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98"/>
  </p:notesMasterIdLst>
  <p:sldIdLst>
    <p:sldId id="697" r:id="rId2"/>
    <p:sldId id="698" r:id="rId3"/>
    <p:sldId id="699" r:id="rId4"/>
    <p:sldId id="700" r:id="rId5"/>
    <p:sldId id="256" r:id="rId6"/>
    <p:sldId id="370" r:id="rId7"/>
    <p:sldId id="258" r:id="rId8"/>
    <p:sldId id="371" r:id="rId9"/>
    <p:sldId id="260" r:id="rId10"/>
    <p:sldId id="372" r:id="rId11"/>
    <p:sldId id="262" r:id="rId12"/>
    <p:sldId id="373" r:id="rId13"/>
    <p:sldId id="264" r:id="rId14"/>
    <p:sldId id="374" r:id="rId15"/>
    <p:sldId id="266" r:id="rId16"/>
    <p:sldId id="375" r:id="rId17"/>
    <p:sldId id="268" r:id="rId18"/>
    <p:sldId id="376" r:id="rId19"/>
    <p:sldId id="701" r:id="rId20"/>
    <p:sldId id="270" r:id="rId21"/>
    <p:sldId id="377" r:id="rId22"/>
    <p:sldId id="702" r:id="rId23"/>
    <p:sldId id="272" r:id="rId24"/>
    <p:sldId id="378" r:id="rId25"/>
    <p:sldId id="274" r:id="rId26"/>
    <p:sldId id="379" r:id="rId27"/>
    <p:sldId id="276" r:id="rId28"/>
    <p:sldId id="380" r:id="rId29"/>
    <p:sldId id="278" r:id="rId30"/>
    <p:sldId id="381" r:id="rId31"/>
    <p:sldId id="280" r:id="rId32"/>
    <p:sldId id="382" r:id="rId33"/>
    <p:sldId id="282" r:id="rId34"/>
    <p:sldId id="383" r:id="rId35"/>
    <p:sldId id="703" r:id="rId36"/>
    <p:sldId id="284" r:id="rId37"/>
    <p:sldId id="384" r:id="rId38"/>
    <p:sldId id="286" r:id="rId39"/>
    <p:sldId id="385" r:id="rId40"/>
    <p:sldId id="288" r:id="rId41"/>
    <p:sldId id="386" r:id="rId42"/>
    <p:sldId id="290" r:id="rId43"/>
    <p:sldId id="387" r:id="rId44"/>
    <p:sldId id="292" r:id="rId45"/>
    <p:sldId id="388" r:id="rId46"/>
    <p:sldId id="294" r:id="rId47"/>
    <p:sldId id="389" r:id="rId48"/>
    <p:sldId id="296" r:id="rId49"/>
    <p:sldId id="390" r:id="rId50"/>
    <p:sldId id="298" r:id="rId51"/>
    <p:sldId id="391" r:id="rId52"/>
    <p:sldId id="704" r:id="rId53"/>
    <p:sldId id="300" r:id="rId54"/>
    <p:sldId id="392" r:id="rId55"/>
    <p:sldId id="302" r:id="rId56"/>
    <p:sldId id="393" r:id="rId57"/>
    <p:sldId id="304" r:id="rId58"/>
    <p:sldId id="394" r:id="rId59"/>
    <p:sldId id="306" r:id="rId60"/>
    <p:sldId id="395" r:id="rId61"/>
    <p:sldId id="308" r:id="rId62"/>
    <p:sldId id="396" r:id="rId63"/>
    <p:sldId id="310" r:id="rId64"/>
    <p:sldId id="397" r:id="rId65"/>
    <p:sldId id="312" r:id="rId66"/>
    <p:sldId id="398" r:id="rId67"/>
    <p:sldId id="314" r:id="rId68"/>
    <p:sldId id="399" r:id="rId69"/>
    <p:sldId id="705" r:id="rId70"/>
    <p:sldId id="316" r:id="rId71"/>
    <p:sldId id="400" r:id="rId72"/>
    <p:sldId id="318" r:id="rId73"/>
    <p:sldId id="401" r:id="rId74"/>
    <p:sldId id="320" r:id="rId75"/>
    <p:sldId id="402" r:id="rId76"/>
    <p:sldId id="322" r:id="rId77"/>
    <p:sldId id="403" r:id="rId78"/>
    <p:sldId id="324" r:id="rId79"/>
    <p:sldId id="404" r:id="rId80"/>
    <p:sldId id="326" r:id="rId81"/>
    <p:sldId id="405" r:id="rId82"/>
    <p:sldId id="328" r:id="rId83"/>
    <p:sldId id="406" r:id="rId84"/>
    <p:sldId id="330" r:id="rId85"/>
    <p:sldId id="407" r:id="rId86"/>
    <p:sldId id="332" r:id="rId87"/>
    <p:sldId id="408" r:id="rId88"/>
    <p:sldId id="707" r:id="rId89"/>
    <p:sldId id="356" r:id="rId90"/>
    <p:sldId id="420" r:id="rId91"/>
    <p:sldId id="358" r:id="rId92"/>
    <p:sldId id="421" r:id="rId93"/>
    <p:sldId id="360" r:id="rId94"/>
    <p:sldId id="422" r:id="rId95"/>
    <p:sldId id="334" r:id="rId96"/>
    <p:sldId id="409" r:id="rId97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748" autoAdjust="0"/>
    <p:restoredTop sz="94697"/>
  </p:normalViewPr>
  <p:slideViewPr>
    <p:cSldViewPr snapToGrid="0" snapToObjects="1">
      <p:cViewPr>
        <p:scale>
          <a:sx n="100" d="100"/>
          <a:sy n="100" d="100"/>
        </p:scale>
        <p:origin x="-1267" y="-19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97" Type="http://schemas.openxmlformats.org/officeDocument/2006/relationships/slide" Target="slides/slide9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presProps" Target="presProps.xml"/><Relationship Id="rId10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5CD6E1-ADC1-8149-A094-86DA4C556502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FDACC-DC80-1A47-84AF-84E442FF39E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25458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スライド イメージ プレースホルダ 1">
            <a:extLst>
              <a:ext uri="{FF2B5EF4-FFF2-40B4-BE49-F238E27FC236}">
                <a16:creationId xmlns:a16="http://schemas.microsoft.com/office/drawing/2014/main" id="{CBE8B07D-AE32-4049-81E5-1A5452796A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2" name="ノート プレースホルダ 2">
            <a:extLst>
              <a:ext uri="{FF2B5EF4-FFF2-40B4-BE49-F238E27FC236}">
                <a16:creationId xmlns:a16="http://schemas.microsoft.com/office/drawing/2014/main" id="{03340F80-30DC-174B-93DF-CA11DC95195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5363" name="スライド番号プレースホルダ 3">
            <a:extLst>
              <a:ext uri="{FF2B5EF4-FFF2-40B4-BE49-F238E27FC236}">
                <a16:creationId xmlns:a16="http://schemas.microsoft.com/office/drawing/2014/main" id="{475FD588-ED51-C545-814F-996C381E60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27B199-E7EE-484F-A40C-6AF61A9D0F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2959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スライド イメージ プレースホルダ 1">
            <a:extLst>
              <a:ext uri="{FF2B5EF4-FFF2-40B4-BE49-F238E27FC236}">
                <a16:creationId xmlns:a16="http://schemas.microsoft.com/office/drawing/2014/main" id="{6935ACDA-2622-8B4A-A48E-BB09DDEEDF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4" name="ノート プレースホルダ 2">
            <a:extLst>
              <a:ext uri="{FF2B5EF4-FFF2-40B4-BE49-F238E27FC236}">
                <a16:creationId xmlns:a16="http://schemas.microsoft.com/office/drawing/2014/main" id="{DAC96E36-D39D-C940-A144-CE7D780F7B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795" name="スライド番号プレースホルダ 3">
            <a:extLst>
              <a:ext uri="{FF2B5EF4-FFF2-40B4-BE49-F238E27FC236}">
                <a16:creationId xmlns:a16="http://schemas.microsoft.com/office/drawing/2014/main" id="{A2B49B2D-91F7-DC48-A855-CD00CA0E8C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99366FD-E482-1740-90A0-FD1F0ED494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2882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スライド イメージ プレースホルダ 1">
            <a:extLst>
              <a:ext uri="{FF2B5EF4-FFF2-40B4-BE49-F238E27FC236}">
                <a16:creationId xmlns:a16="http://schemas.microsoft.com/office/drawing/2014/main" id="{5C0C7817-2AD4-0F49-B9E8-1AE1C9D1CE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2" name="ノート プレースホルダ 2">
            <a:extLst>
              <a:ext uri="{FF2B5EF4-FFF2-40B4-BE49-F238E27FC236}">
                <a16:creationId xmlns:a16="http://schemas.microsoft.com/office/drawing/2014/main" id="{2D6C771B-A88A-A843-8B3A-25C078723E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5843" name="スライド番号プレースホルダ 3">
            <a:extLst>
              <a:ext uri="{FF2B5EF4-FFF2-40B4-BE49-F238E27FC236}">
                <a16:creationId xmlns:a16="http://schemas.microsoft.com/office/drawing/2014/main" id="{47ACC44A-4FDD-4745-BB8F-2CF4D9A8B3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2B710E8-CF53-6F4A-A93B-1929CBC8B7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795116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スライド イメージ プレースホルダ 1">
            <a:extLst>
              <a:ext uri="{FF2B5EF4-FFF2-40B4-BE49-F238E27FC236}">
                <a16:creationId xmlns:a16="http://schemas.microsoft.com/office/drawing/2014/main" id="{CCD4098A-C1E5-DE4E-9953-D60DDDD9D0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0" name="ノート プレースホルダ 2">
            <a:extLst>
              <a:ext uri="{FF2B5EF4-FFF2-40B4-BE49-F238E27FC236}">
                <a16:creationId xmlns:a16="http://schemas.microsoft.com/office/drawing/2014/main" id="{87FB7B9D-97DE-364A-A560-7E8A44634C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7891" name="スライド番号プレースホルダ 3">
            <a:extLst>
              <a:ext uri="{FF2B5EF4-FFF2-40B4-BE49-F238E27FC236}">
                <a16:creationId xmlns:a16="http://schemas.microsoft.com/office/drawing/2014/main" id="{0F1654AE-0EA8-F34C-91C0-4F56F26B7A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4D6AF46-3E57-FE40-ACD3-C5AB41D175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792981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スライド イメージ プレースホルダ 1">
            <a:extLst>
              <a:ext uri="{FF2B5EF4-FFF2-40B4-BE49-F238E27FC236}">
                <a16:creationId xmlns:a16="http://schemas.microsoft.com/office/drawing/2014/main" id="{37A0F5D6-5315-754F-A0E5-BD0C9683BC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8" name="ノート プレースホルダ 2">
            <a:extLst>
              <a:ext uri="{FF2B5EF4-FFF2-40B4-BE49-F238E27FC236}">
                <a16:creationId xmlns:a16="http://schemas.microsoft.com/office/drawing/2014/main" id="{510213CD-A237-CD47-A0D0-161BF208C0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939" name="スライド番号プレースホルダ 3">
            <a:extLst>
              <a:ext uri="{FF2B5EF4-FFF2-40B4-BE49-F238E27FC236}">
                <a16:creationId xmlns:a16="http://schemas.microsoft.com/office/drawing/2014/main" id="{ADE409B9-69CC-9647-8225-49D81A5E2A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B8C7C92-F921-7149-BE83-B19267FD84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3787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スライド イメージ プレースホルダ 1">
            <a:extLst>
              <a:ext uri="{FF2B5EF4-FFF2-40B4-BE49-F238E27FC236}">
                <a16:creationId xmlns:a16="http://schemas.microsoft.com/office/drawing/2014/main" id="{BD26842A-5381-654B-998A-6C30921050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6" name="ノート プレースホルダ 2">
            <a:extLst>
              <a:ext uri="{FF2B5EF4-FFF2-40B4-BE49-F238E27FC236}">
                <a16:creationId xmlns:a16="http://schemas.microsoft.com/office/drawing/2014/main" id="{58B73013-92AF-384D-B1E4-8CB193EDCB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987" name="スライド番号プレースホルダ 3">
            <a:extLst>
              <a:ext uri="{FF2B5EF4-FFF2-40B4-BE49-F238E27FC236}">
                <a16:creationId xmlns:a16="http://schemas.microsoft.com/office/drawing/2014/main" id="{3440CDE2-206C-3D46-A728-A54CE9EDC9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03347FB-C0DB-7349-B5C0-B6BB31A09A8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238366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スライド イメージ プレースホルダ 1">
            <a:extLst>
              <a:ext uri="{FF2B5EF4-FFF2-40B4-BE49-F238E27FC236}">
                <a16:creationId xmlns:a16="http://schemas.microsoft.com/office/drawing/2014/main" id="{2D718AC5-48A3-8E4A-99F0-56DD41788C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4" name="ノート プレースホルダ 2">
            <a:extLst>
              <a:ext uri="{FF2B5EF4-FFF2-40B4-BE49-F238E27FC236}">
                <a16:creationId xmlns:a16="http://schemas.microsoft.com/office/drawing/2014/main" id="{E59DE624-D71C-BA4C-8B5F-415787BCEE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035" name="スライド番号プレースホルダ 3">
            <a:extLst>
              <a:ext uri="{FF2B5EF4-FFF2-40B4-BE49-F238E27FC236}">
                <a16:creationId xmlns:a16="http://schemas.microsoft.com/office/drawing/2014/main" id="{E045B903-D0AB-474C-9BAF-B0135FA38C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0712BE9-B467-8442-8D36-625B7571A9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9280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スライド イメージ プレースホルダ 1">
            <a:extLst>
              <a:ext uri="{FF2B5EF4-FFF2-40B4-BE49-F238E27FC236}">
                <a16:creationId xmlns:a16="http://schemas.microsoft.com/office/drawing/2014/main" id="{FB453744-19C4-6745-9BBC-BFF5829796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2" name="ノート プレースホルダ 2">
            <a:extLst>
              <a:ext uri="{FF2B5EF4-FFF2-40B4-BE49-F238E27FC236}">
                <a16:creationId xmlns:a16="http://schemas.microsoft.com/office/drawing/2014/main" id="{EB8CD7FA-D734-DF4B-90A3-4E4DF106B6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6083" name="スライド番号プレースホルダ 3">
            <a:extLst>
              <a:ext uri="{FF2B5EF4-FFF2-40B4-BE49-F238E27FC236}">
                <a16:creationId xmlns:a16="http://schemas.microsoft.com/office/drawing/2014/main" id="{B1F46F00-608D-D643-9C0E-9F63A1873D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CF48BA-02FA-3B4E-95A6-BEC30FB7C51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083877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スライド イメージ プレースホルダ 1">
            <a:extLst>
              <a:ext uri="{FF2B5EF4-FFF2-40B4-BE49-F238E27FC236}">
                <a16:creationId xmlns:a16="http://schemas.microsoft.com/office/drawing/2014/main" id="{48174E2E-F183-804E-8409-F82DC1069D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0" name="ノート プレースホルダ 2">
            <a:extLst>
              <a:ext uri="{FF2B5EF4-FFF2-40B4-BE49-F238E27FC236}">
                <a16:creationId xmlns:a16="http://schemas.microsoft.com/office/drawing/2014/main" id="{323DC36C-2492-0945-8D39-66954B670E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131" name="スライド番号プレースホルダ 3">
            <a:extLst>
              <a:ext uri="{FF2B5EF4-FFF2-40B4-BE49-F238E27FC236}">
                <a16:creationId xmlns:a16="http://schemas.microsoft.com/office/drawing/2014/main" id="{4CEC1E34-7944-444F-B64D-D2880AA0DB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7B7BF0B-174C-DB43-B225-90BE23D151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46728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スライド イメージ プレースホルダ 1">
            <a:extLst>
              <a:ext uri="{FF2B5EF4-FFF2-40B4-BE49-F238E27FC236}">
                <a16:creationId xmlns:a16="http://schemas.microsoft.com/office/drawing/2014/main" id="{D095A14E-E95C-1345-8DF3-B1432EB41E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8" name="ノート プレースホルダ 2">
            <a:extLst>
              <a:ext uri="{FF2B5EF4-FFF2-40B4-BE49-F238E27FC236}">
                <a16:creationId xmlns:a16="http://schemas.microsoft.com/office/drawing/2014/main" id="{09DB4CFA-5C96-4C42-B137-E650F3F1C1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179" name="スライド番号プレースホルダ 3">
            <a:extLst>
              <a:ext uri="{FF2B5EF4-FFF2-40B4-BE49-F238E27FC236}">
                <a16:creationId xmlns:a16="http://schemas.microsoft.com/office/drawing/2014/main" id="{B523FD9D-2B2D-3F4A-A724-EDD9CE84D1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1C46249-D711-D848-8295-EA63C75477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88134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スライド イメージ プレースホルダ 1">
            <a:extLst>
              <a:ext uri="{FF2B5EF4-FFF2-40B4-BE49-F238E27FC236}">
                <a16:creationId xmlns:a16="http://schemas.microsoft.com/office/drawing/2014/main" id="{230E21B2-6A03-D348-B98B-14763A911C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6" name="ノート プレースホルダ 2">
            <a:extLst>
              <a:ext uri="{FF2B5EF4-FFF2-40B4-BE49-F238E27FC236}">
                <a16:creationId xmlns:a16="http://schemas.microsoft.com/office/drawing/2014/main" id="{AE578E50-A001-9649-B4E6-381BCA0B88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2227" name="スライド番号プレースホルダ 3">
            <a:extLst>
              <a:ext uri="{FF2B5EF4-FFF2-40B4-BE49-F238E27FC236}">
                <a16:creationId xmlns:a16="http://schemas.microsoft.com/office/drawing/2014/main" id="{39E46DD1-4764-E04D-86E7-82D2EB82D7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213ABF9-4309-6843-AACA-D7CA22A826C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09795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スライド イメージ プレースホルダ 1">
            <a:extLst>
              <a:ext uri="{FF2B5EF4-FFF2-40B4-BE49-F238E27FC236}">
                <a16:creationId xmlns:a16="http://schemas.microsoft.com/office/drawing/2014/main" id="{898B6FDA-8DAF-464E-8BBF-E5D30DFC0B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0" name="ノート プレースホルダ 2">
            <a:extLst>
              <a:ext uri="{FF2B5EF4-FFF2-40B4-BE49-F238E27FC236}">
                <a16:creationId xmlns:a16="http://schemas.microsoft.com/office/drawing/2014/main" id="{A247F33A-61E4-8E40-9BEF-8EBDB63ECF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7411" name="スライド番号プレースホルダ 3">
            <a:extLst>
              <a:ext uri="{FF2B5EF4-FFF2-40B4-BE49-F238E27FC236}">
                <a16:creationId xmlns:a16="http://schemas.microsoft.com/office/drawing/2014/main" id="{B0593425-57E3-2D46-A303-89EABCEC08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2399AAB-5DA7-E54A-8243-AF16410956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92618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スライド イメージ プレースホルダ 1">
            <a:extLst>
              <a:ext uri="{FF2B5EF4-FFF2-40B4-BE49-F238E27FC236}">
                <a16:creationId xmlns:a16="http://schemas.microsoft.com/office/drawing/2014/main" id="{B519208A-FB45-4546-8672-A753077C52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4" name="ノート プレースホルダ 2">
            <a:extLst>
              <a:ext uri="{FF2B5EF4-FFF2-40B4-BE49-F238E27FC236}">
                <a16:creationId xmlns:a16="http://schemas.microsoft.com/office/drawing/2014/main" id="{7AF788D3-850E-1549-A138-C4049632D4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4275" name="スライド番号プレースホルダ 3">
            <a:extLst>
              <a:ext uri="{FF2B5EF4-FFF2-40B4-BE49-F238E27FC236}">
                <a16:creationId xmlns:a16="http://schemas.microsoft.com/office/drawing/2014/main" id="{C86A7716-3BF1-2544-8555-B3B67A943A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8D5EE0E-B311-1649-A634-94549FEF78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88775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スライド イメージ プレースホルダ 1">
            <a:extLst>
              <a:ext uri="{FF2B5EF4-FFF2-40B4-BE49-F238E27FC236}">
                <a16:creationId xmlns:a16="http://schemas.microsoft.com/office/drawing/2014/main" id="{A204300B-8621-6E4F-AA1D-094697996E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2" name="ノート プレースホルダ 2">
            <a:extLst>
              <a:ext uri="{FF2B5EF4-FFF2-40B4-BE49-F238E27FC236}">
                <a16:creationId xmlns:a16="http://schemas.microsoft.com/office/drawing/2014/main" id="{743B127C-B6B6-A84D-A1A6-0831269EF9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323" name="スライド番号プレースホルダ 3">
            <a:extLst>
              <a:ext uri="{FF2B5EF4-FFF2-40B4-BE49-F238E27FC236}">
                <a16:creationId xmlns:a16="http://schemas.microsoft.com/office/drawing/2014/main" id="{7A227EAA-CF5B-9144-8B6B-269863D500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FA30BD5-922A-4D45-95EB-F888998F9F9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965826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スライド イメージ プレースホルダ 1">
            <a:extLst>
              <a:ext uri="{FF2B5EF4-FFF2-40B4-BE49-F238E27FC236}">
                <a16:creationId xmlns:a16="http://schemas.microsoft.com/office/drawing/2014/main" id="{4F21F651-32D6-C64D-B1F6-355846FACE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0" name="ノート プレースホルダ 2">
            <a:extLst>
              <a:ext uri="{FF2B5EF4-FFF2-40B4-BE49-F238E27FC236}">
                <a16:creationId xmlns:a16="http://schemas.microsoft.com/office/drawing/2014/main" id="{1B563EF0-9623-F94C-B1F1-0D0584143B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8371" name="スライド番号プレースホルダ 3">
            <a:extLst>
              <a:ext uri="{FF2B5EF4-FFF2-40B4-BE49-F238E27FC236}">
                <a16:creationId xmlns:a16="http://schemas.microsoft.com/office/drawing/2014/main" id="{EA4B3FC9-2B6A-A345-A1E6-5F394358F5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5B18B6A-96A4-C246-B546-533C5D19EB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207745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スライド イメージ プレースホルダ 1">
            <a:extLst>
              <a:ext uri="{FF2B5EF4-FFF2-40B4-BE49-F238E27FC236}">
                <a16:creationId xmlns:a16="http://schemas.microsoft.com/office/drawing/2014/main" id="{12D295FE-77D3-7A41-ABCB-E2AFBABD16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8" name="ノート プレースホルダ 2">
            <a:extLst>
              <a:ext uri="{FF2B5EF4-FFF2-40B4-BE49-F238E27FC236}">
                <a16:creationId xmlns:a16="http://schemas.microsoft.com/office/drawing/2014/main" id="{360B68B8-FC9A-3B44-B931-9AA25A4125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419" name="スライド番号プレースホルダ 3">
            <a:extLst>
              <a:ext uri="{FF2B5EF4-FFF2-40B4-BE49-F238E27FC236}">
                <a16:creationId xmlns:a16="http://schemas.microsoft.com/office/drawing/2014/main" id="{5B9FA0B2-5DFA-8740-8908-0958533E85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6FF0BBD-B057-CA4B-9FFD-6284CA6060A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09151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スライド イメージ プレースホルダ 1">
            <a:extLst>
              <a:ext uri="{FF2B5EF4-FFF2-40B4-BE49-F238E27FC236}">
                <a16:creationId xmlns:a16="http://schemas.microsoft.com/office/drawing/2014/main" id="{A50BF290-E3F7-8E46-8452-50AEBEE750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6" name="ノート プレースホルダ 2">
            <a:extLst>
              <a:ext uri="{FF2B5EF4-FFF2-40B4-BE49-F238E27FC236}">
                <a16:creationId xmlns:a16="http://schemas.microsoft.com/office/drawing/2014/main" id="{598D31B2-4748-5B47-A009-265F8DBC41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467" name="スライド番号プレースホルダ 3">
            <a:extLst>
              <a:ext uri="{FF2B5EF4-FFF2-40B4-BE49-F238E27FC236}">
                <a16:creationId xmlns:a16="http://schemas.microsoft.com/office/drawing/2014/main" id="{C8BD5B65-B003-DB47-88E8-681A377DF2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59B50BB-2DD2-654C-9E5A-BB423248F8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212057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スライド イメージ プレースホルダ 1">
            <a:extLst>
              <a:ext uri="{FF2B5EF4-FFF2-40B4-BE49-F238E27FC236}">
                <a16:creationId xmlns:a16="http://schemas.microsoft.com/office/drawing/2014/main" id="{D801989A-D2D6-8749-A51E-CF75F90241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4" name="ノート プレースホルダ 2">
            <a:extLst>
              <a:ext uri="{FF2B5EF4-FFF2-40B4-BE49-F238E27FC236}">
                <a16:creationId xmlns:a16="http://schemas.microsoft.com/office/drawing/2014/main" id="{F8AF44AD-0B44-B743-BE25-727AE89357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4515" name="スライド番号プレースホルダ 3">
            <a:extLst>
              <a:ext uri="{FF2B5EF4-FFF2-40B4-BE49-F238E27FC236}">
                <a16:creationId xmlns:a16="http://schemas.microsoft.com/office/drawing/2014/main" id="{867CC5BF-657C-854F-9A8D-54083052F6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B1E7B55-3929-1848-82CD-6A2D8AE238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165193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スライド イメージ プレースホルダ 1">
            <a:extLst>
              <a:ext uri="{FF2B5EF4-FFF2-40B4-BE49-F238E27FC236}">
                <a16:creationId xmlns:a16="http://schemas.microsoft.com/office/drawing/2014/main" id="{03A45944-F109-5041-A3F2-F401B46165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2" name="ノート プレースホルダ 2">
            <a:extLst>
              <a:ext uri="{FF2B5EF4-FFF2-40B4-BE49-F238E27FC236}">
                <a16:creationId xmlns:a16="http://schemas.microsoft.com/office/drawing/2014/main" id="{9FF23AC5-B587-C340-9710-F8AD6B6482A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6563" name="スライド番号プレースホルダ 3">
            <a:extLst>
              <a:ext uri="{FF2B5EF4-FFF2-40B4-BE49-F238E27FC236}">
                <a16:creationId xmlns:a16="http://schemas.microsoft.com/office/drawing/2014/main" id="{719B24B9-E511-FA48-B70E-316FB6F442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F2372B-DA4D-6C49-9095-83EE4AB0715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23230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スライド イメージ プレースホルダ 1">
            <a:extLst>
              <a:ext uri="{FF2B5EF4-FFF2-40B4-BE49-F238E27FC236}">
                <a16:creationId xmlns:a16="http://schemas.microsoft.com/office/drawing/2014/main" id="{474FF15E-F8D2-2B4E-A27E-DE80F7EDC1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10" name="ノート プレースホルダ 2">
            <a:extLst>
              <a:ext uri="{FF2B5EF4-FFF2-40B4-BE49-F238E27FC236}">
                <a16:creationId xmlns:a16="http://schemas.microsoft.com/office/drawing/2014/main" id="{ED059B53-32A6-524B-BB17-B0E9AAFC9BB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611" name="スライド番号プレースホルダ 3">
            <a:extLst>
              <a:ext uri="{FF2B5EF4-FFF2-40B4-BE49-F238E27FC236}">
                <a16:creationId xmlns:a16="http://schemas.microsoft.com/office/drawing/2014/main" id="{7FF36B27-EFF4-DC4E-93F7-A918CEE7CB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55D4455-3244-D240-AC28-008E027B096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775730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スライド イメージ プレースホルダ 1">
            <a:extLst>
              <a:ext uri="{FF2B5EF4-FFF2-40B4-BE49-F238E27FC236}">
                <a16:creationId xmlns:a16="http://schemas.microsoft.com/office/drawing/2014/main" id="{8F74F009-C1C0-CE46-A71A-7F142525AD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8" name="ノート プレースホルダ 2">
            <a:extLst>
              <a:ext uri="{FF2B5EF4-FFF2-40B4-BE49-F238E27FC236}">
                <a16:creationId xmlns:a16="http://schemas.microsoft.com/office/drawing/2014/main" id="{8B74B76F-9A39-B84A-8DF5-805130F9FD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0659" name="スライド番号プレースホルダ 3">
            <a:extLst>
              <a:ext uri="{FF2B5EF4-FFF2-40B4-BE49-F238E27FC236}">
                <a16:creationId xmlns:a16="http://schemas.microsoft.com/office/drawing/2014/main" id="{295D7607-8D93-7541-A5DE-C465244386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E720435-23BC-B242-A794-228781E2F99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308230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スライド イメージ プレースホルダ 1">
            <a:extLst>
              <a:ext uri="{FF2B5EF4-FFF2-40B4-BE49-F238E27FC236}">
                <a16:creationId xmlns:a16="http://schemas.microsoft.com/office/drawing/2014/main" id="{D0AFA394-B20E-4340-8FCD-0BDBF72DB8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6" name="ノート プレースホルダ 2">
            <a:extLst>
              <a:ext uri="{FF2B5EF4-FFF2-40B4-BE49-F238E27FC236}">
                <a16:creationId xmlns:a16="http://schemas.microsoft.com/office/drawing/2014/main" id="{7A9B93F8-CE7B-2248-9394-11C5FD03F43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2707" name="スライド番号プレースホルダ 3">
            <a:extLst>
              <a:ext uri="{FF2B5EF4-FFF2-40B4-BE49-F238E27FC236}">
                <a16:creationId xmlns:a16="http://schemas.microsoft.com/office/drawing/2014/main" id="{ABAD3792-99E1-7540-B914-3FEC3FDBF3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541E18B-24C2-CE48-8760-2896D9D13C9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4137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スライド イメージ プレースホルダ 1">
            <a:extLst>
              <a:ext uri="{FF2B5EF4-FFF2-40B4-BE49-F238E27FC236}">
                <a16:creationId xmlns:a16="http://schemas.microsoft.com/office/drawing/2014/main" id="{B0249A70-31E5-0645-A532-4A691932DE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8" name="ノート プレースホルダ 2">
            <a:extLst>
              <a:ext uri="{FF2B5EF4-FFF2-40B4-BE49-F238E27FC236}">
                <a16:creationId xmlns:a16="http://schemas.microsoft.com/office/drawing/2014/main" id="{3400AFBF-B5FD-2246-AA0D-00CC215401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459" name="スライド番号プレースホルダ 3">
            <a:extLst>
              <a:ext uri="{FF2B5EF4-FFF2-40B4-BE49-F238E27FC236}">
                <a16:creationId xmlns:a16="http://schemas.microsoft.com/office/drawing/2014/main" id="{F087ABB4-721B-4745-B443-8D1923FBF8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58275ED-A171-B043-8FC4-5460610D23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151223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スライド イメージ プレースホルダ 1">
            <a:extLst>
              <a:ext uri="{FF2B5EF4-FFF2-40B4-BE49-F238E27FC236}">
                <a16:creationId xmlns:a16="http://schemas.microsoft.com/office/drawing/2014/main" id="{26F8C778-4857-5349-AF42-0264FC7D56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754" name="ノート プレースホルダ 2">
            <a:extLst>
              <a:ext uri="{FF2B5EF4-FFF2-40B4-BE49-F238E27FC236}">
                <a16:creationId xmlns:a16="http://schemas.microsoft.com/office/drawing/2014/main" id="{98812099-7B5E-614C-A1B0-70EAE6F59E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4755" name="スライド番号プレースホルダ 3">
            <a:extLst>
              <a:ext uri="{FF2B5EF4-FFF2-40B4-BE49-F238E27FC236}">
                <a16:creationId xmlns:a16="http://schemas.microsoft.com/office/drawing/2014/main" id="{93B60264-21BD-3C47-9FC6-6DEDF84417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6D895E-4B04-C54E-ABE6-0709CCD1E2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242782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スライド イメージ プレースホルダ 1">
            <a:extLst>
              <a:ext uri="{FF2B5EF4-FFF2-40B4-BE49-F238E27FC236}">
                <a16:creationId xmlns:a16="http://schemas.microsoft.com/office/drawing/2014/main" id="{332420BF-F6F8-E348-A008-EA7631ACF1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2" name="ノート プレースホルダ 2">
            <a:extLst>
              <a:ext uri="{FF2B5EF4-FFF2-40B4-BE49-F238E27FC236}">
                <a16:creationId xmlns:a16="http://schemas.microsoft.com/office/drawing/2014/main" id="{1BFC35D4-0F83-6A44-93DD-610B208F1C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6803" name="スライド番号プレースホルダ 3">
            <a:extLst>
              <a:ext uri="{FF2B5EF4-FFF2-40B4-BE49-F238E27FC236}">
                <a16:creationId xmlns:a16="http://schemas.microsoft.com/office/drawing/2014/main" id="{DE755AAE-7174-0B42-A764-3108190B88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3739E0-E0C5-5942-91E8-19A76EC991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829091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スライド イメージ プレースホルダ 1">
            <a:extLst>
              <a:ext uri="{FF2B5EF4-FFF2-40B4-BE49-F238E27FC236}">
                <a16:creationId xmlns:a16="http://schemas.microsoft.com/office/drawing/2014/main" id="{096139D2-EA36-7246-ADAC-0E22D9B5E4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850" name="ノート プレースホルダ 2">
            <a:extLst>
              <a:ext uri="{FF2B5EF4-FFF2-40B4-BE49-F238E27FC236}">
                <a16:creationId xmlns:a16="http://schemas.microsoft.com/office/drawing/2014/main" id="{15581391-3F8E-4F46-96A5-005579DDB4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8851" name="スライド番号プレースホルダ 3">
            <a:extLst>
              <a:ext uri="{FF2B5EF4-FFF2-40B4-BE49-F238E27FC236}">
                <a16:creationId xmlns:a16="http://schemas.microsoft.com/office/drawing/2014/main" id="{025385F0-16E1-464E-BEC4-B5B25610EF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713AB68-F353-DD44-8F01-BA5821B753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027782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スライド イメージ プレースホルダ 1">
            <a:extLst>
              <a:ext uri="{FF2B5EF4-FFF2-40B4-BE49-F238E27FC236}">
                <a16:creationId xmlns:a16="http://schemas.microsoft.com/office/drawing/2014/main" id="{8FF0BAC8-051D-104F-BF75-CF2B8326DD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8" name="ノート プレースホルダ 2">
            <a:extLst>
              <a:ext uri="{FF2B5EF4-FFF2-40B4-BE49-F238E27FC236}">
                <a16:creationId xmlns:a16="http://schemas.microsoft.com/office/drawing/2014/main" id="{791B4789-11F1-4B48-BB5E-993D011219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0899" name="スライド番号プレースホルダ 3">
            <a:extLst>
              <a:ext uri="{FF2B5EF4-FFF2-40B4-BE49-F238E27FC236}">
                <a16:creationId xmlns:a16="http://schemas.microsoft.com/office/drawing/2014/main" id="{9B5310E8-BADC-D346-9FBE-D390DDB1F9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4773216-D683-C940-89ED-8B41DA89C9D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858989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スライド イメージ プレースホルダ 1">
            <a:extLst>
              <a:ext uri="{FF2B5EF4-FFF2-40B4-BE49-F238E27FC236}">
                <a16:creationId xmlns:a16="http://schemas.microsoft.com/office/drawing/2014/main" id="{042E2870-77BF-5B4D-B439-D9265BDCE0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2946" name="ノート プレースホルダ 2">
            <a:extLst>
              <a:ext uri="{FF2B5EF4-FFF2-40B4-BE49-F238E27FC236}">
                <a16:creationId xmlns:a16="http://schemas.microsoft.com/office/drawing/2014/main" id="{C3168F69-87A1-B84C-B4F6-858E101EB1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2947" name="スライド番号プレースホルダ 3">
            <a:extLst>
              <a:ext uri="{FF2B5EF4-FFF2-40B4-BE49-F238E27FC236}">
                <a16:creationId xmlns:a16="http://schemas.microsoft.com/office/drawing/2014/main" id="{0DAB94FF-C898-3C49-8ABF-C2CE0E60A7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2D767C1-D9E7-494A-BB16-ED545FA602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2662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スライド イメージ プレースホルダ 1">
            <a:extLst>
              <a:ext uri="{FF2B5EF4-FFF2-40B4-BE49-F238E27FC236}">
                <a16:creationId xmlns:a16="http://schemas.microsoft.com/office/drawing/2014/main" id="{14D1A591-E95C-3D42-B9B7-C066EF7CF0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4994" name="ノート プレースホルダ 2">
            <a:extLst>
              <a:ext uri="{FF2B5EF4-FFF2-40B4-BE49-F238E27FC236}">
                <a16:creationId xmlns:a16="http://schemas.microsoft.com/office/drawing/2014/main" id="{E7338239-9331-C745-B540-A28D58D530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4995" name="スライド番号プレースホルダ 3">
            <a:extLst>
              <a:ext uri="{FF2B5EF4-FFF2-40B4-BE49-F238E27FC236}">
                <a16:creationId xmlns:a16="http://schemas.microsoft.com/office/drawing/2014/main" id="{95BAD824-F89E-CF47-AEA1-765FDBDE29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1883495-0E91-AA4D-B15C-E2309AD736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472899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スライド イメージ プレースホルダ 1">
            <a:extLst>
              <a:ext uri="{FF2B5EF4-FFF2-40B4-BE49-F238E27FC236}">
                <a16:creationId xmlns:a16="http://schemas.microsoft.com/office/drawing/2014/main" id="{7D6F4B7B-A4F4-AA43-B74E-CB927AB490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7042" name="ノート プレースホルダ 2">
            <a:extLst>
              <a:ext uri="{FF2B5EF4-FFF2-40B4-BE49-F238E27FC236}">
                <a16:creationId xmlns:a16="http://schemas.microsoft.com/office/drawing/2014/main" id="{137C371C-49CE-BF4C-8B08-0A99E2CF37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7043" name="スライド番号プレースホルダ 3">
            <a:extLst>
              <a:ext uri="{FF2B5EF4-FFF2-40B4-BE49-F238E27FC236}">
                <a16:creationId xmlns:a16="http://schemas.microsoft.com/office/drawing/2014/main" id="{311BE6C1-5730-EB4B-9E76-BAB203D69C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514F3E-A14F-FC4D-B7AD-916B903D423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922108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スライド イメージ プレースホルダ 1">
            <a:extLst>
              <a:ext uri="{FF2B5EF4-FFF2-40B4-BE49-F238E27FC236}">
                <a16:creationId xmlns:a16="http://schemas.microsoft.com/office/drawing/2014/main" id="{58CDC856-14A8-B04B-BA6B-6321CE2E32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9090" name="ノート プレースホルダ 2">
            <a:extLst>
              <a:ext uri="{FF2B5EF4-FFF2-40B4-BE49-F238E27FC236}">
                <a16:creationId xmlns:a16="http://schemas.microsoft.com/office/drawing/2014/main" id="{FEE147B2-6B8D-3849-BD37-ACF6CC333E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89091" name="スライド番号プレースホルダ 3">
            <a:extLst>
              <a:ext uri="{FF2B5EF4-FFF2-40B4-BE49-F238E27FC236}">
                <a16:creationId xmlns:a16="http://schemas.microsoft.com/office/drawing/2014/main" id="{578745FE-9DDD-844B-B9F7-F2A6880764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BCD8C79-69CF-A342-8A36-441097A6D86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266042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スライド イメージ プレースホルダ 1">
            <a:extLst>
              <a:ext uri="{FF2B5EF4-FFF2-40B4-BE49-F238E27FC236}">
                <a16:creationId xmlns:a16="http://schemas.microsoft.com/office/drawing/2014/main" id="{864F113A-35B1-1642-A714-C272BD21F5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138" name="ノート プレースホルダ 2">
            <a:extLst>
              <a:ext uri="{FF2B5EF4-FFF2-40B4-BE49-F238E27FC236}">
                <a16:creationId xmlns:a16="http://schemas.microsoft.com/office/drawing/2014/main" id="{E51570D5-D256-6B43-8C3B-2C94322F25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91139" name="スライド番号プレースホルダ 3">
            <a:extLst>
              <a:ext uri="{FF2B5EF4-FFF2-40B4-BE49-F238E27FC236}">
                <a16:creationId xmlns:a16="http://schemas.microsoft.com/office/drawing/2014/main" id="{512D27CA-CB70-BB46-8B21-EFAF9B0CA1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8BA6E18-E8AC-1345-B744-B82A8EE0F1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28585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スライド イメージ プレースホルダ 1">
            <a:extLst>
              <a:ext uri="{FF2B5EF4-FFF2-40B4-BE49-F238E27FC236}">
                <a16:creationId xmlns:a16="http://schemas.microsoft.com/office/drawing/2014/main" id="{A7A4E9B4-FD1D-1B47-BA1C-73B7391877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3186" name="ノート プレースホルダ 2">
            <a:extLst>
              <a:ext uri="{FF2B5EF4-FFF2-40B4-BE49-F238E27FC236}">
                <a16:creationId xmlns:a16="http://schemas.microsoft.com/office/drawing/2014/main" id="{BEB92A65-0F04-D349-A626-C2663D659A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93187" name="スライド番号プレースホルダ 3">
            <a:extLst>
              <a:ext uri="{FF2B5EF4-FFF2-40B4-BE49-F238E27FC236}">
                <a16:creationId xmlns:a16="http://schemas.microsoft.com/office/drawing/2014/main" id="{CDF463FF-402E-A646-BF92-3C07D57CA8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5A7C920-0E40-D147-8417-810103D4C8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21052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スライド イメージ プレースホルダ 1">
            <a:extLst>
              <a:ext uri="{FF2B5EF4-FFF2-40B4-BE49-F238E27FC236}">
                <a16:creationId xmlns:a16="http://schemas.microsoft.com/office/drawing/2014/main" id="{D2FB4095-7847-7447-A48D-45BBCD4390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ノート プレースホルダ 2">
            <a:extLst>
              <a:ext uri="{FF2B5EF4-FFF2-40B4-BE49-F238E27FC236}">
                <a16:creationId xmlns:a16="http://schemas.microsoft.com/office/drawing/2014/main" id="{D2DFB62E-BB23-B045-BBD0-6D6B5B5446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507" name="スライド番号プレースホルダ 3">
            <a:extLst>
              <a:ext uri="{FF2B5EF4-FFF2-40B4-BE49-F238E27FC236}">
                <a16:creationId xmlns:a16="http://schemas.microsoft.com/office/drawing/2014/main" id="{8396F194-57E2-1D4B-BEAB-CBC2063D5E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561324-BF05-534A-A3B0-0C4E053C1A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183424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スライド イメージ プレースホルダ 1">
            <a:extLst>
              <a:ext uri="{FF2B5EF4-FFF2-40B4-BE49-F238E27FC236}">
                <a16:creationId xmlns:a16="http://schemas.microsoft.com/office/drawing/2014/main" id="{8FC7FB97-7F9F-D84E-827E-2EC4CC881B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5234" name="ノート プレースホルダ 2">
            <a:extLst>
              <a:ext uri="{FF2B5EF4-FFF2-40B4-BE49-F238E27FC236}">
                <a16:creationId xmlns:a16="http://schemas.microsoft.com/office/drawing/2014/main" id="{F93E66D3-6432-D949-BC6E-08087CB635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95235" name="スライド番号プレースホルダ 3">
            <a:extLst>
              <a:ext uri="{FF2B5EF4-FFF2-40B4-BE49-F238E27FC236}">
                <a16:creationId xmlns:a16="http://schemas.microsoft.com/office/drawing/2014/main" id="{303A98F3-097A-4347-94B0-178162FCB9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755D44-B601-4644-9ADC-0C0E52C481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01071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スライド イメージ プレースホルダ 1">
            <a:extLst>
              <a:ext uri="{FF2B5EF4-FFF2-40B4-BE49-F238E27FC236}">
                <a16:creationId xmlns:a16="http://schemas.microsoft.com/office/drawing/2014/main" id="{ACA6C429-8E8E-8643-B38D-B79C1834CF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7282" name="ノート プレースホルダ 2">
            <a:extLst>
              <a:ext uri="{FF2B5EF4-FFF2-40B4-BE49-F238E27FC236}">
                <a16:creationId xmlns:a16="http://schemas.microsoft.com/office/drawing/2014/main" id="{D0005280-F5A6-784A-877E-CD43567C35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7283" name="スライド番号プレースホルダ 3">
            <a:extLst>
              <a:ext uri="{FF2B5EF4-FFF2-40B4-BE49-F238E27FC236}">
                <a16:creationId xmlns:a16="http://schemas.microsoft.com/office/drawing/2014/main" id="{89860857-55BE-C346-9933-9F1AD853CE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AA4C21-DF0B-344F-957C-940674C2A1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340269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スライド イメージ プレースホルダ 1">
            <a:extLst>
              <a:ext uri="{FF2B5EF4-FFF2-40B4-BE49-F238E27FC236}">
                <a16:creationId xmlns:a16="http://schemas.microsoft.com/office/drawing/2014/main" id="{96353133-C71F-874A-B282-E8CF74AA65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9330" name="ノート プレースホルダ 2">
            <a:extLst>
              <a:ext uri="{FF2B5EF4-FFF2-40B4-BE49-F238E27FC236}">
                <a16:creationId xmlns:a16="http://schemas.microsoft.com/office/drawing/2014/main" id="{2B904B02-767B-CD4A-A8A9-4DF772C9E3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9331" name="スライド番号プレースホルダ 3">
            <a:extLst>
              <a:ext uri="{FF2B5EF4-FFF2-40B4-BE49-F238E27FC236}">
                <a16:creationId xmlns:a16="http://schemas.microsoft.com/office/drawing/2014/main" id="{D3D68A33-1086-D64F-BB79-3064796687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197341E-88D4-7444-8E67-C52EB0E9AD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350690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スライド イメージ プレースホルダ 1">
            <a:extLst>
              <a:ext uri="{FF2B5EF4-FFF2-40B4-BE49-F238E27FC236}">
                <a16:creationId xmlns:a16="http://schemas.microsoft.com/office/drawing/2014/main" id="{429C1BD9-5B51-0546-A19A-35BE3D29F93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1378" name="ノート プレースホルダ 2">
            <a:extLst>
              <a:ext uri="{FF2B5EF4-FFF2-40B4-BE49-F238E27FC236}">
                <a16:creationId xmlns:a16="http://schemas.microsoft.com/office/drawing/2014/main" id="{C3172326-935F-1144-8470-859EF9A32F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01379" name="スライド番号プレースホルダ 3">
            <a:extLst>
              <a:ext uri="{FF2B5EF4-FFF2-40B4-BE49-F238E27FC236}">
                <a16:creationId xmlns:a16="http://schemas.microsoft.com/office/drawing/2014/main" id="{AE77EFA0-FC7D-EA4B-B085-843D09DC4C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03287E7-88E0-E24E-90E1-C5DB18F199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78407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スライド イメージ プレースホルダ 1">
            <a:extLst>
              <a:ext uri="{FF2B5EF4-FFF2-40B4-BE49-F238E27FC236}">
                <a16:creationId xmlns:a16="http://schemas.microsoft.com/office/drawing/2014/main" id="{640C8530-9994-9846-8D25-C248C8C935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3426" name="ノート プレースホルダ 2">
            <a:extLst>
              <a:ext uri="{FF2B5EF4-FFF2-40B4-BE49-F238E27FC236}">
                <a16:creationId xmlns:a16="http://schemas.microsoft.com/office/drawing/2014/main" id="{F36CA02A-4B83-8944-8C8B-FC7606B13A2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03427" name="スライド番号プレースホルダ 3">
            <a:extLst>
              <a:ext uri="{FF2B5EF4-FFF2-40B4-BE49-F238E27FC236}">
                <a16:creationId xmlns:a16="http://schemas.microsoft.com/office/drawing/2014/main" id="{D6780A7B-B717-A344-9ECE-33BA09CBE3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36F45D9-366C-3046-8756-096A2C727A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412809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スライド イメージ プレースホルダ 1">
            <a:extLst>
              <a:ext uri="{FF2B5EF4-FFF2-40B4-BE49-F238E27FC236}">
                <a16:creationId xmlns:a16="http://schemas.microsoft.com/office/drawing/2014/main" id="{EC607A53-57E6-A04D-AFDA-F6625C3CCA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5474" name="ノート プレースホルダ 2">
            <a:extLst>
              <a:ext uri="{FF2B5EF4-FFF2-40B4-BE49-F238E27FC236}">
                <a16:creationId xmlns:a16="http://schemas.microsoft.com/office/drawing/2014/main" id="{95A94260-67C4-D246-8C18-46DC178FD6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05475" name="スライド番号プレースホルダ 3">
            <a:extLst>
              <a:ext uri="{FF2B5EF4-FFF2-40B4-BE49-F238E27FC236}">
                <a16:creationId xmlns:a16="http://schemas.microsoft.com/office/drawing/2014/main" id="{CEE950EE-4A41-914C-8635-2C0B7B776F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C2B3884-4AD4-DB4C-B942-D83EE5DDF02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238350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スライド イメージ プレースホルダ 1">
            <a:extLst>
              <a:ext uri="{FF2B5EF4-FFF2-40B4-BE49-F238E27FC236}">
                <a16:creationId xmlns:a16="http://schemas.microsoft.com/office/drawing/2014/main" id="{3BCEEC32-C612-8B49-BD0E-A5D75910152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7522" name="ノート プレースホルダ 2">
            <a:extLst>
              <a:ext uri="{FF2B5EF4-FFF2-40B4-BE49-F238E27FC236}">
                <a16:creationId xmlns:a16="http://schemas.microsoft.com/office/drawing/2014/main" id="{DBB6DEA9-0CF7-7F4D-8708-5516890C2F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07523" name="スライド番号プレースホルダ 3">
            <a:extLst>
              <a:ext uri="{FF2B5EF4-FFF2-40B4-BE49-F238E27FC236}">
                <a16:creationId xmlns:a16="http://schemas.microsoft.com/office/drawing/2014/main" id="{04D05894-F4B7-2E45-9D1D-15AB97DB76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FA4A569-1239-C945-BC2E-4E2E4CC2D2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114257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スライド イメージ プレースホルダ 1">
            <a:extLst>
              <a:ext uri="{FF2B5EF4-FFF2-40B4-BE49-F238E27FC236}">
                <a16:creationId xmlns:a16="http://schemas.microsoft.com/office/drawing/2014/main" id="{DF98F248-851D-A549-815A-8E2A41E557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9570" name="ノート プレースホルダ 2">
            <a:extLst>
              <a:ext uri="{FF2B5EF4-FFF2-40B4-BE49-F238E27FC236}">
                <a16:creationId xmlns:a16="http://schemas.microsoft.com/office/drawing/2014/main" id="{82FB4851-19C7-C74D-8B3D-DC7EBC6D07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9571" name="スライド番号プレースホルダ 3">
            <a:extLst>
              <a:ext uri="{FF2B5EF4-FFF2-40B4-BE49-F238E27FC236}">
                <a16:creationId xmlns:a16="http://schemas.microsoft.com/office/drawing/2014/main" id="{5C6E7383-BD80-C14B-9AC5-A3D89D7BC1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69031AE-BFCC-D64A-9B42-8A8BA6CF98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695756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スライド イメージ プレースホルダ 1">
            <a:extLst>
              <a:ext uri="{FF2B5EF4-FFF2-40B4-BE49-F238E27FC236}">
                <a16:creationId xmlns:a16="http://schemas.microsoft.com/office/drawing/2014/main" id="{CD90D176-DF51-1246-BE36-30AF9055A45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1618" name="ノート プレースホルダ 2">
            <a:extLst>
              <a:ext uri="{FF2B5EF4-FFF2-40B4-BE49-F238E27FC236}">
                <a16:creationId xmlns:a16="http://schemas.microsoft.com/office/drawing/2014/main" id="{85378127-F17C-0047-B4FD-199A73384C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1619" name="スライド番号プレースホルダ 3">
            <a:extLst>
              <a:ext uri="{FF2B5EF4-FFF2-40B4-BE49-F238E27FC236}">
                <a16:creationId xmlns:a16="http://schemas.microsoft.com/office/drawing/2014/main" id="{2CAD7A41-F2ED-AB4E-B44F-C81A6F7B62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A076E50-BA11-CB47-B86A-3CEF5E996B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156118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スライド イメージ プレースホルダ 1">
            <a:extLst>
              <a:ext uri="{FF2B5EF4-FFF2-40B4-BE49-F238E27FC236}">
                <a16:creationId xmlns:a16="http://schemas.microsoft.com/office/drawing/2014/main" id="{DAAC4ACD-21A6-2A45-A5C1-2FFBBE18BA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3666" name="ノート プレースホルダ 2">
            <a:extLst>
              <a:ext uri="{FF2B5EF4-FFF2-40B4-BE49-F238E27FC236}">
                <a16:creationId xmlns:a16="http://schemas.microsoft.com/office/drawing/2014/main" id="{3A243B1E-A273-2E47-8863-912E1B8941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3667" name="スライド番号プレースホルダ 3">
            <a:extLst>
              <a:ext uri="{FF2B5EF4-FFF2-40B4-BE49-F238E27FC236}">
                <a16:creationId xmlns:a16="http://schemas.microsoft.com/office/drawing/2014/main" id="{F19A2988-F04F-2F4E-B659-BEA4020E24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4EC54C-874A-D442-B7BE-9E5DE026E2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98055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スライド イメージ プレースホルダ 1">
            <a:extLst>
              <a:ext uri="{FF2B5EF4-FFF2-40B4-BE49-F238E27FC236}">
                <a16:creationId xmlns:a16="http://schemas.microsoft.com/office/drawing/2014/main" id="{4412DFE6-0358-2644-A8C9-F7F17D1910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4" name="ノート プレースホルダ 2">
            <a:extLst>
              <a:ext uri="{FF2B5EF4-FFF2-40B4-BE49-F238E27FC236}">
                <a16:creationId xmlns:a16="http://schemas.microsoft.com/office/drawing/2014/main" id="{F70161E0-7DF4-FE43-9733-F0D6BE73A3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555" name="スライド番号プレースホルダ 3">
            <a:extLst>
              <a:ext uri="{FF2B5EF4-FFF2-40B4-BE49-F238E27FC236}">
                <a16:creationId xmlns:a16="http://schemas.microsoft.com/office/drawing/2014/main" id="{B1CE45CE-4446-E14C-BF72-8AEC2C1740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6CB29B5-7ADF-4742-B478-4AB0B9AFC1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764936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スライド イメージ プレースホルダ 1">
            <a:extLst>
              <a:ext uri="{FF2B5EF4-FFF2-40B4-BE49-F238E27FC236}">
                <a16:creationId xmlns:a16="http://schemas.microsoft.com/office/drawing/2014/main" id="{FB0B67C5-54AD-A44D-B6FE-F1D3D71036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5714" name="ノート プレースホルダ 2">
            <a:extLst>
              <a:ext uri="{FF2B5EF4-FFF2-40B4-BE49-F238E27FC236}">
                <a16:creationId xmlns:a16="http://schemas.microsoft.com/office/drawing/2014/main" id="{0FFAFCEA-0A07-AF4A-A067-4DCA08C9856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5715" name="スライド番号プレースホルダ 3">
            <a:extLst>
              <a:ext uri="{FF2B5EF4-FFF2-40B4-BE49-F238E27FC236}">
                <a16:creationId xmlns:a16="http://schemas.microsoft.com/office/drawing/2014/main" id="{38D1F8B4-D6A0-AC4B-975C-23FDE204A2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9275B5-0379-A647-BC21-3DD5D4C747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57277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スライド イメージ プレースホルダ 1">
            <a:extLst>
              <a:ext uri="{FF2B5EF4-FFF2-40B4-BE49-F238E27FC236}">
                <a16:creationId xmlns:a16="http://schemas.microsoft.com/office/drawing/2014/main" id="{C227A88D-78E5-9A43-BE85-EB217525C1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7762" name="ノート プレースホルダ 2">
            <a:extLst>
              <a:ext uri="{FF2B5EF4-FFF2-40B4-BE49-F238E27FC236}">
                <a16:creationId xmlns:a16="http://schemas.microsoft.com/office/drawing/2014/main" id="{F41C32F1-E566-B546-BA9F-A58F8E08D0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7763" name="スライド番号プレースホルダ 3">
            <a:extLst>
              <a:ext uri="{FF2B5EF4-FFF2-40B4-BE49-F238E27FC236}">
                <a16:creationId xmlns:a16="http://schemas.microsoft.com/office/drawing/2014/main" id="{2A647D8B-60DC-0F4C-A6D3-D1F5B30F4B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0BC0FA4-59ED-F342-B92A-024947275E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624269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スライド イメージ プレースホルダ 1">
            <a:extLst>
              <a:ext uri="{FF2B5EF4-FFF2-40B4-BE49-F238E27FC236}">
                <a16:creationId xmlns:a16="http://schemas.microsoft.com/office/drawing/2014/main" id="{0835BA6E-EB82-F941-8297-7B9DA8D1CD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9810" name="ノート プレースホルダ 2">
            <a:extLst>
              <a:ext uri="{FF2B5EF4-FFF2-40B4-BE49-F238E27FC236}">
                <a16:creationId xmlns:a16="http://schemas.microsoft.com/office/drawing/2014/main" id="{83533334-4024-ED4E-9977-07D0A368356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9811" name="スライド番号プレースホルダ 3">
            <a:extLst>
              <a:ext uri="{FF2B5EF4-FFF2-40B4-BE49-F238E27FC236}">
                <a16:creationId xmlns:a16="http://schemas.microsoft.com/office/drawing/2014/main" id="{D4C1DEC7-A39F-0541-9C6C-3598080AA1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77EBF5-D0DB-744C-9FDF-900C80A415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531124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スライド イメージ プレースホルダ 1">
            <a:extLst>
              <a:ext uri="{FF2B5EF4-FFF2-40B4-BE49-F238E27FC236}">
                <a16:creationId xmlns:a16="http://schemas.microsoft.com/office/drawing/2014/main" id="{EB385AD6-557D-D744-A061-2D0E5D22A1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1858" name="ノート プレースホルダ 2">
            <a:extLst>
              <a:ext uri="{FF2B5EF4-FFF2-40B4-BE49-F238E27FC236}">
                <a16:creationId xmlns:a16="http://schemas.microsoft.com/office/drawing/2014/main" id="{549F48D1-9C51-8743-8FC1-26289522719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21859" name="スライド番号プレースホルダ 3">
            <a:extLst>
              <a:ext uri="{FF2B5EF4-FFF2-40B4-BE49-F238E27FC236}">
                <a16:creationId xmlns:a16="http://schemas.microsoft.com/office/drawing/2014/main" id="{BBED53AE-2A3A-7245-81A2-89E5688B83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2F72DA7-9DB2-444A-B948-A903B050BFE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717753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スライド イメージ プレースホルダ 1">
            <a:extLst>
              <a:ext uri="{FF2B5EF4-FFF2-40B4-BE49-F238E27FC236}">
                <a16:creationId xmlns:a16="http://schemas.microsoft.com/office/drawing/2014/main" id="{9FF01D71-0774-B44C-AEF0-09A8A04792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3906" name="ノート プレースホルダ 2">
            <a:extLst>
              <a:ext uri="{FF2B5EF4-FFF2-40B4-BE49-F238E27FC236}">
                <a16:creationId xmlns:a16="http://schemas.microsoft.com/office/drawing/2014/main" id="{119B6EEC-3A84-1640-BE91-DF71A4B3BA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23907" name="スライド番号プレースホルダ 3">
            <a:extLst>
              <a:ext uri="{FF2B5EF4-FFF2-40B4-BE49-F238E27FC236}">
                <a16:creationId xmlns:a16="http://schemas.microsoft.com/office/drawing/2014/main" id="{7AA770E0-39E0-1F44-8293-A6A9284284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F5579DE-59B9-D242-8C5F-F858BFF9D5F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568095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スライド イメージ プレースホルダ 1">
            <a:extLst>
              <a:ext uri="{FF2B5EF4-FFF2-40B4-BE49-F238E27FC236}">
                <a16:creationId xmlns:a16="http://schemas.microsoft.com/office/drawing/2014/main" id="{56B4481C-7880-3A4D-A122-89DC1151B8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5954" name="ノート プレースホルダ 2">
            <a:extLst>
              <a:ext uri="{FF2B5EF4-FFF2-40B4-BE49-F238E27FC236}">
                <a16:creationId xmlns:a16="http://schemas.microsoft.com/office/drawing/2014/main" id="{01EE8A59-EBB8-8E4A-A247-E9683087D5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5955" name="スライド番号プレースホルダ 3">
            <a:extLst>
              <a:ext uri="{FF2B5EF4-FFF2-40B4-BE49-F238E27FC236}">
                <a16:creationId xmlns:a16="http://schemas.microsoft.com/office/drawing/2014/main" id="{0DDAE4CB-D2F2-E34B-9EF3-024684F3AE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F3149AB-B479-4E4B-A623-CEE1908B11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963562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スライド イメージ プレースホルダ 1">
            <a:extLst>
              <a:ext uri="{FF2B5EF4-FFF2-40B4-BE49-F238E27FC236}">
                <a16:creationId xmlns:a16="http://schemas.microsoft.com/office/drawing/2014/main" id="{4B9D287B-2C91-9249-A649-7B00C43362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8002" name="ノート プレースホルダ 2">
            <a:extLst>
              <a:ext uri="{FF2B5EF4-FFF2-40B4-BE49-F238E27FC236}">
                <a16:creationId xmlns:a16="http://schemas.microsoft.com/office/drawing/2014/main" id="{44E20CFA-A0E5-AB43-9354-6DACEE0C3D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8003" name="スライド番号プレースホルダ 3">
            <a:extLst>
              <a:ext uri="{FF2B5EF4-FFF2-40B4-BE49-F238E27FC236}">
                <a16:creationId xmlns:a16="http://schemas.microsoft.com/office/drawing/2014/main" id="{96980AC4-85C3-7E40-96AE-98AFFE6129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138F6DF-51A5-4B43-BF5C-B715FF42BB0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832163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スライド イメージ プレースホルダ 1">
            <a:extLst>
              <a:ext uri="{FF2B5EF4-FFF2-40B4-BE49-F238E27FC236}">
                <a16:creationId xmlns:a16="http://schemas.microsoft.com/office/drawing/2014/main" id="{38C11D3E-0C86-5D45-A9E0-38E5A520D2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0050" name="ノート プレースホルダ 2">
            <a:extLst>
              <a:ext uri="{FF2B5EF4-FFF2-40B4-BE49-F238E27FC236}">
                <a16:creationId xmlns:a16="http://schemas.microsoft.com/office/drawing/2014/main" id="{3DCDADB9-1092-0341-BC10-F344F59CA44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0051" name="スライド番号プレースホルダ 3">
            <a:extLst>
              <a:ext uri="{FF2B5EF4-FFF2-40B4-BE49-F238E27FC236}">
                <a16:creationId xmlns:a16="http://schemas.microsoft.com/office/drawing/2014/main" id="{9A90A7BC-C197-E24C-B00F-343D465184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908F546-8A8B-E143-B74A-95FE3F7075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029277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スライド イメージ プレースホルダ 1">
            <a:extLst>
              <a:ext uri="{FF2B5EF4-FFF2-40B4-BE49-F238E27FC236}">
                <a16:creationId xmlns:a16="http://schemas.microsoft.com/office/drawing/2014/main" id="{22E02FAB-B292-FE4D-803A-275DC54F0D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2098" name="ノート プレースホルダ 2">
            <a:extLst>
              <a:ext uri="{FF2B5EF4-FFF2-40B4-BE49-F238E27FC236}">
                <a16:creationId xmlns:a16="http://schemas.microsoft.com/office/drawing/2014/main" id="{9B655424-7B05-2245-8257-A62072E4D3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2099" name="スライド番号プレースホルダ 3">
            <a:extLst>
              <a:ext uri="{FF2B5EF4-FFF2-40B4-BE49-F238E27FC236}">
                <a16:creationId xmlns:a16="http://schemas.microsoft.com/office/drawing/2014/main" id="{33BA27FF-D055-E641-BAD6-B421ABD443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3C5E98-1F30-6C44-8AB0-B1DFA10233E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451178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スライド イメージ プレースホルダ 1">
            <a:extLst>
              <a:ext uri="{FF2B5EF4-FFF2-40B4-BE49-F238E27FC236}">
                <a16:creationId xmlns:a16="http://schemas.microsoft.com/office/drawing/2014/main" id="{42CAD1F5-E695-1842-B60C-D2F28C61F3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4146" name="ノート プレースホルダ 2">
            <a:extLst>
              <a:ext uri="{FF2B5EF4-FFF2-40B4-BE49-F238E27FC236}">
                <a16:creationId xmlns:a16="http://schemas.microsoft.com/office/drawing/2014/main" id="{871FE0A4-160E-9245-9B9E-52C7D24D11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4147" name="スライド番号プレースホルダ 3">
            <a:extLst>
              <a:ext uri="{FF2B5EF4-FFF2-40B4-BE49-F238E27FC236}">
                <a16:creationId xmlns:a16="http://schemas.microsoft.com/office/drawing/2014/main" id="{823AB429-DAEB-4245-87E0-F6BF022C25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E90677-CE01-0943-9433-557C968B463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02660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スライド イメージ プレースホルダ 1">
            <a:extLst>
              <a:ext uri="{FF2B5EF4-FFF2-40B4-BE49-F238E27FC236}">
                <a16:creationId xmlns:a16="http://schemas.microsoft.com/office/drawing/2014/main" id="{F218D95A-5A3B-0948-A1EA-26432154AD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2" name="ノート プレースホルダ 2">
            <a:extLst>
              <a:ext uri="{FF2B5EF4-FFF2-40B4-BE49-F238E27FC236}">
                <a16:creationId xmlns:a16="http://schemas.microsoft.com/office/drawing/2014/main" id="{5A06C6EB-7C0B-1845-B479-08353A9D66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603" name="スライド番号プレースホルダ 3">
            <a:extLst>
              <a:ext uri="{FF2B5EF4-FFF2-40B4-BE49-F238E27FC236}">
                <a16:creationId xmlns:a16="http://schemas.microsoft.com/office/drawing/2014/main" id="{A6FC9298-21F3-4843-979F-35122314F1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6946C1D-BBDB-5347-838D-8DFFDF3874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908716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スライド イメージ プレースホルダ 1">
            <a:extLst>
              <a:ext uri="{FF2B5EF4-FFF2-40B4-BE49-F238E27FC236}">
                <a16:creationId xmlns:a16="http://schemas.microsoft.com/office/drawing/2014/main" id="{B180CD4C-6E4A-E54A-8413-78338DE679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6194" name="ノート プレースホルダ 2">
            <a:extLst>
              <a:ext uri="{FF2B5EF4-FFF2-40B4-BE49-F238E27FC236}">
                <a16:creationId xmlns:a16="http://schemas.microsoft.com/office/drawing/2014/main" id="{B1A8F471-BAE2-3E4A-9057-0E522F539C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6195" name="スライド番号プレースホルダ 3">
            <a:extLst>
              <a:ext uri="{FF2B5EF4-FFF2-40B4-BE49-F238E27FC236}">
                <a16:creationId xmlns:a16="http://schemas.microsoft.com/office/drawing/2014/main" id="{EBA741D8-C44F-484A-90CD-AB604852FF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3A78C3-9A62-2346-B0EA-CB81EAB35AF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081778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スライド イメージ プレースホルダ 1">
            <a:extLst>
              <a:ext uri="{FF2B5EF4-FFF2-40B4-BE49-F238E27FC236}">
                <a16:creationId xmlns:a16="http://schemas.microsoft.com/office/drawing/2014/main" id="{9DDD0B5B-7A5E-384D-B316-ED2135C4BC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8242" name="ノート プレースホルダ 2">
            <a:extLst>
              <a:ext uri="{FF2B5EF4-FFF2-40B4-BE49-F238E27FC236}">
                <a16:creationId xmlns:a16="http://schemas.microsoft.com/office/drawing/2014/main" id="{BAE23868-2EA0-F546-9786-DB2651F561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38243" name="スライド番号プレースホルダ 3">
            <a:extLst>
              <a:ext uri="{FF2B5EF4-FFF2-40B4-BE49-F238E27FC236}">
                <a16:creationId xmlns:a16="http://schemas.microsoft.com/office/drawing/2014/main" id="{A6A3BBE7-875A-E54D-860D-0D1A2C6167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52D8836-2486-4649-9906-B408AB2C63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135060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スライド イメージ プレースホルダ 1">
            <a:extLst>
              <a:ext uri="{FF2B5EF4-FFF2-40B4-BE49-F238E27FC236}">
                <a16:creationId xmlns:a16="http://schemas.microsoft.com/office/drawing/2014/main" id="{FD5FEABE-70A1-4745-805A-A23D7A6E44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0290" name="ノート プレースホルダ 2">
            <a:extLst>
              <a:ext uri="{FF2B5EF4-FFF2-40B4-BE49-F238E27FC236}">
                <a16:creationId xmlns:a16="http://schemas.microsoft.com/office/drawing/2014/main" id="{9D6DFE0E-CA42-EB41-8D9D-4D78F0C3FF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40291" name="スライド番号プレースホルダ 3">
            <a:extLst>
              <a:ext uri="{FF2B5EF4-FFF2-40B4-BE49-F238E27FC236}">
                <a16:creationId xmlns:a16="http://schemas.microsoft.com/office/drawing/2014/main" id="{775A9F24-9543-E343-BC8B-BBC167BAE8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1A87412-AA0D-4A49-AA6A-A165BFB14D1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556923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スライド イメージ プレースホルダ 1">
            <a:extLst>
              <a:ext uri="{FF2B5EF4-FFF2-40B4-BE49-F238E27FC236}">
                <a16:creationId xmlns:a16="http://schemas.microsoft.com/office/drawing/2014/main" id="{5C876744-8E99-E64D-A96F-289A81A041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2338" name="ノート プレースホルダ 2">
            <a:extLst>
              <a:ext uri="{FF2B5EF4-FFF2-40B4-BE49-F238E27FC236}">
                <a16:creationId xmlns:a16="http://schemas.microsoft.com/office/drawing/2014/main" id="{CC34AD01-0815-2641-9587-BF833F27A4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2339" name="スライド番号プレースホルダ 3">
            <a:extLst>
              <a:ext uri="{FF2B5EF4-FFF2-40B4-BE49-F238E27FC236}">
                <a16:creationId xmlns:a16="http://schemas.microsoft.com/office/drawing/2014/main" id="{234397C6-DA4C-1246-83BB-31663C43AAE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F11DBD-DB45-864F-B68E-5C3A5EC25B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564017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スライド イメージ プレースホルダ 1">
            <a:extLst>
              <a:ext uri="{FF2B5EF4-FFF2-40B4-BE49-F238E27FC236}">
                <a16:creationId xmlns:a16="http://schemas.microsoft.com/office/drawing/2014/main" id="{DD83B9D5-BD0A-3449-AED6-CE9EA54401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4386" name="ノート プレースホルダ 2">
            <a:extLst>
              <a:ext uri="{FF2B5EF4-FFF2-40B4-BE49-F238E27FC236}">
                <a16:creationId xmlns:a16="http://schemas.microsoft.com/office/drawing/2014/main" id="{1C71E3A3-56DE-F043-B918-32A98953CE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4387" name="スライド番号プレースホルダ 3">
            <a:extLst>
              <a:ext uri="{FF2B5EF4-FFF2-40B4-BE49-F238E27FC236}">
                <a16:creationId xmlns:a16="http://schemas.microsoft.com/office/drawing/2014/main" id="{6206F81D-BE5C-5A43-9C52-D5846FF9E9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FB3B7F-3D1E-E54C-8E3B-329B50F931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488194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スライド イメージ プレースホルダ 1">
            <a:extLst>
              <a:ext uri="{FF2B5EF4-FFF2-40B4-BE49-F238E27FC236}">
                <a16:creationId xmlns:a16="http://schemas.microsoft.com/office/drawing/2014/main" id="{7EBB1F55-9F74-7A43-98F0-7EC2E94486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4" name="ノート プレースホルダ 2">
            <a:extLst>
              <a:ext uri="{FF2B5EF4-FFF2-40B4-BE49-F238E27FC236}">
                <a16:creationId xmlns:a16="http://schemas.microsoft.com/office/drawing/2014/main" id="{C858F265-7368-794C-BCFD-964A1C4400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6435" name="スライド番号プレースホルダ 3">
            <a:extLst>
              <a:ext uri="{FF2B5EF4-FFF2-40B4-BE49-F238E27FC236}">
                <a16:creationId xmlns:a16="http://schemas.microsoft.com/office/drawing/2014/main" id="{3AF644AB-73D2-5746-BBF0-8EF33655D0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5DA95D9-A182-C742-83C4-AA11789420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008448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スライド イメージ プレースホルダ 1">
            <a:extLst>
              <a:ext uri="{FF2B5EF4-FFF2-40B4-BE49-F238E27FC236}">
                <a16:creationId xmlns:a16="http://schemas.microsoft.com/office/drawing/2014/main" id="{3B3ACAF2-2DA4-CF45-B44D-81C63B3450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2" name="ノート プレースホルダ 2">
            <a:extLst>
              <a:ext uri="{FF2B5EF4-FFF2-40B4-BE49-F238E27FC236}">
                <a16:creationId xmlns:a16="http://schemas.microsoft.com/office/drawing/2014/main" id="{D27BFA9C-137E-4449-957F-1F48E60242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8483" name="スライド番号プレースホルダ 3">
            <a:extLst>
              <a:ext uri="{FF2B5EF4-FFF2-40B4-BE49-F238E27FC236}">
                <a16:creationId xmlns:a16="http://schemas.microsoft.com/office/drawing/2014/main" id="{4D8FB8E0-F6EF-2147-BC3E-2B66231443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0EBF938-6C78-BD45-B1AE-C7B4997E34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09505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スライド イメージ プレースホルダ 1">
            <a:extLst>
              <a:ext uri="{FF2B5EF4-FFF2-40B4-BE49-F238E27FC236}">
                <a16:creationId xmlns:a16="http://schemas.microsoft.com/office/drawing/2014/main" id="{EAACDCB8-71AD-024A-9625-BE1B928BD9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ノート プレースホルダ 2">
            <a:extLst>
              <a:ext uri="{FF2B5EF4-FFF2-40B4-BE49-F238E27FC236}">
                <a16:creationId xmlns:a16="http://schemas.microsoft.com/office/drawing/2014/main" id="{E8AABB9F-F7F7-FC4C-8966-D9A60FED6F6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0531" name="スライド番号プレースホルダ 3">
            <a:extLst>
              <a:ext uri="{FF2B5EF4-FFF2-40B4-BE49-F238E27FC236}">
                <a16:creationId xmlns:a16="http://schemas.microsoft.com/office/drawing/2014/main" id="{03329A92-A3CD-DC44-A0EC-301656F46D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B123D3-2312-C94B-908D-1F39C553EB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466418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スライド イメージ プレースホルダ 1">
            <a:extLst>
              <a:ext uri="{FF2B5EF4-FFF2-40B4-BE49-F238E27FC236}">
                <a16:creationId xmlns:a16="http://schemas.microsoft.com/office/drawing/2014/main" id="{31AB92AF-D629-DF4D-9FF7-48D70D2856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2578" name="ノート プレースホルダ 2">
            <a:extLst>
              <a:ext uri="{FF2B5EF4-FFF2-40B4-BE49-F238E27FC236}">
                <a16:creationId xmlns:a16="http://schemas.microsoft.com/office/drawing/2014/main" id="{A63D57C0-5B18-624C-98E3-7253C0A33F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2579" name="スライド番号プレースホルダ 3">
            <a:extLst>
              <a:ext uri="{FF2B5EF4-FFF2-40B4-BE49-F238E27FC236}">
                <a16:creationId xmlns:a16="http://schemas.microsoft.com/office/drawing/2014/main" id="{2165B664-6E14-F446-A534-F85573E646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9616A0C-CCDE-C247-AC76-3208B69950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908466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スライド イメージ プレースホルダ 1">
            <a:extLst>
              <a:ext uri="{FF2B5EF4-FFF2-40B4-BE49-F238E27FC236}">
                <a16:creationId xmlns:a16="http://schemas.microsoft.com/office/drawing/2014/main" id="{7E5927B4-7FDD-7449-A4A5-87E9C3CED2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4626" name="ノート プレースホルダ 2">
            <a:extLst>
              <a:ext uri="{FF2B5EF4-FFF2-40B4-BE49-F238E27FC236}">
                <a16:creationId xmlns:a16="http://schemas.microsoft.com/office/drawing/2014/main" id="{DC987300-587F-6C4E-9BDC-603CBB3740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4627" name="スライド番号プレースホルダ 3">
            <a:extLst>
              <a:ext uri="{FF2B5EF4-FFF2-40B4-BE49-F238E27FC236}">
                <a16:creationId xmlns:a16="http://schemas.microsoft.com/office/drawing/2014/main" id="{2679592D-8A03-C543-85E6-6C3E35C9C9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4A87706-2BDE-7142-B4C0-3F7193C3D4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01927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スライド イメージ プレースホルダ 1">
            <a:extLst>
              <a:ext uri="{FF2B5EF4-FFF2-40B4-BE49-F238E27FC236}">
                <a16:creationId xmlns:a16="http://schemas.microsoft.com/office/drawing/2014/main" id="{ACB88BC7-A6CE-1640-85B4-CB6A8C9FB2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0" name="ノート プレースホルダ 2">
            <a:extLst>
              <a:ext uri="{FF2B5EF4-FFF2-40B4-BE49-F238E27FC236}">
                <a16:creationId xmlns:a16="http://schemas.microsoft.com/office/drawing/2014/main" id="{B3FF6D97-C50D-6047-BD5D-E94765A0D2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651" name="スライド番号プレースホルダ 3">
            <a:extLst>
              <a:ext uri="{FF2B5EF4-FFF2-40B4-BE49-F238E27FC236}">
                <a16:creationId xmlns:a16="http://schemas.microsoft.com/office/drawing/2014/main" id="{06F0250E-6747-F643-AB50-2D5A8705F5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74D3C35-3E54-AD47-919E-43EB4304B88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973360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スライド イメージ プレースホルダ 1">
            <a:extLst>
              <a:ext uri="{FF2B5EF4-FFF2-40B4-BE49-F238E27FC236}">
                <a16:creationId xmlns:a16="http://schemas.microsoft.com/office/drawing/2014/main" id="{E70054EF-210D-964E-915C-17F74DD267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6674" name="ノート プレースホルダ 2">
            <a:extLst>
              <a:ext uri="{FF2B5EF4-FFF2-40B4-BE49-F238E27FC236}">
                <a16:creationId xmlns:a16="http://schemas.microsoft.com/office/drawing/2014/main" id="{C8C67728-7A6D-9443-B992-932A7CE5A6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6675" name="スライド番号プレースホルダ 3">
            <a:extLst>
              <a:ext uri="{FF2B5EF4-FFF2-40B4-BE49-F238E27FC236}">
                <a16:creationId xmlns:a16="http://schemas.microsoft.com/office/drawing/2014/main" id="{A6D8950E-D238-FA4B-9D7C-9E5C5798DC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C54E760-2639-1E44-8F57-2AC703E063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850637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スライド イメージ プレースホルダ 1">
            <a:extLst>
              <a:ext uri="{FF2B5EF4-FFF2-40B4-BE49-F238E27FC236}">
                <a16:creationId xmlns:a16="http://schemas.microsoft.com/office/drawing/2014/main" id="{84A52D6A-9423-E546-B143-AF50B988AD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8722" name="ノート プレースホルダ 2">
            <a:extLst>
              <a:ext uri="{FF2B5EF4-FFF2-40B4-BE49-F238E27FC236}">
                <a16:creationId xmlns:a16="http://schemas.microsoft.com/office/drawing/2014/main" id="{7AA56F1C-36D5-3A46-9B94-8B7E6B4AA3F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8723" name="スライド番号プレースホルダ 3">
            <a:extLst>
              <a:ext uri="{FF2B5EF4-FFF2-40B4-BE49-F238E27FC236}">
                <a16:creationId xmlns:a16="http://schemas.microsoft.com/office/drawing/2014/main" id="{DAD2BE41-3513-3445-B3F2-4ED7FC3F5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07D98FA-6BE3-5A42-82C0-54042D21F6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9105090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スライド イメージ プレースホルダ 1">
            <a:extLst>
              <a:ext uri="{FF2B5EF4-FFF2-40B4-BE49-F238E27FC236}">
                <a16:creationId xmlns:a16="http://schemas.microsoft.com/office/drawing/2014/main" id="{37BEF642-5E21-2043-A80A-18BA4E70A8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0770" name="ノート プレースホルダ 2">
            <a:extLst>
              <a:ext uri="{FF2B5EF4-FFF2-40B4-BE49-F238E27FC236}">
                <a16:creationId xmlns:a16="http://schemas.microsoft.com/office/drawing/2014/main" id="{251C88A5-BB18-A44A-9E49-F1B6F694A0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0771" name="スライド番号プレースホルダ 3">
            <a:extLst>
              <a:ext uri="{FF2B5EF4-FFF2-40B4-BE49-F238E27FC236}">
                <a16:creationId xmlns:a16="http://schemas.microsoft.com/office/drawing/2014/main" id="{D1350993-285C-FE41-9516-EC856C1B34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073D87A-AE04-0E40-8A84-A17B3705D2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751034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スライド イメージ プレースホルダ 1">
            <a:extLst>
              <a:ext uri="{FF2B5EF4-FFF2-40B4-BE49-F238E27FC236}">
                <a16:creationId xmlns:a16="http://schemas.microsoft.com/office/drawing/2014/main" id="{A24D2FBD-06A9-5A4A-BFA4-38E2559A01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2818" name="ノート プレースホルダ 2">
            <a:extLst>
              <a:ext uri="{FF2B5EF4-FFF2-40B4-BE49-F238E27FC236}">
                <a16:creationId xmlns:a16="http://schemas.microsoft.com/office/drawing/2014/main" id="{1C38BED7-D028-A64E-8241-9DF895ADEE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2819" name="スライド番号プレースホルダ 3">
            <a:extLst>
              <a:ext uri="{FF2B5EF4-FFF2-40B4-BE49-F238E27FC236}">
                <a16:creationId xmlns:a16="http://schemas.microsoft.com/office/drawing/2014/main" id="{9993258F-8A4C-1040-AAE9-92A5FD6818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3168348-8BD5-9245-BCC1-8AE54A5C2A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278090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スライド イメージ プレースホルダ 1">
            <a:extLst>
              <a:ext uri="{FF2B5EF4-FFF2-40B4-BE49-F238E27FC236}">
                <a16:creationId xmlns:a16="http://schemas.microsoft.com/office/drawing/2014/main" id="{6039655B-69A5-EE4F-8A22-E8413935EB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4866" name="ノート プレースホルダ 2">
            <a:extLst>
              <a:ext uri="{FF2B5EF4-FFF2-40B4-BE49-F238E27FC236}">
                <a16:creationId xmlns:a16="http://schemas.microsoft.com/office/drawing/2014/main" id="{4989F304-4359-994E-BD81-8A9CC4534B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4867" name="スライド番号プレースホルダ 3">
            <a:extLst>
              <a:ext uri="{FF2B5EF4-FFF2-40B4-BE49-F238E27FC236}">
                <a16:creationId xmlns:a16="http://schemas.microsoft.com/office/drawing/2014/main" id="{9827B8F1-1940-8740-B294-4420AF5D56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67C045-F178-1F49-8118-A14CDD0294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8624407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スライド イメージ プレースホルダ 1">
            <a:extLst>
              <a:ext uri="{FF2B5EF4-FFF2-40B4-BE49-F238E27FC236}">
                <a16:creationId xmlns:a16="http://schemas.microsoft.com/office/drawing/2014/main" id="{623ED03A-D09C-A049-AC8B-E7283A613D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6914" name="ノート プレースホルダ 2">
            <a:extLst>
              <a:ext uri="{FF2B5EF4-FFF2-40B4-BE49-F238E27FC236}">
                <a16:creationId xmlns:a16="http://schemas.microsoft.com/office/drawing/2014/main" id="{C78B49A0-672E-1048-A525-38F3D6E2CA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6915" name="スライド番号プレースホルダ 3">
            <a:extLst>
              <a:ext uri="{FF2B5EF4-FFF2-40B4-BE49-F238E27FC236}">
                <a16:creationId xmlns:a16="http://schemas.microsoft.com/office/drawing/2014/main" id="{6B268BBF-C73A-D249-AD16-B57E59D7DD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7CA0029-6A7E-2848-8699-1849EE5798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317558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スライド イメージ プレースホルダ 1">
            <a:extLst>
              <a:ext uri="{FF2B5EF4-FFF2-40B4-BE49-F238E27FC236}">
                <a16:creationId xmlns:a16="http://schemas.microsoft.com/office/drawing/2014/main" id="{B36D6C9C-311D-4C4B-84DD-C4AB0CFCD1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8962" name="ノート プレースホルダ 2">
            <a:extLst>
              <a:ext uri="{FF2B5EF4-FFF2-40B4-BE49-F238E27FC236}">
                <a16:creationId xmlns:a16="http://schemas.microsoft.com/office/drawing/2014/main" id="{039C8290-31C5-D649-84E7-DCACC30B7F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8963" name="スライド番号プレースホルダ 3">
            <a:extLst>
              <a:ext uri="{FF2B5EF4-FFF2-40B4-BE49-F238E27FC236}">
                <a16:creationId xmlns:a16="http://schemas.microsoft.com/office/drawing/2014/main" id="{2914697E-D756-A847-93F2-53077969A8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F8AB47-5710-B748-A584-E6ED28DBDF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73347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スライド イメージ プレースホルダ 1">
            <a:extLst>
              <a:ext uri="{FF2B5EF4-FFF2-40B4-BE49-F238E27FC236}">
                <a16:creationId xmlns:a16="http://schemas.microsoft.com/office/drawing/2014/main" id="{80351A19-F66F-984C-8D66-747DE60BC2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1010" name="ノート プレースホルダ 2">
            <a:extLst>
              <a:ext uri="{FF2B5EF4-FFF2-40B4-BE49-F238E27FC236}">
                <a16:creationId xmlns:a16="http://schemas.microsoft.com/office/drawing/2014/main" id="{A02F2CC3-68C7-0F43-8B35-FB02DC07C3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71011" name="スライド番号プレースホルダ 3">
            <a:extLst>
              <a:ext uri="{FF2B5EF4-FFF2-40B4-BE49-F238E27FC236}">
                <a16:creationId xmlns:a16="http://schemas.microsoft.com/office/drawing/2014/main" id="{BA23929D-FC84-3142-881F-56AA129B83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51F2D08-068C-FD40-85FE-0A82B28153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6992079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スライド イメージ プレースホルダ 1">
            <a:extLst>
              <a:ext uri="{FF2B5EF4-FFF2-40B4-BE49-F238E27FC236}">
                <a16:creationId xmlns:a16="http://schemas.microsoft.com/office/drawing/2014/main" id="{82646768-399F-D841-98C4-031FA81D06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3058" name="ノート プレースホルダ 2">
            <a:extLst>
              <a:ext uri="{FF2B5EF4-FFF2-40B4-BE49-F238E27FC236}">
                <a16:creationId xmlns:a16="http://schemas.microsoft.com/office/drawing/2014/main" id="{BE6616D8-BF62-0442-B8A9-2D6F2E81AF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73059" name="スライド番号プレースホルダ 3">
            <a:extLst>
              <a:ext uri="{FF2B5EF4-FFF2-40B4-BE49-F238E27FC236}">
                <a16:creationId xmlns:a16="http://schemas.microsoft.com/office/drawing/2014/main" id="{9FC70E89-3D1B-D940-93BD-B7B77331F2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36895E2-1A73-FB4C-8957-7F3BABC4658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548534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1" name="スライド イメージ プレースホルダ 1">
            <a:extLst>
              <a:ext uri="{FF2B5EF4-FFF2-40B4-BE49-F238E27FC236}">
                <a16:creationId xmlns:a16="http://schemas.microsoft.com/office/drawing/2014/main" id="{A8082AAA-1731-5941-B747-63F1FFC09E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0162" name="ノート プレースホルダ 2">
            <a:extLst>
              <a:ext uri="{FF2B5EF4-FFF2-40B4-BE49-F238E27FC236}">
                <a16:creationId xmlns:a16="http://schemas.microsoft.com/office/drawing/2014/main" id="{A39EF2ED-88D3-6C49-8412-7E483A9F37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20163" name="スライド番号プレースホルダ 3">
            <a:extLst>
              <a:ext uri="{FF2B5EF4-FFF2-40B4-BE49-F238E27FC236}">
                <a16:creationId xmlns:a16="http://schemas.microsoft.com/office/drawing/2014/main" id="{E9A54A11-A614-6749-800B-AA2D807737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F0A932A-4565-5840-88C0-F26C7490EE2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0367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スライド イメージ プレースホルダ 1">
            <a:extLst>
              <a:ext uri="{FF2B5EF4-FFF2-40B4-BE49-F238E27FC236}">
                <a16:creationId xmlns:a16="http://schemas.microsoft.com/office/drawing/2014/main" id="{ECC4B8B9-70CC-CE4D-9F07-35D084B1BE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8" name="ノート プレースホルダ 2">
            <a:extLst>
              <a:ext uri="{FF2B5EF4-FFF2-40B4-BE49-F238E27FC236}">
                <a16:creationId xmlns:a16="http://schemas.microsoft.com/office/drawing/2014/main" id="{3EEEC0FE-692E-3147-AA73-22EED7897F7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9699" name="スライド番号プレースホルダ 3">
            <a:extLst>
              <a:ext uri="{FF2B5EF4-FFF2-40B4-BE49-F238E27FC236}">
                <a16:creationId xmlns:a16="http://schemas.microsoft.com/office/drawing/2014/main" id="{04DE7FA3-F8C5-004C-B962-E8F973D77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EDAED6-2350-7645-AEA4-75428D3579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2009719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スライド イメージ プレースホルダ 1">
            <a:extLst>
              <a:ext uri="{FF2B5EF4-FFF2-40B4-BE49-F238E27FC236}">
                <a16:creationId xmlns:a16="http://schemas.microsoft.com/office/drawing/2014/main" id="{21C92B0E-D071-F44B-83C4-1927F70B4B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2210" name="ノート プレースホルダ 2">
            <a:extLst>
              <a:ext uri="{FF2B5EF4-FFF2-40B4-BE49-F238E27FC236}">
                <a16:creationId xmlns:a16="http://schemas.microsoft.com/office/drawing/2014/main" id="{82F56EE8-438C-A149-83F2-38EEF1864A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22211" name="スライド番号プレースホルダ 3">
            <a:extLst>
              <a:ext uri="{FF2B5EF4-FFF2-40B4-BE49-F238E27FC236}">
                <a16:creationId xmlns:a16="http://schemas.microsoft.com/office/drawing/2014/main" id="{8B10EE70-1275-5548-9F17-391EEEF488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4CA2BBA-3AB2-024C-A53B-FAE02D09AC3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746598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スライド イメージ プレースホルダ 1">
            <a:extLst>
              <a:ext uri="{FF2B5EF4-FFF2-40B4-BE49-F238E27FC236}">
                <a16:creationId xmlns:a16="http://schemas.microsoft.com/office/drawing/2014/main" id="{AC3B0CF6-4B1D-FC44-90C8-B556FABE67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4258" name="ノート プレースホルダ 2">
            <a:extLst>
              <a:ext uri="{FF2B5EF4-FFF2-40B4-BE49-F238E27FC236}">
                <a16:creationId xmlns:a16="http://schemas.microsoft.com/office/drawing/2014/main" id="{26247ED0-FB66-024F-9417-82F1889A5A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4259" name="スライド番号プレースホルダ 3">
            <a:extLst>
              <a:ext uri="{FF2B5EF4-FFF2-40B4-BE49-F238E27FC236}">
                <a16:creationId xmlns:a16="http://schemas.microsoft.com/office/drawing/2014/main" id="{4BE23DF6-74F0-F743-91C6-E681CE07F3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473FCA1-8A82-904C-B99B-8982F1DA54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297567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スライド イメージ プレースホルダ 1">
            <a:extLst>
              <a:ext uri="{FF2B5EF4-FFF2-40B4-BE49-F238E27FC236}">
                <a16:creationId xmlns:a16="http://schemas.microsoft.com/office/drawing/2014/main" id="{E073FA54-628E-AB48-9519-E45070561C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6306" name="ノート プレースホルダ 2">
            <a:extLst>
              <a:ext uri="{FF2B5EF4-FFF2-40B4-BE49-F238E27FC236}">
                <a16:creationId xmlns:a16="http://schemas.microsoft.com/office/drawing/2014/main" id="{FF27A883-8D5E-7B47-96F4-2837269B41F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6307" name="スライド番号プレースホルダ 3">
            <a:extLst>
              <a:ext uri="{FF2B5EF4-FFF2-40B4-BE49-F238E27FC236}">
                <a16:creationId xmlns:a16="http://schemas.microsoft.com/office/drawing/2014/main" id="{0F0092C5-7B78-9E4B-89EE-E584742D42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D89BD9A-4EA3-B34F-96CE-204234CCCF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516250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スライド イメージ プレースホルダ 1">
            <a:extLst>
              <a:ext uri="{FF2B5EF4-FFF2-40B4-BE49-F238E27FC236}">
                <a16:creationId xmlns:a16="http://schemas.microsoft.com/office/drawing/2014/main" id="{70FA2832-C9BB-924D-89B0-E9B1118D90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8354" name="ノート プレースホルダ 2">
            <a:extLst>
              <a:ext uri="{FF2B5EF4-FFF2-40B4-BE49-F238E27FC236}">
                <a16:creationId xmlns:a16="http://schemas.microsoft.com/office/drawing/2014/main" id="{338BD16C-A738-9B45-BDC7-187608D116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8355" name="スライド番号プレースホルダ 3">
            <a:extLst>
              <a:ext uri="{FF2B5EF4-FFF2-40B4-BE49-F238E27FC236}">
                <a16:creationId xmlns:a16="http://schemas.microsoft.com/office/drawing/2014/main" id="{B19984DF-431F-CD40-80F4-A80331F914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CDDF24-7648-BA47-9D19-87CD54D043B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419815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スライド イメージ プレースホルダ 1">
            <a:extLst>
              <a:ext uri="{FF2B5EF4-FFF2-40B4-BE49-F238E27FC236}">
                <a16:creationId xmlns:a16="http://schemas.microsoft.com/office/drawing/2014/main" id="{154789DA-5B01-A74C-8668-C4939404B3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0402" name="ノート プレースホルダ 2">
            <a:extLst>
              <a:ext uri="{FF2B5EF4-FFF2-40B4-BE49-F238E27FC236}">
                <a16:creationId xmlns:a16="http://schemas.microsoft.com/office/drawing/2014/main" id="{FAD3F760-9825-E244-B4B8-B37611987A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0403" name="スライド番号プレースホルダ 3">
            <a:extLst>
              <a:ext uri="{FF2B5EF4-FFF2-40B4-BE49-F238E27FC236}">
                <a16:creationId xmlns:a16="http://schemas.microsoft.com/office/drawing/2014/main" id="{97756B5A-1ED3-E045-A863-5EBC6BCB66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8B873FC-AB90-944A-A0B7-ACB5734CBB5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618525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スライド イメージ プレースホルダ 1">
            <a:extLst>
              <a:ext uri="{FF2B5EF4-FFF2-40B4-BE49-F238E27FC236}">
                <a16:creationId xmlns:a16="http://schemas.microsoft.com/office/drawing/2014/main" id="{15E63541-E275-974F-80FD-8F0EA6EE3C7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5106" name="ノート プレースホルダ 2">
            <a:extLst>
              <a:ext uri="{FF2B5EF4-FFF2-40B4-BE49-F238E27FC236}">
                <a16:creationId xmlns:a16="http://schemas.microsoft.com/office/drawing/2014/main" id="{C2CCEE99-C9FD-DD46-89DE-1FA1C511816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75107" name="スライド番号プレースホルダ 3">
            <a:extLst>
              <a:ext uri="{FF2B5EF4-FFF2-40B4-BE49-F238E27FC236}">
                <a16:creationId xmlns:a16="http://schemas.microsoft.com/office/drawing/2014/main" id="{A9658741-D33E-6A4B-8AF1-33BE559E4A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07D0093-A12A-E141-BE6D-51716A5DCE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377834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スライド イメージ プレースホルダ 1">
            <a:extLst>
              <a:ext uri="{FF2B5EF4-FFF2-40B4-BE49-F238E27FC236}">
                <a16:creationId xmlns:a16="http://schemas.microsoft.com/office/drawing/2014/main" id="{518700D6-C28C-F74F-BB70-63779056F4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4" name="ノート プレースホルダ 2">
            <a:extLst>
              <a:ext uri="{FF2B5EF4-FFF2-40B4-BE49-F238E27FC236}">
                <a16:creationId xmlns:a16="http://schemas.microsoft.com/office/drawing/2014/main" id="{C467D8C1-41C8-0340-A391-648E45758A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77155" name="スライド番号プレースホルダ 3">
            <a:extLst>
              <a:ext uri="{FF2B5EF4-FFF2-40B4-BE49-F238E27FC236}">
                <a16:creationId xmlns:a16="http://schemas.microsoft.com/office/drawing/2014/main" id="{A9C06FBE-A59F-1144-8D73-FCD0E3E32C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09A87E7-40A4-6C46-A2A7-07243CC8827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89715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スライド イメージ プレースホルダ 1">
            <a:extLst>
              <a:ext uri="{FF2B5EF4-FFF2-40B4-BE49-F238E27FC236}">
                <a16:creationId xmlns:a16="http://schemas.microsoft.com/office/drawing/2014/main" id="{44C28B2E-2AE8-6A45-A070-AEED354571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6" name="ノート プレースホルダ 2">
            <a:extLst>
              <a:ext uri="{FF2B5EF4-FFF2-40B4-BE49-F238E27FC236}">
                <a16:creationId xmlns:a16="http://schemas.microsoft.com/office/drawing/2014/main" id="{F3A978EF-04FC-104D-A96D-2E7F34548B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747" name="スライド番号プレースホルダ 3">
            <a:extLst>
              <a:ext uri="{FF2B5EF4-FFF2-40B4-BE49-F238E27FC236}">
                <a16:creationId xmlns:a16="http://schemas.microsoft.com/office/drawing/2014/main" id="{F963A18C-81B9-234A-B930-0E7558D5E7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DC116B-1AFA-924F-ADB7-3A960539D85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50690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6157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9680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29323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8475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897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69263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18619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2319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6309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00217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5175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867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42950" y="2130425"/>
            <a:ext cx="8420100" cy="147002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2950" y="3886200"/>
            <a:ext cx="6934200" cy="1752600"/>
          </a:xfrm>
        </p:spPr>
        <p:txBody>
          <a:bodyPr/>
          <a:lstStyle/>
          <a:p>
            <a:pPr algn="l">
              <a:defRPr/>
            </a:pP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8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6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D1E84D8-57FC-4CEB-991E-C196210965EE}"/>
              </a:ext>
            </a:extLst>
          </p:cNvPr>
          <p:cNvGrpSpPr/>
          <p:nvPr/>
        </p:nvGrpSpPr>
        <p:grpSpPr>
          <a:xfrm>
            <a:off x="2700338" y="1543050"/>
            <a:ext cx="4459287" cy="4367213"/>
            <a:chOff x="2700338" y="1543050"/>
            <a:chExt cx="4459287" cy="4367213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18349002-B08E-FC42-B749-7CCCD67B0894}"/>
                </a:ext>
              </a:extLst>
            </p:cNvPr>
            <p:cNvSpPr/>
            <p:nvPr/>
          </p:nvSpPr>
          <p:spPr>
            <a:xfrm>
              <a:off x="3322638" y="1543050"/>
              <a:ext cx="3706812" cy="2000250"/>
            </a:xfrm>
            <a:custGeom>
              <a:avLst/>
              <a:gdLst>
                <a:gd name="connsiteX0" fmla="*/ 1107713 w 3706879"/>
                <a:gd name="connsiteY0" fmla="*/ 279229 h 2000633"/>
                <a:gd name="connsiteX1" fmla="*/ 892921 w 3706879"/>
                <a:gd name="connsiteY1" fmla="*/ 322187 h 2000633"/>
                <a:gd name="connsiteX2" fmla="*/ 675061 w 3706879"/>
                <a:gd name="connsiteY2" fmla="*/ 365146 h 2000633"/>
                <a:gd name="connsiteX3" fmla="*/ 469474 w 3706879"/>
                <a:gd name="connsiteY3" fmla="*/ 405036 h 2000633"/>
                <a:gd name="connsiteX4" fmla="*/ 411173 w 3706879"/>
                <a:gd name="connsiteY4" fmla="*/ 414241 h 2000633"/>
                <a:gd name="connsiteX5" fmla="*/ 346736 w 3706879"/>
                <a:gd name="connsiteY5" fmla="*/ 417310 h 2000633"/>
                <a:gd name="connsiteX6" fmla="*/ 282298 w 3706879"/>
                <a:gd name="connsiteY6" fmla="*/ 411173 h 2000633"/>
                <a:gd name="connsiteX7" fmla="*/ 248545 w 3706879"/>
                <a:gd name="connsiteY7" fmla="*/ 401967 h 2000633"/>
                <a:gd name="connsiteX8" fmla="*/ 199450 w 3706879"/>
                <a:gd name="connsiteY8" fmla="*/ 377420 h 2000633"/>
                <a:gd name="connsiteX9" fmla="*/ 159560 w 3706879"/>
                <a:gd name="connsiteY9" fmla="*/ 349804 h 2000633"/>
                <a:gd name="connsiteX10" fmla="*/ 119670 w 3706879"/>
                <a:gd name="connsiteY10" fmla="*/ 312982 h 2000633"/>
                <a:gd name="connsiteX11" fmla="*/ 76712 w 3706879"/>
                <a:gd name="connsiteY11" fmla="*/ 273092 h 2000633"/>
                <a:gd name="connsiteX12" fmla="*/ 61369 w 3706879"/>
                <a:gd name="connsiteY12" fmla="*/ 257750 h 2000633"/>
                <a:gd name="connsiteX13" fmla="*/ 46027 w 3706879"/>
                <a:gd name="connsiteY13" fmla="*/ 251613 h 2000633"/>
                <a:gd name="connsiteX14" fmla="*/ 24548 w 3706879"/>
                <a:gd name="connsiteY14" fmla="*/ 245476 h 2000633"/>
                <a:gd name="connsiteX15" fmla="*/ 12274 w 3706879"/>
                <a:gd name="connsiteY15" fmla="*/ 245476 h 2000633"/>
                <a:gd name="connsiteX16" fmla="*/ 0 w 3706879"/>
                <a:gd name="connsiteY16" fmla="*/ 251613 h 2000633"/>
                <a:gd name="connsiteX17" fmla="*/ 3069 w 3706879"/>
                <a:gd name="connsiteY17" fmla="*/ 279229 h 2000633"/>
                <a:gd name="connsiteX18" fmla="*/ 18411 w 3706879"/>
                <a:gd name="connsiteY18" fmla="*/ 319119 h 2000633"/>
                <a:gd name="connsiteX19" fmla="*/ 64438 w 3706879"/>
                <a:gd name="connsiteY19" fmla="*/ 405036 h 2000633"/>
                <a:gd name="connsiteX20" fmla="*/ 104328 w 3706879"/>
                <a:gd name="connsiteY20" fmla="*/ 472542 h 2000633"/>
                <a:gd name="connsiteX21" fmla="*/ 153423 w 3706879"/>
                <a:gd name="connsiteY21" fmla="*/ 546185 h 2000633"/>
                <a:gd name="connsiteX22" fmla="*/ 211724 w 3706879"/>
                <a:gd name="connsiteY22" fmla="*/ 610622 h 2000633"/>
                <a:gd name="connsiteX23" fmla="*/ 263888 w 3706879"/>
                <a:gd name="connsiteY23" fmla="*/ 656649 h 2000633"/>
                <a:gd name="connsiteX24" fmla="*/ 312983 w 3706879"/>
                <a:gd name="connsiteY24" fmla="*/ 681197 h 2000633"/>
                <a:gd name="connsiteX25" fmla="*/ 334462 w 3706879"/>
                <a:gd name="connsiteY25" fmla="*/ 681197 h 2000633"/>
                <a:gd name="connsiteX26" fmla="*/ 432653 w 3706879"/>
                <a:gd name="connsiteY26" fmla="*/ 619828 h 2000633"/>
                <a:gd name="connsiteX27" fmla="*/ 466406 w 3706879"/>
                <a:gd name="connsiteY27" fmla="*/ 607554 h 2000633"/>
                <a:gd name="connsiteX28" fmla="*/ 644376 w 3706879"/>
                <a:gd name="connsiteY28" fmla="*/ 564596 h 2000633"/>
                <a:gd name="connsiteX29" fmla="*/ 837689 w 3706879"/>
                <a:gd name="connsiteY29" fmla="*/ 512432 h 2000633"/>
                <a:gd name="connsiteX30" fmla="*/ 1073960 w 3706879"/>
                <a:gd name="connsiteY30" fmla="*/ 447994 h 2000633"/>
                <a:gd name="connsiteX31" fmla="*/ 1153740 w 3706879"/>
                <a:gd name="connsiteY31" fmla="*/ 417310 h 2000633"/>
                <a:gd name="connsiteX32" fmla="*/ 1506612 w 3706879"/>
                <a:gd name="connsiteY32" fmla="*/ 346735 h 2000633"/>
                <a:gd name="connsiteX33" fmla="*/ 1810390 w 3706879"/>
                <a:gd name="connsiteY33" fmla="*/ 282298 h 2000633"/>
                <a:gd name="connsiteX34" fmla="*/ 2019045 w 3706879"/>
                <a:gd name="connsiteY34" fmla="*/ 239339 h 2000633"/>
                <a:gd name="connsiteX35" fmla="*/ 2046661 w 3706879"/>
                <a:gd name="connsiteY35" fmla="*/ 236271 h 2000633"/>
                <a:gd name="connsiteX36" fmla="*/ 2062003 w 3706879"/>
                <a:gd name="connsiteY36" fmla="*/ 236271 h 2000633"/>
                <a:gd name="connsiteX37" fmla="*/ 2077345 w 3706879"/>
                <a:gd name="connsiteY37" fmla="*/ 242408 h 2000633"/>
                <a:gd name="connsiteX38" fmla="*/ 2086551 w 3706879"/>
                <a:gd name="connsiteY38" fmla="*/ 257750 h 2000633"/>
                <a:gd name="connsiteX39" fmla="*/ 2089619 w 3706879"/>
                <a:gd name="connsiteY39" fmla="*/ 328324 h 2000633"/>
                <a:gd name="connsiteX40" fmla="*/ 2089619 w 3706879"/>
                <a:gd name="connsiteY40" fmla="*/ 472542 h 2000633"/>
                <a:gd name="connsiteX41" fmla="*/ 2095756 w 3706879"/>
                <a:gd name="connsiteY41" fmla="*/ 583006 h 2000633"/>
                <a:gd name="connsiteX42" fmla="*/ 2111098 w 3706879"/>
                <a:gd name="connsiteY42" fmla="*/ 779387 h 2000633"/>
                <a:gd name="connsiteX43" fmla="*/ 2135646 w 3706879"/>
                <a:gd name="connsiteY43" fmla="*/ 975769 h 2000633"/>
                <a:gd name="connsiteX44" fmla="*/ 2147920 w 3706879"/>
                <a:gd name="connsiteY44" fmla="*/ 1049412 h 2000633"/>
                <a:gd name="connsiteX45" fmla="*/ 2172467 w 3706879"/>
                <a:gd name="connsiteY45" fmla="*/ 1162945 h 2000633"/>
                <a:gd name="connsiteX46" fmla="*/ 2203152 w 3706879"/>
                <a:gd name="connsiteY46" fmla="*/ 1258067 h 2000633"/>
                <a:gd name="connsiteX47" fmla="*/ 2224631 w 3706879"/>
                <a:gd name="connsiteY47" fmla="*/ 1322504 h 2000633"/>
                <a:gd name="connsiteX48" fmla="*/ 2249179 w 3706879"/>
                <a:gd name="connsiteY48" fmla="*/ 1386942 h 2000633"/>
                <a:gd name="connsiteX49" fmla="*/ 2273726 w 3706879"/>
                <a:gd name="connsiteY49" fmla="*/ 1439106 h 2000633"/>
                <a:gd name="connsiteX50" fmla="*/ 2304411 w 3706879"/>
                <a:gd name="connsiteY50" fmla="*/ 1503543 h 2000633"/>
                <a:gd name="connsiteX51" fmla="*/ 2353506 w 3706879"/>
                <a:gd name="connsiteY51" fmla="*/ 1580255 h 2000633"/>
                <a:gd name="connsiteX52" fmla="*/ 2396465 w 3706879"/>
                <a:gd name="connsiteY52" fmla="*/ 1632418 h 2000633"/>
                <a:gd name="connsiteX53" fmla="*/ 2436355 w 3706879"/>
                <a:gd name="connsiteY53" fmla="*/ 1675377 h 2000633"/>
                <a:gd name="connsiteX54" fmla="*/ 2482381 w 3706879"/>
                <a:gd name="connsiteY54" fmla="*/ 1721404 h 2000633"/>
                <a:gd name="connsiteX55" fmla="*/ 2531477 w 3706879"/>
                <a:gd name="connsiteY55" fmla="*/ 1758225 h 2000633"/>
                <a:gd name="connsiteX56" fmla="*/ 2592846 w 3706879"/>
                <a:gd name="connsiteY56" fmla="*/ 1804252 h 2000633"/>
                <a:gd name="connsiteX57" fmla="*/ 2648078 w 3706879"/>
                <a:gd name="connsiteY57" fmla="*/ 1838005 h 2000633"/>
                <a:gd name="connsiteX58" fmla="*/ 2746269 w 3706879"/>
                <a:gd name="connsiteY58" fmla="*/ 1880963 h 2000633"/>
                <a:gd name="connsiteX59" fmla="*/ 2832185 w 3706879"/>
                <a:gd name="connsiteY59" fmla="*/ 1914716 h 2000633"/>
                <a:gd name="connsiteX60" fmla="*/ 2918102 w 3706879"/>
                <a:gd name="connsiteY60" fmla="*/ 1939264 h 2000633"/>
                <a:gd name="connsiteX61" fmla="*/ 3019361 w 3706879"/>
                <a:gd name="connsiteY61" fmla="*/ 1963812 h 2000633"/>
                <a:gd name="connsiteX62" fmla="*/ 3093004 w 3706879"/>
                <a:gd name="connsiteY62" fmla="*/ 1976085 h 2000633"/>
                <a:gd name="connsiteX63" fmla="*/ 3178921 w 3706879"/>
                <a:gd name="connsiteY63" fmla="*/ 1985291 h 2000633"/>
                <a:gd name="connsiteX64" fmla="*/ 3264838 w 3706879"/>
                <a:gd name="connsiteY64" fmla="*/ 1994496 h 2000633"/>
                <a:gd name="connsiteX65" fmla="*/ 3433603 w 3706879"/>
                <a:gd name="connsiteY65" fmla="*/ 2000633 h 2000633"/>
                <a:gd name="connsiteX66" fmla="*/ 3510314 w 3706879"/>
                <a:gd name="connsiteY66" fmla="*/ 2000633 h 2000633"/>
                <a:gd name="connsiteX67" fmla="*/ 3602368 w 3706879"/>
                <a:gd name="connsiteY67" fmla="*/ 1991428 h 2000633"/>
                <a:gd name="connsiteX68" fmla="*/ 3645326 w 3706879"/>
                <a:gd name="connsiteY68" fmla="*/ 1982222 h 2000633"/>
                <a:gd name="connsiteX69" fmla="*/ 3669874 w 3706879"/>
                <a:gd name="connsiteY69" fmla="*/ 1963812 h 2000633"/>
                <a:gd name="connsiteX70" fmla="*/ 3685216 w 3706879"/>
                <a:gd name="connsiteY70" fmla="*/ 1939264 h 2000633"/>
                <a:gd name="connsiteX71" fmla="*/ 3700559 w 3706879"/>
                <a:gd name="connsiteY71" fmla="*/ 1908579 h 2000633"/>
                <a:gd name="connsiteX72" fmla="*/ 3706696 w 3706879"/>
                <a:gd name="connsiteY72" fmla="*/ 1871758 h 2000633"/>
                <a:gd name="connsiteX73" fmla="*/ 3700559 w 3706879"/>
                <a:gd name="connsiteY73" fmla="*/ 1844142 h 2000633"/>
                <a:gd name="connsiteX74" fmla="*/ 3688285 w 3706879"/>
                <a:gd name="connsiteY74" fmla="*/ 1819594 h 2000633"/>
                <a:gd name="connsiteX75" fmla="*/ 3663737 w 3706879"/>
                <a:gd name="connsiteY75" fmla="*/ 1788910 h 2000633"/>
                <a:gd name="connsiteX76" fmla="*/ 3286317 w 3706879"/>
                <a:gd name="connsiteY76" fmla="*/ 1755157 h 2000633"/>
                <a:gd name="connsiteX77" fmla="*/ 3169716 w 3706879"/>
                <a:gd name="connsiteY77" fmla="*/ 1752088 h 2000633"/>
                <a:gd name="connsiteX78" fmla="*/ 3068457 w 3706879"/>
                <a:gd name="connsiteY78" fmla="*/ 1745951 h 2000633"/>
                <a:gd name="connsiteX79" fmla="*/ 2997882 w 3706879"/>
                <a:gd name="connsiteY79" fmla="*/ 1736746 h 2000633"/>
                <a:gd name="connsiteX80" fmla="*/ 2930376 w 3706879"/>
                <a:gd name="connsiteY80" fmla="*/ 1724472 h 2000633"/>
                <a:gd name="connsiteX81" fmla="*/ 2862870 w 3706879"/>
                <a:gd name="connsiteY81" fmla="*/ 1709130 h 2000633"/>
                <a:gd name="connsiteX82" fmla="*/ 2773885 w 3706879"/>
                <a:gd name="connsiteY82" fmla="*/ 1678445 h 2000633"/>
                <a:gd name="connsiteX83" fmla="*/ 2691036 w 3706879"/>
                <a:gd name="connsiteY83" fmla="*/ 1641624 h 2000633"/>
                <a:gd name="connsiteX84" fmla="*/ 2608188 w 3706879"/>
                <a:gd name="connsiteY84" fmla="*/ 1595597 h 2000633"/>
                <a:gd name="connsiteX85" fmla="*/ 2549888 w 3706879"/>
                <a:gd name="connsiteY85" fmla="*/ 1552638 h 2000633"/>
                <a:gd name="connsiteX86" fmla="*/ 2516134 w 3706879"/>
                <a:gd name="connsiteY86" fmla="*/ 1515817 h 2000633"/>
                <a:gd name="connsiteX87" fmla="*/ 2488518 w 3706879"/>
                <a:gd name="connsiteY87" fmla="*/ 1485132 h 2000633"/>
                <a:gd name="connsiteX88" fmla="*/ 2451697 w 3706879"/>
                <a:gd name="connsiteY88" fmla="*/ 1436037 h 2000633"/>
                <a:gd name="connsiteX89" fmla="*/ 2417944 w 3706879"/>
                <a:gd name="connsiteY89" fmla="*/ 1383873 h 2000633"/>
                <a:gd name="connsiteX90" fmla="*/ 2396465 w 3706879"/>
                <a:gd name="connsiteY90" fmla="*/ 1334778 h 2000633"/>
                <a:gd name="connsiteX91" fmla="*/ 2365780 w 3706879"/>
                <a:gd name="connsiteY91" fmla="*/ 1258067 h 2000633"/>
                <a:gd name="connsiteX92" fmla="*/ 2344301 w 3706879"/>
                <a:gd name="connsiteY92" fmla="*/ 1175218 h 2000633"/>
                <a:gd name="connsiteX93" fmla="*/ 2325890 w 3706879"/>
                <a:gd name="connsiteY93" fmla="*/ 1040206 h 2000633"/>
                <a:gd name="connsiteX94" fmla="*/ 2313616 w 3706879"/>
                <a:gd name="connsiteY94" fmla="*/ 886783 h 2000633"/>
                <a:gd name="connsiteX95" fmla="*/ 2313616 w 3706879"/>
                <a:gd name="connsiteY95" fmla="*/ 828483 h 2000633"/>
                <a:gd name="connsiteX96" fmla="*/ 2304411 w 3706879"/>
                <a:gd name="connsiteY96" fmla="*/ 638238 h 2000633"/>
                <a:gd name="connsiteX97" fmla="*/ 2307479 w 3706879"/>
                <a:gd name="connsiteY97" fmla="*/ 546185 h 2000633"/>
                <a:gd name="connsiteX98" fmla="*/ 2313616 w 3706879"/>
                <a:gd name="connsiteY98" fmla="*/ 494021 h 2000633"/>
                <a:gd name="connsiteX99" fmla="*/ 2322822 w 3706879"/>
                <a:gd name="connsiteY99" fmla="*/ 447994 h 2000633"/>
                <a:gd name="connsiteX100" fmla="*/ 2344301 w 3706879"/>
                <a:gd name="connsiteY100" fmla="*/ 398899 h 2000633"/>
                <a:gd name="connsiteX101" fmla="*/ 2362712 w 3706879"/>
                <a:gd name="connsiteY101" fmla="*/ 368214 h 2000633"/>
                <a:gd name="connsiteX102" fmla="*/ 2378054 w 3706879"/>
                <a:gd name="connsiteY102" fmla="*/ 340598 h 2000633"/>
                <a:gd name="connsiteX103" fmla="*/ 2408739 w 3706879"/>
                <a:gd name="connsiteY103" fmla="*/ 300708 h 2000633"/>
                <a:gd name="connsiteX104" fmla="*/ 2445560 w 3706879"/>
                <a:gd name="connsiteY104" fmla="*/ 260818 h 2000633"/>
                <a:gd name="connsiteX105" fmla="*/ 2451697 w 3706879"/>
                <a:gd name="connsiteY105" fmla="*/ 248545 h 2000633"/>
                <a:gd name="connsiteX106" fmla="*/ 2451697 w 3706879"/>
                <a:gd name="connsiteY106" fmla="*/ 248545 h 2000633"/>
                <a:gd name="connsiteX107" fmla="*/ 2445560 w 3706879"/>
                <a:gd name="connsiteY107" fmla="*/ 217860 h 2000633"/>
                <a:gd name="connsiteX108" fmla="*/ 2433286 w 3706879"/>
                <a:gd name="connsiteY108" fmla="*/ 196381 h 2000633"/>
                <a:gd name="connsiteX109" fmla="*/ 2396465 w 3706879"/>
                <a:gd name="connsiteY109" fmla="*/ 162628 h 2000633"/>
                <a:gd name="connsiteX110" fmla="*/ 2273726 w 3706879"/>
                <a:gd name="connsiteY110" fmla="*/ 85916 h 2000633"/>
                <a:gd name="connsiteX111" fmla="*/ 2175536 w 3706879"/>
                <a:gd name="connsiteY111" fmla="*/ 21479 h 2000633"/>
                <a:gd name="connsiteX112" fmla="*/ 2132577 w 3706879"/>
                <a:gd name="connsiteY112" fmla="*/ 3068 h 2000633"/>
                <a:gd name="connsiteX113" fmla="*/ 2108030 w 3706879"/>
                <a:gd name="connsiteY113" fmla="*/ 0 h 2000633"/>
                <a:gd name="connsiteX114" fmla="*/ 2080414 w 3706879"/>
                <a:gd name="connsiteY114" fmla="*/ 21479 h 2000633"/>
                <a:gd name="connsiteX115" fmla="*/ 2043592 w 3706879"/>
                <a:gd name="connsiteY115" fmla="*/ 46026 h 2000633"/>
                <a:gd name="connsiteX116" fmla="*/ 1954607 w 3706879"/>
                <a:gd name="connsiteY116" fmla="*/ 82848 h 2000633"/>
                <a:gd name="connsiteX117" fmla="*/ 1742883 w 3706879"/>
                <a:gd name="connsiteY117" fmla="*/ 141149 h 2000633"/>
                <a:gd name="connsiteX118" fmla="*/ 1546502 w 3706879"/>
                <a:gd name="connsiteY118" fmla="*/ 187175 h 2000633"/>
                <a:gd name="connsiteX119" fmla="*/ 1236588 w 3706879"/>
                <a:gd name="connsiteY119" fmla="*/ 254681 h 2000633"/>
                <a:gd name="connsiteX120" fmla="*/ 1107713 w 3706879"/>
                <a:gd name="connsiteY120" fmla="*/ 279229 h 200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706879" h="2000633">
                  <a:moveTo>
                    <a:pt x="1107713" y="279229"/>
                  </a:moveTo>
                  <a:lnTo>
                    <a:pt x="892921" y="322187"/>
                  </a:lnTo>
                  <a:lnTo>
                    <a:pt x="675061" y="365146"/>
                  </a:lnTo>
                  <a:lnTo>
                    <a:pt x="469474" y="405036"/>
                  </a:lnTo>
                  <a:lnTo>
                    <a:pt x="411173" y="414241"/>
                  </a:lnTo>
                  <a:lnTo>
                    <a:pt x="346736" y="417310"/>
                  </a:lnTo>
                  <a:lnTo>
                    <a:pt x="282298" y="411173"/>
                  </a:lnTo>
                  <a:lnTo>
                    <a:pt x="248545" y="401967"/>
                  </a:lnTo>
                  <a:lnTo>
                    <a:pt x="199450" y="377420"/>
                  </a:lnTo>
                  <a:lnTo>
                    <a:pt x="159560" y="349804"/>
                  </a:lnTo>
                  <a:lnTo>
                    <a:pt x="119670" y="312982"/>
                  </a:lnTo>
                  <a:lnTo>
                    <a:pt x="76712" y="273092"/>
                  </a:lnTo>
                  <a:lnTo>
                    <a:pt x="61369" y="257750"/>
                  </a:lnTo>
                  <a:lnTo>
                    <a:pt x="46027" y="251613"/>
                  </a:lnTo>
                  <a:lnTo>
                    <a:pt x="24548" y="245476"/>
                  </a:lnTo>
                  <a:lnTo>
                    <a:pt x="12274" y="245476"/>
                  </a:lnTo>
                  <a:lnTo>
                    <a:pt x="0" y="251613"/>
                  </a:lnTo>
                  <a:lnTo>
                    <a:pt x="3069" y="279229"/>
                  </a:lnTo>
                  <a:lnTo>
                    <a:pt x="18411" y="319119"/>
                  </a:lnTo>
                  <a:lnTo>
                    <a:pt x="64438" y="405036"/>
                  </a:lnTo>
                  <a:lnTo>
                    <a:pt x="104328" y="472542"/>
                  </a:lnTo>
                  <a:lnTo>
                    <a:pt x="153423" y="546185"/>
                  </a:lnTo>
                  <a:lnTo>
                    <a:pt x="211724" y="610622"/>
                  </a:lnTo>
                  <a:lnTo>
                    <a:pt x="263888" y="656649"/>
                  </a:lnTo>
                  <a:lnTo>
                    <a:pt x="312983" y="681197"/>
                  </a:lnTo>
                  <a:lnTo>
                    <a:pt x="334462" y="681197"/>
                  </a:lnTo>
                  <a:lnTo>
                    <a:pt x="432653" y="619828"/>
                  </a:lnTo>
                  <a:lnTo>
                    <a:pt x="466406" y="607554"/>
                  </a:lnTo>
                  <a:lnTo>
                    <a:pt x="644376" y="564596"/>
                  </a:lnTo>
                  <a:lnTo>
                    <a:pt x="837689" y="512432"/>
                  </a:lnTo>
                  <a:lnTo>
                    <a:pt x="1073960" y="447994"/>
                  </a:lnTo>
                  <a:lnTo>
                    <a:pt x="1153740" y="417310"/>
                  </a:lnTo>
                  <a:lnTo>
                    <a:pt x="1506612" y="346735"/>
                  </a:lnTo>
                  <a:lnTo>
                    <a:pt x="1810390" y="282298"/>
                  </a:lnTo>
                  <a:lnTo>
                    <a:pt x="2019045" y="239339"/>
                  </a:lnTo>
                  <a:lnTo>
                    <a:pt x="2046661" y="236271"/>
                  </a:lnTo>
                  <a:lnTo>
                    <a:pt x="2062003" y="236271"/>
                  </a:lnTo>
                  <a:lnTo>
                    <a:pt x="2077345" y="242408"/>
                  </a:lnTo>
                  <a:lnTo>
                    <a:pt x="2086551" y="257750"/>
                  </a:lnTo>
                  <a:lnTo>
                    <a:pt x="2089619" y="328324"/>
                  </a:lnTo>
                  <a:lnTo>
                    <a:pt x="2089619" y="472542"/>
                  </a:lnTo>
                  <a:lnTo>
                    <a:pt x="2095756" y="583006"/>
                  </a:lnTo>
                  <a:lnTo>
                    <a:pt x="2111098" y="779387"/>
                  </a:lnTo>
                  <a:lnTo>
                    <a:pt x="2135646" y="975769"/>
                  </a:lnTo>
                  <a:lnTo>
                    <a:pt x="2147920" y="1049412"/>
                  </a:lnTo>
                  <a:lnTo>
                    <a:pt x="2172467" y="1162945"/>
                  </a:lnTo>
                  <a:lnTo>
                    <a:pt x="2203152" y="1258067"/>
                  </a:lnTo>
                  <a:lnTo>
                    <a:pt x="2224631" y="1322504"/>
                  </a:lnTo>
                  <a:lnTo>
                    <a:pt x="2249179" y="1386942"/>
                  </a:lnTo>
                  <a:lnTo>
                    <a:pt x="2273726" y="1439106"/>
                  </a:lnTo>
                  <a:lnTo>
                    <a:pt x="2304411" y="1503543"/>
                  </a:lnTo>
                  <a:lnTo>
                    <a:pt x="2353506" y="1580255"/>
                  </a:lnTo>
                  <a:lnTo>
                    <a:pt x="2396465" y="1632418"/>
                  </a:lnTo>
                  <a:lnTo>
                    <a:pt x="2436355" y="1675377"/>
                  </a:lnTo>
                  <a:lnTo>
                    <a:pt x="2482381" y="1721404"/>
                  </a:lnTo>
                  <a:lnTo>
                    <a:pt x="2531477" y="1758225"/>
                  </a:lnTo>
                  <a:lnTo>
                    <a:pt x="2592846" y="1804252"/>
                  </a:lnTo>
                  <a:lnTo>
                    <a:pt x="2648078" y="1838005"/>
                  </a:lnTo>
                  <a:lnTo>
                    <a:pt x="2746269" y="1880963"/>
                  </a:lnTo>
                  <a:lnTo>
                    <a:pt x="2832185" y="1914716"/>
                  </a:lnTo>
                  <a:lnTo>
                    <a:pt x="2918102" y="1939264"/>
                  </a:lnTo>
                  <a:lnTo>
                    <a:pt x="3019361" y="1963812"/>
                  </a:lnTo>
                  <a:lnTo>
                    <a:pt x="3093004" y="1976085"/>
                  </a:lnTo>
                  <a:lnTo>
                    <a:pt x="3178921" y="1985291"/>
                  </a:lnTo>
                  <a:lnTo>
                    <a:pt x="3264838" y="1994496"/>
                  </a:lnTo>
                  <a:lnTo>
                    <a:pt x="3433603" y="2000633"/>
                  </a:lnTo>
                  <a:lnTo>
                    <a:pt x="3510314" y="2000633"/>
                  </a:lnTo>
                  <a:lnTo>
                    <a:pt x="3602368" y="1991428"/>
                  </a:lnTo>
                  <a:lnTo>
                    <a:pt x="3645326" y="1982222"/>
                  </a:lnTo>
                  <a:lnTo>
                    <a:pt x="3669874" y="1963812"/>
                  </a:lnTo>
                  <a:lnTo>
                    <a:pt x="3685216" y="1939264"/>
                  </a:lnTo>
                  <a:lnTo>
                    <a:pt x="3700559" y="1908579"/>
                  </a:lnTo>
                  <a:cubicBezTo>
                    <a:pt x="3706879" y="1873820"/>
                    <a:pt x="3706696" y="1886261"/>
                    <a:pt x="3706696" y="1871758"/>
                  </a:cubicBezTo>
                  <a:lnTo>
                    <a:pt x="3700559" y="1844142"/>
                  </a:lnTo>
                  <a:lnTo>
                    <a:pt x="3688285" y="1819594"/>
                  </a:lnTo>
                  <a:lnTo>
                    <a:pt x="3663737" y="1788910"/>
                  </a:lnTo>
                  <a:lnTo>
                    <a:pt x="3286317" y="1755157"/>
                  </a:lnTo>
                  <a:lnTo>
                    <a:pt x="3169716" y="1752088"/>
                  </a:lnTo>
                  <a:lnTo>
                    <a:pt x="3068457" y="1745951"/>
                  </a:lnTo>
                  <a:lnTo>
                    <a:pt x="2997882" y="1736746"/>
                  </a:lnTo>
                  <a:lnTo>
                    <a:pt x="2930376" y="1724472"/>
                  </a:lnTo>
                  <a:lnTo>
                    <a:pt x="2862870" y="1709130"/>
                  </a:lnTo>
                  <a:lnTo>
                    <a:pt x="2773885" y="1678445"/>
                  </a:lnTo>
                  <a:lnTo>
                    <a:pt x="2691036" y="1641624"/>
                  </a:lnTo>
                  <a:lnTo>
                    <a:pt x="2608188" y="1595597"/>
                  </a:lnTo>
                  <a:lnTo>
                    <a:pt x="2549888" y="1552638"/>
                  </a:lnTo>
                  <a:lnTo>
                    <a:pt x="2516134" y="1515817"/>
                  </a:lnTo>
                  <a:lnTo>
                    <a:pt x="2488518" y="1485132"/>
                  </a:lnTo>
                  <a:lnTo>
                    <a:pt x="2451697" y="1436037"/>
                  </a:lnTo>
                  <a:lnTo>
                    <a:pt x="2417944" y="1383873"/>
                  </a:lnTo>
                  <a:lnTo>
                    <a:pt x="2396465" y="1334778"/>
                  </a:lnTo>
                  <a:lnTo>
                    <a:pt x="2365780" y="1258067"/>
                  </a:lnTo>
                  <a:lnTo>
                    <a:pt x="2344301" y="1175218"/>
                  </a:lnTo>
                  <a:lnTo>
                    <a:pt x="2325890" y="1040206"/>
                  </a:lnTo>
                  <a:lnTo>
                    <a:pt x="2313616" y="886783"/>
                  </a:lnTo>
                  <a:lnTo>
                    <a:pt x="2313616" y="828483"/>
                  </a:lnTo>
                  <a:lnTo>
                    <a:pt x="2304411" y="638238"/>
                  </a:lnTo>
                  <a:cubicBezTo>
                    <a:pt x="2305434" y="607554"/>
                    <a:pt x="2306456" y="576869"/>
                    <a:pt x="2307479" y="546185"/>
                  </a:cubicBezTo>
                  <a:lnTo>
                    <a:pt x="2313616" y="494021"/>
                  </a:lnTo>
                  <a:lnTo>
                    <a:pt x="2322822" y="447994"/>
                  </a:lnTo>
                  <a:lnTo>
                    <a:pt x="2344301" y="398899"/>
                  </a:lnTo>
                  <a:lnTo>
                    <a:pt x="2362712" y="368214"/>
                  </a:lnTo>
                  <a:lnTo>
                    <a:pt x="2378054" y="340598"/>
                  </a:lnTo>
                  <a:lnTo>
                    <a:pt x="2408739" y="300708"/>
                  </a:lnTo>
                  <a:lnTo>
                    <a:pt x="2445560" y="260818"/>
                  </a:lnTo>
                  <a:lnTo>
                    <a:pt x="2451697" y="248545"/>
                  </a:lnTo>
                  <a:lnTo>
                    <a:pt x="2451697" y="248545"/>
                  </a:lnTo>
                  <a:lnTo>
                    <a:pt x="2445560" y="217860"/>
                  </a:lnTo>
                  <a:lnTo>
                    <a:pt x="2433286" y="196381"/>
                  </a:lnTo>
                  <a:lnTo>
                    <a:pt x="2396465" y="162628"/>
                  </a:lnTo>
                  <a:lnTo>
                    <a:pt x="2273726" y="85916"/>
                  </a:lnTo>
                  <a:lnTo>
                    <a:pt x="2175536" y="21479"/>
                  </a:lnTo>
                  <a:lnTo>
                    <a:pt x="2132577" y="3068"/>
                  </a:lnTo>
                  <a:lnTo>
                    <a:pt x="2108030" y="0"/>
                  </a:lnTo>
                  <a:lnTo>
                    <a:pt x="2080414" y="21479"/>
                  </a:lnTo>
                  <a:lnTo>
                    <a:pt x="2043592" y="46026"/>
                  </a:lnTo>
                  <a:lnTo>
                    <a:pt x="1954607" y="82848"/>
                  </a:lnTo>
                  <a:lnTo>
                    <a:pt x="1742883" y="141149"/>
                  </a:lnTo>
                  <a:lnTo>
                    <a:pt x="1546502" y="187175"/>
                  </a:lnTo>
                  <a:lnTo>
                    <a:pt x="1236588" y="254681"/>
                  </a:lnTo>
                  <a:lnTo>
                    <a:pt x="1107713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93A027D-CB15-B247-B1FF-F8568D06010D}"/>
                </a:ext>
              </a:extLst>
            </p:cNvPr>
            <p:cNvSpPr/>
            <p:nvPr/>
          </p:nvSpPr>
          <p:spPr>
            <a:xfrm>
              <a:off x="5894388" y="1706563"/>
              <a:ext cx="649287" cy="511175"/>
            </a:xfrm>
            <a:custGeom>
              <a:avLst/>
              <a:gdLst>
                <a:gd name="connsiteX0" fmla="*/ 223837 w 650081"/>
                <a:gd name="connsiteY0" fmla="*/ 438150 h 509588"/>
                <a:gd name="connsiteX1" fmla="*/ 428625 w 650081"/>
                <a:gd name="connsiteY1" fmla="*/ 359569 h 509588"/>
                <a:gd name="connsiteX2" fmla="*/ 502444 w 650081"/>
                <a:gd name="connsiteY2" fmla="*/ 335757 h 509588"/>
                <a:gd name="connsiteX3" fmla="*/ 578644 w 650081"/>
                <a:gd name="connsiteY3" fmla="*/ 314325 h 509588"/>
                <a:gd name="connsiteX4" fmla="*/ 611981 w 650081"/>
                <a:gd name="connsiteY4" fmla="*/ 304800 h 509588"/>
                <a:gd name="connsiteX5" fmla="*/ 635794 w 650081"/>
                <a:gd name="connsiteY5" fmla="*/ 288132 h 509588"/>
                <a:gd name="connsiteX6" fmla="*/ 645319 w 650081"/>
                <a:gd name="connsiteY6" fmla="*/ 276225 h 509588"/>
                <a:gd name="connsiteX7" fmla="*/ 650081 w 650081"/>
                <a:gd name="connsiteY7" fmla="*/ 264319 h 509588"/>
                <a:gd name="connsiteX8" fmla="*/ 650081 w 650081"/>
                <a:gd name="connsiteY8" fmla="*/ 247650 h 509588"/>
                <a:gd name="connsiteX9" fmla="*/ 633412 w 650081"/>
                <a:gd name="connsiteY9" fmla="*/ 221457 h 509588"/>
                <a:gd name="connsiteX10" fmla="*/ 590550 w 650081"/>
                <a:gd name="connsiteY10" fmla="*/ 171450 h 509588"/>
                <a:gd name="connsiteX11" fmla="*/ 535781 w 650081"/>
                <a:gd name="connsiteY11" fmla="*/ 126207 h 509588"/>
                <a:gd name="connsiteX12" fmla="*/ 478631 w 650081"/>
                <a:gd name="connsiteY12" fmla="*/ 92869 h 509588"/>
                <a:gd name="connsiteX13" fmla="*/ 431006 w 650081"/>
                <a:gd name="connsiteY13" fmla="*/ 66675 h 509588"/>
                <a:gd name="connsiteX14" fmla="*/ 364331 w 650081"/>
                <a:gd name="connsiteY14" fmla="*/ 40482 h 509588"/>
                <a:gd name="connsiteX15" fmla="*/ 292894 w 650081"/>
                <a:gd name="connsiteY15" fmla="*/ 16669 h 509588"/>
                <a:gd name="connsiteX16" fmla="*/ 235744 w 650081"/>
                <a:gd name="connsiteY16" fmla="*/ 4763 h 509588"/>
                <a:gd name="connsiteX17" fmla="*/ 204787 w 650081"/>
                <a:gd name="connsiteY17" fmla="*/ 0 h 509588"/>
                <a:gd name="connsiteX18" fmla="*/ 183356 w 650081"/>
                <a:gd name="connsiteY18" fmla="*/ 0 h 509588"/>
                <a:gd name="connsiteX19" fmla="*/ 178594 w 650081"/>
                <a:gd name="connsiteY19" fmla="*/ 4763 h 509588"/>
                <a:gd name="connsiteX20" fmla="*/ 178594 w 650081"/>
                <a:gd name="connsiteY20" fmla="*/ 21432 h 509588"/>
                <a:gd name="connsiteX21" fmla="*/ 192881 w 650081"/>
                <a:gd name="connsiteY21" fmla="*/ 50007 h 509588"/>
                <a:gd name="connsiteX22" fmla="*/ 202406 w 650081"/>
                <a:gd name="connsiteY22" fmla="*/ 80963 h 509588"/>
                <a:gd name="connsiteX23" fmla="*/ 209550 w 650081"/>
                <a:gd name="connsiteY23" fmla="*/ 119063 h 509588"/>
                <a:gd name="connsiteX24" fmla="*/ 209550 w 650081"/>
                <a:gd name="connsiteY24" fmla="*/ 166688 h 509588"/>
                <a:gd name="connsiteX25" fmla="*/ 202406 w 650081"/>
                <a:gd name="connsiteY25" fmla="*/ 195263 h 509588"/>
                <a:gd name="connsiteX26" fmla="*/ 188119 w 650081"/>
                <a:gd name="connsiteY26" fmla="*/ 223838 h 509588"/>
                <a:gd name="connsiteX27" fmla="*/ 150019 w 650081"/>
                <a:gd name="connsiteY27" fmla="*/ 276225 h 509588"/>
                <a:gd name="connsiteX28" fmla="*/ 52387 w 650081"/>
                <a:gd name="connsiteY28" fmla="*/ 395288 h 509588"/>
                <a:gd name="connsiteX29" fmla="*/ 9525 w 650081"/>
                <a:gd name="connsiteY29" fmla="*/ 454819 h 509588"/>
                <a:gd name="connsiteX30" fmla="*/ 2381 w 650081"/>
                <a:gd name="connsiteY30" fmla="*/ 476250 h 509588"/>
                <a:gd name="connsiteX31" fmla="*/ 0 w 650081"/>
                <a:gd name="connsiteY31" fmla="*/ 495300 h 509588"/>
                <a:gd name="connsiteX32" fmla="*/ 2381 w 650081"/>
                <a:gd name="connsiteY32" fmla="*/ 502444 h 509588"/>
                <a:gd name="connsiteX33" fmla="*/ 11906 w 650081"/>
                <a:gd name="connsiteY33" fmla="*/ 509588 h 509588"/>
                <a:gd name="connsiteX34" fmla="*/ 45244 w 650081"/>
                <a:gd name="connsiteY34" fmla="*/ 502444 h 509588"/>
                <a:gd name="connsiteX35" fmla="*/ 161925 w 650081"/>
                <a:gd name="connsiteY35" fmla="*/ 459582 h 509588"/>
                <a:gd name="connsiteX36" fmla="*/ 223837 w 650081"/>
                <a:gd name="connsiteY36" fmla="*/ 438150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509588">
                  <a:moveTo>
                    <a:pt x="223837" y="438150"/>
                  </a:moveTo>
                  <a:lnTo>
                    <a:pt x="428625" y="359569"/>
                  </a:lnTo>
                  <a:lnTo>
                    <a:pt x="502444" y="335757"/>
                  </a:lnTo>
                  <a:lnTo>
                    <a:pt x="578644" y="314325"/>
                  </a:lnTo>
                  <a:lnTo>
                    <a:pt x="611981" y="304800"/>
                  </a:lnTo>
                  <a:lnTo>
                    <a:pt x="635794" y="288132"/>
                  </a:lnTo>
                  <a:lnTo>
                    <a:pt x="645319" y="276225"/>
                  </a:lnTo>
                  <a:lnTo>
                    <a:pt x="650081" y="264319"/>
                  </a:lnTo>
                  <a:lnTo>
                    <a:pt x="650081" y="247650"/>
                  </a:lnTo>
                  <a:lnTo>
                    <a:pt x="633412" y="221457"/>
                  </a:lnTo>
                  <a:lnTo>
                    <a:pt x="590550" y="171450"/>
                  </a:lnTo>
                  <a:lnTo>
                    <a:pt x="535781" y="126207"/>
                  </a:lnTo>
                  <a:lnTo>
                    <a:pt x="478631" y="92869"/>
                  </a:lnTo>
                  <a:lnTo>
                    <a:pt x="431006" y="66675"/>
                  </a:lnTo>
                  <a:lnTo>
                    <a:pt x="364331" y="40482"/>
                  </a:lnTo>
                  <a:lnTo>
                    <a:pt x="292894" y="16669"/>
                  </a:lnTo>
                  <a:lnTo>
                    <a:pt x="235744" y="4763"/>
                  </a:lnTo>
                  <a:lnTo>
                    <a:pt x="204787" y="0"/>
                  </a:lnTo>
                  <a:lnTo>
                    <a:pt x="183356" y="0"/>
                  </a:lnTo>
                  <a:lnTo>
                    <a:pt x="178594" y="4763"/>
                  </a:lnTo>
                  <a:lnTo>
                    <a:pt x="178594" y="21432"/>
                  </a:lnTo>
                  <a:lnTo>
                    <a:pt x="192881" y="50007"/>
                  </a:lnTo>
                  <a:lnTo>
                    <a:pt x="202406" y="80963"/>
                  </a:lnTo>
                  <a:lnTo>
                    <a:pt x="209550" y="119063"/>
                  </a:lnTo>
                  <a:lnTo>
                    <a:pt x="209550" y="166688"/>
                  </a:lnTo>
                  <a:lnTo>
                    <a:pt x="202406" y="195263"/>
                  </a:lnTo>
                  <a:lnTo>
                    <a:pt x="188119" y="223838"/>
                  </a:lnTo>
                  <a:lnTo>
                    <a:pt x="150019" y="276225"/>
                  </a:lnTo>
                  <a:lnTo>
                    <a:pt x="52387" y="395288"/>
                  </a:lnTo>
                  <a:lnTo>
                    <a:pt x="9525" y="454819"/>
                  </a:lnTo>
                  <a:lnTo>
                    <a:pt x="2381" y="476250"/>
                  </a:lnTo>
                  <a:lnTo>
                    <a:pt x="0" y="495300"/>
                  </a:lnTo>
                  <a:lnTo>
                    <a:pt x="2381" y="502444"/>
                  </a:lnTo>
                  <a:lnTo>
                    <a:pt x="11906" y="509588"/>
                  </a:lnTo>
                  <a:lnTo>
                    <a:pt x="45244" y="502444"/>
                  </a:lnTo>
                  <a:lnTo>
                    <a:pt x="161925" y="459582"/>
                  </a:lnTo>
                  <a:lnTo>
                    <a:pt x="223837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152D862-2872-4D42-AAB2-4F1122BACDAC}"/>
                </a:ext>
              </a:extLst>
            </p:cNvPr>
            <p:cNvSpPr/>
            <p:nvPr/>
          </p:nvSpPr>
          <p:spPr>
            <a:xfrm>
              <a:off x="6581775" y="2700338"/>
              <a:ext cx="441325" cy="695325"/>
            </a:xfrm>
            <a:custGeom>
              <a:avLst/>
              <a:gdLst>
                <a:gd name="connsiteX0" fmla="*/ 219075 w 440531"/>
                <a:gd name="connsiteY0" fmla="*/ 204787 h 695325"/>
                <a:gd name="connsiteX1" fmla="*/ 252413 w 440531"/>
                <a:gd name="connsiteY1" fmla="*/ 47625 h 695325"/>
                <a:gd name="connsiteX2" fmla="*/ 261938 w 440531"/>
                <a:gd name="connsiteY2" fmla="*/ 16668 h 695325"/>
                <a:gd name="connsiteX3" fmla="*/ 269081 w 440531"/>
                <a:gd name="connsiteY3" fmla="*/ 4762 h 695325"/>
                <a:gd name="connsiteX4" fmla="*/ 276225 w 440531"/>
                <a:gd name="connsiteY4" fmla="*/ 0 h 695325"/>
                <a:gd name="connsiteX5" fmla="*/ 283369 w 440531"/>
                <a:gd name="connsiteY5" fmla="*/ 0 h 695325"/>
                <a:gd name="connsiteX6" fmla="*/ 295275 w 440531"/>
                <a:gd name="connsiteY6" fmla="*/ 4762 h 695325"/>
                <a:gd name="connsiteX7" fmla="*/ 302419 w 440531"/>
                <a:gd name="connsiteY7" fmla="*/ 21431 h 695325"/>
                <a:gd name="connsiteX8" fmla="*/ 307181 w 440531"/>
                <a:gd name="connsiteY8" fmla="*/ 59531 h 695325"/>
                <a:gd name="connsiteX9" fmla="*/ 311944 w 440531"/>
                <a:gd name="connsiteY9" fmla="*/ 195262 h 695325"/>
                <a:gd name="connsiteX10" fmla="*/ 319088 w 440531"/>
                <a:gd name="connsiteY10" fmla="*/ 326231 h 695325"/>
                <a:gd name="connsiteX11" fmla="*/ 326231 w 440531"/>
                <a:gd name="connsiteY11" fmla="*/ 416718 h 695325"/>
                <a:gd name="connsiteX12" fmla="*/ 326231 w 440531"/>
                <a:gd name="connsiteY12" fmla="*/ 445293 h 695325"/>
                <a:gd name="connsiteX13" fmla="*/ 333375 w 440531"/>
                <a:gd name="connsiteY13" fmla="*/ 497681 h 695325"/>
                <a:gd name="connsiteX14" fmla="*/ 345281 w 440531"/>
                <a:gd name="connsiteY14" fmla="*/ 538162 h 695325"/>
                <a:gd name="connsiteX15" fmla="*/ 359569 w 440531"/>
                <a:gd name="connsiteY15" fmla="*/ 573881 h 695325"/>
                <a:gd name="connsiteX16" fmla="*/ 376238 w 440531"/>
                <a:gd name="connsiteY16" fmla="*/ 600075 h 695325"/>
                <a:gd name="connsiteX17" fmla="*/ 423863 w 440531"/>
                <a:gd name="connsiteY17" fmla="*/ 652462 h 695325"/>
                <a:gd name="connsiteX18" fmla="*/ 440531 w 440531"/>
                <a:gd name="connsiteY18" fmla="*/ 695325 h 695325"/>
                <a:gd name="connsiteX19" fmla="*/ 0 w 440531"/>
                <a:gd name="connsiteY19" fmla="*/ 597693 h 695325"/>
                <a:gd name="connsiteX20" fmla="*/ 52388 w 440531"/>
                <a:gd name="connsiteY20" fmla="*/ 592931 h 695325"/>
                <a:gd name="connsiteX21" fmla="*/ 92869 w 440531"/>
                <a:gd name="connsiteY21" fmla="*/ 581025 h 695325"/>
                <a:gd name="connsiteX22" fmla="*/ 123825 w 440531"/>
                <a:gd name="connsiteY22" fmla="*/ 557212 h 695325"/>
                <a:gd name="connsiteX23" fmla="*/ 147638 w 440531"/>
                <a:gd name="connsiteY23" fmla="*/ 531018 h 695325"/>
                <a:gd name="connsiteX24" fmla="*/ 159544 w 440531"/>
                <a:gd name="connsiteY24" fmla="*/ 485775 h 695325"/>
                <a:gd name="connsiteX25" fmla="*/ 219075 w 440531"/>
                <a:gd name="connsiteY25" fmla="*/ 20478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0531" h="695325">
                  <a:moveTo>
                    <a:pt x="219075" y="204787"/>
                  </a:moveTo>
                  <a:lnTo>
                    <a:pt x="252413" y="47625"/>
                  </a:lnTo>
                  <a:lnTo>
                    <a:pt x="261938" y="16668"/>
                  </a:lnTo>
                  <a:lnTo>
                    <a:pt x="269081" y="4762"/>
                  </a:lnTo>
                  <a:lnTo>
                    <a:pt x="276225" y="0"/>
                  </a:lnTo>
                  <a:lnTo>
                    <a:pt x="283369" y="0"/>
                  </a:lnTo>
                  <a:lnTo>
                    <a:pt x="295275" y="4762"/>
                  </a:lnTo>
                  <a:lnTo>
                    <a:pt x="302419" y="21431"/>
                  </a:lnTo>
                  <a:lnTo>
                    <a:pt x="307181" y="59531"/>
                  </a:lnTo>
                  <a:lnTo>
                    <a:pt x="311944" y="195262"/>
                  </a:lnTo>
                  <a:lnTo>
                    <a:pt x="319088" y="326231"/>
                  </a:lnTo>
                  <a:lnTo>
                    <a:pt x="326231" y="416718"/>
                  </a:lnTo>
                  <a:lnTo>
                    <a:pt x="326231" y="445293"/>
                  </a:lnTo>
                  <a:lnTo>
                    <a:pt x="333375" y="497681"/>
                  </a:lnTo>
                  <a:lnTo>
                    <a:pt x="345281" y="538162"/>
                  </a:lnTo>
                  <a:lnTo>
                    <a:pt x="359569" y="573881"/>
                  </a:lnTo>
                  <a:lnTo>
                    <a:pt x="376238" y="600075"/>
                  </a:lnTo>
                  <a:lnTo>
                    <a:pt x="423863" y="652462"/>
                  </a:lnTo>
                  <a:lnTo>
                    <a:pt x="440531" y="695325"/>
                  </a:lnTo>
                  <a:lnTo>
                    <a:pt x="0" y="597693"/>
                  </a:lnTo>
                  <a:lnTo>
                    <a:pt x="52388" y="592931"/>
                  </a:lnTo>
                  <a:lnTo>
                    <a:pt x="92869" y="581025"/>
                  </a:lnTo>
                  <a:lnTo>
                    <a:pt x="123825" y="557212"/>
                  </a:lnTo>
                  <a:lnTo>
                    <a:pt x="147638" y="531018"/>
                  </a:lnTo>
                  <a:lnTo>
                    <a:pt x="159544" y="485775"/>
                  </a:lnTo>
                  <a:lnTo>
                    <a:pt x="219075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A1FFA257-CA7F-A546-9E8C-E98233CDE827}"/>
                </a:ext>
              </a:extLst>
            </p:cNvPr>
            <p:cNvSpPr/>
            <p:nvPr/>
          </p:nvSpPr>
          <p:spPr>
            <a:xfrm>
              <a:off x="5610225" y="2354263"/>
              <a:ext cx="857250" cy="542925"/>
            </a:xfrm>
            <a:custGeom>
              <a:avLst/>
              <a:gdLst>
                <a:gd name="connsiteX0" fmla="*/ 369094 w 857250"/>
                <a:gd name="connsiteY0" fmla="*/ 273844 h 542925"/>
                <a:gd name="connsiteX1" fmla="*/ 257175 w 857250"/>
                <a:gd name="connsiteY1" fmla="*/ 190500 h 542925"/>
                <a:gd name="connsiteX2" fmla="*/ 183356 w 857250"/>
                <a:gd name="connsiteY2" fmla="*/ 140494 h 542925"/>
                <a:gd name="connsiteX3" fmla="*/ 152400 w 857250"/>
                <a:gd name="connsiteY3" fmla="*/ 121444 h 542925"/>
                <a:gd name="connsiteX4" fmla="*/ 123825 w 857250"/>
                <a:gd name="connsiteY4" fmla="*/ 109538 h 542925"/>
                <a:gd name="connsiteX5" fmla="*/ 95250 w 857250"/>
                <a:gd name="connsiteY5" fmla="*/ 102394 h 542925"/>
                <a:gd name="connsiteX6" fmla="*/ 61913 w 857250"/>
                <a:gd name="connsiteY6" fmla="*/ 97632 h 542925"/>
                <a:gd name="connsiteX7" fmla="*/ 4763 w 857250"/>
                <a:gd name="connsiteY7" fmla="*/ 97632 h 542925"/>
                <a:gd name="connsiteX8" fmla="*/ 0 w 857250"/>
                <a:gd name="connsiteY8" fmla="*/ 0 h 542925"/>
                <a:gd name="connsiteX9" fmla="*/ 90488 w 857250"/>
                <a:gd name="connsiteY9" fmla="*/ 4763 h 542925"/>
                <a:gd name="connsiteX10" fmla="*/ 183356 w 857250"/>
                <a:gd name="connsiteY10" fmla="*/ 19050 h 542925"/>
                <a:gd name="connsiteX11" fmla="*/ 257175 w 857250"/>
                <a:gd name="connsiteY11" fmla="*/ 35719 h 542925"/>
                <a:gd name="connsiteX12" fmla="*/ 354806 w 857250"/>
                <a:gd name="connsiteY12" fmla="*/ 61913 h 542925"/>
                <a:gd name="connsiteX13" fmla="*/ 450056 w 857250"/>
                <a:gd name="connsiteY13" fmla="*/ 90488 h 542925"/>
                <a:gd name="connsiteX14" fmla="*/ 581025 w 857250"/>
                <a:gd name="connsiteY14" fmla="*/ 140494 h 542925"/>
                <a:gd name="connsiteX15" fmla="*/ 645319 w 857250"/>
                <a:gd name="connsiteY15" fmla="*/ 166688 h 542925"/>
                <a:gd name="connsiteX16" fmla="*/ 666750 w 857250"/>
                <a:gd name="connsiteY16" fmla="*/ 176213 h 542925"/>
                <a:gd name="connsiteX17" fmla="*/ 688181 w 857250"/>
                <a:gd name="connsiteY17" fmla="*/ 190500 h 542925"/>
                <a:gd name="connsiteX18" fmla="*/ 711994 w 857250"/>
                <a:gd name="connsiteY18" fmla="*/ 209550 h 542925"/>
                <a:gd name="connsiteX19" fmla="*/ 757238 w 857250"/>
                <a:gd name="connsiteY19" fmla="*/ 259557 h 542925"/>
                <a:gd name="connsiteX20" fmla="*/ 797719 w 857250"/>
                <a:gd name="connsiteY20" fmla="*/ 316707 h 542925"/>
                <a:gd name="connsiteX21" fmla="*/ 847725 w 857250"/>
                <a:gd name="connsiteY21" fmla="*/ 390525 h 542925"/>
                <a:gd name="connsiteX22" fmla="*/ 857250 w 857250"/>
                <a:gd name="connsiteY22" fmla="*/ 419100 h 542925"/>
                <a:gd name="connsiteX23" fmla="*/ 857250 w 857250"/>
                <a:gd name="connsiteY23" fmla="*/ 461963 h 542925"/>
                <a:gd name="connsiteX24" fmla="*/ 847725 w 857250"/>
                <a:gd name="connsiteY24" fmla="*/ 500063 h 542925"/>
                <a:gd name="connsiteX25" fmla="*/ 826294 w 857250"/>
                <a:gd name="connsiteY25" fmla="*/ 523875 h 542925"/>
                <a:gd name="connsiteX26" fmla="*/ 804863 w 857250"/>
                <a:gd name="connsiteY26" fmla="*/ 538163 h 542925"/>
                <a:gd name="connsiteX27" fmla="*/ 785813 w 857250"/>
                <a:gd name="connsiteY27" fmla="*/ 542925 h 542925"/>
                <a:gd name="connsiteX28" fmla="*/ 762000 w 857250"/>
                <a:gd name="connsiteY28" fmla="*/ 542925 h 542925"/>
                <a:gd name="connsiteX29" fmla="*/ 714375 w 857250"/>
                <a:gd name="connsiteY29" fmla="*/ 533400 h 542925"/>
                <a:gd name="connsiteX30" fmla="*/ 671513 w 857250"/>
                <a:gd name="connsiteY30" fmla="*/ 509588 h 542925"/>
                <a:gd name="connsiteX31" fmla="*/ 631031 w 857250"/>
                <a:gd name="connsiteY31" fmla="*/ 473869 h 542925"/>
                <a:gd name="connsiteX32" fmla="*/ 542925 w 857250"/>
                <a:gd name="connsiteY32" fmla="*/ 402432 h 542925"/>
                <a:gd name="connsiteX33" fmla="*/ 369094 w 857250"/>
                <a:gd name="connsiteY33" fmla="*/ 2738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542925">
                  <a:moveTo>
                    <a:pt x="369094" y="273844"/>
                  </a:moveTo>
                  <a:lnTo>
                    <a:pt x="257175" y="190500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09538"/>
                  </a:lnTo>
                  <a:lnTo>
                    <a:pt x="95250" y="102394"/>
                  </a:lnTo>
                  <a:lnTo>
                    <a:pt x="61913" y="97632"/>
                  </a:lnTo>
                  <a:lnTo>
                    <a:pt x="4763" y="97632"/>
                  </a:lnTo>
                  <a:lnTo>
                    <a:pt x="0" y="0"/>
                  </a:lnTo>
                  <a:lnTo>
                    <a:pt x="90488" y="4763"/>
                  </a:lnTo>
                  <a:lnTo>
                    <a:pt x="183356" y="19050"/>
                  </a:lnTo>
                  <a:lnTo>
                    <a:pt x="257175" y="35719"/>
                  </a:lnTo>
                  <a:lnTo>
                    <a:pt x="354806" y="61913"/>
                  </a:lnTo>
                  <a:lnTo>
                    <a:pt x="450056" y="90488"/>
                  </a:lnTo>
                  <a:lnTo>
                    <a:pt x="581025" y="140494"/>
                  </a:lnTo>
                  <a:lnTo>
                    <a:pt x="645319" y="166688"/>
                  </a:lnTo>
                  <a:lnTo>
                    <a:pt x="666750" y="176213"/>
                  </a:lnTo>
                  <a:lnTo>
                    <a:pt x="688181" y="190500"/>
                  </a:lnTo>
                  <a:lnTo>
                    <a:pt x="711994" y="209550"/>
                  </a:lnTo>
                  <a:lnTo>
                    <a:pt x="757238" y="259557"/>
                  </a:lnTo>
                  <a:lnTo>
                    <a:pt x="797719" y="316707"/>
                  </a:lnTo>
                  <a:lnTo>
                    <a:pt x="847725" y="390525"/>
                  </a:lnTo>
                  <a:lnTo>
                    <a:pt x="857250" y="419100"/>
                  </a:lnTo>
                  <a:lnTo>
                    <a:pt x="857250" y="461963"/>
                  </a:lnTo>
                  <a:lnTo>
                    <a:pt x="847725" y="500063"/>
                  </a:lnTo>
                  <a:lnTo>
                    <a:pt x="826294" y="523875"/>
                  </a:lnTo>
                  <a:lnTo>
                    <a:pt x="804863" y="538163"/>
                  </a:lnTo>
                  <a:lnTo>
                    <a:pt x="785813" y="542925"/>
                  </a:lnTo>
                  <a:lnTo>
                    <a:pt x="762000" y="542925"/>
                  </a:lnTo>
                  <a:lnTo>
                    <a:pt x="714375" y="533400"/>
                  </a:lnTo>
                  <a:lnTo>
                    <a:pt x="671513" y="509588"/>
                  </a:lnTo>
                  <a:lnTo>
                    <a:pt x="631031" y="473869"/>
                  </a:lnTo>
                  <a:lnTo>
                    <a:pt x="542925" y="402432"/>
                  </a:lnTo>
                  <a:lnTo>
                    <a:pt x="3690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0F95256A-FC5E-6342-BF93-E9210D586132}"/>
                </a:ext>
              </a:extLst>
            </p:cNvPr>
            <p:cNvSpPr/>
            <p:nvPr/>
          </p:nvSpPr>
          <p:spPr>
            <a:xfrm rot="16200000">
              <a:off x="2647950" y="3609976"/>
              <a:ext cx="3781425" cy="431800"/>
            </a:xfrm>
            <a:custGeom>
              <a:avLst/>
              <a:gdLst>
                <a:gd name="connsiteX0" fmla="*/ 2308225 w 3781425"/>
                <a:gd name="connsiteY0" fmla="*/ 177800 h 431800"/>
                <a:gd name="connsiteX1" fmla="*/ 3543300 w 3781425"/>
                <a:gd name="connsiteY1" fmla="*/ 177800 h 431800"/>
                <a:gd name="connsiteX2" fmla="*/ 3590925 w 3781425"/>
                <a:gd name="connsiteY2" fmla="*/ 174625 h 431800"/>
                <a:gd name="connsiteX3" fmla="*/ 3619500 w 3781425"/>
                <a:gd name="connsiteY3" fmla="*/ 165100 h 431800"/>
                <a:gd name="connsiteX4" fmla="*/ 3651250 w 3781425"/>
                <a:gd name="connsiteY4" fmla="*/ 139700 h 431800"/>
                <a:gd name="connsiteX5" fmla="*/ 3689350 w 3781425"/>
                <a:gd name="connsiteY5" fmla="*/ 88900 h 431800"/>
                <a:gd name="connsiteX6" fmla="*/ 3746500 w 3781425"/>
                <a:gd name="connsiteY6" fmla="*/ 0 h 431800"/>
                <a:gd name="connsiteX7" fmla="*/ 3781425 w 3781425"/>
                <a:gd name="connsiteY7" fmla="*/ 142875 h 431800"/>
                <a:gd name="connsiteX8" fmla="*/ 3692525 w 3781425"/>
                <a:gd name="connsiteY8" fmla="*/ 266700 h 431800"/>
                <a:gd name="connsiteX9" fmla="*/ 3635375 w 3781425"/>
                <a:gd name="connsiteY9" fmla="*/ 346075 h 431800"/>
                <a:gd name="connsiteX10" fmla="*/ 3600450 w 3781425"/>
                <a:gd name="connsiteY10" fmla="*/ 396875 h 431800"/>
                <a:gd name="connsiteX11" fmla="*/ 3587750 w 3781425"/>
                <a:gd name="connsiteY11" fmla="*/ 419100 h 431800"/>
                <a:gd name="connsiteX12" fmla="*/ 3571875 w 3781425"/>
                <a:gd name="connsiteY12" fmla="*/ 428625 h 431800"/>
                <a:gd name="connsiteX13" fmla="*/ 3546475 w 3781425"/>
                <a:gd name="connsiteY13" fmla="*/ 431800 h 431800"/>
                <a:gd name="connsiteX14" fmla="*/ 3517900 w 3781425"/>
                <a:gd name="connsiteY14" fmla="*/ 428625 h 431800"/>
                <a:gd name="connsiteX15" fmla="*/ 3476625 w 3781425"/>
                <a:gd name="connsiteY15" fmla="*/ 412750 h 431800"/>
                <a:gd name="connsiteX16" fmla="*/ 3448050 w 3781425"/>
                <a:gd name="connsiteY16" fmla="*/ 400050 h 431800"/>
                <a:gd name="connsiteX17" fmla="*/ 3298825 w 3781425"/>
                <a:gd name="connsiteY17" fmla="*/ 400050 h 431800"/>
                <a:gd name="connsiteX18" fmla="*/ 2797175 w 3781425"/>
                <a:gd name="connsiteY18" fmla="*/ 387350 h 431800"/>
                <a:gd name="connsiteX19" fmla="*/ 2263775 w 3781425"/>
                <a:gd name="connsiteY19" fmla="*/ 381000 h 431800"/>
                <a:gd name="connsiteX20" fmla="*/ 1965325 w 3781425"/>
                <a:gd name="connsiteY20" fmla="*/ 377825 h 431800"/>
                <a:gd name="connsiteX21" fmla="*/ 1600200 w 3781425"/>
                <a:gd name="connsiteY21" fmla="*/ 377825 h 431800"/>
                <a:gd name="connsiteX22" fmla="*/ 1165225 w 3781425"/>
                <a:gd name="connsiteY22" fmla="*/ 377825 h 431800"/>
                <a:gd name="connsiteX23" fmla="*/ 803275 w 3781425"/>
                <a:gd name="connsiteY23" fmla="*/ 377825 h 431800"/>
                <a:gd name="connsiteX24" fmla="*/ 495300 w 3781425"/>
                <a:gd name="connsiteY24" fmla="*/ 377825 h 431800"/>
                <a:gd name="connsiteX25" fmla="*/ 317500 w 3781425"/>
                <a:gd name="connsiteY25" fmla="*/ 377825 h 431800"/>
                <a:gd name="connsiteX26" fmla="*/ 228600 w 3781425"/>
                <a:gd name="connsiteY26" fmla="*/ 374650 h 431800"/>
                <a:gd name="connsiteX27" fmla="*/ 152400 w 3781425"/>
                <a:gd name="connsiteY27" fmla="*/ 365125 h 431800"/>
                <a:gd name="connsiteX28" fmla="*/ 79375 w 3781425"/>
                <a:gd name="connsiteY28" fmla="*/ 346075 h 431800"/>
                <a:gd name="connsiteX29" fmla="*/ 38100 w 3781425"/>
                <a:gd name="connsiteY29" fmla="*/ 327025 h 431800"/>
                <a:gd name="connsiteX30" fmla="*/ 19050 w 3781425"/>
                <a:gd name="connsiteY30" fmla="*/ 314325 h 431800"/>
                <a:gd name="connsiteX31" fmla="*/ 6350 w 3781425"/>
                <a:gd name="connsiteY31" fmla="*/ 298450 h 431800"/>
                <a:gd name="connsiteX32" fmla="*/ 0 w 3781425"/>
                <a:gd name="connsiteY32" fmla="*/ 285750 h 431800"/>
                <a:gd name="connsiteX33" fmla="*/ 0 w 3781425"/>
                <a:gd name="connsiteY33" fmla="*/ 269875 h 431800"/>
                <a:gd name="connsiteX34" fmla="*/ 6350 w 3781425"/>
                <a:gd name="connsiteY34" fmla="*/ 247650 h 431800"/>
                <a:gd name="connsiteX35" fmla="*/ 28575 w 3781425"/>
                <a:gd name="connsiteY35" fmla="*/ 219075 h 431800"/>
                <a:gd name="connsiteX36" fmla="*/ 73025 w 3781425"/>
                <a:gd name="connsiteY36" fmla="*/ 184150 h 431800"/>
                <a:gd name="connsiteX37" fmla="*/ 127000 w 3781425"/>
                <a:gd name="connsiteY37" fmla="*/ 152400 h 431800"/>
                <a:gd name="connsiteX38" fmla="*/ 200025 w 3781425"/>
                <a:gd name="connsiteY38" fmla="*/ 123825 h 431800"/>
                <a:gd name="connsiteX39" fmla="*/ 279400 w 3781425"/>
                <a:gd name="connsiteY39" fmla="*/ 104775 h 431800"/>
                <a:gd name="connsiteX40" fmla="*/ 371475 w 3781425"/>
                <a:gd name="connsiteY40" fmla="*/ 92075 h 431800"/>
                <a:gd name="connsiteX41" fmla="*/ 419100 w 3781425"/>
                <a:gd name="connsiteY41" fmla="*/ 92075 h 431800"/>
                <a:gd name="connsiteX42" fmla="*/ 587375 w 3781425"/>
                <a:gd name="connsiteY42" fmla="*/ 104775 h 431800"/>
                <a:gd name="connsiteX43" fmla="*/ 1000125 w 3781425"/>
                <a:gd name="connsiteY43" fmla="*/ 136525 h 431800"/>
                <a:gd name="connsiteX44" fmla="*/ 1393825 w 3781425"/>
                <a:gd name="connsiteY44" fmla="*/ 155575 h 431800"/>
                <a:gd name="connsiteX45" fmla="*/ 1689100 w 3781425"/>
                <a:gd name="connsiteY45" fmla="*/ 168275 h 431800"/>
                <a:gd name="connsiteX46" fmla="*/ 2308225 w 3781425"/>
                <a:gd name="connsiteY46" fmla="*/ 177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1425" h="431800">
                  <a:moveTo>
                    <a:pt x="2308225" y="177800"/>
                  </a:moveTo>
                  <a:lnTo>
                    <a:pt x="3543300" y="177800"/>
                  </a:lnTo>
                  <a:lnTo>
                    <a:pt x="3590925" y="174625"/>
                  </a:lnTo>
                  <a:lnTo>
                    <a:pt x="3619500" y="165100"/>
                  </a:lnTo>
                  <a:lnTo>
                    <a:pt x="3651250" y="139700"/>
                  </a:lnTo>
                  <a:lnTo>
                    <a:pt x="3689350" y="88900"/>
                  </a:lnTo>
                  <a:lnTo>
                    <a:pt x="3746500" y="0"/>
                  </a:lnTo>
                  <a:lnTo>
                    <a:pt x="3781425" y="142875"/>
                  </a:lnTo>
                  <a:lnTo>
                    <a:pt x="3692525" y="266700"/>
                  </a:lnTo>
                  <a:lnTo>
                    <a:pt x="3635375" y="346075"/>
                  </a:lnTo>
                  <a:lnTo>
                    <a:pt x="3600450" y="396875"/>
                  </a:lnTo>
                  <a:lnTo>
                    <a:pt x="3587750" y="419100"/>
                  </a:lnTo>
                  <a:lnTo>
                    <a:pt x="3571875" y="428625"/>
                  </a:lnTo>
                  <a:lnTo>
                    <a:pt x="3546475" y="431800"/>
                  </a:lnTo>
                  <a:lnTo>
                    <a:pt x="3517900" y="428625"/>
                  </a:lnTo>
                  <a:lnTo>
                    <a:pt x="3476625" y="412750"/>
                  </a:lnTo>
                  <a:lnTo>
                    <a:pt x="3448050" y="400050"/>
                  </a:lnTo>
                  <a:lnTo>
                    <a:pt x="3298825" y="400050"/>
                  </a:lnTo>
                  <a:lnTo>
                    <a:pt x="2797175" y="387350"/>
                  </a:lnTo>
                  <a:lnTo>
                    <a:pt x="2263775" y="381000"/>
                  </a:lnTo>
                  <a:lnTo>
                    <a:pt x="1965325" y="377825"/>
                  </a:lnTo>
                  <a:lnTo>
                    <a:pt x="1600200" y="377825"/>
                  </a:lnTo>
                  <a:lnTo>
                    <a:pt x="1165225" y="377825"/>
                  </a:lnTo>
                  <a:lnTo>
                    <a:pt x="803275" y="377825"/>
                  </a:lnTo>
                  <a:lnTo>
                    <a:pt x="495300" y="377825"/>
                  </a:lnTo>
                  <a:lnTo>
                    <a:pt x="317500" y="377825"/>
                  </a:lnTo>
                  <a:lnTo>
                    <a:pt x="228600" y="374650"/>
                  </a:lnTo>
                  <a:lnTo>
                    <a:pt x="152400" y="365125"/>
                  </a:lnTo>
                  <a:lnTo>
                    <a:pt x="79375" y="346075"/>
                  </a:lnTo>
                  <a:lnTo>
                    <a:pt x="38100" y="327025"/>
                  </a:lnTo>
                  <a:lnTo>
                    <a:pt x="19050" y="314325"/>
                  </a:lnTo>
                  <a:lnTo>
                    <a:pt x="6350" y="298450"/>
                  </a:lnTo>
                  <a:lnTo>
                    <a:pt x="0" y="285750"/>
                  </a:lnTo>
                  <a:lnTo>
                    <a:pt x="0" y="269875"/>
                  </a:lnTo>
                  <a:lnTo>
                    <a:pt x="6350" y="247650"/>
                  </a:lnTo>
                  <a:lnTo>
                    <a:pt x="28575" y="219075"/>
                  </a:lnTo>
                  <a:lnTo>
                    <a:pt x="73025" y="184150"/>
                  </a:lnTo>
                  <a:lnTo>
                    <a:pt x="127000" y="152400"/>
                  </a:lnTo>
                  <a:lnTo>
                    <a:pt x="200025" y="123825"/>
                  </a:lnTo>
                  <a:lnTo>
                    <a:pt x="279400" y="104775"/>
                  </a:lnTo>
                  <a:lnTo>
                    <a:pt x="371475" y="92075"/>
                  </a:lnTo>
                  <a:lnTo>
                    <a:pt x="419100" y="92075"/>
                  </a:lnTo>
                  <a:lnTo>
                    <a:pt x="587375" y="104775"/>
                  </a:lnTo>
                  <a:lnTo>
                    <a:pt x="1000125" y="136525"/>
                  </a:lnTo>
                  <a:lnTo>
                    <a:pt x="1393825" y="155575"/>
                  </a:lnTo>
                  <a:lnTo>
                    <a:pt x="1689100" y="168275"/>
                  </a:lnTo>
                  <a:lnTo>
                    <a:pt x="23082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78E0C918-2E02-9447-AD34-E738E81F11F7}"/>
                </a:ext>
              </a:extLst>
            </p:cNvPr>
            <p:cNvSpPr/>
            <p:nvPr/>
          </p:nvSpPr>
          <p:spPr>
            <a:xfrm>
              <a:off x="2700338" y="2411413"/>
              <a:ext cx="1150937" cy="1206500"/>
            </a:xfrm>
            <a:custGeom>
              <a:avLst/>
              <a:gdLst>
                <a:gd name="connsiteX0" fmla="*/ 490537 w 1150143"/>
                <a:gd name="connsiteY0" fmla="*/ 671513 h 1204913"/>
                <a:gd name="connsiteX1" fmla="*/ 678656 w 1150143"/>
                <a:gd name="connsiteY1" fmla="*/ 447675 h 1204913"/>
                <a:gd name="connsiteX2" fmla="*/ 781050 w 1150143"/>
                <a:gd name="connsiteY2" fmla="*/ 309563 h 1204913"/>
                <a:gd name="connsiteX3" fmla="*/ 814387 w 1150143"/>
                <a:gd name="connsiteY3" fmla="*/ 252413 h 1204913"/>
                <a:gd name="connsiteX4" fmla="*/ 816768 w 1150143"/>
                <a:gd name="connsiteY4" fmla="*/ 240507 h 1204913"/>
                <a:gd name="connsiteX5" fmla="*/ 804862 w 1150143"/>
                <a:gd name="connsiteY5" fmla="*/ 209550 h 1204913"/>
                <a:gd name="connsiteX6" fmla="*/ 754856 w 1150143"/>
                <a:gd name="connsiteY6" fmla="*/ 138113 h 1204913"/>
                <a:gd name="connsiteX7" fmla="*/ 714375 w 1150143"/>
                <a:gd name="connsiteY7" fmla="*/ 92869 h 1204913"/>
                <a:gd name="connsiteX8" fmla="*/ 688181 w 1150143"/>
                <a:gd name="connsiteY8" fmla="*/ 61913 h 1204913"/>
                <a:gd name="connsiteX9" fmla="*/ 673893 w 1150143"/>
                <a:gd name="connsiteY9" fmla="*/ 40482 h 1204913"/>
                <a:gd name="connsiteX10" fmla="*/ 669131 w 1150143"/>
                <a:gd name="connsiteY10" fmla="*/ 19050 h 1204913"/>
                <a:gd name="connsiteX11" fmla="*/ 671512 w 1150143"/>
                <a:gd name="connsiteY11" fmla="*/ 4763 h 1204913"/>
                <a:gd name="connsiteX12" fmla="*/ 690562 w 1150143"/>
                <a:gd name="connsiteY12" fmla="*/ 0 h 1204913"/>
                <a:gd name="connsiteX13" fmla="*/ 740568 w 1150143"/>
                <a:gd name="connsiteY13" fmla="*/ 16669 h 1204913"/>
                <a:gd name="connsiteX14" fmla="*/ 831056 w 1150143"/>
                <a:gd name="connsiteY14" fmla="*/ 50007 h 1204913"/>
                <a:gd name="connsiteX15" fmla="*/ 904875 w 1150143"/>
                <a:gd name="connsiteY15" fmla="*/ 88107 h 1204913"/>
                <a:gd name="connsiteX16" fmla="*/ 962025 w 1150143"/>
                <a:gd name="connsiteY16" fmla="*/ 123825 h 1204913"/>
                <a:gd name="connsiteX17" fmla="*/ 1009650 w 1150143"/>
                <a:gd name="connsiteY17" fmla="*/ 157163 h 1204913"/>
                <a:gd name="connsiteX18" fmla="*/ 1064418 w 1150143"/>
                <a:gd name="connsiteY18" fmla="*/ 197644 h 1204913"/>
                <a:gd name="connsiteX19" fmla="*/ 1116806 w 1150143"/>
                <a:gd name="connsiteY19" fmla="*/ 245269 h 1204913"/>
                <a:gd name="connsiteX20" fmla="*/ 1135856 w 1150143"/>
                <a:gd name="connsiteY20" fmla="*/ 264319 h 1204913"/>
                <a:gd name="connsiteX21" fmla="*/ 1145381 w 1150143"/>
                <a:gd name="connsiteY21" fmla="*/ 283369 h 1204913"/>
                <a:gd name="connsiteX22" fmla="*/ 1150143 w 1150143"/>
                <a:gd name="connsiteY22" fmla="*/ 302419 h 1204913"/>
                <a:gd name="connsiteX23" fmla="*/ 1150143 w 1150143"/>
                <a:gd name="connsiteY23" fmla="*/ 326232 h 1204913"/>
                <a:gd name="connsiteX24" fmla="*/ 1143000 w 1150143"/>
                <a:gd name="connsiteY24" fmla="*/ 352425 h 1204913"/>
                <a:gd name="connsiteX25" fmla="*/ 1126331 w 1150143"/>
                <a:gd name="connsiteY25" fmla="*/ 371475 h 1204913"/>
                <a:gd name="connsiteX26" fmla="*/ 1107281 w 1150143"/>
                <a:gd name="connsiteY26" fmla="*/ 378619 h 1204913"/>
                <a:gd name="connsiteX27" fmla="*/ 1062037 w 1150143"/>
                <a:gd name="connsiteY27" fmla="*/ 409575 h 1204913"/>
                <a:gd name="connsiteX28" fmla="*/ 947737 w 1150143"/>
                <a:gd name="connsiteY28" fmla="*/ 500063 h 1204913"/>
                <a:gd name="connsiteX29" fmla="*/ 797718 w 1150143"/>
                <a:gd name="connsiteY29" fmla="*/ 635794 h 1204913"/>
                <a:gd name="connsiteX30" fmla="*/ 669131 w 1150143"/>
                <a:gd name="connsiteY30" fmla="*/ 759619 h 1204913"/>
                <a:gd name="connsiteX31" fmla="*/ 538162 w 1150143"/>
                <a:gd name="connsiteY31" fmla="*/ 871538 h 1204913"/>
                <a:gd name="connsiteX32" fmla="*/ 371475 w 1150143"/>
                <a:gd name="connsiteY32" fmla="*/ 992982 h 1204913"/>
                <a:gd name="connsiteX33" fmla="*/ 242887 w 1150143"/>
                <a:gd name="connsiteY33" fmla="*/ 1083469 h 1204913"/>
                <a:gd name="connsiteX34" fmla="*/ 64293 w 1150143"/>
                <a:gd name="connsiteY34" fmla="*/ 1193007 h 1204913"/>
                <a:gd name="connsiteX35" fmla="*/ 33337 w 1150143"/>
                <a:gd name="connsiteY35" fmla="*/ 1204913 h 1204913"/>
                <a:gd name="connsiteX36" fmla="*/ 14287 w 1150143"/>
                <a:gd name="connsiteY36" fmla="*/ 1204913 h 1204913"/>
                <a:gd name="connsiteX37" fmla="*/ 2381 w 1150143"/>
                <a:gd name="connsiteY37" fmla="*/ 1197769 h 1204913"/>
                <a:gd name="connsiteX38" fmla="*/ 0 w 1150143"/>
                <a:gd name="connsiteY38" fmla="*/ 1185863 h 1204913"/>
                <a:gd name="connsiteX39" fmla="*/ 4762 w 1150143"/>
                <a:gd name="connsiteY39" fmla="*/ 1164432 h 1204913"/>
                <a:gd name="connsiteX40" fmla="*/ 14287 w 1150143"/>
                <a:gd name="connsiteY40" fmla="*/ 1147763 h 1204913"/>
                <a:gd name="connsiteX41" fmla="*/ 90487 w 1150143"/>
                <a:gd name="connsiteY41" fmla="*/ 1083469 h 1204913"/>
                <a:gd name="connsiteX42" fmla="*/ 235743 w 1150143"/>
                <a:gd name="connsiteY42" fmla="*/ 947738 h 1204913"/>
                <a:gd name="connsiteX43" fmla="*/ 416718 w 1150143"/>
                <a:gd name="connsiteY43" fmla="*/ 754857 h 1204913"/>
                <a:gd name="connsiteX44" fmla="*/ 490537 w 1150143"/>
                <a:gd name="connsiteY44" fmla="*/ 6715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50143" h="1204913">
                  <a:moveTo>
                    <a:pt x="490537" y="671513"/>
                  </a:moveTo>
                  <a:lnTo>
                    <a:pt x="678656" y="447675"/>
                  </a:lnTo>
                  <a:lnTo>
                    <a:pt x="781050" y="309563"/>
                  </a:lnTo>
                  <a:lnTo>
                    <a:pt x="814387" y="252413"/>
                  </a:lnTo>
                  <a:lnTo>
                    <a:pt x="816768" y="240507"/>
                  </a:lnTo>
                  <a:lnTo>
                    <a:pt x="804862" y="209550"/>
                  </a:lnTo>
                  <a:lnTo>
                    <a:pt x="754856" y="138113"/>
                  </a:lnTo>
                  <a:lnTo>
                    <a:pt x="714375" y="92869"/>
                  </a:lnTo>
                  <a:lnTo>
                    <a:pt x="688181" y="61913"/>
                  </a:lnTo>
                  <a:lnTo>
                    <a:pt x="673893" y="40482"/>
                  </a:lnTo>
                  <a:lnTo>
                    <a:pt x="669131" y="19050"/>
                  </a:lnTo>
                  <a:lnTo>
                    <a:pt x="671512" y="4763"/>
                  </a:lnTo>
                  <a:lnTo>
                    <a:pt x="690562" y="0"/>
                  </a:lnTo>
                  <a:lnTo>
                    <a:pt x="740568" y="16669"/>
                  </a:lnTo>
                  <a:lnTo>
                    <a:pt x="831056" y="50007"/>
                  </a:lnTo>
                  <a:lnTo>
                    <a:pt x="904875" y="88107"/>
                  </a:lnTo>
                  <a:lnTo>
                    <a:pt x="962025" y="123825"/>
                  </a:lnTo>
                  <a:lnTo>
                    <a:pt x="1009650" y="157163"/>
                  </a:lnTo>
                  <a:lnTo>
                    <a:pt x="1064418" y="197644"/>
                  </a:lnTo>
                  <a:lnTo>
                    <a:pt x="1116806" y="245269"/>
                  </a:lnTo>
                  <a:lnTo>
                    <a:pt x="1135856" y="264319"/>
                  </a:lnTo>
                  <a:lnTo>
                    <a:pt x="1145381" y="283369"/>
                  </a:lnTo>
                  <a:lnTo>
                    <a:pt x="1150143" y="302419"/>
                  </a:lnTo>
                  <a:lnTo>
                    <a:pt x="1150143" y="326232"/>
                  </a:lnTo>
                  <a:lnTo>
                    <a:pt x="1143000" y="352425"/>
                  </a:lnTo>
                  <a:lnTo>
                    <a:pt x="1126331" y="371475"/>
                  </a:lnTo>
                  <a:lnTo>
                    <a:pt x="1107281" y="378619"/>
                  </a:lnTo>
                  <a:lnTo>
                    <a:pt x="1062037" y="409575"/>
                  </a:lnTo>
                  <a:lnTo>
                    <a:pt x="947737" y="500063"/>
                  </a:lnTo>
                  <a:lnTo>
                    <a:pt x="797718" y="635794"/>
                  </a:lnTo>
                  <a:lnTo>
                    <a:pt x="669131" y="759619"/>
                  </a:lnTo>
                  <a:lnTo>
                    <a:pt x="538162" y="871538"/>
                  </a:lnTo>
                  <a:lnTo>
                    <a:pt x="371475" y="992982"/>
                  </a:lnTo>
                  <a:lnTo>
                    <a:pt x="242887" y="1083469"/>
                  </a:lnTo>
                  <a:lnTo>
                    <a:pt x="64293" y="1193007"/>
                  </a:lnTo>
                  <a:lnTo>
                    <a:pt x="33337" y="1204913"/>
                  </a:lnTo>
                  <a:lnTo>
                    <a:pt x="14287" y="1204913"/>
                  </a:lnTo>
                  <a:lnTo>
                    <a:pt x="2381" y="1197769"/>
                  </a:lnTo>
                  <a:lnTo>
                    <a:pt x="0" y="1185863"/>
                  </a:lnTo>
                  <a:lnTo>
                    <a:pt x="4762" y="1164432"/>
                  </a:lnTo>
                  <a:lnTo>
                    <a:pt x="14287" y="1147763"/>
                  </a:lnTo>
                  <a:lnTo>
                    <a:pt x="90487" y="1083469"/>
                  </a:lnTo>
                  <a:lnTo>
                    <a:pt x="235743" y="947738"/>
                  </a:lnTo>
                  <a:lnTo>
                    <a:pt x="416718" y="754857"/>
                  </a:lnTo>
                  <a:lnTo>
                    <a:pt x="490537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05238448-F145-7848-AC2E-B0DA148DC9AA}"/>
                </a:ext>
              </a:extLst>
            </p:cNvPr>
            <p:cNvSpPr/>
            <p:nvPr/>
          </p:nvSpPr>
          <p:spPr>
            <a:xfrm rot="16200000">
              <a:off x="2115344" y="3842544"/>
              <a:ext cx="2532063" cy="962025"/>
            </a:xfrm>
            <a:custGeom>
              <a:avLst/>
              <a:gdLst>
                <a:gd name="connsiteX0" fmla="*/ 1092994 w 2531269"/>
                <a:gd name="connsiteY0" fmla="*/ 752475 h 962025"/>
                <a:gd name="connsiteX1" fmla="*/ 1271587 w 2531269"/>
                <a:gd name="connsiteY1" fmla="*/ 795337 h 962025"/>
                <a:gd name="connsiteX2" fmla="*/ 1443037 w 2531269"/>
                <a:gd name="connsiteY2" fmla="*/ 831056 h 962025"/>
                <a:gd name="connsiteX3" fmla="*/ 1607344 w 2531269"/>
                <a:gd name="connsiteY3" fmla="*/ 859631 h 962025"/>
                <a:gd name="connsiteX4" fmla="*/ 1635919 w 2531269"/>
                <a:gd name="connsiteY4" fmla="*/ 862012 h 962025"/>
                <a:gd name="connsiteX5" fmla="*/ 1866900 w 2531269"/>
                <a:gd name="connsiteY5" fmla="*/ 892969 h 962025"/>
                <a:gd name="connsiteX6" fmla="*/ 2097881 w 2531269"/>
                <a:gd name="connsiteY6" fmla="*/ 923925 h 962025"/>
                <a:gd name="connsiteX7" fmla="*/ 2190750 w 2531269"/>
                <a:gd name="connsiteY7" fmla="*/ 938212 h 962025"/>
                <a:gd name="connsiteX8" fmla="*/ 2243137 w 2531269"/>
                <a:gd name="connsiteY8" fmla="*/ 950119 h 962025"/>
                <a:gd name="connsiteX9" fmla="*/ 2259806 w 2531269"/>
                <a:gd name="connsiteY9" fmla="*/ 957262 h 962025"/>
                <a:gd name="connsiteX10" fmla="*/ 2286000 w 2531269"/>
                <a:gd name="connsiteY10" fmla="*/ 962025 h 962025"/>
                <a:gd name="connsiteX11" fmla="*/ 2297906 w 2531269"/>
                <a:gd name="connsiteY11" fmla="*/ 962025 h 962025"/>
                <a:gd name="connsiteX12" fmla="*/ 2319337 w 2531269"/>
                <a:gd name="connsiteY12" fmla="*/ 952500 h 962025"/>
                <a:gd name="connsiteX13" fmla="*/ 2347912 w 2531269"/>
                <a:gd name="connsiteY13" fmla="*/ 923925 h 962025"/>
                <a:gd name="connsiteX14" fmla="*/ 2366962 w 2531269"/>
                <a:gd name="connsiteY14" fmla="*/ 890587 h 962025"/>
                <a:gd name="connsiteX15" fmla="*/ 2412206 w 2531269"/>
                <a:gd name="connsiteY15" fmla="*/ 802481 h 962025"/>
                <a:gd name="connsiteX16" fmla="*/ 2483644 w 2531269"/>
                <a:gd name="connsiteY16" fmla="*/ 650081 h 962025"/>
                <a:gd name="connsiteX17" fmla="*/ 2531269 w 2531269"/>
                <a:gd name="connsiteY17" fmla="*/ 538162 h 962025"/>
                <a:gd name="connsiteX18" fmla="*/ 2466975 w 2531269"/>
                <a:gd name="connsiteY18" fmla="*/ 481012 h 962025"/>
                <a:gd name="connsiteX19" fmla="*/ 2424112 w 2531269"/>
                <a:gd name="connsiteY19" fmla="*/ 535781 h 962025"/>
                <a:gd name="connsiteX20" fmla="*/ 2388394 w 2531269"/>
                <a:gd name="connsiteY20" fmla="*/ 573881 h 962025"/>
                <a:gd name="connsiteX21" fmla="*/ 2352675 w 2531269"/>
                <a:gd name="connsiteY21" fmla="*/ 602456 h 962025"/>
                <a:gd name="connsiteX22" fmla="*/ 2305050 w 2531269"/>
                <a:gd name="connsiteY22" fmla="*/ 633412 h 962025"/>
                <a:gd name="connsiteX23" fmla="*/ 2274094 w 2531269"/>
                <a:gd name="connsiteY23" fmla="*/ 645319 h 962025"/>
                <a:gd name="connsiteX24" fmla="*/ 2228850 w 2531269"/>
                <a:gd name="connsiteY24" fmla="*/ 652462 h 962025"/>
                <a:gd name="connsiteX25" fmla="*/ 2140744 w 2531269"/>
                <a:gd name="connsiteY25" fmla="*/ 659606 h 962025"/>
                <a:gd name="connsiteX26" fmla="*/ 1995487 w 2531269"/>
                <a:gd name="connsiteY26" fmla="*/ 661987 h 962025"/>
                <a:gd name="connsiteX27" fmla="*/ 1721644 w 2531269"/>
                <a:gd name="connsiteY27" fmla="*/ 659606 h 962025"/>
                <a:gd name="connsiteX28" fmla="*/ 1519237 w 2531269"/>
                <a:gd name="connsiteY28" fmla="*/ 638175 h 962025"/>
                <a:gd name="connsiteX29" fmla="*/ 1395412 w 2531269"/>
                <a:gd name="connsiteY29" fmla="*/ 628650 h 962025"/>
                <a:gd name="connsiteX30" fmla="*/ 1281112 w 2531269"/>
                <a:gd name="connsiteY30" fmla="*/ 614362 h 962025"/>
                <a:gd name="connsiteX31" fmla="*/ 1157287 w 2531269"/>
                <a:gd name="connsiteY31" fmla="*/ 590550 h 962025"/>
                <a:gd name="connsiteX32" fmla="*/ 1052512 w 2531269"/>
                <a:gd name="connsiteY32" fmla="*/ 564356 h 962025"/>
                <a:gd name="connsiteX33" fmla="*/ 933450 w 2531269"/>
                <a:gd name="connsiteY33" fmla="*/ 528637 h 962025"/>
                <a:gd name="connsiteX34" fmla="*/ 831056 w 2531269"/>
                <a:gd name="connsiteY34" fmla="*/ 492919 h 962025"/>
                <a:gd name="connsiteX35" fmla="*/ 723900 w 2531269"/>
                <a:gd name="connsiteY35" fmla="*/ 454819 h 962025"/>
                <a:gd name="connsiteX36" fmla="*/ 614362 w 2531269"/>
                <a:gd name="connsiteY36" fmla="*/ 404812 h 962025"/>
                <a:gd name="connsiteX37" fmla="*/ 535781 w 2531269"/>
                <a:gd name="connsiteY37" fmla="*/ 361950 h 962025"/>
                <a:gd name="connsiteX38" fmla="*/ 433387 w 2531269"/>
                <a:gd name="connsiteY38" fmla="*/ 297656 h 962025"/>
                <a:gd name="connsiteX39" fmla="*/ 345281 w 2531269"/>
                <a:gd name="connsiteY39" fmla="*/ 240506 h 962025"/>
                <a:gd name="connsiteX40" fmla="*/ 238125 w 2531269"/>
                <a:gd name="connsiteY40" fmla="*/ 161925 h 962025"/>
                <a:gd name="connsiteX41" fmla="*/ 138112 w 2531269"/>
                <a:gd name="connsiteY41" fmla="*/ 83344 h 962025"/>
                <a:gd name="connsiteX42" fmla="*/ 61912 w 2531269"/>
                <a:gd name="connsiteY42" fmla="*/ 16669 h 962025"/>
                <a:gd name="connsiteX43" fmla="*/ 50006 w 2531269"/>
                <a:gd name="connsiteY43" fmla="*/ 9525 h 962025"/>
                <a:gd name="connsiteX44" fmla="*/ 21431 w 2531269"/>
                <a:gd name="connsiteY44" fmla="*/ 0 h 962025"/>
                <a:gd name="connsiteX45" fmla="*/ 7144 w 2531269"/>
                <a:gd name="connsiteY45" fmla="*/ 0 h 962025"/>
                <a:gd name="connsiteX46" fmla="*/ 0 w 2531269"/>
                <a:gd name="connsiteY46" fmla="*/ 4762 h 962025"/>
                <a:gd name="connsiteX47" fmla="*/ 0 w 2531269"/>
                <a:gd name="connsiteY47" fmla="*/ 19050 h 962025"/>
                <a:gd name="connsiteX48" fmla="*/ 14287 w 2531269"/>
                <a:gd name="connsiteY48" fmla="*/ 57150 h 962025"/>
                <a:gd name="connsiteX49" fmla="*/ 42862 w 2531269"/>
                <a:gd name="connsiteY49" fmla="*/ 90487 h 962025"/>
                <a:gd name="connsiteX50" fmla="*/ 104775 w 2531269"/>
                <a:gd name="connsiteY50" fmla="*/ 157162 h 962025"/>
                <a:gd name="connsiteX51" fmla="*/ 178594 w 2531269"/>
                <a:gd name="connsiteY51" fmla="*/ 233362 h 962025"/>
                <a:gd name="connsiteX52" fmla="*/ 264319 w 2531269"/>
                <a:gd name="connsiteY52" fmla="*/ 311944 h 962025"/>
                <a:gd name="connsiteX53" fmla="*/ 381000 w 2531269"/>
                <a:gd name="connsiteY53" fmla="*/ 409575 h 962025"/>
                <a:gd name="connsiteX54" fmla="*/ 483394 w 2531269"/>
                <a:gd name="connsiteY54" fmla="*/ 485775 h 962025"/>
                <a:gd name="connsiteX55" fmla="*/ 595312 w 2531269"/>
                <a:gd name="connsiteY55" fmla="*/ 559594 h 962025"/>
                <a:gd name="connsiteX56" fmla="*/ 704850 w 2531269"/>
                <a:gd name="connsiteY56" fmla="*/ 616744 h 962025"/>
                <a:gd name="connsiteX57" fmla="*/ 797719 w 2531269"/>
                <a:gd name="connsiteY57" fmla="*/ 657225 h 962025"/>
                <a:gd name="connsiteX58" fmla="*/ 947737 w 2531269"/>
                <a:gd name="connsiteY58" fmla="*/ 711994 h 962025"/>
                <a:gd name="connsiteX59" fmla="*/ 1092994 w 2531269"/>
                <a:gd name="connsiteY59" fmla="*/ 7524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31269" h="962025">
                  <a:moveTo>
                    <a:pt x="1092994" y="752475"/>
                  </a:moveTo>
                  <a:lnTo>
                    <a:pt x="1271587" y="795337"/>
                  </a:lnTo>
                  <a:lnTo>
                    <a:pt x="1443037" y="831056"/>
                  </a:lnTo>
                  <a:lnTo>
                    <a:pt x="1607344" y="859631"/>
                  </a:lnTo>
                  <a:lnTo>
                    <a:pt x="1635919" y="862012"/>
                  </a:lnTo>
                  <a:lnTo>
                    <a:pt x="1866900" y="892969"/>
                  </a:lnTo>
                  <a:lnTo>
                    <a:pt x="2097881" y="923925"/>
                  </a:lnTo>
                  <a:lnTo>
                    <a:pt x="2190750" y="938212"/>
                  </a:lnTo>
                  <a:lnTo>
                    <a:pt x="2243137" y="950119"/>
                  </a:lnTo>
                  <a:lnTo>
                    <a:pt x="2259806" y="957262"/>
                  </a:lnTo>
                  <a:lnTo>
                    <a:pt x="2286000" y="962025"/>
                  </a:lnTo>
                  <a:lnTo>
                    <a:pt x="2297906" y="962025"/>
                  </a:lnTo>
                  <a:lnTo>
                    <a:pt x="2319337" y="952500"/>
                  </a:lnTo>
                  <a:lnTo>
                    <a:pt x="2347912" y="923925"/>
                  </a:lnTo>
                  <a:lnTo>
                    <a:pt x="2366962" y="890587"/>
                  </a:lnTo>
                  <a:lnTo>
                    <a:pt x="2412206" y="802481"/>
                  </a:lnTo>
                  <a:lnTo>
                    <a:pt x="2483644" y="650081"/>
                  </a:lnTo>
                  <a:lnTo>
                    <a:pt x="2531269" y="538162"/>
                  </a:lnTo>
                  <a:lnTo>
                    <a:pt x="2466975" y="481012"/>
                  </a:lnTo>
                  <a:lnTo>
                    <a:pt x="2424112" y="535781"/>
                  </a:lnTo>
                  <a:lnTo>
                    <a:pt x="2388394" y="573881"/>
                  </a:lnTo>
                  <a:lnTo>
                    <a:pt x="2352675" y="602456"/>
                  </a:lnTo>
                  <a:lnTo>
                    <a:pt x="2305050" y="633412"/>
                  </a:lnTo>
                  <a:lnTo>
                    <a:pt x="2274094" y="645319"/>
                  </a:lnTo>
                  <a:lnTo>
                    <a:pt x="2228850" y="652462"/>
                  </a:lnTo>
                  <a:lnTo>
                    <a:pt x="2140744" y="659606"/>
                  </a:lnTo>
                  <a:lnTo>
                    <a:pt x="1995487" y="661987"/>
                  </a:lnTo>
                  <a:lnTo>
                    <a:pt x="1721644" y="659606"/>
                  </a:lnTo>
                  <a:lnTo>
                    <a:pt x="1519237" y="638175"/>
                  </a:lnTo>
                  <a:lnTo>
                    <a:pt x="1395412" y="628650"/>
                  </a:lnTo>
                  <a:lnTo>
                    <a:pt x="1281112" y="614362"/>
                  </a:lnTo>
                  <a:lnTo>
                    <a:pt x="1157287" y="590550"/>
                  </a:lnTo>
                  <a:lnTo>
                    <a:pt x="1052512" y="564356"/>
                  </a:lnTo>
                  <a:lnTo>
                    <a:pt x="933450" y="528637"/>
                  </a:lnTo>
                  <a:lnTo>
                    <a:pt x="831056" y="492919"/>
                  </a:lnTo>
                  <a:lnTo>
                    <a:pt x="723900" y="454819"/>
                  </a:lnTo>
                  <a:lnTo>
                    <a:pt x="614362" y="404812"/>
                  </a:lnTo>
                  <a:lnTo>
                    <a:pt x="535781" y="361950"/>
                  </a:lnTo>
                  <a:lnTo>
                    <a:pt x="433387" y="297656"/>
                  </a:lnTo>
                  <a:lnTo>
                    <a:pt x="345281" y="240506"/>
                  </a:lnTo>
                  <a:lnTo>
                    <a:pt x="238125" y="161925"/>
                  </a:lnTo>
                  <a:lnTo>
                    <a:pt x="138112" y="83344"/>
                  </a:lnTo>
                  <a:lnTo>
                    <a:pt x="61912" y="16669"/>
                  </a:lnTo>
                  <a:lnTo>
                    <a:pt x="50006" y="9525"/>
                  </a:lnTo>
                  <a:lnTo>
                    <a:pt x="21431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4287" y="57150"/>
                  </a:lnTo>
                  <a:lnTo>
                    <a:pt x="42862" y="90487"/>
                  </a:lnTo>
                  <a:lnTo>
                    <a:pt x="104775" y="157162"/>
                  </a:lnTo>
                  <a:lnTo>
                    <a:pt x="178594" y="233362"/>
                  </a:lnTo>
                  <a:lnTo>
                    <a:pt x="264319" y="311944"/>
                  </a:lnTo>
                  <a:lnTo>
                    <a:pt x="381000" y="409575"/>
                  </a:lnTo>
                  <a:lnTo>
                    <a:pt x="483394" y="485775"/>
                  </a:lnTo>
                  <a:lnTo>
                    <a:pt x="595312" y="559594"/>
                  </a:lnTo>
                  <a:lnTo>
                    <a:pt x="704850" y="616744"/>
                  </a:lnTo>
                  <a:lnTo>
                    <a:pt x="797719" y="657225"/>
                  </a:lnTo>
                  <a:lnTo>
                    <a:pt x="947737" y="711994"/>
                  </a:lnTo>
                  <a:lnTo>
                    <a:pt x="1092994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35D76050-DE87-3649-866D-1A2E060E25DC}"/>
                </a:ext>
              </a:extLst>
            </p:cNvPr>
            <p:cNvSpPr/>
            <p:nvPr/>
          </p:nvSpPr>
          <p:spPr>
            <a:xfrm>
              <a:off x="2809875" y="3241675"/>
              <a:ext cx="4349750" cy="2668588"/>
            </a:xfrm>
            <a:custGeom>
              <a:avLst/>
              <a:gdLst>
                <a:gd name="connsiteX0" fmla="*/ 1415731 w 4349578"/>
                <a:gd name="connsiteY0" fmla="*/ 406007 h 2669059"/>
                <a:gd name="connsiteX1" fmla="*/ 1705232 w 4349578"/>
                <a:gd name="connsiteY1" fmla="*/ 317745 h 2669059"/>
                <a:gd name="connsiteX2" fmla="*/ 1881757 w 4349578"/>
                <a:gd name="connsiteY2" fmla="*/ 282440 h 2669059"/>
                <a:gd name="connsiteX3" fmla="*/ 2150075 w 4349578"/>
                <a:gd name="connsiteY3" fmla="*/ 194177 h 2669059"/>
                <a:gd name="connsiteX4" fmla="*/ 2418393 w 4349578"/>
                <a:gd name="connsiteY4" fmla="*/ 112976 h 2669059"/>
                <a:gd name="connsiteX5" fmla="*/ 2580796 w 4349578"/>
                <a:gd name="connsiteY5" fmla="*/ 60018 h 2669059"/>
                <a:gd name="connsiteX6" fmla="*/ 2658467 w 4349578"/>
                <a:gd name="connsiteY6" fmla="*/ 31774 h 2669059"/>
                <a:gd name="connsiteX7" fmla="*/ 2693773 w 4349578"/>
                <a:gd name="connsiteY7" fmla="*/ 10591 h 2669059"/>
                <a:gd name="connsiteX8" fmla="*/ 2714956 w 4349578"/>
                <a:gd name="connsiteY8" fmla="*/ 0 h 2669059"/>
                <a:gd name="connsiteX9" fmla="*/ 2743200 w 4349578"/>
                <a:gd name="connsiteY9" fmla="*/ 10591 h 2669059"/>
                <a:gd name="connsiteX10" fmla="*/ 2785566 w 4349578"/>
                <a:gd name="connsiteY10" fmla="*/ 35305 h 2669059"/>
                <a:gd name="connsiteX11" fmla="*/ 2859706 w 4349578"/>
                <a:gd name="connsiteY11" fmla="*/ 95323 h 2669059"/>
                <a:gd name="connsiteX12" fmla="*/ 2944438 w 4349578"/>
                <a:gd name="connsiteY12" fmla="*/ 172994 h 2669059"/>
                <a:gd name="connsiteX13" fmla="*/ 3011518 w 4349578"/>
                <a:gd name="connsiteY13" fmla="*/ 233013 h 2669059"/>
                <a:gd name="connsiteX14" fmla="*/ 3032701 w 4349578"/>
                <a:gd name="connsiteY14" fmla="*/ 257726 h 2669059"/>
                <a:gd name="connsiteX15" fmla="*/ 3039762 w 4349578"/>
                <a:gd name="connsiteY15" fmla="*/ 275379 h 2669059"/>
                <a:gd name="connsiteX16" fmla="*/ 3039762 w 4349578"/>
                <a:gd name="connsiteY16" fmla="*/ 285970 h 2669059"/>
                <a:gd name="connsiteX17" fmla="*/ 3032701 w 4349578"/>
                <a:gd name="connsiteY17" fmla="*/ 310684 h 2669059"/>
                <a:gd name="connsiteX18" fmla="*/ 3000926 w 4349578"/>
                <a:gd name="connsiteY18" fmla="*/ 356580 h 2669059"/>
                <a:gd name="connsiteX19" fmla="*/ 2947969 w 4349578"/>
                <a:gd name="connsiteY19" fmla="*/ 406007 h 2669059"/>
                <a:gd name="connsiteX20" fmla="*/ 2930316 w 4349578"/>
                <a:gd name="connsiteY20" fmla="*/ 423660 h 2669059"/>
                <a:gd name="connsiteX21" fmla="*/ 2905603 w 4349578"/>
                <a:gd name="connsiteY21" fmla="*/ 483679 h 2669059"/>
                <a:gd name="connsiteX22" fmla="*/ 2880889 w 4349578"/>
                <a:gd name="connsiteY22" fmla="*/ 568411 h 2669059"/>
                <a:gd name="connsiteX23" fmla="*/ 2856176 w 4349578"/>
                <a:gd name="connsiteY23" fmla="*/ 660204 h 2669059"/>
                <a:gd name="connsiteX24" fmla="*/ 2838523 w 4349578"/>
                <a:gd name="connsiteY24" fmla="*/ 780241 h 2669059"/>
                <a:gd name="connsiteX25" fmla="*/ 2831462 w 4349578"/>
                <a:gd name="connsiteY25" fmla="*/ 886156 h 2669059"/>
                <a:gd name="connsiteX26" fmla="*/ 2827932 w 4349578"/>
                <a:gd name="connsiteY26" fmla="*/ 1002662 h 2669059"/>
                <a:gd name="connsiteX27" fmla="*/ 2831462 w 4349578"/>
                <a:gd name="connsiteY27" fmla="*/ 1115638 h 2669059"/>
                <a:gd name="connsiteX28" fmla="*/ 2845584 w 4349578"/>
                <a:gd name="connsiteY28" fmla="*/ 1256858 h 2669059"/>
                <a:gd name="connsiteX29" fmla="*/ 2866767 w 4349578"/>
                <a:gd name="connsiteY29" fmla="*/ 1376896 h 2669059"/>
                <a:gd name="connsiteX30" fmla="*/ 2902072 w 4349578"/>
                <a:gd name="connsiteY30" fmla="*/ 1503994 h 2669059"/>
                <a:gd name="connsiteX31" fmla="*/ 2933847 w 4349578"/>
                <a:gd name="connsiteY31" fmla="*/ 1588726 h 2669059"/>
                <a:gd name="connsiteX32" fmla="*/ 2976213 w 4349578"/>
                <a:gd name="connsiteY32" fmla="*/ 1680519 h 2669059"/>
                <a:gd name="connsiteX33" fmla="*/ 3022109 w 4349578"/>
                <a:gd name="connsiteY33" fmla="*/ 1765251 h 2669059"/>
                <a:gd name="connsiteX34" fmla="*/ 3075067 w 4349578"/>
                <a:gd name="connsiteY34" fmla="*/ 1846452 h 2669059"/>
                <a:gd name="connsiteX35" fmla="*/ 3138616 w 4349578"/>
                <a:gd name="connsiteY35" fmla="*/ 1920593 h 2669059"/>
                <a:gd name="connsiteX36" fmla="*/ 3202165 w 4349578"/>
                <a:gd name="connsiteY36" fmla="*/ 1980611 h 2669059"/>
                <a:gd name="connsiteX37" fmla="*/ 3265714 w 4349578"/>
                <a:gd name="connsiteY37" fmla="*/ 2037099 h 2669059"/>
                <a:gd name="connsiteX38" fmla="*/ 3357507 w 4349578"/>
                <a:gd name="connsiteY38" fmla="*/ 2100648 h 2669059"/>
                <a:gd name="connsiteX39" fmla="*/ 3424586 w 4349578"/>
                <a:gd name="connsiteY39" fmla="*/ 2143014 h 2669059"/>
                <a:gd name="connsiteX40" fmla="*/ 3526971 w 4349578"/>
                <a:gd name="connsiteY40" fmla="*/ 2203033 h 2669059"/>
                <a:gd name="connsiteX41" fmla="*/ 3661130 w 4349578"/>
                <a:gd name="connsiteY41" fmla="*/ 2270113 h 2669059"/>
                <a:gd name="connsiteX42" fmla="*/ 3798820 w 4349578"/>
                <a:gd name="connsiteY42" fmla="*/ 2326601 h 2669059"/>
                <a:gd name="connsiteX43" fmla="*/ 3872960 w 4349578"/>
                <a:gd name="connsiteY43" fmla="*/ 2344253 h 2669059"/>
                <a:gd name="connsiteX44" fmla="*/ 4286029 w 4349578"/>
                <a:gd name="connsiteY44" fmla="*/ 2450168 h 2669059"/>
                <a:gd name="connsiteX45" fmla="*/ 4317803 w 4349578"/>
                <a:gd name="connsiteY45" fmla="*/ 2489004 h 2669059"/>
                <a:gd name="connsiteX46" fmla="*/ 4338986 w 4349578"/>
                <a:gd name="connsiteY46" fmla="*/ 2520778 h 2669059"/>
                <a:gd name="connsiteX47" fmla="*/ 4346047 w 4349578"/>
                <a:gd name="connsiteY47" fmla="*/ 2549022 h 2669059"/>
                <a:gd name="connsiteX48" fmla="*/ 4349578 w 4349578"/>
                <a:gd name="connsiteY48" fmla="*/ 2573736 h 2669059"/>
                <a:gd name="connsiteX49" fmla="*/ 4342517 w 4349578"/>
                <a:gd name="connsiteY49" fmla="*/ 2601980 h 2669059"/>
                <a:gd name="connsiteX50" fmla="*/ 4324864 w 4349578"/>
                <a:gd name="connsiteY50" fmla="*/ 2626693 h 2669059"/>
                <a:gd name="connsiteX51" fmla="*/ 4293090 w 4349578"/>
                <a:gd name="connsiteY51" fmla="*/ 2647876 h 2669059"/>
                <a:gd name="connsiteX52" fmla="*/ 4254254 w 4349578"/>
                <a:gd name="connsiteY52" fmla="*/ 2661998 h 2669059"/>
                <a:gd name="connsiteX53" fmla="*/ 4190705 w 4349578"/>
                <a:gd name="connsiteY53" fmla="*/ 2669059 h 2669059"/>
                <a:gd name="connsiteX54" fmla="*/ 4102443 w 4349578"/>
                <a:gd name="connsiteY54" fmla="*/ 2658468 h 2669059"/>
                <a:gd name="connsiteX55" fmla="*/ 4021241 w 4349578"/>
                <a:gd name="connsiteY55" fmla="*/ 2644346 h 2669059"/>
                <a:gd name="connsiteX56" fmla="*/ 3890613 w 4349578"/>
                <a:gd name="connsiteY56" fmla="*/ 2612571 h 2669059"/>
                <a:gd name="connsiteX57" fmla="*/ 3763515 w 4349578"/>
                <a:gd name="connsiteY57" fmla="*/ 2573736 h 2669059"/>
                <a:gd name="connsiteX58" fmla="*/ 3654069 w 4349578"/>
                <a:gd name="connsiteY58" fmla="*/ 2541961 h 2669059"/>
                <a:gd name="connsiteX59" fmla="*/ 3502257 w 4349578"/>
                <a:gd name="connsiteY59" fmla="*/ 2467821 h 2669059"/>
                <a:gd name="connsiteX60" fmla="*/ 3357507 w 4349578"/>
                <a:gd name="connsiteY60" fmla="*/ 2383089 h 2669059"/>
                <a:gd name="connsiteX61" fmla="*/ 3205695 w 4349578"/>
                <a:gd name="connsiteY61" fmla="*/ 2273643 h 2669059"/>
                <a:gd name="connsiteX62" fmla="*/ 3103311 w 4349578"/>
                <a:gd name="connsiteY62" fmla="*/ 2181850 h 2669059"/>
                <a:gd name="connsiteX63" fmla="*/ 3004457 w 4349578"/>
                <a:gd name="connsiteY63" fmla="*/ 2086526 h 2669059"/>
                <a:gd name="connsiteX64" fmla="*/ 2909133 w 4349578"/>
                <a:gd name="connsiteY64" fmla="*/ 1962959 h 2669059"/>
                <a:gd name="connsiteX65" fmla="*/ 2845584 w 4349578"/>
                <a:gd name="connsiteY65" fmla="*/ 1857044 h 2669059"/>
                <a:gd name="connsiteX66" fmla="*/ 2796157 w 4349578"/>
                <a:gd name="connsiteY66" fmla="*/ 1758190 h 2669059"/>
                <a:gd name="connsiteX67" fmla="*/ 2757322 w 4349578"/>
                <a:gd name="connsiteY67" fmla="*/ 1655805 h 2669059"/>
                <a:gd name="connsiteX68" fmla="*/ 2718486 w 4349578"/>
                <a:gd name="connsiteY68" fmla="*/ 1525177 h 2669059"/>
                <a:gd name="connsiteX69" fmla="*/ 2690242 w 4349578"/>
                <a:gd name="connsiteY69" fmla="*/ 1408670 h 2669059"/>
                <a:gd name="connsiteX70" fmla="*/ 2661998 w 4349578"/>
                <a:gd name="connsiteY70" fmla="*/ 1203901 h 2669059"/>
                <a:gd name="connsiteX71" fmla="*/ 2647876 w 4349578"/>
                <a:gd name="connsiteY71" fmla="*/ 1016784 h 2669059"/>
                <a:gd name="connsiteX72" fmla="*/ 2647876 w 4349578"/>
                <a:gd name="connsiteY72" fmla="*/ 727283 h 2669059"/>
                <a:gd name="connsiteX73" fmla="*/ 2647876 w 4349578"/>
                <a:gd name="connsiteY73" fmla="*/ 303623 h 2669059"/>
                <a:gd name="connsiteX74" fmla="*/ 2647876 w 4349578"/>
                <a:gd name="connsiteY74" fmla="*/ 250665 h 2669059"/>
                <a:gd name="connsiteX75" fmla="*/ 2640815 w 4349578"/>
                <a:gd name="connsiteY75" fmla="*/ 233013 h 2669059"/>
                <a:gd name="connsiteX76" fmla="*/ 2630223 w 4349578"/>
                <a:gd name="connsiteY76" fmla="*/ 222421 h 2669059"/>
                <a:gd name="connsiteX77" fmla="*/ 2584327 w 4349578"/>
                <a:gd name="connsiteY77" fmla="*/ 233013 h 2669059"/>
                <a:gd name="connsiteX78" fmla="*/ 2316009 w 4349578"/>
                <a:gd name="connsiteY78" fmla="*/ 310684 h 2669059"/>
                <a:gd name="connsiteX79" fmla="*/ 1984142 w 4349578"/>
                <a:gd name="connsiteY79" fmla="*/ 406007 h 2669059"/>
                <a:gd name="connsiteX80" fmla="*/ 1857044 w 4349578"/>
                <a:gd name="connsiteY80" fmla="*/ 441313 h 2669059"/>
                <a:gd name="connsiteX81" fmla="*/ 1680518 w 4349578"/>
                <a:gd name="connsiteY81" fmla="*/ 480148 h 2669059"/>
                <a:gd name="connsiteX82" fmla="*/ 1408670 w 4349578"/>
                <a:gd name="connsiteY82" fmla="*/ 571941 h 2669059"/>
                <a:gd name="connsiteX83" fmla="*/ 1048559 w 4349578"/>
                <a:gd name="connsiteY83" fmla="*/ 691978 h 2669059"/>
                <a:gd name="connsiteX84" fmla="*/ 928522 w 4349578"/>
                <a:gd name="connsiteY84" fmla="*/ 734344 h 2669059"/>
                <a:gd name="connsiteX85" fmla="*/ 741405 w 4349578"/>
                <a:gd name="connsiteY85" fmla="*/ 826137 h 2669059"/>
                <a:gd name="connsiteX86" fmla="*/ 586063 w 4349578"/>
                <a:gd name="connsiteY86" fmla="*/ 896747 h 2669059"/>
                <a:gd name="connsiteX87" fmla="*/ 501331 w 4349578"/>
                <a:gd name="connsiteY87" fmla="*/ 939113 h 2669059"/>
                <a:gd name="connsiteX88" fmla="*/ 469556 w 4349578"/>
                <a:gd name="connsiteY88" fmla="*/ 956766 h 2669059"/>
                <a:gd name="connsiteX89" fmla="*/ 441312 w 4349578"/>
                <a:gd name="connsiteY89" fmla="*/ 981479 h 2669059"/>
                <a:gd name="connsiteX90" fmla="*/ 413068 w 4349578"/>
                <a:gd name="connsiteY90" fmla="*/ 995601 h 2669059"/>
                <a:gd name="connsiteX91" fmla="*/ 384824 w 4349578"/>
                <a:gd name="connsiteY91" fmla="*/ 999132 h 2669059"/>
                <a:gd name="connsiteX92" fmla="*/ 360111 w 4349578"/>
                <a:gd name="connsiteY92" fmla="*/ 992071 h 2669059"/>
                <a:gd name="connsiteX93" fmla="*/ 338928 w 4349578"/>
                <a:gd name="connsiteY93" fmla="*/ 981479 h 2669059"/>
                <a:gd name="connsiteX94" fmla="*/ 247135 w 4349578"/>
                <a:gd name="connsiteY94" fmla="*/ 886156 h 2669059"/>
                <a:gd name="connsiteX95" fmla="*/ 112976 w 4349578"/>
                <a:gd name="connsiteY95" fmla="*/ 755527 h 2669059"/>
                <a:gd name="connsiteX96" fmla="*/ 38835 w 4349578"/>
                <a:gd name="connsiteY96" fmla="*/ 684917 h 2669059"/>
                <a:gd name="connsiteX97" fmla="*/ 14122 w 4349578"/>
                <a:gd name="connsiteY97" fmla="*/ 653143 h 2669059"/>
                <a:gd name="connsiteX98" fmla="*/ 7061 w 4349578"/>
                <a:gd name="connsiteY98" fmla="*/ 639021 h 2669059"/>
                <a:gd name="connsiteX99" fmla="*/ 0 w 4349578"/>
                <a:gd name="connsiteY99" fmla="*/ 617838 h 2669059"/>
                <a:gd name="connsiteX100" fmla="*/ 7061 w 4349578"/>
                <a:gd name="connsiteY100" fmla="*/ 603716 h 2669059"/>
                <a:gd name="connsiteX101" fmla="*/ 28244 w 4349578"/>
                <a:gd name="connsiteY101" fmla="*/ 596655 h 2669059"/>
                <a:gd name="connsiteX102" fmla="*/ 63549 w 4349578"/>
                <a:gd name="connsiteY102" fmla="*/ 607246 h 2669059"/>
                <a:gd name="connsiteX103" fmla="*/ 102384 w 4349578"/>
                <a:gd name="connsiteY103" fmla="*/ 624899 h 2669059"/>
                <a:gd name="connsiteX104" fmla="*/ 201238 w 4349578"/>
                <a:gd name="connsiteY104" fmla="*/ 681387 h 2669059"/>
                <a:gd name="connsiteX105" fmla="*/ 271848 w 4349578"/>
                <a:gd name="connsiteY105" fmla="*/ 713161 h 2669059"/>
                <a:gd name="connsiteX106" fmla="*/ 324806 w 4349578"/>
                <a:gd name="connsiteY106" fmla="*/ 723753 h 2669059"/>
                <a:gd name="connsiteX107" fmla="*/ 367172 w 4349578"/>
                <a:gd name="connsiteY107" fmla="*/ 723753 h 2669059"/>
                <a:gd name="connsiteX108" fmla="*/ 469556 w 4349578"/>
                <a:gd name="connsiteY108" fmla="*/ 702570 h 2669059"/>
                <a:gd name="connsiteX109" fmla="*/ 653142 w 4349578"/>
                <a:gd name="connsiteY109" fmla="*/ 649612 h 2669059"/>
                <a:gd name="connsiteX110" fmla="*/ 776710 w 4349578"/>
                <a:gd name="connsiteY110" fmla="*/ 603716 h 2669059"/>
                <a:gd name="connsiteX111" fmla="*/ 1030906 w 4349578"/>
                <a:gd name="connsiteY111" fmla="*/ 526045 h 2669059"/>
                <a:gd name="connsiteX112" fmla="*/ 1415731 w 4349578"/>
                <a:gd name="connsiteY112" fmla="*/ 406007 h 266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349578" h="2669059">
                  <a:moveTo>
                    <a:pt x="1415731" y="406007"/>
                  </a:moveTo>
                  <a:lnTo>
                    <a:pt x="1705232" y="317745"/>
                  </a:lnTo>
                  <a:lnTo>
                    <a:pt x="1881757" y="282440"/>
                  </a:lnTo>
                  <a:lnTo>
                    <a:pt x="2150075" y="194177"/>
                  </a:lnTo>
                  <a:lnTo>
                    <a:pt x="2418393" y="112976"/>
                  </a:lnTo>
                  <a:lnTo>
                    <a:pt x="2580796" y="60018"/>
                  </a:lnTo>
                  <a:lnTo>
                    <a:pt x="2658467" y="31774"/>
                  </a:lnTo>
                  <a:lnTo>
                    <a:pt x="2693773" y="10591"/>
                  </a:lnTo>
                  <a:lnTo>
                    <a:pt x="2714956" y="0"/>
                  </a:lnTo>
                  <a:lnTo>
                    <a:pt x="2743200" y="10591"/>
                  </a:lnTo>
                  <a:lnTo>
                    <a:pt x="2785566" y="35305"/>
                  </a:lnTo>
                  <a:lnTo>
                    <a:pt x="2859706" y="95323"/>
                  </a:lnTo>
                  <a:lnTo>
                    <a:pt x="2944438" y="172994"/>
                  </a:lnTo>
                  <a:lnTo>
                    <a:pt x="3011518" y="233013"/>
                  </a:lnTo>
                  <a:lnTo>
                    <a:pt x="3032701" y="257726"/>
                  </a:lnTo>
                  <a:lnTo>
                    <a:pt x="3039762" y="275379"/>
                  </a:lnTo>
                  <a:lnTo>
                    <a:pt x="3039762" y="285970"/>
                  </a:lnTo>
                  <a:lnTo>
                    <a:pt x="3032701" y="310684"/>
                  </a:lnTo>
                  <a:lnTo>
                    <a:pt x="3000926" y="356580"/>
                  </a:lnTo>
                  <a:lnTo>
                    <a:pt x="2947969" y="406007"/>
                  </a:lnTo>
                  <a:lnTo>
                    <a:pt x="2930316" y="423660"/>
                  </a:lnTo>
                  <a:lnTo>
                    <a:pt x="2905603" y="483679"/>
                  </a:lnTo>
                  <a:lnTo>
                    <a:pt x="2880889" y="568411"/>
                  </a:lnTo>
                  <a:lnTo>
                    <a:pt x="2856176" y="660204"/>
                  </a:lnTo>
                  <a:lnTo>
                    <a:pt x="2838523" y="780241"/>
                  </a:lnTo>
                  <a:lnTo>
                    <a:pt x="2831462" y="886156"/>
                  </a:lnTo>
                  <a:lnTo>
                    <a:pt x="2827932" y="1002662"/>
                  </a:lnTo>
                  <a:lnTo>
                    <a:pt x="2831462" y="1115638"/>
                  </a:lnTo>
                  <a:lnTo>
                    <a:pt x="2845584" y="1256858"/>
                  </a:lnTo>
                  <a:lnTo>
                    <a:pt x="2866767" y="1376896"/>
                  </a:lnTo>
                  <a:lnTo>
                    <a:pt x="2902072" y="1503994"/>
                  </a:lnTo>
                  <a:lnTo>
                    <a:pt x="2933847" y="1588726"/>
                  </a:lnTo>
                  <a:lnTo>
                    <a:pt x="2976213" y="1680519"/>
                  </a:lnTo>
                  <a:lnTo>
                    <a:pt x="3022109" y="1765251"/>
                  </a:lnTo>
                  <a:lnTo>
                    <a:pt x="3075067" y="1846452"/>
                  </a:lnTo>
                  <a:lnTo>
                    <a:pt x="3138616" y="1920593"/>
                  </a:lnTo>
                  <a:lnTo>
                    <a:pt x="3202165" y="1980611"/>
                  </a:lnTo>
                  <a:lnTo>
                    <a:pt x="3265714" y="2037099"/>
                  </a:lnTo>
                  <a:lnTo>
                    <a:pt x="3357507" y="2100648"/>
                  </a:lnTo>
                  <a:lnTo>
                    <a:pt x="3424586" y="2143014"/>
                  </a:lnTo>
                  <a:lnTo>
                    <a:pt x="3526971" y="2203033"/>
                  </a:lnTo>
                  <a:lnTo>
                    <a:pt x="3661130" y="2270113"/>
                  </a:lnTo>
                  <a:lnTo>
                    <a:pt x="3798820" y="2326601"/>
                  </a:lnTo>
                  <a:lnTo>
                    <a:pt x="3872960" y="2344253"/>
                  </a:lnTo>
                  <a:lnTo>
                    <a:pt x="4286029" y="2450168"/>
                  </a:lnTo>
                  <a:lnTo>
                    <a:pt x="4317803" y="2489004"/>
                  </a:lnTo>
                  <a:lnTo>
                    <a:pt x="4338986" y="2520778"/>
                  </a:lnTo>
                  <a:lnTo>
                    <a:pt x="4346047" y="2549022"/>
                  </a:lnTo>
                  <a:lnTo>
                    <a:pt x="4349578" y="2573736"/>
                  </a:lnTo>
                  <a:lnTo>
                    <a:pt x="4342517" y="2601980"/>
                  </a:lnTo>
                  <a:lnTo>
                    <a:pt x="4324864" y="2626693"/>
                  </a:lnTo>
                  <a:lnTo>
                    <a:pt x="4293090" y="2647876"/>
                  </a:lnTo>
                  <a:lnTo>
                    <a:pt x="4254254" y="2661998"/>
                  </a:lnTo>
                  <a:lnTo>
                    <a:pt x="4190705" y="2669059"/>
                  </a:lnTo>
                  <a:lnTo>
                    <a:pt x="4102443" y="2658468"/>
                  </a:lnTo>
                  <a:lnTo>
                    <a:pt x="4021241" y="2644346"/>
                  </a:lnTo>
                  <a:lnTo>
                    <a:pt x="3890613" y="2612571"/>
                  </a:lnTo>
                  <a:lnTo>
                    <a:pt x="3763515" y="2573736"/>
                  </a:lnTo>
                  <a:lnTo>
                    <a:pt x="3654069" y="2541961"/>
                  </a:lnTo>
                  <a:lnTo>
                    <a:pt x="3502257" y="2467821"/>
                  </a:lnTo>
                  <a:lnTo>
                    <a:pt x="3357507" y="2383089"/>
                  </a:lnTo>
                  <a:lnTo>
                    <a:pt x="3205695" y="2273643"/>
                  </a:lnTo>
                  <a:lnTo>
                    <a:pt x="3103311" y="2181850"/>
                  </a:lnTo>
                  <a:lnTo>
                    <a:pt x="3004457" y="2086526"/>
                  </a:lnTo>
                  <a:lnTo>
                    <a:pt x="2909133" y="1962959"/>
                  </a:lnTo>
                  <a:lnTo>
                    <a:pt x="2845584" y="1857044"/>
                  </a:lnTo>
                  <a:lnTo>
                    <a:pt x="2796157" y="1758190"/>
                  </a:lnTo>
                  <a:lnTo>
                    <a:pt x="2757322" y="1655805"/>
                  </a:lnTo>
                  <a:lnTo>
                    <a:pt x="2718486" y="1525177"/>
                  </a:lnTo>
                  <a:lnTo>
                    <a:pt x="2690242" y="1408670"/>
                  </a:lnTo>
                  <a:lnTo>
                    <a:pt x="2661998" y="1203901"/>
                  </a:lnTo>
                  <a:lnTo>
                    <a:pt x="2647876" y="1016784"/>
                  </a:lnTo>
                  <a:lnTo>
                    <a:pt x="2647876" y="727283"/>
                  </a:lnTo>
                  <a:lnTo>
                    <a:pt x="2647876" y="303623"/>
                  </a:lnTo>
                  <a:lnTo>
                    <a:pt x="2647876" y="250665"/>
                  </a:lnTo>
                  <a:lnTo>
                    <a:pt x="2640815" y="233013"/>
                  </a:lnTo>
                  <a:lnTo>
                    <a:pt x="2630223" y="222421"/>
                  </a:lnTo>
                  <a:lnTo>
                    <a:pt x="2584327" y="233013"/>
                  </a:lnTo>
                  <a:lnTo>
                    <a:pt x="2316009" y="310684"/>
                  </a:lnTo>
                  <a:lnTo>
                    <a:pt x="1984142" y="406007"/>
                  </a:lnTo>
                  <a:lnTo>
                    <a:pt x="1857044" y="441313"/>
                  </a:lnTo>
                  <a:lnTo>
                    <a:pt x="1680518" y="480148"/>
                  </a:lnTo>
                  <a:lnTo>
                    <a:pt x="1408670" y="571941"/>
                  </a:lnTo>
                  <a:lnTo>
                    <a:pt x="1048559" y="691978"/>
                  </a:lnTo>
                  <a:lnTo>
                    <a:pt x="928522" y="734344"/>
                  </a:lnTo>
                  <a:lnTo>
                    <a:pt x="741405" y="826137"/>
                  </a:lnTo>
                  <a:lnTo>
                    <a:pt x="586063" y="896747"/>
                  </a:lnTo>
                  <a:lnTo>
                    <a:pt x="501331" y="939113"/>
                  </a:lnTo>
                  <a:lnTo>
                    <a:pt x="469556" y="956766"/>
                  </a:lnTo>
                  <a:lnTo>
                    <a:pt x="441312" y="981479"/>
                  </a:lnTo>
                  <a:lnTo>
                    <a:pt x="413068" y="995601"/>
                  </a:lnTo>
                  <a:lnTo>
                    <a:pt x="384824" y="999132"/>
                  </a:lnTo>
                  <a:lnTo>
                    <a:pt x="360111" y="992071"/>
                  </a:lnTo>
                  <a:lnTo>
                    <a:pt x="338928" y="981479"/>
                  </a:lnTo>
                  <a:lnTo>
                    <a:pt x="247135" y="886156"/>
                  </a:lnTo>
                  <a:lnTo>
                    <a:pt x="112976" y="755527"/>
                  </a:lnTo>
                  <a:lnTo>
                    <a:pt x="38835" y="684917"/>
                  </a:lnTo>
                  <a:lnTo>
                    <a:pt x="14122" y="653143"/>
                  </a:lnTo>
                  <a:lnTo>
                    <a:pt x="7061" y="639021"/>
                  </a:lnTo>
                  <a:lnTo>
                    <a:pt x="0" y="617838"/>
                  </a:lnTo>
                  <a:lnTo>
                    <a:pt x="7061" y="603716"/>
                  </a:lnTo>
                  <a:lnTo>
                    <a:pt x="28244" y="596655"/>
                  </a:lnTo>
                  <a:lnTo>
                    <a:pt x="63549" y="607246"/>
                  </a:lnTo>
                  <a:lnTo>
                    <a:pt x="102384" y="624899"/>
                  </a:lnTo>
                  <a:lnTo>
                    <a:pt x="201238" y="681387"/>
                  </a:lnTo>
                  <a:lnTo>
                    <a:pt x="271848" y="713161"/>
                  </a:lnTo>
                  <a:lnTo>
                    <a:pt x="324806" y="723753"/>
                  </a:lnTo>
                  <a:lnTo>
                    <a:pt x="367172" y="723753"/>
                  </a:lnTo>
                  <a:lnTo>
                    <a:pt x="469556" y="702570"/>
                  </a:lnTo>
                  <a:lnTo>
                    <a:pt x="653142" y="649612"/>
                  </a:lnTo>
                  <a:lnTo>
                    <a:pt x="776710" y="603716"/>
                  </a:lnTo>
                  <a:lnTo>
                    <a:pt x="1030906" y="526045"/>
                  </a:lnTo>
                  <a:lnTo>
                    <a:pt x="1415731" y="406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14DBB971-44A6-9847-AB6E-1DFB877948F0}"/>
                </a:ext>
              </a:extLst>
            </p:cNvPr>
            <p:cNvSpPr/>
            <p:nvPr/>
          </p:nvSpPr>
          <p:spPr>
            <a:xfrm>
              <a:off x="6584950" y="5029200"/>
              <a:ext cx="547688" cy="712788"/>
            </a:xfrm>
            <a:custGeom>
              <a:avLst/>
              <a:gdLst>
                <a:gd name="connsiteX0" fmla="*/ 381000 w 547688"/>
                <a:gd name="connsiteY0" fmla="*/ 252413 h 711994"/>
                <a:gd name="connsiteX1" fmla="*/ 364332 w 547688"/>
                <a:gd name="connsiteY1" fmla="*/ 150019 h 711994"/>
                <a:gd name="connsiteX2" fmla="*/ 352425 w 547688"/>
                <a:gd name="connsiteY2" fmla="*/ 52388 h 711994"/>
                <a:gd name="connsiteX3" fmla="*/ 347663 w 547688"/>
                <a:gd name="connsiteY3" fmla="*/ 21431 h 711994"/>
                <a:gd name="connsiteX4" fmla="*/ 342900 w 547688"/>
                <a:gd name="connsiteY4" fmla="*/ 7144 h 711994"/>
                <a:gd name="connsiteX5" fmla="*/ 330994 w 547688"/>
                <a:gd name="connsiteY5" fmla="*/ 0 h 711994"/>
                <a:gd name="connsiteX6" fmla="*/ 319088 w 547688"/>
                <a:gd name="connsiteY6" fmla="*/ 0 h 711994"/>
                <a:gd name="connsiteX7" fmla="*/ 309563 w 547688"/>
                <a:gd name="connsiteY7" fmla="*/ 7144 h 711994"/>
                <a:gd name="connsiteX8" fmla="*/ 297657 w 547688"/>
                <a:gd name="connsiteY8" fmla="*/ 23813 h 711994"/>
                <a:gd name="connsiteX9" fmla="*/ 292894 w 547688"/>
                <a:gd name="connsiteY9" fmla="*/ 95250 h 711994"/>
                <a:gd name="connsiteX10" fmla="*/ 271463 w 547688"/>
                <a:gd name="connsiteY10" fmla="*/ 245269 h 711994"/>
                <a:gd name="connsiteX11" fmla="*/ 252413 w 547688"/>
                <a:gd name="connsiteY11" fmla="*/ 369094 h 711994"/>
                <a:gd name="connsiteX12" fmla="*/ 233363 w 547688"/>
                <a:gd name="connsiteY12" fmla="*/ 435769 h 711994"/>
                <a:gd name="connsiteX13" fmla="*/ 209550 w 547688"/>
                <a:gd name="connsiteY13" fmla="*/ 492919 h 711994"/>
                <a:gd name="connsiteX14" fmla="*/ 180975 w 547688"/>
                <a:gd name="connsiteY14" fmla="*/ 533400 h 711994"/>
                <a:gd name="connsiteX15" fmla="*/ 152400 w 547688"/>
                <a:gd name="connsiteY15" fmla="*/ 550069 h 711994"/>
                <a:gd name="connsiteX16" fmla="*/ 121444 w 547688"/>
                <a:gd name="connsiteY16" fmla="*/ 554831 h 711994"/>
                <a:gd name="connsiteX17" fmla="*/ 73819 w 547688"/>
                <a:gd name="connsiteY17" fmla="*/ 554831 h 711994"/>
                <a:gd name="connsiteX18" fmla="*/ 0 w 547688"/>
                <a:gd name="connsiteY18" fmla="*/ 554831 h 711994"/>
                <a:gd name="connsiteX19" fmla="*/ 547688 w 547688"/>
                <a:gd name="connsiteY19" fmla="*/ 711994 h 711994"/>
                <a:gd name="connsiteX20" fmla="*/ 511969 w 547688"/>
                <a:gd name="connsiteY20" fmla="*/ 659606 h 711994"/>
                <a:gd name="connsiteX21" fmla="*/ 490538 w 547688"/>
                <a:gd name="connsiteY21" fmla="*/ 628650 h 711994"/>
                <a:gd name="connsiteX22" fmla="*/ 469107 w 547688"/>
                <a:gd name="connsiteY22" fmla="*/ 583406 h 711994"/>
                <a:gd name="connsiteX23" fmla="*/ 442913 w 547688"/>
                <a:gd name="connsiteY23" fmla="*/ 507206 h 711994"/>
                <a:gd name="connsiteX24" fmla="*/ 409575 w 547688"/>
                <a:gd name="connsiteY24" fmla="*/ 397669 h 711994"/>
                <a:gd name="connsiteX25" fmla="*/ 381000 w 547688"/>
                <a:gd name="connsiteY25" fmla="*/ 25241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7688" h="711994">
                  <a:moveTo>
                    <a:pt x="381000" y="252413"/>
                  </a:moveTo>
                  <a:lnTo>
                    <a:pt x="364332" y="150019"/>
                  </a:lnTo>
                  <a:lnTo>
                    <a:pt x="352425" y="52388"/>
                  </a:lnTo>
                  <a:lnTo>
                    <a:pt x="347663" y="21431"/>
                  </a:lnTo>
                  <a:lnTo>
                    <a:pt x="342900" y="7144"/>
                  </a:lnTo>
                  <a:lnTo>
                    <a:pt x="330994" y="0"/>
                  </a:lnTo>
                  <a:lnTo>
                    <a:pt x="319088" y="0"/>
                  </a:lnTo>
                  <a:lnTo>
                    <a:pt x="309563" y="7144"/>
                  </a:lnTo>
                  <a:lnTo>
                    <a:pt x="297657" y="23813"/>
                  </a:lnTo>
                  <a:lnTo>
                    <a:pt x="292894" y="95250"/>
                  </a:lnTo>
                  <a:lnTo>
                    <a:pt x="271463" y="245269"/>
                  </a:lnTo>
                  <a:lnTo>
                    <a:pt x="252413" y="369094"/>
                  </a:lnTo>
                  <a:lnTo>
                    <a:pt x="233363" y="435769"/>
                  </a:lnTo>
                  <a:lnTo>
                    <a:pt x="209550" y="492919"/>
                  </a:lnTo>
                  <a:lnTo>
                    <a:pt x="180975" y="533400"/>
                  </a:lnTo>
                  <a:lnTo>
                    <a:pt x="152400" y="550069"/>
                  </a:lnTo>
                  <a:lnTo>
                    <a:pt x="121444" y="554831"/>
                  </a:lnTo>
                  <a:lnTo>
                    <a:pt x="73819" y="554831"/>
                  </a:lnTo>
                  <a:lnTo>
                    <a:pt x="0" y="554831"/>
                  </a:lnTo>
                  <a:lnTo>
                    <a:pt x="547688" y="711994"/>
                  </a:lnTo>
                  <a:lnTo>
                    <a:pt x="511969" y="659606"/>
                  </a:lnTo>
                  <a:lnTo>
                    <a:pt x="490538" y="628650"/>
                  </a:lnTo>
                  <a:lnTo>
                    <a:pt x="469107" y="583406"/>
                  </a:lnTo>
                  <a:lnTo>
                    <a:pt x="442913" y="507206"/>
                  </a:lnTo>
                  <a:lnTo>
                    <a:pt x="409575" y="397669"/>
                  </a:lnTo>
                  <a:lnTo>
                    <a:pt x="381000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00BE210-F197-5340-A47E-4E1867B9F739}"/>
                </a:ext>
              </a:extLst>
            </p:cNvPr>
            <p:cNvSpPr/>
            <p:nvPr/>
          </p:nvSpPr>
          <p:spPr>
            <a:xfrm>
              <a:off x="5913438" y="3705225"/>
              <a:ext cx="785812" cy="485775"/>
            </a:xfrm>
            <a:custGeom>
              <a:avLst/>
              <a:gdLst>
                <a:gd name="connsiteX0" fmla="*/ 311944 w 785812"/>
                <a:gd name="connsiteY0" fmla="*/ 402431 h 485775"/>
                <a:gd name="connsiteX1" fmla="*/ 538162 w 785812"/>
                <a:gd name="connsiteY1" fmla="*/ 338138 h 485775"/>
                <a:gd name="connsiteX2" fmla="*/ 647700 w 785812"/>
                <a:gd name="connsiteY2" fmla="*/ 311944 h 485775"/>
                <a:gd name="connsiteX3" fmla="*/ 702469 w 785812"/>
                <a:gd name="connsiteY3" fmla="*/ 302419 h 485775"/>
                <a:gd name="connsiteX4" fmla="*/ 750094 w 785812"/>
                <a:gd name="connsiteY4" fmla="*/ 302419 h 485775"/>
                <a:gd name="connsiteX5" fmla="*/ 771525 w 785812"/>
                <a:gd name="connsiteY5" fmla="*/ 297656 h 485775"/>
                <a:gd name="connsiteX6" fmla="*/ 783431 w 785812"/>
                <a:gd name="connsiteY6" fmla="*/ 288131 h 485775"/>
                <a:gd name="connsiteX7" fmla="*/ 785812 w 785812"/>
                <a:gd name="connsiteY7" fmla="*/ 276225 h 485775"/>
                <a:gd name="connsiteX8" fmla="*/ 783431 w 785812"/>
                <a:gd name="connsiteY8" fmla="*/ 264319 h 485775"/>
                <a:gd name="connsiteX9" fmla="*/ 771525 w 785812"/>
                <a:gd name="connsiteY9" fmla="*/ 235744 h 485775"/>
                <a:gd name="connsiteX10" fmla="*/ 716756 w 785812"/>
                <a:gd name="connsiteY10" fmla="*/ 183356 h 485775"/>
                <a:gd name="connsiteX11" fmla="*/ 635794 w 785812"/>
                <a:gd name="connsiteY11" fmla="*/ 121444 h 485775"/>
                <a:gd name="connsiteX12" fmla="*/ 559594 w 785812"/>
                <a:gd name="connsiteY12" fmla="*/ 80963 h 485775"/>
                <a:gd name="connsiteX13" fmla="*/ 466725 w 785812"/>
                <a:gd name="connsiteY13" fmla="*/ 33338 h 485775"/>
                <a:gd name="connsiteX14" fmla="*/ 392906 w 785812"/>
                <a:gd name="connsiteY14" fmla="*/ 2381 h 485775"/>
                <a:gd name="connsiteX15" fmla="*/ 373856 w 785812"/>
                <a:gd name="connsiteY15" fmla="*/ 0 h 485775"/>
                <a:gd name="connsiteX16" fmla="*/ 359569 w 785812"/>
                <a:gd name="connsiteY16" fmla="*/ 7144 h 485775"/>
                <a:gd name="connsiteX17" fmla="*/ 359569 w 785812"/>
                <a:gd name="connsiteY17" fmla="*/ 21431 h 485775"/>
                <a:gd name="connsiteX18" fmla="*/ 371475 w 785812"/>
                <a:gd name="connsiteY18" fmla="*/ 54769 h 485775"/>
                <a:gd name="connsiteX19" fmla="*/ 385762 w 785812"/>
                <a:gd name="connsiteY19" fmla="*/ 97631 h 485775"/>
                <a:gd name="connsiteX20" fmla="*/ 392906 w 785812"/>
                <a:gd name="connsiteY20" fmla="*/ 130969 h 485775"/>
                <a:gd name="connsiteX21" fmla="*/ 390525 w 785812"/>
                <a:gd name="connsiteY21" fmla="*/ 154781 h 485775"/>
                <a:gd name="connsiteX22" fmla="*/ 373856 w 785812"/>
                <a:gd name="connsiteY22" fmla="*/ 192881 h 485775"/>
                <a:gd name="connsiteX23" fmla="*/ 321469 w 785812"/>
                <a:gd name="connsiteY23" fmla="*/ 233363 h 485775"/>
                <a:gd name="connsiteX24" fmla="*/ 121444 w 785812"/>
                <a:gd name="connsiteY24" fmla="*/ 364331 h 485775"/>
                <a:gd name="connsiteX25" fmla="*/ 14287 w 785812"/>
                <a:gd name="connsiteY25" fmla="*/ 438150 h 485775"/>
                <a:gd name="connsiteX26" fmla="*/ 4762 w 785812"/>
                <a:gd name="connsiteY26" fmla="*/ 452438 h 485775"/>
                <a:gd name="connsiteX27" fmla="*/ 0 w 785812"/>
                <a:gd name="connsiteY27" fmla="*/ 464344 h 485775"/>
                <a:gd name="connsiteX28" fmla="*/ 2381 w 785812"/>
                <a:gd name="connsiteY28" fmla="*/ 476250 h 485775"/>
                <a:gd name="connsiteX29" fmla="*/ 21431 w 785812"/>
                <a:gd name="connsiteY29" fmla="*/ 485775 h 485775"/>
                <a:gd name="connsiteX30" fmla="*/ 42862 w 785812"/>
                <a:gd name="connsiteY30" fmla="*/ 485775 h 485775"/>
                <a:gd name="connsiteX31" fmla="*/ 150019 w 785812"/>
                <a:gd name="connsiteY31" fmla="*/ 450056 h 485775"/>
                <a:gd name="connsiteX32" fmla="*/ 311944 w 785812"/>
                <a:gd name="connsiteY32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2" h="485775">
                  <a:moveTo>
                    <a:pt x="311944" y="402431"/>
                  </a:moveTo>
                  <a:lnTo>
                    <a:pt x="538162" y="338138"/>
                  </a:lnTo>
                  <a:lnTo>
                    <a:pt x="647700" y="311944"/>
                  </a:lnTo>
                  <a:lnTo>
                    <a:pt x="702469" y="302419"/>
                  </a:lnTo>
                  <a:lnTo>
                    <a:pt x="750094" y="302419"/>
                  </a:lnTo>
                  <a:lnTo>
                    <a:pt x="771525" y="297656"/>
                  </a:lnTo>
                  <a:lnTo>
                    <a:pt x="783431" y="288131"/>
                  </a:lnTo>
                  <a:lnTo>
                    <a:pt x="785812" y="276225"/>
                  </a:lnTo>
                  <a:lnTo>
                    <a:pt x="783431" y="264319"/>
                  </a:lnTo>
                  <a:lnTo>
                    <a:pt x="771525" y="235744"/>
                  </a:lnTo>
                  <a:lnTo>
                    <a:pt x="716756" y="183356"/>
                  </a:lnTo>
                  <a:lnTo>
                    <a:pt x="635794" y="121444"/>
                  </a:lnTo>
                  <a:lnTo>
                    <a:pt x="559594" y="80963"/>
                  </a:lnTo>
                  <a:lnTo>
                    <a:pt x="466725" y="33338"/>
                  </a:lnTo>
                  <a:lnTo>
                    <a:pt x="392906" y="2381"/>
                  </a:lnTo>
                  <a:lnTo>
                    <a:pt x="373856" y="0"/>
                  </a:lnTo>
                  <a:lnTo>
                    <a:pt x="359569" y="7144"/>
                  </a:lnTo>
                  <a:lnTo>
                    <a:pt x="359569" y="21431"/>
                  </a:lnTo>
                  <a:lnTo>
                    <a:pt x="371475" y="54769"/>
                  </a:lnTo>
                  <a:lnTo>
                    <a:pt x="385762" y="97631"/>
                  </a:lnTo>
                  <a:lnTo>
                    <a:pt x="392906" y="130969"/>
                  </a:lnTo>
                  <a:lnTo>
                    <a:pt x="390525" y="154781"/>
                  </a:lnTo>
                  <a:lnTo>
                    <a:pt x="373856" y="192881"/>
                  </a:lnTo>
                  <a:lnTo>
                    <a:pt x="321469" y="233363"/>
                  </a:lnTo>
                  <a:lnTo>
                    <a:pt x="121444" y="364331"/>
                  </a:lnTo>
                  <a:lnTo>
                    <a:pt x="14287" y="438150"/>
                  </a:lnTo>
                  <a:lnTo>
                    <a:pt x="4762" y="452438"/>
                  </a:lnTo>
                  <a:lnTo>
                    <a:pt x="0" y="464344"/>
                  </a:lnTo>
                  <a:lnTo>
                    <a:pt x="2381" y="476250"/>
                  </a:lnTo>
                  <a:lnTo>
                    <a:pt x="21431" y="485775"/>
                  </a:lnTo>
                  <a:lnTo>
                    <a:pt x="42862" y="485775"/>
                  </a:lnTo>
                  <a:lnTo>
                    <a:pt x="150019" y="450056"/>
                  </a:lnTo>
                  <a:lnTo>
                    <a:pt x="3119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2CC3776C-CCF5-DB4C-9958-C876BACC2FEE}"/>
                </a:ext>
              </a:extLst>
            </p:cNvPr>
            <p:cNvSpPr/>
            <p:nvPr/>
          </p:nvSpPr>
          <p:spPr>
            <a:xfrm>
              <a:off x="6005513" y="4446588"/>
              <a:ext cx="636587" cy="574675"/>
            </a:xfrm>
            <a:custGeom>
              <a:avLst/>
              <a:gdLst>
                <a:gd name="connsiteX0" fmla="*/ 309562 w 635793"/>
                <a:gd name="connsiteY0" fmla="*/ 314325 h 576262"/>
                <a:gd name="connsiteX1" fmla="*/ 150018 w 635793"/>
                <a:gd name="connsiteY1" fmla="*/ 169069 h 576262"/>
                <a:gd name="connsiteX2" fmla="*/ 35718 w 635793"/>
                <a:gd name="connsiteY2" fmla="*/ 76200 h 576262"/>
                <a:gd name="connsiteX3" fmla="*/ 19050 w 635793"/>
                <a:gd name="connsiteY3" fmla="*/ 64294 h 576262"/>
                <a:gd name="connsiteX4" fmla="*/ 4762 w 635793"/>
                <a:gd name="connsiteY4" fmla="*/ 42862 h 576262"/>
                <a:gd name="connsiteX5" fmla="*/ 0 w 635793"/>
                <a:gd name="connsiteY5" fmla="*/ 21431 h 576262"/>
                <a:gd name="connsiteX6" fmla="*/ 2381 w 635793"/>
                <a:gd name="connsiteY6" fmla="*/ 2381 h 576262"/>
                <a:gd name="connsiteX7" fmla="*/ 7143 w 635793"/>
                <a:gd name="connsiteY7" fmla="*/ 0 h 576262"/>
                <a:gd name="connsiteX8" fmla="*/ 30956 w 635793"/>
                <a:gd name="connsiteY8" fmla="*/ 2381 h 576262"/>
                <a:gd name="connsiteX9" fmla="*/ 95250 w 635793"/>
                <a:gd name="connsiteY9" fmla="*/ 21431 h 576262"/>
                <a:gd name="connsiteX10" fmla="*/ 183356 w 635793"/>
                <a:gd name="connsiteY10" fmla="*/ 47625 h 576262"/>
                <a:gd name="connsiteX11" fmla="*/ 278606 w 635793"/>
                <a:gd name="connsiteY11" fmla="*/ 78581 h 576262"/>
                <a:gd name="connsiteX12" fmla="*/ 364331 w 635793"/>
                <a:gd name="connsiteY12" fmla="*/ 109537 h 576262"/>
                <a:gd name="connsiteX13" fmla="*/ 447675 w 635793"/>
                <a:gd name="connsiteY13" fmla="*/ 145256 h 576262"/>
                <a:gd name="connsiteX14" fmla="*/ 483393 w 635793"/>
                <a:gd name="connsiteY14" fmla="*/ 164306 h 576262"/>
                <a:gd name="connsiteX15" fmla="*/ 521493 w 635793"/>
                <a:gd name="connsiteY15" fmla="*/ 188119 h 576262"/>
                <a:gd name="connsiteX16" fmla="*/ 552450 w 635793"/>
                <a:gd name="connsiteY16" fmla="*/ 216694 h 576262"/>
                <a:gd name="connsiteX17" fmla="*/ 571500 w 635793"/>
                <a:gd name="connsiteY17" fmla="*/ 240506 h 576262"/>
                <a:gd name="connsiteX18" fmla="*/ 592931 w 635793"/>
                <a:gd name="connsiteY18" fmla="*/ 278606 h 576262"/>
                <a:gd name="connsiteX19" fmla="*/ 609600 w 635793"/>
                <a:gd name="connsiteY19" fmla="*/ 323850 h 576262"/>
                <a:gd name="connsiteX20" fmla="*/ 621506 w 635793"/>
                <a:gd name="connsiteY20" fmla="*/ 371475 h 576262"/>
                <a:gd name="connsiteX21" fmla="*/ 633412 w 635793"/>
                <a:gd name="connsiteY21" fmla="*/ 433387 h 576262"/>
                <a:gd name="connsiteX22" fmla="*/ 635793 w 635793"/>
                <a:gd name="connsiteY22" fmla="*/ 523875 h 576262"/>
                <a:gd name="connsiteX23" fmla="*/ 626268 w 635793"/>
                <a:gd name="connsiteY23" fmla="*/ 550069 h 576262"/>
                <a:gd name="connsiteX24" fmla="*/ 602456 w 635793"/>
                <a:gd name="connsiteY24" fmla="*/ 573881 h 576262"/>
                <a:gd name="connsiteX25" fmla="*/ 588168 w 635793"/>
                <a:gd name="connsiteY25" fmla="*/ 576262 h 576262"/>
                <a:gd name="connsiteX26" fmla="*/ 566737 w 635793"/>
                <a:gd name="connsiteY26" fmla="*/ 571500 h 576262"/>
                <a:gd name="connsiteX27" fmla="*/ 535781 w 635793"/>
                <a:gd name="connsiteY27" fmla="*/ 554831 h 576262"/>
                <a:gd name="connsiteX28" fmla="*/ 500062 w 635793"/>
                <a:gd name="connsiteY28" fmla="*/ 514350 h 576262"/>
                <a:gd name="connsiteX29" fmla="*/ 407193 w 635793"/>
                <a:gd name="connsiteY29" fmla="*/ 414337 h 576262"/>
                <a:gd name="connsiteX30" fmla="*/ 309562 w 635793"/>
                <a:gd name="connsiteY30" fmla="*/ 3143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3" h="576262">
                  <a:moveTo>
                    <a:pt x="309562" y="314325"/>
                  </a:moveTo>
                  <a:lnTo>
                    <a:pt x="150018" y="169069"/>
                  </a:lnTo>
                  <a:lnTo>
                    <a:pt x="35718" y="76200"/>
                  </a:lnTo>
                  <a:lnTo>
                    <a:pt x="19050" y="64294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2381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95250" y="21431"/>
                  </a:lnTo>
                  <a:lnTo>
                    <a:pt x="183356" y="47625"/>
                  </a:lnTo>
                  <a:lnTo>
                    <a:pt x="278606" y="78581"/>
                  </a:lnTo>
                  <a:lnTo>
                    <a:pt x="364331" y="109537"/>
                  </a:lnTo>
                  <a:lnTo>
                    <a:pt x="447675" y="145256"/>
                  </a:lnTo>
                  <a:lnTo>
                    <a:pt x="483393" y="164306"/>
                  </a:lnTo>
                  <a:lnTo>
                    <a:pt x="521493" y="188119"/>
                  </a:lnTo>
                  <a:lnTo>
                    <a:pt x="552450" y="216694"/>
                  </a:lnTo>
                  <a:lnTo>
                    <a:pt x="571500" y="240506"/>
                  </a:lnTo>
                  <a:lnTo>
                    <a:pt x="592931" y="278606"/>
                  </a:lnTo>
                  <a:lnTo>
                    <a:pt x="609600" y="323850"/>
                  </a:lnTo>
                  <a:lnTo>
                    <a:pt x="621506" y="371475"/>
                  </a:lnTo>
                  <a:lnTo>
                    <a:pt x="633412" y="433387"/>
                  </a:lnTo>
                  <a:cubicBezTo>
                    <a:pt x="634206" y="463550"/>
                    <a:pt x="634999" y="493712"/>
                    <a:pt x="635793" y="523875"/>
                  </a:cubicBezTo>
                  <a:lnTo>
                    <a:pt x="626268" y="550069"/>
                  </a:lnTo>
                  <a:lnTo>
                    <a:pt x="602456" y="573881"/>
                  </a:lnTo>
                  <a:lnTo>
                    <a:pt x="588168" y="576262"/>
                  </a:lnTo>
                  <a:lnTo>
                    <a:pt x="566737" y="571500"/>
                  </a:lnTo>
                  <a:lnTo>
                    <a:pt x="535781" y="554831"/>
                  </a:lnTo>
                  <a:lnTo>
                    <a:pt x="500062" y="514350"/>
                  </a:lnTo>
                  <a:lnTo>
                    <a:pt x="407193" y="414337"/>
                  </a:lnTo>
                  <a:lnTo>
                    <a:pt x="309562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279749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D8E0F2E-3474-1341-B7F9-EC7EE2CACBFD}"/>
              </a:ext>
            </a:extLst>
          </p:cNvPr>
          <p:cNvSpPr/>
          <p:nvPr/>
        </p:nvSpPr>
        <p:spPr>
          <a:xfrm>
            <a:off x="4818063" y="1411288"/>
            <a:ext cx="458787" cy="704850"/>
          </a:xfrm>
          <a:custGeom>
            <a:avLst/>
            <a:gdLst>
              <a:gd name="connsiteX0" fmla="*/ 150019 w 459581"/>
              <a:gd name="connsiteY0" fmla="*/ 466725 h 704850"/>
              <a:gd name="connsiteX1" fmla="*/ 150019 w 459581"/>
              <a:gd name="connsiteY1" fmla="*/ 283369 h 704850"/>
              <a:gd name="connsiteX2" fmla="*/ 145256 w 459581"/>
              <a:gd name="connsiteY2" fmla="*/ 240507 h 704850"/>
              <a:gd name="connsiteX3" fmla="*/ 138112 w 459581"/>
              <a:gd name="connsiteY3" fmla="*/ 204788 h 704850"/>
              <a:gd name="connsiteX4" fmla="*/ 123825 w 459581"/>
              <a:gd name="connsiteY4" fmla="*/ 173832 h 704850"/>
              <a:gd name="connsiteX5" fmla="*/ 107156 w 459581"/>
              <a:gd name="connsiteY5" fmla="*/ 145257 h 704850"/>
              <a:gd name="connsiteX6" fmla="*/ 80962 w 459581"/>
              <a:gd name="connsiteY6" fmla="*/ 109538 h 704850"/>
              <a:gd name="connsiteX7" fmla="*/ 61912 w 459581"/>
              <a:gd name="connsiteY7" fmla="*/ 90488 h 704850"/>
              <a:gd name="connsiteX8" fmla="*/ 28575 w 459581"/>
              <a:gd name="connsiteY8" fmla="*/ 64294 h 704850"/>
              <a:gd name="connsiteX9" fmla="*/ 14287 w 459581"/>
              <a:gd name="connsiteY9" fmla="*/ 52388 h 704850"/>
              <a:gd name="connsiteX10" fmla="*/ 2381 w 459581"/>
              <a:gd name="connsiteY10" fmla="*/ 35719 h 704850"/>
              <a:gd name="connsiteX11" fmla="*/ 0 w 459581"/>
              <a:gd name="connsiteY11" fmla="*/ 19050 h 704850"/>
              <a:gd name="connsiteX12" fmla="*/ 4762 w 459581"/>
              <a:gd name="connsiteY12" fmla="*/ 7144 h 704850"/>
              <a:gd name="connsiteX13" fmla="*/ 16669 w 459581"/>
              <a:gd name="connsiteY13" fmla="*/ 0 h 704850"/>
              <a:gd name="connsiteX14" fmla="*/ 38100 w 459581"/>
              <a:gd name="connsiteY14" fmla="*/ 0 h 704850"/>
              <a:gd name="connsiteX15" fmla="*/ 97631 w 459581"/>
              <a:gd name="connsiteY15" fmla="*/ 14288 h 704850"/>
              <a:gd name="connsiteX16" fmla="*/ 147637 w 459581"/>
              <a:gd name="connsiteY16" fmla="*/ 28575 h 704850"/>
              <a:gd name="connsiteX17" fmla="*/ 197644 w 459581"/>
              <a:gd name="connsiteY17" fmla="*/ 45244 h 704850"/>
              <a:gd name="connsiteX18" fmla="*/ 247650 w 459581"/>
              <a:gd name="connsiteY18" fmla="*/ 64294 h 704850"/>
              <a:gd name="connsiteX19" fmla="*/ 309562 w 459581"/>
              <a:gd name="connsiteY19" fmla="*/ 90488 h 704850"/>
              <a:gd name="connsiteX20" fmla="*/ 354806 w 459581"/>
              <a:gd name="connsiteY20" fmla="*/ 116682 h 704850"/>
              <a:gd name="connsiteX21" fmla="*/ 395287 w 459581"/>
              <a:gd name="connsiteY21" fmla="*/ 147638 h 704850"/>
              <a:gd name="connsiteX22" fmla="*/ 423862 w 459581"/>
              <a:gd name="connsiteY22" fmla="*/ 176213 h 704850"/>
              <a:gd name="connsiteX23" fmla="*/ 442912 w 459581"/>
              <a:gd name="connsiteY23" fmla="*/ 209550 h 704850"/>
              <a:gd name="connsiteX24" fmla="*/ 459581 w 459581"/>
              <a:gd name="connsiteY24" fmla="*/ 264319 h 704850"/>
              <a:gd name="connsiteX25" fmla="*/ 454819 w 459581"/>
              <a:gd name="connsiteY25" fmla="*/ 280988 h 704850"/>
              <a:gd name="connsiteX26" fmla="*/ 423862 w 459581"/>
              <a:gd name="connsiteY26" fmla="*/ 321469 h 704850"/>
              <a:gd name="connsiteX27" fmla="*/ 400050 w 459581"/>
              <a:gd name="connsiteY27" fmla="*/ 371475 h 704850"/>
              <a:gd name="connsiteX28" fmla="*/ 378619 w 459581"/>
              <a:gd name="connsiteY28" fmla="*/ 435769 h 704850"/>
              <a:gd name="connsiteX29" fmla="*/ 361950 w 459581"/>
              <a:gd name="connsiteY29" fmla="*/ 526257 h 704850"/>
              <a:gd name="connsiteX30" fmla="*/ 338137 w 459581"/>
              <a:gd name="connsiteY30" fmla="*/ 692944 h 704850"/>
              <a:gd name="connsiteX31" fmla="*/ 150019 w 459581"/>
              <a:gd name="connsiteY31" fmla="*/ 704850 h 704850"/>
              <a:gd name="connsiteX32" fmla="*/ 150019 w 459581"/>
              <a:gd name="connsiteY32" fmla="*/ 466725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59581" h="704850">
                <a:moveTo>
                  <a:pt x="150019" y="466725"/>
                </a:moveTo>
                <a:lnTo>
                  <a:pt x="150019" y="283369"/>
                </a:lnTo>
                <a:lnTo>
                  <a:pt x="145256" y="240507"/>
                </a:lnTo>
                <a:lnTo>
                  <a:pt x="138112" y="204788"/>
                </a:lnTo>
                <a:lnTo>
                  <a:pt x="123825" y="173832"/>
                </a:lnTo>
                <a:lnTo>
                  <a:pt x="107156" y="145257"/>
                </a:lnTo>
                <a:lnTo>
                  <a:pt x="80962" y="109538"/>
                </a:lnTo>
                <a:lnTo>
                  <a:pt x="61912" y="90488"/>
                </a:lnTo>
                <a:lnTo>
                  <a:pt x="28575" y="64294"/>
                </a:lnTo>
                <a:lnTo>
                  <a:pt x="14287" y="52388"/>
                </a:lnTo>
                <a:lnTo>
                  <a:pt x="2381" y="35719"/>
                </a:lnTo>
                <a:lnTo>
                  <a:pt x="0" y="19050"/>
                </a:lnTo>
                <a:lnTo>
                  <a:pt x="4762" y="7144"/>
                </a:lnTo>
                <a:lnTo>
                  <a:pt x="16669" y="0"/>
                </a:lnTo>
                <a:lnTo>
                  <a:pt x="38100" y="0"/>
                </a:lnTo>
                <a:lnTo>
                  <a:pt x="97631" y="14288"/>
                </a:lnTo>
                <a:lnTo>
                  <a:pt x="147637" y="28575"/>
                </a:lnTo>
                <a:lnTo>
                  <a:pt x="197644" y="45244"/>
                </a:lnTo>
                <a:lnTo>
                  <a:pt x="247650" y="64294"/>
                </a:lnTo>
                <a:lnTo>
                  <a:pt x="309562" y="90488"/>
                </a:lnTo>
                <a:lnTo>
                  <a:pt x="354806" y="116682"/>
                </a:lnTo>
                <a:lnTo>
                  <a:pt x="395287" y="147638"/>
                </a:lnTo>
                <a:lnTo>
                  <a:pt x="423862" y="176213"/>
                </a:lnTo>
                <a:lnTo>
                  <a:pt x="442912" y="209550"/>
                </a:lnTo>
                <a:lnTo>
                  <a:pt x="459581" y="264319"/>
                </a:lnTo>
                <a:lnTo>
                  <a:pt x="454819" y="280988"/>
                </a:lnTo>
                <a:lnTo>
                  <a:pt x="423862" y="321469"/>
                </a:lnTo>
                <a:lnTo>
                  <a:pt x="400050" y="371475"/>
                </a:lnTo>
                <a:lnTo>
                  <a:pt x="378619" y="435769"/>
                </a:lnTo>
                <a:lnTo>
                  <a:pt x="361950" y="526257"/>
                </a:lnTo>
                <a:lnTo>
                  <a:pt x="338137" y="692944"/>
                </a:lnTo>
                <a:lnTo>
                  <a:pt x="150019" y="704850"/>
                </a:lnTo>
                <a:lnTo>
                  <a:pt x="150019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F83A582-5B55-4242-9D66-5359ECC553E7}"/>
              </a:ext>
            </a:extLst>
          </p:cNvPr>
          <p:cNvSpPr/>
          <p:nvPr/>
        </p:nvSpPr>
        <p:spPr>
          <a:xfrm>
            <a:off x="3752850" y="4143375"/>
            <a:ext cx="455613" cy="1598613"/>
          </a:xfrm>
          <a:custGeom>
            <a:avLst/>
            <a:gdLst>
              <a:gd name="connsiteX0" fmla="*/ 209550 w 454819"/>
              <a:gd name="connsiteY0" fmla="*/ 692944 h 1597819"/>
              <a:gd name="connsiteX1" fmla="*/ 207169 w 454819"/>
              <a:gd name="connsiteY1" fmla="*/ 471488 h 1597819"/>
              <a:gd name="connsiteX2" fmla="*/ 202406 w 454819"/>
              <a:gd name="connsiteY2" fmla="*/ 402431 h 1597819"/>
              <a:gd name="connsiteX3" fmla="*/ 192881 w 454819"/>
              <a:gd name="connsiteY3" fmla="*/ 350044 h 1597819"/>
              <a:gd name="connsiteX4" fmla="*/ 180975 w 454819"/>
              <a:gd name="connsiteY4" fmla="*/ 300038 h 1597819"/>
              <a:gd name="connsiteX5" fmla="*/ 166688 w 454819"/>
              <a:gd name="connsiteY5" fmla="*/ 269081 h 1597819"/>
              <a:gd name="connsiteX6" fmla="*/ 140494 w 454819"/>
              <a:gd name="connsiteY6" fmla="*/ 221456 h 1597819"/>
              <a:gd name="connsiteX7" fmla="*/ 97631 w 454819"/>
              <a:gd name="connsiteY7" fmla="*/ 164306 h 1597819"/>
              <a:gd name="connsiteX8" fmla="*/ 54769 w 454819"/>
              <a:gd name="connsiteY8" fmla="*/ 116681 h 1597819"/>
              <a:gd name="connsiteX9" fmla="*/ 11906 w 454819"/>
              <a:gd name="connsiteY9" fmla="*/ 76200 h 1597819"/>
              <a:gd name="connsiteX10" fmla="*/ 4763 w 454819"/>
              <a:gd name="connsiteY10" fmla="*/ 61913 h 1597819"/>
              <a:gd name="connsiteX11" fmla="*/ 0 w 454819"/>
              <a:gd name="connsiteY11" fmla="*/ 38100 h 1597819"/>
              <a:gd name="connsiteX12" fmla="*/ 2381 w 454819"/>
              <a:gd name="connsiteY12" fmla="*/ 19050 h 1597819"/>
              <a:gd name="connsiteX13" fmla="*/ 9525 w 454819"/>
              <a:gd name="connsiteY13" fmla="*/ 7144 h 1597819"/>
              <a:gd name="connsiteX14" fmla="*/ 30956 w 454819"/>
              <a:gd name="connsiteY14" fmla="*/ 0 h 1597819"/>
              <a:gd name="connsiteX15" fmla="*/ 57150 w 454819"/>
              <a:gd name="connsiteY15" fmla="*/ 0 h 1597819"/>
              <a:gd name="connsiteX16" fmla="*/ 92869 w 454819"/>
              <a:gd name="connsiteY16" fmla="*/ 9525 h 1597819"/>
              <a:gd name="connsiteX17" fmla="*/ 147638 w 454819"/>
              <a:gd name="connsiteY17" fmla="*/ 35719 h 1597819"/>
              <a:gd name="connsiteX18" fmla="*/ 214313 w 454819"/>
              <a:gd name="connsiteY18" fmla="*/ 71438 h 1597819"/>
              <a:gd name="connsiteX19" fmla="*/ 276225 w 454819"/>
              <a:gd name="connsiteY19" fmla="*/ 111919 h 1597819"/>
              <a:gd name="connsiteX20" fmla="*/ 340519 w 454819"/>
              <a:gd name="connsiteY20" fmla="*/ 164306 h 1597819"/>
              <a:gd name="connsiteX21" fmla="*/ 381000 w 454819"/>
              <a:gd name="connsiteY21" fmla="*/ 264319 h 1597819"/>
              <a:gd name="connsiteX22" fmla="*/ 411956 w 454819"/>
              <a:gd name="connsiteY22" fmla="*/ 400050 h 1597819"/>
              <a:gd name="connsiteX23" fmla="*/ 421481 w 454819"/>
              <a:gd name="connsiteY23" fmla="*/ 626269 h 1597819"/>
              <a:gd name="connsiteX24" fmla="*/ 438150 w 454819"/>
              <a:gd name="connsiteY24" fmla="*/ 928688 h 1597819"/>
              <a:gd name="connsiteX25" fmla="*/ 450056 w 454819"/>
              <a:gd name="connsiteY25" fmla="*/ 1223963 h 1597819"/>
              <a:gd name="connsiteX26" fmla="*/ 454819 w 454819"/>
              <a:gd name="connsiteY26" fmla="*/ 1409700 h 1597819"/>
              <a:gd name="connsiteX27" fmla="*/ 450056 w 454819"/>
              <a:gd name="connsiteY27" fmla="*/ 1447800 h 1597819"/>
              <a:gd name="connsiteX28" fmla="*/ 433388 w 454819"/>
              <a:gd name="connsiteY28" fmla="*/ 1512094 h 1597819"/>
              <a:gd name="connsiteX29" fmla="*/ 416719 w 454819"/>
              <a:gd name="connsiteY29" fmla="*/ 1569244 h 1597819"/>
              <a:gd name="connsiteX30" fmla="*/ 404813 w 454819"/>
              <a:gd name="connsiteY30" fmla="*/ 1588294 h 1597819"/>
              <a:gd name="connsiteX31" fmla="*/ 390525 w 454819"/>
              <a:gd name="connsiteY31" fmla="*/ 1595438 h 1597819"/>
              <a:gd name="connsiteX32" fmla="*/ 371475 w 454819"/>
              <a:gd name="connsiteY32" fmla="*/ 1597819 h 1597819"/>
              <a:gd name="connsiteX33" fmla="*/ 357188 w 454819"/>
              <a:gd name="connsiteY33" fmla="*/ 1590675 h 1597819"/>
              <a:gd name="connsiteX34" fmla="*/ 330994 w 454819"/>
              <a:gd name="connsiteY34" fmla="*/ 1569244 h 1597819"/>
              <a:gd name="connsiteX35" fmla="*/ 307181 w 454819"/>
              <a:gd name="connsiteY35" fmla="*/ 1538288 h 1597819"/>
              <a:gd name="connsiteX36" fmla="*/ 288131 w 454819"/>
              <a:gd name="connsiteY36" fmla="*/ 1509713 h 1597819"/>
              <a:gd name="connsiteX37" fmla="*/ 266700 w 454819"/>
              <a:gd name="connsiteY37" fmla="*/ 1485900 h 1597819"/>
              <a:gd name="connsiteX38" fmla="*/ 240506 w 454819"/>
              <a:gd name="connsiteY38" fmla="*/ 1457325 h 1597819"/>
              <a:gd name="connsiteX39" fmla="*/ 214313 w 454819"/>
              <a:gd name="connsiteY39" fmla="*/ 1409700 h 1597819"/>
              <a:gd name="connsiteX40" fmla="*/ 190500 w 454819"/>
              <a:gd name="connsiteY40" fmla="*/ 1340644 h 1597819"/>
              <a:gd name="connsiteX41" fmla="*/ 171450 w 454819"/>
              <a:gd name="connsiteY41" fmla="*/ 1257300 h 1597819"/>
              <a:gd name="connsiteX42" fmla="*/ 166688 w 454819"/>
              <a:gd name="connsiteY42" fmla="*/ 1176338 h 1597819"/>
              <a:gd name="connsiteX43" fmla="*/ 173831 w 454819"/>
              <a:gd name="connsiteY43" fmla="*/ 1116806 h 1597819"/>
              <a:gd name="connsiteX44" fmla="*/ 190500 w 454819"/>
              <a:gd name="connsiteY44" fmla="*/ 1028700 h 1597819"/>
              <a:gd name="connsiteX45" fmla="*/ 209550 w 454819"/>
              <a:gd name="connsiteY45" fmla="*/ 892969 h 1597819"/>
              <a:gd name="connsiteX46" fmla="*/ 209550 w 454819"/>
              <a:gd name="connsiteY46" fmla="*/ 692944 h 1597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4819" h="1597819">
                <a:moveTo>
                  <a:pt x="209550" y="692944"/>
                </a:moveTo>
                <a:cubicBezTo>
                  <a:pt x="208756" y="619125"/>
                  <a:pt x="207963" y="545307"/>
                  <a:pt x="207169" y="471488"/>
                </a:cubicBezTo>
                <a:lnTo>
                  <a:pt x="202406" y="402431"/>
                </a:lnTo>
                <a:lnTo>
                  <a:pt x="192881" y="350044"/>
                </a:lnTo>
                <a:lnTo>
                  <a:pt x="180975" y="300038"/>
                </a:lnTo>
                <a:lnTo>
                  <a:pt x="166688" y="269081"/>
                </a:lnTo>
                <a:lnTo>
                  <a:pt x="140494" y="221456"/>
                </a:lnTo>
                <a:lnTo>
                  <a:pt x="97631" y="164306"/>
                </a:lnTo>
                <a:lnTo>
                  <a:pt x="54769" y="116681"/>
                </a:lnTo>
                <a:lnTo>
                  <a:pt x="11906" y="76200"/>
                </a:lnTo>
                <a:lnTo>
                  <a:pt x="4763" y="61913"/>
                </a:lnTo>
                <a:lnTo>
                  <a:pt x="0" y="38100"/>
                </a:lnTo>
                <a:lnTo>
                  <a:pt x="2381" y="19050"/>
                </a:lnTo>
                <a:lnTo>
                  <a:pt x="9525" y="7144"/>
                </a:lnTo>
                <a:lnTo>
                  <a:pt x="30956" y="0"/>
                </a:lnTo>
                <a:lnTo>
                  <a:pt x="57150" y="0"/>
                </a:lnTo>
                <a:lnTo>
                  <a:pt x="92869" y="9525"/>
                </a:lnTo>
                <a:lnTo>
                  <a:pt x="147638" y="35719"/>
                </a:lnTo>
                <a:lnTo>
                  <a:pt x="214313" y="71438"/>
                </a:lnTo>
                <a:lnTo>
                  <a:pt x="276225" y="111919"/>
                </a:lnTo>
                <a:lnTo>
                  <a:pt x="340519" y="164306"/>
                </a:lnTo>
                <a:lnTo>
                  <a:pt x="381000" y="264319"/>
                </a:lnTo>
                <a:lnTo>
                  <a:pt x="411956" y="400050"/>
                </a:lnTo>
                <a:lnTo>
                  <a:pt x="421481" y="626269"/>
                </a:lnTo>
                <a:lnTo>
                  <a:pt x="438150" y="928688"/>
                </a:lnTo>
                <a:lnTo>
                  <a:pt x="450056" y="1223963"/>
                </a:lnTo>
                <a:lnTo>
                  <a:pt x="454819" y="1409700"/>
                </a:lnTo>
                <a:lnTo>
                  <a:pt x="450056" y="1447800"/>
                </a:lnTo>
                <a:lnTo>
                  <a:pt x="433388" y="1512094"/>
                </a:lnTo>
                <a:lnTo>
                  <a:pt x="416719" y="1569244"/>
                </a:lnTo>
                <a:lnTo>
                  <a:pt x="404813" y="1588294"/>
                </a:lnTo>
                <a:lnTo>
                  <a:pt x="390525" y="1595438"/>
                </a:lnTo>
                <a:lnTo>
                  <a:pt x="371475" y="1597819"/>
                </a:lnTo>
                <a:lnTo>
                  <a:pt x="357188" y="1590675"/>
                </a:lnTo>
                <a:lnTo>
                  <a:pt x="330994" y="1569244"/>
                </a:lnTo>
                <a:lnTo>
                  <a:pt x="307181" y="1538288"/>
                </a:lnTo>
                <a:lnTo>
                  <a:pt x="288131" y="1509713"/>
                </a:lnTo>
                <a:lnTo>
                  <a:pt x="266700" y="1485900"/>
                </a:lnTo>
                <a:lnTo>
                  <a:pt x="240506" y="1457325"/>
                </a:lnTo>
                <a:lnTo>
                  <a:pt x="214313" y="1409700"/>
                </a:lnTo>
                <a:lnTo>
                  <a:pt x="190500" y="1340644"/>
                </a:lnTo>
                <a:lnTo>
                  <a:pt x="171450" y="1257300"/>
                </a:lnTo>
                <a:lnTo>
                  <a:pt x="166688" y="1176338"/>
                </a:lnTo>
                <a:lnTo>
                  <a:pt x="173831" y="1116806"/>
                </a:lnTo>
                <a:lnTo>
                  <a:pt x="190500" y="1028700"/>
                </a:lnTo>
                <a:lnTo>
                  <a:pt x="209550" y="892969"/>
                </a:lnTo>
                <a:lnTo>
                  <a:pt x="209550" y="6929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A7BE533-4940-F249-ABBC-995AFBFDD52B}"/>
              </a:ext>
            </a:extLst>
          </p:cNvPr>
          <p:cNvSpPr/>
          <p:nvPr/>
        </p:nvSpPr>
        <p:spPr>
          <a:xfrm>
            <a:off x="3527425" y="1885950"/>
            <a:ext cx="3416300" cy="457200"/>
          </a:xfrm>
          <a:custGeom>
            <a:avLst/>
            <a:gdLst>
              <a:gd name="connsiteX0" fmla="*/ 1454150 w 3416300"/>
              <a:gd name="connsiteY0" fmla="*/ 336550 h 457200"/>
              <a:gd name="connsiteX1" fmla="*/ 930275 w 3416300"/>
              <a:gd name="connsiteY1" fmla="*/ 371475 h 457200"/>
              <a:gd name="connsiteX2" fmla="*/ 593725 w 3416300"/>
              <a:gd name="connsiteY2" fmla="*/ 400050 h 457200"/>
              <a:gd name="connsiteX3" fmla="*/ 117475 w 3416300"/>
              <a:gd name="connsiteY3" fmla="*/ 457200 h 457200"/>
              <a:gd name="connsiteX4" fmla="*/ 0 w 3416300"/>
              <a:gd name="connsiteY4" fmla="*/ 276225 h 457200"/>
              <a:gd name="connsiteX5" fmla="*/ 254000 w 3416300"/>
              <a:gd name="connsiteY5" fmla="*/ 257175 h 457200"/>
              <a:gd name="connsiteX6" fmla="*/ 946150 w 3416300"/>
              <a:gd name="connsiteY6" fmla="*/ 200025 h 457200"/>
              <a:gd name="connsiteX7" fmla="*/ 1457325 w 3416300"/>
              <a:gd name="connsiteY7" fmla="*/ 158750 h 457200"/>
              <a:gd name="connsiteX8" fmla="*/ 1638300 w 3416300"/>
              <a:gd name="connsiteY8" fmla="*/ 139700 h 457200"/>
              <a:gd name="connsiteX9" fmla="*/ 2159000 w 3416300"/>
              <a:gd name="connsiteY9" fmla="*/ 104775 h 457200"/>
              <a:gd name="connsiteX10" fmla="*/ 2740025 w 3416300"/>
              <a:gd name="connsiteY10" fmla="*/ 69850 h 457200"/>
              <a:gd name="connsiteX11" fmla="*/ 2847975 w 3416300"/>
              <a:gd name="connsiteY11" fmla="*/ 28575 h 457200"/>
              <a:gd name="connsiteX12" fmla="*/ 2911475 w 3416300"/>
              <a:gd name="connsiteY12" fmla="*/ 0 h 457200"/>
              <a:gd name="connsiteX13" fmla="*/ 2981325 w 3416300"/>
              <a:gd name="connsiteY13" fmla="*/ 6350 h 457200"/>
              <a:gd name="connsiteX14" fmla="*/ 3073400 w 3416300"/>
              <a:gd name="connsiteY14" fmla="*/ 28575 h 457200"/>
              <a:gd name="connsiteX15" fmla="*/ 3159125 w 3416300"/>
              <a:gd name="connsiteY15" fmla="*/ 53975 h 457200"/>
              <a:gd name="connsiteX16" fmla="*/ 3248025 w 3416300"/>
              <a:gd name="connsiteY16" fmla="*/ 95250 h 457200"/>
              <a:gd name="connsiteX17" fmla="*/ 3308350 w 3416300"/>
              <a:gd name="connsiteY17" fmla="*/ 127000 h 457200"/>
              <a:gd name="connsiteX18" fmla="*/ 3362325 w 3416300"/>
              <a:gd name="connsiteY18" fmla="*/ 165100 h 457200"/>
              <a:gd name="connsiteX19" fmla="*/ 3390900 w 3416300"/>
              <a:gd name="connsiteY19" fmla="*/ 190500 h 457200"/>
              <a:gd name="connsiteX20" fmla="*/ 3406775 w 3416300"/>
              <a:gd name="connsiteY20" fmla="*/ 203200 h 457200"/>
              <a:gd name="connsiteX21" fmla="*/ 3416300 w 3416300"/>
              <a:gd name="connsiteY21" fmla="*/ 225425 h 457200"/>
              <a:gd name="connsiteX22" fmla="*/ 3416300 w 3416300"/>
              <a:gd name="connsiteY22" fmla="*/ 250825 h 457200"/>
              <a:gd name="connsiteX23" fmla="*/ 3400425 w 3416300"/>
              <a:gd name="connsiteY23" fmla="*/ 269875 h 457200"/>
              <a:gd name="connsiteX24" fmla="*/ 3368675 w 3416300"/>
              <a:gd name="connsiteY24" fmla="*/ 295275 h 457200"/>
              <a:gd name="connsiteX25" fmla="*/ 3330575 w 3416300"/>
              <a:gd name="connsiteY25" fmla="*/ 314325 h 457200"/>
              <a:gd name="connsiteX26" fmla="*/ 3028950 w 3416300"/>
              <a:gd name="connsiteY26" fmla="*/ 301625 h 457200"/>
              <a:gd name="connsiteX27" fmla="*/ 2622550 w 3416300"/>
              <a:gd name="connsiteY27" fmla="*/ 292100 h 457200"/>
              <a:gd name="connsiteX28" fmla="*/ 2095500 w 3416300"/>
              <a:gd name="connsiteY28" fmla="*/ 311150 h 457200"/>
              <a:gd name="connsiteX29" fmla="*/ 1454150 w 3416300"/>
              <a:gd name="connsiteY29" fmla="*/ 33655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16300" h="457200">
                <a:moveTo>
                  <a:pt x="1454150" y="336550"/>
                </a:moveTo>
                <a:lnTo>
                  <a:pt x="930275" y="371475"/>
                </a:lnTo>
                <a:lnTo>
                  <a:pt x="593725" y="400050"/>
                </a:lnTo>
                <a:lnTo>
                  <a:pt x="117475" y="457200"/>
                </a:lnTo>
                <a:lnTo>
                  <a:pt x="0" y="276225"/>
                </a:lnTo>
                <a:lnTo>
                  <a:pt x="254000" y="257175"/>
                </a:lnTo>
                <a:lnTo>
                  <a:pt x="946150" y="200025"/>
                </a:lnTo>
                <a:lnTo>
                  <a:pt x="1457325" y="158750"/>
                </a:lnTo>
                <a:lnTo>
                  <a:pt x="1638300" y="139700"/>
                </a:lnTo>
                <a:lnTo>
                  <a:pt x="2159000" y="104775"/>
                </a:lnTo>
                <a:lnTo>
                  <a:pt x="2740025" y="69850"/>
                </a:lnTo>
                <a:lnTo>
                  <a:pt x="2847975" y="28575"/>
                </a:lnTo>
                <a:lnTo>
                  <a:pt x="2911475" y="0"/>
                </a:lnTo>
                <a:lnTo>
                  <a:pt x="2981325" y="6350"/>
                </a:lnTo>
                <a:lnTo>
                  <a:pt x="3073400" y="28575"/>
                </a:lnTo>
                <a:lnTo>
                  <a:pt x="3159125" y="53975"/>
                </a:lnTo>
                <a:lnTo>
                  <a:pt x="3248025" y="95250"/>
                </a:lnTo>
                <a:lnTo>
                  <a:pt x="3308350" y="127000"/>
                </a:lnTo>
                <a:lnTo>
                  <a:pt x="3362325" y="165100"/>
                </a:lnTo>
                <a:lnTo>
                  <a:pt x="3390900" y="190500"/>
                </a:lnTo>
                <a:lnTo>
                  <a:pt x="3406775" y="203200"/>
                </a:lnTo>
                <a:lnTo>
                  <a:pt x="3416300" y="225425"/>
                </a:lnTo>
                <a:lnTo>
                  <a:pt x="3416300" y="250825"/>
                </a:lnTo>
                <a:lnTo>
                  <a:pt x="3400425" y="269875"/>
                </a:lnTo>
                <a:lnTo>
                  <a:pt x="3368675" y="295275"/>
                </a:lnTo>
                <a:lnTo>
                  <a:pt x="3330575" y="314325"/>
                </a:lnTo>
                <a:lnTo>
                  <a:pt x="3028950" y="301625"/>
                </a:lnTo>
                <a:lnTo>
                  <a:pt x="2622550" y="292100"/>
                </a:lnTo>
                <a:lnTo>
                  <a:pt x="2095500" y="311150"/>
                </a:lnTo>
                <a:lnTo>
                  <a:pt x="1454150" y="336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C81BFDB-BA19-AD4B-8A47-B775DC0E996C}"/>
              </a:ext>
            </a:extLst>
          </p:cNvPr>
          <p:cNvSpPr/>
          <p:nvPr/>
        </p:nvSpPr>
        <p:spPr>
          <a:xfrm rot="16200000">
            <a:off x="1471613" y="3186113"/>
            <a:ext cx="3384550" cy="1104900"/>
          </a:xfrm>
          <a:custGeom>
            <a:avLst/>
            <a:gdLst>
              <a:gd name="connsiteX0" fmla="*/ 1571625 w 3384550"/>
              <a:gd name="connsiteY0" fmla="*/ 879475 h 1104900"/>
              <a:gd name="connsiteX1" fmla="*/ 1247775 w 3384550"/>
              <a:gd name="connsiteY1" fmla="*/ 771525 h 1104900"/>
              <a:gd name="connsiteX2" fmla="*/ 977900 w 3384550"/>
              <a:gd name="connsiteY2" fmla="*/ 657225 h 1104900"/>
              <a:gd name="connsiteX3" fmla="*/ 730250 w 3384550"/>
              <a:gd name="connsiteY3" fmla="*/ 533400 h 1104900"/>
              <a:gd name="connsiteX4" fmla="*/ 530225 w 3384550"/>
              <a:gd name="connsiteY4" fmla="*/ 422275 h 1104900"/>
              <a:gd name="connsiteX5" fmla="*/ 295275 w 3384550"/>
              <a:gd name="connsiteY5" fmla="*/ 273050 h 1104900"/>
              <a:gd name="connsiteX6" fmla="*/ 66675 w 3384550"/>
              <a:gd name="connsiteY6" fmla="*/ 120650 h 1104900"/>
              <a:gd name="connsiteX7" fmla="*/ 25400 w 3384550"/>
              <a:gd name="connsiteY7" fmla="*/ 95250 h 1104900"/>
              <a:gd name="connsiteX8" fmla="*/ 6350 w 3384550"/>
              <a:gd name="connsiteY8" fmla="*/ 73025 h 1104900"/>
              <a:gd name="connsiteX9" fmla="*/ 0 w 3384550"/>
              <a:gd name="connsiteY9" fmla="*/ 38100 h 1104900"/>
              <a:gd name="connsiteX10" fmla="*/ 0 w 3384550"/>
              <a:gd name="connsiteY10" fmla="*/ 12700 h 1104900"/>
              <a:gd name="connsiteX11" fmla="*/ 9525 w 3384550"/>
              <a:gd name="connsiteY11" fmla="*/ 0 h 1104900"/>
              <a:gd name="connsiteX12" fmla="*/ 28575 w 3384550"/>
              <a:gd name="connsiteY12" fmla="*/ 0 h 1104900"/>
              <a:gd name="connsiteX13" fmla="*/ 92075 w 3384550"/>
              <a:gd name="connsiteY13" fmla="*/ 28575 h 1104900"/>
              <a:gd name="connsiteX14" fmla="*/ 323850 w 3384550"/>
              <a:gd name="connsiteY14" fmla="*/ 155575 h 1104900"/>
              <a:gd name="connsiteX15" fmla="*/ 498475 w 3384550"/>
              <a:gd name="connsiteY15" fmla="*/ 238125 h 1104900"/>
              <a:gd name="connsiteX16" fmla="*/ 660400 w 3384550"/>
              <a:gd name="connsiteY16" fmla="*/ 311150 h 1104900"/>
              <a:gd name="connsiteX17" fmla="*/ 838200 w 3384550"/>
              <a:gd name="connsiteY17" fmla="*/ 384175 h 1104900"/>
              <a:gd name="connsiteX18" fmla="*/ 1003300 w 3384550"/>
              <a:gd name="connsiteY18" fmla="*/ 450850 h 1104900"/>
              <a:gd name="connsiteX19" fmla="*/ 1301750 w 3384550"/>
              <a:gd name="connsiteY19" fmla="*/ 555625 h 1104900"/>
              <a:gd name="connsiteX20" fmla="*/ 1485900 w 3384550"/>
              <a:gd name="connsiteY20" fmla="*/ 609600 h 1104900"/>
              <a:gd name="connsiteX21" fmla="*/ 1689100 w 3384550"/>
              <a:gd name="connsiteY21" fmla="*/ 666750 h 1104900"/>
              <a:gd name="connsiteX22" fmla="*/ 1892300 w 3384550"/>
              <a:gd name="connsiteY22" fmla="*/ 714375 h 1104900"/>
              <a:gd name="connsiteX23" fmla="*/ 2146300 w 3384550"/>
              <a:gd name="connsiteY23" fmla="*/ 765175 h 1104900"/>
              <a:gd name="connsiteX24" fmla="*/ 2409825 w 3384550"/>
              <a:gd name="connsiteY24" fmla="*/ 812800 h 1104900"/>
              <a:gd name="connsiteX25" fmla="*/ 2581275 w 3384550"/>
              <a:gd name="connsiteY25" fmla="*/ 835025 h 1104900"/>
              <a:gd name="connsiteX26" fmla="*/ 2784475 w 3384550"/>
              <a:gd name="connsiteY26" fmla="*/ 854075 h 1104900"/>
              <a:gd name="connsiteX27" fmla="*/ 2930525 w 3384550"/>
              <a:gd name="connsiteY27" fmla="*/ 860425 h 1104900"/>
              <a:gd name="connsiteX28" fmla="*/ 3051175 w 3384550"/>
              <a:gd name="connsiteY28" fmla="*/ 860425 h 1104900"/>
              <a:gd name="connsiteX29" fmla="*/ 3111500 w 3384550"/>
              <a:gd name="connsiteY29" fmla="*/ 850900 h 1104900"/>
              <a:gd name="connsiteX30" fmla="*/ 3159125 w 3384550"/>
              <a:gd name="connsiteY30" fmla="*/ 835025 h 1104900"/>
              <a:gd name="connsiteX31" fmla="*/ 3203575 w 3384550"/>
              <a:gd name="connsiteY31" fmla="*/ 806450 h 1104900"/>
              <a:gd name="connsiteX32" fmla="*/ 3276600 w 3384550"/>
              <a:gd name="connsiteY32" fmla="*/ 736600 h 1104900"/>
              <a:gd name="connsiteX33" fmla="*/ 3317875 w 3384550"/>
              <a:gd name="connsiteY33" fmla="*/ 685800 h 1104900"/>
              <a:gd name="connsiteX34" fmla="*/ 3340100 w 3384550"/>
              <a:gd name="connsiteY34" fmla="*/ 663575 h 1104900"/>
              <a:gd name="connsiteX35" fmla="*/ 3362325 w 3384550"/>
              <a:gd name="connsiteY35" fmla="*/ 654050 h 1104900"/>
              <a:gd name="connsiteX36" fmla="*/ 3378200 w 3384550"/>
              <a:gd name="connsiteY36" fmla="*/ 663575 h 1104900"/>
              <a:gd name="connsiteX37" fmla="*/ 3384550 w 3384550"/>
              <a:gd name="connsiteY37" fmla="*/ 682625 h 1104900"/>
              <a:gd name="connsiteX38" fmla="*/ 3378200 w 3384550"/>
              <a:gd name="connsiteY38" fmla="*/ 723900 h 1104900"/>
              <a:gd name="connsiteX39" fmla="*/ 3359150 w 3384550"/>
              <a:gd name="connsiteY39" fmla="*/ 822325 h 1104900"/>
              <a:gd name="connsiteX40" fmla="*/ 3324225 w 3384550"/>
              <a:gd name="connsiteY40" fmla="*/ 914400 h 1104900"/>
              <a:gd name="connsiteX41" fmla="*/ 3267075 w 3384550"/>
              <a:gd name="connsiteY41" fmla="*/ 1038225 h 1104900"/>
              <a:gd name="connsiteX42" fmla="*/ 3101975 w 3384550"/>
              <a:gd name="connsiteY42" fmla="*/ 1104900 h 1104900"/>
              <a:gd name="connsiteX43" fmla="*/ 2832100 w 3384550"/>
              <a:gd name="connsiteY43" fmla="*/ 1098550 h 1104900"/>
              <a:gd name="connsiteX44" fmla="*/ 2654300 w 3384550"/>
              <a:gd name="connsiteY44" fmla="*/ 1082675 h 1104900"/>
              <a:gd name="connsiteX45" fmla="*/ 2473325 w 3384550"/>
              <a:gd name="connsiteY45" fmla="*/ 1060450 h 1104900"/>
              <a:gd name="connsiteX46" fmla="*/ 2425700 w 3384550"/>
              <a:gd name="connsiteY46" fmla="*/ 1060450 h 1104900"/>
              <a:gd name="connsiteX47" fmla="*/ 2108200 w 3384550"/>
              <a:gd name="connsiteY47" fmla="*/ 1003300 h 1104900"/>
              <a:gd name="connsiteX48" fmla="*/ 1857375 w 3384550"/>
              <a:gd name="connsiteY48" fmla="*/ 955675 h 1104900"/>
              <a:gd name="connsiteX49" fmla="*/ 1571625 w 3384550"/>
              <a:gd name="connsiteY49" fmla="*/ 879475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384550" h="1104900">
                <a:moveTo>
                  <a:pt x="1571625" y="879475"/>
                </a:moveTo>
                <a:lnTo>
                  <a:pt x="1247775" y="771525"/>
                </a:lnTo>
                <a:lnTo>
                  <a:pt x="977900" y="657225"/>
                </a:lnTo>
                <a:lnTo>
                  <a:pt x="730250" y="533400"/>
                </a:lnTo>
                <a:lnTo>
                  <a:pt x="530225" y="422275"/>
                </a:lnTo>
                <a:lnTo>
                  <a:pt x="295275" y="273050"/>
                </a:lnTo>
                <a:lnTo>
                  <a:pt x="66675" y="120650"/>
                </a:lnTo>
                <a:lnTo>
                  <a:pt x="25400" y="95250"/>
                </a:lnTo>
                <a:lnTo>
                  <a:pt x="6350" y="73025"/>
                </a:lnTo>
                <a:lnTo>
                  <a:pt x="0" y="38100"/>
                </a:lnTo>
                <a:lnTo>
                  <a:pt x="0" y="12700"/>
                </a:lnTo>
                <a:lnTo>
                  <a:pt x="9525" y="0"/>
                </a:lnTo>
                <a:lnTo>
                  <a:pt x="28575" y="0"/>
                </a:lnTo>
                <a:lnTo>
                  <a:pt x="92075" y="28575"/>
                </a:lnTo>
                <a:lnTo>
                  <a:pt x="323850" y="155575"/>
                </a:lnTo>
                <a:lnTo>
                  <a:pt x="498475" y="238125"/>
                </a:lnTo>
                <a:lnTo>
                  <a:pt x="660400" y="311150"/>
                </a:lnTo>
                <a:lnTo>
                  <a:pt x="838200" y="384175"/>
                </a:lnTo>
                <a:lnTo>
                  <a:pt x="1003300" y="450850"/>
                </a:lnTo>
                <a:lnTo>
                  <a:pt x="1301750" y="555625"/>
                </a:lnTo>
                <a:lnTo>
                  <a:pt x="1485900" y="609600"/>
                </a:lnTo>
                <a:lnTo>
                  <a:pt x="1689100" y="666750"/>
                </a:lnTo>
                <a:lnTo>
                  <a:pt x="1892300" y="714375"/>
                </a:lnTo>
                <a:lnTo>
                  <a:pt x="2146300" y="765175"/>
                </a:lnTo>
                <a:lnTo>
                  <a:pt x="2409825" y="812800"/>
                </a:lnTo>
                <a:lnTo>
                  <a:pt x="2581275" y="835025"/>
                </a:lnTo>
                <a:lnTo>
                  <a:pt x="2784475" y="854075"/>
                </a:lnTo>
                <a:lnTo>
                  <a:pt x="2930525" y="860425"/>
                </a:lnTo>
                <a:lnTo>
                  <a:pt x="3051175" y="860425"/>
                </a:lnTo>
                <a:lnTo>
                  <a:pt x="3111500" y="850900"/>
                </a:lnTo>
                <a:lnTo>
                  <a:pt x="3159125" y="835025"/>
                </a:lnTo>
                <a:lnTo>
                  <a:pt x="3203575" y="806450"/>
                </a:lnTo>
                <a:lnTo>
                  <a:pt x="3276600" y="736600"/>
                </a:lnTo>
                <a:lnTo>
                  <a:pt x="3317875" y="685800"/>
                </a:lnTo>
                <a:lnTo>
                  <a:pt x="3340100" y="663575"/>
                </a:lnTo>
                <a:lnTo>
                  <a:pt x="3362325" y="654050"/>
                </a:lnTo>
                <a:lnTo>
                  <a:pt x="3378200" y="663575"/>
                </a:lnTo>
                <a:lnTo>
                  <a:pt x="3384550" y="682625"/>
                </a:lnTo>
                <a:lnTo>
                  <a:pt x="3378200" y="723900"/>
                </a:lnTo>
                <a:lnTo>
                  <a:pt x="3359150" y="822325"/>
                </a:lnTo>
                <a:lnTo>
                  <a:pt x="3324225" y="914400"/>
                </a:lnTo>
                <a:lnTo>
                  <a:pt x="3267075" y="1038225"/>
                </a:lnTo>
                <a:lnTo>
                  <a:pt x="3101975" y="1104900"/>
                </a:lnTo>
                <a:lnTo>
                  <a:pt x="2832100" y="1098550"/>
                </a:lnTo>
                <a:lnTo>
                  <a:pt x="2654300" y="1082675"/>
                </a:lnTo>
                <a:lnTo>
                  <a:pt x="2473325" y="1060450"/>
                </a:lnTo>
                <a:lnTo>
                  <a:pt x="2425700" y="1060450"/>
                </a:lnTo>
                <a:lnTo>
                  <a:pt x="2108200" y="1003300"/>
                </a:lnTo>
                <a:lnTo>
                  <a:pt x="1857375" y="955675"/>
                </a:lnTo>
                <a:lnTo>
                  <a:pt x="1571625" y="879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08FCED9-FC41-0442-BC35-D3A82EFBAE75}"/>
              </a:ext>
            </a:extLst>
          </p:cNvPr>
          <p:cNvSpPr/>
          <p:nvPr/>
        </p:nvSpPr>
        <p:spPr>
          <a:xfrm>
            <a:off x="3613150" y="2671763"/>
            <a:ext cx="3121025" cy="533400"/>
          </a:xfrm>
          <a:custGeom>
            <a:avLst/>
            <a:gdLst>
              <a:gd name="connsiteX0" fmla="*/ 1485239 w 3121117"/>
              <a:gd name="connsiteY0" fmla="*/ 322419 h 533841"/>
              <a:gd name="connsiteX1" fmla="*/ 1049181 w 3121117"/>
              <a:gd name="connsiteY1" fmla="*/ 359417 h 533841"/>
              <a:gd name="connsiteX2" fmla="*/ 924971 w 3121117"/>
              <a:gd name="connsiteY2" fmla="*/ 391131 h 533841"/>
              <a:gd name="connsiteX3" fmla="*/ 660693 w 3121117"/>
              <a:gd name="connsiteY3" fmla="*/ 443986 h 533841"/>
              <a:gd name="connsiteX4" fmla="*/ 552340 w 3121117"/>
              <a:gd name="connsiteY4" fmla="*/ 465128 h 533841"/>
              <a:gd name="connsiteX5" fmla="*/ 441343 w 3121117"/>
              <a:gd name="connsiteY5" fmla="*/ 496842 h 533841"/>
              <a:gd name="connsiteX6" fmla="*/ 311847 w 3121117"/>
              <a:gd name="connsiteY6" fmla="*/ 533841 h 533841"/>
              <a:gd name="connsiteX7" fmla="*/ 295991 w 3121117"/>
              <a:gd name="connsiteY7" fmla="*/ 528555 h 533841"/>
              <a:gd name="connsiteX8" fmla="*/ 243135 w 3121117"/>
              <a:gd name="connsiteY8" fmla="*/ 491556 h 533841"/>
              <a:gd name="connsiteX9" fmla="*/ 0 w 3121117"/>
              <a:gd name="connsiteY9" fmla="*/ 295991 h 533841"/>
              <a:gd name="connsiteX10" fmla="*/ 0 w 3121117"/>
              <a:gd name="connsiteY10" fmla="*/ 261635 h 533841"/>
              <a:gd name="connsiteX11" fmla="*/ 84569 w 3121117"/>
              <a:gd name="connsiteY11" fmla="*/ 272206 h 533841"/>
              <a:gd name="connsiteX12" fmla="*/ 224636 w 3121117"/>
              <a:gd name="connsiteY12" fmla="*/ 290705 h 533841"/>
              <a:gd name="connsiteX13" fmla="*/ 322418 w 3121117"/>
              <a:gd name="connsiteY13" fmla="*/ 293348 h 533841"/>
              <a:gd name="connsiteX14" fmla="*/ 428129 w 3121117"/>
              <a:gd name="connsiteY14" fmla="*/ 290705 h 533841"/>
              <a:gd name="connsiteX15" fmla="*/ 520626 w 3121117"/>
              <a:gd name="connsiteY15" fmla="*/ 288063 h 533841"/>
              <a:gd name="connsiteX16" fmla="*/ 647480 w 3121117"/>
              <a:gd name="connsiteY16" fmla="*/ 274849 h 533841"/>
              <a:gd name="connsiteX17" fmla="*/ 872115 w 3121117"/>
              <a:gd name="connsiteY17" fmla="*/ 237850 h 533841"/>
              <a:gd name="connsiteX18" fmla="*/ 1054467 w 3121117"/>
              <a:gd name="connsiteY18" fmla="*/ 200851 h 533841"/>
              <a:gd name="connsiteX19" fmla="*/ 1427098 w 3121117"/>
              <a:gd name="connsiteY19" fmla="*/ 171780 h 533841"/>
              <a:gd name="connsiteX20" fmla="*/ 1963581 w 3121117"/>
              <a:gd name="connsiteY20" fmla="*/ 126853 h 533841"/>
              <a:gd name="connsiteX21" fmla="*/ 2145933 w 3121117"/>
              <a:gd name="connsiteY21" fmla="*/ 110997 h 533841"/>
              <a:gd name="connsiteX22" fmla="*/ 2539706 w 3121117"/>
              <a:gd name="connsiteY22" fmla="*/ 87212 h 533841"/>
              <a:gd name="connsiteX23" fmla="*/ 2584633 w 3121117"/>
              <a:gd name="connsiteY23" fmla="*/ 73998 h 533841"/>
              <a:gd name="connsiteX24" fmla="*/ 2679773 w 3121117"/>
              <a:gd name="connsiteY24" fmla="*/ 42284 h 533841"/>
              <a:gd name="connsiteX25" fmla="*/ 2780199 w 3121117"/>
              <a:gd name="connsiteY25" fmla="*/ 0 h 533841"/>
              <a:gd name="connsiteX26" fmla="*/ 2793413 w 3121117"/>
              <a:gd name="connsiteY26" fmla="*/ 0 h 533841"/>
              <a:gd name="connsiteX27" fmla="*/ 2835697 w 3121117"/>
              <a:gd name="connsiteY27" fmla="*/ 15857 h 533841"/>
              <a:gd name="connsiteX28" fmla="*/ 2920266 w 3121117"/>
              <a:gd name="connsiteY28" fmla="*/ 52856 h 533841"/>
              <a:gd name="connsiteX29" fmla="*/ 3015406 w 3121117"/>
              <a:gd name="connsiteY29" fmla="*/ 103068 h 533841"/>
              <a:gd name="connsiteX30" fmla="*/ 3094689 w 3121117"/>
              <a:gd name="connsiteY30" fmla="*/ 150638 h 533841"/>
              <a:gd name="connsiteX31" fmla="*/ 3099974 w 3121117"/>
              <a:gd name="connsiteY31" fmla="*/ 155924 h 533841"/>
              <a:gd name="connsiteX32" fmla="*/ 3115831 w 3121117"/>
              <a:gd name="connsiteY32" fmla="*/ 182352 h 533841"/>
              <a:gd name="connsiteX33" fmla="*/ 3121117 w 3121117"/>
              <a:gd name="connsiteY33" fmla="*/ 214065 h 533841"/>
              <a:gd name="connsiteX34" fmla="*/ 3121117 w 3121117"/>
              <a:gd name="connsiteY34" fmla="*/ 243135 h 533841"/>
              <a:gd name="connsiteX35" fmla="*/ 3110545 w 3121117"/>
              <a:gd name="connsiteY35" fmla="*/ 269563 h 533841"/>
              <a:gd name="connsiteX36" fmla="*/ 3084118 w 3121117"/>
              <a:gd name="connsiteY36" fmla="*/ 285420 h 533841"/>
              <a:gd name="connsiteX37" fmla="*/ 3041833 w 3121117"/>
              <a:gd name="connsiteY37" fmla="*/ 290705 h 533841"/>
              <a:gd name="connsiteX38" fmla="*/ 2819840 w 3121117"/>
              <a:gd name="connsiteY38" fmla="*/ 282777 h 533841"/>
              <a:gd name="connsiteX39" fmla="*/ 2484208 w 3121117"/>
              <a:gd name="connsiteY39" fmla="*/ 269563 h 533841"/>
              <a:gd name="connsiteX40" fmla="*/ 2130076 w 3121117"/>
              <a:gd name="connsiteY40" fmla="*/ 264278 h 533841"/>
              <a:gd name="connsiteX41" fmla="*/ 1945082 w 3121117"/>
              <a:gd name="connsiteY41" fmla="*/ 290705 h 533841"/>
              <a:gd name="connsiteX42" fmla="*/ 1485239 w 3121117"/>
              <a:gd name="connsiteY42" fmla="*/ 322419 h 53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21117" h="533841">
                <a:moveTo>
                  <a:pt x="1485239" y="322419"/>
                </a:moveTo>
                <a:lnTo>
                  <a:pt x="1049181" y="359417"/>
                </a:lnTo>
                <a:lnTo>
                  <a:pt x="924971" y="391131"/>
                </a:lnTo>
                <a:lnTo>
                  <a:pt x="660693" y="443986"/>
                </a:lnTo>
                <a:lnTo>
                  <a:pt x="552340" y="465128"/>
                </a:lnTo>
                <a:lnTo>
                  <a:pt x="441343" y="496842"/>
                </a:lnTo>
                <a:lnTo>
                  <a:pt x="311847" y="533841"/>
                </a:lnTo>
                <a:lnTo>
                  <a:pt x="295991" y="528555"/>
                </a:lnTo>
                <a:lnTo>
                  <a:pt x="243135" y="491556"/>
                </a:lnTo>
                <a:lnTo>
                  <a:pt x="0" y="295991"/>
                </a:lnTo>
                <a:lnTo>
                  <a:pt x="0" y="261635"/>
                </a:lnTo>
                <a:lnTo>
                  <a:pt x="84569" y="272206"/>
                </a:lnTo>
                <a:lnTo>
                  <a:pt x="224636" y="290705"/>
                </a:lnTo>
                <a:lnTo>
                  <a:pt x="322418" y="293348"/>
                </a:lnTo>
                <a:lnTo>
                  <a:pt x="428129" y="290705"/>
                </a:lnTo>
                <a:lnTo>
                  <a:pt x="520626" y="288063"/>
                </a:lnTo>
                <a:lnTo>
                  <a:pt x="647480" y="274849"/>
                </a:lnTo>
                <a:lnTo>
                  <a:pt x="872115" y="237850"/>
                </a:lnTo>
                <a:lnTo>
                  <a:pt x="1054467" y="200851"/>
                </a:lnTo>
                <a:lnTo>
                  <a:pt x="1427098" y="171780"/>
                </a:lnTo>
                <a:lnTo>
                  <a:pt x="1963581" y="126853"/>
                </a:lnTo>
                <a:lnTo>
                  <a:pt x="2145933" y="110997"/>
                </a:lnTo>
                <a:lnTo>
                  <a:pt x="2539706" y="87212"/>
                </a:lnTo>
                <a:lnTo>
                  <a:pt x="2584633" y="73998"/>
                </a:lnTo>
                <a:lnTo>
                  <a:pt x="2679773" y="42284"/>
                </a:lnTo>
                <a:lnTo>
                  <a:pt x="2780199" y="0"/>
                </a:lnTo>
                <a:lnTo>
                  <a:pt x="2793413" y="0"/>
                </a:lnTo>
                <a:lnTo>
                  <a:pt x="2835697" y="15857"/>
                </a:lnTo>
                <a:lnTo>
                  <a:pt x="2920266" y="52856"/>
                </a:lnTo>
                <a:lnTo>
                  <a:pt x="3015406" y="103068"/>
                </a:lnTo>
                <a:lnTo>
                  <a:pt x="3094689" y="150638"/>
                </a:lnTo>
                <a:lnTo>
                  <a:pt x="3099974" y="155924"/>
                </a:lnTo>
                <a:lnTo>
                  <a:pt x="3115831" y="182352"/>
                </a:lnTo>
                <a:lnTo>
                  <a:pt x="3121117" y="214065"/>
                </a:lnTo>
                <a:lnTo>
                  <a:pt x="3121117" y="243135"/>
                </a:lnTo>
                <a:lnTo>
                  <a:pt x="3110545" y="269563"/>
                </a:lnTo>
                <a:lnTo>
                  <a:pt x="3084118" y="285420"/>
                </a:lnTo>
                <a:lnTo>
                  <a:pt x="3041833" y="290705"/>
                </a:lnTo>
                <a:lnTo>
                  <a:pt x="2819840" y="282777"/>
                </a:lnTo>
                <a:lnTo>
                  <a:pt x="2484208" y="269563"/>
                </a:lnTo>
                <a:lnTo>
                  <a:pt x="2130076" y="264278"/>
                </a:lnTo>
                <a:lnTo>
                  <a:pt x="1945082" y="290705"/>
                </a:lnTo>
                <a:lnTo>
                  <a:pt x="1485239" y="322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1468794-BD1A-2948-91F5-91B20E2AFB49}"/>
              </a:ext>
            </a:extLst>
          </p:cNvPr>
          <p:cNvSpPr/>
          <p:nvPr/>
        </p:nvSpPr>
        <p:spPr>
          <a:xfrm>
            <a:off x="4248150" y="2400300"/>
            <a:ext cx="500063" cy="1366838"/>
          </a:xfrm>
          <a:custGeom>
            <a:avLst/>
            <a:gdLst>
              <a:gd name="connsiteX0" fmla="*/ 264319 w 500063"/>
              <a:gd name="connsiteY0" fmla="*/ 850106 h 1366838"/>
              <a:gd name="connsiteX1" fmla="*/ 204788 w 500063"/>
              <a:gd name="connsiteY1" fmla="*/ 280988 h 1366838"/>
              <a:gd name="connsiteX2" fmla="*/ 197644 w 500063"/>
              <a:gd name="connsiteY2" fmla="*/ 245269 h 1366838"/>
              <a:gd name="connsiteX3" fmla="*/ 190500 w 500063"/>
              <a:gd name="connsiteY3" fmla="*/ 226219 h 1366838"/>
              <a:gd name="connsiteX4" fmla="*/ 173831 w 500063"/>
              <a:gd name="connsiteY4" fmla="*/ 195263 h 1366838"/>
              <a:gd name="connsiteX5" fmla="*/ 150019 w 500063"/>
              <a:gd name="connsiteY5" fmla="*/ 169069 h 1366838"/>
              <a:gd name="connsiteX6" fmla="*/ 114300 w 500063"/>
              <a:gd name="connsiteY6" fmla="*/ 135731 h 1366838"/>
              <a:gd name="connsiteX7" fmla="*/ 78581 w 500063"/>
              <a:gd name="connsiteY7" fmla="*/ 107156 h 1366838"/>
              <a:gd name="connsiteX8" fmla="*/ 33338 w 500063"/>
              <a:gd name="connsiteY8" fmla="*/ 78581 h 1366838"/>
              <a:gd name="connsiteX9" fmla="*/ 9525 w 500063"/>
              <a:gd name="connsiteY9" fmla="*/ 57150 h 1366838"/>
              <a:gd name="connsiteX10" fmla="*/ 0 w 500063"/>
              <a:gd name="connsiteY10" fmla="*/ 38100 h 1366838"/>
              <a:gd name="connsiteX11" fmla="*/ 0 w 500063"/>
              <a:gd name="connsiteY11" fmla="*/ 19050 h 1366838"/>
              <a:gd name="connsiteX12" fmla="*/ 7144 w 500063"/>
              <a:gd name="connsiteY12" fmla="*/ 7144 h 1366838"/>
              <a:gd name="connsiteX13" fmla="*/ 30956 w 500063"/>
              <a:gd name="connsiteY13" fmla="*/ 0 h 1366838"/>
              <a:gd name="connsiteX14" fmla="*/ 76200 w 500063"/>
              <a:gd name="connsiteY14" fmla="*/ 2381 h 1366838"/>
              <a:gd name="connsiteX15" fmla="*/ 133350 w 500063"/>
              <a:gd name="connsiteY15" fmla="*/ 11906 h 1366838"/>
              <a:gd name="connsiteX16" fmla="*/ 195263 w 500063"/>
              <a:gd name="connsiteY16" fmla="*/ 28575 h 1366838"/>
              <a:gd name="connsiteX17" fmla="*/ 247650 w 500063"/>
              <a:gd name="connsiteY17" fmla="*/ 47625 h 1366838"/>
              <a:gd name="connsiteX18" fmla="*/ 292894 w 500063"/>
              <a:gd name="connsiteY18" fmla="*/ 69056 h 1366838"/>
              <a:gd name="connsiteX19" fmla="*/ 342900 w 500063"/>
              <a:gd name="connsiteY19" fmla="*/ 95250 h 1366838"/>
              <a:gd name="connsiteX20" fmla="*/ 361950 w 500063"/>
              <a:gd name="connsiteY20" fmla="*/ 111919 h 1366838"/>
              <a:gd name="connsiteX21" fmla="*/ 381000 w 500063"/>
              <a:gd name="connsiteY21" fmla="*/ 130969 h 1366838"/>
              <a:gd name="connsiteX22" fmla="*/ 400050 w 500063"/>
              <a:gd name="connsiteY22" fmla="*/ 166688 h 1366838"/>
              <a:gd name="connsiteX23" fmla="*/ 416719 w 500063"/>
              <a:gd name="connsiteY23" fmla="*/ 216694 h 1366838"/>
              <a:gd name="connsiteX24" fmla="*/ 428625 w 500063"/>
              <a:gd name="connsiteY24" fmla="*/ 271463 h 1366838"/>
              <a:gd name="connsiteX25" fmla="*/ 454819 w 500063"/>
              <a:gd name="connsiteY25" fmla="*/ 495300 h 1366838"/>
              <a:gd name="connsiteX26" fmla="*/ 445294 w 500063"/>
              <a:gd name="connsiteY26" fmla="*/ 616744 h 1366838"/>
              <a:gd name="connsiteX27" fmla="*/ 476250 w 500063"/>
              <a:gd name="connsiteY27" fmla="*/ 1100138 h 1366838"/>
              <a:gd name="connsiteX28" fmla="*/ 500063 w 500063"/>
              <a:gd name="connsiteY28" fmla="*/ 1202531 h 1366838"/>
              <a:gd name="connsiteX29" fmla="*/ 478631 w 500063"/>
              <a:gd name="connsiteY29" fmla="*/ 1273969 h 1366838"/>
              <a:gd name="connsiteX30" fmla="*/ 457200 w 500063"/>
              <a:gd name="connsiteY30" fmla="*/ 1314450 h 1366838"/>
              <a:gd name="connsiteX31" fmla="*/ 426244 w 500063"/>
              <a:gd name="connsiteY31" fmla="*/ 1345406 h 1366838"/>
              <a:gd name="connsiteX32" fmla="*/ 397669 w 500063"/>
              <a:gd name="connsiteY32" fmla="*/ 1362075 h 1366838"/>
              <a:gd name="connsiteX33" fmla="*/ 373856 w 500063"/>
              <a:gd name="connsiteY33" fmla="*/ 1366838 h 1366838"/>
              <a:gd name="connsiteX34" fmla="*/ 354806 w 500063"/>
              <a:gd name="connsiteY34" fmla="*/ 1362075 h 1366838"/>
              <a:gd name="connsiteX35" fmla="*/ 333375 w 500063"/>
              <a:gd name="connsiteY35" fmla="*/ 1333500 h 1366838"/>
              <a:gd name="connsiteX36" fmla="*/ 292894 w 500063"/>
              <a:gd name="connsiteY36" fmla="*/ 1276350 h 1366838"/>
              <a:gd name="connsiteX37" fmla="*/ 266700 w 500063"/>
              <a:gd name="connsiteY37" fmla="*/ 1214438 h 1366838"/>
              <a:gd name="connsiteX38" fmla="*/ 250031 w 500063"/>
              <a:gd name="connsiteY38" fmla="*/ 1157288 h 1366838"/>
              <a:gd name="connsiteX39" fmla="*/ 254794 w 500063"/>
              <a:gd name="connsiteY39" fmla="*/ 1123950 h 1366838"/>
              <a:gd name="connsiteX40" fmla="*/ 264319 w 500063"/>
              <a:gd name="connsiteY40" fmla="*/ 1073944 h 1366838"/>
              <a:gd name="connsiteX41" fmla="*/ 271463 w 500063"/>
              <a:gd name="connsiteY41" fmla="*/ 1012031 h 1366838"/>
              <a:gd name="connsiteX42" fmla="*/ 264319 w 500063"/>
              <a:gd name="connsiteY42" fmla="*/ 850106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0063" h="1366838">
                <a:moveTo>
                  <a:pt x="264319" y="850106"/>
                </a:moveTo>
                <a:lnTo>
                  <a:pt x="204788" y="280988"/>
                </a:lnTo>
                <a:lnTo>
                  <a:pt x="197644" y="245269"/>
                </a:lnTo>
                <a:lnTo>
                  <a:pt x="190500" y="226219"/>
                </a:lnTo>
                <a:lnTo>
                  <a:pt x="173831" y="195263"/>
                </a:lnTo>
                <a:lnTo>
                  <a:pt x="150019" y="169069"/>
                </a:lnTo>
                <a:lnTo>
                  <a:pt x="114300" y="135731"/>
                </a:lnTo>
                <a:lnTo>
                  <a:pt x="78581" y="107156"/>
                </a:lnTo>
                <a:lnTo>
                  <a:pt x="33338" y="78581"/>
                </a:lnTo>
                <a:lnTo>
                  <a:pt x="9525" y="57150"/>
                </a:lnTo>
                <a:lnTo>
                  <a:pt x="0" y="38100"/>
                </a:lnTo>
                <a:lnTo>
                  <a:pt x="0" y="19050"/>
                </a:lnTo>
                <a:lnTo>
                  <a:pt x="7144" y="7144"/>
                </a:lnTo>
                <a:lnTo>
                  <a:pt x="30956" y="0"/>
                </a:lnTo>
                <a:lnTo>
                  <a:pt x="76200" y="2381"/>
                </a:lnTo>
                <a:lnTo>
                  <a:pt x="133350" y="11906"/>
                </a:lnTo>
                <a:lnTo>
                  <a:pt x="195263" y="28575"/>
                </a:lnTo>
                <a:lnTo>
                  <a:pt x="247650" y="47625"/>
                </a:lnTo>
                <a:lnTo>
                  <a:pt x="292894" y="69056"/>
                </a:lnTo>
                <a:lnTo>
                  <a:pt x="342900" y="95250"/>
                </a:lnTo>
                <a:lnTo>
                  <a:pt x="361950" y="111919"/>
                </a:lnTo>
                <a:lnTo>
                  <a:pt x="381000" y="130969"/>
                </a:lnTo>
                <a:lnTo>
                  <a:pt x="400050" y="166688"/>
                </a:lnTo>
                <a:lnTo>
                  <a:pt x="416719" y="216694"/>
                </a:lnTo>
                <a:lnTo>
                  <a:pt x="428625" y="271463"/>
                </a:lnTo>
                <a:lnTo>
                  <a:pt x="454819" y="495300"/>
                </a:lnTo>
                <a:lnTo>
                  <a:pt x="445294" y="616744"/>
                </a:lnTo>
                <a:lnTo>
                  <a:pt x="476250" y="1100138"/>
                </a:lnTo>
                <a:lnTo>
                  <a:pt x="500063" y="1202531"/>
                </a:lnTo>
                <a:lnTo>
                  <a:pt x="478631" y="1273969"/>
                </a:lnTo>
                <a:lnTo>
                  <a:pt x="457200" y="1314450"/>
                </a:lnTo>
                <a:lnTo>
                  <a:pt x="426244" y="1345406"/>
                </a:lnTo>
                <a:lnTo>
                  <a:pt x="397669" y="1362075"/>
                </a:lnTo>
                <a:lnTo>
                  <a:pt x="373856" y="1366838"/>
                </a:lnTo>
                <a:lnTo>
                  <a:pt x="354806" y="1362075"/>
                </a:lnTo>
                <a:lnTo>
                  <a:pt x="333375" y="1333500"/>
                </a:lnTo>
                <a:lnTo>
                  <a:pt x="292894" y="1276350"/>
                </a:lnTo>
                <a:lnTo>
                  <a:pt x="266700" y="1214438"/>
                </a:lnTo>
                <a:lnTo>
                  <a:pt x="250031" y="1157288"/>
                </a:lnTo>
                <a:lnTo>
                  <a:pt x="254794" y="1123950"/>
                </a:lnTo>
                <a:lnTo>
                  <a:pt x="264319" y="1073944"/>
                </a:lnTo>
                <a:lnTo>
                  <a:pt x="271463" y="1012031"/>
                </a:lnTo>
                <a:lnTo>
                  <a:pt x="264319" y="850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ABEB3A6-38AF-6C4C-98AC-457CB19215AA}"/>
              </a:ext>
            </a:extLst>
          </p:cNvPr>
          <p:cNvSpPr/>
          <p:nvPr/>
        </p:nvSpPr>
        <p:spPr>
          <a:xfrm>
            <a:off x="5438775" y="2309813"/>
            <a:ext cx="419100" cy="1377950"/>
          </a:xfrm>
          <a:custGeom>
            <a:avLst/>
            <a:gdLst>
              <a:gd name="connsiteX0" fmla="*/ 69056 w 419100"/>
              <a:gd name="connsiteY0" fmla="*/ 900112 h 1378743"/>
              <a:gd name="connsiteX1" fmla="*/ 85725 w 419100"/>
              <a:gd name="connsiteY1" fmla="*/ 635793 h 1378743"/>
              <a:gd name="connsiteX2" fmla="*/ 111919 w 419100"/>
              <a:gd name="connsiteY2" fmla="*/ 492918 h 1378743"/>
              <a:gd name="connsiteX3" fmla="*/ 109538 w 419100"/>
              <a:gd name="connsiteY3" fmla="*/ 273843 h 1378743"/>
              <a:gd name="connsiteX4" fmla="*/ 102394 w 419100"/>
              <a:gd name="connsiteY4" fmla="*/ 240506 h 1378743"/>
              <a:gd name="connsiteX5" fmla="*/ 85725 w 419100"/>
              <a:gd name="connsiteY5" fmla="*/ 157162 h 1378743"/>
              <a:gd name="connsiteX6" fmla="*/ 64294 w 419100"/>
              <a:gd name="connsiteY6" fmla="*/ 130968 h 1378743"/>
              <a:gd name="connsiteX7" fmla="*/ 42863 w 419100"/>
              <a:gd name="connsiteY7" fmla="*/ 107156 h 1378743"/>
              <a:gd name="connsiteX8" fmla="*/ 23813 w 419100"/>
              <a:gd name="connsiteY8" fmla="*/ 76200 h 1378743"/>
              <a:gd name="connsiteX9" fmla="*/ 9525 w 419100"/>
              <a:gd name="connsiteY9" fmla="*/ 50006 h 1378743"/>
              <a:gd name="connsiteX10" fmla="*/ 0 w 419100"/>
              <a:gd name="connsiteY10" fmla="*/ 26193 h 1378743"/>
              <a:gd name="connsiteX11" fmla="*/ 0 w 419100"/>
              <a:gd name="connsiteY11" fmla="*/ 16668 h 1378743"/>
              <a:gd name="connsiteX12" fmla="*/ 2381 w 419100"/>
              <a:gd name="connsiteY12" fmla="*/ 4762 h 1378743"/>
              <a:gd name="connsiteX13" fmla="*/ 16669 w 419100"/>
              <a:gd name="connsiteY13" fmla="*/ 0 h 1378743"/>
              <a:gd name="connsiteX14" fmla="*/ 59531 w 419100"/>
              <a:gd name="connsiteY14" fmla="*/ 2381 h 1378743"/>
              <a:gd name="connsiteX15" fmla="*/ 130969 w 419100"/>
              <a:gd name="connsiteY15" fmla="*/ 14287 h 1378743"/>
              <a:gd name="connsiteX16" fmla="*/ 202406 w 419100"/>
              <a:gd name="connsiteY16" fmla="*/ 35718 h 1378743"/>
              <a:gd name="connsiteX17" fmla="*/ 254794 w 419100"/>
              <a:gd name="connsiteY17" fmla="*/ 61912 h 1378743"/>
              <a:gd name="connsiteX18" fmla="*/ 304800 w 419100"/>
              <a:gd name="connsiteY18" fmla="*/ 92868 h 1378743"/>
              <a:gd name="connsiteX19" fmla="*/ 340519 w 419100"/>
              <a:gd name="connsiteY19" fmla="*/ 121443 h 1378743"/>
              <a:gd name="connsiteX20" fmla="*/ 376238 w 419100"/>
              <a:gd name="connsiteY20" fmla="*/ 166687 h 1378743"/>
              <a:gd name="connsiteX21" fmla="*/ 416719 w 419100"/>
              <a:gd name="connsiteY21" fmla="*/ 233362 h 1378743"/>
              <a:gd name="connsiteX22" fmla="*/ 419100 w 419100"/>
              <a:gd name="connsiteY22" fmla="*/ 252412 h 1378743"/>
              <a:gd name="connsiteX23" fmla="*/ 404813 w 419100"/>
              <a:gd name="connsiteY23" fmla="*/ 285750 h 1378743"/>
              <a:gd name="connsiteX24" fmla="*/ 388144 w 419100"/>
              <a:gd name="connsiteY24" fmla="*/ 330993 h 1378743"/>
              <a:gd name="connsiteX25" fmla="*/ 371475 w 419100"/>
              <a:gd name="connsiteY25" fmla="*/ 390525 h 1378743"/>
              <a:gd name="connsiteX26" fmla="*/ 352425 w 419100"/>
              <a:gd name="connsiteY26" fmla="*/ 485775 h 1378743"/>
              <a:gd name="connsiteX27" fmla="*/ 330994 w 419100"/>
              <a:gd name="connsiteY27" fmla="*/ 623887 h 1378743"/>
              <a:gd name="connsiteX28" fmla="*/ 295275 w 419100"/>
              <a:gd name="connsiteY28" fmla="*/ 909637 h 1378743"/>
              <a:gd name="connsiteX29" fmla="*/ 261938 w 419100"/>
              <a:gd name="connsiteY29" fmla="*/ 1143000 h 1378743"/>
              <a:gd name="connsiteX30" fmla="*/ 250031 w 419100"/>
              <a:gd name="connsiteY30" fmla="*/ 1228725 h 1378743"/>
              <a:gd name="connsiteX31" fmla="*/ 240506 w 419100"/>
              <a:gd name="connsiteY31" fmla="*/ 1278731 h 1378743"/>
              <a:gd name="connsiteX32" fmla="*/ 223838 w 419100"/>
              <a:gd name="connsiteY32" fmla="*/ 1335881 h 1378743"/>
              <a:gd name="connsiteX33" fmla="*/ 207169 w 419100"/>
              <a:gd name="connsiteY33" fmla="*/ 1359693 h 1378743"/>
              <a:gd name="connsiteX34" fmla="*/ 188119 w 419100"/>
              <a:gd name="connsiteY34" fmla="*/ 1373981 h 1378743"/>
              <a:gd name="connsiteX35" fmla="*/ 161925 w 419100"/>
              <a:gd name="connsiteY35" fmla="*/ 1378743 h 1378743"/>
              <a:gd name="connsiteX36" fmla="*/ 128588 w 419100"/>
              <a:gd name="connsiteY36" fmla="*/ 1373981 h 1378743"/>
              <a:gd name="connsiteX37" fmla="*/ 90488 w 419100"/>
              <a:gd name="connsiteY37" fmla="*/ 1350168 h 1378743"/>
              <a:gd name="connsiteX38" fmla="*/ 50006 w 419100"/>
              <a:gd name="connsiteY38" fmla="*/ 1312068 h 1378743"/>
              <a:gd name="connsiteX39" fmla="*/ 16669 w 419100"/>
              <a:gd name="connsiteY39" fmla="*/ 1276350 h 1378743"/>
              <a:gd name="connsiteX40" fmla="*/ 0 w 419100"/>
              <a:gd name="connsiteY40" fmla="*/ 1254918 h 1378743"/>
              <a:gd name="connsiteX41" fmla="*/ 40481 w 419100"/>
              <a:gd name="connsiteY41" fmla="*/ 1128712 h 1378743"/>
              <a:gd name="connsiteX42" fmla="*/ 69056 w 419100"/>
              <a:gd name="connsiteY42" fmla="*/ 900112 h 137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19100" h="1378743">
                <a:moveTo>
                  <a:pt x="69056" y="900112"/>
                </a:moveTo>
                <a:lnTo>
                  <a:pt x="85725" y="635793"/>
                </a:lnTo>
                <a:lnTo>
                  <a:pt x="111919" y="492918"/>
                </a:lnTo>
                <a:cubicBezTo>
                  <a:pt x="111125" y="419893"/>
                  <a:pt x="110332" y="346868"/>
                  <a:pt x="109538" y="273843"/>
                </a:cubicBezTo>
                <a:lnTo>
                  <a:pt x="102394" y="240506"/>
                </a:lnTo>
                <a:lnTo>
                  <a:pt x="85725" y="157162"/>
                </a:lnTo>
                <a:lnTo>
                  <a:pt x="64294" y="130968"/>
                </a:lnTo>
                <a:lnTo>
                  <a:pt x="42863" y="107156"/>
                </a:lnTo>
                <a:lnTo>
                  <a:pt x="23813" y="76200"/>
                </a:lnTo>
                <a:lnTo>
                  <a:pt x="9525" y="50006"/>
                </a:lnTo>
                <a:lnTo>
                  <a:pt x="0" y="26193"/>
                </a:lnTo>
                <a:lnTo>
                  <a:pt x="0" y="16668"/>
                </a:lnTo>
                <a:lnTo>
                  <a:pt x="2381" y="4762"/>
                </a:lnTo>
                <a:lnTo>
                  <a:pt x="16669" y="0"/>
                </a:lnTo>
                <a:lnTo>
                  <a:pt x="59531" y="2381"/>
                </a:lnTo>
                <a:lnTo>
                  <a:pt x="130969" y="14287"/>
                </a:lnTo>
                <a:lnTo>
                  <a:pt x="202406" y="35718"/>
                </a:lnTo>
                <a:lnTo>
                  <a:pt x="254794" y="61912"/>
                </a:lnTo>
                <a:lnTo>
                  <a:pt x="304800" y="92868"/>
                </a:lnTo>
                <a:lnTo>
                  <a:pt x="340519" y="121443"/>
                </a:lnTo>
                <a:lnTo>
                  <a:pt x="376238" y="166687"/>
                </a:lnTo>
                <a:lnTo>
                  <a:pt x="416719" y="233362"/>
                </a:lnTo>
                <a:lnTo>
                  <a:pt x="419100" y="252412"/>
                </a:lnTo>
                <a:lnTo>
                  <a:pt x="404813" y="285750"/>
                </a:lnTo>
                <a:lnTo>
                  <a:pt x="388144" y="330993"/>
                </a:lnTo>
                <a:lnTo>
                  <a:pt x="371475" y="390525"/>
                </a:lnTo>
                <a:lnTo>
                  <a:pt x="352425" y="485775"/>
                </a:lnTo>
                <a:lnTo>
                  <a:pt x="330994" y="623887"/>
                </a:lnTo>
                <a:lnTo>
                  <a:pt x="295275" y="909637"/>
                </a:lnTo>
                <a:lnTo>
                  <a:pt x="261938" y="1143000"/>
                </a:lnTo>
                <a:lnTo>
                  <a:pt x="250031" y="1228725"/>
                </a:lnTo>
                <a:lnTo>
                  <a:pt x="240506" y="1278731"/>
                </a:lnTo>
                <a:lnTo>
                  <a:pt x="223838" y="1335881"/>
                </a:lnTo>
                <a:lnTo>
                  <a:pt x="207169" y="1359693"/>
                </a:lnTo>
                <a:lnTo>
                  <a:pt x="188119" y="1373981"/>
                </a:lnTo>
                <a:lnTo>
                  <a:pt x="161925" y="1378743"/>
                </a:lnTo>
                <a:lnTo>
                  <a:pt x="128588" y="1373981"/>
                </a:lnTo>
                <a:lnTo>
                  <a:pt x="90488" y="1350168"/>
                </a:lnTo>
                <a:lnTo>
                  <a:pt x="50006" y="1312068"/>
                </a:lnTo>
                <a:lnTo>
                  <a:pt x="16669" y="1276350"/>
                </a:lnTo>
                <a:lnTo>
                  <a:pt x="0" y="1254918"/>
                </a:lnTo>
                <a:lnTo>
                  <a:pt x="40481" y="1128712"/>
                </a:lnTo>
                <a:lnTo>
                  <a:pt x="69056" y="9001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006453A-97D6-D34E-898D-D4BAD5AE2348}"/>
              </a:ext>
            </a:extLst>
          </p:cNvPr>
          <p:cNvSpPr/>
          <p:nvPr/>
        </p:nvSpPr>
        <p:spPr>
          <a:xfrm>
            <a:off x="4657725" y="3400425"/>
            <a:ext cx="879475" cy="233363"/>
          </a:xfrm>
          <a:custGeom>
            <a:avLst/>
            <a:gdLst>
              <a:gd name="connsiteX0" fmla="*/ 402431 w 878681"/>
              <a:gd name="connsiteY0" fmla="*/ 209550 h 233363"/>
              <a:gd name="connsiteX1" fmla="*/ 21431 w 878681"/>
              <a:gd name="connsiteY1" fmla="*/ 233363 h 233363"/>
              <a:gd name="connsiteX2" fmla="*/ 0 w 878681"/>
              <a:gd name="connsiteY2" fmla="*/ 80963 h 233363"/>
              <a:gd name="connsiteX3" fmla="*/ 297656 w 878681"/>
              <a:gd name="connsiteY3" fmla="*/ 52388 h 233363"/>
              <a:gd name="connsiteX4" fmla="*/ 711994 w 878681"/>
              <a:gd name="connsiteY4" fmla="*/ 16669 h 233363"/>
              <a:gd name="connsiteX5" fmla="*/ 873919 w 878681"/>
              <a:gd name="connsiteY5" fmla="*/ 0 h 233363"/>
              <a:gd name="connsiteX6" fmla="*/ 878681 w 878681"/>
              <a:gd name="connsiteY6" fmla="*/ 176213 h 233363"/>
              <a:gd name="connsiteX7" fmla="*/ 790575 w 878681"/>
              <a:gd name="connsiteY7" fmla="*/ 188119 h 233363"/>
              <a:gd name="connsiteX8" fmla="*/ 402431 w 878681"/>
              <a:gd name="connsiteY8" fmla="*/ 209550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8681" h="233363">
                <a:moveTo>
                  <a:pt x="402431" y="209550"/>
                </a:moveTo>
                <a:lnTo>
                  <a:pt x="21431" y="233363"/>
                </a:lnTo>
                <a:lnTo>
                  <a:pt x="0" y="80963"/>
                </a:lnTo>
                <a:lnTo>
                  <a:pt x="297656" y="52388"/>
                </a:lnTo>
                <a:lnTo>
                  <a:pt x="711994" y="16669"/>
                </a:lnTo>
                <a:lnTo>
                  <a:pt x="873919" y="0"/>
                </a:lnTo>
                <a:lnTo>
                  <a:pt x="878681" y="176213"/>
                </a:lnTo>
                <a:lnTo>
                  <a:pt x="790575" y="188119"/>
                </a:lnTo>
                <a:lnTo>
                  <a:pt x="402431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8375358-FB3B-7147-B9AC-5BE9E38414CE}"/>
              </a:ext>
            </a:extLst>
          </p:cNvPr>
          <p:cNvSpPr/>
          <p:nvPr/>
        </p:nvSpPr>
        <p:spPr>
          <a:xfrm>
            <a:off x="3984625" y="4062413"/>
            <a:ext cx="2616200" cy="1644650"/>
          </a:xfrm>
          <a:custGeom>
            <a:avLst/>
            <a:gdLst>
              <a:gd name="connsiteX0" fmla="*/ 1628775 w 2616994"/>
              <a:gd name="connsiteY0" fmla="*/ 242887 h 1645443"/>
              <a:gd name="connsiteX1" fmla="*/ 1245394 w 2616994"/>
              <a:gd name="connsiteY1" fmla="*/ 266700 h 1645443"/>
              <a:gd name="connsiteX2" fmla="*/ 1057275 w 2616994"/>
              <a:gd name="connsiteY2" fmla="*/ 280987 h 1645443"/>
              <a:gd name="connsiteX3" fmla="*/ 588169 w 2616994"/>
              <a:gd name="connsiteY3" fmla="*/ 326231 h 1645443"/>
              <a:gd name="connsiteX4" fmla="*/ 76200 w 2616994"/>
              <a:gd name="connsiteY4" fmla="*/ 381000 h 1645443"/>
              <a:gd name="connsiteX5" fmla="*/ 0 w 2616994"/>
              <a:gd name="connsiteY5" fmla="*/ 221456 h 1645443"/>
              <a:gd name="connsiteX6" fmla="*/ 388144 w 2616994"/>
              <a:gd name="connsiteY6" fmla="*/ 183356 h 1645443"/>
              <a:gd name="connsiteX7" fmla="*/ 1057275 w 2616994"/>
              <a:gd name="connsiteY7" fmla="*/ 119062 h 1645443"/>
              <a:gd name="connsiteX8" fmla="*/ 1243013 w 2616994"/>
              <a:gd name="connsiteY8" fmla="*/ 107156 h 1645443"/>
              <a:gd name="connsiteX9" fmla="*/ 1757363 w 2616994"/>
              <a:gd name="connsiteY9" fmla="*/ 78581 h 1645443"/>
              <a:gd name="connsiteX10" fmla="*/ 2135982 w 2616994"/>
              <a:gd name="connsiteY10" fmla="*/ 59531 h 1645443"/>
              <a:gd name="connsiteX11" fmla="*/ 2181225 w 2616994"/>
              <a:gd name="connsiteY11" fmla="*/ 52387 h 1645443"/>
              <a:gd name="connsiteX12" fmla="*/ 2228850 w 2616994"/>
              <a:gd name="connsiteY12" fmla="*/ 40481 h 1645443"/>
              <a:gd name="connsiteX13" fmla="*/ 2271713 w 2616994"/>
              <a:gd name="connsiteY13" fmla="*/ 30956 h 1645443"/>
              <a:gd name="connsiteX14" fmla="*/ 2300288 w 2616994"/>
              <a:gd name="connsiteY14" fmla="*/ 14287 h 1645443"/>
              <a:gd name="connsiteX15" fmla="*/ 2314575 w 2616994"/>
              <a:gd name="connsiteY15" fmla="*/ 2381 h 1645443"/>
              <a:gd name="connsiteX16" fmla="*/ 2326482 w 2616994"/>
              <a:gd name="connsiteY16" fmla="*/ 0 h 1645443"/>
              <a:gd name="connsiteX17" fmla="*/ 2366963 w 2616994"/>
              <a:gd name="connsiteY17" fmla="*/ 0 h 1645443"/>
              <a:gd name="connsiteX18" fmla="*/ 2390775 w 2616994"/>
              <a:gd name="connsiteY18" fmla="*/ 9525 h 1645443"/>
              <a:gd name="connsiteX19" fmla="*/ 2476500 w 2616994"/>
              <a:gd name="connsiteY19" fmla="*/ 73818 h 1645443"/>
              <a:gd name="connsiteX20" fmla="*/ 2571750 w 2616994"/>
              <a:gd name="connsiteY20" fmla="*/ 152400 h 1645443"/>
              <a:gd name="connsiteX21" fmla="*/ 2602707 w 2616994"/>
              <a:gd name="connsiteY21" fmla="*/ 178593 h 1645443"/>
              <a:gd name="connsiteX22" fmla="*/ 2614613 w 2616994"/>
              <a:gd name="connsiteY22" fmla="*/ 195262 h 1645443"/>
              <a:gd name="connsiteX23" fmla="*/ 2616994 w 2616994"/>
              <a:gd name="connsiteY23" fmla="*/ 219075 h 1645443"/>
              <a:gd name="connsiteX24" fmla="*/ 2607469 w 2616994"/>
              <a:gd name="connsiteY24" fmla="*/ 254793 h 1645443"/>
              <a:gd name="connsiteX25" fmla="*/ 2581275 w 2616994"/>
              <a:gd name="connsiteY25" fmla="*/ 300037 h 1645443"/>
              <a:gd name="connsiteX26" fmla="*/ 2547938 w 2616994"/>
              <a:gd name="connsiteY26" fmla="*/ 395287 h 1645443"/>
              <a:gd name="connsiteX27" fmla="*/ 2528888 w 2616994"/>
              <a:gd name="connsiteY27" fmla="*/ 588168 h 1645443"/>
              <a:gd name="connsiteX28" fmla="*/ 2521744 w 2616994"/>
              <a:gd name="connsiteY28" fmla="*/ 661987 h 1645443"/>
              <a:gd name="connsiteX29" fmla="*/ 2507457 w 2616994"/>
              <a:gd name="connsiteY29" fmla="*/ 759618 h 1645443"/>
              <a:gd name="connsiteX30" fmla="*/ 2459832 w 2616994"/>
              <a:gd name="connsiteY30" fmla="*/ 990600 h 1645443"/>
              <a:gd name="connsiteX31" fmla="*/ 2419350 w 2616994"/>
              <a:gd name="connsiteY31" fmla="*/ 1150143 h 1645443"/>
              <a:gd name="connsiteX32" fmla="*/ 2378869 w 2616994"/>
              <a:gd name="connsiteY32" fmla="*/ 1283493 h 1645443"/>
              <a:gd name="connsiteX33" fmla="*/ 2319338 w 2616994"/>
              <a:gd name="connsiteY33" fmla="*/ 1452562 h 1645443"/>
              <a:gd name="connsiteX34" fmla="*/ 2278857 w 2616994"/>
              <a:gd name="connsiteY34" fmla="*/ 1550193 h 1645443"/>
              <a:gd name="connsiteX35" fmla="*/ 2250282 w 2616994"/>
              <a:gd name="connsiteY35" fmla="*/ 1597818 h 1645443"/>
              <a:gd name="connsiteX36" fmla="*/ 2216944 w 2616994"/>
              <a:gd name="connsiteY36" fmla="*/ 1635918 h 1645443"/>
              <a:gd name="connsiteX37" fmla="*/ 2200275 w 2616994"/>
              <a:gd name="connsiteY37" fmla="*/ 1645443 h 1645443"/>
              <a:gd name="connsiteX38" fmla="*/ 2183607 w 2616994"/>
              <a:gd name="connsiteY38" fmla="*/ 1645443 h 1645443"/>
              <a:gd name="connsiteX39" fmla="*/ 2155032 w 2616994"/>
              <a:gd name="connsiteY39" fmla="*/ 1635918 h 1645443"/>
              <a:gd name="connsiteX40" fmla="*/ 2133600 w 2616994"/>
              <a:gd name="connsiteY40" fmla="*/ 1616868 h 1645443"/>
              <a:gd name="connsiteX41" fmla="*/ 2124075 w 2616994"/>
              <a:gd name="connsiteY41" fmla="*/ 1590675 h 1645443"/>
              <a:gd name="connsiteX42" fmla="*/ 2107407 w 2616994"/>
              <a:gd name="connsiteY42" fmla="*/ 1538287 h 1645443"/>
              <a:gd name="connsiteX43" fmla="*/ 2090738 w 2616994"/>
              <a:gd name="connsiteY43" fmla="*/ 1507331 h 1645443"/>
              <a:gd name="connsiteX44" fmla="*/ 2183607 w 2616994"/>
              <a:gd name="connsiteY44" fmla="*/ 1095375 h 1645443"/>
              <a:gd name="connsiteX45" fmla="*/ 2205038 w 2616994"/>
              <a:gd name="connsiteY45" fmla="*/ 1042987 h 1645443"/>
              <a:gd name="connsiteX46" fmla="*/ 2221707 w 2616994"/>
              <a:gd name="connsiteY46" fmla="*/ 983456 h 1645443"/>
              <a:gd name="connsiteX47" fmla="*/ 2266950 w 2616994"/>
              <a:gd name="connsiteY47" fmla="*/ 723900 h 1645443"/>
              <a:gd name="connsiteX48" fmla="*/ 2314575 w 2616994"/>
              <a:gd name="connsiteY48" fmla="*/ 402431 h 1645443"/>
              <a:gd name="connsiteX49" fmla="*/ 2321719 w 2616994"/>
              <a:gd name="connsiteY49" fmla="*/ 316706 h 1645443"/>
              <a:gd name="connsiteX50" fmla="*/ 2321719 w 2616994"/>
              <a:gd name="connsiteY50" fmla="*/ 271462 h 1645443"/>
              <a:gd name="connsiteX51" fmla="*/ 2316957 w 2616994"/>
              <a:gd name="connsiteY51" fmla="*/ 247650 h 1645443"/>
              <a:gd name="connsiteX52" fmla="*/ 2305050 w 2616994"/>
              <a:gd name="connsiteY52" fmla="*/ 230981 h 1645443"/>
              <a:gd name="connsiteX53" fmla="*/ 2288382 w 2616994"/>
              <a:gd name="connsiteY53" fmla="*/ 221456 h 1645443"/>
              <a:gd name="connsiteX54" fmla="*/ 2252663 w 2616994"/>
              <a:gd name="connsiteY54" fmla="*/ 219075 h 1645443"/>
              <a:gd name="connsiteX55" fmla="*/ 2062163 w 2616994"/>
              <a:gd name="connsiteY55" fmla="*/ 223837 h 1645443"/>
              <a:gd name="connsiteX56" fmla="*/ 1628775 w 2616994"/>
              <a:gd name="connsiteY56" fmla="*/ 242887 h 164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16994" h="1645443">
                <a:moveTo>
                  <a:pt x="1628775" y="242887"/>
                </a:moveTo>
                <a:lnTo>
                  <a:pt x="1245394" y="266700"/>
                </a:lnTo>
                <a:lnTo>
                  <a:pt x="1057275" y="280987"/>
                </a:lnTo>
                <a:lnTo>
                  <a:pt x="588169" y="326231"/>
                </a:lnTo>
                <a:lnTo>
                  <a:pt x="76200" y="381000"/>
                </a:lnTo>
                <a:lnTo>
                  <a:pt x="0" y="221456"/>
                </a:lnTo>
                <a:lnTo>
                  <a:pt x="388144" y="183356"/>
                </a:lnTo>
                <a:lnTo>
                  <a:pt x="1057275" y="119062"/>
                </a:lnTo>
                <a:lnTo>
                  <a:pt x="1243013" y="107156"/>
                </a:lnTo>
                <a:lnTo>
                  <a:pt x="1757363" y="78581"/>
                </a:lnTo>
                <a:lnTo>
                  <a:pt x="2135982" y="59531"/>
                </a:lnTo>
                <a:lnTo>
                  <a:pt x="2181225" y="52387"/>
                </a:lnTo>
                <a:lnTo>
                  <a:pt x="2228850" y="40481"/>
                </a:lnTo>
                <a:lnTo>
                  <a:pt x="2271713" y="30956"/>
                </a:lnTo>
                <a:lnTo>
                  <a:pt x="2300288" y="14287"/>
                </a:lnTo>
                <a:lnTo>
                  <a:pt x="2314575" y="2381"/>
                </a:lnTo>
                <a:lnTo>
                  <a:pt x="2326482" y="0"/>
                </a:lnTo>
                <a:lnTo>
                  <a:pt x="2366963" y="0"/>
                </a:lnTo>
                <a:lnTo>
                  <a:pt x="2390775" y="9525"/>
                </a:lnTo>
                <a:lnTo>
                  <a:pt x="2476500" y="73818"/>
                </a:lnTo>
                <a:lnTo>
                  <a:pt x="2571750" y="152400"/>
                </a:lnTo>
                <a:lnTo>
                  <a:pt x="2602707" y="178593"/>
                </a:lnTo>
                <a:lnTo>
                  <a:pt x="2614613" y="195262"/>
                </a:lnTo>
                <a:lnTo>
                  <a:pt x="2616994" y="219075"/>
                </a:lnTo>
                <a:lnTo>
                  <a:pt x="2607469" y="254793"/>
                </a:lnTo>
                <a:lnTo>
                  <a:pt x="2581275" y="300037"/>
                </a:lnTo>
                <a:lnTo>
                  <a:pt x="2547938" y="395287"/>
                </a:lnTo>
                <a:lnTo>
                  <a:pt x="2528888" y="588168"/>
                </a:lnTo>
                <a:lnTo>
                  <a:pt x="2521744" y="661987"/>
                </a:lnTo>
                <a:lnTo>
                  <a:pt x="2507457" y="759618"/>
                </a:lnTo>
                <a:lnTo>
                  <a:pt x="2459832" y="990600"/>
                </a:lnTo>
                <a:lnTo>
                  <a:pt x="2419350" y="1150143"/>
                </a:lnTo>
                <a:lnTo>
                  <a:pt x="2378869" y="1283493"/>
                </a:lnTo>
                <a:lnTo>
                  <a:pt x="2319338" y="1452562"/>
                </a:lnTo>
                <a:lnTo>
                  <a:pt x="2278857" y="1550193"/>
                </a:lnTo>
                <a:lnTo>
                  <a:pt x="2250282" y="1597818"/>
                </a:lnTo>
                <a:lnTo>
                  <a:pt x="2216944" y="1635918"/>
                </a:lnTo>
                <a:lnTo>
                  <a:pt x="2200275" y="1645443"/>
                </a:lnTo>
                <a:lnTo>
                  <a:pt x="2183607" y="1645443"/>
                </a:lnTo>
                <a:lnTo>
                  <a:pt x="2155032" y="1635918"/>
                </a:lnTo>
                <a:lnTo>
                  <a:pt x="2133600" y="1616868"/>
                </a:lnTo>
                <a:lnTo>
                  <a:pt x="2124075" y="1590675"/>
                </a:lnTo>
                <a:lnTo>
                  <a:pt x="2107407" y="1538287"/>
                </a:lnTo>
                <a:lnTo>
                  <a:pt x="2090738" y="1507331"/>
                </a:lnTo>
                <a:lnTo>
                  <a:pt x="2183607" y="1095375"/>
                </a:lnTo>
                <a:lnTo>
                  <a:pt x="2205038" y="1042987"/>
                </a:lnTo>
                <a:lnTo>
                  <a:pt x="2221707" y="983456"/>
                </a:lnTo>
                <a:lnTo>
                  <a:pt x="2266950" y="723900"/>
                </a:lnTo>
                <a:lnTo>
                  <a:pt x="2314575" y="402431"/>
                </a:lnTo>
                <a:lnTo>
                  <a:pt x="2321719" y="316706"/>
                </a:lnTo>
                <a:lnTo>
                  <a:pt x="2321719" y="271462"/>
                </a:lnTo>
                <a:lnTo>
                  <a:pt x="2316957" y="247650"/>
                </a:lnTo>
                <a:lnTo>
                  <a:pt x="2305050" y="230981"/>
                </a:lnTo>
                <a:lnTo>
                  <a:pt x="2288382" y="221456"/>
                </a:lnTo>
                <a:lnTo>
                  <a:pt x="2252663" y="219075"/>
                </a:lnTo>
                <a:lnTo>
                  <a:pt x="2062163" y="223837"/>
                </a:lnTo>
                <a:lnTo>
                  <a:pt x="1628775" y="2428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11FAA15-A2B0-9143-987B-1362954A2513}"/>
              </a:ext>
            </a:extLst>
          </p:cNvPr>
          <p:cNvSpPr/>
          <p:nvPr/>
        </p:nvSpPr>
        <p:spPr>
          <a:xfrm>
            <a:off x="5732463" y="5087938"/>
            <a:ext cx="501650" cy="504825"/>
          </a:xfrm>
          <a:custGeom>
            <a:avLst/>
            <a:gdLst>
              <a:gd name="connsiteX0" fmla="*/ 123825 w 502444"/>
              <a:gd name="connsiteY0" fmla="*/ 161925 h 504825"/>
              <a:gd name="connsiteX1" fmla="*/ 219075 w 502444"/>
              <a:gd name="connsiteY1" fmla="*/ 171450 h 504825"/>
              <a:gd name="connsiteX2" fmla="*/ 273844 w 502444"/>
              <a:gd name="connsiteY2" fmla="*/ 169069 h 504825"/>
              <a:gd name="connsiteX3" fmla="*/ 304800 w 502444"/>
              <a:gd name="connsiteY3" fmla="*/ 164307 h 504825"/>
              <a:gd name="connsiteX4" fmla="*/ 338137 w 502444"/>
              <a:gd name="connsiteY4" fmla="*/ 154782 h 504825"/>
              <a:gd name="connsiteX5" fmla="*/ 359569 w 502444"/>
              <a:gd name="connsiteY5" fmla="*/ 142875 h 504825"/>
              <a:gd name="connsiteX6" fmla="*/ 395287 w 502444"/>
              <a:gd name="connsiteY6" fmla="*/ 114300 h 504825"/>
              <a:gd name="connsiteX7" fmla="*/ 502444 w 502444"/>
              <a:gd name="connsiteY7" fmla="*/ 0 h 504825"/>
              <a:gd name="connsiteX8" fmla="*/ 392906 w 502444"/>
              <a:gd name="connsiteY8" fmla="*/ 504825 h 504825"/>
              <a:gd name="connsiteX9" fmla="*/ 342900 w 502444"/>
              <a:gd name="connsiteY9" fmla="*/ 481013 h 504825"/>
              <a:gd name="connsiteX10" fmla="*/ 311944 w 502444"/>
              <a:gd name="connsiteY10" fmla="*/ 438150 h 504825"/>
              <a:gd name="connsiteX11" fmla="*/ 283369 w 502444"/>
              <a:gd name="connsiteY11" fmla="*/ 402432 h 504825"/>
              <a:gd name="connsiteX12" fmla="*/ 238125 w 502444"/>
              <a:gd name="connsiteY12" fmla="*/ 361950 h 504825"/>
              <a:gd name="connsiteX13" fmla="*/ 188119 w 502444"/>
              <a:gd name="connsiteY13" fmla="*/ 316707 h 504825"/>
              <a:gd name="connsiteX14" fmla="*/ 140494 w 502444"/>
              <a:gd name="connsiteY14" fmla="*/ 278607 h 504825"/>
              <a:gd name="connsiteX15" fmla="*/ 88106 w 502444"/>
              <a:gd name="connsiteY15" fmla="*/ 242888 h 504825"/>
              <a:gd name="connsiteX16" fmla="*/ 35719 w 502444"/>
              <a:gd name="connsiteY16" fmla="*/ 209550 h 504825"/>
              <a:gd name="connsiteX17" fmla="*/ 9525 w 502444"/>
              <a:gd name="connsiteY17" fmla="*/ 188119 h 504825"/>
              <a:gd name="connsiteX18" fmla="*/ 0 w 502444"/>
              <a:gd name="connsiteY18" fmla="*/ 171450 h 504825"/>
              <a:gd name="connsiteX19" fmla="*/ 0 w 502444"/>
              <a:gd name="connsiteY19" fmla="*/ 159544 h 504825"/>
              <a:gd name="connsiteX20" fmla="*/ 9525 w 502444"/>
              <a:gd name="connsiteY20" fmla="*/ 147638 h 504825"/>
              <a:gd name="connsiteX21" fmla="*/ 35719 w 502444"/>
              <a:gd name="connsiteY21" fmla="*/ 145257 h 504825"/>
              <a:gd name="connsiteX22" fmla="*/ 123825 w 502444"/>
              <a:gd name="connsiteY22" fmla="*/ 1619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02444" h="504825">
                <a:moveTo>
                  <a:pt x="123825" y="161925"/>
                </a:moveTo>
                <a:lnTo>
                  <a:pt x="219075" y="171450"/>
                </a:lnTo>
                <a:lnTo>
                  <a:pt x="273844" y="169069"/>
                </a:lnTo>
                <a:lnTo>
                  <a:pt x="304800" y="164307"/>
                </a:lnTo>
                <a:lnTo>
                  <a:pt x="338137" y="154782"/>
                </a:lnTo>
                <a:lnTo>
                  <a:pt x="359569" y="142875"/>
                </a:lnTo>
                <a:lnTo>
                  <a:pt x="395287" y="114300"/>
                </a:lnTo>
                <a:lnTo>
                  <a:pt x="502444" y="0"/>
                </a:lnTo>
                <a:lnTo>
                  <a:pt x="392906" y="504825"/>
                </a:lnTo>
                <a:lnTo>
                  <a:pt x="342900" y="481013"/>
                </a:lnTo>
                <a:lnTo>
                  <a:pt x="311944" y="438150"/>
                </a:lnTo>
                <a:lnTo>
                  <a:pt x="283369" y="402432"/>
                </a:lnTo>
                <a:lnTo>
                  <a:pt x="238125" y="361950"/>
                </a:lnTo>
                <a:lnTo>
                  <a:pt x="188119" y="316707"/>
                </a:lnTo>
                <a:lnTo>
                  <a:pt x="140494" y="278607"/>
                </a:lnTo>
                <a:lnTo>
                  <a:pt x="88106" y="242888"/>
                </a:lnTo>
                <a:lnTo>
                  <a:pt x="35719" y="209550"/>
                </a:lnTo>
                <a:lnTo>
                  <a:pt x="9525" y="188119"/>
                </a:lnTo>
                <a:lnTo>
                  <a:pt x="0" y="171450"/>
                </a:lnTo>
                <a:lnTo>
                  <a:pt x="0" y="159544"/>
                </a:lnTo>
                <a:lnTo>
                  <a:pt x="9525" y="147638"/>
                </a:lnTo>
                <a:lnTo>
                  <a:pt x="35719" y="145257"/>
                </a:lnTo>
                <a:lnTo>
                  <a:pt x="123825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C9A6534-6F1F-6E41-822C-9C2B5E8EC80A}"/>
              </a:ext>
            </a:extLst>
          </p:cNvPr>
          <p:cNvSpPr/>
          <p:nvPr/>
        </p:nvSpPr>
        <p:spPr>
          <a:xfrm rot="16200000">
            <a:off x="3879056" y="4671219"/>
            <a:ext cx="2405063" cy="460375"/>
          </a:xfrm>
          <a:custGeom>
            <a:avLst/>
            <a:gdLst>
              <a:gd name="connsiteX0" fmla="*/ 1171575 w 2405062"/>
              <a:gd name="connsiteY0" fmla="*/ 407193 h 459581"/>
              <a:gd name="connsiteX1" fmla="*/ 647700 w 2405062"/>
              <a:gd name="connsiteY1" fmla="*/ 409575 h 459581"/>
              <a:gd name="connsiteX2" fmla="*/ 397669 w 2405062"/>
              <a:gd name="connsiteY2" fmla="*/ 409575 h 459581"/>
              <a:gd name="connsiteX3" fmla="*/ 235744 w 2405062"/>
              <a:gd name="connsiteY3" fmla="*/ 409575 h 459581"/>
              <a:gd name="connsiteX4" fmla="*/ 171450 w 2405062"/>
              <a:gd name="connsiteY4" fmla="*/ 407193 h 459581"/>
              <a:gd name="connsiteX5" fmla="*/ 135731 w 2405062"/>
              <a:gd name="connsiteY5" fmla="*/ 402431 h 459581"/>
              <a:gd name="connsiteX6" fmla="*/ 85725 w 2405062"/>
              <a:gd name="connsiteY6" fmla="*/ 392906 h 459581"/>
              <a:gd name="connsiteX7" fmla="*/ 54769 w 2405062"/>
              <a:gd name="connsiteY7" fmla="*/ 383381 h 459581"/>
              <a:gd name="connsiteX8" fmla="*/ 30956 w 2405062"/>
              <a:gd name="connsiteY8" fmla="*/ 373856 h 459581"/>
              <a:gd name="connsiteX9" fmla="*/ 14287 w 2405062"/>
              <a:gd name="connsiteY9" fmla="*/ 361950 h 459581"/>
              <a:gd name="connsiteX10" fmla="*/ 0 w 2405062"/>
              <a:gd name="connsiteY10" fmla="*/ 342900 h 459581"/>
              <a:gd name="connsiteX11" fmla="*/ 0 w 2405062"/>
              <a:gd name="connsiteY11" fmla="*/ 321468 h 459581"/>
              <a:gd name="connsiteX12" fmla="*/ 14287 w 2405062"/>
              <a:gd name="connsiteY12" fmla="*/ 292893 h 459581"/>
              <a:gd name="connsiteX13" fmla="*/ 33337 w 2405062"/>
              <a:gd name="connsiteY13" fmla="*/ 273843 h 459581"/>
              <a:gd name="connsiteX14" fmla="*/ 83344 w 2405062"/>
              <a:gd name="connsiteY14" fmla="*/ 228600 h 459581"/>
              <a:gd name="connsiteX15" fmla="*/ 123825 w 2405062"/>
              <a:gd name="connsiteY15" fmla="*/ 195262 h 459581"/>
              <a:gd name="connsiteX16" fmla="*/ 169069 w 2405062"/>
              <a:gd name="connsiteY16" fmla="*/ 166687 h 459581"/>
              <a:gd name="connsiteX17" fmla="*/ 228600 w 2405062"/>
              <a:gd name="connsiteY17" fmla="*/ 142875 h 459581"/>
              <a:gd name="connsiteX18" fmla="*/ 280987 w 2405062"/>
              <a:gd name="connsiteY18" fmla="*/ 128587 h 459581"/>
              <a:gd name="connsiteX19" fmla="*/ 342900 w 2405062"/>
              <a:gd name="connsiteY19" fmla="*/ 116681 h 459581"/>
              <a:gd name="connsiteX20" fmla="*/ 407194 w 2405062"/>
              <a:gd name="connsiteY20" fmla="*/ 114300 h 459581"/>
              <a:gd name="connsiteX21" fmla="*/ 516731 w 2405062"/>
              <a:gd name="connsiteY21" fmla="*/ 135731 h 459581"/>
              <a:gd name="connsiteX22" fmla="*/ 664369 w 2405062"/>
              <a:gd name="connsiteY22" fmla="*/ 159543 h 459581"/>
              <a:gd name="connsiteX23" fmla="*/ 1050131 w 2405062"/>
              <a:gd name="connsiteY23" fmla="*/ 159543 h 459581"/>
              <a:gd name="connsiteX24" fmla="*/ 1754981 w 2405062"/>
              <a:gd name="connsiteY24" fmla="*/ 161925 h 459581"/>
              <a:gd name="connsiteX25" fmla="*/ 1912144 w 2405062"/>
              <a:gd name="connsiteY25" fmla="*/ 161925 h 459581"/>
              <a:gd name="connsiteX26" fmla="*/ 2114550 w 2405062"/>
              <a:gd name="connsiteY26" fmla="*/ 161925 h 459581"/>
              <a:gd name="connsiteX27" fmla="*/ 2164556 w 2405062"/>
              <a:gd name="connsiteY27" fmla="*/ 157162 h 459581"/>
              <a:gd name="connsiteX28" fmla="*/ 2195512 w 2405062"/>
              <a:gd name="connsiteY28" fmla="*/ 147637 h 459581"/>
              <a:gd name="connsiteX29" fmla="*/ 2231231 w 2405062"/>
              <a:gd name="connsiteY29" fmla="*/ 133350 h 459581"/>
              <a:gd name="connsiteX30" fmla="*/ 2266950 w 2405062"/>
              <a:gd name="connsiteY30" fmla="*/ 104775 h 459581"/>
              <a:gd name="connsiteX31" fmla="*/ 2300287 w 2405062"/>
              <a:gd name="connsiteY31" fmla="*/ 76200 h 459581"/>
              <a:gd name="connsiteX32" fmla="*/ 2328862 w 2405062"/>
              <a:gd name="connsiteY32" fmla="*/ 38100 h 459581"/>
              <a:gd name="connsiteX33" fmla="*/ 2347912 w 2405062"/>
              <a:gd name="connsiteY33" fmla="*/ 14287 h 459581"/>
              <a:gd name="connsiteX34" fmla="*/ 2362200 w 2405062"/>
              <a:gd name="connsiteY34" fmla="*/ 4762 h 459581"/>
              <a:gd name="connsiteX35" fmla="*/ 2386012 w 2405062"/>
              <a:gd name="connsiteY35" fmla="*/ 0 h 459581"/>
              <a:gd name="connsiteX36" fmla="*/ 2395537 w 2405062"/>
              <a:gd name="connsiteY36" fmla="*/ 7143 h 459581"/>
              <a:gd name="connsiteX37" fmla="*/ 2405062 w 2405062"/>
              <a:gd name="connsiteY37" fmla="*/ 33337 h 459581"/>
              <a:gd name="connsiteX38" fmla="*/ 2405062 w 2405062"/>
              <a:gd name="connsiteY38" fmla="*/ 92868 h 459581"/>
              <a:gd name="connsiteX39" fmla="*/ 2397919 w 2405062"/>
              <a:gd name="connsiteY39" fmla="*/ 150018 h 459581"/>
              <a:gd name="connsiteX40" fmla="*/ 2383631 w 2405062"/>
              <a:gd name="connsiteY40" fmla="*/ 207168 h 459581"/>
              <a:gd name="connsiteX41" fmla="*/ 2357437 w 2405062"/>
              <a:gd name="connsiteY41" fmla="*/ 269081 h 459581"/>
              <a:gd name="connsiteX42" fmla="*/ 2316956 w 2405062"/>
              <a:gd name="connsiteY42" fmla="*/ 338137 h 459581"/>
              <a:gd name="connsiteX43" fmla="*/ 2252662 w 2405062"/>
              <a:gd name="connsiteY43" fmla="*/ 423862 h 459581"/>
              <a:gd name="connsiteX44" fmla="*/ 2235994 w 2405062"/>
              <a:gd name="connsiteY44" fmla="*/ 442912 h 459581"/>
              <a:gd name="connsiteX45" fmla="*/ 2221706 w 2405062"/>
              <a:gd name="connsiteY45" fmla="*/ 454818 h 459581"/>
              <a:gd name="connsiteX46" fmla="*/ 2195512 w 2405062"/>
              <a:gd name="connsiteY46" fmla="*/ 459581 h 459581"/>
              <a:gd name="connsiteX47" fmla="*/ 2166937 w 2405062"/>
              <a:gd name="connsiteY47" fmla="*/ 454818 h 459581"/>
              <a:gd name="connsiteX48" fmla="*/ 2131219 w 2405062"/>
              <a:gd name="connsiteY48" fmla="*/ 440531 h 459581"/>
              <a:gd name="connsiteX49" fmla="*/ 2074069 w 2405062"/>
              <a:gd name="connsiteY49" fmla="*/ 409575 h 459581"/>
              <a:gd name="connsiteX50" fmla="*/ 1909762 w 2405062"/>
              <a:gd name="connsiteY50" fmla="*/ 409575 h 459581"/>
              <a:gd name="connsiteX51" fmla="*/ 1781175 w 2405062"/>
              <a:gd name="connsiteY51" fmla="*/ 402431 h 459581"/>
              <a:gd name="connsiteX52" fmla="*/ 1171575 w 2405062"/>
              <a:gd name="connsiteY52" fmla="*/ 407193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05062" h="459581">
                <a:moveTo>
                  <a:pt x="1171575" y="407193"/>
                </a:moveTo>
                <a:lnTo>
                  <a:pt x="647700" y="409575"/>
                </a:lnTo>
                <a:lnTo>
                  <a:pt x="397669" y="409575"/>
                </a:lnTo>
                <a:lnTo>
                  <a:pt x="235744" y="409575"/>
                </a:lnTo>
                <a:lnTo>
                  <a:pt x="171450" y="407193"/>
                </a:lnTo>
                <a:lnTo>
                  <a:pt x="135731" y="402431"/>
                </a:lnTo>
                <a:lnTo>
                  <a:pt x="85725" y="392906"/>
                </a:lnTo>
                <a:lnTo>
                  <a:pt x="54769" y="383381"/>
                </a:lnTo>
                <a:lnTo>
                  <a:pt x="30956" y="373856"/>
                </a:lnTo>
                <a:lnTo>
                  <a:pt x="14287" y="361950"/>
                </a:lnTo>
                <a:lnTo>
                  <a:pt x="0" y="342900"/>
                </a:lnTo>
                <a:lnTo>
                  <a:pt x="0" y="321468"/>
                </a:lnTo>
                <a:lnTo>
                  <a:pt x="14287" y="292893"/>
                </a:lnTo>
                <a:lnTo>
                  <a:pt x="33337" y="273843"/>
                </a:lnTo>
                <a:lnTo>
                  <a:pt x="83344" y="228600"/>
                </a:lnTo>
                <a:lnTo>
                  <a:pt x="123825" y="195262"/>
                </a:lnTo>
                <a:lnTo>
                  <a:pt x="169069" y="166687"/>
                </a:lnTo>
                <a:lnTo>
                  <a:pt x="228600" y="142875"/>
                </a:lnTo>
                <a:lnTo>
                  <a:pt x="280987" y="128587"/>
                </a:lnTo>
                <a:lnTo>
                  <a:pt x="342900" y="116681"/>
                </a:lnTo>
                <a:lnTo>
                  <a:pt x="407194" y="114300"/>
                </a:lnTo>
                <a:lnTo>
                  <a:pt x="516731" y="135731"/>
                </a:lnTo>
                <a:lnTo>
                  <a:pt x="664369" y="159543"/>
                </a:lnTo>
                <a:lnTo>
                  <a:pt x="1050131" y="159543"/>
                </a:lnTo>
                <a:lnTo>
                  <a:pt x="1754981" y="161925"/>
                </a:lnTo>
                <a:lnTo>
                  <a:pt x="1912144" y="161925"/>
                </a:lnTo>
                <a:lnTo>
                  <a:pt x="2114550" y="161925"/>
                </a:lnTo>
                <a:lnTo>
                  <a:pt x="2164556" y="157162"/>
                </a:lnTo>
                <a:lnTo>
                  <a:pt x="2195512" y="147637"/>
                </a:lnTo>
                <a:lnTo>
                  <a:pt x="2231231" y="133350"/>
                </a:lnTo>
                <a:lnTo>
                  <a:pt x="2266950" y="104775"/>
                </a:lnTo>
                <a:lnTo>
                  <a:pt x="2300287" y="76200"/>
                </a:lnTo>
                <a:lnTo>
                  <a:pt x="2328862" y="38100"/>
                </a:lnTo>
                <a:lnTo>
                  <a:pt x="2347912" y="14287"/>
                </a:lnTo>
                <a:lnTo>
                  <a:pt x="2362200" y="4762"/>
                </a:lnTo>
                <a:lnTo>
                  <a:pt x="2386012" y="0"/>
                </a:lnTo>
                <a:lnTo>
                  <a:pt x="2395537" y="7143"/>
                </a:lnTo>
                <a:lnTo>
                  <a:pt x="2405062" y="33337"/>
                </a:lnTo>
                <a:lnTo>
                  <a:pt x="2405062" y="92868"/>
                </a:lnTo>
                <a:lnTo>
                  <a:pt x="2397919" y="150018"/>
                </a:lnTo>
                <a:lnTo>
                  <a:pt x="2383631" y="207168"/>
                </a:lnTo>
                <a:lnTo>
                  <a:pt x="2357437" y="269081"/>
                </a:lnTo>
                <a:lnTo>
                  <a:pt x="2316956" y="338137"/>
                </a:lnTo>
                <a:lnTo>
                  <a:pt x="2252662" y="423862"/>
                </a:lnTo>
                <a:lnTo>
                  <a:pt x="2235994" y="442912"/>
                </a:lnTo>
                <a:lnTo>
                  <a:pt x="2221706" y="454818"/>
                </a:lnTo>
                <a:lnTo>
                  <a:pt x="2195512" y="459581"/>
                </a:lnTo>
                <a:lnTo>
                  <a:pt x="2166937" y="454818"/>
                </a:lnTo>
                <a:lnTo>
                  <a:pt x="2131219" y="440531"/>
                </a:lnTo>
                <a:lnTo>
                  <a:pt x="2074069" y="409575"/>
                </a:lnTo>
                <a:lnTo>
                  <a:pt x="1909762" y="409575"/>
                </a:lnTo>
                <a:lnTo>
                  <a:pt x="1781175" y="402431"/>
                </a:lnTo>
                <a:lnTo>
                  <a:pt x="1171575" y="4071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988910-591D-4A3C-8A2A-68885106603C}"/>
              </a:ext>
            </a:extLst>
          </p:cNvPr>
          <p:cNvGrpSpPr/>
          <p:nvPr/>
        </p:nvGrpSpPr>
        <p:grpSpPr>
          <a:xfrm>
            <a:off x="2611437" y="1427162"/>
            <a:ext cx="4332287" cy="4692650"/>
            <a:chOff x="2763838" y="1563688"/>
            <a:chExt cx="4332287" cy="46926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97392720-490A-461E-ADF7-DD51F612BA50}"/>
                </a:ext>
              </a:extLst>
            </p:cNvPr>
            <p:cNvSpPr/>
            <p:nvPr/>
          </p:nvSpPr>
          <p:spPr>
            <a:xfrm>
              <a:off x="4970463" y="1563688"/>
              <a:ext cx="458787" cy="704850"/>
            </a:xfrm>
            <a:custGeom>
              <a:avLst/>
              <a:gdLst>
                <a:gd name="connsiteX0" fmla="*/ 150019 w 459581"/>
                <a:gd name="connsiteY0" fmla="*/ 466725 h 704850"/>
                <a:gd name="connsiteX1" fmla="*/ 150019 w 459581"/>
                <a:gd name="connsiteY1" fmla="*/ 283369 h 704850"/>
                <a:gd name="connsiteX2" fmla="*/ 145256 w 459581"/>
                <a:gd name="connsiteY2" fmla="*/ 240507 h 704850"/>
                <a:gd name="connsiteX3" fmla="*/ 138112 w 459581"/>
                <a:gd name="connsiteY3" fmla="*/ 204788 h 704850"/>
                <a:gd name="connsiteX4" fmla="*/ 123825 w 459581"/>
                <a:gd name="connsiteY4" fmla="*/ 173832 h 704850"/>
                <a:gd name="connsiteX5" fmla="*/ 107156 w 459581"/>
                <a:gd name="connsiteY5" fmla="*/ 145257 h 704850"/>
                <a:gd name="connsiteX6" fmla="*/ 80962 w 459581"/>
                <a:gd name="connsiteY6" fmla="*/ 109538 h 704850"/>
                <a:gd name="connsiteX7" fmla="*/ 61912 w 459581"/>
                <a:gd name="connsiteY7" fmla="*/ 90488 h 704850"/>
                <a:gd name="connsiteX8" fmla="*/ 28575 w 459581"/>
                <a:gd name="connsiteY8" fmla="*/ 64294 h 704850"/>
                <a:gd name="connsiteX9" fmla="*/ 14287 w 459581"/>
                <a:gd name="connsiteY9" fmla="*/ 52388 h 704850"/>
                <a:gd name="connsiteX10" fmla="*/ 2381 w 459581"/>
                <a:gd name="connsiteY10" fmla="*/ 35719 h 704850"/>
                <a:gd name="connsiteX11" fmla="*/ 0 w 459581"/>
                <a:gd name="connsiteY11" fmla="*/ 19050 h 704850"/>
                <a:gd name="connsiteX12" fmla="*/ 4762 w 459581"/>
                <a:gd name="connsiteY12" fmla="*/ 7144 h 704850"/>
                <a:gd name="connsiteX13" fmla="*/ 16669 w 459581"/>
                <a:gd name="connsiteY13" fmla="*/ 0 h 704850"/>
                <a:gd name="connsiteX14" fmla="*/ 38100 w 459581"/>
                <a:gd name="connsiteY14" fmla="*/ 0 h 704850"/>
                <a:gd name="connsiteX15" fmla="*/ 97631 w 459581"/>
                <a:gd name="connsiteY15" fmla="*/ 14288 h 704850"/>
                <a:gd name="connsiteX16" fmla="*/ 147637 w 459581"/>
                <a:gd name="connsiteY16" fmla="*/ 28575 h 704850"/>
                <a:gd name="connsiteX17" fmla="*/ 197644 w 459581"/>
                <a:gd name="connsiteY17" fmla="*/ 45244 h 704850"/>
                <a:gd name="connsiteX18" fmla="*/ 247650 w 459581"/>
                <a:gd name="connsiteY18" fmla="*/ 64294 h 704850"/>
                <a:gd name="connsiteX19" fmla="*/ 309562 w 459581"/>
                <a:gd name="connsiteY19" fmla="*/ 90488 h 704850"/>
                <a:gd name="connsiteX20" fmla="*/ 354806 w 459581"/>
                <a:gd name="connsiteY20" fmla="*/ 116682 h 704850"/>
                <a:gd name="connsiteX21" fmla="*/ 395287 w 459581"/>
                <a:gd name="connsiteY21" fmla="*/ 147638 h 704850"/>
                <a:gd name="connsiteX22" fmla="*/ 423862 w 459581"/>
                <a:gd name="connsiteY22" fmla="*/ 176213 h 704850"/>
                <a:gd name="connsiteX23" fmla="*/ 442912 w 459581"/>
                <a:gd name="connsiteY23" fmla="*/ 209550 h 704850"/>
                <a:gd name="connsiteX24" fmla="*/ 459581 w 459581"/>
                <a:gd name="connsiteY24" fmla="*/ 264319 h 704850"/>
                <a:gd name="connsiteX25" fmla="*/ 454819 w 459581"/>
                <a:gd name="connsiteY25" fmla="*/ 280988 h 704850"/>
                <a:gd name="connsiteX26" fmla="*/ 423862 w 459581"/>
                <a:gd name="connsiteY26" fmla="*/ 321469 h 704850"/>
                <a:gd name="connsiteX27" fmla="*/ 400050 w 459581"/>
                <a:gd name="connsiteY27" fmla="*/ 371475 h 704850"/>
                <a:gd name="connsiteX28" fmla="*/ 378619 w 459581"/>
                <a:gd name="connsiteY28" fmla="*/ 435769 h 704850"/>
                <a:gd name="connsiteX29" fmla="*/ 361950 w 459581"/>
                <a:gd name="connsiteY29" fmla="*/ 526257 h 704850"/>
                <a:gd name="connsiteX30" fmla="*/ 338137 w 459581"/>
                <a:gd name="connsiteY30" fmla="*/ 692944 h 704850"/>
                <a:gd name="connsiteX31" fmla="*/ 150019 w 459581"/>
                <a:gd name="connsiteY31" fmla="*/ 704850 h 704850"/>
                <a:gd name="connsiteX32" fmla="*/ 150019 w 459581"/>
                <a:gd name="connsiteY32" fmla="*/ 4667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9581" h="704850">
                  <a:moveTo>
                    <a:pt x="150019" y="466725"/>
                  </a:moveTo>
                  <a:lnTo>
                    <a:pt x="150019" y="283369"/>
                  </a:lnTo>
                  <a:lnTo>
                    <a:pt x="145256" y="240507"/>
                  </a:lnTo>
                  <a:lnTo>
                    <a:pt x="138112" y="204788"/>
                  </a:lnTo>
                  <a:lnTo>
                    <a:pt x="123825" y="173832"/>
                  </a:lnTo>
                  <a:lnTo>
                    <a:pt x="107156" y="145257"/>
                  </a:lnTo>
                  <a:lnTo>
                    <a:pt x="80962" y="109538"/>
                  </a:lnTo>
                  <a:lnTo>
                    <a:pt x="61912" y="90488"/>
                  </a:lnTo>
                  <a:lnTo>
                    <a:pt x="28575" y="64294"/>
                  </a:lnTo>
                  <a:lnTo>
                    <a:pt x="14287" y="52388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97631" y="14288"/>
                  </a:lnTo>
                  <a:lnTo>
                    <a:pt x="147637" y="28575"/>
                  </a:lnTo>
                  <a:lnTo>
                    <a:pt x="197644" y="45244"/>
                  </a:lnTo>
                  <a:lnTo>
                    <a:pt x="247650" y="64294"/>
                  </a:lnTo>
                  <a:lnTo>
                    <a:pt x="309562" y="90488"/>
                  </a:lnTo>
                  <a:lnTo>
                    <a:pt x="354806" y="116682"/>
                  </a:lnTo>
                  <a:lnTo>
                    <a:pt x="395287" y="147638"/>
                  </a:lnTo>
                  <a:lnTo>
                    <a:pt x="423862" y="176213"/>
                  </a:lnTo>
                  <a:lnTo>
                    <a:pt x="442912" y="209550"/>
                  </a:lnTo>
                  <a:lnTo>
                    <a:pt x="459581" y="264319"/>
                  </a:lnTo>
                  <a:lnTo>
                    <a:pt x="454819" y="280988"/>
                  </a:lnTo>
                  <a:lnTo>
                    <a:pt x="423862" y="321469"/>
                  </a:lnTo>
                  <a:lnTo>
                    <a:pt x="400050" y="371475"/>
                  </a:lnTo>
                  <a:lnTo>
                    <a:pt x="378619" y="435769"/>
                  </a:lnTo>
                  <a:lnTo>
                    <a:pt x="361950" y="526257"/>
                  </a:lnTo>
                  <a:lnTo>
                    <a:pt x="338137" y="692944"/>
                  </a:lnTo>
                  <a:lnTo>
                    <a:pt x="150019" y="704850"/>
                  </a:lnTo>
                  <a:lnTo>
                    <a:pt x="150019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1946B92E-742C-49F5-856F-9504DEBA87B0}"/>
                </a:ext>
              </a:extLst>
            </p:cNvPr>
            <p:cNvSpPr/>
            <p:nvPr/>
          </p:nvSpPr>
          <p:spPr>
            <a:xfrm>
              <a:off x="3905250" y="4295775"/>
              <a:ext cx="455613" cy="1598613"/>
            </a:xfrm>
            <a:custGeom>
              <a:avLst/>
              <a:gdLst>
                <a:gd name="connsiteX0" fmla="*/ 209550 w 454819"/>
                <a:gd name="connsiteY0" fmla="*/ 692944 h 1597819"/>
                <a:gd name="connsiteX1" fmla="*/ 207169 w 454819"/>
                <a:gd name="connsiteY1" fmla="*/ 471488 h 1597819"/>
                <a:gd name="connsiteX2" fmla="*/ 202406 w 454819"/>
                <a:gd name="connsiteY2" fmla="*/ 402431 h 1597819"/>
                <a:gd name="connsiteX3" fmla="*/ 192881 w 454819"/>
                <a:gd name="connsiteY3" fmla="*/ 350044 h 1597819"/>
                <a:gd name="connsiteX4" fmla="*/ 180975 w 454819"/>
                <a:gd name="connsiteY4" fmla="*/ 300038 h 1597819"/>
                <a:gd name="connsiteX5" fmla="*/ 166688 w 454819"/>
                <a:gd name="connsiteY5" fmla="*/ 269081 h 1597819"/>
                <a:gd name="connsiteX6" fmla="*/ 140494 w 454819"/>
                <a:gd name="connsiteY6" fmla="*/ 221456 h 1597819"/>
                <a:gd name="connsiteX7" fmla="*/ 97631 w 454819"/>
                <a:gd name="connsiteY7" fmla="*/ 164306 h 1597819"/>
                <a:gd name="connsiteX8" fmla="*/ 54769 w 454819"/>
                <a:gd name="connsiteY8" fmla="*/ 116681 h 1597819"/>
                <a:gd name="connsiteX9" fmla="*/ 11906 w 454819"/>
                <a:gd name="connsiteY9" fmla="*/ 76200 h 1597819"/>
                <a:gd name="connsiteX10" fmla="*/ 4763 w 454819"/>
                <a:gd name="connsiteY10" fmla="*/ 61913 h 1597819"/>
                <a:gd name="connsiteX11" fmla="*/ 0 w 454819"/>
                <a:gd name="connsiteY11" fmla="*/ 38100 h 1597819"/>
                <a:gd name="connsiteX12" fmla="*/ 2381 w 454819"/>
                <a:gd name="connsiteY12" fmla="*/ 19050 h 1597819"/>
                <a:gd name="connsiteX13" fmla="*/ 9525 w 454819"/>
                <a:gd name="connsiteY13" fmla="*/ 7144 h 1597819"/>
                <a:gd name="connsiteX14" fmla="*/ 30956 w 454819"/>
                <a:gd name="connsiteY14" fmla="*/ 0 h 1597819"/>
                <a:gd name="connsiteX15" fmla="*/ 57150 w 454819"/>
                <a:gd name="connsiteY15" fmla="*/ 0 h 1597819"/>
                <a:gd name="connsiteX16" fmla="*/ 92869 w 454819"/>
                <a:gd name="connsiteY16" fmla="*/ 9525 h 1597819"/>
                <a:gd name="connsiteX17" fmla="*/ 147638 w 454819"/>
                <a:gd name="connsiteY17" fmla="*/ 35719 h 1597819"/>
                <a:gd name="connsiteX18" fmla="*/ 214313 w 454819"/>
                <a:gd name="connsiteY18" fmla="*/ 71438 h 1597819"/>
                <a:gd name="connsiteX19" fmla="*/ 276225 w 454819"/>
                <a:gd name="connsiteY19" fmla="*/ 111919 h 1597819"/>
                <a:gd name="connsiteX20" fmla="*/ 340519 w 454819"/>
                <a:gd name="connsiteY20" fmla="*/ 164306 h 1597819"/>
                <a:gd name="connsiteX21" fmla="*/ 381000 w 454819"/>
                <a:gd name="connsiteY21" fmla="*/ 264319 h 1597819"/>
                <a:gd name="connsiteX22" fmla="*/ 411956 w 454819"/>
                <a:gd name="connsiteY22" fmla="*/ 400050 h 1597819"/>
                <a:gd name="connsiteX23" fmla="*/ 421481 w 454819"/>
                <a:gd name="connsiteY23" fmla="*/ 626269 h 1597819"/>
                <a:gd name="connsiteX24" fmla="*/ 438150 w 454819"/>
                <a:gd name="connsiteY24" fmla="*/ 928688 h 1597819"/>
                <a:gd name="connsiteX25" fmla="*/ 450056 w 454819"/>
                <a:gd name="connsiteY25" fmla="*/ 1223963 h 1597819"/>
                <a:gd name="connsiteX26" fmla="*/ 454819 w 454819"/>
                <a:gd name="connsiteY26" fmla="*/ 1409700 h 1597819"/>
                <a:gd name="connsiteX27" fmla="*/ 450056 w 454819"/>
                <a:gd name="connsiteY27" fmla="*/ 1447800 h 1597819"/>
                <a:gd name="connsiteX28" fmla="*/ 433388 w 454819"/>
                <a:gd name="connsiteY28" fmla="*/ 1512094 h 1597819"/>
                <a:gd name="connsiteX29" fmla="*/ 416719 w 454819"/>
                <a:gd name="connsiteY29" fmla="*/ 1569244 h 1597819"/>
                <a:gd name="connsiteX30" fmla="*/ 404813 w 454819"/>
                <a:gd name="connsiteY30" fmla="*/ 1588294 h 1597819"/>
                <a:gd name="connsiteX31" fmla="*/ 390525 w 454819"/>
                <a:gd name="connsiteY31" fmla="*/ 1595438 h 1597819"/>
                <a:gd name="connsiteX32" fmla="*/ 371475 w 454819"/>
                <a:gd name="connsiteY32" fmla="*/ 1597819 h 1597819"/>
                <a:gd name="connsiteX33" fmla="*/ 357188 w 454819"/>
                <a:gd name="connsiteY33" fmla="*/ 1590675 h 1597819"/>
                <a:gd name="connsiteX34" fmla="*/ 330994 w 454819"/>
                <a:gd name="connsiteY34" fmla="*/ 1569244 h 1597819"/>
                <a:gd name="connsiteX35" fmla="*/ 307181 w 454819"/>
                <a:gd name="connsiteY35" fmla="*/ 1538288 h 1597819"/>
                <a:gd name="connsiteX36" fmla="*/ 288131 w 454819"/>
                <a:gd name="connsiteY36" fmla="*/ 1509713 h 1597819"/>
                <a:gd name="connsiteX37" fmla="*/ 266700 w 454819"/>
                <a:gd name="connsiteY37" fmla="*/ 1485900 h 1597819"/>
                <a:gd name="connsiteX38" fmla="*/ 240506 w 454819"/>
                <a:gd name="connsiteY38" fmla="*/ 1457325 h 1597819"/>
                <a:gd name="connsiteX39" fmla="*/ 214313 w 454819"/>
                <a:gd name="connsiteY39" fmla="*/ 1409700 h 1597819"/>
                <a:gd name="connsiteX40" fmla="*/ 190500 w 454819"/>
                <a:gd name="connsiteY40" fmla="*/ 1340644 h 1597819"/>
                <a:gd name="connsiteX41" fmla="*/ 171450 w 454819"/>
                <a:gd name="connsiteY41" fmla="*/ 1257300 h 1597819"/>
                <a:gd name="connsiteX42" fmla="*/ 166688 w 454819"/>
                <a:gd name="connsiteY42" fmla="*/ 1176338 h 1597819"/>
                <a:gd name="connsiteX43" fmla="*/ 173831 w 454819"/>
                <a:gd name="connsiteY43" fmla="*/ 1116806 h 1597819"/>
                <a:gd name="connsiteX44" fmla="*/ 190500 w 454819"/>
                <a:gd name="connsiteY44" fmla="*/ 1028700 h 1597819"/>
                <a:gd name="connsiteX45" fmla="*/ 209550 w 454819"/>
                <a:gd name="connsiteY45" fmla="*/ 892969 h 1597819"/>
                <a:gd name="connsiteX46" fmla="*/ 209550 w 454819"/>
                <a:gd name="connsiteY46" fmla="*/ 692944 h 159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4819" h="1597819">
                  <a:moveTo>
                    <a:pt x="209550" y="692944"/>
                  </a:moveTo>
                  <a:cubicBezTo>
                    <a:pt x="208756" y="619125"/>
                    <a:pt x="207963" y="545307"/>
                    <a:pt x="207169" y="471488"/>
                  </a:cubicBezTo>
                  <a:lnTo>
                    <a:pt x="202406" y="402431"/>
                  </a:lnTo>
                  <a:lnTo>
                    <a:pt x="192881" y="350044"/>
                  </a:lnTo>
                  <a:lnTo>
                    <a:pt x="180975" y="300038"/>
                  </a:lnTo>
                  <a:lnTo>
                    <a:pt x="166688" y="269081"/>
                  </a:lnTo>
                  <a:lnTo>
                    <a:pt x="140494" y="221456"/>
                  </a:lnTo>
                  <a:lnTo>
                    <a:pt x="97631" y="164306"/>
                  </a:lnTo>
                  <a:lnTo>
                    <a:pt x="54769" y="116681"/>
                  </a:lnTo>
                  <a:lnTo>
                    <a:pt x="11906" y="76200"/>
                  </a:lnTo>
                  <a:lnTo>
                    <a:pt x="4763" y="61913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57150" y="0"/>
                  </a:lnTo>
                  <a:lnTo>
                    <a:pt x="92869" y="9525"/>
                  </a:lnTo>
                  <a:lnTo>
                    <a:pt x="147638" y="35719"/>
                  </a:lnTo>
                  <a:lnTo>
                    <a:pt x="214313" y="71438"/>
                  </a:lnTo>
                  <a:lnTo>
                    <a:pt x="276225" y="111919"/>
                  </a:lnTo>
                  <a:lnTo>
                    <a:pt x="340519" y="164306"/>
                  </a:lnTo>
                  <a:lnTo>
                    <a:pt x="381000" y="264319"/>
                  </a:lnTo>
                  <a:lnTo>
                    <a:pt x="411956" y="400050"/>
                  </a:lnTo>
                  <a:lnTo>
                    <a:pt x="421481" y="626269"/>
                  </a:lnTo>
                  <a:lnTo>
                    <a:pt x="438150" y="928688"/>
                  </a:lnTo>
                  <a:lnTo>
                    <a:pt x="450056" y="1223963"/>
                  </a:lnTo>
                  <a:lnTo>
                    <a:pt x="454819" y="1409700"/>
                  </a:lnTo>
                  <a:lnTo>
                    <a:pt x="450056" y="1447800"/>
                  </a:lnTo>
                  <a:lnTo>
                    <a:pt x="433388" y="1512094"/>
                  </a:lnTo>
                  <a:lnTo>
                    <a:pt x="416719" y="1569244"/>
                  </a:lnTo>
                  <a:lnTo>
                    <a:pt x="404813" y="1588294"/>
                  </a:lnTo>
                  <a:lnTo>
                    <a:pt x="390525" y="1595438"/>
                  </a:lnTo>
                  <a:lnTo>
                    <a:pt x="371475" y="1597819"/>
                  </a:lnTo>
                  <a:lnTo>
                    <a:pt x="357188" y="1590675"/>
                  </a:lnTo>
                  <a:lnTo>
                    <a:pt x="330994" y="1569244"/>
                  </a:lnTo>
                  <a:lnTo>
                    <a:pt x="307181" y="1538288"/>
                  </a:lnTo>
                  <a:lnTo>
                    <a:pt x="288131" y="1509713"/>
                  </a:lnTo>
                  <a:lnTo>
                    <a:pt x="266700" y="1485900"/>
                  </a:lnTo>
                  <a:lnTo>
                    <a:pt x="240506" y="1457325"/>
                  </a:lnTo>
                  <a:lnTo>
                    <a:pt x="214313" y="1409700"/>
                  </a:lnTo>
                  <a:lnTo>
                    <a:pt x="190500" y="1340644"/>
                  </a:lnTo>
                  <a:lnTo>
                    <a:pt x="171450" y="1257300"/>
                  </a:lnTo>
                  <a:lnTo>
                    <a:pt x="166688" y="1176338"/>
                  </a:lnTo>
                  <a:lnTo>
                    <a:pt x="173831" y="1116806"/>
                  </a:lnTo>
                  <a:lnTo>
                    <a:pt x="190500" y="1028700"/>
                  </a:lnTo>
                  <a:lnTo>
                    <a:pt x="209550" y="892969"/>
                  </a:lnTo>
                  <a:lnTo>
                    <a:pt x="209550" y="6929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D8A733EC-FD36-4F8B-9FD8-DEE82C62D041}"/>
                </a:ext>
              </a:extLst>
            </p:cNvPr>
            <p:cNvSpPr/>
            <p:nvPr/>
          </p:nvSpPr>
          <p:spPr>
            <a:xfrm>
              <a:off x="3679825" y="2038350"/>
              <a:ext cx="3416300" cy="457200"/>
            </a:xfrm>
            <a:custGeom>
              <a:avLst/>
              <a:gdLst>
                <a:gd name="connsiteX0" fmla="*/ 1454150 w 3416300"/>
                <a:gd name="connsiteY0" fmla="*/ 336550 h 457200"/>
                <a:gd name="connsiteX1" fmla="*/ 930275 w 3416300"/>
                <a:gd name="connsiteY1" fmla="*/ 371475 h 457200"/>
                <a:gd name="connsiteX2" fmla="*/ 593725 w 3416300"/>
                <a:gd name="connsiteY2" fmla="*/ 400050 h 457200"/>
                <a:gd name="connsiteX3" fmla="*/ 117475 w 3416300"/>
                <a:gd name="connsiteY3" fmla="*/ 457200 h 457200"/>
                <a:gd name="connsiteX4" fmla="*/ 0 w 3416300"/>
                <a:gd name="connsiteY4" fmla="*/ 276225 h 457200"/>
                <a:gd name="connsiteX5" fmla="*/ 254000 w 3416300"/>
                <a:gd name="connsiteY5" fmla="*/ 257175 h 457200"/>
                <a:gd name="connsiteX6" fmla="*/ 946150 w 3416300"/>
                <a:gd name="connsiteY6" fmla="*/ 200025 h 457200"/>
                <a:gd name="connsiteX7" fmla="*/ 1457325 w 3416300"/>
                <a:gd name="connsiteY7" fmla="*/ 158750 h 457200"/>
                <a:gd name="connsiteX8" fmla="*/ 1638300 w 3416300"/>
                <a:gd name="connsiteY8" fmla="*/ 139700 h 457200"/>
                <a:gd name="connsiteX9" fmla="*/ 2159000 w 3416300"/>
                <a:gd name="connsiteY9" fmla="*/ 104775 h 457200"/>
                <a:gd name="connsiteX10" fmla="*/ 2740025 w 3416300"/>
                <a:gd name="connsiteY10" fmla="*/ 69850 h 457200"/>
                <a:gd name="connsiteX11" fmla="*/ 2847975 w 3416300"/>
                <a:gd name="connsiteY11" fmla="*/ 28575 h 457200"/>
                <a:gd name="connsiteX12" fmla="*/ 2911475 w 3416300"/>
                <a:gd name="connsiteY12" fmla="*/ 0 h 457200"/>
                <a:gd name="connsiteX13" fmla="*/ 2981325 w 3416300"/>
                <a:gd name="connsiteY13" fmla="*/ 6350 h 457200"/>
                <a:gd name="connsiteX14" fmla="*/ 3073400 w 3416300"/>
                <a:gd name="connsiteY14" fmla="*/ 28575 h 457200"/>
                <a:gd name="connsiteX15" fmla="*/ 3159125 w 3416300"/>
                <a:gd name="connsiteY15" fmla="*/ 53975 h 457200"/>
                <a:gd name="connsiteX16" fmla="*/ 3248025 w 3416300"/>
                <a:gd name="connsiteY16" fmla="*/ 95250 h 457200"/>
                <a:gd name="connsiteX17" fmla="*/ 3308350 w 3416300"/>
                <a:gd name="connsiteY17" fmla="*/ 127000 h 457200"/>
                <a:gd name="connsiteX18" fmla="*/ 3362325 w 3416300"/>
                <a:gd name="connsiteY18" fmla="*/ 165100 h 457200"/>
                <a:gd name="connsiteX19" fmla="*/ 3390900 w 3416300"/>
                <a:gd name="connsiteY19" fmla="*/ 190500 h 457200"/>
                <a:gd name="connsiteX20" fmla="*/ 3406775 w 3416300"/>
                <a:gd name="connsiteY20" fmla="*/ 203200 h 457200"/>
                <a:gd name="connsiteX21" fmla="*/ 3416300 w 3416300"/>
                <a:gd name="connsiteY21" fmla="*/ 225425 h 457200"/>
                <a:gd name="connsiteX22" fmla="*/ 3416300 w 3416300"/>
                <a:gd name="connsiteY22" fmla="*/ 250825 h 457200"/>
                <a:gd name="connsiteX23" fmla="*/ 3400425 w 3416300"/>
                <a:gd name="connsiteY23" fmla="*/ 269875 h 457200"/>
                <a:gd name="connsiteX24" fmla="*/ 3368675 w 3416300"/>
                <a:gd name="connsiteY24" fmla="*/ 295275 h 457200"/>
                <a:gd name="connsiteX25" fmla="*/ 3330575 w 3416300"/>
                <a:gd name="connsiteY25" fmla="*/ 314325 h 457200"/>
                <a:gd name="connsiteX26" fmla="*/ 3028950 w 3416300"/>
                <a:gd name="connsiteY26" fmla="*/ 301625 h 457200"/>
                <a:gd name="connsiteX27" fmla="*/ 2622550 w 3416300"/>
                <a:gd name="connsiteY27" fmla="*/ 292100 h 457200"/>
                <a:gd name="connsiteX28" fmla="*/ 2095500 w 3416300"/>
                <a:gd name="connsiteY28" fmla="*/ 311150 h 457200"/>
                <a:gd name="connsiteX29" fmla="*/ 1454150 w 3416300"/>
                <a:gd name="connsiteY29" fmla="*/ 336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6300" h="457200">
                  <a:moveTo>
                    <a:pt x="1454150" y="336550"/>
                  </a:moveTo>
                  <a:lnTo>
                    <a:pt x="930275" y="371475"/>
                  </a:lnTo>
                  <a:lnTo>
                    <a:pt x="593725" y="400050"/>
                  </a:lnTo>
                  <a:lnTo>
                    <a:pt x="117475" y="457200"/>
                  </a:lnTo>
                  <a:lnTo>
                    <a:pt x="0" y="276225"/>
                  </a:lnTo>
                  <a:lnTo>
                    <a:pt x="254000" y="257175"/>
                  </a:lnTo>
                  <a:lnTo>
                    <a:pt x="946150" y="200025"/>
                  </a:lnTo>
                  <a:lnTo>
                    <a:pt x="1457325" y="158750"/>
                  </a:lnTo>
                  <a:lnTo>
                    <a:pt x="1638300" y="139700"/>
                  </a:lnTo>
                  <a:lnTo>
                    <a:pt x="2159000" y="104775"/>
                  </a:lnTo>
                  <a:lnTo>
                    <a:pt x="2740025" y="69850"/>
                  </a:lnTo>
                  <a:lnTo>
                    <a:pt x="2847975" y="28575"/>
                  </a:lnTo>
                  <a:lnTo>
                    <a:pt x="2911475" y="0"/>
                  </a:lnTo>
                  <a:lnTo>
                    <a:pt x="2981325" y="6350"/>
                  </a:lnTo>
                  <a:lnTo>
                    <a:pt x="3073400" y="28575"/>
                  </a:lnTo>
                  <a:lnTo>
                    <a:pt x="3159125" y="53975"/>
                  </a:lnTo>
                  <a:lnTo>
                    <a:pt x="3248025" y="95250"/>
                  </a:lnTo>
                  <a:lnTo>
                    <a:pt x="3308350" y="127000"/>
                  </a:lnTo>
                  <a:lnTo>
                    <a:pt x="3362325" y="165100"/>
                  </a:lnTo>
                  <a:lnTo>
                    <a:pt x="3390900" y="190500"/>
                  </a:lnTo>
                  <a:lnTo>
                    <a:pt x="3406775" y="203200"/>
                  </a:lnTo>
                  <a:lnTo>
                    <a:pt x="3416300" y="225425"/>
                  </a:lnTo>
                  <a:lnTo>
                    <a:pt x="3416300" y="250825"/>
                  </a:lnTo>
                  <a:lnTo>
                    <a:pt x="3400425" y="269875"/>
                  </a:lnTo>
                  <a:lnTo>
                    <a:pt x="3368675" y="295275"/>
                  </a:lnTo>
                  <a:lnTo>
                    <a:pt x="3330575" y="314325"/>
                  </a:lnTo>
                  <a:lnTo>
                    <a:pt x="3028950" y="301625"/>
                  </a:lnTo>
                  <a:lnTo>
                    <a:pt x="2622550" y="292100"/>
                  </a:lnTo>
                  <a:lnTo>
                    <a:pt x="2095500" y="311150"/>
                  </a:lnTo>
                  <a:lnTo>
                    <a:pt x="1454150" y="336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">
              <a:extLst>
                <a:ext uri="{FF2B5EF4-FFF2-40B4-BE49-F238E27FC236}">
                  <a16:creationId xmlns:a16="http://schemas.microsoft.com/office/drawing/2014/main" id="{5289C594-8DDB-4F97-BB93-93833DBA7030}"/>
                </a:ext>
              </a:extLst>
            </p:cNvPr>
            <p:cNvSpPr/>
            <p:nvPr/>
          </p:nvSpPr>
          <p:spPr>
            <a:xfrm rot="16200000">
              <a:off x="1624013" y="3338513"/>
              <a:ext cx="3384550" cy="1104900"/>
            </a:xfrm>
            <a:custGeom>
              <a:avLst/>
              <a:gdLst>
                <a:gd name="connsiteX0" fmla="*/ 1571625 w 3384550"/>
                <a:gd name="connsiteY0" fmla="*/ 879475 h 1104900"/>
                <a:gd name="connsiteX1" fmla="*/ 1247775 w 3384550"/>
                <a:gd name="connsiteY1" fmla="*/ 771525 h 1104900"/>
                <a:gd name="connsiteX2" fmla="*/ 977900 w 3384550"/>
                <a:gd name="connsiteY2" fmla="*/ 657225 h 1104900"/>
                <a:gd name="connsiteX3" fmla="*/ 730250 w 3384550"/>
                <a:gd name="connsiteY3" fmla="*/ 533400 h 1104900"/>
                <a:gd name="connsiteX4" fmla="*/ 530225 w 3384550"/>
                <a:gd name="connsiteY4" fmla="*/ 422275 h 1104900"/>
                <a:gd name="connsiteX5" fmla="*/ 295275 w 3384550"/>
                <a:gd name="connsiteY5" fmla="*/ 273050 h 1104900"/>
                <a:gd name="connsiteX6" fmla="*/ 66675 w 3384550"/>
                <a:gd name="connsiteY6" fmla="*/ 120650 h 1104900"/>
                <a:gd name="connsiteX7" fmla="*/ 25400 w 3384550"/>
                <a:gd name="connsiteY7" fmla="*/ 95250 h 1104900"/>
                <a:gd name="connsiteX8" fmla="*/ 6350 w 3384550"/>
                <a:gd name="connsiteY8" fmla="*/ 73025 h 1104900"/>
                <a:gd name="connsiteX9" fmla="*/ 0 w 3384550"/>
                <a:gd name="connsiteY9" fmla="*/ 38100 h 1104900"/>
                <a:gd name="connsiteX10" fmla="*/ 0 w 3384550"/>
                <a:gd name="connsiteY10" fmla="*/ 12700 h 1104900"/>
                <a:gd name="connsiteX11" fmla="*/ 9525 w 3384550"/>
                <a:gd name="connsiteY11" fmla="*/ 0 h 1104900"/>
                <a:gd name="connsiteX12" fmla="*/ 28575 w 3384550"/>
                <a:gd name="connsiteY12" fmla="*/ 0 h 1104900"/>
                <a:gd name="connsiteX13" fmla="*/ 92075 w 3384550"/>
                <a:gd name="connsiteY13" fmla="*/ 28575 h 1104900"/>
                <a:gd name="connsiteX14" fmla="*/ 323850 w 3384550"/>
                <a:gd name="connsiteY14" fmla="*/ 155575 h 1104900"/>
                <a:gd name="connsiteX15" fmla="*/ 498475 w 3384550"/>
                <a:gd name="connsiteY15" fmla="*/ 238125 h 1104900"/>
                <a:gd name="connsiteX16" fmla="*/ 660400 w 3384550"/>
                <a:gd name="connsiteY16" fmla="*/ 311150 h 1104900"/>
                <a:gd name="connsiteX17" fmla="*/ 838200 w 3384550"/>
                <a:gd name="connsiteY17" fmla="*/ 384175 h 1104900"/>
                <a:gd name="connsiteX18" fmla="*/ 1003300 w 3384550"/>
                <a:gd name="connsiteY18" fmla="*/ 450850 h 1104900"/>
                <a:gd name="connsiteX19" fmla="*/ 1301750 w 3384550"/>
                <a:gd name="connsiteY19" fmla="*/ 555625 h 1104900"/>
                <a:gd name="connsiteX20" fmla="*/ 1485900 w 3384550"/>
                <a:gd name="connsiteY20" fmla="*/ 609600 h 1104900"/>
                <a:gd name="connsiteX21" fmla="*/ 1689100 w 3384550"/>
                <a:gd name="connsiteY21" fmla="*/ 666750 h 1104900"/>
                <a:gd name="connsiteX22" fmla="*/ 1892300 w 3384550"/>
                <a:gd name="connsiteY22" fmla="*/ 714375 h 1104900"/>
                <a:gd name="connsiteX23" fmla="*/ 2146300 w 3384550"/>
                <a:gd name="connsiteY23" fmla="*/ 765175 h 1104900"/>
                <a:gd name="connsiteX24" fmla="*/ 2409825 w 3384550"/>
                <a:gd name="connsiteY24" fmla="*/ 812800 h 1104900"/>
                <a:gd name="connsiteX25" fmla="*/ 2581275 w 3384550"/>
                <a:gd name="connsiteY25" fmla="*/ 835025 h 1104900"/>
                <a:gd name="connsiteX26" fmla="*/ 2784475 w 3384550"/>
                <a:gd name="connsiteY26" fmla="*/ 854075 h 1104900"/>
                <a:gd name="connsiteX27" fmla="*/ 2930525 w 3384550"/>
                <a:gd name="connsiteY27" fmla="*/ 860425 h 1104900"/>
                <a:gd name="connsiteX28" fmla="*/ 3051175 w 3384550"/>
                <a:gd name="connsiteY28" fmla="*/ 860425 h 1104900"/>
                <a:gd name="connsiteX29" fmla="*/ 3111500 w 3384550"/>
                <a:gd name="connsiteY29" fmla="*/ 850900 h 1104900"/>
                <a:gd name="connsiteX30" fmla="*/ 3159125 w 3384550"/>
                <a:gd name="connsiteY30" fmla="*/ 835025 h 1104900"/>
                <a:gd name="connsiteX31" fmla="*/ 3203575 w 3384550"/>
                <a:gd name="connsiteY31" fmla="*/ 806450 h 1104900"/>
                <a:gd name="connsiteX32" fmla="*/ 3276600 w 3384550"/>
                <a:gd name="connsiteY32" fmla="*/ 736600 h 1104900"/>
                <a:gd name="connsiteX33" fmla="*/ 3317875 w 3384550"/>
                <a:gd name="connsiteY33" fmla="*/ 685800 h 1104900"/>
                <a:gd name="connsiteX34" fmla="*/ 3340100 w 3384550"/>
                <a:gd name="connsiteY34" fmla="*/ 663575 h 1104900"/>
                <a:gd name="connsiteX35" fmla="*/ 3362325 w 3384550"/>
                <a:gd name="connsiteY35" fmla="*/ 654050 h 1104900"/>
                <a:gd name="connsiteX36" fmla="*/ 3378200 w 3384550"/>
                <a:gd name="connsiteY36" fmla="*/ 663575 h 1104900"/>
                <a:gd name="connsiteX37" fmla="*/ 3384550 w 3384550"/>
                <a:gd name="connsiteY37" fmla="*/ 682625 h 1104900"/>
                <a:gd name="connsiteX38" fmla="*/ 3378200 w 3384550"/>
                <a:gd name="connsiteY38" fmla="*/ 723900 h 1104900"/>
                <a:gd name="connsiteX39" fmla="*/ 3359150 w 3384550"/>
                <a:gd name="connsiteY39" fmla="*/ 822325 h 1104900"/>
                <a:gd name="connsiteX40" fmla="*/ 3324225 w 3384550"/>
                <a:gd name="connsiteY40" fmla="*/ 914400 h 1104900"/>
                <a:gd name="connsiteX41" fmla="*/ 3267075 w 3384550"/>
                <a:gd name="connsiteY41" fmla="*/ 1038225 h 1104900"/>
                <a:gd name="connsiteX42" fmla="*/ 3101975 w 3384550"/>
                <a:gd name="connsiteY42" fmla="*/ 1104900 h 1104900"/>
                <a:gd name="connsiteX43" fmla="*/ 2832100 w 3384550"/>
                <a:gd name="connsiteY43" fmla="*/ 1098550 h 1104900"/>
                <a:gd name="connsiteX44" fmla="*/ 2654300 w 3384550"/>
                <a:gd name="connsiteY44" fmla="*/ 1082675 h 1104900"/>
                <a:gd name="connsiteX45" fmla="*/ 2473325 w 3384550"/>
                <a:gd name="connsiteY45" fmla="*/ 1060450 h 1104900"/>
                <a:gd name="connsiteX46" fmla="*/ 2425700 w 3384550"/>
                <a:gd name="connsiteY46" fmla="*/ 1060450 h 1104900"/>
                <a:gd name="connsiteX47" fmla="*/ 2108200 w 3384550"/>
                <a:gd name="connsiteY47" fmla="*/ 1003300 h 1104900"/>
                <a:gd name="connsiteX48" fmla="*/ 1857375 w 3384550"/>
                <a:gd name="connsiteY48" fmla="*/ 955675 h 1104900"/>
                <a:gd name="connsiteX49" fmla="*/ 1571625 w 3384550"/>
                <a:gd name="connsiteY49" fmla="*/ 8794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84550" h="1104900">
                  <a:moveTo>
                    <a:pt x="1571625" y="879475"/>
                  </a:moveTo>
                  <a:lnTo>
                    <a:pt x="1247775" y="771525"/>
                  </a:lnTo>
                  <a:lnTo>
                    <a:pt x="977900" y="657225"/>
                  </a:lnTo>
                  <a:lnTo>
                    <a:pt x="730250" y="533400"/>
                  </a:lnTo>
                  <a:lnTo>
                    <a:pt x="530225" y="422275"/>
                  </a:lnTo>
                  <a:lnTo>
                    <a:pt x="295275" y="273050"/>
                  </a:lnTo>
                  <a:lnTo>
                    <a:pt x="66675" y="120650"/>
                  </a:lnTo>
                  <a:lnTo>
                    <a:pt x="25400" y="95250"/>
                  </a:lnTo>
                  <a:lnTo>
                    <a:pt x="6350" y="73025"/>
                  </a:lnTo>
                  <a:lnTo>
                    <a:pt x="0" y="38100"/>
                  </a:lnTo>
                  <a:lnTo>
                    <a:pt x="0" y="12700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92075" y="28575"/>
                  </a:lnTo>
                  <a:lnTo>
                    <a:pt x="323850" y="155575"/>
                  </a:lnTo>
                  <a:lnTo>
                    <a:pt x="498475" y="238125"/>
                  </a:lnTo>
                  <a:lnTo>
                    <a:pt x="660400" y="311150"/>
                  </a:lnTo>
                  <a:lnTo>
                    <a:pt x="838200" y="384175"/>
                  </a:lnTo>
                  <a:lnTo>
                    <a:pt x="1003300" y="450850"/>
                  </a:lnTo>
                  <a:lnTo>
                    <a:pt x="1301750" y="555625"/>
                  </a:lnTo>
                  <a:lnTo>
                    <a:pt x="1485900" y="609600"/>
                  </a:lnTo>
                  <a:lnTo>
                    <a:pt x="1689100" y="666750"/>
                  </a:lnTo>
                  <a:lnTo>
                    <a:pt x="1892300" y="714375"/>
                  </a:lnTo>
                  <a:lnTo>
                    <a:pt x="2146300" y="765175"/>
                  </a:lnTo>
                  <a:lnTo>
                    <a:pt x="2409825" y="812800"/>
                  </a:lnTo>
                  <a:lnTo>
                    <a:pt x="2581275" y="835025"/>
                  </a:lnTo>
                  <a:lnTo>
                    <a:pt x="2784475" y="854075"/>
                  </a:lnTo>
                  <a:lnTo>
                    <a:pt x="2930525" y="860425"/>
                  </a:lnTo>
                  <a:lnTo>
                    <a:pt x="3051175" y="860425"/>
                  </a:lnTo>
                  <a:lnTo>
                    <a:pt x="3111500" y="850900"/>
                  </a:lnTo>
                  <a:lnTo>
                    <a:pt x="3159125" y="835025"/>
                  </a:lnTo>
                  <a:lnTo>
                    <a:pt x="3203575" y="806450"/>
                  </a:lnTo>
                  <a:lnTo>
                    <a:pt x="3276600" y="736600"/>
                  </a:lnTo>
                  <a:lnTo>
                    <a:pt x="3317875" y="685800"/>
                  </a:lnTo>
                  <a:lnTo>
                    <a:pt x="3340100" y="663575"/>
                  </a:lnTo>
                  <a:lnTo>
                    <a:pt x="3362325" y="654050"/>
                  </a:lnTo>
                  <a:lnTo>
                    <a:pt x="3378200" y="663575"/>
                  </a:lnTo>
                  <a:lnTo>
                    <a:pt x="3384550" y="682625"/>
                  </a:lnTo>
                  <a:lnTo>
                    <a:pt x="3378200" y="723900"/>
                  </a:lnTo>
                  <a:lnTo>
                    <a:pt x="3359150" y="822325"/>
                  </a:lnTo>
                  <a:lnTo>
                    <a:pt x="3324225" y="914400"/>
                  </a:lnTo>
                  <a:lnTo>
                    <a:pt x="3267075" y="1038225"/>
                  </a:lnTo>
                  <a:lnTo>
                    <a:pt x="3101975" y="1104900"/>
                  </a:lnTo>
                  <a:lnTo>
                    <a:pt x="2832100" y="1098550"/>
                  </a:lnTo>
                  <a:lnTo>
                    <a:pt x="2654300" y="1082675"/>
                  </a:lnTo>
                  <a:lnTo>
                    <a:pt x="2473325" y="1060450"/>
                  </a:lnTo>
                  <a:lnTo>
                    <a:pt x="2425700" y="1060450"/>
                  </a:lnTo>
                  <a:lnTo>
                    <a:pt x="2108200" y="1003300"/>
                  </a:lnTo>
                  <a:lnTo>
                    <a:pt x="1857375" y="955675"/>
                  </a:lnTo>
                  <a:lnTo>
                    <a:pt x="1571625" y="879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60EA7E2B-6BBC-405C-9F48-C1B7EE9BFE93}"/>
                </a:ext>
              </a:extLst>
            </p:cNvPr>
            <p:cNvSpPr/>
            <p:nvPr/>
          </p:nvSpPr>
          <p:spPr>
            <a:xfrm>
              <a:off x="3765550" y="2824163"/>
              <a:ext cx="3121025" cy="533400"/>
            </a:xfrm>
            <a:custGeom>
              <a:avLst/>
              <a:gdLst>
                <a:gd name="connsiteX0" fmla="*/ 1485239 w 3121117"/>
                <a:gd name="connsiteY0" fmla="*/ 322419 h 533841"/>
                <a:gd name="connsiteX1" fmla="*/ 1049181 w 3121117"/>
                <a:gd name="connsiteY1" fmla="*/ 359417 h 533841"/>
                <a:gd name="connsiteX2" fmla="*/ 924971 w 3121117"/>
                <a:gd name="connsiteY2" fmla="*/ 391131 h 533841"/>
                <a:gd name="connsiteX3" fmla="*/ 660693 w 3121117"/>
                <a:gd name="connsiteY3" fmla="*/ 443986 h 533841"/>
                <a:gd name="connsiteX4" fmla="*/ 552340 w 3121117"/>
                <a:gd name="connsiteY4" fmla="*/ 465128 h 533841"/>
                <a:gd name="connsiteX5" fmla="*/ 441343 w 3121117"/>
                <a:gd name="connsiteY5" fmla="*/ 496842 h 533841"/>
                <a:gd name="connsiteX6" fmla="*/ 311847 w 3121117"/>
                <a:gd name="connsiteY6" fmla="*/ 533841 h 533841"/>
                <a:gd name="connsiteX7" fmla="*/ 295991 w 3121117"/>
                <a:gd name="connsiteY7" fmla="*/ 528555 h 533841"/>
                <a:gd name="connsiteX8" fmla="*/ 243135 w 3121117"/>
                <a:gd name="connsiteY8" fmla="*/ 491556 h 533841"/>
                <a:gd name="connsiteX9" fmla="*/ 0 w 3121117"/>
                <a:gd name="connsiteY9" fmla="*/ 295991 h 533841"/>
                <a:gd name="connsiteX10" fmla="*/ 0 w 3121117"/>
                <a:gd name="connsiteY10" fmla="*/ 261635 h 533841"/>
                <a:gd name="connsiteX11" fmla="*/ 84569 w 3121117"/>
                <a:gd name="connsiteY11" fmla="*/ 272206 h 533841"/>
                <a:gd name="connsiteX12" fmla="*/ 224636 w 3121117"/>
                <a:gd name="connsiteY12" fmla="*/ 290705 h 533841"/>
                <a:gd name="connsiteX13" fmla="*/ 322418 w 3121117"/>
                <a:gd name="connsiteY13" fmla="*/ 293348 h 533841"/>
                <a:gd name="connsiteX14" fmla="*/ 428129 w 3121117"/>
                <a:gd name="connsiteY14" fmla="*/ 290705 h 533841"/>
                <a:gd name="connsiteX15" fmla="*/ 520626 w 3121117"/>
                <a:gd name="connsiteY15" fmla="*/ 288063 h 533841"/>
                <a:gd name="connsiteX16" fmla="*/ 647480 w 3121117"/>
                <a:gd name="connsiteY16" fmla="*/ 274849 h 533841"/>
                <a:gd name="connsiteX17" fmla="*/ 872115 w 3121117"/>
                <a:gd name="connsiteY17" fmla="*/ 237850 h 533841"/>
                <a:gd name="connsiteX18" fmla="*/ 1054467 w 3121117"/>
                <a:gd name="connsiteY18" fmla="*/ 200851 h 533841"/>
                <a:gd name="connsiteX19" fmla="*/ 1427098 w 3121117"/>
                <a:gd name="connsiteY19" fmla="*/ 171780 h 533841"/>
                <a:gd name="connsiteX20" fmla="*/ 1963581 w 3121117"/>
                <a:gd name="connsiteY20" fmla="*/ 126853 h 533841"/>
                <a:gd name="connsiteX21" fmla="*/ 2145933 w 3121117"/>
                <a:gd name="connsiteY21" fmla="*/ 110997 h 533841"/>
                <a:gd name="connsiteX22" fmla="*/ 2539706 w 3121117"/>
                <a:gd name="connsiteY22" fmla="*/ 87212 h 533841"/>
                <a:gd name="connsiteX23" fmla="*/ 2584633 w 3121117"/>
                <a:gd name="connsiteY23" fmla="*/ 73998 h 533841"/>
                <a:gd name="connsiteX24" fmla="*/ 2679773 w 3121117"/>
                <a:gd name="connsiteY24" fmla="*/ 42284 h 533841"/>
                <a:gd name="connsiteX25" fmla="*/ 2780199 w 3121117"/>
                <a:gd name="connsiteY25" fmla="*/ 0 h 533841"/>
                <a:gd name="connsiteX26" fmla="*/ 2793413 w 3121117"/>
                <a:gd name="connsiteY26" fmla="*/ 0 h 533841"/>
                <a:gd name="connsiteX27" fmla="*/ 2835697 w 3121117"/>
                <a:gd name="connsiteY27" fmla="*/ 15857 h 533841"/>
                <a:gd name="connsiteX28" fmla="*/ 2920266 w 3121117"/>
                <a:gd name="connsiteY28" fmla="*/ 52856 h 533841"/>
                <a:gd name="connsiteX29" fmla="*/ 3015406 w 3121117"/>
                <a:gd name="connsiteY29" fmla="*/ 103068 h 533841"/>
                <a:gd name="connsiteX30" fmla="*/ 3094689 w 3121117"/>
                <a:gd name="connsiteY30" fmla="*/ 150638 h 533841"/>
                <a:gd name="connsiteX31" fmla="*/ 3099974 w 3121117"/>
                <a:gd name="connsiteY31" fmla="*/ 155924 h 533841"/>
                <a:gd name="connsiteX32" fmla="*/ 3115831 w 3121117"/>
                <a:gd name="connsiteY32" fmla="*/ 182352 h 533841"/>
                <a:gd name="connsiteX33" fmla="*/ 3121117 w 3121117"/>
                <a:gd name="connsiteY33" fmla="*/ 214065 h 533841"/>
                <a:gd name="connsiteX34" fmla="*/ 3121117 w 3121117"/>
                <a:gd name="connsiteY34" fmla="*/ 243135 h 533841"/>
                <a:gd name="connsiteX35" fmla="*/ 3110545 w 3121117"/>
                <a:gd name="connsiteY35" fmla="*/ 269563 h 533841"/>
                <a:gd name="connsiteX36" fmla="*/ 3084118 w 3121117"/>
                <a:gd name="connsiteY36" fmla="*/ 285420 h 533841"/>
                <a:gd name="connsiteX37" fmla="*/ 3041833 w 3121117"/>
                <a:gd name="connsiteY37" fmla="*/ 290705 h 533841"/>
                <a:gd name="connsiteX38" fmla="*/ 2819840 w 3121117"/>
                <a:gd name="connsiteY38" fmla="*/ 282777 h 533841"/>
                <a:gd name="connsiteX39" fmla="*/ 2484208 w 3121117"/>
                <a:gd name="connsiteY39" fmla="*/ 269563 h 533841"/>
                <a:gd name="connsiteX40" fmla="*/ 2130076 w 3121117"/>
                <a:gd name="connsiteY40" fmla="*/ 264278 h 533841"/>
                <a:gd name="connsiteX41" fmla="*/ 1945082 w 3121117"/>
                <a:gd name="connsiteY41" fmla="*/ 290705 h 533841"/>
                <a:gd name="connsiteX42" fmla="*/ 1485239 w 3121117"/>
                <a:gd name="connsiteY42" fmla="*/ 322419 h 53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21117" h="533841">
                  <a:moveTo>
                    <a:pt x="1485239" y="322419"/>
                  </a:moveTo>
                  <a:lnTo>
                    <a:pt x="1049181" y="359417"/>
                  </a:lnTo>
                  <a:lnTo>
                    <a:pt x="924971" y="391131"/>
                  </a:lnTo>
                  <a:lnTo>
                    <a:pt x="660693" y="443986"/>
                  </a:lnTo>
                  <a:lnTo>
                    <a:pt x="552340" y="465128"/>
                  </a:lnTo>
                  <a:lnTo>
                    <a:pt x="441343" y="496842"/>
                  </a:lnTo>
                  <a:lnTo>
                    <a:pt x="311847" y="533841"/>
                  </a:lnTo>
                  <a:lnTo>
                    <a:pt x="295991" y="528555"/>
                  </a:lnTo>
                  <a:lnTo>
                    <a:pt x="243135" y="491556"/>
                  </a:lnTo>
                  <a:lnTo>
                    <a:pt x="0" y="295991"/>
                  </a:lnTo>
                  <a:lnTo>
                    <a:pt x="0" y="261635"/>
                  </a:lnTo>
                  <a:lnTo>
                    <a:pt x="84569" y="272206"/>
                  </a:lnTo>
                  <a:lnTo>
                    <a:pt x="224636" y="290705"/>
                  </a:lnTo>
                  <a:lnTo>
                    <a:pt x="322418" y="293348"/>
                  </a:lnTo>
                  <a:lnTo>
                    <a:pt x="428129" y="290705"/>
                  </a:lnTo>
                  <a:lnTo>
                    <a:pt x="520626" y="288063"/>
                  </a:lnTo>
                  <a:lnTo>
                    <a:pt x="647480" y="274849"/>
                  </a:lnTo>
                  <a:lnTo>
                    <a:pt x="872115" y="237850"/>
                  </a:lnTo>
                  <a:lnTo>
                    <a:pt x="1054467" y="200851"/>
                  </a:lnTo>
                  <a:lnTo>
                    <a:pt x="1427098" y="171780"/>
                  </a:lnTo>
                  <a:lnTo>
                    <a:pt x="1963581" y="126853"/>
                  </a:lnTo>
                  <a:lnTo>
                    <a:pt x="2145933" y="110997"/>
                  </a:lnTo>
                  <a:lnTo>
                    <a:pt x="2539706" y="87212"/>
                  </a:lnTo>
                  <a:lnTo>
                    <a:pt x="2584633" y="73998"/>
                  </a:lnTo>
                  <a:lnTo>
                    <a:pt x="2679773" y="42284"/>
                  </a:lnTo>
                  <a:lnTo>
                    <a:pt x="2780199" y="0"/>
                  </a:lnTo>
                  <a:lnTo>
                    <a:pt x="2793413" y="0"/>
                  </a:lnTo>
                  <a:lnTo>
                    <a:pt x="2835697" y="15857"/>
                  </a:lnTo>
                  <a:lnTo>
                    <a:pt x="2920266" y="52856"/>
                  </a:lnTo>
                  <a:lnTo>
                    <a:pt x="3015406" y="103068"/>
                  </a:lnTo>
                  <a:lnTo>
                    <a:pt x="3094689" y="150638"/>
                  </a:lnTo>
                  <a:lnTo>
                    <a:pt x="3099974" y="155924"/>
                  </a:lnTo>
                  <a:lnTo>
                    <a:pt x="3115831" y="182352"/>
                  </a:lnTo>
                  <a:lnTo>
                    <a:pt x="3121117" y="214065"/>
                  </a:lnTo>
                  <a:lnTo>
                    <a:pt x="3121117" y="243135"/>
                  </a:lnTo>
                  <a:lnTo>
                    <a:pt x="3110545" y="269563"/>
                  </a:lnTo>
                  <a:lnTo>
                    <a:pt x="3084118" y="285420"/>
                  </a:lnTo>
                  <a:lnTo>
                    <a:pt x="3041833" y="290705"/>
                  </a:lnTo>
                  <a:lnTo>
                    <a:pt x="2819840" y="282777"/>
                  </a:lnTo>
                  <a:lnTo>
                    <a:pt x="2484208" y="269563"/>
                  </a:lnTo>
                  <a:lnTo>
                    <a:pt x="2130076" y="264278"/>
                  </a:lnTo>
                  <a:lnTo>
                    <a:pt x="1945082" y="290705"/>
                  </a:lnTo>
                  <a:lnTo>
                    <a:pt x="1485239" y="322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40FD2E37-75B3-4B87-AAB4-5FEF5C126B23}"/>
                </a:ext>
              </a:extLst>
            </p:cNvPr>
            <p:cNvSpPr/>
            <p:nvPr/>
          </p:nvSpPr>
          <p:spPr>
            <a:xfrm>
              <a:off x="4400550" y="2552700"/>
              <a:ext cx="500063" cy="1366838"/>
            </a:xfrm>
            <a:custGeom>
              <a:avLst/>
              <a:gdLst>
                <a:gd name="connsiteX0" fmla="*/ 264319 w 500063"/>
                <a:gd name="connsiteY0" fmla="*/ 850106 h 1366838"/>
                <a:gd name="connsiteX1" fmla="*/ 204788 w 500063"/>
                <a:gd name="connsiteY1" fmla="*/ 280988 h 1366838"/>
                <a:gd name="connsiteX2" fmla="*/ 197644 w 500063"/>
                <a:gd name="connsiteY2" fmla="*/ 245269 h 1366838"/>
                <a:gd name="connsiteX3" fmla="*/ 190500 w 500063"/>
                <a:gd name="connsiteY3" fmla="*/ 226219 h 1366838"/>
                <a:gd name="connsiteX4" fmla="*/ 173831 w 500063"/>
                <a:gd name="connsiteY4" fmla="*/ 195263 h 1366838"/>
                <a:gd name="connsiteX5" fmla="*/ 150019 w 500063"/>
                <a:gd name="connsiteY5" fmla="*/ 169069 h 1366838"/>
                <a:gd name="connsiteX6" fmla="*/ 114300 w 500063"/>
                <a:gd name="connsiteY6" fmla="*/ 135731 h 1366838"/>
                <a:gd name="connsiteX7" fmla="*/ 78581 w 500063"/>
                <a:gd name="connsiteY7" fmla="*/ 107156 h 1366838"/>
                <a:gd name="connsiteX8" fmla="*/ 33338 w 500063"/>
                <a:gd name="connsiteY8" fmla="*/ 78581 h 1366838"/>
                <a:gd name="connsiteX9" fmla="*/ 9525 w 500063"/>
                <a:gd name="connsiteY9" fmla="*/ 57150 h 1366838"/>
                <a:gd name="connsiteX10" fmla="*/ 0 w 500063"/>
                <a:gd name="connsiteY10" fmla="*/ 38100 h 1366838"/>
                <a:gd name="connsiteX11" fmla="*/ 0 w 500063"/>
                <a:gd name="connsiteY11" fmla="*/ 19050 h 1366838"/>
                <a:gd name="connsiteX12" fmla="*/ 7144 w 500063"/>
                <a:gd name="connsiteY12" fmla="*/ 7144 h 1366838"/>
                <a:gd name="connsiteX13" fmla="*/ 30956 w 500063"/>
                <a:gd name="connsiteY13" fmla="*/ 0 h 1366838"/>
                <a:gd name="connsiteX14" fmla="*/ 76200 w 500063"/>
                <a:gd name="connsiteY14" fmla="*/ 2381 h 1366838"/>
                <a:gd name="connsiteX15" fmla="*/ 133350 w 500063"/>
                <a:gd name="connsiteY15" fmla="*/ 11906 h 1366838"/>
                <a:gd name="connsiteX16" fmla="*/ 195263 w 500063"/>
                <a:gd name="connsiteY16" fmla="*/ 28575 h 1366838"/>
                <a:gd name="connsiteX17" fmla="*/ 247650 w 500063"/>
                <a:gd name="connsiteY17" fmla="*/ 47625 h 1366838"/>
                <a:gd name="connsiteX18" fmla="*/ 292894 w 500063"/>
                <a:gd name="connsiteY18" fmla="*/ 69056 h 1366838"/>
                <a:gd name="connsiteX19" fmla="*/ 342900 w 500063"/>
                <a:gd name="connsiteY19" fmla="*/ 95250 h 1366838"/>
                <a:gd name="connsiteX20" fmla="*/ 361950 w 500063"/>
                <a:gd name="connsiteY20" fmla="*/ 111919 h 1366838"/>
                <a:gd name="connsiteX21" fmla="*/ 381000 w 500063"/>
                <a:gd name="connsiteY21" fmla="*/ 130969 h 1366838"/>
                <a:gd name="connsiteX22" fmla="*/ 400050 w 500063"/>
                <a:gd name="connsiteY22" fmla="*/ 166688 h 1366838"/>
                <a:gd name="connsiteX23" fmla="*/ 416719 w 500063"/>
                <a:gd name="connsiteY23" fmla="*/ 216694 h 1366838"/>
                <a:gd name="connsiteX24" fmla="*/ 428625 w 500063"/>
                <a:gd name="connsiteY24" fmla="*/ 271463 h 1366838"/>
                <a:gd name="connsiteX25" fmla="*/ 454819 w 500063"/>
                <a:gd name="connsiteY25" fmla="*/ 495300 h 1366838"/>
                <a:gd name="connsiteX26" fmla="*/ 445294 w 500063"/>
                <a:gd name="connsiteY26" fmla="*/ 616744 h 1366838"/>
                <a:gd name="connsiteX27" fmla="*/ 476250 w 500063"/>
                <a:gd name="connsiteY27" fmla="*/ 1100138 h 1366838"/>
                <a:gd name="connsiteX28" fmla="*/ 500063 w 500063"/>
                <a:gd name="connsiteY28" fmla="*/ 1202531 h 1366838"/>
                <a:gd name="connsiteX29" fmla="*/ 478631 w 500063"/>
                <a:gd name="connsiteY29" fmla="*/ 1273969 h 1366838"/>
                <a:gd name="connsiteX30" fmla="*/ 457200 w 500063"/>
                <a:gd name="connsiteY30" fmla="*/ 1314450 h 1366838"/>
                <a:gd name="connsiteX31" fmla="*/ 426244 w 500063"/>
                <a:gd name="connsiteY31" fmla="*/ 1345406 h 1366838"/>
                <a:gd name="connsiteX32" fmla="*/ 397669 w 500063"/>
                <a:gd name="connsiteY32" fmla="*/ 1362075 h 1366838"/>
                <a:gd name="connsiteX33" fmla="*/ 373856 w 500063"/>
                <a:gd name="connsiteY33" fmla="*/ 1366838 h 1366838"/>
                <a:gd name="connsiteX34" fmla="*/ 354806 w 500063"/>
                <a:gd name="connsiteY34" fmla="*/ 1362075 h 1366838"/>
                <a:gd name="connsiteX35" fmla="*/ 333375 w 500063"/>
                <a:gd name="connsiteY35" fmla="*/ 1333500 h 1366838"/>
                <a:gd name="connsiteX36" fmla="*/ 292894 w 500063"/>
                <a:gd name="connsiteY36" fmla="*/ 1276350 h 1366838"/>
                <a:gd name="connsiteX37" fmla="*/ 266700 w 500063"/>
                <a:gd name="connsiteY37" fmla="*/ 1214438 h 1366838"/>
                <a:gd name="connsiteX38" fmla="*/ 250031 w 500063"/>
                <a:gd name="connsiteY38" fmla="*/ 1157288 h 1366838"/>
                <a:gd name="connsiteX39" fmla="*/ 254794 w 500063"/>
                <a:gd name="connsiteY39" fmla="*/ 1123950 h 1366838"/>
                <a:gd name="connsiteX40" fmla="*/ 264319 w 500063"/>
                <a:gd name="connsiteY40" fmla="*/ 1073944 h 1366838"/>
                <a:gd name="connsiteX41" fmla="*/ 271463 w 500063"/>
                <a:gd name="connsiteY41" fmla="*/ 1012031 h 1366838"/>
                <a:gd name="connsiteX42" fmla="*/ 264319 w 500063"/>
                <a:gd name="connsiteY42" fmla="*/ 850106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0063" h="1366838">
                  <a:moveTo>
                    <a:pt x="264319" y="850106"/>
                  </a:moveTo>
                  <a:lnTo>
                    <a:pt x="204788" y="280988"/>
                  </a:lnTo>
                  <a:lnTo>
                    <a:pt x="197644" y="245269"/>
                  </a:lnTo>
                  <a:lnTo>
                    <a:pt x="190500" y="226219"/>
                  </a:lnTo>
                  <a:lnTo>
                    <a:pt x="173831" y="195263"/>
                  </a:lnTo>
                  <a:lnTo>
                    <a:pt x="150019" y="169069"/>
                  </a:lnTo>
                  <a:lnTo>
                    <a:pt x="114300" y="135731"/>
                  </a:lnTo>
                  <a:lnTo>
                    <a:pt x="78581" y="107156"/>
                  </a:lnTo>
                  <a:lnTo>
                    <a:pt x="33338" y="78581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30956" y="0"/>
                  </a:lnTo>
                  <a:lnTo>
                    <a:pt x="76200" y="2381"/>
                  </a:lnTo>
                  <a:lnTo>
                    <a:pt x="133350" y="11906"/>
                  </a:lnTo>
                  <a:lnTo>
                    <a:pt x="195263" y="28575"/>
                  </a:lnTo>
                  <a:lnTo>
                    <a:pt x="247650" y="47625"/>
                  </a:lnTo>
                  <a:lnTo>
                    <a:pt x="292894" y="69056"/>
                  </a:lnTo>
                  <a:lnTo>
                    <a:pt x="342900" y="95250"/>
                  </a:lnTo>
                  <a:lnTo>
                    <a:pt x="361950" y="111919"/>
                  </a:lnTo>
                  <a:lnTo>
                    <a:pt x="381000" y="130969"/>
                  </a:lnTo>
                  <a:lnTo>
                    <a:pt x="400050" y="166688"/>
                  </a:lnTo>
                  <a:lnTo>
                    <a:pt x="416719" y="216694"/>
                  </a:lnTo>
                  <a:lnTo>
                    <a:pt x="428625" y="271463"/>
                  </a:lnTo>
                  <a:lnTo>
                    <a:pt x="454819" y="495300"/>
                  </a:lnTo>
                  <a:lnTo>
                    <a:pt x="445294" y="616744"/>
                  </a:lnTo>
                  <a:lnTo>
                    <a:pt x="476250" y="1100138"/>
                  </a:lnTo>
                  <a:lnTo>
                    <a:pt x="500063" y="1202531"/>
                  </a:lnTo>
                  <a:lnTo>
                    <a:pt x="478631" y="1273969"/>
                  </a:lnTo>
                  <a:lnTo>
                    <a:pt x="457200" y="1314450"/>
                  </a:lnTo>
                  <a:lnTo>
                    <a:pt x="426244" y="1345406"/>
                  </a:lnTo>
                  <a:lnTo>
                    <a:pt x="397669" y="1362075"/>
                  </a:lnTo>
                  <a:lnTo>
                    <a:pt x="373856" y="1366838"/>
                  </a:lnTo>
                  <a:lnTo>
                    <a:pt x="354806" y="1362075"/>
                  </a:lnTo>
                  <a:lnTo>
                    <a:pt x="333375" y="1333500"/>
                  </a:lnTo>
                  <a:lnTo>
                    <a:pt x="292894" y="1276350"/>
                  </a:lnTo>
                  <a:lnTo>
                    <a:pt x="266700" y="1214438"/>
                  </a:lnTo>
                  <a:lnTo>
                    <a:pt x="250031" y="1157288"/>
                  </a:lnTo>
                  <a:lnTo>
                    <a:pt x="254794" y="1123950"/>
                  </a:lnTo>
                  <a:lnTo>
                    <a:pt x="264319" y="1073944"/>
                  </a:lnTo>
                  <a:lnTo>
                    <a:pt x="271463" y="1012031"/>
                  </a:lnTo>
                  <a:lnTo>
                    <a:pt x="264319" y="850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27DA5BC4-C1B4-4009-8FBB-112E1A65030F}"/>
                </a:ext>
              </a:extLst>
            </p:cNvPr>
            <p:cNvSpPr/>
            <p:nvPr/>
          </p:nvSpPr>
          <p:spPr>
            <a:xfrm>
              <a:off x="5591175" y="2462213"/>
              <a:ext cx="419100" cy="1377950"/>
            </a:xfrm>
            <a:custGeom>
              <a:avLst/>
              <a:gdLst>
                <a:gd name="connsiteX0" fmla="*/ 69056 w 419100"/>
                <a:gd name="connsiteY0" fmla="*/ 900112 h 1378743"/>
                <a:gd name="connsiteX1" fmla="*/ 85725 w 419100"/>
                <a:gd name="connsiteY1" fmla="*/ 635793 h 1378743"/>
                <a:gd name="connsiteX2" fmla="*/ 111919 w 419100"/>
                <a:gd name="connsiteY2" fmla="*/ 492918 h 1378743"/>
                <a:gd name="connsiteX3" fmla="*/ 109538 w 419100"/>
                <a:gd name="connsiteY3" fmla="*/ 273843 h 1378743"/>
                <a:gd name="connsiteX4" fmla="*/ 102394 w 419100"/>
                <a:gd name="connsiteY4" fmla="*/ 240506 h 1378743"/>
                <a:gd name="connsiteX5" fmla="*/ 85725 w 419100"/>
                <a:gd name="connsiteY5" fmla="*/ 157162 h 1378743"/>
                <a:gd name="connsiteX6" fmla="*/ 64294 w 419100"/>
                <a:gd name="connsiteY6" fmla="*/ 130968 h 1378743"/>
                <a:gd name="connsiteX7" fmla="*/ 42863 w 419100"/>
                <a:gd name="connsiteY7" fmla="*/ 107156 h 1378743"/>
                <a:gd name="connsiteX8" fmla="*/ 23813 w 419100"/>
                <a:gd name="connsiteY8" fmla="*/ 76200 h 1378743"/>
                <a:gd name="connsiteX9" fmla="*/ 9525 w 419100"/>
                <a:gd name="connsiteY9" fmla="*/ 50006 h 1378743"/>
                <a:gd name="connsiteX10" fmla="*/ 0 w 419100"/>
                <a:gd name="connsiteY10" fmla="*/ 26193 h 1378743"/>
                <a:gd name="connsiteX11" fmla="*/ 0 w 419100"/>
                <a:gd name="connsiteY11" fmla="*/ 16668 h 1378743"/>
                <a:gd name="connsiteX12" fmla="*/ 2381 w 419100"/>
                <a:gd name="connsiteY12" fmla="*/ 4762 h 1378743"/>
                <a:gd name="connsiteX13" fmla="*/ 16669 w 419100"/>
                <a:gd name="connsiteY13" fmla="*/ 0 h 1378743"/>
                <a:gd name="connsiteX14" fmla="*/ 59531 w 419100"/>
                <a:gd name="connsiteY14" fmla="*/ 2381 h 1378743"/>
                <a:gd name="connsiteX15" fmla="*/ 130969 w 419100"/>
                <a:gd name="connsiteY15" fmla="*/ 14287 h 1378743"/>
                <a:gd name="connsiteX16" fmla="*/ 202406 w 419100"/>
                <a:gd name="connsiteY16" fmla="*/ 35718 h 1378743"/>
                <a:gd name="connsiteX17" fmla="*/ 254794 w 419100"/>
                <a:gd name="connsiteY17" fmla="*/ 61912 h 1378743"/>
                <a:gd name="connsiteX18" fmla="*/ 304800 w 419100"/>
                <a:gd name="connsiteY18" fmla="*/ 92868 h 1378743"/>
                <a:gd name="connsiteX19" fmla="*/ 340519 w 419100"/>
                <a:gd name="connsiteY19" fmla="*/ 121443 h 1378743"/>
                <a:gd name="connsiteX20" fmla="*/ 376238 w 419100"/>
                <a:gd name="connsiteY20" fmla="*/ 166687 h 1378743"/>
                <a:gd name="connsiteX21" fmla="*/ 416719 w 419100"/>
                <a:gd name="connsiteY21" fmla="*/ 233362 h 1378743"/>
                <a:gd name="connsiteX22" fmla="*/ 419100 w 419100"/>
                <a:gd name="connsiteY22" fmla="*/ 252412 h 1378743"/>
                <a:gd name="connsiteX23" fmla="*/ 404813 w 419100"/>
                <a:gd name="connsiteY23" fmla="*/ 285750 h 1378743"/>
                <a:gd name="connsiteX24" fmla="*/ 388144 w 419100"/>
                <a:gd name="connsiteY24" fmla="*/ 330993 h 1378743"/>
                <a:gd name="connsiteX25" fmla="*/ 371475 w 419100"/>
                <a:gd name="connsiteY25" fmla="*/ 390525 h 1378743"/>
                <a:gd name="connsiteX26" fmla="*/ 352425 w 419100"/>
                <a:gd name="connsiteY26" fmla="*/ 485775 h 1378743"/>
                <a:gd name="connsiteX27" fmla="*/ 330994 w 419100"/>
                <a:gd name="connsiteY27" fmla="*/ 623887 h 1378743"/>
                <a:gd name="connsiteX28" fmla="*/ 295275 w 419100"/>
                <a:gd name="connsiteY28" fmla="*/ 909637 h 1378743"/>
                <a:gd name="connsiteX29" fmla="*/ 261938 w 419100"/>
                <a:gd name="connsiteY29" fmla="*/ 1143000 h 1378743"/>
                <a:gd name="connsiteX30" fmla="*/ 250031 w 419100"/>
                <a:gd name="connsiteY30" fmla="*/ 1228725 h 1378743"/>
                <a:gd name="connsiteX31" fmla="*/ 240506 w 419100"/>
                <a:gd name="connsiteY31" fmla="*/ 1278731 h 1378743"/>
                <a:gd name="connsiteX32" fmla="*/ 223838 w 419100"/>
                <a:gd name="connsiteY32" fmla="*/ 1335881 h 1378743"/>
                <a:gd name="connsiteX33" fmla="*/ 207169 w 419100"/>
                <a:gd name="connsiteY33" fmla="*/ 1359693 h 1378743"/>
                <a:gd name="connsiteX34" fmla="*/ 188119 w 419100"/>
                <a:gd name="connsiteY34" fmla="*/ 1373981 h 1378743"/>
                <a:gd name="connsiteX35" fmla="*/ 161925 w 419100"/>
                <a:gd name="connsiteY35" fmla="*/ 1378743 h 1378743"/>
                <a:gd name="connsiteX36" fmla="*/ 128588 w 419100"/>
                <a:gd name="connsiteY36" fmla="*/ 1373981 h 1378743"/>
                <a:gd name="connsiteX37" fmla="*/ 90488 w 419100"/>
                <a:gd name="connsiteY37" fmla="*/ 1350168 h 1378743"/>
                <a:gd name="connsiteX38" fmla="*/ 50006 w 419100"/>
                <a:gd name="connsiteY38" fmla="*/ 1312068 h 1378743"/>
                <a:gd name="connsiteX39" fmla="*/ 16669 w 419100"/>
                <a:gd name="connsiteY39" fmla="*/ 1276350 h 1378743"/>
                <a:gd name="connsiteX40" fmla="*/ 0 w 419100"/>
                <a:gd name="connsiteY40" fmla="*/ 1254918 h 1378743"/>
                <a:gd name="connsiteX41" fmla="*/ 40481 w 419100"/>
                <a:gd name="connsiteY41" fmla="*/ 1128712 h 1378743"/>
                <a:gd name="connsiteX42" fmla="*/ 69056 w 419100"/>
                <a:gd name="connsiteY42" fmla="*/ 900112 h 137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9100" h="1378743">
                  <a:moveTo>
                    <a:pt x="69056" y="900112"/>
                  </a:moveTo>
                  <a:lnTo>
                    <a:pt x="85725" y="635793"/>
                  </a:lnTo>
                  <a:lnTo>
                    <a:pt x="111919" y="492918"/>
                  </a:lnTo>
                  <a:cubicBezTo>
                    <a:pt x="111125" y="419893"/>
                    <a:pt x="110332" y="346868"/>
                    <a:pt x="109538" y="273843"/>
                  </a:cubicBezTo>
                  <a:lnTo>
                    <a:pt x="102394" y="240506"/>
                  </a:lnTo>
                  <a:lnTo>
                    <a:pt x="85725" y="157162"/>
                  </a:lnTo>
                  <a:lnTo>
                    <a:pt x="64294" y="130968"/>
                  </a:lnTo>
                  <a:lnTo>
                    <a:pt x="42863" y="107156"/>
                  </a:lnTo>
                  <a:lnTo>
                    <a:pt x="23813" y="76200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6669" y="0"/>
                  </a:lnTo>
                  <a:lnTo>
                    <a:pt x="59531" y="2381"/>
                  </a:lnTo>
                  <a:lnTo>
                    <a:pt x="130969" y="14287"/>
                  </a:lnTo>
                  <a:lnTo>
                    <a:pt x="202406" y="35718"/>
                  </a:lnTo>
                  <a:lnTo>
                    <a:pt x="254794" y="61912"/>
                  </a:lnTo>
                  <a:lnTo>
                    <a:pt x="304800" y="92868"/>
                  </a:lnTo>
                  <a:lnTo>
                    <a:pt x="340519" y="121443"/>
                  </a:lnTo>
                  <a:lnTo>
                    <a:pt x="376238" y="166687"/>
                  </a:lnTo>
                  <a:lnTo>
                    <a:pt x="416719" y="233362"/>
                  </a:lnTo>
                  <a:lnTo>
                    <a:pt x="419100" y="252412"/>
                  </a:lnTo>
                  <a:lnTo>
                    <a:pt x="404813" y="285750"/>
                  </a:lnTo>
                  <a:lnTo>
                    <a:pt x="388144" y="330993"/>
                  </a:lnTo>
                  <a:lnTo>
                    <a:pt x="371475" y="390525"/>
                  </a:lnTo>
                  <a:lnTo>
                    <a:pt x="352425" y="485775"/>
                  </a:lnTo>
                  <a:lnTo>
                    <a:pt x="330994" y="623887"/>
                  </a:lnTo>
                  <a:lnTo>
                    <a:pt x="295275" y="909637"/>
                  </a:lnTo>
                  <a:lnTo>
                    <a:pt x="261938" y="1143000"/>
                  </a:lnTo>
                  <a:lnTo>
                    <a:pt x="250031" y="1228725"/>
                  </a:lnTo>
                  <a:lnTo>
                    <a:pt x="240506" y="1278731"/>
                  </a:lnTo>
                  <a:lnTo>
                    <a:pt x="223838" y="1335881"/>
                  </a:lnTo>
                  <a:lnTo>
                    <a:pt x="207169" y="1359693"/>
                  </a:lnTo>
                  <a:lnTo>
                    <a:pt x="188119" y="1373981"/>
                  </a:lnTo>
                  <a:lnTo>
                    <a:pt x="161925" y="1378743"/>
                  </a:lnTo>
                  <a:lnTo>
                    <a:pt x="128588" y="1373981"/>
                  </a:lnTo>
                  <a:lnTo>
                    <a:pt x="90488" y="1350168"/>
                  </a:lnTo>
                  <a:lnTo>
                    <a:pt x="50006" y="1312068"/>
                  </a:lnTo>
                  <a:lnTo>
                    <a:pt x="16669" y="1276350"/>
                  </a:lnTo>
                  <a:lnTo>
                    <a:pt x="0" y="1254918"/>
                  </a:lnTo>
                  <a:lnTo>
                    <a:pt x="40481" y="1128712"/>
                  </a:lnTo>
                  <a:lnTo>
                    <a:pt x="69056" y="9001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7B41F8A8-723E-437F-8C58-0C59722AF482}"/>
                </a:ext>
              </a:extLst>
            </p:cNvPr>
            <p:cNvSpPr/>
            <p:nvPr/>
          </p:nvSpPr>
          <p:spPr>
            <a:xfrm>
              <a:off x="4810125" y="3552825"/>
              <a:ext cx="879475" cy="233363"/>
            </a:xfrm>
            <a:custGeom>
              <a:avLst/>
              <a:gdLst>
                <a:gd name="connsiteX0" fmla="*/ 402431 w 878681"/>
                <a:gd name="connsiteY0" fmla="*/ 209550 h 233363"/>
                <a:gd name="connsiteX1" fmla="*/ 21431 w 878681"/>
                <a:gd name="connsiteY1" fmla="*/ 233363 h 233363"/>
                <a:gd name="connsiteX2" fmla="*/ 0 w 878681"/>
                <a:gd name="connsiteY2" fmla="*/ 80963 h 233363"/>
                <a:gd name="connsiteX3" fmla="*/ 297656 w 878681"/>
                <a:gd name="connsiteY3" fmla="*/ 52388 h 233363"/>
                <a:gd name="connsiteX4" fmla="*/ 711994 w 878681"/>
                <a:gd name="connsiteY4" fmla="*/ 16669 h 233363"/>
                <a:gd name="connsiteX5" fmla="*/ 873919 w 878681"/>
                <a:gd name="connsiteY5" fmla="*/ 0 h 233363"/>
                <a:gd name="connsiteX6" fmla="*/ 878681 w 878681"/>
                <a:gd name="connsiteY6" fmla="*/ 176213 h 233363"/>
                <a:gd name="connsiteX7" fmla="*/ 790575 w 878681"/>
                <a:gd name="connsiteY7" fmla="*/ 188119 h 233363"/>
                <a:gd name="connsiteX8" fmla="*/ 402431 w 878681"/>
                <a:gd name="connsiteY8" fmla="*/ 209550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681" h="233363">
                  <a:moveTo>
                    <a:pt x="402431" y="209550"/>
                  </a:moveTo>
                  <a:lnTo>
                    <a:pt x="21431" y="233363"/>
                  </a:lnTo>
                  <a:lnTo>
                    <a:pt x="0" y="80963"/>
                  </a:lnTo>
                  <a:lnTo>
                    <a:pt x="297656" y="52388"/>
                  </a:lnTo>
                  <a:lnTo>
                    <a:pt x="711994" y="16669"/>
                  </a:lnTo>
                  <a:lnTo>
                    <a:pt x="873919" y="0"/>
                  </a:lnTo>
                  <a:lnTo>
                    <a:pt x="878681" y="176213"/>
                  </a:lnTo>
                  <a:lnTo>
                    <a:pt x="790575" y="188119"/>
                  </a:lnTo>
                  <a:lnTo>
                    <a:pt x="402431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D72FD69-ACF0-47B1-9A73-62D7F0F4947D}"/>
                </a:ext>
              </a:extLst>
            </p:cNvPr>
            <p:cNvSpPr/>
            <p:nvPr/>
          </p:nvSpPr>
          <p:spPr>
            <a:xfrm>
              <a:off x="4137025" y="4214813"/>
              <a:ext cx="2616200" cy="1644650"/>
            </a:xfrm>
            <a:custGeom>
              <a:avLst/>
              <a:gdLst>
                <a:gd name="connsiteX0" fmla="*/ 1628775 w 2616994"/>
                <a:gd name="connsiteY0" fmla="*/ 242887 h 1645443"/>
                <a:gd name="connsiteX1" fmla="*/ 1245394 w 2616994"/>
                <a:gd name="connsiteY1" fmla="*/ 266700 h 1645443"/>
                <a:gd name="connsiteX2" fmla="*/ 1057275 w 2616994"/>
                <a:gd name="connsiteY2" fmla="*/ 280987 h 1645443"/>
                <a:gd name="connsiteX3" fmla="*/ 588169 w 2616994"/>
                <a:gd name="connsiteY3" fmla="*/ 326231 h 1645443"/>
                <a:gd name="connsiteX4" fmla="*/ 76200 w 2616994"/>
                <a:gd name="connsiteY4" fmla="*/ 381000 h 1645443"/>
                <a:gd name="connsiteX5" fmla="*/ 0 w 2616994"/>
                <a:gd name="connsiteY5" fmla="*/ 221456 h 1645443"/>
                <a:gd name="connsiteX6" fmla="*/ 388144 w 2616994"/>
                <a:gd name="connsiteY6" fmla="*/ 183356 h 1645443"/>
                <a:gd name="connsiteX7" fmla="*/ 1057275 w 2616994"/>
                <a:gd name="connsiteY7" fmla="*/ 119062 h 1645443"/>
                <a:gd name="connsiteX8" fmla="*/ 1243013 w 2616994"/>
                <a:gd name="connsiteY8" fmla="*/ 107156 h 1645443"/>
                <a:gd name="connsiteX9" fmla="*/ 1757363 w 2616994"/>
                <a:gd name="connsiteY9" fmla="*/ 78581 h 1645443"/>
                <a:gd name="connsiteX10" fmla="*/ 2135982 w 2616994"/>
                <a:gd name="connsiteY10" fmla="*/ 59531 h 1645443"/>
                <a:gd name="connsiteX11" fmla="*/ 2181225 w 2616994"/>
                <a:gd name="connsiteY11" fmla="*/ 52387 h 1645443"/>
                <a:gd name="connsiteX12" fmla="*/ 2228850 w 2616994"/>
                <a:gd name="connsiteY12" fmla="*/ 40481 h 1645443"/>
                <a:gd name="connsiteX13" fmla="*/ 2271713 w 2616994"/>
                <a:gd name="connsiteY13" fmla="*/ 30956 h 1645443"/>
                <a:gd name="connsiteX14" fmla="*/ 2300288 w 2616994"/>
                <a:gd name="connsiteY14" fmla="*/ 14287 h 1645443"/>
                <a:gd name="connsiteX15" fmla="*/ 2314575 w 2616994"/>
                <a:gd name="connsiteY15" fmla="*/ 2381 h 1645443"/>
                <a:gd name="connsiteX16" fmla="*/ 2326482 w 2616994"/>
                <a:gd name="connsiteY16" fmla="*/ 0 h 1645443"/>
                <a:gd name="connsiteX17" fmla="*/ 2366963 w 2616994"/>
                <a:gd name="connsiteY17" fmla="*/ 0 h 1645443"/>
                <a:gd name="connsiteX18" fmla="*/ 2390775 w 2616994"/>
                <a:gd name="connsiteY18" fmla="*/ 9525 h 1645443"/>
                <a:gd name="connsiteX19" fmla="*/ 2476500 w 2616994"/>
                <a:gd name="connsiteY19" fmla="*/ 73818 h 1645443"/>
                <a:gd name="connsiteX20" fmla="*/ 2571750 w 2616994"/>
                <a:gd name="connsiteY20" fmla="*/ 152400 h 1645443"/>
                <a:gd name="connsiteX21" fmla="*/ 2602707 w 2616994"/>
                <a:gd name="connsiteY21" fmla="*/ 178593 h 1645443"/>
                <a:gd name="connsiteX22" fmla="*/ 2614613 w 2616994"/>
                <a:gd name="connsiteY22" fmla="*/ 195262 h 1645443"/>
                <a:gd name="connsiteX23" fmla="*/ 2616994 w 2616994"/>
                <a:gd name="connsiteY23" fmla="*/ 219075 h 1645443"/>
                <a:gd name="connsiteX24" fmla="*/ 2607469 w 2616994"/>
                <a:gd name="connsiteY24" fmla="*/ 254793 h 1645443"/>
                <a:gd name="connsiteX25" fmla="*/ 2581275 w 2616994"/>
                <a:gd name="connsiteY25" fmla="*/ 300037 h 1645443"/>
                <a:gd name="connsiteX26" fmla="*/ 2547938 w 2616994"/>
                <a:gd name="connsiteY26" fmla="*/ 395287 h 1645443"/>
                <a:gd name="connsiteX27" fmla="*/ 2528888 w 2616994"/>
                <a:gd name="connsiteY27" fmla="*/ 588168 h 1645443"/>
                <a:gd name="connsiteX28" fmla="*/ 2521744 w 2616994"/>
                <a:gd name="connsiteY28" fmla="*/ 661987 h 1645443"/>
                <a:gd name="connsiteX29" fmla="*/ 2507457 w 2616994"/>
                <a:gd name="connsiteY29" fmla="*/ 759618 h 1645443"/>
                <a:gd name="connsiteX30" fmla="*/ 2459832 w 2616994"/>
                <a:gd name="connsiteY30" fmla="*/ 990600 h 1645443"/>
                <a:gd name="connsiteX31" fmla="*/ 2419350 w 2616994"/>
                <a:gd name="connsiteY31" fmla="*/ 1150143 h 1645443"/>
                <a:gd name="connsiteX32" fmla="*/ 2378869 w 2616994"/>
                <a:gd name="connsiteY32" fmla="*/ 1283493 h 1645443"/>
                <a:gd name="connsiteX33" fmla="*/ 2319338 w 2616994"/>
                <a:gd name="connsiteY33" fmla="*/ 1452562 h 1645443"/>
                <a:gd name="connsiteX34" fmla="*/ 2278857 w 2616994"/>
                <a:gd name="connsiteY34" fmla="*/ 1550193 h 1645443"/>
                <a:gd name="connsiteX35" fmla="*/ 2250282 w 2616994"/>
                <a:gd name="connsiteY35" fmla="*/ 1597818 h 1645443"/>
                <a:gd name="connsiteX36" fmla="*/ 2216944 w 2616994"/>
                <a:gd name="connsiteY36" fmla="*/ 1635918 h 1645443"/>
                <a:gd name="connsiteX37" fmla="*/ 2200275 w 2616994"/>
                <a:gd name="connsiteY37" fmla="*/ 1645443 h 1645443"/>
                <a:gd name="connsiteX38" fmla="*/ 2183607 w 2616994"/>
                <a:gd name="connsiteY38" fmla="*/ 1645443 h 1645443"/>
                <a:gd name="connsiteX39" fmla="*/ 2155032 w 2616994"/>
                <a:gd name="connsiteY39" fmla="*/ 1635918 h 1645443"/>
                <a:gd name="connsiteX40" fmla="*/ 2133600 w 2616994"/>
                <a:gd name="connsiteY40" fmla="*/ 1616868 h 1645443"/>
                <a:gd name="connsiteX41" fmla="*/ 2124075 w 2616994"/>
                <a:gd name="connsiteY41" fmla="*/ 1590675 h 1645443"/>
                <a:gd name="connsiteX42" fmla="*/ 2107407 w 2616994"/>
                <a:gd name="connsiteY42" fmla="*/ 1538287 h 1645443"/>
                <a:gd name="connsiteX43" fmla="*/ 2090738 w 2616994"/>
                <a:gd name="connsiteY43" fmla="*/ 1507331 h 1645443"/>
                <a:gd name="connsiteX44" fmla="*/ 2183607 w 2616994"/>
                <a:gd name="connsiteY44" fmla="*/ 1095375 h 1645443"/>
                <a:gd name="connsiteX45" fmla="*/ 2205038 w 2616994"/>
                <a:gd name="connsiteY45" fmla="*/ 1042987 h 1645443"/>
                <a:gd name="connsiteX46" fmla="*/ 2221707 w 2616994"/>
                <a:gd name="connsiteY46" fmla="*/ 983456 h 1645443"/>
                <a:gd name="connsiteX47" fmla="*/ 2266950 w 2616994"/>
                <a:gd name="connsiteY47" fmla="*/ 723900 h 1645443"/>
                <a:gd name="connsiteX48" fmla="*/ 2314575 w 2616994"/>
                <a:gd name="connsiteY48" fmla="*/ 402431 h 1645443"/>
                <a:gd name="connsiteX49" fmla="*/ 2321719 w 2616994"/>
                <a:gd name="connsiteY49" fmla="*/ 316706 h 1645443"/>
                <a:gd name="connsiteX50" fmla="*/ 2321719 w 2616994"/>
                <a:gd name="connsiteY50" fmla="*/ 271462 h 1645443"/>
                <a:gd name="connsiteX51" fmla="*/ 2316957 w 2616994"/>
                <a:gd name="connsiteY51" fmla="*/ 247650 h 1645443"/>
                <a:gd name="connsiteX52" fmla="*/ 2305050 w 2616994"/>
                <a:gd name="connsiteY52" fmla="*/ 230981 h 1645443"/>
                <a:gd name="connsiteX53" fmla="*/ 2288382 w 2616994"/>
                <a:gd name="connsiteY53" fmla="*/ 221456 h 1645443"/>
                <a:gd name="connsiteX54" fmla="*/ 2252663 w 2616994"/>
                <a:gd name="connsiteY54" fmla="*/ 219075 h 1645443"/>
                <a:gd name="connsiteX55" fmla="*/ 2062163 w 2616994"/>
                <a:gd name="connsiteY55" fmla="*/ 223837 h 1645443"/>
                <a:gd name="connsiteX56" fmla="*/ 1628775 w 2616994"/>
                <a:gd name="connsiteY56" fmla="*/ 242887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16994" h="1645443">
                  <a:moveTo>
                    <a:pt x="1628775" y="242887"/>
                  </a:moveTo>
                  <a:lnTo>
                    <a:pt x="1245394" y="266700"/>
                  </a:lnTo>
                  <a:lnTo>
                    <a:pt x="1057275" y="280987"/>
                  </a:lnTo>
                  <a:lnTo>
                    <a:pt x="588169" y="326231"/>
                  </a:lnTo>
                  <a:lnTo>
                    <a:pt x="76200" y="381000"/>
                  </a:lnTo>
                  <a:lnTo>
                    <a:pt x="0" y="221456"/>
                  </a:lnTo>
                  <a:lnTo>
                    <a:pt x="388144" y="183356"/>
                  </a:lnTo>
                  <a:lnTo>
                    <a:pt x="1057275" y="119062"/>
                  </a:lnTo>
                  <a:lnTo>
                    <a:pt x="1243013" y="107156"/>
                  </a:lnTo>
                  <a:lnTo>
                    <a:pt x="1757363" y="78581"/>
                  </a:lnTo>
                  <a:lnTo>
                    <a:pt x="2135982" y="59531"/>
                  </a:lnTo>
                  <a:lnTo>
                    <a:pt x="2181225" y="52387"/>
                  </a:lnTo>
                  <a:lnTo>
                    <a:pt x="2228850" y="40481"/>
                  </a:lnTo>
                  <a:lnTo>
                    <a:pt x="2271713" y="30956"/>
                  </a:lnTo>
                  <a:lnTo>
                    <a:pt x="2300288" y="14287"/>
                  </a:lnTo>
                  <a:lnTo>
                    <a:pt x="2314575" y="2381"/>
                  </a:lnTo>
                  <a:lnTo>
                    <a:pt x="2326482" y="0"/>
                  </a:lnTo>
                  <a:lnTo>
                    <a:pt x="2366963" y="0"/>
                  </a:lnTo>
                  <a:lnTo>
                    <a:pt x="2390775" y="9525"/>
                  </a:lnTo>
                  <a:lnTo>
                    <a:pt x="2476500" y="73818"/>
                  </a:lnTo>
                  <a:lnTo>
                    <a:pt x="2571750" y="152400"/>
                  </a:lnTo>
                  <a:lnTo>
                    <a:pt x="2602707" y="178593"/>
                  </a:lnTo>
                  <a:lnTo>
                    <a:pt x="2614613" y="195262"/>
                  </a:lnTo>
                  <a:lnTo>
                    <a:pt x="2616994" y="219075"/>
                  </a:lnTo>
                  <a:lnTo>
                    <a:pt x="2607469" y="254793"/>
                  </a:lnTo>
                  <a:lnTo>
                    <a:pt x="2581275" y="300037"/>
                  </a:lnTo>
                  <a:lnTo>
                    <a:pt x="2547938" y="395287"/>
                  </a:lnTo>
                  <a:lnTo>
                    <a:pt x="2528888" y="588168"/>
                  </a:lnTo>
                  <a:lnTo>
                    <a:pt x="2521744" y="661987"/>
                  </a:lnTo>
                  <a:lnTo>
                    <a:pt x="2507457" y="759618"/>
                  </a:lnTo>
                  <a:lnTo>
                    <a:pt x="2459832" y="990600"/>
                  </a:lnTo>
                  <a:lnTo>
                    <a:pt x="2419350" y="1150143"/>
                  </a:lnTo>
                  <a:lnTo>
                    <a:pt x="2378869" y="1283493"/>
                  </a:lnTo>
                  <a:lnTo>
                    <a:pt x="2319338" y="1452562"/>
                  </a:lnTo>
                  <a:lnTo>
                    <a:pt x="2278857" y="1550193"/>
                  </a:lnTo>
                  <a:lnTo>
                    <a:pt x="2250282" y="1597818"/>
                  </a:lnTo>
                  <a:lnTo>
                    <a:pt x="2216944" y="1635918"/>
                  </a:lnTo>
                  <a:lnTo>
                    <a:pt x="2200275" y="1645443"/>
                  </a:lnTo>
                  <a:lnTo>
                    <a:pt x="2183607" y="1645443"/>
                  </a:lnTo>
                  <a:lnTo>
                    <a:pt x="2155032" y="1635918"/>
                  </a:lnTo>
                  <a:lnTo>
                    <a:pt x="2133600" y="1616868"/>
                  </a:lnTo>
                  <a:lnTo>
                    <a:pt x="2124075" y="1590675"/>
                  </a:lnTo>
                  <a:lnTo>
                    <a:pt x="2107407" y="1538287"/>
                  </a:lnTo>
                  <a:lnTo>
                    <a:pt x="2090738" y="1507331"/>
                  </a:lnTo>
                  <a:lnTo>
                    <a:pt x="2183607" y="1095375"/>
                  </a:lnTo>
                  <a:lnTo>
                    <a:pt x="2205038" y="1042987"/>
                  </a:lnTo>
                  <a:lnTo>
                    <a:pt x="2221707" y="983456"/>
                  </a:lnTo>
                  <a:lnTo>
                    <a:pt x="2266950" y="723900"/>
                  </a:lnTo>
                  <a:lnTo>
                    <a:pt x="2314575" y="402431"/>
                  </a:lnTo>
                  <a:lnTo>
                    <a:pt x="2321719" y="316706"/>
                  </a:lnTo>
                  <a:lnTo>
                    <a:pt x="2321719" y="271462"/>
                  </a:lnTo>
                  <a:lnTo>
                    <a:pt x="2316957" y="247650"/>
                  </a:lnTo>
                  <a:lnTo>
                    <a:pt x="2305050" y="230981"/>
                  </a:lnTo>
                  <a:lnTo>
                    <a:pt x="2288382" y="221456"/>
                  </a:lnTo>
                  <a:lnTo>
                    <a:pt x="2252663" y="219075"/>
                  </a:lnTo>
                  <a:lnTo>
                    <a:pt x="2062163" y="223837"/>
                  </a:lnTo>
                  <a:lnTo>
                    <a:pt x="1628775" y="2428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234EEEEA-43BD-4E83-A3D7-1CBC1AE3363F}"/>
                </a:ext>
              </a:extLst>
            </p:cNvPr>
            <p:cNvSpPr/>
            <p:nvPr/>
          </p:nvSpPr>
          <p:spPr>
            <a:xfrm>
              <a:off x="5884863" y="5240338"/>
              <a:ext cx="501650" cy="504825"/>
            </a:xfrm>
            <a:custGeom>
              <a:avLst/>
              <a:gdLst>
                <a:gd name="connsiteX0" fmla="*/ 123825 w 502444"/>
                <a:gd name="connsiteY0" fmla="*/ 161925 h 504825"/>
                <a:gd name="connsiteX1" fmla="*/ 219075 w 502444"/>
                <a:gd name="connsiteY1" fmla="*/ 171450 h 504825"/>
                <a:gd name="connsiteX2" fmla="*/ 273844 w 502444"/>
                <a:gd name="connsiteY2" fmla="*/ 169069 h 504825"/>
                <a:gd name="connsiteX3" fmla="*/ 304800 w 502444"/>
                <a:gd name="connsiteY3" fmla="*/ 164307 h 504825"/>
                <a:gd name="connsiteX4" fmla="*/ 338137 w 502444"/>
                <a:gd name="connsiteY4" fmla="*/ 154782 h 504825"/>
                <a:gd name="connsiteX5" fmla="*/ 359569 w 502444"/>
                <a:gd name="connsiteY5" fmla="*/ 142875 h 504825"/>
                <a:gd name="connsiteX6" fmla="*/ 395287 w 502444"/>
                <a:gd name="connsiteY6" fmla="*/ 114300 h 504825"/>
                <a:gd name="connsiteX7" fmla="*/ 502444 w 502444"/>
                <a:gd name="connsiteY7" fmla="*/ 0 h 504825"/>
                <a:gd name="connsiteX8" fmla="*/ 392906 w 502444"/>
                <a:gd name="connsiteY8" fmla="*/ 504825 h 504825"/>
                <a:gd name="connsiteX9" fmla="*/ 342900 w 502444"/>
                <a:gd name="connsiteY9" fmla="*/ 481013 h 504825"/>
                <a:gd name="connsiteX10" fmla="*/ 311944 w 502444"/>
                <a:gd name="connsiteY10" fmla="*/ 438150 h 504825"/>
                <a:gd name="connsiteX11" fmla="*/ 283369 w 502444"/>
                <a:gd name="connsiteY11" fmla="*/ 402432 h 504825"/>
                <a:gd name="connsiteX12" fmla="*/ 238125 w 502444"/>
                <a:gd name="connsiteY12" fmla="*/ 361950 h 504825"/>
                <a:gd name="connsiteX13" fmla="*/ 188119 w 502444"/>
                <a:gd name="connsiteY13" fmla="*/ 316707 h 504825"/>
                <a:gd name="connsiteX14" fmla="*/ 140494 w 502444"/>
                <a:gd name="connsiteY14" fmla="*/ 278607 h 504825"/>
                <a:gd name="connsiteX15" fmla="*/ 88106 w 502444"/>
                <a:gd name="connsiteY15" fmla="*/ 242888 h 504825"/>
                <a:gd name="connsiteX16" fmla="*/ 35719 w 502444"/>
                <a:gd name="connsiteY16" fmla="*/ 209550 h 504825"/>
                <a:gd name="connsiteX17" fmla="*/ 9525 w 502444"/>
                <a:gd name="connsiteY17" fmla="*/ 188119 h 504825"/>
                <a:gd name="connsiteX18" fmla="*/ 0 w 502444"/>
                <a:gd name="connsiteY18" fmla="*/ 171450 h 504825"/>
                <a:gd name="connsiteX19" fmla="*/ 0 w 502444"/>
                <a:gd name="connsiteY19" fmla="*/ 159544 h 504825"/>
                <a:gd name="connsiteX20" fmla="*/ 9525 w 502444"/>
                <a:gd name="connsiteY20" fmla="*/ 147638 h 504825"/>
                <a:gd name="connsiteX21" fmla="*/ 35719 w 502444"/>
                <a:gd name="connsiteY21" fmla="*/ 145257 h 504825"/>
                <a:gd name="connsiteX22" fmla="*/ 123825 w 502444"/>
                <a:gd name="connsiteY22" fmla="*/ 1619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2444" h="504825">
                  <a:moveTo>
                    <a:pt x="123825" y="161925"/>
                  </a:moveTo>
                  <a:lnTo>
                    <a:pt x="219075" y="171450"/>
                  </a:lnTo>
                  <a:lnTo>
                    <a:pt x="273844" y="169069"/>
                  </a:lnTo>
                  <a:lnTo>
                    <a:pt x="304800" y="164307"/>
                  </a:lnTo>
                  <a:lnTo>
                    <a:pt x="338137" y="154782"/>
                  </a:lnTo>
                  <a:lnTo>
                    <a:pt x="359569" y="142875"/>
                  </a:lnTo>
                  <a:lnTo>
                    <a:pt x="395287" y="114300"/>
                  </a:lnTo>
                  <a:lnTo>
                    <a:pt x="502444" y="0"/>
                  </a:lnTo>
                  <a:lnTo>
                    <a:pt x="392906" y="504825"/>
                  </a:lnTo>
                  <a:lnTo>
                    <a:pt x="342900" y="481013"/>
                  </a:lnTo>
                  <a:lnTo>
                    <a:pt x="311944" y="438150"/>
                  </a:lnTo>
                  <a:lnTo>
                    <a:pt x="283369" y="402432"/>
                  </a:lnTo>
                  <a:lnTo>
                    <a:pt x="238125" y="361950"/>
                  </a:lnTo>
                  <a:lnTo>
                    <a:pt x="188119" y="316707"/>
                  </a:lnTo>
                  <a:lnTo>
                    <a:pt x="140494" y="278607"/>
                  </a:lnTo>
                  <a:lnTo>
                    <a:pt x="88106" y="242888"/>
                  </a:lnTo>
                  <a:lnTo>
                    <a:pt x="35719" y="209550"/>
                  </a:lnTo>
                  <a:lnTo>
                    <a:pt x="9525" y="188119"/>
                  </a:lnTo>
                  <a:lnTo>
                    <a:pt x="0" y="171450"/>
                  </a:lnTo>
                  <a:lnTo>
                    <a:pt x="0" y="159544"/>
                  </a:lnTo>
                  <a:lnTo>
                    <a:pt x="9525" y="147638"/>
                  </a:lnTo>
                  <a:lnTo>
                    <a:pt x="35719" y="145257"/>
                  </a:lnTo>
                  <a:lnTo>
                    <a:pt x="123825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E4C05D4F-5838-4258-8C15-7773BA2CEE10}"/>
                </a:ext>
              </a:extLst>
            </p:cNvPr>
            <p:cNvSpPr/>
            <p:nvPr/>
          </p:nvSpPr>
          <p:spPr>
            <a:xfrm rot="16200000">
              <a:off x="4031456" y="4823619"/>
              <a:ext cx="2405063" cy="460375"/>
            </a:xfrm>
            <a:custGeom>
              <a:avLst/>
              <a:gdLst>
                <a:gd name="connsiteX0" fmla="*/ 1171575 w 2405062"/>
                <a:gd name="connsiteY0" fmla="*/ 407193 h 459581"/>
                <a:gd name="connsiteX1" fmla="*/ 647700 w 2405062"/>
                <a:gd name="connsiteY1" fmla="*/ 409575 h 459581"/>
                <a:gd name="connsiteX2" fmla="*/ 397669 w 2405062"/>
                <a:gd name="connsiteY2" fmla="*/ 409575 h 459581"/>
                <a:gd name="connsiteX3" fmla="*/ 235744 w 2405062"/>
                <a:gd name="connsiteY3" fmla="*/ 409575 h 459581"/>
                <a:gd name="connsiteX4" fmla="*/ 171450 w 2405062"/>
                <a:gd name="connsiteY4" fmla="*/ 407193 h 459581"/>
                <a:gd name="connsiteX5" fmla="*/ 135731 w 2405062"/>
                <a:gd name="connsiteY5" fmla="*/ 402431 h 459581"/>
                <a:gd name="connsiteX6" fmla="*/ 85725 w 2405062"/>
                <a:gd name="connsiteY6" fmla="*/ 392906 h 459581"/>
                <a:gd name="connsiteX7" fmla="*/ 54769 w 2405062"/>
                <a:gd name="connsiteY7" fmla="*/ 383381 h 459581"/>
                <a:gd name="connsiteX8" fmla="*/ 30956 w 2405062"/>
                <a:gd name="connsiteY8" fmla="*/ 373856 h 459581"/>
                <a:gd name="connsiteX9" fmla="*/ 14287 w 2405062"/>
                <a:gd name="connsiteY9" fmla="*/ 361950 h 459581"/>
                <a:gd name="connsiteX10" fmla="*/ 0 w 2405062"/>
                <a:gd name="connsiteY10" fmla="*/ 342900 h 459581"/>
                <a:gd name="connsiteX11" fmla="*/ 0 w 2405062"/>
                <a:gd name="connsiteY11" fmla="*/ 321468 h 459581"/>
                <a:gd name="connsiteX12" fmla="*/ 14287 w 2405062"/>
                <a:gd name="connsiteY12" fmla="*/ 292893 h 459581"/>
                <a:gd name="connsiteX13" fmla="*/ 33337 w 2405062"/>
                <a:gd name="connsiteY13" fmla="*/ 273843 h 459581"/>
                <a:gd name="connsiteX14" fmla="*/ 83344 w 2405062"/>
                <a:gd name="connsiteY14" fmla="*/ 228600 h 459581"/>
                <a:gd name="connsiteX15" fmla="*/ 123825 w 2405062"/>
                <a:gd name="connsiteY15" fmla="*/ 195262 h 459581"/>
                <a:gd name="connsiteX16" fmla="*/ 169069 w 2405062"/>
                <a:gd name="connsiteY16" fmla="*/ 166687 h 459581"/>
                <a:gd name="connsiteX17" fmla="*/ 228600 w 2405062"/>
                <a:gd name="connsiteY17" fmla="*/ 142875 h 459581"/>
                <a:gd name="connsiteX18" fmla="*/ 280987 w 2405062"/>
                <a:gd name="connsiteY18" fmla="*/ 128587 h 459581"/>
                <a:gd name="connsiteX19" fmla="*/ 342900 w 2405062"/>
                <a:gd name="connsiteY19" fmla="*/ 116681 h 459581"/>
                <a:gd name="connsiteX20" fmla="*/ 407194 w 2405062"/>
                <a:gd name="connsiteY20" fmla="*/ 114300 h 459581"/>
                <a:gd name="connsiteX21" fmla="*/ 516731 w 2405062"/>
                <a:gd name="connsiteY21" fmla="*/ 135731 h 459581"/>
                <a:gd name="connsiteX22" fmla="*/ 664369 w 2405062"/>
                <a:gd name="connsiteY22" fmla="*/ 159543 h 459581"/>
                <a:gd name="connsiteX23" fmla="*/ 1050131 w 2405062"/>
                <a:gd name="connsiteY23" fmla="*/ 159543 h 459581"/>
                <a:gd name="connsiteX24" fmla="*/ 1754981 w 2405062"/>
                <a:gd name="connsiteY24" fmla="*/ 161925 h 459581"/>
                <a:gd name="connsiteX25" fmla="*/ 1912144 w 2405062"/>
                <a:gd name="connsiteY25" fmla="*/ 161925 h 459581"/>
                <a:gd name="connsiteX26" fmla="*/ 2114550 w 2405062"/>
                <a:gd name="connsiteY26" fmla="*/ 161925 h 459581"/>
                <a:gd name="connsiteX27" fmla="*/ 2164556 w 2405062"/>
                <a:gd name="connsiteY27" fmla="*/ 157162 h 459581"/>
                <a:gd name="connsiteX28" fmla="*/ 2195512 w 2405062"/>
                <a:gd name="connsiteY28" fmla="*/ 147637 h 459581"/>
                <a:gd name="connsiteX29" fmla="*/ 2231231 w 2405062"/>
                <a:gd name="connsiteY29" fmla="*/ 133350 h 459581"/>
                <a:gd name="connsiteX30" fmla="*/ 2266950 w 2405062"/>
                <a:gd name="connsiteY30" fmla="*/ 104775 h 459581"/>
                <a:gd name="connsiteX31" fmla="*/ 2300287 w 2405062"/>
                <a:gd name="connsiteY31" fmla="*/ 76200 h 459581"/>
                <a:gd name="connsiteX32" fmla="*/ 2328862 w 2405062"/>
                <a:gd name="connsiteY32" fmla="*/ 38100 h 459581"/>
                <a:gd name="connsiteX33" fmla="*/ 2347912 w 2405062"/>
                <a:gd name="connsiteY33" fmla="*/ 14287 h 459581"/>
                <a:gd name="connsiteX34" fmla="*/ 2362200 w 2405062"/>
                <a:gd name="connsiteY34" fmla="*/ 4762 h 459581"/>
                <a:gd name="connsiteX35" fmla="*/ 2386012 w 2405062"/>
                <a:gd name="connsiteY35" fmla="*/ 0 h 459581"/>
                <a:gd name="connsiteX36" fmla="*/ 2395537 w 2405062"/>
                <a:gd name="connsiteY36" fmla="*/ 7143 h 459581"/>
                <a:gd name="connsiteX37" fmla="*/ 2405062 w 2405062"/>
                <a:gd name="connsiteY37" fmla="*/ 33337 h 459581"/>
                <a:gd name="connsiteX38" fmla="*/ 2405062 w 2405062"/>
                <a:gd name="connsiteY38" fmla="*/ 92868 h 459581"/>
                <a:gd name="connsiteX39" fmla="*/ 2397919 w 2405062"/>
                <a:gd name="connsiteY39" fmla="*/ 150018 h 459581"/>
                <a:gd name="connsiteX40" fmla="*/ 2383631 w 2405062"/>
                <a:gd name="connsiteY40" fmla="*/ 207168 h 459581"/>
                <a:gd name="connsiteX41" fmla="*/ 2357437 w 2405062"/>
                <a:gd name="connsiteY41" fmla="*/ 269081 h 459581"/>
                <a:gd name="connsiteX42" fmla="*/ 2316956 w 2405062"/>
                <a:gd name="connsiteY42" fmla="*/ 338137 h 459581"/>
                <a:gd name="connsiteX43" fmla="*/ 2252662 w 2405062"/>
                <a:gd name="connsiteY43" fmla="*/ 423862 h 459581"/>
                <a:gd name="connsiteX44" fmla="*/ 2235994 w 2405062"/>
                <a:gd name="connsiteY44" fmla="*/ 442912 h 459581"/>
                <a:gd name="connsiteX45" fmla="*/ 2221706 w 2405062"/>
                <a:gd name="connsiteY45" fmla="*/ 454818 h 459581"/>
                <a:gd name="connsiteX46" fmla="*/ 2195512 w 2405062"/>
                <a:gd name="connsiteY46" fmla="*/ 459581 h 459581"/>
                <a:gd name="connsiteX47" fmla="*/ 2166937 w 2405062"/>
                <a:gd name="connsiteY47" fmla="*/ 454818 h 459581"/>
                <a:gd name="connsiteX48" fmla="*/ 2131219 w 2405062"/>
                <a:gd name="connsiteY48" fmla="*/ 440531 h 459581"/>
                <a:gd name="connsiteX49" fmla="*/ 2074069 w 2405062"/>
                <a:gd name="connsiteY49" fmla="*/ 409575 h 459581"/>
                <a:gd name="connsiteX50" fmla="*/ 1909762 w 2405062"/>
                <a:gd name="connsiteY50" fmla="*/ 409575 h 459581"/>
                <a:gd name="connsiteX51" fmla="*/ 1781175 w 2405062"/>
                <a:gd name="connsiteY51" fmla="*/ 402431 h 459581"/>
                <a:gd name="connsiteX52" fmla="*/ 1171575 w 2405062"/>
                <a:gd name="connsiteY52" fmla="*/ 407193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5062" h="459581">
                  <a:moveTo>
                    <a:pt x="1171575" y="407193"/>
                  </a:moveTo>
                  <a:lnTo>
                    <a:pt x="647700" y="409575"/>
                  </a:lnTo>
                  <a:lnTo>
                    <a:pt x="397669" y="409575"/>
                  </a:lnTo>
                  <a:lnTo>
                    <a:pt x="235744" y="409575"/>
                  </a:lnTo>
                  <a:lnTo>
                    <a:pt x="171450" y="407193"/>
                  </a:lnTo>
                  <a:lnTo>
                    <a:pt x="135731" y="402431"/>
                  </a:lnTo>
                  <a:lnTo>
                    <a:pt x="85725" y="392906"/>
                  </a:lnTo>
                  <a:lnTo>
                    <a:pt x="54769" y="383381"/>
                  </a:lnTo>
                  <a:lnTo>
                    <a:pt x="30956" y="373856"/>
                  </a:lnTo>
                  <a:lnTo>
                    <a:pt x="14287" y="361950"/>
                  </a:lnTo>
                  <a:lnTo>
                    <a:pt x="0" y="342900"/>
                  </a:lnTo>
                  <a:lnTo>
                    <a:pt x="0" y="321468"/>
                  </a:lnTo>
                  <a:lnTo>
                    <a:pt x="14287" y="292893"/>
                  </a:lnTo>
                  <a:lnTo>
                    <a:pt x="33337" y="273843"/>
                  </a:lnTo>
                  <a:lnTo>
                    <a:pt x="83344" y="228600"/>
                  </a:lnTo>
                  <a:lnTo>
                    <a:pt x="123825" y="195262"/>
                  </a:lnTo>
                  <a:lnTo>
                    <a:pt x="169069" y="166687"/>
                  </a:lnTo>
                  <a:lnTo>
                    <a:pt x="228600" y="142875"/>
                  </a:lnTo>
                  <a:lnTo>
                    <a:pt x="280987" y="128587"/>
                  </a:lnTo>
                  <a:lnTo>
                    <a:pt x="342900" y="116681"/>
                  </a:lnTo>
                  <a:lnTo>
                    <a:pt x="407194" y="114300"/>
                  </a:lnTo>
                  <a:lnTo>
                    <a:pt x="516731" y="135731"/>
                  </a:lnTo>
                  <a:lnTo>
                    <a:pt x="664369" y="159543"/>
                  </a:lnTo>
                  <a:lnTo>
                    <a:pt x="1050131" y="159543"/>
                  </a:lnTo>
                  <a:lnTo>
                    <a:pt x="1754981" y="161925"/>
                  </a:lnTo>
                  <a:lnTo>
                    <a:pt x="1912144" y="161925"/>
                  </a:lnTo>
                  <a:lnTo>
                    <a:pt x="2114550" y="161925"/>
                  </a:lnTo>
                  <a:lnTo>
                    <a:pt x="2164556" y="157162"/>
                  </a:lnTo>
                  <a:lnTo>
                    <a:pt x="2195512" y="147637"/>
                  </a:lnTo>
                  <a:lnTo>
                    <a:pt x="2231231" y="133350"/>
                  </a:lnTo>
                  <a:lnTo>
                    <a:pt x="2266950" y="104775"/>
                  </a:lnTo>
                  <a:lnTo>
                    <a:pt x="2300287" y="76200"/>
                  </a:lnTo>
                  <a:lnTo>
                    <a:pt x="2328862" y="38100"/>
                  </a:lnTo>
                  <a:lnTo>
                    <a:pt x="2347912" y="14287"/>
                  </a:lnTo>
                  <a:lnTo>
                    <a:pt x="2362200" y="4762"/>
                  </a:lnTo>
                  <a:lnTo>
                    <a:pt x="2386012" y="0"/>
                  </a:lnTo>
                  <a:lnTo>
                    <a:pt x="2395537" y="7143"/>
                  </a:lnTo>
                  <a:lnTo>
                    <a:pt x="2405062" y="33337"/>
                  </a:lnTo>
                  <a:lnTo>
                    <a:pt x="2405062" y="92868"/>
                  </a:lnTo>
                  <a:lnTo>
                    <a:pt x="2397919" y="150018"/>
                  </a:lnTo>
                  <a:lnTo>
                    <a:pt x="2383631" y="207168"/>
                  </a:lnTo>
                  <a:lnTo>
                    <a:pt x="2357437" y="269081"/>
                  </a:lnTo>
                  <a:lnTo>
                    <a:pt x="2316956" y="338137"/>
                  </a:lnTo>
                  <a:lnTo>
                    <a:pt x="2252662" y="423862"/>
                  </a:lnTo>
                  <a:lnTo>
                    <a:pt x="2235994" y="442912"/>
                  </a:lnTo>
                  <a:lnTo>
                    <a:pt x="2221706" y="454818"/>
                  </a:lnTo>
                  <a:lnTo>
                    <a:pt x="2195512" y="459581"/>
                  </a:lnTo>
                  <a:lnTo>
                    <a:pt x="2166937" y="454818"/>
                  </a:lnTo>
                  <a:lnTo>
                    <a:pt x="2131219" y="440531"/>
                  </a:lnTo>
                  <a:lnTo>
                    <a:pt x="2074069" y="409575"/>
                  </a:lnTo>
                  <a:lnTo>
                    <a:pt x="1909762" y="409575"/>
                  </a:lnTo>
                  <a:lnTo>
                    <a:pt x="1781175" y="402431"/>
                  </a:lnTo>
                  <a:lnTo>
                    <a:pt x="1171575" y="4071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0F5562F-7F45-4EF8-971B-0D5DF0364845}"/>
              </a:ext>
            </a:extLst>
          </p:cNvPr>
          <p:cNvGrpSpPr/>
          <p:nvPr/>
        </p:nvGrpSpPr>
        <p:grpSpPr>
          <a:xfrm>
            <a:off x="2611438" y="1411288"/>
            <a:ext cx="4332287" cy="4692650"/>
            <a:chOff x="2611438" y="1411288"/>
            <a:chExt cx="4332287" cy="4692650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6769AC65-2B50-4645-B86A-2C8B72AA9B6B}"/>
                </a:ext>
              </a:extLst>
            </p:cNvPr>
            <p:cNvSpPr/>
            <p:nvPr/>
          </p:nvSpPr>
          <p:spPr>
            <a:xfrm>
              <a:off x="4818063" y="1411288"/>
              <a:ext cx="458787" cy="704850"/>
            </a:xfrm>
            <a:custGeom>
              <a:avLst/>
              <a:gdLst>
                <a:gd name="connsiteX0" fmla="*/ 150019 w 459581"/>
                <a:gd name="connsiteY0" fmla="*/ 466725 h 704850"/>
                <a:gd name="connsiteX1" fmla="*/ 150019 w 459581"/>
                <a:gd name="connsiteY1" fmla="*/ 283369 h 704850"/>
                <a:gd name="connsiteX2" fmla="*/ 145256 w 459581"/>
                <a:gd name="connsiteY2" fmla="*/ 240507 h 704850"/>
                <a:gd name="connsiteX3" fmla="*/ 138112 w 459581"/>
                <a:gd name="connsiteY3" fmla="*/ 204788 h 704850"/>
                <a:gd name="connsiteX4" fmla="*/ 123825 w 459581"/>
                <a:gd name="connsiteY4" fmla="*/ 173832 h 704850"/>
                <a:gd name="connsiteX5" fmla="*/ 107156 w 459581"/>
                <a:gd name="connsiteY5" fmla="*/ 145257 h 704850"/>
                <a:gd name="connsiteX6" fmla="*/ 80962 w 459581"/>
                <a:gd name="connsiteY6" fmla="*/ 109538 h 704850"/>
                <a:gd name="connsiteX7" fmla="*/ 61912 w 459581"/>
                <a:gd name="connsiteY7" fmla="*/ 90488 h 704850"/>
                <a:gd name="connsiteX8" fmla="*/ 28575 w 459581"/>
                <a:gd name="connsiteY8" fmla="*/ 64294 h 704850"/>
                <a:gd name="connsiteX9" fmla="*/ 14287 w 459581"/>
                <a:gd name="connsiteY9" fmla="*/ 52388 h 704850"/>
                <a:gd name="connsiteX10" fmla="*/ 2381 w 459581"/>
                <a:gd name="connsiteY10" fmla="*/ 35719 h 704850"/>
                <a:gd name="connsiteX11" fmla="*/ 0 w 459581"/>
                <a:gd name="connsiteY11" fmla="*/ 19050 h 704850"/>
                <a:gd name="connsiteX12" fmla="*/ 4762 w 459581"/>
                <a:gd name="connsiteY12" fmla="*/ 7144 h 704850"/>
                <a:gd name="connsiteX13" fmla="*/ 16669 w 459581"/>
                <a:gd name="connsiteY13" fmla="*/ 0 h 704850"/>
                <a:gd name="connsiteX14" fmla="*/ 38100 w 459581"/>
                <a:gd name="connsiteY14" fmla="*/ 0 h 704850"/>
                <a:gd name="connsiteX15" fmla="*/ 97631 w 459581"/>
                <a:gd name="connsiteY15" fmla="*/ 14288 h 704850"/>
                <a:gd name="connsiteX16" fmla="*/ 147637 w 459581"/>
                <a:gd name="connsiteY16" fmla="*/ 28575 h 704850"/>
                <a:gd name="connsiteX17" fmla="*/ 197644 w 459581"/>
                <a:gd name="connsiteY17" fmla="*/ 45244 h 704850"/>
                <a:gd name="connsiteX18" fmla="*/ 247650 w 459581"/>
                <a:gd name="connsiteY18" fmla="*/ 64294 h 704850"/>
                <a:gd name="connsiteX19" fmla="*/ 309562 w 459581"/>
                <a:gd name="connsiteY19" fmla="*/ 90488 h 704850"/>
                <a:gd name="connsiteX20" fmla="*/ 354806 w 459581"/>
                <a:gd name="connsiteY20" fmla="*/ 116682 h 704850"/>
                <a:gd name="connsiteX21" fmla="*/ 395287 w 459581"/>
                <a:gd name="connsiteY21" fmla="*/ 147638 h 704850"/>
                <a:gd name="connsiteX22" fmla="*/ 423862 w 459581"/>
                <a:gd name="connsiteY22" fmla="*/ 176213 h 704850"/>
                <a:gd name="connsiteX23" fmla="*/ 442912 w 459581"/>
                <a:gd name="connsiteY23" fmla="*/ 209550 h 704850"/>
                <a:gd name="connsiteX24" fmla="*/ 459581 w 459581"/>
                <a:gd name="connsiteY24" fmla="*/ 264319 h 704850"/>
                <a:gd name="connsiteX25" fmla="*/ 454819 w 459581"/>
                <a:gd name="connsiteY25" fmla="*/ 280988 h 704850"/>
                <a:gd name="connsiteX26" fmla="*/ 423862 w 459581"/>
                <a:gd name="connsiteY26" fmla="*/ 321469 h 704850"/>
                <a:gd name="connsiteX27" fmla="*/ 400050 w 459581"/>
                <a:gd name="connsiteY27" fmla="*/ 371475 h 704850"/>
                <a:gd name="connsiteX28" fmla="*/ 378619 w 459581"/>
                <a:gd name="connsiteY28" fmla="*/ 435769 h 704850"/>
                <a:gd name="connsiteX29" fmla="*/ 361950 w 459581"/>
                <a:gd name="connsiteY29" fmla="*/ 526257 h 704850"/>
                <a:gd name="connsiteX30" fmla="*/ 338137 w 459581"/>
                <a:gd name="connsiteY30" fmla="*/ 692944 h 704850"/>
                <a:gd name="connsiteX31" fmla="*/ 150019 w 459581"/>
                <a:gd name="connsiteY31" fmla="*/ 704850 h 704850"/>
                <a:gd name="connsiteX32" fmla="*/ 150019 w 459581"/>
                <a:gd name="connsiteY32" fmla="*/ 4667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9581" h="704850">
                  <a:moveTo>
                    <a:pt x="150019" y="466725"/>
                  </a:moveTo>
                  <a:lnTo>
                    <a:pt x="150019" y="283369"/>
                  </a:lnTo>
                  <a:lnTo>
                    <a:pt x="145256" y="240507"/>
                  </a:lnTo>
                  <a:lnTo>
                    <a:pt x="138112" y="204788"/>
                  </a:lnTo>
                  <a:lnTo>
                    <a:pt x="123825" y="173832"/>
                  </a:lnTo>
                  <a:lnTo>
                    <a:pt x="107156" y="145257"/>
                  </a:lnTo>
                  <a:lnTo>
                    <a:pt x="80962" y="109538"/>
                  </a:lnTo>
                  <a:lnTo>
                    <a:pt x="61912" y="90488"/>
                  </a:lnTo>
                  <a:lnTo>
                    <a:pt x="28575" y="64294"/>
                  </a:lnTo>
                  <a:lnTo>
                    <a:pt x="14287" y="52388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97631" y="14288"/>
                  </a:lnTo>
                  <a:lnTo>
                    <a:pt x="147637" y="28575"/>
                  </a:lnTo>
                  <a:lnTo>
                    <a:pt x="197644" y="45244"/>
                  </a:lnTo>
                  <a:lnTo>
                    <a:pt x="247650" y="64294"/>
                  </a:lnTo>
                  <a:lnTo>
                    <a:pt x="309562" y="90488"/>
                  </a:lnTo>
                  <a:lnTo>
                    <a:pt x="354806" y="116682"/>
                  </a:lnTo>
                  <a:lnTo>
                    <a:pt x="395287" y="147638"/>
                  </a:lnTo>
                  <a:lnTo>
                    <a:pt x="423862" y="176213"/>
                  </a:lnTo>
                  <a:lnTo>
                    <a:pt x="442912" y="209550"/>
                  </a:lnTo>
                  <a:lnTo>
                    <a:pt x="459581" y="264319"/>
                  </a:lnTo>
                  <a:lnTo>
                    <a:pt x="454819" y="280988"/>
                  </a:lnTo>
                  <a:lnTo>
                    <a:pt x="423862" y="321469"/>
                  </a:lnTo>
                  <a:lnTo>
                    <a:pt x="400050" y="371475"/>
                  </a:lnTo>
                  <a:lnTo>
                    <a:pt x="378619" y="435769"/>
                  </a:lnTo>
                  <a:lnTo>
                    <a:pt x="361950" y="526257"/>
                  </a:lnTo>
                  <a:lnTo>
                    <a:pt x="338137" y="692944"/>
                  </a:lnTo>
                  <a:lnTo>
                    <a:pt x="150019" y="704850"/>
                  </a:lnTo>
                  <a:lnTo>
                    <a:pt x="15001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15A5CD91-6DD2-42D2-A00E-F996A58EDE26}"/>
                </a:ext>
              </a:extLst>
            </p:cNvPr>
            <p:cNvSpPr/>
            <p:nvPr/>
          </p:nvSpPr>
          <p:spPr>
            <a:xfrm>
              <a:off x="3752850" y="4143375"/>
              <a:ext cx="455613" cy="1598613"/>
            </a:xfrm>
            <a:custGeom>
              <a:avLst/>
              <a:gdLst>
                <a:gd name="connsiteX0" fmla="*/ 209550 w 454819"/>
                <a:gd name="connsiteY0" fmla="*/ 692944 h 1597819"/>
                <a:gd name="connsiteX1" fmla="*/ 207169 w 454819"/>
                <a:gd name="connsiteY1" fmla="*/ 471488 h 1597819"/>
                <a:gd name="connsiteX2" fmla="*/ 202406 w 454819"/>
                <a:gd name="connsiteY2" fmla="*/ 402431 h 1597819"/>
                <a:gd name="connsiteX3" fmla="*/ 192881 w 454819"/>
                <a:gd name="connsiteY3" fmla="*/ 350044 h 1597819"/>
                <a:gd name="connsiteX4" fmla="*/ 180975 w 454819"/>
                <a:gd name="connsiteY4" fmla="*/ 300038 h 1597819"/>
                <a:gd name="connsiteX5" fmla="*/ 166688 w 454819"/>
                <a:gd name="connsiteY5" fmla="*/ 269081 h 1597819"/>
                <a:gd name="connsiteX6" fmla="*/ 140494 w 454819"/>
                <a:gd name="connsiteY6" fmla="*/ 221456 h 1597819"/>
                <a:gd name="connsiteX7" fmla="*/ 97631 w 454819"/>
                <a:gd name="connsiteY7" fmla="*/ 164306 h 1597819"/>
                <a:gd name="connsiteX8" fmla="*/ 54769 w 454819"/>
                <a:gd name="connsiteY8" fmla="*/ 116681 h 1597819"/>
                <a:gd name="connsiteX9" fmla="*/ 11906 w 454819"/>
                <a:gd name="connsiteY9" fmla="*/ 76200 h 1597819"/>
                <a:gd name="connsiteX10" fmla="*/ 4763 w 454819"/>
                <a:gd name="connsiteY10" fmla="*/ 61913 h 1597819"/>
                <a:gd name="connsiteX11" fmla="*/ 0 w 454819"/>
                <a:gd name="connsiteY11" fmla="*/ 38100 h 1597819"/>
                <a:gd name="connsiteX12" fmla="*/ 2381 w 454819"/>
                <a:gd name="connsiteY12" fmla="*/ 19050 h 1597819"/>
                <a:gd name="connsiteX13" fmla="*/ 9525 w 454819"/>
                <a:gd name="connsiteY13" fmla="*/ 7144 h 1597819"/>
                <a:gd name="connsiteX14" fmla="*/ 30956 w 454819"/>
                <a:gd name="connsiteY14" fmla="*/ 0 h 1597819"/>
                <a:gd name="connsiteX15" fmla="*/ 57150 w 454819"/>
                <a:gd name="connsiteY15" fmla="*/ 0 h 1597819"/>
                <a:gd name="connsiteX16" fmla="*/ 92869 w 454819"/>
                <a:gd name="connsiteY16" fmla="*/ 9525 h 1597819"/>
                <a:gd name="connsiteX17" fmla="*/ 147638 w 454819"/>
                <a:gd name="connsiteY17" fmla="*/ 35719 h 1597819"/>
                <a:gd name="connsiteX18" fmla="*/ 214313 w 454819"/>
                <a:gd name="connsiteY18" fmla="*/ 71438 h 1597819"/>
                <a:gd name="connsiteX19" fmla="*/ 276225 w 454819"/>
                <a:gd name="connsiteY19" fmla="*/ 111919 h 1597819"/>
                <a:gd name="connsiteX20" fmla="*/ 340519 w 454819"/>
                <a:gd name="connsiteY20" fmla="*/ 164306 h 1597819"/>
                <a:gd name="connsiteX21" fmla="*/ 381000 w 454819"/>
                <a:gd name="connsiteY21" fmla="*/ 264319 h 1597819"/>
                <a:gd name="connsiteX22" fmla="*/ 411956 w 454819"/>
                <a:gd name="connsiteY22" fmla="*/ 400050 h 1597819"/>
                <a:gd name="connsiteX23" fmla="*/ 421481 w 454819"/>
                <a:gd name="connsiteY23" fmla="*/ 626269 h 1597819"/>
                <a:gd name="connsiteX24" fmla="*/ 438150 w 454819"/>
                <a:gd name="connsiteY24" fmla="*/ 928688 h 1597819"/>
                <a:gd name="connsiteX25" fmla="*/ 450056 w 454819"/>
                <a:gd name="connsiteY25" fmla="*/ 1223963 h 1597819"/>
                <a:gd name="connsiteX26" fmla="*/ 454819 w 454819"/>
                <a:gd name="connsiteY26" fmla="*/ 1409700 h 1597819"/>
                <a:gd name="connsiteX27" fmla="*/ 450056 w 454819"/>
                <a:gd name="connsiteY27" fmla="*/ 1447800 h 1597819"/>
                <a:gd name="connsiteX28" fmla="*/ 433388 w 454819"/>
                <a:gd name="connsiteY28" fmla="*/ 1512094 h 1597819"/>
                <a:gd name="connsiteX29" fmla="*/ 416719 w 454819"/>
                <a:gd name="connsiteY29" fmla="*/ 1569244 h 1597819"/>
                <a:gd name="connsiteX30" fmla="*/ 404813 w 454819"/>
                <a:gd name="connsiteY30" fmla="*/ 1588294 h 1597819"/>
                <a:gd name="connsiteX31" fmla="*/ 390525 w 454819"/>
                <a:gd name="connsiteY31" fmla="*/ 1595438 h 1597819"/>
                <a:gd name="connsiteX32" fmla="*/ 371475 w 454819"/>
                <a:gd name="connsiteY32" fmla="*/ 1597819 h 1597819"/>
                <a:gd name="connsiteX33" fmla="*/ 357188 w 454819"/>
                <a:gd name="connsiteY33" fmla="*/ 1590675 h 1597819"/>
                <a:gd name="connsiteX34" fmla="*/ 330994 w 454819"/>
                <a:gd name="connsiteY34" fmla="*/ 1569244 h 1597819"/>
                <a:gd name="connsiteX35" fmla="*/ 307181 w 454819"/>
                <a:gd name="connsiteY35" fmla="*/ 1538288 h 1597819"/>
                <a:gd name="connsiteX36" fmla="*/ 288131 w 454819"/>
                <a:gd name="connsiteY36" fmla="*/ 1509713 h 1597819"/>
                <a:gd name="connsiteX37" fmla="*/ 266700 w 454819"/>
                <a:gd name="connsiteY37" fmla="*/ 1485900 h 1597819"/>
                <a:gd name="connsiteX38" fmla="*/ 240506 w 454819"/>
                <a:gd name="connsiteY38" fmla="*/ 1457325 h 1597819"/>
                <a:gd name="connsiteX39" fmla="*/ 214313 w 454819"/>
                <a:gd name="connsiteY39" fmla="*/ 1409700 h 1597819"/>
                <a:gd name="connsiteX40" fmla="*/ 190500 w 454819"/>
                <a:gd name="connsiteY40" fmla="*/ 1340644 h 1597819"/>
                <a:gd name="connsiteX41" fmla="*/ 171450 w 454819"/>
                <a:gd name="connsiteY41" fmla="*/ 1257300 h 1597819"/>
                <a:gd name="connsiteX42" fmla="*/ 166688 w 454819"/>
                <a:gd name="connsiteY42" fmla="*/ 1176338 h 1597819"/>
                <a:gd name="connsiteX43" fmla="*/ 173831 w 454819"/>
                <a:gd name="connsiteY43" fmla="*/ 1116806 h 1597819"/>
                <a:gd name="connsiteX44" fmla="*/ 190500 w 454819"/>
                <a:gd name="connsiteY44" fmla="*/ 1028700 h 1597819"/>
                <a:gd name="connsiteX45" fmla="*/ 209550 w 454819"/>
                <a:gd name="connsiteY45" fmla="*/ 892969 h 1597819"/>
                <a:gd name="connsiteX46" fmla="*/ 209550 w 454819"/>
                <a:gd name="connsiteY46" fmla="*/ 692944 h 159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4819" h="1597819">
                  <a:moveTo>
                    <a:pt x="209550" y="692944"/>
                  </a:moveTo>
                  <a:cubicBezTo>
                    <a:pt x="208756" y="619125"/>
                    <a:pt x="207963" y="545307"/>
                    <a:pt x="207169" y="471488"/>
                  </a:cubicBezTo>
                  <a:lnTo>
                    <a:pt x="202406" y="402431"/>
                  </a:lnTo>
                  <a:lnTo>
                    <a:pt x="192881" y="350044"/>
                  </a:lnTo>
                  <a:lnTo>
                    <a:pt x="180975" y="300038"/>
                  </a:lnTo>
                  <a:lnTo>
                    <a:pt x="166688" y="269081"/>
                  </a:lnTo>
                  <a:lnTo>
                    <a:pt x="140494" y="221456"/>
                  </a:lnTo>
                  <a:lnTo>
                    <a:pt x="97631" y="164306"/>
                  </a:lnTo>
                  <a:lnTo>
                    <a:pt x="54769" y="116681"/>
                  </a:lnTo>
                  <a:lnTo>
                    <a:pt x="11906" y="76200"/>
                  </a:lnTo>
                  <a:lnTo>
                    <a:pt x="4763" y="61913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57150" y="0"/>
                  </a:lnTo>
                  <a:lnTo>
                    <a:pt x="92869" y="9525"/>
                  </a:lnTo>
                  <a:lnTo>
                    <a:pt x="147638" y="35719"/>
                  </a:lnTo>
                  <a:lnTo>
                    <a:pt x="214313" y="71438"/>
                  </a:lnTo>
                  <a:lnTo>
                    <a:pt x="276225" y="111919"/>
                  </a:lnTo>
                  <a:lnTo>
                    <a:pt x="340519" y="164306"/>
                  </a:lnTo>
                  <a:lnTo>
                    <a:pt x="381000" y="264319"/>
                  </a:lnTo>
                  <a:lnTo>
                    <a:pt x="411956" y="400050"/>
                  </a:lnTo>
                  <a:lnTo>
                    <a:pt x="421481" y="626269"/>
                  </a:lnTo>
                  <a:lnTo>
                    <a:pt x="438150" y="928688"/>
                  </a:lnTo>
                  <a:lnTo>
                    <a:pt x="450056" y="1223963"/>
                  </a:lnTo>
                  <a:lnTo>
                    <a:pt x="454819" y="1409700"/>
                  </a:lnTo>
                  <a:lnTo>
                    <a:pt x="450056" y="1447800"/>
                  </a:lnTo>
                  <a:lnTo>
                    <a:pt x="433388" y="1512094"/>
                  </a:lnTo>
                  <a:lnTo>
                    <a:pt x="416719" y="1569244"/>
                  </a:lnTo>
                  <a:lnTo>
                    <a:pt x="404813" y="1588294"/>
                  </a:lnTo>
                  <a:lnTo>
                    <a:pt x="390525" y="1595438"/>
                  </a:lnTo>
                  <a:lnTo>
                    <a:pt x="371475" y="1597819"/>
                  </a:lnTo>
                  <a:lnTo>
                    <a:pt x="357188" y="1590675"/>
                  </a:lnTo>
                  <a:lnTo>
                    <a:pt x="330994" y="1569244"/>
                  </a:lnTo>
                  <a:lnTo>
                    <a:pt x="307181" y="1538288"/>
                  </a:lnTo>
                  <a:lnTo>
                    <a:pt x="288131" y="1509713"/>
                  </a:lnTo>
                  <a:lnTo>
                    <a:pt x="266700" y="1485900"/>
                  </a:lnTo>
                  <a:lnTo>
                    <a:pt x="240506" y="1457325"/>
                  </a:lnTo>
                  <a:lnTo>
                    <a:pt x="214313" y="1409700"/>
                  </a:lnTo>
                  <a:lnTo>
                    <a:pt x="190500" y="1340644"/>
                  </a:lnTo>
                  <a:lnTo>
                    <a:pt x="171450" y="1257300"/>
                  </a:lnTo>
                  <a:lnTo>
                    <a:pt x="166688" y="1176338"/>
                  </a:lnTo>
                  <a:lnTo>
                    <a:pt x="173831" y="1116806"/>
                  </a:lnTo>
                  <a:lnTo>
                    <a:pt x="190500" y="1028700"/>
                  </a:lnTo>
                  <a:lnTo>
                    <a:pt x="209550" y="892969"/>
                  </a:lnTo>
                  <a:lnTo>
                    <a:pt x="2095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">
              <a:extLst>
                <a:ext uri="{FF2B5EF4-FFF2-40B4-BE49-F238E27FC236}">
                  <a16:creationId xmlns:a16="http://schemas.microsoft.com/office/drawing/2014/main" id="{48C0A29B-BEA1-48EB-A8B0-FE25D840DEB7}"/>
                </a:ext>
              </a:extLst>
            </p:cNvPr>
            <p:cNvSpPr/>
            <p:nvPr/>
          </p:nvSpPr>
          <p:spPr>
            <a:xfrm>
              <a:off x="3527425" y="1885950"/>
              <a:ext cx="3416300" cy="457200"/>
            </a:xfrm>
            <a:custGeom>
              <a:avLst/>
              <a:gdLst>
                <a:gd name="connsiteX0" fmla="*/ 1454150 w 3416300"/>
                <a:gd name="connsiteY0" fmla="*/ 336550 h 457200"/>
                <a:gd name="connsiteX1" fmla="*/ 930275 w 3416300"/>
                <a:gd name="connsiteY1" fmla="*/ 371475 h 457200"/>
                <a:gd name="connsiteX2" fmla="*/ 593725 w 3416300"/>
                <a:gd name="connsiteY2" fmla="*/ 400050 h 457200"/>
                <a:gd name="connsiteX3" fmla="*/ 117475 w 3416300"/>
                <a:gd name="connsiteY3" fmla="*/ 457200 h 457200"/>
                <a:gd name="connsiteX4" fmla="*/ 0 w 3416300"/>
                <a:gd name="connsiteY4" fmla="*/ 276225 h 457200"/>
                <a:gd name="connsiteX5" fmla="*/ 254000 w 3416300"/>
                <a:gd name="connsiteY5" fmla="*/ 257175 h 457200"/>
                <a:gd name="connsiteX6" fmla="*/ 946150 w 3416300"/>
                <a:gd name="connsiteY6" fmla="*/ 200025 h 457200"/>
                <a:gd name="connsiteX7" fmla="*/ 1457325 w 3416300"/>
                <a:gd name="connsiteY7" fmla="*/ 158750 h 457200"/>
                <a:gd name="connsiteX8" fmla="*/ 1638300 w 3416300"/>
                <a:gd name="connsiteY8" fmla="*/ 139700 h 457200"/>
                <a:gd name="connsiteX9" fmla="*/ 2159000 w 3416300"/>
                <a:gd name="connsiteY9" fmla="*/ 104775 h 457200"/>
                <a:gd name="connsiteX10" fmla="*/ 2740025 w 3416300"/>
                <a:gd name="connsiteY10" fmla="*/ 69850 h 457200"/>
                <a:gd name="connsiteX11" fmla="*/ 2847975 w 3416300"/>
                <a:gd name="connsiteY11" fmla="*/ 28575 h 457200"/>
                <a:gd name="connsiteX12" fmla="*/ 2911475 w 3416300"/>
                <a:gd name="connsiteY12" fmla="*/ 0 h 457200"/>
                <a:gd name="connsiteX13" fmla="*/ 2981325 w 3416300"/>
                <a:gd name="connsiteY13" fmla="*/ 6350 h 457200"/>
                <a:gd name="connsiteX14" fmla="*/ 3073400 w 3416300"/>
                <a:gd name="connsiteY14" fmla="*/ 28575 h 457200"/>
                <a:gd name="connsiteX15" fmla="*/ 3159125 w 3416300"/>
                <a:gd name="connsiteY15" fmla="*/ 53975 h 457200"/>
                <a:gd name="connsiteX16" fmla="*/ 3248025 w 3416300"/>
                <a:gd name="connsiteY16" fmla="*/ 95250 h 457200"/>
                <a:gd name="connsiteX17" fmla="*/ 3308350 w 3416300"/>
                <a:gd name="connsiteY17" fmla="*/ 127000 h 457200"/>
                <a:gd name="connsiteX18" fmla="*/ 3362325 w 3416300"/>
                <a:gd name="connsiteY18" fmla="*/ 165100 h 457200"/>
                <a:gd name="connsiteX19" fmla="*/ 3390900 w 3416300"/>
                <a:gd name="connsiteY19" fmla="*/ 190500 h 457200"/>
                <a:gd name="connsiteX20" fmla="*/ 3406775 w 3416300"/>
                <a:gd name="connsiteY20" fmla="*/ 203200 h 457200"/>
                <a:gd name="connsiteX21" fmla="*/ 3416300 w 3416300"/>
                <a:gd name="connsiteY21" fmla="*/ 225425 h 457200"/>
                <a:gd name="connsiteX22" fmla="*/ 3416300 w 3416300"/>
                <a:gd name="connsiteY22" fmla="*/ 250825 h 457200"/>
                <a:gd name="connsiteX23" fmla="*/ 3400425 w 3416300"/>
                <a:gd name="connsiteY23" fmla="*/ 269875 h 457200"/>
                <a:gd name="connsiteX24" fmla="*/ 3368675 w 3416300"/>
                <a:gd name="connsiteY24" fmla="*/ 295275 h 457200"/>
                <a:gd name="connsiteX25" fmla="*/ 3330575 w 3416300"/>
                <a:gd name="connsiteY25" fmla="*/ 314325 h 457200"/>
                <a:gd name="connsiteX26" fmla="*/ 3028950 w 3416300"/>
                <a:gd name="connsiteY26" fmla="*/ 301625 h 457200"/>
                <a:gd name="connsiteX27" fmla="*/ 2622550 w 3416300"/>
                <a:gd name="connsiteY27" fmla="*/ 292100 h 457200"/>
                <a:gd name="connsiteX28" fmla="*/ 2095500 w 3416300"/>
                <a:gd name="connsiteY28" fmla="*/ 311150 h 457200"/>
                <a:gd name="connsiteX29" fmla="*/ 1454150 w 3416300"/>
                <a:gd name="connsiteY29" fmla="*/ 336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6300" h="457200">
                  <a:moveTo>
                    <a:pt x="1454150" y="336550"/>
                  </a:moveTo>
                  <a:lnTo>
                    <a:pt x="930275" y="371475"/>
                  </a:lnTo>
                  <a:lnTo>
                    <a:pt x="593725" y="400050"/>
                  </a:lnTo>
                  <a:lnTo>
                    <a:pt x="117475" y="457200"/>
                  </a:lnTo>
                  <a:lnTo>
                    <a:pt x="0" y="276225"/>
                  </a:lnTo>
                  <a:lnTo>
                    <a:pt x="254000" y="257175"/>
                  </a:lnTo>
                  <a:lnTo>
                    <a:pt x="946150" y="200025"/>
                  </a:lnTo>
                  <a:lnTo>
                    <a:pt x="1457325" y="158750"/>
                  </a:lnTo>
                  <a:lnTo>
                    <a:pt x="1638300" y="139700"/>
                  </a:lnTo>
                  <a:lnTo>
                    <a:pt x="2159000" y="104775"/>
                  </a:lnTo>
                  <a:lnTo>
                    <a:pt x="2740025" y="69850"/>
                  </a:lnTo>
                  <a:lnTo>
                    <a:pt x="2847975" y="28575"/>
                  </a:lnTo>
                  <a:lnTo>
                    <a:pt x="2911475" y="0"/>
                  </a:lnTo>
                  <a:lnTo>
                    <a:pt x="2981325" y="6350"/>
                  </a:lnTo>
                  <a:lnTo>
                    <a:pt x="3073400" y="28575"/>
                  </a:lnTo>
                  <a:lnTo>
                    <a:pt x="3159125" y="53975"/>
                  </a:lnTo>
                  <a:lnTo>
                    <a:pt x="3248025" y="95250"/>
                  </a:lnTo>
                  <a:lnTo>
                    <a:pt x="3308350" y="127000"/>
                  </a:lnTo>
                  <a:lnTo>
                    <a:pt x="3362325" y="165100"/>
                  </a:lnTo>
                  <a:lnTo>
                    <a:pt x="3390900" y="190500"/>
                  </a:lnTo>
                  <a:lnTo>
                    <a:pt x="3406775" y="203200"/>
                  </a:lnTo>
                  <a:lnTo>
                    <a:pt x="3416300" y="225425"/>
                  </a:lnTo>
                  <a:lnTo>
                    <a:pt x="3416300" y="250825"/>
                  </a:lnTo>
                  <a:lnTo>
                    <a:pt x="3400425" y="269875"/>
                  </a:lnTo>
                  <a:lnTo>
                    <a:pt x="3368675" y="295275"/>
                  </a:lnTo>
                  <a:lnTo>
                    <a:pt x="3330575" y="314325"/>
                  </a:lnTo>
                  <a:lnTo>
                    <a:pt x="3028950" y="301625"/>
                  </a:lnTo>
                  <a:lnTo>
                    <a:pt x="2622550" y="292100"/>
                  </a:lnTo>
                  <a:lnTo>
                    <a:pt x="2095500" y="311150"/>
                  </a:lnTo>
                  <a:lnTo>
                    <a:pt x="1454150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7C4DBEF2-46D0-48A8-86D5-15E301C138CB}"/>
                </a:ext>
              </a:extLst>
            </p:cNvPr>
            <p:cNvSpPr/>
            <p:nvPr/>
          </p:nvSpPr>
          <p:spPr>
            <a:xfrm rot="16200000">
              <a:off x="1471613" y="3186113"/>
              <a:ext cx="3384550" cy="1104900"/>
            </a:xfrm>
            <a:custGeom>
              <a:avLst/>
              <a:gdLst>
                <a:gd name="connsiteX0" fmla="*/ 1571625 w 3384550"/>
                <a:gd name="connsiteY0" fmla="*/ 879475 h 1104900"/>
                <a:gd name="connsiteX1" fmla="*/ 1247775 w 3384550"/>
                <a:gd name="connsiteY1" fmla="*/ 771525 h 1104900"/>
                <a:gd name="connsiteX2" fmla="*/ 977900 w 3384550"/>
                <a:gd name="connsiteY2" fmla="*/ 657225 h 1104900"/>
                <a:gd name="connsiteX3" fmla="*/ 730250 w 3384550"/>
                <a:gd name="connsiteY3" fmla="*/ 533400 h 1104900"/>
                <a:gd name="connsiteX4" fmla="*/ 530225 w 3384550"/>
                <a:gd name="connsiteY4" fmla="*/ 422275 h 1104900"/>
                <a:gd name="connsiteX5" fmla="*/ 295275 w 3384550"/>
                <a:gd name="connsiteY5" fmla="*/ 273050 h 1104900"/>
                <a:gd name="connsiteX6" fmla="*/ 66675 w 3384550"/>
                <a:gd name="connsiteY6" fmla="*/ 120650 h 1104900"/>
                <a:gd name="connsiteX7" fmla="*/ 25400 w 3384550"/>
                <a:gd name="connsiteY7" fmla="*/ 95250 h 1104900"/>
                <a:gd name="connsiteX8" fmla="*/ 6350 w 3384550"/>
                <a:gd name="connsiteY8" fmla="*/ 73025 h 1104900"/>
                <a:gd name="connsiteX9" fmla="*/ 0 w 3384550"/>
                <a:gd name="connsiteY9" fmla="*/ 38100 h 1104900"/>
                <a:gd name="connsiteX10" fmla="*/ 0 w 3384550"/>
                <a:gd name="connsiteY10" fmla="*/ 12700 h 1104900"/>
                <a:gd name="connsiteX11" fmla="*/ 9525 w 3384550"/>
                <a:gd name="connsiteY11" fmla="*/ 0 h 1104900"/>
                <a:gd name="connsiteX12" fmla="*/ 28575 w 3384550"/>
                <a:gd name="connsiteY12" fmla="*/ 0 h 1104900"/>
                <a:gd name="connsiteX13" fmla="*/ 92075 w 3384550"/>
                <a:gd name="connsiteY13" fmla="*/ 28575 h 1104900"/>
                <a:gd name="connsiteX14" fmla="*/ 323850 w 3384550"/>
                <a:gd name="connsiteY14" fmla="*/ 155575 h 1104900"/>
                <a:gd name="connsiteX15" fmla="*/ 498475 w 3384550"/>
                <a:gd name="connsiteY15" fmla="*/ 238125 h 1104900"/>
                <a:gd name="connsiteX16" fmla="*/ 660400 w 3384550"/>
                <a:gd name="connsiteY16" fmla="*/ 311150 h 1104900"/>
                <a:gd name="connsiteX17" fmla="*/ 838200 w 3384550"/>
                <a:gd name="connsiteY17" fmla="*/ 384175 h 1104900"/>
                <a:gd name="connsiteX18" fmla="*/ 1003300 w 3384550"/>
                <a:gd name="connsiteY18" fmla="*/ 450850 h 1104900"/>
                <a:gd name="connsiteX19" fmla="*/ 1301750 w 3384550"/>
                <a:gd name="connsiteY19" fmla="*/ 555625 h 1104900"/>
                <a:gd name="connsiteX20" fmla="*/ 1485900 w 3384550"/>
                <a:gd name="connsiteY20" fmla="*/ 609600 h 1104900"/>
                <a:gd name="connsiteX21" fmla="*/ 1689100 w 3384550"/>
                <a:gd name="connsiteY21" fmla="*/ 666750 h 1104900"/>
                <a:gd name="connsiteX22" fmla="*/ 1892300 w 3384550"/>
                <a:gd name="connsiteY22" fmla="*/ 714375 h 1104900"/>
                <a:gd name="connsiteX23" fmla="*/ 2146300 w 3384550"/>
                <a:gd name="connsiteY23" fmla="*/ 765175 h 1104900"/>
                <a:gd name="connsiteX24" fmla="*/ 2409825 w 3384550"/>
                <a:gd name="connsiteY24" fmla="*/ 812800 h 1104900"/>
                <a:gd name="connsiteX25" fmla="*/ 2581275 w 3384550"/>
                <a:gd name="connsiteY25" fmla="*/ 835025 h 1104900"/>
                <a:gd name="connsiteX26" fmla="*/ 2784475 w 3384550"/>
                <a:gd name="connsiteY26" fmla="*/ 854075 h 1104900"/>
                <a:gd name="connsiteX27" fmla="*/ 2930525 w 3384550"/>
                <a:gd name="connsiteY27" fmla="*/ 860425 h 1104900"/>
                <a:gd name="connsiteX28" fmla="*/ 3051175 w 3384550"/>
                <a:gd name="connsiteY28" fmla="*/ 860425 h 1104900"/>
                <a:gd name="connsiteX29" fmla="*/ 3111500 w 3384550"/>
                <a:gd name="connsiteY29" fmla="*/ 850900 h 1104900"/>
                <a:gd name="connsiteX30" fmla="*/ 3159125 w 3384550"/>
                <a:gd name="connsiteY30" fmla="*/ 835025 h 1104900"/>
                <a:gd name="connsiteX31" fmla="*/ 3203575 w 3384550"/>
                <a:gd name="connsiteY31" fmla="*/ 806450 h 1104900"/>
                <a:gd name="connsiteX32" fmla="*/ 3276600 w 3384550"/>
                <a:gd name="connsiteY32" fmla="*/ 736600 h 1104900"/>
                <a:gd name="connsiteX33" fmla="*/ 3317875 w 3384550"/>
                <a:gd name="connsiteY33" fmla="*/ 685800 h 1104900"/>
                <a:gd name="connsiteX34" fmla="*/ 3340100 w 3384550"/>
                <a:gd name="connsiteY34" fmla="*/ 663575 h 1104900"/>
                <a:gd name="connsiteX35" fmla="*/ 3362325 w 3384550"/>
                <a:gd name="connsiteY35" fmla="*/ 654050 h 1104900"/>
                <a:gd name="connsiteX36" fmla="*/ 3378200 w 3384550"/>
                <a:gd name="connsiteY36" fmla="*/ 663575 h 1104900"/>
                <a:gd name="connsiteX37" fmla="*/ 3384550 w 3384550"/>
                <a:gd name="connsiteY37" fmla="*/ 682625 h 1104900"/>
                <a:gd name="connsiteX38" fmla="*/ 3378200 w 3384550"/>
                <a:gd name="connsiteY38" fmla="*/ 723900 h 1104900"/>
                <a:gd name="connsiteX39" fmla="*/ 3359150 w 3384550"/>
                <a:gd name="connsiteY39" fmla="*/ 822325 h 1104900"/>
                <a:gd name="connsiteX40" fmla="*/ 3324225 w 3384550"/>
                <a:gd name="connsiteY40" fmla="*/ 914400 h 1104900"/>
                <a:gd name="connsiteX41" fmla="*/ 3267075 w 3384550"/>
                <a:gd name="connsiteY41" fmla="*/ 1038225 h 1104900"/>
                <a:gd name="connsiteX42" fmla="*/ 3101975 w 3384550"/>
                <a:gd name="connsiteY42" fmla="*/ 1104900 h 1104900"/>
                <a:gd name="connsiteX43" fmla="*/ 2832100 w 3384550"/>
                <a:gd name="connsiteY43" fmla="*/ 1098550 h 1104900"/>
                <a:gd name="connsiteX44" fmla="*/ 2654300 w 3384550"/>
                <a:gd name="connsiteY44" fmla="*/ 1082675 h 1104900"/>
                <a:gd name="connsiteX45" fmla="*/ 2473325 w 3384550"/>
                <a:gd name="connsiteY45" fmla="*/ 1060450 h 1104900"/>
                <a:gd name="connsiteX46" fmla="*/ 2425700 w 3384550"/>
                <a:gd name="connsiteY46" fmla="*/ 1060450 h 1104900"/>
                <a:gd name="connsiteX47" fmla="*/ 2108200 w 3384550"/>
                <a:gd name="connsiteY47" fmla="*/ 1003300 h 1104900"/>
                <a:gd name="connsiteX48" fmla="*/ 1857375 w 3384550"/>
                <a:gd name="connsiteY48" fmla="*/ 955675 h 1104900"/>
                <a:gd name="connsiteX49" fmla="*/ 1571625 w 3384550"/>
                <a:gd name="connsiteY49" fmla="*/ 8794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84550" h="1104900">
                  <a:moveTo>
                    <a:pt x="1571625" y="879475"/>
                  </a:moveTo>
                  <a:lnTo>
                    <a:pt x="1247775" y="771525"/>
                  </a:lnTo>
                  <a:lnTo>
                    <a:pt x="977900" y="657225"/>
                  </a:lnTo>
                  <a:lnTo>
                    <a:pt x="730250" y="533400"/>
                  </a:lnTo>
                  <a:lnTo>
                    <a:pt x="530225" y="422275"/>
                  </a:lnTo>
                  <a:lnTo>
                    <a:pt x="295275" y="273050"/>
                  </a:lnTo>
                  <a:lnTo>
                    <a:pt x="66675" y="120650"/>
                  </a:lnTo>
                  <a:lnTo>
                    <a:pt x="25400" y="95250"/>
                  </a:lnTo>
                  <a:lnTo>
                    <a:pt x="6350" y="73025"/>
                  </a:lnTo>
                  <a:lnTo>
                    <a:pt x="0" y="38100"/>
                  </a:lnTo>
                  <a:lnTo>
                    <a:pt x="0" y="12700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92075" y="28575"/>
                  </a:lnTo>
                  <a:lnTo>
                    <a:pt x="323850" y="155575"/>
                  </a:lnTo>
                  <a:lnTo>
                    <a:pt x="498475" y="238125"/>
                  </a:lnTo>
                  <a:lnTo>
                    <a:pt x="660400" y="311150"/>
                  </a:lnTo>
                  <a:lnTo>
                    <a:pt x="838200" y="384175"/>
                  </a:lnTo>
                  <a:lnTo>
                    <a:pt x="1003300" y="450850"/>
                  </a:lnTo>
                  <a:lnTo>
                    <a:pt x="1301750" y="555625"/>
                  </a:lnTo>
                  <a:lnTo>
                    <a:pt x="1485900" y="609600"/>
                  </a:lnTo>
                  <a:lnTo>
                    <a:pt x="1689100" y="666750"/>
                  </a:lnTo>
                  <a:lnTo>
                    <a:pt x="1892300" y="714375"/>
                  </a:lnTo>
                  <a:lnTo>
                    <a:pt x="2146300" y="765175"/>
                  </a:lnTo>
                  <a:lnTo>
                    <a:pt x="2409825" y="812800"/>
                  </a:lnTo>
                  <a:lnTo>
                    <a:pt x="2581275" y="835025"/>
                  </a:lnTo>
                  <a:lnTo>
                    <a:pt x="2784475" y="854075"/>
                  </a:lnTo>
                  <a:lnTo>
                    <a:pt x="2930525" y="860425"/>
                  </a:lnTo>
                  <a:lnTo>
                    <a:pt x="3051175" y="860425"/>
                  </a:lnTo>
                  <a:lnTo>
                    <a:pt x="3111500" y="850900"/>
                  </a:lnTo>
                  <a:lnTo>
                    <a:pt x="3159125" y="835025"/>
                  </a:lnTo>
                  <a:lnTo>
                    <a:pt x="3203575" y="806450"/>
                  </a:lnTo>
                  <a:lnTo>
                    <a:pt x="3276600" y="736600"/>
                  </a:lnTo>
                  <a:lnTo>
                    <a:pt x="3317875" y="685800"/>
                  </a:lnTo>
                  <a:lnTo>
                    <a:pt x="3340100" y="663575"/>
                  </a:lnTo>
                  <a:lnTo>
                    <a:pt x="3362325" y="654050"/>
                  </a:lnTo>
                  <a:lnTo>
                    <a:pt x="3378200" y="663575"/>
                  </a:lnTo>
                  <a:lnTo>
                    <a:pt x="3384550" y="682625"/>
                  </a:lnTo>
                  <a:lnTo>
                    <a:pt x="3378200" y="723900"/>
                  </a:lnTo>
                  <a:lnTo>
                    <a:pt x="3359150" y="822325"/>
                  </a:lnTo>
                  <a:lnTo>
                    <a:pt x="3324225" y="914400"/>
                  </a:lnTo>
                  <a:lnTo>
                    <a:pt x="3267075" y="1038225"/>
                  </a:lnTo>
                  <a:lnTo>
                    <a:pt x="3101975" y="1104900"/>
                  </a:lnTo>
                  <a:lnTo>
                    <a:pt x="2832100" y="1098550"/>
                  </a:lnTo>
                  <a:lnTo>
                    <a:pt x="2654300" y="1082675"/>
                  </a:lnTo>
                  <a:lnTo>
                    <a:pt x="2473325" y="1060450"/>
                  </a:lnTo>
                  <a:lnTo>
                    <a:pt x="2425700" y="1060450"/>
                  </a:lnTo>
                  <a:lnTo>
                    <a:pt x="2108200" y="1003300"/>
                  </a:lnTo>
                  <a:lnTo>
                    <a:pt x="1857375" y="955675"/>
                  </a:lnTo>
                  <a:lnTo>
                    <a:pt x="157162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36021F2B-1C33-414E-B6B5-57ABAF985401}"/>
                </a:ext>
              </a:extLst>
            </p:cNvPr>
            <p:cNvSpPr/>
            <p:nvPr/>
          </p:nvSpPr>
          <p:spPr>
            <a:xfrm>
              <a:off x="3613150" y="2671763"/>
              <a:ext cx="3121025" cy="533400"/>
            </a:xfrm>
            <a:custGeom>
              <a:avLst/>
              <a:gdLst>
                <a:gd name="connsiteX0" fmla="*/ 1485239 w 3121117"/>
                <a:gd name="connsiteY0" fmla="*/ 322419 h 533841"/>
                <a:gd name="connsiteX1" fmla="*/ 1049181 w 3121117"/>
                <a:gd name="connsiteY1" fmla="*/ 359417 h 533841"/>
                <a:gd name="connsiteX2" fmla="*/ 924971 w 3121117"/>
                <a:gd name="connsiteY2" fmla="*/ 391131 h 533841"/>
                <a:gd name="connsiteX3" fmla="*/ 660693 w 3121117"/>
                <a:gd name="connsiteY3" fmla="*/ 443986 h 533841"/>
                <a:gd name="connsiteX4" fmla="*/ 552340 w 3121117"/>
                <a:gd name="connsiteY4" fmla="*/ 465128 h 533841"/>
                <a:gd name="connsiteX5" fmla="*/ 441343 w 3121117"/>
                <a:gd name="connsiteY5" fmla="*/ 496842 h 533841"/>
                <a:gd name="connsiteX6" fmla="*/ 311847 w 3121117"/>
                <a:gd name="connsiteY6" fmla="*/ 533841 h 533841"/>
                <a:gd name="connsiteX7" fmla="*/ 295991 w 3121117"/>
                <a:gd name="connsiteY7" fmla="*/ 528555 h 533841"/>
                <a:gd name="connsiteX8" fmla="*/ 243135 w 3121117"/>
                <a:gd name="connsiteY8" fmla="*/ 491556 h 533841"/>
                <a:gd name="connsiteX9" fmla="*/ 0 w 3121117"/>
                <a:gd name="connsiteY9" fmla="*/ 295991 h 533841"/>
                <a:gd name="connsiteX10" fmla="*/ 0 w 3121117"/>
                <a:gd name="connsiteY10" fmla="*/ 261635 h 533841"/>
                <a:gd name="connsiteX11" fmla="*/ 84569 w 3121117"/>
                <a:gd name="connsiteY11" fmla="*/ 272206 h 533841"/>
                <a:gd name="connsiteX12" fmla="*/ 224636 w 3121117"/>
                <a:gd name="connsiteY12" fmla="*/ 290705 h 533841"/>
                <a:gd name="connsiteX13" fmla="*/ 322418 w 3121117"/>
                <a:gd name="connsiteY13" fmla="*/ 293348 h 533841"/>
                <a:gd name="connsiteX14" fmla="*/ 428129 w 3121117"/>
                <a:gd name="connsiteY14" fmla="*/ 290705 h 533841"/>
                <a:gd name="connsiteX15" fmla="*/ 520626 w 3121117"/>
                <a:gd name="connsiteY15" fmla="*/ 288063 h 533841"/>
                <a:gd name="connsiteX16" fmla="*/ 647480 w 3121117"/>
                <a:gd name="connsiteY16" fmla="*/ 274849 h 533841"/>
                <a:gd name="connsiteX17" fmla="*/ 872115 w 3121117"/>
                <a:gd name="connsiteY17" fmla="*/ 237850 h 533841"/>
                <a:gd name="connsiteX18" fmla="*/ 1054467 w 3121117"/>
                <a:gd name="connsiteY18" fmla="*/ 200851 h 533841"/>
                <a:gd name="connsiteX19" fmla="*/ 1427098 w 3121117"/>
                <a:gd name="connsiteY19" fmla="*/ 171780 h 533841"/>
                <a:gd name="connsiteX20" fmla="*/ 1963581 w 3121117"/>
                <a:gd name="connsiteY20" fmla="*/ 126853 h 533841"/>
                <a:gd name="connsiteX21" fmla="*/ 2145933 w 3121117"/>
                <a:gd name="connsiteY21" fmla="*/ 110997 h 533841"/>
                <a:gd name="connsiteX22" fmla="*/ 2539706 w 3121117"/>
                <a:gd name="connsiteY22" fmla="*/ 87212 h 533841"/>
                <a:gd name="connsiteX23" fmla="*/ 2584633 w 3121117"/>
                <a:gd name="connsiteY23" fmla="*/ 73998 h 533841"/>
                <a:gd name="connsiteX24" fmla="*/ 2679773 w 3121117"/>
                <a:gd name="connsiteY24" fmla="*/ 42284 h 533841"/>
                <a:gd name="connsiteX25" fmla="*/ 2780199 w 3121117"/>
                <a:gd name="connsiteY25" fmla="*/ 0 h 533841"/>
                <a:gd name="connsiteX26" fmla="*/ 2793413 w 3121117"/>
                <a:gd name="connsiteY26" fmla="*/ 0 h 533841"/>
                <a:gd name="connsiteX27" fmla="*/ 2835697 w 3121117"/>
                <a:gd name="connsiteY27" fmla="*/ 15857 h 533841"/>
                <a:gd name="connsiteX28" fmla="*/ 2920266 w 3121117"/>
                <a:gd name="connsiteY28" fmla="*/ 52856 h 533841"/>
                <a:gd name="connsiteX29" fmla="*/ 3015406 w 3121117"/>
                <a:gd name="connsiteY29" fmla="*/ 103068 h 533841"/>
                <a:gd name="connsiteX30" fmla="*/ 3094689 w 3121117"/>
                <a:gd name="connsiteY30" fmla="*/ 150638 h 533841"/>
                <a:gd name="connsiteX31" fmla="*/ 3099974 w 3121117"/>
                <a:gd name="connsiteY31" fmla="*/ 155924 h 533841"/>
                <a:gd name="connsiteX32" fmla="*/ 3115831 w 3121117"/>
                <a:gd name="connsiteY32" fmla="*/ 182352 h 533841"/>
                <a:gd name="connsiteX33" fmla="*/ 3121117 w 3121117"/>
                <a:gd name="connsiteY33" fmla="*/ 214065 h 533841"/>
                <a:gd name="connsiteX34" fmla="*/ 3121117 w 3121117"/>
                <a:gd name="connsiteY34" fmla="*/ 243135 h 533841"/>
                <a:gd name="connsiteX35" fmla="*/ 3110545 w 3121117"/>
                <a:gd name="connsiteY35" fmla="*/ 269563 h 533841"/>
                <a:gd name="connsiteX36" fmla="*/ 3084118 w 3121117"/>
                <a:gd name="connsiteY36" fmla="*/ 285420 h 533841"/>
                <a:gd name="connsiteX37" fmla="*/ 3041833 w 3121117"/>
                <a:gd name="connsiteY37" fmla="*/ 290705 h 533841"/>
                <a:gd name="connsiteX38" fmla="*/ 2819840 w 3121117"/>
                <a:gd name="connsiteY38" fmla="*/ 282777 h 533841"/>
                <a:gd name="connsiteX39" fmla="*/ 2484208 w 3121117"/>
                <a:gd name="connsiteY39" fmla="*/ 269563 h 533841"/>
                <a:gd name="connsiteX40" fmla="*/ 2130076 w 3121117"/>
                <a:gd name="connsiteY40" fmla="*/ 264278 h 533841"/>
                <a:gd name="connsiteX41" fmla="*/ 1945082 w 3121117"/>
                <a:gd name="connsiteY41" fmla="*/ 290705 h 533841"/>
                <a:gd name="connsiteX42" fmla="*/ 1485239 w 3121117"/>
                <a:gd name="connsiteY42" fmla="*/ 322419 h 53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21117" h="533841">
                  <a:moveTo>
                    <a:pt x="1485239" y="322419"/>
                  </a:moveTo>
                  <a:lnTo>
                    <a:pt x="1049181" y="359417"/>
                  </a:lnTo>
                  <a:lnTo>
                    <a:pt x="924971" y="391131"/>
                  </a:lnTo>
                  <a:lnTo>
                    <a:pt x="660693" y="443986"/>
                  </a:lnTo>
                  <a:lnTo>
                    <a:pt x="552340" y="465128"/>
                  </a:lnTo>
                  <a:lnTo>
                    <a:pt x="441343" y="496842"/>
                  </a:lnTo>
                  <a:lnTo>
                    <a:pt x="311847" y="533841"/>
                  </a:lnTo>
                  <a:lnTo>
                    <a:pt x="295991" y="528555"/>
                  </a:lnTo>
                  <a:lnTo>
                    <a:pt x="243135" y="491556"/>
                  </a:lnTo>
                  <a:lnTo>
                    <a:pt x="0" y="295991"/>
                  </a:lnTo>
                  <a:lnTo>
                    <a:pt x="0" y="261635"/>
                  </a:lnTo>
                  <a:lnTo>
                    <a:pt x="84569" y="272206"/>
                  </a:lnTo>
                  <a:lnTo>
                    <a:pt x="224636" y="290705"/>
                  </a:lnTo>
                  <a:lnTo>
                    <a:pt x="322418" y="293348"/>
                  </a:lnTo>
                  <a:lnTo>
                    <a:pt x="428129" y="290705"/>
                  </a:lnTo>
                  <a:lnTo>
                    <a:pt x="520626" y="288063"/>
                  </a:lnTo>
                  <a:lnTo>
                    <a:pt x="647480" y="274849"/>
                  </a:lnTo>
                  <a:lnTo>
                    <a:pt x="872115" y="237850"/>
                  </a:lnTo>
                  <a:lnTo>
                    <a:pt x="1054467" y="200851"/>
                  </a:lnTo>
                  <a:lnTo>
                    <a:pt x="1427098" y="171780"/>
                  </a:lnTo>
                  <a:lnTo>
                    <a:pt x="1963581" y="126853"/>
                  </a:lnTo>
                  <a:lnTo>
                    <a:pt x="2145933" y="110997"/>
                  </a:lnTo>
                  <a:lnTo>
                    <a:pt x="2539706" y="87212"/>
                  </a:lnTo>
                  <a:lnTo>
                    <a:pt x="2584633" y="73998"/>
                  </a:lnTo>
                  <a:lnTo>
                    <a:pt x="2679773" y="42284"/>
                  </a:lnTo>
                  <a:lnTo>
                    <a:pt x="2780199" y="0"/>
                  </a:lnTo>
                  <a:lnTo>
                    <a:pt x="2793413" y="0"/>
                  </a:lnTo>
                  <a:lnTo>
                    <a:pt x="2835697" y="15857"/>
                  </a:lnTo>
                  <a:lnTo>
                    <a:pt x="2920266" y="52856"/>
                  </a:lnTo>
                  <a:lnTo>
                    <a:pt x="3015406" y="103068"/>
                  </a:lnTo>
                  <a:lnTo>
                    <a:pt x="3094689" y="150638"/>
                  </a:lnTo>
                  <a:lnTo>
                    <a:pt x="3099974" y="155924"/>
                  </a:lnTo>
                  <a:lnTo>
                    <a:pt x="3115831" y="182352"/>
                  </a:lnTo>
                  <a:lnTo>
                    <a:pt x="3121117" y="214065"/>
                  </a:lnTo>
                  <a:lnTo>
                    <a:pt x="3121117" y="243135"/>
                  </a:lnTo>
                  <a:lnTo>
                    <a:pt x="3110545" y="269563"/>
                  </a:lnTo>
                  <a:lnTo>
                    <a:pt x="3084118" y="285420"/>
                  </a:lnTo>
                  <a:lnTo>
                    <a:pt x="3041833" y="290705"/>
                  </a:lnTo>
                  <a:lnTo>
                    <a:pt x="2819840" y="282777"/>
                  </a:lnTo>
                  <a:lnTo>
                    <a:pt x="2484208" y="269563"/>
                  </a:lnTo>
                  <a:lnTo>
                    <a:pt x="2130076" y="264278"/>
                  </a:lnTo>
                  <a:lnTo>
                    <a:pt x="1945082" y="290705"/>
                  </a:lnTo>
                  <a:lnTo>
                    <a:pt x="1485239" y="32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10BAD591-5DDD-4187-89EC-E22F29310B03}"/>
                </a:ext>
              </a:extLst>
            </p:cNvPr>
            <p:cNvSpPr/>
            <p:nvPr/>
          </p:nvSpPr>
          <p:spPr>
            <a:xfrm>
              <a:off x="4248150" y="2400300"/>
              <a:ext cx="500063" cy="1366838"/>
            </a:xfrm>
            <a:custGeom>
              <a:avLst/>
              <a:gdLst>
                <a:gd name="connsiteX0" fmla="*/ 264319 w 500063"/>
                <a:gd name="connsiteY0" fmla="*/ 850106 h 1366838"/>
                <a:gd name="connsiteX1" fmla="*/ 204788 w 500063"/>
                <a:gd name="connsiteY1" fmla="*/ 280988 h 1366838"/>
                <a:gd name="connsiteX2" fmla="*/ 197644 w 500063"/>
                <a:gd name="connsiteY2" fmla="*/ 245269 h 1366838"/>
                <a:gd name="connsiteX3" fmla="*/ 190500 w 500063"/>
                <a:gd name="connsiteY3" fmla="*/ 226219 h 1366838"/>
                <a:gd name="connsiteX4" fmla="*/ 173831 w 500063"/>
                <a:gd name="connsiteY4" fmla="*/ 195263 h 1366838"/>
                <a:gd name="connsiteX5" fmla="*/ 150019 w 500063"/>
                <a:gd name="connsiteY5" fmla="*/ 169069 h 1366838"/>
                <a:gd name="connsiteX6" fmla="*/ 114300 w 500063"/>
                <a:gd name="connsiteY6" fmla="*/ 135731 h 1366838"/>
                <a:gd name="connsiteX7" fmla="*/ 78581 w 500063"/>
                <a:gd name="connsiteY7" fmla="*/ 107156 h 1366838"/>
                <a:gd name="connsiteX8" fmla="*/ 33338 w 500063"/>
                <a:gd name="connsiteY8" fmla="*/ 78581 h 1366838"/>
                <a:gd name="connsiteX9" fmla="*/ 9525 w 500063"/>
                <a:gd name="connsiteY9" fmla="*/ 57150 h 1366838"/>
                <a:gd name="connsiteX10" fmla="*/ 0 w 500063"/>
                <a:gd name="connsiteY10" fmla="*/ 38100 h 1366838"/>
                <a:gd name="connsiteX11" fmla="*/ 0 w 500063"/>
                <a:gd name="connsiteY11" fmla="*/ 19050 h 1366838"/>
                <a:gd name="connsiteX12" fmla="*/ 7144 w 500063"/>
                <a:gd name="connsiteY12" fmla="*/ 7144 h 1366838"/>
                <a:gd name="connsiteX13" fmla="*/ 30956 w 500063"/>
                <a:gd name="connsiteY13" fmla="*/ 0 h 1366838"/>
                <a:gd name="connsiteX14" fmla="*/ 76200 w 500063"/>
                <a:gd name="connsiteY14" fmla="*/ 2381 h 1366838"/>
                <a:gd name="connsiteX15" fmla="*/ 133350 w 500063"/>
                <a:gd name="connsiteY15" fmla="*/ 11906 h 1366838"/>
                <a:gd name="connsiteX16" fmla="*/ 195263 w 500063"/>
                <a:gd name="connsiteY16" fmla="*/ 28575 h 1366838"/>
                <a:gd name="connsiteX17" fmla="*/ 247650 w 500063"/>
                <a:gd name="connsiteY17" fmla="*/ 47625 h 1366838"/>
                <a:gd name="connsiteX18" fmla="*/ 292894 w 500063"/>
                <a:gd name="connsiteY18" fmla="*/ 69056 h 1366838"/>
                <a:gd name="connsiteX19" fmla="*/ 342900 w 500063"/>
                <a:gd name="connsiteY19" fmla="*/ 95250 h 1366838"/>
                <a:gd name="connsiteX20" fmla="*/ 361950 w 500063"/>
                <a:gd name="connsiteY20" fmla="*/ 111919 h 1366838"/>
                <a:gd name="connsiteX21" fmla="*/ 381000 w 500063"/>
                <a:gd name="connsiteY21" fmla="*/ 130969 h 1366838"/>
                <a:gd name="connsiteX22" fmla="*/ 400050 w 500063"/>
                <a:gd name="connsiteY22" fmla="*/ 166688 h 1366838"/>
                <a:gd name="connsiteX23" fmla="*/ 416719 w 500063"/>
                <a:gd name="connsiteY23" fmla="*/ 216694 h 1366838"/>
                <a:gd name="connsiteX24" fmla="*/ 428625 w 500063"/>
                <a:gd name="connsiteY24" fmla="*/ 271463 h 1366838"/>
                <a:gd name="connsiteX25" fmla="*/ 454819 w 500063"/>
                <a:gd name="connsiteY25" fmla="*/ 495300 h 1366838"/>
                <a:gd name="connsiteX26" fmla="*/ 445294 w 500063"/>
                <a:gd name="connsiteY26" fmla="*/ 616744 h 1366838"/>
                <a:gd name="connsiteX27" fmla="*/ 476250 w 500063"/>
                <a:gd name="connsiteY27" fmla="*/ 1100138 h 1366838"/>
                <a:gd name="connsiteX28" fmla="*/ 500063 w 500063"/>
                <a:gd name="connsiteY28" fmla="*/ 1202531 h 1366838"/>
                <a:gd name="connsiteX29" fmla="*/ 478631 w 500063"/>
                <a:gd name="connsiteY29" fmla="*/ 1273969 h 1366838"/>
                <a:gd name="connsiteX30" fmla="*/ 457200 w 500063"/>
                <a:gd name="connsiteY30" fmla="*/ 1314450 h 1366838"/>
                <a:gd name="connsiteX31" fmla="*/ 426244 w 500063"/>
                <a:gd name="connsiteY31" fmla="*/ 1345406 h 1366838"/>
                <a:gd name="connsiteX32" fmla="*/ 397669 w 500063"/>
                <a:gd name="connsiteY32" fmla="*/ 1362075 h 1366838"/>
                <a:gd name="connsiteX33" fmla="*/ 373856 w 500063"/>
                <a:gd name="connsiteY33" fmla="*/ 1366838 h 1366838"/>
                <a:gd name="connsiteX34" fmla="*/ 354806 w 500063"/>
                <a:gd name="connsiteY34" fmla="*/ 1362075 h 1366838"/>
                <a:gd name="connsiteX35" fmla="*/ 333375 w 500063"/>
                <a:gd name="connsiteY35" fmla="*/ 1333500 h 1366838"/>
                <a:gd name="connsiteX36" fmla="*/ 292894 w 500063"/>
                <a:gd name="connsiteY36" fmla="*/ 1276350 h 1366838"/>
                <a:gd name="connsiteX37" fmla="*/ 266700 w 500063"/>
                <a:gd name="connsiteY37" fmla="*/ 1214438 h 1366838"/>
                <a:gd name="connsiteX38" fmla="*/ 250031 w 500063"/>
                <a:gd name="connsiteY38" fmla="*/ 1157288 h 1366838"/>
                <a:gd name="connsiteX39" fmla="*/ 254794 w 500063"/>
                <a:gd name="connsiteY39" fmla="*/ 1123950 h 1366838"/>
                <a:gd name="connsiteX40" fmla="*/ 264319 w 500063"/>
                <a:gd name="connsiteY40" fmla="*/ 1073944 h 1366838"/>
                <a:gd name="connsiteX41" fmla="*/ 271463 w 500063"/>
                <a:gd name="connsiteY41" fmla="*/ 1012031 h 1366838"/>
                <a:gd name="connsiteX42" fmla="*/ 264319 w 500063"/>
                <a:gd name="connsiteY42" fmla="*/ 850106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0063" h="1366838">
                  <a:moveTo>
                    <a:pt x="264319" y="850106"/>
                  </a:moveTo>
                  <a:lnTo>
                    <a:pt x="204788" y="280988"/>
                  </a:lnTo>
                  <a:lnTo>
                    <a:pt x="197644" y="245269"/>
                  </a:lnTo>
                  <a:lnTo>
                    <a:pt x="190500" y="226219"/>
                  </a:lnTo>
                  <a:lnTo>
                    <a:pt x="173831" y="195263"/>
                  </a:lnTo>
                  <a:lnTo>
                    <a:pt x="150019" y="169069"/>
                  </a:lnTo>
                  <a:lnTo>
                    <a:pt x="114300" y="135731"/>
                  </a:lnTo>
                  <a:lnTo>
                    <a:pt x="78581" y="107156"/>
                  </a:lnTo>
                  <a:lnTo>
                    <a:pt x="33338" y="78581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30956" y="0"/>
                  </a:lnTo>
                  <a:lnTo>
                    <a:pt x="76200" y="2381"/>
                  </a:lnTo>
                  <a:lnTo>
                    <a:pt x="133350" y="11906"/>
                  </a:lnTo>
                  <a:lnTo>
                    <a:pt x="195263" y="28575"/>
                  </a:lnTo>
                  <a:lnTo>
                    <a:pt x="247650" y="47625"/>
                  </a:lnTo>
                  <a:lnTo>
                    <a:pt x="292894" y="69056"/>
                  </a:lnTo>
                  <a:lnTo>
                    <a:pt x="342900" y="95250"/>
                  </a:lnTo>
                  <a:lnTo>
                    <a:pt x="361950" y="111919"/>
                  </a:lnTo>
                  <a:lnTo>
                    <a:pt x="381000" y="130969"/>
                  </a:lnTo>
                  <a:lnTo>
                    <a:pt x="400050" y="166688"/>
                  </a:lnTo>
                  <a:lnTo>
                    <a:pt x="416719" y="216694"/>
                  </a:lnTo>
                  <a:lnTo>
                    <a:pt x="428625" y="271463"/>
                  </a:lnTo>
                  <a:lnTo>
                    <a:pt x="454819" y="495300"/>
                  </a:lnTo>
                  <a:lnTo>
                    <a:pt x="445294" y="616744"/>
                  </a:lnTo>
                  <a:lnTo>
                    <a:pt x="476250" y="1100138"/>
                  </a:lnTo>
                  <a:lnTo>
                    <a:pt x="500063" y="1202531"/>
                  </a:lnTo>
                  <a:lnTo>
                    <a:pt x="478631" y="1273969"/>
                  </a:lnTo>
                  <a:lnTo>
                    <a:pt x="457200" y="1314450"/>
                  </a:lnTo>
                  <a:lnTo>
                    <a:pt x="426244" y="1345406"/>
                  </a:lnTo>
                  <a:lnTo>
                    <a:pt x="397669" y="1362075"/>
                  </a:lnTo>
                  <a:lnTo>
                    <a:pt x="373856" y="1366838"/>
                  </a:lnTo>
                  <a:lnTo>
                    <a:pt x="354806" y="1362075"/>
                  </a:lnTo>
                  <a:lnTo>
                    <a:pt x="333375" y="1333500"/>
                  </a:lnTo>
                  <a:lnTo>
                    <a:pt x="292894" y="1276350"/>
                  </a:lnTo>
                  <a:lnTo>
                    <a:pt x="266700" y="1214438"/>
                  </a:lnTo>
                  <a:lnTo>
                    <a:pt x="250031" y="1157288"/>
                  </a:lnTo>
                  <a:lnTo>
                    <a:pt x="254794" y="1123950"/>
                  </a:lnTo>
                  <a:lnTo>
                    <a:pt x="264319" y="1073944"/>
                  </a:lnTo>
                  <a:lnTo>
                    <a:pt x="271463" y="1012031"/>
                  </a:lnTo>
                  <a:lnTo>
                    <a:pt x="264319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593F8B6A-F303-4646-B329-10B9889C85C3}"/>
                </a:ext>
              </a:extLst>
            </p:cNvPr>
            <p:cNvSpPr/>
            <p:nvPr/>
          </p:nvSpPr>
          <p:spPr>
            <a:xfrm>
              <a:off x="5438775" y="2309813"/>
              <a:ext cx="419100" cy="1377950"/>
            </a:xfrm>
            <a:custGeom>
              <a:avLst/>
              <a:gdLst>
                <a:gd name="connsiteX0" fmla="*/ 69056 w 419100"/>
                <a:gd name="connsiteY0" fmla="*/ 900112 h 1378743"/>
                <a:gd name="connsiteX1" fmla="*/ 85725 w 419100"/>
                <a:gd name="connsiteY1" fmla="*/ 635793 h 1378743"/>
                <a:gd name="connsiteX2" fmla="*/ 111919 w 419100"/>
                <a:gd name="connsiteY2" fmla="*/ 492918 h 1378743"/>
                <a:gd name="connsiteX3" fmla="*/ 109538 w 419100"/>
                <a:gd name="connsiteY3" fmla="*/ 273843 h 1378743"/>
                <a:gd name="connsiteX4" fmla="*/ 102394 w 419100"/>
                <a:gd name="connsiteY4" fmla="*/ 240506 h 1378743"/>
                <a:gd name="connsiteX5" fmla="*/ 85725 w 419100"/>
                <a:gd name="connsiteY5" fmla="*/ 157162 h 1378743"/>
                <a:gd name="connsiteX6" fmla="*/ 64294 w 419100"/>
                <a:gd name="connsiteY6" fmla="*/ 130968 h 1378743"/>
                <a:gd name="connsiteX7" fmla="*/ 42863 w 419100"/>
                <a:gd name="connsiteY7" fmla="*/ 107156 h 1378743"/>
                <a:gd name="connsiteX8" fmla="*/ 23813 w 419100"/>
                <a:gd name="connsiteY8" fmla="*/ 76200 h 1378743"/>
                <a:gd name="connsiteX9" fmla="*/ 9525 w 419100"/>
                <a:gd name="connsiteY9" fmla="*/ 50006 h 1378743"/>
                <a:gd name="connsiteX10" fmla="*/ 0 w 419100"/>
                <a:gd name="connsiteY10" fmla="*/ 26193 h 1378743"/>
                <a:gd name="connsiteX11" fmla="*/ 0 w 419100"/>
                <a:gd name="connsiteY11" fmla="*/ 16668 h 1378743"/>
                <a:gd name="connsiteX12" fmla="*/ 2381 w 419100"/>
                <a:gd name="connsiteY12" fmla="*/ 4762 h 1378743"/>
                <a:gd name="connsiteX13" fmla="*/ 16669 w 419100"/>
                <a:gd name="connsiteY13" fmla="*/ 0 h 1378743"/>
                <a:gd name="connsiteX14" fmla="*/ 59531 w 419100"/>
                <a:gd name="connsiteY14" fmla="*/ 2381 h 1378743"/>
                <a:gd name="connsiteX15" fmla="*/ 130969 w 419100"/>
                <a:gd name="connsiteY15" fmla="*/ 14287 h 1378743"/>
                <a:gd name="connsiteX16" fmla="*/ 202406 w 419100"/>
                <a:gd name="connsiteY16" fmla="*/ 35718 h 1378743"/>
                <a:gd name="connsiteX17" fmla="*/ 254794 w 419100"/>
                <a:gd name="connsiteY17" fmla="*/ 61912 h 1378743"/>
                <a:gd name="connsiteX18" fmla="*/ 304800 w 419100"/>
                <a:gd name="connsiteY18" fmla="*/ 92868 h 1378743"/>
                <a:gd name="connsiteX19" fmla="*/ 340519 w 419100"/>
                <a:gd name="connsiteY19" fmla="*/ 121443 h 1378743"/>
                <a:gd name="connsiteX20" fmla="*/ 376238 w 419100"/>
                <a:gd name="connsiteY20" fmla="*/ 166687 h 1378743"/>
                <a:gd name="connsiteX21" fmla="*/ 416719 w 419100"/>
                <a:gd name="connsiteY21" fmla="*/ 233362 h 1378743"/>
                <a:gd name="connsiteX22" fmla="*/ 419100 w 419100"/>
                <a:gd name="connsiteY22" fmla="*/ 252412 h 1378743"/>
                <a:gd name="connsiteX23" fmla="*/ 404813 w 419100"/>
                <a:gd name="connsiteY23" fmla="*/ 285750 h 1378743"/>
                <a:gd name="connsiteX24" fmla="*/ 388144 w 419100"/>
                <a:gd name="connsiteY24" fmla="*/ 330993 h 1378743"/>
                <a:gd name="connsiteX25" fmla="*/ 371475 w 419100"/>
                <a:gd name="connsiteY25" fmla="*/ 390525 h 1378743"/>
                <a:gd name="connsiteX26" fmla="*/ 352425 w 419100"/>
                <a:gd name="connsiteY26" fmla="*/ 485775 h 1378743"/>
                <a:gd name="connsiteX27" fmla="*/ 330994 w 419100"/>
                <a:gd name="connsiteY27" fmla="*/ 623887 h 1378743"/>
                <a:gd name="connsiteX28" fmla="*/ 295275 w 419100"/>
                <a:gd name="connsiteY28" fmla="*/ 909637 h 1378743"/>
                <a:gd name="connsiteX29" fmla="*/ 261938 w 419100"/>
                <a:gd name="connsiteY29" fmla="*/ 1143000 h 1378743"/>
                <a:gd name="connsiteX30" fmla="*/ 250031 w 419100"/>
                <a:gd name="connsiteY30" fmla="*/ 1228725 h 1378743"/>
                <a:gd name="connsiteX31" fmla="*/ 240506 w 419100"/>
                <a:gd name="connsiteY31" fmla="*/ 1278731 h 1378743"/>
                <a:gd name="connsiteX32" fmla="*/ 223838 w 419100"/>
                <a:gd name="connsiteY32" fmla="*/ 1335881 h 1378743"/>
                <a:gd name="connsiteX33" fmla="*/ 207169 w 419100"/>
                <a:gd name="connsiteY33" fmla="*/ 1359693 h 1378743"/>
                <a:gd name="connsiteX34" fmla="*/ 188119 w 419100"/>
                <a:gd name="connsiteY34" fmla="*/ 1373981 h 1378743"/>
                <a:gd name="connsiteX35" fmla="*/ 161925 w 419100"/>
                <a:gd name="connsiteY35" fmla="*/ 1378743 h 1378743"/>
                <a:gd name="connsiteX36" fmla="*/ 128588 w 419100"/>
                <a:gd name="connsiteY36" fmla="*/ 1373981 h 1378743"/>
                <a:gd name="connsiteX37" fmla="*/ 90488 w 419100"/>
                <a:gd name="connsiteY37" fmla="*/ 1350168 h 1378743"/>
                <a:gd name="connsiteX38" fmla="*/ 50006 w 419100"/>
                <a:gd name="connsiteY38" fmla="*/ 1312068 h 1378743"/>
                <a:gd name="connsiteX39" fmla="*/ 16669 w 419100"/>
                <a:gd name="connsiteY39" fmla="*/ 1276350 h 1378743"/>
                <a:gd name="connsiteX40" fmla="*/ 0 w 419100"/>
                <a:gd name="connsiteY40" fmla="*/ 1254918 h 1378743"/>
                <a:gd name="connsiteX41" fmla="*/ 40481 w 419100"/>
                <a:gd name="connsiteY41" fmla="*/ 1128712 h 1378743"/>
                <a:gd name="connsiteX42" fmla="*/ 69056 w 419100"/>
                <a:gd name="connsiteY42" fmla="*/ 900112 h 137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9100" h="1378743">
                  <a:moveTo>
                    <a:pt x="69056" y="900112"/>
                  </a:moveTo>
                  <a:lnTo>
                    <a:pt x="85725" y="635793"/>
                  </a:lnTo>
                  <a:lnTo>
                    <a:pt x="111919" y="492918"/>
                  </a:lnTo>
                  <a:cubicBezTo>
                    <a:pt x="111125" y="419893"/>
                    <a:pt x="110332" y="346868"/>
                    <a:pt x="109538" y="273843"/>
                  </a:cubicBezTo>
                  <a:lnTo>
                    <a:pt x="102394" y="240506"/>
                  </a:lnTo>
                  <a:lnTo>
                    <a:pt x="85725" y="157162"/>
                  </a:lnTo>
                  <a:lnTo>
                    <a:pt x="64294" y="130968"/>
                  </a:lnTo>
                  <a:lnTo>
                    <a:pt x="42863" y="107156"/>
                  </a:lnTo>
                  <a:lnTo>
                    <a:pt x="23813" y="76200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6669" y="0"/>
                  </a:lnTo>
                  <a:lnTo>
                    <a:pt x="59531" y="2381"/>
                  </a:lnTo>
                  <a:lnTo>
                    <a:pt x="130969" y="14287"/>
                  </a:lnTo>
                  <a:lnTo>
                    <a:pt x="202406" y="35718"/>
                  </a:lnTo>
                  <a:lnTo>
                    <a:pt x="254794" y="61912"/>
                  </a:lnTo>
                  <a:lnTo>
                    <a:pt x="304800" y="92868"/>
                  </a:lnTo>
                  <a:lnTo>
                    <a:pt x="340519" y="121443"/>
                  </a:lnTo>
                  <a:lnTo>
                    <a:pt x="376238" y="166687"/>
                  </a:lnTo>
                  <a:lnTo>
                    <a:pt x="416719" y="233362"/>
                  </a:lnTo>
                  <a:lnTo>
                    <a:pt x="419100" y="252412"/>
                  </a:lnTo>
                  <a:lnTo>
                    <a:pt x="404813" y="285750"/>
                  </a:lnTo>
                  <a:lnTo>
                    <a:pt x="388144" y="330993"/>
                  </a:lnTo>
                  <a:lnTo>
                    <a:pt x="371475" y="390525"/>
                  </a:lnTo>
                  <a:lnTo>
                    <a:pt x="352425" y="485775"/>
                  </a:lnTo>
                  <a:lnTo>
                    <a:pt x="330994" y="623887"/>
                  </a:lnTo>
                  <a:lnTo>
                    <a:pt x="295275" y="909637"/>
                  </a:lnTo>
                  <a:lnTo>
                    <a:pt x="261938" y="1143000"/>
                  </a:lnTo>
                  <a:lnTo>
                    <a:pt x="250031" y="1228725"/>
                  </a:lnTo>
                  <a:lnTo>
                    <a:pt x="240506" y="1278731"/>
                  </a:lnTo>
                  <a:lnTo>
                    <a:pt x="223838" y="1335881"/>
                  </a:lnTo>
                  <a:lnTo>
                    <a:pt x="207169" y="1359693"/>
                  </a:lnTo>
                  <a:lnTo>
                    <a:pt x="188119" y="1373981"/>
                  </a:lnTo>
                  <a:lnTo>
                    <a:pt x="161925" y="1378743"/>
                  </a:lnTo>
                  <a:lnTo>
                    <a:pt x="128588" y="1373981"/>
                  </a:lnTo>
                  <a:lnTo>
                    <a:pt x="90488" y="1350168"/>
                  </a:lnTo>
                  <a:lnTo>
                    <a:pt x="50006" y="1312068"/>
                  </a:lnTo>
                  <a:lnTo>
                    <a:pt x="16669" y="1276350"/>
                  </a:lnTo>
                  <a:lnTo>
                    <a:pt x="0" y="1254918"/>
                  </a:lnTo>
                  <a:lnTo>
                    <a:pt x="40481" y="1128712"/>
                  </a:lnTo>
                  <a:lnTo>
                    <a:pt x="69056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914DFCCF-2B65-4C82-926A-28351B552E7B}"/>
                </a:ext>
              </a:extLst>
            </p:cNvPr>
            <p:cNvSpPr/>
            <p:nvPr/>
          </p:nvSpPr>
          <p:spPr>
            <a:xfrm>
              <a:off x="4657725" y="3400425"/>
              <a:ext cx="879475" cy="233363"/>
            </a:xfrm>
            <a:custGeom>
              <a:avLst/>
              <a:gdLst>
                <a:gd name="connsiteX0" fmla="*/ 402431 w 878681"/>
                <a:gd name="connsiteY0" fmla="*/ 209550 h 233363"/>
                <a:gd name="connsiteX1" fmla="*/ 21431 w 878681"/>
                <a:gd name="connsiteY1" fmla="*/ 233363 h 233363"/>
                <a:gd name="connsiteX2" fmla="*/ 0 w 878681"/>
                <a:gd name="connsiteY2" fmla="*/ 80963 h 233363"/>
                <a:gd name="connsiteX3" fmla="*/ 297656 w 878681"/>
                <a:gd name="connsiteY3" fmla="*/ 52388 h 233363"/>
                <a:gd name="connsiteX4" fmla="*/ 711994 w 878681"/>
                <a:gd name="connsiteY4" fmla="*/ 16669 h 233363"/>
                <a:gd name="connsiteX5" fmla="*/ 873919 w 878681"/>
                <a:gd name="connsiteY5" fmla="*/ 0 h 233363"/>
                <a:gd name="connsiteX6" fmla="*/ 878681 w 878681"/>
                <a:gd name="connsiteY6" fmla="*/ 176213 h 233363"/>
                <a:gd name="connsiteX7" fmla="*/ 790575 w 878681"/>
                <a:gd name="connsiteY7" fmla="*/ 188119 h 233363"/>
                <a:gd name="connsiteX8" fmla="*/ 402431 w 878681"/>
                <a:gd name="connsiteY8" fmla="*/ 209550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681" h="233363">
                  <a:moveTo>
                    <a:pt x="402431" y="209550"/>
                  </a:moveTo>
                  <a:lnTo>
                    <a:pt x="21431" y="233363"/>
                  </a:lnTo>
                  <a:lnTo>
                    <a:pt x="0" y="80963"/>
                  </a:lnTo>
                  <a:lnTo>
                    <a:pt x="297656" y="52388"/>
                  </a:lnTo>
                  <a:lnTo>
                    <a:pt x="711994" y="16669"/>
                  </a:lnTo>
                  <a:lnTo>
                    <a:pt x="873919" y="0"/>
                  </a:lnTo>
                  <a:lnTo>
                    <a:pt x="878681" y="176213"/>
                  </a:lnTo>
                  <a:lnTo>
                    <a:pt x="790575" y="188119"/>
                  </a:lnTo>
                  <a:lnTo>
                    <a:pt x="40243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AB8DD61-6216-4EB0-9665-76BF8F5CB26A}"/>
                </a:ext>
              </a:extLst>
            </p:cNvPr>
            <p:cNvSpPr/>
            <p:nvPr/>
          </p:nvSpPr>
          <p:spPr>
            <a:xfrm>
              <a:off x="3984625" y="4062413"/>
              <a:ext cx="2616200" cy="1644650"/>
            </a:xfrm>
            <a:custGeom>
              <a:avLst/>
              <a:gdLst>
                <a:gd name="connsiteX0" fmla="*/ 1628775 w 2616994"/>
                <a:gd name="connsiteY0" fmla="*/ 242887 h 1645443"/>
                <a:gd name="connsiteX1" fmla="*/ 1245394 w 2616994"/>
                <a:gd name="connsiteY1" fmla="*/ 266700 h 1645443"/>
                <a:gd name="connsiteX2" fmla="*/ 1057275 w 2616994"/>
                <a:gd name="connsiteY2" fmla="*/ 280987 h 1645443"/>
                <a:gd name="connsiteX3" fmla="*/ 588169 w 2616994"/>
                <a:gd name="connsiteY3" fmla="*/ 326231 h 1645443"/>
                <a:gd name="connsiteX4" fmla="*/ 76200 w 2616994"/>
                <a:gd name="connsiteY4" fmla="*/ 381000 h 1645443"/>
                <a:gd name="connsiteX5" fmla="*/ 0 w 2616994"/>
                <a:gd name="connsiteY5" fmla="*/ 221456 h 1645443"/>
                <a:gd name="connsiteX6" fmla="*/ 388144 w 2616994"/>
                <a:gd name="connsiteY6" fmla="*/ 183356 h 1645443"/>
                <a:gd name="connsiteX7" fmla="*/ 1057275 w 2616994"/>
                <a:gd name="connsiteY7" fmla="*/ 119062 h 1645443"/>
                <a:gd name="connsiteX8" fmla="*/ 1243013 w 2616994"/>
                <a:gd name="connsiteY8" fmla="*/ 107156 h 1645443"/>
                <a:gd name="connsiteX9" fmla="*/ 1757363 w 2616994"/>
                <a:gd name="connsiteY9" fmla="*/ 78581 h 1645443"/>
                <a:gd name="connsiteX10" fmla="*/ 2135982 w 2616994"/>
                <a:gd name="connsiteY10" fmla="*/ 59531 h 1645443"/>
                <a:gd name="connsiteX11" fmla="*/ 2181225 w 2616994"/>
                <a:gd name="connsiteY11" fmla="*/ 52387 h 1645443"/>
                <a:gd name="connsiteX12" fmla="*/ 2228850 w 2616994"/>
                <a:gd name="connsiteY12" fmla="*/ 40481 h 1645443"/>
                <a:gd name="connsiteX13" fmla="*/ 2271713 w 2616994"/>
                <a:gd name="connsiteY13" fmla="*/ 30956 h 1645443"/>
                <a:gd name="connsiteX14" fmla="*/ 2300288 w 2616994"/>
                <a:gd name="connsiteY14" fmla="*/ 14287 h 1645443"/>
                <a:gd name="connsiteX15" fmla="*/ 2314575 w 2616994"/>
                <a:gd name="connsiteY15" fmla="*/ 2381 h 1645443"/>
                <a:gd name="connsiteX16" fmla="*/ 2326482 w 2616994"/>
                <a:gd name="connsiteY16" fmla="*/ 0 h 1645443"/>
                <a:gd name="connsiteX17" fmla="*/ 2366963 w 2616994"/>
                <a:gd name="connsiteY17" fmla="*/ 0 h 1645443"/>
                <a:gd name="connsiteX18" fmla="*/ 2390775 w 2616994"/>
                <a:gd name="connsiteY18" fmla="*/ 9525 h 1645443"/>
                <a:gd name="connsiteX19" fmla="*/ 2476500 w 2616994"/>
                <a:gd name="connsiteY19" fmla="*/ 73818 h 1645443"/>
                <a:gd name="connsiteX20" fmla="*/ 2571750 w 2616994"/>
                <a:gd name="connsiteY20" fmla="*/ 152400 h 1645443"/>
                <a:gd name="connsiteX21" fmla="*/ 2602707 w 2616994"/>
                <a:gd name="connsiteY21" fmla="*/ 178593 h 1645443"/>
                <a:gd name="connsiteX22" fmla="*/ 2614613 w 2616994"/>
                <a:gd name="connsiteY22" fmla="*/ 195262 h 1645443"/>
                <a:gd name="connsiteX23" fmla="*/ 2616994 w 2616994"/>
                <a:gd name="connsiteY23" fmla="*/ 219075 h 1645443"/>
                <a:gd name="connsiteX24" fmla="*/ 2607469 w 2616994"/>
                <a:gd name="connsiteY24" fmla="*/ 254793 h 1645443"/>
                <a:gd name="connsiteX25" fmla="*/ 2581275 w 2616994"/>
                <a:gd name="connsiteY25" fmla="*/ 300037 h 1645443"/>
                <a:gd name="connsiteX26" fmla="*/ 2547938 w 2616994"/>
                <a:gd name="connsiteY26" fmla="*/ 395287 h 1645443"/>
                <a:gd name="connsiteX27" fmla="*/ 2528888 w 2616994"/>
                <a:gd name="connsiteY27" fmla="*/ 588168 h 1645443"/>
                <a:gd name="connsiteX28" fmla="*/ 2521744 w 2616994"/>
                <a:gd name="connsiteY28" fmla="*/ 661987 h 1645443"/>
                <a:gd name="connsiteX29" fmla="*/ 2507457 w 2616994"/>
                <a:gd name="connsiteY29" fmla="*/ 759618 h 1645443"/>
                <a:gd name="connsiteX30" fmla="*/ 2459832 w 2616994"/>
                <a:gd name="connsiteY30" fmla="*/ 990600 h 1645443"/>
                <a:gd name="connsiteX31" fmla="*/ 2419350 w 2616994"/>
                <a:gd name="connsiteY31" fmla="*/ 1150143 h 1645443"/>
                <a:gd name="connsiteX32" fmla="*/ 2378869 w 2616994"/>
                <a:gd name="connsiteY32" fmla="*/ 1283493 h 1645443"/>
                <a:gd name="connsiteX33" fmla="*/ 2319338 w 2616994"/>
                <a:gd name="connsiteY33" fmla="*/ 1452562 h 1645443"/>
                <a:gd name="connsiteX34" fmla="*/ 2278857 w 2616994"/>
                <a:gd name="connsiteY34" fmla="*/ 1550193 h 1645443"/>
                <a:gd name="connsiteX35" fmla="*/ 2250282 w 2616994"/>
                <a:gd name="connsiteY35" fmla="*/ 1597818 h 1645443"/>
                <a:gd name="connsiteX36" fmla="*/ 2216944 w 2616994"/>
                <a:gd name="connsiteY36" fmla="*/ 1635918 h 1645443"/>
                <a:gd name="connsiteX37" fmla="*/ 2200275 w 2616994"/>
                <a:gd name="connsiteY37" fmla="*/ 1645443 h 1645443"/>
                <a:gd name="connsiteX38" fmla="*/ 2183607 w 2616994"/>
                <a:gd name="connsiteY38" fmla="*/ 1645443 h 1645443"/>
                <a:gd name="connsiteX39" fmla="*/ 2155032 w 2616994"/>
                <a:gd name="connsiteY39" fmla="*/ 1635918 h 1645443"/>
                <a:gd name="connsiteX40" fmla="*/ 2133600 w 2616994"/>
                <a:gd name="connsiteY40" fmla="*/ 1616868 h 1645443"/>
                <a:gd name="connsiteX41" fmla="*/ 2124075 w 2616994"/>
                <a:gd name="connsiteY41" fmla="*/ 1590675 h 1645443"/>
                <a:gd name="connsiteX42" fmla="*/ 2107407 w 2616994"/>
                <a:gd name="connsiteY42" fmla="*/ 1538287 h 1645443"/>
                <a:gd name="connsiteX43" fmla="*/ 2090738 w 2616994"/>
                <a:gd name="connsiteY43" fmla="*/ 1507331 h 1645443"/>
                <a:gd name="connsiteX44" fmla="*/ 2183607 w 2616994"/>
                <a:gd name="connsiteY44" fmla="*/ 1095375 h 1645443"/>
                <a:gd name="connsiteX45" fmla="*/ 2205038 w 2616994"/>
                <a:gd name="connsiteY45" fmla="*/ 1042987 h 1645443"/>
                <a:gd name="connsiteX46" fmla="*/ 2221707 w 2616994"/>
                <a:gd name="connsiteY46" fmla="*/ 983456 h 1645443"/>
                <a:gd name="connsiteX47" fmla="*/ 2266950 w 2616994"/>
                <a:gd name="connsiteY47" fmla="*/ 723900 h 1645443"/>
                <a:gd name="connsiteX48" fmla="*/ 2314575 w 2616994"/>
                <a:gd name="connsiteY48" fmla="*/ 402431 h 1645443"/>
                <a:gd name="connsiteX49" fmla="*/ 2321719 w 2616994"/>
                <a:gd name="connsiteY49" fmla="*/ 316706 h 1645443"/>
                <a:gd name="connsiteX50" fmla="*/ 2321719 w 2616994"/>
                <a:gd name="connsiteY50" fmla="*/ 271462 h 1645443"/>
                <a:gd name="connsiteX51" fmla="*/ 2316957 w 2616994"/>
                <a:gd name="connsiteY51" fmla="*/ 247650 h 1645443"/>
                <a:gd name="connsiteX52" fmla="*/ 2305050 w 2616994"/>
                <a:gd name="connsiteY52" fmla="*/ 230981 h 1645443"/>
                <a:gd name="connsiteX53" fmla="*/ 2288382 w 2616994"/>
                <a:gd name="connsiteY53" fmla="*/ 221456 h 1645443"/>
                <a:gd name="connsiteX54" fmla="*/ 2252663 w 2616994"/>
                <a:gd name="connsiteY54" fmla="*/ 219075 h 1645443"/>
                <a:gd name="connsiteX55" fmla="*/ 2062163 w 2616994"/>
                <a:gd name="connsiteY55" fmla="*/ 223837 h 1645443"/>
                <a:gd name="connsiteX56" fmla="*/ 1628775 w 2616994"/>
                <a:gd name="connsiteY56" fmla="*/ 242887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16994" h="1645443">
                  <a:moveTo>
                    <a:pt x="1628775" y="242887"/>
                  </a:moveTo>
                  <a:lnTo>
                    <a:pt x="1245394" y="266700"/>
                  </a:lnTo>
                  <a:lnTo>
                    <a:pt x="1057275" y="280987"/>
                  </a:lnTo>
                  <a:lnTo>
                    <a:pt x="588169" y="326231"/>
                  </a:lnTo>
                  <a:lnTo>
                    <a:pt x="76200" y="381000"/>
                  </a:lnTo>
                  <a:lnTo>
                    <a:pt x="0" y="221456"/>
                  </a:lnTo>
                  <a:lnTo>
                    <a:pt x="388144" y="183356"/>
                  </a:lnTo>
                  <a:lnTo>
                    <a:pt x="1057275" y="119062"/>
                  </a:lnTo>
                  <a:lnTo>
                    <a:pt x="1243013" y="107156"/>
                  </a:lnTo>
                  <a:lnTo>
                    <a:pt x="1757363" y="78581"/>
                  </a:lnTo>
                  <a:lnTo>
                    <a:pt x="2135982" y="59531"/>
                  </a:lnTo>
                  <a:lnTo>
                    <a:pt x="2181225" y="52387"/>
                  </a:lnTo>
                  <a:lnTo>
                    <a:pt x="2228850" y="40481"/>
                  </a:lnTo>
                  <a:lnTo>
                    <a:pt x="2271713" y="30956"/>
                  </a:lnTo>
                  <a:lnTo>
                    <a:pt x="2300288" y="14287"/>
                  </a:lnTo>
                  <a:lnTo>
                    <a:pt x="2314575" y="2381"/>
                  </a:lnTo>
                  <a:lnTo>
                    <a:pt x="2326482" y="0"/>
                  </a:lnTo>
                  <a:lnTo>
                    <a:pt x="2366963" y="0"/>
                  </a:lnTo>
                  <a:lnTo>
                    <a:pt x="2390775" y="9525"/>
                  </a:lnTo>
                  <a:lnTo>
                    <a:pt x="2476500" y="73818"/>
                  </a:lnTo>
                  <a:lnTo>
                    <a:pt x="2571750" y="152400"/>
                  </a:lnTo>
                  <a:lnTo>
                    <a:pt x="2602707" y="178593"/>
                  </a:lnTo>
                  <a:lnTo>
                    <a:pt x="2614613" y="195262"/>
                  </a:lnTo>
                  <a:lnTo>
                    <a:pt x="2616994" y="219075"/>
                  </a:lnTo>
                  <a:lnTo>
                    <a:pt x="2607469" y="254793"/>
                  </a:lnTo>
                  <a:lnTo>
                    <a:pt x="2581275" y="300037"/>
                  </a:lnTo>
                  <a:lnTo>
                    <a:pt x="2547938" y="395287"/>
                  </a:lnTo>
                  <a:lnTo>
                    <a:pt x="2528888" y="588168"/>
                  </a:lnTo>
                  <a:lnTo>
                    <a:pt x="2521744" y="661987"/>
                  </a:lnTo>
                  <a:lnTo>
                    <a:pt x="2507457" y="759618"/>
                  </a:lnTo>
                  <a:lnTo>
                    <a:pt x="2459832" y="990600"/>
                  </a:lnTo>
                  <a:lnTo>
                    <a:pt x="2419350" y="1150143"/>
                  </a:lnTo>
                  <a:lnTo>
                    <a:pt x="2378869" y="1283493"/>
                  </a:lnTo>
                  <a:lnTo>
                    <a:pt x="2319338" y="1452562"/>
                  </a:lnTo>
                  <a:lnTo>
                    <a:pt x="2278857" y="1550193"/>
                  </a:lnTo>
                  <a:lnTo>
                    <a:pt x="2250282" y="1597818"/>
                  </a:lnTo>
                  <a:lnTo>
                    <a:pt x="2216944" y="1635918"/>
                  </a:lnTo>
                  <a:lnTo>
                    <a:pt x="2200275" y="1645443"/>
                  </a:lnTo>
                  <a:lnTo>
                    <a:pt x="2183607" y="1645443"/>
                  </a:lnTo>
                  <a:lnTo>
                    <a:pt x="2155032" y="1635918"/>
                  </a:lnTo>
                  <a:lnTo>
                    <a:pt x="2133600" y="1616868"/>
                  </a:lnTo>
                  <a:lnTo>
                    <a:pt x="2124075" y="1590675"/>
                  </a:lnTo>
                  <a:lnTo>
                    <a:pt x="2107407" y="1538287"/>
                  </a:lnTo>
                  <a:lnTo>
                    <a:pt x="2090738" y="1507331"/>
                  </a:lnTo>
                  <a:lnTo>
                    <a:pt x="2183607" y="1095375"/>
                  </a:lnTo>
                  <a:lnTo>
                    <a:pt x="2205038" y="1042987"/>
                  </a:lnTo>
                  <a:lnTo>
                    <a:pt x="2221707" y="983456"/>
                  </a:lnTo>
                  <a:lnTo>
                    <a:pt x="2266950" y="723900"/>
                  </a:lnTo>
                  <a:lnTo>
                    <a:pt x="2314575" y="402431"/>
                  </a:lnTo>
                  <a:lnTo>
                    <a:pt x="2321719" y="316706"/>
                  </a:lnTo>
                  <a:lnTo>
                    <a:pt x="2321719" y="271462"/>
                  </a:lnTo>
                  <a:lnTo>
                    <a:pt x="2316957" y="247650"/>
                  </a:lnTo>
                  <a:lnTo>
                    <a:pt x="2305050" y="230981"/>
                  </a:lnTo>
                  <a:lnTo>
                    <a:pt x="2288382" y="221456"/>
                  </a:lnTo>
                  <a:lnTo>
                    <a:pt x="2252663" y="219075"/>
                  </a:lnTo>
                  <a:lnTo>
                    <a:pt x="2062163" y="223837"/>
                  </a:lnTo>
                  <a:lnTo>
                    <a:pt x="162877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6C1D511A-1CB8-41E3-B671-104B1DCE565C}"/>
                </a:ext>
              </a:extLst>
            </p:cNvPr>
            <p:cNvSpPr/>
            <p:nvPr/>
          </p:nvSpPr>
          <p:spPr>
            <a:xfrm>
              <a:off x="5732463" y="5087938"/>
              <a:ext cx="501650" cy="504825"/>
            </a:xfrm>
            <a:custGeom>
              <a:avLst/>
              <a:gdLst>
                <a:gd name="connsiteX0" fmla="*/ 123825 w 502444"/>
                <a:gd name="connsiteY0" fmla="*/ 161925 h 504825"/>
                <a:gd name="connsiteX1" fmla="*/ 219075 w 502444"/>
                <a:gd name="connsiteY1" fmla="*/ 171450 h 504825"/>
                <a:gd name="connsiteX2" fmla="*/ 273844 w 502444"/>
                <a:gd name="connsiteY2" fmla="*/ 169069 h 504825"/>
                <a:gd name="connsiteX3" fmla="*/ 304800 w 502444"/>
                <a:gd name="connsiteY3" fmla="*/ 164307 h 504825"/>
                <a:gd name="connsiteX4" fmla="*/ 338137 w 502444"/>
                <a:gd name="connsiteY4" fmla="*/ 154782 h 504825"/>
                <a:gd name="connsiteX5" fmla="*/ 359569 w 502444"/>
                <a:gd name="connsiteY5" fmla="*/ 142875 h 504825"/>
                <a:gd name="connsiteX6" fmla="*/ 395287 w 502444"/>
                <a:gd name="connsiteY6" fmla="*/ 114300 h 504825"/>
                <a:gd name="connsiteX7" fmla="*/ 502444 w 502444"/>
                <a:gd name="connsiteY7" fmla="*/ 0 h 504825"/>
                <a:gd name="connsiteX8" fmla="*/ 392906 w 502444"/>
                <a:gd name="connsiteY8" fmla="*/ 504825 h 504825"/>
                <a:gd name="connsiteX9" fmla="*/ 342900 w 502444"/>
                <a:gd name="connsiteY9" fmla="*/ 481013 h 504825"/>
                <a:gd name="connsiteX10" fmla="*/ 311944 w 502444"/>
                <a:gd name="connsiteY10" fmla="*/ 438150 h 504825"/>
                <a:gd name="connsiteX11" fmla="*/ 283369 w 502444"/>
                <a:gd name="connsiteY11" fmla="*/ 402432 h 504825"/>
                <a:gd name="connsiteX12" fmla="*/ 238125 w 502444"/>
                <a:gd name="connsiteY12" fmla="*/ 361950 h 504825"/>
                <a:gd name="connsiteX13" fmla="*/ 188119 w 502444"/>
                <a:gd name="connsiteY13" fmla="*/ 316707 h 504825"/>
                <a:gd name="connsiteX14" fmla="*/ 140494 w 502444"/>
                <a:gd name="connsiteY14" fmla="*/ 278607 h 504825"/>
                <a:gd name="connsiteX15" fmla="*/ 88106 w 502444"/>
                <a:gd name="connsiteY15" fmla="*/ 242888 h 504825"/>
                <a:gd name="connsiteX16" fmla="*/ 35719 w 502444"/>
                <a:gd name="connsiteY16" fmla="*/ 209550 h 504825"/>
                <a:gd name="connsiteX17" fmla="*/ 9525 w 502444"/>
                <a:gd name="connsiteY17" fmla="*/ 188119 h 504825"/>
                <a:gd name="connsiteX18" fmla="*/ 0 w 502444"/>
                <a:gd name="connsiteY18" fmla="*/ 171450 h 504825"/>
                <a:gd name="connsiteX19" fmla="*/ 0 w 502444"/>
                <a:gd name="connsiteY19" fmla="*/ 159544 h 504825"/>
                <a:gd name="connsiteX20" fmla="*/ 9525 w 502444"/>
                <a:gd name="connsiteY20" fmla="*/ 147638 h 504825"/>
                <a:gd name="connsiteX21" fmla="*/ 35719 w 502444"/>
                <a:gd name="connsiteY21" fmla="*/ 145257 h 504825"/>
                <a:gd name="connsiteX22" fmla="*/ 123825 w 502444"/>
                <a:gd name="connsiteY22" fmla="*/ 1619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2444" h="504825">
                  <a:moveTo>
                    <a:pt x="123825" y="161925"/>
                  </a:moveTo>
                  <a:lnTo>
                    <a:pt x="219075" y="171450"/>
                  </a:lnTo>
                  <a:lnTo>
                    <a:pt x="273844" y="169069"/>
                  </a:lnTo>
                  <a:lnTo>
                    <a:pt x="304800" y="164307"/>
                  </a:lnTo>
                  <a:lnTo>
                    <a:pt x="338137" y="154782"/>
                  </a:lnTo>
                  <a:lnTo>
                    <a:pt x="359569" y="142875"/>
                  </a:lnTo>
                  <a:lnTo>
                    <a:pt x="395287" y="114300"/>
                  </a:lnTo>
                  <a:lnTo>
                    <a:pt x="502444" y="0"/>
                  </a:lnTo>
                  <a:lnTo>
                    <a:pt x="392906" y="504825"/>
                  </a:lnTo>
                  <a:lnTo>
                    <a:pt x="342900" y="481013"/>
                  </a:lnTo>
                  <a:lnTo>
                    <a:pt x="311944" y="438150"/>
                  </a:lnTo>
                  <a:lnTo>
                    <a:pt x="283369" y="402432"/>
                  </a:lnTo>
                  <a:lnTo>
                    <a:pt x="238125" y="361950"/>
                  </a:lnTo>
                  <a:lnTo>
                    <a:pt x="188119" y="316707"/>
                  </a:lnTo>
                  <a:lnTo>
                    <a:pt x="140494" y="278607"/>
                  </a:lnTo>
                  <a:lnTo>
                    <a:pt x="88106" y="242888"/>
                  </a:lnTo>
                  <a:lnTo>
                    <a:pt x="35719" y="209550"/>
                  </a:lnTo>
                  <a:lnTo>
                    <a:pt x="9525" y="188119"/>
                  </a:lnTo>
                  <a:lnTo>
                    <a:pt x="0" y="171450"/>
                  </a:lnTo>
                  <a:lnTo>
                    <a:pt x="0" y="159544"/>
                  </a:lnTo>
                  <a:lnTo>
                    <a:pt x="9525" y="147638"/>
                  </a:lnTo>
                  <a:lnTo>
                    <a:pt x="35719" y="145257"/>
                  </a:lnTo>
                  <a:lnTo>
                    <a:pt x="1238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EB254074-8585-47A2-9558-708BD4282AC7}"/>
                </a:ext>
              </a:extLst>
            </p:cNvPr>
            <p:cNvSpPr/>
            <p:nvPr/>
          </p:nvSpPr>
          <p:spPr>
            <a:xfrm rot="16200000">
              <a:off x="3879056" y="4671219"/>
              <a:ext cx="2405063" cy="460375"/>
            </a:xfrm>
            <a:custGeom>
              <a:avLst/>
              <a:gdLst>
                <a:gd name="connsiteX0" fmla="*/ 1171575 w 2405062"/>
                <a:gd name="connsiteY0" fmla="*/ 407193 h 459581"/>
                <a:gd name="connsiteX1" fmla="*/ 647700 w 2405062"/>
                <a:gd name="connsiteY1" fmla="*/ 409575 h 459581"/>
                <a:gd name="connsiteX2" fmla="*/ 397669 w 2405062"/>
                <a:gd name="connsiteY2" fmla="*/ 409575 h 459581"/>
                <a:gd name="connsiteX3" fmla="*/ 235744 w 2405062"/>
                <a:gd name="connsiteY3" fmla="*/ 409575 h 459581"/>
                <a:gd name="connsiteX4" fmla="*/ 171450 w 2405062"/>
                <a:gd name="connsiteY4" fmla="*/ 407193 h 459581"/>
                <a:gd name="connsiteX5" fmla="*/ 135731 w 2405062"/>
                <a:gd name="connsiteY5" fmla="*/ 402431 h 459581"/>
                <a:gd name="connsiteX6" fmla="*/ 85725 w 2405062"/>
                <a:gd name="connsiteY6" fmla="*/ 392906 h 459581"/>
                <a:gd name="connsiteX7" fmla="*/ 54769 w 2405062"/>
                <a:gd name="connsiteY7" fmla="*/ 383381 h 459581"/>
                <a:gd name="connsiteX8" fmla="*/ 30956 w 2405062"/>
                <a:gd name="connsiteY8" fmla="*/ 373856 h 459581"/>
                <a:gd name="connsiteX9" fmla="*/ 14287 w 2405062"/>
                <a:gd name="connsiteY9" fmla="*/ 361950 h 459581"/>
                <a:gd name="connsiteX10" fmla="*/ 0 w 2405062"/>
                <a:gd name="connsiteY10" fmla="*/ 342900 h 459581"/>
                <a:gd name="connsiteX11" fmla="*/ 0 w 2405062"/>
                <a:gd name="connsiteY11" fmla="*/ 321468 h 459581"/>
                <a:gd name="connsiteX12" fmla="*/ 14287 w 2405062"/>
                <a:gd name="connsiteY12" fmla="*/ 292893 h 459581"/>
                <a:gd name="connsiteX13" fmla="*/ 33337 w 2405062"/>
                <a:gd name="connsiteY13" fmla="*/ 273843 h 459581"/>
                <a:gd name="connsiteX14" fmla="*/ 83344 w 2405062"/>
                <a:gd name="connsiteY14" fmla="*/ 228600 h 459581"/>
                <a:gd name="connsiteX15" fmla="*/ 123825 w 2405062"/>
                <a:gd name="connsiteY15" fmla="*/ 195262 h 459581"/>
                <a:gd name="connsiteX16" fmla="*/ 169069 w 2405062"/>
                <a:gd name="connsiteY16" fmla="*/ 166687 h 459581"/>
                <a:gd name="connsiteX17" fmla="*/ 228600 w 2405062"/>
                <a:gd name="connsiteY17" fmla="*/ 142875 h 459581"/>
                <a:gd name="connsiteX18" fmla="*/ 280987 w 2405062"/>
                <a:gd name="connsiteY18" fmla="*/ 128587 h 459581"/>
                <a:gd name="connsiteX19" fmla="*/ 342900 w 2405062"/>
                <a:gd name="connsiteY19" fmla="*/ 116681 h 459581"/>
                <a:gd name="connsiteX20" fmla="*/ 407194 w 2405062"/>
                <a:gd name="connsiteY20" fmla="*/ 114300 h 459581"/>
                <a:gd name="connsiteX21" fmla="*/ 516731 w 2405062"/>
                <a:gd name="connsiteY21" fmla="*/ 135731 h 459581"/>
                <a:gd name="connsiteX22" fmla="*/ 664369 w 2405062"/>
                <a:gd name="connsiteY22" fmla="*/ 159543 h 459581"/>
                <a:gd name="connsiteX23" fmla="*/ 1050131 w 2405062"/>
                <a:gd name="connsiteY23" fmla="*/ 159543 h 459581"/>
                <a:gd name="connsiteX24" fmla="*/ 1754981 w 2405062"/>
                <a:gd name="connsiteY24" fmla="*/ 161925 h 459581"/>
                <a:gd name="connsiteX25" fmla="*/ 1912144 w 2405062"/>
                <a:gd name="connsiteY25" fmla="*/ 161925 h 459581"/>
                <a:gd name="connsiteX26" fmla="*/ 2114550 w 2405062"/>
                <a:gd name="connsiteY26" fmla="*/ 161925 h 459581"/>
                <a:gd name="connsiteX27" fmla="*/ 2164556 w 2405062"/>
                <a:gd name="connsiteY27" fmla="*/ 157162 h 459581"/>
                <a:gd name="connsiteX28" fmla="*/ 2195512 w 2405062"/>
                <a:gd name="connsiteY28" fmla="*/ 147637 h 459581"/>
                <a:gd name="connsiteX29" fmla="*/ 2231231 w 2405062"/>
                <a:gd name="connsiteY29" fmla="*/ 133350 h 459581"/>
                <a:gd name="connsiteX30" fmla="*/ 2266950 w 2405062"/>
                <a:gd name="connsiteY30" fmla="*/ 104775 h 459581"/>
                <a:gd name="connsiteX31" fmla="*/ 2300287 w 2405062"/>
                <a:gd name="connsiteY31" fmla="*/ 76200 h 459581"/>
                <a:gd name="connsiteX32" fmla="*/ 2328862 w 2405062"/>
                <a:gd name="connsiteY32" fmla="*/ 38100 h 459581"/>
                <a:gd name="connsiteX33" fmla="*/ 2347912 w 2405062"/>
                <a:gd name="connsiteY33" fmla="*/ 14287 h 459581"/>
                <a:gd name="connsiteX34" fmla="*/ 2362200 w 2405062"/>
                <a:gd name="connsiteY34" fmla="*/ 4762 h 459581"/>
                <a:gd name="connsiteX35" fmla="*/ 2386012 w 2405062"/>
                <a:gd name="connsiteY35" fmla="*/ 0 h 459581"/>
                <a:gd name="connsiteX36" fmla="*/ 2395537 w 2405062"/>
                <a:gd name="connsiteY36" fmla="*/ 7143 h 459581"/>
                <a:gd name="connsiteX37" fmla="*/ 2405062 w 2405062"/>
                <a:gd name="connsiteY37" fmla="*/ 33337 h 459581"/>
                <a:gd name="connsiteX38" fmla="*/ 2405062 w 2405062"/>
                <a:gd name="connsiteY38" fmla="*/ 92868 h 459581"/>
                <a:gd name="connsiteX39" fmla="*/ 2397919 w 2405062"/>
                <a:gd name="connsiteY39" fmla="*/ 150018 h 459581"/>
                <a:gd name="connsiteX40" fmla="*/ 2383631 w 2405062"/>
                <a:gd name="connsiteY40" fmla="*/ 207168 h 459581"/>
                <a:gd name="connsiteX41" fmla="*/ 2357437 w 2405062"/>
                <a:gd name="connsiteY41" fmla="*/ 269081 h 459581"/>
                <a:gd name="connsiteX42" fmla="*/ 2316956 w 2405062"/>
                <a:gd name="connsiteY42" fmla="*/ 338137 h 459581"/>
                <a:gd name="connsiteX43" fmla="*/ 2252662 w 2405062"/>
                <a:gd name="connsiteY43" fmla="*/ 423862 h 459581"/>
                <a:gd name="connsiteX44" fmla="*/ 2235994 w 2405062"/>
                <a:gd name="connsiteY44" fmla="*/ 442912 h 459581"/>
                <a:gd name="connsiteX45" fmla="*/ 2221706 w 2405062"/>
                <a:gd name="connsiteY45" fmla="*/ 454818 h 459581"/>
                <a:gd name="connsiteX46" fmla="*/ 2195512 w 2405062"/>
                <a:gd name="connsiteY46" fmla="*/ 459581 h 459581"/>
                <a:gd name="connsiteX47" fmla="*/ 2166937 w 2405062"/>
                <a:gd name="connsiteY47" fmla="*/ 454818 h 459581"/>
                <a:gd name="connsiteX48" fmla="*/ 2131219 w 2405062"/>
                <a:gd name="connsiteY48" fmla="*/ 440531 h 459581"/>
                <a:gd name="connsiteX49" fmla="*/ 2074069 w 2405062"/>
                <a:gd name="connsiteY49" fmla="*/ 409575 h 459581"/>
                <a:gd name="connsiteX50" fmla="*/ 1909762 w 2405062"/>
                <a:gd name="connsiteY50" fmla="*/ 409575 h 459581"/>
                <a:gd name="connsiteX51" fmla="*/ 1781175 w 2405062"/>
                <a:gd name="connsiteY51" fmla="*/ 402431 h 459581"/>
                <a:gd name="connsiteX52" fmla="*/ 1171575 w 2405062"/>
                <a:gd name="connsiteY52" fmla="*/ 407193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5062" h="459581">
                  <a:moveTo>
                    <a:pt x="1171575" y="407193"/>
                  </a:moveTo>
                  <a:lnTo>
                    <a:pt x="647700" y="409575"/>
                  </a:lnTo>
                  <a:lnTo>
                    <a:pt x="397669" y="409575"/>
                  </a:lnTo>
                  <a:lnTo>
                    <a:pt x="235744" y="409575"/>
                  </a:lnTo>
                  <a:lnTo>
                    <a:pt x="171450" y="407193"/>
                  </a:lnTo>
                  <a:lnTo>
                    <a:pt x="135731" y="402431"/>
                  </a:lnTo>
                  <a:lnTo>
                    <a:pt x="85725" y="392906"/>
                  </a:lnTo>
                  <a:lnTo>
                    <a:pt x="54769" y="383381"/>
                  </a:lnTo>
                  <a:lnTo>
                    <a:pt x="30956" y="373856"/>
                  </a:lnTo>
                  <a:lnTo>
                    <a:pt x="14287" y="361950"/>
                  </a:lnTo>
                  <a:lnTo>
                    <a:pt x="0" y="342900"/>
                  </a:lnTo>
                  <a:lnTo>
                    <a:pt x="0" y="321468"/>
                  </a:lnTo>
                  <a:lnTo>
                    <a:pt x="14287" y="292893"/>
                  </a:lnTo>
                  <a:lnTo>
                    <a:pt x="33337" y="273843"/>
                  </a:lnTo>
                  <a:lnTo>
                    <a:pt x="83344" y="228600"/>
                  </a:lnTo>
                  <a:lnTo>
                    <a:pt x="123825" y="195262"/>
                  </a:lnTo>
                  <a:lnTo>
                    <a:pt x="169069" y="166687"/>
                  </a:lnTo>
                  <a:lnTo>
                    <a:pt x="228600" y="142875"/>
                  </a:lnTo>
                  <a:lnTo>
                    <a:pt x="280987" y="128587"/>
                  </a:lnTo>
                  <a:lnTo>
                    <a:pt x="342900" y="116681"/>
                  </a:lnTo>
                  <a:lnTo>
                    <a:pt x="407194" y="114300"/>
                  </a:lnTo>
                  <a:lnTo>
                    <a:pt x="516731" y="135731"/>
                  </a:lnTo>
                  <a:lnTo>
                    <a:pt x="664369" y="159543"/>
                  </a:lnTo>
                  <a:lnTo>
                    <a:pt x="1050131" y="159543"/>
                  </a:lnTo>
                  <a:lnTo>
                    <a:pt x="1754981" y="161925"/>
                  </a:lnTo>
                  <a:lnTo>
                    <a:pt x="1912144" y="161925"/>
                  </a:lnTo>
                  <a:lnTo>
                    <a:pt x="2114550" y="161925"/>
                  </a:lnTo>
                  <a:lnTo>
                    <a:pt x="2164556" y="157162"/>
                  </a:lnTo>
                  <a:lnTo>
                    <a:pt x="2195512" y="147637"/>
                  </a:lnTo>
                  <a:lnTo>
                    <a:pt x="2231231" y="133350"/>
                  </a:lnTo>
                  <a:lnTo>
                    <a:pt x="2266950" y="104775"/>
                  </a:lnTo>
                  <a:lnTo>
                    <a:pt x="2300287" y="76200"/>
                  </a:lnTo>
                  <a:lnTo>
                    <a:pt x="2328862" y="38100"/>
                  </a:lnTo>
                  <a:lnTo>
                    <a:pt x="2347912" y="14287"/>
                  </a:lnTo>
                  <a:lnTo>
                    <a:pt x="2362200" y="4762"/>
                  </a:lnTo>
                  <a:lnTo>
                    <a:pt x="2386012" y="0"/>
                  </a:lnTo>
                  <a:lnTo>
                    <a:pt x="2395537" y="7143"/>
                  </a:lnTo>
                  <a:lnTo>
                    <a:pt x="2405062" y="33337"/>
                  </a:lnTo>
                  <a:lnTo>
                    <a:pt x="2405062" y="92868"/>
                  </a:lnTo>
                  <a:lnTo>
                    <a:pt x="2397919" y="150018"/>
                  </a:lnTo>
                  <a:lnTo>
                    <a:pt x="2383631" y="207168"/>
                  </a:lnTo>
                  <a:lnTo>
                    <a:pt x="2357437" y="269081"/>
                  </a:lnTo>
                  <a:lnTo>
                    <a:pt x="2316956" y="338137"/>
                  </a:lnTo>
                  <a:lnTo>
                    <a:pt x="2252662" y="423862"/>
                  </a:lnTo>
                  <a:lnTo>
                    <a:pt x="2235994" y="442912"/>
                  </a:lnTo>
                  <a:lnTo>
                    <a:pt x="2221706" y="454818"/>
                  </a:lnTo>
                  <a:lnTo>
                    <a:pt x="2195512" y="459581"/>
                  </a:lnTo>
                  <a:lnTo>
                    <a:pt x="2166937" y="454818"/>
                  </a:lnTo>
                  <a:lnTo>
                    <a:pt x="2131219" y="440531"/>
                  </a:lnTo>
                  <a:lnTo>
                    <a:pt x="2074069" y="409575"/>
                  </a:lnTo>
                  <a:lnTo>
                    <a:pt x="1909762" y="409575"/>
                  </a:lnTo>
                  <a:lnTo>
                    <a:pt x="1781175" y="402431"/>
                  </a:lnTo>
                  <a:lnTo>
                    <a:pt x="1171575" y="407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528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ADC661-6E50-4C92-B417-6928BB7B0849}"/>
              </a:ext>
            </a:extLst>
          </p:cNvPr>
          <p:cNvGrpSpPr/>
          <p:nvPr/>
        </p:nvGrpSpPr>
        <p:grpSpPr>
          <a:xfrm>
            <a:off x="2611438" y="1411288"/>
            <a:ext cx="4332287" cy="4692650"/>
            <a:chOff x="2611438" y="1411288"/>
            <a:chExt cx="4332287" cy="46926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6437DE4-B68B-FA4E-8626-4D12A38CA15A}"/>
                </a:ext>
              </a:extLst>
            </p:cNvPr>
            <p:cNvSpPr/>
            <p:nvPr/>
          </p:nvSpPr>
          <p:spPr>
            <a:xfrm>
              <a:off x="4818063" y="1411288"/>
              <a:ext cx="458787" cy="704850"/>
            </a:xfrm>
            <a:custGeom>
              <a:avLst/>
              <a:gdLst>
                <a:gd name="connsiteX0" fmla="*/ 150019 w 459581"/>
                <a:gd name="connsiteY0" fmla="*/ 466725 h 704850"/>
                <a:gd name="connsiteX1" fmla="*/ 150019 w 459581"/>
                <a:gd name="connsiteY1" fmla="*/ 283369 h 704850"/>
                <a:gd name="connsiteX2" fmla="*/ 145256 w 459581"/>
                <a:gd name="connsiteY2" fmla="*/ 240507 h 704850"/>
                <a:gd name="connsiteX3" fmla="*/ 138112 w 459581"/>
                <a:gd name="connsiteY3" fmla="*/ 204788 h 704850"/>
                <a:gd name="connsiteX4" fmla="*/ 123825 w 459581"/>
                <a:gd name="connsiteY4" fmla="*/ 173832 h 704850"/>
                <a:gd name="connsiteX5" fmla="*/ 107156 w 459581"/>
                <a:gd name="connsiteY5" fmla="*/ 145257 h 704850"/>
                <a:gd name="connsiteX6" fmla="*/ 80962 w 459581"/>
                <a:gd name="connsiteY6" fmla="*/ 109538 h 704850"/>
                <a:gd name="connsiteX7" fmla="*/ 61912 w 459581"/>
                <a:gd name="connsiteY7" fmla="*/ 90488 h 704850"/>
                <a:gd name="connsiteX8" fmla="*/ 28575 w 459581"/>
                <a:gd name="connsiteY8" fmla="*/ 64294 h 704850"/>
                <a:gd name="connsiteX9" fmla="*/ 14287 w 459581"/>
                <a:gd name="connsiteY9" fmla="*/ 52388 h 704850"/>
                <a:gd name="connsiteX10" fmla="*/ 2381 w 459581"/>
                <a:gd name="connsiteY10" fmla="*/ 35719 h 704850"/>
                <a:gd name="connsiteX11" fmla="*/ 0 w 459581"/>
                <a:gd name="connsiteY11" fmla="*/ 19050 h 704850"/>
                <a:gd name="connsiteX12" fmla="*/ 4762 w 459581"/>
                <a:gd name="connsiteY12" fmla="*/ 7144 h 704850"/>
                <a:gd name="connsiteX13" fmla="*/ 16669 w 459581"/>
                <a:gd name="connsiteY13" fmla="*/ 0 h 704850"/>
                <a:gd name="connsiteX14" fmla="*/ 38100 w 459581"/>
                <a:gd name="connsiteY14" fmla="*/ 0 h 704850"/>
                <a:gd name="connsiteX15" fmla="*/ 97631 w 459581"/>
                <a:gd name="connsiteY15" fmla="*/ 14288 h 704850"/>
                <a:gd name="connsiteX16" fmla="*/ 147637 w 459581"/>
                <a:gd name="connsiteY16" fmla="*/ 28575 h 704850"/>
                <a:gd name="connsiteX17" fmla="*/ 197644 w 459581"/>
                <a:gd name="connsiteY17" fmla="*/ 45244 h 704850"/>
                <a:gd name="connsiteX18" fmla="*/ 247650 w 459581"/>
                <a:gd name="connsiteY18" fmla="*/ 64294 h 704850"/>
                <a:gd name="connsiteX19" fmla="*/ 309562 w 459581"/>
                <a:gd name="connsiteY19" fmla="*/ 90488 h 704850"/>
                <a:gd name="connsiteX20" fmla="*/ 354806 w 459581"/>
                <a:gd name="connsiteY20" fmla="*/ 116682 h 704850"/>
                <a:gd name="connsiteX21" fmla="*/ 395287 w 459581"/>
                <a:gd name="connsiteY21" fmla="*/ 147638 h 704850"/>
                <a:gd name="connsiteX22" fmla="*/ 423862 w 459581"/>
                <a:gd name="connsiteY22" fmla="*/ 176213 h 704850"/>
                <a:gd name="connsiteX23" fmla="*/ 442912 w 459581"/>
                <a:gd name="connsiteY23" fmla="*/ 209550 h 704850"/>
                <a:gd name="connsiteX24" fmla="*/ 459581 w 459581"/>
                <a:gd name="connsiteY24" fmla="*/ 264319 h 704850"/>
                <a:gd name="connsiteX25" fmla="*/ 454819 w 459581"/>
                <a:gd name="connsiteY25" fmla="*/ 280988 h 704850"/>
                <a:gd name="connsiteX26" fmla="*/ 423862 w 459581"/>
                <a:gd name="connsiteY26" fmla="*/ 321469 h 704850"/>
                <a:gd name="connsiteX27" fmla="*/ 400050 w 459581"/>
                <a:gd name="connsiteY27" fmla="*/ 371475 h 704850"/>
                <a:gd name="connsiteX28" fmla="*/ 378619 w 459581"/>
                <a:gd name="connsiteY28" fmla="*/ 435769 h 704850"/>
                <a:gd name="connsiteX29" fmla="*/ 361950 w 459581"/>
                <a:gd name="connsiteY29" fmla="*/ 526257 h 704850"/>
                <a:gd name="connsiteX30" fmla="*/ 338137 w 459581"/>
                <a:gd name="connsiteY30" fmla="*/ 692944 h 704850"/>
                <a:gd name="connsiteX31" fmla="*/ 150019 w 459581"/>
                <a:gd name="connsiteY31" fmla="*/ 704850 h 704850"/>
                <a:gd name="connsiteX32" fmla="*/ 150019 w 459581"/>
                <a:gd name="connsiteY32" fmla="*/ 4667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9581" h="704850">
                  <a:moveTo>
                    <a:pt x="150019" y="466725"/>
                  </a:moveTo>
                  <a:lnTo>
                    <a:pt x="150019" y="283369"/>
                  </a:lnTo>
                  <a:lnTo>
                    <a:pt x="145256" y="240507"/>
                  </a:lnTo>
                  <a:lnTo>
                    <a:pt x="138112" y="204788"/>
                  </a:lnTo>
                  <a:lnTo>
                    <a:pt x="123825" y="173832"/>
                  </a:lnTo>
                  <a:lnTo>
                    <a:pt x="107156" y="145257"/>
                  </a:lnTo>
                  <a:lnTo>
                    <a:pt x="80962" y="109538"/>
                  </a:lnTo>
                  <a:lnTo>
                    <a:pt x="61912" y="90488"/>
                  </a:lnTo>
                  <a:lnTo>
                    <a:pt x="28575" y="64294"/>
                  </a:lnTo>
                  <a:lnTo>
                    <a:pt x="14287" y="52388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97631" y="14288"/>
                  </a:lnTo>
                  <a:lnTo>
                    <a:pt x="147637" y="28575"/>
                  </a:lnTo>
                  <a:lnTo>
                    <a:pt x="197644" y="45244"/>
                  </a:lnTo>
                  <a:lnTo>
                    <a:pt x="247650" y="64294"/>
                  </a:lnTo>
                  <a:lnTo>
                    <a:pt x="309562" y="90488"/>
                  </a:lnTo>
                  <a:lnTo>
                    <a:pt x="354806" y="116682"/>
                  </a:lnTo>
                  <a:lnTo>
                    <a:pt x="395287" y="147638"/>
                  </a:lnTo>
                  <a:lnTo>
                    <a:pt x="423862" y="176213"/>
                  </a:lnTo>
                  <a:lnTo>
                    <a:pt x="442912" y="209550"/>
                  </a:lnTo>
                  <a:lnTo>
                    <a:pt x="459581" y="264319"/>
                  </a:lnTo>
                  <a:lnTo>
                    <a:pt x="454819" y="280988"/>
                  </a:lnTo>
                  <a:lnTo>
                    <a:pt x="423862" y="321469"/>
                  </a:lnTo>
                  <a:lnTo>
                    <a:pt x="400050" y="371475"/>
                  </a:lnTo>
                  <a:lnTo>
                    <a:pt x="378619" y="435769"/>
                  </a:lnTo>
                  <a:lnTo>
                    <a:pt x="361950" y="526257"/>
                  </a:lnTo>
                  <a:lnTo>
                    <a:pt x="338137" y="692944"/>
                  </a:lnTo>
                  <a:lnTo>
                    <a:pt x="150019" y="704850"/>
                  </a:lnTo>
                  <a:lnTo>
                    <a:pt x="15001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6B60D40-93A5-DF4C-B96A-3CF1B25EEEAB}"/>
                </a:ext>
              </a:extLst>
            </p:cNvPr>
            <p:cNvSpPr/>
            <p:nvPr/>
          </p:nvSpPr>
          <p:spPr>
            <a:xfrm>
              <a:off x="3752850" y="4143375"/>
              <a:ext cx="455613" cy="1598613"/>
            </a:xfrm>
            <a:custGeom>
              <a:avLst/>
              <a:gdLst>
                <a:gd name="connsiteX0" fmla="*/ 209550 w 454819"/>
                <a:gd name="connsiteY0" fmla="*/ 692944 h 1597819"/>
                <a:gd name="connsiteX1" fmla="*/ 207169 w 454819"/>
                <a:gd name="connsiteY1" fmla="*/ 471488 h 1597819"/>
                <a:gd name="connsiteX2" fmla="*/ 202406 w 454819"/>
                <a:gd name="connsiteY2" fmla="*/ 402431 h 1597819"/>
                <a:gd name="connsiteX3" fmla="*/ 192881 w 454819"/>
                <a:gd name="connsiteY3" fmla="*/ 350044 h 1597819"/>
                <a:gd name="connsiteX4" fmla="*/ 180975 w 454819"/>
                <a:gd name="connsiteY4" fmla="*/ 300038 h 1597819"/>
                <a:gd name="connsiteX5" fmla="*/ 166688 w 454819"/>
                <a:gd name="connsiteY5" fmla="*/ 269081 h 1597819"/>
                <a:gd name="connsiteX6" fmla="*/ 140494 w 454819"/>
                <a:gd name="connsiteY6" fmla="*/ 221456 h 1597819"/>
                <a:gd name="connsiteX7" fmla="*/ 97631 w 454819"/>
                <a:gd name="connsiteY7" fmla="*/ 164306 h 1597819"/>
                <a:gd name="connsiteX8" fmla="*/ 54769 w 454819"/>
                <a:gd name="connsiteY8" fmla="*/ 116681 h 1597819"/>
                <a:gd name="connsiteX9" fmla="*/ 11906 w 454819"/>
                <a:gd name="connsiteY9" fmla="*/ 76200 h 1597819"/>
                <a:gd name="connsiteX10" fmla="*/ 4763 w 454819"/>
                <a:gd name="connsiteY10" fmla="*/ 61913 h 1597819"/>
                <a:gd name="connsiteX11" fmla="*/ 0 w 454819"/>
                <a:gd name="connsiteY11" fmla="*/ 38100 h 1597819"/>
                <a:gd name="connsiteX12" fmla="*/ 2381 w 454819"/>
                <a:gd name="connsiteY12" fmla="*/ 19050 h 1597819"/>
                <a:gd name="connsiteX13" fmla="*/ 9525 w 454819"/>
                <a:gd name="connsiteY13" fmla="*/ 7144 h 1597819"/>
                <a:gd name="connsiteX14" fmla="*/ 30956 w 454819"/>
                <a:gd name="connsiteY14" fmla="*/ 0 h 1597819"/>
                <a:gd name="connsiteX15" fmla="*/ 57150 w 454819"/>
                <a:gd name="connsiteY15" fmla="*/ 0 h 1597819"/>
                <a:gd name="connsiteX16" fmla="*/ 92869 w 454819"/>
                <a:gd name="connsiteY16" fmla="*/ 9525 h 1597819"/>
                <a:gd name="connsiteX17" fmla="*/ 147638 w 454819"/>
                <a:gd name="connsiteY17" fmla="*/ 35719 h 1597819"/>
                <a:gd name="connsiteX18" fmla="*/ 214313 w 454819"/>
                <a:gd name="connsiteY18" fmla="*/ 71438 h 1597819"/>
                <a:gd name="connsiteX19" fmla="*/ 276225 w 454819"/>
                <a:gd name="connsiteY19" fmla="*/ 111919 h 1597819"/>
                <a:gd name="connsiteX20" fmla="*/ 340519 w 454819"/>
                <a:gd name="connsiteY20" fmla="*/ 164306 h 1597819"/>
                <a:gd name="connsiteX21" fmla="*/ 381000 w 454819"/>
                <a:gd name="connsiteY21" fmla="*/ 264319 h 1597819"/>
                <a:gd name="connsiteX22" fmla="*/ 411956 w 454819"/>
                <a:gd name="connsiteY22" fmla="*/ 400050 h 1597819"/>
                <a:gd name="connsiteX23" fmla="*/ 421481 w 454819"/>
                <a:gd name="connsiteY23" fmla="*/ 626269 h 1597819"/>
                <a:gd name="connsiteX24" fmla="*/ 438150 w 454819"/>
                <a:gd name="connsiteY24" fmla="*/ 928688 h 1597819"/>
                <a:gd name="connsiteX25" fmla="*/ 450056 w 454819"/>
                <a:gd name="connsiteY25" fmla="*/ 1223963 h 1597819"/>
                <a:gd name="connsiteX26" fmla="*/ 454819 w 454819"/>
                <a:gd name="connsiteY26" fmla="*/ 1409700 h 1597819"/>
                <a:gd name="connsiteX27" fmla="*/ 450056 w 454819"/>
                <a:gd name="connsiteY27" fmla="*/ 1447800 h 1597819"/>
                <a:gd name="connsiteX28" fmla="*/ 433388 w 454819"/>
                <a:gd name="connsiteY28" fmla="*/ 1512094 h 1597819"/>
                <a:gd name="connsiteX29" fmla="*/ 416719 w 454819"/>
                <a:gd name="connsiteY29" fmla="*/ 1569244 h 1597819"/>
                <a:gd name="connsiteX30" fmla="*/ 404813 w 454819"/>
                <a:gd name="connsiteY30" fmla="*/ 1588294 h 1597819"/>
                <a:gd name="connsiteX31" fmla="*/ 390525 w 454819"/>
                <a:gd name="connsiteY31" fmla="*/ 1595438 h 1597819"/>
                <a:gd name="connsiteX32" fmla="*/ 371475 w 454819"/>
                <a:gd name="connsiteY32" fmla="*/ 1597819 h 1597819"/>
                <a:gd name="connsiteX33" fmla="*/ 357188 w 454819"/>
                <a:gd name="connsiteY33" fmla="*/ 1590675 h 1597819"/>
                <a:gd name="connsiteX34" fmla="*/ 330994 w 454819"/>
                <a:gd name="connsiteY34" fmla="*/ 1569244 h 1597819"/>
                <a:gd name="connsiteX35" fmla="*/ 307181 w 454819"/>
                <a:gd name="connsiteY35" fmla="*/ 1538288 h 1597819"/>
                <a:gd name="connsiteX36" fmla="*/ 288131 w 454819"/>
                <a:gd name="connsiteY36" fmla="*/ 1509713 h 1597819"/>
                <a:gd name="connsiteX37" fmla="*/ 266700 w 454819"/>
                <a:gd name="connsiteY37" fmla="*/ 1485900 h 1597819"/>
                <a:gd name="connsiteX38" fmla="*/ 240506 w 454819"/>
                <a:gd name="connsiteY38" fmla="*/ 1457325 h 1597819"/>
                <a:gd name="connsiteX39" fmla="*/ 214313 w 454819"/>
                <a:gd name="connsiteY39" fmla="*/ 1409700 h 1597819"/>
                <a:gd name="connsiteX40" fmla="*/ 190500 w 454819"/>
                <a:gd name="connsiteY40" fmla="*/ 1340644 h 1597819"/>
                <a:gd name="connsiteX41" fmla="*/ 171450 w 454819"/>
                <a:gd name="connsiteY41" fmla="*/ 1257300 h 1597819"/>
                <a:gd name="connsiteX42" fmla="*/ 166688 w 454819"/>
                <a:gd name="connsiteY42" fmla="*/ 1176338 h 1597819"/>
                <a:gd name="connsiteX43" fmla="*/ 173831 w 454819"/>
                <a:gd name="connsiteY43" fmla="*/ 1116806 h 1597819"/>
                <a:gd name="connsiteX44" fmla="*/ 190500 w 454819"/>
                <a:gd name="connsiteY44" fmla="*/ 1028700 h 1597819"/>
                <a:gd name="connsiteX45" fmla="*/ 209550 w 454819"/>
                <a:gd name="connsiteY45" fmla="*/ 892969 h 1597819"/>
                <a:gd name="connsiteX46" fmla="*/ 209550 w 454819"/>
                <a:gd name="connsiteY46" fmla="*/ 692944 h 159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4819" h="1597819">
                  <a:moveTo>
                    <a:pt x="209550" y="692944"/>
                  </a:moveTo>
                  <a:cubicBezTo>
                    <a:pt x="208756" y="619125"/>
                    <a:pt x="207963" y="545307"/>
                    <a:pt x="207169" y="471488"/>
                  </a:cubicBezTo>
                  <a:lnTo>
                    <a:pt x="202406" y="402431"/>
                  </a:lnTo>
                  <a:lnTo>
                    <a:pt x="192881" y="350044"/>
                  </a:lnTo>
                  <a:lnTo>
                    <a:pt x="180975" y="300038"/>
                  </a:lnTo>
                  <a:lnTo>
                    <a:pt x="166688" y="269081"/>
                  </a:lnTo>
                  <a:lnTo>
                    <a:pt x="140494" y="221456"/>
                  </a:lnTo>
                  <a:lnTo>
                    <a:pt x="97631" y="164306"/>
                  </a:lnTo>
                  <a:lnTo>
                    <a:pt x="54769" y="116681"/>
                  </a:lnTo>
                  <a:lnTo>
                    <a:pt x="11906" y="76200"/>
                  </a:lnTo>
                  <a:lnTo>
                    <a:pt x="4763" y="61913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57150" y="0"/>
                  </a:lnTo>
                  <a:lnTo>
                    <a:pt x="92869" y="9525"/>
                  </a:lnTo>
                  <a:lnTo>
                    <a:pt x="147638" y="35719"/>
                  </a:lnTo>
                  <a:lnTo>
                    <a:pt x="214313" y="71438"/>
                  </a:lnTo>
                  <a:lnTo>
                    <a:pt x="276225" y="111919"/>
                  </a:lnTo>
                  <a:lnTo>
                    <a:pt x="340519" y="164306"/>
                  </a:lnTo>
                  <a:lnTo>
                    <a:pt x="381000" y="264319"/>
                  </a:lnTo>
                  <a:lnTo>
                    <a:pt x="411956" y="400050"/>
                  </a:lnTo>
                  <a:lnTo>
                    <a:pt x="421481" y="626269"/>
                  </a:lnTo>
                  <a:lnTo>
                    <a:pt x="438150" y="928688"/>
                  </a:lnTo>
                  <a:lnTo>
                    <a:pt x="450056" y="1223963"/>
                  </a:lnTo>
                  <a:lnTo>
                    <a:pt x="454819" y="1409700"/>
                  </a:lnTo>
                  <a:lnTo>
                    <a:pt x="450056" y="1447800"/>
                  </a:lnTo>
                  <a:lnTo>
                    <a:pt x="433388" y="1512094"/>
                  </a:lnTo>
                  <a:lnTo>
                    <a:pt x="416719" y="1569244"/>
                  </a:lnTo>
                  <a:lnTo>
                    <a:pt x="404813" y="1588294"/>
                  </a:lnTo>
                  <a:lnTo>
                    <a:pt x="390525" y="1595438"/>
                  </a:lnTo>
                  <a:lnTo>
                    <a:pt x="371475" y="1597819"/>
                  </a:lnTo>
                  <a:lnTo>
                    <a:pt x="357188" y="1590675"/>
                  </a:lnTo>
                  <a:lnTo>
                    <a:pt x="330994" y="1569244"/>
                  </a:lnTo>
                  <a:lnTo>
                    <a:pt x="307181" y="1538288"/>
                  </a:lnTo>
                  <a:lnTo>
                    <a:pt x="288131" y="1509713"/>
                  </a:lnTo>
                  <a:lnTo>
                    <a:pt x="266700" y="1485900"/>
                  </a:lnTo>
                  <a:lnTo>
                    <a:pt x="240506" y="1457325"/>
                  </a:lnTo>
                  <a:lnTo>
                    <a:pt x="214313" y="1409700"/>
                  </a:lnTo>
                  <a:lnTo>
                    <a:pt x="190500" y="1340644"/>
                  </a:lnTo>
                  <a:lnTo>
                    <a:pt x="171450" y="1257300"/>
                  </a:lnTo>
                  <a:lnTo>
                    <a:pt x="166688" y="1176338"/>
                  </a:lnTo>
                  <a:lnTo>
                    <a:pt x="173831" y="1116806"/>
                  </a:lnTo>
                  <a:lnTo>
                    <a:pt x="190500" y="1028700"/>
                  </a:lnTo>
                  <a:lnTo>
                    <a:pt x="209550" y="892969"/>
                  </a:lnTo>
                  <a:lnTo>
                    <a:pt x="2095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8CD1D3A-A0C4-344E-8F7E-744AF2E38ADF}"/>
                </a:ext>
              </a:extLst>
            </p:cNvPr>
            <p:cNvSpPr/>
            <p:nvPr/>
          </p:nvSpPr>
          <p:spPr>
            <a:xfrm>
              <a:off x="3527425" y="1885950"/>
              <a:ext cx="3416300" cy="457200"/>
            </a:xfrm>
            <a:custGeom>
              <a:avLst/>
              <a:gdLst>
                <a:gd name="connsiteX0" fmla="*/ 1454150 w 3416300"/>
                <a:gd name="connsiteY0" fmla="*/ 336550 h 457200"/>
                <a:gd name="connsiteX1" fmla="*/ 930275 w 3416300"/>
                <a:gd name="connsiteY1" fmla="*/ 371475 h 457200"/>
                <a:gd name="connsiteX2" fmla="*/ 593725 w 3416300"/>
                <a:gd name="connsiteY2" fmla="*/ 400050 h 457200"/>
                <a:gd name="connsiteX3" fmla="*/ 117475 w 3416300"/>
                <a:gd name="connsiteY3" fmla="*/ 457200 h 457200"/>
                <a:gd name="connsiteX4" fmla="*/ 0 w 3416300"/>
                <a:gd name="connsiteY4" fmla="*/ 276225 h 457200"/>
                <a:gd name="connsiteX5" fmla="*/ 254000 w 3416300"/>
                <a:gd name="connsiteY5" fmla="*/ 257175 h 457200"/>
                <a:gd name="connsiteX6" fmla="*/ 946150 w 3416300"/>
                <a:gd name="connsiteY6" fmla="*/ 200025 h 457200"/>
                <a:gd name="connsiteX7" fmla="*/ 1457325 w 3416300"/>
                <a:gd name="connsiteY7" fmla="*/ 158750 h 457200"/>
                <a:gd name="connsiteX8" fmla="*/ 1638300 w 3416300"/>
                <a:gd name="connsiteY8" fmla="*/ 139700 h 457200"/>
                <a:gd name="connsiteX9" fmla="*/ 2159000 w 3416300"/>
                <a:gd name="connsiteY9" fmla="*/ 104775 h 457200"/>
                <a:gd name="connsiteX10" fmla="*/ 2740025 w 3416300"/>
                <a:gd name="connsiteY10" fmla="*/ 69850 h 457200"/>
                <a:gd name="connsiteX11" fmla="*/ 2847975 w 3416300"/>
                <a:gd name="connsiteY11" fmla="*/ 28575 h 457200"/>
                <a:gd name="connsiteX12" fmla="*/ 2911475 w 3416300"/>
                <a:gd name="connsiteY12" fmla="*/ 0 h 457200"/>
                <a:gd name="connsiteX13" fmla="*/ 2981325 w 3416300"/>
                <a:gd name="connsiteY13" fmla="*/ 6350 h 457200"/>
                <a:gd name="connsiteX14" fmla="*/ 3073400 w 3416300"/>
                <a:gd name="connsiteY14" fmla="*/ 28575 h 457200"/>
                <a:gd name="connsiteX15" fmla="*/ 3159125 w 3416300"/>
                <a:gd name="connsiteY15" fmla="*/ 53975 h 457200"/>
                <a:gd name="connsiteX16" fmla="*/ 3248025 w 3416300"/>
                <a:gd name="connsiteY16" fmla="*/ 95250 h 457200"/>
                <a:gd name="connsiteX17" fmla="*/ 3308350 w 3416300"/>
                <a:gd name="connsiteY17" fmla="*/ 127000 h 457200"/>
                <a:gd name="connsiteX18" fmla="*/ 3362325 w 3416300"/>
                <a:gd name="connsiteY18" fmla="*/ 165100 h 457200"/>
                <a:gd name="connsiteX19" fmla="*/ 3390900 w 3416300"/>
                <a:gd name="connsiteY19" fmla="*/ 190500 h 457200"/>
                <a:gd name="connsiteX20" fmla="*/ 3406775 w 3416300"/>
                <a:gd name="connsiteY20" fmla="*/ 203200 h 457200"/>
                <a:gd name="connsiteX21" fmla="*/ 3416300 w 3416300"/>
                <a:gd name="connsiteY21" fmla="*/ 225425 h 457200"/>
                <a:gd name="connsiteX22" fmla="*/ 3416300 w 3416300"/>
                <a:gd name="connsiteY22" fmla="*/ 250825 h 457200"/>
                <a:gd name="connsiteX23" fmla="*/ 3400425 w 3416300"/>
                <a:gd name="connsiteY23" fmla="*/ 269875 h 457200"/>
                <a:gd name="connsiteX24" fmla="*/ 3368675 w 3416300"/>
                <a:gd name="connsiteY24" fmla="*/ 295275 h 457200"/>
                <a:gd name="connsiteX25" fmla="*/ 3330575 w 3416300"/>
                <a:gd name="connsiteY25" fmla="*/ 314325 h 457200"/>
                <a:gd name="connsiteX26" fmla="*/ 3028950 w 3416300"/>
                <a:gd name="connsiteY26" fmla="*/ 301625 h 457200"/>
                <a:gd name="connsiteX27" fmla="*/ 2622550 w 3416300"/>
                <a:gd name="connsiteY27" fmla="*/ 292100 h 457200"/>
                <a:gd name="connsiteX28" fmla="*/ 2095500 w 3416300"/>
                <a:gd name="connsiteY28" fmla="*/ 311150 h 457200"/>
                <a:gd name="connsiteX29" fmla="*/ 1454150 w 3416300"/>
                <a:gd name="connsiteY29" fmla="*/ 336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6300" h="457200">
                  <a:moveTo>
                    <a:pt x="1454150" y="336550"/>
                  </a:moveTo>
                  <a:lnTo>
                    <a:pt x="930275" y="371475"/>
                  </a:lnTo>
                  <a:lnTo>
                    <a:pt x="593725" y="400050"/>
                  </a:lnTo>
                  <a:lnTo>
                    <a:pt x="117475" y="457200"/>
                  </a:lnTo>
                  <a:lnTo>
                    <a:pt x="0" y="276225"/>
                  </a:lnTo>
                  <a:lnTo>
                    <a:pt x="254000" y="257175"/>
                  </a:lnTo>
                  <a:lnTo>
                    <a:pt x="946150" y="200025"/>
                  </a:lnTo>
                  <a:lnTo>
                    <a:pt x="1457325" y="158750"/>
                  </a:lnTo>
                  <a:lnTo>
                    <a:pt x="1638300" y="139700"/>
                  </a:lnTo>
                  <a:lnTo>
                    <a:pt x="2159000" y="104775"/>
                  </a:lnTo>
                  <a:lnTo>
                    <a:pt x="2740025" y="69850"/>
                  </a:lnTo>
                  <a:lnTo>
                    <a:pt x="2847975" y="28575"/>
                  </a:lnTo>
                  <a:lnTo>
                    <a:pt x="2911475" y="0"/>
                  </a:lnTo>
                  <a:lnTo>
                    <a:pt x="2981325" y="6350"/>
                  </a:lnTo>
                  <a:lnTo>
                    <a:pt x="3073400" y="28575"/>
                  </a:lnTo>
                  <a:lnTo>
                    <a:pt x="3159125" y="53975"/>
                  </a:lnTo>
                  <a:lnTo>
                    <a:pt x="3248025" y="95250"/>
                  </a:lnTo>
                  <a:lnTo>
                    <a:pt x="3308350" y="127000"/>
                  </a:lnTo>
                  <a:lnTo>
                    <a:pt x="3362325" y="165100"/>
                  </a:lnTo>
                  <a:lnTo>
                    <a:pt x="3390900" y="190500"/>
                  </a:lnTo>
                  <a:lnTo>
                    <a:pt x="3406775" y="203200"/>
                  </a:lnTo>
                  <a:lnTo>
                    <a:pt x="3416300" y="225425"/>
                  </a:lnTo>
                  <a:lnTo>
                    <a:pt x="3416300" y="250825"/>
                  </a:lnTo>
                  <a:lnTo>
                    <a:pt x="3400425" y="269875"/>
                  </a:lnTo>
                  <a:lnTo>
                    <a:pt x="3368675" y="295275"/>
                  </a:lnTo>
                  <a:lnTo>
                    <a:pt x="3330575" y="314325"/>
                  </a:lnTo>
                  <a:lnTo>
                    <a:pt x="3028950" y="301625"/>
                  </a:lnTo>
                  <a:lnTo>
                    <a:pt x="2622550" y="292100"/>
                  </a:lnTo>
                  <a:lnTo>
                    <a:pt x="2095500" y="311150"/>
                  </a:lnTo>
                  <a:lnTo>
                    <a:pt x="1454150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C7F6892F-B235-1D4A-B9D1-A186EC3A412E}"/>
                </a:ext>
              </a:extLst>
            </p:cNvPr>
            <p:cNvSpPr/>
            <p:nvPr/>
          </p:nvSpPr>
          <p:spPr>
            <a:xfrm rot="16200000">
              <a:off x="1471613" y="3186113"/>
              <a:ext cx="3384550" cy="1104900"/>
            </a:xfrm>
            <a:custGeom>
              <a:avLst/>
              <a:gdLst>
                <a:gd name="connsiteX0" fmla="*/ 1571625 w 3384550"/>
                <a:gd name="connsiteY0" fmla="*/ 879475 h 1104900"/>
                <a:gd name="connsiteX1" fmla="*/ 1247775 w 3384550"/>
                <a:gd name="connsiteY1" fmla="*/ 771525 h 1104900"/>
                <a:gd name="connsiteX2" fmla="*/ 977900 w 3384550"/>
                <a:gd name="connsiteY2" fmla="*/ 657225 h 1104900"/>
                <a:gd name="connsiteX3" fmla="*/ 730250 w 3384550"/>
                <a:gd name="connsiteY3" fmla="*/ 533400 h 1104900"/>
                <a:gd name="connsiteX4" fmla="*/ 530225 w 3384550"/>
                <a:gd name="connsiteY4" fmla="*/ 422275 h 1104900"/>
                <a:gd name="connsiteX5" fmla="*/ 295275 w 3384550"/>
                <a:gd name="connsiteY5" fmla="*/ 273050 h 1104900"/>
                <a:gd name="connsiteX6" fmla="*/ 66675 w 3384550"/>
                <a:gd name="connsiteY6" fmla="*/ 120650 h 1104900"/>
                <a:gd name="connsiteX7" fmla="*/ 25400 w 3384550"/>
                <a:gd name="connsiteY7" fmla="*/ 95250 h 1104900"/>
                <a:gd name="connsiteX8" fmla="*/ 6350 w 3384550"/>
                <a:gd name="connsiteY8" fmla="*/ 73025 h 1104900"/>
                <a:gd name="connsiteX9" fmla="*/ 0 w 3384550"/>
                <a:gd name="connsiteY9" fmla="*/ 38100 h 1104900"/>
                <a:gd name="connsiteX10" fmla="*/ 0 w 3384550"/>
                <a:gd name="connsiteY10" fmla="*/ 12700 h 1104900"/>
                <a:gd name="connsiteX11" fmla="*/ 9525 w 3384550"/>
                <a:gd name="connsiteY11" fmla="*/ 0 h 1104900"/>
                <a:gd name="connsiteX12" fmla="*/ 28575 w 3384550"/>
                <a:gd name="connsiteY12" fmla="*/ 0 h 1104900"/>
                <a:gd name="connsiteX13" fmla="*/ 92075 w 3384550"/>
                <a:gd name="connsiteY13" fmla="*/ 28575 h 1104900"/>
                <a:gd name="connsiteX14" fmla="*/ 323850 w 3384550"/>
                <a:gd name="connsiteY14" fmla="*/ 155575 h 1104900"/>
                <a:gd name="connsiteX15" fmla="*/ 498475 w 3384550"/>
                <a:gd name="connsiteY15" fmla="*/ 238125 h 1104900"/>
                <a:gd name="connsiteX16" fmla="*/ 660400 w 3384550"/>
                <a:gd name="connsiteY16" fmla="*/ 311150 h 1104900"/>
                <a:gd name="connsiteX17" fmla="*/ 838200 w 3384550"/>
                <a:gd name="connsiteY17" fmla="*/ 384175 h 1104900"/>
                <a:gd name="connsiteX18" fmla="*/ 1003300 w 3384550"/>
                <a:gd name="connsiteY18" fmla="*/ 450850 h 1104900"/>
                <a:gd name="connsiteX19" fmla="*/ 1301750 w 3384550"/>
                <a:gd name="connsiteY19" fmla="*/ 555625 h 1104900"/>
                <a:gd name="connsiteX20" fmla="*/ 1485900 w 3384550"/>
                <a:gd name="connsiteY20" fmla="*/ 609600 h 1104900"/>
                <a:gd name="connsiteX21" fmla="*/ 1689100 w 3384550"/>
                <a:gd name="connsiteY21" fmla="*/ 666750 h 1104900"/>
                <a:gd name="connsiteX22" fmla="*/ 1892300 w 3384550"/>
                <a:gd name="connsiteY22" fmla="*/ 714375 h 1104900"/>
                <a:gd name="connsiteX23" fmla="*/ 2146300 w 3384550"/>
                <a:gd name="connsiteY23" fmla="*/ 765175 h 1104900"/>
                <a:gd name="connsiteX24" fmla="*/ 2409825 w 3384550"/>
                <a:gd name="connsiteY24" fmla="*/ 812800 h 1104900"/>
                <a:gd name="connsiteX25" fmla="*/ 2581275 w 3384550"/>
                <a:gd name="connsiteY25" fmla="*/ 835025 h 1104900"/>
                <a:gd name="connsiteX26" fmla="*/ 2784475 w 3384550"/>
                <a:gd name="connsiteY26" fmla="*/ 854075 h 1104900"/>
                <a:gd name="connsiteX27" fmla="*/ 2930525 w 3384550"/>
                <a:gd name="connsiteY27" fmla="*/ 860425 h 1104900"/>
                <a:gd name="connsiteX28" fmla="*/ 3051175 w 3384550"/>
                <a:gd name="connsiteY28" fmla="*/ 860425 h 1104900"/>
                <a:gd name="connsiteX29" fmla="*/ 3111500 w 3384550"/>
                <a:gd name="connsiteY29" fmla="*/ 850900 h 1104900"/>
                <a:gd name="connsiteX30" fmla="*/ 3159125 w 3384550"/>
                <a:gd name="connsiteY30" fmla="*/ 835025 h 1104900"/>
                <a:gd name="connsiteX31" fmla="*/ 3203575 w 3384550"/>
                <a:gd name="connsiteY31" fmla="*/ 806450 h 1104900"/>
                <a:gd name="connsiteX32" fmla="*/ 3276600 w 3384550"/>
                <a:gd name="connsiteY32" fmla="*/ 736600 h 1104900"/>
                <a:gd name="connsiteX33" fmla="*/ 3317875 w 3384550"/>
                <a:gd name="connsiteY33" fmla="*/ 685800 h 1104900"/>
                <a:gd name="connsiteX34" fmla="*/ 3340100 w 3384550"/>
                <a:gd name="connsiteY34" fmla="*/ 663575 h 1104900"/>
                <a:gd name="connsiteX35" fmla="*/ 3362325 w 3384550"/>
                <a:gd name="connsiteY35" fmla="*/ 654050 h 1104900"/>
                <a:gd name="connsiteX36" fmla="*/ 3378200 w 3384550"/>
                <a:gd name="connsiteY36" fmla="*/ 663575 h 1104900"/>
                <a:gd name="connsiteX37" fmla="*/ 3384550 w 3384550"/>
                <a:gd name="connsiteY37" fmla="*/ 682625 h 1104900"/>
                <a:gd name="connsiteX38" fmla="*/ 3378200 w 3384550"/>
                <a:gd name="connsiteY38" fmla="*/ 723900 h 1104900"/>
                <a:gd name="connsiteX39" fmla="*/ 3359150 w 3384550"/>
                <a:gd name="connsiteY39" fmla="*/ 822325 h 1104900"/>
                <a:gd name="connsiteX40" fmla="*/ 3324225 w 3384550"/>
                <a:gd name="connsiteY40" fmla="*/ 914400 h 1104900"/>
                <a:gd name="connsiteX41" fmla="*/ 3267075 w 3384550"/>
                <a:gd name="connsiteY41" fmla="*/ 1038225 h 1104900"/>
                <a:gd name="connsiteX42" fmla="*/ 3101975 w 3384550"/>
                <a:gd name="connsiteY42" fmla="*/ 1104900 h 1104900"/>
                <a:gd name="connsiteX43" fmla="*/ 2832100 w 3384550"/>
                <a:gd name="connsiteY43" fmla="*/ 1098550 h 1104900"/>
                <a:gd name="connsiteX44" fmla="*/ 2654300 w 3384550"/>
                <a:gd name="connsiteY44" fmla="*/ 1082675 h 1104900"/>
                <a:gd name="connsiteX45" fmla="*/ 2473325 w 3384550"/>
                <a:gd name="connsiteY45" fmla="*/ 1060450 h 1104900"/>
                <a:gd name="connsiteX46" fmla="*/ 2425700 w 3384550"/>
                <a:gd name="connsiteY46" fmla="*/ 1060450 h 1104900"/>
                <a:gd name="connsiteX47" fmla="*/ 2108200 w 3384550"/>
                <a:gd name="connsiteY47" fmla="*/ 1003300 h 1104900"/>
                <a:gd name="connsiteX48" fmla="*/ 1857375 w 3384550"/>
                <a:gd name="connsiteY48" fmla="*/ 955675 h 1104900"/>
                <a:gd name="connsiteX49" fmla="*/ 1571625 w 3384550"/>
                <a:gd name="connsiteY49" fmla="*/ 8794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84550" h="1104900">
                  <a:moveTo>
                    <a:pt x="1571625" y="879475"/>
                  </a:moveTo>
                  <a:lnTo>
                    <a:pt x="1247775" y="771525"/>
                  </a:lnTo>
                  <a:lnTo>
                    <a:pt x="977900" y="657225"/>
                  </a:lnTo>
                  <a:lnTo>
                    <a:pt x="730250" y="533400"/>
                  </a:lnTo>
                  <a:lnTo>
                    <a:pt x="530225" y="422275"/>
                  </a:lnTo>
                  <a:lnTo>
                    <a:pt x="295275" y="273050"/>
                  </a:lnTo>
                  <a:lnTo>
                    <a:pt x="66675" y="120650"/>
                  </a:lnTo>
                  <a:lnTo>
                    <a:pt x="25400" y="95250"/>
                  </a:lnTo>
                  <a:lnTo>
                    <a:pt x="6350" y="73025"/>
                  </a:lnTo>
                  <a:lnTo>
                    <a:pt x="0" y="38100"/>
                  </a:lnTo>
                  <a:lnTo>
                    <a:pt x="0" y="12700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92075" y="28575"/>
                  </a:lnTo>
                  <a:lnTo>
                    <a:pt x="323850" y="155575"/>
                  </a:lnTo>
                  <a:lnTo>
                    <a:pt x="498475" y="238125"/>
                  </a:lnTo>
                  <a:lnTo>
                    <a:pt x="660400" y="311150"/>
                  </a:lnTo>
                  <a:lnTo>
                    <a:pt x="838200" y="384175"/>
                  </a:lnTo>
                  <a:lnTo>
                    <a:pt x="1003300" y="450850"/>
                  </a:lnTo>
                  <a:lnTo>
                    <a:pt x="1301750" y="555625"/>
                  </a:lnTo>
                  <a:lnTo>
                    <a:pt x="1485900" y="609600"/>
                  </a:lnTo>
                  <a:lnTo>
                    <a:pt x="1689100" y="666750"/>
                  </a:lnTo>
                  <a:lnTo>
                    <a:pt x="1892300" y="714375"/>
                  </a:lnTo>
                  <a:lnTo>
                    <a:pt x="2146300" y="765175"/>
                  </a:lnTo>
                  <a:lnTo>
                    <a:pt x="2409825" y="812800"/>
                  </a:lnTo>
                  <a:lnTo>
                    <a:pt x="2581275" y="835025"/>
                  </a:lnTo>
                  <a:lnTo>
                    <a:pt x="2784475" y="854075"/>
                  </a:lnTo>
                  <a:lnTo>
                    <a:pt x="2930525" y="860425"/>
                  </a:lnTo>
                  <a:lnTo>
                    <a:pt x="3051175" y="860425"/>
                  </a:lnTo>
                  <a:lnTo>
                    <a:pt x="3111500" y="850900"/>
                  </a:lnTo>
                  <a:lnTo>
                    <a:pt x="3159125" y="835025"/>
                  </a:lnTo>
                  <a:lnTo>
                    <a:pt x="3203575" y="806450"/>
                  </a:lnTo>
                  <a:lnTo>
                    <a:pt x="3276600" y="736600"/>
                  </a:lnTo>
                  <a:lnTo>
                    <a:pt x="3317875" y="685800"/>
                  </a:lnTo>
                  <a:lnTo>
                    <a:pt x="3340100" y="663575"/>
                  </a:lnTo>
                  <a:lnTo>
                    <a:pt x="3362325" y="654050"/>
                  </a:lnTo>
                  <a:lnTo>
                    <a:pt x="3378200" y="663575"/>
                  </a:lnTo>
                  <a:lnTo>
                    <a:pt x="3384550" y="682625"/>
                  </a:lnTo>
                  <a:lnTo>
                    <a:pt x="3378200" y="723900"/>
                  </a:lnTo>
                  <a:lnTo>
                    <a:pt x="3359150" y="822325"/>
                  </a:lnTo>
                  <a:lnTo>
                    <a:pt x="3324225" y="914400"/>
                  </a:lnTo>
                  <a:lnTo>
                    <a:pt x="3267075" y="1038225"/>
                  </a:lnTo>
                  <a:lnTo>
                    <a:pt x="3101975" y="1104900"/>
                  </a:lnTo>
                  <a:lnTo>
                    <a:pt x="2832100" y="1098550"/>
                  </a:lnTo>
                  <a:lnTo>
                    <a:pt x="2654300" y="1082675"/>
                  </a:lnTo>
                  <a:lnTo>
                    <a:pt x="2473325" y="1060450"/>
                  </a:lnTo>
                  <a:lnTo>
                    <a:pt x="2425700" y="1060450"/>
                  </a:lnTo>
                  <a:lnTo>
                    <a:pt x="2108200" y="1003300"/>
                  </a:lnTo>
                  <a:lnTo>
                    <a:pt x="1857375" y="955675"/>
                  </a:lnTo>
                  <a:lnTo>
                    <a:pt x="157162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7FA554B-80F2-8A42-BFBA-1EB09F328BBA}"/>
                </a:ext>
              </a:extLst>
            </p:cNvPr>
            <p:cNvSpPr/>
            <p:nvPr/>
          </p:nvSpPr>
          <p:spPr>
            <a:xfrm>
              <a:off x="3613150" y="2671763"/>
              <a:ext cx="3121025" cy="533400"/>
            </a:xfrm>
            <a:custGeom>
              <a:avLst/>
              <a:gdLst>
                <a:gd name="connsiteX0" fmla="*/ 1485239 w 3121117"/>
                <a:gd name="connsiteY0" fmla="*/ 322419 h 533841"/>
                <a:gd name="connsiteX1" fmla="*/ 1049181 w 3121117"/>
                <a:gd name="connsiteY1" fmla="*/ 359417 h 533841"/>
                <a:gd name="connsiteX2" fmla="*/ 924971 w 3121117"/>
                <a:gd name="connsiteY2" fmla="*/ 391131 h 533841"/>
                <a:gd name="connsiteX3" fmla="*/ 660693 w 3121117"/>
                <a:gd name="connsiteY3" fmla="*/ 443986 h 533841"/>
                <a:gd name="connsiteX4" fmla="*/ 552340 w 3121117"/>
                <a:gd name="connsiteY4" fmla="*/ 465128 h 533841"/>
                <a:gd name="connsiteX5" fmla="*/ 441343 w 3121117"/>
                <a:gd name="connsiteY5" fmla="*/ 496842 h 533841"/>
                <a:gd name="connsiteX6" fmla="*/ 311847 w 3121117"/>
                <a:gd name="connsiteY6" fmla="*/ 533841 h 533841"/>
                <a:gd name="connsiteX7" fmla="*/ 295991 w 3121117"/>
                <a:gd name="connsiteY7" fmla="*/ 528555 h 533841"/>
                <a:gd name="connsiteX8" fmla="*/ 243135 w 3121117"/>
                <a:gd name="connsiteY8" fmla="*/ 491556 h 533841"/>
                <a:gd name="connsiteX9" fmla="*/ 0 w 3121117"/>
                <a:gd name="connsiteY9" fmla="*/ 295991 h 533841"/>
                <a:gd name="connsiteX10" fmla="*/ 0 w 3121117"/>
                <a:gd name="connsiteY10" fmla="*/ 261635 h 533841"/>
                <a:gd name="connsiteX11" fmla="*/ 84569 w 3121117"/>
                <a:gd name="connsiteY11" fmla="*/ 272206 h 533841"/>
                <a:gd name="connsiteX12" fmla="*/ 224636 w 3121117"/>
                <a:gd name="connsiteY12" fmla="*/ 290705 h 533841"/>
                <a:gd name="connsiteX13" fmla="*/ 322418 w 3121117"/>
                <a:gd name="connsiteY13" fmla="*/ 293348 h 533841"/>
                <a:gd name="connsiteX14" fmla="*/ 428129 w 3121117"/>
                <a:gd name="connsiteY14" fmla="*/ 290705 h 533841"/>
                <a:gd name="connsiteX15" fmla="*/ 520626 w 3121117"/>
                <a:gd name="connsiteY15" fmla="*/ 288063 h 533841"/>
                <a:gd name="connsiteX16" fmla="*/ 647480 w 3121117"/>
                <a:gd name="connsiteY16" fmla="*/ 274849 h 533841"/>
                <a:gd name="connsiteX17" fmla="*/ 872115 w 3121117"/>
                <a:gd name="connsiteY17" fmla="*/ 237850 h 533841"/>
                <a:gd name="connsiteX18" fmla="*/ 1054467 w 3121117"/>
                <a:gd name="connsiteY18" fmla="*/ 200851 h 533841"/>
                <a:gd name="connsiteX19" fmla="*/ 1427098 w 3121117"/>
                <a:gd name="connsiteY19" fmla="*/ 171780 h 533841"/>
                <a:gd name="connsiteX20" fmla="*/ 1963581 w 3121117"/>
                <a:gd name="connsiteY20" fmla="*/ 126853 h 533841"/>
                <a:gd name="connsiteX21" fmla="*/ 2145933 w 3121117"/>
                <a:gd name="connsiteY21" fmla="*/ 110997 h 533841"/>
                <a:gd name="connsiteX22" fmla="*/ 2539706 w 3121117"/>
                <a:gd name="connsiteY22" fmla="*/ 87212 h 533841"/>
                <a:gd name="connsiteX23" fmla="*/ 2584633 w 3121117"/>
                <a:gd name="connsiteY23" fmla="*/ 73998 h 533841"/>
                <a:gd name="connsiteX24" fmla="*/ 2679773 w 3121117"/>
                <a:gd name="connsiteY24" fmla="*/ 42284 h 533841"/>
                <a:gd name="connsiteX25" fmla="*/ 2780199 w 3121117"/>
                <a:gd name="connsiteY25" fmla="*/ 0 h 533841"/>
                <a:gd name="connsiteX26" fmla="*/ 2793413 w 3121117"/>
                <a:gd name="connsiteY26" fmla="*/ 0 h 533841"/>
                <a:gd name="connsiteX27" fmla="*/ 2835697 w 3121117"/>
                <a:gd name="connsiteY27" fmla="*/ 15857 h 533841"/>
                <a:gd name="connsiteX28" fmla="*/ 2920266 w 3121117"/>
                <a:gd name="connsiteY28" fmla="*/ 52856 h 533841"/>
                <a:gd name="connsiteX29" fmla="*/ 3015406 w 3121117"/>
                <a:gd name="connsiteY29" fmla="*/ 103068 h 533841"/>
                <a:gd name="connsiteX30" fmla="*/ 3094689 w 3121117"/>
                <a:gd name="connsiteY30" fmla="*/ 150638 h 533841"/>
                <a:gd name="connsiteX31" fmla="*/ 3099974 w 3121117"/>
                <a:gd name="connsiteY31" fmla="*/ 155924 h 533841"/>
                <a:gd name="connsiteX32" fmla="*/ 3115831 w 3121117"/>
                <a:gd name="connsiteY32" fmla="*/ 182352 h 533841"/>
                <a:gd name="connsiteX33" fmla="*/ 3121117 w 3121117"/>
                <a:gd name="connsiteY33" fmla="*/ 214065 h 533841"/>
                <a:gd name="connsiteX34" fmla="*/ 3121117 w 3121117"/>
                <a:gd name="connsiteY34" fmla="*/ 243135 h 533841"/>
                <a:gd name="connsiteX35" fmla="*/ 3110545 w 3121117"/>
                <a:gd name="connsiteY35" fmla="*/ 269563 h 533841"/>
                <a:gd name="connsiteX36" fmla="*/ 3084118 w 3121117"/>
                <a:gd name="connsiteY36" fmla="*/ 285420 h 533841"/>
                <a:gd name="connsiteX37" fmla="*/ 3041833 w 3121117"/>
                <a:gd name="connsiteY37" fmla="*/ 290705 h 533841"/>
                <a:gd name="connsiteX38" fmla="*/ 2819840 w 3121117"/>
                <a:gd name="connsiteY38" fmla="*/ 282777 h 533841"/>
                <a:gd name="connsiteX39" fmla="*/ 2484208 w 3121117"/>
                <a:gd name="connsiteY39" fmla="*/ 269563 h 533841"/>
                <a:gd name="connsiteX40" fmla="*/ 2130076 w 3121117"/>
                <a:gd name="connsiteY40" fmla="*/ 264278 h 533841"/>
                <a:gd name="connsiteX41" fmla="*/ 1945082 w 3121117"/>
                <a:gd name="connsiteY41" fmla="*/ 290705 h 533841"/>
                <a:gd name="connsiteX42" fmla="*/ 1485239 w 3121117"/>
                <a:gd name="connsiteY42" fmla="*/ 322419 h 53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21117" h="533841">
                  <a:moveTo>
                    <a:pt x="1485239" y="322419"/>
                  </a:moveTo>
                  <a:lnTo>
                    <a:pt x="1049181" y="359417"/>
                  </a:lnTo>
                  <a:lnTo>
                    <a:pt x="924971" y="391131"/>
                  </a:lnTo>
                  <a:lnTo>
                    <a:pt x="660693" y="443986"/>
                  </a:lnTo>
                  <a:lnTo>
                    <a:pt x="552340" y="465128"/>
                  </a:lnTo>
                  <a:lnTo>
                    <a:pt x="441343" y="496842"/>
                  </a:lnTo>
                  <a:lnTo>
                    <a:pt x="311847" y="533841"/>
                  </a:lnTo>
                  <a:lnTo>
                    <a:pt x="295991" y="528555"/>
                  </a:lnTo>
                  <a:lnTo>
                    <a:pt x="243135" y="491556"/>
                  </a:lnTo>
                  <a:lnTo>
                    <a:pt x="0" y="295991"/>
                  </a:lnTo>
                  <a:lnTo>
                    <a:pt x="0" y="261635"/>
                  </a:lnTo>
                  <a:lnTo>
                    <a:pt x="84569" y="272206"/>
                  </a:lnTo>
                  <a:lnTo>
                    <a:pt x="224636" y="290705"/>
                  </a:lnTo>
                  <a:lnTo>
                    <a:pt x="322418" y="293348"/>
                  </a:lnTo>
                  <a:lnTo>
                    <a:pt x="428129" y="290705"/>
                  </a:lnTo>
                  <a:lnTo>
                    <a:pt x="520626" y="288063"/>
                  </a:lnTo>
                  <a:lnTo>
                    <a:pt x="647480" y="274849"/>
                  </a:lnTo>
                  <a:lnTo>
                    <a:pt x="872115" y="237850"/>
                  </a:lnTo>
                  <a:lnTo>
                    <a:pt x="1054467" y="200851"/>
                  </a:lnTo>
                  <a:lnTo>
                    <a:pt x="1427098" y="171780"/>
                  </a:lnTo>
                  <a:lnTo>
                    <a:pt x="1963581" y="126853"/>
                  </a:lnTo>
                  <a:lnTo>
                    <a:pt x="2145933" y="110997"/>
                  </a:lnTo>
                  <a:lnTo>
                    <a:pt x="2539706" y="87212"/>
                  </a:lnTo>
                  <a:lnTo>
                    <a:pt x="2584633" y="73998"/>
                  </a:lnTo>
                  <a:lnTo>
                    <a:pt x="2679773" y="42284"/>
                  </a:lnTo>
                  <a:lnTo>
                    <a:pt x="2780199" y="0"/>
                  </a:lnTo>
                  <a:lnTo>
                    <a:pt x="2793413" y="0"/>
                  </a:lnTo>
                  <a:lnTo>
                    <a:pt x="2835697" y="15857"/>
                  </a:lnTo>
                  <a:lnTo>
                    <a:pt x="2920266" y="52856"/>
                  </a:lnTo>
                  <a:lnTo>
                    <a:pt x="3015406" y="103068"/>
                  </a:lnTo>
                  <a:lnTo>
                    <a:pt x="3094689" y="150638"/>
                  </a:lnTo>
                  <a:lnTo>
                    <a:pt x="3099974" y="155924"/>
                  </a:lnTo>
                  <a:lnTo>
                    <a:pt x="3115831" y="182352"/>
                  </a:lnTo>
                  <a:lnTo>
                    <a:pt x="3121117" y="214065"/>
                  </a:lnTo>
                  <a:lnTo>
                    <a:pt x="3121117" y="243135"/>
                  </a:lnTo>
                  <a:lnTo>
                    <a:pt x="3110545" y="269563"/>
                  </a:lnTo>
                  <a:lnTo>
                    <a:pt x="3084118" y="285420"/>
                  </a:lnTo>
                  <a:lnTo>
                    <a:pt x="3041833" y="290705"/>
                  </a:lnTo>
                  <a:lnTo>
                    <a:pt x="2819840" y="282777"/>
                  </a:lnTo>
                  <a:lnTo>
                    <a:pt x="2484208" y="269563"/>
                  </a:lnTo>
                  <a:lnTo>
                    <a:pt x="2130076" y="264278"/>
                  </a:lnTo>
                  <a:lnTo>
                    <a:pt x="1945082" y="290705"/>
                  </a:lnTo>
                  <a:lnTo>
                    <a:pt x="1485239" y="32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9D7553C-F8A6-DE4C-AC4F-B146CB7937B7}"/>
                </a:ext>
              </a:extLst>
            </p:cNvPr>
            <p:cNvSpPr/>
            <p:nvPr/>
          </p:nvSpPr>
          <p:spPr>
            <a:xfrm>
              <a:off x="4248150" y="2400300"/>
              <a:ext cx="500063" cy="1366838"/>
            </a:xfrm>
            <a:custGeom>
              <a:avLst/>
              <a:gdLst>
                <a:gd name="connsiteX0" fmla="*/ 264319 w 500063"/>
                <a:gd name="connsiteY0" fmla="*/ 850106 h 1366838"/>
                <a:gd name="connsiteX1" fmla="*/ 204788 w 500063"/>
                <a:gd name="connsiteY1" fmla="*/ 280988 h 1366838"/>
                <a:gd name="connsiteX2" fmla="*/ 197644 w 500063"/>
                <a:gd name="connsiteY2" fmla="*/ 245269 h 1366838"/>
                <a:gd name="connsiteX3" fmla="*/ 190500 w 500063"/>
                <a:gd name="connsiteY3" fmla="*/ 226219 h 1366838"/>
                <a:gd name="connsiteX4" fmla="*/ 173831 w 500063"/>
                <a:gd name="connsiteY4" fmla="*/ 195263 h 1366838"/>
                <a:gd name="connsiteX5" fmla="*/ 150019 w 500063"/>
                <a:gd name="connsiteY5" fmla="*/ 169069 h 1366838"/>
                <a:gd name="connsiteX6" fmla="*/ 114300 w 500063"/>
                <a:gd name="connsiteY6" fmla="*/ 135731 h 1366838"/>
                <a:gd name="connsiteX7" fmla="*/ 78581 w 500063"/>
                <a:gd name="connsiteY7" fmla="*/ 107156 h 1366838"/>
                <a:gd name="connsiteX8" fmla="*/ 33338 w 500063"/>
                <a:gd name="connsiteY8" fmla="*/ 78581 h 1366838"/>
                <a:gd name="connsiteX9" fmla="*/ 9525 w 500063"/>
                <a:gd name="connsiteY9" fmla="*/ 57150 h 1366838"/>
                <a:gd name="connsiteX10" fmla="*/ 0 w 500063"/>
                <a:gd name="connsiteY10" fmla="*/ 38100 h 1366838"/>
                <a:gd name="connsiteX11" fmla="*/ 0 w 500063"/>
                <a:gd name="connsiteY11" fmla="*/ 19050 h 1366838"/>
                <a:gd name="connsiteX12" fmla="*/ 7144 w 500063"/>
                <a:gd name="connsiteY12" fmla="*/ 7144 h 1366838"/>
                <a:gd name="connsiteX13" fmla="*/ 30956 w 500063"/>
                <a:gd name="connsiteY13" fmla="*/ 0 h 1366838"/>
                <a:gd name="connsiteX14" fmla="*/ 76200 w 500063"/>
                <a:gd name="connsiteY14" fmla="*/ 2381 h 1366838"/>
                <a:gd name="connsiteX15" fmla="*/ 133350 w 500063"/>
                <a:gd name="connsiteY15" fmla="*/ 11906 h 1366838"/>
                <a:gd name="connsiteX16" fmla="*/ 195263 w 500063"/>
                <a:gd name="connsiteY16" fmla="*/ 28575 h 1366838"/>
                <a:gd name="connsiteX17" fmla="*/ 247650 w 500063"/>
                <a:gd name="connsiteY17" fmla="*/ 47625 h 1366838"/>
                <a:gd name="connsiteX18" fmla="*/ 292894 w 500063"/>
                <a:gd name="connsiteY18" fmla="*/ 69056 h 1366838"/>
                <a:gd name="connsiteX19" fmla="*/ 342900 w 500063"/>
                <a:gd name="connsiteY19" fmla="*/ 95250 h 1366838"/>
                <a:gd name="connsiteX20" fmla="*/ 361950 w 500063"/>
                <a:gd name="connsiteY20" fmla="*/ 111919 h 1366838"/>
                <a:gd name="connsiteX21" fmla="*/ 381000 w 500063"/>
                <a:gd name="connsiteY21" fmla="*/ 130969 h 1366838"/>
                <a:gd name="connsiteX22" fmla="*/ 400050 w 500063"/>
                <a:gd name="connsiteY22" fmla="*/ 166688 h 1366838"/>
                <a:gd name="connsiteX23" fmla="*/ 416719 w 500063"/>
                <a:gd name="connsiteY23" fmla="*/ 216694 h 1366838"/>
                <a:gd name="connsiteX24" fmla="*/ 428625 w 500063"/>
                <a:gd name="connsiteY24" fmla="*/ 271463 h 1366838"/>
                <a:gd name="connsiteX25" fmla="*/ 454819 w 500063"/>
                <a:gd name="connsiteY25" fmla="*/ 495300 h 1366838"/>
                <a:gd name="connsiteX26" fmla="*/ 445294 w 500063"/>
                <a:gd name="connsiteY26" fmla="*/ 616744 h 1366838"/>
                <a:gd name="connsiteX27" fmla="*/ 476250 w 500063"/>
                <a:gd name="connsiteY27" fmla="*/ 1100138 h 1366838"/>
                <a:gd name="connsiteX28" fmla="*/ 500063 w 500063"/>
                <a:gd name="connsiteY28" fmla="*/ 1202531 h 1366838"/>
                <a:gd name="connsiteX29" fmla="*/ 478631 w 500063"/>
                <a:gd name="connsiteY29" fmla="*/ 1273969 h 1366838"/>
                <a:gd name="connsiteX30" fmla="*/ 457200 w 500063"/>
                <a:gd name="connsiteY30" fmla="*/ 1314450 h 1366838"/>
                <a:gd name="connsiteX31" fmla="*/ 426244 w 500063"/>
                <a:gd name="connsiteY31" fmla="*/ 1345406 h 1366838"/>
                <a:gd name="connsiteX32" fmla="*/ 397669 w 500063"/>
                <a:gd name="connsiteY32" fmla="*/ 1362075 h 1366838"/>
                <a:gd name="connsiteX33" fmla="*/ 373856 w 500063"/>
                <a:gd name="connsiteY33" fmla="*/ 1366838 h 1366838"/>
                <a:gd name="connsiteX34" fmla="*/ 354806 w 500063"/>
                <a:gd name="connsiteY34" fmla="*/ 1362075 h 1366838"/>
                <a:gd name="connsiteX35" fmla="*/ 333375 w 500063"/>
                <a:gd name="connsiteY35" fmla="*/ 1333500 h 1366838"/>
                <a:gd name="connsiteX36" fmla="*/ 292894 w 500063"/>
                <a:gd name="connsiteY36" fmla="*/ 1276350 h 1366838"/>
                <a:gd name="connsiteX37" fmla="*/ 266700 w 500063"/>
                <a:gd name="connsiteY37" fmla="*/ 1214438 h 1366838"/>
                <a:gd name="connsiteX38" fmla="*/ 250031 w 500063"/>
                <a:gd name="connsiteY38" fmla="*/ 1157288 h 1366838"/>
                <a:gd name="connsiteX39" fmla="*/ 254794 w 500063"/>
                <a:gd name="connsiteY39" fmla="*/ 1123950 h 1366838"/>
                <a:gd name="connsiteX40" fmla="*/ 264319 w 500063"/>
                <a:gd name="connsiteY40" fmla="*/ 1073944 h 1366838"/>
                <a:gd name="connsiteX41" fmla="*/ 271463 w 500063"/>
                <a:gd name="connsiteY41" fmla="*/ 1012031 h 1366838"/>
                <a:gd name="connsiteX42" fmla="*/ 264319 w 500063"/>
                <a:gd name="connsiteY42" fmla="*/ 850106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0063" h="1366838">
                  <a:moveTo>
                    <a:pt x="264319" y="850106"/>
                  </a:moveTo>
                  <a:lnTo>
                    <a:pt x="204788" y="280988"/>
                  </a:lnTo>
                  <a:lnTo>
                    <a:pt x="197644" y="245269"/>
                  </a:lnTo>
                  <a:lnTo>
                    <a:pt x="190500" y="226219"/>
                  </a:lnTo>
                  <a:lnTo>
                    <a:pt x="173831" y="195263"/>
                  </a:lnTo>
                  <a:lnTo>
                    <a:pt x="150019" y="169069"/>
                  </a:lnTo>
                  <a:lnTo>
                    <a:pt x="114300" y="135731"/>
                  </a:lnTo>
                  <a:lnTo>
                    <a:pt x="78581" y="107156"/>
                  </a:lnTo>
                  <a:lnTo>
                    <a:pt x="33338" y="78581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30956" y="0"/>
                  </a:lnTo>
                  <a:lnTo>
                    <a:pt x="76200" y="2381"/>
                  </a:lnTo>
                  <a:lnTo>
                    <a:pt x="133350" y="11906"/>
                  </a:lnTo>
                  <a:lnTo>
                    <a:pt x="195263" y="28575"/>
                  </a:lnTo>
                  <a:lnTo>
                    <a:pt x="247650" y="47625"/>
                  </a:lnTo>
                  <a:lnTo>
                    <a:pt x="292894" y="69056"/>
                  </a:lnTo>
                  <a:lnTo>
                    <a:pt x="342900" y="95250"/>
                  </a:lnTo>
                  <a:lnTo>
                    <a:pt x="361950" y="111919"/>
                  </a:lnTo>
                  <a:lnTo>
                    <a:pt x="381000" y="130969"/>
                  </a:lnTo>
                  <a:lnTo>
                    <a:pt x="400050" y="166688"/>
                  </a:lnTo>
                  <a:lnTo>
                    <a:pt x="416719" y="216694"/>
                  </a:lnTo>
                  <a:lnTo>
                    <a:pt x="428625" y="271463"/>
                  </a:lnTo>
                  <a:lnTo>
                    <a:pt x="454819" y="495300"/>
                  </a:lnTo>
                  <a:lnTo>
                    <a:pt x="445294" y="616744"/>
                  </a:lnTo>
                  <a:lnTo>
                    <a:pt x="476250" y="1100138"/>
                  </a:lnTo>
                  <a:lnTo>
                    <a:pt x="500063" y="1202531"/>
                  </a:lnTo>
                  <a:lnTo>
                    <a:pt x="478631" y="1273969"/>
                  </a:lnTo>
                  <a:lnTo>
                    <a:pt x="457200" y="1314450"/>
                  </a:lnTo>
                  <a:lnTo>
                    <a:pt x="426244" y="1345406"/>
                  </a:lnTo>
                  <a:lnTo>
                    <a:pt x="397669" y="1362075"/>
                  </a:lnTo>
                  <a:lnTo>
                    <a:pt x="373856" y="1366838"/>
                  </a:lnTo>
                  <a:lnTo>
                    <a:pt x="354806" y="1362075"/>
                  </a:lnTo>
                  <a:lnTo>
                    <a:pt x="333375" y="1333500"/>
                  </a:lnTo>
                  <a:lnTo>
                    <a:pt x="292894" y="1276350"/>
                  </a:lnTo>
                  <a:lnTo>
                    <a:pt x="266700" y="1214438"/>
                  </a:lnTo>
                  <a:lnTo>
                    <a:pt x="250031" y="1157288"/>
                  </a:lnTo>
                  <a:lnTo>
                    <a:pt x="254794" y="1123950"/>
                  </a:lnTo>
                  <a:lnTo>
                    <a:pt x="264319" y="1073944"/>
                  </a:lnTo>
                  <a:lnTo>
                    <a:pt x="271463" y="1012031"/>
                  </a:lnTo>
                  <a:lnTo>
                    <a:pt x="264319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8F09CBE-55F2-2D42-8C7D-0D95A2077723}"/>
                </a:ext>
              </a:extLst>
            </p:cNvPr>
            <p:cNvSpPr/>
            <p:nvPr/>
          </p:nvSpPr>
          <p:spPr>
            <a:xfrm>
              <a:off x="5438775" y="2309813"/>
              <a:ext cx="419100" cy="1377950"/>
            </a:xfrm>
            <a:custGeom>
              <a:avLst/>
              <a:gdLst>
                <a:gd name="connsiteX0" fmla="*/ 69056 w 419100"/>
                <a:gd name="connsiteY0" fmla="*/ 900112 h 1378743"/>
                <a:gd name="connsiteX1" fmla="*/ 85725 w 419100"/>
                <a:gd name="connsiteY1" fmla="*/ 635793 h 1378743"/>
                <a:gd name="connsiteX2" fmla="*/ 111919 w 419100"/>
                <a:gd name="connsiteY2" fmla="*/ 492918 h 1378743"/>
                <a:gd name="connsiteX3" fmla="*/ 109538 w 419100"/>
                <a:gd name="connsiteY3" fmla="*/ 273843 h 1378743"/>
                <a:gd name="connsiteX4" fmla="*/ 102394 w 419100"/>
                <a:gd name="connsiteY4" fmla="*/ 240506 h 1378743"/>
                <a:gd name="connsiteX5" fmla="*/ 85725 w 419100"/>
                <a:gd name="connsiteY5" fmla="*/ 157162 h 1378743"/>
                <a:gd name="connsiteX6" fmla="*/ 64294 w 419100"/>
                <a:gd name="connsiteY6" fmla="*/ 130968 h 1378743"/>
                <a:gd name="connsiteX7" fmla="*/ 42863 w 419100"/>
                <a:gd name="connsiteY7" fmla="*/ 107156 h 1378743"/>
                <a:gd name="connsiteX8" fmla="*/ 23813 w 419100"/>
                <a:gd name="connsiteY8" fmla="*/ 76200 h 1378743"/>
                <a:gd name="connsiteX9" fmla="*/ 9525 w 419100"/>
                <a:gd name="connsiteY9" fmla="*/ 50006 h 1378743"/>
                <a:gd name="connsiteX10" fmla="*/ 0 w 419100"/>
                <a:gd name="connsiteY10" fmla="*/ 26193 h 1378743"/>
                <a:gd name="connsiteX11" fmla="*/ 0 w 419100"/>
                <a:gd name="connsiteY11" fmla="*/ 16668 h 1378743"/>
                <a:gd name="connsiteX12" fmla="*/ 2381 w 419100"/>
                <a:gd name="connsiteY12" fmla="*/ 4762 h 1378743"/>
                <a:gd name="connsiteX13" fmla="*/ 16669 w 419100"/>
                <a:gd name="connsiteY13" fmla="*/ 0 h 1378743"/>
                <a:gd name="connsiteX14" fmla="*/ 59531 w 419100"/>
                <a:gd name="connsiteY14" fmla="*/ 2381 h 1378743"/>
                <a:gd name="connsiteX15" fmla="*/ 130969 w 419100"/>
                <a:gd name="connsiteY15" fmla="*/ 14287 h 1378743"/>
                <a:gd name="connsiteX16" fmla="*/ 202406 w 419100"/>
                <a:gd name="connsiteY16" fmla="*/ 35718 h 1378743"/>
                <a:gd name="connsiteX17" fmla="*/ 254794 w 419100"/>
                <a:gd name="connsiteY17" fmla="*/ 61912 h 1378743"/>
                <a:gd name="connsiteX18" fmla="*/ 304800 w 419100"/>
                <a:gd name="connsiteY18" fmla="*/ 92868 h 1378743"/>
                <a:gd name="connsiteX19" fmla="*/ 340519 w 419100"/>
                <a:gd name="connsiteY19" fmla="*/ 121443 h 1378743"/>
                <a:gd name="connsiteX20" fmla="*/ 376238 w 419100"/>
                <a:gd name="connsiteY20" fmla="*/ 166687 h 1378743"/>
                <a:gd name="connsiteX21" fmla="*/ 416719 w 419100"/>
                <a:gd name="connsiteY21" fmla="*/ 233362 h 1378743"/>
                <a:gd name="connsiteX22" fmla="*/ 419100 w 419100"/>
                <a:gd name="connsiteY22" fmla="*/ 252412 h 1378743"/>
                <a:gd name="connsiteX23" fmla="*/ 404813 w 419100"/>
                <a:gd name="connsiteY23" fmla="*/ 285750 h 1378743"/>
                <a:gd name="connsiteX24" fmla="*/ 388144 w 419100"/>
                <a:gd name="connsiteY24" fmla="*/ 330993 h 1378743"/>
                <a:gd name="connsiteX25" fmla="*/ 371475 w 419100"/>
                <a:gd name="connsiteY25" fmla="*/ 390525 h 1378743"/>
                <a:gd name="connsiteX26" fmla="*/ 352425 w 419100"/>
                <a:gd name="connsiteY26" fmla="*/ 485775 h 1378743"/>
                <a:gd name="connsiteX27" fmla="*/ 330994 w 419100"/>
                <a:gd name="connsiteY27" fmla="*/ 623887 h 1378743"/>
                <a:gd name="connsiteX28" fmla="*/ 295275 w 419100"/>
                <a:gd name="connsiteY28" fmla="*/ 909637 h 1378743"/>
                <a:gd name="connsiteX29" fmla="*/ 261938 w 419100"/>
                <a:gd name="connsiteY29" fmla="*/ 1143000 h 1378743"/>
                <a:gd name="connsiteX30" fmla="*/ 250031 w 419100"/>
                <a:gd name="connsiteY30" fmla="*/ 1228725 h 1378743"/>
                <a:gd name="connsiteX31" fmla="*/ 240506 w 419100"/>
                <a:gd name="connsiteY31" fmla="*/ 1278731 h 1378743"/>
                <a:gd name="connsiteX32" fmla="*/ 223838 w 419100"/>
                <a:gd name="connsiteY32" fmla="*/ 1335881 h 1378743"/>
                <a:gd name="connsiteX33" fmla="*/ 207169 w 419100"/>
                <a:gd name="connsiteY33" fmla="*/ 1359693 h 1378743"/>
                <a:gd name="connsiteX34" fmla="*/ 188119 w 419100"/>
                <a:gd name="connsiteY34" fmla="*/ 1373981 h 1378743"/>
                <a:gd name="connsiteX35" fmla="*/ 161925 w 419100"/>
                <a:gd name="connsiteY35" fmla="*/ 1378743 h 1378743"/>
                <a:gd name="connsiteX36" fmla="*/ 128588 w 419100"/>
                <a:gd name="connsiteY36" fmla="*/ 1373981 h 1378743"/>
                <a:gd name="connsiteX37" fmla="*/ 90488 w 419100"/>
                <a:gd name="connsiteY37" fmla="*/ 1350168 h 1378743"/>
                <a:gd name="connsiteX38" fmla="*/ 50006 w 419100"/>
                <a:gd name="connsiteY38" fmla="*/ 1312068 h 1378743"/>
                <a:gd name="connsiteX39" fmla="*/ 16669 w 419100"/>
                <a:gd name="connsiteY39" fmla="*/ 1276350 h 1378743"/>
                <a:gd name="connsiteX40" fmla="*/ 0 w 419100"/>
                <a:gd name="connsiteY40" fmla="*/ 1254918 h 1378743"/>
                <a:gd name="connsiteX41" fmla="*/ 40481 w 419100"/>
                <a:gd name="connsiteY41" fmla="*/ 1128712 h 1378743"/>
                <a:gd name="connsiteX42" fmla="*/ 69056 w 419100"/>
                <a:gd name="connsiteY42" fmla="*/ 900112 h 137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9100" h="1378743">
                  <a:moveTo>
                    <a:pt x="69056" y="900112"/>
                  </a:moveTo>
                  <a:lnTo>
                    <a:pt x="85725" y="635793"/>
                  </a:lnTo>
                  <a:lnTo>
                    <a:pt x="111919" y="492918"/>
                  </a:lnTo>
                  <a:cubicBezTo>
                    <a:pt x="111125" y="419893"/>
                    <a:pt x="110332" y="346868"/>
                    <a:pt x="109538" y="273843"/>
                  </a:cubicBezTo>
                  <a:lnTo>
                    <a:pt x="102394" y="240506"/>
                  </a:lnTo>
                  <a:lnTo>
                    <a:pt x="85725" y="157162"/>
                  </a:lnTo>
                  <a:lnTo>
                    <a:pt x="64294" y="130968"/>
                  </a:lnTo>
                  <a:lnTo>
                    <a:pt x="42863" y="107156"/>
                  </a:lnTo>
                  <a:lnTo>
                    <a:pt x="23813" y="76200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6669" y="0"/>
                  </a:lnTo>
                  <a:lnTo>
                    <a:pt x="59531" y="2381"/>
                  </a:lnTo>
                  <a:lnTo>
                    <a:pt x="130969" y="14287"/>
                  </a:lnTo>
                  <a:lnTo>
                    <a:pt x="202406" y="35718"/>
                  </a:lnTo>
                  <a:lnTo>
                    <a:pt x="254794" y="61912"/>
                  </a:lnTo>
                  <a:lnTo>
                    <a:pt x="304800" y="92868"/>
                  </a:lnTo>
                  <a:lnTo>
                    <a:pt x="340519" y="121443"/>
                  </a:lnTo>
                  <a:lnTo>
                    <a:pt x="376238" y="166687"/>
                  </a:lnTo>
                  <a:lnTo>
                    <a:pt x="416719" y="233362"/>
                  </a:lnTo>
                  <a:lnTo>
                    <a:pt x="419100" y="252412"/>
                  </a:lnTo>
                  <a:lnTo>
                    <a:pt x="404813" y="285750"/>
                  </a:lnTo>
                  <a:lnTo>
                    <a:pt x="388144" y="330993"/>
                  </a:lnTo>
                  <a:lnTo>
                    <a:pt x="371475" y="390525"/>
                  </a:lnTo>
                  <a:lnTo>
                    <a:pt x="352425" y="485775"/>
                  </a:lnTo>
                  <a:lnTo>
                    <a:pt x="330994" y="623887"/>
                  </a:lnTo>
                  <a:lnTo>
                    <a:pt x="295275" y="909637"/>
                  </a:lnTo>
                  <a:lnTo>
                    <a:pt x="261938" y="1143000"/>
                  </a:lnTo>
                  <a:lnTo>
                    <a:pt x="250031" y="1228725"/>
                  </a:lnTo>
                  <a:lnTo>
                    <a:pt x="240506" y="1278731"/>
                  </a:lnTo>
                  <a:lnTo>
                    <a:pt x="223838" y="1335881"/>
                  </a:lnTo>
                  <a:lnTo>
                    <a:pt x="207169" y="1359693"/>
                  </a:lnTo>
                  <a:lnTo>
                    <a:pt x="188119" y="1373981"/>
                  </a:lnTo>
                  <a:lnTo>
                    <a:pt x="161925" y="1378743"/>
                  </a:lnTo>
                  <a:lnTo>
                    <a:pt x="128588" y="1373981"/>
                  </a:lnTo>
                  <a:lnTo>
                    <a:pt x="90488" y="1350168"/>
                  </a:lnTo>
                  <a:lnTo>
                    <a:pt x="50006" y="1312068"/>
                  </a:lnTo>
                  <a:lnTo>
                    <a:pt x="16669" y="1276350"/>
                  </a:lnTo>
                  <a:lnTo>
                    <a:pt x="0" y="1254918"/>
                  </a:lnTo>
                  <a:lnTo>
                    <a:pt x="40481" y="1128712"/>
                  </a:lnTo>
                  <a:lnTo>
                    <a:pt x="69056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D701CB-09B9-4D40-AD34-6A3D7246B2C4}"/>
                </a:ext>
              </a:extLst>
            </p:cNvPr>
            <p:cNvSpPr/>
            <p:nvPr/>
          </p:nvSpPr>
          <p:spPr>
            <a:xfrm>
              <a:off x="4657725" y="3400425"/>
              <a:ext cx="879475" cy="233363"/>
            </a:xfrm>
            <a:custGeom>
              <a:avLst/>
              <a:gdLst>
                <a:gd name="connsiteX0" fmla="*/ 402431 w 878681"/>
                <a:gd name="connsiteY0" fmla="*/ 209550 h 233363"/>
                <a:gd name="connsiteX1" fmla="*/ 21431 w 878681"/>
                <a:gd name="connsiteY1" fmla="*/ 233363 h 233363"/>
                <a:gd name="connsiteX2" fmla="*/ 0 w 878681"/>
                <a:gd name="connsiteY2" fmla="*/ 80963 h 233363"/>
                <a:gd name="connsiteX3" fmla="*/ 297656 w 878681"/>
                <a:gd name="connsiteY3" fmla="*/ 52388 h 233363"/>
                <a:gd name="connsiteX4" fmla="*/ 711994 w 878681"/>
                <a:gd name="connsiteY4" fmla="*/ 16669 h 233363"/>
                <a:gd name="connsiteX5" fmla="*/ 873919 w 878681"/>
                <a:gd name="connsiteY5" fmla="*/ 0 h 233363"/>
                <a:gd name="connsiteX6" fmla="*/ 878681 w 878681"/>
                <a:gd name="connsiteY6" fmla="*/ 176213 h 233363"/>
                <a:gd name="connsiteX7" fmla="*/ 790575 w 878681"/>
                <a:gd name="connsiteY7" fmla="*/ 188119 h 233363"/>
                <a:gd name="connsiteX8" fmla="*/ 402431 w 878681"/>
                <a:gd name="connsiteY8" fmla="*/ 209550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681" h="233363">
                  <a:moveTo>
                    <a:pt x="402431" y="209550"/>
                  </a:moveTo>
                  <a:lnTo>
                    <a:pt x="21431" y="233363"/>
                  </a:lnTo>
                  <a:lnTo>
                    <a:pt x="0" y="80963"/>
                  </a:lnTo>
                  <a:lnTo>
                    <a:pt x="297656" y="52388"/>
                  </a:lnTo>
                  <a:lnTo>
                    <a:pt x="711994" y="16669"/>
                  </a:lnTo>
                  <a:lnTo>
                    <a:pt x="873919" y="0"/>
                  </a:lnTo>
                  <a:lnTo>
                    <a:pt x="878681" y="176213"/>
                  </a:lnTo>
                  <a:lnTo>
                    <a:pt x="790575" y="188119"/>
                  </a:lnTo>
                  <a:lnTo>
                    <a:pt x="40243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4488300-CCE1-0F4C-BBE6-FA49D619ED40}"/>
                </a:ext>
              </a:extLst>
            </p:cNvPr>
            <p:cNvSpPr/>
            <p:nvPr/>
          </p:nvSpPr>
          <p:spPr>
            <a:xfrm>
              <a:off x="3984625" y="4062413"/>
              <a:ext cx="2616200" cy="1644650"/>
            </a:xfrm>
            <a:custGeom>
              <a:avLst/>
              <a:gdLst>
                <a:gd name="connsiteX0" fmla="*/ 1628775 w 2616994"/>
                <a:gd name="connsiteY0" fmla="*/ 242887 h 1645443"/>
                <a:gd name="connsiteX1" fmla="*/ 1245394 w 2616994"/>
                <a:gd name="connsiteY1" fmla="*/ 266700 h 1645443"/>
                <a:gd name="connsiteX2" fmla="*/ 1057275 w 2616994"/>
                <a:gd name="connsiteY2" fmla="*/ 280987 h 1645443"/>
                <a:gd name="connsiteX3" fmla="*/ 588169 w 2616994"/>
                <a:gd name="connsiteY3" fmla="*/ 326231 h 1645443"/>
                <a:gd name="connsiteX4" fmla="*/ 76200 w 2616994"/>
                <a:gd name="connsiteY4" fmla="*/ 381000 h 1645443"/>
                <a:gd name="connsiteX5" fmla="*/ 0 w 2616994"/>
                <a:gd name="connsiteY5" fmla="*/ 221456 h 1645443"/>
                <a:gd name="connsiteX6" fmla="*/ 388144 w 2616994"/>
                <a:gd name="connsiteY6" fmla="*/ 183356 h 1645443"/>
                <a:gd name="connsiteX7" fmla="*/ 1057275 w 2616994"/>
                <a:gd name="connsiteY7" fmla="*/ 119062 h 1645443"/>
                <a:gd name="connsiteX8" fmla="*/ 1243013 w 2616994"/>
                <a:gd name="connsiteY8" fmla="*/ 107156 h 1645443"/>
                <a:gd name="connsiteX9" fmla="*/ 1757363 w 2616994"/>
                <a:gd name="connsiteY9" fmla="*/ 78581 h 1645443"/>
                <a:gd name="connsiteX10" fmla="*/ 2135982 w 2616994"/>
                <a:gd name="connsiteY10" fmla="*/ 59531 h 1645443"/>
                <a:gd name="connsiteX11" fmla="*/ 2181225 w 2616994"/>
                <a:gd name="connsiteY11" fmla="*/ 52387 h 1645443"/>
                <a:gd name="connsiteX12" fmla="*/ 2228850 w 2616994"/>
                <a:gd name="connsiteY12" fmla="*/ 40481 h 1645443"/>
                <a:gd name="connsiteX13" fmla="*/ 2271713 w 2616994"/>
                <a:gd name="connsiteY13" fmla="*/ 30956 h 1645443"/>
                <a:gd name="connsiteX14" fmla="*/ 2300288 w 2616994"/>
                <a:gd name="connsiteY14" fmla="*/ 14287 h 1645443"/>
                <a:gd name="connsiteX15" fmla="*/ 2314575 w 2616994"/>
                <a:gd name="connsiteY15" fmla="*/ 2381 h 1645443"/>
                <a:gd name="connsiteX16" fmla="*/ 2326482 w 2616994"/>
                <a:gd name="connsiteY16" fmla="*/ 0 h 1645443"/>
                <a:gd name="connsiteX17" fmla="*/ 2366963 w 2616994"/>
                <a:gd name="connsiteY17" fmla="*/ 0 h 1645443"/>
                <a:gd name="connsiteX18" fmla="*/ 2390775 w 2616994"/>
                <a:gd name="connsiteY18" fmla="*/ 9525 h 1645443"/>
                <a:gd name="connsiteX19" fmla="*/ 2476500 w 2616994"/>
                <a:gd name="connsiteY19" fmla="*/ 73818 h 1645443"/>
                <a:gd name="connsiteX20" fmla="*/ 2571750 w 2616994"/>
                <a:gd name="connsiteY20" fmla="*/ 152400 h 1645443"/>
                <a:gd name="connsiteX21" fmla="*/ 2602707 w 2616994"/>
                <a:gd name="connsiteY21" fmla="*/ 178593 h 1645443"/>
                <a:gd name="connsiteX22" fmla="*/ 2614613 w 2616994"/>
                <a:gd name="connsiteY22" fmla="*/ 195262 h 1645443"/>
                <a:gd name="connsiteX23" fmla="*/ 2616994 w 2616994"/>
                <a:gd name="connsiteY23" fmla="*/ 219075 h 1645443"/>
                <a:gd name="connsiteX24" fmla="*/ 2607469 w 2616994"/>
                <a:gd name="connsiteY24" fmla="*/ 254793 h 1645443"/>
                <a:gd name="connsiteX25" fmla="*/ 2581275 w 2616994"/>
                <a:gd name="connsiteY25" fmla="*/ 300037 h 1645443"/>
                <a:gd name="connsiteX26" fmla="*/ 2547938 w 2616994"/>
                <a:gd name="connsiteY26" fmla="*/ 395287 h 1645443"/>
                <a:gd name="connsiteX27" fmla="*/ 2528888 w 2616994"/>
                <a:gd name="connsiteY27" fmla="*/ 588168 h 1645443"/>
                <a:gd name="connsiteX28" fmla="*/ 2521744 w 2616994"/>
                <a:gd name="connsiteY28" fmla="*/ 661987 h 1645443"/>
                <a:gd name="connsiteX29" fmla="*/ 2507457 w 2616994"/>
                <a:gd name="connsiteY29" fmla="*/ 759618 h 1645443"/>
                <a:gd name="connsiteX30" fmla="*/ 2459832 w 2616994"/>
                <a:gd name="connsiteY30" fmla="*/ 990600 h 1645443"/>
                <a:gd name="connsiteX31" fmla="*/ 2419350 w 2616994"/>
                <a:gd name="connsiteY31" fmla="*/ 1150143 h 1645443"/>
                <a:gd name="connsiteX32" fmla="*/ 2378869 w 2616994"/>
                <a:gd name="connsiteY32" fmla="*/ 1283493 h 1645443"/>
                <a:gd name="connsiteX33" fmla="*/ 2319338 w 2616994"/>
                <a:gd name="connsiteY33" fmla="*/ 1452562 h 1645443"/>
                <a:gd name="connsiteX34" fmla="*/ 2278857 w 2616994"/>
                <a:gd name="connsiteY34" fmla="*/ 1550193 h 1645443"/>
                <a:gd name="connsiteX35" fmla="*/ 2250282 w 2616994"/>
                <a:gd name="connsiteY35" fmla="*/ 1597818 h 1645443"/>
                <a:gd name="connsiteX36" fmla="*/ 2216944 w 2616994"/>
                <a:gd name="connsiteY36" fmla="*/ 1635918 h 1645443"/>
                <a:gd name="connsiteX37" fmla="*/ 2200275 w 2616994"/>
                <a:gd name="connsiteY37" fmla="*/ 1645443 h 1645443"/>
                <a:gd name="connsiteX38" fmla="*/ 2183607 w 2616994"/>
                <a:gd name="connsiteY38" fmla="*/ 1645443 h 1645443"/>
                <a:gd name="connsiteX39" fmla="*/ 2155032 w 2616994"/>
                <a:gd name="connsiteY39" fmla="*/ 1635918 h 1645443"/>
                <a:gd name="connsiteX40" fmla="*/ 2133600 w 2616994"/>
                <a:gd name="connsiteY40" fmla="*/ 1616868 h 1645443"/>
                <a:gd name="connsiteX41" fmla="*/ 2124075 w 2616994"/>
                <a:gd name="connsiteY41" fmla="*/ 1590675 h 1645443"/>
                <a:gd name="connsiteX42" fmla="*/ 2107407 w 2616994"/>
                <a:gd name="connsiteY42" fmla="*/ 1538287 h 1645443"/>
                <a:gd name="connsiteX43" fmla="*/ 2090738 w 2616994"/>
                <a:gd name="connsiteY43" fmla="*/ 1507331 h 1645443"/>
                <a:gd name="connsiteX44" fmla="*/ 2183607 w 2616994"/>
                <a:gd name="connsiteY44" fmla="*/ 1095375 h 1645443"/>
                <a:gd name="connsiteX45" fmla="*/ 2205038 w 2616994"/>
                <a:gd name="connsiteY45" fmla="*/ 1042987 h 1645443"/>
                <a:gd name="connsiteX46" fmla="*/ 2221707 w 2616994"/>
                <a:gd name="connsiteY46" fmla="*/ 983456 h 1645443"/>
                <a:gd name="connsiteX47" fmla="*/ 2266950 w 2616994"/>
                <a:gd name="connsiteY47" fmla="*/ 723900 h 1645443"/>
                <a:gd name="connsiteX48" fmla="*/ 2314575 w 2616994"/>
                <a:gd name="connsiteY48" fmla="*/ 402431 h 1645443"/>
                <a:gd name="connsiteX49" fmla="*/ 2321719 w 2616994"/>
                <a:gd name="connsiteY49" fmla="*/ 316706 h 1645443"/>
                <a:gd name="connsiteX50" fmla="*/ 2321719 w 2616994"/>
                <a:gd name="connsiteY50" fmla="*/ 271462 h 1645443"/>
                <a:gd name="connsiteX51" fmla="*/ 2316957 w 2616994"/>
                <a:gd name="connsiteY51" fmla="*/ 247650 h 1645443"/>
                <a:gd name="connsiteX52" fmla="*/ 2305050 w 2616994"/>
                <a:gd name="connsiteY52" fmla="*/ 230981 h 1645443"/>
                <a:gd name="connsiteX53" fmla="*/ 2288382 w 2616994"/>
                <a:gd name="connsiteY53" fmla="*/ 221456 h 1645443"/>
                <a:gd name="connsiteX54" fmla="*/ 2252663 w 2616994"/>
                <a:gd name="connsiteY54" fmla="*/ 219075 h 1645443"/>
                <a:gd name="connsiteX55" fmla="*/ 2062163 w 2616994"/>
                <a:gd name="connsiteY55" fmla="*/ 223837 h 1645443"/>
                <a:gd name="connsiteX56" fmla="*/ 1628775 w 2616994"/>
                <a:gd name="connsiteY56" fmla="*/ 242887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16994" h="1645443">
                  <a:moveTo>
                    <a:pt x="1628775" y="242887"/>
                  </a:moveTo>
                  <a:lnTo>
                    <a:pt x="1245394" y="266700"/>
                  </a:lnTo>
                  <a:lnTo>
                    <a:pt x="1057275" y="280987"/>
                  </a:lnTo>
                  <a:lnTo>
                    <a:pt x="588169" y="326231"/>
                  </a:lnTo>
                  <a:lnTo>
                    <a:pt x="76200" y="381000"/>
                  </a:lnTo>
                  <a:lnTo>
                    <a:pt x="0" y="221456"/>
                  </a:lnTo>
                  <a:lnTo>
                    <a:pt x="388144" y="183356"/>
                  </a:lnTo>
                  <a:lnTo>
                    <a:pt x="1057275" y="119062"/>
                  </a:lnTo>
                  <a:lnTo>
                    <a:pt x="1243013" y="107156"/>
                  </a:lnTo>
                  <a:lnTo>
                    <a:pt x="1757363" y="78581"/>
                  </a:lnTo>
                  <a:lnTo>
                    <a:pt x="2135982" y="59531"/>
                  </a:lnTo>
                  <a:lnTo>
                    <a:pt x="2181225" y="52387"/>
                  </a:lnTo>
                  <a:lnTo>
                    <a:pt x="2228850" y="40481"/>
                  </a:lnTo>
                  <a:lnTo>
                    <a:pt x="2271713" y="30956"/>
                  </a:lnTo>
                  <a:lnTo>
                    <a:pt x="2300288" y="14287"/>
                  </a:lnTo>
                  <a:lnTo>
                    <a:pt x="2314575" y="2381"/>
                  </a:lnTo>
                  <a:lnTo>
                    <a:pt x="2326482" y="0"/>
                  </a:lnTo>
                  <a:lnTo>
                    <a:pt x="2366963" y="0"/>
                  </a:lnTo>
                  <a:lnTo>
                    <a:pt x="2390775" y="9525"/>
                  </a:lnTo>
                  <a:lnTo>
                    <a:pt x="2476500" y="73818"/>
                  </a:lnTo>
                  <a:lnTo>
                    <a:pt x="2571750" y="152400"/>
                  </a:lnTo>
                  <a:lnTo>
                    <a:pt x="2602707" y="178593"/>
                  </a:lnTo>
                  <a:lnTo>
                    <a:pt x="2614613" y="195262"/>
                  </a:lnTo>
                  <a:lnTo>
                    <a:pt x="2616994" y="219075"/>
                  </a:lnTo>
                  <a:lnTo>
                    <a:pt x="2607469" y="254793"/>
                  </a:lnTo>
                  <a:lnTo>
                    <a:pt x="2581275" y="300037"/>
                  </a:lnTo>
                  <a:lnTo>
                    <a:pt x="2547938" y="395287"/>
                  </a:lnTo>
                  <a:lnTo>
                    <a:pt x="2528888" y="588168"/>
                  </a:lnTo>
                  <a:lnTo>
                    <a:pt x="2521744" y="661987"/>
                  </a:lnTo>
                  <a:lnTo>
                    <a:pt x="2507457" y="759618"/>
                  </a:lnTo>
                  <a:lnTo>
                    <a:pt x="2459832" y="990600"/>
                  </a:lnTo>
                  <a:lnTo>
                    <a:pt x="2419350" y="1150143"/>
                  </a:lnTo>
                  <a:lnTo>
                    <a:pt x="2378869" y="1283493"/>
                  </a:lnTo>
                  <a:lnTo>
                    <a:pt x="2319338" y="1452562"/>
                  </a:lnTo>
                  <a:lnTo>
                    <a:pt x="2278857" y="1550193"/>
                  </a:lnTo>
                  <a:lnTo>
                    <a:pt x="2250282" y="1597818"/>
                  </a:lnTo>
                  <a:lnTo>
                    <a:pt x="2216944" y="1635918"/>
                  </a:lnTo>
                  <a:lnTo>
                    <a:pt x="2200275" y="1645443"/>
                  </a:lnTo>
                  <a:lnTo>
                    <a:pt x="2183607" y="1645443"/>
                  </a:lnTo>
                  <a:lnTo>
                    <a:pt x="2155032" y="1635918"/>
                  </a:lnTo>
                  <a:lnTo>
                    <a:pt x="2133600" y="1616868"/>
                  </a:lnTo>
                  <a:lnTo>
                    <a:pt x="2124075" y="1590675"/>
                  </a:lnTo>
                  <a:lnTo>
                    <a:pt x="2107407" y="1538287"/>
                  </a:lnTo>
                  <a:lnTo>
                    <a:pt x="2090738" y="1507331"/>
                  </a:lnTo>
                  <a:lnTo>
                    <a:pt x="2183607" y="1095375"/>
                  </a:lnTo>
                  <a:lnTo>
                    <a:pt x="2205038" y="1042987"/>
                  </a:lnTo>
                  <a:lnTo>
                    <a:pt x="2221707" y="983456"/>
                  </a:lnTo>
                  <a:lnTo>
                    <a:pt x="2266950" y="723900"/>
                  </a:lnTo>
                  <a:lnTo>
                    <a:pt x="2314575" y="402431"/>
                  </a:lnTo>
                  <a:lnTo>
                    <a:pt x="2321719" y="316706"/>
                  </a:lnTo>
                  <a:lnTo>
                    <a:pt x="2321719" y="271462"/>
                  </a:lnTo>
                  <a:lnTo>
                    <a:pt x="2316957" y="247650"/>
                  </a:lnTo>
                  <a:lnTo>
                    <a:pt x="2305050" y="230981"/>
                  </a:lnTo>
                  <a:lnTo>
                    <a:pt x="2288382" y="221456"/>
                  </a:lnTo>
                  <a:lnTo>
                    <a:pt x="2252663" y="219075"/>
                  </a:lnTo>
                  <a:lnTo>
                    <a:pt x="2062163" y="223837"/>
                  </a:lnTo>
                  <a:lnTo>
                    <a:pt x="162877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35F3C9A-AECC-FD49-93A2-D903DE9C59E1}"/>
                </a:ext>
              </a:extLst>
            </p:cNvPr>
            <p:cNvSpPr/>
            <p:nvPr/>
          </p:nvSpPr>
          <p:spPr>
            <a:xfrm>
              <a:off x="5732463" y="5087938"/>
              <a:ext cx="501650" cy="504825"/>
            </a:xfrm>
            <a:custGeom>
              <a:avLst/>
              <a:gdLst>
                <a:gd name="connsiteX0" fmla="*/ 123825 w 502444"/>
                <a:gd name="connsiteY0" fmla="*/ 161925 h 504825"/>
                <a:gd name="connsiteX1" fmla="*/ 219075 w 502444"/>
                <a:gd name="connsiteY1" fmla="*/ 171450 h 504825"/>
                <a:gd name="connsiteX2" fmla="*/ 273844 w 502444"/>
                <a:gd name="connsiteY2" fmla="*/ 169069 h 504825"/>
                <a:gd name="connsiteX3" fmla="*/ 304800 w 502444"/>
                <a:gd name="connsiteY3" fmla="*/ 164307 h 504825"/>
                <a:gd name="connsiteX4" fmla="*/ 338137 w 502444"/>
                <a:gd name="connsiteY4" fmla="*/ 154782 h 504825"/>
                <a:gd name="connsiteX5" fmla="*/ 359569 w 502444"/>
                <a:gd name="connsiteY5" fmla="*/ 142875 h 504825"/>
                <a:gd name="connsiteX6" fmla="*/ 395287 w 502444"/>
                <a:gd name="connsiteY6" fmla="*/ 114300 h 504825"/>
                <a:gd name="connsiteX7" fmla="*/ 502444 w 502444"/>
                <a:gd name="connsiteY7" fmla="*/ 0 h 504825"/>
                <a:gd name="connsiteX8" fmla="*/ 392906 w 502444"/>
                <a:gd name="connsiteY8" fmla="*/ 504825 h 504825"/>
                <a:gd name="connsiteX9" fmla="*/ 342900 w 502444"/>
                <a:gd name="connsiteY9" fmla="*/ 481013 h 504825"/>
                <a:gd name="connsiteX10" fmla="*/ 311944 w 502444"/>
                <a:gd name="connsiteY10" fmla="*/ 438150 h 504825"/>
                <a:gd name="connsiteX11" fmla="*/ 283369 w 502444"/>
                <a:gd name="connsiteY11" fmla="*/ 402432 h 504825"/>
                <a:gd name="connsiteX12" fmla="*/ 238125 w 502444"/>
                <a:gd name="connsiteY12" fmla="*/ 361950 h 504825"/>
                <a:gd name="connsiteX13" fmla="*/ 188119 w 502444"/>
                <a:gd name="connsiteY13" fmla="*/ 316707 h 504825"/>
                <a:gd name="connsiteX14" fmla="*/ 140494 w 502444"/>
                <a:gd name="connsiteY14" fmla="*/ 278607 h 504825"/>
                <a:gd name="connsiteX15" fmla="*/ 88106 w 502444"/>
                <a:gd name="connsiteY15" fmla="*/ 242888 h 504825"/>
                <a:gd name="connsiteX16" fmla="*/ 35719 w 502444"/>
                <a:gd name="connsiteY16" fmla="*/ 209550 h 504825"/>
                <a:gd name="connsiteX17" fmla="*/ 9525 w 502444"/>
                <a:gd name="connsiteY17" fmla="*/ 188119 h 504825"/>
                <a:gd name="connsiteX18" fmla="*/ 0 w 502444"/>
                <a:gd name="connsiteY18" fmla="*/ 171450 h 504825"/>
                <a:gd name="connsiteX19" fmla="*/ 0 w 502444"/>
                <a:gd name="connsiteY19" fmla="*/ 159544 h 504825"/>
                <a:gd name="connsiteX20" fmla="*/ 9525 w 502444"/>
                <a:gd name="connsiteY20" fmla="*/ 147638 h 504825"/>
                <a:gd name="connsiteX21" fmla="*/ 35719 w 502444"/>
                <a:gd name="connsiteY21" fmla="*/ 145257 h 504825"/>
                <a:gd name="connsiteX22" fmla="*/ 123825 w 502444"/>
                <a:gd name="connsiteY22" fmla="*/ 1619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2444" h="504825">
                  <a:moveTo>
                    <a:pt x="123825" y="161925"/>
                  </a:moveTo>
                  <a:lnTo>
                    <a:pt x="219075" y="171450"/>
                  </a:lnTo>
                  <a:lnTo>
                    <a:pt x="273844" y="169069"/>
                  </a:lnTo>
                  <a:lnTo>
                    <a:pt x="304800" y="164307"/>
                  </a:lnTo>
                  <a:lnTo>
                    <a:pt x="338137" y="154782"/>
                  </a:lnTo>
                  <a:lnTo>
                    <a:pt x="359569" y="142875"/>
                  </a:lnTo>
                  <a:lnTo>
                    <a:pt x="395287" y="114300"/>
                  </a:lnTo>
                  <a:lnTo>
                    <a:pt x="502444" y="0"/>
                  </a:lnTo>
                  <a:lnTo>
                    <a:pt x="392906" y="504825"/>
                  </a:lnTo>
                  <a:lnTo>
                    <a:pt x="342900" y="481013"/>
                  </a:lnTo>
                  <a:lnTo>
                    <a:pt x="311944" y="438150"/>
                  </a:lnTo>
                  <a:lnTo>
                    <a:pt x="283369" y="402432"/>
                  </a:lnTo>
                  <a:lnTo>
                    <a:pt x="238125" y="361950"/>
                  </a:lnTo>
                  <a:lnTo>
                    <a:pt x="188119" y="316707"/>
                  </a:lnTo>
                  <a:lnTo>
                    <a:pt x="140494" y="278607"/>
                  </a:lnTo>
                  <a:lnTo>
                    <a:pt x="88106" y="242888"/>
                  </a:lnTo>
                  <a:lnTo>
                    <a:pt x="35719" y="209550"/>
                  </a:lnTo>
                  <a:lnTo>
                    <a:pt x="9525" y="188119"/>
                  </a:lnTo>
                  <a:lnTo>
                    <a:pt x="0" y="171450"/>
                  </a:lnTo>
                  <a:lnTo>
                    <a:pt x="0" y="159544"/>
                  </a:lnTo>
                  <a:lnTo>
                    <a:pt x="9525" y="147638"/>
                  </a:lnTo>
                  <a:lnTo>
                    <a:pt x="35719" y="145257"/>
                  </a:lnTo>
                  <a:lnTo>
                    <a:pt x="1238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938F54B-A503-6A46-81B8-ADFFDAB574B4}"/>
                </a:ext>
              </a:extLst>
            </p:cNvPr>
            <p:cNvSpPr/>
            <p:nvPr/>
          </p:nvSpPr>
          <p:spPr>
            <a:xfrm rot="16200000">
              <a:off x="3879056" y="4671219"/>
              <a:ext cx="2405063" cy="460375"/>
            </a:xfrm>
            <a:custGeom>
              <a:avLst/>
              <a:gdLst>
                <a:gd name="connsiteX0" fmla="*/ 1171575 w 2405062"/>
                <a:gd name="connsiteY0" fmla="*/ 407193 h 459581"/>
                <a:gd name="connsiteX1" fmla="*/ 647700 w 2405062"/>
                <a:gd name="connsiteY1" fmla="*/ 409575 h 459581"/>
                <a:gd name="connsiteX2" fmla="*/ 397669 w 2405062"/>
                <a:gd name="connsiteY2" fmla="*/ 409575 h 459581"/>
                <a:gd name="connsiteX3" fmla="*/ 235744 w 2405062"/>
                <a:gd name="connsiteY3" fmla="*/ 409575 h 459581"/>
                <a:gd name="connsiteX4" fmla="*/ 171450 w 2405062"/>
                <a:gd name="connsiteY4" fmla="*/ 407193 h 459581"/>
                <a:gd name="connsiteX5" fmla="*/ 135731 w 2405062"/>
                <a:gd name="connsiteY5" fmla="*/ 402431 h 459581"/>
                <a:gd name="connsiteX6" fmla="*/ 85725 w 2405062"/>
                <a:gd name="connsiteY6" fmla="*/ 392906 h 459581"/>
                <a:gd name="connsiteX7" fmla="*/ 54769 w 2405062"/>
                <a:gd name="connsiteY7" fmla="*/ 383381 h 459581"/>
                <a:gd name="connsiteX8" fmla="*/ 30956 w 2405062"/>
                <a:gd name="connsiteY8" fmla="*/ 373856 h 459581"/>
                <a:gd name="connsiteX9" fmla="*/ 14287 w 2405062"/>
                <a:gd name="connsiteY9" fmla="*/ 361950 h 459581"/>
                <a:gd name="connsiteX10" fmla="*/ 0 w 2405062"/>
                <a:gd name="connsiteY10" fmla="*/ 342900 h 459581"/>
                <a:gd name="connsiteX11" fmla="*/ 0 w 2405062"/>
                <a:gd name="connsiteY11" fmla="*/ 321468 h 459581"/>
                <a:gd name="connsiteX12" fmla="*/ 14287 w 2405062"/>
                <a:gd name="connsiteY12" fmla="*/ 292893 h 459581"/>
                <a:gd name="connsiteX13" fmla="*/ 33337 w 2405062"/>
                <a:gd name="connsiteY13" fmla="*/ 273843 h 459581"/>
                <a:gd name="connsiteX14" fmla="*/ 83344 w 2405062"/>
                <a:gd name="connsiteY14" fmla="*/ 228600 h 459581"/>
                <a:gd name="connsiteX15" fmla="*/ 123825 w 2405062"/>
                <a:gd name="connsiteY15" fmla="*/ 195262 h 459581"/>
                <a:gd name="connsiteX16" fmla="*/ 169069 w 2405062"/>
                <a:gd name="connsiteY16" fmla="*/ 166687 h 459581"/>
                <a:gd name="connsiteX17" fmla="*/ 228600 w 2405062"/>
                <a:gd name="connsiteY17" fmla="*/ 142875 h 459581"/>
                <a:gd name="connsiteX18" fmla="*/ 280987 w 2405062"/>
                <a:gd name="connsiteY18" fmla="*/ 128587 h 459581"/>
                <a:gd name="connsiteX19" fmla="*/ 342900 w 2405062"/>
                <a:gd name="connsiteY19" fmla="*/ 116681 h 459581"/>
                <a:gd name="connsiteX20" fmla="*/ 407194 w 2405062"/>
                <a:gd name="connsiteY20" fmla="*/ 114300 h 459581"/>
                <a:gd name="connsiteX21" fmla="*/ 516731 w 2405062"/>
                <a:gd name="connsiteY21" fmla="*/ 135731 h 459581"/>
                <a:gd name="connsiteX22" fmla="*/ 664369 w 2405062"/>
                <a:gd name="connsiteY22" fmla="*/ 159543 h 459581"/>
                <a:gd name="connsiteX23" fmla="*/ 1050131 w 2405062"/>
                <a:gd name="connsiteY23" fmla="*/ 159543 h 459581"/>
                <a:gd name="connsiteX24" fmla="*/ 1754981 w 2405062"/>
                <a:gd name="connsiteY24" fmla="*/ 161925 h 459581"/>
                <a:gd name="connsiteX25" fmla="*/ 1912144 w 2405062"/>
                <a:gd name="connsiteY25" fmla="*/ 161925 h 459581"/>
                <a:gd name="connsiteX26" fmla="*/ 2114550 w 2405062"/>
                <a:gd name="connsiteY26" fmla="*/ 161925 h 459581"/>
                <a:gd name="connsiteX27" fmla="*/ 2164556 w 2405062"/>
                <a:gd name="connsiteY27" fmla="*/ 157162 h 459581"/>
                <a:gd name="connsiteX28" fmla="*/ 2195512 w 2405062"/>
                <a:gd name="connsiteY28" fmla="*/ 147637 h 459581"/>
                <a:gd name="connsiteX29" fmla="*/ 2231231 w 2405062"/>
                <a:gd name="connsiteY29" fmla="*/ 133350 h 459581"/>
                <a:gd name="connsiteX30" fmla="*/ 2266950 w 2405062"/>
                <a:gd name="connsiteY30" fmla="*/ 104775 h 459581"/>
                <a:gd name="connsiteX31" fmla="*/ 2300287 w 2405062"/>
                <a:gd name="connsiteY31" fmla="*/ 76200 h 459581"/>
                <a:gd name="connsiteX32" fmla="*/ 2328862 w 2405062"/>
                <a:gd name="connsiteY32" fmla="*/ 38100 h 459581"/>
                <a:gd name="connsiteX33" fmla="*/ 2347912 w 2405062"/>
                <a:gd name="connsiteY33" fmla="*/ 14287 h 459581"/>
                <a:gd name="connsiteX34" fmla="*/ 2362200 w 2405062"/>
                <a:gd name="connsiteY34" fmla="*/ 4762 h 459581"/>
                <a:gd name="connsiteX35" fmla="*/ 2386012 w 2405062"/>
                <a:gd name="connsiteY35" fmla="*/ 0 h 459581"/>
                <a:gd name="connsiteX36" fmla="*/ 2395537 w 2405062"/>
                <a:gd name="connsiteY36" fmla="*/ 7143 h 459581"/>
                <a:gd name="connsiteX37" fmla="*/ 2405062 w 2405062"/>
                <a:gd name="connsiteY37" fmla="*/ 33337 h 459581"/>
                <a:gd name="connsiteX38" fmla="*/ 2405062 w 2405062"/>
                <a:gd name="connsiteY38" fmla="*/ 92868 h 459581"/>
                <a:gd name="connsiteX39" fmla="*/ 2397919 w 2405062"/>
                <a:gd name="connsiteY39" fmla="*/ 150018 h 459581"/>
                <a:gd name="connsiteX40" fmla="*/ 2383631 w 2405062"/>
                <a:gd name="connsiteY40" fmla="*/ 207168 h 459581"/>
                <a:gd name="connsiteX41" fmla="*/ 2357437 w 2405062"/>
                <a:gd name="connsiteY41" fmla="*/ 269081 h 459581"/>
                <a:gd name="connsiteX42" fmla="*/ 2316956 w 2405062"/>
                <a:gd name="connsiteY42" fmla="*/ 338137 h 459581"/>
                <a:gd name="connsiteX43" fmla="*/ 2252662 w 2405062"/>
                <a:gd name="connsiteY43" fmla="*/ 423862 h 459581"/>
                <a:gd name="connsiteX44" fmla="*/ 2235994 w 2405062"/>
                <a:gd name="connsiteY44" fmla="*/ 442912 h 459581"/>
                <a:gd name="connsiteX45" fmla="*/ 2221706 w 2405062"/>
                <a:gd name="connsiteY45" fmla="*/ 454818 h 459581"/>
                <a:gd name="connsiteX46" fmla="*/ 2195512 w 2405062"/>
                <a:gd name="connsiteY46" fmla="*/ 459581 h 459581"/>
                <a:gd name="connsiteX47" fmla="*/ 2166937 w 2405062"/>
                <a:gd name="connsiteY47" fmla="*/ 454818 h 459581"/>
                <a:gd name="connsiteX48" fmla="*/ 2131219 w 2405062"/>
                <a:gd name="connsiteY48" fmla="*/ 440531 h 459581"/>
                <a:gd name="connsiteX49" fmla="*/ 2074069 w 2405062"/>
                <a:gd name="connsiteY49" fmla="*/ 409575 h 459581"/>
                <a:gd name="connsiteX50" fmla="*/ 1909762 w 2405062"/>
                <a:gd name="connsiteY50" fmla="*/ 409575 h 459581"/>
                <a:gd name="connsiteX51" fmla="*/ 1781175 w 2405062"/>
                <a:gd name="connsiteY51" fmla="*/ 402431 h 459581"/>
                <a:gd name="connsiteX52" fmla="*/ 1171575 w 2405062"/>
                <a:gd name="connsiteY52" fmla="*/ 407193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5062" h="459581">
                  <a:moveTo>
                    <a:pt x="1171575" y="407193"/>
                  </a:moveTo>
                  <a:lnTo>
                    <a:pt x="647700" y="409575"/>
                  </a:lnTo>
                  <a:lnTo>
                    <a:pt x="397669" y="409575"/>
                  </a:lnTo>
                  <a:lnTo>
                    <a:pt x="235744" y="409575"/>
                  </a:lnTo>
                  <a:lnTo>
                    <a:pt x="171450" y="407193"/>
                  </a:lnTo>
                  <a:lnTo>
                    <a:pt x="135731" y="402431"/>
                  </a:lnTo>
                  <a:lnTo>
                    <a:pt x="85725" y="392906"/>
                  </a:lnTo>
                  <a:lnTo>
                    <a:pt x="54769" y="383381"/>
                  </a:lnTo>
                  <a:lnTo>
                    <a:pt x="30956" y="373856"/>
                  </a:lnTo>
                  <a:lnTo>
                    <a:pt x="14287" y="361950"/>
                  </a:lnTo>
                  <a:lnTo>
                    <a:pt x="0" y="342900"/>
                  </a:lnTo>
                  <a:lnTo>
                    <a:pt x="0" y="321468"/>
                  </a:lnTo>
                  <a:lnTo>
                    <a:pt x="14287" y="292893"/>
                  </a:lnTo>
                  <a:lnTo>
                    <a:pt x="33337" y="273843"/>
                  </a:lnTo>
                  <a:lnTo>
                    <a:pt x="83344" y="228600"/>
                  </a:lnTo>
                  <a:lnTo>
                    <a:pt x="123825" y="195262"/>
                  </a:lnTo>
                  <a:lnTo>
                    <a:pt x="169069" y="166687"/>
                  </a:lnTo>
                  <a:lnTo>
                    <a:pt x="228600" y="142875"/>
                  </a:lnTo>
                  <a:lnTo>
                    <a:pt x="280987" y="128587"/>
                  </a:lnTo>
                  <a:lnTo>
                    <a:pt x="342900" y="116681"/>
                  </a:lnTo>
                  <a:lnTo>
                    <a:pt x="407194" y="114300"/>
                  </a:lnTo>
                  <a:lnTo>
                    <a:pt x="516731" y="135731"/>
                  </a:lnTo>
                  <a:lnTo>
                    <a:pt x="664369" y="159543"/>
                  </a:lnTo>
                  <a:lnTo>
                    <a:pt x="1050131" y="159543"/>
                  </a:lnTo>
                  <a:lnTo>
                    <a:pt x="1754981" y="161925"/>
                  </a:lnTo>
                  <a:lnTo>
                    <a:pt x="1912144" y="161925"/>
                  </a:lnTo>
                  <a:lnTo>
                    <a:pt x="2114550" y="161925"/>
                  </a:lnTo>
                  <a:lnTo>
                    <a:pt x="2164556" y="157162"/>
                  </a:lnTo>
                  <a:lnTo>
                    <a:pt x="2195512" y="147637"/>
                  </a:lnTo>
                  <a:lnTo>
                    <a:pt x="2231231" y="133350"/>
                  </a:lnTo>
                  <a:lnTo>
                    <a:pt x="2266950" y="104775"/>
                  </a:lnTo>
                  <a:lnTo>
                    <a:pt x="2300287" y="76200"/>
                  </a:lnTo>
                  <a:lnTo>
                    <a:pt x="2328862" y="38100"/>
                  </a:lnTo>
                  <a:lnTo>
                    <a:pt x="2347912" y="14287"/>
                  </a:lnTo>
                  <a:lnTo>
                    <a:pt x="2362200" y="4762"/>
                  </a:lnTo>
                  <a:lnTo>
                    <a:pt x="2386012" y="0"/>
                  </a:lnTo>
                  <a:lnTo>
                    <a:pt x="2395537" y="7143"/>
                  </a:lnTo>
                  <a:lnTo>
                    <a:pt x="2405062" y="33337"/>
                  </a:lnTo>
                  <a:lnTo>
                    <a:pt x="2405062" y="92868"/>
                  </a:lnTo>
                  <a:lnTo>
                    <a:pt x="2397919" y="150018"/>
                  </a:lnTo>
                  <a:lnTo>
                    <a:pt x="2383631" y="207168"/>
                  </a:lnTo>
                  <a:lnTo>
                    <a:pt x="2357437" y="269081"/>
                  </a:lnTo>
                  <a:lnTo>
                    <a:pt x="2316956" y="338137"/>
                  </a:lnTo>
                  <a:lnTo>
                    <a:pt x="2252662" y="423862"/>
                  </a:lnTo>
                  <a:lnTo>
                    <a:pt x="2235994" y="442912"/>
                  </a:lnTo>
                  <a:lnTo>
                    <a:pt x="2221706" y="454818"/>
                  </a:lnTo>
                  <a:lnTo>
                    <a:pt x="2195512" y="459581"/>
                  </a:lnTo>
                  <a:lnTo>
                    <a:pt x="2166937" y="454818"/>
                  </a:lnTo>
                  <a:lnTo>
                    <a:pt x="2131219" y="440531"/>
                  </a:lnTo>
                  <a:lnTo>
                    <a:pt x="2074069" y="409575"/>
                  </a:lnTo>
                  <a:lnTo>
                    <a:pt x="1909762" y="409575"/>
                  </a:lnTo>
                  <a:lnTo>
                    <a:pt x="1781175" y="402431"/>
                  </a:lnTo>
                  <a:lnTo>
                    <a:pt x="1171575" y="407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668340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CF19332-0824-8043-8BA6-B1B01D592B79}"/>
              </a:ext>
            </a:extLst>
          </p:cNvPr>
          <p:cNvSpPr/>
          <p:nvPr/>
        </p:nvSpPr>
        <p:spPr>
          <a:xfrm>
            <a:off x="2676525" y="2090738"/>
            <a:ext cx="1404938" cy="614362"/>
          </a:xfrm>
          <a:custGeom>
            <a:avLst/>
            <a:gdLst>
              <a:gd name="connsiteX0" fmla="*/ 766763 w 1404938"/>
              <a:gd name="connsiteY0" fmla="*/ 357187 h 614362"/>
              <a:gd name="connsiteX1" fmla="*/ 483394 w 1404938"/>
              <a:gd name="connsiteY1" fmla="*/ 504825 h 614362"/>
              <a:gd name="connsiteX2" fmla="*/ 388144 w 1404938"/>
              <a:gd name="connsiteY2" fmla="*/ 559593 h 614362"/>
              <a:gd name="connsiteX3" fmla="*/ 366713 w 1404938"/>
              <a:gd name="connsiteY3" fmla="*/ 585787 h 614362"/>
              <a:gd name="connsiteX4" fmla="*/ 352425 w 1404938"/>
              <a:gd name="connsiteY4" fmla="*/ 602456 h 614362"/>
              <a:gd name="connsiteX5" fmla="*/ 335756 w 1404938"/>
              <a:gd name="connsiteY5" fmla="*/ 609600 h 614362"/>
              <a:gd name="connsiteX6" fmla="*/ 323850 w 1404938"/>
              <a:gd name="connsiteY6" fmla="*/ 614362 h 614362"/>
              <a:gd name="connsiteX7" fmla="*/ 309563 w 1404938"/>
              <a:gd name="connsiteY7" fmla="*/ 611981 h 614362"/>
              <a:gd name="connsiteX8" fmla="*/ 280988 w 1404938"/>
              <a:gd name="connsiteY8" fmla="*/ 600075 h 614362"/>
              <a:gd name="connsiteX9" fmla="*/ 257175 w 1404938"/>
              <a:gd name="connsiteY9" fmla="*/ 581025 h 614362"/>
              <a:gd name="connsiteX10" fmla="*/ 197644 w 1404938"/>
              <a:gd name="connsiteY10" fmla="*/ 519112 h 614362"/>
              <a:gd name="connsiteX11" fmla="*/ 121444 w 1404938"/>
              <a:gd name="connsiteY11" fmla="*/ 423862 h 614362"/>
              <a:gd name="connsiteX12" fmla="*/ 92869 w 1404938"/>
              <a:gd name="connsiteY12" fmla="*/ 383381 h 614362"/>
              <a:gd name="connsiteX13" fmla="*/ 57150 w 1404938"/>
              <a:gd name="connsiteY13" fmla="*/ 323850 h 614362"/>
              <a:gd name="connsiteX14" fmla="*/ 21431 w 1404938"/>
              <a:gd name="connsiteY14" fmla="*/ 247650 h 614362"/>
              <a:gd name="connsiteX15" fmla="*/ 7144 w 1404938"/>
              <a:gd name="connsiteY15" fmla="*/ 216693 h 614362"/>
              <a:gd name="connsiteX16" fmla="*/ 0 w 1404938"/>
              <a:gd name="connsiteY16" fmla="*/ 176212 h 614362"/>
              <a:gd name="connsiteX17" fmla="*/ 4763 w 1404938"/>
              <a:gd name="connsiteY17" fmla="*/ 152400 h 614362"/>
              <a:gd name="connsiteX18" fmla="*/ 11906 w 1404938"/>
              <a:gd name="connsiteY18" fmla="*/ 140493 h 614362"/>
              <a:gd name="connsiteX19" fmla="*/ 33338 w 1404938"/>
              <a:gd name="connsiteY19" fmla="*/ 138112 h 614362"/>
              <a:gd name="connsiteX20" fmla="*/ 71438 w 1404938"/>
              <a:gd name="connsiteY20" fmla="*/ 150018 h 614362"/>
              <a:gd name="connsiteX21" fmla="*/ 104775 w 1404938"/>
              <a:gd name="connsiteY21" fmla="*/ 171450 h 614362"/>
              <a:gd name="connsiteX22" fmla="*/ 133350 w 1404938"/>
              <a:gd name="connsiteY22" fmla="*/ 207168 h 614362"/>
              <a:gd name="connsiteX23" fmla="*/ 183356 w 1404938"/>
              <a:gd name="connsiteY23" fmla="*/ 250031 h 614362"/>
              <a:gd name="connsiteX24" fmla="*/ 221456 w 1404938"/>
              <a:gd name="connsiteY24" fmla="*/ 278606 h 614362"/>
              <a:gd name="connsiteX25" fmla="*/ 261938 w 1404938"/>
              <a:gd name="connsiteY25" fmla="*/ 300037 h 614362"/>
              <a:gd name="connsiteX26" fmla="*/ 302419 w 1404938"/>
              <a:gd name="connsiteY26" fmla="*/ 316706 h 614362"/>
              <a:gd name="connsiteX27" fmla="*/ 323850 w 1404938"/>
              <a:gd name="connsiteY27" fmla="*/ 316706 h 614362"/>
              <a:gd name="connsiteX28" fmla="*/ 378619 w 1404938"/>
              <a:gd name="connsiteY28" fmla="*/ 304800 h 614362"/>
              <a:gd name="connsiteX29" fmla="*/ 614363 w 1404938"/>
              <a:gd name="connsiteY29" fmla="*/ 221456 h 614362"/>
              <a:gd name="connsiteX30" fmla="*/ 838200 w 1404938"/>
              <a:gd name="connsiteY30" fmla="*/ 133350 h 614362"/>
              <a:gd name="connsiteX31" fmla="*/ 923925 w 1404938"/>
              <a:gd name="connsiteY31" fmla="*/ 92868 h 614362"/>
              <a:gd name="connsiteX32" fmla="*/ 978694 w 1404938"/>
              <a:gd name="connsiteY32" fmla="*/ 57150 h 614362"/>
              <a:gd name="connsiteX33" fmla="*/ 1021556 w 1404938"/>
              <a:gd name="connsiteY33" fmla="*/ 19050 h 614362"/>
              <a:gd name="connsiteX34" fmla="*/ 1035844 w 1404938"/>
              <a:gd name="connsiteY34" fmla="*/ 4762 h 614362"/>
              <a:gd name="connsiteX35" fmla="*/ 1062038 w 1404938"/>
              <a:gd name="connsiteY35" fmla="*/ 0 h 614362"/>
              <a:gd name="connsiteX36" fmla="*/ 1104900 w 1404938"/>
              <a:gd name="connsiteY36" fmla="*/ 11906 h 614362"/>
              <a:gd name="connsiteX37" fmla="*/ 1221581 w 1404938"/>
              <a:gd name="connsiteY37" fmla="*/ 66675 h 614362"/>
              <a:gd name="connsiteX38" fmla="*/ 1331119 w 1404938"/>
              <a:gd name="connsiteY38" fmla="*/ 128587 h 614362"/>
              <a:gd name="connsiteX39" fmla="*/ 1390650 w 1404938"/>
              <a:gd name="connsiteY39" fmla="*/ 166687 h 614362"/>
              <a:gd name="connsiteX40" fmla="*/ 1404938 w 1404938"/>
              <a:gd name="connsiteY40" fmla="*/ 183356 h 614362"/>
              <a:gd name="connsiteX41" fmla="*/ 1402556 w 1404938"/>
              <a:gd name="connsiteY41" fmla="*/ 202406 h 614362"/>
              <a:gd name="connsiteX42" fmla="*/ 1393031 w 1404938"/>
              <a:gd name="connsiteY42" fmla="*/ 226218 h 614362"/>
              <a:gd name="connsiteX43" fmla="*/ 1362075 w 1404938"/>
              <a:gd name="connsiteY43" fmla="*/ 261937 h 614362"/>
              <a:gd name="connsiteX44" fmla="*/ 1316831 w 1404938"/>
              <a:gd name="connsiteY44" fmla="*/ 304800 h 614362"/>
              <a:gd name="connsiteX45" fmla="*/ 992981 w 1404938"/>
              <a:gd name="connsiteY45" fmla="*/ 295275 h 614362"/>
              <a:gd name="connsiteX46" fmla="*/ 973931 w 1404938"/>
              <a:gd name="connsiteY46" fmla="*/ 288131 h 614362"/>
              <a:gd name="connsiteX47" fmla="*/ 950119 w 1404938"/>
              <a:gd name="connsiteY47" fmla="*/ 288131 h 614362"/>
              <a:gd name="connsiteX48" fmla="*/ 907256 w 1404938"/>
              <a:gd name="connsiteY48" fmla="*/ 297656 h 614362"/>
              <a:gd name="connsiteX49" fmla="*/ 766763 w 1404938"/>
              <a:gd name="connsiteY49" fmla="*/ 357187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04938" h="614362">
                <a:moveTo>
                  <a:pt x="766763" y="357187"/>
                </a:moveTo>
                <a:lnTo>
                  <a:pt x="483394" y="504825"/>
                </a:lnTo>
                <a:lnTo>
                  <a:pt x="388144" y="559593"/>
                </a:lnTo>
                <a:lnTo>
                  <a:pt x="366713" y="585787"/>
                </a:lnTo>
                <a:lnTo>
                  <a:pt x="352425" y="602456"/>
                </a:lnTo>
                <a:lnTo>
                  <a:pt x="335756" y="609600"/>
                </a:lnTo>
                <a:lnTo>
                  <a:pt x="323850" y="614362"/>
                </a:lnTo>
                <a:lnTo>
                  <a:pt x="309563" y="611981"/>
                </a:lnTo>
                <a:lnTo>
                  <a:pt x="280988" y="600075"/>
                </a:lnTo>
                <a:lnTo>
                  <a:pt x="257175" y="581025"/>
                </a:lnTo>
                <a:lnTo>
                  <a:pt x="197644" y="519112"/>
                </a:lnTo>
                <a:lnTo>
                  <a:pt x="121444" y="423862"/>
                </a:lnTo>
                <a:lnTo>
                  <a:pt x="92869" y="383381"/>
                </a:lnTo>
                <a:lnTo>
                  <a:pt x="57150" y="323850"/>
                </a:lnTo>
                <a:lnTo>
                  <a:pt x="21431" y="247650"/>
                </a:lnTo>
                <a:lnTo>
                  <a:pt x="7144" y="216693"/>
                </a:lnTo>
                <a:lnTo>
                  <a:pt x="0" y="176212"/>
                </a:lnTo>
                <a:lnTo>
                  <a:pt x="4763" y="152400"/>
                </a:lnTo>
                <a:lnTo>
                  <a:pt x="11906" y="140493"/>
                </a:lnTo>
                <a:lnTo>
                  <a:pt x="33338" y="138112"/>
                </a:lnTo>
                <a:lnTo>
                  <a:pt x="71438" y="150018"/>
                </a:lnTo>
                <a:lnTo>
                  <a:pt x="104775" y="171450"/>
                </a:lnTo>
                <a:lnTo>
                  <a:pt x="133350" y="207168"/>
                </a:lnTo>
                <a:lnTo>
                  <a:pt x="183356" y="250031"/>
                </a:lnTo>
                <a:lnTo>
                  <a:pt x="221456" y="278606"/>
                </a:lnTo>
                <a:lnTo>
                  <a:pt x="261938" y="300037"/>
                </a:lnTo>
                <a:lnTo>
                  <a:pt x="302419" y="316706"/>
                </a:lnTo>
                <a:lnTo>
                  <a:pt x="323850" y="316706"/>
                </a:lnTo>
                <a:lnTo>
                  <a:pt x="378619" y="304800"/>
                </a:lnTo>
                <a:lnTo>
                  <a:pt x="614363" y="221456"/>
                </a:lnTo>
                <a:lnTo>
                  <a:pt x="838200" y="133350"/>
                </a:lnTo>
                <a:lnTo>
                  <a:pt x="923925" y="92868"/>
                </a:lnTo>
                <a:lnTo>
                  <a:pt x="978694" y="57150"/>
                </a:lnTo>
                <a:lnTo>
                  <a:pt x="1021556" y="19050"/>
                </a:lnTo>
                <a:lnTo>
                  <a:pt x="1035844" y="4762"/>
                </a:lnTo>
                <a:lnTo>
                  <a:pt x="1062038" y="0"/>
                </a:lnTo>
                <a:lnTo>
                  <a:pt x="1104900" y="11906"/>
                </a:lnTo>
                <a:lnTo>
                  <a:pt x="1221581" y="66675"/>
                </a:lnTo>
                <a:lnTo>
                  <a:pt x="1331119" y="128587"/>
                </a:lnTo>
                <a:lnTo>
                  <a:pt x="1390650" y="166687"/>
                </a:lnTo>
                <a:lnTo>
                  <a:pt x="1404938" y="183356"/>
                </a:lnTo>
                <a:lnTo>
                  <a:pt x="1402556" y="202406"/>
                </a:lnTo>
                <a:lnTo>
                  <a:pt x="1393031" y="226218"/>
                </a:lnTo>
                <a:lnTo>
                  <a:pt x="1362075" y="261937"/>
                </a:lnTo>
                <a:lnTo>
                  <a:pt x="1316831" y="304800"/>
                </a:lnTo>
                <a:lnTo>
                  <a:pt x="992981" y="295275"/>
                </a:lnTo>
                <a:lnTo>
                  <a:pt x="973931" y="288131"/>
                </a:lnTo>
                <a:lnTo>
                  <a:pt x="950119" y="288131"/>
                </a:lnTo>
                <a:lnTo>
                  <a:pt x="907256" y="297656"/>
                </a:lnTo>
                <a:lnTo>
                  <a:pt x="766763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E68C25C-7DBB-F54B-97C5-011C1BED41DE}"/>
              </a:ext>
            </a:extLst>
          </p:cNvPr>
          <p:cNvSpPr/>
          <p:nvPr/>
        </p:nvSpPr>
        <p:spPr>
          <a:xfrm>
            <a:off x="4743450" y="1719263"/>
            <a:ext cx="1965325" cy="1263650"/>
          </a:xfrm>
          <a:custGeom>
            <a:avLst/>
            <a:gdLst>
              <a:gd name="connsiteX0" fmla="*/ 1281113 w 1964531"/>
              <a:gd name="connsiteY0" fmla="*/ 283368 h 1264443"/>
              <a:gd name="connsiteX1" fmla="*/ 1085850 w 1964531"/>
              <a:gd name="connsiteY1" fmla="*/ 302418 h 1264443"/>
              <a:gd name="connsiteX2" fmla="*/ 809625 w 1964531"/>
              <a:gd name="connsiteY2" fmla="*/ 376237 h 1264443"/>
              <a:gd name="connsiteX3" fmla="*/ 669131 w 1964531"/>
              <a:gd name="connsiteY3" fmla="*/ 404812 h 1264443"/>
              <a:gd name="connsiteX4" fmla="*/ 523875 w 1964531"/>
              <a:gd name="connsiteY4" fmla="*/ 440531 h 1264443"/>
              <a:gd name="connsiteX5" fmla="*/ 378619 w 1964531"/>
              <a:gd name="connsiteY5" fmla="*/ 478631 h 1264443"/>
              <a:gd name="connsiteX6" fmla="*/ 364331 w 1964531"/>
              <a:gd name="connsiteY6" fmla="*/ 488156 h 1264443"/>
              <a:gd name="connsiteX7" fmla="*/ 342900 w 1964531"/>
              <a:gd name="connsiteY7" fmla="*/ 495300 h 1264443"/>
              <a:gd name="connsiteX8" fmla="*/ 321469 w 1964531"/>
              <a:gd name="connsiteY8" fmla="*/ 492918 h 1264443"/>
              <a:gd name="connsiteX9" fmla="*/ 290513 w 1964531"/>
              <a:gd name="connsiteY9" fmla="*/ 481012 h 1264443"/>
              <a:gd name="connsiteX10" fmla="*/ 192881 w 1964531"/>
              <a:gd name="connsiteY10" fmla="*/ 416718 h 1264443"/>
              <a:gd name="connsiteX11" fmla="*/ 92869 w 1964531"/>
              <a:gd name="connsiteY11" fmla="*/ 330993 h 1264443"/>
              <a:gd name="connsiteX12" fmla="*/ 33338 w 1964531"/>
              <a:gd name="connsiteY12" fmla="*/ 271462 h 1264443"/>
              <a:gd name="connsiteX13" fmla="*/ 19050 w 1964531"/>
              <a:gd name="connsiteY13" fmla="*/ 257175 h 1264443"/>
              <a:gd name="connsiteX14" fmla="*/ 9525 w 1964531"/>
              <a:gd name="connsiteY14" fmla="*/ 238125 h 1264443"/>
              <a:gd name="connsiteX15" fmla="*/ 0 w 1964531"/>
              <a:gd name="connsiteY15" fmla="*/ 200025 h 1264443"/>
              <a:gd name="connsiteX16" fmla="*/ 2381 w 1964531"/>
              <a:gd name="connsiteY16" fmla="*/ 180975 h 1264443"/>
              <a:gd name="connsiteX17" fmla="*/ 11906 w 1964531"/>
              <a:gd name="connsiteY17" fmla="*/ 171450 h 1264443"/>
              <a:gd name="connsiteX18" fmla="*/ 23813 w 1964531"/>
              <a:gd name="connsiteY18" fmla="*/ 166687 h 1264443"/>
              <a:gd name="connsiteX19" fmla="*/ 42863 w 1964531"/>
              <a:gd name="connsiteY19" fmla="*/ 169068 h 1264443"/>
              <a:gd name="connsiteX20" fmla="*/ 83344 w 1964531"/>
              <a:gd name="connsiteY20" fmla="*/ 188118 h 1264443"/>
              <a:gd name="connsiteX21" fmla="*/ 111919 w 1964531"/>
              <a:gd name="connsiteY21" fmla="*/ 204787 h 1264443"/>
              <a:gd name="connsiteX22" fmla="*/ 147638 w 1964531"/>
              <a:gd name="connsiteY22" fmla="*/ 221456 h 1264443"/>
              <a:gd name="connsiteX23" fmla="*/ 202406 w 1964531"/>
              <a:gd name="connsiteY23" fmla="*/ 235743 h 1264443"/>
              <a:gd name="connsiteX24" fmla="*/ 252413 w 1964531"/>
              <a:gd name="connsiteY24" fmla="*/ 247650 h 1264443"/>
              <a:gd name="connsiteX25" fmla="*/ 311944 w 1964531"/>
              <a:gd name="connsiteY25" fmla="*/ 259556 h 1264443"/>
              <a:gd name="connsiteX26" fmla="*/ 361950 w 1964531"/>
              <a:gd name="connsiteY26" fmla="*/ 261937 h 1264443"/>
              <a:gd name="connsiteX27" fmla="*/ 414338 w 1964531"/>
              <a:gd name="connsiteY27" fmla="*/ 259556 h 1264443"/>
              <a:gd name="connsiteX28" fmla="*/ 504825 w 1964531"/>
              <a:gd name="connsiteY28" fmla="*/ 245268 h 1264443"/>
              <a:gd name="connsiteX29" fmla="*/ 659606 w 1964531"/>
              <a:gd name="connsiteY29" fmla="*/ 216693 h 1264443"/>
              <a:gd name="connsiteX30" fmla="*/ 854869 w 1964531"/>
              <a:gd name="connsiteY30" fmla="*/ 169068 h 1264443"/>
              <a:gd name="connsiteX31" fmla="*/ 1121569 w 1964531"/>
              <a:gd name="connsiteY31" fmla="*/ 123825 h 1264443"/>
              <a:gd name="connsiteX32" fmla="*/ 1243013 w 1964531"/>
              <a:gd name="connsiteY32" fmla="*/ 119062 h 1264443"/>
              <a:gd name="connsiteX33" fmla="*/ 1376363 w 1964531"/>
              <a:gd name="connsiteY33" fmla="*/ 104775 h 1264443"/>
              <a:gd name="connsiteX34" fmla="*/ 1447800 w 1964531"/>
              <a:gd name="connsiteY34" fmla="*/ 92868 h 1264443"/>
              <a:gd name="connsiteX35" fmla="*/ 1502569 w 1964531"/>
              <a:gd name="connsiteY35" fmla="*/ 83343 h 1264443"/>
              <a:gd name="connsiteX36" fmla="*/ 1538288 w 1964531"/>
              <a:gd name="connsiteY36" fmla="*/ 71437 h 1264443"/>
              <a:gd name="connsiteX37" fmla="*/ 1590675 w 1964531"/>
              <a:gd name="connsiteY37" fmla="*/ 50006 h 1264443"/>
              <a:gd name="connsiteX38" fmla="*/ 1657350 w 1964531"/>
              <a:gd name="connsiteY38" fmla="*/ 9525 h 1264443"/>
              <a:gd name="connsiteX39" fmla="*/ 1674019 w 1964531"/>
              <a:gd name="connsiteY39" fmla="*/ 0 h 1264443"/>
              <a:gd name="connsiteX40" fmla="*/ 1688306 w 1964531"/>
              <a:gd name="connsiteY40" fmla="*/ 0 h 1264443"/>
              <a:gd name="connsiteX41" fmla="*/ 1719263 w 1964531"/>
              <a:gd name="connsiteY41" fmla="*/ 9525 h 1264443"/>
              <a:gd name="connsiteX42" fmla="*/ 1769269 w 1964531"/>
              <a:gd name="connsiteY42" fmla="*/ 40481 h 1264443"/>
              <a:gd name="connsiteX43" fmla="*/ 1833563 w 1964531"/>
              <a:gd name="connsiteY43" fmla="*/ 95250 h 1264443"/>
              <a:gd name="connsiteX44" fmla="*/ 1919288 w 1964531"/>
              <a:gd name="connsiteY44" fmla="*/ 164306 h 1264443"/>
              <a:gd name="connsiteX45" fmla="*/ 1940719 w 1964531"/>
              <a:gd name="connsiteY45" fmla="*/ 180975 h 1264443"/>
              <a:gd name="connsiteX46" fmla="*/ 1959769 w 1964531"/>
              <a:gd name="connsiteY46" fmla="*/ 200025 h 1264443"/>
              <a:gd name="connsiteX47" fmla="*/ 1964531 w 1964531"/>
              <a:gd name="connsiteY47" fmla="*/ 219075 h 1264443"/>
              <a:gd name="connsiteX48" fmla="*/ 1959769 w 1964531"/>
              <a:gd name="connsiteY48" fmla="*/ 238125 h 1264443"/>
              <a:gd name="connsiteX49" fmla="*/ 1943100 w 1964531"/>
              <a:gd name="connsiteY49" fmla="*/ 261937 h 1264443"/>
              <a:gd name="connsiteX50" fmla="*/ 1914525 w 1964531"/>
              <a:gd name="connsiteY50" fmla="*/ 283368 h 1264443"/>
              <a:gd name="connsiteX51" fmla="*/ 1902619 w 1964531"/>
              <a:gd name="connsiteY51" fmla="*/ 304800 h 1264443"/>
              <a:gd name="connsiteX52" fmla="*/ 1885950 w 1964531"/>
              <a:gd name="connsiteY52" fmla="*/ 371475 h 1264443"/>
              <a:gd name="connsiteX53" fmla="*/ 1864519 w 1964531"/>
              <a:gd name="connsiteY53" fmla="*/ 497681 h 1264443"/>
              <a:gd name="connsiteX54" fmla="*/ 1852613 w 1964531"/>
              <a:gd name="connsiteY54" fmla="*/ 597693 h 1264443"/>
              <a:gd name="connsiteX55" fmla="*/ 1804988 w 1964531"/>
              <a:gd name="connsiteY55" fmla="*/ 854868 h 1264443"/>
              <a:gd name="connsiteX56" fmla="*/ 1752600 w 1964531"/>
              <a:gd name="connsiteY56" fmla="*/ 1059656 h 1264443"/>
              <a:gd name="connsiteX57" fmla="*/ 1697831 w 1964531"/>
              <a:gd name="connsiteY57" fmla="*/ 1262062 h 1264443"/>
              <a:gd name="connsiteX58" fmla="*/ 1559719 w 1964531"/>
              <a:gd name="connsiteY58" fmla="*/ 1264443 h 1264443"/>
              <a:gd name="connsiteX59" fmla="*/ 1566863 w 1964531"/>
              <a:gd name="connsiteY59" fmla="*/ 1162050 h 1264443"/>
              <a:gd name="connsiteX60" fmla="*/ 1583531 w 1964531"/>
              <a:gd name="connsiteY60" fmla="*/ 1052512 h 1264443"/>
              <a:gd name="connsiteX61" fmla="*/ 1590675 w 1964531"/>
              <a:gd name="connsiteY61" fmla="*/ 983456 h 1264443"/>
              <a:gd name="connsiteX62" fmla="*/ 1590675 w 1964531"/>
              <a:gd name="connsiteY62" fmla="*/ 912018 h 1264443"/>
              <a:gd name="connsiteX63" fmla="*/ 1588294 w 1964531"/>
              <a:gd name="connsiteY63" fmla="*/ 826293 h 1264443"/>
              <a:gd name="connsiteX64" fmla="*/ 1609725 w 1964531"/>
              <a:gd name="connsiteY64" fmla="*/ 607218 h 1264443"/>
              <a:gd name="connsiteX65" fmla="*/ 1633538 w 1964531"/>
              <a:gd name="connsiteY65" fmla="*/ 321468 h 1264443"/>
              <a:gd name="connsiteX66" fmla="*/ 1631156 w 1964531"/>
              <a:gd name="connsiteY66" fmla="*/ 295275 h 1264443"/>
              <a:gd name="connsiteX67" fmla="*/ 1621631 w 1964531"/>
              <a:gd name="connsiteY67" fmla="*/ 276225 h 1264443"/>
              <a:gd name="connsiteX68" fmla="*/ 1607344 w 1964531"/>
              <a:gd name="connsiteY68" fmla="*/ 264318 h 1264443"/>
              <a:gd name="connsiteX69" fmla="*/ 1581150 w 1964531"/>
              <a:gd name="connsiteY69" fmla="*/ 254793 h 1264443"/>
              <a:gd name="connsiteX70" fmla="*/ 1490663 w 1964531"/>
              <a:gd name="connsiteY70" fmla="*/ 259556 h 1264443"/>
              <a:gd name="connsiteX71" fmla="*/ 1281113 w 1964531"/>
              <a:gd name="connsiteY71" fmla="*/ 283368 h 126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964531" h="1264443">
                <a:moveTo>
                  <a:pt x="1281113" y="283368"/>
                </a:moveTo>
                <a:lnTo>
                  <a:pt x="1085850" y="302418"/>
                </a:lnTo>
                <a:lnTo>
                  <a:pt x="809625" y="376237"/>
                </a:lnTo>
                <a:lnTo>
                  <a:pt x="669131" y="404812"/>
                </a:lnTo>
                <a:lnTo>
                  <a:pt x="523875" y="440531"/>
                </a:lnTo>
                <a:lnTo>
                  <a:pt x="378619" y="478631"/>
                </a:lnTo>
                <a:lnTo>
                  <a:pt x="364331" y="488156"/>
                </a:lnTo>
                <a:lnTo>
                  <a:pt x="342900" y="495300"/>
                </a:lnTo>
                <a:lnTo>
                  <a:pt x="321469" y="492918"/>
                </a:lnTo>
                <a:lnTo>
                  <a:pt x="290513" y="481012"/>
                </a:lnTo>
                <a:lnTo>
                  <a:pt x="192881" y="416718"/>
                </a:lnTo>
                <a:lnTo>
                  <a:pt x="92869" y="330993"/>
                </a:lnTo>
                <a:lnTo>
                  <a:pt x="33338" y="271462"/>
                </a:lnTo>
                <a:lnTo>
                  <a:pt x="19050" y="257175"/>
                </a:lnTo>
                <a:lnTo>
                  <a:pt x="9525" y="238125"/>
                </a:lnTo>
                <a:lnTo>
                  <a:pt x="0" y="200025"/>
                </a:lnTo>
                <a:lnTo>
                  <a:pt x="2381" y="180975"/>
                </a:lnTo>
                <a:lnTo>
                  <a:pt x="11906" y="171450"/>
                </a:lnTo>
                <a:lnTo>
                  <a:pt x="23813" y="166687"/>
                </a:lnTo>
                <a:lnTo>
                  <a:pt x="42863" y="169068"/>
                </a:lnTo>
                <a:lnTo>
                  <a:pt x="83344" y="188118"/>
                </a:lnTo>
                <a:lnTo>
                  <a:pt x="111919" y="204787"/>
                </a:lnTo>
                <a:lnTo>
                  <a:pt x="147638" y="221456"/>
                </a:lnTo>
                <a:lnTo>
                  <a:pt x="202406" y="235743"/>
                </a:lnTo>
                <a:lnTo>
                  <a:pt x="252413" y="247650"/>
                </a:lnTo>
                <a:lnTo>
                  <a:pt x="311944" y="259556"/>
                </a:lnTo>
                <a:lnTo>
                  <a:pt x="361950" y="261937"/>
                </a:lnTo>
                <a:lnTo>
                  <a:pt x="414338" y="259556"/>
                </a:lnTo>
                <a:lnTo>
                  <a:pt x="504825" y="245268"/>
                </a:lnTo>
                <a:lnTo>
                  <a:pt x="659606" y="216693"/>
                </a:lnTo>
                <a:lnTo>
                  <a:pt x="854869" y="169068"/>
                </a:lnTo>
                <a:lnTo>
                  <a:pt x="1121569" y="123825"/>
                </a:lnTo>
                <a:lnTo>
                  <a:pt x="1243013" y="119062"/>
                </a:lnTo>
                <a:lnTo>
                  <a:pt x="1376363" y="104775"/>
                </a:lnTo>
                <a:lnTo>
                  <a:pt x="1447800" y="92868"/>
                </a:lnTo>
                <a:lnTo>
                  <a:pt x="1502569" y="83343"/>
                </a:lnTo>
                <a:lnTo>
                  <a:pt x="1538288" y="71437"/>
                </a:lnTo>
                <a:lnTo>
                  <a:pt x="1590675" y="50006"/>
                </a:lnTo>
                <a:lnTo>
                  <a:pt x="1657350" y="9525"/>
                </a:lnTo>
                <a:lnTo>
                  <a:pt x="1674019" y="0"/>
                </a:lnTo>
                <a:lnTo>
                  <a:pt x="1688306" y="0"/>
                </a:lnTo>
                <a:lnTo>
                  <a:pt x="1719263" y="9525"/>
                </a:lnTo>
                <a:lnTo>
                  <a:pt x="1769269" y="40481"/>
                </a:lnTo>
                <a:lnTo>
                  <a:pt x="1833563" y="95250"/>
                </a:lnTo>
                <a:lnTo>
                  <a:pt x="1919288" y="164306"/>
                </a:lnTo>
                <a:lnTo>
                  <a:pt x="1940719" y="180975"/>
                </a:lnTo>
                <a:lnTo>
                  <a:pt x="1959769" y="200025"/>
                </a:lnTo>
                <a:lnTo>
                  <a:pt x="1964531" y="219075"/>
                </a:lnTo>
                <a:lnTo>
                  <a:pt x="1959769" y="238125"/>
                </a:lnTo>
                <a:lnTo>
                  <a:pt x="1943100" y="261937"/>
                </a:lnTo>
                <a:lnTo>
                  <a:pt x="1914525" y="283368"/>
                </a:lnTo>
                <a:lnTo>
                  <a:pt x="1902619" y="304800"/>
                </a:lnTo>
                <a:lnTo>
                  <a:pt x="1885950" y="371475"/>
                </a:lnTo>
                <a:lnTo>
                  <a:pt x="1864519" y="497681"/>
                </a:lnTo>
                <a:lnTo>
                  <a:pt x="1852613" y="597693"/>
                </a:lnTo>
                <a:lnTo>
                  <a:pt x="1804988" y="854868"/>
                </a:lnTo>
                <a:lnTo>
                  <a:pt x="1752600" y="1059656"/>
                </a:lnTo>
                <a:lnTo>
                  <a:pt x="1697831" y="1262062"/>
                </a:lnTo>
                <a:lnTo>
                  <a:pt x="1559719" y="1264443"/>
                </a:lnTo>
                <a:lnTo>
                  <a:pt x="1566863" y="1162050"/>
                </a:lnTo>
                <a:lnTo>
                  <a:pt x="1583531" y="1052512"/>
                </a:lnTo>
                <a:lnTo>
                  <a:pt x="1590675" y="983456"/>
                </a:lnTo>
                <a:lnTo>
                  <a:pt x="1590675" y="912018"/>
                </a:lnTo>
                <a:cubicBezTo>
                  <a:pt x="1589881" y="883443"/>
                  <a:pt x="1589088" y="854868"/>
                  <a:pt x="1588294" y="826293"/>
                </a:cubicBezTo>
                <a:lnTo>
                  <a:pt x="1609725" y="607218"/>
                </a:lnTo>
                <a:lnTo>
                  <a:pt x="1633538" y="321468"/>
                </a:lnTo>
                <a:lnTo>
                  <a:pt x="1631156" y="295275"/>
                </a:lnTo>
                <a:lnTo>
                  <a:pt x="1621631" y="276225"/>
                </a:lnTo>
                <a:lnTo>
                  <a:pt x="1607344" y="264318"/>
                </a:lnTo>
                <a:lnTo>
                  <a:pt x="1581150" y="254793"/>
                </a:lnTo>
                <a:lnTo>
                  <a:pt x="1490663" y="259556"/>
                </a:lnTo>
                <a:lnTo>
                  <a:pt x="1281113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16E964B-CAE1-9648-92A1-7D7D0DAD54F4}"/>
              </a:ext>
            </a:extLst>
          </p:cNvPr>
          <p:cNvSpPr/>
          <p:nvPr/>
        </p:nvSpPr>
        <p:spPr>
          <a:xfrm>
            <a:off x="4183063" y="2292350"/>
            <a:ext cx="3116262" cy="561975"/>
          </a:xfrm>
          <a:custGeom>
            <a:avLst/>
            <a:gdLst>
              <a:gd name="connsiteX0" fmla="*/ 1001976 w 3116687"/>
              <a:gd name="connsiteY0" fmla="*/ 401821 h 561519"/>
              <a:gd name="connsiteX1" fmla="*/ 672277 w 3116687"/>
              <a:gd name="connsiteY1" fmla="*/ 471367 h 561519"/>
              <a:gd name="connsiteX2" fmla="*/ 476518 w 3116687"/>
              <a:gd name="connsiteY2" fmla="*/ 517731 h 561519"/>
              <a:gd name="connsiteX3" fmla="*/ 352881 w 3116687"/>
              <a:gd name="connsiteY3" fmla="*/ 558944 h 561519"/>
              <a:gd name="connsiteX4" fmla="*/ 332275 w 3116687"/>
              <a:gd name="connsiteY4" fmla="*/ 561519 h 561519"/>
              <a:gd name="connsiteX5" fmla="*/ 298790 w 3116687"/>
              <a:gd name="connsiteY5" fmla="*/ 558944 h 561519"/>
              <a:gd name="connsiteX6" fmla="*/ 270456 w 3116687"/>
              <a:gd name="connsiteY6" fmla="*/ 551216 h 561519"/>
              <a:gd name="connsiteX7" fmla="*/ 229244 w 3116687"/>
              <a:gd name="connsiteY7" fmla="*/ 530610 h 561519"/>
              <a:gd name="connsiteX8" fmla="*/ 146819 w 3116687"/>
              <a:gd name="connsiteY8" fmla="*/ 466216 h 561519"/>
              <a:gd name="connsiteX9" fmla="*/ 85001 w 3116687"/>
              <a:gd name="connsiteY9" fmla="*/ 406973 h 561519"/>
              <a:gd name="connsiteX10" fmla="*/ 25758 w 3116687"/>
              <a:gd name="connsiteY10" fmla="*/ 340003 h 561519"/>
              <a:gd name="connsiteX11" fmla="*/ 10303 w 3116687"/>
              <a:gd name="connsiteY11" fmla="*/ 311669 h 561519"/>
              <a:gd name="connsiteX12" fmla="*/ 0 w 3116687"/>
              <a:gd name="connsiteY12" fmla="*/ 275608 h 561519"/>
              <a:gd name="connsiteX13" fmla="*/ 0 w 3116687"/>
              <a:gd name="connsiteY13" fmla="*/ 265305 h 561519"/>
              <a:gd name="connsiteX14" fmla="*/ 2576 w 3116687"/>
              <a:gd name="connsiteY14" fmla="*/ 249851 h 561519"/>
              <a:gd name="connsiteX15" fmla="*/ 15455 w 3116687"/>
              <a:gd name="connsiteY15" fmla="*/ 242123 h 561519"/>
              <a:gd name="connsiteX16" fmla="*/ 30909 w 3116687"/>
              <a:gd name="connsiteY16" fmla="*/ 242123 h 561519"/>
              <a:gd name="connsiteX17" fmla="*/ 48940 w 3116687"/>
              <a:gd name="connsiteY17" fmla="*/ 247275 h 561519"/>
              <a:gd name="connsiteX18" fmla="*/ 90152 w 3116687"/>
              <a:gd name="connsiteY18" fmla="*/ 275608 h 561519"/>
              <a:gd name="connsiteX19" fmla="*/ 144243 w 3116687"/>
              <a:gd name="connsiteY19" fmla="*/ 303942 h 561519"/>
              <a:gd name="connsiteX20" fmla="*/ 180304 w 3116687"/>
              <a:gd name="connsiteY20" fmla="*/ 319396 h 561519"/>
              <a:gd name="connsiteX21" fmla="*/ 224092 w 3116687"/>
              <a:gd name="connsiteY21" fmla="*/ 332275 h 561519"/>
              <a:gd name="connsiteX22" fmla="*/ 265305 w 3116687"/>
              <a:gd name="connsiteY22" fmla="*/ 337427 h 561519"/>
              <a:gd name="connsiteX23" fmla="*/ 340002 w 3116687"/>
              <a:gd name="connsiteY23" fmla="*/ 332275 h 561519"/>
              <a:gd name="connsiteX24" fmla="*/ 587277 w 3116687"/>
              <a:gd name="connsiteY24" fmla="*/ 285911 h 561519"/>
              <a:gd name="connsiteX25" fmla="*/ 1022583 w 3116687"/>
              <a:gd name="connsiteY25" fmla="*/ 206062 h 561519"/>
              <a:gd name="connsiteX26" fmla="*/ 1406373 w 3116687"/>
              <a:gd name="connsiteY26" fmla="*/ 133941 h 561519"/>
              <a:gd name="connsiteX27" fmla="*/ 1648496 w 3116687"/>
              <a:gd name="connsiteY27" fmla="*/ 87577 h 561519"/>
              <a:gd name="connsiteX28" fmla="*/ 2171378 w 3116687"/>
              <a:gd name="connsiteY28" fmla="*/ 43789 h 561519"/>
              <a:gd name="connsiteX29" fmla="*/ 2410925 w 3116687"/>
              <a:gd name="connsiteY29" fmla="*/ 23182 h 561519"/>
              <a:gd name="connsiteX30" fmla="*/ 2598957 w 3116687"/>
              <a:gd name="connsiteY30" fmla="*/ 15455 h 561519"/>
              <a:gd name="connsiteX31" fmla="*/ 2686533 w 3116687"/>
              <a:gd name="connsiteY31" fmla="*/ 7728 h 561519"/>
              <a:gd name="connsiteX32" fmla="*/ 2722594 w 3116687"/>
              <a:gd name="connsiteY32" fmla="*/ 0 h 561519"/>
              <a:gd name="connsiteX33" fmla="*/ 2786988 w 3116687"/>
              <a:gd name="connsiteY33" fmla="*/ 2576 h 561519"/>
              <a:gd name="connsiteX34" fmla="*/ 2848807 w 3116687"/>
              <a:gd name="connsiteY34" fmla="*/ 12879 h 561519"/>
              <a:gd name="connsiteX35" fmla="*/ 2964717 w 3116687"/>
              <a:gd name="connsiteY35" fmla="*/ 41213 h 561519"/>
              <a:gd name="connsiteX36" fmla="*/ 3047141 w 3116687"/>
              <a:gd name="connsiteY36" fmla="*/ 66971 h 561519"/>
              <a:gd name="connsiteX37" fmla="*/ 3090930 w 3116687"/>
              <a:gd name="connsiteY37" fmla="*/ 92728 h 561519"/>
              <a:gd name="connsiteX38" fmla="*/ 3108960 w 3116687"/>
              <a:gd name="connsiteY38" fmla="*/ 113335 h 561519"/>
              <a:gd name="connsiteX39" fmla="*/ 3116687 w 3116687"/>
              <a:gd name="connsiteY39" fmla="*/ 128789 h 561519"/>
              <a:gd name="connsiteX40" fmla="*/ 3116687 w 3116687"/>
              <a:gd name="connsiteY40" fmla="*/ 149395 h 561519"/>
              <a:gd name="connsiteX41" fmla="*/ 3098657 w 3116687"/>
              <a:gd name="connsiteY41" fmla="*/ 172577 h 561519"/>
              <a:gd name="connsiteX42" fmla="*/ 3054869 w 3116687"/>
              <a:gd name="connsiteY42" fmla="*/ 195759 h 561519"/>
              <a:gd name="connsiteX43" fmla="*/ 2985323 w 3116687"/>
              <a:gd name="connsiteY43" fmla="*/ 216366 h 561519"/>
              <a:gd name="connsiteX44" fmla="*/ 2913201 w 3116687"/>
              <a:gd name="connsiteY44" fmla="*/ 236972 h 561519"/>
              <a:gd name="connsiteX45" fmla="*/ 2835928 w 3116687"/>
              <a:gd name="connsiteY45" fmla="*/ 242123 h 561519"/>
              <a:gd name="connsiteX46" fmla="*/ 2653048 w 3116687"/>
              <a:gd name="connsiteY46" fmla="*/ 242123 h 561519"/>
              <a:gd name="connsiteX47" fmla="*/ 2361985 w 3116687"/>
              <a:gd name="connsiteY47" fmla="*/ 244699 h 561519"/>
              <a:gd name="connsiteX48" fmla="*/ 2140469 w 3116687"/>
              <a:gd name="connsiteY48" fmla="*/ 242123 h 561519"/>
              <a:gd name="connsiteX49" fmla="*/ 2014256 w 3116687"/>
              <a:gd name="connsiteY49" fmla="*/ 247275 h 561519"/>
              <a:gd name="connsiteX50" fmla="*/ 1916376 w 3116687"/>
              <a:gd name="connsiteY50" fmla="*/ 252426 h 561519"/>
              <a:gd name="connsiteX51" fmla="*/ 1818497 w 3116687"/>
              <a:gd name="connsiteY51" fmla="*/ 260154 h 561519"/>
              <a:gd name="connsiteX52" fmla="*/ 1648496 w 3116687"/>
              <a:gd name="connsiteY52" fmla="*/ 285911 h 561519"/>
              <a:gd name="connsiteX53" fmla="*/ 1424403 w 3116687"/>
              <a:gd name="connsiteY53" fmla="*/ 324548 h 561519"/>
              <a:gd name="connsiteX54" fmla="*/ 1001976 w 3116687"/>
              <a:gd name="connsiteY54" fmla="*/ 401821 h 56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116687" h="561519">
                <a:moveTo>
                  <a:pt x="1001976" y="401821"/>
                </a:moveTo>
                <a:lnTo>
                  <a:pt x="672277" y="471367"/>
                </a:lnTo>
                <a:lnTo>
                  <a:pt x="476518" y="517731"/>
                </a:lnTo>
                <a:lnTo>
                  <a:pt x="352881" y="558944"/>
                </a:lnTo>
                <a:lnTo>
                  <a:pt x="332275" y="561519"/>
                </a:lnTo>
                <a:lnTo>
                  <a:pt x="298790" y="558944"/>
                </a:lnTo>
                <a:lnTo>
                  <a:pt x="270456" y="551216"/>
                </a:lnTo>
                <a:lnTo>
                  <a:pt x="229244" y="530610"/>
                </a:lnTo>
                <a:lnTo>
                  <a:pt x="146819" y="466216"/>
                </a:lnTo>
                <a:lnTo>
                  <a:pt x="85001" y="406973"/>
                </a:lnTo>
                <a:lnTo>
                  <a:pt x="25758" y="340003"/>
                </a:lnTo>
                <a:lnTo>
                  <a:pt x="10303" y="311669"/>
                </a:lnTo>
                <a:lnTo>
                  <a:pt x="0" y="275608"/>
                </a:lnTo>
                <a:lnTo>
                  <a:pt x="0" y="265305"/>
                </a:lnTo>
                <a:lnTo>
                  <a:pt x="2576" y="249851"/>
                </a:lnTo>
                <a:lnTo>
                  <a:pt x="15455" y="242123"/>
                </a:lnTo>
                <a:lnTo>
                  <a:pt x="30909" y="242123"/>
                </a:lnTo>
                <a:lnTo>
                  <a:pt x="48940" y="247275"/>
                </a:lnTo>
                <a:lnTo>
                  <a:pt x="90152" y="275608"/>
                </a:lnTo>
                <a:lnTo>
                  <a:pt x="144243" y="303942"/>
                </a:lnTo>
                <a:lnTo>
                  <a:pt x="180304" y="319396"/>
                </a:lnTo>
                <a:lnTo>
                  <a:pt x="224092" y="332275"/>
                </a:lnTo>
                <a:lnTo>
                  <a:pt x="265305" y="337427"/>
                </a:lnTo>
                <a:lnTo>
                  <a:pt x="340002" y="332275"/>
                </a:lnTo>
                <a:lnTo>
                  <a:pt x="587277" y="285911"/>
                </a:lnTo>
                <a:lnTo>
                  <a:pt x="1022583" y="206062"/>
                </a:lnTo>
                <a:lnTo>
                  <a:pt x="1406373" y="133941"/>
                </a:lnTo>
                <a:lnTo>
                  <a:pt x="1648496" y="87577"/>
                </a:lnTo>
                <a:lnTo>
                  <a:pt x="2171378" y="43789"/>
                </a:lnTo>
                <a:lnTo>
                  <a:pt x="2410925" y="23182"/>
                </a:lnTo>
                <a:lnTo>
                  <a:pt x="2598957" y="15455"/>
                </a:lnTo>
                <a:lnTo>
                  <a:pt x="2686533" y="7728"/>
                </a:lnTo>
                <a:lnTo>
                  <a:pt x="2722594" y="0"/>
                </a:lnTo>
                <a:lnTo>
                  <a:pt x="2786988" y="2576"/>
                </a:lnTo>
                <a:lnTo>
                  <a:pt x="2848807" y="12879"/>
                </a:lnTo>
                <a:lnTo>
                  <a:pt x="2964717" y="41213"/>
                </a:lnTo>
                <a:lnTo>
                  <a:pt x="3047141" y="66971"/>
                </a:lnTo>
                <a:lnTo>
                  <a:pt x="3090930" y="92728"/>
                </a:lnTo>
                <a:lnTo>
                  <a:pt x="3108960" y="113335"/>
                </a:lnTo>
                <a:lnTo>
                  <a:pt x="3116687" y="128789"/>
                </a:lnTo>
                <a:lnTo>
                  <a:pt x="3116687" y="149395"/>
                </a:lnTo>
                <a:lnTo>
                  <a:pt x="3098657" y="172577"/>
                </a:lnTo>
                <a:lnTo>
                  <a:pt x="3054869" y="195759"/>
                </a:lnTo>
                <a:lnTo>
                  <a:pt x="2985323" y="216366"/>
                </a:lnTo>
                <a:lnTo>
                  <a:pt x="2913201" y="236972"/>
                </a:lnTo>
                <a:lnTo>
                  <a:pt x="2835928" y="242123"/>
                </a:lnTo>
                <a:lnTo>
                  <a:pt x="2653048" y="242123"/>
                </a:lnTo>
                <a:lnTo>
                  <a:pt x="2361985" y="244699"/>
                </a:lnTo>
                <a:lnTo>
                  <a:pt x="2140469" y="242123"/>
                </a:lnTo>
                <a:lnTo>
                  <a:pt x="2014256" y="247275"/>
                </a:lnTo>
                <a:lnTo>
                  <a:pt x="1916376" y="252426"/>
                </a:lnTo>
                <a:lnTo>
                  <a:pt x="1818497" y="260154"/>
                </a:lnTo>
                <a:lnTo>
                  <a:pt x="1648496" y="285911"/>
                </a:lnTo>
                <a:cubicBezTo>
                  <a:pt x="1573824" y="298935"/>
                  <a:pt x="1500203" y="324548"/>
                  <a:pt x="1424403" y="324548"/>
                </a:cubicBezTo>
                <a:lnTo>
                  <a:pt x="1001976" y="4018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0D3B01-C456-7041-839A-0B173BFD4237}"/>
              </a:ext>
            </a:extLst>
          </p:cNvPr>
          <p:cNvSpPr/>
          <p:nvPr/>
        </p:nvSpPr>
        <p:spPr>
          <a:xfrm>
            <a:off x="4719638" y="2890838"/>
            <a:ext cx="1855787" cy="457200"/>
          </a:xfrm>
          <a:custGeom>
            <a:avLst/>
            <a:gdLst>
              <a:gd name="connsiteX0" fmla="*/ 1297781 w 1854993"/>
              <a:gd name="connsiteY0" fmla="*/ 214312 h 457200"/>
              <a:gd name="connsiteX1" fmla="*/ 1112043 w 1854993"/>
              <a:gd name="connsiteY1" fmla="*/ 250031 h 457200"/>
              <a:gd name="connsiteX2" fmla="*/ 785812 w 1854993"/>
              <a:gd name="connsiteY2" fmla="*/ 309562 h 457200"/>
              <a:gd name="connsiteX3" fmla="*/ 650081 w 1854993"/>
              <a:gd name="connsiteY3" fmla="*/ 340518 h 457200"/>
              <a:gd name="connsiteX4" fmla="*/ 504825 w 1854993"/>
              <a:gd name="connsiteY4" fmla="*/ 390525 h 457200"/>
              <a:gd name="connsiteX5" fmla="*/ 376237 w 1854993"/>
              <a:gd name="connsiteY5" fmla="*/ 452437 h 457200"/>
              <a:gd name="connsiteX6" fmla="*/ 359568 w 1854993"/>
              <a:gd name="connsiteY6" fmla="*/ 457200 h 457200"/>
              <a:gd name="connsiteX7" fmla="*/ 326231 w 1854993"/>
              <a:gd name="connsiteY7" fmla="*/ 457200 h 457200"/>
              <a:gd name="connsiteX8" fmla="*/ 285750 w 1854993"/>
              <a:gd name="connsiteY8" fmla="*/ 447675 h 457200"/>
              <a:gd name="connsiteX9" fmla="*/ 200025 w 1854993"/>
              <a:gd name="connsiteY9" fmla="*/ 400050 h 457200"/>
              <a:gd name="connsiteX10" fmla="*/ 107156 w 1854993"/>
              <a:gd name="connsiteY10" fmla="*/ 340518 h 457200"/>
              <a:gd name="connsiteX11" fmla="*/ 38100 w 1854993"/>
              <a:gd name="connsiteY11" fmla="*/ 288131 h 457200"/>
              <a:gd name="connsiteX12" fmla="*/ 11906 w 1854993"/>
              <a:gd name="connsiteY12" fmla="*/ 259556 h 457200"/>
              <a:gd name="connsiteX13" fmla="*/ 0 w 1854993"/>
              <a:gd name="connsiteY13" fmla="*/ 226218 h 457200"/>
              <a:gd name="connsiteX14" fmla="*/ 4762 w 1854993"/>
              <a:gd name="connsiteY14" fmla="*/ 200025 h 457200"/>
              <a:gd name="connsiteX15" fmla="*/ 21431 w 1854993"/>
              <a:gd name="connsiteY15" fmla="*/ 188118 h 457200"/>
              <a:gd name="connsiteX16" fmla="*/ 45243 w 1854993"/>
              <a:gd name="connsiteY16" fmla="*/ 185737 h 457200"/>
              <a:gd name="connsiteX17" fmla="*/ 83343 w 1854993"/>
              <a:gd name="connsiteY17" fmla="*/ 197643 h 457200"/>
              <a:gd name="connsiteX18" fmla="*/ 121443 w 1854993"/>
              <a:gd name="connsiteY18" fmla="*/ 214312 h 457200"/>
              <a:gd name="connsiteX19" fmla="*/ 152400 w 1854993"/>
              <a:gd name="connsiteY19" fmla="*/ 226218 h 457200"/>
              <a:gd name="connsiteX20" fmla="*/ 192881 w 1854993"/>
              <a:gd name="connsiteY20" fmla="*/ 235743 h 457200"/>
              <a:gd name="connsiteX21" fmla="*/ 235743 w 1854993"/>
              <a:gd name="connsiteY21" fmla="*/ 235743 h 457200"/>
              <a:gd name="connsiteX22" fmla="*/ 311943 w 1854993"/>
              <a:gd name="connsiteY22" fmla="*/ 221456 h 457200"/>
              <a:gd name="connsiteX23" fmla="*/ 550068 w 1854993"/>
              <a:gd name="connsiteY23" fmla="*/ 171450 h 457200"/>
              <a:gd name="connsiteX24" fmla="*/ 873918 w 1854993"/>
              <a:gd name="connsiteY24" fmla="*/ 114300 h 457200"/>
              <a:gd name="connsiteX25" fmla="*/ 1152525 w 1854993"/>
              <a:gd name="connsiteY25" fmla="*/ 64293 h 457200"/>
              <a:gd name="connsiteX26" fmla="*/ 1485900 w 1854993"/>
              <a:gd name="connsiteY26" fmla="*/ 19050 h 457200"/>
              <a:gd name="connsiteX27" fmla="*/ 1604962 w 1854993"/>
              <a:gd name="connsiteY27" fmla="*/ 0 h 457200"/>
              <a:gd name="connsiteX28" fmla="*/ 1745456 w 1854993"/>
              <a:gd name="connsiteY28" fmla="*/ 7143 h 457200"/>
              <a:gd name="connsiteX29" fmla="*/ 1790700 w 1854993"/>
              <a:gd name="connsiteY29" fmla="*/ 21431 h 457200"/>
              <a:gd name="connsiteX30" fmla="*/ 1828800 w 1854993"/>
              <a:gd name="connsiteY30" fmla="*/ 42862 h 457200"/>
              <a:gd name="connsiteX31" fmla="*/ 1845468 w 1854993"/>
              <a:gd name="connsiteY31" fmla="*/ 57150 h 457200"/>
              <a:gd name="connsiteX32" fmla="*/ 1854993 w 1854993"/>
              <a:gd name="connsiteY32" fmla="*/ 80962 h 457200"/>
              <a:gd name="connsiteX33" fmla="*/ 1852612 w 1854993"/>
              <a:gd name="connsiteY33" fmla="*/ 100012 h 457200"/>
              <a:gd name="connsiteX34" fmla="*/ 1835943 w 1854993"/>
              <a:gd name="connsiteY34" fmla="*/ 135731 h 457200"/>
              <a:gd name="connsiteX35" fmla="*/ 1795462 w 1854993"/>
              <a:gd name="connsiteY35" fmla="*/ 176212 h 457200"/>
              <a:gd name="connsiteX36" fmla="*/ 1762125 w 1854993"/>
              <a:gd name="connsiteY36" fmla="*/ 180975 h 457200"/>
              <a:gd name="connsiteX37" fmla="*/ 1297781 w 1854993"/>
              <a:gd name="connsiteY37" fmla="*/ 214312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54993" h="457200">
                <a:moveTo>
                  <a:pt x="1297781" y="214312"/>
                </a:moveTo>
                <a:lnTo>
                  <a:pt x="1112043" y="250031"/>
                </a:lnTo>
                <a:lnTo>
                  <a:pt x="785812" y="309562"/>
                </a:lnTo>
                <a:lnTo>
                  <a:pt x="650081" y="340518"/>
                </a:lnTo>
                <a:lnTo>
                  <a:pt x="504825" y="390525"/>
                </a:lnTo>
                <a:lnTo>
                  <a:pt x="376237" y="452437"/>
                </a:lnTo>
                <a:lnTo>
                  <a:pt x="359568" y="457200"/>
                </a:lnTo>
                <a:lnTo>
                  <a:pt x="326231" y="457200"/>
                </a:lnTo>
                <a:lnTo>
                  <a:pt x="285750" y="447675"/>
                </a:lnTo>
                <a:lnTo>
                  <a:pt x="200025" y="400050"/>
                </a:lnTo>
                <a:lnTo>
                  <a:pt x="107156" y="340518"/>
                </a:lnTo>
                <a:lnTo>
                  <a:pt x="38100" y="288131"/>
                </a:lnTo>
                <a:lnTo>
                  <a:pt x="11906" y="259556"/>
                </a:lnTo>
                <a:lnTo>
                  <a:pt x="0" y="226218"/>
                </a:lnTo>
                <a:lnTo>
                  <a:pt x="4762" y="200025"/>
                </a:lnTo>
                <a:lnTo>
                  <a:pt x="21431" y="188118"/>
                </a:lnTo>
                <a:lnTo>
                  <a:pt x="45243" y="185737"/>
                </a:lnTo>
                <a:lnTo>
                  <a:pt x="83343" y="197643"/>
                </a:lnTo>
                <a:lnTo>
                  <a:pt x="121443" y="214312"/>
                </a:lnTo>
                <a:lnTo>
                  <a:pt x="152400" y="226218"/>
                </a:lnTo>
                <a:lnTo>
                  <a:pt x="192881" y="235743"/>
                </a:lnTo>
                <a:lnTo>
                  <a:pt x="235743" y="235743"/>
                </a:lnTo>
                <a:lnTo>
                  <a:pt x="311943" y="221456"/>
                </a:lnTo>
                <a:lnTo>
                  <a:pt x="550068" y="171450"/>
                </a:lnTo>
                <a:lnTo>
                  <a:pt x="873918" y="114300"/>
                </a:lnTo>
                <a:lnTo>
                  <a:pt x="1152525" y="64293"/>
                </a:lnTo>
                <a:lnTo>
                  <a:pt x="1485900" y="19050"/>
                </a:lnTo>
                <a:lnTo>
                  <a:pt x="1604962" y="0"/>
                </a:lnTo>
                <a:lnTo>
                  <a:pt x="1745456" y="7143"/>
                </a:lnTo>
                <a:lnTo>
                  <a:pt x="1790700" y="21431"/>
                </a:lnTo>
                <a:lnTo>
                  <a:pt x="1828800" y="42862"/>
                </a:lnTo>
                <a:lnTo>
                  <a:pt x="1845468" y="57150"/>
                </a:lnTo>
                <a:lnTo>
                  <a:pt x="1854993" y="80962"/>
                </a:lnTo>
                <a:lnTo>
                  <a:pt x="1852612" y="100012"/>
                </a:lnTo>
                <a:lnTo>
                  <a:pt x="1835943" y="135731"/>
                </a:lnTo>
                <a:lnTo>
                  <a:pt x="1795462" y="176212"/>
                </a:lnTo>
                <a:lnTo>
                  <a:pt x="1762125" y="180975"/>
                </a:lnTo>
                <a:lnTo>
                  <a:pt x="1297781" y="2143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C0E3F5-AD03-964A-B0E9-83D7D18517CE}"/>
              </a:ext>
            </a:extLst>
          </p:cNvPr>
          <p:cNvSpPr/>
          <p:nvPr/>
        </p:nvSpPr>
        <p:spPr>
          <a:xfrm>
            <a:off x="4676775" y="3475038"/>
            <a:ext cx="1943100" cy="447675"/>
          </a:xfrm>
          <a:custGeom>
            <a:avLst/>
            <a:gdLst>
              <a:gd name="connsiteX0" fmla="*/ 1338263 w 1943100"/>
              <a:gd name="connsiteY0" fmla="*/ 238125 h 447675"/>
              <a:gd name="connsiteX1" fmla="*/ 1152525 w 1943100"/>
              <a:gd name="connsiteY1" fmla="*/ 269081 h 447675"/>
              <a:gd name="connsiteX2" fmla="*/ 812006 w 1943100"/>
              <a:gd name="connsiteY2" fmla="*/ 330994 h 447675"/>
              <a:gd name="connsiteX3" fmla="*/ 597694 w 1943100"/>
              <a:gd name="connsiteY3" fmla="*/ 381000 h 447675"/>
              <a:gd name="connsiteX4" fmla="*/ 352425 w 1943100"/>
              <a:gd name="connsiteY4" fmla="*/ 447675 h 447675"/>
              <a:gd name="connsiteX5" fmla="*/ 316706 w 1943100"/>
              <a:gd name="connsiteY5" fmla="*/ 447675 h 447675"/>
              <a:gd name="connsiteX6" fmla="*/ 278606 w 1943100"/>
              <a:gd name="connsiteY6" fmla="*/ 442912 h 447675"/>
              <a:gd name="connsiteX7" fmla="*/ 238125 w 1943100"/>
              <a:gd name="connsiteY7" fmla="*/ 426244 h 447675"/>
              <a:gd name="connsiteX8" fmla="*/ 183356 w 1943100"/>
              <a:gd name="connsiteY8" fmla="*/ 392906 h 447675"/>
              <a:gd name="connsiteX9" fmla="*/ 54769 w 1943100"/>
              <a:gd name="connsiteY9" fmla="*/ 300037 h 447675"/>
              <a:gd name="connsiteX10" fmla="*/ 23813 w 1943100"/>
              <a:gd name="connsiteY10" fmla="*/ 271462 h 447675"/>
              <a:gd name="connsiteX11" fmla="*/ 9525 w 1943100"/>
              <a:gd name="connsiteY11" fmla="*/ 245269 h 447675"/>
              <a:gd name="connsiteX12" fmla="*/ 0 w 1943100"/>
              <a:gd name="connsiteY12" fmla="*/ 214312 h 447675"/>
              <a:gd name="connsiteX13" fmla="*/ 0 w 1943100"/>
              <a:gd name="connsiteY13" fmla="*/ 200025 h 447675"/>
              <a:gd name="connsiteX14" fmla="*/ 7144 w 1943100"/>
              <a:gd name="connsiteY14" fmla="*/ 185737 h 447675"/>
              <a:gd name="connsiteX15" fmla="*/ 26194 w 1943100"/>
              <a:gd name="connsiteY15" fmla="*/ 176212 h 447675"/>
              <a:gd name="connsiteX16" fmla="*/ 52388 w 1943100"/>
              <a:gd name="connsiteY16" fmla="*/ 178594 h 447675"/>
              <a:gd name="connsiteX17" fmla="*/ 100013 w 1943100"/>
              <a:gd name="connsiteY17" fmla="*/ 202406 h 447675"/>
              <a:gd name="connsiteX18" fmla="*/ 154781 w 1943100"/>
              <a:gd name="connsiteY18" fmla="*/ 223837 h 447675"/>
              <a:gd name="connsiteX19" fmla="*/ 214313 w 1943100"/>
              <a:gd name="connsiteY19" fmla="*/ 238125 h 447675"/>
              <a:gd name="connsiteX20" fmla="*/ 266700 w 1943100"/>
              <a:gd name="connsiteY20" fmla="*/ 245269 h 447675"/>
              <a:gd name="connsiteX21" fmla="*/ 307181 w 1943100"/>
              <a:gd name="connsiteY21" fmla="*/ 247650 h 447675"/>
              <a:gd name="connsiteX22" fmla="*/ 459581 w 1943100"/>
              <a:gd name="connsiteY22" fmla="*/ 219075 h 447675"/>
              <a:gd name="connsiteX23" fmla="*/ 916781 w 1943100"/>
              <a:gd name="connsiteY23" fmla="*/ 133350 h 447675"/>
              <a:gd name="connsiteX24" fmla="*/ 1171575 w 1943100"/>
              <a:gd name="connsiteY24" fmla="*/ 88106 h 447675"/>
              <a:gd name="connsiteX25" fmla="*/ 1293019 w 1943100"/>
              <a:gd name="connsiteY25" fmla="*/ 80962 h 447675"/>
              <a:gd name="connsiteX26" fmla="*/ 1385888 w 1943100"/>
              <a:gd name="connsiteY26" fmla="*/ 66675 h 447675"/>
              <a:gd name="connsiteX27" fmla="*/ 1519238 w 1943100"/>
              <a:gd name="connsiteY27" fmla="*/ 33337 h 447675"/>
              <a:gd name="connsiteX28" fmla="*/ 1635919 w 1943100"/>
              <a:gd name="connsiteY28" fmla="*/ 0 h 447675"/>
              <a:gd name="connsiteX29" fmla="*/ 1683544 w 1943100"/>
              <a:gd name="connsiteY29" fmla="*/ 2381 h 447675"/>
              <a:gd name="connsiteX30" fmla="*/ 1747838 w 1943100"/>
              <a:gd name="connsiteY30" fmla="*/ 14287 h 447675"/>
              <a:gd name="connsiteX31" fmla="*/ 1812131 w 1943100"/>
              <a:gd name="connsiteY31" fmla="*/ 40481 h 447675"/>
              <a:gd name="connsiteX32" fmla="*/ 1871663 w 1943100"/>
              <a:gd name="connsiteY32" fmla="*/ 69056 h 447675"/>
              <a:gd name="connsiteX33" fmla="*/ 1912144 w 1943100"/>
              <a:gd name="connsiteY33" fmla="*/ 97631 h 447675"/>
              <a:gd name="connsiteX34" fmla="*/ 1933575 w 1943100"/>
              <a:gd name="connsiteY34" fmla="*/ 126206 h 447675"/>
              <a:gd name="connsiteX35" fmla="*/ 1943100 w 1943100"/>
              <a:gd name="connsiteY35" fmla="*/ 152400 h 447675"/>
              <a:gd name="connsiteX36" fmla="*/ 1940719 w 1943100"/>
              <a:gd name="connsiteY36" fmla="*/ 173831 h 447675"/>
              <a:gd name="connsiteX37" fmla="*/ 1933575 w 1943100"/>
              <a:gd name="connsiteY37" fmla="*/ 188119 h 447675"/>
              <a:gd name="connsiteX38" fmla="*/ 1905000 w 1943100"/>
              <a:gd name="connsiteY38" fmla="*/ 207169 h 447675"/>
              <a:gd name="connsiteX39" fmla="*/ 1850231 w 1943100"/>
              <a:gd name="connsiteY39" fmla="*/ 219075 h 447675"/>
              <a:gd name="connsiteX40" fmla="*/ 1600200 w 1943100"/>
              <a:gd name="connsiteY40" fmla="*/ 221456 h 447675"/>
              <a:gd name="connsiteX41" fmla="*/ 1338263 w 1943100"/>
              <a:gd name="connsiteY41" fmla="*/ 238125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43100" h="447675">
                <a:moveTo>
                  <a:pt x="1338263" y="238125"/>
                </a:moveTo>
                <a:lnTo>
                  <a:pt x="1152525" y="269081"/>
                </a:lnTo>
                <a:lnTo>
                  <a:pt x="812006" y="330994"/>
                </a:lnTo>
                <a:lnTo>
                  <a:pt x="597694" y="381000"/>
                </a:lnTo>
                <a:lnTo>
                  <a:pt x="352425" y="447675"/>
                </a:lnTo>
                <a:lnTo>
                  <a:pt x="316706" y="447675"/>
                </a:lnTo>
                <a:lnTo>
                  <a:pt x="278606" y="442912"/>
                </a:lnTo>
                <a:lnTo>
                  <a:pt x="238125" y="426244"/>
                </a:lnTo>
                <a:lnTo>
                  <a:pt x="183356" y="392906"/>
                </a:lnTo>
                <a:lnTo>
                  <a:pt x="54769" y="300037"/>
                </a:lnTo>
                <a:lnTo>
                  <a:pt x="23813" y="271462"/>
                </a:lnTo>
                <a:lnTo>
                  <a:pt x="9525" y="245269"/>
                </a:lnTo>
                <a:lnTo>
                  <a:pt x="0" y="214312"/>
                </a:lnTo>
                <a:lnTo>
                  <a:pt x="0" y="200025"/>
                </a:lnTo>
                <a:lnTo>
                  <a:pt x="7144" y="185737"/>
                </a:lnTo>
                <a:lnTo>
                  <a:pt x="26194" y="176212"/>
                </a:lnTo>
                <a:lnTo>
                  <a:pt x="52388" y="178594"/>
                </a:lnTo>
                <a:lnTo>
                  <a:pt x="100013" y="202406"/>
                </a:lnTo>
                <a:lnTo>
                  <a:pt x="154781" y="223837"/>
                </a:lnTo>
                <a:lnTo>
                  <a:pt x="214313" y="238125"/>
                </a:lnTo>
                <a:lnTo>
                  <a:pt x="266700" y="245269"/>
                </a:lnTo>
                <a:lnTo>
                  <a:pt x="307181" y="247650"/>
                </a:lnTo>
                <a:lnTo>
                  <a:pt x="459581" y="219075"/>
                </a:lnTo>
                <a:lnTo>
                  <a:pt x="916781" y="133350"/>
                </a:lnTo>
                <a:lnTo>
                  <a:pt x="1171575" y="88106"/>
                </a:lnTo>
                <a:lnTo>
                  <a:pt x="1293019" y="80962"/>
                </a:lnTo>
                <a:lnTo>
                  <a:pt x="1385888" y="66675"/>
                </a:lnTo>
                <a:lnTo>
                  <a:pt x="1519238" y="33337"/>
                </a:lnTo>
                <a:lnTo>
                  <a:pt x="1635919" y="0"/>
                </a:lnTo>
                <a:lnTo>
                  <a:pt x="1683544" y="2381"/>
                </a:lnTo>
                <a:lnTo>
                  <a:pt x="1747838" y="14287"/>
                </a:lnTo>
                <a:lnTo>
                  <a:pt x="1812131" y="40481"/>
                </a:lnTo>
                <a:lnTo>
                  <a:pt x="1871663" y="69056"/>
                </a:lnTo>
                <a:lnTo>
                  <a:pt x="1912144" y="97631"/>
                </a:lnTo>
                <a:lnTo>
                  <a:pt x="1933575" y="126206"/>
                </a:lnTo>
                <a:lnTo>
                  <a:pt x="1943100" y="152400"/>
                </a:lnTo>
                <a:lnTo>
                  <a:pt x="1940719" y="173831"/>
                </a:lnTo>
                <a:lnTo>
                  <a:pt x="1933575" y="188119"/>
                </a:lnTo>
                <a:lnTo>
                  <a:pt x="1905000" y="207169"/>
                </a:lnTo>
                <a:lnTo>
                  <a:pt x="1850231" y="219075"/>
                </a:lnTo>
                <a:lnTo>
                  <a:pt x="1600200" y="221456"/>
                </a:lnTo>
                <a:lnTo>
                  <a:pt x="1338263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C5B3BAD-6DA5-7E48-AF47-008CB571F70F}"/>
              </a:ext>
            </a:extLst>
          </p:cNvPr>
          <p:cNvSpPr/>
          <p:nvPr/>
        </p:nvSpPr>
        <p:spPr>
          <a:xfrm>
            <a:off x="4379913" y="4049713"/>
            <a:ext cx="2676525" cy="571500"/>
          </a:xfrm>
          <a:custGeom>
            <a:avLst/>
            <a:gdLst>
              <a:gd name="connsiteX0" fmla="*/ 1955006 w 2676681"/>
              <a:gd name="connsiteY0" fmla="*/ 271463 h 571500"/>
              <a:gd name="connsiteX1" fmla="*/ 1714500 w 2676681"/>
              <a:gd name="connsiteY1" fmla="*/ 288132 h 571500"/>
              <a:gd name="connsiteX2" fmla="*/ 1459706 w 2676681"/>
              <a:gd name="connsiteY2" fmla="*/ 314325 h 571500"/>
              <a:gd name="connsiteX3" fmla="*/ 1138237 w 2676681"/>
              <a:gd name="connsiteY3" fmla="*/ 373857 h 571500"/>
              <a:gd name="connsiteX4" fmla="*/ 892969 w 2676681"/>
              <a:gd name="connsiteY4" fmla="*/ 423863 h 571500"/>
              <a:gd name="connsiteX5" fmla="*/ 640556 w 2676681"/>
              <a:gd name="connsiteY5" fmla="*/ 483394 h 571500"/>
              <a:gd name="connsiteX6" fmla="*/ 338137 w 2676681"/>
              <a:gd name="connsiteY6" fmla="*/ 566738 h 571500"/>
              <a:gd name="connsiteX7" fmla="*/ 328612 w 2676681"/>
              <a:gd name="connsiteY7" fmla="*/ 571500 h 571500"/>
              <a:gd name="connsiteX8" fmla="*/ 304800 w 2676681"/>
              <a:gd name="connsiteY8" fmla="*/ 569119 h 571500"/>
              <a:gd name="connsiteX9" fmla="*/ 276225 w 2676681"/>
              <a:gd name="connsiteY9" fmla="*/ 561975 h 571500"/>
              <a:gd name="connsiteX10" fmla="*/ 230981 w 2676681"/>
              <a:gd name="connsiteY10" fmla="*/ 538163 h 571500"/>
              <a:gd name="connsiteX11" fmla="*/ 135731 w 2676681"/>
              <a:gd name="connsiteY11" fmla="*/ 473869 h 571500"/>
              <a:gd name="connsiteX12" fmla="*/ 59531 w 2676681"/>
              <a:gd name="connsiteY12" fmla="*/ 414338 h 571500"/>
              <a:gd name="connsiteX13" fmla="*/ 26194 w 2676681"/>
              <a:gd name="connsiteY13" fmla="*/ 383382 h 571500"/>
              <a:gd name="connsiteX14" fmla="*/ 4762 w 2676681"/>
              <a:gd name="connsiteY14" fmla="*/ 350044 h 571500"/>
              <a:gd name="connsiteX15" fmla="*/ 0 w 2676681"/>
              <a:gd name="connsiteY15" fmla="*/ 328613 h 571500"/>
              <a:gd name="connsiteX16" fmla="*/ 0 w 2676681"/>
              <a:gd name="connsiteY16" fmla="*/ 314325 h 571500"/>
              <a:gd name="connsiteX17" fmla="*/ 7144 w 2676681"/>
              <a:gd name="connsiteY17" fmla="*/ 300038 h 571500"/>
              <a:gd name="connsiteX18" fmla="*/ 26194 w 2676681"/>
              <a:gd name="connsiteY18" fmla="*/ 295275 h 571500"/>
              <a:gd name="connsiteX19" fmla="*/ 92869 w 2676681"/>
              <a:gd name="connsiteY19" fmla="*/ 314325 h 571500"/>
              <a:gd name="connsiteX20" fmla="*/ 140494 w 2676681"/>
              <a:gd name="connsiteY20" fmla="*/ 328613 h 571500"/>
              <a:gd name="connsiteX21" fmla="*/ 200025 w 2676681"/>
              <a:gd name="connsiteY21" fmla="*/ 338138 h 571500"/>
              <a:gd name="connsiteX22" fmla="*/ 254794 w 2676681"/>
              <a:gd name="connsiteY22" fmla="*/ 340519 h 571500"/>
              <a:gd name="connsiteX23" fmla="*/ 342900 w 2676681"/>
              <a:gd name="connsiteY23" fmla="*/ 330994 h 571500"/>
              <a:gd name="connsiteX24" fmla="*/ 545306 w 2676681"/>
              <a:gd name="connsiteY24" fmla="*/ 295275 h 571500"/>
              <a:gd name="connsiteX25" fmla="*/ 869156 w 2676681"/>
              <a:gd name="connsiteY25" fmla="*/ 238125 h 571500"/>
              <a:gd name="connsiteX26" fmla="*/ 1226344 w 2676681"/>
              <a:gd name="connsiteY26" fmla="*/ 178594 h 571500"/>
              <a:gd name="connsiteX27" fmla="*/ 1473994 w 2676681"/>
              <a:gd name="connsiteY27" fmla="*/ 138113 h 571500"/>
              <a:gd name="connsiteX28" fmla="*/ 1771650 w 2676681"/>
              <a:gd name="connsiteY28" fmla="*/ 109538 h 571500"/>
              <a:gd name="connsiteX29" fmla="*/ 2019300 w 2676681"/>
              <a:gd name="connsiteY29" fmla="*/ 90488 h 571500"/>
              <a:gd name="connsiteX30" fmla="*/ 2066925 w 2676681"/>
              <a:gd name="connsiteY30" fmla="*/ 76200 h 571500"/>
              <a:gd name="connsiteX31" fmla="*/ 2114550 w 2676681"/>
              <a:gd name="connsiteY31" fmla="*/ 54769 h 571500"/>
              <a:gd name="connsiteX32" fmla="*/ 2159794 w 2676681"/>
              <a:gd name="connsiteY32" fmla="*/ 28575 h 571500"/>
              <a:gd name="connsiteX33" fmla="*/ 2195512 w 2676681"/>
              <a:gd name="connsiteY33" fmla="*/ 2382 h 571500"/>
              <a:gd name="connsiteX34" fmla="*/ 2250281 w 2676681"/>
              <a:gd name="connsiteY34" fmla="*/ 0 h 571500"/>
              <a:gd name="connsiteX35" fmla="*/ 2319337 w 2676681"/>
              <a:gd name="connsiteY35" fmla="*/ 9525 h 571500"/>
              <a:gd name="connsiteX36" fmla="*/ 2374106 w 2676681"/>
              <a:gd name="connsiteY36" fmla="*/ 21432 h 571500"/>
              <a:gd name="connsiteX37" fmla="*/ 2433637 w 2676681"/>
              <a:gd name="connsiteY37" fmla="*/ 40482 h 571500"/>
              <a:gd name="connsiteX38" fmla="*/ 2486025 w 2676681"/>
              <a:gd name="connsiteY38" fmla="*/ 57150 h 571500"/>
              <a:gd name="connsiteX39" fmla="*/ 2552700 w 2676681"/>
              <a:gd name="connsiteY39" fmla="*/ 85725 h 571500"/>
              <a:gd name="connsiteX40" fmla="*/ 2597944 w 2676681"/>
              <a:gd name="connsiteY40" fmla="*/ 114300 h 571500"/>
              <a:gd name="connsiteX41" fmla="*/ 2633662 w 2676681"/>
              <a:gd name="connsiteY41" fmla="*/ 147638 h 571500"/>
              <a:gd name="connsiteX42" fmla="*/ 2659856 w 2676681"/>
              <a:gd name="connsiteY42" fmla="*/ 178594 h 571500"/>
              <a:gd name="connsiteX43" fmla="*/ 2671762 w 2676681"/>
              <a:gd name="connsiteY43" fmla="*/ 204788 h 571500"/>
              <a:gd name="connsiteX44" fmla="*/ 2676525 w 2676681"/>
              <a:gd name="connsiteY44" fmla="*/ 230982 h 571500"/>
              <a:gd name="connsiteX45" fmla="*/ 2674144 w 2676681"/>
              <a:gd name="connsiteY45" fmla="*/ 247650 h 571500"/>
              <a:gd name="connsiteX46" fmla="*/ 2662237 w 2676681"/>
              <a:gd name="connsiteY46" fmla="*/ 269082 h 571500"/>
              <a:gd name="connsiteX47" fmla="*/ 2628900 w 2676681"/>
              <a:gd name="connsiteY47" fmla="*/ 283369 h 571500"/>
              <a:gd name="connsiteX48" fmla="*/ 2550319 w 2676681"/>
              <a:gd name="connsiteY48" fmla="*/ 292894 h 571500"/>
              <a:gd name="connsiteX49" fmla="*/ 2481262 w 2676681"/>
              <a:gd name="connsiteY49" fmla="*/ 292894 h 571500"/>
              <a:gd name="connsiteX50" fmla="*/ 2362200 w 2676681"/>
              <a:gd name="connsiteY50" fmla="*/ 280988 h 571500"/>
              <a:gd name="connsiteX51" fmla="*/ 2252662 w 2676681"/>
              <a:gd name="connsiteY51" fmla="*/ 276225 h 571500"/>
              <a:gd name="connsiteX52" fmla="*/ 1955006 w 2676681"/>
              <a:gd name="connsiteY52" fmla="*/ 271463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76681" h="571500">
                <a:moveTo>
                  <a:pt x="1955006" y="271463"/>
                </a:moveTo>
                <a:lnTo>
                  <a:pt x="1714500" y="288132"/>
                </a:lnTo>
                <a:lnTo>
                  <a:pt x="1459706" y="314325"/>
                </a:lnTo>
                <a:lnTo>
                  <a:pt x="1138237" y="373857"/>
                </a:lnTo>
                <a:lnTo>
                  <a:pt x="892969" y="423863"/>
                </a:lnTo>
                <a:lnTo>
                  <a:pt x="640556" y="483394"/>
                </a:lnTo>
                <a:lnTo>
                  <a:pt x="338137" y="566738"/>
                </a:lnTo>
                <a:lnTo>
                  <a:pt x="328612" y="571500"/>
                </a:lnTo>
                <a:lnTo>
                  <a:pt x="304800" y="569119"/>
                </a:lnTo>
                <a:lnTo>
                  <a:pt x="276225" y="561975"/>
                </a:lnTo>
                <a:lnTo>
                  <a:pt x="230981" y="538163"/>
                </a:lnTo>
                <a:lnTo>
                  <a:pt x="135731" y="473869"/>
                </a:lnTo>
                <a:lnTo>
                  <a:pt x="59531" y="414338"/>
                </a:lnTo>
                <a:lnTo>
                  <a:pt x="26194" y="383382"/>
                </a:lnTo>
                <a:lnTo>
                  <a:pt x="4762" y="350044"/>
                </a:lnTo>
                <a:lnTo>
                  <a:pt x="0" y="328613"/>
                </a:lnTo>
                <a:lnTo>
                  <a:pt x="0" y="314325"/>
                </a:lnTo>
                <a:lnTo>
                  <a:pt x="7144" y="300038"/>
                </a:lnTo>
                <a:lnTo>
                  <a:pt x="26194" y="295275"/>
                </a:lnTo>
                <a:lnTo>
                  <a:pt x="92869" y="314325"/>
                </a:lnTo>
                <a:lnTo>
                  <a:pt x="140494" y="328613"/>
                </a:lnTo>
                <a:lnTo>
                  <a:pt x="200025" y="338138"/>
                </a:lnTo>
                <a:lnTo>
                  <a:pt x="254794" y="340519"/>
                </a:lnTo>
                <a:lnTo>
                  <a:pt x="342900" y="330994"/>
                </a:lnTo>
                <a:lnTo>
                  <a:pt x="545306" y="295275"/>
                </a:lnTo>
                <a:lnTo>
                  <a:pt x="869156" y="238125"/>
                </a:lnTo>
                <a:lnTo>
                  <a:pt x="1226344" y="178594"/>
                </a:lnTo>
                <a:lnTo>
                  <a:pt x="1473994" y="138113"/>
                </a:lnTo>
                <a:lnTo>
                  <a:pt x="1771650" y="109538"/>
                </a:lnTo>
                <a:lnTo>
                  <a:pt x="2019300" y="90488"/>
                </a:lnTo>
                <a:lnTo>
                  <a:pt x="2066925" y="76200"/>
                </a:lnTo>
                <a:lnTo>
                  <a:pt x="2114550" y="54769"/>
                </a:lnTo>
                <a:lnTo>
                  <a:pt x="2159794" y="28575"/>
                </a:lnTo>
                <a:lnTo>
                  <a:pt x="2195512" y="2382"/>
                </a:lnTo>
                <a:lnTo>
                  <a:pt x="2250281" y="0"/>
                </a:lnTo>
                <a:lnTo>
                  <a:pt x="2319337" y="9525"/>
                </a:lnTo>
                <a:lnTo>
                  <a:pt x="2374106" y="21432"/>
                </a:lnTo>
                <a:lnTo>
                  <a:pt x="2433637" y="40482"/>
                </a:lnTo>
                <a:lnTo>
                  <a:pt x="2486025" y="57150"/>
                </a:lnTo>
                <a:lnTo>
                  <a:pt x="2552700" y="85725"/>
                </a:lnTo>
                <a:lnTo>
                  <a:pt x="2597944" y="114300"/>
                </a:lnTo>
                <a:lnTo>
                  <a:pt x="2633662" y="147638"/>
                </a:lnTo>
                <a:lnTo>
                  <a:pt x="2659856" y="178594"/>
                </a:lnTo>
                <a:lnTo>
                  <a:pt x="2671762" y="204788"/>
                </a:lnTo>
                <a:cubicBezTo>
                  <a:pt x="2676681" y="229379"/>
                  <a:pt x="2676525" y="220505"/>
                  <a:pt x="2676525" y="230982"/>
                </a:cubicBezTo>
                <a:lnTo>
                  <a:pt x="2674144" y="247650"/>
                </a:lnTo>
                <a:lnTo>
                  <a:pt x="2662237" y="269082"/>
                </a:lnTo>
                <a:lnTo>
                  <a:pt x="2628900" y="283369"/>
                </a:lnTo>
                <a:lnTo>
                  <a:pt x="2550319" y="292894"/>
                </a:lnTo>
                <a:lnTo>
                  <a:pt x="2481262" y="292894"/>
                </a:lnTo>
                <a:lnTo>
                  <a:pt x="2362200" y="280988"/>
                </a:lnTo>
                <a:lnTo>
                  <a:pt x="2252662" y="276225"/>
                </a:lnTo>
                <a:lnTo>
                  <a:pt x="1955006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1E2F3F1-3826-2B45-AC36-582A5416B193}"/>
              </a:ext>
            </a:extLst>
          </p:cNvPr>
          <p:cNvSpPr/>
          <p:nvPr/>
        </p:nvSpPr>
        <p:spPr>
          <a:xfrm rot="16200000">
            <a:off x="3679825" y="3124200"/>
            <a:ext cx="3981450" cy="476250"/>
          </a:xfrm>
          <a:custGeom>
            <a:avLst/>
            <a:gdLst>
              <a:gd name="connsiteX0" fmla="*/ 1930777 w 3980529"/>
              <a:gd name="connsiteY0" fmla="*/ 404512 h 475896"/>
              <a:gd name="connsiteX1" fmla="*/ 934795 w 3980529"/>
              <a:gd name="connsiteY1" fmla="*/ 404512 h 475896"/>
              <a:gd name="connsiteX2" fmla="*/ 611866 w 3980529"/>
              <a:gd name="connsiteY2" fmla="*/ 387516 h 475896"/>
              <a:gd name="connsiteX3" fmla="*/ 302534 w 3980529"/>
              <a:gd name="connsiteY3" fmla="*/ 367120 h 475896"/>
              <a:gd name="connsiteX4" fmla="*/ 152966 w 3980529"/>
              <a:gd name="connsiteY4" fmla="*/ 360322 h 475896"/>
              <a:gd name="connsiteX5" fmla="*/ 105377 w 3980529"/>
              <a:gd name="connsiteY5" fmla="*/ 353523 h 475896"/>
              <a:gd name="connsiteX6" fmla="*/ 57787 w 3980529"/>
              <a:gd name="connsiteY6" fmla="*/ 339926 h 475896"/>
              <a:gd name="connsiteX7" fmla="*/ 27194 w 3980529"/>
              <a:gd name="connsiteY7" fmla="*/ 329728 h 475896"/>
              <a:gd name="connsiteX8" fmla="*/ 6798 w 3980529"/>
              <a:gd name="connsiteY8" fmla="*/ 312732 h 475896"/>
              <a:gd name="connsiteX9" fmla="*/ 0 w 3980529"/>
              <a:gd name="connsiteY9" fmla="*/ 292336 h 475896"/>
              <a:gd name="connsiteX10" fmla="*/ 0 w 3980529"/>
              <a:gd name="connsiteY10" fmla="*/ 278739 h 475896"/>
              <a:gd name="connsiteX11" fmla="*/ 10197 w 3980529"/>
              <a:gd name="connsiteY11" fmla="*/ 265142 h 475896"/>
              <a:gd name="connsiteX12" fmla="*/ 64586 w 3980529"/>
              <a:gd name="connsiteY12" fmla="*/ 237948 h 475896"/>
              <a:gd name="connsiteX13" fmla="*/ 129171 w 3980529"/>
              <a:gd name="connsiteY13" fmla="*/ 210754 h 475896"/>
              <a:gd name="connsiteX14" fmla="*/ 210754 w 3980529"/>
              <a:gd name="connsiteY14" fmla="*/ 197157 h 475896"/>
              <a:gd name="connsiteX15" fmla="*/ 367119 w 3980529"/>
              <a:gd name="connsiteY15" fmla="*/ 186959 h 475896"/>
              <a:gd name="connsiteX16" fmla="*/ 690049 w 3980529"/>
              <a:gd name="connsiteY16" fmla="*/ 173362 h 475896"/>
              <a:gd name="connsiteX17" fmla="*/ 931396 w 3980529"/>
              <a:gd name="connsiteY17" fmla="*/ 159765 h 475896"/>
              <a:gd name="connsiteX18" fmla="*/ 1128553 w 3980529"/>
              <a:gd name="connsiteY18" fmla="*/ 156366 h 475896"/>
              <a:gd name="connsiteX19" fmla="*/ 1567057 w 3980529"/>
              <a:gd name="connsiteY19" fmla="*/ 159765 h 475896"/>
              <a:gd name="connsiteX20" fmla="*/ 1750617 w 3980529"/>
              <a:gd name="connsiteY20" fmla="*/ 159765 h 475896"/>
              <a:gd name="connsiteX21" fmla="*/ 2161927 w 3980529"/>
              <a:gd name="connsiteY21" fmla="*/ 159765 h 475896"/>
              <a:gd name="connsiteX22" fmla="*/ 2359084 w 3980529"/>
              <a:gd name="connsiteY22" fmla="*/ 159765 h 475896"/>
              <a:gd name="connsiteX23" fmla="*/ 2719405 w 3980529"/>
              <a:gd name="connsiteY23" fmla="*/ 159765 h 475896"/>
              <a:gd name="connsiteX24" fmla="*/ 2967551 w 3980529"/>
              <a:gd name="connsiteY24" fmla="*/ 159765 h 475896"/>
              <a:gd name="connsiteX25" fmla="*/ 3270084 w 3980529"/>
              <a:gd name="connsiteY25" fmla="*/ 159765 h 475896"/>
              <a:gd name="connsiteX26" fmla="*/ 3480838 w 3980529"/>
              <a:gd name="connsiteY26" fmla="*/ 156366 h 475896"/>
              <a:gd name="connsiteX27" fmla="*/ 3684794 w 3980529"/>
              <a:gd name="connsiteY27" fmla="*/ 159765 h 475896"/>
              <a:gd name="connsiteX28" fmla="*/ 3732383 w 3980529"/>
              <a:gd name="connsiteY28" fmla="*/ 152967 h 475896"/>
              <a:gd name="connsiteX29" fmla="*/ 3783372 w 3980529"/>
              <a:gd name="connsiteY29" fmla="*/ 132571 h 475896"/>
              <a:gd name="connsiteX30" fmla="*/ 3827563 w 3980529"/>
              <a:gd name="connsiteY30" fmla="*/ 101978 h 475896"/>
              <a:gd name="connsiteX31" fmla="*/ 3864954 w 3980529"/>
              <a:gd name="connsiteY31" fmla="*/ 74784 h 475896"/>
              <a:gd name="connsiteX32" fmla="*/ 3895548 w 3980529"/>
              <a:gd name="connsiteY32" fmla="*/ 40791 h 475896"/>
              <a:gd name="connsiteX33" fmla="*/ 3929540 w 3980529"/>
              <a:gd name="connsiteY33" fmla="*/ 13597 h 475896"/>
              <a:gd name="connsiteX34" fmla="*/ 3960134 w 3980529"/>
              <a:gd name="connsiteY34" fmla="*/ 0 h 475896"/>
              <a:gd name="connsiteX35" fmla="*/ 3970331 w 3980529"/>
              <a:gd name="connsiteY35" fmla="*/ 0 h 475896"/>
              <a:gd name="connsiteX36" fmla="*/ 3980529 w 3980529"/>
              <a:gd name="connsiteY36" fmla="*/ 10198 h 475896"/>
              <a:gd name="connsiteX37" fmla="*/ 3980529 w 3980529"/>
              <a:gd name="connsiteY37" fmla="*/ 54388 h 475896"/>
              <a:gd name="connsiteX38" fmla="*/ 3966932 w 3980529"/>
              <a:gd name="connsiteY38" fmla="*/ 108777 h 475896"/>
              <a:gd name="connsiteX39" fmla="*/ 3919342 w 3980529"/>
              <a:gd name="connsiteY39" fmla="*/ 220952 h 475896"/>
              <a:gd name="connsiteX40" fmla="*/ 3824163 w 3980529"/>
              <a:gd name="connsiteY40" fmla="*/ 384116 h 475896"/>
              <a:gd name="connsiteX41" fmla="*/ 3766376 w 3980529"/>
              <a:gd name="connsiteY41" fmla="*/ 465698 h 475896"/>
              <a:gd name="connsiteX42" fmla="*/ 3756178 w 3980529"/>
              <a:gd name="connsiteY42" fmla="*/ 475896 h 475896"/>
              <a:gd name="connsiteX43" fmla="*/ 3725585 w 3980529"/>
              <a:gd name="connsiteY43" fmla="*/ 475896 h 475896"/>
              <a:gd name="connsiteX44" fmla="*/ 3701790 w 3980529"/>
              <a:gd name="connsiteY44" fmla="*/ 462299 h 475896"/>
              <a:gd name="connsiteX45" fmla="*/ 3664398 w 3980529"/>
              <a:gd name="connsiteY45" fmla="*/ 445303 h 475896"/>
              <a:gd name="connsiteX46" fmla="*/ 3610010 w 3980529"/>
              <a:gd name="connsiteY46" fmla="*/ 428307 h 475896"/>
              <a:gd name="connsiteX47" fmla="*/ 3494435 w 3980529"/>
              <a:gd name="connsiteY47" fmla="*/ 424907 h 475896"/>
              <a:gd name="connsiteX48" fmla="*/ 3344868 w 3980529"/>
              <a:gd name="connsiteY48" fmla="*/ 404512 h 475896"/>
              <a:gd name="connsiteX49" fmla="*/ 2957353 w 3980529"/>
              <a:gd name="connsiteY49" fmla="*/ 401113 h 475896"/>
              <a:gd name="connsiteX50" fmla="*/ 2722804 w 3980529"/>
              <a:gd name="connsiteY50" fmla="*/ 407911 h 475896"/>
              <a:gd name="connsiteX51" fmla="*/ 1930777 w 3980529"/>
              <a:gd name="connsiteY51" fmla="*/ 404512 h 47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980529" h="475896">
                <a:moveTo>
                  <a:pt x="1930777" y="404512"/>
                </a:moveTo>
                <a:lnTo>
                  <a:pt x="934795" y="404512"/>
                </a:lnTo>
                <a:lnTo>
                  <a:pt x="611866" y="387516"/>
                </a:lnTo>
                <a:lnTo>
                  <a:pt x="302534" y="367120"/>
                </a:lnTo>
                <a:lnTo>
                  <a:pt x="152966" y="360322"/>
                </a:lnTo>
                <a:lnTo>
                  <a:pt x="105377" y="353523"/>
                </a:lnTo>
                <a:lnTo>
                  <a:pt x="57787" y="339926"/>
                </a:lnTo>
                <a:lnTo>
                  <a:pt x="27194" y="329728"/>
                </a:lnTo>
                <a:lnTo>
                  <a:pt x="6798" y="312732"/>
                </a:lnTo>
                <a:lnTo>
                  <a:pt x="0" y="292336"/>
                </a:lnTo>
                <a:lnTo>
                  <a:pt x="0" y="278739"/>
                </a:lnTo>
                <a:lnTo>
                  <a:pt x="10197" y="265142"/>
                </a:lnTo>
                <a:lnTo>
                  <a:pt x="64586" y="237948"/>
                </a:lnTo>
                <a:lnTo>
                  <a:pt x="129171" y="210754"/>
                </a:lnTo>
                <a:lnTo>
                  <a:pt x="210754" y="197157"/>
                </a:lnTo>
                <a:lnTo>
                  <a:pt x="367119" y="186959"/>
                </a:lnTo>
                <a:lnTo>
                  <a:pt x="690049" y="173362"/>
                </a:lnTo>
                <a:lnTo>
                  <a:pt x="931396" y="159765"/>
                </a:lnTo>
                <a:lnTo>
                  <a:pt x="1128553" y="156366"/>
                </a:lnTo>
                <a:lnTo>
                  <a:pt x="1567057" y="159765"/>
                </a:lnTo>
                <a:lnTo>
                  <a:pt x="1750617" y="159765"/>
                </a:lnTo>
                <a:lnTo>
                  <a:pt x="2161927" y="159765"/>
                </a:lnTo>
                <a:lnTo>
                  <a:pt x="2359084" y="159765"/>
                </a:lnTo>
                <a:lnTo>
                  <a:pt x="2719405" y="159765"/>
                </a:lnTo>
                <a:lnTo>
                  <a:pt x="2967551" y="159765"/>
                </a:lnTo>
                <a:lnTo>
                  <a:pt x="3270084" y="159765"/>
                </a:lnTo>
                <a:lnTo>
                  <a:pt x="3480838" y="156366"/>
                </a:lnTo>
                <a:lnTo>
                  <a:pt x="3684794" y="159765"/>
                </a:lnTo>
                <a:lnTo>
                  <a:pt x="3732383" y="152967"/>
                </a:lnTo>
                <a:lnTo>
                  <a:pt x="3783372" y="132571"/>
                </a:lnTo>
                <a:lnTo>
                  <a:pt x="3827563" y="101978"/>
                </a:lnTo>
                <a:lnTo>
                  <a:pt x="3864954" y="74784"/>
                </a:lnTo>
                <a:lnTo>
                  <a:pt x="3895548" y="40791"/>
                </a:lnTo>
                <a:lnTo>
                  <a:pt x="3929540" y="13597"/>
                </a:lnTo>
                <a:lnTo>
                  <a:pt x="3960134" y="0"/>
                </a:lnTo>
                <a:lnTo>
                  <a:pt x="3970331" y="0"/>
                </a:lnTo>
                <a:lnTo>
                  <a:pt x="3980529" y="10198"/>
                </a:lnTo>
                <a:lnTo>
                  <a:pt x="3980529" y="54388"/>
                </a:lnTo>
                <a:lnTo>
                  <a:pt x="3966932" y="108777"/>
                </a:lnTo>
                <a:lnTo>
                  <a:pt x="3919342" y="220952"/>
                </a:lnTo>
                <a:lnTo>
                  <a:pt x="3824163" y="384116"/>
                </a:lnTo>
                <a:lnTo>
                  <a:pt x="3766376" y="465698"/>
                </a:lnTo>
                <a:lnTo>
                  <a:pt x="3756178" y="475896"/>
                </a:lnTo>
                <a:lnTo>
                  <a:pt x="3725585" y="475896"/>
                </a:lnTo>
                <a:lnTo>
                  <a:pt x="3701790" y="462299"/>
                </a:lnTo>
                <a:lnTo>
                  <a:pt x="3664398" y="445303"/>
                </a:lnTo>
                <a:lnTo>
                  <a:pt x="3610010" y="428307"/>
                </a:lnTo>
                <a:lnTo>
                  <a:pt x="3494435" y="424907"/>
                </a:lnTo>
                <a:lnTo>
                  <a:pt x="3344868" y="404512"/>
                </a:lnTo>
                <a:lnTo>
                  <a:pt x="2957353" y="401113"/>
                </a:lnTo>
                <a:lnTo>
                  <a:pt x="2722804" y="407911"/>
                </a:lnTo>
                <a:lnTo>
                  <a:pt x="1930777" y="404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761F531-3A71-A54E-962B-2FA4F3D66032}"/>
              </a:ext>
            </a:extLst>
          </p:cNvPr>
          <p:cNvSpPr/>
          <p:nvPr/>
        </p:nvSpPr>
        <p:spPr>
          <a:xfrm>
            <a:off x="3248025" y="2341563"/>
            <a:ext cx="760413" cy="1139825"/>
          </a:xfrm>
          <a:custGeom>
            <a:avLst/>
            <a:gdLst>
              <a:gd name="connsiteX0" fmla="*/ 440531 w 759619"/>
              <a:gd name="connsiteY0" fmla="*/ 602456 h 1140619"/>
              <a:gd name="connsiteX1" fmla="*/ 340519 w 759619"/>
              <a:gd name="connsiteY1" fmla="*/ 814387 h 1140619"/>
              <a:gd name="connsiteX2" fmla="*/ 264319 w 759619"/>
              <a:gd name="connsiteY2" fmla="*/ 978694 h 1140619"/>
              <a:gd name="connsiteX3" fmla="*/ 185738 w 759619"/>
              <a:gd name="connsiteY3" fmla="*/ 1140619 h 1140619"/>
              <a:gd name="connsiteX4" fmla="*/ 0 w 759619"/>
              <a:gd name="connsiteY4" fmla="*/ 1071562 h 1140619"/>
              <a:gd name="connsiteX5" fmla="*/ 50006 w 759619"/>
              <a:gd name="connsiteY5" fmla="*/ 1012031 h 1140619"/>
              <a:gd name="connsiteX6" fmla="*/ 90488 w 759619"/>
              <a:gd name="connsiteY6" fmla="*/ 957262 h 1140619"/>
              <a:gd name="connsiteX7" fmla="*/ 166688 w 759619"/>
              <a:gd name="connsiteY7" fmla="*/ 790575 h 1140619"/>
              <a:gd name="connsiteX8" fmla="*/ 264319 w 759619"/>
              <a:gd name="connsiteY8" fmla="*/ 564356 h 1140619"/>
              <a:gd name="connsiteX9" fmla="*/ 342900 w 759619"/>
              <a:gd name="connsiteY9" fmla="*/ 354806 h 1140619"/>
              <a:gd name="connsiteX10" fmla="*/ 395288 w 759619"/>
              <a:gd name="connsiteY10" fmla="*/ 195262 h 1140619"/>
              <a:gd name="connsiteX11" fmla="*/ 428625 w 759619"/>
              <a:gd name="connsiteY11" fmla="*/ 92869 h 1140619"/>
              <a:gd name="connsiteX12" fmla="*/ 431006 w 759619"/>
              <a:gd name="connsiteY12" fmla="*/ 73819 h 1140619"/>
              <a:gd name="connsiteX13" fmla="*/ 431006 w 759619"/>
              <a:gd name="connsiteY13" fmla="*/ 59531 h 1140619"/>
              <a:gd name="connsiteX14" fmla="*/ 392906 w 759619"/>
              <a:gd name="connsiteY14" fmla="*/ 0 h 1140619"/>
              <a:gd name="connsiteX15" fmla="*/ 759619 w 759619"/>
              <a:gd name="connsiteY15" fmla="*/ 21431 h 1140619"/>
              <a:gd name="connsiteX16" fmla="*/ 745331 w 759619"/>
              <a:gd name="connsiteY16" fmla="*/ 54769 h 1140619"/>
              <a:gd name="connsiteX17" fmla="*/ 695325 w 759619"/>
              <a:gd name="connsiteY17" fmla="*/ 109537 h 1140619"/>
              <a:gd name="connsiteX18" fmla="*/ 645319 w 759619"/>
              <a:gd name="connsiteY18" fmla="*/ 171450 h 1140619"/>
              <a:gd name="connsiteX19" fmla="*/ 602456 w 759619"/>
              <a:gd name="connsiteY19" fmla="*/ 233362 h 1140619"/>
              <a:gd name="connsiteX20" fmla="*/ 569119 w 759619"/>
              <a:gd name="connsiteY20" fmla="*/ 309562 h 1140619"/>
              <a:gd name="connsiteX21" fmla="*/ 440531 w 759619"/>
              <a:gd name="connsiteY21" fmla="*/ 602456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59619" h="1140619">
                <a:moveTo>
                  <a:pt x="440531" y="602456"/>
                </a:moveTo>
                <a:lnTo>
                  <a:pt x="340519" y="814387"/>
                </a:lnTo>
                <a:lnTo>
                  <a:pt x="264319" y="978694"/>
                </a:lnTo>
                <a:lnTo>
                  <a:pt x="185738" y="1140619"/>
                </a:lnTo>
                <a:lnTo>
                  <a:pt x="0" y="1071562"/>
                </a:lnTo>
                <a:lnTo>
                  <a:pt x="50006" y="1012031"/>
                </a:lnTo>
                <a:lnTo>
                  <a:pt x="90488" y="957262"/>
                </a:lnTo>
                <a:lnTo>
                  <a:pt x="166688" y="790575"/>
                </a:lnTo>
                <a:lnTo>
                  <a:pt x="264319" y="564356"/>
                </a:lnTo>
                <a:lnTo>
                  <a:pt x="342900" y="354806"/>
                </a:lnTo>
                <a:lnTo>
                  <a:pt x="395288" y="195262"/>
                </a:lnTo>
                <a:lnTo>
                  <a:pt x="428625" y="92869"/>
                </a:lnTo>
                <a:lnTo>
                  <a:pt x="431006" y="73819"/>
                </a:lnTo>
                <a:lnTo>
                  <a:pt x="431006" y="59531"/>
                </a:lnTo>
                <a:lnTo>
                  <a:pt x="392906" y="0"/>
                </a:lnTo>
                <a:lnTo>
                  <a:pt x="759619" y="21431"/>
                </a:lnTo>
                <a:lnTo>
                  <a:pt x="745331" y="54769"/>
                </a:lnTo>
                <a:lnTo>
                  <a:pt x="695325" y="109537"/>
                </a:lnTo>
                <a:lnTo>
                  <a:pt x="645319" y="171450"/>
                </a:lnTo>
                <a:lnTo>
                  <a:pt x="602456" y="233362"/>
                </a:lnTo>
                <a:lnTo>
                  <a:pt x="569119" y="309562"/>
                </a:lnTo>
                <a:lnTo>
                  <a:pt x="440531" y="602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A5FCED6-C89F-F649-BB1C-69BA03D6F072}"/>
              </a:ext>
            </a:extLst>
          </p:cNvPr>
          <p:cNvSpPr/>
          <p:nvPr/>
        </p:nvSpPr>
        <p:spPr>
          <a:xfrm>
            <a:off x="3209925" y="3233738"/>
            <a:ext cx="1046163" cy="469900"/>
          </a:xfrm>
          <a:custGeom>
            <a:avLst/>
            <a:gdLst>
              <a:gd name="connsiteX0" fmla="*/ 564356 w 1045369"/>
              <a:gd name="connsiteY0" fmla="*/ 245268 h 469106"/>
              <a:gd name="connsiteX1" fmla="*/ 438150 w 1045369"/>
              <a:gd name="connsiteY1" fmla="*/ 276225 h 469106"/>
              <a:gd name="connsiteX2" fmla="*/ 342900 w 1045369"/>
              <a:gd name="connsiteY2" fmla="*/ 309562 h 469106"/>
              <a:gd name="connsiteX3" fmla="*/ 264319 w 1045369"/>
              <a:gd name="connsiteY3" fmla="*/ 340518 h 469106"/>
              <a:gd name="connsiteX4" fmla="*/ 185738 w 1045369"/>
              <a:gd name="connsiteY4" fmla="*/ 388143 h 469106"/>
              <a:gd name="connsiteX5" fmla="*/ 147638 w 1045369"/>
              <a:gd name="connsiteY5" fmla="*/ 419100 h 469106"/>
              <a:gd name="connsiteX6" fmla="*/ 130969 w 1045369"/>
              <a:gd name="connsiteY6" fmla="*/ 445293 h 469106"/>
              <a:gd name="connsiteX7" fmla="*/ 111919 w 1045369"/>
              <a:gd name="connsiteY7" fmla="*/ 469106 h 469106"/>
              <a:gd name="connsiteX8" fmla="*/ 102394 w 1045369"/>
              <a:gd name="connsiteY8" fmla="*/ 469106 h 469106"/>
              <a:gd name="connsiteX9" fmla="*/ 80963 w 1045369"/>
              <a:gd name="connsiteY9" fmla="*/ 459581 h 469106"/>
              <a:gd name="connsiteX10" fmla="*/ 54769 w 1045369"/>
              <a:gd name="connsiteY10" fmla="*/ 411956 h 469106"/>
              <a:gd name="connsiteX11" fmla="*/ 30956 w 1045369"/>
              <a:gd name="connsiteY11" fmla="*/ 364331 h 469106"/>
              <a:gd name="connsiteX12" fmla="*/ 7144 w 1045369"/>
              <a:gd name="connsiteY12" fmla="*/ 300037 h 469106"/>
              <a:gd name="connsiteX13" fmla="*/ 0 w 1045369"/>
              <a:gd name="connsiteY13" fmla="*/ 245268 h 469106"/>
              <a:gd name="connsiteX14" fmla="*/ 2381 w 1045369"/>
              <a:gd name="connsiteY14" fmla="*/ 209550 h 469106"/>
              <a:gd name="connsiteX15" fmla="*/ 11906 w 1045369"/>
              <a:gd name="connsiteY15" fmla="*/ 192881 h 469106"/>
              <a:gd name="connsiteX16" fmla="*/ 85725 w 1045369"/>
              <a:gd name="connsiteY16" fmla="*/ 145256 h 469106"/>
              <a:gd name="connsiteX17" fmla="*/ 252413 w 1045369"/>
              <a:gd name="connsiteY17" fmla="*/ 176212 h 469106"/>
              <a:gd name="connsiteX18" fmla="*/ 378619 w 1045369"/>
              <a:gd name="connsiteY18" fmla="*/ 123825 h 469106"/>
              <a:gd name="connsiteX19" fmla="*/ 669131 w 1045369"/>
              <a:gd name="connsiteY19" fmla="*/ 14287 h 469106"/>
              <a:gd name="connsiteX20" fmla="*/ 707231 w 1045369"/>
              <a:gd name="connsiteY20" fmla="*/ 0 h 469106"/>
              <a:gd name="connsiteX21" fmla="*/ 733425 w 1045369"/>
              <a:gd name="connsiteY21" fmla="*/ 0 h 469106"/>
              <a:gd name="connsiteX22" fmla="*/ 773906 w 1045369"/>
              <a:gd name="connsiteY22" fmla="*/ 11906 h 469106"/>
              <a:gd name="connsiteX23" fmla="*/ 842963 w 1045369"/>
              <a:gd name="connsiteY23" fmla="*/ 47625 h 469106"/>
              <a:gd name="connsiteX24" fmla="*/ 940594 w 1045369"/>
              <a:gd name="connsiteY24" fmla="*/ 123825 h 469106"/>
              <a:gd name="connsiteX25" fmla="*/ 1021556 w 1045369"/>
              <a:gd name="connsiteY25" fmla="*/ 190500 h 469106"/>
              <a:gd name="connsiteX26" fmla="*/ 1042988 w 1045369"/>
              <a:gd name="connsiteY26" fmla="*/ 221456 h 469106"/>
              <a:gd name="connsiteX27" fmla="*/ 1045369 w 1045369"/>
              <a:gd name="connsiteY27" fmla="*/ 240506 h 469106"/>
              <a:gd name="connsiteX28" fmla="*/ 1042988 w 1045369"/>
              <a:gd name="connsiteY28" fmla="*/ 269081 h 469106"/>
              <a:gd name="connsiteX29" fmla="*/ 1031081 w 1045369"/>
              <a:gd name="connsiteY29" fmla="*/ 288131 h 469106"/>
              <a:gd name="connsiteX30" fmla="*/ 978694 w 1045369"/>
              <a:gd name="connsiteY30" fmla="*/ 323850 h 469106"/>
              <a:gd name="connsiteX31" fmla="*/ 950119 w 1045369"/>
              <a:gd name="connsiteY31" fmla="*/ 352425 h 469106"/>
              <a:gd name="connsiteX32" fmla="*/ 654844 w 1045369"/>
              <a:gd name="connsiteY32" fmla="*/ 264318 h 469106"/>
              <a:gd name="connsiteX33" fmla="*/ 640556 w 1045369"/>
              <a:gd name="connsiteY33" fmla="*/ 247650 h 469106"/>
              <a:gd name="connsiteX34" fmla="*/ 623888 w 1045369"/>
              <a:gd name="connsiteY34" fmla="*/ 240506 h 469106"/>
              <a:gd name="connsiteX35" fmla="*/ 564356 w 1045369"/>
              <a:gd name="connsiteY35" fmla="*/ 245268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45369" h="469106">
                <a:moveTo>
                  <a:pt x="564356" y="245268"/>
                </a:moveTo>
                <a:lnTo>
                  <a:pt x="438150" y="276225"/>
                </a:lnTo>
                <a:lnTo>
                  <a:pt x="342900" y="309562"/>
                </a:lnTo>
                <a:lnTo>
                  <a:pt x="264319" y="340518"/>
                </a:lnTo>
                <a:lnTo>
                  <a:pt x="185738" y="388143"/>
                </a:lnTo>
                <a:lnTo>
                  <a:pt x="147638" y="419100"/>
                </a:lnTo>
                <a:lnTo>
                  <a:pt x="130969" y="445293"/>
                </a:lnTo>
                <a:lnTo>
                  <a:pt x="111919" y="469106"/>
                </a:lnTo>
                <a:lnTo>
                  <a:pt x="102394" y="469106"/>
                </a:lnTo>
                <a:lnTo>
                  <a:pt x="80963" y="459581"/>
                </a:lnTo>
                <a:lnTo>
                  <a:pt x="54769" y="411956"/>
                </a:lnTo>
                <a:lnTo>
                  <a:pt x="30956" y="364331"/>
                </a:lnTo>
                <a:lnTo>
                  <a:pt x="7144" y="300037"/>
                </a:lnTo>
                <a:lnTo>
                  <a:pt x="0" y="245268"/>
                </a:lnTo>
                <a:lnTo>
                  <a:pt x="2381" y="209550"/>
                </a:lnTo>
                <a:lnTo>
                  <a:pt x="11906" y="192881"/>
                </a:lnTo>
                <a:lnTo>
                  <a:pt x="85725" y="145256"/>
                </a:lnTo>
                <a:lnTo>
                  <a:pt x="252413" y="176212"/>
                </a:lnTo>
                <a:lnTo>
                  <a:pt x="378619" y="123825"/>
                </a:lnTo>
                <a:lnTo>
                  <a:pt x="669131" y="14287"/>
                </a:lnTo>
                <a:lnTo>
                  <a:pt x="707231" y="0"/>
                </a:lnTo>
                <a:lnTo>
                  <a:pt x="733425" y="0"/>
                </a:lnTo>
                <a:lnTo>
                  <a:pt x="773906" y="11906"/>
                </a:lnTo>
                <a:lnTo>
                  <a:pt x="842963" y="47625"/>
                </a:lnTo>
                <a:lnTo>
                  <a:pt x="940594" y="123825"/>
                </a:lnTo>
                <a:lnTo>
                  <a:pt x="1021556" y="190500"/>
                </a:lnTo>
                <a:lnTo>
                  <a:pt x="1042988" y="221456"/>
                </a:lnTo>
                <a:lnTo>
                  <a:pt x="1045369" y="240506"/>
                </a:lnTo>
                <a:lnTo>
                  <a:pt x="1042988" y="269081"/>
                </a:lnTo>
                <a:lnTo>
                  <a:pt x="1031081" y="288131"/>
                </a:lnTo>
                <a:lnTo>
                  <a:pt x="978694" y="323850"/>
                </a:lnTo>
                <a:lnTo>
                  <a:pt x="950119" y="352425"/>
                </a:lnTo>
                <a:lnTo>
                  <a:pt x="654844" y="264318"/>
                </a:lnTo>
                <a:lnTo>
                  <a:pt x="640556" y="247650"/>
                </a:lnTo>
                <a:lnTo>
                  <a:pt x="623888" y="240506"/>
                </a:lnTo>
                <a:lnTo>
                  <a:pt x="564356" y="245268"/>
                </a:lnTo>
                <a:close/>
              </a:path>
            </a:pathLst>
          </a:custGeom>
          <a:solidFill>
            <a:srgbClr val="1F49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C4F123-98B7-FA47-B7A2-5D407E739D51}"/>
              </a:ext>
            </a:extLst>
          </p:cNvPr>
          <p:cNvSpPr/>
          <p:nvPr/>
        </p:nvSpPr>
        <p:spPr>
          <a:xfrm rot="16200000">
            <a:off x="2310606" y="3782220"/>
            <a:ext cx="2257425" cy="1509712"/>
          </a:xfrm>
          <a:custGeom>
            <a:avLst/>
            <a:gdLst>
              <a:gd name="connsiteX0" fmla="*/ 683419 w 2257425"/>
              <a:gd name="connsiteY0" fmla="*/ 919163 h 1509713"/>
              <a:gd name="connsiteX1" fmla="*/ 585787 w 2257425"/>
              <a:gd name="connsiteY1" fmla="*/ 842963 h 1509713"/>
              <a:gd name="connsiteX2" fmla="*/ 469106 w 2257425"/>
              <a:gd name="connsiteY2" fmla="*/ 742950 h 1509713"/>
              <a:gd name="connsiteX3" fmla="*/ 290512 w 2257425"/>
              <a:gd name="connsiteY3" fmla="*/ 557213 h 1509713"/>
              <a:gd name="connsiteX4" fmla="*/ 209550 w 2257425"/>
              <a:gd name="connsiteY4" fmla="*/ 459581 h 1509713"/>
              <a:gd name="connsiteX5" fmla="*/ 133350 w 2257425"/>
              <a:gd name="connsiteY5" fmla="*/ 347663 h 1509713"/>
              <a:gd name="connsiteX6" fmla="*/ 57150 w 2257425"/>
              <a:gd name="connsiteY6" fmla="*/ 216694 h 1509713"/>
              <a:gd name="connsiteX7" fmla="*/ 11906 w 2257425"/>
              <a:gd name="connsiteY7" fmla="*/ 107156 h 1509713"/>
              <a:gd name="connsiteX8" fmla="*/ 0 w 2257425"/>
              <a:gd name="connsiteY8" fmla="*/ 73819 h 1509713"/>
              <a:gd name="connsiteX9" fmla="*/ 0 w 2257425"/>
              <a:gd name="connsiteY9" fmla="*/ 40481 h 1509713"/>
              <a:gd name="connsiteX10" fmla="*/ 7144 w 2257425"/>
              <a:gd name="connsiteY10" fmla="*/ 7144 h 1509713"/>
              <a:gd name="connsiteX11" fmla="*/ 14287 w 2257425"/>
              <a:gd name="connsiteY11" fmla="*/ 2381 h 1509713"/>
              <a:gd name="connsiteX12" fmla="*/ 28575 w 2257425"/>
              <a:gd name="connsiteY12" fmla="*/ 0 h 1509713"/>
              <a:gd name="connsiteX13" fmla="*/ 45244 w 2257425"/>
              <a:gd name="connsiteY13" fmla="*/ 9525 h 1509713"/>
              <a:gd name="connsiteX14" fmla="*/ 69056 w 2257425"/>
              <a:gd name="connsiteY14" fmla="*/ 47625 h 1509713"/>
              <a:gd name="connsiteX15" fmla="*/ 130969 w 2257425"/>
              <a:gd name="connsiteY15" fmla="*/ 150019 h 1509713"/>
              <a:gd name="connsiteX16" fmla="*/ 204787 w 2257425"/>
              <a:gd name="connsiteY16" fmla="*/ 242888 h 1509713"/>
              <a:gd name="connsiteX17" fmla="*/ 290512 w 2257425"/>
              <a:gd name="connsiteY17" fmla="*/ 347663 h 1509713"/>
              <a:gd name="connsiteX18" fmla="*/ 416719 w 2257425"/>
              <a:gd name="connsiteY18" fmla="*/ 469106 h 1509713"/>
              <a:gd name="connsiteX19" fmla="*/ 573881 w 2257425"/>
              <a:gd name="connsiteY19" fmla="*/ 597694 h 1509713"/>
              <a:gd name="connsiteX20" fmla="*/ 688181 w 2257425"/>
              <a:gd name="connsiteY20" fmla="*/ 676275 h 1509713"/>
              <a:gd name="connsiteX21" fmla="*/ 814387 w 2257425"/>
              <a:gd name="connsiteY21" fmla="*/ 757238 h 1509713"/>
              <a:gd name="connsiteX22" fmla="*/ 1014412 w 2257425"/>
              <a:gd name="connsiteY22" fmla="*/ 859631 h 1509713"/>
              <a:gd name="connsiteX23" fmla="*/ 1169194 w 2257425"/>
              <a:gd name="connsiteY23" fmla="*/ 926306 h 1509713"/>
              <a:gd name="connsiteX24" fmla="*/ 1254919 w 2257425"/>
              <a:gd name="connsiteY24" fmla="*/ 969169 h 1509713"/>
              <a:gd name="connsiteX25" fmla="*/ 1404937 w 2257425"/>
              <a:gd name="connsiteY25" fmla="*/ 1033463 h 1509713"/>
              <a:gd name="connsiteX26" fmla="*/ 1500187 w 2257425"/>
              <a:gd name="connsiteY26" fmla="*/ 1066800 h 1509713"/>
              <a:gd name="connsiteX27" fmla="*/ 1607344 w 2257425"/>
              <a:gd name="connsiteY27" fmla="*/ 1097756 h 1509713"/>
              <a:gd name="connsiteX28" fmla="*/ 1740694 w 2257425"/>
              <a:gd name="connsiteY28" fmla="*/ 1128713 h 1509713"/>
              <a:gd name="connsiteX29" fmla="*/ 1819275 w 2257425"/>
              <a:gd name="connsiteY29" fmla="*/ 1145381 h 1509713"/>
              <a:gd name="connsiteX30" fmla="*/ 1962150 w 2257425"/>
              <a:gd name="connsiteY30" fmla="*/ 1169194 h 1509713"/>
              <a:gd name="connsiteX31" fmla="*/ 2050256 w 2257425"/>
              <a:gd name="connsiteY31" fmla="*/ 1181100 h 1509713"/>
              <a:gd name="connsiteX32" fmla="*/ 2114550 w 2257425"/>
              <a:gd name="connsiteY32" fmla="*/ 1190625 h 1509713"/>
              <a:gd name="connsiteX33" fmla="*/ 2257425 w 2257425"/>
              <a:gd name="connsiteY33" fmla="*/ 1166813 h 1509713"/>
              <a:gd name="connsiteX34" fmla="*/ 2155031 w 2257425"/>
              <a:gd name="connsiteY34" fmla="*/ 1509713 h 1509713"/>
              <a:gd name="connsiteX35" fmla="*/ 2078831 w 2257425"/>
              <a:gd name="connsiteY35" fmla="*/ 1476375 h 1509713"/>
              <a:gd name="connsiteX36" fmla="*/ 2031206 w 2257425"/>
              <a:gd name="connsiteY36" fmla="*/ 1450181 h 1509713"/>
              <a:gd name="connsiteX37" fmla="*/ 1981200 w 2257425"/>
              <a:gd name="connsiteY37" fmla="*/ 1433513 h 1509713"/>
              <a:gd name="connsiteX38" fmla="*/ 1788319 w 2257425"/>
              <a:gd name="connsiteY38" fmla="*/ 1390650 h 1509713"/>
              <a:gd name="connsiteX39" fmla="*/ 1516856 w 2257425"/>
              <a:gd name="connsiteY39" fmla="*/ 1316831 h 1509713"/>
              <a:gd name="connsiteX40" fmla="*/ 1269206 w 2257425"/>
              <a:gd name="connsiteY40" fmla="*/ 1238250 h 1509713"/>
              <a:gd name="connsiteX41" fmla="*/ 1047750 w 2257425"/>
              <a:gd name="connsiteY41" fmla="*/ 1147763 h 1509713"/>
              <a:gd name="connsiteX42" fmla="*/ 909637 w 2257425"/>
              <a:gd name="connsiteY42" fmla="*/ 1073944 h 1509713"/>
              <a:gd name="connsiteX43" fmla="*/ 683419 w 2257425"/>
              <a:gd name="connsiteY43" fmla="*/ 919163 h 150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57425" h="1509713">
                <a:moveTo>
                  <a:pt x="683419" y="919163"/>
                </a:moveTo>
                <a:lnTo>
                  <a:pt x="585787" y="842963"/>
                </a:lnTo>
                <a:lnTo>
                  <a:pt x="469106" y="742950"/>
                </a:lnTo>
                <a:lnTo>
                  <a:pt x="290512" y="557213"/>
                </a:lnTo>
                <a:lnTo>
                  <a:pt x="209550" y="459581"/>
                </a:lnTo>
                <a:lnTo>
                  <a:pt x="133350" y="347663"/>
                </a:lnTo>
                <a:lnTo>
                  <a:pt x="57150" y="216694"/>
                </a:lnTo>
                <a:lnTo>
                  <a:pt x="11906" y="107156"/>
                </a:lnTo>
                <a:lnTo>
                  <a:pt x="0" y="73819"/>
                </a:lnTo>
                <a:lnTo>
                  <a:pt x="0" y="40481"/>
                </a:lnTo>
                <a:lnTo>
                  <a:pt x="7144" y="7144"/>
                </a:lnTo>
                <a:lnTo>
                  <a:pt x="14287" y="2381"/>
                </a:lnTo>
                <a:lnTo>
                  <a:pt x="28575" y="0"/>
                </a:lnTo>
                <a:lnTo>
                  <a:pt x="45244" y="9525"/>
                </a:lnTo>
                <a:lnTo>
                  <a:pt x="69056" y="47625"/>
                </a:lnTo>
                <a:lnTo>
                  <a:pt x="130969" y="150019"/>
                </a:lnTo>
                <a:lnTo>
                  <a:pt x="204787" y="242888"/>
                </a:lnTo>
                <a:lnTo>
                  <a:pt x="290512" y="347663"/>
                </a:lnTo>
                <a:lnTo>
                  <a:pt x="416719" y="469106"/>
                </a:lnTo>
                <a:lnTo>
                  <a:pt x="573881" y="597694"/>
                </a:lnTo>
                <a:lnTo>
                  <a:pt x="688181" y="676275"/>
                </a:lnTo>
                <a:lnTo>
                  <a:pt x="814387" y="757238"/>
                </a:lnTo>
                <a:lnTo>
                  <a:pt x="1014412" y="859631"/>
                </a:lnTo>
                <a:lnTo>
                  <a:pt x="1169194" y="926306"/>
                </a:lnTo>
                <a:lnTo>
                  <a:pt x="1254919" y="969169"/>
                </a:lnTo>
                <a:lnTo>
                  <a:pt x="1404937" y="1033463"/>
                </a:lnTo>
                <a:lnTo>
                  <a:pt x="1500187" y="1066800"/>
                </a:lnTo>
                <a:lnTo>
                  <a:pt x="1607344" y="1097756"/>
                </a:lnTo>
                <a:lnTo>
                  <a:pt x="1740694" y="1128713"/>
                </a:lnTo>
                <a:lnTo>
                  <a:pt x="1819275" y="1145381"/>
                </a:lnTo>
                <a:lnTo>
                  <a:pt x="1962150" y="1169194"/>
                </a:lnTo>
                <a:lnTo>
                  <a:pt x="2050256" y="1181100"/>
                </a:lnTo>
                <a:lnTo>
                  <a:pt x="2114550" y="1190625"/>
                </a:lnTo>
                <a:lnTo>
                  <a:pt x="2257425" y="1166813"/>
                </a:lnTo>
                <a:lnTo>
                  <a:pt x="2155031" y="1509713"/>
                </a:lnTo>
                <a:lnTo>
                  <a:pt x="2078831" y="1476375"/>
                </a:lnTo>
                <a:lnTo>
                  <a:pt x="2031206" y="1450181"/>
                </a:lnTo>
                <a:lnTo>
                  <a:pt x="1981200" y="1433513"/>
                </a:lnTo>
                <a:lnTo>
                  <a:pt x="1788319" y="1390650"/>
                </a:lnTo>
                <a:lnTo>
                  <a:pt x="1516856" y="1316831"/>
                </a:lnTo>
                <a:lnTo>
                  <a:pt x="1269206" y="1238250"/>
                </a:lnTo>
                <a:lnTo>
                  <a:pt x="1047750" y="1147763"/>
                </a:lnTo>
                <a:lnTo>
                  <a:pt x="909637" y="1073944"/>
                </a:lnTo>
                <a:lnTo>
                  <a:pt x="683419" y="9191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C2B6849-82DE-9C49-B96F-21E4DA01BD89}"/>
              </a:ext>
            </a:extLst>
          </p:cNvPr>
          <p:cNvSpPr/>
          <p:nvPr/>
        </p:nvSpPr>
        <p:spPr>
          <a:xfrm>
            <a:off x="2754313" y="3983038"/>
            <a:ext cx="4451350" cy="2022475"/>
          </a:xfrm>
          <a:custGeom>
            <a:avLst/>
            <a:gdLst>
              <a:gd name="connsiteX0" fmla="*/ 2498141 w 4451299"/>
              <a:gd name="connsiteY0" fmla="*/ 1598372 h 2022653"/>
              <a:gd name="connsiteX1" fmla="*/ 2095805 w 4451299"/>
              <a:gd name="connsiteY1" fmla="*/ 1393546 h 2022653"/>
              <a:gd name="connsiteX2" fmla="*/ 1693469 w 4451299"/>
              <a:gd name="connsiteY2" fmla="*/ 1170432 h 2022653"/>
              <a:gd name="connsiteX3" fmla="*/ 1305763 w 4451299"/>
              <a:gd name="connsiteY3" fmla="*/ 943661 h 2022653"/>
              <a:gd name="connsiteX4" fmla="*/ 1009497 w 4451299"/>
              <a:gd name="connsiteY4" fmla="*/ 764439 h 2022653"/>
              <a:gd name="connsiteX5" fmla="*/ 782726 w 4451299"/>
              <a:gd name="connsiteY5" fmla="*/ 672999 h 2022653"/>
              <a:gd name="connsiteX6" fmla="*/ 596189 w 4451299"/>
              <a:gd name="connsiteY6" fmla="*/ 566928 h 2022653"/>
              <a:gd name="connsiteX7" fmla="*/ 354787 w 4451299"/>
              <a:gd name="connsiteY7" fmla="*/ 442570 h 2022653"/>
              <a:gd name="connsiteX8" fmla="*/ 168249 w 4451299"/>
              <a:gd name="connsiteY8" fmla="*/ 362103 h 2022653"/>
              <a:gd name="connsiteX9" fmla="*/ 98755 w 4451299"/>
              <a:gd name="connsiteY9" fmla="*/ 336500 h 2022653"/>
              <a:gd name="connsiteX10" fmla="*/ 76809 w 4451299"/>
              <a:gd name="connsiteY10" fmla="*/ 321869 h 2022653"/>
              <a:gd name="connsiteX11" fmla="*/ 43891 w 4451299"/>
              <a:gd name="connsiteY11" fmla="*/ 263348 h 2022653"/>
              <a:gd name="connsiteX12" fmla="*/ 14630 w 4451299"/>
              <a:gd name="connsiteY12" fmla="*/ 168250 h 2022653"/>
              <a:gd name="connsiteX13" fmla="*/ 3657 w 4451299"/>
              <a:gd name="connsiteY13" fmla="*/ 95098 h 2022653"/>
              <a:gd name="connsiteX14" fmla="*/ 0 w 4451299"/>
              <a:gd name="connsiteY14" fmla="*/ 54864 h 2022653"/>
              <a:gd name="connsiteX15" fmla="*/ 0 w 4451299"/>
              <a:gd name="connsiteY15" fmla="*/ 18288 h 2022653"/>
              <a:gd name="connsiteX16" fmla="*/ 10973 w 4451299"/>
              <a:gd name="connsiteY16" fmla="*/ 0 h 2022653"/>
              <a:gd name="connsiteX17" fmla="*/ 32918 w 4451299"/>
              <a:gd name="connsiteY17" fmla="*/ 0 h 2022653"/>
              <a:gd name="connsiteX18" fmla="*/ 58521 w 4451299"/>
              <a:gd name="connsiteY18" fmla="*/ 10973 h 2022653"/>
              <a:gd name="connsiteX19" fmla="*/ 109728 w 4451299"/>
              <a:gd name="connsiteY19" fmla="*/ 69495 h 2022653"/>
              <a:gd name="connsiteX20" fmla="*/ 153619 w 4451299"/>
              <a:gd name="connsiteY20" fmla="*/ 113386 h 2022653"/>
              <a:gd name="connsiteX21" fmla="*/ 226771 w 4451299"/>
              <a:gd name="connsiteY21" fmla="*/ 175565 h 2022653"/>
              <a:gd name="connsiteX22" fmla="*/ 270662 w 4451299"/>
              <a:gd name="connsiteY22" fmla="*/ 208484 h 2022653"/>
              <a:gd name="connsiteX23" fmla="*/ 354787 w 4451299"/>
              <a:gd name="connsiteY23" fmla="*/ 256032 h 2022653"/>
              <a:gd name="connsiteX24" fmla="*/ 607161 w 4451299"/>
              <a:gd name="connsiteY24" fmla="*/ 391364 h 2022653"/>
              <a:gd name="connsiteX25" fmla="*/ 863193 w 4451299"/>
              <a:gd name="connsiteY25" fmla="*/ 519380 h 2022653"/>
              <a:gd name="connsiteX26" fmla="*/ 1093622 w 4451299"/>
              <a:gd name="connsiteY26" fmla="*/ 640080 h 2022653"/>
              <a:gd name="connsiteX27" fmla="*/ 1558137 w 4451299"/>
              <a:gd name="connsiteY27" fmla="*/ 885140 h 2022653"/>
              <a:gd name="connsiteX28" fmla="*/ 1869033 w 4451299"/>
              <a:gd name="connsiteY28" fmla="*/ 1038759 h 2022653"/>
              <a:gd name="connsiteX29" fmla="*/ 2275027 w 4451299"/>
              <a:gd name="connsiteY29" fmla="*/ 1228954 h 2022653"/>
              <a:gd name="connsiteX30" fmla="*/ 2611526 w 4451299"/>
              <a:gd name="connsiteY30" fmla="*/ 1378916 h 2022653"/>
              <a:gd name="connsiteX31" fmla="*/ 2893161 w 4451299"/>
              <a:gd name="connsiteY31" fmla="*/ 1466698 h 2022653"/>
              <a:gd name="connsiteX32" fmla="*/ 3408883 w 4451299"/>
              <a:gd name="connsiteY32" fmla="*/ 1602029 h 2022653"/>
              <a:gd name="connsiteX33" fmla="*/ 3836822 w 4451299"/>
              <a:gd name="connsiteY33" fmla="*/ 1700784 h 2022653"/>
              <a:gd name="connsiteX34" fmla="*/ 4275734 w 4451299"/>
              <a:gd name="connsiteY34" fmla="*/ 1788567 h 2022653"/>
              <a:gd name="connsiteX35" fmla="*/ 4422038 w 4451299"/>
              <a:gd name="connsiteY35" fmla="*/ 1817828 h 2022653"/>
              <a:gd name="connsiteX36" fmla="*/ 4440326 w 4451299"/>
              <a:gd name="connsiteY36" fmla="*/ 1825143 h 2022653"/>
              <a:gd name="connsiteX37" fmla="*/ 4451299 w 4451299"/>
              <a:gd name="connsiteY37" fmla="*/ 1836116 h 2022653"/>
              <a:gd name="connsiteX38" fmla="*/ 4447641 w 4451299"/>
              <a:gd name="connsiteY38" fmla="*/ 1850746 h 2022653"/>
              <a:gd name="connsiteX39" fmla="*/ 4422038 w 4451299"/>
              <a:gd name="connsiteY39" fmla="*/ 1872692 h 2022653"/>
              <a:gd name="connsiteX40" fmla="*/ 4217213 w 4451299"/>
              <a:gd name="connsiteY40" fmla="*/ 1909268 h 2022653"/>
              <a:gd name="connsiteX41" fmla="*/ 3814877 w 4451299"/>
              <a:gd name="connsiteY41" fmla="*/ 1975104 h 2022653"/>
              <a:gd name="connsiteX42" fmla="*/ 3580790 w 4451299"/>
              <a:gd name="connsiteY42" fmla="*/ 2018996 h 2022653"/>
              <a:gd name="connsiteX43" fmla="*/ 3540557 w 4451299"/>
              <a:gd name="connsiteY43" fmla="*/ 2022653 h 2022653"/>
              <a:gd name="connsiteX44" fmla="*/ 3463747 w 4451299"/>
              <a:gd name="connsiteY44" fmla="*/ 2011680 h 2022653"/>
              <a:gd name="connsiteX45" fmla="*/ 3368649 w 4451299"/>
              <a:gd name="connsiteY45" fmla="*/ 1997050 h 2022653"/>
              <a:gd name="connsiteX46" fmla="*/ 3229661 w 4451299"/>
              <a:gd name="connsiteY46" fmla="*/ 1949501 h 2022653"/>
              <a:gd name="connsiteX47" fmla="*/ 2999232 w 4451299"/>
              <a:gd name="connsiteY47" fmla="*/ 1850746 h 2022653"/>
              <a:gd name="connsiteX48" fmla="*/ 2498141 w 4451299"/>
              <a:gd name="connsiteY48" fmla="*/ 1598372 h 2022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451299" h="2022653">
                <a:moveTo>
                  <a:pt x="2498141" y="1598372"/>
                </a:moveTo>
                <a:lnTo>
                  <a:pt x="2095805" y="1393546"/>
                </a:lnTo>
                <a:lnTo>
                  <a:pt x="1693469" y="1170432"/>
                </a:lnTo>
                <a:lnTo>
                  <a:pt x="1305763" y="943661"/>
                </a:lnTo>
                <a:lnTo>
                  <a:pt x="1009497" y="764439"/>
                </a:lnTo>
                <a:lnTo>
                  <a:pt x="782726" y="672999"/>
                </a:lnTo>
                <a:lnTo>
                  <a:pt x="596189" y="566928"/>
                </a:lnTo>
                <a:lnTo>
                  <a:pt x="354787" y="442570"/>
                </a:lnTo>
                <a:lnTo>
                  <a:pt x="168249" y="362103"/>
                </a:lnTo>
                <a:lnTo>
                  <a:pt x="98755" y="336500"/>
                </a:lnTo>
                <a:lnTo>
                  <a:pt x="76809" y="321869"/>
                </a:lnTo>
                <a:lnTo>
                  <a:pt x="43891" y="263348"/>
                </a:lnTo>
                <a:lnTo>
                  <a:pt x="14630" y="168250"/>
                </a:lnTo>
                <a:lnTo>
                  <a:pt x="3657" y="95098"/>
                </a:lnTo>
                <a:lnTo>
                  <a:pt x="0" y="54864"/>
                </a:lnTo>
                <a:lnTo>
                  <a:pt x="0" y="18288"/>
                </a:lnTo>
                <a:lnTo>
                  <a:pt x="10973" y="0"/>
                </a:lnTo>
                <a:lnTo>
                  <a:pt x="32918" y="0"/>
                </a:lnTo>
                <a:lnTo>
                  <a:pt x="58521" y="10973"/>
                </a:lnTo>
                <a:lnTo>
                  <a:pt x="109728" y="69495"/>
                </a:lnTo>
                <a:lnTo>
                  <a:pt x="153619" y="113386"/>
                </a:lnTo>
                <a:lnTo>
                  <a:pt x="226771" y="175565"/>
                </a:lnTo>
                <a:lnTo>
                  <a:pt x="270662" y="208484"/>
                </a:lnTo>
                <a:lnTo>
                  <a:pt x="354787" y="256032"/>
                </a:lnTo>
                <a:lnTo>
                  <a:pt x="607161" y="391364"/>
                </a:lnTo>
                <a:lnTo>
                  <a:pt x="863193" y="519380"/>
                </a:lnTo>
                <a:lnTo>
                  <a:pt x="1093622" y="640080"/>
                </a:lnTo>
                <a:lnTo>
                  <a:pt x="1558137" y="885140"/>
                </a:lnTo>
                <a:lnTo>
                  <a:pt x="1869033" y="1038759"/>
                </a:lnTo>
                <a:lnTo>
                  <a:pt x="2275027" y="1228954"/>
                </a:lnTo>
                <a:lnTo>
                  <a:pt x="2611526" y="1378916"/>
                </a:lnTo>
                <a:lnTo>
                  <a:pt x="2893161" y="1466698"/>
                </a:lnTo>
                <a:lnTo>
                  <a:pt x="3408883" y="1602029"/>
                </a:lnTo>
                <a:lnTo>
                  <a:pt x="3836822" y="1700784"/>
                </a:lnTo>
                <a:lnTo>
                  <a:pt x="4275734" y="1788567"/>
                </a:lnTo>
                <a:lnTo>
                  <a:pt x="4422038" y="1817828"/>
                </a:lnTo>
                <a:lnTo>
                  <a:pt x="4440326" y="1825143"/>
                </a:lnTo>
                <a:lnTo>
                  <a:pt x="4451299" y="1836116"/>
                </a:lnTo>
                <a:lnTo>
                  <a:pt x="4447641" y="1850746"/>
                </a:lnTo>
                <a:lnTo>
                  <a:pt x="4422038" y="1872692"/>
                </a:lnTo>
                <a:lnTo>
                  <a:pt x="4217213" y="1909268"/>
                </a:lnTo>
                <a:lnTo>
                  <a:pt x="3814877" y="1975104"/>
                </a:lnTo>
                <a:lnTo>
                  <a:pt x="3580790" y="2018996"/>
                </a:lnTo>
                <a:lnTo>
                  <a:pt x="3540557" y="2022653"/>
                </a:lnTo>
                <a:lnTo>
                  <a:pt x="3463747" y="2011680"/>
                </a:lnTo>
                <a:lnTo>
                  <a:pt x="3368649" y="1997050"/>
                </a:lnTo>
                <a:lnTo>
                  <a:pt x="3229661" y="1949501"/>
                </a:lnTo>
                <a:lnTo>
                  <a:pt x="2999232" y="1850746"/>
                </a:lnTo>
                <a:lnTo>
                  <a:pt x="2498141" y="15983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40538D4-F342-46E5-A3C6-CB852FBA8D7E}"/>
              </a:ext>
            </a:extLst>
          </p:cNvPr>
          <p:cNvGrpSpPr/>
          <p:nvPr/>
        </p:nvGrpSpPr>
        <p:grpSpPr>
          <a:xfrm>
            <a:off x="2676525" y="1386681"/>
            <a:ext cx="4622800" cy="4633913"/>
            <a:chOff x="2828925" y="1524000"/>
            <a:chExt cx="4622800" cy="4633913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9A99D35A-3590-495D-BE2A-9B42A1726BC4}"/>
                </a:ext>
              </a:extLst>
            </p:cNvPr>
            <p:cNvSpPr/>
            <p:nvPr/>
          </p:nvSpPr>
          <p:spPr>
            <a:xfrm>
              <a:off x="2828925" y="2243138"/>
              <a:ext cx="1404938" cy="614362"/>
            </a:xfrm>
            <a:custGeom>
              <a:avLst/>
              <a:gdLst>
                <a:gd name="connsiteX0" fmla="*/ 766763 w 1404938"/>
                <a:gd name="connsiteY0" fmla="*/ 357187 h 614362"/>
                <a:gd name="connsiteX1" fmla="*/ 483394 w 1404938"/>
                <a:gd name="connsiteY1" fmla="*/ 504825 h 614362"/>
                <a:gd name="connsiteX2" fmla="*/ 388144 w 1404938"/>
                <a:gd name="connsiteY2" fmla="*/ 559593 h 614362"/>
                <a:gd name="connsiteX3" fmla="*/ 366713 w 1404938"/>
                <a:gd name="connsiteY3" fmla="*/ 585787 h 614362"/>
                <a:gd name="connsiteX4" fmla="*/ 352425 w 1404938"/>
                <a:gd name="connsiteY4" fmla="*/ 602456 h 614362"/>
                <a:gd name="connsiteX5" fmla="*/ 335756 w 1404938"/>
                <a:gd name="connsiteY5" fmla="*/ 609600 h 614362"/>
                <a:gd name="connsiteX6" fmla="*/ 323850 w 1404938"/>
                <a:gd name="connsiteY6" fmla="*/ 614362 h 614362"/>
                <a:gd name="connsiteX7" fmla="*/ 309563 w 1404938"/>
                <a:gd name="connsiteY7" fmla="*/ 611981 h 614362"/>
                <a:gd name="connsiteX8" fmla="*/ 280988 w 1404938"/>
                <a:gd name="connsiteY8" fmla="*/ 600075 h 614362"/>
                <a:gd name="connsiteX9" fmla="*/ 257175 w 1404938"/>
                <a:gd name="connsiteY9" fmla="*/ 581025 h 614362"/>
                <a:gd name="connsiteX10" fmla="*/ 197644 w 1404938"/>
                <a:gd name="connsiteY10" fmla="*/ 519112 h 614362"/>
                <a:gd name="connsiteX11" fmla="*/ 121444 w 1404938"/>
                <a:gd name="connsiteY11" fmla="*/ 423862 h 614362"/>
                <a:gd name="connsiteX12" fmla="*/ 92869 w 1404938"/>
                <a:gd name="connsiteY12" fmla="*/ 383381 h 614362"/>
                <a:gd name="connsiteX13" fmla="*/ 57150 w 1404938"/>
                <a:gd name="connsiteY13" fmla="*/ 323850 h 614362"/>
                <a:gd name="connsiteX14" fmla="*/ 21431 w 1404938"/>
                <a:gd name="connsiteY14" fmla="*/ 247650 h 614362"/>
                <a:gd name="connsiteX15" fmla="*/ 7144 w 1404938"/>
                <a:gd name="connsiteY15" fmla="*/ 216693 h 614362"/>
                <a:gd name="connsiteX16" fmla="*/ 0 w 1404938"/>
                <a:gd name="connsiteY16" fmla="*/ 176212 h 614362"/>
                <a:gd name="connsiteX17" fmla="*/ 4763 w 1404938"/>
                <a:gd name="connsiteY17" fmla="*/ 152400 h 614362"/>
                <a:gd name="connsiteX18" fmla="*/ 11906 w 1404938"/>
                <a:gd name="connsiteY18" fmla="*/ 140493 h 614362"/>
                <a:gd name="connsiteX19" fmla="*/ 33338 w 1404938"/>
                <a:gd name="connsiteY19" fmla="*/ 138112 h 614362"/>
                <a:gd name="connsiteX20" fmla="*/ 71438 w 1404938"/>
                <a:gd name="connsiteY20" fmla="*/ 150018 h 614362"/>
                <a:gd name="connsiteX21" fmla="*/ 104775 w 1404938"/>
                <a:gd name="connsiteY21" fmla="*/ 171450 h 614362"/>
                <a:gd name="connsiteX22" fmla="*/ 133350 w 1404938"/>
                <a:gd name="connsiteY22" fmla="*/ 207168 h 614362"/>
                <a:gd name="connsiteX23" fmla="*/ 183356 w 1404938"/>
                <a:gd name="connsiteY23" fmla="*/ 250031 h 614362"/>
                <a:gd name="connsiteX24" fmla="*/ 221456 w 1404938"/>
                <a:gd name="connsiteY24" fmla="*/ 278606 h 614362"/>
                <a:gd name="connsiteX25" fmla="*/ 261938 w 1404938"/>
                <a:gd name="connsiteY25" fmla="*/ 300037 h 614362"/>
                <a:gd name="connsiteX26" fmla="*/ 302419 w 1404938"/>
                <a:gd name="connsiteY26" fmla="*/ 316706 h 614362"/>
                <a:gd name="connsiteX27" fmla="*/ 323850 w 1404938"/>
                <a:gd name="connsiteY27" fmla="*/ 316706 h 614362"/>
                <a:gd name="connsiteX28" fmla="*/ 378619 w 1404938"/>
                <a:gd name="connsiteY28" fmla="*/ 304800 h 614362"/>
                <a:gd name="connsiteX29" fmla="*/ 614363 w 1404938"/>
                <a:gd name="connsiteY29" fmla="*/ 221456 h 614362"/>
                <a:gd name="connsiteX30" fmla="*/ 838200 w 1404938"/>
                <a:gd name="connsiteY30" fmla="*/ 133350 h 614362"/>
                <a:gd name="connsiteX31" fmla="*/ 923925 w 1404938"/>
                <a:gd name="connsiteY31" fmla="*/ 92868 h 614362"/>
                <a:gd name="connsiteX32" fmla="*/ 978694 w 1404938"/>
                <a:gd name="connsiteY32" fmla="*/ 57150 h 614362"/>
                <a:gd name="connsiteX33" fmla="*/ 1021556 w 1404938"/>
                <a:gd name="connsiteY33" fmla="*/ 19050 h 614362"/>
                <a:gd name="connsiteX34" fmla="*/ 1035844 w 1404938"/>
                <a:gd name="connsiteY34" fmla="*/ 4762 h 614362"/>
                <a:gd name="connsiteX35" fmla="*/ 1062038 w 1404938"/>
                <a:gd name="connsiteY35" fmla="*/ 0 h 614362"/>
                <a:gd name="connsiteX36" fmla="*/ 1104900 w 1404938"/>
                <a:gd name="connsiteY36" fmla="*/ 11906 h 614362"/>
                <a:gd name="connsiteX37" fmla="*/ 1221581 w 1404938"/>
                <a:gd name="connsiteY37" fmla="*/ 66675 h 614362"/>
                <a:gd name="connsiteX38" fmla="*/ 1331119 w 1404938"/>
                <a:gd name="connsiteY38" fmla="*/ 128587 h 614362"/>
                <a:gd name="connsiteX39" fmla="*/ 1390650 w 1404938"/>
                <a:gd name="connsiteY39" fmla="*/ 166687 h 614362"/>
                <a:gd name="connsiteX40" fmla="*/ 1404938 w 1404938"/>
                <a:gd name="connsiteY40" fmla="*/ 183356 h 614362"/>
                <a:gd name="connsiteX41" fmla="*/ 1402556 w 1404938"/>
                <a:gd name="connsiteY41" fmla="*/ 202406 h 614362"/>
                <a:gd name="connsiteX42" fmla="*/ 1393031 w 1404938"/>
                <a:gd name="connsiteY42" fmla="*/ 226218 h 614362"/>
                <a:gd name="connsiteX43" fmla="*/ 1362075 w 1404938"/>
                <a:gd name="connsiteY43" fmla="*/ 261937 h 614362"/>
                <a:gd name="connsiteX44" fmla="*/ 1316831 w 1404938"/>
                <a:gd name="connsiteY44" fmla="*/ 304800 h 614362"/>
                <a:gd name="connsiteX45" fmla="*/ 992981 w 1404938"/>
                <a:gd name="connsiteY45" fmla="*/ 295275 h 614362"/>
                <a:gd name="connsiteX46" fmla="*/ 973931 w 1404938"/>
                <a:gd name="connsiteY46" fmla="*/ 288131 h 614362"/>
                <a:gd name="connsiteX47" fmla="*/ 950119 w 1404938"/>
                <a:gd name="connsiteY47" fmla="*/ 288131 h 614362"/>
                <a:gd name="connsiteX48" fmla="*/ 907256 w 1404938"/>
                <a:gd name="connsiteY48" fmla="*/ 297656 h 614362"/>
                <a:gd name="connsiteX49" fmla="*/ 766763 w 1404938"/>
                <a:gd name="connsiteY49" fmla="*/ 35718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04938" h="614362">
                  <a:moveTo>
                    <a:pt x="766763" y="357187"/>
                  </a:moveTo>
                  <a:lnTo>
                    <a:pt x="483394" y="504825"/>
                  </a:lnTo>
                  <a:lnTo>
                    <a:pt x="388144" y="559593"/>
                  </a:lnTo>
                  <a:lnTo>
                    <a:pt x="366713" y="585787"/>
                  </a:lnTo>
                  <a:lnTo>
                    <a:pt x="352425" y="602456"/>
                  </a:lnTo>
                  <a:lnTo>
                    <a:pt x="335756" y="609600"/>
                  </a:lnTo>
                  <a:lnTo>
                    <a:pt x="323850" y="614362"/>
                  </a:lnTo>
                  <a:lnTo>
                    <a:pt x="309563" y="611981"/>
                  </a:lnTo>
                  <a:lnTo>
                    <a:pt x="280988" y="600075"/>
                  </a:lnTo>
                  <a:lnTo>
                    <a:pt x="257175" y="581025"/>
                  </a:lnTo>
                  <a:lnTo>
                    <a:pt x="197644" y="519112"/>
                  </a:lnTo>
                  <a:lnTo>
                    <a:pt x="121444" y="423862"/>
                  </a:lnTo>
                  <a:lnTo>
                    <a:pt x="92869" y="383381"/>
                  </a:lnTo>
                  <a:lnTo>
                    <a:pt x="57150" y="323850"/>
                  </a:lnTo>
                  <a:lnTo>
                    <a:pt x="21431" y="247650"/>
                  </a:lnTo>
                  <a:lnTo>
                    <a:pt x="7144" y="216693"/>
                  </a:lnTo>
                  <a:lnTo>
                    <a:pt x="0" y="176212"/>
                  </a:lnTo>
                  <a:lnTo>
                    <a:pt x="4763" y="152400"/>
                  </a:lnTo>
                  <a:lnTo>
                    <a:pt x="11906" y="140493"/>
                  </a:lnTo>
                  <a:lnTo>
                    <a:pt x="33338" y="138112"/>
                  </a:lnTo>
                  <a:lnTo>
                    <a:pt x="71438" y="150018"/>
                  </a:lnTo>
                  <a:lnTo>
                    <a:pt x="104775" y="171450"/>
                  </a:lnTo>
                  <a:lnTo>
                    <a:pt x="133350" y="207168"/>
                  </a:lnTo>
                  <a:lnTo>
                    <a:pt x="183356" y="250031"/>
                  </a:lnTo>
                  <a:lnTo>
                    <a:pt x="221456" y="278606"/>
                  </a:lnTo>
                  <a:lnTo>
                    <a:pt x="261938" y="300037"/>
                  </a:lnTo>
                  <a:lnTo>
                    <a:pt x="302419" y="316706"/>
                  </a:lnTo>
                  <a:lnTo>
                    <a:pt x="323850" y="316706"/>
                  </a:lnTo>
                  <a:lnTo>
                    <a:pt x="378619" y="304800"/>
                  </a:lnTo>
                  <a:lnTo>
                    <a:pt x="614363" y="221456"/>
                  </a:lnTo>
                  <a:lnTo>
                    <a:pt x="838200" y="133350"/>
                  </a:lnTo>
                  <a:lnTo>
                    <a:pt x="923925" y="92868"/>
                  </a:lnTo>
                  <a:lnTo>
                    <a:pt x="978694" y="57150"/>
                  </a:lnTo>
                  <a:lnTo>
                    <a:pt x="1021556" y="19050"/>
                  </a:lnTo>
                  <a:lnTo>
                    <a:pt x="1035844" y="4762"/>
                  </a:lnTo>
                  <a:lnTo>
                    <a:pt x="1062038" y="0"/>
                  </a:lnTo>
                  <a:lnTo>
                    <a:pt x="1104900" y="11906"/>
                  </a:lnTo>
                  <a:lnTo>
                    <a:pt x="1221581" y="66675"/>
                  </a:lnTo>
                  <a:lnTo>
                    <a:pt x="1331119" y="128587"/>
                  </a:lnTo>
                  <a:lnTo>
                    <a:pt x="1390650" y="166687"/>
                  </a:lnTo>
                  <a:lnTo>
                    <a:pt x="1404938" y="183356"/>
                  </a:lnTo>
                  <a:lnTo>
                    <a:pt x="1402556" y="202406"/>
                  </a:lnTo>
                  <a:lnTo>
                    <a:pt x="1393031" y="226218"/>
                  </a:lnTo>
                  <a:lnTo>
                    <a:pt x="1362075" y="261937"/>
                  </a:lnTo>
                  <a:lnTo>
                    <a:pt x="1316831" y="304800"/>
                  </a:lnTo>
                  <a:lnTo>
                    <a:pt x="992981" y="295275"/>
                  </a:lnTo>
                  <a:lnTo>
                    <a:pt x="973931" y="288131"/>
                  </a:lnTo>
                  <a:lnTo>
                    <a:pt x="950119" y="288131"/>
                  </a:lnTo>
                  <a:lnTo>
                    <a:pt x="907256" y="297656"/>
                  </a:lnTo>
                  <a:lnTo>
                    <a:pt x="766763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6270B9B8-DDA7-442D-B4A4-47FB5ADB08D2}"/>
                </a:ext>
              </a:extLst>
            </p:cNvPr>
            <p:cNvSpPr/>
            <p:nvPr/>
          </p:nvSpPr>
          <p:spPr>
            <a:xfrm>
              <a:off x="4895850" y="1871663"/>
              <a:ext cx="1965325" cy="1263650"/>
            </a:xfrm>
            <a:custGeom>
              <a:avLst/>
              <a:gdLst>
                <a:gd name="connsiteX0" fmla="*/ 1281113 w 1964531"/>
                <a:gd name="connsiteY0" fmla="*/ 283368 h 1264443"/>
                <a:gd name="connsiteX1" fmla="*/ 1085850 w 1964531"/>
                <a:gd name="connsiteY1" fmla="*/ 302418 h 1264443"/>
                <a:gd name="connsiteX2" fmla="*/ 809625 w 1964531"/>
                <a:gd name="connsiteY2" fmla="*/ 376237 h 1264443"/>
                <a:gd name="connsiteX3" fmla="*/ 669131 w 1964531"/>
                <a:gd name="connsiteY3" fmla="*/ 404812 h 1264443"/>
                <a:gd name="connsiteX4" fmla="*/ 523875 w 1964531"/>
                <a:gd name="connsiteY4" fmla="*/ 440531 h 1264443"/>
                <a:gd name="connsiteX5" fmla="*/ 378619 w 1964531"/>
                <a:gd name="connsiteY5" fmla="*/ 478631 h 1264443"/>
                <a:gd name="connsiteX6" fmla="*/ 364331 w 1964531"/>
                <a:gd name="connsiteY6" fmla="*/ 488156 h 1264443"/>
                <a:gd name="connsiteX7" fmla="*/ 342900 w 1964531"/>
                <a:gd name="connsiteY7" fmla="*/ 495300 h 1264443"/>
                <a:gd name="connsiteX8" fmla="*/ 321469 w 1964531"/>
                <a:gd name="connsiteY8" fmla="*/ 492918 h 1264443"/>
                <a:gd name="connsiteX9" fmla="*/ 290513 w 1964531"/>
                <a:gd name="connsiteY9" fmla="*/ 481012 h 1264443"/>
                <a:gd name="connsiteX10" fmla="*/ 192881 w 1964531"/>
                <a:gd name="connsiteY10" fmla="*/ 416718 h 1264443"/>
                <a:gd name="connsiteX11" fmla="*/ 92869 w 1964531"/>
                <a:gd name="connsiteY11" fmla="*/ 330993 h 1264443"/>
                <a:gd name="connsiteX12" fmla="*/ 33338 w 1964531"/>
                <a:gd name="connsiteY12" fmla="*/ 271462 h 1264443"/>
                <a:gd name="connsiteX13" fmla="*/ 19050 w 1964531"/>
                <a:gd name="connsiteY13" fmla="*/ 257175 h 1264443"/>
                <a:gd name="connsiteX14" fmla="*/ 9525 w 1964531"/>
                <a:gd name="connsiteY14" fmla="*/ 238125 h 1264443"/>
                <a:gd name="connsiteX15" fmla="*/ 0 w 1964531"/>
                <a:gd name="connsiteY15" fmla="*/ 200025 h 1264443"/>
                <a:gd name="connsiteX16" fmla="*/ 2381 w 1964531"/>
                <a:gd name="connsiteY16" fmla="*/ 180975 h 1264443"/>
                <a:gd name="connsiteX17" fmla="*/ 11906 w 1964531"/>
                <a:gd name="connsiteY17" fmla="*/ 171450 h 1264443"/>
                <a:gd name="connsiteX18" fmla="*/ 23813 w 1964531"/>
                <a:gd name="connsiteY18" fmla="*/ 166687 h 1264443"/>
                <a:gd name="connsiteX19" fmla="*/ 42863 w 1964531"/>
                <a:gd name="connsiteY19" fmla="*/ 169068 h 1264443"/>
                <a:gd name="connsiteX20" fmla="*/ 83344 w 1964531"/>
                <a:gd name="connsiteY20" fmla="*/ 188118 h 1264443"/>
                <a:gd name="connsiteX21" fmla="*/ 111919 w 1964531"/>
                <a:gd name="connsiteY21" fmla="*/ 204787 h 1264443"/>
                <a:gd name="connsiteX22" fmla="*/ 147638 w 1964531"/>
                <a:gd name="connsiteY22" fmla="*/ 221456 h 1264443"/>
                <a:gd name="connsiteX23" fmla="*/ 202406 w 1964531"/>
                <a:gd name="connsiteY23" fmla="*/ 235743 h 1264443"/>
                <a:gd name="connsiteX24" fmla="*/ 252413 w 1964531"/>
                <a:gd name="connsiteY24" fmla="*/ 247650 h 1264443"/>
                <a:gd name="connsiteX25" fmla="*/ 311944 w 1964531"/>
                <a:gd name="connsiteY25" fmla="*/ 259556 h 1264443"/>
                <a:gd name="connsiteX26" fmla="*/ 361950 w 1964531"/>
                <a:gd name="connsiteY26" fmla="*/ 261937 h 1264443"/>
                <a:gd name="connsiteX27" fmla="*/ 414338 w 1964531"/>
                <a:gd name="connsiteY27" fmla="*/ 259556 h 1264443"/>
                <a:gd name="connsiteX28" fmla="*/ 504825 w 1964531"/>
                <a:gd name="connsiteY28" fmla="*/ 245268 h 1264443"/>
                <a:gd name="connsiteX29" fmla="*/ 659606 w 1964531"/>
                <a:gd name="connsiteY29" fmla="*/ 216693 h 1264443"/>
                <a:gd name="connsiteX30" fmla="*/ 854869 w 1964531"/>
                <a:gd name="connsiteY30" fmla="*/ 169068 h 1264443"/>
                <a:gd name="connsiteX31" fmla="*/ 1121569 w 1964531"/>
                <a:gd name="connsiteY31" fmla="*/ 123825 h 1264443"/>
                <a:gd name="connsiteX32" fmla="*/ 1243013 w 1964531"/>
                <a:gd name="connsiteY32" fmla="*/ 119062 h 1264443"/>
                <a:gd name="connsiteX33" fmla="*/ 1376363 w 1964531"/>
                <a:gd name="connsiteY33" fmla="*/ 104775 h 1264443"/>
                <a:gd name="connsiteX34" fmla="*/ 1447800 w 1964531"/>
                <a:gd name="connsiteY34" fmla="*/ 92868 h 1264443"/>
                <a:gd name="connsiteX35" fmla="*/ 1502569 w 1964531"/>
                <a:gd name="connsiteY35" fmla="*/ 83343 h 1264443"/>
                <a:gd name="connsiteX36" fmla="*/ 1538288 w 1964531"/>
                <a:gd name="connsiteY36" fmla="*/ 71437 h 1264443"/>
                <a:gd name="connsiteX37" fmla="*/ 1590675 w 1964531"/>
                <a:gd name="connsiteY37" fmla="*/ 50006 h 1264443"/>
                <a:gd name="connsiteX38" fmla="*/ 1657350 w 1964531"/>
                <a:gd name="connsiteY38" fmla="*/ 9525 h 1264443"/>
                <a:gd name="connsiteX39" fmla="*/ 1674019 w 1964531"/>
                <a:gd name="connsiteY39" fmla="*/ 0 h 1264443"/>
                <a:gd name="connsiteX40" fmla="*/ 1688306 w 1964531"/>
                <a:gd name="connsiteY40" fmla="*/ 0 h 1264443"/>
                <a:gd name="connsiteX41" fmla="*/ 1719263 w 1964531"/>
                <a:gd name="connsiteY41" fmla="*/ 9525 h 1264443"/>
                <a:gd name="connsiteX42" fmla="*/ 1769269 w 1964531"/>
                <a:gd name="connsiteY42" fmla="*/ 40481 h 1264443"/>
                <a:gd name="connsiteX43" fmla="*/ 1833563 w 1964531"/>
                <a:gd name="connsiteY43" fmla="*/ 95250 h 1264443"/>
                <a:gd name="connsiteX44" fmla="*/ 1919288 w 1964531"/>
                <a:gd name="connsiteY44" fmla="*/ 164306 h 1264443"/>
                <a:gd name="connsiteX45" fmla="*/ 1940719 w 1964531"/>
                <a:gd name="connsiteY45" fmla="*/ 180975 h 1264443"/>
                <a:gd name="connsiteX46" fmla="*/ 1959769 w 1964531"/>
                <a:gd name="connsiteY46" fmla="*/ 200025 h 1264443"/>
                <a:gd name="connsiteX47" fmla="*/ 1964531 w 1964531"/>
                <a:gd name="connsiteY47" fmla="*/ 219075 h 1264443"/>
                <a:gd name="connsiteX48" fmla="*/ 1959769 w 1964531"/>
                <a:gd name="connsiteY48" fmla="*/ 238125 h 1264443"/>
                <a:gd name="connsiteX49" fmla="*/ 1943100 w 1964531"/>
                <a:gd name="connsiteY49" fmla="*/ 261937 h 1264443"/>
                <a:gd name="connsiteX50" fmla="*/ 1914525 w 1964531"/>
                <a:gd name="connsiteY50" fmla="*/ 283368 h 1264443"/>
                <a:gd name="connsiteX51" fmla="*/ 1902619 w 1964531"/>
                <a:gd name="connsiteY51" fmla="*/ 304800 h 1264443"/>
                <a:gd name="connsiteX52" fmla="*/ 1885950 w 1964531"/>
                <a:gd name="connsiteY52" fmla="*/ 371475 h 1264443"/>
                <a:gd name="connsiteX53" fmla="*/ 1864519 w 1964531"/>
                <a:gd name="connsiteY53" fmla="*/ 497681 h 1264443"/>
                <a:gd name="connsiteX54" fmla="*/ 1852613 w 1964531"/>
                <a:gd name="connsiteY54" fmla="*/ 597693 h 1264443"/>
                <a:gd name="connsiteX55" fmla="*/ 1804988 w 1964531"/>
                <a:gd name="connsiteY55" fmla="*/ 854868 h 1264443"/>
                <a:gd name="connsiteX56" fmla="*/ 1752600 w 1964531"/>
                <a:gd name="connsiteY56" fmla="*/ 1059656 h 1264443"/>
                <a:gd name="connsiteX57" fmla="*/ 1697831 w 1964531"/>
                <a:gd name="connsiteY57" fmla="*/ 1262062 h 1264443"/>
                <a:gd name="connsiteX58" fmla="*/ 1559719 w 1964531"/>
                <a:gd name="connsiteY58" fmla="*/ 1264443 h 1264443"/>
                <a:gd name="connsiteX59" fmla="*/ 1566863 w 1964531"/>
                <a:gd name="connsiteY59" fmla="*/ 1162050 h 1264443"/>
                <a:gd name="connsiteX60" fmla="*/ 1583531 w 1964531"/>
                <a:gd name="connsiteY60" fmla="*/ 1052512 h 1264443"/>
                <a:gd name="connsiteX61" fmla="*/ 1590675 w 1964531"/>
                <a:gd name="connsiteY61" fmla="*/ 983456 h 1264443"/>
                <a:gd name="connsiteX62" fmla="*/ 1590675 w 1964531"/>
                <a:gd name="connsiteY62" fmla="*/ 912018 h 1264443"/>
                <a:gd name="connsiteX63" fmla="*/ 1588294 w 1964531"/>
                <a:gd name="connsiteY63" fmla="*/ 826293 h 1264443"/>
                <a:gd name="connsiteX64" fmla="*/ 1609725 w 1964531"/>
                <a:gd name="connsiteY64" fmla="*/ 607218 h 1264443"/>
                <a:gd name="connsiteX65" fmla="*/ 1633538 w 1964531"/>
                <a:gd name="connsiteY65" fmla="*/ 321468 h 1264443"/>
                <a:gd name="connsiteX66" fmla="*/ 1631156 w 1964531"/>
                <a:gd name="connsiteY66" fmla="*/ 295275 h 1264443"/>
                <a:gd name="connsiteX67" fmla="*/ 1621631 w 1964531"/>
                <a:gd name="connsiteY67" fmla="*/ 276225 h 1264443"/>
                <a:gd name="connsiteX68" fmla="*/ 1607344 w 1964531"/>
                <a:gd name="connsiteY68" fmla="*/ 264318 h 1264443"/>
                <a:gd name="connsiteX69" fmla="*/ 1581150 w 1964531"/>
                <a:gd name="connsiteY69" fmla="*/ 254793 h 1264443"/>
                <a:gd name="connsiteX70" fmla="*/ 1490663 w 1964531"/>
                <a:gd name="connsiteY70" fmla="*/ 259556 h 1264443"/>
                <a:gd name="connsiteX71" fmla="*/ 1281113 w 1964531"/>
                <a:gd name="connsiteY71" fmla="*/ 283368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964531" h="1264443">
                  <a:moveTo>
                    <a:pt x="1281113" y="283368"/>
                  </a:moveTo>
                  <a:lnTo>
                    <a:pt x="1085850" y="302418"/>
                  </a:lnTo>
                  <a:lnTo>
                    <a:pt x="809625" y="376237"/>
                  </a:lnTo>
                  <a:lnTo>
                    <a:pt x="669131" y="404812"/>
                  </a:lnTo>
                  <a:lnTo>
                    <a:pt x="523875" y="440531"/>
                  </a:lnTo>
                  <a:lnTo>
                    <a:pt x="378619" y="478631"/>
                  </a:lnTo>
                  <a:lnTo>
                    <a:pt x="364331" y="488156"/>
                  </a:lnTo>
                  <a:lnTo>
                    <a:pt x="342900" y="495300"/>
                  </a:lnTo>
                  <a:lnTo>
                    <a:pt x="321469" y="492918"/>
                  </a:lnTo>
                  <a:lnTo>
                    <a:pt x="290513" y="481012"/>
                  </a:lnTo>
                  <a:lnTo>
                    <a:pt x="192881" y="416718"/>
                  </a:lnTo>
                  <a:lnTo>
                    <a:pt x="92869" y="330993"/>
                  </a:lnTo>
                  <a:lnTo>
                    <a:pt x="33338" y="271462"/>
                  </a:lnTo>
                  <a:lnTo>
                    <a:pt x="19050" y="257175"/>
                  </a:lnTo>
                  <a:lnTo>
                    <a:pt x="9525" y="238125"/>
                  </a:lnTo>
                  <a:lnTo>
                    <a:pt x="0" y="200025"/>
                  </a:lnTo>
                  <a:lnTo>
                    <a:pt x="2381" y="180975"/>
                  </a:lnTo>
                  <a:lnTo>
                    <a:pt x="11906" y="171450"/>
                  </a:lnTo>
                  <a:lnTo>
                    <a:pt x="23813" y="166687"/>
                  </a:lnTo>
                  <a:lnTo>
                    <a:pt x="42863" y="169068"/>
                  </a:lnTo>
                  <a:lnTo>
                    <a:pt x="83344" y="188118"/>
                  </a:lnTo>
                  <a:lnTo>
                    <a:pt x="111919" y="204787"/>
                  </a:lnTo>
                  <a:lnTo>
                    <a:pt x="147638" y="221456"/>
                  </a:lnTo>
                  <a:lnTo>
                    <a:pt x="202406" y="235743"/>
                  </a:lnTo>
                  <a:lnTo>
                    <a:pt x="252413" y="247650"/>
                  </a:lnTo>
                  <a:lnTo>
                    <a:pt x="311944" y="259556"/>
                  </a:lnTo>
                  <a:lnTo>
                    <a:pt x="361950" y="261937"/>
                  </a:lnTo>
                  <a:lnTo>
                    <a:pt x="414338" y="259556"/>
                  </a:lnTo>
                  <a:lnTo>
                    <a:pt x="504825" y="245268"/>
                  </a:lnTo>
                  <a:lnTo>
                    <a:pt x="659606" y="216693"/>
                  </a:lnTo>
                  <a:lnTo>
                    <a:pt x="854869" y="169068"/>
                  </a:lnTo>
                  <a:lnTo>
                    <a:pt x="1121569" y="123825"/>
                  </a:lnTo>
                  <a:lnTo>
                    <a:pt x="1243013" y="119062"/>
                  </a:lnTo>
                  <a:lnTo>
                    <a:pt x="1376363" y="104775"/>
                  </a:lnTo>
                  <a:lnTo>
                    <a:pt x="1447800" y="92868"/>
                  </a:lnTo>
                  <a:lnTo>
                    <a:pt x="1502569" y="83343"/>
                  </a:lnTo>
                  <a:lnTo>
                    <a:pt x="1538288" y="71437"/>
                  </a:lnTo>
                  <a:lnTo>
                    <a:pt x="1590675" y="50006"/>
                  </a:lnTo>
                  <a:lnTo>
                    <a:pt x="1657350" y="9525"/>
                  </a:lnTo>
                  <a:lnTo>
                    <a:pt x="1674019" y="0"/>
                  </a:lnTo>
                  <a:lnTo>
                    <a:pt x="1688306" y="0"/>
                  </a:lnTo>
                  <a:lnTo>
                    <a:pt x="1719263" y="9525"/>
                  </a:lnTo>
                  <a:lnTo>
                    <a:pt x="1769269" y="40481"/>
                  </a:lnTo>
                  <a:lnTo>
                    <a:pt x="1833563" y="95250"/>
                  </a:lnTo>
                  <a:lnTo>
                    <a:pt x="1919288" y="164306"/>
                  </a:lnTo>
                  <a:lnTo>
                    <a:pt x="1940719" y="180975"/>
                  </a:lnTo>
                  <a:lnTo>
                    <a:pt x="1959769" y="200025"/>
                  </a:lnTo>
                  <a:lnTo>
                    <a:pt x="1964531" y="219075"/>
                  </a:lnTo>
                  <a:lnTo>
                    <a:pt x="1959769" y="238125"/>
                  </a:lnTo>
                  <a:lnTo>
                    <a:pt x="1943100" y="261937"/>
                  </a:lnTo>
                  <a:lnTo>
                    <a:pt x="1914525" y="283368"/>
                  </a:lnTo>
                  <a:lnTo>
                    <a:pt x="1902619" y="304800"/>
                  </a:lnTo>
                  <a:lnTo>
                    <a:pt x="1885950" y="371475"/>
                  </a:lnTo>
                  <a:lnTo>
                    <a:pt x="1864519" y="497681"/>
                  </a:lnTo>
                  <a:lnTo>
                    <a:pt x="1852613" y="597693"/>
                  </a:lnTo>
                  <a:lnTo>
                    <a:pt x="1804988" y="854868"/>
                  </a:lnTo>
                  <a:lnTo>
                    <a:pt x="1752600" y="1059656"/>
                  </a:lnTo>
                  <a:lnTo>
                    <a:pt x="1697831" y="1262062"/>
                  </a:lnTo>
                  <a:lnTo>
                    <a:pt x="1559719" y="1264443"/>
                  </a:lnTo>
                  <a:lnTo>
                    <a:pt x="1566863" y="1162050"/>
                  </a:lnTo>
                  <a:lnTo>
                    <a:pt x="1583531" y="1052512"/>
                  </a:lnTo>
                  <a:lnTo>
                    <a:pt x="1590675" y="983456"/>
                  </a:lnTo>
                  <a:lnTo>
                    <a:pt x="1590675" y="912018"/>
                  </a:lnTo>
                  <a:cubicBezTo>
                    <a:pt x="1589881" y="883443"/>
                    <a:pt x="1589088" y="854868"/>
                    <a:pt x="1588294" y="826293"/>
                  </a:cubicBezTo>
                  <a:lnTo>
                    <a:pt x="1609725" y="607218"/>
                  </a:lnTo>
                  <a:lnTo>
                    <a:pt x="1633538" y="321468"/>
                  </a:lnTo>
                  <a:lnTo>
                    <a:pt x="1631156" y="295275"/>
                  </a:lnTo>
                  <a:lnTo>
                    <a:pt x="1621631" y="276225"/>
                  </a:lnTo>
                  <a:lnTo>
                    <a:pt x="1607344" y="264318"/>
                  </a:lnTo>
                  <a:lnTo>
                    <a:pt x="1581150" y="254793"/>
                  </a:lnTo>
                  <a:lnTo>
                    <a:pt x="1490663" y="259556"/>
                  </a:lnTo>
                  <a:lnTo>
                    <a:pt x="1281113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4A1BE050-196A-4D0B-96A7-543FEBE98AAA}"/>
                </a:ext>
              </a:extLst>
            </p:cNvPr>
            <p:cNvSpPr/>
            <p:nvPr/>
          </p:nvSpPr>
          <p:spPr>
            <a:xfrm>
              <a:off x="4335463" y="2444750"/>
              <a:ext cx="3116262" cy="561975"/>
            </a:xfrm>
            <a:custGeom>
              <a:avLst/>
              <a:gdLst>
                <a:gd name="connsiteX0" fmla="*/ 1001976 w 3116687"/>
                <a:gd name="connsiteY0" fmla="*/ 401821 h 561519"/>
                <a:gd name="connsiteX1" fmla="*/ 672277 w 3116687"/>
                <a:gd name="connsiteY1" fmla="*/ 471367 h 561519"/>
                <a:gd name="connsiteX2" fmla="*/ 476518 w 3116687"/>
                <a:gd name="connsiteY2" fmla="*/ 517731 h 561519"/>
                <a:gd name="connsiteX3" fmla="*/ 352881 w 3116687"/>
                <a:gd name="connsiteY3" fmla="*/ 558944 h 561519"/>
                <a:gd name="connsiteX4" fmla="*/ 332275 w 3116687"/>
                <a:gd name="connsiteY4" fmla="*/ 561519 h 561519"/>
                <a:gd name="connsiteX5" fmla="*/ 298790 w 3116687"/>
                <a:gd name="connsiteY5" fmla="*/ 558944 h 561519"/>
                <a:gd name="connsiteX6" fmla="*/ 270456 w 3116687"/>
                <a:gd name="connsiteY6" fmla="*/ 551216 h 561519"/>
                <a:gd name="connsiteX7" fmla="*/ 229244 w 3116687"/>
                <a:gd name="connsiteY7" fmla="*/ 530610 h 561519"/>
                <a:gd name="connsiteX8" fmla="*/ 146819 w 3116687"/>
                <a:gd name="connsiteY8" fmla="*/ 466216 h 561519"/>
                <a:gd name="connsiteX9" fmla="*/ 85001 w 3116687"/>
                <a:gd name="connsiteY9" fmla="*/ 406973 h 561519"/>
                <a:gd name="connsiteX10" fmla="*/ 25758 w 3116687"/>
                <a:gd name="connsiteY10" fmla="*/ 340003 h 561519"/>
                <a:gd name="connsiteX11" fmla="*/ 10303 w 3116687"/>
                <a:gd name="connsiteY11" fmla="*/ 311669 h 561519"/>
                <a:gd name="connsiteX12" fmla="*/ 0 w 3116687"/>
                <a:gd name="connsiteY12" fmla="*/ 275608 h 561519"/>
                <a:gd name="connsiteX13" fmla="*/ 0 w 3116687"/>
                <a:gd name="connsiteY13" fmla="*/ 265305 h 561519"/>
                <a:gd name="connsiteX14" fmla="*/ 2576 w 3116687"/>
                <a:gd name="connsiteY14" fmla="*/ 249851 h 561519"/>
                <a:gd name="connsiteX15" fmla="*/ 15455 w 3116687"/>
                <a:gd name="connsiteY15" fmla="*/ 242123 h 561519"/>
                <a:gd name="connsiteX16" fmla="*/ 30909 w 3116687"/>
                <a:gd name="connsiteY16" fmla="*/ 242123 h 561519"/>
                <a:gd name="connsiteX17" fmla="*/ 48940 w 3116687"/>
                <a:gd name="connsiteY17" fmla="*/ 247275 h 561519"/>
                <a:gd name="connsiteX18" fmla="*/ 90152 w 3116687"/>
                <a:gd name="connsiteY18" fmla="*/ 275608 h 561519"/>
                <a:gd name="connsiteX19" fmla="*/ 144243 w 3116687"/>
                <a:gd name="connsiteY19" fmla="*/ 303942 h 561519"/>
                <a:gd name="connsiteX20" fmla="*/ 180304 w 3116687"/>
                <a:gd name="connsiteY20" fmla="*/ 319396 h 561519"/>
                <a:gd name="connsiteX21" fmla="*/ 224092 w 3116687"/>
                <a:gd name="connsiteY21" fmla="*/ 332275 h 561519"/>
                <a:gd name="connsiteX22" fmla="*/ 265305 w 3116687"/>
                <a:gd name="connsiteY22" fmla="*/ 337427 h 561519"/>
                <a:gd name="connsiteX23" fmla="*/ 340002 w 3116687"/>
                <a:gd name="connsiteY23" fmla="*/ 332275 h 561519"/>
                <a:gd name="connsiteX24" fmla="*/ 587277 w 3116687"/>
                <a:gd name="connsiteY24" fmla="*/ 285911 h 561519"/>
                <a:gd name="connsiteX25" fmla="*/ 1022583 w 3116687"/>
                <a:gd name="connsiteY25" fmla="*/ 206062 h 561519"/>
                <a:gd name="connsiteX26" fmla="*/ 1406373 w 3116687"/>
                <a:gd name="connsiteY26" fmla="*/ 133941 h 561519"/>
                <a:gd name="connsiteX27" fmla="*/ 1648496 w 3116687"/>
                <a:gd name="connsiteY27" fmla="*/ 87577 h 561519"/>
                <a:gd name="connsiteX28" fmla="*/ 2171378 w 3116687"/>
                <a:gd name="connsiteY28" fmla="*/ 43789 h 561519"/>
                <a:gd name="connsiteX29" fmla="*/ 2410925 w 3116687"/>
                <a:gd name="connsiteY29" fmla="*/ 23182 h 561519"/>
                <a:gd name="connsiteX30" fmla="*/ 2598957 w 3116687"/>
                <a:gd name="connsiteY30" fmla="*/ 15455 h 561519"/>
                <a:gd name="connsiteX31" fmla="*/ 2686533 w 3116687"/>
                <a:gd name="connsiteY31" fmla="*/ 7728 h 561519"/>
                <a:gd name="connsiteX32" fmla="*/ 2722594 w 3116687"/>
                <a:gd name="connsiteY32" fmla="*/ 0 h 561519"/>
                <a:gd name="connsiteX33" fmla="*/ 2786988 w 3116687"/>
                <a:gd name="connsiteY33" fmla="*/ 2576 h 561519"/>
                <a:gd name="connsiteX34" fmla="*/ 2848807 w 3116687"/>
                <a:gd name="connsiteY34" fmla="*/ 12879 h 561519"/>
                <a:gd name="connsiteX35" fmla="*/ 2964717 w 3116687"/>
                <a:gd name="connsiteY35" fmla="*/ 41213 h 561519"/>
                <a:gd name="connsiteX36" fmla="*/ 3047141 w 3116687"/>
                <a:gd name="connsiteY36" fmla="*/ 66971 h 561519"/>
                <a:gd name="connsiteX37" fmla="*/ 3090930 w 3116687"/>
                <a:gd name="connsiteY37" fmla="*/ 92728 h 561519"/>
                <a:gd name="connsiteX38" fmla="*/ 3108960 w 3116687"/>
                <a:gd name="connsiteY38" fmla="*/ 113335 h 561519"/>
                <a:gd name="connsiteX39" fmla="*/ 3116687 w 3116687"/>
                <a:gd name="connsiteY39" fmla="*/ 128789 h 561519"/>
                <a:gd name="connsiteX40" fmla="*/ 3116687 w 3116687"/>
                <a:gd name="connsiteY40" fmla="*/ 149395 h 561519"/>
                <a:gd name="connsiteX41" fmla="*/ 3098657 w 3116687"/>
                <a:gd name="connsiteY41" fmla="*/ 172577 h 561519"/>
                <a:gd name="connsiteX42" fmla="*/ 3054869 w 3116687"/>
                <a:gd name="connsiteY42" fmla="*/ 195759 h 561519"/>
                <a:gd name="connsiteX43" fmla="*/ 2985323 w 3116687"/>
                <a:gd name="connsiteY43" fmla="*/ 216366 h 561519"/>
                <a:gd name="connsiteX44" fmla="*/ 2913201 w 3116687"/>
                <a:gd name="connsiteY44" fmla="*/ 236972 h 561519"/>
                <a:gd name="connsiteX45" fmla="*/ 2835928 w 3116687"/>
                <a:gd name="connsiteY45" fmla="*/ 242123 h 561519"/>
                <a:gd name="connsiteX46" fmla="*/ 2653048 w 3116687"/>
                <a:gd name="connsiteY46" fmla="*/ 242123 h 561519"/>
                <a:gd name="connsiteX47" fmla="*/ 2361985 w 3116687"/>
                <a:gd name="connsiteY47" fmla="*/ 244699 h 561519"/>
                <a:gd name="connsiteX48" fmla="*/ 2140469 w 3116687"/>
                <a:gd name="connsiteY48" fmla="*/ 242123 h 561519"/>
                <a:gd name="connsiteX49" fmla="*/ 2014256 w 3116687"/>
                <a:gd name="connsiteY49" fmla="*/ 247275 h 561519"/>
                <a:gd name="connsiteX50" fmla="*/ 1916376 w 3116687"/>
                <a:gd name="connsiteY50" fmla="*/ 252426 h 561519"/>
                <a:gd name="connsiteX51" fmla="*/ 1818497 w 3116687"/>
                <a:gd name="connsiteY51" fmla="*/ 260154 h 561519"/>
                <a:gd name="connsiteX52" fmla="*/ 1648496 w 3116687"/>
                <a:gd name="connsiteY52" fmla="*/ 285911 h 561519"/>
                <a:gd name="connsiteX53" fmla="*/ 1424403 w 3116687"/>
                <a:gd name="connsiteY53" fmla="*/ 324548 h 561519"/>
                <a:gd name="connsiteX54" fmla="*/ 1001976 w 3116687"/>
                <a:gd name="connsiteY54" fmla="*/ 401821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16687" h="561519">
                  <a:moveTo>
                    <a:pt x="1001976" y="401821"/>
                  </a:moveTo>
                  <a:lnTo>
                    <a:pt x="672277" y="471367"/>
                  </a:lnTo>
                  <a:lnTo>
                    <a:pt x="476518" y="517731"/>
                  </a:lnTo>
                  <a:lnTo>
                    <a:pt x="352881" y="558944"/>
                  </a:lnTo>
                  <a:lnTo>
                    <a:pt x="332275" y="561519"/>
                  </a:lnTo>
                  <a:lnTo>
                    <a:pt x="298790" y="558944"/>
                  </a:lnTo>
                  <a:lnTo>
                    <a:pt x="270456" y="551216"/>
                  </a:lnTo>
                  <a:lnTo>
                    <a:pt x="229244" y="530610"/>
                  </a:lnTo>
                  <a:lnTo>
                    <a:pt x="146819" y="466216"/>
                  </a:lnTo>
                  <a:lnTo>
                    <a:pt x="85001" y="406973"/>
                  </a:lnTo>
                  <a:lnTo>
                    <a:pt x="25758" y="340003"/>
                  </a:lnTo>
                  <a:lnTo>
                    <a:pt x="10303" y="311669"/>
                  </a:lnTo>
                  <a:lnTo>
                    <a:pt x="0" y="275608"/>
                  </a:lnTo>
                  <a:lnTo>
                    <a:pt x="0" y="265305"/>
                  </a:lnTo>
                  <a:lnTo>
                    <a:pt x="2576" y="249851"/>
                  </a:lnTo>
                  <a:lnTo>
                    <a:pt x="15455" y="242123"/>
                  </a:lnTo>
                  <a:lnTo>
                    <a:pt x="30909" y="242123"/>
                  </a:lnTo>
                  <a:lnTo>
                    <a:pt x="48940" y="247275"/>
                  </a:lnTo>
                  <a:lnTo>
                    <a:pt x="90152" y="275608"/>
                  </a:lnTo>
                  <a:lnTo>
                    <a:pt x="144243" y="303942"/>
                  </a:lnTo>
                  <a:lnTo>
                    <a:pt x="180304" y="319396"/>
                  </a:lnTo>
                  <a:lnTo>
                    <a:pt x="224092" y="332275"/>
                  </a:lnTo>
                  <a:lnTo>
                    <a:pt x="265305" y="337427"/>
                  </a:lnTo>
                  <a:lnTo>
                    <a:pt x="340002" y="332275"/>
                  </a:lnTo>
                  <a:lnTo>
                    <a:pt x="587277" y="285911"/>
                  </a:lnTo>
                  <a:lnTo>
                    <a:pt x="1022583" y="206062"/>
                  </a:lnTo>
                  <a:lnTo>
                    <a:pt x="1406373" y="133941"/>
                  </a:lnTo>
                  <a:lnTo>
                    <a:pt x="1648496" y="87577"/>
                  </a:lnTo>
                  <a:lnTo>
                    <a:pt x="2171378" y="43789"/>
                  </a:lnTo>
                  <a:lnTo>
                    <a:pt x="2410925" y="23182"/>
                  </a:lnTo>
                  <a:lnTo>
                    <a:pt x="2598957" y="15455"/>
                  </a:lnTo>
                  <a:lnTo>
                    <a:pt x="2686533" y="7728"/>
                  </a:lnTo>
                  <a:lnTo>
                    <a:pt x="2722594" y="0"/>
                  </a:lnTo>
                  <a:lnTo>
                    <a:pt x="2786988" y="2576"/>
                  </a:lnTo>
                  <a:lnTo>
                    <a:pt x="2848807" y="12879"/>
                  </a:lnTo>
                  <a:lnTo>
                    <a:pt x="2964717" y="41213"/>
                  </a:lnTo>
                  <a:lnTo>
                    <a:pt x="3047141" y="66971"/>
                  </a:lnTo>
                  <a:lnTo>
                    <a:pt x="3090930" y="92728"/>
                  </a:lnTo>
                  <a:lnTo>
                    <a:pt x="3108960" y="113335"/>
                  </a:lnTo>
                  <a:lnTo>
                    <a:pt x="3116687" y="128789"/>
                  </a:lnTo>
                  <a:lnTo>
                    <a:pt x="3116687" y="149395"/>
                  </a:lnTo>
                  <a:lnTo>
                    <a:pt x="3098657" y="172577"/>
                  </a:lnTo>
                  <a:lnTo>
                    <a:pt x="3054869" y="195759"/>
                  </a:lnTo>
                  <a:lnTo>
                    <a:pt x="2985323" y="216366"/>
                  </a:lnTo>
                  <a:lnTo>
                    <a:pt x="2913201" y="236972"/>
                  </a:lnTo>
                  <a:lnTo>
                    <a:pt x="2835928" y="242123"/>
                  </a:lnTo>
                  <a:lnTo>
                    <a:pt x="2653048" y="242123"/>
                  </a:lnTo>
                  <a:lnTo>
                    <a:pt x="2361985" y="244699"/>
                  </a:lnTo>
                  <a:lnTo>
                    <a:pt x="2140469" y="242123"/>
                  </a:lnTo>
                  <a:lnTo>
                    <a:pt x="2014256" y="247275"/>
                  </a:lnTo>
                  <a:lnTo>
                    <a:pt x="1916376" y="252426"/>
                  </a:lnTo>
                  <a:lnTo>
                    <a:pt x="1818497" y="260154"/>
                  </a:lnTo>
                  <a:lnTo>
                    <a:pt x="1648496" y="285911"/>
                  </a:lnTo>
                  <a:cubicBezTo>
                    <a:pt x="1573824" y="298935"/>
                    <a:pt x="1500203" y="324548"/>
                    <a:pt x="1424403" y="324548"/>
                  </a:cubicBezTo>
                  <a:lnTo>
                    <a:pt x="1001976" y="4018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DA0C3B8A-0BA5-4853-91C0-7CFA1E0F8705}"/>
                </a:ext>
              </a:extLst>
            </p:cNvPr>
            <p:cNvSpPr/>
            <p:nvPr/>
          </p:nvSpPr>
          <p:spPr>
            <a:xfrm>
              <a:off x="4872038" y="3043238"/>
              <a:ext cx="1855787" cy="457200"/>
            </a:xfrm>
            <a:custGeom>
              <a:avLst/>
              <a:gdLst>
                <a:gd name="connsiteX0" fmla="*/ 1297781 w 1854993"/>
                <a:gd name="connsiteY0" fmla="*/ 214312 h 457200"/>
                <a:gd name="connsiteX1" fmla="*/ 1112043 w 1854993"/>
                <a:gd name="connsiteY1" fmla="*/ 250031 h 457200"/>
                <a:gd name="connsiteX2" fmla="*/ 785812 w 1854993"/>
                <a:gd name="connsiteY2" fmla="*/ 309562 h 457200"/>
                <a:gd name="connsiteX3" fmla="*/ 650081 w 1854993"/>
                <a:gd name="connsiteY3" fmla="*/ 340518 h 457200"/>
                <a:gd name="connsiteX4" fmla="*/ 504825 w 1854993"/>
                <a:gd name="connsiteY4" fmla="*/ 390525 h 457200"/>
                <a:gd name="connsiteX5" fmla="*/ 376237 w 1854993"/>
                <a:gd name="connsiteY5" fmla="*/ 452437 h 457200"/>
                <a:gd name="connsiteX6" fmla="*/ 359568 w 1854993"/>
                <a:gd name="connsiteY6" fmla="*/ 457200 h 457200"/>
                <a:gd name="connsiteX7" fmla="*/ 326231 w 1854993"/>
                <a:gd name="connsiteY7" fmla="*/ 457200 h 457200"/>
                <a:gd name="connsiteX8" fmla="*/ 285750 w 1854993"/>
                <a:gd name="connsiteY8" fmla="*/ 447675 h 457200"/>
                <a:gd name="connsiteX9" fmla="*/ 200025 w 1854993"/>
                <a:gd name="connsiteY9" fmla="*/ 400050 h 457200"/>
                <a:gd name="connsiteX10" fmla="*/ 107156 w 1854993"/>
                <a:gd name="connsiteY10" fmla="*/ 340518 h 457200"/>
                <a:gd name="connsiteX11" fmla="*/ 38100 w 1854993"/>
                <a:gd name="connsiteY11" fmla="*/ 288131 h 457200"/>
                <a:gd name="connsiteX12" fmla="*/ 11906 w 1854993"/>
                <a:gd name="connsiteY12" fmla="*/ 259556 h 457200"/>
                <a:gd name="connsiteX13" fmla="*/ 0 w 1854993"/>
                <a:gd name="connsiteY13" fmla="*/ 226218 h 457200"/>
                <a:gd name="connsiteX14" fmla="*/ 4762 w 1854993"/>
                <a:gd name="connsiteY14" fmla="*/ 200025 h 457200"/>
                <a:gd name="connsiteX15" fmla="*/ 21431 w 1854993"/>
                <a:gd name="connsiteY15" fmla="*/ 188118 h 457200"/>
                <a:gd name="connsiteX16" fmla="*/ 45243 w 1854993"/>
                <a:gd name="connsiteY16" fmla="*/ 185737 h 457200"/>
                <a:gd name="connsiteX17" fmla="*/ 83343 w 1854993"/>
                <a:gd name="connsiteY17" fmla="*/ 197643 h 457200"/>
                <a:gd name="connsiteX18" fmla="*/ 121443 w 1854993"/>
                <a:gd name="connsiteY18" fmla="*/ 214312 h 457200"/>
                <a:gd name="connsiteX19" fmla="*/ 152400 w 1854993"/>
                <a:gd name="connsiteY19" fmla="*/ 226218 h 457200"/>
                <a:gd name="connsiteX20" fmla="*/ 192881 w 1854993"/>
                <a:gd name="connsiteY20" fmla="*/ 235743 h 457200"/>
                <a:gd name="connsiteX21" fmla="*/ 235743 w 1854993"/>
                <a:gd name="connsiteY21" fmla="*/ 235743 h 457200"/>
                <a:gd name="connsiteX22" fmla="*/ 311943 w 1854993"/>
                <a:gd name="connsiteY22" fmla="*/ 221456 h 457200"/>
                <a:gd name="connsiteX23" fmla="*/ 550068 w 1854993"/>
                <a:gd name="connsiteY23" fmla="*/ 171450 h 457200"/>
                <a:gd name="connsiteX24" fmla="*/ 873918 w 1854993"/>
                <a:gd name="connsiteY24" fmla="*/ 114300 h 457200"/>
                <a:gd name="connsiteX25" fmla="*/ 1152525 w 1854993"/>
                <a:gd name="connsiteY25" fmla="*/ 64293 h 457200"/>
                <a:gd name="connsiteX26" fmla="*/ 1485900 w 1854993"/>
                <a:gd name="connsiteY26" fmla="*/ 19050 h 457200"/>
                <a:gd name="connsiteX27" fmla="*/ 1604962 w 1854993"/>
                <a:gd name="connsiteY27" fmla="*/ 0 h 457200"/>
                <a:gd name="connsiteX28" fmla="*/ 1745456 w 1854993"/>
                <a:gd name="connsiteY28" fmla="*/ 7143 h 457200"/>
                <a:gd name="connsiteX29" fmla="*/ 1790700 w 1854993"/>
                <a:gd name="connsiteY29" fmla="*/ 21431 h 457200"/>
                <a:gd name="connsiteX30" fmla="*/ 1828800 w 1854993"/>
                <a:gd name="connsiteY30" fmla="*/ 42862 h 457200"/>
                <a:gd name="connsiteX31" fmla="*/ 1845468 w 1854993"/>
                <a:gd name="connsiteY31" fmla="*/ 57150 h 457200"/>
                <a:gd name="connsiteX32" fmla="*/ 1854993 w 1854993"/>
                <a:gd name="connsiteY32" fmla="*/ 80962 h 457200"/>
                <a:gd name="connsiteX33" fmla="*/ 1852612 w 1854993"/>
                <a:gd name="connsiteY33" fmla="*/ 100012 h 457200"/>
                <a:gd name="connsiteX34" fmla="*/ 1835943 w 1854993"/>
                <a:gd name="connsiteY34" fmla="*/ 135731 h 457200"/>
                <a:gd name="connsiteX35" fmla="*/ 1795462 w 1854993"/>
                <a:gd name="connsiteY35" fmla="*/ 176212 h 457200"/>
                <a:gd name="connsiteX36" fmla="*/ 1762125 w 1854993"/>
                <a:gd name="connsiteY36" fmla="*/ 180975 h 457200"/>
                <a:gd name="connsiteX37" fmla="*/ 1297781 w 1854993"/>
                <a:gd name="connsiteY37" fmla="*/ 214312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54993" h="457200">
                  <a:moveTo>
                    <a:pt x="1297781" y="214312"/>
                  </a:moveTo>
                  <a:lnTo>
                    <a:pt x="1112043" y="250031"/>
                  </a:lnTo>
                  <a:lnTo>
                    <a:pt x="785812" y="309562"/>
                  </a:lnTo>
                  <a:lnTo>
                    <a:pt x="650081" y="340518"/>
                  </a:lnTo>
                  <a:lnTo>
                    <a:pt x="504825" y="390525"/>
                  </a:lnTo>
                  <a:lnTo>
                    <a:pt x="376237" y="452437"/>
                  </a:lnTo>
                  <a:lnTo>
                    <a:pt x="359568" y="457200"/>
                  </a:lnTo>
                  <a:lnTo>
                    <a:pt x="326231" y="457200"/>
                  </a:lnTo>
                  <a:lnTo>
                    <a:pt x="285750" y="447675"/>
                  </a:lnTo>
                  <a:lnTo>
                    <a:pt x="200025" y="400050"/>
                  </a:lnTo>
                  <a:lnTo>
                    <a:pt x="107156" y="340518"/>
                  </a:lnTo>
                  <a:lnTo>
                    <a:pt x="38100" y="288131"/>
                  </a:lnTo>
                  <a:lnTo>
                    <a:pt x="11906" y="259556"/>
                  </a:lnTo>
                  <a:lnTo>
                    <a:pt x="0" y="226218"/>
                  </a:lnTo>
                  <a:lnTo>
                    <a:pt x="4762" y="200025"/>
                  </a:lnTo>
                  <a:lnTo>
                    <a:pt x="21431" y="188118"/>
                  </a:lnTo>
                  <a:lnTo>
                    <a:pt x="45243" y="185737"/>
                  </a:lnTo>
                  <a:lnTo>
                    <a:pt x="83343" y="197643"/>
                  </a:lnTo>
                  <a:lnTo>
                    <a:pt x="121443" y="214312"/>
                  </a:lnTo>
                  <a:lnTo>
                    <a:pt x="152400" y="226218"/>
                  </a:lnTo>
                  <a:lnTo>
                    <a:pt x="192881" y="235743"/>
                  </a:lnTo>
                  <a:lnTo>
                    <a:pt x="235743" y="235743"/>
                  </a:lnTo>
                  <a:lnTo>
                    <a:pt x="311943" y="221456"/>
                  </a:lnTo>
                  <a:lnTo>
                    <a:pt x="550068" y="171450"/>
                  </a:lnTo>
                  <a:lnTo>
                    <a:pt x="873918" y="114300"/>
                  </a:lnTo>
                  <a:lnTo>
                    <a:pt x="1152525" y="64293"/>
                  </a:lnTo>
                  <a:lnTo>
                    <a:pt x="1485900" y="19050"/>
                  </a:lnTo>
                  <a:lnTo>
                    <a:pt x="1604962" y="0"/>
                  </a:lnTo>
                  <a:lnTo>
                    <a:pt x="1745456" y="7143"/>
                  </a:lnTo>
                  <a:lnTo>
                    <a:pt x="1790700" y="21431"/>
                  </a:lnTo>
                  <a:lnTo>
                    <a:pt x="1828800" y="42862"/>
                  </a:lnTo>
                  <a:lnTo>
                    <a:pt x="1845468" y="57150"/>
                  </a:lnTo>
                  <a:lnTo>
                    <a:pt x="1854993" y="80962"/>
                  </a:lnTo>
                  <a:lnTo>
                    <a:pt x="1852612" y="100012"/>
                  </a:lnTo>
                  <a:lnTo>
                    <a:pt x="1835943" y="135731"/>
                  </a:lnTo>
                  <a:lnTo>
                    <a:pt x="1795462" y="176212"/>
                  </a:lnTo>
                  <a:lnTo>
                    <a:pt x="1762125" y="180975"/>
                  </a:lnTo>
                  <a:lnTo>
                    <a:pt x="1297781" y="2143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E24DB9C9-79BD-46DF-A6F5-B9F78885EFAF}"/>
                </a:ext>
              </a:extLst>
            </p:cNvPr>
            <p:cNvSpPr/>
            <p:nvPr/>
          </p:nvSpPr>
          <p:spPr>
            <a:xfrm>
              <a:off x="4829175" y="3627438"/>
              <a:ext cx="1943100" cy="447675"/>
            </a:xfrm>
            <a:custGeom>
              <a:avLst/>
              <a:gdLst>
                <a:gd name="connsiteX0" fmla="*/ 1338263 w 1943100"/>
                <a:gd name="connsiteY0" fmla="*/ 238125 h 447675"/>
                <a:gd name="connsiteX1" fmla="*/ 1152525 w 1943100"/>
                <a:gd name="connsiteY1" fmla="*/ 269081 h 447675"/>
                <a:gd name="connsiteX2" fmla="*/ 812006 w 1943100"/>
                <a:gd name="connsiteY2" fmla="*/ 330994 h 447675"/>
                <a:gd name="connsiteX3" fmla="*/ 597694 w 1943100"/>
                <a:gd name="connsiteY3" fmla="*/ 381000 h 447675"/>
                <a:gd name="connsiteX4" fmla="*/ 352425 w 1943100"/>
                <a:gd name="connsiteY4" fmla="*/ 447675 h 447675"/>
                <a:gd name="connsiteX5" fmla="*/ 316706 w 1943100"/>
                <a:gd name="connsiteY5" fmla="*/ 447675 h 447675"/>
                <a:gd name="connsiteX6" fmla="*/ 278606 w 1943100"/>
                <a:gd name="connsiteY6" fmla="*/ 442912 h 447675"/>
                <a:gd name="connsiteX7" fmla="*/ 238125 w 1943100"/>
                <a:gd name="connsiteY7" fmla="*/ 426244 h 447675"/>
                <a:gd name="connsiteX8" fmla="*/ 183356 w 1943100"/>
                <a:gd name="connsiteY8" fmla="*/ 392906 h 447675"/>
                <a:gd name="connsiteX9" fmla="*/ 54769 w 1943100"/>
                <a:gd name="connsiteY9" fmla="*/ 300037 h 447675"/>
                <a:gd name="connsiteX10" fmla="*/ 23813 w 1943100"/>
                <a:gd name="connsiteY10" fmla="*/ 271462 h 447675"/>
                <a:gd name="connsiteX11" fmla="*/ 9525 w 1943100"/>
                <a:gd name="connsiteY11" fmla="*/ 245269 h 447675"/>
                <a:gd name="connsiteX12" fmla="*/ 0 w 1943100"/>
                <a:gd name="connsiteY12" fmla="*/ 214312 h 447675"/>
                <a:gd name="connsiteX13" fmla="*/ 0 w 1943100"/>
                <a:gd name="connsiteY13" fmla="*/ 200025 h 447675"/>
                <a:gd name="connsiteX14" fmla="*/ 7144 w 1943100"/>
                <a:gd name="connsiteY14" fmla="*/ 185737 h 447675"/>
                <a:gd name="connsiteX15" fmla="*/ 26194 w 1943100"/>
                <a:gd name="connsiteY15" fmla="*/ 176212 h 447675"/>
                <a:gd name="connsiteX16" fmla="*/ 52388 w 1943100"/>
                <a:gd name="connsiteY16" fmla="*/ 178594 h 447675"/>
                <a:gd name="connsiteX17" fmla="*/ 100013 w 1943100"/>
                <a:gd name="connsiteY17" fmla="*/ 202406 h 447675"/>
                <a:gd name="connsiteX18" fmla="*/ 154781 w 1943100"/>
                <a:gd name="connsiteY18" fmla="*/ 223837 h 447675"/>
                <a:gd name="connsiteX19" fmla="*/ 214313 w 1943100"/>
                <a:gd name="connsiteY19" fmla="*/ 238125 h 447675"/>
                <a:gd name="connsiteX20" fmla="*/ 266700 w 1943100"/>
                <a:gd name="connsiteY20" fmla="*/ 245269 h 447675"/>
                <a:gd name="connsiteX21" fmla="*/ 307181 w 1943100"/>
                <a:gd name="connsiteY21" fmla="*/ 247650 h 447675"/>
                <a:gd name="connsiteX22" fmla="*/ 459581 w 1943100"/>
                <a:gd name="connsiteY22" fmla="*/ 219075 h 447675"/>
                <a:gd name="connsiteX23" fmla="*/ 916781 w 1943100"/>
                <a:gd name="connsiteY23" fmla="*/ 133350 h 447675"/>
                <a:gd name="connsiteX24" fmla="*/ 1171575 w 1943100"/>
                <a:gd name="connsiteY24" fmla="*/ 88106 h 447675"/>
                <a:gd name="connsiteX25" fmla="*/ 1293019 w 1943100"/>
                <a:gd name="connsiteY25" fmla="*/ 80962 h 447675"/>
                <a:gd name="connsiteX26" fmla="*/ 1385888 w 1943100"/>
                <a:gd name="connsiteY26" fmla="*/ 66675 h 447675"/>
                <a:gd name="connsiteX27" fmla="*/ 1519238 w 1943100"/>
                <a:gd name="connsiteY27" fmla="*/ 33337 h 447675"/>
                <a:gd name="connsiteX28" fmla="*/ 1635919 w 1943100"/>
                <a:gd name="connsiteY28" fmla="*/ 0 h 447675"/>
                <a:gd name="connsiteX29" fmla="*/ 1683544 w 1943100"/>
                <a:gd name="connsiteY29" fmla="*/ 2381 h 447675"/>
                <a:gd name="connsiteX30" fmla="*/ 1747838 w 1943100"/>
                <a:gd name="connsiteY30" fmla="*/ 14287 h 447675"/>
                <a:gd name="connsiteX31" fmla="*/ 1812131 w 1943100"/>
                <a:gd name="connsiteY31" fmla="*/ 40481 h 447675"/>
                <a:gd name="connsiteX32" fmla="*/ 1871663 w 1943100"/>
                <a:gd name="connsiteY32" fmla="*/ 69056 h 447675"/>
                <a:gd name="connsiteX33" fmla="*/ 1912144 w 1943100"/>
                <a:gd name="connsiteY33" fmla="*/ 97631 h 447675"/>
                <a:gd name="connsiteX34" fmla="*/ 1933575 w 1943100"/>
                <a:gd name="connsiteY34" fmla="*/ 126206 h 447675"/>
                <a:gd name="connsiteX35" fmla="*/ 1943100 w 1943100"/>
                <a:gd name="connsiteY35" fmla="*/ 152400 h 447675"/>
                <a:gd name="connsiteX36" fmla="*/ 1940719 w 1943100"/>
                <a:gd name="connsiteY36" fmla="*/ 173831 h 447675"/>
                <a:gd name="connsiteX37" fmla="*/ 1933575 w 1943100"/>
                <a:gd name="connsiteY37" fmla="*/ 188119 h 447675"/>
                <a:gd name="connsiteX38" fmla="*/ 1905000 w 1943100"/>
                <a:gd name="connsiteY38" fmla="*/ 207169 h 447675"/>
                <a:gd name="connsiteX39" fmla="*/ 1850231 w 1943100"/>
                <a:gd name="connsiteY39" fmla="*/ 219075 h 447675"/>
                <a:gd name="connsiteX40" fmla="*/ 1600200 w 1943100"/>
                <a:gd name="connsiteY40" fmla="*/ 221456 h 447675"/>
                <a:gd name="connsiteX41" fmla="*/ 1338263 w 1943100"/>
                <a:gd name="connsiteY41" fmla="*/ 2381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3100" h="447675">
                  <a:moveTo>
                    <a:pt x="1338263" y="238125"/>
                  </a:moveTo>
                  <a:lnTo>
                    <a:pt x="1152525" y="269081"/>
                  </a:lnTo>
                  <a:lnTo>
                    <a:pt x="812006" y="330994"/>
                  </a:lnTo>
                  <a:lnTo>
                    <a:pt x="597694" y="381000"/>
                  </a:lnTo>
                  <a:lnTo>
                    <a:pt x="352425" y="447675"/>
                  </a:lnTo>
                  <a:lnTo>
                    <a:pt x="316706" y="447675"/>
                  </a:lnTo>
                  <a:lnTo>
                    <a:pt x="278606" y="442912"/>
                  </a:lnTo>
                  <a:lnTo>
                    <a:pt x="238125" y="426244"/>
                  </a:lnTo>
                  <a:lnTo>
                    <a:pt x="183356" y="392906"/>
                  </a:lnTo>
                  <a:lnTo>
                    <a:pt x="54769" y="300037"/>
                  </a:lnTo>
                  <a:lnTo>
                    <a:pt x="23813" y="271462"/>
                  </a:lnTo>
                  <a:lnTo>
                    <a:pt x="9525" y="245269"/>
                  </a:lnTo>
                  <a:lnTo>
                    <a:pt x="0" y="214312"/>
                  </a:lnTo>
                  <a:lnTo>
                    <a:pt x="0" y="200025"/>
                  </a:lnTo>
                  <a:lnTo>
                    <a:pt x="7144" y="185737"/>
                  </a:lnTo>
                  <a:lnTo>
                    <a:pt x="26194" y="176212"/>
                  </a:lnTo>
                  <a:lnTo>
                    <a:pt x="52388" y="178594"/>
                  </a:lnTo>
                  <a:lnTo>
                    <a:pt x="100013" y="202406"/>
                  </a:lnTo>
                  <a:lnTo>
                    <a:pt x="154781" y="223837"/>
                  </a:lnTo>
                  <a:lnTo>
                    <a:pt x="214313" y="238125"/>
                  </a:lnTo>
                  <a:lnTo>
                    <a:pt x="266700" y="245269"/>
                  </a:lnTo>
                  <a:lnTo>
                    <a:pt x="307181" y="247650"/>
                  </a:lnTo>
                  <a:lnTo>
                    <a:pt x="459581" y="219075"/>
                  </a:lnTo>
                  <a:lnTo>
                    <a:pt x="916781" y="133350"/>
                  </a:lnTo>
                  <a:lnTo>
                    <a:pt x="1171575" y="88106"/>
                  </a:lnTo>
                  <a:lnTo>
                    <a:pt x="1293019" y="80962"/>
                  </a:lnTo>
                  <a:lnTo>
                    <a:pt x="1385888" y="66675"/>
                  </a:lnTo>
                  <a:lnTo>
                    <a:pt x="1519238" y="33337"/>
                  </a:lnTo>
                  <a:lnTo>
                    <a:pt x="1635919" y="0"/>
                  </a:lnTo>
                  <a:lnTo>
                    <a:pt x="1683544" y="2381"/>
                  </a:lnTo>
                  <a:lnTo>
                    <a:pt x="1747838" y="14287"/>
                  </a:lnTo>
                  <a:lnTo>
                    <a:pt x="1812131" y="40481"/>
                  </a:lnTo>
                  <a:lnTo>
                    <a:pt x="1871663" y="69056"/>
                  </a:lnTo>
                  <a:lnTo>
                    <a:pt x="1912144" y="97631"/>
                  </a:lnTo>
                  <a:lnTo>
                    <a:pt x="1933575" y="126206"/>
                  </a:lnTo>
                  <a:lnTo>
                    <a:pt x="1943100" y="152400"/>
                  </a:lnTo>
                  <a:lnTo>
                    <a:pt x="1940719" y="173831"/>
                  </a:lnTo>
                  <a:lnTo>
                    <a:pt x="1933575" y="188119"/>
                  </a:lnTo>
                  <a:lnTo>
                    <a:pt x="1905000" y="207169"/>
                  </a:lnTo>
                  <a:lnTo>
                    <a:pt x="1850231" y="219075"/>
                  </a:lnTo>
                  <a:lnTo>
                    <a:pt x="1600200" y="221456"/>
                  </a:lnTo>
                  <a:lnTo>
                    <a:pt x="1338263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65F7277C-990B-46C1-A3D5-E4DD7BBC430C}"/>
                </a:ext>
              </a:extLst>
            </p:cNvPr>
            <p:cNvSpPr/>
            <p:nvPr/>
          </p:nvSpPr>
          <p:spPr>
            <a:xfrm>
              <a:off x="4532313" y="4202113"/>
              <a:ext cx="2676525" cy="571500"/>
            </a:xfrm>
            <a:custGeom>
              <a:avLst/>
              <a:gdLst>
                <a:gd name="connsiteX0" fmla="*/ 1955006 w 2676681"/>
                <a:gd name="connsiteY0" fmla="*/ 271463 h 571500"/>
                <a:gd name="connsiteX1" fmla="*/ 1714500 w 2676681"/>
                <a:gd name="connsiteY1" fmla="*/ 288132 h 571500"/>
                <a:gd name="connsiteX2" fmla="*/ 1459706 w 2676681"/>
                <a:gd name="connsiteY2" fmla="*/ 314325 h 571500"/>
                <a:gd name="connsiteX3" fmla="*/ 1138237 w 2676681"/>
                <a:gd name="connsiteY3" fmla="*/ 373857 h 571500"/>
                <a:gd name="connsiteX4" fmla="*/ 892969 w 2676681"/>
                <a:gd name="connsiteY4" fmla="*/ 423863 h 571500"/>
                <a:gd name="connsiteX5" fmla="*/ 640556 w 2676681"/>
                <a:gd name="connsiteY5" fmla="*/ 483394 h 571500"/>
                <a:gd name="connsiteX6" fmla="*/ 338137 w 2676681"/>
                <a:gd name="connsiteY6" fmla="*/ 566738 h 571500"/>
                <a:gd name="connsiteX7" fmla="*/ 328612 w 2676681"/>
                <a:gd name="connsiteY7" fmla="*/ 571500 h 571500"/>
                <a:gd name="connsiteX8" fmla="*/ 304800 w 2676681"/>
                <a:gd name="connsiteY8" fmla="*/ 569119 h 571500"/>
                <a:gd name="connsiteX9" fmla="*/ 276225 w 2676681"/>
                <a:gd name="connsiteY9" fmla="*/ 561975 h 571500"/>
                <a:gd name="connsiteX10" fmla="*/ 230981 w 2676681"/>
                <a:gd name="connsiteY10" fmla="*/ 538163 h 571500"/>
                <a:gd name="connsiteX11" fmla="*/ 135731 w 2676681"/>
                <a:gd name="connsiteY11" fmla="*/ 473869 h 571500"/>
                <a:gd name="connsiteX12" fmla="*/ 59531 w 2676681"/>
                <a:gd name="connsiteY12" fmla="*/ 414338 h 571500"/>
                <a:gd name="connsiteX13" fmla="*/ 26194 w 2676681"/>
                <a:gd name="connsiteY13" fmla="*/ 383382 h 571500"/>
                <a:gd name="connsiteX14" fmla="*/ 4762 w 2676681"/>
                <a:gd name="connsiteY14" fmla="*/ 350044 h 571500"/>
                <a:gd name="connsiteX15" fmla="*/ 0 w 2676681"/>
                <a:gd name="connsiteY15" fmla="*/ 328613 h 571500"/>
                <a:gd name="connsiteX16" fmla="*/ 0 w 2676681"/>
                <a:gd name="connsiteY16" fmla="*/ 314325 h 571500"/>
                <a:gd name="connsiteX17" fmla="*/ 7144 w 2676681"/>
                <a:gd name="connsiteY17" fmla="*/ 300038 h 571500"/>
                <a:gd name="connsiteX18" fmla="*/ 26194 w 2676681"/>
                <a:gd name="connsiteY18" fmla="*/ 295275 h 571500"/>
                <a:gd name="connsiteX19" fmla="*/ 92869 w 2676681"/>
                <a:gd name="connsiteY19" fmla="*/ 314325 h 571500"/>
                <a:gd name="connsiteX20" fmla="*/ 140494 w 2676681"/>
                <a:gd name="connsiteY20" fmla="*/ 328613 h 571500"/>
                <a:gd name="connsiteX21" fmla="*/ 200025 w 2676681"/>
                <a:gd name="connsiteY21" fmla="*/ 338138 h 571500"/>
                <a:gd name="connsiteX22" fmla="*/ 254794 w 2676681"/>
                <a:gd name="connsiteY22" fmla="*/ 340519 h 571500"/>
                <a:gd name="connsiteX23" fmla="*/ 342900 w 2676681"/>
                <a:gd name="connsiteY23" fmla="*/ 330994 h 571500"/>
                <a:gd name="connsiteX24" fmla="*/ 545306 w 2676681"/>
                <a:gd name="connsiteY24" fmla="*/ 295275 h 571500"/>
                <a:gd name="connsiteX25" fmla="*/ 869156 w 2676681"/>
                <a:gd name="connsiteY25" fmla="*/ 238125 h 571500"/>
                <a:gd name="connsiteX26" fmla="*/ 1226344 w 2676681"/>
                <a:gd name="connsiteY26" fmla="*/ 178594 h 571500"/>
                <a:gd name="connsiteX27" fmla="*/ 1473994 w 2676681"/>
                <a:gd name="connsiteY27" fmla="*/ 138113 h 571500"/>
                <a:gd name="connsiteX28" fmla="*/ 1771650 w 2676681"/>
                <a:gd name="connsiteY28" fmla="*/ 109538 h 571500"/>
                <a:gd name="connsiteX29" fmla="*/ 2019300 w 2676681"/>
                <a:gd name="connsiteY29" fmla="*/ 90488 h 571500"/>
                <a:gd name="connsiteX30" fmla="*/ 2066925 w 2676681"/>
                <a:gd name="connsiteY30" fmla="*/ 76200 h 571500"/>
                <a:gd name="connsiteX31" fmla="*/ 2114550 w 2676681"/>
                <a:gd name="connsiteY31" fmla="*/ 54769 h 571500"/>
                <a:gd name="connsiteX32" fmla="*/ 2159794 w 2676681"/>
                <a:gd name="connsiteY32" fmla="*/ 28575 h 571500"/>
                <a:gd name="connsiteX33" fmla="*/ 2195512 w 2676681"/>
                <a:gd name="connsiteY33" fmla="*/ 2382 h 571500"/>
                <a:gd name="connsiteX34" fmla="*/ 2250281 w 2676681"/>
                <a:gd name="connsiteY34" fmla="*/ 0 h 571500"/>
                <a:gd name="connsiteX35" fmla="*/ 2319337 w 2676681"/>
                <a:gd name="connsiteY35" fmla="*/ 9525 h 571500"/>
                <a:gd name="connsiteX36" fmla="*/ 2374106 w 2676681"/>
                <a:gd name="connsiteY36" fmla="*/ 21432 h 571500"/>
                <a:gd name="connsiteX37" fmla="*/ 2433637 w 2676681"/>
                <a:gd name="connsiteY37" fmla="*/ 40482 h 571500"/>
                <a:gd name="connsiteX38" fmla="*/ 2486025 w 2676681"/>
                <a:gd name="connsiteY38" fmla="*/ 57150 h 571500"/>
                <a:gd name="connsiteX39" fmla="*/ 2552700 w 2676681"/>
                <a:gd name="connsiteY39" fmla="*/ 85725 h 571500"/>
                <a:gd name="connsiteX40" fmla="*/ 2597944 w 2676681"/>
                <a:gd name="connsiteY40" fmla="*/ 114300 h 571500"/>
                <a:gd name="connsiteX41" fmla="*/ 2633662 w 2676681"/>
                <a:gd name="connsiteY41" fmla="*/ 147638 h 571500"/>
                <a:gd name="connsiteX42" fmla="*/ 2659856 w 2676681"/>
                <a:gd name="connsiteY42" fmla="*/ 178594 h 571500"/>
                <a:gd name="connsiteX43" fmla="*/ 2671762 w 2676681"/>
                <a:gd name="connsiteY43" fmla="*/ 204788 h 571500"/>
                <a:gd name="connsiteX44" fmla="*/ 2676525 w 2676681"/>
                <a:gd name="connsiteY44" fmla="*/ 230982 h 571500"/>
                <a:gd name="connsiteX45" fmla="*/ 2674144 w 2676681"/>
                <a:gd name="connsiteY45" fmla="*/ 247650 h 571500"/>
                <a:gd name="connsiteX46" fmla="*/ 2662237 w 2676681"/>
                <a:gd name="connsiteY46" fmla="*/ 269082 h 571500"/>
                <a:gd name="connsiteX47" fmla="*/ 2628900 w 2676681"/>
                <a:gd name="connsiteY47" fmla="*/ 283369 h 571500"/>
                <a:gd name="connsiteX48" fmla="*/ 2550319 w 2676681"/>
                <a:gd name="connsiteY48" fmla="*/ 292894 h 571500"/>
                <a:gd name="connsiteX49" fmla="*/ 2481262 w 2676681"/>
                <a:gd name="connsiteY49" fmla="*/ 292894 h 571500"/>
                <a:gd name="connsiteX50" fmla="*/ 2362200 w 2676681"/>
                <a:gd name="connsiteY50" fmla="*/ 280988 h 571500"/>
                <a:gd name="connsiteX51" fmla="*/ 2252662 w 2676681"/>
                <a:gd name="connsiteY51" fmla="*/ 276225 h 571500"/>
                <a:gd name="connsiteX52" fmla="*/ 1955006 w 2676681"/>
                <a:gd name="connsiteY52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76681" h="571500">
                  <a:moveTo>
                    <a:pt x="1955006" y="271463"/>
                  </a:moveTo>
                  <a:lnTo>
                    <a:pt x="1714500" y="288132"/>
                  </a:lnTo>
                  <a:lnTo>
                    <a:pt x="1459706" y="314325"/>
                  </a:lnTo>
                  <a:lnTo>
                    <a:pt x="1138237" y="373857"/>
                  </a:lnTo>
                  <a:lnTo>
                    <a:pt x="892969" y="423863"/>
                  </a:lnTo>
                  <a:lnTo>
                    <a:pt x="640556" y="483394"/>
                  </a:lnTo>
                  <a:lnTo>
                    <a:pt x="338137" y="566738"/>
                  </a:lnTo>
                  <a:lnTo>
                    <a:pt x="328612" y="571500"/>
                  </a:lnTo>
                  <a:lnTo>
                    <a:pt x="304800" y="569119"/>
                  </a:lnTo>
                  <a:lnTo>
                    <a:pt x="276225" y="561975"/>
                  </a:lnTo>
                  <a:lnTo>
                    <a:pt x="230981" y="538163"/>
                  </a:lnTo>
                  <a:lnTo>
                    <a:pt x="135731" y="473869"/>
                  </a:lnTo>
                  <a:lnTo>
                    <a:pt x="59531" y="414338"/>
                  </a:lnTo>
                  <a:lnTo>
                    <a:pt x="26194" y="383382"/>
                  </a:lnTo>
                  <a:lnTo>
                    <a:pt x="4762" y="350044"/>
                  </a:lnTo>
                  <a:lnTo>
                    <a:pt x="0" y="328613"/>
                  </a:lnTo>
                  <a:lnTo>
                    <a:pt x="0" y="314325"/>
                  </a:lnTo>
                  <a:lnTo>
                    <a:pt x="7144" y="300038"/>
                  </a:lnTo>
                  <a:lnTo>
                    <a:pt x="26194" y="295275"/>
                  </a:lnTo>
                  <a:lnTo>
                    <a:pt x="92869" y="314325"/>
                  </a:lnTo>
                  <a:lnTo>
                    <a:pt x="140494" y="328613"/>
                  </a:lnTo>
                  <a:lnTo>
                    <a:pt x="200025" y="338138"/>
                  </a:lnTo>
                  <a:lnTo>
                    <a:pt x="254794" y="340519"/>
                  </a:lnTo>
                  <a:lnTo>
                    <a:pt x="342900" y="330994"/>
                  </a:lnTo>
                  <a:lnTo>
                    <a:pt x="545306" y="295275"/>
                  </a:lnTo>
                  <a:lnTo>
                    <a:pt x="869156" y="238125"/>
                  </a:lnTo>
                  <a:lnTo>
                    <a:pt x="1226344" y="178594"/>
                  </a:lnTo>
                  <a:lnTo>
                    <a:pt x="1473994" y="138113"/>
                  </a:lnTo>
                  <a:lnTo>
                    <a:pt x="1771650" y="109538"/>
                  </a:lnTo>
                  <a:lnTo>
                    <a:pt x="2019300" y="90488"/>
                  </a:lnTo>
                  <a:lnTo>
                    <a:pt x="2066925" y="76200"/>
                  </a:lnTo>
                  <a:lnTo>
                    <a:pt x="2114550" y="54769"/>
                  </a:lnTo>
                  <a:lnTo>
                    <a:pt x="2159794" y="28575"/>
                  </a:lnTo>
                  <a:lnTo>
                    <a:pt x="2195512" y="2382"/>
                  </a:lnTo>
                  <a:lnTo>
                    <a:pt x="2250281" y="0"/>
                  </a:lnTo>
                  <a:lnTo>
                    <a:pt x="2319337" y="9525"/>
                  </a:lnTo>
                  <a:lnTo>
                    <a:pt x="2374106" y="21432"/>
                  </a:lnTo>
                  <a:lnTo>
                    <a:pt x="2433637" y="40482"/>
                  </a:lnTo>
                  <a:lnTo>
                    <a:pt x="2486025" y="57150"/>
                  </a:lnTo>
                  <a:lnTo>
                    <a:pt x="2552700" y="85725"/>
                  </a:lnTo>
                  <a:lnTo>
                    <a:pt x="2597944" y="114300"/>
                  </a:lnTo>
                  <a:lnTo>
                    <a:pt x="2633662" y="147638"/>
                  </a:lnTo>
                  <a:lnTo>
                    <a:pt x="2659856" y="178594"/>
                  </a:lnTo>
                  <a:lnTo>
                    <a:pt x="2671762" y="204788"/>
                  </a:lnTo>
                  <a:cubicBezTo>
                    <a:pt x="2676681" y="229379"/>
                    <a:pt x="2676525" y="220505"/>
                    <a:pt x="2676525" y="230982"/>
                  </a:cubicBezTo>
                  <a:lnTo>
                    <a:pt x="2674144" y="247650"/>
                  </a:lnTo>
                  <a:lnTo>
                    <a:pt x="2662237" y="269082"/>
                  </a:lnTo>
                  <a:lnTo>
                    <a:pt x="2628900" y="283369"/>
                  </a:lnTo>
                  <a:lnTo>
                    <a:pt x="2550319" y="292894"/>
                  </a:lnTo>
                  <a:lnTo>
                    <a:pt x="2481262" y="292894"/>
                  </a:lnTo>
                  <a:lnTo>
                    <a:pt x="2362200" y="280988"/>
                  </a:lnTo>
                  <a:lnTo>
                    <a:pt x="2252662" y="276225"/>
                  </a:lnTo>
                  <a:lnTo>
                    <a:pt x="1955006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7E64E8A0-6A03-44DF-A968-561164E29F82}"/>
                </a:ext>
              </a:extLst>
            </p:cNvPr>
            <p:cNvSpPr/>
            <p:nvPr/>
          </p:nvSpPr>
          <p:spPr>
            <a:xfrm rot="16200000">
              <a:off x="3832225" y="3276600"/>
              <a:ext cx="3981450" cy="476250"/>
            </a:xfrm>
            <a:custGeom>
              <a:avLst/>
              <a:gdLst>
                <a:gd name="connsiteX0" fmla="*/ 1930777 w 3980529"/>
                <a:gd name="connsiteY0" fmla="*/ 404512 h 475896"/>
                <a:gd name="connsiteX1" fmla="*/ 934795 w 3980529"/>
                <a:gd name="connsiteY1" fmla="*/ 404512 h 475896"/>
                <a:gd name="connsiteX2" fmla="*/ 611866 w 3980529"/>
                <a:gd name="connsiteY2" fmla="*/ 387516 h 475896"/>
                <a:gd name="connsiteX3" fmla="*/ 302534 w 3980529"/>
                <a:gd name="connsiteY3" fmla="*/ 367120 h 475896"/>
                <a:gd name="connsiteX4" fmla="*/ 152966 w 3980529"/>
                <a:gd name="connsiteY4" fmla="*/ 360322 h 475896"/>
                <a:gd name="connsiteX5" fmla="*/ 105377 w 3980529"/>
                <a:gd name="connsiteY5" fmla="*/ 353523 h 475896"/>
                <a:gd name="connsiteX6" fmla="*/ 57787 w 3980529"/>
                <a:gd name="connsiteY6" fmla="*/ 339926 h 475896"/>
                <a:gd name="connsiteX7" fmla="*/ 27194 w 3980529"/>
                <a:gd name="connsiteY7" fmla="*/ 329728 h 475896"/>
                <a:gd name="connsiteX8" fmla="*/ 6798 w 3980529"/>
                <a:gd name="connsiteY8" fmla="*/ 312732 h 475896"/>
                <a:gd name="connsiteX9" fmla="*/ 0 w 3980529"/>
                <a:gd name="connsiteY9" fmla="*/ 292336 h 475896"/>
                <a:gd name="connsiteX10" fmla="*/ 0 w 3980529"/>
                <a:gd name="connsiteY10" fmla="*/ 278739 h 475896"/>
                <a:gd name="connsiteX11" fmla="*/ 10197 w 3980529"/>
                <a:gd name="connsiteY11" fmla="*/ 265142 h 475896"/>
                <a:gd name="connsiteX12" fmla="*/ 64586 w 3980529"/>
                <a:gd name="connsiteY12" fmla="*/ 237948 h 475896"/>
                <a:gd name="connsiteX13" fmla="*/ 129171 w 3980529"/>
                <a:gd name="connsiteY13" fmla="*/ 210754 h 475896"/>
                <a:gd name="connsiteX14" fmla="*/ 210754 w 3980529"/>
                <a:gd name="connsiteY14" fmla="*/ 197157 h 475896"/>
                <a:gd name="connsiteX15" fmla="*/ 367119 w 3980529"/>
                <a:gd name="connsiteY15" fmla="*/ 186959 h 475896"/>
                <a:gd name="connsiteX16" fmla="*/ 690049 w 3980529"/>
                <a:gd name="connsiteY16" fmla="*/ 173362 h 475896"/>
                <a:gd name="connsiteX17" fmla="*/ 931396 w 3980529"/>
                <a:gd name="connsiteY17" fmla="*/ 159765 h 475896"/>
                <a:gd name="connsiteX18" fmla="*/ 1128553 w 3980529"/>
                <a:gd name="connsiteY18" fmla="*/ 156366 h 475896"/>
                <a:gd name="connsiteX19" fmla="*/ 1567057 w 3980529"/>
                <a:gd name="connsiteY19" fmla="*/ 159765 h 475896"/>
                <a:gd name="connsiteX20" fmla="*/ 1750617 w 3980529"/>
                <a:gd name="connsiteY20" fmla="*/ 159765 h 475896"/>
                <a:gd name="connsiteX21" fmla="*/ 2161927 w 3980529"/>
                <a:gd name="connsiteY21" fmla="*/ 159765 h 475896"/>
                <a:gd name="connsiteX22" fmla="*/ 2359084 w 3980529"/>
                <a:gd name="connsiteY22" fmla="*/ 159765 h 475896"/>
                <a:gd name="connsiteX23" fmla="*/ 2719405 w 3980529"/>
                <a:gd name="connsiteY23" fmla="*/ 159765 h 475896"/>
                <a:gd name="connsiteX24" fmla="*/ 2967551 w 3980529"/>
                <a:gd name="connsiteY24" fmla="*/ 159765 h 475896"/>
                <a:gd name="connsiteX25" fmla="*/ 3270084 w 3980529"/>
                <a:gd name="connsiteY25" fmla="*/ 159765 h 475896"/>
                <a:gd name="connsiteX26" fmla="*/ 3480838 w 3980529"/>
                <a:gd name="connsiteY26" fmla="*/ 156366 h 475896"/>
                <a:gd name="connsiteX27" fmla="*/ 3684794 w 3980529"/>
                <a:gd name="connsiteY27" fmla="*/ 159765 h 475896"/>
                <a:gd name="connsiteX28" fmla="*/ 3732383 w 3980529"/>
                <a:gd name="connsiteY28" fmla="*/ 152967 h 475896"/>
                <a:gd name="connsiteX29" fmla="*/ 3783372 w 3980529"/>
                <a:gd name="connsiteY29" fmla="*/ 132571 h 475896"/>
                <a:gd name="connsiteX30" fmla="*/ 3827563 w 3980529"/>
                <a:gd name="connsiteY30" fmla="*/ 101978 h 475896"/>
                <a:gd name="connsiteX31" fmla="*/ 3864954 w 3980529"/>
                <a:gd name="connsiteY31" fmla="*/ 74784 h 475896"/>
                <a:gd name="connsiteX32" fmla="*/ 3895548 w 3980529"/>
                <a:gd name="connsiteY32" fmla="*/ 40791 h 475896"/>
                <a:gd name="connsiteX33" fmla="*/ 3929540 w 3980529"/>
                <a:gd name="connsiteY33" fmla="*/ 13597 h 475896"/>
                <a:gd name="connsiteX34" fmla="*/ 3960134 w 3980529"/>
                <a:gd name="connsiteY34" fmla="*/ 0 h 475896"/>
                <a:gd name="connsiteX35" fmla="*/ 3970331 w 3980529"/>
                <a:gd name="connsiteY35" fmla="*/ 0 h 475896"/>
                <a:gd name="connsiteX36" fmla="*/ 3980529 w 3980529"/>
                <a:gd name="connsiteY36" fmla="*/ 10198 h 475896"/>
                <a:gd name="connsiteX37" fmla="*/ 3980529 w 3980529"/>
                <a:gd name="connsiteY37" fmla="*/ 54388 h 475896"/>
                <a:gd name="connsiteX38" fmla="*/ 3966932 w 3980529"/>
                <a:gd name="connsiteY38" fmla="*/ 108777 h 475896"/>
                <a:gd name="connsiteX39" fmla="*/ 3919342 w 3980529"/>
                <a:gd name="connsiteY39" fmla="*/ 220952 h 475896"/>
                <a:gd name="connsiteX40" fmla="*/ 3824163 w 3980529"/>
                <a:gd name="connsiteY40" fmla="*/ 384116 h 475896"/>
                <a:gd name="connsiteX41" fmla="*/ 3766376 w 3980529"/>
                <a:gd name="connsiteY41" fmla="*/ 465698 h 475896"/>
                <a:gd name="connsiteX42" fmla="*/ 3756178 w 3980529"/>
                <a:gd name="connsiteY42" fmla="*/ 475896 h 475896"/>
                <a:gd name="connsiteX43" fmla="*/ 3725585 w 3980529"/>
                <a:gd name="connsiteY43" fmla="*/ 475896 h 475896"/>
                <a:gd name="connsiteX44" fmla="*/ 3701790 w 3980529"/>
                <a:gd name="connsiteY44" fmla="*/ 462299 h 475896"/>
                <a:gd name="connsiteX45" fmla="*/ 3664398 w 3980529"/>
                <a:gd name="connsiteY45" fmla="*/ 445303 h 475896"/>
                <a:gd name="connsiteX46" fmla="*/ 3610010 w 3980529"/>
                <a:gd name="connsiteY46" fmla="*/ 428307 h 475896"/>
                <a:gd name="connsiteX47" fmla="*/ 3494435 w 3980529"/>
                <a:gd name="connsiteY47" fmla="*/ 424907 h 475896"/>
                <a:gd name="connsiteX48" fmla="*/ 3344868 w 3980529"/>
                <a:gd name="connsiteY48" fmla="*/ 404512 h 475896"/>
                <a:gd name="connsiteX49" fmla="*/ 2957353 w 3980529"/>
                <a:gd name="connsiteY49" fmla="*/ 401113 h 475896"/>
                <a:gd name="connsiteX50" fmla="*/ 2722804 w 3980529"/>
                <a:gd name="connsiteY50" fmla="*/ 407911 h 475896"/>
                <a:gd name="connsiteX51" fmla="*/ 1930777 w 3980529"/>
                <a:gd name="connsiteY51" fmla="*/ 404512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0529" h="475896">
                  <a:moveTo>
                    <a:pt x="1930777" y="404512"/>
                  </a:moveTo>
                  <a:lnTo>
                    <a:pt x="934795" y="404512"/>
                  </a:lnTo>
                  <a:lnTo>
                    <a:pt x="611866" y="387516"/>
                  </a:lnTo>
                  <a:lnTo>
                    <a:pt x="302534" y="367120"/>
                  </a:lnTo>
                  <a:lnTo>
                    <a:pt x="152966" y="360322"/>
                  </a:lnTo>
                  <a:lnTo>
                    <a:pt x="105377" y="353523"/>
                  </a:lnTo>
                  <a:lnTo>
                    <a:pt x="57787" y="339926"/>
                  </a:lnTo>
                  <a:lnTo>
                    <a:pt x="27194" y="329728"/>
                  </a:lnTo>
                  <a:lnTo>
                    <a:pt x="6798" y="312732"/>
                  </a:lnTo>
                  <a:lnTo>
                    <a:pt x="0" y="292336"/>
                  </a:lnTo>
                  <a:lnTo>
                    <a:pt x="0" y="278739"/>
                  </a:lnTo>
                  <a:lnTo>
                    <a:pt x="10197" y="265142"/>
                  </a:lnTo>
                  <a:lnTo>
                    <a:pt x="64586" y="237948"/>
                  </a:lnTo>
                  <a:lnTo>
                    <a:pt x="129171" y="210754"/>
                  </a:lnTo>
                  <a:lnTo>
                    <a:pt x="210754" y="197157"/>
                  </a:lnTo>
                  <a:lnTo>
                    <a:pt x="367119" y="186959"/>
                  </a:lnTo>
                  <a:lnTo>
                    <a:pt x="690049" y="173362"/>
                  </a:lnTo>
                  <a:lnTo>
                    <a:pt x="931396" y="159765"/>
                  </a:lnTo>
                  <a:lnTo>
                    <a:pt x="1128553" y="156366"/>
                  </a:lnTo>
                  <a:lnTo>
                    <a:pt x="1567057" y="159765"/>
                  </a:lnTo>
                  <a:lnTo>
                    <a:pt x="1750617" y="159765"/>
                  </a:lnTo>
                  <a:lnTo>
                    <a:pt x="2161927" y="159765"/>
                  </a:lnTo>
                  <a:lnTo>
                    <a:pt x="2359084" y="159765"/>
                  </a:lnTo>
                  <a:lnTo>
                    <a:pt x="2719405" y="159765"/>
                  </a:lnTo>
                  <a:lnTo>
                    <a:pt x="2967551" y="159765"/>
                  </a:lnTo>
                  <a:lnTo>
                    <a:pt x="3270084" y="159765"/>
                  </a:lnTo>
                  <a:lnTo>
                    <a:pt x="3480838" y="156366"/>
                  </a:lnTo>
                  <a:lnTo>
                    <a:pt x="3684794" y="159765"/>
                  </a:lnTo>
                  <a:lnTo>
                    <a:pt x="3732383" y="152967"/>
                  </a:lnTo>
                  <a:lnTo>
                    <a:pt x="3783372" y="132571"/>
                  </a:lnTo>
                  <a:lnTo>
                    <a:pt x="3827563" y="101978"/>
                  </a:lnTo>
                  <a:lnTo>
                    <a:pt x="3864954" y="74784"/>
                  </a:lnTo>
                  <a:lnTo>
                    <a:pt x="3895548" y="40791"/>
                  </a:lnTo>
                  <a:lnTo>
                    <a:pt x="3929540" y="13597"/>
                  </a:lnTo>
                  <a:lnTo>
                    <a:pt x="3960134" y="0"/>
                  </a:lnTo>
                  <a:lnTo>
                    <a:pt x="3970331" y="0"/>
                  </a:lnTo>
                  <a:lnTo>
                    <a:pt x="3980529" y="10198"/>
                  </a:lnTo>
                  <a:lnTo>
                    <a:pt x="3980529" y="54388"/>
                  </a:lnTo>
                  <a:lnTo>
                    <a:pt x="3966932" y="108777"/>
                  </a:lnTo>
                  <a:lnTo>
                    <a:pt x="3919342" y="220952"/>
                  </a:lnTo>
                  <a:lnTo>
                    <a:pt x="3824163" y="384116"/>
                  </a:lnTo>
                  <a:lnTo>
                    <a:pt x="3766376" y="465698"/>
                  </a:lnTo>
                  <a:lnTo>
                    <a:pt x="3756178" y="475896"/>
                  </a:lnTo>
                  <a:lnTo>
                    <a:pt x="3725585" y="475896"/>
                  </a:lnTo>
                  <a:lnTo>
                    <a:pt x="3701790" y="462299"/>
                  </a:lnTo>
                  <a:lnTo>
                    <a:pt x="3664398" y="445303"/>
                  </a:lnTo>
                  <a:lnTo>
                    <a:pt x="3610010" y="428307"/>
                  </a:lnTo>
                  <a:lnTo>
                    <a:pt x="3494435" y="424907"/>
                  </a:lnTo>
                  <a:lnTo>
                    <a:pt x="3344868" y="404512"/>
                  </a:lnTo>
                  <a:lnTo>
                    <a:pt x="2957353" y="401113"/>
                  </a:lnTo>
                  <a:lnTo>
                    <a:pt x="2722804" y="407911"/>
                  </a:lnTo>
                  <a:lnTo>
                    <a:pt x="1930777" y="404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1BEEA4FC-C234-48A3-A67D-5DC2CCBE3BA4}"/>
                </a:ext>
              </a:extLst>
            </p:cNvPr>
            <p:cNvSpPr/>
            <p:nvPr/>
          </p:nvSpPr>
          <p:spPr>
            <a:xfrm>
              <a:off x="3400425" y="2493963"/>
              <a:ext cx="760413" cy="1139825"/>
            </a:xfrm>
            <a:custGeom>
              <a:avLst/>
              <a:gdLst>
                <a:gd name="connsiteX0" fmla="*/ 440531 w 759619"/>
                <a:gd name="connsiteY0" fmla="*/ 602456 h 1140619"/>
                <a:gd name="connsiteX1" fmla="*/ 340519 w 759619"/>
                <a:gd name="connsiteY1" fmla="*/ 814387 h 1140619"/>
                <a:gd name="connsiteX2" fmla="*/ 264319 w 759619"/>
                <a:gd name="connsiteY2" fmla="*/ 978694 h 1140619"/>
                <a:gd name="connsiteX3" fmla="*/ 185738 w 759619"/>
                <a:gd name="connsiteY3" fmla="*/ 1140619 h 1140619"/>
                <a:gd name="connsiteX4" fmla="*/ 0 w 759619"/>
                <a:gd name="connsiteY4" fmla="*/ 1071562 h 1140619"/>
                <a:gd name="connsiteX5" fmla="*/ 50006 w 759619"/>
                <a:gd name="connsiteY5" fmla="*/ 1012031 h 1140619"/>
                <a:gd name="connsiteX6" fmla="*/ 90488 w 759619"/>
                <a:gd name="connsiteY6" fmla="*/ 957262 h 1140619"/>
                <a:gd name="connsiteX7" fmla="*/ 166688 w 759619"/>
                <a:gd name="connsiteY7" fmla="*/ 790575 h 1140619"/>
                <a:gd name="connsiteX8" fmla="*/ 264319 w 759619"/>
                <a:gd name="connsiteY8" fmla="*/ 564356 h 1140619"/>
                <a:gd name="connsiteX9" fmla="*/ 342900 w 759619"/>
                <a:gd name="connsiteY9" fmla="*/ 354806 h 1140619"/>
                <a:gd name="connsiteX10" fmla="*/ 395288 w 759619"/>
                <a:gd name="connsiteY10" fmla="*/ 195262 h 1140619"/>
                <a:gd name="connsiteX11" fmla="*/ 428625 w 759619"/>
                <a:gd name="connsiteY11" fmla="*/ 92869 h 1140619"/>
                <a:gd name="connsiteX12" fmla="*/ 431006 w 759619"/>
                <a:gd name="connsiteY12" fmla="*/ 73819 h 1140619"/>
                <a:gd name="connsiteX13" fmla="*/ 431006 w 759619"/>
                <a:gd name="connsiteY13" fmla="*/ 59531 h 1140619"/>
                <a:gd name="connsiteX14" fmla="*/ 392906 w 759619"/>
                <a:gd name="connsiteY14" fmla="*/ 0 h 1140619"/>
                <a:gd name="connsiteX15" fmla="*/ 759619 w 759619"/>
                <a:gd name="connsiteY15" fmla="*/ 21431 h 1140619"/>
                <a:gd name="connsiteX16" fmla="*/ 745331 w 759619"/>
                <a:gd name="connsiteY16" fmla="*/ 54769 h 1140619"/>
                <a:gd name="connsiteX17" fmla="*/ 695325 w 759619"/>
                <a:gd name="connsiteY17" fmla="*/ 109537 h 1140619"/>
                <a:gd name="connsiteX18" fmla="*/ 645319 w 759619"/>
                <a:gd name="connsiteY18" fmla="*/ 171450 h 1140619"/>
                <a:gd name="connsiteX19" fmla="*/ 602456 w 759619"/>
                <a:gd name="connsiteY19" fmla="*/ 233362 h 1140619"/>
                <a:gd name="connsiteX20" fmla="*/ 569119 w 759619"/>
                <a:gd name="connsiteY20" fmla="*/ 309562 h 1140619"/>
                <a:gd name="connsiteX21" fmla="*/ 440531 w 759619"/>
                <a:gd name="connsiteY21" fmla="*/ 602456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1140619">
                  <a:moveTo>
                    <a:pt x="440531" y="602456"/>
                  </a:moveTo>
                  <a:lnTo>
                    <a:pt x="340519" y="814387"/>
                  </a:lnTo>
                  <a:lnTo>
                    <a:pt x="264319" y="978694"/>
                  </a:lnTo>
                  <a:lnTo>
                    <a:pt x="185738" y="1140619"/>
                  </a:lnTo>
                  <a:lnTo>
                    <a:pt x="0" y="1071562"/>
                  </a:lnTo>
                  <a:lnTo>
                    <a:pt x="50006" y="1012031"/>
                  </a:lnTo>
                  <a:lnTo>
                    <a:pt x="90488" y="957262"/>
                  </a:lnTo>
                  <a:lnTo>
                    <a:pt x="166688" y="790575"/>
                  </a:lnTo>
                  <a:lnTo>
                    <a:pt x="264319" y="564356"/>
                  </a:lnTo>
                  <a:lnTo>
                    <a:pt x="342900" y="354806"/>
                  </a:lnTo>
                  <a:lnTo>
                    <a:pt x="395288" y="195262"/>
                  </a:lnTo>
                  <a:lnTo>
                    <a:pt x="428625" y="92869"/>
                  </a:lnTo>
                  <a:lnTo>
                    <a:pt x="431006" y="73819"/>
                  </a:lnTo>
                  <a:lnTo>
                    <a:pt x="431006" y="59531"/>
                  </a:lnTo>
                  <a:lnTo>
                    <a:pt x="392906" y="0"/>
                  </a:lnTo>
                  <a:lnTo>
                    <a:pt x="759619" y="21431"/>
                  </a:lnTo>
                  <a:lnTo>
                    <a:pt x="745331" y="54769"/>
                  </a:lnTo>
                  <a:lnTo>
                    <a:pt x="695325" y="109537"/>
                  </a:lnTo>
                  <a:lnTo>
                    <a:pt x="645319" y="171450"/>
                  </a:lnTo>
                  <a:lnTo>
                    <a:pt x="602456" y="233362"/>
                  </a:lnTo>
                  <a:lnTo>
                    <a:pt x="569119" y="309562"/>
                  </a:lnTo>
                  <a:lnTo>
                    <a:pt x="440531" y="602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AC2D009F-EEFD-4EFF-A77D-835C03930A08}"/>
                </a:ext>
              </a:extLst>
            </p:cNvPr>
            <p:cNvSpPr/>
            <p:nvPr/>
          </p:nvSpPr>
          <p:spPr>
            <a:xfrm>
              <a:off x="3362325" y="3386138"/>
              <a:ext cx="1046163" cy="469900"/>
            </a:xfrm>
            <a:custGeom>
              <a:avLst/>
              <a:gdLst>
                <a:gd name="connsiteX0" fmla="*/ 564356 w 1045369"/>
                <a:gd name="connsiteY0" fmla="*/ 245268 h 469106"/>
                <a:gd name="connsiteX1" fmla="*/ 438150 w 1045369"/>
                <a:gd name="connsiteY1" fmla="*/ 276225 h 469106"/>
                <a:gd name="connsiteX2" fmla="*/ 342900 w 1045369"/>
                <a:gd name="connsiteY2" fmla="*/ 309562 h 469106"/>
                <a:gd name="connsiteX3" fmla="*/ 264319 w 1045369"/>
                <a:gd name="connsiteY3" fmla="*/ 340518 h 469106"/>
                <a:gd name="connsiteX4" fmla="*/ 185738 w 1045369"/>
                <a:gd name="connsiteY4" fmla="*/ 388143 h 469106"/>
                <a:gd name="connsiteX5" fmla="*/ 147638 w 1045369"/>
                <a:gd name="connsiteY5" fmla="*/ 419100 h 469106"/>
                <a:gd name="connsiteX6" fmla="*/ 130969 w 1045369"/>
                <a:gd name="connsiteY6" fmla="*/ 445293 h 469106"/>
                <a:gd name="connsiteX7" fmla="*/ 111919 w 1045369"/>
                <a:gd name="connsiteY7" fmla="*/ 469106 h 469106"/>
                <a:gd name="connsiteX8" fmla="*/ 102394 w 1045369"/>
                <a:gd name="connsiteY8" fmla="*/ 469106 h 469106"/>
                <a:gd name="connsiteX9" fmla="*/ 80963 w 1045369"/>
                <a:gd name="connsiteY9" fmla="*/ 459581 h 469106"/>
                <a:gd name="connsiteX10" fmla="*/ 54769 w 1045369"/>
                <a:gd name="connsiteY10" fmla="*/ 411956 h 469106"/>
                <a:gd name="connsiteX11" fmla="*/ 30956 w 1045369"/>
                <a:gd name="connsiteY11" fmla="*/ 364331 h 469106"/>
                <a:gd name="connsiteX12" fmla="*/ 7144 w 1045369"/>
                <a:gd name="connsiteY12" fmla="*/ 300037 h 469106"/>
                <a:gd name="connsiteX13" fmla="*/ 0 w 1045369"/>
                <a:gd name="connsiteY13" fmla="*/ 245268 h 469106"/>
                <a:gd name="connsiteX14" fmla="*/ 2381 w 1045369"/>
                <a:gd name="connsiteY14" fmla="*/ 209550 h 469106"/>
                <a:gd name="connsiteX15" fmla="*/ 11906 w 1045369"/>
                <a:gd name="connsiteY15" fmla="*/ 192881 h 469106"/>
                <a:gd name="connsiteX16" fmla="*/ 85725 w 1045369"/>
                <a:gd name="connsiteY16" fmla="*/ 145256 h 469106"/>
                <a:gd name="connsiteX17" fmla="*/ 252413 w 1045369"/>
                <a:gd name="connsiteY17" fmla="*/ 176212 h 469106"/>
                <a:gd name="connsiteX18" fmla="*/ 378619 w 1045369"/>
                <a:gd name="connsiteY18" fmla="*/ 123825 h 469106"/>
                <a:gd name="connsiteX19" fmla="*/ 669131 w 1045369"/>
                <a:gd name="connsiteY19" fmla="*/ 14287 h 469106"/>
                <a:gd name="connsiteX20" fmla="*/ 707231 w 1045369"/>
                <a:gd name="connsiteY20" fmla="*/ 0 h 469106"/>
                <a:gd name="connsiteX21" fmla="*/ 733425 w 1045369"/>
                <a:gd name="connsiteY21" fmla="*/ 0 h 469106"/>
                <a:gd name="connsiteX22" fmla="*/ 773906 w 1045369"/>
                <a:gd name="connsiteY22" fmla="*/ 11906 h 469106"/>
                <a:gd name="connsiteX23" fmla="*/ 842963 w 1045369"/>
                <a:gd name="connsiteY23" fmla="*/ 47625 h 469106"/>
                <a:gd name="connsiteX24" fmla="*/ 940594 w 1045369"/>
                <a:gd name="connsiteY24" fmla="*/ 123825 h 469106"/>
                <a:gd name="connsiteX25" fmla="*/ 1021556 w 1045369"/>
                <a:gd name="connsiteY25" fmla="*/ 190500 h 469106"/>
                <a:gd name="connsiteX26" fmla="*/ 1042988 w 1045369"/>
                <a:gd name="connsiteY26" fmla="*/ 221456 h 469106"/>
                <a:gd name="connsiteX27" fmla="*/ 1045369 w 1045369"/>
                <a:gd name="connsiteY27" fmla="*/ 240506 h 469106"/>
                <a:gd name="connsiteX28" fmla="*/ 1042988 w 1045369"/>
                <a:gd name="connsiteY28" fmla="*/ 269081 h 469106"/>
                <a:gd name="connsiteX29" fmla="*/ 1031081 w 1045369"/>
                <a:gd name="connsiteY29" fmla="*/ 288131 h 469106"/>
                <a:gd name="connsiteX30" fmla="*/ 978694 w 1045369"/>
                <a:gd name="connsiteY30" fmla="*/ 323850 h 469106"/>
                <a:gd name="connsiteX31" fmla="*/ 950119 w 1045369"/>
                <a:gd name="connsiteY31" fmla="*/ 352425 h 469106"/>
                <a:gd name="connsiteX32" fmla="*/ 654844 w 1045369"/>
                <a:gd name="connsiteY32" fmla="*/ 264318 h 469106"/>
                <a:gd name="connsiteX33" fmla="*/ 640556 w 1045369"/>
                <a:gd name="connsiteY33" fmla="*/ 247650 h 469106"/>
                <a:gd name="connsiteX34" fmla="*/ 623888 w 1045369"/>
                <a:gd name="connsiteY34" fmla="*/ 240506 h 469106"/>
                <a:gd name="connsiteX35" fmla="*/ 564356 w 1045369"/>
                <a:gd name="connsiteY35" fmla="*/ 2452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5369" h="469106">
                  <a:moveTo>
                    <a:pt x="564356" y="245268"/>
                  </a:moveTo>
                  <a:lnTo>
                    <a:pt x="438150" y="276225"/>
                  </a:lnTo>
                  <a:lnTo>
                    <a:pt x="342900" y="309562"/>
                  </a:lnTo>
                  <a:lnTo>
                    <a:pt x="264319" y="340518"/>
                  </a:lnTo>
                  <a:lnTo>
                    <a:pt x="185738" y="388143"/>
                  </a:lnTo>
                  <a:lnTo>
                    <a:pt x="147638" y="419100"/>
                  </a:lnTo>
                  <a:lnTo>
                    <a:pt x="130969" y="445293"/>
                  </a:lnTo>
                  <a:lnTo>
                    <a:pt x="111919" y="469106"/>
                  </a:lnTo>
                  <a:lnTo>
                    <a:pt x="102394" y="469106"/>
                  </a:lnTo>
                  <a:lnTo>
                    <a:pt x="80963" y="459581"/>
                  </a:lnTo>
                  <a:lnTo>
                    <a:pt x="54769" y="411956"/>
                  </a:lnTo>
                  <a:lnTo>
                    <a:pt x="30956" y="364331"/>
                  </a:lnTo>
                  <a:lnTo>
                    <a:pt x="7144" y="300037"/>
                  </a:lnTo>
                  <a:lnTo>
                    <a:pt x="0" y="245268"/>
                  </a:lnTo>
                  <a:lnTo>
                    <a:pt x="2381" y="209550"/>
                  </a:lnTo>
                  <a:lnTo>
                    <a:pt x="11906" y="192881"/>
                  </a:lnTo>
                  <a:lnTo>
                    <a:pt x="85725" y="145256"/>
                  </a:lnTo>
                  <a:lnTo>
                    <a:pt x="252413" y="176212"/>
                  </a:lnTo>
                  <a:lnTo>
                    <a:pt x="378619" y="123825"/>
                  </a:lnTo>
                  <a:lnTo>
                    <a:pt x="669131" y="14287"/>
                  </a:lnTo>
                  <a:lnTo>
                    <a:pt x="707231" y="0"/>
                  </a:lnTo>
                  <a:lnTo>
                    <a:pt x="733425" y="0"/>
                  </a:lnTo>
                  <a:lnTo>
                    <a:pt x="773906" y="11906"/>
                  </a:lnTo>
                  <a:lnTo>
                    <a:pt x="842963" y="47625"/>
                  </a:lnTo>
                  <a:lnTo>
                    <a:pt x="940594" y="123825"/>
                  </a:lnTo>
                  <a:lnTo>
                    <a:pt x="1021556" y="190500"/>
                  </a:lnTo>
                  <a:lnTo>
                    <a:pt x="1042988" y="221456"/>
                  </a:lnTo>
                  <a:lnTo>
                    <a:pt x="1045369" y="240506"/>
                  </a:lnTo>
                  <a:lnTo>
                    <a:pt x="1042988" y="269081"/>
                  </a:lnTo>
                  <a:lnTo>
                    <a:pt x="1031081" y="288131"/>
                  </a:lnTo>
                  <a:lnTo>
                    <a:pt x="978694" y="323850"/>
                  </a:lnTo>
                  <a:lnTo>
                    <a:pt x="950119" y="352425"/>
                  </a:lnTo>
                  <a:lnTo>
                    <a:pt x="654844" y="264318"/>
                  </a:lnTo>
                  <a:lnTo>
                    <a:pt x="640556" y="247650"/>
                  </a:lnTo>
                  <a:lnTo>
                    <a:pt x="623888" y="240506"/>
                  </a:lnTo>
                  <a:lnTo>
                    <a:pt x="564356" y="245268"/>
                  </a:lnTo>
                  <a:close/>
                </a:path>
              </a:pathLst>
            </a:custGeom>
            <a:solidFill>
              <a:srgbClr val="1F49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1">
              <a:extLst>
                <a:ext uri="{FF2B5EF4-FFF2-40B4-BE49-F238E27FC236}">
                  <a16:creationId xmlns:a16="http://schemas.microsoft.com/office/drawing/2014/main" id="{795CC86D-598E-472E-8C03-C820DE4382B0}"/>
                </a:ext>
              </a:extLst>
            </p:cNvPr>
            <p:cNvSpPr/>
            <p:nvPr/>
          </p:nvSpPr>
          <p:spPr>
            <a:xfrm rot="16200000">
              <a:off x="2463006" y="3934620"/>
              <a:ext cx="2257425" cy="1509712"/>
            </a:xfrm>
            <a:custGeom>
              <a:avLst/>
              <a:gdLst>
                <a:gd name="connsiteX0" fmla="*/ 683419 w 2257425"/>
                <a:gd name="connsiteY0" fmla="*/ 919163 h 1509713"/>
                <a:gd name="connsiteX1" fmla="*/ 585787 w 2257425"/>
                <a:gd name="connsiteY1" fmla="*/ 842963 h 1509713"/>
                <a:gd name="connsiteX2" fmla="*/ 469106 w 2257425"/>
                <a:gd name="connsiteY2" fmla="*/ 742950 h 1509713"/>
                <a:gd name="connsiteX3" fmla="*/ 290512 w 2257425"/>
                <a:gd name="connsiteY3" fmla="*/ 557213 h 1509713"/>
                <a:gd name="connsiteX4" fmla="*/ 209550 w 2257425"/>
                <a:gd name="connsiteY4" fmla="*/ 459581 h 1509713"/>
                <a:gd name="connsiteX5" fmla="*/ 133350 w 2257425"/>
                <a:gd name="connsiteY5" fmla="*/ 347663 h 1509713"/>
                <a:gd name="connsiteX6" fmla="*/ 57150 w 2257425"/>
                <a:gd name="connsiteY6" fmla="*/ 216694 h 1509713"/>
                <a:gd name="connsiteX7" fmla="*/ 11906 w 2257425"/>
                <a:gd name="connsiteY7" fmla="*/ 107156 h 1509713"/>
                <a:gd name="connsiteX8" fmla="*/ 0 w 2257425"/>
                <a:gd name="connsiteY8" fmla="*/ 73819 h 1509713"/>
                <a:gd name="connsiteX9" fmla="*/ 0 w 2257425"/>
                <a:gd name="connsiteY9" fmla="*/ 40481 h 1509713"/>
                <a:gd name="connsiteX10" fmla="*/ 7144 w 2257425"/>
                <a:gd name="connsiteY10" fmla="*/ 7144 h 1509713"/>
                <a:gd name="connsiteX11" fmla="*/ 14287 w 2257425"/>
                <a:gd name="connsiteY11" fmla="*/ 2381 h 1509713"/>
                <a:gd name="connsiteX12" fmla="*/ 28575 w 2257425"/>
                <a:gd name="connsiteY12" fmla="*/ 0 h 1509713"/>
                <a:gd name="connsiteX13" fmla="*/ 45244 w 2257425"/>
                <a:gd name="connsiteY13" fmla="*/ 9525 h 1509713"/>
                <a:gd name="connsiteX14" fmla="*/ 69056 w 2257425"/>
                <a:gd name="connsiteY14" fmla="*/ 47625 h 1509713"/>
                <a:gd name="connsiteX15" fmla="*/ 130969 w 2257425"/>
                <a:gd name="connsiteY15" fmla="*/ 150019 h 1509713"/>
                <a:gd name="connsiteX16" fmla="*/ 204787 w 2257425"/>
                <a:gd name="connsiteY16" fmla="*/ 242888 h 1509713"/>
                <a:gd name="connsiteX17" fmla="*/ 290512 w 2257425"/>
                <a:gd name="connsiteY17" fmla="*/ 347663 h 1509713"/>
                <a:gd name="connsiteX18" fmla="*/ 416719 w 2257425"/>
                <a:gd name="connsiteY18" fmla="*/ 469106 h 1509713"/>
                <a:gd name="connsiteX19" fmla="*/ 573881 w 2257425"/>
                <a:gd name="connsiteY19" fmla="*/ 597694 h 1509713"/>
                <a:gd name="connsiteX20" fmla="*/ 688181 w 2257425"/>
                <a:gd name="connsiteY20" fmla="*/ 676275 h 1509713"/>
                <a:gd name="connsiteX21" fmla="*/ 814387 w 2257425"/>
                <a:gd name="connsiteY21" fmla="*/ 757238 h 1509713"/>
                <a:gd name="connsiteX22" fmla="*/ 1014412 w 2257425"/>
                <a:gd name="connsiteY22" fmla="*/ 859631 h 1509713"/>
                <a:gd name="connsiteX23" fmla="*/ 1169194 w 2257425"/>
                <a:gd name="connsiteY23" fmla="*/ 926306 h 1509713"/>
                <a:gd name="connsiteX24" fmla="*/ 1254919 w 2257425"/>
                <a:gd name="connsiteY24" fmla="*/ 969169 h 1509713"/>
                <a:gd name="connsiteX25" fmla="*/ 1404937 w 2257425"/>
                <a:gd name="connsiteY25" fmla="*/ 1033463 h 1509713"/>
                <a:gd name="connsiteX26" fmla="*/ 1500187 w 2257425"/>
                <a:gd name="connsiteY26" fmla="*/ 1066800 h 1509713"/>
                <a:gd name="connsiteX27" fmla="*/ 1607344 w 2257425"/>
                <a:gd name="connsiteY27" fmla="*/ 1097756 h 1509713"/>
                <a:gd name="connsiteX28" fmla="*/ 1740694 w 2257425"/>
                <a:gd name="connsiteY28" fmla="*/ 1128713 h 1509713"/>
                <a:gd name="connsiteX29" fmla="*/ 1819275 w 2257425"/>
                <a:gd name="connsiteY29" fmla="*/ 1145381 h 1509713"/>
                <a:gd name="connsiteX30" fmla="*/ 1962150 w 2257425"/>
                <a:gd name="connsiteY30" fmla="*/ 1169194 h 1509713"/>
                <a:gd name="connsiteX31" fmla="*/ 2050256 w 2257425"/>
                <a:gd name="connsiteY31" fmla="*/ 1181100 h 1509713"/>
                <a:gd name="connsiteX32" fmla="*/ 2114550 w 2257425"/>
                <a:gd name="connsiteY32" fmla="*/ 1190625 h 1509713"/>
                <a:gd name="connsiteX33" fmla="*/ 2257425 w 2257425"/>
                <a:gd name="connsiteY33" fmla="*/ 1166813 h 1509713"/>
                <a:gd name="connsiteX34" fmla="*/ 2155031 w 2257425"/>
                <a:gd name="connsiteY34" fmla="*/ 1509713 h 1509713"/>
                <a:gd name="connsiteX35" fmla="*/ 2078831 w 2257425"/>
                <a:gd name="connsiteY35" fmla="*/ 1476375 h 1509713"/>
                <a:gd name="connsiteX36" fmla="*/ 2031206 w 2257425"/>
                <a:gd name="connsiteY36" fmla="*/ 1450181 h 1509713"/>
                <a:gd name="connsiteX37" fmla="*/ 1981200 w 2257425"/>
                <a:gd name="connsiteY37" fmla="*/ 1433513 h 1509713"/>
                <a:gd name="connsiteX38" fmla="*/ 1788319 w 2257425"/>
                <a:gd name="connsiteY38" fmla="*/ 1390650 h 1509713"/>
                <a:gd name="connsiteX39" fmla="*/ 1516856 w 2257425"/>
                <a:gd name="connsiteY39" fmla="*/ 1316831 h 1509713"/>
                <a:gd name="connsiteX40" fmla="*/ 1269206 w 2257425"/>
                <a:gd name="connsiteY40" fmla="*/ 1238250 h 1509713"/>
                <a:gd name="connsiteX41" fmla="*/ 1047750 w 2257425"/>
                <a:gd name="connsiteY41" fmla="*/ 1147763 h 1509713"/>
                <a:gd name="connsiteX42" fmla="*/ 909637 w 2257425"/>
                <a:gd name="connsiteY42" fmla="*/ 1073944 h 1509713"/>
                <a:gd name="connsiteX43" fmla="*/ 683419 w 2257425"/>
                <a:gd name="connsiteY43" fmla="*/ 919163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7425" h="1509713">
                  <a:moveTo>
                    <a:pt x="683419" y="919163"/>
                  </a:moveTo>
                  <a:lnTo>
                    <a:pt x="585787" y="842963"/>
                  </a:lnTo>
                  <a:lnTo>
                    <a:pt x="469106" y="742950"/>
                  </a:lnTo>
                  <a:lnTo>
                    <a:pt x="290512" y="557213"/>
                  </a:lnTo>
                  <a:lnTo>
                    <a:pt x="209550" y="459581"/>
                  </a:lnTo>
                  <a:lnTo>
                    <a:pt x="133350" y="347663"/>
                  </a:lnTo>
                  <a:lnTo>
                    <a:pt x="57150" y="216694"/>
                  </a:lnTo>
                  <a:lnTo>
                    <a:pt x="11906" y="107156"/>
                  </a:lnTo>
                  <a:lnTo>
                    <a:pt x="0" y="73819"/>
                  </a:lnTo>
                  <a:lnTo>
                    <a:pt x="0" y="40481"/>
                  </a:lnTo>
                  <a:lnTo>
                    <a:pt x="7144" y="7144"/>
                  </a:lnTo>
                  <a:lnTo>
                    <a:pt x="14287" y="2381"/>
                  </a:lnTo>
                  <a:lnTo>
                    <a:pt x="28575" y="0"/>
                  </a:lnTo>
                  <a:lnTo>
                    <a:pt x="45244" y="9525"/>
                  </a:lnTo>
                  <a:lnTo>
                    <a:pt x="69056" y="47625"/>
                  </a:lnTo>
                  <a:lnTo>
                    <a:pt x="130969" y="150019"/>
                  </a:lnTo>
                  <a:lnTo>
                    <a:pt x="204787" y="242888"/>
                  </a:lnTo>
                  <a:lnTo>
                    <a:pt x="290512" y="347663"/>
                  </a:lnTo>
                  <a:lnTo>
                    <a:pt x="416719" y="469106"/>
                  </a:lnTo>
                  <a:lnTo>
                    <a:pt x="573881" y="597694"/>
                  </a:lnTo>
                  <a:lnTo>
                    <a:pt x="688181" y="676275"/>
                  </a:lnTo>
                  <a:lnTo>
                    <a:pt x="814387" y="757238"/>
                  </a:lnTo>
                  <a:lnTo>
                    <a:pt x="1014412" y="859631"/>
                  </a:lnTo>
                  <a:lnTo>
                    <a:pt x="1169194" y="926306"/>
                  </a:lnTo>
                  <a:lnTo>
                    <a:pt x="1254919" y="969169"/>
                  </a:lnTo>
                  <a:lnTo>
                    <a:pt x="1404937" y="1033463"/>
                  </a:lnTo>
                  <a:lnTo>
                    <a:pt x="1500187" y="1066800"/>
                  </a:lnTo>
                  <a:lnTo>
                    <a:pt x="1607344" y="1097756"/>
                  </a:lnTo>
                  <a:lnTo>
                    <a:pt x="1740694" y="1128713"/>
                  </a:lnTo>
                  <a:lnTo>
                    <a:pt x="1819275" y="1145381"/>
                  </a:lnTo>
                  <a:lnTo>
                    <a:pt x="1962150" y="1169194"/>
                  </a:lnTo>
                  <a:lnTo>
                    <a:pt x="2050256" y="1181100"/>
                  </a:lnTo>
                  <a:lnTo>
                    <a:pt x="2114550" y="1190625"/>
                  </a:lnTo>
                  <a:lnTo>
                    <a:pt x="2257425" y="1166813"/>
                  </a:lnTo>
                  <a:lnTo>
                    <a:pt x="2155031" y="1509713"/>
                  </a:lnTo>
                  <a:lnTo>
                    <a:pt x="2078831" y="1476375"/>
                  </a:lnTo>
                  <a:lnTo>
                    <a:pt x="2031206" y="1450181"/>
                  </a:lnTo>
                  <a:lnTo>
                    <a:pt x="1981200" y="1433513"/>
                  </a:lnTo>
                  <a:lnTo>
                    <a:pt x="1788319" y="1390650"/>
                  </a:lnTo>
                  <a:lnTo>
                    <a:pt x="1516856" y="1316831"/>
                  </a:lnTo>
                  <a:lnTo>
                    <a:pt x="1269206" y="1238250"/>
                  </a:lnTo>
                  <a:lnTo>
                    <a:pt x="1047750" y="1147763"/>
                  </a:lnTo>
                  <a:lnTo>
                    <a:pt x="909637" y="1073944"/>
                  </a:lnTo>
                  <a:lnTo>
                    <a:pt x="683419" y="9191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24F837DC-7BAC-4BB3-BB95-D9F4AED33FE0}"/>
                </a:ext>
              </a:extLst>
            </p:cNvPr>
            <p:cNvSpPr/>
            <p:nvPr/>
          </p:nvSpPr>
          <p:spPr>
            <a:xfrm>
              <a:off x="2906713" y="4135438"/>
              <a:ext cx="4451350" cy="2022475"/>
            </a:xfrm>
            <a:custGeom>
              <a:avLst/>
              <a:gdLst>
                <a:gd name="connsiteX0" fmla="*/ 2498141 w 4451299"/>
                <a:gd name="connsiteY0" fmla="*/ 1598372 h 2022653"/>
                <a:gd name="connsiteX1" fmla="*/ 2095805 w 4451299"/>
                <a:gd name="connsiteY1" fmla="*/ 1393546 h 2022653"/>
                <a:gd name="connsiteX2" fmla="*/ 1693469 w 4451299"/>
                <a:gd name="connsiteY2" fmla="*/ 1170432 h 2022653"/>
                <a:gd name="connsiteX3" fmla="*/ 1305763 w 4451299"/>
                <a:gd name="connsiteY3" fmla="*/ 943661 h 2022653"/>
                <a:gd name="connsiteX4" fmla="*/ 1009497 w 4451299"/>
                <a:gd name="connsiteY4" fmla="*/ 764439 h 2022653"/>
                <a:gd name="connsiteX5" fmla="*/ 782726 w 4451299"/>
                <a:gd name="connsiteY5" fmla="*/ 672999 h 2022653"/>
                <a:gd name="connsiteX6" fmla="*/ 596189 w 4451299"/>
                <a:gd name="connsiteY6" fmla="*/ 566928 h 2022653"/>
                <a:gd name="connsiteX7" fmla="*/ 354787 w 4451299"/>
                <a:gd name="connsiteY7" fmla="*/ 442570 h 2022653"/>
                <a:gd name="connsiteX8" fmla="*/ 168249 w 4451299"/>
                <a:gd name="connsiteY8" fmla="*/ 362103 h 2022653"/>
                <a:gd name="connsiteX9" fmla="*/ 98755 w 4451299"/>
                <a:gd name="connsiteY9" fmla="*/ 336500 h 2022653"/>
                <a:gd name="connsiteX10" fmla="*/ 76809 w 4451299"/>
                <a:gd name="connsiteY10" fmla="*/ 321869 h 2022653"/>
                <a:gd name="connsiteX11" fmla="*/ 43891 w 4451299"/>
                <a:gd name="connsiteY11" fmla="*/ 263348 h 2022653"/>
                <a:gd name="connsiteX12" fmla="*/ 14630 w 4451299"/>
                <a:gd name="connsiteY12" fmla="*/ 168250 h 2022653"/>
                <a:gd name="connsiteX13" fmla="*/ 3657 w 4451299"/>
                <a:gd name="connsiteY13" fmla="*/ 95098 h 2022653"/>
                <a:gd name="connsiteX14" fmla="*/ 0 w 4451299"/>
                <a:gd name="connsiteY14" fmla="*/ 54864 h 2022653"/>
                <a:gd name="connsiteX15" fmla="*/ 0 w 4451299"/>
                <a:gd name="connsiteY15" fmla="*/ 18288 h 2022653"/>
                <a:gd name="connsiteX16" fmla="*/ 10973 w 4451299"/>
                <a:gd name="connsiteY16" fmla="*/ 0 h 2022653"/>
                <a:gd name="connsiteX17" fmla="*/ 32918 w 4451299"/>
                <a:gd name="connsiteY17" fmla="*/ 0 h 2022653"/>
                <a:gd name="connsiteX18" fmla="*/ 58521 w 4451299"/>
                <a:gd name="connsiteY18" fmla="*/ 10973 h 2022653"/>
                <a:gd name="connsiteX19" fmla="*/ 109728 w 4451299"/>
                <a:gd name="connsiteY19" fmla="*/ 69495 h 2022653"/>
                <a:gd name="connsiteX20" fmla="*/ 153619 w 4451299"/>
                <a:gd name="connsiteY20" fmla="*/ 113386 h 2022653"/>
                <a:gd name="connsiteX21" fmla="*/ 226771 w 4451299"/>
                <a:gd name="connsiteY21" fmla="*/ 175565 h 2022653"/>
                <a:gd name="connsiteX22" fmla="*/ 270662 w 4451299"/>
                <a:gd name="connsiteY22" fmla="*/ 208484 h 2022653"/>
                <a:gd name="connsiteX23" fmla="*/ 354787 w 4451299"/>
                <a:gd name="connsiteY23" fmla="*/ 256032 h 2022653"/>
                <a:gd name="connsiteX24" fmla="*/ 607161 w 4451299"/>
                <a:gd name="connsiteY24" fmla="*/ 391364 h 2022653"/>
                <a:gd name="connsiteX25" fmla="*/ 863193 w 4451299"/>
                <a:gd name="connsiteY25" fmla="*/ 519380 h 2022653"/>
                <a:gd name="connsiteX26" fmla="*/ 1093622 w 4451299"/>
                <a:gd name="connsiteY26" fmla="*/ 640080 h 2022653"/>
                <a:gd name="connsiteX27" fmla="*/ 1558137 w 4451299"/>
                <a:gd name="connsiteY27" fmla="*/ 885140 h 2022653"/>
                <a:gd name="connsiteX28" fmla="*/ 1869033 w 4451299"/>
                <a:gd name="connsiteY28" fmla="*/ 1038759 h 2022653"/>
                <a:gd name="connsiteX29" fmla="*/ 2275027 w 4451299"/>
                <a:gd name="connsiteY29" fmla="*/ 1228954 h 2022653"/>
                <a:gd name="connsiteX30" fmla="*/ 2611526 w 4451299"/>
                <a:gd name="connsiteY30" fmla="*/ 1378916 h 2022653"/>
                <a:gd name="connsiteX31" fmla="*/ 2893161 w 4451299"/>
                <a:gd name="connsiteY31" fmla="*/ 1466698 h 2022653"/>
                <a:gd name="connsiteX32" fmla="*/ 3408883 w 4451299"/>
                <a:gd name="connsiteY32" fmla="*/ 1602029 h 2022653"/>
                <a:gd name="connsiteX33" fmla="*/ 3836822 w 4451299"/>
                <a:gd name="connsiteY33" fmla="*/ 1700784 h 2022653"/>
                <a:gd name="connsiteX34" fmla="*/ 4275734 w 4451299"/>
                <a:gd name="connsiteY34" fmla="*/ 1788567 h 2022653"/>
                <a:gd name="connsiteX35" fmla="*/ 4422038 w 4451299"/>
                <a:gd name="connsiteY35" fmla="*/ 1817828 h 2022653"/>
                <a:gd name="connsiteX36" fmla="*/ 4440326 w 4451299"/>
                <a:gd name="connsiteY36" fmla="*/ 1825143 h 2022653"/>
                <a:gd name="connsiteX37" fmla="*/ 4451299 w 4451299"/>
                <a:gd name="connsiteY37" fmla="*/ 1836116 h 2022653"/>
                <a:gd name="connsiteX38" fmla="*/ 4447641 w 4451299"/>
                <a:gd name="connsiteY38" fmla="*/ 1850746 h 2022653"/>
                <a:gd name="connsiteX39" fmla="*/ 4422038 w 4451299"/>
                <a:gd name="connsiteY39" fmla="*/ 1872692 h 2022653"/>
                <a:gd name="connsiteX40" fmla="*/ 4217213 w 4451299"/>
                <a:gd name="connsiteY40" fmla="*/ 1909268 h 2022653"/>
                <a:gd name="connsiteX41" fmla="*/ 3814877 w 4451299"/>
                <a:gd name="connsiteY41" fmla="*/ 1975104 h 2022653"/>
                <a:gd name="connsiteX42" fmla="*/ 3580790 w 4451299"/>
                <a:gd name="connsiteY42" fmla="*/ 2018996 h 2022653"/>
                <a:gd name="connsiteX43" fmla="*/ 3540557 w 4451299"/>
                <a:gd name="connsiteY43" fmla="*/ 2022653 h 2022653"/>
                <a:gd name="connsiteX44" fmla="*/ 3463747 w 4451299"/>
                <a:gd name="connsiteY44" fmla="*/ 2011680 h 2022653"/>
                <a:gd name="connsiteX45" fmla="*/ 3368649 w 4451299"/>
                <a:gd name="connsiteY45" fmla="*/ 1997050 h 2022653"/>
                <a:gd name="connsiteX46" fmla="*/ 3229661 w 4451299"/>
                <a:gd name="connsiteY46" fmla="*/ 1949501 h 2022653"/>
                <a:gd name="connsiteX47" fmla="*/ 2999232 w 4451299"/>
                <a:gd name="connsiteY47" fmla="*/ 1850746 h 2022653"/>
                <a:gd name="connsiteX48" fmla="*/ 2498141 w 4451299"/>
                <a:gd name="connsiteY48" fmla="*/ 1598372 h 20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1299" h="2022653">
                  <a:moveTo>
                    <a:pt x="2498141" y="1598372"/>
                  </a:moveTo>
                  <a:lnTo>
                    <a:pt x="2095805" y="1393546"/>
                  </a:lnTo>
                  <a:lnTo>
                    <a:pt x="1693469" y="1170432"/>
                  </a:lnTo>
                  <a:lnTo>
                    <a:pt x="1305763" y="943661"/>
                  </a:lnTo>
                  <a:lnTo>
                    <a:pt x="1009497" y="764439"/>
                  </a:lnTo>
                  <a:lnTo>
                    <a:pt x="782726" y="672999"/>
                  </a:lnTo>
                  <a:lnTo>
                    <a:pt x="596189" y="566928"/>
                  </a:lnTo>
                  <a:lnTo>
                    <a:pt x="354787" y="442570"/>
                  </a:lnTo>
                  <a:lnTo>
                    <a:pt x="168249" y="362103"/>
                  </a:lnTo>
                  <a:lnTo>
                    <a:pt x="98755" y="336500"/>
                  </a:lnTo>
                  <a:lnTo>
                    <a:pt x="76809" y="321869"/>
                  </a:lnTo>
                  <a:lnTo>
                    <a:pt x="43891" y="263348"/>
                  </a:lnTo>
                  <a:lnTo>
                    <a:pt x="14630" y="168250"/>
                  </a:lnTo>
                  <a:lnTo>
                    <a:pt x="3657" y="95098"/>
                  </a:lnTo>
                  <a:lnTo>
                    <a:pt x="0" y="54864"/>
                  </a:lnTo>
                  <a:lnTo>
                    <a:pt x="0" y="18288"/>
                  </a:lnTo>
                  <a:lnTo>
                    <a:pt x="10973" y="0"/>
                  </a:lnTo>
                  <a:lnTo>
                    <a:pt x="32918" y="0"/>
                  </a:lnTo>
                  <a:lnTo>
                    <a:pt x="58521" y="10973"/>
                  </a:lnTo>
                  <a:lnTo>
                    <a:pt x="109728" y="69495"/>
                  </a:lnTo>
                  <a:lnTo>
                    <a:pt x="153619" y="113386"/>
                  </a:lnTo>
                  <a:lnTo>
                    <a:pt x="226771" y="175565"/>
                  </a:lnTo>
                  <a:lnTo>
                    <a:pt x="270662" y="208484"/>
                  </a:lnTo>
                  <a:lnTo>
                    <a:pt x="354787" y="256032"/>
                  </a:lnTo>
                  <a:lnTo>
                    <a:pt x="607161" y="391364"/>
                  </a:lnTo>
                  <a:lnTo>
                    <a:pt x="863193" y="519380"/>
                  </a:lnTo>
                  <a:lnTo>
                    <a:pt x="1093622" y="640080"/>
                  </a:lnTo>
                  <a:lnTo>
                    <a:pt x="1558137" y="885140"/>
                  </a:lnTo>
                  <a:lnTo>
                    <a:pt x="1869033" y="1038759"/>
                  </a:lnTo>
                  <a:lnTo>
                    <a:pt x="2275027" y="1228954"/>
                  </a:lnTo>
                  <a:lnTo>
                    <a:pt x="2611526" y="1378916"/>
                  </a:lnTo>
                  <a:lnTo>
                    <a:pt x="2893161" y="1466698"/>
                  </a:lnTo>
                  <a:lnTo>
                    <a:pt x="3408883" y="1602029"/>
                  </a:lnTo>
                  <a:lnTo>
                    <a:pt x="3836822" y="1700784"/>
                  </a:lnTo>
                  <a:lnTo>
                    <a:pt x="4275734" y="1788567"/>
                  </a:lnTo>
                  <a:lnTo>
                    <a:pt x="4422038" y="1817828"/>
                  </a:lnTo>
                  <a:lnTo>
                    <a:pt x="4440326" y="1825143"/>
                  </a:lnTo>
                  <a:lnTo>
                    <a:pt x="4451299" y="1836116"/>
                  </a:lnTo>
                  <a:lnTo>
                    <a:pt x="4447641" y="1850746"/>
                  </a:lnTo>
                  <a:lnTo>
                    <a:pt x="4422038" y="1872692"/>
                  </a:lnTo>
                  <a:lnTo>
                    <a:pt x="4217213" y="1909268"/>
                  </a:lnTo>
                  <a:lnTo>
                    <a:pt x="3814877" y="1975104"/>
                  </a:lnTo>
                  <a:lnTo>
                    <a:pt x="3580790" y="2018996"/>
                  </a:lnTo>
                  <a:lnTo>
                    <a:pt x="3540557" y="2022653"/>
                  </a:lnTo>
                  <a:lnTo>
                    <a:pt x="3463747" y="2011680"/>
                  </a:lnTo>
                  <a:lnTo>
                    <a:pt x="3368649" y="1997050"/>
                  </a:lnTo>
                  <a:lnTo>
                    <a:pt x="3229661" y="1949501"/>
                  </a:lnTo>
                  <a:lnTo>
                    <a:pt x="2999232" y="1850746"/>
                  </a:lnTo>
                  <a:lnTo>
                    <a:pt x="2498141" y="15983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CDF6FC1D-A4F6-4F97-A462-BA51DC6B31DE}"/>
              </a:ext>
            </a:extLst>
          </p:cNvPr>
          <p:cNvGrpSpPr/>
          <p:nvPr/>
        </p:nvGrpSpPr>
        <p:grpSpPr>
          <a:xfrm>
            <a:off x="2676525" y="1371600"/>
            <a:ext cx="4622800" cy="4633913"/>
            <a:chOff x="2676525" y="1371600"/>
            <a:chExt cx="4622800" cy="4633913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C03EDBAE-200D-4286-AC84-00DE154F2D36}"/>
                </a:ext>
              </a:extLst>
            </p:cNvPr>
            <p:cNvSpPr/>
            <p:nvPr/>
          </p:nvSpPr>
          <p:spPr>
            <a:xfrm>
              <a:off x="2676525" y="2090738"/>
              <a:ext cx="1404938" cy="614362"/>
            </a:xfrm>
            <a:custGeom>
              <a:avLst/>
              <a:gdLst>
                <a:gd name="connsiteX0" fmla="*/ 766763 w 1404938"/>
                <a:gd name="connsiteY0" fmla="*/ 357187 h 614362"/>
                <a:gd name="connsiteX1" fmla="*/ 483394 w 1404938"/>
                <a:gd name="connsiteY1" fmla="*/ 504825 h 614362"/>
                <a:gd name="connsiteX2" fmla="*/ 388144 w 1404938"/>
                <a:gd name="connsiteY2" fmla="*/ 559593 h 614362"/>
                <a:gd name="connsiteX3" fmla="*/ 366713 w 1404938"/>
                <a:gd name="connsiteY3" fmla="*/ 585787 h 614362"/>
                <a:gd name="connsiteX4" fmla="*/ 352425 w 1404938"/>
                <a:gd name="connsiteY4" fmla="*/ 602456 h 614362"/>
                <a:gd name="connsiteX5" fmla="*/ 335756 w 1404938"/>
                <a:gd name="connsiteY5" fmla="*/ 609600 h 614362"/>
                <a:gd name="connsiteX6" fmla="*/ 323850 w 1404938"/>
                <a:gd name="connsiteY6" fmla="*/ 614362 h 614362"/>
                <a:gd name="connsiteX7" fmla="*/ 309563 w 1404938"/>
                <a:gd name="connsiteY7" fmla="*/ 611981 h 614362"/>
                <a:gd name="connsiteX8" fmla="*/ 280988 w 1404938"/>
                <a:gd name="connsiteY8" fmla="*/ 600075 h 614362"/>
                <a:gd name="connsiteX9" fmla="*/ 257175 w 1404938"/>
                <a:gd name="connsiteY9" fmla="*/ 581025 h 614362"/>
                <a:gd name="connsiteX10" fmla="*/ 197644 w 1404938"/>
                <a:gd name="connsiteY10" fmla="*/ 519112 h 614362"/>
                <a:gd name="connsiteX11" fmla="*/ 121444 w 1404938"/>
                <a:gd name="connsiteY11" fmla="*/ 423862 h 614362"/>
                <a:gd name="connsiteX12" fmla="*/ 92869 w 1404938"/>
                <a:gd name="connsiteY12" fmla="*/ 383381 h 614362"/>
                <a:gd name="connsiteX13" fmla="*/ 57150 w 1404938"/>
                <a:gd name="connsiteY13" fmla="*/ 323850 h 614362"/>
                <a:gd name="connsiteX14" fmla="*/ 21431 w 1404938"/>
                <a:gd name="connsiteY14" fmla="*/ 247650 h 614362"/>
                <a:gd name="connsiteX15" fmla="*/ 7144 w 1404938"/>
                <a:gd name="connsiteY15" fmla="*/ 216693 h 614362"/>
                <a:gd name="connsiteX16" fmla="*/ 0 w 1404938"/>
                <a:gd name="connsiteY16" fmla="*/ 176212 h 614362"/>
                <a:gd name="connsiteX17" fmla="*/ 4763 w 1404938"/>
                <a:gd name="connsiteY17" fmla="*/ 152400 h 614362"/>
                <a:gd name="connsiteX18" fmla="*/ 11906 w 1404938"/>
                <a:gd name="connsiteY18" fmla="*/ 140493 h 614362"/>
                <a:gd name="connsiteX19" fmla="*/ 33338 w 1404938"/>
                <a:gd name="connsiteY19" fmla="*/ 138112 h 614362"/>
                <a:gd name="connsiteX20" fmla="*/ 71438 w 1404938"/>
                <a:gd name="connsiteY20" fmla="*/ 150018 h 614362"/>
                <a:gd name="connsiteX21" fmla="*/ 104775 w 1404938"/>
                <a:gd name="connsiteY21" fmla="*/ 171450 h 614362"/>
                <a:gd name="connsiteX22" fmla="*/ 133350 w 1404938"/>
                <a:gd name="connsiteY22" fmla="*/ 207168 h 614362"/>
                <a:gd name="connsiteX23" fmla="*/ 183356 w 1404938"/>
                <a:gd name="connsiteY23" fmla="*/ 250031 h 614362"/>
                <a:gd name="connsiteX24" fmla="*/ 221456 w 1404938"/>
                <a:gd name="connsiteY24" fmla="*/ 278606 h 614362"/>
                <a:gd name="connsiteX25" fmla="*/ 261938 w 1404938"/>
                <a:gd name="connsiteY25" fmla="*/ 300037 h 614362"/>
                <a:gd name="connsiteX26" fmla="*/ 302419 w 1404938"/>
                <a:gd name="connsiteY26" fmla="*/ 316706 h 614362"/>
                <a:gd name="connsiteX27" fmla="*/ 323850 w 1404938"/>
                <a:gd name="connsiteY27" fmla="*/ 316706 h 614362"/>
                <a:gd name="connsiteX28" fmla="*/ 378619 w 1404938"/>
                <a:gd name="connsiteY28" fmla="*/ 304800 h 614362"/>
                <a:gd name="connsiteX29" fmla="*/ 614363 w 1404938"/>
                <a:gd name="connsiteY29" fmla="*/ 221456 h 614362"/>
                <a:gd name="connsiteX30" fmla="*/ 838200 w 1404938"/>
                <a:gd name="connsiteY30" fmla="*/ 133350 h 614362"/>
                <a:gd name="connsiteX31" fmla="*/ 923925 w 1404938"/>
                <a:gd name="connsiteY31" fmla="*/ 92868 h 614362"/>
                <a:gd name="connsiteX32" fmla="*/ 978694 w 1404938"/>
                <a:gd name="connsiteY32" fmla="*/ 57150 h 614362"/>
                <a:gd name="connsiteX33" fmla="*/ 1021556 w 1404938"/>
                <a:gd name="connsiteY33" fmla="*/ 19050 h 614362"/>
                <a:gd name="connsiteX34" fmla="*/ 1035844 w 1404938"/>
                <a:gd name="connsiteY34" fmla="*/ 4762 h 614362"/>
                <a:gd name="connsiteX35" fmla="*/ 1062038 w 1404938"/>
                <a:gd name="connsiteY35" fmla="*/ 0 h 614362"/>
                <a:gd name="connsiteX36" fmla="*/ 1104900 w 1404938"/>
                <a:gd name="connsiteY36" fmla="*/ 11906 h 614362"/>
                <a:gd name="connsiteX37" fmla="*/ 1221581 w 1404938"/>
                <a:gd name="connsiteY37" fmla="*/ 66675 h 614362"/>
                <a:gd name="connsiteX38" fmla="*/ 1331119 w 1404938"/>
                <a:gd name="connsiteY38" fmla="*/ 128587 h 614362"/>
                <a:gd name="connsiteX39" fmla="*/ 1390650 w 1404938"/>
                <a:gd name="connsiteY39" fmla="*/ 166687 h 614362"/>
                <a:gd name="connsiteX40" fmla="*/ 1404938 w 1404938"/>
                <a:gd name="connsiteY40" fmla="*/ 183356 h 614362"/>
                <a:gd name="connsiteX41" fmla="*/ 1402556 w 1404938"/>
                <a:gd name="connsiteY41" fmla="*/ 202406 h 614362"/>
                <a:gd name="connsiteX42" fmla="*/ 1393031 w 1404938"/>
                <a:gd name="connsiteY42" fmla="*/ 226218 h 614362"/>
                <a:gd name="connsiteX43" fmla="*/ 1362075 w 1404938"/>
                <a:gd name="connsiteY43" fmla="*/ 261937 h 614362"/>
                <a:gd name="connsiteX44" fmla="*/ 1316831 w 1404938"/>
                <a:gd name="connsiteY44" fmla="*/ 304800 h 614362"/>
                <a:gd name="connsiteX45" fmla="*/ 992981 w 1404938"/>
                <a:gd name="connsiteY45" fmla="*/ 295275 h 614362"/>
                <a:gd name="connsiteX46" fmla="*/ 973931 w 1404938"/>
                <a:gd name="connsiteY46" fmla="*/ 288131 h 614362"/>
                <a:gd name="connsiteX47" fmla="*/ 950119 w 1404938"/>
                <a:gd name="connsiteY47" fmla="*/ 288131 h 614362"/>
                <a:gd name="connsiteX48" fmla="*/ 907256 w 1404938"/>
                <a:gd name="connsiteY48" fmla="*/ 297656 h 614362"/>
                <a:gd name="connsiteX49" fmla="*/ 766763 w 1404938"/>
                <a:gd name="connsiteY49" fmla="*/ 35718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04938" h="614362">
                  <a:moveTo>
                    <a:pt x="766763" y="357187"/>
                  </a:moveTo>
                  <a:lnTo>
                    <a:pt x="483394" y="504825"/>
                  </a:lnTo>
                  <a:lnTo>
                    <a:pt x="388144" y="559593"/>
                  </a:lnTo>
                  <a:lnTo>
                    <a:pt x="366713" y="585787"/>
                  </a:lnTo>
                  <a:lnTo>
                    <a:pt x="352425" y="602456"/>
                  </a:lnTo>
                  <a:lnTo>
                    <a:pt x="335756" y="609600"/>
                  </a:lnTo>
                  <a:lnTo>
                    <a:pt x="323850" y="614362"/>
                  </a:lnTo>
                  <a:lnTo>
                    <a:pt x="309563" y="611981"/>
                  </a:lnTo>
                  <a:lnTo>
                    <a:pt x="280988" y="600075"/>
                  </a:lnTo>
                  <a:lnTo>
                    <a:pt x="257175" y="581025"/>
                  </a:lnTo>
                  <a:lnTo>
                    <a:pt x="197644" y="519112"/>
                  </a:lnTo>
                  <a:lnTo>
                    <a:pt x="121444" y="423862"/>
                  </a:lnTo>
                  <a:lnTo>
                    <a:pt x="92869" y="383381"/>
                  </a:lnTo>
                  <a:lnTo>
                    <a:pt x="57150" y="323850"/>
                  </a:lnTo>
                  <a:lnTo>
                    <a:pt x="21431" y="247650"/>
                  </a:lnTo>
                  <a:lnTo>
                    <a:pt x="7144" y="216693"/>
                  </a:lnTo>
                  <a:lnTo>
                    <a:pt x="0" y="176212"/>
                  </a:lnTo>
                  <a:lnTo>
                    <a:pt x="4763" y="152400"/>
                  </a:lnTo>
                  <a:lnTo>
                    <a:pt x="11906" y="140493"/>
                  </a:lnTo>
                  <a:lnTo>
                    <a:pt x="33338" y="138112"/>
                  </a:lnTo>
                  <a:lnTo>
                    <a:pt x="71438" y="150018"/>
                  </a:lnTo>
                  <a:lnTo>
                    <a:pt x="104775" y="171450"/>
                  </a:lnTo>
                  <a:lnTo>
                    <a:pt x="133350" y="207168"/>
                  </a:lnTo>
                  <a:lnTo>
                    <a:pt x="183356" y="250031"/>
                  </a:lnTo>
                  <a:lnTo>
                    <a:pt x="221456" y="278606"/>
                  </a:lnTo>
                  <a:lnTo>
                    <a:pt x="261938" y="300037"/>
                  </a:lnTo>
                  <a:lnTo>
                    <a:pt x="302419" y="316706"/>
                  </a:lnTo>
                  <a:lnTo>
                    <a:pt x="323850" y="316706"/>
                  </a:lnTo>
                  <a:lnTo>
                    <a:pt x="378619" y="304800"/>
                  </a:lnTo>
                  <a:lnTo>
                    <a:pt x="614363" y="221456"/>
                  </a:lnTo>
                  <a:lnTo>
                    <a:pt x="838200" y="133350"/>
                  </a:lnTo>
                  <a:lnTo>
                    <a:pt x="923925" y="92868"/>
                  </a:lnTo>
                  <a:lnTo>
                    <a:pt x="978694" y="57150"/>
                  </a:lnTo>
                  <a:lnTo>
                    <a:pt x="1021556" y="19050"/>
                  </a:lnTo>
                  <a:lnTo>
                    <a:pt x="1035844" y="4762"/>
                  </a:lnTo>
                  <a:lnTo>
                    <a:pt x="1062038" y="0"/>
                  </a:lnTo>
                  <a:lnTo>
                    <a:pt x="1104900" y="11906"/>
                  </a:lnTo>
                  <a:lnTo>
                    <a:pt x="1221581" y="66675"/>
                  </a:lnTo>
                  <a:lnTo>
                    <a:pt x="1331119" y="128587"/>
                  </a:lnTo>
                  <a:lnTo>
                    <a:pt x="1390650" y="166687"/>
                  </a:lnTo>
                  <a:lnTo>
                    <a:pt x="1404938" y="183356"/>
                  </a:lnTo>
                  <a:lnTo>
                    <a:pt x="1402556" y="202406"/>
                  </a:lnTo>
                  <a:lnTo>
                    <a:pt x="1393031" y="226218"/>
                  </a:lnTo>
                  <a:lnTo>
                    <a:pt x="1362075" y="261937"/>
                  </a:lnTo>
                  <a:lnTo>
                    <a:pt x="1316831" y="304800"/>
                  </a:lnTo>
                  <a:lnTo>
                    <a:pt x="992981" y="295275"/>
                  </a:lnTo>
                  <a:lnTo>
                    <a:pt x="973931" y="288131"/>
                  </a:lnTo>
                  <a:lnTo>
                    <a:pt x="950119" y="288131"/>
                  </a:lnTo>
                  <a:lnTo>
                    <a:pt x="907256" y="297656"/>
                  </a:lnTo>
                  <a:lnTo>
                    <a:pt x="766763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900C39AE-470E-47CF-838F-905671684EFD}"/>
                </a:ext>
              </a:extLst>
            </p:cNvPr>
            <p:cNvSpPr/>
            <p:nvPr/>
          </p:nvSpPr>
          <p:spPr>
            <a:xfrm>
              <a:off x="4743450" y="1719263"/>
              <a:ext cx="1965325" cy="1263650"/>
            </a:xfrm>
            <a:custGeom>
              <a:avLst/>
              <a:gdLst>
                <a:gd name="connsiteX0" fmla="*/ 1281113 w 1964531"/>
                <a:gd name="connsiteY0" fmla="*/ 283368 h 1264443"/>
                <a:gd name="connsiteX1" fmla="*/ 1085850 w 1964531"/>
                <a:gd name="connsiteY1" fmla="*/ 302418 h 1264443"/>
                <a:gd name="connsiteX2" fmla="*/ 809625 w 1964531"/>
                <a:gd name="connsiteY2" fmla="*/ 376237 h 1264443"/>
                <a:gd name="connsiteX3" fmla="*/ 669131 w 1964531"/>
                <a:gd name="connsiteY3" fmla="*/ 404812 h 1264443"/>
                <a:gd name="connsiteX4" fmla="*/ 523875 w 1964531"/>
                <a:gd name="connsiteY4" fmla="*/ 440531 h 1264443"/>
                <a:gd name="connsiteX5" fmla="*/ 378619 w 1964531"/>
                <a:gd name="connsiteY5" fmla="*/ 478631 h 1264443"/>
                <a:gd name="connsiteX6" fmla="*/ 364331 w 1964531"/>
                <a:gd name="connsiteY6" fmla="*/ 488156 h 1264443"/>
                <a:gd name="connsiteX7" fmla="*/ 342900 w 1964531"/>
                <a:gd name="connsiteY7" fmla="*/ 495300 h 1264443"/>
                <a:gd name="connsiteX8" fmla="*/ 321469 w 1964531"/>
                <a:gd name="connsiteY8" fmla="*/ 492918 h 1264443"/>
                <a:gd name="connsiteX9" fmla="*/ 290513 w 1964531"/>
                <a:gd name="connsiteY9" fmla="*/ 481012 h 1264443"/>
                <a:gd name="connsiteX10" fmla="*/ 192881 w 1964531"/>
                <a:gd name="connsiteY10" fmla="*/ 416718 h 1264443"/>
                <a:gd name="connsiteX11" fmla="*/ 92869 w 1964531"/>
                <a:gd name="connsiteY11" fmla="*/ 330993 h 1264443"/>
                <a:gd name="connsiteX12" fmla="*/ 33338 w 1964531"/>
                <a:gd name="connsiteY12" fmla="*/ 271462 h 1264443"/>
                <a:gd name="connsiteX13" fmla="*/ 19050 w 1964531"/>
                <a:gd name="connsiteY13" fmla="*/ 257175 h 1264443"/>
                <a:gd name="connsiteX14" fmla="*/ 9525 w 1964531"/>
                <a:gd name="connsiteY14" fmla="*/ 238125 h 1264443"/>
                <a:gd name="connsiteX15" fmla="*/ 0 w 1964531"/>
                <a:gd name="connsiteY15" fmla="*/ 200025 h 1264443"/>
                <a:gd name="connsiteX16" fmla="*/ 2381 w 1964531"/>
                <a:gd name="connsiteY16" fmla="*/ 180975 h 1264443"/>
                <a:gd name="connsiteX17" fmla="*/ 11906 w 1964531"/>
                <a:gd name="connsiteY17" fmla="*/ 171450 h 1264443"/>
                <a:gd name="connsiteX18" fmla="*/ 23813 w 1964531"/>
                <a:gd name="connsiteY18" fmla="*/ 166687 h 1264443"/>
                <a:gd name="connsiteX19" fmla="*/ 42863 w 1964531"/>
                <a:gd name="connsiteY19" fmla="*/ 169068 h 1264443"/>
                <a:gd name="connsiteX20" fmla="*/ 83344 w 1964531"/>
                <a:gd name="connsiteY20" fmla="*/ 188118 h 1264443"/>
                <a:gd name="connsiteX21" fmla="*/ 111919 w 1964531"/>
                <a:gd name="connsiteY21" fmla="*/ 204787 h 1264443"/>
                <a:gd name="connsiteX22" fmla="*/ 147638 w 1964531"/>
                <a:gd name="connsiteY22" fmla="*/ 221456 h 1264443"/>
                <a:gd name="connsiteX23" fmla="*/ 202406 w 1964531"/>
                <a:gd name="connsiteY23" fmla="*/ 235743 h 1264443"/>
                <a:gd name="connsiteX24" fmla="*/ 252413 w 1964531"/>
                <a:gd name="connsiteY24" fmla="*/ 247650 h 1264443"/>
                <a:gd name="connsiteX25" fmla="*/ 311944 w 1964531"/>
                <a:gd name="connsiteY25" fmla="*/ 259556 h 1264443"/>
                <a:gd name="connsiteX26" fmla="*/ 361950 w 1964531"/>
                <a:gd name="connsiteY26" fmla="*/ 261937 h 1264443"/>
                <a:gd name="connsiteX27" fmla="*/ 414338 w 1964531"/>
                <a:gd name="connsiteY27" fmla="*/ 259556 h 1264443"/>
                <a:gd name="connsiteX28" fmla="*/ 504825 w 1964531"/>
                <a:gd name="connsiteY28" fmla="*/ 245268 h 1264443"/>
                <a:gd name="connsiteX29" fmla="*/ 659606 w 1964531"/>
                <a:gd name="connsiteY29" fmla="*/ 216693 h 1264443"/>
                <a:gd name="connsiteX30" fmla="*/ 854869 w 1964531"/>
                <a:gd name="connsiteY30" fmla="*/ 169068 h 1264443"/>
                <a:gd name="connsiteX31" fmla="*/ 1121569 w 1964531"/>
                <a:gd name="connsiteY31" fmla="*/ 123825 h 1264443"/>
                <a:gd name="connsiteX32" fmla="*/ 1243013 w 1964531"/>
                <a:gd name="connsiteY32" fmla="*/ 119062 h 1264443"/>
                <a:gd name="connsiteX33" fmla="*/ 1376363 w 1964531"/>
                <a:gd name="connsiteY33" fmla="*/ 104775 h 1264443"/>
                <a:gd name="connsiteX34" fmla="*/ 1447800 w 1964531"/>
                <a:gd name="connsiteY34" fmla="*/ 92868 h 1264443"/>
                <a:gd name="connsiteX35" fmla="*/ 1502569 w 1964531"/>
                <a:gd name="connsiteY35" fmla="*/ 83343 h 1264443"/>
                <a:gd name="connsiteX36" fmla="*/ 1538288 w 1964531"/>
                <a:gd name="connsiteY36" fmla="*/ 71437 h 1264443"/>
                <a:gd name="connsiteX37" fmla="*/ 1590675 w 1964531"/>
                <a:gd name="connsiteY37" fmla="*/ 50006 h 1264443"/>
                <a:gd name="connsiteX38" fmla="*/ 1657350 w 1964531"/>
                <a:gd name="connsiteY38" fmla="*/ 9525 h 1264443"/>
                <a:gd name="connsiteX39" fmla="*/ 1674019 w 1964531"/>
                <a:gd name="connsiteY39" fmla="*/ 0 h 1264443"/>
                <a:gd name="connsiteX40" fmla="*/ 1688306 w 1964531"/>
                <a:gd name="connsiteY40" fmla="*/ 0 h 1264443"/>
                <a:gd name="connsiteX41" fmla="*/ 1719263 w 1964531"/>
                <a:gd name="connsiteY41" fmla="*/ 9525 h 1264443"/>
                <a:gd name="connsiteX42" fmla="*/ 1769269 w 1964531"/>
                <a:gd name="connsiteY42" fmla="*/ 40481 h 1264443"/>
                <a:gd name="connsiteX43" fmla="*/ 1833563 w 1964531"/>
                <a:gd name="connsiteY43" fmla="*/ 95250 h 1264443"/>
                <a:gd name="connsiteX44" fmla="*/ 1919288 w 1964531"/>
                <a:gd name="connsiteY44" fmla="*/ 164306 h 1264443"/>
                <a:gd name="connsiteX45" fmla="*/ 1940719 w 1964531"/>
                <a:gd name="connsiteY45" fmla="*/ 180975 h 1264443"/>
                <a:gd name="connsiteX46" fmla="*/ 1959769 w 1964531"/>
                <a:gd name="connsiteY46" fmla="*/ 200025 h 1264443"/>
                <a:gd name="connsiteX47" fmla="*/ 1964531 w 1964531"/>
                <a:gd name="connsiteY47" fmla="*/ 219075 h 1264443"/>
                <a:gd name="connsiteX48" fmla="*/ 1959769 w 1964531"/>
                <a:gd name="connsiteY48" fmla="*/ 238125 h 1264443"/>
                <a:gd name="connsiteX49" fmla="*/ 1943100 w 1964531"/>
                <a:gd name="connsiteY49" fmla="*/ 261937 h 1264443"/>
                <a:gd name="connsiteX50" fmla="*/ 1914525 w 1964531"/>
                <a:gd name="connsiteY50" fmla="*/ 283368 h 1264443"/>
                <a:gd name="connsiteX51" fmla="*/ 1902619 w 1964531"/>
                <a:gd name="connsiteY51" fmla="*/ 304800 h 1264443"/>
                <a:gd name="connsiteX52" fmla="*/ 1885950 w 1964531"/>
                <a:gd name="connsiteY52" fmla="*/ 371475 h 1264443"/>
                <a:gd name="connsiteX53" fmla="*/ 1864519 w 1964531"/>
                <a:gd name="connsiteY53" fmla="*/ 497681 h 1264443"/>
                <a:gd name="connsiteX54" fmla="*/ 1852613 w 1964531"/>
                <a:gd name="connsiteY54" fmla="*/ 597693 h 1264443"/>
                <a:gd name="connsiteX55" fmla="*/ 1804988 w 1964531"/>
                <a:gd name="connsiteY55" fmla="*/ 854868 h 1264443"/>
                <a:gd name="connsiteX56" fmla="*/ 1752600 w 1964531"/>
                <a:gd name="connsiteY56" fmla="*/ 1059656 h 1264443"/>
                <a:gd name="connsiteX57" fmla="*/ 1697831 w 1964531"/>
                <a:gd name="connsiteY57" fmla="*/ 1262062 h 1264443"/>
                <a:gd name="connsiteX58" fmla="*/ 1559719 w 1964531"/>
                <a:gd name="connsiteY58" fmla="*/ 1264443 h 1264443"/>
                <a:gd name="connsiteX59" fmla="*/ 1566863 w 1964531"/>
                <a:gd name="connsiteY59" fmla="*/ 1162050 h 1264443"/>
                <a:gd name="connsiteX60" fmla="*/ 1583531 w 1964531"/>
                <a:gd name="connsiteY60" fmla="*/ 1052512 h 1264443"/>
                <a:gd name="connsiteX61" fmla="*/ 1590675 w 1964531"/>
                <a:gd name="connsiteY61" fmla="*/ 983456 h 1264443"/>
                <a:gd name="connsiteX62" fmla="*/ 1590675 w 1964531"/>
                <a:gd name="connsiteY62" fmla="*/ 912018 h 1264443"/>
                <a:gd name="connsiteX63" fmla="*/ 1588294 w 1964531"/>
                <a:gd name="connsiteY63" fmla="*/ 826293 h 1264443"/>
                <a:gd name="connsiteX64" fmla="*/ 1609725 w 1964531"/>
                <a:gd name="connsiteY64" fmla="*/ 607218 h 1264443"/>
                <a:gd name="connsiteX65" fmla="*/ 1633538 w 1964531"/>
                <a:gd name="connsiteY65" fmla="*/ 321468 h 1264443"/>
                <a:gd name="connsiteX66" fmla="*/ 1631156 w 1964531"/>
                <a:gd name="connsiteY66" fmla="*/ 295275 h 1264443"/>
                <a:gd name="connsiteX67" fmla="*/ 1621631 w 1964531"/>
                <a:gd name="connsiteY67" fmla="*/ 276225 h 1264443"/>
                <a:gd name="connsiteX68" fmla="*/ 1607344 w 1964531"/>
                <a:gd name="connsiteY68" fmla="*/ 264318 h 1264443"/>
                <a:gd name="connsiteX69" fmla="*/ 1581150 w 1964531"/>
                <a:gd name="connsiteY69" fmla="*/ 254793 h 1264443"/>
                <a:gd name="connsiteX70" fmla="*/ 1490663 w 1964531"/>
                <a:gd name="connsiteY70" fmla="*/ 259556 h 1264443"/>
                <a:gd name="connsiteX71" fmla="*/ 1281113 w 1964531"/>
                <a:gd name="connsiteY71" fmla="*/ 283368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964531" h="1264443">
                  <a:moveTo>
                    <a:pt x="1281113" y="283368"/>
                  </a:moveTo>
                  <a:lnTo>
                    <a:pt x="1085850" y="302418"/>
                  </a:lnTo>
                  <a:lnTo>
                    <a:pt x="809625" y="376237"/>
                  </a:lnTo>
                  <a:lnTo>
                    <a:pt x="669131" y="404812"/>
                  </a:lnTo>
                  <a:lnTo>
                    <a:pt x="523875" y="440531"/>
                  </a:lnTo>
                  <a:lnTo>
                    <a:pt x="378619" y="478631"/>
                  </a:lnTo>
                  <a:lnTo>
                    <a:pt x="364331" y="488156"/>
                  </a:lnTo>
                  <a:lnTo>
                    <a:pt x="342900" y="495300"/>
                  </a:lnTo>
                  <a:lnTo>
                    <a:pt x="321469" y="492918"/>
                  </a:lnTo>
                  <a:lnTo>
                    <a:pt x="290513" y="481012"/>
                  </a:lnTo>
                  <a:lnTo>
                    <a:pt x="192881" y="416718"/>
                  </a:lnTo>
                  <a:lnTo>
                    <a:pt x="92869" y="330993"/>
                  </a:lnTo>
                  <a:lnTo>
                    <a:pt x="33338" y="271462"/>
                  </a:lnTo>
                  <a:lnTo>
                    <a:pt x="19050" y="257175"/>
                  </a:lnTo>
                  <a:lnTo>
                    <a:pt x="9525" y="238125"/>
                  </a:lnTo>
                  <a:lnTo>
                    <a:pt x="0" y="200025"/>
                  </a:lnTo>
                  <a:lnTo>
                    <a:pt x="2381" y="180975"/>
                  </a:lnTo>
                  <a:lnTo>
                    <a:pt x="11906" y="171450"/>
                  </a:lnTo>
                  <a:lnTo>
                    <a:pt x="23813" y="166687"/>
                  </a:lnTo>
                  <a:lnTo>
                    <a:pt x="42863" y="169068"/>
                  </a:lnTo>
                  <a:lnTo>
                    <a:pt x="83344" y="188118"/>
                  </a:lnTo>
                  <a:lnTo>
                    <a:pt x="111919" y="204787"/>
                  </a:lnTo>
                  <a:lnTo>
                    <a:pt x="147638" y="221456"/>
                  </a:lnTo>
                  <a:lnTo>
                    <a:pt x="202406" y="235743"/>
                  </a:lnTo>
                  <a:lnTo>
                    <a:pt x="252413" y="247650"/>
                  </a:lnTo>
                  <a:lnTo>
                    <a:pt x="311944" y="259556"/>
                  </a:lnTo>
                  <a:lnTo>
                    <a:pt x="361950" y="261937"/>
                  </a:lnTo>
                  <a:lnTo>
                    <a:pt x="414338" y="259556"/>
                  </a:lnTo>
                  <a:lnTo>
                    <a:pt x="504825" y="245268"/>
                  </a:lnTo>
                  <a:lnTo>
                    <a:pt x="659606" y="216693"/>
                  </a:lnTo>
                  <a:lnTo>
                    <a:pt x="854869" y="169068"/>
                  </a:lnTo>
                  <a:lnTo>
                    <a:pt x="1121569" y="123825"/>
                  </a:lnTo>
                  <a:lnTo>
                    <a:pt x="1243013" y="119062"/>
                  </a:lnTo>
                  <a:lnTo>
                    <a:pt x="1376363" y="104775"/>
                  </a:lnTo>
                  <a:lnTo>
                    <a:pt x="1447800" y="92868"/>
                  </a:lnTo>
                  <a:lnTo>
                    <a:pt x="1502569" y="83343"/>
                  </a:lnTo>
                  <a:lnTo>
                    <a:pt x="1538288" y="71437"/>
                  </a:lnTo>
                  <a:lnTo>
                    <a:pt x="1590675" y="50006"/>
                  </a:lnTo>
                  <a:lnTo>
                    <a:pt x="1657350" y="9525"/>
                  </a:lnTo>
                  <a:lnTo>
                    <a:pt x="1674019" y="0"/>
                  </a:lnTo>
                  <a:lnTo>
                    <a:pt x="1688306" y="0"/>
                  </a:lnTo>
                  <a:lnTo>
                    <a:pt x="1719263" y="9525"/>
                  </a:lnTo>
                  <a:lnTo>
                    <a:pt x="1769269" y="40481"/>
                  </a:lnTo>
                  <a:lnTo>
                    <a:pt x="1833563" y="95250"/>
                  </a:lnTo>
                  <a:lnTo>
                    <a:pt x="1919288" y="164306"/>
                  </a:lnTo>
                  <a:lnTo>
                    <a:pt x="1940719" y="180975"/>
                  </a:lnTo>
                  <a:lnTo>
                    <a:pt x="1959769" y="200025"/>
                  </a:lnTo>
                  <a:lnTo>
                    <a:pt x="1964531" y="219075"/>
                  </a:lnTo>
                  <a:lnTo>
                    <a:pt x="1959769" y="238125"/>
                  </a:lnTo>
                  <a:lnTo>
                    <a:pt x="1943100" y="261937"/>
                  </a:lnTo>
                  <a:lnTo>
                    <a:pt x="1914525" y="283368"/>
                  </a:lnTo>
                  <a:lnTo>
                    <a:pt x="1902619" y="304800"/>
                  </a:lnTo>
                  <a:lnTo>
                    <a:pt x="1885950" y="371475"/>
                  </a:lnTo>
                  <a:lnTo>
                    <a:pt x="1864519" y="497681"/>
                  </a:lnTo>
                  <a:lnTo>
                    <a:pt x="1852613" y="597693"/>
                  </a:lnTo>
                  <a:lnTo>
                    <a:pt x="1804988" y="854868"/>
                  </a:lnTo>
                  <a:lnTo>
                    <a:pt x="1752600" y="1059656"/>
                  </a:lnTo>
                  <a:lnTo>
                    <a:pt x="1697831" y="1262062"/>
                  </a:lnTo>
                  <a:lnTo>
                    <a:pt x="1559719" y="1264443"/>
                  </a:lnTo>
                  <a:lnTo>
                    <a:pt x="1566863" y="1162050"/>
                  </a:lnTo>
                  <a:lnTo>
                    <a:pt x="1583531" y="1052512"/>
                  </a:lnTo>
                  <a:lnTo>
                    <a:pt x="1590675" y="983456"/>
                  </a:lnTo>
                  <a:lnTo>
                    <a:pt x="1590675" y="912018"/>
                  </a:lnTo>
                  <a:cubicBezTo>
                    <a:pt x="1589881" y="883443"/>
                    <a:pt x="1589088" y="854868"/>
                    <a:pt x="1588294" y="826293"/>
                  </a:cubicBezTo>
                  <a:lnTo>
                    <a:pt x="1609725" y="607218"/>
                  </a:lnTo>
                  <a:lnTo>
                    <a:pt x="1633538" y="321468"/>
                  </a:lnTo>
                  <a:lnTo>
                    <a:pt x="1631156" y="295275"/>
                  </a:lnTo>
                  <a:lnTo>
                    <a:pt x="1621631" y="276225"/>
                  </a:lnTo>
                  <a:lnTo>
                    <a:pt x="1607344" y="264318"/>
                  </a:lnTo>
                  <a:lnTo>
                    <a:pt x="1581150" y="254793"/>
                  </a:lnTo>
                  <a:lnTo>
                    <a:pt x="1490663" y="259556"/>
                  </a:lnTo>
                  <a:lnTo>
                    <a:pt x="1281113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3E2E1CA2-B2A2-4301-BF5C-35EBD6C27EC5}"/>
                </a:ext>
              </a:extLst>
            </p:cNvPr>
            <p:cNvSpPr/>
            <p:nvPr/>
          </p:nvSpPr>
          <p:spPr>
            <a:xfrm>
              <a:off x="4183063" y="2292350"/>
              <a:ext cx="3116262" cy="561975"/>
            </a:xfrm>
            <a:custGeom>
              <a:avLst/>
              <a:gdLst>
                <a:gd name="connsiteX0" fmla="*/ 1001976 w 3116687"/>
                <a:gd name="connsiteY0" fmla="*/ 401821 h 561519"/>
                <a:gd name="connsiteX1" fmla="*/ 672277 w 3116687"/>
                <a:gd name="connsiteY1" fmla="*/ 471367 h 561519"/>
                <a:gd name="connsiteX2" fmla="*/ 476518 w 3116687"/>
                <a:gd name="connsiteY2" fmla="*/ 517731 h 561519"/>
                <a:gd name="connsiteX3" fmla="*/ 352881 w 3116687"/>
                <a:gd name="connsiteY3" fmla="*/ 558944 h 561519"/>
                <a:gd name="connsiteX4" fmla="*/ 332275 w 3116687"/>
                <a:gd name="connsiteY4" fmla="*/ 561519 h 561519"/>
                <a:gd name="connsiteX5" fmla="*/ 298790 w 3116687"/>
                <a:gd name="connsiteY5" fmla="*/ 558944 h 561519"/>
                <a:gd name="connsiteX6" fmla="*/ 270456 w 3116687"/>
                <a:gd name="connsiteY6" fmla="*/ 551216 h 561519"/>
                <a:gd name="connsiteX7" fmla="*/ 229244 w 3116687"/>
                <a:gd name="connsiteY7" fmla="*/ 530610 h 561519"/>
                <a:gd name="connsiteX8" fmla="*/ 146819 w 3116687"/>
                <a:gd name="connsiteY8" fmla="*/ 466216 h 561519"/>
                <a:gd name="connsiteX9" fmla="*/ 85001 w 3116687"/>
                <a:gd name="connsiteY9" fmla="*/ 406973 h 561519"/>
                <a:gd name="connsiteX10" fmla="*/ 25758 w 3116687"/>
                <a:gd name="connsiteY10" fmla="*/ 340003 h 561519"/>
                <a:gd name="connsiteX11" fmla="*/ 10303 w 3116687"/>
                <a:gd name="connsiteY11" fmla="*/ 311669 h 561519"/>
                <a:gd name="connsiteX12" fmla="*/ 0 w 3116687"/>
                <a:gd name="connsiteY12" fmla="*/ 275608 h 561519"/>
                <a:gd name="connsiteX13" fmla="*/ 0 w 3116687"/>
                <a:gd name="connsiteY13" fmla="*/ 265305 h 561519"/>
                <a:gd name="connsiteX14" fmla="*/ 2576 w 3116687"/>
                <a:gd name="connsiteY14" fmla="*/ 249851 h 561519"/>
                <a:gd name="connsiteX15" fmla="*/ 15455 w 3116687"/>
                <a:gd name="connsiteY15" fmla="*/ 242123 h 561519"/>
                <a:gd name="connsiteX16" fmla="*/ 30909 w 3116687"/>
                <a:gd name="connsiteY16" fmla="*/ 242123 h 561519"/>
                <a:gd name="connsiteX17" fmla="*/ 48940 w 3116687"/>
                <a:gd name="connsiteY17" fmla="*/ 247275 h 561519"/>
                <a:gd name="connsiteX18" fmla="*/ 90152 w 3116687"/>
                <a:gd name="connsiteY18" fmla="*/ 275608 h 561519"/>
                <a:gd name="connsiteX19" fmla="*/ 144243 w 3116687"/>
                <a:gd name="connsiteY19" fmla="*/ 303942 h 561519"/>
                <a:gd name="connsiteX20" fmla="*/ 180304 w 3116687"/>
                <a:gd name="connsiteY20" fmla="*/ 319396 h 561519"/>
                <a:gd name="connsiteX21" fmla="*/ 224092 w 3116687"/>
                <a:gd name="connsiteY21" fmla="*/ 332275 h 561519"/>
                <a:gd name="connsiteX22" fmla="*/ 265305 w 3116687"/>
                <a:gd name="connsiteY22" fmla="*/ 337427 h 561519"/>
                <a:gd name="connsiteX23" fmla="*/ 340002 w 3116687"/>
                <a:gd name="connsiteY23" fmla="*/ 332275 h 561519"/>
                <a:gd name="connsiteX24" fmla="*/ 587277 w 3116687"/>
                <a:gd name="connsiteY24" fmla="*/ 285911 h 561519"/>
                <a:gd name="connsiteX25" fmla="*/ 1022583 w 3116687"/>
                <a:gd name="connsiteY25" fmla="*/ 206062 h 561519"/>
                <a:gd name="connsiteX26" fmla="*/ 1406373 w 3116687"/>
                <a:gd name="connsiteY26" fmla="*/ 133941 h 561519"/>
                <a:gd name="connsiteX27" fmla="*/ 1648496 w 3116687"/>
                <a:gd name="connsiteY27" fmla="*/ 87577 h 561519"/>
                <a:gd name="connsiteX28" fmla="*/ 2171378 w 3116687"/>
                <a:gd name="connsiteY28" fmla="*/ 43789 h 561519"/>
                <a:gd name="connsiteX29" fmla="*/ 2410925 w 3116687"/>
                <a:gd name="connsiteY29" fmla="*/ 23182 h 561519"/>
                <a:gd name="connsiteX30" fmla="*/ 2598957 w 3116687"/>
                <a:gd name="connsiteY30" fmla="*/ 15455 h 561519"/>
                <a:gd name="connsiteX31" fmla="*/ 2686533 w 3116687"/>
                <a:gd name="connsiteY31" fmla="*/ 7728 h 561519"/>
                <a:gd name="connsiteX32" fmla="*/ 2722594 w 3116687"/>
                <a:gd name="connsiteY32" fmla="*/ 0 h 561519"/>
                <a:gd name="connsiteX33" fmla="*/ 2786988 w 3116687"/>
                <a:gd name="connsiteY33" fmla="*/ 2576 h 561519"/>
                <a:gd name="connsiteX34" fmla="*/ 2848807 w 3116687"/>
                <a:gd name="connsiteY34" fmla="*/ 12879 h 561519"/>
                <a:gd name="connsiteX35" fmla="*/ 2964717 w 3116687"/>
                <a:gd name="connsiteY35" fmla="*/ 41213 h 561519"/>
                <a:gd name="connsiteX36" fmla="*/ 3047141 w 3116687"/>
                <a:gd name="connsiteY36" fmla="*/ 66971 h 561519"/>
                <a:gd name="connsiteX37" fmla="*/ 3090930 w 3116687"/>
                <a:gd name="connsiteY37" fmla="*/ 92728 h 561519"/>
                <a:gd name="connsiteX38" fmla="*/ 3108960 w 3116687"/>
                <a:gd name="connsiteY38" fmla="*/ 113335 h 561519"/>
                <a:gd name="connsiteX39" fmla="*/ 3116687 w 3116687"/>
                <a:gd name="connsiteY39" fmla="*/ 128789 h 561519"/>
                <a:gd name="connsiteX40" fmla="*/ 3116687 w 3116687"/>
                <a:gd name="connsiteY40" fmla="*/ 149395 h 561519"/>
                <a:gd name="connsiteX41" fmla="*/ 3098657 w 3116687"/>
                <a:gd name="connsiteY41" fmla="*/ 172577 h 561519"/>
                <a:gd name="connsiteX42" fmla="*/ 3054869 w 3116687"/>
                <a:gd name="connsiteY42" fmla="*/ 195759 h 561519"/>
                <a:gd name="connsiteX43" fmla="*/ 2985323 w 3116687"/>
                <a:gd name="connsiteY43" fmla="*/ 216366 h 561519"/>
                <a:gd name="connsiteX44" fmla="*/ 2913201 w 3116687"/>
                <a:gd name="connsiteY44" fmla="*/ 236972 h 561519"/>
                <a:gd name="connsiteX45" fmla="*/ 2835928 w 3116687"/>
                <a:gd name="connsiteY45" fmla="*/ 242123 h 561519"/>
                <a:gd name="connsiteX46" fmla="*/ 2653048 w 3116687"/>
                <a:gd name="connsiteY46" fmla="*/ 242123 h 561519"/>
                <a:gd name="connsiteX47" fmla="*/ 2361985 w 3116687"/>
                <a:gd name="connsiteY47" fmla="*/ 244699 h 561519"/>
                <a:gd name="connsiteX48" fmla="*/ 2140469 w 3116687"/>
                <a:gd name="connsiteY48" fmla="*/ 242123 h 561519"/>
                <a:gd name="connsiteX49" fmla="*/ 2014256 w 3116687"/>
                <a:gd name="connsiteY49" fmla="*/ 247275 h 561519"/>
                <a:gd name="connsiteX50" fmla="*/ 1916376 w 3116687"/>
                <a:gd name="connsiteY50" fmla="*/ 252426 h 561519"/>
                <a:gd name="connsiteX51" fmla="*/ 1818497 w 3116687"/>
                <a:gd name="connsiteY51" fmla="*/ 260154 h 561519"/>
                <a:gd name="connsiteX52" fmla="*/ 1648496 w 3116687"/>
                <a:gd name="connsiteY52" fmla="*/ 285911 h 561519"/>
                <a:gd name="connsiteX53" fmla="*/ 1424403 w 3116687"/>
                <a:gd name="connsiteY53" fmla="*/ 324548 h 561519"/>
                <a:gd name="connsiteX54" fmla="*/ 1001976 w 3116687"/>
                <a:gd name="connsiteY54" fmla="*/ 401821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16687" h="561519">
                  <a:moveTo>
                    <a:pt x="1001976" y="401821"/>
                  </a:moveTo>
                  <a:lnTo>
                    <a:pt x="672277" y="471367"/>
                  </a:lnTo>
                  <a:lnTo>
                    <a:pt x="476518" y="517731"/>
                  </a:lnTo>
                  <a:lnTo>
                    <a:pt x="352881" y="558944"/>
                  </a:lnTo>
                  <a:lnTo>
                    <a:pt x="332275" y="561519"/>
                  </a:lnTo>
                  <a:lnTo>
                    <a:pt x="298790" y="558944"/>
                  </a:lnTo>
                  <a:lnTo>
                    <a:pt x="270456" y="551216"/>
                  </a:lnTo>
                  <a:lnTo>
                    <a:pt x="229244" y="530610"/>
                  </a:lnTo>
                  <a:lnTo>
                    <a:pt x="146819" y="466216"/>
                  </a:lnTo>
                  <a:lnTo>
                    <a:pt x="85001" y="406973"/>
                  </a:lnTo>
                  <a:lnTo>
                    <a:pt x="25758" y="340003"/>
                  </a:lnTo>
                  <a:lnTo>
                    <a:pt x="10303" y="311669"/>
                  </a:lnTo>
                  <a:lnTo>
                    <a:pt x="0" y="275608"/>
                  </a:lnTo>
                  <a:lnTo>
                    <a:pt x="0" y="265305"/>
                  </a:lnTo>
                  <a:lnTo>
                    <a:pt x="2576" y="249851"/>
                  </a:lnTo>
                  <a:lnTo>
                    <a:pt x="15455" y="242123"/>
                  </a:lnTo>
                  <a:lnTo>
                    <a:pt x="30909" y="242123"/>
                  </a:lnTo>
                  <a:lnTo>
                    <a:pt x="48940" y="247275"/>
                  </a:lnTo>
                  <a:lnTo>
                    <a:pt x="90152" y="275608"/>
                  </a:lnTo>
                  <a:lnTo>
                    <a:pt x="144243" y="303942"/>
                  </a:lnTo>
                  <a:lnTo>
                    <a:pt x="180304" y="319396"/>
                  </a:lnTo>
                  <a:lnTo>
                    <a:pt x="224092" y="332275"/>
                  </a:lnTo>
                  <a:lnTo>
                    <a:pt x="265305" y="337427"/>
                  </a:lnTo>
                  <a:lnTo>
                    <a:pt x="340002" y="332275"/>
                  </a:lnTo>
                  <a:lnTo>
                    <a:pt x="587277" y="285911"/>
                  </a:lnTo>
                  <a:lnTo>
                    <a:pt x="1022583" y="206062"/>
                  </a:lnTo>
                  <a:lnTo>
                    <a:pt x="1406373" y="133941"/>
                  </a:lnTo>
                  <a:lnTo>
                    <a:pt x="1648496" y="87577"/>
                  </a:lnTo>
                  <a:lnTo>
                    <a:pt x="2171378" y="43789"/>
                  </a:lnTo>
                  <a:lnTo>
                    <a:pt x="2410925" y="23182"/>
                  </a:lnTo>
                  <a:lnTo>
                    <a:pt x="2598957" y="15455"/>
                  </a:lnTo>
                  <a:lnTo>
                    <a:pt x="2686533" y="7728"/>
                  </a:lnTo>
                  <a:lnTo>
                    <a:pt x="2722594" y="0"/>
                  </a:lnTo>
                  <a:lnTo>
                    <a:pt x="2786988" y="2576"/>
                  </a:lnTo>
                  <a:lnTo>
                    <a:pt x="2848807" y="12879"/>
                  </a:lnTo>
                  <a:lnTo>
                    <a:pt x="2964717" y="41213"/>
                  </a:lnTo>
                  <a:lnTo>
                    <a:pt x="3047141" y="66971"/>
                  </a:lnTo>
                  <a:lnTo>
                    <a:pt x="3090930" y="92728"/>
                  </a:lnTo>
                  <a:lnTo>
                    <a:pt x="3108960" y="113335"/>
                  </a:lnTo>
                  <a:lnTo>
                    <a:pt x="3116687" y="128789"/>
                  </a:lnTo>
                  <a:lnTo>
                    <a:pt x="3116687" y="149395"/>
                  </a:lnTo>
                  <a:lnTo>
                    <a:pt x="3098657" y="172577"/>
                  </a:lnTo>
                  <a:lnTo>
                    <a:pt x="3054869" y="195759"/>
                  </a:lnTo>
                  <a:lnTo>
                    <a:pt x="2985323" y="216366"/>
                  </a:lnTo>
                  <a:lnTo>
                    <a:pt x="2913201" y="236972"/>
                  </a:lnTo>
                  <a:lnTo>
                    <a:pt x="2835928" y="242123"/>
                  </a:lnTo>
                  <a:lnTo>
                    <a:pt x="2653048" y="242123"/>
                  </a:lnTo>
                  <a:lnTo>
                    <a:pt x="2361985" y="244699"/>
                  </a:lnTo>
                  <a:lnTo>
                    <a:pt x="2140469" y="242123"/>
                  </a:lnTo>
                  <a:lnTo>
                    <a:pt x="2014256" y="247275"/>
                  </a:lnTo>
                  <a:lnTo>
                    <a:pt x="1916376" y="252426"/>
                  </a:lnTo>
                  <a:lnTo>
                    <a:pt x="1818497" y="260154"/>
                  </a:lnTo>
                  <a:lnTo>
                    <a:pt x="1648496" y="285911"/>
                  </a:lnTo>
                  <a:cubicBezTo>
                    <a:pt x="1573824" y="298935"/>
                    <a:pt x="1500203" y="324548"/>
                    <a:pt x="1424403" y="324548"/>
                  </a:cubicBezTo>
                  <a:lnTo>
                    <a:pt x="1001976" y="4018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EB7B991F-DFB9-4C1B-B0EC-04AFAFA7F273}"/>
                </a:ext>
              </a:extLst>
            </p:cNvPr>
            <p:cNvSpPr/>
            <p:nvPr/>
          </p:nvSpPr>
          <p:spPr>
            <a:xfrm>
              <a:off x="4719638" y="2890838"/>
              <a:ext cx="1855787" cy="457200"/>
            </a:xfrm>
            <a:custGeom>
              <a:avLst/>
              <a:gdLst>
                <a:gd name="connsiteX0" fmla="*/ 1297781 w 1854993"/>
                <a:gd name="connsiteY0" fmla="*/ 214312 h 457200"/>
                <a:gd name="connsiteX1" fmla="*/ 1112043 w 1854993"/>
                <a:gd name="connsiteY1" fmla="*/ 250031 h 457200"/>
                <a:gd name="connsiteX2" fmla="*/ 785812 w 1854993"/>
                <a:gd name="connsiteY2" fmla="*/ 309562 h 457200"/>
                <a:gd name="connsiteX3" fmla="*/ 650081 w 1854993"/>
                <a:gd name="connsiteY3" fmla="*/ 340518 h 457200"/>
                <a:gd name="connsiteX4" fmla="*/ 504825 w 1854993"/>
                <a:gd name="connsiteY4" fmla="*/ 390525 h 457200"/>
                <a:gd name="connsiteX5" fmla="*/ 376237 w 1854993"/>
                <a:gd name="connsiteY5" fmla="*/ 452437 h 457200"/>
                <a:gd name="connsiteX6" fmla="*/ 359568 w 1854993"/>
                <a:gd name="connsiteY6" fmla="*/ 457200 h 457200"/>
                <a:gd name="connsiteX7" fmla="*/ 326231 w 1854993"/>
                <a:gd name="connsiteY7" fmla="*/ 457200 h 457200"/>
                <a:gd name="connsiteX8" fmla="*/ 285750 w 1854993"/>
                <a:gd name="connsiteY8" fmla="*/ 447675 h 457200"/>
                <a:gd name="connsiteX9" fmla="*/ 200025 w 1854993"/>
                <a:gd name="connsiteY9" fmla="*/ 400050 h 457200"/>
                <a:gd name="connsiteX10" fmla="*/ 107156 w 1854993"/>
                <a:gd name="connsiteY10" fmla="*/ 340518 h 457200"/>
                <a:gd name="connsiteX11" fmla="*/ 38100 w 1854993"/>
                <a:gd name="connsiteY11" fmla="*/ 288131 h 457200"/>
                <a:gd name="connsiteX12" fmla="*/ 11906 w 1854993"/>
                <a:gd name="connsiteY12" fmla="*/ 259556 h 457200"/>
                <a:gd name="connsiteX13" fmla="*/ 0 w 1854993"/>
                <a:gd name="connsiteY13" fmla="*/ 226218 h 457200"/>
                <a:gd name="connsiteX14" fmla="*/ 4762 w 1854993"/>
                <a:gd name="connsiteY14" fmla="*/ 200025 h 457200"/>
                <a:gd name="connsiteX15" fmla="*/ 21431 w 1854993"/>
                <a:gd name="connsiteY15" fmla="*/ 188118 h 457200"/>
                <a:gd name="connsiteX16" fmla="*/ 45243 w 1854993"/>
                <a:gd name="connsiteY16" fmla="*/ 185737 h 457200"/>
                <a:gd name="connsiteX17" fmla="*/ 83343 w 1854993"/>
                <a:gd name="connsiteY17" fmla="*/ 197643 h 457200"/>
                <a:gd name="connsiteX18" fmla="*/ 121443 w 1854993"/>
                <a:gd name="connsiteY18" fmla="*/ 214312 h 457200"/>
                <a:gd name="connsiteX19" fmla="*/ 152400 w 1854993"/>
                <a:gd name="connsiteY19" fmla="*/ 226218 h 457200"/>
                <a:gd name="connsiteX20" fmla="*/ 192881 w 1854993"/>
                <a:gd name="connsiteY20" fmla="*/ 235743 h 457200"/>
                <a:gd name="connsiteX21" fmla="*/ 235743 w 1854993"/>
                <a:gd name="connsiteY21" fmla="*/ 235743 h 457200"/>
                <a:gd name="connsiteX22" fmla="*/ 311943 w 1854993"/>
                <a:gd name="connsiteY22" fmla="*/ 221456 h 457200"/>
                <a:gd name="connsiteX23" fmla="*/ 550068 w 1854993"/>
                <a:gd name="connsiteY23" fmla="*/ 171450 h 457200"/>
                <a:gd name="connsiteX24" fmla="*/ 873918 w 1854993"/>
                <a:gd name="connsiteY24" fmla="*/ 114300 h 457200"/>
                <a:gd name="connsiteX25" fmla="*/ 1152525 w 1854993"/>
                <a:gd name="connsiteY25" fmla="*/ 64293 h 457200"/>
                <a:gd name="connsiteX26" fmla="*/ 1485900 w 1854993"/>
                <a:gd name="connsiteY26" fmla="*/ 19050 h 457200"/>
                <a:gd name="connsiteX27" fmla="*/ 1604962 w 1854993"/>
                <a:gd name="connsiteY27" fmla="*/ 0 h 457200"/>
                <a:gd name="connsiteX28" fmla="*/ 1745456 w 1854993"/>
                <a:gd name="connsiteY28" fmla="*/ 7143 h 457200"/>
                <a:gd name="connsiteX29" fmla="*/ 1790700 w 1854993"/>
                <a:gd name="connsiteY29" fmla="*/ 21431 h 457200"/>
                <a:gd name="connsiteX30" fmla="*/ 1828800 w 1854993"/>
                <a:gd name="connsiteY30" fmla="*/ 42862 h 457200"/>
                <a:gd name="connsiteX31" fmla="*/ 1845468 w 1854993"/>
                <a:gd name="connsiteY31" fmla="*/ 57150 h 457200"/>
                <a:gd name="connsiteX32" fmla="*/ 1854993 w 1854993"/>
                <a:gd name="connsiteY32" fmla="*/ 80962 h 457200"/>
                <a:gd name="connsiteX33" fmla="*/ 1852612 w 1854993"/>
                <a:gd name="connsiteY33" fmla="*/ 100012 h 457200"/>
                <a:gd name="connsiteX34" fmla="*/ 1835943 w 1854993"/>
                <a:gd name="connsiteY34" fmla="*/ 135731 h 457200"/>
                <a:gd name="connsiteX35" fmla="*/ 1795462 w 1854993"/>
                <a:gd name="connsiteY35" fmla="*/ 176212 h 457200"/>
                <a:gd name="connsiteX36" fmla="*/ 1762125 w 1854993"/>
                <a:gd name="connsiteY36" fmla="*/ 180975 h 457200"/>
                <a:gd name="connsiteX37" fmla="*/ 1297781 w 1854993"/>
                <a:gd name="connsiteY37" fmla="*/ 214312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54993" h="457200">
                  <a:moveTo>
                    <a:pt x="1297781" y="214312"/>
                  </a:moveTo>
                  <a:lnTo>
                    <a:pt x="1112043" y="250031"/>
                  </a:lnTo>
                  <a:lnTo>
                    <a:pt x="785812" y="309562"/>
                  </a:lnTo>
                  <a:lnTo>
                    <a:pt x="650081" y="340518"/>
                  </a:lnTo>
                  <a:lnTo>
                    <a:pt x="504825" y="390525"/>
                  </a:lnTo>
                  <a:lnTo>
                    <a:pt x="376237" y="452437"/>
                  </a:lnTo>
                  <a:lnTo>
                    <a:pt x="359568" y="457200"/>
                  </a:lnTo>
                  <a:lnTo>
                    <a:pt x="326231" y="457200"/>
                  </a:lnTo>
                  <a:lnTo>
                    <a:pt x="285750" y="447675"/>
                  </a:lnTo>
                  <a:lnTo>
                    <a:pt x="200025" y="400050"/>
                  </a:lnTo>
                  <a:lnTo>
                    <a:pt x="107156" y="340518"/>
                  </a:lnTo>
                  <a:lnTo>
                    <a:pt x="38100" y="288131"/>
                  </a:lnTo>
                  <a:lnTo>
                    <a:pt x="11906" y="259556"/>
                  </a:lnTo>
                  <a:lnTo>
                    <a:pt x="0" y="226218"/>
                  </a:lnTo>
                  <a:lnTo>
                    <a:pt x="4762" y="200025"/>
                  </a:lnTo>
                  <a:lnTo>
                    <a:pt x="21431" y="188118"/>
                  </a:lnTo>
                  <a:lnTo>
                    <a:pt x="45243" y="185737"/>
                  </a:lnTo>
                  <a:lnTo>
                    <a:pt x="83343" y="197643"/>
                  </a:lnTo>
                  <a:lnTo>
                    <a:pt x="121443" y="214312"/>
                  </a:lnTo>
                  <a:lnTo>
                    <a:pt x="152400" y="226218"/>
                  </a:lnTo>
                  <a:lnTo>
                    <a:pt x="192881" y="235743"/>
                  </a:lnTo>
                  <a:lnTo>
                    <a:pt x="235743" y="235743"/>
                  </a:lnTo>
                  <a:lnTo>
                    <a:pt x="311943" y="221456"/>
                  </a:lnTo>
                  <a:lnTo>
                    <a:pt x="550068" y="171450"/>
                  </a:lnTo>
                  <a:lnTo>
                    <a:pt x="873918" y="114300"/>
                  </a:lnTo>
                  <a:lnTo>
                    <a:pt x="1152525" y="64293"/>
                  </a:lnTo>
                  <a:lnTo>
                    <a:pt x="1485900" y="19050"/>
                  </a:lnTo>
                  <a:lnTo>
                    <a:pt x="1604962" y="0"/>
                  </a:lnTo>
                  <a:lnTo>
                    <a:pt x="1745456" y="7143"/>
                  </a:lnTo>
                  <a:lnTo>
                    <a:pt x="1790700" y="21431"/>
                  </a:lnTo>
                  <a:lnTo>
                    <a:pt x="1828800" y="42862"/>
                  </a:lnTo>
                  <a:lnTo>
                    <a:pt x="1845468" y="57150"/>
                  </a:lnTo>
                  <a:lnTo>
                    <a:pt x="1854993" y="80962"/>
                  </a:lnTo>
                  <a:lnTo>
                    <a:pt x="1852612" y="100012"/>
                  </a:lnTo>
                  <a:lnTo>
                    <a:pt x="1835943" y="135731"/>
                  </a:lnTo>
                  <a:lnTo>
                    <a:pt x="1795462" y="176212"/>
                  </a:lnTo>
                  <a:lnTo>
                    <a:pt x="1762125" y="180975"/>
                  </a:lnTo>
                  <a:lnTo>
                    <a:pt x="1297781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4A27D417-3D33-4820-AF4B-377EEE89E524}"/>
                </a:ext>
              </a:extLst>
            </p:cNvPr>
            <p:cNvSpPr/>
            <p:nvPr/>
          </p:nvSpPr>
          <p:spPr>
            <a:xfrm>
              <a:off x="4676775" y="3475038"/>
              <a:ext cx="1943100" cy="447675"/>
            </a:xfrm>
            <a:custGeom>
              <a:avLst/>
              <a:gdLst>
                <a:gd name="connsiteX0" fmla="*/ 1338263 w 1943100"/>
                <a:gd name="connsiteY0" fmla="*/ 238125 h 447675"/>
                <a:gd name="connsiteX1" fmla="*/ 1152525 w 1943100"/>
                <a:gd name="connsiteY1" fmla="*/ 269081 h 447675"/>
                <a:gd name="connsiteX2" fmla="*/ 812006 w 1943100"/>
                <a:gd name="connsiteY2" fmla="*/ 330994 h 447675"/>
                <a:gd name="connsiteX3" fmla="*/ 597694 w 1943100"/>
                <a:gd name="connsiteY3" fmla="*/ 381000 h 447675"/>
                <a:gd name="connsiteX4" fmla="*/ 352425 w 1943100"/>
                <a:gd name="connsiteY4" fmla="*/ 447675 h 447675"/>
                <a:gd name="connsiteX5" fmla="*/ 316706 w 1943100"/>
                <a:gd name="connsiteY5" fmla="*/ 447675 h 447675"/>
                <a:gd name="connsiteX6" fmla="*/ 278606 w 1943100"/>
                <a:gd name="connsiteY6" fmla="*/ 442912 h 447675"/>
                <a:gd name="connsiteX7" fmla="*/ 238125 w 1943100"/>
                <a:gd name="connsiteY7" fmla="*/ 426244 h 447675"/>
                <a:gd name="connsiteX8" fmla="*/ 183356 w 1943100"/>
                <a:gd name="connsiteY8" fmla="*/ 392906 h 447675"/>
                <a:gd name="connsiteX9" fmla="*/ 54769 w 1943100"/>
                <a:gd name="connsiteY9" fmla="*/ 300037 h 447675"/>
                <a:gd name="connsiteX10" fmla="*/ 23813 w 1943100"/>
                <a:gd name="connsiteY10" fmla="*/ 271462 h 447675"/>
                <a:gd name="connsiteX11" fmla="*/ 9525 w 1943100"/>
                <a:gd name="connsiteY11" fmla="*/ 245269 h 447675"/>
                <a:gd name="connsiteX12" fmla="*/ 0 w 1943100"/>
                <a:gd name="connsiteY12" fmla="*/ 214312 h 447675"/>
                <a:gd name="connsiteX13" fmla="*/ 0 w 1943100"/>
                <a:gd name="connsiteY13" fmla="*/ 200025 h 447675"/>
                <a:gd name="connsiteX14" fmla="*/ 7144 w 1943100"/>
                <a:gd name="connsiteY14" fmla="*/ 185737 h 447675"/>
                <a:gd name="connsiteX15" fmla="*/ 26194 w 1943100"/>
                <a:gd name="connsiteY15" fmla="*/ 176212 h 447675"/>
                <a:gd name="connsiteX16" fmla="*/ 52388 w 1943100"/>
                <a:gd name="connsiteY16" fmla="*/ 178594 h 447675"/>
                <a:gd name="connsiteX17" fmla="*/ 100013 w 1943100"/>
                <a:gd name="connsiteY17" fmla="*/ 202406 h 447675"/>
                <a:gd name="connsiteX18" fmla="*/ 154781 w 1943100"/>
                <a:gd name="connsiteY18" fmla="*/ 223837 h 447675"/>
                <a:gd name="connsiteX19" fmla="*/ 214313 w 1943100"/>
                <a:gd name="connsiteY19" fmla="*/ 238125 h 447675"/>
                <a:gd name="connsiteX20" fmla="*/ 266700 w 1943100"/>
                <a:gd name="connsiteY20" fmla="*/ 245269 h 447675"/>
                <a:gd name="connsiteX21" fmla="*/ 307181 w 1943100"/>
                <a:gd name="connsiteY21" fmla="*/ 247650 h 447675"/>
                <a:gd name="connsiteX22" fmla="*/ 459581 w 1943100"/>
                <a:gd name="connsiteY22" fmla="*/ 219075 h 447675"/>
                <a:gd name="connsiteX23" fmla="*/ 916781 w 1943100"/>
                <a:gd name="connsiteY23" fmla="*/ 133350 h 447675"/>
                <a:gd name="connsiteX24" fmla="*/ 1171575 w 1943100"/>
                <a:gd name="connsiteY24" fmla="*/ 88106 h 447675"/>
                <a:gd name="connsiteX25" fmla="*/ 1293019 w 1943100"/>
                <a:gd name="connsiteY25" fmla="*/ 80962 h 447675"/>
                <a:gd name="connsiteX26" fmla="*/ 1385888 w 1943100"/>
                <a:gd name="connsiteY26" fmla="*/ 66675 h 447675"/>
                <a:gd name="connsiteX27" fmla="*/ 1519238 w 1943100"/>
                <a:gd name="connsiteY27" fmla="*/ 33337 h 447675"/>
                <a:gd name="connsiteX28" fmla="*/ 1635919 w 1943100"/>
                <a:gd name="connsiteY28" fmla="*/ 0 h 447675"/>
                <a:gd name="connsiteX29" fmla="*/ 1683544 w 1943100"/>
                <a:gd name="connsiteY29" fmla="*/ 2381 h 447675"/>
                <a:gd name="connsiteX30" fmla="*/ 1747838 w 1943100"/>
                <a:gd name="connsiteY30" fmla="*/ 14287 h 447675"/>
                <a:gd name="connsiteX31" fmla="*/ 1812131 w 1943100"/>
                <a:gd name="connsiteY31" fmla="*/ 40481 h 447675"/>
                <a:gd name="connsiteX32" fmla="*/ 1871663 w 1943100"/>
                <a:gd name="connsiteY32" fmla="*/ 69056 h 447675"/>
                <a:gd name="connsiteX33" fmla="*/ 1912144 w 1943100"/>
                <a:gd name="connsiteY33" fmla="*/ 97631 h 447675"/>
                <a:gd name="connsiteX34" fmla="*/ 1933575 w 1943100"/>
                <a:gd name="connsiteY34" fmla="*/ 126206 h 447675"/>
                <a:gd name="connsiteX35" fmla="*/ 1943100 w 1943100"/>
                <a:gd name="connsiteY35" fmla="*/ 152400 h 447675"/>
                <a:gd name="connsiteX36" fmla="*/ 1940719 w 1943100"/>
                <a:gd name="connsiteY36" fmla="*/ 173831 h 447675"/>
                <a:gd name="connsiteX37" fmla="*/ 1933575 w 1943100"/>
                <a:gd name="connsiteY37" fmla="*/ 188119 h 447675"/>
                <a:gd name="connsiteX38" fmla="*/ 1905000 w 1943100"/>
                <a:gd name="connsiteY38" fmla="*/ 207169 h 447675"/>
                <a:gd name="connsiteX39" fmla="*/ 1850231 w 1943100"/>
                <a:gd name="connsiteY39" fmla="*/ 219075 h 447675"/>
                <a:gd name="connsiteX40" fmla="*/ 1600200 w 1943100"/>
                <a:gd name="connsiteY40" fmla="*/ 221456 h 447675"/>
                <a:gd name="connsiteX41" fmla="*/ 1338263 w 1943100"/>
                <a:gd name="connsiteY41" fmla="*/ 2381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3100" h="447675">
                  <a:moveTo>
                    <a:pt x="1338263" y="238125"/>
                  </a:moveTo>
                  <a:lnTo>
                    <a:pt x="1152525" y="269081"/>
                  </a:lnTo>
                  <a:lnTo>
                    <a:pt x="812006" y="330994"/>
                  </a:lnTo>
                  <a:lnTo>
                    <a:pt x="597694" y="381000"/>
                  </a:lnTo>
                  <a:lnTo>
                    <a:pt x="352425" y="447675"/>
                  </a:lnTo>
                  <a:lnTo>
                    <a:pt x="316706" y="447675"/>
                  </a:lnTo>
                  <a:lnTo>
                    <a:pt x="278606" y="442912"/>
                  </a:lnTo>
                  <a:lnTo>
                    <a:pt x="238125" y="426244"/>
                  </a:lnTo>
                  <a:lnTo>
                    <a:pt x="183356" y="392906"/>
                  </a:lnTo>
                  <a:lnTo>
                    <a:pt x="54769" y="300037"/>
                  </a:lnTo>
                  <a:lnTo>
                    <a:pt x="23813" y="271462"/>
                  </a:lnTo>
                  <a:lnTo>
                    <a:pt x="9525" y="245269"/>
                  </a:lnTo>
                  <a:lnTo>
                    <a:pt x="0" y="214312"/>
                  </a:lnTo>
                  <a:lnTo>
                    <a:pt x="0" y="200025"/>
                  </a:lnTo>
                  <a:lnTo>
                    <a:pt x="7144" y="185737"/>
                  </a:lnTo>
                  <a:lnTo>
                    <a:pt x="26194" y="176212"/>
                  </a:lnTo>
                  <a:lnTo>
                    <a:pt x="52388" y="178594"/>
                  </a:lnTo>
                  <a:lnTo>
                    <a:pt x="100013" y="202406"/>
                  </a:lnTo>
                  <a:lnTo>
                    <a:pt x="154781" y="223837"/>
                  </a:lnTo>
                  <a:lnTo>
                    <a:pt x="214313" y="238125"/>
                  </a:lnTo>
                  <a:lnTo>
                    <a:pt x="266700" y="245269"/>
                  </a:lnTo>
                  <a:lnTo>
                    <a:pt x="307181" y="247650"/>
                  </a:lnTo>
                  <a:lnTo>
                    <a:pt x="459581" y="219075"/>
                  </a:lnTo>
                  <a:lnTo>
                    <a:pt x="916781" y="133350"/>
                  </a:lnTo>
                  <a:lnTo>
                    <a:pt x="1171575" y="88106"/>
                  </a:lnTo>
                  <a:lnTo>
                    <a:pt x="1293019" y="80962"/>
                  </a:lnTo>
                  <a:lnTo>
                    <a:pt x="1385888" y="66675"/>
                  </a:lnTo>
                  <a:lnTo>
                    <a:pt x="1519238" y="33337"/>
                  </a:lnTo>
                  <a:lnTo>
                    <a:pt x="1635919" y="0"/>
                  </a:lnTo>
                  <a:lnTo>
                    <a:pt x="1683544" y="2381"/>
                  </a:lnTo>
                  <a:lnTo>
                    <a:pt x="1747838" y="14287"/>
                  </a:lnTo>
                  <a:lnTo>
                    <a:pt x="1812131" y="40481"/>
                  </a:lnTo>
                  <a:lnTo>
                    <a:pt x="1871663" y="69056"/>
                  </a:lnTo>
                  <a:lnTo>
                    <a:pt x="1912144" y="97631"/>
                  </a:lnTo>
                  <a:lnTo>
                    <a:pt x="1933575" y="126206"/>
                  </a:lnTo>
                  <a:lnTo>
                    <a:pt x="1943100" y="152400"/>
                  </a:lnTo>
                  <a:lnTo>
                    <a:pt x="1940719" y="173831"/>
                  </a:lnTo>
                  <a:lnTo>
                    <a:pt x="1933575" y="188119"/>
                  </a:lnTo>
                  <a:lnTo>
                    <a:pt x="1905000" y="207169"/>
                  </a:lnTo>
                  <a:lnTo>
                    <a:pt x="1850231" y="219075"/>
                  </a:lnTo>
                  <a:lnTo>
                    <a:pt x="1600200" y="221456"/>
                  </a:lnTo>
                  <a:lnTo>
                    <a:pt x="13382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9447956F-A1D8-4B8A-97C7-3BED731B3392}"/>
                </a:ext>
              </a:extLst>
            </p:cNvPr>
            <p:cNvSpPr/>
            <p:nvPr/>
          </p:nvSpPr>
          <p:spPr>
            <a:xfrm>
              <a:off x="4379913" y="4049713"/>
              <a:ext cx="2676525" cy="571500"/>
            </a:xfrm>
            <a:custGeom>
              <a:avLst/>
              <a:gdLst>
                <a:gd name="connsiteX0" fmla="*/ 1955006 w 2676681"/>
                <a:gd name="connsiteY0" fmla="*/ 271463 h 571500"/>
                <a:gd name="connsiteX1" fmla="*/ 1714500 w 2676681"/>
                <a:gd name="connsiteY1" fmla="*/ 288132 h 571500"/>
                <a:gd name="connsiteX2" fmla="*/ 1459706 w 2676681"/>
                <a:gd name="connsiteY2" fmla="*/ 314325 h 571500"/>
                <a:gd name="connsiteX3" fmla="*/ 1138237 w 2676681"/>
                <a:gd name="connsiteY3" fmla="*/ 373857 h 571500"/>
                <a:gd name="connsiteX4" fmla="*/ 892969 w 2676681"/>
                <a:gd name="connsiteY4" fmla="*/ 423863 h 571500"/>
                <a:gd name="connsiteX5" fmla="*/ 640556 w 2676681"/>
                <a:gd name="connsiteY5" fmla="*/ 483394 h 571500"/>
                <a:gd name="connsiteX6" fmla="*/ 338137 w 2676681"/>
                <a:gd name="connsiteY6" fmla="*/ 566738 h 571500"/>
                <a:gd name="connsiteX7" fmla="*/ 328612 w 2676681"/>
                <a:gd name="connsiteY7" fmla="*/ 571500 h 571500"/>
                <a:gd name="connsiteX8" fmla="*/ 304800 w 2676681"/>
                <a:gd name="connsiteY8" fmla="*/ 569119 h 571500"/>
                <a:gd name="connsiteX9" fmla="*/ 276225 w 2676681"/>
                <a:gd name="connsiteY9" fmla="*/ 561975 h 571500"/>
                <a:gd name="connsiteX10" fmla="*/ 230981 w 2676681"/>
                <a:gd name="connsiteY10" fmla="*/ 538163 h 571500"/>
                <a:gd name="connsiteX11" fmla="*/ 135731 w 2676681"/>
                <a:gd name="connsiteY11" fmla="*/ 473869 h 571500"/>
                <a:gd name="connsiteX12" fmla="*/ 59531 w 2676681"/>
                <a:gd name="connsiteY12" fmla="*/ 414338 h 571500"/>
                <a:gd name="connsiteX13" fmla="*/ 26194 w 2676681"/>
                <a:gd name="connsiteY13" fmla="*/ 383382 h 571500"/>
                <a:gd name="connsiteX14" fmla="*/ 4762 w 2676681"/>
                <a:gd name="connsiteY14" fmla="*/ 350044 h 571500"/>
                <a:gd name="connsiteX15" fmla="*/ 0 w 2676681"/>
                <a:gd name="connsiteY15" fmla="*/ 328613 h 571500"/>
                <a:gd name="connsiteX16" fmla="*/ 0 w 2676681"/>
                <a:gd name="connsiteY16" fmla="*/ 314325 h 571500"/>
                <a:gd name="connsiteX17" fmla="*/ 7144 w 2676681"/>
                <a:gd name="connsiteY17" fmla="*/ 300038 h 571500"/>
                <a:gd name="connsiteX18" fmla="*/ 26194 w 2676681"/>
                <a:gd name="connsiteY18" fmla="*/ 295275 h 571500"/>
                <a:gd name="connsiteX19" fmla="*/ 92869 w 2676681"/>
                <a:gd name="connsiteY19" fmla="*/ 314325 h 571500"/>
                <a:gd name="connsiteX20" fmla="*/ 140494 w 2676681"/>
                <a:gd name="connsiteY20" fmla="*/ 328613 h 571500"/>
                <a:gd name="connsiteX21" fmla="*/ 200025 w 2676681"/>
                <a:gd name="connsiteY21" fmla="*/ 338138 h 571500"/>
                <a:gd name="connsiteX22" fmla="*/ 254794 w 2676681"/>
                <a:gd name="connsiteY22" fmla="*/ 340519 h 571500"/>
                <a:gd name="connsiteX23" fmla="*/ 342900 w 2676681"/>
                <a:gd name="connsiteY23" fmla="*/ 330994 h 571500"/>
                <a:gd name="connsiteX24" fmla="*/ 545306 w 2676681"/>
                <a:gd name="connsiteY24" fmla="*/ 295275 h 571500"/>
                <a:gd name="connsiteX25" fmla="*/ 869156 w 2676681"/>
                <a:gd name="connsiteY25" fmla="*/ 238125 h 571500"/>
                <a:gd name="connsiteX26" fmla="*/ 1226344 w 2676681"/>
                <a:gd name="connsiteY26" fmla="*/ 178594 h 571500"/>
                <a:gd name="connsiteX27" fmla="*/ 1473994 w 2676681"/>
                <a:gd name="connsiteY27" fmla="*/ 138113 h 571500"/>
                <a:gd name="connsiteX28" fmla="*/ 1771650 w 2676681"/>
                <a:gd name="connsiteY28" fmla="*/ 109538 h 571500"/>
                <a:gd name="connsiteX29" fmla="*/ 2019300 w 2676681"/>
                <a:gd name="connsiteY29" fmla="*/ 90488 h 571500"/>
                <a:gd name="connsiteX30" fmla="*/ 2066925 w 2676681"/>
                <a:gd name="connsiteY30" fmla="*/ 76200 h 571500"/>
                <a:gd name="connsiteX31" fmla="*/ 2114550 w 2676681"/>
                <a:gd name="connsiteY31" fmla="*/ 54769 h 571500"/>
                <a:gd name="connsiteX32" fmla="*/ 2159794 w 2676681"/>
                <a:gd name="connsiteY32" fmla="*/ 28575 h 571500"/>
                <a:gd name="connsiteX33" fmla="*/ 2195512 w 2676681"/>
                <a:gd name="connsiteY33" fmla="*/ 2382 h 571500"/>
                <a:gd name="connsiteX34" fmla="*/ 2250281 w 2676681"/>
                <a:gd name="connsiteY34" fmla="*/ 0 h 571500"/>
                <a:gd name="connsiteX35" fmla="*/ 2319337 w 2676681"/>
                <a:gd name="connsiteY35" fmla="*/ 9525 h 571500"/>
                <a:gd name="connsiteX36" fmla="*/ 2374106 w 2676681"/>
                <a:gd name="connsiteY36" fmla="*/ 21432 h 571500"/>
                <a:gd name="connsiteX37" fmla="*/ 2433637 w 2676681"/>
                <a:gd name="connsiteY37" fmla="*/ 40482 h 571500"/>
                <a:gd name="connsiteX38" fmla="*/ 2486025 w 2676681"/>
                <a:gd name="connsiteY38" fmla="*/ 57150 h 571500"/>
                <a:gd name="connsiteX39" fmla="*/ 2552700 w 2676681"/>
                <a:gd name="connsiteY39" fmla="*/ 85725 h 571500"/>
                <a:gd name="connsiteX40" fmla="*/ 2597944 w 2676681"/>
                <a:gd name="connsiteY40" fmla="*/ 114300 h 571500"/>
                <a:gd name="connsiteX41" fmla="*/ 2633662 w 2676681"/>
                <a:gd name="connsiteY41" fmla="*/ 147638 h 571500"/>
                <a:gd name="connsiteX42" fmla="*/ 2659856 w 2676681"/>
                <a:gd name="connsiteY42" fmla="*/ 178594 h 571500"/>
                <a:gd name="connsiteX43" fmla="*/ 2671762 w 2676681"/>
                <a:gd name="connsiteY43" fmla="*/ 204788 h 571500"/>
                <a:gd name="connsiteX44" fmla="*/ 2676525 w 2676681"/>
                <a:gd name="connsiteY44" fmla="*/ 230982 h 571500"/>
                <a:gd name="connsiteX45" fmla="*/ 2674144 w 2676681"/>
                <a:gd name="connsiteY45" fmla="*/ 247650 h 571500"/>
                <a:gd name="connsiteX46" fmla="*/ 2662237 w 2676681"/>
                <a:gd name="connsiteY46" fmla="*/ 269082 h 571500"/>
                <a:gd name="connsiteX47" fmla="*/ 2628900 w 2676681"/>
                <a:gd name="connsiteY47" fmla="*/ 283369 h 571500"/>
                <a:gd name="connsiteX48" fmla="*/ 2550319 w 2676681"/>
                <a:gd name="connsiteY48" fmla="*/ 292894 h 571500"/>
                <a:gd name="connsiteX49" fmla="*/ 2481262 w 2676681"/>
                <a:gd name="connsiteY49" fmla="*/ 292894 h 571500"/>
                <a:gd name="connsiteX50" fmla="*/ 2362200 w 2676681"/>
                <a:gd name="connsiteY50" fmla="*/ 280988 h 571500"/>
                <a:gd name="connsiteX51" fmla="*/ 2252662 w 2676681"/>
                <a:gd name="connsiteY51" fmla="*/ 276225 h 571500"/>
                <a:gd name="connsiteX52" fmla="*/ 1955006 w 2676681"/>
                <a:gd name="connsiteY52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76681" h="571500">
                  <a:moveTo>
                    <a:pt x="1955006" y="271463"/>
                  </a:moveTo>
                  <a:lnTo>
                    <a:pt x="1714500" y="288132"/>
                  </a:lnTo>
                  <a:lnTo>
                    <a:pt x="1459706" y="314325"/>
                  </a:lnTo>
                  <a:lnTo>
                    <a:pt x="1138237" y="373857"/>
                  </a:lnTo>
                  <a:lnTo>
                    <a:pt x="892969" y="423863"/>
                  </a:lnTo>
                  <a:lnTo>
                    <a:pt x="640556" y="483394"/>
                  </a:lnTo>
                  <a:lnTo>
                    <a:pt x="338137" y="566738"/>
                  </a:lnTo>
                  <a:lnTo>
                    <a:pt x="328612" y="571500"/>
                  </a:lnTo>
                  <a:lnTo>
                    <a:pt x="304800" y="569119"/>
                  </a:lnTo>
                  <a:lnTo>
                    <a:pt x="276225" y="561975"/>
                  </a:lnTo>
                  <a:lnTo>
                    <a:pt x="230981" y="538163"/>
                  </a:lnTo>
                  <a:lnTo>
                    <a:pt x="135731" y="473869"/>
                  </a:lnTo>
                  <a:lnTo>
                    <a:pt x="59531" y="414338"/>
                  </a:lnTo>
                  <a:lnTo>
                    <a:pt x="26194" y="383382"/>
                  </a:lnTo>
                  <a:lnTo>
                    <a:pt x="4762" y="350044"/>
                  </a:lnTo>
                  <a:lnTo>
                    <a:pt x="0" y="328613"/>
                  </a:lnTo>
                  <a:lnTo>
                    <a:pt x="0" y="314325"/>
                  </a:lnTo>
                  <a:lnTo>
                    <a:pt x="7144" y="300038"/>
                  </a:lnTo>
                  <a:lnTo>
                    <a:pt x="26194" y="295275"/>
                  </a:lnTo>
                  <a:lnTo>
                    <a:pt x="92869" y="314325"/>
                  </a:lnTo>
                  <a:lnTo>
                    <a:pt x="140494" y="328613"/>
                  </a:lnTo>
                  <a:lnTo>
                    <a:pt x="200025" y="338138"/>
                  </a:lnTo>
                  <a:lnTo>
                    <a:pt x="254794" y="340519"/>
                  </a:lnTo>
                  <a:lnTo>
                    <a:pt x="342900" y="330994"/>
                  </a:lnTo>
                  <a:lnTo>
                    <a:pt x="545306" y="295275"/>
                  </a:lnTo>
                  <a:lnTo>
                    <a:pt x="869156" y="238125"/>
                  </a:lnTo>
                  <a:lnTo>
                    <a:pt x="1226344" y="178594"/>
                  </a:lnTo>
                  <a:lnTo>
                    <a:pt x="1473994" y="138113"/>
                  </a:lnTo>
                  <a:lnTo>
                    <a:pt x="1771650" y="109538"/>
                  </a:lnTo>
                  <a:lnTo>
                    <a:pt x="2019300" y="90488"/>
                  </a:lnTo>
                  <a:lnTo>
                    <a:pt x="2066925" y="76200"/>
                  </a:lnTo>
                  <a:lnTo>
                    <a:pt x="2114550" y="54769"/>
                  </a:lnTo>
                  <a:lnTo>
                    <a:pt x="2159794" y="28575"/>
                  </a:lnTo>
                  <a:lnTo>
                    <a:pt x="2195512" y="2382"/>
                  </a:lnTo>
                  <a:lnTo>
                    <a:pt x="2250281" y="0"/>
                  </a:lnTo>
                  <a:lnTo>
                    <a:pt x="2319337" y="9525"/>
                  </a:lnTo>
                  <a:lnTo>
                    <a:pt x="2374106" y="21432"/>
                  </a:lnTo>
                  <a:lnTo>
                    <a:pt x="2433637" y="40482"/>
                  </a:lnTo>
                  <a:lnTo>
                    <a:pt x="2486025" y="57150"/>
                  </a:lnTo>
                  <a:lnTo>
                    <a:pt x="2552700" y="85725"/>
                  </a:lnTo>
                  <a:lnTo>
                    <a:pt x="2597944" y="114300"/>
                  </a:lnTo>
                  <a:lnTo>
                    <a:pt x="2633662" y="147638"/>
                  </a:lnTo>
                  <a:lnTo>
                    <a:pt x="2659856" y="178594"/>
                  </a:lnTo>
                  <a:lnTo>
                    <a:pt x="2671762" y="204788"/>
                  </a:lnTo>
                  <a:cubicBezTo>
                    <a:pt x="2676681" y="229379"/>
                    <a:pt x="2676525" y="220505"/>
                    <a:pt x="2676525" y="230982"/>
                  </a:cubicBezTo>
                  <a:lnTo>
                    <a:pt x="2674144" y="247650"/>
                  </a:lnTo>
                  <a:lnTo>
                    <a:pt x="2662237" y="269082"/>
                  </a:lnTo>
                  <a:lnTo>
                    <a:pt x="2628900" y="283369"/>
                  </a:lnTo>
                  <a:lnTo>
                    <a:pt x="2550319" y="292894"/>
                  </a:lnTo>
                  <a:lnTo>
                    <a:pt x="2481262" y="292894"/>
                  </a:lnTo>
                  <a:lnTo>
                    <a:pt x="2362200" y="280988"/>
                  </a:lnTo>
                  <a:lnTo>
                    <a:pt x="2252662" y="276225"/>
                  </a:lnTo>
                  <a:lnTo>
                    <a:pt x="1955006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A27DD3F4-3804-447A-9EF8-E99F3DBE5727}"/>
                </a:ext>
              </a:extLst>
            </p:cNvPr>
            <p:cNvSpPr/>
            <p:nvPr/>
          </p:nvSpPr>
          <p:spPr>
            <a:xfrm rot="16200000">
              <a:off x="3679825" y="3124200"/>
              <a:ext cx="3981450" cy="476250"/>
            </a:xfrm>
            <a:custGeom>
              <a:avLst/>
              <a:gdLst>
                <a:gd name="connsiteX0" fmla="*/ 1930777 w 3980529"/>
                <a:gd name="connsiteY0" fmla="*/ 404512 h 475896"/>
                <a:gd name="connsiteX1" fmla="*/ 934795 w 3980529"/>
                <a:gd name="connsiteY1" fmla="*/ 404512 h 475896"/>
                <a:gd name="connsiteX2" fmla="*/ 611866 w 3980529"/>
                <a:gd name="connsiteY2" fmla="*/ 387516 h 475896"/>
                <a:gd name="connsiteX3" fmla="*/ 302534 w 3980529"/>
                <a:gd name="connsiteY3" fmla="*/ 367120 h 475896"/>
                <a:gd name="connsiteX4" fmla="*/ 152966 w 3980529"/>
                <a:gd name="connsiteY4" fmla="*/ 360322 h 475896"/>
                <a:gd name="connsiteX5" fmla="*/ 105377 w 3980529"/>
                <a:gd name="connsiteY5" fmla="*/ 353523 h 475896"/>
                <a:gd name="connsiteX6" fmla="*/ 57787 w 3980529"/>
                <a:gd name="connsiteY6" fmla="*/ 339926 h 475896"/>
                <a:gd name="connsiteX7" fmla="*/ 27194 w 3980529"/>
                <a:gd name="connsiteY7" fmla="*/ 329728 h 475896"/>
                <a:gd name="connsiteX8" fmla="*/ 6798 w 3980529"/>
                <a:gd name="connsiteY8" fmla="*/ 312732 h 475896"/>
                <a:gd name="connsiteX9" fmla="*/ 0 w 3980529"/>
                <a:gd name="connsiteY9" fmla="*/ 292336 h 475896"/>
                <a:gd name="connsiteX10" fmla="*/ 0 w 3980529"/>
                <a:gd name="connsiteY10" fmla="*/ 278739 h 475896"/>
                <a:gd name="connsiteX11" fmla="*/ 10197 w 3980529"/>
                <a:gd name="connsiteY11" fmla="*/ 265142 h 475896"/>
                <a:gd name="connsiteX12" fmla="*/ 64586 w 3980529"/>
                <a:gd name="connsiteY12" fmla="*/ 237948 h 475896"/>
                <a:gd name="connsiteX13" fmla="*/ 129171 w 3980529"/>
                <a:gd name="connsiteY13" fmla="*/ 210754 h 475896"/>
                <a:gd name="connsiteX14" fmla="*/ 210754 w 3980529"/>
                <a:gd name="connsiteY14" fmla="*/ 197157 h 475896"/>
                <a:gd name="connsiteX15" fmla="*/ 367119 w 3980529"/>
                <a:gd name="connsiteY15" fmla="*/ 186959 h 475896"/>
                <a:gd name="connsiteX16" fmla="*/ 690049 w 3980529"/>
                <a:gd name="connsiteY16" fmla="*/ 173362 h 475896"/>
                <a:gd name="connsiteX17" fmla="*/ 931396 w 3980529"/>
                <a:gd name="connsiteY17" fmla="*/ 159765 h 475896"/>
                <a:gd name="connsiteX18" fmla="*/ 1128553 w 3980529"/>
                <a:gd name="connsiteY18" fmla="*/ 156366 h 475896"/>
                <a:gd name="connsiteX19" fmla="*/ 1567057 w 3980529"/>
                <a:gd name="connsiteY19" fmla="*/ 159765 h 475896"/>
                <a:gd name="connsiteX20" fmla="*/ 1750617 w 3980529"/>
                <a:gd name="connsiteY20" fmla="*/ 159765 h 475896"/>
                <a:gd name="connsiteX21" fmla="*/ 2161927 w 3980529"/>
                <a:gd name="connsiteY21" fmla="*/ 159765 h 475896"/>
                <a:gd name="connsiteX22" fmla="*/ 2359084 w 3980529"/>
                <a:gd name="connsiteY22" fmla="*/ 159765 h 475896"/>
                <a:gd name="connsiteX23" fmla="*/ 2719405 w 3980529"/>
                <a:gd name="connsiteY23" fmla="*/ 159765 h 475896"/>
                <a:gd name="connsiteX24" fmla="*/ 2967551 w 3980529"/>
                <a:gd name="connsiteY24" fmla="*/ 159765 h 475896"/>
                <a:gd name="connsiteX25" fmla="*/ 3270084 w 3980529"/>
                <a:gd name="connsiteY25" fmla="*/ 159765 h 475896"/>
                <a:gd name="connsiteX26" fmla="*/ 3480838 w 3980529"/>
                <a:gd name="connsiteY26" fmla="*/ 156366 h 475896"/>
                <a:gd name="connsiteX27" fmla="*/ 3684794 w 3980529"/>
                <a:gd name="connsiteY27" fmla="*/ 159765 h 475896"/>
                <a:gd name="connsiteX28" fmla="*/ 3732383 w 3980529"/>
                <a:gd name="connsiteY28" fmla="*/ 152967 h 475896"/>
                <a:gd name="connsiteX29" fmla="*/ 3783372 w 3980529"/>
                <a:gd name="connsiteY29" fmla="*/ 132571 h 475896"/>
                <a:gd name="connsiteX30" fmla="*/ 3827563 w 3980529"/>
                <a:gd name="connsiteY30" fmla="*/ 101978 h 475896"/>
                <a:gd name="connsiteX31" fmla="*/ 3864954 w 3980529"/>
                <a:gd name="connsiteY31" fmla="*/ 74784 h 475896"/>
                <a:gd name="connsiteX32" fmla="*/ 3895548 w 3980529"/>
                <a:gd name="connsiteY32" fmla="*/ 40791 h 475896"/>
                <a:gd name="connsiteX33" fmla="*/ 3929540 w 3980529"/>
                <a:gd name="connsiteY33" fmla="*/ 13597 h 475896"/>
                <a:gd name="connsiteX34" fmla="*/ 3960134 w 3980529"/>
                <a:gd name="connsiteY34" fmla="*/ 0 h 475896"/>
                <a:gd name="connsiteX35" fmla="*/ 3970331 w 3980529"/>
                <a:gd name="connsiteY35" fmla="*/ 0 h 475896"/>
                <a:gd name="connsiteX36" fmla="*/ 3980529 w 3980529"/>
                <a:gd name="connsiteY36" fmla="*/ 10198 h 475896"/>
                <a:gd name="connsiteX37" fmla="*/ 3980529 w 3980529"/>
                <a:gd name="connsiteY37" fmla="*/ 54388 h 475896"/>
                <a:gd name="connsiteX38" fmla="*/ 3966932 w 3980529"/>
                <a:gd name="connsiteY38" fmla="*/ 108777 h 475896"/>
                <a:gd name="connsiteX39" fmla="*/ 3919342 w 3980529"/>
                <a:gd name="connsiteY39" fmla="*/ 220952 h 475896"/>
                <a:gd name="connsiteX40" fmla="*/ 3824163 w 3980529"/>
                <a:gd name="connsiteY40" fmla="*/ 384116 h 475896"/>
                <a:gd name="connsiteX41" fmla="*/ 3766376 w 3980529"/>
                <a:gd name="connsiteY41" fmla="*/ 465698 h 475896"/>
                <a:gd name="connsiteX42" fmla="*/ 3756178 w 3980529"/>
                <a:gd name="connsiteY42" fmla="*/ 475896 h 475896"/>
                <a:gd name="connsiteX43" fmla="*/ 3725585 w 3980529"/>
                <a:gd name="connsiteY43" fmla="*/ 475896 h 475896"/>
                <a:gd name="connsiteX44" fmla="*/ 3701790 w 3980529"/>
                <a:gd name="connsiteY44" fmla="*/ 462299 h 475896"/>
                <a:gd name="connsiteX45" fmla="*/ 3664398 w 3980529"/>
                <a:gd name="connsiteY45" fmla="*/ 445303 h 475896"/>
                <a:gd name="connsiteX46" fmla="*/ 3610010 w 3980529"/>
                <a:gd name="connsiteY46" fmla="*/ 428307 h 475896"/>
                <a:gd name="connsiteX47" fmla="*/ 3494435 w 3980529"/>
                <a:gd name="connsiteY47" fmla="*/ 424907 h 475896"/>
                <a:gd name="connsiteX48" fmla="*/ 3344868 w 3980529"/>
                <a:gd name="connsiteY48" fmla="*/ 404512 h 475896"/>
                <a:gd name="connsiteX49" fmla="*/ 2957353 w 3980529"/>
                <a:gd name="connsiteY49" fmla="*/ 401113 h 475896"/>
                <a:gd name="connsiteX50" fmla="*/ 2722804 w 3980529"/>
                <a:gd name="connsiteY50" fmla="*/ 407911 h 475896"/>
                <a:gd name="connsiteX51" fmla="*/ 1930777 w 3980529"/>
                <a:gd name="connsiteY51" fmla="*/ 404512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0529" h="475896">
                  <a:moveTo>
                    <a:pt x="1930777" y="404512"/>
                  </a:moveTo>
                  <a:lnTo>
                    <a:pt x="934795" y="404512"/>
                  </a:lnTo>
                  <a:lnTo>
                    <a:pt x="611866" y="387516"/>
                  </a:lnTo>
                  <a:lnTo>
                    <a:pt x="302534" y="367120"/>
                  </a:lnTo>
                  <a:lnTo>
                    <a:pt x="152966" y="360322"/>
                  </a:lnTo>
                  <a:lnTo>
                    <a:pt x="105377" y="353523"/>
                  </a:lnTo>
                  <a:lnTo>
                    <a:pt x="57787" y="339926"/>
                  </a:lnTo>
                  <a:lnTo>
                    <a:pt x="27194" y="329728"/>
                  </a:lnTo>
                  <a:lnTo>
                    <a:pt x="6798" y="312732"/>
                  </a:lnTo>
                  <a:lnTo>
                    <a:pt x="0" y="292336"/>
                  </a:lnTo>
                  <a:lnTo>
                    <a:pt x="0" y="278739"/>
                  </a:lnTo>
                  <a:lnTo>
                    <a:pt x="10197" y="265142"/>
                  </a:lnTo>
                  <a:lnTo>
                    <a:pt x="64586" y="237948"/>
                  </a:lnTo>
                  <a:lnTo>
                    <a:pt x="129171" y="210754"/>
                  </a:lnTo>
                  <a:lnTo>
                    <a:pt x="210754" y="197157"/>
                  </a:lnTo>
                  <a:lnTo>
                    <a:pt x="367119" y="186959"/>
                  </a:lnTo>
                  <a:lnTo>
                    <a:pt x="690049" y="173362"/>
                  </a:lnTo>
                  <a:lnTo>
                    <a:pt x="931396" y="159765"/>
                  </a:lnTo>
                  <a:lnTo>
                    <a:pt x="1128553" y="156366"/>
                  </a:lnTo>
                  <a:lnTo>
                    <a:pt x="1567057" y="159765"/>
                  </a:lnTo>
                  <a:lnTo>
                    <a:pt x="1750617" y="159765"/>
                  </a:lnTo>
                  <a:lnTo>
                    <a:pt x="2161927" y="159765"/>
                  </a:lnTo>
                  <a:lnTo>
                    <a:pt x="2359084" y="159765"/>
                  </a:lnTo>
                  <a:lnTo>
                    <a:pt x="2719405" y="159765"/>
                  </a:lnTo>
                  <a:lnTo>
                    <a:pt x="2967551" y="159765"/>
                  </a:lnTo>
                  <a:lnTo>
                    <a:pt x="3270084" y="159765"/>
                  </a:lnTo>
                  <a:lnTo>
                    <a:pt x="3480838" y="156366"/>
                  </a:lnTo>
                  <a:lnTo>
                    <a:pt x="3684794" y="159765"/>
                  </a:lnTo>
                  <a:lnTo>
                    <a:pt x="3732383" y="152967"/>
                  </a:lnTo>
                  <a:lnTo>
                    <a:pt x="3783372" y="132571"/>
                  </a:lnTo>
                  <a:lnTo>
                    <a:pt x="3827563" y="101978"/>
                  </a:lnTo>
                  <a:lnTo>
                    <a:pt x="3864954" y="74784"/>
                  </a:lnTo>
                  <a:lnTo>
                    <a:pt x="3895548" y="40791"/>
                  </a:lnTo>
                  <a:lnTo>
                    <a:pt x="3929540" y="13597"/>
                  </a:lnTo>
                  <a:lnTo>
                    <a:pt x="3960134" y="0"/>
                  </a:lnTo>
                  <a:lnTo>
                    <a:pt x="3970331" y="0"/>
                  </a:lnTo>
                  <a:lnTo>
                    <a:pt x="3980529" y="10198"/>
                  </a:lnTo>
                  <a:lnTo>
                    <a:pt x="3980529" y="54388"/>
                  </a:lnTo>
                  <a:lnTo>
                    <a:pt x="3966932" y="108777"/>
                  </a:lnTo>
                  <a:lnTo>
                    <a:pt x="3919342" y="220952"/>
                  </a:lnTo>
                  <a:lnTo>
                    <a:pt x="3824163" y="384116"/>
                  </a:lnTo>
                  <a:lnTo>
                    <a:pt x="3766376" y="465698"/>
                  </a:lnTo>
                  <a:lnTo>
                    <a:pt x="3756178" y="475896"/>
                  </a:lnTo>
                  <a:lnTo>
                    <a:pt x="3725585" y="475896"/>
                  </a:lnTo>
                  <a:lnTo>
                    <a:pt x="3701790" y="462299"/>
                  </a:lnTo>
                  <a:lnTo>
                    <a:pt x="3664398" y="445303"/>
                  </a:lnTo>
                  <a:lnTo>
                    <a:pt x="3610010" y="428307"/>
                  </a:lnTo>
                  <a:lnTo>
                    <a:pt x="3494435" y="424907"/>
                  </a:lnTo>
                  <a:lnTo>
                    <a:pt x="3344868" y="404512"/>
                  </a:lnTo>
                  <a:lnTo>
                    <a:pt x="2957353" y="401113"/>
                  </a:lnTo>
                  <a:lnTo>
                    <a:pt x="2722804" y="407911"/>
                  </a:lnTo>
                  <a:lnTo>
                    <a:pt x="1930777" y="404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E388ED1F-7167-4564-8CC3-E6661A978725}"/>
                </a:ext>
              </a:extLst>
            </p:cNvPr>
            <p:cNvSpPr/>
            <p:nvPr/>
          </p:nvSpPr>
          <p:spPr>
            <a:xfrm>
              <a:off x="3248025" y="2341563"/>
              <a:ext cx="760413" cy="1139825"/>
            </a:xfrm>
            <a:custGeom>
              <a:avLst/>
              <a:gdLst>
                <a:gd name="connsiteX0" fmla="*/ 440531 w 759619"/>
                <a:gd name="connsiteY0" fmla="*/ 602456 h 1140619"/>
                <a:gd name="connsiteX1" fmla="*/ 340519 w 759619"/>
                <a:gd name="connsiteY1" fmla="*/ 814387 h 1140619"/>
                <a:gd name="connsiteX2" fmla="*/ 264319 w 759619"/>
                <a:gd name="connsiteY2" fmla="*/ 978694 h 1140619"/>
                <a:gd name="connsiteX3" fmla="*/ 185738 w 759619"/>
                <a:gd name="connsiteY3" fmla="*/ 1140619 h 1140619"/>
                <a:gd name="connsiteX4" fmla="*/ 0 w 759619"/>
                <a:gd name="connsiteY4" fmla="*/ 1071562 h 1140619"/>
                <a:gd name="connsiteX5" fmla="*/ 50006 w 759619"/>
                <a:gd name="connsiteY5" fmla="*/ 1012031 h 1140619"/>
                <a:gd name="connsiteX6" fmla="*/ 90488 w 759619"/>
                <a:gd name="connsiteY6" fmla="*/ 957262 h 1140619"/>
                <a:gd name="connsiteX7" fmla="*/ 166688 w 759619"/>
                <a:gd name="connsiteY7" fmla="*/ 790575 h 1140619"/>
                <a:gd name="connsiteX8" fmla="*/ 264319 w 759619"/>
                <a:gd name="connsiteY8" fmla="*/ 564356 h 1140619"/>
                <a:gd name="connsiteX9" fmla="*/ 342900 w 759619"/>
                <a:gd name="connsiteY9" fmla="*/ 354806 h 1140619"/>
                <a:gd name="connsiteX10" fmla="*/ 395288 w 759619"/>
                <a:gd name="connsiteY10" fmla="*/ 195262 h 1140619"/>
                <a:gd name="connsiteX11" fmla="*/ 428625 w 759619"/>
                <a:gd name="connsiteY11" fmla="*/ 92869 h 1140619"/>
                <a:gd name="connsiteX12" fmla="*/ 431006 w 759619"/>
                <a:gd name="connsiteY12" fmla="*/ 73819 h 1140619"/>
                <a:gd name="connsiteX13" fmla="*/ 431006 w 759619"/>
                <a:gd name="connsiteY13" fmla="*/ 59531 h 1140619"/>
                <a:gd name="connsiteX14" fmla="*/ 392906 w 759619"/>
                <a:gd name="connsiteY14" fmla="*/ 0 h 1140619"/>
                <a:gd name="connsiteX15" fmla="*/ 759619 w 759619"/>
                <a:gd name="connsiteY15" fmla="*/ 21431 h 1140619"/>
                <a:gd name="connsiteX16" fmla="*/ 745331 w 759619"/>
                <a:gd name="connsiteY16" fmla="*/ 54769 h 1140619"/>
                <a:gd name="connsiteX17" fmla="*/ 695325 w 759619"/>
                <a:gd name="connsiteY17" fmla="*/ 109537 h 1140619"/>
                <a:gd name="connsiteX18" fmla="*/ 645319 w 759619"/>
                <a:gd name="connsiteY18" fmla="*/ 171450 h 1140619"/>
                <a:gd name="connsiteX19" fmla="*/ 602456 w 759619"/>
                <a:gd name="connsiteY19" fmla="*/ 233362 h 1140619"/>
                <a:gd name="connsiteX20" fmla="*/ 569119 w 759619"/>
                <a:gd name="connsiteY20" fmla="*/ 309562 h 1140619"/>
                <a:gd name="connsiteX21" fmla="*/ 440531 w 759619"/>
                <a:gd name="connsiteY21" fmla="*/ 602456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1140619">
                  <a:moveTo>
                    <a:pt x="440531" y="602456"/>
                  </a:moveTo>
                  <a:lnTo>
                    <a:pt x="340519" y="814387"/>
                  </a:lnTo>
                  <a:lnTo>
                    <a:pt x="264319" y="978694"/>
                  </a:lnTo>
                  <a:lnTo>
                    <a:pt x="185738" y="1140619"/>
                  </a:lnTo>
                  <a:lnTo>
                    <a:pt x="0" y="1071562"/>
                  </a:lnTo>
                  <a:lnTo>
                    <a:pt x="50006" y="1012031"/>
                  </a:lnTo>
                  <a:lnTo>
                    <a:pt x="90488" y="957262"/>
                  </a:lnTo>
                  <a:lnTo>
                    <a:pt x="166688" y="790575"/>
                  </a:lnTo>
                  <a:lnTo>
                    <a:pt x="264319" y="564356"/>
                  </a:lnTo>
                  <a:lnTo>
                    <a:pt x="342900" y="354806"/>
                  </a:lnTo>
                  <a:lnTo>
                    <a:pt x="395288" y="195262"/>
                  </a:lnTo>
                  <a:lnTo>
                    <a:pt x="428625" y="92869"/>
                  </a:lnTo>
                  <a:lnTo>
                    <a:pt x="431006" y="73819"/>
                  </a:lnTo>
                  <a:lnTo>
                    <a:pt x="431006" y="59531"/>
                  </a:lnTo>
                  <a:lnTo>
                    <a:pt x="392906" y="0"/>
                  </a:lnTo>
                  <a:lnTo>
                    <a:pt x="759619" y="21431"/>
                  </a:lnTo>
                  <a:lnTo>
                    <a:pt x="745331" y="54769"/>
                  </a:lnTo>
                  <a:lnTo>
                    <a:pt x="695325" y="109537"/>
                  </a:lnTo>
                  <a:lnTo>
                    <a:pt x="645319" y="171450"/>
                  </a:lnTo>
                  <a:lnTo>
                    <a:pt x="602456" y="233362"/>
                  </a:lnTo>
                  <a:lnTo>
                    <a:pt x="569119" y="309562"/>
                  </a:lnTo>
                  <a:lnTo>
                    <a:pt x="440531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C8C1A567-22D7-4DEC-90BB-24DD57E5DD90}"/>
                </a:ext>
              </a:extLst>
            </p:cNvPr>
            <p:cNvSpPr/>
            <p:nvPr/>
          </p:nvSpPr>
          <p:spPr>
            <a:xfrm>
              <a:off x="3209925" y="3233738"/>
              <a:ext cx="1046163" cy="469900"/>
            </a:xfrm>
            <a:custGeom>
              <a:avLst/>
              <a:gdLst>
                <a:gd name="connsiteX0" fmla="*/ 564356 w 1045369"/>
                <a:gd name="connsiteY0" fmla="*/ 245268 h 469106"/>
                <a:gd name="connsiteX1" fmla="*/ 438150 w 1045369"/>
                <a:gd name="connsiteY1" fmla="*/ 276225 h 469106"/>
                <a:gd name="connsiteX2" fmla="*/ 342900 w 1045369"/>
                <a:gd name="connsiteY2" fmla="*/ 309562 h 469106"/>
                <a:gd name="connsiteX3" fmla="*/ 264319 w 1045369"/>
                <a:gd name="connsiteY3" fmla="*/ 340518 h 469106"/>
                <a:gd name="connsiteX4" fmla="*/ 185738 w 1045369"/>
                <a:gd name="connsiteY4" fmla="*/ 388143 h 469106"/>
                <a:gd name="connsiteX5" fmla="*/ 147638 w 1045369"/>
                <a:gd name="connsiteY5" fmla="*/ 419100 h 469106"/>
                <a:gd name="connsiteX6" fmla="*/ 130969 w 1045369"/>
                <a:gd name="connsiteY6" fmla="*/ 445293 h 469106"/>
                <a:gd name="connsiteX7" fmla="*/ 111919 w 1045369"/>
                <a:gd name="connsiteY7" fmla="*/ 469106 h 469106"/>
                <a:gd name="connsiteX8" fmla="*/ 102394 w 1045369"/>
                <a:gd name="connsiteY8" fmla="*/ 469106 h 469106"/>
                <a:gd name="connsiteX9" fmla="*/ 80963 w 1045369"/>
                <a:gd name="connsiteY9" fmla="*/ 459581 h 469106"/>
                <a:gd name="connsiteX10" fmla="*/ 54769 w 1045369"/>
                <a:gd name="connsiteY10" fmla="*/ 411956 h 469106"/>
                <a:gd name="connsiteX11" fmla="*/ 30956 w 1045369"/>
                <a:gd name="connsiteY11" fmla="*/ 364331 h 469106"/>
                <a:gd name="connsiteX12" fmla="*/ 7144 w 1045369"/>
                <a:gd name="connsiteY12" fmla="*/ 300037 h 469106"/>
                <a:gd name="connsiteX13" fmla="*/ 0 w 1045369"/>
                <a:gd name="connsiteY13" fmla="*/ 245268 h 469106"/>
                <a:gd name="connsiteX14" fmla="*/ 2381 w 1045369"/>
                <a:gd name="connsiteY14" fmla="*/ 209550 h 469106"/>
                <a:gd name="connsiteX15" fmla="*/ 11906 w 1045369"/>
                <a:gd name="connsiteY15" fmla="*/ 192881 h 469106"/>
                <a:gd name="connsiteX16" fmla="*/ 85725 w 1045369"/>
                <a:gd name="connsiteY16" fmla="*/ 145256 h 469106"/>
                <a:gd name="connsiteX17" fmla="*/ 252413 w 1045369"/>
                <a:gd name="connsiteY17" fmla="*/ 176212 h 469106"/>
                <a:gd name="connsiteX18" fmla="*/ 378619 w 1045369"/>
                <a:gd name="connsiteY18" fmla="*/ 123825 h 469106"/>
                <a:gd name="connsiteX19" fmla="*/ 669131 w 1045369"/>
                <a:gd name="connsiteY19" fmla="*/ 14287 h 469106"/>
                <a:gd name="connsiteX20" fmla="*/ 707231 w 1045369"/>
                <a:gd name="connsiteY20" fmla="*/ 0 h 469106"/>
                <a:gd name="connsiteX21" fmla="*/ 733425 w 1045369"/>
                <a:gd name="connsiteY21" fmla="*/ 0 h 469106"/>
                <a:gd name="connsiteX22" fmla="*/ 773906 w 1045369"/>
                <a:gd name="connsiteY22" fmla="*/ 11906 h 469106"/>
                <a:gd name="connsiteX23" fmla="*/ 842963 w 1045369"/>
                <a:gd name="connsiteY23" fmla="*/ 47625 h 469106"/>
                <a:gd name="connsiteX24" fmla="*/ 940594 w 1045369"/>
                <a:gd name="connsiteY24" fmla="*/ 123825 h 469106"/>
                <a:gd name="connsiteX25" fmla="*/ 1021556 w 1045369"/>
                <a:gd name="connsiteY25" fmla="*/ 190500 h 469106"/>
                <a:gd name="connsiteX26" fmla="*/ 1042988 w 1045369"/>
                <a:gd name="connsiteY26" fmla="*/ 221456 h 469106"/>
                <a:gd name="connsiteX27" fmla="*/ 1045369 w 1045369"/>
                <a:gd name="connsiteY27" fmla="*/ 240506 h 469106"/>
                <a:gd name="connsiteX28" fmla="*/ 1042988 w 1045369"/>
                <a:gd name="connsiteY28" fmla="*/ 269081 h 469106"/>
                <a:gd name="connsiteX29" fmla="*/ 1031081 w 1045369"/>
                <a:gd name="connsiteY29" fmla="*/ 288131 h 469106"/>
                <a:gd name="connsiteX30" fmla="*/ 978694 w 1045369"/>
                <a:gd name="connsiteY30" fmla="*/ 323850 h 469106"/>
                <a:gd name="connsiteX31" fmla="*/ 950119 w 1045369"/>
                <a:gd name="connsiteY31" fmla="*/ 352425 h 469106"/>
                <a:gd name="connsiteX32" fmla="*/ 654844 w 1045369"/>
                <a:gd name="connsiteY32" fmla="*/ 264318 h 469106"/>
                <a:gd name="connsiteX33" fmla="*/ 640556 w 1045369"/>
                <a:gd name="connsiteY33" fmla="*/ 247650 h 469106"/>
                <a:gd name="connsiteX34" fmla="*/ 623888 w 1045369"/>
                <a:gd name="connsiteY34" fmla="*/ 240506 h 469106"/>
                <a:gd name="connsiteX35" fmla="*/ 564356 w 1045369"/>
                <a:gd name="connsiteY35" fmla="*/ 2452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5369" h="469106">
                  <a:moveTo>
                    <a:pt x="564356" y="245268"/>
                  </a:moveTo>
                  <a:lnTo>
                    <a:pt x="438150" y="276225"/>
                  </a:lnTo>
                  <a:lnTo>
                    <a:pt x="342900" y="309562"/>
                  </a:lnTo>
                  <a:lnTo>
                    <a:pt x="264319" y="340518"/>
                  </a:lnTo>
                  <a:lnTo>
                    <a:pt x="185738" y="388143"/>
                  </a:lnTo>
                  <a:lnTo>
                    <a:pt x="147638" y="419100"/>
                  </a:lnTo>
                  <a:lnTo>
                    <a:pt x="130969" y="445293"/>
                  </a:lnTo>
                  <a:lnTo>
                    <a:pt x="111919" y="469106"/>
                  </a:lnTo>
                  <a:lnTo>
                    <a:pt x="102394" y="469106"/>
                  </a:lnTo>
                  <a:lnTo>
                    <a:pt x="80963" y="459581"/>
                  </a:lnTo>
                  <a:lnTo>
                    <a:pt x="54769" y="411956"/>
                  </a:lnTo>
                  <a:lnTo>
                    <a:pt x="30956" y="364331"/>
                  </a:lnTo>
                  <a:lnTo>
                    <a:pt x="7144" y="300037"/>
                  </a:lnTo>
                  <a:lnTo>
                    <a:pt x="0" y="245268"/>
                  </a:lnTo>
                  <a:lnTo>
                    <a:pt x="2381" y="209550"/>
                  </a:lnTo>
                  <a:lnTo>
                    <a:pt x="11906" y="192881"/>
                  </a:lnTo>
                  <a:lnTo>
                    <a:pt x="85725" y="145256"/>
                  </a:lnTo>
                  <a:lnTo>
                    <a:pt x="252413" y="176212"/>
                  </a:lnTo>
                  <a:lnTo>
                    <a:pt x="378619" y="123825"/>
                  </a:lnTo>
                  <a:lnTo>
                    <a:pt x="669131" y="14287"/>
                  </a:lnTo>
                  <a:lnTo>
                    <a:pt x="707231" y="0"/>
                  </a:lnTo>
                  <a:lnTo>
                    <a:pt x="733425" y="0"/>
                  </a:lnTo>
                  <a:lnTo>
                    <a:pt x="773906" y="11906"/>
                  </a:lnTo>
                  <a:lnTo>
                    <a:pt x="842963" y="47625"/>
                  </a:lnTo>
                  <a:lnTo>
                    <a:pt x="940594" y="123825"/>
                  </a:lnTo>
                  <a:lnTo>
                    <a:pt x="1021556" y="190500"/>
                  </a:lnTo>
                  <a:lnTo>
                    <a:pt x="1042988" y="221456"/>
                  </a:lnTo>
                  <a:lnTo>
                    <a:pt x="1045369" y="240506"/>
                  </a:lnTo>
                  <a:lnTo>
                    <a:pt x="1042988" y="269081"/>
                  </a:lnTo>
                  <a:lnTo>
                    <a:pt x="1031081" y="288131"/>
                  </a:lnTo>
                  <a:lnTo>
                    <a:pt x="978694" y="323850"/>
                  </a:lnTo>
                  <a:lnTo>
                    <a:pt x="950119" y="352425"/>
                  </a:lnTo>
                  <a:lnTo>
                    <a:pt x="654844" y="264318"/>
                  </a:lnTo>
                  <a:lnTo>
                    <a:pt x="640556" y="247650"/>
                  </a:lnTo>
                  <a:lnTo>
                    <a:pt x="623888" y="240506"/>
                  </a:lnTo>
                  <a:lnTo>
                    <a:pt x="564356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30C1EB9F-5657-4DDC-A549-3C8E17D058F0}"/>
                </a:ext>
              </a:extLst>
            </p:cNvPr>
            <p:cNvSpPr/>
            <p:nvPr/>
          </p:nvSpPr>
          <p:spPr>
            <a:xfrm rot="16200000">
              <a:off x="2310606" y="3782220"/>
              <a:ext cx="2257425" cy="1509712"/>
            </a:xfrm>
            <a:custGeom>
              <a:avLst/>
              <a:gdLst>
                <a:gd name="connsiteX0" fmla="*/ 683419 w 2257425"/>
                <a:gd name="connsiteY0" fmla="*/ 919163 h 1509713"/>
                <a:gd name="connsiteX1" fmla="*/ 585787 w 2257425"/>
                <a:gd name="connsiteY1" fmla="*/ 842963 h 1509713"/>
                <a:gd name="connsiteX2" fmla="*/ 469106 w 2257425"/>
                <a:gd name="connsiteY2" fmla="*/ 742950 h 1509713"/>
                <a:gd name="connsiteX3" fmla="*/ 290512 w 2257425"/>
                <a:gd name="connsiteY3" fmla="*/ 557213 h 1509713"/>
                <a:gd name="connsiteX4" fmla="*/ 209550 w 2257425"/>
                <a:gd name="connsiteY4" fmla="*/ 459581 h 1509713"/>
                <a:gd name="connsiteX5" fmla="*/ 133350 w 2257425"/>
                <a:gd name="connsiteY5" fmla="*/ 347663 h 1509713"/>
                <a:gd name="connsiteX6" fmla="*/ 57150 w 2257425"/>
                <a:gd name="connsiteY6" fmla="*/ 216694 h 1509713"/>
                <a:gd name="connsiteX7" fmla="*/ 11906 w 2257425"/>
                <a:gd name="connsiteY7" fmla="*/ 107156 h 1509713"/>
                <a:gd name="connsiteX8" fmla="*/ 0 w 2257425"/>
                <a:gd name="connsiteY8" fmla="*/ 73819 h 1509713"/>
                <a:gd name="connsiteX9" fmla="*/ 0 w 2257425"/>
                <a:gd name="connsiteY9" fmla="*/ 40481 h 1509713"/>
                <a:gd name="connsiteX10" fmla="*/ 7144 w 2257425"/>
                <a:gd name="connsiteY10" fmla="*/ 7144 h 1509713"/>
                <a:gd name="connsiteX11" fmla="*/ 14287 w 2257425"/>
                <a:gd name="connsiteY11" fmla="*/ 2381 h 1509713"/>
                <a:gd name="connsiteX12" fmla="*/ 28575 w 2257425"/>
                <a:gd name="connsiteY12" fmla="*/ 0 h 1509713"/>
                <a:gd name="connsiteX13" fmla="*/ 45244 w 2257425"/>
                <a:gd name="connsiteY13" fmla="*/ 9525 h 1509713"/>
                <a:gd name="connsiteX14" fmla="*/ 69056 w 2257425"/>
                <a:gd name="connsiteY14" fmla="*/ 47625 h 1509713"/>
                <a:gd name="connsiteX15" fmla="*/ 130969 w 2257425"/>
                <a:gd name="connsiteY15" fmla="*/ 150019 h 1509713"/>
                <a:gd name="connsiteX16" fmla="*/ 204787 w 2257425"/>
                <a:gd name="connsiteY16" fmla="*/ 242888 h 1509713"/>
                <a:gd name="connsiteX17" fmla="*/ 290512 w 2257425"/>
                <a:gd name="connsiteY17" fmla="*/ 347663 h 1509713"/>
                <a:gd name="connsiteX18" fmla="*/ 416719 w 2257425"/>
                <a:gd name="connsiteY18" fmla="*/ 469106 h 1509713"/>
                <a:gd name="connsiteX19" fmla="*/ 573881 w 2257425"/>
                <a:gd name="connsiteY19" fmla="*/ 597694 h 1509713"/>
                <a:gd name="connsiteX20" fmla="*/ 688181 w 2257425"/>
                <a:gd name="connsiteY20" fmla="*/ 676275 h 1509713"/>
                <a:gd name="connsiteX21" fmla="*/ 814387 w 2257425"/>
                <a:gd name="connsiteY21" fmla="*/ 757238 h 1509713"/>
                <a:gd name="connsiteX22" fmla="*/ 1014412 w 2257425"/>
                <a:gd name="connsiteY22" fmla="*/ 859631 h 1509713"/>
                <a:gd name="connsiteX23" fmla="*/ 1169194 w 2257425"/>
                <a:gd name="connsiteY23" fmla="*/ 926306 h 1509713"/>
                <a:gd name="connsiteX24" fmla="*/ 1254919 w 2257425"/>
                <a:gd name="connsiteY24" fmla="*/ 969169 h 1509713"/>
                <a:gd name="connsiteX25" fmla="*/ 1404937 w 2257425"/>
                <a:gd name="connsiteY25" fmla="*/ 1033463 h 1509713"/>
                <a:gd name="connsiteX26" fmla="*/ 1500187 w 2257425"/>
                <a:gd name="connsiteY26" fmla="*/ 1066800 h 1509713"/>
                <a:gd name="connsiteX27" fmla="*/ 1607344 w 2257425"/>
                <a:gd name="connsiteY27" fmla="*/ 1097756 h 1509713"/>
                <a:gd name="connsiteX28" fmla="*/ 1740694 w 2257425"/>
                <a:gd name="connsiteY28" fmla="*/ 1128713 h 1509713"/>
                <a:gd name="connsiteX29" fmla="*/ 1819275 w 2257425"/>
                <a:gd name="connsiteY29" fmla="*/ 1145381 h 1509713"/>
                <a:gd name="connsiteX30" fmla="*/ 1962150 w 2257425"/>
                <a:gd name="connsiteY30" fmla="*/ 1169194 h 1509713"/>
                <a:gd name="connsiteX31" fmla="*/ 2050256 w 2257425"/>
                <a:gd name="connsiteY31" fmla="*/ 1181100 h 1509713"/>
                <a:gd name="connsiteX32" fmla="*/ 2114550 w 2257425"/>
                <a:gd name="connsiteY32" fmla="*/ 1190625 h 1509713"/>
                <a:gd name="connsiteX33" fmla="*/ 2257425 w 2257425"/>
                <a:gd name="connsiteY33" fmla="*/ 1166813 h 1509713"/>
                <a:gd name="connsiteX34" fmla="*/ 2155031 w 2257425"/>
                <a:gd name="connsiteY34" fmla="*/ 1509713 h 1509713"/>
                <a:gd name="connsiteX35" fmla="*/ 2078831 w 2257425"/>
                <a:gd name="connsiteY35" fmla="*/ 1476375 h 1509713"/>
                <a:gd name="connsiteX36" fmla="*/ 2031206 w 2257425"/>
                <a:gd name="connsiteY36" fmla="*/ 1450181 h 1509713"/>
                <a:gd name="connsiteX37" fmla="*/ 1981200 w 2257425"/>
                <a:gd name="connsiteY37" fmla="*/ 1433513 h 1509713"/>
                <a:gd name="connsiteX38" fmla="*/ 1788319 w 2257425"/>
                <a:gd name="connsiteY38" fmla="*/ 1390650 h 1509713"/>
                <a:gd name="connsiteX39" fmla="*/ 1516856 w 2257425"/>
                <a:gd name="connsiteY39" fmla="*/ 1316831 h 1509713"/>
                <a:gd name="connsiteX40" fmla="*/ 1269206 w 2257425"/>
                <a:gd name="connsiteY40" fmla="*/ 1238250 h 1509713"/>
                <a:gd name="connsiteX41" fmla="*/ 1047750 w 2257425"/>
                <a:gd name="connsiteY41" fmla="*/ 1147763 h 1509713"/>
                <a:gd name="connsiteX42" fmla="*/ 909637 w 2257425"/>
                <a:gd name="connsiteY42" fmla="*/ 1073944 h 1509713"/>
                <a:gd name="connsiteX43" fmla="*/ 683419 w 2257425"/>
                <a:gd name="connsiteY43" fmla="*/ 919163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7425" h="1509713">
                  <a:moveTo>
                    <a:pt x="683419" y="919163"/>
                  </a:moveTo>
                  <a:lnTo>
                    <a:pt x="585787" y="842963"/>
                  </a:lnTo>
                  <a:lnTo>
                    <a:pt x="469106" y="742950"/>
                  </a:lnTo>
                  <a:lnTo>
                    <a:pt x="290512" y="557213"/>
                  </a:lnTo>
                  <a:lnTo>
                    <a:pt x="209550" y="459581"/>
                  </a:lnTo>
                  <a:lnTo>
                    <a:pt x="133350" y="347663"/>
                  </a:lnTo>
                  <a:lnTo>
                    <a:pt x="57150" y="216694"/>
                  </a:lnTo>
                  <a:lnTo>
                    <a:pt x="11906" y="107156"/>
                  </a:lnTo>
                  <a:lnTo>
                    <a:pt x="0" y="73819"/>
                  </a:lnTo>
                  <a:lnTo>
                    <a:pt x="0" y="40481"/>
                  </a:lnTo>
                  <a:lnTo>
                    <a:pt x="7144" y="7144"/>
                  </a:lnTo>
                  <a:lnTo>
                    <a:pt x="14287" y="2381"/>
                  </a:lnTo>
                  <a:lnTo>
                    <a:pt x="28575" y="0"/>
                  </a:lnTo>
                  <a:lnTo>
                    <a:pt x="45244" y="9525"/>
                  </a:lnTo>
                  <a:lnTo>
                    <a:pt x="69056" y="47625"/>
                  </a:lnTo>
                  <a:lnTo>
                    <a:pt x="130969" y="150019"/>
                  </a:lnTo>
                  <a:lnTo>
                    <a:pt x="204787" y="242888"/>
                  </a:lnTo>
                  <a:lnTo>
                    <a:pt x="290512" y="347663"/>
                  </a:lnTo>
                  <a:lnTo>
                    <a:pt x="416719" y="469106"/>
                  </a:lnTo>
                  <a:lnTo>
                    <a:pt x="573881" y="597694"/>
                  </a:lnTo>
                  <a:lnTo>
                    <a:pt x="688181" y="676275"/>
                  </a:lnTo>
                  <a:lnTo>
                    <a:pt x="814387" y="757238"/>
                  </a:lnTo>
                  <a:lnTo>
                    <a:pt x="1014412" y="859631"/>
                  </a:lnTo>
                  <a:lnTo>
                    <a:pt x="1169194" y="926306"/>
                  </a:lnTo>
                  <a:lnTo>
                    <a:pt x="1254919" y="969169"/>
                  </a:lnTo>
                  <a:lnTo>
                    <a:pt x="1404937" y="1033463"/>
                  </a:lnTo>
                  <a:lnTo>
                    <a:pt x="1500187" y="1066800"/>
                  </a:lnTo>
                  <a:lnTo>
                    <a:pt x="1607344" y="1097756"/>
                  </a:lnTo>
                  <a:lnTo>
                    <a:pt x="1740694" y="1128713"/>
                  </a:lnTo>
                  <a:lnTo>
                    <a:pt x="1819275" y="1145381"/>
                  </a:lnTo>
                  <a:lnTo>
                    <a:pt x="1962150" y="1169194"/>
                  </a:lnTo>
                  <a:lnTo>
                    <a:pt x="2050256" y="1181100"/>
                  </a:lnTo>
                  <a:lnTo>
                    <a:pt x="2114550" y="1190625"/>
                  </a:lnTo>
                  <a:lnTo>
                    <a:pt x="2257425" y="1166813"/>
                  </a:lnTo>
                  <a:lnTo>
                    <a:pt x="2155031" y="1509713"/>
                  </a:lnTo>
                  <a:lnTo>
                    <a:pt x="2078831" y="1476375"/>
                  </a:lnTo>
                  <a:lnTo>
                    <a:pt x="2031206" y="1450181"/>
                  </a:lnTo>
                  <a:lnTo>
                    <a:pt x="1981200" y="1433513"/>
                  </a:lnTo>
                  <a:lnTo>
                    <a:pt x="1788319" y="1390650"/>
                  </a:lnTo>
                  <a:lnTo>
                    <a:pt x="1516856" y="1316831"/>
                  </a:lnTo>
                  <a:lnTo>
                    <a:pt x="1269206" y="1238250"/>
                  </a:lnTo>
                  <a:lnTo>
                    <a:pt x="1047750" y="1147763"/>
                  </a:lnTo>
                  <a:lnTo>
                    <a:pt x="909637" y="1073944"/>
                  </a:lnTo>
                  <a:lnTo>
                    <a:pt x="683419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78EAB6F5-58D5-4669-8541-5A671A8DDF0A}"/>
                </a:ext>
              </a:extLst>
            </p:cNvPr>
            <p:cNvSpPr/>
            <p:nvPr/>
          </p:nvSpPr>
          <p:spPr>
            <a:xfrm>
              <a:off x="2754313" y="3983038"/>
              <a:ext cx="4451350" cy="2022475"/>
            </a:xfrm>
            <a:custGeom>
              <a:avLst/>
              <a:gdLst>
                <a:gd name="connsiteX0" fmla="*/ 2498141 w 4451299"/>
                <a:gd name="connsiteY0" fmla="*/ 1598372 h 2022653"/>
                <a:gd name="connsiteX1" fmla="*/ 2095805 w 4451299"/>
                <a:gd name="connsiteY1" fmla="*/ 1393546 h 2022653"/>
                <a:gd name="connsiteX2" fmla="*/ 1693469 w 4451299"/>
                <a:gd name="connsiteY2" fmla="*/ 1170432 h 2022653"/>
                <a:gd name="connsiteX3" fmla="*/ 1305763 w 4451299"/>
                <a:gd name="connsiteY3" fmla="*/ 943661 h 2022653"/>
                <a:gd name="connsiteX4" fmla="*/ 1009497 w 4451299"/>
                <a:gd name="connsiteY4" fmla="*/ 764439 h 2022653"/>
                <a:gd name="connsiteX5" fmla="*/ 782726 w 4451299"/>
                <a:gd name="connsiteY5" fmla="*/ 672999 h 2022653"/>
                <a:gd name="connsiteX6" fmla="*/ 596189 w 4451299"/>
                <a:gd name="connsiteY6" fmla="*/ 566928 h 2022653"/>
                <a:gd name="connsiteX7" fmla="*/ 354787 w 4451299"/>
                <a:gd name="connsiteY7" fmla="*/ 442570 h 2022653"/>
                <a:gd name="connsiteX8" fmla="*/ 168249 w 4451299"/>
                <a:gd name="connsiteY8" fmla="*/ 362103 h 2022653"/>
                <a:gd name="connsiteX9" fmla="*/ 98755 w 4451299"/>
                <a:gd name="connsiteY9" fmla="*/ 336500 h 2022653"/>
                <a:gd name="connsiteX10" fmla="*/ 76809 w 4451299"/>
                <a:gd name="connsiteY10" fmla="*/ 321869 h 2022653"/>
                <a:gd name="connsiteX11" fmla="*/ 43891 w 4451299"/>
                <a:gd name="connsiteY11" fmla="*/ 263348 h 2022653"/>
                <a:gd name="connsiteX12" fmla="*/ 14630 w 4451299"/>
                <a:gd name="connsiteY12" fmla="*/ 168250 h 2022653"/>
                <a:gd name="connsiteX13" fmla="*/ 3657 w 4451299"/>
                <a:gd name="connsiteY13" fmla="*/ 95098 h 2022653"/>
                <a:gd name="connsiteX14" fmla="*/ 0 w 4451299"/>
                <a:gd name="connsiteY14" fmla="*/ 54864 h 2022653"/>
                <a:gd name="connsiteX15" fmla="*/ 0 w 4451299"/>
                <a:gd name="connsiteY15" fmla="*/ 18288 h 2022653"/>
                <a:gd name="connsiteX16" fmla="*/ 10973 w 4451299"/>
                <a:gd name="connsiteY16" fmla="*/ 0 h 2022653"/>
                <a:gd name="connsiteX17" fmla="*/ 32918 w 4451299"/>
                <a:gd name="connsiteY17" fmla="*/ 0 h 2022653"/>
                <a:gd name="connsiteX18" fmla="*/ 58521 w 4451299"/>
                <a:gd name="connsiteY18" fmla="*/ 10973 h 2022653"/>
                <a:gd name="connsiteX19" fmla="*/ 109728 w 4451299"/>
                <a:gd name="connsiteY19" fmla="*/ 69495 h 2022653"/>
                <a:gd name="connsiteX20" fmla="*/ 153619 w 4451299"/>
                <a:gd name="connsiteY20" fmla="*/ 113386 h 2022653"/>
                <a:gd name="connsiteX21" fmla="*/ 226771 w 4451299"/>
                <a:gd name="connsiteY21" fmla="*/ 175565 h 2022653"/>
                <a:gd name="connsiteX22" fmla="*/ 270662 w 4451299"/>
                <a:gd name="connsiteY22" fmla="*/ 208484 h 2022653"/>
                <a:gd name="connsiteX23" fmla="*/ 354787 w 4451299"/>
                <a:gd name="connsiteY23" fmla="*/ 256032 h 2022653"/>
                <a:gd name="connsiteX24" fmla="*/ 607161 w 4451299"/>
                <a:gd name="connsiteY24" fmla="*/ 391364 h 2022653"/>
                <a:gd name="connsiteX25" fmla="*/ 863193 w 4451299"/>
                <a:gd name="connsiteY25" fmla="*/ 519380 h 2022653"/>
                <a:gd name="connsiteX26" fmla="*/ 1093622 w 4451299"/>
                <a:gd name="connsiteY26" fmla="*/ 640080 h 2022653"/>
                <a:gd name="connsiteX27" fmla="*/ 1558137 w 4451299"/>
                <a:gd name="connsiteY27" fmla="*/ 885140 h 2022653"/>
                <a:gd name="connsiteX28" fmla="*/ 1869033 w 4451299"/>
                <a:gd name="connsiteY28" fmla="*/ 1038759 h 2022653"/>
                <a:gd name="connsiteX29" fmla="*/ 2275027 w 4451299"/>
                <a:gd name="connsiteY29" fmla="*/ 1228954 h 2022653"/>
                <a:gd name="connsiteX30" fmla="*/ 2611526 w 4451299"/>
                <a:gd name="connsiteY30" fmla="*/ 1378916 h 2022653"/>
                <a:gd name="connsiteX31" fmla="*/ 2893161 w 4451299"/>
                <a:gd name="connsiteY31" fmla="*/ 1466698 h 2022653"/>
                <a:gd name="connsiteX32" fmla="*/ 3408883 w 4451299"/>
                <a:gd name="connsiteY32" fmla="*/ 1602029 h 2022653"/>
                <a:gd name="connsiteX33" fmla="*/ 3836822 w 4451299"/>
                <a:gd name="connsiteY33" fmla="*/ 1700784 h 2022653"/>
                <a:gd name="connsiteX34" fmla="*/ 4275734 w 4451299"/>
                <a:gd name="connsiteY34" fmla="*/ 1788567 h 2022653"/>
                <a:gd name="connsiteX35" fmla="*/ 4422038 w 4451299"/>
                <a:gd name="connsiteY35" fmla="*/ 1817828 h 2022653"/>
                <a:gd name="connsiteX36" fmla="*/ 4440326 w 4451299"/>
                <a:gd name="connsiteY36" fmla="*/ 1825143 h 2022653"/>
                <a:gd name="connsiteX37" fmla="*/ 4451299 w 4451299"/>
                <a:gd name="connsiteY37" fmla="*/ 1836116 h 2022653"/>
                <a:gd name="connsiteX38" fmla="*/ 4447641 w 4451299"/>
                <a:gd name="connsiteY38" fmla="*/ 1850746 h 2022653"/>
                <a:gd name="connsiteX39" fmla="*/ 4422038 w 4451299"/>
                <a:gd name="connsiteY39" fmla="*/ 1872692 h 2022653"/>
                <a:gd name="connsiteX40" fmla="*/ 4217213 w 4451299"/>
                <a:gd name="connsiteY40" fmla="*/ 1909268 h 2022653"/>
                <a:gd name="connsiteX41" fmla="*/ 3814877 w 4451299"/>
                <a:gd name="connsiteY41" fmla="*/ 1975104 h 2022653"/>
                <a:gd name="connsiteX42" fmla="*/ 3580790 w 4451299"/>
                <a:gd name="connsiteY42" fmla="*/ 2018996 h 2022653"/>
                <a:gd name="connsiteX43" fmla="*/ 3540557 w 4451299"/>
                <a:gd name="connsiteY43" fmla="*/ 2022653 h 2022653"/>
                <a:gd name="connsiteX44" fmla="*/ 3463747 w 4451299"/>
                <a:gd name="connsiteY44" fmla="*/ 2011680 h 2022653"/>
                <a:gd name="connsiteX45" fmla="*/ 3368649 w 4451299"/>
                <a:gd name="connsiteY45" fmla="*/ 1997050 h 2022653"/>
                <a:gd name="connsiteX46" fmla="*/ 3229661 w 4451299"/>
                <a:gd name="connsiteY46" fmla="*/ 1949501 h 2022653"/>
                <a:gd name="connsiteX47" fmla="*/ 2999232 w 4451299"/>
                <a:gd name="connsiteY47" fmla="*/ 1850746 h 2022653"/>
                <a:gd name="connsiteX48" fmla="*/ 2498141 w 4451299"/>
                <a:gd name="connsiteY48" fmla="*/ 1598372 h 20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1299" h="2022653">
                  <a:moveTo>
                    <a:pt x="2498141" y="1598372"/>
                  </a:moveTo>
                  <a:lnTo>
                    <a:pt x="2095805" y="1393546"/>
                  </a:lnTo>
                  <a:lnTo>
                    <a:pt x="1693469" y="1170432"/>
                  </a:lnTo>
                  <a:lnTo>
                    <a:pt x="1305763" y="943661"/>
                  </a:lnTo>
                  <a:lnTo>
                    <a:pt x="1009497" y="764439"/>
                  </a:lnTo>
                  <a:lnTo>
                    <a:pt x="782726" y="672999"/>
                  </a:lnTo>
                  <a:lnTo>
                    <a:pt x="596189" y="566928"/>
                  </a:lnTo>
                  <a:lnTo>
                    <a:pt x="354787" y="442570"/>
                  </a:lnTo>
                  <a:lnTo>
                    <a:pt x="168249" y="362103"/>
                  </a:lnTo>
                  <a:lnTo>
                    <a:pt x="98755" y="336500"/>
                  </a:lnTo>
                  <a:lnTo>
                    <a:pt x="76809" y="321869"/>
                  </a:lnTo>
                  <a:lnTo>
                    <a:pt x="43891" y="263348"/>
                  </a:lnTo>
                  <a:lnTo>
                    <a:pt x="14630" y="168250"/>
                  </a:lnTo>
                  <a:lnTo>
                    <a:pt x="3657" y="95098"/>
                  </a:lnTo>
                  <a:lnTo>
                    <a:pt x="0" y="54864"/>
                  </a:lnTo>
                  <a:lnTo>
                    <a:pt x="0" y="18288"/>
                  </a:lnTo>
                  <a:lnTo>
                    <a:pt x="10973" y="0"/>
                  </a:lnTo>
                  <a:lnTo>
                    <a:pt x="32918" y="0"/>
                  </a:lnTo>
                  <a:lnTo>
                    <a:pt x="58521" y="10973"/>
                  </a:lnTo>
                  <a:lnTo>
                    <a:pt x="109728" y="69495"/>
                  </a:lnTo>
                  <a:lnTo>
                    <a:pt x="153619" y="113386"/>
                  </a:lnTo>
                  <a:lnTo>
                    <a:pt x="226771" y="175565"/>
                  </a:lnTo>
                  <a:lnTo>
                    <a:pt x="270662" y="208484"/>
                  </a:lnTo>
                  <a:lnTo>
                    <a:pt x="354787" y="256032"/>
                  </a:lnTo>
                  <a:lnTo>
                    <a:pt x="607161" y="391364"/>
                  </a:lnTo>
                  <a:lnTo>
                    <a:pt x="863193" y="519380"/>
                  </a:lnTo>
                  <a:lnTo>
                    <a:pt x="1093622" y="640080"/>
                  </a:lnTo>
                  <a:lnTo>
                    <a:pt x="1558137" y="885140"/>
                  </a:lnTo>
                  <a:lnTo>
                    <a:pt x="1869033" y="1038759"/>
                  </a:lnTo>
                  <a:lnTo>
                    <a:pt x="2275027" y="1228954"/>
                  </a:lnTo>
                  <a:lnTo>
                    <a:pt x="2611526" y="1378916"/>
                  </a:lnTo>
                  <a:lnTo>
                    <a:pt x="2893161" y="1466698"/>
                  </a:lnTo>
                  <a:lnTo>
                    <a:pt x="3408883" y="1602029"/>
                  </a:lnTo>
                  <a:lnTo>
                    <a:pt x="3836822" y="1700784"/>
                  </a:lnTo>
                  <a:lnTo>
                    <a:pt x="4275734" y="1788567"/>
                  </a:lnTo>
                  <a:lnTo>
                    <a:pt x="4422038" y="1817828"/>
                  </a:lnTo>
                  <a:lnTo>
                    <a:pt x="4440326" y="1825143"/>
                  </a:lnTo>
                  <a:lnTo>
                    <a:pt x="4451299" y="1836116"/>
                  </a:lnTo>
                  <a:lnTo>
                    <a:pt x="4447641" y="1850746"/>
                  </a:lnTo>
                  <a:lnTo>
                    <a:pt x="4422038" y="1872692"/>
                  </a:lnTo>
                  <a:lnTo>
                    <a:pt x="4217213" y="1909268"/>
                  </a:lnTo>
                  <a:lnTo>
                    <a:pt x="3814877" y="1975104"/>
                  </a:lnTo>
                  <a:lnTo>
                    <a:pt x="3580790" y="2018996"/>
                  </a:lnTo>
                  <a:lnTo>
                    <a:pt x="3540557" y="2022653"/>
                  </a:lnTo>
                  <a:lnTo>
                    <a:pt x="3463747" y="2011680"/>
                  </a:lnTo>
                  <a:lnTo>
                    <a:pt x="3368649" y="1997050"/>
                  </a:lnTo>
                  <a:lnTo>
                    <a:pt x="3229661" y="1949501"/>
                  </a:lnTo>
                  <a:lnTo>
                    <a:pt x="2999232" y="1850746"/>
                  </a:lnTo>
                  <a:lnTo>
                    <a:pt x="2498141" y="1598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10599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4C136D9-8801-49AB-8847-B0D6EBF9C5B0}"/>
              </a:ext>
            </a:extLst>
          </p:cNvPr>
          <p:cNvGrpSpPr/>
          <p:nvPr/>
        </p:nvGrpSpPr>
        <p:grpSpPr>
          <a:xfrm>
            <a:off x="2676525" y="1371600"/>
            <a:ext cx="4622800" cy="4633913"/>
            <a:chOff x="2676525" y="1371600"/>
            <a:chExt cx="4622800" cy="46339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AB4D1ED-AD9C-314A-A3FC-E6DF507104EC}"/>
                </a:ext>
              </a:extLst>
            </p:cNvPr>
            <p:cNvSpPr/>
            <p:nvPr/>
          </p:nvSpPr>
          <p:spPr>
            <a:xfrm>
              <a:off x="2676525" y="2090738"/>
              <a:ext cx="1404938" cy="614362"/>
            </a:xfrm>
            <a:custGeom>
              <a:avLst/>
              <a:gdLst>
                <a:gd name="connsiteX0" fmla="*/ 766763 w 1404938"/>
                <a:gd name="connsiteY0" fmla="*/ 357187 h 614362"/>
                <a:gd name="connsiteX1" fmla="*/ 483394 w 1404938"/>
                <a:gd name="connsiteY1" fmla="*/ 504825 h 614362"/>
                <a:gd name="connsiteX2" fmla="*/ 388144 w 1404938"/>
                <a:gd name="connsiteY2" fmla="*/ 559593 h 614362"/>
                <a:gd name="connsiteX3" fmla="*/ 366713 w 1404938"/>
                <a:gd name="connsiteY3" fmla="*/ 585787 h 614362"/>
                <a:gd name="connsiteX4" fmla="*/ 352425 w 1404938"/>
                <a:gd name="connsiteY4" fmla="*/ 602456 h 614362"/>
                <a:gd name="connsiteX5" fmla="*/ 335756 w 1404938"/>
                <a:gd name="connsiteY5" fmla="*/ 609600 h 614362"/>
                <a:gd name="connsiteX6" fmla="*/ 323850 w 1404938"/>
                <a:gd name="connsiteY6" fmla="*/ 614362 h 614362"/>
                <a:gd name="connsiteX7" fmla="*/ 309563 w 1404938"/>
                <a:gd name="connsiteY7" fmla="*/ 611981 h 614362"/>
                <a:gd name="connsiteX8" fmla="*/ 280988 w 1404938"/>
                <a:gd name="connsiteY8" fmla="*/ 600075 h 614362"/>
                <a:gd name="connsiteX9" fmla="*/ 257175 w 1404938"/>
                <a:gd name="connsiteY9" fmla="*/ 581025 h 614362"/>
                <a:gd name="connsiteX10" fmla="*/ 197644 w 1404938"/>
                <a:gd name="connsiteY10" fmla="*/ 519112 h 614362"/>
                <a:gd name="connsiteX11" fmla="*/ 121444 w 1404938"/>
                <a:gd name="connsiteY11" fmla="*/ 423862 h 614362"/>
                <a:gd name="connsiteX12" fmla="*/ 92869 w 1404938"/>
                <a:gd name="connsiteY12" fmla="*/ 383381 h 614362"/>
                <a:gd name="connsiteX13" fmla="*/ 57150 w 1404938"/>
                <a:gd name="connsiteY13" fmla="*/ 323850 h 614362"/>
                <a:gd name="connsiteX14" fmla="*/ 21431 w 1404938"/>
                <a:gd name="connsiteY14" fmla="*/ 247650 h 614362"/>
                <a:gd name="connsiteX15" fmla="*/ 7144 w 1404938"/>
                <a:gd name="connsiteY15" fmla="*/ 216693 h 614362"/>
                <a:gd name="connsiteX16" fmla="*/ 0 w 1404938"/>
                <a:gd name="connsiteY16" fmla="*/ 176212 h 614362"/>
                <a:gd name="connsiteX17" fmla="*/ 4763 w 1404938"/>
                <a:gd name="connsiteY17" fmla="*/ 152400 h 614362"/>
                <a:gd name="connsiteX18" fmla="*/ 11906 w 1404938"/>
                <a:gd name="connsiteY18" fmla="*/ 140493 h 614362"/>
                <a:gd name="connsiteX19" fmla="*/ 33338 w 1404938"/>
                <a:gd name="connsiteY19" fmla="*/ 138112 h 614362"/>
                <a:gd name="connsiteX20" fmla="*/ 71438 w 1404938"/>
                <a:gd name="connsiteY20" fmla="*/ 150018 h 614362"/>
                <a:gd name="connsiteX21" fmla="*/ 104775 w 1404938"/>
                <a:gd name="connsiteY21" fmla="*/ 171450 h 614362"/>
                <a:gd name="connsiteX22" fmla="*/ 133350 w 1404938"/>
                <a:gd name="connsiteY22" fmla="*/ 207168 h 614362"/>
                <a:gd name="connsiteX23" fmla="*/ 183356 w 1404938"/>
                <a:gd name="connsiteY23" fmla="*/ 250031 h 614362"/>
                <a:gd name="connsiteX24" fmla="*/ 221456 w 1404938"/>
                <a:gd name="connsiteY24" fmla="*/ 278606 h 614362"/>
                <a:gd name="connsiteX25" fmla="*/ 261938 w 1404938"/>
                <a:gd name="connsiteY25" fmla="*/ 300037 h 614362"/>
                <a:gd name="connsiteX26" fmla="*/ 302419 w 1404938"/>
                <a:gd name="connsiteY26" fmla="*/ 316706 h 614362"/>
                <a:gd name="connsiteX27" fmla="*/ 323850 w 1404938"/>
                <a:gd name="connsiteY27" fmla="*/ 316706 h 614362"/>
                <a:gd name="connsiteX28" fmla="*/ 378619 w 1404938"/>
                <a:gd name="connsiteY28" fmla="*/ 304800 h 614362"/>
                <a:gd name="connsiteX29" fmla="*/ 614363 w 1404938"/>
                <a:gd name="connsiteY29" fmla="*/ 221456 h 614362"/>
                <a:gd name="connsiteX30" fmla="*/ 838200 w 1404938"/>
                <a:gd name="connsiteY30" fmla="*/ 133350 h 614362"/>
                <a:gd name="connsiteX31" fmla="*/ 923925 w 1404938"/>
                <a:gd name="connsiteY31" fmla="*/ 92868 h 614362"/>
                <a:gd name="connsiteX32" fmla="*/ 978694 w 1404938"/>
                <a:gd name="connsiteY32" fmla="*/ 57150 h 614362"/>
                <a:gd name="connsiteX33" fmla="*/ 1021556 w 1404938"/>
                <a:gd name="connsiteY33" fmla="*/ 19050 h 614362"/>
                <a:gd name="connsiteX34" fmla="*/ 1035844 w 1404938"/>
                <a:gd name="connsiteY34" fmla="*/ 4762 h 614362"/>
                <a:gd name="connsiteX35" fmla="*/ 1062038 w 1404938"/>
                <a:gd name="connsiteY35" fmla="*/ 0 h 614362"/>
                <a:gd name="connsiteX36" fmla="*/ 1104900 w 1404938"/>
                <a:gd name="connsiteY36" fmla="*/ 11906 h 614362"/>
                <a:gd name="connsiteX37" fmla="*/ 1221581 w 1404938"/>
                <a:gd name="connsiteY37" fmla="*/ 66675 h 614362"/>
                <a:gd name="connsiteX38" fmla="*/ 1331119 w 1404938"/>
                <a:gd name="connsiteY38" fmla="*/ 128587 h 614362"/>
                <a:gd name="connsiteX39" fmla="*/ 1390650 w 1404938"/>
                <a:gd name="connsiteY39" fmla="*/ 166687 h 614362"/>
                <a:gd name="connsiteX40" fmla="*/ 1404938 w 1404938"/>
                <a:gd name="connsiteY40" fmla="*/ 183356 h 614362"/>
                <a:gd name="connsiteX41" fmla="*/ 1402556 w 1404938"/>
                <a:gd name="connsiteY41" fmla="*/ 202406 h 614362"/>
                <a:gd name="connsiteX42" fmla="*/ 1393031 w 1404938"/>
                <a:gd name="connsiteY42" fmla="*/ 226218 h 614362"/>
                <a:gd name="connsiteX43" fmla="*/ 1362075 w 1404938"/>
                <a:gd name="connsiteY43" fmla="*/ 261937 h 614362"/>
                <a:gd name="connsiteX44" fmla="*/ 1316831 w 1404938"/>
                <a:gd name="connsiteY44" fmla="*/ 304800 h 614362"/>
                <a:gd name="connsiteX45" fmla="*/ 992981 w 1404938"/>
                <a:gd name="connsiteY45" fmla="*/ 295275 h 614362"/>
                <a:gd name="connsiteX46" fmla="*/ 973931 w 1404938"/>
                <a:gd name="connsiteY46" fmla="*/ 288131 h 614362"/>
                <a:gd name="connsiteX47" fmla="*/ 950119 w 1404938"/>
                <a:gd name="connsiteY47" fmla="*/ 288131 h 614362"/>
                <a:gd name="connsiteX48" fmla="*/ 907256 w 1404938"/>
                <a:gd name="connsiteY48" fmla="*/ 297656 h 614362"/>
                <a:gd name="connsiteX49" fmla="*/ 766763 w 1404938"/>
                <a:gd name="connsiteY49" fmla="*/ 35718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04938" h="614362">
                  <a:moveTo>
                    <a:pt x="766763" y="357187"/>
                  </a:moveTo>
                  <a:lnTo>
                    <a:pt x="483394" y="504825"/>
                  </a:lnTo>
                  <a:lnTo>
                    <a:pt x="388144" y="559593"/>
                  </a:lnTo>
                  <a:lnTo>
                    <a:pt x="366713" y="585787"/>
                  </a:lnTo>
                  <a:lnTo>
                    <a:pt x="352425" y="602456"/>
                  </a:lnTo>
                  <a:lnTo>
                    <a:pt x="335756" y="609600"/>
                  </a:lnTo>
                  <a:lnTo>
                    <a:pt x="323850" y="614362"/>
                  </a:lnTo>
                  <a:lnTo>
                    <a:pt x="309563" y="611981"/>
                  </a:lnTo>
                  <a:lnTo>
                    <a:pt x="280988" y="600075"/>
                  </a:lnTo>
                  <a:lnTo>
                    <a:pt x="257175" y="581025"/>
                  </a:lnTo>
                  <a:lnTo>
                    <a:pt x="197644" y="519112"/>
                  </a:lnTo>
                  <a:lnTo>
                    <a:pt x="121444" y="423862"/>
                  </a:lnTo>
                  <a:lnTo>
                    <a:pt x="92869" y="383381"/>
                  </a:lnTo>
                  <a:lnTo>
                    <a:pt x="57150" y="323850"/>
                  </a:lnTo>
                  <a:lnTo>
                    <a:pt x="21431" y="247650"/>
                  </a:lnTo>
                  <a:lnTo>
                    <a:pt x="7144" y="216693"/>
                  </a:lnTo>
                  <a:lnTo>
                    <a:pt x="0" y="176212"/>
                  </a:lnTo>
                  <a:lnTo>
                    <a:pt x="4763" y="152400"/>
                  </a:lnTo>
                  <a:lnTo>
                    <a:pt x="11906" y="140493"/>
                  </a:lnTo>
                  <a:lnTo>
                    <a:pt x="33338" y="138112"/>
                  </a:lnTo>
                  <a:lnTo>
                    <a:pt x="71438" y="150018"/>
                  </a:lnTo>
                  <a:lnTo>
                    <a:pt x="104775" y="171450"/>
                  </a:lnTo>
                  <a:lnTo>
                    <a:pt x="133350" y="207168"/>
                  </a:lnTo>
                  <a:lnTo>
                    <a:pt x="183356" y="250031"/>
                  </a:lnTo>
                  <a:lnTo>
                    <a:pt x="221456" y="278606"/>
                  </a:lnTo>
                  <a:lnTo>
                    <a:pt x="261938" y="300037"/>
                  </a:lnTo>
                  <a:lnTo>
                    <a:pt x="302419" y="316706"/>
                  </a:lnTo>
                  <a:lnTo>
                    <a:pt x="323850" y="316706"/>
                  </a:lnTo>
                  <a:lnTo>
                    <a:pt x="378619" y="304800"/>
                  </a:lnTo>
                  <a:lnTo>
                    <a:pt x="614363" y="221456"/>
                  </a:lnTo>
                  <a:lnTo>
                    <a:pt x="838200" y="133350"/>
                  </a:lnTo>
                  <a:lnTo>
                    <a:pt x="923925" y="92868"/>
                  </a:lnTo>
                  <a:lnTo>
                    <a:pt x="978694" y="57150"/>
                  </a:lnTo>
                  <a:lnTo>
                    <a:pt x="1021556" y="19050"/>
                  </a:lnTo>
                  <a:lnTo>
                    <a:pt x="1035844" y="4762"/>
                  </a:lnTo>
                  <a:lnTo>
                    <a:pt x="1062038" y="0"/>
                  </a:lnTo>
                  <a:lnTo>
                    <a:pt x="1104900" y="11906"/>
                  </a:lnTo>
                  <a:lnTo>
                    <a:pt x="1221581" y="66675"/>
                  </a:lnTo>
                  <a:lnTo>
                    <a:pt x="1331119" y="128587"/>
                  </a:lnTo>
                  <a:lnTo>
                    <a:pt x="1390650" y="166687"/>
                  </a:lnTo>
                  <a:lnTo>
                    <a:pt x="1404938" y="183356"/>
                  </a:lnTo>
                  <a:lnTo>
                    <a:pt x="1402556" y="202406"/>
                  </a:lnTo>
                  <a:lnTo>
                    <a:pt x="1393031" y="226218"/>
                  </a:lnTo>
                  <a:lnTo>
                    <a:pt x="1362075" y="261937"/>
                  </a:lnTo>
                  <a:lnTo>
                    <a:pt x="1316831" y="304800"/>
                  </a:lnTo>
                  <a:lnTo>
                    <a:pt x="992981" y="295275"/>
                  </a:lnTo>
                  <a:lnTo>
                    <a:pt x="973931" y="288131"/>
                  </a:lnTo>
                  <a:lnTo>
                    <a:pt x="950119" y="288131"/>
                  </a:lnTo>
                  <a:lnTo>
                    <a:pt x="907256" y="297656"/>
                  </a:lnTo>
                  <a:lnTo>
                    <a:pt x="766763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F8EF8F3-AC38-3A48-A5B6-AC79A92559B5}"/>
                </a:ext>
              </a:extLst>
            </p:cNvPr>
            <p:cNvSpPr/>
            <p:nvPr/>
          </p:nvSpPr>
          <p:spPr>
            <a:xfrm>
              <a:off x="4743450" y="1719263"/>
              <a:ext cx="1965325" cy="1263650"/>
            </a:xfrm>
            <a:custGeom>
              <a:avLst/>
              <a:gdLst>
                <a:gd name="connsiteX0" fmla="*/ 1281113 w 1964531"/>
                <a:gd name="connsiteY0" fmla="*/ 283368 h 1264443"/>
                <a:gd name="connsiteX1" fmla="*/ 1085850 w 1964531"/>
                <a:gd name="connsiteY1" fmla="*/ 302418 h 1264443"/>
                <a:gd name="connsiteX2" fmla="*/ 809625 w 1964531"/>
                <a:gd name="connsiteY2" fmla="*/ 376237 h 1264443"/>
                <a:gd name="connsiteX3" fmla="*/ 669131 w 1964531"/>
                <a:gd name="connsiteY3" fmla="*/ 404812 h 1264443"/>
                <a:gd name="connsiteX4" fmla="*/ 523875 w 1964531"/>
                <a:gd name="connsiteY4" fmla="*/ 440531 h 1264443"/>
                <a:gd name="connsiteX5" fmla="*/ 378619 w 1964531"/>
                <a:gd name="connsiteY5" fmla="*/ 478631 h 1264443"/>
                <a:gd name="connsiteX6" fmla="*/ 364331 w 1964531"/>
                <a:gd name="connsiteY6" fmla="*/ 488156 h 1264443"/>
                <a:gd name="connsiteX7" fmla="*/ 342900 w 1964531"/>
                <a:gd name="connsiteY7" fmla="*/ 495300 h 1264443"/>
                <a:gd name="connsiteX8" fmla="*/ 321469 w 1964531"/>
                <a:gd name="connsiteY8" fmla="*/ 492918 h 1264443"/>
                <a:gd name="connsiteX9" fmla="*/ 290513 w 1964531"/>
                <a:gd name="connsiteY9" fmla="*/ 481012 h 1264443"/>
                <a:gd name="connsiteX10" fmla="*/ 192881 w 1964531"/>
                <a:gd name="connsiteY10" fmla="*/ 416718 h 1264443"/>
                <a:gd name="connsiteX11" fmla="*/ 92869 w 1964531"/>
                <a:gd name="connsiteY11" fmla="*/ 330993 h 1264443"/>
                <a:gd name="connsiteX12" fmla="*/ 33338 w 1964531"/>
                <a:gd name="connsiteY12" fmla="*/ 271462 h 1264443"/>
                <a:gd name="connsiteX13" fmla="*/ 19050 w 1964531"/>
                <a:gd name="connsiteY13" fmla="*/ 257175 h 1264443"/>
                <a:gd name="connsiteX14" fmla="*/ 9525 w 1964531"/>
                <a:gd name="connsiteY14" fmla="*/ 238125 h 1264443"/>
                <a:gd name="connsiteX15" fmla="*/ 0 w 1964531"/>
                <a:gd name="connsiteY15" fmla="*/ 200025 h 1264443"/>
                <a:gd name="connsiteX16" fmla="*/ 2381 w 1964531"/>
                <a:gd name="connsiteY16" fmla="*/ 180975 h 1264443"/>
                <a:gd name="connsiteX17" fmla="*/ 11906 w 1964531"/>
                <a:gd name="connsiteY17" fmla="*/ 171450 h 1264443"/>
                <a:gd name="connsiteX18" fmla="*/ 23813 w 1964531"/>
                <a:gd name="connsiteY18" fmla="*/ 166687 h 1264443"/>
                <a:gd name="connsiteX19" fmla="*/ 42863 w 1964531"/>
                <a:gd name="connsiteY19" fmla="*/ 169068 h 1264443"/>
                <a:gd name="connsiteX20" fmla="*/ 83344 w 1964531"/>
                <a:gd name="connsiteY20" fmla="*/ 188118 h 1264443"/>
                <a:gd name="connsiteX21" fmla="*/ 111919 w 1964531"/>
                <a:gd name="connsiteY21" fmla="*/ 204787 h 1264443"/>
                <a:gd name="connsiteX22" fmla="*/ 147638 w 1964531"/>
                <a:gd name="connsiteY22" fmla="*/ 221456 h 1264443"/>
                <a:gd name="connsiteX23" fmla="*/ 202406 w 1964531"/>
                <a:gd name="connsiteY23" fmla="*/ 235743 h 1264443"/>
                <a:gd name="connsiteX24" fmla="*/ 252413 w 1964531"/>
                <a:gd name="connsiteY24" fmla="*/ 247650 h 1264443"/>
                <a:gd name="connsiteX25" fmla="*/ 311944 w 1964531"/>
                <a:gd name="connsiteY25" fmla="*/ 259556 h 1264443"/>
                <a:gd name="connsiteX26" fmla="*/ 361950 w 1964531"/>
                <a:gd name="connsiteY26" fmla="*/ 261937 h 1264443"/>
                <a:gd name="connsiteX27" fmla="*/ 414338 w 1964531"/>
                <a:gd name="connsiteY27" fmla="*/ 259556 h 1264443"/>
                <a:gd name="connsiteX28" fmla="*/ 504825 w 1964531"/>
                <a:gd name="connsiteY28" fmla="*/ 245268 h 1264443"/>
                <a:gd name="connsiteX29" fmla="*/ 659606 w 1964531"/>
                <a:gd name="connsiteY29" fmla="*/ 216693 h 1264443"/>
                <a:gd name="connsiteX30" fmla="*/ 854869 w 1964531"/>
                <a:gd name="connsiteY30" fmla="*/ 169068 h 1264443"/>
                <a:gd name="connsiteX31" fmla="*/ 1121569 w 1964531"/>
                <a:gd name="connsiteY31" fmla="*/ 123825 h 1264443"/>
                <a:gd name="connsiteX32" fmla="*/ 1243013 w 1964531"/>
                <a:gd name="connsiteY32" fmla="*/ 119062 h 1264443"/>
                <a:gd name="connsiteX33" fmla="*/ 1376363 w 1964531"/>
                <a:gd name="connsiteY33" fmla="*/ 104775 h 1264443"/>
                <a:gd name="connsiteX34" fmla="*/ 1447800 w 1964531"/>
                <a:gd name="connsiteY34" fmla="*/ 92868 h 1264443"/>
                <a:gd name="connsiteX35" fmla="*/ 1502569 w 1964531"/>
                <a:gd name="connsiteY35" fmla="*/ 83343 h 1264443"/>
                <a:gd name="connsiteX36" fmla="*/ 1538288 w 1964531"/>
                <a:gd name="connsiteY36" fmla="*/ 71437 h 1264443"/>
                <a:gd name="connsiteX37" fmla="*/ 1590675 w 1964531"/>
                <a:gd name="connsiteY37" fmla="*/ 50006 h 1264443"/>
                <a:gd name="connsiteX38" fmla="*/ 1657350 w 1964531"/>
                <a:gd name="connsiteY38" fmla="*/ 9525 h 1264443"/>
                <a:gd name="connsiteX39" fmla="*/ 1674019 w 1964531"/>
                <a:gd name="connsiteY39" fmla="*/ 0 h 1264443"/>
                <a:gd name="connsiteX40" fmla="*/ 1688306 w 1964531"/>
                <a:gd name="connsiteY40" fmla="*/ 0 h 1264443"/>
                <a:gd name="connsiteX41" fmla="*/ 1719263 w 1964531"/>
                <a:gd name="connsiteY41" fmla="*/ 9525 h 1264443"/>
                <a:gd name="connsiteX42" fmla="*/ 1769269 w 1964531"/>
                <a:gd name="connsiteY42" fmla="*/ 40481 h 1264443"/>
                <a:gd name="connsiteX43" fmla="*/ 1833563 w 1964531"/>
                <a:gd name="connsiteY43" fmla="*/ 95250 h 1264443"/>
                <a:gd name="connsiteX44" fmla="*/ 1919288 w 1964531"/>
                <a:gd name="connsiteY44" fmla="*/ 164306 h 1264443"/>
                <a:gd name="connsiteX45" fmla="*/ 1940719 w 1964531"/>
                <a:gd name="connsiteY45" fmla="*/ 180975 h 1264443"/>
                <a:gd name="connsiteX46" fmla="*/ 1959769 w 1964531"/>
                <a:gd name="connsiteY46" fmla="*/ 200025 h 1264443"/>
                <a:gd name="connsiteX47" fmla="*/ 1964531 w 1964531"/>
                <a:gd name="connsiteY47" fmla="*/ 219075 h 1264443"/>
                <a:gd name="connsiteX48" fmla="*/ 1959769 w 1964531"/>
                <a:gd name="connsiteY48" fmla="*/ 238125 h 1264443"/>
                <a:gd name="connsiteX49" fmla="*/ 1943100 w 1964531"/>
                <a:gd name="connsiteY49" fmla="*/ 261937 h 1264443"/>
                <a:gd name="connsiteX50" fmla="*/ 1914525 w 1964531"/>
                <a:gd name="connsiteY50" fmla="*/ 283368 h 1264443"/>
                <a:gd name="connsiteX51" fmla="*/ 1902619 w 1964531"/>
                <a:gd name="connsiteY51" fmla="*/ 304800 h 1264443"/>
                <a:gd name="connsiteX52" fmla="*/ 1885950 w 1964531"/>
                <a:gd name="connsiteY52" fmla="*/ 371475 h 1264443"/>
                <a:gd name="connsiteX53" fmla="*/ 1864519 w 1964531"/>
                <a:gd name="connsiteY53" fmla="*/ 497681 h 1264443"/>
                <a:gd name="connsiteX54" fmla="*/ 1852613 w 1964531"/>
                <a:gd name="connsiteY54" fmla="*/ 597693 h 1264443"/>
                <a:gd name="connsiteX55" fmla="*/ 1804988 w 1964531"/>
                <a:gd name="connsiteY55" fmla="*/ 854868 h 1264443"/>
                <a:gd name="connsiteX56" fmla="*/ 1752600 w 1964531"/>
                <a:gd name="connsiteY56" fmla="*/ 1059656 h 1264443"/>
                <a:gd name="connsiteX57" fmla="*/ 1697831 w 1964531"/>
                <a:gd name="connsiteY57" fmla="*/ 1262062 h 1264443"/>
                <a:gd name="connsiteX58" fmla="*/ 1559719 w 1964531"/>
                <a:gd name="connsiteY58" fmla="*/ 1264443 h 1264443"/>
                <a:gd name="connsiteX59" fmla="*/ 1566863 w 1964531"/>
                <a:gd name="connsiteY59" fmla="*/ 1162050 h 1264443"/>
                <a:gd name="connsiteX60" fmla="*/ 1583531 w 1964531"/>
                <a:gd name="connsiteY60" fmla="*/ 1052512 h 1264443"/>
                <a:gd name="connsiteX61" fmla="*/ 1590675 w 1964531"/>
                <a:gd name="connsiteY61" fmla="*/ 983456 h 1264443"/>
                <a:gd name="connsiteX62" fmla="*/ 1590675 w 1964531"/>
                <a:gd name="connsiteY62" fmla="*/ 912018 h 1264443"/>
                <a:gd name="connsiteX63" fmla="*/ 1588294 w 1964531"/>
                <a:gd name="connsiteY63" fmla="*/ 826293 h 1264443"/>
                <a:gd name="connsiteX64" fmla="*/ 1609725 w 1964531"/>
                <a:gd name="connsiteY64" fmla="*/ 607218 h 1264443"/>
                <a:gd name="connsiteX65" fmla="*/ 1633538 w 1964531"/>
                <a:gd name="connsiteY65" fmla="*/ 321468 h 1264443"/>
                <a:gd name="connsiteX66" fmla="*/ 1631156 w 1964531"/>
                <a:gd name="connsiteY66" fmla="*/ 295275 h 1264443"/>
                <a:gd name="connsiteX67" fmla="*/ 1621631 w 1964531"/>
                <a:gd name="connsiteY67" fmla="*/ 276225 h 1264443"/>
                <a:gd name="connsiteX68" fmla="*/ 1607344 w 1964531"/>
                <a:gd name="connsiteY68" fmla="*/ 264318 h 1264443"/>
                <a:gd name="connsiteX69" fmla="*/ 1581150 w 1964531"/>
                <a:gd name="connsiteY69" fmla="*/ 254793 h 1264443"/>
                <a:gd name="connsiteX70" fmla="*/ 1490663 w 1964531"/>
                <a:gd name="connsiteY70" fmla="*/ 259556 h 1264443"/>
                <a:gd name="connsiteX71" fmla="*/ 1281113 w 1964531"/>
                <a:gd name="connsiteY71" fmla="*/ 283368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964531" h="1264443">
                  <a:moveTo>
                    <a:pt x="1281113" y="283368"/>
                  </a:moveTo>
                  <a:lnTo>
                    <a:pt x="1085850" y="302418"/>
                  </a:lnTo>
                  <a:lnTo>
                    <a:pt x="809625" y="376237"/>
                  </a:lnTo>
                  <a:lnTo>
                    <a:pt x="669131" y="404812"/>
                  </a:lnTo>
                  <a:lnTo>
                    <a:pt x="523875" y="440531"/>
                  </a:lnTo>
                  <a:lnTo>
                    <a:pt x="378619" y="478631"/>
                  </a:lnTo>
                  <a:lnTo>
                    <a:pt x="364331" y="488156"/>
                  </a:lnTo>
                  <a:lnTo>
                    <a:pt x="342900" y="495300"/>
                  </a:lnTo>
                  <a:lnTo>
                    <a:pt x="321469" y="492918"/>
                  </a:lnTo>
                  <a:lnTo>
                    <a:pt x="290513" y="481012"/>
                  </a:lnTo>
                  <a:lnTo>
                    <a:pt x="192881" y="416718"/>
                  </a:lnTo>
                  <a:lnTo>
                    <a:pt x="92869" y="330993"/>
                  </a:lnTo>
                  <a:lnTo>
                    <a:pt x="33338" y="271462"/>
                  </a:lnTo>
                  <a:lnTo>
                    <a:pt x="19050" y="257175"/>
                  </a:lnTo>
                  <a:lnTo>
                    <a:pt x="9525" y="238125"/>
                  </a:lnTo>
                  <a:lnTo>
                    <a:pt x="0" y="200025"/>
                  </a:lnTo>
                  <a:lnTo>
                    <a:pt x="2381" y="180975"/>
                  </a:lnTo>
                  <a:lnTo>
                    <a:pt x="11906" y="171450"/>
                  </a:lnTo>
                  <a:lnTo>
                    <a:pt x="23813" y="166687"/>
                  </a:lnTo>
                  <a:lnTo>
                    <a:pt x="42863" y="169068"/>
                  </a:lnTo>
                  <a:lnTo>
                    <a:pt x="83344" y="188118"/>
                  </a:lnTo>
                  <a:lnTo>
                    <a:pt x="111919" y="204787"/>
                  </a:lnTo>
                  <a:lnTo>
                    <a:pt x="147638" y="221456"/>
                  </a:lnTo>
                  <a:lnTo>
                    <a:pt x="202406" y="235743"/>
                  </a:lnTo>
                  <a:lnTo>
                    <a:pt x="252413" y="247650"/>
                  </a:lnTo>
                  <a:lnTo>
                    <a:pt x="311944" y="259556"/>
                  </a:lnTo>
                  <a:lnTo>
                    <a:pt x="361950" y="261937"/>
                  </a:lnTo>
                  <a:lnTo>
                    <a:pt x="414338" y="259556"/>
                  </a:lnTo>
                  <a:lnTo>
                    <a:pt x="504825" y="245268"/>
                  </a:lnTo>
                  <a:lnTo>
                    <a:pt x="659606" y="216693"/>
                  </a:lnTo>
                  <a:lnTo>
                    <a:pt x="854869" y="169068"/>
                  </a:lnTo>
                  <a:lnTo>
                    <a:pt x="1121569" y="123825"/>
                  </a:lnTo>
                  <a:lnTo>
                    <a:pt x="1243013" y="119062"/>
                  </a:lnTo>
                  <a:lnTo>
                    <a:pt x="1376363" y="104775"/>
                  </a:lnTo>
                  <a:lnTo>
                    <a:pt x="1447800" y="92868"/>
                  </a:lnTo>
                  <a:lnTo>
                    <a:pt x="1502569" y="83343"/>
                  </a:lnTo>
                  <a:lnTo>
                    <a:pt x="1538288" y="71437"/>
                  </a:lnTo>
                  <a:lnTo>
                    <a:pt x="1590675" y="50006"/>
                  </a:lnTo>
                  <a:lnTo>
                    <a:pt x="1657350" y="9525"/>
                  </a:lnTo>
                  <a:lnTo>
                    <a:pt x="1674019" y="0"/>
                  </a:lnTo>
                  <a:lnTo>
                    <a:pt x="1688306" y="0"/>
                  </a:lnTo>
                  <a:lnTo>
                    <a:pt x="1719263" y="9525"/>
                  </a:lnTo>
                  <a:lnTo>
                    <a:pt x="1769269" y="40481"/>
                  </a:lnTo>
                  <a:lnTo>
                    <a:pt x="1833563" y="95250"/>
                  </a:lnTo>
                  <a:lnTo>
                    <a:pt x="1919288" y="164306"/>
                  </a:lnTo>
                  <a:lnTo>
                    <a:pt x="1940719" y="180975"/>
                  </a:lnTo>
                  <a:lnTo>
                    <a:pt x="1959769" y="200025"/>
                  </a:lnTo>
                  <a:lnTo>
                    <a:pt x="1964531" y="219075"/>
                  </a:lnTo>
                  <a:lnTo>
                    <a:pt x="1959769" y="238125"/>
                  </a:lnTo>
                  <a:lnTo>
                    <a:pt x="1943100" y="261937"/>
                  </a:lnTo>
                  <a:lnTo>
                    <a:pt x="1914525" y="283368"/>
                  </a:lnTo>
                  <a:lnTo>
                    <a:pt x="1902619" y="304800"/>
                  </a:lnTo>
                  <a:lnTo>
                    <a:pt x="1885950" y="371475"/>
                  </a:lnTo>
                  <a:lnTo>
                    <a:pt x="1864519" y="497681"/>
                  </a:lnTo>
                  <a:lnTo>
                    <a:pt x="1852613" y="597693"/>
                  </a:lnTo>
                  <a:lnTo>
                    <a:pt x="1804988" y="854868"/>
                  </a:lnTo>
                  <a:lnTo>
                    <a:pt x="1752600" y="1059656"/>
                  </a:lnTo>
                  <a:lnTo>
                    <a:pt x="1697831" y="1262062"/>
                  </a:lnTo>
                  <a:lnTo>
                    <a:pt x="1559719" y="1264443"/>
                  </a:lnTo>
                  <a:lnTo>
                    <a:pt x="1566863" y="1162050"/>
                  </a:lnTo>
                  <a:lnTo>
                    <a:pt x="1583531" y="1052512"/>
                  </a:lnTo>
                  <a:lnTo>
                    <a:pt x="1590675" y="983456"/>
                  </a:lnTo>
                  <a:lnTo>
                    <a:pt x="1590675" y="912018"/>
                  </a:lnTo>
                  <a:cubicBezTo>
                    <a:pt x="1589881" y="883443"/>
                    <a:pt x="1589088" y="854868"/>
                    <a:pt x="1588294" y="826293"/>
                  </a:cubicBezTo>
                  <a:lnTo>
                    <a:pt x="1609725" y="607218"/>
                  </a:lnTo>
                  <a:lnTo>
                    <a:pt x="1633538" y="321468"/>
                  </a:lnTo>
                  <a:lnTo>
                    <a:pt x="1631156" y="295275"/>
                  </a:lnTo>
                  <a:lnTo>
                    <a:pt x="1621631" y="276225"/>
                  </a:lnTo>
                  <a:lnTo>
                    <a:pt x="1607344" y="264318"/>
                  </a:lnTo>
                  <a:lnTo>
                    <a:pt x="1581150" y="254793"/>
                  </a:lnTo>
                  <a:lnTo>
                    <a:pt x="1490663" y="259556"/>
                  </a:lnTo>
                  <a:lnTo>
                    <a:pt x="1281113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692E9C2-6D57-4547-AC14-86F2DCFDF0CD}"/>
                </a:ext>
              </a:extLst>
            </p:cNvPr>
            <p:cNvSpPr/>
            <p:nvPr/>
          </p:nvSpPr>
          <p:spPr>
            <a:xfrm>
              <a:off x="4183063" y="2292350"/>
              <a:ext cx="3116262" cy="561975"/>
            </a:xfrm>
            <a:custGeom>
              <a:avLst/>
              <a:gdLst>
                <a:gd name="connsiteX0" fmla="*/ 1001976 w 3116687"/>
                <a:gd name="connsiteY0" fmla="*/ 401821 h 561519"/>
                <a:gd name="connsiteX1" fmla="*/ 672277 w 3116687"/>
                <a:gd name="connsiteY1" fmla="*/ 471367 h 561519"/>
                <a:gd name="connsiteX2" fmla="*/ 476518 w 3116687"/>
                <a:gd name="connsiteY2" fmla="*/ 517731 h 561519"/>
                <a:gd name="connsiteX3" fmla="*/ 352881 w 3116687"/>
                <a:gd name="connsiteY3" fmla="*/ 558944 h 561519"/>
                <a:gd name="connsiteX4" fmla="*/ 332275 w 3116687"/>
                <a:gd name="connsiteY4" fmla="*/ 561519 h 561519"/>
                <a:gd name="connsiteX5" fmla="*/ 298790 w 3116687"/>
                <a:gd name="connsiteY5" fmla="*/ 558944 h 561519"/>
                <a:gd name="connsiteX6" fmla="*/ 270456 w 3116687"/>
                <a:gd name="connsiteY6" fmla="*/ 551216 h 561519"/>
                <a:gd name="connsiteX7" fmla="*/ 229244 w 3116687"/>
                <a:gd name="connsiteY7" fmla="*/ 530610 h 561519"/>
                <a:gd name="connsiteX8" fmla="*/ 146819 w 3116687"/>
                <a:gd name="connsiteY8" fmla="*/ 466216 h 561519"/>
                <a:gd name="connsiteX9" fmla="*/ 85001 w 3116687"/>
                <a:gd name="connsiteY9" fmla="*/ 406973 h 561519"/>
                <a:gd name="connsiteX10" fmla="*/ 25758 w 3116687"/>
                <a:gd name="connsiteY10" fmla="*/ 340003 h 561519"/>
                <a:gd name="connsiteX11" fmla="*/ 10303 w 3116687"/>
                <a:gd name="connsiteY11" fmla="*/ 311669 h 561519"/>
                <a:gd name="connsiteX12" fmla="*/ 0 w 3116687"/>
                <a:gd name="connsiteY12" fmla="*/ 275608 h 561519"/>
                <a:gd name="connsiteX13" fmla="*/ 0 w 3116687"/>
                <a:gd name="connsiteY13" fmla="*/ 265305 h 561519"/>
                <a:gd name="connsiteX14" fmla="*/ 2576 w 3116687"/>
                <a:gd name="connsiteY14" fmla="*/ 249851 h 561519"/>
                <a:gd name="connsiteX15" fmla="*/ 15455 w 3116687"/>
                <a:gd name="connsiteY15" fmla="*/ 242123 h 561519"/>
                <a:gd name="connsiteX16" fmla="*/ 30909 w 3116687"/>
                <a:gd name="connsiteY16" fmla="*/ 242123 h 561519"/>
                <a:gd name="connsiteX17" fmla="*/ 48940 w 3116687"/>
                <a:gd name="connsiteY17" fmla="*/ 247275 h 561519"/>
                <a:gd name="connsiteX18" fmla="*/ 90152 w 3116687"/>
                <a:gd name="connsiteY18" fmla="*/ 275608 h 561519"/>
                <a:gd name="connsiteX19" fmla="*/ 144243 w 3116687"/>
                <a:gd name="connsiteY19" fmla="*/ 303942 h 561519"/>
                <a:gd name="connsiteX20" fmla="*/ 180304 w 3116687"/>
                <a:gd name="connsiteY20" fmla="*/ 319396 h 561519"/>
                <a:gd name="connsiteX21" fmla="*/ 224092 w 3116687"/>
                <a:gd name="connsiteY21" fmla="*/ 332275 h 561519"/>
                <a:gd name="connsiteX22" fmla="*/ 265305 w 3116687"/>
                <a:gd name="connsiteY22" fmla="*/ 337427 h 561519"/>
                <a:gd name="connsiteX23" fmla="*/ 340002 w 3116687"/>
                <a:gd name="connsiteY23" fmla="*/ 332275 h 561519"/>
                <a:gd name="connsiteX24" fmla="*/ 587277 w 3116687"/>
                <a:gd name="connsiteY24" fmla="*/ 285911 h 561519"/>
                <a:gd name="connsiteX25" fmla="*/ 1022583 w 3116687"/>
                <a:gd name="connsiteY25" fmla="*/ 206062 h 561519"/>
                <a:gd name="connsiteX26" fmla="*/ 1406373 w 3116687"/>
                <a:gd name="connsiteY26" fmla="*/ 133941 h 561519"/>
                <a:gd name="connsiteX27" fmla="*/ 1648496 w 3116687"/>
                <a:gd name="connsiteY27" fmla="*/ 87577 h 561519"/>
                <a:gd name="connsiteX28" fmla="*/ 2171378 w 3116687"/>
                <a:gd name="connsiteY28" fmla="*/ 43789 h 561519"/>
                <a:gd name="connsiteX29" fmla="*/ 2410925 w 3116687"/>
                <a:gd name="connsiteY29" fmla="*/ 23182 h 561519"/>
                <a:gd name="connsiteX30" fmla="*/ 2598957 w 3116687"/>
                <a:gd name="connsiteY30" fmla="*/ 15455 h 561519"/>
                <a:gd name="connsiteX31" fmla="*/ 2686533 w 3116687"/>
                <a:gd name="connsiteY31" fmla="*/ 7728 h 561519"/>
                <a:gd name="connsiteX32" fmla="*/ 2722594 w 3116687"/>
                <a:gd name="connsiteY32" fmla="*/ 0 h 561519"/>
                <a:gd name="connsiteX33" fmla="*/ 2786988 w 3116687"/>
                <a:gd name="connsiteY33" fmla="*/ 2576 h 561519"/>
                <a:gd name="connsiteX34" fmla="*/ 2848807 w 3116687"/>
                <a:gd name="connsiteY34" fmla="*/ 12879 h 561519"/>
                <a:gd name="connsiteX35" fmla="*/ 2964717 w 3116687"/>
                <a:gd name="connsiteY35" fmla="*/ 41213 h 561519"/>
                <a:gd name="connsiteX36" fmla="*/ 3047141 w 3116687"/>
                <a:gd name="connsiteY36" fmla="*/ 66971 h 561519"/>
                <a:gd name="connsiteX37" fmla="*/ 3090930 w 3116687"/>
                <a:gd name="connsiteY37" fmla="*/ 92728 h 561519"/>
                <a:gd name="connsiteX38" fmla="*/ 3108960 w 3116687"/>
                <a:gd name="connsiteY38" fmla="*/ 113335 h 561519"/>
                <a:gd name="connsiteX39" fmla="*/ 3116687 w 3116687"/>
                <a:gd name="connsiteY39" fmla="*/ 128789 h 561519"/>
                <a:gd name="connsiteX40" fmla="*/ 3116687 w 3116687"/>
                <a:gd name="connsiteY40" fmla="*/ 149395 h 561519"/>
                <a:gd name="connsiteX41" fmla="*/ 3098657 w 3116687"/>
                <a:gd name="connsiteY41" fmla="*/ 172577 h 561519"/>
                <a:gd name="connsiteX42" fmla="*/ 3054869 w 3116687"/>
                <a:gd name="connsiteY42" fmla="*/ 195759 h 561519"/>
                <a:gd name="connsiteX43" fmla="*/ 2985323 w 3116687"/>
                <a:gd name="connsiteY43" fmla="*/ 216366 h 561519"/>
                <a:gd name="connsiteX44" fmla="*/ 2913201 w 3116687"/>
                <a:gd name="connsiteY44" fmla="*/ 236972 h 561519"/>
                <a:gd name="connsiteX45" fmla="*/ 2835928 w 3116687"/>
                <a:gd name="connsiteY45" fmla="*/ 242123 h 561519"/>
                <a:gd name="connsiteX46" fmla="*/ 2653048 w 3116687"/>
                <a:gd name="connsiteY46" fmla="*/ 242123 h 561519"/>
                <a:gd name="connsiteX47" fmla="*/ 2361985 w 3116687"/>
                <a:gd name="connsiteY47" fmla="*/ 244699 h 561519"/>
                <a:gd name="connsiteX48" fmla="*/ 2140469 w 3116687"/>
                <a:gd name="connsiteY48" fmla="*/ 242123 h 561519"/>
                <a:gd name="connsiteX49" fmla="*/ 2014256 w 3116687"/>
                <a:gd name="connsiteY49" fmla="*/ 247275 h 561519"/>
                <a:gd name="connsiteX50" fmla="*/ 1916376 w 3116687"/>
                <a:gd name="connsiteY50" fmla="*/ 252426 h 561519"/>
                <a:gd name="connsiteX51" fmla="*/ 1818497 w 3116687"/>
                <a:gd name="connsiteY51" fmla="*/ 260154 h 561519"/>
                <a:gd name="connsiteX52" fmla="*/ 1648496 w 3116687"/>
                <a:gd name="connsiteY52" fmla="*/ 285911 h 561519"/>
                <a:gd name="connsiteX53" fmla="*/ 1424403 w 3116687"/>
                <a:gd name="connsiteY53" fmla="*/ 324548 h 561519"/>
                <a:gd name="connsiteX54" fmla="*/ 1001976 w 3116687"/>
                <a:gd name="connsiteY54" fmla="*/ 401821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16687" h="561519">
                  <a:moveTo>
                    <a:pt x="1001976" y="401821"/>
                  </a:moveTo>
                  <a:lnTo>
                    <a:pt x="672277" y="471367"/>
                  </a:lnTo>
                  <a:lnTo>
                    <a:pt x="476518" y="517731"/>
                  </a:lnTo>
                  <a:lnTo>
                    <a:pt x="352881" y="558944"/>
                  </a:lnTo>
                  <a:lnTo>
                    <a:pt x="332275" y="561519"/>
                  </a:lnTo>
                  <a:lnTo>
                    <a:pt x="298790" y="558944"/>
                  </a:lnTo>
                  <a:lnTo>
                    <a:pt x="270456" y="551216"/>
                  </a:lnTo>
                  <a:lnTo>
                    <a:pt x="229244" y="530610"/>
                  </a:lnTo>
                  <a:lnTo>
                    <a:pt x="146819" y="466216"/>
                  </a:lnTo>
                  <a:lnTo>
                    <a:pt x="85001" y="406973"/>
                  </a:lnTo>
                  <a:lnTo>
                    <a:pt x="25758" y="340003"/>
                  </a:lnTo>
                  <a:lnTo>
                    <a:pt x="10303" y="311669"/>
                  </a:lnTo>
                  <a:lnTo>
                    <a:pt x="0" y="275608"/>
                  </a:lnTo>
                  <a:lnTo>
                    <a:pt x="0" y="265305"/>
                  </a:lnTo>
                  <a:lnTo>
                    <a:pt x="2576" y="249851"/>
                  </a:lnTo>
                  <a:lnTo>
                    <a:pt x="15455" y="242123"/>
                  </a:lnTo>
                  <a:lnTo>
                    <a:pt x="30909" y="242123"/>
                  </a:lnTo>
                  <a:lnTo>
                    <a:pt x="48940" y="247275"/>
                  </a:lnTo>
                  <a:lnTo>
                    <a:pt x="90152" y="275608"/>
                  </a:lnTo>
                  <a:lnTo>
                    <a:pt x="144243" y="303942"/>
                  </a:lnTo>
                  <a:lnTo>
                    <a:pt x="180304" y="319396"/>
                  </a:lnTo>
                  <a:lnTo>
                    <a:pt x="224092" y="332275"/>
                  </a:lnTo>
                  <a:lnTo>
                    <a:pt x="265305" y="337427"/>
                  </a:lnTo>
                  <a:lnTo>
                    <a:pt x="340002" y="332275"/>
                  </a:lnTo>
                  <a:lnTo>
                    <a:pt x="587277" y="285911"/>
                  </a:lnTo>
                  <a:lnTo>
                    <a:pt x="1022583" y="206062"/>
                  </a:lnTo>
                  <a:lnTo>
                    <a:pt x="1406373" y="133941"/>
                  </a:lnTo>
                  <a:lnTo>
                    <a:pt x="1648496" y="87577"/>
                  </a:lnTo>
                  <a:lnTo>
                    <a:pt x="2171378" y="43789"/>
                  </a:lnTo>
                  <a:lnTo>
                    <a:pt x="2410925" y="23182"/>
                  </a:lnTo>
                  <a:lnTo>
                    <a:pt x="2598957" y="15455"/>
                  </a:lnTo>
                  <a:lnTo>
                    <a:pt x="2686533" y="7728"/>
                  </a:lnTo>
                  <a:lnTo>
                    <a:pt x="2722594" y="0"/>
                  </a:lnTo>
                  <a:lnTo>
                    <a:pt x="2786988" y="2576"/>
                  </a:lnTo>
                  <a:lnTo>
                    <a:pt x="2848807" y="12879"/>
                  </a:lnTo>
                  <a:lnTo>
                    <a:pt x="2964717" y="41213"/>
                  </a:lnTo>
                  <a:lnTo>
                    <a:pt x="3047141" y="66971"/>
                  </a:lnTo>
                  <a:lnTo>
                    <a:pt x="3090930" y="92728"/>
                  </a:lnTo>
                  <a:lnTo>
                    <a:pt x="3108960" y="113335"/>
                  </a:lnTo>
                  <a:lnTo>
                    <a:pt x="3116687" y="128789"/>
                  </a:lnTo>
                  <a:lnTo>
                    <a:pt x="3116687" y="149395"/>
                  </a:lnTo>
                  <a:lnTo>
                    <a:pt x="3098657" y="172577"/>
                  </a:lnTo>
                  <a:lnTo>
                    <a:pt x="3054869" y="195759"/>
                  </a:lnTo>
                  <a:lnTo>
                    <a:pt x="2985323" y="216366"/>
                  </a:lnTo>
                  <a:lnTo>
                    <a:pt x="2913201" y="236972"/>
                  </a:lnTo>
                  <a:lnTo>
                    <a:pt x="2835928" y="242123"/>
                  </a:lnTo>
                  <a:lnTo>
                    <a:pt x="2653048" y="242123"/>
                  </a:lnTo>
                  <a:lnTo>
                    <a:pt x="2361985" y="244699"/>
                  </a:lnTo>
                  <a:lnTo>
                    <a:pt x="2140469" y="242123"/>
                  </a:lnTo>
                  <a:lnTo>
                    <a:pt x="2014256" y="247275"/>
                  </a:lnTo>
                  <a:lnTo>
                    <a:pt x="1916376" y="252426"/>
                  </a:lnTo>
                  <a:lnTo>
                    <a:pt x="1818497" y="260154"/>
                  </a:lnTo>
                  <a:lnTo>
                    <a:pt x="1648496" y="285911"/>
                  </a:lnTo>
                  <a:cubicBezTo>
                    <a:pt x="1573824" y="298935"/>
                    <a:pt x="1500203" y="324548"/>
                    <a:pt x="1424403" y="324548"/>
                  </a:cubicBezTo>
                  <a:lnTo>
                    <a:pt x="1001976" y="4018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30A933A-CD44-4844-B8E1-4A77282F7661}"/>
                </a:ext>
              </a:extLst>
            </p:cNvPr>
            <p:cNvSpPr/>
            <p:nvPr/>
          </p:nvSpPr>
          <p:spPr>
            <a:xfrm>
              <a:off x="4719638" y="2890838"/>
              <a:ext cx="1855787" cy="457200"/>
            </a:xfrm>
            <a:custGeom>
              <a:avLst/>
              <a:gdLst>
                <a:gd name="connsiteX0" fmla="*/ 1297781 w 1854993"/>
                <a:gd name="connsiteY0" fmla="*/ 214312 h 457200"/>
                <a:gd name="connsiteX1" fmla="*/ 1112043 w 1854993"/>
                <a:gd name="connsiteY1" fmla="*/ 250031 h 457200"/>
                <a:gd name="connsiteX2" fmla="*/ 785812 w 1854993"/>
                <a:gd name="connsiteY2" fmla="*/ 309562 h 457200"/>
                <a:gd name="connsiteX3" fmla="*/ 650081 w 1854993"/>
                <a:gd name="connsiteY3" fmla="*/ 340518 h 457200"/>
                <a:gd name="connsiteX4" fmla="*/ 504825 w 1854993"/>
                <a:gd name="connsiteY4" fmla="*/ 390525 h 457200"/>
                <a:gd name="connsiteX5" fmla="*/ 376237 w 1854993"/>
                <a:gd name="connsiteY5" fmla="*/ 452437 h 457200"/>
                <a:gd name="connsiteX6" fmla="*/ 359568 w 1854993"/>
                <a:gd name="connsiteY6" fmla="*/ 457200 h 457200"/>
                <a:gd name="connsiteX7" fmla="*/ 326231 w 1854993"/>
                <a:gd name="connsiteY7" fmla="*/ 457200 h 457200"/>
                <a:gd name="connsiteX8" fmla="*/ 285750 w 1854993"/>
                <a:gd name="connsiteY8" fmla="*/ 447675 h 457200"/>
                <a:gd name="connsiteX9" fmla="*/ 200025 w 1854993"/>
                <a:gd name="connsiteY9" fmla="*/ 400050 h 457200"/>
                <a:gd name="connsiteX10" fmla="*/ 107156 w 1854993"/>
                <a:gd name="connsiteY10" fmla="*/ 340518 h 457200"/>
                <a:gd name="connsiteX11" fmla="*/ 38100 w 1854993"/>
                <a:gd name="connsiteY11" fmla="*/ 288131 h 457200"/>
                <a:gd name="connsiteX12" fmla="*/ 11906 w 1854993"/>
                <a:gd name="connsiteY12" fmla="*/ 259556 h 457200"/>
                <a:gd name="connsiteX13" fmla="*/ 0 w 1854993"/>
                <a:gd name="connsiteY13" fmla="*/ 226218 h 457200"/>
                <a:gd name="connsiteX14" fmla="*/ 4762 w 1854993"/>
                <a:gd name="connsiteY14" fmla="*/ 200025 h 457200"/>
                <a:gd name="connsiteX15" fmla="*/ 21431 w 1854993"/>
                <a:gd name="connsiteY15" fmla="*/ 188118 h 457200"/>
                <a:gd name="connsiteX16" fmla="*/ 45243 w 1854993"/>
                <a:gd name="connsiteY16" fmla="*/ 185737 h 457200"/>
                <a:gd name="connsiteX17" fmla="*/ 83343 w 1854993"/>
                <a:gd name="connsiteY17" fmla="*/ 197643 h 457200"/>
                <a:gd name="connsiteX18" fmla="*/ 121443 w 1854993"/>
                <a:gd name="connsiteY18" fmla="*/ 214312 h 457200"/>
                <a:gd name="connsiteX19" fmla="*/ 152400 w 1854993"/>
                <a:gd name="connsiteY19" fmla="*/ 226218 h 457200"/>
                <a:gd name="connsiteX20" fmla="*/ 192881 w 1854993"/>
                <a:gd name="connsiteY20" fmla="*/ 235743 h 457200"/>
                <a:gd name="connsiteX21" fmla="*/ 235743 w 1854993"/>
                <a:gd name="connsiteY21" fmla="*/ 235743 h 457200"/>
                <a:gd name="connsiteX22" fmla="*/ 311943 w 1854993"/>
                <a:gd name="connsiteY22" fmla="*/ 221456 h 457200"/>
                <a:gd name="connsiteX23" fmla="*/ 550068 w 1854993"/>
                <a:gd name="connsiteY23" fmla="*/ 171450 h 457200"/>
                <a:gd name="connsiteX24" fmla="*/ 873918 w 1854993"/>
                <a:gd name="connsiteY24" fmla="*/ 114300 h 457200"/>
                <a:gd name="connsiteX25" fmla="*/ 1152525 w 1854993"/>
                <a:gd name="connsiteY25" fmla="*/ 64293 h 457200"/>
                <a:gd name="connsiteX26" fmla="*/ 1485900 w 1854993"/>
                <a:gd name="connsiteY26" fmla="*/ 19050 h 457200"/>
                <a:gd name="connsiteX27" fmla="*/ 1604962 w 1854993"/>
                <a:gd name="connsiteY27" fmla="*/ 0 h 457200"/>
                <a:gd name="connsiteX28" fmla="*/ 1745456 w 1854993"/>
                <a:gd name="connsiteY28" fmla="*/ 7143 h 457200"/>
                <a:gd name="connsiteX29" fmla="*/ 1790700 w 1854993"/>
                <a:gd name="connsiteY29" fmla="*/ 21431 h 457200"/>
                <a:gd name="connsiteX30" fmla="*/ 1828800 w 1854993"/>
                <a:gd name="connsiteY30" fmla="*/ 42862 h 457200"/>
                <a:gd name="connsiteX31" fmla="*/ 1845468 w 1854993"/>
                <a:gd name="connsiteY31" fmla="*/ 57150 h 457200"/>
                <a:gd name="connsiteX32" fmla="*/ 1854993 w 1854993"/>
                <a:gd name="connsiteY32" fmla="*/ 80962 h 457200"/>
                <a:gd name="connsiteX33" fmla="*/ 1852612 w 1854993"/>
                <a:gd name="connsiteY33" fmla="*/ 100012 h 457200"/>
                <a:gd name="connsiteX34" fmla="*/ 1835943 w 1854993"/>
                <a:gd name="connsiteY34" fmla="*/ 135731 h 457200"/>
                <a:gd name="connsiteX35" fmla="*/ 1795462 w 1854993"/>
                <a:gd name="connsiteY35" fmla="*/ 176212 h 457200"/>
                <a:gd name="connsiteX36" fmla="*/ 1762125 w 1854993"/>
                <a:gd name="connsiteY36" fmla="*/ 180975 h 457200"/>
                <a:gd name="connsiteX37" fmla="*/ 1297781 w 1854993"/>
                <a:gd name="connsiteY37" fmla="*/ 214312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54993" h="457200">
                  <a:moveTo>
                    <a:pt x="1297781" y="214312"/>
                  </a:moveTo>
                  <a:lnTo>
                    <a:pt x="1112043" y="250031"/>
                  </a:lnTo>
                  <a:lnTo>
                    <a:pt x="785812" y="309562"/>
                  </a:lnTo>
                  <a:lnTo>
                    <a:pt x="650081" y="340518"/>
                  </a:lnTo>
                  <a:lnTo>
                    <a:pt x="504825" y="390525"/>
                  </a:lnTo>
                  <a:lnTo>
                    <a:pt x="376237" y="452437"/>
                  </a:lnTo>
                  <a:lnTo>
                    <a:pt x="359568" y="457200"/>
                  </a:lnTo>
                  <a:lnTo>
                    <a:pt x="326231" y="457200"/>
                  </a:lnTo>
                  <a:lnTo>
                    <a:pt x="285750" y="447675"/>
                  </a:lnTo>
                  <a:lnTo>
                    <a:pt x="200025" y="400050"/>
                  </a:lnTo>
                  <a:lnTo>
                    <a:pt x="107156" y="340518"/>
                  </a:lnTo>
                  <a:lnTo>
                    <a:pt x="38100" y="288131"/>
                  </a:lnTo>
                  <a:lnTo>
                    <a:pt x="11906" y="259556"/>
                  </a:lnTo>
                  <a:lnTo>
                    <a:pt x="0" y="226218"/>
                  </a:lnTo>
                  <a:lnTo>
                    <a:pt x="4762" y="200025"/>
                  </a:lnTo>
                  <a:lnTo>
                    <a:pt x="21431" y="188118"/>
                  </a:lnTo>
                  <a:lnTo>
                    <a:pt x="45243" y="185737"/>
                  </a:lnTo>
                  <a:lnTo>
                    <a:pt x="83343" y="197643"/>
                  </a:lnTo>
                  <a:lnTo>
                    <a:pt x="121443" y="214312"/>
                  </a:lnTo>
                  <a:lnTo>
                    <a:pt x="152400" y="226218"/>
                  </a:lnTo>
                  <a:lnTo>
                    <a:pt x="192881" y="235743"/>
                  </a:lnTo>
                  <a:lnTo>
                    <a:pt x="235743" y="235743"/>
                  </a:lnTo>
                  <a:lnTo>
                    <a:pt x="311943" y="221456"/>
                  </a:lnTo>
                  <a:lnTo>
                    <a:pt x="550068" y="171450"/>
                  </a:lnTo>
                  <a:lnTo>
                    <a:pt x="873918" y="114300"/>
                  </a:lnTo>
                  <a:lnTo>
                    <a:pt x="1152525" y="64293"/>
                  </a:lnTo>
                  <a:lnTo>
                    <a:pt x="1485900" y="19050"/>
                  </a:lnTo>
                  <a:lnTo>
                    <a:pt x="1604962" y="0"/>
                  </a:lnTo>
                  <a:lnTo>
                    <a:pt x="1745456" y="7143"/>
                  </a:lnTo>
                  <a:lnTo>
                    <a:pt x="1790700" y="21431"/>
                  </a:lnTo>
                  <a:lnTo>
                    <a:pt x="1828800" y="42862"/>
                  </a:lnTo>
                  <a:lnTo>
                    <a:pt x="1845468" y="57150"/>
                  </a:lnTo>
                  <a:lnTo>
                    <a:pt x="1854993" y="80962"/>
                  </a:lnTo>
                  <a:lnTo>
                    <a:pt x="1852612" y="100012"/>
                  </a:lnTo>
                  <a:lnTo>
                    <a:pt x="1835943" y="135731"/>
                  </a:lnTo>
                  <a:lnTo>
                    <a:pt x="1795462" y="176212"/>
                  </a:lnTo>
                  <a:lnTo>
                    <a:pt x="1762125" y="180975"/>
                  </a:lnTo>
                  <a:lnTo>
                    <a:pt x="1297781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411BB0C-2B87-E143-91B3-C5B4B9514862}"/>
                </a:ext>
              </a:extLst>
            </p:cNvPr>
            <p:cNvSpPr/>
            <p:nvPr/>
          </p:nvSpPr>
          <p:spPr>
            <a:xfrm>
              <a:off x="4676775" y="3475038"/>
              <a:ext cx="1943100" cy="447675"/>
            </a:xfrm>
            <a:custGeom>
              <a:avLst/>
              <a:gdLst>
                <a:gd name="connsiteX0" fmla="*/ 1338263 w 1943100"/>
                <a:gd name="connsiteY0" fmla="*/ 238125 h 447675"/>
                <a:gd name="connsiteX1" fmla="*/ 1152525 w 1943100"/>
                <a:gd name="connsiteY1" fmla="*/ 269081 h 447675"/>
                <a:gd name="connsiteX2" fmla="*/ 812006 w 1943100"/>
                <a:gd name="connsiteY2" fmla="*/ 330994 h 447675"/>
                <a:gd name="connsiteX3" fmla="*/ 597694 w 1943100"/>
                <a:gd name="connsiteY3" fmla="*/ 381000 h 447675"/>
                <a:gd name="connsiteX4" fmla="*/ 352425 w 1943100"/>
                <a:gd name="connsiteY4" fmla="*/ 447675 h 447675"/>
                <a:gd name="connsiteX5" fmla="*/ 316706 w 1943100"/>
                <a:gd name="connsiteY5" fmla="*/ 447675 h 447675"/>
                <a:gd name="connsiteX6" fmla="*/ 278606 w 1943100"/>
                <a:gd name="connsiteY6" fmla="*/ 442912 h 447675"/>
                <a:gd name="connsiteX7" fmla="*/ 238125 w 1943100"/>
                <a:gd name="connsiteY7" fmla="*/ 426244 h 447675"/>
                <a:gd name="connsiteX8" fmla="*/ 183356 w 1943100"/>
                <a:gd name="connsiteY8" fmla="*/ 392906 h 447675"/>
                <a:gd name="connsiteX9" fmla="*/ 54769 w 1943100"/>
                <a:gd name="connsiteY9" fmla="*/ 300037 h 447675"/>
                <a:gd name="connsiteX10" fmla="*/ 23813 w 1943100"/>
                <a:gd name="connsiteY10" fmla="*/ 271462 h 447675"/>
                <a:gd name="connsiteX11" fmla="*/ 9525 w 1943100"/>
                <a:gd name="connsiteY11" fmla="*/ 245269 h 447675"/>
                <a:gd name="connsiteX12" fmla="*/ 0 w 1943100"/>
                <a:gd name="connsiteY12" fmla="*/ 214312 h 447675"/>
                <a:gd name="connsiteX13" fmla="*/ 0 w 1943100"/>
                <a:gd name="connsiteY13" fmla="*/ 200025 h 447675"/>
                <a:gd name="connsiteX14" fmla="*/ 7144 w 1943100"/>
                <a:gd name="connsiteY14" fmla="*/ 185737 h 447675"/>
                <a:gd name="connsiteX15" fmla="*/ 26194 w 1943100"/>
                <a:gd name="connsiteY15" fmla="*/ 176212 h 447675"/>
                <a:gd name="connsiteX16" fmla="*/ 52388 w 1943100"/>
                <a:gd name="connsiteY16" fmla="*/ 178594 h 447675"/>
                <a:gd name="connsiteX17" fmla="*/ 100013 w 1943100"/>
                <a:gd name="connsiteY17" fmla="*/ 202406 h 447675"/>
                <a:gd name="connsiteX18" fmla="*/ 154781 w 1943100"/>
                <a:gd name="connsiteY18" fmla="*/ 223837 h 447675"/>
                <a:gd name="connsiteX19" fmla="*/ 214313 w 1943100"/>
                <a:gd name="connsiteY19" fmla="*/ 238125 h 447675"/>
                <a:gd name="connsiteX20" fmla="*/ 266700 w 1943100"/>
                <a:gd name="connsiteY20" fmla="*/ 245269 h 447675"/>
                <a:gd name="connsiteX21" fmla="*/ 307181 w 1943100"/>
                <a:gd name="connsiteY21" fmla="*/ 247650 h 447675"/>
                <a:gd name="connsiteX22" fmla="*/ 459581 w 1943100"/>
                <a:gd name="connsiteY22" fmla="*/ 219075 h 447675"/>
                <a:gd name="connsiteX23" fmla="*/ 916781 w 1943100"/>
                <a:gd name="connsiteY23" fmla="*/ 133350 h 447675"/>
                <a:gd name="connsiteX24" fmla="*/ 1171575 w 1943100"/>
                <a:gd name="connsiteY24" fmla="*/ 88106 h 447675"/>
                <a:gd name="connsiteX25" fmla="*/ 1293019 w 1943100"/>
                <a:gd name="connsiteY25" fmla="*/ 80962 h 447675"/>
                <a:gd name="connsiteX26" fmla="*/ 1385888 w 1943100"/>
                <a:gd name="connsiteY26" fmla="*/ 66675 h 447675"/>
                <a:gd name="connsiteX27" fmla="*/ 1519238 w 1943100"/>
                <a:gd name="connsiteY27" fmla="*/ 33337 h 447675"/>
                <a:gd name="connsiteX28" fmla="*/ 1635919 w 1943100"/>
                <a:gd name="connsiteY28" fmla="*/ 0 h 447675"/>
                <a:gd name="connsiteX29" fmla="*/ 1683544 w 1943100"/>
                <a:gd name="connsiteY29" fmla="*/ 2381 h 447675"/>
                <a:gd name="connsiteX30" fmla="*/ 1747838 w 1943100"/>
                <a:gd name="connsiteY30" fmla="*/ 14287 h 447675"/>
                <a:gd name="connsiteX31" fmla="*/ 1812131 w 1943100"/>
                <a:gd name="connsiteY31" fmla="*/ 40481 h 447675"/>
                <a:gd name="connsiteX32" fmla="*/ 1871663 w 1943100"/>
                <a:gd name="connsiteY32" fmla="*/ 69056 h 447675"/>
                <a:gd name="connsiteX33" fmla="*/ 1912144 w 1943100"/>
                <a:gd name="connsiteY33" fmla="*/ 97631 h 447675"/>
                <a:gd name="connsiteX34" fmla="*/ 1933575 w 1943100"/>
                <a:gd name="connsiteY34" fmla="*/ 126206 h 447675"/>
                <a:gd name="connsiteX35" fmla="*/ 1943100 w 1943100"/>
                <a:gd name="connsiteY35" fmla="*/ 152400 h 447675"/>
                <a:gd name="connsiteX36" fmla="*/ 1940719 w 1943100"/>
                <a:gd name="connsiteY36" fmla="*/ 173831 h 447675"/>
                <a:gd name="connsiteX37" fmla="*/ 1933575 w 1943100"/>
                <a:gd name="connsiteY37" fmla="*/ 188119 h 447675"/>
                <a:gd name="connsiteX38" fmla="*/ 1905000 w 1943100"/>
                <a:gd name="connsiteY38" fmla="*/ 207169 h 447675"/>
                <a:gd name="connsiteX39" fmla="*/ 1850231 w 1943100"/>
                <a:gd name="connsiteY39" fmla="*/ 219075 h 447675"/>
                <a:gd name="connsiteX40" fmla="*/ 1600200 w 1943100"/>
                <a:gd name="connsiteY40" fmla="*/ 221456 h 447675"/>
                <a:gd name="connsiteX41" fmla="*/ 1338263 w 1943100"/>
                <a:gd name="connsiteY41" fmla="*/ 2381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3100" h="447675">
                  <a:moveTo>
                    <a:pt x="1338263" y="238125"/>
                  </a:moveTo>
                  <a:lnTo>
                    <a:pt x="1152525" y="269081"/>
                  </a:lnTo>
                  <a:lnTo>
                    <a:pt x="812006" y="330994"/>
                  </a:lnTo>
                  <a:lnTo>
                    <a:pt x="597694" y="381000"/>
                  </a:lnTo>
                  <a:lnTo>
                    <a:pt x="352425" y="447675"/>
                  </a:lnTo>
                  <a:lnTo>
                    <a:pt x="316706" y="447675"/>
                  </a:lnTo>
                  <a:lnTo>
                    <a:pt x="278606" y="442912"/>
                  </a:lnTo>
                  <a:lnTo>
                    <a:pt x="238125" y="426244"/>
                  </a:lnTo>
                  <a:lnTo>
                    <a:pt x="183356" y="392906"/>
                  </a:lnTo>
                  <a:lnTo>
                    <a:pt x="54769" y="300037"/>
                  </a:lnTo>
                  <a:lnTo>
                    <a:pt x="23813" y="271462"/>
                  </a:lnTo>
                  <a:lnTo>
                    <a:pt x="9525" y="245269"/>
                  </a:lnTo>
                  <a:lnTo>
                    <a:pt x="0" y="214312"/>
                  </a:lnTo>
                  <a:lnTo>
                    <a:pt x="0" y="200025"/>
                  </a:lnTo>
                  <a:lnTo>
                    <a:pt x="7144" y="185737"/>
                  </a:lnTo>
                  <a:lnTo>
                    <a:pt x="26194" y="176212"/>
                  </a:lnTo>
                  <a:lnTo>
                    <a:pt x="52388" y="178594"/>
                  </a:lnTo>
                  <a:lnTo>
                    <a:pt x="100013" y="202406"/>
                  </a:lnTo>
                  <a:lnTo>
                    <a:pt x="154781" y="223837"/>
                  </a:lnTo>
                  <a:lnTo>
                    <a:pt x="214313" y="238125"/>
                  </a:lnTo>
                  <a:lnTo>
                    <a:pt x="266700" y="245269"/>
                  </a:lnTo>
                  <a:lnTo>
                    <a:pt x="307181" y="247650"/>
                  </a:lnTo>
                  <a:lnTo>
                    <a:pt x="459581" y="219075"/>
                  </a:lnTo>
                  <a:lnTo>
                    <a:pt x="916781" y="133350"/>
                  </a:lnTo>
                  <a:lnTo>
                    <a:pt x="1171575" y="88106"/>
                  </a:lnTo>
                  <a:lnTo>
                    <a:pt x="1293019" y="80962"/>
                  </a:lnTo>
                  <a:lnTo>
                    <a:pt x="1385888" y="66675"/>
                  </a:lnTo>
                  <a:lnTo>
                    <a:pt x="1519238" y="33337"/>
                  </a:lnTo>
                  <a:lnTo>
                    <a:pt x="1635919" y="0"/>
                  </a:lnTo>
                  <a:lnTo>
                    <a:pt x="1683544" y="2381"/>
                  </a:lnTo>
                  <a:lnTo>
                    <a:pt x="1747838" y="14287"/>
                  </a:lnTo>
                  <a:lnTo>
                    <a:pt x="1812131" y="40481"/>
                  </a:lnTo>
                  <a:lnTo>
                    <a:pt x="1871663" y="69056"/>
                  </a:lnTo>
                  <a:lnTo>
                    <a:pt x="1912144" y="97631"/>
                  </a:lnTo>
                  <a:lnTo>
                    <a:pt x="1933575" y="126206"/>
                  </a:lnTo>
                  <a:lnTo>
                    <a:pt x="1943100" y="152400"/>
                  </a:lnTo>
                  <a:lnTo>
                    <a:pt x="1940719" y="173831"/>
                  </a:lnTo>
                  <a:lnTo>
                    <a:pt x="1933575" y="188119"/>
                  </a:lnTo>
                  <a:lnTo>
                    <a:pt x="1905000" y="207169"/>
                  </a:lnTo>
                  <a:lnTo>
                    <a:pt x="1850231" y="219075"/>
                  </a:lnTo>
                  <a:lnTo>
                    <a:pt x="1600200" y="221456"/>
                  </a:lnTo>
                  <a:lnTo>
                    <a:pt x="13382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F2F149A-9119-9E42-85B3-3D59F85E75D3}"/>
                </a:ext>
              </a:extLst>
            </p:cNvPr>
            <p:cNvSpPr/>
            <p:nvPr/>
          </p:nvSpPr>
          <p:spPr>
            <a:xfrm>
              <a:off x="4379913" y="4049713"/>
              <a:ext cx="2676525" cy="571500"/>
            </a:xfrm>
            <a:custGeom>
              <a:avLst/>
              <a:gdLst>
                <a:gd name="connsiteX0" fmla="*/ 1955006 w 2676681"/>
                <a:gd name="connsiteY0" fmla="*/ 271463 h 571500"/>
                <a:gd name="connsiteX1" fmla="*/ 1714500 w 2676681"/>
                <a:gd name="connsiteY1" fmla="*/ 288132 h 571500"/>
                <a:gd name="connsiteX2" fmla="*/ 1459706 w 2676681"/>
                <a:gd name="connsiteY2" fmla="*/ 314325 h 571500"/>
                <a:gd name="connsiteX3" fmla="*/ 1138237 w 2676681"/>
                <a:gd name="connsiteY3" fmla="*/ 373857 h 571500"/>
                <a:gd name="connsiteX4" fmla="*/ 892969 w 2676681"/>
                <a:gd name="connsiteY4" fmla="*/ 423863 h 571500"/>
                <a:gd name="connsiteX5" fmla="*/ 640556 w 2676681"/>
                <a:gd name="connsiteY5" fmla="*/ 483394 h 571500"/>
                <a:gd name="connsiteX6" fmla="*/ 338137 w 2676681"/>
                <a:gd name="connsiteY6" fmla="*/ 566738 h 571500"/>
                <a:gd name="connsiteX7" fmla="*/ 328612 w 2676681"/>
                <a:gd name="connsiteY7" fmla="*/ 571500 h 571500"/>
                <a:gd name="connsiteX8" fmla="*/ 304800 w 2676681"/>
                <a:gd name="connsiteY8" fmla="*/ 569119 h 571500"/>
                <a:gd name="connsiteX9" fmla="*/ 276225 w 2676681"/>
                <a:gd name="connsiteY9" fmla="*/ 561975 h 571500"/>
                <a:gd name="connsiteX10" fmla="*/ 230981 w 2676681"/>
                <a:gd name="connsiteY10" fmla="*/ 538163 h 571500"/>
                <a:gd name="connsiteX11" fmla="*/ 135731 w 2676681"/>
                <a:gd name="connsiteY11" fmla="*/ 473869 h 571500"/>
                <a:gd name="connsiteX12" fmla="*/ 59531 w 2676681"/>
                <a:gd name="connsiteY12" fmla="*/ 414338 h 571500"/>
                <a:gd name="connsiteX13" fmla="*/ 26194 w 2676681"/>
                <a:gd name="connsiteY13" fmla="*/ 383382 h 571500"/>
                <a:gd name="connsiteX14" fmla="*/ 4762 w 2676681"/>
                <a:gd name="connsiteY14" fmla="*/ 350044 h 571500"/>
                <a:gd name="connsiteX15" fmla="*/ 0 w 2676681"/>
                <a:gd name="connsiteY15" fmla="*/ 328613 h 571500"/>
                <a:gd name="connsiteX16" fmla="*/ 0 w 2676681"/>
                <a:gd name="connsiteY16" fmla="*/ 314325 h 571500"/>
                <a:gd name="connsiteX17" fmla="*/ 7144 w 2676681"/>
                <a:gd name="connsiteY17" fmla="*/ 300038 h 571500"/>
                <a:gd name="connsiteX18" fmla="*/ 26194 w 2676681"/>
                <a:gd name="connsiteY18" fmla="*/ 295275 h 571500"/>
                <a:gd name="connsiteX19" fmla="*/ 92869 w 2676681"/>
                <a:gd name="connsiteY19" fmla="*/ 314325 h 571500"/>
                <a:gd name="connsiteX20" fmla="*/ 140494 w 2676681"/>
                <a:gd name="connsiteY20" fmla="*/ 328613 h 571500"/>
                <a:gd name="connsiteX21" fmla="*/ 200025 w 2676681"/>
                <a:gd name="connsiteY21" fmla="*/ 338138 h 571500"/>
                <a:gd name="connsiteX22" fmla="*/ 254794 w 2676681"/>
                <a:gd name="connsiteY22" fmla="*/ 340519 h 571500"/>
                <a:gd name="connsiteX23" fmla="*/ 342900 w 2676681"/>
                <a:gd name="connsiteY23" fmla="*/ 330994 h 571500"/>
                <a:gd name="connsiteX24" fmla="*/ 545306 w 2676681"/>
                <a:gd name="connsiteY24" fmla="*/ 295275 h 571500"/>
                <a:gd name="connsiteX25" fmla="*/ 869156 w 2676681"/>
                <a:gd name="connsiteY25" fmla="*/ 238125 h 571500"/>
                <a:gd name="connsiteX26" fmla="*/ 1226344 w 2676681"/>
                <a:gd name="connsiteY26" fmla="*/ 178594 h 571500"/>
                <a:gd name="connsiteX27" fmla="*/ 1473994 w 2676681"/>
                <a:gd name="connsiteY27" fmla="*/ 138113 h 571500"/>
                <a:gd name="connsiteX28" fmla="*/ 1771650 w 2676681"/>
                <a:gd name="connsiteY28" fmla="*/ 109538 h 571500"/>
                <a:gd name="connsiteX29" fmla="*/ 2019300 w 2676681"/>
                <a:gd name="connsiteY29" fmla="*/ 90488 h 571500"/>
                <a:gd name="connsiteX30" fmla="*/ 2066925 w 2676681"/>
                <a:gd name="connsiteY30" fmla="*/ 76200 h 571500"/>
                <a:gd name="connsiteX31" fmla="*/ 2114550 w 2676681"/>
                <a:gd name="connsiteY31" fmla="*/ 54769 h 571500"/>
                <a:gd name="connsiteX32" fmla="*/ 2159794 w 2676681"/>
                <a:gd name="connsiteY32" fmla="*/ 28575 h 571500"/>
                <a:gd name="connsiteX33" fmla="*/ 2195512 w 2676681"/>
                <a:gd name="connsiteY33" fmla="*/ 2382 h 571500"/>
                <a:gd name="connsiteX34" fmla="*/ 2250281 w 2676681"/>
                <a:gd name="connsiteY34" fmla="*/ 0 h 571500"/>
                <a:gd name="connsiteX35" fmla="*/ 2319337 w 2676681"/>
                <a:gd name="connsiteY35" fmla="*/ 9525 h 571500"/>
                <a:gd name="connsiteX36" fmla="*/ 2374106 w 2676681"/>
                <a:gd name="connsiteY36" fmla="*/ 21432 h 571500"/>
                <a:gd name="connsiteX37" fmla="*/ 2433637 w 2676681"/>
                <a:gd name="connsiteY37" fmla="*/ 40482 h 571500"/>
                <a:gd name="connsiteX38" fmla="*/ 2486025 w 2676681"/>
                <a:gd name="connsiteY38" fmla="*/ 57150 h 571500"/>
                <a:gd name="connsiteX39" fmla="*/ 2552700 w 2676681"/>
                <a:gd name="connsiteY39" fmla="*/ 85725 h 571500"/>
                <a:gd name="connsiteX40" fmla="*/ 2597944 w 2676681"/>
                <a:gd name="connsiteY40" fmla="*/ 114300 h 571500"/>
                <a:gd name="connsiteX41" fmla="*/ 2633662 w 2676681"/>
                <a:gd name="connsiteY41" fmla="*/ 147638 h 571500"/>
                <a:gd name="connsiteX42" fmla="*/ 2659856 w 2676681"/>
                <a:gd name="connsiteY42" fmla="*/ 178594 h 571500"/>
                <a:gd name="connsiteX43" fmla="*/ 2671762 w 2676681"/>
                <a:gd name="connsiteY43" fmla="*/ 204788 h 571500"/>
                <a:gd name="connsiteX44" fmla="*/ 2676525 w 2676681"/>
                <a:gd name="connsiteY44" fmla="*/ 230982 h 571500"/>
                <a:gd name="connsiteX45" fmla="*/ 2674144 w 2676681"/>
                <a:gd name="connsiteY45" fmla="*/ 247650 h 571500"/>
                <a:gd name="connsiteX46" fmla="*/ 2662237 w 2676681"/>
                <a:gd name="connsiteY46" fmla="*/ 269082 h 571500"/>
                <a:gd name="connsiteX47" fmla="*/ 2628900 w 2676681"/>
                <a:gd name="connsiteY47" fmla="*/ 283369 h 571500"/>
                <a:gd name="connsiteX48" fmla="*/ 2550319 w 2676681"/>
                <a:gd name="connsiteY48" fmla="*/ 292894 h 571500"/>
                <a:gd name="connsiteX49" fmla="*/ 2481262 w 2676681"/>
                <a:gd name="connsiteY49" fmla="*/ 292894 h 571500"/>
                <a:gd name="connsiteX50" fmla="*/ 2362200 w 2676681"/>
                <a:gd name="connsiteY50" fmla="*/ 280988 h 571500"/>
                <a:gd name="connsiteX51" fmla="*/ 2252662 w 2676681"/>
                <a:gd name="connsiteY51" fmla="*/ 276225 h 571500"/>
                <a:gd name="connsiteX52" fmla="*/ 1955006 w 2676681"/>
                <a:gd name="connsiteY52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76681" h="571500">
                  <a:moveTo>
                    <a:pt x="1955006" y="271463"/>
                  </a:moveTo>
                  <a:lnTo>
                    <a:pt x="1714500" y="288132"/>
                  </a:lnTo>
                  <a:lnTo>
                    <a:pt x="1459706" y="314325"/>
                  </a:lnTo>
                  <a:lnTo>
                    <a:pt x="1138237" y="373857"/>
                  </a:lnTo>
                  <a:lnTo>
                    <a:pt x="892969" y="423863"/>
                  </a:lnTo>
                  <a:lnTo>
                    <a:pt x="640556" y="483394"/>
                  </a:lnTo>
                  <a:lnTo>
                    <a:pt x="338137" y="566738"/>
                  </a:lnTo>
                  <a:lnTo>
                    <a:pt x="328612" y="571500"/>
                  </a:lnTo>
                  <a:lnTo>
                    <a:pt x="304800" y="569119"/>
                  </a:lnTo>
                  <a:lnTo>
                    <a:pt x="276225" y="561975"/>
                  </a:lnTo>
                  <a:lnTo>
                    <a:pt x="230981" y="538163"/>
                  </a:lnTo>
                  <a:lnTo>
                    <a:pt x="135731" y="473869"/>
                  </a:lnTo>
                  <a:lnTo>
                    <a:pt x="59531" y="414338"/>
                  </a:lnTo>
                  <a:lnTo>
                    <a:pt x="26194" y="383382"/>
                  </a:lnTo>
                  <a:lnTo>
                    <a:pt x="4762" y="350044"/>
                  </a:lnTo>
                  <a:lnTo>
                    <a:pt x="0" y="328613"/>
                  </a:lnTo>
                  <a:lnTo>
                    <a:pt x="0" y="314325"/>
                  </a:lnTo>
                  <a:lnTo>
                    <a:pt x="7144" y="300038"/>
                  </a:lnTo>
                  <a:lnTo>
                    <a:pt x="26194" y="295275"/>
                  </a:lnTo>
                  <a:lnTo>
                    <a:pt x="92869" y="314325"/>
                  </a:lnTo>
                  <a:lnTo>
                    <a:pt x="140494" y="328613"/>
                  </a:lnTo>
                  <a:lnTo>
                    <a:pt x="200025" y="338138"/>
                  </a:lnTo>
                  <a:lnTo>
                    <a:pt x="254794" y="340519"/>
                  </a:lnTo>
                  <a:lnTo>
                    <a:pt x="342900" y="330994"/>
                  </a:lnTo>
                  <a:lnTo>
                    <a:pt x="545306" y="295275"/>
                  </a:lnTo>
                  <a:lnTo>
                    <a:pt x="869156" y="238125"/>
                  </a:lnTo>
                  <a:lnTo>
                    <a:pt x="1226344" y="178594"/>
                  </a:lnTo>
                  <a:lnTo>
                    <a:pt x="1473994" y="138113"/>
                  </a:lnTo>
                  <a:lnTo>
                    <a:pt x="1771650" y="109538"/>
                  </a:lnTo>
                  <a:lnTo>
                    <a:pt x="2019300" y="90488"/>
                  </a:lnTo>
                  <a:lnTo>
                    <a:pt x="2066925" y="76200"/>
                  </a:lnTo>
                  <a:lnTo>
                    <a:pt x="2114550" y="54769"/>
                  </a:lnTo>
                  <a:lnTo>
                    <a:pt x="2159794" y="28575"/>
                  </a:lnTo>
                  <a:lnTo>
                    <a:pt x="2195512" y="2382"/>
                  </a:lnTo>
                  <a:lnTo>
                    <a:pt x="2250281" y="0"/>
                  </a:lnTo>
                  <a:lnTo>
                    <a:pt x="2319337" y="9525"/>
                  </a:lnTo>
                  <a:lnTo>
                    <a:pt x="2374106" y="21432"/>
                  </a:lnTo>
                  <a:lnTo>
                    <a:pt x="2433637" y="40482"/>
                  </a:lnTo>
                  <a:lnTo>
                    <a:pt x="2486025" y="57150"/>
                  </a:lnTo>
                  <a:lnTo>
                    <a:pt x="2552700" y="85725"/>
                  </a:lnTo>
                  <a:lnTo>
                    <a:pt x="2597944" y="114300"/>
                  </a:lnTo>
                  <a:lnTo>
                    <a:pt x="2633662" y="147638"/>
                  </a:lnTo>
                  <a:lnTo>
                    <a:pt x="2659856" y="178594"/>
                  </a:lnTo>
                  <a:lnTo>
                    <a:pt x="2671762" y="204788"/>
                  </a:lnTo>
                  <a:cubicBezTo>
                    <a:pt x="2676681" y="229379"/>
                    <a:pt x="2676525" y="220505"/>
                    <a:pt x="2676525" y="230982"/>
                  </a:cubicBezTo>
                  <a:lnTo>
                    <a:pt x="2674144" y="247650"/>
                  </a:lnTo>
                  <a:lnTo>
                    <a:pt x="2662237" y="269082"/>
                  </a:lnTo>
                  <a:lnTo>
                    <a:pt x="2628900" y="283369"/>
                  </a:lnTo>
                  <a:lnTo>
                    <a:pt x="2550319" y="292894"/>
                  </a:lnTo>
                  <a:lnTo>
                    <a:pt x="2481262" y="292894"/>
                  </a:lnTo>
                  <a:lnTo>
                    <a:pt x="2362200" y="280988"/>
                  </a:lnTo>
                  <a:lnTo>
                    <a:pt x="2252662" y="276225"/>
                  </a:lnTo>
                  <a:lnTo>
                    <a:pt x="1955006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B77F32B-B116-1A44-8CA7-F5B6CC26778D}"/>
                </a:ext>
              </a:extLst>
            </p:cNvPr>
            <p:cNvSpPr/>
            <p:nvPr/>
          </p:nvSpPr>
          <p:spPr>
            <a:xfrm rot="16200000">
              <a:off x="3679825" y="3124200"/>
              <a:ext cx="3981450" cy="476250"/>
            </a:xfrm>
            <a:custGeom>
              <a:avLst/>
              <a:gdLst>
                <a:gd name="connsiteX0" fmla="*/ 1930777 w 3980529"/>
                <a:gd name="connsiteY0" fmla="*/ 404512 h 475896"/>
                <a:gd name="connsiteX1" fmla="*/ 934795 w 3980529"/>
                <a:gd name="connsiteY1" fmla="*/ 404512 h 475896"/>
                <a:gd name="connsiteX2" fmla="*/ 611866 w 3980529"/>
                <a:gd name="connsiteY2" fmla="*/ 387516 h 475896"/>
                <a:gd name="connsiteX3" fmla="*/ 302534 w 3980529"/>
                <a:gd name="connsiteY3" fmla="*/ 367120 h 475896"/>
                <a:gd name="connsiteX4" fmla="*/ 152966 w 3980529"/>
                <a:gd name="connsiteY4" fmla="*/ 360322 h 475896"/>
                <a:gd name="connsiteX5" fmla="*/ 105377 w 3980529"/>
                <a:gd name="connsiteY5" fmla="*/ 353523 h 475896"/>
                <a:gd name="connsiteX6" fmla="*/ 57787 w 3980529"/>
                <a:gd name="connsiteY6" fmla="*/ 339926 h 475896"/>
                <a:gd name="connsiteX7" fmla="*/ 27194 w 3980529"/>
                <a:gd name="connsiteY7" fmla="*/ 329728 h 475896"/>
                <a:gd name="connsiteX8" fmla="*/ 6798 w 3980529"/>
                <a:gd name="connsiteY8" fmla="*/ 312732 h 475896"/>
                <a:gd name="connsiteX9" fmla="*/ 0 w 3980529"/>
                <a:gd name="connsiteY9" fmla="*/ 292336 h 475896"/>
                <a:gd name="connsiteX10" fmla="*/ 0 w 3980529"/>
                <a:gd name="connsiteY10" fmla="*/ 278739 h 475896"/>
                <a:gd name="connsiteX11" fmla="*/ 10197 w 3980529"/>
                <a:gd name="connsiteY11" fmla="*/ 265142 h 475896"/>
                <a:gd name="connsiteX12" fmla="*/ 64586 w 3980529"/>
                <a:gd name="connsiteY12" fmla="*/ 237948 h 475896"/>
                <a:gd name="connsiteX13" fmla="*/ 129171 w 3980529"/>
                <a:gd name="connsiteY13" fmla="*/ 210754 h 475896"/>
                <a:gd name="connsiteX14" fmla="*/ 210754 w 3980529"/>
                <a:gd name="connsiteY14" fmla="*/ 197157 h 475896"/>
                <a:gd name="connsiteX15" fmla="*/ 367119 w 3980529"/>
                <a:gd name="connsiteY15" fmla="*/ 186959 h 475896"/>
                <a:gd name="connsiteX16" fmla="*/ 690049 w 3980529"/>
                <a:gd name="connsiteY16" fmla="*/ 173362 h 475896"/>
                <a:gd name="connsiteX17" fmla="*/ 931396 w 3980529"/>
                <a:gd name="connsiteY17" fmla="*/ 159765 h 475896"/>
                <a:gd name="connsiteX18" fmla="*/ 1128553 w 3980529"/>
                <a:gd name="connsiteY18" fmla="*/ 156366 h 475896"/>
                <a:gd name="connsiteX19" fmla="*/ 1567057 w 3980529"/>
                <a:gd name="connsiteY19" fmla="*/ 159765 h 475896"/>
                <a:gd name="connsiteX20" fmla="*/ 1750617 w 3980529"/>
                <a:gd name="connsiteY20" fmla="*/ 159765 h 475896"/>
                <a:gd name="connsiteX21" fmla="*/ 2161927 w 3980529"/>
                <a:gd name="connsiteY21" fmla="*/ 159765 h 475896"/>
                <a:gd name="connsiteX22" fmla="*/ 2359084 w 3980529"/>
                <a:gd name="connsiteY22" fmla="*/ 159765 h 475896"/>
                <a:gd name="connsiteX23" fmla="*/ 2719405 w 3980529"/>
                <a:gd name="connsiteY23" fmla="*/ 159765 h 475896"/>
                <a:gd name="connsiteX24" fmla="*/ 2967551 w 3980529"/>
                <a:gd name="connsiteY24" fmla="*/ 159765 h 475896"/>
                <a:gd name="connsiteX25" fmla="*/ 3270084 w 3980529"/>
                <a:gd name="connsiteY25" fmla="*/ 159765 h 475896"/>
                <a:gd name="connsiteX26" fmla="*/ 3480838 w 3980529"/>
                <a:gd name="connsiteY26" fmla="*/ 156366 h 475896"/>
                <a:gd name="connsiteX27" fmla="*/ 3684794 w 3980529"/>
                <a:gd name="connsiteY27" fmla="*/ 159765 h 475896"/>
                <a:gd name="connsiteX28" fmla="*/ 3732383 w 3980529"/>
                <a:gd name="connsiteY28" fmla="*/ 152967 h 475896"/>
                <a:gd name="connsiteX29" fmla="*/ 3783372 w 3980529"/>
                <a:gd name="connsiteY29" fmla="*/ 132571 h 475896"/>
                <a:gd name="connsiteX30" fmla="*/ 3827563 w 3980529"/>
                <a:gd name="connsiteY30" fmla="*/ 101978 h 475896"/>
                <a:gd name="connsiteX31" fmla="*/ 3864954 w 3980529"/>
                <a:gd name="connsiteY31" fmla="*/ 74784 h 475896"/>
                <a:gd name="connsiteX32" fmla="*/ 3895548 w 3980529"/>
                <a:gd name="connsiteY32" fmla="*/ 40791 h 475896"/>
                <a:gd name="connsiteX33" fmla="*/ 3929540 w 3980529"/>
                <a:gd name="connsiteY33" fmla="*/ 13597 h 475896"/>
                <a:gd name="connsiteX34" fmla="*/ 3960134 w 3980529"/>
                <a:gd name="connsiteY34" fmla="*/ 0 h 475896"/>
                <a:gd name="connsiteX35" fmla="*/ 3970331 w 3980529"/>
                <a:gd name="connsiteY35" fmla="*/ 0 h 475896"/>
                <a:gd name="connsiteX36" fmla="*/ 3980529 w 3980529"/>
                <a:gd name="connsiteY36" fmla="*/ 10198 h 475896"/>
                <a:gd name="connsiteX37" fmla="*/ 3980529 w 3980529"/>
                <a:gd name="connsiteY37" fmla="*/ 54388 h 475896"/>
                <a:gd name="connsiteX38" fmla="*/ 3966932 w 3980529"/>
                <a:gd name="connsiteY38" fmla="*/ 108777 h 475896"/>
                <a:gd name="connsiteX39" fmla="*/ 3919342 w 3980529"/>
                <a:gd name="connsiteY39" fmla="*/ 220952 h 475896"/>
                <a:gd name="connsiteX40" fmla="*/ 3824163 w 3980529"/>
                <a:gd name="connsiteY40" fmla="*/ 384116 h 475896"/>
                <a:gd name="connsiteX41" fmla="*/ 3766376 w 3980529"/>
                <a:gd name="connsiteY41" fmla="*/ 465698 h 475896"/>
                <a:gd name="connsiteX42" fmla="*/ 3756178 w 3980529"/>
                <a:gd name="connsiteY42" fmla="*/ 475896 h 475896"/>
                <a:gd name="connsiteX43" fmla="*/ 3725585 w 3980529"/>
                <a:gd name="connsiteY43" fmla="*/ 475896 h 475896"/>
                <a:gd name="connsiteX44" fmla="*/ 3701790 w 3980529"/>
                <a:gd name="connsiteY44" fmla="*/ 462299 h 475896"/>
                <a:gd name="connsiteX45" fmla="*/ 3664398 w 3980529"/>
                <a:gd name="connsiteY45" fmla="*/ 445303 h 475896"/>
                <a:gd name="connsiteX46" fmla="*/ 3610010 w 3980529"/>
                <a:gd name="connsiteY46" fmla="*/ 428307 h 475896"/>
                <a:gd name="connsiteX47" fmla="*/ 3494435 w 3980529"/>
                <a:gd name="connsiteY47" fmla="*/ 424907 h 475896"/>
                <a:gd name="connsiteX48" fmla="*/ 3344868 w 3980529"/>
                <a:gd name="connsiteY48" fmla="*/ 404512 h 475896"/>
                <a:gd name="connsiteX49" fmla="*/ 2957353 w 3980529"/>
                <a:gd name="connsiteY49" fmla="*/ 401113 h 475896"/>
                <a:gd name="connsiteX50" fmla="*/ 2722804 w 3980529"/>
                <a:gd name="connsiteY50" fmla="*/ 407911 h 475896"/>
                <a:gd name="connsiteX51" fmla="*/ 1930777 w 3980529"/>
                <a:gd name="connsiteY51" fmla="*/ 404512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0529" h="475896">
                  <a:moveTo>
                    <a:pt x="1930777" y="404512"/>
                  </a:moveTo>
                  <a:lnTo>
                    <a:pt x="934795" y="404512"/>
                  </a:lnTo>
                  <a:lnTo>
                    <a:pt x="611866" y="387516"/>
                  </a:lnTo>
                  <a:lnTo>
                    <a:pt x="302534" y="367120"/>
                  </a:lnTo>
                  <a:lnTo>
                    <a:pt x="152966" y="360322"/>
                  </a:lnTo>
                  <a:lnTo>
                    <a:pt x="105377" y="353523"/>
                  </a:lnTo>
                  <a:lnTo>
                    <a:pt x="57787" y="339926"/>
                  </a:lnTo>
                  <a:lnTo>
                    <a:pt x="27194" y="329728"/>
                  </a:lnTo>
                  <a:lnTo>
                    <a:pt x="6798" y="312732"/>
                  </a:lnTo>
                  <a:lnTo>
                    <a:pt x="0" y="292336"/>
                  </a:lnTo>
                  <a:lnTo>
                    <a:pt x="0" y="278739"/>
                  </a:lnTo>
                  <a:lnTo>
                    <a:pt x="10197" y="265142"/>
                  </a:lnTo>
                  <a:lnTo>
                    <a:pt x="64586" y="237948"/>
                  </a:lnTo>
                  <a:lnTo>
                    <a:pt x="129171" y="210754"/>
                  </a:lnTo>
                  <a:lnTo>
                    <a:pt x="210754" y="197157"/>
                  </a:lnTo>
                  <a:lnTo>
                    <a:pt x="367119" y="186959"/>
                  </a:lnTo>
                  <a:lnTo>
                    <a:pt x="690049" y="173362"/>
                  </a:lnTo>
                  <a:lnTo>
                    <a:pt x="931396" y="159765"/>
                  </a:lnTo>
                  <a:lnTo>
                    <a:pt x="1128553" y="156366"/>
                  </a:lnTo>
                  <a:lnTo>
                    <a:pt x="1567057" y="159765"/>
                  </a:lnTo>
                  <a:lnTo>
                    <a:pt x="1750617" y="159765"/>
                  </a:lnTo>
                  <a:lnTo>
                    <a:pt x="2161927" y="159765"/>
                  </a:lnTo>
                  <a:lnTo>
                    <a:pt x="2359084" y="159765"/>
                  </a:lnTo>
                  <a:lnTo>
                    <a:pt x="2719405" y="159765"/>
                  </a:lnTo>
                  <a:lnTo>
                    <a:pt x="2967551" y="159765"/>
                  </a:lnTo>
                  <a:lnTo>
                    <a:pt x="3270084" y="159765"/>
                  </a:lnTo>
                  <a:lnTo>
                    <a:pt x="3480838" y="156366"/>
                  </a:lnTo>
                  <a:lnTo>
                    <a:pt x="3684794" y="159765"/>
                  </a:lnTo>
                  <a:lnTo>
                    <a:pt x="3732383" y="152967"/>
                  </a:lnTo>
                  <a:lnTo>
                    <a:pt x="3783372" y="132571"/>
                  </a:lnTo>
                  <a:lnTo>
                    <a:pt x="3827563" y="101978"/>
                  </a:lnTo>
                  <a:lnTo>
                    <a:pt x="3864954" y="74784"/>
                  </a:lnTo>
                  <a:lnTo>
                    <a:pt x="3895548" y="40791"/>
                  </a:lnTo>
                  <a:lnTo>
                    <a:pt x="3929540" y="13597"/>
                  </a:lnTo>
                  <a:lnTo>
                    <a:pt x="3960134" y="0"/>
                  </a:lnTo>
                  <a:lnTo>
                    <a:pt x="3970331" y="0"/>
                  </a:lnTo>
                  <a:lnTo>
                    <a:pt x="3980529" y="10198"/>
                  </a:lnTo>
                  <a:lnTo>
                    <a:pt x="3980529" y="54388"/>
                  </a:lnTo>
                  <a:lnTo>
                    <a:pt x="3966932" y="108777"/>
                  </a:lnTo>
                  <a:lnTo>
                    <a:pt x="3919342" y="220952"/>
                  </a:lnTo>
                  <a:lnTo>
                    <a:pt x="3824163" y="384116"/>
                  </a:lnTo>
                  <a:lnTo>
                    <a:pt x="3766376" y="465698"/>
                  </a:lnTo>
                  <a:lnTo>
                    <a:pt x="3756178" y="475896"/>
                  </a:lnTo>
                  <a:lnTo>
                    <a:pt x="3725585" y="475896"/>
                  </a:lnTo>
                  <a:lnTo>
                    <a:pt x="3701790" y="462299"/>
                  </a:lnTo>
                  <a:lnTo>
                    <a:pt x="3664398" y="445303"/>
                  </a:lnTo>
                  <a:lnTo>
                    <a:pt x="3610010" y="428307"/>
                  </a:lnTo>
                  <a:lnTo>
                    <a:pt x="3494435" y="424907"/>
                  </a:lnTo>
                  <a:lnTo>
                    <a:pt x="3344868" y="404512"/>
                  </a:lnTo>
                  <a:lnTo>
                    <a:pt x="2957353" y="401113"/>
                  </a:lnTo>
                  <a:lnTo>
                    <a:pt x="2722804" y="407911"/>
                  </a:lnTo>
                  <a:lnTo>
                    <a:pt x="1930777" y="404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CC4B5A5-35F7-2745-B2E0-65FE02E58997}"/>
                </a:ext>
              </a:extLst>
            </p:cNvPr>
            <p:cNvSpPr/>
            <p:nvPr/>
          </p:nvSpPr>
          <p:spPr>
            <a:xfrm>
              <a:off x="3248025" y="2341563"/>
              <a:ext cx="760413" cy="1139825"/>
            </a:xfrm>
            <a:custGeom>
              <a:avLst/>
              <a:gdLst>
                <a:gd name="connsiteX0" fmla="*/ 440531 w 759619"/>
                <a:gd name="connsiteY0" fmla="*/ 602456 h 1140619"/>
                <a:gd name="connsiteX1" fmla="*/ 340519 w 759619"/>
                <a:gd name="connsiteY1" fmla="*/ 814387 h 1140619"/>
                <a:gd name="connsiteX2" fmla="*/ 264319 w 759619"/>
                <a:gd name="connsiteY2" fmla="*/ 978694 h 1140619"/>
                <a:gd name="connsiteX3" fmla="*/ 185738 w 759619"/>
                <a:gd name="connsiteY3" fmla="*/ 1140619 h 1140619"/>
                <a:gd name="connsiteX4" fmla="*/ 0 w 759619"/>
                <a:gd name="connsiteY4" fmla="*/ 1071562 h 1140619"/>
                <a:gd name="connsiteX5" fmla="*/ 50006 w 759619"/>
                <a:gd name="connsiteY5" fmla="*/ 1012031 h 1140619"/>
                <a:gd name="connsiteX6" fmla="*/ 90488 w 759619"/>
                <a:gd name="connsiteY6" fmla="*/ 957262 h 1140619"/>
                <a:gd name="connsiteX7" fmla="*/ 166688 w 759619"/>
                <a:gd name="connsiteY7" fmla="*/ 790575 h 1140619"/>
                <a:gd name="connsiteX8" fmla="*/ 264319 w 759619"/>
                <a:gd name="connsiteY8" fmla="*/ 564356 h 1140619"/>
                <a:gd name="connsiteX9" fmla="*/ 342900 w 759619"/>
                <a:gd name="connsiteY9" fmla="*/ 354806 h 1140619"/>
                <a:gd name="connsiteX10" fmla="*/ 395288 w 759619"/>
                <a:gd name="connsiteY10" fmla="*/ 195262 h 1140619"/>
                <a:gd name="connsiteX11" fmla="*/ 428625 w 759619"/>
                <a:gd name="connsiteY11" fmla="*/ 92869 h 1140619"/>
                <a:gd name="connsiteX12" fmla="*/ 431006 w 759619"/>
                <a:gd name="connsiteY12" fmla="*/ 73819 h 1140619"/>
                <a:gd name="connsiteX13" fmla="*/ 431006 w 759619"/>
                <a:gd name="connsiteY13" fmla="*/ 59531 h 1140619"/>
                <a:gd name="connsiteX14" fmla="*/ 392906 w 759619"/>
                <a:gd name="connsiteY14" fmla="*/ 0 h 1140619"/>
                <a:gd name="connsiteX15" fmla="*/ 759619 w 759619"/>
                <a:gd name="connsiteY15" fmla="*/ 21431 h 1140619"/>
                <a:gd name="connsiteX16" fmla="*/ 745331 w 759619"/>
                <a:gd name="connsiteY16" fmla="*/ 54769 h 1140619"/>
                <a:gd name="connsiteX17" fmla="*/ 695325 w 759619"/>
                <a:gd name="connsiteY17" fmla="*/ 109537 h 1140619"/>
                <a:gd name="connsiteX18" fmla="*/ 645319 w 759619"/>
                <a:gd name="connsiteY18" fmla="*/ 171450 h 1140619"/>
                <a:gd name="connsiteX19" fmla="*/ 602456 w 759619"/>
                <a:gd name="connsiteY19" fmla="*/ 233362 h 1140619"/>
                <a:gd name="connsiteX20" fmla="*/ 569119 w 759619"/>
                <a:gd name="connsiteY20" fmla="*/ 309562 h 1140619"/>
                <a:gd name="connsiteX21" fmla="*/ 440531 w 759619"/>
                <a:gd name="connsiteY21" fmla="*/ 602456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1140619">
                  <a:moveTo>
                    <a:pt x="440531" y="602456"/>
                  </a:moveTo>
                  <a:lnTo>
                    <a:pt x="340519" y="814387"/>
                  </a:lnTo>
                  <a:lnTo>
                    <a:pt x="264319" y="978694"/>
                  </a:lnTo>
                  <a:lnTo>
                    <a:pt x="185738" y="1140619"/>
                  </a:lnTo>
                  <a:lnTo>
                    <a:pt x="0" y="1071562"/>
                  </a:lnTo>
                  <a:lnTo>
                    <a:pt x="50006" y="1012031"/>
                  </a:lnTo>
                  <a:lnTo>
                    <a:pt x="90488" y="957262"/>
                  </a:lnTo>
                  <a:lnTo>
                    <a:pt x="166688" y="790575"/>
                  </a:lnTo>
                  <a:lnTo>
                    <a:pt x="264319" y="564356"/>
                  </a:lnTo>
                  <a:lnTo>
                    <a:pt x="342900" y="354806"/>
                  </a:lnTo>
                  <a:lnTo>
                    <a:pt x="395288" y="195262"/>
                  </a:lnTo>
                  <a:lnTo>
                    <a:pt x="428625" y="92869"/>
                  </a:lnTo>
                  <a:lnTo>
                    <a:pt x="431006" y="73819"/>
                  </a:lnTo>
                  <a:lnTo>
                    <a:pt x="431006" y="59531"/>
                  </a:lnTo>
                  <a:lnTo>
                    <a:pt x="392906" y="0"/>
                  </a:lnTo>
                  <a:lnTo>
                    <a:pt x="759619" y="21431"/>
                  </a:lnTo>
                  <a:lnTo>
                    <a:pt x="745331" y="54769"/>
                  </a:lnTo>
                  <a:lnTo>
                    <a:pt x="695325" y="109537"/>
                  </a:lnTo>
                  <a:lnTo>
                    <a:pt x="645319" y="171450"/>
                  </a:lnTo>
                  <a:lnTo>
                    <a:pt x="602456" y="233362"/>
                  </a:lnTo>
                  <a:lnTo>
                    <a:pt x="569119" y="309562"/>
                  </a:lnTo>
                  <a:lnTo>
                    <a:pt x="440531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1191981-2160-C040-9696-BF753096D98B}"/>
                </a:ext>
              </a:extLst>
            </p:cNvPr>
            <p:cNvSpPr/>
            <p:nvPr/>
          </p:nvSpPr>
          <p:spPr>
            <a:xfrm>
              <a:off x="3209925" y="3233738"/>
              <a:ext cx="1046163" cy="469900"/>
            </a:xfrm>
            <a:custGeom>
              <a:avLst/>
              <a:gdLst>
                <a:gd name="connsiteX0" fmla="*/ 564356 w 1045369"/>
                <a:gd name="connsiteY0" fmla="*/ 245268 h 469106"/>
                <a:gd name="connsiteX1" fmla="*/ 438150 w 1045369"/>
                <a:gd name="connsiteY1" fmla="*/ 276225 h 469106"/>
                <a:gd name="connsiteX2" fmla="*/ 342900 w 1045369"/>
                <a:gd name="connsiteY2" fmla="*/ 309562 h 469106"/>
                <a:gd name="connsiteX3" fmla="*/ 264319 w 1045369"/>
                <a:gd name="connsiteY3" fmla="*/ 340518 h 469106"/>
                <a:gd name="connsiteX4" fmla="*/ 185738 w 1045369"/>
                <a:gd name="connsiteY4" fmla="*/ 388143 h 469106"/>
                <a:gd name="connsiteX5" fmla="*/ 147638 w 1045369"/>
                <a:gd name="connsiteY5" fmla="*/ 419100 h 469106"/>
                <a:gd name="connsiteX6" fmla="*/ 130969 w 1045369"/>
                <a:gd name="connsiteY6" fmla="*/ 445293 h 469106"/>
                <a:gd name="connsiteX7" fmla="*/ 111919 w 1045369"/>
                <a:gd name="connsiteY7" fmla="*/ 469106 h 469106"/>
                <a:gd name="connsiteX8" fmla="*/ 102394 w 1045369"/>
                <a:gd name="connsiteY8" fmla="*/ 469106 h 469106"/>
                <a:gd name="connsiteX9" fmla="*/ 80963 w 1045369"/>
                <a:gd name="connsiteY9" fmla="*/ 459581 h 469106"/>
                <a:gd name="connsiteX10" fmla="*/ 54769 w 1045369"/>
                <a:gd name="connsiteY10" fmla="*/ 411956 h 469106"/>
                <a:gd name="connsiteX11" fmla="*/ 30956 w 1045369"/>
                <a:gd name="connsiteY11" fmla="*/ 364331 h 469106"/>
                <a:gd name="connsiteX12" fmla="*/ 7144 w 1045369"/>
                <a:gd name="connsiteY12" fmla="*/ 300037 h 469106"/>
                <a:gd name="connsiteX13" fmla="*/ 0 w 1045369"/>
                <a:gd name="connsiteY13" fmla="*/ 245268 h 469106"/>
                <a:gd name="connsiteX14" fmla="*/ 2381 w 1045369"/>
                <a:gd name="connsiteY14" fmla="*/ 209550 h 469106"/>
                <a:gd name="connsiteX15" fmla="*/ 11906 w 1045369"/>
                <a:gd name="connsiteY15" fmla="*/ 192881 h 469106"/>
                <a:gd name="connsiteX16" fmla="*/ 85725 w 1045369"/>
                <a:gd name="connsiteY16" fmla="*/ 145256 h 469106"/>
                <a:gd name="connsiteX17" fmla="*/ 252413 w 1045369"/>
                <a:gd name="connsiteY17" fmla="*/ 176212 h 469106"/>
                <a:gd name="connsiteX18" fmla="*/ 378619 w 1045369"/>
                <a:gd name="connsiteY18" fmla="*/ 123825 h 469106"/>
                <a:gd name="connsiteX19" fmla="*/ 669131 w 1045369"/>
                <a:gd name="connsiteY19" fmla="*/ 14287 h 469106"/>
                <a:gd name="connsiteX20" fmla="*/ 707231 w 1045369"/>
                <a:gd name="connsiteY20" fmla="*/ 0 h 469106"/>
                <a:gd name="connsiteX21" fmla="*/ 733425 w 1045369"/>
                <a:gd name="connsiteY21" fmla="*/ 0 h 469106"/>
                <a:gd name="connsiteX22" fmla="*/ 773906 w 1045369"/>
                <a:gd name="connsiteY22" fmla="*/ 11906 h 469106"/>
                <a:gd name="connsiteX23" fmla="*/ 842963 w 1045369"/>
                <a:gd name="connsiteY23" fmla="*/ 47625 h 469106"/>
                <a:gd name="connsiteX24" fmla="*/ 940594 w 1045369"/>
                <a:gd name="connsiteY24" fmla="*/ 123825 h 469106"/>
                <a:gd name="connsiteX25" fmla="*/ 1021556 w 1045369"/>
                <a:gd name="connsiteY25" fmla="*/ 190500 h 469106"/>
                <a:gd name="connsiteX26" fmla="*/ 1042988 w 1045369"/>
                <a:gd name="connsiteY26" fmla="*/ 221456 h 469106"/>
                <a:gd name="connsiteX27" fmla="*/ 1045369 w 1045369"/>
                <a:gd name="connsiteY27" fmla="*/ 240506 h 469106"/>
                <a:gd name="connsiteX28" fmla="*/ 1042988 w 1045369"/>
                <a:gd name="connsiteY28" fmla="*/ 269081 h 469106"/>
                <a:gd name="connsiteX29" fmla="*/ 1031081 w 1045369"/>
                <a:gd name="connsiteY29" fmla="*/ 288131 h 469106"/>
                <a:gd name="connsiteX30" fmla="*/ 978694 w 1045369"/>
                <a:gd name="connsiteY30" fmla="*/ 323850 h 469106"/>
                <a:gd name="connsiteX31" fmla="*/ 950119 w 1045369"/>
                <a:gd name="connsiteY31" fmla="*/ 352425 h 469106"/>
                <a:gd name="connsiteX32" fmla="*/ 654844 w 1045369"/>
                <a:gd name="connsiteY32" fmla="*/ 264318 h 469106"/>
                <a:gd name="connsiteX33" fmla="*/ 640556 w 1045369"/>
                <a:gd name="connsiteY33" fmla="*/ 247650 h 469106"/>
                <a:gd name="connsiteX34" fmla="*/ 623888 w 1045369"/>
                <a:gd name="connsiteY34" fmla="*/ 240506 h 469106"/>
                <a:gd name="connsiteX35" fmla="*/ 564356 w 1045369"/>
                <a:gd name="connsiteY35" fmla="*/ 2452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5369" h="469106">
                  <a:moveTo>
                    <a:pt x="564356" y="245268"/>
                  </a:moveTo>
                  <a:lnTo>
                    <a:pt x="438150" y="276225"/>
                  </a:lnTo>
                  <a:lnTo>
                    <a:pt x="342900" y="309562"/>
                  </a:lnTo>
                  <a:lnTo>
                    <a:pt x="264319" y="340518"/>
                  </a:lnTo>
                  <a:lnTo>
                    <a:pt x="185738" y="388143"/>
                  </a:lnTo>
                  <a:lnTo>
                    <a:pt x="147638" y="419100"/>
                  </a:lnTo>
                  <a:lnTo>
                    <a:pt x="130969" y="445293"/>
                  </a:lnTo>
                  <a:lnTo>
                    <a:pt x="111919" y="469106"/>
                  </a:lnTo>
                  <a:lnTo>
                    <a:pt x="102394" y="469106"/>
                  </a:lnTo>
                  <a:lnTo>
                    <a:pt x="80963" y="459581"/>
                  </a:lnTo>
                  <a:lnTo>
                    <a:pt x="54769" y="411956"/>
                  </a:lnTo>
                  <a:lnTo>
                    <a:pt x="30956" y="364331"/>
                  </a:lnTo>
                  <a:lnTo>
                    <a:pt x="7144" y="300037"/>
                  </a:lnTo>
                  <a:lnTo>
                    <a:pt x="0" y="245268"/>
                  </a:lnTo>
                  <a:lnTo>
                    <a:pt x="2381" y="209550"/>
                  </a:lnTo>
                  <a:lnTo>
                    <a:pt x="11906" y="192881"/>
                  </a:lnTo>
                  <a:lnTo>
                    <a:pt x="85725" y="145256"/>
                  </a:lnTo>
                  <a:lnTo>
                    <a:pt x="252413" y="176212"/>
                  </a:lnTo>
                  <a:lnTo>
                    <a:pt x="378619" y="123825"/>
                  </a:lnTo>
                  <a:lnTo>
                    <a:pt x="669131" y="14287"/>
                  </a:lnTo>
                  <a:lnTo>
                    <a:pt x="707231" y="0"/>
                  </a:lnTo>
                  <a:lnTo>
                    <a:pt x="733425" y="0"/>
                  </a:lnTo>
                  <a:lnTo>
                    <a:pt x="773906" y="11906"/>
                  </a:lnTo>
                  <a:lnTo>
                    <a:pt x="842963" y="47625"/>
                  </a:lnTo>
                  <a:lnTo>
                    <a:pt x="940594" y="123825"/>
                  </a:lnTo>
                  <a:lnTo>
                    <a:pt x="1021556" y="190500"/>
                  </a:lnTo>
                  <a:lnTo>
                    <a:pt x="1042988" y="221456"/>
                  </a:lnTo>
                  <a:lnTo>
                    <a:pt x="1045369" y="240506"/>
                  </a:lnTo>
                  <a:lnTo>
                    <a:pt x="1042988" y="269081"/>
                  </a:lnTo>
                  <a:lnTo>
                    <a:pt x="1031081" y="288131"/>
                  </a:lnTo>
                  <a:lnTo>
                    <a:pt x="978694" y="323850"/>
                  </a:lnTo>
                  <a:lnTo>
                    <a:pt x="950119" y="352425"/>
                  </a:lnTo>
                  <a:lnTo>
                    <a:pt x="654844" y="264318"/>
                  </a:lnTo>
                  <a:lnTo>
                    <a:pt x="640556" y="247650"/>
                  </a:lnTo>
                  <a:lnTo>
                    <a:pt x="623888" y="240506"/>
                  </a:lnTo>
                  <a:lnTo>
                    <a:pt x="564356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3A8629B-F373-8B44-AD37-017BF5A84B87}"/>
                </a:ext>
              </a:extLst>
            </p:cNvPr>
            <p:cNvSpPr/>
            <p:nvPr/>
          </p:nvSpPr>
          <p:spPr>
            <a:xfrm rot="16200000">
              <a:off x="2310606" y="3782220"/>
              <a:ext cx="2257425" cy="1509712"/>
            </a:xfrm>
            <a:custGeom>
              <a:avLst/>
              <a:gdLst>
                <a:gd name="connsiteX0" fmla="*/ 683419 w 2257425"/>
                <a:gd name="connsiteY0" fmla="*/ 919163 h 1509713"/>
                <a:gd name="connsiteX1" fmla="*/ 585787 w 2257425"/>
                <a:gd name="connsiteY1" fmla="*/ 842963 h 1509713"/>
                <a:gd name="connsiteX2" fmla="*/ 469106 w 2257425"/>
                <a:gd name="connsiteY2" fmla="*/ 742950 h 1509713"/>
                <a:gd name="connsiteX3" fmla="*/ 290512 w 2257425"/>
                <a:gd name="connsiteY3" fmla="*/ 557213 h 1509713"/>
                <a:gd name="connsiteX4" fmla="*/ 209550 w 2257425"/>
                <a:gd name="connsiteY4" fmla="*/ 459581 h 1509713"/>
                <a:gd name="connsiteX5" fmla="*/ 133350 w 2257425"/>
                <a:gd name="connsiteY5" fmla="*/ 347663 h 1509713"/>
                <a:gd name="connsiteX6" fmla="*/ 57150 w 2257425"/>
                <a:gd name="connsiteY6" fmla="*/ 216694 h 1509713"/>
                <a:gd name="connsiteX7" fmla="*/ 11906 w 2257425"/>
                <a:gd name="connsiteY7" fmla="*/ 107156 h 1509713"/>
                <a:gd name="connsiteX8" fmla="*/ 0 w 2257425"/>
                <a:gd name="connsiteY8" fmla="*/ 73819 h 1509713"/>
                <a:gd name="connsiteX9" fmla="*/ 0 w 2257425"/>
                <a:gd name="connsiteY9" fmla="*/ 40481 h 1509713"/>
                <a:gd name="connsiteX10" fmla="*/ 7144 w 2257425"/>
                <a:gd name="connsiteY10" fmla="*/ 7144 h 1509713"/>
                <a:gd name="connsiteX11" fmla="*/ 14287 w 2257425"/>
                <a:gd name="connsiteY11" fmla="*/ 2381 h 1509713"/>
                <a:gd name="connsiteX12" fmla="*/ 28575 w 2257425"/>
                <a:gd name="connsiteY12" fmla="*/ 0 h 1509713"/>
                <a:gd name="connsiteX13" fmla="*/ 45244 w 2257425"/>
                <a:gd name="connsiteY13" fmla="*/ 9525 h 1509713"/>
                <a:gd name="connsiteX14" fmla="*/ 69056 w 2257425"/>
                <a:gd name="connsiteY14" fmla="*/ 47625 h 1509713"/>
                <a:gd name="connsiteX15" fmla="*/ 130969 w 2257425"/>
                <a:gd name="connsiteY15" fmla="*/ 150019 h 1509713"/>
                <a:gd name="connsiteX16" fmla="*/ 204787 w 2257425"/>
                <a:gd name="connsiteY16" fmla="*/ 242888 h 1509713"/>
                <a:gd name="connsiteX17" fmla="*/ 290512 w 2257425"/>
                <a:gd name="connsiteY17" fmla="*/ 347663 h 1509713"/>
                <a:gd name="connsiteX18" fmla="*/ 416719 w 2257425"/>
                <a:gd name="connsiteY18" fmla="*/ 469106 h 1509713"/>
                <a:gd name="connsiteX19" fmla="*/ 573881 w 2257425"/>
                <a:gd name="connsiteY19" fmla="*/ 597694 h 1509713"/>
                <a:gd name="connsiteX20" fmla="*/ 688181 w 2257425"/>
                <a:gd name="connsiteY20" fmla="*/ 676275 h 1509713"/>
                <a:gd name="connsiteX21" fmla="*/ 814387 w 2257425"/>
                <a:gd name="connsiteY21" fmla="*/ 757238 h 1509713"/>
                <a:gd name="connsiteX22" fmla="*/ 1014412 w 2257425"/>
                <a:gd name="connsiteY22" fmla="*/ 859631 h 1509713"/>
                <a:gd name="connsiteX23" fmla="*/ 1169194 w 2257425"/>
                <a:gd name="connsiteY23" fmla="*/ 926306 h 1509713"/>
                <a:gd name="connsiteX24" fmla="*/ 1254919 w 2257425"/>
                <a:gd name="connsiteY24" fmla="*/ 969169 h 1509713"/>
                <a:gd name="connsiteX25" fmla="*/ 1404937 w 2257425"/>
                <a:gd name="connsiteY25" fmla="*/ 1033463 h 1509713"/>
                <a:gd name="connsiteX26" fmla="*/ 1500187 w 2257425"/>
                <a:gd name="connsiteY26" fmla="*/ 1066800 h 1509713"/>
                <a:gd name="connsiteX27" fmla="*/ 1607344 w 2257425"/>
                <a:gd name="connsiteY27" fmla="*/ 1097756 h 1509713"/>
                <a:gd name="connsiteX28" fmla="*/ 1740694 w 2257425"/>
                <a:gd name="connsiteY28" fmla="*/ 1128713 h 1509713"/>
                <a:gd name="connsiteX29" fmla="*/ 1819275 w 2257425"/>
                <a:gd name="connsiteY29" fmla="*/ 1145381 h 1509713"/>
                <a:gd name="connsiteX30" fmla="*/ 1962150 w 2257425"/>
                <a:gd name="connsiteY30" fmla="*/ 1169194 h 1509713"/>
                <a:gd name="connsiteX31" fmla="*/ 2050256 w 2257425"/>
                <a:gd name="connsiteY31" fmla="*/ 1181100 h 1509713"/>
                <a:gd name="connsiteX32" fmla="*/ 2114550 w 2257425"/>
                <a:gd name="connsiteY32" fmla="*/ 1190625 h 1509713"/>
                <a:gd name="connsiteX33" fmla="*/ 2257425 w 2257425"/>
                <a:gd name="connsiteY33" fmla="*/ 1166813 h 1509713"/>
                <a:gd name="connsiteX34" fmla="*/ 2155031 w 2257425"/>
                <a:gd name="connsiteY34" fmla="*/ 1509713 h 1509713"/>
                <a:gd name="connsiteX35" fmla="*/ 2078831 w 2257425"/>
                <a:gd name="connsiteY35" fmla="*/ 1476375 h 1509713"/>
                <a:gd name="connsiteX36" fmla="*/ 2031206 w 2257425"/>
                <a:gd name="connsiteY36" fmla="*/ 1450181 h 1509713"/>
                <a:gd name="connsiteX37" fmla="*/ 1981200 w 2257425"/>
                <a:gd name="connsiteY37" fmla="*/ 1433513 h 1509713"/>
                <a:gd name="connsiteX38" fmla="*/ 1788319 w 2257425"/>
                <a:gd name="connsiteY38" fmla="*/ 1390650 h 1509713"/>
                <a:gd name="connsiteX39" fmla="*/ 1516856 w 2257425"/>
                <a:gd name="connsiteY39" fmla="*/ 1316831 h 1509713"/>
                <a:gd name="connsiteX40" fmla="*/ 1269206 w 2257425"/>
                <a:gd name="connsiteY40" fmla="*/ 1238250 h 1509713"/>
                <a:gd name="connsiteX41" fmla="*/ 1047750 w 2257425"/>
                <a:gd name="connsiteY41" fmla="*/ 1147763 h 1509713"/>
                <a:gd name="connsiteX42" fmla="*/ 909637 w 2257425"/>
                <a:gd name="connsiteY42" fmla="*/ 1073944 h 1509713"/>
                <a:gd name="connsiteX43" fmla="*/ 683419 w 2257425"/>
                <a:gd name="connsiteY43" fmla="*/ 919163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7425" h="1509713">
                  <a:moveTo>
                    <a:pt x="683419" y="919163"/>
                  </a:moveTo>
                  <a:lnTo>
                    <a:pt x="585787" y="842963"/>
                  </a:lnTo>
                  <a:lnTo>
                    <a:pt x="469106" y="742950"/>
                  </a:lnTo>
                  <a:lnTo>
                    <a:pt x="290512" y="557213"/>
                  </a:lnTo>
                  <a:lnTo>
                    <a:pt x="209550" y="459581"/>
                  </a:lnTo>
                  <a:lnTo>
                    <a:pt x="133350" y="347663"/>
                  </a:lnTo>
                  <a:lnTo>
                    <a:pt x="57150" y="216694"/>
                  </a:lnTo>
                  <a:lnTo>
                    <a:pt x="11906" y="107156"/>
                  </a:lnTo>
                  <a:lnTo>
                    <a:pt x="0" y="73819"/>
                  </a:lnTo>
                  <a:lnTo>
                    <a:pt x="0" y="40481"/>
                  </a:lnTo>
                  <a:lnTo>
                    <a:pt x="7144" y="7144"/>
                  </a:lnTo>
                  <a:lnTo>
                    <a:pt x="14287" y="2381"/>
                  </a:lnTo>
                  <a:lnTo>
                    <a:pt x="28575" y="0"/>
                  </a:lnTo>
                  <a:lnTo>
                    <a:pt x="45244" y="9525"/>
                  </a:lnTo>
                  <a:lnTo>
                    <a:pt x="69056" y="47625"/>
                  </a:lnTo>
                  <a:lnTo>
                    <a:pt x="130969" y="150019"/>
                  </a:lnTo>
                  <a:lnTo>
                    <a:pt x="204787" y="242888"/>
                  </a:lnTo>
                  <a:lnTo>
                    <a:pt x="290512" y="347663"/>
                  </a:lnTo>
                  <a:lnTo>
                    <a:pt x="416719" y="469106"/>
                  </a:lnTo>
                  <a:lnTo>
                    <a:pt x="573881" y="597694"/>
                  </a:lnTo>
                  <a:lnTo>
                    <a:pt x="688181" y="676275"/>
                  </a:lnTo>
                  <a:lnTo>
                    <a:pt x="814387" y="757238"/>
                  </a:lnTo>
                  <a:lnTo>
                    <a:pt x="1014412" y="859631"/>
                  </a:lnTo>
                  <a:lnTo>
                    <a:pt x="1169194" y="926306"/>
                  </a:lnTo>
                  <a:lnTo>
                    <a:pt x="1254919" y="969169"/>
                  </a:lnTo>
                  <a:lnTo>
                    <a:pt x="1404937" y="1033463"/>
                  </a:lnTo>
                  <a:lnTo>
                    <a:pt x="1500187" y="1066800"/>
                  </a:lnTo>
                  <a:lnTo>
                    <a:pt x="1607344" y="1097756"/>
                  </a:lnTo>
                  <a:lnTo>
                    <a:pt x="1740694" y="1128713"/>
                  </a:lnTo>
                  <a:lnTo>
                    <a:pt x="1819275" y="1145381"/>
                  </a:lnTo>
                  <a:lnTo>
                    <a:pt x="1962150" y="1169194"/>
                  </a:lnTo>
                  <a:lnTo>
                    <a:pt x="2050256" y="1181100"/>
                  </a:lnTo>
                  <a:lnTo>
                    <a:pt x="2114550" y="1190625"/>
                  </a:lnTo>
                  <a:lnTo>
                    <a:pt x="2257425" y="1166813"/>
                  </a:lnTo>
                  <a:lnTo>
                    <a:pt x="2155031" y="1509713"/>
                  </a:lnTo>
                  <a:lnTo>
                    <a:pt x="2078831" y="1476375"/>
                  </a:lnTo>
                  <a:lnTo>
                    <a:pt x="2031206" y="1450181"/>
                  </a:lnTo>
                  <a:lnTo>
                    <a:pt x="1981200" y="1433513"/>
                  </a:lnTo>
                  <a:lnTo>
                    <a:pt x="1788319" y="1390650"/>
                  </a:lnTo>
                  <a:lnTo>
                    <a:pt x="1516856" y="1316831"/>
                  </a:lnTo>
                  <a:lnTo>
                    <a:pt x="1269206" y="1238250"/>
                  </a:lnTo>
                  <a:lnTo>
                    <a:pt x="1047750" y="1147763"/>
                  </a:lnTo>
                  <a:lnTo>
                    <a:pt x="909637" y="1073944"/>
                  </a:lnTo>
                  <a:lnTo>
                    <a:pt x="683419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97347D7-1129-2D4B-8A46-4EA4051D05B2}"/>
                </a:ext>
              </a:extLst>
            </p:cNvPr>
            <p:cNvSpPr/>
            <p:nvPr/>
          </p:nvSpPr>
          <p:spPr>
            <a:xfrm>
              <a:off x="2754313" y="3983038"/>
              <a:ext cx="4451350" cy="2022475"/>
            </a:xfrm>
            <a:custGeom>
              <a:avLst/>
              <a:gdLst>
                <a:gd name="connsiteX0" fmla="*/ 2498141 w 4451299"/>
                <a:gd name="connsiteY0" fmla="*/ 1598372 h 2022653"/>
                <a:gd name="connsiteX1" fmla="*/ 2095805 w 4451299"/>
                <a:gd name="connsiteY1" fmla="*/ 1393546 h 2022653"/>
                <a:gd name="connsiteX2" fmla="*/ 1693469 w 4451299"/>
                <a:gd name="connsiteY2" fmla="*/ 1170432 h 2022653"/>
                <a:gd name="connsiteX3" fmla="*/ 1305763 w 4451299"/>
                <a:gd name="connsiteY3" fmla="*/ 943661 h 2022653"/>
                <a:gd name="connsiteX4" fmla="*/ 1009497 w 4451299"/>
                <a:gd name="connsiteY4" fmla="*/ 764439 h 2022653"/>
                <a:gd name="connsiteX5" fmla="*/ 782726 w 4451299"/>
                <a:gd name="connsiteY5" fmla="*/ 672999 h 2022653"/>
                <a:gd name="connsiteX6" fmla="*/ 596189 w 4451299"/>
                <a:gd name="connsiteY6" fmla="*/ 566928 h 2022653"/>
                <a:gd name="connsiteX7" fmla="*/ 354787 w 4451299"/>
                <a:gd name="connsiteY7" fmla="*/ 442570 h 2022653"/>
                <a:gd name="connsiteX8" fmla="*/ 168249 w 4451299"/>
                <a:gd name="connsiteY8" fmla="*/ 362103 h 2022653"/>
                <a:gd name="connsiteX9" fmla="*/ 98755 w 4451299"/>
                <a:gd name="connsiteY9" fmla="*/ 336500 h 2022653"/>
                <a:gd name="connsiteX10" fmla="*/ 76809 w 4451299"/>
                <a:gd name="connsiteY10" fmla="*/ 321869 h 2022653"/>
                <a:gd name="connsiteX11" fmla="*/ 43891 w 4451299"/>
                <a:gd name="connsiteY11" fmla="*/ 263348 h 2022653"/>
                <a:gd name="connsiteX12" fmla="*/ 14630 w 4451299"/>
                <a:gd name="connsiteY12" fmla="*/ 168250 h 2022653"/>
                <a:gd name="connsiteX13" fmla="*/ 3657 w 4451299"/>
                <a:gd name="connsiteY13" fmla="*/ 95098 h 2022653"/>
                <a:gd name="connsiteX14" fmla="*/ 0 w 4451299"/>
                <a:gd name="connsiteY14" fmla="*/ 54864 h 2022653"/>
                <a:gd name="connsiteX15" fmla="*/ 0 w 4451299"/>
                <a:gd name="connsiteY15" fmla="*/ 18288 h 2022653"/>
                <a:gd name="connsiteX16" fmla="*/ 10973 w 4451299"/>
                <a:gd name="connsiteY16" fmla="*/ 0 h 2022653"/>
                <a:gd name="connsiteX17" fmla="*/ 32918 w 4451299"/>
                <a:gd name="connsiteY17" fmla="*/ 0 h 2022653"/>
                <a:gd name="connsiteX18" fmla="*/ 58521 w 4451299"/>
                <a:gd name="connsiteY18" fmla="*/ 10973 h 2022653"/>
                <a:gd name="connsiteX19" fmla="*/ 109728 w 4451299"/>
                <a:gd name="connsiteY19" fmla="*/ 69495 h 2022653"/>
                <a:gd name="connsiteX20" fmla="*/ 153619 w 4451299"/>
                <a:gd name="connsiteY20" fmla="*/ 113386 h 2022653"/>
                <a:gd name="connsiteX21" fmla="*/ 226771 w 4451299"/>
                <a:gd name="connsiteY21" fmla="*/ 175565 h 2022653"/>
                <a:gd name="connsiteX22" fmla="*/ 270662 w 4451299"/>
                <a:gd name="connsiteY22" fmla="*/ 208484 h 2022653"/>
                <a:gd name="connsiteX23" fmla="*/ 354787 w 4451299"/>
                <a:gd name="connsiteY23" fmla="*/ 256032 h 2022653"/>
                <a:gd name="connsiteX24" fmla="*/ 607161 w 4451299"/>
                <a:gd name="connsiteY24" fmla="*/ 391364 h 2022653"/>
                <a:gd name="connsiteX25" fmla="*/ 863193 w 4451299"/>
                <a:gd name="connsiteY25" fmla="*/ 519380 h 2022653"/>
                <a:gd name="connsiteX26" fmla="*/ 1093622 w 4451299"/>
                <a:gd name="connsiteY26" fmla="*/ 640080 h 2022653"/>
                <a:gd name="connsiteX27" fmla="*/ 1558137 w 4451299"/>
                <a:gd name="connsiteY27" fmla="*/ 885140 h 2022653"/>
                <a:gd name="connsiteX28" fmla="*/ 1869033 w 4451299"/>
                <a:gd name="connsiteY28" fmla="*/ 1038759 h 2022653"/>
                <a:gd name="connsiteX29" fmla="*/ 2275027 w 4451299"/>
                <a:gd name="connsiteY29" fmla="*/ 1228954 h 2022653"/>
                <a:gd name="connsiteX30" fmla="*/ 2611526 w 4451299"/>
                <a:gd name="connsiteY30" fmla="*/ 1378916 h 2022653"/>
                <a:gd name="connsiteX31" fmla="*/ 2893161 w 4451299"/>
                <a:gd name="connsiteY31" fmla="*/ 1466698 h 2022653"/>
                <a:gd name="connsiteX32" fmla="*/ 3408883 w 4451299"/>
                <a:gd name="connsiteY32" fmla="*/ 1602029 h 2022653"/>
                <a:gd name="connsiteX33" fmla="*/ 3836822 w 4451299"/>
                <a:gd name="connsiteY33" fmla="*/ 1700784 h 2022653"/>
                <a:gd name="connsiteX34" fmla="*/ 4275734 w 4451299"/>
                <a:gd name="connsiteY34" fmla="*/ 1788567 h 2022653"/>
                <a:gd name="connsiteX35" fmla="*/ 4422038 w 4451299"/>
                <a:gd name="connsiteY35" fmla="*/ 1817828 h 2022653"/>
                <a:gd name="connsiteX36" fmla="*/ 4440326 w 4451299"/>
                <a:gd name="connsiteY36" fmla="*/ 1825143 h 2022653"/>
                <a:gd name="connsiteX37" fmla="*/ 4451299 w 4451299"/>
                <a:gd name="connsiteY37" fmla="*/ 1836116 h 2022653"/>
                <a:gd name="connsiteX38" fmla="*/ 4447641 w 4451299"/>
                <a:gd name="connsiteY38" fmla="*/ 1850746 h 2022653"/>
                <a:gd name="connsiteX39" fmla="*/ 4422038 w 4451299"/>
                <a:gd name="connsiteY39" fmla="*/ 1872692 h 2022653"/>
                <a:gd name="connsiteX40" fmla="*/ 4217213 w 4451299"/>
                <a:gd name="connsiteY40" fmla="*/ 1909268 h 2022653"/>
                <a:gd name="connsiteX41" fmla="*/ 3814877 w 4451299"/>
                <a:gd name="connsiteY41" fmla="*/ 1975104 h 2022653"/>
                <a:gd name="connsiteX42" fmla="*/ 3580790 w 4451299"/>
                <a:gd name="connsiteY42" fmla="*/ 2018996 h 2022653"/>
                <a:gd name="connsiteX43" fmla="*/ 3540557 w 4451299"/>
                <a:gd name="connsiteY43" fmla="*/ 2022653 h 2022653"/>
                <a:gd name="connsiteX44" fmla="*/ 3463747 w 4451299"/>
                <a:gd name="connsiteY44" fmla="*/ 2011680 h 2022653"/>
                <a:gd name="connsiteX45" fmla="*/ 3368649 w 4451299"/>
                <a:gd name="connsiteY45" fmla="*/ 1997050 h 2022653"/>
                <a:gd name="connsiteX46" fmla="*/ 3229661 w 4451299"/>
                <a:gd name="connsiteY46" fmla="*/ 1949501 h 2022653"/>
                <a:gd name="connsiteX47" fmla="*/ 2999232 w 4451299"/>
                <a:gd name="connsiteY47" fmla="*/ 1850746 h 2022653"/>
                <a:gd name="connsiteX48" fmla="*/ 2498141 w 4451299"/>
                <a:gd name="connsiteY48" fmla="*/ 1598372 h 20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1299" h="2022653">
                  <a:moveTo>
                    <a:pt x="2498141" y="1598372"/>
                  </a:moveTo>
                  <a:lnTo>
                    <a:pt x="2095805" y="1393546"/>
                  </a:lnTo>
                  <a:lnTo>
                    <a:pt x="1693469" y="1170432"/>
                  </a:lnTo>
                  <a:lnTo>
                    <a:pt x="1305763" y="943661"/>
                  </a:lnTo>
                  <a:lnTo>
                    <a:pt x="1009497" y="764439"/>
                  </a:lnTo>
                  <a:lnTo>
                    <a:pt x="782726" y="672999"/>
                  </a:lnTo>
                  <a:lnTo>
                    <a:pt x="596189" y="566928"/>
                  </a:lnTo>
                  <a:lnTo>
                    <a:pt x="354787" y="442570"/>
                  </a:lnTo>
                  <a:lnTo>
                    <a:pt x="168249" y="362103"/>
                  </a:lnTo>
                  <a:lnTo>
                    <a:pt x="98755" y="336500"/>
                  </a:lnTo>
                  <a:lnTo>
                    <a:pt x="76809" y="321869"/>
                  </a:lnTo>
                  <a:lnTo>
                    <a:pt x="43891" y="263348"/>
                  </a:lnTo>
                  <a:lnTo>
                    <a:pt x="14630" y="168250"/>
                  </a:lnTo>
                  <a:lnTo>
                    <a:pt x="3657" y="95098"/>
                  </a:lnTo>
                  <a:lnTo>
                    <a:pt x="0" y="54864"/>
                  </a:lnTo>
                  <a:lnTo>
                    <a:pt x="0" y="18288"/>
                  </a:lnTo>
                  <a:lnTo>
                    <a:pt x="10973" y="0"/>
                  </a:lnTo>
                  <a:lnTo>
                    <a:pt x="32918" y="0"/>
                  </a:lnTo>
                  <a:lnTo>
                    <a:pt x="58521" y="10973"/>
                  </a:lnTo>
                  <a:lnTo>
                    <a:pt x="109728" y="69495"/>
                  </a:lnTo>
                  <a:lnTo>
                    <a:pt x="153619" y="113386"/>
                  </a:lnTo>
                  <a:lnTo>
                    <a:pt x="226771" y="175565"/>
                  </a:lnTo>
                  <a:lnTo>
                    <a:pt x="270662" y="208484"/>
                  </a:lnTo>
                  <a:lnTo>
                    <a:pt x="354787" y="256032"/>
                  </a:lnTo>
                  <a:lnTo>
                    <a:pt x="607161" y="391364"/>
                  </a:lnTo>
                  <a:lnTo>
                    <a:pt x="863193" y="519380"/>
                  </a:lnTo>
                  <a:lnTo>
                    <a:pt x="1093622" y="640080"/>
                  </a:lnTo>
                  <a:lnTo>
                    <a:pt x="1558137" y="885140"/>
                  </a:lnTo>
                  <a:lnTo>
                    <a:pt x="1869033" y="1038759"/>
                  </a:lnTo>
                  <a:lnTo>
                    <a:pt x="2275027" y="1228954"/>
                  </a:lnTo>
                  <a:lnTo>
                    <a:pt x="2611526" y="1378916"/>
                  </a:lnTo>
                  <a:lnTo>
                    <a:pt x="2893161" y="1466698"/>
                  </a:lnTo>
                  <a:lnTo>
                    <a:pt x="3408883" y="1602029"/>
                  </a:lnTo>
                  <a:lnTo>
                    <a:pt x="3836822" y="1700784"/>
                  </a:lnTo>
                  <a:lnTo>
                    <a:pt x="4275734" y="1788567"/>
                  </a:lnTo>
                  <a:lnTo>
                    <a:pt x="4422038" y="1817828"/>
                  </a:lnTo>
                  <a:lnTo>
                    <a:pt x="4440326" y="1825143"/>
                  </a:lnTo>
                  <a:lnTo>
                    <a:pt x="4451299" y="1836116"/>
                  </a:lnTo>
                  <a:lnTo>
                    <a:pt x="4447641" y="1850746"/>
                  </a:lnTo>
                  <a:lnTo>
                    <a:pt x="4422038" y="1872692"/>
                  </a:lnTo>
                  <a:lnTo>
                    <a:pt x="4217213" y="1909268"/>
                  </a:lnTo>
                  <a:lnTo>
                    <a:pt x="3814877" y="1975104"/>
                  </a:lnTo>
                  <a:lnTo>
                    <a:pt x="3580790" y="2018996"/>
                  </a:lnTo>
                  <a:lnTo>
                    <a:pt x="3540557" y="2022653"/>
                  </a:lnTo>
                  <a:lnTo>
                    <a:pt x="3463747" y="2011680"/>
                  </a:lnTo>
                  <a:lnTo>
                    <a:pt x="3368649" y="1997050"/>
                  </a:lnTo>
                  <a:lnTo>
                    <a:pt x="3229661" y="1949501"/>
                  </a:lnTo>
                  <a:lnTo>
                    <a:pt x="2999232" y="1850746"/>
                  </a:lnTo>
                  <a:lnTo>
                    <a:pt x="2498141" y="1598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98802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8E370FC-241E-534F-975B-EF45DEB32B60}"/>
              </a:ext>
            </a:extLst>
          </p:cNvPr>
          <p:cNvSpPr/>
          <p:nvPr/>
        </p:nvSpPr>
        <p:spPr>
          <a:xfrm>
            <a:off x="2946400" y="1685925"/>
            <a:ext cx="3895725" cy="625475"/>
          </a:xfrm>
          <a:custGeom>
            <a:avLst/>
            <a:gdLst>
              <a:gd name="connsiteX0" fmla="*/ 2092325 w 3895725"/>
              <a:gd name="connsiteY0" fmla="*/ 336550 h 625475"/>
              <a:gd name="connsiteX1" fmla="*/ 1787525 w 3895725"/>
              <a:gd name="connsiteY1" fmla="*/ 374650 h 625475"/>
              <a:gd name="connsiteX2" fmla="*/ 1431925 w 3895725"/>
              <a:gd name="connsiteY2" fmla="*/ 428625 h 625475"/>
              <a:gd name="connsiteX3" fmla="*/ 1216025 w 3895725"/>
              <a:gd name="connsiteY3" fmla="*/ 466725 h 625475"/>
              <a:gd name="connsiteX4" fmla="*/ 1012825 w 3895725"/>
              <a:gd name="connsiteY4" fmla="*/ 501650 h 625475"/>
              <a:gd name="connsiteX5" fmla="*/ 854075 w 3895725"/>
              <a:gd name="connsiteY5" fmla="*/ 530225 h 625475"/>
              <a:gd name="connsiteX6" fmla="*/ 647700 w 3895725"/>
              <a:gd name="connsiteY6" fmla="*/ 574675 h 625475"/>
              <a:gd name="connsiteX7" fmla="*/ 485775 w 3895725"/>
              <a:gd name="connsiteY7" fmla="*/ 625475 h 625475"/>
              <a:gd name="connsiteX8" fmla="*/ 463550 w 3895725"/>
              <a:gd name="connsiteY8" fmla="*/ 622300 h 625475"/>
              <a:gd name="connsiteX9" fmla="*/ 419100 w 3895725"/>
              <a:gd name="connsiteY9" fmla="*/ 606425 h 625475"/>
              <a:gd name="connsiteX10" fmla="*/ 349250 w 3895725"/>
              <a:gd name="connsiteY10" fmla="*/ 574675 h 625475"/>
              <a:gd name="connsiteX11" fmla="*/ 288925 w 3895725"/>
              <a:gd name="connsiteY11" fmla="*/ 536575 h 625475"/>
              <a:gd name="connsiteX12" fmla="*/ 209550 w 3895725"/>
              <a:gd name="connsiteY12" fmla="*/ 479425 h 625475"/>
              <a:gd name="connsiteX13" fmla="*/ 123825 w 3895725"/>
              <a:gd name="connsiteY13" fmla="*/ 409575 h 625475"/>
              <a:gd name="connsiteX14" fmla="*/ 31750 w 3895725"/>
              <a:gd name="connsiteY14" fmla="*/ 320675 h 625475"/>
              <a:gd name="connsiteX15" fmla="*/ 12700 w 3895725"/>
              <a:gd name="connsiteY15" fmla="*/ 295275 h 625475"/>
              <a:gd name="connsiteX16" fmla="*/ 3175 w 3895725"/>
              <a:gd name="connsiteY16" fmla="*/ 273050 h 625475"/>
              <a:gd name="connsiteX17" fmla="*/ 0 w 3895725"/>
              <a:gd name="connsiteY17" fmla="*/ 254000 h 625475"/>
              <a:gd name="connsiteX18" fmla="*/ 6350 w 3895725"/>
              <a:gd name="connsiteY18" fmla="*/ 238125 h 625475"/>
              <a:gd name="connsiteX19" fmla="*/ 25400 w 3895725"/>
              <a:gd name="connsiteY19" fmla="*/ 238125 h 625475"/>
              <a:gd name="connsiteX20" fmla="*/ 73025 w 3895725"/>
              <a:gd name="connsiteY20" fmla="*/ 257175 h 625475"/>
              <a:gd name="connsiteX21" fmla="*/ 158750 w 3895725"/>
              <a:gd name="connsiteY21" fmla="*/ 295275 h 625475"/>
              <a:gd name="connsiteX22" fmla="*/ 241300 w 3895725"/>
              <a:gd name="connsiteY22" fmla="*/ 327025 h 625475"/>
              <a:gd name="connsiteX23" fmla="*/ 333375 w 3895725"/>
              <a:gd name="connsiteY23" fmla="*/ 358775 h 625475"/>
              <a:gd name="connsiteX24" fmla="*/ 406400 w 3895725"/>
              <a:gd name="connsiteY24" fmla="*/ 377825 h 625475"/>
              <a:gd name="connsiteX25" fmla="*/ 457200 w 3895725"/>
              <a:gd name="connsiteY25" fmla="*/ 381000 h 625475"/>
              <a:gd name="connsiteX26" fmla="*/ 600075 w 3895725"/>
              <a:gd name="connsiteY26" fmla="*/ 358775 h 625475"/>
              <a:gd name="connsiteX27" fmla="*/ 815975 w 3895725"/>
              <a:gd name="connsiteY27" fmla="*/ 323850 h 625475"/>
              <a:gd name="connsiteX28" fmla="*/ 1009650 w 3895725"/>
              <a:gd name="connsiteY28" fmla="*/ 292100 h 625475"/>
              <a:gd name="connsiteX29" fmla="*/ 1181100 w 3895725"/>
              <a:gd name="connsiteY29" fmla="*/ 266700 h 625475"/>
              <a:gd name="connsiteX30" fmla="*/ 1419225 w 3895725"/>
              <a:gd name="connsiteY30" fmla="*/ 225425 h 625475"/>
              <a:gd name="connsiteX31" fmla="*/ 1762125 w 3895725"/>
              <a:gd name="connsiteY31" fmla="*/ 187325 h 625475"/>
              <a:gd name="connsiteX32" fmla="*/ 2133600 w 3895725"/>
              <a:gd name="connsiteY32" fmla="*/ 155575 h 625475"/>
              <a:gd name="connsiteX33" fmla="*/ 2416175 w 3895725"/>
              <a:gd name="connsiteY33" fmla="*/ 133350 h 625475"/>
              <a:gd name="connsiteX34" fmla="*/ 2692400 w 3895725"/>
              <a:gd name="connsiteY34" fmla="*/ 114300 h 625475"/>
              <a:gd name="connsiteX35" fmla="*/ 2924175 w 3895725"/>
              <a:gd name="connsiteY35" fmla="*/ 95250 h 625475"/>
              <a:gd name="connsiteX36" fmla="*/ 3178175 w 3895725"/>
              <a:gd name="connsiteY36" fmla="*/ 92075 h 625475"/>
              <a:gd name="connsiteX37" fmla="*/ 3254375 w 3895725"/>
              <a:gd name="connsiteY37" fmla="*/ 92075 h 625475"/>
              <a:gd name="connsiteX38" fmla="*/ 3343275 w 3895725"/>
              <a:gd name="connsiteY38" fmla="*/ 57150 h 625475"/>
              <a:gd name="connsiteX39" fmla="*/ 3457575 w 3895725"/>
              <a:gd name="connsiteY39" fmla="*/ 6350 h 625475"/>
              <a:gd name="connsiteX40" fmla="*/ 3489325 w 3895725"/>
              <a:gd name="connsiteY40" fmla="*/ 0 h 625475"/>
              <a:gd name="connsiteX41" fmla="*/ 3590925 w 3895725"/>
              <a:gd name="connsiteY41" fmla="*/ 31750 h 625475"/>
              <a:gd name="connsiteX42" fmla="*/ 3683000 w 3895725"/>
              <a:gd name="connsiteY42" fmla="*/ 63500 h 625475"/>
              <a:gd name="connsiteX43" fmla="*/ 3746500 w 3895725"/>
              <a:gd name="connsiteY43" fmla="*/ 98425 h 625475"/>
              <a:gd name="connsiteX44" fmla="*/ 3819525 w 3895725"/>
              <a:gd name="connsiteY44" fmla="*/ 142875 h 625475"/>
              <a:gd name="connsiteX45" fmla="*/ 3873500 w 3895725"/>
              <a:gd name="connsiteY45" fmla="*/ 180975 h 625475"/>
              <a:gd name="connsiteX46" fmla="*/ 3895725 w 3895725"/>
              <a:gd name="connsiteY46" fmla="*/ 206375 h 625475"/>
              <a:gd name="connsiteX47" fmla="*/ 3895725 w 3895725"/>
              <a:gd name="connsiteY47" fmla="*/ 225425 h 625475"/>
              <a:gd name="connsiteX48" fmla="*/ 3892550 w 3895725"/>
              <a:gd name="connsiteY48" fmla="*/ 254000 h 625475"/>
              <a:gd name="connsiteX49" fmla="*/ 3876675 w 3895725"/>
              <a:gd name="connsiteY49" fmla="*/ 279400 h 625475"/>
              <a:gd name="connsiteX50" fmla="*/ 3848100 w 3895725"/>
              <a:gd name="connsiteY50" fmla="*/ 304800 h 625475"/>
              <a:gd name="connsiteX51" fmla="*/ 3816350 w 3895725"/>
              <a:gd name="connsiteY51" fmla="*/ 323850 h 625475"/>
              <a:gd name="connsiteX52" fmla="*/ 3778250 w 3895725"/>
              <a:gd name="connsiteY52" fmla="*/ 336550 h 625475"/>
              <a:gd name="connsiteX53" fmla="*/ 3657600 w 3895725"/>
              <a:gd name="connsiteY53" fmla="*/ 320675 h 625475"/>
              <a:gd name="connsiteX54" fmla="*/ 3327400 w 3895725"/>
              <a:gd name="connsiteY54" fmla="*/ 304800 h 625475"/>
              <a:gd name="connsiteX55" fmla="*/ 3079750 w 3895725"/>
              <a:gd name="connsiteY55" fmla="*/ 292100 h 625475"/>
              <a:gd name="connsiteX56" fmla="*/ 2835275 w 3895725"/>
              <a:gd name="connsiteY56" fmla="*/ 292100 h 625475"/>
              <a:gd name="connsiteX57" fmla="*/ 2644775 w 3895725"/>
              <a:gd name="connsiteY57" fmla="*/ 292100 h 625475"/>
              <a:gd name="connsiteX58" fmla="*/ 2422525 w 3895725"/>
              <a:gd name="connsiteY58" fmla="*/ 301625 h 625475"/>
              <a:gd name="connsiteX59" fmla="*/ 2092325 w 3895725"/>
              <a:gd name="connsiteY59" fmla="*/ 336550 h 6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95725" h="625475">
                <a:moveTo>
                  <a:pt x="2092325" y="336550"/>
                </a:moveTo>
                <a:lnTo>
                  <a:pt x="1787525" y="374650"/>
                </a:lnTo>
                <a:lnTo>
                  <a:pt x="1431925" y="428625"/>
                </a:lnTo>
                <a:lnTo>
                  <a:pt x="1216025" y="466725"/>
                </a:lnTo>
                <a:lnTo>
                  <a:pt x="1012825" y="501650"/>
                </a:lnTo>
                <a:lnTo>
                  <a:pt x="854075" y="530225"/>
                </a:lnTo>
                <a:lnTo>
                  <a:pt x="647700" y="574675"/>
                </a:lnTo>
                <a:lnTo>
                  <a:pt x="485775" y="625475"/>
                </a:lnTo>
                <a:lnTo>
                  <a:pt x="463550" y="622300"/>
                </a:lnTo>
                <a:lnTo>
                  <a:pt x="419100" y="606425"/>
                </a:lnTo>
                <a:lnTo>
                  <a:pt x="349250" y="574675"/>
                </a:lnTo>
                <a:lnTo>
                  <a:pt x="288925" y="536575"/>
                </a:lnTo>
                <a:lnTo>
                  <a:pt x="209550" y="479425"/>
                </a:lnTo>
                <a:lnTo>
                  <a:pt x="123825" y="409575"/>
                </a:lnTo>
                <a:lnTo>
                  <a:pt x="31750" y="320675"/>
                </a:lnTo>
                <a:lnTo>
                  <a:pt x="12700" y="295275"/>
                </a:lnTo>
                <a:lnTo>
                  <a:pt x="3175" y="273050"/>
                </a:lnTo>
                <a:lnTo>
                  <a:pt x="0" y="254000"/>
                </a:lnTo>
                <a:lnTo>
                  <a:pt x="6350" y="238125"/>
                </a:lnTo>
                <a:lnTo>
                  <a:pt x="25400" y="238125"/>
                </a:lnTo>
                <a:lnTo>
                  <a:pt x="73025" y="257175"/>
                </a:lnTo>
                <a:lnTo>
                  <a:pt x="158750" y="295275"/>
                </a:lnTo>
                <a:lnTo>
                  <a:pt x="241300" y="327025"/>
                </a:lnTo>
                <a:lnTo>
                  <a:pt x="333375" y="358775"/>
                </a:lnTo>
                <a:lnTo>
                  <a:pt x="406400" y="377825"/>
                </a:lnTo>
                <a:lnTo>
                  <a:pt x="457200" y="381000"/>
                </a:lnTo>
                <a:lnTo>
                  <a:pt x="600075" y="358775"/>
                </a:lnTo>
                <a:lnTo>
                  <a:pt x="815975" y="323850"/>
                </a:lnTo>
                <a:lnTo>
                  <a:pt x="1009650" y="292100"/>
                </a:lnTo>
                <a:lnTo>
                  <a:pt x="1181100" y="266700"/>
                </a:lnTo>
                <a:lnTo>
                  <a:pt x="1419225" y="225425"/>
                </a:lnTo>
                <a:lnTo>
                  <a:pt x="1762125" y="187325"/>
                </a:lnTo>
                <a:lnTo>
                  <a:pt x="2133600" y="155575"/>
                </a:lnTo>
                <a:lnTo>
                  <a:pt x="2416175" y="133350"/>
                </a:lnTo>
                <a:lnTo>
                  <a:pt x="2692400" y="114300"/>
                </a:lnTo>
                <a:lnTo>
                  <a:pt x="2924175" y="95250"/>
                </a:lnTo>
                <a:lnTo>
                  <a:pt x="3178175" y="92075"/>
                </a:lnTo>
                <a:lnTo>
                  <a:pt x="3254375" y="92075"/>
                </a:lnTo>
                <a:lnTo>
                  <a:pt x="3343275" y="57150"/>
                </a:lnTo>
                <a:lnTo>
                  <a:pt x="3457575" y="6350"/>
                </a:lnTo>
                <a:lnTo>
                  <a:pt x="3489325" y="0"/>
                </a:lnTo>
                <a:lnTo>
                  <a:pt x="3590925" y="31750"/>
                </a:lnTo>
                <a:lnTo>
                  <a:pt x="3683000" y="63500"/>
                </a:lnTo>
                <a:lnTo>
                  <a:pt x="3746500" y="98425"/>
                </a:lnTo>
                <a:lnTo>
                  <a:pt x="3819525" y="142875"/>
                </a:lnTo>
                <a:lnTo>
                  <a:pt x="3873500" y="180975"/>
                </a:lnTo>
                <a:lnTo>
                  <a:pt x="3895725" y="206375"/>
                </a:lnTo>
                <a:lnTo>
                  <a:pt x="3895725" y="225425"/>
                </a:lnTo>
                <a:lnTo>
                  <a:pt x="3892550" y="254000"/>
                </a:lnTo>
                <a:lnTo>
                  <a:pt x="3876675" y="279400"/>
                </a:lnTo>
                <a:lnTo>
                  <a:pt x="3848100" y="304800"/>
                </a:lnTo>
                <a:lnTo>
                  <a:pt x="3816350" y="323850"/>
                </a:lnTo>
                <a:lnTo>
                  <a:pt x="3778250" y="336550"/>
                </a:lnTo>
                <a:lnTo>
                  <a:pt x="3657600" y="320675"/>
                </a:lnTo>
                <a:lnTo>
                  <a:pt x="3327400" y="304800"/>
                </a:lnTo>
                <a:lnTo>
                  <a:pt x="3079750" y="292100"/>
                </a:lnTo>
                <a:lnTo>
                  <a:pt x="2835275" y="292100"/>
                </a:lnTo>
                <a:lnTo>
                  <a:pt x="2644775" y="292100"/>
                </a:lnTo>
                <a:lnTo>
                  <a:pt x="2422525" y="301625"/>
                </a:lnTo>
                <a:lnTo>
                  <a:pt x="2092325" y="3365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7BF2033-AE5F-D04F-8A53-F63FDBEAEC15}"/>
              </a:ext>
            </a:extLst>
          </p:cNvPr>
          <p:cNvSpPr/>
          <p:nvPr/>
        </p:nvSpPr>
        <p:spPr>
          <a:xfrm>
            <a:off x="3646488" y="2262188"/>
            <a:ext cx="1824037" cy="654050"/>
          </a:xfrm>
          <a:custGeom>
            <a:avLst/>
            <a:gdLst>
              <a:gd name="connsiteX0" fmla="*/ 847725 w 1824037"/>
              <a:gd name="connsiteY0" fmla="*/ 540543 h 654843"/>
              <a:gd name="connsiteX1" fmla="*/ 607219 w 1824037"/>
              <a:gd name="connsiteY1" fmla="*/ 583406 h 654843"/>
              <a:gd name="connsiteX2" fmla="*/ 366712 w 1824037"/>
              <a:gd name="connsiteY2" fmla="*/ 616743 h 654843"/>
              <a:gd name="connsiteX3" fmla="*/ 211931 w 1824037"/>
              <a:gd name="connsiteY3" fmla="*/ 638175 h 654843"/>
              <a:gd name="connsiteX4" fmla="*/ 52387 w 1824037"/>
              <a:gd name="connsiteY4" fmla="*/ 654843 h 654843"/>
              <a:gd name="connsiteX5" fmla="*/ 23812 w 1824037"/>
              <a:gd name="connsiteY5" fmla="*/ 650081 h 654843"/>
              <a:gd name="connsiteX6" fmla="*/ 2381 w 1824037"/>
              <a:gd name="connsiteY6" fmla="*/ 635793 h 654843"/>
              <a:gd name="connsiteX7" fmla="*/ 0 w 1824037"/>
              <a:gd name="connsiteY7" fmla="*/ 614362 h 654843"/>
              <a:gd name="connsiteX8" fmla="*/ 11906 w 1824037"/>
              <a:gd name="connsiteY8" fmla="*/ 592931 h 654843"/>
              <a:gd name="connsiteX9" fmla="*/ 78581 w 1824037"/>
              <a:gd name="connsiteY9" fmla="*/ 576262 h 654843"/>
              <a:gd name="connsiteX10" fmla="*/ 326231 w 1824037"/>
              <a:gd name="connsiteY10" fmla="*/ 523875 h 654843"/>
              <a:gd name="connsiteX11" fmla="*/ 578644 w 1824037"/>
              <a:gd name="connsiteY11" fmla="*/ 454818 h 654843"/>
              <a:gd name="connsiteX12" fmla="*/ 838200 w 1824037"/>
              <a:gd name="connsiteY12" fmla="*/ 371475 h 654843"/>
              <a:gd name="connsiteX13" fmla="*/ 1102519 w 1824037"/>
              <a:gd name="connsiteY13" fmla="*/ 278606 h 654843"/>
              <a:gd name="connsiteX14" fmla="*/ 1376362 w 1824037"/>
              <a:gd name="connsiteY14" fmla="*/ 164306 h 654843"/>
              <a:gd name="connsiteX15" fmla="*/ 1383506 w 1824037"/>
              <a:gd name="connsiteY15" fmla="*/ 157162 h 654843"/>
              <a:gd name="connsiteX16" fmla="*/ 1383506 w 1824037"/>
              <a:gd name="connsiteY16" fmla="*/ 142875 h 654843"/>
              <a:gd name="connsiteX17" fmla="*/ 1376362 w 1824037"/>
              <a:gd name="connsiteY17" fmla="*/ 119062 h 654843"/>
              <a:gd name="connsiteX18" fmla="*/ 1369219 w 1824037"/>
              <a:gd name="connsiteY18" fmla="*/ 97631 h 654843"/>
              <a:gd name="connsiteX19" fmla="*/ 1350169 w 1824037"/>
              <a:gd name="connsiteY19" fmla="*/ 78581 h 654843"/>
              <a:gd name="connsiteX20" fmla="*/ 1323975 w 1824037"/>
              <a:gd name="connsiteY20" fmla="*/ 59531 h 654843"/>
              <a:gd name="connsiteX21" fmla="*/ 1314450 w 1824037"/>
              <a:gd name="connsiteY21" fmla="*/ 42862 h 654843"/>
              <a:gd name="connsiteX22" fmla="*/ 1314450 w 1824037"/>
              <a:gd name="connsiteY22" fmla="*/ 23812 h 654843"/>
              <a:gd name="connsiteX23" fmla="*/ 1319212 w 1824037"/>
              <a:gd name="connsiteY23" fmla="*/ 9525 h 654843"/>
              <a:gd name="connsiteX24" fmla="*/ 1335881 w 1824037"/>
              <a:gd name="connsiteY24" fmla="*/ 0 h 654843"/>
              <a:gd name="connsiteX25" fmla="*/ 1371600 w 1824037"/>
              <a:gd name="connsiteY25" fmla="*/ 0 h 654843"/>
              <a:gd name="connsiteX26" fmla="*/ 1409700 w 1824037"/>
              <a:gd name="connsiteY26" fmla="*/ 11906 h 654843"/>
              <a:gd name="connsiteX27" fmla="*/ 1519237 w 1824037"/>
              <a:gd name="connsiteY27" fmla="*/ 69056 h 654843"/>
              <a:gd name="connsiteX28" fmla="*/ 1659731 w 1824037"/>
              <a:gd name="connsiteY28" fmla="*/ 140493 h 654843"/>
              <a:gd name="connsiteX29" fmla="*/ 1731169 w 1824037"/>
              <a:gd name="connsiteY29" fmla="*/ 180975 h 654843"/>
              <a:gd name="connsiteX30" fmla="*/ 1766887 w 1824037"/>
              <a:gd name="connsiteY30" fmla="*/ 204787 h 654843"/>
              <a:gd name="connsiteX31" fmla="*/ 1795462 w 1824037"/>
              <a:gd name="connsiteY31" fmla="*/ 228600 h 654843"/>
              <a:gd name="connsiteX32" fmla="*/ 1812131 w 1824037"/>
              <a:gd name="connsiteY32" fmla="*/ 250031 h 654843"/>
              <a:gd name="connsiteX33" fmla="*/ 1821656 w 1824037"/>
              <a:gd name="connsiteY33" fmla="*/ 271462 h 654843"/>
              <a:gd name="connsiteX34" fmla="*/ 1824037 w 1824037"/>
              <a:gd name="connsiteY34" fmla="*/ 292893 h 654843"/>
              <a:gd name="connsiteX35" fmla="*/ 1816894 w 1824037"/>
              <a:gd name="connsiteY35" fmla="*/ 309562 h 654843"/>
              <a:gd name="connsiteX36" fmla="*/ 1800225 w 1824037"/>
              <a:gd name="connsiteY36" fmla="*/ 323850 h 654843"/>
              <a:gd name="connsiteX37" fmla="*/ 1724025 w 1824037"/>
              <a:gd name="connsiteY37" fmla="*/ 347662 h 654843"/>
              <a:gd name="connsiteX38" fmla="*/ 1512094 w 1824037"/>
              <a:gd name="connsiteY38" fmla="*/ 400050 h 654843"/>
              <a:gd name="connsiteX39" fmla="*/ 1204912 w 1824037"/>
              <a:gd name="connsiteY39" fmla="*/ 471487 h 654843"/>
              <a:gd name="connsiteX40" fmla="*/ 847725 w 1824037"/>
              <a:gd name="connsiteY40" fmla="*/ 540543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24037" h="654843">
                <a:moveTo>
                  <a:pt x="847725" y="540543"/>
                </a:moveTo>
                <a:lnTo>
                  <a:pt x="607219" y="583406"/>
                </a:lnTo>
                <a:lnTo>
                  <a:pt x="366712" y="616743"/>
                </a:lnTo>
                <a:lnTo>
                  <a:pt x="211931" y="638175"/>
                </a:lnTo>
                <a:lnTo>
                  <a:pt x="52387" y="654843"/>
                </a:lnTo>
                <a:lnTo>
                  <a:pt x="23812" y="650081"/>
                </a:lnTo>
                <a:lnTo>
                  <a:pt x="2381" y="635793"/>
                </a:lnTo>
                <a:lnTo>
                  <a:pt x="0" y="614362"/>
                </a:lnTo>
                <a:lnTo>
                  <a:pt x="11906" y="592931"/>
                </a:lnTo>
                <a:lnTo>
                  <a:pt x="78581" y="576262"/>
                </a:lnTo>
                <a:lnTo>
                  <a:pt x="326231" y="523875"/>
                </a:lnTo>
                <a:lnTo>
                  <a:pt x="578644" y="454818"/>
                </a:lnTo>
                <a:lnTo>
                  <a:pt x="838200" y="371475"/>
                </a:lnTo>
                <a:lnTo>
                  <a:pt x="1102519" y="278606"/>
                </a:lnTo>
                <a:lnTo>
                  <a:pt x="1376362" y="164306"/>
                </a:lnTo>
                <a:lnTo>
                  <a:pt x="1383506" y="157162"/>
                </a:lnTo>
                <a:lnTo>
                  <a:pt x="1383506" y="142875"/>
                </a:lnTo>
                <a:lnTo>
                  <a:pt x="1376362" y="119062"/>
                </a:lnTo>
                <a:lnTo>
                  <a:pt x="1369219" y="97631"/>
                </a:lnTo>
                <a:lnTo>
                  <a:pt x="1350169" y="78581"/>
                </a:lnTo>
                <a:lnTo>
                  <a:pt x="1323975" y="59531"/>
                </a:lnTo>
                <a:lnTo>
                  <a:pt x="1314450" y="42862"/>
                </a:lnTo>
                <a:lnTo>
                  <a:pt x="1314450" y="23812"/>
                </a:lnTo>
                <a:lnTo>
                  <a:pt x="1319212" y="9525"/>
                </a:lnTo>
                <a:lnTo>
                  <a:pt x="1335881" y="0"/>
                </a:lnTo>
                <a:lnTo>
                  <a:pt x="1371600" y="0"/>
                </a:lnTo>
                <a:lnTo>
                  <a:pt x="1409700" y="11906"/>
                </a:lnTo>
                <a:lnTo>
                  <a:pt x="1519237" y="69056"/>
                </a:lnTo>
                <a:lnTo>
                  <a:pt x="1659731" y="140493"/>
                </a:lnTo>
                <a:lnTo>
                  <a:pt x="1731169" y="180975"/>
                </a:lnTo>
                <a:lnTo>
                  <a:pt x="1766887" y="204787"/>
                </a:lnTo>
                <a:lnTo>
                  <a:pt x="1795462" y="228600"/>
                </a:lnTo>
                <a:lnTo>
                  <a:pt x="1812131" y="250031"/>
                </a:lnTo>
                <a:lnTo>
                  <a:pt x="1821656" y="271462"/>
                </a:lnTo>
                <a:lnTo>
                  <a:pt x="1824037" y="292893"/>
                </a:lnTo>
                <a:lnTo>
                  <a:pt x="1816894" y="309562"/>
                </a:lnTo>
                <a:lnTo>
                  <a:pt x="1800225" y="323850"/>
                </a:lnTo>
                <a:lnTo>
                  <a:pt x="1724025" y="347662"/>
                </a:lnTo>
                <a:lnTo>
                  <a:pt x="1512094" y="400050"/>
                </a:lnTo>
                <a:lnTo>
                  <a:pt x="1204912" y="471487"/>
                </a:lnTo>
                <a:lnTo>
                  <a:pt x="847725" y="5405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2387351-432D-2A48-9A8E-DC99A1CD9BF4}"/>
              </a:ext>
            </a:extLst>
          </p:cNvPr>
          <p:cNvSpPr/>
          <p:nvPr/>
        </p:nvSpPr>
        <p:spPr>
          <a:xfrm>
            <a:off x="3500438" y="3078163"/>
            <a:ext cx="666750" cy="722312"/>
          </a:xfrm>
          <a:custGeom>
            <a:avLst/>
            <a:gdLst>
              <a:gd name="connsiteX0" fmla="*/ 369093 w 666750"/>
              <a:gd name="connsiteY0" fmla="*/ 547688 h 721519"/>
              <a:gd name="connsiteX1" fmla="*/ 302418 w 666750"/>
              <a:gd name="connsiteY1" fmla="*/ 416719 h 721519"/>
              <a:gd name="connsiteX2" fmla="*/ 247650 w 666750"/>
              <a:gd name="connsiteY2" fmla="*/ 328613 h 721519"/>
              <a:gd name="connsiteX3" fmla="*/ 190500 w 666750"/>
              <a:gd name="connsiteY3" fmla="*/ 247650 h 721519"/>
              <a:gd name="connsiteX4" fmla="*/ 130968 w 666750"/>
              <a:gd name="connsiteY4" fmla="*/ 171450 h 721519"/>
              <a:gd name="connsiteX5" fmla="*/ 71437 w 666750"/>
              <a:gd name="connsiteY5" fmla="*/ 111919 h 721519"/>
              <a:gd name="connsiteX6" fmla="*/ 19050 w 666750"/>
              <a:gd name="connsiteY6" fmla="*/ 66675 h 721519"/>
              <a:gd name="connsiteX7" fmla="*/ 2381 w 666750"/>
              <a:gd name="connsiteY7" fmla="*/ 45244 h 721519"/>
              <a:gd name="connsiteX8" fmla="*/ 0 w 666750"/>
              <a:gd name="connsiteY8" fmla="*/ 21432 h 721519"/>
              <a:gd name="connsiteX9" fmla="*/ 2381 w 666750"/>
              <a:gd name="connsiteY9" fmla="*/ 7144 h 721519"/>
              <a:gd name="connsiteX10" fmla="*/ 14287 w 666750"/>
              <a:gd name="connsiteY10" fmla="*/ 0 h 721519"/>
              <a:gd name="connsiteX11" fmla="*/ 38100 w 666750"/>
              <a:gd name="connsiteY11" fmla="*/ 2382 h 721519"/>
              <a:gd name="connsiteX12" fmla="*/ 83343 w 666750"/>
              <a:gd name="connsiteY12" fmla="*/ 23813 h 721519"/>
              <a:gd name="connsiteX13" fmla="*/ 188118 w 666750"/>
              <a:gd name="connsiteY13" fmla="*/ 73819 h 721519"/>
              <a:gd name="connsiteX14" fmla="*/ 295275 w 666750"/>
              <a:gd name="connsiteY14" fmla="*/ 135732 h 721519"/>
              <a:gd name="connsiteX15" fmla="*/ 383381 w 666750"/>
              <a:gd name="connsiteY15" fmla="*/ 192882 h 721519"/>
              <a:gd name="connsiteX16" fmla="*/ 447675 w 666750"/>
              <a:gd name="connsiteY16" fmla="*/ 238125 h 721519"/>
              <a:gd name="connsiteX17" fmla="*/ 507206 w 666750"/>
              <a:gd name="connsiteY17" fmla="*/ 288132 h 721519"/>
              <a:gd name="connsiteX18" fmla="*/ 557212 w 666750"/>
              <a:gd name="connsiteY18" fmla="*/ 340519 h 721519"/>
              <a:gd name="connsiteX19" fmla="*/ 592931 w 666750"/>
              <a:gd name="connsiteY19" fmla="*/ 383382 h 721519"/>
              <a:gd name="connsiteX20" fmla="*/ 614362 w 666750"/>
              <a:gd name="connsiteY20" fmla="*/ 416719 h 721519"/>
              <a:gd name="connsiteX21" fmla="*/ 640556 w 666750"/>
              <a:gd name="connsiteY21" fmla="*/ 464344 h 721519"/>
              <a:gd name="connsiteX22" fmla="*/ 654843 w 666750"/>
              <a:gd name="connsiteY22" fmla="*/ 502444 h 721519"/>
              <a:gd name="connsiteX23" fmla="*/ 664368 w 666750"/>
              <a:gd name="connsiteY23" fmla="*/ 542925 h 721519"/>
              <a:gd name="connsiteX24" fmla="*/ 666750 w 666750"/>
              <a:gd name="connsiteY24" fmla="*/ 576263 h 721519"/>
              <a:gd name="connsiteX25" fmla="*/ 657225 w 666750"/>
              <a:gd name="connsiteY25" fmla="*/ 619125 h 721519"/>
              <a:gd name="connsiteX26" fmla="*/ 633412 w 666750"/>
              <a:gd name="connsiteY26" fmla="*/ 657225 h 721519"/>
              <a:gd name="connsiteX27" fmla="*/ 595312 w 666750"/>
              <a:gd name="connsiteY27" fmla="*/ 697707 h 721519"/>
              <a:gd name="connsiteX28" fmla="*/ 559593 w 666750"/>
              <a:gd name="connsiteY28" fmla="*/ 714375 h 721519"/>
              <a:gd name="connsiteX29" fmla="*/ 535781 w 666750"/>
              <a:gd name="connsiteY29" fmla="*/ 721519 h 721519"/>
              <a:gd name="connsiteX30" fmla="*/ 509587 w 666750"/>
              <a:gd name="connsiteY30" fmla="*/ 716757 h 721519"/>
              <a:gd name="connsiteX31" fmla="*/ 485775 w 666750"/>
              <a:gd name="connsiteY31" fmla="*/ 704850 h 721519"/>
              <a:gd name="connsiteX32" fmla="*/ 459581 w 666750"/>
              <a:gd name="connsiteY32" fmla="*/ 683419 h 721519"/>
              <a:gd name="connsiteX33" fmla="*/ 428625 w 666750"/>
              <a:gd name="connsiteY33" fmla="*/ 650082 h 721519"/>
              <a:gd name="connsiteX34" fmla="*/ 369093 w 666750"/>
              <a:gd name="connsiteY34" fmla="*/ 547688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66750" h="721519">
                <a:moveTo>
                  <a:pt x="369093" y="547688"/>
                </a:moveTo>
                <a:lnTo>
                  <a:pt x="302418" y="416719"/>
                </a:lnTo>
                <a:lnTo>
                  <a:pt x="247650" y="328613"/>
                </a:lnTo>
                <a:lnTo>
                  <a:pt x="190500" y="247650"/>
                </a:lnTo>
                <a:lnTo>
                  <a:pt x="130968" y="171450"/>
                </a:lnTo>
                <a:lnTo>
                  <a:pt x="71437" y="111919"/>
                </a:lnTo>
                <a:lnTo>
                  <a:pt x="19050" y="66675"/>
                </a:lnTo>
                <a:lnTo>
                  <a:pt x="2381" y="45244"/>
                </a:lnTo>
                <a:lnTo>
                  <a:pt x="0" y="21432"/>
                </a:lnTo>
                <a:lnTo>
                  <a:pt x="2381" y="7144"/>
                </a:lnTo>
                <a:lnTo>
                  <a:pt x="14287" y="0"/>
                </a:lnTo>
                <a:lnTo>
                  <a:pt x="38100" y="2382"/>
                </a:lnTo>
                <a:lnTo>
                  <a:pt x="83343" y="23813"/>
                </a:lnTo>
                <a:lnTo>
                  <a:pt x="188118" y="73819"/>
                </a:lnTo>
                <a:lnTo>
                  <a:pt x="295275" y="135732"/>
                </a:lnTo>
                <a:lnTo>
                  <a:pt x="383381" y="192882"/>
                </a:lnTo>
                <a:lnTo>
                  <a:pt x="447675" y="238125"/>
                </a:lnTo>
                <a:lnTo>
                  <a:pt x="507206" y="288132"/>
                </a:lnTo>
                <a:lnTo>
                  <a:pt x="557212" y="340519"/>
                </a:lnTo>
                <a:lnTo>
                  <a:pt x="592931" y="383382"/>
                </a:lnTo>
                <a:lnTo>
                  <a:pt x="614362" y="416719"/>
                </a:lnTo>
                <a:lnTo>
                  <a:pt x="640556" y="464344"/>
                </a:lnTo>
                <a:lnTo>
                  <a:pt x="654843" y="502444"/>
                </a:lnTo>
                <a:lnTo>
                  <a:pt x="664368" y="542925"/>
                </a:lnTo>
                <a:lnTo>
                  <a:pt x="666750" y="576263"/>
                </a:lnTo>
                <a:lnTo>
                  <a:pt x="657225" y="619125"/>
                </a:lnTo>
                <a:lnTo>
                  <a:pt x="633412" y="657225"/>
                </a:lnTo>
                <a:lnTo>
                  <a:pt x="595312" y="697707"/>
                </a:lnTo>
                <a:lnTo>
                  <a:pt x="559593" y="714375"/>
                </a:lnTo>
                <a:lnTo>
                  <a:pt x="535781" y="721519"/>
                </a:lnTo>
                <a:lnTo>
                  <a:pt x="509587" y="716757"/>
                </a:lnTo>
                <a:lnTo>
                  <a:pt x="485775" y="704850"/>
                </a:lnTo>
                <a:lnTo>
                  <a:pt x="459581" y="683419"/>
                </a:lnTo>
                <a:lnTo>
                  <a:pt x="428625" y="650082"/>
                </a:lnTo>
                <a:lnTo>
                  <a:pt x="369093" y="5476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1667DBB-D8E1-F245-8521-9DE5A6F3AAD1}"/>
              </a:ext>
            </a:extLst>
          </p:cNvPr>
          <p:cNvSpPr/>
          <p:nvPr/>
        </p:nvSpPr>
        <p:spPr>
          <a:xfrm>
            <a:off x="4527550" y="2922588"/>
            <a:ext cx="530225" cy="573087"/>
          </a:xfrm>
          <a:custGeom>
            <a:avLst/>
            <a:gdLst>
              <a:gd name="connsiteX0" fmla="*/ 245269 w 531019"/>
              <a:gd name="connsiteY0" fmla="*/ 414337 h 573881"/>
              <a:gd name="connsiteX1" fmla="*/ 180975 w 531019"/>
              <a:gd name="connsiteY1" fmla="*/ 326231 h 573881"/>
              <a:gd name="connsiteX2" fmla="*/ 123825 w 531019"/>
              <a:gd name="connsiteY2" fmla="*/ 242887 h 573881"/>
              <a:gd name="connsiteX3" fmla="*/ 80963 w 531019"/>
              <a:gd name="connsiteY3" fmla="*/ 169069 h 573881"/>
              <a:gd name="connsiteX4" fmla="*/ 40482 w 531019"/>
              <a:gd name="connsiteY4" fmla="*/ 104775 h 573881"/>
              <a:gd name="connsiteX5" fmla="*/ 14288 w 531019"/>
              <a:gd name="connsiteY5" fmla="*/ 64294 h 573881"/>
              <a:gd name="connsiteX6" fmla="*/ 2382 w 531019"/>
              <a:gd name="connsiteY6" fmla="*/ 30956 h 573881"/>
              <a:gd name="connsiteX7" fmla="*/ 0 w 531019"/>
              <a:gd name="connsiteY7" fmla="*/ 16669 h 573881"/>
              <a:gd name="connsiteX8" fmla="*/ 7144 w 531019"/>
              <a:gd name="connsiteY8" fmla="*/ 2381 h 573881"/>
              <a:gd name="connsiteX9" fmla="*/ 26194 w 531019"/>
              <a:gd name="connsiteY9" fmla="*/ 0 h 573881"/>
              <a:gd name="connsiteX10" fmla="*/ 54769 w 531019"/>
              <a:gd name="connsiteY10" fmla="*/ 7144 h 573881"/>
              <a:gd name="connsiteX11" fmla="*/ 171450 w 531019"/>
              <a:gd name="connsiteY11" fmla="*/ 76200 h 573881"/>
              <a:gd name="connsiteX12" fmla="*/ 290513 w 531019"/>
              <a:gd name="connsiteY12" fmla="*/ 142875 h 573881"/>
              <a:gd name="connsiteX13" fmla="*/ 373857 w 531019"/>
              <a:gd name="connsiteY13" fmla="*/ 195262 h 573881"/>
              <a:gd name="connsiteX14" fmla="*/ 426244 w 531019"/>
              <a:gd name="connsiteY14" fmla="*/ 226219 h 573881"/>
              <a:gd name="connsiteX15" fmla="*/ 457200 w 531019"/>
              <a:gd name="connsiteY15" fmla="*/ 250031 h 573881"/>
              <a:gd name="connsiteX16" fmla="*/ 483394 w 531019"/>
              <a:gd name="connsiteY16" fmla="*/ 276225 h 573881"/>
              <a:gd name="connsiteX17" fmla="*/ 500063 w 531019"/>
              <a:gd name="connsiteY17" fmla="*/ 300037 h 573881"/>
              <a:gd name="connsiteX18" fmla="*/ 516732 w 531019"/>
              <a:gd name="connsiteY18" fmla="*/ 342900 h 573881"/>
              <a:gd name="connsiteX19" fmla="*/ 526257 w 531019"/>
              <a:gd name="connsiteY19" fmla="*/ 402431 h 573881"/>
              <a:gd name="connsiteX20" fmla="*/ 531019 w 531019"/>
              <a:gd name="connsiteY20" fmla="*/ 457200 h 573881"/>
              <a:gd name="connsiteX21" fmla="*/ 526257 w 531019"/>
              <a:gd name="connsiteY21" fmla="*/ 507206 h 573881"/>
              <a:gd name="connsiteX22" fmla="*/ 516732 w 531019"/>
              <a:gd name="connsiteY22" fmla="*/ 542925 h 573881"/>
              <a:gd name="connsiteX23" fmla="*/ 504825 w 531019"/>
              <a:gd name="connsiteY23" fmla="*/ 564356 h 573881"/>
              <a:gd name="connsiteX24" fmla="*/ 483394 w 531019"/>
              <a:gd name="connsiteY24" fmla="*/ 573881 h 573881"/>
              <a:gd name="connsiteX25" fmla="*/ 442913 w 531019"/>
              <a:gd name="connsiteY25" fmla="*/ 571500 h 573881"/>
              <a:gd name="connsiteX26" fmla="*/ 407194 w 531019"/>
              <a:gd name="connsiteY26" fmla="*/ 561975 h 573881"/>
              <a:gd name="connsiteX27" fmla="*/ 378619 w 531019"/>
              <a:gd name="connsiteY27" fmla="*/ 545306 h 573881"/>
              <a:gd name="connsiteX28" fmla="*/ 345282 w 531019"/>
              <a:gd name="connsiteY28" fmla="*/ 521494 h 573881"/>
              <a:gd name="connsiteX29" fmla="*/ 245269 w 531019"/>
              <a:gd name="connsiteY29" fmla="*/ 414337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31019" h="573881">
                <a:moveTo>
                  <a:pt x="245269" y="414337"/>
                </a:moveTo>
                <a:lnTo>
                  <a:pt x="180975" y="326231"/>
                </a:lnTo>
                <a:lnTo>
                  <a:pt x="123825" y="242887"/>
                </a:lnTo>
                <a:lnTo>
                  <a:pt x="80963" y="169069"/>
                </a:lnTo>
                <a:lnTo>
                  <a:pt x="40482" y="104775"/>
                </a:lnTo>
                <a:lnTo>
                  <a:pt x="14288" y="64294"/>
                </a:lnTo>
                <a:lnTo>
                  <a:pt x="2382" y="30956"/>
                </a:lnTo>
                <a:lnTo>
                  <a:pt x="0" y="16669"/>
                </a:lnTo>
                <a:lnTo>
                  <a:pt x="7144" y="2381"/>
                </a:lnTo>
                <a:lnTo>
                  <a:pt x="26194" y="0"/>
                </a:lnTo>
                <a:lnTo>
                  <a:pt x="54769" y="7144"/>
                </a:lnTo>
                <a:lnTo>
                  <a:pt x="171450" y="76200"/>
                </a:lnTo>
                <a:lnTo>
                  <a:pt x="290513" y="142875"/>
                </a:lnTo>
                <a:lnTo>
                  <a:pt x="373857" y="195262"/>
                </a:lnTo>
                <a:lnTo>
                  <a:pt x="426244" y="226219"/>
                </a:lnTo>
                <a:lnTo>
                  <a:pt x="457200" y="250031"/>
                </a:lnTo>
                <a:lnTo>
                  <a:pt x="483394" y="276225"/>
                </a:lnTo>
                <a:lnTo>
                  <a:pt x="500063" y="300037"/>
                </a:lnTo>
                <a:lnTo>
                  <a:pt x="516732" y="342900"/>
                </a:lnTo>
                <a:lnTo>
                  <a:pt x="526257" y="402431"/>
                </a:lnTo>
                <a:lnTo>
                  <a:pt x="531019" y="457200"/>
                </a:lnTo>
                <a:lnTo>
                  <a:pt x="526257" y="507206"/>
                </a:lnTo>
                <a:lnTo>
                  <a:pt x="516732" y="542925"/>
                </a:lnTo>
                <a:lnTo>
                  <a:pt x="504825" y="564356"/>
                </a:lnTo>
                <a:lnTo>
                  <a:pt x="483394" y="573881"/>
                </a:lnTo>
                <a:lnTo>
                  <a:pt x="442913" y="571500"/>
                </a:lnTo>
                <a:lnTo>
                  <a:pt x="407194" y="561975"/>
                </a:lnTo>
                <a:lnTo>
                  <a:pt x="378619" y="545306"/>
                </a:lnTo>
                <a:lnTo>
                  <a:pt x="345282" y="521494"/>
                </a:lnTo>
                <a:lnTo>
                  <a:pt x="245269" y="4143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1A7D1B8-0AE2-AD44-B1AD-32D93BDC4274}"/>
              </a:ext>
            </a:extLst>
          </p:cNvPr>
          <p:cNvSpPr/>
          <p:nvPr/>
        </p:nvSpPr>
        <p:spPr>
          <a:xfrm>
            <a:off x="5332413" y="2705100"/>
            <a:ext cx="1063625" cy="852488"/>
          </a:xfrm>
          <a:custGeom>
            <a:avLst/>
            <a:gdLst>
              <a:gd name="connsiteX0" fmla="*/ 511969 w 1064419"/>
              <a:gd name="connsiteY0" fmla="*/ 585788 h 852488"/>
              <a:gd name="connsiteX1" fmla="*/ 392906 w 1064419"/>
              <a:gd name="connsiteY1" fmla="*/ 657225 h 852488"/>
              <a:gd name="connsiteX2" fmla="*/ 164306 w 1064419"/>
              <a:gd name="connsiteY2" fmla="*/ 783431 h 852488"/>
              <a:gd name="connsiteX3" fmla="*/ 35719 w 1064419"/>
              <a:gd name="connsiteY3" fmla="*/ 850106 h 852488"/>
              <a:gd name="connsiteX4" fmla="*/ 14287 w 1064419"/>
              <a:gd name="connsiteY4" fmla="*/ 852488 h 852488"/>
              <a:gd name="connsiteX5" fmla="*/ 0 w 1064419"/>
              <a:gd name="connsiteY5" fmla="*/ 845344 h 852488"/>
              <a:gd name="connsiteX6" fmla="*/ 0 w 1064419"/>
              <a:gd name="connsiteY6" fmla="*/ 828675 h 852488"/>
              <a:gd name="connsiteX7" fmla="*/ 14287 w 1064419"/>
              <a:gd name="connsiteY7" fmla="*/ 790575 h 852488"/>
              <a:gd name="connsiteX8" fmla="*/ 80962 w 1064419"/>
              <a:gd name="connsiteY8" fmla="*/ 733425 h 852488"/>
              <a:gd name="connsiteX9" fmla="*/ 259556 w 1064419"/>
              <a:gd name="connsiteY9" fmla="*/ 576263 h 852488"/>
              <a:gd name="connsiteX10" fmla="*/ 433387 w 1064419"/>
              <a:gd name="connsiteY10" fmla="*/ 407194 h 852488"/>
              <a:gd name="connsiteX11" fmla="*/ 571500 w 1064419"/>
              <a:gd name="connsiteY11" fmla="*/ 257175 h 852488"/>
              <a:gd name="connsiteX12" fmla="*/ 635794 w 1064419"/>
              <a:gd name="connsiteY12" fmla="*/ 171450 h 852488"/>
              <a:gd name="connsiteX13" fmla="*/ 635794 w 1064419"/>
              <a:gd name="connsiteY13" fmla="*/ 145256 h 852488"/>
              <a:gd name="connsiteX14" fmla="*/ 628650 w 1064419"/>
              <a:gd name="connsiteY14" fmla="*/ 109538 h 852488"/>
              <a:gd name="connsiteX15" fmla="*/ 602456 w 1064419"/>
              <a:gd name="connsiteY15" fmla="*/ 66675 h 852488"/>
              <a:gd name="connsiteX16" fmla="*/ 585787 w 1064419"/>
              <a:gd name="connsiteY16" fmla="*/ 40481 h 852488"/>
              <a:gd name="connsiteX17" fmla="*/ 583406 w 1064419"/>
              <a:gd name="connsiteY17" fmla="*/ 23813 h 852488"/>
              <a:gd name="connsiteX18" fmla="*/ 590550 w 1064419"/>
              <a:gd name="connsiteY18" fmla="*/ 4763 h 852488"/>
              <a:gd name="connsiteX19" fmla="*/ 614362 w 1064419"/>
              <a:gd name="connsiteY19" fmla="*/ 0 h 852488"/>
              <a:gd name="connsiteX20" fmla="*/ 676275 w 1064419"/>
              <a:gd name="connsiteY20" fmla="*/ 14288 h 852488"/>
              <a:gd name="connsiteX21" fmla="*/ 764381 w 1064419"/>
              <a:gd name="connsiteY21" fmla="*/ 38100 h 852488"/>
              <a:gd name="connsiteX22" fmla="*/ 850106 w 1064419"/>
              <a:gd name="connsiteY22" fmla="*/ 78581 h 852488"/>
              <a:gd name="connsiteX23" fmla="*/ 933450 w 1064419"/>
              <a:gd name="connsiteY23" fmla="*/ 128588 h 852488"/>
              <a:gd name="connsiteX24" fmla="*/ 988219 w 1064419"/>
              <a:gd name="connsiteY24" fmla="*/ 164306 h 852488"/>
              <a:gd name="connsiteX25" fmla="*/ 1033462 w 1064419"/>
              <a:gd name="connsiteY25" fmla="*/ 202406 h 852488"/>
              <a:gd name="connsiteX26" fmla="*/ 1054894 w 1064419"/>
              <a:gd name="connsiteY26" fmla="*/ 223838 h 852488"/>
              <a:gd name="connsiteX27" fmla="*/ 1064419 w 1064419"/>
              <a:gd name="connsiteY27" fmla="*/ 240506 h 852488"/>
              <a:gd name="connsiteX28" fmla="*/ 1064419 w 1064419"/>
              <a:gd name="connsiteY28" fmla="*/ 266700 h 852488"/>
              <a:gd name="connsiteX29" fmla="*/ 1047750 w 1064419"/>
              <a:gd name="connsiteY29" fmla="*/ 295275 h 852488"/>
              <a:gd name="connsiteX30" fmla="*/ 1000125 w 1064419"/>
              <a:gd name="connsiteY30" fmla="*/ 316706 h 852488"/>
              <a:gd name="connsiteX31" fmla="*/ 935831 w 1064419"/>
              <a:gd name="connsiteY31" fmla="*/ 328613 h 852488"/>
              <a:gd name="connsiteX32" fmla="*/ 885825 w 1064419"/>
              <a:gd name="connsiteY32" fmla="*/ 342900 h 852488"/>
              <a:gd name="connsiteX33" fmla="*/ 845344 w 1064419"/>
              <a:gd name="connsiteY33" fmla="*/ 364331 h 852488"/>
              <a:gd name="connsiteX34" fmla="*/ 790575 w 1064419"/>
              <a:gd name="connsiteY34" fmla="*/ 404813 h 852488"/>
              <a:gd name="connsiteX35" fmla="*/ 714375 w 1064419"/>
              <a:gd name="connsiteY35" fmla="*/ 459581 h 852488"/>
              <a:gd name="connsiteX36" fmla="*/ 511969 w 1064419"/>
              <a:gd name="connsiteY36" fmla="*/ 585788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64419" h="852488">
                <a:moveTo>
                  <a:pt x="511969" y="585788"/>
                </a:moveTo>
                <a:lnTo>
                  <a:pt x="392906" y="657225"/>
                </a:lnTo>
                <a:lnTo>
                  <a:pt x="164306" y="783431"/>
                </a:lnTo>
                <a:lnTo>
                  <a:pt x="35719" y="850106"/>
                </a:lnTo>
                <a:lnTo>
                  <a:pt x="14287" y="852488"/>
                </a:lnTo>
                <a:lnTo>
                  <a:pt x="0" y="845344"/>
                </a:lnTo>
                <a:lnTo>
                  <a:pt x="0" y="828675"/>
                </a:lnTo>
                <a:lnTo>
                  <a:pt x="14287" y="790575"/>
                </a:lnTo>
                <a:lnTo>
                  <a:pt x="80962" y="733425"/>
                </a:lnTo>
                <a:lnTo>
                  <a:pt x="259556" y="576263"/>
                </a:lnTo>
                <a:lnTo>
                  <a:pt x="433387" y="407194"/>
                </a:lnTo>
                <a:lnTo>
                  <a:pt x="571500" y="257175"/>
                </a:lnTo>
                <a:lnTo>
                  <a:pt x="635794" y="171450"/>
                </a:lnTo>
                <a:lnTo>
                  <a:pt x="635794" y="145256"/>
                </a:lnTo>
                <a:lnTo>
                  <a:pt x="628650" y="109538"/>
                </a:lnTo>
                <a:lnTo>
                  <a:pt x="602456" y="66675"/>
                </a:lnTo>
                <a:lnTo>
                  <a:pt x="585787" y="40481"/>
                </a:lnTo>
                <a:lnTo>
                  <a:pt x="583406" y="23813"/>
                </a:lnTo>
                <a:lnTo>
                  <a:pt x="590550" y="4763"/>
                </a:lnTo>
                <a:lnTo>
                  <a:pt x="614362" y="0"/>
                </a:lnTo>
                <a:lnTo>
                  <a:pt x="676275" y="14288"/>
                </a:lnTo>
                <a:lnTo>
                  <a:pt x="764381" y="38100"/>
                </a:lnTo>
                <a:lnTo>
                  <a:pt x="850106" y="78581"/>
                </a:lnTo>
                <a:lnTo>
                  <a:pt x="933450" y="128588"/>
                </a:lnTo>
                <a:lnTo>
                  <a:pt x="988219" y="164306"/>
                </a:lnTo>
                <a:lnTo>
                  <a:pt x="1033462" y="202406"/>
                </a:lnTo>
                <a:lnTo>
                  <a:pt x="1054894" y="223838"/>
                </a:lnTo>
                <a:lnTo>
                  <a:pt x="1064419" y="240506"/>
                </a:lnTo>
                <a:lnTo>
                  <a:pt x="1064419" y="266700"/>
                </a:lnTo>
                <a:lnTo>
                  <a:pt x="1047750" y="295275"/>
                </a:lnTo>
                <a:lnTo>
                  <a:pt x="1000125" y="316706"/>
                </a:lnTo>
                <a:lnTo>
                  <a:pt x="935831" y="328613"/>
                </a:lnTo>
                <a:lnTo>
                  <a:pt x="885825" y="342900"/>
                </a:lnTo>
                <a:lnTo>
                  <a:pt x="845344" y="364331"/>
                </a:lnTo>
                <a:lnTo>
                  <a:pt x="790575" y="404813"/>
                </a:lnTo>
                <a:lnTo>
                  <a:pt x="714375" y="459581"/>
                </a:lnTo>
                <a:lnTo>
                  <a:pt x="511969" y="5857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11949ED-EF2F-9F46-ABDE-DFD46717A05A}"/>
              </a:ext>
            </a:extLst>
          </p:cNvPr>
          <p:cNvSpPr/>
          <p:nvPr/>
        </p:nvSpPr>
        <p:spPr>
          <a:xfrm>
            <a:off x="3117850" y="3963988"/>
            <a:ext cx="3565525" cy="515937"/>
          </a:xfrm>
          <a:custGeom>
            <a:avLst/>
            <a:gdLst>
              <a:gd name="connsiteX0" fmla="*/ 2272597 w 3565267"/>
              <a:gd name="connsiteY0" fmla="*/ 265086 h 515280"/>
              <a:gd name="connsiteX1" fmla="*/ 1944962 w 3565267"/>
              <a:gd name="connsiteY1" fmla="*/ 291893 h 515280"/>
              <a:gd name="connsiteX2" fmla="*/ 1429681 w 3565267"/>
              <a:gd name="connsiteY2" fmla="*/ 348484 h 515280"/>
              <a:gd name="connsiteX3" fmla="*/ 1125874 w 3565267"/>
              <a:gd name="connsiteY3" fmla="*/ 387205 h 515280"/>
              <a:gd name="connsiteX4" fmla="*/ 768454 w 3565267"/>
              <a:gd name="connsiteY4" fmla="*/ 434861 h 515280"/>
              <a:gd name="connsiteX5" fmla="*/ 634421 w 3565267"/>
              <a:gd name="connsiteY5" fmla="*/ 452732 h 515280"/>
              <a:gd name="connsiteX6" fmla="*/ 574851 w 3565267"/>
              <a:gd name="connsiteY6" fmla="*/ 473581 h 515280"/>
              <a:gd name="connsiteX7" fmla="*/ 500388 w 3565267"/>
              <a:gd name="connsiteY7" fmla="*/ 494431 h 515280"/>
              <a:gd name="connsiteX8" fmla="*/ 416990 w 3565267"/>
              <a:gd name="connsiteY8" fmla="*/ 509323 h 515280"/>
              <a:gd name="connsiteX9" fmla="*/ 384227 w 3565267"/>
              <a:gd name="connsiteY9" fmla="*/ 515280 h 515280"/>
              <a:gd name="connsiteX10" fmla="*/ 357420 w 3565267"/>
              <a:gd name="connsiteY10" fmla="*/ 515280 h 515280"/>
              <a:gd name="connsiteX11" fmla="*/ 312743 w 3565267"/>
              <a:gd name="connsiteY11" fmla="*/ 503366 h 515280"/>
              <a:gd name="connsiteX12" fmla="*/ 271044 w 3565267"/>
              <a:gd name="connsiteY12" fmla="*/ 485495 h 515280"/>
              <a:gd name="connsiteX13" fmla="*/ 235302 w 3565267"/>
              <a:gd name="connsiteY13" fmla="*/ 467624 h 515280"/>
              <a:gd name="connsiteX14" fmla="*/ 169775 w 3565267"/>
              <a:gd name="connsiteY14" fmla="*/ 419968 h 515280"/>
              <a:gd name="connsiteX15" fmla="*/ 92334 w 3565267"/>
              <a:gd name="connsiteY15" fmla="*/ 345506 h 515280"/>
              <a:gd name="connsiteX16" fmla="*/ 14893 w 3565267"/>
              <a:gd name="connsiteY16" fmla="*/ 253172 h 515280"/>
              <a:gd name="connsiteX17" fmla="*/ 0 w 3565267"/>
              <a:gd name="connsiteY17" fmla="*/ 226366 h 515280"/>
              <a:gd name="connsiteX18" fmla="*/ 0 w 3565267"/>
              <a:gd name="connsiteY18" fmla="*/ 193602 h 515280"/>
              <a:gd name="connsiteX19" fmla="*/ 8936 w 3565267"/>
              <a:gd name="connsiteY19" fmla="*/ 175731 h 515280"/>
              <a:gd name="connsiteX20" fmla="*/ 23828 w 3565267"/>
              <a:gd name="connsiteY20" fmla="*/ 175731 h 515280"/>
              <a:gd name="connsiteX21" fmla="*/ 44678 w 3565267"/>
              <a:gd name="connsiteY21" fmla="*/ 184667 h 515280"/>
              <a:gd name="connsiteX22" fmla="*/ 83398 w 3565267"/>
              <a:gd name="connsiteY22" fmla="*/ 217430 h 515280"/>
              <a:gd name="connsiteX23" fmla="*/ 119140 w 3565267"/>
              <a:gd name="connsiteY23" fmla="*/ 244237 h 515280"/>
              <a:gd name="connsiteX24" fmla="*/ 169775 w 3565267"/>
              <a:gd name="connsiteY24" fmla="*/ 265086 h 515280"/>
              <a:gd name="connsiteX25" fmla="*/ 229345 w 3565267"/>
              <a:gd name="connsiteY25" fmla="*/ 277000 h 515280"/>
              <a:gd name="connsiteX26" fmla="*/ 285936 w 3565267"/>
              <a:gd name="connsiteY26" fmla="*/ 279979 h 515280"/>
              <a:gd name="connsiteX27" fmla="*/ 375291 w 3565267"/>
              <a:gd name="connsiteY27" fmla="*/ 277000 h 515280"/>
              <a:gd name="connsiteX28" fmla="*/ 607615 w 3565267"/>
              <a:gd name="connsiteY28" fmla="*/ 250194 h 515280"/>
              <a:gd name="connsiteX29" fmla="*/ 1173530 w 3565267"/>
              <a:gd name="connsiteY29" fmla="*/ 190624 h 515280"/>
              <a:gd name="connsiteX30" fmla="*/ 1688811 w 3565267"/>
              <a:gd name="connsiteY30" fmla="*/ 134032 h 515280"/>
              <a:gd name="connsiteX31" fmla="*/ 2022403 w 3565267"/>
              <a:gd name="connsiteY31" fmla="*/ 101269 h 515280"/>
              <a:gd name="connsiteX32" fmla="*/ 2463221 w 3565267"/>
              <a:gd name="connsiteY32" fmla="*/ 74462 h 515280"/>
              <a:gd name="connsiteX33" fmla="*/ 2772985 w 3565267"/>
              <a:gd name="connsiteY33" fmla="*/ 68505 h 515280"/>
              <a:gd name="connsiteX34" fmla="*/ 2951695 w 3565267"/>
              <a:gd name="connsiteY34" fmla="*/ 68505 h 515280"/>
              <a:gd name="connsiteX35" fmla="*/ 3052964 w 3565267"/>
              <a:gd name="connsiteY35" fmla="*/ 35742 h 515280"/>
              <a:gd name="connsiteX36" fmla="*/ 3133384 w 3565267"/>
              <a:gd name="connsiteY36" fmla="*/ 11914 h 515280"/>
              <a:gd name="connsiteX37" fmla="*/ 3186997 w 3565267"/>
              <a:gd name="connsiteY37" fmla="*/ 0 h 515280"/>
              <a:gd name="connsiteX38" fmla="*/ 3228696 w 3565267"/>
              <a:gd name="connsiteY38" fmla="*/ 5957 h 515280"/>
              <a:gd name="connsiteX39" fmla="*/ 3347836 w 3565267"/>
              <a:gd name="connsiteY39" fmla="*/ 47656 h 515280"/>
              <a:gd name="connsiteX40" fmla="*/ 3469955 w 3565267"/>
              <a:gd name="connsiteY40" fmla="*/ 92333 h 515280"/>
              <a:gd name="connsiteX41" fmla="*/ 3520589 w 3565267"/>
              <a:gd name="connsiteY41" fmla="*/ 122118 h 515280"/>
              <a:gd name="connsiteX42" fmla="*/ 3556331 w 3565267"/>
              <a:gd name="connsiteY42" fmla="*/ 154882 h 515280"/>
              <a:gd name="connsiteX43" fmla="*/ 3565267 w 3565267"/>
              <a:gd name="connsiteY43" fmla="*/ 190624 h 515280"/>
              <a:gd name="connsiteX44" fmla="*/ 3565267 w 3565267"/>
              <a:gd name="connsiteY44" fmla="*/ 226366 h 515280"/>
              <a:gd name="connsiteX45" fmla="*/ 3541439 w 3565267"/>
              <a:gd name="connsiteY45" fmla="*/ 259129 h 515280"/>
              <a:gd name="connsiteX46" fmla="*/ 3472933 w 3565267"/>
              <a:gd name="connsiteY46" fmla="*/ 288914 h 515280"/>
              <a:gd name="connsiteX47" fmla="*/ 3407406 w 3565267"/>
              <a:gd name="connsiteY47" fmla="*/ 285936 h 515280"/>
              <a:gd name="connsiteX48" fmla="*/ 3124448 w 3565267"/>
              <a:gd name="connsiteY48" fmla="*/ 256151 h 515280"/>
              <a:gd name="connsiteX49" fmla="*/ 2752136 w 3565267"/>
              <a:gd name="connsiteY49" fmla="*/ 241258 h 515280"/>
              <a:gd name="connsiteX50" fmla="*/ 2272597 w 3565267"/>
              <a:gd name="connsiteY50" fmla="*/ 265086 h 51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65267" h="515280">
                <a:moveTo>
                  <a:pt x="2272597" y="265086"/>
                </a:moveTo>
                <a:lnTo>
                  <a:pt x="1944962" y="291893"/>
                </a:lnTo>
                <a:lnTo>
                  <a:pt x="1429681" y="348484"/>
                </a:lnTo>
                <a:lnTo>
                  <a:pt x="1125874" y="387205"/>
                </a:lnTo>
                <a:lnTo>
                  <a:pt x="768454" y="434861"/>
                </a:lnTo>
                <a:lnTo>
                  <a:pt x="634421" y="452732"/>
                </a:lnTo>
                <a:lnTo>
                  <a:pt x="574851" y="473581"/>
                </a:lnTo>
                <a:lnTo>
                  <a:pt x="500388" y="494431"/>
                </a:lnTo>
                <a:lnTo>
                  <a:pt x="416990" y="509323"/>
                </a:lnTo>
                <a:lnTo>
                  <a:pt x="384227" y="515280"/>
                </a:lnTo>
                <a:lnTo>
                  <a:pt x="357420" y="515280"/>
                </a:lnTo>
                <a:lnTo>
                  <a:pt x="312743" y="503366"/>
                </a:lnTo>
                <a:lnTo>
                  <a:pt x="271044" y="485495"/>
                </a:lnTo>
                <a:lnTo>
                  <a:pt x="235302" y="467624"/>
                </a:lnTo>
                <a:lnTo>
                  <a:pt x="169775" y="419968"/>
                </a:lnTo>
                <a:lnTo>
                  <a:pt x="92334" y="345506"/>
                </a:lnTo>
                <a:lnTo>
                  <a:pt x="14893" y="253172"/>
                </a:lnTo>
                <a:lnTo>
                  <a:pt x="0" y="226366"/>
                </a:lnTo>
                <a:lnTo>
                  <a:pt x="0" y="193602"/>
                </a:lnTo>
                <a:lnTo>
                  <a:pt x="8936" y="175731"/>
                </a:lnTo>
                <a:lnTo>
                  <a:pt x="23828" y="175731"/>
                </a:lnTo>
                <a:lnTo>
                  <a:pt x="44678" y="184667"/>
                </a:lnTo>
                <a:lnTo>
                  <a:pt x="83398" y="217430"/>
                </a:lnTo>
                <a:lnTo>
                  <a:pt x="119140" y="244237"/>
                </a:lnTo>
                <a:lnTo>
                  <a:pt x="169775" y="265086"/>
                </a:lnTo>
                <a:lnTo>
                  <a:pt x="229345" y="277000"/>
                </a:lnTo>
                <a:lnTo>
                  <a:pt x="285936" y="279979"/>
                </a:lnTo>
                <a:lnTo>
                  <a:pt x="375291" y="277000"/>
                </a:lnTo>
                <a:lnTo>
                  <a:pt x="607615" y="250194"/>
                </a:lnTo>
                <a:lnTo>
                  <a:pt x="1173530" y="190624"/>
                </a:lnTo>
                <a:lnTo>
                  <a:pt x="1688811" y="134032"/>
                </a:lnTo>
                <a:lnTo>
                  <a:pt x="2022403" y="101269"/>
                </a:lnTo>
                <a:lnTo>
                  <a:pt x="2463221" y="74462"/>
                </a:lnTo>
                <a:lnTo>
                  <a:pt x="2772985" y="68505"/>
                </a:lnTo>
                <a:lnTo>
                  <a:pt x="2951695" y="68505"/>
                </a:lnTo>
                <a:lnTo>
                  <a:pt x="3052964" y="35742"/>
                </a:lnTo>
                <a:lnTo>
                  <a:pt x="3133384" y="11914"/>
                </a:lnTo>
                <a:lnTo>
                  <a:pt x="3186997" y="0"/>
                </a:lnTo>
                <a:lnTo>
                  <a:pt x="3228696" y="5957"/>
                </a:lnTo>
                <a:lnTo>
                  <a:pt x="3347836" y="47656"/>
                </a:lnTo>
                <a:lnTo>
                  <a:pt x="3469955" y="92333"/>
                </a:lnTo>
                <a:lnTo>
                  <a:pt x="3520589" y="122118"/>
                </a:lnTo>
                <a:lnTo>
                  <a:pt x="3556331" y="154882"/>
                </a:lnTo>
                <a:lnTo>
                  <a:pt x="3565267" y="190624"/>
                </a:lnTo>
                <a:lnTo>
                  <a:pt x="3565267" y="226366"/>
                </a:lnTo>
                <a:lnTo>
                  <a:pt x="3541439" y="259129"/>
                </a:lnTo>
                <a:lnTo>
                  <a:pt x="3472933" y="288914"/>
                </a:lnTo>
                <a:lnTo>
                  <a:pt x="3407406" y="285936"/>
                </a:lnTo>
                <a:lnTo>
                  <a:pt x="3124448" y="256151"/>
                </a:lnTo>
                <a:lnTo>
                  <a:pt x="2752136" y="241258"/>
                </a:lnTo>
                <a:lnTo>
                  <a:pt x="2272597" y="26508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C00D3B-9141-6146-8CFA-47402193C4C6}"/>
              </a:ext>
            </a:extLst>
          </p:cNvPr>
          <p:cNvSpPr/>
          <p:nvPr/>
        </p:nvSpPr>
        <p:spPr>
          <a:xfrm>
            <a:off x="3819525" y="1439863"/>
            <a:ext cx="574675" cy="1055687"/>
          </a:xfrm>
          <a:custGeom>
            <a:avLst/>
            <a:gdLst>
              <a:gd name="connsiteX0" fmla="*/ 354806 w 573881"/>
              <a:gd name="connsiteY0" fmla="*/ 809625 h 1054894"/>
              <a:gd name="connsiteX1" fmla="*/ 340519 w 573881"/>
              <a:gd name="connsiteY1" fmla="*/ 704850 h 1054894"/>
              <a:gd name="connsiteX2" fmla="*/ 302419 w 573881"/>
              <a:gd name="connsiteY2" fmla="*/ 502444 h 1054894"/>
              <a:gd name="connsiteX3" fmla="*/ 283369 w 573881"/>
              <a:gd name="connsiteY3" fmla="*/ 428625 h 1054894"/>
              <a:gd name="connsiteX4" fmla="*/ 257175 w 573881"/>
              <a:gd name="connsiteY4" fmla="*/ 347663 h 1054894"/>
              <a:gd name="connsiteX5" fmla="*/ 230981 w 573881"/>
              <a:gd name="connsiteY5" fmla="*/ 278607 h 1054894"/>
              <a:gd name="connsiteX6" fmla="*/ 204788 w 573881"/>
              <a:gd name="connsiteY6" fmla="*/ 219075 h 1054894"/>
              <a:gd name="connsiteX7" fmla="*/ 183356 w 573881"/>
              <a:gd name="connsiteY7" fmla="*/ 176213 h 1054894"/>
              <a:gd name="connsiteX8" fmla="*/ 157163 w 573881"/>
              <a:gd name="connsiteY8" fmla="*/ 145257 h 1054894"/>
              <a:gd name="connsiteX9" fmla="*/ 128588 w 573881"/>
              <a:gd name="connsiteY9" fmla="*/ 121444 h 1054894"/>
              <a:gd name="connsiteX10" fmla="*/ 95250 w 573881"/>
              <a:gd name="connsiteY10" fmla="*/ 100013 h 1054894"/>
              <a:gd name="connsiteX11" fmla="*/ 64294 w 573881"/>
              <a:gd name="connsiteY11" fmla="*/ 83344 h 1054894"/>
              <a:gd name="connsiteX12" fmla="*/ 35719 w 573881"/>
              <a:gd name="connsiteY12" fmla="*/ 73819 h 1054894"/>
              <a:gd name="connsiteX13" fmla="*/ 19050 w 573881"/>
              <a:gd name="connsiteY13" fmla="*/ 59532 h 1054894"/>
              <a:gd name="connsiteX14" fmla="*/ 2381 w 573881"/>
              <a:gd name="connsiteY14" fmla="*/ 38100 h 1054894"/>
              <a:gd name="connsiteX15" fmla="*/ 0 w 573881"/>
              <a:gd name="connsiteY15" fmla="*/ 23813 h 1054894"/>
              <a:gd name="connsiteX16" fmla="*/ 7144 w 573881"/>
              <a:gd name="connsiteY16" fmla="*/ 9525 h 1054894"/>
              <a:gd name="connsiteX17" fmla="*/ 33338 w 573881"/>
              <a:gd name="connsiteY17" fmla="*/ 0 h 1054894"/>
              <a:gd name="connsiteX18" fmla="*/ 97631 w 573881"/>
              <a:gd name="connsiteY18" fmla="*/ 4763 h 1054894"/>
              <a:gd name="connsiteX19" fmla="*/ 200025 w 573881"/>
              <a:gd name="connsiteY19" fmla="*/ 16669 h 1054894"/>
              <a:gd name="connsiteX20" fmla="*/ 309563 w 573881"/>
              <a:gd name="connsiteY20" fmla="*/ 35719 h 1054894"/>
              <a:gd name="connsiteX21" fmla="*/ 411956 w 573881"/>
              <a:gd name="connsiteY21" fmla="*/ 57150 h 1054894"/>
              <a:gd name="connsiteX22" fmla="*/ 478631 w 573881"/>
              <a:gd name="connsiteY22" fmla="*/ 73819 h 1054894"/>
              <a:gd name="connsiteX23" fmla="*/ 538163 w 573881"/>
              <a:gd name="connsiteY23" fmla="*/ 97632 h 1054894"/>
              <a:gd name="connsiteX24" fmla="*/ 564356 w 573881"/>
              <a:gd name="connsiteY24" fmla="*/ 116682 h 1054894"/>
              <a:gd name="connsiteX25" fmla="*/ 573881 w 573881"/>
              <a:gd name="connsiteY25" fmla="*/ 133350 h 1054894"/>
              <a:gd name="connsiteX26" fmla="*/ 571500 w 573881"/>
              <a:gd name="connsiteY26" fmla="*/ 150019 h 1054894"/>
              <a:gd name="connsiteX27" fmla="*/ 550069 w 573881"/>
              <a:gd name="connsiteY27" fmla="*/ 178594 h 1054894"/>
              <a:gd name="connsiteX28" fmla="*/ 538163 w 573881"/>
              <a:gd name="connsiteY28" fmla="*/ 207169 h 1054894"/>
              <a:gd name="connsiteX29" fmla="*/ 528638 w 573881"/>
              <a:gd name="connsiteY29" fmla="*/ 245269 h 1054894"/>
              <a:gd name="connsiteX30" fmla="*/ 526256 w 573881"/>
              <a:gd name="connsiteY30" fmla="*/ 269082 h 1054894"/>
              <a:gd name="connsiteX31" fmla="*/ 528638 w 573881"/>
              <a:gd name="connsiteY31" fmla="*/ 328613 h 1054894"/>
              <a:gd name="connsiteX32" fmla="*/ 547688 w 573881"/>
              <a:gd name="connsiteY32" fmla="*/ 481013 h 1054894"/>
              <a:gd name="connsiteX33" fmla="*/ 566738 w 573881"/>
              <a:gd name="connsiteY33" fmla="*/ 683419 h 1054894"/>
              <a:gd name="connsiteX34" fmla="*/ 569119 w 573881"/>
              <a:gd name="connsiteY34" fmla="*/ 776288 h 1054894"/>
              <a:gd name="connsiteX35" fmla="*/ 569119 w 573881"/>
              <a:gd name="connsiteY35" fmla="*/ 845344 h 1054894"/>
              <a:gd name="connsiteX36" fmla="*/ 566738 w 573881"/>
              <a:gd name="connsiteY36" fmla="*/ 897732 h 1054894"/>
              <a:gd name="connsiteX37" fmla="*/ 561975 w 573881"/>
              <a:gd name="connsiteY37" fmla="*/ 935832 h 1054894"/>
              <a:gd name="connsiteX38" fmla="*/ 550069 w 573881"/>
              <a:gd name="connsiteY38" fmla="*/ 976313 h 1054894"/>
              <a:gd name="connsiteX39" fmla="*/ 533400 w 573881"/>
              <a:gd name="connsiteY39" fmla="*/ 1014413 h 1054894"/>
              <a:gd name="connsiteX40" fmla="*/ 511969 w 573881"/>
              <a:gd name="connsiteY40" fmla="*/ 1040607 h 1054894"/>
              <a:gd name="connsiteX41" fmla="*/ 497681 w 573881"/>
              <a:gd name="connsiteY41" fmla="*/ 1050132 h 1054894"/>
              <a:gd name="connsiteX42" fmla="*/ 478631 w 573881"/>
              <a:gd name="connsiteY42" fmla="*/ 1054894 h 1054894"/>
              <a:gd name="connsiteX43" fmla="*/ 450056 w 573881"/>
              <a:gd name="connsiteY43" fmla="*/ 1050132 h 1054894"/>
              <a:gd name="connsiteX44" fmla="*/ 419100 w 573881"/>
              <a:gd name="connsiteY44" fmla="*/ 1028700 h 1054894"/>
              <a:gd name="connsiteX45" fmla="*/ 388144 w 573881"/>
              <a:gd name="connsiteY45" fmla="*/ 988219 h 1054894"/>
              <a:gd name="connsiteX46" fmla="*/ 369094 w 573881"/>
              <a:gd name="connsiteY46" fmla="*/ 909638 h 1054894"/>
              <a:gd name="connsiteX47" fmla="*/ 354806 w 573881"/>
              <a:gd name="connsiteY47" fmla="*/ 809625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3881" h="1054894">
                <a:moveTo>
                  <a:pt x="354806" y="809625"/>
                </a:moveTo>
                <a:lnTo>
                  <a:pt x="340519" y="704850"/>
                </a:lnTo>
                <a:lnTo>
                  <a:pt x="302419" y="502444"/>
                </a:lnTo>
                <a:lnTo>
                  <a:pt x="283369" y="428625"/>
                </a:lnTo>
                <a:lnTo>
                  <a:pt x="257175" y="347663"/>
                </a:lnTo>
                <a:lnTo>
                  <a:pt x="230981" y="278607"/>
                </a:lnTo>
                <a:lnTo>
                  <a:pt x="204788" y="219075"/>
                </a:lnTo>
                <a:lnTo>
                  <a:pt x="183356" y="176213"/>
                </a:lnTo>
                <a:lnTo>
                  <a:pt x="157163" y="145257"/>
                </a:lnTo>
                <a:lnTo>
                  <a:pt x="128588" y="121444"/>
                </a:lnTo>
                <a:lnTo>
                  <a:pt x="95250" y="100013"/>
                </a:lnTo>
                <a:lnTo>
                  <a:pt x="64294" y="83344"/>
                </a:lnTo>
                <a:lnTo>
                  <a:pt x="35719" y="73819"/>
                </a:lnTo>
                <a:lnTo>
                  <a:pt x="19050" y="59532"/>
                </a:lnTo>
                <a:lnTo>
                  <a:pt x="2381" y="38100"/>
                </a:lnTo>
                <a:lnTo>
                  <a:pt x="0" y="23813"/>
                </a:lnTo>
                <a:lnTo>
                  <a:pt x="7144" y="9525"/>
                </a:lnTo>
                <a:lnTo>
                  <a:pt x="33338" y="0"/>
                </a:lnTo>
                <a:lnTo>
                  <a:pt x="97631" y="4763"/>
                </a:lnTo>
                <a:lnTo>
                  <a:pt x="200025" y="16669"/>
                </a:lnTo>
                <a:lnTo>
                  <a:pt x="309563" y="35719"/>
                </a:lnTo>
                <a:lnTo>
                  <a:pt x="411956" y="57150"/>
                </a:lnTo>
                <a:lnTo>
                  <a:pt x="478631" y="73819"/>
                </a:lnTo>
                <a:lnTo>
                  <a:pt x="538163" y="97632"/>
                </a:lnTo>
                <a:lnTo>
                  <a:pt x="564356" y="116682"/>
                </a:lnTo>
                <a:lnTo>
                  <a:pt x="573881" y="133350"/>
                </a:lnTo>
                <a:lnTo>
                  <a:pt x="571500" y="150019"/>
                </a:lnTo>
                <a:lnTo>
                  <a:pt x="550069" y="178594"/>
                </a:lnTo>
                <a:lnTo>
                  <a:pt x="538163" y="207169"/>
                </a:lnTo>
                <a:lnTo>
                  <a:pt x="528638" y="245269"/>
                </a:lnTo>
                <a:lnTo>
                  <a:pt x="526256" y="269082"/>
                </a:lnTo>
                <a:lnTo>
                  <a:pt x="528638" y="328613"/>
                </a:lnTo>
                <a:lnTo>
                  <a:pt x="547688" y="481013"/>
                </a:lnTo>
                <a:lnTo>
                  <a:pt x="566738" y="683419"/>
                </a:lnTo>
                <a:cubicBezTo>
                  <a:pt x="567532" y="714375"/>
                  <a:pt x="568325" y="745332"/>
                  <a:pt x="569119" y="776288"/>
                </a:cubicBezTo>
                <a:lnTo>
                  <a:pt x="569119" y="845344"/>
                </a:lnTo>
                <a:lnTo>
                  <a:pt x="566738" y="897732"/>
                </a:lnTo>
                <a:lnTo>
                  <a:pt x="561975" y="935832"/>
                </a:lnTo>
                <a:lnTo>
                  <a:pt x="550069" y="976313"/>
                </a:lnTo>
                <a:lnTo>
                  <a:pt x="533400" y="1014413"/>
                </a:lnTo>
                <a:lnTo>
                  <a:pt x="511969" y="1040607"/>
                </a:lnTo>
                <a:lnTo>
                  <a:pt x="497681" y="1050132"/>
                </a:lnTo>
                <a:lnTo>
                  <a:pt x="478631" y="1054894"/>
                </a:lnTo>
                <a:lnTo>
                  <a:pt x="450056" y="1050132"/>
                </a:lnTo>
                <a:lnTo>
                  <a:pt x="419100" y="1028700"/>
                </a:lnTo>
                <a:lnTo>
                  <a:pt x="388144" y="988219"/>
                </a:lnTo>
                <a:lnTo>
                  <a:pt x="369094" y="909638"/>
                </a:lnTo>
                <a:lnTo>
                  <a:pt x="354806" y="809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0B6E752-CB2E-F249-AB77-45081201F4C7}"/>
              </a:ext>
            </a:extLst>
          </p:cNvPr>
          <p:cNvSpPr/>
          <p:nvPr/>
        </p:nvSpPr>
        <p:spPr>
          <a:xfrm>
            <a:off x="5491163" y="1238250"/>
            <a:ext cx="546100" cy="1077913"/>
          </a:xfrm>
          <a:custGeom>
            <a:avLst/>
            <a:gdLst>
              <a:gd name="connsiteX0" fmla="*/ 69056 w 545306"/>
              <a:gd name="connsiteY0" fmla="*/ 862013 h 1078706"/>
              <a:gd name="connsiteX1" fmla="*/ 100012 w 545306"/>
              <a:gd name="connsiteY1" fmla="*/ 738188 h 1078706"/>
              <a:gd name="connsiteX2" fmla="*/ 147637 w 545306"/>
              <a:gd name="connsiteY2" fmla="*/ 550069 h 1078706"/>
              <a:gd name="connsiteX3" fmla="*/ 188118 w 545306"/>
              <a:gd name="connsiteY3" fmla="*/ 340519 h 1078706"/>
              <a:gd name="connsiteX4" fmla="*/ 188118 w 545306"/>
              <a:gd name="connsiteY4" fmla="*/ 295275 h 1078706"/>
              <a:gd name="connsiteX5" fmla="*/ 180975 w 545306"/>
              <a:gd name="connsiteY5" fmla="*/ 257175 h 1078706"/>
              <a:gd name="connsiteX6" fmla="*/ 164306 w 545306"/>
              <a:gd name="connsiteY6" fmla="*/ 216694 h 1078706"/>
              <a:gd name="connsiteX7" fmla="*/ 126206 w 545306"/>
              <a:gd name="connsiteY7" fmla="*/ 161925 h 1078706"/>
              <a:gd name="connsiteX8" fmla="*/ 73818 w 545306"/>
              <a:gd name="connsiteY8" fmla="*/ 111919 h 1078706"/>
              <a:gd name="connsiteX9" fmla="*/ 21431 w 545306"/>
              <a:gd name="connsiteY9" fmla="*/ 64294 h 1078706"/>
              <a:gd name="connsiteX10" fmla="*/ 7143 w 545306"/>
              <a:gd name="connsiteY10" fmla="*/ 47625 h 1078706"/>
              <a:gd name="connsiteX11" fmla="*/ 0 w 545306"/>
              <a:gd name="connsiteY11" fmla="*/ 33338 h 1078706"/>
              <a:gd name="connsiteX12" fmla="*/ 4762 w 545306"/>
              <a:gd name="connsiteY12" fmla="*/ 16669 h 1078706"/>
              <a:gd name="connsiteX13" fmla="*/ 28575 w 545306"/>
              <a:gd name="connsiteY13" fmla="*/ 2381 h 1078706"/>
              <a:gd name="connsiteX14" fmla="*/ 76200 w 545306"/>
              <a:gd name="connsiteY14" fmla="*/ 0 h 1078706"/>
              <a:gd name="connsiteX15" fmla="*/ 150018 w 545306"/>
              <a:gd name="connsiteY15" fmla="*/ 11906 h 1078706"/>
              <a:gd name="connsiteX16" fmla="*/ 219075 w 545306"/>
              <a:gd name="connsiteY16" fmla="*/ 30956 h 1078706"/>
              <a:gd name="connsiteX17" fmla="*/ 285750 w 545306"/>
              <a:gd name="connsiteY17" fmla="*/ 59531 h 1078706"/>
              <a:gd name="connsiteX18" fmla="*/ 359568 w 545306"/>
              <a:gd name="connsiteY18" fmla="*/ 97631 h 1078706"/>
              <a:gd name="connsiteX19" fmla="*/ 423862 w 545306"/>
              <a:gd name="connsiteY19" fmla="*/ 133350 h 1078706"/>
              <a:gd name="connsiteX20" fmla="*/ 483393 w 545306"/>
              <a:gd name="connsiteY20" fmla="*/ 169069 h 1078706"/>
              <a:gd name="connsiteX21" fmla="*/ 519112 w 545306"/>
              <a:gd name="connsiteY21" fmla="*/ 200025 h 1078706"/>
              <a:gd name="connsiteX22" fmla="*/ 535781 w 545306"/>
              <a:gd name="connsiteY22" fmla="*/ 221456 h 1078706"/>
              <a:gd name="connsiteX23" fmla="*/ 545306 w 545306"/>
              <a:gd name="connsiteY23" fmla="*/ 245269 h 1078706"/>
              <a:gd name="connsiteX24" fmla="*/ 545306 w 545306"/>
              <a:gd name="connsiteY24" fmla="*/ 261938 h 1078706"/>
              <a:gd name="connsiteX25" fmla="*/ 538162 w 545306"/>
              <a:gd name="connsiteY25" fmla="*/ 278606 h 1078706"/>
              <a:gd name="connsiteX26" fmla="*/ 516731 w 545306"/>
              <a:gd name="connsiteY26" fmla="*/ 297656 h 1078706"/>
              <a:gd name="connsiteX27" fmla="*/ 485775 w 545306"/>
              <a:gd name="connsiteY27" fmla="*/ 319088 h 1078706"/>
              <a:gd name="connsiteX28" fmla="*/ 459581 w 545306"/>
              <a:gd name="connsiteY28" fmla="*/ 342900 h 1078706"/>
              <a:gd name="connsiteX29" fmla="*/ 440531 w 545306"/>
              <a:gd name="connsiteY29" fmla="*/ 369094 h 1078706"/>
              <a:gd name="connsiteX30" fmla="*/ 426243 w 545306"/>
              <a:gd name="connsiteY30" fmla="*/ 416719 h 1078706"/>
              <a:gd name="connsiteX31" fmla="*/ 385762 w 545306"/>
              <a:gd name="connsiteY31" fmla="*/ 557213 h 1078706"/>
              <a:gd name="connsiteX32" fmla="*/ 314325 w 545306"/>
              <a:gd name="connsiteY32" fmla="*/ 764381 h 1078706"/>
              <a:gd name="connsiteX33" fmla="*/ 283368 w 545306"/>
              <a:gd name="connsiteY33" fmla="*/ 847725 h 1078706"/>
              <a:gd name="connsiteX34" fmla="*/ 238125 w 545306"/>
              <a:gd name="connsiteY34" fmla="*/ 962025 h 1078706"/>
              <a:gd name="connsiteX35" fmla="*/ 214312 w 545306"/>
              <a:gd name="connsiteY35" fmla="*/ 1009650 h 1078706"/>
              <a:gd name="connsiteX36" fmla="*/ 190500 w 545306"/>
              <a:gd name="connsiteY36" fmla="*/ 1052513 h 1078706"/>
              <a:gd name="connsiteX37" fmla="*/ 176212 w 545306"/>
              <a:gd name="connsiteY37" fmla="*/ 1066800 h 1078706"/>
              <a:gd name="connsiteX38" fmla="*/ 157162 w 545306"/>
              <a:gd name="connsiteY38" fmla="*/ 1073944 h 1078706"/>
              <a:gd name="connsiteX39" fmla="*/ 138112 w 545306"/>
              <a:gd name="connsiteY39" fmla="*/ 1078706 h 1078706"/>
              <a:gd name="connsiteX40" fmla="*/ 104775 w 545306"/>
              <a:gd name="connsiteY40" fmla="*/ 1066800 h 1078706"/>
              <a:gd name="connsiteX41" fmla="*/ 88106 w 545306"/>
              <a:gd name="connsiteY41" fmla="*/ 1047750 h 1078706"/>
              <a:gd name="connsiteX42" fmla="*/ 71437 w 545306"/>
              <a:gd name="connsiteY42" fmla="*/ 1016794 h 1078706"/>
              <a:gd name="connsiteX43" fmla="*/ 59531 w 545306"/>
              <a:gd name="connsiteY43" fmla="*/ 973931 h 1078706"/>
              <a:gd name="connsiteX44" fmla="*/ 57150 w 545306"/>
              <a:gd name="connsiteY44" fmla="*/ 931069 h 1078706"/>
              <a:gd name="connsiteX45" fmla="*/ 69056 w 545306"/>
              <a:gd name="connsiteY45" fmla="*/ 862013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5306" h="1078706">
                <a:moveTo>
                  <a:pt x="69056" y="862013"/>
                </a:moveTo>
                <a:lnTo>
                  <a:pt x="100012" y="738188"/>
                </a:lnTo>
                <a:lnTo>
                  <a:pt x="147637" y="550069"/>
                </a:lnTo>
                <a:lnTo>
                  <a:pt x="188118" y="340519"/>
                </a:lnTo>
                <a:lnTo>
                  <a:pt x="188118" y="295275"/>
                </a:lnTo>
                <a:lnTo>
                  <a:pt x="180975" y="257175"/>
                </a:lnTo>
                <a:lnTo>
                  <a:pt x="164306" y="216694"/>
                </a:lnTo>
                <a:lnTo>
                  <a:pt x="126206" y="161925"/>
                </a:lnTo>
                <a:lnTo>
                  <a:pt x="73818" y="111919"/>
                </a:lnTo>
                <a:lnTo>
                  <a:pt x="21431" y="64294"/>
                </a:lnTo>
                <a:lnTo>
                  <a:pt x="7143" y="47625"/>
                </a:lnTo>
                <a:lnTo>
                  <a:pt x="0" y="33338"/>
                </a:lnTo>
                <a:lnTo>
                  <a:pt x="4762" y="16669"/>
                </a:lnTo>
                <a:lnTo>
                  <a:pt x="28575" y="2381"/>
                </a:lnTo>
                <a:lnTo>
                  <a:pt x="76200" y="0"/>
                </a:lnTo>
                <a:lnTo>
                  <a:pt x="150018" y="11906"/>
                </a:lnTo>
                <a:lnTo>
                  <a:pt x="219075" y="30956"/>
                </a:lnTo>
                <a:lnTo>
                  <a:pt x="285750" y="59531"/>
                </a:lnTo>
                <a:lnTo>
                  <a:pt x="359568" y="97631"/>
                </a:lnTo>
                <a:lnTo>
                  <a:pt x="423862" y="133350"/>
                </a:lnTo>
                <a:lnTo>
                  <a:pt x="483393" y="169069"/>
                </a:lnTo>
                <a:lnTo>
                  <a:pt x="519112" y="200025"/>
                </a:lnTo>
                <a:lnTo>
                  <a:pt x="535781" y="221456"/>
                </a:lnTo>
                <a:lnTo>
                  <a:pt x="545306" y="245269"/>
                </a:lnTo>
                <a:lnTo>
                  <a:pt x="545306" y="261938"/>
                </a:lnTo>
                <a:lnTo>
                  <a:pt x="538162" y="278606"/>
                </a:lnTo>
                <a:lnTo>
                  <a:pt x="516731" y="297656"/>
                </a:lnTo>
                <a:lnTo>
                  <a:pt x="485775" y="319088"/>
                </a:lnTo>
                <a:lnTo>
                  <a:pt x="459581" y="342900"/>
                </a:lnTo>
                <a:lnTo>
                  <a:pt x="440531" y="369094"/>
                </a:lnTo>
                <a:lnTo>
                  <a:pt x="426243" y="416719"/>
                </a:lnTo>
                <a:lnTo>
                  <a:pt x="385762" y="557213"/>
                </a:lnTo>
                <a:lnTo>
                  <a:pt x="314325" y="764381"/>
                </a:lnTo>
                <a:lnTo>
                  <a:pt x="283368" y="847725"/>
                </a:lnTo>
                <a:lnTo>
                  <a:pt x="238125" y="962025"/>
                </a:lnTo>
                <a:lnTo>
                  <a:pt x="214312" y="1009650"/>
                </a:lnTo>
                <a:lnTo>
                  <a:pt x="190500" y="1052513"/>
                </a:lnTo>
                <a:lnTo>
                  <a:pt x="176212" y="1066800"/>
                </a:lnTo>
                <a:lnTo>
                  <a:pt x="157162" y="1073944"/>
                </a:lnTo>
                <a:lnTo>
                  <a:pt x="138112" y="1078706"/>
                </a:lnTo>
                <a:lnTo>
                  <a:pt x="104775" y="1066800"/>
                </a:lnTo>
                <a:lnTo>
                  <a:pt x="88106" y="1047750"/>
                </a:lnTo>
                <a:lnTo>
                  <a:pt x="71437" y="1016794"/>
                </a:lnTo>
                <a:lnTo>
                  <a:pt x="59531" y="973931"/>
                </a:lnTo>
                <a:lnTo>
                  <a:pt x="57150" y="931069"/>
                </a:lnTo>
                <a:lnTo>
                  <a:pt x="69056" y="8620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03B286D-4324-7948-9F74-3E18464F24AF}"/>
              </a:ext>
            </a:extLst>
          </p:cNvPr>
          <p:cNvSpPr/>
          <p:nvPr/>
        </p:nvSpPr>
        <p:spPr>
          <a:xfrm rot="16200000">
            <a:off x="3580606" y="4714082"/>
            <a:ext cx="2560637" cy="476250"/>
          </a:xfrm>
          <a:custGeom>
            <a:avLst/>
            <a:gdLst>
              <a:gd name="connsiteX0" fmla="*/ 1223963 w 2559844"/>
              <a:gd name="connsiteY0" fmla="*/ 431006 h 476250"/>
              <a:gd name="connsiteX1" fmla="*/ 847725 w 2559844"/>
              <a:gd name="connsiteY1" fmla="*/ 433387 h 476250"/>
              <a:gd name="connsiteX2" fmla="*/ 421482 w 2559844"/>
              <a:gd name="connsiteY2" fmla="*/ 435768 h 476250"/>
              <a:gd name="connsiteX3" fmla="*/ 280988 w 2559844"/>
              <a:gd name="connsiteY3" fmla="*/ 435768 h 476250"/>
              <a:gd name="connsiteX4" fmla="*/ 221457 w 2559844"/>
              <a:gd name="connsiteY4" fmla="*/ 435768 h 476250"/>
              <a:gd name="connsiteX5" fmla="*/ 154782 w 2559844"/>
              <a:gd name="connsiteY5" fmla="*/ 426243 h 476250"/>
              <a:gd name="connsiteX6" fmla="*/ 109538 w 2559844"/>
              <a:gd name="connsiteY6" fmla="*/ 416718 h 476250"/>
              <a:gd name="connsiteX7" fmla="*/ 78582 w 2559844"/>
              <a:gd name="connsiteY7" fmla="*/ 407193 h 476250"/>
              <a:gd name="connsiteX8" fmla="*/ 50007 w 2559844"/>
              <a:gd name="connsiteY8" fmla="*/ 392906 h 476250"/>
              <a:gd name="connsiteX9" fmla="*/ 28575 w 2559844"/>
              <a:gd name="connsiteY9" fmla="*/ 376237 h 476250"/>
              <a:gd name="connsiteX10" fmla="*/ 9525 w 2559844"/>
              <a:gd name="connsiteY10" fmla="*/ 354806 h 476250"/>
              <a:gd name="connsiteX11" fmla="*/ 0 w 2559844"/>
              <a:gd name="connsiteY11" fmla="*/ 333375 h 476250"/>
              <a:gd name="connsiteX12" fmla="*/ 2382 w 2559844"/>
              <a:gd name="connsiteY12" fmla="*/ 307181 h 476250"/>
              <a:gd name="connsiteX13" fmla="*/ 7144 w 2559844"/>
              <a:gd name="connsiteY13" fmla="*/ 283368 h 476250"/>
              <a:gd name="connsiteX14" fmla="*/ 23813 w 2559844"/>
              <a:gd name="connsiteY14" fmla="*/ 257175 h 476250"/>
              <a:gd name="connsiteX15" fmla="*/ 52388 w 2559844"/>
              <a:gd name="connsiteY15" fmla="*/ 233362 h 476250"/>
              <a:gd name="connsiteX16" fmla="*/ 107157 w 2559844"/>
              <a:gd name="connsiteY16" fmla="*/ 202406 h 476250"/>
              <a:gd name="connsiteX17" fmla="*/ 169069 w 2559844"/>
              <a:gd name="connsiteY17" fmla="*/ 180975 h 476250"/>
              <a:gd name="connsiteX18" fmla="*/ 264319 w 2559844"/>
              <a:gd name="connsiteY18" fmla="*/ 161925 h 476250"/>
              <a:gd name="connsiteX19" fmla="*/ 378619 w 2559844"/>
              <a:gd name="connsiteY19" fmla="*/ 145256 h 476250"/>
              <a:gd name="connsiteX20" fmla="*/ 419100 w 2559844"/>
              <a:gd name="connsiteY20" fmla="*/ 145256 h 476250"/>
              <a:gd name="connsiteX21" fmla="*/ 457200 w 2559844"/>
              <a:gd name="connsiteY21" fmla="*/ 159543 h 476250"/>
              <a:gd name="connsiteX22" fmla="*/ 500063 w 2559844"/>
              <a:gd name="connsiteY22" fmla="*/ 173831 h 476250"/>
              <a:gd name="connsiteX23" fmla="*/ 585788 w 2559844"/>
              <a:gd name="connsiteY23" fmla="*/ 195262 h 476250"/>
              <a:gd name="connsiteX24" fmla="*/ 650082 w 2559844"/>
              <a:gd name="connsiteY24" fmla="*/ 207168 h 476250"/>
              <a:gd name="connsiteX25" fmla="*/ 742950 w 2559844"/>
              <a:gd name="connsiteY25" fmla="*/ 211931 h 476250"/>
              <a:gd name="connsiteX26" fmla="*/ 1185863 w 2559844"/>
              <a:gd name="connsiteY26" fmla="*/ 214312 h 476250"/>
              <a:gd name="connsiteX27" fmla="*/ 1740694 w 2559844"/>
              <a:gd name="connsiteY27" fmla="*/ 211931 h 476250"/>
              <a:gd name="connsiteX28" fmla="*/ 2131219 w 2559844"/>
              <a:gd name="connsiteY28" fmla="*/ 192881 h 476250"/>
              <a:gd name="connsiteX29" fmla="*/ 2252663 w 2559844"/>
              <a:gd name="connsiteY29" fmla="*/ 190500 h 476250"/>
              <a:gd name="connsiteX30" fmla="*/ 2328863 w 2559844"/>
              <a:gd name="connsiteY30" fmla="*/ 183356 h 476250"/>
              <a:gd name="connsiteX31" fmla="*/ 2364582 w 2559844"/>
              <a:gd name="connsiteY31" fmla="*/ 173831 h 476250"/>
              <a:gd name="connsiteX32" fmla="*/ 2388394 w 2559844"/>
              <a:gd name="connsiteY32" fmla="*/ 159543 h 476250"/>
              <a:gd name="connsiteX33" fmla="*/ 2416969 w 2559844"/>
              <a:gd name="connsiteY33" fmla="*/ 138112 h 476250"/>
              <a:gd name="connsiteX34" fmla="*/ 2452688 w 2559844"/>
              <a:gd name="connsiteY34" fmla="*/ 92868 h 476250"/>
              <a:gd name="connsiteX35" fmla="*/ 2486025 w 2559844"/>
              <a:gd name="connsiteY35" fmla="*/ 38100 h 476250"/>
              <a:gd name="connsiteX36" fmla="*/ 2505075 w 2559844"/>
              <a:gd name="connsiteY36" fmla="*/ 14287 h 476250"/>
              <a:gd name="connsiteX37" fmla="*/ 2521744 w 2559844"/>
              <a:gd name="connsiteY37" fmla="*/ 2381 h 476250"/>
              <a:gd name="connsiteX38" fmla="*/ 2538413 w 2559844"/>
              <a:gd name="connsiteY38" fmla="*/ 0 h 476250"/>
              <a:gd name="connsiteX39" fmla="*/ 2552700 w 2559844"/>
              <a:gd name="connsiteY39" fmla="*/ 4762 h 476250"/>
              <a:gd name="connsiteX40" fmla="*/ 2559844 w 2559844"/>
              <a:gd name="connsiteY40" fmla="*/ 21431 h 476250"/>
              <a:gd name="connsiteX41" fmla="*/ 2552700 w 2559844"/>
              <a:gd name="connsiteY41" fmla="*/ 123825 h 476250"/>
              <a:gd name="connsiteX42" fmla="*/ 2533650 w 2559844"/>
              <a:gd name="connsiteY42" fmla="*/ 269081 h 476250"/>
              <a:gd name="connsiteX43" fmla="*/ 2524125 w 2559844"/>
              <a:gd name="connsiteY43" fmla="*/ 295275 h 476250"/>
              <a:gd name="connsiteX44" fmla="*/ 2481263 w 2559844"/>
              <a:gd name="connsiteY44" fmla="*/ 350043 h 476250"/>
              <a:gd name="connsiteX45" fmla="*/ 2402682 w 2559844"/>
              <a:gd name="connsiteY45" fmla="*/ 428625 h 476250"/>
              <a:gd name="connsiteX46" fmla="*/ 2345532 w 2559844"/>
              <a:gd name="connsiteY46" fmla="*/ 473868 h 476250"/>
              <a:gd name="connsiteX47" fmla="*/ 2336007 w 2559844"/>
              <a:gd name="connsiteY47" fmla="*/ 476250 h 476250"/>
              <a:gd name="connsiteX48" fmla="*/ 2316957 w 2559844"/>
              <a:gd name="connsiteY48" fmla="*/ 459581 h 476250"/>
              <a:gd name="connsiteX49" fmla="*/ 2305050 w 2559844"/>
              <a:gd name="connsiteY49" fmla="*/ 445293 h 476250"/>
              <a:gd name="connsiteX50" fmla="*/ 2286000 w 2559844"/>
              <a:gd name="connsiteY50" fmla="*/ 431006 h 476250"/>
              <a:gd name="connsiteX51" fmla="*/ 2264569 w 2559844"/>
              <a:gd name="connsiteY51" fmla="*/ 423862 h 476250"/>
              <a:gd name="connsiteX52" fmla="*/ 2226469 w 2559844"/>
              <a:gd name="connsiteY52" fmla="*/ 421481 h 476250"/>
              <a:gd name="connsiteX53" fmla="*/ 2143125 w 2559844"/>
              <a:gd name="connsiteY53" fmla="*/ 433387 h 476250"/>
              <a:gd name="connsiteX54" fmla="*/ 1859757 w 2559844"/>
              <a:gd name="connsiteY54" fmla="*/ 428625 h 476250"/>
              <a:gd name="connsiteX55" fmla="*/ 1223963 w 2559844"/>
              <a:gd name="connsiteY55" fmla="*/ 431006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59844" h="476250">
                <a:moveTo>
                  <a:pt x="1223963" y="431006"/>
                </a:moveTo>
                <a:lnTo>
                  <a:pt x="847725" y="433387"/>
                </a:lnTo>
                <a:lnTo>
                  <a:pt x="421482" y="435768"/>
                </a:lnTo>
                <a:lnTo>
                  <a:pt x="280988" y="435768"/>
                </a:lnTo>
                <a:lnTo>
                  <a:pt x="221457" y="435768"/>
                </a:lnTo>
                <a:lnTo>
                  <a:pt x="154782" y="426243"/>
                </a:lnTo>
                <a:lnTo>
                  <a:pt x="109538" y="416718"/>
                </a:lnTo>
                <a:lnTo>
                  <a:pt x="78582" y="407193"/>
                </a:lnTo>
                <a:lnTo>
                  <a:pt x="50007" y="392906"/>
                </a:lnTo>
                <a:lnTo>
                  <a:pt x="28575" y="376237"/>
                </a:lnTo>
                <a:lnTo>
                  <a:pt x="9525" y="354806"/>
                </a:lnTo>
                <a:lnTo>
                  <a:pt x="0" y="333375"/>
                </a:lnTo>
                <a:lnTo>
                  <a:pt x="2382" y="307181"/>
                </a:lnTo>
                <a:lnTo>
                  <a:pt x="7144" y="283368"/>
                </a:lnTo>
                <a:lnTo>
                  <a:pt x="23813" y="257175"/>
                </a:lnTo>
                <a:lnTo>
                  <a:pt x="52388" y="233362"/>
                </a:lnTo>
                <a:lnTo>
                  <a:pt x="107157" y="202406"/>
                </a:lnTo>
                <a:lnTo>
                  <a:pt x="169069" y="180975"/>
                </a:lnTo>
                <a:lnTo>
                  <a:pt x="264319" y="161925"/>
                </a:lnTo>
                <a:lnTo>
                  <a:pt x="378619" y="145256"/>
                </a:lnTo>
                <a:lnTo>
                  <a:pt x="419100" y="145256"/>
                </a:lnTo>
                <a:lnTo>
                  <a:pt x="457200" y="159543"/>
                </a:lnTo>
                <a:lnTo>
                  <a:pt x="500063" y="173831"/>
                </a:lnTo>
                <a:lnTo>
                  <a:pt x="585788" y="195262"/>
                </a:lnTo>
                <a:lnTo>
                  <a:pt x="650082" y="207168"/>
                </a:lnTo>
                <a:lnTo>
                  <a:pt x="742950" y="211931"/>
                </a:lnTo>
                <a:lnTo>
                  <a:pt x="1185863" y="214312"/>
                </a:lnTo>
                <a:lnTo>
                  <a:pt x="1740694" y="211931"/>
                </a:lnTo>
                <a:lnTo>
                  <a:pt x="2131219" y="192881"/>
                </a:lnTo>
                <a:lnTo>
                  <a:pt x="2252663" y="190500"/>
                </a:lnTo>
                <a:lnTo>
                  <a:pt x="2328863" y="183356"/>
                </a:lnTo>
                <a:lnTo>
                  <a:pt x="2364582" y="173831"/>
                </a:lnTo>
                <a:lnTo>
                  <a:pt x="2388394" y="159543"/>
                </a:lnTo>
                <a:lnTo>
                  <a:pt x="2416969" y="138112"/>
                </a:lnTo>
                <a:lnTo>
                  <a:pt x="2452688" y="92868"/>
                </a:lnTo>
                <a:lnTo>
                  <a:pt x="2486025" y="38100"/>
                </a:lnTo>
                <a:lnTo>
                  <a:pt x="2505075" y="14287"/>
                </a:lnTo>
                <a:lnTo>
                  <a:pt x="2521744" y="2381"/>
                </a:lnTo>
                <a:lnTo>
                  <a:pt x="2538413" y="0"/>
                </a:lnTo>
                <a:lnTo>
                  <a:pt x="2552700" y="4762"/>
                </a:lnTo>
                <a:lnTo>
                  <a:pt x="2559844" y="21431"/>
                </a:lnTo>
                <a:lnTo>
                  <a:pt x="2552700" y="123825"/>
                </a:lnTo>
                <a:lnTo>
                  <a:pt x="2533650" y="269081"/>
                </a:lnTo>
                <a:lnTo>
                  <a:pt x="2524125" y="295275"/>
                </a:lnTo>
                <a:lnTo>
                  <a:pt x="2481263" y="350043"/>
                </a:lnTo>
                <a:lnTo>
                  <a:pt x="2402682" y="428625"/>
                </a:lnTo>
                <a:lnTo>
                  <a:pt x="2345532" y="473868"/>
                </a:lnTo>
                <a:lnTo>
                  <a:pt x="2336007" y="476250"/>
                </a:lnTo>
                <a:lnTo>
                  <a:pt x="2316957" y="459581"/>
                </a:lnTo>
                <a:lnTo>
                  <a:pt x="2305050" y="445293"/>
                </a:lnTo>
                <a:lnTo>
                  <a:pt x="2286000" y="431006"/>
                </a:lnTo>
                <a:lnTo>
                  <a:pt x="2264569" y="423862"/>
                </a:lnTo>
                <a:lnTo>
                  <a:pt x="2226469" y="421481"/>
                </a:lnTo>
                <a:lnTo>
                  <a:pt x="2143125" y="433387"/>
                </a:lnTo>
                <a:lnTo>
                  <a:pt x="1859757" y="428625"/>
                </a:lnTo>
                <a:lnTo>
                  <a:pt x="1223963" y="4310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0D27D09-E38D-F849-A4A7-D93AD146DB63}"/>
              </a:ext>
            </a:extLst>
          </p:cNvPr>
          <p:cNvSpPr/>
          <p:nvPr/>
        </p:nvSpPr>
        <p:spPr>
          <a:xfrm>
            <a:off x="2824163" y="4183063"/>
            <a:ext cx="2093912" cy="1574800"/>
          </a:xfrm>
          <a:custGeom>
            <a:avLst/>
            <a:gdLst>
              <a:gd name="connsiteX0" fmla="*/ 1133475 w 2093118"/>
              <a:gd name="connsiteY0" fmla="*/ 1062038 h 1574007"/>
              <a:gd name="connsiteX1" fmla="*/ 992981 w 2093118"/>
              <a:gd name="connsiteY1" fmla="*/ 1147763 h 1574007"/>
              <a:gd name="connsiteX2" fmla="*/ 842962 w 2093118"/>
              <a:gd name="connsiteY2" fmla="*/ 1233488 h 1574007"/>
              <a:gd name="connsiteX3" fmla="*/ 609600 w 2093118"/>
              <a:gd name="connsiteY3" fmla="*/ 1347788 h 1574007"/>
              <a:gd name="connsiteX4" fmla="*/ 431006 w 2093118"/>
              <a:gd name="connsiteY4" fmla="*/ 1426369 h 1574007"/>
              <a:gd name="connsiteX5" fmla="*/ 240506 w 2093118"/>
              <a:gd name="connsiteY5" fmla="*/ 1502569 h 1574007"/>
              <a:gd name="connsiteX6" fmla="*/ 54768 w 2093118"/>
              <a:gd name="connsiteY6" fmla="*/ 1569244 h 1574007"/>
              <a:gd name="connsiteX7" fmla="*/ 23812 w 2093118"/>
              <a:gd name="connsiteY7" fmla="*/ 1574007 h 1574007"/>
              <a:gd name="connsiteX8" fmla="*/ 7143 w 2093118"/>
              <a:gd name="connsiteY8" fmla="*/ 1566863 h 1574007"/>
              <a:gd name="connsiteX9" fmla="*/ 2381 w 2093118"/>
              <a:gd name="connsiteY9" fmla="*/ 1557338 h 1574007"/>
              <a:gd name="connsiteX10" fmla="*/ 0 w 2093118"/>
              <a:gd name="connsiteY10" fmla="*/ 1545432 h 1574007"/>
              <a:gd name="connsiteX11" fmla="*/ 9525 w 2093118"/>
              <a:gd name="connsiteY11" fmla="*/ 1531144 h 1574007"/>
              <a:gd name="connsiteX12" fmla="*/ 102393 w 2093118"/>
              <a:gd name="connsiteY12" fmla="*/ 1485900 h 1574007"/>
              <a:gd name="connsiteX13" fmla="*/ 276225 w 2093118"/>
              <a:gd name="connsiteY13" fmla="*/ 1393032 h 1574007"/>
              <a:gd name="connsiteX14" fmla="*/ 459581 w 2093118"/>
              <a:gd name="connsiteY14" fmla="*/ 1295400 h 1574007"/>
              <a:gd name="connsiteX15" fmla="*/ 659606 w 2093118"/>
              <a:gd name="connsiteY15" fmla="*/ 1176338 h 1574007"/>
              <a:gd name="connsiteX16" fmla="*/ 850106 w 2093118"/>
              <a:gd name="connsiteY16" fmla="*/ 1042988 h 1574007"/>
              <a:gd name="connsiteX17" fmla="*/ 1054893 w 2093118"/>
              <a:gd name="connsiteY17" fmla="*/ 871538 h 1574007"/>
              <a:gd name="connsiteX18" fmla="*/ 1302543 w 2093118"/>
              <a:gd name="connsiteY18" fmla="*/ 652463 h 1574007"/>
              <a:gd name="connsiteX19" fmla="*/ 1478756 w 2093118"/>
              <a:gd name="connsiteY19" fmla="*/ 478632 h 1574007"/>
              <a:gd name="connsiteX20" fmla="*/ 1643062 w 2093118"/>
              <a:gd name="connsiteY20" fmla="*/ 304800 h 1574007"/>
              <a:gd name="connsiteX21" fmla="*/ 1757362 w 2093118"/>
              <a:gd name="connsiteY21" fmla="*/ 171450 h 1574007"/>
              <a:gd name="connsiteX22" fmla="*/ 1852612 w 2093118"/>
              <a:gd name="connsiteY22" fmla="*/ 42863 h 1574007"/>
              <a:gd name="connsiteX23" fmla="*/ 2083593 w 2093118"/>
              <a:gd name="connsiteY23" fmla="*/ 0 h 1574007"/>
              <a:gd name="connsiteX24" fmla="*/ 2093118 w 2093118"/>
              <a:gd name="connsiteY24" fmla="*/ 250032 h 1574007"/>
              <a:gd name="connsiteX25" fmla="*/ 2000250 w 2093118"/>
              <a:gd name="connsiteY25" fmla="*/ 323850 h 1574007"/>
              <a:gd name="connsiteX26" fmla="*/ 1878806 w 2093118"/>
              <a:gd name="connsiteY26" fmla="*/ 442913 h 1574007"/>
              <a:gd name="connsiteX27" fmla="*/ 1666875 w 2093118"/>
              <a:gd name="connsiteY27" fmla="*/ 642938 h 1574007"/>
              <a:gd name="connsiteX28" fmla="*/ 1404937 w 2093118"/>
              <a:gd name="connsiteY28" fmla="*/ 866775 h 1574007"/>
              <a:gd name="connsiteX29" fmla="*/ 1231106 w 2093118"/>
              <a:gd name="connsiteY29" fmla="*/ 995363 h 1574007"/>
              <a:gd name="connsiteX30" fmla="*/ 1133475 w 2093118"/>
              <a:gd name="connsiteY30" fmla="*/ 1062038 h 157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93118" h="1574007">
                <a:moveTo>
                  <a:pt x="1133475" y="1062038"/>
                </a:moveTo>
                <a:lnTo>
                  <a:pt x="992981" y="1147763"/>
                </a:lnTo>
                <a:lnTo>
                  <a:pt x="842962" y="1233488"/>
                </a:lnTo>
                <a:lnTo>
                  <a:pt x="609600" y="1347788"/>
                </a:lnTo>
                <a:lnTo>
                  <a:pt x="431006" y="1426369"/>
                </a:lnTo>
                <a:lnTo>
                  <a:pt x="240506" y="1502569"/>
                </a:lnTo>
                <a:lnTo>
                  <a:pt x="54768" y="1569244"/>
                </a:lnTo>
                <a:lnTo>
                  <a:pt x="23812" y="1574007"/>
                </a:lnTo>
                <a:lnTo>
                  <a:pt x="7143" y="1566863"/>
                </a:lnTo>
                <a:lnTo>
                  <a:pt x="2381" y="1557338"/>
                </a:lnTo>
                <a:lnTo>
                  <a:pt x="0" y="1545432"/>
                </a:lnTo>
                <a:lnTo>
                  <a:pt x="9525" y="1531144"/>
                </a:lnTo>
                <a:lnTo>
                  <a:pt x="102393" y="1485900"/>
                </a:lnTo>
                <a:lnTo>
                  <a:pt x="276225" y="1393032"/>
                </a:lnTo>
                <a:lnTo>
                  <a:pt x="459581" y="1295400"/>
                </a:lnTo>
                <a:lnTo>
                  <a:pt x="659606" y="1176338"/>
                </a:lnTo>
                <a:lnTo>
                  <a:pt x="850106" y="1042988"/>
                </a:lnTo>
                <a:lnTo>
                  <a:pt x="1054893" y="871538"/>
                </a:lnTo>
                <a:lnTo>
                  <a:pt x="1302543" y="652463"/>
                </a:lnTo>
                <a:lnTo>
                  <a:pt x="1478756" y="478632"/>
                </a:lnTo>
                <a:lnTo>
                  <a:pt x="1643062" y="304800"/>
                </a:lnTo>
                <a:lnTo>
                  <a:pt x="1757362" y="171450"/>
                </a:lnTo>
                <a:lnTo>
                  <a:pt x="1852612" y="42863"/>
                </a:lnTo>
                <a:lnTo>
                  <a:pt x="2083593" y="0"/>
                </a:lnTo>
                <a:lnTo>
                  <a:pt x="2093118" y="250032"/>
                </a:lnTo>
                <a:lnTo>
                  <a:pt x="2000250" y="323850"/>
                </a:lnTo>
                <a:lnTo>
                  <a:pt x="1878806" y="442913"/>
                </a:lnTo>
                <a:lnTo>
                  <a:pt x="1666875" y="642938"/>
                </a:lnTo>
                <a:lnTo>
                  <a:pt x="1404937" y="866775"/>
                </a:lnTo>
                <a:lnTo>
                  <a:pt x="1231106" y="995363"/>
                </a:lnTo>
                <a:lnTo>
                  <a:pt x="1133475" y="10620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9AD8FDA-6D29-964B-BF48-F74277D4E36B}"/>
              </a:ext>
            </a:extLst>
          </p:cNvPr>
          <p:cNvSpPr/>
          <p:nvPr/>
        </p:nvSpPr>
        <p:spPr>
          <a:xfrm>
            <a:off x="4956175" y="4186238"/>
            <a:ext cx="2439988" cy="1539875"/>
          </a:xfrm>
          <a:custGeom>
            <a:avLst/>
            <a:gdLst>
              <a:gd name="connsiteX0" fmla="*/ 926307 w 2440782"/>
              <a:gd name="connsiteY0" fmla="*/ 1031081 h 1540668"/>
              <a:gd name="connsiteX1" fmla="*/ 700088 w 2440782"/>
              <a:gd name="connsiteY1" fmla="*/ 812006 h 1540668"/>
              <a:gd name="connsiteX2" fmla="*/ 507207 w 2440782"/>
              <a:gd name="connsiteY2" fmla="*/ 614362 h 1540668"/>
              <a:gd name="connsiteX3" fmla="*/ 261938 w 2440782"/>
              <a:gd name="connsiteY3" fmla="*/ 354806 h 1540668"/>
              <a:gd name="connsiteX4" fmla="*/ 0 w 2440782"/>
              <a:gd name="connsiteY4" fmla="*/ 76200 h 1540668"/>
              <a:gd name="connsiteX5" fmla="*/ 50007 w 2440782"/>
              <a:gd name="connsiteY5" fmla="*/ 0 h 1540668"/>
              <a:gd name="connsiteX6" fmla="*/ 216694 w 2440782"/>
              <a:gd name="connsiteY6" fmla="*/ 145256 h 1540668"/>
              <a:gd name="connsiteX7" fmla="*/ 421482 w 2440782"/>
              <a:gd name="connsiteY7" fmla="*/ 316706 h 1540668"/>
              <a:gd name="connsiteX8" fmla="*/ 602457 w 2440782"/>
              <a:gd name="connsiteY8" fmla="*/ 461962 h 1540668"/>
              <a:gd name="connsiteX9" fmla="*/ 812007 w 2440782"/>
              <a:gd name="connsiteY9" fmla="*/ 621506 h 1540668"/>
              <a:gd name="connsiteX10" fmla="*/ 962025 w 2440782"/>
              <a:gd name="connsiteY10" fmla="*/ 735806 h 1540668"/>
              <a:gd name="connsiteX11" fmla="*/ 1176338 w 2440782"/>
              <a:gd name="connsiteY11" fmla="*/ 881062 h 1540668"/>
              <a:gd name="connsiteX12" fmla="*/ 1343025 w 2440782"/>
              <a:gd name="connsiteY12" fmla="*/ 981075 h 1540668"/>
              <a:gd name="connsiteX13" fmla="*/ 1459707 w 2440782"/>
              <a:gd name="connsiteY13" fmla="*/ 1042987 h 1540668"/>
              <a:gd name="connsiteX14" fmla="*/ 1652588 w 2440782"/>
              <a:gd name="connsiteY14" fmla="*/ 1138237 h 1540668"/>
              <a:gd name="connsiteX15" fmla="*/ 1869282 w 2440782"/>
              <a:gd name="connsiteY15" fmla="*/ 1233487 h 1540668"/>
              <a:gd name="connsiteX16" fmla="*/ 2050257 w 2440782"/>
              <a:gd name="connsiteY16" fmla="*/ 1302543 h 1540668"/>
              <a:gd name="connsiteX17" fmla="*/ 2262188 w 2440782"/>
              <a:gd name="connsiteY17" fmla="*/ 1381125 h 1540668"/>
              <a:gd name="connsiteX18" fmla="*/ 2395538 w 2440782"/>
              <a:gd name="connsiteY18" fmla="*/ 1426368 h 1540668"/>
              <a:gd name="connsiteX19" fmla="*/ 2426494 w 2440782"/>
              <a:gd name="connsiteY19" fmla="*/ 1440656 h 1540668"/>
              <a:gd name="connsiteX20" fmla="*/ 2440782 w 2440782"/>
              <a:gd name="connsiteY20" fmla="*/ 1452562 h 1540668"/>
              <a:gd name="connsiteX21" fmla="*/ 2438400 w 2440782"/>
              <a:gd name="connsiteY21" fmla="*/ 1476375 h 1540668"/>
              <a:gd name="connsiteX22" fmla="*/ 2414588 w 2440782"/>
              <a:gd name="connsiteY22" fmla="*/ 1493043 h 1540668"/>
              <a:gd name="connsiteX23" fmla="*/ 2266950 w 2440782"/>
              <a:gd name="connsiteY23" fmla="*/ 1507331 h 1540668"/>
              <a:gd name="connsiteX24" fmla="*/ 1857375 w 2440782"/>
              <a:gd name="connsiteY24" fmla="*/ 1528762 h 1540668"/>
              <a:gd name="connsiteX25" fmla="*/ 1593057 w 2440782"/>
              <a:gd name="connsiteY25" fmla="*/ 1540668 h 1540668"/>
              <a:gd name="connsiteX26" fmla="*/ 1559719 w 2440782"/>
              <a:gd name="connsiteY26" fmla="*/ 1540668 h 1540668"/>
              <a:gd name="connsiteX27" fmla="*/ 1490663 w 2440782"/>
              <a:gd name="connsiteY27" fmla="*/ 1531143 h 1540668"/>
              <a:gd name="connsiteX28" fmla="*/ 1450182 w 2440782"/>
              <a:gd name="connsiteY28" fmla="*/ 1507331 h 1540668"/>
              <a:gd name="connsiteX29" fmla="*/ 1397794 w 2440782"/>
              <a:gd name="connsiteY29" fmla="*/ 1459706 h 1540668"/>
              <a:gd name="connsiteX30" fmla="*/ 1159669 w 2440782"/>
              <a:gd name="connsiteY30" fmla="*/ 1243012 h 1540668"/>
              <a:gd name="connsiteX31" fmla="*/ 926307 w 2440782"/>
              <a:gd name="connsiteY31" fmla="*/ 1031081 h 15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440782" h="1540668">
                <a:moveTo>
                  <a:pt x="926307" y="1031081"/>
                </a:moveTo>
                <a:lnTo>
                  <a:pt x="700088" y="812006"/>
                </a:lnTo>
                <a:lnTo>
                  <a:pt x="507207" y="614362"/>
                </a:lnTo>
                <a:lnTo>
                  <a:pt x="261938" y="354806"/>
                </a:lnTo>
                <a:lnTo>
                  <a:pt x="0" y="76200"/>
                </a:lnTo>
                <a:lnTo>
                  <a:pt x="50007" y="0"/>
                </a:lnTo>
                <a:lnTo>
                  <a:pt x="216694" y="145256"/>
                </a:lnTo>
                <a:lnTo>
                  <a:pt x="421482" y="316706"/>
                </a:lnTo>
                <a:lnTo>
                  <a:pt x="602457" y="461962"/>
                </a:lnTo>
                <a:lnTo>
                  <a:pt x="812007" y="621506"/>
                </a:lnTo>
                <a:lnTo>
                  <a:pt x="962025" y="735806"/>
                </a:lnTo>
                <a:lnTo>
                  <a:pt x="1176338" y="881062"/>
                </a:lnTo>
                <a:lnTo>
                  <a:pt x="1343025" y="981075"/>
                </a:lnTo>
                <a:lnTo>
                  <a:pt x="1459707" y="1042987"/>
                </a:lnTo>
                <a:lnTo>
                  <a:pt x="1652588" y="1138237"/>
                </a:lnTo>
                <a:lnTo>
                  <a:pt x="1869282" y="1233487"/>
                </a:lnTo>
                <a:lnTo>
                  <a:pt x="2050257" y="1302543"/>
                </a:lnTo>
                <a:lnTo>
                  <a:pt x="2262188" y="1381125"/>
                </a:lnTo>
                <a:lnTo>
                  <a:pt x="2395538" y="1426368"/>
                </a:lnTo>
                <a:lnTo>
                  <a:pt x="2426494" y="1440656"/>
                </a:lnTo>
                <a:lnTo>
                  <a:pt x="2440782" y="1452562"/>
                </a:lnTo>
                <a:lnTo>
                  <a:pt x="2438400" y="1476375"/>
                </a:lnTo>
                <a:lnTo>
                  <a:pt x="2414588" y="1493043"/>
                </a:lnTo>
                <a:lnTo>
                  <a:pt x="2266950" y="1507331"/>
                </a:lnTo>
                <a:lnTo>
                  <a:pt x="1857375" y="1528762"/>
                </a:lnTo>
                <a:lnTo>
                  <a:pt x="1593057" y="1540668"/>
                </a:lnTo>
                <a:lnTo>
                  <a:pt x="1559719" y="1540668"/>
                </a:lnTo>
                <a:lnTo>
                  <a:pt x="1490663" y="1531143"/>
                </a:lnTo>
                <a:lnTo>
                  <a:pt x="1450182" y="1507331"/>
                </a:lnTo>
                <a:lnTo>
                  <a:pt x="1397794" y="1459706"/>
                </a:lnTo>
                <a:lnTo>
                  <a:pt x="1159669" y="1243012"/>
                </a:lnTo>
                <a:lnTo>
                  <a:pt x="926307" y="10310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1A49E94-9898-4E88-A0E1-E123AC268A29}"/>
              </a:ext>
            </a:extLst>
          </p:cNvPr>
          <p:cNvGrpSpPr/>
          <p:nvPr/>
        </p:nvGrpSpPr>
        <p:grpSpPr>
          <a:xfrm>
            <a:off x="2824163" y="1238251"/>
            <a:ext cx="4572000" cy="4994275"/>
            <a:chOff x="2976563" y="1390650"/>
            <a:chExt cx="4572000" cy="4994275"/>
          </a:xfrm>
        </p:grpSpPr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580E66AD-F329-43D8-BD23-619D5619F3E7}"/>
                </a:ext>
              </a:extLst>
            </p:cNvPr>
            <p:cNvSpPr/>
            <p:nvPr/>
          </p:nvSpPr>
          <p:spPr>
            <a:xfrm>
              <a:off x="3098800" y="1838325"/>
              <a:ext cx="3895725" cy="625475"/>
            </a:xfrm>
            <a:custGeom>
              <a:avLst/>
              <a:gdLst>
                <a:gd name="connsiteX0" fmla="*/ 2092325 w 3895725"/>
                <a:gd name="connsiteY0" fmla="*/ 336550 h 625475"/>
                <a:gd name="connsiteX1" fmla="*/ 1787525 w 3895725"/>
                <a:gd name="connsiteY1" fmla="*/ 374650 h 625475"/>
                <a:gd name="connsiteX2" fmla="*/ 1431925 w 3895725"/>
                <a:gd name="connsiteY2" fmla="*/ 428625 h 625475"/>
                <a:gd name="connsiteX3" fmla="*/ 1216025 w 3895725"/>
                <a:gd name="connsiteY3" fmla="*/ 466725 h 625475"/>
                <a:gd name="connsiteX4" fmla="*/ 1012825 w 3895725"/>
                <a:gd name="connsiteY4" fmla="*/ 501650 h 625475"/>
                <a:gd name="connsiteX5" fmla="*/ 854075 w 3895725"/>
                <a:gd name="connsiteY5" fmla="*/ 530225 h 625475"/>
                <a:gd name="connsiteX6" fmla="*/ 647700 w 3895725"/>
                <a:gd name="connsiteY6" fmla="*/ 574675 h 625475"/>
                <a:gd name="connsiteX7" fmla="*/ 485775 w 3895725"/>
                <a:gd name="connsiteY7" fmla="*/ 625475 h 625475"/>
                <a:gd name="connsiteX8" fmla="*/ 463550 w 3895725"/>
                <a:gd name="connsiteY8" fmla="*/ 622300 h 625475"/>
                <a:gd name="connsiteX9" fmla="*/ 419100 w 3895725"/>
                <a:gd name="connsiteY9" fmla="*/ 606425 h 625475"/>
                <a:gd name="connsiteX10" fmla="*/ 349250 w 3895725"/>
                <a:gd name="connsiteY10" fmla="*/ 574675 h 625475"/>
                <a:gd name="connsiteX11" fmla="*/ 288925 w 3895725"/>
                <a:gd name="connsiteY11" fmla="*/ 536575 h 625475"/>
                <a:gd name="connsiteX12" fmla="*/ 209550 w 3895725"/>
                <a:gd name="connsiteY12" fmla="*/ 479425 h 625475"/>
                <a:gd name="connsiteX13" fmla="*/ 123825 w 3895725"/>
                <a:gd name="connsiteY13" fmla="*/ 409575 h 625475"/>
                <a:gd name="connsiteX14" fmla="*/ 31750 w 3895725"/>
                <a:gd name="connsiteY14" fmla="*/ 320675 h 625475"/>
                <a:gd name="connsiteX15" fmla="*/ 12700 w 3895725"/>
                <a:gd name="connsiteY15" fmla="*/ 295275 h 625475"/>
                <a:gd name="connsiteX16" fmla="*/ 3175 w 3895725"/>
                <a:gd name="connsiteY16" fmla="*/ 273050 h 625475"/>
                <a:gd name="connsiteX17" fmla="*/ 0 w 3895725"/>
                <a:gd name="connsiteY17" fmla="*/ 254000 h 625475"/>
                <a:gd name="connsiteX18" fmla="*/ 6350 w 3895725"/>
                <a:gd name="connsiteY18" fmla="*/ 238125 h 625475"/>
                <a:gd name="connsiteX19" fmla="*/ 25400 w 3895725"/>
                <a:gd name="connsiteY19" fmla="*/ 238125 h 625475"/>
                <a:gd name="connsiteX20" fmla="*/ 73025 w 3895725"/>
                <a:gd name="connsiteY20" fmla="*/ 257175 h 625475"/>
                <a:gd name="connsiteX21" fmla="*/ 158750 w 3895725"/>
                <a:gd name="connsiteY21" fmla="*/ 295275 h 625475"/>
                <a:gd name="connsiteX22" fmla="*/ 241300 w 3895725"/>
                <a:gd name="connsiteY22" fmla="*/ 327025 h 625475"/>
                <a:gd name="connsiteX23" fmla="*/ 333375 w 3895725"/>
                <a:gd name="connsiteY23" fmla="*/ 358775 h 625475"/>
                <a:gd name="connsiteX24" fmla="*/ 406400 w 3895725"/>
                <a:gd name="connsiteY24" fmla="*/ 377825 h 625475"/>
                <a:gd name="connsiteX25" fmla="*/ 457200 w 3895725"/>
                <a:gd name="connsiteY25" fmla="*/ 381000 h 625475"/>
                <a:gd name="connsiteX26" fmla="*/ 600075 w 3895725"/>
                <a:gd name="connsiteY26" fmla="*/ 358775 h 625475"/>
                <a:gd name="connsiteX27" fmla="*/ 815975 w 3895725"/>
                <a:gd name="connsiteY27" fmla="*/ 323850 h 625475"/>
                <a:gd name="connsiteX28" fmla="*/ 1009650 w 3895725"/>
                <a:gd name="connsiteY28" fmla="*/ 292100 h 625475"/>
                <a:gd name="connsiteX29" fmla="*/ 1181100 w 3895725"/>
                <a:gd name="connsiteY29" fmla="*/ 266700 h 625475"/>
                <a:gd name="connsiteX30" fmla="*/ 1419225 w 3895725"/>
                <a:gd name="connsiteY30" fmla="*/ 225425 h 625475"/>
                <a:gd name="connsiteX31" fmla="*/ 1762125 w 3895725"/>
                <a:gd name="connsiteY31" fmla="*/ 187325 h 625475"/>
                <a:gd name="connsiteX32" fmla="*/ 2133600 w 3895725"/>
                <a:gd name="connsiteY32" fmla="*/ 155575 h 625475"/>
                <a:gd name="connsiteX33" fmla="*/ 2416175 w 3895725"/>
                <a:gd name="connsiteY33" fmla="*/ 133350 h 625475"/>
                <a:gd name="connsiteX34" fmla="*/ 2692400 w 3895725"/>
                <a:gd name="connsiteY34" fmla="*/ 114300 h 625475"/>
                <a:gd name="connsiteX35" fmla="*/ 2924175 w 3895725"/>
                <a:gd name="connsiteY35" fmla="*/ 95250 h 625475"/>
                <a:gd name="connsiteX36" fmla="*/ 3178175 w 3895725"/>
                <a:gd name="connsiteY36" fmla="*/ 92075 h 625475"/>
                <a:gd name="connsiteX37" fmla="*/ 3254375 w 3895725"/>
                <a:gd name="connsiteY37" fmla="*/ 92075 h 625475"/>
                <a:gd name="connsiteX38" fmla="*/ 3343275 w 3895725"/>
                <a:gd name="connsiteY38" fmla="*/ 57150 h 625475"/>
                <a:gd name="connsiteX39" fmla="*/ 3457575 w 3895725"/>
                <a:gd name="connsiteY39" fmla="*/ 6350 h 625475"/>
                <a:gd name="connsiteX40" fmla="*/ 3489325 w 3895725"/>
                <a:gd name="connsiteY40" fmla="*/ 0 h 625475"/>
                <a:gd name="connsiteX41" fmla="*/ 3590925 w 3895725"/>
                <a:gd name="connsiteY41" fmla="*/ 31750 h 625475"/>
                <a:gd name="connsiteX42" fmla="*/ 3683000 w 3895725"/>
                <a:gd name="connsiteY42" fmla="*/ 63500 h 625475"/>
                <a:gd name="connsiteX43" fmla="*/ 3746500 w 3895725"/>
                <a:gd name="connsiteY43" fmla="*/ 98425 h 625475"/>
                <a:gd name="connsiteX44" fmla="*/ 3819525 w 3895725"/>
                <a:gd name="connsiteY44" fmla="*/ 142875 h 625475"/>
                <a:gd name="connsiteX45" fmla="*/ 3873500 w 3895725"/>
                <a:gd name="connsiteY45" fmla="*/ 180975 h 625475"/>
                <a:gd name="connsiteX46" fmla="*/ 3895725 w 3895725"/>
                <a:gd name="connsiteY46" fmla="*/ 206375 h 625475"/>
                <a:gd name="connsiteX47" fmla="*/ 3895725 w 3895725"/>
                <a:gd name="connsiteY47" fmla="*/ 225425 h 625475"/>
                <a:gd name="connsiteX48" fmla="*/ 3892550 w 3895725"/>
                <a:gd name="connsiteY48" fmla="*/ 254000 h 625475"/>
                <a:gd name="connsiteX49" fmla="*/ 3876675 w 3895725"/>
                <a:gd name="connsiteY49" fmla="*/ 279400 h 625475"/>
                <a:gd name="connsiteX50" fmla="*/ 3848100 w 3895725"/>
                <a:gd name="connsiteY50" fmla="*/ 304800 h 625475"/>
                <a:gd name="connsiteX51" fmla="*/ 3816350 w 3895725"/>
                <a:gd name="connsiteY51" fmla="*/ 323850 h 625475"/>
                <a:gd name="connsiteX52" fmla="*/ 3778250 w 3895725"/>
                <a:gd name="connsiteY52" fmla="*/ 336550 h 625475"/>
                <a:gd name="connsiteX53" fmla="*/ 3657600 w 3895725"/>
                <a:gd name="connsiteY53" fmla="*/ 320675 h 625475"/>
                <a:gd name="connsiteX54" fmla="*/ 3327400 w 3895725"/>
                <a:gd name="connsiteY54" fmla="*/ 304800 h 625475"/>
                <a:gd name="connsiteX55" fmla="*/ 3079750 w 3895725"/>
                <a:gd name="connsiteY55" fmla="*/ 292100 h 625475"/>
                <a:gd name="connsiteX56" fmla="*/ 2835275 w 3895725"/>
                <a:gd name="connsiteY56" fmla="*/ 292100 h 625475"/>
                <a:gd name="connsiteX57" fmla="*/ 2644775 w 3895725"/>
                <a:gd name="connsiteY57" fmla="*/ 292100 h 625475"/>
                <a:gd name="connsiteX58" fmla="*/ 2422525 w 3895725"/>
                <a:gd name="connsiteY58" fmla="*/ 301625 h 625475"/>
                <a:gd name="connsiteX59" fmla="*/ 2092325 w 3895725"/>
                <a:gd name="connsiteY59" fmla="*/ 33655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95725" h="625475">
                  <a:moveTo>
                    <a:pt x="2092325" y="336550"/>
                  </a:moveTo>
                  <a:lnTo>
                    <a:pt x="1787525" y="374650"/>
                  </a:lnTo>
                  <a:lnTo>
                    <a:pt x="1431925" y="428625"/>
                  </a:lnTo>
                  <a:lnTo>
                    <a:pt x="1216025" y="466725"/>
                  </a:lnTo>
                  <a:lnTo>
                    <a:pt x="1012825" y="501650"/>
                  </a:lnTo>
                  <a:lnTo>
                    <a:pt x="854075" y="530225"/>
                  </a:lnTo>
                  <a:lnTo>
                    <a:pt x="647700" y="574675"/>
                  </a:lnTo>
                  <a:lnTo>
                    <a:pt x="485775" y="625475"/>
                  </a:lnTo>
                  <a:lnTo>
                    <a:pt x="463550" y="622300"/>
                  </a:lnTo>
                  <a:lnTo>
                    <a:pt x="419100" y="606425"/>
                  </a:lnTo>
                  <a:lnTo>
                    <a:pt x="349250" y="574675"/>
                  </a:lnTo>
                  <a:lnTo>
                    <a:pt x="288925" y="536575"/>
                  </a:lnTo>
                  <a:lnTo>
                    <a:pt x="209550" y="479425"/>
                  </a:lnTo>
                  <a:lnTo>
                    <a:pt x="123825" y="409575"/>
                  </a:lnTo>
                  <a:lnTo>
                    <a:pt x="31750" y="320675"/>
                  </a:lnTo>
                  <a:lnTo>
                    <a:pt x="12700" y="295275"/>
                  </a:lnTo>
                  <a:lnTo>
                    <a:pt x="3175" y="273050"/>
                  </a:lnTo>
                  <a:lnTo>
                    <a:pt x="0" y="254000"/>
                  </a:lnTo>
                  <a:lnTo>
                    <a:pt x="6350" y="238125"/>
                  </a:lnTo>
                  <a:lnTo>
                    <a:pt x="25400" y="238125"/>
                  </a:lnTo>
                  <a:lnTo>
                    <a:pt x="73025" y="257175"/>
                  </a:lnTo>
                  <a:lnTo>
                    <a:pt x="158750" y="295275"/>
                  </a:lnTo>
                  <a:lnTo>
                    <a:pt x="241300" y="327025"/>
                  </a:lnTo>
                  <a:lnTo>
                    <a:pt x="333375" y="358775"/>
                  </a:lnTo>
                  <a:lnTo>
                    <a:pt x="406400" y="377825"/>
                  </a:lnTo>
                  <a:lnTo>
                    <a:pt x="457200" y="381000"/>
                  </a:lnTo>
                  <a:lnTo>
                    <a:pt x="600075" y="358775"/>
                  </a:lnTo>
                  <a:lnTo>
                    <a:pt x="815975" y="323850"/>
                  </a:lnTo>
                  <a:lnTo>
                    <a:pt x="1009650" y="292100"/>
                  </a:lnTo>
                  <a:lnTo>
                    <a:pt x="1181100" y="266700"/>
                  </a:lnTo>
                  <a:lnTo>
                    <a:pt x="1419225" y="225425"/>
                  </a:lnTo>
                  <a:lnTo>
                    <a:pt x="1762125" y="187325"/>
                  </a:lnTo>
                  <a:lnTo>
                    <a:pt x="2133600" y="155575"/>
                  </a:lnTo>
                  <a:lnTo>
                    <a:pt x="2416175" y="133350"/>
                  </a:lnTo>
                  <a:lnTo>
                    <a:pt x="2692400" y="114300"/>
                  </a:lnTo>
                  <a:lnTo>
                    <a:pt x="2924175" y="95250"/>
                  </a:lnTo>
                  <a:lnTo>
                    <a:pt x="3178175" y="92075"/>
                  </a:lnTo>
                  <a:lnTo>
                    <a:pt x="3254375" y="92075"/>
                  </a:lnTo>
                  <a:lnTo>
                    <a:pt x="3343275" y="57150"/>
                  </a:lnTo>
                  <a:lnTo>
                    <a:pt x="3457575" y="6350"/>
                  </a:lnTo>
                  <a:lnTo>
                    <a:pt x="3489325" y="0"/>
                  </a:lnTo>
                  <a:lnTo>
                    <a:pt x="3590925" y="31750"/>
                  </a:lnTo>
                  <a:lnTo>
                    <a:pt x="3683000" y="63500"/>
                  </a:lnTo>
                  <a:lnTo>
                    <a:pt x="3746500" y="98425"/>
                  </a:lnTo>
                  <a:lnTo>
                    <a:pt x="3819525" y="142875"/>
                  </a:lnTo>
                  <a:lnTo>
                    <a:pt x="3873500" y="180975"/>
                  </a:lnTo>
                  <a:lnTo>
                    <a:pt x="3895725" y="206375"/>
                  </a:lnTo>
                  <a:lnTo>
                    <a:pt x="3895725" y="225425"/>
                  </a:lnTo>
                  <a:lnTo>
                    <a:pt x="3892550" y="254000"/>
                  </a:lnTo>
                  <a:lnTo>
                    <a:pt x="3876675" y="279400"/>
                  </a:lnTo>
                  <a:lnTo>
                    <a:pt x="3848100" y="304800"/>
                  </a:lnTo>
                  <a:lnTo>
                    <a:pt x="3816350" y="323850"/>
                  </a:lnTo>
                  <a:lnTo>
                    <a:pt x="3778250" y="336550"/>
                  </a:lnTo>
                  <a:lnTo>
                    <a:pt x="3657600" y="320675"/>
                  </a:lnTo>
                  <a:lnTo>
                    <a:pt x="3327400" y="304800"/>
                  </a:lnTo>
                  <a:lnTo>
                    <a:pt x="3079750" y="292100"/>
                  </a:lnTo>
                  <a:lnTo>
                    <a:pt x="2835275" y="292100"/>
                  </a:lnTo>
                  <a:lnTo>
                    <a:pt x="2644775" y="292100"/>
                  </a:lnTo>
                  <a:lnTo>
                    <a:pt x="2422525" y="301625"/>
                  </a:lnTo>
                  <a:lnTo>
                    <a:pt x="2092325" y="3365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AA5BAF04-A106-4A62-9D59-E24D373FCB9A}"/>
                </a:ext>
              </a:extLst>
            </p:cNvPr>
            <p:cNvSpPr/>
            <p:nvPr/>
          </p:nvSpPr>
          <p:spPr>
            <a:xfrm>
              <a:off x="3798888" y="2414588"/>
              <a:ext cx="1824037" cy="654050"/>
            </a:xfrm>
            <a:custGeom>
              <a:avLst/>
              <a:gdLst>
                <a:gd name="connsiteX0" fmla="*/ 847725 w 1824037"/>
                <a:gd name="connsiteY0" fmla="*/ 540543 h 654843"/>
                <a:gd name="connsiteX1" fmla="*/ 607219 w 1824037"/>
                <a:gd name="connsiteY1" fmla="*/ 583406 h 654843"/>
                <a:gd name="connsiteX2" fmla="*/ 366712 w 1824037"/>
                <a:gd name="connsiteY2" fmla="*/ 616743 h 654843"/>
                <a:gd name="connsiteX3" fmla="*/ 211931 w 1824037"/>
                <a:gd name="connsiteY3" fmla="*/ 638175 h 654843"/>
                <a:gd name="connsiteX4" fmla="*/ 52387 w 1824037"/>
                <a:gd name="connsiteY4" fmla="*/ 654843 h 654843"/>
                <a:gd name="connsiteX5" fmla="*/ 23812 w 1824037"/>
                <a:gd name="connsiteY5" fmla="*/ 650081 h 654843"/>
                <a:gd name="connsiteX6" fmla="*/ 2381 w 1824037"/>
                <a:gd name="connsiteY6" fmla="*/ 635793 h 654843"/>
                <a:gd name="connsiteX7" fmla="*/ 0 w 1824037"/>
                <a:gd name="connsiteY7" fmla="*/ 614362 h 654843"/>
                <a:gd name="connsiteX8" fmla="*/ 11906 w 1824037"/>
                <a:gd name="connsiteY8" fmla="*/ 592931 h 654843"/>
                <a:gd name="connsiteX9" fmla="*/ 78581 w 1824037"/>
                <a:gd name="connsiteY9" fmla="*/ 576262 h 654843"/>
                <a:gd name="connsiteX10" fmla="*/ 326231 w 1824037"/>
                <a:gd name="connsiteY10" fmla="*/ 523875 h 654843"/>
                <a:gd name="connsiteX11" fmla="*/ 578644 w 1824037"/>
                <a:gd name="connsiteY11" fmla="*/ 454818 h 654843"/>
                <a:gd name="connsiteX12" fmla="*/ 838200 w 1824037"/>
                <a:gd name="connsiteY12" fmla="*/ 371475 h 654843"/>
                <a:gd name="connsiteX13" fmla="*/ 1102519 w 1824037"/>
                <a:gd name="connsiteY13" fmla="*/ 278606 h 654843"/>
                <a:gd name="connsiteX14" fmla="*/ 1376362 w 1824037"/>
                <a:gd name="connsiteY14" fmla="*/ 164306 h 654843"/>
                <a:gd name="connsiteX15" fmla="*/ 1383506 w 1824037"/>
                <a:gd name="connsiteY15" fmla="*/ 157162 h 654843"/>
                <a:gd name="connsiteX16" fmla="*/ 1383506 w 1824037"/>
                <a:gd name="connsiteY16" fmla="*/ 142875 h 654843"/>
                <a:gd name="connsiteX17" fmla="*/ 1376362 w 1824037"/>
                <a:gd name="connsiteY17" fmla="*/ 119062 h 654843"/>
                <a:gd name="connsiteX18" fmla="*/ 1369219 w 1824037"/>
                <a:gd name="connsiteY18" fmla="*/ 97631 h 654843"/>
                <a:gd name="connsiteX19" fmla="*/ 1350169 w 1824037"/>
                <a:gd name="connsiteY19" fmla="*/ 78581 h 654843"/>
                <a:gd name="connsiteX20" fmla="*/ 1323975 w 1824037"/>
                <a:gd name="connsiteY20" fmla="*/ 59531 h 654843"/>
                <a:gd name="connsiteX21" fmla="*/ 1314450 w 1824037"/>
                <a:gd name="connsiteY21" fmla="*/ 42862 h 654843"/>
                <a:gd name="connsiteX22" fmla="*/ 1314450 w 1824037"/>
                <a:gd name="connsiteY22" fmla="*/ 23812 h 654843"/>
                <a:gd name="connsiteX23" fmla="*/ 1319212 w 1824037"/>
                <a:gd name="connsiteY23" fmla="*/ 9525 h 654843"/>
                <a:gd name="connsiteX24" fmla="*/ 1335881 w 1824037"/>
                <a:gd name="connsiteY24" fmla="*/ 0 h 654843"/>
                <a:gd name="connsiteX25" fmla="*/ 1371600 w 1824037"/>
                <a:gd name="connsiteY25" fmla="*/ 0 h 654843"/>
                <a:gd name="connsiteX26" fmla="*/ 1409700 w 1824037"/>
                <a:gd name="connsiteY26" fmla="*/ 11906 h 654843"/>
                <a:gd name="connsiteX27" fmla="*/ 1519237 w 1824037"/>
                <a:gd name="connsiteY27" fmla="*/ 69056 h 654843"/>
                <a:gd name="connsiteX28" fmla="*/ 1659731 w 1824037"/>
                <a:gd name="connsiteY28" fmla="*/ 140493 h 654843"/>
                <a:gd name="connsiteX29" fmla="*/ 1731169 w 1824037"/>
                <a:gd name="connsiteY29" fmla="*/ 180975 h 654843"/>
                <a:gd name="connsiteX30" fmla="*/ 1766887 w 1824037"/>
                <a:gd name="connsiteY30" fmla="*/ 204787 h 654843"/>
                <a:gd name="connsiteX31" fmla="*/ 1795462 w 1824037"/>
                <a:gd name="connsiteY31" fmla="*/ 228600 h 654843"/>
                <a:gd name="connsiteX32" fmla="*/ 1812131 w 1824037"/>
                <a:gd name="connsiteY32" fmla="*/ 250031 h 654843"/>
                <a:gd name="connsiteX33" fmla="*/ 1821656 w 1824037"/>
                <a:gd name="connsiteY33" fmla="*/ 271462 h 654843"/>
                <a:gd name="connsiteX34" fmla="*/ 1824037 w 1824037"/>
                <a:gd name="connsiteY34" fmla="*/ 292893 h 654843"/>
                <a:gd name="connsiteX35" fmla="*/ 1816894 w 1824037"/>
                <a:gd name="connsiteY35" fmla="*/ 309562 h 654843"/>
                <a:gd name="connsiteX36" fmla="*/ 1800225 w 1824037"/>
                <a:gd name="connsiteY36" fmla="*/ 323850 h 654843"/>
                <a:gd name="connsiteX37" fmla="*/ 1724025 w 1824037"/>
                <a:gd name="connsiteY37" fmla="*/ 347662 h 654843"/>
                <a:gd name="connsiteX38" fmla="*/ 1512094 w 1824037"/>
                <a:gd name="connsiteY38" fmla="*/ 400050 h 654843"/>
                <a:gd name="connsiteX39" fmla="*/ 1204912 w 1824037"/>
                <a:gd name="connsiteY39" fmla="*/ 471487 h 654843"/>
                <a:gd name="connsiteX40" fmla="*/ 847725 w 1824037"/>
                <a:gd name="connsiteY40" fmla="*/ 5405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4037" h="654843">
                  <a:moveTo>
                    <a:pt x="847725" y="540543"/>
                  </a:moveTo>
                  <a:lnTo>
                    <a:pt x="607219" y="583406"/>
                  </a:lnTo>
                  <a:lnTo>
                    <a:pt x="366712" y="616743"/>
                  </a:lnTo>
                  <a:lnTo>
                    <a:pt x="211931" y="638175"/>
                  </a:lnTo>
                  <a:lnTo>
                    <a:pt x="52387" y="654843"/>
                  </a:lnTo>
                  <a:lnTo>
                    <a:pt x="23812" y="650081"/>
                  </a:lnTo>
                  <a:lnTo>
                    <a:pt x="2381" y="635793"/>
                  </a:lnTo>
                  <a:lnTo>
                    <a:pt x="0" y="614362"/>
                  </a:lnTo>
                  <a:lnTo>
                    <a:pt x="11906" y="592931"/>
                  </a:lnTo>
                  <a:lnTo>
                    <a:pt x="78581" y="576262"/>
                  </a:lnTo>
                  <a:lnTo>
                    <a:pt x="326231" y="523875"/>
                  </a:lnTo>
                  <a:lnTo>
                    <a:pt x="578644" y="454818"/>
                  </a:lnTo>
                  <a:lnTo>
                    <a:pt x="838200" y="371475"/>
                  </a:lnTo>
                  <a:lnTo>
                    <a:pt x="1102519" y="278606"/>
                  </a:lnTo>
                  <a:lnTo>
                    <a:pt x="1376362" y="164306"/>
                  </a:lnTo>
                  <a:lnTo>
                    <a:pt x="1383506" y="157162"/>
                  </a:lnTo>
                  <a:lnTo>
                    <a:pt x="1383506" y="142875"/>
                  </a:lnTo>
                  <a:lnTo>
                    <a:pt x="1376362" y="119062"/>
                  </a:lnTo>
                  <a:lnTo>
                    <a:pt x="1369219" y="97631"/>
                  </a:lnTo>
                  <a:lnTo>
                    <a:pt x="1350169" y="78581"/>
                  </a:lnTo>
                  <a:lnTo>
                    <a:pt x="1323975" y="59531"/>
                  </a:lnTo>
                  <a:lnTo>
                    <a:pt x="1314450" y="42862"/>
                  </a:lnTo>
                  <a:lnTo>
                    <a:pt x="1314450" y="23812"/>
                  </a:lnTo>
                  <a:lnTo>
                    <a:pt x="1319212" y="9525"/>
                  </a:lnTo>
                  <a:lnTo>
                    <a:pt x="1335881" y="0"/>
                  </a:lnTo>
                  <a:lnTo>
                    <a:pt x="1371600" y="0"/>
                  </a:lnTo>
                  <a:lnTo>
                    <a:pt x="1409700" y="11906"/>
                  </a:lnTo>
                  <a:lnTo>
                    <a:pt x="1519237" y="69056"/>
                  </a:lnTo>
                  <a:lnTo>
                    <a:pt x="1659731" y="140493"/>
                  </a:lnTo>
                  <a:lnTo>
                    <a:pt x="1731169" y="180975"/>
                  </a:lnTo>
                  <a:lnTo>
                    <a:pt x="1766887" y="204787"/>
                  </a:lnTo>
                  <a:lnTo>
                    <a:pt x="1795462" y="228600"/>
                  </a:lnTo>
                  <a:lnTo>
                    <a:pt x="1812131" y="250031"/>
                  </a:lnTo>
                  <a:lnTo>
                    <a:pt x="1821656" y="271462"/>
                  </a:lnTo>
                  <a:lnTo>
                    <a:pt x="1824037" y="292893"/>
                  </a:lnTo>
                  <a:lnTo>
                    <a:pt x="1816894" y="309562"/>
                  </a:lnTo>
                  <a:lnTo>
                    <a:pt x="1800225" y="323850"/>
                  </a:lnTo>
                  <a:lnTo>
                    <a:pt x="1724025" y="347662"/>
                  </a:lnTo>
                  <a:lnTo>
                    <a:pt x="1512094" y="400050"/>
                  </a:lnTo>
                  <a:lnTo>
                    <a:pt x="1204912" y="471487"/>
                  </a:lnTo>
                  <a:lnTo>
                    <a:pt x="847725" y="5405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AFA4667-4D2F-48A0-A47A-769762E5610D}"/>
                </a:ext>
              </a:extLst>
            </p:cNvPr>
            <p:cNvSpPr/>
            <p:nvPr/>
          </p:nvSpPr>
          <p:spPr>
            <a:xfrm>
              <a:off x="3652838" y="3230563"/>
              <a:ext cx="666750" cy="722312"/>
            </a:xfrm>
            <a:custGeom>
              <a:avLst/>
              <a:gdLst>
                <a:gd name="connsiteX0" fmla="*/ 369093 w 666750"/>
                <a:gd name="connsiteY0" fmla="*/ 547688 h 721519"/>
                <a:gd name="connsiteX1" fmla="*/ 302418 w 666750"/>
                <a:gd name="connsiteY1" fmla="*/ 416719 h 721519"/>
                <a:gd name="connsiteX2" fmla="*/ 247650 w 666750"/>
                <a:gd name="connsiteY2" fmla="*/ 328613 h 721519"/>
                <a:gd name="connsiteX3" fmla="*/ 190500 w 666750"/>
                <a:gd name="connsiteY3" fmla="*/ 247650 h 721519"/>
                <a:gd name="connsiteX4" fmla="*/ 130968 w 666750"/>
                <a:gd name="connsiteY4" fmla="*/ 171450 h 721519"/>
                <a:gd name="connsiteX5" fmla="*/ 71437 w 666750"/>
                <a:gd name="connsiteY5" fmla="*/ 111919 h 721519"/>
                <a:gd name="connsiteX6" fmla="*/ 19050 w 666750"/>
                <a:gd name="connsiteY6" fmla="*/ 66675 h 721519"/>
                <a:gd name="connsiteX7" fmla="*/ 2381 w 666750"/>
                <a:gd name="connsiteY7" fmla="*/ 45244 h 721519"/>
                <a:gd name="connsiteX8" fmla="*/ 0 w 666750"/>
                <a:gd name="connsiteY8" fmla="*/ 21432 h 721519"/>
                <a:gd name="connsiteX9" fmla="*/ 2381 w 666750"/>
                <a:gd name="connsiteY9" fmla="*/ 7144 h 721519"/>
                <a:gd name="connsiteX10" fmla="*/ 14287 w 666750"/>
                <a:gd name="connsiteY10" fmla="*/ 0 h 721519"/>
                <a:gd name="connsiteX11" fmla="*/ 38100 w 666750"/>
                <a:gd name="connsiteY11" fmla="*/ 2382 h 721519"/>
                <a:gd name="connsiteX12" fmla="*/ 83343 w 666750"/>
                <a:gd name="connsiteY12" fmla="*/ 23813 h 721519"/>
                <a:gd name="connsiteX13" fmla="*/ 188118 w 666750"/>
                <a:gd name="connsiteY13" fmla="*/ 73819 h 721519"/>
                <a:gd name="connsiteX14" fmla="*/ 295275 w 666750"/>
                <a:gd name="connsiteY14" fmla="*/ 135732 h 721519"/>
                <a:gd name="connsiteX15" fmla="*/ 383381 w 666750"/>
                <a:gd name="connsiteY15" fmla="*/ 192882 h 721519"/>
                <a:gd name="connsiteX16" fmla="*/ 447675 w 666750"/>
                <a:gd name="connsiteY16" fmla="*/ 238125 h 721519"/>
                <a:gd name="connsiteX17" fmla="*/ 507206 w 666750"/>
                <a:gd name="connsiteY17" fmla="*/ 288132 h 721519"/>
                <a:gd name="connsiteX18" fmla="*/ 557212 w 666750"/>
                <a:gd name="connsiteY18" fmla="*/ 340519 h 721519"/>
                <a:gd name="connsiteX19" fmla="*/ 592931 w 666750"/>
                <a:gd name="connsiteY19" fmla="*/ 383382 h 721519"/>
                <a:gd name="connsiteX20" fmla="*/ 614362 w 666750"/>
                <a:gd name="connsiteY20" fmla="*/ 416719 h 721519"/>
                <a:gd name="connsiteX21" fmla="*/ 640556 w 666750"/>
                <a:gd name="connsiteY21" fmla="*/ 464344 h 721519"/>
                <a:gd name="connsiteX22" fmla="*/ 654843 w 666750"/>
                <a:gd name="connsiteY22" fmla="*/ 502444 h 721519"/>
                <a:gd name="connsiteX23" fmla="*/ 664368 w 666750"/>
                <a:gd name="connsiteY23" fmla="*/ 542925 h 721519"/>
                <a:gd name="connsiteX24" fmla="*/ 666750 w 666750"/>
                <a:gd name="connsiteY24" fmla="*/ 576263 h 721519"/>
                <a:gd name="connsiteX25" fmla="*/ 657225 w 666750"/>
                <a:gd name="connsiteY25" fmla="*/ 619125 h 721519"/>
                <a:gd name="connsiteX26" fmla="*/ 633412 w 666750"/>
                <a:gd name="connsiteY26" fmla="*/ 657225 h 721519"/>
                <a:gd name="connsiteX27" fmla="*/ 595312 w 666750"/>
                <a:gd name="connsiteY27" fmla="*/ 697707 h 721519"/>
                <a:gd name="connsiteX28" fmla="*/ 559593 w 666750"/>
                <a:gd name="connsiteY28" fmla="*/ 714375 h 721519"/>
                <a:gd name="connsiteX29" fmla="*/ 535781 w 666750"/>
                <a:gd name="connsiteY29" fmla="*/ 721519 h 721519"/>
                <a:gd name="connsiteX30" fmla="*/ 509587 w 666750"/>
                <a:gd name="connsiteY30" fmla="*/ 716757 h 721519"/>
                <a:gd name="connsiteX31" fmla="*/ 485775 w 666750"/>
                <a:gd name="connsiteY31" fmla="*/ 704850 h 721519"/>
                <a:gd name="connsiteX32" fmla="*/ 459581 w 666750"/>
                <a:gd name="connsiteY32" fmla="*/ 683419 h 721519"/>
                <a:gd name="connsiteX33" fmla="*/ 428625 w 666750"/>
                <a:gd name="connsiteY33" fmla="*/ 650082 h 721519"/>
                <a:gd name="connsiteX34" fmla="*/ 369093 w 666750"/>
                <a:gd name="connsiteY34" fmla="*/ 547688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750" h="721519">
                  <a:moveTo>
                    <a:pt x="369093" y="547688"/>
                  </a:moveTo>
                  <a:lnTo>
                    <a:pt x="302418" y="416719"/>
                  </a:lnTo>
                  <a:lnTo>
                    <a:pt x="247650" y="328613"/>
                  </a:lnTo>
                  <a:lnTo>
                    <a:pt x="190500" y="247650"/>
                  </a:lnTo>
                  <a:lnTo>
                    <a:pt x="130968" y="171450"/>
                  </a:lnTo>
                  <a:lnTo>
                    <a:pt x="71437" y="111919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8100" y="2382"/>
                  </a:lnTo>
                  <a:lnTo>
                    <a:pt x="83343" y="23813"/>
                  </a:lnTo>
                  <a:lnTo>
                    <a:pt x="188118" y="73819"/>
                  </a:lnTo>
                  <a:lnTo>
                    <a:pt x="295275" y="135732"/>
                  </a:lnTo>
                  <a:lnTo>
                    <a:pt x="383381" y="192882"/>
                  </a:lnTo>
                  <a:lnTo>
                    <a:pt x="447675" y="238125"/>
                  </a:lnTo>
                  <a:lnTo>
                    <a:pt x="507206" y="288132"/>
                  </a:lnTo>
                  <a:lnTo>
                    <a:pt x="557212" y="340519"/>
                  </a:lnTo>
                  <a:lnTo>
                    <a:pt x="592931" y="383382"/>
                  </a:lnTo>
                  <a:lnTo>
                    <a:pt x="614362" y="416719"/>
                  </a:lnTo>
                  <a:lnTo>
                    <a:pt x="640556" y="464344"/>
                  </a:lnTo>
                  <a:lnTo>
                    <a:pt x="654843" y="502444"/>
                  </a:lnTo>
                  <a:lnTo>
                    <a:pt x="664368" y="542925"/>
                  </a:lnTo>
                  <a:lnTo>
                    <a:pt x="666750" y="576263"/>
                  </a:lnTo>
                  <a:lnTo>
                    <a:pt x="657225" y="619125"/>
                  </a:lnTo>
                  <a:lnTo>
                    <a:pt x="633412" y="657225"/>
                  </a:lnTo>
                  <a:lnTo>
                    <a:pt x="595312" y="697707"/>
                  </a:lnTo>
                  <a:lnTo>
                    <a:pt x="559593" y="714375"/>
                  </a:lnTo>
                  <a:lnTo>
                    <a:pt x="535781" y="721519"/>
                  </a:lnTo>
                  <a:lnTo>
                    <a:pt x="509587" y="716757"/>
                  </a:lnTo>
                  <a:lnTo>
                    <a:pt x="485775" y="704850"/>
                  </a:lnTo>
                  <a:lnTo>
                    <a:pt x="459581" y="683419"/>
                  </a:lnTo>
                  <a:lnTo>
                    <a:pt x="428625" y="650082"/>
                  </a:lnTo>
                  <a:lnTo>
                    <a:pt x="369093" y="5476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70C5E402-6318-49C2-864A-E612F2ADFDD3}"/>
                </a:ext>
              </a:extLst>
            </p:cNvPr>
            <p:cNvSpPr/>
            <p:nvPr/>
          </p:nvSpPr>
          <p:spPr>
            <a:xfrm>
              <a:off x="4679950" y="3074988"/>
              <a:ext cx="530225" cy="573087"/>
            </a:xfrm>
            <a:custGeom>
              <a:avLst/>
              <a:gdLst>
                <a:gd name="connsiteX0" fmla="*/ 245269 w 531019"/>
                <a:gd name="connsiteY0" fmla="*/ 414337 h 573881"/>
                <a:gd name="connsiteX1" fmla="*/ 180975 w 531019"/>
                <a:gd name="connsiteY1" fmla="*/ 326231 h 573881"/>
                <a:gd name="connsiteX2" fmla="*/ 123825 w 531019"/>
                <a:gd name="connsiteY2" fmla="*/ 242887 h 573881"/>
                <a:gd name="connsiteX3" fmla="*/ 80963 w 531019"/>
                <a:gd name="connsiteY3" fmla="*/ 169069 h 573881"/>
                <a:gd name="connsiteX4" fmla="*/ 40482 w 531019"/>
                <a:gd name="connsiteY4" fmla="*/ 104775 h 573881"/>
                <a:gd name="connsiteX5" fmla="*/ 14288 w 531019"/>
                <a:gd name="connsiteY5" fmla="*/ 64294 h 573881"/>
                <a:gd name="connsiteX6" fmla="*/ 2382 w 531019"/>
                <a:gd name="connsiteY6" fmla="*/ 30956 h 573881"/>
                <a:gd name="connsiteX7" fmla="*/ 0 w 531019"/>
                <a:gd name="connsiteY7" fmla="*/ 16669 h 573881"/>
                <a:gd name="connsiteX8" fmla="*/ 7144 w 531019"/>
                <a:gd name="connsiteY8" fmla="*/ 2381 h 573881"/>
                <a:gd name="connsiteX9" fmla="*/ 26194 w 531019"/>
                <a:gd name="connsiteY9" fmla="*/ 0 h 573881"/>
                <a:gd name="connsiteX10" fmla="*/ 54769 w 531019"/>
                <a:gd name="connsiteY10" fmla="*/ 7144 h 573881"/>
                <a:gd name="connsiteX11" fmla="*/ 171450 w 531019"/>
                <a:gd name="connsiteY11" fmla="*/ 76200 h 573881"/>
                <a:gd name="connsiteX12" fmla="*/ 290513 w 531019"/>
                <a:gd name="connsiteY12" fmla="*/ 142875 h 573881"/>
                <a:gd name="connsiteX13" fmla="*/ 373857 w 531019"/>
                <a:gd name="connsiteY13" fmla="*/ 195262 h 573881"/>
                <a:gd name="connsiteX14" fmla="*/ 426244 w 531019"/>
                <a:gd name="connsiteY14" fmla="*/ 226219 h 573881"/>
                <a:gd name="connsiteX15" fmla="*/ 457200 w 531019"/>
                <a:gd name="connsiteY15" fmla="*/ 250031 h 573881"/>
                <a:gd name="connsiteX16" fmla="*/ 483394 w 531019"/>
                <a:gd name="connsiteY16" fmla="*/ 276225 h 573881"/>
                <a:gd name="connsiteX17" fmla="*/ 500063 w 531019"/>
                <a:gd name="connsiteY17" fmla="*/ 300037 h 573881"/>
                <a:gd name="connsiteX18" fmla="*/ 516732 w 531019"/>
                <a:gd name="connsiteY18" fmla="*/ 342900 h 573881"/>
                <a:gd name="connsiteX19" fmla="*/ 526257 w 531019"/>
                <a:gd name="connsiteY19" fmla="*/ 402431 h 573881"/>
                <a:gd name="connsiteX20" fmla="*/ 531019 w 531019"/>
                <a:gd name="connsiteY20" fmla="*/ 457200 h 573881"/>
                <a:gd name="connsiteX21" fmla="*/ 526257 w 531019"/>
                <a:gd name="connsiteY21" fmla="*/ 507206 h 573881"/>
                <a:gd name="connsiteX22" fmla="*/ 516732 w 531019"/>
                <a:gd name="connsiteY22" fmla="*/ 542925 h 573881"/>
                <a:gd name="connsiteX23" fmla="*/ 504825 w 531019"/>
                <a:gd name="connsiteY23" fmla="*/ 564356 h 573881"/>
                <a:gd name="connsiteX24" fmla="*/ 483394 w 531019"/>
                <a:gd name="connsiteY24" fmla="*/ 573881 h 573881"/>
                <a:gd name="connsiteX25" fmla="*/ 442913 w 531019"/>
                <a:gd name="connsiteY25" fmla="*/ 571500 h 573881"/>
                <a:gd name="connsiteX26" fmla="*/ 407194 w 531019"/>
                <a:gd name="connsiteY26" fmla="*/ 561975 h 573881"/>
                <a:gd name="connsiteX27" fmla="*/ 378619 w 531019"/>
                <a:gd name="connsiteY27" fmla="*/ 545306 h 573881"/>
                <a:gd name="connsiteX28" fmla="*/ 345282 w 531019"/>
                <a:gd name="connsiteY28" fmla="*/ 521494 h 573881"/>
                <a:gd name="connsiteX29" fmla="*/ 245269 w 531019"/>
                <a:gd name="connsiteY29" fmla="*/ 41433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019" h="573881">
                  <a:moveTo>
                    <a:pt x="245269" y="414337"/>
                  </a:moveTo>
                  <a:lnTo>
                    <a:pt x="180975" y="326231"/>
                  </a:lnTo>
                  <a:lnTo>
                    <a:pt x="123825" y="242887"/>
                  </a:lnTo>
                  <a:lnTo>
                    <a:pt x="80963" y="169069"/>
                  </a:lnTo>
                  <a:lnTo>
                    <a:pt x="40482" y="104775"/>
                  </a:lnTo>
                  <a:lnTo>
                    <a:pt x="14288" y="64294"/>
                  </a:lnTo>
                  <a:lnTo>
                    <a:pt x="2382" y="30956"/>
                  </a:lnTo>
                  <a:lnTo>
                    <a:pt x="0" y="16669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4769" y="7144"/>
                  </a:lnTo>
                  <a:lnTo>
                    <a:pt x="171450" y="76200"/>
                  </a:lnTo>
                  <a:lnTo>
                    <a:pt x="290513" y="142875"/>
                  </a:lnTo>
                  <a:lnTo>
                    <a:pt x="373857" y="195262"/>
                  </a:lnTo>
                  <a:lnTo>
                    <a:pt x="426244" y="226219"/>
                  </a:lnTo>
                  <a:lnTo>
                    <a:pt x="457200" y="250031"/>
                  </a:lnTo>
                  <a:lnTo>
                    <a:pt x="483394" y="276225"/>
                  </a:lnTo>
                  <a:lnTo>
                    <a:pt x="500063" y="300037"/>
                  </a:lnTo>
                  <a:lnTo>
                    <a:pt x="516732" y="342900"/>
                  </a:lnTo>
                  <a:lnTo>
                    <a:pt x="526257" y="402431"/>
                  </a:lnTo>
                  <a:lnTo>
                    <a:pt x="531019" y="457200"/>
                  </a:lnTo>
                  <a:lnTo>
                    <a:pt x="526257" y="507206"/>
                  </a:lnTo>
                  <a:lnTo>
                    <a:pt x="516732" y="542925"/>
                  </a:lnTo>
                  <a:lnTo>
                    <a:pt x="504825" y="564356"/>
                  </a:lnTo>
                  <a:lnTo>
                    <a:pt x="483394" y="573881"/>
                  </a:lnTo>
                  <a:lnTo>
                    <a:pt x="442913" y="571500"/>
                  </a:lnTo>
                  <a:lnTo>
                    <a:pt x="407194" y="561975"/>
                  </a:lnTo>
                  <a:lnTo>
                    <a:pt x="378619" y="545306"/>
                  </a:lnTo>
                  <a:lnTo>
                    <a:pt x="345282" y="521494"/>
                  </a:lnTo>
                  <a:lnTo>
                    <a:pt x="245269" y="4143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518C968A-BF9D-4D99-8B19-2DD31DAD43C7}"/>
                </a:ext>
              </a:extLst>
            </p:cNvPr>
            <p:cNvSpPr/>
            <p:nvPr/>
          </p:nvSpPr>
          <p:spPr>
            <a:xfrm>
              <a:off x="5484813" y="2857500"/>
              <a:ext cx="1063625" cy="852488"/>
            </a:xfrm>
            <a:custGeom>
              <a:avLst/>
              <a:gdLst>
                <a:gd name="connsiteX0" fmla="*/ 511969 w 1064419"/>
                <a:gd name="connsiteY0" fmla="*/ 585788 h 852488"/>
                <a:gd name="connsiteX1" fmla="*/ 392906 w 1064419"/>
                <a:gd name="connsiteY1" fmla="*/ 657225 h 852488"/>
                <a:gd name="connsiteX2" fmla="*/ 164306 w 1064419"/>
                <a:gd name="connsiteY2" fmla="*/ 783431 h 852488"/>
                <a:gd name="connsiteX3" fmla="*/ 35719 w 1064419"/>
                <a:gd name="connsiteY3" fmla="*/ 850106 h 852488"/>
                <a:gd name="connsiteX4" fmla="*/ 14287 w 1064419"/>
                <a:gd name="connsiteY4" fmla="*/ 852488 h 852488"/>
                <a:gd name="connsiteX5" fmla="*/ 0 w 1064419"/>
                <a:gd name="connsiteY5" fmla="*/ 845344 h 852488"/>
                <a:gd name="connsiteX6" fmla="*/ 0 w 1064419"/>
                <a:gd name="connsiteY6" fmla="*/ 828675 h 852488"/>
                <a:gd name="connsiteX7" fmla="*/ 14287 w 1064419"/>
                <a:gd name="connsiteY7" fmla="*/ 790575 h 852488"/>
                <a:gd name="connsiteX8" fmla="*/ 80962 w 1064419"/>
                <a:gd name="connsiteY8" fmla="*/ 733425 h 852488"/>
                <a:gd name="connsiteX9" fmla="*/ 259556 w 1064419"/>
                <a:gd name="connsiteY9" fmla="*/ 576263 h 852488"/>
                <a:gd name="connsiteX10" fmla="*/ 433387 w 1064419"/>
                <a:gd name="connsiteY10" fmla="*/ 407194 h 852488"/>
                <a:gd name="connsiteX11" fmla="*/ 571500 w 1064419"/>
                <a:gd name="connsiteY11" fmla="*/ 257175 h 852488"/>
                <a:gd name="connsiteX12" fmla="*/ 635794 w 1064419"/>
                <a:gd name="connsiteY12" fmla="*/ 171450 h 852488"/>
                <a:gd name="connsiteX13" fmla="*/ 635794 w 1064419"/>
                <a:gd name="connsiteY13" fmla="*/ 145256 h 852488"/>
                <a:gd name="connsiteX14" fmla="*/ 628650 w 1064419"/>
                <a:gd name="connsiteY14" fmla="*/ 109538 h 852488"/>
                <a:gd name="connsiteX15" fmla="*/ 602456 w 1064419"/>
                <a:gd name="connsiteY15" fmla="*/ 66675 h 852488"/>
                <a:gd name="connsiteX16" fmla="*/ 585787 w 1064419"/>
                <a:gd name="connsiteY16" fmla="*/ 40481 h 852488"/>
                <a:gd name="connsiteX17" fmla="*/ 583406 w 1064419"/>
                <a:gd name="connsiteY17" fmla="*/ 23813 h 852488"/>
                <a:gd name="connsiteX18" fmla="*/ 590550 w 1064419"/>
                <a:gd name="connsiteY18" fmla="*/ 4763 h 852488"/>
                <a:gd name="connsiteX19" fmla="*/ 614362 w 1064419"/>
                <a:gd name="connsiteY19" fmla="*/ 0 h 852488"/>
                <a:gd name="connsiteX20" fmla="*/ 676275 w 1064419"/>
                <a:gd name="connsiteY20" fmla="*/ 14288 h 852488"/>
                <a:gd name="connsiteX21" fmla="*/ 764381 w 1064419"/>
                <a:gd name="connsiteY21" fmla="*/ 38100 h 852488"/>
                <a:gd name="connsiteX22" fmla="*/ 850106 w 1064419"/>
                <a:gd name="connsiteY22" fmla="*/ 78581 h 852488"/>
                <a:gd name="connsiteX23" fmla="*/ 933450 w 1064419"/>
                <a:gd name="connsiteY23" fmla="*/ 128588 h 852488"/>
                <a:gd name="connsiteX24" fmla="*/ 988219 w 1064419"/>
                <a:gd name="connsiteY24" fmla="*/ 164306 h 852488"/>
                <a:gd name="connsiteX25" fmla="*/ 1033462 w 1064419"/>
                <a:gd name="connsiteY25" fmla="*/ 202406 h 852488"/>
                <a:gd name="connsiteX26" fmla="*/ 1054894 w 1064419"/>
                <a:gd name="connsiteY26" fmla="*/ 223838 h 852488"/>
                <a:gd name="connsiteX27" fmla="*/ 1064419 w 1064419"/>
                <a:gd name="connsiteY27" fmla="*/ 240506 h 852488"/>
                <a:gd name="connsiteX28" fmla="*/ 1064419 w 1064419"/>
                <a:gd name="connsiteY28" fmla="*/ 266700 h 852488"/>
                <a:gd name="connsiteX29" fmla="*/ 1047750 w 1064419"/>
                <a:gd name="connsiteY29" fmla="*/ 295275 h 852488"/>
                <a:gd name="connsiteX30" fmla="*/ 1000125 w 1064419"/>
                <a:gd name="connsiteY30" fmla="*/ 316706 h 852488"/>
                <a:gd name="connsiteX31" fmla="*/ 935831 w 1064419"/>
                <a:gd name="connsiteY31" fmla="*/ 328613 h 852488"/>
                <a:gd name="connsiteX32" fmla="*/ 885825 w 1064419"/>
                <a:gd name="connsiteY32" fmla="*/ 342900 h 852488"/>
                <a:gd name="connsiteX33" fmla="*/ 845344 w 1064419"/>
                <a:gd name="connsiteY33" fmla="*/ 364331 h 852488"/>
                <a:gd name="connsiteX34" fmla="*/ 790575 w 1064419"/>
                <a:gd name="connsiteY34" fmla="*/ 404813 h 852488"/>
                <a:gd name="connsiteX35" fmla="*/ 714375 w 1064419"/>
                <a:gd name="connsiteY35" fmla="*/ 459581 h 852488"/>
                <a:gd name="connsiteX36" fmla="*/ 511969 w 1064419"/>
                <a:gd name="connsiteY36" fmla="*/ 5857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64419" h="852488">
                  <a:moveTo>
                    <a:pt x="511969" y="585788"/>
                  </a:moveTo>
                  <a:lnTo>
                    <a:pt x="392906" y="657225"/>
                  </a:lnTo>
                  <a:lnTo>
                    <a:pt x="164306" y="783431"/>
                  </a:lnTo>
                  <a:lnTo>
                    <a:pt x="35719" y="850106"/>
                  </a:lnTo>
                  <a:lnTo>
                    <a:pt x="14287" y="852488"/>
                  </a:lnTo>
                  <a:lnTo>
                    <a:pt x="0" y="845344"/>
                  </a:lnTo>
                  <a:lnTo>
                    <a:pt x="0" y="828675"/>
                  </a:lnTo>
                  <a:lnTo>
                    <a:pt x="14287" y="790575"/>
                  </a:lnTo>
                  <a:lnTo>
                    <a:pt x="80962" y="733425"/>
                  </a:lnTo>
                  <a:lnTo>
                    <a:pt x="259556" y="576263"/>
                  </a:lnTo>
                  <a:lnTo>
                    <a:pt x="433387" y="407194"/>
                  </a:lnTo>
                  <a:lnTo>
                    <a:pt x="571500" y="257175"/>
                  </a:lnTo>
                  <a:lnTo>
                    <a:pt x="635794" y="171450"/>
                  </a:lnTo>
                  <a:lnTo>
                    <a:pt x="635794" y="145256"/>
                  </a:lnTo>
                  <a:lnTo>
                    <a:pt x="628650" y="109538"/>
                  </a:lnTo>
                  <a:lnTo>
                    <a:pt x="602456" y="66675"/>
                  </a:lnTo>
                  <a:lnTo>
                    <a:pt x="585787" y="40481"/>
                  </a:lnTo>
                  <a:lnTo>
                    <a:pt x="583406" y="23813"/>
                  </a:lnTo>
                  <a:lnTo>
                    <a:pt x="590550" y="4763"/>
                  </a:lnTo>
                  <a:lnTo>
                    <a:pt x="614362" y="0"/>
                  </a:lnTo>
                  <a:lnTo>
                    <a:pt x="676275" y="14288"/>
                  </a:lnTo>
                  <a:lnTo>
                    <a:pt x="764381" y="38100"/>
                  </a:lnTo>
                  <a:lnTo>
                    <a:pt x="850106" y="78581"/>
                  </a:lnTo>
                  <a:lnTo>
                    <a:pt x="933450" y="128588"/>
                  </a:lnTo>
                  <a:lnTo>
                    <a:pt x="988219" y="164306"/>
                  </a:lnTo>
                  <a:lnTo>
                    <a:pt x="1033462" y="202406"/>
                  </a:lnTo>
                  <a:lnTo>
                    <a:pt x="1054894" y="223838"/>
                  </a:lnTo>
                  <a:lnTo>
                    <a:pt x="1064419" y="240506"/>
                  </a:lnTo>
                  <a:lnTo>
                    <a:pt x="1064419" y="266700"/>
                  </a:lnTo>
                  <a:lnTo>
                    <a:pt x="1047750" y="295275"/>
                  </a:lnTo>
                  <a:lnTo>
                    <a:pt x="1000125" y="316706"/>
                  </a:lnTo>
                  <a:lnTo>
                    <a:pt x="935831" y="328613"/>
                  </a:lnTo>
                  <a:lnTo>
                    <a:pt x="885825" y="342900"/>
                  </a:lnTo>
                  <a:lnTo>
                    <a:pt x="845344" y="364331"/>
                  </a:lnTo>
                  <a:lnTo>
                    <a:pt x="790575" y="404813"/>
                  </a:lnTo>
                  <a:lnTo>
                    <a:pt x="714375" y="459581"/>
                  </a:lnTo>
                  <a:lnTo>
                    <a:pt x="511969" y="5857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15688FD7-005A-45DE-ADFD-CC60C89B4C7B}"/>
                </a:ext>
              </a:extLst>
            </p:cNvPr>
            <p:cNvSpPr/>
            <p:nvPr/>
          </p:nvSpPr>
          <p:spPr>
            <a:xfrm>
              <a:off x="3270250" y="4116388"/>
              <a:ext cx="3565525" cy="515937"/>
            </a:xfrm>
            <a:custGeom>
              <a:avLst/>
              <a:gdLst>
                <a:gd name="connsiteX0" fmla="*/ 2272597 w 3565267"/>
                <a:gd name="connsiteY0" fmla="*/ 265086 h 515280"/>
                <a:gd name="connsiteX1" fmla="*/ 1944962 w 3565267"/>
                <a:gd name="connsiteY1" fmla="*/ 291893 h 515280"/>
                <a:gd name="connsiteX2" fmla="*/ 1429681 w 3565267"/>
                <a:gd name="connsiteY2" fmla="*/ 348484 h 515280"/>
                <a:gd name="connsiteX3" fmla="*/ 1125874 w 3565267"/>
                <a:gd name="connsiteY3" fmla="*/ 387205 h 515280"/>
                <a:gd name="connsiteX4" fmla="*/ 768454 w 3565267"/>
                <a:gd name="connsiteY4" fmla="*/ 434861 h 515280"/>
                <a:gd name="connsiteX5" fmla="*/ 634421 w 3565267"/>
                <a:gd name="connsiteY5" fmla="*/ 452732 h 515280"/>
                <a:gd name="connsiteX6" fmla="*/ 574851 w 3565267"/>
                <a:gd name="connsiteY6" fmla="*/ 473581 h 515280"/>
                <a:gd name="connsiteX7" fmla="*/ 500388 w 3565267"/>
                <a:gd name="connsiteY7" fmla="*/ 494431 h 515280"/>
                <a:gd name="connsiteX8" fmla="*/ 416990 w 3565267"/>
                <a:gd name="connsiteY8" fmla="*/ 509323 h 515280"/>
                <a:gd name="connsiteX9" fmla="*/ 384227 w 3565267"/>
                <a:gd name="connsiteY9" fmla="*/ 515280 h 515280"/>
                <a:gd name="connsiteX10" fmla="*/ 357420 w 3565267"/>
                <a:gd name="connsiteY10" fmla="*/ 515280 h 515280"/>
                <a:gd name="connsiteX11" fmla="*/ 312743 w 3565267"/>
                <a:gd name="connsiteY11" fmla="*/ 503366 h 515280"/>
                <a:gd name="connsiteX12" fmla="*/ 271044 w 3565267"/>
                <a:gd name="connsiteY12" fmla="*/ 485495 h 515280"/>
                <a:gd name="connsiteX13" fmla="*/ 235302 w 3565267"/>
                <a:gd name="connsiteY13" fmla="*/ 467624 h 515280"/>
                <a:gd name="connsiteX14" fmla="*/ 169775 w 3565267"/>
                <a:gd name="connsiteY14" fmla="*/ 419968 h 515280"/>
                <a:gd name="connsiteX15" fmla="*/ 92334 w 3565267"/>
                <a:gd name="connsiteY15" fmla="*/ 345506 h 515280"/>
                <a:gd name="connsiteX16" fmla="*/ 14893 w 3565267"/>
                <a:gd name="connsiteY16" fmla="*/ 253172 h 515280"/>
                <a:gd name="connsiteX17" fmla="*/ 0 w 3565267"/>
                <a:gd name="connsiteY17" fmla="*/ 226366 h 515280"/>
                <a:gd name="connsiteX18" fmla="*/ 0 w 3565267"/>
                <a:gd name="connsiteY18" fmla="*/ 193602 h 515280"/>
                <a:gd name="connsiteX19" fmla="*/ 8936 w 3565267"/>
                <a:gd name="connsiteY19" fmla="*/ 175731 h 515280"/>
                <a:gd name="connsiteX20" fmla="*/ 23828 w 3565267"/>
                <a:gd name="connsiteY20" fmla="*/ 175731 h 515280"/>
                <a:gd name="connsiteX21" fmla="*/ 44678 w 3565267"/>
                <a:gd name="connsiteY21" fmla="*/ 184667 h 515280"/>
                <a:gd name="connsiteX22" fmla="*/ 83398 w 3565267"/>
                <a:gd name="connsiteY22" fmla="*/ 217430 h 515280"/>
                <a:gd name="connsiteX23" fmla="*/ 119140 w 3565267"/>
                <a:gd name="connsiteY23" fmla="*/ 244237 h 515280"/>
                <a:gd name="connsiteX24" fmla="*/ 169775 w 3565267"/>
                <a:gd name="connsiteY24" fmla="*/ 265086 h 515280"/>
                <a:gd name="connsiteX25" fmla="*/ 229345 w 3565267"/>
                <a:gd name="connsiteY25" fmla="*/ 277000 h 515280"/>
                <a:gd name="connsiteX26" fmla="*/ 285936 w 3565267"/>
                <a:gd name="connsiteY26" fmla="*/ 279979 h 515280"/>
                <a:gd name="connsiteX27" fmla="*/ 375291 w 3565267"/>
                <a:gd name="connsiteY27" fmla="*/ 277000 h 515280"/>
                <a:gd name="connsiteX28" fmla="*/ 607615 w 3565267"/>
                <a:gd name="connsiteY28" fmla="*/ 250194 h 515280"/>
                <a:gd name="connsiteX29" fmla="*/ 1173530 w 3565267"/>
                <a:gd name="connsiteY29" fmla="*/ 190624 h 515280"/>
                <a:gd name="connsiteX30" fmla="*/ 1688811 w 3565267"/>
                <a:gd name="connsiteY30" fmla="*/ 134032 h 515280"/>
                <a:gd name="connsiteX31" fmla="*/ 2022403 w 3565267"/>
                <a:gd name="connsiteY31" fmla="*/ 101269 h 515280"/>
                <a:gd name="connsiteX32" fmla="*/ 2463221 w 3565267"/>
                <a:gd name="connsiteY32" fmla="*/ 74462 h 515280"/>
                <a:gd name="connsiteX33" fmla="*/ 2772985 w 3565267"/>
                <a:gd name="connsiteY33" fmla="*/ 68505 h 515280"/>
                <a:gd name="connsiteX34" fmla="*/ 2951695 w 3565267"/>
                <a:gd name="connsiteY34" fmla="*/ 68505 h 515280"/>
                <a:gd name="connsiteX35" fmla="*/ 3052964 w 3565267"/>
                <a:gd name="connsiteY35" fmla="*/ 35742 h 515280"/>
                <a:gd name="connsiteX36" fmla="*/ 3133384 w 3565267"/>
                <a:gd name="connsiteY36" fmla="*/ 11914 h 515280"/>
                <a:gd name="connsiteX37" fmla="*/ 3186997 w 3565267"/>
                <a:gd name="connsiteY37" fmla="*/ 0 h 515280"/>
                <a:gd name="connsiteX38" fmla="*/ 3228696 w 3565267"/>
                <a:gd name="connsiteY38" fmla="*/ 5957 h 515280"/>
                <a:gd name="connsiteX39" fmla="*/ 3347836 w 3565267"/>
                <a:gd name="connsiteY39" fmla="*/ 47656 h 515280"/>
                <a:gd name="connsiteX40" fmla="*/ 3469955 w 3565267"/>
                <a:gd name="connsiteY40" fmla="*/ 92333 h 515280"/>
                <a:gd name="connsiteX41" fmla="*/ 3520589 w 3565267"/>
                <a:gd name="connsiteY41" fmla="*/ 122118 h 515280"/>
                <a:gd name="connsiteX42" fmla="*/ 3556331 w 3565267"/>
                <a:gd name="connsiteY42" fmla="*/ 154882 h 515280"/>
                <a:gd name="connsiteX43" fmla="*/ 3565267 w 3565267"/>
                <a:gd name="connsiteY43" fmla="*/ 190624 h 515280"/>
                <a:gd name="connsiteX44" fmla="*/ 3565267 w 3565267"/>
                <a:gd name="connsiteY44" fmla="*/ 226366 h 515280"/>
                <a:gd name="connsiteX45" fmla="*/ 3541439 w 3565267"/>
                <a:gd name="connsiteY45" fmla="*/ 259129 h 515280"/>
                <a:gd name="connsiteX46" fmla="*/ 3472933 w 3565267"/>
                <a:gd name="connsiteY46" fmla="*/ 288914 h 515280"/>
                <a:gd name="connsiteX47" fmla="*/ 3407406 w 3565267"/>
                <a:gd name="connsiteY47" fmla="*/ 285936 h 515280"/>
                <a:gd name="connsiteX48" fmla="*/ 3124448 w 3565267"/>
                <a:gd name="connsiteY48" fmla="*/ 256151 h 515280"/>
                <a:gd name="connsiteX49" fmla="*/ 2752136 w 3565267"/>
                <a:gd name="connsiteY49" fmla="*/ 241258 h 515280"/>
                <a:gd name="connsiteX50" fmla="*/ 2272597 w 3565267"/>
                <a:gd name="connsiteY50" fmla="*/ 265086 h 51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65267" h="515280">
                  <a:moveTo>
                    <a:pt x="2272597" y="265086"/>
                  </a:moveTo>
                  <a:lnTo>
                    <a:pt x="1944962" y="291893"/>
                  </a:lnTo>
                  <a:lnTo>
                    <a:pt x="1429681" y="348484"/>
                  </a:lnTo>
                  <a:lnTo>
                    <a:pt x="1125874" y="387205"/>
                  </a:lnTo>
                  <a:lnTo>
                    <a:pt x="768454" y="434861"/>
                  </a:lnTo>
                  <a:lnTo>
                    <a:pt x="634421" y="452732"/>
                  </a:lnTo>
                  <a:lnTo>
                    <a:pt x="574851" y="473581"/>
                  </a:lnTo>
                  <a:lnTo>
                    <a:pt x="500388" y="494431"/>
                  </a:lnTo>
                  <a:lnTo>
                    <a:pt x="416990" y="509323"/>
                  </a:lnTo>
                  <a:lnTo>
                    <a:pt x="384227" y="515280"/>
                  </a:lnTo>
                  <a:lnTo>
                    <a:pt x="357420" y="515280"/>
                  </a:lnTo>
                  <a:lnTo>
                    <a:pt x="312743" y="503366"/>
                  </a:lnTo>
                  <a:lnTo>
                    <a:pt x="271044" y="485495"/>
                  </a:lnTo>
                  <a:lnTo>
                    <a:pt x="235302" y="467624"/>
                  </a:lnTo>
                  <a:lnTo>
                    <a:pt x="169775" y="419968"/>
                  </a:lnTo>
                  <a:lnTo>
                    <a:pt x="92334" y="345506"/>
                  </a:lnTo>
                  <a:lnTo>
                    <a:pt x="14893" y="253172"/>
                  </a:lnTo>
                  <a:lnTo>
                    <a:pt x="0" y="226366"/>
                  </a:lnTo>
                  <a:lnTo>
                    <a:pt x="0" y="193602"/>
                  </a:lnTo>
                  <a:lnTo>
                    <a:pt x="8936" y="175731"/>
                  </a:lnTo>
                  <a:lnTo>
                    <a:pt x="23828" y="175731"/>
                  </a:lnTo>
                  <a:lnTo>
                    <a:pt x="44678" y="184667"/>
                  </a:lnTo>
                  <a:lnTo>
                    <a:pt x="83398" y="217430"/>
                  </a:lnTo>
                  <a:lnTo>
                    <a:pt x="119140" y="244237"/>
                  </a:lnTo>
                  <a:lnTo>
                    <a:pt x="169775" y="265086"/>
                  </a:lnTo>
                  <a:lnTo>
                    <a:pt x="229345" y="277000"/>
                  </a:lnTo>
                  <a:lnTo>
                    <a:pt x="285936" y="279979"/>
                  </a:lnTo>
                  <a:lnTo>
                    <a:pt x="375291" y="277000"/>
                  </a:lnTo>
                  <a:lnTo>
                    <a:pt x="607615" y="250194"/>
                  </a:lnTo>
                  <a:lnTo>
                    <a:pt x="1173530" y="190624"/>
                  </a:lnTo>
                  <a:lnTo>
                    <a:pt x="1688811" y="134032"/>
                  </a:lnTo>
                  <a:lnTo>
                    <a:pt x="2022403" y="101269"/>
                  </a:lnTo>
                  <a:lnTo>
                    <a:pt x="2463221" y="74462"/>
                  </a:lnTo>
                  <a:lnTo>
                    <a:pt x="2772985" y="68505"/>
                  </a:lnTo>
                  <a:lnTo>
                    <a:pt x="2951695" y="68505"/>
                  </a:lnTo>
                  <a:lnTo>
                    <a:pt x="3052964" y="35742"/>
                  </a:lnTo>
                  <a:lnTo>
                    <a:pt x="3133384" y="11914"/>
                  </a:lnTo>
                  <a:lnTo>
                    <a:pt x="3186997" y="0"/>
                  </a:lnTo>
                  <a:lnTo>
                    <a:pt x="3228696" y="5957"/>
                  </a:lnTo>
                  <a:lnTo>
                    <a:pt x="3347836" y="47656"/>
                  </a:lnTo>
                  <a:lnTo>
                    <a:pt x="3469955" y="92333"/>
                  </a:lnTo>
                  <a:lnTo>
                    <a:pt x="3520589" y="122118"/>
                  </a:lnTo>
                  <a:lnTo>
                    <a:pt x="3556331" y="154882"/>
                  </a:lnTo>
                  <a:lnTo>
                    <a:pt x="3565267" y="190624"/>
                  </a:lnTo>
                  <a:lnTo>
                    <a:pt x="3565267" y="226366"/>
                  </a:lnTo>
                  <a:lnTo>
                    <a:pt x="3541439" y="259129"/>
                  </a:lnTo>
                  <a:lnTo>
                    <a:pt x="3472933" y="288914"/>
                  </a:lnTo>
                  <a:lnTo>
                    <a:pt x="3407406" y="285936"/>
                  </a:lnTo>
                  <a:lnTo>
                    <a:pt x="3124448" y="256151"/>
                  </a:lnTo>
                  <a:lnTo>
                    <a:pt x="2752136" y="241258"/>
                  </a:lnTo>
                  <a:lnTo>
                    <a:pt x="2272597" y="26508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D18DCA2-8D79-4B5C-A24B-8612188DD4C4}"/>
                </a:ext>
              </a:extLst>
            </p:cNvPr>
            <p:cNvSpPr/>
            <p:nvPr/>
          </p:nvSpPr>
          <p:spPr>
            <a:xfrm>
              <a:off x="3971925" y="1592263"/>
              <a:ext cx="574675" cy="1055687"/>
            </a:xfrm>
            <a:custGeom>
              <a:avLst/>
              <a:gdLst>
                <a:gd name="connsiteX0" fmla="*/ 354806 w 573881"/>
                <a:gd name="connsiteY0" fmla="*/ 809625 h 1054894"/>
                <a:gd name="connsiteX1" fmla="*/ 340519 w 573881"/>
                <a:gd name="connsiteY1" fmla="*/ 704850 h 1054894"/>
                <a:gd name="connsiteX2" fmla="*/ 302419 w 573881"/>
                <a:gd name="connsiteY2" fmla="*/ 502444 h 1054894"/>
                <a:gd name="connsiteX3" fmla="*/ 283369 w 573881"/>
                <a:gd name="connsiteY3" fmla="*/ 428625 h 1054894"/>
                <a:gd name="connsiteX4" fmla="*/ 257175 w 573881"/>
                <a:gd name="connsiteY4" fmla="*/ 347663 h 1054894"/>
                <a:gd name="connsiteX5" fmla="*/ 230981 w 573881"/>
                <a:gd name="connsiteY5" fmla="*/ 278607 h 1054894"/>
                <a:gd name="connsiteX6" fmla="*/ 204788 w 573881"/>
                <a:gd name="connsiteY6" fmla="*/ 219075 h 1054894"/>
                <a:gd name="connsiteX7" fmla="*/ 183356 w 573881"/>
                <a:gd name="connsiteY7" fmla="*/ 176213 h 1054894"/>
                <a:gd name="connsiteX8" fmla="*/ 157163 w 573881"/>
                <a:gd name="connsiteY8" fmla="*/ 145257 h 1054894"/>
                <a:gd name="connsiteX9" fmla="*/ 128588 w 573881"/>
                <a:gd name="connsiteY9" fmla="*/ 121444 h 1054894"/>
                <a:gd name="connsiteX10" fmla="*/ 95250 w 573881"/>
                <a:gd name="connsiteY10" fmla="*/ 100013 h 1054894"/>
                <a:gd name="connsiteX11" fmla="*/ 64294 w 573881"/>
                <a:gd name="connsiteY11" fmla="*/ 83344 h 1054894"/>
                <a:gd name="connsiteX12" fmla="*/ 35719 w 573881"/>
                <a:gd name="connsiteY12" fmla="*/ 73819 h 1054894"/>
                <a:gd name="connsiteX13" fmla="*/ 19050 w 573881"/>
                <a:gd name="connsiteY13" fmla="*/ 59532 h 1054894"/>
                <a:gd name="connsiteX14" fmla="*/ 2381 w 573881"/>
                <a:gd name="connsiteY14" fmla="*/ 38100 h 1054894"/>
                <a:gd name="connsiteX15" fmla="*/ 0 w 573881"/>
                <a:gd name="connsiteY15" fmla="*/ 23813 h 1054894"/>
                <a:gd name="connsiteX16" fmla="*/ 7144 w 573881"/>
                <a:gd name="connsiteY16" fmla="*/ 9525 h 1054894"/>
                <a:gd name="connsiteX17" fmla="*/ 33338 w 573881"/>
                <a:gd name="connsiteY17" fmla="*/ 0 h 1054894"/>
                <a:gd name="connsiteX18" fmla="*/ 97631 w 573881"/>
                <a:gd name="connsiteY18" fmla="*/ 4763 h 1054894"/>
                <a:gd name="connsiteX19" fmla="*/ 200025 w 573881"/>
                <a:gd name="connsiteY19" fmla="*/ 16669 h 1054894"/>
                <a:gd name="connsiteX20" fmla="*/ 309563 w 573881"/>
                <a:gd name="connsiteY20" fmla="*/ 35719 h 1054894"/>
                <a:gd name="connsiteX21" fmla="*/ 411956 w 573881"/>
                <a:gd name="connsiteY21" fmla="*/ 57150 h 1054894"/>
                <a:gd name="connsiteX22" fmla="*/ 478631 w 573881"/>
                <a:gd name="connsiteY22" fmla="*/ 73819 h 1054894"/>
                <a:gd name="connsiteX23" fmla="*/ 538163 w 573881"/>
                <a:gd name="connsiteY23" fmla="*/ 97632 h 1054894"/>
                <a:gd name="connsiteX24" fmla="*/ 564356 w 573881"/>
                <a:gd name="connsiteY24" fmla="*/ 116682 h 1054894"/>
                <a:gd name="connsiteX25" fmla="*/ 573881 w 573881"/>
                <a:gd name="connsiteY25" fmla="*/ 133350 h 1054894"/>
                <a:gd name="connsiteX26" fmla="*/ 571500 w 573881"/>
                <a:gd name="connsiteY26" fmla="*/ 150019 h 1054894"/>
                <a:gd name="connsiteX27" fmla="*/ 550069 w 573881"/>
                <a:gd name="connsiteY27" fmla="*/ 178594 h 1054894"/>
                <a:gd name="connsiteX28" fmla="*/ 538163 w 573881"/>
                <a:gd name="connsiteY28" fmla="*/ 207169 h 1054894"/>
                <a:gd name="connsiteX29" fmla="*/ 528638 w 573881"/>
                <a:gd name="connsiteY29" fmla="*/ 245269 h 1054894"/>
                <a:gd name="connsiteX30" fmla="*/ 526256 w 573881"/>
                <a:gd name="connsiteY30" fmla="*/ 269082 h 1054894"/>
                <a:gd name="connsiteX31" fmla="*/ 528638 w 573881"/>
                <a:gd name="connsiteY31" fmla="*/ 328613 h 1054894"/>
                <a:gd name="connsiteX32" fmla="*/ 547688 w 573881"/>
                <a:gd name="connsiteY32" fmla="*/ 481013 h 1054894"/>
                <a:gd name="connsiteX33" fmla="*/ 566738 w 573881"/>
                <a:gd name="connsiteY33" fmla="*/ 683419 h 1054894"/>
                <a:gd name="connsiteX34" fmla="*/ 569119 w 573881"/>
                <a:gd name="connsiteY34" fmla="*/ 776288 h 1054894"/>
                <a:gd name="connsiteX35" fmla="*/ 569119 w 573881"/>
                <a:gd name="connsiteY35" fmla="*/ 845344 h 1054894"/>
                <a:gd name="connsiteX36" fmla="*/ 566738 w 573881"/>
                <a:gd name="connsiteY36" fmla="*/ 897732 h 1054894"/>
                <a:gd name="connsiteX37" fmla="*/ 561975 w 573881"/>
                <a:gd name="connsiteY37" fmla="*/ 935832 h 1054894"/>
                <a:gd name="connsiteX38" fmla="*/ 550069 w 573881"/>
                <a:gd name="connsiteY38" fmla="*/ 976313 h 1054894"/>
                <a:gd name="connsiteX39" fmla="*/ 533400 w 573881"/>
                <a:gd name="connsiteY39" fmla="*/ 1014413 h 1054894"/>
                <a:gd name="connsiteX40" fmla="*/ 511969 w 573881"/>
                <a:gd name="connsiteY40" fmla="*/ 1040607 h 1054894"/>
                <a:gd name="connsiteX41" fmla="*/ 497681 w 573881"/>
                <a:gd name="connsiteY41" fmla="*/ 1050132 h 1054894"/>
                <a:gd name="connsiteX42" fmla="*/ 478631 w 573881"/>
                <a:gd name="connsiteY42" fmla="*/ 1054894 h 1054894"/>
                <a:gd name="connsiteX43" fmla="*/ 450056 w 573881"/>
                <a:gd name="connsiteY43" fmla="*/ 1050132 h 1054894"/>
                <a:gd name="connsiteX44" fmla="*/ 419100 w 573881"/>
                <a:gd name="connsiteY44" fmla="*/ 1028700 h 1054894"/>
                <a:gd name="connsiteX45" fmla="*/ 388144 w 573881"/>
                <a:gd name="connsiteY45" fmla="*/ 988219 h 1054894"/>
                <a:gd name="connsiteX46" fmla="*/ 369094 w 573881"/>
                <a:gd name="connsiteY46" fmla="*/ 909638 h 1054894"/>
                <a:gd name="connsiteX47" fmla="*/ 354806 w 573881"/>
                <a:gd name="connsiteY47" fmla="*/ 8096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054894">
                  <a:moveTo>
                    <a:pt x="354806" y="809625"/>
                  </a:moveTo>
                  <a:lnTo>
                    <a:pt x="340519" y="704850"/>
                  </a:lnTo>
                  <a:lnTo>
                    <a:pt x="302419" y="502444"/>
                  </a:lnTo>
                  <a:lnTo>
                    <a:pt x="283369" y="428625"/>
                  </a:lnTo>
                  <a:lnTo>
                    <a:pt x="257175" y="347663"/>
                  </a:lnTo>
                  <a:lnTo>
                    <a:pt x="230981" y="278607"/>
                  </a:lnTo>
                  <a:lnTo>
                    <a:pt x="204788" y="219075"/>
                  </a:lnTo>
                  <a:lnTo>
                    <a:pt x="183356" y="176213"/>
                  </a:lnTo>
                  <a:lnTo>
                    <a:pt x="157163" y="145257"/>
                  </a:lnTo>
                  <a:lnTo>
                    <a:pt x="128588" y="121444"/>
                  </a:lnTo>
                  <a:lnTo>
                    <a:pt x="95250" y="100013"/>
                  </a:lnTo>
                  <a:lnTo>
                    <a:pt x="64294" y="83344"/>
                  </a:lnTo>
                  <a:lnTo>
                    <a:pt x="35719" y="73819"/>
                  </a:lnTo>
                  <a:lnTo>
                    <a:pt x="19050" y="59532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97631" y="4763"/>
                  </a:lnTo>
                  <a:lnTo>
                    <a:pt x="200025" y="16669"/>
                  </a:lnTo>
                  <a:lnTo>
                    <a:pt x="309563" y="35719"/>
                  </a:lnTo>
                  <a:lnTo>
                    <a:pt x="411956" y="57150"/>
                  </a:lnTo>
                  <a:lnTo>
                    <a:pt x="478631" y="73819"/>
                  </a:lnTo>
                  <a:lnTo>
                    <a:pt x="538163" y="97632"/>
                  </a:lnTo>
                  <a:lnTo>
                    <a:pt x="564356" y="116682"/>
                  </a:lnTo>
                  <a:lnTo>
                    <a:pt x="573881" y="133350"/>
                  </a:lnTo>
                  <a:lnTo>
                    <a:pt x="571500" y="150019"/>
                  </a:lnTo>
                  <a:lnTo>
                    <a:pt x="550069" y="178594"/>
                  </a:lnTo>
                  <a:lnTo>
                    <a:pt x="538163" y="207169"/>
                  </a:lnTo>
                  <a:lnTo>
                    <a:pt x="528638" y="245269"/>
                  </a:lnTo>
                  <a:lnTo>
                    <a:pt x="526256" y="269082"/>
                  </a:lnTo>
                  <a:lnTo>
                    <a:pt x="528638" y="328613"/>
                  </a:lnTo>
                  <a:lnTo>
                    <a:pt x="547688" y="481013"/>
                  </a:lnTo>
                  <a:lnTo>
                    <a:pt x="566738" y="683419"/>
                  </a:lnTo>
                  <a:cubicBezTo>
                    <a:pt x="567532" y="714375"/>
                    <a:pt x="568325" y="745332"/>
                    <a:pt x="569119" y="776288"/>
                  </a:cubicBezTo>
                  <a:lnTo>
                    <a:pt x="569119" y="845344"/>
                  </a:lnTo>
                  <a:lnTo>
                    <a:pt x="566738" y="897732"/>
                  </a:lnTo>
                  <a:lnTo>
                    <a:pt x="561975" y="935832"/>
                  </a:lnTo>
                  <a:lnTo>
                    <a:pt x="550069" y="976313"/>
                  </a:lnTo>
                  <a:lnTo>
                    <a:pt x="533400" y="1014413"/>
                  </a:lnTo>
                  <a:lnTo>
                    <a:pt x="511969" y="1040607"/>
                  </a:lnTo>
                  <a:lnTo>
                    <a:pt x="497681" y="1050132"/>
                  </a:lnTo>
                  <a:lnTo>
                    <a:pt x="478631" y="1054894"/>
                  </a:lnTo>
                  <a:lnTo>
                    <a:pt x="450056" y="1050132"/>
                  </a:lnTo>
                  <a:lnTo>
                    <a:pt x="419100" y="1028700"/>
                  </a:lnTo>
                  <a:lnTo>
                    <a:pt x="388144" y="988219"/>
                  </a:lnTo>
                  <a:lnTo>
                    <a:pt x="369094" y="909638"/>
                  </a:lnTo>
                  <a:lnTo>
                    <a:pt x="354806" y="809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B71DD40A-9C31-412A-BE13-D2465C74D4EB}"/>
                </a:ext>
              </a:extLst>
            </p:cNvPr>
            <p:cNvSpPr/>
            <p:nvPr/>
          </p:nvSpPr>
          <p:spPr>
            <a:xfrm>
              <a:off x="5643563" y="1390650"/>
              <a:ext cx="546100" cy="1077913"/>
            </a:xfrm>
            <a:custGeom>
              <a:avLst/>
              <a:gdLst>
                <a:gd name="connsiteX0" fmla="*/ 69056 w 545306"/>
                <a:gd name="connsiteY0" fmla="*/ 862013 h 1078706"/>
                <a:gd name="connsiteX1" fmla="*/ 100012 w 545306"/>
                <a:gd name="connsiteY1" fmla="*/ 738188 h 1078706"/>
                <a:gd name="connsiteX2" fmla="*/ 147637 w 545306"/>
                <a:gd name="connsiteY2" fmla="*/ 550069 h 1078706"/>
                <a:gd name="connsiteX3" fmla="*/ 188118 w 545306"/>
                <a:gd name="connsiteY3" fmla="*/ 340519 h 1078706"/>
                <a:gd name="connsiteX4" fmla="*/ 188118 w 545306"/>
                <a:gd name="connsiteY4" fmla="*/ 295275 h 1078706"/>
                <a:gd name="connsiteX5" fmla="*/ 180975 w 545306"/>
                <a:gd name="connsiteY5" fmla="*/ 257175 h 1078706"/>
                <a:gd name="connsiteX6" fmla="*/ 164306 w 545306"/>
                <a:gd name="connsiteY6" fmla="*/ 216694 h 1078706"/>
                <a:gd name="connsiteX7" fmla="*/ 126206 w 545306"/>
                <a:gd name="connsiteY7" fmla="*/ 161925 h 1078706"/>
                <a:gd name="connsiteX8" fmla="*/ 73818 w 545306"/>
                <a:gd name="connsiteY8" fmla="*/ 111919 h 1078706"/>
                <a:gd name="connsiteX9" fmla="*/ 21431 w 545306"/>
                <a:gd name="connsiteY9" fmla="*/ 64294 h 1078706"/>
                <a:gd name="connsiteX10" fmla="*/ 7143 w 545306"/>
                <a:gd name="connsiteY10" fmla="*/ 47625 h 1078706"/>
                <a:gd name="connsiteX11" fmla="*/ 0 w 545306"/>
                <a:gd name="connsiteY11" fmla="*/ 33338 h 1078706"/>
                <a:gd name="connsiteX12" fmla="*/ 4762 w 545306"/>
                <a:gd name="connsiteY12" fmla="*/ 16669 h 1078706"/>
                <a:gd name="connsiteX13" fmla="*/ 28575 w 545306"/>
                <a:gd name="connsiteY13" fmla="*/ 2381 h 1078706"/>
                <a:gd name="connsiteX14" fmla="*/ 76200 w 545306"/>
                <a:gd name="connsiteY14" fmla="*/ 0 h 1078706"/>
                <a:gd name="connsiteX15" fmla="*/ 150018 w 545306"/>
                <a:gd name="connsiteY15" fmla="*/ 11906 h 1078706"/>
                <a:gd name="connsiteX16" fmla="*/ 219075 w 545306"/>
                <a:gd name="connsiteY16" fmla="*/ 30956 h 1078706"/>
                <a:gd name="connsiteX17" fmla="*/ 285750 w 545306"/>
                <a:gd name="connsiteY17" fmla="*/ 59531 h 1078706"/>
                <a:gd name="connsiteX18" fmla="*/ 359568 w 545306"/>
                <a:gd name="connsiteY18" fmla="*/ 97631 h 1078706"/>
                <a:gd name="connsiteX19" fmla="*/ 423862 w 545306"/>
                <a:gd name="connsiteY19" fmla="*/ 133350 h 1078706"/>
                <a:gd name="connsiteX20" fmla="*/ 483393 w 545306"/>
                <a:gd name="connsiteY20" fmla="*/ 169069 h 1078706"/>
                <a:gd name="connsiteX21" fmla="*/ 519112 w 545306"/>
                <a:gd name="connsiteY21" fmla="*/ 200025 h 1078706"/>
                <a:gd name="connsiteX22" fmla="*/ 535781 w 545306"/>
                <a:gd name="connsiteY22" fmla="*/ 221456 h 1078706"/>
                <a:gd name="connsiteX23" fmla="*/ 545306 w 545306"/>
                <a:gd name="connsiteY23" fmla="*/ 245269 h 1078706"/>
                <a:gd name="connsiteX24" fmla="*/ 545306 w 545306"/>
                <a:gd name="connsiteY24" fmla="*/ 261938 h 1078706"/>
                <a:gd name="connsiteX25" fmla="*/ 538162 w 545306"/>
                <a:gd name="connsiteY25" fmla="*/ 278606 h 1078706"/>
                <a:gd name="connsiteX26" fmla="*/ 516731 w 545306"/>
                <a:gd name="connsiteY26" fmla="*/ 297656 h 1078706"/>
                <a:gd name="connsiteX27" fmla="*/ 485775 w 545306"/>
                <a:gd name="connsiteY27" fmla="*/ 319088 h 1078706"/>
                <a:gd name="connsiteX28" fmla="*/ 459581 w 545306"/>
                <a:gd name="connsiteY28" fmla="*/ 342900 h 1078706"/>
                <a:gd name="connsiteX29" fmla="*/ 440531 w 545306"/>
                <a:gd name="connsiteY29" fmla="*/ 369094 h 1078706"/>
                <a:gd name="connsiteX30" fmla="*/ 426243 w 545306"/>
                <a:gd name="connsiteY30" fmla="*/ 416719 h 1078706"/>
                <a:gd name="connsiteX31" fmla="*/ 385762 w 545306"/>
                <a:gd name="connsiteY31" fmla="*/ 557213 h 1078706"/>
                <a:gd name="connsiteX32" fmla="*/ 314325 w 545306"/>
                <a:gd name="connsiteY32" fmla="*/ 764381 h 1078706"/>
                <a:gd name="connsiteX33" fmla="*/ 283368 w 545306"/>
                <a:gd name="connsiteY33" fmla="*/ 847725 h 1078706"/>
                <a:gd name="connsiteX34" fmla="*/ 238125 w 545306"/>
                <a:gd name="connsiteY34" fmla="*/ 962025 h 1078706"/>
                <a:gd name="connsiteX35" fmla="*/ 214312 w 545306"/>
                <a:gd name="connsiteY35" fmla="*/ 1009650 h 1078706"/>
                <a:gd name="connsiteX36" fmla="*/ 190500 w 545306"/>
                <a:gd name="connsiteY36" fmla="*/ 1052513 h 1078706"/>
                <a:gd name="connsiteX37" fmla="*/ 176212 w 545306"/>
                <a:gd name="connsiteY37" fmla="*/ 1066800 h 1078706"/>
                <a:gd name="connsiteX38" fmla="*/ 157162 w 545306"/>
                <a:gd name="connsiteY38" fmla="*/ 1073944 h 1078706"/>
                <a:gd name="connsiteX39" fmla="*/ 138112 w 545306"/>
                <a:gd name="connsiteY39" fmla="*/ 1078706 h 1078706"/>
                <a:gd name="connsiteX40" fmla="*/ 104775 w 545306"/>
                <a:gd name="connsiteY40" fmla="*/ 1066800 h 1078706"/>
                <a:gd name="connsiteX41" fmla="*/ 88106 w 545306"/>
                <a:gd name="connsiteY41" fmla="*/ 1047750 h 1078706"/>
                <a:gd name="connsiteX42" fmla="*/ 71437 w 545306"/>
                <a:gd name="connsiteY42" fmla="*/ 1016794 h 1078706"/>
                <a:gd name="connsiteX43" fmla="*/ 59531 w 545306"/>
                <a:gd name="connsiteY43" fmla="*/ 973931 h 1078706"/>
                <a:gd name="connsiteX44" fmla="*/ 57150 w 545306"/>
                <a:gd name="connsiteY44" fmla="*/ 931069 h 1078706"/>
                <a:gd name="connsiteX45" fmla="*/ 69056 w 545306"/>
                <a:gd name="connsiteY45" fmla="*/ 862013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5306" h="1078706">
                  <a:moveTo>
                    <a:pt x="69056" y="862013"/>
                  </a:moveTo>
                  <a:lnTo>
                    <a:pt x="100012" y="738188"/>
                  </a:lnTo>
                  <a:lnTo>
                    <a:pt x="147637" y="550069"/>
                  </a:lnTo>
                  <a:lnTo>
                    <a:pt x="188118" y="340519"/>
                  </a:lnTo>
                  <a:lnTo>
                    <a:pt x="188118" y="295275"/>
                  </a:lnTo>
                  <a:lnTo>
                    <a:pt x="180975" y="257175"/>
                  </a:lnTo>
                  <a:lnTo>
                    <a:pt x="164306" y="216694"/>
                  </a:lnTo>
                  <a:lnTo>
                    <a:pt x="126206" y="161925"/>
                  </a:lnTo>
                  <a:lnTo>
                    <a:pt x="73818" y="111919"/>
                  </a:lnTo>
                  <a:lnTo>
                    <a:pt x="21431" y="64294"/>
                  </a:lnTo>
                  <a:lnTo>
                    <a:pt x="7143" y="47625"/>
                  </a:lnTo>
                  <a:lnTo>
                    <a:pt x="0" y="33338"/>
                  </a:lnTo>
                  <a:lnTo>
                    <a:pt x="4762" y="16669"/>
                  </a:lnTo>
                  <a:lnTo>
                    <a:pt x="28575" y="2381"/>
                  </a:lnTo>
                  <a:lnTo>
                    <a:pt x="76200" y="0"/>
                  </a:lnTo>
                  <a:lnTo>
                    <a:pt x="150018" y="11906"/>
                  </a:lnTo>
                  <a:lnTo>
                    <a:pt x="219075" y="30956"/>
                  </a:lnTo>
                  <a:lnTo>
                    <a:pt x="285750" y="59531"/>
                  </a:lnTo>
                  <a:lnTo>
                    <a:pt x="359568" y="97631"/>
                  </a:lnTo>
                  <a:lnTo>
                    <a:pt x="423862" y="133350"/>
                  </a:lnTo>
                  <a:lnTo>
                    <a:pt x="483393" y="169069"/>
                  </a:lnTo>
                  <a:lnTo>
                    <a:pt x="519112" y="200025"/>
                  </a:lnTo>
                  <a:lnTo>
                    <a:pt x="535781" y="221456"/>
                  </a:lnTo>
                  <a:lnTo>
                    <a:pt x="545306" y="245269"/>
                  </a:lnTo>
                  <a:lnTo>
                    <a:pt x="545306" y="261938"/>
                  </a:lnTo>
                  <a:lnTo>
                    <a:pt x="538162" y="278606"/>
                  </a:lnTo>
                  <a:lnTo>
                    <a:pt x="516731" y="297656"/>
                  </a:lnTo>
                  <a:lnTo>
                    <a:pt x="485775" y="319088"/>
                  </a:lnTo>
                  <a:lnTo>
                    <a:pt x="459581" y="342900"/>
                  </a:lnTo>
                  <a:lnTo>
                    <a:pt x="440531" y="369094"/>
                  </a:lnTo>
                  <a:lnTo>
                    <a:pt x="426243" y="416719"/>
                  </a:lnTo>
                  <a:lnTo>
                    <a:pt x="385762" y="557213"/>
                  </a:lnTo>
                  <a:lnTo>
                    <a:pt x="314325" y="764381"/>
                  </a:lnTo>
                  <a:lnTo>
                    <a:pt x="283368" y="847725"/>
                  </a:lnTo>
                  <a:lnTo>
                    <a:pt x="238125" y="962025"/>
                  </a:lnTo>
                  <a:lnTo>
                    <a:pt x="214312" y="1009650"/>
                  </a:lnTo>
                  <a:lnTo>
                    <a:pt x="190500" y="1052513"/>
                  </a:lnTo>
                  <a:lnTo>
                    <a:pt x="176212" y="1066800"/>
                  </a:lnTo>
                  <a:lnTo>
                    <a:pt x="157162" y="1073944"/>
                  </a:lnTo>
                  <a:lnTo>
                    <a:pt x="138112" y="1078706"/>
                  </a:lnTo>
                  <a:lnTo>
                    <a:pt x="104775" y="1066800"/>
                  </a:lnTo>
                  <a:lnTo>
                    <a:pt x="88106" y="1047750"/>
                  </a:lnTo>
                  <a:lnTo>
                    <a:pt x="71437" y="1016794"/>
                  </a:lnTo>
                  <a:lnTo>
                    <a:pt x="59531" y="973931"/>
                  </a:lnTo>
                  <a:lnTo>
                    <a:pt x="57150" y="931069"/>
                  </a:lnTo>
                  <a:lnTo>
                    <a:pt x="69056" y="8620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3DB28689-CB44-48E2-B539-B98E6002734E}"/>
                </a:ext>
              </a:extLst>
            </p:cNvPr>
            <p:cNvSpPr/>
            <p:nvPr/>
          </p:nvSpPr>
          <p:spPr>
            <a:xfrm rot="16200000">
              <a:off x="3733006" y="4866482"/>
              <a:ext cx="2560637" cy="476250"/>
            </a:xfrm>
            <a:custGeom>
              <a:avLst/>
              <a:gdLst>
                <a:gd name="connsiteX0" fmla="*/ 1223963 w 2559844"/>
                <a:gd name="connsiteY0" fmla="*/ 431006 h 476250"/>
                <a:gd name="connsiteX1" fmla="*/ 847725 w 2559844"/>
                <a:gd name="connsiteY1" fmla="*/ 433387 h 476250"/>
                <a:gd name="connsiteX2" fmla="*/ 421482 w 2559844"/>
                <a:gd name="connsiteY2" fmla="*/ 435768 h 476250"/>
                <a:gd name="connsiteX3" fmla="*/ 280988 w 2559844"/>
                <a:gd name="connsiteY3" fmla="*/ 435768 h 476250"/>
                <a:gd name="connsiteX4" fmla="*/ 221457 w 2559844"/>
                <a:gd name="connsiteY4" fmla="*/ 435768 h 476250"/>
                <a:gd name="connsiteX5" fmla="*/ 154782 w 2559844"/>
                <a:gd name="connsiteY5" fmla="*/ 426243 h 476250"/>
                <a:gd name="connsiteX6" fmla="*/ 109538 w 2559844"/>
                <a:gd name="connsiteY6" fmla="*/ 416718 h 476250"/>
                <a:gd name="connsiteX7" fmla="*/ 78582 w 2559844"/>
                <a:gd name="connsiteY7" fmla="*/ 407193 h 476250"/>
                <a:gd name="connsiteX8" fmla="*/ 50007 w 2559844"/>
                <a:gd name="connsiteY8" fmla="*/ 392906 h 476250"/>
                <a:gd name="connsiteX9" fmla="*/ 28575 w 2559844"/>
                <a:gd name="connsiteY9" fmla="*/ 376237 h 476250"/>
                <a:gd name="connsiteX10" fmla="*/ 9525 w 2559844"/>
                <a:gd name="connsiteY10" fmla="*/ 354806 h 476250"/>
                <a:gd name="connsiteX11" fmla="*/ 0 w 2559844"/>
                <a:gd name="connsiteY11" fmla="*/ 333375 h 476250"/>
                <a:gd name="connsiteX12" fmla="*/ 2382 w 2559844"/>
                <a:gd name="connsiteY12" fmla="*/ 307181 h 476250"/>
                <a:gd name="connsiteX13" fmla="*/ 7144 w 2559844"/>
                <a:gd name="connsiteY13" fmla="*/ 283368 h 476250"/>
                <a:gd name="connsiteX14" fmla="*/ 23813 w 2559844"/>
                <a:gd name="connsiteY14" fmla="*/ 257175 h 476250"/>
                <a:gd name="connsiteX15" fmla="*/ 52388 w 2559844"/>
                <a:gd name="connsiteY15" fmla="*/ 233362 h 476250"/>
                <a:gd name="connsiteX16" fmla="*/ 107157 w 2559844"/>
                <a:gd name="connsiteY16" fmla="*/ 202406 h 476250"/>
                <a:gd name="connsiteX17" fmla="*/ 169069 w 2559844"/>
                <a:gd name="connsiteY17" fmla="*/ 180975 h 476250"/>
                <a:gd name="connsiteX18" fmla="*/ 264319 w 2559844"/>
                <a:gd name="connsiteY18" fmla="*/ 161925 h 476250"/>
                <a:gd name="connsiteX19" fmla="*/ 378619 w 2559844"/>
                <a:gd name="connsiteY19" fmla="*/ 145256 h 476250"/>
                <a:gd name="connsiteX20" fmla="*/ 419100 w 2559844"/>
                <a:gd name="connsiteY20" fmla="*/ 145256 h 476250"/>
                <a:gd name="connsiteX21" fmla="*/ 457200 w 2559844"/>
                <a:gd name="connsiteY21" fmla="*/ 159543 h 476250"/>
                <a:gd name="connsiteX22" fmla="*/ 500063 w 2559844"/>
                <a:gd name="connsiteY22" fmla="*/ 173831 h 476250"/>
                <a:gd name="connsiteX23" fmla="*/ 585788 w 2559844"/>
                <a:gd name="connsiteY23" fmla="*/ 195262 h 476250"/>
                <a:gd name="connsiteX24" fmla="*/ 650082 w 2559844"/>
                <a:gd name="connsiteY24" fmla="*/ 207168 h 476250"/>
                <a:gd name="connsiteX25" fmla="*/ 742950 w 2559844"/>
                <a:gd name="connsiteY25" fmla="*/ 211931 h 476250"/>
                <a:gd name="connsiteX26" fmla="*/ 1185863 w 2559844"/>
                <a:gd name="connsiteY26" fmla="*/ 214312 h 476250"/>
                <a:gd name="connsiteX27" fmla="*/ 1740694 w 2559844"/>
                <a:gd name="connsiteY27" fmla="*/ 211931 h 476250"/>
                <a:gd name="connsiteX28" fmla="*/ 2131219 w 2559844"/>
                <a:gd name="connsiteY28" fmla="*/ 192881 h 476250"/>
                <a:gd name="connsiteX29" fmla="*/ 2252663 w 2559844"/>
                <a:gd name="connsiteY29" fmla="*/ 190500 h 476250"/>
                <a:gd name="connsiteX30" fmla="*/ 2328863 w 2559844"/>
                <a:gd name="connsiteY30" fmla="*/ 183356 h 476250"/>
                <a:gd name="connsiteX31" fmla="*/ 2364582 w 2559844"/>
                <a:gd name="connsiteY31" fmla="*/ 173831 h 476250"/>
                <a:gd name="connsiteX32" fmla="*/ 2388394 w 2559844"/>
                <a:gd name="connsiteY32" fmla="*/ 159543 h 476250"/>
                <a:gd name="connsiteX33" fmla="*/ 2416969 w 2559844"/>
                <a:gd name="connsiteY33" fmla="*/ 138112 h 476250"/>
                <a:gd name="connsiteX34" fmla="*/ 2452688 w 2559844"/>
                <a:gd name="connsiteY34" fmla="*/ 92868 h 476250"/>
                <a:gd name="connsiteX35" fmla="*/ 2486025 w 2559844"/>
                <a:gd name="connsiteY35" fmla="*/ 38100 h 476250"/>
                <a:gd name="connsiteX36" fmla="*/ 2505075 w 2559844"/>
                <a:gd name="connsiteY36" fmla="*/ 14287 h 476250"/>
                <a:gd name="connsiteX37" fmla="*/ 2521744 w 2559844"/>
                <a:gd name="connsiteY37" fmla="*/ 2381 h 476250"/>
                <a:gd name="connsiteX38" fmla="*/ 2538413 w 2559844"/>
                <a:gd name="connsiteY38" fmla="*/ 0 h 476250"/>
                <a:gd name="connsiteX39" fmla="*/ 2552700 w 2559844"/>
                <a:gd name="connsiteY39" fmla="*/ 4762 h 476250"/>
                <a:gd name="connsiteX40" fmla="*/ 2559844 w 2559844"/>
                <a:gd name="connsiteY40" fmla="*/ 21431 h 476250"/>
                <a:gd name="connsiteX41" fmla="*/ 2552700 w 2559844"/>
                <a:gd name="connsiteY41" fmla="*/ 123825 h 476250"/>
                <a:gd name="connsiteX42" fmla="*/ 2533650 w 2559844"/>
                <a:gd name="connsiteY42" fmla="*/ 269081 h 476250"/>
                <a:gd name="connsiteX43" fmla="*/ 2524125 w 2559844"/>
                <a:gd name="connsiteY43" fmla="*/ 295275 h 476250"/>
                <a:gd name="connsiteX44" fmla="*/ 2481263 w 2559844"/>
                <a:gd name="connsiteY44" fmla="*/ 350043 h 476250"/>
                <a:gd name="connsiteX45" fmla="*/ 2402682 w 2559844"/>
                <a:gd name="connsiteY45" fmla="*/ 428625 h 476250"/>
                <a:gd name="connsiteX46" fmla="*/ 2345532 w 2559844"/>
                <a:gd name="connsiteY46" fmla="*/ 473868 h 476250"/>
                <a:gd name="connsiteX47" fmla="*/ 2336007 w 2559844"/>
                <a:gd name="connsiteY47" fmla="*/ 476250 h 476250"/>
                <a:gd name="connsiteX48" fmla="*/ 2316957 w 2559844"/>
                <a:gd name="connsiteY48" fmla="*/ 459581 h 476250"/>
                <a:gd name="connsiteX49" fmla="*/ 2305050 w 2559844"/>
                <a:gd name="connsiteY49" fmla="*/ 445293 h 476250"/>
                <a:gd name="connsiteX50" fmla="*/ 2286000 w 2559844"/>
                <a:gd name="connsiteY50" fmla="*/ 431006 h 476250"/>
                <a:gd name="connsiteX51" fmla="*/ 2264569 w 2559844"/>
                <a:gd name="connsiteY51" fmla="*/ 423862 h 476250"/>
                <a:gd name="connsiteX52" fmla="*/ 2226469 w 2559844"/>
                <a:gd name="connsiteY52" fmla="*/ 421481 h 476250"/>
                <a:gd name="connsiteX53" fmla="*/ 2143125 w 2559844"/>
                <a:gd name="connsiteY53" fmla="*/ 433387 h 476250"/>
                <a:gd name="connsiteX54" fmla="*/ 1859757 w 2559844"/>
                <a:gd name="connsiteY54" fmla="*/ 428625 h 476250"/>
                <a:gd name="connsiteX55" fmla="*/ 1223963 w 2559844"/>
                <a:gd name="connsiteY55" fmla="*/ 4310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59844" h="476250">
                  <a:moveTo>
                    <a:pt x="1223963" y="431006"/>
                  </a:moveTo>
                  <a:lnTo>
                    <a:pt x="847725" y="433387"/>
                  </a:lnTo>
                  <a:lnTo>
                    <a:pt x="421482" y="435768"/>
                  </a:lnTo>
                  <a:lnTo>
                    <a:pt x="280988" y="435768"/>
                  </a:lnTo>
                  <a:lnTo>
                    <a:pt x="221457" y="435768"/>
                  </a:lnTo>
                  <a:lnTo>
                    <a:pt x="154782" y="426243"/>
                  </a:lnTo>
                  <a:lnTo>
                    <a:pt x="109538" y="416718"/>
                  </a:lnTo>
                  <a:lnTo>
                    <a:pt x="78582" y="407193"/>
                  </a:lnTo>
                  <a:lnTo>
                    <a:pt x="50007" y="392906"/>
                  </a:lnTo>
                  <a:lnTo>
                    <a:pt x="28575" y="376237"/>
                  </a:lnTo>
                  <a:lnTo>
                    <a:pt x="9525" y="354806"/>
                  </a:lnTo>
                  <a:lnTo>
                    <a:pt x="0" y="333375"/>
                  </a:lnTo>
                  <a:lnTo>
                    <a:pt x="2382" y="307181"/>
                  </a:lnTo>
                  <a:lnTo>
                    <a:pt x="7144" y="283368"/>
                  </a:lnTo>
                  <a:lnTo>
                    <a:pt x="23813" y="257175"/>
                  </a:lnTo>
                  <a:lnTo>
                    <a:pt x="52388" y="233362"/>
                  </a:lnTo>
                  <a:lnTo>
                    <a:pt x="107157" y="202406"/>
                  </a:lnTo>
                  <a:lnTo>
                    <a:pt x="169069" y="180975"/>
                  </a:lnTo>
                  <a:lnTo>
                    <a:pt x="264319" y="161925"/>
                  </a:lnTo>
                  <a:lnTo>
                    <a:pt x="378619" y="145256"/>
                  </a:lnTo>
                  <a:lnTo>
                    <a:pt x="419100" y="145256"/>
                  </a:lnTo>
                  <a:lnTo>
                    <a:pt x="457200" y="159543"/>
                  </a:lnTo>
                  <a:lnTo>
                    <a:pt x="500063" y="173831"/>
                  </a:lnTo>
                  <a:lnTo>
                    <a:pt x="585788" y="195262"/>
                  </a:lnTo>
                  <a:lnTo>
                    <a:pt x="650082" y="207168"/>
                  </a:lnTo>
                  <a:lnTo>
                    <a:pt x="742950" y="211931"/>
                  </a:lnTo>
                  <a:lnTo>
                    <a:pt x="1185863" y="214312"/>
                  </a:lnTo>
                  <a:lnTo>
                    <a:pt x="1740694" y="211931"/>
                  </a:lnTo>
                  <a:lnTo>
                    <a:pt x="2131219" y="192881"/>
                  </a:lnTo>
                  <a:lnTo>
                    <a:pt x="2252663" y="190500"/>
                  </a:lnTo>
                  <a:lnTo>
                    <a:pt x="2328863" y="183356"/>
                  </a:lnTo>
                  <a:lnTo>
                    <a:pt x="2364582" y="173831"/>
                  </a:lnTo>
                  <a:lnTo>
                    <a:pt x="2388394" y="159543"/>
                  </a:lnTo>
                  <a:lnTo>
                    <a:pt x="2416969" y="138112"/>
                  </a:lnTo>
                  <a:lnTo>
                    <a:pt x="2452688" y="92868"/>
                  </a:lnTo>
                  <a:lnTo>
                    <a:pt x="2486025" y="38100"/>
                  </a:lnTo>
                  <a:lnTo>
                    <a:pt x="2505075" y="14287"/>
                  </a:lnTo>
                  <a:lnTo>
                    <a:pt x="2521744" y="2381"/>
                  </a:lnTo>
                  <a:lnTo>
                    <a:pt x="2538413" y="0"/>
                  </a:lnTo>
                  <a:lnTo>
                    <a:pt x="2552700" y="4762"/>
                  </a:lnTo>
                  <a:lnTo>
                    <a:pt x="2559844" y="21431"/>
                  </a:lnTo>
                  <a:lnTo>
                    <a:pt x="2552700" y="123825"/>
                  </a:lnTo>
                  <a:lnTo>
                    <a:pt x="2533650" y="269081"/>
                  </a:lnTo>
                  <a:lnTo>
                    <a:pt x="2524125" y="295275"/>
                  </a:lnTo>
                  <a:lnTo>
                    <a:pt x="2481263" y="350043"/>
                  </a:lnTo>
                  <a:lnTo>
                    <a:pt x="2402682" y="428625"/>
                  </a:lnTo>
                  <a:lnTo>
                    <a:pt x="2345532" y="473868"/>
                  </a:lnTo>
                  <a:lnTo>
                    <a:pt x="2336007" y="476250"/>
                  </a:lnTo>
                  <a:lnTo>
                    <a:pt x="2316957" y="459581"/>
                  </a:lnTo>
                  <a:lnTo>
                    <a:pt x="2305050" y="445293"/>
                  </a:lnTo>
                  <a:lnTo>
                    <a:pt x="2286000" y="431006"/>
                  </a:lnTo>
                  <a:lnTo>
                    <a:pt x="2264569" y="423862"/>
                  </a:lnTo>
                  <a:lnTo>
                    <a:pt x="2226469" y="421481"/>
                  </a:lnTo>
                  <a:lnTo>
                    <a:pt x="2143125" y="433387"/>
                  </a:lnTo>
                  <a:lnTo>
                    <a:pt x="1859757" y="428625"/>
                  </a:lnTo>
                  <a:lnTo>
                    <a:pt x="1223963" y="4310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775C4FE7-7738-4895-8C7A-EEB2FA68EEBD}"/>
                </a:ext>
              </a:extLst>
            </p:cNvPr>
            <p:cNvSpPr/>
            <p:nvPr/>
          </p:nvSpPr>
          <p:spPr>
            <a:xfrm>
              <a:off x="2976563" y="4335463"/>
              <a:ext cx="2093912" cy="1574800"/>
            </a:xfrm>
            <a:custGeom>
              <a:avLst/>
              <a:gdLst>
                <a:gd name="connsiteX0" fmla="*/ 1133475 w 2093118"/>
                <a:gd name="connsiteY0" fmla="*/ 1062038 h 1574007"/>
                <a:gd name="connsiteX1" fmla="*/ 992981 w 2093118"/>
                <a:gd name="connsiteY1" fmla="*/ 1147763 h 1574007"/>
                <a:gd name="connsiteX2" fmla="*/ 842962 w 2093118"/>
                <a:gd name="connsiteY2" fmla="*/ 1233488 h 1574007"/>
                <a:gd name="connsiteX3" fmla="*/ 609600 w 2093118"/>
                <a:gd name="connsiteY3" fmla="*/ 1347788 h 1574007"/>
                <a:gd name="connsiteX4" fmla="*/ 431006 w 2093118"/>
                <a:gd name="connsiteY4" fmla="*/ 1426369 h 1574007"/>
                <a:gd name="connsiteX5" fmla="*/ 240506 w 2093118"/>
                <a:gd name="connsiteY5" fmla="*/ 1502569 h 1574007"/>
                <a:gd name="connsiteX6" fmla="*/ 54768 w 2093118"/>
                <a:gd name="connsiteY6" fmla="*/ 1569244 h 1574007"/>
                <a:gd name="connsiteX7" fmla="*/ 23812 w 2093118"/>
                <a:gd name="connsiteY7" fmla="*/ 1574007 h 1574007"/>
                <a:gd name="connsiteX8" fmla="*/ 7143 w 2093118"/>
                <a:gd name="connsiteY8" fmla="*/ 1566863 h 1574007"/>
                <a:gd name="connsiteX9" fmla="*/ 2381 w 2093118"/>
                <a:gd name="connsiteY9" fmla="*/ 1557338 h 1574007"/>
                <a:gd name="connsiteX10" fmla="*/ 0 w 2093118"/>
                <a:gd name="connsiteY10" fmla="*/ 1545432 h 1574007"/>
                <a:gd name="connsiteX11" fmla="*/ 9525 w 2093118"/>
                <a:gd name="connsiteY11" fmla="*/ 1531144 h 1574007"/>
                <a:gd name="connsiteX12" fmla="*/ 102393 w 2093118"/>
                <a:gd name="connsiteY12" fmla="*/ 1485900 h 1574007"/>
                <a:gd name="connsiteX13" fmla="*/ 276225 w 2093118"/>
                <a:gd name="connsiteY13" fmla="*/ 1393032 h 1574007"/>
                <a:gd name="connsiteX14" fmla="*/ 459581 w 2093118"/>
                <a:gd name="connsiteY14" fmla="*/ 1295400 h 1574007"/>
                <a:gd name="connsiteX15" fmla="*/ 659606 w 2093118"/>
                <a:gd name="connsiteY15" fmla="*/ 1176338 h 1574007"/>
                <a:gd name="connsiteX16" fmla="*/ 850106 w 2093118"/>
                <a:gd name="connsiteY16" fmla="*/ 1042988 h 1574007"/>
                <a:gd name="connsiteX17" fmla="*/ 1054893 w 2093118"/>
                <a:gd name="connsiteY17" fmla="*/ 871538 h 1574007"/>
                <a:gd name="connsiteX18" fmla="*/ 1302543 w 2093118"/>
                <a:gd name="connsiteY18" fmla="*/ 652463 h 1574007"/>
                <a:gd name="connsiteX19" fmla="*/ 1478756 w 2093118"/>
                <a:gd name="connsiteY19" fmla="*/ 478632 h 1574007"/>
                <a:gd name="connsiteX20" fmla="*/ 1643062 w 2093118"/>
                <a:gd name="connsiteY20" fmla="*/ 304800 h 1574007"/>
                <a:gd name="connsiteX21" fmla="*/ 1757362 w 2093118"/>
                <a:gd name="connsiteY21" fmla="*/ 171450 h 1574007"/>
                <a:gd name="connsiteX22" fmla="*/ 1852612 w 2093118"/>
                <a:gd name="connsiteY22" fmla="*/ 42863 h 1574007"/>
                <a:gd name="connsiteX23" fmla="*/ 2083593 w 2093118"/>
                <a:gd name="connsiteY23" fmla="*/ 0 h 1574007"/>
                <a:gd name="connsiteX24" fmla="*/ 2093118 w 2093118"/>
                <a:gd name="connsiteY24" fmla="*/ 250032 h 1574007"/>
                <a:gd name="connsiteX25" fmla="*/ 2000250 w 2093118"/>
                <a:gd name="connsiteY25" fmla="*/ 323850 h 1574007"/>
                <a:gd name="connsiteX26" fmla="*/ 1878806 w 2093118"/>
                <a:gd name="connsiteY26" fmla="*/ 442913 h 1574007"/>
                <a:gd name="connsiteX27" fmla="*/ 1666875 w 2093118"/>
                <a:gd name="connsiteY27" fmla="*/ 642938 h 1574007"/>
                <a:gd name="connsiteX28" fmla="*/ 1404937 w 2093118"/>
                <a:gd name="connsiteY28" fmla="*/ 866775 h 1574007"/>
                <a:gd name="connsiteX29" fmla="*/ 1231106 w 2093118"/>
                <a:gd name="connsiteY29" fmla="*/ 995363 h 1574007"/>
                <a:gd name="connsiteX30" fmla="*/ 1133475 w 2093118"/>
                <a:gd name="connsiteY30" fmla="*/ 1062038 h 157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3118" h="1574007">
                  <a:moveTo>
                    <a:pt x="1133475" y="1062038"/>
                  </a:moveTo>
                  <a:lnTo>
                    <a:pt x="992981" y="1147763"/>
                  </a:lnTo>
                  <a:lnTo>
                    <a:pt x="842962" y="1233488"/>
                  </a:lnTo>
                  <a:lnTo>
                    <a:pt x="609600" y="1347788"/>
                  </a:lnTo>
                  <a:lnTo>
                    <a:pt x="431006" y="1426369"/>
                  </a:lnTo>
                  <a:lnTo>
                    <a:pt x="240506" y="1502569"/>
                  </a:lnTo>
                  <a:lnTo>
                    <a:pt x="54768" y="1569244"/>
                  </a:lnTo>
                  <a:lnTo>
                    <a:pt x="23812" y="1574007"/>
                  </a:lnTo>
                  <a:lnTo>
                    <a:pt x="7143" y="1566863"/>
                  </a:lnTo>
                  <a:lnTo>
                    <a:pt x="2381" y="1557338"/>
                  </a:lnTo>
                  <a:lnTo>
                    <a:pt x="0" y="1545432"/>
                  </a:lnTo>
                  <a:lnTo>
                    <a:pt x="9525" y="1531144"/>
                  </a:lnTo>
                  <a:lnTo>
                    <a:pt x="102393" y="1485900"/>
                  </a:lnTo>
                  <a:lnTo>
                    <a:pt x="276225" y="1393032"/>
                  </a:lnTo>
                  <a:lnTo>
                    <a:pt x="459581" y="1295400"/>
                  </a:lnTo>
                  <a:lnTo>
                    <a:pt x="659606" y="1176338"/>
                  </a:lnTo>
                  <a:lnTo>
                    <a:pt x="850106" y="1042988"/>
                  </a:lnTo>
                  <a:lnTo>
                    <a:pt x="1054893" y="871538"/>
                  </a:lnTo>
                  <a:lnTo>
                    <a:pt x="1302543" y="652463"/>
                  </a:lnTo>
                  <a:lnTo>
                    <a:pt x="1478756" y="478632"/>
                  </a:lnTo>
                  <a:lnTo>
                    <a:pt x="1643062" y="304800"/>
                  </a:lnTo>
                  <a:lnTo>
                    <a:pt x="1757362" y="171450"/>
                  </a:lnTo>
                  <a:lnTo>
                    <a:pt x="1852612" y="42863"/>
                  </a:lnTo>
                  <a:lnTo>
                    <a:pt x="2083593" y="0"/>
                  </a:lnTo>
                  <a:lnTo>
                    <a:pt x="2093118" y="250032"/>
                  </a:lnTo>
                  <a:lnTo>
                    <a:pt x="2000250" y="323850"/>
                  </a:lnTo>
                  <a:lnTo>
                    <a:pt x="1878806" y="442913"/>
                  </a:lnTo>
                  <a:lnTo>
                    <a:pt x="1666875" y="642938"/>
                  </a:lnTo>
                  <a:lnTo>
                    <a:pt x="1404937" y="866775"/>
                  </a:lnTo>
                  <a:lnTo>
                    <a:pt x="1231106" y="995363"/>
                  </a:lnTo>
                  <a:lnTo>
                    <a:pt x="1133475" y="10620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00B8D2F1-9691-4309-A1AB-3F86BD6F1A66}"/>
                </a:ext>
              </a:extLst>
            </p:cNvPr>
            <p:cNvSpPr/>
            <p:nvPr/>
          </p:nvSpPr>
          <p:spPr>
            <a:xfrm>
              <a:off x="5108575" y="4338638"/>
              <a:ext cx="2439988" cy="1539875"/>
            </a:xfrm>
            <a:custGeom>
              <a:avLst/>
              <a:gdLst>
                <a:gd name="connsiteX0" fmla="*/ 926307 w 2440782"/>
                <a:gd name="connsiteY0" fmla="*/ 1031081 h 1540668"/>
                <a:gd name="connsiteX1" fmla="*/ 700088 w 2440782"/>
                <a:gd name="connsiteY1" fmla="*/ 812006 h 1540668"/>
                <a:gd name="connsiteX2" fmla="*/ 507207 w 2440782"/>
                <a:gd name="connsiteY2" fmla="*/ 614362 h 1540668"/>
                <a:gd name="connsiteX3" fmla="*/ 261938 w 2440782"/>
                <a:gd name="connsiteY3" fmla="*/ 354806 h 1540668"/>
                <a:gd name="connsiteX4" fmla="*/ 0 w 2440782"/>
                <a:gd name="connsiteY4" fmla="*/ 76200 h 1540668"/>
                <a:gd name="connsiteX5" fmla="*/ 50007 w 2440782"/>
                <a:gd name="connsiteY5" fmla="*/ 0 h 1540668"/>
                <a:gd name="connsiteX6" fmla="*/ 216694 w 2440782"/>
                <a:gd name="connsiteY6" fmla="*/ 145256 h 1540668"/>
                <a:gd name="connsiteX7" fmla="*/ 421482 w 2440782"/>
                <a:gd name="connsiteY7" fmla="*/ 316706 h 1540668"/>
                <a:gd name="connsiteX8" fmla="*/ 602457 w 2440782"/>
                <a:gd name="connsiteY8" fmla="*/ 461962 h 1540668"/>
                <a:gd name="connsiteX9" fmla="*/ 812007 w 2440782"/>
                <a:gd name="connsiteY9" fmla="*/ 621506 h 1540668"/>
                <a:gd name="connsiteX10" fmla="*/ 962025 w 2440782"/>
                <a:gd name="connsiteY10" fmla="*/ 735806 h 1540668"/>
                <a:gd name="connsiteX11" fmla="*/ 1176338 w 2440782"/>
                <a:gd name="connsiteY11" fmla="*/ 881062 h 1540668"/>
                <a:gd name="connsiteX12" fmla="*/ 1343025 w 2440782"/>
                <a:gd name="connsiteY12" fmla="*/ 981075 h 1540668"/>
                <a:gd name="connsiteX13" fmla="*/ 1459707 w 2440782"/>
                <a:gd name="connsiteY13" fmla="*/ 1042987 h 1540668"/>
                <a:gd name="connsiteX14" fmla="*/ 1652588 w 2440782"/>
                <a:gd name="connsiteY14" fmla="*/ 1138237 h 1540668"/>
                <a:gd name="connsiteX15" fmla="*/ 1869282 w 2440782"/>
                <a:gd name="connsiteY15" fmla="*/ 1233487 h 1540668"/>
                <a:gd name="connsiteX16" fmla="*/ 2050257 w 2440782"/>
                <a:gd name="connsiteY16" fmla="*/ 1302543 h 1540668"/>
                <a:gd name="connsiteX17" fmla="*/ 2262188 w 2440782"/>
                <a:gd name="connsiteY17" fmla="*/ 1381125 h 1540668"/>
                <a:gd name="connsiteX18" fmla="*/ 2395538 w 2440782"/>
                <a:gd name="connsiteY18" fmla="*/ 1426368 h 1540668"/>
                <a:gd name="connsiteX19" fmla="*/ 2426494 w 2440782"/>
                <a:gd name="connsiteY19" fmla="*/ 1440656 h 1540668"/>
                <a:gd name="connsiteX20" fmla="*/ 2440782 w 2440782"/>
                <a:gd name="connsiteY20" fmla="*/ 1452562 h 1540668"/>
                <a:gd name="connsiteX21" fmla="*/ 2438400 w 2440782"/>
                <a:gd name="connsiteY21" fmla="*/ 1476375 h 1540668"/>
                <a:gd name="connsiteX22" fmla="*/ 2414588 w 2440782"/>
                <a:gd name="connsiteY22" fmla="*/ 1493043 h 1540668"/>
                <a:gd name="connsiteX23" fmla="*/ 2266950 w 2440782"/>
                <a:gd name="connsiteY23" fmla="*/ 1507331 h 1540668"/>
                <a:gd name="connsiteX24" fmla="*/ 1857375 w 2440782"/>
                <a:gd name="connsiteY24" fmla="*/ 1528762 h 1540668"/>
                <a:gd name="connsiteX25" fmla="*/ 1593057 w 2440782"/>
                <a:gd name="connsiteY25" fmla="*/ 1540668 h 1540668"/>
                <a:gd name="connsiteX26" fmla="*/ 1559719 w 2440782"/>
                <a:gd name="connsiteY26" fmla="*/ 1540668 h 1540668"/>
                <a:gd name="connsiteX27" fmla="*/ 1490663 w 2440782"/>
                <a:gd name="connsiteY27" fmla="*/ 1531143 h 1540668"/>
                <a:gd name="connsiteX28" fmla="*/ 1450182 w 2440782"/>
                <a:gd name="connsiteY28" fmla="*/ 1507331 h 1540668"/>
                <a:gd name="connsiteX29" fmla="*/ 1397794 w 2440782"/>
                <a:gd name="connsiteY29" fmla="*/ 1459706 h 1540668"/>
                <a:gd name="connsiteX30" fmla="*/ 1159669 w 2440782"/>
                <a:gd name="connsiteY30" fmla="*/ 1243012 h 1540668"/>
                <a:gd name="connsiteX31" fmla="*/ 926307 w 2440782"/>
                <a:gd name="connsiteY31" fmla="*/ 103108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0782" h="1540668">
                  <a:moveTo>
                    <a:pt x="926307" y="1031081"/>
                  </a:moveTo>
                  <a:lnTo>
                    <a:pt x="700088" y="812006"/>
                  </a:lnTo>
                  <a:lnTo>
                    <a:pt x="507207" y="614362"/>
                  </a:lnTo>
                  <a:lnTo>
                    <a:pt x="261938" y="354806"/>
                  </a:lnTo>
                  <a:lnTo>
                    <a:pt x="0" y="76200"/>
                  </a:lnTo>
                  <a:lnTo>
                    <a:pt x="50007" y="0"/>
                  </a:lnTo>
                  <a:lnTo>
                    <a:pt x="216694" y="145256"/>
                  </a:lnTo>
                  <a:lnTo>
                    <a:pt x="421482" y="316706"/>
                  </a:lnTo>
                  <a:lnTo>
                    <a:pt x="602457" y="461962"/>
                  </a:lnTo>
                  <a:lnTo>
                    <a:pt x="812007" y="621506"/>
                  </a:lnTo>
                  <a:lnTo>
                    <a:pt x="962025" y="735806"/>
                  </a:lnTo>
                  <a:lnTo>
                    <a:pt x="1176338" y="881062"/>
                  </a:lnTo>
                  <a:lnTo>
                    <a:pt x="1343025" y="981075"/>
                  </a:lnTo>
                  <a:lnTo>
                    <a:pt x="1459707" y="1042987"/>
                  </a:lnTo>
                  <a:lnTo>
                    <a:pt x="1652588" y="1138237"/>
                  </a:lnTo>
                  <a:lnTo>
                    <a:pt x="1869282" y="1233487"/>
                  </a:lnTo>
                  <a:lnTo>
                    <a:pt x="2050257" y="1302543"/>
                  </a:lnTo>
                  <a:lnTo>
                    <a:pt x="2262188" y="1381125"/>
                  </a:lnTo>
                  <a:lnTo>
                    <a:pt x="2395538" y="1426368"/>
                  </a:lnTo>
                  <a:lnTo>
                    <a:pt x="2426494" y="1440656"/>
                  </a:lnTo>
                  <a:lnTo>
                    <a:pt x="2440782" y="1452562"/>
                  </a:lnTo>
                  <a:lnTo>
                    <a:pt x="2438400" y="1476375"/>
                  </a:lnTo>
                  <a:lnTo>
                    <a:pt x="2414588" y="1493043"/>
                  </a:lnTo>
                  <a:lnTo>
                    <a:pt x="2266950" y="1507331"/>
                  </a:lnTo>
                  <a:lnTo>
                    <a:pt x="1857375" y="1528762"/>
                  </a:lnTo>
                  <a:lnTo>
                    <a:pt x="1593057" y="1540668"/>
                  </a:lnTo>
                  <a:lnTo>
                    <a:pt x="1559719" y="1540668"/>
                  </a:lnTo>
                  <a:lnTo>
                    <a:pt x="1490663" y="1531143"/>
                  </a:lnTo>
                  <a:lnTo>
                    <a:pt x="1450182" y="1507331"/>
                  </a:lnTo>
                  <a:lnTo>
                    <a:pt x="1397794" y="1459706"/>
                  </a:lnTo>
                  <a:lnTo>
                    <a:pt x="1159669" y="1243012"/>
                  </a:lnTo>
                  <a:lnTo>
                    <a:pt x="926307" y="10310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198268FF-8969-4C25-B179-D67E53C501B6}"/>
              </a:ext>
            </a:extLst>
          </p:cNvPr>
          <p:cNvGrpSpPr/>
          <p:nvPr/>
        </p:nvGrpSpPr>
        <p:grpSpPr>
          <a:xfrm>
            <a:off x="2824163" y="1238250"/>
            <a:ext cx="4572000" cy="4994275"/>
            <a:chOff x="2824163" y="1238250"/>
            <a:chExt cx="4572000" cy="4994275"/>
          </a:xfrm>
        </p:grpSpPr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A29F27D-0F97-44C0-9102-DA5718D87465}"/>
                </a:ext>
              </a:extLst>
            </p:cNvPr>
            <p:cNvSpPr/>
            <p:nvPr/>
          </p:nvSpPr>
          <p:spPr>
            <a:xfrm>
              <a:off x="2946400" y="1685925"/>
              <a:ext cx="3895725" cy="625475"/>
            </a:xfrm>
            <a:custGeom>
              <a:avLst/>
              <a:gdLst>
                <a:gd name="connsiteX0" fmla="*/ 2092325 w 3895725"/>
                <a:gd name="connsiteY0" fmla="*/ 336550 h 625475"/>
                <a:gd name="connsiteX1" fmla="*/ 1787525 w 3895725"/>
                <a:gd name="connsiteY1" fmla="*/ 374650 h 625475"/>
                <a:gd name="connsiteX2" fmla="*/ 1431925 w 3895725"/>
                <a:gd name="connsiteY2" fmla="*/ 428625 h 625475"/>
                <a:gd name="connsiteX3" fmla="*/ 1216025 w 3895725"/>
                <a:gd name="connsiteY3" fmla="*/ 466725 h 625475"/>
                <a:gd name="connsiteX4" fmla="*/ 1012825 w 3895725"/>
                <a:gd name="connsiteY4" fmla="*/ 501650 h 625475"/>
                <a:gd name="connsiteX5" fmla="*/ 854075 w 3895725"/>
                <a:gd name="connsiteY5" fmla="*/ 530225 h 625475"/>
                <a:gd name="connsiteX6" fmla="*/ 647700 w 3895725"/>
                <a:gd name="connsiteY6" fmla="*/ 574675 h 625475"/>
                <a:gd name="connsiteX7" fmla="*/ 485775 w 3895725"/>
                <a:gd name="connsiteY7" fmla="*/ 625475 h 625475"/>
                <a:gd name="connsiteX8" fmla="*/ 463550 w 3895725"/>
                <a:gd name="connsiteY8" fmla="*/ 622300 h 625475"/>
                <a:gd name="connsiteX9" fmla="*/ 419100 w 3895725"/>
                <a:gd name="connsiteY9" fmla="*/ 606425 h 625475"/>
                <a:gd name="connsiteX10" fmla="*/ 349250 w 3895725"/>
                <a:gd name="connsiteY10" fmla="*/ 574675 h 625475"/>
                <a:gd name="connsiteX11" fmla="*/ 288925 w 3895725"/>
                <a:gd name="connsiteY11" fmla="*/ 536575 h 625475"/>
                <a:gd name="connsiteX12" fmla="*/ 209550 w 3895725"/>
                <a:gd name="connsiteY12" fmla="*/ 479425 h 625475"/>
                <a:gd name="connsiteX13" fmla="*/ 123825 w 3895725"/>
                <a:gd name="connsiteY13" fmla="*/ 409575 h 625475"/>
                <a:gd name="connsiteX14" fmla="*/ 31750 w 3895725"/>
                <a:gd name="connsiteY14" fmla="*/ 320675 h 625475"/>
                <a:gd name="connsiteX15" fmla="*/ 12700 w 3895725"/>
                <a:gd name="connsiteY15" fmla="*/ 295275 h 625475"/>
                <a:gd name="connsiteX16" fmla="*/ 3175 w 3895725"/>
                <a:gd name="connsiteY16" fmla="*/ 273050 h 625475"/>
                <a:gd name="connsiteX17" fmla="*/ 0 w 3895725"/>
                <a:gd name="connsiteY17" fmla="*/ 254000 h 625475"/>
                <a:gd name="connsiteX18" fmla="*/ 6350 w 3895725"/>
                <a:gd name="connsiteY18" fmla="*/ 238125 h 625475"/>
                <a:gd name="connsiteX19" fmla="*/ 25400 w 3895725"/>
                <a:gd name="connsiteY19" fmla="*/ 238125 h 625475"/>
                <a:gd name="connsiteX20" fmla="*/ 73025 w 3895725"/>
                <a:gd name="connsiteY20" fmla="*/ 257175 h 625475"/>
                <a:gd name="connsiteX21" fmla="*/ 158750 w 3895725"/>
                <a:gd name="connsiteY21" fmla="*/ 295275 h 625475"/>
                <a:gd name="connsiteX22" fmla="*/ 241300 w 3895725"/>
                <a:gd name="connsiteY22" fmla="*/ 327025 h 625475"/>
                <a:gd name="connsiteX23" fmla="*/ 333375 w 3895725"/>
                <a:gd name="connsiteY23" fmla="*/ 358775 h 625475"/>
                <a:gd name="connsiteX24" fmla="*/ 406400 w 3895725"/>
                <a:gd name="connsiteY24" fmla="*/ 377825 h 625475"/>
                <a:gd name="connsiteX25" fmla="*/ 457200 w 3895725"/>
                <a:gd name="connsiteY25" fmla="*/ 381000 h 625475"/>
                <a:gd name="connsiteX26" fmla="*/ 600075 w 3895725"/>
                <a:gd name="connsiteY26" fmla="*/ 358775 h 625475"/>
                <a:gd name="connsiteX27" fmla="*/ 815975 w 3895725"/>
                <a:gd name="connsiteY27" fmla="*/ 323850 h 625475"/>
                <a:gd name="connsiteX28" fmla="*/ 1009650 w 3895725"/>
                <a:gd name="connsiteY28" fmla="*/ 292100 h 625475"/>
                <a:gd name="connsiteX29" fmla="*/ 1181100 w 3895725"/>
                <a:gd name="connsiteY29" fmla="*/ 266700 h 625475"/>
                <a:gd name="connsiteX30" fmla="*/ 1419225 w 3895725"/>
                <a:gd name="connsiteY30" fmla="*/ 225425 h 625475"/>
                <a:gd name="connsiteX31" fmla="*/ 1762125 w 3895725"/>
                <a:gd name="connsiteY31" fmla="*/ 187325 h 625475"/>
                <a:gd name="connsiteX32" fmla="*/ 2133600 w 3895725"/>
                <a:gd name="connsiteY32" fmla="*/ 155575 h 625475"/>
                <a:gd name="connsiteX33" fmla="*/ 2416175 w 3895725"/>
                <a:gd name="connsiteY33" fmla="*/ 133350 h 625475"/>
                <a:gd name="connsiteX34" fmla="*/ 2692400 w 3895725"/>
                <a:gd name="connsiteY34" fmla="*/ 114300 h 625475"/>
                <a:gd name="connsiteX35" fmla="*/ 2924175 w 3895725"/>
                <a:gd name="connsiteY35" fmla="*/ 95250 h 625475"/>
                <a:gd name="connsiteX36" fmla="*/ 3178175 w 3895725"/>
                <a:gd name="connsiteY36" fmla="*/ 92075 h 625475"/>
                <a:gd name="connsiteX37" fmla="*/ 3254375 w 3895725"/>
                <a:gd name="connsiteY37" fmla="*/ 92075 h 625475"/>
                <a:gd name="connsiteX38" fmla="*/ 3343275 w 3895725"/>
                <a:gd name="connsiteY38" fmla="*/ 57150 h 625475"/>
                <a:gd name="connsiteX39" fmla="*/ 3457575 w 3895725"/>
                <a:gd name="connsiteY39" fmla="*/ 6350 h 625475"/>
                <a:gd name="connsiteX40" fmla="*/ 3489325 w 3895725"/>
                <a:gd name="connsiteY40" fmla="*/ 0 h 625475"/>
                <a:gd name="connsiteX41" fmla="*/ 3590925 w 3895725"/>
                <a:gd name="connsiteY41" fmla="*/ 31750 h 625475"/>
                <a:gd name="connsiteX42" fmla="*/ 3683000 w 3895725"/>
                <a:gd name="connsiteY42" fmla="*/ 63500 h 625475"/>
                <a:gd name="connsiteX43" fmla="*/ 3746500 w 3895725"/>
                <a:gd name="connsiteY43" fmla="*/ 98425 h 625475"/>
                <a:gd name="connsiteX44" fmla="*/ 3819525 w 3895725"/>
                <a:gd name="connsiteY44" fmla="*/ 142875 h 625475"/>
                <a:gd name="connsiteX45" fmla="*/ 3873500 w 3895725"/>
                <a:gd name="connsiteY45" fmla="*/ 180975 h 625475"/>
                <a:gd name="connsiteX46" fmla="*/ 3895725 w 3895725"/>
                <a:gd name="connsiteY46" fmla="*/ 206375 h 625475"/>
                <a:gd name="connsiteX47" fmla="*/ 3895725 w 3895725"/>
                <a:gd name="connsiteY47" fmla="*/ 225425 h 625475"/>
                <a:gd name="connsiteX48" fmla="*/ 3892550 w 3895725"/>
                <a:gd name="connsiteY48" fmla="*/ 254000 h 625475"/>
                <a:gd name="connsiteX49" fmla="*/ 3876675 w 3895725"/>
                <a:gd name="connsiteY49" fmla="*/ 279400 h 625475"/>
                <a:gd name="connsiteX50" fmla="*/ 3848100 w 3895725"/>
                <a:gd name="connsiteY50" fmla="*/ 304800 h 625475"/>
                <a:gd name="connsiteX51" fmla="*/ 3816350 w 3895725"/>
                <a:gd name="connsiteY51" fmla="*/ 323850 h 625475"/>
                <a:gd name="connsiteX52" fmla="*/ 3778250 w 3895725"/>
                <a:gd name="connsiteY52" fmla="*/ 336550 h 625475"/>
                <a:gd name="connsiteX53" fmla="*/ 3657600 w 3895725"/>
                <a:gd name="connsiteY53" fmla="*/ 320675 h 625475"/>
                <a:gd name="connsiteX54" fmla="*/ 3327400 w 3895725"/>
                <a:gd name="connsiteY54" fmla="*/ 304800 h 625475"/>
                <a:gd name="connsiteX55" fmla="*/ 3079750 w 3895725"/>
                <a:gd name="connsiteY55" fmla="*/ 292100 h 625475"/>
                <a:gd name="connsiteX56" fmla="*/ 2835275 w 3895725"/>
                <a:gd name="connsiteY56" fmla="*/ 292100 h 625475"/>
                <a:gd name="connsiteX57" fmla="*/ 2644775 w 3895725"/>
                <a:gd name="connsiteY57" fmla="*/ 292100 h 625475"/>
                <a:gd name="connsiteX58" fmla="*/ 2422525 w 3895725"/>
                <a:gd name="connsiteY58" fmla="*/ 301625 h 625475"/>
                <a:gd name="connsiteX59" fmla="*/ 2092325 w 3895725"/>
                <a:gd name="connsiteY59" fmla="*/ 33655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95725" h="625475">
                  <a:moveTo>
                    <a:pt x="2092325" y="336550"/>
                  </a:moveTo>
                  <a:lnTo>
                    <a:pt x="1787525" y="374650"/>
                  </a:lnTo>
                  <a:lnTo>
                    <a:pt x="1431925" y="428625"/>
                  </a:lnTo>
                  <a:lnTo>
                    <a:pt x="1216025" y="466725"/>
                  </a:lnTo>
                  <a:lnTo>
                    <a:pt x="1012825" y="501650"/>
                  </a:lnTo>
                  <a:lnTo>
                    <a:pt x="854075" y="530225"/>
                  </a:lnTo>
                  <a:lnTo>
                    <a:pt x="647700" y="574675"/>
                  </a:lnTo>
                  <a:lnTo>
                    <a:pt x="485775" y="625475"/>
                  </a:lnTo>
                  <a:lnTo>
                    <a:pt x="463550" y="622300"/>
                  </a:lnTo>
                  <a:lnTo>
                    <a:pt x="419100" y="606425"/>
                  </a:lnTo>
                  <a:lnTo>
                    <a:pt x="349250" y="574675"/>
                  </a:lnTo>
                  <a:lnTo>
                    <a:pt x="288925" y="536575"/>
                  </a:lnTo>
                  <a:lnTo>
                    <a:pt x="209550" y="479425"/>
                  </a:lnTo>
                  <a:lnTo>
                    <a:pt x="123825" y="409575"/>
                  </a:lnTo>
                  <a:lnTo>
                    <a:pt x="31750" y="320675"/>
                  </a:lnTo>
                  <a:lnTo>
                    <a:pt x="12700" y="295275"/>
                  </a:lnTo>
                  <a:lnTo>
                    <a:pt x="3175" y="273050"/>
                  </a:lnTo>
                  <a:lnTo>
                    <a:pt x="0" y="254000"/>
                  </a:lnTo>
                  <a:lnTo>
                    <a:pt x="6350" y="238125"/>
                  </a:lnTo>
                  <a:lnTo>
                    <a:pt x="25400" y="238125"/>
                  </a:lnTo>
                  <a:lnTo>
                    <a:pt x="73025" y="257175"/>
                  </a:lnTo>
                  <a:lnTo>
                    <a:pt x="158750" y="295275"/>
                  </a:lnTo>
                  <a:lnTo>
                    <a:pt x="241300" y="327025"/>
                  </a:lnTo>
                  <a:lnTo>
                    <a:pt x="333375" y="358775"/>
                  </a:lnTo>
                  <a:lnTo>
                    <a:pt x="406400" y="377825"/>
                  </a:lnTo>
                  <a:lnTo>
                    <a:pt x="457200" y="381000"/>
                  </a:lnTo>
                  <a:lnTo>
                    <a:pt x="600075" y="358775"/>
                  </a:lnTo>
                  <a:lnTo>
                    <a:pt x="815975" y="323850"/>
                  </a:lnTo>
                  <a:lnTo>
                    <a:pt x="1009650" y="292100"/>
                  </a:lnTo>
                  <a:lnTo>
                    <a:pt x="1181100" y="266700"/>
                  </a:lnTo>
                  <a:lnTo>
                    <a:pt x="1419225" y="225425"/>
                  </a:lnTo>
                  <a:lnTo>
                    <a:pt x="1762125" y="187325"/>
                  </a:lnTo>
                  <a:lnTo>
                    <a:pt x="2133600" y="155575"/>
                  </a:lnTo>
                  <a:lnTo>
                    <a:pt x="2416175" y="133350"/>
                  </a:lnTo>
                  <a:lnTo>
                    <a:pt x="2692400" y="114300"/>
                  </a:lnTo>
                  <a:lnTo>
                    <a:pt x="2924175" y="95250"/>
                  </a:lnTo>
                  <a:lnTo>
                    <a:pt x="3178175" y="92075"/>
                  </a:lnTo>
                  <a:lnTo>
                    <a:pt x="3254375" y="92075"/>
                  </a:lnTo>
                  <a:lnTo>
                    <a:pt x="3343275" y="57150"/>
                  </a:lnTo>
                  <a:lnTo>
                    <a:pt x="3457575" y="6350"/>
                  </a:lnTo>
                  <a:lnTo>
                    <a:pt x="3489325" y="0"/>
                  </a:lnTo>
                  <a:lnTo>
                    <a:pt x="3590925" y="31750"/>
                  </a:lnTo>
                  <a:lnTo>
                    <a:pt x="3683000" y="63500"/>
                  </a:lnTo>
                  <a:lnTo>
                    <a:pt x="3746500" y="98425"/>
                  </a:lnTo>
                  <a:lnTo>
                    <a:pt x="3819525" y="142875"/>
                  </a:lnTo>
                  <a:lnTo>
                    <a:pt x="3873500" y="180975"/>
                  </a:lnTo>
                  <a:lnTo>
                    <a:pt x="3895725" y="206375"/>
                  </a:lnTo>
                  <a:lnTo>
                    <a:pt x="3895725" y="225425"/>
                  </a:lnTo>
                  <a:lnTo>
                    <a:pt x="3892550" y="254000"/>
                  </a:lnTo>
                  <a:lnTo>
                    <a:pt x="3876675" y="279400"/>
                  </a:lnTo>
                  <a:lnTo>
                    <a:pt x="3848100" y="304800"/>
                  </a:lnTo>
                  <a:lnTo>
                    <a:pt x="3816350" y="323850"/>
                  </a:lnTo>
                  <a:lnTo>
                    <a:pt x="3778250" y="336550"/>
                  </a:lnTo>
                  <a:lnTo>
                    <a:pt x="3657600" y="320675"/>
                  </a:lnTo>
                  <a:lnTo>
                    <a:pt x="3327400" y="304800"/>
                  </a:lnTo>
                  <a:lnTo>
                    <a:pt x="3079750" y="292100"/>
                  </a:lnTo>
                  <a:lnTo>
                    <a:pt x="2835275" y="292100"/>
                  </a:lnTo>
                  <a:lnTo>
                    <a:pt x="2644775" y="292100"/>
                  </a:lnTo>
                  <a:lnTo>
                    <a:pt x="2422525" y="301625"/>
                  </a:lnTo>
                  <a:lnTo>
                    <a:pt x="209232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98D1B96D-B9D6-4238-8DF8-F22D80E85E79}"/>
                </a:ext>
              </a:extLst>
            </p:cNvPr>
            <p:cNvSpPr/>
            <p:nvPr/>
          </p:nvSpPr>
          <p:spPr>
            <a:xfrm>
              <a:off x="3646488" y="2262188"/>
              <a:ext cx="1824037" cy="654050"/>
            </a:xfrm>
            <a:custGeom>
              <a:avLst/>
              <a:gdLst>
                <a:gd name="connsiteX0" fmla="*/ 847725 w 1824037"/>
                <a:gd name="connsiteY0" fmla="*/ 540543 h 654843"/>
                <a:gd name="connsiteX1" fmla="*/ 607219 w 1824037"/>
                <a:gd name="connsiteY1" fmla="*/ 583406 h 654843"/>
                <a:gd name="connsiteX2" fmla="*/ 366712 w 1824037"/>
                <a:gd name="connsiteY2" fmla="*/ 616743 h 654843"/>
                <a:gd name="connsiteX3" fmla="*/ 211931 w 1824037"/>
                <a:gd name="connsiteY3" fmla="*/ 638175 h 654843"/>
                <a:gd name="connsiteX4" fmla="*/ 52387 w 1824037"/>
                <a:gd name="connsiteY4" fmla="*/ 654843 h 654843"/>
                <a:gd name="connsiteX5" fmla="*/ 23812 w 1824037"/>
                <a:gd name="connsiteY5" fmla="*/ 650081 h 654843"/>
                <a:gd name="connsiteX6" fmla="*/ 2381 w 1824037"/>
                <a:gd name="connsiteY6" fmla="*/ 635793 h 654843"/>
                <a:gd name="connsiteX7" fmla="*/ 0 w 1824037"/>
                <a:gd name="connsiteY7" fmla="*/ 614362 h 654843"/>
                <a:gd name="connsiteX8" fmla="*/ 11906 w 1824037"/>
                <a:gd name="connsiteY8" fmla="*/ 592931 h 654843"/>
                <a:gd name="connsiteX9" fmla="*/ 78581 w 1824037"/>
                <a:gd name="connsiteY9" fmla="*/ 576262 h 654843"/>
                <a:gd name="connsiteX10" fmla="*/ 326231 w 1824037"/>
                <a:gd name="connsiteY10" fmla="*/ 523875 h 654843"/>
                <a:gd name="connsiteX11" fmla="*/ 578644 w 1824037"/>
                <a:gd name="connsiteY11" fmla="*/ 454818 h 654843"/>
                <a:gd name="connsiteX12" fmla="*/ 838200 w 1824037"/>
                <a:gd name="connsiteY12" fmla="*/ 371475 h 654843"/>
                <a:gd name="connsiteX13" fmla="*/ 1102519 w 1824037"/>
                <a:gd name="connsiteY13" fmla="*/ 278606 h 654843"/>
                <a:gd name="connsiteX14" fmla="*/ 1376362 w 1824037"/>
                <a:gd name="connsiteY14" fmla="*/ 164306 h 654843"/>
                <a:gd name="connsiteX15" fmla="*/ 1383506 w 1824037"/>
                <a:gd name="connsiteY15" fmla="*/ 157162 h 654843"/>
                <a:gd name="connsiteX16" fmla="*/ 1383506 w 1824037"/>
                <a:gd name="connsiteY16" fmla="*/ 142875 h 654843"/>
                <a:gd name="connsiteX17" fmla="*/ 1376362 w 1824037"/>
                <a:gd name="connsiteY17" fmla="*/ 119062 h 654843"/>
                <a:gd name="connsiteX18" fmla="*/ 1369219 w 1824037"/>
                <a:gd name="connsiteY18" fmla="*/ 97631 h 654843"/>
                <a:gd name="connsiteX19" fmla="*/ 1350169 w 1824037"/>
                <a:gd name="connsiteY19" fmla="*/ 78581 h 654843"/>
                <a:gd name="connsiteX20" fmla="*/ 1323975 w 1824037"/>
                <a:gd name="connsiteY20" fmla="*/ 59531 h 654843"/>
                <a:gd name="connsiteX21" fmla="*/ 1314450 w 1824037"/>
                <a:gd name="connsiteY21" fmla="*/ 42862 h 654843"/>
                <a:gd name="connsiteX22" fmla="*/ 1314450 w 1824037"/>
                <a:gd name="connsiteY22" fmla="*/ 23812 h 654843"/>
                <a:gd name="connsiteX23" fmla="*/ 1319212 w 1824037"/>
                <a:gd name="connsiteY23" fmla="*/ 9525 h 654843"/>
                <a:gd name="connsiteX24" fmla="*/ 1335881 w 1824037"/>
                <a:gd name="connsiteY24" fmla="*/ 0 h 654843"/>
                <a:gd name="connsiteX25" fmla="*/ 1371600 w 1824037"/>
                <a:gd name="connsiteY25" fmla="*/ 0 h 654843"/>
                <a:gd name="connsiteX26" fmla="*/ 1409700 w 1824037"/>
                <a:gd name="connsiteY26" fmla="*/ 11906 h 654843"/>
                <a:gd name="connsiteX27" fmla="*/ 1519237 w 1824037"/>
                <a:gd name="connsiteY27" fmla="*/ 69056 h 654843"/>
                <a:gd name="connsiteX28" fmla="*/ 1659731 w 1824037"/>
                <a:gd name="connsiteY28" fmla="*/ 140493 h 654843"/>
                <a:gd name="connsiteX29" fmla="*/ 1731169 w 1824037"/>
                <a:gd name="connsiteY29" fmla="*/ 180975 h 654843"/>
                <a:gd name="connsiteX30" fmla="*/ 1766887 w 1824037"/>
                <a:gd name="connsiteY30" fmla="*/ 204787 h 654843"/>
                <a:gd name="connsiteX31" fmla="*/ 1795462 w 1824037"/>
                <a:gd name="connsiteY31" fmla="*/ 228600 h 654843"/>
                <a:gd name="connsiteX32" fmla="*/ 1812131 w 1824037"/>
                <a:gd name="connsiteY32" fmla="*/ 250031 h 654843"/>
                <a:gd name="connsiteX33" fmla="*/ 1821656 w 1824037"/>
                <a:gd name="connsiteY33" fmla="*/ 271462 h 654843"/>
                <a:gd name="connsiteX34" fmla="*/ 1824037 w 1824037"/>
                <a:gd name="connsiteY34" fmla="*/ 292893 h 654843"/>
                <a:gd name="connsiteX35" fmla="*/ 1816894 w 1824037"/>
                <a:gd name="connsiteY35" fmla="*/ 309562 h 654843"/>
                <a:gd name="connsiteX36" fmla="*/ 1800225 w 1824037"/>
                <a:gd name="connsiteY36" fmla="*/ 323850 h 654843"/>
                <a:gd name="connsiteX37" fmla="*/ 1724025 w 1824037"/>
                <a:gd name="connsiteY37" fmla="*/ 347662 h 654843"/>
                <a:gd name="connsiteX38" fmla="*/ 1512094 w 1824037"/>
                <a:gd name="connsiteY38" fmla="*/ 400050 h 654843"/>
                <a:gd name="connsiteX39" fmla="*/ 1204912 w 1824037"/>
                <a:gd name="connsiteY39" fmla="*/ 471487 h 654843"/>
                <a:gd name="connsiteX40" fmla="*/ 847725 w 1824037"/>
                <a:gd name="connsiteY40" fmla="*/ 5405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4037" h="654843">
                  <a:moveTo>
                    <a:pt x="847725" y="540543"/>
                  </a:moveTo>
                  <a:lnTo>
                    <a:pt x="607219" y="583406"/>
                  </a:lnTo>
                  <a:lnTo>
                    <a:pt x="366712" y="616743"/>
                  </a:lnTo>
                  <a:lnTo>
                    <a:pt x="211931" y="638175"/>
                  </a:lnTo>
                  <a:lnTo>
                    <a:pt x="52387" y="654843"/>
                  </a:lnTo>
                  <a:lnTo>
                    <a:pt x="23812" y="650081"/>
                  </a:lnTo>
                  <a:lnTo>
                    <a:pt x="2381" y="635793"/>
                  </a:lnTo>
                  <a:lnTo>
                    <a:pt x="0" y="614362"/>
                  </a:lnTo>
                  <a:lnTo>
                    <a:pt x="11906" y="592931"/>
                  </a:lnTo>
                  <a:lnTo>
                    <a:pt x="78581" y="576262"/>
                  </a:lnTo>
                  <a:lnTo>
                    <a:pt x="326231" y="523875"/>
                  </a:lnTo>
                  <a:lnTo>
                    <a:pt x="578644" y="454818"/>
                  </a:lnTo>
                  <a:lnTo>
                    <a:pt x="838200" y="371475"/>
                  </a:lnTo>
                  <a:lnTo>
                    <a:pt x="1102519" y="278606"/>
                  </a:lnTo>
                  <a:lnTo>
                    <a:pt x="1376362" y="164306"/>
                  </a:lnTo>
                  <a:lnTo>
                    <a:pt x="1383506" y="157162"/>
                  </a:lnTo>
                  <a:lnTo>
                    <a:pt x="1383506" y="142875"/>
                  </a:lnTo>
                  <a:lnTo>
                    <a:pt x="1376362" y="119062"/>
                  </a:lnTo>
                  <a:lnTo>
                    <a:pt x="1369219" y="97631"/>
                  </a:lnTo>
                  <a:lnTo>
                    <a:pt x="1350169" y="78581"/>
                  </a:lnTo>
                  <a:lnTo>
                    <a:pt x="1323975" y="59531"/>
                  </a:lnTo>
                  <a:lnTo>
                    <a:pt x="1314450" y="42862"/>
                  </a:lnTo>
                  <a:lnTo>
                    <a:pt x="1314450" y="23812"/>
                  </a:lnTo>
                  <a:lnTo>
                    <a:pt x="1319212" y="9525"/>
                  </a:lnTo>
                  <a:lnTo>
                    <a:pt x="1335881" y="0"/>
                  </a:lnTo>
                  <a:lnTo>
                    <a:pt x="1371600" y="0"/>
                  </a:lnTo>
                  <a:lnTo>
                    <a:pt x="1409700" y="11906"/>
                  </a:lnTo>
                  <a:lnTo>
                    <a:pt x="1519237" y="69056"/>
                  </a:lnTo>
                  <a:lnTo>
                    <a:pt x="1659731" y="140493"/>
                  </a:lnTo>
                  <a:lnTo>
                    <a:pt x="1731169" y="180975"/>
                  </a:lnTo>
                  <a:lnTo>
                    <a:pt x="1766887" y="204787"/>
                  </a:lnTo>
                  <a:lnTo>
                    <a:pt x="1795462" y="228600"/>
                  </a:lnTo>
                  <a:lnTo>
                    <a:pt x="1812131" y="250031"/>
                  </a:lnTo>
                  <a:lnTo>
                    <a:pt x="1821656" y="271462"/>
                  </a:lnTo>
                  <a:lnTo>
                    <a:pt x="1824037" y="292893"/>
                  </a:lnTo>
                  <a:lnTo>
                    <a:pt x="1816894" y="309562"/>
                  </a:lnTo>
                  <a:lnTo>
                    <a:pt x="1800225" y="323850"/>
                  </a:lnTo>
                  <a:lnTo>
                    <a:pt x="1724025" y="347662"/>
                  </a:lnTo>
                  <a:lnTo>
                    <a:pt x="1512094" y="400050"/>
                  </a:lnTo>
                  <a:lnTo>
                    <a:pt x="1204912" y="471487"/>
                  </a:lnTo>
                  <a:lnTo>
                    <a:pt x="847725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3D696B9D-B579-4955-A296-6B5A3A668C5D}"/>
                </a:ext>
              </a:extLst>
            </p:cNvPr>
            <p:cNvSpPr/>
            <p:nvPr/>
          </p:nvSpPr>
          <p:spPr>
            <a:xfrm>
              <a:off x="3500438" y="3078163"/>
              <a:ext cx="666750" cy="722312"/>
            </a:xfrm>
            <a:custGeom>
              <a:avLst/>
              <a:gdLst>
                <a:gd name="connsiteX0" fmla="*/ 369093 w 666750"/>
                <a:gd name="connsiteY0" fmla="*/ 547688 h 721519"/>
                <a:gd name="connsiteX1" fmla="*/ 302418 w 666750"/>
                <a:gd name="connsiteY1" fmla="*/ 416719 h 721519"/>
                <a:gd name="connsiteX2" fmla="*/ 247650 w 666750"/>
                <a:gd name="connsiteY2" fmla="*/ 328613 h 721519"/>
                <a:gd name="connsiteX3" fmla="*/ 190500 w 666750"/>
                <a:gd name="connsiteY3" fmla="*/ 247650 h 721519"/>
                <a:gd name="connsiteX4" fmla="*/ 130968 w 666750"/>
                <a:gd name="connsiteY4" fmla="*/ 171450 h 721519"/>
                <a:gd name="connsiteX5" fmla="*/ 71437 w 666750"/>
                <a:gd name="connsiteY5" fmla="*/ 111919 h 721519"/>
                <a:gd name="connsiteX6" fmla="*/ 19050 w 666750"/>
                <a:gd name="connsiteY6" fmla="*/ 66675 h 721519"/>
                <a:gd name="connsiteX7" fmla="*/ 2381 w 666750"/>
                <a:gd name="connsiteY7" fmla="*/ 45244 h 721519"/>
                <a:gd name="connsiteX8" fmla="*/ 0 w 666750"/>
                <a:gd name="connsiteY8" fmla="*/ 21432 h 721519"/>
                <a:gd name="connsiteX9" fmla="*/ 2381 w 666750"/>
                <a:gd name="connsiteY9" fmla="*/ 7144 h 721519"/>
                <a:gd name="connsiteX10" fmla="*/ 14287 w 666750"/>
                <a:gd name="connsiteY10" fmla="*/ 0 h 721519"/>
                <a:gd name="connsiteX11" fmla="*/ 38100 w 666750"/>
                <a:gd name="connsiteY11" fmla="*/ 2382 h 721519"/>
                <a:gd name="connsiteX12" fmla="*/ 83343 w 666750"/>
                <a:gd name="connsiteY12" fmla="*/ 23813 h 721519"/>
                <a:gd name="connsiteX13" fmla="*/ 188118 w 666750"/>
                <a:gd name="connsiteY13" fmla="*/ 73819 h 721519"/>
                <a:gd name="connsiteX14" fmla="*/ 295275 w 666750"/>
                <a:gd name="connsiteY14" fmla="*/ 135732 h 721519"/>
                <a:gd name="connsiteX15" fmla="*/ 383381 w 666750"/>
                <a:gd name="connsiteY15" fmla="*/ 192882 h 721519"/>
                <a:gd name="connsiteX16" fmla="*/ 447675 w 666750"/>
                <a:gd name="connsiteY16" fmla="*/ 238125 h 721519"/>
                <a:gd name="connsiteX17" fmla="*/ 507206 w 666750"/>
                <a:gd name="connsiteY17" fmla="*/ 288132 h 721519"/>
                <a:gd name="connsiteX18" fmla="*/ 557212 w 666750"/>
                <a:gd name="connsiteY18" fmla="*/ 340519 h 721519"/>
                <a:gd name="connsiteX19" fmla="*/ 592931 w 666750"/>
                <a:gd name="connsiteY19" fmla="*/ 383382 h 721519"/>
                <a:gd name="connsiteX20" fmla="*/ 614362 w 666750"/>
                <a:gd name="connsiteY20" fmla="*/ 416719 h 721519"/>
                <a:gd name="connsiteX21" fmla="*/ 640556 w 666750"/>
                <a:gd name="connsiteY21" fmla="*/ 464344 h 721519"/>
                <a:gd name="connsiteX22" fmla="*/ 654843 w 666750"/>
                <a:gd name="connsiteY22" fmla="*/ 502444 h 721519"/>
                <a:gd name="connsiteX23" fmla="*/ 664368 w 666750"/>
                <a:gd name="connsiteY23" fmla="*/ 542925 h 721519"/>
                <a:gd name="connsiteX24" fmla="*/ 666750 w 666750"/>
                <a:gd name="connsiteY24" fmla="*/ 576263 h 721519"/>
                <a:gd name="connsiteX25" fmla="*/ 657225 w 666750"/>
                <a:gd name="connsiteY25" fmla="*/ 619125 h 721519"/>
                <a:gd name="connsiteX26" fmla="*/ 633412 w 666750"/>
                <a:gd name="connsiteY26" fmla="*/ 657225 h 721519"/>
                <a:gd name="connsiteX27" fmla="*/ 595312 w 666750"/>
                <a:gd name="connsiteY27" fmla="*/ 697707 h 721519"/>
                <a:gd name="connsiteX28" fmla="*/ 559593 w 666750"/>
                <a:gd name="connsiteY28" fmla="*/ 714375 h 721519"/>
                <a:gd name="connsiteX29" fmla="*/ 535781 w 666750"/>
                <a:gd name="connsiteY29" fmla="*/ 721519 h 721519"/>
                <a:gd name="connsiteX30" fmla="*/ 509587 w 666750"/>
                <a:gd name="connsiteY30" fmla="*/ 716757 h 721519"/>
                <a:gd name="connsiteX31" fmla="*/ 485775 w 666750"/>
                <a:gd name="connsiteY31" fmla="*/ 704850 h 721519"/>
                <a:gd name="connsiteX32" fmla="*/ 459581 w 666750"/>
                <a:gd name="connsiteY32" fmla="*/ 683419 h 721519"/>
                <a:gd name="connsiteX33" fmla="*/ 428625 w 666750"/>
                <a:gd name="connsiteY33" fmla="*/ 650082 h 721519"/>
                <a:gd name="connsiteX34" fmla="*/ 369093 w 666750"/>
                <a:gd name="connsiteY34" fmla="*/ 547688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750" h="721519">
                  <a:moveTo>
                    <a:pt x="369093" y="547688"/>
                  </a:moveTo>
                  <a:lnTo>
                    <a:pt x="302418" y="416719"/>
                  </a:lnTo>
                  <a:lnTo>
                    <a:pt x="247650" y="328613"/>
                  </a:lnTo>
                  <a:lnTo>
                    <a:pt x="190500" y="247650"/>
                  </a:lnTo>
                  <a:lnTo>
                    <a:pt x="130968" y="171450"/>
                  </a:lnTo>
                  <a:lnTo>
                    <a:pt x="71437" y="111919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8100" y="2382"/>
                  </a:lnTo>
                  <a:lnTo>
                    <a:pt x="83343" y="23813"/>
                  </a:lnTo>
                  <a:lnTo>
                    <a:pt x="188118" y="73819"/>
                  </a:lnTo>
                  <a:lnTo>
                    <a:pt x="295275" y="135732"/>
                  </a:lnTo>
                  <a:lnTo>
                    <a:pt x="383381" y="192882"/>
                  </a:lnTo>
                  <a:lnTo>
                    <a:pt x="447675" y="238125"/>
                  </a:lnTo>
                  <a:lnTo>
                    <a:pt x="507206" y="288132"/>
                  </a:lnTo>
                  <a:lnTo>
                    <a:pt x="557212" y="340519"/>
                  </a:lnTo>
                  <a:lnTo>
                    <a:pt x="592931" y="383382"/>
                  </a:lnTo>
                  <a:lnTo>
                    <a:pt x="614362" y="416719"/>
                  </a:lnTo>
                  <a:lnTo>
                    <a:pt x="640556" y="464344"/>
                  </a:lnTo>
                  <a:lnTo>
                    <a:pt x="654843" y="502444"/>
                  </a:lnTo>
                  <a:lnTo>
                    <a:pt x="664368" y="542925"/>
                  </a:lnTo>
                  <a:lnTo>
                    <a:pt x="666750" y="576263"/>
                  </a:lnTo>
                  <a:lnTo>
                    <a:pt x="657225" y="619125"/>
                  </a:lnTo>
                  <a:lnTo>
                    <a:pt x="633412" y="657225"/>
                  </a:lnTo>
                  <a:lnTo>
                    <a:pt x="595312" y="697707"/>
                  </a:lnTo>
                  <a:lnTo>
                    <a:pt x="559593" y="714375"/>
                  </a:lnTo>
                  <a:lnTo>
                    <a:pt x="535781" y="721519"/>
                  </a:lnTo>
                  <a:lnTo>
                    <a:pt x="509587" y="716757"/>
                  </a:lnTo>
                  <a:lnTo>
                    <a:pt x="485775" y="704850"/>
                  </a:lnTo>
                  <a:lnTo>
                    <a:pt x="459581" y="683419"/>
                  </a:lnTo>
                  <a:lnTo>
                    <a:pt x="428625" y="650082"/>
                  </a:lnTo>
                  <a:lnTo>
                    <a:pt x="369093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98FE69EB-47D7-4AD8-9368-D44D0B34FBFD}"/>
                </a:ext>
              </a:extLst>
            </p:cNvPr>
            <p:cNvSpPr/>
            <p:nvPr/>
          </p:nvSpPr>
          <p:spPr>
            <a:xfrm>
              <a:off x="4527550" y="2922588"/>
              <a:ext cx="530225" cy="573087"/>
            </a:xfrm>
            <a:custGeom>
              <a:avLst/>
              <a:gdLst>
                <a:gd name="connsiteX0" fmla="*/ 245269 w 531019"/>
                <a:gd name="connsiteY0" fmla="*/ 414337 h 573881"/>
                <a:gd name="connsiteX1" fmla="*/ 180975 w 531019"/>
                <a:gd name="connsiteY1" fmla="*/ 326231 h 573881"/>
                <a:gd name="connsiteX2" fmla="*/ 123825 w 531019"/>
                <a:gd name="connsiteY2" fmla="*/ 242887 h 573881"/>
                <a:gd name="connsiteX3" fmla="*/ 80963 w 531019"/>
                <a:gd name="connsiteY3" fmla="*/ 169069 h 573881"/>
                <a:gd name="connsiteX4" fmla="*/ 40482 w 531019"/>
                <a:gd name="connsiteY4" fmla="*/ 104775 h 573881"/>
                <a:gd name="connsiteX5" fmla="*/ 14288 w 531019"/>
                <a:gd name="connsiteY5" fmla="*/ 64294 h 573881"/>
                <a:gd name="connsiteX6" fmla="*/ 2382 w 531019"/>
                <a:gd name="connsiteY6" fmla="*/ 30956 h 573881"/>
                <a:gd name="connsiteX7" fmla="*/ 0 w 531019"/>
                <a:gd name="connsiteY7" fmla="*/ 16669 h 573881"/>
                <a:gd name="connsiteX8" fmla="*/ 7144 w 531019"/>
                <a:gd name="connsiteY8" fmla="*/ 2381 h 573881"/>
                <a:gd name="connsiteX9" fmla="*/ 26194 w 531019"/>
                <a:gd name="connsiteY9" fmla="*/ 0 h 573881"/>
                <a:gd name="connsiteX10" fmla="*/ 54769 w 531019"/>
                <a:gd name="connsiteY10" fmla="*/ 7144 h 573881"/>
                <a:gd name="connsiteX11" fmla="*/ 171450 w 531019"/>
                <a:gd name="connsiteY11" fmla="*/ 76200 h 573881"/>
                <a:gd name="connsiteX12" fmla="*/ 290513 w 531019"/>
                <a:gd name="connsiteY12" fmla="*/ 142875 h 573881"/>
                <a:gd name="connsiteX13" fmla="*/ 373857 w 531019"/>
                <a:gd name="connsiteY13" fmla="*/ 195262 h 573881"/>
                <a:gd name="connsiteX14" fmla="*/ 426244 w 531019"/>
                <a:gd name="connsiteY14" fmla="*/ 226219 h 573881"/>
                <a:gd name="connsiteX15" fmla="*/ 457200 w 531019"/>
                <a:gd name="connsiteY15" fmla="*/ 250031 h 573881"/>
                <a:gd name="connsiteX16" fmla="*/ 483394 w 531019"/>
                <a:gd name="connsiteY16" fmla="*/ 276225 h 573881"/>
                <a:gd name="connsiteX17" fmla="*/ 500063 w 531019"/>
                <a:gd name="connsiteY17" fmla="*/ 300037 h 573881"/>
                <a:gd name="connsiteX18" fmla="*/ 516732 w 531019"/>
                <a:gd name="connsiteY18" fmla="*/ 342900 h 573881"/>
                <a:gd name="connsiteX19" fmla="*/ 526257 w 531019"/>
                <a:gd name="connsiteY19" fmla="*/ 402431 h 573881"/>
                <a:gd name="connsiteX20" fmla="*/ 531019 w 531019"/>
                <a:gd name="connsiteY20" fmla="*/ 457200 h 573881"/>
                <a:gd name="connsiteX21" fmla="*/ 526257 w 531019"/>
                <a:gd name="connsiteY21" fmla="*/ 507206 h 573881"/>
                <a:gd name="connsiteX22" fmla="*/ 516732 w 531019"/>
                <a:gd name="connsiteY22" fmla="*/ 542925 h 573881"/>
                <a:gd name="connsiteX23" fmla="*/ 504825 w 531019"/>
                <a:gd name="connsiteY23" fmla="*/ 564356 h 573881"/>
                <a:gd name="connsiteX24" fmla="*/ 483394 w 531019"/>
                <a:gd name="connsiteY24" fmla="*/ 573881 h 573881"/>
                <a:gd name="connsiteX25" fmla="*/ 442913 w 531019"/>
                <a:gd name="connsiteY25" fmla="*/ 571500 h 573881"/>
                <a:gd name="connsiteX26" fmla="*/ 407194 w 531019"/>
                <a:gd name="connsiteY26" fmla="*/ 561975 h 573881"/>
                <a:gd name="connsiteX27" fmla="*/ 378619 w 531019"/>
                <a:gd name="connsiteY27" fmla="*/ 545306 h 573881"/>
                <a:gd name="connsiteX28" fmla="*/ 345282 w 531019"/>
                <a:gd name="connsiteY28" fmla="*/ 521494 h 573881"/>
                <a:gd name="connsiteX29" fmla="*/ 245269 w 531019"/>
                <a:gd name="connsiteY29" fmla="*/ 41433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019" h="573881">
                  <a:moveTo>
                    <a:pt x="245269" y="414337"/>
                  </a:moveTo>
                  <a:lnTo>
                    <a:pt x="180975" y="326231"/>
                  </a:lnTo>
                  <a:lnTo>
                    <a:pt x="123825" y="242887"/>
                  </a:lnTo>
                  <a:lnTo>
                    <a:pt x="80963" y="169069"/>
                  </a:lnTo>
                  <a:lnTo>
                    <a:pt x="40482" y="104775"/>
                  </a:lnTo>
                  <a:lnTo>
                    <a:pt x="14288" y="64294"/>
                  </a:lnTo>
                  <a:lnTo>
                    <a:pt x="2382" y="30956"/>
                  </a:lnTo>
                  <a:lnTo>
                    <a:pt x="0" y="16669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4769" y="7144"/>
                  </a:lnTo>
                  <a:lnTo>
                    <a:pt x="171450" y="76200"/>
                  </a:lnTo>
                  <a:lnTo>
                    <a:pt x="290513" y="142875"/>
                  </a:lnTo>
                  <a:lnTo>
                    <a:pt x="373857" y="195262"/>
                  </a:lnTo>
                  <a:lnTo>
                    <a:pt x="426244" y="226219"/>
                  </a:lnTo>
                  <a:lnTo>
                    <a:pt x="457200" y="250031"/>
                  </a:lnTo>
                  <a:lnTo>
                    <a:pt x="483394" y="276225"/>
                  </a:lnTo>
                  <a:lnTo>
                    <a:pt x="500063" y="300037"/>
                  </a:lnTo>
                  <a:lnTo>
                    <a:pt x="516732" y="342900"/>
                  </a:lnTo>
                  <a:lnTo>
                    <a:pt x="526257" y="402431"/>
                  </a:lnTo>
                  <a:lnTo>
                    <a:pt x="531019" y="457200"/>
                  </a:lnTo>
                  <a:lnTo>
                    <a:pt x="526257" y="507206"/>
                  </a:lnTo>
                  <a:lnTo>
                    <a:pt x="516732" y="542925"/>
                  </a:lnTo>
                  <a:lnTo>
                    <a:pt x="504825" y="564356"/>
                  </a:lnTo>
                  <a:lnTo>
                    <a:pt x="483394" y="573881"/>
                  </a:lnTo>
                  <a:lnTo>
                    <a:pt x="442913" y="571500"/>
                  </a:lnTo>
                  <a:lnTo>
                    <a:pt x="407194" y="561975"/>
                  </a:lnTo>
                  <a:lnTo>
                    <a:pt x="378619" y="545306"/>
                  </a:lnTo>
                  <a:lnTo>
                    <a:pt x="345282" y="521494"/>
                  </a:lnTo>
                  <a:lnTo>
                    <a:pt x="2452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8A070808-2CBA-431A-8E02-464F0CAC99AA}"/>
                </a:ext>
              </a:extLst>
            </p:cNvPr>
            <p:cNvSpPr/>
            <p:nvPr/>
          </p:nvSpPr>
          <p:spPr>
            <a:xfrm>
              <a:off x="5332413" y="2705100"/>
              <a:ext cx="1063625" cy="852488"/>
            </a:xfrm>
            <a:custGeom>
              <a:avLst/>
              <a:gdLst>
                <a:gd name="connsiteX0" fmla="*/ 511969 w 1064419"/>
                <a:gd name="connsiteY0" fmla="*/ 585788 h 852488"/>
                <a:gd name="connsiteX1" fmla="*/ 392906 w 1064419"/>
                <a:gd name="connsiteY1" fmla="*/ 657225 h 852488"/>
                <a:gd name="connsiteX2" fmla="*/ 164306 w 1064419"/>
                <a:gd name="connsiteY2" fmla="*/ 783431 h 852488"/>
                <a:gd name="connsiteX3" fmla="*/ 35719 w 1064419"/>
                <a:gd name="connsiteY3" fmla="*/ 850106 h 852488"/>
                <a:gd name="connsiteX4" fmla="*/ 14287 w 1064419"/>
                <a:gd name="connsiteY4" fmla="*/ 852488 h 852488"/>
                <a:gd name="connsiteX5" fmla="*/ 0 w 1064419"/>
                <a:gd name="connsiteY5" fmla="*/ 845344 h 852488"/>
                <a:gd name="connsiteX6" fmla="*/ 0 w 1064419"/>
                <a:gd name="connsiteY6" fmla="*/ 828675 h 852488"/>
                <a:gd name="connsiteX7" fmla="*/ 14287 w 1064419"/>
                <a:gd name="connsiteY7" fmla="*/ 790575 h 852488"/>
                <a:gd name="connsiteX8" fmla="*/ 80962 w 1064419"/>
                <a:gd name="connsiteY8" fmla="*/ 733425 h 852488"/>
                <a:gd name="connsiteX9" fmla="*/ 259556 w 1064419"/>
                <a:gd name="connsiteY9" fmla="*/ 576263 h 852488"/>
                <a:gd name="connsiteX10" fmla="*/ 433387 w 1064419"/>
                <a:gd name="connsiteY10" fmla="*/ 407194 h 852488"/>
                <a:gd name="connsiteX11" fmla="*/ 571500 w 1064419"/>
                <a:gd name="connsiteY11" fmla="*/ 257175 h 852488"/>
                <a:gd name="connsiteX12" fmla="*/ 635794 w 1064419"/>
                <a:gd name="connsiteY12" fmla="*/ 171450 h 852488"/>
                <a:gd name="connsiteX13" fmla="*/ 635794 w 1064419"/>
                <a:gd name="connsiteY13" fmla="*/ 145256 h 852488"/>
                <a:gd name="connsiteX14" fmla="*/ 628650 w 1064419"/>
                <a:gd name="connsiteY14" fmla="*/ 109538 h 852488"/>
                <a:gd name="connsiteX15" fmla="*/ 602456 w 1064419"/>
                <a:gd name="connsiteY15" fmla="*/ 66675 h 852488"/>
                <a:gd name="connsiteX16" fmla="*/ 585787 w 1064419"/>
                <a:gd name="connsiteY16" fmla="*/ 40481 h 852488"/>
                <a:gd name="connsiteX17" fmla="*/ 583406 w 1064419"/>
                <a:gd name="connsiteY17" fmla="*/ 23813 h 852488"/>
                <a:gd name="connsiteX18" fmla="*/ 590550 w 1064419"/>
                <a:gd name="connsiteY18" fmla="*/ 4763 h 852488"/>
                <a:gd name="connsiteX19" fmla="*/ 614362 w 1064419"/>
                <a:gd name="connsiteY19" fmla="*/ 0 h 852488"/>
                <a:gd name="connsiteX20" fmla="*/ 676275 w 1064419"/>
                <a:gd name="connsiteY20" fmla="*/ 14288 h 852488"/>
                <a:gd name="connsiteX21" fmla="*/ 764381 w 1064419"/>
                <a:gd name="connsiteY21" fmla="*/ 38100 h 852488"/>
                <a:gd name="connsiteX22" fmla="*/ 850106 w 1064419"/>
                <a:gd name="connsiteY22" fmla="*/ 78581 h 852488"/>
                <a:gd name="connsiteX23" fmla="*/ 933450 w 1064419"/>
                <a:gd name="connsiteY23" fmla="*/ 128588 h 852488"/>
                <a:gd name="connsiteX24" fmla="*/ 988219 w 1064419"/>
                <a:gd name="connsiteY24" fmla="*/ 164306 h 852488"/>
                <a:gd name="connsiteX25" fmla="*/ 1033462 w 1064419"/>
                <a:gd name="connsiteY25" fmla="*/ 202406 h 852488"/>
                <a:gd name="connsiteX26" fmla="*/ 1054894 w 1064419"/>
                <a:gd name="connsiteY26" fmla="*/ 223838 h 852488"/>
                <a:gd name="connsiteX27" fmla="*/ 1064419 w 1064419"/>
                <a:gd name="connsiteY27" fmla="*/ 240506 h 852488"/>
                <a:gd name="connsiteX28" fmla="*/ 1064419 w 1064419"/>
                <a:gd name="connsiteY28" fmla="*/ 266700 h 852488"/>
                <a:gd name="connsiteX29" fmla="*/ 1047750 w 1064419"/>
                <a:gd name="connsiteY29" fmla="*/ 295275 h 852488"/>
                <a:gd name="connsiteX30" fmla="*/ 1000125 w 1064419"/>
                <a:gd name="connsiteY30" fmla="*/ 316706 h 852488"/>
                <a:gd name="connsiteX31" fmla="*/ 935831 w 1064419"/>
                <a:gd name="connsiteY31" fmla="*/ 328613 h 852488"/>
                <a:gd name="connsiteX32" fmla="*/ 885825 w 1064419"/>
                <a:gd name="connsiteY32" fmla="*/ 342900 h 852488"/>
                <a:gd name="connsiteX33" fmla="*/ 845344 w 1064419"/>
                <a:gd name="connsiteY33" fmla="*/ 364331 h 852488"/>
                <a:gd name="connsiteX34" fmla="*/ 790575 w 1064419"/>
                <a:gd name="connsiteY34" fmla="*/ 404813 h 852488"/>
                <a:gd name="connsiteX35" fmla="*/ 714375 w 1064419"/>
                <a:gd name="connsiteY35" fmla="*/ 459581 h 852488"/>
                <a:gd name="connsiteX36" fmla="*/ 511969 w 1064419"/>
                <a:gd name="connsiteY36" fmla="*/ 5857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64419" h="852488">
                  <a:moveTo>
                    <a:pt x="511969" y="585788"/>
                  </a:moveTo>
                  <a:lnTo>
                    <a:pt x="392906" y="657225"/>
                  </a:lnTo>
                  <a:lnTo>
                    <a:pt x="164306" y="783431"/>
                  </a:lnTo>
                  <a:lnTo>
                    <a:pt x="35719" y="850106"/>
                  </a:lnTo>
                  <a:lnTo>
                    <a:pt x="14287" y="852488"/>
                  </a:lnTo>
                  <a:lnTo>
                    <a:pt x="0" y="845344"/>
                  </a:lnTo>
                  <a:lnTo>
                    <a:pt x="0" y="828675"/>
                  </a:lnTo>
                  <a:lnTo>
                    <a:pt x="14287" y="790575"/>
                  </a:lnTo>
                  <a:lnTo>
                    <a:pt x="80962" y="733425"/>
                  </a:lnTo>
                  <a:lnTo>
                    <a:pt x="259556" y="576263"/>
                  </a:lnTo>
                  <a:lnTo>
                    <a:pt x="433387" y="407194"/>
                  </a:lnTo>
                  <a:lnTo>
                    <a:pt x="571500" y="257175"/>
                  </a:lnTo>
                  <a:lnTo>
                    <a:pt x="635794" y="171450"/>
                  </a:lnTo>
                  <a:lnTo>
                    <a:pt x="635794" y="145256"/>
                  </a:lnTo>
                  <a:lnTo>
                    <a:pt x="628650" y="109538"/>
                  </a:lnTo>
                  <a:lnTo>
                    <a:pt x="602456" y="66675"/>
                  </a:lnTo>
                  <a:lnTo>
                    <a:pt x="585787" y="40481"/>
                  </a:lnTo>
                  <a:lnTo>
                    <a:pt x="583406" y="23813"/>
                  </a:lnTo>
                  <a:lnTo>
                    <a:pt x="590550" y="4763"/>
                  </a:lnTo>
                  <a:lnTo>
                    <a:pt x="614362" y="0"/>
                  </a:lnTo>
                  <a:lnTo>
                    <a:pt x="676275" y="14288"/>
                  </a:lnTo>
                  <a:lnTo>
                    <a:pt x="764381" y="38100"/>
                  </a:lnTo>
                  <a:lnTo>
                    <a:pt x="850106" y="78581"/>
                  </a:lnTo>
                  <a:lnTo>
                    <a:pt x="933450" y="128588"/>
                  </a:lnTo>
                  <a:lnTo>
                    <a:pt x="988219" y="164306"/>
                  </a:lnTo>
                  <a:lnTo>
                    <a:pt x="1033462" y="202406"/>
                  </a:lnTo>
                  <a:lnTo>
                    <a:pt x="1054894" y="223838"/>
                  </a:lnTo>
                  <a:lnTo>
                    <a:pt x="1064419" y="240506"/>
                  </a:lnTo>
                  <a:lnTo>
                    <a:pt x="1064419" y="266700"/>
                  </a:lnTo>
                  <a:lnTo>
                    <a:pt x="1047750" y="295275"/>
                  </a:lnTo>
                  <a:lnTo>
                    <a:pt x="1000125" y="316706"/>
                  </a:lnTo>
                  <a:lnTo>
                    <a:pt x="935831" y="328613"/>
                  </a:lnTo>
                  <a:lnTo>
                    <a:pt x="885825" y="342900"/>
                  </a:lnTo>
                  <a:lnTo>
                    <a:pt x="845344" y="364331"/>
                  </a:lnTo>
                  <a:lnTo>
                    <a:pt x="790575" y="404813"/>
                  </a:lnTo>
                  <a:lnTo>
                    <a:pt x="714375" y="459581"/>
                  </a:lnTo>
                  <a:lnTo>
                    <a:pt x="511969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D490B404-A254-4B5C-A055-86FAE19EE619}"/>
                </a:ext>
              </a:extLst>
            </p:cNvPr>
            <p:cNvSpPr/>
            <p:nvPr/>
          </p:nvSpPr>
          <p:spPr>
            <a:xfrm>
              <a:off x="3117850" y="3963988"/>
              <a:ext cx="3565525" cy="515937"/>
            </a:xfrm>
            <a:custGeom>
              <a:avLst/>
              <a:gdLst>
                <a:gd name="connsiteX0" fmla="*/ 2272597 w 3565267"/>
                <a:gd name="connsiteY0" fmla="*/ 265086 h 515280"/>
                <a:gd name="connsiteX1" fmla="*/ 1944962 w 3565267"/>
                <a:gd name="connsiteY1" fmla="*/ 291893 h 515280"/>
                <a:gd name="connsiteX2" fmla="*/ 1429681 w 3565267"/>
                <a:gd name="connsiteY2" fmla="*/ 348484 h 515280"/>
                <a:gd name="connsiteX3" fmla="*/ 1125874 w 3565267"/>
                <a:gd name="connsiteY3" fmla="*/ 387205 h 515280"/>
                <a:gd name="connsiteX4" fmla="*/ 768454 w 3565267"/>
                <a:gd name="connsiteY4" fmla="*/ 434861 h 515280"/>
                <a:gd name="connsiteX5" fmla="*/ 634421 w 3565267"/>
                <a:gd name="connsiteY5" fmla="*/ 452732 h 515280"/>
                <a:gd name="connsiteX6" fmla="*/ 574851 w 3565267"/>
                <a:gd name="connsiteY6" fmla="*/ 473581 h 515280"/>
                <a:gd name="connsiteX7" fmla="*/ 500388 w 3565267"/>
                <a:gd name="connsiteY7" fmla="*/ 494431 h 515280"/>
                <a:gd name="connsiteX8" fmla="*/ 416990 w 3565267"/>
                <a:gd name="connsiteY8" fmla="*/ 509323 h 515280"/>
                <a:gd name="connsiteX9" fmla="*/ 384227 w 3565267"/>
                <a:gd name="connsiteY9" fmla="*/ 515280 h 515280"/>
                <a:gd name="connsiteX10" fmla="*/ 357420 w 3565267"/>
                <a:gd name="connsiteY10" fmla="*/ 515280 h 515280"/>
                <a:gd name="connsiteX11" fmla="*/ 312743 w 3565267"/>
                <a:gd name="connsiteY11" fmla="*/ 503366 h 515280"/>
                <a:gd name="connsiteX12" fmla="*/ 271044 w 3565267"/>
                <a:gd name="connsiteY12" fmla="*/ 485495 h 515280"/>
                <a:gd name="connsiteX13" fmla="*/ 235302 w 3565267"/>
                <a:gd name="connsiteY13" fmla="*/ 467624 h 515280"/>
                <a:gd name="connsiteX14" fmla="*/ 169775 w 3565267"/>
                <a:gd name="connsiteY14" fmla="*/ 419968 h 515280"/>
                <a:gd name="connsiteX15" fmla="*/ 92334 w 3565267"/>
                <a:gd name="connsiteY15" fmla="*/ 345506 h 515280"/>
                <a:gd name="connsiteX16" fmla="*/ 14893 w 3565267"/>
                <a:gd name="connsiteY16" fmla="*/ 253172 h 515280"/>
                <a:gd name="connsiteX17" fmla="*/ 0 w 3565267"/>
                <a:gd name="connsiteY17" fmla="*/ 226366 h 515280"/>
                <a:gd name="connsiteX18" fmla="*/ 0 w 3565267"/>
                <a:gd name="connsiteY18" fmla="*/ 193602 h 515280"/>
                <a:gd name="connsiteX19" fmla="*/ 8936 w 3565267"/>
                <a:gd name="connsiteY19" fmla="*/ 175731 h 515280"/>
                <a:gd name="connsiteX20" fmla="*/ 23828 w 3565267"/>
                <a:gd name="connsiteY20" fmla="*/ 175731 h 515280"/>
                <a:gd name="connsiteX21" fmla="*/ 44678 w 3565267"/>
                <a:gd name="connsiteY21" fmla="*/ 184667 h 515280"/>
                <a:gd name="connsiteX22" fmla="*/ 83398 w 3565267"/>
                <a:gd name="connsiteY22" fmla="*/ 217430 h 515280"/>
                <a:gd name="connsiteX23" fmla="*/ 119140 w 3565267"/>
                <a:gd name="connsiteY23" fmla="*/ 244237 h 515280"/>
                <a:gd name="connsiteX24" fmla="*/ 169775 w 3565267"/>
                <a:gd name="connsiteY24" fmla="*/ 265086 h 515280"/>
                <a:gd name="connsiteX25" fmla="*/ 229345 w 3565267"/>
                <a:gd name="connsiteY25" fmla="*/ 277000 h 515280"/>
                <a:gd name="connsiteX26" fmla="*/ 285936 w 3565267"/>
                <a:gd name="connsiteY26" fmla="*/ 279979 h 515280"/>
                <a:gd name="connsiteX27" fmla="*/ 375291 w 3565267"/>
                <a:gd name="connsiteY27" fmla="*/ 277000 h 515280"/>
                <a:gd name="connsiteX28" fmla="*/ 607615 w 3565267"/>
                <a:gd name="connsiteY28" fmla="*/ 250194 h 515280"/>
                <a:gd name="connsiteX29" fmla="*/ 1173530 w 3565267"/>
                <a:gd name="connsiteY29" fmla="*/ 190624 h 515280"/>
                <a:gd name="connsiteX30" fmla="*/ 1688811 w 3565267"/>
                <a:gd name="connsiteY30" fmla="*/ 134032 h 515280"/>
                <a:gd name="connsiteX31" fmla="*/ 2022403 w 3565267"/>
                <a:gd name="connsiteY31" fmla="*/ 101269 h 515280"/>
                <a:gd name="connsiteX32" fmla="*/ 2463221 w 3565267"/>
                <a:gd name="connsiteY32" fmla="*/ 74462 h 515280"/>
                <a:gd name="connsiteX33" fmla="*/ 2772985 w 3565267"/>
                <a:gd name="connsiteY33" fmla="*/ 68505 h 515280"/>
                <a:gd name="connsiteX34" fmla="*/ 2951695 w 3565267"/>
                <a:gd name="connsiteY34" fmla="*/ 68505 h 515280"/>
                <a:gd name="connsiteX35" fmla="*/ 3052964 w 3565267"/>
                <a:gd name="connsiteY35" fmla="*/ 35742 h 515280"/>
                <a:gd name="connsiteX36" fmla="*/ 3133384 w 3565267"/>
                <a:gd name="connsiteY36" fmla="*/ 11914 h 515280"/>
                <a:gd name="connsiteX37" fmla="*/ 3186997 w 3565267"/>
                <a:gd name="connsiteY37" fmla="*/ 0 h 515280"/>
                <a:gd name="connsiteX38" fmla="*/ 3228696 w 3565267"/>
                <a:gd name="connsiteY38" fmla="*/ 5957 h 515280"/>
                <a:gd name="connsiteX39" fmla="*/ 3347836 w 3565267"/>
                <a:gd name="connsiteY39" fmla="*/ 47656 h 515280"/>
                <a:gd name="connsiteX40" fmla="*/ 3469955 w 3565267"/>
                <a:gd name="connsiteY40" fmla="*/ 92333 h 515280"/>
                <a:gd name="connsiteX41" fmla="*/ 3520589 w 3565267"/>
                <a:gd name="connsiteY41" fmla="*/ 122118 h 515280"/>
                <a:gd name="connsiteX42" fmla="*/ 3556331 w 3565267"/>
                <a:gd name="connsiteY42" fmla="*/ 154882 h 515280"/>
                <a:gd name="connsiteX43" fmla="*/ 3565267 w 3565267"/>
                <a:gd name="connsiteY43" fmla="*/ 190624 h 515280"/>
                <a:gd name="connsiteX44" fmla="*/ 3565267 w 3565267"/>
                <a:gd name="connsiteY44" fmla="*/ 226366 h 515280"/>
                <a:gd name="connsiteX45" fmla="*/ 3541439 w 3565267"/>
                <a:gd name="connsiteY45" fmla="*/ 259129 h 515280"/>
                <a:gd name="connsiteX46" fmla="*/ 3472933 w 3565267"/>
                <a:gd name="connsiteY46" fmla="*/ 288914 h 515280"/>
                <a:gd name="connsiteX47" fmla="*/ 3407406 w 3565267"/>
                <a:gd name="connsiteY47" fmla="*/ 285936 h 515280"/>
                <a:gd name="connsiteX48" fmla="*/ 3124448 w 3565267"/>
                <a:gd name="connsiteY48" fmla="*/ 256151 h 515280"/>
                <a:gd name="connsiteX49" fmla="*/ 2752136 w 3565267"/>
                <a:gd name="connsiteY49" fmla="*/ 241258 h 515280"/>
                <a:gd name="connsiteX50" fmla="*/ 2272597 w 3565267"/>
                <a:gd name="connsiteY50" fmla="*/ 265086 h 51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65267" h="515280">
                  <a:moveTo>
                    <a:pt x="2272597" y="265086"/>
                  </a:moveTo>
                  <a:lnTo>
                    <a:pt x="1944962" y="291893"/>
                  </a:lnTo>
                  <a:lnTo>
                    <a:pt x="1429681" y="348484"/>
                  </a:lnTo>
                  <a:lnTo>
                    <a:pt x="1125874" y="387205"/>
                  </a:lnTo>
                  <a:lnTo>
                    <a:pt x="768454" y="434861"/>
                  </a:lnTo>
                  <a:lnTo>
                    <a:pt x="634421" y="452732"/>
                  </a:lnTo>
                  <a:lnTo>
                    <a:pt x="574851" y="473581"/>
                  </a:lnTo>
                  <a:lnTo>
                    <a:pt x="500388" y="494431"/>
                  </a:lnTo>
                  <a:lnTo>
                    <a:pt x="416990" y="509323"/>
                  </a:lnTo>
                  <a:lnTo>
                    <a:pt x="384227" y="515280"/>
                  </a:lnTo>
                  <a:lnTo>
                    <a:pt x="357420" y="515280"/>
                  </a:lnTo>
                  <a:lnTo>
                    <a:pt x="312743" y="503366"/>
                  </a:lnTo>
                  <a:lnTo>
                    <a:pt x="271044" y="485495"/>
                  </a:lnTo>
                  <a:lnTo>
                    <a:pt x="235302" y="467624"/>
                  </a:lnTo>
                  <a:lnTo>
                    <a:pt x="169775" y="419968"/>
                  </a:lnTo>
                  <a:lnTo>
                    <a:pt x="92334" y="345506"/>
                  </a:lnTo>
                  <a:lnTo>
                    <a:pt x="14893" y="253172"/>
                  </a:lnTo>
                  <a:lnTo>
                    <a:pt x="0" y="226366"/>
                  </a:lnTo>
                  <a:lnTo>
                    <a:pt x="0" y="193602"/>
                  </a:lnTo>
                  <a:lnTo>
                    <a:pt x="8936" y="175731"/>
                  </a:lnTo>
                  <a:lnTo>
                    <a:pt x="23828" y="175731"/>
                  </a:lnTo>
                  <a:lnTo>
                    <a:pt x="44678" y="184667"/>
                  </a:lnTo>
                  <a:lnTo>
                    <a:pt x="83398" y="217430"/>
                  </a:lnTo>
                  <a:lnTo>
                    <a:pt x="119140" y="244237"/>
                  </a:lnTo>
                  <a:lnTo>
                    <a:pt x="169775" y="265086"/>
                  </a:lnTo>
                  <a:lnTo>
                    <a:pt x="229345" y="277000"/>
                  </a:lnTo>
                  <a:lnTo>
                    <a:pt x="285936" y="279979"/>
                  </a:lnTo>
                  <a:lnTo>
                    <a:pt x="375291" y="277000"/>
                  </a:lnTo>
                  <a:lnTo>
                    <a:pt x="607615" y="250194"/>
                  </a:lnTo>
                  <a:lnTo>
                    <a:pt x="1173530" y="190624"/>
                  </a:lnTo>
                  <a:lnTo>
                    <a:pt x="1688811" y="134032"/>
                  </a:lnTo>
                  <a:lnTo>
                    <a:pt x="2022403" y="101269"/>
                  </a:lnTo>
                  <a:lnTo>
                    <a:pt x="2463221" y="74462"/>
                  </a:lnTo>
                  <a:lnTo>
                    <a:pt x="2772985" y="68505"/>
                  </a:lnTo>
                  <a:lnTo>
                    <a:pt x="2951695" y="68505"/>
                  </a:lnTo>
                  <a:lnTo>
                    <a:pt x="3052964" y="35742"/>
                  </a:lnTo>
                  <a:lnTo>
                    <a:pt x="3133384" y="11914"/>
                  </a:lnTo>
                  <a:lnTo>
                    <a:pt x="3186997" y="0"/>
                  </a:lnTo>
                  <a:lnTo>
                    <a:pt x="3228696" y="5957"/>
                  </a:lnTo>
                  <a:lnTo>
                    <a:pt x="3347836" y="47656"/>
                  </a:lnTo>
                  <a:lnTo>
                    <a:pt x="3469955" y="92333"/>
                  </a:lnTo>
                  <a:lnTo>
                    <a:pt x="3520589" y="122118"/>
                  </a:lnTo>
                  <a:lnTo>
                    <a:pt x="3556331" y="154882"/>
                  </a:lnTo>
                  <a:lnTo>
                    <a:pt x="3565267" y="190624"/>
                  </a:lnTo>
                  <a:lnTo>
                    <a:pt x="3565267" y="226366"/>
                  </a:lnTo>
                  <a:lnTo>
                    <a:pt x="3541439" y="259129"/>
                  </a:lnTo>
                  <a:lnTo>
                    <a:pt x="3472933" y="288914"/>
                  </a:lnTo>
                  <a:lnTo>
                    <a:pt x="3407406" y="285936"/>
                  </a:lnTo>
                  <a:lnTo>
                    <a:pt x="3124448" y="256151"/>
                  </a:lnTo>
                  <a:lnTo>
                    <a:pt x="2752136" y="241258"/>
                  </a:lnTo>
                  <a:lnTo>
                    <a:pt x="2272597" y="2650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80C44B4D-0D9D-4AAB-B571-C7F063FC1B4B}"/>
                </a:ext>
              </a:extLst>
            </p:cNvPr>
            <p:cNvSpPr/>
            <p:nvPr/>
          </p:nvSpPr>
          <p:spPr>
            <a:xfrm>
              <a:off x="3819525" y="1439863"/>
              <a:ext cx="574675" cy="1055687"/>
            </a:xfrm>
            <a:custGeom>
              <a:avLst/>
              <a:gdLst>
                <a:gd name="connsiteX0" fmla="*/ 354806 w 573881"/>
                <a:gd name="connsiteY0" fmla="*/ 809625 h 1054894"/>
                <a:gd name="connsiteX1" fmla="*/ 340519 w 573881"/>
                <a:gd name="connsiteY1" fmla="*/ 704850 h 1054894"/>
                <a:gd name="connsiteX2" fmla="*/ 302419 w 573881"/>
                <a:gd name="connsiteY2" fmla="*/ 502444 h 1054894"/>
                <a:gd name="connsiteX3" fmla="*/ 283369 w 573881"/>
                <a:gd name="connsiteY3" fmla="*/ 428625 h 1054894"/>
                <a:gd name="connsiteX4" fmla="*/ 257175 w 573881"/>
                <a:gd name="connsiteY4" fmla="*/ 347663 h 1054894"/>
                <a:gd name="connsiteX5" fmla="*/ 230981 w 573881"/>
                <a:gd name="connsiteY5" fmla="*/ 278607 h 1054894"/>
                <a:gd name="connsiteX6" fmla="*/ 204788 w 573881"/>
                <a:gd name="connsiteY6" fmla="*/ 219075 h 1054894"/>
                <a:gd name="connsiteX7" fmla="*/ 183356 w 573881"/>
                <a:gd name="connsiteY7" fmla="*/ 176213 h 1054894"/>
                <a:gd name="connsiteX8" fmla="*/ 157163 w 573881"/>
                <a:gd name="connsiteY8" fmla="*/ 145257 h 1054894"/>
                <a:gd name="connsiteX9" fmla="*/ 128588 w 573881"/>
                <a:gd name="connsiteY9" fmla="*/ 121444 h 1054894"/>
                <a:gd name="connsiteX10" fmla="*/ 95250 w 573881"/>
                <a:gd name="connsiteY10" fmla="*/ 100013 h 1054894"/>
                <a:gd name="connsiteX11" fmla="*/ 64294 w 573881"/>
                <a:gd name="connsiteY11" fmla="*/ 83344 h 1054894"/>
                <a:gd name="connsiteX12" fmla="*/ 35719 w 573881"/>
                <a:gd name="connsiteY12" fmla="*/ 73819 h 1054894"/>
                <a:gd name="connsiteX13" fmla="*/ 19050 w 573881"/>
                <a:gd name="connsiteY13" fmla="*/ 59532 h 1054894"/>
                <a:gd name="connsiteX14" fmla="*/ 2381 w 573881"/>
                <a:gd name="connsiteY14" fmla="*/ 38100 h 1054894"/>
                <a:gd name="connsiteX15" fmla="*/ 0 w 573881"/>
                <a:gd name="connsiteY15" fmla="*/ 23813 h 1054894"/>
                <a:gd name="connsiteX16" fmla="*/ 7144 w 573881"/>
                <a:gd name="connsiteY16" fmla="*/ 9525 h 1054894"/>
                <a:gd name="connsiteX17" fmla="*/ 33338 w 573881"/>
                <a:gd name="connsiteY17" fmla="*/ 0 h 1054894"/>
                <a:gd name="connsiteX18" fmla="*/ 97631 w 573881"/>
                <a:gd name="connsiteY18" fmla="*/ 4763 h 1054894"/>
                <a:gd name="connsiteX19" fmla="*/ 200025 w 573881"/>
                <a:gd name="connsiteY19" fmla="*/ 16669 h 1054894"/>
                <a:gd name="connsiteX20" fmla="*/ 309563 w 573881"/>
                <a:gd name="connsiteY20" fmla="*/ 35719 h 1054894"/>
                <a:gd name="connsiteX21" fmla="*/ 411956 w 573881"/>
                <a:gd name="connsiteY21" fmla="*/ 57150 h 1054894"/>
                <a:gd name="connsiteX22" fmla="*/ 478631 w 573881"/>
                <a:gd name="connsiteY22" fmla="*/ 73819 h 1054894"/>
                <a:gd name="connsiteX23" fmla="*/ 538163 w 573881"/>
                <a:gd name="connsiteY23" fmla="*/ 97632 h 1054894"/>
                <a:gd name="connsiteX24" fmla="*/ 564356 w 573881"/>
                <a:gd name="connsiteY24" fmla="*/ 116682 h 1054894"/>
                <a:gd name="connsiteX25" fmla="*/ 573881 w 573881"/>
                <a:gd name="connsiteY25" fmla="*/ 133350 h 1054894"/>
                <a:gd name="connsiteX26" fmla="*/ 571500 w 573881"/>
                <a:gd name="connsiteY26" fmla="*/ 150019 h 1054894"/>
                <a:gd name="connsiteX27" fmla="*/ 550069 w 573881"/>
                <a:gd name="connsiteY27" fmla="*/ 178594 h 1054894"/>
                <a:gd name="connsiteX28" fmla="*/ 538163 w 573881"/>
                <a:gd name="connsiteY28" fmla="*/ 207169 h 1054894"/>
                <a:gd name="connsiteX29" fmla="*/ 528638 w 573881"/>
                <a:gd name="connsiteY29" fmla="*/ 245269 h 1054894"/>
                <a:gd name="connsiteX30" fmla="*/ 526256 w 573881"/>
                <a:gd name="connsiteY30" fmla="*/ 269082 h 1054894"/>
                <a:gd name="connsiteX31" fmla="*/ 528638 w 573881"/>
                <a:gd name="connsiteY31" fmla="*/ 328613 h 1054894"/>
                <a:gd name="connsiteX32" fmla="*/ 547688 w 573881"/>
                <a:gd name="connsiteY32" fmla="*/ 481013 h 1054894"/>
                <a:gd name="connsiteX33" fmla="*/ 566738 w 573881"/>
                <a:gd name="connsiteY33" fmla="*/ 683419 h 1054894"/>
                <a:gd name="connsiteX34" fmla="*/ 569119 w 573881"/>
                <a:gd name="connsiteY34" fmla="*/ 776288 h 1054894"/>
                <a:gd name="connsiteX35" fmla="*/ 569119 w 573881"/>
                <a:gd name="connsiteY35" fmla="*/ 845344 h 1054894"/>
                <a:gd name="connsiteX36" fmla="*/ 566738 w 573881"/>
                <a:gd name="connsiteY36" fmla="*/ 897732 h 1054894"/>
                <a:gd name="connsiteX37" fmla="*/ 561975 w 573881"/>
                <a:gd name="connsiteY37" fmla="*/ 935832 h 1054894"/>
                <a:gd name="connsiteX38" fmla="*/ 550069 w 573881"/>
                <a:gd name="connsiteY38" fmla="*/ 976313 h 1054894"/>
                <a:gd name="connsiteX39" fmla="*/ 533400 w 573881"/>
                <a:gd name="connsiteY39" fmla="*/ 1014413 h 1054894"/>
                <a:gd name="connsiteX40" fmla="*/ 511969 w 573881"/>
                <a:gd name="connsiteY40" fmla="*/ 1040607 h 1054894"/>
                <a:gd name="connsiteX41" fmla="*/ 497681 w 573881"/>
                <a:gd name="connsiteY41" fmla="*/ 1050132 h 1054894"/>
                <a:gd name="connsiteX42" fmla="*/ 478631 w 573881"/>
                <a:gd name="connsiteY42" fmla="*/ 1054894 h 1054894"/>
                <a:gd name="connsiteX43" fmla="*/ 450056 w 573881"/>
                <a:gd name="connsiteY43" fmla="*/ 1050132 h 1054894"/>
                <a:gd name="connsiteX44" fmla="*/ 419100 w 573881"/>
                <a:gd name="connsiteY44" fmla="*/ 1028700 h 1054894"/>
                <a:gd name="connsiteX45" fmla="*/ 388144 w 573881"/>
                <a:gd name="connsiteY45" fmla="*/ 988219 h 1054894"/>
                <a:gd name="connsiteX46" fmla="*/ 369094 w 573881"/>
                <a:gd name="connsiteY46" fmla="*/ 909638 h 1054894"/>
                <a:gd name="connsiteX47" fmla="*/ 354806 w 573881"/>
                <a:gd name="connsiteY47" fmla="*/ 8096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054894">
                  <a:moveTo>
                    <a:pt x="354806" y="809625"/>
                  </a:moveTo>
                  <a:lnTo>
                    <a:pt x="340519" y="704850"/>
                  </a:lnTo>
                  <a:lnTo>
                    <a:pt x="302419" y="502444"/>
                  </a:lnTo>
                  <a:lnTo>
                    <a:pt x="283369" y="428625"/>
                  </a:lnTo>
                  <a:lnTo>
                    <a:pt x="257175" y="347663"/>
                  </a:lnTo>
                  <a:lnTo>
                    <a:pt x="230981" y="278607"/>
                  </a:lnTo>
                  <a:lnTo>
                    <a:pt x="204788" y="219075"/>
                  </a:lnTo>
                  <a:lnTo>
                    <a:pt x="183356" y="176213"/>
                  </a:lnTo>
                  <a:lnTo>
                    <a:pt x="157163" y="145257"/>
                  </a:lnTo>
                  <a:lnTo>
                    <a:pt x="128588" y="121444"/>
                  </a:lnTo>
                  <a:lnTo>
                    <a:pt x="95250" y="100013"/>
                  </a:lnTo>
                  <a:lnTo>
                    <a:pt x="64294" y="83344"/>
                  </a:lnTo>
                  <a:lnTo>
                    <a:pt x="35719" y="73819"/>
                  </a:lnTo>
                  <a:lnTo>
                    <a:pt x="19050" y="59532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97631" y="4763"/>
                  </a:lnTo>
                  <a:lnTo>
                    <a:pt x="200025" y="16669"/>
                  </a:lnTo>
                  <a:lnTo>
                    <a:pt x="309563" y="35719"/>
                  </a:lnTo>
                  <a:lnTo>
                    <a:pt x="411956" y="57150"/>
                  </a:lnTo>
                  <a:lnTo>
                    <a:pt x="478631" y="73819"/>
                  </a:lnTo>
                  <a:lnTo>
                    <a:pt x="538163" y="97632"/>
                  </a:lnTo>
                  <a:lnTo>
                    <a:pt x="564356" y="116682"/>
                  </a:lnTo>
                  <a:lnTo>
                    <a:pt x="573881" y="133350"/>
                  </a:lnTo>
                  <a:lnTo>
                    <a:pt x="571500" y="150019"/>
                  </a:lnTo>
                  <a:lnTo>
                    <a:pt x="550069" y="178594"/>
                  </a:lnTo>
                  <a:lnTo>
                    <a:pt x="538163" y="207169"/>
                  </a:lnTo>
                  <a:lnTo>
                    <a:pt x="528638" y="245269"/>
                  </a:lnTo>
                  <a:lnTo>
                    <a:pt x="526256" y="269082"/>
                  </a:lnTo>
                  <a:lnTo>
                    <a:pt x="528638" y="328613"/>
                  </a:lnTo>
                  <a:lnTo>
                    <a:pt x="547688" y="481013"/>
                  </a:lnTo>
                  <a:lnTo>
                    <a:pt x="566738" y="683419"/>
                  </a:lnTo>
                  <a:cubicBezTo>
                    <a:pt x="567532" y="714375"/>
                    <a:pt x="568325" y="745332"/>
                    <a:pt x="569119" y="776288"/>
                  </a:cubicBezTo>
                  <a:lnTo>
                    <a:pt x="569119" y="845344"/>
                  </a:lnTo>
                  <a:lnTo>
                    <a:pt x="566738" y="897732"/>
                  </a:lnTo>
                  <a:lnTo>
                    <a:pt x="561975" y="935832"/>
                  </a:lnTo>
                  <a:lnTo>
                    <a:pt x="550069" y="976313"/>
                  </a:lnTo>
                  <a:lnTo>
                    <a:pt x="533400" y="1014413"/>
                  </a:lnTo>
                  <a:lnTo>
                    <a:pt x="511969" y="1040607"/>
                  </a:lnTo>
                  <a:lnTo>
                    <a:pt x="497681" y="1050132"/>
                  </a:lnTo>
                  <a:lnTo>
                    <a:pt x="478631" y="1054894"/>
                  </a:lnTo>
                  <a:lnTo>
                    <a:pt x="450056" y="1050132"/>
                  </a:lnTo>
                  <a:lnTo>
                    <a:pt x="419100" y="1028700"/>
                  </a:lnTo>
                  <a:lnTo>
                    <a:pt x="388144" y="988219"/>
                  </a:lnTo>
                  <a:lnTo>
                    <a:pt x="369094" y="909638"/>
                  </a:lnTo>
                  <a:lnTo>
                    <a:pt x="354806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D792C918-2B42-4900-A4AA-49260D1B964B}"/>
                </a:ext>
              </a:extLst>
            </p:cNvPr>
            <p:cNvSpPr/>
            <p:nvPr/>
          </p:nvSpPr>
          <p:spPr>
            <a:xfrm>
              <a:off x="5491163" y="1238250"/>
              <a:ext cx="546100" cy="1077913"/>
            </a:xfrm>
            <a:custGeom>
              <a:avLst/>
              <a:gdLst>
                <a:gd name="connsiteX0" fmla="*/ 69056 w 545306"/>
                <a:gd name="connsiteY0" fmla="*/ 862013 h 1078706"/>
                <a:gd name="connsiteX1" fmla="*/ 100012 w 545306"/>
                <a:gd name="connsiteY1" fmla="*/ 738188 h 1078706"/>
                <a:gd name="connsiteX2" fmla="*/ 147637 w 545306"/>
                <a:gd name="connsiteY2" fmla="*/ 550069 h 1078706"/>
                <a:gd name="connsiteX3" fmla="*/ 188118 w 545306"/>
                <a:gd name="connsiteY3" fmla="*/ 340519 h 1078706"/>
                <a:gd name="connsiteX4" fmla="*/ 188118 w 545306"/>
                <a:gd name="connsiteY4" fmla="*/ 295275 h 1078706"/>
                <a:gd name="connsiteX5" fmla="*/ 180975 w 545306"/>
                <a:gd name="connsiteY5" fmla="*/ 257175 h 1078706"/>
                <a:gd name="connsiteX6" fmla="*/ 164306 w 545306"/>
                <a:gd name="connsiteY6" fmla="*/ 216694 h 1078706"/>
                <a:gd name="connsiteX7" fmla="*/ 126206 w 545306"/>
                <a:gd name="connsiteY7" fmla="*/ 161925 h 1078706"/>
                <a:gd name="connsiteX8" fmla="*/ 73818 w 545306"/>
                <a:gd name="connsiteY8" fmla="*/ 111919 h 1078706"/>
                <a:gd name="connsiteX9" fmla="*/ 21431 w 545306"/>
                <a:gd name="connsiteY9" fmla="*/ 64294 h 1078706"/>
                <a:gd name="connsiteX10" fmla="*/ 7143 w 545306"/>
                <a:gd name="connsiteY10" fmla="*/ 47625 h 1078706"/>
                <a:gd name="connsiteX11" fmla="*/ 0 w 545306"/>
                <a:gd name="connsiteY11" fmla="*/ 33338 h 1078706"/>
                <a:gd name="connsiteX12" fmla="*/ 4762 w 545306"/>
                <a:gd name="connsiteY12" fmla="*/ 16669 h 1078706"/>
                <a:gd name="connsiteX13" fmla="*/ 28575 w 545306"/>
                <a:gd name="connsiteY13" fmla="*/ 2381 h 1078706"/>
                <a:gd name="connsiteX14" fmla="*/ 76200 w 545306"/>
                <a:gd name="connsiteY14" fmla="*/ 0 h 1078706"/>
                <a:gd name="connsiteX15" fmla="*/ 150018 w 545306"/>
                <a:gd name="connsiteY15" fmla="*/ 11906 h 1078706"/>
                <a:gd name="connsiteX16" fmla="*/ 219075 w 545306"/>
                <a:gd name="connsiteY16" fmla="*/ 30956 h 1078706"/>
                <a:gd name="connsiteX17" fmla="*/ 285750 w 545306"/>
                <a:gd name="connsiteY17" fmla="*/ 59531 h 1078706"/>
                <a:gd name="connsiteX18" fmla="*/ 359568 w 545306"/>
                <a:gd name="connsiteY18" fmla="*/ 97631 h 1078706"/>
                <a:gd name="connsiteX19" fmla="*/ 423862 w 545306"/>
                <a:gd name="connsiteY19" fmla="*/ 133350 h 1078706"/>
                <a:gd name="connsiteX20" fmla="*/ 483393 w 545306"/>
                <a:gd name="connsiteY20" fmla="*/ 169069 h 1078706"/>
                <a:gd name="connsiteX21" fmla="*/ 519112 w 545306"/>
                <a:gd name="connsiteY21" fmla="*/ 200025 h 1078706"/>
                <a:gd name="connsiteX22" fmla="*/ 535781 w 545306"/>
                <a:gd name="connsiteY22" fmla="*/ 221456 h 1078706"/>
                <a:gd name="connsiteX23" fmla="*/ 545306 w 545306"/>
                <a:gd name="connsiteY23" fmla="*/ 245269 h 1078706"/>
                <a:gd name="connsiteX24" fmla="*/ 545306 w 545306"/>
                <a:gd name="connsiteY24" fmla="*/ 261938 h 1078706"/>
                <a:gd name="connsiteX25" fmla="*/ 538162 w 545306"/>
                <a:gd name="connsiteY25" fmla="*/ 278606 h 1078706"/>
                <a:gd name="connsiteX26" fmla="*/ 516731 w 545306"/>
                <a:gd name="connsiteY26" fmla="*/ 297656 h 1078706"/>
                <a:gd name="connsiteX27" fmla="*/ 485775 w 545306"/>
                <a:gd name="connsiteY27" fmla="*/ 319088 h 1078706"/>
                <a:gd name="connsiteX28" fmla="*/ 459581 w 545306"/>
                <a:gd name="connsiteY28" fmla="*/ 342900 h 1078706"/>
                <a:gd name="connsiteX29" fmla="*/ 440531 w 545306"/>
                <a:gd name="connsiteY29" fmla="*/ 369094 h 1078706"/>
                <a:gd name="connsiteX30" fmla="*/ 426243 w 545306"/>
                <a:gd name="connsiteY30" fmla="*/ 416719 h 1078706"/>
                <a:gd name="connsiteX31" fmla="*/ 385762 w 545306"/>
                <a:gd name="connsiteY31" fmla="*/ 557213 h 1078706"/>
                <a:gd name="connsiteX32" fmla="*/ 314325 w 545306"/>
                <a:gd name="connsiteY32" fmla="*/ 764381 h 1078706"/>
                <a:gd name="connsiteX33" fmla="*/ 283368 w 545306"/>
                <a:gd name="connsiteY33" fmla="*/ 847725 h 1078706"/>
                <a:gd name="connsiteX34" fmla="*/ 238125 w 545306"/>
                <a:gd name="connsiteY34" fmla="*/ 962025 h 1078706"/>
                <a:gd name="connsiteX35" fmla="*/ 214312 w 545306"/>
                <a:gd name="connsiteY35" fmla="*/ 1009650 h 1078706"/>
                <a:gd name="connsiteX36" fmla="*/ 190500 w 545306"/>
                <a:gd name="connsiteY36" fmla="*/ 1052513 h 1078706"/>
                <a:gd name="connsiteX37" fmla="*/ 176212 w 545306"/>
                <a:gd name="connsiteY37" fmla="*/ 1066800 h 1078706"/>
                <a:gd name="connsiteX38" fmla="*/ 157162 w 545306"/>
                <a:gd name="connsiteY38" fmla="*/ 1073944 h 1078706"/>
                <a:gd name="connsiteX39" fmla="*/ 138112 w 545306"/>
                <a:gd name="connsiteY39" fmla="*/ 1078706 h 1078706"/>
                <a:gd name="connsiteX40" fmla="*/ 104775 w 545306"/>
                <a:gd name="connsiteY40" fmla="*/ 1066800 h 1078706"/>
                <a:gd name="connsiteX41" fmla="*/ 88106 w 545306"/>
                <a:gd name="connsiteY41" fmla="*/ 1047750 h 1078706"/>
                <a:gd name="connsiteX42" fmla="*/ 71437 w 545306"/>
                <a:gd name="connsiteY42" fmla="*/ 1016794 h 1078706"/>
                <a:gd name="connsiteX43" fmla="*/ 59531 w 545306"/>
                <a:gd name="connsiteY43" fmla="*/ 973931 h 1078706"/>
                <a:gd name="connsiteX44" fmla="*/ 57150 w 545306"/>
                <a:gd name="connsiteY44" fmla="*/ 931069 h 1078706"/>
                <a:gd name="connsiteX45" fmla="*/ 69056 w 545306"/>
                <a:gd name="connsiteY45" fmla="*/ 862013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5306" h="1078706">
                  <a:moveTo>
                    <a:pt x="69056" y="862013"/>
                  </a:moveTo>
                  <a:lnTo>
                    <a:pt x="100012" y="738188"/>
                  </a:lnTo>
                  <a:lnTo>
                    <a:pt x="147637" y="550069"/>
                  </a:lnTo>
                  <a:lnTo>
                    <a:pt x="188118" y="340519"/>
                  </a:lnTo>
                  <a:lnTo>
                    <a:pt x="188118" y="295275"/>
                  </a:lnTo>
                  <a:lnTo>
                    <a:pt x="180975" y="257175"/>
                  </a:lnTo>
                  <a:lnTo>
                    <a:pt x="164306" y="216694"/>
                  </a:lnTo>
                  <a:lnTo>
                    <a:pt x="126206" y="161925"/>
                  </a:lnTo>
                  <a:lnTo>
                    <a:pt x="73818" y="111919"/>
                  </a:lnTo>
                  <a:lnTo>
                    <a:pt x="21431" y="64294"/>
                  </a:lnTo>
                  <a:lnTo>
                    <a:pt x="7143" y="47625"/>
                  </a:lnTo>
                  <a:lnTo>
                    <a:pt x="0" y="33338"/>
                  </a:lnTo>
                  <a:lnTo>
                    <a:pt x="4762" y="16669"/>
                  </a:lnTo>
                  <a:lnTo>
                    <a:pt x="28575" y="2381"/>
                  </a:lnTo>
                  <a:lnTo>
                    <a:pt x="76200" y="0"/>
                  </a:lnTo>
                  <a:lnTo>
                    <a:pt x="150018" y="11906"/>
                  </a:lnTo>
                  <a:lnTo>
                    <a:pt x="219075" y="30956"/>
                  </a:lnTo>
                  <a:lnTo>
                    <a:pt x="285750" y="59531"/>
                  </a:lnTo>
                  <a:lnTo>
                    <a:pt x="359568" y="97631"/>
                  </a:lnTo>
                  <a:lnTo>
                    <a:pt x="423862" y="133350"/>
                  </a:lnTo>
                  <a:lnTo>
                    <a:pt x="483393" y="169069"/>
                  </a:lnTo>
                  <a:lnTo>
                    <a:pt x="519112" y="200025"/>
                  </a:lnTo>
                  <a:lnTo>
                    <a:pt x="535781" y="221456"/>
                  </a:lnTo>
                  <a:lnTo>
                    <a:pt x="545306" y="245269"/>
                  </a:lnTo>
                  <a:lnTo>
                    <a:pt x="545306" y="261938"/>
                  </a:lnTo>
                  <a:lnTo>
                    <a:pt x="538162" y="278606"/>
                  </a:lnTo>
                  <a:lnTo>
                    <a:pt x="516731" y="297656"/>
                  </a:lnTo>
                  <a:lnTo>
                    <a:pt x="485775" y="319088"/>
                  </a:lnTo>
                  <a:lnTo>
                    <a:pt x="459581" y="342900"/>
                  </a:lnTo>
                  <a:lnTo>
                    <a:pt x="440531" y="369094"/>
                  </a:lnTo>
                  <a:lnTo>
                    <a:pt x="426243" y="416719"/>
                  </a:lnTo>
                  <a:lnTo>
                    <a:pt x="385762" y="557213"/>
                  </a:lnTo>
                  <a:lnTo>
                    <a:pt x="314325" y="764381"/>
                  </a:lnTo>
                  <a:lnTo>
                    <a:pt x="283368" y="847725"/>
                  </a:lnTo>
                  <a:lnTo>
                    <a:pt x="238125" y="962025"/>
                  </a:lnTo>
                  <a:lnTo>
                    <a:pt x="214312" y="1009650"/>
                  </a:lnTo>
                  <a:lnTo>
                    <a:pt x="190500" y="1052513"/>
                  </a:lnTo>
                  <a:lnTo>
                    <a:pt x="176212" y="1066800"/>
                  </a:lnTo>
                  <a:lnTo>
                    <a:pt x="157162" y="1073944"/>
                  </a:lnTo>
                  <a:lnTo>
                    <a:pt x="138112" y="1078706"/>
                  </a:lnTo>
                  <a:lnTo>
                    <a:pt x="104775" y="1066800"/>
                  </a:lnTo>
                  <a:lnTo>
                    <a:pt x="88106" y="1047750"/>
                  </a:lnTo>
                  <a:lnTo>
                    <a:pt x="71437" y="1016794"/>
                  </a:lnTo>
                  <a:lnTo>
                    <a:pt x="59531" y="973931"/>
                  </a:lnTo>
                  <a:lnTo>
                    <a:pt x="57150" y="931069"/>
                  </a:lnTo>
                  <a:lnTo>
                    <a:pt x="69056" y="862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64AF9426-FB96-496C-9758-A75055D155FC}"/>
                </a:ext>
              </a:extLst>
            </p:cNvPr>
            <p:cNvSpPr/>
            <p:nvPr/>
          </p:nvSpPr>
          <p:spPr>
            <a:xfrm rot="16200000">
              <a:off x="3580606" y="4714082"/>
              <a:ext cx="2560637" cy="476250"/>
            </a:xfrm>
            <a:custGeom>
              <a:avLst/>
              <a:gdLst>
                <a:gd name="connsiteX0" fmla="*/ 1223963 w 2559844"/>
                <a:gd name="connsiteY0" fmla="*/ 431006 h 476250"/>
                <a:gd name="connsiteX1" fmla="*/ 847725 w 2559844"/>
                <a:gd name="connsiteY1" fmla="*/ 433387 h 476250"/>
                <a:gd name="connsiteX2" fmla="*/ 421482 w 2559844"/>
                <a:gd name="connsiteY2" fmla="*/ 435768 h 476250"/>
                <a:gd name="connsiteX3" fmla="*/ 280988 w 2559844"/>
                <a:gd name="connsiteY3" fmla="*/ 435768 h 476250"/>
                <a:gd name="connsiteX4" fmla="*/ 221457 w 2559844"/>
                <a:gd name="connsiteY4" fmla="*/ 435768 h 476250"/>
                <a:gd name="connsiteX5" fmla="*/ 154782 w 2559844"/>
                <a:gd name="connsiteY5" fmla="*/ 426243 h 476250"/>
                <a:gd name="connsiteX6" fmla="*/ 109538 w 2559844"/>
                <a:gd name="connsiteY6" fmla="*/ 416718 h 476250"/>
                <a:gd name="connsiteX7" fmla="*/ 78582 w 2559844"/>
                <a:gd name="connsiteY7" fmla="*/ 407193 h 476250"/>
                <a:gd name="connsiteX8" fmla="*/ 50007 w 2559844"/>
                <a:gd name="connsiteY8" fmla="*/ 392906 h 476250"/>
                <a:gd name="connsiteX9" fmla="*/ 28575 w 2559844"/>
                <a:gd name="connsiteY9" fmla="*/ 376237 h 476250"/>
                <a:gd name="connsiteX10" fmla="*/ 9525 w 2559844"/>
                <a:gd name="connsiteY10" fmla="*/ 354806 h 476250"/>
                <a:gd name="connsiteX11" fmla="*/ 0 w 2559844"/>
                <a:gd name="connsiteY11" fmla="*/ 333375 h 476250"/>
                <a:gd name="connsiteX12" fmla="*/ 2382 w 2559844"/>
                <a:gd name="connsiteY12" fmla="*/ 307181 h 476250"/>
                <a:gd name="connsiteX13" fmla="*/ 7144 w 2559844"/>
                <a:gd name="connsiteY13" fmla="*/ 283368 h 476250"/>
                <a:gd name="connsiteX14" fmla="*/ 23813 w 2559844"/>
                <a:gd name="connsiteY14" fmla="*/ 257175 h 476250"/>
                <a:gd name="connsiteX15" fmla="*/ 52388 w 2559844"/>
                <a:gd name="connsiteY15" fmla="*/ 233362 h 476250"/>
                <a:gd name="connsiteX16" fmla="*/ 107157 w 2559844"/>
                <a:gd name="connsiteY16" fmla="*/ 202406 h 476250"/>
                <a:gd name="connsiteX17" fmla="*/ 169069 w 2559844"/>
                <a:gd name="connsiteY17" fmla="*/ 180975 h 476250"/>
                <a:gd name="connsiteX18" fmla="*/ 264319 w 2559844"/>
                <a:gd name="connsiteY18" fmla="*/ 161925 h 476250"/>
                <a:gd name="connsiteX19" fmla="*/ 378619 w 2559844"/>
                <a:gd name="connsiteY19" fmla="*/ 145256 h 476250"/>
                <a:gd name="connsiteX20" fmla="*/ 419100 w 2559844"/>
                <a:gd name="connsiteY20" fmla="*/ 145256 h 476250"/>
                <a:gd name="connsiteX21" fmla="*/ 457200 w 2559844"/>
                <a:gd name="connsiteY21" fmla="*/ 159543 h 476250"/>
                <a:gd name="connsiteX22" fmla="*/ 500063 w 2559844"/>
                <a:gd name="connsiteY22" fmla="*/ 173831 h 476250"/>
                <a:gd name="connsiteX23" fmla="*/ 585788 w 2559844"/>
                <a:gd name="connsiteY23" fmla="*/ 195262 h 476250"/>
                <a:gd name="connsiteX24" fmla="*/ 650082 w 2559844"/>
                <a:gd name="connsiteY24" fmla="*/ 207168 h 476250"/>
                <a:gd name="connsiteX25" fmla="*/ 742950 w 2559844"/>
                <a:gd name="connsiteY25" fmla="*/ 211931 h 476250"/>
                <a:gd name="connsiteX26" fmla="*/ 1185863 w 2559844"/>
                <a:gd name="connsiteY26" fmla="*/ 214312 h 476250"/>
                <a:gd name="connsiteX27" fmla="*/ 1740694 w 2559844"/>
                <a:gd name="connsiteY27" fmla="*/ 211931 h 476250"/>
                <a:gd name="connsiteX28" fmla="*/ 2131219 w 2559844"/>
                <a:gd name="connsiteY28" fmla="*/ 192881 h 476250"/>
                <a:gd name="connsiteX29" fmla="*/ 2252663 w 2559844"/>
                <a:gd name="connsiteY29" fmla="*/ 190500 h 476250"/>
                <a:gd name="connsiteX30" fmla="*/ 2328863 w 2559844"/>
                <a:gd name="connsiteY30" fmla="*/ 183356 h 476250"/>
                <a:gd name="connsiteX31" fmla="*/ 2364582 w 2559844"/>
                <a:gd name="connsiteY31" fmla="*/ 173831 h 476250"/>
                <a:gd name="connsiteX32" fmla="*/ 2388394 w 2559844"/>
                <a:gd name="connsiteY32" fmla="*/ 159543 h 476250"/>
                <a:gd name="connsiteX33" fmla="*/ 2416969 w 2559844"/>
                <a:gd name="connsiteY33" fmla="*/ 138112 h 476250"/>
                <a:gd name="connsiteX34" fmla="*/ 2452688 w 2559844"/>
                <a:gd name="connsiteY34" fmla="*/ 92868 h 476250"/>
                <a:gd name="connsiteX35" fmla="*/ 2486025 w 2559844"/>
                <a:gd name="connsiteY35" fmla="*/ 38100 h 476250"/>
                <a:gd name="connsiteX36" fmla="*/ 2505075 w 2559844"/>
                <a:gd name="connsiteY36" fmla="*/ 14287 h 476250"/>
                <a:gd name="connsiteX37" fmla="*/ 2521744 w 2559844"/>
                <a:gd name="connsiteY37" fmla="*/ 2381 h 476250"/>
                <a:gd name="connsiteX38" fmla="*/ 2538413 w 2559844"/>
                <a:gd name="connsiteY38" fmla="*/ 0 h 476250"/>
                <a:gd name="connsiteX39" fmla="*/ 2552700 w 2559844"/>
                <a:gd name="connsiteY39" fmla="*/ 4762 h 476250"/>
                <a:gd name="connsiteX40" fmla="*/ 2559844 w 2559844"/>
                <a:gd name="connsiteY40" fmla="*/ 21431 h 476250"/>
                <a:gd name="connsiteX41" fmla="*/ 2552700 w 2559844"/>
                <a:gd name="connsiteY41" fmla="*/ 123825 h 476250"/>
                <a:gd name="connsiteX42" fmla="*/ 2533650 w 2559844"/>
                <a:gd name="connsiteY42" fmla="*/ 269081 h 476250"/>
                <a:gd name="connsiteX43" fmla="*/ 2524125 w 2559844"/>
                <a:gd name="connsiteY43" fmla="*/ 295275 h 476250"/>
                <a:gd name="connsiteX44" fmla="*/ 2481263 w 2559844"/>
                <a:gd name="connsiteY44" fmla="*/ 350043 h 476250"/>
                <a:gd name="connsiteX45" fmla="*/ 2402682 w 2559844"/>
                <a:gd name="connsiteY45" fmla="*/ 428625 h 476250"/>
                <a:gd name="connsiteX46" fmla="*/ 2345532 w 2559844"/>
                <a:gd name="connsiteY46" fmla="*/ 473868 h 476250"/>
                <a:gd name="connsiteX47" fmla="*/ 2336007 w 2559844"/>
                <a:gd name="connsiteY47" fmla="*/ 476250 h 476250"/>
                <a:gd name="connsiteX48" fmla="*/ 2316957 w 2559844"/>
                <a:gd name="connsiteY48" fmla="*/ 459581 h 476250"/>
                <a:gd name="connsiteX49" fmla="*/ 2305050 w 2559844"/>
                <a:gd name="connsiteY49" fmla="*/ 445293 h 476250"/>
                <a:gd name="connsiteX50" fmla="*/ 2286000 w 2559844"/>
                <a:gd name="connsiteY50" fmla="*/ 431006 h 476250"/>
                <a:gd name="connsiteX51" fmla="*/ 2264569 w 2559844"/>
                <a:gd name="connsiteY51" fmla="*/ 423862 h 476250"/>
                <a:gd name="connsiteX52" fmla="*/ 2226469 w 2559844"/>
                <a:gd name="connsiteY52" fmla="*/ 421481 h 476250"/>
                <a:gd name="connsiteX53" fmla="*/ 2143125 w 2559844"/>
                <a:gd name="connsiteY53" fmla="*/ 433387 h 476250"/>
                <a:gd name="connsiteX54" fmla="*/ 1859757 w 2559844"/>
                <a:gd name="connsiteY54" fmla="*/ 428625 h 476250"/>
                <a:gd name="connsiteX55" fmla="*/ 1223963 w 2559844"/>
                <a:gd name="connsiteY55" fmla="*/ 4310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59844" h="476250">
                  <a:moveTo>
                    <a:pt x="1223963" y="431006"/>
                  </a:moveTo>
                  <a:lnTo>
                    <a:pt x="847725" y="433387"/>
                  </a:lnTo>
                  <a:lnTo>
                    <a:pt x="421482" y="435768"/>
                  </a:lnTo>
                  <a:lnTo>
                    <a:pt x="280988" y="435768"/>
                  </a:lnTo>
                  <a:lnTo>
                    <a:pt x="221457" y="435768"/>
                  </a:lnTo>
                  <a:lnTo>
                    <a:pt x="154782" y="426243"/>
                  </a:lnTo>
                  <a:lnTo>
                    <a:pt x="109538" y="416718"/>
                  </a:lnTo>
                  <a:lnTo>
                    <a:pt x="78582" y="407193"/>
                  </a:lnTo>
                  <a:lnTo>
                    <a:pt x="50007" y="392906"/>
                  </a:lnTo>
                  <a:lnTo>
                    <a:pt x="28575" y="376237"/>
                  </a:lnTo>
                  <a:lnTo>
                    <a:pt x="9525" y="354806"/>
                  </a:lnTo>
                  <a:lnTo>
                    <a:pt x="0" y="333375"/>
                  </a:lnTo>
                  <a:lnTo>
                    <a:pt x="2382" y="307181"/>
                  </a:lnTo>
                  <a:lnTo>
                    <a:pt x="7144" y="283368"/>
                  </a:lnTo>
                  <a:lnTo>
                    <a:pt x="23813" y="257175"/>
                  </a:lnTo>
                  <a:lnTo>
                    <a:pt x="52388" y="233362"/>
                  </a:lnTo>
                  <a:lnTo>
                    <a:pt x="107157" y="202406"/>
                  </a:lnTo>
                  <a:lnTo>
                    <a:pt x="169069" y="180975"/>
                  </a:lnTo>
                  <a:lnTo>
                    <a:pt x="264319" y="161925"/>
                  </a:lnTo>
                  <a:lnTo>
                    <a:pt x="378619" y="145256"/>
                  </a:lnTo>
                  <a:lnTo>
                    <a:pt x="419100" y="145256"/>
                  </a:lnTo>
                  <a:lnTo>
                    <a:pt x="457200" y="159543"/>
                  </a:lnTo>
                  <a:lnTo>
                    <a:pt x="500063" y="173831"/>
                  </a:lnTo>
                  <a:lnTo>
                    <a:pt x="585788" y="195262"/>
                  </a:lnTo>
                  <a:lnTo>
                    <a:pt x="650082" y="207168"/>
                  </a:lnTo>
                  <a:lnTo>
                    <a:pt x="742950" y="211931"/>
                  </a:lnTo>
                  <a:lnTo>
                    <a:pt x="1185863" y="214312"/>
                  </a:lnTo>
                  <a:lnTo>
                    <a:pt x="1740694" y="211931"/>
                  </a:lnTo>
                  <a:lnTo>
                    <a:pt x="2131219" y="192881"/>
                  </a:lnTo>
                  <a:lnTo>
                    <a:pt x="2252663" y="190500"/>
                  </a:lnTo>
                  <a:lnTo>
                    <a:pt x="2328863" y="183356"/>
                  </a:lnTo>
                  <a:lnTo>
                    <a:pt x="2364582" y="173831"/>
                  </a:lnTo>
                  <a:lnTo>
                    <a:pt x="2388394" y="159543"/>
                  </a:lnTo>
                  <a:lnTo>
                    <a:pt x="2416969" y="138112"/>
                  </a:lnTo>
                  <a:lnTo>
                    <a:pt x="2452688" y="92868"/>
                  </a:lnTo>
                  <a:lnTo>
                    <a:pt x="2486025" y="38100"/>
                  </a:lnTo>
                  <a:lnTo>
                    <a:pt x="2505075" y="14287"/>
                  </a:lnTo>
                  <a:lnTo>
                    <a:pt x="2521744" y="2381"/>
                  </a:lnTo>
                  <a:lnTo>
                    <a:pt x="2538413" y="0"/>
                  </a:lnTo>
                  <a:lnTo>
                    <a:pt x="2552700" y="4762"/>
                  </a:lnTo>
                  <a:lnTo>
                    <a:pt x="2559844" y="21431"/>
                  </a:lnTo>
                  <a:lnTo>
                    <a:pt x="2552700" y="123825"/>
                  </a:lnTo>
                  <a:lnTo>
                    <a:pt x="2533650" y="269081"/>
                  </a:lnTo>
                  <a:lnTo>
                    <a:pt x="2524125" y="295275"/>
                  </a:lnTo>
                  <a:lnTo>
                    <a:pt x="2481263" y="350043"/>
                  </a:lnTo>
                  <a:lnTo>
                    <a:pt x="2402682" y="428625"/>
                  </a:lnTo>
                  <a:lnTo>
                    <a:pt x="2345532" y="473868"/>
                  </a:lnTo>
                  <a:lnTo>
                    <a:pt x="2336007" y="476250"/>
                  </a:lnTo>
                  <a:lnTo>
                    <a:pt x="2316957" y="459581"/>
                  </a:lnTo>
                  <a:lnTo>
                    <a:pt x="2305050" y="445293"/>
                  </a:lnTo>
                  <a:lnTo>
                    <a:pt x="2286000" y="431006"/>
                  </a:lnTo>
                  <a:lnTo>
                    <a:pt x="2264569" y="423862"/>
                  </a:lnTo>
                  <a:lnTo>
                    <a:pt x="2226469" y="421481"/>
                  </a:lnTo>
                  <a:lnTo>
                    <a:pt x="2143125" y="433387"/>
                  </a:lnTo>
                  <a:lnTo>
                    <a:pt x="1859757" y="428625"/>
                  </a:lnTo>
                  <a:lnTo>
                    <a:pt x="1223963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AC94986B-33F6-45B6-AD5B-88DB72F2C23C}"/>
                </a:ext>
              </a:extLst>
            </p:cNvPr>
            <p:cNvSpPr/>
            <p:nvPr/>
          </p:nvSpPr>
          <p:spPr>
            <a:xfrm>
              <a:off x="2824163" y="4183063"/>
              <a:ext cx="2093912" cy="1574800"/>
            </a:xfrm>
            <a:custGeom>
              <a:avLst/>
              <a:gdLst>
                <a:gd name="connsiteX0" fmla="*/ 1133475 w 2093118"/>
                <a:gd name="connsiteY0" fmla="*/ 1062038 h 1574007"/>
                <a:gd name="connsiteX1" fmla="*/ 992981 w 2093118"/>
                <a:gd name="connsiteY1" fmla="*/ 1147763 h 1574007"/>
                <a:gd name="connsiteX2" fmla="*/ 842962 w 2093118"/>
                <a:gd name="connsiteY2" fmla="*/ 1233488 h 1574007"/>
                <a:gd name="connsiteX3" fmla="*/ 609600 w 2093118"/>
                <a:gd name="connsiteY3" fmla="*/ 1347788 h 1574007"/>
                <a:gd name="connsiteX4" fmla="*/ 431006 w 2093118"/>
                <a:gd name="connsiteY4" fmla="*/ 1426369 h 1574007"/>
                <a:gd name="connsiteX5" fmla="*/ 240506 w 2093118"/>
                <a:gd name="connsiteY5" fmla="*/ 1502569 h 1574007"/>
                <a:gd name="connsiteX6" fmla="*/ 54768 w 2093118"/>
                <a:gd name="connsiteY6" fmla="*/ 1569244 h 1574007"/>
                <a:gd name="connsiteX7" fmla="*/ 23812 w 2093118"/>
                <a:gd name="connsiteY7" fmla="*/ 1574007 h 1574007"/>
                <a:gd name="connsiteX8" fmla="*/ 7143 w 2093118"/>
                <a:gd name="connsiteY8" fmla="*/ 1566863 h 1574007"/>
                <a:gd name="connsiteX9" fmla="*/ 2381 w 2093118"/>
                <a:gd name="connsiteY9" fmla="*/ 1557338 h 1574007"/>
                <a:gd name="connsiteX10" fmla="*/ 0 w 2093118"/>
                <a:gd name="connsiteY10" fmla="*/ 1545432 h 1574007"/>
                <a:gd name="connsiteX11" fmla="*/ 9525 w 2093118"/>
                <a:gd name="connsiteY11" fmla="*/ 1531144 h 1574007"/>
                <a:gd name="connsiteX12" fmla="*/ 102393 w 2093118"/>
                <a:gd name="connsiteY12" fmla="*/ 1485900 h 1574007"/>
                <a:gd name="connsiteX13" fmla="*/ 276225 w 2093118"/>
                <a:gd name="connsiteY13" fmla="*/ 1393032 h 1574007"/>
                <a:gd name="connsiteX14" fmla="*/ 459581 w 2093118"/>
                <a:gd name="connsiteY14" fmla="*/ 1295400 h 1574007"/>
                <a:gd name="connsiteX15" fmla="*/ 659606 w 2093118"/>
                <a:gd name="connsiteY15" fmla="*/ 1176338 h 1574007"/>
                <a:gd name="connsiteX16" fmla="*/ 850106 w 2093118"/>
                <a:gd name="connsiteY16" fmla="*/ 1042988 h 1574007"/>
                <a:gd name="connsiteX17" fmla="*/ 1054893 w 2093118"/>
                <a:gd name="connsiteY17" fmla="*/ 871538 h 1574007"/>
                <a:gd name="connsiteX18" fmla="*/ 1302543 w 2093118"/>
                <a:gd name="connsiteY18" fmla="*/ 652463 h 1574007"/>
                <a:gd name="connsiteX19" fmla="*/ 1478756 w 2093118"/>
                <a:gd name="connsiteY19" fmla="*/ 478632 h 1574007"/>
                <a:gd name="connsiteX20" fmla="*/ 1643062 w 2093118"/>
                <a:gd name="connsiteY20" fmla="*/ 304800 h 1574007"/>
                <a:gd name="connsiteX21" fmla="*/ 1757362 w 2093118"/>
                <a:gd name="connsiteY21" fmla="*/ 171450 h 1574007"/>
                <a:gd name="connsiteX22" fmla="*/ 1852612 w 2093118"/>
                <a:gd name="connsiteY22" fmla="*/ 42863 h 1574007"/>
                <a:gd name="connsiteX23" fmla="*/ 2083593 w 2093118"/>
                <a:gd name="connsiteY23" fmla="*/ 0 h 1574007"/>
                <a:gd name="connsiteX24" fmla="*/ 2093118 w 2093118"/>
                <a:gd name="connsiteY24" fmla="*/ 250032 h 1574007"/>
                <a:gd name="connsiteX25" fmla="*/ 2000250 w 2093118"/>
                <a:gd name="connsiteY25" fmla="*/ 323850 h 1574007"/>
                <a:gd name="connsiteX26" fmla="*/ 1878806 w 2093118"/>
                <a:gd name="connsiteY26" fmla="*/ 442913 h 1574007"/>
                <a:gd name="connsiteX27" fmla="*/ 1666875 w 2093118"/>
                <a:gd name="connsiteY27" fmla="*/ 642938 h 1574007"/>
                <a:gd name="connsiteX28" fmla="*/ 1404937 w 2093118"/>
                <a:gd name="connsiteY28" fmla="*/ 866775 h 1574007"/>
                <a:gd name="connsiteX29" fmla="*/ 1231106 w 2093118"/>
                <a:gd name="connsiteY29" fmla="*/ 995363 h 1574007"/>
                <a:gd name="connsiteX30" fmla="*/ 1133475 w 2093118"/>
                <a:gd name="connsiteY30" fmla="*/ 1062038 h 157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3118" h="1574007">
                  <a:moveTo>
                    <a:pt x="1133475" y="1062038"/>
                  </a:moveTo>
                  <a:lnTo>
                    <a:pt x="992981" y="1147763"/>
                  </a:lnTo>
                  <a:lnTo>
                    <a:pt x="842962" y="1233488"/>
                  </a:lnTo>
                  <a:lnTo>
                    <a:pt x="609600" y="1347788"/>
                  </a:lnTo>
                  <a:lnTo>
                    <a:pt x="431006" y="1426369"/>
                  </a:lnTo>
                  <a:lnTo>
                    <a:pt x="240506" y="1502569"/>
                  </a:lnTo>
                  <a:lnTo>
                    <a:pt x="54768" y="1569244"/>
                  </a:lnTo>
                  <a:lnTo>
                    <a:pt x="23812" y="1574007"/>
                  </a:lnTo>
                  <a:lnTo>
                    <a:pt x="7143" y="1566863"/>
                  </a:lnTo>
                  <a:lnTo>
                    <a:pt x="2381" y="1557338"/>
                  </a:lnTo>
                  <a:lnTo>
                    <a:pt x="0" y="1545432"/>
                  </a:lnTo>
                  <a:lnTo>
                    <a:pt x="9525" y="1531144"/>
                  </a:lnTo>
                  <a:lnTo>
                    <a:pt x="102393" y="1485900"/>
                  </a:lnTo>
                  <a:lnTo>
                    <a:pt x="276225" y="1393032"/>
                  </a:lnTo>
                  <a:lnTo>
                    <a:pt x="459581" y="1295400"/>
                  </a:lnTo>
                  <a:lnTo>
                    <a:pt x="659606" y="1176338"/>
                  </a:lnTo>
                  <a:lnTo>
                    <a:pt x="850106" y="1042988"/>
                  </a:lnTo>
                  <a:lnTo>
                    <a:pt x="1054893" y="871538"/>
                  </a:lnTo>
                  <a:lnTo>
                    <a:pt x="1302543" y="652463"/>
                  </a:lnTo>
                  <a:lnTo>
                    <a:pt x="1478756" y="478632"/>
                  </a:lnTo>
                  <a:lnTo>
                    <a:pt x="1643062" y="304800"/>
                  </a:lnTo>
                  <a:lnTo>
                    <a:pt x="1757362" y="171450"/>
                  </a:lnTo>
                  <a:lnTo>
                    <a:pt x="1852612" y="42863"/>
                  </a:lnTo>
                  <a:lnTo>
                    <a:pt x="2083593" y="0"/>
                  </a:lnTo>
                  <a:lnTo>
                    <a:pt x="2093118" y="250032"/>
                  </a:lnTo>
                  <a:lnTo>
                    <a:pt x="2000250" y="323850"/>
                  </a:lnTo>
                  <a:lnTo>
                    <a:pt x="1878806" y="442913"/>
                  </a:lnTo>
                  <a:lnTo>
                    <a:pt x="1666875" y="642938"/>
                  </a:lnTo>
                  <a:lnTo>
                    <a:pt x="1404937" y="866775"/>
                  </a:lnTo>
                  <a:lnTo>
                    <a:pt x="1231106" y="995363"/>
                  </a:lnTo>
                  <a:lnTo>
                    <a:pt x="1133475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EC54113E-2604-4950-8EFF-1BDEB6D6872E}"/>
                </a:ext>
              </a:extLst>
            </p:cNvPr>
            <p:cNvSpPr/>
            <p:nvPr/>
          </p:nvSpPr>
          <p:spPr>
            <a:xfrm>
              <a:off x="4956175" y="4186238"/>
              <a:ext cx="2439988" cy="1539875"/>
            </a:xfrm>
            <a:custGeom>
              <a:avLst/>
              <a:gdLst>
                <a:gd name="connsiteX0" fmla="*/ 926307 w 2440782"/>
                <a:gd name="connsiteY0" fmla="*/ 1031081 h 1540668"/>
                <a:gd name="connsiteX1" fmla="*/ 700088 w 2440782"/>
                <a:gd name="connsiteY1" fmla="*/ 812006 h 1540668"/>
                <a:gd name="connsiteX2" fmla="*/ 507207 w 2440782"/>
                <a:gd name="connsiteY2" fmla="*/ 614362 h 1540668"/>
                <a:gd name="connsiteX3" fmla="*/ 261938 w 2440782"/>
                <a:gd name="connsiteY3" fmla="*/ 354806 h 1540668"/>
                <a:gd name="connsiteX4" fmla="*/ 0 w 2440782"/>
                <a:gd name="connsiteY4" fmla="*/ 76200 h 1540668"/>
                <a:gd name="connsiteX5" fmla="*/ 50007 w 2440782"/>
                <a:gd name="connsiteY5" fmla="*/ 0 h 1540668"/>
                <a:gd name="connsiteX6" fmla="*/ 216694 w 2440782"/>
                <a:gd name="connsiteY6" fmla="*/ 145256 h 1540668"/>
                <a:gd name="connsiteX7" fmla="*/ 421482 w 2440782"/>
                <a:gd name="connsiteY7" fmla="*/ 316706 h 1540668"/>
                <a:gd name="connsiteX8" fmla="*/ 602457 w 2440782"/>
                <a:gd name="connsiteY8" fmla="*/ 461962 h 1540668"/>
                <a:gd name="connsiteX9" fmla="*/ 812007 w 2440782"/>
                <a:gd name="connsiteY9" fmla="*/ 621506 h 1540668"/>
                <a:gd name="connsiteX10" fmla="*/ 962025 w 2440782"/>
                <a:gd name="connsiteY10" fmla="*/ 735806 h 1540668"/>
                <a:gd name="connsiteX11" fmla="*/ 1176338 w 2440782"/>
                <a:gd name="connsiteY11" fmla="*/ 881062 h 1540668"/>
                <a:gd name="connsiteX12" fmla="*/ 1343025 w 2440782"/>
                <a:gd name="connsiteY12" fmla="*/ 981075 h 1540668"/>
                <a:gd name="connsiteX13" fmla="*/ 1459707 w 2440782"/>
                <a:gd name="connsiteY13" fmla="*/ 1042987 h 1540668"/>
                <a:gd name="connsiteX14" fmla="*/ 1652588 w 2440782"/>
                <a:gd name="connsiteY14" fmla="*/ 1138237 h 1540668"/>
                <a:gd name="connsiteX15" fmla="*/ 1869282 w 2440782"/>
                <a:gd name="connsiteY15" fmla="*/ 1233487 h 1540668"/>
                <a:gd name="connsiteX16" fmla="*/ 2050257 w 2440782"/>
                <a:gd name="connsiteY16" fmla="*/ 1302543 h 1540668"/>
                <a:gd name="connsiteX17" fmla="*/ 2262188 w 2440782"/>
                <a:gd name="connsiteY17" fmla="*/ 1381125 h 1540668"/>
                <a:gd name="connsiteX18" fmla="*/ 2395538 w 2440782"/>
                <a:gd name="connsiteY18" fmla="*/ 1426368 h 1540668"/>
                <a:gd name="connsiteX19" fmla="*/ 2426494 w 2440782"/>
                <a:gd name="connsiteY19" fmla="*/ 1440656 h 1540668"/>
                <a:gd name="connsiteX20" fmla="*/ 2440782 w 2440782"/>
                <a:gd name="connsiteY20" fmla="*/ 1452562 h 1540668"/>
                <a:gd name="connsiteX21" fmla="*/ 2438400 w 2440782"/>
                <a:gd name="connsiteY21" fmla="*/ 1476375 h 1540668"/>
                <a:gd name="connsiteX22" fmla="*/ 2414588 w 2440782"/>
                <a:gd name="connsiteY22" fmla="*/ 1493043 h 1540668"/>
                <a:gd name="connsiteX23" fmla="*/ 2266950 w 2440782"/>
                <a:gd name="connsiteY23" fmla="*/ 1507331 h 1540668"/>
                <a:gd name="connsiteX24" fmla="*/ 1857375 w 2440782"/>
                <a:gd name="connsiteY24" fmla="*/ 1528762 h 1540668"/>
                <a:gd name="connsiteX25" fmla="*/ 1593057 w 2440782"/>
                <a:gd name="connsiteY25" fmla="*/ 1540668 h 1540668"/>
                <a:gd name="connsiteX26" fmla="*/ 1559719 w 2440782"/>
                <a:gd name="connsiteY26" fmla="*/ 1540668 h 1540668"/>
                <a:gd name="connsiteX27" fmla="*/ 1490663 w 2440782"/>
                <a:gd name="connsiteY27" fmla="*/ 1531143 h 1540668"/>
                <a:gd name="connsiteX28" fmla="*/ 1450182 w 2440782"/>
                <a:gd name="connsiteY28" fmla="*/ 1507331 h 1540668"/>
                <a:gd name="connsiteX29" fmla="*/ 1397794 w 2440782"/>
                <a:gd name="connsiteY29" fmla="*/ 1459706 h 1540668"/>
                <a:gd name="connsiteX30" fmla="*/ 1159669 w 2440782"/>
                <a:gd name="connsiteY30" fmla="*/ 1243012 h 1540668"/>
                <a:gd name="connsiteX31" fmla="*/ 926307 w 2440782"/>
                <a:gd name="connsiteY31" fmla="*/ 103108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0782" h="1540668">
                  <a:moveTo>
                    <a:pt x="926307" y="1031081"/>
                  </a:moveTo>
                  <a:lnTo>
                    <a:pt x="700088" y="812006"/>
                  </a:lnTo>
                  <a:lnTo>
                    <a:pt x="507207" y="614362"/>
                  </a:lnTo>
                  <a:lnTo>
                    <a:pt x="261938" y="354806"/>
                  </a:lnTo>
                  <a:lnTo>
                    <a:pt x="0" y="76200"/>
                  </a:lnTo>
                  <a:lnTo>
                    <a:pt x="50007" y="0"/>
                  </a:lnTo>
                  <a:lnTo>
                    <a:pt x="216694" y="145256"/>
                  </a:lnTo>
                  <a:lnTo>
                    <a:pt x="421482" y="316706"/>
                  </a:lnTo>
                  <a:lnTo>
                    <a:pt x="602457" y="461962"/>
                  </a:lnTo>
                  <a:lnTo>
                    <a:pt x="812007" y="621506"/>
                  </a:lnTo>
                  <a:lnTo>
                    <a:pt x="962025" y="735806"/>
                  </a:lnTo>
                  <a:lnTo>
                    <a:pt x="1176338" y="881062"/>
                  </a:lnTo>
                  <a:lnTo>
                    <a:pt x="1343025" y="981075"/>
                  </a:lnTo>
                  <a:lnTo>
                    <a:pt x="1459707" y="1042987"/>
                  </a:lnTo>
                  <a:lnTo>
                    <a:pt x="1652588" y="1138237"/>
                  </a:lnTo>
                  <a:lnTo>
                    <a:pt x="1869282" y="1233487"/>
                  </a:lnTo>
                  <a:lnTo>
                    <a:pt x="2050257" y="1302543"/>
                  </a:lnTo>
                  <a:lnTo>
                    <a:pt x="2262188" y="1381125"/>
                  </a:lnTo>
                  <a:lnTo>
                    <a:pt x="2395538" y="1426368"/>
                  </a:lnTo>
                  <a:lnTo>
                    <a:pt x="2426494" y="1440656"/>
                  </a:lnTo>
                  <a:lnTo>
                    <a:pt x="2440782" y="1452562"/>
                  </a:lnTo>
                  <a:lnTo>
                    <a:pt x="2438400" y="1476375"/>
                  </a:lnTo>
                  <a:lnTo>
                    <a:pt x="2414588" y="1493043"/>
                  </a:lnTo>
                  <a:lnTo>
                    <a:pt x="2266950" y="1507331"/>
                  </a:lnTo>
                  <a:lnTo>
                    <a:pt x="1857375" y="1528762"/>
                  </a:lnTo>
                  <a:lnTo>
                    <a:pt x="1593057" y="1540668"/>
                  </a:lnTo>
                  <a:lnTo>
                    <a:pt x="1559719" y="1540668"/>
                  </a:lnTo>
                  <a:lnTo>
                    <a:pt x="1490663" y="1531143"/>
                  </a:lnTo>
                  <a:lnTo>
                    <a:pt x="1450182" y="1507331"/>
                  </a:lnTo>
                  <a:lnTo>
                    <a:pt x="1397794" y="1459706"/>
                  </a:lnTo>
                  <a:lnTo>
                    <a:pt x="1159669" y="1243012"/>
                  </a:lnTo>
                  <a:lnTo>
                    <a:pt x="926307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1014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4899B5-6A8A-48DC-A576-EEB75696F009}"/>
              </a:ext>
            </a:extLst>
          </p:cNvPr>
          <p:cNvGrpSpPr/>
          <p:nvPr/>
        </p:nvGrpSpPr>
        <p:grpSpPr>
          <a:xfrm>
            <a:off x="2824163" y="1238250"/>
            <a:ext cx="4572000" cy="4994275"/>
            <a:chOff x="2824163" y="1238250"/>
            <a:chExt cx="4572000" cy="4994275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3531F5F-C215-9546-8A39-1C3B186D05F1}"/>
                </a:ext>
              </a:extLst>
            </p:cNvPr>
            <p:cNvSpPr/>
            <p:nvPr/>
          </p:nvSpPr>
          <p:spPr>
            <a:xfrm>
              <a:off x="2946400" y="1685925"/>
              <a:ext cx="3895725" cy="625475"/>
            </a:xfrm>
            <a:custGeom>
              <a:avLst/>
              <a:gdLst>
                <a:gd name="connsiteX0" fmla="*/ 2092325 w 3895725"/>
                <a:gd name="connsiteY0" fmla="*/ 336550 h 625475"/>
                <a:gd name="connsiteX1" fmla="*/ 1787525 w 3895725"/>
                <a:gd name="connsiteY1" fmla="*/ 374650 h 625475"/>
                <a:gd name="connsiteX2" fmla="*/ 1431925 w 3895725"/>
                <a:gd name="connsiteY2" fmla="*/ 428625 h 625475"/>
                <a:gd name="connsiteX3" fmla="*/ 1216025 w 3895725"/>
                <a:gd name="connsiteY3" fmla="*/ 466725 h 625475"/>
                <a:gd name="connsiteX4" fmla="*/ 1012825 w 3895725"/>
                <a:gd name="connsiteY4" fmla="*/ 501650 h 625475"/>
                <a:gd name="connsiteX5" fmla="*/ 854075 w 3895725"/>
                <a:gd name="connsiteY5" fmla="*/ 530225 h 625475"/>
                <a:gd name="connsiteX6" fmla="*/ 647700 w 3895725"/>
                <a:gd name="connsiteY6" fmla="*/ 574675 h 625475"/>
                <a:gd name="connsiteX7" fmla="*/ 485775 w 3895725"/>
                <a:gd name="connsiteY7" fmla="*/ 625475 h 625475"/>
                <a:gd name="connsiteX8" fmla="*/ 463550 w 3895725"/>
                <a:gd name="connsiteY8" fmla="*/ 622300 h 625475"/>
                <a:gd name="connsiteX9" fmla="*/ 419100 w 3895725"/>
                <a:gd name="connsiteY9" fmla="*/ 606425 h 625475"/>
                <a:gd name="connsiteX10" fmla="*/ 349250 w 3895725"/>
                <a:gd name="connsiteY10" fmla="*/ 574675 h 625475"/>
                <a:gd name="connsiteX11" fmla="*/ 288925 w 3895725"/>
                <a:gd name="connsiteY11" fmla="*/ 536575 h 625475"/>
                <a:gd name="connsiteX12" fmla="*/ 209550 w 3895725"/>
                <a:gd name="connsiteY12" fmla="*/ 479425 h 625475"/>
                <a:gd name="connsiteX13" fmla="*/ 123825 w 3895725"/>
                <a:gd name="connsiteY13" fmla="*/ 409575 h 625475"/>
                <a:gd name="connsiteX14" fmla="*/ 31750 w 3895725"/>
                <a:gd name="connsiteY14" fmla="*/ 320675 h 625475"/>
                <a:gd name="connsiteX15" fmla="*/ 12700 w 3895725"/>
                <a:gd name="connsiteY15" fmla="*/ 295275 h 625475"/>
                <a:gd name="connsiteX16" fmla="*/ 3175 w 3895725"/>
                <a:gd name="connsiteY16" fmla="*/ 273050 h 625475"/>
                <a:gd name="connsiteX17" fmla="*/ 0 w 3895725"/>
                <a:gd name="connsiteY17" fmla="*/ 254000 h 625475"/>
                <a:gd name="connsiteX18" fmla="*/ 6350 w 3895725"/>
                <a:gd name="connsiteY18" fmla="*/ 238125 h 625475"/>
                <a:gd name="connsiteX19" fmla="*/ 25400 w 3895725"/>
                <a:gd name="connsiteY19" fmla="*/ 238125 h 625475"/>
                <a:gd name="connsiteX20" fmla="*/ 73025 w 3895725"/>
                <a:gd name="connsiteY20" fmla="*/ 257175 h 625475"/>
                <a:gd name="connsiteX21" fmla="*/ 158750 w 3895725"/>
                <a:gd name="connsiteY21" fmla="*/ 295275 h 625475"/>
                <a:gd name="connsiteX22" fmla="*/ 241300 w 3895725"/>
                <a:gd name="connsiteY22" fmla="*/ 327025 h 625475"/>
                <a:gd name="connsiteX23" fmla="*/ 333375 w 3895725"/>
                <a:gd name="connsiteY23" fmla="*/ 358775 h 625475"/>
                <a:gd name="connsiteX24" fmla="*/ 406400 w 3895725"/>
                <a:gd name="connsiteY24" fmla="*/ 377825 h 625475"/>
                <a:gd name="connsiteX25" fmla="*/ 457200 w 3895725"/>
                <a:gd name="connsiteY25" fmla="*/ 381000 h 625475"/>
                <a:gd name="connsiteX26" fmla="*/ 600075 w 3895725"/>
                <a:gd name="connsiteY26" fmla="*/ 358775 h 625475"/>
                <a:gd name="connsiteX27" fmla="*/ 815975 w 3895725"/>
                <a:gd name="connsiteY27" fmla="*/ 323850 h 625475"/>
                <a:gd name="connsiteX28" fmla="*/ 1009650 w 3895725"/>
                <a:gd name="connsiteY28" fmla="*/ 292100 h 625475"/>
                <a:gd name="connsiteX29" fmla="*/ 1181100 w 3895725"/>
                <a:gd name="connsiteY29" fmla="*/ 266700 h 625475"/>
                <a:gd name="connsiteX30" fmla="*/ 1419225 w 3895725"/>
                <a:gd name="connsiteY30" fmla="*/ 225425 h 625475"/>
                <a:gd name="connsiteX31" fmla="*/ 1762125 w 3895725"/>
                <a:gd name="connsiteY31" fmla="*/ 187325 h 625475"/>
                <a:gd name="connsiteX32" fmla="*/ 2133600 w 3895725"/>
                <a:gd name="connsiteY32" fmla="*/ 155575 h 625475"/>
                <a:gd name="connsiteX33" fmla="*/ 2416175 w 3895725"/>
                <a:gd name="connsiteY33" fmla="*/ 133350 h 625475"/>
                <a:gd name="connsiteX34" fmla="*/ 2692400 w 3895725"/>
                <a:gd name="connsiteY34" fmla="*/ 114300 h 625475"/>
                <a:gd name="connsiteX35" fmla="*/ 2924175 w 3895725"/>
                <a:gd name="connsiteY35" fmla="*/ 95250 h 625475"/>
                <a:gd name="connsiteX36" fmla="*/ 3178175 w 3895725"/>
                <a:gd name="connsiteY36" fmla="*/ 92075 h 625475"/>
                <a:gd name="connsiteX37" fmla="*/ 3254375 w 3895725"/>
                <a:gd name="connsiteY37" fmla="*/ 92075 h 625475"/>
                <a:gd name="connsiteX38" fmla="*/ 3343275 w 3895725"/>
                <a:gd name="connsiteY38" fmla="*/ 57150 h 625475"/>
                <a:gd name="connsiteX39" fmla="*/ 3457575 w 3895725"/>
                <a:gd name="connsiteY39" fmla="*/ 6350 h 625475"/>
                <a:gd name="connsiteX40" fmla="*/ 3489325 w 3895725"/>
                <a:gd name="connsiteY40" fmla="*/ 0 h 625475"/>
                <a:gd name="connsiteX41" fmla="*/ 3590925 w 3895725"/>
                <a:gd name="connsiteY41" fmla="*/ 31750 h 625475"/>
                <a:gd name="connsiteX42" fmla="*/ 3683000 w 3895725"/>
                <a:gd name="connsiteY42" fmla="*/ 63500 h 625475"/>
                <a:gd name="connsiteX43" fmla="*/ 3746500 w 3895725"/>
                <a:gd name="connsiteY43" fmla="*/ 98425 h 625475"/>
                <a:gd name="connsiteX44" fmla="*/ 3819525 w 3895725"/>
                <a:gd name="connsiteY44" fmla="*/ 142875 h 625475"/>
                <a:gd name="connsiteX45" fmla="*/ 3873500 w 3895725"/>
                <a:gd name="connsiteY45" fmla="*/ 180975 h 625475"/>
                <a:gd name="connsiteX46" fmla="*/ 3895725 w 3895725"/>
                <a:gd name="connsiteY46" fmla="*/ 206375 h 625475"/>
                <a:gd name="connsiteX47" fmla="*/ 3895725 w 3895725"/>
                <a:gd name="connsiteY47" fmla="*/ 225425 h 625475"/>
                <a:gd name="connsiteX48" fmla="*/ 3892550 w 3895725"/>
                <a:gd name="connsiteY48" fmla="*/ 254000 h 625475"/>
                <a:gd name="connsiteX49" fmla="*/ 3876675 w 3895725"/>
                <a:gd name="connsiteY49" fmla="*/ 279400 h 625475"/>
                <a:gd name="connsiteX50" fmla="*/ 3848100 w 3895725"/>
                <a:gd name="connsiteY50" fmla="*/ 304800 h 625475"/>
                <a:gd name="connsiteX51" fmla="*/ 3816350 w 3895725"/>
                <a:gd name="connsiteY51" fmla="*/ 323850 h 625475"/>
                <a:gd name="connsiteX52" fmla="*/ 3778250 w 3895725"/>
                <a:gd name="connsiteY52" fmla="*/ 336550 h 625475"/>
                <a:gd name="connsiteX53" fmla="*/ 3657600 w 3895725"/>
                <a:gd name="connsiteY53" fmla="*/ 320675 h 625475"/>
                <a:gd name="connsiteX54" fmla="*/ 3327400 w 3895725"/>
                <a:gd name="connsiteY54" fmla="*/ 304800 h 625475"/>
                <a:gd name="connsiteX55" fmla="*/ 3079750 w 3895725"/>
                <a:gd name="connsiteY55" fmla="*/ 292100 h 625475"/>
                <a:gd name="connsiteX56" fmla="*/ 2835275 w 3895725"/>
                <a:gd name="connsiteY56" fmla="*/ 292100 h 625475"/>
                <a:gd name="connsiteX57" fmla="*/ 2644775 w 3895725"/>
                <a:gd name="connsiteY57" fmla="*/ 292100 h 625475"/>
                <a:gd name="connsiteX58" fmla="*/ 2422525 w 3895725"/>
                <a:gd name="connsiteY58" fmla="*/ 301625 h 625475"/>
                <a:gd name="connsiteX59" fmla="*/ 2092325 w 3895725"/>
                <a:gd name="connsiteY59" fmla="*/ 33655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95725" h="625475">
                  <a:moveTo>
                    <a:pt x="2092325" y="336550"/>
                  </a:moveTo>
                  <a:lnTo>
                    <a:pt x="1787525" y="374650"/>
                  </a:lnTo>
                  <a:lnTo>
                    <a:pt x="1431925" y="428625"/>
                  </a:lnTo>
                  <a:lnTo>
                    <a:pt x="1216025" y="466725"/>
                  </a:lnTo>
                  <a:lnTo>
                    <a:pt x="1012825" y="501650"/>
                  </a:lnTo>
                  <a:lnTo>
                    <a:pt x="854075" y="530225"/>
                  </a:lnTo>
                  <a:lnTo>
                    <a:pt x="647700" y="574675"/>
                  </a:lnTo>
                  <a:lnTo>
                    <a:pt x="485775" y="625475"/>
                  </a:lnTo>
                  <a:lnTo>
                    <a:pt x="463550" y="622300"/>
                  </a:lnTo>
                  <a:lnTo>
                    <a:pt x="419100" y="606425"/>
                  </a:lnTo>
                  <a:lnTo>
                    <a:pt x="349250" y="574675"/>
                  </a:lnTo>
                  <a:lnTo>
                    <a:pt x="288925" y="536575"/>
                  </a:lnTo>
                  <a:lnTo>
                    <a:pt x="209550" y="479425"/>
                  </a:lnTo>
                  <a:lnTo>
                    <a:pt x="123825" y="409575"/>
                  </a:lnTo>
                  <a:lnTo>
                    <a:pt x="31750" y="320675"/>
                  </a:lnTo>
                  <a:lnTo>
                    <a:pt x="12700" y="295275"/>
                  </a:lnTo>
                  <a:lnTo>
                    <a:pt x="3175" y="273050"/>
                  </a:lnTo>
                  <a:lnTo>
                    <a:pt x="0" y="254000"/>
                  </a:lnTo>
                  <a:lnTo>
                    <a:pt x="6350" y="238125"/>
                  </a:lnTo>
                  <a:lnTo>
                    <a:pt x="25400" y="238125"/>
                  </a:lnTo>
                  <a:lnTo>
                    <a:pt x="73025" y="257175"/>
                  </a:lnTo>
                  <a:lnTo>
                    <a:pt x="158750" y="295275"/>
                  </a:lnTo>
                  <a:lnTo>
                    <a:pt x="241300" y="327025"/>
                  </a:lnTo>
                  <a:lnTo>
                    <a:pt x="333375" y="358775"/>
                  </a:lnTo>
                  <a:lnTo>
                    <a:pt x="406400" y="377825"/>
                  </a:lnTo>
                  <a:lnTo>
                    <a:pt x="457200" y="381000"/>
                  </a:lnTo>
                  <a:lnTo>
                    <a:pt x="600075" y="358775"/>
                  </a:lnTo>
                  <a:lnTo>
                    <a:pt x="815975" y="323850"/>
                  </a:lnTo>
                  <a:lnTo>
                    <a:pt x="1009650" y="292100"/>
                  </a:lnTo>
                  <a:lnTo>
                    <a:pt x="1181100" y="266700"/>
                  </a:lnTo>
                  <a:lnTo>
                    <a:pt x="1419225" y="225425"/>
                  </a:lnTo>
                  <a:lnTo>
                    <a:pt x="1762125" y="187325"/>
                  </a:lnTo>
                  <a:lnTo>
                    <a:pt x="2133600" y="155575"/>
                  </a:lnTo>
                  <a:lnTo>
                    <a:pt x="2416175" y="133350"/>
                  </a:lnTo>
                  <a:lnTo>
                    <a:pt x="2692400" y="114300"/>
                  </a:lnTo>
                  <a:lnTo>
                    <a:pt x="2924175" y="95250"/>
                  </a:lnTo>
                  <a:lnTo>
                    <a:pt x="3178175" y="92075"/>
                  </a:lnTo>
                  <a:lnTo>
                    <a:pt x="3254375" y="92075"/>
                  </a:lnTo>
                  <a:lnTo>
                    <a:pt x="3343275" y="57150"/>
                  </a:lnTo>
                  <a:lnTo>
                    <a:pt x="3457575" y="6350"/>
                  </a:lnTo>
                  <a:lnTo>
                    <a:pt x="3489325" y="0"/>
                  </a:lnTo>
                  <a:lnTo>
                    <a:pt x="3590925" y="31750"/>
                  </a:lnTo>
                  <a:lnTo>
                    <a:pt x="3683000" y="63500"/>
                  </a:lnTo>
                  <a:lnTo>
                    <a:pt x="3746500" y="98425"/>
                  </a:lnTo>
                  <a:lnTo>
                    <a:pt x="3819525" y="142875"/>
                  </a:lnTo>
                  <a:lnTo>
                    <a:pt x="3873500" y="180975"/>
                  </a:lnTo>
                  <a:lnTo>
                    <a:pt x="3895725" y="206375"/>
                  </a:lnTo>
                  <a:lnTo>
                    <a:pt x="3895725" y="225425"/>
                  </a:lnTo>
                  <a:lnTo>
                    <a:pt x="3892550" y="254000"/>
                  </a:lnTo>
                  <a:lnTo>
                    <a:pt x="3876675" y="279400"/>
                  </a:lnTo>
                  <a:lnTo>
                    <a:pt x="3848100" y="304800"/>
                  </a:lnTo>
                  <a:lnTo>
                    <a:pt x="3816350" y="323850"/>
                  </a:lnTo>
                  <a:lnTo>
                    <a:pt x="3778250" y="336550"/>
                  </a:lnTo>
                  <a:lnTo>
                    <a:pt x="3657600" y="320675"/>
                  </a:lnTo>
                  <a:lnTo>
                    <a:pt x="3327400" y="304800"/>
                  </a:lnTo>
                  <a:lnTo>
                    <a:pt x="3079750" y="292100"/>
                  </a:lnTo>
                  <a:lnTo>
                    <a:pt x="2835275" y="292100"/>
                  </a:lnTo>
                  <a:lnTo>
                    <a:pt x="2644775" y="292100"/>
                  </a:lnTo>
                  <a:lnTo>
                    <a:pt x="2422525" y="301625"/>
                  </a:lnTo>
                  <a:lnTo>
                    <a:pt x="209232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D6F7885-0268-D449-8A3D-2C7496D6E5B8}"/>
                </a:ext>
              </a:extLst>
            </p:cNvPr>
            <p:cNvSpPr/>
            <p:nvPr/>
          </p:nvSpPr>
          <p:spPr>
            <a:xfrm>
              <a:off x="3646488" y="2262188"/>
              <a:ext cx="1824037" cy="654050"/>
            </a:xfrm>
            <a:custGeom>
              <a:avLst/>
              <a:gdLst>
                <a:gd name="connsiteX0" fmla="*/ 847725 w 1824037"/>
                <a:gd name="connsiteY0" fmla="*/ 540543 h 654843"/>
                <a:gd name="connsiteX1" fmla="*/ 607219 w 1824037"/>
                <a:gd name="connsiteY1" fmla="*/ 583406 h 654843"/>
                <a:gd name="connsiteX2" fmla="*/ 366712 w 1824037"/>
                <a:gd name="connsiteY2" fmla="*/ 616743 h 654843"/>
                <a:gd name="connsiteX3" fmla="*/ 211931 w 1824037"/>
                <a:gd name="connsiteY3" fmla="*/ 638175 h 654843"/>
                <a:gd name="connsiteX4" fmla="*/ 52387 w 1824037"/>
                <a:gd name="connsiteY4" fmla="*/ 654843 h 654843"/>
                <a:gd name="connsiteX5" fmla="*/ 23812 w 1824037"/>
                <a:gd name="connsiteY5" fmla="*/ 650081 h 654843"/>
                <a:gd name="connsiteX6" fmla="*/ 2381 w 1824037"/>
                <a:gd name="connsiteY6" fmla="*/ 635793 h 654843"/>
                <a:gd name="connsiteX7" fmla="*/ 0 w 1824037"/>
                <a:gd name="connsiteY7" fmla="*/ 614362 h 654843"/>
                <a:gd name="connsiteX8" fmla="*/ 11906 w 1824037"/>
                <a:gd name="connsiteY8" fmla="*/ 592931 h 654843"/>
                <a:gd name="connsiteX9" fmla="*/ 78581 w 1824037"/>
                <a:gd name="connsiteY9" fmla="*/ 576262 h 654843"/>
                <a:gd name="connsiteX10" fmla="*/ 326231 w 1824037"/>
                <a:gd name="connsiteY10" fmla="*/ 523875 h 654843"/>
                <a:gd name="connsiteX11" fmla="*/ 578644 w 1824037"/>
                <a:gd name="connsiteY11" fmla="*/ 454818 h 654843"/>
                <a:gd name="connsiteX12" fmla="*/ 838200 w 1824037"/>
                <a:gd name="connsiteY12" fmla="*/ 371475 h 654843"/>
                <a:gd name="connsiteX13" fmla="*/ 1102519 w 1824037"/>
                <a:gd name="connsiteY13" fmla="*/ 278606 h 654843"/>
                <a:gd name="connsiteX14" fmla="*/ 1376362 w 1824037"/>
                <a:gd name="connsiteY14" fmla="*/ 164306 h 654843"/>
                <a:gd name="connsiteX15" fmla="*/ 1383506 w 1824037"/>
                <a:gd name="connsiteY15" fmla="*/ 157162 h 654843"/>
                <a:gd name="connsiteX16" fmla="*/ 1383506 w 1824037"/>
                <a:gd name="connsiteY16" fmla="*/ 142875 h 654843"/>
                <a:gd name="connsiteX17" fmla="*/ 1376362 w 1824037"/>
                <a:gd name="connsiteY17" fmla="*/ 119062 h 654843"/>
                <a:gd name="connsiteX18" fmla="*/ 1369219 w 1824037"/>
                <a:gd name="connsiteY18" fmla="*/ 97631 h 654843"/>
                <a:gd name="connsiteX19" fmla="*/ 1350169 w 1824037"/>
                <a:gd name="connsiteY19" fmla="*/ 78581 h 654843"/>
                <a:gd name="connsiteX20" fmla="*/ 1323975 w 1824037"/>
                <a:gd name="connsiteY20" fmla="*/ 59531 h 654843"/>
                <a:gd name="connsiteX21" fmla="*/ 1314450 w 1824037"/>
                <a:gd name="connsiteY21" fmla="*/ 42862 h 654843"/>
                <a:gd name="connsiteX22" fmla="*/ 1314450 w 1824037"/>
                <a:gd name="connsiteY22" fmla="*/ 23812 h 654843"/>
                <a:gd name="connsiteX23" fmla="*/ 1319212 w 1824037"/>
                <a:gd name="connsiteY23" fmla="*/ 9525 h 654843"/>
                <a:gd name="connsiteX24" fmla="*/ 1335881 w 1824037"/>
                <a:gd name="connsiteY24" fmla="*/ 0 h 654843"/>
                <a:gd name="connsiteX25" fmla="*/ 1371600 w 1824037"/>
                <a:gd name="connsiteY25" fmla="*/ 0 h 654843"/>
                <a:gd name="connsiteX26" fmla="*/ 1409700 w 1824037"/>
                <a:gd name="connsiteY26" fmla="*/ 11906 h 654843"/>
                <a:gd name="connsiteX27" fmla="*/ 1519237 w 1824037"/>
                <a:gd name="connsiteY27" fmla="*/ 69056 h 654843"/>
                <a:gd name="connsiteX28" fmla="*/ 1659731 w 1824037"/>
                <a:gd name="connsiteY28" fmla="*/ 140493 h 654843"/>
                <a:gd name="connsiteX29" fmla="*/ 1731169 w 1824037"/>
                <a:gd name="connsiteY29" fmla="*/ 180975 h 654843"/>
                <a:gd name="connsiteX30" fmla="*/ 1766887 w 1824037"/>
                <a:gd name="connsiteY30" fmla="*/ 204787 h 654843"/>
                <a:gd name="connsiteX31" fmla="*/ 1795462 w 1824037"/>
                <a:gd name="connsiteY31" fmla="*/ 228600 h 654843"/>
                <a:gd name="connsiteX32" fmla="*/ 1812131 w 1824037"/>
                <a:gd name="connsiteY32" fmla="*/ 250031 h 654843"/>
                <a:gd name="connsiteX33" fmla="*/ 1821656 w 1824037"/>
                <a:gd name="connsiteY33" fmla="*/ 271462 h 654843"/>
                <a:gd name="connsiteX34" fmla="*/ 1824037 w 1824037"/>
                <a:gd name="connsiteY34" fmla="*/ 292893 h 654843"/>
                <a:gd name="connsiteX35" fmla="*/ 1816894 w 1824037"/>
                <a:gd name="connsiteY35" fmla="*/ 309562 h 654843"/>
                <a:gd name="connsiteX36" fmla="*/ 1800225 w 1824037"/>
                <a:gd name="connsiteY36" fmla="*/ 323850 h 654843"/>
                <a:gd name="connsiteX37" fmla="*/ 1724025 w 1824037"/>
                <a:gd name="connsiteY37" fmla="*/ 347662 h 654843"/>
                <a:gd name="connsiteX38" fmla="*/ 1512094 w 1824037"/>
                <a:gd name="connsiteY38" fmla="*/ 400050 h 654843"/>
                <a:gd name="connsiteX39" fmla="*/ 1204912 w 1824037"/>
                <a:gd name="connsiteY39" fmla="*/ 471487 h 654843"/>
                <a:gd name="connsiteX40" fmla="*/ 847725 w 1824037"/>
                <a:gd name="connsiteY40" fmla="*/ 5405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4037" h="654843">
                  <a:moveTo>
                    <a:pt x="847725" y="540543"/>
                  </a:moveTo>
                  <a:lnTo>
                    <a:pt x="607219" y="583406"/>
                  </a:lnTo>
                  <a:lnTo>
                    <a:pt x="366712" y="616743"/>
                  </a:lnTo>
                  <a:lnTo>
                    <a:pt x="211931" y="638175"/>
                  </a:lnTo>
                  <a:lnTo>
                    <a:pt x="52387" y="654843"/>
                  </a:lnTo>
                  <a:lnTo>
                    <a:pt x="23812" y="650081"/>
                  </a:lnTo>
                  <a:lnTo>
                    <a:pt x="2381" y="635793"/>
                  </a:lnTo>
                  <a:lnTo>
                    <a:pt x="0" y="614362"/>
                  </a:lnTo>
                  <a:lnTo>
                    <a:pt x="11906" y="592931"/>
                  </a:lnTo>
                  <a:lnTo>
                    <a:pt x="78581" y="576262"/>
                  </a:lnTo>
                  <a:lnTo>
                    <a:pt x="326231" y="523875"/>
                  </a:lnTo>
                  <a:lnTo>
                    <a:pt x="578644" y="454818"/>
                  </a:lnTo>
                  <a:lnTo>
                    <a:pt x="838200" y="371475"/>
                  </a:lnTo>
                  <a:lnTo>
                    <a:pt x="1102519" y="278606"/>
                  </a:lnTo>
                  <a:lnTo>
                    <a:pt x="1376362" y="164306"/>
                  </a:lnTo>
                  <a:lnTo>
                    <a:pt x="1383506" y="157162"/>
                  </a:lnTo>
                  <a:lnTo>
                    <a:pt x="1383506" y="142875"/>
                  </a:lnTo>
                  <a:lnTo>
                    <a:pt x="1376362" y="119062"/>
                  </a:lnTo>
                  <a:lnTo>
                    <a:pt x="1369219" y="97631"/>
                  </a:lnTo>
                  <a:lnTo>
                    <a:pt x="1350169" y="78581"/>
                  </a:lnTo>
                  <a:lnTo>
                    <a:pt x="1323975" y="59531"/>
                  </a:lnTo>
                  <a:lnTo>
                    <a:pt x="1314450" y="42862"/>
                  </a:lnTo>
                  <a:lnTo>
                    <a:pt x="1314450" y="23812"/>
                  </a:lnTo>
                  <a:lnTo>
                    <a:pt x="1319212" y="9525"/>
                  </a:lnTo>
                  <a:lnTo>
                    <a:pt x="1335881" y="0"/>
                  </a:lnTo>
                  <a:lnTo>
                    <a:pt x="1371600" y="0"/>
                  </a:lnTo>
                  <a:lnTo>
                    <a:pt x="1409700" y="11906"/>
                  </a:lnTo>
                  <a:lnTo>
                    <a:pt x="1519237" y="69056"/>
                  </a:lnTo>
                  <a:lnTo>
                    <a:pt x="1659731" y="140493"/>
                  </a:lnTo>
                  <a:lnTo>
                    <a:pt x="1731169" y="180975"/>
                  </a:lnTo>
                  <a:lnTo>
                    <a:pt x="1766887" y="204787"/>
                  </a:lnTo>
                  <a:lnTo>
                    <a:pt x="1795462" y="228600"/>
                  </a:lnTo>
                  <a:lnTo>
                    <a:pt x="1812131" y="250031"/>
                  </a:lnTo>
                  <a:lnTo>
                    <a:pt x="1821656" y="271462"/>
                  </a:lnTo>
                  <a:lnTo>
                    <a:pt x="1824037" y="292893"/>
                  </a:lnTo>
                  <a:lnTo>
                    <a:pt x="1816894" y="309562"/>
                  </a:lnTo>
                  <a:lnTo>
                    <a:pt x="1800225" y="323850"/>
                  </a:lnTo>
                  <a:lnTo>
                    <a:pt x="1724025" y="347662"/>
                  </a:lnTo>
                  <a:lnTo>
                    <a:pt x="1512094" y="400050"/>
                  </a:lnTo>
                  <a:lnTo>
                    <a:pt x="1204912" y="471487"/>
                  </a:lnTo>
                  <a:lnTo>
                    <a:pt x="847725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B9471D5-6434-284C-A984-41A2DEF9EF4F}"/>
                </a:ext>
              </a:extLst>
            </p:cNvPr>
            <p:cNvSpPr/>
            <p:nvPr/>
          </p:nvSpPr>
          <p:spPr>
            <a:xfrm>
              <a:off x="3500438" y="3078163"/>
              <a:ext cx="666750" cy="722312"/>
            </a:xfrm>
            <a:custGeom>
              <a:avLst/>
              <a:gdLst>
                <a:gd name="connsiteX0" fmla="*/ 369093 w 666750"/>
                <a:gd name="connsiteY0" fmla="*/ 547688 h 721519"/>
                <a:gd name="connsiteX1" fmla="*/ 302418 w 666750"/>
                <a:gd name="connsiteY1" fmla="*/ 416719 h 721519"/>
                <a:gd name="connsiteX2" fmla="*/ 247650 w 666750"/>
                <a:gd name="connsiteY2" fmla="*/ 328613 h 721519"/>
                <a:gd name="connsiteX3" fmla="*/ 190500 w 666750"/>
                <a:gd name="connsiteY3" fmla="*/ 247650 h 721519"/>
                <a:gd name="connsiteX4" fmla="*/ 130968 w 666750"/>
                <a:gd name="connsiteY4" fmla="*/ 171450 h 721519"/>
                <a:gd name="connsiteX5" fmla="*/ 71437 w 666750"/>
                <a:gd name="connsiteY5" fmla="*/ 111919 h 721519"/>
                <a:gd name="connsiteX6" fmla="*/ 19050 w 666750"/>
                <a:gd name="connsiteY6" fmla="*/ 66675 h 721519"/>
                <a:gd name="connsiteX7" fmla="*/ 2381 w 666750"/>
                <a:gd name="connsiteY7" fmla="*/ 45244 h 721519"/>
                <a:gd name="connsiteX8" fmla="*/ 0 w 666750"/>
                <a:gd name="connsiteY8" fmla="*/ 21432 h 721519"/>
                <a:gd name="connsiteX9" fmla="*/ 2381 w 666750"/>
                <a:gd name="connsiteY9" fmla="*/ 7144 h 721519"/>
                <a:gd name="connsiteX10" fmla="*/ 14287 w 666750"/>
                <a:gd name="connsiteY10" fmla="*/ 0 h 721519"/>
                <a:gd name="connsiteX11" fmla="*/ 38100 w 666750"/>
                <a:gd name="connsiteY11" fmla="*/ 2382 h 721519"/>
                <a:gd name="connsiteX12" fmla="*/ 83343 w 666750"/>
                <a:gd name="connsiteY12" fmla="*/ 23813 h 721519"/>
                <a:gd name="connsiteX13" fmla="*/ 188118 w 666750"/>
                <a:gd name="connsiteY13" fmla="*/ 73819 h 721519"/>
                <a:gd name="connsiteX14" fmla="*/ 295275 w 666750"/>
                <a:gd name="connsiteY14" fmla="*/ 135732 h 721519"/>
                <a:gd name="connsiteX15" fmla="*/ 383381 w 666750"/>
                <a:gd name="connsiteY15" fmla="*/ 192882 h 721519"/>
                <a:gd name="connsiteX16" fmla="*/ 447675 w 666750"/>
                <a:gd name="connsiteY16" fmla="*/ 238125 h 721519"/>
                <a:gd name="connsiteX17" fmla="*/ 507206 w 666750"/>
                <a:gd name="connsiteY17" fmla="*/ 288132 h 721519"/>
                <a:gd name="connsiteX18" fmla="*/ 557212 w 666750"/>
                <a:gd name="connsiteY18" fmla="*/ 340519 h 721519"/>
                <a:gd name="connsiteX19" fmla="*/ 592931 w 666750"/>
                <a:gd name="connsiteY19" fmla="*/ 383382 h 721519"/>
                <a:gd name="connsiteX20" fmla="*/ 614362 w 666750"/>
                <a:gd name="connsiteY20" fmla="*/ 416719 h 721519"/>
                <a:gd name="connsiteX21" fmla="*/ 640556 w 666750"/>
                <a:gd name="connsiteY21" fmla="*/ 464344 h 721519"/>
                <a:gd name="connsiteX22" fmla="*/ 654843 w 666750"/>
                <a:gd name="connsiteY22" fmla="*/ 502444 h 721519"/>
                <a:gd name="connsiteX23" fmla="*/ 664368 w 666750"/>
                <a:gd name="connsiteY23" fmla="*/ 542925 h 721519"/>
                <a:gd name="connsiteX24" fmla="*/ 666750 w 666750"/>
                <a:gd name="connsiteY24" fmla="*/ 576263 h 721519"/>
                <a:gd name="connsiteX25" fmla="*/ 657225 w 666750"/>
                <a:gd name="connsiteY25" fmla="*/ 619125 h 721519"/>
                <a:gd name="connsiteX26" fmla="*/ 633412 w 666750"/>
                <a:gd name="connsiteY26" fmla="*/ 657225 h 721519"/>
                <a:gd name="connsiteX27" fmla="*/ 595312 w 666750"/>
                <a:gd name="connsiteY27" fmla="*/ 697707 h 721519"/>
                <a:gd name="connsiteX28" fmla="*/ 559593 w 666750"/>
                <a:gd name="connsiteY28" fmla="*/ 714375 h 721519"/>
                <a:gd name="connsiteX29" fmla="*/ 535781 w 666750"/>
                <a:gd name="connsiteY29" fmla="*/ 721519 h 721519"/>
                <a:gd name="connsiteX30" fmla="*/ 509587 w 666750"/>
                <a:gd name="connsiteY30" fmla="*/ 716757 h 721519"/>
                <a:gd name="connsiteX31" fmla="*/ 485775 w 666750"/>
                <a:gd name="connsiteY31" fmla="*/ 704850 h 721519"/>
                <a:gd name="connsiteX32" fmla="*/ 459581 w 666750"/>
                <a:gd name="connsiteY32" fmla="*/ 683419 h 721519"/>
                <a:gd name="connsiteX33" fmla="*/ 428625 w 666750"/>
                <a:gd name="connsiteY33" fmla="*/ 650082 h 721519"/>
                <a:gd name="connsiteX34" fmla="*/ 369093 w 666750"/>
                <a:gd name="connsiteY34" fmla="*/ 547688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750" h="721519">
                  <a:moveTo>
                    <a:pt x="369093" y="547688"/>
                  </a:moveTo>
                  <a:lnTo>
                    <a:pt x="302418" y="416719"/>
                  </a:lnTo>
                  <a:lnTo>
                    <a:pt x="247650" y="328613"/>
                  </a:lnTo>
                  <a:lnTo>
                    <a:pt x="190500" y="247650"/>
                  </a:lnTo>
                  <a:lnTo>
                    <a:pt x="130968" y="171450"/>
                  </a:lnTo>
                  <a:lnTo>
                    <a:pt x="71437" y="111919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8100" y="2382"/>
                  </a:lnTo>
                  <a:lnTo>
                    <a:pt x="83343" y="23813"/>
                  </a:lnTo>
                  <a:lnTo>
                    <a:pt x="188118" y="73819"/>
                  </a:lnTo>
                  <a:lnTo>
                    <a:pt x="295275" y="135732"/>
                  </a:lnTo>
                  <a:lnTo>
                    <a:pt x="383381" y="192882"/>
                  </a:lnTo>
                  <a:lnTo>
                    <a:pt x="447675" y="238125"/>
                  </a:lnTo>
                  <a:lnTo>
                    <a:pt x="507206" y="288132"/>
                  </a:lnTo>
                  <a:lnTo>
                    <a:pt x="557212" y="340519"/>
                  </a:lnTo>
                  <a:lnTo>
                    <a:pt x="592931" y="383382"/>
                  </a:lnTo>
                  <a:lnTo>
                    <a:pt x="614362" y="416719"/>
                  </a:lnTo>
                  <a:lnTo>
                    <a:pt x="640556" y="464344"/>
                  </a:lnTo>
                  <a:lnTo>
                    <a:pt x="654843" y="502444"/>
                  </a:lnTo>
                  <a:lnTo>
                    <a:pt x="664368" y="542925"/>
                  </a:lnTo>
                  <a:lnTo>
                    <a:pt x="666750" y="576263"/>
                  </a:lnTo>
                  <a:lnTo>
                    <a:pt x="657225" y="619125"/>
                  </a:lnTo>
                  <a:lnTo>
                    <a:pt x="633412" y="657225"/>
                  </a:lnTo>
                  <a:lnTo>
                    <a:pt x="595312" y="697707"/>
                  </a:lnTo>
                  <a:lnTo>
                    <a:pt x="559593" y="714375"/>
                  </a:lnTo>
                  <a:lnTo>
                    <a:pt x="535781" y="721519"/>
                  </a:lnTo>
                  <a:lnTo>
                    <a:pt x="509587" y="716757"/>
                  </a:lnTo>
                  <a:lnTo>
                    <a:pt x="485775" y="704850"/>
                  </a:lnTo>
                  <a:lnTo>
                    <a:pt x="459581" y="683419"/>
                  </a:lnTo>
                  <a:lnTo>
                    <a:pt x="428625" y="650082"/>
                  </a:lnTo>
                  <a:lnTo>
                    <a:pt x="369093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CC2163A-A3B9-6C48-A4AA-9B4E7363A1BE}"/>
                </a:ext>
              </a:extLst>
            </p:cNvPr>
            <p:cNvSpPr/>
            <p:nvPr/>
          </p:nvSpPr>
          <p:spPr>
            <a:xfrm>
              <a:off x="4527550" y="2922588"/>
              <a:ext cx="530225" cy="573087"/>
            </a:xfrm>
            <a:custGeom>
              <a:avLst/>
              <a:gdLst>
                <a:gd name="connsiteX0" fmla="*/ 245269 w 531019"/>
                <a:gd name="connsiteY0" fmla="*/ 414337 h 573881"/>
                <a:gd name="connsiteX1" fmla="*/ 180975 w 531019"/>
                <a:gd name="connsiteY1" fmla="*/ 326231 h 573881"/>
                <a:gd name="connsiteX2" fmla="*/ 123825 w 531019"/>
                <a:gd name="connsiteY2" fmla="*/ 242887 h 573881"/>
                <a:gd name="connsiteX3" fmla="*/ 80963 w 531019"/>
                <a:gd name="connsiteY3" fmla="*/ 169069 h 573881"/>
                <a:gd name="connsiteX4" fmla="*/ 40482 w 531019"/>
                <a:gd name="connsiteY4" fmla="*/ 104775 h 573881"/>
                <a:gd name="connsiteX5" fmla="*/ 14288 w 531019"/>
                <a:gd name="connsiteY5" fmla="*/ 64294 h 573881"/>
                <a:gd name="connsiteX6" fmla="*/ 2382 w 531019"/>
                <a:gd name="connsiteY6" fmla="*/ 30956 h 573881"/>
                <a:gd name="connsiteX7" fmla="*/ 0 w 531019"/>
                <a:gd name="connsiteY7" fmla="*/ 16669 h 573881"/>
                <a:gd name="connsiteX8" fmla="*/ 7144 w 531019"/>
                <a:gd name="connsiteY8" fmla="*/ 2381 h 573881"/>
                <a:gd name="connsiteX9" fmla="*/ 26194 w 531019"/>
                <a:gd name="connsiteY9" fmla="*/ 0 h 573881"/>
                <a:gd name="connsiteX10" fmla="*/ 54769 w 531019"/>
                <a:gd name="connsiteY10" fmla="*/ 7144 h 573881"/>
                <a:gd name="connsiteX11" fmla="*/ 171450 w 531019"/>
                <a:gd name="connsiteY11" fmla="*/ 76200 h 573881"/>
                <a:gd name="connsiteX12" fmla="*/ 290513 w 531019"/>
                <a:gd name="connsiteY12" fmla="*/ 142875 h 573881"/>
                <a:gd name="connsiteX13" fmla="*/ 373857 w 531019"/>
                <a:gd name="connsiteY13" fmla="*/ 195262 h 573881"/>
                <a:gd name="connsiteX14" fmla="*/ 426244 w 531019"/>
                <a:gd name="connsiteY14" fmla="*/ 226219 h 573881"/>
                <a:gd name="connsiteX15" fmla="*/ 457200 w 531019"/>
                <a:gd name="connsiteY15" fmla="*/ 250031 h 573881"/>
                <a:gd name="connsiteX16" fmla="*/ 483394 w 531019"/>
                <a:gd name="connsiteY16" fmla="*/ 276225 h 573881"/>
                <a:gd name="connsiteX17" fmla="*/ 500063 w 531019"/>
                <a:gd name="connsiteY17" fmla="*/ 300037 h 573881"/>
                <a:gd name="connsiteX18" fmla="*/ 516732 w 531019"/>
                <a:gd name="connsiteY18" fmla="*/ 342900 h 573881"/>
                <a:gd name="connsiteX19" fmla="*/ 526257 w 531019"/>
                <a:gd name="connsiteY19" fmla="*/ 402431 h 573881"/>
                <a:gd name="connsiteX20" fmla="*/ 531019 w 531019"/>
                <a:gd name="connsiteY20" fmla="*/ 457200 h 573881"/>
                <a:gd name="connsiteX21" fmla="*/ 526257 w 531019"/>
                <a:gd name="connsiteY21" fmla="*/ 507206 h 573881"/>
                <a:gd name="connsiteX22" fmla="*/ 516732 w 531019"/>
                <a:gd name="connsiteY22" fmla="*/ 542925 h 573881"/>
                <a:gd name="connsiteX23" fmla="*/ 504825 w 531019"/>
                <a:gd name="connsiteY23" fmla="*/ 564356 h 573881"/>
                <a:gd name="connsiteX24" fmla="*/ 483394 w 531019"/>
                <a:gd name="connsiteY24" fmla="*/ 573881 h 573881"/>
                <a:gd name="connsiteX25" fmla="*/ 442913 w 531019"/>
                <a:gd name="connsiteY25" fmla="*/ 571500 h 573881"/>
                <a:gd name="connsiteX26" fmla="*/ 407194 w 531019"/>
                <a:gd name="connsiteY26" fmla="*/ 561975 h 573881"/>
                <a:gd name="connsiteX27" fmla="*/ 378619 w 531019"/>
                <a:gd name="connsiteY27" fmla="*/ 545306 h 573881"/>
                <a:gd name="connsiteX28" fmla="*/ 345282 w 531019"/>
                <a:gd name="connsiteY28" fmla="*/ 521494 h 573881"/>
                <a:gd name="connsiteX29" fmla="*/ 245269 w 531019"/>
                <a:gd name="connsiteY29" fmla="*/ 41433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019" h="573881">
                  <a:moveTo>
                    <a:pt x="245269" y="414337"/>
                  </a:moveTo>
                  <a:lnTo>
                    <a:pt x="180975" y="326231"/>
                  </a:lnTo>
                  <a:lnTo>
                    <a:pt x="123825" y="242887"/>
                  </a:lnTo>
                  <a:lnTo>
                    <a:pt x="80963" y="169069"/>
                  </a:lnTo>
                  <a:lnTo>
                    <a:pt x="40482" y="104775"/>
                  </a:lnTo>
                  <a:lnTo>
                    <a:pt x="14288" y="64294"/>
                  </a:lnTo>
                  <a:lnTo>
                    <a:pt x="2382" y="30956"/>
                  </a:lnTo>
                  <a:lnTo>
                    <a:pt x="0" y="16669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4769" y="7144"/>
                  </a:lnTo>
                  <a:lnTo>
                    <a:pt x="171450" y="76200"/>
                  </a:lnTo>
                  <a:lnTo>
                    <a:pt x="290513" y="142875"/>
                  </a:lnTo>
                  <a:lnTo>
                    <a:pt x="373857" y="195262"/>
                  </a:lnTo>
                  <a:lnTo>
                    <a:pt x="426244" y="226219"/>
                  </a:lnTo>
                  <a:lnTo>
                    <a:pt x="457200" y="250031"/>
                  </a:lnTo>
                  <a:lnTo>
                    <a:pt x="483394" y="276225"/>
                  </a:lnTo>
                  <a:lnTo>
                    <a:pt x="500063" y="300037"/>
                  </a:lnTo>
                  <a:lnTo>
                    <a:pt x="516732" y="342900"/>
                  </a:lnTo>
                  <a:lnTo>
                    <a:pt x="526257" y="402431"/>
                  </a:lnTo>
                  <a:lnTo>
                    <a:pt x="531019" y="457200"/>
                  </a:lnTo>
                  <a:lnTo>
                    <a:pt x="526257" y="507206"/>
                  </a:lnTo>
                  <a:lnTo>
                    <a:pt x="516732" y="542925"/>
                  </a:lnTo>
                  <a:lnTo>
                    <a:pt x="504825" y="564356"/>
                  </a:lnTo>
                  <a:lnTo>
                    <a:pt x="483394" y="573881"/>
                  </a:lnTo>
                  <a:lnTo>
                    <a:pt x="442913" y="571500"/>
                  </a:lnTo>
                  <a:lnTo>
                    <a:pt x="407194" y="561975"/>
                  </a:lnTo>
                  <a:lnTo>
                    <a:pt x="378619" y="545306"/>
                  </a:lnTo>
                  <a:lnTo>
                    <a:pt x="345282" y="521494"/>
                  </a:lnTo>
                  <a:lnTo>
                    <a:pt x="2452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B6C8710-5707-FF4B-BEF2-FD692D42B055}"/>
                </a:ext>
              </a:extLst>
            </p:cNvPr>
            <p:cNvSpPr/>
            <p:nvPr/>
          </p:nvSpPr>
          <p:spPr>
            <a:xfrm>
              <a:off x="5332413" y="2705100"/>
              <a:ext cx="1063625" cy="852488"/>
            </a:xfrm>
            <a:custGeom>
              <a:avLst/>
              <a:gdLst>
                <a:gd name="connsiteX0" fmla="*/ 511969 w 1064419"/>
                <a:gd name="connsiteY0" fmla="*/ 585788 h 852488"/>
                <a:gd name="connsiteX1" fmla="*/ 392906 w 1064419"/>
                <a:gd name="connsiteY1" fmla="*/ 657225 h 852488"/>
                <a:gd name="connsiteX2" fmla="*/ 164306 w 1064419"/>
                <a:gd name="connsiteY2" fmla="*/ 783431 h 852488"/>
                <a:gd name="connsiteX3" fmla="*/ 35719 w 1064419"/>
                <a:gd name="connsiteY3" fmla="*/ 850106 h 852488"/>
                <a:gd name="connsiteX4" fmla="*/ 14287 w 1064419"/>
                <a:gd name="connsiteY4" fmla="*/ 852488 h 852488"/>
                <a:gd name="connsiteX5" fmla="*/ 0 w 1064419"/>
                <a:gd name="connsiteY5" fmla="*/ 845344 h 852488"/>
                <a:gd name="connsiteX6" fmla="*/ 0 w 1064419"/>
                <a:gd name="connsiteY6" fmla="*/ 828675 h 852488"/>
                <a:gd name="connsiteX7" fmla="*/ 14287 w 1064419"/>
                <a:gd name="connsiteY7" fmla="*/ 790575 h 852488"/>
                <a:gd name="connsiteX8" fmla="*/ 80962 w 1064419"/>
                <a:gd name="connsiteY8" fmla="*/ 733425 h 852488"/>
                <a:gd name="connsiteX9" fmla="*/ 259556 w 1064419"/>
                <a:gd name="connsiteY9" fmla="*/ 576263 h 852488"/>
                <a:gd name="connsiteX10" fmla="*/ 433387 w 1064419"/>
                <a:gd name="connsiteY10" fmla="*/ 407194 h 852488"/>
                <a:gd name="connsiteX11" fmla="*/ 571500 w 1064419"/>
                <a:gd name="connsiteY11" fmla="*/ 257175 h 852488"/>
                <a:gd name="connsiteX12" fmla="*/ 635794 w 1064419"/>
                <a:gd name="connsiteY12" fmla="*/ 171450 h 852488"/>
                <a:gd name="connsiteX13" fmla="*/ 635794 w 1064419"/>
                <a:gd name="connsiteY13" fmla="*/ 145256 h 852488"/>
                <a:gd name="connsiteX14" fmla="*/ 628650 w 1064419"/>
                <a:gd name="connsiteY14" fmla="*/ 109538 h 852488"/>
                <a:gd name="connsiteX15" fmla="*/ 602456 w 1064419"/>
                <a:gd name="connsiteY15" fmla="*/ 66675 h 852488"/>
                <a:gd name="connsiteX16" fmla="*/ 585787 w 1064419"/>
                <a:gd name="connsiteY16" fmla="*/ 40481 h 852488"/>
                <a:gd name="connsiteX17" fmla="*/ 583406 w 1064419"/>
                <a:gd name="connsiteY17" fmla="*/ 23813 h 852488"/>
                <a:gd name="connsiteX18" fmla="*/ 590550 w 1064419"/>
                <a:gd name="connsiteY18" fmla="*/ 4763 h 852488"/>
                <a:gd name="connsiteX19" fmla="*/ 614362 w 1064419"/>
                <a:gd name="connsiteY19" fmla="*/ 0 h 852488"/>
                <a:gd name="connsiteX20" fmla="*/ 676275 w 1064419"/>
                <a:gd name="connsiteY20" fmla="*/ 14288 h 852488"/>
                <a:gd name="connsiteX21" fmla="*/ 764381 w 1064419"/>
                <a:gd name="connsiteY21" fmla="*/ 38100 h 852488"/>
                <a:gd name="connsiteX22" fmla="*/ 850106 w 1064419"/>
                <a:gd name="connsiteY22" fmla="*/ 78581 h 852488"/>
                <a:gd name="connsiteX23" fmla="*/ 933450 w 1064419"/>
                <a:gd name="connsiteY23" fmla="*/ 128588 h 852488"/>
                <a:gd name="connsiteX24" fmla="*/ 988219 w 1064419"/>
                <a:gd name="connsiteY24" fmla="*/ 164306 h 852488"/>
                <a:gd name="connsiteX25" fmla="*/ 1033462 w 1064419"/>
                <a:gd name="connsiteY25" fmla="*/ 202406 h 852488"/>
                <a:gd name="connsiteX26" fmla="*/ 1054894 w 1064419"/>
                <a:gd name="connsiteY26" fmla="*/ 223838 h 852488"/>
                <a:gd name="connsiteX27" fmla="*/ 1064419 w 1064419"/>
                <a:gd name="connsiteY27" fmla="*/ 240506 h 852488"/>
                <a:gd name="connsiteX28" fmla="*/ 1064419 w 1064419"/>
                <a:gd name="connsiteY28" fmla="*/ 266700 h 852488"/>
                <a:gd name="connsiteX29" fmla="*/ 1047750 w 1064419"/>
                <a:gd name="connsiteY29" fmla="*/ 295275 h 852488"/>
                <a:gd name="connsiteX30" fmla="*/ 1000125 w 1064419"/>
                <a:gd name="connsiteY30" fmla="*/ 316706 h 852488"/>
                <a:gd name="connsiteX31" fmla="*/ 935831 w 1064419"/>
                <a:gd name="connsiteY31" fmla="*/ 328613 h 852488"/>
                <a:gd name="connsiteX32" fmla="*/ 885825 w 1064419"/>
                <a:gd name="connsiteY32" fmla="*/ 342900 h 852488"/>
                <a:gd name="connsiteX33" fmla="*/ 845344 w 1064419"/>
                <a:gd name="connsiteY33" fmla="*/ 364331 h 852488"/>
                <a:gd name="connsiteX34" fmla="*/ 790575 w 1064419"/>
                <a:gd name="connsiteY34" fmla="*/ 404813 h 852488"/>
                <a:gd name="connsiteX35" fmla="*/ 714375 w 1064419"/>
                <a:gd name="connsiteY35" fmla="*/ 459581 h 852488"/>
                <a:gd name="connsiteX36" fmla="*/ 511969 w 1064419"/>
                <a:gd name="connsiteY36" fmla="*/ 5857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64419" h="852488">
                  <a:moveTo>
                    <a:pt x="511969" y="585788"/>
                  </a:moveTo>
                  <a:lnTo>
                    <a:pt x="392906" y="657225"/>
                  </a:lnTo>
                  <a:lnTo>
                    <a:pt x="164306" y="783431"/>
                  </a:lnTo>
                  <a:lnTo>
                    <a:pt x="35719" y="850106"/>
                  </a:lnTo>
                  <a:lnTo>
                    <a:pt x="14287" y="852488"/>
                  </a:lnTo>
                  <a:lnTo>
                    <a:pt x="0" y="845344"/>
                  </a:lnTo>
                  <a:lnTo>
                    <a:pt x="0" y="828675"/>
                  </a:lnTo>
                  <a:lnTo>
                    <a:pt x="14287" y="790575"/>
                  </a:lnTo>
                  <a:lnTo>
                    <a:pt x="80962" y="733425"/>
                  </a:lnTo>
                  <a:lnTo>
                    <a:pt x="259556" y="576263"/>
                  </a:lnTo>
                  <a:lnTo>
                    <a:pt x="433387" y="407194"/>
                  </a:lnTo>
                  <a:lnTo>
                    <a:pt x="571500" y="257175"/>
                  </a:lnTo>
                  <a:lnTo>
                    <a:pt x="635794" y="171450"/>
                  </a:lnTo>
                  <a:lnTo>
                    <a:pt x="635794" y="145256"/>
                  </a:lnTo>
                  <a:lnTo>
                    <a:pt x="628650" y="109538"/>
                  </a:lnTo>
                  <a:lnTo>
                    <a:pt x="602456" y="66675"/>
                  </a:lnTo>
                  <a:lnTo>
                    <a:pt x="585787" y="40481"/>
                  </a:lnTo>
                  <a:lnTo>
                    <a:pt x="583406" y="23813"/>
                  </a:lnTo>
                  <a:lnTo>
                    <a:pt x="590550" y="4763"/>
                  </a:lnTo>
                  <a:lnTo>
                    <a:pt x="614362" y="0"/>
                  </a:lnTo>
                  <a:lnTo>
                    <a:pt x="676275" y="14288"/>
                  </a:lnTo>
                  <a:lnTo>
                    <a:pt x="764381" y="38100"/>
                  </a:lnTo>
                  <a:lnTo>
                    <a:pt x="850106" y="78581"/>
                  </a:lnTo>
                  <a:lnTo>
                    <a:pt x="933450" y="128588"/>
                  </a:lnTo>
                  <a:lnTo>
                    <a:pt x="988219" y="164306"/>
                  </a:lnTo>
                  <a:lnTo>
                    <a:pt x="1033462" y="202406"/>
                  </a:lnTo>
                  <a:lnTo>
                    <a:pt x="1054894" y="223838"/>
                  </a:lnTo>
                  <a:lnTo>
                    <a:pt x="1064419" y="240506"/>
                  </a:lnTo>
                  <a:lnTo>
                    <a:pt x="1064419" y="266700"/>
                  </a:lnTo>
                  <a:lnTo>
                    <a:pt x="1047750" y="295275"/>
                  </a:lnTo>
                  <a:lnTo>
                    <a:pt x="1000125" y="316706"/>
                  </a:lnTo>
                  <a:lnTo>
                    <a:pt x="935831" y="328613"/>
                  </a:lnTo>
                  <a:lnTo>
                    <a:pt x="885825" y="342900"/>
                  </a:lnTo>
                  <a:lnTo>
                    <a:pt x="845344" y="364331"/>
                  </a:lnTo>
                  <a:lnTo>
                    <a:pt x="790575" y="404813"/>
                  </a:lnTo>
                  <a:lnTo>
                    <a:pt x="714375" y="459581"/>
                  </a:lnTo>
                  <a:lnTo>
                    <a:pt x="511969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B8FA88A-A19D-534E-99DA-344B1360BE1B}"/>
                </a:ext>
              </a:extLst>
            </p:cNvPr>
            <p:cNvSpPr/>
            <p:nvPr/>
          </p:nvSpPr>
          <p:spPr>
            <a:xfrm>
              <a:off x="3117850" y="3963988"/>
              <a:ext cx="3565525" cy="515937"/>
            </a:xfrm>
            <a:custGeom>
              <a:avLst/>
              <a:gdLst>
                <a:gd name="connsiteX0" fmla="*/ 2272597 w 3565267"/>
                <a:gd name="connsiteY0" fmla="*/ 265086 h 515280"/>
                <a:gd name="connsiteX1" fmla="*/ 1944962 w 3565267"/>
                <a:gd name="connsiteY1" fmla="*/ 291893 h 515280"/>
                <a:gd name="connsiteX2" fmla="*/ 1429681 w 3565267"/>
                <a:gd name="connsiteY2" fmla="*/ 348484 h 515280"/>
                <a:gd name="connsiteX3" fmla="*/ 1125874 w 3565267"/>
                <a:gd name="connsiteY3" fmla="*/ 387205 h 515280"/>
                <a:gd name="connsiteX4" fmla="*/ 768454 w 3565267"/>
                <a:gd name="connsiteY4" fmla="*/ 434861 h 515280"/>
                <a:gd name="connsiteX5" fmla="*/ 634421 w 3565267"/>
                <a:gd name="connsiteY5" fmla="*/ 452732 h 515280"/>
                <a:gd name="connsiteX6" fmla="*/ 574851 w 3565267"/>
                <a:gd name="connsiteY6" fmla="*/ 473581 h 515280"/>
                <a:gd name="connsiteX7" fmla="*/ 500388 w 3565267"/>
                <a:gd name="connsiteY7" fmla="*/ 494431 h 515280"/>
                <a:gd name="connsiteX8" fmla="*/ 416990 w 3565267"/>
                <a:gd name="connsiteY8" fmla="*/ 509323 h 515280"/>
                <a:gd name="connsiteX9" fmla="*/ 384227 w 3565267"/>
                <a:gd name="connsiteY9" fmla="*/ 515280 h 515280"/>
                <a:gd name="connsiteX10" fmla="*/ 357420 w 3565267"/>
                <a:gd name="connsiteY10" fmla="*/ 515280 h 515280"/>
                <a:gd name="connsiteX11" fmla="*/ 312743 w 3565267"/>
                <a:gd name="connsiteY11" fmla="*/ 503366 h 515280"/>
                <a:gd name="connsiteX12" fmla="*/ 271044 w 3565267"/>
                <a:gd name="connsiteY12" fmla="*/ 485495 h 515280"/>
                <a:gd name="connsiteX13" fmla="*/ 235302 w 3565267"/>
                <a:gd name="connsiteY13" fmla="*/ 467624 h 515280"/>
                <a:gd name="connsiteX14" fmla="*/ 169775 w 3565267"/>
                <a:gd name="connsiteY14" fmla="*/ 419968 h 515280"/>
                <a:gd name="connsiteX15" fmla="*/ 92334 w 3565267"/>
                <a:gd name="connsiteY15" fmla="*/ 345506 h 515280"/>
                <a:gd name="connsiteX16" fmla="*/ 14893 w 3565267"/>
                <a:gd name="connsiteY16" fmla="*/ 253172 h 515280"/>
                <a:gd name="connsiteX17" fmla="*/ 0 w 3565267"/>
                <a:gd name="connsiteY17" fmla="*/ 226366 h 515280"/>
                <a:gd name="connsiteX18" fmla="*/ 0 w 3565267"/>
                <a:gd name="connsiteY18" fmla="*/ 193602 h 515280"/>
                <a:gd name="connsiteX19" fmla="*/ 8936 w 3565267"/>
                <a:gd name="connsiteY19" fmla="*/ 175731 h 515280"/>
                <a:gd name="connsiteX20" fmla="*/ 23828 w 3565267"/>
                <a:gd name="connsiteY20" fmla="*/ 175731 h 515280"/>
                <a:gd name="connsiteX21" fmla="*/ 44678 w 3565267"/>
                <a:gd name="connsiteY21" fmla="*/ 184667 h 515280"/>
                <a:gd name="connsiteX22" fmla="*/ 83398 w 3565267"/>
                <a:gd name="connsiteY22" fmla="*/ 217430 h 515280"/>
                <a:gd name="connsiteX23" fmla="*/ 119140 w 3565267"/>
                <a:gd name="connsiteY23" fmla="*/ 244237 h 515280"/>
                <a:gd name="connsiteX24" fmla="*/ 169775 w 3565267"/>
                <a:gd name="connsiteY24" fmla="*/ 265086 h 515280"/>
                <a:gd name="connsiteX25" fmla="*/ 229345 w 3565267"/>
                <a:gd name="connsiteY25" fmla="*/ 277000 h 515280"/>
                <a:gd name="connsiteX26" fmla="*/ 285936 w 3565267"/>
                <a:gd name="connsiteY26" fmla="*/ 279979 h 515280"/>
                <a:gd name="connsiteX27" fmla="*/ 375291 w 3565267"/>
                <a:gd name="connsiteY27" fmla="*/ 277000 h 515280"/>
                <a:gd name="connsiteX28" fmla="*/ 607615 w 3565267"/>
                <a:gd name="connsiteY28" fmla="*/ 250194 h 515280"/>
                <a:gd name="connsiteX29" fmla="*/ 1173530 w 3565267"/>
                <a:gd name="connsiteY29" fmla="*/ 190624 h 515280"/>
                <a:gd name="connsiteX30" fmla="*/ 1688811 w 3565267"/>
                <a:gd name="connsiteY30" fmla="*/ 134032 h 515280"/>
                <a:gd name="connsiteX31" fmla="*/ 2022403 w 3565267"/>
                <a:gd name="connsiteY31" fmla="*/ 101269 h 515280"/>
                <a:gd name="connsiteX32" fmla="*/ 2463221 w 3565267"/>
                <a:gd name="connsiteY32" fmla="*/ 74462 h 515280"/>
                <a:gd name="connsiteX33" fmla="*/ 2772985 w 3565267"/>
                <a:gd name="connsiteY33" fmla="*/ 68505 h 515280"/>
                <a:gd name="connsiteX34" fmla="*/ 2951695 w 3565267"/>
                <a:gd name="connsiteY34" fmla="*/ 68505 h 515280"/>
                <a:gd name="connsiteX35" fmla="*/ 3052964 w 3565267"/>
                <a:gd name="connsiteY35" fmla="*/ 35742 h 515280"/>
                <a:gd name="connsiteX36" fmla="*/ 3133384 w 3565267"/>
                <a:gd name="connsiteY36" fmla="*/ 11914 h 515280"/>
                <a:gd name="connsiteX37" fmla="*/ 3186997 w 3565267"/>
                <a:gd name="connsiteY37" fmla="*/ 0 h 515280"/>
                <a:gd name="connsiteX38" fmla="*/ 3228696 w 3565267"/>
                <a:gd name="connsiteY38" fmla="*/ 5957 h 515280"/>
                <a:gd name="connsiteX39" fmla="*/ 3347836 w 3565267"/>
                <a:gd name="connsiteY39" fmla="*/ 47656 h 515280"/>
                <a:gd name="connsiteX40" fmla="*/ 3469955 w 3565267"/>
                <a:gd name="connsiteY40" fmla="*/ 92333 h 515280"/>
                <a:gd name="connsiteX41" fmla="*/ 3520589 w 3565267"/>
                <a:gd name="connsiteY41" fmla="*/ 122118 h 515280"/>
                <a:gd name="connsiteX42" fmla="*/ 3556331 w 3565267"/>
                <a:gd name="connsiteY42" fmla="*/ 154882 h 515280"/>
                <a:gd name="connsiteX43" fmla="*/ 3565267 w 3565267"/>
                <a:gd name="connsiteY43" fmla="*/ 190624 h 515280"/>
                <a:gd name="connsiteX44" fmla="*/ 3565267 w 3565267"/>
                <a:gd name="connsiteY44" fmla="*/ 226366 h 515280"/>
                <a:gd name="connsiteX45" fmla="*/ 3541439 w 3565267"/>
                <a:gd name="connsiteY45" fmla="*/ 259129 h 515280"/>
                <a:gd name="connsiteX46" fmla="*/ 3472933 w 3565267"/>
                <a:gd name="connsiteY46" fmla="*/ 288914 h 515280"/>
                <a:gd name="connsiteX47" fmla="*/ 3407406 w 3565267"/>
                <a:gd name="connsiteY47" fmla="*/ 285936 h 515280"/>
                <a:gd name="connsiteX48" fmla="*/ 3124448 w 3565267"/>
                <a:gd name="connsiteY48" fmla="*/ 256151 h 515280"/>
                <a:gd name="connsiteX49" fmla="*/ 2752136 w 3565267"/>
                <a:gd name="connsiteY49" fmla="*/ 241258 h 515280"/>
                <a:gd name="connsiteX50" fmla="*/ 2272597 w 3565267"/>
                <a:gd name="connsiteY50" fmla="*/ 265086 h 51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65267" h="515280">
                  <a:moveTo>
                    <a:pt x="2272597" y="265086"/>
                  </a:moveTo>
                  <a:lnTo>
                    <a:pt x="1944962" y="291893"/>
                  </a:lnTo>
                  <a:lnTo>
                    <a:pt x="1429681" y="348484"/>
                  </a:lnTo>
                  <a:lnTo>
                    <a:pt x="1125874" y="387205"/>
                  </a:lnTo>
                  <a:lnTo>
                    <a:pt x="768454" y="434861"/>
                  </a:lnTo>
                  <a:lnTo>
                    <a:pt x="634421" y="452732"/>
                  </a:lnTo>
                  <a:lnTo>
                    <a:pt x="574851" y="473581"/>
                  </a:lnTo>
                  <a:lnTo>
                    <a:pt x="500388" y="494431"/>
                  </a:lnTo>
                  <a:lnTo>
                    <a:pt x="416990" y="509323"/>
                  </a:lnTo>
                  <a:lnTo>
                    <a:pt x="384227" y="515280"/>
                  </a:lnTo>
                  <a:lnTo>
                    <a:pt x="357420" y="515280"/>
                  </a:lnTo>
                  <a:lnTo>
                    <a:pt x="312743" y="503366"/>
                  </a:lnTo>
                  <a:lnTo>
                    <a:pt x="271044" y="485495"/>
                  </a:lnTo>
                  <a:lnTo>
                    <a:pt x="235302" y="467624"/>
                  </a:lnTo>
                  <a:lnTo>
                    <a:pt x="169775" y="419968"/>
                  </a:lnTo>
                  <a:lnTo>
                    <a:pt x="92334" y="345506"/>
                  </a:lnTo>
                  <a:lnTo>
                    <a:pt x="14893" y="253172"/>
                  </a:lnTo>
                  <a:lnTo>
                    <a:pt x="0" y="226366"/>
                  </a:lnTo>
                  <a:lnTo>
                    <a:pt x="0" y="193602"/>
                  </a:lnTo>
                  <a:lnTo>
                    <a:pt x="8936" y="175731"/>
                  </a:lnTo>
                  <a:lnTo>
                    <a:pt x="23828" y="175731"/>
                  </a:lnTo>
                  <a:lnTo>
                    <a:pt x="44678" y="184667"/>
                  </a:lnTo>
                  <a:lnTo>
                    <a:pt x="83398" y="217430"/>
                  </a:lnTo>
                  <a:lnTo>
                    <a:pt x="119140" y="244237"/>
                  </a:lnTo>
                  <a:lnTo>
                    <a:pt x="169775" y="265086"/>
                  </a:lnTo>
                  <a:lnTo>
                    <a:pt x="229345" y="277000"/>
                  </a:lnTo>
                  <a:lnTo>
                    <a:pt x="285936" y="279979"/>
                  </a:lnTo>
                  <a:lnTo>
                    <a:pt x="375291" y="277000"/>
                  </a:lnTo>
                  <a:lnTo>
                    <a:pt x="607615" y="250194"/>
                  </a:lnTo>
                  <a:lnTo>
                    <a:pt x="1173530" y="190624"/>
                  </a:lnTo>
                  <a:lnTo>
                    <a:pt x="1688811" y="134032"/>
                  </a:lnTo>
                  <a:lnTo>
                    <a:pt x="2022403" y="101269"/>
                  </a:lnTo>
                  <a:lnTo>
                    <a:pt x="2463221" y="74462"/>
                  </a:lnTo>
                  <a:lnTo>
                    <a:pt x="2772985" y="68505"/>
                  </a:lnTo>
                  <a:lnTo>
                    <a:pt x="2951695" y="68505"/>
                  </a:lnTo>
                  <a:lnTo>
                    <a:pt x="3052964" y="35742"/>
                  </a:lnTo>
                  <a:lnTo>
                    <a:pt x="3133384" y="11914"/>
                  </a:lnTo>
                  <a:lnTo>
                    <a:pt x="3186997" y="0"/>
                  </a:lnTo>
                  <a:lnTo>
                    <a:pt x="3228696" y="5957"/>
                  </a:lnTo>
                  <a:lnTo>
                    <a:pt x="3347836" y="47656"/>
                  </a:lnTo>
                  <a:lnTo>
                    <a:pt x="3469955" y="92333"/>
                  </a:lnTo>
                  <a:lnTo>
                    <a:pt x="3520589" y="122118"/>
                  </a:lnTo>
                  <a:lnTo>
                    <a:pt x="3556331" y="154882"/>
                  </a:lnTo>
                  <a:lnTo>
                    <a:pt x="3565267" y="190624"/>
                  </a:lnTo>
                  <a:lnTo>
                    <a:pt x="3565267" y="226366"/>
                  </a:lnTo>
                  <a:lnTo>
                    <a:pt x="3541439" y="259129"/>
                  </a:lnTo>
                  <a:lnTo>
                    <a:pt x="3472933" y="288914"/>
                  </a:lnTo>
                  <a:lnTo>
                    <a:pt x="3407406" y="285936"/>
                  </a:lnTo>
                  <a:lnTo>
                    <a:pt x="3124448" y="256151"/>
                  </a:lnTo>
                  <a:lnTo>
                    <a:pt x="2752136" y="241258"/>
                  </a:lnTo>
                  <a:lnTo>
                    <a:pt x="2272597" y="2650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FE840C9-957F-094D-9218-39F2A76FD501}"/>
                </a:ext>
              </a:extLst>
            </p:cNvPr>
            <p:cNvSpPr/>
            <p:nvPr/>
          </p:nvSpPr>
          <p:spPr>
            <a:xfrm>
              <a:off x="3819525" y="1439863"/>
              <a:ext cx="574675" cy="1055687"/>
            </a:xfrm>
            <a:custGeom>
              <a:avLst/>
              <a:gdLst>
                <a:gd name="connsiteX0" fmla="*/ 354806 w 573881"/>
                <a:gd name="connsiteY0" fmla="*/ 809625 h 1054894"/>
                <a:gd name="connsiteX1" fmla="*/ 340519 w 573881"/>
                <a:gd name="connsiteY1" fmla="*/ 704850 h 1054894"/>
                <a:gd name="connsiteX2" fmla="*/ 302419 w 573881"/>
                <a:gd name="connsiteY2" fmla="*/ 502444 h 1054894"/>
                <a:gd name="connsiteX3" fmla="*/ 283369 w 573881"/>
                <a:gd name="connsiteY3" fmla="*/ 428625 h 1054894"/>
                <a:gd name="connsiteX4" fmla="*/ 257175 w 573881"/>
                <a:gd name="connsiteY4" fmla="*/ 347663 h 1054894"/>
                <a:gd name="connsiteX5" fmla="*/ 230981 w 573881"/>
                <a:gd name="connsiteY5" fmla="*/ 278607 h 1054894"/>
                <a:gd name="connsiteX6" fmla="*/ 204788 w 573881"/>
                <a:gd name="connsiteY6" fmla="*/ 219075 h 1054894"/>
                <a:gd name="connsiteX7" fmla="*/ 183356 w 573881"/>
                <a:gd name="connsiteY7" fmla="*/ 176213 h 1054894"/>
                <a:gd name="connsiteX8" fmla="*/ 157163 w 573881"/>
                <a:gd name="connsiteY8" fmla="*/ 145257 h 1054894"/>
                <a:gd name="connsiteX9" fmla="*/ 128588 w 573881"/>
                <a:gd name="connsiteY9" fmla="*/ 121444 h 1054894"/>
                <a:gd name="connsiteX10" fmla="*/ 95250 w 573881"/>
                <a:gd name="connsiteY10" fmla="*/ 100013 h 1054894"/>
                <a:gd name="connsiteX11" fmla="*/ 64294 w 573881"/>
                <a:gd name="connsiteY11" fmla="*/ 83344 h 1054894"/>
                <a:gd name="connsiteX12" fmla="*/ 35719 w 573881"/>
                <a:gd name="connsiteY12" fmla="*/ 73819 h 1054894"/>
                <a:gd name="connsiteX13" fmla="*/ 19050 w 573881"/>
                <a:gd name="connsiteY13" fmla="*/ 59532 h 1054894"/>
                <a:gd name="connsiteX14" fmla="*/ 2381 w 573881"/>
                <a:gd name="connsiteY14" fmla="*/ 38100 h 1054894"/>
                <a:gd name="connsiteX15" fmla="*/ 0 w 573881"/>
                <a:gd name="connsiteY15" fmla="*/ 23813 h 1054894"/>
                <a:gd name="connsiteX16" fmla="*/ 7144 w 573881"/>
                <a:gd name="connsiteY16" fmla="*/ 9525 h 1054894"/>
                <a:gd name="connsiteX17" fmla="*/ 33338 w 573881"/>
                <a:gd name="connsiteY17" fmla="*/ 0 h 1054894"/>
                <a:gd name="connsiteX18" fmla="*/ 97631 w 573881"/>
                <a:gd name="connsiteY18" fmla="*/ 4763 h 1054894"/>
                <a:gd name="connsiteX19" fmla="*/ 200025 w 573881"/>
                <a:gd name="connsiteY19" fmla="*/ 16669 h 1054894"/>
                <a:gd name="connsiteX20" fmla="*/ 309563 w 573881"/>
                <a:gd name="connsiteY20" fmla="*/ 35719 h 1054894"/>
                <a:gd name="connsiteX21" fmla="*/ 411956 w 573881"/>
                <a:gd name="connsiteY21" fmla="*/ 57150 h 1054894"/>
                <a:gd name="connsiteX22" fmla="*/ 478631 w 573881"/>
                <a:gd name="connsiteY22" fmla="*/ 73819 h 1054894"/>
                <a:gd name="connsiteX23" fmla="*/ 538163 w 573881"/>
                <a:gd name="connsiteY23" fmla="*/ 97632 h 1054894"/>
                <a:gd name="connsiteX24" fmla="*/ 564356 w 573881"/>
                <a:gd name="connsiteY24" fmla="*/ 116682 h 1054894"/>
                <a:gd name="connsiteX25" fmla="*/ 573881 w 573881"/>
                <a:gd name="connsiteY25" fmla="*/ 133350 h 1054894"/>
                <a:gd name="connsiteX26" fmla="*/ 571500 w 573881"/>
                <a:gd name="connsiteY26" fmla="*/ 150019 h 1054894"/>
                <a:gd name="connsiteX27" fmla="*/ 550069 w 573881"/>
                <a:gd name="connsiteY27" fmla="*/ 178594 h 1054894"/>
                <a:gd name="connsiteX28" fmla="*/ 538163 w 573881"/>
                <a:gd name="connsiteY28" fmla="*/ 207169 h 1054894"/>
                <a:gd name="connsiteX29" fmla="*/ 528638 w 573881"/>
                <a:gd name="connsiteY29" fmla="*/ 245269 h 1054894"/>
                <a:gd name="connsiteX30" fmla="*/ 526256 w 573881"/>
                <a:gd name="connsiteY30" fmla="*/ 269082 h 1054894"/>
                <a:gd name="connsiteX31" fmla="*/ 528638 w 573881"/>
                <a:gd name="connsiteY31" fmla="*/ 328613 h 1054894"/>
                <a:gd name="connsiteX32" fmla="*/ 547688 w 573881"/>
                <a:gd name="connsiteY32" fmla="*/ 481013 h 1054894"/>
                <a:gd name="connsiteX33" fmla="*/ 566738 w 573881"/>
                <a:gd name="connsiteY33" fmla="*/ 683419 h 1054894"/>
                <a:gd name="connsiteX34" fmla="*/ 569119 w 573881"/>
                <a:gd name="connsiteY34" fmla="*/ 776288 h 1054894"/>
                <a:gd name="connsiteX35" fmla="*/ 569119 w 573881"/>
                <a:gd name="connsiteY35" fmla="*/ 845344 h 1054894"/>
                <a:gd name="connsiteX36" fmla="*/ 566738 w 573881"/>
                <a:gd name="connsiteY36" fmla="*/ 897732 h 1054894"/>
                <a:gd name="connsiteX37" fmla="*/ 561975 w 573881"/>
                <a:gd name="connsiteY37" fmla="*/ 935832 h 1054894"/>
                <a:gd name="connsiteX38" fmla="*/ 550069 w 573881"/>
                <a:gd name="connsiteY38" fmla="*/ 976313 h 1054894"/>
                <a:gd name="connsiteX39" fmla="*/ 533400 w 573881"/>
                <a:gd name="connsiteY39" fmla="*/ 1014413 h 1054894"/>
                <a:gd name="connsiteX40" fmla="*/ 511969 w 573881"/>
                <a:gd name="connsiteY40" fmla="*/ 1040607 h 1054894"/>
                <a:gd name="connsiteX41" fmla="*/ 497681 w 573881"/>
                <a:gd name="connsiteY41" fmla="*/ 1050132 h 1054894"/>
                <a:gd name="connsiteX42" fmla="*/ 478631 w 573881"/>
                <a:gd name="connsiteY42" fmla="*/ 1054894 h 1054894"/>
                <a:gd name="connsiteX43" fmla="*/ 450056 w 573881"/>
                <a:gd name="connsiteY43" fmla="*/ 1050132 h 1054894"/>
                <a:gd name="connsiteX44" fmla="*/ 419100 w 573881"/>
                <a:gd name="connsiteY44" fmla="*/ 1028700 h 1054894"/>
                <a:gd name="connsiteX45" fmla="*/ 388144 w 573881"/>
                <a:gd name="connsiteY45" fmla="*/ 988219 h 1054894"/>
                <a:gd name="connsiteX46" fmla="*/ 369094 w 573881"/>
                <a:gd name="connsiteY46" fmla="*/ 909638 h 1054894"/>
                <a:gd name="connsiteX47" fmla="*/ 354806 w 573881"/>
                <a:gd name="connsiteY47" fmla="*/ 8096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054894">
                  <a:moveTo>
                    <a:pt x="354806" y="809625"/>
                  </a:moveTo>
                  <a:lnTo>
                    <a:pt x="340519" y="704850"/>
                  </a:lnTo>
                  <a:lnTo>
                    <a:pt x="302419" y="502444"/>
                  </a:lnTo>
                  <a:lnTo>
                    <a:pt x="283369" y="428625"/>
                  </a:lnTo>
                  <a:lnTo>
                    <a:pt x="257175" y="347663"/>
                  </a:lnTo>
                  <a:lnTo>
                    <a:pt x="230981" y="278607"/>
                  </a:lnTo>
                  <a:lnTo>
                    <a:pt x="204788" y="219075"/>
                  </a:lnTo>
                  <a:lnTo>
                    <a:pt x="183356" y="176213"/>
                  </a:lnTo>
                  <a:lnTo>
                    <a:pt x="157163" y="145257"/>
                  </a:lnTo>
                  <a:lnTo>
                    <a:pt x="128588" y="121444"/>
                  </a:lnTo>
                  <a:lnTo>
                    <a:pt x="95250" y="100013"/>
                  </a:lnTo>
                  <a:lnTo>
                    <a:pt x="64294" y="83344"/>
                  </a:lnTo>
                  <a:lnTo>
                    <a:pt x="35719" y="73819"/>
                  </a:lnTo>
                  <a:lnTo>
                    <a:pt x="19050" y="59532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97631" y="4763"/>
                  </a:lnTo>
                  <a:lnTo>
                    <a:pt x="200025" y="16669"/>
                  </a:lnTo>
                  <a:lnTo>
                    <a:pt x="309563" y="35719"/>
                  </a:lnTo>
                  <a:lnTo>
                    <a:pt x="411956" y="57150"/>
                  </a:lnTo>
                  <a:lnTo>
                    <a:pt x="478631" y="73819"/>
                  </a:lnTo>
                  <a:lnTo>
                    <a:pt x="538163" y="97632"/>
                  </a:lnTo>
                  <a:lnTo>
                    <a:pt x="564356" y="116682"/>
                  </a:lnTo>
                  <a:lnTo>
                    <a:pt x="573881" y="133350"/>
                  </a:lnTo>
                  <a:lnTo>
                    <a:pt x="571500" y="150019"/>
                  </a:lnTo>
                  <a:lnTo>
                    <a:pt x="550069" y="178594"/>
                  </a:lnTo>
                  <a:lnTo>
                    <a:pt x="538163" y="207169"/>
                  </a:lnTo>
                  <a:lnTo>
                    <a:pt x="528638" y="245269"/>
                  </a:lnTo>
                  <a:lnTo>
                    <a:pt x="526256" y="269082"/>
                  </a:lnTo>
                  <a:lnTo>
                    <a:pt x="528638" y="328613"/>
                  </a:lnTo>
                  <a:lnTo>
                    <a:pt x="547688" y="481013"/>
                  </a:lnTo>
                  <a:lnTo>
                    <a:pt x="566738" y="683419"/>
                  </a:lnTo>
                  <a:cubicBezTo>
                    <a:pt x="567532" y="714375"/>
                    <a:pt x="568325" y="745332"/>
                    <a:pt x="569119" y="776288"/>
                  </a:cubicBezTo>
                  <a:lnTo>
                    <a:pt x="569119" y="845344"/>
                  </a:lnTo>
                  <a:lnTo>
                    <a:pt x="566738" y="897732"/>
                  </a:lnTo>
                  <a:lnTo>
                    <a:pt x="561975" y="935832"/>
                  </a:lnTo>
                  <a:lnTo>
                    <a:pt x="550069" y="976313"/>
                  </a:lnTo>
                  <a:lnTo>
                    <a:pt x="533400" y="1014413"/>
                  </a:lnTo>
                  <a:lnTo>
                    <a:pt x="511969" y="1040607"/>
                  </a:lnTo>
                  <a:lnTo>
                    <a:pt x="497681" y="1050132"/>
                  </a:lnTo>
                  <a:lnTo>
                    <a:pt x="478631" y="1054894"/>
                  </a:lnTo>
                  <a:lnTo>
                    <a:pt x="450056" y="1050132"/>
                  </a:lnTo>
                  <a:lnTo>
                    <a:pt x="419100" y="1028700"/>
                  </a:lnTo>
                  <a:lnTo>
                    <a:pt x="388144" y="988219"/>
                  </a:lnTo>
                  <a:lnTo>
                    <a:pt x="369094" y="909638"/>
                  </a:lnTo>
                  <a:lnTo>
                    <a:pt x="354806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C9EB472-C9BB-1841-B36D-E2C3036B298C}"/>
                </a:ext>
              </a:extLst>
            </p:cNvPr>
            <p:cNvSpPr/>
            <p:nvPr/>
          </p:nvSpPr>
          <p:spPr>
            <a:xfrm>
              <a:off x="5491163" y="1238250"/>
              <a:ext cx="546100" cy="1077913"/>
            </a:xfrm>
            <a:custGeom>
              <a:avLst/>
              <a:gdLst>
                <a:gd name="connsiteX0" fmla="*/ 69056 w 545306"/>
                <a:gd name="connsiteY0" fmla="*/ 862013 h 1078706"/>
                <a:gd name="connsiteX1" fmla="*/ 100012 w 545306"/>
                <a:gd name="connsiteY1" fmla="*/ 738188 h 1078706"/>
                <a:gd name="connsiteX2" fmla="*/ 147637 w 545306"/>
                <a:gd name="connsiteY2" fmla="*/ 550069 h 1078706"/>
                <a:gd name="connsiteX3" fmla="*/ 188118 w 545306"/>
                <a:gd name="connsiteY3" fmla="*/ 340519 h 1078706"/>
                <a:gd name="connsiteX4" fmla="*/ 188118 w 545306"/>
                <a:gd name="connsiteY4" fmla="*/ 295275 h 1078706"/>
                <a:gd name="connsiteX5" fmla="*/ 180975 w 545306"/>
                <a:gd name="connsiteY5" fmla="*/ 257175 h 1078706"/>
                <a:gd name="connsiteX6" fmla="*/ 164306 w 545306"/>
                <a:gd name="connsiteY6" fmla="*/ 216694 h 1078706"/>
                <a:gd name="connsiteX7" fmla="*/ 126206 w 545306"/>
                <a:gd name="connsiteY7" fmla="*/ 161925 h 1078706"/>
                <a:gd name="connsiteX8" fmla="*/ 73818 w 545306"/>
                <a:gd name="connsiteY8" fmla="*/ 111919 h 1078706"/>
                <a:gd name="connsiteX9" fmla="*/ 21431 w 545306"/>
                <a:gd name="connsiteY9" fmla="*/ 64294 h 1078706"/>
                <a:gd name="connsiteX10" fmla="*/ 7143 w 545306"/>
                <a:gd name="connsiteY10" fmla="*/ 47625 h 1078706"/>
                <a:gd name="connsiteX11" fmla="*/ 0 w 545306"/>
                <a:gd name="connsiteY11" fmla="*/ 33338 h 1078706"/>
                <a:gd name="connsiteX12" fmla="*/ 4762 w 545306"/>
                <a:gd name="connsiteY12" fmla="*/ 16669 h 1078706"/>
                <a:gd name="connsiteX13" fmla="*/ 28575 w 545306"/>
                <a:gd name="connsiteY13" fmla="*/ 2381 h 1078706"/>
                <a:gd name="connsiteX14" fmla="*/ 76200 w 545306"/>
                <a:gd name="connsiteY14" fmla="*/ 0 h 1078706"/>
                <a:gd name="connsiteX15" fmla="*/ 150018 w 545306"/>
                <a:gd name="connsiteY15" fmla="*/ 11906 h 1078706"/>
                <a:gd name="connsiteX16" fmla="*/ 219075 w 545306"/>
                <a:gd name="connsiteY16" fmla="*/ 30956 h 1078706"/>
                <a:gd name="connsiteX17" fmla="*/ 285750 w 545306"/>
                <a:gd name="connsiteY17" fmla="*/ 59531 h 1078706"/>
                <a:gd name="connsiteX18" fmla="*/ 359568 w 545306"/>
                <a:gd name="connsiteY18" fmla="*/ 97631 h 1078706"/>
                <a:gd name="connsiteX19" fmla="*/ 423862 w 545306"/>
                <a:gd name="connsiteY19" fmla="*/ 133350 h 1078706"/>
                <a:gd name="connsiteX20" fmla="*/ 483393 w 545306"/>
                <a:gd name="connsiteY20" fmla="*/ 169069 h 1078706"/>
                <a:gd name="connsiteX21" fmla="*/ 519112 w 545306"/>
                <a:gd name="connsiteY21" fmla="*/ 200025 h 1078706"/>
                <a:gd name="connsiteX22" fmla="*/ 535781 w 545306"/>
                <a:gd name="connsiteY22" fmla="*/ 221456 h 1078706"/>
                <a:gd name="connsiteX23" fmla="*/ 545306 w 545306"/>
                <a:gd name="connsiteY23" fmla="*/ 245269 h 1078706"/>
                <a:gd name="connsiteX24" fmla="*/ 545306 w 545306"/>
                <a:gd name="connsiteY24" fmla="*/ 261938 h 1078706"/>
                <a:gd name="connsiteX25" fmla="*/ 538162 w 545306"/>
                <a:gd name="connsiteY25" fmla="*/ 278606 h 1078706"/>
                <a:gd name="connsiteX26" fmla="*/ 516731 w 545306"/>
                <a:gd name="connsiteY26" fmla="*/ 297656 h 1078706"/>
                <a:gd name="connsiteX27" fmla="*/ 485775 w 545306"/>
                <a:gd name="connsiteY27" fmla="*/ 319088 h 1078706"/>
                <a:gd name="connsiteX28" fmla="*/ 459581 w 545306"/>
                <a:gd name="connsiteY28" fmla="*/ 342900 h 1078706"/>
                <a:gd name="connsiteX29" fmla="*/ 440531 w 545306"/>
                <a:gd name="connsiteY29" fmla="*/ 369094 h 1078706"/>
                <a:gd name="connsiteX30" fmla="*/ 426243 w 545306"/>
                <a:gd name="connsiteY30" fmla="*/ 416719 h 1078706"/>
                <a:gd name="connsiteX31" fmla="*/ 385762 w 545306"/>
                <a:gd name="connsiteY31" fmla="*/ 557213 h 1078706"/>
                <a:gd name="connsiteX32" fmla="*/ 314325 w 545306"/>
                <a:gd name="connsiteY32" fmla="*/ 764381 h 1078706"/>
                <a:gd name="connsiteX33" fmla="*/ 283368 w 545306"/>
                <a:gd name="connsiteY33" fmla="*/ 847725 h 1078706"/>
                <a:gd name="connsiteX34" fmla="*/ 238125 w 545306"/>
                <a:gd name="connsiteY34" fmla="*/ 962025 h 1078706"/>
                <a:gd name="connsiteX35" fmla="*/ 214312 w 545306"/>
                <a:gd name="connsiteY35" fmla="*/ 1009650 h 1078706"/>
                <a:gd name="connsiteX36" fmla="*/ 190500 w 545306"/>
                <a:gd name="connsiteY36" fmla="*/ 1052513 h 1078706"/>
                <a:gd name="connsiteX37" fmla="*/ 176212 w 545306"/>
                <a:gd name="connsiteY37" fmla="*/ 1066800 h 1078706"/>
                <a:gd name="connsiteX38" fmla="*/ 157162 w 545306"/>
                <a:gd name="connsiteY38" fmla="*/ 1073944 h 1078706"/>
                <a:gd name="connsiteX39" fmla="*/ 138112 w 545306"/>
                <a:gd name="connsiteY39" fmla="*/ 1078706 h 1078706"/>
                <a:gd name="connsiteX40" fmla="*/ 104775 w 545306"/>
                <a:gd name="connsiteY40" fmla="*/ 1066800 h 1078706"/>
                <a:gd name="connsiteX41" fmla="*/ 88106 w 545306"/>
                <a:gd name="connsiteY41" fmla="*/ 1047750 h 1078706"/>
                <a:gd name="connsiteX42" fmla="*/ 71437 w 545306"/>
                <a:gd name="connsiteY42" fmla="*/ 1016794 h 1078706"/>
                <a:gd name="connsiteX43" fmla="*/ 59531 w 545306"/>
                <a:gd name="connsiteY43" fmla="*/ 973931 h 1078706"/>
                <a:gd name="connsiteX44" fmla="*/ 57150 w 545306"/>
                <a:gd name="connsiteY44" fmla="*/ 931069 h 1078706"/>
                <a:gd name="connsiteX45" fmla="*/ 69056 w 545306"/>
                <a:gd name="connsiteY45" fmla="*/ 862013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5306" h="1078706">
                  <a:moveTo>
                    <a:pt x="69056" y="862013"/>
                  </a:moveTo>
                  <a:lnTo>
                    <a:pt x="100012" y="738188"/>
                  </a:lnTo>
                  <a:lnTo>
                    <a:pt x="147637" y="550069"/>
                  </a:lnTo>
                  <a:lnTo>
                    <a:pt x="188118" y="340519"/>
                  </a:lnTo>
                  <a:lnTo>
                    <a:pt x="188118" y="295275"/>
                  </a:lnTo>
                  <a:lnTo>
                    <a:pt x="180975" y="257175"/>
                  </a:lnTo>
                  <a:lnTo>
                    <a:pt x="164306" y="216694"/>
                  </a:lnTo>
                  <a:lnTo>
                    <a:pt x="126206" y="161925"/>
                  </a:lnTo>
                  <a:lnTo>
                    <a:pt x="73818" y="111919"/>
                  </a:lnTo>
                  <a:lnTo>
                    <a:pt x="21431" y="64294"/>
                  </a:lnTo>
                  <a:lnTo>
                    <a:pt x="7143" y="47625"/>
                  </a:lnTo>
                  <a:lnTo>
                    <a:pt x="0" y="33338"/>
                  </a:lnTo>
                  <a:lnTo>
                    <a:pt x="4762" y="16669"/>
                  </a:lnTo>
                  <a:lnTo>
                    <a:pt x="28575" y="2381"/>
                  </a:lnTo>
                  <a:lnTo>
                    <a:pt x="76200" y="0"/>
                  </a:lnTo>
                  <a:lnTo>
                    <a:pt x="150018" y="11906"/>
                  </a:lnTo>
                  <a:lnTo>
                    <a:pt x="219075" y="30956"/>
                  </a:lnTo>
                  <a:lnTo>
                    <a:pt x="285750" y="59531"/>
                  </a:lnTo>
                  <a:lnTo>
                    <a:pt x="359568" y="97631"/>
                  </a:lnTo>
                  <a:lnTo>
                    <a:pt x="423862" y="133350"/>
                  </a:lnTo>
                  <a:lnTo>
                    <a:pt x="483393" y="169069"/>
                  </a:lnTo>
                  <a:lnTo>
                    <a:pt x="519112" y="200025"/>
                  </a:lnTo>
                  <a:lnTo>
                    <a:pt x="535781" y="221456"/>
                  </a:lnTo>
                  <a:lnTo>
                    <a:pt x="545306" y="245269"/>
                  </a:lnTo>
                  <a:lnTo>
                    <a:pt x="545306" y="261938"/>
                  </a:lnTo>
                  <a:lnTo>
                    <a:pt x="538162" y="278606"/>
                  </a:lnTo>
                  <a:lnTo>
                    <a:pt x="516731" y="297656"/>
                  </a:lnTo>
                  <a:lnTo>
                    <a:pt x="485775" y="319088"/>
                  </a:lnTo>
                  <a:lnTo>
                    <a:pt x="459581" y="342900"/>
                  </a:lnTo>
                  <a:lnTo>
                    <a:pt x="440531" y="369094"/>
                  </a:lnTo>
                  <a:lnTo>
                    <a:pt x="426243" y="416719"/>
                  </a:lnTo>
                  <a:lnTo>
                    <a:pt x="385762" y="557213"/>
                  </a:lnTo>
                  <a:lnTo>
                    <a:pt x="314325" y="764381"/>
                  </a:lnTo>
                  <a:lnTo>
                    <a:pt x="283368" y="847725"/>
                  </a:lnTo>
                  <a:lnTo>
                    <a:pt x="238125" y="962025"/>
                  </a:lnTo>
                  <a:lnTo>
                    <a:pt x="214312" y="1009650"/>
                  </a:lnTo>
                  <a:lnTo>
                    <a:pt x="190500" y="1052513"/>
                  </a:lnTo>
                  <a:lnTo>
                    <a:pt x="176212" y="1066800"/>
                  </a:lnTo>
                  <a:lnTo>
                    <a:pt x="157162" y="1073944"/>
                  </a:lnTo>
                  <a:lnTo>
                    <a:pt x="138112" y="1078706"/>
                  </a:lnTo>
                  <a:lnTo>
                    <a:pt x="104775" y="1066800"/>
                  </a:lnTo>
                  <a:lnTo>
                    <a:pt x="88106" y="1047750"/>
                  </a:lnTo>
                  <a:lnTo>
                    <a:pt x="71437" y="1016794"/>
                  </a:lnTo>
                  <a:lnTo>
                    <a:pt x="59531" y="973931"/>
                  </a:lnTo>
                  <a:lnTo>
                    <a:pt x="57150" y="931069"/>
                  </a:lnTo>
                  <a:lnTo>
                    <a:pt x="69056" y="862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159A722-BF33-5F4B-98C0-85DA8C273366}"/>
                </a:ext>
              </a:extLst>
            </p:cNvPr>
            <p:cNvSpPr/>
            <p:nvPr/>
          </p:nvSpPr>
          <p:spPr>
            <a:xfrm rot="16200000">
              <a:off x="3580606" y="4714082"/>
              <a:ext cx="2560637" cy="476250"/>
            </a:xfrm>
            <a:custGeom>
              <a:avLst/>
              <a:gdLst>
                <a:gd name="connsiteX0" fmla="*/ 1223963 w 2559844"/>
                <a:gd name="connsiteY0" fmla="*/ 431006 h 476250"/>
                <a:gd name="connsiteX1" fmla="*/ 847725 w 2559844"/>
                <a:gd name="connsiteY1" fmla="*/ 433387 h 476250"/>
                <a:gd name="connsiteX2" fmla="*/ 421482 w 2559844"/>
                <a:gd name="connsiteY2" fmla="*/ 435768 h 476250"/>
                <a:gd name="connsiteX3" fmla="*/ 280988 w 2559844"/>
                <a:gd name="connsiteY3" fmla="*/ 435768 h 476250"/>
                <a:gd name="connsiteX4" fmla="*/ 221457 w 2559844"/>
                <a:gd name="connsiteY4" fmla="*/ 435768 h 476250"/>
                <a:gd name="connsiteX5" fmla="*/ 154782 w 2559844"/>
                <a:gd name="connsiteY5" fmla="*/ 426243 h 476250"/>
                <a:gd name="connsiteX6" fmla="*/ 109538 w 2559844"/>
                <a:gd name="connsiteY6" fmla="*/ 416718 h 476250"/>
                <a:gd name="connsiteX7" fmla="*/ 78582 w 2559844"/>
                <a:gd name="connsiteY7" fmla="*/ 407193 h 476250"/>
                <a:gd name="connsiteX8" fmla="*/ 50007 w 2559844"/>
                <a:gd name="connsiteY8" fmla="*/ 392906 h 476250"/>
                <a:gd name="connsiteX9" fmla="*/ 28575 w 2559844"/>
                <a:gd name="connsiteY9" fmla="*/ 376237 h 476250"/>
                <a:gd name="connsiteX10" fmla="*/ 9525 w 2559844"/>
                <a:gd name="connsiteY10" fmla="*/ 354806 h 476250"/>
                <a:gd name="connsiteX11" fmla="*/ 0 w 2559844"/>
                <a:gd name="connsiteY11" fmla="*/ 333375 h 476250"/>
                <a:gd name="connsiteX12" fmla="*/ 2382 w 2559844"/>
                <a:gd name="connsiteY12" fmla="*/ 307181 h 476250"/>
                <a:gd name="connsiteX13" fmla="*/ 7144 w 2559844"/>
                <a:gd name="connsiteY13" fmla="*/ 283368 h 476250"/>
                <a:gd name="connsiteX14" fmla="*/ 23813 w 2559844"/>
                <a:gd name="connsiteY14" fmla="*/ 257175 h 476250"/>
                <a:gd name="connsiteX15" fmla="*/ 52388 w 2559844"/>
                <a:gd name="connsiteY15" fmla="*/ 233362 h 476250"/>
                <a:gd name="connsiteX16" fmla="*/ 107157 w 2559844"/>
                <a:gd name="connsiteY16" fmla="*/ 202406 h 476250"/>
                <a:gd name="connsiteX17" fmla="*/ 169069 w 2559844"/>
                <a:gd name="connsiteY17" fmla="*/ 180975 h 476250"/>
                <a:gd name="connsiteX18" fmla="*/ 264319 w 2559844"/>
                <a:gd name="connsiteY18" fmla="*/ 161925 h 476250"/>
                <a:gd name="connsiteX19" fmla="*/ 378619 w 2559844"/>
                <a:gd name="connsiteY19" fmla="*/ 145256 h 476250"/>
                <a:gd name="connsiteX20" fmla="*/ 419100 w 2559844"/>
                <a:gd name="connsiteY20" fmla="*/ 145256 h 476250"/>
                <a:gd name="connsiteX21" fmla="*/ 457200 w 2559844"/>
                <a:gd name="connsiteY21" fmla="*/ 159543 h 476250"/>
                <a:gd name="connsiteX22" fmla="*/ 500063 w 2559844"/>
                <a:gd name="connsiteY22" fmla="*/ 173831 h 476250"/>
                <a:gd name="connsiteX23" fmla="*/ 585788 w 2559844"/>
                <a:gd name="connsiteY23" fmla="*/ 195262 h 476250"/>
                <a:gd name="connsiteX24" fmla="*/ 650082 w 2559844"/>
                <a:gd name="connsiteY24" fmla="*/ 207168 h 476250"/>
                <a:gd name="connsiteX25" fmla="*/ 742950 w 2559844"/>
                <a:gd name="connsiteY25" fmla="*/ 211931 h 476250"/>
                <a:gd name="connsiteX26" fmla="*/ 1185863 w 2559844"/>
                <a:gd name="connsiteY26" fmla="*/ 214312 h 476250"/>
                <a:gd name="connsiteX27" fmla="*/ 1740694 w 2559844"/>
                <a:gd name="connsiteY27" fmla="*/ 211931 h 476250"/>
                <a:gd name="connsiteX28" fmla="*/ 2131219 w 2559844"/>
                <a:gd name="connsiteY28" fmla="*/ 192881 h 476250"/>
                <a:gd name="connsiteX29" fmla="*/ 2252663 w 2559844"/>
                <a:gd name="connsiteY29" fmla="*/ 190500 h 476250"/>
                <a:gd name="connsiteX30" fmla="*/ 2328863 w 2559844"/>
                <a:gd name="connsiteY30" fmla="*/ 183356 h 476250"/>
                <a:gd name="connsiteX31" fmla="*/ 2364582 w 2559844"/>
                <a:gd name="connsiteY31" fmla="*/ 173831 h 476250"/>
                <a:gd name="connsiteX32" fmla="*/ 2388394 w 2559844"/>
                <a:gd name="connsiteY32" fmla="*/ 159543 h 476250"/>
                <a:gd name="connsiteX33" fmla="*/ 2416969 w 2559844"/>
                <a:gd name="connsiteY33" fmla="*/ 138112 h 476250"/>
                <a:gd name="connsiteX34" fmla="*/ 2452688 w 2559844"/>
                <a:gd name="connsiteY34" fmla="*/ 92868 h 476250"/>
                <a:gd name="connsiteX35" fmla="*/ 2486025 w 2559844"/>
                <a:gd name="connsiteY35" fmla="*/ 38100 h 476250"/>
                <a:gd name="connsiteX36" fmla="*/ 2505075 w 2559844"/>
                <a:gd name="connsiteY36" fmla="*/ 14287 h 476250"/>
                <a:gd name="connsiteX37" fmla="*/ 2521744 w 2559844"/>
                <a:gd name="connsiteY37" fmla="*/ 2381 h 476250"/>
                <a:gd name="connsiteX38" fmla="*/ 2538413 w 2559844"/>
                <a:gd name="connsiteY38" fmla="*/ 0 h 476250"/>
                <a:gd name="connsiteX39" fmla="*/ 2552700 w 2559844"/>
                <a:gd name="connsiteY39" fmla="*/ 4762 h 476250"/>
                <a:gd name="connsiteX40" fmla="*/ 2559844 w 2559844"/>
                <a:gd name="connsiteY40" fmla="*/ 21431 h 476250"/>
                <a:gd name="connsiteX41" fmla="*/ 2552700 w 2559844"/>
                <a:gd name="connsiteY41" fmla="*/ 123825 h 476250"/>
                <a:gd name="connsiteX42" fmla="*/ 2533650 w 2559844"/>
                <a:gd name="connsiteY42" fmla="*/ 269081 h 476250"/>
                <a:gd name="connsiteX43" fmla="*/ 2524125 w 2559844"/>
                <a:gd name="connsiteY43" fmla="*/ 295275 h 476250"/>
                <a:gd name="connsiteX44" fmla="*/ 2481263 w 2559844"/>
                <a:gd name="connsiteY44" fmla="*/ 350043 h 476250"/>
                <a:gd name="connsiteX45" fmla="*/ 2402682 w 2559844"/>
                <a:gd name="connsiteY45" fmla="*/ 428625 h 476250"/>
                <a:gd name="connsiteX46" fmla="*/ 2345532 w 2559844"/>
                <a:gd name="connsiteY46" fmla="*/ 473868 h 476250"/>
                <a:gd name="connsiteX47" fmla="*/ 2336007 w 2559844"/>
                <a:gd name="connsiteY47" fmla="*/ 476250 h 476250"/>
                <a:gd name="connsiteX48" fmla="*/ 2316957 w 2559844"/>
                <a:gd name="connsiteY48" fmla="*/ 459581 h 476250"/>
                <a:gd name="connsiteX49" fmla="*/ 2305050 w 2559844"/>
                <a:gd name="connsiteY49" fmla="*/ 445293 h 476250"/>
                <a:gd name="connsiteX50" fmla="*/ 2286000 w 2559844"/>
                <a:gd name="connsiteY50" fmla="*/ 431006 h 476250"/>
                <a:gd name="connsiteX51" fmla="*/ 2264569 w 2559844"/>
                <a:gd name="connsiteY51" fmla="*/ 423862 h 476250"/>
                <a:gd name="connsiteX52" fmla="*/ 2226469 w 2559844"/>
                <a:gd name="connsiteY52" fmla="*/ 421481 h 476250"/>
                <a:gd name="connsiteX53" fmla="*/ 2143125 w 2559844"/>
                <a:gd name="connsiteY53" fmla="*/ 433387 h 476250"/>
                <a:gd name="connsiteX54" fmla="*/ 1859757 w 2559844"/>
                <a:gd name="connsiteY54" fmla="*/ 428625 h 476250"/>
                <a:gd name="connsiteX55" fmla="*/ 1223963 w 2559844"/>
                <a:gd name="connsiteY55" fmla="*/ 4310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59844" h="476250">
                  <a:moveTo>
                    <a:pt x="1223963" y="431006"/>
                  </a:moveTo>
                  <a:lnTo>
                    <a:pt x="847725" y="433387"/>
                  </a:lnTo>
                  <a:lnTo>
                    <a:pt x="421482" y="435768"/>
                  </a:lnTo>
                  <a:lnTo>
                    <a:pt x="280988" y="435768"/>
                  </a:lnTo>
                  <a:lnTo>
                    <a:pt x="221457" y="435768"/>
                  </a:lnTo>
                  <a:lnTo>
                    <a:pt x="154782" y="426243"/>
                  </a:lnTo>
                  <a:lnTo>
                    <a:pt x="109538" y="416718"/>
                  </a:lnTo>
                  <a:lnTo>
                    <a:pt x="78582" y="407193"/>
                  </a:lnTo>
                  <a:lnTo>
                    <a:pt x="50007" y="392906"/>
                  </a:lnTo>
                  <a:lnTo>
                    <a:pt x="28575" y="376237"/>
                  </a:lnTo>
                  <a:lnTo>
                    <a:pt x="9525" y="354806"/>
                  </a:lnTo>
                  <a:lnTo>
                    <a:pt x="0" y="333375"/>
                  </a:lnTo>
                  <a:lnTo>
                    <a:pt x="2382" y="307181"/>
                  </a:lnTo>
                  <a:lnTo>
                    <a:pt x="7144" y="283368"/>
                  </a:lnTo>
                  <a:lnTo>
                    <a:pt x="23813" y="257175"/>
                  </a:lnTo>
                  <a:lnTo>
                    <a:pt x="52388" y="233362"/>
                  </a:lnTo>
                  <a:lnTo>
                    <a:pt x="107157" y="202406"/>
                  </a:lnTo>
                  <a:lnTo>
                    <a:pt x="169069" y="180975"/>
                  </a:lnTo>
                  <a:lnTo>
                    <a:pt x="264319" y="161925"/>
                  </a:lnTo>
                  <a:lnTo>
                    <a:pt x="378619" y="145256"/>
                  </a:lnTo>
                  <a:lnTo>
                    <a:pt x="419100" y="145256"/>
                  </a:lnTo>
                  <a:lnTo>
                    <a:pt x="457200" y="159543"/>
                  </a:lnTo>
                  <a:lnTo>
                    <a:pt x="500063" y="173831"/>
                  </a:lnTo>
                  <a:lnTo>
                    <a:pt x="585788" y="195262"/>
                  </a:lnTo>
                  <a:lnTo>
                    <a:pt x="650082" y="207168"/>
                  </a:lnTo>
                  <a:lnTo>
                    <a:pt x="742950" y="211931"/>
                  </a:lnTo>
                  <a:lnTo>
                    <a:pt x="1185863" y="214312"/>
                  </a:lnTo>
                  <a:lnTo>
                    <a:pt x="1740694" y="211931"/>
                  </a:lnTo>
                  <a:lnTo>
                    <a:pt x="2131219" y="192881"/>
                  </a:lnTo>
                  <a:lnTo>
                    <a:pt x="2252663" y="190500"/>
                  </a:lnTo>
                  <a:lnTo>
                    <a:pt x="2328863" y="183356"/>
                  </a:lnTo>
                  <a:lnTo>
                    <a:pt x="2364582" y="173831"/>
                  </a:lnTo>
                  <a:lnTo>
                    <a:pt x="2388394" y="159543"/>
                  </a:lnTo>
                  <a:lnTo>
                    <a:pt x="2416969" y="138112"/>
                  </a:lnTo>
                  <a:lnTo>
                    <a:pt x="2452688" y="92868"/>
                  </a:lnTo>
                  <a:lnTo>
                    <a:pt x="2486025" y="38100"/>
                  </a:lnTo>
                  <a:lnTo>
                    <a:pt x="2505075" y="14287"/>
                  </a:lnTo>
                  <a:lnTo>
                    <a:pt x="2521744" y="2381"/>
                  </a:lnTo>
                  <a:lnTo>
                    <a:pt x="2538413" y="0"/>
                  </a:lnTo>
                  <a:lnTo>
                    <a:pt x="2552700" y="4762"/>
                  </a:lnTo>
                  <a:lnTo>
                    <a:pt x="2559844" y="21431"/>
                  </a:lnTo>
                  <a:lnTo>
                    <a:pt x="2552700" y="123825"/>
                  </a:lnTo>
                  <a:lnTo>
                    <a:pt x="2533650" y="269081"/>
                  </a:lnTo>
                  <a:lnTo>
                    <a:pt x="2524125" y="295275"/>
                  </a:lnTo>
                  <a:lnTo>
                    <a:pt x="2481263" y="350043"/>
                  </a:lnTo>
                  <a:lnTo>
                    <a:pt x="2402682" y="428625"/>
                  </a:lnTo>
                  <a:lnTo>
                    <a:pt x="2345532" y="473868"/>
                  </a:lnTo>
                  <a:lnTo>
                    <a:pt x="2336007" y="476250"/>
                  </a:lnTo>
                  <a:lnTo>
                    <a:pt x="2316957" y="459581"/>
                  </a:lnTo>
                  <a:lnTo>
                    <a:pt x="2305050" y="445293"/>
                  </a:lnTo>
                  <a:lnTo>
                    <a:pt x="2286000" y="431006"/>
                  </a:lnTo>
                  <a:lnTo>
                    <a:pt x="2264569" y="423862"/>
                  </a:lnTo>
                  <a:lnTo>
                    <a:pt x="2226469" y="421481"/>
                  </a:lnTo>
                  <a:lnTo>
                    <a:pt x="2143125" y="433387"/>
                  </a:lnTo>
                  <a:lnTo>
                    <a:pt x="1859757" y="428625"/>
                  </a:lnTo>
                  <a:lnTo>
                    <a:pt x="1223963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D535F6A-5D38-134D-9BF9-2F4D3F8FCFC4}"/>
                </a:ext>
              </a:extLst>
            </p:cNvPr>
            <p:cNvSpPr/>
            <p:nvPr/>
          </p:nvSpPr>
          <p:spPr>
            <a:xfrm>
              <a:off x="2824163" y="4183063"/>
              <a:ext cx="2093912" cy="1574800"/>
            </a:xfrm>
            <a:custGeom>
              <a:avLst/>
              <a:gdLst>
                <a:gd name="connsiteX0" fmla="*/ 1133475 w 2093118"/>
                <a:gd name="connsiteY0" fmla="*/ 1062038 h 1574007"/>
                <a:gd name="connsiteX1" fmla="*/ 992981 w 2093118"/>
                <a:gd name="connsiteY1" fmla="*/ 1147763 h 1574007"/>
                <a:gd name="connsiteX2" fmla="*/ 842962 w 2093118"/>
                <a:gd name="connsiteY2" fmla="*/ 1233488 h 1574007"/>
                <a:gd name="connsiteX3" fmla="*/ 609600 w 2093118"/>
                <a:gd name="connsiteY3" fmla="*/ 1347788 h 1574007"/>
                <a:gd name="connsiteX4" fmla="*/ 431006 w 2093118"/>
                <a:gd name="connsiteY4" fmla="*/ 1426369 h 1574007"/>
                <a:gd name="connsiteX5" fmla="*/ 240506 w 2093118"/>
                <a:gd name="connsiteY5" fmla="*/ 1502569 h 1574007"/>
                <a:gd name="connsiteX6" fmla="*/ 54768 w 2093118"/>
                <a:gd name="connsiteY6" fmla="*/ 1569244 h 1574007"/>
                <a:gd name="connsiteX7" fmla="*/ 23812 w 2093118"/>
                <a:gd name="connsiteY7" fmla="*/ 1574007 h 1574007"/>
                <a:gd name="connsiteX8" fmla="*/ 7143 w 2093118"/>
                <a:gd name="connsiteY8" fmla="*/ 1566863 h 1574007"/>
                <a:gd name="connsiteX9" fmla="*/ 2381 w 2093118"/>
                <a:gd name="connsiteY9" fmla="*/ 1557338 h 1574007"/>
                <a:gd name="connsiteX10" fmla="*/ 0 w 2093118"/>
                <a:gd name="connsiteY10" fmla="*/ 1545432 h 1574007"/>
                <a:gd name="connsiteX11" fmla="*/ 9525 w 2093118"/>
                <a:gd name="connsiteY11" fmla="*/ 1531144 h 1574007"/>
                <a:gd name="connsiteX12" fmla="*/ 102393 w 2093118"/>
                <a:gd name="connsiteY12" fmla="*/ 1485900 h 1574007"/>
                <a:gd name="connsiteX13" fmla="*/ 276225 w 2093118"/>
                <a:gd name="connsiteY13" fmla="*/ 1393032 h 1574007"/>
                <a:gd name="connsiteX14" fmla="*/ 459581 w 2093118"/>
                <a:gd name="connsiteY14" fmla="*/ 1295400 h 1574007"/>
                <a:gd name="connsiteX15" fmla="*/ 659606 w 2093118"/>
                <a:gd name="connsiteY15" fmla="*/ 1176338 h 1574007"/>
                <a:gd name="connsiteX16" fmla="*/ 850106 w 2093118"/>
                <a:gd name="connsiteY16" fmla="*/ 1042988 h 1574007"/>
                <a:gd name="connsiteX17" fmla="*/ 1054893 w 2093118"/>
                <a:gd name="connsiteY17" fmla="*/ 871538 h 1574007"/>
                <a:gd name="connsiteX18" fmla="*/ 1302543 w 2093118"/>
                <a:gd name="connsiteY18" fmla="*/ 652463 h 1574007"/>
                <a:gd name="connsiteX19" fmla="*/ 1478756 w 2093118"/>
                <a:gd name="connsiteY19" fmla="*/ 478632 h 1574007"/>
                <a:gd name="connsiteX20" fmla="*/ 1643062 w 2093118"/>
                <a:gd name="connsiteY20" fmla="*/ 304800 h 1574007"/>
                <a:gd name="connsiteX21" fmla="*/ 1757362 w 2093118"/>
                <a:gd name="connsiteY21" fmla="*/ 171450 h 1574007"/>
                <a:gd name="connsiteX22" fmla="*/ 1852612 w 2093118"/>
                <a:gd name="connsiteY22" fmla="*/ 42863 h 1574007"/>
                <a:gd name="connsiteX23" fmla="*/ 2083593 w 2093118"/>
                <a:gd name="connsiteY23" fmla="*/ 0 h 1574007"/>
                <a:gd name="connsiteX24" fmla="*/ 2093118 w 2093118"/>
                <a:gd name="connsiteY24" fmla="*/ 250032 h 1574007"/>
                <a:gd name="connsiteX25" fmla="*/ 2000250 w 2093118"/>
                <a:gd name="connsiteY25" fmla="*/ 323850 h 1574007"/>
                <a:gd name="connsiteX26" fmla="*/ 1878806 w 2093118"/>
                <a:gd name="connsiteY26" fmla="*/ 442913 h 1574007"/>
                <a:gd name="connsiteX27" fmla="*/ 1666875 w 2093118"/>
                <a:gd name="connsiteY27" fmla="*/ 642938 h 1574007"/>
                <a:gd name="connsiteX28" fmla="*/ 1404937 w 2093118"/>
                <a:gd name="connsiteY28" fmla="*/ 866775 h 1574007"/>
                <a:gd name="connsiteX29" fmla="*/ 1231106 w 2093118"/>
                <a:gd name="connsiteY29" fmla="*/ 995363 h 1574007"/>
                <a:gd name="connsiteX30" fmla="*/ 1133475 w 2093118"/>
                <a:gd name="connsiteY30" fmla="*/ 1062038 h 157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3118" h="1574007">
                  <a:moveTo>
                    <a:pt x="1133475" y="1062038"/>
                  </a:moveTo>
                  <a:lnTo>
                    <a:pt x="992981" y="1147763"/>
                  </a:lnTo>
                  <a:lnTo>
                    <a:pt x="842962" y="1233488"/>
                  </a:lnTo>
                  <a:lnTo>
                    <a:pt x="609600" y="1347788"/>
                  </a:lnTo>
                  <a:lnTo>
                    <a:pt x="431006" y="1426369"/>
                  </a:lnTo>
                  <a:lnTo>
                    <a:pt x="240506" y="1502569"/>
                  </a:lnTo>
                  <a:lnTo>
                    <a:pt x="54768" y="1569244"/>
                  </a:lnTo>
                  <a:lnTo>
                    <a:pt x="23812" y="1574007"/>
                  </a:lnTo>
                  <a:lnTo>
                    <a:pt x="7143" y="1566863"/>
                  </a:lnTo>
                  <a:lnTo>
                    <a:pt x="2381" y="1557338"/>
                  </a:lnTo>
                  <a:lnTo>
                    <a:pt x="0" y="1545432"/>
                  </a:lnTo>
                  <a:lnTo>
                    <a:pt x="9525" y="1531144"/>
                  </a:lnTo>
                  <a:lnTo>
                    <a:pt x="102393" y="1485900"/>
                  </a:lnTo>
                  <a:lnTo>
                    <a:pt x="276225" y="1393032"/>
                  </a:lnTo>
                  <a:lnTo>
                    <a:pt x="459581" y="1295400"/>
                  </a:lnTo>
                  <a:lnTo>
                    <a:pt x="659606" y="1176338"/>
                  </a:lnTo>
                  <a:lnTo>
                    <a:pt x="850106" y="1042988"/>
                  </a:lnTo>
                  <a:lnTo>
                    <a:pt x="1054893" y="871538"/>
                  </a:lnTo>
                  <a:lnTo>
                    <a:pt x="1302543" y="652463"/>
                  </a:lnTo>
                  <a:lnTo>
                    <a:pt x="1478756" y="478632"/>
                  </a:lnTo>
                  <a:lnTo>
                    <a:pt x="1643062" y="304800"/>
                  </a:lnTo>
                  <a:lnTo>
                    <a:pt x="1757362" y="171450"/>
                  </a:lnTo>
                  <a:lnTo>
                    <a:pt x="1852612" y="42863"/>
                  </a:lnTo>
                  <a:lnTo>
                    <a:pt x="2083593" y="0"/>
                  </a:lnTo>
                  <a:lnTo>
                    <a:pt x="2093118" y="250032"/>
                  </a:lnTo>
                  <a:lnTo>
                    <a:pt x="2000250" y="323850"/>
                  </a:lnTo>
                  <a:lnTo>
                    <a:pt x="1878806" y="442913"/>
                  </a:lnTo>
                  <a:lnTo>
                    <a:pt x="1666875" y="642938"/>
                  </a:lnTo>
                  <a:lnTo>
                    <a:pt x="1404937" y="866775"/>
                  </a:lnTo>
                  <a:lnTo>
                    <a:pt x="1231106" y="995363"/>
                  </a:lnTo>
                  <a:lnTo>
                    <a:pt x="1133475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795D49D-0D22-CE49-9CFD-81CE17549AE3}"/>
                </a:ext>
              </a:extLst>
            </p:cNvPr>
            <p:cNvSpPr/>
            <p:nvPr/>
          </p:nvSpPr>
          <p:spPr>
            <a:xfrm>
              <a:off x="4956175" y="4186238"/>
              <a:ext cx="2439988" cy="1539875"/>
            </a:xfrm>
            <a:custGeom>
              <a:avLst/>
              <a:gdLst>
                <a:gd name="connsiteX0" fmla="*/ 926307 w 2440782"/>
                <a:gd name="connsiteY0" fmla="*/ 1031081 h 1540668"/>
                <a:gd name="connsiteX1" fmla="*/ 700088 w 2440782"/>
                <a:gd name="connsiteY1" fmla="*/ 812006 h 1540668"/>
                <a:gd name="connsiteX2" fmla="*/ 507207 w 2440782"/>
                <a:gd name="connsiteY2" fmla="*/ 614362 h 1540668"/>
                <a:gd name="connsiteX3" fmla="*/ 261938 w 2440782"/>
                <a:gd name="connsiteY3" fmla="*/ 354806 h 1540668"/>
                <a:gd name="connsiteX4" fmla="*/ 0 w 2440782"/>
                <a:gd name="connsiteY4" fmla="*/ 76200 h 1540668"/>
                <a:gd name="connsiteX5" fmla="*/ 50007 w 2440782"/>
                <a:gd name="connsiteY5" fmla="*/ 0 h 1540668"/>
                <a:gd name="connsiteX6" fmla="*/ 216694 w 2440782"/>
                <a:gd name="connsiteY6" fmla="*/ 145256 h 1540668"/>
                <a:gd name="connsiteX7" fmla="*/ 421482 w 2440782"/>
                <a:gd name="connsiteY7" fmla="*/ 316706 h 1540668"/>
                <a:gd name="connsiteX8" fmla="*/ 602457 w 2440782"/>
                <a:gd name="connsiteY8" fmla="*/ 461962 h 1540668"/>
                <a:gd name="connsiteX9" fmla="*/ 812007 w 2440782"/>
                <a:gd name="connsiteY9" fmla="*/ 621506 h 1540668"/>
                <a:gd name="connsiteX10" fmla="*/ 962025 w 2440782"/>
                <a:gd name="connsiteY10" fmla="*/ 735806 h 1540668"/>
                <a:gd name="connsiteX11" fmla="*/ 1176338 w 2440782"/>
                <a:gd name="connsiteY11" fmla="*/ 881062 h 1540668"/>
                <a:gd name="connsiteX12" fmla="*/ 1343025 w 2440782"/>
                <a:gd name="connsiteY12" fmla="*/ 981075 h 1540668"/>
                <a:gd name="connsiteX13" fmla="*/ 1459707 w 2440782"/>
                <a:gd name="connsiteY13" fmla="*/ 1042987 h 1540668"/>
                <a:gd name="connsiteX14" fmla="*/ 1652588 w 2440782"/>
                <a:gd name="connsiteY14" fmla="*/ 1138237 h 1540668"/>
                <a:gd name="connsiteX15" fmla="*/ 1869282 w 2440782"/>
                <a:gd name="connsiteY15" fmla="*/ 1233487 h 1540668"/>
                <a:gd name="connsiteX16" fmla="*/ 2050257 w 2440782"/>
                <a:gd name="connsiteY16" fmla="*/ 1302543 h 1540668"/>
                <a:gd name="connsiteX17" fmla="*/ 2262188 w 2440782"/>
                <a:gd name="connsiteY17" fmla="*/ 1381125 h 1540668"/>
                <a:gd name="connsiteX18" fmla="*/ 2395538 w 2440782"/>
                <a:gd name="connsiteY18" fmla="*/ 1426368 h 1540668"/>
                <a:gd name="connsiteX19" fmla="*/ 2426494 w 2440782"/>
                <a:gd name="connsiteY19" fmla="*/ 1440656 h 1540668"/>
                <a:gd name="connsiteX20" fmla="*/ 2440782 w 2440782"/>
                <a:gd name="connsiteY20" fmla="*/ 1452562 h 1540668"/>
                <a:gd name="connsiteX21" fmla="*/ 2438400 w 2440782"/>
                <a:gd name="connsiteY21" fmla="*/ 1476375 h 1540668"/>
                <a:gd name="connsiteX22" fmla="*/ 2414588 w 2440782"/>
                <a:gd name="connsiteY22" fmla="*/ 1493043 h 1540668"/>
                <a:gd name="connsiteX23" fmla="*/ 2266950 w 2440782"/>
                <a:gd name="connsiteY23" fmla="*/ 1507331 h 1540668"/>
                <a:gd name="connsiteX24" fmla="*/ 1857375 w 2440782"/>
                <a:gd name="connsiteY24" fmla="*/ 1528762 h 1540668"/>
                <a:gd name="connsiteX25" fmla="*/ 1593057 w 2440782"/>
                <a:gd name="connsiteY25" fmla="*/ 1540668 h 1540668"/>
                <a:gd name="connsiteX26" fmla="*/ 1559719 w 2440782"/>
                <a:gd name="connsiteY26" fmla="*/ 1540668 h 1540668"/>
                <a:gd name="connsiteX27" fmla="*/ 1490663 w 2440782"/>
                <a:gd name="connsiteY27" fmla="*/ 1531143 h 1540668"/>
                <a:gd name="connsiteX28" fmla="*/ 1450182 w 2440782"/>
                <a:gd name="connsiteY28" fmla="*/ 1507331 h 1540668"/>
                <a:gd name="connsiteX29" fmla="*/ 1397794 w 2440782"/>
                <a:gd name="connsiteY29" fmla="*/ 1459706 h 1540668"/>
                <a:gd name="connsiteX30" fmla="*/ 1159669 w 2440782"/>
                <a:gd name="connsiteY30" fmla="*/ 1243012 h 1540668"/>
                <a:gd name="connsiteX31" fmla="*/ 926307 w 2440782"/>
                <a:gd name="connsiteY31" fmla="*/ 103108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0782" h="1540668">
                  <a:moveTo>
                    <a:pt x="926307" y="1031081"/>
                  </a:moveTo>
                  <a:lnTo>
                    <a:pt x="700088" y="812006"/>
                  </a:lnTo>
                  <a:lnTo>
                    <a:pt x="507207" y="614362"/>
                  </a:lnTo>
                  <a:lnTo>
                    <a:pt x="261938" y="354806"/>
                  </a:lnTo>
                  <a:lnTo>
                    <a:pt x="0" y="76200"/>
                  </a:lnTo>
                  <a:lnTo>
                    <a:pt x="50007" y="0"/>
                  </a:lnTo>
                  <a:lnTo>
                    <a:pt x="216694" y="145256"/>
                  </a:lnTo>
                  <a:lnTo>
                    <a:pt x="421482" y="316706"/>
                  </a:lnTo>
                  <a:lnTo>
                    <a:pt x="602457" y="461962"/>
                  </a:lnTo>
                  <a:lnTo>
                    <a:pt x="812007" y="621506"/>
                  </a:lnTo>
                  <a:lnTo>
                    <a:pt x="962025" y="735806"/>
                  </a:lnTo>
                  <a:lnTo>
                    <a:pt x="1176338" y="881062"/>
                  </a:lnTo>
                  <a:lnTo>
                    <a:pt x="1343025" y="981075"/>
                  </a:lnTo>
                  <a:lnTo>
                    <a:pt x="1459707" y="1042987"/>
                  </a:lnTo>
                  <a:lnTo>
                    <a:pt x="1652588" y="1138237"/>
                  </a:lnTo>
                  <a:lnTo>
                    <a:pt x="1869282" y="1233487"/>
                  </a:lnTo>
                  <a:lnTo>
                    <a:pt x="2050257" y="1302543"/>
                  </a:lnTo>
                  <a:lnTo>
                    <a:pt x="2262188" y="1381125"/>
                  </a:lnTo>
                  <a:lnTo>
                    <a:pt x="2395538" y="1426368"/>
                  </a:lnTo>
                  <a:lnTo>
                    <a:pt x="2426494" y="1440656"/>
                  </a:lnTo>
                  <a:lnTo>
                    <a:pt x="2440782" y="1452562"/>
                  </a:lnTo>
                  <a:lnTo>
                    <a:pt x="2438400" y="1476375"/>
                  </a:lnTo>
                  <a:lnTo>
                    <a:pt x="2414588" y="1493043"/>
                  </a:lnTo>
                  <a:lnTo>
                    <a:pt x="2266950" y="1507331"/>
                  </a:lnTo>
                  <a:lnTo>
                    <a:pt x="1857375" y="1528762"/>
                  </a:lnTo>
                  <a:lnTo>
                    <a:pt x="1593057" y="1540668"/>
                  </a:lnTo>
                  <a:lnTo>
                    <a:pt x="1559719" y="1540668"/>
                  </a:lnTo>
                  <a:lnTo>
                    <a:pt x="1490663" y="1531143"/>
                  </a:lnTo>
                  <a:lnTo>
                    <a:pt x="1450182" y="1507331"/>
                  </a:lnTo>
                  <a:lnTo>
                    <a:pt x="1397794" y="1459706"/>
                  </a:lnTo>
                  <a:lnTo>
                    <a:pt x="1159669" y="1243012"/>
                  </a:lnTo>
                  <a:lnTo>
                    <a:pt x="926307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891448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9919AF7-D025-AB4F-98B1-9098F7A3ADD6}"/>
              </a:ext>
            </a:extLst>
          </p:cNvPr>
          <p:cNvSpPr/>
          <p:nvPr/>
        </p:nvSpPr>
        <p:spPr>
          <a:xfrm>
            <a:off x="2540000" y="1617663"/>
            <a:ext cx="1335088" cy="2570162"/>
          </a:xfrm>
          <a:custGeom>
            <a:avLst/>
            <a:gdLst>
              <a:gd name="connsiteX0" fmla="*/ 1108463 w 1335419"/>
              <a:gd name="connsiteY0" fmla="*/ 805856 h 2568872"/>
              <a:gd name="connsiteX1" fmla="*/ 1147934 w 1335419"/>
              <a:gd name="connsiteY1" fmla="*/ 713758 h 2568872"/>
              <a:gd name="connsiteX2" fmla="*/ 1174248 w 1335419"/>
              <a:gd name="connsiteY2" fmla="*/ 644685 h 2568872"/>
              <a:gd name="connsiteX3" fmla="*/ 1190694 w 1335419"/>
              <a:gd name="connsiteY3" fmla="*/ 601925 h 2568872"/>
              <a:gd name="connsiteX4" fmla="*/ 1210429 w 1335419"/>
              <a:gd name="connsiteY4" fmla="*/ 569033 h 2568872"/>
              <a:gd name="connsiteX5" fmla="*/ 1236743 w 1335419"/>
              <a:gd name="connsiteY5" fmla="*/ 532851 h 2568872"/>
              <a:gd name="connsiteX6" fmla="*/ 1259767 w 1335419"/>
              <a:gd name="connsiteY6" fmla="*/ 506538 h 2568872"/>
              <a:gd name="connsiteX7" fmla="*/ 1282791 w 1335419"/>
              <a:gd name="connsiteY7" fmla="*/ 480224 h 2568872"/>
              <a:gd name="connsiteX8" fmla="*/ 1299237 w 1335419"/>
              <a:gd name="connsiteY8" fmla="*/ 463778 h 2568872"/>
              <a:gd name="connsiteX9" fmla="*/ 1312394 w 1335419"/>
              <a:gd name="connsiteY9" fmla="*/ 453910 h 2568872"/>
              <a:gd name="connsiteX10" fmla="*/ 1328840 w 1335419"/>
              <a:gd name="connsiteY10" fmla="*/ 430886 h 2568872"/>
              <a:gd name="connsiteX11" fmla="*/ 1335419 w 1335419"/>
              <a:gd name="connsiteY11" fmla="*/ 397994 h 2568872"/>
              <a:gd name="connsiteX12" fmla="*/ 1335419 w 1335419"/>
              <a:gd name="connsiteY12" fmla="*/ 378259 h 2568872"/>
              <a:gd name="connsiteX13" fmla="*/ 1325551 w 1335419"/>
              <a:gd name="connsiteY13" fmla="*/ 345367 h 2568872"/>
              <a:gd name="connsiteX14" fmla="*/ 1302527 w 1335419"/>
              <a:gd name="connsiteY14" fmla="*/ 302607 h 2568872"/>
              <a:gd name="connsiteX15" fmla="*/ 1279502 w 1335419"/>
              <a:gd name="connsiteY15" fmla="*/ 273004 h 2568872"/>
              <a:gd name="connsiteX16" fmla="*/ 1236743 w 1335419"/>
              <a:gd name="connsiteY16" fmla="*/ 226955 h 2568872"/>
              <a:gd name="connsiteX17" fmla="*/ 1180826 w 1335419"/>
              <a:gd name="connsiteY17" fmla="*/ 171038 h 2568872"/>
              <a:gd name="connsiteX18" fmla="*/ 1118331 w 1335419"/>
              <a:gd name="connsiteY18" fmla="*/ 124990 h 2568872"/>
              <a:gd name="connsiteX19" fmla="*/ 1059125 w 1335419"/>
              <a:gd name="connsiteY19" fmla="*/ 88808 h 2568872"/>
              <a:gd name="connsiteX20" fmla="*/ 996630 w 1335419"/>
              <a:gd name="connsiteY20" fmla="*/ 52627 h 2568872"/>
              <a:gd name="connsiteX21" fmla="*/ 960449 w 1335419"/>
              <a:gd name="connsiteY21" fmla="*/ 36181 h 2568872"/>
              <a:gd name="connsiteX22" fmla="*/ 924268 w 1335419"/>
              <a:gd name="connsiteY22" fmla="*/ 16446 h 2568872"/>
              <a:gd name="connsiteX23" fmla="*/ 888086 w 1335419"/>
              <a:gd name="connsiteY23" fmla="*/ 0 h 2568872"/>
              <a:gd name="connsiteX24" fmla="*/ 878219 w 1335419"/>
              <a:gd name="connsiteY24" fmla="*/ 0 h 2568872"/>
              <a:gd name="connsiteX25" fmla="*/ 868351 w 1335419"/>
              <a:gd name="connsiteY25" fmla="*/ 6578 h 2568872"/>
              <a:gd name="connsiteX26" fmla="*/ 868351 w 1335419"/>
              <a:gd name="connsiteY26" fmla="*/ 26313 h 2568872"/>
              <a:gd name="connsiteX27" fmla="*/ 874930 w 1335419"/>
              <a:gd name="connsiteY27" fmla="*/ 46049 h 2568872"/>
              <a:gd name="connsiteX28" fmla="*/ 907822 w 1335419"/>
              <a:gd name="connsiteY28" fmla="*/ 95387 h 2568872"/>
              <a:gd name="connsiteX29" fmla="*/ 934135 w 1335419"/>
              <a:gd name="connsiteY29" fmla="*/ 138146 h 2568872"/>
              <a:gd name="connsiteX30" fmla="*/ 950581 w 1335419"/>
              <a:gd name="connsiteY30" fmla="*/ 177617 h 2568872"/>
              <a:gd name="connsiteX31" fmla="*/ 970317 w 1335419"/>
              <a:gd name="connsiteY31" fmla="*/ 240112 h 2568872"/>
              <a:gd name="connsiteX32" fmla="*/ 973606 w 1335419"/>
              <a:gd name="connsiteY32" fmla="*/ 266426 h 2568872"/>
              <a:gd name="connsiteX33" fmla="*/ 963738 w 1335419"/>
              <a:gd name="connsiteY33" fmla="*/ 319053 h 2568872"/>
              <a:gd name="connsiteX34" fmla="*/ 901243 w 1335419"/>
              <a:gd name="connsiteY34" fmla="*/ 565744 h 2568872"/>
              <a:gd name="connsiteX35" fmla="*/ 792699 w 1335419"/>
              <a:gd name="connsiteY35" fmla="*/ 901243 h 2568872"/>
              <a:gd name="connsiteX36" fmla="*/ 710469 w 1335419"/>
              <a:gd name="connsiteY36" fmla="*/ 1124909 h 2568872"/>
              <a:gd name="connsiteX37" fmla="*/ 565744 w 1335419"/>
              <a:gd name="connsiteY37" fmla="*/ 1476854 h 2568872"/>
              <a:gd name="connsiteX38" fmla="*/ 430886 w 1335419"/>
              <a:gd name="connsiteY38" fmla="*/ 1763015 h 2568872"/>
              <a:gd name="connsiteX39" fmla="*/ 273004 w 1335419"/>
              <a:gd name="connsiteY39" fmla="*/ 2068912 h 2568872"/>
              <a:gd name="connsiteX40" fmla="*/ 108544 w 1335419"/>
              <a:gd name="connsiteY40" fmla="*/ 2355073 h 2568872"/>
              <a:gd name="connsiteX41" fmla="*/ 9868 w 1335419"/>
              <a:gd name="connsiteY41" fmla="*/ 2516244 h 2568872"/>
              <a:gd name="connsiteX42" fmla="*/ 0 w 1335419"/>
              <a:gd name="connsiteY42" fmla="*/ 2539269 h 2568872"/>
              <a:gd name="connsiteX43" fmla="*/ 0 w 1335419"/>
              <a:gd name="connsiteY43" fmla="*/ 2549136 h 2568872"/>
              <a:gd name="connsiteX44" fmla="*/ 3289 w 1335419"/>
              <a:gd name="connsiteY44" fmla="*/ 2562293 h 2568872"/>
              <a:gd name="connsiteX45" fmla="*/ 6578 w 1335419"/>
              <a:gd name="connsiteY45" fmla="*/ 2565582 h 2568872"/>
              <a:gd name="connsiteX46" fmla="*/ 26314 w 1335419"/>
              <a:gd name="connsiteY46" fmla="*/ 2568872 h 2568872"/>
              <a:gd name="connsiteX47" fmla="*/ 59206 w 1335419"/>
              <a:gd name="connsiteY47" fmla="*/ 2552426 h 2568872"/>
              <a:gd name="connsiteX48" fmla="*/ 101966 w 1335419"/>
              <a:gd name="connsiteY48" fmla="*/ 2499798 h 2568872"/>
              <a:gd name="connsiteX49" fmla="*/ 240112 w 1335419"/>
              <a:gd name="connsiteY49" fmla="*/ 2325470 h 2568872"/>
              <a:gd name="connsiteX50" fmla="*/ 361813 w 1335419"/>
              <a:gd name="connsiteY50" fmla="*/ 2164299 h 2568872"/>
              <a:gd name="connsiteX51" fmla="*/ 447332 w 1335419"/>
              <a:gd name="connsiteY51" fmla="*/ 2039309 h 2568872"/>
              <a:gd name="connsiteX52" fmla="*/ 582190 w 1335419"/>
              <a:gd name="connsiteY52" fmla="*/ 1838667 h 2568872"/>
              <a:gd name="connsiteX53" fmla="*/ 700602 w 1335419"/>
              <a:gd name="connsiteY53" fmla="*/ 1651182 h 2568872"/>
              <a:gd name="connsiteX54" fmla="*/ 799278 w 1335419"/>
              <a:gd name="connsiteY54" fmla="*/ 1450541 h 2568872"/>
              <a:gd name="connsiteX55" fmla="*/ 838748 w 1335419"/>
              <a:gd name="connsiteY55" fmla="*/ 1374889 h 2568872"/>
              <a:gd name="connsiteX56" fmla="*/ 940714 w 1335419"/>
              <a:gd name="connsiteY56" fmla="*/ 1167669 h 2568872"/>
              <a:gd name="connsiteX57" fmla="*/ 1042679 w 1335419"/>
              <a:gd name="connsiteY57" fmla="*/ 950581 h 2568872"/>
              <a:gd name="connsiteX58" fmla="*/ 1108463 w 1335419"/>
              <a:gd name="connsiteY58" fmla="*/ 805856 h 256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335419" h="2568872">
                <a:moveTo>
                  <a:pt x="1108463" y="805856"/>
                </a:moveTo>
                <a:lnTo>
                  <a:pt x="1147934" y="713758"/>
                </a:lnTo>
                <a:lnTo>
                  <a:pt x="1174248" y="644685"/>
                </a:lnTo>
                <a:lnTo>
                  <a:pt x="1190694" y="601925"/>
                </a:lnTo>
                <a:lnTo>
                  <a:pt x="1210429" y="569033"/>
                </a:lnTo>
                <a:lnTo>
                  <a:pt x="1236743" y="532851"/>
                </a:lnTo>
                <a:lnTo>
                  <a:pt x="1259767" y="506538"/>
                </a:lnTo>
                <a:lnTo>
                  <a:pt x="1282791" y="480224"/>
                </a:lnTo>
                <a:lnTo>
                  <a:pt x="1299237" y="463778"/>
                </a:lnTo>
                <a:lnTo>
                  <a:pt x="1312394" y="453910"/>
                </a:lnTo>
                <a:lnTo>
                  <a:pt x="1328840" y="430886"/>
                </a:lnTo>
                <a:lnTo>
                  <a:pt x="1335419" y="397994"/>
                </a:lnTo>
                <a:lnTo>
                  <a:pt x="1335419" y="378259"/>
                </a:lnTo>
                <a:lnTo>
                  <a:pt x="1325551" y="345367"/>
                </a:lnTo>
                <a:lnTo>
                  <a:pt x="1302527" y="302607"/>
                </a:lnTo>
                <a:lnTo>
                  <a:pt x="1279502" y="273004"/>
                </a:lnTo>
                <a:lnTo>
                  <a:pt x="1236743" y="226955"/>
                </a:lnTo>
                <a:lnTo>
                  <a:pt x="1180826" y="171038"/>
                </a:lnTo>
                <a:lnTo>
                  <a:pt x="1118331" y="124990"/>
                </a:lnTo>
                <a:lnTo>
                  <a:pt x="1059125" y="88808"/>
                </a:lnTo>
                <a:lnTo>
                  <a:pt x="996630" y="52627"/>
                </a:lnTo>
                <a:lnTo>
                  <a:pt x="960449" y="36181"/>
                </a:lnTo>
                <a:lnTo>
                  <a:pt x="924268" y="16446"/>
                </a:lnTo>
                <a:lnTo>
                  <a:pt x="888086" y="0"/>
                </a:lnTo>
                <a:lnTo>
                  <a:pt x="878219" y="0"/>
                </a:lnTo>
                <a:lnTo>
                  <a:pt x="868351" y="6578"/>
                </a:lnTo>
                <a:lnTo>
                  <a:pt x="868351" y="26313"/>
                </a:lnTo>
                <a:lnTo>
                  <a:pt x="874930" y="46049"/>
                </a:lnTo>
                <a:lnTo>
                  <a:pt x="907822" y="95387"/>
                </a:lnTo>
                <a:lnTo>
                  <a:pt x="934135" y="138146"/>
                </a:lnTo>
                <a:lnTo>
                  <a:pt x="950581" y="177617"/>
                </a:lnTo>
                <a:lnTo>
                  <a:pt x="970317" y="240112"/>
                </a:lnTo>
                <a:lnTo>
                  <a:pt x="973606" y="266426"/>
                </a:lnTo>
                <a:lnTo>
                  <a:pt x="963738" y="319053"/>
                </a:lnTo>
                <a:lnTo>
                  <a:pt x="901243" y="565744"/>
                </a:lnTo>
                <a:lnTo>
                  <a:pt x="792699" y="901243"/>
                </a:lnTo>
                <a:lnTo>
                  <a:pt x="710469" y="1124909"/>
                </a:lnTo>
                <a:lnTo>
                  <a:pt x="565744" y="1476854"/>
                </a:lnTo>
                <a:lnTo>
                  <a:pt x="430886" y="1763015"/>
                </a:lnTo>
                <a:lnTo>
                  <a:pt x="273004" y="2068912"/>
                </a:lnTo>
                <a:lnTo>
                  <a:pt x="108544" y="2355073"/>
                </a:lnTo>
                <a:lnTo>
                  <a:pt x="9868" y="2516244"/>
                </a:lnTo>
                <a:lnTo>
                  <a:pt x="0" y="2539269"/>
                </a:lnTo>
                <a:lnTo>
                  <a:pt x="0" y="2549136"/>
                </a:lnTo>
                <a:lnTo>
                  <a:pt x="3289" y="2562293"/>
                </a:lnTo>
                <a:lnTo>
                  <a:pt x="6578" y="2565582"/>
                </a:lnTo>
                <a:lnTo>
                  <a:pt x="26314" y="2568872"/>
                </a:lnTo>
                <a:lnTo>
                  <a:pt x="59206" y="2552426"/>
                </a:lnTo>
                <a:lnTo>
                  <a:pt x="101966" y="2499798"/>
                </a:lnTo>
                <a:lnTo>
                  <a:pt x="240112" y="2325470"/>
                </a:lnTo>
                <a:lnTo>
                  <a:pt x="361813" y="2164299"/>
                </a:lnTo>
                <a:lnTo>
                  <a:pt x="447332" y="2039309"/>
                </a:lnTo>
                <a:lnTo>
                  <a:pt x="582190" y="1838667"/>
                </a:lnTo>
                <a:lnTo>
                  <a:pt x="700602" y="1651182"/>
                </a:lnTo>
                <a:lnTo>
                  <a:pt x="799278" y="1450541"/>
                </a:lnTo>
                <a:lnTo>
                  <a:pt x="838748" y="1374889"/>
                </a:lnTo>
                <a:lnTo>
                  <a:pt x="940714" y="1167669"/>
                </a:lnTo>
                <a:lnTo>
                  <a:pt x="1042679" y="950581"/>
                </a:lnTo>
                <a:lnTo>
                  <a:pt x="1108463" y="8058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01C9A70-7381-D84F-BD41-8435211E7494}"/>
              </a:ext>
            </a:extLst>
          </p:cNvPr>
          <p:cNvSpPr/>
          <p:nvPr/>
        </p:nvSpPr>
        <p:spPr>
          <a:xfrm>
            <a:off x="4005263" y="1800225"/>
            <a:ext cx="1589087" cy="474663"/>
          </a:xfrm>
          <a:custGeom>
            <a:avLst/>
            <a:gdLst>
              <a:gd name="connsiteX0" fmla="*/ 883443 w 1588293"/>
              <a:gd name="connsiteY0" fmla="*/ 347663 h 473869"/>
              <a:gd name="connsiteX1" fmla="*/ 1042987 w 1588293"/>
              <a:gd name="connsiteY1" fmla="*/ 309563 h 473869"/>
              <a:gd name="connsiteX2" fmla="*/ 1233487 w 1588293"/>
              <a:gd name="connsiteY2" fmla="*/ 273844 h 473869"/>
              <a:gd name="connsiteX3" fmla="*/ 1421606 w 1588293"/>
              <a:gd name="connsiteY3" fmla="*/ 240506 h 473869"/>
              <a:gd name="connsiteX4" fmla="*/ 1538287 w 1588293"/>
              <a:gd name="connsiteY4" fmla="*/ 221456 h 473869"/>
              <a:gd name="connsiteX5" fmla="*/ 1557337 w 1588293"/>
              <a:gd name="connsiteY5" fmla="*/ 214313 h 473869"/>
              <a:gd name="connsiteX6" fmla="*/ 1576387 w 1588293"/>
              <a:gd name="connsiteY6" fmla="*/ 195263 h 473869"/>
              <a:gd name="connsiteX7" fmla="*/ 1585912 w 1588293"/>
              <a:gd name="connsiteY7" fmla="*/ 178594 h 473869"/>
              <a:gd name="connsiteX8" fmla="*/ 1588293 w 1588293"/>
              <a:gd name="connsiteY8" fmla="*/ 154781 h 473869"/>
              <a:gd name="connsiteX9" fmla="*/ 1585912 w 1588293"/>
              <a:gd name="connsiteY9" fmla="*/ 140494 h 473869"/>
              <a:gd name="connsiteX10" fmla="*/ 1569243 w 1588293"/>
              <a:gd name="connsiteY10" fmla="*/ 123825 h 473869"/>
              <a:gd name="connsiteX11" fmla="*/ 1535906 w 1588293"/>
              <a:gd name="connsiteY11" fmla="*/ 104775 h 473869"/>
              <a:gd name="connsiteX12" fmla="*/ 1497806 w 1588293"/>
              <a:gd name="connsiteY12" fmla="*/ 83344 h 473869"/>
              <a:gd name="connsiteX13" fmla="*/ 1440656 w 1588293"/>
              <a:gd name="connsiteY13" fmla="*/ 54769 h 473869"/>
              <a:gd name="connsiteX14" fmla="*/ 1381125 w 1588293"/>
              <a:gd name="connsiteY14" fmla="*/ 30956 h 473869"/>
              <a:gd name="connsiteX15" fmla="*/ 1316831 w 1588293"/>
              <a:gd name="connsiteY15" fmla="*/ 11906 h 473869"/>
              <a:gd name="connsiteX16" fmla="*/ 1233487 w 1588293"/>
              <a:gd name="connsiteY16" fmla="*/ 0 h 473869"/>
              <a:gd name="connsiteX17" fmla="*/ 1219200 w 1588293"/>
              <a:gd name="connsiteY17" fmla="*/ 0 h 473869"/>
              <a:gd name="connsiteX18" fmla="*/ 1207293 w 1588293"/>
              <a:gd name="connsiteY18" fmla="*/ 2381 h 473869"/>
              <a:gd name="connsiteX19" fmla="*/ 1188243 w 1588293"/>
              <a:gd name="connsiteY19" fmla="*/ 14288 h 473869"/>
              <a:gd name="connsiteX20" fmla="*/ 1085850 w 1588293"/>
              <a:gd name="connsiteY20" fmla="*/ 73819 h 473869"/>
              <a:gd name="connsiteX21" fmla="*/ 1052512 w 1588293"/>
              <a:gd name="connsiteY21" fmla="*/ 90488 h 473869"/>
              <a:gd name="connsiteX22" fmla="*/ 976312 w 1588293"/>
              <a:gd name="connsiteY22" fmla="*/ 116681 h 473869"/>
              <a:gd name="connsiteX23" fmla="*/ 802481 w 1588293"/>
              <a:gd name="connsiteY23" fmla="*/ 171450 h 473869"/>
              <a:gd name="connsiteX24" fmla="*/ 569118 w 1588293"/>
              <a:gd name="connsiteY24" fmla="*/ 233363 h 473869"/>
              <a:gd name="connsiteX25" fmla="*/ 426243 w 1588293"/>
              <a:gd name="connsiteY25" fmla="*/ 269081 h 473869"/>
              <a:gd name="connsiteX26" fmla="*/ 295275 w 1588293"/>
              <a:gd name="connsiteY26" fmla="*/ 295275 h 473869"/>
              <a:gd name="connsiteX27" fmla="*/ 219075 w 1588293"/>
              <a:gd name="connsiteY27" fmla="*/ 304800 h 473869"/>
              <a:gd name="connsiteX28" fmla="*/ 126206 w 1588293"/>
              <a:gd name="connsiteY28" fmla="*/ 311944 h 473869"/>
              <a:gd name="connsiteX29" fmla="*/ 69056 w 1588293"/>
              <a:gd name="connsiteY29" fmla="*/ 311944 h 473869"/>
              <a:gd name="connsiteX30" fmla="*/ 45243 w 1588293"/>
              <a:gd name="connsiteY30" fmla="*/ 302419 h 473869"/>
              <a:gd name="connsiteX31" fmla="*/ 28575 w 1588293"/>
              <a:gd name="connsiteY31" fmla="*/ 300038 h 473869"/>
              <a:gd name="connsiteX32" fmla="*/ 11906 w 1588293"/>
              <a:gd name="connsiteY32" fmla="*/ 302419 h 473869"/>
              <a:gd name="connsiteX33" fmla="*/ 7143 w 1588293"/>
              <a:gd name="connsiteY33" fmla="*/ 307181 h 473869"/>
              <a:gd name="connsiteX34" fmla="*/ 0 w 1588293"/>
              <a:gd name="connsiteY34" fmla="*/ 319088 h 473869"/>
              <a:gd name="connsiteX35" fmla="*/ 4762 w 1588293"/>
              <a:gd name="connsiteY35" fmla="*/ 347663 h 473869"/>
              <a:gd name="connsiteX36" fmla="*/ 14287 w 1588293"/>
              <a:gd name="connsiteY36" fmla="*/ 369094 h 473869"/>
              <a:gd name="connsiteX37" fmla="*/ 33337 w 1588293"/>
              <a:gd name="connsiteY37" fmla="*/ 388144 h 473869"/>
              <a:gd name="connsiteX38" fmla="*/ 83343 w 1588293"/>
              <a:gd name="connsiteY38" fmla="*/ 419100 h 473869"/>
              <a:gd name="connsiteX39" fmla="*/ 133350 w 1588293"/>
              <a:gd name="connsiteY39" fmla="*/ 445294 h 473869"/>
              <a:gd name="connsiteX40" fmla="*/ 178593 w 1588293"/>
              <a:gd name="connsiteY40" fmla="*/ 461963 h 473869"/>
              <a:gd name="connsiteX41" fmla="*/ 209550 w 1588293"/>
              <a:gd name="connsiteY41" fmla="*/ 469106 h 473869"/>
              <a:gd name="connsiteX42" fmla="*/ 257175 w 1588293"/>
              <a:gd name="connsiteY42" fmla="*/ 473869 h 473869"/>
              <a:gd name="connsiteX43" fmla="*/ 333375 w 1588293"/>
              <a:gd name="connsiteY43" fmla="*/ 469106 h 473869"/>
              <a:gd name="connsiteX44" fmla="*/ 404812 w 1588293"/>
              <a:gd name="connsiteY44" fmla="*/ 459581 h 473869"/>
              <a:gd name="connsiteX45" fmla="*/ 497681 w 1588293"/>
              <a:gd name="connsiteY45" fmla="*/ 442913 h 473869"/>
              <a:gd name="connsiteX46" fmla="*/ 728662 w 1588293"/>
              <a:gd name="connsiteY46" fmla="*/ 388144 h 473869"/>
              <a:gd name="connsiteX47" fmla="*/ 883443 w 1588293"/>
              <a:gd name="connsiteY47" fmla="*/ 347663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88293" h="473869">
                <a:moveTo>
                  <a:pt x="883443" y="347663"/>
                </a:moveTo>
                <a:lnTo>
                  <a:pt x="1042987" y="309563"/>
                </a:lnTo>
                <a:lnTo>
                  <a:pt x="1233487" y="273844"/>
                </a:lnTo>
                <a:lnTo>
                  <a:pt x="1421606" y="240506"/>
                </a:lnTo>
                <a:lnTo>
                  <a:pt x="1538287" y="221456"/>
                </a:lnTo>
                <a:lnTo>
                  <a:pt x="1557337" y="214313"/>
                </a:lnTo>
                <a:lnTo>
                  <a:pt x="1576387" y="195263"/>
                </a:lnTo>
                <a:lnTo>
                  <a:pt x="1585912" y="178594"/>
                </a:lnTo>
                <a:lnTo>
                  <a:pt x="1588293" y="154781"/>
                </a:lnTo>
                <a:lnTo>
                  <a:pt x="1585912" y="140494"/>
                </a:lnTo>
                <a:lnTo>
                  <a:pt x="1569243" y="123825"/>
                </a:lnTo>
                <a:lnTo>
                  <a:pt x="1535906" y="104775"/>
                </a:lnTo>
                <a:lnTo>
                  <a:pt x="1497806" y="83344"/>
                </a:lnTo>
                <a:lnTo>
                  <a:pt x="1440656" y="54769"/>
                </a:lnTo>
                <a:lnTo>
                  <a:pt x="1381125" y="30956"/>
                </a:lnTo>
                <a:lnTo>
                  <a:pt x="1316831" y="11906"/>
                </a:lnTo>
                <a:lnTo>
                  <a:pt x="1233487" y="0"/>
                </a:lnTo>
                <a:lnTo>
                  <a:pt x="1219200" y="0"/>
                </a:lnTo>
                <a:lnTo>
                  <a:pt x="1207293" y="2381"/>
                </a:lnTo>
                <a:lnTo>
                  <a:pt x="1188243" y="14288"/>
                </a:lnTo>
                <a:lnTo>
                  <a:pt x="1085850" y="73819"/>
                </a:lnTo>
                <a:lnTo>
                  <a:pt x="1052512" y="90488"/>
                </a:lnTo>
                <a:lnTo>
                  <a:pt x="976312" y="116681"/>
                </a:lnTo>
                <a:lnTo>
                  <a:pt x="802481" y="171450"/>
                </a:lnTo>
                <a:lnTo>
                  <a:pt x="569118" y="233363"/>
                </a:lnTo>
                <a:lnTo>
                  <a:pt x="426243" y="269081"/>
                </a:lnTo>
                <a:lnTo>
                  <a:pt x="295275" y="295275"/>
                </a:lnTo>
                <a:lnTo>
                  <a:pt x="219075" y="304800"/>
                </a:lnTo>
                <a:lnTo>
                  <a:pt x="126206" y="311944"/>
                </a:lnTo>
                <a:lnTo>
                  <a:pt x="69056" y="311944"/>
                </a:lnTo>
                <a:lnTo>
                  <a:pt x="45243" y="302419"/>
                </a:lnTo>
                <a:lnTo>
                  <a:pt x="28575" y="300038"/>
                </a:lnTo>
                <a:lnTo>
                  <a:pt x="11906" y="302419"/>
                </a:lnTo>
                <a:lnTo>
                  <a:pt x="7143" y="307181"/>
                </a:lnTo>
                <a:lnTo>
                  <a:pt x="0" y="319088"/>
                </a:lnTo>
                <a:lnTo>
                  <a:pt x="4762" y="347663"/>
                </a:lnTo>
                <a:lnTo>
                  <a:pt x="14287" y="369094"/>
                </a:lnTo>
                <a:lnTo>
                  <a:pt x="33337" y="388144"/>
                </a:lnTo>
                <a:lnTo>
                  <a:pt x="83343" y="419100"/>
                </a:lnTo>
                <a:lnTo>
                  <a:pt x="133350" y="445294"/>
                </a:lnTo>
                <a:lnTo>
                  <a:pt x="178593" y="461963"/>
                </a:lnTo>
                <a:lnTo>
                  <a:pt x="209550" y="469106"/>
                </a:lnTo>
                <a:lnTo>
                  <a:pt x="257175" y="473869"/>
                </a:lnTo>
                <a:lnTo>
                  <a:pt x="333375" y="469106"/>
                </a:lnTo>
                <a:lnTo>
                  <a:pt x="404812" y="459581"/>
                </a:lnTo>
                <a:lnTo>
                  <a:pt x="497681" y="442913"/>
                </a:lnTo>
                <a:lnTo>
                  <a:pt x="728662" y="388144"/>
                </a:lnTo>
                <a:lnTo>
                  <a:pt x="883443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5E9D4904-4659-1F48-9E6C-CB26F5191D77}"/>
              </a:ext>
            </a:extLst>
          </p:cNvPr>
          <p:cNvSpPr/>
          <p:nvPr/>
        </p:nvSpPr>
        <p:spPr>
          <a:xfrm>
            <a:off x="5646738" y="2344738"/>
            <a:ext cx="457200" cy="2011362"/>
          </a:xfrm>
          <a:custGeom>
            <a:avLst/>
            <a:gdLst>
              <a:gd name="connsiteX0" fmla="*/ 388942 w 458488"/>
              <a:gd name="connsiteY0" fmla="*/ 716065 h 2011680"/>
              <a:gd name="connsiteX1" fmla="*/ 391518 w 458488"/>
              <a:gd name="connsiteY1" fmla="*/ 556367 h 2011680"/>
              <a:gd name="connsiteX2" fmla="*/ 394094 w 458488"/>
              <a:gd name="connsiteY2" fmla="*/ 468791 h 2011680"/>
              <a:gd name="connsiteX3" fmla="*/ 396669 w 458488"/>
              <a:gd name="connsiteY3" fmla="*/ 419851 h 2011680"/>
              <a:gd name="connsiteX4" fmla="*/ 401821 w 458488"/>
              <a:gd name="connsiteY4" fmla="*/ 391518 h 2011680"/>
              <a:gd name="connsiteX5" fmla="*/ 419851 w 458488"/>
              <a:gd name="connsiteY5" fmla="*/ 342578 h 2011680"/>
              <a:gd name="connsiteX6" fmla="*/ 435306 w 458488"/>
              <a:gd name="connsiteY6" fmla="*/ 309093 h 2011680"/>
              <a:gd name="connsiteX7" fmla="*/ 443033 w 458488"/>
              <a:gd name="connsiteY7" fmla="*/ 296214 h 2011680"/>
              <a:gd name="connsiteX8" fmla="*/ 453336 w 458488"/>
              <a:gd name="connsiteY8" fmla="*/ 275608 h 2011680"/>
              <a:gd name="connsiteX9" fmla="*/ 458488 w 458488"/>
              <a:gd name="connsiteY9" fmla="*/ 257577 h 2011680"/>
              <a:gd name="connsiteX10" fmla="*/ 455912 w 458488"/>
              <a:gd name="connsiteY10" fmla="*/ 242123 h 2011680"/>
              <a:gd name="connsiteX11" fmla="*/ 448185 w 458488"/>
              <a:gd name="connsiteY11" fmla="*/ 218941 h 2011680"/>
              <a:gd name="connsiteX12" fmla="*/ 435306 w 458488"/>
              <a:gd name="connsiteY12" fmla="*/ 200910 h 2011680"/>
              <a:gd name="connsiteX13" fmla="*/ 412124 w 458488"/>
              <a:gd name="connsiteY13" fmla="*/ 177728 h 2011680"/>
              <a:gd name="connsiteX14" fmla="*/ 383790 w 458488"/>
              <a:gd name="connsiteY14" fmla="*/ 154546 h 2011680"/>
              <a:gd name="connsiteX15" fmla="*/ 345154 w 458488"/>
              <a:gd name="connsiteY15" fmla="*/ 133940 h 2011680"/>
              <a:gd name="connsiteX16" fmla="*/ 296214 w 458488"/>
              <a:gd name="connsiteY16" fmla="*/ 105607 h 2011680"/>
              <a:gd name="connsiteX17" fmla="*/ 244699 w 458488"/>
              <a:gd name="connsiteY17" fmla="*/ 74697 h 2011680"/>
              <a:gd name="connsiteX18" fmla="*/ 195759 w 458488"/>
              <a:gd name="connsiteY18" fmla="*/ 51515 h 2011680"/>
              <a:gd name="connsiteX19" fmla="*/ 144243 w 458488"/>
              <a:gd name="connsiteY19" fmla="*/ 30909 h 2011680"/>
              <a:gd name="connsiteX20" fmla="*/ 108183 w 458488"/>
              <a:gd name="connsiteY20" fmla="*/ 20606 h 2011680"/>
              <a:gd name="connsiteX21" fmla="*/ 92728 w 458488"/>
              <a:gd name="connsiteY21" fmla="*/ 15455 h 2011680"/>
              <a:gd name="connsiteX22" fmla="*/ 59243 w 458488"/>
              <a:gd name="connsiteY22" fmla="*/ 5151 h 2011680"/>
              <a:gd name="connsiteX23" fmla="*/ 36061 w 458488"/>
              <a:gd name="connsiteY23" fmla="*/ 0 h 2011680"/>
              <a:gd name="connsiteX24" fmla="*/ 20606 w 458488"/>
              <a:gd name="connsiteY24" fmla="*/ 0 h 2011680"/>
              <a:gd name="connsiteX25" fmla="*/ 10303 w 458488"/>
              <a:gd name="connsiteY25" fmla="*/ 0 h 2011680"/>
              <a:gd name="connsiteX26" fmla="*/ 0 w 458488"/>
              <a:gd name="connsiteY26" fmla="*/ 10303 h 2011680"/>
              <a:gd name="connsiteX27" fmla="*/ 5152 w 458488"/>
              <a:gd name="connsiteY27" fmla="*/ 30909 h 2011680"/>
              <a:gd name="connsiteX28" fmla="*/ 18030 w 458488"/>
              <a:gd name="connsiteY28" fmla="*/ 59243 h 2011680"/>
              <a:gd name="connsiteX29" fmla="*/ 43788 w 458488"/>
              <a:gd name="connsiteY29" fmla="*/ 87576 h 2011680"/>
              <a:gd name="connsiteX30" fmla="*/ 87576 w 458488"/>
              <a:gd name="connsiteY30" fmla="*/ 133940 h 2011680"/>
              <a:gd name="connsiteX31" fmla="*/ 113334 w 458488"/>
              <a:gd name="connsiteY31" fmla="*/ 167425 h 2011680"/>
              <a:gd name="connsiteX32" fmla="*/ 136516 w 458488"/>
              <a:gd name="connsiteY32" fmla="*/ 206062 h 2011680"/>
              <a:gd name="connsiteX33" fmla="*/ 151971 w 458488"/>
              <a:gd name="connsiteY33" fmla="*/ 247274 h 2011680"/>
              <a:gd name="connsiteX34" fmla="*/ 167425 w 458488"/>
              <a:gd name="connsiteY34" fmla="*/ 321972 h 2011680"/>
              <a:gd name="connsiteX35" fmla="*/ 172577 w 458488"/>
              <a:gd name="connsiteY35" fmla="*/ 386366 h 2011680"/>
              <a:gd name="connsiteX36" fmla="*/ 182880 w 458488"/>
              <a:gd name="connsiteY36" fmla="*/ 507428 h 2011680"/>
              <a:gd name="connsiteX37" fmla="*/ 188032 w 458488"/>
              <a:gd name="connsiteY37" fmla="*/ 566670 h 2011680"/>
              <a:gd name="connsiteX38" fmla="*/ 193183 w 458488"/>
              <a:gd name="connsiteY38" fmla="*/ 654247 h 2011680"/>
              <a:gd name="connsiteX39" fmla="*/ 198335 w 458488"/>
              <a:gd name="connsiteY39" fmla="*/ 813945 h 2011680"/>
              <a:gd name="connsiteX40" fmla="*/ 195759 w 458488"/>
              <a:gd name="connsiteY40" fmla="*/ 942733 h 2011680"/>
              <a:gd name="connsiteX41" fmla="*/ 180304 w 458488"/>
              <a:gd name="connsiteY41" fmla="*/ 1200311 h 2011680"/>
              <a:gd name="connsiteX42" fmla="*/ 157122 w 458488"/>
              <a:gd name="connsiteY42" fmla="*/ 1424403 h 2011680"/>
              <a:gd name="connsiteX43" fmla="*/ 126213 w 458488"/>
              <a:gd name="connsiteY43" fmla="*/ 1651071 h 2011680"/>
              <a:gd name="connsiteX44" fmla="*/ 131365 w 458488"/>
              <a:gd name="connsiteY44" fmla="*/ 1700011 h 2011680"/>
              <a:gd name="connsiteX45" fmla="*/ 144243 w 458488"/>
              <a:gd name="connsiteY45" fmla="*/ 1751527 h 2011680"/>
              <a:gd name="connsiteX46" fmla="*/ 164850 w 458488"/>
              <a:gd name="connsiteY46" fmla="*/ 1818497 h 2011680"/>
              <a:gd name="connsiteX47" fmla="*/ 195759 w 458488"/>
              <a:gd name="connsiteY47" fmla="*/ 1885467 h 2011680"/>
              <a:gd name="connsiteX48" fmla="*/ 231820 w 458488"/>
              <a:gd name="connsiteY48" fmla="*/ 1947286 h 2011680"/>
              <a:gd name="connsiteX49" fmla="*/ 252426 w 458488"/>
              <a:gd name="connsiteY49" fmla="*/ 1978195 h 2011680"/>
              <a:gd name="connsiteX50" fmla="*/ 273032 w 458488"/>
              <a:gd name="connsiteY50" fmla="*/ 1998801 h 2011680"/>
              <a:gd name="connsiteX51" fmla="*/ 291063 w 458488"/>
              <a:gd name="connsiteY51" fmla="*/ 2009104 h 2011680"/>
              <a:gd name="connsiteX52" fmla="*/ 303941 w 458488"/>
              <a:gd name="connsiteY52" fmla="*/ 2011680 h 2011680"/>
              <a:gd name="connsiteX53" fmla="*/ 332275 w 458488"/>
              <a:gd name="connsiteY53" fmla="*/ 2003953 h 2011680"/>
              <a:gd name="connsiteX54" fmla="*/ 355457 w 458488"/>
              <a:gd name="connsiteY54" fmla="*/ 1983346 h 2011680"/>
              <a:gd name="connsiteX55" fmla="*/ 368336 w 458488"/>
              <a:gd name="connsiteY55" fmla="*/ 1962740 h 2011680"/>
              <a:gd name="connsiteX56" fmla="*/ 376063 w 458488"/>
              <a:gd name="connsiteY56" fmla="*/ 1939558 h 2011680"/>
              <a:gd name="connsiteX57" fmla="*/ 406972 w 458488"/>
              <a:gd name="connsiteY57" fmla="*/ 1800466 h 2011680"/>
              <a:gd name="connsiteX58" fmla="*/ 417276 w 458488"/>
              <a:gd name="connsiteY58" fmla="*/ 1746375 h 2011680"/>
              <a:gd name="connsiteX59" fmla="*/ 412124 w 458488"/>
              <a:gd name="connsiteY59" fmla="*/ 1676829 h 2011680"/>
              <a:gd name="connsiteX60" fmla="*/ 399245 w 458488"/>
              <a:gd name="connsiteY60" fmla="*/ 1457888 h 2011680"/>
              <a:gd name="connsiteX61" fmla="*/ 388942 w 458488"/>
              <a:gd name="connsiteY61" fmla="*/ 1120462 h 2011680"/>
              <a:gd name="connsiteX62" fmla="*/ 388942 w 458488"/>
              <a:gd name="connsiteY62" fmla="*/ 716065 h 201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58488" h="2011680">
                <a:moveTo>
                  <a:pt x="388942" y="716065"/>
                </a:moveTo>
                <a:cubicBezTo>
                  <a:pt x="389801" y="662832"/>
                  <a:pt x="390659" y="609600"/>
                  <a:pt x="391518" y="556367"/>
                </a:cubicBezTo>
                <a:cubicBezTo>
                  <a:pt x="392377" y="527175"/>
                  <a:pt x="393235" y="497983"/>
                  <a:pt x="394094" y="468791"/>
                </a:cubicBezTo>
                <a:lnTo>
                  <a:pt x="396669" y="419851"/>
                </a:lnTo>
                <a:lnTo>
                  <a:pt x="401821" y="391518"/>
                </a:lnTo>
                <a:lnTo>
                  <a:pt x="419851" y="342578"/>
                </a:lnTo>
                <a:lnTo>
                  <a:pt x="435306" y="309093"/>
                </a:lnTo>
                <a:lnTo>
                  <a:pt x="443033" y="296214"/>
                </a:lnTo>
                <a:lnTo>
                  <a:pt x="453336" y="275608"/>
                </a:lnTo>
                <a:lnTo>
                  <a:pt x="458488" y="257577"/>
                </a:lnTo>
                <a:lnTo>
                  <a:pt x="455912" y="242123"/>
                </a:lnTo>
                <a:lnTo>
                  <a:pt x="448185" y="218941"/>
                </a:lnTo>
                <a:lnTo>
                  <a:pt x="435306" y="200910"/>
                </a:lnTo>
                <a:lnTo>
                  <a:pt x="412124" y="177728"/>
                </a:lnTo>
                <a:lnTo>
                  <a:pt x="383790" y="154546"/>
                </a:lnTo>
                <a:lnTo>
                  <a:pt x="345154" y="133940"/>
                </a:lnTo>
                <a:lnTo>
                  <a:pt x="296214" y="105607"/>
                </a:lnTo>
                <a:lnTo>
                  <a:pt x="244699" y="74697"/>
                </a:lnTo>
                <a:lnTo>
                  <a:pt x="195759" y="51515"/>
                </a:lnTo>
                <a:lnTo>
                  <a:pt x="144243" y="30909"/>
                </a:lnTo>
                <a:lnTo>
                  <a:pt x="108183" y="20606"/>
                </a:lnTo>
                <a:lnTo>
                  <a:pt x="92728" y="15455"/>
                </a:lnTo>
                <a:lnTo>
                  <a:pt x="59243" y="5151"/>
                </a:lnTo>
                <a:lnTo>
                  <a:pt x="36061" y="0"/>
                </a:lnTo>
                <a:lnTo>
                  <a:pt x="20606" y="0"/>
                </a:lnTo>
                <a:lnTo>
                  <a:pt x="10303" y="0"/>
                </a:lnTo>
                <a:lnTo>
                  <a:pt x="0" y="10303"/>
                </a:lnTo>
                <a:lnTo>
                  <a:pt x="5152" y="30909"/>
                </a:lnTo>
                <a:lnTo>
                  <a:pt x="18030" y="59243"/>
                </a:lnTo>
                <a:lnTo>
                  <a:pt x="43788" y="87576"/>
                </a:lnTo>
                <a:lnTo>
                  <a:pt x="87576" y="133940"/>
                </a:lnTo>
                <a:lnTo>
                  <a:pt x="113334" y="167425"/>
                </a:lnTo>
                <a:lnTo>
                  <a:pt x="136516" y="206062"/>
                </a:lnTo>
                <a:lnTo>
                  <a:pt x="151971" y="247274"/>
                </a:lnTo>
                <a:lnTo>
                  <a:pt x="167425" y="321972"/>
                </a:lnTo>
                <a:lnTo>
                  <a:pt x="172577" y="386366"/>
                </a:lnTo>
                <a:lnTo>
                  <a:pt x="182880" y="507428"/>
                </a:lnTo>
                <a:lnTo>
                  <a:pt x="188032" y="566670"/>
                </a:lnTo>
                <a:lnTo>
                  <a:pt x="193183" y="654247"/>
                </a:lnTo>
                <a:lnTo>
                  <a:pt x="198335" y="813945"/>
                </a:lnTo>
                <a:cubicBezTo>
                  <a:pt x="197476" y="856874"/>
                  <a:pt x="196618" y="899804"/>
                  <a:pt x="195759" y="942733"/>
                </a:cubicBezTo>
                <a:lnTo>
                  <a:pt x="180304" y="1200311"/>
                </a:lnTo>
                <a:lnTo>
                  <a:pt x="157122" y="1424403"/>
                </a:lnTo>
                <a:lnTo>
                  <a:pt x="126213" y="1651071"/>
                </a:lnTo>
                <a:lnTo>
                  <a:pt x="131365" y="1700011"/>
                </a:lnTo>
                <a:lnTo>
                  <a:pt x="144243" y="1751527"/>
                </a:lnTo>
                <a:lnTo>
                  <a:pt x="164850" y="1818497"/>
                </a:lnTo>
                <a:lnTo>
                  <a:pt x="195759" y="1885467"/>
                </a:lnTo>
                <a:lnTo>
                  <a:pt x="231820" y="1947286"/>
                </a:lnTo>
                <a:lnTo>
                  <a:pt x="252426" y="1978195"/>
                </a:lnTo>
                <a:lnTo>
                  <a:pt x="273032" y="1998801"/>
                </a:lnTo>
                <a:lnTo>
                  <a:pt x="291063" y="2009104"/>
                </a:lnTo>
                <a:lnTo>
                  <a:pt x="303941" y="2011680"/>
                </a:lnTo>
                <a:lnTo>
                  <a:pt x="332275" y="2003953"/>
                </a:lnTo>
                <a:lnTo>
                  <a:pt x="355457" y="1983346"/>
                </a:lnTo>
                <a:lnTo>
                  <a:pt x="368336" y="1962740"/>
                </a:lnTo>
                <a:lnTo>
                  <a:pt x="376063" y="1939558"/>
                </a:lnTo>
                <a:lnTo>
                  <a:pt x="406972" y="1800466"/>
                </a:lnTo>
                <a:lnTo>
                  <a:pt x="417276" y="1746375"/>
                </a:lnTo>
                <a:lnTo>
                  <a:pt x="412124" y="1676829"/>
                </a:lnTo>
                <a:lnTo>
                  <a:pt x="399245" y="1457888"/>
                </a:lnTo>
                <a:lnTo>
                  <a:pt x="388942" y="1120462"/>
                </a:lnTo>
                <a:lnTo>
                  <a:pt x="388942" y="71606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85C9451-99E0-8F42-904F-F238EA15B406}"/>
              </a:ext>
            </a:extLst>
          </p:cNvPr>
          <p:cNvSpPr/>
          <p:nvPr/>
        </p:nvSpPr>
        <p:spPr>
          <a:xfrm rot="16200000">
            <a:off x="4450556" y="3475832"/>
            <a:ext cx="4360863" cy="603250"/>
          </a:xfrm>
          <a:custGeom>
            <a:avLst/>
            <a:gdLst>
              <a:gd name="connsiteX0" fmla="*/ 2312479 w 4360170"/>
              <a:gd name="connsiteY0" fmla="*/ 225952 h 603715"/>
              <a:gd name="connsiteX1" fmla="*/ 2619633 w 4360170"/>
              <a:gd name="connsiteY1" fmla="*/ 225952 h 603715"/>
              <a:gd name="connsiteX2" fmla="*/ 2940908 w 4360170"/>
              <a:gd name="connsiteY2" fmla="*/ 225952 h 603715"/>
              <a:gd name="connsiteX3" fmla="*/ 3286898 w 4360170"/>
              <a:gd name="connsiteY3" fmla="*/ 233013 h 603715"/>
              <a:gd name="connsiteX4" fmla="*/ 3625826 w 4360170"/>
              <a:gd name="connsiteY4" fmla="*/ 240074 h 603715"/>
              <a:gd name="connsiteX5" fmla="*/ 3911796 w 4360170"/>
              <a:gd name="connsiteY5" fmla="*/ 247135 h 603715"/>
              <a:gd name="connsiteX6" fmla="*/ 4003589 w 4360170"/>
              <a:gd name="connsiteY6" fmla="*/ 243604 h 603715"/>
              <a:gd name="connsiteX7" fmla="*/ 4049486 w 4360170"/>
              <a:gd name="connsiteY7" fmla="*/ 236543 h 603715"/>
              <a:gd name="connsiteX8" fmla="*/ 4095383 w 4360170"/>
              <a:gd name="connsiteY8" fmla="*/ 225952 h 603715"/>
              <a:gd name="connsiteX9" fmla="*/ 4137749 w 4360170"/>
              <a:gd name="connsiteY9" fmla="*/ 201238 h 603715"/>
              <a:gd name="connsiteX10" fmla="*/ 4180115 w 4360170"/>
              <a:gd name="connsiteY10" fmla="*/ 169464 h 603715"/>
              <a:gd name="connsiteX11" fmla="*/ 4229542 w 4360170"/>
              <a:gd name="connsiteY11" fmla="*/ 112976 h 603715"/>
              <a:gd name="connsiteX12" fmla="*/ 4257786 w 4360170"/>
              <a:gd name="connsiteY12" fmla="*/ 74140 h 603715"/>
              <a:gd name="connsiteX13" fmla="*/ 4275438 w 4360170"/>
              <a:gd name="connsiteY13" fmla="*/ 42366 h 603715"/>
              <a:gd name="connsiteX14" fmla="*/ 4286030 w 4360170"/>
              <a:gd name="connsiteY14" fmla="*/ 28244 h 603715"/>
              <a:gd name="connsiteX15" fmla="*/ 4303682 w 4360170"/>
              <a:gd name="connsiteY15" fmla="*/ 10591 h 603715"/>
              <a:gd name="connsiteX16" fmla="*/ 4317804 w 4360170"/>
              <a:gd name="connsiteY16" fmla="*/ 0 h 603715"/>
              <a:gd name="connsiteX17" fmla="*/ 4324865 w 4360170"/>
              <a:gd name="connsiteY17" fmla="*/ 0 h 603715"/>
              <a:gd name="connsiteX18" fmla="*/ 4335457 w 4360170"/>
              <a:gd name="connsiteY18" fmla="*/ 3530 h 603715"/>
              <a:gd name="connsiteX19" fmla="*/ 4349579 w 4360170"/>
              <a:gd name="connsiteY19" fmla="*/ 21183 h 603715"/>
              <a:gd name="connsiteX20" fmla="*/ 4356640 w 4360170"/>
              <a:gd name="connsiteY20" fmla="*/ 49427 h 603715"/>
              <a:gd name="connsiteX21" fmla="*/ 4360170 w 4360170"/>
              <a:gd name="connsiteY21" fmla="*/ 95323 h 603715"/>
              <a:gd name="connsiteX22" fmla="*/ 4356640 w 4360170"/>
              <a:gd name="connsiteY22" fmla="*/ 137689 h 603715"/>
              <a:gd name="connsiteX23" fmla="*/ 4342518 w 4360170"/>
              <a:gd name="connsiteY23" fmla="*/ 204769 h 603715"/>
              <a:gd name="connsiteX24" fmla="*/ 4310743 w 4360170"/>
              <a:gd name="connsiteY24" fmla="*/ 285970 h 603715"/>
              <a:gd name="connsiteX25" fmla="*/ 4264847 w 4360170"/>
              <a:gd name="connsiteY25" fmla="*/ 374233 h 603715"/>
              <a:gd name="connsiteX26" fmla="*/ 4222481 w 4360170"/>
              <a:gd name="connsiteY26" fmla="*/ 444843 h 603715"/>
              <a:gd name="connsiteX27" fmla="*/ 4158932 w 4360170"/>
              <a:gd name="connsiteY27" fmla="*/ 533105 h 603715"/>
              <a:gd name="connsiteX28" fmla="*/ 4123627 w 4360170"/>
              <a:gd name="connsiteY28" fmla="*/ 564880 h 603715"/>
              <a:gd name="connsiteX29" fmla="*/ 4091852 w 4360170"/>
              <a:gd name="connsiteY29" fmla="*/ 582532 h 603715"/>
              <a:gd name="connsiteX30" fmla="*/ 4070669 w 4360170"/>
              <a:gd name="connsiteY30" fmla="*/ 589593 h 603715"/>
              <a:gd name="connsiteX31" fmla="*/ 4038895 w 4360170"/>
              <a:gd name="connsiteY31" fmla="*/ 589593 h 603715"/>
              <a:gd name="connsiteX32" fmla="*/ 4000059 w 4360170"/>
              <a:gd name="connsiteY32" fmla="*/ 575471 h 603715"/>
              <a:gd name="connsiteX33" fmla="*/ 3971815 w 4360170"/>
              <a:gd name="connsiteY33" fmla="*/ 557819 h 603715"/>
              <a:gd name="connsiteX34" fmla="*/ 3932979 w 4360170"/>
              <a:gd name="connsiteY34" fmla="*/ 536636 h 603715"/>
              <a:gd name="connsiteX35" fmla="*/ 3876491 w 4360170"/>
              <a:gd name="connsiteY35" fmla="*/ 526044 h 603715"/>
              <a:gd name="connsiteX36" fmla="*/ 3745863 w 4360170"/>
              <a:gd name="connsiteY36" fmla="*/ 515453 h 603715"/>
              <a:gd name="connsiteX37" fmla="*/ 3537563 w 4360170"/>
              <a:gd name="connsiteY37" fmla="*/ 508392 h 603715"/>
              <a:gd name="connsiteX38" fmla="*/ 3124495 w 4360170"/>
              <a:gd name="connsiteY38" fmla="*/ 501331 h 603715"/>
              <a:gd name="connsiteX39" fmla="*/ 2774975 w 4360170"/>
              <a:gd name="connsiteY39" fmla="*/ 494270 h 603715"/>
              <a:gd name="connsiteX40" fmla="*/ 2030039 w 4360170"/>
              <a:gd name="connsiteY40" fmla="*/ 494270 h 603715"/>
              <a:gd name="connsiteX41" fmla="*/ 1574604 w 4360170"/>
              <a:gd name="connsiteY41" fmla="*/ 504861 h 603715"/>
              <a:gd name="connsiteX42" fmla="*/ 1168596 w 4360170"/>
              <a:gd name="connsiteY42" fmla="*/ 522514 h 603715"/>
              <a:gd name="connsiteX43" fmla="*/ 921461 w 4360170"/>
              <a:gd name="connsiteY43" fmla="*/ 543697 h 603715"/>
              <a:gd name="connsiteX44" fmla="*/ 688448 w 4360170"/>
              <a:gd name="connsiteY44" fmla="*/ 571941 h 603715"/>
              <a:gd name="connsiteX45" fmla="*/ 480149 w 4360170"/>
              <a:gd name="connsiteY45" fmla="*/ 600185 h 603715"/>
              <a:gd name="connsiteX46" fmla="*/ 444844 w 4360170"/>
              <a:gd name="connsiteY46" fmla="*/ 603715 h 603715"/>
              <a:gd name="connsiteX47" fmla="*/ 391886 w 4360170"/>
              <a:gd name="connsiteY47" fmla="*/ 582532 h 603715"/>
              <a:gd name="connsiteX48" fmla="*/ 296562 w 4360170"/>
              <a:gd name="connsiteY48" fmla="*/ 536636 h 603715"/>
              <a:gd name="connsiteX49" fmla="*/ 215361 w 4360170"/>
              <a:gd name="connsiteY49" fmla="*/ 494270 h 603715"/>
              <a:gd name="connsiteX50" fmla="*/ 137690 w 4360170"/>
              <a:gd name="connsiteY50" fmla="*/ 448373 h 603715"/>
              <a:gd name="connsiteX51" fmla="*/ 60019 w 4360170"/>
              <a:gd name="connsiteY51" fmla="*/ 398946 h 603715"/>
              <a:gd name="connsiteX52" fmla="*/ 31775 w 4360170"/>
              <a:gd name="connsiteY52" fmla="*/ 374233 h 603715"/>
              <a:gd name="connsiteX53" fmla="*/ 17653 w 4360170"/>
              <a:gd name="connsiteY53" fmla="*/ 356580 h 603715"/>
              <a:gd name="connsiteX54" fmla="*/ 3531 w 4360170"/>
              <a:gd name="connsiteY54" fmla="*/ 338928 h 603715"/>
              <a:gd name="connsiteX55" fmla="*/ 0 w 4360170"/>
              <a:gd name="connsiteY55" fmla="*/ 324806 h 603715"/>
              <a:gd name="connsiteX56" fmla="*/ 0 w 4360170"/>
              <a:gd name="connsiteY56" fmla="*/ 307153 h 603715"/>
              <a:gd name="connsiteX57" fmla="*/ 0 w 4360170"/>
              <a:gd name="connsiteY57" fmla="*/ 307153 h 603715"/>
              <a:gd name="connsiteX58" fmla="*/ 3531 w 4360170"/>
              <a:gd name="connsiteY58" fmla="*/ 285970 h 603715"/>
              <a:gd name="connsiteX59" fmla="*/ 14122 w 4360170"/>
              <a:gd name="connsiteY59" fmla="*/ 268318 h 603715"/>
              <a:gd name="connsiteX60" fmla="*/ 42366 w 4360170"/>
              <a:gd name="connsiteY60" fmla="*/ 247135 h 603715"/>
              <a:gd name="connsiteX61" fmla="*/ 102385 w 4360170"/>
              <a:gd name="connsiteY61" fmla="*/ 222421 h 603715"/>
              <a:gd name="connsiteX62" fmla="*/ 621369 w 4360170"/>
              <a:gd name="connsiteY62" fmla="*/ 282440 h 603715"/>
              <a:gd name="connsiteX63" fmla="*/ 667265 w 4360170"/>
              <a:gd name="connsiteY63" fmla="*/ 289501 h 603715"/>
              <a:gd name="connsiteX64" fmla="*/ 720223 w 4360170"/>
              <a:gd name="connsiteY64" fmla="*/ 293031 h 603715"/>
              <a:gd name="connsiteX65" fmla="*/ 889687 w 4360170"/>
              <a:gd name="connsiteY65" fmla="*/ 275379 h 603715"/>
              <a:gd name="connsiteX66" fmla="*/ 1168596 w 4360170"/>
              <a:gd name="connsiteY66" fmla="*/ 257726 h 603715"/>
              <a:gd name="connsiteX67" fmla="*/ 1571074 w 4360170"/>
              <a:gd name="connsiteY67" fmla="*/ 236543 h 603715"/>
              <a:gd name="connsiteX68" fmla="*/ 1857044 w 4360170"/>
              <a:gd name="connsiteY68" fmla="*/ 229482 h 603715"/>
              <a:gd name="connsiteX69" fmla="*/ 2241869 w 4360170"/>
              <a:gd name="connsiteY69" fmla="*/ 225952 h 603715"/>
              <a:gd name="connsiteX70" fmla="*/ 2312479 w 4360170"/>
              <a:gd name="connsiteY70" fmla="*/ 225952 h 603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360170" h="603715">
                <a:moveTo>
                  <a:pt x="2312479" y="225952"/>
                </a:moveTo>
                <a:lnTo>
                  <a:pt x="2619633" y="225952"/>
                </a:lnTo>
                <a:lnTo>
                  <a:pt x="2940908" y="225952"/>
                </a:lnTo>
                <a:lnTo>
                  <a:pt x="3286898" y="233013"/>
                </a:lnTo>
                <a:lnTo>
                  <a:pt x="3625826" y="240074"/>
                </a:lnTo>
                <a:lnTo>
                  <a:pt x="3911796" y="247135"/>
                </a:lnTo>
                <a:lnTo>
                  <a:pt x="4003589" y="243604"/>
                </a:lnTo>
                <a:lnTo>
                  <a:pt x="4049486" y="236543"/>
                </a:lnTo>
                <a:lnTo>
                  <a:pt x="4095383" y="225952"/>
                </a:lnTo>
                <a:lnTo>
                  <a:pt x="4137749" y="201238"/>
                </a:lnTo>
                <a:lnTo>
                  <a:pt x="4180115" y="169464"/>
                </a:lnTo>
                <a:lnTo>
                  <a:pt x="4229542" y="112976"/>
                </a:lnTo>
                <a:lnTo>
                  <a:pt x="4257786" y="74140"/>
                </a:lnTo>
                <a:lnTo>
                  <a:pt x="4275438" y="42366"/>
                </a:lnTo>
                <a:lnTo>
                  <a:pt x="4286030" y="28244"/>
                </a:lnTo>
                <a:lnTo>
                  <a:pt x="4303682" y="10591"/>
                </a:lnTo>
                <a:lnTo>
                  <a:pt x="4317804" y="0"/>
                </a:lnTo>
                <a:lnTo>
                  <a:pt x="4324865" y="0"/>
                </a:lnTo>
                <a:lnTo>
                  <a:pt x="4335457" y="3530"/>
                </a:lnTo>
                <a:lnTo>
                  <a:pt x="4349579" y="21183"/>
                </a:lnTo>
                <a:lnTo>
                  <a:pt x="4356640" y="49427"/>
                </a:lnTo>
                <a:lnTo>
                  <a:pt x="4360170" y="95323"/>
                </a:lnTo>
                <a:lnTo>
                  <a:pt x="4356640" y="137689"/>
                </a:lnTo>
                <a:lnTo>
                  <a:pt x="4342518" y="204769"/>
                </a:lnTo>
                <a:lnTo>
                  <a:pt x="4310743" y="285970"/>
                </a:lnTo>
                <a:lnTo>
                  <a:pt x="4264847" y="374233"/>
                </a:lnTo>
                <a:lnTo>
                  <a:pt x="4222481" y="444843"/>
                </a:lnTo>
                <a:lnTo>
                  <a:pt x="4158932" y="533105"/>
                </a:lnTo>
                <a:lnTo>
                  <a:pt x="4123627" y="564880"/>
                </a:lnTo>
                <a:lnTo>
                  <a:pt x="4091852" y="582532"/>
                </a:lnTo>
                <a:lnTo>
                  <a:pt x="4070669" y="589593"/>
                </a:lnTo>
                <a:lnTo>
                  <a:pt x="4038895" y="589593"/>
                </a:lnTo>
                <a:lnTo>
                  <a:pt x="4000059" y="575471"/>
                </a:lnTo>
                <a:lnTo>
                  <a:pt x="3971815" y="557819"/>
                </a:lnTo>
                <a:lnTo>
                  <a:pt x="3932979" y="536636"/>
                </a:lnTo>
                <a:lnTo>
                  <a:pt x="3876491" y="526044"/>
                </a:lnTo>
                <a:lnTo>
                  <a:pt x="3745863" y="515453"/>
                </a:lnTo>
                <a:lnTo>
                  <a:pt x="3537563" y="508392"/>
                </a:lnTo>
                <a:lnTo>
                  <a:pt x="3124495" y="501331"/>
                </a:lnTo>
                <a:lnTo>
                  <a:pt x="2774975" y="494270"/>
                </a:lnTo>
                <a:lnTo>
                  <a:pt x="2030039" y="494270"/>
                </a:lnTo>
                <a:lnTo>
                  <a:pt x="1574604" y="504861"/>
                </a:lnTo>
                <a:lnTo>
                  <a:pt x="1168596" y="522514"/>
                </a:lnTo>
                <a:lnTo>
                  <a:pt x="921461" y="543697"/>
                </a:lnTo>
                <a:lnTo>
                  <a:pt x="688448" y="571941"/>
                </a:lnTo>
                <a:lnTo>
                  <a:pt x="480149" y="600185"/>
                </a:lnTo>
                <a:lnTo>
                  <a:pt x="444844" y="603715"/>
                </a:lnTo>
                <a:lnTo>
                  <a:pt x="391886" y="582532"/>
                </a:lnTo>
                <a:lnTo>
                  <a:pt x="296562" y="536636"/>
                </a:lnTo>
                <a:lnTo>
                  <a:pt x="215361" y="494270"/>
                </a:lnTo>
                <a:lnTo>
                  <a:pt x="137690" y="448373"/>
                </a:lnTo>
                <a:lnTo>
                  <a:pt x="60019" y="398946"/>
                </a:lnTo>
                <a:lnTo>
                  <a:pt x="31775" y="374233"/>
                </a:lnTo>
                <a:lnTo>
                  <a:pt x="17653" y="356580"/>
                </a:lnTo>
                <a:lnTo>
                  <a:pt x="3531" y="338928"/>
                </a:lnTo>
                <a:lnTo>
                  <a:pt x="0" y="324806"/>
                </a:lnTo>
                <a:lnTo>
                  <a:pt x="0" y="307153"/>
                </a:lnTo>
                <a:lnTo>
                  <a:pt x="0" y="307153"/>
                </a:lnTo>
                <a:lnTo>
                  <a:pt x="3531" y="285970"/>
                </a:lnTo>
                <a:lnTo>
                  <a:pt x="14122" y="268318"/>
                </a:lnTo>
                <a:lnTo>
                  <a:pt x="42366" y="247135"/>
                </a:lnTo>
                <a:lnTo>
                  <a:pt x="102385" y="222421"/>
                </a:lnTo>
                <a:lnTo>
                  <a:pt x="621369" y="282440"/>
                </a:lnTo>
                <a:lnTo>
                  <a:pt x="667265" y="289501"/>
                </a:lnTo>
                <a:lnTo>
                  <a:pt x="720223" y="293031"/>
                </a:lnTo>
                <a:lnTo>
                  <a:pt x="889687" y="275379"/>
                </a:lnTo>
                <a:lnTo>
                  <a:pt x="1168596" y="257726"/>
                </a:lnTo>
                <a:lnTo>
                  <a:pt x="1571074" y="236543"/>
                </a:lnTo>
                <a:lnTo>
                  <a:pt x="1857044" y="229482"/>
                </a:lnTo>
                <a:lnTo>
                  <a:pt x="2241869" y="225952"/>
                </a:lnTo>
                <a:lnTo>
                  <a:pt x="2312479" y="2259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3DB06C5E-A495-0842-B545-81221B9A1E1D}"/>
              </a:ext>
            </a:extLst>
          </p:cNvPr>
          <p:cNvSpPr/>
          <p:nvPr/>
        </p:nvSpPr>
        <p:spPr>
          <a:xfrm rot="16200000">
            <a:off x="1878807" y="4275931"/>
            <a:ext cx="2811462" cy="333375"/>
          </a:xfrm>
          <a:custGeom>
            <a:avLst/>
            <a:gdLst>
              <a:gd name="connsiteX0" fmla="*/ 1335881 w 2812256"/>
              <a:gd name="connsiteY0" fmla="*/ 76200 h 333375"/>
              <a:gd name="connsiteX1" fmla="*/ 2055018 w 2812256"/>
              <a:gd name="connsiteY1" fmla="*/ 97631 h 333375"/>
              <a:gd name="connsiteX2" fmla="*/ 2397918 w 2812256"/>
              <a:gd name="connsiteY2" fmla="*/ 107156 h 333375"/>
              <a:gd name="connsiteX3" fmla="*/ 2507456 w 2812256"/>
              <a:gd name="connsiteY3" fmla="*/ 107156 h 333375"/>
              <a:gd name="connsiteX4" fmla="*/ 2526506 w 2812256"/>
              <a:gd name="connsiteY4" fmla="*/ 102393 h 333375"/>
              <a:gd name="connsiteX5" fmla="*/ 2559843 w 2812256"/>
              <a:gd name="connsiteY5" fmla="*/ 66675 h 333375"/>
              <a:gd name="connsiteX6" fmla="*/ 2812256 w 2812256"/>
              <a:gd name="connsiteY6" fmla="*/ 180975 h 333375"/>
              <a:gd name="connsiteX7" fmla="*/ 2750343 w 2812256"/>
              <a:gd name="connsiteY7" fmla="*/ 240506 h 333375"/>
              <a:gd name="connsiteX8" fmla="*/ 2719387 w 2812256"/>
              <a:gd name="connsiteY8" fmla="*/ 261937 h 333375"/>
              <a:gd name="connsiteX9" fmla="*/ 2681287 w 2812256"/>
              <a:gd name="connsiteY9" fmla="*/ 285750 h 333375"/>
              <a:gd name="connsiteX10" fmla="*/ 2631281 w 2812256"/>
              <a:gd name="connsiteY10" fmla="*/ 307181 h 333375"/>
              <a:gd name="connsiteX11" fmla="*/ 2593181 w 2812256"/>
              <a:gd name="connsiteY11" fmla="*/ 319087 h 333375"/>
              <a:gd name="connsiteX12" fmla="*/ 2540793 w 2812256"/>
              <a:gd name="connsiteY12" fmla="*/ 328612 h 333375"/>
              <a:gd name="connsiteX13" fmla="*/ 2500312 w 2812256"/>
              <a:gd name="connsiteY13" fmla="*/ 330993 h 333375"/>
              <a:gd name="connsiteX14" fmla="*/ 2469356 w 2812256"/>
              <a:gd name="connsiteY14" fmla="*/ 330993 h 333375"/>
              <a:gd name="connsiteX15" fmla="*/ 2409825 w 2812256"/>
              <a:gd name="connsiteY15" fmla="*/ 319087 h 333375"/>
              <a:gd name="connsiteX16" fmla="*/ 2274093 w 2812256"/>
              <a:gd name="connsiteY16" fmla="*/ 307181 h 333375"/>
              <a:gd name="connsiteX17" fmla="*/ 2078831 w 2812256"/>
              <a:gd name="connsiteY17" fmla="*/ 302418 h 333375"/>
              <a:gd name="connsiteX18" fmla="*/ 1802606 w 2812256"/>
              <a:gd name="connsiteY18" fmla="*/ 295275 h 333375"/>
              <a:gd name="connsiteX19" fmla="*/ 1509712 w 2812256"/>
              <a:gd name="connsiteY19" fmla="*/ 292893 h 333375"/>
              <a:gd name="connsiteX20" fmla="*/ 1257300 w 2812256"/>
              <a:gd name="connsiteY20" fmla="*/ 295275 h 333375"/>
              <a:gd name="connsiteX21" fmla="*/ 904875 w 2812256"/>
              <a:gd name="connsiteY21" fmla="*/ 307181 h 333375"/>
              <a:gd name="connsiteX22" fmla="*/ 676275 w 2812256"/>
              <a:gd name="connsiteY22" fmla="*/ 316706 h 333375"/>
              <a:gd name="connsiteX23" fmla="*/ 502443 w 2812256"/>
              <a:gd name="connsiteY23" fmla="*/ 326231 h 333375"/>
              <a:gd name="connsiteX24" fmla="*/ 388143 w 2812256"/>
              <a:gd name="connsiteY24" fmla="*/ 333375 h 333375"/>
              <a:gd name="connsiteX25" fmla="*/ 345281 w 2812256"/>
              <a:gd name="connsiteY25" fmla="*/ 333375 h 333375"/>
              <a:gd name="connsiteX26" fmla="*/ 283368 w 2812256"/>
              <a:gd name="connsiteY26" fmla="*/ 326231 h 333375"/>
              <a:gd name="connsiteX27" fmla="*/ 226218 w 2812256"/>
              <a:gd name="connsiteY27" fmla="*/ 311943 h 333375"/>
              <a:gd name="connsiteX28" fmla="*/ 173831 w 2812256"/>
              <a:gd name="connsiteY28" fmla="*/ 295275 h 333375"/>
              <a:gd name="connsiteX29" fmla="*/ 126206 w 2812256"/>
              <a:gd name="connsiteY29" fmla="*/ 276225 h 333375"/>
              <a:gd name="connsiteX30" fmla="*/ 88106 w 2812256"/>
              <a:gd name="connsiteY30" fmla="*/ 254793 h 333375"/>
              <a:gd name="connsiteX31" fmla="*/ 64293 w 2812256"/>
              <a:gd name="connsiteY31" fmla="*/ 240506 h 333375"/>
              <a:gd name="connsiteX32" fmla="*/ 42862 w 2812256"/>
              <a:gd name="connsiteY32" fmla="*/ 228600 h 333375"/>
              <a:gd name="connsiteX33" fmla="*/ 21431 w 2812256"/>
              <a:gd name="connsiteY33" fmla="*/ 214312 h 333375"/>
              <a:gd name="connsiteX34" fmla="*/ 11906 w 2812256"/>
              <a:gd name="connsiteY34" fmla="*/ 202406 h 333375"/>
              <a:gd name="connsiteX35" fmla="*/ 2381 w 2812256"/>
              <a:gd name="connsiteY35" fmla="*/ 185737 h 333375"/>
              <a:gd name="connsiteX36" fmla="*/ 0 w 2812256"/>
              <a:gd name="connsiteY36" fmla="*/ 176212 h 333375"/>
              <a:gd name="connsiteX37" fmla="*/ 0 w 2812256"/>
              <a:gd name="connsiteY37" fmla="*/ 164306 h 333375"/>
              <a:gd name="connsiteX38" fmla="*/ 7143 w 2812256"/>
              <a:gd name="connsiteY38" fmla="*/ 145256 h 333375"/>
              <a:gd name="connsiteX39" fmla="*/ 26193 w 2812256"/>
              <a:gd name="connsiteY39" fmla="*/ 126206 h 333375"/>
              <a:gd name="connsiteX40" fmla="*/ 52387 w 2812256"/>
              <a:gd name="connsiteY40" fmla="*/ 109537 h 333375"/>
              <a:gd name="connsiteX41" fmla="*/ 80962 w 2812256"/>
              <a:gd name="connsiteY41" fmla="*/ 95250 h 333375"/>
              <a:gd name="connsiteX42" fmla="*/ 140493 w 2812256"/>
              <a:gd name="connsiteY42" fmla="*/ 71437 h 333375"/>
              <a:gd name="connsiteX43" fmla="*/ 173831 w 2812256"/>
              <a:gd name="connsiteY43" fmla="*/ 61912 h 333375"/>
              <a:gd name="connsiteX44" fmla="*/ 269081 w 2812256"/>
              <a:gd name="connsiteY44" fmla="*/ 42862 h 333375"/>
              <a:gd name="connsiteX45" fmla="*/ 414337 w 2812256"/>
              <a:gd name="connsiteY45" fmla="*/ 14287 h 333375"/>
              <a:gd name="connsiteX46" fmla="*/ 492918 w 2812256"/>
              <a:gd name="connsiteY46" fmla="*/ 0 h 333375"/>
              <a:gd name="connsiteX47" fmla="*/ 511968 w 2812256"/>
              <a:gd name="connsiteY47" fmla="*/ 0 h 333375"/>
              <a:gd name="connsiteX48" fmla="*/ 533400 w 2812256"/>
              <a:gd name="connsiteY48" fmla="*/ 2381 h 333375"/>
              <a:gd name="connsiteX49" fmla="*/ 716756 w 2812256"/>
              <a:gd name="connsiteY49" fmla="*/ 28575 h 333375"/>
              <a:gd name="connsiteX50" fmla="*/ 1088231 w 2812256"/>
              <a:gd name="connsiteY50" fmla="*/ 61912 h 333375"/>
              <a:gd name="connsiteX51" fmla="*/ 1335881 w 2812256"/>
              <a:gd name="connsiteY51" fmla="*/ 76200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812256" h="333375">
                <a:moveTo>
                  <a:pt x="1335881" y="76200"/>
                </a:moveTo>
                <a:lnTo>
                  <a:pt x="2055018" y="97631"/>
                </a:lnTo>
                <a:lnTo>
                  <a:pt x="2397918" y="107156"/>
                </a:lnTo>
                <a:lnTo>
                  <a:pt x="2507456" y="107156"/>
                </a:lnTo>
                <a:lnTo>
                  <a:pt x="2526506" y="102393"/>
                </a:lnTo>
                <a:lnTo>
                  <a:pt x="2559843" y="66675"/>
                </a:lnTo>
                <a:lnTo>
                  <a:pt x="2812256" y="180975"/>
                </a:lnTo>
                <a:lnTo>
                  <a:pt x="2750343" y="240506"/>
                </a:lnTo>
                <a:lnTo>
                  <a:pt x="2719387" y="261937"/>
                </a:lnTo>
                <a:lnTo>
                  <a:pt x="2681287" y="285750"/>
                </a:lnTo>
                <a:lnTo>
                  <a:pt x="2631281" y="307181"/>
                </a:lnTo>
                <a:lnTo>
                  <a:pt x="2593181" y="319087"/>
                </a:lnTo>
                <a:lnTo>
                  <a:pt x="2540793" y="328612"/>
                </a:lnTo>
                <a:lnTo>
                  <a:pt x="2500312" y="330993"/>
                </a:lnTo>
                <a:lnTo>
                  <a:pt x="2469356" y="330993"/>
                </a:lnTo>
                <a:lnTo>
                  <a:pt x="2409825" y="319087"/>
                </a:lnTo>
                <a:lnTo>
                  <a:pt x="2274093" y="307181"/>
                </a:lnTo>
                <a:lnTo>
                  <a:pt x="2078831" y="302418"/>
                </a:lnTo>
                <a:lnTo>
                  <a:pt x="1802606" y="295275"/>
                </a:lnTo>
                <a:lnTo>
                  <a:pt x="1509712" y="292893"/>
                </a:lnTo>
                <a:lnTo>
                  <a:pt x="1257300" y="295275"/>
                </a:lnTo>
                <a:lnTo>
                  <a:pt x="904875" y="307181"/>
                </a:lnTo>
                <a:lnTo>
                  <a:pt x="676275" y="316706"/>
                </a:lnTo>
                <a:lnTo>
                  <a:pt x="502443" y="326231"/>
                </a:lnTo>
                <a:lnTo>
                  <a:pt x="388143" y="333375"/>
                </a:lnTo>
                <a:lnTo>
                  <a:pt x="345281" y="333375"/>
                </a:lnTo>
                <a:lnTo>
                  <a:pt x="283368" y="326231"/>
                </a:lnTo>
                <a:lnTo>
                  <a:pt x="226218" y="311943"/>
                </a:lnTo>
                <a:lnTo>
                  <a:pt x="173831" y="295275"/>
                </a:lnTo>
                <a:lnTo>
                  <a:pt x="126206" y="276225"/>
                </a:lnTo>
                <a:lnTo>
                  <a:pt x="88106" y="254793"/>
                </a:lnTo>
                <a:lnTo>
                  <a:pt x="64293" y="240506"/>
                </a:lnTo>
                <a:lnTo>
                  <a:pt x="42862" y="228600"/>
                </a:lnTo>
                <a:lnTo>
                  <a:pt x="21431" y="214312"/>
                </a:lnTo>
                <a:lnTo>
                  <a:pt x="11906" y="202406"/>
                </a:lnTo>
                <a:lnTo>
                  <a:pt x="2381" y="185737"/>
                </a:lnTo>
                <a:lnTo>
                  <a:pt x="0" y="176212"/>
                </a:lnTo>
                <a:lnTo>
                  <a:pt x="0" y="164306"/>
                </a:lnTo>
                <a:lnTo>
                  <a:pt x="7143" y="145256"/>
                </a:lnTo>
                <a:lnTo>
                  <a:pt x="26193" y="126206"/>
                </a:lnTo>
                <a:lnTo>
                  <a:pt x="52387" y="109537"/>
                </a:lnTo>
                <a:lnTo>
                  <a:pt x="80962" y="95250"/>
                </a:lnTo>
                <a:lnTo>
                  <a:pt x="140493" y="71437"/>
                </a:lnTo>
                <a:lnTo>
                  <a:pt x="173831" y="61912"/>
                </a:lnTo>
                <a:lnTo>
                  <a:pt x="269081" y="42862"/>
                </a:lnTo>
                <a:lnTo>
                  <a:pt x="414337" y="14287"/>
                </a:lnTo>
                <a:lnTo>
                  <a:pt x="492918" y="0"/>
                </a:lnTo>
                <a:lnTo>
                  <a:pt x="511968" y="0"/>
                </a:lnTo>
                <a:lnTo>
                  <a:pt x="533400" y="2381"/>
                </a:lnTo>
                <a:lnTo>
                  <a:pt x="716756" y="28575"/>
                </a:lnTo>
                <a:lnTo>
                  <a:pt x="1088231" y="61912"/>
                </a:lnTo>
                <a:lnTo>
                  <a:pt x="1335881" y="76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7D3A36D-75D9-EA40-A8DC-294B87E26C39}"/>
              </a:ext>
            </a:extLst>
          </p:cNvPr>
          <p:cNvSpPr/>
          <p:nvPr/>
        </p:nvSpPr>
        <p:spPr>
          <a:xfrm>
            <a:off x="3698875" y="2170113"/>
            <a:ext cx="1163638" cy="1816100"/>
          </a:xfrm>
          <a:custGeom>
            <a:avLst/>
            <a:gdLst>
              <a:gd name="connsiteX0" fmla="*/ 688182 w 1164432"/>
              <a:gd name="connsiteY0" fmla="*/ 495300 h 1816894"/>
              <a:gd name="connsiteX1" fmla="*/ 742950 w 1164432"/>
              <a:gd name="connsiteY1" fmla="*/ 359569 h 1816894"/>
              <a:gd name="connsiteX2" fmla="*/ 757238 w 1164432"/>
              <a:gd name="connsiteY2" fmla="*/ 314325 h 1816894"/>
              <a:gd name="connsiteX3" fmla="*/ 771525 w 1164432"/>
              <a:gd name="connsiteY3" fmla="*/ 261937 h 1816894"/>
              <a:gd name="connsiteX4" fmla="*/ 778669 w 1164432"/>
              <a:gd name="connsiteY4" fmla="*/ 221456 h 1816894"/>
              <a:gd name="connsiteX5" fmla="*/ 783432 w 1164432"/>
              <a:gd name="connsiteY5" fmla="*/ 169069 h 1816894"/>
              <a:gd name="connsiteX6" fmla="*/ 783432 w 1164432"/>
              <a:gd name="connsiteY6" fmla="*/ 104775 h 1816894"/>
              <a:gd name="connsiteX7" fmla="*/ 771525 w 1164432"/>
              <a:gd name="connsiteY7" fmla="*/ 30956 h 1816894"/>
              <a:gd name="connsiteX8" fmla="*/ 928688 w 1164432"/>
              <a:gd name="connsiteY8" fmla="*/ 0 h 1816894"/>
              <a:gd name="connsiteX9" fmla="*/ 1092994 w 1164432"/>
              <a:gd name="connsiteY9" fmla="*/ 85725 h 1816894"/>
              <a:gd name="connsiteX10" fmla="*/ 1131094 w 1164432"/>
              <a:gd name="connsiteY10" fmla="*/ 107156 h 1816894"/>
              <a:gd name="connsiteX11" fmla="*/ 1147763 w 1164432"/>
              <a:gd name="connsiteY11" fmla="*/ 119062 h 1816894"/>
              <a:gd name="connsiteX12" fmla="*/ 1157288 w 1164432"/>
              <a:gd name="connsiteY12" fmla="*/ 128587 h 1816894"/>
              <a:gd name="connsiteX13" fmla="*/ 1162050 w 1164432"/>
              <a:gd name="connsiteY13" fmla="*/ 140494 h 1816894"/>
              <a:gd name="connsiteX14" fmla="*/ 1164432 w 1164432"/>
              <a:gd name="connsiteY14" fmla="*/ 157162 h 1816894"/>
              <a:gd name="connsiteX15" fmla="*/ 1157288 w 1164432"/>
              <a:gd name="connsiteY15" fmla="*/ 183356 h 1816894"/>
              <a:gd name="connsiteX16" fmla="*/ 1145382 w 1164432"/>
              <a:gd name="connsiteY16" fmla="*/ 200025 h 1816894"/>
              <a:gd name="connsiteX17" fmla="*/ 1114425 w 1164432"/>
              <a:gd name="connsiteY17" fmla="*/ 233362 h 1816894"/>
              <a:gd name="connsiteX18" fmla="*/ 1064419 w 1164432"/>
              <a:gd name="connsiteY18" fmla="*/ 295275 h 1816894"/>
              <a:gd name="connsiteX19" fmla="*/ 1035844 w 1164432"/>
              <a:gd name="connsiteY19" fmla="*/ 340519 h 1816894"/>
              <a:gd name="connsiteX20" fmla="*/ 957263 w 1164432"/>
              <a:gd name="connsiteY20" fmla="*/ 488156 h 1816894"/>
              <a:gd name="connsiteX21" fmla="*/ 878682 w 1164432"/>
              <a:gd name="connsiteY21" fmla="*/ 669131 h 1816894"/>
              <a:gd name="connsiteX22" fmla="*/ 835819 w 1164432"/>
              <a:gd name="connsiteY22" fmla="*/ 766762 h 1816894"/>
              <a:gd name="connsiteX23" fmla="*/ 754857 w 1164432"/>
              <a:gd name="connsiteY23" fmla="*/ 883444 h 1816894"/>
              <a:gd name="connsiteX24" fmla="*/ 690563 w 1164432"/>
              <a:gd name="connsiteY24" fmla="*/ 983456 h 1816894"/>
              <a:gd name="connsiteX25" fmla="*/ 621507 w 1164432"/>
              <a:gd name="connsiteY25" fmla="*/ 1088231 h 1816894"/>
              <a:gd name="connsiteX26" fmla="*/ 542925 w 1164432"/>
              <a:gd name="connsiteY26" fmla="*/ 1202531 h 1816894"/>
              <a:gd name="connsiteX27" fmla="*/ 471488 w 1164432"/>
              <a:gd name="connsiteY27" fmla="*/ 1304925 h 1816894"/>
              <a:gd name="connsiteX28" fmla="*/ 400050 w 1164432"/>
              <a:gd name="connsiteY28" fmla="*/ 1409700 h 1816894"/>
              <a:gd name="connsiteX29" fmla="*/ 364332 w 1164432"/>
              <a:gd name="connsiteY29" fmla="*/ 1459706 h 1816894"/>
              <a:gd name="connsiteX30" fmla="*/ 278607 w 1164432"/>
              <a:gd name="connsiteY30" fmla="*/ 1564481 h 1816894"/>
              <a:gd name="connsiteX31" fmla="*/ 226219 w 1164432"/>
              <a:gd name="connsiteY31" fmla="*/ 1626394 h 1816894"/>
              <a:gd name="connsiteX32" fmla="*/ 145257 w 1164432"/>
              <a:gd name="connsiteY32" fmla="*/ 1716881 h 1816894"/>
              <a:gd name="connsiteX33" fmla="*/ 88107 w 1164432"/>
              <a:gd name="connsiteY33" fmla="*/ 1776412 h 1816894"/>
              <a:gd name="connsiteX34" fmla="*/ 59532 w 1164432"/>
              <a:gd name="connsiteY34" fmla="*/ 1802606 h 1816894"/>
              <a:gd name="connsiteX35" fmla="*/ 38100 w 1164432"/>
              <a:gd name="connsiteY35" fmla="*/ 1814512 h 1816894"/>
              <a:gd name="connsiteX36" fmla="*/ 16669 w 1164432"/>
              <a:gd name="connsiteY36" fmla="*/ 1816894 h 1816894"/>
              <a:gd name="connsiteX37" fmla="*/ 2382 w 1164432"/>
              <a:gd name="connsiteY37" fmla="*/ 1812131 h 1816894"/>
              <a:gd name="connsiteX38" fmla="*/ 0 w 1164432"/>
              <a:gd name="connsiteY38" fmla="*/ 1804987 h 1816894"/>
              <a:gd name="connsiteX39" fmla="*/ 2382 w 1164432"/>
              <a:gd name="connsiteY39" fmla="*/ 1783556 h 1816894"/>
              <a:gd name="connsiteX40" fmla="*/ 14288 w 1164432"/>
              <a:gd name="connsiteY40" fmla="*/ 1759744 h 1816894"/>
              <a:gd name="connsiteX41" fmla="*/ 61913 w 1164432"/>
              <a:gd name="connsiteY41" fmla="*/ 1690687 h 1816894"/>
              <a:gd name="connsiteX42" fmla="*/ 116682 w 1164432"/>
              <a:gd name="connsiteY42" fmla="*/ 1600200 h 1816894"/>
              <a:gd name="connsiteX43" fmla="*/ 178594 w 1164432"/>
              <a:gd name="connsiteY43" fmla="*/ 1502569 h 1816894"/>
              <a:gd name="connsiteX44" fmla="*/ 240507 w 1164432"/>
              <a:gd name="connsiteY44" fmla="*/ 1397794 h 1816894"/>
              <a:gd name="connsiteX45" fmla="*/ 307182 w 1164432"/>
              <a:gd name="connsiteY45" fmla="*/ 1281112 h 1816894"/>
              <a:gd name="connsiteX46" fmla="*/ 385763 w 1164432"/>
              <a:gd name="connsiteY46" fmla="*/ 1140619 h 1816894"/>
              <a:gd name="connsiteX47" fmla="*/ 454819 w 1164432"/>
              <a:gd name="connsiteY47" fmla="*/ 1007269 h 1816894"/>
              <a:gd name="connsiteX48" fmla="*/ 550069 w 1164432"/>
              <a:gd name="connsiteY48" fmla="*/ 816769 h 1816894"/>
              <a:gd name="connsiteX49" fmla="*/ 628650 w 1164432"/>
              <a:gd name="connsiteY49" fmla="*/ 640556 h 1816894"/>
              <a:gd name="connsiteX50" fmla="*/ 688182 w 1164432"/>
              <a:gd name="connsiteY50" fmla="*/ 495300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64432" h="1816894">
                <a:moveTo>
                  <a:pt x="688182" y="495300"/>
                </a:moveTo>
                <a:lnTo>
                  <a:pt x="742950" y="359569"/>
                </a:lnTo>
                <a:lnTo>
                  <a:pt x="757238" y="314325"/>
                </a:lnTo>
                <a:lnTo>
                  <a:pt x="771525" y="261937"/>
                </a:lnTo>
                <a:lnTo>
                  <a:pt x="778669" y="221456"/>
                </a:lnTo>
                <a:lnTo>
                  <a:pt x="783432" y="169069"/>
                </a:lnTo>
                <a:lnTo>
                  <a:pt x="783432" y="104775"/>
                </a:lnTo>
                <a:lnTo>
                  <a:pt x="771525" y="30956"/>
                </a:lnTo>
                <a:lnTo>
                  <a:pt x="928688" y="0"/>
                </a:lnTo>
                <a:lnTo>
                  <a:pt x="1092994" y="85725"/>
                </a:lnTo>
                <a:lnTo>
                  <a:pt x="1131094" y="107156"/>
                </a:lnTo>
                <a:lnTo>
                  <a:pt x="1147763" y="119062"/>
                </a:lnTo>
                <a:lnTo>
                  <a:pt x="1157288" y="128587"/>
                </a:lnTo>
                <a:lnTo>
                  <a:pt x="1162050" y="140494"/>
                </a:lnTo>
                <a:lnTo>
                  <a:pt x="1164432" y="157162"/>
                </a:lnTo>
                <a:lnTo>
                  <a:pt x="1157288" y="183356"/>
                </a:lnTo>
                <a:lnTo>
                  <a:pt x="1145382" y="200025"/>
                </a:lnTo>
                <a:lnTo>
                  <a:pt x="1114425" y="233362"/>
                </a:lnTo>
                <a:lnTo>
                  <a:pt x="1064419" y="295275"/>
                </a:lnTo>
                <a:lnTo>
                  <a:pt x="1035844" y="340519"/>
                </a:lnTo>
                <a:lnTo>
                  <a:pt x="957263" y="488156"/>
                </a:lnTo>
                <a:lnTo>
                  <a:pt x="878682" y="669131"/>
                </a:lnTo>
                <a:lnTo>
                  <a:pt x="835819" y="766762"/>
                </a:lnTo>
                <a:lnTo>
                  <a:pt x="754857" y="883444"/>
                </a:lnTo>
                <a:lnTo>
                  <a:pt x="690563" y="983456"/>
                </a:lnTo>
                <a:lnTo>
                  <a:pt x="621507" y="1088231"/>
                </a:lnTo>
                <a:lnTo>
                  <a:pt x="542925" y="1202531"/>
                </a:lnTo>
                <a:lnTo>
                  <a:pt x="471488" y="1304925"/>
                </a:lnTo>
                <a:lnTo>
                  <a:pt x="400050" y="1409700"/>
                </a:lnTo>
                <a:lnTo>
                  <a:pt x="364332" y="1459706"/>
                </a:lnTo>
                <a:lnTo>
                  <a:pt x="278607" y="1564481"/>
                </a:lnTo>
                <a:lnTo>
                  <a:pt x="226219" y="1626394"/>
                </a:lnTo>
                <a:lnTo>
                  <a:pt x="145257" y="1716881"/>
                </a:lnTo>
                <a:lnTo>
                  <a:pt x="88107" y="1776412"/>
                </a:lnTo>
                <a:lnTo>
                  <a:pt x="59532" y="1802606"/>
                </a:lnTo>
                <a:lnTo>
                  <a:pt x="38100" y="1814512"/>
                </a:lnTo>
                <a:lnTo>
                  <a:pt x="16669" y="1816894"/>
                </a:lnTo>
                <a:lnTo>
                  <a:pt x="2382" y="1812131"/>
                </a:lnTo>
                <a:lnTo>
                  <a:pt x="0" y="1804987"/>
                </a:lnTo>
                <a:lnTo>
                  <a:pt x="2382" y="1783556"/>
                </a:lnTo>
                <a:lnTo>
                  <a:pt x="14288" y="1759744"/>
                </a:lnTo>
                <a:lnTo>
                  <a:pt x="61913" y="1690687"/>
                </a:lnTo>
                <a:lnTo>
                  <a:pt x="116682" y="1600200"/>
                </a:lnTo>
                <a:lnTo>
                  <a:pt x="178594" y="1502569"/>
                </a:lnTo>
                <a:lnTo>
                  <a:pt x="240507" y="1397794"/>
                </a:lnTo>
                <a:lnTo>
                  <a:pt x="307182" y="1281112"/>
                </a:lnTo>
                <a:lnTo>
                  <a:pt x="385763" y="1140619"/>
                </a:lnTo>
                <a:lnTo>
                  <a:pt x="454819" y="1007269"/>
                </a:lnTo>
                <a:lnTo>
                  <a:pt x="550069" y="816769"/>
                </a:lnTo>
                <a:lnTo>
                  <a:pt x="628650" y="640556"/>
                </a:lnTo>
                <a:lnTo>
                  <a:pt x="688182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916CD730-A1E5-8E42-86DA-12EB3483C175}"/>
              </a:ext>
            </a:extLst>
          </p:cNvPr>
          <p:cNvSpPr/>
          <p:nvPr/>
        </p:nvSpPr>
        <p:spPr>
          <a:xfrm>
            <a:off x="4400550" y="2716213"/>
            <a:ext cx="1141413" cy="358775"/>
          </a:xfrm>
          <a:custGeom>
            <a:avLst/>
            <a:gdLst>
              <a:gd name="connsiteX0" fmla="*/ 283369 w 1140619"/>
              <a:gd name="connsiteY0" fmla="*/ 354807 h 357188"/>
              <a:gd name="connsiteX1" fmla="*/ 357188 w 1140619"/>
              <a:gd name="connsiteY1" fmla="*/ 357188 h 357188"/>
              <a:gd name="connsiteX2" fmla="*/ 390525 w 1140619"/>
              <a:gd name="connsiteY2" fmla="*/ 347663 h 357188"/>
              <a:gd name="connsiteX3" fmla="*/ 435769 w 1140619"/>
              <a:gd name="connsiteY3" fmla="*/ 328613 h 357188"/>
              <a:gd name="connsiteX4" fmla="*/ 531019 w 1140619"/>
              <a:gd name="connsiteY4" fmla="*/ 292894 h 357188"/>
              <a:gd name="connsiteX5" fmla="*/ 626269 w 1140619"/>
              <a:gd name="connsiteY5" fmla="*/ 261938 h 357188"/>
              <a:gd name="connsiteX6" fmla="*/ 683419 w 1140619"/>
              <a:gd name="connsiteY6" fmla="*/ 252413 h 357188"/>
              <a:gd name="connsiteX7" fmla="*/ 707231 w 1140619"/>
              <a:gd name="connsiteY7" fmla="*/ 257175 h 357188"/>
              <a:gd name="connsiteX8" fmla="*/ 1135856 w 1140619"/>
              <a:gd name="connsiteY8" fmla="*/ 207169 h 357188"/>
              <a:gd name="connsiteX9" fmla="*/ 1140619 w 1140619"/>
              <a:gd name="connsiteY9" fmla="*/ 195263 h 357188"/>
              <a:gd name="connsiteX10" fmla="*/ 1140619 w 1140619"/>
              <a:gd name="connsiteY10" fmla="*/ 183357 h 357188"/>
              <a:gd name="connsiteX11" fmla="*/ 1138238 w 1140619"/>
              <a:gd name="connsiteY11" fmla="*/ 169069 h 357188"/>
              <a:gd name="connsiteX12" fmla="*/ 1131094 w 1140619"/>
              <a:gd name="connsiteY12" fmla="*/ 157163 h 357188"/>
              <a:gd name="connsiteX13" fmla="*/ 1109663 w 1140619"/>
              <a:gd name="connsiteY13" fmla="*/ 138113 h 357188"/>
              <a:gd name="connsiteX14" fmla="*/ 1071563 w 1140619"/>
              <a:gd name="connsiteY14" fmla="*/ 114300 h 357188"/>
              <a:gd name="connsiteX15" fmla="*/ 1033463 w 1140619"/>
              <a:gd name="connsiteY15" fmla="*/ 95250 h 357188"/>
              <a:gd name="connsiteX16" fmla="*/ 1012031 w 1140619"/>
              <a:gd name="connsiteY16" fmla="*/ 83344 h 357188"/>
              <a:gd name="connsiteX17" fmla="*/ 945356 w 1140619"/>
              <a:gd name="connsiteY17" fmla="*/ 40482 h 357188"/>
              <a:gd name="connsiteX18" fmla="*/ 890588 w 1140619"/>
              <a:gd name="connsiteY18" fmla="*/ 14288 h 357188"/>
              <a:gd name="connsiteX19" fmla="*/ 850106 w 1140619"/>
              <a:gd name="connsiteY19" fmla="*/ 2382 h 357188"/>
              <a:gd name="connsiteX20" fmla="*/ 831056 w 1140619"/>
              <a:gd name="connsiteY20" fmla="*/ 0 h 357188"/>
              <a:gd name="connsiteX21" fmla="*/ 802481 w 1140619"/>
              <a:gd name="connsiteY21" fmla="*/ 16669 h 357188"/>
              <a:gd name="connsiteX22" fmla="*/ 721519 w 1140619"/>
              <a:gd name="connsiteY22" fmla="*/ 52388 h 357188"/>
              <a:gd name="connsiteX23" fmla="*/ 626269 w 1140619"/>
              <a:gd name="connsiteY23" fmla="*/ 88107 h 357188"/>
              <a:gd name="connsiteX24" fmla="*/ 535781 w 1140619"/>
              <a:gd name="connsiteY24" fmla="*/ 119063 h 357188"/>
              <a:gd name="connsiteX25" fmla="*/ 421481 w 1140619"/>
              <a:gd name="connsiteY25" fmla="*/ 150019 h 357188"/>
              <a:gd name="connsiteX26" fmla="*/ 276225 w 1140619"/>
              <a:gd name="connsiteY26" fmla="*/ 178594 h 357188"/>
              <a:gd name="connsiteX27" fmla="*/ 119063 w 1140619"/>
              <a:gd name="connsiteY27" fmla="*/ 200025 h 357188"/>
              <a:gd name="connsiteX28" fmla="*/ 52388 w 1140619"/>
              <a:gd name="connsiteY28" fmla="*/ 204788 h 357188"/>
              <a:gd name="connsiteX29" fmla="*/ 0 w 1140619"/>
              <a:gd name="connsiteY29" fmla="*/ 328613 h 357188"/>
              <a:gd name="connsiteX30" fmla="*/ 130969 w 1140619"/>
              <a:gd name="connsiteY30" fmla="*/ 345282 h 357188"/>
              <a:gd name="connsiteX31" fmla="*/ 223838 w 1140619"/>
              <a:gd name="connsiteY31" fmla="*/ 352425 h 357188"/>
              <a:gd name="connsiteX32" fmla="*/ 283369 w 1140619"/>
              <a:gd name="connsiteY32" fmla="*/ 354807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40619" h="357188">
                <a:moveTo>
                  <a:pt x="283369" y="354807"/>
                </a:moveTo>
                <a:lnTo>
                  <a:pt x="357188" y="357188"/>
                </a:lnTo>
                <a:lnTo>
                  <a:pt x="390525" y="347663"/>
                </a:lnTo>
                <a:lnTo>
                  <a:pt x="435769" y="328613"/>
                </a:lnTo>
                <a:lnTo>
                  <a:pt x="531019" y="292894"/>
                </a:lnTo>
                <a:lnTo>
                  <a:pt x="626269" y="261938"/>
                </a:lnTo>
                <a:lnTo>
                  <a:pt x="683419" y="252413"/>
                </a:lnTo>
                <a:lnTo>
                  <a:pt x="707231" y="257175"/>
                </a:lnTo>
                <a:lnTo>
                  <a:pt x="1135856" y="207169"/>
                </a:lnTo>
                <a:lnTo>
                  <a:pt x="1140619" y="195263"/>
                </a:lnTo>
                <a:lnTo>
                  <a:pt x="1140619" y="183357"/>
                </a:lnTo>
                <a:lnTo>
                  <a:pt x="1138238" y="169069"/>
                </a:lnTo>
                <a:lnTo>
                  <a:pt x="1131094" y="157163"/>
                </a:lnTo>
                <a:lnTo>
                  <a:pt x="1109663" y="138113"/>
                </a:lnTo>
                <a:lnTo>
                  <a:pt x="1071563" y="114300"/>
                </a:lnTo>
                <a:lnTo>
                  <a:pt x="1033463" y="95250"/>
                </a:lnTo>
                <a:lnTo>
                  <a:pt x="1012031" y="83344"/>
                </a:lnTo>
                <a:lnTo>
                  <a:pt x="945356" y="40482"/>
                </a:lnTo>
                <a:lnTo>
                  <a:pt x="890588" y="14288"/>
                </a:lnTo>
                <a:lnTo>
                  <a:pt x="850106" y="2382"/>
                </a:lnTo>
                <a:lnTo>
                  <a:pt x="831056" y="0"/>
                </a:lnTo>
                <a:lnTo>
                  <a:pt x="802481" y="16669"/>
                </a:lnTo>
                <a:lnTo>
                  <a:pt x="721519" y="52388"/>
                </a:lnTo>
                <a:lnTo>
                  <a:pt x="626269" y="88107"/>
                </a:lnTo>
                <a:lnTo>
                  <a:pt x="535781" y="119063"/>
                </a:lnTo>
                <a:lnTo>
                  <a:pt x="421481" y="150019"/>
                </a:lnTo>
                <a:lnTo>
                  <a:pt x="276225" y="178594"/>
                </a:lnTo>
                <a:lnTo>
                  <a:pt x="119063" y="200025"/>
                </a:lnTo>
                <a:lnTo>
                  <a:pt x="52388" y="204788"/>
                </a:lnTo>
                <a:lnTo>
                  <a:pt x="0" y="328613"/>
                </a:lnTo>
                <a:lnTo>
                  <a:pt x="130969" y="345282"/>
                </a:lnTo>
                <a:lnTo>
                  <a:pt x="223838" y="352425"/>
                </a:lnTo>
                <a:lnTo>
                  <a:pt x="283369" y="354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C48A89CA-5FDC-8242-9B9B-7DAB39A5E355}"/>
              </a:ext>
            </a:extLst>
          </p:cNvPr>
          <p:cNvSpPr/>
          <p:nvPr/>
        </p:nvSpPr>
        <p:spPr>
          <a:xfrm rot="16200000">
            <a:off x="3302000" y="3336925"/>
            <a:ext cx="2676525" cy="1800225"/>
          </a:xfrm>
          <a:custGeom>
            <a:avLst/>
            <a:gdLst>
              <a:gd name="connsiteX0" fmla="*/ 1081088 w 2676525"/>
              <a:gd name="connsiteY0" fmla="*/ 778669 h 1800225"/>
              <a:gd name="connsiteX1" fmla="*/ 1176338 w 2676525"/>
              <a:gd name="connsiteY1" fmla="*/ 835819 h 1800225"/>
              <a:gd name="connsiteX2" fmla="*/ 1273969 w 2676525"/>
              <a:gd name="connsiteY2" fmla="*/ 895350 h 1800225"/>
              <a:gd name="connsiteX3" fmla="*/ 1397794 w 2676525"/>
              <a:gd name="connsiteY3" fmla="*/ 966787 h 1800225"/>
              <a:gd name="connsiteX4" fmla="*/ 1450182 w 2676525"/>
              <a:gd name="connsiteY4" fmla="*/ 992981 h 1800225"/>
              <a:gd name="connsiteX5" fmla="*/ 1607344 w 2676525"/>
              <a:gd name="connsiteY5" fmla="*/ 1047750 h 1800225"/>
              <a:gd name="connsiteX6" fmla="*/ 1762125 w 2676525"/>
              <a:gd name="connsiteY6" fmla="*/ 1114425 h 1800225"/>
              <a:gd name="connsiteX7" fmla="*/ 1964532 w 2676525"/>
              <a:gd name="connsiteY7" fmla="*/ 1193006 h 1800225"/>
              <a:gd name="connsiteX8" fmla="*/ 2157413 w 2676525"/>
              <a:gd name="connsiteY8" fmla="*/ 1262062 h 1800225"/>
              <a:gd name="connsiteX9" fmla="*/ 2255044 w 2676525"/>
              <a:gd name="connsiteY9" fmla="*/ 1293019 h 1800225"/>
              <a:gd name="connsiteX10" fmla="*/ 2426494 w 2676525"/>
              <a:gd name="connsiteY10" fmla="*/ 1340644 h 1800225"/>
              <a:gd name="connsiteX11" fmla="*/ 2566988 w 2676525"/>
              <a:gd name="connsiteY11" fmla="*/ 1373981 h 1800225"/>
              <a:gd name="connsiteX12" fmla="*/ 2578894 w 2676525"/>
              <a:gd name="connsiteY12" fmla="*/ 1376362 h 1800225"/>
              <a:gd name="connsiteX13" fmla="*/ 2597944 w 2676525"/>
              <a:gd name="connsiteY13" fmla="*/ 1369219 h 1800225"/>
              <a:gd name="connsiteX14" fmla="*/ 2628900 w 2676525"/>
              <a:gd name="connsiteY14" fmla="*/ 1321594 h 1800225"/>
              <a:gd name="connsiteX15" fmla="*/ 2676525 w 2676525"/>
              <a:gd name="connsiteY15" fmla="*/ 1800225 h 1800225"/>
              <a:gd name="connsiteX16" fmla="*/ 2650332 w 2676525"/>
              <a:gd name="connsiteY16" fmla="*/ 1797844 h 1800225"/>
              <a:gd name="connsiteX17" fmla="*/ 2631282 w 2676525"/>
              <a:gd name="connsiteY17" fmla="*/ 1788319 h 1800225"/>
              <a:gd name="connsiteX18" fmla="*/ 2609850 w 2676525"/>
              <a:gd name="connsiteY18" fmla="*/ 1762125 h 1800225"/>
              <a:gd name="connsiteX19" fmla="*/ 2590800 w 2676525"/>
              <a:gd name="connsiteY19" fmla="*/ 1738312 h 1800225"/>
              <a:gd name="connsiteX20" fmla="*/ 2566988 w 2676525"/>
              <a:gd name="connsiteY20" fmla="*/ 1714500 h 1800225"/>
              <a:gd name="connsiteX21" fmla="*/ 2526507 w 2676525"/>
              <a:gd name="connsiteY21" fmla="*/ 1685925 h 1800225"/>
              <a:gd name="connsiteX22" fmla="*/ 2495550 w 2676525"/>
              <a:gd name="connsiteY22" fmla="*/ 1671637 h 1800225"/>
              <a:gd name="connsiteX23" fmla="*/ 2443163 w 2676525"/>
              <a:gd name="connsiteY23" fmla="*/ 1654969 h 1800225"/>
              <a:gd name="connsiteX24" fmla="*/ 2316957 w 2676525"/>
              <a:gd name="connsiteY24" fmla="*/ 1616869 h 1800225"/>
              <a:gd name="connsiteX25" fmla="*/ 2076450 w 2676525"/>
              <a:gd name="connsiteY25" fmla="*/ 1535906 h 1800225"/>
              <a:gd name="connsiteX26" fmla="*/ 1850232 w 2676525"/>
              <a:gd name="connsiteY26" fmla="*/ 1445419 h 1800225"/>
              <a:gd name="connsiteX27" fmla="*/ 1676400 w 2676525"/>
              <a:gd name="connsiteY27" fmla="*/ 1369219 h 1800225"/>
              <a:gd name="connsiteX28" fmla="*/ 1495425 w 2676525"/>
              <a:gd name="connsiteY28" fmla="*/ 1283494 h 1800225"/>
              <a:gd name="connsiteX29" fmla="*/ 1340644 w 2676525"/>
              <a:gd name="connsiteY29" fmla="*/ 1200150 h 1800225"/>
              <a:gd name="connsiteX30" fmla="*/ 1162050 w 2676525"/>
              <a:gd name="connsiteY30" fmla="*/ 1090612 h 1800225"/>
              <a:gd name="connsiteX31" fmla="*/ 1035844 w 2676525"/>
              <a:gd name="connsiteY31" fmla="*/ 1002506 h 1800225"/>
              <a:gd name="connsiteX32" fmla="*/ 850107 w 2676525"/>
              <a:gd name="connsiteY32" fmla="*/ 864394 h 1800225"/>
              <a:gd name="connsiteX33" fmla="*/ 728663 w 2676525"/>
              <a:gd name="connsiteY33" fmla="*/ 769144 h 1800225"/>
              <a:gd name="connsiteX34" fmla="*/ 542925 w 2676525"/>
              <a:gd name="connsiteY34" fmla="*/ 609600 h 1800225"/>
              <a:gd name="connsiteX35" fmla="*/ 423863 w 2676525"/>
              <a:gd name="connsiteY35" fmla="*/ 500062 h 1800225"/>
              <a:gd name="connsiteX36" fmla="*/ 280988 w 2676525"/>
              <a:gd name="connsiteY36" fmla="*/ 357187 h 1800225"/>
              <a:gd name="connsiteX37" fmla="*/ 150019 w 2676525"/>
              <a:gd name="connsiteY37" fmla="*/ 216694 h 1800225"/>
              <a:gd name="connsiteX38" fmla="*/ 64294 w 2676525"/>
              <a:gd name="connsiteY38" fmla="*/ 116681 h 1800225"/>
              <a:gd name="connsiteX39" fmla="*/ 23813 w 2676525"/>
              <a:gd name="connsiteY39" fmla="*/ 66675 h 1800225"/>
              <a:gd name="connsiteX40" fmla="*/ 2382 w 2676525"/>
              <a:gd name="connsiteY40" fmla="*/ 30956 h 1800225"/>
              <a:gd name="connsiteX41" fmla="*/ 0 w 2676525"/>
              <a:gd name="connsiteY41" fmla="*/ 21431 h 1800225"/>
              <a:gd name="connsiteX42" fmla="*/ 2382 w 2676525"/>
              <a:gd name="connsiteY42" fmla="*/ 4762 h 1800225"/>
              <a:gd name="connsiteX43" fmla="*/ 4763 w 2676525"/>
              <a:gd name="connsiteY43" fmla="*/ 0 h 1800225"/>
              <a:gd name="connsiteX44" fmla="*/ 14288 w 2676525"/>
              <a:gd name="connsiteY44" fmla="*/ 0 h 1800225"/>
              <a:gd name="connsiteX45" fmla="*/ 42863 w 2676525"/>
              <a:gd name="connsiteY45" fmla="*/ 9525 h 1800225"/>
              <a:gd name="connsiteX46" fmla="*/ 76200 w 2676525"/>
              <a:gd name="connsiteY46" fmla="*/ 28575 h 1800225"/>
              <a:gd name="connsiteX47" fmla="*/ 145257 w 2676525"/>
              <a:gd name="connsiteY47" fmla="*/ 95250 h 1800225"/>
              <a:gd name="connsiteX48" fmla="*/ 261938 w 2676525"/>
              <a:gd name="connsiteY48" fmla="*/ 197644 h 1800225"/>
              <a:gd name="connsiteX49" fmla="*/ 357188 w 2676525"/>
              <a:gd name="connsiteY49" fmla="*/ 276225 h 1800225"/>
              <a:gd name="connsiteX50" fmla="*/ 459582 w 2676525"/>
              <a:gd name="connsiteY50" fmla="*/ 354806 h 1800225"/>
              <a:gd name="connsiteX51" fmla="*/ 564357 w 2676525"/>
              <a:gd name="connsiteY51" fmla="*/ 433387 h 1800225"/>
              <a:gd name="connsiteX52" fmla="*/ 681038 w 2676525"/>
              <a:gd name="connsiteY52" fmla="*/ 519112 h 1800225"/>
              <a:gd name="connsiteX53" fmla="*/ 814388 w 2676525"/>
              <a:gd name="connsiteY53" fmla="*/ 607219 h 1800225"/>
              <a:gd name="connsiteX54" fmla="*/ 952500 w 2676525"/>
              <a:gd name="connsiteY54" fmla="*/ 697706 h 1800225"/>
              <a:gd name="connsiteX55" fmla="*/ 1035844 w 2676525"/>
              <a:gd name="connsiteY55" fmla="*/ 750094 h 1800225"/>
              <a:gd name="connsiteX56" fmla="*/ 1081088 w 2676525"/>
              <a:gd name="connsiteY56" fmla="*/ 778669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76525" h="1800225">
                <a:moveTo>
                  <a:pt x="1081088" y="778669"/>
                </a:moveTo>
                <a:lnTo>
                  <a:pt x="1176338" y="835819"/>
                </a:lnTo>
                <a:lnTo>
                  <a:pt x="1273969" y="895350"/>
                </a:lnTo>
                <a:lnTo>
                  <a:pt x="1397794" y="966787"/>
                </a:lnTo>
                <a:lnTo>
                  <a:pt x="1450182" y="992981"/>
                </a:lnTo>
                <a:lnTo>
                  <a:pt x="1607344" y="1047750"/>
                </a:lnTo>
                <a:lnTo>
                  <a:pt x="1762125" y="1114425"/>
                </a:lnTo>
                <a:lnTo>
                  <a:pt x="1964532" y="1193006"/>
                </a:lnTo>
                <a:lnTo>
                  <a:pt x="2157413" y="1262062"/>
                </a:lnTo>
                <a:lnTo>
                  <a:pt x="2255044" y="1293019"/>
                </a:lnTo>
                <a:lnTo>
                  <a:pt x="2426494" y="1340644"/>
                </a:lnTo>
                <a:lnTo>
                  <a:pt x="2566988" y="1373981"/>
                </a:lnTo>
                <a:lnTo>
                  <a:pt x="2578894" y="1376362"/>
                </a:lnTo>
                <a:lnTo>
                  <a:pt x="2597944" y="1369219"/>
                </a:lnTo>
                <a:lnTo>
                  <a:pt x="2628900" y="1321594"/>
                </a:lnTo>
                <a:lnTo>
                  <a:pt x="2676525" y="1800225"/>
                </a:lnTo>
                <a:lnTo>
                  <a:pt x="2650332" y="1797844"/>
                </a:lnTo>
                <a:lnTo>
                  <a:pt x="2631282" y="1788319"/>
                </a:lnTo>
                <a:lnTo>
                  <a:pt x="2609850" y="1762125"/>
                </a:lnTo>
                <a:lnTo>
                  <a:pt x="2590800" y="1738312"/>
                </a:lnTo>
                <a:lnTo>
                  <a:pt x="2566988" y="1714500"/>
                </a:lnTo>
                <a:lnTo>
                  <a:pt x="2526507" y="1685925"/>
                </a:lnTo>
                <a:lnTo>
                  <a:pt x="2495550" y="1671637"/>
                </a:lnTo>
                <a:lnTo>
                  <a:pt x="2443163" y="1654969"/>
                </a:lnTo>
                <a:lnTo>
                  <a:pt x="2316957" y="1616869"/>
                </a:lnTo>
                <a:lnTo>
                  <a:pt x="2076450" y="1535906"/>
                </a:lnTo>
                <a:lnTo>
                  <a:pt x="1850232" y="1445419"/>
                </a:lnTo>
                <a:lnTo>
                  <a:pt x="1676400" y="1369219"/>
                </a:lnTo>
                <a:lnTo>
                  <a:pt x="1495425" y="1283494"/>
                </a:lnTo>
                <a:lnTo>
                  <a:pt x="1340644" y="1200150"/>
                </a:lnTo>
                <a:lnTo>
                  <a:pt x="1162050" y="1090612"/>
                </a:lnTo>
                <a:lnTo>
                  <a:pt x="1035844" y="1002506"/>
                </a:lnTo>
                <a:lnTo>
                  <a:pt x="850107" y="864394"/>
                </a:lnTo>
                <a:lnTo>
                  <a:pt x="728663" y="769144"/>
                </a:lnTo>
                <a:lnTo>
                  <a:pt x="542925" y="609600"/>
                </a:lnTo>
                <a:lnTo>
                  <a:pt x="423863" y="500062"/>
                </a:lnTo>
                <a:lnTo>
                  <a:pt x="280988" y="357187"/>
                </a:lnTo>
                <a:lnTo>
                  <a:pt x="150019" y="216694"/>
                </a:lnTo>
                <a:lnTo>
                  <a:pt x="64294" y="116681"/>
                </a:lnTo>
                <a:lnTo>
                  <a:pt x="23813" y="66675"/>
                </a:lnTo>
                <a:lnTo>
                  <a:pt x="2382" y="30956"/>
                </a:lnTo>
                <a:lnTo>
                  <a:pt x="0" y="21431"/>
                </a:lnTo>
                <a:lnTo>
                  <a:pt x="2382" y="4762"/>
                </a:lnTo>
                <a:lnTo>
                  <a:pt x="4763" y="0"/>
                </a:lnTo>
                <a:lnTo>
                  <a:pt x="14288" y="0"/>
                </a:lnTo>
                <a:lnTo>
                  <a:pt x="42863" y="9525"/>
                </a:lnTo>
                <a:lnTo>
                  <a:pt x="76200" y="28575"/>
                </a:lnTo>
                <a:lnTo>
                  <a:pt x="145257" y="95250"/>
                </a:lnTo>
                <a:lnTo>
                  <a:pt x="261938" y="197644"/>
                </a:lnTo>
                <a:lnTo>
                  <a:pt x="357188" y="276225"/>
                </a:lnTo>
                <a:lnTo>
                  <a:pt x="459582" y="354806"/>
                </a:lnTo>
                <a:lnTo>
                  <a:pt x="564357" y="433387"/>
                </a:lnTo>
                <a:lnTo>
                  <a:pt x="681038" y="519112"/>
                </a:lnTo>
                <a:lnTo>
                  <a:pt x="814388" y="607219"/>
                </a:lnTo>
                <a:lnTo>
                  <a:pt x="952500" y="697706"/>
                </a:lnTo>
                <a:lnTo>
                  <a:pt x="1035844" y="750094"/>
                </a:lnTo>
                <a:lnTo>
                  <a:pt x="1081088" y="778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4EDE555-29BC-F445-BE3A-9E7FB3BB7929}"/>
              </a:ext>
            </a:extLst>
          </p:cNvPr>
          <p:cNvSpPr/>
          <p:nvPr/>
        </p:nvSpPr>
        <p:spPr>
          <a:xfrm>
            <a:off x="3962400" y="3592513"/>
            <a:ext cx="895350" cy="579437"/>
          </a:xfrm>
          <a:custGeom>
            <a:avLst/>
            <a:gdLst>
              <a:gd name="connsiteX0" fmla="*/ 330994 w 895350"/>
              <a:gd name="connsiteY0" fmla="*/ 259557 h 578644"/>
              <a:gd name="connsiteX1" fmla="*/ 269081 w 895350"/>
              <a:gd name="connsiteY1" fmla="*/ 221457 h 578644"/>
              <a:gd name="connsiteX2" fmla="*/ 188119 w 895350"/>
              <a:gd name="connsiteY2" fmla="*/ 176213 h 578644"/>
              <a:gd name="connsiteX3" fmla="*/ 78581 w 895350"/>
              <a:gd name="connsiteY3" fmla="*/ 119063 h 578644"/>
              <a:gd name="connsiteX4" fmla="*/ 0 w 895350"/>
              <a:gd name="connsiteY4" fmla="*/ 78582 h 578644"/>
              <a:gd name="connsiteX5" fmla="*/ 66675 w 895350"/>
              <a:gd name="connsiteY5" fmla="*/ 0 h 578644"/>
              <a:gd name="connsiteX6" fmla="*/ 240506 w 895350"/>
              <a:gd name="connsiteY6" fmla="*/ 71438 h 578644"/>
              <a:gd name="connsiteX7" fmla="*/ 338138 w 895350"/>
              <a:gd name="connsiteY7" fmla="*/ 111919 h 578644"/>
              <a:gd name="connsiteX8" fmla="*/ 442913 w 895350"/>
              <a:gd name="connsiteY8" fmla="*/ 152400 h 578644"/>
              <a:gd name="connsiteX9" fmla="*/ 519113 w 895350"/>
              <a:gd name="connsiteY9" fmla="*/ 176213 h 578644"/>
              <a:gd name="connsiteX10" fmla="*/ 595313 w 895350"/>
              <a:gd name="connsiteY10" fmla="*/ 200025 h 578644"/>
              <a:gd name="connsiteX11" fmla="*/ 647700 w 895350"/>
              <a:gd name="connsiteY11" fmla="*/ 214313 h 578644"/>
              <a:gd name="connsiteX12" fmla="*/ 671513 w 895350"/>
              <a:gd name="connsiteY12" fmla="*/ 226219 h 578644"/>
              <a:gd name="connsiteX13" fmla="*/ 695325 w 895350"/>
              <a:gd name="connsiteY13" fmla="*/ 242888 h 578644"/>
              <a:gd name="connsiteX14" fmla="*/ 731044 w 895350"/>
              <a:gd name="connsiteY14" fmla="*/ 269082 h 578644"/>
              <a:gd name="connsiteX15" fmla="*/ 762000 w 895350"/>
              <a:gd name="connsiteY15" fmla="*/ 297657 h 578644"/>
              <a:gd name="connsiteX16" fmla="*/ 792956 w 895350"/>
              <a:gd name="connsiteY16" fmla="*/ 330994 h 578644"/>
              <a:gd name="connsiteX17" fmla="*/ 828675 w 895350"/>
              <a:gd name="connsiteY17" fmla="*/ 366713 h 578644"/>
              <a:gd name="connsiteX18" fmla="*/ 895350 w 895350"/>
              <a:gd name="connsiteY18" fmla="*/ 440532 h 578644"/>
              <a:gd name="connsiteX19" fmla="*/ 802481 w 895350"/>
              <a:gd name="connsiteY19" fmla="*/ 578644 h 578644"/>
              <a:gd name="connsiteX20" fmla="*/ 626269 w 895350"/>
              <a:gd name="connsiteY20" fmla="*/ 452438 h 578644"/>
              <a:gd name="connsiteX21" fmla="*/ 535781 w 895350"/>
              <a:gd name="connsiteY21" fmla="*/ 390525 h 578644"/>
              <a:gd name="connsiteX22" fmla="*/ 431006 w 895350"/>
              <a:gd name="connsiteY22" fmla="*/ 321469 h 578644"/>
              <a:gd name="connsiteX23" fmla="*/ 330994 w 895350"/>
              <a:gd name="connsiteY23" fmla="*/ 259557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95350" h="578644">
                <a:moveTo>
                  <a:pt x="330994" y="259557"/>
                </a:moveTo>
                <a:lnTo>
                  <a:pt x="269081" y="221457"/>
                </a:lnTo>
                <a:lnTo>
                  <a:pt x="188119" y="176213"/>
                </a:lnTo>
                <a:lnTo>
                  <a:pt x="78581" y="119063"/>
                </a:lnTo>
                <a:lnTo>
                  <a:pt x="0" y="78582"/>
                </a:lnTo>
                <a:lnTo>
                  <a:pt x="66675" y="0"/>
                </a:lnTo>
                <a:lnTo>
                  <a:pt x="240506" y="71438"/>
                </a:lnTo>
                <a:lnTo>
                  <a:pt x="338138" y="111919"/>
                </a:lnTo>
                <a:lnTo>
                  <a:pt x="442913" y="152400"/>
                </a:lnTo>
                <a:lnTo>
                  <a:pt x="519113" y="176213"/>
                </a:lnTo>
                <a:lnTo>
                  <a:pt x="595313" y="200025"/>
                </a:lnTo>
                <a:lnTo>
                  <a:pt x="647700" y="214313"/>
                </a:lnTo>
                <a:lnTo>
                  <a:pt x="671513" y="226219"/>
                </a:lnTo>
                <a:lnTo>
                  <a:pt x="695325" y="242888"/>
                </a:lnTo>
                <a:lnTo>
                  <a:pt x="731044" y="269082"/>
                </a:lnTo>
                <a:lnTo>
                  <a:pt x="762000" y="297657"/>
                </a:lnTo>
                <a:lnTo>
                  <a:pt x="792956" y="330994"/>
                </a:lnTo>
                <a:lnTo>
                  <a:pt x="828675" y="366713"/>
                </a:lnTo>
                <a:lnTo>
                  <a:pt x="895350" y="440532"/>
                </a:lnTo>
                <a:lnTo>
                  <a:pt x="802481" y="578644"/>
                </a:lnTo>
                <a:lnTo>
                  <a:pt x="626269" y="452438"/>
                </a:lnTo>
                <a:lnTo>
                  <a:pt x="535781" y="390525"/>
                </a:lnTo>
                <a:lnTo>
                  <a:pt x="431006" y="321469"/>
                </a:lnTo>
                <a:lnTo>
                  <a:pt x="330994" y="2595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337E96C-BB7A-6348-AEB8-C383758B3318}"/>
              </a:ext>
            </a:extLst>
          </p:cNvPr>
          <p:cNvSpPr/>
          <p:nvPr/>
        </p:nvSpPr>
        <p:spPr>
          <a:xfrm>
            <a:off x="6018213" y="5243513"/>
            <a:ext cx="706437" cy="673100"/>
          </a:xfrm>
          <a:custGeom>
            <a:avLst/>
            <a:gdLst>
              <a:gd name="connsiteX0" fmla="*/ 211931 w 707231"/>
              <a:gd name="connsiteY0" fmla="*/ 121443 h 673893"/>
              <a:gd name="connsiteX1" fmla="*/ 316706 w 707231"/>
              <a:gd name="connsiteY1" fmla="*/ 147637 h 673893"/>
              <a:gd name="connsiteX2" fmla="*/ 371475 w 707231"/>
              <a:gd name="connsiteY2" fmla="*/ 164306 h 673893"/>
              <a:gd name="connsiteX3" fmla="*/ 402431 w 707231"/>
              <a:gd name="connsiteY3" fmla="*/ 173831 h 673893"/>
              <a:gd name="connsiteX4" fmla="*/ 431006 w 707231"/>
              <a:gd name="connsiteY4" fmla="*/ 178593 h 673893"/>
              <a:gd name="connsiteX5" fmla="*/ 461962 w 707231"/>
              <a:gd name="connsiteY5" fmla="*/ 180975 h 673893"/>
              <a:gd name="connsiteX6" fmla="*/ 502444 w 707231"/>
              <a:gd name="connsiteY6" fmla="*/ 176212 h 673893"/>
              <a:gd name="connsiteX7" fmla="*/ 535781 w 707231"/>
              <a:gd name="connsiteY7" fmla="*/ 164306 h 673893"/>
              <a:gd name="connsiteX8" fmla="*/ 557212 w 707231"/>
              <a:gd name="connsiteY8" fmla="*/ 150018 h 673893"/>
              <a:gd name="connsiteX9" fmla="*/ 573881 w 707231"/>
              <a:gd name="connsiteY9" fmla="*/ 130968 h 673893"/>
              <a:gd name="connsiteX10" fmla="*/ 588169 w 707231"/>
              <a:gd name="connsiteY10" fmla="*/ 100012 h 673893"/>
              <a:gd name="connsiteX11" fmla="*/ 592931 w 707231"/>
              <a:gd name="connsiteY11" fmla="*/ 80962 h 673893"/>
              <a:gd name="connsiteX12" fmla="*/ 607219 w 707231"/>
              <a:gd name="connsiteY12" fmla="*/ 30956 h 673893"/>
              <a:gd name="connsiteX13" fmla="*/ 707231 w 707231"/>
              <a:gd name="connsiteY13" fmla="*/ 0 h 673893"/>
              <a:gd name="connsiteX14" fmla="*/ 564356 w 707231"/>
              <a:gd name="connsiteY14" fmla="*/ 673893 h 673893"/>
              <a:gd name="connsiteX15" fmla="*/ 533400 w 707231"/>
              <a:gd name="connsiteY15" fmla="*/ 609600 h 673893"/>
              <a:gd name="connsiteX16" fmla="*/ 519112 w 707231"/>
              <a:gd name="connsiteY16" fmla="*/ 576262 h 673893"/>
              <a:gd name="connsiteX17" fmla="*/ 492919 w 707231"/>
              <a:gd name="connsiteY17" fmla="*/ 531018 h 673893"/>
              <a:gd name="connsiteX18" fmla="*/ 457200 w 707231"/>
              <a:gd name="connsiteY18" fmla="*/ 476250 h 673893"/>
              <a:gd name="connsiteX19" fmla="*/ 431006 w 707231"/>
              <a:gd name="connsiteY19" fmla="*/ 442912 h 673893"/>
              <a:gd name="connsiteX20" fmla="*/ 388144 w 707231"/>
              <a:gd name="connsiteY20" fmla="*/ 397668 h 673893"/>
              <a:gd name="connsiteX21" fmla="*/ 335756 w 707231"/>
              <a:gd name="connsiteY21" fmla="*/ 354806 h 673893"/>
              <a:gd name="connsiteX22" fmla="*/ 273844 w 707231"/>
              <a:gd name="connsiteY22" fmla="*/ 302418 h 673893"/>
              <a:gd name="connsiteX23" fmla="*/ 197644 w 707231"/>
              <a:gd name="connsiteY23" fmla="*/ 242887 h 673893"/>
              <a:gd name="connsiteX24" fmla="*/ 140494 w 707231"/>
              <a:gd name="connsiteY24" fmla="*/ 202406 h 673893"/>
              <a:gd name="connsiteX25" fmla="*/ 73819 w 707231"/>
              <a:gd name="connsiteY25" fmla="*/ 159543 h 673893"/>
              <a:gd name="connsiteX26" fmla="*/ 38100 w 707231"/>
              <a:gd name="connsiteY26" fmla="*/ 138112 h 673893"/>
              <a:gd name="connsiteX27" fmla="*/ 14287 w 707231"/>
              <a:gd name="connsiteY27" fmla="*/ 119062 h 673893"/>
              <a:gd name="connsiteX28" fmla="*/ 0 w 707231"/>
              <a:gd name="connsiteY28" fmla="*/ 102393 h 673893"/>
              <a:gd name="connsiteX29" fmla="*/ 0 w 707231"/>
              <a:gd name="connsiteY29" fmla="*/ 88106 h 673893"/>
              <a:gd name="connsiteX30" fmla="*/ 4762 w 707231"/>
              <a:gd name="connsiteY30" fmla="*/ 78581 h 673893"/>
              <a:gd name="connsiteX31" fmla="*/ 28575 w 707231"/>
              <a:gd name="connsiteY31" fmla="*/ 78581 h 673893"/>
              <a:gd name="connsiteX32" fmla="*/ 76200 w 707231"/>
              <a:gd name="connsiteY32" fmla="*/ 85725 h 673893"/>
              <a:gd name="connsiteX33" fmla="*/ 211931 w 707231"/>
              <a:gd name="connsiteY33" fmla="*/ 121443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07231" h="673893">
                <a:moveTo>
                  <a:pt x="211931" y="121443"/>
                </a:moveTo>
                <a:lnTo>
                  <a:pt x="316706" y="147637"/>
                </a:lnTo>
                <a:lnTo>
                  <a:pt x="371475" y="164306"/>
                </a:lnTo>
                <a:lnTo>
                  <a:pt x="402431" y="173831"/>
                </a:lnTo>
                <a:lnTo>
                  <a:pt x="431006" y="178593"/>
                </a:lnTo>
                <a:lnTo>
                  <a:pt x="461962" y="180975"/>
                </a:lnTo>
                <a:lnTo>
                  <a:pt x="502444" y="176212"/>
                </a:lnTo>
                <a:lnTo>
                  <a:pt x="535781" y="164306"/>
                </a:lnTo>
                <a:lnTo>
                  <a:pt x="557212" y="150018"/>
                </a:lnTo>
                <a:lnTo>
                  <a:pt x="573881" y="130968"/>
                </a:lnTo>
                <a:lnTo>
                  <a:pt x="588169" y="100012"/>
                </a:lnTo>
                <a:lnTo>
                  <a:pt x="592931" y="80962"/>
                </a:lnTo>
                <a:lnTo>
                  <a:pt x="607219" y="30956"/>
                </a:lnTo>
                <a:lnTo>
                  <a:pt x="707231" y="0"/>
                </a:lnTo>
                <a:lnTo>
                  <a:pt x="564356" y="673893"/>
                </a:lnTo>
                <a:lnTo>
                  <a:pt x="533400" y="609600"/>
                </a:lnTo>
                <a:lnTo>
                  <a:pt x="519112" y="576262"/>
                </a:lnTo>
                <a:lnTo>
                  <a:pt x="492919" y="531018"/>
                </a:lnTo>
                <a:lnTo>
                  <a:pt x="457200" y="476250"/>
                </a:lnTo>
                <a:lnTo>
                  <a:pt x="431006" y="442912"/>
                </a:lnTo>
                <a:lnTo>
                  <a:pt x="388144" y="397668"/>
                </a:lnTo>
                <a:lnTo>
                  <a:pt x="335756" y="354806"/>
                </a:lnTo>
                <a:lnTo>
                  <a:pt x="273844" y="302418"/>
                </a:lnTo>
                <a:lnTo>
                  <a:pt x="197644" y="242887"/>
                </a:lnTo>
                <a:lnTo>
                  <a:pt x="140494" y="202406"/>
                </a:lnTo>
                <a:lnTo>
                  <a:pt x="73819" y="159543"/>
                </a:lnTo>
                <a:lnTo>
                  <a:pt x="38100" y="138112"/>
                </a:lnTo>
                <a:lnTo>
                  <a:pt x="14287" y="119062"/>
                </a:lnTo>
                <a:lnTo>
                  <a:pt x="0" y="102393"/>
                </a:lnTo>
                <a:lnTo>
                  <a:pt x="0" y="88106"/>
                </a:lnTo>
                <a:lnTo>
                  <a:pt x="4762" y="78581"/>
                </a:lnTo>
                <a:lnTo>
                  <a:pt x="28575" y="78581"/>
                </a:lnTo>
                <a:lnTo>
                  <a:pt x="76200" y="85725"/>
                </a:lnTo>
                <a:lnTo>
                  <a:pt x="211931" y="1214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D1EB48F-44DE-45F7-8564-E1F935AE2E2A}"/>
              </a:ext>
            </a:extLst>
          </p:cNvPr>
          <p:cNvGrpSpPr/>
          <p:nvPr/>
        </p:nvGrpSpPr>
        <p:grpSpPr>
          <a:xfrm>
            <a:off x="2540000" y="1621991"/>
            <a:ext cx="4392613" cy="4360863"/>
            <a:chOff x="2692400" y="1749425"/>
            <a:chExt cx="4392613" cy="4360863"/>
          </a:xfrm>
        </p:grpSpPr>
        <p:sp>
          <p:nvSpPr>
            <p:cNvPr id="12" name="フリーフォーム 33">
              <a:extLst>
                <a:ext uri="{FF2B5EF4-FFF2-40B4-BE49-F238E27FC236}">
                  <a16:creationId xmlns:a16="http://schemas.microsoft.com/office/drawing/2014/main" id="{FFF66F68-17CE-4642-BEF2-3C3F7754C7BF}"/>
                </a:ext>
              </a:extLst>
            </p:cNvPr>
            <p:cNvSpPr/>
            <p:nvPr/>
          </p:nvSpPr>
          <p:spPr>
            <a:xfrm>
              <a:off x="2692400" y="1770063"/>
              <a:ext cx="1335088" cy="2570162"/>
            </a:xfrm>
            <a:custGeom>
              <a:avLst/>
              <a:gdLst>
                <a:gd name="connsiteX0" fmla="*/ 1108463 w 1335419"/>
                <a:gd name="connsiteY0" fmla="*/ 805856 h 2568872"/>
                <a:gd name="connsiteX1" fmla="*/ 1147934 w 1335419"/>
                <a:gd name="connsiteY1" fmla="*/ 713758 h 2568872"/>
                <a:gd name="connsiteX2" fmla="*/ 1174248 w 1335419"/>
                <a:gd name="connsiteY2" fmla="*/ 644685 h 2568872"/>
                <a:gd name="connsiteX3" fmla="*/ 1190694 w 1335419"/>
                <a:gd name="connsiteY3" fmla="*/ 601925 h 2568872"/>
                <a:gd name="connsiteX4" fmla="*/ 1210429 w 1335419"/>
                <a:gd name="connsiteY4" fmla="*/ 569033 h 2568872"/>
                <a:gd name="connsiteX5" fmla="*/ 1236743 w 1335419"/>
                <a:gd name="connsiteY5" fmla="*/ 532851 h 2568872"/>
                <a:gd name="connsiteX6" fmla="*/ 1259767 w 1335419"/>
                <a:gd name="connsiteY6" fmla="*/ 506538 h 2568872"/>
                <a:gd name="connsiteX7" fmla="*/ 1282791 w 1335419"/>
                <a:gd name="connsiteY7" fmla="*/ 480224 h 2568872"/>
                <a:gd name="connsiteX8" fmla="*/ 1299237 w 1335419"/>
                <a:gd name="connsiteY8" fmla="*/ 463778 h 2568872"/>
                <a:gd name="connsiteX9" fmla="*/ 1312394 w 1335419"/>
                <a:gd name="connsiteY9" fmla="*/ 453910 h 2568872"/>
                <a:gd name="connsiteX10" fmla="*/ 1328840 w 1335419"/>
                <a:gd name="connsiteY10" fmla="*/ 430886 h 2568872"/>
                <a:gd name="connsiteX11" fmla="*/ 1335419 w 1335419"/>
                <a:gd name="connsiteY11" fmla="*/ 397994 h 2568872"/>
                <a:gd name="connsiteX12" fmla="*/ 1335419 w 1335419"/>
                <a:gd name="connsiteY12" fmla="*/ 378259 h 2568872"/>
                <a:gd name="connsiteX13" fmla="*/ 1325551 w 1335419"/>
                <a:gd name="connsiteY13" fmla="*/ 345367 h 2568872"/>
                <a:gd name="connsiteX14" fmla="*/ 1302527 w 1335419"/>
                <a:gd name="connsiteY14" fmla="*/ 302607 h 2568872"/>
                <a:gd name="connsiteX15" fmla="*/ 1279502 w 1335419"/>
                <a:gd name="connsiteY15" fmla="*/ 273004 h 2568872"/>
                <a:gd name="connsiteX16" fmla="*/ 1236743 w 1335419"/>
                <a:gd name="connsiteY16" fmla="*/ 226955 h 2568872"/>
                <a:gd name="connsiteX17" fmla="*/ 1180826 w 1335419"/>
                <a:gd name="connsiteY17" fmla="*/ 171038 h 2568872"/>
                <a:gd name="connsiteX18" fmla="*/ 1118331 w 1335419"/>
                <a:gd name="connsiteY18" fmla="*/ 124990 h 2568872"/>
                <a:gd name="connsiteX19" fmla="*/ 1059125 w 1335419"/>
                <a:gd name="connsiteY19" fmla="*/ 88808 h 2568872"/>
                <a:gd name="connsiteX20" fmla="*/ 996630 w 1335419"/>
                <a:gd name="connsiteY20" fmla="*/ 52627 h 2568872"/>
                <a:gd name="connsiteX21" fmla="*/ 960449 w 1335419"/>
                <a:gd name="connsiteY21" fmla="*/ 36181 h 2568872"/>
                <a:gd name="connsiteX22" fmla="*/ 924268 w 1335419"/>
                <a:gd name="connsiteY22" fmla="*/ 16446 h 2568872"/>
                <a:gd name="connsiteX23" fmla="*/ 888086 w 1335419"/>
                <a:gd name="connsiteY23" fmla="*/ 0 h 2568872"/>
                <a:gd name="connsiteX24" fmla="*/ 878219 w 1335419"/>
                <a:gd name="connsiteY24" fmla="*/ 0 h 2568872"/>
                <a:gd name="connsiteX25" fmla="*/ 868351 w 1335419"/>
                <a:gd name="connsiteY25" fmla="*/ 6578 h 2568872"/>
                <a:gd name="connsiteX26" fmla="*/ 868351 w 1335419"/>
                <a:gd name="connsiteY26" fmla="*/ 26313 h 2568872"/>
                <a:gd name="connsiteX27" fmla="*/ 874930 w 1335419"/>
                <a:gd name="connsiteY27" fmla="*/ 46049 h 2568872"/>
                <a:gd name="connsiteX28" fmla="*/ 907822 w 1335419"/>
                <a:gd name="connsiteY28" fmla="*/ 95387 h 2568872"/>
                <a:gd name="connsiteX29" fmla="*/ 934135 w 1335419"/>
                <a:gd name="connsiteY29" fmla="*/ 138146 h 2568872"/>
                <a:gd name="connsiteX30" fmla="*/ 950581 w 1335419"/>
                <a:gd name="connsiteY30" fmla="*/ 177617 h 2568872"/>
                <a:gd name="connsiteX31" fmla="*/ 970317 w 1335419"/>
                <a:gd name="connsiteY31" fmla="*/ 240112 h 2568872"/>
                <a:gd name="connsiteX32" fmla="*/ 973606 w 1335419"/>
                <a:gd name="connsiteY32" fmla="*/ 266426 h 2568872"/>
                <a:gd name="connsiteX33" fmla="*/ 963738 w 1335419"/>
                <a:gd name="connsiteY33" fmla="*/ 319053 h 2568872"/>
                <a:gd name="connsiteX34" fmla="*/ 901243 w 1335419"/>
                <a:gd name="connsiteY34" fmla="*/ 565744 h 2568872"/>
                <a:gd name="connsiteX35" fmla="*/ 792699 w 1335419"/>
                <a:gd name="connsiteY35" fmla="*/ 901243 h 2568872"/>
                <a:gd name="connsiteX36" fmla="*/ 710469 w 1335419"/>
                <a:gd name="connsiteY36" fmla="*/ 1124909 h 2568872"/>
                <a:gd name="connsiteX37" fmla="*/ 565744 w 1335419"/>
                <a:gd name="connsiteY37" fmla="*/ 1476854 h 2568872"/>
                <a:gd name="connsiteX38" fmla="*/ 430886 w 1335419"/>
                <a:gd name="connsiteY38" fmla="*/ 1763015 h 2568872"/>
                <a:gd name="connsiteX39" fmla="*/ 273004 w 1335419"/>
                <a:gd name="connsiteY39" fmla="*/ 2068912 h 2568872"/>
                <a:gd name="connsiteX40" fmla="*/ 108544 w 1335419"/>
                <a:gd name="connsiteY40" fmla="*/ 2355073 h 2568872"/>
                <a:gd name="connsiteX41" fmla="*/ 9868 w 1335419"/>
                <a:gd name="connsiteY41" fmla="*/ 2516244 h 2568872"/>
                <a:gd name="connsiteX42" fmla="*/ 0 w 1335419"/>
                <a:gd name="connsiteY42" fmla="*/ 2539269 h 2568872"/>
                <a:gd name="connsiteX43" fmla="*/ 0 w 1335419"/>
                <a:gd name="connsiteY43" fmla="*/ 2549136 h 2568872"/>
                <a:gd name="connsiteX44" fmla="*/ 3289 w 1335419"/>
                <a:gd name="connsiteY44" fmla="*/ 2562293 h 2568872"/>
                <a:gd name="connsiteX45" fmla="*/ 6578 w 1335419"/>
                <a:gd name="connsiteY45" fmla="*/ 2565582 h 2568872"/>
                <a:gd name="connsiteX46" fmla="*/ 26314 w 1335419"/>
                <a:gd name="connsiteY46" fmla="*/ 2568872 h 2568872"/>
                <a:gd name="connsiteX47" fmla="*/ 59206 w 1335419"/>
                <a:gd name="connsiteY47" fmla="*/ 2552426 h 2568872"/>
                <a:gd name="connsiteX48" fmla="*/ 101966 w 1335419"/>
                <a:gd name="connsiteY48" fmla="*/ 2499798 h 2568872"/>
                <a:gd name="connsiteX49" fmla="*/ 240112 w 1335419"/>
                <a:gd name="connsiteY49" fmla="*/ 2325470 h 2568872"/>
                <a:gd name="connsiteX50" fmla="*/ 361813 w 1335419"/>
                <a:gd name="connsiteY50" fmla="*/ 2164299 h 2568872"/>
                <a:gd name="connsiteX51" fmla="*/ 447332 w 1335419"/>
                <a:gd name="connsiteY51" fmla="*/ 2039309 h 2568872"/>
                <a:gd name="connsiteX52" fmla="*/ 582190 w 1335419"/>
                <a:gd name="connsiteY52" fmla="*/ 1838667 h 2568872"/>
                <a:gd name="connsiteX53" fmla="*/ 700602 w 1335419"/>
                <a:gd name="connsiteY53" fmla="*/ 1651182 h 2568872"/>
                <a:gd name="connsiteX54" fmla="*/ 799278 w 1335419"/>
                <a:gd name="connsiteY54" fmla="*/ 1450541 h 2568872"/>
                <a:gd name="connsiteX55" fmla="*/ 838748 w 1335419"/>
                <a:gd name="connsiteY55" fmla="*/ 1374889 h 2568872"/>
                <a:gd name="connsiteX56" fmla="*/ 940714 w 1335419"/>
                <a:gd name="connsiteY56" fmla="*/ 1167669 h 2568872"/>
                <a:gd name="connsiteX57" fmla="*/ 1042679 w 1335419"/>
                <a:gd name="connsiteY57" fmla="*/ 950581 h 2568872"/>
                <a:gd name="connsiteX58" fmla="*/ 1108463 w 1335419"/>
                <a:gd name="connsiteY58" fmla="*/ 805856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35419" h="2568872">
                  <a:moveTo>
                    <a:pt x="1108463" y="805856"/>
                  </a:moveTo>
                  <a:lnTo>
                    <a:pt x="1147934" y="713758"/>
                  </a:lnTo>
                  <a:lnTo>
                    <a:pt x="1174248" y="644685"/>
                  </a:lnTo>
                  <a:lnTo>
                    <a:pt x="1190694" y="601925"/>
                  </a:lnTo>
                  <a:lnTo>
                    <a:pt x="1210429" y="569033"/>
                  </a:lnTo>
                  <a:lnTo>
                    <a:pt x="1236743" y="532851"/>
                  </a:lnTo>
                  <a:lnTo>
                    <a:pt x="1259767" y="506538"/>
                  </a:lnTo>
                  <a:lnTo>
                    <a:pt x="1282791" y="480224"/>
                  </a:lnTo>
                  <a:lnTo>
                    <a:pt x="1299237" y="463778"/>
                  </a:lnTo>
                  <a:lnTo>
                    <a:pt x="1312394" y="453910"/>
                  </a:lnTo>
                  <a:lnTo>
                    <a:pt x="1328840" y="430886"/>
                  </a:lnTo>
                  <a:lnTo>
                    <a:pt x="1335419" y="397994"/>
                  </a:lnTo>
                  <a:lnTo>
                    <a:pt x="1335419" y="378259"/>
                  </a:lnTo>
                  <a:lnTo>
                    <a:pt x="1325551" y="345367"/>
                  </a:lnTo>
                  <a:lnTo>
                    <a:pt x="1302527" y="302607"/>
                  </a:lnTo>
                  <a:lnTo>
                    <a:pt x="1279502" y="273004"/>
                  </a:lnTo>
                  <a:lnTo>
                    <a:pt x="1236743" y="226955"/>
                  </a:lnTo>
                  <a:lnTo>
                    <a:pt x="1180826" y="171038"/>
                  </a:lnTo>
                  <a:lnTo>
                    <a:pt x="1118331" y="124990"/>
                  </a:lnTo>
                  <a:lnTo>
                    <a:pt x="1059125" y="88808"/>
                  </a:lnTo>
                  <a:lnTo>
                    <a:pt x="996630" y="52627"/>
                  </a:lnTo>
                  <a:lnTo>
                    <a:pt x="960449" y="36181"/>
                  </a:lnTo>
                  <a:lnTo>
                    <a:pt x="924268" y="16446"/>
                  </a:lnTo>
                  <a:lnTo>
                    <a:pt x="888086" y="0"/>
                  </a:lnTo>
                  <a:lnTo>
                    <a:pt x="878219" y="0"/>
                  </a:lnTo>
                  <a:lnTo>
                    <a:pt x="868351" y="6578"/>
                  </a:lnTo>
                  <a:lnTo>
                    <a:pt x="868351" y="26313"/>
                  </a:lnTo>
                  <a:lnTo>
                    <a:pt x="874930" y="46049"/>
                  </a:lnTo>
                  <a:lnTo>
                    <a:pt x="907822" y="95387"/>
                  </a:lnTo>
                  <a:lnTo>
                    <a:pt x="934135" y="138146"/>
                  </a:lnTo>
                  <a:lnTo>
                    <a:pt x="950581" y="177617"/>
                  </a:lnTo>
                  <a:lnTo>
                    <a:pt x="970317" y="240112"/>
                  </a:lnTo>
                  <a:lnTo>
                    <a:pt x="973606" y="266426"/>
                  </a:lnTo>
                  <a:lnTo>
                    <a:pt x="963738" y="319053"/>
                  </a:lnTo>
                  <a:lnTo>
                    <a:pt x="901243" y="565744"/>
                  </a:lnTo>
                  <a:lnTo>
                    <a:pt x="792699" y="901243"/>
                  </a:lnTo>
                  <a:lnTo>
                    <a:pt x="710469" y="1124909"/>
                  </a:lnTo>
                  <a:lnTo>
                    <a:pt x="565744" y="1476854"/>
                  </a:lnTo>
                  <a:lnTo>
                    <a:pt x="430886" y="1763015"/>
                  </a:lnTo>
                  <a:lnTo>
                    <a:pt x="273004" y="2068912"/>
                  </a:lnTo>
                  <a:lnTo>
                    <a:pt x="108544" y="2355073"/>
                  </a:lnTo>
                  <a:lnTo>
                    <a:pt x="9868" y="2516244"/>
                  </a:lnTo>
                  <a:lnTo>
                    <a:pt x="0" y="2539269"/>
                  </a:lnTo>
                  <a:lnTo>
                    <a:pt x="0" y="2549136"/>
                  </a:lnTo>
                  <a:lnTo>
                    <a:pt x="3289" y="2562293"/>
                  </a:lnTo>
                  <a:lnTo>
                    <a:pt x="6578" y="2565582"/>
                  </a:lnTo>
                  <a:lnTo>
                    <a:pt x="26314" y="2568872"/>
                  </a:lnTo>
                  <a:lnTo>
                    <a:pt x="59206" y="2552426"/>
                  </a:lnTo>
                  <a:lnTo>
                    <a:pt x="101966" y="2499798"/>
                  </a:lnTo>
                  <a:lnTo>
                    <a:pt x="240112" y="2325470"/>
                  </a:lnTo>
                  <a:lnTo>
                    <a:pt x="361813" y="2164299"/>
                  </a:lnTo>
                  <a:lnTo>
                    <a:pt x="447332" y="2039309"/>
                  </a:lnTo>
                  <a:lnTo>
                    <a:pt x="582190" y="1838667"/>
                  </a:lnTo>
                  <a:lnTo>
                    <a:pt x="700602" y="1651182"/>
                  </a:lnTo>
                  <a:lnTo>
                    <a:pt x="799278" y="1450541"/>
                  </a:lnTo>
                  <a:lnTo>
                    <a:pt x="838748" y="1374889"/>
                  </a:lnTo>
                  <a:lnTo>
                    <a:pt x="940714" y="1167669"/>
                  </a:lnTo>
                  <a:lnTo>
                    <a:pt x="1042679" y="950581"/>
                  </a:lnTo>
                  <a:lnTo>
                    <a:pt x="1108463" y="8058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D1DDE4E2-F0A2-425F-84D1-A4E14A764848}"/>
                </a:ext>
              </a:extLst>
            </p:cNvPr>
            <p:cNvSpPr/>
            <p:nvPr/>
          </p:nvSpPr>
          <p:spPr>
            <a:xfrm>
              <a:off x="4157663" y="1952625"/>
              <a:ext cx="1589087" cy="474663"/>
            </a:xfrm>
            <a:custGeom>
              <a:avLst/>
              <a:gdLst>
                <a:gd name="connsiteX0" fmla="*/ 883443 w 1588293"/>
                <a:gd name="connsiteY0" fmla="*/ 347663 h 473869"/>
                <a:gd name="connsiteX1" fmla="*/ 1042987 w 1588293"/>
                <a:gd name="connsiteY1" fmla="*/ 309563 h 473869"/>
                <a:gd name="connsiteX2" fmla="*/ 1233487 w 1588293"/>
                <a:gd name="connsiteY2" fmla="*/ 273844 h 473869"/>
                <a:gd name="connsiteX3" fmla="*/ 1421606 w 1588293"/>
                <a:gd name="connsiteY3" fmla="*/ 240506 h 473869"/>
                <a:gd name="connsiteX4" fmla="*/ 1538287 w 1588293"/>
                <a:gd name="connsiteY4" fmla="*/ 221456 h 473869"/>
                <a:gd name="connsiteX5" fmla="*/ 1557337 w 1588293"/>
                <a:gd name="connsiteY5" fmla="*/ 214313 h 473869"/>
                <a:gd name="connsiteX6" fmla="*/ 1576387 w 1588293"/>
                <a:gd name="connsiteY6" fmla="*/ 195263 h 473869"/>
                <a:gd name="connsiteX7" fmla="*/ 1585912 w 1588293"/>
                <a:gd name="connsiteY7" fmla="*/ 178594 h 473869"/>
                <a:gd name="connsiteX8" fmla="*/ 1588293 w 1588293"/>
                <a:gd name="connsiteY8" fmla="*/ 154781 h 473869"/>
                <a:gd name="connsiteX9" fmla="*/ 1585912 w 1588293"/>
                <a:gd name="connsiteY9" fmla="*/ 140494 h 473869"/>
                <a:gd name="connsiteX10" fmla="*/ 1569243 w 1588293"/>
                <a:gd name="connsiteY10" fmla="*/ 123825 h 473869"/>
                <a:gd name="connsiteX11" fmla="*/ 1535906 w 1588293"/>
                <a:gd name="connsiteY11" fmla="*/ 104775 h 473869"/>
                <a:gd name="connsiteX12" fmla="*/ 1497806 w 1588293"/>
                <a:gd name="connsiteY12" fmla="*/ 83344 h 473869"/>
                <a:gd name="connsiteX13" fmla="*/ 1440656 w 1588293"/>
                <a:gd name="connsiteY13" fmla="*/ 54769 h 473869"/>
                <a:gd name="connsiteX14" fmla="*/ 1381125 w 1588293"/>
                <a:gd name="connsiteY14" fmla="*/ 30956 h 473869"/>
                <a:gd name="connsiteX15" fmla="*/ 1316831 w 1588293"/>
                <a:gd name="connsiteY15" fmla="*/ 11906 h 473869"/>
                <a:gd name="connsiteX16" fmla="*/ 1233487 w 1588293"/>
                <a:gd name="connsiteY16" fmla="*/ 0 h 473869"/>
                <a:gd name="connsiteX17" fmla="*/ 1219200 w 1588293"/>
                <a:gd name="connsiteY17" fmla="*/ 0 h 473869"/>
                <a:gd name="connsiteX18" fmla="*/ 1207293 w 1588293"/>
                <a:gd name="connsiteY18" fmla="*/ 2381 h 473869"/>
                <a:gd name="connsiteX19" fmla="*/ 1188243 w 1588293"/>
                <a:gd name="connsiteY19" fmla="*/ 14288 h 473869"/>
                <a:gd name="connsiteX20" fmla="*/ 1085850 w 1588293"/>
                <a:gd name="connsiteY20" fmla="*/ 73819 h 473869"/>
                <a:gd name="connsiteX21" fmla="*/ 1052512 w 1588293"/>
                <a:gd name="connsiteY21" fmla="*/ 90488 h 473869"/>
                <a:gd name="connsiteX22" fmla="*/ 976312 w 1588293"/>
                <a:gd name="connsiteY22" fmla="*/ 116681 h 473869"/>
                <a:gd name="connsiteX23" fmla="*/ 802481 w 1588293"/>
                <a:gd name="connsiteY23" fmla="*/ 171450 h 473869"/>
                <a:gd name="connsiteX24" fmla="*/ 569118 w 1588293"/>
                <a:gd name="connsiteY24" fmla="*/ 233363 h 473869"/>
                <a:gd name="connsiteX25" fmla="*/ 426243 w 1588293"/>
                <a:gd name="connsiteY25" fmla="*/ 269081 h 473869"/>
                <a:gd name="connsiteX26" fmla="*/ 295275 w 1588293"/>
                <a:gd name="connsiteY26" fmla="*/ 295275 h 473869"/>
                <a:gd name="connsiteX27" fmla="*/ 219075 w 1588293"/>
                <a:gd name="connsiteY27" fmla="*/ 304800 h 473869"/>
                <a:gd name="connsiteX28" fmla="*/ 126206 w 1588293"/>
                <a:gd name="connsiteY28" fmla="*/ 311944 h 473869"/>
                <a:gd name="connsiteX29" fmla="*/ 69056 w 1588293"/>
                <a:gd name="connsiteY29" fmla="*/ 311944 h 473869"/>
                <a:gd name="connsiteX30" fmla="*/ 45243 w 1588293"/>
                <a:gd name="connsiteY30" fmla="*/ 302419 h 473869"/>
                <a:gd name="connsiteX31" fmla="*/ 28575 w 1588293"/>
                <a:gd name="connsiteY31" fmla="*/ 300038 h 473869"/>
                <a:gd name="connsiteX32" fmla="*/ 11906 w 1588293"/>
                <a:gd name="connsiteY32" fmla="*/ 302419 h 473869"/>
                <a:gd name="connsiteX33" fmla="*/ 7143 w 1588293"/>
                <a:gd name="connsiteY33" fmla="*/ 307181 h 473869"/>
                <a:gd name="connsiteX34" fmla="*/ 0 w 1588293"/>
                <a:gd name="connsiteY34" fmla="*/ 319088 h 473869"/>
                <a:gd name="connsiteX35" fmla="*/ 4762 w 1588293"/>
                <a:gd name="connsiteY35" fmla="*/ 347663 h 473869"/>
                <a:gd name="connsiteX36" fmla="*/ 14287 w 1588293"/>
                <a:gd name="connsiteY36" fmla="*/ 369094 h 473869"/>
                <a:gd name="connsiteX37" fmla="*/ 33337 w 1588293"/>
                <a:gd name="connsiteY37" fmla="*/ 388144 h 473869"/>
                <a:gd name="connsiteX38" fmla="*/ 83343 w 1588293"/>
                <a:gd name="connsiteY38" fmla="*/ 419100 h 473869"/>
                <a:gd name="connsiteX39" fmla="*/ 133350 w 1588293"/>
                <a:gd name="connsiteY39" fmla="*/ 445294 h 473869"/>
                <a:gd name="connsiteX40" fmla="*/ 178593 w 1588293"/>
                <a:gd name="connsiteY40" fmla="*/ 461963 h 473869"/>
                <a:gd name="connsiteX41" fmla="*/ 209550 w 1588293"/>
                <a:gd name="connsiteY41" fmla="*/ 469106 h 473869"/>
                <a:gd name="connsiteX42" fmla="*/ 257175 w 1588293"/>
                <a:gd name="connsiteY42" fmla="*/ 473869 h 473869"/>
                <a:gd name="connsiteX43" fmla="*/ 333375 w 1588293"/>
                <a:gd name="connsiteY43" fmla="*/ 469106 h 473869"/>
                <a:gd name="connsiteX44" fmla="*/ 404812 w 1588293"/>
                <a:gd name="connsiteY44" fmla="*/ 459581 h 473869"/>
                <a:gd name="connsiteX45" fmla="*/ 497681 w 1588293"/>
                <a:gd name="connsiteY45" fmla="*/ 442913 h 473869"/>
                <a:gd name="connsiteX46" fmla="*/ 728662 w 1588293"/>
                <a:gd name="connsiteY46" fmla="*/ 388144 h 473869"/>
                <a:gd name="connsiteX47" fmla="*/ 883443 w 1588293"/>
                <a:gd name="connsiteY47" fmla="*/ 34766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88293" h="473869">
                  <a:moveTo>
                    <a:pt x="883443" y="347663"/>
                  </a:moveTo>
                  <a:lnTo>
                    <a:pt x="1042987" y="309563"/>
                  </a:lnTo>
                  <a:lnTo>
                    <a:pt x="1233487" y="273844"/>
                  </a:lnTo>
                  <a:lnTo>
                    <a:pt x="1421606" y="240506"/>
                  </a:lnTo>
                  <a:lnTo>
                    <a:pt x="1538287" y="221456"/>
                  </a:lnTo>
                  <a:lnTo>
                    <a:pt x="1557337" y="214313"/>
                  </a:lnTo>
                  <a:lnTo>
                    <a:pt x="1576387" y="195263"/>
                  </a:lnTo>
                  <a:lnTo>
                    <a:pt x="1585912" y="178594"/>
                  </a:lnTo>
                  <a:lnTo>
                    <a:pt x="1588293" y="154781"/>
                  </a:lnTo>
                  <a:lnTo>
                    <a:pt x="1585912" y="140494"/>
                  </a:lnTo>
                  <a:lnTo>
                    <a:pt x="1569243" y="123825"/>
                  </a:lnTo>
                  <a:lnTo>
                    <a:pt x="1535906" y="104775"/>
                  </a:lnTo>
                  <a:lnTo>
                    <a:pt x="1497806" y="83344"/>
                  </a:lnTo>
                  <a:lnTo>
                    <a:pt x="1440656" y="54769"/>
                  </a:lnTo>
                  <a:lnTo>
                    <a:pt x="1381125" y="30956"/>
                  </a:lnTo>
                  <a:lnTo>
                    <a:pt x="1316831" y="11906"/>
                  </a:lnTo>
                  <a:lnTo>
                    <a:pt x="1233487" y="0"/>
                  </a:lnTo>
                  <a:lnTo>
                    <a:pt x="1219200" y="0"/>
                  </a:lnTo>
                  <a:lnTo>
                    <a:pt x="1207293" y="2381"/>
                  </a:lnTo>
                  <a:lnTo>
                    <a:pt x="1188243" y="14288"/>
                  </a:lnTo>
                  <a:lnTo>
                    <a:pt x="1085850" y="73819"/>
                  </a:lnTo>
                  <a:lnTo>
                    <a:pt x="1052512" y="90488"/>
                  </a:lnTo>
                  <a:lnTo>
                    <a:pt x="976312" y="116681"/>
                  </a:lnTo>
                  <a:lnTo>
                    <a:pt x="802481" y="171450"/>
                  </a:lnTo>
                  <a:lnTo>
                    <a:pt x="569118" y="233363"/>
                  </a:lnTo>
                  <a:lnTo>
                    <a:pt x="426243" y="269081"/>
                  </a:lnTo>
                  <a:lnTo>
                    <a:pt x="295275" y="295275"/>
                  </a:lnTo>
                  <a:lnTo>
                    <a:pt x="219075" y="304800"/>
                  </a:lnTo>
                  <a:lnTo>
                    <a:pt x="126206" y="311944"/>
                  </a:lnTo>
                  <a:lnTo>
                    <a:pt x="69056" y="311944"/>
                  </a:lnTo>
                  <a:lnTo>
                    <a:pt x="45243" y="302419"/>
                  </a:lnTo>
                  <a:lnTo>
                    <a:pt x="28575" y="300038"/>
                  </a:lnTo>
                  <a:lnTo>
                    <a:pt x="11906" y="302419"/>
                  </a:lnTo>
                  <a:lnTo>
                    <a:pt x="7143" y="307181"/>
                  </a:lnTo>
                  <a:lnTo>
                    <a:pt x="0" y="319088"/>
                  </a:lnTo>
                  <a:lnTo>
                    <a:pt x="4762" y="347663"/>
                  </a:lnTo>
                  <a:lnTo>
                    <a:pt x="14287" y="369094"/>
                  </a:lnTo>
                  <a:lnTo>
                    <a:pt x="33337" y="388144"/>
                  </a:lnTo>
                  <a:lnTo>
                    <a:pt x="83343" y="419100"/>
                  </a:lnTo>
                  <a:lnTo>
                    <a:pt x="133350" y="445294"/>
                  </a:lnTo>
                  <a:lnTo>
                    <a:pt x="178593" y="461963"/>
                  </a:lnTo>
                  <a:lnTo>
                    <a:pt x="209550" y="469106"/>
                  </a:lnTo>
                  <a:lnTo>
                    <a:pt x="257175" y="473869"/>
                  </a:lnTo>
                  <a:lnTo>
                    <a:pt x="333375" y="469106"/>
                  </a:lnTo>
                  <a:lnTo>
                    <a:pt x="404812" y="459581"/>
                  </a:lnTo>
                  <a:lnTo>
                    <a:pt x="497681" y="442913"/>
                  </a:lnTo>
                  <a:lnTo>
                    <a:pt x="728662" y="388144"/>
                  </a:lnTo>
                  <a:lnTo>
                    <a:pt x="883443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9">
              <a:extLst>
                <a:ext uri="{FF2B5EF4-FFF2-40B4-BE49-F238E27FC236}">
                  <a16:creationId xmlns:a16="http://schemas.microsoft.com/office/drawing/2014/main" id="{24AAFC96-9C7D-484A-BB69-27894FD9A5D7}"/>
                </a:ext>
              </a:extLst>
            </p:cNvPr>
            <p:cNvSpPr/>
            <p:nvPr/>
          </p:nvSpPr>
          <p:spPr>
            <a:xfrm>
              <a:off x="5799138" y="2497138"/>
              <a:ext cx="457200" cy="2011362"/>
            </a:xfrm>
            <a:custGeom>
              <a:avLst/>
              <a:gdLst>
                <a:gd name="connsiteX0" fmla="*/ 388942 w 458488"/>
                <a:gd name="connsiteY0" fmla="*/ 716065 h 2011680"/>
                <a:gd name="connsiteX1" fmla="*/ 391518 w 458488"/>
                <a:gd name="connsiteY1" fmla="*/ 556367 h 2011680"/>
                <a:gd name="connsiteX2" fmla="*/ 394094 w 458488"/>
                <a:gd name="connsiteY2" fmla="*/ 468791 h 2011680"/>
                <a:gd name="connsiteX3" fmla="*/ 396669 w 458488"/>
                <a:gd name="connsiteY3" fmla="*/ 419851 h 2011680"/>
                <a:gd name="connsiteX4" fmla="*/ 401821 w 458488"/>
                <a:gd name="connsiteY4" fmla="*/ 391518 h 2011680"/>
                <a:gd name="connsiteX5" fmla="*/ 419851 w 458488"/>
                <a:gd name="connsiteY5" fmla="*/ 342578 h 2011680"/>
                <a:gd name="connsiteX6" fmla="*/ 435306 w 458488"/>
                <a:gd name="connsiteY6" fmla="*/ 309093 h 2011680"/>
                <a:gd name="connsiteX7" fmla="*/ 443033 w 458488"/>
                <a:gd name="connsiteY7" fmla="*/ 296214 h 2011680"/>
                <a:gd name="connsiteX8" fmla="*/ 453336 w 458488"/>
                <a:gd name="connsiteY8" fmla="*/ 275608 h 2011680"/>
                <a:gd name="connsiteX9" fmla="*/ 458488 w 458488"/>
                <a:gd name="connsiteY9" fmla="*/ 257577 h 2011680"/>
                <a:gd name="connsiteX10" fmla="*/ 455912 w 458488"/>
                <a:gd name="connsiteY10" fmla="*/ 242123 h 2011680"/>
                <a:gd name="connsiteX11" fmla="*/ 448185 w 458488"/>
                <a:gd name="connsiteY11" fmla="*/ 218941 h 2011680"/>
                <a:gd name="connsiteX12" fmla="*/ 435306 w 458488"/>
                <a:gd name="connsiteY12" fmla="*/ 200910 h 2011680"/>
                <a:gd name="connsiteX13" fmla="*/ 412124 w 458488"/>
                <a:gd name="connsiteY13" fmla="*/ 177728 h 2011680"/>
                <a:gd name="connsiteX14" fmla="*/ 383790 w 458488"/>
                <a:gd name="connsiteY14" fmla="*/ 154546 h 2011680"/>
                <a:gd name="connsiteX15" fmla="*/ 345154 w 458488"/>
                <a:gd name="connsiteY15" fmla="*/ 133940 h 2011680"/>
                <a:gd name="connsiteX16" fmla="*/ 296214 w 458488"/>
                <a:gd name="connsiteY16" fmla="*/ 105607 h 2011680"/>
                <a:gd name="connsiteX17" fmla="*/ 244699 w 458488"/>
                <a:gd name="connsiteY17" fmla="*/ 74697 h 2011680"/>
                <a:gd name="connsiteX18" fmla="*/ 195759 w 458488"/>
                <a:gd name="connsiteY18" fmla="*/ 51515 h 2011680"/>
                <a:gd name="connsiteX19" fmla="*/ 144243 w 458488"/>
                <a:gd name="connsiteY19" fmla="*/ 30909 h 2011680"/>
                <a:gd name="connsiteX20" fmla="*/ 108183 w 458488"/>
                <a:gd name="connsiteY20" fmla="*/ 20606 h 2011680"/>
                <a:gd name="connsiteX21" fmla="*/ 92728 w 458488"/>
                <a:gd name="connsiteY21" fmla="*/ 15455 h 2011680"/>
                <a:gd name="connsiteX22" fmla="*/ 59243 w 458488"/>
                <a:gd name="connsiteY22" fmla="*/ 5151 h 2011680"/>
                <a:gd name="connsiteX23" fmla="*/ 36061 w 458488"/>
                <a:gd name="connsiteY23" fmla="*/ 0 h 2011680"/>
                <a:gd name="connsiteX24" fmla="*/ 20606 w 458488"/>
                <a:gd name="connsiteY24" fmla="*/ 0 h 2011680"/>
                <a:gd name="connsiteX25" fmla="*/ 10303 w 458488"/>
                <a:gd name="connsiteY25" fmla="*/ 0 h 2011680"/>
                <a:gd name="connsiteX26" fmla="*/ 0 w 458488"/>
                <a:gd name="connsiteY26" fmla="*/ 10303 h 2011680"/>
                <a:gd name="connsiteX27" fmla="*/ 5152 w 458488"/>
                <a:gd name="connsiteY27" fmla="*/ 30909 h 2011680"/>
                <a:gd name="connsiteX28" fmla="*/ 18030 w 458488"/>
                <a:gd name="connsiteY28" fmla="*/ 59243 h 2011680"/>
                <a:gd name="connsiteX29" fmla="*/ 43788 w 458488"/>
                <a:gd name="connsiteY29" fmla="*/ 87576 h 2011680"/>
                <a:gd name="connsiteX30" fmla="*/ 87576 w 458488"/>
                <a:gd name="connsiteY30" fmla="*/ 133940 h 2011680"/>
                <a:gd name="connsiteX31" fmla="*/ 113334 w 458488"/>
                <a:gd name="connsiteY31" fmla="*/ 167425 h 2011680"/>
                <a:gd name="connsiteX32" fmla="*/ 136516 w 458488"/>
                <a:gd name="connsiteY32" fmla="*/ 206062 h 2011680"/>
                <a:gd name="connsiteX33" fmla="*/ 151971 w 458488"/>
                <a:gd name="connsiteY33" fmla="*/ 247274 h 2011680"/>
                <a:gd name="connsiteX34" fmla="*/ 167425 w 458488"/>
                <a:gd name="connsiteY34" fmla="*/ 321972 h 2011680"/>
                <a:gd name="connsiteX35" fmla="*/ 172577 w 458488"/>
                <a:gd name="connsiteY35" fmla="*/ 386366 h 2011680"/>
                <a:gd name="connsiteX36" fmla="*/ 182880 w 458488"/>
                <a:gd name="connsiteY36" fmla="*/ 507428 h 2011680"/>
                <a:gd name="connsiteX37" fmla="*/ 188032 w 458488"/>
                <a:gd name="connsiteY37" fmla="*/ 566670 h 2011680"/>
                <a:gd name="connsiteX38" fmla="*/ 193183 w 458488"/>
                <a:gd name="connsiteY38" fmla="*/ 654247 h 2011680"/>
                <a:gd name="connsiteX39" fmla="*/ 198335 w 458488"/>
                <a:gd name="connsiteY39" fmla="*/ 813945 h 2011680"/>
                <a:gd name="connsiteX40" fmla="*/ 195759 w 458488"/>
                <a:gd name="connsiteY40" fmla="*/ 942733 h 2011680"/>
                <a:gd name="connsiteX41" fmla="*/ 180304 w 458488"/>
                <a:gd name="connsiteY41" fmla="*/ 1200311 h 2011680"/>
                <a:gd name="connsiteX42" fmla="*/ 157122 w 458488"/>
                <a:gd name="connsiteY42" fmla="*/ 1424403 h 2011680"/>
                <a:gd name="connsiteX43" fmla="*/ 126213 w 458488"/>
                <a:gd name="connsiteY43" fmla="*/ 1651071 h 2011680"/>
                <a:gd name="connsiteX44" fmla="*/ 131365 w 458488"/>
                <a:gd name="connsiteY44" fmla="*/ 1700011 h 2011680"/>
                <a:gd name="connsiteX45" fmla="*/ 144243 w 458488"/>
                <a:gd name="connsiteY45" fmla="*/ 1751527 h 2011680"/>
                <a:gd name="connsiteX46" fmla="*/ 164850 w 458488"/>
                <a:gd name="connsiteY46" fmla="*/ 1818497 h 2011680"/>
                <a:gd name="connsiteX47" fmla="*/ 195759 w 458488"/>
                <a:gd name="connsiteY47" fmla="*/ 1885467 h 2011680"/>
                <a:gd name="connsiteX48" fmla="*/ 231820 w 458488"/>
                <a:gd name="connsiteY48" fmla="*/ 1947286 h 2011680"/>
                <a:gd name="connsiteX49" fmla="*/ 252426 w 458488"/>
                <a:gd name="connsiteY49" fmla="*/ 1978195 h 2011680"/>
                <a:gd name="connsiteX50" fmla="*/ 273032 w 458488"/>
                <a:gd name="connsiteY50" fmla="*/ 1998801 h 2011680"/>
                <a:gd name="connsiteX51" fmla="*/ 291063 w 458488"/>
                <a:gd name="connsiteY51" fmla="*/ 2009104 h 2011680"/>
                <a:gd name="connsiteX52" fmla="*/ 303941 w 458488"/>
                <a:gd name="connsiteY52" fmla="*/ 2011680 h 2011680"/>
                <a:gd name="connsiteX53" fmla="*/ 332275 w 458488"/>
                <a:gd name="connsiteY53" fmla="*/ 2003953 h 2011680"/>
                <a:gd name="connsiteX54" fmla="*/ 355457 w 458488"/>
                <a:gd name="connsiteY54" fmla="*/ 1983346 h 2011680"/>
                <a:gd name="connsiteX55" fmla="*/ 368336 w 458488"/>
                <a:gd name="connsiteY55" fmla="*/ 1962740 h 2011680"/>
                <a:gd name="connsiteX56" fmla="*/ 376063 w 458488"/>
                <a:gd name="connsiteY56" fmla="*/ 1939558 h 2011680"/>
                <a:gd name="connsiteX57" fmla="*/ 406972 w 458488"/>
                <a:gd name="connsiteY57" fmla="*/ 1800466 h 2011680"/>
                <a:gd name="connsiteX58" fmla="*/ 417276 w 458488"/>
                <a:gd name="connsiteY58" fmla="*/ 1746375 h 2011680"/>
                <a:gd name="connsiteX59" fmla="*/ 412124 w 458488"/>
                <a:gd name="connsiteY59" fmla="*/ 1676829 h 2011680"/>
                <a:gd name="connsiteX60" fmla="*/ 399245 w 458488"/>
                <a:gd name="connsiteY60" fmla="*/ 1457888 h 2011680"/>
                <a:gd name="connsiteX61" fmla="*/ 388942 w 458488"/>
                <a:gd name="connsiteY61" fmla="*/ 1120462 h 2011680"/>
                <a:gd name="connsiteX62" fmla="*/ 388942 w 458488"/>
                <a:gd name="connsiteY62" fmla="*/ 716065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8488" h="2011680">
                  <a:moveTo>
                    <a:pt x="388942" y="716065"/>
                  </a:moveTo>
                  <a:cubicBezTo>
                    <a:pt x="389801" y="662832"/>
                    <a:pt x="390659" y="609600"/>
                    <a:pt x="391518" y="556367"/>
                  </a:cubicBezTo>
                  <a:cubicBezTo>
                    <a:pt x="392377" y="527175"/>
                    <a:pt x="393235" y="497983"/>
                    <a:pt x="394094" y="468791"/>
                  </a:cubicBezTo>
                  <a:lnTo>
                    <a:pt x="396669" y="419851"/>
                  </a:lnTo>
                  <a:lnTo>
                    <a:pt x="401821" y="391518"/>
                  </a:lnTo>
                  <a:lnTo>
                    <a:pt x="419851" y="342578"/>
                  </a:lnTo>
                  <a:lnTo>
                    <a:pt x="435306" y="309093"/>
                  </a:lnTo>
                  <a:lnTo>
                    <a:pt x="443033" y="296214"/>
                  </a:lnTo>
                  <a:lnTo>
                    <a:pt x="453336" y="275608"/>
                  </a:lnTo>
                  <a:lnTo>
                    <a:pt x="458488" y="257577"/>
                  </a:lnTo>
                  <a:lnTo>
                    <a:pt x="455912" y="242123"/>
                  </a:lnTo>
                  <a:lnTo>
                    <a:pt x="448185" y="218941"/>
                  </a:lnTo>
                  <a:lnTo>
                    <a:pt x="435306" y="200910"/>
                  </a:lnTo>
                  <a:lnTo>
                    <a:pt x="412124" y="177728"/>
                  </a:lnTo>
                  <a:lnTo>
                    <a:pt x="383790" y="154546"/>
                  </a:lnTo>
                  <a:lnTo>
                    <a:pt x="345154" y="133940"/>
                  </a:lnTo>
                  <a:lnTo>
                    <a:pt x="296214" y="105607"/>
                  </a:lnTo>
                  <a:lnTo>
                    <a:pt x="244699" y="74697"/>
                  </a:lnTo>
                  <a:lnTo>
                    <a:pt x="195759" y="51515"/>
                  </a:lnTo>
                  <a:lnTo>
                    <a:pt x="144243" y="30909"/>
                  </a:lnTo>
                  <a:lnTo>
                    <a:pt x="108183" y="20606"/>
                  </a:lnTo>
                  <a:lnTo>
                    <a:pt x="92728" y="15455"/>
                  </a:lnTo>
                  <a:lnTo>
                    <a:pt x="59243" y="5151"/>
                  </a:lnTo>
                  <a:lnTo>
                    <a:pt x="36061" y="0"/>
                  </a:lnTo>
                  <a:lnTo>
                    <a:pt x="20606" y="0"/>
                  </a:lnTo>
                  <a:lnTo>
                    <a:pt x="10303" y="0"/>
                  </a:lnTo>
                  <a:lnTo>
                    <a:pt x="0" y="10303"/>
                  </a:lnTo>
                  <a:lnTo>
                    <a:pt x="5152" y="30909"/>
                  </a:lnTo>
                  <a:lnTo>
                    <a:pt x="18030" y="59243"/>
                  </a:lnTo>
                  <a:lnTo>
                    <a:pt x="43788" y="87576"/>
                  </a:lnTo>
                  <a:lnTo>
                    <a:pt x="87576" y="133940"/>
                  </a:lnTo>
                  <a:lnTo>
                    <a:pt x="113334" y="167425"/>
                  </a:lnTo>
                  <a:lnTo>
                    <a:pt x="136516" y="206062"/>
                  </a:lnTo>
                  <a:lnTo>
                    <a:pt x="151971" y="247274"/>
                  </a:lnTo>
                  <a:lnTo>
                    <a:pt x="167425" y="321972"/>
                  </a:lnTo>
                  <a:lnTo>
                    <a:pt x="172577" y="386366"/>
                  </a:lnTo>
                  <a:lnTo>
                    <a:pt x="182880" y="507428"/>
                  </a:lnTo>
                  <a:lnTo>
                    <a:pt x="188032" y="566670"/>
                  </a:lnTo>
                  <a:lnTo>
                    <a:pt x="193183" y="654247"/>
                  </a:lnTo>
                  <a:lnTo>
                    <a:pt x="198335" y="813945"/>
                  </a:lnTo>
                  <a:cubicBezTo>
                    <a:pt x="197476" y="856874"/>
                    <a:pt x="196618" y="899804"/>
                    <a:pt x="195759" y="942733"/>
                  </a:cubicBezTo>
                  <a:lnTo>
                    <a:pt x="180304" y="1200311"/>
                  </a:lnTo>
                  <a:lnTo>
                    <a:pt x="157122" y="1424403"/>
                  </a:lnTo>
                  <a:lnTo>
                    <a:pt x="126213" y="1651071"/>
                  </a:lnTo>
                  <a:lnTo>
                    <a:pt x="131365" y="1700011"/>
                  </a:lnTo>
                  <a:lnTo>
                    <a:pt x="144243" y="1751527"/>
                  </a:lnTo>
                  <a:lnTo>
                    <a:pt x="164850" y="1818497"/>
                  </a:lnTo>
                  <a:lnTo>
                    <a:pt x="195759" y="1885467"/>
                  </a:lnTo>
                  <a:lnTo>
                    <a:pt x="231820" y="1947286"/>
                  </a:lnTo>
                  <a:lnTo>
                    <a:pt x="252426" y="1978195"/>
                  </a:lnTo>
                  <a:lnTo>
                    <a:pt x="273032" y="1998801"/>
                  </a:lnTo>
                  <a:lnTo>
                    <a:pt x="291063" y="2009104"/>
                  </a:lnTo>
                  <a:lnTo>
                    <a:pt x="303941" y="2011680"/>
                  </a:lnTo>
                  <a:lnTo>
                    <a:pt x="332275" y="2003953"/>
                  </a:lnTo>
                  <a:lnTo>
                    <a:pt x="355457" y="1983346"/>
                  </a:lnTo>
                  <a:lnTo>
                    <a:pt x="368336" y="1962740"/>
                  </a:lnTo>
                  <a:lnTo>
                    <a:pt x="376063" y="1939558"/>
                  </a:lnTo>
                  <a:lnTo>
                    <a:pt x="406972" y="1800466"/>
                  </a:lnTo>
                  <a:lnTo>
                    <a:pt x="417276" y="1746375"/>
                  </a:lnTo>
                  <a:lnTo>
                    <a:pt x="412124" y="1676829"/>
                  </a:lnTo>
                  <a:lnTo>
                    <a:pt x="399245" y="1457888"/>
                  </a:lnTo>
                  <a:lnTo>
                    <a:pt x="388942" y="1120462"/>
                  </a:lnTo>
                  <a:lnTo>
                    <a:pt x="388942" y="71606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3">
              <a:extLst>
                <a:ext uri="{FF2B5EF4-FFF2-40B4-BE49-F238E27FC236}">
                  <a16:creationId xmlns:a16="http://schemas.microsoft.com/office/drawing/2014/main" id="{46F9003D-C0C1-4A5A-B676-BFB8A9FFC472}"/>
                </a:ext>
              </a:extLst>
            </p:cNvPr>
            <p:cNvSpPr/>
            <p:nvPr/>
          </p:nvSpPr>
          <p:spPr>
            <a:xfrm rot="16200000">
              <a:off x="4602956" y="3628232"/>
              <a:ext cx="4360863" cy="603250"/>
            </a:xfrm>
            <a:custGeom>
              <a:avLst/>
              <a:gdLst>
                <a:gd name="connsiteX0" fmla="*/ 2312479 w 4360170"/>
                <a:gd name="connsiteY0" fmla="*/ 225952 h 603715"/>
                <a:gd name="connsiteX1" fmla="*/ 2619633 w 4360170"/>
                <a:gd name="connsiteY1" fmla="*/ 225952 h 603715"/>
                <a:gd name="connsiteX2" fmla="*/ 2940908 w 4360170"/>
                <a:gd name="connsiteY2" fmla="*/ 225952 h 603715"/>
                <a:gd name="connsiteX3" fmla="*/ 3286898 w 4360170"/>
                <a:gd name="connsiteY3" fmla="*/ 233013 h 603715"/>
                <a:gd name="connsiteX4" fmla="*/ 3625826 w 4360170"/>
                <a:gd name="connsiteY4" fmla="*/ 240074 h 603715"/>
                <a:gd name="connsiteX5" fmla="*/ 3911796 w 4360170"/>
                <a:gd name="connsiteY5" fmla="*/ 247135 h 603715"/>
                <a:gd name="connsiteX6" fmla="*/ 4003589 w 4360170"/>
                <a:gd name="connsiteY6" fmla="*/ 243604 h 603715"/>
                <a:gd name="connsiteX7" fmla="*/ 4049486 w 4360170"/>
                <a:gd name="connsiteY7" fmla="*/ 236543 h 603715"/>
                <a:gd name="connsiteX8" fmla="*/ 4095383 w 4360170"/>
                <a:gd name="connsiteY8" fmla="*/ 225952 h 603715"/>
                <a:gd name="connsiteX9" fmla="*/ 4137749 w 4360170"/>
                <a:gd name="connsiteY9" fmla="*/ 201238 h 603715"/>
                <a:gd name="connsiteX10" fmla="*/ 4180115 w 4360170"/>
                <a:gd name="connsiteY10" fmla="*/ 169464 h 603715"/>
                <a:gd name="connsiteX11" fmla="*/ 4229542 w 4360170"/>
                <a:gd name="connsiteY11" fmla="*/ 112976 h 603715"/>
                <a:gd name="connsiteX12" fmla="*/ 4257786 w 4360170"/>
                <a:gd name="connsiteY12" fmla="*/ 74140 h 603715"/>
                <a:gd name="connsiteX13" fmla="*/ 4275438 w 4360170"/>
                <a:gd name="connsiteY13" fmla="*/ 42366 h 603715"/>
                <a:gd name="connsiteX14" fmla="*/ 4286030 w 4360170"/>
                <a:gd name="connsiteY14" fmla="*/ 28244 h 603715"/>
                <a:gd name="connsiteX15" fmla="*/ 4303682 w 4360170"/>
                <a:gd name="connsiteY15" fmla="*/ 10591 h 603715"/>
                <a:gd name="connsiteX16" fmla="*/ 4317804 w 4360170"/>
                <a:gd name="connsiteY16" fmla="*/ 0 h 603715"/>
                <a:gd name="connsiteX17" fmla="*/ 4324865 w 4360170"/>
                <a:gd name="connsiteY17" fmla="*/ 0 h 603715"/>
                <a:gd name="connsiteX18" fmla="*/ 4335457 w 4360170"/>
                <a:gd name="connsiteY18" fmla="*/ 3530 h 603715"/>
                <a:gd name="connsiteX19" fmla="*/ 4349579 w 4360170"/>
                <a:gd name="connsiteY19" fmla="*/ 21183 h 603715"/>
                <a:gd name="connsiteX20" fmla="*/ 4356640 w 4360170"/>
                <a:gd name="connsiteY20" fmla="*/ 49427 h 603715"/>
                <a:gd name="connsiteX21" fmla="*/ 4360170 w 4360170"/>
                <a:gd name="connsiteY21" fmla="*/ 95323 h 603715"/>
                <a:gd name="connsiteX22" fmla="*/ 4356640 w 4360170"/>
                <a:gd name="connsiteY22" fmla="*/ 137689 h 603715"/>
                <a:gd name="connsiteX23" fmla="*/ 4342518 w 4360170"/>
                <a:gd name="connsiteY23" fmla="*/ 204769 h 603715"/>
                <a:gd name="connsiteX24" fmla="*/ 4310743 w 4360170"/>
                <a:gd name="connsiteY24" fmla="*/ 285970 h 603715"/>
                <a:gd name="connsiteX25" fmla="*/ 4264847 w 4360170"/>
                <a:gd name="connsiteY25" fmla="*/ 374233 h 603715"/>
                <a:gd name="connsiteX26" fmla="*/ 4222481 w 4360170"/>
                <a:gd name="connsiteY26" fmla="*/ 444843 h 603715"/>
                <a:gd name="connsiteX27" fmla="*/ 4158932 w 4360170"/>
                <a:gd name="connsiteY27" fmla="*/ 533105 h 603715"/>
                <a:gd name="connsiteX28" fmla="*/ 4123627 w 4360170"/>
                <a:gd name="connsiteY28" fmla="*/ 564880 h 603715"/>
                <a:gd name="connsiteX29" fmla="*/ 4091852 w 4360170"/>
                <a:gd name="connsiteY29" fmla="*/ 582532 h 603715"/>
                <a:gd name="connsiteX30" fmla="*/ 4070669 w 4360170"/>
                <a:gd name="connsiteY30" fmla="*/ 589593 h 603715"/>
                <a:gd name="connsiteX31" fmla="*/ 4038895 w 4360170"/>
                <a:gd name="connsiteY31" fmla="*/ 589593 h 603715"/>
                <a:gd name="connsiteX32" fmla="*/ 4000059 w 4360170"/>
                <a:gd name="connsiteY32" fmla="*/ 575471 h 603715"/>
                <a:gd name="connsiteX33" fmla="*/ 3971815 w 4360170"/>
                <a:gd name="connsiteY33" fmla="*/ 557819 h 603715"/>
                <a:gd name="connsiteX34" fmla="*/ 3932979 w 4360170"/>
                <a:gd name="connsiteY34" fmla="*/ 536636 h 603715"/>
                <a:gd name="connsiteX35" fmla="*/ 3876491 w 4360170"/>
                <a:gd name="connsiteY35" fmla="*/ 526044 h 603715"/>
                <a:gd name="connsiteX36" fmla="*/ 3745863 w 4360170"/>
                <a:gd name="connsiteY36" fmla="*/ 515453 h 603715"/>
                <a:gd name="connsiteX37" fmla="*/ 3537563 w 4360170"/>
                <a:gd name="connsiteY37" fmla="*/ 508392 h 603715"/>
                <a:gd name="connsiteX38" fmla="*/ 3124495 w 4360170"/>
                <a:gd name="connsiteY38" fmla="*/ 501331 h 603715"/>
                <a:gd name="connsiteX39" fmla="*/ 2774975 w 4360170"/>
                <a:gd name="connsiteY39" fmla="*/ 494270 h 603715"/>
                <a:gd name="connsiteX40" fmla="*/ 2030039 w 4360170"/>
                <a:gd name="connsiteY40" fmla="*/ 494270 h 603715"/>
                <a:gd name="connsiteX41" fmla="*/ 1574604 w 4360170"/>
                <a:gd name="connsiteY41" fmla="*/ 504861 h 603715"/>
                <a:gd name="connsiteX42" fmla="*/ 1168596 w 4360170"/>
                <a:gd name="connsiteY42" fmla="*/ 522514 h 603715"/>
                <a:gd name="connsiteX43" fmla="*/ 921461 w 4360170"/>
                <a:gd name="connsiteY43" fmla="*/ 543697 h 603715"/>
                <a:gd name="connsiteX44" fmla="*/ 688448 w 4360170"/>
                <a:gd name="connsiteY44" fmla="*/ 571941 h 603715"/>
                <a:gd name="connsiteX45" fmla="*/ 480149 w 4360170"/>
                <a:gd name="connsiteY45" fmla="*/ 600185 h 603715"/>
                <a:gd name="connsiteX46" fmla="*/ 444844 w 4360170"/>
                <a:gd name="connsiteY46" fmla="*/ 603715 h 603715"/>
                <a:gd name="connsiteX47" fmla="*/ 391886 w 4360170"/>
                <a:gd name="connsiteY47" fmla="*/ 582532 h 603715"/>
                <a:gd name="connsiteX48" fmla="*/ 296562 w 4360170"/>
                <a:gd name="connsiteY48" fmla="*/ 536636 h 603715"/>
                <a:gd name="connsiteX49" fmla="*/ 215361 w 4360170"/>
                <a:gd name="connsiteY49" fmla="*/ 494270 h 603715"/>
                <a:gd name="connsiteX50" fmla="*/ 137690 w 4360170"/>
                <a:gd name="connsiteY50" fmla="*/ 448373 h 603715"/>
                <a:gd name="connsiteX51" fmla="*/ 60019 w 4360170"/>
                <a:gd name="connsiteY51" fmla="*/ 398946 h 603715"/>
                <a:gd name="connsiteX52" fmla="*/ 31775 w 4360170"/>
                <a:gd name="connsiteY52" fmla="*/ 374233 h 603715"/>
                <a:gd name="connsiteX53" fmla="*/ 17653 w 4360170"/>
                <a:gd name="connsiteY53" fmla="*/ 356580 h 603715"/>
                <a:gd name="connsiteX54" fmla="*/ 3531 w 4360170"/>
                <a:gd name="connsiteY54" fmla="*/ 338928 h 603715"/>
                <a:gd name="connsiteX55" fmla="*/ 0 w 4360170"/>
                <a:gd name="connsiteY55" fmla="*/ 324806 h 603715"/>
                <a:gd name="connsiteX56" fmla="*/ 0 w 4360170"/>
                <a:gd name="connsiteY56" fmla="*/ 307153 h 603715"/>
                <a:gd name="connsiteX57" fmla="*/ 0 w 4360170"/>
                <a:gd name="connsiteY57" fmla="*/ 307153 h 603715"/>
                <a:gd name="connsiteX58" fmla="*/ 3531 w 4360170"/>
                <a:gd name="connsiteY58" fmla="*/ 285970 h 603715"/>
                <a:gd name="connsiteX59" fmla="*/ 14122 w 4360170"/>
                <a:gd name="connsiteY59" fmla="*/ 268318 h 603715"/>
                <a:gd name="connsiteX60" fmla="*/ 42366 w 4360170"/>
                <a:gd name="connsiteY60" fmla="*/ 247135 h 603715"/>
                <a:gd name="connsiteX61" fmla="*/ 102385 w 4360170"/>
                <a:gd name="connsiteY61" fmla="*/ 222421 h 603715"/>
                <a:gd name="connsiteX62" fmla="*/ 621369 w 4360170"/>
                <a:gd name="connsiteY62" fmla="*/ 282440 h 603715"/>
                <a:gd name="connsiteX63" fmla="*/ 667265 w 4360170"/>
                <a:gd name="connsiteY63" fmla="*/ 289501 h 603715"/>
                <a:gd name="connsiteX64" fmla="*/ 720223 w 4360170"/>
                <a:gd name="connsiteY64" fmla="*/ 293031 h 603715"/>
                <a:gd name="connsiteX65" fmla="*/ 889687 w 4360170"/>
                <a:gd name="connsiteY65" fmla="*/ 275379 h 603715"/>
                <a:gd name="connsiteX66" fmla="*/ 1168596 w 4360170"/>
                <a:gd name="connsiteY66" fmla="*/ 257726 h 603715"/>
                <a:gd name="connsiteX67" fmla="*/ 1571074 w 4360170"/>
                <a:gd name="connsiteY67" fmla="*/ 236543 h 603715"/>
                <a:gd name="connsiteX68" fmla="*/ 1857044 w 4360170"/>
                <a:gd name="connsiteY68" fmla="*/ 229482 h 603715"/>
                <a:gd name="connsiteX69" fmla="*/ 2241869 w 4360170"/>
                <a:gd name="connsiteY69" fmla="*/ 225952 h 603715"/>
                <a:gd name="connsiteX70" fmla="*/ 2312479 w 4360170"/>
                <a:gd name="connsiteY70" fmla="*/ 225952 h 60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360170" h="603715">
                  <a:moveTo>
                    <a:pt x="2312479" y="225952"/>
                  </a:moveTo>
                  <a:lnTo>
                    <a:pt x="2619633" y="225952"/>
                  </a:lnTo>
                  <a:lnTo>
                    <a:pt x="2940908" y="225952"/>
                  </a:lnTo>
                  <a:lnTo>
                    <a:pt x="3286898" y="233013"/>
                  </a:lnTo>
                  <a:lnTo>
                    <a:pt x="3625826" y="240074"/>
                  </a:lnTo>
                  <a:lnTo>
                    <a:pt x="3911796" y="247135"/>
                  </a:lnTo>
                  <a:lnTo>
                    <a:pt x="4003589" y="243604"/>
                  </a:lnTo>
                  <a:lnTo>
                    <a:pt x="4049486" y="236543"/>
                  </a:lnTo>
                  <a:lnTo>
                    <a:pt x="4095383" y="225952"/>
                  </a:lnTo>
                  <a:lnTo>
                    <a:pt x="4137749" y="201238"/>
                  </a:lnTo>
                  <a:lnTo>
                    <a:pt x="4180115" y="169464"/>
                  </a:lnTo>
                  <a:lnTo>
                    <a:pt x="4229542" y="112976"/>
                  </a:lnTo>
                  <a:lnTo>
                    <a:pt x="4257786" y="74140"/>
                  </a:lnTo>
                  <a:lnTo>
                    <a:pt x="4275438" y="42366"/>
                  </a:lnTo>
                  <a:lnTo>
                    <a:pt x="4286030" y="28244"/>
                  </a:lnTo>
                  <a:lnTo>
                    <a:pt x="4303682" y="10591"/>
                  </a:lnTo>
                  <a:lnTo>
                    <a:pt x="4317804" y="0"/>
                  </a:lnTo>
                  <a:lnTo>
                    <a:pt x="4324865" y="0"/>
                  </a:lnTo>
                  <a:lnTo>
                    <a:pt x="4335457" y="3530"/>
                  </a:lnTo>
                  <a:lnTo>
                    <a:pt x="4349579" y="21183"/>
                  </a:lnTo>
                  <a:lnTo>
                    <a:pt x="4356640" y="49427"/>
                  </a:lnTo>
                  <a:lnTo>
                    <a:pt x="4360170" y="95323"/>
                  </a:lnTo>
                  <a:lnTo>
                    <a:pt x="4356640" y="137689"/>
                  </a:lnTo>
                  <a:lnTo>
                    <a:pt x="4342518" y="204769"/>
                  </a:lnTo>
                  <a:lnTo>
                    <a:pt x="4310743" y="285970"/>
                  </a:lnTo>
                  <a:lnTo>
                    <a:pt x="4264847" y="374233"/>
                  </a:lnTo>
                  <a:lnTo>
                    <a:pt x="4222481" y="444843"/>
                  </a:lnTo>
                  <a:lnTo>
                    <a:pt x="4158932" y="533105"/>
                  </a:lnTo>
                  <a:lnTo>
                    <a:pt x="4123627" y="564880"/>
                  </a:lnTo>
                  <a:lnTo>
                    <a:pt x="4091852" y="582532"/>
                  </a:lnTo>
                  <a:lnTo>
                    <a:pt x="4070669" y="589593"/>
                  </a:lnTo>
                  <a:lnTo>
                    <a:pt x="4038895" y="589593"/>
                  </a:lnTo>
                  <a:lnTo>
                    <a:pt x="4000059" y="575471"/>
                  </a:lnTo>
                  <a:lnTo>
                    <a:pt x="3971815" y="557819"/>
                  </a:lnTo>
                  <a:lnTo>
                    <a:pt x="3932979" y="536636"/>
                  </a:lnTo>
                  <a:lnTo>
                    <a:pt x="3876491" y="526044"/>
                  </a:lnTo>
                  <a:lnTo>
                    <a:pt x="3745863" y="515453"/>
                  </a:lnTo>
                  <a:lnTo>
                    <a:pt x="3537563" y="508392"/>
                  </a:lnTo>
                  <a:lnTo>
                    <a:pt x="3124495" y="501331"/>
                  </a:lnTo>
                  <a:lnTo>
                    <a:pt x="2774975" y="494270"/>
                  </a:lnTo>
                  <a:lnTo>
                    <a:pt x="2030039" y="494270"/>
                  </a:lnTo>
                  <a:lnTo>
                    <a:pt x="1574604" y="504861"/>
                  </a:lnTo>
                  <a:lnTo>
                    <a:pt x="1168596" y="522514"/>
                  </a:lnTo>
                  <a:lnTo>
                    <a:pt x="921461" y="543697"/>
                  </a:lnTo>
                  <a:lnTo>
                    <a:pt x="688448" y="571941"/>
                  </a:lnTo>
                  <a:lnTo>
                    <a:pt x="480149" y="600185"/>
                  </a:lnTo>
                  <a:lnTo>
                    <a:pt x="444844" y="603715"/>
                  </a:lnTo>
                  <a:lnTo>
                    <a:pt x="391886" y="582532"/>
                  </a:lnTo>
                  <a:lnTo>
                    <a:pt x="296562" y="536636"/>
                  </a:lnTo>
                  <a:lnTo>
                    <a:pt x="215361" y="494270"/>
                  </a:lnTo>
                  <a:lnTo>
                    <a:pt x="137690" y="448373"/>
                  </a:lnTo>
                  <a:lnTo>
                    <a:pt x="60019" y="398946"/>
                  </a:lnTo>
                  <a:lnTo>
                    <a:pt x="31775" y="374233"/>
                  </a:lnTo>
                  <a:lnTo>
                    <a:pt x="17653" y="356580"/>
                  </a:lnTo>
                  <a:lnTo>
                    <a:pt x="3531" y="338928"/>
                  </a:lnTo>
                  <a:lnTo>
                    <a:pt x="0" y="324806"/>
                  </a:lnTo>
                  <a:lnTo>
                    <a:pt x="0" y="307153"/>
                  </a:lnTo>
                  <a:lnTo>
                    <a:pt x="0" y="307153"/>
                  </a:lnTo>
                  <a:lnTo>
                    <a:pt x="3531" y="285970"/>
                  </a:lnTo>
                  <a:lnTo>
                    <a:pt x="14122" y="268318"/>
                  </a:lnTo>
                  <a:lnTo>
                    <a:pt x="42366" y="247135"/>
                  </a:lnTo>
                  <a:lnTo>
                    <a:pt x="102385" y="222421"/>
                  </a:lnTo>
                  <a:lnTo>
                    <a:pt x="621369" y="282440"/>
                  </a:lnTo>
                  <a:lnTo>
                    <a:pt x="667265" y="289501"/>
                  </a:lnTo>
                  <a:lnTo>
                    <a:pt x="720223" y="293031"/>
                  </a:lnTo>
                  <a:lnTo>
                    <a:pt x="889687" y="275379"/>
                  </a:lnTo>
                  <a:lnTo>
                    <a:pt x="1168596" y="257726"/>
                  </a:lnTo>
                  <a:lnTo>
                    <a:pt x="1571074" y="236543"/>
                  </a:lnTo>
                  <a:lnTo>
                    <a:pt x="1857044" y="229482"/>
                  </a:lnTo>
                  <a:lnTo>
                    <a:pt x="2241869" y="225952"/>
                  </a:lnTo>
                  <a:lnTo>
                    <a:pt x="2312479" y="2259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0C90CE67-069E-44BE-B6E2-3539E944E561}"/>
                </a:ext>
              </a:extLst>
            </p:cNvPr>
            <p:cNvSpPr/>
            <p:nvPr/>
          </p:nvSpPr>
          <p:spPr>
            <a:xfrm rot="16200000">
              <a:off x="2031207" y="4428331"/>
              <a:ext cx="2811462" cy="333375"/>
            </a:xfrm>
            <a:custGeom>
              <a:avLst/>
              <a:gdLst>
                <a:gd name="connsiteX0" fmla="*/ 1335881 w 2812256"/>
                <a:gd name="connsiteY0" fmla="*/ 76200 h 333375"/>
                <a:gd name="connsiteX1" fmla="*/ 2055018 w 2812256"/>
                <a:gd name="connsiteY1" fmla="*/ 97631 h 333375"/>
                <a:gd name="connsiteX2" fmla="*/ 2397918 w 2812256"/>
                <a:gd name="connsiteY2" fmla="*/ 107156 h 333375"/>
                <a:gd name="connsiteX3" fmla="*/ 2507456 w 2812256"/>
                <a:gd name="connsiteY3" fmla="*/ 107156 h 333375"/>
                <a:gd name="connsiteX4" fmla="*/ 2526506 w 2812256"/>
                <a:gd name="connsiteY4" fmla="*/ 102393 h 333375"/>
                <a:gd name="connsiteX5" fmla="*/ 2559843 w 2812256"/>
                <a:gd name="connsiteY5" fmla="*/ 66675 h 333375"/>
                <a:gd name="connsiteX6" fmla="*/ 2812256 w 2812256"/>
                <a:gd name="connsiteY6" fmla="*/ 180975 h 333375"/>
                <a:gd name="connsiteX7" fmla="*/ 2750343 w 2812256"/>
                <a:gd name="connsiteY7" fmla="*/ 240506 h 333375"/>
                <a:gd name="connsiteX8" fmla="*/ 2719387 w 2812256"/>
                <a:gd name="connsiteY8" fmla="*/ 261937 h 333375"/>
                <a:gd name="connsiteX9" fmla="*/ 2681287 w 2812256"/>
                <a:gd name="connsiteY9" fmla="*/ 285750 h 333375"/>
                <a:gd name="connsiteX10" fmla="*/ 2631281 w 2812256"/>
                <a:gd name="connsiteY10" fmla="*/ 307181 h 333375"/>
                <a:gd name="connsiteX11" fmla="*/ 2593181 w 2812256"/>
                <a:gd name="connsiteY11" fmla="*/ 319087 h 333375"/>
                <a:gd name="connsiteX12" fmla="*/ 2540793 w 2812256"/>
                <a:gd name="connsiteY12" fmla="*/ 328612 h 333375"/>
                <a:gd name="connsiteX13" fmla="*/ 2500312 w 2812256"/>
                <a:gd name="connsiteY13" fmla="*/ 330993 h 333375"/>
                <a:gd name="connsiteX14" fmla="*/ 2469356 w 2812256"/>
                <a:gd name="connsiteY14" fmla="*/ 330993 h 333375"/>
                <a:gd name="connsiteX15" fmla="*/ 2409825 w 2812256"/>
                <a:gd name="connsiteY15" fmla="*/ 319087 h 333375"/>
                <a:gd name="connsiteX16" fmla="*/ 2274093 w 2812256"/>
                <a:gd name="connsiteY16" fmla="*/ 307181 h 333375"/>
                <a:gd name="connsiteX17" fmla="*/ 2078831 w 2812256"/>
                <a:gd name="connsiteY17" fmla="*/ 302418 h 333375"/>
                <a:gd name="connsiteX18" fmla="*/ 1802606 w 2812256"/>
                <a:gd name="connsiteY18" fmla="*/ 295275 h 333375"/>
                <a:gd name="connsiteX19" fmla="*/ 1509712 w 2812256"/>
                <a:gd name="connsiteY19" fmla="*/ 292893 h 333375"/>
                <a:gd name="connsiteX20" fmla="*/ 1257300 w 2812256"/>
                <a:gd name="connsiteY20" fmla="*/ 295275 h 333375"/>
                <a:gd name="connsiteX21" fmla="*/ 904875 w 2812256"/>
                <a:gd name="connsiteY21" fmla="*/ 307181 h 333375"/>
                <a:gd name="connsiteX22" fmla="*/ 676275 w 2812256"/>
                <a:gd name="connsiteY22" fmla="*/ 316706 h 333375"/>
                <a:gd name="connsiteX23" fmla="*/ 502443 w 2812256"/>
                <a:gd name="connsiteY23" fmla="*/ 326231 h 333375"/>
                <a:gd name="connsiteX24" fmla="*/ 388143 w 2812256"/>
                <a:gd name="connsiteY24" fmla="*/ 333375 h 333375"/>
                <a:gd name="connsiteX25" fmla="*/ 345281 w 2812256"/>
                <a:gd name="connsiteY25" fmla="*/ 333375 h 333375"/>
                <a:gd name="connsiteX26" fmla="*/ 283368 w 2812256"/>
                <a:gd name="connsiteY26" fmla="*/ 326231 h 333375"/>
                <a:gd name="connsiteX27" fmla="*/ 226218 w 2812256"/>
                <a:gd name="connsiteY27" fmla="*/ 311943 h 333375"/>
                <a:gd name="connsiteX28" fmla="*/ 173831 w 2812256"/>
                <a:gd name="connsiteY28" fmla="*/ 295275 h 333375"/>
                <a:gd name="connsiteX29" fmla="*/ 126206 w 2812256"/>
                <a:gd name="connsiteY29" fmla="*/ 276225 h 333375"/>
                <a:gd name="connsiteX30" fmla="*/ 88106 w 2812256"/>
                <a:gd name="connsiteY30" fmla="*/ 254793 h 333375"/>
                <a:gd name="connsiteX31" fmla="*/ 64293 w 2812256"/>
                <a:gd name="connsiteY31" fmla="*/ 240506 h 333375"/>
                <a:gd name="connsiteX32" fmla="*/ 42862 w 2812256"/>
                <a:gd name="connsiteY32" fmla="*/ 228600 h 333375"/>
                <a:gd name="connsiteX33" fmla="*/ 21431 w 2812256"/>
                <a:gd name="connsiteY33" fmla="*/ 214312 h 333375"/>
                <a:gd name="connsiteX34" fmla="*/ 11906 w 2812256"/>
                <a:gd name="connsiteY34" fmla="*/ 202406 h 333375"/>
                <a:gd name="connsiteX35" fmla="*/ 2381 w 2812256"/>
                <a:gd name="connsiteY35" fmla="*/ 185737 h 333375"/>
                <a:gd name="connsiteX36" fmla="*/ 0 w 2812256"/>
                <a:gd name="connsiteY36" fmla="*/ 176212 h 333375"/>
                <a:gd name="connsiteX37" fmla="*/ 0 w 2812256"/>
                <a:gd name="connsiteY37" fmla="*/ 164306 h 333375"/>
                <a:gd name="connsiteX38" fmla="*/ 7143 w 2812256"/>
                <a:gd name="connsiteY38" fmla="*/ 145256 h 333375"/>
                <a:gd name="connsiteX39" fmla="*/ 26193 w 2812256"/>
                <a:gd name="connsiteY39" fmla="*/ 126206 h 333375"/>
                <a:gd name="connsiteX40" fmla="*/ 52387 w 2812256"/>
                <a:gd name="connsiteY40" fmla="*/ 109537 h 333375"/>
                <a:gd name="connsiteX41" fmla="*/ 80962 w 2812256"/>
                <a:gd name="connsiteY41" fmla="*/ 95250 h 333375"/>
                <a:gd name="connsiteX42" fmla="*/ 140493 w 2812256"/>
                <a:gd name="connsiteY42" fmla="*/ 71437 h 333375"/>
                <a:gd name="connsiteX43" fmla="*/ 173831 w 2812256"/>
                <a:gd name="connsiteY43" fmla="*/ 61912 h 333375"/>
                <a:gd name="connsiteX44" fmla="*/ 269081 w 2812256"/>
                <a:gd name="connsiteY44" fmla="*/ 42862 h 333375"/>
                <a:gd name="connsiteX45" fmla="*/ 414337 w 2812256"/>
                <a:gd name="connsiteY45" fmla="*/ 14287 h 333375"/>
                <a:gd name="connsiteX46" fmla="*/ 492918 w 2812256"/>
                <a:gd name="connsiteY46" fmla="*/ 0 h 333375"/>
                <a:gd name="connsiteX47" fmla="*/ 511968 w 2812256"/>
                <a:gd name="connsiteY47" fmla="*/ 0 h 333375"/>
                <a:gd name="connsiteX48" fmla="*/ 533400 w 2812256"/>
                <a:gd name="connsiteY48" fmla="*/ 2381 h 333375"/>
                <a:gd name="connsiteX49" fmla="*/ 716756 w 2812256"/>
                <a:gd name="connsiteY49" fmla="*/ 28575 h 333375"/>
                <a:gd name="connsiteX50" fmla="*/ 1088231 w 2812256"/>
                <a:gd name="connsiteY50" fmla="*/ 61912 h 333375"/>
                <a:gd name="connsiteX51" fmla="*/ 1335881 w 2812256"/>
                <a:gd name="connsiteY51" fmla="*/ 762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12256" h="333375">
                  <a:moveTo>
                    <a:pt x="1335881" y="76200"/>
                  </a:moveTo>
                  <a:lnTo>
                    <a:pt x="2055018" y="97631"/>
                  </a:lnTo>
                  <a:lnTo>
                    <a:pt x="2397918" y="107156"/>
                  </a:lnTo>
                  <a:lnTo>
                    <a:pt x="2507456" y="107156"/>
                  </a:lnTo>
                  <a:lnTo>
                    <a:pt x="2526506" y="102393"/>
                  </a:lnTo>
                  <a:lnTo>
                    <a:pt x="2559843" y="66675"/>
                  </a:lnTo>
                  <a:lnTo>
                    <a:pt x="2812256" y="180975"/>
                  </a:lnTo>
                  <a:lnTo>
                    <a:pt x="2750343" y="240506"/>
                  </a:lnTo>
                  <a:lnTo>
                    <a:pt x="2719387" y="261937"/>
                  </a:lnTo>
                  <a:lnTo>
                    <a:pt x="2681287" y="285750"/>
                  </a:lnTo>
                  <a:lnTo>
                    <a:pt x="2631281" y="307181"/>
                  </a:lnTo>
                  <a:lnTo>
                    <a:pt x="2593181" y="319087"/>
                  </a:lnTo>
                  <a:lnTo>
                    <a:pt x="2540793" y="328612"/>
                  </a:lnTo>
                  <a:lnTo>
                    <a:pt x="2500312" y="330993"/>
                  </a:lnTo>
                  <a:lnTo>
                    <a:pt x="2469356" y="330993"/>
                  </a:lnTo>
                  <a:lnTo>
                    <a:pt x="2409825" y="319087"/>
                  </a:lnTo>
                  <a:lnTo>
                    <a:pt x="2274093" y="307181"/>
                  </a:lnTo>
                  <a:lnTo>
                    <a:pt x="2078831" y="302418"/>
                  </a:lnTo>
                  <a:lnTo>
                    <a:pt x="1802606" y="295275"/>
                  </a:lnTo>
                  <a:lnTo>
                    <a:pt x="1509712" y="292893"/>
                  </a:lnTo>
                  <a:lnTo>
                    <a:pt x="1257300" y="295275"/>
                  </a:lnTo>
                  <a:lnTo>
                    <a:pt x="904875" y="307181"/>
                  </a:lnTo>
                  <a:lnTo>
                    <a:pt x="676275" y="316706"/>
                  </a:lnTo>
                  <a:lnTo>
                    <a:pt x="502443" y="326231"/>
                  </a:lnTo>
                  <a:lnTo>
                    <a:pt x="388143" y="333375"/>
                  </a:lnTo>
                  <a:lnTo>
                    <a:pt x="345281" y="333375"/>
                  </a:lnTo>
                  <a:lnTo>
                    <a:pt x="283368" y="326231"/>
                  </a:lnTo>
                  <a:lnTo>
                    <a:pt x="226218" y="311943"/>
                  </a:lnTo>
                  <a:lnTo>
                    <a:pt x="173831" y="295275"/>
                  </a:lnTo>
                  <a:lnTo>
                    <a:pt x="126206" y="276225"/>
                  </a:lnTo>
                  <a:lnTo>
                    <a:pt x="88106" y="254793"/>
                  </a:lnTo>
                  <a:lnTo>
                    <a:pt x="64293" y="240506"/>
                  </a:lnTo>
                  <a:lnTo>
                    <a:pt x="42862" y="228600"/>
                  </a:lnTo>
                  <a:lnTo>
                    <a:pt x="21431" y="214312"/>
                  </a:lnTo>
                  <a:lnTo>
                    <a:pt x="11906" y="202406"/>
                  </a:lnTo>
                  <a:lnTo>
                    <a:pt x="2381" y="185737"/>
                  </a:lnTo>
                  <a:lnTo>
                    <a:pt x="0" y="176212"/>
                  </a:lnTo>
                  <a:lnTo>
                    <a:pt x="0" y="164306"/>
                  </a:lnTo>
                  <a:lnTo>
                    <a:pt x="7143" y="145256"/>
                  </a:lnTo>
                  <a:lnTo>
                    <a:pt x="26193" y="126206"/>
                  </a:lnTo>
                  <a:lnTo>
                    <a:pt x="52387" y="109537"/>
                  </a:lnTo>
                  <a:lnTo>
                    <a:pt x="80962" y="95250"/>
                  </a:lnTo>
                  <a:lnTo>
                    <a:pt x="140493" y="71437"/>
                  </a:lnTo>
                  <a:lnTo>
                    <a:pt x="173831" y="61912"/>
                  </a:lnTo>
                  <a:lnTo>
                    <a:pt x="269081" y="42862"/>
                  </a:lnTo>
                  <a:lnTo>
                    <a:pt x="414337" y="14287"/>
                  </a:lnTo>
                  <a:lnTo>
                    <a:pt x="492918" y="0"/>
                  </a:lnTo>
                  <a:lnTo>
                    <a:pt x="511968" y="0"/>
                  </a:lnTo>
                  <a:lnTo>
                    <a:pt x="533400" y="2381"/>
                  </a:lnTo>
                  <a:lnTo>
                    <a:pt x="716756" y="28575"/>
                  </a:lnTo>
                  <a:lnTo>
                    <a:pt x="1088231" y="61912"/>
                  </a:lnTo>
                  <a:lnTo>
                    <a:pt x="1335881" y="76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05EF6B07-EBE2-4E9C-B0C9-CE3F3BA90EDC}"/>
                </a:ext>
              </a:extLst>
            </p:cNvPr>
            <p:cNvSpPr/>
            <p:nvPr/>
          </p:nvSpPr>
          <p:spPr>
            <a:xfrm>
              <a:off x="3851275" y="2322513"/>
              <a:ext cx="1163638" cy="1816100"/>
            </a:xfrm>
            <a:custGeom>
              <a:avLst/>
              <a:gdLst>
                <a:gd name="connsiteX0" fmla="*/ 688182 w 1164432"/>
                <a:gd name="connsiteY0" fmla="*/ 495300 h 1816894"/>
                <a:gd name="connsiteX1" fmla="*/ 742950 w 1164432"/>
                <a:gd name="connsiteY1" fmla="*/ 359569 h 1816894"/>
                <a:gd name="connsiteX2" fmla="*/ 757238 w 1164432"/>
                <a:gd name="connsiteY2" fmla="*/ 314325 h 1816894"/>
                <a:gd name="connsiteX3" fmla="*/ 771525 w 1164432"/>
                <a:gd name="connsiteY3" fmla="*/ 261937 h 1816894"/>
                <a:gd name="connsiteX4" fmla="*/ 778669 w 1164432"/>
                <a:gd name="connsiteY4" fmla="*/ 221456 h 1816894"/>
                <a:gd name="connsiteX5" fmla="*/ 783432 w 1164432"/>
                <a:gd name="connsiteY5" fmla="*/ 169069 h 1816894"/>
                <a:gd name="connsiteX6" fmla="*/ 783432 w 1164432"/>
                <a:gd name="connsiteY6" fmla="*/ 104775 h 1816894"/>
                <a:gd name="connsiteX7" fmla="*/ 771525 w 1164432"/>
                <a:gd name="connsiteY7" fmla="*/ 30956 h 1816894"/>
                <a:gd name="connsiteX8" fmla="*/ 928688 w 1164432"/>
                <a:gd name="connsiteY8" fmla="*/ 0 h 1816894"/>
                <a:gd name="connsiteX9" fmla="*/ 1092994 w 1164432"/>
                <a:gd name="connsiteY9" fmla="*/ 85725 h 1816894"/>
                <a:gd name="connsiteX10" fmla="*/ 1131094 w 1164432"/>
                <a:gd name="connsiteY10" fmla="*/ 107156 h 1816894"/>
                <a:gd name="connsiteX11" fmla="*/ 1147763 w 1164432"/>
                <a:gd name="connsiteY11" fmla="*/ 119062 h 1816894"/>
                <a:gd name="connsiteX12" fmla="*/ 1157288 w 1164432"/>
                <a:gd name="connsiteY12" fmla="*/ 128587 h 1816894"/>
                <a:gd name="connsiteX13" fmla="*/ 1162050 w 1164432"/>
                <a:gd name="connsiteY13" fmla="*/ 140494 h 1816894"/>
                <a:gd name="connsiteX14" fmla="*/ 1164432 w 1164432"/>
                <a:gd name="connsiteY14" fmla="*/ 157162 h 1816894"/>
                <a:gd name="connsiteX15" fmla="*/ 1157288 w 1164432"/>
                <a:gd name="connsiteY15" fmla="*/ 183356 h 1816894"/>
                <a:gd name="connsiteX16" fmla="*/ 1145382 w 1164432"/>
                <a:gd name="connsiteY16" fmla="*/ 200025 h 1816894"/>
                <a:gd name="connsiteX17" fmla="*/ 1114425 w 1164432"/>
                <a:gd name="connsiteY17" fmla="*/ 233362 h 1816894"/>
                <a:gd name="connsiteX18" fmla="*/ 1064419 w 1164432"/>
                <a:gd name="connsiteY18" fmla="*/ 295275 h 1816894"/>
                <a:gd name="connsiteX19" fmla="*/ 1035844 w 1164432"/>
                <a:gd name="connsiteY19" fmla="*/ 340519 h 1816894"/>
                <a:gd name="connsiteX20" fmla="*/ 957263 w 1164432"/>
                <a:gd name="connsiteY20" fmla="*/ 488156 h 1816894"/>
                <a:gd name="connsiteX21" fmla="*/ 878682 w 1164432"/>
                <a:gd name="connsiteY21" fmla="*/ 669131 h 1816894"/>
                <a:gd name="connsiteX22" fmla="*/ 835819 w 1164432"/>
                <a:gd name="connsiteY22" fmla="*/ 766762 h 1816894"/>
                <a:gd name="connsiteX23" fmla="*/ 754857 w 1164432"/>
                <a:gd name="connsiteY23" fmla="*/ 883444 h 1816894"/>
                <a:gd name="connsiteX24" fmla="*/ 690563 w 1164432"/>
                <a:gd name="connsiteY24" fmla="*/ 983456 h 1816894"/>
                <a:gd name="connsiteX25" fmla="*/ 621507 w 1164432"/>
                <a:gd name="connsiteY25" fmla="*/ 1088231 h 1816894"/>
                <a:gd name="connsiteX26" fmla="*/ 542925 w 1164432"/>
                <a:gd name="connsiteY26" fmla="*/ 1202531 h 1816894"/>
                <a:gd name="connsiteX27" fmla="*/ 471488 w 1164432"/>
                <a:gd name="connsiteY27" fmla="*/ 1304925 h 1816894"/>
                <a:gd name="connsiteX28" fmla="*/ 400050 w 1164432"/>
                <a:gd name="connsiteY28" fmla="*/ 1409700 h 1816894"/>
                <a:gd name="connsiteX29" fmla="*/ 364332 w 1164432"/>
                <a:gd name="connsiteY29" fmla="*/ 1459706 h 1816894"/>
                <a:gd name="connsiteX30" fmla="*/ 278607 w 1164432"/>
                <a:gd name="connsiteY30" fmla="*/ 1564481 h 1816894"/>
                <a:gd name="connsiteX31" fmla="*/ 226219 w 1164432"/>
                <a:gd name="connsiteY31" fmla="*/ 1626394 h 1816894"/>
                <a:gd name="connsiteX32" fmla="*/ 145257 w 1164432"/>
                <a:gd name="connsiteY32" fmla="*/ 1716881 h 1816894"/>
                <a:gd name="connsiteX33" fmla="*/ 88107 w 1164432"/>
                <a:gd name="connsiteY33" fmla="*/ 1776412 h 1816894"/>
                <a:gd name="connsiteX34" fmla="*/ 59532 w 1164432"/>
                <a:gd name="connsiteY34" fmla="*/ 1802606 h 1816894"/>
                <a:gd name="connsiteX35" fmla="*/ 38100 w 1164432"/>
                <a:gd name="connsiteY35" fmla="*/ 1814512 h 1816894"/>
                <a:gd name="connsiteX36" fmla="*/ 16669 w 1164432"/>
                <a:gd name="connsiteY36" fmla="*/ 1816894 h 1816894"/>
                <a:gd name="connsiteX37" fmla="*/ 2382 w 1164432"/>
                <a:gd name="connsiteY37" fmla="*/ 1812131 h 1816894"/>
                <a:gd name="connsiteX38" fmla="*/ 0 w 1164432"/>
                <a:gd name="connsiteY38" fmla="*/ 1804987 h 1816894"/>
                <a:gd name="connsiteX39" fmla="*/ 2382 w 1164432"/>
                <a:gd name="connsiteY39" fmla="*/ 1783556 h 1816894"/>
                <a:gd name="connsiteX40" fmla="*/ 14288 w 1164432"/>
                <a:gd name="connsiteY40" fmla="*/ 1759744 h 1816894"/>
                <a:gd name="connsiteX41" fmla="*/ 61913 w 1164432"/>
                <a:gd name="connsiteY41" fmla="*/ 1690687 h 1816894"/>
                <a:gd name="connsiteX42" fmla="*/ 116682 w 1164432"/>
                <a:gd name="connsiteY42" fmla="*/ 1600200 h 1816894"/>
                <a:gd name="connsiteX43" fmla="*/ 178594 w 1164432"/>
                <a:gd name="connsiteY43" fmla="*/ 1502569 h 1816894"/>
                <a:gd name="connsiteX44" fmla="*/ 240507 w 1164432"/>
                <a:gd name="connsiteY44" fmla="*/ 1397794 h 1816894"/>
                <a:gd name="connsiteX45" fmla="*/ 307182 w 1164432"/>
                <a:gd name="connsiteY45" fmla="*/ 1281112 h 1816894"/>
                <a:gd name="connsiteX46" fmla="*/ 385763 w 1164432"/>
                <a:gd name="connsiteY46" fmla="*/ 1140619 h 1816894"/>
                <a:gd name="connsiteX47" fmla="*/ 454819 w 1164432"/>
                <a:gd name="connsiteY47" fmla="*/ 1007269 h 1816894"/>
                <a:gd name="connsiteX48" fmla="*/ 550069 w 1164432"/>
                <a:gd name="connsiteY48" fmla="*/ 816769 h 1816894"/>
                <a:gd name="connsiteX49" fmla="*/ 628650 w 1164432"/>
                <a:gd name="connsiteY49" fmla="*/ 640556 h 1816894"/>
                <a:gd name="connsiteX50" fmla="*/ 688182 w 1164432"/>
                <a:gd name="connsiteY50" fmla="*/ 4953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64432" h="1816894">
                  <a:moveTo>
                    <a:pt x="688182" y="495300"/>
                  </a:moveTo>
                  <a:lnTo>
                    <a:pt x="742950" y="359569"/>
                  </a:lnTo>
                  <a:lnTo>
                    <a:pt x="757238" y="314325"/>
                  </a:lnTo>
                  <a:lnTo>
                    <a:pt x="771525" y="261937"/>
                  </a:lnTo>
                  <a:lnTo>
                    <a:pt x="778669" y="221456"/>
                  </a:lnTo>
                  <a:lnTo>
                    <a:pt x="783432" y="169069"/>
                  </a:lnTo>
                  <a:lnTo>
                    <a:pt x="783432" y="104775"/>
                  </a:lnTo>
                  <a:lnTo>
                    <a:pt x="771525" y="30956"/>
                  </a:lnTo>
                  <a:lnTo>
                    <a:pt x="928688" y="0"/>
                  </a:lnTo>
                  <a:lnTo>
                    <a:pt x="1092994" y="85725"/>
                  </a:lnTo>
                  <a:lnTo>
                    <a:pt x="1131094" y="107156"/>
                  </a:lnTo>
                  <a:lnTo>
                    <a:pt x="1147763" y="119062"/>
                  </a:lnTo>
                  <a:lnTo>
                    <a:pt x="1157288" y="128587"/>
                  </a:lnTo>
                  <a:lnTo>
                    <a:pt x="1162050" y="140494"/>
                  </a:lnTo>
                  <a:lnTo>
                    <a:pt x="1164432" y="157162"/>
                  </a:lnTo>
                  <a:lnTo>
                    <a:pt x="1157288" y="183356"/>
                  </a:lnTo>
                  <a:lnTo>
                    <a:pt x="1145382" y="200025"/>
                  </a:lnTo>
                  <a:lnTo>
                    <a:pt x="1114425" y="233362"/>
                  </a:lnTo>
                  <a:lnTo>
                    <a:pt x="1064419" y="295275"/>
                  </a:lnTo>
                  <a:lnTo>
                    <a:pt x="1035844" y="340519"/>
                  </a:lnTo>
                  <a:lnTo>
                    <a:pt x="957263" y="488156"/>
                  </a:lnTo>
                  <a:lnTo>
                    <a:pt x="878682" y="669131"/>
                  </a:lnTo>
                  <a:lnTo>
                    <a:pt x="835819" y="766762"/>
                  </a:lnTo>
                  <a:lnTo>
                    <a:pt x="754857" y="883444"/>
                  </a:lnTo>
                  <a:lnTo>
                    <a:pt x="690563" y="983456"/>
                  </a:lnTo>
                  <a:lnTo>
                    <a:pt x="621507" y="1088231"/>
                  </a:lnTo>
                  <a:lnTo>
                    <a:pt x="542925" y="1202531"/>
                  </a:lnTo>
                  <a:lnTo>
                    <a:pt x="471488" y="1304925"/>
                  </a:lnTo>
                  <a:lnTo>
                    <a:pt x="400050" y="1409700"/>
                  </a:lnTo>
                  <a:lnTo>
                    <a:pt x="364332" y="1459706"/>
                  </a:lnTo>
                  <a:lnTo>
                    <a:pt x="278607" y="1564481"/>
                  </a:lnTo>
                  <a:lnTo>
                    <a:pt x="226219" y="1626394"/>
                  </a:lnTo>
                  <a:lnTo>
                    <a:pt x="145257" y="1716881"/>
                  </a:lnTo>
                  <a:lnTo>
                    <a:pt x="88107" y="1776412"/>
                  </a:lnTo>
                  <a:lnTo>
                    <a:pt x="59532" y="1802606"/>
                  </a:lnTo>
                  <a:lnTo>
                    <a:pt x="38100" y="1814512"/>
                  </a:lnTo>
                  <a:lnTo>
                    <a:pt x="16669" y="1816894"/>
                  </a:lnTo>
                  <a:lnTo>
                    <a:pt x="2382" y="1812131"/>
                  </a:lnTo>
                  <a:lnTo>
                    <a:pt x="0" y="1804987"/>
                  </a:lnTo>
                  <a:lnTo>
                    <a:pt x="2382" y="1783556"/>
                  </a:lnTo>
                  <a:lnTo>
                    <a:pt x="14288" y="1759744"/>
                  </a:lnTo>
                  <a:lnTo>
                    <a:pt x="61913" y="1690687"/>
                  </a:lnTo>
                  <a:lnTo>
                    <a:pt x="116682" y="1600200"/>
                  </a:lnTo>
                  <a:lnTo>
                    <a:pt x="178594" y="1502569"/>
                  </a:lnTo>
                  <a:lnTo>
                    <a:pt x="240507" y="1397794"/>
                  </a:lnTo>
                  <a:lnTo>
                    <a:pt x="307182" y="1281112"/>
                  </a:lnTo>
                  <a:lnTo>
                    <a:pt x="385763" y="1140619"/>
                  </a:lnTo>
                  <a:lnTo>
                    <a:pt x="454819" y="1007269"/>
                  </a:lnTo>
                  <a:lnTo>
                    <a:pt x="550069" y="816769"/>
                  </a:lnTo>
                  <a:lnTo>
                    <a:pt x="628650" y="640556"/>
                  </a:lnTo>
                  <a:lnTo>
                    <a:pt x="688182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7">
              <a:extLst>
                <a:ext uri="{FF2B5EF4-FFF2-40B4-BE49-F238E27FC236}">
                  <a16:creationId xmlns:a16="http://schemas.microsoft.com/office/drawing/2014/main" id="{3D9E2B53-2606-4C83-909F-F95DAB096FE4}"/>
                </a:ext>
              </a:extLst>
            </p:cNvPr>
            <p:cNvSpPr/>
            <p:nvPr/>
          </p:nvSpPr>
          <p:spPr>
            <a:xfrm>
              <a:off x="4552950" y="2868613"/>
              <a:ext cx="1141413" cy="358775"/>
            </a:xfrm>
            <a:custGeom>
              <a:avLst/>
              <a:gdLst>
                <a:gd name="connsiteX0" fmla="*/ 283369 w 1140619"/>
                <a:gd name="connsiteY0" fmla="*/ 354807 h 357188"/>
                <a:gd name="connsiteX1" fmla="*/ 357188 w 1140619"/>
                <a:gd name="connsiteY1" fmla="*/ 357188 h 357188"/>
                <a:gd name="connsiteX2" fmla="*/ 390525 w 1140619"/>
                <a:gd name="connsiteY2" fmla="*/ 347663 h 357188"/>
                <a:gd name="connsiteX3" fmla="*/ 435769 w 1140619"/>
                <a:gd name="connsiteY3" fmla="*/ 328613 h 357188"/>
                <a:gd name="connsiteX4" fmla="*/ 531019 w 1140619"/>
                <a:gd name="connsiteY4" fmla="*/ 292894 h 357188"/>
                <a:gd name="connsiteX5" fmla="*/ 626269 w 1140619"/>
                <a:gd name="connsiteY5" fmla="*/ 261938 h 357188"/>
                <a:gd name="connsiteX6" fmla="*/ 683419 w 1140619"/>
                <a:gd name="connsiteY6" fmla="*/ 252413 h 357188"/>
                <a:gd name="connsiteX7" fmla="*/ 707231 w 1140619"/>
                <a:gd name="connsiteY7" fmla="*/ 257175 h 357188"/>
                <a:gd name="connsiteX8" fmla="*/ 1135856 w 1140619"/>
                <a:gd name="connsiteY8" fmla="*/ 207169 h 357188"/>
                <a:gd name="connsiteX9" fmla="*/ 1140619 w 1140619"/>
                <a:gd name="connsiteY9" fmla="*/ 195263 h 357188"/>
                <a:gd name="connsiteX10" fmla="*/ 1140619 w 1140619"/>
                <a:gd name="connsiteY10" fmla="*/ 183357 h 357188"/>
                <a:gd name="connsiteX11" fmla="*/ 1138238 w 1140619"/>
                <a:gd name="connsiteY11" fmla="*/ 169069 h 357188"/>
                <a:gd name="connsiteX12" fmla="*/ 1131094 w 1140619"/>
                <a:gd name="connsiteY12" fmla="*/ 157163 h 357188"/>
                <a:gd name="connsiteX13" fmla="*/ 1109663 w 1140619"/>
                <a:gd name="connsiteY13" fmla="*/ 138113 h 357188"/>
                <a:gd name="connsiteX14" fmla="*/ 1071563 w 1140619"/>
                <a:gd name="connsiteY14" fmla="*/ 114300 h 357188"/>
                <a:gd name="connsiteX15" fmla="*/ 1033463 w 1140619"/>
                <a:gd name="connsiteY15" fmla="*/ 95250 h 357188"/>
                <a:gd name="connsiteX16" fmla="*/ 1012031 w 1140619"/>
                <a:gd name="connsiteY16" fmla="*/ 83344 h 357188"/>
                <a:gd name="connsiteX17" fmla="*/ 945356 w 1140619"/>
                <a:gd name="connsiteY17" fmla="*/ 40482 h 357188"/>
                <a:gd name="connsiteX18" fmla="*/ 890588 w 1140619"/>
                <a:gd name="connsiteY18" fmla="*/ 14288 h 357188"/>
                <a:gd name="connsiteX19" fmla="*/ 850106 w 1140619"/>
                <a:gd name="connsiteY19" fmla="*/ 2382 h 357188"/>
                <a:gd name="connsiteX20" fmla="*/ 831056 w 1140619"/>
                <a:gd name="connsiteY20" fmla="*/ 0 h 357188"/>
                <a:gd name="connsiteX21" fmla="*/ 802481 w 1140619"/>
                <a:gd name="connsiteY21" fmla="*/ 16669 h 357188"/>
                <a:gd name="connsiteX22" fmla="*/ 721519 w 1140619"/>
                <a:gd name="connsiteY22" fmla="*/ 52388 h 357188"/>
                <a:gd name="connsiteX23" fmla="*/ 626269 w 1140619"/>
                <a:gd name="connsiteY23" fmla="*/ 88107 h 357188"/>
                <a:gd name="connsiteX24" fmla="*/ 535781 w 1140619"/>
                <a:gd name="connsiteY24" fmla="*/ 119063 h 357188"/>
                <a:gd name="connsiteX25" fmla="*/ 421481 w 1140619"/>
                <a:gd name="connsiteY25" fmla="*/ 150019 h 357188"/>
                <a:gd name="connsiteX26" fmla="*/ 276225 w 1140619"/>
                <a:gd name="connsiteY26" fmla="*/ 178594 h 357188"/>
                <a:gd name="connsiteX27" fmla="*/ 119063 w 1140619"/>
                <a:gd name="connsiteY27" fmla="*/ 200025 h 357188"/>
                <a:gd name="connsiteX28" fmla="*/ 52388 w 1140619"/>
                <a:gd name="connsiteY28" fmla="*/ 204788 h 357188"/>
                <a:gd name="connsiteX29" fmla="*/ 0 w 1140619"/>
                <a:gd name="connsiteY29" fmla="*/ 328613 h 357188"/>
                <a:gd name="connsiteX30" fmla="*/ 130969 w 1140619"/>
                <a:gd name="connsiteY30" fmla="*/ 345282 h 357188"/>
                <a:gd name="connsiteX31" fmla="*/ 223838 w 1140619"/>
                <a:gd name="connsiteY31" fmla="*/ 352425 h 357188"/>
                <a:gd name="connsiteX32" fmla="*/ 283369 w 1140619"/>
                <a:gd name="connsiteY32" fmla="*/ 354807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9" h="357188">
                  <a:moveTo>
                    <a:pt x="283369" y="354807"/>
                  </a:moveTo>
                  <a:lnTo>
                    <a:pt x="357188" y="357188"/>
                  </a:lnTo>
                  <a:lnTo>
                    <a:pt x="390525" y="347663"/>
                  </a:lnTo>
                  <a:lnTo>
                    <a:pt x="435769" y="328613"/>
                  </a:lnTo>
                  <a:lnTo>
                    <a:pt x="531019" y="292894"/>
                  </a:lnTo>
                  <a:lnTo>
                    <a:pt x="626269" y="261938"/>
                  </a:lnTo>
                  <a:lnTo>
                    <a:pt x="683419" y="252413"/>
                  </a:lnTo>
                  <a:lnTo>
                    <a:pt x="707231" y="257175"/>
                  </a:lnTo>
                  <a:lnTo>
                    <a:pt x="1135856" y="207169"/>
                  </a:lnTo>
                  <a:lnTo>
                    <a:pt x="1140619" y="195263"/>
                  </a:lnTo>
                  <a:lnTo>
                    <a:pt x="1140619" y="183357"/>
                  </a:lnTo>
                  <a:lnTo>
                    <a:pt x="1138238" y="169069"/>
                  </a:lnTo>
                  <a:lnTo>
                    <a:pt x="1131094" y="157163"/>
                  </a:lnTo>
                  <a:lnTo>
                    <a:pt x="1109663" y="138113"/>
                  </a:lnTo>
                  <a:lnTo>
                    <a:pt x="1071563" y="114300"/>
                  </a:lnTo>
                  <a:lnTo>
                    <a:pt x="1033463" y="95250"/>
                  </a:lnTo>
                  <a:lnTo>
                    <a:pt x="1012031" y="83344"/>
                  </a:lnTo>
                  <a:lnTo>
                    <a:pt x="945356" y="40482"/>
                  </a:lnTo>
                  <a:lnTo>
                    <a:pt x="890588" y="14288"/>
                  </a:lnTo>
                  <a:lnTo>
                    <a:pt x="850106" y="2382"/>
                  </a:lnTo>
                  <a:lnTo>
                    <a:pt x="831056" y="0"/>
                  </a:lnTo>
                  <a:lnTo>
                    <a:pt x="802481" y="16669"/>
                  </a:lnTo>
                  <a:lnTo>
                    <a:pt x="721519" y="52388"/>
                  </a:lnTo>
                  <a:lnTo>
                    <a:pt x="626269" y="88107"/>
                  </a:lnTo>
                  <a:lnTo>
                    <a:pt x="535781" y="119063"/>
                  </a:lnTo>
                  <a:lnTo>
                    <a:pt x="421481" y="150019"/>
                  </a:lnTo>
                  <a:lnTo>
                    <a:pt x="276225" y="178594"/>
                  </a:lnTo>
                  <a:lnTo>
                    <a:pt x="119063" y="200025"/>
                  </a:lnTo>
                  <a:lnTo>
                    <a:pt x="52388" y="204788"/>
                  </a:lnTo>
                  <a:lnTo>
                    <a:pt x="0" y="328613"/>
                  </a:lnTo>
                  <a:lnTo>
                    <a:pt x="130969" y="345282"/>
                  </a:lnTo>
                  <a:lnTo>
                    <a:pt x="223838" y="352425"/>
                  </a:lnTo>
                  <a:lnTo>
                    <a:pt x="283369" y="354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2">
              <a:extLst>
                <a:ext uri="{FF2B5EF4-FFF2-40B4-BE49-F238E27FC236}">
                  <a16:creationId xmlns:a16="http://schemas.microsoft.com/office/drawing/2014/main" id="{7BF8DA8D-EA95-494A-A17B-AB724B87BA23}"/>
                </a:ext>
              </a:extLst>
            </p:cNvPr>
            <p:cNvSpPr/>
            <p:nvPr/>
          </p:nvSpPr>
          <p:spPr>
            <a:xfrm rot="16200000">
              <a:off x="3454400" y="3489325"/>
              <a:ext cx="2676525" cy="1800225"/>
            </a:xfrm>
            <a:custGeom>
              <a:avLst/>
              <a:gdLst>
                <a:gd name="connsiteX0" fmla="*/ 1081088 w 2676525"/>
                <a:gd name="connsiteY0" fmla="*/ 778669 h 1800225"/>
                <a:gd name="connsiteX1" fmla="*/ 1176338 w 2676525"/>
                <a:gd name="connsiteY1" fmla="*/ 835819 h 1800225"/>
                <a:gd name="connsiteX2" fmla="*/ 1273969 w 2676525"/>
                <a:gd name="connsiteY2" fmla="*/ 895350 h 1800225"/>
                <a:gd name="connsiteX3" fmla="*/ 1397794 w 2676525"/>
                <a:gd name="connsiteY3" fmla="*/ 966787 h 1800225"/>
                <a:gd name="connsiteX4" fmla="*/ 1450182 w 2676525"/>
                <a:gd name="connsiteY4" fmla="*/ 992981 h 1800225"/>
                <a:gd name="connsiteX5" fmla="*/ 1607344 w 2676525"/>
                <a:gd name="connsiteY5" fmla="*/ 1047750 h 1800225"/>
                <a:gd name="connsiteX6" fmla="*/ 1762125 w 2676525"/>
                <a:gd name="connsiteY6" fmla="*/ 1114425 h 1800225"/>
                <a:gd name="connsiteX7" fmla="*/ 1964532 w 2676525"/>
                <a:gd name="connsiteY7" fmla="*/ 1193006 h 1800225"/>
                <a:gd name="connsiteX8" fmla="*/ 2157413 w 2676525"/>
                <a:gd name="connsiteY8" fmla="*/ 1262062 h 1800225"/>
                <a:gd name="connsiteX9" fmla="*/ 2255044 w 2676525"/>
                <a:gd name="connsiteY9" fmla="*/ 1293019 h 1800225"/>
                <a:gd name="connsiteX10" fmla="*/ 2426494 w 2676525"/>
                <a:gd name="connsiteY10" fmla="*/ 1340644 h 1800225"/>
                <a:gd name="connsiteX11" fmla="*/ 2566988 w 2676525"/>
                <a:gd name="connsiteY11" fmla="*/ 1373981 h 1800225"/>
                <a:gd name="connsiteX12" fmla="*/ 2578894 w 2676525"/>
                <a:gd name="connsiteY12" fmla="*/ 1376362 h 1800225"/>
                <a:gd name="connsiteX13" fmla="*/ 2597944 w 2676525"/>
                <a:gd name="connsiteY13" fmla="*/ 1369219 h 1800225"/>
                <a:gd name="connsiteX14" fmla="*/ 2628900 w 2676525"/>
                <a:gd name="connsiteY14" fmla="*/ 1321594 h 1800225"/>
                <a:gd name="connsiteX15" fmla="*/ 2676525 w 2676525"/>
                <a:gd name="connsiteY15" fmla="*/ 1800225 h 1800225"/>
                <a:gd name="connsiteX16" fmla="*/ 2650332 w 2676525"/>
                <a:gd name="connsiteY16" fmla="*/ 1797844 h 1800225"/>
                <a:gd name="connsiteX17" fmla="*/ 2631282 w 2676525"/>
                <a:gd name="connsiteY17" fmla="*/ 1788319 h 1800225"/>
                <a:gd name="connsiteX18" fmla="*/ 2609850 w 2676525"/>
                <a:gd name="connsiteY18" fmla="*/ 1762125 h 1800225"/>
                <a:gd name="connsiteX19" fmla="*/ 2590800 w 2676525"/>
                <a:gd name="connsiteY19" fmla="*/ 1738312 h 1800225"/>
                <a:gd name="connsiteX20" fmla="*/ 2566988 w 2676525"/>
                <a:gd name="connsiteY20" fmla="*/ 1714500 h 1800225"/>
                <a:gd name="connsiteX21" fmla="*/ 2526507 w 2676525"/>
                <a:gd name="connsiteY21" fmla="*/ 1685925 h 1800225"/>
                <a:gd name="connsiteX22" fmla="*/ 2495550 w 2676525"/>
                <a:gd name="connsiteY22" fmla="*/ 1671637 h 1800225"/>
                <a:gd name="connsiteX23" fmla="*/ 2443163 w 2676525"/>
                <a:gd name="connsiteY23" fmla="*/ 1654969 h 1800225"/>
                <a:gd name="connsiteX24" fmla="*/ 2316957 w 2676525"/>
                <a:gd name="connsiteY24" fmla="*/ 1616869 h 1800225"/>
                <a:gd name="connsiteX25" fmla="*/ 2076450 w 2676525"/>
                <a:gd name="connsiteY25" fmla="*/ 1535906 h 1800225"/>
                <a:gd name="connsiteX26" fmla="*/ 1850232 w 2676525"/>
                <a:gd name="connsiteY26" fmla="*/ 1445419 h 1800225"/>
                <a:gd name="connsiteX27" fmla="*/ 1676400 w 2676525"/>
                <a:gd name="connsiteY27" fmla="*/ 1369219 h 1800225"/>
                <a:gd name="connsiteX28" fmla="*/ 1495425 w 2676525"/>
                <a:gd name="connsiteY28" fmla="*/ 1283494 h 1800225"/>
                <a:gd name="connsiteX29" fmla="*/ 1340644 w 2676525"/>
                <a:gd name="connsiteY29" fmla="*/ 1200150 h 1800225"/>
                <a:gd name="connsiteX30" fmla="*/ 1162050 w 2676525"/>
                <a:gd name="connsiteY30" fmla="*/ 1090612 h 1800225"/>
                <a:gd name="connsiteX31" fmla="*/ 1035844 w 2676525"/>
                <a:gd name="connsiteY31" fmla="*/ 1002506 h 1800225"/>
                <a:gd name="connsiteX32" fmla="*/ 850107 w 2676525"/>
                <a:gd name="connsiteY32" fmla="*/ 864394 h 1800225"/>
                <a:gd name="connsiteX33" fmla="*/ 728663 w 2676525"/>
                <a:gd name="connsiteY33" fmla="*/ 769144 h 1800225"/>
                <a:gd name="connsiteX34" fmla="*/ 542925 w 2676525"/>
                <a:gd name="connsiteY34" fmla="*/ 609600 h 1800225"/>
                <a:gd name="connsiteX35" fmla="*/ 423863 w 2676525"/>
                <a:gd name="connsiteY35" fmla="*/ 500062 h 1800225"/>
                <a:gd name="connsiteX36" fmla="*/ 280988 w 2676525"/>
                <a:gd name="connsiteY36" fmla="*/ 357187 h 1800225"/>
                <a:gd name="connsiteX37" fmla="*/ 150019 w 2676525"/>
                <a:gd name="connsiteY37" fmla="*/ 216694 h 1800225"/>
                <a:gd name="connsiteX38" fmla="*/ 64294 w 2676525"/>
                <a:gd name="connsiteY38" fmla="*/ 116681 h 1800225"/>
                <a:gd name="connsiteX39" fmla="*/ 23813 w 2676525"/>
                <a:gd name="connsiteY39" fmla="*/ 66675 h 1800225"/>
                <a:gd name="connsiteX40" fmla="*/ 2382 w 2676525"/>
                <a:gd name="connsiteY40" fmla="*/ 30956 h 1800225"/>
                <a:gd name="connsiteX41" fmla="*/ 0 w 2676525"/>
                <a:gd name="connsiteY41" fmla="*/ 21431 h 1800225"/>
                <a:gd name="connsiteX42" fmla="*/ 2382 w 2676525"/>
                <a:gd name="connsiteY42" fmla="*/ 4762 h 1800225"/>
                <a:gd name="connsiteX43" fmla="*/ 4763 w 2676525"/>
                <a:gd name="connsiteY43" fmla="*/ 0 h 1800225"/>
                <a:gd name="connsiteX44" fmla="*/ 14288 w 2676525"/>
                <a:gd name="connsiteY44" fmla="*/ 0 h 1800225"/>
                <a:gd name="connsiteX45" fmla="*/ 42863 w 2676525"/>
                <a:gd name="connsiteY45" fmla="*/ 9525 h 1800225"/>
                <a:gd name="connsiteX46" fmla="*/ 76200 w 2676525"/>
                <a:gd name="connsiteY46" fmla="*/ 28575 h 1800225"/>
                <a:gd name="connsiteX47" fmla="*/ 145257 w 2676525"/>
                <a:gd name="connsiteY47" fmla="*/ 95250 h 1800225"/>
                <a:gd name="connsiteX48" fmla="*/ 261938 w 2676525"/>
                <a:gd name="connsiteY48" fmla="*/ 197644 h 1800225"/>
                <a:gd name="connsiteX49" fmla="*/ 357188 w 2676525"/>
                <a:gd name="connsiteY49" fmla="*/ 276225 h 1800225"/>
                <a:gd name="connsiteX50" fmla="*/ 459582 w 2676525"/>
                <a:gd name="connsiteY50" fmla="*/ 354806 h 1800225"/>
                <a:gd name="connsiteX51" fmla="*/ 564357 w 2676525"/>
                <a:gd name="connsiteY51" fmla="*/ 433387 h 1800225"/>
                <a:gd name="connsiteX52" fmla="*/ 681038 w 2676525"/>
                <a:gd name="connsiteY52" fmla="*/ 519112 h 1800225"/>
                <a:gd name="connsiteX53" fmla="*/ 814388 w 2676525"/>
                <a:gd name="connsiteY53" fmla="*/ 607219 h 1800225"/>
                <a:gd name="connsiteX54" fmla="*/ 952500 w 2676525"/>
                <a:gd name="connsiteY54" fmla="*/ 697706 h 1800225"/>
                <a:gd name="connsiteX55" fmla="*/ 1035844 w 2676525"/>
                <a:gd name="connsiteY55" fmla="*/ 750094 h 1800225"/>
                <a:gd name="connsiteX56" fmla="*/ 1081088 w 2676525"/>
                <a:gd name="connsiteY56" fmla="*/ 778669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525" h="1800225">
                  <a:moveTo>
                    <a:pt x="1081088" y="778669"/>
                  </a:moveTo>
                  <a:lnTo>
                    <a:pt x="1176338" y="835819"/>
                  </a:lnTo>
                  <a:lnTo>
                    <a:pt x="1273969" y="895350"/>
                  </a:lnTo>
                  <a:lnTo>
                    <a:pt x="1397794" y="966787"/>
                  </a:lnTo>
                  <a:lnTo>
                    <a:pt x="1450182" y="992981"/>
                  </a:lnTo>
                  <a:lnTo>
                    <a:pt x="1607344" y="1047750"/>
                  </a:lnTo>
                  <a:lnTo>
                    <a:pt x="1762125" y="1114425"/>
                  </a:lnTo>
                  <a:lnTo>
                    <a:pt x="1964532" y="1193006"/>
                  </a:lnTo>
                  <a:lnTo>
                    <a:pt x="2157413" y="1262062"/>
                  </a:lnTo>
                  <a:lnTo>
                    <a:pt x="2255044" y="1293019"/>
                  </a:lnTo>
                  <a:lnTo>
                    <a:pt x="2426494" y="1340644"/>
                  </a:lnTo>
                  <a:lnTo>
                    <a:pt x="2566988" y="1373981"/>
                  </a:lnTo>
                  <a:lnTo>
                    <a:pt x="2578894" y="1376362"/>
                  </a:lnTo>
                  <a:lnTo>
                    <a:pt x="2597944" y="1369219"/>
                  </a:lnTo>
                  <a:lnTo>
                    <a:pt x="2628900" y="1321594"/>
                  </a:lnTo>
                  <a:lnTo>
                    <a:pt x="2676525" y="1800225"/>
                  </a:lnTo>
                  <a:lnTo>
                    <a:pt x="2650332" y="1797844"/>
                  </a:lnTo>
                  <a:lnTo>
                    <a:pt x="2631282" y="1788319"/>
                  </a:lnTo>
                  <a:lnTo>
                    <a:pt x="2609850" y="1762125"/>
                  </a:lnTo>
                  <a:lnTo>
                    <a:pt x="2590800" y="1738312"/>
                  </a:lnTo>
                  <a:lnTo>
                    <a:pt x="2566988" y="1714500"/>
                  </a:lnTo>
                  <a:lnTo>
                    <a:pt x="2526507" y="1685925"/>
                  </a:lnTo>
                  <a:lnTo>
                    <a:pt x="2495550" y="1671637"/>
                  </a:lnTo>
                  <a:lnTo>
                    <a:pt x="2443163" y="1654969"/>
                  </a:lnTo>
                  <a:lnTo>
                    <a:pt x="2316957" y="1616869"/>
                  </a:lnTo>
                  <a:lnTo>
                    <a:pt x="2076450" y="1535906"/>
                  </a:lnTo>
                  <a:lnTo>
                    <a:pt x="1850232" y="1445419"/>
                  </a:lnTo>
                  <a:lnTo>
                    <a:pt x="1676400" y="1369219"/>
                  </a:lnTo>
                  <a:lnTo>
                    <a:pt x="1495425" y="1283494"/>
                  </a:lnTo>
                  <a:lnTo>
                    <a:pt x="1340644" y="1200150"/>
                  </a:lnTo>
                  <a:lnTo>
                    <a:pt x="1162050" y="1090612"/>
                  </a:lnTo>
                  <a:lnTo>
                    <a:pt x="1035844" y="1002506"/>
                  </a:lnTo>
                  <a:lnTo>
                    <a:pt x="850107" y="864394"/>
                  </a:lnTo>
                  <a:lnTo>
                    <a:pt x="728663" y="769144"/>
                  </a:lnTo>
                  <a:lnTo>
                    <a:pt x="542925" y="609600"/>
                  </a:lnTo>
                  <a:lnTo>
                    <a:pt x="423863" y="500062"/>
                  </a:lnTo>
                  <a:lnTo>
                    <a:pt x="280988" y="357187"/>
                  </a:lnTo>
                  <a:lnTo>
                    <a:pt x="150019" y="216694"/>
                  </a:lnTo>
                  <a:lnTo>
                    <a:pt x="64294" y="116681"/>
                  </a:lnTo>
                  <a:lnTo>
                    <a:pt x="23813" y="66675"/>
                  </a:lnTo>
                  <a:lnTo>
                    <a:pt x="2382" y="30956"/>
                  </a:lnTo>
                  <a:lnTo>
                    <a:pt x="0" y="21431"/>
                  </a:lnTo>
                  <a:lnTo>
                    <a:pt x="2382" y="4762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42863" y="9525"/>
                  </a:lnTo>
                  <a:lnTo>
                    <a:pt x="76200" y="28575"/>
                  </a:lnTo>
                  <a:lnTo>
                    <a:pt x="145257" y="95250"/>
                  </a:lnTo>
                  <a:lnTo>
                    <a:pt x="261938" y="197644"/>
                  </a:lnTo>
                  <a:lnTo>
                    <a:pt x="357188" y="276225"/>
                  </a:lnTo>
                  <a:lnTo>
                    <a:pt x="459582" y="354806"/>
                  </a:lnTo>
                  <a:lnTo>
                    <a:pt x="564357" y="433387"/>
                  </a:lnTo>
                  <a:lnTo>
                    <a:pt x="681038" y="519112"/>
                  </a:lnTo>
                  <a:lnTo>
                    <a:pt x="814388" y="607219"/>
                  </a:lnTo>
                  <a:lnTo>
                    <a:pt x="952500" y="697706"/>
                  </a:lnTo>
                  <a:lnTo>
                    <a:pt x="1035844" y="750094"/>
                  </a:lnTo>
                  <a:lnTo>
                    <a:pt x="1081088" y="778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8">
              <a:extLst>
                <a:ext uri="{FF2B5EF4-FFF2-40B4-BE49-F238E27FC236}">
                  <a16:creationId xmlns:a16="http://schemas.microsoft.com/office/drawing/2014/main" id="{E5AFF8BE-8B16-4EC8-A35F-C7840C0BAD22}"/>
                </a:ext>
              </a:extLst>
            </p:cNvPr>
            <p:cNvSpPr/>
            <p:nvPr/>
          </p:nvSpPr>
          <p:spPr>
            <a:xfrm>
              <a:off x="4114800" y="3744913"/>
              <a:ext cx="895350" cy="579437"/>
            </a:xfrm>
            <a:custGeom>
              <a:avLst/>
              <a:gdLst>
                <a:gd name="connsiteX0" fmla="*/ 330994 w 895350"/>
                <a:gd name="connsiteY0" fmla="*/ 259557 h 578644"/>
                <a:gd name="connsiteX1" fmla="*/ 269081 w 895350"/>
                <a:gd name="connsiteY1" fmla="*/ 221457 h 578644"/>
                <a:gd name="connsiteX2" fmla="*/ 188119 w 895350"/>
                <a:gd name="connsiteY2" fmla="*/ 176213 h 578644"/>
                <a:gd name="connsiteX3" fmla="*/ 78581 w 895350"/>
                <a:gd name="connsiteY3" fmla="*/ 119063 h 578644"/>
                <a:gd name="connsiteX4" fmla="*/ 0 w 895350"/>
                <a:gd name="connsiteY4" fmla="*/ 78582 h 578644"/>
                <a:gd name="connsiteX5" fmla="*/ 66675 w 895350"/>
                <a:gd name="connsiteY5" fmla="*/ 0 h 578644"/>
                <a:gd name="connsiteX6" fmla="*/ 240506 w 895350"/>
                <a:gd name="connsiteY6" fmla="*/ 71438 h 578644"/>
                <a:gd name="connsiteX7" fmla="*/ 338138 w 895350"/>
                <a:gd name="connsiteY7" fmla="*/ 111919 h 578644"/>
                <a:gd name="connsiteX8" fmla="*/ 442913 w 895350"/>
                <a:gd name="connsiteY8" fmla="*/ 152400 h 578644"/>
                <a:gd name="connsiteX9" fmla="*/ 519113 w 895350"/>
                <a:gd name="connsiteY9" fmla="*/ 176213 h 578644"/>
                <a:gd name="connsiteX10" fmla="*/ 595313 w 895350"/>
                <a:gd name="connsiteY10" fmla="*/ 200025 h 578644"/>
                <a:gd name="connsiteX11" fmla="*/ 647700 w 895350"/>
                <a:gd name="connsiteY11" fmla="*/ 214313 h 578644"/>
                <a:gd name="connsiteX12" fmla="*/ 671513 w 895350"/>
                <a:gd name="connsiteY12" fmla="*/ 226219 h 578644"/>
                <a:gd name="connsiteX13" fmla="*/ 695325 w 895350"/>
                <a:gd name="connsiteY13" fmla="*/ 242888 h 578644"/>
                <a:gd name="connsiteX14" fmla="*/ 731044 w 895350"/>
                <a:gd name="connsiteY14" fmla="*/ 269082 h 578644"/>
                <a:gd name="connsiteX15" fmla="*/ 762000 w 895350"/>
                <a:gd name="connsiteY15" fmla="*/ 297657 h 578644"/>
                <a:gd name="connsiteX16" fmla="*/ 792956 w 895350"/>
                <a:gd name="connsiteY16" fmla="*/ 330994 h 578644"/>
                <a:gd name="connsiteX17" fmla="*/ 828675 w 895350"/>
                <a:gd name="connsiteY17" fmla="*/ 366713 h 578644"/>
                <a:gd name="connsiteX18" fmla="*/ 895350 w 895350"/>
                <a:gd name="connsiteY18" fmla="*/ 440532 h 578644"/>
                <a:gd name="connsiteX19" fmla="*/ 802481 w 895350"/>
                <a:gd name="connsiteY19" fmla="*/ 578644 h 578644"/>
                <a:gd name="connsiteX20" fmla="*/ 626269 w 895350"/>
                <a:gd name="connsiteY20" fmla="*/ 452438 h 578644"/>
                <a:gd name="connsiteX21" fmla="*/ 535781 w 895350"/>
                <a:gd name="connsiteY21" fmla="*/ 390525 h 578644"/>
                <a:gd name="connsiteX22" fmla="*/ 431006 w 895350"/>
                <a:gd name="connsiteY22" fmla="*/ 321469 h 578644"/>
                <a:gd name="connsiteX23" fmla="*/ 330994 w 895350"/>
                <a:gd name="connsiteY23" fmla="*/ 25955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5350" h="578644">
                  <a:moveTo>
                    <a:pt x="330994" y="259557"/>
                  </a:moveTo>
                  <a:lnTo>
                    <a:pt x="269081" y="221457"/>
                  </a:lnTo>
                  <a:lnTo>
                    <a:pt x="188119" y="176213"/>
                  </a:lnTo>
                  <a:lnTo>
                    <a:pt x="78581" y="119063"/>
                  </a:lnTo>
                  <a:lnTo>
                    <a:pt x="0" y="78582"/>
                  </a:lnTo>
                  <a:lnTo>
                    <a:pt x="66675" y="0"/>
                  </a:lnTo>
                  <a:lnTo>
                    <a:pt x="240506" y="71438"/>
                  </a:lnTo>
                  <a:lnTo>
                    <a:pt x="338138" y="111919"/>
                  </a:lnTo>
                  <a:lnTo>
                    <a:pt x="442913" y="152400"/>
                  </a:lnTo>
                  <a:lnTo>
                    <a:pt x="519113" y="176213"/>
                  </a:lnTo>
                  <a:lnTo>
                    <a:pt x="595313" y="200025"/>
                  </a:lnTo>
                  <a:lnTo>
                    <a:pt x="647700" y="214313"/>
                  </a:lnTo>
                  <a:lnTo>
                    <a:pt x="671513" y="226219"/>
                  </a:lnTo>
                  <a:lnTo>
                    <a:pt x="695325" y="242888"/>
                  </a:lnTo>
                  <a:lnTo>
                    <a:pt x="731044" y="269082"/>
                  </a:lnTo>
                  <a:lnTo>
                    <a:pt x="762000" y="297657"/>
                  </a:lnTo>
                  <a:lnTo>
                    <a:pt x="792956" y="330994"/>
                  </a:lnTo>
                  <a:lnTo>
                    <a:pt x="828675" y="366713"/>
                  </a:lnTo>
                  <a:lnTo>
                    <a:pt x="895350" y="440532"/>
                  </a:lnTo>
                  <a:lnTo>
                    <a:pt x="802481" y="578644"/>
                  </a:lnTo>
                  <a:lnTo>
                    <a:pt x="626269" y="452438"/>
                  </a:lnTo>
                  <a:lnTo>
                    <a:pt x="535781" y="390525"/>
                  </a:lnTo>
                  <a:lnTo>
                    <a:pt x="431006" y="321469"/>
                  </a:lnTo>
                  <a:lnTo>
                    <a:pt x="330994" y="2595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5">
              <a:extLst>
                <a:ext uri="{FF2B5EF4-FFF2-40B4-BE49-F238E27FC236}">
                  <a16:creationId xmlns:a16="http://schemas.microsoft.com/office/drawing/2014/main" id="{09B297E4-FF64-4E07-A0DC-3E2EACD3A67A}"/>
                </a:ext>
              </a:extLst>
            </p:cNvPr>
            <p:cNvSpPr/>
            <p:nvPr/>
          </p:nvSpPr>
          <p:spPr>
            <a:xfrm>
              <a:off x="6170613" y="5395913"/>
              <a:ext cx="706437" cy="673100"/>
            </a:xfrm>
            <a:custGeom>
              <a:avLst/>
              <a:gdLst>
                <a:gd name="connsiteX0" fmla="*/ 211931 w 707231"/>
                <a:gd name="connsiteY0" fmla="*/ 121443 h 673893"/>
                <a:gd name="connsiteX1" fmla="*/ 316706 w 707231"/>
                <a:gd name="connsiteY1" fmla="*/ 147637 h 673893"/>
                <a:gd name="connsiteX2" fmla="*/ 371475 w 707231"/>
                <a:gd name="connsiteY2" fmla="*/ 164306 h 673893"/>
                <a:gd name="connsiteX3" fmla="*/ 402431 w 707231"/>
                <a:gd name="connsiteY3" fmla="*/ 173831 h 673893"/>
                <a:gd name="connsiteX4" fmla="*/ 431006 w 707231"/>
                <a:gd name="connsiteY4" fmla="*/ 178593 h 673893"/>
                <a:gd name="connsiteX5" fmla="*/ 461962 w 707231"/>
                <a:gd name="connsiteY5" fmla="*/ 180975 h 673893"/>
                <a:gd name="connsiteX6" fmla="*/ 502444 w 707231"/>
                <a:gd name="connsiteY6" fmla="*/ 176212 h 673893"/>
                <a:gd name="connsiteX7" fmla="*/ 535781 w 707231"/>
                <a:gd name="connsiteY7" fmla="*/ 164306 h 673893"/>
                <a:gd name="connsiteX8" fmla="*/ 557212 w 707231"/>
                <a:gd name="connsiteY8" fmla="*/ 150018 h 673893"/>
                <a:gd name="connsiteX9" fmla="*/ 573881 w 707231"/>
                <a:gd name="connsiteY9" fmla="*/ 130968 h 673893"/>
                <a:gd name="connsiteX10" fmla="*/ 588169 w 707231"/>
                <a:gd name="connsiteY10" fmla="*/ 100012 h 673893"/>
                <a:gd name="connsiteX11" fmla="*/ 592931 w 707231"/>
                <a:gd name="connsiteY11" fmla="*/ 80962 h 673893"/>
                <a:gd name="connsiteX12" fmla="*/ 607219 w 707231"/>
                <a:gd name="connsiteY12" fmla="*/ 30956 h 673893"/>
                <a:gd name="connsiteX13" fmla="*/ 707231 w 707231"/>
                <a:gd name="connsiteY13" fmla="*/ 0 h 673893"/>
                <a:gd name="connsiteX14" fmla="*/ 564356 w 707231"/>
                <a:gd name="connsiteY14" fmla="*/ 673893 h 673893"/>
                <a:gd name="connsiteX15" fmla="*/ 533400 w 707231"/>
                <a:gd name="connsiteY15" fmla="*/ 609600 h 673893"/>
                <a:gd name="connsiteX16" fmla="*/ 519112 w 707231"/>
                <a:gd name="connsiteY16" fmla="*/ 576262 h 673893"/>
                <a:gd name="connsiteX17" fmla="*/ 492919 w 707231"/>
                <a:gd name="connsiteY17" fmla="*/ 531018 h 673893"/>
                <a:gd name="connsiteX18" fmla="*/ 457200 w 707231"/>
                <a:gd name="connsiteY18" fmla="*/ 476250 h 673893"/>
                <a:gd name="connsiteX19" fmla="*/ 431006 w 707231"/>
                <a:gd name="connsiteY19" fmla="*/ 442912 h 673893"/>
                <a:gd name="connsiteX20" fmla="*/ 388144 w 707231"/>
                <a:gd name="connsiteY20" fmla="*/ 397668 h 673893"/>
                <a:gd name="connsiteX21" fmla="*/ 335756 w 707231"/>
                <a:gd name="connsiteY21" fmla="*/ 354806 h 673893"/>
                <a:gd name="connsiteX22" fmla="*/ 273844 w 707231"/>
                <a:gd name="connsiteY22" fmla="*/ 302418 h 673893"/>
                <a:gd name="connsiteX23" fmla="*/ 197644 w 707231"/>
                <a:gd name="connsiteY23" fmla="*/ 242887 h 673893"/>
                <a:gd name="connsiteX24" fmla="*/ 140494 w 707231"/>
                <a:gd name="connsiteY24" fmla="*/ 202406 h 673893"/>
                <a:gd name="connsiteX25" fmla="*/ 73819 w 707231"/>
                <a:gd name="connsiteY25" fmla="*/ 159543 h 673893"/>
                <a:gd name="connsiteX26" fmla="*/ 38100 w 707231"/>
                <a:gd name="connsiteY26" fmla="*/ 138112 h 673893"/>
                <a:gd name="connsiteX27" fmla="*/ 14287 w 707231"/>
                <a:gd name="connsiteY27" fmla="*/ 119062 h 673893"/>
                <a:gd name="connsiteX28" fmla="*/ 0 w 707231"/>
                <a:gd name="connsiteY28" fmla="*/ 102393 h 673893"/>
                <a:gd name="connsiteX29" fmla="*/ 0 w 707231"/>
                <a:gd name="connsiteY29" fmla="*/ 88106 h 673893"/>
                <a:gd name="connsiteX30" fmla="*/ 4762 w 707231"/>
                <a:gd name="connsiteY30" fmla="*/ 78581 h 673893"/>
                <a:gd name="connsiteX31" fmla="*/ 28575 w 707231"/>
                <a:gd name="connsiteY31" fmla="*/ 78581 h 673893"/>
                <a:gd name="connsiteX32" fmla="*/ 76200 w 707231"/>
                <a:gd name="connsiteY32" fmla="*/ 85725 h 673893"/>
                <a:gd name="connsiteX33" fmla="*/ 211931 w 707231"/>
                <a:gd name="connsiteY33" fmla="*/ 1214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673893">
                  <a:moveTo>
                    <a:pt x="211931" y="121443"/>
                  </a:moveTo>
                  <a:lnTo>
                    <a:pt x="316706" y="147637"/>
                  </a:lnTo>
                  <a:lnTo>
                    <a:pt x="371475" y="164306"/>
                  </a:lnTo>
                  <a:lnTo>
                    <a:pt x="402431" y="173831"/>
                  </a:lnTo>
                  <a:lnTo>
                    <a:pt x="431006" y="178593"/>
                  </a:lnTo>
                  <a:lnTo>
                    <a:pt x="461962" y="180975"/>
                  </a:lnTo>
                  <a:lnTo>
                    <a:pt x="502444" y="176212"/>
                  </a:lnTo>
                  <a:lnTo>
                    <a:pt x="535781" y="164306"/>
                  </a:lnTo>
                  <a:lnTo>
                    <a:pt x="557212" y="150018"/>
                  </a:lnTo>
                  <a:lnTo>
                    <a:pt x="573881" y="130968"/>
                  </a:lnTo>
                  <a:lnTo>
                    <a:pt x="588169" y="100012"/>
                  </a:lnTo>
                  <a:lnTo>
                    <a:pt x="592931" y="80962"/>
                  </a:lnTo>
                  <a:lnTo>
                    <a:pt x="607219" y="30956"/>
                  </a:lnTo>
                  <a:lnTo>
                    <a:pt x="707231" y="0"/>
                  </a:lnTo>
                  <a:lnTo>
                    <a:pt x="564356" y="673893"/>
                  </a:lnTo>
                  <a:lnTo>
                    <a:pt x="533400" y="609600"/>
                  </a:lnTo>
                  <a:lnTo>
                    <a:pt x="519112" y="576262"/>
                  </a:lnTo>
                  <a:lnTo>
                    <a:pt x="492919" y="531018"/>
                  </a:lnTo>
                  <a:lnTo>
                    <a:pt x="457200" y="476250"/>
                  </a:lnTo>
                  <a:lnTo>
                    <a:pt x="431006" y="442912"/>
                  </a:lnTo>
                  <a:lnTo>
                    <a:pt x="388144" y="397668"/>
                  </a:lnTo>
                  <a:lnTo>
                    <a:pt x="335756" y="354806"/>
                  </a:lnTo>
                  <a:lnTo>
                    <a:pt x="273844" y="302418"/>
                  </a:lnTo>
                  <a:lnTo>
                    <a:pt x="197644" y="242887"/>
                  </a:lnTo>
                  <a:lnTo>
                    <a:pt x="140494" y="202406"/>
                  </a:lnTo>
                  <a:lnTo>
                    <a:pt x="73819" y="159543"/>
                  </a:lnTo>
                  <a:lnTo>
                    <a:pt x="38100" y="138112"/>
                  </a:lnTo>
                  <a:lnTo>
                    <a:pt x="14287" y="119062"/>
                  </a:lnTo>
                  <a:lnTo>
                    <a:pt x="0" y="102393"/>
                  </a:lnTo>
                  <a:lnTo>
                    <a:pt x="0" y="88106"/>
                  </a:lnTo>
                  <a:lnTo>
                    <a:pt x="4762" y="78581"/>
                  </a:lnTo>
                  <a:lnTo>
                    <a:pt x="28575" y="78581"/>
                  </a:lnTo>
                  <a:lnTo>
                    <a:pt x="76200" y="85725"/>
                  </a:lnTo>
                  <a:lnTo>
                    <a:pt x="211931" y="1214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42CCC289-6918-499F-957E-52C580BEE02E}"/>
              </a:ext>
            </a:extLst>
          </p:cNvPr>
          <p:cNvGrpSpPr/>
          <p:nvPr/>
        </p:nvGrpSpPr>
        <p:grpSpPr>
          <a:xfrm>
            <a:off x="2540000" y="1597025"/>
            <a:ext cx="4392613" cy="4360863"/>
            <a:chOff x="2540000" y="1597025"/>
            <a:chExt cx="4392613" cy="4360863"/>
          </a:xfrm>
        </p:grpSpPr>
        <p:sp>
          <p:nvSpPr>
            <p:cNvPr id="24" name="フリーフォーム 33">
              <a:extLst>
                <a:ext uri="{FF2B5EF4-FFF2-40B4-BE49-F238E27FC236}">
                  <a16:creationId xmlns:a16="http://schemas.microsoft.com/office/drawing/2014/main" id="{5D344FD0-9320-4FD7-BC1D-B9EBC2B6CA09}"/>
                </a:ext>
              </a:extLst>
            </p:cNvPr>
            <p:cNvSpPr/>
            <p:nvPr/>
          </p:nvSpPr>
          <p:spPr>
            <a:xfrm>
              <a:off x="2540000" y="1617663"/>
              <a:ext cx="1335088" cy="2570162"/>
            </a:xfrm>
            <a:custGeom>
              <a:avLst/>
              <a:gdLst>
                <a:gd name="connsiteX0" fmla="*/ 1108463 w 1335419"/>
                <a:gd name="connsiteY0" fmla="*/ 805856 h 2568872"/>
                <a:gd name="connsiteX1" fmla="*/ 1147934 w 1335419"/>
                <a:gd name="connsiteY1" fmla="*/ 713758 h 2568872"/>
                <a:gd name="connsiteX2" fmla="*/ 1174248 w 1335419"/>
                <a:gd name="connsiteY2" fmla="*/ 644685 h 2568872"/>
                <a:gd name="connsiteX3" fmla="*/ 1190694 w 1335419"/>
                <a:gd name="connsiteY3" fmla="*/ 601925 h 2568872"/>
                <a:gd name="connsiteX4" fmla="*/ 1210429 w 1335419"/>
                <a:gd name="connsiteY4" fmla="*/ 569033 h 2568872"/>
                <a:gd name="connsiteX5" fmla="*/ 1236743 w 1335419"/>
                <a:gd name="connsiteY5" fmla="*/ 532851 h 2568872"/>
                <a:gd name="connsiteX6" fmla="*/ 1259767 w 1335419"/>
                <a:gd name="connsiteY6" fmla="*/ 506538 h 2568872"/>
                <a:gd name="connsiteX7" fmla="*/ 1282791 w 1335419"/>
                <a:gd name="connsiteY7" fmla="*/ 480224 h 2568872"/>
                <a:gd name="connsiteX8" fmla="*/ 1299237 w 1335419"/>
                <a:gd name="connsiteY8" fmla="*/ 463778 h 2568872"/>
                <a:gd name="connsiteX9" fmla="*/ 1312394 w 1335419"/>
                <a:gd name="connsiteY9" fmla="*/ 453910 h 2568872"/>
                <a:gd name="connsiteX10" fmla="*/ 1328840 w 1335419"/>
                <a:gd name="connsiteY10" fmla="*/ 430886 h 2568872"/>
                <a:gd name="connsiteX11" fmla="*/ 1335419 w 1335419"/>
                <a:gd name="connsiteY11" fmla="*/ 397994 h 2568872"/>
                <a:gd name="connsiteX12" fmla="*/ 1335419 w 1335419"/>
                <a:gd name="connsiteY12" fmla="*/ 378259 h 2568872"/>
                <a:gd name="connsiteX13" fmla="*/ 1325551 w 1335419"/>
                <a:gd name="connsiteY13" fmla="*/ 345367 h 2568872"/>
                <a:gd name="connsiteX14" fmla="*/ 1302527 w 1335419"/>
                <a:gd name="connsiteY14" fmla="*/ 302607 h 2568872"/>
                <a:gd name="connsiteX15" fmla="*/ 1279502 w 1335419"/>
                <a:gd name="connsiteY15" fmla="*/ 273004 h 2568872"/>
                <a:gd name="connsiteX16" fmla="*/ 1236743 w 1335419"/>
                <a:gd name="connsiteY16" fmla="*/ 226955 h 2568872"/>
                <a:gd name="connsiteX17" fmla="*/ 1180826 w 1335419"/>
                <a:gd name="connsiteY17" fmla="*/ 171038 h 2568872"/>
                <a:gd name="connsiteX18" fmla="*/ 1118331 w 1335419"/>
                <a:gd name="connsiteY18" fmla="*/ 124990 h 2568872"/>
                <a:gd name="connsiteX19" fmla="*/ 1059125 w 1335419"/>
                <a:gd name="connsiteY19" fmla="*/ 88808 h 2568872"/>
                <a:gd name="connsiteX20" fmla="*/ 996630 w 1335419"/>
                <a:gd name="connsiteY20" fmla="*/ 52627 h 2568872"/>
                <a:gd name="connsiteX21" fmla="*/ 960449 w 1335419"/>
                <a:gd name="connsiteY21" fmla="*/ 36181 h 2568872"/>
                <a:gd name="connsiteX22" fmla="*/ 924268 w 1335419"/>
                <a:gd name="connsiteY22" fmla="*/ 16446 h 2568872"/>
                <a:gd name="connsiteX23" fmla="*/ 888086 w 1335419"/>
                <a:gd name="connsiteY23" fmla="*/ 0 h 2568872"/>
                <a:gd name="connsiteX24" fmla="*/ 878219 w 1335419"/>
                <a:gd name="connsiteY24" fmla="*/ 0 h 2568872"/>
                <a:gd name="connsiteX25" fmla="*/ 868351 w 1335419"/>
                <a:gd name="connsiteY25" fmla="*/ 6578 h 2568872"/>
                <a:gd name="connsiteX26" fmla="*/ 868351 w 1335419"/>
                <a:gd name="connsiteY26" fmla="*/ 26313 h 2568872"/>
                <a:gd name="connsiteX27" fmla="*/ 874930 w 1335419"/>
                <a:gd name="connsiteY27" fmla="*/ 46049 h 2568872"/>
                <a:gd name="connsiteX28" fmla="*/ 907822 w 1335419"/>
                <a:gd name="connsiteY28" fmla="*/ 95387 h 2568872"/>
                <a:gd name="connsiteX29" fmla="*/ 934135 w 1335419"/>
                <a:gd name="connsiteY29" fmla="*/ 138146 h 2568872"/>
                <a:gd name="connsiteX30" fmla="*/ 950581 w 1335419"/>
                <a:gd name="connsiteY30" fmla="*/ 177617 h 2568872"/>
                <a:gd name="connsiteX31" fmla="*/ 970317 w 1335419"/>
                <a:gd name="connsiteY31" fmla="*/ 240112 h 2568872"/>
                <a:gd name="connsiteX32" fmla="*/ 973606 w 1335419"/>
                <a:gd name="connsiteY32" fmla="*/ 266426 h 2568872"/>
                <a:gd name="connsiteX33" fmla="*/ 963738 w 1335419"/>
                <a:gd name="connsiteY33" fmla="*/ 319053 h 2568872"/>
                <a:gd name="connsiteX34" fmla="*/ 901243 w 1335419"/>
                <a:gd name="connsiteY34" fmla="*/ 565744 h 2568872"/>
                <a:gd name="connsiteX35" fmla="*/ 792699 w 1335419"/>
                <a:gd name="connsiteY35" fmla="*/ 901243 h 2568872"/>
                <a:gd name="connsiteX36" fmla="*/ 710469 w 1335419"/>
                <a:gd name="connsiteY36" fmla="*/ 1124909 h 2568872"/>
                <a:gd name="connsiteX37" fmla="*/ 565744 w 1335419"/>
                <a:gd name="connsiteY37" fmla="*/ 1476854 h 2568872"/>
                <a:gd name="connsiteX38" fmla="*/ 430886 w 1335419"/>
                <a:gd name="connsiteY38" fmla="*/ 1763015 h 2568872"/>
                <a:gd name="connsiteX39" fmla="*/ 273004 w 1335419"/>
                <a:gd name="connsiteY39" fmla="*/ 2068912 h 2568872"/>
                <a:gd name="connsiteX40" fmla="*/ 108544 w 1335419"/>
                <a:gd name="connsiteY40" fmla="*/ 2355073 h 2568872"/>
                <a:gd name="connsiteX41" fmla="*/ 9868 w 1335419"/>
                <a:gd name="connsiteY41" fmla="*/ 2516244 h 2568872"/>
                <a:gd name="connsiteX42" fmla="*/ 0 w 1335419"/>
                <a:gd name="connsiteY42" fmla="*/ 2539269 h 2568872"/>
                <a:gd name="connsiteX43" fmla="*/ 0 w 1335419"/>
                <a:gd name="connsiteY43" fmla="*/ 2549136 h 2568872"/>
                <a:gd name="connsiteX44" fmla="*/ 3289 w 1335419"/>
                <a:gd name="connsiteY44" fmla="*/ 2562293 h 2568872"/>
                <a:gd name="connsiteX45" fmla="*/ 6578 w 1335419"/>
                <a:gd name="connsiteY45" fmla="*/ 2565582 h 2568872"/>
                <a:gd name="connsiteX46" fmla="*/ 26314 w 1335419"/>
                <a:gd name="connsiteY46" fmla="*/ 2568872 h 2568872"/>
                <a:gd name="connsiteX47" fmla="*/ 59206 w 1335419"/>
                <a:gd name="connsiteY47" fmla="*/ 2552426 h 2568872"/>
                <a:gd name="connsiteX48" fmla="*/ 101966 w 1335419"/>
                <a:gd name="connsiteY48" fmla="*/ 2499798 h 2568872"/>
                <a:gd name="connsiteX49" fmla="*/ 240112 w 1335419"/>
                <a:gd name="connsiteY49" fmla="*/ 2325470 h 2568872"/>
                <a:gd name="connsiteX50" fmla="*/ 361813 w 1335419"/>
                <a:gd name="connsiteY50" fmla="*/ 2164299 h 2568872"/>
                <a:gd name="connsiteX51" fmla="*/ 447332 w 1335419"/>
                <a:gd name="connsiteY51" fmla="*/ 2039309 h 2568872"/>
                <a:gd name="connsiteX52" fmla="*/ 582190 w 1335419"/>
                <a:gd name="connsiteY52" fmla="*/ 1838667 h 2568872"/>
                <a:gd name="connsiteX53" fmla="*/ 700602 w 1335419"/>
                <a:gd name="connsiteY53" fmla="*/ 1651182 h 2568872"/>
                <a:gd name="connsiteX54" fmla="*/ 799278 w 1335419"/>
                <a:gd name="connsiteY54" fmla="*/ 1450541 h 2568872"/>
                <a:gd name="connsiteX55" fmla="*/ 838748 w 1335419"/>
                <a:gd name="connsiteY55" fmla="*/ 1374889 h 2568872"/>
                <a:gd name="connsiteX56" fmla="*/ 940714 w 1335419"/>
                <a:gd name="connsiteY56" fmla="*/ 1167669 h 2568872"/>
                <a:gd name="connsiteX57" fmla="*/ 1042679 w 1335419"/>
                <a:gd name="connsiteY57" fmla="*/ 950581 h 2568872"/>
                <a:gd name="connsiteX58" fmla="*/ 1108463 w 1335419"/>
                <a:gd name="connsiteY58" fmla="*/ 805856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35419" h="2568872">
                  <a:moveTo>
                    <a:pt x="1108463" y="805856"/>
                  </a:moveTo>
                  <a:lnTo>
                    <a:pt x="1147934" y="713758"/>
                  </a:lnTo>
                  <a:lnTo>
                    <a:pt x="1174248" y="644685"/>
                  </a:lnTo>
                  <a:lnTo>
                    <a:pt x="1190694" y="601925"/>
                  </a:lnTo>
                  <a:lnTo>
                    <a:pt x="1210429" y="569033"/>
                  </a:lnTo>
                  <a:lnTo>
                    <a:pt x="1236743" y="532851"/>
                  </a:lnTo>
                  <a:lnTo>
                    <a:pt x="1259767" y="506538"/>
                  </a:lnTo>
                  <a:lnTo>
                    <a:pt x="1282791" y="480224"/>
                  </a:lnTo>
                  <a:lnTo>
                    <a:pt x="1299237" y="463778"/>
                  </a:lnTo>
                  <a:lnTo>
                    <a:pt x="1312394" y="453910"/>
                  </a:lnTo>
                  <a:lnTo>
                    <a:pt x="1328840" y="430886"/>
                  </a:lnTo>
                  <a:lnTo>
                    <a:pt x="1335419" y="397994"/>
                  </a:lnTo>
                  <a:lnTo>
                    <a:pt x="1335419" y="378259"/>
                  </a:lnTo>
                  <a:lnTo>
                    <a:pt x="1325551" y="345367"/>
                  </a:lnTo>
                  <a:lnTo>
                    <a:pt x="1302527" y="302607"/>
                  </a:lnTo>
                  <a:lnTo>
                    <a:pt x="1279502" y="273004"/>
                  </a:lnTo>
                  <a:lnTo>
                    <a:pt x="1236743" y="226955"/>
                  </a:lnTo>
                  <a:lnTo>
                    <a:pt x="1180826" y="171038"/>
                  </a:lnTo>
                  <a:lnTo>
                    <a:pt x="1118331" y="124990"/>
                  </a:lnTo>
                  <a:lnTo>
                    <a:pt x="1059125" y="88808"/>
                  </a:lnTo>
                  <a:lnTo>
                    <a:pt x="996630" y="52627"/>
                  </a:lnTo>
                  <a:lnTo>
                    <a:pt x="960449" y="36181"/>
                  </a:lnTo>
                  <a:lnTo>
                    <a:pt x="924268" y="16446"/>
                  </a:lnTo>
                  <a:lnTo>
                    <a:pt x="888086" y="0"/>
                  </a:lnTo>
                  <a:lnTo>
                    <a:pt x="878219" y="0"/>
                  </a:lnTo>
                  <a:lnTo>
                    <a:pt x="868351" y="6578"/>
                  </a:lnTo>
                  <a:lnTo>
                    <a:pt x="868351" y="26313"/>
                  </a:lnTo>
                  <a:lnTo>
                    <a:pt x="874930" y="46049"/>
                  </a:lnTo>
                  <a:lnTo>
                    <a:pt x="907822" y="95387"/>
                  </a:lnTo>
                  <a:lnTo>
                    <a:pt x="934135" y="138146"/>
                  </a:lnTo>
                  <a:lnTo>
                    <a:pt x="950581" y="177617"/>
                  </a:lnTo>
                  <a:lnTo>
                    <a:pt x="970317" y="240112"/>
                  </a:lnTo>
                  <a:lnTo>
                    <a:pt x="973606" y="266426"/>
                  </a:lnTo>
                  <a:lnTo>
                    <a:pt x="963738" y="319053"/>
                  </a:lnTo>
                  <a:lnTo>
                    <a:pt x="901243" y="565744"/>
                  </a:lnTo>
                  <a:lnTo>
                    <a:pt x="792699" y="901243"/>
                  </a:lnTo>
                  <a:lnTo>
                    <a:pt x="710469" y="1124909"/>
                  </a:lnTo>
                  <a:lnTo>
                    <a:pt x="565744" y="1476854"/>
                  </a:lnTo>
                  <a:lnTo>
                    <a:pt x="430886" y="1763015"/>
                  </a:lnTo>
                  <a:lnTo>
                    <a:pt x="273004" y="2068912"/>
                  </a:lnTo>
                  <a:lnTo>
                    <a:pt x="108544" y="2355073"/>
                  </a:lnTo>
                  <a:lnTo>
                    <a:pt x="9868" y="2516244"/>
                  </a:lnTo>
                  <a:lnTo>
                    <a:pt x="0" y="2539269"/>
                  </a:lnTo>
                  <a:lnTo>
                    <a:pt x="0" y="2549136"/>
                  </a:lnTo>
                  <a:lnTo>
                    <a:pt x="3289" y="2562293"/>
                  </a:lnTo>
                  <a:lnTo>
                    <a:pt x="6578" y="2565582"/>
                  </a:lnTo>
                  <a:lnTo>
                    <a:pt x="26314" y="2568872"/>
                  </a:lnTo>
                  <a:lnTo>
                    <a:pt x="59206" y="2552426"/>
                  </a:lnTo>
                  <a:lnTo>
                    <a:pt x="101966" y="2499798"/>
                  </a:lnTo>
                  <a:lnTo>
                    <a:pt x="240112" y="2325470"/>
                  </a:lnTo>
                  <a:lnTo>
                    <a:pt x="361813" y="2164299"/>
                  </a:lnTo>
                  <a:lnTo>
                    <a:pt x="447332" y="2039309"/>
                  </a:lnTo>
                  <a:lnTo>
                    <a:pt x="582190" y="1838667"/>
                  </a:lnTo>
                  <a:lnTo>
                    <a:pt x="700602" y="1651182"/>
                  </a:lnTo>
                  <a:lnTo>
                    <a:pt x="799278" y="1450541"/>
                  </a:lnTo>
                  <a:lnTo>
                    <a:pt x="838748" y="1374889"/>
                  </a:lnTo>
                  <a:lnTo>
                    <a:pt x="940714" y="1167669"/>
                  </a:lnTo>
                  <a:lnTo>
                    <a:pt x="1042679" y="950581"/>
                  </a:lnTo>
                  <a:lnTo>
                    <a:pt x="1108463" y="805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5">
              <a:extLst>
                <a:ext uri="{FF2B5EF4-FFF2-40B4-BE49-F238E27FC236}">
                  <a16:creationId xmlns:a16="http://schemas.microsoft.com/office/drawing/2014/main" id="{24F56D7E-E7C7-40DD-9C96-B08A43F80607}"/>
                </a:ext>
              </a:extLst>
            </p:cNvPr>
            <p:cNvSpPr/>
            <p:nvPr/>
          </p:nvSpPr>
          <p:spPr>
            <a:xfrm>
              <a:off x="4005263" y="1800225"/>
              <a:ext cx="1589087" cy="474663"/>
            </a:xfrm>
            <a:custGeom>
              <a:avLst/>
              <a:gdLst>
                <a:gd name="connsiteX0" fmla="*/ 883443 w 1588293"/>
                <a:gd name="connsiteY0" fmla="*/ 347663 h 473869"/>
                <a:gd name="connsiteX1" fmla="*/ 1042987 w 1588293"/>
                <a:gd name="connsiteY1" fmla="*/ 309563 h 473869"/>
                <a:gd name="connsiteX2" fmla="*/ 1233487 w 1588293"/>
                <a:gd name="connsiteY2" fmla="*/ 273844 h 473869"/>
                <a:gd name="connsiteX3" fmla="*/ 1421606 w 1588293"/>
                <a:gd name="connsiteY3" fmla="*/ 240506 h 473869"/>
                <a:gd name="connsiteX4" fmla="*/ 1538287 w 1588293"/>
                <a:gd name="connsiteY4" fmla="*/ 221456 h 473869"/>
                <a:gd name="connsiteX5" fmla="*/ 1557337 w 1588293"/>
                <a:gd name="connsiteY5" fmla="*/ 214313 h 473869"/>
                <a:gd name="connsiteX6" fmla="*/ 1576387 w 1588293"/>
                <a:gd name="connsiteY6" fmla="*/ 195263 h 473869"/>
                <a:gd name="connsiteX7" fmla="*/ 1585912 w 1588293"/>
                <a:gd name="connsiteY7" fmla="*/ 178594 h 473869"/>
                <a:gd name="connsiteX8" fmla="*/ 1588293 w 1588293"/>
                <a:gd name="connsiteY8" fmla="*/ 154781 h 473869"/>
                <a:gd name="connsiteX9" fmla="*/ 1585912 w 1588293"/>
                <a:gd name="connsiteY9" fmla="*/ 140494 h 473869"/>
                <a:gd name="connsiteX10" fmla="*/ 1569243 w 1588293"/>
                <a:gd name="connsiteY10" fmla="*/ 123825 h 473869"/>
                <a:gd name="connsiteX11" fmla="*/ 1535906 w 1588293"/>
                <a:gd name="connsiteY11" fmla="*/ 104775 h 473869"/>
                <a:gd name="connsiteX12" fmla="*/ 1497806 w 1588293"/>
                <a:gd name="connsiteY12" fmla="*/ 83344 h 473869"/>
                <a:gd name="connsiteX13" fmla="*/ 1440656 w 1588293"/>
                <a:gd name="connsiteY13" fmla="*/ 54769 h 473869"/>
                <a:gd name="connsiteX14" fmla="*/ 1381125 w 1588293"/>
                <a:gd name="connsiteY14" fmla="*/ 30956 h 473869"/>
                <a:gd name="connsiteX15" fmla="*/ 1316831 w 1588293"/>
                <a:gd name="connsiteY15" fmla="*/ 11906 h 473869"/>
                <a:gd name="connsiteX16" fmla="*/ 1233487 w 1588293"/>
                <a:gd name="connsiteY16" fmla="*/ 0 h 473869"/>
                <a:gd name="connsiteX17" fmla="*/ 1219200 w 1588293"/>
                <a:gd name="connsiteY17" fmla="*/ 0 h 473869"/>
                <a:gd name="connsiteX18" fmla="*/ 1207293 w 1588293"/>
                <a:gd name="connsiteY18" fmla="*/ 2381 h 473869"/>
                <a:gd name="connsiteX19" fmla="*/ 1188243 w 1588293"/>
                <a:gd name="connsiteY19" fmla="*/ 14288 h 473869"/>
                <a:gd name="connsiteX20" fmla="*/ 1085850 w 1588293"/>
                <a:gd name="connsiteY20" fmla="*/ 73819 h 473869"/>
                <a:gd name="connsiteX21" fmla="*/ 1052512 w 1588293"/>
                <a:gd name="connsiteY21" fmla="*/ 90488 h 473869"/>
                <a:gd name="connsiteX22" fmla="*/ 976312 w 1588293"/>
                <a:gd name="connsiteY22" fmla="*/ 116681 h 473869"/>
                <a:gd name="connsiteX23" fmla="*/ 802481 w 1588293"/>
                <a:gd name="connsiteY23" fmla="*/ 171450 h 473869"/>
                <a:gd name="connsiteX24" fmla="*/ 569118 w 1588293"/>
                <a:gd name="connsiteY24" fmla="*/ 233363 h 473869"/>
                <a:gd name="connsiteX25" fmla="*/ 426243 w 1588293"/>
                <a:gd name="connsiteY25" fmla="*/ 269081 h 473869"/>
                <a:gd name="connsiteX26" fmla="*/ 295275 w 1588293"/>
                <a:gd name="connsiteY26" fmla="*/ 295275 h 473869"/>
                <a:gd name="connsiteX27" fmla="*/ 219075 w 1588293"/>
                <a:gd name="connsiteY27" fmla="*/ 304800 h 473869"/>
                <a:gd name="connsiteX28" fmla="*/ 126206 w 1588293"/>
                <a:gd name="connsiteY28" fmla="*/ 311944 h 473869"/>
                <a:gd name="connsiteX29" fmla="*/ 69056 w 1588293"/>
                <a:gd name="connsiteY29" fmla="*/ 311944 h 473869"/>
                <a:gd name="connsiteX30" fmla="*/ 45243 w 1588293"/>
                <a:gd name="connsiteY30" fmla="*/ 302419 h 473869"/>
                <a:gd name="connsiteX31" fmla="*/ 28575 w 1588293"/>
                <a:gd name="connsiteY31" fmla="*/ 300038 h 473869"/>
                <a:gd name="connsiteX32" fmla="*/ 11906 w 1588293"/>
                <a:gd name="connsiteY32" fmla="*/ 302419 h 473869"/>
                <a:gd name="connsiteX33" fmla="*/ 7143 w 1588293"/>
                <a:gd name="connsiteY33" fmla="*/ 307181 h 473869"/>
                <a:gd name="connsiteX34" fmla="*/ 0 w 1588293"/>
                <a:gd name="connsiteY34" fmla="*/ 319088 h 473869"/>
                <a:gd name="connsiteX35" fmla="*/ 4762 w 1588293"/>
                <a:gd name="connsiteY35" fmla="*/ 347663 h 473869"/>
                <a:gd name="connsiteX36" fmla="*/ 14287 w 1588293"/>
                <a:gd name="connsiteY36" fmla="*/ 369094 h 473869"/>
                <a:gd name="connsiteX37" fmla="*/ 33337 w 1588293"/>
                <a:gd name="connsiteY37" fmla="*/ 388144 h 473869"/>
                <a:gd name="connsiteX38" fmla="*/ 83343 w 1588293"/>
                <a:gd name="connsiteY38" fmla="*/ 419100 h 473869"/>
                <a:gd name="connsiteX39" fmla="*/ 133350 w 1588293"/>
                <a:gd name="connsiteY39" fmla="*/ 445294 h 473869"/>
                <a:gd name="connsiteX40" fmla="*/ 178593 w 1588293"/>
                <a:gd name="connsiteY40" fmla="*/ 461963 h 473869"/>
                <a:gd name="connsiteX41" fmla="*/ 209550 w 1588293"/>
                <a:gd name="connsiteY41" fmla="*/ 469106 h 473869"/>
                <a:gd name="connsiteX42" fmla="*/ 257175 w 1588293"/>
                <a:gd name="connsiteY42" fmla="*/ 473869 h 473869"/>
                <a:gd name="connsiteX43" fmla="*/ 333375 w 1588293"/>
                <a:gd name="connsiteY43" fmla="*/ 469106 h 473869"/>
                <a:gd name="connsiteX44" fmla="*/ 404812 w 1588293"/>
                <a:gd name="connsiteY44" fmla="*/ 459581 h 473869"/>
                <a:gd name="connsiteX45" fmla="*/ 497681 w 1588293"/>
                <a:gd name="connsiteY45" fmla="*/ 442913 h 473869"/>
                <a:gd name="connsiteX46" fmla="*/ 728662 w 1588293"/>
                <a:gd name="connsiteY46" fmla="*/ 388144 h 473869"/>
                <a:gd name="connsiteX47" fmla="*/ 883443 w 1588293"/>
                <a:gd name="connsiteY47" fmla="*/ 34766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88293" h="473869">
                  <a:moveTo>
                    <a:pt x="883443" y="347663"/>
                  </a:moveTo>
                  <a:lnTo>
                    <a:pt x="1042987" y="309563"/>
                  </a:lnTo>
                  <a:lnTo>
                    <a:pt x="1233487" y="273844"/>
                  </a:lnTo>
                  <a:lnTo>
                    <a:pt x="1421606" y="240506"/>
                  </a:lnTo>
                  <a:lnTo>
                    <a:pt x="1538287" y="221456"/>
                  </a:lnTo>
                  <a:lnTo>
                    <a:pt x="1557337" y="214313"/>
                  </a:lnTo>
                  <a:lnTo>
                    <a:pt x="1576387" y="195263"/>
                  </a:lnTo>
                  <a:lnTo>
                    <a:pt x="1585912" y="178594"/>
                  </a:lnTo>
                  <a:lnTo>
                    <a:pt x="1588293" y="154781"/>
                  </a:lnTo>
                  <a:lnTo>
                    <a:pt x="1585912" y="140494"/>
                  </a:lnTo>
                  <a:lnTo>
                    <a:pt x="1569243" y="123825"/>
                  </a:lnTo>
                  <a:lnTo>
                    <a:pt x="1535906" y="104775"/>
                  </a:lnTo>
                  <a:lnTo>
                    <a:pt x="1497806" y="83344"/>
                  </a:lnTo>
                  <a:lnTo>
                    <a:pt x="1440656" y="54769"/>
                  </a:lnTo>
                  <a:lnTo>
                    <a:pt x="1381125" y="30956"/>
                  </a:lnTo>
                  <a:lnTo>
                    <a:pt x="1316831" y="11906"/>
                  </a:lnTo>
                  <a:lnTo>
                    <a:pt x="1233487" y="0"/>
                  </a:lnTo>
                  <a:lnTo>
                    <a:pt x="1219200" y="0"/>
                  </a:lnTo>
                  <a:lnTo>
                    <a:pt x="1207293" y="2381"/>
                  </a:lnTo>
                  <a:lnTo>
                    <a:pt x="1188243" y="14288"/>
                  </a:lnTo>
                  <a:lnTo>
                    <a:pt x="1085850" y="73819"/>
                  </a:lnTo>
                  <a:lnTo>
                    <a:pt x="1052512" y="90488"/>
                  </a:lnTo>
                  <a:lnTo>
                    <a:pt x="976312" y="116681"/>
                  </a:lnTo>
                  <a:lnTo>
                    <a:pt x="802481" y="171450"/>
                  </a:lnTo>
                  <a:lnTo>
                    <a:pt x="569118" y="233363"/>
                  </a:lnTo>
                  <a:lnTo>
                    <a:pt x="426243" y="269081"/>
                  </a:lnTo>
                  <a:lnTo>
                    <a:pt x="295275" y="295275"/>
                  </a:lnTo>
                  <a:lnTo>
                    <a:pt x="219075" y="304800"/>
                  </a:lnTo>
                  <a:lnTo>
                    <a:pt x="126206" y="311944"/>
                  </a:lnTo>
                  <a:lnTo>
                    <a:pt x="69056" y="311944"/>
                  </a:lnTo>
                  <a:lnTo>
                    <a:pt x="45243" y="302419"/>
                  </a:lnTo>
                  <a:lnTo>
                    <a:pt x="28575" y="300038"/>
                  </a:lnTo>
                  <a:lnTo>
                    <a:pt x="11906" y="302419"/>
                  </a:lnTo>
                  <a:lnTo>
                    <a:pt x="7143" y="307181"/>
                  </a:lnTo>
                  <a:lnTo>
                    <a:pt x="0" y="319088"/>
                  </a:lnTo>
                  <a:lnTo>
                    <a:pt x="4762" y="347663"/>
                  </a:lnTo>
                  <a:lnTo>
                    <a:pt x="14287" y="369094"/>
                  </a:lnTo>
                  <a:lnTo>
                    <a:pt x="33337" y="388144"/>
                  </a:lnTo>
                  <a:lnTo>
                    <a:pt x="83343" y="419100"/>
                  </a:lnTo>
                  <a:lnTo>
                    <a:pt x="133350" y="445294"/>
                  </a:lnTo>
                  <a:lnTo>
                    <a:pt x="178593" y="461963"/>
                  </a:lnTo>
                  <a:lnTo>
                    <a:pt x="209550" y="469106"/>
                  </a:lnTo>
                  <a:lnTo>
                    <a:pt x="257175" y="473869"/>
                  </a:lnTo>
                  <a:lnTo>
                    <a:pt x="333375" y="469106"/>
                  </a:lnTo>
                  <a:lnTo>
                    <a:pt x="404812" y="459581"/>
                  </a:lnTo>
                  <a:lnTo>
                    <a:pt x="497681" y="442913"/>
                  </a:lnTo>
                  <a:lnTo>
                    <a:pt x="728662" y="388144"/>
                  </a:lnTo>
                  <a:lnTo>
                    <a:pt x="88344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DE5DF816-9148-407F-B294-AB0CBA198E7D}"/>
                </a:ext>
              </a:extLst>
            </p:cNvPr>
            <p:cNvSpPr/>
            <p:nvPr/>
          </p:nvSpPr>
          <p:spPr>
            <a:xfrm>
              <a:off x="5646738" y="2344738"/>
              <a:ext cx="457200" cy="2011362"/>
            </a:xfrm>
            <a:custGeom>
              <a:avLst/>
              <a:gdLst>
                <a:gd name="connsiteX0" fmla="*/ 388942 w 458488"/>
                <a:gd name="connsiteY0" fmla="*/ 716065 h 2011680"/>
                <a:gd name="connsiteX1" fmla="*/ 391518 w 458488"/>
                <a:gd name="connsiteY1" fmla="*/ 556367 h 2011680"/>
                <a:gd name="connsiteX2" fmla="*/ 394094 w 458488"/>
                <a:gd name="connsiteY2" fmla="*/ 468791 h 2011680"/>
                <a:gd name="connsiteX3" fmla="*/ 396669 w 458488"/>
                <a:gd name="connsiteY3" fmla="*/ 419851 h 2011680"/>
                <a:gd name="connsiteX4" fmla="*/ 401821 w 458488"/>
                <a:gd name="connsiteY4" fmla="*/ 391518 h 2011680"/>
                <a:gd name="connsiteX5" fmla="*/ 419851 w 458488"/>
                <a:gd name="connsiteY5" fmla="*/ 342578 h 2011680"/>
                <a:gd name="connsiteX6" fmla="*/ 435306 w 458488"/>
                <a:gd name="connsiteY6" fmla="*/ 309093 h 2011680"/>
                <a:gd name="connsiteX7" fmla="*/ 443033 w 458488"/>
                <a:gd name="connsiteY7" fmla="*/ 296214 h 2011680"/>
                <a:gd name="connsiteX8" fmla="*/ 453336 w 458488"/>
                <a:gd name="connsiteY8" fmla="*/ 275608 h 2011680"/>
                <a:gd name="connsiteX9" fmla="*/ 458488 w 458488"/>
                <a:gd name="connsiteY9" fmla="*/ 257577 h 2011680"/>
                <a:gd name="connsiteX10" fmla="*/ 455912 w 458488"/>
                <a:gd name="connsiteY10" fmla="*/ 242123 h 2011680"/>
                <a:gd name="connsiteX11" fmla="*/ 448185 w 458488"/>
                <a:gd name="connsiteY11" fmla="*/ 218941 h 2011680"/>
                <a:gd name="connsiteX12" fmla="*/ 435306 w 458488"/>
                <a:gd name="connsiteY12" fmla="*/ 200910 h 2011680"/>
                <a:gd name="connsiteX13" fmla="*/ 412124 w 458488"/>
                <a:gd name="connsiteY13" fmla="*/ 177728 h 2011680"/>
                <a:gd name="connsiteX14" fmla="*/ 383790 w 458488"/>
                <a:gd name="connsiteY14" fmla="*/ 154546 h 2011680"/>
                <a:gd name="connsiteX15" fmla="*/ 345154 w 458488"/>
                <a:gd name="connsiteY15" fmla="*/ 133940 h 2011680"/>
                <a:gd name="connsiteX16" fmla="*/ 296214 w 458488"/>
                <a:gd name="connsiteY16" fmla="*/ 105607 h 2011680"/>
                <a:gd name="connsiteX17" fmla="*/ 244699 w 458488"/>
                <a:gd name="connsiteY17" fmla="*/ 74697 h 2011680"/>
                <a:gd name="connsiteX18" fmla="*/ 195759 w 458488"/>
                <a:gd name="connsiteY18" fmla="*/ 51515 h 2011680"/>
                <a:gd name="connsiteX19" fmla="*/ 144243 w 458488"/>
                <a:gd name="connsiteY19" fmla="*/ 30909 h 2011680"/>
                <a:gd name="connsiteX20" fmla="*/ 108183 w 458488"/>
                <a:gd name="connsiteY20" fmla="*/ 20606 h 2011680"/>
                <a:gd name="connsiteX21" fmla="*/ 92728 w 458488"/>
                <a:gd name="connsiteY21" fmla="*/ 15455 h 2011680"/>
                <a:gd name="connsiteX22" fmla="*/ 59243 w 458488"/>
                <a:gd name="connsiteY22" fmla="*/ 5151 h 2011680"/>
                <a:gd name="connsiteX23" fmla="*/ 36061 w 458488"/>
                <a:gd name="connsiteY23" fmla="*/ 0 h 2011680"/>
                <a:gd name="connsiteX24" fmla="*/ 20606 w 458488"/>
                <a:gd name="connsiteY24" fmla="*/ 0 h 2011680"/>
                <a:gd name="connsiteX25" fmla="*/ 10303 w 458488"/>
                <a:gd name="connsiteY25" fmla="*/ 0 h 2011680"/>
                <a:gd name="connsiteX26" fmla="*/ 0 w 458488"/>
                <a:gd name="connsiteY26" fmla="*/ 10303 h 2011680"/>
                <a:gd name="connsiteX27" fmla="*/ 5152 w 458488"/>
                <a:gd name="connsiteY27" fmla="*/ 30909 h 2011680"/>
                <a:gd name="connsiteX28" fmla="*/ 18030 w 458488"/>
                <a:gd name="connsiteY28" fmla="*/ 59243 h 2011680"/>
                <a:gd name="connsiteX29" fmla="*/ 43788 w 458488"/>
                <a:gd name="connsiteY29" fmla="*/ 87576 h 2011680"/>
                <a:gd name="connsiteX30" fmla="*/ 87576 w 458488"/>
                <a:gd name="connsiteY30" fmla="*/ 133940 h 2011680"/>
                <a:gd name="connsiteX31" fmla="*/ 113334 w 458488"/>
                <a:gd name="connsiteY31" fmla="*/ 167425 h 2011680"/>
                <a:gd name="connsiteX32" fmla="*/ 136516 w 458488"/>
                <a:gd name="connsiteY32" fmla="*/ 206062 h 2011680"/>
                <a:gd name="connsiteX33" fmla="*/ 151971 w 458488"/>
                <a:gd name="connsiteY33" fmla="*/ 247274 h 2011680"/>
                <a:gd name="connsiteX34" fmla="*/ 167425 w 458488"/>
                <a:gd name="connsiteY34" fmla="*/ 321972 h 2011680"/>
                <a:gd name="connsiteX35" fmla="*/ 172577 w 458488"/>
                <a:gd name="connsiteY35" fmla="*/ 386366 h 2011680"/>
                <a:gd name="connsiteX36" fmla="*/ 182880 w 458488"/>
                <a:gd name="connsiteY36" fmla="*/ 507428 h 2011680"/>
                <a:gd name="connsiteX37" fmla="*/ 188032 w 458488"/>
                <a:gd name="connsiteY37" fmla="*/ 566670 h 2011680"/>
                <a:gd name="connsiteX38" fmla="*/ 193183 w 458488"/>
                <a:gd name="connsiteY38" fmla="*/ 654247 h 2011680"/>
                <a:gd name="connsiteX39" fmla="*/ 198335 w 458488"/>
                <a:gd name="connsiteY39" fmla="*/ 813945 h 2011680"/>
                <a:gd name="connsiteX40" fmla="*/ 195759 w 458488"/>
                <a:gd name="connsiteY40" fmla="*/ 942733 h 2011680"/>
                <a:gd name="connsiteX41" fmla="*/ 180304 w 458488"/>
                <a:gd name="connsiteY41" fmla="*/ 1200311 h 2011680"/>
                <a:gd name="connsiteX42" fmla="*/ 157122 w 458488"/>
                <a:gd name="connsiteY42" fmla="*/ 1424403 h 2011680"/>
                <a:gd name="connsiteX43" fmla="*/ 126213 w 458488"/>
                <a:gd name="connsiteY43" fmla="*/ 1651071 h 2011680"/>
                <a:gd name="connsiteX44" fmla="*/ 131365 w 458488"/>
                <a:gd name="connsiteY44" fmla="*/ 1700011 h 2011680"/>
                <a:gd name="connsiteX45" fmla="*/ 144243 w 458488"/>
                <a:gd name="connsiteY45" fmla="*/ 1751527 h 2011680"/>
                <a:gd name="connsiteX46" fmla="*/ 164850 w 458488"/>
                <a:gd name="connsiteY46" fmla="*/ 1818497 h 2011680"/>
                <a:gd name="connsiteX47" fmla="*/ 195759 w 458488"/>
                <a:gd name="connsiteY47" fmla="*/ 1885467 h 2011680"/>
                <a:gd name="connsiteX48" fmla="*/ 231820 w 458488"/>
                <a:gd name="connsiteY48" fmla="*/ 1947286 h 2011680"/>
                <a:gd name="connsiteX49" fmla="*/ 252426 w 458488"/>
                <a:gd name="connsiteY49" fmla="*/ 1978195 h 2011680"/>
                <a:gd name="connsiteX50" fmla="*/ 273032 w 458488"/>
                <a:gd name="connsiteY50" fmla="*/ 1998801 h 2011680"/>
                <a:gd name="connsiteX51" fmla="*/ 291063 w 458488"/>
                <a:gd name="connsiteY51" fmla="*/ 2009104 h 2011680"/>
                <a:gd name="connsiteX52" fmla="*/ 303941 w 458488"/>
                <a:gd name="connsiteY52" fmla="*/ 2011680 h 2011680"/>
                <a:gd name="connsiteX53" fmla="*/ 332275 w 458488"/>
                <a:gd name="connsiteY53" fmla="*/ 2003953 h 2011680"/>
                <a:gd name="connsiteX54" fmla="*/ 355457 w 458488"/>
                <a:gd name="connsiteY54" fmla="*/ 1983346 h 2011680"/>
                <a:gd name="connsiteX55" fmla="*/ 368336 w 458488"/>
                <a:gd name="connsiteY55" fmla="*/ 1962740 h 2011680"/>
                <a:gd name="connsiteX56" fmla="*/ 376063 w 458488"/>
                <a:gd name="connsiteY56" fmla="*/ 1939558 h 2011680"/>
                <a:gd name="connsiteX57" fmla="*/ 406972 w 458488"/>
                <a:gd name="connsiteY57" fmla="*/ 1800466 h 2011680"/>
                <a:gd name="connsiteX58" fmla="*/ 417276 w 458488"/>
                <a:gd name="connsiteY58" fmla="*/ 1746375 h 2011680"/>
                <a:gd name="connsiteX59" fmla="*/ 412124 w 458488"/>
                <a:gd name="connsiteY59" fmla="*/ 1676829 h 2011680"/>
                <a:gd name="connsiteX60" fmla="*/ 399245 w 458488"/>
                <a:gd name="connsiteY60" fmla="*/ 1457888 h 2011680"/>
                <a:gd name="connsiteX61" fmla="*/ 388942 w 458488"/>
                <a:gd name="connsiteY61" fmla="*/ 1120462 h 2011680"/>
                <a:gd name="connsiteX62" fmla="*/ 388942 w 458488"/>
                <a:gd name="connsiteY62" fmla="*/ 716065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8488" h="2011680">
                  <a:moveTo>
                    <a:pt x="388942" y="716065"/>
                  </a:moveTo>
                  <a:cubicBezTo>
                    <a:pt x="389801" y="662832"/>
                    <a:pt x="390659" y="609600"/>
                    <a:pt x="391518" y="556367"/>
                  </a:cubicBezTo>
                  <a:cubicBezTo>
                    <a:pt x="392377" y="527175"/>
                    <a:pt x="393235" y="497983"/>
                    <a:pt x="394094" y="468791"/>
                  </a:cubicBezTo>
                  <a:lnTo>
                    <a:pt x="396669" y="419851"/>
                  </a:lnTo>
                  <a:lnTo>
                    <a:pt x="401821" y="391518"/>
                  </a:lnTo>
                  <a:lnTo>
                    <a:pt x="419851" y="342578"/>
                  </a:lnTo>
                  <a:lnTo>
                    <a:pt x="435306" y="309093"/>
                  </a:lnTo>
                  <a:lnTo>
                    <a:pt x="443033" y="296214"/>
                  </a:lnTo>
                  <a:lnTo>
                    <a:pt x="453336" y="275608"/>
                  </a:lnTo>
                  <a:lnTo>
                    <a:pt x="458488" y="257577"/>
                  </a:lnTo>
                  <a:lnTo>
                    <a:pt x="455912" y="242123"/>
                  </a:lnTo>
                  <a:lnTo>
                    <a:pt x="448185" y="218941"/>
                  </a:lnTo>
                  <a:lnTo>
                    <a:pt x="435306" y="200910"/>
                  </a:lnTo>
                  <a:lnTo>
                    <a:pt x="412124" y="177728"/>
                  </a:lnTo>
                  <a:lnTo>
                    <a:pt x="383790" y="154546"/>
                  </a:lnTo>
                  <a:lnTo>
                    <a:pt x="345154" y="133940"/>
                  </a:lnTo>
                  <a:lnTo>
                    <a:pt x="296214" y="105607"/>
                  </a:lnTo>
                  <a:lnTo>
                    <a:pt x="244699" y="74697"/>
                  </a:lnTo>
                  <a:lnTo>
                    <a:pt x="195759" y="51515"/>
                  </a:lnTo>
                  <a:lnTo>
                    <a:pt x="144243" y="30909"/>
                  </a:lnTo>
                  <a:lnTo>
                    <a:pt x="108183" y="20606"/>
                  </a:lnTo>
                  <a:lnTo>
                    <a:pt x="92728" y="15455"/>
                  </a:lnTo>
                  <a:lnTo>
                    <a:pt x="59243" y="5151"/>
                  </a:lnTo>
                  <a:lnTo>
                    <a:pt x="36061" y="0"/>
                  </a:lnTo>
                  <a:lnTo>
                    <a:pt x="20606" y="0"/>
                  </a:lnTo>
                  <a:lnTo>
                    <a:pt x="10303" y="0"/>
                  </a:lnTo>
                  <a:lnTo>
                    <a:pt x="0" y="10303"/>
                  </a:lnTo>
                  <a:lnTo>
                    <a:pt x="5152" y="30909"/>
                  </a:lnTo>
                  <a:lnTo>
                    <a:pt x="18030" y="59243"/>
                  </a:lnTo>
                  <a:lnTo>
                    <a:pt x="43788" y="87576"/>
                  </a:lnTo>
                  <a:lnTo>
                    <a:pt x="87576" y="133940"/>
                  </a:lnTo>
                  <a:lnTo>
                    <a:pt x="113334" y="167425"/>
                  </a:lnTo>
                  <a:lnTo>
                    <a:pt x="136516" y="206062"/>
                  </a:lnTo>
                  <a:lnTo>
                    <a:pt x="151971" y="247274"/>
                  </a:lnTo>
                  <a:lnTo>
                    <a:pt x="167425" y="321972"/>
                  </a:lnTo>
                  <a:lnTo>
                    <a:pt x="172577" y="386366"/>
                  </a:lnTo>
                  <a:lnTo>
                    <a:pt x="182880" y="507428"/>
                  </a:lnTo>
                  <a:lnTo>
                    <a:pt x="188032" y="566670"/>
                  </a:lnTo>
                  <a:lnTo>
                    <a:pt x="193183" y="654247"/>
                  </a:lnTo>
                  <a:lnTo>
                    <a:pt x="198335" y="813945"/>
                  </a:lnTo>
                  <a:cubicBezTo>
                    <a:pt x="197476" y="856874"/>
                    <a:pt x="196618" y="899804"/>
                    <a:pt x="195759" y="942733"/>
                  </a:cubicBezTo>
                  <a:lnTo>
                    <a:pt x="180304" y="1200311"/>
                  </a:lnTo>
                  <a:lnTo>
                    <a:pt x="157122" y="1424403"/>
                  </a:lnTo>
                  <a:lnTo>
                    <a:pt x="126213" y="1651071"/>
                  </a:lnTo>
                  <a:lnTo>
                    <a:pt x="131365" y="1700011"/>
                  </a:lnTo>
                  <a:lnTo>
                    <a:pt x="144243" y="1751527"/>
                  </a:lnTo>
                  <a:lnTo>
                    <a:pt x="164850" y="1818497"/>
                  </a:lnTo>
                  <a:lnTo>
                    <a:pt x="195759" y="1885467"/>
                  </a:lnTo>
                  <a:lnTo>
                    <a:pt x="231820" y="1947286"/>
                  </a:lnTo>
                  <a:lnTo>
                    <a:pt x="252426" y="1978195"/>
                  </a:lnTo>
                  <a:lnTo>
                    <a:pt x="273032" y="1998801"/>
                  </a:lnTo>
                  <a:lnTo>
                    <a:pt x="291063" y="2009104"/>
                  </a:lnTo>
                  <a:lnTo>
                    <a:pt x="303941" y="2011680"/>
                  </a:lnTo>
                  <a:lnTo>
                    <a:pt x="332275" y="2003953"/>
                  </a:lnTo>
                  <a:lnTo>
                    <a:pt x="355457" y="1983346"/>
                  </a:lnTo>
                  <a:lnTo>
                    <a:pt x="368336" y="1962740"/>
                  </a:lnTo>
                  <a:lnTo>
                    <a:pt x="376063" y="1939558"/>
                  </a:lnTo>
                  <a:lnTo>
                    <a:pt x="406972" y="1800466"/>
                  </a:lnTo>
                  <a:lnTo>
                    <a:pt x="417276" y="1746375"/>
                  </a:lnTo>
                  <a:lnTo>
                    <a:pt x="412124" y="1676829"/>
                  </a:lnTo>
                  <a:lnTo>
                    <a:pt x="399245" y="1457888"/>
                  </a:lnTo>
                  <a:lnTo>
                    <a:pt x="388942" y="1120462"/>
                  </a:lnTo>
                  <a:lnTo>
                    <a:pt x="388942" y="7160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3">
              <a:extLst>
                <a:ext uri="{FF2B5EF4-FFF2-40B4-BE49-F238E27FC236}">
                  <a16:creationId xmlns:a16="http://schemas.microsoft.com/office/drawing/2014/main" id="{00FCE93D-378F-421B-B997-B3A066ADADA5}"/>
                </a:ext>
              </a:extLst>
            </p:cNvPr>
            <p:cNvSpPr/>
            <p:nvPr/>
          </p:nvSpPr>
          <p:spPr>
            <a:xfrm rot="16200000">
              <a:off x="4450556" y="3475832"/>
              <a:ext cx="4360863" cy="603250"/>
            </a:xfrm>
            <a:custGeom>
              <a:avLst/>
              <a:gdLst>
                <a:gd name="connsiteX0" fmla="*/ 2312479 w 4360170"/>
                <a:gd name="connsiteY0" fmla="*/ 225952 h 603715"/>
                <a:gd name="connsiteX1" fmla="*/ 2619633 w 4360170"/>
                <a:gd name="connsiteY1" fmla="*/ 225952 h 603715"/>
                <a:gd name="connsiteX2" fmla="*/ 2940908 w 4360170"/>
                <a:gd name="connsiteY2" fmla="*/ 225952 h 603715"/>
                <a:gd name="connsiteX3" fmla="*/ 3286898 w 4360170"/>
                <a:gd name="connsiteY3" fmla="*/ 233013 h 603715"/>
                <a:gd name="connsiteX4" fmla="*/ 3625826 w 4360170"/>
                <a:gd name="connsiteY4" fmla="*/ 240074 h 603715"/>
                <a:gd name="connsiteX5" fmla="*/ 3911796 w 4360170"/>
                <a:gd name="connsiteY5" fmla="*/ 247135 h 603715"/>
                <a:gd name="connsiteX6" fmla="*/ 4003589 w 4360170"/>
                <a:gd name="connsiteY6" fmla="*/ 243604 h 603715"/>
                <a:gd name="connsiteX7" fmla="*/ 4049486 w 4360170"/>
                <a:gd name="connsiteY7" fmla="*/ 236543 h 603715"/>
                <a:gd name="connsiteX8" fmla="*/ 4095383 w 4360170"/>
                <a:gd name="connsiteY8" fmla="*/ 225952 h 603715"/>
                <a:gd name="connsiteX9" fmla="*/ 4137749 w 4360170"/>
                <a:gd name="connsiteY9" fmla="*/ 201238 h 603715"/>
                <a:gd name="connsiteX10" fmla="*/ 4180115 w 4360170"/>
                <a:gd name="connsiteY10" fmla="*/ 169464 h 603715"/>
                <a:gd name="connsiteX11" fmla="*/ 4229542 w 4360170"/>
                <a:gd name="connsiteY11" fmla="*/ 112976 h 603715"/>
                <a:gd name="connsiteX12" fmla="*/ 4257786 w 4360170"/>
                <a:gd name="connsiteY12" fmla="*/ 74140 h 603715"/>
                <a:gd name="connsiteX13" fmla="*/ 4275438 w 4360170"/>
                <a:gd name="connsiteY13" fmla="*/ 42366 h 603715"/>
                <a:gd name="connsiteX14" fmla="*/ 4286030 w 4360170"/>
                <a:gd name="connsiteY14" fmla="*/ 28244 h 603715"/>
                <a:gd name="connsiteX15" fmla="*/ 4303682 w 4360170"/>
                <a:gd name="connsiteY15" fmla="*/ 10591 h 603715"/>
                <a:gd name="connsiteX16" fmla="*/ 4317804 w 4360170"/>
                <a:gd name="connsiteY16" fmla="*/ 0 h 603715"/>
                <a:gd name="connsiteX17" fmla="*/ 4324865 w 4360170"/>
                <a:gd name="connsiteY17" fmla="*/ 0 h 603715"/>
                <a:gd name="connsiteX18" fmla="*/ 4335457 w 4360170"/>
                <a:gd name="connsiteY18" fmla="*/ 3530 h 603715"/>
                <a:gd name="connsiteX19" fmla="*/ 4349579 w 4360170"/>
                <a:gd name="connsiteY19" fmla="*/ 21183 h 603715"/>
                <a:gd name="connsiteX20" fmla="*/ 4356640 w 4360170"/>
                <a:gd name="connsiteY20" fmla="*/ 49427 h 603715"/>
                <a:gd name="connsiteX21" fmla="*/ 4360170 w 4360170"/>
                <a:gd name="connsiteY21" fmla="*/ 95323 h 603715"/>
                <a:gd name="connsiteX22" fmla="*/ 4356640 w 4360170"/>
                <a:gd name="connsiteY22" fmla="*/ 137689 h 603715"/>
                <a:gd name="connsiteX23" fmla="*/ 4342518 w 4360170"/>
                <a:gd name="connsiteY23" fmla="*/ 204769 h 603715"/>
                <a:gd name="connsiteX24" fmla="*/ 4310743 w 4360170"/>
                <a:gd name="connsiteY24" fmla="*/ 285970 h 603715"/>
                <a:gd name="connsiteX25" fmla="*/ 4264847 w 4360170"/>
                <a:gd name="connsiteY25" fmla="*/ 374233 h 603715"/>
                <a:gd name="connsiteX26" fmla="*/ 4222481 w 4360170"/>
                <a:gd name="connsiteY26" fmla="*/ 444843 h 603715"/>
                <a:gd name="connsiteX27" fmla="*/ 4158932 w 4360170"/>
                <a:gd name="connsiteY27" fmla="*/ 533105 h 603715"/>
                <a:gd name="connsiteX28" fmla="*/ 4123627 w 4360170"/>
                <a:gd name="connsiteY28" fmla="*/ 564880 h 603715"/>
                <a:gd name="connsiteX29" fmla="*/ 4091852 w 4360170"/>
                <a:gd name="connsiteY29" fmla="*/ 582532 h 603715"/>
                <a:gd name="connsiteX30" fmla="*/ 4070669 w 4360170"/>
                <a:gd name="connsiteY30" fmla="*/ 589593 h 603715"/>
                <a:gd name="connsiteX31" fmla="*/ 4038895 w 4360170"/>
                <a:gd name="connsiteY31" fmla="*/ 589593 h 603715"/>
                <a:gd name="connsiteX32" fmla="*/ 4000059 w 4360170"/>
                <a:gd name="connsiteY32" fmla="*/ 575471 h 603715"/>
                <a:gd name="connsiteX33" fmla="*/ 3971815 w 4360170"/>
                <a:gd name="connsiteY33" fmla="*/ 557819 h 603715"/>
                <a:gd name="connsiteX34" fmla="*/ 3932979 w 4360170"/>
                <a:gd name="connsiteY34" fmla="*/ 536636 h 603715"/>
                <a:gd name="connsiteX35" fmla="*/ 3876491 w 4360170"/>
                <a:gd name="connsiteY35" fmla="*/ 526044 h 603715"/>
                <a:gd name="connsiteX36" fmla="*/ 3745863 w 4360170"/>
                <a:gd name="connsiteY36" fmla="*/ 515453 h 603715"/>
                <a:gd name="connsiteX37" fmla="*/ 3537563 w 4360170"/>
                <a:gd name="connsiteY37" fmla="*/ 508392 h 603715"/>
                <a:gd name="connsiteX38" fmla="*/ 3124495 w 4360170"/>
                <a:gd name="connsiteY38" fmla="*/ 501331 h 603715"/>
                <a:gd name="connsiteX39" fmla="*/ 2774975 w 4360170"/>
                <a:gd name="connsiteY39" fmla="*/ 494270 h 603715"/>
                <a:gd name="connsiteX40" fmla="*/ 2030039 w 4360170"/>
                <a:gd name="connsiteY40" fmla="*/ 494270 h 603715"/>
                <a:gd name="connsiteX41" fmla="*/ 1574604 w 4360170"/>
                <a:gd name="connsiteY41" fmla="*/ 504861 h 603715"/>
                <a:gd name="connsiteX42" fmla="*/ 1168596 w 4360170"/>
                <a:gd name="connsiteY42" fmla="*/ 522514 h 603715"/>
                <a:gd name="connsiteX43" fmla="*/ 921461 w 4360170"/>
                <a:gd name="connsiteY43" fmla="*/ 543697 h 603715"/>
                <a:gd name="connsiteX44" fmla="*/ 688448 w 4360170"/>
                <a:gd name="connsiteY44" fmla="*/ 571941 h 603715"/>
                <a:gd name="connsiteX45" fmla="*/ 480149 w 4360170"/>
                <a:gd name="connsiteY45" fmla="*/ 600185 h 603715"/>
                <a:gd name="connsiteX46" fmla="*/ 444844 w 4360170"/>
                <a:gd name="connsiteY46" fmla="*/ 603715 h 603715"/>
                <a:gd name="connsiteX47" fmla="*/ 391886 w 4360170"/>
                <a:gd name="connsiteY47" fmla="*/ 582532 h 603715"/>
                <a:gd name="connsiteX48" fmla="*/ 296562 w 4360170"/>
                <a:gd name="connsiteY48" fmla="*/ 536636 h 603715"/>
                <a:gd name="connsiteX49" fmla="*/ 215361 w 4360170"/>
                <a:gd name="connsiteY49" fmla="*/ 494270 h 603715"/>
                <a:gd name="connsiteX50" fmla="*/ 137690 w 4360170"/>
                <a:gd name="connsiteY50" fmla="*/ 448373 h 603715"/>
                <a:gd name="connsiteX51" fmla="*/ 60019 w 4360170"/>
                <a:gd name="connsiteY51" fmla="*/ 398946 h 603715"/>
                <a:gd name="connsiteX52" fmla="*/ 31775 w 4360170"/>
                <a:gd name="connsiteY52" fmla="*/ 374233 h 603715"/>
                <a:gd name="connsiteX53" fmla="*/ 17653 w 4360170"/>
                <a:gd name="connsiteY53" fmla="*/ 356580 h 603715"/>
                <a:gd name="connsiteX54" fmla="*/ 3531 w 4360170"/>
                <a:gd name="connsiteY54" fmla="*/ 338928 h 603715"/>
                <a:gd name="connsiteX55" fmla="*/ 0 w 4360170"/>
                <a:gd name="connsiteY55" fmla="*/ 324806 h 603715"/>
                <a:gd name="connsiteX56" fmla="*/ 0 w 4360170"/>
                <a:gd name="connsiteY56" fmla="*/ 307153 h 603715"/>
                <a:gd name="connsiteX57" fmla="*/ 0 w 4360170"/>
                <a:gd name="connsiteY57" fmla="*/ 307153 h 603715"/>
                <a:gd name="connsiteX58" fmla="*/ 3531 w 4360170"/>
                <a:gd name="connsiteY58" fmla="*/ 285970 h 603715"/>
                <a:gd name="connsiteX59" fmla="*/ 14122 w 4360170"/>
                <a:gd name="connsiteY59" fmla="*/ 268318 h 603715"/>
                <a:gd name="connsiteX60" fmla="*/ 42366 w 4360170"/>
                <a:gd name="connsiteY60" fmla="*/ 247135 h 603715"/>
                <a:gd name="connsiteX61" fmla="*/ 102385 w 4360170"/>
                <a:gd name="connsiteY61" fmla="*/ 222421 h 603715"/>
                <a:gd name="connsiteX62" fmla="*/ 621369 w 4360170"/>
                <a:gd name="connsiteY62" fmla="*/ 282440 h 603715"/>
                <a:gd name="connsiteX63" fmla="*/ 667265 w 4360170"/>
                <a:gd name="connsiteY63" fmla="*/ 289501 h 603715"/>
                <a:gd name="connsiteX64" fmla="*/ 720223 w 4360170"/>
                <a:gd name="connsiteY64" fmla="*/ 293031 h 603715"/>
                <a:gd name="connsiteX65" fmla="*/ 889687 w 4360170"/>
                <a:gd name="connsiteY65" fmla="*/ 275379 h 603715"/>
                <a:gd name="connsiteX66" fmla="*/ 1168596 w 4360170"/>
                <a:gd name="connsiteY66" fmla="*/ 257726 h 603715"/>
                <a:gd name="connsiteX67" fmla="*/ 1571074 w 4360170"/>
                <a:gd name="connsiteY67" fmla="*/ 236543 h 603715"/>
                <a:gd name="connsiteX68" fmla="*/ 1857044 w 4360170"/>
                <a:gd name="connsiteY68" fmla="*/ 229482 h 603715"/>
                <a:gd name="connsiteX69" fmla="*/ 2241869 w 4360170"/>
                <a:gd name="connsiteY69" fmla="*/ 225952 h 603715"/>
                <a:gd name="connsiteX70" fmla="*/ 2312479 w 4360170"/>
                <a:gd name="connsiteY70" fmla="*/ 225952 h 60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360170" h="603715">
                  <a:moveTo>
                    <a:pt x="2312479" y="225952"/>
                  </a:moveTo>
                  <a:lnTo>
                    <a:pt x="2619633" y="225952"/>
                  </a:lnTo>
                  <a:lnTo>
                    <a:pt x="2940908" y="225952"/>
                  </a:lnTo>
                  <a:lnTo>
                    <a:pt x="3286898" y="233013"/>
                  </a:lnTo>
                  <a:lnTo>
                    <a:pt x="3625826" y="240074"/>
                  </a:lnTo>
                  <a:lnTo>
                    <a:pt x="3911796" y="247135"/>
                  </a:lnTo>
                  <a:lnTo>
                    <a:pt x="4003589" y="243604"/>
                  </a:lnTo>
                  <a:lnTo>
                    <a:pt x="4049486" y="236543"/>
                  </a:lnTo>
                  <a:lnTo>
                    <a:pt x="4095383" y="225952"/>
                  </a:lnTo>
                  <a:lnTo>
                    <a:pt x="4137749" y="201238"/>
                  </a:lnTo>
                  <a:lnTo>
                    <a:pt x="4180115" y="169464"/>
                  </a:lnTo>
                  <a:lnTo>
                    <a:pt x="4229542" y="112976"/>
                  </a:lnTo>
                  <a:lnTo>
                    <a:pt x="4257786" y="74140"/>
                  </a:lnTo>
                  <a:lnTo>
                    <a:pt x="4275438" y="42366"/>
                  </a:lnTo>
                  <a:lnTo>
                    <a:pt x="4286030" y="28244"/>
                  </a:lnTo>
                  <a:lnTo>
                    <a:pt x="4303682" y="10591"/>
                  </a:lnTo>
                  <a:lnTo>
                    <a:pt x="4317804" y="0"/>
                  </a:lnTo>
                  <a:lnTo>
                    <a:pt x="4324865" y="0"/>
                  </a:lnTo>
                  <a:lnTo>
                    <a:pt x="4335457" y="3530"/>
                  </a:lnTo>
                  <a:lnTo>
                    <a:pt x="4349579" y="21183"/>
                  </a:lnTo>
                  <a:lnTo>
                    <a:pt x="4356640" y="49427"/>
                  </a:lnTo>
                  <a:lnTo>
                    <a:pt x="4360170" y="95323"/>
                  </a:lnTo>
                  <a:lnTo>
                    <a:pt x="4356640" y="137689"/>
                  </a:lnTo>
                  <a:lnTo>
                    <a:pt x="4342518" y="204769"/>
                  </a:lnTo>
                  <a:lnTo>
                    <a:pt x="4310743" y="285970"/>
                  </a:lnTo>
                  <a:lnTo>
                    <a:pt x="4264847" y="374233"/>
                  </a:lnTo>
                  <a:lnTo>
                    <a:pt x="4222481" y="444843"/>
                  </a:lnTo>
                  <a:lnTo>
                    <a:pt x="4158932" y="533105"/>
                  </a:lnTo>
                  <a:lnTo>
                    <a:pt x="4123627" y="564880"/>
                  </a:lnTo>
                  <a:lnTo>
                    <a:pt x="4091852" y="582532"/>
                  </a:lnTo>
                  <a:lnTo>
                    <a:pt x="4070669" y="589593"/>
                  </a:lnTo>
                  <a:lnTo>
                    <a:pt x="4038895" y="589593"/>
                  </a:lnTo>
                  <a:lnTo>
                    <a:pt x="4000059" y="575471"/>
                  </a:lnTo>
                  <a:lnTo>
                    <a:pt x="3971815" y="557819"/>
                  </a:lnTo>
                  <a:lnTo>
                    <a:pt x="3932979" y="536636"/>
                  </a:lnTo>
                  <a:lnTo>
                    <a:pt x="3876491" y="526044"/>
                  </a:lnTo>
                  <a:lnTo>
                    <a:pt x="3745863" y="515453"/>
                  </a:lnTo>
                  <a:lnTo>
                    <a:pt x="3537563" y="508392"/>
                  </a:lnTo>
                  <a:lnTo>
                    <a:pt x="3124495" y="501331"/>
                  </a:lnTo>
                  <a:lnTo>
                    <a:pt x="2774975" y="494270"/>
                  </a:lnTo>
                  <a:lnTo>
                    <a:pt x="2030039" y="494270"/>
                  </a:lnTo>
                  <a:lnTo>
                    <a:pt x="1574604" y="504861"/>
                  </a:lnTo>
                  <a:lnTo>
                    <a:pt x="1168596" y="522514"/>
                  </a:lnTo>
                  <a:lnTo>
                    <a:pt x="921461" y="543697"/>
                  </a:lnTo>
                  <a:lnTo>
                    <a:pt x="688448" y="571941"/>
                  </a:lnTo>
                  <a:lnTo>
                    <a:pt x="480149" y="600185"/>
                  </a:lnTo>
                  <a:lnTo>
                    <a:pt x="444844" y="603715"/>
                  </a:lnTo>
                  <a:lnTo>
                    <a:pt x="391886" y="582532"/>
                  </a:lnTo>
                  <a:lnTo>
                    <a:pt x="296562" y="536636"/>
                  </a:lnTo>
                  <a:lnTo>
                    <a:pt x="215361" y="494270"/>
                  </a:lnTo>
                  <a:lnTo>
                    <a:pt x="137690" y="448373"/>
                  </a:lnTo>
                  <a:lnTo>
                    <a:pt x="60019" y="398946"/>
                  </a:lnTo>
                  <a:lnTo>
                    <a:pt x="31775" y="374233"/>
                  </a:lnTo>
                  <a:lnTo>
                    <a:pt x="17653" y="356580"/>
                  </a:lnTo>
                  <a:lnTo>
                    <a:pt x="3531" y="338928"/>
                  </a:lnTo>
                  <a:lnTo>
                    <a:pt x="0" y="324806"/>
                  </a:lnTo>
                  <a:lnTo>
                    <a:pt x="0" y="307153"/>
                  </a:lnTo>
                  <a:lnTo>
                    <a:pt x="0" y="307153"/>
                  </a:lnTo>
                  <a:lnTo>
                    <a:pt x="3531" y="285970"/>
                  </a:lnTo>
                  <a:lnTo>
                    <a:pt x="14122" y="268318"/>
                  </a:lnTo>
                  <a:lnTo>
                    <a:pt x="42366" y="247135"/>
                  </a:lnTo>
                  <a:lnTo>
                    <a:pt x="102385" y="222421"/>
                  </a:lnTo>
                  <a:lnTo>
                    <a:pt x="621369" y="282440"/>
                  </a:lnTo>
                  <a:lnTo>
                    <a:pt x="667265" y="289501"/>
                  </a:lnTo>
                  <a:lnTo>
                    <a:pt x="720223" y="293031"/>
                  </a:lnTo>
                  <a:lnTo>
                    <a:pt x="889687" y="275379"/>
                  </a:lnTo>
                  <a:lnTo>
                    <a:pt x="1168596" y="257726"/>
                  </a:lnTo>
                  <a:lnTo>
                    <a:pt x="1571074" y="236543"/>
                  </a:lnTo>
                  <a:lnTo>
                    <a:pt x="1857044" y="229482"/>
                  </a:lnTo>
                  <a:lnTo>
                    <a:pt x="2241869" y="225952"/>
                  </a:lnTo>
                  <a:lnTo>
                    <a:pt x="2312479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1">
              <a:extLst>
                <a:ext uri="{FF2B5EF4-FFF2-40B4-BE49-F238E27FC236}">
                  <a16:creationId xmlns:a16="http://schemas.microsoft.com/office/drawing/2014/main" id="{18F500A3-6AD8-4674-86DE-63862CD75151}"/>
                </a:ext>
              </a:extLst>
            </p:cNvPr>
            <p:cNvSpPr/>
            <p:nvPr/>
          </p:nvSpPr>
          <p:spPr>
            <a:xfrm rot="16200000">
              <a:off x="1878807" y="4275931"/>
              <a:ext cx="2811462" cy="333375"/>
            </a:xfrm>
            <a:custGeom>
              <a:avLst/>
              <a:gdLst>
                <a:gd name="connsiteX0" fmla="*/ 1335881 w 2812256"/>
                <a:gd name="connsiteY0" fmla="*/ 76200 h 333375"/>
                <a:gd name="connsiteX1" fmla="*/ 2055018 w 2812256"/>
                <a:gd name="connsiteY1" fmla="*/ 97631 h 333375"/>
                <a:gd name="connsiteX2" fmla="*/ 2397918 w 2812256"/>
                <a:gd name="connsiteY2" fmla="*/ 107156 h 333375"/>
                <a:gd name="connsiteX3" fmla="*/ 2507456 w 2812256"/>
                <a:gd name="connsiteY3" fmla="*/ 107156 h 333375"/>
                <a:gd name="connsiteX4" fmla="*/ 2526506 w 2812256"/>
                <a:gd name="connsiteY4" fmla="*/ 102393 h 333375"/>
                <a:gd name="connsiteX5" fmla="*/ 2559843 w 2812256"/>
                <a:gd name="connsiteY5" fmla="*/ 66675 h 333375"/>
                <a:gd name="connsiteX6" fmla="*/ 2812256 w 2812256"/>
                <a:gd name="connsiteY6" fmla="*/ 180975 h 333375"/>
                <a:gd name="connsiteX7" fmla="*/ 2750343 w 2812256"/>
                <a:gd name="connsiteY7" fmla="*/ 240506 h 333375"/>
                <a:gd name="connsiteX8" fmla="*/ 2719387 w 2812256"/>
                <a:gd name="connsiteY8" fmla="*/ 261937 h 333375"/>
                <a:gd name="connsiteX9" fmla="*/ 2681287 w 2812256"/>
                <a:gd name="connsiteY9" fmla="*/ 285750 h 333375"/>
                <a:gd name="connsiteX10" fmla="*/ 2631281 w 2812256"/>
                <a:gd name="connsiteY10" fmla="*/ 307181 h 333375"/>
                <a:gd name="connsiteX11" fmla="*/ 2593181 w 2812256"/>
                <a:gd name="connsiteY11" fmla="*/ 319087 h 333375"/>
                <a:gd name="connsiteX12" fmla="*/ 2540793 w 2812256"/>
                <a:gd name="connsiteY12" fmla="*/ 328612 h 333375"/>
                <a:gd name="connsiteX13" fmla="*/ 2500312 w 2812256"/>
                <a:gd name="connsiteY13" fmla="*/ 330993 h 333375"/>
                <a:gd name="connsiteX14" fmla="*/ 2469356 w 2812256"/>
                <a:gd name="connsiteY14" fmla="*/ 330993 h 333375"/>
                <a:gd name="connsiteX15" fmla="*/ 2409825 w 2812256"/>
                <a:gd name="connsiteY15" fmla="*/ 319087 h 333375"/>
                <a:gd name="connsiteX16" fmla="*/ 2274093 w 2812256"/>
                <a:gd name="connsiteY16" fmla="*/ 307181 h 333375"/>
                <a:gd name="connsiteX17" fmla="*/ 2078831 w 2812256"/>
                <a:gd name="connsiteY17" fmla="*/ 302418 h 333375"/>
                <a:gd name="connsiteX18" fmla="*/ 1802606 w 2812256"/>
                <a:gd name="connsiteY18" fmla="*/ 295275 h 333375"/>
                <a:gd name="connsiteX19" fmla="*/ 1509712 w 2812256"/>
                <a:gd name="connsiteY19" fmla="*/ 292893 h 333375"/>
                <a:gd name="connsiteX20" fmla="*/ 1257300 w 2812256"/>
                <a:gd name="connsiteY20" fmla="*/ 295275 h 333375"/>
                <a:gd name="connsiteX21" fmla="*/ 904875 w 2812256"/>
                <a:gd name="connsiteY21" fmla="*/ 307181 h 333375"/>
                <a:gd name="connsiteX22" fmla="*/ 676275 w 2812256"/>
                <a:gd name="connsiteY22" fmla="*/ 316706 h 333375"/>
                <a:gd name="connsiteX23" fmla="*/ 502443 w 2812256"/>
                <a:gd name="connsiteY23" fmla="*/ 326231 h 333375"/>
                <a:gd name="connsiteX24" fmla="*/ 388143 w 2812256"/>
                <a:gd name="connsiteY24" fmla="*/ 333375 h 333375"/>
                <a:gd name="connsiteX25" fmla="*/ 345281 w 2812256"/>
                <a:gd name="connsiteY25" fmla="*/ 333375 h 333375"/>
                <a:gd name="connsiteX26" fmla="*/ 283368 w 2812256"/>
                <a:gd name="connsiteY26" fmla="*/ 326231 h 333375"/>
                <a:gd name="connsiteX27" fmla="*/ 226218 w 2812256"/>
                <a:gd name="connsiteY27" fmla="*/ 311943 h 333375"/>
                <a:gd name="connsiteX28" fmla="*/ 173831 w 2812256"/>
                <a:gd name="connsiteY28" fmla="*/ 295275 h 333375"/>
                <a:gd name="connsiteX29" fmla="*/ 126206 w 2812256"/>
                <a:gd name="connsiteY29" fmla="*/ 276225 h 333375"/>
                <a:gd name="connsiteX30" fmla="*/ 88106 w 2812256"/>
                <a:gd name="connsiteY30" fmla="*/ 254793 h 333375"/>
                <a:gd name="connsiteX31" fmla="*/ 64293 w 2812256"/>
                <a:gd name="connsiteY31" fmla="*/ 240506 h 333375"/>
                <a:gd name="connsiteX32" fmla="*/ 42862 w 2812256"/>
                <a:gd name="connsiteY32" fmla="*/ 228600 h 333375"/>
                <a:gd name="connsiteX33" fmla="*/ 21431 w 2812256"/>
                <a:gd name="connsiteY33" fmla="*/ 214312 h 333375"/>
                <a:gd name="connsiteX34" fmla="*/ 11906 w 2812256"/>
                <a:gd name="connsiteY34" fmla="*/ 202406 h 333375"/>
                <a:gd name="connsiteX35" fmla="*/ 2381 w 2812256"/>
                <a:gd name="connsiteY35" fmla="*/ 185737 h 333375"/>
                <a:gd name="connsiteX36" fmla="*/ 0 w 2812256"/>
                <a:gd name="connsiteY36" fmla="*/ 176212 h 333375"/>
                <a:gd name="connsiteX37" fmla="*/ 0 w 2812256"/>
                <a:gd name="connsiteY37" fmla="*/ 164306 h 333375"/>
                <a:gd name="connsiteX38" fmla="*/ 7143 w 2812256"/>
                <a:gd name="connsiteY38" fmla="*/ 145256 h 333375"/>
                <a:gd name="connsiteX39" fmla="*/ 26193 w 2812256"/>
                <a:gd name="connsiteY39" fmla="*/ 126206 h 333375"/>
                <a:gd name="connsiteX40" fmla="*/ 52387 w 2812256"/>
                <a:gd name="connsiteY40" fmla="*/ 109537 h 333375"/>
                <a:gd name="connsiteX41" fmla="*/ 80962 w 2812256"/>
                <a:gd name="connsiteY41" fmla="*/ 95250 h 333375"/>
                <a:gd name="connsiteX42" fmla="*/ 140493 w 2812256"/>
                <a:gd name="connsiteY42" fmla="*/ 71437 h 333375"/>
                <a:gd name="connsiteX43" fmla="*/ 173831 w 2812256"/>
                <a:gd name="connsiteY43" fmla="*/ 61912 h 333375"/>
                <a:gd name="connsiteX44" fmla="*/ 269081 w 2812256"/>
                <a:gd name="connsiteY44" fmla="*/ 42862 h 333375"/>
                <a:gd name="connsiteX45" fmla="*/ 414337 w 2812256"/>
                <a:gd name="connsiteY45" fmla="*/ 14287 h 333375"/>
                <a:gd name="connsiteX46" fmla="*/ 492918 w 2812256"/>
                <a:gd name="connsiteY46" fmla="*/ 0 h 333375"/>
                <a:gd name="connsiteX47" fmla="*/ 511968 w 2812256"/>
                <a:gd name="connsiteY47" fmla="*/ 0 h 333375"/>
                <a:gd name="connsiteX48" fmla="*/ 533400 w 2812256"/>
                <a:gd name="connsiteY48" fmla="*/ 2381 h 333375"/>
                <a:gd name="connsiteX49" fmla="*/ 716756 w 2812256"/>
                <a:gd name="connsiteY49" fmla="*/ 28575 h 333375"/>
                <a:gd name="connsiteX50" fmla="*/ 1088231 w 2812256"/>
                <a:gd name="connsiteY50" fmla="*/ 61912 h 333375"/>
                <a:gd name="connsiteX51" fmla="*/ 1335881 w 2812256"/>
                <a:gd name="connsiteY51" fmla="*/ 762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12256" h="333375">
                  <a:moveTo>
                    <a:pt x="1335881" y="76200"/>
                  </a:moveTo>
                  <a:lnTo>
                    <a:pt x="2055018" y="97631"/>
                  </a:lnTo>
                  <a:lnTo>
                    <a:pt x="2397918" y="107156"/>
                  </a:lnTo>
                  <a:lnTo>
                    <a:pt x="2507456" y="107156"/>
                  </a:lnTo>
                  <a:lnTo>
                    <a:pt x="2526506" y="102393"/>
                  </a:lnTo>
                  <a:lnTo>
                    <a:pt x="2559843" y="66675"/>
                  </a:lnTo>
                  <a:lnTo>
                    <a:pt x="2812256" y="180975"/>
                  </a:lnTo>
                  <a:lnTo>
                    <a:pt x="2750343" y="240506"/>
                  </a:lnTo>
                  <a:lnTo>
                    <a:pt x="2719387" y="261937"/>
                  </a:lnTo>
                  <a:lnTo>
                    <a:pt x="2681287" y="285750"/>
                  </a:lnTo>
                  <a:lnTo>
                    <a:pt x="2631281" y="307181"/>
                  </a:lnTo>
                  <a:lnTo>
                    <a:pt x="2593181" y="319087"/>
                  </a:lnTo>
                  <a:lnTo>
                    <a:pt x="2540793" y="328612"/>
                  </a:lnTo>
                  <a:lnTo>
                    <a:pt x="2500312" y="330993"/>
                  </a:lnTo>
                  <a:lnTo>
                    <a:pt x="2469356" y="330993"/>
                  </a:lnTo>
                  <a:lnTo>
                    <a:pt x="2409825" y="319087"/>
                  </a:lnTo>
                  <a:lnTo>
                    <a:pt x="2274093" y="307181"/>
                  </a:lnTo>
                  <a:lnTo>
                    <a:pt x="2078831" y="302418"/>
                  </a:lnTo>
                  <a:lnTo>
                    <a:pt x="1802606" y="295275"/>
                  </a:lnTo>
                  <a:lnTo>
                    <a:pt x="1509712" y="292893"/>
                  </a:lnTo>
                  <a:lnTo>
                    <a:pt x="1257300" y="295275"/>
                  </a:lnTo>
                  <a:lnTo>
                    <a:pt x="904875" y="307181"/>
                  </a:lnTo>
                  <a:lnTo>
                    <a:pt x="676275" y="316706"/>
                  </a:lnTo>
                  <a:lnTo>
                    <a:pt x="502443" y="326231"/>
                  </a:lnTo>
                  <a:lnTo>
                    <a:pt x="388143" y="333375"/>
                  </a:lnTo>
                  <a:lnTo>
                    <a:pt x="345281" y="333375"/>
                  </a:lnTo>
                  <a:lnTo>
                    <a:pt x="283368" y="326231"/>
                  </a:lnTo>
                  <a:lnTo>
                    <a:pt x="226218" y="311943"/>
                  </a:lnTo>
                  <a:lnTo>
                    <a:pt x="173831" y="295275"/>
                  </a:lnTo>
                  <a:lnTo>
                    <a:pt x="126206" y="276225"/>
                  </a:lnTo>
                  <a:lnTo>
                    <a:pt x="88106" y="254793"/>
                  </a:lnTo>
                  <a:lnTo>
                    <a:pt x="64293" y="240506"/>
                  </a:lnTo>
                  <a:lnTo>
                    <a:pt x="42862" y="228600"/>
                  </a:lnTo>
                  <a:lnTo>
                    <a:pt x="21431" y="214312"/>
                  </a:lnTo>
                  <a:lnTo>
                    <a:pt x="11906" y="202406"/>
                  </a:lnTo>
                  <a:lnTo>
                    <a:pt x="2381" y="185737"/>
                  </a:lnTo>
                  <a:lnTo>
                    <a:pt x="0" y="176212"/>
                  </a:lnTo>
                  <a:lnTo>
                    <a:pt x="0" y="164306"/>
                  </a:lnTo>
                  <a:lnTo>
                    <a:pt x="7143" y="145256"/>
                  </a:lnTo>
                  <a:lnTo>
                    <a:pt x="26193" y="126206"/>
                  </a:lnTo>
                  <a:lnTo>
                    <a:pt x="52387" y="109537"/>
                  </a:lnTo>
                  <a:lnTo>
                    <a:pt x="80962" y="95250"/>
                  </a:lnTo>
                  <a:lnTo>
                    <a:pt x="140493" y="71437"/>
                  </a:lnTo>
                  <a:lnTo>
                    <a:pt x="173831" y="61912"/>
                  </a:lnTo>
                  <a:lnTo>
                    <a:pt x="269081" y="42862"/>
                  </a:lnTo>
                  <a:lnTo>
                    <a:pt x="414337" y="14287"/>
                  </a:lnTo>
                  <a:lnTo>
                    <a:pt x="492918" y="0"/>
                  </a:lnTo>
                  <a:lnTo>
                    <a:pt x="511968" y="0"/>
                  </a:lnTo>
                  <a:lnTo>
                    <a:pt x="533400" y="2381"/>
                  </a:lnTo>
                  <a:lnTo>
                    <a:pt x="716756" y="28575"/>
                  </a:lnTo>
                  <a:lnTo>
                    <a:pt x="1088231" y="61912"/>
                  </a:lnTo>
                  <a:lnTo>
                    <a:pt x="13358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6">
              <a:extLst>
                <a:ext uri="{FF2B5EF4-FFF2-40B4-BE49-F238E27FC236}">
                  <a16:creationId xmlns:a16="http://schemas.microsoft.com/office/drawing/2014/main" id="{7C6B5684-2694-461D-8A48-369DBEAB7359}"/>
                </a:ext>
              </a:extLst>
            </p:cNvPr>
            <p:cNvSpPr/>
            <p:nvPr/>
          </p:nvSpPr>
          <p:spPr>
            <a:xfrm>
              <a:off x="3698875" y="2170113"/>
              <a:ext cx="1163638" cy="1816100"/>
            </a:xfrm>
            <a:custGeom>
              <a:avLst/>
              <a:gdLst>
                <a:gd name="connsiteX0" fmla="*/ 688182 w 1164432"/>
                <a:gd name="connsiteY0" fmla="*/ 495300 h 1816894"/>
                <a:gd name="connsiteX1" fmla="*/ 742950 w 1164432"/>
                <a:gd name="connsiteY1" fmla="*/ 359569 h 1816894"/>
                <a:gd name="connsiteX2" fmla="*/ 757238 w 1164432"/>
                <a:gd name="connsiteY2" fmla="*/ 314325 h 1816894"/>
                <a:gd name="connsiteX3" fmla="*/ 771525 w 1164432"/>
                <a:gd name="connsiteY3" fmla="*/ 261937 h 1816894"/>
                <a:gd name="connsiteX4" fmla="*/ 778669 w 1164432"/>
                <a:gd name="connsiteY4" fmla="*/ 221456 h 1816894"/>
                <a:gd name="connsiteX5" fmla="*/ 783432 w 1164432"/>
                <a:gd name="connsiteY5" fmla="*/ 169069 h 1816894"/>
                <a:gd name="connsiteX6" fmla="*/ 783432 w 1164432"/>
                <a:gd name="connsiteY6" fmla="*/ 104775 h 1816894"/>
                <a:gd name="connsiteX7" fmla="*/ 771525 w 1164432"/>
                <a:gd name="connsiteY7" fmla="*/ 30956 h 1816894"/>
                <a:gd name="connsiteX8" fmla="*/ 928688 w 1164432"/>
                <a:gd name="connsiteY8" fmla="*/ 0 h 1816894"/>
                <a:gd name="connsiteX9" fmla="*/ 1092994 w 1164432"/>
                <a:gd name="connsiteY9" fmla="*/ 85725 h 1816894"/>
                <a:gd name="connsiteX10" fmla="*/ 1131094 w 1164432"/>
                <a:gd name="connsiteY10" fmla="*/ 107156 h 1816894"/>
                <a:gd name="connsiteX11" fmla="*/ 1147763 w 1164432"/>
                <a:gd name="connsiteY11" fmla="*/ 119062 h 1816894"/>
                <a:gd name="connsiteX12" fmla="*/ 1157288 w 1164432"/>
                <a:gd name="connsiteY12" fmla="*/ 128587 h 1816894"/>
                <a:gd name="connsiteX13" fmla="*/ 1162050 w 1164432"/>
                <a:gd name="connsiteY13" fmla="*/ 140494 h 1816894"/>
                <a:gd name="connsiteX14" fmla="*/ 1164432 w 1164432"/>
                <a:gd name="connsiteY14" fmla="*/ 157162 h 1816894"/>
                <a:gd name="connsiteX15" fmla="*/ 1157288 w 1164432"/>
                <a:gd name="connsiteY15" fmla="*/ 183356 h 1816894"/>
                <a:gd name="connsiteX16" fmla="*/ 1145382 w 1164432"/>
                <a:gd name="connsiteY16" fmla="*/ 200025 h 1816894"/>
                <a:gd name="connsiteX17" fmla="*/ 1114425 w 1164432"/>
                <a:gd name="connsiteY17" fmla="*/ 233362 h 1816894"/>
                <a:gd name="connsiteX18" fmla="*/ 1064419 w 1164432"/>
                <a:gd name="connsiteY18" fmla="*/ 295275 h 1816894"/>
                <a:gd name="connsiteX19" fmla="*/ 1035844 w 1164432"/>
                <a:gd name="connsiteY19" fmla="*/ 340519 h 1816894"/>
                <a:gd name="connsiteX20" fmla="*/ 957263 w 1164432"/>
                <a:gd name="connsiteY20" fmla="*/ 488156 h 1816894"/>
                <a:gd name="connsiteX21" fmla="*/ 878682 w 1164432"/>
                <a:gd name="connsiteY21" fmla="*/ 669131 h 1816894"/>
                <a:gd name="connsiteX22" fmla="*/ 835819 w 1164432"/>
                <a:gd name="connsiteY22" fmla="*/ 766762 h 1816894"/>
                <a:gd name="connsiteX23" fmla="*/ 754857 w 1164432"/>
                <a:gd name="connsiteY23" fmla="*/ 883444 h 1816894"/>
                <a:gd name="connsiteX24" fmla="*/ 690563 w 1164432"/>
                <a:gd name="connsiteY24" fmla="*/ 983456 h 1816894"/>
                <a:gd name="connsiteX25" fmla="*/ 621507 w 1164432"/>
                <a:gd name="connsiteY25" fmla="*/ 1088231 h 1816894"/>
                <a:gd name="connsiteX26" fmla="*/ 542925 w 1164432"/>
                <a:gd name="connsiteY26" fmla="*/ 1202531 h 1816894"/>
                <a:gd name="connsiteX27" fmla="*/ 471488 w 1164432"/>
                <a:gd name="connsiteY27" fmla="*/ 1304925 h 1816894"/>
                <a:gd name="connsiteX28" fmla="*/ 400050 w 1164432"/>
                <a:gd name="connsiteY28" fmla="*/ 1409700 h 1816894"/>
                <a:gd name="connsiteX29" fmla="*/ 364332 w 1164432"/>
                <a:gd name="connsiteY29" fmla="*/ 1459706 h 1816894"/>
                <a:gd name="connsiteX30" fmla="*/ 278607 w 1164432"/>
                <a:gd name="connsiteY30" fmla="*/ 1564481 h 1816894"/>
                <a:gd name="connsiteX31" fmla="*/ 226219 w 1164432"/>
                <a:gd name="connsiteY31" fmla="*/ 1626394 h 1816894"/>
                <a:gd name="connsiteX32" fmla="*/ 145257 w 1164432"/>
                <a:gd name="connsiteY32" fmla="*/ 1716881 h 1816894"/>
                <a:gd name="connsiteX33" fmla="*/ 88107 w 1164432"/>
                <a:gd name="connsiteY33" fmla="*/ 1776412 h 1816894"/>
                <a:gd name="connsiteX34" fmla="*/ 59532 w 1164432"/>
                <a:gd name="connsiteY34" fmla="*/ 1802606 h 1816894"/>
                <a:gd name="connsiteX35" fmla="*/ 38100 w 1164432"/>
                <a:gd name="connsiteY35" fmla="*/ 1814512 h 1816894"/>
                <a:gd name="connsiteX36" fmla="*/ 16669 w 1164432"/>
                <a:gd name="connsiteY36" fmla="*/ 1816894 h 1816894"/>
                <a:gd name="connsiteX37" fmla="*/ 2382 w 1164432"/>
                <a:gd name="connsiteY37" fmla="*/ 1812131 h 1816894"/>
                <a:gd name="connsiteX38" fmla="*/ 0 w 1164432"/>
                <a:gd name="connsiteY38" fmla="*/ 1804987 h 1816894"/>
                <a:gd name="connsiteX39" fmla="*/ 2382 w 1164432"/>
                <a:gd name="connsiteY39" fmla="*/ 1783556 h 1816894"/>
                <a:gd name="connsiteX40" fmla="*/ 14288 w 1164432"/>
                <a:gd name="connsiteY40" fmla="*/ 1759744 h 1816894"/>
                <a:gd name="connsiteX41" fmla="*/ 61913 w 1164432"/>
                <a:gd name="connsiteY41" fmla="*/ 1690687 h 1816894"/>
                <a:gd name="connsiteX42" fmla="*/ 116682 w 1164432"/>
                <a:gd name="connsiteY42" fmla="*/ 1600200 h 1816894"/>
                <a:gd name="connsiteX43" fmla="*/ 178594 w 1164432"/>
                <a:gd name="connsiteY43" fmla="*/ 1502569 h 1816894"/>
                <a:gd name="connsiteX44" fmla="*/ 240507 w 1164432"/>
                <a:gd name="connsiteY44" fmla="*/ 1397794 h 1816894"/>
                <a:gd name="connsiteX45" fmla="*/ 307182 w 1164432"/>
                <a:gd name="connsiteY45" fmla="*/ 1281112 h 1816894"/>
                <a:gd name="connsiteX46" fmla="*/ 385763 w 1164432"/>
                <a:gd name="connsiteY46" fmla="*/ 1140619 h 1816894"/>
                <a:gd name="connsiteX47" fmla="*/ 454819 w 1164432"/>
                <a:gd name="connsiteY47" fmla="*/ 1007269 h 1816894"/>
                <a:gd name="connsiteX48" fmla="*/ 550069 w 1164432"/>
                <a:gd name="connsiteY48" fmla="*/ 816769 h 1816894"/>
                <a:gd name="connsiteX49" fmla="*/ 628650 w 1164432"/>
                <a:gd name="connsiteY49" fmla="*/ 640556 h 1816894"/>
                <a:gd name="connsiteX50" fmla="*/ 688182 w 1164432"/>
                <a:gd name="connsiteY50" fmla="*/ 4953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64432" h="1816894">
                  <a:moveTo>
                    <a:pt x="688182" y="495300"/>
                  </a:moveTo>
                  <a:lnTo>
                    <a:pt x="742950" y="359569"/>
                  </a:lnTo>
                  <a:lnTo>
                    <a:pt x="757238" y="314325"/>
                  </a:lnTo>
                  <a:lnTo>
                    <a:pt x="771525" y="261937"/>
                  </a:lnTo>
                  <a:lnTo>
                    <a:pt x="778669" y="221456"/>
                  </a:lnTo>
                  <a:lnTo>
                    <a:pt x="783432" y="169069"/>
                  </a:lnTo>
                  <a:lnTo>
                    <a:pt x="783432" y="104775"/>
                  </a:lnTo>
                  <a:lnTo>
                    <a:pt x="771525" y="30956"/>
                  </a:lnTo>
                  <a:lnTo>
                    <a:pt x="928688" y="0"/>
                  </a:lnTo>
                  <a:lnTo>
                    <a:pt x="1092994" y="85725"/>
                  </a:lnTo>
                  <a:lnTo>
                    <a:pt x="1131094" y="107156"/>
                  </a:lnTo>
                  <a:lnTo>
                    <a:pt x="1147763" y="119062"/>
                  </a:lnTo>
                  <a:lnTo>
                    <a:pt x="1157288" y="128587"/>
                  </a:lnTo>
                  <a:lnTo>
                    <a:pt x="1162050" y="140494"/>
                  </a:lnTo>
                  <a:lnTo>
                    <a:pt x="1164432" y="157162"/>
                  </a:lnTo>
                  <a:lnTo>
                    <a:pt x="1157288" y="183356"/>
                  </a:lnTo>
                  <a:lnTo>
                    <a:pt x="1145382" y="200025"/>
                  </a:lnTo>
                  <a:lnTo>
                    <a:pt x="1114425" y="233362"/>
                  </a:lnTo>
                  <a:lnTo>
                    <a:pt x="1064419" y="295275"/>
                  </a:lnTo>
                  <a:lnTo>
                    <a:pt x="1035844" y="340519"/>
                  </a:lnTo>
                  <a:lnTo>
                    <a:pt x="957263" y="488156"/>
                  </a:lnTo>
                  <a:lnTo>
                    <a:pt x="878682" y="669131"/>
                  </a:lnTo>
                  <a:lnTo>
                    <a:pt x="835819" y="766762"/>
                  </a:lnTo>
                  <a:lnTo>
                    <a:pt x="754857" y="883444"/>
                  </a:lnTo>
                  <a:lnTo>
                    <a:pt x="690563" y="983456"/>
                  </a:lnTo>
                  <a:lnTo>
                    <a:pt x="621507" y="1088231"/>
                  </a:lnTo>
                  <a:lnTo>
                    <a:pt x="542925" y="1202531"/>
                  </a:lnTo>
                  <a:lnTo>
                    <a:pt x="471488" y="1304925"/>
                  </a:lnTo>
                  <a:lnTo>
                    <a:pt x="400050" y="1409700"/>
                  </a:lnTo>
                  <a:lnTo>
                    <a:pt x="364332" y="1459706"/>
                  </a:lnTo>
                  <a:lnTo>
                    <a:pt x="278607" y="1564481"/>
                  </a:lnTo>
                  <a:lnTo>
                    <a:pt x="226219" y="1626394"/>
                  </a:lnTo>
                  <a:lnTo>
                    <a:pt x="145257" y="1716881"/>
                  </a:lnTo>
                  <a:lnTo>
                    <a:pt x="88107" y="1776412"/>
                  </a:lnTo>
                  <a:lnTo>
                    <a:pt x="59532" y="1802606"/>
                  </a:lnTo>
                  <a:lnTo>
                    <a:pt x="38100" y="1814512"/>
                  </a:lnTo>
                  <a:lnTo>
                    <a:pt x="16669" y="1816894"/>
                  </a:lnTo>
                  <a:lnTo>
                    <a:pt x="2382" y="1812131"/>
                  </a:lnTo>
                  <a:lnTo>
                    <a:pt x="0" y="1804987"/>
                  </a:lnTo>
                  <a:lnTo>
                    <a:pt x="2382" y="1783556"/>
                  </a:lnTo>
                  <a:lnTo>
                    <a:pt x="14288" y="1759744"/>
                  </a:lnTo>
                  <a:lnTo>
                    <a:pt x="61913" y="1690687"/>
                  </a:lnTo>
                  <a:lnTo>
                    <a:pt x="116682" y="1600200"/>
                  </a:lnTo>
                  <a:lnTo>
                    <a:pt x="178594" y="1502569"/>
                  </a:lnTo>
                  <a:lnTo>
                    <a:pt x="240507" y="1397794"/>
                  </a:lnTo>
                  <a:lnTo>
                    <a:pt x="307182" y="1281112"/>
                  </a:lnTo>
                  <a:lnTo>
                    <a:pt x="385763" y="1140619"/>
                  </a:lnTo>
                  <a:lnTo>
                    <a:pt x="454819" y="1007269"/>
                  </a:lnTo>
                  <a:lnTo>
                    <a:pt x="550069" y="816769"/>
                  </a:lnTo>
                  <a:lnTo>
                    <a:pt x="628650" y="640556"/>
                  </a:lnTo>
                  <a:lnTo>
                    <a:pt x="688182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7">
              <a:extLst>
                <a:ext uri="{FF2B5EF4-FFF2-40B4-BE49-F238E27FC236}">
                  <a16:creationId xmlns:a16="http://schemas.microsoft.com/office/drawing/2014/main" id="{B461026C-88B4-43D4-A9B4-27C8F790381C}"/>
                </a:ext>
              </a:extLst>
            </p:cNvPr>
            <p:cNvSpPr/>
            <p:nvPr/>
          </p:nvSpPr>
          <p:spPr>
            <a:xfrm>
              <a:off x="4400550" y="2716213"/>
              <a:ext cx="1141413" cy="358775"/>
            </a:xfrm>
            <a:custGeom>
              <a:avLst/>
              <a:gdLst>
                <a:gd name="connsiteX0" fmla="*/ 283369 w 1140619"/>
                <a:gd name="connsiteY0" fmla="*/ 354807 h 357188"/>
                <a:gd name="connsiteX1" fmla="*/ 357188 w 1140619"/>
                <a:gd name="connsiteY1" fmla="*/ 357188 h 357188"/>
                <a:gd name="connsiteX2" fmla="*/ 390525 w 1140619"/>
                <a:gd name="connsiteY2" fmla="*/ 347663 h 357188"/>
                <a:gd name="connsiteX3" fmla="*/ 435769 w 1140619"/>
                <a:gd name="connsiteY3" fmla="*/ 328613 h 357188"/>
                <a:gd name="connsiteX4" fmla="*/ 531019 w 1140619"/>
                <a:gd name="connsiteY4" fmla="*/ 292894 h 357188"/>
                <a:gd name="connsiteX5" fmla="*/ 626269 w 1140619"/>
                <a:gd name="connsiteY5" fmla="*/ 261938 h 357188"/>
                <a:gd name="connsiteX6" fmla="*/ 683419 w 1140619"/>
                <a:gd name="connsiteY6" fmla="*/ 252413 h 357188"/>
                <a:gd name="connsiteX7" fmla="*/ 707231 w 1140619"/>
                <a:gd name="connsiteY7" fmla="*/ 257175 h 357188"/>
                <a:gd name="connsiteX8" fmla="*/ 1135856 w 1140619"/>
                <a:gd name="connsiteY8" fmla="*/ 207169 h 357188"/>
                <a:gd name="connsiteX9" fmla="*/ 1140619 w 1140619"/>
                <a:gd name="connsiteY9" fmla="*/ 195263 h 357188"/>
                <a:gd name="connsiteX10" fmla="*/ 1140619 w 1140619"/>
                <a:gd name="connsiteY10" fmla="*/ 183357 h 357188"/>
                <a:gd name="connsiteX11" fmla="*/ 1138238 w 1140619"/>
                <a:gd name="connsiteY11" fmla="*/ 169069 h 357188"/>
                <a:gd name="connsiteX12" fmla="*/ 1131094 w 1140619"/>
                <a:gd name="connsiteY12" fmla="*/ 157163 h 357188"/>
                <a:gd name="connsiteX13" fmla="*/ 1109663 w 1140619"/>
                <a:gd name="connsiteY13" fmla="*/ 138113 h 357188"/>
                <a:gd name="connsiteX14" fmla="*/ 1071563 w 1140619"/>
                <a:gd name="connsiteY14" fmla="*/ 114300 h 357188"/>
                <a:gd name="connsiteX15" fmla="*/ 1033463 w 1140619"/>
                <a:gd name="connsiteY15" fmla="*/ 95250 h 357188"/>
                <a:gd name="connsiteX16" fmla="*/ 1012031 w 1140619"/>
                <a:gd name="connsiteY16" fmla="*/ 83344 h 357188"/>
                <a:gd name="connsiteX17" fmla="*/ 945356 w 1140619"/>
                <a:gd name="connsiteY17" fmla="*/ 40482 h 357188"/>
                <a:gd name="connsiteX18" fmla="*/ 890588 w 1140619"/>
                <a:gd name="connsiteY18" fmla="*/ 14288 h 357188"/>
                <a:gd name="connsiteX19" fmla="*/ 850106 w 1140619"/>
                <a:gd name="connsiteY19" fmla="*/ 2382 h 357188"/>
                <a:gd name="connsiteX20" fmla="*/ 831056 w 1140619"/>
                <a:gd name="connsiteY20" fmla="*/ 0 h 357188"/>
                <a:gd name="connsiteX21" fmla="*/ 802481 w 1140619"/>
                <a:gd name="connsiteY21" fmla="*/ 16669 h 357188"/>
                <a:gd name="connsiteX22" fmla="*/ 721519 w 1140619"/>
                <a:gd name="connsiteY22" fmla="*/ 52388 h 357188"/>
                <a:gd name="connsiteX23" fmla="*/ 626269 w 1140619"/>
                <a:gd name="connsiteY23" fmla="*/ 88107 h 357188"/>
                <a:gd name="connsiteX24" fmla="*/ 535781 w 1140619"/>
                <a:gd name="connsiteY24" fmla="*/ 119063 h 357188"/>
                <a:gd name="connsiteX25" fmla="*/ 421481 w 1140619"/>
                <a:gd name="connsiteY25" fmla="*/ 150019 h 357188"/>
                <a:gd name="connsiteX26" fmla="*/ 276225 w 1140619"/>
                <a:gd name="connsiteY26" fmla="*/ 178594 h 357188"/>
                <a:gd name="connsiteX27" fmla="*/ 119063 w 1140619"/>
                <a:gd name="connsiteY27" fmla="*/ 200025 h 357188"/>
                <a:gd name="connsiteX28" fmla="*/ 52388 w 1140619"/>
                <a:gd name="connsiteY28" fmla="*/ 204788 h 357188"/>
                <a:gd name="connsiteX29" fmla="*/ 0 w 1140619"/>
                <a:gd name="connsiteY29" fmla="*/ 328613 h 357188"/>
                <a:gd name="connsiteX30" fmla="*/ 130969 w 1140619"/>
                <a:gd name="connsiteY30" fmla="*/ 345282 h 357188"/>
                <a:gd name="connsiteX31" fmla="*/ 223838 w 1140619"/>
                <a:gd name="connsiteY31" fmla="*/ 352425 h 357188"/>
                <a:gd name="connsiteX32" fmla="*/ 283369 w 1140619"/>
                <a:gd name="connsiteY32" fmla="*/ 354807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9" h="357188">
                  <a:moveTo>
                    <a:pt x="283369" y="354807"/>
                  </a:moveTo>
                  <a:lnTo>
                    <a:pt x="357188" y="357188"/>
                  </a:lnTo>
                  <a:lnTo>
                    <a:pt x="390525" y="347663"/>
                  </a:lnTo>
                  <a:lnTo>
                    <a:pt x="435769" y="328613"/>
                  </a:lnTo>
                  <a:lnTo>
                    <a:pt x="531019" y="292894"/>
                  </a:lnTo>
                  <a:lnTo>
                    <a:pt x="626269" y="261938"/>
                  </a:lnTo>
                  <a:lnTo>
                    <a:pt x="683419" y="252413"/>
                  </a:lnTo>
                  <a:lnTo>
                    <a:pt x="707231" y="257175"/>
                  </a:lnTo>
                  <a:lnTo>
                    <a:pt x="1135856" y="207169"/>
                  </a:lnTo>
                  <a:lnTo>
                    <a:pt x="1140619" y="195263"/>
                  </a:lnTo>
                  <a:lnTo>
                    <a:pt x="1140619" y="183357"/>
                  </a:lnTo>
                  <a:lnTo>
                    <a:pt x="1138238" y="169069"/>
                  </a:lnTo>
                  <a:lnTo>
                    <a:pt x="1131094" y="157163"/>
                  </a:lnTo>
                  <a:lnTo>
                    <a:pt x="1109663" y="138113"/>
                  </a:lnTo>
                  <a:lnTo>
                    <a:pt x="1071563" y="114300"/>
                  </a:lnTo>
                  <a:lnTo>
                    <a:pt x="1033463" y="95250"/>
                  </a:lnTo>
                  <a:lnTo>
                    <a:pt x="1012031" y="83344"/>
                  </a:lnTo>
                  <a:lnTo>
                    <a:pt x="945356" y="40482"/>
                  </a:lnTo>
                  <a:lnTo>
                    <a:pt x="890588" y="14288"/>
                  </a:lnTo>
                  <a:lnTo>
                    <a:pt x="850106" y="2382"/>
                  </a:lnTo>
                  <a:lnTo>
                    <a:pt x="831056" y="0"/>
                  </a:lnTo>
                  <a:lnTo>
                    <a:pt x="802481" y="16669"/>
                  </a:lnTo>
                  <a:lnTo>
                    <a:pt x="721519" y="52388"/>
                  </a:lnTo>
                  <a:lnTo>
                    <a:pt x="626269" y="88107"/>
                  </a:lnTo>
                  <a:lnTo>
                    <a:pt x="535781" y="119063"/>
                  </a:lnTo>
                  <a:lnTo>
                    <a:pt x="421481" y="150019"/>
                  </a:lnTo>
                  <a:lnTo>
                    <a:pt x="276225" y="178594"/>
                  </a:lnTo>
                  <a:lnTo>
                    <a:pt x="119063" y="200025"/>
                  </a:lnTo>
                  <a:lnTo>
                    <a:pt x="52388" y="204788"/>
                  </a:lnTo>
                  <a:lnTo>
                    <a:pt x="0" y="328613"/>
                  </a:lnTo>
                  <a:lnTo>
                    <a:pt x="130969" y="345282"/>
                  </a:lnTo>
                  <a:lnTo>
                    <a:pt x="223838" y="352425"/>
                  </a:lnTo>
                  <a:lnTo>
                    <a:pt x="28336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47F844D0-7DB5-484D-B915-12A006902CBC}"/>
                </a:ext>
              </a:extLst>
            </p:cNvPr>
            <p:cNvSpPr/>
            <p:nvPr/>
          </p:nvSpPr>
          <p:spPr>
            <a:xfrm rot="16200000">
              <a:off x="3302000" y="3336925"/>
              <a:ext cx="2676525" cy="1800225"/>
            </a:xfrm>
            <a:custGeom>
              <a:avLst/>
              <a:gdLst>
                <a:gd name="connsiteX0" fmla="*/ 1081088 w 2676525"/>
                <a:gd name="connsiteY0" fmla="*/ 778669 h 1800225"/>
                <a:gd name="connsiteX1" fmla="*/ 1176338 w 2676525"/>
                <a:gd name="connsiteY1" fmla="*/ 835819 h 1800225"/>
                <a:gd name="connsiteX2" fmla="*/ 1273969 w 2676525"/>
                <a:gd name="connsiteY2" fmla="*/ 895350 h 1800225"/>
                <a:gd name="connsiteX3" fmla="*/ 1397794 w 2676525"/>
                <a:gd name="connsiteY3" fmla="*/ 966787 h 1800225"/>
                <a:gd name="connsiteX4" fmla="*/ 1450182 w 2676525"/>
                <a:gd name="connsiteY4" fmla="*/ 992981 h 1800225"/>
                <a:gd name="connsiteX5" fmla="*/ 1607344 w 2676525"/>
                <a:gd name="connsiteY5" fmla="*/ 1047750 h 1800225"/>
                <a:gd name="connsiteX6" fmla="*/ 1762125 w 2676525"/>
                <a:gd name="connsiteY6" fmla="*/ 1114425 h 1800225"/>
                <a:gd name="connsiteX7" fmla="*/ 1964532 w 2676525"/>
                <a:gd name="connsiteY7" fmla="*/ 1193006 h 1800225"/>
                <a:gd name="connsiteX8" fmla="*/ 2157413 w 2676525"/>
                <a:gd name="connsiteY8" fmla="*/ 1262062 h 1800225"/>
                <a:gd name="connsiteX9" fmla="*/ 2255044 w 2676525"/>
                <a:gd name="connsiteY9" fmla="*/ 1293019 h 1800225"/>
                <a:gd name="connsiteX10" fmla="*/ 2426494 w 2676525"/>
                <a:gd name="connsiteY10" fmla="*/ 1340644 h 1800225"/>
                <a:gd name="connsiteX11" fmla="*/ 2566988 w 2676525"/>
                <a:gd name="connsiteY11" fmla="*/ 1373981 h 1800225"/>
                <a:gd name="connsiteX12" fmla="*/ 2578894 w 2676525"/>
                <a:gd name="connsiteY12" fmla="*/ 1376362 h 1800225"/>
                <a:gd name="connsiteX13" fmla="*/ 2597944 w 2676525"/>
                <a:gd name="connsiteY13" fmla="*/ 1369219 h 1800225"/>
                <a:gd name="connsiteX14" fmla="*/ 2628900 w 2676525"/>
                <a:gd name="connsiteY14" fmla="*/ 1321594 h 1800225"/>
                <a:gd name="connsiteX15" fmla="*/ 2676525 w 2676525"/>
                <a:gd name="connsiteY15" fmla="*/ 1800225 h 1800225"/>
                <a:gd name="connsiteX16" fmla="*/ 2650332 w 2676525"/>
                <a:gd name="connsiteY16" fmla="*/ 1797844 h 1800225"/>
                <a:gd name="connsiteX17" fmla="*/ 2631282 w 2676525"/>
                <a:gd name="connsiteY17" fmla="*/ 1788319 h 1800225"/>
                <a:gd name="connsiteX18" fmla="*/ 2609850 w 2676525"/>
                <a:gd name="connsiteY18" fmla="*/ 1762125 h 1800225"/>
                <a:gd name="connsiteX19" fmla="*/ 2590800 w 2676525"/>
                <a:gd name="connsiteY19" fmla="*/ 1738312 h 1800225"/>
                <a:gd name="connsiteX20" fmla="*/ 2566988 w 2676525"/>
                <a:gd name="connsiteY20" fmla="*/ 1714500 h 1800225"/>
                <a:gd name="connsiteX21" fmla="*/ 2526507 w 2676525"/>
                <a:gd name="connsiteY21" fmla="*/ 1685925 h 1800225"/>
                <a:gd name="connsiteX22" fmla="*/ 2495550 w 2676525"/>
                <a:gd name="connsiteY22" fmla="*/ 1671637 h 1800225"/>
                <a:gd name="connsiteX23" fmla="*/ 2443163 w 2676525"/>
                <a:gd name="connsiteY23" fmla="*/ 1654969 h 1800225"/>
                <a:gd name="connsiteX24" fmla="*/ 2316957 w 2676525"/>
                <a:gd name="connsiteY24" fmla="*/ 1616869 h 1800225"/>
                <a:gd name="connsiteX25" fmla="*/ 2076450 w 2676525"/>
                <a:gd name="connsiteY25" fmla="*/ 1535906 h 1800225"/>
                <a:gd name="connsiteX26" fmla="*/ 1850232 w 2676525"/>
                <a:gd name="connsiteY26" fmla="*/ 1445419 h 1800225"/>
                <a:gd name="connsiteX27" fmla="*/ 1676400 w 2676525"/>
                <a:gd name="connsiteY27" fmla="*/ 1369219 h 1800225"/>
                <a:gd name="connsiteX28" fmla="*/ 1495425 w 2676525"/>
                <a:gd name="connsiteY28" fmla="*/ 1283494 h 1800225"/>
                <a:gd name="connsiteX29" fmla="*/ 1340644 w 2676525"/>
                <a:gd name="connsiteY29" fmla="*/ 1200150 h 1800225"/>
                <a:gd name="connsiteX30" fmla="*/ 1162050 w 2676525"/>
                <a:gd name="connsiteY30" fmla="*/ 1090612 h 1800225"/>
                <a:gd name="connsiteX31" fmla="*/ 1035844 w 2676525"/>
                <a:gd name="connsiteY31" fmla="*/ 1002506 h 1800225"/>
                <a:gd name="connsiteX32" fmla="*/ 850107 w 2676525"/>
                <a:gd name="connsiteY32" fmla="*/ 864394 h 1800225"/>
                <a:gd name="connsiteX33" fmla="*/ 728663 w 2676525"/>
                <a:gd name="connsiteY33" fmla="*/ 769144 h 1800225"/>
                <a:gd name="connsiteX34" fmla="*/ 542925 w 2676525"/>
                <a:gd name="connsiteY34" fmla="*/ 609600 h 1800225"/>
                <a:gd name="connsiteX35" fmla="*/ 423863 w 2676525"/>
                <a:gd name="connsiteY35" fmla="*/ 500062 h 1800225"/>
                <a:gd name="connsiteX36" fmla="*/ 280988 w 2676525"/>
                <a:gd name="connsiteY36" fmla="*/ 357187 h 1800225"/>
                <a:gd name="connsiteX37" fmla="*/ 150019 w 2676525"/>
                <a:gd name="connsiteY37" fmla="*/ 216694 h 1800225"/>
                <a:gd name="connsiteX38" fmla="*/ 64294 w 2676525"/>
                <a:gd name="connsiteY38" fmla="*/ 116681 h 1800225"/>
                <a:gd name="connsiteX39" fmla="*/ 23813 w 2676525"/>
                <a:gd name="connsiteY39" fmla="*/ 66675 h 1800225"/>
                <a:gd name="connsiteX40" fmla="*/ 2382 w 2676525"/>
                <a:gd name="connsiteY40" fmla="*/ 30956 h 1800225"/>
                <a:gd name="connsiteX41" fmla="*/ 0 w 2676525"/>
                <a:gd name="connsiteY41" fmla="*/ 21431 h 1800225"/>
                <a:gd name="connsiteX42" fmla="*/ 2382 w 2676525"/>
                <a:gd name="connsiteY42" fmla="*/ 4762 h 1800225"/>
                <a:gd name="connsiteX43" fmla="*/ 4763 w 2676525"/>
                <a:gd name="connsiteY43" fmla="*/ 0 h 1800225"/>
                <a:gd name="connsiteX44" fmla="*/ 14288 w 2676525"/>
                <a:gd name="connsiteY44" fmla="*/ 0 h 1800225"/>
                <a:gd name="connsiteX45" fmla="*/ 42863 w 2676525"/>
                <a:gd name="connsiteY45" fmla="*/ 9525 h 1800225"/>
                <a:gd name="connsiteX46" fmla="*/ 76200 w 2676525"/>
                <a:gd name="connsiteY46" fmla="*/ 28575 h 1800225"/>
                <a:gd name="connsiteX47" fmla="*/ 145257 w 2676525"/>
                <a:gd name="connsiteY47" fmla="*/ 95250 h 1800225"/>
                <a:gd name="connsiteX48" fmla="*/ 261938 w 2676525"/>
                <a:gd name="connsiteY48" fmla="*/ 197644 h 1800225"/>
                <a:gd name="connsiteX49" fmla="*/ 357188 w 2676525"/>
                <a:gd name="connsiteY49" fmla="*/ 276225 h 1800225"/>
                <a:gd name="connsiteX50" fmla="*/ 459582 w 2676525"/>
                <a:gd name="connsiteY50" fmla="*/ 354806 h 1800225"/>
                <a:gd name="connsiteX51" fmla="*/ 564357 w 2676525"/>
                <a:gd name="connsiteY51" fmla="*/ 433387 h 1800225"/>
                <a:gd name="connsiteX52" fmla="*/ 681038 w 2676525"/>
                <a:gd name="connsiteY52" fmla="*/ 519112 h 1800225"/>
                <a:gd name="connsiteX53" fmla="*/ 814388 w 2676525"/>
                <a:gd name="connsiteY53" fmla="*/ 607219 h 1800225"/>
                <a:gd name="connsiteX54" fmla="*/ 952500 w 2676525"/>
                <a:gd name="connsiteY54" fmla="*/ 697706 h 1800225"/>
                <a:gd name="connsiteX55" fmla="*/ 1035844 w 2676525"/>
                <a:gd name="connsiteY55" fmla="*/ 750094 h 1800225"/>
                <a:gd name="connsiteX56" fmla="*/ 1081088 w 2676525"/>
                <a:gd name="connsiteY56" fmla="*/ 778669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525" h="1800225">
                  <a:moveTo>
                    <a:pt x="1081088" y="778669"/>
                  </a:moveTo>
                  <a:lnTo>
                    <a:pt x="1176338" y="835819"/>
                  </a:lnTo>
                  <a:lnTo>
                    <a:pt x="1273969" y="895350"/>
                  </a:lnTo>
                  <a:lnTo>
                    <a:pt x="1397794" y="966787"/>
                  </a:lnTo>
                  <a:lnTo>
                    <a:pt x="1450182" y="992981"/>
                  </a:lnTo>
                  <a:lnTo>
                    <a:pt x="1607344" y="1047750"/>
                  </a:lnTo>
                  <a:lnTo>
                    <a:pt x="1762125" y="1114425"/>
                  </a:lnTo>
                  <a:lnTo>
                    <a:pt x="1964532" y="1193006"/>
                  </a:lnTo>
                  <a:lnTo>
                    <a:pt x="2157413" y="1262062"/>
                  </a:lnTo>
                  <a:lnTo>
                    <a:pt x="2255044" y="1293019"/>
                  </a:lnTo>
                  <a:lnTo>
                    <a:pt x="2426494" y="1340644"/>
                  </a:lnTo>
                  <a:lnTo>
                    <a:pt x="2566988" y="1373981"/>
                  </a:lnTo>
                  <a:lnTo>
                    <a:pt x="2578894" y="1376362"/>
                  </a:lnTo>
                  <a:lnTo>
                    <a:pt x="2597944" y="1369219"/>
                  </a:lnTo>
                  <a:lnTo>
                    <a:pt x="2628900" y="1321594"/>
                  </a:lnTo>
                  <a:lnTo>
                    <a:pt x="2676525" y="1800225"/>
                  </a:lnTo>
                  <a:lnTo>
                    <a:pt x="2650332" y="1797844"/>
                  </a:lnTo>
                  <a:lnTo>
                    <a:pt x="2631282" y="1788319"/>
                  </a:lnTo>
                  <a:lnTo>
                    <a:pt x="2609850" y="1762125"/>
                  </a:lnTo>
                  <a:lnTo>
                    <a:pt x="2590800" y="1738312"/>
                  </a:lnTo>
                  <a:lnTo>
                    <a:pt x="2566988" y="1714500"/>
                  </a:lnTo>
                  <a:lnTo>
                    <a:pt x="2526507" y="1685925"/>
                  </a:lnTo>
                  <a:lnTo>
                    <a:pt x="2495550" y="1671637"/>
                  </a:lnTo>
                  <a:lnTo>
                    <a:pt x="2443163" y="1654969"/>
                  </a:lnTo>
                  <a:lnTo>
                    <a:pt x="2316957" y="1616869"/>
                  </a:lnTo>
                  <a:lnTo>
                    <a:pt x="2076450" y="1535906"/>
                  </a:lnTo>
                  <a:lnTo>
                    <a:pt x="1850232" y="1445419"/>
                  </a:lnTo>
                  <a:lnTo>
                    <a:pt x="1676400" y="1369219"/>
                  </a:lnTo>
                  <a:lnTo>
                    <a:pt x="1495425" y="1283494"/>
                  </a:lnTo>
                  <a:lnTo>
                    <a:pt x="1340644" y="1200150"/>
                  </a:lnTo>
                  <a:lnTo>
                    <a:pt x="1162050" y="1090612"/>
                  </a:lnTo>
                  <a:lnTo>
                    <a:pt x="1035844" y="1002506"/>
                  </a:lnTo>
                  <a:lnTo>
                    <a:pt x="850107" y="864394"/>
                  </a:lnTo>
                  <a:lnTo>
                    <a:pt x="728663" y="769144"/>
                  </a:lnTo>
                  <a:lnTo>
                    <a:pt x="542925" y="609600"/>
                  </a:lnTo>
                  <a:lnTo>
                    <a:pt x="423863" y="500062"/>
                  </a:lnTo>
                  <a:lnTo>
                    <a:pt x="280988" y="357187"/>
                  </a:lnTo>
                  <a:lnTo>
                    <a:pt x="150019" y="216694"/>
                  </a:lnTo>
                  <a:lnTo>
                    <a:pt x="64294" y="116681"/>
                  </a:lnTo>
                  <a:lnTo>
                    <a:pt x="23813" y="66675"/>
                  </a:lnTo>
                  <a:lnTo>
                    <a:pt x="2382" y="30956"/>
                  </a:lnTo>
                  <a:lnTo>
                    <a:pt x="0" y="21431"/>
                  </a:lnTo>
                  <a:lnTo>
                    <a:pt x="2382" y="4762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42863" y="9525"/>
                  </a:lnTo>
                  <a:lnTo>
                    <a:pt x="76200" y="28575"/>
                  </a:lnTo>
                  <a:lnTo>
                    <a:pt x="145257" y="95250"/>
                  </a:lnTo>
                  <a:lnTo>
                    <a:pt x="261938" y="197644"/>
                  </a:lnTo>
                  <a:lnTo>
                    <a:pt x="357188" y="276225"/>
                  </a:lnTo>
                  <a:lnTo>
                    <a:pt x="459582" y="354806"/>
                  </a:lnTo>
                  <a:lnTo>
                    <a:pt x="564357" y="433387"/>
                  </a:lnTo>
                  <a:lnTo>
                    <a:pt x="681038" y="519112"/>
                  </a:lnTo>
                  <a:lnTo>
                    <a:pt x="814388" y="607219"/>
                  </a:lnTo>
                  <a:lnTo>
                    <a:pt x="952500" y="697706"/>
                  </a:lnTo>
                  <a:lnTo>
                    <a:pt x="1035844" y="750094"/>
                  </a:lnTo>
                  <a:lnTo>
                    <a:pt x="108108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A7B8F544-A174-439A-86C7-70CE5B786B08}"/>
                </a:ext>
              </a:extLst>
            </p:cNvPr>
            <p:cNvSpPr/>
            <p:nvPr/>
          </p:nvSpPr>
          <p:spPr>
            <a:xfrm>
              <a:off x="3962400" y="3592513"/>
              <a:ext cx="895350" cy="579437"/>
            </a:xfrm>
            <a:custGeom>
              <a:avLst/>
              <a:gdLst>
                <a:gd name="connsiteX0" fmla="*/ 330994 w 895350"/>
                <a:gd name="connsiteY0" fmla="*/ 259557 h 578644"/>
                <a:gd name="connsiteX1" fmla="*/ 269081 w 895350"/>
                <a:gd name="connsiteY1" fmla="*/ 221457 h 578644"/>
                <a:gd name="connsiteX2" fmla="*/ 188119 w 895350"/>
                <a:gd name="connsiteY2" fmla="*/ 176213 h 578644"/>
                <a:gd name="connsiteX3" fmla="*/ 78581 w 895350"/>
                <a:gd name="connsiteY3" fmla="*/ 119063 h 578644"/>
                <a:gd name="connsiteX4" fmla="*/ 0 w 895350"/>
                <a:gd name="connsiteY4" fmla="*/ 78582 h 578644"/>
                <a:gd name="connsiteX5" fmla="*/ 66675 w 895350"/>
                <a:gd name="connsiteY5" fmla="*/ 0 h 578644"/>
                <a:gd name="connsiteX6" fmla="*/ 240506 w 895350"/>
                <a:gd name="connsiteY6" fmla="*/ 71438 h 578644"/>
                <a:gd name="connsiteX7" fmla="*/ 338138 w 895350"/>
                <a:gd name="connsiteY7" fmla="*/ 111919 h 578644"/>
                <a:gd name="connsiteX8" fmla="*/ 442913 w 895350"/>
                <a:gd name="connsiteY8" fmla="*/ 152400 h 578644"/>
                <a:gd name="connsiteX9" fmla="*/ 519113 w 895350"/>
                <a:gd name="connsiteY9" fmla="*/ 176213 h 578644"/>
                <a:gd name="connsiteX10" fmla="*/ 595313 w 895350"/>
                <a:gd name="connsiteY10" fmla="*/ 200025 h 578644"/>
                <a:gd name="connsiteX11" fmla="*/ 647700 w 895350"/>
                <a:gd name="connsiteY11" fmla="*/ 214313 h 578644"/>
                <a:gd name="connsiteX12" fmla="*/ 671513 w 895350"/>
                <a:gd name="connsiteY12" fmla="*/ 226219 h 578644"/>
                <a:gd name="connsiteX13" fmla="*/ 695325 w 895350"/>
                <a:gd name="connsiteY13" fmla="*/ 242888 h 578644"/>
                <a:gd name="connsiteX14" fmla="*/ 731044 w 895350"/>
                <a:gd name="connsiteY14" fmla="*/ 269082 h 578644"/>
                <a:gd name="connsiteX15" fmla="*/ 762000 w 895350"/>
                <a:gd name="connsiteY15" fmla="*/ 297657 h 578644"/>
                <a:gd name="connsiteX16" fmla="*/ 792956 w 895350"/>
                <a:gd name="connsiteY16" fmla="*/ 330994 h 578644"/>
                <a:gd name="connsiteX17" fmla="*/ 828675 w 895350"/>
                <a:gd name="connsiteY17" fmla="*/ 366713 h 578644"/>
                <a:gd name="connsiteX18" fmla="*/ 895350 w 895350"/>
                <a:gd name="connsiteY18" fmla="*/ 440532 h 578644"/>
                <a:gd name="connsiteX19" fmla="*/ 802481 w 895350"/>
                <a:gd name="connsiteY19" fmla="*/ 578644 h 578644"/>
                <a:gd name="connsiteX20" fmla="*/ 626269 w 895350"/>
                <a:gd name="connsiteY20" fmla="*/ 452438 h 578644"/>
                <a:gd name="connsiteX21" fmla="*/ 535781 w 895350"/>
                <a:gd name="connsiteY21" fmla="*/ 390525 h 578644"/>
                <a:gd name="connsiteX22" fmla="*/ 431006 w 895350"/>
                <a:gd name="connsiteY22" fmla="*/ 321469 h 578644"/>
                <a:gd name="connsiteX23" fmla="*/ 330994 w 895350"/>
                <a:gd name="connsiteY23" fmla="*/ 25955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5350" h="578644">
                  <a:moveTo>
                    <a:pt x="330994" y="259557"/>
                  </a:moveTo>
                  <a:lnTo>
                    <a:pt x="269081" y="221457"/>
                  </a:lnTo>
                  <a:lnTo>
                    <a:pt x="188119" y="176213"/>
                  </a:lnTo>
                  <a:lnTo>
                    <a:pt x="78581" y="119063"/>
                  </a:lnTo>
                  <a:lnTo>
                    <a:pt x="0" y="78582"/>
                  </a:lnTo>
                  <a:lnTo>
                    <a:pt x="66675" y="0"/>
                  </a:lnTo>
                  <a:lnTo>
                    <a:pt x="240506" y="71438"/>
                  </a:lnTo>
                  <a:lnTo>
                    <a:pt x="338138" y="111919"/>
                  </a:lnTo>
                  <a:lnTo>
                    <a:pt x="442913" y="152400"/>
                  </a:lnTo>
                  <a:lnTo>
                    <a:pt x="519113" y="176213"/>
                  </a:lnTo>
                  <a:lnTo>
                    <a:pt x="595313" y="200025"/>
                  </a:lnTo>
                  <a:lnTo>
                    <a:pt x="647700" y="214313"/>
                  </a:lnTo>
                  <a:lnTo>
                    <a:pt x="671513" y="226219"/>
                  </a:lnTo>
                  <a:lnTo>
                    <a:pt x="695325" y="242888"/>
                  </a:lnTo>
                  <a:lnTo>
                    <a:pt x="731044" y="269082"/>
                  </a:lnTo>
                  <a:lnTo>
                    <a:pt x="762000" y="297657"/>
                  </a:lnTo>
                  <a:lnTo>
                    <a:pt x="792956" y="330994"/>
                  </a:lnTo>
                  <a:lnTo>
                    <a:pt x="828675" y="366713"/>
                  </a:lnTo>
                  <a:lnTo>
                    <a:pt x="895350" y="440532"/>
                  </a:lnTo>
                  <a:lnTo>
                    <a:pt x="802481" y="578644"/>
                  </a:lnTo>
                  <a:lnTo>
                    <a:pt x="626269" y="452438"/>
                  </a:lnTo>
                  <a:lnTo>
                    <a:pt x="535781" y="390525"/>
                  </a:lnTo>
                  <a:lnTo>
                    <a:pt x="431006" y="321469"/>
                  </a:lnTo>
                  <a:lnTo>
                    <a:pt x="330994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5">
              <a:extLst>
                <a:ext uri="{FF2B5EF4-FFF2-40B4-BE49-F238E27FC236}">
                  <a16:creationId xmlns:a16="http://schemas.microsoft.com/office/drawing/2014/main" id="{A41CA2D3-1903-4C5D-A9B1-9B0B236C2C9A}"/>
                </a:ext>
              </a:extLst>
            </p:cNvPr>
            <p:cNvSpPr/>
            <p:nvPr/>
          </p:nvSpPr>
          <p:spPr>
            <a:xfrm>
              <a:off x="6018213" y="5243513"/>
              <a:ext cx="706437" cy="673100"/>
            </a:xfrm>
            <a:custGeom>
              <a:avLst/>
              <a:gdLst>
                <a:gd name="connsiteX0" fmla="*/ 211931 w 707231"/>
                <a:gd name="connsiteY0" fmla="*/ 121443 h 673893"/>
                <a:gd name="connsiteX1" fmla="*/ 316706 w 707231"/>
                <a:gd name="connsiteY1" fmla="*/ 147637 h 673893"/>
                <a:gd name="connsiteX2" fmla="*/ 371475 w 707231"/>
                <a:gd name="connsiteY2" fmla="*/ 164306 h 673893"/>
                <a:gd name="connsiteX3" fmla="*/ 402431 w 707231"/>
                <a:gd name="connsiteY3" fmla="*/ 173831 h 673893"/>
                <a:gd name="connsiteX4" fmla="*/ 431006 w 707231"/>
                <a:gd name="connsiteY4" fmla="*/ 178593 h 673893"/>
                <a:gd name="connsiteX5" fmla="*/ 461962 w 707231"/>
                <a:gd name="connsiteY5" fmla="*/ 180975 h 673893"/>
                <a:gd name="connsiteX6" fmla="*/ 502444 w 707231"/>
                <a:gd name="connsiteY6" fmla="*/ 176212 h 673893"/>
                <a:gd name="connsiteX7" fmla="*/ 535781 w 707231"/>
                <a:gd name="connsiteY7" fmla="*/ 164306 h 673893"/>
                <a:gd name="connsiteX8" fmla="*/ 557212 w 707231"/>
                <a:gd name="connsiteY8" fmla="*/ 150018 h 673893"/>
                <a:gd name="connsiteX9" fmla="*/ 573881 w 707231"/>
                <a:gd name="connsiteY9" fmla="*/ 130968 h 673893"/>
                <a:gd name="connsiteX10" fmla="*/ 588169 w 707231"/>
                <a:gd name="connsiteY10" fmla="*/ 100012 h 673893"/>
                <a:gd name="connsiteX11" fmla="*/ 592931 w 707231"/>
                <a:gd name="connsiteY11" fmla="*/ 80962 h 673893"/>
                <a:gd name="connsiteX12" fmla="*/ 607219 w 707231"/>
                <a:gd name="connsiteY12" fmla="*/ 30956 h 673893"/>
                <a:gd name="connsiteX13" fmla="*/ 707231 w 707231"/>
                <a:gd name="connsiteY13" fmla="*/ 0 h 673893"/>
                <a:gd name="connsiteX14" fmla="*/ 564356 w 707231"/>
                <a:gd name="connsiteY14" fmla="*/ 673893 h 673893"/>
                <a:gd name="connsiteX15" fmla="*/ 533400 w 707231"/>
                <a:gd name="connsiteY15" fmla="*/ 609600 h 673893"/>
                <a:gd name="connsiteX16" fmla="*/ 519112 w 707231"/>
                <a:gd name="connsiteY16" fmla="*/ 576262 h 673893"/>
                <a:gd name="connsiteX17" fmla="*/ 492919 w 707231"/>
                <a:gd name="connsiteY17" fmla="*/ 531018 h 673893"/>
                <a:gd name="connsiteX18" fmla="*/ 457200 w 707231"/>
                <a:gd name="connsiteY18" fmla="*/ 476250 h 673893"/>
                <a:gd name="connsiteX19" fmla="*/ 431006 w 707231"/>
                <a:gd name="connsiteY19" fmla="*/ 442912 h 673893"/>
                <a:gd name="connsiteX20" fmla="*/ 388144 w 707231"/>
                <a:gd name="connsiteY20" fmla="*/ 397668 h 673893"/>
                <a:gd name="connsiteX21" fmla="*/ 335756 w 707231"/>
                <a:gd name="connsiteY21" fmla="*/ 354806 h 673893"/>
                <a:gd name="connsiteX22" fmla="*/ 273844 w 707231"/>
                <a:gd name="connsiteY22" fmla="*/ 302418 h 673893"/>
                <a:gd name="connsiteX23" fmla="*/ 197644 w 707231"/>
                <a:gd name="connsiteY23" fmla="*/ 242887 h 673893"/>
                <a:gd name="connsiteX24" fmla="*/ 140494 w 707231"/>
                <a:gd name="connsiteY24" fmla="*/ 202406 h 673893"/>
                <a:gd name="connsiteX25" fmla="*/ 73819 w 707231"/>
                <a:gd name="connsiteY25" fmla="*/ 159543 h 673893"/>
                <a:gd name="connsiteX26" fmla="*/ 38100 w 707231"/>
                <a:gd name="connsiteY26" fmla="*/ 138112 h 673893"/>
                <a:gd name="connsiteX27" fmla="*/ 14287 w 707231"/>
                <a:gd name="connsiteY27" fmla="*/ 119062 h 673893"/>
                <a:gd name="connsiteX28" fmla="*/ 0 w 707231"/>
                <a:gd name="connsiteY28" fmla="*/ 102393 h 673893"/>
                <a:gd name="connsiteX29" fmla="*/ 0 w 707231"/>
                <a:gd name="connsiteY29" fmla="*/ 88106 h 673893"/>
                <a:gd name="connsiteX30" fmla="*/ 4762 w 707231"/>
                <a:gd name="connsiteY30" fmla="*/ 78581 h 673893"/>
                <a:gd name="connsiteX31" fmla="*/ 28575 w 707231"/>
                <a:gd name="connsiteY31" fmla="*/ 78581 h 673893"/>
                <a:gd name="connsiteX32" fmla="*/ 76200 w 707231"/>
                <a:gd name="connsiteY32" fmla="*/ 85725 h 673893"/>
                <a:gd name="connsiteX33" fmla="*/ 211931 w 707231"/>
                <a:gd name="connsiteY33" fmla="*/ 1214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673893">
                  <a:moveTo>
                    <a:pt x="211931" y="121443"/>
                  </a:moveTo>
                  <a:lnTo>
                    <a:pt x="316706" y="147637"/>
                  </a:lnTo>
                  <a:lnTo>
                    <a:pt x="371475" y="164306"/>
                  </a:lnTo>
                  <a:lnTo>
                    <a:pt x="402431" y="173831"/>
                  </a:lnTo>
                  <a:lnTo>
                    <a:pt x="431006" y="178593"/>
                  </a:lnTo>
                  <a:lnTo>
                    <a:pt x="461962" y="180975"/>
                  </a:lnTo>
                  <a:lnTo>
                    <a:pt x="502444" y="176212"/>
                  </a:lnTo>
                  <a:lnTo>
                    <a:pt x="535781" y="164306"/>
                  </a:lnTo>
                  <a:lnTo>
                    <a:pt x="557212" y="150018"/>
                  </a:lnTo>
                  <a:lnTo>
                    <a:pt x="573881" y="130968"/>
                  </a:lnTo>
                  <a:lnTo>
                    <a:pt x="588169" y="100012"/>
                  </a:lnTo>
                  <a:lnTo>
                    <a:pt x="592931" y="80962"/>
                  </a:lnTo>
                  <a:lnTo>
                    <a:pt x="607219" y="30956"/>
                  </a:lnTo>
                  <a:lnTo>
                    <a:pt x="707231" y="0"/>
                  </a:lnTo>
                  <a:lnTo>
                    <a:pt x="564356" y="673893"/>
                  </a:lnTo>
                  <a:lnTo>
                    <a:pt x="533400" y="609600"/>
                  </a:lnTo>
                  <a:lnTo>
                    <a:pt x="519112" y="576262"/>
                  </a:lnTo>
                  <a:lnTo>
                    <a:pt x="492919" y="531018"/>
                  </a:lnTo>
                  <a:lnTo>
                    <a:pt x="457200" y="476250"/>
                  </a:lnTo>
                  <a:lnTo>
                    <a:pt x="431006" y="442912"/>
                  </a:lnTo>
                  <a:lnTo>
                    <a:pt x="388144" y="397668"/>
                  </a:lnTo>
                  <a:lnTo>
                    <a:pt x="335756" y="354806"/>
                  </a:lnTo>
                  <a:lnTo>
                    <a:pt x="273844" y="302418"/>
                  </a:lnTo>
                  <a:lnTo>
                    <a:pt x="197644" y="242887"/>
                  </a:lnTo>
                  <a:lnTo>
                    <a:pt x="140494" y="202406"/>
                  </a:lnTo>
                  <a:lnTo>
                    <a:pt x="73819" y="159543"/>
                  </a:lnTo>
                  <a:lnTo>
                    <a:pt x="38100" y="138112"/>
                  </a:lnTo>
                  <a:lnTo>
                    <a:pt x="14287" y="119062"/>
                  </a:lnTo>
                  <a:lnTo>
                    <a:pt x="0" y="102393"/>
                  </a:lnTo>
                  <a:lnTo>
                    <a:pt x="0" y="88106"/>
                  </a:lnTo>
                  <a:lnTo>
                    <a:pt x="4762" y="78581"/>
                  </a:lnTo>
                  <a:lnTo>
                    <a:pt x="28575" y="78581"/>
                  </a:lnTo>
                  <a:lnTo>
                    <a:pt x="76200" y="85725"/>
                  </a:lnTo>
                  <a:lnTo>
                    <a:pt x="211931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7955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B3F478-E8FC-4B5D-B497-D1F6F7B4F772}"/>
              </a:ext>
            </a:extLst>
          </p:cNvPr>
          <p:cNvGrpSpPr/>
          <p:nvPr/>
        </p:nvGrpSpPr>
        <p:grpSpPr>
          <a:xfrm>
            <a:off x="2540000" y="1597025"/>
            <a:ext cx="4392613" cy="4360863"/>
            <a:chOff x="2540000" y="1597025"/>
            <a:chExt cx="4392613" cy="4360863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C03C0F0D-B29B-0A47-AFA7-2690E8DBB080}"/>
                </a:ext>
              </a:extLst>
            </p:cNvPr>
            <p:cNvSpPr/>
            <p:nvPr/>
          </p:nvSpPr>
          <p:spPr>
            <a:xfrm>
              <a:off x="2540000" y="1617663"/>
              <a:ext cx="1335088" cy="2570162"/>
            </a:xfrm>
            <a:custGeom>
              <a:avLst/>
              <a:gdLst>
                <a:gd name="connsiteX0" fmla="*/ 1108463 w 1335419"/>
                <a:gd name="connsiteY0" fmla="*/ 805856 h 2568872"/>
                <a:gd name="connsiteX1" fmla="*/ 1147934 w 1335419"/>
                <a:gd name="connsiteY1" fmla="*/ 713758 h 2568872"/>
                <a:gd name="connsiteX2" fmla="*/ 1174248 w 1335419"/>
                <a:gd name="connsiteY2" fmla="*/ 644685 h 2568872"/>
                <a:gd name="connsiteX3" fmla="*/ 1190694 w 1335419"/>
                <a:gd name="connsiteY3" fmla="*/ 601925 h 2568872"/>
                <a:gd name="connsiteX4" fmla="*/ 1210429 w 1335419"/>
                <a:gd name="connsiteY4" fmla="*/ 569033 h 2568872"/>
                <a:gd name="connsiteX5" fmla="*/ 1236743 w 1335419"/>
                <a:gd name="connsiteY5" fmla="*/ 532851 h 2568872"/>
                <a:gd name="connsiteX6" fmla="*/ 1259767 w 1335419"/>
                <a:gd name="connsiteY6" fmla="*/ 506538 h 2568872"/>
                <a:gd name="connsiteX7" fmla="*/ 1282791 w 1335419"/>
                <a:gd name="connsiteY7" fmla="*/ 480224 h 2568872"/>
                <a:gd name="connsiteX8" fmla="*/ 1299237 w 1335419"/>
                <a:gd name="connsiteY8" fmla="*/ 463778 h 2568872"/>
                <a:gd name="connsiteX9" fmla="*/ 1312394 w 1335419"/>
                <a:gd name="connsiteY9" fmla="*/ 453910 h 2568872"/>
                <a:gd name="connsiteX10" fmla="*/ 1328840 w 1335419"/>
                <a:gd name="connsiteY10" fmla="*/ 430886 h 2568872"/>
                <a:gd name="connsiteX11" fmla="*/ 1335419 w 1335419"/>
                <a:gd name="connsiteY11" fmla="*/ 397994 h 2568872"/>
                <a:gd name="connsiteX12" fmla="*/ 1335419 w 1335419"/>
                <a:gd name="connsiteY12" fmla="*/ 378259 h 2568872"/>
                <a:gd name="connsiteX13" fmla="*/ 1325551 w 1335419"/>
                <a:gd name="connsiteY13" fmla="*/ 345367 h 2568872"/>
                <a:gd name="connsiteX14" fmla="*/ 1302527 w 1335419"/>
                <a:gd name="connsiteY14" fmla="*/ 302607 h 2568872"/>
                <a:gd name="connsiteX15" fmla="*/ 1279502 w 1335419"/>
                <a:gd name="connsiteY15" fmla="*/ 273004 h 2568872"/>
                <a:gd name="connsiteX16" fmla="*/ 1236743 w 1335419"/>
                <a:gd name="connsiteY16" fmla="*/ 226955 h 2568872"/>
                <a:gd name="connsiteX17" fmla="*/ 1180826 w 1335419"/>
                <a:gd name="connsiteY17" fmla="*/ 171038 h 2568872"/>
                <a:gd name="connsiteX18" fmla="*/ 1118331 w 1335419"/>
                <a:gd name="connsiteY18" fmla="*/ 124990 h 2568872"/>
                <a:gd name="connsiteX19" fmla="*/ 1059125 w 1335419"/>
                <a:gd name="connsiteY19" fmla="*/ 88808 h 2568872"/>
                <a:gd name="connsiteX20" fmla="*/ 996630 w 1335419"/>
                <a:gd name="connsiteY20" fmla="*/ 52627 h 2568872"/>
                <a:gd name="connsiteX21" fmla="*/ 960449 w 1335419"/>
                <a:gd name="connsiteY21" fmla="*/ 36181 h 2568872"/>
                <a:gd name="connsiteX22" fmla="*/ 924268 w 1335419"/>
                <a:gd name="connsiteY22" fmla="*/ 16446 h 2568872"/>
                <a:gd name="connsiteX23" fmla="*/ 888086 w 1335419"/>
                <a:gd name="connsiteY23" fmla="*/ 0 h 2568872"/>
                <a:gd name="connsiteX24" fmla="*/ 878219 w 1335419"/>
                <a:gd name="connsiteY24" fmla="*/ 0 h 2568872"/>
                <a:gd name="connsiteX25" fmla="*/ 868351 w 1335419"/>
                <a:gd name="connsiteY25" fmla="*/ 6578 h 2568872"/>
                <a:gd name="connsiteX26" fmla="*/ 868351 w 1335419"/>
                <a:gd name="connsiteY26" fmla="*/ 26313 h 2568872"/>
                <a:gd name="connsiteX27" fmla="*/ 874930 w 1335419"/>
                <a:gd name="connsiteY27" fmla="*/ 46049 h 2568872"/>
                <a:gd name="connsiteX28" fmla="*/ 907822 w 1335419"/>
                <a:gd name="connsiteY28" fmla="*/ 95387 h 2568872"/>
                <a:gd name="connsiteX29" fmla="*/ 934135 w 1335419"/>
                <a:gd name="connsiteY29" fmla="*/ 138146 h 2568872"/>
                <a:gd name="connsiteX30" fmla="*/ 950581 w 1335419"/>
                <a:gd name="connsiteY30" fmla="*/ 177617 h 2568872"/>
                <a:gd name="connsiteX31" fmla="*/ 970317 w 1335419"/>
                <a:gd name="connsiteY31" fmla="*/ 240112 h 2568872"/>
                <a:gd name="connsiteX32" fmla="*/ 973606 w 1335419"/>
                <a:gd name="connsiteY32" fmla="*/ 266426 h 2568872"/>
                <a:gd name="connsiteX33" fmla="*/ 963738 w 1335419"/>
                <a:gd name="connsiteY33" fmla="*/ 319053 h 2568872"/>
                <a:gd name="connsiteX34" fmla="*/ 901243 w 1335419"/>
                <a:gd name="connsiteY34" fmla="*/ 565744 h 2568872"/>
                <a:gd name="connsiteX35" fmla="*/ 792699 w 1335419"/>
                <a:gd name="connsiteY35" fmla="*/ 901243 h 2568872"/>
                <a:gd name="connsiteX36" fmla="*/ 710469 w 1335419"/>
                <a:gd name="connsiteY36" fmla="*/ 1124909 h 2568872"/>
                <a:gd name="connsiteX37" fmla="*/ 565744 w 1335419"/>
                <a:gd name="connsiteY37" fmla="*/ 1476854 h 2568872"/>
                <a:gd name="connsiteX38" fmla="*/ 430886 w 1335419"/>
                <a:gd name="connsiteY38" fmla="*/ 1763015 h 2568872"/>
                <a:gd name="connsiteX39" fmla="*/ 273004 w 1335419"/>
                <a:gd name="connsiteY39" fmla="*/ 2068912 h 2568872"/>
                <a:gd name="connsiteX40" fmla="*/ 108544 w 1335419"/>
                <a:gd name="connsiteY40" fmla="*/ 2355073 h 2568872"/>
                <a:gd name="connsiteX41" fmla="*/ 9868 w 1335419"/>
                <a:gd name="connsiteY41" fmla="*/ 2516244 h 2568872"/>
                <a:gd name="connsiteX42" fmla="*/ 0 w 1335419"/>
                <a:gd name="connsiteY42" fmla="*/ 2539269 h 2568872"/>
                <a:gd name="connsiteX43" fmla="*/ 0 w 1335419"/>
                <a:gd name="connsiteY43" fmla="*/ 2549136 h 2568872"/>
                <a:gd name="connsiteX44" fmla="*/ 3289 w 1335419"/>
                <a:gd name="connsiteY44" fmla="*/ 2562293 h 2568872"/>
                <a:gd name="connsiteX45" fmla="*/ 6578 w 1335419"/>
                <a:gd name="connsiteY45" fmla="*/ 2565582 h 2568872"/>
                <a:gd name="connsiteX46" fmla="*/ 26314 w 1335419"/>
                <a:gd name="connsiteY46" fmla="*/ 2568872 h 2568872"/>
                <a:gd name="connsiteX47" fmla="*/ 59206 w 1335419"/>
                <a:gd name="connsiteY47" fmla="*/ 2552426 h 2568872"/>
                <a:gd name="connsiteX48" fmla="*/ 101966 w 1335419"/>
                <a:gd name="connsiteY48" fmla="*/ 2499798 h 2568872"/>
                <a:gd name="connsiteX49" fmla="*/ 240112 w 1335419"/>
                <a:gd name="connsiteY49" fmla="*/ 2325470 h 2568872"/>
                <a:gd name="connsiteX50" fmla="*/ 361813 w 1335419"/>
                <a:gd name="connsiteY50" fmla="*/ 2164299 h 2568872"/>
                <a:gd name="connsiteX51" fmla="*/ 447332 w 1335419"/>
                <a:gd name="connsiteY51" fmla="*/ 2039309 h 2568872"/>
                <a:gd name="connsiteX52" fmla="*/ 582190 w 1335419"/>
                <a:gd name="connsiteY52" fmla="*/ 1838667 h 2568872"/>
                <a:gd name="connsiteX53" fmla="*/ 700602 w 1335419"/>
                <a:gd name="connsiteY53" fmla="*/ 1651182 h 2568872"/>
                <a:gd name="connsiteX54" fmla="*/ 799278 w 1335419"/>
                <a:gd name="connsiteY54" fmla="*/ 1450541 h 2568872"/>
                <a:gd name="connsiteX55" fmla="*/ 838748 w 1335419"/>
                <a:gd name="connsiteY55" fmla="*/ 1374889 h 2568872"/>
                <a:gd name="connsiteX56" fmla="*/ 940714 w 1335419"/>
                <a:gd name="connsiteY56" fmla="*/ 1167669 h 2568872"/>
                <a:gd name="connsiteX57" fmla="*/ 1042679 w 1335419"/>
                <a:gd name="connsiteY57" fmla="*/ 950581 h 2568872"/>
                <a:gd name="connsiteX58" fmla="*/ 1108463 w 1335419"/>
                <a:gd name="connsiteY58" fmla="*/ 805856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35419" h="2568872">
                  <a:moveTo>
                    <a:pt x="1108463" y="805856"/>
                  </a:moveTo>
                  <a:lnTo>
                    <a:pt x="1147934" y="713758"/>
                  </a:lnTo>
                  <a:lnTo>
                    <a:pt x="1174248" y="644685"/>
                  </a:lnTo>
                  <a:lnTo>
                    <a:pt x="1190694" y="601925"/>
                  </a:lnTo>
                  <a:lnTo>
                    <a:pt x="1210429" y="569033"/>
                  </a:lnTo>
                  <a:lnTo>
                    <a:pt x="1236743" y="532851"/>
                  </a:lnTo>
                  <a:lnTo>
                    <a:pt x="1259767" y="506538"/>
                  </a:lnTo>
                  <a:lnTo>
                    <a:pt x="1282791" y="480224"/>
                  </a:lnTo>
                  <a:lnTo>
                    <a:pt x="1299237" y="463778"/>
                  </a:lnTo>
                  <a:lnTo>
                    <a:pt x="1312394" y="453910"/>
                  </a:lnTo>
                  <a:lnTo>
                    <a:pt x="1328840" y="430886"/>
                  </a:lnTo>
                  <a:lnTo>
                    <a:pt x="1335419" y="397994"/>
                  </a:lnTo>
                  <a:lnTo>
                    <a:pt x="1335419" y="378259"/>
                  </a:lnTo>
                  <a:lnTo>
                    <a:pt x="1325551" y="345367"/>
                  </a:lnTo>
                  <a:lnTo>
                    <a:pt x="1302527" y="302607"/>
                  </a:lnTo>
                  <a:lnTo>
                    <a:pt x="1279502" y="273004"/>
                  </a:lnTo>
                  <a:lnTo>
                    <a:pt x="1236743" y="226955"/>
                  </a:lnTo>
                  <a:lnTo>
                    <a:pt x="1180826" y="171038"/>
                  </a:lnTo>
                  <a:lnTo>
                    <a:pt x="1118331" y="124990"/>
                  </a:lnTo>
                  <a:lnTo>
                    <a:pt x="1059125" y="88808"/>
                  </a:lnTo>
                  <a:lnTo>
                    <a:pt x="996630" y="52627"/>
                  </a:lnTo>
                  <a:lnTo>
                    <a:pt x="960449" y="36181"/>
                  </a:lnTo>
                  <a:lnTo>
                    <a:pt x="924268" y="16446"/>
                  </a:lnTo>
                  <a:lnTo>
                    <a:pt x="888086" y="0"/>
                  </a:lnTo>
                  <a:lnTo>
                    <a:pt x="878219" y="0"/>
                  </a:lnTo>
                  <a:lnTo>
                    <a:pt x="868351" y="6578"/>
                  </a:lnTo>
                  <a:lnTo>
                    <a:pt x="868351" y="26313"/>
                  </a:lnTo>
                  <a:lnTo>
                    <a:pt x="874930" y="46049"/>
                  </a:lnTo>
                  <a:lnTo>
                    <a:pt x="907822" y="95387"/>
                  </a:lnTo>
                  <a:lnTo>
                    <a:pt x="934135" y="138146"/>
                  </a:lnTo>
                  <a:lnTo>
                    <a:pt x="950581" y="177617"/>
                  </a:lnTo>
                  <a:lnTo>
                    <a:pt x="970317" y="240112"/>
                  </a:lnTo>
                  <a:lnTo>
                    <a:pt x="973606" y="266426"/>
                  </a:lnTo>
                  <a:lnTo>
                    <a:pt x="963738" y="319053"/>
                  </a:lnTo>
                  <a:lnTo>
                    <a:pt x="901243" y="565744"/>
                  </a:lnTo>
                  <a:lnTo>
                    <a:pt x="792699" y="901243"/>
                  </a:lnTo>
                  <a:lnTo>
                    <a:pt x="710469" y="1124909"/>
                  </a:lnTo>
                  <a:lnTo>
                    <a:pt x="565744" y="1476854"/>
                  </a:lnTo>
                  <a:lnTo>
                    <a:pt x="430886" y="1763015"/>
                  </a:lnTo>
                  <a:lnTo>
                    <a:pt x="273004" y="2068912"/>
                  </a:lnTo>
                  <a:lnTo>
                    <a:pt x="108544" y="2355073"/>
                  </a:lnTo>
                  <a:lnTo>
                    <a:pt x="9868" y="2516244"/>
                  </a:lnTo>
                  <a:lnTo>
                    <a:pt x="0" y="2539269"/>
                  </a:lnTo>
                  <a:lnTo>
                    <a:pt x="0" y="2549136"/>
                  </a:lnTo>
                  <a:lnTo>
                    <a:pt x="3289" y="2562293"/>
                  </a:lnTo>
                  <a:lnTo>
                    <a:pt x="6578" y="2565582"/>
                  </a:lnTo>
                  <a:lnTo>
                    <a:pt x="26314" y="2568872"/>
                  </a:lnTo>
                  <a:lnTo>
                    <a:pt x="59206" y="2552426"/>
                  </a:lnTo>
                  <a:lnTo>
                    <a:pt x="101966" y="2499798"/>
                  </a:lnTo>
                  <a:lnTo>
                    <a:pt x="240112" y="2325470"/>
                  </a:lnTo>
                  <a:lnTo>
                    <a:pt x="361813" y="2164299"/>
                  </a:lnTo>
                  <a:lnTo>
                    <a:pt x="447332" y="2039309"/>
                  </a:lnTo>
                  <a:lnTo>
                    <a:pt x="582190" y="1838667"/>
                  </a:lnTo>
                  <a:lnTo>
                    <a:pt x="700602" y="1651182"/>
                  </a:lnTo>
                  <a:lnTo>
                    <a:pt x="799278" y="1450541"/>
                  </a:lnTo>
                  <a:lnTo>
                    <a:pt x="838748" y="1374889"/>
                  </a:lnTo>
                  <a:lnTo>
                    <a:pt x="940714" y="1167669"/>
                  </a:lnTo>
                  <a:lnTo>
                    <a:pt x="1042679" y="950581"/>
                  </a:lnTo>
                  <a:lnTo>
                    <a:pt x="1108463" y="805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7E6EACA4-A580-5F45-A842-9F9A6684F0D4}"/>
                </a:ext>
              </a:extLst>
            </p:cNvPr>
            <p:cNvSpPr/>
            <p:nvPr/>
          </p:nvSpPr>
          <p:spPr>
            <a:xfrm>
              <a:off x="4005263" y="1800225"/>
              <a:ext cx="1589087" cy="474663"/>
            </a:xfrm>
            <a:custGeom>
              <a:avLst/>
              <a:gdLst>
                <a:gd name="connsiteX0" fmla="*/ 883443 w 1588293"/>
                <a:gd name="connsiteY0" fmla="*/ 347663 h 473869"/>
                <a:gd name="connsiteX1" fmla="*/ 1042987 w 1588293"/>
                <a:gd name="connsiteY1" fmla="*/ 309563 h 473869"/>
                <a:gd name="connsiteX2" fmla="*/ 1233487 w 1588293"/>
                <a:gd name="connsiteY2" fmla="*/ 273844 h 473869"/>
                <a:gd name="connsiteX3" fmla="*/ 1421606 w 1588293"/>
                <a:gd name="connsiteY3" fmla="*/ 240506 h 473869"/>
                <a:gd name="connsiteX4" fmla="*/ 1538287 w 1588293"/>
                <a:gd name="connsiteY4" fmla="*/ 221456 h 473869"/>
                <a:gd name="connsiteX5" fmla="*/ 1557337 w 1588293"/>
                <a:gd name="connsiteY5" fmla="*/ 214313 h 473869"/>
                <a:gd name="connsiteX6" fmla="*/ 1576387 w 1588293"/>
                <a:gd name="connsiteY6" fmla="*/ 195263 h 473869"/>
                <a:gd name="connsiteX7" fmla="*/ 1585912 w 1588293"/>
                <a:gd name="connsiteY7" fmla="*/ 178594 h 473869"/>
                <a:gd name="connsiteX8" fmla="*/ 1588293 w 1588293"/>
                <a:gd name="connsiteY8" fmla="*/ 154781 h 473869"/>
                <a:gd name="connsiteX9" fmla="*/ 1585912 w 1588293"/>
                <a:gd name="connsiteY9" fmla="*/ 140494 h 473869"/>
                <a:gd name="connsiteX10" fmla="*/ 1569243 w 1588293"/>
                <a:gd name="connsiteY10" fmla="*/ 123825 h 473869"/>
                <a:gd name="connsiteX11" fmla="*/ 1535906 w 1588293"/>
                <a:gd name="connsiteY11" fmla="*/ 104775 h 473869"/>
                <a:gd name="connsiteX12" fmla="*/ 1497806 w 1588293"/>
                <a:gd name="connsiteY12" fmla="*/ 83344 h 473869"/>
                <a:gd name="connsiteX13" fmla="*/ 1440656 w 1588293"/>
                <a:gd name="connsiteY13" fmla="*/ 54769 h 473869"/>
                <a:gd name="connsiteX14" fmla="*/ 1381125 w 1588293"/>
                <a:gd name="connsiteY14" fmla="*/ 30956 h 473869"/>
                <a:gd name="connsiteX15" fmla="*/ 1316831 w 1588293"/>
                <a:gd name="connsiteY15" fmla="*/ 11906 h 473869"/>
                <a:gd name="connsiteX16" fmla="*/ 1233487 w 1588293"/>
                <a:gd name="connsiteY16" fmla="*/ 0 h 473869"/>
                <a:gd name="connsiteX17" fmla="*/ 1219200 w 1588293"/>
                <a:gd name="connsiteY17" fmla="*/ 0 h 473869"/>
                <a:gd name="connsiteX18" fmla="*/ 1207293 w 1588293"/>
                <a:gd name="connsiteY18" fmla="*/ 2381 h 473869"/>
                <a:gd name="connsiteX19" fmla="*/ 1188243 w 1588293"/>
                <a:gd name="connsiteY19" fmla="*/ 14288 h 473869"/>
                <a:gd name="connsiteX20" fmla="*/ 1085850 w 1588293"/>
                <a:gd name="connsiteY20" fmla="*/ 73819 h 473869"/>
                <a:gd name="connsiteX21" fmla="*/ 1052512 w 1588293"/>
                <a:gd name="connsiteY21" fmla="*/ 90488 h 473869"/>
                <a:gd name="connsiteX22" fmla="*/ 976312 w 1588293"/>
                <a:gd name="connsiteY22" fmla="*/ 116681 h 473869"/>
                <a:gd name="connsiteX23" fmla="*/ 802481 w 1588293"/>
                <a:gd name="connsiteY23" fmla="*/ 171450 h 473869"/>
                <a:gd name="connsiteX24" fmla="*/ 569118 w 1588293"/>
                <a:gd name="connsiteY24" fmla="*/ 233363 h 473869"/>
                <a:gd name="connsiteX25" fmla="*/ 426243 w 1588293"/>
                <a:gd name="connsiteY25" fmla="*/ 269081 h 473869"/>
                <a:gd name="connsiteX26" fmla="*/ 295275 w 1588293"/>
                <a:gd name="connsiteY26" fmla="*/ 295275 h 473869"/>
                <a:gd name="connsiteX27" fmla="*/ 219075 w 1588293"/>
                <a:gd name="connsiteY27" fmla="*/ 304800 h 473869"/>
                <a:gd name="connsiteX28" fmla="*/ 126206 w 1588293"/>
                <a:gd name="connsiteY28" fmla="*/ 311944 h 473869"/>
                <a:gd name="connsiteX29" fmla="*/ 69056 w 1588293"/>
                <a:gd name="connsiteY29" fmla="*/ 311944 h 473869"/>
                <a:gd name="connsiteX30" fmla="*/ 45243 w 1588293"/>
                <a:gd name="connsiteY30" fmla="*/ 302419 h 473869"/>
                <a:gd name="connsiteX31" fmla="*/ 28575 w 1588293"/>
                <a:gd name="connsiteY31" fmla="*/ 300038 h 473869"/>
                <a:gd name="connsiteX32" fmla="*/ 11906 w 1588293"/>
                <a:gd name="connsiteY32" fmla="*/ 302419 h 473869"/>
                <a:gd name="connsiteX33" fmla="*/ 7143 w 1588293"/>
                <a:gd name="connsiteY33" fmla="*/ 307181 h 473869"/>
                <a:gd name="connsiteX34" fmla="*/ 0 w 1588293"/>
                <a:gd name="connsiteY34" fmla="*/ 319088 h 473869"/>
                <a:gd name="connsiteX35" fmla="*/ 4762 w 1588293"/>
                <a:gd name="connsiteY35" fmla="*/ 347663 h 473869"/>
                <a:gd name="connsiteX36" fmla="*/ 14287 w 1588293"/>
                <a:gd name="connsiteY36" fmla="*/ 369094 h 473869"/>
                <a:gd name="connsiteX37" fmla="*/ 33337 w 1588293"/>
                <a:gd name="connsiteY37" fmla="*/ 388144 h 473869"/>
                <a:gd name="connsiteX38" fmla="*/ 83343 w 1588293"/>
                <a:gd name="connsiteY38" fmla="*/ 419100 h 473869"/>
                <a:gd name="connsiteX39" fmla="*/ 133350 w 1588293"/>
                <a:gd name="connsiteY39" fmla="*/ 445294 h 473869"/>
                <a:gd name="connsiteX40" fmla="*/ 178593 w 1588293"/>
                <a:gd name="connsiteY40" fmla="*/ 461963 h 473869"/>
                <a:gd name="connsiteX41" fmla="*/ 209550 w 1588293"/>
                <a:gd name="connsiteY41" fmla="*/ 469106 h 473869"/>
                <a:gd name="connsiteX42" fmla="*/ 257175 w 1588293"/>
                <a:gd name="connsiteY42" fmla="*/ 473869 h 473869"/>
                <a:gd name="connsiteX43" fmla="*/ 333375 w 1588293"/>
                <a:gd name="connsiteY43" fmla="*/ 469106 h 473869"/>
                <a:gd name="connsiteX44" fmla="*/ 404812 w 1588293"/>
                <a:gd name="connsiteY44" fmla="*/ 459581 h 473869"/>
                <a:gd name="connsiteX45" fmla="*/ 497681 w 1588293"/>
                <a:gd name="connsiteY45" fmla="*/ 442913 h 473869"/>
                <a:gd name="connsiteX46" fmla="*/ 728662 w 1588293"/>
                <a:gd name="connsiteY46" fmla="*/ 388144 h 473869"/>
                <a:gd name="connsiteX47" fmla="*/ 883443 w 1588293"/>
                <a:gd name="connsiteY47" fmla="*/ 34766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88293" h="473869">
                  <a:moveTo>
                    <a:pt x="883443" y="347663"/>
                  </a:moveTo>
                  <a:lnTo>
                    <a:pt x="1042987" y="309563"/>
                  </a:lnTo>
                  <a:lnTo>
                    <a:pt x="1233487" y="273844"/>
                  </a:lnTo>
                  <a:lnTo>
                    <a:pt x="1421606" y="240506"/>
                  </a:lnTo>
                  <a:lnTo>
                    <a:pt x="1538287" y="221456"/>
                  </a:lnTo>
                  <a:lnTo>
                    <a:pt x="1557337" y="214313"/>
                  </a:lnTo>
                  <a:lnTo>
                    <a:pt x="1576387" y="195263"/>
                  </a:lnTo>
                  <a:lnTo>
                    <a:pt x="1585912" y="178594"/>
                  </a:lnTo>
                  <a:lnTo>
                    <a:pt x="1588293" y="154781"/>
                  </a:lnTo>
                  <a:lnTo>
                    <a:pt x="1585912" y="140494"/>
                  </a:lnTo>
                  <a:lnTo>
                    <a:pt x="1569243" y="123825"/>
                  </a:lnTo>
                  <a:lnTo>
                    <a:pt x="1535906" y="104775"/>
                  </a:lnTo>
                  <a:lnTo>
                    <a:pt x="1497806" y="83344"/>
                  </a:lnTo>
                  <a:lnTo>
                    <a:pt x="1440656" y="54769"/>
                  </a:lnTo>
                  <a:lnTo>
                    <a:pt x="1381125" y="30956"/>
                  </a:lnTo>
                  <a:lnTo>
                    <a:pt x="1316831" y="11906"/>
                  </a:lnTo>
                  <a:lnTo>
                    <a:pt x="1233487" y="0"/>
                  </a:lnTo>
                  <a:lnTo>
                    <a:pt x="1219200" y="0"/>
                  </a:lnTo>
                  <a:lnTo>
                    <a:pt x="1207293" y="2381"/>
                  </a:lnTo>
                  <a:lnTo>
                    <a:pt x="1188243" y="14288"/>
                  </a:lnTo>
                  <a:lnTo>
                    <a:pt x="1085850" y="73819"/>
                  </a:lnTo>
                  <a:lnTo>
                    <a:pt x="1052512" y="90488"/>
                  </a:lnTo>
                  <a:lnTo>
                    <a:pt x="976312" y="116681"/>
                  </a:lnTo>
                  <a:lnTo>
                    <a:pt x="802481" y="171450"/>
                  </a:lnTo>
                  <a:lnTo>
                    <a:pt x="569118" y="233363"/>
                  </a:lnTo>
                  <a:lnTo>
                    <a:pt x="426243" y="269081"/>
                  </a:lnTo>
                  <a:lnTo>
                    <a:pt x="295275" y="295275"/>
                  </a:lnTo>
                  <a:lnTo>
                    <a:pt x="219075" y="304800"/>
                  </a:lnTo>
                  <a:lnTo>
                    <a:pt x="126206" y="311944"/>
                  </a:lnTo>
                  <a:lnTo>
                    <a:pt x="69056" y="311944"/>
                  </a:lnTo>
                  <a:lnTo>
                    <a:pt x="45243" y="302419"/>
                  </a:lnTo>
                  <a:lnTo>
                    <a:pt x="28575" y="300038"/>
                  </a:lnTo>
                  <a:lnTo>
                    <a:pt x="11906" y="302419"/>
                  </a:lnTo>
                  <a:lnTo>
                    <a:pt x="7143" y="307181"/>
                  </a:lnTo>
                  <a:lnTo>
                    <a:pt x="0" y="319088"/>
                  </a:lnTo>
                  <a:lnTo>
                    <a:pt x="4762" y="347663"/>
                  </a:lnTo>
                  <a:lnTo>
                    <a:pt x="14287" y="369094"/>
                  </a:lnTo>
                  <a:lnTo>
                    <a:pt x="33337" y="388144"/>
                  </a:lnTo>
                  <a:lnTo>
                    <a:pt x="83343" y="419100"/>
                  </a:lnTo>
                  <a:lnTo>
                    <a:pt x="133350" y="445294"/>
                  </a:lnTo>
                  <a:lnTo>
                    <a:pt x="178593" y="461963"/>
                  </a:lnTo>
                  <a:lnTo>
                    <a:pt x="209550" y="469106"/>
                  </a:lnTo>
                  <a:lnTo>
                    <a:pt x="257175" y="473869"/>
                  </a:lnTo>
                  <a:lnTo>
                    <a:pt x="333375" y="469106"/>
                  </a:lnTo>
                  <a:lnTo>
                    <a:pt x="404812" y="459581"/>
                  </a:lnTo>
                  <a:lnTo>
                    <a:pt x="497681" y="442913"/>
                  </a:lnTo>
                  <a:lnTo>
                    <a:pt x="728662" y="388144"/>
                  </a:lnTo>
                  <a:lnTo>
                    <a:pt x="88344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BC5AF389-94E3-1542-9187-13A7E3B86EE0}"/>
                </a:ext>
              </a:extLst>
            </p:cNvPr>
            <p:cNvSpPr/>
            <p:nvPr/>
          </p:nvSpPr>
          <p:spPr>
            <a:xfrm>
              <a:off x="5646738" y="2344738"/>
              <a:ext cx="457200" cy="2011362"/>
            </a:xfrm>
            <a:custGeom>
              <a:avLst/>
              <a:gdLst>
                <a:gd name="connsiteX0" fmla="*/ 388942 w 458488"/>
                <a:gd name="connsiteY0" fmla="*/ 716065 h 2011680"/>
                <a:gd name="connsiteX1" fmla="*/ 391518 w 458488"/>
                <a:gd name="connsiteY1" fmla="*/ 556367 h 2011680"/>
                <a:gd name="connsiteX2" fmla="*/ 394094 w 458488"/>
                <a:gd name="connsiteY2" fmla="*/ 468791 h 2011680"/>
                <a:gd name="connsiteX3" fmla="*/ 396669 w 458488"/>
                <a:gd name="connsiteY3" fmla="*/ 419851 h 2011680"/>
                <a:gd name="connsiteX4" fmla="*/ 401821 w 458488"/>
                <a:gd name="connsiteY4" fmla="*/ 391518 h 2011680"/>
                <a:gd name="connsiteX5" fmla="*/ 419851 w 458488"/>
                <a:gd name="connsiteY5" fmla="*/ 342578 h 2011680"/>
                <a:gd name="connsiteX6" fmla="*/ 435306 w 458488"/>
                <a:gd name="connsiteY6" fmla="*/ 309093 h 2011680"/>
                <a:gd name="connsiteX7" fmla="*/ 443033 w 458488"/>
                <a:gd name="connsiteY7" fmla="*/ 296214 h 2011680"/>
                <a:gd name="connsiteX8" fmla="*/ 453336 w 458488"/>
                <a:gd name="connsiteY8" fmla="*/ 275608 h 2011680"/>
                <a:gd name="connsiteX9" fmla="*/ 458488 w 458488"/>
                <a:gd name="connsiteY9" fmla="*/ 257577 h 2011680"/>
                <a:gd name="connsiteX10" fmla="*/ 455912 w 458488"/>
                <a:gd name="connsiteY10" fmla="*/ 242123 h 2011680"/>
                <a:gd name="connsiteX11" fmla="*/ 448185 w 458488"/>
                <a:gd name="connsiteY11" fmla="*/ 218941 h 2011680"/>
                <a:gd name="connsiteX12" fmla="*/ 435306 w 458488"/>
                <a:gd name="connsiteY12" fmla="*/ 200910 h 2011680"/>
                <a:gd name="connsiteX13" fmla="*/ 412124 w 458488"/>
                <a:gd name="connsiteY13" fmla="*/ 177728 h 2011680"/>
                <a:gd name="connsiteX14" fmla="*/ 383790 w 458488"/>
                <a:gd name="connsiteY14" fmla="*/ 154546 h 2011680"/>
                <a:gd name="connsiteX15" fmla="*/ 345154 w 458488"/>
                <a:gd name="connsiteY15" fmla="*/ 133940 h 2011680"/>
                <a:gd name="connsiteX16" fmla="*/ 296214 w 458488"/>
                <a:gd name="connsiteY16" fmla="*/ 105607 h 2011680"/>
                <a:gd name="connsiteX17" fmla="*/ 244699 w 458488"/>
                <a:gd name="connsiteY17" fmla="*/ 74697 h 2011680"/>
                <a:gd name="connsiteX18" fmla="*/ 195759 w 458488"/>
                <a:gd name="connsiteY18" fmla="*/ 51515 h 2011680"/>
                <a:gd name="connsiteX19" fmla="*/ 144243 w 458488"/>
                <a:gd name="connsiteY19" fmla="*/ 30909 h 2011680"/>
                <a:gd name="connsiteX20" fmla="*/ 108183 w 458488"/>
                <a:gd name="connsiteY20" fmla="*/ 20606 h 2011680"/>
                <a:gd name="connsiteX21" fmla="*/ 92728 w 458488"/>
                <a:gd name="connsiteY21" fmla="*/ 15455 h 2011680"/>
                <a:gd name="connsiteX22" fmla="*/ 59243 w 458488"/>
                <a:gd name="connsiteY22" fmla="*/ 5151 h 2011680"/>
                <a:gd name="connsiteX23" fmla="*/ 36061 w 458488"/>
                <a:gd name="connsiteY23" fmla="*/ 0 h 2011680"/>
                <a:gd name="connsiteX24" fmla="*/ 20606 w 458488"/>
                <a:gd name="connsiteY24" fmla="*/ 0 h 2011680"/>
                <a:gd name="connsiteX25" fmla="*/ 10303 w 458488"/>
                <a:gd name="connsiteY25" fmla="*/ 0 h 2011680"/>
                <a:gd name="connsiteX26" fmla="*/ 0 w 458488"/>
                <a:gd name="connsiteY26" fmla="*/ 10303 h 2011680"/>
                <a:gd name="connsiteX27" fmla="*/ 5152 w 458488"/>
                <a:gd name="connsiteY27" fmla="*/ 30909 h 2011680"/>
                <a:gd name="connsiteX28" fmla="*/ 18030 w 458488"/>
                <a:gd name="connsiteY28" fmla="*/ 59243 h 2011680"/>
                <a:gd name="connsiteX29" fmla="*/ 43788 w 458488"/>
                <a:gd name="connsiteY29" fmla="*/ 87576 h 2011680"/>
                <a:gd name="connsiteX30" fmla="*/ 87576 w 458488"/>
                <a:gd name="connsiteY30" fmla="*/ 133940 h 2011680"/>
                <a:gd name="connsiteX31" fmla="*/ 113334 w 458488"/>
                <a:gd name="connsiteY31" fmla="*/ 167425 h 2011680"/>
                <a:gd name="connsiteX32" fmla="*/ 136516 w 458488"/>
                <a:gd name="connsiteY32" fmla="*/ 206062 h 2011680"/>
                <a:gd name="connsiteX33" fmla="*/ 151971 w 458488"/>
                <a:gd name="connsiteY33" fmla="*/ 247274 h 2011680"/>
                <a:gd name="connsiteX34" fmla="*/ 167425 w 458488"/>
                <a:gd name="connsiteY34" fmla="*/ 321972 h 2011680"/>
                <a:gd name="connsiteX35" fmla="*/ 172577 w 458488"/>
                <a:gd name="connsiteY35" fmla="*/ 386366 h 2011680"/>
                <a:gd name="connsiteX36" fmla="*/ 182880 w 458488"/>
                <a:gd name="connsiteY36" fmla="*/ 507428 h 2011680"/>
                <a:gd name="connsiteX37" fmla="*/ 188032 w 458488"/>
                <a:gd name="connsiteY37" fmla="*/ 566670 h 2011680"/>
                <a:gd name="connsiteX38" fmla="*/ 193183 w 458488"/>
                <a:gd name="connsiteY38" fmla="*/ 654247 h 2011680"/>
                <a:gd name="connsiteX39" fmla="*/ 198335 w 458488"/>
                <a:gd name="connsiteY39" fmla="*/ 813945 h 2011680"/>
                <a:gd name="connsiteX40" fmla="*/ 195759 w 458488"/>
                <a:gd name="connsiteY40" fmla="*/ 942733 h 2011680"/>
                <a:gd name="connsiteX41" fmla="*/ 180304 w 458488"/>
                <a:gd name="connsiteY41" fmla="*/ 1200311 h 2011680"/>
                <a:gd name="connsiteX42" fmla="*/ 157122 w 458488"/>
                <a:gd name="connsiteY42" fmla="*/ 1424403 h 2011680"/>
                <a:gd name="connsiteX43" fmla="*/ 126213 w 458488"/>
                <a:gd name="connsiteY43" fmla="*/ 1651071 h 2011680"/>
                <a:gd name="connsiteX44" fmla="*/ 131365 w 458488"/>
                <a:gd name="connsiteY44" fmla="*/ 1700011 h 2011680"/>
                <a:gd name="connsiteX45" fmla="*/ 144243 w 458488"/>
                <a:gd name="connsiteY45" fmla="*/ 1751527 h 2011680"/>
                <a:gd name="connsiteX46" fmla="*/ 164850 w 458488"/>
                <a:gd name="connsiteY46" fmla="*/ 1818497 h 2011680"/>
                <a:gd name="connsiteX47" fmla="*/ 195759 w 458488"/>
                <a:gd name="connsiteY47" fmla="*/ 1885467 h 2011680"/>
                <a:gd name="connsiteX48" fmla="*/ 231820 w 458488"/>
                <a:gd name="connsiteY48" fmla="*/ 1947286 h 2011680"/>
                <a:gd name="connsiteX49" fmla="*/ 252426 w 458488"/>
                <a:gd name="connsiteY49" fmla="*/ 1978195 h 2011680"/>
                <a:gd name="connsiteX50" fmla="*/ 273032 w 458488"/>
                <a:gd name="connsiteY50" fmla="*/ 1998801 h 2011680"/>
                <a:gd name="connsiteX51" fmla="*/ 291063 w 458488"/>
                <a:gd name="connsiteY51" fmla="*/ 2009104 h 2011680"/>
                <a:gd name="connsiteX52" fmla="*/ 303941 w 458488"/>
                <a:gd name="connsiteY52" fmla="*/ 2011680 h 2011680"/>
                <a:gd name="connsiteX53" fmla="*/ 332275 w 458488"/>
                <a:gd name="connsiteY53" fmla="*/ 2003953 h 2011680"/>
                <a:gd name="connsiteX54" fmla="*/ 355457 w 458488"/>
                <a:gd name="connsiteY54" fmla="*/ 1983346 h 2011680"/>
                <a:gd name="connsiteX55" fmla="*/ 368336 w 458488"/>
                <a:gd name="connsiteY55" fmla="*/ 1962740 h 2011680"/>
                <a:gd name="connsiteX56" fmla="*/ 376063 w 458488"/>
                <a:gd name="connsiteY56" fmla="*/ 1939558 h 2011680"/>
                <a:gd name="connsiteX57" fmla="*/ 406972 w 458488"/>
                <a:gd name="connsiteY57" fmla="*/ 1800466 h 2011680"/>
                <a:gd name="connsiteX58" fmla="*/ 417276 w 458488"/>
                <a:gd name="connsiteY58" fmla="*/ 1746375 h 2011680"/>
                <a:gd name="connsiteX59" fmla="*/ 412124 w 458488"/>
                <a:gd name="connsiteY59" fmla="*/ 1676829 h 2011680"/>
                <a:gd name="connsiteX60" fmla="*/ 399245 w 458488"/>
                <a:gd name="connsiteY60" fmla="*/ 1457888 h 2011680"/>
                <a:gd name="connsiteX61" fmla="*/ 388942 w 458488"/>
                <a:gd name="connsiteY61" fmla="*/ 1120462 h 2011680"/>
                <a:gd name="connsiteX62" fmla="*/ 388942 w 458488"/>
                <a:gd name="connsiteY62" fmla="*/ 716065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8488" h="2011680">
                  <a:moveTo>
                    <a:pt x="388942" y="716065"/>
                  </a:moveTo>
                  <a:cubicBezTo>
                    <a:pt x="389801" y="662832"/>
                    <a:pt x="390659" y="609600"/>
                    <a:pt x="391518" y="556367"/>
                  </a:cubicBezTo>
                  <a:cubicBezTo>
                    <a:pt x="392377" y="527175"/>
                    <a:pt x="393235" y="497983"/>
                    <a:pt x="394094" y="468791"/>
                  </a:cubicBezTo>
                  <a:lnTo>
                    <a:pt x="396669" y="419851"/>
                  </a:lnTo>
                  <a:lnTo>
                    <a:pt x="401821" y="391518"/>
                  </a:lnTo>
                  <a:lnTo>
                    <a:pt x="419851" y="342578"/>
                  </a:lnTo>
                  <a:lnTo>
                    <a:pt x="435306" y="309093"/>
                  </a:lnTo>
                  <a:lnTo>
                    <a:pt x="443033" y="296214"/>
                  </a:lnTo>
                  <a:lnTo>
                    <a:pt x="453336" y="275608"/>
                  </a:lnTo>
                  <a:lnTo>
                    <a:pt x="458488" y="257577"/>
                  </a:lnTo>
                  <a:lnTo>
                    <a:pt x="455912" y="242123"/>
                  </a:lnTo>
                  <a:lnTo>
                    <a:pt x="448185" y="218941"/>
                  </a:lnTo>
                  <a:lnTo>
                    <a:pt x="435306" y="200910"/>
                  </a:lnTo>
                  <a:lnTo>
                    <a:pt x="412124" y="177728"/>
                  </a:lnTo>
                  <a:lnTo>
                    <a:pt x="383790" y="154546"/>
                  </a:lnTo>
                  <a:lnTo>
                    <a:pt x="345154" y="133940"/>
                  </a:lnTo>
                  <a:lnTo>
                    <a:pt x="296214" y="105607"/>
                  </a:lnTo>
                  <a:lnTo>
                    <a:pt x="244699" y="74697"/>
                  </a:lnTo>
                  <a:lnTo>
                    <a:pt x="195759" y="51515"/>
                  </a:lnTo>
                  <a:lnTo>
                    <a:pt x="144243" y="30909"/>
                  </a:lnTo>
                  <a:lnTo>
                    <a:pt x="108183" y="20606"/>
                  </a:lnTo>
                  <a:lnTo>
                    <a:pt x="92728" y="15455"/>
                  </a:lnTo>
                  <a:lnTo>
                    <a:pt x="59243" y="5151"/>
                  </a:lnTo>
                  <a:lnTo>
                    <a:pt x="36061" y="0"/>
                  </a:lnTo>
                  <a:lnTo>
                    <a:pt x="20606" y="0"/>
                  </a:lnTo>
                  <a:lnTo>
                    <a:pt x="10303" y="0"/>
                  </a:lnTo>
                  <a:lnTo>
                    <a:pt x="0" y="10303"/>
                  </a:lnTo>
                  <a:lnTo>
                    <a:pt x="5152" y="30909"/>
                  </a:lnTo>
                  <a:lnTo>
                    <a:pt x="18030" y="59243"/>
                  </a:lnTo>
                  <a:lnTo>
                    <a:pt x="43788" y="87576"/>
                  </a:lnTo>
                  <a:lnTo>
                    <a:pt x="87576" y="133940"/>
                  </a:lnTo>
                  <a:lnTo>
                    <a:pt x="113334" y="167425"/>
                  </a:lnTo>
                  <a:lnTo>
                    <a:pt x="136516" y="206062"/>
                  </a:lnTo>
                  <a:lnTo>
                    <a:pt x="151971" y="247274"/>
                  </a:lnTo>
                  <a:lnTo>
                    <a:pt x="167425" y="321972"/>
                  </a:lnTo>
                  <a:lnTo>
                    <a:pt x="172577" y="386366"/>
                  </a:lnTo>
                  <a:lnTo>
                    <a:pt x="182880" y="507428"/>
                  </a:lnTo>
                  <a:lnTo>
                    <a:pt x="188032" y="566670"/>
                  </a:lnTo>
                  <a:lnTo>
                    <a:pt x="193183" y="654247"/>
                  </a:lnTo>
                  <a:lnTo>
                    <a:pt x="198335" y="813945"/>
                  </a:lnTo>
                  <a:cubicBezTo>
                    <a:pt x="197476" y="856874"/>
                    <a:pt x="196618" y="899804"/>
                    <a:pt x="195759" y="942733"/>
                  </a:cubicBezTo>
                  <a:lnTo>
                    <a:pt x="180304" y="1200311"/>
                  </a:lnTo>
                  <a:lnTo>
                    <a:pt x="157122" y="1424403"/>
                  </a:lnTo>
                  <a:lnTo>
                    <a:pt x="126213" y="1651071"/>
                  </a:lnTo>
                  <a:lnTo>
                    <a:pt x="131365" y="1700011"/>
                  </a:lnTo>
                  <a:lnTo>
                    <a:pt x="144243" y="1751527"/>
                  </a:lnTo>
                  <a:lnTo>
                    <a:pt x="164850" y="1818497"/>
                  </a:lnTo>
                  <a:lnTo>
                    <a:pt x="195759" y="1885467"/>
                  </a:lnTo>
                  <a:lnTo>
                    <a:pt x="231820" y="1947286"/>
                  </a:lnTo>
                  <a:lnTo>
                    <a:pt x="252426" y="1978195"/>
                  </a:lnTo>
                  <a:lnTo>
                    <a:pt x="273032" y="1998801"/>
                  </a:lnTo>
                  <a:lnTo>
                    <a:pt x="291063" y="2009104"/>
                  </a:lnTo>
                  <a:lnTo>
                    <a:pt x="303941" y="2011680"/>
                  </a:lnTo>
                  <a:lnTo>
                    <a:pt x="332275" y="2003953"/>
                  </a:lnTo>
                  <a:lnTo>
                    <a:pt x="355457" y="1983346"/>
                  </a:lnTo>
                  <a:lnTo>
                    <a:pt x="368336" y="1962740"/>
                  </a:lnTo>
                  <a:lnTo>
                    <a:pt x="376063" y="1939558"/>
                  </a:lnTo>
                  <a:lnTo>
                    <a:pt x="406972" y="1800466"/>
                  </a:lnTo>
                  <a:lnTo>
                    <a:pt x="417276" y="1746375"/>
                  </a:lnTo>
                  <a:lnTo>
                    <a:pt x="412124" y="1676829"/>
                  </a:lnTo>
                  <a:lnTo>
                    <a:pt x="399245" y="1457888"/>
                  </a:lnTo>
                  <a:lnTo>
                    <a:pt x="388942" y="1120462"/>
                  </a:lnTo>
                  <a:lnTo>
                    <a:pt x="388942" y="7160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AD3EBB1-4DCA-DB41-81D3-3BD8A05F9454}"/>
                </a:ext>
              </a:extLst>
            </p:cNvPr>
            <p:cNvSpPr/>
            <p:nvPr/>
          </p:nvSpPr>
          <p:spPr>
            <a:xfrm rot="16200000">
              <a:off x="4450556" y="3475832"/>
              <a:ext cx="4360863" cy="603250"/>
            </a:xfrm>
            <a:custGeom>
              <a:avLst/>
              <a:gdLst>
                <a:gd name="connsiteX0" fmla="*/ 2312479 w 4360170"/>
                <a:gd name="connsiteY0" fmla="*/ 225952 h 603715"/>
                <a:gd name="connsiteX1" fmla="*/ 2619633 w 4360170"/>
                <a:gd name="connsiteY1" fmla="*/ 225952 h 603715"/>
                <a:gd name="connsiteX2" fmla="*/ 2940908 w 4360170"/>
                <a:gd name="connsiteY2" fmla="*/ 225952 h 603715"/>
                <a:gd name="connsiteX3" fmla="*/ 3286898 w 4360170"/>
                <a:gd name="connsiteY3" fmla="*/ 233013 h 603715"/>
                <a:gd name="connsiteX4" fmla="*/ 3625826 w 4360170"/>
                <a:gd name="connsiteY4" fmla="*/ 240074 h 603715"/>
                <a:gd name="connsiteX5" fmla="*/ 3911796 w 4360170"/>
                <a:gd name="connsiteY5" fmla="*/ 247135 h 603715"/>
                <a:gd name="connsiteX6" fmla="*/ 4003589 w 4360170"/>
                <a:gd name="connsiteY6" fmla="*/ 243604 h 603715"/>
                <a:gd name="connsiteX7" fmla="*/ 4049486 w 4360170"/>
                <a:gd name="connsiteY7" fmla="*/ 236543 h 603715"/>
                <a:gd name="connsiteX8" fmla="*/ 4095383 w 4360170"/>
                <a:gd name="connsiteY8" fmla="*/ 225952 h 603715"/>
                <a:gd name="connsiteX9" fmla="*/ 4137749 w 4360170"/>
                <a:gd name="connsiteY9" fmla="*/ 201238 h 603715"/>
                <a:gd name="connsiteX10" fmla="*/ 4180115 w 4360170"/>
                <a:gd name="connsiteY10" fmla="*/ 169464 h 603715"/>
                <a:gd name="connsiteX11" fmla="*/ 4229542 w 4360170"/>
                <a:gd name="connsiteY11" fmla="*/ 112976 h 603715"/>
                <a:gd name="connsiteX12" fmla="*/ 4257786 w 4360170"/>
                <a:gd name="connsiteY12" fmla="*/ 74140 h 603715"/>
                <a:gd name="connsiteX13" fmla="*/ 4275438 w 4360170"/>
                <a:gd name="connsiteY13" fmla="*/ 42366 h 603715"/>
                <a:gd name="connsiteX14" fmla="*/ 4286030 w 4360170"/>
                <a:gd name="connsiteY14" fmla="*/ 28244 h 603715"/>
                <a:gd name="connsiteX15" fmla="*/ 4303682 w 4360170"/>
                <a:gd name="connsiteY15" fmla="*/ 10591 h 603715"/>
                <a:gd name="connsiteX16" fmla="*/ 4317804 w 4360170"/>
                <a:gd name="connsiteY16" fmla="*/ 0 h 603715"/>
                <a:gd name="connsiteX17" fmla="*/ 4324865 w 4360170"/>
                <a:gd name="connsiteY17" fmla="*/ 0 h 603715"/>
                <a:gd name="connsiteX18" fmla="*/ 4335457 w 4360170"/>
                <a:gd name="connsiteY18" fmla="*/ 3530 h 603715"/>
                <a:gd name="connsiteX19" fmla="*/ 4349579 w 4360170"/>
                <a:gd name="connsiteY19" fmla="*/ 21183 h 603715"/>
                <a:gd name="connsiteX20" fmla="*/ 4356640 w 4360170"/>
                <a:gd name="connsiteY20" fmla="*/ 49427 h 603715"/>
                <a:gd name="connsiteX21" fmla="*/ 4360170 w 4360170"/>
                <a:gd name="connsiteY21" fmla="*/ 95323 h 603715"/>
                <a:gd name="connsiteX22" fmla="*/ 4356640 w 4360170"/>
                <a:gd name="connsiteY22" fmla="*/ 137689 h 603715"/>
                <a:gd name="connsiteX23" fmla="*/ 4342518 w 4360170"/>
                <a:gd name="connsiteY23" fmla="*/ 204769 h 603715"/>
                <a:gd name="connsiteX24" fmla="*/ 4310743 w 4360170"/>
                <a:gd name="connsiteY24" fmla="*/ 285970 h 603715"/>
                <a:gd name="connsiteX25" fmla="*/ 4264847 w 4360170"/>
                <a:gd name="connsiteY25" fmla="*/ 374233 h 603715"/>
                <a:gd name="connsiteX26" fmla="*/ 4222481 w 4360170"/>
                <a:gd name="connsiteY26" fmla="*/ 444843 h 603715"/>
                <a:gd name="connsiteX27" fmla="*/ 4158932 w 4360170"/>
                <a:gd name="connsiteY27" fmla="*/ 533105 h 603715"/>
                <a:gd name="connsiteX28" fmla="*/ 4123627 w 4360170"/>
                <a:gd name="connsiteY28" fmla="*/ 564880 h 603715"/>
                <a:gd name="connsiteX29" fmla="*/ 4091852 w 4360170"/>
                <a:gd name="connsiteY29" fmla="*/ 582532 h 603715"/>
                <a:gd name="connsiteX30" fmla="*/ 4070669 w 4360170"/>
                <a:gd name="connsiteY30" fmla="*/ 589593 h 603715"/>
                <a:gd name="connsiteX31" fmla="*/ 4038895 w 4360170"/>
                <a:gd name="connsiteY31" fmla="*/ 589593 h 603715"/>
                <a:gd name="connsiteX32" fmla="*/ 4000059 w 4360170"/>
                <a:gd name="connsiteY32" fmla="*/ 575471 h 603715"/>
                <a:gd name="connsiteX33" fmla="*/ 3971815 w 4360170"/>
                <a:gd name="connsiteY33" fmla="*/ 557819 h 603715"/>
                <a:gd name="connsiteX34" fmla="*/ 3932979 w 4360170"/>
                <a:gd name="connsiteY34" fmla="*/ 536636 h 603715"/>
                <a:gd name="connsiteX35" fmla="*/ 3876491 w 4360170"/>
                <a:gd name="connsiteY35" fmla="*/ 526044 h 603715"/>
                <a:gd name="connsiteX36" fmla="*/ 3745863 w 4360170"/>
                <a:gd name="connsiteY36" fmla="*/ 515453 h 603715"/>
                <a:gd name="connsiteX37" fmla="*/ 3537563 w 4360170"/>
                <a:gd name="connsiteY37" fmla="*/ 508392 h 603715"/>
                <a:gd name="connsiteX38" fmla="*/ 3124495 w 4360170"/>
                <a:gd name="connsiteY38" fmla="*/ 501331 h 603715"/>
                <a:gd name="connsiteX39" fmla="*/ 2774975 w 4360170"/>
                <a:gd name="connsiteY39" fmla="*/ 494270 h 603715"/>
                <a:gd name="connsiteX40" fmla="*/ 2030039 w 4360170"/>
                <a:gd name="connsiteY40" fmla="*/ 494270 h 603715"/>
                <a:gd name="connsiteX41" fmla="*/ 1574604 w 4360170"/>
                <a:gd name="connsiteY41" fmla="*/ 504861 h 603715"/>
                <a:gd name="connsiteX42" fmla="*/ 1168596 w 4360170"/>
                <a:gd name="connsiteY42" fmla="*/ 522514 h 603715"/>
                <a:gd name="connsiteX43" fmla="*/ 921461 w 4360170"/>
                <a:gd name="connsiteY43" fmla="*/ 543697 h 603715"/>
                <a:gd name="connsiteX44" fmla="*/ 688448 w 4360170"/>
                <a:gd name="connsiteY44" fmla="*/ 571941 h 603715"/>
                <a:gd name="connsiteX45" fmla="*/ 480149 w 4360170"/>
                <a:gd name="connsiteY45" fmla="*/ 600185 h 603715"/>
                <a:gd name="connsiteX46" fmla="*/ 444844 w 4360170"/>
                <a:gd name="connsiteY46" fmla="*/ 603715 h 603715"/>
                <a:gd name="connsiteX47" fmla="*/ 391886 w 4360170"/>
                <a:gd name="connsiteY47" fmla="*/ 582532 h 603715"/>
                <a:gd name="connsiteX48" fmla="*/ 296562 w 4360170"/>
                <a:gd name="connsiteY48" fmla="*/ 536636 h 603715"/>
                <a:gd name="connsiteX49" fmla="*/ 215361 w 4360170"/>
                <a:gd name="connsiteY49" fmla="*/ 494270 h 603715"/>
                <a:gd name="connsiteX50" fmla="*/ 137690 w 4360170"/>
                <a:gd name="connsiteY50" fmla="*/ 448373 h 603715"/>
                <a:gd name="connsiteX51" fmla="*/ 60019 w 4360170"/>
                <a:gd name="connsiteY51" fmla="*/ 398946 h 603715"/>
                <a:gd name="connsiteX52" fmla="*/ 31775 w 4360170"/>
                <a:gd name="connsiteY52" fmla="*/ 374233 h 603715"/>
                <a:gd name="connsiteX53" fmla="*/ 17653 w 4360170"/>
                <a:gd name="connsiteY53" fmla="*/ 356580 h 603715"/>
                <a:gd name="connsiteX54" fmla="*/ 3531 w 4360170"/>
                <a:gd name="connsiteY54" fmla="*/ 338928 h 603715"/>
                <a:gd name="connsiteX55" fmla="*/ 0 w 4360170"/>
                <a:gd name="connsiteY55" fmla="*/ 324806 h 603715"/>
                <a:gd name="connsiteX56" fmla="*/ 0 w 4360170"/>
                <a:gd name="connsiteY56" fmla="*/ 307153 h 603715"/>
                <a:gd name="connsiteX57" fmla="*/ 0 w 4360170"/>
                <a:gd name="connsiteY57" fmla="*/ 307153 h 603715"/>
                <a:gd name="connsiteX58" fmla="*/ 3531 w 4360170"/>
                <a:gd name="connsiteY58" fmla="*/ 285970 h 603715"/>
                <a:gd name="connsiteX59" fmla="*/ 14122 w 4360170"/>
                <a:gd name="connsiteY59" fmla="*/ 268318 h 603715"/>
                <a:gd name="connsiteX60" fmla="*/ 42366 w 4360170"/>
                <a:gd name="connsiteY60" fmla="*/ 247135 h 603715"/>
                <a:gd name="connsiteX61" fmla="*/ 102385 w 4360170"/>
                <a:gd name="connsiteY61" fmla="*/ 222421 h 603715"/>
                <a:gd name="connsiteX62" fmla="*/ 621369 w 4360170"/>
                <a:gd name="connsiteY62" fmla="*/ 282440 h 603715"/>
                <a:gd name="connsiteX63" fmla="*/ 667265 w 4360170"/>
                <a:gd name="connsiteY63" fmla="*/ 289501 h 603715"/>
                <a:gd name="connsiteX64" fmla="*/ 720223 w 4360170"/>
                <a:gd name="connsiteY64" fmla="*/ 293031 h 603715"/>
                <a:gd name="connsiteX65" fmla="*/ 889687 w 4360170"/>
                <a:gd name="connsiteY65" fmla="*/ 275379 h 603715"/>
                <a:gd name="connsiteX66" fmla="*/ 1168596 w 4360170"/>
                <a:gd name="connsiteY66" fmla="*/ 257726 h 603715"/>
                <a:gd name="connsiteX67" fmla="*/ 1571074 w 4360170"/>
                <a:gd name="connsiteY67" fmla="*/ 236543 h 603715"/>
                <a:gd name="connsiteX68" fmla="*/ 1857044 w 4360170"/>
                <a:gd name="connsiteY68" fmla="*/ 229482 h 603715"/>
                <a:gd name="connsiteX69" fmla="*/ 2241869 w 4360170"/>
                <a:gd name="connsiteY69" fmla="*/ 225952 h 603715"/>
                <a:gd name="connsiteX70" fmla="*/ 2312479 w 4360170"/>
                <a:gd name="connsiteY70" fmla="*/ 225952 h 60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360170" h="603715">
                  <a:moveTo>
                    <a:pt x="2312479" y="225952"/>
                  </a:moveTo>
                  <a:lnTo>
                    <a:pt x="2619633" y="225952"/>
                  </a:lnTo>
                  <a:lnTo>
                    <a:pt x="2940908" y="225952"/>
                  </a:lnTo>
                  <a:lnTo>
                    <a:pt x="3286898" y="233013"/>
                  </a:lnTo>
                  <a:lnTo>
                    <a:pt x="3625826" y="240074"/>
                  </a:lnTo>
                  <a:lnTo>
                    <a:pt x="3911796" y="247135"/>
                  </a:lnTo>
                  <a:lnTo>
                    <a:pt x="4003589" y="243604"/>
                  </a:lnTo>
                  <a:lnTo>
                    <a:pt x="4049486" y="236543"/>
                  </a:lnTo>
                  <a:lnTo>
                    <a:pt x="4095383" y="225952"/>
                  </a:lnTo>
                  <a:lnTo>
                    <a:pt x="4137749" y="201238"/>
                  </a:lnTo>
                  <a:lnTo>
                    <a:pt x="4180115" y="169464"/>
                  </a:lnTo>
                  <a:lnTo>
                    <a:pt x="4229542" y="112976"/>
                  </a:lnTo>
                  <a:lnTo>
                    <a:pt x="4257786" y="74140"/>
                  </a:lnTo>
                  <a:lnTo>
                    <a:pt x="4275438" y="42366"/>
                  </a:lnTo>
                  <a:lnTo>
                    <a:pt x="4286030" y="28244"/>
                  </a:lnTo>
                  <a:lnTo>
                    <a:pt x="4303682" y="10591"/>
                  </a:lnTo>
                  <a:lnTo>
                    <a:pt x="4317804" y="0"/>
                  </a:lnTo>
                  <a:lnTo>
                    <a:pt x="4324865" y="0"/>
                  </a:lnTo>
                  <a:lnTo>
                    <a:pt x="4335457" y="3530"/>
                  </a:lnTo>
                  <a:lnTo>
                    <a:pt x="4349579" y="21183"/>
                  </a:lnTo>
                  <a:lnTo>
                    <a:pt x="4356640" y="49427"/>
                  </a:lnTo>
                  <a:lnTo>
                    <a:pt x="4360170" y="95323"/>
                  </a:lnTo>
                  <a:lnTo>
                    <a:pt x="4356640" y="137689"/>
                  </a:lnTo>
                  <a:lnTo>
                    <a:pt x="4342518" y="204769"/>
                  </a:lnTo>
                  <a:lnTo>
                    <a:pt x="4310743" y="285970"/>
                  </a:lnTo>
                  <a:lnTo>
                    <a:pt x="4264847" y="374233"/>
                  </a:lnTo>
                  <a:lnTo>
                    <a:pt x="4222481" y="444843"/>
                  </a:lnTo>
                  <a:lnTo>
                    <a:pt x="4158932" y="533105"/>
                  </a:lnTo>
                  <a:lnTo>
                    <a:pt x="4123627" y="564880"/>
                  </a:lnTo>
                  <a:lnTo>
                    <a:pt x="4091852" y="582532"/>
                  </a:lnTo>
                  <a:lnTo>
                    <a:pt x="4070669" y="589593"/>
                  </a:lnTo>
                  <a:lnTo>
                    <a:pt x="4038895" y="589593"/>
                  </a:lnTo>
                  <a:lnTo>
                    <a:pt x="4000059" y="575471"/>
                  </a:lnTo>
                  <a:lnTo>
                    <a:pt x="3971815" y="557819"/>
                  </a:lnTo>
                  <a:lnTo>
                    <a:pt x="3932979" y="536636"/>
                  </a:lnTo>
                  <a:lnTo>
                    <a:pt x="3876491" y="526044"/>
                  </a:lnTo>
                  <a:lnTo>
                    <a:pt x="3745863" y="515453"/>
                  </a:lnTo>
                  <a:lnTo>
                    <a:pt x="3537563" y="508392"/>
                  </a:lnTo>
                  <a:lnTo>
                    <a:pt x="3124495" y="501331"/>
                  </a:lnTo>
                  <a:lnTo>
                    <a:pt x="2774975" y="494270"/>
                  </a:lnTo>
                  <a:lnTo>
                    <a:pt x="2030039" y="494270"/>
                  </a:lnTo>
                  <a:lnTo>
                    <a:pt x="1574604" y="504861"/>
                  </a:lnTo>
                  <a:lnTo>
                    <a:pt x="1168596" y="522514"/>
                  </a:lnTo>
                  <a:lnTo>
                    <a:pt x="921461" y="543697"/>
                  </a:lnTo>
                  <a:lnTo>
                    <a:pt x="688448" y="571941"/>
                  </a:lnTo>
                  <a:lnTo>
                    <a:pt x="480149" y="600185"/>
                  </a:lnTo>
                  <a:lnTo>
                    <a:pt x="444844" y="603715"/>
                  </a:lnTo>
                  <a:lnTo>
                    <a:pt x="391886" y="582532"/>
                  </a:lnTo>
                  <a:lnTo>
                    <a:pt x="296562" y="536636"/>
                  </a:lnTo>
                  <a:lnTo>
                    <a:pt x="215361" y="494270"/>
                  </a:lnTo>
                  <a:lnTo>
                    <a:pt x="137690" y="448373"/>
                  </a:lnTo>
                  <a:lnTo>
                    <a:pt x="60019" y="398946"/>
                  </a:lnTo>
                  <a:lnTo>
                    <a:pt x="31775" y="374233"/>
                  </a:lnTo>
                  <a:lnTo>
                    <a:pt x="17653" y="356580"/>
                  </a:lnTo>
                  <a:lnTo>
                    <a:pt x="3531" y="338928"/>
                  </a:lnTo>
                  <a:lnTo>
                    <a:pt x="0" y="324806"/>
                  </a:lnTo>
                  <a:lnTo>
                    <a:pt x="0" y="307153"/>
                  </a:lnTo>
                  <a:lnTo>
                    <a:pt x="0" y="307153"/>
                  </a:lnTo>
                  <a:lnTo>
                    <a:pt x="3531" y="285970"/>
                  </a:lnTo>
                  <a:lnTo>
                    <a:pt x="14122" y="268318"/>
                  </a:lnTo>
                  <a:lnTo>
                    <a:pt x="42366" y="247135"/>
                  </a:lnTo>
                  <a:lnTo>
                    <a:pt x="102385" y="222421"/>
                  </a:lnTo>
                  <a:lnTo>
                    <a:pt x="621369" y="282440"/>
                  </a:lnTo>
                  <a:lnTo>
                    <a:pt x="667265" y="289501"/>
                  </a:lnTo>
                  <a:lnTo>
                    <a:pt x="720223" y="293031"/>
                  </a:lnTo>
                  <a:lnTo>
                    <a:pt x="889687" y="275379"/>
                  </a:lnTo>
                  <a:lnTo>
                    <a:pt x="1168596" y="257726"/>
                  </a:lnTo>
                  <a:lnTo>
                    <a:pt x="1571074" y="236543"/>
                  </a:lnTo>
                  <a:lnTo>
                    <a:pt x="1857044" y="229482"/>
                  </a:lnTo>
                  <a:lnTo>
                    <a:pt x="2241869" y="225952"/>
                  </a:lnTo>
                  <a:lnTo>
                    <a:pt x="2312479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D3FCE45B-FE08-D24B-AF1B-6E1A4959E79A}"/>
                </a:ext>
              </a:extLst>
            </p:cNvPr>
            <p:cNvSpPr/>
            <p:nvPr/>
          </p:nvSpPr>
          <p:spPr>
            <a:xfrm rot="16200000">
              <a:off x="1878807" y="4275931"/>
              <a:ext cx="2811462" cy="333375"/>
            </a:xfrm>
            <a:custGeom>
              <a:avLst/>
              <a:gdLst>
                <a:gd name="connsiteX0" fmla="*/ 1335881 w 2812256"/>
                <a:gd name="connsiteY0" fmla="*/ 76200 h 333375"/>
                <a:gd name="connsiteX1" fmla="*/ 2055018 w 2812256"/>
                <a:gd name="connsiteY1" fmla="*/ 97631 h 333375"/>
                <a:gd name="connsiteX2" fmla="*/ 2397918 w 2812256"/>
                <a:gd name="connsiteY2" fmla="*/ 107156 h 333375"/>
                <a:gd name="connsiteX3" fmla="*/ 2507456 w 2812256"/>
                <a:gd name="connsiteY3" fmla="*/ 107156 h 333375"/>
                <a:gd name="connsiteX4" fmla="*/ 2526506 w 2812256"/>
                <a:gd name="connsiteY4" fmla="*/ 102393 h 333375"/>
                <a:gd name="connsiteX5" fmla="*/ 2559843 w 2812256"/>
                <a:gd name="connsiteY5" fmla="*/ 66675 h 333375"/>
                <a:gd name="connsiteX6" fmla="*/ 2812256 w 2812256"/>
                <a:gd name="connsiteY6" fmla="*/ 180975 h 333375"/>
                <a:gd name="connsiteX7" fmla="*/ 2750343 w 2812256"/>
                <a:gd name="connsiteY7" fmla="*/ 240506 h 333375"/>
                <a:gd name="connsiteX8" fmla="*/ 2719387 w 2812256"/>
                <a:gd name="connsiteY8" fmla="*/ 261937 h 333375"/>
                <a:gd name="connsiteX9" fmla="*/ 2681287 w 2812256"/>
                <a:gd name="connsiteY9" fmla="*/ 285750 h 333375"/>
                <a:gd name="connsiteX10" fmla="*/ 2631281 w 2812256"/>
                <a:gd name="connsiteY10" fmla="*/ 307181 h 333375"/>
                <a:gd name="connsiteX11" fmla="*/ 2593181 w 2812256"/>
                <a:gd name="connsiteY11" fmla="*/ 319087 h 333375"/>
                <a:gd name="connsiteX12" fmla="*/ 2540793 w 2812256"/>
                <a:gd name="connsiteY12" fmla="*/ 328612 h 333375"/>
                <a:gd name="connsiteX13" fmla="*/ 2500312 w 2812256"/>
                <a:gd name="connsiteY13" fmla="*/ 330993 h 333375"/>
                <a:gd name="connsiteX14" fmla="*/ 2469356 w 2812256"/>
                <a:gd name="connsiteY14" fmla="*/ 330993 h 333375"/>
                <a:gd name="connsiteX15" fmla="*/ 2409825 w 2812256"/>
                <a:gd name="connsiteY15" fmla="*/ 319087 h 333375"/>
                <a:gd name="connsiteX16" fmla="*/ 2274093 w 2812256"/>
                <a:gd name="connsiteY16" fmla="*/ 307181 h 333375"/>
                <a:gd name="connsiteX17" fmla="*/ 2078831 w 2812256"/>
                <a:gd name="connsiteY17" fmla="*/ 302418 h 333375"/>
                <a:gd name="connsiteX18" fmla="*/ 1802606 w 2812256"/>
                <a:gd name="connsiteY18" fmla="*/ 295275 h 333375"/>
                <a:gd name="connsiteX19" fmla="*/ 1509712 w 2812256"/>
                <a:gd name="connsiteY19" fmla="*/ 292893 h 333375"/>
                <a:gd name="connsiteX20" fmla="*/ 1257300 w 2812256"/>
                <a:gd name="connsiteY20" fmla="*/ 295275 h 333375"/>
                <a:gd name="connsiteX21" fmla="*/ 904875 w 2812256"/>
                <a:gd name="connsiteY21" fmla="*/ 307181 h 333375"/>
                <a:gd name="connsiteX22" fmla="*/ 676275 w 2812256"/>
                <a:gd name="connsiteY22" fmla="*/ 316706 h 333375"/>
                <a:gd name="connsiteX23" fmla="*/ 502443 w 2812256"/>
                <a:gd name="connsiteY23" fmla="*/ 326231 h 333375"/>
                <a:gd name="connsiteX24" fmla="*/ 388143 w 2812256"/>
                <a:gd name="connsiteY24" fmla="*/ 333375 h 333375"/>
                <a:gd name="connsiteX25" fmla="*/ 345281 w 2812256"/>
                <a:gd name="connsiteY25" fmla="*/ 333375 h 333375"/>
                <a:gd name="connsiteX26" fmla="*/ 283368 w 2812256"/>
                <a:gd name="connsiteY26" fmla="*/ 326231 h 333375"/>
                <a:gd name="connsiteX27" fmla="*/ 226218 w 2812256"/>
                <a:gd name="connsiteY27" fmla="*/ 311943 h 333375"/>
                <a:gd name="connsiteX28" fmla="*/ 173831 w 2812256"/>
                <a:gd name="connsiteY28" fmla="*/ 295275 h 333375"/>
                <a:gd name="connsiteX29" fmla="*/ 126206 w 2812256"/>
                <a:gd name="connsiteY29" fmla="*/ 276225 h 333375"/>
                <a:gd name="connsiteX30" fmla="*/ 88106 w 2812256"/>
                <a:gd name="connsiteY30" fmla="*/ 254793 h 333375"/>
                <a:gd name="connsiteX31" fmla="*/ 64293 w 2812256"/>
                <a:gd name="connsiteY31" fmla="*/ 240506 h 333375"/>
                <a:gd name="connsiteX32" fmla="*/ 42862 w 2812256"/>
                <a:gd name="connsiteY32" fmla="*/ 228600 h 333375"/>
                <a:gd name="connsiteX33" fmla="*/ 21431 w 2812256"/>
                <a:gd name="connsiteY33" fmla="*/ 214312 h 333375"/>
                <a:gd name="connsiteX34" fmla="*/ 11906 w 2812256"/>
                <a:gd name="connsiteY34" fmla="*/ 202406 h 333375"/>
                <a:gd name="connsiteX35" fmla="*/ 2381 w 2812256"/>
                <a:gd name="connsiteY35" fmla="*/ 185737 h 333375"/>
                <a:gd name="connsiteX36" fmla="*/ 0 w 2812256"/>
                <a:gd name="connsiteY36" fmla="*/ 176212 h 333375"/>
                <a:gd name="connsiteX37" fmla="*/ 0 w 2812256"/>
                <a:gd name="connsiteY37" fmla="*/ 164306 h 333375"/>
                <a:gd name="connsiteX38" fmla="*/ 7143 w 2812256"/>
                <a:gd name="connsiteY38" fmla="*/ 145256 h 333375"/>
                <a:gd name="connsiteX39" fmla="*/ 26193 w 2812256"/>
                <a:gd name="connsiteY39" fmla="*/ 126206 h 333375"/>
                <a:gd name="connsiteX40" fmla="*/ 52387 w 2812256"/>
                <a:gd name="connsiteY40" fmla="*/ 109537 h 333375"/>
                <a:gd name="connsiteX41" fmla="*/ 80962 w 2812256"/>
                <a:gd name="connsiteY41" fmla="*/ 95250 h 333375"/>
                <a:gd name="connsiteX42" fmla="*/ 140493 w 2812256"/>
                <a:gd name="connsiteY42" fmla="*/ 71437 h 333375"/>
                <a:gd name="connsiteX43" fmla="*/ 173831 w 2812256"/>
                <a:gd name="connsiteY43" fmla="*/ 61912 h 333375"/>
                <a:gd name="connsiteX44" fmla="*/ 269081 w 2812256"/>
                <a:gd name="connsiteY44" fmla="*/ 42862 h 333375"/>
                <a:gd name="connsiteX45" fmla="*/ 414337 w 2812256"/>
                <a:gd name="connsiteY45" fmla="*/ 14287 h 333375"/>
                <a:gd name="connsiteX46" fmla="*/ 492918 w 2812256"/>
                <a:gd name="connsiteY46" fmla="*/ 0 h 333375"/>
                <a:gd name="connsiteX47" fmla="*/ 511968 w 2812256"/>
                <a:gd name="connsiteY47" fmla="*/ 0 h 333375"/>
                <a:gd name="connsiteX48" fmla="*/ 533400 w 2812256"/>
                <a:gd name="connsiteY48" fmla="*/ 2381 h 333375"/>
                <a:gd name="connsiteX49" fmla="*/ 716756 w 2812256"/>
                <a:gd name="connsiteY49" fmla="*/ 28575 h 333375"/>
                <a:gd name="connsiteX50" fmla="*/ 1088231 w 2812256"/>
                <a:gd name="connsiteY50" fmla="*/ 61912 h 333375"/>
                <a:gd name="connsiteX51" fmla="*/ 1335881 w 2812256"/>
                <a:gd name="connsiteY51" fmla="*/ 762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12256" h="333375">
                  <a:moveTo>
                    <a:pt x="1335881" y="76200"/>
                  </a:moveTo>
                  <a:lnTo>
                    <a:pt x="2055018" y="97631"/>
                  </a:lnTo>
                  <a:lnTo>
                    <a:pt x="2397918" y="107156"/>
                  </a:lnTo>
                  <a:lnTo>
                    <a:pt x="2507456" y="107156"/>
                  </a:lnTo>
                  <a:lnTo>
                    <a:pt x="2526506" y="102393"/>
                  </a:lnTo>
                  <a:lnTo>
                    <a:pt x="2559843" y="66675"/>
                  </a:lnTo>
                  <a:lnTo>
                    <a:pt x="2812256" y="180975"/>
                  </a:lnTo>
                  <a:lnTo>
                    <a:pt x="2750343" y="240506"/>
                  </a:lnTo>
                  <a:lnTo>
                    <a:pt x="2719387" y="261937"/>
                  </a:lnTo>
                  <a:lnTo>
                    <a:pt x="2681287" y="285750"/>
                  </a:lnTo>
                  <a:lnTo>
                    <a:pt x="2631281" y="307181"/>
                  </a:lnTo>
                  <a:lnTo>
                    <a:pt x="2593181" y="319087"/>
                  </a:lnTo>
                  <a:lnTo>
                    <a:pt x="2540793" y="328612"/>
                  </a:lnTo>
                  <a:lnTo>
                    <a:pt x="2500312" y="330993"/>
                  </a:lnTo>
                  <a:lnTo>
                    <a:pt x="2469356" y="330993"/>
                  </a:lnTo>
                  <a:lnTo>
                    <a:pt x="2409825" y="319087"/>
                  </a:lnTo>
                  <a:lnTo>
                    <a:pt x="2274093" y="307181"/>
                  </a:lnTo>
                  <a:lnTo>
                    <a:pt x="2078831" y="302418"/>
                  </a:lnTo>
                  <a:lnTo>
                    <a:pt x="1802606" y="295275"/>
                  </a:lnTo>
                  <a:lnTo>
                    <a:pt x="1509712" y="292893"/>
                  </a:lnTo>
                  <a:lnTo>
                    <a:pt x="1257300" y="295275"/>
                  </a:lnTo>
                  <a:lnTo>
                    <a:pt x="904875" y="307181"/>
                  </a:lnTo>
                  <a:lnTo>
                    <a:pt x="676275" y="316706"/>
                  </a:lnTo>
                  <a:lnTo>
                    <a:pt x="502443" y="326231"/>
                  </a:lnTo>
                  <a:lnTo>
                    <a:pt x="388143" y="333375"/>
                  </a:lnTo>
                  <a:lnTo>
                    <a:pt x="345281" y="333375"/>
                  </a:lnTo>
                  <a:lnTo>
                    <a:pt x="283368" y="326231"/>
                  </a:lnTo>
                  <a:lnTo>
                    <a:pt x="226218" y="311943"/>
                  </a:lnTo>
                  <a:lnTo>
                    <a:pt x="173831" y="295275"/>
                  </a:lnTo>
                  <a:lnTo>
                    <a:pt x="126206" y="276225"/>
                  </a:lnTo>
                  <a:lnTo>
                    <a:pt x="88106" y="254793"/>
                  </a:lnTo>
                  <a:lnTo>
                    <a:pt x="64293" y="240506"/>
                  </a:lnTo>
                  <a:lnTo>
                    <a:pt x="42862" y="228600"/>
                  </a:lnTo>
                  <a:lnTo>
                    <a:pt x="21431" y="214312"/>
                  </a:lnTo>
                  <a:lnTo>
                    <a:pt x="11906" y="202406"/>
                  </a:lnTo>
                  <a:lnTo>
                    <a:pt x="2381" y="185737"/>
                  </a:lnTo>
                  <a:lnTo>
                    <a:pt x="0" y="176212"/>
                  </a:lnTo>
                  <a:lnTo>
                    <a:pt x="0" y="164306"/>
                  </a:lnTo>
                  <a:lnTo>
                    <a:pt x="7143" y="145256"/>
                  </a:lnTo>
                  <a:lnTo>
                    <a:pt x="26193" y="126206"/>
                  </a:lnTo>
                  <a:lnTo>
                    <a:pt x="52387" y="109537"/>
                  </a:lnTo>
                  <a:lnTo>
                    <a:pt x="80962" y="95250"/>
                  </a:lnTo>
                  <a:lnTo>
                    <a:pt x="140493" y="71437"/>
                  </a:lnTo>
                  <a:lnTo>
                    <a:pt x="173831" y="61912"/>
                  </a:lnTo>
                  <a:lnTo>
                    <a:pt x="269081" y="42862"/>
                  </a:lnTo>
                  <a:lnTo>
                    <a:pt x="414337" y="14287"/>
                  </a:lnTo>
                  <a:lnTo>
                    <a:pt x="492918" y="0"/>
                  </a:lnTo>
                  <a:lnTo>
                    <a:pt x="511968" y="0"/>
                  </a:lnTo>
                  <a:lnTo>
                    <a:pt x="533400" y="2381"/>
                  </a:lnTo>
                  <a:lnTo>
                    <a:pt x="716756" y="28575"/>
                  </a:lnTo>
                  <a:lnTo>
                    <a:pt x="1088231" y="61912"/>
                  </a:lnTo>
                  <a:lnTo>
                    <a:pt x="13358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4C546D74-CE7F-6F43-83BC-16AB39ED2F5C}"/>
                </a:ext>
              </a:extLst>
            </p:cNvPr>
            <p:cNvSpPr/>
            <p:nvPr/>
          </p:nvSpPr>
          <p:spPr>
            <a:xfrm>
              <a:off x="3698875" y="2170113"/>
              <a:ext cx="1163638" cy="1816100"/>
            </a:xfrm>
            <a:custGeom>
              <a:avLst/>
              <a:gdLst>
                <a:gd name="connsiteX0" fmla="*/ 688182 w 1164432"/>
                <a:gd name="connsiteY0" fmla="*/ 495300 h 1816894"/>
                <a:gd name="connsiteX1" fmla="*/ 742950 w 1164432"/>
                <a:gd name="connsiteY1" fmla="*/ 359569 h 1816894"/>
                <a:gd name="connsiteX2" fmla="*/ 757238 w 1164432"/>
                <a:gd name="connsiteY2" fmla="*/ 314325 h 1816894"/>
                <a:gd name="connsiteX3" fmla="*/ 771525 w 1164432"/>
                <a:gd name="connsiteY3" fmla="*/ 261937 h 1816894"/>
                <a:gd name="connsiteX4" fmla="*/ 778669 w 1164432"/>
                <a:gd name="connsiteY4" fmla="*/ 221456 h 1816894"/>
                <a:gd name="connsiteX5" fmla="*/ 783432 w 1164432"/>
                <a:gd name="connsiteY5" fmla="*/ 169069 h 1816894"/>
                <a:gd name="connsiteX6" fmla="*/ 783432 w 1164432"/>
                <a:gd name="connsiteY6" fmla="*/ 104775 h 1816894"/>
                <a:gd name="connsiteX7" fmla="*/ 771525 w 1164432"/>
                <a:gd name="connsiteY7" fmla="*/ 30956 h 1816894"/>
                <a:gd name="connsiteX8" fmla="*/ 928688 w 1164432"/>
                <a:gd name="connsiteY8" fmla="*/ 0 h 1816894"/>
                <a:gd name="connsiteX9" fmla="*/ 1092994 w 1164432"/>
                <a:gd name="connsiteY9" fmla="*/ 85725 h 1816894"/>
                <a:gd name="connsiteX10" fmla="*/ 1131094 w 1164432"/>
                <a:gd name="connsiteY10" fmla="*/ 107156 h 1816894"/>
                <a:gd name="connsiteX11" fmla="*/ 1147763 w 1164432"/>
                <a:gd name="connsiteY11" fmla="*/ 119062 h 1816894"/>
                <a:gd name="connsiteX12" fmla="*/ 1157288 w 1164432"/>
                <a:gd name="connsiteY12" fmla="*/ 128587 h 1816894"/>
                <a:gd name="connsiteX13" fmla="*/ 1162050 w 1164432"/>
                <a:gd name="connsiteY13" fmla="*/ 140494 h 1816894"/>
                <a:gd name="connsiteX14" fmla="*/ 1164432 w 1164432"/>
                <a:gd name="connsiteY14" fmla="*/ 157162 h 1816894"/>
                <a:gd name="connsiteX15" fmla="*/ 1157288 w 1164432"/>
                <a:gd name="connsiteY15" fmla="*/ 183356 h 1816894"/>
                <a:gd name="connsiteX16" fmla="*/ 1145382 w 1164432"/>
                <a:gd name="connsiteY16" fmla="*/ 200025 h 1816894"/>
                <a:gd name="connsiteX17" fmla="*/ 1114425 w 1164432"/>
                <a:gd name="connsiteY17" fmla="*/ 233362 h 1816894"/>
                <a:gd name="connsiteX18" fmla="*/ 1064419 w 1164432"/>
                <a:gd name="connsiteY18" fmla="*/ 295275 h 1816894"/>
                <a:gd name="connsiteX19" fmla="*/ 1035844 w 1164432"/>
                <a:gd name="connsiteY19" fmla="*/ 340519 h 1816894"/>
                <a:gd name="connsiteX20" fmla="*/ 957263 w 1164432"/>
                <a:gd name="connsiteY20" fmla="*/ 488156 h 1816894"/>
                <a:gd name="connsiteX21" fmla="*/ 878682 w 1164432"/>
                <a:gd name="connsiteY21" fmla="*/ 669131 h 1816894"/>
                <a:gd name="connsiteX22" fmla="*/ 835819 w 1164432"/>
                <a:gd name="connsiteY22" fmla="*/ 766762 h 1816894"/>
                <a:gd name="connsiteX23" fmla="*/ 754857 w 1164432"/>
                <a:gd name="connsiteY23" fmla="*/ 883444 h 1816894"/>
                <a:gd name="connsiteX24" fmla="*/ 690563 w 1164432"/>
                <a:gd name="connsiteY24" fmla="*/ 983456 h 1816894"/>
                <a:gd name="connsiteX25" fmla="*/ 621507 w 1164432"/>
                <a:gd name="connsiteY25" fmla="*/ 1088231 h 1816894"/>
                <a:gd name="connsiteX26" fmla="*/ 542925 w 1164432"/>
                <a:gd name="connsiteY26" fmla="*/ 1202531 h 1816894"/>
                <a:gd name="connsiteX27" fmla="*/ 471488 w 1164432"/>
                <a:gd name="connsiteY27" fmla="*/ 1304925 h 1816894"/>
                <a:gd name="connsiteX28" fmla="*/ 400050 w 1164432"/>
                <a:gd name="connsiteY28" fmla="*/ 1409700 h 1816894"/>
                <a:gd name="connsiteX29" fmla="*/ 364332 w 1164432"/>
                <a:gd name="connsiteY29" fmla="*/ 1459706 h 1816894"/>
                <a:gd name="connsiteX30" fmla="*/ 278607 w 1164432"/>
                <a:gd name="connsiteY30" fmla="*/ 1564481 h 1816894"/>
                <a:gd name="connsiteX31" fmla="*/ 226219 w 1164432"/>
                <a:gd name="connsiteY31" fmla="*/ 1626394 h 1816894"/>
                <a:gd name="connsiteX32" fmla="*/ 145257 w 1164432"/>
                <a:gd name="connsiteY32" fmla="*/ 1716881 h 1816894"/>
                <a:gd name="connsiteX33" fmla="*/ 88107 w 1164432"/>
                <a:gd name="connsiteY33" fmla="*/ 1776412 h 1816894"/>
                <a:gd name="connsiteX34" fmla="*/ 59532 w 1164432"/>
                <a:gd name="connsiteY34" fmla="*/ 1802606 h 1816894"/>
                <a:gd name="connsiteX35" fmla="*/ 38100 w 1164432"/>
                <a:gd name="connsiteY35" fmla="*/ 1814512 h 1816894"/>
                <a:gd name="connsiteX36" fmla="*/ 16669 w 1164432"/>
                <a:gd name="connsiteY36" fmla="*/ 1816894 h 1816894"/>
                <a:gd name="connsiteX37" fmla="*/ 2382 w 1164432"/>
                <a:gd name="connsiteY37" fmla="*/ 1812131 h 1816894"/>
                <a:gd name="connsiteX38" fmla="*/ 0 w 1164432"/>
                <a:gd name="connsiteY38" fmla="*/ 1804987 h 1816894"/>
                <a:gd name="connsiteX39" fmla="*/ 2382 w 1164432"/>
                <a:gd name="connsiteY39" fmla="*/ 1783556 h 1816894"/>
                <a:gd name="connsiteX40" fmla="*/ 14288 w 1164432"/>
                <a:gd name="connsiteY40" fmla="*/ 1759744 h 1816894"/>
                <a:gd name="connsiteX41" fmla="*/ 61913 w 1164432"/>
                <a:gd name="connsiteY41" fmla="*/ 1690687 h 1816894"/>
                <a:gd name="connsiteX42" fmla="*/ 116682 w 1164432"/>
                <a:gd name="connsiteY42" fmla="*/ 1600200 h 1816894"/>
                <a:gd name="connsiteX43" fmla="*/ 178594 w 1164432"/>
                <a:gd name="connsiteY43" fmla="*/ 1502569 h 1816894"/>
                <a:gd name="connsiteX44" fmla="*/ 240507 w 1164432"/>
                <a:gd name="connsiteY44" fmla="*/ 1397794 h 1816894"/>
                <a:gd name="connsiteX45" fmla="*/ 307182 w 1164432"/>
                <a:gd name="connsiteY45" fmla="*/ 1281112 h 1816894"/>
                <a:gd name="connsiteX46" fmla="*/ 385763 w 1164432"/>
                <a:gd name="connsiteY46" fmla="*/ 1140619 h 1816894"/>
                <a:gd name="connsiteX47" fmla="*/ 454819 w 1164432"/>
                <a:gd name="connsiteY47" fmla="*/ 1007269 h 1816894"/>
                <a:gd name="connsiteX48" fmla="*/ 550069 w 1164432"/>
                <a:gd name="connsiteY48" fmla="*/ 816769 h 1816894"/>
                <a:gd name="connsiteX49" fmla="*/ 628650 w 1164432"/>
                <a:gd name="connsiteY49" fmla="*/ 640556 h 1816894"/>
                <a:gd name="connsiteX50" fmla="*/ 688182 w 1164432"/>
                <a:gd name="connsiteY50" fmla="*/ 4953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64432" h="1816894">
                  <a:moveTo>
                    <a:pt x="688182" y="495300"/>
                  </a:moveTo>
                  <a:lnTo>
                    <a:pt x="742950" y="359569"/>
                  </a:lnTo>
                  <a:lnTo>
                    <a:pt x="757238" y="314325"/>
                  </a:lnTo>
                  <a:lnTo>
                    <a:pt x="771525" y="261937"/>
                  </a:lnTo>
                  <a:lnTo>
                    <a:pt x="778669" y="221456"/>
                  </a:lnTo>
                  <a:lnTo>
                    <a:pt x="783432" y="169069"/>
                  </a:lnTo>
                  <a:lnTo>
                    <a:pt x="783432" y="104775"/>
                  </a:lnTo>
                  <a:lnTo>
                    <a:pt x="771525" y="30956"/>
                  </a:lnTo>
                  <a:lnTo>
                    <a:pt x="928688" y="0"/>
                  </a:lnTo>
                  <a:lnTo>
                    <a:pt x="1092994" y="85725"/>
                  </a:lnTo>
                  <a:lnTo>
                    <a:pt x="1131094" y="107156"/>
                  </a:lnTo>
                  <a:lnTo>
                    <a:pt x="1147763" y="119062"/>
                  </a:lnTo>
                  <a:lnTo>
                    <a:pt x="1157288" y="128587"/>
                  </a:lnTo>
                  <a:lnTo>
                    <a:pt x="1162050" y="140494"/>
                  </a:lnTo>
                  <a:lnTo>
                    <a:pt x="1164432" y="157162"/>
                  </a:lnTo>
                  <a:lnTo>
                    <a:pt x="1157288" y="183356"/>
                  </a:lnTo>
                  <a:lnTo>
                    <a:pt x="1145382" y="200025"/>
                  </a:lnTo>
                  <a:lnTo>
                    <a:pt x="1114425" y="233362"/>
                  </a:lnTo>
                  <a:lnTo>
                    <a:pt x="1064419" y="295275"/>
                  </a:lnTo>
                  <a:lnTo>
                    <a:pt x="1035844" y="340519"/>
                  </a:lnTo>
                  <a:lnTo>
                    <a:pt x="957263" y="488156"/>
                  </a:lnTo>
                  <a:lnTo>
                    <a:pt x="878682" y="669131"/>
                  </a:lnTo>
                  <a:lnTo>
                    <a:pt x="835819" y="766762"/>
                  </a:lnTo>
                  <a:lnTo>
                    <a:pt x="754857" y="883444"/>
                  </a:lnTo>
                  <a:lnTo>
                    <a:pt x="690563" y="983456"/>
                  </a:lnTo>
                  <a:lnTo>
                    <a:pt x="621507" y="1088231"/>
                  </a:lnTo>
                  <a:lnTo>
                    <a:pt x="542925" y="1202531"/>
                  </a:lnTo>
                  <a:lnTo>
                    <a:pt x="471488" y="1304925"/>
                  </a:lnTo>
                  <a:lnTo>
                    <a:pt x="400050" y="1409700"/>
                  </a:lnTo>
                  <a:lnTo>
                    <a:pt x="364332" y="1459706"/>
                  </a:lnTo>
                  <a:lnTo>
                    <a:pt x="278607" y="1564481"/>
                  </a:lnTo>
                  <a:lnTo>
                    <a:pt x="226219" y="1626394"/>
                  </a:lnTo>
                  <a:lnTo>
                    <a:pt x="145257" y="1716881"/>
                  </a:lnTo>
                  <a:lnTo>
                    <a:pt x="88107" y="1776412"/>
                  </a:lnTo>
                  <a:lnTo>
                    <a:pt x="59532" y="1802606"/>
                  </a:lnTo>
                  <a:lnTo>
                    <a:pt x="38100" y="1814512"/>
                  </a:lnTo>
                  <a:lnTo>
                    <a:pt x="16669" y="1816894"/>
                  </a:lnTo>
                  <a:lnTo>
                    <a:pt x="2382" y="1812131"/>
                  </a:lnTo>
                  <a:lnTo>
                    <a:pt x="0" y="1804987"/>
                  </a:lnTo>
                  <a:lnTo>
                    <a:pt x="2382" y="1783556"/>
                  </a:lnTo>
                  <a:lnTo>
                    <a:pt x="14288" y="1759744"/>
                  </a:lnTo>
                  <a:lnTo>
                    <a:pt x="61913" y="1690687"/>
                  </a:lnTo>
                  <a:lnTo>
                    <a:pt x="116682" y="1600200"/>
                  </a:lnTo>
                  <a:lnTo>
                    <a:pt x="178594" y="1502569"/>
                  </a:lnTo>
                  <a:lnTo>
                    <a:pt x="240507" y="1397794"/>
                  </a:lnTo>
                  <a:lnTo>
                    <a:pt x="307182" y="1281112"/>
                  </a:lnTo>
                  <a:lnTo>
                    <a:pt x="385763" y="1140619"/>
                  </a:lnTo>
                  <a:lnTo>
                    <a:pt x="454819" y="1007269"/>
                  </a:lnTo>
                  <a:lnTo>
                    <a:pt x="550069" y="816769"/>
                  </a:lnTo>
                  <a:lnTo>
                    <a:pt x="628650" y="640556"/>
                  </a:lnTo>
                  <a:lnTo>
                    <a:pt x="688182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74A783F1-6BC0-DD4A-BE2D-3F37D45E39D5}"/>
                </a:ext>
              </a:extLst>
            </p:cNvPr>
            <p:cNvSpPr/>
            <p:nvPr/>
          </p:nvSpPr>
          <p:spPr>
            <a:xfrm>
              <a:off x="4400550" y="2716213"/>
              <a:ext cx="1141413" cy="358775"/>
            </a:xfrm>
            <a:custGeom>
              <a:avLst/>
              <a:gdLst>
                <a:gd name="connsiteX0" fmla="*/ 283369 w 1140619"/>
                <a:gd name="connsiteY0" fmla="*/ 354807 h 357188"/>
                <a:gd name="connsiteX1" fmla="*/ 357188 w 1140619"/>
                <a:gd name="connsiteY1" fmla="*/ 357188 h 357188"/>
                <a:gd name="connsiteX2" fmla="*/ 390525 w 1140619"/>
                <a:gd name="connsiteY2" fmla="*/ 347663 h 357188"/>
                <a:gd name="connsiteX3" fmla="*/ 435769 w 1140619"/>
                <a:gd name="connsiteY3" fmla="*/ 328613 h 357188"/>
                <a:gd name="connsiteX4" fmla="*/ 531019 w 1140619"/>
                <a:gd name="connsiteY4" fmla="*/ 292894 h 357188"/>
                <a:gd name="connsiteX5" fmla="*/ 626269 w 1140619"/>
                <a:gd name="connsiteY5" fmla="*/ 261938 h 357188"/>
                <a:gd name="connsiteX6" fmla="*/ 683419 w 1140619"/>
                <a:gd name="connsiteY6" fmla="*/ 252413 h 357188"/>
                <a:gd name="connsiteX7" fmla="*/ 707231 w 1140619"/>
                <a:gd name="connsiteY7" fmla="*/ 257175 h 357188"/>
                <a:gd name="connsiteX8" fmla="*/ 1135856 w 1140619"/>
                <a:gd name="connsiteY8" fmla="*/ 207169 h 357188"/>
                <a:gd name="connsiteX9" fmla="*/ 1140619 w 1140619"/>
                <a:gd name="connsiteY9" fmla="*/ 195263 h 357188"/>
                <a:gd name="connsiteX10" fmla="*/ 1140619 w 1140619"/>
                <a:gd name="connsiteY10" fmla="*/ 183357 h 357188"/>
                <a:gd name="connsiteX11" fmla="*/ 1138238 w 1140619"/>
                <a:gd name="connsiteY11" fmla="*/ 169069 h 357188"/>
                <a:gd name="connsiteX12" fmla="*/ 1131094 w 1140619"/>
                <a:gd name="connsiteY12" fmla="*/ 157163 h 357188"/>
                <a:gd name="connsiteX13" fmla="*/ 1109663 w 1140619"/>
                <a:gd name="connsiteY13" fmla="*/ 138113 h 357188"/>
                <a:gd name="connsiteX14" fmla="*/ 1071563 w 1140619"/>
                <a:gd name="connsiteY14" fmla="*/ 114300 h 357188"/>
                <a:gd name="connsiteX15" fmla="*/ 1033463 w 1140619"/>
                <a:gd name="connsiteY15" fmla="*/ 95250 h 357188"/>
                <a:gd name="connsiteX16" fmla="*/ 1012031 w 1140619"/>
                <a:gd name="connsiteY16" fmla="*/ 83344 h 357188"/>
                <a:gd name="connsiteX17" fmla="*/ 945356 w 1140619"/>
                <a:gd name="connsiteY17" fmla="*/ 40482 h 357188"/>
                <a:gd name="connsiteX18" fmla="*/ 890588 w 1140619"/>
                <a:gd name="connsiteY18" fmla="*/ 14288 h 357188"/>
                <a:gd name="connsiteX19" fmla="*/ 850106 w 1140619"/>
                <a:gd name="connsiteY19" fmla="*/ 2382 h 357188"/>
                <a:gd name="connsiteX20" fmla="*/ 831056 w 1140619"/>
                <a:gd name="connsiteY20" fmla="*/ 0 h 357188"/>
                <a:gd name="connsiteX21" fmla="*/ 802481 w 1140619"/>
                <a:gd name="connsiteY21" fmla="*/ 16669 h 357188"/>
                <a:gd name="connsiteX22" fmla="*/ 721519 w 1140619"/>
                <a:gd name="connsiteY22" fmla="*/ 52388 h 357188"/>
                <a:gd name="connsiteX23" fmla="*/ 626269 w 1140619"/>
                <a:gd name="connsiteY23" fmla="*/ 88107 h 357188"/>
                <a:gd name="connsiteX24" fmla="*/ 535781 w 1140619"/>
                <a:gd name="connsiteY24" fmla="*/ 119063 h 357188"/>
                <a:gd name="connsiteX25" fmla="*/ 421481 w 1140619"/>
                <a:gd name="connsiteY25" fmla="*/ 150019 h 357188"/>
                <a:gd name="connsiteX26" fmla="*/ 276225 w 1140619"/>
                <a:gd name="connsiteY26" fmla="*/ 178594 h 357188"/>
                <a:gd name="connsiteX27" fmla="*/ 119063 w 1140619"/>
                <a:gd name="connsiteY27" fmla="*/ 200025 h 357188"/>
                <a:gd name="connsiteX28" fmla="*/ 52388 w 1140619"/>
                <a:gd name="connsiteY28" fmla="*/ 204788 h 357188"/>
                <a:gd name="connsiteX29" fmla="*/ 0 w 1140619"/>
                <a:gd name="connsiteY29" fmla="*/ 328613 h 357188"/>
                <a:gd name="connsiteX30" fmla="*/ 130969 w 1140619"/>
                <a:gd name="connsiteY30" fmla="*/ 345282 h 357188"/>
                <a:gd name="connsiteX31" fmla="*/ 223838 w 1140619"/>
                <a:gd name="connsiteY31" fmla="*/ 352425 h 357188"/>
                <a:gd name="connsiteX32" fmla="*/ 283369 w 1140619"/>
                <a:gd name="connsiteY32" fmla="*/ 354807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9" h="357188">
                  <a:moveTo>
                    <a:pt x="283369" y="354807"/>
                  </a:moveTo>
                  <a:lnTo>
                    <a:pt x="357188" y="357188"/>
                  </a:lnTo>
                  <a:lnTo>
                    <a:pt x="390525" y="347663"/>
                  </a:lnTo>
                  <a:lnTo>
                    <a:pt x="435769" y="328613"/>
                  </a:lnTo>
                  <a:lnTo>
                    <a:pt x="531019" y="292894"/>
                  </a:lnTo>
                  <a:lnTo>
                    <a:pt x="626269" y="261938"/>
                  </a:lnTo>
                  <a:lnTo>
                    <a:pt x="683419" y="252413"/>
                  </a:lnTo>
                  <a:lnTo>
                    <a:pt x="707231" y="257175"/>
                  </a:lnTo>
                  <a:lnTo>
                    <a:pt x="1135856" y="207169"/>
                  </a:lnTo>
                  <a:lnTo>
                    <a:pt x="1140619" y="195263"/>
                  </a:lnTo>
                  <a:lnTo>
                    <a:pt x="1140619" y="183357"/>
                  </a:lnTo>
                  <a:lnTo>
                    <a:pt x="1138238" y="169069"/>
                  </a:lnTo>
                  <a:lnTo>
                    <a:pt x="1131094" y="157163"/>
                  </a:lnTo>
                  <a:lnTo>
                    <a:pt x="1109663" y="138113"/>
                  </a:lnTo>
                  <a:lnTo>
                    <a:pt x="1071563" y="114300"/>
                  </a:lnTo>
                  <a:lnTo>
                    <a:pt x="1033463" y="95250"/>
                  </a:lnTo>
                  <a:lnTo>
                    <a:pt x="1012031" y="83344"/>
                  </a:lnTo>
                  <a:lnTo>
                    <a:pt x="945356" y="40482"/>
                  </a:lnTo>
                  <a:lnTo>
                    <a:pt x="890588" y="14288"/>
                  </a:lnTo>
                  <a:lnTo>
                    <a:pt x="850106" y="2382"/>
                  </a:lnTo>
                  <a:lnTo>
                    <a:pt x="831056" y="0"/>
                  </a:lnTo>
                  <a:lnTo>
                    <a:pt x="802481" y="16669"/>
                  </a:lnTo>
                  <a:lnTo>
                    <a:pt x="721519" y="52388"/>
                  </a:lnTo>
                  <a:lnTo>
                    <a:pt x="626269" y="88107"/>
                  </a:lnTo>
                  <a:lnTo>
                    <a:pt x="535781" y="119063"/>
                  </a:lnTo>
                  <a:lnTo>
                    <a:pt x="421481" y="150019"/>
                  </a:lnTo>
                  <a:lnTo>
                    <a:pt x="276225" y="178594"/>
                  </a:lnTo>
                  <a:lnTo>
                    <a:pt x="119063" y="200025"/>
                  </a:lnTo>
                  <a:lnTo>
                    <a:pt x="52388" y="204788"/>
                  </a:lnTo>
                  <a:lnTo>
                    <a:pt x="0" y="328613"/>
                  </a:lnTo>
                  <a:lnTo>
                    <a:pt x="130969" y="345282"/>
                  </a:lnTo>
                  <a:lnTo>
                    <a:pt x="223838" y="352425"/>
                  </a:lnTo>
                  <a:lnTo>
                    <a:pt x="28336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19F0DBA5-994F-BD43-AA4F-84F768A3476D}"/>
                </a:ext>
              </a:extLst>
            </p:cNvPr>
            <p:cNvSpPr/>
            <p:nvPr/>
          </p:nvSpPr>
          <p:spPr>
            <a:xfrm rot="16200000">
              <a:off x="3302000" y="3336925"/>
              <a:ext cx="2676525" cy="1800225"/>
            </a:xfrm>
            <a:custGeom>
              <a:avLst/>
              <a:gdLst>
                <a:gd name="connsiteX0" fmla="*/ 1081088 w 2676525"/>
                <a:gd name="connsiteY0" fmla="*/ 778669 h 1800225"/>
                <a:gd name="connsiteX1" fmla="*/ 1176338 w 2676525"/>
                <a:gd name="connsiteY1" fmla="*/ 835819 h 1800225"/>
                <a:gd name="connsiteX2" fmla="*/ 1273969 w 2676525"/>
                <a:gd name="connsiteY2" fmla="*/ 895350 h 1800225"/>
                <a:gd name="connsiteX3" fmla="*/ 1397794 w 2676525"/>
                <a:gd name="connsiteY3" fmla="*/ 966787 h 1800225"/>
                <a:gd name="connsiteX4" fmla="*/ 1450182 w 2676525"/>
                <a:gd name="connsiteY4" fmla="*/ 992981 h 1800225"/>
                <a:gd name="connsiteX5" fmla="*/ 1607344 w 2676525"/>
                <a:gd name="connsiteY5" fmla="*/ 1047750 h 1800225"/>
                <a:gd name="connsiteX6" fmla="*/ 1762125 w 2676525"/>
                <a:gd name="connsiteY6" fmla="*/ 1114425 h 1800225"/>
                <a:gd name="connsiteX7" fmla="*/ 1964532 w 2676525"/>
                <a:gd name="connsiteY7" fmla="*/ 1193006 h 1800225"/>
                <a:gd name="connsiteX8" fmla="*/ 2157413 w 2676525"/>
                <a:gd name="connsiteY8" fmla="*/ 1262062 h 1800225"/>
                <a:gd name="connsiteX9" fmla="*/ 2255044 w 2676525"/>
                <a:gd name="connsiteY9" fmla="*/ 1293019 h 1800225"/>
                <a:gd name="connsiteX10" fmla="*/ 2426494 w 2676525"/>
                <a:gd name="connsiteY10" fmla="*/ 1340644 h 1800225"/>
                <a:gd name="connsiteX11" fmla="*/ 2566988 w 2676525"/>
                <a:gd name="connsiteY11" fmla="*/ 1373981 h 1800225"/>
                <a:gd name="connsiteX12" fmla="*/ 2578894 w 2676525"/>
                <a:gd name="connsiteY12" fmla="*/ 1376362 h 1800225"/>
                <a:gd name="connsiteX13" fmla="*/ 2597944 w 2676525"/>
                <a:gd name="connsiteY13" fmla="*/ 1369219 h 1800225"/>
                <a:gd name="connsiteX14" fmla="*/ 2628900 w 2676525"/>
                <a:gd name="connsiteY14" fmla="*/ 1321594 h 1800225"/>
                <a:gd name="connsiteX15" fmla="*/ 2676525 w 2676525"/>
                <a:gd name="connsiteY15" fmla="*/ 1800225 h 1800225"/>
                <a:gd name="connsiteX16" fmla="*/ 2650332 w 2676525"/>
                <a:gd name="connsiteY16" fmla="*/ 1797844 h 1800225"/>
                <a:gd name="connsiteX17" fmla="*/ 2631282 w 2676525"/>
                <a:gd name="connsiteY17" fmla="*/ 1788319 h 1800225"/>
                <a:gd name="connsiteX18" fmla="*/ 2609850 w 2676525"/>
                <a:gd name="connsiteY18" fmla="*/ 1762125 h 1800225"/>
                <a:gd name="connsiteX19" fmla="*/ 2590800 w 2676525"/>
                <a:gd name="connsiteY19" fmla="*/ 1738312 h 1800225"/>
                <a:gd name="connsiteX20" fmla="*/ 2566988 w 2676525"/>
                <a:gd name="connsiteY20" fmla="*/ 1714500 h 1800225"/>
                <a:gd name="connsiteX21" fmla="*/ 2526507 w 2676525"/>
                <a:gd name="connsiteY21" fmla="*/ 1685925 h 1800225"/>
                <a:gd name="connsiteX22" fmla="*/ 2495550 w 2676525"/>
                <a:gd name="connsiteY22" fmla="*/ 1671637 h 1800225"/>
                <a:gd name="connsiteX23" fmla="*/ 2443163 w 2676525"/>
                <a:gd name="connsiteY23" fmla="*/ 1654969 h 1800225"/>
                <a:gd name="connsiteX24" fmla="*/ 2316957 w 2676525"/>
                <a:gd name="connsiteY24" fmla="*/ 1616869 h 1800225"/>
                <a:gd name="connsiteX25" fmla="*/ 2076450 w 2676525"/>
                <a:gd name="connsiteY25" fmla="*/ 1535906 h 1800225"/>
                <a:gd name="connsiteX26" fmla="*/ 1850232 w 2676525"/>
                <a:gd name="connsiteY26" fmla="*/ 1445419 h 1800225"/>
                <a:gd name="connsiteX27" fmla="*/ 1676400 w 2676525"/>
                <a:gd name="connsiteY27" fmla="*/ 1369219 h 1800225"/>
                <a:gd name="connsiteX28" fmla="*/ 1495425 w 2676525"/>
                <a:gd name="connsiteY28" fmla="*/ 1283494 h 1800225"/>
                <a:gd name="connsiteX29" fmla="*/ 1340644 w 2676525"/>
                <a:gd name="connsiteY29" fmla="*/ 1200150 h 1800225"/>
                <a:gd name="connsiteX30" fmla="*/ 1162050 w 2676525"/>
                <a:gd name="connsiteY30" fmla="*/ 1090612 h 1800225"/>
                <a:gd name="connsiteX31" fmla="*/ 1035844 w 2676525"/>
                <a:gd name="connsiteY31" fmla="*/ 1002506 h 1800225"/>
                <a:gd name="connsiteX32" fmla="*/ 850107 w 2676525"/>
                <a:gd name="connsiteY32" fmla="*/ 864394 h 1800225"/>
                <a:gd name="connsiteX33" fmla="*/ 728663 w 2676525"/>
                <a:gd name="connsiteY33" fmla="*/ 769144 h 1800225"/>
                <a:gd name="connsiteX34" fmla="*/ 542925 w 2676525"/>
                <a:gd name="connsiteY34" fmla="*/ 609600 h 1800225"/>
                <a:gd name="connsiteX35" fmla="*/ 423863 w 2676525"/>
                <a:gd name="connsiteY35" fmla="*/ 500062 h 1800225"/>
                <a:gd name="connsiteX36" fmla="*/ 280988 w 2676525"/>
                <a:gd name="connsiteY36" fmla="*/ 357187 h 1800225"/>
                <a:gd name="connsiteX37" fmla="*/ 150019 w 2676525"/>
                <a:gd name="connsiteY37" fmla="*/ 216694 h 1800225"/>
                <a:gd name="connsiteX38" fmla="*/ 64294 w 2676525"/>
                <a:gd name="connsiteY38" fmla="*/ 116681 h 1800225"/>
                <a:gd name="connsiteX39" fmla="*/ 23813 w 2676525"/>
                <a:gd name="connsiteY39" fmla="*/ 66675 h 1800225"/>
                <a:gd name="connsiteX40" fmla="*/ 2382 w 2676525"/>
                <a:gd name="connsiteY40" fmla="*/ 30956 h 1800225"/>
                <a:gd name="connsiteX41" fmla="*/ 0 w 2676525"/>
                <a:gd name="connsiteY41" fmla="*/ 21431 h 1800225"/>
                <a:gd name="connsiteX42" fmla="*/ 2382 w 2676525"/>
                <a:gd name="connsiteY42" fmla="*/ 4762 h 1800225"/>
                <a:gd name="connsiteX43" fmla="*/ 4763 w 2676525"/>
                <a:gd name="connsiteY43" fmla="*/ 0 h 1800225"/>
                <a:gd name="connsiteX44" fmla="*/ 14288 w 2676525"/>
                <a:gd name="connsiteY44" fmla="*/ 0 h 1800225"/>
                <a:gd name="connsiteX45" fmla="*/ 42863 w 2676525"/>
                <a:gd name="connsiteY45" fmla="*/ 9525 h 1800225"/>
                <a:gd name="connsiteX46" fmla="*/ 76200 w 2676525"/>
                <a:gd name="connsiteY46" fmla="*/ 28575 h 1800225"/>
                <a:gd name="connsiteX47" fmla="*/ 145257 w 2676525"/>
                <a:gd name="connsiteY47" fmla="*/ 95250 h 1800225"/>
                <a:gd name="connsiteX48" fmla="*/ 261938 w 2676525"/>
                <a:gd name="connsiteY48" fmla="*/ 197644 h 1800225"/>
                <a:gd name="connsiteX49" fmla="*/ 357188 w 2676525"/>
                <a:gd name="connsiteY49" fmla="*/ 276225 h 1800225"/>
                <a:gd name="connsiteX50" fmla="*/ 459582 w 2676525"/>
                <a:gd name="connsiteY50" fmla="*/ 354806 h 1800225"/>
                <a:gd name="connsiteX51" fmla="*/ 564357 w 2676525"/>
                <a:gd name="connsiteY51" fmla="*/ 433387 h 1800225"/>
                <a:gd name="connsiteX52" fmla="*/ 681038 w 2676525"/>
                <a:gd name="connsiteY52" fmla="*/ 519112 h 1800225"/>
                <a:gd name="connsiteX53" fmla="*/ 814388 w 2676525"/>
                <a:gd name="connsiteY53" fmla="*/ 607219 h 1800225"/>
                <a:gd name="connsiteX54" fmla="*/ 952500 w 2676525"/>
                <a:gd name="connsiteY54" fmla="*/ 697706 h 1800225"/>
                <a:gd name="connsiteX55" fmla="*/ 1035844 w 2676525"/>
                <a:gd name="connsiteY55" fmla="*/ 750094 h 1800225"/>
                <a:gd name="connsiteX56" fmla="*/ 1081088 w 2676525"/>
                <a:gd name="connsiteY56" fmla="*/ 778669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525" h="1800225">
                  <a:moveTo>
                    <a:pt x="1081088" y="778669"/>
                  </a:moveTo>
                  <a:lnTo>
                    <a:pt x="1176338" y="835819"/>
                  </a:lnTo>
                  <a:lnTo>
                    <a:pt x="1273969" y="895350"/>
                  </a:lnTo>
                  <a:lnTo>
                    <a:pt x="1397794" y="966787"/>
                  </a:lnTo>
                  <a:lnTo>
                    <a:pt x="1450182" y="992981"/>
                  </a:lnTo>
                  <a:lnTo>
                    <a:pt x="1607344" y="1047750"/>
                  </a:lnTo>
                  <a:lnTo>
                    <a:pt x="1762125" y="1114425"/>
                  </a:lnTo>
                  <a:lnTo>
                    <a:pt x="1964532" y="1193006"/>
                  </a:lnTo>
                  <a:lnTo>
                    <a:pt x="2157413" y="1262062"/>
                  </a:lnTo>
                  <a:lnTo>
                    <a:pt x="2255044" y="1293019"/>
                  </a:lnTo>
                  <a:lnTo>
                    <a:pt x="2426494" y="1340644"/>
                  </a:lnTo>
                  <a:lnTo>
                    <a:pt x="2566988" y="1373981"/>
                  </a:lnTo>
                  <a:lnTo>
                    <a:pt x="2578894" y="1376362"/>
                  </a:lnTo>
                  <a:lnTo>
                    <a:pt x="2597944" y="1369219"/>
                  </a:lnTo>
                  <a:lnTo>
                    <a:pt x="2628900" y="1321594"/>
                  </a:lnTo>
                  <a:lnTo>
                    <a:pt x="2676525" y="1800225"/>
                  </a:lnTo>
                  <a:lnTo>
                    <a:pt x="2650332" y="1797844"/>
                  </a:lnTo>
                  <a:lnTo>
                    <a:pt x="2631282" y="1788319"/>
                  </a:lnTo>
                  <a:lnTo>
                    <a:pt x="2609850" y="1762125"/>
                  </a:lnTo>
                  <a:lnTo>
                    <a:pt x="2590800" y="1738312"/>
                  </a:lnTo>
                  <a:lnTo>
                    <a:pt x="2566988" y="1714500"/>
                  </a:lnTo>
                  <a:lnTo>
                    <a:pt x="2526507" y="1685925"/>
                  </a:lnTo>
                  <a:lnTo>
                    <a:pt x="2495550" y="1671637"/>
                  </a:lnTo>
                  <a:lnTo>
                    <a:pt x="2443163" y="1654969"/>
                  </a:lnTo>
                  <a:lnTo>
                    <a:pt x="2316957" y="1616869"/>
                  </a:lnTo>
                  <a:lnTo>
                    <a:pt x="2076450" y="1535906"/>
                  </a:lnTo>
                  <a:lnTo>
                    <a:pt x="1850232" y="1445419"/>
                  </a:lnTo>
                  <a:lnTo>
                    <a:pt x="1676400" y="1369219"/>
                  </a:lnTo>
                  <a:lnTo>
                    <a:pt x="1495425" y="1283494"/>
                  </a:lnTo>
                  <a:lnTo>
                    <a:pt x="1340644" y="1200150"/>
                  </a:lnTo>
                  <a:lnTo>
                    <a:pt x="1162050" y="1090612"/>
                  </a:lnTo>
                  <a:lnTo>
                    <a:pt x="1035844" y="1002506"/>
                  </a:lnTo>
                  <a:lnTo>
                    <a:pt x="850107" y="864394"/>
                  </a:lnTo>
                  <a:lnTo>
                    <a:pt x="728663" y="769144"/>
                  </a:lnTo>
                  <a:lnTo>
                    <a:pt x="542925" y="609600"/>
                  </a:lnTo>
                  <a:lnTo>
                    <a:pt x="423863" y="500062"/>
                  </a:lnTo>
                  <a:lnTo>
                    <a:pt x="280988" y="357187"/>
                  </a:lnTo>
                  <a:lnTo>
                    <a:pt x="150019" y="216694"/>
                  </a:lnTo>
                  <a:lnTo>
                    <a:pt x="64294" y="116681"/>
                  </a:lnTo>
                  <a:lnTo>
                    <a:pt x="23813" y="66675"/>
                  </a:lnTo>
                  <a:lnTo>
                    <a:pt x="2382" y="30956"/>
                  </a:lnTo>
                  <a:lnTo>
                    <a:pt x="0" y="21431"/>
                  </a:lnTo>
                  <a:lnTo>
                    <a:pt x="2382" y="4762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42863" y="9525"/>
                  </a:lnTo>
                  <a:lnTo>
                    <a:pt x="76200" y="28575"/>
                  </a:lnTo>
                  <a:lnTo>
                    <a:pt x="145257" y="95250"/>
                  </a:lnTo>
                  <a:lnTo>
                    <a:pt x="261938" y="197644"/>
                  </a:lnTo>
                  <a:lnTo>
                    <a:pt x="357188" y="276225"/>
                  </a:lnTo>
                  <a:lnTo>
                    <a:pt x="459582" y="354806"/>
                  </a:lnTo>
                  <a:lnTo>
                    <a:pt x="564357" y="433387"/>
                  </a:lnTo>
                  <a:lnTo>
                    <a:pt x="681038" y="519112"/>
                  </a:lnTo>
                  <a:lnTo>
                    <a:pt x="814388" y="607219"/>
                  </a:lnTo>
                  <a:lnTo>
                    <a:pt x="952500" y="697706"/>
                  </a:lnTo>
                  <a:lnTo>
                    <a:pt x="1035844" y="750094"/>
                  </a:lnTo>
                  <a:lnTo>
                    <a:pt x="108108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1987A3AD-EE5F-F04E-9D18-7C1F9F4FAE89}"/>
                </a:ext>
              </a:extLst>
            </p:cNvPr>
            <p:cNvSpPr/>
            <p:nvPr/>
          </p:nvSpPr>
          <p:spPr>
            <a:xfrm>
              <a:off x="3962400" y="3592513"/>
              <a:ext cx="895350" cy="579437"/>
            </a:xfrm>
            <a:custGeom>
              <a:avLst/>
              <a:gdLst>
                <a:gd name="connsiteX0" fmla="*/ 330994 w 895350"/>
                <a:gd name="connsiteY0" fmla="*/ 259557 h 578644"/>
                <a:gd name="connsiteX1" fmla="*/ 269081 w 895350"/>
                <a:gd name="connsiteY1" fmla="*/ 221457 h 578644"/>
                <a:gd name="connsiteX2" fmla="*/ 188119 w 895350"/>
                <a:gd name="connsiteY2" fmla="*/ 176213 h 578644"/>
                <a:gd name="connsiteX3" fmla="*/ 78581 w 895350"/>
                <a:gd name="connsiteY3" fmla="*/ 119063 h 578644"/>
                <a:gd name="connsiteX4" fmla="*/ 0 w 895350"/>
                <a:gd name="connsiteY4" fmla="*/ 78582 h 578644"/>
                <a:gd name="connsiteX5" fmla="*/ 66675 w 895350"/>
                <a:gd name="connsiteY5" fmla="*/ 0 h 578644"/>
                <a:gd name="connsiteX6" fmla="*/ 240506 w 895350"/>
                <a:gd name="connsiteY6" fmla="*/ 71438 h 578644"/>
                <a:gd name="connsiteX7" fmla="*/ 338138 w 895350"/>
                <a:gd name="connsiteY7" fmla="*/ 111919 h 578644"/>
                <a:gd name="connsiteX8" fmla="*/ 442913 w 895350"/>
                <a:gd name="connsiteY8" fmla="*/ 152400 h 578644"/>
                <a:gd name="connsiteX9" fmla="*/ 519113 w 895350"/>
                <a:gd name="connsiteY9" fmla="*/ 176213 h 578644"/>
                <a:gd name="connsiteX10" fmla="*/ 595313 w 895350"/>
                <a:gd name="connsiteY10" fmla="*/ 200025 h 578644"/>
                <a:gd name="connsiteX11" fmla="*/ 647700 w 895350"/>
                <a:gd name="connsiteY11" fmla="*/ 214313 h 578644"/>
                <a:gd name="connsiteX12" fmla="*/ 671513 w 895350"/>
                <a:gd name="connsiteY12" fmla="*/ 226219 h 578644"/>
                <a:gd name="connsiteX13" fmla="*/ 695325 w 895350"/>
                <a:gd name="connsiteY13" fmla="*/ 242888 h 578644"/>
                <a:gd name="connsiteX14" fmla="*/ 731044 w 895350"/>
                <a:gd name="connsiteY14" fmla="*/ 269082 h 578644"/>
                <a:gd name="connsiteX15" fmla="*/ 762000 w 895350"/>
                <a:gd name="connsiteY15" fmla="*/ 297657 h 578644"/>
                <a:gd name="connsiteX16" fmla="*/ 792956 w 895350"/>
                <a:gd name="connsiteY16" fmla="*/ 330994 h 578644"/>
                <a:gd name="connsiteX17" fmla="*/ 828675 w 895350"/>
                <a:gd name="connsiteY17" fmla="*/ 366713 h 578644"/>
                <a:gd name="connsiteX18" fmla="*/ 895350 w 895350"/>
                <a:gd name="connsiteY18" fmla="*/ 440532 h 578644"/>
                <a:gd name="connsiteX19" fmla="*/ 802481 w 895350"/>
                <a:gd name="connsiteY19" fmla="*/ 578644 h 578644"/>
                <a:gd name="connsiteX20" fmla="*/ 626269 w 895350"/>
                <a:gd name="connsiteY20" fmla="*/ 452438 h 578644"/>
                <a:gd name="connsiteX21" fmla="*/ 535781 w 895350"/>
                <a:gd name="connsiteY21" fmla="*/ 390525 h 578644"/>
                <a:gd name="connsiteX22" fmla="*/ 431006 w 895350"/>
                <a:gd name="connsiteY22" fmla="*/ 321469 h 578644"/>
                <a:gd name="connsiteX23" fmla="*/ 330994 w 895350"/>
                <a:gd name="connsiteY23" fmla="*/ 25955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5350" h="578644">
                  <a:moveTo>
                    <a:pt x="330994" y="259557"/>
                  </a:moveTo>
                  <a:lnTo>
                    <a:pt x="269081" y="221457"/>
                  </a:lnTo>
                  <a:lnTo>
                    <a:pt x="188119" y="176213"/>
                  </a:lnTo>
                  <a:lnTo>
                    <a:pt x="78581" y="119063"/>
                  </a:lnTo>
                  <a:lnTo>
                    <a:pt x="0" y="78582"/>
                  </a:lnTo>
                  <a:lnTo>
                    <a:pt x="66675" y="0"/>
                  </a:lnTo>
                  <a:lnTo>
                    <a:pt x="240506" y="71438"/>
                  </a:lnTo>
                  <a:lnTo>
                    <a:pt x="338138" y="111919"/>
                  </a:lnTo>
                  <a:lnTo>
                    <a:pt x="442913" y="152400"/>
                  </a:lnTo>
                  <a:lnTo>
                    <a:pt x="519113" y="176213"/>
                  </a:lnTo>
                  <a:lnTo>
                    <a:pt x="595313" y="200025"/>
                  </a:lnTo>
                  <a:lnTo>
                    <a:pt x="647700" y="214313"/>
                  </a:lnTo>
                  <a:lnTo>
                    <a:pt x="671513" y="226219"/>
                  </a:lnTo>
                  <a:lnTo>
                    <a:pt x="695325" y="242888"/>
                  </a:lnTo>
                  <a:lnTo>
                    <a:pt x="731044" y="269082"/>
                  </a:lnTo>
                  <a:lnTo>
                    <a:pt x="762000" y="297657"/>
                  </a:lnTo>
                  <a:lnTo>
                    <a:pt x="792956" y="330994"/>
                  </a:lnTo>
                  <a:lnTo>
                    <a:pt x="828675" y="366713"/>
                  </a:lnTo>
                  <a:lnTo>
                    <a:pt x="895350" y="440532"/>
                  </a:lnTo>
                  <a:lnTo>
                    <a:pt x="802481" y="578644"/>
                  </a:lnTo>
                  <a:lnTo>
                    <a:pt x="626269" y="452438"/>
                  </a:lnTo>
                  <a:lnTo>
                    <a:pt x="535781" y="390525"/>
                  </a:lnTo>
                  <a:lnTo>
                    <a:pt x="431006" y="321469"/>
                  </a:lnTo>
                  <a:lnTo>
                    <a:pt x="330994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0642C67C-BB68-6B49-B41B-574FCB877BEB}"/>
                </a:ext>
              </a:extLst>
            </p:cNvPr>
            <p:cNvSpPr/>
            <p:nvPr/>
          </p:nvSpPr>
          <p:spPr>
            <a:xfrm>
              <a:off x="6018213" y="5243513"/>
              <a:ext cx="706437" cy="673100"/>
            </a:xfrm>
            <a:custGeom>
              <a:avLst/>
              <a:gdLst>
                <a:gd name="connsiteX0" fmla="*/ 211931 w 707231"/>
                <a:gd name="connsiteY0" fmla="*/ 121443 h 673893"/>
                <a:gd name="connsiteX1" fmla="*/ 316706 w 707231"/>
                <a:gd name="connsiteY1" fmla="*/ 147637 h 673893"/>
                <a:gd name="connsiteX2" fmla="*/ 371475 w 707231"/>
                <a:gd name="connsiteY2" fmla="*/ 164306 h 673893"/>
                <a:gd name="connsiteX3" fmla="*/ 402431 w 707231"/>
                <a:gd name="connsiteY3" fmla="*/ 173831 h 673893"/>
                <a:gd name="connsiteX4" fmla="*/ 431006 w 707231"/>
                <a:gd name="connsiteY4" fmla="*/ 178593 h 673893"/>
                <a:gd name="connsiteX5" fmla="*/ 461962 w 707231"/>
                <a:gd name="connsiteY5" fmla="*/ 180975 h 673893"/>
                <a:gd name="connsiteX6" fmla="*/ 502444 w 707231"/>
                <a:gd name="connsiteY6" fmla="*/ 176212 h 673893"/>
                <a:gd name="connsiteX7" fmla="*/ 535781 w 707231"/>
                <a:gd name="connsiteY7" fmla="*/ 164306 h 673893"/>
                <a:gd name="connsiteX8" fmla="*/ 557212 w 707231"/>
                <a:gd name="connsiteY8" fmla="*/ 150018 h 673893"/>
                <a:gd name="connsiteX9" fmla="*/ 573881 w 707231"/>
                <a:gd name="connsiteY9" fmla="*/ 130968 h 673893"/>
                <a:gd name="connsiteX10" fmla="*/ 588169 w 707231"/>
                <a:gd name="connsiteY10" fmla="*/ 100012 h 673893"/>
                <a:gd name="connsiteX11" fmla="*/ 592931 w 707231"/>
                <a:gd name="connsiteY11" fmla="*/ 80962 h 673893"/>
                <a:gd name="connsiteX12" fmla="*/ 607219 w 707231"/>
                <a:gd name="connsiteY12" fmla="*/ 30956 h 673893"/>
                <a:gd name="connsiteX13" fmla="*/ 707231 w 707231"/>
                <a:gd name="connsiteY13" fmla="*/ 0 h 673893"/>
                <a:gd name="connsiteX14" fmla="*/ 564356 w 707231"/>
                <a:gd name="connsiteY14" fmla="*/ 673893 h 673893"/>
                <a:gd name="connsiteX15" fmla="*/ 533400 w 707231"/>
                <a:gd name="connsiteY15" fmla="*/ 609600 h 673893"/>
                <a:gd name="connsiteX16" fmla="*/ 519112 w 707231"/>
                <a:gd name="connsiteY16" fmla="*/ 576262 h 673893"/>
                <a:gd name="connsiteX17" fmla="*/ 492919 w 707231"/>
                <a:gd name="connsiteY17" fmla="*/ 531018 h 673893"/>
                <a:gd name="connsiteX18" fmla="*/ 457200 w 707231"/>
                <a:gd name="connsiteY18" fmla="*/ 476250 h 673893"/>
                <a:gd name="connsiteX19" fmla="*/ 431006 w 707231"/>
                <a:gd name="connsiteY19" fmla="*/ 442912 h 673893"/>
                <a:gd name="connsiteX20" fmla="*/ 388144 w 707231"/>
                <a:gd name="connsiteY20" fmla="*/ 397668 h 673893"/>
                <a:gd name="connsiteX21" fmla="*/ 335756 w 707231"/>
                <a:gd name="connsiteY21" fmla="*/ 354806 h 673893"/>
                <a:gd name="connsiteX22" fmla="*/ 273844 w 707231"/>
                <a:gd name="connsiteY22" fmla="*/ 302418 h 673893"/>
                <a:gd name="connsiteX23" fmla="*/ 197644 w 707231"/>
                <a:gd name="connsiteY23" fmla="*/ 242887 h 673893"/>
                <a:gd name="connsiteX24" fmla="*/ 140494 w 707231"/>
                <a:gd name="connsiteY24" fmla="*/ 202406 h 673893"/>
                <a:gd name="connsiteX25" fmla="*/ 73819 w 707231"/>
                <a:gd name="connsiteY25" fmla="*/ 159543 h 673893"/>
                <a:gd name="connsiteX26" fmla="*/ 38100 w 707231"/>
                <a:gd name="connsiteY26" fmla="*/ 138112 h 673893"/>
                <a:gd name="connsiteX27" fmla="*/ 14287 w 707231"/>
                <a:gd name="connsiteY27" fmla="*/ 119062 h 673893"/>
                <a:gd name="connsiteX28" fmla="*/ 0 w 707231"/>
                <a:gd name="connsiteY28" fmla="*/ 102393 h 673893"/>
                <a:gd name="connsiteX29" fmla="*/ 0 w 707231"/>
                <a:gd name="connsiteY29" fmla="*/ 88106 h 673893"/>
                <a:gd name="connsiteX30" fmla="*/ 4762 w 707231"/>
                <a:gd name="connsiteY30" fmla="*/ 78581 h 673893"/>
                <a:gd name="connsiteX31" fmla="*/ 28575 w 707231"/>
                <a:gd name="connsiteY31" fmla="*/ 78581 h 673893"/>
                <a:gd name="connsiteX32" fmla="*/ 76200 w 707231"/>
                <a:gd name="connsiteY32" fmla="*/ 85725 h 673893"/>
                <a:gd name="connsiteX33" fmla="*/ 211931 w 707231"/>
                <a:gd name="connsiteY33" fmla="*/ 1214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673893">
                  <a:moveTo>
                    <a:pt x="211931" y="121443"/>
                  </a:moveTo>
                  <a:lnTo>
                    <a:pt x="316706" y="147637"/>
                  </a:lnTo>
                  <a:lnTo>
                    <a:pt x="371475" y="164306"/>
                  </a:lnTo>
                  <a:lnTo>
                    <a:pt x="402431" y="173831"/>
                  </a:lnTo>
                  <a:lnTo>
                    <a:pt x="431006" y="178593"/>
                  </a:lnTo>
                  <a:lnTo>
                    <a:pt x="461962" y="180975"/>
                  </a:lnTo>
                  <a:lnTo>
                    <a:pt x="502444" y="176212"/>
                  </a:lnTo>
                  <a:lnTo>
                    <a:pt x="535781" y="164306"/>
                  </a:lnTo>
                  <a:lnTo>
                    <a:pt x="557212" y="150018"/>
                  </a:lnTo>
                  <a:lnTo>
                    <a:pt x="573881" y="130968"/>
                  </a:lnTo>
                  <a:lnTo>
                    <a:pt x="588169" y="100012"/>
                  </a:lnTo>
                  <a:lnTo>
                    <a:pt x="592931" y="80962"/>
                  </a:lnTo>
                  <a:lnTo>
                    <a:pt x="607219" y="30956"/>
                  </a:lnTo>
                  <a:lnTo>
                    <a:pt x="707231" y="0"/>
                  </a:lnTo>
                  <a:lnTo>
                    <a:pt x="564356" y="673893"/>
                  </a:lnTo>
                  <a:lnTo>
                    <a:pt x="533400" y="609600"/>
                  </a:lnTo>
                  <a:lnTo>
                    <a:pt x="519112" y="576262"/>
                  </a:lnTo>
                  <a:lnTo>
                    <a:pt x="492919" y="531018"/>
                  </a:lnTo>
                  <a:lnTo>
                    <a:pt x="457200" y="476250"/>
                  </a:lnTo>
                  <a:lnTo>
                    <a:pt x="431006" y="442912"/>
                  </a:lnTo>
                  <a:lnTo>
                    <a:pt x="388144" y="397668"/>
                  </a:lnTo>
                  <a:lnTo>
                    <a:pt x="335756" y="354806"/>
                  </a:lnTo>
                  <a:lnTo>
                    <a:pt x="273844" y="302418"/>
                  </a:lnTo>
                  <a:lnTo>
                    <a:pt x="197644" y="242887"/>
                  </a:lnTo>
                  <a:lnTo>
                    <a:pt x="140494" y="202406"/>
                  </a:lnTo>
                  <a:lnTo>
                    <a:pt x="73819" y="159543"/>
                  </a:lnTo>
                  <a:lnTo>
                    <a:pt x="38100" y="138112"/>
                  </a:lnTo>
                  <a:lnTo>
                    <a:pt x="14287" y="119062"/>
                  </a:lnTo>
                  <a:lnTo>
                    <a:pt x="0" y="102393"/>
                  </a:lnTo>
                  <a:lnTo>
                    <a:pt x="0" y="88106"/>
                  </a:lnTo>
                  <a:lnTo>
                    <a:pt x="4762" y="78581"/>
                  </a:lnTo>
                  <a:lnTo>
                    <a:pt x="28575" y="78581"/>
                  </a:lnTo>
                  <a:lnTo>
                    <a:pt x="76200" y="85725"/>
                  </a:lnTo>
                  <a:lnTo>
                    <a:pt x="211931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299822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図書館の達人になろう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あたらしい漢字：料</a:t>
            </a:r>
          </a:p>
        </p:txBody>
      </p:sp>
    </p:spTree>
    <p:extLst>
      <p:ext uri="{BB962C8B-B14F-4D97-AF65-F5344CB8AC3E}">
        <p14:creationId xmlns:p14="http://schemas.microsoft.com/office/powerpoint/2010/main" val="2077471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580" y="1582291"/>
            <a:ext cx="8740775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白いぼうし　　　　　　　　　　　　　　　　　　信 達 飛 席 建 菜 例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図書館の達人になろう　　　　　　　　　　　　　料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漢字の組み立て　　　　　　　　　　　　　　　　良 照 熱 府 児 関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漢字辞典の使い方　　　　　　　　　　　　　　　辞 典 成 訓 類 順 愛 昨 城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聞き取りメモの工夫　　　　　　　　　　　　　　覚 伝 説 好 印 要 的 必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思いやりのデザイン　アップとルーズで伝える　　初 案 街 試 選 観 静 旗 材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お礼の気持ちを伝えよう　　　　　　　　　　　　季 節 別 郡</a:t>
            </a:r>
            <a:endParaRPr lang="en-US" altLang="ja-JP" sz="1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一つの花　　　　　　　　　　　　　　　　　　　戦 争 最 給 機 包 帯 泣 勇 軍 兵 隊 輪 特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つなぎ言葉のはたらきを知ろう　　　　　　　　　夫 衣 氏 祝 徒 競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要約するとき　　　　　　　　　　　　　　　　　約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新聞を作ろう　　　　　　　　　　　　　　　　　清 完 法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ランドセルは海をこえて　　　　　　　　　　　　未 希 望 民 働 健 康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あなたなら、どう言う　　　　　　　　　　　　　散 令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パンフレットを読もう　　　　　　　　　　　　　位 置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いろいろな意味をもつ言葉　　　　　　　　　　　欠 満 栄 養 卒 単 結 果 漁 径 副 臣 梅 灯 貨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271463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560388" y="1074073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72E71044-DB20-4BCA-A325-D30650C74306}"/>
              </a:ext>
            </a:extLst>
          </p:cNvPr>
          <p:cNvSpPr/>
          <p:nvPr/>
        </p:nvSpPr>
        <p:spPr>
          <a:xfrm>
            <a:off x="453635" y="981455"/>
            <a:ext cx="9056126" cy="2394205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0A413E38-AF85-FE48-A81E-F09783F717F2}"/>
              </a:ext>
            </a:extLst>
          </p:cNvPr>
          <p:cNvSpPr/>
          <p:nvPr/>
        </p:nvSpPr>
        <p:spPr>
          <a:xfrm>
            <a:off x="2689225" y="2152650"/>
            <a:ext cx="706438" cy="849313"/>
          </a:xfrm>
          <a:custGeom>
            <a:avLst/>
            <a:gdLst>
              <a:gd name="connsiteX0" fmla="*/ 283369 w 707232"/>
              <a:gd name="connsiteY0" fmla="*/ 383381 h 850106"/>
              <a:gd name="connsiteX1" fmla="*/ 214313 w 707232"/>
              <a:gd name="connsiteY1" fmla="*/ 292894 h 850106"/>
              <a:gd name="connsiteX2" fmla="*/ 147638 w 707232"/>
              <a:gd name="connsiteY2" fmla="*/ 211931 h 850106"/>
              <a:gd name="connsiteX3" fmla="*/ 85725 w 707232"/>
              <a:gd name="connsiteY3" fmla="*/ 140494 h 850106"/>
              <a:gd name="connsiteX4" fmla="*/ 35719 w 707232"/>
              <a:gd name="connsiteY4" fmla="*/ 85725 h 850106"/>
              <a:gd name="connsiteX5" fmla="*/ 19050 w 707232"/>
              <a:gd name="connsiteY5" fmla="*/ 69056 h 850106"/>
              <a:gd name="connsiteX6" fmla="*/ 7144 w 707232"/>
              <a:gd name="connsiteY6" fmla="*/ 45244 h 850106"/>
              <a:gd name="connsiteX7" fmla="*/ 0 w 707232"/>
              <a:gd name="connsiteY7" fmla="*/ 14288 h 850106"/>
              <a:gd name="connsiteX8" fmla="*/ 2382 w 707232"/>
              <a:gd name="connsiteY8" fmla="*/ 2381 h 850106"/>
              <a:gd name="connsiteX9" fmla="*/ 7144 w 707232"/>
              <a:gd name="connsiteY9" fmla="*/ 0 h 850106"/>
              <a:gd name="connsiteX10" fmla="*/ 28575 w 707232"/>
              <a:gd name="connsiteY10" fmla="*/ 7144 h 850106"/>
              <a:gd name="connsiteX11" fmla="*/ 64294 w 707232"/>
              <a:gd name="connsiteY11" fmla="*/ 26194 h 850106"/>
              <a:gd name="connsiteX12" fmla="*/ 133350 w 707232"/>
              <a:gd name="connsiteY12" fmla="*/ 66675 h 850106"/>
              <a:gd name="connsiteX13" fmla="*/ 211932 w 707232"/>
              <a:gd name="connsiteY13" fmla="*/ 119063 h 850106"/>
              <a:gd name="connsiteX14" fmla="*/ 309563 w 707232"/>
              <a:gd name="connsiteY14" fmla="*/ 185738 h 850106"/>
              <a:gd name="connsiteX15" fmla="*/ 381000 w 707232"/>
              <a:gd name="connsiteY15" fmla="*/ 240506 h 850106"/>
              <a:gd name="connsiteX16" fmla="*/ 442913 w 707232"/>
              <a:gd name="connsiteY16" fmla="*/ 288131 h 850106"/>
              <a:gd name="connsiteX17" fmla="*/ 502444 w 707232"/>
              <a:gd name="connsiteY17" fmla="*/ 342900 h 850106"/>
              <a:gd name="connsiteX18" fmla="*/ 569119 w 707232"/>
              <a:gd name="connsiteY18" fmla="*/ 409575 h 850106"/>
              <a:gd name="connsiteX19" fmla="*/ 621507 w 707232"/>
              <a:gd name="connsiteY19" fmla="*/ 466725 h 850106"/>
              <a:gd name="connsiteX20" fmla="*/ 666750 w 707232"/>
              <a:gd name="connsiteY20" fmla="*/ 528638 h 850106"/>
              <a:gd name="connsiteX21" fmla="*/ 685800 w 707232"/>
              <a:gd name="connsiteY21" fmla="*/ 571500 h 850106"/>
              <a:gd name="connsiteX22" fmla="*/ 704850 w 707232"/>
              <a:gd name="connsiteY22" fmla="*/ 664369 h 850106"/>
              <a:gd name="connsiteX23" fmla="*/ 707232 w 707232"/>
              <a:gd name="connsiteY23" fmla="*/ 711994 h 850106"/>
              <a:gd name="connsiteX24" fmla="*/ 697707 w 707232"/>
              <a:gd name="connsiteY24" fmla="*/ 766763 h 850106"/>
              <a:gd name="connsiteX25" fmla="*/ 683419 w 707232"/>
              <a:gd name="connsiteY25" fmla="*/ 795338 h 850106"/>
              <a:gd name="connsiteX26" fmla="*/ 652463 w 707232"/>
              <a:gd name="connsiteY26" fmla="*/ 826294 h 850106"/>
              <a:gd name="connsiteX27" fmla="*/ 623888 w 707232"/>
              <a:gd name="connsiteY27" fmla="*/ 842963 h 850106"/>
              <a:gd name="connsiteX28" fmla="*/ 595313 w 707232"/>
              <a:gd name="connsiteY28" fmla="*/ 850106 h 850106"/>
              <a:gd name="connsiteX29" fmla="*/ 566738 w 707232"/>
              <a:gd name="connsiteY29" fmla="*/ 842963 h 850106"/>
              <a:gd name="connsiteX30" fmla="*/ 538163 w 707232"/>
              <a:gd name="connsiteY30" fmla="*/ 826294 h 850106"/>
              <a:gd name="connsiteX31" fmla="*/ 516732 w 707232"/>
              <a:gd name="connsiteY31" fmla="*/ 804863 h 850106"/>
              <a:gd name="connsiteX32" fmla="*/ 495300 w 707232"/>
              <a:gd name="connsiteY32" fmla="*/ 781050 h 850106"/>
              <a:gd name="connsiteX33" fmla="*/ 469107 w 707232"/>
              <a:gd name="connsiteY33" fmla="*/ 738188 h 850106"/>
              <a:gd name="connsiteX34" fmla="*/ 438150 w 707232"/>
              <a:gd name="connsiteY34" fmla="*/ 664369 h 850106"/>
              <a:gd name="connsiteX35" fmla="*/ 409575 w 707232"/>
              <a:gd name="connsiteY35" fmla="*/ 590550 h 850106"/>
              <a:gd name="connsiteX36" fmla="*/ 373857 w 707232"/>
              <a:gd name="connsiteY36" fmla="*/ 523875 h 850106"/>
              <a:gd name="connsiteX37" fmla="*/ 330994 w 707232"/>
              <a:gd name="connsiteY37" fmla="*/ 450056 h 850106"/>
              <a:gd name="connsiteX38" fmla="*/ 283369 w 707232"/>
              <a:gd name="connsiteY38" fmla="*/ 383381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07232" h="850106">
                <a:moveTo>
                  <a:pt x="283369" y="383381"/>
                </a:moveTo>
                <a:lnTo>
                  <a:pt x="214313" y="292894"/>
                </a:lnTo>
                <a:lnTo>
                  <a:pt x="147638" y="211931"/>
                </a:lnTo>
                <a:lnTo>
                  <a:pt x="85725" y="140494"/>
                </a:lnTo>
                <a:lnTo>
                  <a:pt x="35719" y="85725"/>
                </a:lnTo>
                <a:lnTo>
                  <a:pt x="19050" y="69056"/>
                </a:lnTo>
                <a:lnTo>
                  <a:pt x="7144" y="45244"/>
                </a:lnTo>
                <a:lnTo>
                  <a:pt x="0" y="14288"/>
                </a:lnTo>
                <a:lnTo>
                  <a:pt x="2382" y="2381"/>
                </a:lnTo>
                <a:lnTo>
                  <a:pt x="7144" y="0"/>
                </a:lnTo>
                <a:lnTo>
                  <a:pt x="28575" y="7144"/>
                </a:lnTo>
                <a:lnTo>
                  <a:pt x="64294" y="26194"/>
                </a:lnTo>
                <a:lnTo>
                  <a:pt x="133350" y="66675"/>
                </a:lnTo>
                <a:lnTo>
                  <a:pt x="211932" y="119063"/>
                </a:lnTo>
                <a:lnTo>
                  <a:pt x="309563" y="185738"/>
                </a:lnTo>
                <a:lnTo>
                  <a:pt x="381000" y="240506"/>
                </a:lnTo>
                <a:lnTo>
                  <a:pt x="442913" y="288131"/>
                </a:lnTo>
                <a:lnTo>
                  <a:pt x="502444" y="342900"/>
                </a:lnTo>
                <a:lnTo>
                  <a:pt x="569119" y="409575"/>
                </a:lnTo>
                <a:lnTo>
                  <a:pt x="621507" y="466725"/>
                </a:lnTo>
                <a:lnTo>
                  <a:pt x="666750" y="528638"/>
                </a:lnTo>
                <a:lnTo>
                  <a:pt x="685800" y="571500"/>
                </a:lnTo>
                <a:lnTo>
                  <a:pt x="704850" y="664369"/>
                </a:lnTo>
                <a:lnTo>
                  <a:pt x="707232" y="711994"/>
                </a:lnTo>
                <a:lnTo>
                  <a:pt x="697707" y="766763"/>
                </a:lnTo>
                <a:lnTo>
                  <a:pt x="683419" y="795338"/>
                </a:lnTo>
                <a:lnTo>
                  <a:pt x="652463" y="826294"/>
                </a:lnTo>
                <a:lnTo>
                  <a:pt x="623888" y="842963"/>
                </a:lnTo>
                <a:lnTo>
                  <a:pt x="595313" y="850106"/>
                </a:lnTo>
                <a:lnTo>
                  <a:pt x="566738" y="842963"/>
                </a:lnTo>
                <a:lnTo>
                  <a:pt x="538163" y="826294"/>
                </a:lnTo>
                <a:lnTo>
                  <a:pt x="516732" y="804863"/>
                </a:lnTo>
                <a:lnTo>
                  <a:pt x="495300" y="781050"/>
                </a:lnTo>
                <a:lnTo>
                  <a:pt x="469107" y="738188"/>
                </a:lnTo>
                <a:lnTo>
                  <a:pt x="438150" y="664369"/>
                </a:lnTo>
                <a:lnTo>
                  <a:pt x="409575" y="590550"/>
                </a:lnTo>
                <a:lnTo>
                  <a:pt x="373857" y="523875"/>
                </a:lnTo>
                <a:lnTo>
                  <a:pt x="330994" y="450056"/>
                </a:lnTo>
                <a:lnTo>
                  <a:pt x="283369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90409374-176D-AE45-8F6D-BA273AAB3306}"/>
              </a:ext>
            </a:extLst>
          </p:cNvPr>
          <p:cNvSpPr/>
          <p:nvPr/>
        </p:nvSpPr>
        <p:spPr>
          <a:xfrm>
            <a:off x="4214813" y="1943100"/>
            <a:ext cx="612775" cy="814388"/>
          </a:xfrm>
          <a:custGeom>
            <a:avLst/>
            <a:gdLst>
              <a:gd name="connsiteX0" fmla="*/ 397668 w 611981"/>
              <a:gd name="connsiteY0" fmla="*/ 481013 h 814388"/>
              <a:gd name="connsiteX1" fmla="*/ 514350 w 611981"/>
              <a:gd name="connsiteY1" fmla="*/ 364331 h 814388"/>
              <a:gd name="connsiteX2" fmla="*/ 573881 w 611981"/>
              <a:gd name="connsiteY2" fmla="*/ 304800 h 814388"/>
              <a:gd name="connsiteX3" fmla="*/ 595312 w 611981"/>
              <a:gd name="connsiteY3" fmla="*/ 288131 h 814388"/>
              <a:gd name="connsiteX4" fmla="*/ 604837 w 611981"/>
              <a:gd name="connsiteY4" fmla="*/ 278606 h 814388"/>
              <a:gd name="connsiteX5" fmla="*/ 609600 w 611981"/>
              <a:gd name="connsiteY5" fmla="*/ 271463 h 814388"/>
              <a:gd name="connsiteX6" fmla="*/ 611981 w 611981"/>
              <a:gd name="connsiteY6" fmla="*/ 257175 h 814388"/>
              <a:gd name="connsiteX7" fmla="*/ 602456 w 611981"/>
              <a:gd name="connsiteY7" fmla="*/ 226219 h 814388"/>
              <a:gd name="connsiteX8" fmla="*/ 588168 w 611981"/>
              <a:gd name="connsiteY8" fmla="*/ 202406 h 814388"/>
              <a:gd name="connsiteX9" fmla="*/ 552450 w 611981"/>
              <a:gd name="connsiteY9" fmla="*/ 164306 h 814388"/>
              <a:gd name="connsiteX10" fmla="*/ 504825 w 611981"/>
              <a:gd name="connsiteY10" fmla="*/ 123825 h 814388"/>
              <a:gd name="connsiteX11" fmla="*/ 440531 w 611981"/>
              <a:gd name="connsiteY11" fmla="*/ 78581 h 814388"/>
              <a:gd name="connsiteX12" fmla="*/ 388143 w 611981"/>
              <a:gd name="connsiteY12" fmla="*/ 45244 h 814388"/>
              <a:gd name="connsiteX13" fmla="*/ 335756 w 611981"/>
              <a:gd name="connsiteY13" fmla="*/ 21431 h 814388"/>
              <a:gd name="connsiteX14" fmla="*/ 292893 w 611981"/>
              <a:gd name="connsiteY14" fmla="*/ 7144 h 814388"/>
              <a:gd name="connsiteX15" fmla="*/ 252412 w 611981"/>
              <a:gd name="connsiteY15" fmla="*/ 0 h 814388"/>
              <a:gd name="connsiteX16" fmla="*/ 235743 w 611981"/>
              <a:gd name="connsiteY16" fmla="*/ 2381 h 814388"/>
              <a:gd name="connsiteX17" fmla="*/ 230981 w 611981"/>
              <a:gd name="connsiteY17" fmla="*/ 9525 h 814388"/>
              <a:gd name="connsiteX18" fmla="*/ 228600 w 611981"/>
              <a:gd name="connsiteY18" fmla="*/ 28575 h 814388"/>
              <a:gd name="connsiteX19" fmla="*/ 235743 w 611981"/>
              <a:gd name="connsiteY19" fmla="*/ 61913 h 814388"/>
              <a:gd name="connsiteX20" fmla="*/ 245268 w 611981"/>
              <a:gd name="connsiteY20" fmla="*/ 88106 h 814388"/>
              <a:gd name="connsiteX21" fmla="*/ 254793 w 611981"/>
              <a:gd name="connsiteY21" fmla="*/ 119063 h 814388"/>
              <a:gd name="connsiteX22" fmla="*/ 259556 w 611981"/>
              <a:gd name="connsiteY22" fmla="*/ 145256 h 814388"/>
              <a:gd name="connsiteX23" fmla="*/ 259556 w 611981"/>
              <a:gd name="connsiteY23" fmla="*/ 192881 h 814388"/>
              <a:gd name="connsiteX24" fmla="*/ 252412 w 611981"/>
              <a:gd name="connsiteY24" fmla="*/ 240506 h 814388"/>
              <a:gd name="connsiteX25" fmla="*/ 238125 w 611981"/>
              <a:gd name="connsiteY25" fmla="*/ 283369 h 814388"/>
              <a:gd name="connsiteX26" fmla="*/ 166687 w 611981"/>
              <a:gd name="connsiteY26" fmla="*/ 431006 h 814388"/>
              <a:gd name="connsiteX27" fmla="*/ 90487 w 611981"/>
              <a:gd name="connsiteY27" fmla="*/ 597694 h 814388"/>
              <a:gd name="connsiteX28" fmla="*/ 33337 w 611981"/>
              <a:gd name="connsiteY28" fmla="*/ 716756 h 814388"/>
              <a:gd name="connsiteX29" fmla="*/ 16668 w 611981"/>
              <a:gd name="connsiteY29" fmla="*/ 752475 h 814388"/>
              <a:gd name="connsiteX30" fmla="*/ 7143 w 611981"/>
              <a:gd name="connsiteY30" fmla="*/ 773906 h 814388"/>
              <a:gd name="connsiteX31" fmla="*/ 0 w 611981"/>
              <a:gd name="connsiteY31" fmla="*/ 800100 h 814388"/>
              <a:gd name="connsiteX32" fmla="*/ 0 w 611981"/>
              <a:gd name="connsiteY32" fmla="*/ 809625 h 814388"/>
              <a:gd name="connsiteX33" fmla="*/ 4762 w 611981"/>
              <a:gd name="connsiteY33" fmla="*/ 814388 h 814388"/>
              <a:gd name="connsiteX34" fmla="*/ 33337 w 611981"/>
              <a:gd name="connsiteY34" fmla="*/ 809625 h 814388"/>
              <a:gd name="connsiteX35" fmla="*/ 92868 w 611981"/>
              <a:gd name="connsiteY35" fmla="*/ 781050 h 814388"/>
              <a:gd name="connsiteX36" fmla="*/ 109537 w 611981"/>
              <a:gd name="connsiteY36" fmla="*/ 769144 h 814388"/>
              <a:gd name="connsiteX37" fmla="*/ 195262 w 611981"/>
              <a:gd name="connsiteY37" fmla="*/ 683419 h 814388"/>
              <a:gd name="connsiteX38" fmla="*/ 283368 w 611981"/>
              <a:gd name="connsiteY38" fmla="*/ 592931 h 814388"/>
              <a:gd name="connsiteX39" fmla="*/ 397668 w 611981"/>
              <a:gd name="connsiteY39" fmla="*/ 481013 h 8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11981" h="814388">
                <a:moveTo>
                  <a:pt x="397668" y="481013"/>
                </a:moveTo>
                <a:lnTo>
                  <a:pt x="514350" y="364331"/>
                </a:lnTo>
                <a:lnTo>
                  <a:pt x="573881" y="304800"/>
                </a:lnTo>
                <a:lnTo>
                  <a:pt x="595312" y="288131"/>
                </a:lnTo>
                <a:lnTo>
                  <a:pt x="604837" y="278606"/>
                </a:lnTo>
                <a:lnTo>
                  <a:pt x="609600" y="271463"/>
                </a:lnTo>
                <a:lnTo>
                  <a:pt x="611981" y="257175"/>
                </a:lnTo>
                <a:lnTo>
                  <a:pt x="602456" y="226219"/>
                </a:lnTo>
                <a:lnTo>
                  <a:pt x="588168" y="202406"/>
                </a:lnTo>
                <a:lnTo>
                  <a:pt x="552450" y="164306"/>
                </a:lnTo>
                <a:lnTo>
                  <a:pt x="504825" y="123825"/>
                </a:lnTo>
                <a:lnTo>
                  <a:pt x="440531" y="78581"/>
                </a:lnTo>
                <a:lnTo>
                  <a:pt x="388143" y="45244"/>
                </a:lnTo>
                <a:lnTo>
                  <a:pt x="335756" y="21431"/>
                </a:lnTo>
                <a:lnTo>
                  <a:pt x="292893" y="7144"/>
                </a:lnTo>
                <a:lnTo>
                  <a:pt x="252412" y="0"/>
                </a:lnTo>
                <a:lnTo>
                  <a:pt x="235743" y="2381"/>
                </a:lnTo>
                <a:lnTo>
                  <a:pt x="230981" y="9525"/>
                </a:lnTo>
                <a:lnTo>
                  <a:pt x="228600" y="28575"/>
                </a:lnTo>
                <a:lnTo>
                  <a:pt x="235743" y="61913"/>
                </a:lnTo>
                <a:lnTo>
                  <a:pt x="245268" y="88106"/>
                </a:lnTo>
                <a:lnTo>
                  <a:pt x="254793" y="119063"/>
                </a:lnTo>
                <a:lnTo>
                  <a:pt x="259556" y="145256"/>
                </a:lnTo>
                <a:lnTo>
                  <a:pt x="259556" y="192881"/>
                </a:lnTo>
                <a:lnTo>
                  <a:pt x="252412" y="240506"/>
                </a:lnTo>
                <a:lnTo>
                  <a:pt x="238125" y="283369"/>
                </a:lnTo>
                <a:lnTo>
                  <a:pt x="166687" y="431006"/>
                </a:lnTo>
                <a:lnTo>
                  <a:pt x="90487" y="597694"/>
                </a:lnTo>
                <a:lnTo>
                  <a:pt x="33337" y="716756"/>
                </a:lnTo>
                <a:lnTo>
                  <a:pt x="16668" y="752475"/>
                </a:lnTo>
                <a:lnTo>
                  <a:pt x="7143" y="773906"/>
                </a:lnTo>
                <a:lnTo>
                  <a:pt x="0" y="800100"/>
                </a:lnTo>
                <a:lnTo>
                  <a:pt x="0" y="809625"/>
                </a:lnTo>
                <a:lnTo>
                  <a:pt x="4762" y="814388"/>
                </a:lnTo>
                <a:lnTo>
                  <a:pt x="33337" y="809625"/>
                </a:lnTo>
                <a:lnTo>
                  <a:pt x="92868" y="781050"/>
                </a:lnTo>
                <a:lnTo>
                  <a:pt x="109537" y="769144"/>
                </a:lnTo>
                <a:lnTo>
                  <a:pt x="195262" y="683419"/>
                </a:lnTo>
                <a:lnTo>
                  <a:pt x="283368" y="592931"/>
                </a:lnTo>
                <a:lnTo>
                  <a:pt x="397668" y="4810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7A183ABC-A5BC-8541-A503-09F92C3391A1}"/>
              </a:ext>
            </a:extLst>
          </p:cNvPr>
          <p:cNvSpPr/>
          <p:nvPr/>
        </p:nvSpPr>
        <p:spPr>
          <a:xfrm>
            <a:off x="2657475" y="3046413"/>
            <a:ext cx="2090738" cy="641350"/>
          </a:xfrm>
          <a:custGeom>
            <a:avLst/>
            <a:gdLst>
              <a:gd name="connsiteX0" fmla="*/ 585788 w 2090738"/>
              <a:gd name="connsiteY0" fmla="*/ 326231 h 642937"/>
              <a:gd name="connsiteX1" fmla="*/ 716756 w 2090738"/>
              <a:gd name="connsiteY1" fmla="*/ 295275 h 642937"/>
              <a:gd name="connsiteX2" fmla="*/ 883444 w 2090738"/>
              <a:gd name="connsiteY2" fmla="*/ 247650 h 642937"/>
              <a:gd name="connsiteX3" fmla="*/ 1076325 w 2090738"/>
              <a:gd name="connsiteY3" fmla="*/ 185737 h 642937"/>
              <a:gd name="connsiteX4" fmla="*/ 1116806 w 2090738"/>
              <a:gd name="connsiteY4" fmla="*/ 171450 h 642937"/>
              <a:gd name="connsiteX5" fmla="*/ 1266825 w 2090738"/>
              <a:gd name="connsiteY5" fmla="*/ 138112 h 642937"/>
              <a:gd name="connsiteX6" fmla="*/ 1345406 w 2090738"/>
              <a:gd name="connsiteY6" fmla="*/ 128587 h 642937"/>
              <a:gd name="connsiteX7" fmla="*/ 1454944 w 2090738"/>
              <a:gd name="connsiteY7" fmla="*/ 107156 h 642937"/>
              <a:gd name="connsiteX8" fmla="*/ 1528763 w 2090738"/>
              <a:gd name="connsiteY8" fmla="*/ 88106 h 642937"/>
              <a:gd name="connsiteX9" fmla="*/ 1595438 w 2090738"/>
              <a:gd name="connsiteY9" fmla="*/ 64294 h 642937"/>
              <a:gd name="connsiteX10" fmla="*/ 1657350 w 2090738"/>
              <a:gd name="connsiteY10" fmla="*/ 38100 h 642937"/>
              <a:gd name="connsiteX11" fmla="*/ 1704975 w 2090738"/>
              <a:gd name="connsiteY11" fmla="*/ 4762 h 642937"/>
              <a:gd name="connsiteX12" fmla="*/ 1728788 w 2090738"/>
              <a:gd name="connsiteY12" fmla="*/ 0 h 642937"/>
              <a:gd name="connsiteX13" fmla="*/ 1790700 w 2090738"/>
              <a:gd name="connsiteY13" fmla="*/ 2381 h 642937"/>
              <a:gd name="connsiteX14" fmla="*/ 1845469 w 2090738"/>
              <a:gd name="connsiteY14" fmla="*/ 16669 h 642937"/>
              <a:gd name="connsiteX15" fmla="*/ 1905000 w 2090738"/>
              <a:gd name="connsiteY15" fmla="*/ 38100 h 642937"/>
              <a:gd name="connsiteX16" fmla="*/ 1969294 w 2090738"/>
              <a:gd name="connsiteY16" fmla="*/ 66675 h 642937"/>
              <a:gd name="connsiteX17" fmla="*/ 2016919 w 2090738"/>
              <a:gd name="connsiteY17" fmla="*/ 92869 h 642937"/>
              <a:gd name="connsiteX18" fmla="*/ 2052638 w 2090738"/>
              <a:gd name="connsiteY18" fmla="*/ 116681 h 642937"/>
              <a:gd name="connsiteX19" fmla="*/ 2069306 w 2090738"/>
              <a:gd name="connsiteY19" fmla="*/ 128587 h 642937"/>
              <a:gd name="connsiteX20" fmla="*/ 2081213 w 2090738"/>
              <a:gd name="connsiteY20" fmla="*/ 140494 h 642937"/>
              <a:gd name="connsiteX21" fmla="*/ 2085975 w 2090738"/>
              <a:gd name="connsiteY21" fmla="*/ 150019 h 642937"/>
              <a:gd name="connsiteX22" fmla="*/ 2090738 w 2090738"/>
              <a:gd name="connsiteY22" fmla="*/ 159544 h 642937"/>
              <a:gd name="connsiteX23" fmla="*/ 2090738 w 2090738"/>
              <a:gd name="connsiteY23" fmla="*/ 171450 h 642937"/>
              <a:gd name="connsiteX24" fmla="*/ 2083594 w 2090738"/>
              <a:gd name="connsiteY24" fmla="*/ 188119 h 642937"/>
              <a:gd name="connsiteX25" fmla="*/ 2071688 w 2090738"/>
              <a:gd name="connsiteY25" fmla="*/ 202406 h 642937"/>
              <a:gd name="connsiteX26" fmla="*/ 2028825 w 2090738"/>
              <a:gd name="connsiteY26" fmla="*/ 221456 h 642937"/>
              <a:gd name="connsiteX27" fmla="*/ 1962150 w 2090738"/>
              <a:gd name="connsiteY27" fmla="*/ 235744 h 642937"/>
              <a:gd name="connsiteX28" fmla="*/ 1835944 w 2090738"/>
              <a:gd name="connsiteY28" fmla="*/ 257175 h 642937"/>
              <a:gd name="connsiteX29" fmla="*/ 1662113 w 2090738"/>
              <a:gd name="connsiteY29" fmla="*/ 285750 h 642937"/>
              <a:gd name="connsiteX30" fmla="*/ 1350169 w 2090738"/>
              <a:gd name="connsiteY30" fmla="*/ 328612 h 642937"/>
              <a:gd name="connsiteX31" fmla="*/ 1250156 w 2090738"/>
              <a:gd name="connsiteY31" fmla="*/ 345281 h 642937"/>
              <a:gd name="connsiteX32" fmla="*/ 1016794 w 2090738"/>
              <a:gd name="connsiteY32" fmla="*/ 428625 h 642937"/>
              <a:gd name="connsiteX33" fmla="*/ 935831 w 2090738"/>
              <a:gd name="connsiteY33" fmla="*/ 445294 h 642937"/>
              <a:gd name="connsiteX34" fmla="*/ 800100 w 2090738"/>
              <a:gd name="connsiteY34" fmla="*/ 485775 h 642937"/>
              <a:gd name="connsiteX35" fmla="*/ 626269 w 2090738"/>
              <a:gd name="connsiteY35" fmla="*/ 538162 h 642937"/>
              <a:gd name="connsiteX36" fmla="*/ 519113 w 2090738"/>
              <a:gd name="connsiteY36" fmla="*/ 576262 h 642937"/>
              <a:gd name="connsiteX37" fmla="*/ 461963 w 2090738"/>
              <a:gd name="connsiteY37" fmla="*/ 597694 h 642937"/>
              <a:gd name="connsiteX38" fmla="*/ 409575 w 2090738"/>
              <a:gd name="connsiteY38" fmla="*/ 619125 h 642937"/>
              <a:gd name="connsiteX39" fmla="*/ 378619 w 2090738"/>
              <a:gd name="connsiteY39" fmla="*/ 633412 h 642937"/>
              <a:gd name="connsiteX40" fmla="*/ 354806 w 2090738"/>
              <a:gd name="connsiteY40" fmla="*/ 640556 h 642937"/>
              <a:gd name="connsiteX41" fmla="*/ 328613 w 2090738"/>
              <a:gd name="connsiteY41" fmla="*/ 642937 h 642937"/>
              <a:gd name="connsiteX42" fmla="*/ 295275 w 2090738"/>
              <a:gd name="connsiteY42" fmla="*/ 638175 h 642937"/>
              <a:gd name="connsiteX43" fmla="*/ 259556 w 2090738"/>
              <a:gd name="connsiteY43" fmla="*/ 628650 h 642937"/>
              <a:gd name="connsiteX44" fmla="*/ 223838 w 2090738"/>
              <a:gd name="connsiteY44" fmla="*/ 611981 h 642937"/>
              <a:gd name="connsiteX45" fmla="*/ 197644 w 2090738"/>
              <a:gd name="connsiteY45" fmla="*/ 590550 h 642937"/>
              <a:gd name="connsiteX46" fmla="*/ 157163 w 2090738"/>
              <a:gd name="connsiteY46" fmla="*/ 557212 h 642937"/>
              <a:gd name="connsiteX47" fmla="*/ 109538 w 2090738"/>
              <a:gd name="connsiteY47" fmla="*/ 504825 h 642937"/>
              <a:gd name="connsiteX48" fmla="*/ 66675 w 2090738"/>
              <a:gd name="connsiteY48" fmla="*/ 450056 h 642937"/>
              <a:gd name="connsiteX49" fmla="*/ 28575 w 2090738"/>
              <a:gd name="connsiteY49" fmla="*/ 395287 h 642937"/>
              <a:gd name="connsiteX50" fmla="*/ 11906 w 2090738"/>
              <a:gd name="connsiteY50" fmla="*/ 371475 h 642937"/>
              <a:gd name="connsiteX51" fmla="*/ 4763 w 2090738"/>
              <a:gd name="connsiteY51" fmla="*/ 350044 h 642937"/>
              <a:gd name="connsiteX52" fmla="*/ 0 w 2090738"/>
              <a:gd name="connsiteY52" fmla="*/ 328612 h 642937"/>
              <a:gd name="connsiteX53" fmla="*/ 2381 w 2090738"/>
              <a:gd name="connsiteY53" fmla="*/ 302419 h 642937"/>
              <a:gd name="connsiteX54" fmla="*/ 7144 w 2090738"/>
              <a:gd name="connsiteY54" fmla="*/ 300037 h 642937"/>
              <a:gd name="connsiteX55" fmla="*/ 21431 w 2090738"/>
              <a:gd name="connsiteY55" fmla="*/ 295275 h 642937"/>
              <a:gd name="connsiteX56" fmla="*/ 38100 w 2090738"/>
              <a:gd name="connsiteY56" fmla="*/ 304800 h 642937"/>
              <a:gd name="connsiteX57" fmla="*/ 66675 w 2090738"/>
              <a:gd name="connsiteY57" fmla="*/ 321469 h 642937"/>
              <a:gd name="connsiteX58" fmla="*/ 114300 w 2090738"/>
              <a:gd name="connsiteY58" fmla="*/ 338137 h 642937"/>
              <a:gd name="connsiteX59" fmla="*/ 235744 w 2090738"/>
              <a:gd name="connsiteY59" fmla="*/ 357187 h 642937"/>
              <a:gd name="connsiteX60" fmla="*/ 350044 w 2090738"/>
              <a:gd name="connsiteY60" fmla="*/ 364331 h 642937"/>
              <a:gd name="connsiteX61" fmla="*/ 390525 w 2090738"/>
              <a:gd name="connsiteY61" fmla="*/ 361950 h 642937"/>
              <a:gd name="connsiteX62" fmla="*/ 585788 w 2090738"/>
              <a:gd name="connsiteY62" fmla="*/ 326231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090738" h="642937">
                <a:moveTo>
                  <a:pt x="585788" y="326231"/>
                </a:moveTo>
                <a:lnTo>
                  <a:pt x="716756" y="295275"/>
                </a:lnTo>
                <a:lnTo>
                  <a:pt x="883444" y="247650"/>
                </a:lnTo>
                <a:lnTo>
                  <a:pt x="1076325" y="185737"/>
                </a:lnTo>
                <a:lnTo>
                  <a:pt x="1116806" y="171450"/>
                </a:lnTo>
                <a:lnTo>
                  <a:pt x="1266825" y="138112"/>
                </a:lnTo>
                <a:lnTo>
                  <a:pt x="1345406" y="128587"/>
                </a:lnTo>
                <a:lnTo>
                  <a:pt x="1454944" y="107156"/>
                </a:lnTo>
                <a:lnTo>
                  <a:pt x="1528763" y="88106"/>
                </a:lnTo>
                <a:lnTo>
                  <a:pt x="1595438" y="64294"/>
                </a:lnTo>
                <a:lnTo>
                  <a:pt x="1657350" y="38100"/>
                </a:lnTo>
                <a:lnTo>
                  <a:pt x="1704975" y="4762"/>
                </a:lnTo>
                <a:lnTo>
                  <a:pt x="1728788" y="0"/>
                </a:lnTo>
                <a:lnTo>
                  <a:pt x="1790700" y="2381"/>
                </a:lnTo>
                <a:lnTo>
                  <a:pt x="1845469" y="16669"/>
                </a:lnTo>
                <a:lnTo>
                  <a:pt x="1905000" y="38100"/>
                </a:lnTo>
                <a:lnTo>
                  <a:pt x="1969294" y="66675"/>
                </a:lnTo>
                <a:lnTo>
                  <a:pt x="2016919" y="92869"/>
                </a:lnTo>
                <a:lnTo>
                  <a:pt x="2052638" y="116681"/>
                </a:lnTo>
                <a:lnTo>
                  <a:pt x="2069306" y="128587"/>
                </a:lnTo>
                <a:lnTo>
                  <a:pt x="2081213" y="140494"/>
                </a:lnTo>
                <a:lnTo>
                  <a:pt x="2085975" y="150019"/>
                </a:lnTo>
                <a:lnTo>
                  <a:pt x="2090738" y="159544"/>
                </a:lnTo>
                <a:lnTo>
                  <a:pt x="2090738" y="171450"/>
                </a:lnTo>
                <a:lnTo>
                  <a:pt x="2083594" y="188119"/>
                </a:lnTo>
                <a:lnTo>
                  <a:pt x="2071688" y="202406"/>
                </a:lnTo>
                <a:lnTo>
                  <a:pt x="2028825" y="221456"/>
                </a:lnTo>
                <a:lnTo>
                  <a:pt x="1962150" y="235744"/>
                </a:lnTo>
                <a:lnTo>
                  <a:pt x="1835944" y="257175"/>
                </a:lnTo>
                <a:lnTo>
                  <a:pt x="1662113" y="285750"/>
                </a:lnTo>
                <a:lnTo>
                  <a:pt x="1350169" y="328612"/>
                </a:lnTo>
                <a:lnTo>
                  <a:pt x="1250156" y="345281"/>
                </a:lnTo>
                <a:lnTo>
                  <a:pt x="1016794" y="428625"/>
                </a:lnTo>
                <a:lnTo>
                  <a:pt x="935831" y="445294"/>
                </a:lnTo>
                <a:lnTo>
                  <a:pt x="800100" y="485775"/>
                </a:lnTo>
                <a:lnTo>
                  <a:pt x="626269" y="538162"/>
                </a:lnTo>
                <a:lnTo>
                  <a:pt x="519113" y="576262"/>
                </a:lnTo>
                <a:lnTo>
                  <a:pt x="461963" y="597694"/>
                </a:lnTo>
                <a:lnTo>
                  <a:pt x="409575" y="619125"/>
                </a:lnTo>
                <a:lnTo>
                  <a:pt x="378619" y="633412"/>
                </a:lnTo>
                <a:lnTo>
                  <a:pt x="354806" y="640556"/>
                </a:lnTo>
                <a:lnTo>
                  <a:pt x="328613" y="642937"/>
                </a:lnTo>
                <a:lnTo>
                  <a:pt x="295275" y="638175"/>
                </a:lnTo>
                <a:lnTo>
                  <a:pt x="259556" y="628650"/>
                </a:lnTo>
                <a:lnTo>
                  <a:pt x="223838" y="611981"/>
                </a:lnTo>
                <a:lnTo>
                  <a:pt x="197644" y="590550"/>
                </a:lnTo>
                <a:lnTo>
                  <a:pt x="157163" y="557212"/>
                </a:lnTo>
                <a:lnTo>
                  <a:pt x="109538" y="504825"/>
                </a:lnTo>
                <a:lnTo>
                  <a:pt x="66675" y="450056"/>
                </a:lnTo>
                <a:lnTo>
                  <a:pt x="28575" y="395287"/>
                </a:lnTo>
                <a:lnTo>
                  <a:pt x="11906" y="371475"/>
                </a:lnTo>
                <a:lnTo>
                  <a:pt x="4763" y="350044"/>
                </a:lnTo>
                <a:lnTo>
                  <a:pt x="0" y="328612"/>
                </a:lnTo>
                <a:lnTo>
                  <a:pt x="2381" y="302419"/>
                </a:lnTo>
                <a:lnTo>
                  <a:pt x="7144" y="300037"/>
                </a:lnTo>
                <a:lnTo>
                  <a:pt x="21431" y="295275"/>
                </a:lnTo>
                <a:lnTo>
                  <a:pt x="38100" y="304800"/>
                </a:lnTo>
                <a:lnTo>
                  <a:pt x="66675" y="321469"/>
                </a:lnTo>
                <a:lnTo>
                  <a:pt x="114300" y="338137"/>
                </a:lnTo>
                <a:lnTo>
                  <a:pt x="235744" y="357187"/>
                </a:lnTo>
                <a:lnTo>
                  <a:pt x="350044" y="364331"/>
                </a:lnTo>
                <a:lnTo>
                  <a:pt x="390525" y="361950"/>
                </a:lnTo>
                <a:lnTo>
                  <a:pt x="585788" y="326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8ECCB265-06F2-1D40-B285-FAF4435E99A5}"/>
              </a:ext>
            </a:extLst>
          </p:cNvPr>
          <p:cNvSpPr/>
          <p:nvPr/>
        </p:nvSpPr>
        <p:spPr>
          <a:xfrm>
            <a:off x="4986338" y="2951163"/>
            <a:ext cx="795337" cy="517525"/>
          </a:xfrm>
          <a:custGeom>
            <a:avLst/>
            <a:gdLst>
              <a:gd name="connsiteX0" fmla="*/ 292893 w 795337"/>
              <a:gd name="connsiteY0" fmla="*/ 61912 h 519112"/>
              <a:gd name="connsiteX1" fmla="*/ 361950 w 795337"/>
              <a:gd name="connsiteY1" fmla="*/ 76200 h 519112"/>
              <a:gd name="connsiteX2" fmla="*/ 402431 w 795337"/>
              <a:gd name="connsiteY2" fmla="*/ 83344 h 519112"/>
              <a:gd name="connsiteX3" fmla="*/ 473868 w 795337"/>
              <a:gd name="connsiteY3" fmla="*/ 92869 h 519112"/>
              <a:gd name="connsiteX4" fmla="*/ 531018 w 795337"/>
              <a:gd name="connsiteY4" fmla="*/ 100012 h 519112"/>
              <a:gd name="connsiteX5" fmla="*/ 554831 w 795337"/>
              <a:gd name="connsiteY5" fmla="*/ 104775 h 519112"/>
              <a:gd name="connsiteX6" fmla="*/ 590550 w 795337"/>
              <a:gd name="connsiteY6" fmla="*/ 123825 h 519112"/>
              <a:gd name="connsiteX7" fmla="*/ 633412 w 795337"/>
              <a:gd name="connsiteY7" fmla="*/ 152400 h 519112"/>
              <a:gd name="connsiteX8" fmla="*/ 652462 w 795337"/>
              <a:gd name="connsiteY8" fmla="*/ 166687 h 519112"/>
              <a:gd name="connsiteX9" fmla="*/ 683418 w 795337"/>
              <a:gd name="connsiteY9" fmla="*/ 197644 h 519112"/>
              <a:gd name="connsiteX10" fmla="*/ 700087 w 795337"/>
              <a:gd name="connsiteY10" fmla="*/ 216694 h 519112"/>
              <a:gd name="connsiteX11" fmla="*/ 714375 w 795337"/>
              <a:gd name="connsiteY11" fmla="*/ 233362 h 519112"/>
              <a:gd name="connsiteX12" fmla="*/ 733425 w 795337"/>
              <a:gd name="connsiteY12" fmla="*/ 261937 h 519112"/>
              <a:gd name="connsiteX13" fmla="*/ 752475 w 795337"/>
              <a:gd name="connsiteY13" fmla="*/ 295275 h 519112"/>
              <a:gd name="connsiteX14" fmla="*/ 769143 w 795337"/>
              <a:gd name="connsiteY14" fmla="*/ 333375 h 519112"/>
              <a:gd name="connsiteX15" fmla="*/ 785812 w 795337"/>
              <a:gd name="connsiteY15" fmla="*/ 383381 h 519112"/>
              <a:gd name="connsiteX16" fmla="*/ 790575 w 795337"/>
              <a:gd name="connsiteY16" fmla="*/ 414337 h 519112"/>
              <a:gd name="connsiteX17" fmla="*/ 795337 w 795337"/>
              <a:gd name="connsiteY17" fmla="*/ 452437 h 519112"/>
              <a:gd name="connsiteX18" fmla="*/ 795337 w 795337"/>
              <a:gd name="connsiteY18" fmla="*/ 471487 h 519112"/>
              <a:gd name="connsiteX19" fmla="*/ 790575 w 795337"/>
              <a:gd name="connsiteY19" fmla="*/ 495300 h 519112"/>
              <a:gd name="connsiteX20" fmla="*/ 781050 w 795337"/>
              <a:gd name="connsiteY20" fmla="*/ 509587 h 519112"/>
              <a:gd name="connsiteX21" fmla="*/ 764381 w 795337"/>
              <a:gd name="connsiteY21" fmla="*/ 516731 h 519112"/>
              <a:gd name="connsiteX22" fmla="*/ 738187 w 795337"/>
              <a:gd name="connsiteY22" fmla="*/ 519112 h 519112"/>
              <a:gd name="connsiteX23" fmla="*/ 695325 w 795337"/>
              <a:gd name="connsiteY23" fmla="*/ 509587 h 519112"/>
              <a:gd name="connsiteX24" fmla="*/ 607218 w 795337"/>
              <a:gd name="connsiteY24" fmla="*/ 469106 h 519112"/>
              <a:gd name="connsiteX25" fmla="*/ 497681 w 795337"/>
              <a:gd name="connsiteY25" fmla="*/ 407194 h 519112"/>
              <a:gd name="connsiteX26" fmla="*/ 359568 w 795337"/>
              <a:gd name="connsiteY26" fmla="*/ 330994 h 519112"/>
              <a:gd name="connsiteX27" fmla="*/ 250031 w 795337"/>
              <a:gd name="connsiteY27" fmla="*/ 259556 h 519112"/>
              <a:gd name="connsiteX28" fmla="*/ 150018 w 795337"/>
              <a:gd name="connsiteY28" fmla="*/ 180975 h 519112"/>
              <a:gd name="connsiteX29" fmla="*/ 73818 w 795337"/>
              <a:gd name="connsiteY29" fmla="*/ 109537 h 519112"/>
              <a:gd name="connsiteX30" fmla="*/ 21431 w 795337"/>
              <a:gd name="connsiteY30" fmla="*/ 50006 h 519112"/>
              <a:gd name="connsiteX31" fmla="*/ 4762 w 795337"/>
              <a:gd name="connsiteY31" fmla="*/ 23812 h 519112"/>
              <a:gd name="connsiteX32" fmla="*/ 0 w 795337"/>
              <a:gd name="connsiteY32" fmla="*/ 14287 h 519112"/>
              <a:gd name="connsiteX33" fmla="*/ 4762 w 795337"/>
              <a:gd name="connsiteY33" fmla="*/ 7144 h 519112"/>
              <a:gd name="connsiteX34" fmla="*/ 14287 w 795337"/>
              <a:gd name="connsiteY34" fmla="*/ 2381 h 519112"/>
              <a:gd name="connsiteX35" fmla="*/ 33337 w 795337"/>
              <a:gd name="connsiteY35" fmla="*/ 0 h 519112"/>
              <a:gd name="connsiteX36" fmla="*/ 80962 w 795337"/>
              <a:gd name="connsiteY36" fmla="*/ 9525 h 519112"/>
              <a:gd name="connsiteX37" fmla="*/ 202406 w 795337"/>
              <a:gd name="connsiteY37" fmla="*/ 42862 h 519112"/>
              <a:gd name="connsiteX38" fmla="*/ 292893 w 795337"/>
              <a:gd name="connsiteY38" fmla="*/ 61912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95337" h="519112">
                <a:moveTo>
                  <a:pt x="292893" y="61912"/>
                </a:moveTo>
                <a:lnTo>
                  <a:pt x="361950" y="76200"/>
                </a:lnTo>
                <a:lnTo>
                  <a:pt x="402431" y="83344"/>
                </a:lnTo>
                <a:lnTo>
                  <a:pt x="473868" y="92869"/>
                </a:lnTo>
                <a:lnTo>
                  <a:pt x="531018" y="100012"/>
                </a:lnTo>
                <a:lnTo>
                  <a:pt x="554831" y="104775"/>
                </a:lnTo>
                <a:lnTo>
                  <a:pt x="590550" y="123825"/>
                </a:lnTo>
                <a:lnTo>
                  <a:pt x="633412" y="152400"/>
                </a:lnTo>
                <a:lnTo>
                  <a:pt x="652462" y="166687"/>
                </a:lnTo>
                <a:lnTo>
                  <a:pt x="683418" y="197644"/>
                </a:lnTo>
                <a:lnTo>
                  <a:pt x="700087" y="216694"/>
                </a:lnTo>
                <a:lnTo>
                  <a:pt x="714375" y="233362"/>
                </a:lnTo>
                <a:lnTo>
                  <a:pt x="733425" y="261937"/>
                </a:lnTo>
                <a:lnTo>
                  <a:pt x="752475" y="295275"/>
                </a:lnTo>
                <a:lnTo>
                  <a:pt x="769143" y="333375"/>
                </a:lnTo>
                <a:lnTo>
                  <a:pt x="785812" y="383381"/>
                </a:lnTo>
                <a:lnTo>
                  <a:pt x="790575" y="414337"/>
                </a:lnTo>
                <a:lnTo>
                  <a:pt x="795337" y="452437"/>
                </a:lnTo>
                <a:lnTo>
                  <a:pt x="795337" y="471487"/>
                </a:lnTo>
                <a:lnTo>
                  <a:pt x="790575" y="495300"/>
                </a:lnTo>
                <a:lnTo>
                  <a:pt x="781050" y="509587"/>
                </a:lnTo>
                <a:lnTo>
                  <a:pt x="764381" y="516731"/>
                </a:lnTo>
                <a:lnTo>
                  <a:pt x="738187" y="519112"/>
                </a:lnTo>
                <a:lnTo>
                  <a:pt x="695325" y="509587"/>
                </a:lnTo>
                <a:lnTo>
                  <a:pt x="607218" y="469106"/>
                </a:lnTo>
                <a:lnTo>
                  <a:pt x="497681" y="407194"/>
                </a:lnTo>
                <a:lnTo>
                  <a:pt x="359568" y="330994"/>
                </a:lnTo>
                <a:lnTo>
                  <a:pt x="250031" y="259556"/>
                </a:lnTo>
                <a:lnTo>
                  <a:pt x="150018" y="180975"/>
                </a:lnTo>
                <a:lnTo>
                  <a:pt x="73818" y="109537"/>
                </a:lnTo>
                <a:lnTo>
                  <a:pt x="21431" y="50006"/>
                </a:lnTo>
                <a:lnTo>
                  <a:pt x="4762" y="23812"/>
                </a:lnTo>
                <a:lnTo>
                  <a:pt x="0" y="14287"/>
                </a:lnTo>
                <a:lnTo>
                  <a:pt x="4762" y="7144"/>
                </a:lnTo>
                <a:lnTo>
                  <a:pt x="14287" y="2381"/>
                </a:lnTo>
                <a:lnTo>
                  <a:pt x="33337" y="0"/>
                </a:lnTo>
                <a:lnTo>
                  <a:pt x="80962" y="9525"/>
                </a:lnTo>
                <a:lnTo>
                  <a:pt x="202406" y="42862"/>
                </a:lnTo>
                <a:lnTo>
                  <a:pt x="292893" y="61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03BC018F-3172-F943-A777-75BFD294A1C8}"/>
              </a:ext>
            </a:extLst>
          </p:cNvPr>
          <p:cNvSpPr/>
          <p:nvPr/>
        </p:nvSpPr>
        <p:spPr>
          <a:xfrm>
            <a:off x="5157788" y="2076450"/>
            <a:ext cx="708025" cy="534988"/>
          </a:xfrm>
          <a:custGeom>
            <a:avLst/>
            <a:gdLst>
              <a:gd name="connsiteX0" fmla="*/ 271462 w 707231"/>
              <a:gd name="connsiteY0" fmla="*/ 109538 h 535781"/>
              <a:gd name="connsiteX1" fmla="*/ 166687 w 707231"/>
              <a:gd name="connsiteY1" fmla="*/ 59531 h 535781"/>
              <a:gd name="connsiteX2" fmla="*/ 107156 w 707231"/>
              <a:gd name="connsiteY2" fmla="*/ 28575 h 535781"/>
              <a:gd name="connsiteX3" fmla="*/ 66675 w 707231"/>
              <a:gd name="connsiteY3" fmla="*/ 9525 h 535781"/>
              <a:gd name="connsiteX4" fmla="*/ 35718 w 707231"/>
              <a:gd name="connsiteY4" fmla="*/ 0 h 535781"/>
              <a:gd name="connsiteX5" fmla="*/ 19050 w 707231"/>
              <a:gd name="connsiteY5" fmla="*/ 2381 h 535781"/>
              <a:gd name="connsiteX6" fmla="*/ 4762 w 707231"/>
              <a:gd name="connsiteY6" fmla="*/ 7144 h 535781"/>
              <a:gd name="connsiteX7" fmla="*/ 0 w 707231"/>
              <a:gd name="connsiteY7" fmla="*/ 21431 h 535781"/>
              <a:gd name="connsiteX8" fmla="*/ 11906 w 707231"/>
              <a:gd name="connsiteY8" fmla="*/ 50006 h 535781"/>
              <a:gd name="connsiteX9" fmla="*/ 33337 w 707231"/>
              <a:gd name="connsiteY9" fmla="*/ 78581 h 535781"/>
              <a:gd name="connsiteX10" fmla="*/ 78581 w 707231"/>
              <a:gd name="connsiteY10" fmla="*/ 133350 h 535781"/>
              <a:gd name="connsiteX11" fmla="*/ 135731 w 707231"/>
              <a:gd name="connsiteY11" fmla="*/ 197644 h 535781"/>
              <a:gd name="connsiteX12" fmla="*/ 197643 w 707231"/>
              <a:gd name="connsiteY12" fmla="*/ 261938 h 535781"/>
              <a:gd name="connsiteX13" fmla="*/ 269081 w 707231"/>
              <a:gd name="connsiteY13" fmla="*/ 335756 h 535781"/>
              <a:gd name="connsiteX14" fmla="*/ 314325 w 707231"/>
              <a:gd name="connsiteY14" fmla="*/ 376238 h 535781"/>
              <a:gd name="connsiteX15" fmla="*/ 388143 w 707231"/>
              <a:gd name="connsiteY15" fmla="*/ 438150 h 535781"/>
              <a:gd name="connsiteX16" fmla="*/ 431006 w 707231"/>
              <a:gd name="connsiteY16" fmla="*/ 469106 h 535781"/>
              <a:gd name="connsiteX17" fmla="*/ 459581 w 707231"/>
              <a:gd name="connsiteY17" fmla="*/ 488156 h 535781"/>
              <a:gd name="connsiteX18" fmla="*/ 509587 w 707231"/>
              <a:gd name="connsiteY18" fmla="*/ 516731 h 535781"/>
              <a:gd name="connsiteX19" fmla="*/ 550068 w 707231"/>
              <a:gd name="connsiteY19" fmla="*/ 531019 h 535781"/>
              <a:gd name="connsiteX20" fmla="*/ 581025 w 707231"/>
              <a:gd name="connsiteY20" fmla="*/ 535781 h 535781"/>
              <a:gd name="connsiteX21" fmla="*/ 611981 w 707231"/>
              <a:gd name="connsiteY21" fmla="*/ 535781 h 535781"/>
              <a:gd name="connsiteX22" fmla="*/ 647700 w 707231"/>
              <a:gd name="connsiteY22" fmla="*/ 523875 h 535781"/>
              <a:gd name="connsiteX23" fmla="*/ 673893 w 707231"/>
              <a:gd name="connsiteY23" fmla="*/ 507206 h 535781"/>
              <a:gd name="connsiteX24" fmla="*/ 695325 w 707231"/>
              <a:gd name="connsiteY24" fmla="*/ 485775 h 535781"/>
              <a:gd name="connsiteX25" fmla="*/ 704850 w 707231"/>
              <a:gd name="connsiteY25" fmla="*/ 464344 h 535781"/>
              <a:gd name="connsiteX26" fmla="*/ 707231 w 707231"/>
              <a:gd name="connsiteY26" fmla="*/ 438150 h 535781"/>
              <a:gd name="connsiteX27" fmla="*/ 704850 w 707231"/>
              <a:gd name="connsiteY27" fmla="*/ 404813 h 535781"/>
              <a:gd name="connsiteX28" fmla="*/ 695325 w 707231"/>
              <a:gd name="connsiteY28" fmla="*/ 369094 h 535781"/>
              <a:gd name="connsiteX29" fmla="*/ 681037 w 707231"/>
              <a:gd name="connsiteY29" fmla="*/ 330994 h 535781"/>
              <a:gd name="connsiteX30" fmla="*/ 659606 w 707231"/>
              <a:gd name="connsiteY30" fmla="*/ 300038 h 535781"/>
              <a:gd name="connsiteX31" fmla="*/ 611981 w 707231"/>
              <a:gd name="connsiteY31" fmla="*/ 247650 h 535781"/>
              <a:gd name="connsiteX32" fmla="*/ 581025 w 707231"/>
              <a:gd name="connsiteY32" fmla="*/ 219075 h 535781"/>
              <a:gd name="connsiteX33" fmla="*/ 545306 w 707231"/>
              <a:gd name="connsiteY33" fmla="*/ 211931 h 535781"/>
              <a:gd name="connsiteX34" fmla="*/ 445293 w 707231"/>
              <a:gd name="connsiteY34" fmla="*/ 178594 h 535781"/>
              <a:gd name="connsiteX35" fmla="*/ 271462 w 707231"/>
              <a:gd name="connsiteY35" fmla="*/ 109538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07231" h="535781">
                <a:moveTo>
                  <a:pt x="271462" y="109538"/>
                </a:moveTo>
                <a:lnTo>
                  <a:pt x="166687" y="59531"/>
                </a:lnTo>
                <a:lnTo>
                  <a:pt x="107156" y="28575"/>
                </a:lnTo>
                <a:lnTo>
                  <a:pt x="66675" y="9525"/>
                </a:lnTo>
                <a:lnTo>
                  <a:pt x="35718" y="0"/>
                </a:lnTo>
                <a:lnTo>
                  <a:pt x="19050" y="2381"/>
                </a:lnTo>
                <a:lnTo>
                  <a:pt x="4762" y="7144"/>
                </a:lnTo>
                <a:lnTo>
                  <a:pt x="0" y="21431"/>
                </a:lnTo>
                <a:lnTo>
                  <a:pt x="11906" y="50006"/>
                </a:lnTo>
                <a:lnTo>
                  <a:pt x="33337" y="78581"/>
                </a:lnTo>
                <a:lnTo>
                  <a:pt x="78581" y="133350"/>
                </a:lnTo>
                <a:lnTo>
                  <a:pt x="135731" y="197644"/>
                </a:lnTo>
                <a:lnTo>
                  <a:pt x="197643" y="261938"/>
                </a:lnTo>
                <a:lnTo>
                  <a:pt x="269081" y="335756"/>
                </a:lnTo>
                <a:lnTo>
                  <a:pt x="314325" y="376238"/>
                </a:lnTo>
                <a:lnTo>
                  <a:pt x="388143" y="438150"/>
                </a:lnTo>
                <a:lnTo>
                  <a:pt x="431006" y="469106"/>
                </a:lnTo>
                <a:lnTo>
                  <a:pt x="459581" y="488156"/>
                </a:lnTo>
                <a:lnTo>
                  <a:pt x="509587" y="516731"/>
                </a:lnTo>
                <a:lnTo>
                  <a:pt x="550068" y="531019"/>
                </a:lnTo>
                <a:lnTo>
                  <a:pt x="581025" y="535781"/>
                </a:lnTo>
                <a:lnTo>
                  <a:pt x="611981" y="535781"/>
                </a:lnTo>
                <a:lnTo>
                  <a:pt x="647700" y="523875"/>
                </a:lnTo>
                <a:lnTo>
                  <a:pt x="673893" y="507206"/>
                </a:lnTo>
                <a:lnTo>
                  <a:pt x="695325" y="485775"/>
                </a:lnTo>
                <a:lnTo>
                  <a:pt x="704850" y="464344"/>
                </a:lnTo>
                <a:lnTo>
                  <a:pt x="707231" y="438150"/>
                </a:lnTo>
                <a:lnTo>
                  <a:pt x="704850" y="404813"/>
                </a:lnTo>
                <a:lnTo>
                  <a:pt x="695325" y="369094"/>
                </a:lnTo>
                <a:lnTo>
                  <a:pt x="681037" y="330994"/>
                </a:lnTo>
                <a:lnTo>
                  <a:pt x="659606" y="300038"/>
                </a:lnTo>
                <a:lnTo>
                  <a:pt x="611981" y="247650"/>
                </a:lnTo>
                <a:lnTo>
                  <a:pt x="581025" y="219075"/>
                </a:lnTo>
                <a:lnTo>
                  <a:pt x="545306" y="211931"/>
                </a:lnTo>
                <a:lnTo>
                  <a:pt x="445293" y="178594"/>
                </a:lnTo>
                <a:lnTo>
                  <a:pt x="271462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08D83023-9D51-6649-AF3C-B00E1E016192}"/>
              </a:ext>
            </a:extLst>
          </p:cNvPr>
          <p:cNvSpPr/>
          <p:nvPr/>
        </p:nvSpPr>
        <p:spPr>
          <a:xfrm rot="16200000">
            <a:off x="1681163" y="3530600"/>
            <a:ext cx="4279900" cy="504825"/>
          </a:xfrm>
          <a:custGeom>
            <a:avLst/>
            <a:gdLst>
              <a:gd name="connsiteX0" fmla="*/ 2820871 w 4278969"/>
              <a:gd name="connsiteY0" fmla="*/ 172995 h 504862"/>
              <a:gd name="connsiteX1" fmla="*/ 1345122 w 4278969"/>
              <a:gd name="connsiteY1" fmla="*/ 169464 h 504862"/>
              <a:gd name="connsiteX2" fmla="*/ 1218023 w 4278969"/>
              <a:gd name="connsiteY2" fmla="*/ 165934 h 504862"/>
              <a:gd name="connsiteX3" fmla="*/ 1055620 w 4278969"/>
              <a:gd name="connsiteY3" fmla="*/ 162403 h 504862"/>
              <a:gd name="connsiteX4" fmla="*/ 886156 w 4278969"/>
              <a:gd name="connsiteY4" fmla="*/ 158873 h 504862"/>
              <a:gd name="connsiteX5" fmla="*/ 734345 w 4278969"/>
              <a:gd name="connsiteY5" fmla="*/ 151812 h 504862"/>
              <a:gd name="connsiteX6" fmla="*/ 674326 w 4278969"/>
              <a:gd name="connsiteY6" fmla="*/ 148281 h 504862"/>
              <a:gd name="connsiteX7" fmla="*/ 589594 w 4278969"/>
              <a:gd name="connsiteY7" fmla="*/ 134159 h 504862"/>
              <a:gd name="connsiteX8" fmla="*/ 469557 w 4278969"/>
              <a:gd name="connsiteY8" fmla="*/ 112976 h 504862"/>
              <a:gd name="connsiteX9" fmla="*/ 430722 w 4278969"/>
              <a:gd name="connsiteY9" fmla="*/ 105915 h 504862"/>
              <a:gd name="connsiteX10" fmla="*/ 374234 w 4278969"/>
              <a:gd name="connsiteY10" fmla="*/ 112976 h 504862"/>
              <a:gd name="connsiteX11" fmla="*/ 247135 w 4278969"/>
              <a:gd name="connsiteY11" fmla="*/ 144751 h 504862"/>
              <a:gd name="connsiteX12" fmla="*/ 141220 w 4278969"/>
              <a:gd name="connsiteY12" fmla="*/ 180056 h 504862"/>
              <a:gd name="connsiteX13" fmla="*/ 49427 w 4278969"/>
              <a:gd name="connsiteY13" fmla="*/ 218891 h 504862"/>
              <a:gd name="connsiteX14" fmla="*/ 17653 w 4278969"/>
              <a:gd name="connsiteY14" fmla="*/ 240074 h 504862"/>
              <a:gd name="connsiteX15" fmla="*/ 3531 w 4278969"/>
              <a:gd name="connsiteY15" fmla="*/ 261257 h 504862"/>
              <a:gd name="connsiteX16" fmla="*/ 0 w 4278969"/>
              <a:gd name="connsiteY16" fmla="*/ 278910 h 504862"/>
              <a:gd name="connsiteX17" fmla="*/ 3531 w 4278969"/>
              <a:gd name="connsiteY17" fmla="*/ 289501 h 504862"/>
              <a:gd name="connsiteX18" fmla="*/ 24714 w 4278969"/>
              <a:gd name="connsiteY18" fmla="*/ 310684 h 504862"/>
              <a:gd name="connsiteX19" fmla="*/ 63549 w 4278969"/>
              <a:gd name="connsiteY19" fmla="*/ 331867 h 504862"/>
              <a:gd name="connsiteX20" fmla="*/ 88263 w 4278969"/>
              <a:gd name="connsiteY20" fmla="*/ 338928 h 504862"/>
              <a:gd name="connsiteX21" fmla="*/ 137690 w 4278969"/>
              <a:gd name="connsiteY21" fmla="*/ 353050 h 504862"/>
              <a:gd name="connsiteX22" fmla="*/ 215361 w 4278969"/>
              <a:gd name="connsiteY22" fmla="*/ 370703 h 504862"/>
              <a:gd name="connsiteX23" fmla="*/ 342459 w 4278969"/>
              <a:gd name="connsiteY23" fmla="*/ 377764 h 504862"/>
              <a:gd name="connsiteX24" fmla="*/ 932053 w 4278969"/>
              <a:gd name="connsiteY24" fmla="*/ 384825 h 504862"/>
              <a:gd name="connsiteX25" fmla="*/ 1655806 w 4278969"/>
              <a:gd name="connsiteY25" fmla="*/ 381294 h 504862"/>
              <a:gd name="connsiteX26" fmla="*/ 2206564 w 4278969"/>
              <a:gd name="connsiteY26" fmla="*/ 374233 h 504862"/>
              <a:gd name="connsiteX27" fmla="*/ 2566675 w 4278969"/>
              <a:gd name="connsiteY27" fmla="*/ 374233 h 504862"/>
              <a:gd name="connsiteX28" fmla="*/ 2863237 w 4278969"/>
              <a:gd name="connsiteY28" fmla="*/ 367172 h 504862"/>
              <a:gd name="connsiteX29" fmla="*/ 3103312 w 4278969"/>
              <a:gd name="connsiteY29" fmla="*/ 363642 h 504862"/>
              <a:gd name="connsiteX30" fmla="*/ 3293959 w 4278969"/>
              <a:gd name="connsiteY30" fmla="*/ 363642 h 504862"/>
              <a:gd name="connsiteX31" fmla="*/ 3537563 w 4278969"/>
              <a:gd name="connsiteY31" fmla="*/ 367172 h 504862"/>
              <a:gd name="connsiteX32" fmla="*/ 3752924 w 4278969"/>
              <a:gd name="connsiteY32" fmla="*/ 374233 h 504862"/>
              <a:gd name="connsiteX33" fmla="*/ 3809412 w 4278969"/>
              <a:gd name="connsiteY33" fmla="*/ 377764 h 504862"/>
              <a:gd name="connsiteX34" fmla="*/ 3862369 w 4278969"/>
              <a:gd name="connsiteY34" fmla="*/ 384825 h 504862"/>
              <a:gd name="connsiteX35" fmla="*/ 3925918 w 4278969"/>
              <a:gd name="connsiteY35" fmla="*/ 402477 h 504862"/>
              <a:gd name="connsiteX36" fmla="*/ 3989467 w 4278969"/>
              <a:gd name="connsiteY36" fmla="*/ 427191 h 504862"/>
              <a:gd name="connsiteX37" fmla="*/ 4014181 w 4278969"/>
              <a:gd name="connsiteY37" fmla="*/ 444843 h 504862"/>
              <a:gd name="connsiteX38" fmla="*/ 4038895 w 4278969"/>
              <a:gd name="connsiteY38" fmla="*/ 473087 h 504862"/>
              <a:gd name="connsiteX39" fmla="*/ 4063608 w 4278969"/>
              <a:gd name="connsiteY39" fmla="*/ 490740 h 504862"/>
              <a:gd name="connsiteX40" fmla="*/ 4088322 w 4278969"/>
              <a:gd name="connsiteY40" fmla="*/ 501331 h 504862"/>
              <a:gd name="connsiteX41" fmla="*/ 4120096 w 4278969"/>
              <a:gd name="connsiteY41" fmla="*/ 504862 h 504862"/>
              <a:gd name="connsiteX42" fmla="*/ 4151871 w 4278969"/>
              <a:gd name="connsiteY42" fmla="*/ 487209 h 504862"/>
              <a:gd name="connsiteX43" fmla="*/ 4183645 w 4278969"/>
              <a:gd name="connsiteY43" fmla="*/ 444843 h 504862"/>
              <a:gd name="connsiteX44" fmla="*/ 4218950 w 4278969"/>
              <a:gd name="connsiteY44" fmla="*/ 356581 h 504862"/>
              <a:gd name="connsiteX45" fmla="*/ 4243664 w 4278969"/>
              <a:gd name="connsiteY45" fmla="*/ 285971 h 504862"/>
              <a:gd name="connsiteX46" fmla="*/ 4261316 w 4278969"/>
              <a:gd name="connsiteY46" fmla="*/ 225952 h 504862"/>
              <a:gd name="connsiteX47" fmla="*/ 4271908 w 4278969"/>
              <a:gd name="connsiteY47" fmla="*/ 165934 h 504862"/>
              <a:gd name="connsiteX48" fmla="*/ 4278969 w 4278969"/>
              <a:gd name="connsiteY48" fmla="*/ 116507 h 504862"/>
              <a:gd name="connsiteX49" fmla="*/ 4278969 w 4278969"/>
              <a:gd name="connsiteY49" fmla="*/ 63549 h 504862"/>
              <a:gd name="connsiteX50" fmla="*/ 4271908 w 4278969"/>
              <a:gd name="connsiteY50" fmla="*/ 28244 h 504862"/>
              <a:gd name="connsiteX51" fmla="*/ 4261316 w 4278969"/>
              <a:gd name="connsiteY51" fmla="*/ 7061 h 504862"/>
              <a:gd name="connsiteX52" fmla="*/ 4240133 w 4278969"/>
              <a:gd name="connsiteY52" fmla="*/ 0 h 504862"/>
              <a:gd name="connsiteX53" fmla="*/ 4215420 w 4278969"/>
              <a:gd name="connsiteY53" fmla="*/ 14122 h 504862"/>
              <a:gd name="connsiteX54" fmla="*/ 4180115 w 4278969"/>
              <a:gd name="connsiteY54" fmla="*/ 56488 h 504862"/>
              <a:gd name="connsiteX55" fmla="*/ 4137749 w 4278969"/>
              <a:gd name="connsiteY55" fmla="*/ 105915 h 504862"/>
              <a:gd name="connsiteX56" fmla="*/ 4098913 w 4278969"/>
              <a:gd name="connsiteY56" fmla="*/ 141220 h 504862"/>
              <a:gd name="connsiteX57" fmla="*/ 4074200 w 4278969"/>
              <a:gd name="connsiteY57" fmla="*/ 155342 h 504862"/>
              <a:gd name="connsiteX58" fmla="*/ 4010651 w 4278969"/>
              <a:gd name="connsiteY58" fmla="*/ 162403 h 504862"/>
              <a:gd name="connsiteX59" fmla="*/ 3869430 w 4278969"/>
              <a:gd name="connsiteY59" fmla="*/ 172995 h 504862"/>
              <a:gd name="connsiteX60" fmla="*/ 3622295 w 4278969"/>
              <a:gd name="connsiteY60" fmla="*/ 176525 h 504862"/>
              <a:gd name="connsiteX61" fmla="*/ 3191574 w 4278969"/>
              <a:gd name="connsiteY61" fmla="*/ 172995 h 504862"/>
              <a:gd name="connsiteX62" fmla="*/ 2820871 w 4278969"/>
              <a:gd name="connsiteY62" fmla="*/ 172995 h 5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278969" h="504862">
                <a:moveTo>
                  <a:pt x="2820871" y="172995"/>
                </a:moveTo>
                <a:lnTo>
                  <a:pt x="1345122" y="169464"/>
                </a:lnTo>
                <a:lnTo>
                  <a:pt x="1218023" y="165934"/>
                </a:lnTo>
                <a:lnTo>
                  <a:pt x="1055620" y="162403"/>
                </a:lnTo>
                <a:lnTo>
                  <a:pt x="886156" y="158873"/>
                </a:lnTo>
                <a:lnTo>
                  <a:pt x="734345" y="151812"/>
                </a:lnTo>
                <a:lnTo>
                  <a:pt x="674326" y="148281"/>
                </a:lnTo>
                <a:lnTo>
                  <a:pt x="589594" y="134159"/>
                </a:lnTo>
                <a:lnTo>
                  <a:pt x="469557" y="112976"/>
                </a:lnTo>
                <a:lnTo>
                  <a:pt x="430722" y="105915"/>
                </a:lnTo>
                <a:lnTo>
                  <a:pt x="374234" y="112976"/>
                </a:lnTo>
                <a:lnTo>
                  <a:pt x="247135" y="144751"/>
                </a:lnTo>
                <a:lnTo>
                  <a:pt x="141220" y="180056"/>
                </a:lnTo>
                <a:lnTo>
                  <a:pt x="49427" y="218891"/>
                </a:lnTo>
                <a:lnTo>
                  <a:pt x="17653" y="240074"/>
                </a:lnTo>
                <a:lnTo>
                  <a:pt x="3531" y="261257"/>
                </a:lnTo>
                <a:lnTo>
                  <a:pt x="0" y="278910"/>
                </a:lnTo>
                <a:lnTo>
                  <a:pt x="3531" y="289501"/>
                </a:lnTo>
                <a:lnTo>
                  <a:pt x="24714" y="310684"/>
                </a:lnTo>
                <a:lnTo>
                  <a:pt x="63549" y="331867"/>
                </a:lnTo>
                <a:lnTo>
                  <a:pt x="88263" y="338928"/>
                </a:lnTo>
                <a:lnTo>
                  <a:pt x="137690" y="353050"/>
                </a:lnTo>
                <a:lnTo>
                  <a:pt x="215361" y="370703"/>
                </a:lnTo>
                <a:lnTo>
                  <a:pt x="342459" y="377764"/>
                </a:lnTo>
                <a:lnTo>
                  <a:pt x="932053" y="384825"/>
                </a:lnTo>
                <a:lnTo>
                  <a:pt x="1655806" y="381294"/>
                </a:lnTo>
                <a:lnTo>
                  <a:pt x="2206564" y="374233"/>
                </a:lnTo>
                <a:lnTo>
                  <a:pt x="2566675" y="374233"/>
                </a:lnTo>
                <a:lnTo>
                  <a:pt x="2863237" y="367172"/>
                </a:lnTo>
                <a:lnTo>
                  <a:pt x="3103312" y="363642"/>
                </a:lnTo>
                <a:lnTo>
                  <a:pt x="3293959" y="363642"/>
                </a:lnTo>
                <a:lnTo>
                  <a:pt x="3537563" y="367172"/>
                </a:lnTo>
                <a:lnTo>
                  <a:pt x="3752924" y="374233"/>
                </a:lnTo>
                <a:lnTo>
                  <a:pt x="3809412" y="377764"/>
                </a:lnTo>
                <a:lnTo>
                  <a:pt x="3862369" y="384825"/>
                </a:lnTo>
                <a:lnTo>
                  <a:pt x="3925918" y="402477"/>
                </a:lnTo>
                <a:lnTo>
                  <a:pt x="3989467" y="427191"/>
                </a:lnTo>
                <a:lnTo>
                  <a:pt x="4014181" y="444843"/>
                </a:lnTo>
                <a:lnTo>
                  <a:pt x="4038895" y="473087"/>
                </a:lnTo>
                <a:lnTo>
                  <a:pt x="4063608" y="490740"/>
                </a:lnTo>
                <a:lnTo>
                  <a:pt x="4088322" y="501331"/>
                </a:lnTo>
                <a:lnTo>
                  <a:pt x="4120096" y="504862"/>
                </a:lnTo>
                <a:lnTo>
                  <a:pt x="4151871" y="487209"/>
                </a:lnTo>
                <a:lnTo>
                  <a:pt x="4183645" y="444843"/>
                </a:lnTo>
                <a:lnTo>
                  <a:pt x="4218950" y="356581"/>
                </a:lnTo>
                <a:lnTo>
                  <a:pt x="4243664" y="285971"/>
                </a:lnTo>
                <a:lnTo>
                  <a:pt x="4261316" y="225952"/>
                </a:lnTo>
                <a:lnTo>
                  <a:pt x="4271908" y="165934"/>
                </a:lnTo>
                <a:lnTo>
                  <a:pt x="4278969" y="116507"/>
                </a:lnTo>
                <a:lnTo>
                  <a:pt x="4278969" y="63549"/>
                </a:lnTo>
                <a:lnTo>
                  <a:pt x="4271908" y="28244"/>
                </a:lnTo>
                <a:lnTo>
                  <a:pt x="4261316" y="7061"/>
                </a:lnTo>
                <a:lnTo>
                  <a:pt x="4240133" y="0"/>
                </a:lnTo>
                <a:lnTo>
                  <a:pt x="4215420" y="14122"/>
                </a:lnTo>
                <a:lnTo>
                  <a:pt x="4180115" y="56488"/>
                </a:lnTo>
                <a:lnTo>
                  <a:pt x="4137749" y="105915"/>
                </a:lnTo>
                <a:lnTo>
                  <a:pt x="4098913" y="141220"/>
                </a:lnTo>
                <a:lnTo>
                  <a:pt x="4074200" y="155342"/>
                </a:lnTo>
                <a:lnTo>
                  <a:pt x="4010651" y="162403"/>
                </a:lnTo>
                <a:lnTo>
                  <a:pt x="3869430" y="172995"/>
                </a:lnTo>
                <a:lnTo>
                  <a:pt x="3622295" y="176525"/>
                </a:lnTo>
                <a:lnTo>
                  <a:pt x="3191574" y="172995"/>
                </a:lnTo>
                <a:lnTo>
                  <a:pt x="2820871" y="17299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84FEC6F9-9225-BB4E-B9A5-D42E60600046}"/>
              </a:ext>
            </a:extLst>
          </p:cNvPr>
          <p:cNvSpPr/>
          <p:nvPr/>
        </p:nvSpPr>
        <p:spPr>
          <a:xfrm>
            <a:off x="2514600" y="3387725"/>
            <a:ext cx="1262063" cy="2008188"/>
          </a:xfrm>
          <a:custGeom>
            <a:avLst/>
            <a:gdLst>
              <a:gd name="connsiteX0" fmla="*/ 835479 w 1262743"/>
              <a:gd name="connsiteY0" fmla="*/ 715735 h 2008414"/>
              <a:gd name="connsiteX1" fmla="*/ 930729 w 1262743"/>
              <a:gd name="connsiteY1" fmla="*/ 533400 h 2008414"/>
              <a:gd name="connsiteX2" fmla="*/ 1028700 w 1262743"/>
              <a:gd name="connsiteY2" fmla="*/ 332014 h 2008414"/>
              <a:gd name="connsiteX3" fmla="*/ 1172936 w 1262743"/>
              <a:gd name="connsiteY3" fmla="*/ 10885 h 2008414"/>
              <a:gd name="connsiteX4" fmla="*/ 1260021 w 1262743"/>
              <a:gd name="connsiteY4" fmla="*/ 0 h 2008414"/>
              <a:gd name="connsiteX5" fmla="*/ 1262743 w 1262743"/>
              <a:gd name="connsiteY5" fmla="*/ 446314 h 2008414"/>
              <a:gd name="connsiteX6" fmla="*/ 1153886 w 1262743"/>
              <a:gd name="connsiteY6" fmla="*/ 617764 h 2008414"/>
              <a:gd name="connsiteX7" fmla="*/ 1066800 w 1262743"/>
              <a:gd name="connsiteY7" fmla="*/ 770164 h 2008414"/>
              <a:gd name="connsiteX8" fmla="*/ 957943 w 1262743"/>
              <a:gd name="connsiteY8" fmla="*/ 938892 h 2008414"/>
              <a:gd name="connsiteX9" fmla="*/ 859971 w 1262743"/>
              <a:gd name="connsiteY9" fmla="*/ 1083128 h 2008414"/>
              <a:gd name="connsiteX10" fmla="*/ 713014 w 1262743"/>
              <a:gd name="connsiteY10" fmla="*/ 1281792 h 2008414"/>
              <a:gd name="connsiteX11" fmla="*/ 598714 w 1262743"/>
              <a:gd name="connsiteY11" fmla="*/ 1420585 h 2008414"/>
              <a:gd name="connsiteX12" fmla="*/ 468086 w 1262743"/>
              <a:gd name="connsiteY12" fmla="*/ 1572985 h 2008414"/>
              <a:gd name="connsiteX13" fmla="*/ 337457 w 1262743"/>
              <a:gd name="connsiteY13" fmla="*/ 1714500 h 2008414"/>
              <a:gd name="connsiteX14" fmla="*/ 223157 w 1262743"/>
              <a:gd name="connsiteY14" fmla="*/ 1831521 h 2008414"/>
              <a:gd name="connsiteX15" fmla="*/ 81643 w 1262743"/>
              <a:gd name="connsiteY15" fmla="*/ 1970314 h 2008414"/>
              <a:gd name="connsiteX16" fmla="*/ 43543 w 1262743"/>
              <a:gd name="connsiteY16" fmla="*/ 1997528 h 2008414"/>
              <a:gd name="connsiteX17" fmla="*/ 13607 w 1262743"/>
              <a:gd name="connsiteY17" fmla="*/ 2008414 h 2008414"/>
              <a:gd name="connsiteX18" fmla="*/ 5443 w 1262743"/>
              <a:gd name="connsiteY18" fmla="*/ 2002971 h 2008414"/>
              <a:gd name="connsiteX19" fmla="*/ 0 w 1262743"/>
              <a:gd name="connsiteY19" fmla="*/ 1989364 h 2008414"/>
              <a:gd name="connsiteX20" fmla="*/ 5443 w 1262743"/>
              <a:gd name="connsiteY20" fmla="*/ 1962150 h 2008414"/>
              <a:gd name="connsiteX21" fmla="*/ 21771 w 1262743"/>
              <a:gd name="connsiteY21" fmla="*/ 1932214 h 2008414"/>
              <a:gd name="connsiteX22" fmla="*/ 130629 w 1262743"/>
              <a:gd name="connsiteY22" fmla="*/ 1801585 h 2008414"/>
              <a:gd name="connsiteX23" fmla="*/ 312964 w 1262743"/>
              <a:gd name="connsiteY23" fmla="*/ 1553935 h 2008414"/>
              <a:gd name="connsiteX24" fmla="*/ 465364 w 1262743"/>
              <a:gd name="connsiteY24" fmla="*/ 1333500 h 2008414"/>
              <a:gd name="connsiteX25" fmla="*/ 617764 w 1262743"/>
              <a:gd name="connsiteY25" fmla="*/ 1094014 h 2008414"/>
              <a:gd name="connsiteX26" fmla="*/ 778329 w 1262743"/>
              <a:gd name="connsiteY26" fmla="*/ 821871 h 2008414"/>
              <a:gd name="connsiteX27" fmla="*/ 835479 w 1262743"/>
              <a:gd name="connsiteY27" fmla="*/ 715735 h 2008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62743" h="2008414">
                <a:moveTo>
                  <a:pt x="835479" y="715735"/>
                </a:moveTo>
                <a:lnTo>
                  <a:pt x="930729" y="533400"/>
                </a:lnTo>
                <a:lnTo>
                  <a:pt x="1028700" y="332014"/>
                </a:lnTo>
                <a:lnTo>
                  <a:pt x="1172936" y="10885"/>
                </a:lnTo>
                <a:lnTo>
                  <a:pt x="1260021" y="0"/>
                </a:lnTo>
                <a:cubicBezTo>
                  <a:pt x="1260928" y="148771"/>
                  <a:pt x="1261836" y="297543"/>
                  <a:pt x="1262743" y="446314"/>
                </a:cubicBezTo>
                <a:lnTo>
                  <a:pt x="1153886" y="617764"/>
                </a:lnTo>
                <a:lnTo>
                  <a:pt x="1066800" y="770164"/>
                </a:lnTo>
                <a:lnTo>
                  <a:pt x="957943" y="938892"/>
                </a:lnTo>
                <a:lnTo>
                  <a:pt x="859971" y="1083128"/>
                </a:lnTo>
                <a:lnTo>
                  <a:pt x="713014" y="1281792"/>
                </a:lnTo>
                <a:lnTo>
                  <a:pt x="598714" y="1420585"/>
                </a:lnTo>
                <a:lnTo>
                  <a:pt x="468086" y="1572985"/>
                </a:lnTo>
                <a:lnTo>
                  <a:pt x="337457" y="1714500"/>
                </a:lnTo>
                <a:lnTo>
                  <a:pt x="223157" y="1831521"/>
                </a:lnTo>
                <a:lnTo>
                  <a:pt x="81643" y="1970314"/>
                </a:lnTo>
                <a:lnTo>
                  <a:pt x="43543" y="1997528"/>
                </a:lnTo>
                <a:lnTo>
                  <a:pt x="13607" y="2008414"/>
                </a:lnTo>
                <a:lnTo>
                  <a:pt x="5443" y="2002971"/>
                </a:lnTo>
                <a:lnTo>
                  <a:pt x="0" y="1989364"/>
                </a:lnTo>
                <a:lnTo>
                  <a:pt x="5443" y="1962150"/>
                </a:lnTo>
                <a:lnTo>
                  <a:pt x="21771" y="1932214"/>
                </a:lnTo>
                <a:lnTo>
                  <a:pt x="130629" y="1801585"/>
                </a:lnTo>
                <a:lnTo>
                  <a:pt x="312964" y="1553935"/>
                </a:lnTo>
                <a:lnTo>
                  <a:pt x="465364" y="1333500"/>
                </a:lnTo>
                <a:lnTo>
                  <a:pt x="617764" y="1094014"/>
                </a:lnTo>
                <a:lnTo>
                  <a:pt x="778329" y="821871"/>
                </a:lnTo>
                <a:lnTo>
                  <a:pt x="835479" y="71573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48CB31CB-EA68-6043-8F27-6946802EB596}"/>
              </a:ext>
            </a:extLst>
          </p:cNvPr>
          <p:cNvSpPr/>
          <p:nvPr/>
        </p:nvSpPr>
        <p:spPr>
          <a:xfrm>
            <a:off x="3870325" y="3662363"/>
            <a:ext cx="696913" cy="700087"/>
          </a:xfrm>
          <a:custGeom>
            <a:avLst/>
            <a:gdLst>
              <a:gd name="connsiteX0" fmla="*/ 316707 w 697707"/>
              <a:gd name="connsiteY0" fmla="*/ 338137 h 700087"/>
              <a:gd name="connsiteX1" fmla="*/ 228600 w 697707"/>
              <a:gd name="connsiteY1" fmla="*/ 230981 h 700087"/>
              <a:gd name="connsiteX2" fmla="*/ 154782 w 697707"/>
              <a:gd name="connsiteY2" fmla="*/ 152400 h 700087"/>
              <a:gd name="connsiteX3" fmla="*/ 88107 w 697707"/>
              <a:gd name="connsiteY3" fmla="*/ 92868 h 700087"/>
              <a:gd name="connsiteX4" fmla="*/ 0 w 697707"/>
              <a:gd name="connsiteY4" fmla="*/ 16668 h 700087"/>
              <a:gd name="connsiteX5" fmla="*/ 0 w 697707"/>
              <a:gd name="connsiteY5" fmla="*/ 0 h 700087"/>
              <a:gd name="connsiteX6" fmla="*/ 121444 w 697707"/>
              <a:gd name="connsiteY6" fmla="*/ 26193 h 700087"/>
              <a:gd name="connsiteX7" fmla="*/ 192882 w 697707"/>
              <a:gd name="connsiteY7" fmla="*/ 47625 h 700087"/>
              <a:gd name="connsiteX8" fmla="*/ 240507 w 697707"/>
              <a:gd name="connsiteY8" fmla="*/ 64293 h 700087"/>
              <a:gd name="connsiteX9" fmla="*/ 292894 w 697707"/>
              <a:gd name="connsiteY9" fmla="*/ 88106 h 700087"/>
              <a:gd name="connsiteX10" fmla="*/ 330994 w 697707"/>
              <a:gd name="connsiteY10" fmla="*/ 109537 h 700087"/>
              <a:gd name="connsiteX11" fmla="*/ 378619 w 697707"/>
              <a:gd name="connsiteY11" fmla="*/ 133350 h 700087"/>
              <a:gd name="connsiteX12" fmla="*/ 421482 w 697707"/>
              <a:gd name="connsiteY12" fmla="*/ 157162 h 700087"/>
              <a:gd name="connsiteX13" fmla="*/ 478632 w 697707"/>
              <a:gd name="connsiteY13" fmla="*/ 195262 h 700087"/>
              <a:gd name="connsiteX14" fmla="*/ 533400 w 697707"/>
              <a:gd name="connsiteY14" fmla="*/ 233362 h 700087"/>
              <a:gd name="connsiteX15" fmla="*/ 569119 w 697707"/>
              <a:gd name="connsiteY15" fmla="*/ 259556 h 700087"/>
              <a:gd name="connsiteX16" fmla="*/ 585788 w 697707"/>
              <a:gd name="connsiteY16" fmla="*/ 276225 h 700087"/>
              <a:gd name="connsiteX17" fmla="*/ 614363 w 697707"/>
              <a:gd name="connsiteY17" fmla="*/ 307181 h 700087"/>
              <a:gd name="connsiteX18" fmla="*/ 628650 w 697707"/>
              <a:gd name="connsiteY18" fmla="*/ 326231 h 700087"/>
              <a:gd name="connsiteX19" fmla="*/ 647700 w 697707"/>
              <a:gd name="connsiteY19" fmla="*/ 359568 h 700087"/>
              <a:gd name="connsiteX20" fmla="*/ 661988 w 697707"/>
              <a:gd name="connsiteY20" fmla="*/ 388143 h 700087"/>
              <a:gd name="connsiteX21" fmla="*/ 676275 w 697707"/>
              <a:gd name="connsiteY21" fmla="*/ 423862 h 700087"/>
              <a:gd name="connsiteX22" fmla="*/ 688182 w 697707"/>
              <a:gd name="connsiteY22" fmla="*/ 471487 h 700087"/>
              <a:gd name="connsiteX23" fmla="*/ 697707 w 697707"/>
              <a:gd name="connsiteY23" fmla="*/ 540543 h 700087"/>
              <a:gd name="connsiteX24" fmla="*/ 695325 w 697707"/>
              <a:gd name="connsiteY24" fmla="*/ 576262 h 700087"/>
              <a:gd name="connsiteX25" fmla="*/ 685800 w 697707"/>
              <a:gd name="connsiteY25" fmla="*/ 621506 h 700087"/>
              <a:gd name="connsiteX26" fmla="*/ 676275 w 697707"/>
              <a:gd name="connsiteY26" fmla="*/ 654843 h 700087"/>
              <a:gd name="connsiteX27" fmla="*/ 654844 w 697707"/>
              <a:gd name="connsiteY27" fmla="*/ 685800 h 700087"/>
              <a:gd name="connsiteX28" fmla="*/ 640557 w 697707"/>
              <a:gd name="connsiteY28" fmla="*/ 695325 h 700087"/>
              <a:gd name="connsiteX29" fmla="*/ 623888 w 697707"/>
              <a:gd name="connsiteY29" fmla="*/ 700087 h 700087"/>
              <a:gd name="connsiteX30" fmla="*/ 614363 w 697707"/>
              <a:gd name="connsiteY30" fmla="*/ 700087 h 700087"/>
              <a:gd name="connsiteX31" fmla="*/ 583407 w 697707"/>
              <a:gd name="connsiteY31" fmla="*/ 688181 h 700087"/>
              <a:gd name="connsiteX32" fmla="*/ 561975 w 697707"/>
              <a:gd name="connsiteY32" fmla="*/ 676275 h 700087"/>
              <a:gd name="connsiteX33" fmla="*/ 542925 w 697707"/>
              <a:gd name="connsiteY33" fmla="*/ 657225 h 700087"/>
              <a:gd name="connsiteX34" fmla="*/ 507207 w 697707"/>
              <a:gd name="connsiteY34" fmla="*/ 609600 h 700087"/>
              <a:gd name="connsiteX35" fmla="*/ 431007 w 697707"/>
              <a:gd name="connsiteY35" fmla="*/ 497681 h 700087"/>
              <a:gd name="connsiteX36" fmla="*/ 316707 w 697707"/>
              <a:gd name="connsiteY36" fmla="*/ 338137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97707" h="700087">
                <a:moveTo>
                  <a:pt x="316707" y="338137"/>
                </a:moveTo>
                <a:lnTo>
                  <a:pt x="228600" y="230981"/>
                </a:lnTo>
                <a:lnTo>
                  <a:pt x="154782" y="152400"/>
                </a:lnTo>
                <a:lnTo>
                  <a:pt x="88107" y="92868"/>
                </a:lnTo>
                <a:lnTo>
                  <a:pt x="0" y="16668"/>
                </a:lnTo>
                <a:lnTo>
                  <a:pt x="0" y="0"/>
                </a:lnTo>
                <a:lnTo>
                  <a:pt x="121444" y="26193"/>
                </a:lnTo>
                <a:lnTo>
                  <a:pt x="192882" y="47625"/>
                </a:lnTo>
                <a:lnTo>
                  <a:pt x="240507" y="64293"/>
                </a:lnTo>
                <a:lnTo>
                  <a:pt x="292894" y="88106"/>
                </a:lnTo>
                <a:lnTo>
                  <a:pt x="330994" y="109537"/>
                </a:lnTo>
                <a:lnTo>
                  <a:pt x="378619" y="133350"/>
                </a:lnTo>
                <a:lnTo>
                  <a:pt x="421482" y="157162"/>
                </a:lnTo>
                <a:lnTo>
                  <a:pt x="478632" y="195262"/>
                </a:lnTo>
                <a:lnTo>
                  <a:pt x="533400" y="233362"/>
                </a:lnTo>
                <a:lnTo>
                  <a:pt x="569119" y="259556"/>
                </a:lnTo>
                <a:lnTo>
                  <a:pt x="585788" y="276225"/>
                </a:lnTo>
                <a:lnTo>
                  <a:pt x="614363" y="307181"/>
                </a:lnTo>
                <a:lnTo>
                  <a:pt x="628650" y="326231"/>
                </a:lnTo>
                <a:lnTo>
                  <a:pt x="647700" y="359568"/>
                </a:lnTo>
                <a:lnTo>
                  <a:pt x="661988" y="388143"/>
                </a:lnTo>
                <a:lnTo>
                  <a:pt x="676275" y="423862"/>
                </a:lnTo>
                <a:lnTo>
                  <a:pt x="688182" y="471487"/>
                </a:lnTo>
                <a:lnTo>
                  <a:pt x="697707" y="540543"/>
                </a:lnTo>
                <a:lnTo>
                  <a:pt x="695325" y="576262"/>
                </a:lnTo>
                <a:lnTo>
                  <a:pt x="685800" y="621506"/>
                </a:lnTo>
                <a:lnTo>
                  <a:pt x="676275" y="654843"/>
                </a:lnTo>
                <a:lnTo>
                  <a:pt x="654844" y="685800"/>
                </a:lnTo>
                <a:lnTo>
                  <a:pt x="640557" y="695325"/>
                </a:lnTo>
                <a:lnTo>
                  <a:pt x="623888" y="700087"/>
                </a:lnTo>
                <a:lnTo>
                  <a:pt x="614363" y="700087"/>
                </a:lnTo>
                <a:lnTo>
                  <a:pt x="583407" y="688181"/>
                </a:lnTo>
                <a:lnTo>
                  <a:pt x="561975" y="676275"/>
                </a:lnTo>
                <a:lnTo>
                  <a:pt x="542925" y="657225"/>
                </a:lnTo>
                <a:lnTo>
                  <a:pt x="507207" y="609600"/>
                </a:lnTo>
                <a:lnTo>
                  <a:pt x="431007" y="497681"/>
                </a:lnTo>
                <a:lnTo>
                  <a:pt x="316707" y="3381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966A1BCF-059D-1642-9116-4AACED319C58}"/>
              </a:ext>
            </a:extLst>
          </p:cNvPr>
          <p:cNvSpPr/>
          <p:nvPr/>
        </p:nvSpPr>
        <p:spPr>
          <a:xfrm>
            <a:off x="4789488" y="3789363"/>
            <a:ext cx="2640012" cy="534987"/>
          </a:xfrm>
          <a:custGeom>
            <a:avLst/>
            <a:gdLst>
              <a:gd name="connsiteX0" fmla="*/ 759619 w 2640806"/>
              <a:gd name="connsiteY0" fmla="*/ 223837 h 535781"/>
              <a:gd name="connsiteX1" fmla="*/ 1054894 w 2640806"/>
              <a:gd name="connsiteY1" fmla="*/ 173831 h 535781"/>
              <a:gd name="connsiteX2" fmla="*/ 1364456 w 2640806"/>
              <a:gd name="connsiteY2" fmla="*/ 126206 h 535781"/>
              <a:gd name="connsiteX3" fmla="*/ 1497806 w 2640806"/>
              <a:gd name="connsiteY3" fmla="*/ 107156 h 535781"/>
              <a:gd name="connsiteX4" fmla="*/ 1735931 w 2640806"/>
              <a:gd name="connsiteY4" fmla="*/ 88106 h 535781"/>
              <a:gd name="connsiteX5" fmla="*/ 1952625 w 2640806"/>
              <a:gd name="connsiteY5" fmla="*/ 66675 h 535781"/>
              <a:gd name="connsiteX6" fmla="*/ 2119312 w 2640806"/>
              <a:gd name="connsiteY6" fmla="*/ 42862 h 535781"/>
              <a:gd name="connsiteX7" fmla="*/ 2231231 w 2640806"/>
              <a:gd name="connsiteY7" fmla="*/ 19050 h 535781"/>
              <a:gd name="connsiteX8" fmla="*/ 2250281 w 2640806"/>
              <a:gd name="connsiteY8" fmla="*/ 7144 h 535781"/>
              <a:gd name="connsiteX9" fmla="*/ 2262187 w 2640806"/>
              <a:gd name="connsiteY9" fmla="*/ 2381 h 535781"/>
              <a:gd name="connsiteX10" fmla="*/ 2278856 w 2640806"/>
              <a:gd name="connsiteY10" fmla="*/ 0 h 535781"/>
              <a:gd name="connsiteX11" fmla="*/ 2295525 w 2640806"/>
              <a:gd name="connsiteY11" fmla="*/ 0 h 535781"/>
              <a:gd name="connsiteX12" fmla="*/ 2326481 w 2640806"/>
              <a:gd name="connsiteY12" fmla="*/ 4762 h 535781"/>
              <a:gd name="connsiteX13" fmla="*/ 2381250 w 2640806"/>
              <a:gd name="connsiteY13" fmla="*/ 19050 h 535781"/>
              <a:gd name="connsiteX14" fmla="*/ 2464594 w 2640806"/>
              <a:gd name="connsiteY14" fmla="*/ 54769 h 535781"/>
              <a:gd name="connsiteX15" fmla="*/ 2559844 w 2640806"/>
              <a:gd name="connsiteY15" fmla="*/ 102394 h 535781"/>
              <a:gd name="connsiteX16" fmla="*/ 2583656 w 2640806"/>
              <a:gd name="connsiteY16" fmla="*/ 121444 h 535781"/>
              <a:gd name="connsiteX17" fmla="*/ 2612231 w 2640806"/>
              <a:gd name="connsiteY17" fmla="*/ 150019 h 535781"/>
              <a:gd name="connsiteX18" fmla="*/ 2626519 w 2640806"/>
              <a:gd name="connsiteY18" fmla="*/ 166687 h 535781"/>
              <a:gd name="connsiteX19" fmla="*/ 2638425 w 2640806"/>
              <a:gd name="connsiteY19" fmla="*/ 190500 h 535781"/>
              <a:gd name="connsiteX20" fmla="*/ 2640806 w 2640806"/>
              <a:gd name="connsiteY20" fmla="*/ 204787 h 535781"/>
              <a:gd name="connsiteX21" fmla="*/ 2636044 w 2640806"/>
              <a:gd name="connsiteY21" fmla="*/ 223837 h 535781"/>
              <a:gd name="connsiteX22" fmla="*/ 2619375 w 2640806"/>
              <a:gd name="connsiteY22" fmla="*/ 242887 h 535781"/>
              <a:gd name="connsiteX23" fmla="*/ 2588419 w 2640806"/>
              <a:gd name="connsiteY23" fmla="*/ 254794 h 535781"/>
              <a:gd name="connsiteX24" fmla="*/ 2524125 w 2640806"/>
              <a:gd name="connsiteY24" fmla="*/ 266700 h 535781"/>
              <a:gd name="connsiteX25" fmla="*/ 2471737 w 2640806"/>
              <a:gd name="connsiteY25" fmla="*/ 264319 h 535781"/>
              <a:gd name="connsiteX26" fmla="*/ 2395537 w 2640806"/>
              <a:gd name="connsiteY26" fmla="*/ 257175 h 535781"/>
              <a:gd name="connsiteX27" fmla="*/ 2243137 w 2640806"/>
              <a:gd name="connsiteY27" fmla="*/ 247650 h 535781"/>
              <a:gd name="connsiteX28" fmla="*/ 2066925 w 2640806"/>
              <a:gd name="connsiteY28" fmla="*/ 252412 h 535781"/>
              <a:gd name="connsiteX29" fmla="*/ 1828800 w 2640806"/>
              <a:gd name="connsiteY29" fmla="*/ 273844 h 535781"/>
              <a:gd name="connsiteX30" fmla="*/ 1681162 w 2640806"/>
              <a:gd name="connsiteY30" fmla="*/ 295275 h 535781"/>
              <a:gd name="connsiteX31" fmla="*/ 1352550 w 2640806"/>
              <a:gd name="connsiteY31" fmla="*/ 321469 h 535781"/>
              <a:gd name="connsiteX32" fmla="*/ 1164431 w 2640806"/>
              <a:gd name="connsiteY32" fmla="*/ 347662 h 535781"/>
              <a:gd name="connsiteX33" fmla="*/ 1026319 w 2640806"/>
              <a:gd name="connsiteY33" fmla="*/ 371475 h 535781"/>
              <a:gd name="connsiteX34" fmla="*/ 864394 w 2640806"/>
              <a:gd name="connsiteY34" fmla="*/ 407194 h 535781"/>
              <a:gd name="connsiteX35" fmla="*/ 666750 w 2640806"/>
              <a:gd name="connsiteY35" fmla="*/ 464344 h 535781"/>
              <a:gd name="connsiteX36" fmla="*/ 554831 w 2640806"/>
              <a:gd name="connsiteY36" fmla="*/ 504825 h 535781"/>
              <a:gd name="connsiteX37" fmla="*/ 507206 w 2640806"/>
              <a:gd name="connsiteY37" fmla="*/ 523875 h 535781"/>
              <a:gd name="connsiteX38" fmla="*/ 478631 w 2640806"/>
              <a:gd name="connsiteY38" fmla="*/ 531019 h 535781"/>
              <a:gd name="connsiteX39" fmla="*/ 450056 w 2640806"/>
              <a:gd name="connsiteY39" fmla="*/ 535781 h 535781"/>
              <a:gd name="connsiteX40" fmla="*/ 411956 w 2640806"/>
              <a:gd name="connsiteY40" fmla="*/ 531019 h 535781"/>
              <a:gd name="connsiteX41" fmla="*/ 352425 w 2640806"/>
              <a:gd name="connsiteY41" fmla="*/ 516731 h 535781"/>
              <a:gd name="connsiteX42" fmla="*/ 261937 w 2640806"/>
              <a:gd name="connsiteY42" fmla="*/ 478631 h 535781"/>
              <a:gd name="connsiteX43" fmla="*/ 157162 w 2640806"/>
              <a:gd name="connsiteY43" fmla="*/ 414337 h 535781"/>
              <a:gd name="connsiteX44" fmla="*/ 100012 w 2640806"/>
              <a:gd name="connsiteY44" fmla="*/ 373856 h 535781"/>
              <a:gd name="connsiteX45" fmla="*/ 38100 w 2640806"/>
              <a:gd name="connsiteY45" fmla="*/ 326231 h 535781"/>
              <a:gd name="connsiteX46" fmla="*/ 21431 w 2640806"/>
              <a:gd name="connsiteY46" fmla="*/ 309562 h 535781"/>
              <a:gd name="connsiteX47" fmla="*/ 7144 w 2640806"/>
              <a:gd name="connsiteY47" fmla="*/ 290512 h 535781"/>
              <a:gd name="connsiteX48" fmla="*/ 2381 w 2640806"/>
              <a:gd name="connsiteY48" fmla="*/ 271462 h 535781"/>
              <a:gd name="connsiteX49" fmla="*/ 0 w 2640806"/>
              <a:gd name="connsiteY49" fmla="*/ 254794 h 535781"/>
              <a:gd name="connsiteX50" fmla="*/ 2381 w 2640806"/>
              <a:gd name="connsiteY50" fmla="*/ 240506 h 535781"/>
              <a:gd name="connsiteX51" fmla="*/ 14287 w 2640806"/>
              <a:gd name="connsiteY51" fmla="*/ 233362 h 535781"/>
              <a:gd name="connsiteX52" fmla="*/ 30956 w 2640806"/>
              <a:gd name="connsiteY52" fmla="*/ 228600 h 535781"/>
              <a:gd name="connsiteX53" fmla="*/ 52387 w 2640806"/>
              <a:gd name="connsiteY53" fmla="*/ 230981 h 535781"/>
              <a:gd name="connsiteX54" fmla="*/ 104775 w 2640806"/>
              <a:gd name="connsiteY54" fmla="*/ 250031 h 535781"/>
              <a:gd name="connsiteX55" fmla="*/ 138112 w 2640806"/>
              <a:gd name="connsiteY55" fmla="*/ 261937 h 535781"/>
              <a:gd name="connsiteX56" fmla="*/ 190500 w 2640806"/>
              <a:gd name="connsiteY56" fmla="*/ 276225 h 535781"/>
              <a:gd name="connsiteX57" fmla="*/ 285750 w 2640806"/>
              <a:gd name="connsiteY57" fmla="*/ 285750 h 535781"/>
              <a:gd name="connsiteX58" fmla="*/ 381000 w 2640806"/>
              <a:gd name="connsiteY58" fmla="*/ 288131 h 535781"/>
              <a:gd name="connsiteX59" fmla="*/ 421481 w 2640806"/>
              <a:gd name="connsiteY59" fmla="*/ 285750 h 535781"/>
              <a:gd name="connsiteX60" fmla="*/ 511969 w 2640806"/>
              <a:gd name="connsiteY60" fmla="*/ 264319 h 535781"/>
              <a:gd name="connsiteX61" fmla="*/ 759619 w 2640806"/>
              <a:gd name="connsiteY61" fmla="*/ 223837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40806" h="535781">
                <a:moveTo>
                  <a:pt x="759619" y="223837"/>
                </a:moveTo>
                <a:lnTo>
                  <a:pt x="1054894" y="173831"/>
                </a:lnTo>
                <a:lnTo>
                  <a:pt x="1364456" y="126206"/>
                </a:lnTo>
                <a:lnTo>
                  <a:pt x="1497806" y="107156"/>
                </a:lnTo>
                <a:lnTo>
                  <a:pt x="1735931" y="88106"/>
                </a:lnTo>
                <a:lnTo>
                  <a:pt x="1952625" y="66675"/>
                </a:lnTo>
                <a:lnTo>
                  <a:pt x="2119312" y="42862"/>
                </a:lnTo>
                <a:lnTo>
                  <a:pt x="2231231" y="19050"/>
                </a:lnTo>
                <a:lnTo>
                  <a:pt x="2250281" y="7144"/>
                </a:lnTo>
                <a:lnTo>
                  <a:pt x="2262187" y="2381"/>
                </a:lnTo>
                <a:lnTo>
                  <a:pt x="2278856" y="0"/>
                </a:lnTo>
                <a:lnTo>
                  <a:pt x="2295525" y="0"/>
                </a:lnTo>
                <a:lnTo>
                  <a:pt x="2326481" y="4762"/>
                </a:lnTo>
                <a:lnTo>
                  <a:pt x="2381250" y="19050"/>
                </a:lnTo>
                <a:lnTo>
                  <a:pt x="2464594" y="54769"/>
                </a:lnTo>
                <a:lnTo>
                  <a:pt x="2559844" y="102394"/>
                </a:lnTo>
                <a:lnTo>
                  <a:pt x="2583656" y="121444"/>
                </a:lnTo>
                <a:lnTo>
                  <a:pt x="2612231" y="150019"/>
                </a:lnTo>
                <a:lnTo>
                  <a:pt x="2626519" y="166687"/>
                </a:lnTo>
                <a:lnTo>
                  <a:pt x="2638425" y="190500"/>
                </a:lnTo>
                <a:lnTo>
                  <a:pt x="2640806" y="204787"/>
                </a:lnTo>
                <a:lnTo>
                  <a:pt x="2636044" y="223837"/>
                </a:lnTo>
                <a:lnTo>
                  <a:pt x="2619375" y="242887"/>
                </a:lnTo>
                <a:lnTo>
                  <a:pt x="2588419" y="254794"/>
                </a:lnTo>
                <a:lnTo>
                  <a:pt x="2524125" y="266700"/>
                </a:lnTo>
                <a:lnTo>
                  <a:pt x="2471737" y="264319"/>
                </a:lnTo>
                <a:lnTo>
                  <a:pt x="2395537" y="257175"/>
                </a:lnTo>
                <a:lnTo>
                  <a:pt x="2243137" y="247650"/>
                </a:lnTo>
                <a:lnTo>
                  <a:pt x="2066925" y="252412"/>
                </a:lnTo>
                <a:lnTo>
                  <a:pt x="1828800" y="273844"/>
                </a:lnTo>
                <a:lnTo>
                  <a:pt x="1681162" y="295275"/>
                </a:lnTo>
                <a:lnTo>
                  <a:pt x="1352550" y="321469"/>
                </a:lnTo>
                <a:lnTo>
                  <a:pt x="1164431" y="347662"/>
                </a:lnTo>
                <a:lnTo>
                  <a:pt x="1026319" y="371475"/>
                </a:lnTo>
                <a:lnTo>
                  <a:pt x="864394" y="407194"/>
                </a:lnTo>
                <a:lnTo>
                  <a:pt x="666750" y="464344"/>
                </a:lnTo>
                <a:lnTo>
                  <a:pt x="554831" y="504825"/>
                </a:lnTo>
                <a:lnTo>
                  <a:pt x="507206" y="523875"/>
                </a:lnTo>
                <a:lnTo>
                  <a:pt x="478631" y="531019"/>
                </a:lnTo>
                <a:lnTo>
                  <a:pt x="450056" y="535781"/>
                </a:lnTo>
                <a:lnTo>
                  <a:pt x="411956" y="531019"/>
                </a:lnTo>
                <a:lnTo>
                  <a:pt x="352425" y="516731"/>
                </a:lnTo>
                <a:lnTo>
                  <a:pt x="261937" y="478631"/>
                </a:lnTo>
                <a:lnTo>
                  <a:pt x="157162" y="414337"/>
                </a:lnTo>
                <a:lnTo>
                  <a:pt x="100012" y="373856"/>
                </a:lnTo>
                <a:lnTo>
                  <a:pt x="38100" y="326231"/>
                </a:lnTo>
                <a:lnTo>
                  <a:pt x="21431" y="309562"/>
                </a:lnTo>
                <a:lnTo>
                  <a:pt x="7144" y="290512"/>
                </a:lnTo>
                <a:lnTo>
                  <a:pt x="2381" y="271462"/>
                </a:lnTo>
                <a:lnTo>
                  <a:pt x="0" y="254794"/>
                </a:lnTo>
                <a:lnTo>
                  <a:pt x="2381" y="240506"/>
                </a:lnTo>
                <a:lnTo>
                  <a:pt x="14287" y="233362"/>
                </a:lnTo>
                <a:lnTo>
                  <a:pt x="30956" y="228600"/>
                </a:lnTo>
                <a:lnTo>
                  <a:pt x="52387" y="230981"/>
                </a:lnTo>
                <a:lnTo>
                  <a:pt x="104775" y="250031"/>
                </a:lnTo>
                <a:lnTo>
                  <a:pt x="138112" y="261937"/>
                </a:lnTo>
                <a:lnTo>
                  <a:pt x="190500" y="276225"/>
                </a:lnTo>
                <a:lnTo>
                  <a:pt x="285750" y="285750"/>
                </a:lnTo>
                <a:lnTo>
                  <a:pt x="381000" y="288131"/>
                </a:lnTo>
                <a:cubicBezTo>
                  <a:pt x="419892" y="285700"/>
                  <a:pt x="406375" y="285750"/>
                  <a:pt x="421481" y="285750"/>
                </a:cubicBezTo>
                <a:lnTo>
                  <a:pt x="511969" y="264319"/>
                </a:lnTo>
                <a:lnTo>
                  <a:pt x="759619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48B64F29-DB38-A848-BFF4-D30F763A7D86}"/>
              </a:ext>
            </a:extLst>
          </p:cNvPr>
          <p:cNvSpPr/>
          <p:nvPr/>
        </p:nvSpPr>
        <p:spPr>
          <a:xfrm rot="16200000">
            <a:off x="4086225" y="3513138"/>
            <a:ext cx="4491038" cy="519112"/>
          </a:xfrm>
          <a:custGeom>
            <a:avLst/>
            <a:gdLst>
              <a:gd name="connsiteX0" fmla="*/ 2542032 w 4491533"/>
              <a:gd name="connsiteY0" fmla="*/ 193853 h 519379"/>
              <a:gd name="connsiteX1" fmla="*/ 3032151 w 4491533"/>
              <a:gd name="connsiteY1" fmla="*/ 193853 h 519379"/>
              <a:gd name="connsiteX2" fmla="*/ 3394253 w 4491533"/>
              <a:gd name="connsiteY2" fmla="*/ 193853 h 519379"/>
              <a:gd name="connsiteX3" fmla="*/ 3547872 w 4491533"/>
              <a:gd name="connsiteY3" fmla="*/ 193853 h 519379"/>
              <a:gd name="connsiteX4" fmla="*/ 3716122 w 4491533"/>
              <a:gd name="connsiteY4" fmla="*/ 193853 h 519379"/>
              <a:gd name="connsiteX5" fmla="*/ 3880714 w 4491533"/>
              <a:gd name="connsiteY5" fmla="*/ 193853 h 519379"/>
              <a:gd name="connsiteX6" fmla="*/ 3946551 w 4491533"/>
              <a:gd name="connsiteY6" fmla="*/ 193853 h 519379"/>
              <a:gd name="connsiteX7" fmla="*/ 4045306 w 4491533"/>
              <a:gd name="connsiteY7" fmla="*/ 193853 h 519379"/>
              <a:gd name="connsiteX8" fmla="*/ 4085539 w 4491533"/>
              <a:gd name="connsiteY8" fmla="*/ 190195 h 519379"/>
              <a:gd name="connsiteX9" fmla="*/ 4140403 w 4491533"/>
              <a:gd name="connsiteY9" fmla="*/ 182880 h 519379"/>
              <a:gd name="connsiteX10" fmla="*/ 4202583 w 4491533"/>
              <a:gd name="connsiteY10" fmla="*/ 168249 h 519379"/>
              <a:gd name="connsiteX11" fmla="*/ 4246474 w 4491533"/>
              <a:gd name="connsiteY11" fmla="*/ 153619 h 519379"/>
              <a:gd name="connsiteX12" fmla="*/ 4290365 w 4491533"/>
              <a:gd name="connsiteY12" fmla="*/ 135331 h 519379"/>
              <a:gd name="connsiteX13" fmla="*/ 4345229 w 4491533"/>
              <a:gd name="connsiteY13" fmla="*/ 102413 h 519379"/>
              <a:gd name="connsiteX14" fmla="*/ 4389120 w 4491533"/>
              <a:gd name="connsiteY14" fmla="*/ 69494 h 519379"/>
              <a:gd name="connsiteX15" fmla="*/ 4443984 w 4491533"/>
              <a:gd name="connsiteY15" fmla="*/ 18288 h 519379"/>
              <a:gd name="connsiteX16" fmla="*/ 4465930 w 4491533"/>
              <a:gd name="connsiteY16" fmla="*/ 0 h 519379"/>
              <a:gd name="connsiteX17" fmla="*/ 4476903 w 4491533"/>
              <a:gd name="connsiteY17" fmla="*/ 0 h 519379"/>
              <a:gd name="connsiteX18" fmla="*/ 4484218 w 4491533"/>
              <a:gd name="connsiteY18" fmla="*/ 7315 h 519379"/>
              <a:gd name="connsiteX19" fmla="*/ 4491533 w 4491533"/>
              <a:gd name="connsiteY19" fmla="*/ 18288 h 519379"/>
              <a:gd name="connsiteX20" fmla="*/ 4491533 w 4491533"/>
              <a:gd name="connsiteY20" fmla="*/ 47549 h 519379"/>
              <a:gd name="connsiteX21" fmla="*/ 4484218 w 4491533"/>
              <a:gd name="connsiteY21" fmla="*/ 117043 h 519379"/>
              <a:gd name="connsiteX22" fmla="*/ 4469587 w 4491533"/>
              <a:gd name="connsiteY22" fmla="*/ 179222 h 519379"/>
              <a:gd name="connsiteX23" fmla="*/ 4418381 w 4491533"/>
              <a:gd name="connsiteY23" fmla="*/ 292608 h 519379"/>
              <a:gd name="connsiteX24" fmla="*/ 4348887 w 4491533"/>
              <a:gd name="connsiteY24" fmla="*/ 427939 h 519379"/>
              <a:gd name="connsiteX25" fmla="*/ 4304995 w 4491533"/>
              <a:gd name="connsiteY25" fmla="*/ 486461 h 519379"/>
              <a:gd name="connsiteX26" fmla="*/ 4275735 w 4491533"/>
              <a:gd name="connsiteY26" fmla="*/ 508406 h 519379"/>
              <a:gd name="connsiteX27" fmla="*/ 4242816 w 4491533"/>
              <a:gd name="connsiteY27" fmla="*/ 519379 h 519379"/>
              <a:gd name="connsiteX28" fmla="*/ 4195267 w 4491533"/>
              <a:gd name="connsiteY28" fmla="*/ 512064 h 519379"/>
              <a:gd name="connsiteX29" fmla="*/ 4100170 w 4491533"/>
              <a:gd name="connsiteY29" fmla="*/ 486461 h 519379"/>
              <a:gd name="connsiteX30" fmla="*/ 3862426 w 4491533"/>
              <a:gd name="connsiteY30" fmla="*/ 468173 h 519379"/>
              <a:gd name="connsiteX31" fmla="*/ 3573475 w 4491533"/>
              <a:gd name="connsiteY31" fmla="*/ 446227 h 519379"/>
              <a:gd name="connsiteX32" fmla="*/ 3200400 w 4491533"/>
              <a:gd name="connsiteY32" fmla="*/ 438912 h 519379"/>
              <a:gd name="connsiteX33" fmla="*/ 2816352 w 4491533"/>
              <a:gd name="connsiteY33" fmla="*/ 438912 h 519379"/>
              <a:gd name="connsiteX34" fmla="*/ 2168957 w 4491533"/>
              <a:gd name="connsiteY34" fmla="*/ 438912 h 519379"/>
              <a:gd name="connsiteX35" fmla="*/ 2117751 w 4491533"/>
              <a:gd name="connsiteY35" fmla="*/ 438912 h 519379"/>
              <a:gd name="connsiteX36" fmla="*/ 1404519 w 4491533"/>
              <a:gd name="connsiteY36" fmla="*/ 438912 h 519379"/>
              <a:gd name="connsiteX37" fmla="*/ 1126541 w 4491533"/>
              <a:gd name="connsiteY37" fmla="*/ 438912 h 519379"/>
              <a:gd name="connsiteX38" fmla="*/ 892455 w 4491533"/>
              <a:gd name="connsiteY38" fmla="*/ 438912 h 519379"/>
              <a:gd name="connsiteX39" fmla="*/ 654711 w 4491533"/>
              <a:gd name="connsiteY39" fmla="*/ 438912 h 519379"/>
              <a:gd name="connsiteX40" fmla="*/ 442570 w 4491533"/>
              <a:gd name="connsiteY40" fmla="*/ 438912 h 519379"/>
              <a:gd name="connsiteX41" fmla="*/ 248717 w 4491533"/>
              <a:gd name="connsiteY41" fmla="*/ 431597 h 519379"/>
              <a:gd name="connsiteX42" fmla="*/ 164592 w 4491533"/>
              <a:gd name="connsiteY42" fmla="*/ 416966 h 519379"/>
              <a:gd name="connsiteX43" fmla="*/ 91440 w 4491533"/>
              <a:gd name="connsiteY43" fmla="*/ 398678 h 519379"/>
              <a:gd name="connsiteX44" fmla="*/ 40234 w 4491533"/>
              <a:gd name="connsiteY44" fmla="*/ 384048 h 519379"/>
              <a:gd name="connsiteX45" fmla="*/ 21946 w 4491533"/>
              <a:gd name="connsiteY45" fmla="*/ 373075 h 519379"/>
              <a:gd name="connsiteX46" fmla="*/ 0 w 4491533"/>
              <a:gd name="connsiteY46" fmla="*/ 354787 h 519379"/>
              <a:gd name="connsiteX47" fmla="*/ 0 w 4491533"/>
              <a:gd name="connsiteY47" fmla="*/ 343814 h 519379"/>
              <a:gd name="connsiteX48" fmla="*/ 21946 w 4491533"/>
              <a:gd name="connsiteY48" fmla="*/ 318211 h 519379"/>
              <a:gd name="connsiteX49" fmla="*/ 47549 w 4491533"/>
              <a:gd name="connsiteY49" fmla="*/ 303581 h 519379"/>
              <a:gd name="connsiteX50" fmla="*/ 109728 w 4491533"/>
              <a:gd name="connsiteY50" fmla="*/ 277977 h 519379"/>
              <a:gd name="connsiteX51" fmla="*/ 197511 w 4491533"/>
              <a:gd name="connsiteY51" fmla="*/ 256032 h 519379"/>
              <a:gd name="connsiteX52" fmla="*/ 303581 w 4491533"/>
              <a:gd name="connsiteY52" fmla="*/ 234086 h 519379"/>
              <a:gd name="connsiteX53" fmla="*/ 384048 w 4491533"/>
              <a:gd name="connsiteY53" fmla="*/ 223113 h 519379"/>
              <a:gd name="connsiteX54" fmla="*/ 552298 w 4491533"/>
              <a:gd name="connsiteY54" fmla="*/ 215798 h 519379"/>
              <a:gd name="connsiteX55" fmla="*/ 768096 w 4491533"/>
              <a:gd name="connsiteY55" fmla="*/ 212141 h 519379"/>
              <a:gd name="connsiteX56" fmla="*/ 1071677 w 4491533"/>
              <a:gd name="connsiteY56" fmla="*/ 208483 h 519379"/>
              <a:gd name="connsiteX57" fmla="*/ 1378915 w 4491533"/>
              <a:gd name="connsiteY57" fmla="*/ 201168 h 519379"/>
              <a:gd name="connsiteX58" fmla="*/ 1722730 w 4491533"/>
              <a:gd name="connsiteY58" fmla="*/ 197510 h 519379"/>
              <a:gd name="connsiteX59" fmla="*/ 2542032 w 4491533"/>
              <a:gd name="connsiteY59" fmla="*/ 193853 h 519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491533" h="519379">
                <a:moveTo>
                  <a:pt x="2542032" y="193853"/>
                </a:moveTo>
                <a:lnTo>
                  <a:pt x="3032151" y="193853"/>
                </a:lnTo>
                <a:lnTo>
                  <a:pt x="3394253" y="193853"/>
                </a:lnTo>
                <a:lnTo>
                  <a:pt x="3547872" y="193853"/>
                </a:lnTo>
                <a:lnTo>
                  <a:pt x="3716122" y="193853"/>
                </a:lnTo>
                <a:lnTo>
                  <a:pt x="3880714" y="193853"/>
                </a:lnTo>
                <a:lnTo>
                  <a:pt x="3946551" y="193853"/>
                </a:lnTo>
                <a:lnTo>
                  <a:pt x="4045306" y="193853"/>
                </a:lnTo>
                <a:lnTo>
                  <a:pt x="4085539" y="190195"/>
                </a:lnTo>
                <a:lnTo>
                  <a:pt x="4140403" y="182880"/>
                </a:lnTo>
                <a:lnTo>
                  <a:pt x="4202583" y="168249"/>
                </a:lnTo>
                <a:lnTo>
                  <a:pt x="4246474" y="153619"/>
                </a:lnTo>
                <a:lnTo>
                  <a:pt x="4290365" y="135331"/>
                </a:lnTo>
                <a:lnTo>
                  <a:pt x="4345229" y="102413"/>
                </a:lnTo>
                <a:lnTo>
                  <a:pt x="4389120" y="69494"/>
                </a:lnTo>
                <a:lnTo>
                  <a:pt x="4443984" y="18288"/>
                </a:lnTo>
                <a:lnTo>
                  <a:pt x="4465930" y="0"/>
                </a:lnTo>
                <a:lnTo>
                  <a:pt x="4476903" y="0"/>
                </a:lnTo>
                <a:lnTo>
                  <a:pt x="4484218" y="7315"/>
                </a:lnTo>
                <a:lnTo>
                  <a:pt x="4491533" y="18288"/>
                </a:lnTo>
                <a:lnTo>
                  <a:pt x="4491533" y="47549"/>
                </a:lnTo>
                <a:lnTo>
                  <a:pt x="4484218" y="117043"/>
                </a:lnTo>
                <a:lnTo>
                  <a:pt x="4469587" y="179222"/>
                </a:lnTo>
                <a:lnTo>
                  <a:pt x="4418381" y="292608"/>
                </a:lnTo>
                <a:lnTo>
                  <a:pt x="4348887" y="427939"/>
                </a:lnTo>
                <a:lnTo>
                  <a:pt x="4304995" y="486461"/>
                </a:lnTo>
                <a:lnTo>
                  <a:pt x="4275735" y="508406"/>
                </a:lnTo>
                <a:lnTo>
                  <a:pt x="4242816" y="519379"/>
                </a:lnTo>
                <a:lnTo>
                  <a:pt x="4195267" y="512064"/>
                </a:lnTo>
                <a:lnTo>
                  <a:pt x="4100170" y="486461"/>
                </a:lnTo>
                <a:lnTo>
                  <a:pt x="3862426" y="468173"/>
                </a:lnTo>
                <a:lnTo>
                  <a:pt x="3573475" y="446227"/>
                </a:lnTo>
                <a:lnTo>
                  <a:pt x="3200400" y="438912"/>
                </a:lnTo>
                <a:lnTo>
                  <a:pt x="2816352" y="438912"/>
                </a:lnTo>
                <a:lnTo>
                  <a:pt x="2168957" y="438912"/>
                </a:lnTo>
                <a:lnTo>
                  <a:pt x="2117751" y="438912"/>
                </a:lnTo>
                <a:lnTo>
                  <a:pt x="1404519" y="438912"/>
                </a:lnTo>
                <a:lnTo>
                  <a:pt x="1126541" y="438912"/>
                </a:lnTo>
                <a:lnTo>
                  <a:pt x="892455" y="438912"/>
                </a:lnTo>
                <a:lnTo>
                  <a:pt x="654711" y="438912"/>
                </a:lnTo>
                <a:lnTo>
                  <a:pt x="442570" y="438912"/>
                </a:lnTo>
                <a:lnTo>
                  <a:pt x="248717" y="431597"/>
                </a:lnTo>
                <a:lnTo>
                  <a:pt x="164592" y="416966"/>
                </a:lnTo>
                <a:lnTo>
                  <a:pt x="91440" y="398678"/>
                </a:lnTo>
                <a:lnTo>
                  <a:pt x="40234" y="384048"/>
                </a:lnTo>
                <a:lnTo>
                  <a:pt x="21946" y="373075"/>
                </a:lnTo>
                <a:lnTo>
                  <a:pt x="0" y="354787"/>
                </a:lnTo>
                <a:lnTo>
                  <a:pt x="0" y="343814"/>
                </a:lnTo>
                <a:lnTo>
                  <a:pt x="21946" y="318211"/>
                </a:lnTo>
                <a:lnTo>
                  <a:pt x="47549" y="303581"/>
                </a:lnTo>
                <a:lnTo>
                  <a:pt x="109728" y="277977"/>
                </a:lnTo>
                <a:lnTo>
                  <a:pt x="197511" y="256032"/>
                </a:lnTo>
                <a:lnTo>
                  <a:pt x="303581" y="234086"/>
                </a:lnTo>
                <a:lnTo>
                  <a:pt x="384048" y="223113"/>
                </a:lnTo>
                <a:lnTo>
                  <a:pt x="552298" y="215798"/>
                </a:lnTo>
                <a:lnTo>
                  <a:pt x="768096" y="212141"/>
                </a:lnTo>
                <a:lnTo>
                  <a:pt x="1071677" y="208483"/>
                </a:lnTo>
                <a:lnTo>
                  <a:pt x="1378915" y="201168"/>
                </a:lnTo>
                <a:lnTo>
                  <a:pt x="1722730" y="197510"/>
                </a:lnTo>
                <a:lnTo>
                  <a:pt x="2542032" y="1938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4A2B9F-CA87-4417-8218-90A2727864A0}"/>
              </a:ext>
            </a:extLst>
          </p:cNvPr>
          <p:cNvGrpSpPr/>
          <p:nvPr/>
        </p:nvGrpSpPr>
        <p:grpSpPr>
          <a:xfrm>
            <a:off x="2528888" y="1527175"/>
            <a:ext cx="4914900" cy="4491038"/>
            <a:chOff x="2667000" y="1679575"/>
            <a:chExt cx="4914900" cy="4491038"/>
          </a:xfrm>
        </p:grpSpPr>
        <p:sp>
          <p:nvSpPr>
            <p:cNvPr id="12" name="フリーフォーム 92">
              <a:extLst>
                <a:ext uri="{FF2B5EF4-FFF2-40B4-BE49-F238E27FC236}">
                  <a16:creationId xmlns:a16="http://schemas.microsoft.com/office/drawing/2014/main" id="{1CE5A1F7-71B6-4665-A822-04B61A8D75C1}"/>
                </a:ext>
              </a:extLst>
            </p:cNvPr>
            <p:cNvSpPr/>
            <p:nvPr/>
          </p:nvSpPr>
          <p:spPr>
            <a:xfrm>
              <a:off x="2841625" y="2305050"/>
              <a:ext cx="706438" cy="849313"/>
            </a:xfrm>
            <a:custGeom>
              <a:avLst/>
              <a:gdLst>
                <a:gd name="connsiteX0" fmla="*/ 283369 w 707232"/>
                <a:gd name="connsiteY0" fmla="*/ 383381 h 850106"/>
                <a:gd name="connsiteX1" fmla="*/ 214313 w 707232"/>
                <a:gd name="connsiteY1" fmla="*/ 292894 h 850106"/>
                <a:gd name="connsiteX2" fmla="*/ 147638 w 707232"/>
                <a:gd name="connsiteY2" fmla="*/ 211931 h 850106"/>
                <a:gd name="connsiteX3" fmla="*/ 85725 w 707232"/>
                <a:gd name="connsiteY3" fmla="*/ 140494 h 850106"/>
                <a:gd name="connsiteX4" fmla="*/ 35719 w 707232"/>
                <a:gd name="connsiteY4" fmla="*/ 85725 h 850106"/>
                <a:gd name="connsiteX5" fmla="*/ 19050 w 707232"/>
                <a:gd name="connsiteY5" fmla="*/ 69056 h 850106"/>
                <a:gd name="connsiteX6" fmla="*/ 7144 w 707232"/>
                <a:gd name="connsiteY6" fmla="*/ 45244 h 850106"/>
                <a:gd name="connsiteX7" fmla="*/ 0 w 707232"/>
                <a:gd name="connsiteY7" fmla="*/ 14288 h 850106"/>
                <a:gd name="connsiteX8" fmla="*/ 2382 w 707232"/>
                <a:gd name="connsiteY8" fmla="*/ 2381 h 850106"/>
                <a:gd name="connsiteX9" fmla="*/ 7144 w 707232"/>
                <a:gd name="connsiteY9" fmla="*/ 0 h 850106"/>
                <a:gd name="connsiteX10" fmla="*/ 28575 w 707232"/>
                <a:gd name="connsiteY10" fmla="*/ 7144 h 850106"/>
                <a:gd name="connsiteX11" fmla="*/ 64294 w 707232"/>
                <a:gd name="connsiteY11" fmla="*/ 26194 h 850106"/>
                <a:gd name="connsiteX12" fmla="*/ 133350 w 707232"/>
                <a:gd name="connsiteY12" fmla="*/ 66675 h 850106"/>
                <a:gd name="connsiteX13" fmla="*/ 211932 w 707232"/>
                <a:gd name="connsiteY13" fmla="*/ 119063 h 850106"/>
                <a:gd name="connsiteX14" fmla="*/ 309563 w 707232"/>
                <a:gd name="connsiteY14" fmla="*/ 185738 h 850106"/>
                <a:gd name="connsiteX15" fmla="*/ 381000 w 707232"/>
                <a:gd name="connsiteY15" fmla="*/ 240506 h 850106"/>
                <a:gd name="connsiteX16" fmla="*/ 442913 w 707232"/>
                <a:gd name="connsiteY16" fmla="*/ 288131 h 850106"/>
                <a:gd name="connsiteX17" fmla="*/ 502444 w 707232"/>
                <a:gd name="connsiteY17" fmla="*/ 342900 h 850106"/>
                <a:gd name="connsiteX18" fmla="*/ 569119 w 707232"/>
                <a:gd name="connsiteY18" fmla="*/ 409575 h 850106"/>
                <a:gd name="connsiteX19" fmla="*/ 621507 w 707232"/>
                <a:gd name="connsiteY19" fmla="*/ 466725 h 850106"/>
                <a:gd name="connsiteX20" fmla="*/ 666750 w 707232"/>
                <a:gd name="connsiteY20" fmla="*/ 528638 h 850106"/>
                <a:gd name="connsiteX21" fmla="*/ 685800 w 707232"/>
                <a:gd name="connsiteY21" fmla="*/ 571500 h 850106"/>
                <a:gd name="connsiteX22" fmla="*/ 704850 w 707232"/>
                <a:gd name="connsiteY22" fmla="*/ 664369 h 850106"/>
                <a:gd name="connsiteX23" fmla="*/ 707232 w 707232"/>
                <a:gd name="connsiteY23" fmla="*/ 711994 h 850106"/>
                <a:gd name="connsiteX24" fmla="*/ 697707 w 707232"/>
                <a:gd name="connsiteY24" fmla="*/ 766763 h 850106"/>
                <a:gd name="connsiteX25" fmla="*/ 683419 w 707232"/>
                <a:gd name="connsiteY25" fmla="*/ 795338 h 850106"/>
                <a:gd name="connsiteX26" fmla="*/ 652463 w 707232"/>
                <a:gd name="connsiteY26" fmla="*/ 826294 h 850106"/>
                <a:gd name="connsiteX27" fmla="*/ 623888 w 707232"/>
                <a:gd name="connsiteY27" fmla="*/ 842963 h 850106"/>
                <a:gd name="connsiteX28" fmla="*/ 595313 w 707232"/>
                <a:gd name="connsiteY28" fmla="*/ 850106 h 850106"/>
                <a:gd name="connsiteX29" fmla="*/ 566738 w 707232"/>
                <a:gd name="connsiteY29" fmla="*/ 842963 h 850106"/>
                <a:gd name="connsiteX30" fmla="*/ 538163 w 707232"/>
                <a:gd name="connsiteY30" fmla="*/ 826294 h 850106"/>
                <a:gd name="connsiteX31" fmla="*/ 516732 w 707232"/>
                <a:gd name="connsiteY31" fmla="*/ 804863 h 850106"/>
                <a:gd name="connsiteX32" fmla="*/ 495300 w 707232"/>
                <a:gd name="connsiteY32" fmla="*/ 781050 h 850106"/>
                <a:gd name="connsiteX33" fmla="*/ 469107 w 707232"/>
                <a:gd name="connsiteY33" fmla="*/ 738188 h 850106"/>
                <a:gd name="connsiteX34" fmla="*/ 438150 w 707232"/>
                <a:gd name="connsiteY34" fmla="*/ 664369 h 850106"/>
                <a:gd name="connsiteX35" fmla="*/ 409575 w 707232"/>
                <a:gd name="connsiteY35" fmla="*/ 590550 h 850106"/>
                <a:gd name="connsiteX36" fmla="*/ 373857 w 707232"/>
                <a:gd name="connsiteY36" fmla="*/ 523875 h 850106"/>
                <a:gd name="connsiteX37" fmla="*/ 330994 w 707232"/>
                <a:gd name="connsiteY37" fmla="*/ 450056 h 850106"/>
                <a:gd name="connsiteX38" fmla="*/ 283369 w 707232"/>
                <a:gd name="connsiteY38" fmla="*/ 38338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7232" h="850106">
                  <a:moveTo>
                    <a:pt x="283369" y="383381"/>
                  </a:moveTo>
                  <a:lnTo>
                    <a:pt x="214313" y="292894"/>
                  </a:lnTo>
                  <a:lnTo>
                    <a:pt x="147638" y="211931"/>
                  </a:lnTo>
                  <a:lnTo>
                    <a:pt x="85725" y="140494"/>
                  </a:lnTo>
                  <a:lnTo>
                    <a:pt x="35719" y="85725"/>
                  </a:lnTo>
                  <a:lnTo>
                    <a:pt x="19050" y="69056"/>
                  </a:lnTo>
                  <a:lnTo>
                    <a:pt x="7144" y="45244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7144" y="0"/>
                  </a:lnTo>
                  <a:lnTo>
                    <a:pt x="28575" y="7144"/>
                  </a:lnTo>
                  <a:lnTo>
                    <a:pt x="64294" y="26194"/>
                  </a:lnTo>
                  <a:lnTo>
                    <a:pt x="133350" y="66675"/>
                  </a:lnTo>
                  <a:lnTo>
                    <a:pt x="211932" y="119063"/>
                  </a:lnTo>
                  <a:lnTo>
                    <a:pt x="309563" y="185738"/>
                  </a:lnTo>
                  <a:lnTo>
                    <a:pt x="381000" y="240506"/>
                  </a:lnTo>
                  <a:lnTo>
                    <a:pt x="442913" y="288131"/>
                  </a:lnTo>
                  <a:lnTo>
                    <a:pt x="502444" y="342900"/>
                  </a:lnTo>
                  <a:lnTo>
                    <a:pt x="569119" y="409575"/>
                  </a:lnTo>
                  <a:lnTo>
                    <a:pt x="621507" y="466725"/>
                  </a:lnTo>
                  <a:lnTo>
                    <a:pt x="666750" y="528638"/>
                  </a:lnTo>
                  <a:lnTo>
                    <a:pt x="685800" y="571500"/>
                  </a:lnTo>
                  <a:lnTo>
                    <a:pt x="704850" y="664369"/>
                  </a:lnTo>
                  <a:lnTo>
                    <a:pt x="707232" y="711994"/>
                  </a:lnTo>
                  <a:lnTo>
                    <a:pt x="697707" y="766763"/>
                  </a:lnTo>
                  <a:lnTo>
                    <a:pt x="683419" y="795338"/>
                  </a:lnTo>
                  <a:lnTo>
                    <a:pt x="652463" y="826294"/>
                  </a:lnTo>
                  <a:lnTo>
                    <a:pt x="623888" y="842963"/>
                  </a:lnTo>
                  <a:lnTo>
                    <a:pt x="595313" y="850106"/>
                  </a:lnTo>
                  <a:lnTo>
                    <a:pt x="566738" y="842963"/>
                  </a:lnTo>
                  <a:lnTo>
                    <a:pt x="538163" y="826294"/>
                  </a:lnTo>
                  <a:lnTo>
                    <a:pt x="516732" y="804863"/>
                  </a:lnTo>
                  <a:lnTo>
                    <a:pt x="495300" y="781050"/>
                  </a:lnTo>
                  <a:lnTo>
                    <a:pt x="469107" y="738188"/>
                  </a:lnTo>
                  <a:lnTo>
                    <a:pt x="438150" y="664369"/>
                  </a:lnTo>
                  <a:lnTo>
                    <a:pt x="409575" y="590550"/>
                  </a:lnTo>
                  <a:lnTo>
                    <a:pt x="373857" y="523875"/>
                  </a:lnTo>
                  <a:lnTo>
                    <a:pt x="330994" y="450056"/>
                  </a:lnTo>
                  <a:lnTo>
                    <a:pt x="283369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3">
              <a:extLst>
                <a:ext uri="{FF2B5EF4-FFF2-40B4-BE49-F238E27FC236}">
                  <a16:creationId xmlns:a16="http://schemas.microsoft.com/office/drawing/2014/main" id="{DABE75FD-8DE4-4023-A6E1-20168C10266E}"/>
                </a:ext>
              </a:extLst>
            </p:cNvPr>
            <p:cNvSpPr/>
            <p:nvPr/>
          </p:nvSpPr>
          <p:spPr>
            <a:xfrm>
              <a:off x="4367213" y="2095500"/>
              <a:ext cx="612775" cy="814388"/>
            </a:xfrm>
            <a:custGeom>
              <a:avLst/>
              <a:gdLst>
                <a:gd name="connsiteX0" fmla="*/ 397668 w 611981"/>
                <a:gd name="connsiteY0" fmla="*/ 481013 h 814388"/>
                <a:gd name="connsiteX1" fmla="*/ 514350 w 611981"/>
                <a:gd name="connsiteY1" fmla="*/ 364331 h 814388"/>
                <a:gd name="connsiteX2" fmla="*/ 573881 w 611981"/>
                <a:gd name="connsiteY2" fmla="*/ 304800 h 814388"/>
                <a:gd name="connsiteX3" fmla="*/ 595312 w 611981"/>
                <a:gd name="connsiteY3" fmla="*/ 288131 h 814388"/>
                <a:gd name="connsiteX4" fmla="*/ 604837 w 611981"/>
                <a:gd name="connsiteY4" fmla="*/ 278606 h 814388"/>
                <a:gd name="connsiteX5" fmla="*/ 609600 w 611981"/>
                <a:gd name="connsiteY5" fmla="*/ 271463 h 814388"/>
                <a:gd name="connsiteX6" fmla="*/ 611981 w 611981"/>
                <a:gd name="connsiteY6" fmla="*/ 257175 h 814388"/>
                <a:gd name="connsiteX7" fmla="*/ 602456 w 611981"/>
                <a:gd name="connsiteY7" fmla="*/ 226219 h 814388"/>
                <a:gd name="connsiteX8" fmla="*/ 588168 w 611981"/>
                <a:gd name="connsiteY8" fmla="*/ 202406 h 814388"/>
                <a:gd name="connsiteX9" fmla="*/ 552450 w 611981"/>
                <a:gd name="connsiteY9" fmla="*/ 164306 h 814388"/>
                <a:gd name="connsiteX10" fmla="*/ 504825 w 611981"/>
                <a:gd name="connsiteY10" fmla="*/ 123825 h 814388"/>
                <a:gd name="connsiteX11" fmla="*/ 440531 w 611981"/>
                <a:gd name="connsiteY11" fmla="*/ 78581 h 814388"/>
                <a:gd name="connsiteX12" fmla="*/ 388143 w 611981"/>
                <a:gd name="connsiteY12" fmla="*/ 45244 h 814388"/>
                <a:gd name="connsiteX13" fmla="*/ 335756 w 611981"/>
                <a:gd name="connsiteY13" fmla="*/ 21431 h 814388"/>
                <a:gd name="connsiteX14" fmla="*/ 292893 w 611981"/>
                <a:gd name="connsiteY14" fmla="*/ 7144 h 814388"/>
                <a:gd name="connsiteX15" fmla="*/ 252412 w 611981"/>
                <a:gd name="connsiteY15" fmla="*/ 0 h 814388"/>
                <a:gd name="connsiteX16" fmla="*/ 235743 w 611981"/>
                <a:gd name="connsiteY16" fmla="*/ 2381 h 814388"/>
                <a:gd name="connsiteX17" fmla="*/ 230981 w 611981"/>
                <a:gd name="connsiteY17" fmla="*/ 9525 h 814388"/>
                <a:gd name="connsiteX18" fmla="*/ 228600 w 611981"/>
                <a:gd name="connsiteY18" fmla="*/ 28575 h 814388"/>
                <a:gd name="connsiteX19" fmla="*/ 235743 w 611981"/>
                <a:gd name="connsiteY19" fmla="*/ 61913 h 814388"/>
                <a:gd name="connsiteX20" fmla="*/ 245268 w 611981"/>
                <a:gd name="connsiteY20" fmla="*/ 88106 h 814388"/>
                <a:gd name="connsiteX21" fmla="*/ 254793 w 611981"/>
                <a:gd name="connsiteY21" fmla="*/ 119063 h 814388"/>
                <a:gd name="connsiteX22" fmla="*/ 259556 w 611981"/>
                <a:gd name="connsiteY22" fmla="*/ 145256 h 814388"/>
                <a:gd name="connsiteX23" fmla="*/ 259556 w 611981"/>
                <a:gd name="connsiteY23" fmla="*/ 192881 h 814388"/>
                <a:gd name="connsiteX24" fmla="*/ 252412 w 611981"/>
                <a:gd name="connsiteY24" fmla="*/ 240506 h 814388"/>
                <a:gd name="connsiteX25" fmla="*/ 238125 w 611981"/>
                <a:gd name="connsiteY25" fmla="*/ 283369 h 814388"/>
                <a:gd name="connsiteX26" fmla="*/ 166687 w 611981"/>
                <a:gd name="connsiteY26" fmla="*/ 431006 h 814388"/>
                <a:gd name="connsiteX27" fmla="*/ 90487 w 611981"/>
                <a:gd name="connsiteY27" fmla="*/ 597694 h 814388"/>
                <a:gd name="connsiteX28" fmla="*/ 33337 w 611981"/>
                <a:gd name="connsiteY28" fmla="*/ 716756 h 814388"/>
                <a:gd name="connsiteX29" fmla="*/ 16668 w 611981"/>
                <a:gd name="connsiteY29" fmla="*/ 752475 h 814388"/>
                <a:gd name="connsiteX30" fmla="*/ 7143 w 611981"/>
                <a:gd name="connsiteY30" fmla="*/ 773906 h 814388"/>
                <a:gd name="connsiteX31" fmla="*/ 0 w 611981"/>
                <a:gd name="connsiteY31" fmla="*/ 800100 h 814388"/>
                <a:gd name="connsiteX32" fmla="*/ 0 w 611981"/>
                <a:gd name="connsiteY32" fmla="*/ 809625 h 814388"/>
                <a:gd name="connsiteX33" fmla="*/ 4762 w 611981"/>
                <a:gd name="connsiteY33" fmla="*/ 814388 h 814388"/>
                <a:gd name="connsiteX34" fmla="*/ 33337 w 611981"/>
                <a:gd name="connsiteY34" fmla="*/ 809625 h 814388"/>
                <a:gd name="connsiteX35" fmla="*/ 92868 w 611981"/>
                <a:gd name="connsiteY35" fmla="*/ 781050 h 814388"/>
                <a:gd name="connsiteX36" fmla="*/ 109537 w 611981"/>
                <a:gd name="connsiteY36" fmla="*/ 769144 h 814388"/>
                <a:gd name="connsiteX37" fmla="*/ 195262 w 611981"/>
                <a:gd name="connsiteY37" fmla="*/ 683419 h 814388"/>
                <a:gd name="connsiteX38" fmla="*/ 283368 w 611981"/>
                <a:gd name="connsiteY38" fmla="*/ 592931 h 814388"/>
                <a:gd name="connsiteX39" fmla="*/ 397668 w 611981"/>
                <a:gd name="connsiteY39" fmla="*/ 481013 h 8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1981" h="814388">
                  <a:moveTo>
                    <a:pt x="397668" y="481013"/>
                  </a:moveTo>
                  <a:lnTo>
                    <a:pt x="514350" y="364331"/>
                  </a:lnTo>
                  <a:lnTo>
                    <a:pt x="573881" y="304800"/>
                  </a:lnTo>
                  <a:lnTo>
                    <a:pt x="595312" y="288131"/>
                  </a:lnTo>
                  <a:lnTo>
                    <a:pt x="604837" y="278606"/>
                  </a:lnTo>
                  <a:lnTo>
                    <a:pt x="609600" y="271463"/>
                  </a:lnTo>
                  <a:lnTo>
                    <a:pt x="611981" y="257175"/>
                  </a:lnTo>
                  <a:lnTo>
                    <a:pt x="602456" y="226219"/>
                  </a:lnTo>
                  <a:lnTo>
                    <a:pt x="588168" y="202406"/>
                  </a:lnTo>
                  <a:lnTo>
                    <a:pt x="552450" y="164306"/>
                  </a:lnTo>
                  <a:lnTo>
                    <a:pt x="504825" y="123825"/>
                  </a:lnTo>
                  <a:lnTo>
                    <a:pt x="440531" y="78581"/>
                  </a:lnTo>
                  <a:lnTo>
                    <a:pt x="388143" y="45244"/>
                  </a:lnTo>
                  <a:lnTo>
                    <a:pt x="335756" y="21431"/>
                  </a:lnTo>
                  <a:lnTo>
                    <a:pt x="292893" y="7144"/>
                  </a:lnTo>
                  <a:lnTo>
                    <a:pt x="252412" y="0"/>
                  </a:lnTo>
                  <a:lnTo>
                    <a:pt x="235743" y="2381"/>
                  </a:lnTo>
                  <a:lnTo>
                    <a:pt x="230981" y="9525"/>
                  </a:lnTo>
                  <a:lnTo>
                    <a:pt x="228600" y="28575"/>
                  </a:lnTo>
                  <a:lnTo>
                    <a:pt x="235743" y="61913"/>
                  </a:lnTo>
                  <a:lnTo>
                    <a:pt x="245268" y="88106"/>
                  </a:lnTo>
                  <a:lnTo>
                    <a:pt x="254793" y="119063"/>
                  </a:lnTo>
                  <a:lnTo>
                    <a:pt x="259556" y="145256"/>
                  </a:lnTo>
                  <a:lnTo>
                    <a:pt x="259556" y="192881"/>
                  </a:lnTo>
                  <a:lnTo>
                    <a:pt x="252412" y="240506"/>
                  </a:lnTo>
                  <a:lnTo>
                    <a:pt x="238125" y="283369"/>
                  </a:lnTo>
                  <a:lnTo>
                    <a:pt x="166687" y="431006"/>
                  </a:lnTo>
                  <a:lnTo>
                    <a:pt x="90487" y="597694"/>
                  </a:lnTo>
                  <a:lnTo>
                    <a:pt x="33337" y="716756"/>
                  </a:lnTo>
                  <a:lnTo>
                    <a:pt x="16668" y="752475"/>
                  </a:lnTo>
                  <a:lnTo>
                    <a:pt x="7143" y="773906"/>
                  </a:lnTo>
                  <a:lnTo>
                    <a:pt x="0" y="800100"/>
                  </a:lnTo>
                  <a:lnTo>
                    <a:pt x="0" y="809625"/>
                  </a:lnTo>
                  <a:lnTo>
                    <a:pt x="4762" y="814388"/>
                  </a:lnTo>
                  <a:lnTo>
                    <a:pt x="33337" y="809625"/>
                  </a:lnTo>
                  <a:lnTo>
                    <a:pt x="92868" y="781050"/>
                  </a:lnTo>
                  <a:lnTo>
                    <a:pt x="109537" y="769144"/>
                  </a:lnTo>
                  <a:lnTo>
                    <a:pt x="195262" y="683419"/>
                  </a:lnTo>
                  <a:lnTo>
                    <a:pt x="283368" y="592931"/>
                  </a:lnTo>
                  <a:lnTo>
                    <a:pt x="397668" y="4810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4">
              <a:extLst>
                <a:ext uri="{FF2B5EF4-FFF2-40B4-BE49-F238E27FC236}">
                  <a16:creationId xmlns:a16="http://schemas.microsoft.com/office/drawing/2014/main" id="{036D09B9-7974-4D1E-AFC1-6E12A6848D4D}"/>
                </a:ext>
              </a:extLst>
            </p:cNvPr>
            <p:cNvSpPr/>
            <p:nvPr/>
          </p:nvSpPr>
          <p:spPr>
            <a:xfrm>
              <a:off x="2809875" y="3198813"/>
              <a:ext cx="2090738" cy="641350"/>
            </a:xfrm>
            <a:custGeom>
              <a:avLst/>
              <a:gdLst>
                <a:gd name="connsiteX0" fmla="*/ 585788 w 2090738"/>
                <a:gd name="connsiteY0" fmla="*/ 326231 h 642937"/>
                <a:gd name="connsiteX1" fmla="*/ 716756 w 2090738"/>
                <a:gd name="connsiteY1" fmla="*/ 295275 h 642937"/>
                <a:gd name="connsiteX2" fmla="*/ 883444 w 2090738"/>
                <a:gd name="connsiteY2" fmla="*/ 247650 h 642937"/>
                <a:gd name="connsiteX3" fmla="*/ 1076325 w 2090738"/>
                <a:gd name="connsiteY3" fmla="*/ 185737 h 642937"/>
                <a:gd name="connsiteX4" fmla="*/ 1116806 w 2090738"/>
                <a:gd name="connsiteY4" fmla="*/ 171450 h 642937"/>
                <a:gd name="connsiteX5" fmla="*/ 1266825 w 2090738"/>
                <a:gd name="connsiteY5" fmla="*/ 138112 h 642937"/>
                <a:gd name="connsiteX6" fmla="*/ 1345406 w 2090738"/>
                <a:gd name="connsiteY6" fmla="*/ 128587 h 642937"/>
                <a:gd name="connsiteX7" fmla="*/ 1454944 w 2090738"/>
                <a:gd name="connsiteY7" fmla="*/ 107156 h 642937"/>
                <a:gd name="connsiteX8" fmla="*/ 1528763 w 2090738"/>
                <a:gd name="connsiteY8" fmla="*/ 88106 h 642937"/>
                <a:gd name="connsiteX9" fmla="*/ 1595438 w 2090738"/>
                <a:gd name="connsiteY9" fmla="*/ 64294 h 642937"/>
                <a:gd name="connsiteX10" fmla="*/ 1657350 w 2090738"/>
                <a:gd name="connsiteY10" fmla="*/ 38100 h 642937"/>
                <a:gd name="connsiteX11" fmla="*/ 1704975 w 2090738"/>
                <a:gd name="connsiteY11" fmla="*/ 4762 h 642937"/>
                <a:gd name="connsiteX12" fmla="*/ 1728788 w 2090738"/>
                <a:gd name="connsiteY12" fmla="*/ 0 h 642937"/>
                <a:gd name="connsiteX13" fmla="*/ 1790700 w 2090738"/>
                <a:gd name="connsiteY13" fmla="*/ 2381 h 642937"/>
                <a:gd name="connsiteX14" fmla="*/ 1845469 w 2090738"/>
                <a:gd name="connsiteY14" fmla="*/ 16669 h 642937"/>
                <a:gd name="connsiteX15" fmla="*/ 1905000 w 2090738"/>
                <a:gd name="connsiteY15" fmla="*/ 38100 h 642937"/>
                <a:gd name="connsiteX16" fmla="*/ 1969294 w 2090738"/>
                <a:gd name="connsiteY16" fmla="*/ 66675 h 642937"/>
                <a:gd name="connsiteX17" fmla="*/ 2016919 w 2090738"/>
                <a:gd name="connsiteY17" fmla="*/ 92869 h 642937"/>
                <a:gd name="connsiteX18" fmla="*/ 2052638 w 2090738"/>
                <a:gd name="connsiteY18" fmla="*/ 116681 h 642937"/>
                <a:gd name="connsiteX19" fmla="*/ 2069306 w 2090738"/>
                <a:gd name="connsiteY19" fmla="*/ 128587 h 642937"/>
                <a:gd name="connsiteX20" fmla="*/ 2081213 w 2090738"/>
                <a:gd name="connsiteY20" fmla="*/ 140494 h 642937"/>
                <a:gd name="connsiteX21" fmla="*/ 2085975 w 2090738"/>
                <a:gd name="connsiteY21" fmla="*/ 150019 h 642937"/>
                <a:gd name="connsiteX22" fmla="*/ 2090738 w 2090738"/>
                <a:gd name="connsiteY22" fmla="*/ 159544 h 642937"/>
                <a:gd name="connsiteX23" fmla="*/ 2090738 w 2090738"/>
                <a:gd name="connsiteY23" fmla="*/ 171450 h 642937"/>
                <a:gd name="connsiteX24" fmla="*/ 2083594 w 2090738"/>
                <a:gd name="connsiteY24" fmla="*/ 188119 h 642937"/>
                <a:gd name="connsiteX25" fmla="*/ 2071688 w 2090738"/>
                <a:gd name="connsiteY25" fmla="*/ 202406 h 642937"/>
                <a:gd name="connsiteX26" fmla="*/ 2028825 w 2090738"/>
                <a:gd name="connsiteY26" fmla="*/ 221456 h 642937"/>
                <a:gd name="connsiteX27" fmla="*/ 1962150 w 2090738"/>
                <a:gd name="connsiteY27" fmla="*/ 235744 h 642937"/>
                <a:gd name="connsiteX28" fmla="*/ 1835944 w 2090738"/>
                <a:gd name="connsiteY28" fmla="*/ 257175 h 642937"/>
                <a:gd name="connsiteX29" fmla="*/ 1662113 w 2090738"/>
                <a:gd name="connsiteY29" fmla="*/ 285750 h 642937"/>
                <a:gd name="connsiteX30" fmla="*/ 1350169 w 2090738"/>
                <a:gd name="connsiteY30" fmla="*/ 328612 h 642937"/>
                <a:gd name="connsiteX31" fmla="*/ 1250156 w 2090738"/>
                <a:gd name="connsiteY31" fmla="*/ 345281 h 642937"/>
                <a:gd name="connsiteX32" fmla="*/ 1016794 w 2090738"/>
                <a:gd name="connsiteY32" fmla="*/ 428625 h 642937"/>
                <a:gd name="connsiteX33" fmla="*/ 935831 w 2090738"/>
                <a:gd name="connsiteY33" fmla="*/ 445294 h 642937"/>
                <a:gd name="connsiteX34" fmla="*/ 800100 w 2090738"/>
                <a:gd name="connsiteY34" fmla="*/ 485775 h 642937"/>
                <a:gd name="connsiteX35" fmla="*/ 626269 w 2090738"/>
                <a:gd name="connsiteY35" fmla="*/ 538162 h 642937"/>
                <a:gd name="connsiteX36" fmla="*/ 519113 w 2090738"/>
                <a:gd name="connsiteY36" fmla="*/ 576262 h 642937"/>
                <a:gd name="connsiteX37" fmla="*/ 461963 w 2090738"/>
                <a:gd name="connsiteY37" fmla="*/ 597694 h 642937"/>
                <a:gd name="connsiteX38" fmla="*/ 409575 w 2090738"/>
                <a:gd name="connsiteY38" fmla="*/ 619125 h 642937"/>
                <a:gd name="connsiteX39" fmla="*/ 378619 w 2090738"/>
                <a:gd name="connsiteY39" fmla="*/ 633412 h 642937"/>
                <a:gd name="connsiteX40" fmla="*/ 354806 w 2090738"/>
                <a:gd name="connsiteY40" fmla="*/ 640556 h 642937"/>
                <a:gd name="connsiteX41" fmla="*/ 328613 w 2090738"/>
                <a:gd name="connsiteY41" fmla="*/ 642937 h 642937"/>
                <a:gd name="connsiteX42" fmla="*/ 295275 w 2090738"/>
                <a:gd name="connsiteY42" fmla="*/ 638175 h 642937"/>
                <a:gd name="connsiteX43" fmla="*/ 259556 w 2090738"/>
                <a:gd name="connsiteY43" fmla="*/ 628650 h 642937"/>
                <a:gd name="connsiteX44" fmla="*/ 223838 w 2090738"/>
                <a:gd name="connsiteY44" fmla="*/ 611981 h 642937"/>
                <a:gd name="connsiteX45" fmla="*/ 197644 w 2090738"/>
                <a:gd name="connsiteY45" fmla="*/ 590550 h 642937"/>
                <a:gd name="connsiteX46" fmla="*/ 157163 w 2090738"/>
                <a:gd name="connsiteY46" fmla="*/ 557212 h 642937"/>
                <a:gd name="connsiteX47" fmla="*/ 109538 w 2090738"/>
                <a:gd name="connsiteY47" fmla="*/ 504825 h 642937"/>
                <a:gd name="connsiteX48" fmla="*/ 66675 w 2090738"/>
                <a:gd name="connsiteY48" fmla="*/ 450056 h 642937"/>
                <a:gd name="connsiteX49" fmla="*/ 28575 w 2090738"/>
                <a:gd name="connsiteY49" fmla="*/ 395287 h 642937"/>
                <a:gd name="connsiteX50" fmla="*/ 11906 w 2090738"/>
                <a:gd name="connsiteY50" fmla="*/ 371475 h 642937"/>
                <a:gd name="connsiteX51" fmla="*/ 4763 w 2090738"/>
                <a:gd name="connsiteY51" fmla="*/ 350044 h 642937"/>
                <a:gd name="connsiteX52" fmla="*/ 0 w 2090738"/>
                <a:gd name="connsiteY52" fmla="*/ 328612 h 642937"/>
                <a:gd name="connsiteX53" fmla="*/ 2381 w 2090738"/>
                <a:gd name="connsiteY53" fmla="*/ 302419 h 642937"/>
                <a:gd name="connsiteX54" fmla="*/ 7144 w 2090738"/>
                <a:gd name="connsiteY54" fmla="*/ 300037 h 642937"/>
                <a:gd name="connsiteX55" fmla="*/ 21431 w 2090738"/>
                <a:gd name="connsiteY55" fmla="*/ 295275 h 642937"/>
                <a:gd name="connsiteX56" fmla="*/ 38100 w 2090738"/>
                <a:gd name="connsiteY56" fmla="*/ 304800 h 642937"/>
                <a:gd name="connsiteX57" fmla="*/ 66675 w 2090738"/>
                <a:gd name="connsiteY57" fmla="*/ 321469 h 642937"/>
                <a:gd name="connsiteX58" fmla="*/ 114300 w 2090738"/>
                <a:gd name="connsiteY58" fmla="*/ 338137 h 642937"/>
                <a:gd name="connsiteX59" fmla="*/ 235744 w 2090738"/>
                <a:gd name="connsiteY59" fmla="*/ 357187 h 642937"/>
                <a:gd name="connsiteX60" fmla="*/ 350044 w 2090738"/>
                <a:gd name="connsiteY60" fmla="*/ 364331 h 642937"/>
                <a:gd name="connsiteX61" fmla="*/ 390525 w 2090738"/>
                <a:gd name="connsiteY61" fmla="*/ 361950 h 642937"/>
                <a:gd name="connsiteX62" fmla="*/ 585788 w 2090738"/>
                <a:gd name="connsiteY62" fmla="*/ 3262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90738" h="642937">
                  <a:moveTo>
                    <a:pt x="585788" y="326231"/>
                  </a:moveTo>
                  <a:lnTo>
                    <a:pt x="716756" y="295275"/>
                  </a:lnTo>
                  <a:lnTo>
                    <a:pt x="883444" y="247650"/>
                  </a:lnTo>
                  <a:lnTo>
                    <a:pt x="1076325" y="185737"/>
                  </a:lnTo>
                  <a:lnTo>
                    <a:pt x="1116806" y="171450"/>
                  </a:lnTo>
                  <a:lnTo>
                    <a:pt x="1266825" y="138112"/>
                  </a:lnTo>
                  <a:lnTo>
                    <a:pt x="1345406" y="128587"/>
                  </a:lnTo>
                  <a:lnTo>
                    <a:pt x="1454944" y="107156"/>
                  </a:lnTo>
                  <a:lnTo>
                    <a:pt x="1528763" y="88106"/>
                  </a:lnTo>
                  <a:lnTo>
                    <a:pt x="1595438" y="64294"/>
                  </a:lnTo>
                  <a:lnTo>
                    <a:pt x="1657350" y="38100"/>
                  </a:lnTo>
                  <a:lnTo>
                    <a:pt x="1704975" y="4762"/>
                  </a:lnTo>
                  <a:lnTo>
                    <a:pt x="1728788" y="0"/>
                  </a:lnTo>
                  <a:lnTo>
                    <a:pt x="1790700" y="2381"/>
                  </a:lnTo>
                  <a:lnTo>
                    <a:pt x="1845469" y="16669"/>
                  </a:lnTo>
                  <a:lnTo>
                    <a:pt x="1905000" y="38100"/>
                  </a:lnTo>
                  <a:lnTo>
                    <a:pt x="1969294" y="66675"/>
                  </a:lnTo>
                  <a:lnTo>
                    <a:pt x="2016919" y="92869"/>
                  </a:lnTo>
                  <a:lnTo>
                    <a:pt x="2052638" y="116681"/>
                  </a:lnTo>
                  <a:lnTo>
                    <a:pt x="2069306" y="128587"/>
                  </a:lnTo>
                  <a:lnTo>
                    <a:pt x="2081213" y="140494"/>
                  </a:lnTo>
                  <a:lnTo>
                    <a:pt x="2085975" y="150019"/>
                  </a:lnTo>
                  <a:lnTo>
                    <a:pt x="2090738" y="159544"/>
                  </a:lnTo>
                  <a:lnTo>
                    <a:pt x="2090738" y="171450"/>
                  </a:lnTo>
                  <a:lnTo>
                    <a:pt x="2083594" y="188119"/>
                  </a:lnTo>
                  <a:lnTo>
                    <a:pt x="2071688" y="202406"/>
                  </a:lnTo>
                  <a:lnTo>
                    <a:pt x="2028825" y="221456"/>
                  </a:lnTo>
                  <a:lnTo>
                    <a:pt x="1962150" y="235744"/>
                  </a:lnTo>
                  <a:lnTo>
                    <a:pt x="1835944" y="257175"/>
                  </a:lnTo>
                  <a:lnTo>
                    <a:pt x="1662113" y="285750"/>
                  </a:lnTo>
                  <a:lnTo>
                    <a:pt x="1350169" y="328612"/>
                  </a:lnTo>
                  <a:lnTo>
                    <a:pt x="1250156" y="345281"/>
                  </a:lnTo>
                  <a:lnTo>
                    <a:pt x="1016794" y="428625"/>
                  </a:lnTo>
                  <a:lnTo>
                    <a:pt x="935831" y="445294"/>
                  </a:lnTo>
                  <a:lnTo>
                    <a:pt x="800100" y="485775"/>
                  </a:lnTo>
                  <a:lnTo>
                    <a:pt x="626269" y="538162"/>
                  </a:lnTo>
                  <a:lnTo>
                    <a:pt x="519113" y="576262"/>
                  </a:lnTo>
                  <a:lnTo>
                    <a:pt x="461963" y="597694"/>
                  </a:lnTo>
                  <a:lnTo>
                    <a:pt x="409575" y="619125"/>
                  </a:lnTo>
                  <a:lnTo>
                    <a:pt x="378619" y="633412"/>
                  </a:lnTo>
                  <a:lnTo>
                    <a:pt x="354806" y="640556"/>
                  </a:lnTo>
                  <a:lnTo>
                    <a:pt x="328613" y="642937"/>
                  </a:lnTo>
                  <a:lnTo>
                    <a:pt x="295275" y="638175"/>
                  </a:lnTo>
                  <a:lnTo>
                    <a:pt x="259556" y="628650"/>
                  </a:lnTo>
                  <a:lnTo>
                    <a:pt x="223838" y="611981"/>
                  </a:lnTo>
                  <a:lnTo>
                    <a:pt x="197644" y="590550"/>
                  </a:lnTo>
                  <a:lnTo>
                    <a:pt x="157163" y="557212"/>
                  </a:lnTo>
                  <a:lnTo>
                    <a:pt x="109538" y="504825"/>
                  </a:lnTo>
                  <a:lnTo>
                    <a:pt x="66675" y="450056"/>
                  </a:lnTo>
                  <a:lnTo>
                    <a:pt x="28575" y="395287"/>
                  </a:lnTo>
                  <a:lnTo>
                    <a:pt x="11906" y="371475"/>
                  </a:lnTo>
                  <a:lnTo>
                    <a:pt x="4763" y="350044"/>
                  </a:lnTo>
                  <a:lnTo>
                    <a:pt x="0" y="328612"/>
                  </a:lnTo>
                  <a:lnTo>
                    <a:pt x="2381" y="302419"/>
                  </a:lnTo>
                  <a:lnTo>
                    <a:pt x="7144" y="300037"/>
                  </a:lnTo>
                  <a:lnTo>
                    <a:pt x="21431" y="295275"/>
                  </a:lnTo>
                  <a:lnTo>
                    <a:pt x="38100" y="304800"/>
                  </a:lnTo>
                  <a:lnTo>
                    <a:pt x="66675" y="321469"/>
                  </a:lnTo>
                  <a:lnTo>
                    <a:pt x="114300" y="338137"/>
                  </a:lnTo>
                  <a:lnTo>
                    <a:pt x="235744" y="357187"/>
                  </a:lnTo>
                  <a:lnTo>
                    <a:pt x="350044" y="364331"/>
                  </a:lnTo>
                  <a:lnTo>
                    <a:pt x="390525" y="361950"/>
                  </a:lnTo>
                  <a:lnTo>
                    <a:pt x="585788" y="326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6">
              <a:extLst>
                <a:ext uri="{FF2B5EF4-FFF2-40B4-BE49-F238E27FC236}">
                  <a16:creationId xmlns:a16="http://schemas.microsoft.com/office/drawing/2014/main" id="{04AEE0FC-F766-4C83-A4FD-35936B091EF3}"/>
                </a:ext>
              </a:extLst>
            </p:cNvPr>
            <p:cNvSpPr/>
            <p:nvPr/>
          </p:nvSpPr>
          <p:spPr>
            <a:xfrm>
              <a:off x="5138738" y="3103563"/>
              <a:ext cx="795337" cy="517525"/>
            </a:xfrm>
            <a:custGeom>
              <a:avLst/>
              <a:gdLst>
                <a:gd name="connsiteX0" fmla="*/ 292893 w 795337"/>
                <a:gd name="connsiteY0" fmla="*/ 61912 h 519112"/>
                <a:gd name="connsiteX1" fmla="*/ 361950 w 795337"/>
                <a:gd name="connsiteY1" fmla="*/ 76200 h 519112"/>
                <a:gd name="connsiteX2" fmla="*/ 402431 w 795337"/>
                <a:gd name="connsiteY2" fmla="*/ 83344 h 519112"/>
                <a:gd name="connsiteX3" fmla="*/ 473868 w 795337"/>
                <a:gd name="connsiteY3" fmla="*/ 92869 h 519112"/>
                <a:gd name="connsiteX4" fmla="*/ 531018 w 795337"/>
                <a:gd name="connsiteY4" fmla="*/ 100012 h 519112"/>
                <a:gd name="connsiteX5" fmla="*/ 554831 w 795337"/>
                <a:gd name="connsiteY5" fmla="*/ 104775 h 519112"/>
                <a:gd name="connsiteX6" fmla="*/ 590550 w 795337"/>
                <a:gd name="connsiteY6" fmla="*/ 123825 h 519112"/>
                <a:gd name="connsiteX7" fmla="*/ 633412 w 795337"/>
                <a:gd name="connsiteY7" fmla="*/ 152400 h 519112"/>
                <a:gd name="connsiteX8" fmla="*/ 652462 w 795337"/>
                <a:gd name="connsiteY8" fmla="*/ 166687 h 519112"/>
                <a:gd name="connsiteX9" fmla="*/ 683418 w 795337"/>
                <a:gd name="connsiteY9" fmla="*/ 197644 h 519112"/>
                <a:gd name="connsiteX10" fmla="*/ 700087 w 795337"/>
                <a:gd name="connsiteY10" fmla="*/ 216694 h 519112"/>
                <a:gd name="connsiteX11" fmla="*/ 714375 w 795337"/>
                <a:gd name="connsiteY11" fmla="*/ 233362 h 519112"/>
                <a:gd name="connsiteX12" fmla="*/ 733425 w 795337"/>
                <a:gd name="connsiteY12" fmla="*/ 261937 h 519112"/>
                <a:gd name="connsiteX13" fmla="*/ 752475 w 795337"/>
                <a:gd name="connsiteY13" fmla="*/ 295275 h 519112"/>
                <a:gd name="connsiteX14" fmla="*/ 769143 w 795337"/>
                <a:gd name="connsiteY14" fmla="*/ 333375 h 519112"/>
                <a:gd name="connsiteX15" fmla="*/ 785812 w 795337"/>
                <a:gd name="connsiteY15" fmla="*/ 383381 h 519112"/>
                <a:gd name="connsiteX16" fmla="*/ 790575 w 795337"/>
                <a:gd name="connsiteY16" fmla="*/ 414337 h 519112"/>
                <a:gd name="connsiteX17" fmla="*/ 795337 w 795337"/>
                <a:gd name="connsiteY17" fmla="*/ 452437 h 519112"/>
                <a:gd name="connsiteX18" fmla="*/ 795337 w 795337"/>
                <a:gd name="connsiteY18" fmla="*/ 471487 h 519112"/>
                <a:gd name="connsiteX19" fmla="*/ 790575 w 795337"/>
                <a:gd name="connsiteY19" fmla="*/ 495300 h 519112"/>
                <a:gd name="connsiteX20" fmla="*/ 781050 w 795337"/>
                <a:gd name="connsiteY20" fmla="*/ 509587 h 519112"/>
                <a:gd name="connsiteX21" fmla="*/ 764381 w 795337"/>
                <a:gd name="connsiteY21" fmla="*/ 516731 h 519112"/>
                <a:gd name="connsiteX22" fmla="*/ 738187 w 795337"/>
                <a:gd name="connsiteY22" fmla="*/ 519112 h 519112"/>
                <a:gd name="connsiteX23" fmla="*/ 695325 w 795337"/>
                <a:gd name="connsiteY23" fmla="*/ 509587 h 519112"/>
                <a:gd name="connsiteX24" fmla="*/ 607218 w 795337"/>
                <a:gd name="connsiteY24" fmla="*/ 469106 h 519112"/>
                <a:gd name="connsiteX25" fmla="*/ 497681 w 795337"/>
                <a:gd name="connsiteY25" fmla="*/ 407194 h 519112"/>
                <a:gd name="connsiteX26" fmla="*/ 359568 w 795337"/>
                <a:gd name="connsiteY26" fmla="*/ 330994 h 519112"/>
                <a:gd name="connsiteX27" fmla="*/ 250031 w 795337"/>
                <a:gd name="connsiteY27" fmla="*/ 259556 h 519112"/>
                <a:gd name="connsiteX28" fmla="*/ 150018 w 795337"/>
                <a:gd name="connsiteY28" fmla="*/ 180975 h 519112"/>
                <a:gd name="connsiteX29" fmla="*/ 73818 w 795337"/>
                <a:gd name="connsiteY29" fmla="*/ 109537 h 519112"/>
                <a:gd name="connsiteX30" fmla="*/ 21431 w 795337"/>
                <a:gd name="connsiteY30" fmla="*/ 50006 h 519112"/>
                <a:gd name="connsiteX31" fmla="*/ 4762 w 795337"/>
                <a:gd name="connsiteY31" fmla="*/ 23812 h 519112"/>
                <a:gd name="connsiteX32" fmla="*/ 0 w 795337"/>
                <a:gd name="connsiteY32" fmla="*/ 14287 h 519112"/>
                <a:gd name="connsiteX33" fmla="*/ 4762 w 795337"/>
                <a:gd name="connsiteY33" fmla="*/ 7144 h 519112"/>
                <a:gd name="connsiteX34" fmla="*/ 14287 w 795337"/>
                <a:gd name="connsiteY34" fmla="*/ 2381 h 519112"/>
                <a:gd name="connsiteX35" fmla="*/ 33337 w 795337"/>
                <a:gd name="connsiteY35" fmla="*/ 0 h 519112"/>
                <a:gd name="connsiteX36" fmla="*/ 80962 w 795337"/>
                <a:gd name="connsiteY36" fmla="*/ 9525 h 519112"/>
                <a:gd name="connsiteX37" fmla="*/ 202406 w 795337"/>
                <a:gd name="connsiteY37" fmla="*/ 42862 h 519112"/>
                <a:gd name="connsiteX38" fmla="*/ 292893 w 795337"/>
                <a:gd name="connsiteY38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337" h="519112">
                  <a:moveTo>
                    <a:pt x="292893" y="61912"/>
                  </a:moveTo>
                  <a:lnTo>
                    <a:pt x="361950" y="76200"/>
                  </a:lnTo>
                  <a:lnTo>
                    <a:pt x="402431" y="83344"/>
                  </a:lnTo>
                  <a:lnTo>
                    <a:pt x="473868" y="92869"/>
                  </a:lnTo>
                  <a:lnTo>
                    <a:pt x="531018" y="100012"/>
                  </a:lnTo>
                  <a:lnTo>
                    <a:pt x="554831" y="104775"/>
                  </a:lnTo>
                  <a:lnTo>
                    <a:pt x="590550" y="123825"/>
                  </a:lnTo>
                  <a:lnTo>
                    <a:pt x="633412" y="152400"/>
                  </a:lnTo>
                  <a:lnTo>
                    <a:pt x="652462" y="166687"/>
                  </a:lnTo>
                  <a:lnTo>
                    <a:pt x="683418" y="197644"/>
                  </a:lnTo>
                  <a:lnTo>
                    <a:pt x="700087" y="216694"/>
                  </a:lnTo>
                  <a:lnTo>
                    <a:pt x="714375" y="233362"/>
                  </a:lnTo>
                  <a:lnTo>
                    <a:pt x="733425" y="261937"/>
                  </a:lnTo>
                  <a:lnTo>
                    <a:pt x="752475" y="295275"/>
                  </a:lnTo>
                  <a:lnTo>
                    <a:pt x="769143" y="333375"/>
                  </a:lnTo>
                  <a:lnTo>
                    <a:pt x="785812" y="383381"/>
                  </a:lnTo>
                  <a:lnTo>
                    <a:pt x="790575" y="414337"/>
                  </a:lnTo>
                  <a:lnTo>
                    <a:pt x="795337" y="452437"/>
                  </a:lnTo>
                  <a:lnTo>
                    <a:pt x="795337" y="471487"/>
                  </a:lnTo>
                  <a:lnTo>
                    <a:pt x="790575" y="495300"/>
                  </a:lnTo>
                  <a:lnTo>
                    <a:pt x="781050" y="509587"/>
                  </a:lnTo>
                  <a:lnTo>
                    <a:pt x="764381" y="516731"/>
                  </a:lnTo>
                  <a:lnTo>
                    <a:pt x="738187" y="519112"/>
                  </a:lnTo>
                  <a:lnTo>
                    <a:pt x="695325" y="509587"/>
                  </a:lnTo>
                  <a:lnTo>
                    <a:pt x="607218" y="469106"/>
                  </a:lnTo>
                  <a:lnTo>
                    <a:pt x="497681" y="407194"/>
                  </a:lnTo>
                  <a:lnTo>
                    <a:pt x="359568" y="330994"/>
                  </a:lnTo>
                  <a:lnTo>
                    <a:pt x="250031" y="259556"/>
                  </a:lnTo>
                  <a:lnTo>
                    <a:pt x="150018" y="180975"/>
                  </a:lnTo>
                  <a:lnTo>
                    <a:pt x="73818" y="109537"/>
                  </a:lnTo>
                  <a:lnTo>
                    <a:pt x="21431" y="50006"/>
                  </a:lnTo>
                  <a:lnTo>
                    <a:pt x="4762" y="23812"/>
                  </a:lnTo>
                  <a:lnTo>
                    <a:pt x="0" y="14287"/>
                  </a:lnTo>
                  <a:lnTo>
                    <a:pt x="4762" y="7144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80962" y="9525"/>
                  </a:lnTo>
                  <a:lnTo>
                    <a:pt x="202406" y="42862"/>
                  </a:lnTo>
                  <a:lnTo>
                    <a:pt x="292893" y="61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7">
              <a:extLst>
                <a:ext uri="{FF2B5EF4-FFF2-40B4-BE49-F238E27FC236}">
                  <a16:creationId xmlns:a16="http://schemas.microsoft.com/office/drawing/2014/main" id="{A9CEA9C5-3257-458F-A3AE-08BC61B441EF}"/>
                </a:ext>
              </a:extLst>
            </p:cNvPr>
            <p:cNvSpPr/>
            <p:nvPr/>
          </p:nvSpPr>
          <p:spPr>
            <a:xfrm>
              <a:off x="5310188" y="2228850"/>
              <a:ext cx="708025" cy="534988"/>
            </a:xfrm>
            <a:custGeom>
              <a:avLst/>
              <a:gdLst>
                <a:gd name="connsiteX0" fmla="*/ 271462 w 707231"/>
                <a:gd name="connsiteY0" fmla="*/ 109538 h 535781"/>
                <a:gd name="connsiteX1" fmla="*/ 166687 w 707231"/>
                <a:gd name="connsiteY1" fmla="*/ 59531 h 535781"/>
                <a:gd name="connsiteX2" fmla="*/ 107156 w 707231"/>
                <a:gd name="connsiteY2" fmla="*/ 28575 h 535781"/>
                <a:gd name="connsiteX3" fmla="*/ 66675 w 707231"/>
                <a:gd name="connsiteY3" fmla="*/ 9525 h 535781"/>
                <a:gd name="connsiteX4" fmla="*/ 35718 w 707231"/>
                <a:gd name="connsiteY4" fmla="*/ 0 h 535781"/>
                <a:gd name="connsiteX5" fmla="*/ 19050 w 707231"/>
                <a:gd name="connsiteY5" fmla="*/ 2381 h 535781"/>
                <a:gd name="connsiteX6" fmla="*/ 4762 w 707231"/>
                <a:gd name="connsiteY6" fmla="*/ 7144 h 535781"/>
                <a:gd name="connsiteX7" fmla="*/ 0 w 707231"/>
                <a:gd name="connsiteY7" fmla="*/ 21431 h 535781"/>
                <a:gd name="connsiteX8" fmla="*/ 11906 w 707231"/>
                <a:gd name="connsiteY8" fmla="*/ 50006 h 535781"/>
                <a:gd name="connsiteX9" fmla="*/ 33337 w 707231"/>
                <a:gd name="connsiteY9" fmla="*/ 78581 h 535781"/>
                <a:gd name="connsiteX10" fmla="*/ 78581 w 707231"/>
                <a:gd name="connsiteY10" fmla="*/ 133350 h 535781"/>
                <a:gd name="connsiteX11" fmla="*/ 135731 w 707231"/>
                <a:gd name="connsiteY11" fmla="*/ 197644 h 535781"/>
                <a:gd name="connsiteX12" fmla="*/ 197643 w 707231"/>
                <a:gd name="connsiteY12" fmla="*/ 261938 h 535781"/>
                <a:gd name="connsiteX13" fmla="*/ 269081 w 707231"/>
                <a:gd name="connsiteY13" fmla="*/ 335756 h 535781"/>
                <a:gd name="connsiteX14" fmla="*/ 314325 w 707231"/>
                <a:gd name="connsiteY14" fmla="*/ 376238 h 535781"/>
                <a:gd name="connsiteX15" fmla="*/ 388143 w 707231"/>
                <a:gd name="connsiteY15" fmla="*/ 438150 h 535781"/>
                <a:gd name="connsiteX16" fmla="*/ 431006 w 707231"/>
                <a:gd name="connsiteY16" fmla="*/ 469106 h 535781"/>
                <a:gd name="connsiteX17" fmla="*/ 459581 w 707231"/>
                <a:gd name="connsiteY17" fmla="*/ 488156 h 535781"/>
                <a:gd name="connsiteX18" fmla="*/ 509587 w 707231"/>
                <a:gd name="connsiteY18" fmla="*/ 516731 h 535781"/>
                <a:gd name="connsiteX19" fmla="*/ 550068 w 707231"/>
                <a:gd name="connsiteY19" fmla="*/ 531019 h 535781"/>
                <a:gd name="connsiteX20" fmla="*/ 581025 w 707231"/>
                <a:gd name="connsiteY20" fmla="*/ 535781 h 535781"/>
                <a:gd name="connsiteX21" fmla="*/ 611981 w 707231"/>
                <a:gd name="connsiteY21" fmla="*/ 535781 h 535781"/>
                <a:gd name="connsiteX22" fmla="*/ 647700 w 707231"/>
                <a:gd name="connsiteY22" fmla="*/ 523875 h 535781"/>
                <a:gd name="connsiteX23" fmla="*/ 673893 w 707231"/>
                <a:gd name="connsiteY23" fmla="*/ 507206 h 535781"/>
                <a:gd name="connsiteX24" fmla="*/ 695325 w 707231"/>
                <a:gd name="connsiteY24" fmla="*/ 485775 h 535781"/>
                <a:gd name="connsiteX25" fmla="*/ 704850 w 707231"/>
                <a:gd name="connsiteY25" fmla="*/ 464344 h 535781"/>
                <a:gd name="connsiteX26" fmla="*/ 707231 w 707231"/>
                <a:gd name="connsiteY26" fmla="*/ 438150 h 535781"/>
                <a:gd name="connsiteX27" fmla="*/ 704850 w 707231"/>
                <a:gd name="connsiteY27" fmla="*/ 404813 h 535781"/>
                <a:gd name="connsiteX28" fmla="*/ 695325 w 707231"/>
                <a:gd name="connsiteY28" fmla="*/ 369094 h 535781"/>
                <a:gd name="connsiteX29" fmla="*/ 681037 w 707231"/>
                <a:gd name="connsiteY29" fmla="*/ 330994 h 535781"/>
                <a:gd name="connsiteX30" fmla="*/ 659606 w 707231"/>
                <a:gd name="connsiteY30" fmla="*/ 300038 h 535781"/>
                <a:gd name="connsiteX31" fmla="*/ 611981 w 707231"/>
                <a:gd name="connsiteY31" fmla="*/ 247650 h 535781"/>
                <a:gd name="connsiteX32" fmla="*/ 581025 w 707231"/>
                <a:gd name="connsiteY32" fmla="*/ 219075 h 535781"/>
                <a:gd name="connsiteX33" fmla="*/ 545306 w 707231"/>
                <a:gd name="connsiteY33" fmla="*/ 211931 h 535781"/>
                <a:gd name="connsiteX34" fmla="*/ 445293 w 707231"/>
                <a:gd name="connsiteY34" fmla="*/ 178594 h 535781"/>
                <a:gd name="connsiteX35" fmla="*/ 271462 w 707231"/>
                <a:gd name="connsiteY35" fmla="*/ 1095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7231" h="535781">
                  <a:moveTo>
                    <a:pt x="271462" y="109538"/>
                  </a:moveTo>
                  <a:lnTo>
                    <a:pt x="166687" y="59531"/>
                  </a:lnTo>
                  <a:lnTo>
                    <a:pt x="107156" y="28575"/>
                  </a:lnTo>
                  <a:lnTo>
                    <a:pt x="66675" y="9525"/>
                  </a:lnTo>
                  <a:lnTo>
                    <a:pt x="35718" y="0"/>
                  </a:lnTo>
                  <a:lnTo>
                    <a:pt x="19050" y="2381"/>
                  </a:lnTo>
                  <a:lnTo>
                    <a:pt x="4762" y="7144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3337" y="78581"/>
                  </a:lnTo>
                  <a:lnTo>
                    <a:pt x="78581" y="133350"/>
                  </a:lnTo>
                  <a:lnTo>
                    <a:pt x="135731" y="197644"/>
                  </a:lnTo>
                  <a:lnTo>
                    <a:pt x="197643" y="261938"/>
                  </a:lnTo>
                  <a:lnTo>
                    <a:pt x="269081" y="335756"/>
                  </a:lnTo>
                  <a:lnTo>
                    <a:pt x="314325" y="376238"/>
                  </a:lnTo>
                  <a:lnTo>
                    <a:pt x="388143" y="438150"/>
                  </a:lnTo>
                  <a:lnTo>
                    <a:pt x="431006" y="469106"/>
                  </a:lnTo>
                  <a:lnTo>
                    <a:pt x="459581" y="488156"/>
                  </a:lnTo>
                  <a:lnTo>
                    <a:pt x="509587" y="516731"/>
                  </a:lnTo>
                  <a:lnTo>
                    <a:pt x="550068" y="531019"/>
                  </a:lnTo>
                  <a:lnTo>
                    <a:pt x="581025" y="535781"/>
                  </a:lnTo>
                  <a:lnTo>
                    <a:pt x="611981" y="535781"/>
                  </a:lnTo>
                  <a:lnTo>
                    <a:pt x="647700" y="523875"/>
                  </a:lnTo>
                  <a:lnTo>
                    <a:pt x="673893" y="507206"/>
                  </a:lnTo>
                  <a:lnTo>
                    <a:pt x="695325" y="485775"/>
                  </a:lnTo>
                  <a:lnTo>
                    <a:pt x="704850" y="464344"/>
                  </a:lnTo>
                  <a:lnTo>
                    <a:pt x="707231" y="438150"/>
                  </a:lnTo>
                  <a:lnTo>
                    <a:pt x="704850" y="404813"/>
                  </a:lnTo>
                  <a:lnTo>
                    <a:pt x="695325" y="369094"/>
                  </a:lnTo>
                  <a:lnTo>
                    <a:pt x="681037" y="330994"/>
                  </a:lnTo>
                  <a:lnTo>
                    <a:pt x="659606" y="300038"/>
                  </a:lnTo>
                  <a:lnTo>
                    <a:pt x="611981" y="247650"/>
                  </a:lnTo>
                  <a:lnTo>
                    <a:pt x="581025" y="219075"/>
                  </a:lnTo>
                  <a:lnTo>
                    <a:pt x="545306" y="211931"/>
                  </a:lnTo>
                  <a:lnTo>
                    <a:pt x="445293" y="178594"/>
                  </a:lnTo>
                  <a:lnTo>
                    <a:pt x="271462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0">
              <a:extLst>
                <a:ext uri="{FF2B5EF4-FFF2-40B4-BE49-F238E27FC236}">
                  <a16:creationId xmlns:a16="http://schemas.microsoft.com/office/drawing/2014/main" id="{859C3255-D990-408E-8B50-4AD92F10D2D9}"/>
                </a:ext>
              </a:extLst>
            </p:cNvPr>
            <p:cNvSpPr/>
            <p:nvPr/>
          </p:nvSpPr>
          <p:spPr>
            <a:xfrm rot="16200000">
              <a:off x="1833563" y="3683000"/>
              <a:ext cx="4279900" cy="504825"/>
            </a:xfrm>
            <a:custGeom>
              <a:avLst/>
              <a:gdLst>
                <a:gd name="connsiteX0" fmla="*/ 2820871 w 4278969"/>
                <a:gd name="connsiteY0" fmla="*/ 172995 h 504862"/>
                <a:gd name="connsiteX1" fmla="*/ 1345122 w 4278969"/>
                <a:gd name="connsiteY1" fmla="*/ 169464 h 504862"/>
                <a:gd name="connsiteX2" fmla="*/ 1218023 w 4278969"/>
                <a:gd name="connsiteY2" fmla="*/ 165934 h 504862"/>
                <a:gd name="connsiteX3" fmla="*/ 1055620 w 4278969"/>
                <a:gd name="connsiteY3" fmla="*/ 162403 h 504862"/>
                <a:gd name="connsiteX4" fmla="*/ 886156 w 4278969"/>
                <a:gd name="connsiteY4" fmla="*/ 158873 h 504862"/>
                <a:gd name="connsiteX5" fmla="*/ 734345 w 4278969"/>
                <a:gd name="connsiteY5" fmla="*/ 151812 h 504862"/>
                <a:gd name="connsiteX6" fmla="*/ 674326 w 4278969"/>
                <a:gd name="connsiteY6" fmla="*/ 148281 h 504862"/>
                <a:gd name="connsiteX7" fmla="*/ 589594 w 4278969"/>
                <a:gd name="connsiteY7" fmla="*/ 134159 h 504862"/>
                <a:gd name="connsiteX8" fmla="*/ 469557 w 4278969"/>
                <a:gd name="connsiteY8" fmla="*/ 112976 h 504862"/>
                <a:gd name="connsiteX9" fmla="*/ 430722 w 4278969"/>
                <a:gd name="connsiteY9" fmla="*/ 105915 h 504862"/>
                <a:gd name="connsiteX10" fmla="*/ 374234 w 4278969"/>
                <a:gd name="connsiteY10" fmla="*/ 112976 h 504862"/>
                <a:gd name="connsiteX11" fmla="*/ 247135 w 4278969"/>
                <a:gd name="connsiteY11" fmla="*/ 144751 h 504862"/>
                <a:gd name="connsiteX12" fmla="*/ 141220 w 4278969"/>
                <a:gd name="connsiteY12" fmla="*/ 180056 h 504862"/>
                <a:gd name="connsiteX13" fmla="*/ 49427 w 4278969"/>
                <a:gd name="connsiteY13" fmla="*/ 218891 h 504862"/>
                <a:gd name="connsiteX14" fmla="*/ 17653 w 4278969"/>
                <a:gd name="connsiteY14" fmla="*/ 240074 h 504862"/>
                <a:gd name="connsiteX15" fmla="*/ 3531 w 4278969"/>
                <a:gd name="connsiteY15" fmla="*/ 261257 h 504862"/>
                <a:gd name="connsiteX16" fmla="*/ 0 w 4278969"/>
                <a:gd name="connsiteY16" fmla="*/ 278910 h 504862"/>
                <a:gd name="connsiteX17" fmla="*/ 3531 w 4278969"/>
                <a:gd name="connsiteY17" fmla="*/ 289501 h 504862"/>
                <a:gd name="connsiteX18" fmla="*/ 24714 w 4278969"/>
                <a:gd name="connsiteY18" fmla="*/ 310684 h 504862"/>
                <a:gd name="connsiteX19" fmla="*/ 63549 w 4278969"/>
                <a:gd name="connsiteY19" fmla="*/ 331867 h 504862"/>
                <a:gd name="connsiteX20" fmla="*/ 88263 w 4278969"/>
                <a:gd name="connsiteY20" fmla="*/ 338928 h 504862"/>
                <a:gd name="connsiteX21" fmla="*/ 137690 w 4278969"/>
                <a:gd name="connsiteY21" fmla="*/ 353050 h 504862"/>
                <a:gd name="connsiteX22" fmla="*/ 215361 w 4278969"/>
                <a:gd name="connsiteY22" fmla="*/ 370703 h 504862"/>
                <a:gd name="connsiteX23" fmla="*/ 342459 w 4278969"/>
                <a:gd name="connsiteY23" fmla="*/ 377764 h 504862"/>
                <a:gd name="connsiteX24" fmla="*/ 932053 w 4278969"/>
                <a:gd name="connsiteY24" fmla="*/ 384825 h 504862"/>
                <a:gd name="connsiteX25" fmla="*/ 1655806 w 4278969"/>
                <a:gd name="connsiteY25" fmla="*/ 381294 h 504862"/>
                <a:gd name="connsiteX26" fmla="*/ 2206564 w 4278969"/>
                <a:gd name="connsiteY26" fmla="*/ 374233 h 504862"/>
                <a:gd name="connsiteX27" fmla="*/ 2566675 w 4278969"/>
                <a:gd name="connsiteY27" fmla="*/ 374233 h 504862"/>
                <a:gd name="connsiteX28" fmla="*/ 2863237 w 4278969"/>
                <a:gd name="connsiteY28" fmla="*/ 367172 h 504862"/>
                <a:gd name="connsiteX29" fmla="*/ 3103312 w 4278969"/>
                <a:gd name="connsiteY29" fmla="*/ 363642 h 504862"/>
                <a:gd name="connsiteX30" fmla="*/ 3293959 w 4278969"/>
                <a:gd name="connsiteY30" fmla="*/ 363642 h 504862"/>
                <a:gd name="connsiteX31" fmla="*/ 3537563 w 4278969"/>
                <a:gd name="connsiteY31" fmla="*/ 367172 h 504862"/>
                <a:gd name="connsiteX32" fmla="*/ 3752924 w 4278969"/>
                <a:gd name="connsiteY32" fmla="*/ 374233 h 504862"/>
                <a:gd name="connsiteX33" fmla="*/ 3809412 w 4278969"/>
                <a:gd name="connsiteY33" fmla="*/ 377764 h 504862"/>
                <a:gd name="connsiteX34" fmla="*/ 3862369 w 4278969"/>
                <a:gd name="connsiteY34" fmla="*/ 384825 h 504862"/>
                <a:gd name="connsiteX35" fmla="*/ 3925918 w 4278969"/>
                <a:gd name="connsiteY35" fmla="*/ 402477 h 504862"/>
                <a:gd name="connsiteX36" fmla="*/ 3989467 w 4278969"/>
                <a:gd name="connsiteY36" fmla="*/ 427191 h 504862"/>
                <a:gd name="connsiteX37" fmla="*/ 4014181 w 4278969"/>
                <a:gd name="connsiteY37" fmla="*/ 444843 h 504862"/>
                <a:gd name="connsiteX38" fmla="*/ 4038895 w 4278969"/>
                <a:gd name="connsiteY38" fmla="*/ 473087 h 504862"/>
                <a:gd name="connsiteX39" fmla="*/ 4063608 w 4278969"/>
                <a:gd name="connsiteY39" fmla="*/ 490740 h 504862"/>
                <a:gd name="connsiteX40" fmla="*/ 4088322 w 4278969"/>
                <a:gd name="connsiteY40" fmla="*/ 501331 h 504862"/>
                <a:gd name="connsiteX41" fmla="*/ 4120096 w 4278969"/>
                <a:gd name="connsiteY41" fmla="*/ 504862 h 504862"/>
                <a:gd name="connsiteX42" fmla="*/ 4151871 w 4278969"/>
                <a:gd name="connsiteY42" fmla="*/ 487209 h 504862"/>
                <a:gd name="connsiteX43" fmla="*/ 4183645 w 4278969"/>
                <a:gd name="connsiteY43" fmla="*/ 444843 h 504862"/>
                <a:gd name="connsiteX44" fmla="*/ 4218950 w 4278969"/>
                <a:gd name="connsiteY44" fmla="*/ 356581 h 504862"/>
                <a:gd name="connsiteX45" fmla="*/ 4243664 w 4278969"/>
                <a:gd name="connsiteY45" fmla="*/ 285971 h 504862"/>
                <a:gd name="connsiteX46" fmla="*/ 4261316 w 4278969"/>
                <a:gd name="connsiteY46" fmla="*/ 225952 h 504862"/>
                <a:gd name="connsiteX47" fmla="*/ 4271908 w 4278969"/>
                <a:gd name="connsiteY47" fmla="*/ 165934 h 504862"/>
                <a:gd name="connsiteX48" fmla="*/ 4278969 w 4278969"/>
                <a:gd name="connsiteY48" fmla="*/ 116507 h 504862"/>
                <a:gd name="connsiteX49" fmla="*/ 4278969 w 4278969"/>
                <a:gd name="connsiteY49" fmla="*/ 63549 h 504862"/>
                <a:gd name="connsiteX50" fmla="*/ 4271908 w 4278969"/>
                <a:gd name="connsiteY50" fmla="*/ 28244 h 504862"/>
                <a:gd name="connsiteX51" fmla="*/ 4261316 w 4278969"/>
                <a:gd name="connsiteY51" fmla="*/ 7061 h 504862"/>
                <a:gd name="connsiteX52" fmla="*/ 4240133 w 4278969"/>
                <a:gd name="connsiteY52" fmla="*/ 0 h 504862"/>
                <a:gd name="connsiteX53" fmla="*/ 4215420 w 4278969"/>
                <a:gd name="connsiteY53" fmla="*/ 14122 h 504862"/>
                <a:gd name="connsiteX54" fmla="*/ 4180115 w 4278969"/>
                <a:gd name="connsiteY54" fmla="*/ 56488 h 504862"/>
                <a:gd name="connsiteX55" fmla="*/ 4137749 w 4278969"/>
                <a:gd name="connsiteY55" fmla="*/ 105915 h 504862"/>
                <a:gd name="connsiteX56" fmla="*/ 4098913 w 4278969"/>
                <a:gd name="connsiteY56" fmla="*/ 141220 h 504862"/>
                <a:gd name="connsiteX57" fmla="*/ 4074200 w 4278969"/>
                <a:gd name="connsiteY57" fmla="*/ 155342 h 504862"/>
                <a:gd name="connsiteX58" fmla="*/ 4010651 w 4278969"/>
                <a:gd name="connsiteY58" fmla="*/ 162403 h 504862"/>
                <a:gd name="connsiteX59" fmla="*/ 3869430 w 4278969"/>
                <a:gd name="connsiteY59" fmla="*/ 172995 h 504862"/>
                <a:gd name="connsiteX60" fmla="*/ 3622295 w 4278969"/>
                <a:gd name="connsiteY60" fmla="*/ 176525 h 504862"/>
                <a:gd name="connsiteX61" fmla="*/ 3191574 w 4278969"/>
                <a:gd name="connsiteY61" fmla="*/ 172995 h 504862"/>
                <a:gd name="connsiteX62" fmla="*/ 2820871 w 4278969"/>
                <a:gd name="connsiteY62" fmla="*/ 172995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8969" h="504862">
                  <a:moveTo>
                    <a:pt x="2820871" y="172995"/>
                  </a:moveTo>
                  <a:lnTo>
                    <a:pt x="1345122" y="169464"/>
                  </a:lnTo>
                  <a:lnTo>
                    <a:pt x="1218023" y="165934"/>
                  </a:lnTo>
                  <a:lnTo>
                    <a:pt x="1055620" y="162403"/>
                  </a:lnTo>
                  <a:lnTo>
                    <a:pt x="886156" y="158873"/>
                  </a:lnTo>
                  <a:lnTo>
                    <a:pt x="734345" y="151812"/>
                  </a:lnTo>
                  <a:lnTo>
                    <a:pt x="674326" y="148281"/>
                  </a:lnTo>
                  <a:lnTo>
                    <a:pt x="589594" y="134159"/>
                  </a:lnTo>
                  <a:lnTo>
                    <a:pt x="469557" y="112976"/>
                  </a:lnTo>
                  <a:lnTo>
                    <a:pt x="430722" y="105915"/>
                  </a:lnTo>
                  <a:lnTo>
                    <a:pt x="374234" y="112976"/>
                  </a:lnTo>
                  <a:lnTo>
                    <a:pt x="247135" y="144751"/>
                  </a:lnTo>
                  <a:lnTo>
                    <a:pt x="141220" y="180056"/>
                  </a:lnTo>
                  <a:lnTo>
                    <a:pt x="49427" y="218891"/>
                  </a:lnTo>
                  <a:lnTo>
                    <a:pt x="17653" y="240074"/>
                  </a:lnTo>
                  <a:lnTo>
                    <a:pt x="3531" y="261257"/>
                  </a:lnTo>
                  <a:lnTo>
                    <a:pt x="0" y="278910"/>
                  </a:lnTo>
                  <a:lnTo>
                    <a:pt x="3531" y="289501"/>
                  </a:lnTo>
                  <a:lnTo>
                    <a:pt x="24714" y="310684"/>
                  </a:lnTo>
                  <a:lnTo>
                    <a:pt x="63549" y="331867"/>
                  </a:lnTo>
                  <a:lnTo>
                    <a:pt x="88263" y="338928"/>
                  </a:lnTo>
                  <a:lnTo>
                    <a:pt x="137690" y="353050"/>
                  </a:lnTo>
                  <a:lnTo>
                    <a:pt x="215361" y="370703"/>
                  </a:lnTo>
                  <a:lnTo>
                    <a:pt x="342459" y="377764"/>
                  </a:lnTo>
                  <a:lnTo>
                    <a:pt x="932053" y="384825"/>
                  </a:lnTo>
                  <a:lnTo>
                    <a:pt x="1655806" y="381294"/>
                  </a:lnTo>
                  <a:lnTo>
                    <a:pt x="2206564" y="374233"/>
                  </a:lnTo>
                  <a:lnTo>
                    <a:pt x="2566675" y="374233"/>
                  </a:lnTo>
                  <a:lnTo>
                    <a:pt x="2863237" y="367172"/>
                  </a:lnTo>
                  <a:lnTo>
                    <a:pt x="3103312" y="363642"/>
                  </a:lnTo>
                  <a:lnTo>
                    <a:pt x="3293959" y="363642"/>
                  </a:lnTo>
                  <a:lnTo>
                    <a:pt x="3537563" y="367172"/>
                  </a:lnTo>
                  <a:lnTo>
                    <a:pt x="3752924" y="374233"/>
                  </a:lnTo>
                  <a:lnTo>
                    <a:pt x="3809412" y="377764"/>
                  </a:lnTo>
                  <a:lnTo>
                    <a:pt x="3862369" y="384825"/>
                  </a:lnTo>
                  <a:lnTo>
                    <a:pt x="3925918" y="402477"/>
                  </a:lnTo>
                  <a:lnTo>
                    <a:pt x="3989467" y="427191"/>
                  </a:lnTo>
                  <a:lnTo>
                    <a:pt x="4014181" y="444843"/>
                  </a:lnTo>
                  <a:lnTo>
                    <a:pt x="4038895" y="473087"/>
                  </a:lnTo>
                  <a:lnTo>
                    <a:pt x="4063608" y="490740"/>
                  </a:lnTo>
                  <a:lnTo>
                    <a:pt x="4088322" y="501331"/>
                  </a:lnTo>
                  <a:lnTo>
                    <a:pt x="4120096" y="504862"/>
                  </a:lnTo>
                  <a:lnTo>
                    <a:pt x="4151871" y="487209"/>
                  </a:lnTo>
                  <a:lnTo>
                    <a:pt x="4183645" y="444843"/>
                  </a:lnTo>
                  <a:lnTo>
                    <a:pt x="4218950" y="356581"/>
                  </a:lnTo>
                  <a:lnTo>
                    <a:pt x="4243664" y="285971"/>
                  </a:lnTo>
                  <a:lnTo>
                    <a:pt x="4261316" y="225952"/>
                  </a:lnTo>
                  <a:lnTo>
                    <a:pt x="4271908" y="165934"/>
                  </a:lnTo>
                  <a:lnTo>
                    <a:pt x="4278969" y="116507"/>
                  </a:lnTo>
                  <a:lnTo>
                    <a:pt x="4278969" y="63549"/>
                  </a:lnTo>
                  <a:lnTo>
                    <a:pt x="4271908" y="28244"/>
                  </a:lnTo>
                  <a:lnTo>
                    <a:pt x="4261316" y="7061"/>
                  </a:lnTo>
                  <a:lnTo>
                    <a:pt x="4240133" y="0"/>
                  </a:lnTo>
                  <a:lnTo>
                    <a:pt x="4215420" y="14122"/>
                  </a:lnTo>
                  <a:lnTo>
                    <a:pt x="4180115" y="56488"/>
                  </a:lnTo>
                  <a:lnTo>
                    <a:pt x="4137749" y="105915"/>
                  </a:lnTo>
                  <a:lnTo>
                    <a:pt x="4098913" y="141220"/>
                  </a:lnTo>
                  <a:lnTo>
                    <a:pt x="4074200" y="155342"/>
                  </a:lnTo>
                  <a:lnTo>
                    <a:pt x="4010651" y="162403"/>
                  </a:lnTo>
                  <a:lnTo>
                    <a:pt x="3869430" y="172995"/>
                  </a:lnTo>
                  <a:lnTo>
                    <a:pt x="3622295" y="176525"/>
                  </a:lnTo>
                  <a:lnTo>
                    <a:pt x="3191574" y="172995"/>
                  </a:lnTo>
                  <a:lnTo>
                    <a:pt x="2820871" y="17299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3">
              <a:extLst>
                <a:ext uri="{FF2B5EF4-FFF2-40B4-BE49-F238E27FC236}">
                  <a16:creationId xmlns:a16="http://schemas.microsoft.com/office/drawing/2014/main" id="{92DEFB3C-4F02-4B05-9CCA-FA11D4A008CF}"/>
                </a:ext>
              </a:extLst>
            </p:cNvPr>
            <p:cNvSpPr/>
            <p:nvPr/>
          </p:nvSpPr>
          <p:spPr>
            <a:xfrm>
              <a:off x="2667000" y="3540125"/>
              <a:ext cx="1262063" cy="2008188"/>
            </a:xfrm>
            <a:custGeom>
              <a:avLst/>
              <a:gdLst>
                <a:gd name="connsiteX0" fmla="*/ 835479 w 1262743"/>
                <a:gd name="connsiteY0" fmla="*/ 715735 h 2008414"/>
                <a:gd name="connsiteX1" fmla="*/ 930729 w 1262743"/>
                <a:gd name="connsiteY1" fmla="*/ 533400 h 2008414"/>
                <a:gd name="connsiteX2" fmla="*/ 1028700 w 1262743"/>
                <a:gd name="connsiteY2" fmla="*/ 332014 h 2008414"/>
                <a:gd name="connsiteX3" fmla="*/ 1172936 w 1262743"/>
                <a:gd name="connsiteY3" fmla="*/ 10885 h 2008414"/>
                <a:gd name="connsiteX4" fmla="*/ 1260021 w 1262743"/>
                <a:gd name="connsiteY4" fmla="*/ 0 h 2008414"/>
                <a:gd name="connsiteX5" fmla="*/ 1262743 w 1262743"/>
                <a:gd name="connsiteY5" fmla="*/ 446314 h 2008414"/>
                <a:gd name="connsiteX6" fmla="*/ 1153886 w 1262743"/>
                <a:gd name="connsiteY6" fmla="*/ 617764 h 2008414"/>
                <a:gd name="connsiteX7" fmla="*/ 1066800 w 1262743"/>
                <a:gd name="connsiteY7" fmla="*/ 770164 h 2008414"/>
                <a:gd name="connsiteX8" fmla="*/ 957943 w 1262743"/>
                <a:gd name="connsiteY8" fmla="*/ 938892 h 2008414"/>
                <a:gd name="connsiteX9" fmla="*/ 859971 w 1262743"/>
                <a:gd name="connsiteY9" fmla="*/ 1083128 h 2008414"/>
                <a:gd name="connsiteX10" fmla="*/ 713014 w 1262743"/>
                <a:gd name="connsiteY10" fmla="*/ 1281792 h 2008414"/>
                <a:gd name="connsiteX11" fmla="*/ 598714 w 1262743"/>
                <a:gd name="connsiteY11" fmla="*/ 1420585 h 2008414"/>
                <a:gd name="connsiteX12" fmla="*/ 468086 w 1262743"/>
                <a:gd name="connsiteY12" fmla="*/ 1572985 h 2008414"/>
                <a:gd name="connsiteX13" fmla="*/ 337457 w 1262743"/>
                <a:gd name="connsiteY13" fmla="*/ 1714500 h 2008414"/>
                <a:gd name="connsiteX14" fmla="*/ 223157 w 1262743"/>
                <a:gd name="connsiteY14" fmla="*/ 1831521 h 2008414"/>
                <a:gd name="connsiteX15" fmla="*/ 81643 w 1262743"/>
                <a:gd name="connsiteY15" fmla="*/ 1970314 h 2008414"/>
                <a:gd name="connsiteX16" fmla="*/ 43543 w 1262743"/>
                <a:gd name="connsiteY16" fmla="*/ 1997528 h 2008414"/>
                <a:gd name="connsiteX17" fmla="*/ 13607 w 1262743"/>
                <a:gd name="connsiteY17" fmla="*/ 2008414 h 2008414"/>
                <a:gd name="connsiteX18" fmla="*/ 5443 w 1262743"/>
                <a:gd name="connsiteY18" fmla="*/ 2002971 h 2008414"/>
                <a:gd name="connsiteX19" fmla="*/ 0 w 1262743"/>
                <a:gd name="connsiteY19" fmla="*/ 1989364 h 2008414"/>
                <a:gd name="connsiteX20" fmla="*/ 5443 w 1262743"/>
                <a:gd name="connsiteY20" fmla="*/ 1962150 h 2008414"/>
                <a:gd name="connsiteX21" fmla="*/ 21771 w 1262743"/>
                <a:gd name="connsiteY21" fmla="*/ 1932214 h 2008414"/>
                <a:gd name="connsiteX22" fmla="*/ 130629 w 1262743"/>
                <a:gd name="connsiteY22" fmla="*/ 1801585 h 2008414"/>
                <a:gd name="connsiteX23" fmla="*/ 312964 w 1262743"/>
                <a:gd name="connsiteY23" fmla="*/ 1553935 h 2008414"/>
                <a:gd name="connsiteX24" fmla="*/ 465364 w 1262743"/>
                <a:gd name="connsiteY24" fmla="*/ 1333500 h 2008414"/>
                <a:gd name="connsiteX25" fmla="*/ 617764 w 1262743"/>
                <a:gd name="connsiteY25" fmla="*/ 1094014 h 2008414"/>
                <a:gd name="connsiteX26" fmla="*/ 778329 w 1262743"/>
                <a:gd name="connsiteY26" fmla="*/ 821871 h 2008414"/>
                <a:gd name="connsiteX27" fmla="*/ 835479 w 1262743"/>
                <a:gd name="connsiteY27" fmla="*/ 715735 h 200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62743" h="2008414">
                  <a:moveTo>
                    <a:pt x="835479" y="715735"/>
                  </a:moveTo>
                  <a:lnTo>
                    <a:pt x="930729" y="533400"/>
                  </a:lnTo>
                  <a:lnTo>
                    <a:pt x="1028700" y="332014"/>
                  </a:lnTo>
                  <a:lnTo>
                    <a:pt x="1172936" y="10885"/>
                  </a:lnTo>
                  <a:lnTo>
                    <a:pt x="1260021" y="0"/>
                  </a:lnTo>
                  <a:cubicBezTo>
                    <a:pt x="1260928" y="148771"/>
                    <a:pt x="1261836" y="297543"/>
                    <a:pt x="1262743" y="446314"/>
                  </a:cubicBezTo>
                  <a:lnTo>
                    <a:pt x="1153886" y="617764"/>
                  </a:lnTo>
                  <a:lnTo>
                    <a:pt x="1066800" y="770164"/>
                  </a:lnTo>
                  <a:lnTo>
                    <a:pt x="957943" y="938892"/>
                  </a:lnTo>
                  <a:lnTo>
                    <a:pt x="859971" y="1083128"/>
                  </a:lnTo>
                  <a:lnTo>
                    <a:pt x="713014" y="1281792"/>
                  </a:lnTo>
                  <a:lnTo>
                    <a:pt x="598714" y="1420585"/>
                  </a:lnTo>
                  <a:lnTo>
                    <a:pt x="468086" y="1572985"/>
                  </a:lnTo>
                  <a:lnTo>
                    <a:pt x="337457" y="1714500"/>
                  </a:lnTo>
                  <a:lnTo>
                    <a:pt x="223157" y="1831521"/>
                  </a:lnTo>
                  <a:lnTo>
                    <a:pt x="81643" y="1970314"/>
                  </a:lnTo>
                  <a:lnTo>
                    <a:pt x="43543" y="1997528"/>
                  </a:lnTo>
                  <a:lnTo>
                    <a:pt x="13607" y="2008414"/>
                  </a:lnTo>
                  <a:lnTo>
                    <a:pt x="5443" y="2002971"/>
                  </a:lnTo>
                  <a:lnTo>
                    <a:pt x="0" y="1989364"/>
                  </a:lnTo>
                  <a:lnTo>
                    <a:pt x="5443" y="1962150"/>
                  </a:lnTo>
                  <a:lnTo>
                    <a:pt x="21771" y="1932214"/>
                  </a:lnTo>
                  <a:lnTo>
                    <a:pt x="130629" y="1801585"/>
                  </a:lnTo>
                  <a:lnTo>
                    <a:pt x="312964" y="1553935"/>
                  </a:lnTo>
                  <a:lnTo>
                    <a:pt x="465364" y="1333500"/>
                  </a:lnTo>
                  <a:lnTo>
                    <a:pt x="617764" y="1094014"/>
                  </a:lnTo>
                  <a:lnTo>
                    <a:pt x="778329" y="821871"/>
                  </a:lnTo>
                  <a:lnTo>
                    <a:pt x="835479" y="71573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5">
              <a:extLst>
                <a:ext uri="{FF2B5EF4-FFF2-40B4-BE49-F238E27FC236}">
                  <a16:creationId xmlns:a16="http://schemas.microsoft.com/office/drawing/2014/main" id="{810DE1C4-CF38-4C1C-B36B-92629E9E867A}"/>
                </a:ext>
              </a:extLst>
            </p:cNvPr>
            <p:cNvSpPr/>
            <p:nvPr/>
          </p:nvSpPr>
          <p:spPr>
            <a:xfrm>
              <a:off x="4022725" y="3814763"/>
              <a:ext cx="696913" cy="700087"/>
            </a:xfrm>
            <a:custGeom>
              <a:avLst/>
              <a:gdLst>
                <a:gd name="connsiteX0" fmla="*/ 316707 w 697707"/>
                <a:gd name="connsiteY0" fmla="*/ 338137 h 700087"/>
                <a:gd name="connsiteX1" fmla="*/ 228600 w 697707"/>
                <a:gd name="connsiteY1" fmla="*/ 230981 h 700087"/>
                <a:gd name="connsiteX2" fmla="*/ 154782 w 697707"/>
                <a:gd name="connsiteY2" fmla="*/ 152400 h 700087"/>
                <a:gd name="connsiteX3" fmla="*/ 88107 w 697707"/>
                <a:gd name="connsiteY3" fmla="*/ 92868 h 700087"/>
                <a:gd name="connsiteX4" fmla="*/ 0 w 697707"/>
                <a:gd name="connsiteY4" fmla="*/ 16668 h 700087"/>
                <a:gd name="connsiteX5" fmla="*/ 0 w 697707"/>
                <a:gd name="connsiteY5" fmla="*/ 0 h 700087"/>
                <a:gd name="connsiteX6" fmla="*/ 121444 w 697707"/>
                <a:gd name="connsiteY6" fmla="*/ 26193 h 700087"/>
                <a:gd name="connsiteX7" fmla="*/ 192882 w 697707"/>
                <a:gd name="connsiteY7" fmla="*/ 47625 h 700087"/>
                <a:gd name="connsiteX8" fmla="*/ 240507 w 697707"/>
                <a:gd name="connsiteY8" fmla="*/ 64293 h 700087"/>
                <a:gd name="connsiteX9" fmla="*/ 292894 w 697707"/>
                <a:gd name="connsiteY9" fmla="*/ 88106 h 700087"/>
                <a:gd name="connsiteX10" fmla="*/ 330994 w 697707"/>
                <a:gd name="connsiteY10" fmla="*/ 109537 h 700087"/>
                <a:gd name="connsiteX11" fmla="*/ 378619 w 697707"/>
                <a:gd name="connsiteY11" fmla="*/ 133350 h 700087"/>
                <a:gd name="connsiteX12" fmla="*/ 421482 w 697707"/>
                <a:gd name="connsiteY12" fmla="*/ 157162 h 700087"/>
                <a:gd name="connsiteX13" fmla="*/ 478632 w 697707"/>
                <a:gd name="connsiteY13" fmla="*/ 195262 h 700087"/>
                <a:gd name="connsiteX14" fmla="*/ 533400 w 697707"/>
                <a:gd name="connsiteY14" fmla="*/ 233362 h 700087"/>
                <a:gd name="connsiteX15" fmla="*/ 569119 w 697707"/>
                <a:gd name="connsiteY15" fmla="*/ 259556 h 700087"/>
                <a:gd name="connsiteX16" fmla="*/ 585788 w 697707"/>
                <a:gd name="connsiteY16" fmla="*/ 276225 h 700087"/>
                <a:gd name="connsiteX17" fmla="*/ 614363 w 697707"/>
                <a:gd name="connsiteY17" fmla="*/ 307181 h 700087"/>
                <a:gd name="connsiteX18" fmla="*/ 628650 w 697707"/>
                <a:gd name="connsiteY18" fmla="*/ 326231 h 700087"/>
                <a:gd name="connsiteX19" fmla="*/ 647700 w 697707"/>
                <a:gd name="connsiteY19" fmla="*/ 359568 h 700087"/>
                <a:gd name="connsiteX20" fmla="*/ 661988 w 697707"/>
                <a:gd name="connsiteY20" fmla="*/ 388143 h 700087"/>
                <a:gd name="connsiteX21" fmla="*/ 676275 w 697707"/>
                <a:gd name="connsiteY21" fmla="*/ 423862 h 700087"/>
                <a:gd name="connsiteX22" fmla="*/ 688182 w 697707"/>
                <a:gd name="connsiteY22" fmla="*/ 471487 h 700087"/>
                <a:gd name="connsiteX23" fmla="*/ 697707 w 697707"/>
                <a:gd name="connsiteY23" fmla="*/ 540543 h 700087"/>
                <a:gd name="connsiteX24" fmla="*/ 695325 w 697707"/>
                <a:gd name="connsiteY24" fmla="*/ 576262 h 700087"/>
                <a:gd name="connsiteX25" fmla="*/ 685800 w 697707"/>
                <a:gd name="connsiteY25" fmla="*/ 621506 h 700087"/>
                <a:gd name="connsiteX26" fmla="*/ 676275 w 697707"/>
                <a:gd name="connsiteY26" fmla="*/ 654843 h 700087"/>
                <a:gd name="connsiteX27" fmla="*/ 654844 w 697707"/>
                <a:gd name="connsiteY27" fmla="*/ 685800 h 700087"/>
                <a:gd name="connsiteX28" fmla="*/ 640557 w 697707"/>
                <a:gd name="connsiteY28" fmla="*/ 695325 h 700087"/>
                <a:gd name="connsiteX29" fmla="*/ 623888 w 697707"/>
                <a:gd name="connsiteY29" fmla="*/ 700087 h 700087"/>
                <a:gd name="connsiteX30" fmla="*/ 614363 w 697707"/>
                <a:gd name="connsiteY30" fmla="*/ 700087 h 700087"/>
                <a:gd name="connsiteX31" fmla="*/ 583407 w 697707"/>
                <a:gd name="connsiteY31" fmla="*/ 688181 h 700087"/>
                <a:gd name="connsiteX32" fmla="*/ 561975 w 697707"/>
                <a:gd name="connsiteY32" fmla="*/ 676275 h 700087"/>
                <a:gd name="connsiteX33" fmla="*/ 542925 w 697707"/>
                <a:gd name="connsiteY33" fmla="*/ 657225 h 700087"/>
                <a:gd name="connsiteX34" fmla="*/ 507207 w 697707"/>
                <a:gd name="connsiteY34" fmla="*/ 609600 h 700087"/>
                <a:gd name="connsiteX35" fmla="*/ 431007 w 697707"/>
                <a:gd name="connsiteY35" fmla="*/ 497681 h 700087"/>
                <a:gd name="connsiteX36" fmla="*/ 316707 w 697707"/>
                <a:gd name="connsiteY36" fmla="*/ 338137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7707" h="700087">
                  <a:moveTo>
                    <a:pt x="316707" y="338137"/>
                  </a:moveTo>
                  <a:lnTo>
                    <a:pt x="228600" y="230981"/>
                  </a:lnTo>
                  <a:lnTo>
                    <a:pt x="154782" y="152400"/>
                  </a:lnTo>
                  <a:lnTo>
                    <a:pt x="88107" y="92868"/>
                  </a:lnTo>
                  <a:lnTo>
                    <a:pt x="0" y="16668"/>
                  </a:lnTo>
                  <a:lnTo>
                    <a:pt x="0" y="0"/>
                  </a:lnTo>
                  <a:lnTo>
                    <a:pt x="121444" y="26193"/>
                  </a:lnTo>
                  <a:lnTo>
                    <a:pt x="192882" y="47625"/>
                  </a:lnTo>
                  <a:lnTo>
                    <a:pt x="240507" y="64293"/>
                  </a:lnTo>
                  <a:lnTo>
                    <a:pt x="292894" y="88106"/>
                  </a:lnTo>
                  <a:lnTo>
                    <a:pt x="330994" y="109537"/>
                  </a:lnTo>
                  <a:lnTo>
                    <a:pt x="378619" y="133350"/>
                  </a:lnTo>
                  <a:lnTo>
                    <a:pt x="421482" y="157162"/>
                  </a:lnTo>
                  <a:lnTo>
                    <a:pt x="478632" y="195262"/>
                  </a:lnTo>
                  <a:lnTo>
                    <a:pt x="533400" y="233362"/>
                  </a:lnTo>
                  <a:lnTo>
                    <a:pt x="569119" y="259556"/>
                  </a:lnTo>
                  <a:lnTo>
                    <a:pt x="585788" y="276225"/>
                  </a:lnTo>
                  <a:lnTo>
                    <a:pt x="614363" y="307181"/>
                  </a:lnTo>
                  <a:lnTo>
                    <a:pt x="628650" y="326231"/>
                  </a:lnTo>
                  <a:lnTo>
                    <a:pt x="647700" y="359568"/>
                  </a:lnTo>
                  <a:lnTo>
                    <a:pt x="661988" y="388143"/>
                  </a:lnTo>
                  <a:lnTo>
                    <a:pt x="676275" y="423862"/>
                  </a:lnTo>
                  <a:lnTo>
                    <a:pt x="688182" y="471487"/>
                  </a:lnTo>
                  <a:lnTo>
                    <a:pt x="697707" y="540543"/>
                  </a:lnTo>
                  <a:lnTo>
                    <a:pt x="695325" y="576262"/>
                  </a:lnTo>
                  <a:lnTo>
                    <a:pt x="685800" y="621506"/>
                  </a:lnTo>
                  <a:lnTo>
                    <a:pt x="676275" y="654843"/>
                  </a:lnTo>
                  <a:lnTo>
                    <a:pt x="654844" y="685800"/>
                  </a:lnTo>
                  <a:lnTo>
                    <a:pt x="640557" y="695325"/>
                  </a:lnTo>
                  <a:lnTo>
                    <a:pt x="623888" y="700087"/>
                  </a:lnTo>
                  <a:lnTo>
                    <a:pt x="614363" y="700087"/>
                  </a:lnTo>
                  <a:lnTo>
                    <a:pt x="583407" y="688181"/>
                  </a:lnTo>
                  <a:lnTo>
                    <a:pt x="561975" y="676275"/>
                  </a:lnTo>
                  <a:lnTo>
                    <a:pt x="542925" y="657225"/>
                  </a:lnTo>
                  <a:lnTo>
                    <a:pt x="507207" y="609600"/>
                  </a:lnTo>
                  <a:lnTo>
                    <a:pt x="431007" y="497681"/>
                  </a:lnTo>
                  <a:lnTo>
                    <a:pt x="316707" y="3381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0" name="フリーフォーム 98">
              <a:extLst>
                <a:ext uri="{FF2B5EF4-FFF2-40B4-BE49-F238E27FC236}">
                  <a16:creationId xmlns:a16="http://schemas.microsoft.com/office/drawing/2014/main" id="{0D2BDAEE-6731-4958-A4BA-8C24E83AB20B}"/>
                </a:ext>
              </a:extLst>
            </p:cNvPr>
            <p:cNvSpPr/>
            <p:nvPr/>
          </p:nvSpPr>
          <p:spPr>
            <a:xfrm>
              <a:off x="4941888" y="3941763"/>
              <a:ext cx="2640012" cy="534987"/>
            </a:xfrm>
            <a:custGeom>
              <a:avLst/>
              <a:gdLst>
                <a:gd name="connsiteX0" fmla="*/ 759619 w 2640806"/>
                <a:gd name="connsiteY0" fmla="*/ 223837 h 535781"/>
                <a:gd name="connsiteX1" fmla="*/ 1054894 w 2640806"/>
                <a:gd name="connsiteY1" fmla="*/ 173831 h 535781"/>
                <a:gd name="connsiteX2" fmla="*/ 1364456 w 2640806"/>
                <a:gd name="connsiteY2" fmla="*/ 126206 h 535781"/>
                <a:gd name="connsiteX3" fmla="*/ 1497806 w 2640806"/>
                <a:gd name="connsiteY3" fmla="*/ 107156 h 535781"/>
                <a:gd name="connsiteX4" fmla="*/ 1735931 w 2640806"/>
                <a:gd name="connsiteY4" fmla="*/ 88106 h 535781"/>
                <a:gd name="connsiteX5" fmla="*/ 1952625 w 2640806"/>
                <a:gd name="connsiteY5" fmla="*/ 66675 h 535781"/>
                <a:gd name="connsiteX6" fmla="*/ 2119312 w 2640806"/>
                <a:gd name="connsiteY6" fmla="*/ 42862 h 535781"/>
                <a:gd name="connsiteX7" fmla="*/ 2231231 w 2640806"/>
                <a:gd name="connsiteY7" fmla="*/ 19050 h 535781"/>
                <a:gd name="connsiteX8" fmla="*/ 2250281 w 2640806"/>
                <a:gd name="connsiteY8" fmla="*/ 7144 h 535781"/>
                <a:gd name="connsiteX9" fmla="*/ 2262187 w 2640806"/>
                <a:gd name="connsiteY9" fmla="*/ 2381 h 535781"/>
                <a:gd name="connsiteX10" fmla="*/ 2278856 w 2640806"/>
                <a:gd name="connsiteY10" fmla="*/ 0 h 535781"/>
                <a:gd name="connsiteX11" fmla="*/ 2295525 w 2640806"/>
                <a:gd name="connsiteY11" fmla="*/ 0 h 535781"/>
                <a:gd name="connsiteX12" fmla="*/ 2326481 w 2640806"/>
                <a:gd name="connsiteY12" fmla="*/ 4762 h 535781"/>
                <a:gd name="connsiteX13" fmla="*/ 2381250 w 2640806"/>
                <a:gd name="connsiteY13" fmla="*/ 19050 h 535781"/>
                <a:gd name="connsiteX14" fmla="*/ 2464594 w 2640806"/>
                <a:gd name="connsiteY14" fmla="*/ 54769 h 535781"/>
                <a:gd name="connsiteX15" fmla="*/ 2559844 w 2640806"/>
                <a:gd name="connsiteY15" fmla="*/ 102394 h 535781"/>
                <a:gd name="connsiteX16" fmla="*/ 2583656 w 2640806"/>
                <a:gd name="connsiteY16" fmla="*/ 121444 h 535781"/>
                <a:gd name="connsiteX17" fmla="*/ 2612231 w 2640806"/>
                <a:gd name="connsiteY17" fmla="*/ 150019 h 535781"/>
                <a:gd name="connsiteX18" fmla="*/ 2626519 w 2640806"/>
                <a:gd name="connsiteY18" fmla="*/ 166687 h 535781"/>
                <a:gd name="connsiteX19" fmla="*/ 2638425 w 2640806"/>
                <a:gd name="connsiteY19" fmla="*/ 190500 h 535781"/>
                <a:gd name="connsiteX20" fmla="*/ 2640806 w 2640806"/>
                <a:gd name="connsiteY20" fmla="*/ 204787 h 535781"/>
                <a:gd name="connsiteX21" fmla="*/ 2636044 w 2640806"/>
                <a:gd name="connsiteY21" fmla="*/ 223837 h 535781"/>
                <a:gd name="connsiteX22" fmla="*/ 2619375 w 2640806"/>
                <a:gd name="connsiteY22" fmla="*/ 242887 h 535781"/>
                <a:gd name="connsiteX23" fmla="*/ 2588419 w 2640806"/>
                <a:gd name="connsiteY23" fmla="*/ 254794 h 535781"/>
                <a:gd name="connsiteX24" fmla="*/ 2524125 w 2640806"/>
                <a:gd name="connsiteY24" fmla="*/ 266700 h 535781"/>
                <a:gd name="connsiteX25" fmla="*/ 2471737 w 2640806"/>
                <a:gd name="connsiteY25" fmla="*/ 264319 h 535781"/>
                <a:gd name="connsiteX26" fmla="*/ 2395537 w 2640806"/>
                <a:gd name="connsiteY26" fmla="*/ 257175 h 535781"/>
                <a:gd name="connsiteX27" fmla="*/ 2243137 w 2640806"/>
                <a:gd name="connsiteY27" fmla="*/ 247650 h 535781"/>
                <a:gd name="connsiteX28" fmla="*/ 2066925 w 2640806"/>
                <a:gd name="connsiteY28" fmla="*/ 252412 h 535781"/>
                <a:gd name="connsiteX29" fmla="*/ 1828800 w 2640806"/>
                <a:gd name="connsiteY29" fmla="*/ 273844 h 535781"/>
                <a:gd name="connsiteX30" fmla="*/ 1681162 w 2640806"/>
                <a:gd name="connsiteY30" fmla="*/ 295275 h 535781"/>
                <a:gd name="connsiteX31" fmla="*/ 1352550 w 2640806"/>
                <a:gd name="connsiteY31" fmla="*/ 321469 h 535781"/>
                <a:gd name="connsiteX32" fmla="*/ 1164431 w 2640806"/>
                <a:gd name="connsiteY32" fmla="*/ 347662 h 535781"/>
                <a:gd name="connsiteX33" fmla="*/ 1026319 w 2640806"/>
                <a:gd name="connsiteY33" fmla="*/ 371475 h 535781"/>
                <a:gd name="connsiteX34" fmla="*/ 864394 w 2640806"/>
                <a:gd name="connsiteY34" fmla="*/ 407194 h 535781"/>
                <a:gd name="connsiteX35" fmla="*/ 666750 w 2640806"/>
                <a:gd name="connsiteY35" fmla="*/ 464344 h 535781"/>
                <a:gd name="connsiteX36" fmla="*/ 554831 w 2640806"/>
                <a:gd name="connsiteY36" fmla="*/ 504825 h 535781"/>
                <a:gd name="connsiteX37" fmla="*/ 507206 w 2640806"/>
                <a:gd name="connsiteY37" fmla="*/ 523875 h 535781"/>
                <a:gd name="connsiteX38" fmla="*/ 478631 w 2640806"/>
                <a:gd name="connsiteY38" fmla="*/ 531019 h 535781"/>
                <a:gd name="connsiteX39" fmla="*/ 450056 w 2640806"/>
                <a:gd name="connsiteY39" fmla="*/ 535781 h 535781"/>
                <a:gd name="connsiteX40" fmla="*/ 411956 w 2640806"/>
                <a:gd name="connsiteY40" fmla="*/ 531019 h 535781"/>
                <a:gd name="connsiteX41" fmla="*/ 352425 w 2640806"/>
                <a:gd name="connsiteY41" fmla="*/ 516731 h 535781"/>
                <a:gd name="connsiteX42" fmla="*/ 261937 w 2640806"/>
                <a:gd name="connsiteY42" fmla="*/ 478631 h 535781"/>
                <a:gd name="connsiteX43" fmla="*/ 157162 w 2640806"/>
                <a:gd name="connsiteY43" fmla="*/ 414337 h 535781"/>
                <a:gd name="connsiteX44" fmla="*/ 100012 w 2640806"/>
                <a:gd name="connsiteY44" fmla="*/ 373856 h 535781"/>
                <a:gd name="connsiteX45" fmla="*/ 38100 w 2640806"/>
                <a:gd name="connsiteY45" fmla="*/ 326231 h 535781"/>
                <a:gd name="connsiteX46" fmla="*/ 21431 w 2640806"/>
                <a:gd name="connsiteY46" fmla="*/ 309562 h 535781"/>
                <a:gd name="connsiteX47" fmla="*/ 7144 w 2640806"/>
                <a:gd name="connsiteY47" fmla="*/ 290512 h 535781"/>
                <a:gd name="connsiteX48" fmla="*/ 2381 w 2640806"/>
                <a:gd name="connsiteY48" fmla="*/ 271462 h 535781"/>
                <a:gd name="connsiteX49" fmla="*/ 0 w 2640806"/>
                <a:gd name="connsiteY49" fmla="*/ 254794 h 535781"/>
                <a:gd name="connsiteX50" fmla="*/ 2381 w 2640806"/>
                <a:gd name="connsiteY50" fmla="*/ 240506 h 535781"/>
                <a:gd name="connsiteX51" fmla="*/ 14287 w 2640806"/>
                <a:gd name="connsiteY51" fmla="*/ 233362 h 535781"/>
                <a:gd name="connsiteX52" fmla="*/ 30956 w 2640806"/>
                <a:gd name="connsiteY52" fmla="*/ 228600 h 535781"/>
                <a:gd name="connsiteX53" fmla="*/ 52387 w 2640806"/>
                <a:gd name="connsiteY53" fmla="*/ 230981 h 535781"/>
                <a:gd name="connsiteX54" fmla="*/ 104775 w 2640806"/>
                <a:gd name="connsiteY54" fmla="*/ 250031 h 535781"/>
                <a:gd name="connsiteX55" fmla="*/ 138112 w 2640806"/>
                <a:gd name="connsiteY55" fmla="*/ 261937 h 535781"/>
                <a:gd name="connsiteX56" fmla="*/ 190500 w 2640806"/>
                <a:gd name="connsiteY56" fmla="*/ 276225 h 535781"/>
                <a:gd name="connsiteX57" fmla="*/ 285750 w 2640806"/>
                <a:gd name="connsiteY57" fmla="*/ 285750 h 535781"/>
                <a:gd name="connsiteX58" fmla="*/ 381000 w 2640806"/>
                <a:gd name="connsiteY58" fmla="*/ 288131 h 535781"/>
                <a:gd name="connsiteX59" fmla="*/ 421481 w 2640806"/>
                <a:gd name="connsiteY59" fmla="*/ 285750 h 535781"/>
                <a:gd name="connsiteX60" fmla="*/ 511969 w 2640806"/>
                <a:gd name="connsiteY60" fmla="*/ 264319 h 535781"/>
                <a:gd name="connsiteX61" fmla="*/ 759619 w 2640806"/>
                <a:gd name="connsiteY61" fmla="*/ 22383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40806" h="535781">
                  <a:moveTo>
                    <a:pt x="759619" y="223837"/>
                  </a:moveTo>
                  <a:lnTo>
                    <a:pt x="1054894" y="173831"/>
                  </a:lnTo>
                  <a:lnTo>
                    <a:pt x="1364456" y="126206"/>
                  </a:lnTo>
                  <a:lnTo>
                    <a:pt x="1497806" y="107156"/>
                  </a:lnTo>
                  <a:lnTo>
                    <a:pt x="1735931" y="88106"/>
                  </a:lnTo>
                  <a:lnTo>
                    <a:pt x="1952625" y="66675"/>
                  </a:lnTo>
                  <a:lnTo>
                    <a:pt x="2119312" y="42862"/>
                  </a:lnTo>
                  <a:lnTo>
                    <a:pt x="2231231" y="19050"/>
                  </a:lnTo>
                  <a:lnTo>
                    <a:pt x="2250281" y="7144"/>
                  </a:lnTo>
                  <a:lnTo>
                    <a:pt x="2262187" y="2381"/>
                  </a:lnTo>
                  <a:lnTo>
                    <a:pt x="2278856" y="0"/>
                  </a:lnTo>
                  <a:lnTo>
                    <a:pt x="2295525" y="0"/>
                  </a:lnTo>
                  <a:lnTo>
                    <a:pt x="2326481" y="4762"/>
                  </a:lnTo>
                  <a:lnTo>
                    <a:pt x="2381250" y="19050"/>
                  </a:lnTo>
                  <a:lnTo>
                    <a:pt x="2464594" y="54769"/>
                  </a:lnTo>
                  <a:lnTo>
                    <a:pt x="2559844" y="102394"/>
                  </a:lnTo>
                  <a:lnTo>
                    <a:pt x="2583656" y="121444"/>
                  </a:lnTo>
                  <a:lnTo>
                    <a:pt x="2612231" y="150019"/>
                  </a:lnTo>
                  <a:lnTo>
                    <a:pt x="2626519" y="166687"/>
                  </a:lnTo>
                  <a:lnTo>
                    <a:pt x="2638425" y="190500"/>
                  </a:lnTo>
                  <a:lnTo>
                    <a:pt x="2640806" y="204787"/>
                  </a:lnTo>
                  <a:lnTo>
                    <a:pt x="2636044" y="223837"/>
                  </a:lnTo>
                  <a:lnTo>
                    <a:pt x="2619375" y="242887"/>
                  </a:lnTo>
                  <a:lnTo>
                    <a:pt x="2588419" y="254794"/>
                  </a:lnTo>
                  <a:lnTo>
                    <a:pt x="2524125" y="266700"/>
                  </a:lnTo>
                  <a:lnTo>
                    <a:pt x="2471737" y="264319"/>
                  </a:lnTo>
                  <a:lnTo>
                    <a:pt x="2395537" y="257175"/>
                  </a:lnTo>
                  <a:lnTo>
                    <a:pt x="2243137" y="247650"/>
                  </a:lnTo>
                  <a:lnTo>
                    <a:pt x="2066925" y="252412"/>
                  </a:lnTo>
                  <a:lnTo>
                    <a:pt x="1828800" y="273844"/>
                  </a:lnTo>
                  <a:lnTo>
                    <a:pt x="1681162" y="295275"/>
                  </a:lnTo>
                  <a:lnTo>
                    <a:pt x="1352550" y="321469"/>
                  </a:lnTo>
                  <a:lnTo>
                    <a:pt x="1164431" y="347662"/>
                  </a:lnTo>
                  <a:lnTo>
                    <a:pt x="1026319" y="371475"/>
                  </a:lnTo>
                  <a:lnTo>
                    <a:pt x="864394" y="407194"/>
                  </a:lnTo>
                  <a:lnTo>
                    <a:pt x="666750" y="464344"/>
                  </a:lnTo>
                  <a:lnTo>
                    <a:pt x="554831" y="504825"/>
                  </a:lnTo>
                  <a:lnTo>
                    <a:pt x="507206" y="523875"/>
                  </a:lnTo>
                  <a:lnTo>
                    <a:pt x="478631" y="531019"/>
                  </a:lnTo>
                  <a:lnTo>
                    <a:pt x="450056" y="535781"/>
                  </a:lnTo>
                  <a:lnTo>
                    <a:pt x="411956" y="531019"/>
                  </a:lnTo>
                  <a:lnTo>
                    <a:pt x="352425" y="516731"/>
                  </a:lnTo>
                  <a:lnTo>
                    <a:pt x="261937" y="478631"/>
                  </a:lnTo>
                  <a:lnTo>
                    <a:pt x="157162" y="414337"/>
                  </a:lnTo>
                  <a:lnTo>
                    <a:pt x="100012" y="373856"/>
                  </a:lnTo>
                  <a:lnTo>
                    <a:pt x="38100" y="326231"/>
                  </a:lnTo>
                  <a:lnTo>
                    <a:pt x="21431" y="309562"/>
                  </a:lnTo>
                  <a:lnTo>
                    <a:pt x="7144" y="290512"/>
                  </a:lnTo>
                  <a:lnTo>
                    <a:pt x="2381" y="271462"/>
                  </a:lnTo>
                  <a:lnTo>
                    <a:pt x="0" y="254794"/>
                  </a:lnTo>
                  <a:lnTo>
                    <a:pt x="2381" y="240506"/>
                  </a:lnTo>
                  <a:lnTo>
                    <a:pt x="14287" y="233362"/>
                  </a:lnTo>
                  <a:lnTo>
                    <a:pt x="30956" y="228600"/>
                  </a:lnTo>
                  <a:lnTo>
                    <a:pt x="52387" y="230981"/>
                  </a:lnTo>
                  <a:lnTo>
                    <a:pt x="104775" y="250031"/>
                  </a:lnTo>
                  <a:lnTo>
                    <a:pt x="138112" y="261937"/>
                  </a:lnTo>
                  <a:lnTo>
                    <a:pt x="190500" y="276225"/>
                  </a:lnTo>
                  <a:lnTo>
                    <a:pt x="285750" y="285750"/>
                  </a:lnTo>
                  <a:lnTo>
                    <a:pt x="381000" y="288131"/>
                  </a:lnTo>
                  <a:cubicBezTo>
                    <a:pt x="419892" y="285700"/>
                    <a:pt x="406375" y="285750"/>
                    <a:pt x="421481" y="285750"/>
                  </a:cubicBezTo>
                  <a:lnTo>
                    <a:pt x="511969" y="264319"/>
                  </a:lnTo>
                  <a:lnTo>
                    <a:pt x="759619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1">
              <a:extLst>
                <a:ext uri="{FF2B5EF4-FFF2-40B4-BE49-F238E27FC236}">
                  <a16:creationId xmlns:a16="http://schemas.microsoft.com/office/drawing/2014/main" id="{474BFC0A-3A72-44A7-A99B-99B141AA13CF}"/>
                </a:ext>
              </a:extLst>
            </p:cNvPr>
            <p:cNvSpPr/>
            <p:nvPr/>
          </p:nvSpPr>
          <p:spPr>
            <a:xfrm rot="16200000">
              <a:off x="4238625" y="3665538"/>
              <a:ext cx="4491038" cy="519112"/>
            </a:xfrm>
            <a:custGeom>
              <a:avLst/>
              <a:gdLst>
                <a:gd name="connsiteX0" fmla="*/ 2542032 w 4491533"/>
                <a:gd name="connsiteY0" fmla="*/ 193853 h 519379"/>
                <a:gd name="connsiteX1" fmla="*/ 3032151 w 4491533"/>
                <a:gd name="connsiteY1" fmla="*/ 193853 h 519379"/>
                <a:gd name="connsiteX2" fmla="*/ 3394253 w 4491533"/>
                <a:gd name="connsiteY2" fmla="*/ 193853 h 519379"/>
                <a:gd name="connsiteX3" fmla="*/ 3547872 w 4491533"/>
                <a:gd name="connsiteY3" fmla="*/ 193853 h 519379"/>
                <a:gd name="connsiteX4" fmla="*/ 3716122 w 4491533"/>
                <a:gd name="connsiteY4" fmla="*/ 193853 h 519379"/>
                <a:gd name="connsiteX5" fmla="*/ 3880714 w 4491533"/>
                <a:gd name="connsiteY5" fmla="*/ 193853 h 519379"/>
                <a:gd name="connsiteX6" fmla="*/ 3946551 w 4491533"/>
                <a:gd name="connsiteY6" fmla="*/ 193853 h 519379"/>
                <a:gd name="connsiteX7" fmla="*/ 4045306 w 4491533"/>
                <a:gd name="connsiteY7" fmla="*/ 193853 h 519379"/>
                <a:gd name="connsiteX8" fmla="*/ 4085539 w 4491533"/>
                <a:gd name="connsiteY8" fmla="*/ 190195 h 519379"/>
                <a:gd name="connsiteX9" fmla="*/ 4140403 w 4491533"/>
                <a:gd name="connsiteY9" fmla="*/ 182880 h 519379"/>
                <a:gd name="connsiteX10" fmla="*/ 4202583 w 4491533"/>
                <a:gd name="connsiteY10" fmla="*/ 168249 h 519379"/>
                <a:gd name="connsiteX11" fmla="*/ 4246474 w 4491533"/>
                <a:gd name="connsiteY11" fmla="*/ 153619 h 519379"/>
                <a:gd name="connsiteX12" fmla="*/ 4290365 w 4491533"/>
                <a:gd name="connsiteY12" fmla="*/ 135331 h 519379"/>
                <a:gd name="connsiteX13" fmla="*/ 4345229 w 4491533"/>
                <a:gd name="connsiteY13" fmla="*/ 102413 h 519379"/>
                <a:gd name="connsiteX14" fmla="*/ 4389120 w 4491533"/>
                <a:gd name="connsiteY14" fmla="*/ 69494 h 519379"/>
                <a:gd name="connsiteX15" fmla="*/ 4443984 w 4491533"/>
                <a:gd name="connsiteY15" fmla="*/ 18288 h 519379"/>
                <a:gd name="connsiteX16" fmla="*/ 4465930 w 4491533"/>
                <a:gd name="connsiteY16" fmla="*/ 0 h 519379"/>
                <a:gd name="connsiteX17" fmla="*/ 4476903 w 4491533"/>
                <a:gd name="connsiteY17" fmla="*/ 0 h 519379"/>
                <a:gd name="connsiteX18" fmla="*/ 4484218 w 4491533"/>
                <a:gd name="connsiteY18" fmla="*/ 7315 h 519379"/>
                <a:gd name="connsiteX19" fmla="*/ 4491533 w 4491533"/>
                <a:gd name="connsiteY19" fmla="*/ 18288 h 519379"/>
                <a:gd name="connsiteX20" fmla="*/ 4491533 w 4491533"/>
                <a:gd name="connsiteY20" fmla="*/ 47549 h 519379"/>
                <a:gd name="connsiteX21" fmla="*/ 4484218 w 4491533"/>
                <a:gd name="connsiteY21" fmla="*/ 117043 h 519379"/>
                <a:gd name="connsiteX22" fmla="*/ 4469587 w 4491533"/>
                <a:gd name="connsiteY22" fmla="*/ 179222 h 519379"/>
                <a:gd name="connsiteX23" fmla="*/ 4418381 w 4491533"/>
                <a:gd name="connsiteY23" fmla="*/ 292608 h 519379"/>
                <a:gd name="connsiteX24" fmla="*/ 4348887 w 4491533"/>
                <a:gd name="connsiteY24" fmla="*/ 427939 h 519379"/>
                <a:gd name="connsiteX25" fmla="*/ 4304995 w 4491533"/>
                <a:gd name="connsiteY25" fmla="*/ 486461 h 519379"/>
                <a:gd name="connsiteX26" fmla="*/ 4275735 w 4491533"/>
                <a:gd name="connsiteY26" fmla="*/ 508406 h 519379"/>
                <a:gd name="connsiteX27" fmla="*/ 4242816 w 4491533"/>
                <a:gd name="connsiteY27" fmla="*/ 519379 h 519379"/>
                <a:gd name="connsiteX28" fmla="*/ 4195267 w 4491533"/>
                <a:gd name="connsiteY28" fmla="*/ 512064 h 519379"/>
                <a:gd name="connsiteX29" fmla="*/ 4100170 w 4491533"/>
                <a:gd name="connsiteY29" fmla="*/ 486461 h 519379"/>
                <a:gd name="connsiteX30" fmla="*/ 3862426 w 4491533"/>
                <a:gd name="connsiteY30" fmla="*/ 468173 h 519379"/>
                <a:gd name="connsiteX31" fmla="*/ 3573475 w 4491533"/>
                <a:gd name="connsiteY31" fmla="*/ 446227 h 519379"/>
                <a:gd name="connsiteX32" fmla="*/ 3200400 w 4491533"/>
                <a:gd name="connsiteY32" fmla="*/ 438912 h 519379"/>
                <a:gd name="connsiteX33" fmla="*/ 2816352 w 4491533"/>
                <a:gd name="connsiteY33" fmla="*/ 438912 h 519379"/>
                <a:gd name="connsiteX34" fmla="*/ 2168957 w 4491533"/>
                <a:gd name="connsiteY34" fmla="*/ 438912 h 519379"/>
                <a:gd name="connsiteX35" fmla="*/ 2117751 w 4491533"/>
                <a:gd name="connsiteY35" fmla="*/ 438912 h 519379"/>
                <a:gd name="connsiteX36" fmla="*/ 1404519 w 4491533"/>
                <a:gd name="connsiteY36" fmla="*/ 438912 h 519379"/>
                <a:gd name="connsiteX37" fmla="*/ 1126541 w 4491533"/>
                <a:gd name="connsiteY37" fmla="*/ 438912 h 519379"/>
                <a:gd name="connsiteX38" fmla="*/ 892455 w 4491533"/>
                <a:gd name="connsiteY38" fmla="*/ 438912 h 519379"/>
                <a:gd name="connsiteX39" fmla="*/ 654711 w 4491533"/>
                <a:gd name="connsiteY39" fmla="*/ 438912 h 519379"/>
                <a:gd name="connsiteX40" fmla="*/ 442570 w 4491533"/>
                <a:gd name="connsiteY40" fmla="*/ 438912 h 519379"/>
                <a:gd name="connsiteX41" fmla="*/ 248717 w 4491533"/>
                <a:gd name="connsiteY41" fmla="*/ 431597 h 519379"/>
                <a:gd name="connsiteX42" fmla="*/ 164592 w 4491533"/>
                <a:gd name="connsiteY42" fmla="*/ 416966 h 519379"/>
                <a:gd name="connsiteX43" fmla="*/ 91440 w 4491533"/>
                <a:gd name="connsiteY43" fmla="*/ 398678 h 519379"/>
                <a:gd name="connsiteX44" fmla="*/ 40234 w 4491533"/>
                <a:gd name="connsiteY44" fmla="*/ 384048 h 519379"/>
                <a:gd name="connsiteX45" fmla="*/ 21946 w 4491533"/>
                <a:gd name="connsiteY45" fmla="*/ 373075 h 519379"/>
                <a:gd name="connsiteX46" fmla="*/ 0 w 4491533"/>
                <a:gd name="connsiteY46" fmla="*/ 354787 h 519379"/>
                <a:gd name="connsiteX47" fmla="*/ 0 w 4491533"/>
                <a:gd name="connsiteY47" fmla="*/ 343814 h 519379"/>
                <a:gd name="connsiteX48" fmla="*/ 21946 w 4491533"/>
                <a:gd name="connsiteY48" fmla="*/ 318211 h 519379"/>
                <a:gd name="connsiteX49" fmla="*/ 47549 w 4491533"/>
                <a:gd name="connsiteY49" fmla="*/ 303581 h 519379"/>
                <a:gd name="connsiteX50" fmla="*/ 109728 w 4491533"/>
                <a:gd name="connsiteY50" fmla="*/ 277977 h 519379"/>
                <a:gd name="connsiteX51" fmla="*/ 197511 w 4491533"/>
                <a:gd name="connsiteY51" fmla="*/ 256032 h 519379"/>
                <a:gd name="connsiteX52" fmla="*/ 303581 w 4491533"/>
                <a:gd name="connsiteY52" fmla="*/ 234086 h 519379"/>
                <a:gd name="connsiteX53" fmla="*/ 384048 w 4491533"/>
                <a:gd name="connsiteY53" fmla="*/ 223113 h 519379"/>
                <a:gd name="connsiteX54" fmla="*/ 552298 w 4491533"/>
                <a:gd name="connsiteY54" fmla="*/ 215798 h 519379"/>
                <a:gd name="connsiteX55" fmla="*/ 768096 w 4491533"/>
                <a:gd name="connsiteY55" fmla="*/ 212141 h 519379"/>
                <a:gd name="connsiteX56" fmla="*/ 1071677 w 4491533"/>
                <a:gd name="connsiteY56" fmla="*/ 208483 h 519379"/>
                <a:gd name="connsiteX57" fmla="*/ 1378915 w 4491533"/>
                <a:gd name="connsiteY57" fmla="*/ 201168 h 519379"/>
                <a:gd name="connsiteX58" fmla="*/ 1722730 w 4491533"/>
                <a:gd name="connsiteY58" fmla="*/ 197510 h 519379"/>
                <a:gd name="connsiteX59" fmla="*/ 2542032 w 4491533"/>
                <a:gd name="connsiteY59" fmla="*/ 193853 h 5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91533" h="519379">
                  <a:moveTo>
                    <a:pt x="2542032" y="193853"/>
                  </a:moveTo>
                  <a:lnTo>
                    <a:pt x="3032151" y="193853"/>
                  </a:lnTo>
                  <a:lnTo>
                    <a:pt x="3394253" y="193853"/>
                  </a:lnTo>
                  <a:lnTo>
                    <a:pt x="3547872" y="193853"/>
                  </a:lnTo>
                  <a:lnTo>
                    <a:pt x="3716122" y="193853"/>
                  </a:lnTo>
                  <a:lnTo>
                    <a:pt x="3880714" y="193853"/>
                  </a:lnTo>
                  <a:lnTo>
                    <a:pt x="3946551" y="193853"/>
                  </a:lnTo>
                  <a:lnTo>
                    <a:pt x="4045306" y="193853"/>
                  </a:lnTo>
                  <a:lnTo>
                    <a:pt x="4085539" y="190195"/>
                  </a:lnTo>
                  <a:lnTo>
                    <a:pt x="4140403" y="182880"/>
                  </a:lnTo>
                  <a:lnTo>
                    <a:pt x="4202583" y="168249"/>
                  </a:lnTo>
                  <a:lnTo>
                    <a:pt x="4246474" y="153619"/>
                  </a:lnTo>
                  <a:lnTo>
                    <a:pt x="4290365" y="135331"/>
                  </a:lnTo>
                  <a:lnTo>
                    <a:pt x="4345229" y="102413"/>
                  </a:lnTo>
                  <a:lnTo>
                    <a:pt x="4389120" y="69494"/>
                  </a:lnTo>
                  <a:lnTo>
                    <a:pt x="4443984" y="18288"/>
                  </a:lnTo>
                  <a:lnTo>
                    <a:pt x="4465930" y="0"/>
                  </a:lnTo>
                  <a:lnTo>
                    <a:pt x="4476903" y="0"/>
                  </a:lnTo>
                  <a:lnTo>
                    <a:pt x="4484218" y="7315"/>
                  </a:lnTo>
                  <a:lnTo>
                    <a:pt x="4491533" y="18288"/>
                  </a:lnTo>
                  <a:lnTo>
                    <a:pt x="4491533" y="47549"/>
                  </a:lnTo>
                  <a:lnTo>
                    <a:pt x="4484218" y="117043"/>
                  </a:lnTo>
                  <a:lnTo>
                    <a:pt x="4469587" y="179222"/>
                  </a:lnTo>
                  <a:lnTo>
                    <a:pt x="4418381" y="292608"/>
                  </a:lnTo>
                  <a:lnTo>
                    <a:pt x="4348887" y="427939"/>
                  </a:lnTo>
                  <a:lnTo>
                    <a:pt x="4304995" y="486461"/>
                  </a:lnTo>
                  <a:lnTo>
                    <a:pt x="4275735" y="508406"/>
                  </a:lnTo>
                  <a:lnTo>
                    <a:pt x="4242816" y="519379"/>
                  </a:lnTo>
                  <a:lnTo>
                    <a:pt x="4195267" y="512064"/>
                  </a:lnTo>
                  <a:lnTo>
                    <a:pt x="4100170" y="486461"/>
                  </a:lnTo>
                  <a:lnTo>
                    <a:pt x="3862426" y="468173"/>
                  </a:lnTo>
                  <a:lnTo>
                    <a:pt x="3573475" y="446227"/>
                  </a:lnTo>
                  <a:lnTo>
                    <a:pt x="3200400" y="438912"/>
                  </a:lnTo>
                  <a:lnTo>
                    <a:pt x="2816352" y="438912"/>
                  </a:lnTo>
                  <a:lnTo>
                    <a:pt x="2168957" y="438912"/>
                  </a:lnTo>
                  <a:lnTo>
                    <a:pt x="2117751" y="438912"/>
                  </a:lnTo>
                  <a:lnTo>
                    <a:pt x="1404519" y="438912"/>
                  </a:lnTo>
                  <a:lnTo>
                    <a:pt x="1126541" y="438912"/>
                  </a:lnTo>
                  <a:lnTo>
                    <a:pt x="892455" y="438912"/>
                  </a:lnTo>
                  <a:lnTo>
                    <a:pt x="654711" y="438912"/>
                  </a:lnTo>
                  <a:lnTo>
                    <a:pt x="442570" y="438912"/>
                  </a:lnTo>
                  <a:lnTo>
                    <a:pt x="248717" y="431597"/>
                  </a:lnTo>
                  <a:lnTo>
                    <a:pt x="164592" y="416966"/>
                  </a:lnTo>
                  <a:lnTo>
                    <a:pt x="91440" y="398678"/>
                  </a:lnTo>
                  <a:lnTo>
                    <a:pt x="40234" y="384048"/>
                  </a:lnTo>
                  <a:lnTo>
                    <a:pt x="21946" y="373075"/>
                  </a:lnTo>
                  <a:lnTo>
                    <a:pt x="0" y="354787"/>
                  </a:lnTo>
                  <a:lnTo>
                    <a:pt x="0" y="343814"/>
                  </a:lnTo>
                  <a:lnTo>
                    <a:pt x="21946" y="318211"/>
                  </a:lnTo>
                  <a:lnTo>
                    <a:pt x="47549" y="303581"/>
                  </a:lnTo>
                  <a:lnTo>
                    <a:pt x="109728" y="277977"/>
                  </a:lnTo>
                  <a:lnTo>
                    <a:pt x="197511" y="256032"/>
                  </a:lnTo>
                  <a:lnTo>
                    <a:pt x="303581" y="234086"/>
                  </a:lnTo>
                  <a:lnTo>
                    <a:pt x="384048" y="223113"/>
                  </a:lnTo>
                  <a:lnTo>
                    <a:pt x="552298" y="215798"/>
                  </a:lnTo>
                  <a:lnTo>
                    <a:pt x="768096" y="212141"/>
                  </a:lnTo>
                  <a:lnTo>
                    <a:pt x="1071677" y="208483"/>
                  </a:lnTo>
                  <a:lnTo>
                    <a:pt x="1378915" y="201168"/>
                  </a:lnTo>
                  <a:lnTo>
                    <a:pt x="1722730" y="197510"/>
                  </a:lnTo>
                  <a:lnTo>
                    <a:pt x="2542032" y="1938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26681439-55D2-4A1A-93FE-7E45BDC09447}"/>
              </a:ext>
            </a:extLst>
          </p:cNvPr>
          <p:cNvGrpSpPr/>
          <p:nvPr/>
        </p:nvGrpSpPr>
        <p:grpSpPr>
          <a:xfrm>
            <a:off x="2514600" y="1527175"/>
            <a:ext cx="4914900" cy="4491038"/>
            <a:chOff x="2514600" y="1527175"/>
            <a:chExt cx="4914900" cy="4491038"/>
          </a:xfrm>
        </p:grpSpPr>
        <p:sp>
          <p:nvSpPr>
            <p:cNvPr id="24" name="フリーフォーム 92">
              <a:extLst>
                <a:ext uri="{FF2B5EF4-FFF2-40B4-BE49-F238E27FC236}">
                  <a16:creationId xmlns:a16="http://schemas.microsoft.com/office/drawing/2014/main" id="{44D1858B-2B07-4705-8C85-1B1B6FCC61E8}"/>
                </a:ext>
              </a:extLst>
            </p:cNvPr>
            <p:cNvSpPr/>
            <p:nvPr/>
          </p:nvSpPr>
          <p:spPr>
            <a:xfrm>
              <a:off x="2689225" y="2152650"/>
              <a:ext cx="706438" cy="849313"/>
            </a:xfrm>
            <a:custGeom>
              <a:avLst/>
              <a:gdLst>
                <a:gd name="connsiteX0" fmla="*/ 283369 w 707232"/>
                <a:gd name="connsiteY0" fmla="*/ 383381 h 850106"/>
                <a:gd name="connsiteX1" fmla="*/ 214313 w 707232"/>
                <a:gd name="connsiteY1" fmla="*/ 292894 h 850106"/>
                <a:gd name="connsiteX2" fmla="*/ 147638 w 707232"/>
                <a:gd name="connsiteY2" fmla="*/ 211931 h 850106"/>
                <a:gd name="connsiteX3" fmla="*/ 85725 w 707232"/>
                <a:gd name="connsiteY3" fmla="*/ 140494 h 850106"/>
                <a:gd name="connsiteX4" fmla="*/ 35719 w 707232"/>
                <a:gd name="connsiteY4" fmla="*/ 85725 h 850106"/>
                <a:gd name="connsiteX5" fmla="*/ 19050 w 707232"/>
                <a:gd name="connsiteY5" fmla="*/ 69056 h 850106"/>
                <a:gd name="connsiteX6" fmla="*/ 7144 w 707232"/>
                <a:gd name="connsiteY6" fmla="*/ 45244 h 850106"/>
                <a:gd name="connsiteX7" fmla="*/ 0 w 707232"/>
                <a:gd name="connsiteY7" fmla="*/ 14288 h 850106"/>
                <a:gd name="connsiteX8" fmla="*/ 2382 w 707232"/>
                <a:gd name="connsiteY8" fmla="*/ 2381 h 850106"/>
                <a:gd name="connsiteX9" fmla="*/ 7144 w 707232"/>
                <a:gd name="connsiteY9" fmla="*/ 0 h 850106"/>
                <a:gd name="connsiteX10" fmla="*/ 28575 w 707232"/>
                <a:gd name="connsiteY10" fmla="*/ 7144 h 850106"/>
                <a:gd name="connsiteX11" fmla="*/ 64294 w 707232"/>
                <a:gd name="connsiteY11" fmla="*/ 26194 h 850106"/>
                <a:gd name="connsiteX12" fmla="*/ 133350 w 707232"/>
                <a:gd name="connsiteY12" fmla="*/ 66675 h 850106"/>
                <a:gd name="connsiteX13" fmla="*/ 211932 w 707232"/>
                <a:gd name="connsiteY13" fmla="*/ 119063 h 850106"/>
                <a:gd name="connsiteX14" fmla="*/ 309563 w 707232"/>
                <a:gd name="connsiteY14" fmla="*/ 185738 h 850106"/>
                <a:gd name="connsiteX15" fmla="*/ 381000 w 707232"/>
                <a:gd name="connsiteY15" fmla="*/ 240506 h 850106"/>
                <a:gd name="connsiteX16" fmla="*/ 442913 w 707232"/>
                <a:gd name="connsiteY16" fmla="*/ 288131 h 850106"/>
                <a:gd name="connsiteX17" fmla="*/ 502444 w 707232"/>
                <a:gd name="connsiteY17" fmla="*/ 342900 h 850106"/>
                <a:gd name="connsiteX18" fmla="*/ 569119 w 707232"/>
                <a:gd name="connsiteY18" fmla="*/ 409575 h 850106"/>
                <a:gd name="connsiteX19" fmla="*/ 621507 w 707232"/>
                <a:gd name="connsiteY19" fmla="*/ 466725 h 850106"/>
                <a:gd name="connsiteX20" fmla="*/ 666750 w 707232"/>
                <a:gd name="connsiteY20" fmla="*/ 528638 h 850106"/>
                <a:gd name="connsiteX21" fmla="*/ 685800 w 707232"/>
                <a:gd name="connsiteY21" fmla="*/ 571500 h 850106"/>
                <a:gd name="connsiteX22" fmla="*/ 704850 w 707232"/>
                <a:gd name="connsiteY22" fmla="*/ 664369 h 850106"/>
                <a:gd name="connsiteX23" fmla="*/ 707232 w 707232"/>
                <a:gd name="connsiteY23" fmla="*/ 711994 h 850106"/>
                <a:gd name="connsiteX24" fmla="*/ 697707 w 707232"/>
                <a:gd name="connsiteY24" fmla="*/ 766763 h 850106"/>
                <a:gd name="connsiteX25" fmla="*/ 683419 w 707232"/>
                <a:gd name="connsiteY25" fmla="*/ 795338 h 850106"/>
                <a:gd name="connsiteX26" fmla="*/ 652463 w 707232"/>
                <a:gd name="connsiteY26" fmla="*/ 826294 h 850106"/>
                <a:gd name="connsiteX27" fmla="*/ 623888 w 707232"/>
                <a:gd name="connsiteY27" fmla="*/ 842963 h 850106"/>
                <a:gd name="connsiteX28" fmla="*/ 595313 w 707232"/>
                <a:gd name="connsiteY28" fmla="*/ 850106 h 850106"/>
                <a:gd name="connsiteX29" fmla="*/ 566738 w 707232"/>
                <a:gd name="connsiteY29" fmla="*/ 842963 h 850106"/>
                <a:gd name="connsiteX30" fmla="*/ 538163 w 707232"/>
                <a:gd name="connsiteY30" fmla="*/ 826294 h 850106"/>
                <a:gd name="connsiteX31" fmla="*/ 516732 w 707232"/>
                <a:gd name="connsiteY31" fmla="*/ 804863 h 850106"/>
                <a:gd name="connsiteX32" fmla="*/ 495300 w 707232"/>
                <a:gd name="connsiteY32" fmla="*/ 781050 h 850106"/>
                <a:gd name="connsiteX33" fmla="*/ 469107 w 707232"/>
                <a:gd name="connsiteY33" fmla="*/ 738188 h 850106"/>
                <a:gd name="connsiteX34" fmla="*/ 438150 w 707232"/>
                <a:gd name="connsiteY34" fmla="*/ 664369 h 850106"/>
                <a:gd name="connsiteX35" fmla="*/ 409575 w 707232"/>
                <a:gd name="connsiteY35" fmla="*/ 590550 h 850106"/>
                <a:gd name="connsiteX36" fmla="*/ 373857 w 707232"/>
                <a:gd name="connsiteY36" fmla="*/ 523875 h 850106"/>
                <a:gd name="connsiteX37" fmla="*/ 330994 w 707232"/>
                <a:gd name="connsiteY37" fmla="*/ 450056 h 850106"/>
                <a:gd name="connsiteX38" fmla="*/ 283369 w 707232"/>
                <a:gd name="connsiteY38" fmla="*/ 38338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7232" h="850106">
                  <a:moveTo>
                    <a:pt x="283369" y="383381"/>
                  </a:moveTo>
                  <a:lnTo>
                    <a:pt x="214313" y="292894"/>
                  </a:lnTo>
                  <a:lnTo>
                    <a:pt x="147638" y="211931"/>
                  </a:lnTo>
                  <a:lnTo>
                    <a:pt x="85725" y="140494"/>
                  </a:lnTo>
                  <a:lnTo>
                    <a:pt x="35719" y="85725"/>
                  </a:lnTo>
                  <a:lnTo>
                    <a:pt x="19050" y="69056"/>
                  </a:lnTo>
                  <a:lnTo>
                    <a:pt x="7144" y="45244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7144" y="0"/>
                  </a:lnTo>
                  <a:lnTo>
                    <a:pt x="28575" y="7144"/>
                  </a:lnTo>
                  <a:lnTo>
                    <a:pt x="64294" y="26194"/>
                  </a:lnTo>
                  <a:lnTo>
                    <a:pt x="133350" y="66675"/>
                  </a:lnTo>
                  <a:lnTo>
                    <a:pt x="211932" y="119063"/>
                  </a:lnTo>
                  <a:lnTo>
                    <a:pt x="309563" y="185738"/>
                  </a:lnTo>
                  <a:lnTo>
                    <a:pt x="381000" y="240506"/>
                  </a:lnTo>
                  <a:lnTo>
                    <a:pt x="442913" y="288131"/>
                  </a:lnTo>
                  <a:lnTo>
                    <a:pt x="502444" y="342900"/>
                  </a:lnTo>
                  <a:lnTo>
                    <a:pt x="569119" y="409575"/>
                  </a:lnTo>
                  <a:lnTo>
                    <a:pt x="621507" y="466725"/>
                  </a:lnTo>
                  <a:lnTo>
                    <a:pt x="666750" y="528638"/>
                  </a:lnTo>
                  <a:lnTo>
                    <a:pt x="685800" y="571500"/>
                  </a:lnTo>
                  <a:lnTo>
                    <a:pt x="704850" y="664369"/>
                  </a:lnTo>
                  <a:lnTo>
                    <a:pt x="707232" y="711994"/>
                  </a:lnTo>
                  <a:lnTo>
                    <a:pt x="697707" y="766763"/>
                  </a:lnTo>
                  <a:lnTo>
                    <a:pt x="683419" y="795338"/>
                  </a:lnTo>
                  <a:lnTo>
                    <a:pt x="652463" y="826294"/>
                  </a:lnTo>
                  <a:lnTo>
                    <a:pt x="623888" y="842963"/>
                  </a:lnTo>
                  <a:lnTo>
                    <a:pt x="595313" y="850106"/>
                  </a:lnTo>
                  <a:lnTo>
                    <a:pt x="566738" y="842963"/>
                  </a:lnTo>
                  <a:lnTo>
                    <a:pt x="538163" y="826294"/>
                  </a:lnTo>
                  <a:lnTo>
                    <a:pt x="516732" y="804863"/>
                  </a:lnTo>
                  <a:lnTo>
                    <a:pt x="495300" y="781050"/>
                  </a:lnTo>
                  <a:lnTo>
                    <a:pt x="469107" y="738188"/>
                  </a:lnTo>
                  <a:lnTo>
                    <a:pt x="438150" y="664369"/>
                  </a:lnTo>
                  <a:lnTo>
                    <a:pt x="409575" y="590550"/>
                  </a:lnTo>
                  <a:lnTo>
                    <a:pt x="373857" y="523875"/>
                  </a:lnTo>
                  <a:lnTo>
                    <a:pt x="330994" y="450056"/>
                  </a:lnTo>
                  <a:lnTo>
                    <a:pt x="283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3395015A-CAF6-45D7-9A00-849CE111B10E}"/>
                </a:ext>
              </a:extLst>
            </p:cNvPr>
            <p:cNvSpPr/>
            <p:nvPr/>
          </p:nvSpPr>
          <p:spPr>
            <a:xfrm>
              <a:off x="4214813" y="1943100"/>
              <a:ext cx="612775" cy="814388"/>
            </a:xfrm>
            <a:custGeom>
              <a:avLst/>
              <a:gdLst>
                <a:gd name="connsiteX0" fmla="*/ 397668 w 611981"/>
                <a:gd name="connsiteY0" fmla="*/ 481013 h 814388"/>
                <a:gd name="connsiteX1" fmla="*/ 514350 w 611981"/>
                <a:gd name="connsiteY1" fmla="*/ 364331 h 814388"/>
                <a:gd name="connsiteX2" fmla="*/ 573881 w 611981"/>
                <a:gd name="connsiteY2" fmla="*/ 304800 h 814388"/>
                <a:gd name="connsiteX3" fmla="*/ 595312 w 611981"/>
                <a:gd name="connsiteY3" fmla="*/ 288131 h 814388"/>
                <a:gd name="connsiteX4" fmla="*/ 604837 w 611981"/>
                <a:gd name="connsiteY4" fmla="*/ 278606 h 814388"/>
                <a:gd name="connsiteX5" fmla="*/ 609600 w 611981"/>
                <a:gd name="connsiteY5" fmla="*/ 271463 h 814388"/>
                <a:gd name="connsiteX6" fmla="*/ 611981 w 611981"/>
                <a:gd name="connsiteY6" fmla="*/ 257175 h 814388"/>
                <a:gd name="connsiteX7" fmla="*/ 602456 w 611981"/>
                <a:gd name="connsiteY7" fmla="*/ 226219 h 814388"/>
                <a:gd name="connsiteX8" fmla="*/ 588168 w 611981"/>
                <a:gd name="connsiteY8" fmla="*/ 202406 h 814388"/>
                <a:gd name="connsiteX9" fmla="*/ 552450 w 611981"/>
                <a:gd name="connsiteY9" fmla="*/ 164306 h 814388"/>
                <a:gd name="connsiteX10" fmla="*/ 504825 w 611981"/>
                <a:gd name="connsiteY10" fmla="*/ 123825 h 814388"/>
                <a:gd name="connsiteX11" fmla="*/ 440531 w 611981"/>
                <a:gd name="connsiteY11" fmla="*/ 78581 h 814388"/>
                <a:gd name="connsiteX12" fmla="*/ 388143 w 611981"/>
                <a:gd name="connsiteY12" fmla="*/ 45244 h 814388"/>
                <a:gd name="connsiteX13" fmla="*/ 335756 w 611981"/>
                <a:gd name="connsiteY13" fmla="*/ 21431 h 814388"/>
                <a:gd name="connsiteX14" fmla="*/ 292893 w 611981"/>
                <a:gd name="connsiteY14" fmla="*/ 7144 h 814388"/>
                <a:gd name="connsiteX15" fmla="*/ 252412 w 611981"/>
                <a:gd name="connsiteY15" fmla="*/ 0 h 814388"/>
                <a:gd name="connsiteX16" fmla="*/ 235743 w 611981"/>
                <a:gd name="connsiteY16" fmla="*/ 2381 h 814388"/>
                <a:gd name="connsiteX17" fmla="*/ 230981 w 611981"/>
                <a:gd name="connsiteY17" fmla="*/ 9525 h 814388"/>
                <a:gd name="connsiteX18" fmla="*/ 228600 w 611981"/>
                <a:gd name="connsiteY18" fmla="*/ 28575 h 814388"/>
                <a:gd name="connsiteX19" fmla="*/ 235743 w 611981"/>
                <a:gd name="connsiteY19" fmla="*/ 61913 h 814388"/>
                <a:gd name="connsiteX20" fmla="*/ 245268 w 611981"/>
                <a:gd name="connsiteY20" fmla="*/ 88106 h 814388"/>
                <a:gd name="connsiteX21" fmla="*/ 254793 w 611981"/>
                <a:gd name="connsiteY21" fmla="*/ 119063 h 814388"/>
                <a:gd name="connsiteX22" fmla="*/ 259556 w 611981"/>
                <a:gd name="connsiteY22" fmla="*/ 145256 h 814388"/>
                <a:gd name="connsiteX23" fmla="*/ 259556 w 611981"/>
                <a:gd name="connsiteY23" fmla="*/ 192881 h 814388"/>
                <a:gd name="connsiteX24" fmla="*/ 252412 w 611981"/>
                <a:gd name="connsiteY24" fmla="*/ 240506 h 814388"/>
                <a:gd name="connsiteX25" fmla="*/ 238125 w 611981"/>
                <a:gd name="connsiteY25" fmla="*/ 283369 h 814388"/>
                <a:gd name="connsiteX26" fmla="*/ 166687 w 611981"/>
                <a:gd name="connsiteY26" fmla="*/ 431006 h 814388"/>
                <a:gd name="connsiteX27" fmla="*/ 90487 w 611981"/>
                <a:gd name="connsiteY27" fmla="*/ 597694 h 814388"/>
                <a:gd name="connsiteX28" fmla="*/ 33337 w 611981"/>
                <a:gd name="connsiteY28" fmla="*/ 716756 h 814388"/>
                <a:gd name="connsiteX29" fmla="*/ 16668 w 611981"/>
                <a:gd name="connsiteY29" fmla="*/ 752475 h 814388"/>
                <a:gd name="connsiteX30" fmla="*/ 7143 w 611981"/>
                <a:gd name="connsiteY30" fmla="*/ 773906 h 814388"/>
                <a:gd name="connsiteX31" fmla="*/ 0 w 611981"/>
                <a:gd name="connsiteY31" fmla="*/ 800100 h 814388"/>
                <a:gd name="connsiteX32" fmla="*/ 0 w 611981"/>
                <a:gd name="connsiteY32" fmla="*/ 809625 h 814388"/>
                <a:gd name="connsiteX33" fmla="*/ 4762 w 611981"/>
                <a:gd name="connsiteY33" fmla="*/ 814388 h 814388"/>
                <a:gd name="connsiteX34" fmla="*/ 33337 w 611981"/>
                <a:gd name="connsiteY34" fmla="*/ 809625 h 814388"/>
                <a:gd name="connsiteX35" fmla="*/ 92868 w 611981"/>
                <a:gd name="connsiteY35" fmla="*/ 781050 h 814388"/>
                <a:gd name="connsiteX36" fmla="*/ 109537 w 611981"/>
                <a:gd name="connsiteY36" fmla="*/ 769144 h 814388"/>
                <a:gd name="connsiteX37" fmla="*/ 195262 w 611981"/>
                <a:gd name="connsiteY37" fmla="*/ 683419 h 814388"/>
                <a:gd name="connsiteX38" fmla="*/ 283368 w 611981"/>
                <a:gd name="connsiteY38" fmla="*/ 592931 h 814388"/>
                <a:gd name="connsiteX39" fmla="*/ 397668 w 611981"/>
                <a:gd name="connsiteY39" fmla="*/ 481013 h 8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1981" h="814388">
                  <a:moveTo>
                    <a:pt x="397668" y="481013"/>
                  </a:moveTo>
                  <a:lnTo>
                    <a:pt x="514350" y="364331"/>
                  </a:lnTo>
                  <a:lnTo>
                    <a:pt x="573881" y="304800"/>
                  </a:lnTo>
                  <a:lnTo>
                    <a:pt x="595312" y="288131"/>
                  </a:lnTo>
                  <a:lnTo>
                    <a:pt x="604837" y="278606"/>
                  </a:lnTo>
                  <a:lnTo>
                    <a:pt x="609600" y="271463"/>
                  </a:lnTo>
                  <a:lnTo>
                    <a:pt x="611981" y="257175"/>
                  </a:lnTo>
                  <a:lnTo>
                    <a:pt x="602456" y="226219"/>
                  </a:lnTo>
                  <a:lnTo>
                    <a:pt x="588168" y="202406"/>
                  </a:lnTo>
                  <a:lnTo>
                    <a:pt x="552450" y="164306"/>
                  </a:lnTo>
                  <a:lnTo>
                    <a:pt x="504825" y="123825"/>
                  </a:lnTo>
                  <a:lnTo>
                    <a:pt x="440531" y="78581"/>
                  </a:lnTo>
                  <a:lnTo>
                    <a:pt x="388143" y="45244"/>
                  </a:lnTo>
                  <a:lnTo>
                    <a:pt x="335756" y="21431"/>
                  </a:lnTo>
                  <a:lnTo>
                    <a:pt x="292893" y="7144"/>
                  </a:lnTo>
                  <a:lnTo>
                    <a:pt x="252412" y="0"/>
                  </a:lnTo>
                  <a:lnTo>
                    <a:pt x="235743" y="2381"/>
                  </a:lnTo>
                  <a:lnTo>
                    <a:pt x="230981" y="9525"/>
                  </a:lnTo>
                  <a:lnTo>
                    <a:pt x="228600" y="28575"/>
                  </a:lnTo>
                  <a:lnTo>
                    <a:pt x="235743" y="61913"/>
                  </a:lnTo>
                  <a:lnTo>
                    <a:pt x="245268" y="88106"/>
                  </a:lnTo>
                  <a:lnTo>
                    <a:pt x="254793" y="119063"/>
                  </a:lnTo>
                  <a:lnTo>
                    <a:pt x="259556" y="145256"/>
                  </a:lnTo>
                  <a:lnTo>
                    <a:pt x="259556" y="192881"/>
                  </a:lnTo>
                  <a:lnTo>
                    <a:pt x="252412" y="240506"/>
                  </a:lnTo>
                  <a:lnTo>
                    <a:pt x="238125" y="283369"/>
                  </a:lnTo>
                  <a:lnTo>
                    <a:pt x="166687" y="431006"/>
                  </a:lnTo>
                  <a:lnTo>
                    <a:pt x="90487" y="597694"/>
                  </a:lnTo>
                  <a:lnTo>
                    <a:pt x="33337" y="716756"/>
                  </a:lnTo>
                  <a:lnTo>
                    <a:pt x="16668" y="752475"/>
                  </a:lnTo>
                  <a:lnTo>
                    <a:pt x="7143" y="773906"/>
                  </a:lnTo>
                  <a:lnTo>
                    <a:pt x="0" y="800100"/>
                  </a:lnTo>
                  <a:lnTo>
                    <a:pt x="0" y="809625"/>
                  </a:lnTo>
                  <a:lnTo>
                    <a:pt x="4762" y="814388"/>
                  </a:lnTo>
                  <a:lnTo>
                    <a:pt x="33337" y="809625"/>
                  </a:lnTo>
                  <a:lnTo>
                    <a:pt x="92868" y="781050"/>
                  </a:lnTo>
                  <a:lnTo>
                    <a:pt x="109537" y="769144"/>
                  </a:lnTo>
                  <a:lnTo>
                    <a:pt x="195262" y="683419"/>
                  </a:lnTo>
                  <a:lnTo>
                    <a:pt x="283368" y="592931"/>
                  </a:lnTo>
                  <a:lnTo>
                    <a:pt x="397668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4">
              <a:extLst>
                <a:ext uri="{FF2B5EF4-FFF2-40B4-BE49-F238E27FC236}">
                  <a16:creationId xmlns:a16="http://schemas.microsoft.com/office/drawing/2014/main" id="{58BB6A18-6EF6-4474-BA47-D5C38BED8D56}"/>
                </a:ext>
              </a:extLst>
            </p:cNvPr>
            <p:cNvSpPr/>
            <p:nvPr/>
          </p:nvSpPr>
          <p:spPr>
            <a:xfrm>
              <a:off x="2657475" y="3046413"/>
              <a:ext cx="2090738" cy="641350"/>
            </a:xfrm>
            <a:custGeom>
              <a:avLst/>
              <a:gdLst>
                <a:gd name="connsiteX0" fmla="*/ 585788 w 2090738"/>
                <a:gd name="connsiteY0" fmla="*/ 326231 h 642937"/>
                <a:gd name="connsiteX1" fmla="*/ 716756 w 2090738"/>
                <a:gd name="connsiteY1" fmla="*/ 295275 h 642937"/>
                <a:gd name="connsiteX2" fmla="*/ 883444 w 2090738"/>
                <a:gd name="connsiteY2" fmla="*/ 247650 h 642937"/>
                <a:gd name="connsiteX3" fmla="*/ 1076325 w 2090738"/>
                <a:gd name="connsiteY3" fmla="*/ 185737 h 642937"/>
                <a:gd name="connsiteX4" fmla="*/ 1116806 w 2090738"/>
                <a:gd name="connsiteY4" fmla="*/ 171450 h 642937"/>
                <a:gd name="connsiteX5" fmla="*/ 1266825 w 2090738"/>
                <a:gd name="connsiteY5" fmla="*/ 138112 h 642937"/>
                <a:gd name="connsiteX6" fmla="*/ 1345406 w 2090738"/>
                <a:gd name="connsiteY6" fmla="*/ 128587 h 642937"/>
                <a:gd name="connsiteX7" fmla="*/ 1454944 w 2090738"/>
                <a:gd name="connsiteY7" fmla="*/ 107156 h 642937"/>
                <a:gd name="connsiteX8" fmla="*/ 1528763 w 2090738"/>
                <a:gd name="connsiteY8" fmla="*/ 88106 h 642937"/>
                <a:gd name="connsiteX9" fmla="*/ 1595438 w 2090738"/>
                <a:gd name="connsiteY9" fmla="*/ 64294 h 642937"/>
                <a:gd name="connsiteX10" fmla="*/ 1657350 w 2090738"/>
                <a:gd name="connsiteY10" fmla="*/ 38100 h 642937"/>
                <a:gd name="connsiteX11" fmla="*/ 1704975 w 2090738"/>
                <a:gd name="connsiteY11" fmla="*/ 4762 h 642937"/>
                <a:gd name="connsiteX12" fmla="*/ 1728788 w 2090738"/>
                <a:gd name="connsiteY12" fmla="*/ 0 h 642937"/>
                <a:gd name="connsiteX13" fmla="*/ 1790700 w 2090738"/>
                <a:gd name="connsiteY13" fmla="*/ 2381 h 642937"/>
                <a:gd name="connsiteX14" fmla="*/ 1845469 w 2090738"/>
                <a:gd name="connsiteY14" fmla="*/ 16669 h 642937"/>
                <a:gd name="connsiteX15" fmla="*/ 1905000 w 2090738"/>
                <a:gd name="connsiteY15" fmla="*/ 38100 h 642937"/>
                <a:gd name="connsiteX16" fmla="*/ 1969294 w 2090738"/>
                <a:gd name="connsiteY16" fmla="*/ 66675 h 642937"/>
                <a:gd name="connsiteX17" fmla="*/ 2016919 w 2090738"/>
                <a:gd name="connsiteY17" fmla="*/ 92869 h 642937"/>
                <a:gd name="connsiteX18" fmla="*/ 2052638 w 2090738"/>
                <a:gd name="connsiteY18" fmla="*/ 116681 h 642937"/>
                <a:gd name="connsiteX19" fmla="*/ 2069306 w 2090738"/>
                <a:gd name="connsiteY19" fmla="*/ 128587 h 642937"/>
                <a:gd name="connsiteX20" fmla="*/ 2081213 w 2090738"/>
                <a:gd name="connsiteY20" fmla="*/ 140494 h 642937"/>
                <a:gd name="connsiteX21" fmla="*/ 2085975 w 2090738"/>
                <a:gd name="connsiteY21" fmla="*/ 150019 h 642937"/>
                <a:gd name="connsiteX22" fmla="*/ 2090738 w 2090738"/>
                <a:gd name="connsiteY22" fmla="*/ 159544 h 642937"/>
                <a:gd name="connsiteX23" fmla="*/ 2090738 w 2090738"/>
                <a:gd name="connsiteY23" fmla="*/ 171450 h 642937"/>
                <a:gd name="connsiteX24" fmla="*/ 2083594 w 2090738"/>
                <a:gd name="connsiteY24" fmla="*/ 188119 h 642937"/>
                <a:gd name="connsiteX25" fmla="*/ 2071688 w 2090738"/>
                <a:gd name="connsiteY25" fmla="*/ 202406 h 642937"/>
                <a:gd name="connsiteX26" fmla="*/ 2028825 w 2090738"/>
                <a:gd name="connsiteY26" fmla="*/ 221456 h 642937"/>
                <a:gd name="connsiteX27" fmla="*/ 1962150 w 2090738"/>
                <a:gd name="connsiteY27" fmla="*/ 235744 h 642937"/>
                <a:gd name="connsiteX28" fmla="*/ 1835944 w 2090738"/>
                <a:gd name="connsiteY28" fmla="*/ 257175 h 642937"/>
                <a:gd name="connsiteX29" fmla="*/ 1662113 w 2090738"/>
                <a:gd name="connsiteY29" fmla="*/ 285750 h 642937"/>
                <a:gd name="connsiteX30" fmla="*/ 1350169 w 2090738"/>
                <a:gd name="connsiteY30" fmla="*/ 328612 h 642937"/>
                <a:gd name="connsiteX31" fmla="*/ 1250156 w 2090738"/>
                <a:gd name="connsiteY31" fmla="*/ 345281 h 642937"/>
                <a:gd name="connsiteX32" fmla="*/ 1016794 w 2090738"/>
                <a:gd name="connsiteY32" fmla="*/ 428625 h 642937"/>
                <a:gd name="connsiteX33" fmla="*/ 935831 w 2090738"/>
                <a:gd name="connsiteY33" fmla="*/ 445294 h 642937"/>
                <a:gd name="connsiteX34" fmla="*/ 800100 w 2090738"/>
                <a:gd name="connsiteY34" fmla="*/ 485775 h 642937"/>
                <a:gd name="connsiteX35" fmla="*/ 626269 w 2090738"/>
                <a:gd name="connsiteY35" fmla="*/ 538162 h 642937"/>
                <a:gd name="connsiteX36" fmla="*/ 519113 w 2090738"/>
                <a:gd name="connsiteY36" fmla="*/ 576262 h 642937"/>
                <a:gd name="connsiteX37" fmla="*/ 461963 w 2090738"/>
                <a:gd name="connsiteY37" fmla="*/ 597694 h 642937"/>
                <a:gd name="connsiteX38" fmla="*/ 409575 w 2090738"/>
                <a:gd name="connsiteY38" fmla="*/ 619125 h 642937"/>
                <a:gd name="connsiteX39" fmla="*/ 378619 w 2090738"/>
                <a:gd name="connsiteY39" fmla="*/ 633412 h 642937"/>
                <a:gd name="connsiteX40" fmla="*/ 354806 w 2090738"/>
                <a:gd name="connsiteY40" fmla="*/ 640556 h 642937"/>
                <a:gd name="connsiteX41" fmla="*/ 328613 w 2090738"/>
                <a:gd name="connsiteY41" fmla="*/ 642937 h 642937"/>
                <a:gd name="connsiteX42" fmla="*/ 295275 w 2090738"/>
                <a:gd name="connsiteY42" fmla="*/ 638175 h 642937"/>
                <a:gd name="connsiteX43" fmla="*/ 259556 w 2090738"/>
                <a:gd name="connsiteY43" fmla="*/ 628650 h 642937"/>
                <a:gd name="connsiteX44" fmla="*/ 223838 w 2090738"/>
                <a:gd name="connsiteY44" fmla="*/ 611981 h 642937"/>
                <a:gd name="connsiteX45" fmla="*/ 197644 w 2090738"/>
                <a:gd name="connsiteY45" fmla="*/ 590550 h 642937"/>
                <a:gd name="connsiteX46" fmla="*/ 157163 w 2090738"/>
                <a:gd name="connsiteY46" fmla="*/ 557212 h 642937"/>
                <a:gd name="connsiteX47" fmla="*/ 109538 w 2090738"/>
                <a:gd name="connsiteY47" fmla="*/ 504825 h 642937"/>
                <a:gd name="connsiteX48" fmla="*/ 66675 w 2090738"/>
                <a:gd name="connsiteY48" fmla="*/ 450056 h 642937"/>
                <a:gd name="connsiteX49" fmla="*/ 28575 w 2090738"/>
                <a:gd name="connsiteY49" fmla="*/ 395287 h 642937"/>
                <a:gd name="connsiteX50" fmla="*/ 11906 w 2090738"/>
                <a:gd name="connsiteY50" fmla="*/ 371475 h 642937"/>
                <a:gd name="connsiteX51" fmla="*/ 4763 w 2090738"/>
                <a:gd name="connsiteY51" fmla="*/ 350044 h 642937"/>
                <a:gd name="connsiteX52" fmla="*/ 0 w 2090738"/>
                <a:gd name="connsiteY52" fmla="*/ 328612 h 642937"/>
                <a:gd name="connsiteX53" fmla="*/ 2381 w 2090738"/>
                <a:gd name="connsiteY53" fmla="*/ 302419 h 642937"/>
                <a:gd name="connsiteX54" fmla="*/ 7144 w 2090738"/>
                <a:gd name="connsiteY54" fmla="*/ 300037 h 642937"/>
                <a:gd name="connsiteX55" fmla="*/ 21431 w 2090738"/>
                <a:gd name="connsiteY55" fmla="*/ 295275 h 642937"/>
                <a:gd name="connsiteX56" fmla="*/ 38100 w 2090738"/>
                <a:gd name="connsiteY56" fmla="*/ 304800 h 642937"/>
                <a:gd name="connsiteX57" fmla="*/ 66675 w 2090738"/>
                <a:gd name="connsiteY57" fmla="*/ 321469 h 642937"/>
                <a:gd name="connsiteX58" fmla="*/ 114300 w 2090738"/>
                <a:gd name="connsiteY58" fmla="*/ 338137 h 642937"/>
                <a:gd name="connsiteX59" fmla="*/ 235744 w 2090738"/>
                <a:gd name="connsiteY59" fmla="*/ 357187 h 642937"/>
                <a:gd name="connsiteX60" fmla="*/ 350044 w 2090738"/>
                <a:gd name="connsiteY60" fmla="*/ 364331 h 642937"/>
                <a:gd name="connsiteX61" fmla="*/ 390525 w 2090738"/>
                <a:gd name="connsiteY61" fmla="*/ 361950 h 642937"/>
                <a:gd name="connsiteX62" fmla="*/ 585788 w 2090738"/>
                <a:gd name="connsiteY62" fmla="*/ 3262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90738" h="642937">
                  <a:moveTo>
                    <a:pt x="585788" y="326231"/>
                  </a:moveTo>
                  <a:lnTo>
                    <a:pt x="716756" y="295275"/>
                  </a:lnTo>
                  <a:lnTo>
                    <a:pt x="883444" y="247650"/>
                  </a:lnTo>
                  <a:lnTo>
                    <a:pt x="1076325" y="185737"/>
                  </a:lnTo>
                  <a:lnTo>
                    <a:pt x="1116806" y="171450"/>
                  </a:lnTo>
                  <a:lnTo>
                    <a:pt x="1266825" y="138112"/>
                  </a:lnTo>
                  <a:lnTo>
                    <a:pt x="1345406" y="128587"/>
                  </a:lnTo>
                  <a:lnTo>
                    <a:pt x="1454944" y="107156"/>
                  </a:lnTo>
                  <a:lnTo>
                    <a:pt x="1528763" y="88106"/>
                  </a:lnTo>
                  <a:lnTo>
                    <a:pt x="1595438" y="64294"/>
                  </a:lnTo>
                  <a:lnTo>
                    <a:pt x="1657350" y="38100"/>
                  </a:lnTo>
                  <a:lnTo>
                    <a:pt x="1704975" y="4762"/>
                  </a:lnTo>
                  <a:lnTo>
                    <a:pt x="1728788" y="0"/>
                  </a:lnTo>
                  <a:lnTo>
                    <a:pt x="1790700" y="2381"/>
                  </a:lnTo>
                  <a:lnTo>
                    <a:pt x="1845469" y="16669"/>
                  </a:lnTo>
                  <a:lnTo>
                    <a:pt x="1905000" y="38100"/>
                  </a:lnTo>
                  <a:lnTo>
                    <a:pt x="1969294" y="66675"/>
                  </a:lnTo>
                  <a:lnTo>
                    <a:pt x="2016919" y="92869"/>
                  </a:lnTo>
                  <a:lnTo>
                    <a:pt x="2052638" y="116681"/>
                  </a:lnTo>
                  <a:lnTo>
                    <a:pt x="2069306" y="128587"/>
                  </a:lnTo>
                  <a:lnTo>
                    <a:pt x="2081213" y="140494"/>
                  </a:lnTo>
                  <a:lnTo>
                    <a:pt x="2085975" y="150019"/>
                  </a:lnTo>
                  <a:lnTo>
                    <a:pt x="2090738" y="159544"/>
                  </a:lnTo>
                  <a:lnTo>
                    <a:pt x="2090738" y="171450"/>
                  </a:lnTo>
                  <a:lnTo>
                    <a:pt x="2083594" y="188119"/>
                  </a:lnTo>
                  <a:lnTo>
                    <a:pt x="2071688" y="202406"/>
                  </a:lnTo>
                  <a:lnTo>
                    <a:pt x="2028825" y="221456"/>
                  </a:lnTo>
                  <a:lnTo>
                    <a:pt x="1962150" y="235744"/>
                  </a:lnTo>
                  <a:lnTo>
                    <a:pt x="1835944" y="257175"/>
                  </a:lnTo>
                  <a:lnTo>
                    <a:pt x="1662113" y="285750"/>
                  </a:lnTo>
                  <a:lnTo>
                    <a:pt x="1350169" y="328612"/>
                  </a:lnTo>
                  <a:lnTo>
                    <a:pt x="1250156" y="345281"/>
                  </a:lnTo>
                  <a:lnTo>
                    <a:pt x="1016794" y="428625"/>
                  </a:lnTo>
                  <a:lnTo>
                    <a:pt x="935831" y="445294"/>
                  </a:lnTo>
                  <a:lnTo>
                    <a:pt x="800100" y="485775"/>
                  </a:lnTo>
                  <a:lnTo>
                    <a:pt x="626269" y="538162"/>
                  </a:lnTo>
                  <a:lnTo>
                    <a:pt x="519113" y="576262"/>
                  </a:lnTo>
                  <a:lnTo>
                    <a:pt x="461963" y="597694"/>
                  </a:lnTo>
                  <a:lnTo>
                    <a:pt x="409575" y="619125"/>
                  </a:lnTo>
                  <a:lnTo>
                    <a:pt x="378619" y="633412"/>
                  </a:lnTo>
                  <a:lnTo>
                    <a:pt x="354806" y="640556"/>
                  </a:lnTo>
                  <a:lnTo>
                    <a:pt x="328613" y="642937"/>
                  </a:lnTo>
                  <a:lnTo>
                    <a:pt x="295275" y="638175"/>
                  </a:lnTo>
                  <a:lnTo>
                    <a:pt x="259556" y="628650"/>
                  </a:lnTo>
                  <a:lnTo>
                    <a:pt x="223838" y="611981"/>
                  </a:lnTo>
                  <a:lnTo>
                    <a:pt x="197644" y="590550"/>
                  </a:lnTo>
                  <a:lnTo>
                    <a:pt x="157163" y="557212"/>
                  </a:lnTo>
                  <a:lnTo>
                    <a:pt x="109538" y="504825"/>
                  </a:lnTo>
                  <a:lnTo>
                    <a:pt x="66675" y="450056"/>
                  </a:lnTo>
                  <a:lnTo>
                    <a:pt x="28575" y="395287"/>
                  </a:lnTo>
                  <a:lnTo>
                    <a:pt x="11906" y="371475"/>
                  </a:lnTo>
                  <a:lnTo>
                    <a:pt x="4763" y="350044"/>
                  </a:lnTo>
                  <a:lnTo>
                    <a:pt x="0" y="328612"/>
                  </a:lnTo>
                  <a:lnTo>
                    <a:pt x="2381" y="302419"/>
                  </a:lnTo>
                  <a:lnTo>
                    <a:pt x="7144" y="300037"/>
                  </a:lnTo>
                  <a:lnTo>
                    <a:pt x="21431" y="295275"/>
                  </a:lnTo>
                  <a:lnTo>
                    <a:pt x="38100" y="304800"/>
                  </a:lnTo>
                  <a:lnTo>
                    <a:pt x="66675" y="321469"/>
                  </a:lnTo>
                  <a:lnTo>
                    <a:pt x="114300" y="338137"/>
                  </a:lnTo>
                  <a:lnTo>
                    <a:pt x="235744" y="357187"/>
                  </a:lnTo>
                  <a:lnTo>
                    <a:pt x="350044" y="364331"/>
                  </a:lnTo>
                  <a:lnTo>
                    <a:pt x="390525" y="361950"/>
                  </a:lnTo>
                  <a:lnTo>
                    <a:pt x="585788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6">
              <a:extLst>
                <a:ext uri="{FF2B5EF4-FFF2-40B4-BE49-F238E27FC236}">
                  <a16:creationId xmlns:a16="http://schemas.microsoft.com/office/drawing/2014/main" id="{9D79A992-8298-469F-A145-F6E02AE56281}"/>
                </a:ext>
              </a:extLst>
            </p:cNvPr>
            <p:cNvSpPr/>
            <p:nvPr/>
          </p:nvSpPr>
          <p:spPr>
            <a:xfrm>
              <a:off x="4986338" y="2951163"/>
              <a:ext cx="795337" cy="517525"/>
            </a:xfrm>
            <a:custGeom>
              <a:avLst/>
              <a:gdLst>
                <a:gd name="connsiteX0" fmla="*/ 292893 w 795337"/>
                <a:gd name="connsiteY0" fmla="*/ 61912 h 519112"/>
                <a:gd name="connsiteX1" fmla="*/ 361950 w 795337"/>
                <a:gd name="connsiteY1" fmla="*/ 76200 h 519112"/>
                <a:gd name="connsiteX2" fmla="*/ 402431 w 795337"/>
                <a:gd name="connsiteY2" fmla="*/ 83344 h 519112"/>
                <a:gd name="connsiteX3" fmla="*/ 473868 w 795337"/>
                <a:gd name="connsiteY3" fmla="*/ 92869 h 519112"/>
                <a:gd name="connsiteX4" fmla="*/ 531018 w 795337"/>
                <a:gd name="connsiteY4" fmla="*/ 100012 h 519112"/>
                <a:gd name="connsiteX5" fmla="*/ 554831 w 795337"/>
                <a:gd name="connsiteY5" fmla="*/ 104775 h 519112"/>
                <a:gd name="connsiteX6" fmla="*/ 590550 w 795337"/>
                <a:gd name="connsiteY6" fmla="*/ 123825 h 519112"/>
                <a:gd name="connsiteX7" fmla="*/ 633412 w 795337"/>
                <a:gd name="connsiteY7" fmla="*/ 152400 h 519112"/>
                <a:gd name="connsiteX8" fmla="*/ 652462 w 795337"/>
                <a:gd name="connsiteY8" fmla="*/ 166687 h 519112"/>
                <a:gd name="connsiteX9" fmla="*/ 683418 w 795337"/>
                <a:gd name="connsiteY9" fmla="*/ 197644 h 519112"/>
                <a:gd name="connsiteX10" fmla="*/ 700087 w 795337"/>
                <a:gd name="connsiteY10" fmla="*/ 216694 h 519112"/>
                <a:gd name="connsiteX11" fmla="*/ 714375 w 795337"/>
                <a:gd name="connsiteY11" fmla="*/ 233362 h 519112"/>
                <a:gd name="connsiteX12" fmla="*/ 733425 w 795337"/>
                <a:gd name="connsiteY12" fmla="*/ 261937 h 519112"/>
                <a:gd name="connsiteX13" fmla="*/ 752475 w 795337"/>
                <a:gd name="connsiteY13" fmla="*/ 295275 h 519112"/>
                <a:gd name="connsiteX14" fmla="*/ 769143 w 795337"/>
                <a:gd name="connsiteY14" fmla="*/ 333375 h 519112"/>
                <a:gd name="connsiteX15" fmla="*/ 785812 w 795337"/>
                <a:gd name="connsiteY15" fmla="*/ 383381 h 519112"/>
                <a:gd name="connsiteX16" fmla="*/ 790575 w 795337"/>
                <a:gd name="connsiteY16" fmla="*/ 414337 h 519112"/>
                <a:gd name="connsiteX17" fmla="*/ 795337 w 795337"/>
                <a:gd name="connsiteY17" fmla="*/ 452437 h 519112"/>
                <a:gd name="connsiteX18" fmla="*/ 795337 w 795337"/>
                <a:gd name="connsiteY18" fmla="*/ 471487 h 519112"/>
                <a:gd name="connsiteX19" fmla="*/ 790575 w 795337"/>
                <a:gd name="connsiteY19" fmla="*/ 495300 h 519112"/>
                <a:gd name="connsiteX20" fmla="*/ 781050 w 795337"/>
                <a:gd name="connsiteY20" fmla="*/ 509587 h 519112"/>
                <a:gd name="connsiteX21" fmla="*/ 764381 w 795337"/>
                <a:gd name="connsiteY21" fmla="*/ 516731 h 519112"/>
                <a:gd name="connsiteX22" fmla="*/ 738187 w 795337"/>
                <a:gd name="connsiteY22" fmla="*/ 519112 h 519112"/>
                <a:gd name="connsiteX23" fmla="*/ 695325 w 795337"/>
                <a:gd name="connsiteY23" fmla="*/ 509587 h 519112"/>
                <a:gd name="connsiteX24" fmla="*/ 607218 w 795337"/>
                <a:gd name="connsiteY24" fmla="*/ 469106 h 519112"/>
                <a:gd name="connsiteX25" fmla="*/ 497681 w 795337"/>
                <a:gd name="connsiteY25" fmla="*/ 407194 h 519112"/>
                <a:gd name="connsiteX26" fmla="*/ 359568 w 795337"/>
                <a:gd name="connsiteY26" fmla="*/ 330994 h 519112"/>
                <a:gd name="connsiteX27" fmla="*/ 250031 w 795337"/>
                <a:gd name="connsiteY27" fmla="*/ 259556 h 519112"/>
                <a:gd name="connsiteX28" fmla="*/ 150018 w 795337"/>
                <a:gd name="connsiteY28" fmla="*/ 180975 h 519112"/>
                <a:gd name="connsiteX29" fmla="*/ 73818 w 795337"/>
                <a:gd name="connsiteY29" fmla="*/ 109537 h 519112"/>
                <a:gd name="connsiteX30" fmla="*/ 21431 w 795337"/>
                <a:gd name="connsiteY30" fmla="*/ 50006 h 519112"/>
                <a:gd name="connsiteX31" fmla="*/ 4762 w 795337"/>
                <a:gd name="connsiteY31" fmla="*/ 23812 h 519112"/>
                <a:gd name="connsiteX32" fmla="*/ 0 w 795337"/>
                <a:gd name="connsiteY32" fmla="*/ 14287 h 519112"/>
                <a:gd name="connsiteX33" fmla="*/ 4762 w 795337"/>
                <a:gd name="connsiteY33" fmla="*/ 7144 h 519112"/>
                <a:gd name="connsiteX34" fmla="*/ 14287 w 795337"/>
                <a:gd name="connsiteY34" fmla="*/ 2381 h 519112"/>
                <a:gd name="connsiteX35" fmla="*/ 33337 w 795337"/>
                <a:gd name="connsiteY35" fmla="*/ 0 h 519112"/>
                <a:gd name="connsiteX36" fmla="*/ 80962 w 795337"/>
                <a:gd name="connsiteY36" fmla="*/ 9525 h 519112"/>
                <a:gd name="connsiteX37" fmla="*/ 202406 w 795337"/>
                <a:gd name="connsiteY37" fmla="*/ 42862 h 519112"/>
                <a:gd name="connsiteX38" fmla="*/ 292893 w 795337"/>
                <a:gd name="connsiteY38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337" h="519112">
                  <a:moveTo>
                    <a:pt x="292893" y="61912"/>
                  </a:moveTo>
                  <a:lnTo>
                    <a:pt x="361950" y="76200"/>
                  </a:lnTo>
                  <a:lnTo>
                    <a:pt x="402431" y="83344"/>
                  </a:lnTo>
                  <a:lnTo>
                    <a:pt x="473868" y="92869"/>
                  </a:lnTo>
                  <a:lnTo>
                    <a:pt x="531018" y="100012"/>
                  </a:lnTo>
                  <a:lnTo>
                    <a:pt x="554831" y="104775"/>
                  </a:lnTo>
                  <a:lnTo>
                    <a:pt x="590550" y="123825"/>
                  </a:lnTo>
                  <a:lnTo>
                    <a:pt x="633412" y="152400"/>
                  </a:lnTo>
                  <a:lnTo>
                    <a:pt x="652462" y="166687"/>
                  </a:lnTo>
                  <a:lnTo>
                    <a:pt x="683418" y="197644"/>
                  </a:lnTo>
                  <a:lnTo>
                    <a:pt x="700087" y="216694"/>
                  </a:lnTo>
                  <a:lnTo>
                    <a:pt x="714375" y="233362"/>
                  </a:lnTo>
                  <a:lnTo>
                    <a:pt x="733425" y="261937"/>
                  </a:lnTo>
                  <a:lnTo>
                    <a:pt x="752475" y="295275"/>
                  </a:lnTo>
                  <a:lnTo>
                    <a:pt x="769143" y="333375"/>
                  </a:lnTo>
                  <a:lnTo>
                    <a:pt x="785812" y="383381"/>
                  </a:lnTo>
                  <a:lnTo>
                    <a:pt x="790575" y="414337"/>
                  </a:lnTo>
                  <a:lnTo>
                    <a:pt x="795337" y="452437"/>
                  </a:lnTo>
                  <a:lnTo>
                    <a:pt x="795337" y="471487"/>
                  </a:lnTo>
                  <a:lnTo>
                    <a:pt x="790575" y="495300"/>
                  </a:lnTo>
                  <a:lnTo>
                    <a:pt x="781050" y="509587"/>
                  </a:lnTo>
                  <a:lnTo>
                    <a:pt x="764381" y="516731"/>
                  </a:lnTo>
                  <a:lnTo>
                    <a:pt x="738187" y="519112"/>
                  </a:lnTo>
                  <a:lnTo>
                    <a:pt x="695325" y="509587"/>
                  </a:lnTo>
                  <a:lnTo>
                    <a:pt x="607218" y="469106"/>
                  </a:lnTo>
                  <a:lnTo>
                    <a:pt x="497681" y="407194"/>
                  </a:lnTo>
                  <a:lnTo>
                    <a:pt x="359568" y="330994"/>
                  </a:lnTo>
                  <a:lnTo>
                    <a:pt x="250031" y="259556"/>
                  </a:lnTo>
                  <a:lnTo>
                    <a:pt x="150018" y="180975"/>
                  </a:lnTo>
                  <a:lnTo>
                    <a:pt x="73818" y="109537"/>
                  </a:lnTo>
                  <a:lnTo>
                    <a:pt x="21431" y="50006"/>
                  </a:lnTo>
                  <a:lnTo>
                    <a:pt x="4762" y="23812"/>
                  </a:lnTo>
                  <a:lnTo>
                    <a:pt x="0" y="14287"/>
                  </a:lnTo>
                  <a:lnTo>
                    <a:pt x="4762" y="7144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80962" y="9525"/>
                  </a:lnTo>
                  <a:lnTo>
                    <a:pt x="202406" y="42862"/>
                  </a:lnTo>
                  <a:lnTo>
                    <a:pt x="292893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7">
              <a:extLst>
                <a:ext uri="{FF2B5EF4-FFF2-40B4-BE49-F238E27FC236}">
                  <a16:creationId xmlns:a16="http://schemas.microsoft.com/office/drawing/2014/main" id="{4B6BFBFB-458D-4423-9EAF-3451558D1EFD}"/>
                </a:ext>
              </a:extLst>
            </p:cNvPr>
            <p:cNvSpPr/>
            <p:nvPr/>
          </p:nvSpPr>
          <p:spPr>
            <a:xfrm>
              <a:off x="5157788" y="2076450"/>
              <a:ext cx="708025" cy="534988"/>
            </a:xfrm>
            <a:custGeom>
              <a:avLst/>
              <a:gdLst>
                <a:gd name="connsiteX0" fmla="*/ 271462 w 707231"/>
                <a:gd name="connsiteY0" fmla="*/ 109538 h 535781"/>
                <a:gd name="connsiteX1" fmla="*/ 166687 w 707231"/>
                <a:gd name="connsiteY1" fmla="*/ 59531 h 535781"/>
                <a:gd name="connsiteX2" fmla="*/ 107156 w 707231"/>
                <a:gd name="connsiteY2" fmla="*/ 28575 h 535781"/>
                <a:gd name="connsiteX3" fmla="*/ 66675 w 707231"/>
                <a:gd name="connsiteY3" fmla="*/ 9525 h 535781"/>
                <a:gd name="connsiteX4" fmla="*/ 35718 w 707231"/>
                <a:gd name="connsiteY4" fmla="*/ 0 h 535781"/>
                <a:gd name="connsiteX5" fmla="*/ 19050 w 707231"/>
                <a:gd name="connsiteY5" fmla="*/ 2381 h 535781"/>
                <a:gd name="connsiteX6" fmla="*/ 4762 w 707231"/>
                <a:gd name="connsiteY6" fmla="*/ 7144 h 535781"/>
                <a:gd name="connsiteX7" fmla="*/ 0 w 707231"/>
                <a:gd name="connsiteY7" fmla="*/ 21431 h 535781"/>
                <a:gd name="connsiteX8" fmla="*/ 11906 w 707231"/>
                <a:gd name="connsiteY8" fmla="*/ 50006 h 535781"/>
                <a:gd name="connsiteX9" fmla="*/ 33337 w 707231"/>
                <a:gd name="connsiteY9" fmla="*/ 78581 h 535781"/>
                <a:gd name="connsiteX10" fmla="*/ 78581 w 707231"/>
                <a:gd name="connsiteY10" fmla="*/ 133350 h 535781"/>
                <a:gd name="connsiteX11" fmla="*/ 135731 w 707231"/>
                <a:gd name="connsiteY11" fmla="*/ 197644 h 535781"/>
                <a:gd name="connsiteX12" fmla="*/ 197643 w 707231"/>
                <a:gd name="connsiteY12" fmla="*/ 261938 h 535781"/>
                <a:gd name="connsiteX13" fmla="*/ 269081 w 707231"/>
                <a:gd name="connsiteY13" fmla="*/ 335756 h 535781"/>
                <a:gd name="connsiteX14" fmla="*/ 314325 w 707231"/>
                <a:gd name="connsiteY14" fmla="*/ 376238 h 535781"/>
                <a:gd name="connsiteX15" fmla="*/ 388143 w 707231"/>
                <a:gd name="connsiteY15" fmla="*/ 438150 h 535781"/>
                <a:gd name="connsiteX16" fmla="*/ 431006 w 707231"/>
                <a:gd name="connsiteY16" fmla="*/ 469106 h 535781"/>
                <a:gd name="connsiteX17" fmla="*/ 459581 w 707231"/>
                <a:gd name="connsiteY17" fmla="*/ 488156 h 535781"/>
                <a:gd name="connsiteX18" fmla="*/ 509587 w 707231"/>
                <a:gd name="connsiteY18" fmla="*/ 516731 h 535781"/>
                <a:gd name="connsiteX19" fmla="*/ 550068 w 707231"/>
                <a:gd name="connsiteY19" fmla="*/ 531019 h 535781"/>
                <a:gd name="connsiteX20" fmla="*/ 581025 w 707231"/>
                <a:gd name="connsiteY20" fmla="*/ 535781 h 535781"/>
                <a:gd name="connsiteX21" fmla="*/ 611981 w 707231"/>
                <a:gd name="connsiteY21" fmla="*/ 535781 h 535781"/>
                <a:gd name="connsiteX22" fmla="*/ 647700 w 707231"/>
                <a:gd name="connsiteY22" fmla="*/ 523875 h 535781"/>
                <a:gd name="connsiteX23" fmla="*/ 673893 w 707231"/>
                <a:gd name="connsiteY23" fmla="*/ 507206 h 535781"/>
                <a:gd name="connsiteX24" fmla="*/ 695325 w 707231"/>
                <a:gd name="connsiteY24" fmla="*/ 485775 h 535781"/>
                <a:gd name="connsiteX25" fmla="*/ 704850 w 707231"/>
                <a:gd name="connsiteY25" fmla="*/ 464344 h 535781"/>
                <a:gd name="connsiteX26" fmla="*/ 707231 w 707231"/>
                <a:gd name="connsiteY26" fmla="*/ 438150 h 535781"/>
                <a:gd name="connsiteX27" fmla="*/ 704850 w 707231"/>
                <a:gd name="connsiteY27" fmla="*/ 404813 h 535781"/>
                <a:gd name="connsiteX28" fmla="*/ 695325 w 707231"/>
                <a:gd name="connsiteY28" fmla="*/ 369094 h 535781"/>
                <a:gd name="connsiteX29" fmla="*/ 681037 w 707231"/>
                <a:gd name="connsiteY29" fmla="*/ 330994 h 535781"/>
                <a:gd name="connsiteX30" fmla="*/ 659606 w 707231"/>
                <a:gd name="connsiteY30" fmla="*/ 300038 h 535781"/>
                <a:gd name="connsiteX31" fmla="*/ 611981 w 707231"/>
                <a:gd name="connsiteY31" fmla="*/ 247650 h 535781"/>
                <a:gd name="connsiteX32" fmla="*/ 581025 w 707231"/>
                <a:gd name="connsiteY32" fmla="*/ 219075 h 535781"/>
                <a:gd name="connsiteX33" fmla="*/ 545306 w 707231"/>
                <a:gd name="connsiteY33" fmla="*/ 211931 h 535781"/>
                <a:gd name="connsiteX34" fmla="*/ 445293 w 707231"/>
                <a:gd name="connsiteY34" fmla="*/ 178594 h 535781"/>
                <a:gd name="connsiteX35" fmla="*/ 271462 w 707231"/>
                <a:gd name="connsiteY35" fmla="*/ 1095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7231" h="535781">
                  <a:moveTo>
                    <a:pt x="271462" y="109538"/>
                  </a:moveTo>
                  <a:lnTo>
                    <a:pt x="166687" y="59531"/>
                  </a:lnTo>
                  <a:lnTo>
                    <a:pt x="107156" y="28575"/>
                  </a:lnTo>
                  <a:lnTo>
                    <a:pt x="66675" y="9525"/>
                  </a:lnTo>
                  <a:lnTo>
                    <a:pt x="35718" y="0"/>
                  </a:lnTo>
                  <a:lnTo>
                    <a:pt x="19050" y="2381"/>
                  </a:lnTo>
                  <a:lnTo>
                    <a:pt x="4762" y="7144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3337" y="78581"/>
                  </a:lnTo>
                  <a:lnTo>
                    <a:pt x="78581" y="133350"/>
                  </a:lnTo>
                  <a:lnTo>
                    <a:pt x="135731" y="197644"/>
                  </a:lnTo>
                  <a:lnTo>
                    <a:pt x="197643" y="261938"/>
                  </a:lnTo>
                  <a:lnTo>
                    <a:pt x="269081" y="335756"/>
                  </a:lnTo>
                  <a:lnTo>
                    <a:pt x="314325" y="376238"/>
                  </a:lnTo>
                  <a:lnTo>
                    <a:pt x="388143" y="438150"/>
                  </a:lnTo>
                  <a:lnTo>
                    <a:pt x="431006" y="469106"/>
                  </a:lnTo>
                  <a:lnTo>
                    <a:pt x="459581" y="488156"/>
                  </a:lnTo>
                  <a:lnTo>
                    <a:pt x="509587" y="516731"/>
                  </a:lnTo>
                  <a:lnTo>
                    <a:pt x="550068" y="531019"/>
                  </a:lnTo>
                  <a:lnTo>
                    <a:pt x="581025" y="535781"/>
                  </a:lnTo>
                  <a:lnTo>
                    <a:pt x="611981" y="535781"/>
                  </a:lnTo>
                  <a:lnTo>
                    <a:pt x="647700" y="523875"/>
                  </a:lnTo>
                  <a:lnTo>
                    <a:pt x="673893" y="507206"/>
                  </a:lnTo>
                  <a:lnTo>
                    <a:pt x="695325" y="485775"/>
                  </a:lnTo>
                  <a:lnTo>
                    <a:pt x="704850" y="464344"/>
                  </a:lnTo>
                  <a:lnTo>
                    <a:pt x="707231" y="438150"/>
                  </a:lnTo>
                  <a:lnTo>
                    <a:pt x="704850" y="404813"/>
                  </a:lnTo>
                  <a:lnTo>
                    <a:pt x="695325" y="369094"/>
                  </a:lnTo>
                  <a:lnTo>
                    <a:pt x="681037" y="330994"/>
                  </a:lnTo>
                  <a:lnTo>
                    <a:pt x="659606" y="300038"/>
                  </a:lnTo>
                  <a:lnTo>
                    <a:pt x="611981" y="247650"/>
                  </a:lnTo>
                  <a:lnTo>
                    <a:pt x="581025" y="219075"/>
                  </a:lnTo>
                  <a:lnTo>
                    <a:pt x="545306" y="211931"/>
                  </a:lnTo>
                  <a:lnTo>
                    <a:pt x="445293" y="178594"/>
                  </a:lnTo>
                  <a:lnTo>
                    <a:pt x="27146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0">
              <a:extLst>
                <a:ext uri="{FF2B5EF4-FFF2-40B4-BE49-F238E27FC236}">
                  <a16:creationId xmlns:a16="http://schemas.microsoft.com/office/drawing/2014/main" id="{FC3DB3D7-043C-47DC-B845-29BABFFA297D}"/>
                </a:ext>
              </a:extLst>
            </p:cNvPr>
            <p:cNvSpPr/>
            <p:nvPr/>
          </p:nvSpPr>
          <p:spPr>
            <a:xfrm rot="16200000">
              <a:off x="1681163" y="3530600"/>
              <a:ext cx="4279900" cy="504825"/>
            </a:xfrm>
            <a:custGeom>
              <a:avLst/>
              <a:gdLst>
                <a:gd name="connsiteX0" fmla="*/ 2820871 w 4278969"/>
                <a:gd name="connsiteY0" fmla="*/ 172995 h 504862"/>
                <a:gd name="connsiteX1" fmla="*/ 1345122 w 4278969"/>
                <a:gd name="connsiteY1" fmla="*/ 169464 h 504862"/>
                <a:gd name="connsiteX2" fmla="*/ 1218023 w 4278969"/>
                <a:gd name="connsiteY2" fmla="*/ 165934 h 504862"/>
                <a:gd name="connsiteX3" fmla="*/ 1055620 w 4278969"/>
                <a:gd name="connsiteY3" fmla="*/ 162403 h 504862"/>
                <a:gd name="connsiteX4" fmla="*/ 886156 w 4278969"/>
                <a:gd name="connsiteY4" fmla="*/ 158873 h 504862"/>
                <a:gd name="connsiteX5" fmla="*/ 734345 w 4278969"/>
                <a:gd name="connsiteY5" fmla="*/ 151812 h 504862"/>
                <a:gd name="connsiteX6" fmla="*/ 674326 w 4278969"/>
                <a:gd name="connsiteY6" fmla="*/ 148281 h 504862"/>
                <a:gd name="connsiteX7" fmla="*/ 589594 w 4278969"/>
                <a:gd name="connsiteY7" fmla="*/ 134159 h 504862"/>
                <a:gd name="connsiteX8" fmla="*/ 469557 w 4278969"/>
                <a:gd name="connsiteY8" fmla="*/ 112976 h 504862"/>
                <a:gd name="connsiteX9" fmla="*/ 430722 w 4278969"/>
                <a:gd name="connsiteY9" fmla="*/ 105915 h 504862"/>
                <a:gd name="connsiteX10" fmla="*/ 374234 w 4278969"/>
                <a:gd name="connsiteY10" fmla="*/ 112976 h 504862"/>
                <a:gd name="connsiteX11" fmla="*/ 247135 w 4278969"/>
                <a:gd name="connsiteY11" fmla="*/ 144751 h 504862"/>
                <a:gd name="connsiteX12" fmla="*/ 141220 w 4278969"/>
                <a:gd name="connsiteY12" fmla="*/ 180056 h 504862"/>
                <a:gd name="connsiteX13" fmla="*/ 49427 w 4278969"/>
                <a:gd name="connsiteY13" fmla="*/ 218891 h 504862"/>
                <a:gd name="connsiteX14" fmla="*/ 17653 w 4278969"/>
                <a:gd name="connsiteY14" fmla="*/ 240074 h 504862"/>
                <a:gd name="connsiteX15" fmla="*/ 3531 w 4278969"/>
                <a:gd name="connsiteY15" fmla="*/ 261257 h 504862"/>
                <a:gd name="connsiteX16" fmla="*/ 0 w 4278969"/>
                <a:gd name="connsiteY16" fmla="*/ 278910 h 504862"/>
                <a:gd name="connsiteX17" fmla="*/ 3531 w 4278969"/>
                <a:gd name="connsiteY17" fmla="*/ 289501 h 504862"/>
                <a:gd name="connsiteX18" fmla="*/ 24714 w 4278969"/>
                <a:gd name="connsiteY18" fmla="*/ 310684 h 504862"/>
                <a:gd name="connsiteX19" fmla="*/ 63549 w 4278969"/>
                <a:gd name="connsiteY19" fmla="*/ 331867 h 504862"/>
                <a:gd name="connsiteX20" fmla="*/ 88263 w 4278969"/>
                <a:gd name="connsiteY20" fmla="*/ 338928 h 504862"/>
                <a:gd name="connsiteX21" fmla="*/ 137690 w 4278969"/>
                <a:gd name="connsiteY21" fmla="*/ 353050 h 504862"/>
                <a:gd name="connsiteX22" fmla="*/ 215361 w 4278969"/>
                <a:gd name="connsiteY22" fmla="*/ 370703 h 504862"/>
                <a:gd name="connsiteX23" fmla="*/ 342459 w 4278969"/>
                <a:gd name="connsiteY23" fmla="*/ 377764 h 504862"/>
                <a:gd name="connsiteX24" fmla="*/ 932053 w 4278969"/>
                <a:gd name="connsiteY24" fmla="*/ 384825 h 504862"/>
                <a:gd name="connsiteX25" fmla="*/ 1655806 w 4278969"/>
                <a:gd name="connsiteY25" fmla="*/ 381294 h 504862"/>
                <a:gd name="connsiteX26" fmla="*/ 2206564 w 4278969"/>
                <a:gd name="connsiteY26" fmla="*/ 374233 h 504862"/>
                <a:gd name="connsiteX27" fmla="*/ 2566675 w 4278969"/>
                <a:gd name="connsiteY27" fmla="*/ 374233 h 504862"/>
                <a:gd name="connsiteX28" fmla="*/ 2863237 w 4278969"/>
                <a:gd name="connsiteY28" fmla="*/ 367172 h 504862"/>
                <a:gd name="connsiteX29" fmla="*/ 3103312 w 4278969"/>
                <a:gd name="connsiteY29" fmla="*/ 363642 h 504862"/>
                <a:gd name="connsiteX30" fmla="*/ 3293959 w 4278969"/>
                <a:gd name="connsiteY30" fmla="*/ 363642 h 504862"/>
                <a:gd name="connsiteX31" fmla="*/ 3537563 w 4278969"/>
                <a:gd name="connsiteY31" fmla="*/ 367172 h 504862"/>
                <a:gd name="connsiteX32" fmla="*/ 3752924 w 4278969"/>
                <a:gd name="connsiteY32" fmla="*/ 374233 h 504862"/>
                <a:gd name="connsiteX33" fmla="*/ 3809412 w 4278969"/>
                <a:gd name="connsiteY33" fmla="*/ 377764 h 504862"/>
                <a:gd name="connsiteX34" fmla="*/ 3862369 w 4278969"/>
                <a:gd name="connsiteY34" fmla="*/ 384825 h 504862"/>
                <a:gd name="connsiteX35" fmla="*/ 3925918 w 4278969"/>
                <a:gd name="connsiteY35" fmla="*/ 402477 h 504862"/>
                <a:gd name="connsiteX36" fmla="*/ 3989467 w 4278969"/>
                <a:gd name="connsiteY36" fmla="*/ 427191 h 504862"/>
                <a:gd name="connsiteX37" fmla="*/ 4014181 w 4278969"/>
                <a:gd name="connsiteY37" fmla="*/ 444843 h 504862"/>
                <a:gd name="connsiteX38" fmla="*/ 4038895 w 4278969"/>
                <a:gd name="connsiteY38" fmla="*/ 473087 h 504862"/>
                <a:gd name="connsiteX39" fmla="*/ 4063608 w 4278969"/>
                <a:gd name="connsiteY39" fmla="*/ 490740 h 504862"/>
                <a:gd name="connsiteX40" fmla="*/ 4088322 w 4278969"/>
                <a:gd name="connsiteY40" fmla="*/ 501331 h 504862"/>
                <a:gd name="connsiteX41" fmla="*/ 4120096 w 4278969"/>
                <a:gd name="connsiteY41" fmla="*/ 504862 h 504862"/>
                <a:gd name="connsiteX42" fmla="*/ 4151871 w 4278969"/>
                <a:gd name="connsiteY42" fmla="*/ 487209 h 504862"/>
                <a:gd name="connsiteX43" fmla="*/ 4183645 w 4278969"/>
                <a:gd name="connsiteY43" fmla="*/ 444843 h 504862"/>
                <a:gd name="connsiteX44" fmla="*/ 4218950 w 4278969"/>
                <a:gd name="connsiteY44" fmla="*/ 356581 h 504862"/>
                <a:gd name="connsiteX45" fmla="*/ 4243664 w 4278969"/>
                <a:gd name="connsiteY45" fmla="*/ 285971 h 504862"/>
                <a:gd name="connsiteX46" fmla="*/ 4261316 w 4278969"/>
                <a:gd name="connsiteY46" fmla="*/ 225952 h 504862"/>
                <a:gd name="connsiteX47" fmla="*/ 4271908 w 4278969"/>
                <a:gd name="connsiteY47" fmla="*/ 165934 h 504862"/>
                <a:gd name="connsiteX48" fmla="*/ 4278969 w 4278969"/>
                <a:gd name="connsiteY48" fmla="*/ 116507 h 504862"/>
                <a:gd name="connsiteX49" fmla="*/ 4278969 w 4278969"/>
                <a:gd name="connsiteY49" fmla="*/ 63549 h 504862"/>
                <a:gd name="connsiteX50" fmla="*/ 4271908 w 4278969"/>
                <a:gd name="connsiteY50" fmla="*/ 28244 h 504862"/>
                <a:gd name="connsiteX51" fmla="*/ 4261316 w 4278969"/>
                <a:gd name="connsiteY51" fmla="*/ 7061 h 504862"/>
                <a:gd name="connsiteX52" fmla="*/ 4240133 w 4278969"/>
                <a:gd name="connsiteY52" fmla="*/ 0 h 504862"/>
                <a:gd name="connsiteX53" fmla="*/ 4215420 w 4278969"/>
                <a:gd name="connsiteY53" fmla="*/ 14122 h 504862"/>
                <a:gd name="connsiteX54" fmla="*/ 4180115 w 4278969"/>
                <a:gd name="connsiteY54" fmla="*/ 56488 h 504862"/>
                <a:gd name="connsiteX55" fmla="*/ 4137749 w 4278969"/>
                <a:gd name="connsiteY55" fmla="*/ 105915 h 504862"/>
                <a:gd name="connsiteX56" fmla="*/ 4098913 w 4278969"/>
                <a:gd name="connsiteY56" fmla="*/ 141220 h 504862"/>
                <a:gd name="connsiteX57" fmla="*/ 4074200 w 4278969"/>
                <a:gd name="connsiteY57" fmla="*/ 155342 h 504862"/>
                <a:gd name="connsiteX58" fmla="*/ 4010651 w 4278969"/>
                <a:gd name="connsiteY58" fmla="*/ 162403 h 504862"/>
                <a:gd name="connsiteX59" fmla="*/ 3869430 w 4278969"/>
                <a:gd name="connsiteY59" fmla="*/ 172995 h 504862"/>
                <a:gd name="connsiteX60" fmla="*/ 3622295 w 4278969"/>
                <a:gd name="connsiteY60" fmla="*/ 176525 h 504862"/>
                <a:gd name="connsiteX61" fmla="*/ 3191574 w 4278969"/>
                <a:gd name="connsiteY61" fmla="*/ 172995 h 504862"/>
                <a:gd name="connsiteX62" fmla="*/ 2820871 w 4278969"/>
                <a:gd name="connsiteY62" fmla="*/ 172995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8969" h="504862">
                  <a:moveTo>
                    <a:pt x="2820871" y="172995"/>
                  </a:moveTo>
                  <a:lnTo>
                    <a:pt x="1345122" y="169464"/>
                  </a:lnTo>
                  <a:lnTo>
                    <a:pt x="1218023" y="165934"/>
                  </a:lnTo>
                  <a:lnTo>
                    <a:pt x="1055620" y="162403"/>
                  </a:lnTo>
                  <a:lnTo>
                    <a:pt x="886156" y="158873"/>
                  </a:lnTo>
                  <a:lnTo>
                    <a:pt x="734345" y="151812"/>
                  </a:lnTo>
                  <a:lnTo>
                    <a:pt x="674326" y="148281"/>
                  </a:lnTo>
                  <a:lnTo>
                    <a:pt x="589594" y="134159"/>
                  </a:lnTo>
                  <a:lnTo>
                    <a:pt x="469557" y="112976"/>
                  </a:lnTo>
                  <a:lnTo>
                    <a:pt x="430722" y="105915"/>
                  </a:lnTo>
                  <a:lnTo>
                    <a:pt x="374234" y="112976"/>
                  </a:lnTo>
                  <a:lnTo>
                    <a:pt x="247135" y="144751"/>
                  </a:lnTo>
                  <a:lnTo>
                    <a:pt x="141220" y="180056"/>
                  </a:lnTo>
                  <a:lnTo>
                    <a:pt x="49427" y="218891"/>
                  </a:lnTo>
                  <a:lnTo>
                    <a:pt x="17653" y="240074"/>
                  </a:lnTo>
                  <a:lnTo>
                    <a:pt x="3531" y="261257"/>
                  </a:lnTo>
                  <a:lnTo>
                    <a:pt x="0" y="278910"/>
                  </a:lnTo>
                  <a:lnTo>
                    <a:pt x="3531" y="289501"/>
                  </a:lnTo>
                  <a:lnTo>
                    <a:pt x="24714" y="310684"/>
                  </a:lnTo>
                  <a:lnTo>
                    <a:pt x="63549" y="331867"/>
                  </a:lnTo>
                  <a:lnTo>
                    <a:pt x="88263" y="338928"/>
                  </a:lnTo>
                  <a:lnTo>
                    <a:pt x="137690" y="353050"/>
                  </a:lnTo>
                  <a:lnTo>
                    <a:pt x="215361" y="370703"/>
                  </a:lnTo>
                  <a:lnTo>
                    <a:pt x="342459" y="377764"/>
                  </a:lnTo>
                  <a:lnTo>
                    <a:pt x="932053" y="384825"/>
                  </a:lnTo>
                  <a:lnTo>
                    <a:pt x="1655806" y="381294"/>
                  </a:lnTo>
                  <a:lnTo>
                    <a:pt x="2206564" y="374233"/>
                  </a:lnTo>
                  <a:lnTo>
                    <a:pt x="2566675" y="374233"/>
                  </a:lnTo>
                  <a:lnTo>
                    <a:pt x="2863237" y="367172"/>
                  </a:lnTo>
                  <a:lnTo>
                    <a:pt x="3103312" y="363642"/>
                  </a:lnTo>
                  <a:lnTo>
                    <a:pt x="3293959" y="363642"/>
                  </a:lnTo>
                  <a:lnTo>
                    <a:pt x="3537563" y="367172"/>
                  </a:lnTo>
                  <a:lnTo>
                    <a:pt x="3752924" y="374233"/>
                  </a:lnTo>
                  <a:lnTo>
                    <a:pt x="3809412" y="377764"/>
                  </a:lnTo>
                  <a:lnTo>
                    <a:pt x="3862369" y="384825"/>
                  </a:lnTo>
                  <a:lnTo>
                    <a:pt x="3925918" y="402477"/>
                  </a:lnTo>
                  <a:lnTo>
                    <a:pt x="3989467" y="427191"/>
                  </a:lnTo>
                  <a:lnTo>
                    <a:pt x="4014181" y="444843"/>
                  </a:lnTo>
                  <a:lnTo>
                    <a:pt x="4038895" y="473087"/>
                  </a:lnTo>
                  <a:lnTo>
                    <a:pt x="4063608" y="490740"/>
                  </a:lnTo>
                  <a:lnTo>
                    <a:pt x="4088322" y="501331"/>
                  </a:lnTo>
                  <a:lnTo>
                    <a:pt x="4120096" y="504862"/>
                  </a:lnTo>
                  <a:lnTo>
                    <a:pt x="4151871" y="487209"/>
                  </a:lnTo>
                  <a:lnTo>
                    <a:pt x="4183645" y="444843"/>
                  </a:lnTo>
                  <a:lnTo>
                    <a:pt x="4218950" y="356581"/>
                  </a:lnTo>
                  <a:lnTo>
                    <a:pt x="4243664" y="285971"/>
                  </a:lnTo>
                  <a:lnTo>
                    <a:pt x="4261316" y="225952"/>
                  </a:lnTo>
                  <a:lnTo>
                    <a:pt x="4271908" y="165934"/>
                  </a:lnTo>
                  <a:lnTo>
                    <a:pt x="4278969" y="116507"/>
                  </a:lnTo>
                  <a:lnTo>
                    <a:pt x="4278969" y="63549"/>
                  </a:lnTo>
                  <a:lnTo>
                    <a:pt x="4271908" y="28244"/>
                  </a:lnTo>
                  <a:lnTo>
                    <a:pt x="4261316" y="7061"/>
                  </a:lnTo>
                  <a:lnTo>
                    <a:pt x="4240133" y="0"/>
                  </a:lnTo>
                  <a:lnTo>
                    <a:pt x="4215420" y="14122"/>
                  </a:lnTo>
                  <a:lnTo>
                    <a:pt x="4180115" y="56488"/>
                  </a:lnTo>
                  <a:lnTo>
                    <a:pt x="4137749" y="105915"/>
                  </a:lnTo>
                  <a:lnTo>
                    <a:pt x="4098913" y="141220"/>
                  </a:lnTo>
                  <a:lnTo>
                    <a:pt x="4074200" y="155342"/>
                  </a:lnTo>
                  <a:lnTo>
                    <a:pt x="4010651" y="162403"/>
                  </a:lnTo>
                  <a:lnTo>
                    <a:pt x="3869430" y="172995"/>
                  </a:lnTo>
                  <a:lnTo>
                    <a:pt x="3622295" y="176525"/>
                  </a:lnTo>
                  <a:lnTo>
                    <a:pt x="3191574" y="172995"/>
                  </a:lnTo>
                  <a:lnTo>
                    <a:pt x="2820871" y="1729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3">
              <a:extLst>
                <a:ext uri="{FF2B5EF4-FFF2-40B4-BE49-F238E27FC236}">
                  <a16:creationId xmlns:a16="http://schemas.microsoft.com/office/drawing/2014/main" id="{3BA267B1-3200-4B87-8D80-8265EB673550}"/>
                </a:ext>
              </a:extLst>
            </p:cNvPr>
            <p:cNvSpPr/>
            <p:nvPr/>
          </p:nvSpPr>
          <p:spPr>
            <a:xfrm>
              <a:off x="2514600" y="3387725"/>
              <a:ext cx="1262063" cy="2008188"/>
            </a:xfrm>
            <a:custGeom>
              <a:avLst/>
              <a:gdLst>
                <a:gd name="connsiteX0" fmla="*/ 835479 w 1262743"/>
                <a:gd name="connsiteY0" fmla="*/ 715735 h 2008414"/>
                <a:gd name="connsiteX1" fmla="*/ 930729 w 1262743"/>
                <a:gd name="connsiteY1" fmla="*/ 533400 h 2008414"/>
                <a:gd name="connsiteX2" fmla="*/ 1028700 w 1262743"/>
                <a:gd name="connsiteY2" fmla="*/ 332014 h 2008414"/>
                <a:gd name="connsiteX3" fmla="*/ 1172936 w 1262743"/>
                <a:gd name="connsiteY3" fmla="*/ 10885 h 2008414"/>
                <a:gd name="connsiteX4" fmla="*/ 1260021 w 1262743"/>
                <a:gd name="connsiteY4" fmla="*/ 0 h 2008414"/>
                <a:gd name="connsiteX5" fmla="*/ 1262743 w 1262743"/>
                <a:gd name="connsiteY5" fmla="*/ 446314 h 2008414"/>
                <a:gd name="connsiteX6" fmla="*/ 1153886 w 1262743"/>
                <a:gd name="connsiteY6" fmla="*/ 617764 h 2008414"/>
                <a:gd name="connsiteX7" fmla="*/ 1066800 w 1262743"/>
                <a:gd name="connsiteY7" fmla="*/ 770164 h 2008414"/>
                <a:gd name="connsiteX8" fmla="*/ 957943 w 1262743"/>
                <a:gd name="connsiteY8" fmla="*/ 938892 h 2008414"/>
                <a:gd name="connsiteX9" fmla="*/ 859971 w 1262743"/>
                <a:gd name="connsiteY9" fmla="*/ 1083128 h 2008414"/>
                <a:gd name="connsiteX10" fmla="*/ 713014 w 1262743"/>
                <a:gd name="connsiteY10" fmla="*/ 1281792 h 2008414"/>
                <a:gd name="connsiteX11" fmla="*/ 598714 w 1262743"/>
                <a:gd name="connsiteY11" fmla="*/ 1420585 h 2008414"/>
                <a:gd name="connsiteX12" fmla="*/ 468086 w 1262743"/>
                <a:gd name="connsiteY12" fmla="*/ 1572985 h 2008414"/>
                <a:gd name="connsiteX13" fmla="*/ 337457 w 1262743"/>
                <a:gd name="connsiteY13" fmla="*/ 1714500 h 2008414"/>
                <a:gd name="connsiteX14" fmla="*/ 223157 w 1262743"/>
                <a:gd name="connsiteY14" fmla="*/ 1831521 h 2008414"/>
                <a:gd name="connsiteX15" fmla="*/ 81643 w 1262743"/>
                <a:gd name="connsiteY15" fmla="*/ 1970314 h 2008414"/>
                <a:gd name="connsiteX16" fmla="*/ 43543 w 1262743"/>
                <a:gd name="connsiteY16" fmla="*/ 1997528 h 2008414"/>
                <a:gd name="connsiteX17" fmla="*/ 13607 w 1262743"/>
                <a:gd name="connsiteY17" fmla="*/ 2008414 h 2008414"/>
                <a:gd name="connsiteX18" fmla="*/ 5443 w 1262743"/>
                <a:gd name="connsiteY18" fmla="*/ 2002971 h 2008414"/>
                <a:gd name="connsiteX19" fmla="*/ 0 w 1262743"/>
                <a:gd name="connsiteY19" fmla="*/ 1989364 h 2008414"/>
                <a:gd name="connsiteX20" fmla="*/ 5443 w 1262743"/>
                <a:gd name="connsiteY20" fmla="*/ 1962150 h 2008414"/>
                <a:gd name="connsiteX21" fmla="*/ 21771 w 1262743"/>
                <a:gd name="connsiteY21" fmla="*/ 1932214 h 2008414"/>
                <a:gd name="connsiteX22" fmla="*/ 130629 w 1262743"/>
                <a:gd name="connsiteY22" fmla="*/ 1801585 h 2008414"/>
                <a:gd name="connsiteX23" fmla="*/ 312964 w 1262743"/>
                <a:gd name="connsiteY23" fmla="*/ 1553935 h 2008414"/>
                <a:gd name="connsiteX24" fmla="*/ 465364 w 1262743"/>
                <a:gd name="connsiteY24" fmla="*/ 1333500 h 2008414"/>
                <a:gd name="connsiteX25" fmla="*/ 617764 w 1262743"/>
                <a:gd name="connsiteY25" fmla="*/ 1094014 h 2008414"/>
                <a:gd name="connsiteX26" fmla="*/ 778329 w 1262743"/>
                <a:gd name="connsiteY26" fmla="*/ 821871 h 2008414"/>
                <a:gd name="connsiteX27" fmla="*/ 835479 w 1262743"/>
                <a:gd name="connsiteY27" fmla="*/ 715735 h 200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62743" h="2008414">
                  <a:moveTo>
                    <a:pt x="835479" y="715735"/>
                  </a:moveTo>
                  <a:lnTo>
                    <a:pt x="930729" y="533400"/>
                  </a:lnTo>
                  <a:lnTo>
                    <a:pt x="1028700" y="332014"/>
                  </a:lnTo>
                  <a:lnTo>
                    <a:pt x="1172936" y="10885"/>
                  </a:lnTo>
                  <a:lnTo>
                    <a:pt x="1260021" y="0"/>
                  </a:lnTo>
                  <a:cubicBezTo>
                    <a:pt x="1260928" y="148771"/>
                    <a:pt x="1261836" y="297543"/>
                    <a:pt x="1262743" y="446314"/>
                  </a:cubicBezTo>
                  <a:lnTo>
                    <a:pt x="1153886" y="617764"/>
                  </a:lnTo>
                  <a:lnTo>
                    <a:pt x="1066800" y="770164"/>
                  </a:lnTo>
                  <a:lnTo>
                    <a:pt x="957943" y="938892"/>
                  </a:lnTo>
                  <a:lnTo>
                    <a:pt x="859971" y="1083128"/>
                  </a:lnTo>
                  <a:lnTo>
                    <a:pt x="713014" y="1281792"/>
                  </a:lnTo>
                  <a:lnTo>
                    <a:pt x="598714" y="1420585"/>
                  </a:lnTo>
                  <a:lnTo>
                    <a:pt x="468086" y="1572985"/>
                  </a:lnTo>
                  <a:lnTo>
                    <a:pt x="337457" y="1714500"/>
                  </a:lnTo>
                  <a:lnTo>
                    <a:pt x="223157" y="1831521"/>
                  </a:lnTo>
                  <a:lnTo>
                    <a:pt x="81643" y="1970314"/>
                  </a:lnTo>
                  <a:lnTo>
                    <a:pt x="43543" y="1997528"/>
                  </a:lnTo>
                  <a:lnTo>
                    <a:pt x="13607" y="2008414"/>
                  </a:lnTo>
                  <a:lnTo>
                    <a:pt x="5443" y="2002971"/>
                  </a:lnTo>
                  <a:lnTo>
                    <a:pt x="0" y="1989364"/>
                  </a:lnTo>
                  <a:lnTo>
                    <a:pt x="5443" y="1962150"/>
                  </a:lnTo>
                  <a:lnTo>
                    <a:pt x="21771" y="1932214"/>
                  </a:lnTo>
                  <a:lnTo>
                    <a:pt x="130629" y="1801585"/>
                  </a:lnTo>
                  <a:lnTo>
                    <a:pt x="312964" y="1553935"/>
                  </a:lnTo>
                  <a:lnTo>
                    <a:pt x="465364" y="1333500"/>
                  </a:lnTo>
                  <a:lnTo>
                    <a:pt x="617764" y="1094014"/>
                  </a:lnTo>
                  <a:lnTo>
                    <a:pt x="778329" y="821871"/>
                  </a:lnTo>
                  <a:lnTo>
                    <a:pt x="835479" y="71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5">
              <a:extLst>
                <a:ext uri="{FF2B5EF4-FFF2-40B4-BE49-F238E27FC236}">
                  <a16:creationId xmlns:a16="http://schemas.microsoft.com/office/drawing/2014/main" id="{A643930B-C1A4-4A2F-8FA2-0F22738DE8C2}"/>
                </a:ext>
              </a:extLst>
            </p:cNvPr>
            <p:cNvSpPr/>
            <p:nvPr/>
          </p:nvSpPr>
          <p:spPr>
            <a:xfrm>
              <a:off x="3870325" y="3662363"/>
              <a:ext cx="696913" cy="700087"/>
            </a:xfrm>
            <a:custGeom>
              <a:avLst/>
              <a:gdLst>
                <a:gd name="connsiteX0" fmla="*/ 316707 w 697707"/>
                <a:gd name="connsiteY0" fmla="*/ 338137 h 700087"/>
                <a:gd name="connsiteX1" fmla="*/ 228600 w 697707"/>
                <a:gd name="connsiteY1" fmla="*/ 230981 h 700087"/>
                <a:gd name="connsiteX2" fmla="*/ 154782 w 697707"/>
                <a:gd name="connsiteY2" fmla="*/ 152400 h 700087"/>
                <a:gd name="connsiteX3" fmla="*/ 88107 w 697707"/>
                <a:gd name="connsiteY3" fmla="*/ 92868 h 700087"/>
                <a:gd name="connsiteX4" fmla="*/ 0 w 697707"/>
                <a:gd name="connsiteY4" fmla="*/ 16668 h 700087"/>
                <a:gd name="connsiteX5" fmla="*/ 0 w 697707"/>
                <a:gd name="connsiteY5" fmla="*/ 0 h 700087"/>
                <a:gd name="connsiteX6" fmla="*/ 121444 w 697707"/>
                <a:gd name="connsiteY6" fmla="*/ 26193 h 700087"/>
                <a:gd name="connsiteX7" fmla="*/ 192882 w 697707"/>
                <a:gd name="connsiteY7" fmla="*/ 47625 h 700087"/>
                <a:gd name="connsiteX8" fmla="*/ 240507 w 697707"/>
                <a:gd name="connsiteY8" fmla="*/ 64293 h 700087"/>
                <a:gd name="connsiteX9" fmla="*/ 292894 w 697707"/>
                <a:gd name="connsiteY9" fmla="*/ 88106 h 700087"/>
                <a:gd name="connsiteX10" fmla="*/ 330994 w 697707"/>
                <a:gd name="connsiteY10" fmla="*/ 109537 h 700087"/>
                <a:gd name="connsiteX11" fmla="*/ 378619 w 697707"/>
                <a:gd name="connsiteY11" fmla="*/ 133350 h 700087"/>
                <a:gd name="connsiteX12" fmla="*/ 421482 w 697707"/>
                <a:gd name="connsiteY12" fmla="*/ 157162 h 700087"/>
                <a:gd name="connsiteX13" fmla="*/ 478632 w 697707"/>
                <a:gd name="connsiteY13" fmla="*/ 195262 h 700087"/>
                <a:gd name="connsiteX14" fmla="*/ 533400 w 697707"/>
                <a:gd name="connsiteY14" fmla="*/ 233362 h 700087"/>
                <a:gd name="connsiteX15" fmla="*/ 569119 w 697707"/>
                <a:gd name="connsiteY15" fmla="*/ 259556 h 700087"/>
                <a:gd name="connsiteX16" fmla="*/ 585788 w 697707"/>
                <a:gd name="connsiteY16" fmla="*/ 276225 h 700087"/>
                <a:gd name="connsiteX17" fmla="*/ 614363 w 697707"/>
                <a:gd name="connsiteY17" fmla="*/ 307181 h 700087"/>
                <a:gd name="connsiteX18" fmla="*/ 628650 w 697707"/>
                <a:gd name="connsiteY18" fmla="*/ 326231 h 700087"/>
                <a:gd name="connsiteX19" fmla="*/ 647700 w 697707"/>
                <a:gd name="connsiteY19" fmla="*/ 359568 h 700087"/>
                <a:gd name="connsiteX20" fmla="*/ 661988 w 697707"/>
                <a:gd name="connsiteY20" fmla="*/ 388143 h 700087"/>
                <a:gd name="connsiteX21" fmla="*/ 676275 w 697707"/>
                <a:gd name="connsiteY21" fmla="*/ 423862 h 700087"/>
                <a:gd name="connsiteX22" fmla="*/ 688182 w 697707"/>
                <a:gd name="connsiteY22" fmla="*/ 471487 h 700087"/>
                <a:gd name="connsiteX23" fmla="*/ 697707 w 697707"/>
                <a:gd name="connsiteY23" fmla="*/ 540543 h 700087"/>
                <a:gd name="connsiteX24" fmla="*/ 695325 w 697707"/>
                <a:gd name="connsiteY24" fmla="*/ 576262 h 700087"/>
                <a:gd name="connsiteX25" fmla="*/ 685800 w 697707"/>
                <a:gd name="connsiteY25" fmla="*/ 621506 h 700087"/>
                <a:gd name="connsiteX26" fmla="*/ 676275 w 697707"/>
                <a:gd name="connsiteY26" fmla="*/ 654843 h 700087"/>
                <a:gd name="connsiteX27" fmla="*/ 654844 w 697707"/>
                <a:gd name="connsiteY27" fmla="*/ 685800 h 700087"/>
                <a:gd name="connsiteX28" fmla="*/ 640557 w 697707"/>
                <a:gd name="connsiteY28" fmla="*/ 695325 h 700087"/>
                <a:gd name="connsiteX29" fmla="*/ 623888 w 697707"/>
                <a:gd name="connsiteY29" fmla="*/ 700087 h 700087"/>
                <a:gd name="connsiteX30" fmla="*/ 614363 w 697707"/>
                <a:gd name="connsiteY30" fmla="*/ 700087 h 700087"/>
                <a:gd name="connsiteX31" fmla="*/ 583407 w 697707"/>
                <a:gd name="connsiteY31" fmla="*/ 688181 h 700087"/>
                <a:gd name="connsiteX32" fmla="*/ 561975 w 697707"/>
                <a:gd name="connsiteY32" fmla="*/ 676275 h 700087"/>
                <a:gd name="connsiteX33" fmla="*/ 542925 w 697707"/>
                <a:gd name="connsiteY33" fmla="*/ 657225 h 700087"/>
                <a:gd name="connsiteX34" fmla="*/ 507207 w 697707"/>
                <a:gd name="connsiteY34" fmla="*/ 609600 h 700087"/>
                <a:gd name="connsiteX35" fmla="*/ 431007 w 697707"/>
                <a:gd name="connsiteY35" fmla="*/ 497681 h 700087"/>
                <a:gd name="connsiteX36" fmla="*/ 316707 w 697707"/>
                <a:gd name="connsiteY36" fmla="*/ 338137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7707" h="700087">
                  <a:moveTo>
                    <a:pt x="316707" y="338137"/>
                  </a:moveTo>
                  <a:lnTo>
                    <a:pt x="228600" y="230981"/>
                  </a:lnTo>
                  <a:lnTo>
                    <a:pt x="154782" y="152400"/>
                  </a:lnTo>
                  <a:lnTo>
                    <a:pt x="88107" y="92868"/>
                  </a:lnTo>
                  <a:lnTo>
                    <a:pt x="0" y="16668"/>
                  </a:lnTo>
                  <a:lnTo>
                    <a:pt x="0" y="0"/>
                  </a:lnTo>
                  <a:lnTo>
                    <a:pt x="121444" y="26193"/>
                  </a:lnTo>
                  <a:lnTo>
                    <a:pt x="192882" y="47625"/>
                  </a:lnTo>
                  <a:lnTo>
                    <a:pt x="240507" y="64293"/>
                  </a:lnTo>
                  <a:lnTo>
                    <a:pt x="292894" y="88106"/>
                  </a:lnTo>
                  <a:lnTo>
                    <a:pt x="330994" y="109537"/>
                  </a:lnTo>
                  <a:lnTo>
                    <a:pt x="378619" y="133350"/>
                  </a:lnTo>
                  <a:lnTo>
                    <a:pt x="421482" y="157162"/>
                  </a:lnTo>
                  <a:lnTo>
                    <a:pt x="478632" y="195262"/>
                  </a:lnTo>
                  <a:lnTo>
                    <a:pt x="533400" y="233362"/>
                  </a:lnTo>
                  <a:lnTo>
                    <a:pt x="569119" y="259556"/>
                  </a:lnTo>
                  <a:lnTo>
                    <a:pt x="585788" y="276225"/>
                  </a:lnTo>
                  <a:lnTo>
                    <a:pt x="614363" y="307181"/>
                  </a:lnTo>
                  <a:lnTo>
                    <a:pt x="628650" y="326231"/>
                  </a:lnTo>
                  <a:lnTo>
                    <a:pt x="647700" y="359568"/>
                  </a:lnTo>
                  <a:lnTo>
                    <a:pt x="661988" y="388143"/>
                  </a:lnTo>
                  <a:lnTo>
                    <a:pt x="676275" y="423862"/>
                  </a:lnTo>
                  <a:lnTo>
                    <a:pt x="688182" y="471487"/>
                  </a:lnTo>
                  <a:lnTo>
                    <a:pt x="697707" y="540543"/>
                  </a:lnTo>
                  <a:lnTo>
                    <a:pt x="695325" y="576262"/>
                  </a:lnTo>
                  <a:lnTo>
                    <a:pt x="685800" y="621506"/>
                  </a:lnTo>
                  <a:lnTo>
                    <a:pt x="676275" y="654843"/>
                  </a:lnTo>
                  <a:lnTo>
                    <a:pt x="654844" y="685800"/>
                  </a:lnTo>
                  <a:lnTo>
                    <a:pt x="640557" y="695325"/>
                  </a:lnTo>
                  <a:lnTo>
                    <a:pt x="623888" y="700087"/>
                  </a:lnTo>
                  <a:lnTo>
                    <a:pt x="614363" y="700087"/>
                  </a:lnTo>
                  <a:lnTo>
                    <a:pt x="583407" y="688181"/>
                  </a:lnTo>
                  <a:lnTo>
                    <a:pt x="561975" y="676275"/>
                  </a:lnTo>
                  <a:lnTo>
                    <a:pt x="542925" y="657225"/>
                  </a:lnTo>
                  <a:lnTo>
                    <a:pt x="507207" y="609600"/>
                  </a:lnTo>
                  <a:lnTo>
                    <a:pt x="431007" y="497681"/>
                  </a:lnTo>
                  <a:lnTo>
                    <a:pt x="31670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2" name="フリーフォーム 98">
              <a:extLst>
                <a:ext uri="{FF2B5EF4-FFF2-40B4-BE49-F238E27FC236}">
                  <a16:creationId xmlns:a16="http://schemas.microsoft.com/office/drawing/2014/main" id="{A60774F3-268A-44A0-A296-0D74C001CAB8}"/>
                </a:ext>
              </a:extLst>
            </p:cNvPr>
            <p:cNvSpPr/>
            <p:nvPr/>
          </p:nvSpPr>
          <p:spPr>
            <a:xfrm>
              <a:off x="4789488" y="3789363"/>
              <a:ext cx="2640012" cy="534987"/>
            </a:xfrm>
            <a:custGeom>
              <a:avLst/>
              <a:gdLst>
                <a:gd name="connsiteX0" fmla="*/ 759619 w 2640806"/>
                <a:gd name="connsiteY0" fmla="*/ 223837 h 535781"/>
                <a:gd name="connsiteX1" fmla="*/ 1054894 w 2640806"/>
                <a:gd name="connsiteY1" fmla="*/ 173831 h 535781"/>
                <a:gd name="connsiteX2" fmla="*/ 1364456 w 2640806"/>
                <a:gd name="connsiteY2" fmla="*/ 126206 h 535781"/>
                <a:gd name="connsiteX3" fmla="*/ 1497806 w 2640806"/>
                <a:gd name="connsiteY3" fmla="*/ 107156 h 535781"/>
                <a:gd name="connsiteX4" fmla="*/ 1735931 w 2640806"/>
                <a:gd name="connsiteY4" fmla="*/ 88106 h 535781"/>
                <a:gd name="connsiteX5" fmla="*/ 1952625 w 2640806"/>
                <a:gd name="connsiteY5" fmla="*/ 66675 h 535781"/>
                <a:gd name="connsiteX6" fmla="*/ 2119312 w 2640806"/>
                <a:gd name="connsiteY6" fmla="*/ 42862 h 535781"/>
                <a:gd name="connsiteX7" fmla="*/ 2231231 w 2640806"/>
                <a:gd name="connsiteY7" fmla="*/ 19050 h 535781"/>
                <a:gd name="connsiteX8" fmla="*/ 2250281 w 2640806"/>
                <a:gd name="connsiteY8" fmla="*/ 7144 h 535781"/>
                <a:gd name="connsiteX9" fmla="*/ 2262187 w 2640806"/>
                <a:gd name="connsiteY9" fmla="*/ 2381 h 535781"/>
                <a:gd name="connsiteX10" fmla="*/ 2278856 w 2640806"/>
                <a:gd name="connsiteY10" fmla="*/ 0 h 535781"/>
                <a:gd name="connsiteX11" fmla="*/ 2295525 w 2640806"/>
                <a:gd name="connsiteY11" fmla="*/ 0 h 535781"/>
                <a:gd name="connsiteX12" fmla="*/ 2326481 w 2640806"/>
                <a:gd name="connsiteY12" fmla="*/ 4762 h 535781"/>
                <a:gd name="connsiteX13" fmla="*/ 2381250 w 2640806"/>
                <a:gd name="connsiteY13" fmla="*/ 19050 h 535781"/>
                <a:gd name="connsiteX14" fmla="*/ 2464594 w 2640806"/>
                <a:gd name="connsiteY14" fmla="*/ 54769 h 535781"/>
                <a:gd name="connsiteX15" fmla="*/ 2559844 w 2640806"/>
                <a:gd name="connsiteY15" fmla="*/ 102394 h 535781"/>
                <a:gd name="connsiteX16" fmla="*/ 2583656 w 2640806"/>
                <a:gd name="connsiteY16" fmla="*/ 121444 h 535781"/>
                <a:gd name="connsiteX17" fmla="*/ 2612231 w 2640806"/>
                <a:gd name="connsiteY17" fmla="*/ 150019 h 535781"/>
                <a:gd name="connsiteX18" fmla="*/ 2626519 w 2640806"/>
                <a:gd name="connsiteY18" fmla="*/ 166687 h 535781"/>
                <a:gd name="connsiteX19" fmla="*/ 2638425 w 2640806"/>
                <a:gd name="connsiteY19" fmla="*/ 190500 h 535781"/>
                <a:gd name="connsiteX20" fmla="*/ 2640806 w 2640806"/>
                <a:gd name="connsiteY20" fmla="*/ 204787 h 535781"/>
                <a:gd name="connsiteX21" fmla="*/ 2636044 w 2640806"/>
                <a:gd name="connsiteY21" fmla="*/ 223837 h 535781"/>
                <a:gd name="connsiteX22" fmla="*/ 2619375 w 2640806"/>
                <a:gd name="connsiteY22" fmla="*/ 242887 h 535781"/>
                <a:gd name="connsiteX23" fmla="*/ 2588419 w 2640806"/>
                <a:gd name="connsiteY23" fmla="*/ 254794 h 535781"/>
                <a:gd name="connsiteX24" fmla="*/ 2524125 w 2640806"/>
                <a:gd name="connsiteY24" fmla="*/ 266700 h 535781"/>
                <a:gd name="connsiteX25" fmla="*/ 2471737 w 2640806"/>
                <a:gd name="connsiteY25" fmla="*/ 264319 h 535781"/>
                <a:gd name="connsiteX26" fmla="*/ 2395537 w 2640806"/>
                <a:gd name="connsiteY26" fmla="*/ 257175 h 535781"/>
                <a:gd name="connsiteX27" fmla="*/ 2243137 w 2640806"/>
                <a:gd name="connsiteY27" fmla="*/ 247650 h 535781"/>
                <a:gd name="connsiteX28" fmla="*/ 2066925 w 2640806"/>
                <a:gd name="connsiteY28" fmla="*/ 252412 h 535781"/>
                <a:gd name="connsiteX29" fmla="*/ 1828800 w 2640806"/>
                <a:gd name="connsiteY29" fmla="*/ 273844 h 535781"/>
                <a:gd name="connsiteX30" fmla="*/ 1681162 w 2640806"/>
                <a:gd name="connsiteY30" fmla="*/ 295275 h 535781"/>
                <a:gd name="connsiteX31" fmla="*/ 1352550 w 2640806"/>
                <a:gd name="connsiteY31" fmla="*/ 321469 h 535781"/>
                <a:gd name="connsiteX32" fmla="*/ 1164431 w 2640806"/>
                <a:gd name="connsiteY32" fmla="*/ 347662 h 535781"/>
                <a:gd name="connsiteX33" fmla="*/ 1026319 w 2640806"/>
                <a:gd name="connsiteY33" fmla="*/ 371475 h 535781"/>
                <a:gd name="connsiteX34" fmla="*/ 864394 w 2640806"/>
                <a:gd name="connsiteY34" fmla="*/ 407194 h 535781"/>
                <a:gd name="connsiteX35" fmla="*/ 666750 w 2640806"/>
                <a:gd name="connsiteY35" fmla="*/ 464344 h 535781"/>
                <a:gd name="connsiteX36" fmla="*/ 554831 w 2640806"/>
                <a:gd name="connsiteY36" fmla="*/ 504825 h 535781"/>
                <a:gd name="connsiteX37" fmla="*/ 507206 w 2640806"/>
                <a:gd name="connsiteY37" fmla="*/ 523875 h 535781"/>
                <a:gd name="connsiteX38" fmla="*/ 478631 w 2640806"/>
                <a:gd name="connsiteY38" fmla="*/ 531019 h 535781"/>
                <a:gd name="connsiteX39" fmla="*/ 450056 w 2640806"/>
                <a:gd name="connsiteY39" fmla="*/ 535781 h 535781"/>
                <a:gd name="connsiteX40" fmla="*/ 411956 w 2640806"/>
                <a:gd name="connsiteY40" fmla="*/ 531019 h 535781"/>
                <a:gd name="connsiteX41" fmla="*/ 352425 w 2640806"/>
                <a:gd name="connsiteY41" fmla="*/ 516731 h 535781"/>
                <a:gd name="connsiteX42" fmla="*/ 261937 w 2640806"/>
                <a:gd name="connsiteY42" fmla="*/ 478631 h 535781"/>
                <a:gd name="connsiteX43" fmla="*/ 157162 w 2640806"/>
                <a:gd name="connsiteY43" fmla="*/ 414337 h 535781"/>
                <a:gd name="connsiteX44" fmla="*/ 100012 w 2640806"/>
                <a:gd name="connsiteY44" fmla="*/ 373856 h 535781"/>
                <a:gd name="connsiteX45" fmla="*/ 38100 w 2640806"/>
                <a:gd name="connsiteY45" fmla="*/ 326231 h 535781"/>
                <a:gd name="connsiteX46" fmla="*/ 21431 w 2640806"/>
                <a:gd name="connsiteY46" fmla="*/ 309562 h 535781"/>
                <a:gd name="connsiteX47" fmla="*/ 7144 w 2640806"/>
                <a:gd name="connsiteY47" fmla="*/ 290512 h 535781"/>
                <a:gd name="connsiteX48" fmla="*/ 2381 w 2640806"/>
                <a:gd name="connsiteY48" fmla="*/ 271462 h 535781"/>
                <a:gd name="connsiteX49" fmla="*/ 0 w 2640806"/>
                <a:gd name="connsiteY49" fmla="*/ 254794 h 535781"/>
                <a:gd name="connsiteX50" fmla="*/ 2381 w 2640806"/>
                <a:gd name="connsiteY50" fmla="*/ 240506 h 535781"/>
                <a:gd name="connsiteX51" fmla="*/ 14287 w 2640806"/>
                <a:gd name="connsiteY51" fmla="*/ 233362 h 535781"/>
                <a:gd name="connsiteX52" fmla="*/ 30956 w 2640806"/>
                <a:gd name="connsiteY52" fmla="*/ 228600 h 535781"/>
                <a:gd name="connsiteX53" fmla="*/ 52387 w 2640806"/>
                <a:gd name="connsiteY53" fmla="*/ 230981 h 535781"/>
                <a:gd name="connsiteX54" fmla="*/ 104775 w 2640806"/>
                <a:gd name="connsiteY54" fmla="*/ 250031 h 535781"/>
                <a:gd name="connsiteX55" fmla="*/ 138112 w 2640806"/>
                <a:gd name="connsiteY55" fmla="*/ 261937 h 535781"/>
                <a:gd name="connsiteX56" fmla="*/ 190500 w 2640806"/>
                <a:gd name="connsiteY56" fmla="*/ 276225 h 535781"/>
                <a:gd name="connsiteX57" fmla="*/ 285750 w 2640806"/>
                <a:gd name="connsiteY57" fmla="*/ 285750 h 535781"/>
                <a:gd name="connsiteX58" fmla="*/ 381000 w 2640806"/>
                <a:gd name="connsiteY58" fmla="*/ 288131 h 535781"/>
                <a:gd name="connsiteX59" fmla="*/ 421481 w 2640806"/>
                <a:gd name="connsiteY59" fmla="*/ 285750 h 535781"/>
                <a:gd name="connsiteX60" fmla="*/ 511969 w 2640806"/>
                <a:gd name="connsiteY60" fmla="*/ 264319 h 535781"/>
                <a:gd name="connsiteX61" fmla="*/ 759619 w 2640806"/>
                <a:gd name="connsiteY61" fmla="*/ 22383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40806" h="535781">
                  <a:moveTo>
                    <a:pt x="759619" y="223837"/>
                  </a:moveTo>
                  <a:lnTo>
                    <a:pt x="1054894" y="173831"/>
                  </a:lnTo>
                  <a:lnTo>
                    <a:pt x="1364456" y="126206"/>
                  </a:lnTo>
                  <a:lnTo>
                    <a:pt x="1497806" y="107156"/>
                  </a:lnTo>
                  <a:lnTo>
                    <a:pt x="1735931" y="88106"/>
                  </a:lnTo>
                  <a:lnTo>
                    <a:pt x="1952625" y="66675"/>
                  </a:lnTo>
                  <a:lnTo>
                    <a:pt x="2119312" y="42862"/>
                  </a:lnTo>
                  <a:lnTo>
                    <a:pt x="2231231" y="19050"/>
                  </a:lnTo>
                  <a:lnTo>
                    <a:pt x="2250281" y="7144"/>
                  </a:lnTo>
                  <a:lnTo>
                    <a:pt x="2262187" y="2381"/>
                  </a:lnTo>
                  <a:lnTo>
                    <a:pt x="2278856" y="0"/>
                  </a:lnTo>
                  <a:lnTo>
                    <a:pt x="2295525" y="0"/>
                  </a:lnTo>
                  <a:lnTo>
                    <a:pt x="2326481" y="4762"/>
                  </a:lnTo>
                  <a:lnTo>
                    <a:pt x="2381250" y="19050"/>
                  </a:lnTo>
                  <a:lnTo>
                    <a:pt x="2464594" y="54769"/>
                  </a:lnTo>
                  <a:lnTo>
                    <a:pt x="2559844" y="102394"/>
                  </a:lnTo>
                  <a:lnTo>
                    <a:pt x="2583656" y="121444"/>
                  </a:lnTo>
                  <a:lnTo>
                    <a:pt x="2612231" y="150019"/>
                  </a:lnTo>
                  <a:lnTo>
                    <a:pt x="2626519" y="166687"/>
                  </a:lnTo>
                  <a:lnTo>
                    <a:pt x="2638425" y="190500"/>
                  </a:lnTo>
                  <a:lnTo>
                    <a:pt x="2640806" y="204787"/>
                  </a:lnTo>
                  <a:lnTo>
                    <a:pt x="2636044" y="223837"/>
                  </a:lnTo>
                  <a:lnTo>
                    <a:pt x="2619375" y="242887"/>
                  </a:lnTo>
                  <a:lnTo>
                    <a:pt x="2588419" y="254794"/>
                  </a:lnTo>
                  <a:lnTo>
                    <a:pt x="2524125" y="266700"/>
                  </a:lnTo>
                  <a:lnTo>
                    <a:pt x="2471737" y="264319"/>
                  </a:lnTo>
                  <a:lnTo>
                    <a:pt x="2395537" y="257175"/>
                  </a:lnTo>
                  <a:lnTo>
                    <a:pt x="2243137" y="247650"/>
                  </a:lnTo>
                  <a:lnTo>
                    <a:pt x="2066925" y="252412"/>
                  </a:lnTo>
                  <a:lnTo>
                    <a:pt x="1828800" y="273844"/>
                  </a:lnTo>
                  <a:lnTo>
                    <a:pt x="1681162" y="295275"/>
                  </a:lnTo>
                  <a:lnTo>
                    <a:pt x="1352550" y="321469"/>
                  </a:lnTo>
                  <a:lnTo>
                    <a:pt x="1164431" y="347662"/>
                  </a:lnTo>
                  <a:lnTo>
                    <a:pt x="1026319" y="371475"/>
                  </a:lnTo>
                  <a:lnTo>
                    <a:pt x="864394" y="407194"/>
                  </a:lnTo>
                  <a:lnTo>
                    <a:pt x="666750" y="464344"/>
                  </a:lnTo>
                  <a:lnTo>
                    <a:pt x="554831" y="504825"/>
                  </a:lnTo>
                  <a:lnTo>
                    <a:pt x="507206" y="523875"/>
                  </a:lnTo>
                  <a:lnTo>
                    <a:pt x="478631" y="531019"/>
                  </a:lnTo>
                  <a:lnTo>
                    <a:pt x="450056" y="535781"/>
                  </a:lnTo>
                  <a:lnTo>
                    <a:pt x="411956" y="531019"/>
                  </a:lnTo>
                  <a:lnTo>
                    <a:pt x="352425" y="516731"/>
                  </a:lnTo>
                  <a:lnTo>
                    <a:pt x="261937" y="478631"/>
                  </a:lnTo>
                  <a:lnTo>
                    <a:pt x="157162" y="414337"/>
                  </a:lnTo>
                  <a:lnTo>
                    <a:pt x="100012" y="373856"/>
                  </a:lnTo>
                  <a:lnTo>
                    <a:pt x="38100" y="326231"/>
                  </a:lnTo>
                  <a:lnTo>
                    <a:pt x="21431" y="309562"/>
                  </a:lnTo>
                  <a:lnTo>
                    <a:pt x="7144" y="290512"/>
                  </a:lnTo>
                  <a:lnTo>
                    <a:pt x="2381" y="271462"/>
                  </a:lnTo>
                  <a:lnTo>
                    <a:pt x="0" y="254794"/>
                  </a:lnTo>
                  <a:lnTo>
                    <a:pt x="2381" y="240506"/>
                  </a:lnTo>
                  <a:lnTo>
                    <a:pt x="14287" y="233362"/>
                  </a:lnTo>
                  <a:lnTo>
                    <a:pt x="30956" y="228600"/>
                  </a:lnTo>
                  <a:lnTo>
                    <a:pt x="52387" y="230981"/>
                  </a:lnTo>
                  <a:lnTo>
                    <a:pt x="104775" y="250031"/>
                  </a:lnTo>
                  <a:lnTo>
                    <a:pt x="138112" y="261937"/>
                  </a:lnTo>
                  <a:lnTo>
                    <a:pt x="190500" y="276225"/>
                  </a:lnTo>
                  <a:lnTo>
                    <a:pt x="285750" y="285750"/>
                  </a:lnTo>
                  <a:lnTo>
                    <a:pt x="381000" y="288131"/>
                  </a:lnTo>
                  <a:cubicBezTo>
                    <a:pt x="419892" y="285700"/>
                    <a:pt x="406375" y="285750"/>
                    <a:pt x="421481" y="285750"/>
                  </a:cubicBezTo>
                  <a:lnTo>
                    <a:pt x="511969" y="264319"/>
                  </a:lnTo>
                  <a:lnTo>
                    <a:pt x="75961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1">
              <a:extLst>
                <a:ext uri="{FF2B5EF4-FFF2-40B4-BE49-F238E27FC236}">
                  <a16:creationId xmlns:a16="http://schemas.microsoft.com/office/drawing/2014/main" id="{097DC33F-28BF-4A69-8FBA-79CEE8D59FC5}"/>
                </a:ext>
              </a:extLst>
            </p:cNvPr>
            <p:cNvSpPr/>
            <p:nvPr/>
          </p:nvSpPr>
          <p:spPr>
            <a:xfrm rot="16200000">
              <a:off x="4086225" y="3513138"/>
              <a:ext cx="4491038" cy="519112"/>
            </a:xfrm>
            <a:custGeom>
              <a:avLst/>
              <a:gdLst>
                <a:gd name="connsiteX0" fmla="*/ 2542032 w 4491533"/>
                <a:gd name="connsiteY0" fmla="*/ 193853 h 519379"/>
                <a:gd name="connsiteX1" fmla="*/ 3032151 w 4491533"/>
                <a:gd name="connsiteY1" fmla="*/ 193853 h 519379"/>
                <a:gd name="connsiteX2" fmla="*/ 3394253 w 4491533"/>
                <a:gd name="connsiteY2" fmla="*/ 193853 h 519379"/>
                <a:gd name="connsiteX3" fmla="*/ 3547872 w 4491533"/>
                <a:gd name="connsiteY3" fmla="*/ 193853 h 519379"/>
                <a:gd name="connsiteX4" fmla="*/ 3716122 w 4491533"/>
                <a:gd name="connsiteY4" fmla="*/ 193853 h 519379"/>
                <a:gd name="connsiteX5" fmla="*/ 3880714 w 4491533"/>
                <a:gd name="connsiteY5" fmla="*/ 193853 h 519379"/>
                <a:gd name="connsiteX6" fmla="*/ 3946551 w 4491533"/>
                <a:gd name="connsiteY6" fmla="*/ 193853 h 519379"/>
                <a:gd name="connsiteX7" fmla="*/ 4045306 w 4491533"/>
                <a:gd name="connsiteY7" fmla="*/ 193853 h 519379"/>
                <a:gd name="connsiteX8" fmla="*/ 4085539 w 4491533"/>
                <a:gd name="connsiteY8" fmla="*/ 190195 h 519379"/>
                <a:gd name="connsiteX9" fmla="*/ 4140403 w 4491533"/>
                <a:gd name="connsiteY9" fmla="*/ 182880 h 519379"/>
                <a:gd name="connsiteX10" fmla="*/ 4202583 w 4491533"/>
                <a:gd name="connsiteY10" fmla="*/ 168249 h 519379"/>
                <a:gd name="connsiteX11" fmla="*/ 4246474 w 4491533"/>
                <a:gd name="connsiteY11" fmla="*/ 153619 h 519379"/>
                <a:gd name="connsiteX12" fmla="*/ 4290365 w 4491533"/>
                <a:gd name="connsiteY12" fmla="*/ 135331 h 519379"/>
                <a:gd name="connsiteX13" fmla="*/ 4345229 w 4491533"/>
                <a:gd name="connsiteY13" fmla="*/ 102413 h 519379"/>
                <a:gd name="connsiteX14" fmla="*/ 4389120 w 4491533"/>
                <a:gd name="connsiteY14" fmla="*/ 69494 h 519379"/>
                <a:gd name="connsiteX15" fmla="*/ 4443984 w 4491533"/>
                <a:gd name="connsiteY15" fmla="*/ 18288 h 519379"/>
                <a:gd name="connsiteX16" fmla="*/ 4465930 w 4491533"/>
                <a:gd name="connsiteY16" fmla="*/ 0 h 519379"/>
                <a:gd name="connsiteX17" fmla="*/ 4476903 w 4491533"/>
                <a:gd name="connsiteY17" fmla="*/ 0 h 519379"/>
                <a:gd name="connsiteX18" fmla="*/ 4484218 w 4491533"/>
                <a:gd name="connsiteY18" fmla="*/ 7315 h 519379"/>
                <a:gd name="connsiteX19" fmla="*/ 4491533 w 4491533"/>
                <a:gd name="connsiteY19" fmla="*/ 18288 h 519379"/>
                <a:gd name="connsiteX20" fmla="*/ 4491533 w 4491533"/>
                <a:gd name="connsiteY20" fmla="*/ 47549 h 519379"/>
                <a:gd name="connsiteX21" fmla="*/ 4484218 w 4491533"/>
                <a:gd name="connsiteY21" fmla="*/ 117043 h 519379"/>
                <a:gd name="connsiteX22" fmla="*/ 4469587 w 4491533"/>
                <a:gd name="connsiteY22" fmla="*/ 179222 h 519379"/>
                <a:gd name="connsiteX23" fmla="*/ 4418381 w 4491533"/>
                <a:gd name="connsiteY23" fmla="*/ 292608 h 519379"/>
                <a:gd name="connsiteX24" fmla="*/ 4348887 w 4491533"/>
                <a:gd name="connsiteY24" fmla="*/ 427939 h 519379"/>
                <a:gd name="connsiteX25" fmla="*/ 4304995 w 4491533"/>
                <a:gd name="connsiteY25" fmla="*/ 486461 h 519379"/>
                <a:gd name="connsiteX26" fmla="*/ 4275735 w 4491533"/>
                <a:gd name="connsiteY26" fmla="*/ 508406 h 519379"/>
                <a:gd name="connsiteX27" fmla="*/ 4242816 w 4491533"/>
                <a:gd name="connsiteY27" fmla="*/ 519379 h 519379"/>
                <a:gd name="connsiteX28" fmla="*/ 4195267 w 4491533"/>
                <a:gd name="connsiteY28" fmla="*/ 512064 h 519379"/>
                <a:gd name="connsiteX29" fmla="*/ 4100170 w 4491533"/>
                <a:gd name="connsiteY29" fmla="*/ 486461 h 519379"/>
                <a:gd name="connsiteX30" fmla="*/ 3862426 w 4491533"/>
                <a:gd name="connsiteY30" fmla="*/ 468173 h 519379"/>
                <a:gd name="connsiteX31" fmla="*/ 3573475 w 4491533"/>
                <a:gd name="connsiteY31" fmla="*/ 446227 h 519379"/>
                <a:gd name="connsiteX32" fmla="*/ 3200400 w 4491533"/>
                <a:gd name="connsiteY32" fmla="*/ 438912 h 519379"/>
                <a:gd name="connsiteX33" fmla="*/ 2816352 w 4491533"/>
                <a:gd name="connsiteY33" fmla="*/ 438912 h 519379"/>
                <a:gd name="connsiteX34" fmla="*/ 2168957 w 4491533"/>
                <a:gd name="connsiteY34" fmla="*/ 438912 h 519379"/>
                <a:gd name="connsiteX35" fmla="*/ 2117751 w 4491533"/>
                <a:gd name="connsiteY35" fmla="*/ 438912 h 519379"/>
                <a:gd name="connsiteX36" fmla="*/ 1404519 w 4491533"/>
                <a:gd name="connsiteY36" fmla="*/ 438912 h 519379"/>
                <a:gd name="connsiteX37" fmla="*/ 1126541 w 4491533"/>
                <a:gd name="connsiteY37" fmla="*/ 438912 h 519379"/>
                <a:gd name="connsiteX38" fmla="*/ 892455 w 4491533"/>
                <a:gd name="connsiteY38" fmla="*/ 438912 h 519379"/>
                <a:gd name="connsiteX39" fmla="*/ 654711 w 4491533"/>
                <a:gd name="connsiteY39" fmla="*/ 438912 h 519379"/>
                <a:gd name="connsiteX40" fmla="*/ 442570 w 4491533"/>
                <a:gd name="connsiteY40" fmla="*/ 438912 h 519379"/>
                <a:gd name="connsiteX41" fmla="*/ 248717 w 4491533"/>
                <a:gd name="connsiteY41" fmla="*/ 431597 h 519379"/>
                <a:gd name="connsiteX42" fmla="*/ 164592 w 4491533"/>
                <a:gd name="connsiteY42" fmla="*/ 416966 h 519379"/>
                <a:gd name="connsiteX43" fmla="*/ 91440 w 4491533"/>
                <a:gd name="connsiteY43" fmla="*/ 398678 h 519379"/>
                <a:gd name="connsiteX44" fmla="*/ 40234 w 4491533"/>
                <a:gd name="connsiteY44" fmla="*/ 384048 h 519379"/>
                <a:gd name="connsiteX45" fmla="*/ 21946 w 4491533"/>
                <a:gd name="connsiteY45" fmla="*/ 373075 h 519379"/>
                <a:gd name="connsiteX46" fmla="*/ 0 w 4491533"/>
                <a:gd name="connsiteY46" fmla="*/ 354787 h 519379"/>
                <a:gd name="connsiteX47" fmla="*/ 0 w 4491533"/>
                <a:gd name="connsiteY47" fmla="*/ 343814 h 519379"/>
                <a:gd name="connsiteX48" fmla="*/ 21946 w 4491533"/>
                <a:gd name="connsiteY48" fmla="*/ 318211 h 519379"/>
                <a:gd name="connsiteX49" fmla="*/ 47549 w 4491533"/>
                <a:gd name="connsiteY49" fmla="*/ 303581 h 519379"/>
                <a:gd name="connsiteX50" fmla="*/ 109728 w 4491533"/>
                <a:gd name="connsiteY50" fmla="*/ 277977 h 519379"/>
                <a:gd name="connsiteX51" fmla="*/ 197511 w 4491533"/>
                <a:gd name="connsiteY51" fmla="*/ 256032 h 519379"/>
                <a:gd name="connsiteX52" fmla="*/ 303581 w 4491533"/>
                <a:gd name="connsiteY52" fmla="*/ 234086 h 519379"/>
                <a:gd name="connsiteX53" fmla="*/ 384048 w 4491533"/>
                <a:gd name="connsiteY53" fmla="*/ 223113 h 519379"/>
                <a:gd name="connsiteX54" fmla="*/ 552298 w 4491533"/>
                <a:gd name="connsiteY54" fmla="*/ 215798 h 519379"/>
                <a:gd name="connsiteX55" fmla="*/ 768096 w 4491533"/>
                <a:gd name="connsiteY55" fmla="*/ 212141 h 519379"/>
                <a:gd name="connsiteX56" fmla="*/ 1071677 w 4491533"/>
                <a:gd name="connsiteY56" fmla="*/ 208483 h 519379"/>
                <a:gd name="connsiteX57" fmla="*/ 1378915 w 4491533"/>
                <a:gd name="connsiteY57" fmla="*/ 201168 h 519379"/>
                <a:gd name="connsiteX58" fmla="*/ 1722730 w 4491533"/>
                <a:gd name="connsiteY58" fmla="*/ 197510 h 519379"/>
                <a:gd name="connsiteX59" fmla="*/ 2542032 w 4491533"/>
                <a:gd name="connsiteY59" fmla="*/ 193853 h 5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91533" h="519379">
                  <a:moveTo>
                    <a:pt x="2542032" y="193853"/>
                  </a:moveTo>
                  <a:lnTo>
                    <a:pt x="3032151" y="193853"/>
                  </a:lnTo>
                  <a:lnTo>
                    <a:pt x="3394253" y="193853"/>
                  </a:lnTo>
                  <a:lnTo>
                    <a:pt x="3547872" y="193853"/>
                  </a:lnTo>
                  <a:lnTo>
                    <a:pt x="3716122" y="193853"/>
                  </a:lnTo>
                  <a:lnTo>
                    <a:pt x="3880714" y="193853"/>
                  </a:lnTo>
                  <a:lnTo>
                    <a:pt x="3946551" y="193853"/>
                  </a:lnTo>
                  <a:lnTo>
                    <a:pt x="4045306" y="193853"/>
                  </a:lnTo>
                  <a:lnTo>
                    <a:pt x="4085539" y="190195"/>
                  </a:lnTo>
                  <a:lnTo>
                    <a:pt x="4140403" y="182880"/>
                  </a:lnTo>
                  <a:lnTo>
                    <a:pt x="4202583" y="168249"/>
                  </a:lnTo>
                  <a:lnTo>
                    <a:pt x="4246474" y="153619"/>
                  </a:lnTo>
                  <a:lnTo>
                    <a:pt x="4290365" y="135331"/>
                  </a:lnTo>
                  <a:lnTo>
                    <a:pt x="4345229" y="102413"/>
                  </a:lnTo>
                  <a:lnTo>
                    <a:pt x="4389120" y="69494"/>
                  </a:lnTo>
                  <a:lnTo>
                    <a:pt x="4443984" y="18288"/>
                  </a:lnTo>
                  <a:lnTo>
                    <a:pt x="4465930" y="0"/>
                  </a:lnTo>
                  <a:lnTo>
                    <a:pt x="4476903" y="0"/>
                  </a:lnTo>
                  <a:lnTo>
                    <a:pt x="4484218" y="7315"/>
                  </a:lnTo>
                  <a:lnTo>
                    <a:pt x="4491533" y="18288"/>
                  </a:lnTo>
                  <a:lnTo>
                    <a:pt x="4491533" y="47549"/>
                  </a:lnTo>
                  <a:lnTo>
                    <a:pt x="4484218" y="117043"/>
                  </a:lnTo>
                  <a:lnTo>
                    <a:pt x="4469587" y="179222"/>
                  </a:lnTo>
                  <a:lnTo>
                    <a:pt x="4418381" y="292608"/>
                  </a:lnTo>
                  <a:lnTo>
                    <a:pt x="4348887" y="427939"/>
                  </a:lnTo>
                  <a:lnTo>
                    <a:pt x="4304995" y="486461"/>
                  </a:lnTo>
                  <a:lnTo>
                    <a:pt x="4275735" y="508406"/>
                  </a:lnTo>
                  <a:lnTo>
                    <a:pt x="4242816" y="519379"/>
                  </a:lnTo>
                  <a:lnTo>
                    <a:pt x="4195267" y="512064"/>
                  </a:lnTo>
                  <a:lnTo>
                    <a:pt x="4100170" y="486461"/>
                  </a:lnTo>
                  <a:lnTo>
                    <a:pt x="3862426" y="468173"/>
                  </a:lnTo>
                  <a:lnTo>
                    <a:pt x="3573475" y="446227"/>
                  </a:lnTo>
                  <a:lnTo>
                    <a:pt x="3200400" y="438912"/>
                  </a:lnTo>
                  <a:lnTo>
                    <a:pt x="2816352" y="438912"/>
                  </a:lnTo>
                  <a:lnTo>
                    <a:pt x="2168957" y="438912"/>
                  </a:lnTo>
                  <a:lnTo>
                    <a:pt x="2117751" y="438912"/>
                  </a:lnTo>
                  <a:lnTo>
                    <a:pt x="1404519" y="438912"/>
                  </a:lnTo>
                  <a:lnTo>
                    <a:pt x="1126541" y="438912"/>
                  </a:lnTo>
                  <a:lnTo>
                    <a:pt x="892455" y="438912"/>
                  </a:lnTo>
                  <a:lnTo>
                    <a:pt x="654711" y="438912"/>
                  </a:lnTo>
                  <a:lnTo>
                    <a:pt x="442570" y="438912"/>
                  </a:lnTo>
                  <a:lnTo>
                    <a:pt x="248717" y="431597"/>
                  </a:lnTo>
                  <a:lnTo>
                    <a:pt x="164592" y="416966"/>
                  </a:lnTo>
                  <a:lnTo>
                    <a:pt x="91440" y="398678"/>
                  </a:lnTo>
                  <a:lnTo>
                    <a:pt x="40234" y="384048"/>
                  </a:lnTo>
                  <a:lnTo>
                    <a:pt x="21946" y="373075"/>
                  </a:lnTo>
                  <a:lnTo>
                    <a:pt x="0" y="354787"/>
                  </a:lnTo>
                  <a:lnTo>
                    <a:pt x="0" y="343814"/>
                  </a:lnTo>
                  <a:lnTo>
                    <a:pt x="21946" y="318211"/>
                  </a:lnTo>
                  <a:lnTo>
                    <a:pt x="47549" y="303581"/>
                  </a:lnTo>
                  <a:lnTo>
                    <a:pt x="109728" y="277977"/>
                  </a:lnTo>
                  <a:lnTo>
                    <a:pt x="197511" y="256032"/>
                  </a:lnTo>
                  <a:lnTo>
                    <a:pt x="303581" y="234086"/>
                  </a:lnTo>
                  <a:lnTo>
                    <a:pt x="384048" y="223113"/>
                  </a:lnTo>
                  <a:lnTo>
                    <a:pt x="552298" y="215798"/>
                  </a:lnTo>
                  <a:lnTo>
                    <a:pt x="768096" y="212141"/>
                  </a:lnTo>
                  <a:lnTo>
                    <a:pt x="1071677" y="208483"/>
                  </a:lnTo>
                  <a:lnTo>
                    <a:pt x="1378915" y="201168"/>
                  </a:lnTo>
                  <a:lnTo>
                    <a:pt x="1722730" y="197510"/>
                  </a:lnTo>
                  <a:lnTo>
                    <a:pt x="2542032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5054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8E962CA-4A06-44A6-B5B7-259DB7C10BDF}"/>
              </a:ext>
            </a:extLst>
          </p:cNvPr>
          <p:cNvGrpSpPr/>
          <p:nvPr/>
        </p:nvGrpSpPr>
        <p:grpSpPr>
          <a:xfrm>
            <a:off x="2514600" y="1527175"/>
            <a:ext cx="4914900" cy="4491038"/>
            <a:chOff x="2514600" y="1527175"/>
            <a:chExt cx="4914900" cy="4491038"/>
          </a:xfrm>
        </p:grpSpPr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8ED36028-ECB8-E641-9244-259FF0252506}"/>
                </a:ext>
              </a:extLst>
            </p:cNvPr>
            <p:cNvSpPr/>
            <p:nvPr/>
          </p:nvSpPr>
          <p:spPr>
            <a:xfrm>
              <a:off x="2689225" y="2152650"/>
              <a:ext cx="706438" cy="849313"/>
            </a:xfrm>
            <a:custGeom>
              <a:avLst/>
              <a:gdLst>
                <a:gd name="connsiteX0" fmla="*/ 283369 w 707232"/>
                <a:gd name="connsiteY0" fmla="*/ 383381 h 850106"/>
                <a:gd name="connsiteX1" fmla="*/ 214313 w 707232"/>
                <a:gd name="connsiteY1" fmla="*/ 292894 h 850106"/>
                <a:gd name="connsiteX2" fmla="*/ 147638 w 707232"/>
                <a:gd name="connsiteY2" fmla="*/ 211931 h 850106"/>
                <a:gd name="connsiteX3" fmla="*/ 85725 w 707232"/>
                <a:gd name="connsiteY3" fmla="*/ 140494 h 850106"/>
                <a:gd name="connsiteX4" fmla="*/ 35719 w 707232"/>
                <a:gd name="connsiteY4" fmla="*/ 85725 h 850106"/>
                <a:gd name="connsiteX5" fmla="*/ 19050 w 707232"/>
                <a:gd name="connsiteY5" fmla="*/ 69056 h 850106"/>
                <a:gd name="connsiteX6" fmla="*/ 7144 w 707232"/>
                <a:gd name="connsiteY6" fmla="*/ 45244 h 850106"/>
                <a:gd name="connsiteX7" fmla="*/ 0 w 707232"/>
                <a:gd name="connsiteY7" fmla="*/ 14288 h 850106"/>
                <a:gd name="connsiteX8" fmla="*/ 2382 w 707232"/>
                <a:gd name="connsiteY8" fmla="*/ 2381 h 850106"/>
                <a:gd name="connsiteX9" fmla="*/ 7144 w 707232"/>
                <a:gd name="connsiteY9" fmla="*/ 0 h 850106"/>
                <a:gd name="connsiteX10" fmla="*/ 28575 w 707232"/>
                <a:gd name="connsiteY10" fmla="*/ 7144 h 850106"/>
                <a:gd name="connsiteX11" fmla="*/ 64294 w 707232"/>
                <a:gd name="connsiteY11" fmla="*/ 26194 h 850106"/>
                <a:gd name="connsiteX12" fmla="*/ 133350 w 707232"/>
                <a:gd name="connsiteY12" fmla="*/ 66675 h 850106"/>
                <a:gd name="connsiteX13" fmla="*/ 211932 w 707232"/>
                <a:gd name="connsiteY13" fmla="*/ 119063 h 850106"/>
                <a:gd name="connsiteX14" fmla="*/ 309563 w 707232"/>
                <a:gd name="connsiteY14" fmla="*/ 185738 h 850106"/>
                <a:gd name="connsiteX15" fmla="*/ 381000 w 707232"/>
                <a:gd name="connsiteY15" fmla="*/ 240506 h 850106"/>
                <a:gd name="connsiteX16" fmla="*/ 442913 w 707232"/>
                <a:gd name="connsiteY16" fmla="*/ 288131 h 850106"/>
                <a:gd name="connsiteX17" fmla="*/ 502444 w 707232"/>
                <a:gd name="connsiteY17" fmla="*/ 342900 h 850106"/>
                <a:gd name="connsiteX18" fmla="*/ 569119 w 707232"/>
                <a:gd name="connsiteY18" fmla="*/ 409575 h 850106"/>
                <a:gd name="connsiteX19" fmla="*/ 621507 w 707232"/>
                <a:gd name="connsiteY19" fmla="*/ 466725 h 850106"/>
                <a:gd name="connsiteX20" fmla="*/ 666750 w 707232"/>
                <a:gd name="connsiteY20" fmla="*/ 528638 h 850106"/>
                <a:gd name="connsiteX21" fmla="*/ 685800 w 707232"/>
                <a:gd name="connsiteY21" fmla="*/ 571500 h 850106"/>
                <a:gd name="connsiteX22" fmla="*/ 704850 w 707232"/>
                <a:gd name="connsiteY22" fmla="*/ 664369 h 850106"/>
                <a:gd name="connsiteX23" fmla="*/ 707232 w 707232"/>
                <a:gd name="connsiteY23" fmla="*/ 711994 h 850106"/>
                <a:gd name="connsiteX24" fmla="*/ 697707 w 707232"/>
                <a:gd name="connsiteY24" fmla="*/ 766763 h 850106"/>
                <a:gd name="connsiteX25" fmla="*/ 683419 w 707232"/>
                <a:gd name="connsiteY25" fmla="*/ 795338 h 850106"/>
                <a:gd name="connsiteX26" fmla="*/ 652463 w 707232"/>
                <a:gd name="connsiteY26" fmla="*/ 826294 h 850106"/>
                <a:gd name="connsiteX27" fmla="*/ 623888 w 707232"/>
                <a:gd name="connsiteY27" fmla="*/ 842963 h 850106"/>
                <a:gd name="connsiteX28" fmla="*/ 595313 w 707232"/>
                <a:gd name="connsiteY28" fmla="*/ 850106 h 850106"/>
                <a:gd name="connsiteX29" fmla="*/ 566738 w 707232"/>
                <a:gd name="connsiteY29" fmla="*/ 842963 h 850106"/>
                <a:gd name="connsiteX30" fmla="*/ 538163 w 707232"/>
                <a:gd name="connsiteY30" fmla="*/ 826294 h 850106"/>
                <a:gd name="connsiteX31" fmla="*/ 516732 w 707232"/>
                <a:gd name="connsiteY31" fmla="*/ 804863 h 850106"/>
                <a:gd name="connsiteX32" fmla="*/ 495300 w 707232"/>
                <a:gd name="connsiteY32" fmla="*/ 781050 h 850106"/>
                <a:gd name="connsiteX33" fmla="*/ 469107 w 707232"/>
                <a:gd name="connsiteY33" fmla="*/ 738188 h 850106"/>
                <a:gd name="connsiteX34" fmla="*/ 438150 w 707232"/>
                <a:gd name="connsiteY34" fmla="*/ 664369 h 850106"/>
                <a:gd name="connsiteX35" fmla="*/ 409575 w 707232"/>
                <a:gd name="connsiteY35" fmla="*/ 590550 h 850106"/>
                <a:gd name="connsiteX36" fmla="*/ 373857 w 707232"/>
                <a:gd name="connsiteY36" fmla="*/ 523875 h 850106"/>
                <a:gd name="connsiteX37" fmla="*/ 330994 w 707232"/>
                <a:gd name="connsiteY37" fmla="*/ 450056 h 850106"/>
                <a:gd name="connsiteX38" fmla="*/ 283369 w 707232"/>
                <a:gd name="connsiteY38" fmla="*/ 38338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7232" h="850106">
                  <a:moveTo>
                    <a:pt x="283369" y="383381"/>
                  </a:moveTo>
                  <a:lnTo>
                    <a:pt x="214313" y="292894"/>
                  </a:lnTo>
                  <a:lnTo>
                    <a:pt x="147638" y="211931"/>
                  </a:lnTo>
                  <a:lnTo>
                    <a:pt x="85725" y="140494"/>
                  </a:lnTo>
                  <a:lnTo>
                    <a:pt x="35719" y="85725"/>
                  </a:lnTo>
                  <a:lnTo>
                    <a:pt x="19050" y="69056"/>
                  </a:lnTo>
                  <a:lnTo>
                    <a:pt x="7144" y="45244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7144" y="0"/>
                  </a:lnTo>
                  <a:lnTo>
                    <a:pt x="28575" y="7144"/>
                  </a:lnTo>
                  <a:lnTo>
                    <a:pt x="64294" y="26194"/>
                  </a:lnTo>
                  <a:lnTo>
                    <a:pt x="133350" y="66675"/>
                  </a:lnTo>
                  <a:lnTo>
                    <a:pt x="211932" y="119063"/>
                  </a:lnTo>
                  <a:lnTo>
                    <a:pt x="309563" y="185738"/>
                  </a:lnTo>
                  <a:lnTo>
                    <a:pt x="381000" y="240506"/>
                  </a:lnTo>
                  <a:lnTo>
                    <a:pt x="442913" y="288131"/>
                  </a:lnTo>
                  <a:lnTo>
                    <a:pt x="502444" y="342900"/>
                  </a:lnTo>
                  <a:lnTo>
                    <a:pt x="569119" y="409575"/>
                  </a:lnTo>
                  <a:lnTo>
                    <a:pt x="621507" y="466725"/>
                  </a:lnTo>
                  <a:lnTo>
                    <a:pt x="666750" y="528638"/>
                  </a:lnTo>
                  <a:lnTo>
                    <a:pt x="685800" y="571500"/>
                  </a:lnTo>
                  <a:lnTo>
                    <a:pt x="704850" y="664369"/>
                  </a:lnTo>
                  <a:lnTo>
                    <a:pt x="707232" y="711994"/>
                  </a:lnTo>
                  <a:lnTo>
                    <a:pt x="697707" y="766763"/>
                  </a:lnTo>
                  <a:lnTo>
                    <a:pt x="683419" y="795338"/>
                  </a:lnTo>
                  <a:lnTo>
                    <a:pt x="652463" y="826294"/>
                  </a:lnTo>
                  <a:lnTo>
                    <a:pt x="623888" y="842963"/>
                  </a:lnTo>
                  <a:lnTo>
                    <a:pt x="595313" y="850106"/>
                  </a:lnTo>
                  <a:lnTo>
                    <a:pt x="566738" y="842963"/>
                  </a:lnTo>
                  <a:lnTo>
                    <a:pt x="538163" y="826294"/>
                  </a:lnTo>
                  <a:lnTo>
                    <a:pt x="516732" y="804863"/>
                  </a:lnTo>
                  <a:lnTo>
                    <a:pt x="495300" y="781050"/>
                  </a:lnTo>
                  <a:lnTo>
                    <a:pt x="469107" y="738188"/>
                  </a:lnTo>
                  <a:lnTo>
                    <a:pt x="438150" y="664369"/>
                  </a:lnTo>
                  <a:lnTo>
                    <a:pt x="409575" y="590550"/>
                  </a:lnTo>
                  <a:lnTo>
                    <a:pt x="373857" y="523875"/>
                  </a:lnTo>
                  <a:lnTo>
                    <a:pt x="330994" y="450056"/>
                  </a:lnTo>
                  <a:lnTo>
                    <a:pt x="283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EFDF9207-AC85-364D-848B-ECA28576058A}"/>
                </a:ext>
              </a:extLst>
            </p:cNvPr>
            <p:cNvSpPr/>
            <p:nvPr/>
          </p:nvSpPr>
          <p:spPr>
            <a:xfrm>
              <a:off x="4214813" y="1943100"/>
              <a:ext cx="612775" cy="814388"/>
            </a:xfrm>
            <a:custGeom>
              <a:avLst/>
              <a:gdLst>
                <a:gd name="connsiteX0" fmla="*/ 397668 w 611981"/>
                <a:gd name="connsiteY0" fmla="*/ 481013 h 814388"/>
                <a:gd name="connsiteX1" fmla="*/ 514350 w 611981"/>
                <a:gd name="connsiteY1" fmla="*/ 364331 h 814388"/>
                <a:gd name="connsiteX2" fmla="*/ 573881 w 611981"/>
                <a:gd name="connsiteY2" fmla="*/ 304800 h 814388"/>
                <a:gd name="connsiteX3" fmla="*/ 595312 w 611981"/>
                <a:gd name="connsiteY3" fmla="*/ 288131 h 814388"/>
                <a:gd name="connsiteX4" fmla="*/ 604837 w 611981"/>
                <a:gd name="connsiteY4" fmla="*/ 278606 h 814388"/>
                <a:gd name="connsiteX5" fmla="*/ 609600 w 611981"/>
                <a:gd name="connsiteY5" fmla="*/ 271463 h 814388"/>
                <a:gd name="connsiteX6" fmla="*/ 611981 w 611981"/>
                <a:gd name="connsiteY6" fmla="*/ 257175 h 814388"/>
                <a:gd name="connsiteX7" fmla="*/ 602456 w 611981"/>
                <a:gd name="connsiteY7" fmla="*/ 226219 h 814388"/>
                <a:gd name="connsiteX8" fmla="*/ 588168 w 611981"/>
                <a:gd name="connsiteY8" fmla="*/ 202406 h 814388"/>
                <a:gd name="connsiteX9" fmla="*/ 552450 w 611981"/>
                <a:gd name="connsiteY9" fmla="*/ 164306 h 814388"/>
                <a:gd name="connsiteX10" fmla="*/ 504825 w 611981"/>
                <a:gd name="connsiteY10" fmla="*/ 123825 h 814388"/>
                <a:gd name="connsiteX11" fmla="*/ 440531 w 611981"/>
                <a:gd name="connsiteY11" fmla="*/ 78581 h 814388"/>
                <a:gd name="connsiteX12" fmla="*/ 388143 w 611981"/>
                <a:gd name="connsiteY12" fmla="*/ 45244 h 814388"/>
                <a:gd name="connsiteX13" fmla="*/ 335756 w 611981"/>
                <a:gd name="connsiteY13" fmla="*/ 21431 h 814388"/>
                <a:gd name="connsiteX14" fmla="*/ 292893 w 611981"/>
                <a:gd name="connsiteY14" fmla="*/ 7144 h 814388"/>
                <a:gd name="connsiteX15" fmla="*/ 252412 w 611981"/>
                <a:gd name="connsiteY15" fmla="*/ 0 h 814388"/>
                <a:gd name="connsiteX16" fmla="*/ 235743 w 611981"/>
                <a:gd name="connsiteY16" fmla="*/ 2381 h 814388"/>
                <a:gd name="connsiteX17" fmla="*/ 230981 w 611981"/>
                <a:gd name="connsiteY17" fmla="*/ 9525 h 814388"/>
                <a:gd name="connsiteX18" fmla="*/ 228600 w 611981"/>
                <a:gd name="connsiteY18" fmla="*/ 28575 h 814388"/>
                <a:gd name="connsiteX19" fmla="*/ 235743 w 611981"/>
                <a:gd name="connsiteY19" fmla="*/ 61913 h 814388"/>
                <a:gd name="connsiteX20" fmla="*/ 245268 w 611981"/>
                <a:gd name="connsiteY20" fmla="*/ 88106 h 814388"/>
                <a:gd name="connsiteX21" fmla="*/ 254793 w 611981"/>
                <a:gd name="connsiteY21" fmla="*/ 119063 h 814388"/>
                <a:gd name="connsiteX22" fmla="*/ 259556 w 611981"/>
                <a:gd name="connsiteY22" fmla="*/ 145256 h 814388"/>
                <a:gd name="connsiteX23" fmla="*/ 259556 w 611981"/>
                <a:gd name="connsiteY23" fmla="*/ 192881 h 814388"/>
                <a:gd name="connsiteX24" fmla="*/ 252412 w 611981"/>
                <a:gd name="connsiteY24" fmla="*/ 240506 h 814388"/>
                <a:gd name="connsiteX25" fmla="*/ 238125 w 611981"/>
                <a:gd name="connsiteY25" fmla="*/ 283369 h 814388"/>
                <a:gd name="connsiteX26" fmla="*/ 166687 w 611981"/>
                <a:gd name="connsiteY26" fmla="*/ 431006 h 814388"/>
                <a:gd name="connsiteX27" fmla="*/ 90487 w 611981"/>
                <a:gd name="connsiteY27" fmla="*/ 597694 h 814388"/>
                <a:gd name="connsiteX28" fmla="*/ 33337 w 611981"/>
                <a:gd name="connsiteY28" fmla="*/ 716756 h 814388"/>
                <a:gd name="connsiteX29" fmla="*/ 16668 w 611981"/>
                <a:gd name="connsiteY29" fmla="*/ 752475 h 814388"/>
                <a:gd name="connsiteX30" fmla="*/ 7143 w 611981"/>
                <a:gd name="connsiteY30" fmla="*/ 773906 h 814388"/>
                <a:gd name="connsiteX31" fmla="*/ 0 w 611981"/>
                <a:gd name="connsiteY31" fmla="*/ 800100 h 814388"/>
                <a:gd name="connsiteX32" fmla="*/ 0 w 611981"/>
                <a:gd name="connsiteY32" fmla="*/ 809625 h 814388"/>
                <a:gd name="connsiteX33" fmla="*/ 4762 w 611981"/>
                <a:gd name="connsiteY33" fmla="*/ 814388 h 814388"/>
                <a:gd name="connsiteX34" fmla="*/ 33337 w 611981"/>
                <a:gd name="connsiteY34" fmla="*/ 809625 h 814388"/>
                <a:gd name="connsiteX35" fmla="*/ 92868 w 611981"/>
                <a:gd name="connsiteY35" fmla="*/ 781050 h 814388"/>
                <a:gd name="connsiteX36" fmla="*/ 109537 w 611981"/>
                <a:gd name="connsiteY36" fmla="*/ 769144 h 814388"/>
                <a:gd name="connsiteX37" fmla="*/ 195262 w 611981"/>
                <a:gd name="connsiteY37" fmla="*/ 683419 h 814388"/>
                <a:gd name="connsiteX38" fmla="*/ 283368 w 611981"/>
                <a:gd name="connsiteY38" fmla="*/ 592931 h 814388"/>
                <a:gd name="connsiteX39" fmla="*/ 397668 w 611981"/>
                <a:gd name="connsiteY39" fmla="*/ 481013 h 8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1981" h="814388">
                  <a:moveTo>
                    <a:pt x="397668" y="481013"/>
                  </a:moveTo>
                  <a:lnTo>
                    <a:pt x="514350" y="364331"/>
                  </a:lnTo>
                  <a:lnTo>
                    <a:pt x="573881" y="304800"/>
                  </a:lnTo>
                  <a:lnTo>
                    <a:pt x="595312" y="288131"/>
                  </a:lnTo>
                  <a:lnTo>
                    <a:pt x="604837" y="278606"/>
                  </a:lnTo>
                  <a:lnTo>
                    <a:pt x="609600" y="271463"/>
                  </a:lnTo>
                  <a:lnTo>
                    <a:pt x="611981" y="257175"/>
                  </a:lnTo>
                  <a:lnTo>
                    <a:pt x="602456" y="226219"/>
                  </a:lnTo>
                  <a:lnTo>
                    <a:pt x="588168" y="202406"/>
                  </a:lnTo>
                  <a:lnTo>
                    <a:pt x="552450" y="164306"/>
                  </a:lnTo>
                  <a:lnTo>
                    <a:pt x="504825" y="123825"/>
                  </a:lnTo>
                  <a:lnTo>
                    <a:pt x="440531" y="78581"/>
                  </a:lnTo>
                  <a:lnTo>
                    <a:pt x="388143" y="45244"/>
                  </a:lnTo>
                  <a:lnTo>
                    <a:pt x="335756" y="21431"/>
                  </a:lnTo>
                  <a:lnTo>
                    <a:pt x="292893" y="7144"/>
                  </a:lnTo>
                  <a:lnTo>
                    <a:pt x="252412" y="0"/>
                  </a:lnTo>
                  <a:lnTo>
                    <a:pt x="235743" y="2381"/>
                  </a:lnTo>
                  <a:lnTo>
                    <a:pt x="230981" y="9525"/>
                  </a:lnTo>
                  <a:lnTo>
                    <a:pt x="228600" y="28575"/>
                  </a:lnTo>
                  <a:lnTo>
                    <a:pt x="235743" y="61913"/>
                  </a:lnTo>
                  <a:lnTo>
                    <a:pt x="245268" y="88106"/>
                  </a:lnTo>
                  <a:lnTo>
                    <a:pt x="254793" y="119063"/>
                  </a:lnTo>
                  <a:lnTo>
                    <a:pt x="259556" y="145256"/>
                  </a:lnTo>
                  <a:lnTo>
                    <a:pt x="259556" y="192881"/>
                  </a:lnTo>
                  <a:lnTo>
                    <a:pt x="252412" y="240506"/>
                  </a:lnTo>
                  <a:lnTo>
                    <a:pt x="238125" y="283369"/>
                  </a:lnTo>
                  <a:lnTo>
                    <a:pt x="166687" y="431006"/>
                  </a:lnTo>
                  <a:lnTo>
                    <a:pt x="90487" y="597694"/>
                  </a:lnTo>
                  <a:lnTo>
                    <a:pt x="33337" y="716756"/>
                  </a:lnTo>
                  <a:lnTo>
                    <a:pt x="16668" y="752475"/>
                  </a:lnTo>
                  <a:lnTo>
                    <a:pt x="7143" y="773906"/>
                  </a:lnTo>
                  <a:lnTo>
                    <a:pt x="0" y="800100"/>
                  </a:lnTo>
                  <a:lnTo>
                    <a:pt x="0" y="809625"/>
                  </a:lnTo>
                  <a:lnTo>
                    <a:pt x="4762" y="814388"/>
                  </a:lnTo>
                  <a:lnTo>
                    <a:pt x="33337" y="809625"/>
                  </a:lnTo>
                  <a:lnTo>
                    <a:pt x="92868" y="781050"/>
                  </a:lnTo>
                  <a:lnTo>
                    <a:pt x="109537" y="769144"/>
                  </a:lnTo>
                  <a:lnTo>
                    <a:pt x="195262" y="683419"/>
                  </a:lnTo>
                  <a:lnTo>
                    <a:pt x="283368" y="592931"/>
                  </a:lnTo>
                  <a:lnTo>
                    <a:pt x="397668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081AD43B-4BCB-0E4E-B2DC-CBCF82E81CC1}"/>
                </a:ext>
              </a:extLst>
            </p:cNvPr>
            <p:cNvSpPr/>
            <p:nvPr/>
          </p:nvSpPr>
          <p:spPr>
            <a:xfrm>
              <a:off x="2657475" y="3046413"/>
              <a:ext cx="2090738" cy="641350"/>
            </a:xfrm>
            <a:custGeom>
              <a:avLst/>
              <a:gdLst>
                <a:gd name="connsiteX0" fmla="*/ 585788 w 2090738"/>
                <a:gd name="connsiteY0" fmla="*/ 326231 h 642937"/>
                <a:gd name="connsiteX1" fmla="*/ 716756 w 2090738"/>
                <a:gd name="connsiteY1" fmla="*/ 295275 h 642937"/>
                <a:gd name="connsiteX2" fmla="*/ 883444 w 2090738"/>
                <a:gd name="connsiteY2" fmla="*/ 247650 h 642937"/>
                <a:gd name="connsiteX3" fmla="*/ 1076325 w 2090738"/>
                <a:gd name="connsiteY3" fmla="*/ 185737 h 642937"/>
                <a:gd name="connsiteX4" fmla="*/ 1116806 w 2090738"/>
                <a:gd name="connsiteY4" fmla="*/ 171450 h 642937"/>
                <a:gd name="connsiteX5" fmla="*/ 1266825 w 2090738"/>
                <a:gd name="connsiteY5" fmla="*/ 138112 h 642937"/>
                <a:gd name="connsiteX6" fmla="*/ 1345406 w 2090738"/>
                <a:gd name="connsiteY6" fmla="*/ 128587 h 642937"/>
                <a:gd name="connsiteX7" fmla="*/ 1454944 w 2090738"/>
                <a:gd name="connsiteY7" fmla="*/ 107156 h 642937"/>
                <a:gd name="connsiteX8" fmla="*/ 1528763 w 2090738"/>
                <a:gd name="connsiteY8" fmla="*/ 88106 h 642937"/>
                <a:gd name="connsiteX9" fmla="*/ 1595438 w 2090738"/>
                <a:gd name="connsiteY9" fmla="*/ 64294 h 642937"/>
                <a:gd name="connsiteX10" fmla="*/ 1657350 w 2090738"/>
                <a:gd name="connsiteY10" fmla="*/ 38100 h 642937"/>
                <a:gd name="connsiteX11" fmla="*/ 1704975 w 2090738"/>
                <a:gd name="connsiteY11" fmla="*/ 4762 h 642937"/>
                <a:gd name="connsiteX12" fmla="*/ 1728788 w 2090738"/>
                <a:gd name="connsiteY12" fmla="*/ 0 h 642937"/>
                <a:gd name="connsiteX13" fmla="*/ 1790700 w 2090738"/>
                <a:gd name="connsiteY13" fmla="*/ 2381 h 642937"/>
                <a:gd name="connsiteX14" fmla="*/ 1845469 w 2090738"/>
                <a:gd name="connsiteY14" fmla="*/ 16669 h 642937"/>
                <a:gd name="connsiteX15" fmla="*/ 1905000 w 2090738"/>
                <a:gd name="connsiteY15" fmla="*/ 38100 h 642937"/>
                <a:gd name="connsiteX16" fmla="*/ 1969294 w 2090738"/>
                <a:gd name="connsiteY16" fmla="*/ 66675 h 642937"/>
                <a:gd name="connsiteX17" fmla="*/ 2016919 w 2090738"/>
                <a:gd name="connsiteY17" fmla="*/ 92869 h 642937"/>
                <a:gd name="connsiteX18" fmla="*/ 2052638 w 2090738"/>
                <a:gd name="connsiteY18" fmla="*/ 116681 h 642937"/>
                <a:gd name="connsiteX19" fmla="*/ 2069306 w 2090738"/>
                <a:gd name="connsiteY19" fmla="*/ 128587 h 642937"/>
                <a:gd name="connsiteX20" fmla="*/ 2081213 w 2090738"/>
                <a:gd name="connsiteY20" fmla="*/ 140494 h 642937"/>
                <a:gd name="connsiteX21" fmla="*/ 2085975 w 2090738"/>
                <a:gd name="connsiteY21" fmla="*/ 150019 h 642937"/>
                <a:gd name="connsiteX22" fmla="*/ 2090738 w 2090738"/>
                <a:gd name="connsiteY22" fmla="*/ 159544 h 642937"/>
                <a:gd name="connsiteX23" fmla="*/ 2090738 w 2090738"/>
                <a:gd name="connsiteY23" fmla="*/ 171450 h 642937"/>
                <a:gd name="connsiteX24" fmla="*/ 2083594 w 2090738"/>
                <a:gd name="connsiteY24" fmla="*/ 188119 h 642937"/>
                <a:gd name="connsiteX25" fmla="*/ 2071688 w 2090738"/>
                <a:gd name="connsiteY25" fmla="*/ 202406 h 642937"/>
                <a:gd name="connsiteX26" fmla="*/ 2028825 w 2090738"/>
                <a:gd name="connsiteY26" fmla="*/ 221456 h 642937"/>
                <a:gd name="connsiteX27" fmla="*/ 1962150 w 2090738"/>
                <a:gd name="connsiteY27" fmla="*/ 235744 h 642937"/>
                <a:gd name="connsiteX28" fmla="*/ 1835944 w 2090738"/>
                <a:gd name="connsiteY28" fmla="*/ 257175 h 642937"/>
                <a:gd name="connsiteX29" fmla="*/ 1662113 w 2090738"/>
                <a:gd name="connsiteY29" fmla="*/ 285750 h 642937"/>
                <a:gd name="connsiteX30" fmla="*/ 1350169 w 2090738"/>
                <a:gd name="connsiteY30" fmla="*/ 328612 h 642937"/>
                <a:gd name="connsiteX31" fmla="*/ 1250156 w 2090738"/>
                <a:gd name="connsiteY31" fmla="*/ 345281 h 642937"/>
                <a:gd name="connsiteX32" fmla="*/ 1016794 w 2090738"/>
                <a:gd name="connsiteY32" fmla="*/ 428625 h 642937"/>
                <a:gd name="connsiteX33" fmla="*/ 935831 w 2090738"/>
                <a:gd name="connsiteY33" fmla="*/ 445294 h 642937"/>
                <a:gd name="connsiteX34" fmla="*/ 800100 w 2090738"/>
                <a:gd name="connsiteY34" fmla="*/ 485775 h 642937"/>
                <a:gd name="connsiteX35" fmla="*/ 626269 w 2090738"/>
                <a:gd name="connsiteY35" fmla="*/ 538162 h 642937"/>
                <a:gd name="connsiteX36" fmla="*/ 519113 w 2090738"/>
                <a:gd name="connsiteY36" fmla="*/ 576262 h 642937"/>
                <a:gd name="connsiteX37" fmla="*/ 461963 w 2090738"/>
                <a:gd name="connsiteY37" fmla="*/ 597694 h 642937"/>
                <a:gd name="connsiteX38" fmla="*/ 409575 w 2090738"/>
                <a:gd name="connsiteY38" fmla="*/ 619125 h 642937"/>
                <a:gd name="connsiteX39" fmla="*/ 378619 w 2090738"/>
                <a:gd name="connsiteY39" fmla="*/ 633412 h 642937"/>
                <a:gd name="connsiteX40" fmla="*/ 354806 w 2090738"/>
                <a:gd name="connsiteY40" fmla="*/ 640556 h 642937"/>
                <a:gd name="connsiteX41" fmla="*/ 328613 w 2090738"/>
                <a:gd name="connsiteY41" fmla="*/ 642937 h 642937"/>
                <a:gd name="connsiteX42" fmla="*/ 295275 w 2090738"/>
                <a:gd name="connsiteY42" fmla="*/ 638175 h 642937"/>
                <a:gd name="connsiteX43" fmla="*/ 259556 w 2090738"/>
                <a:gd name="connsiteY43" fmla="*/ 628650 h 642937"/>
                <a:gd name="connsiteX44" fmla="*/ 223838 w 2090738"/>
                <a:gd name="connsiteY44" fmla="*/ 611981 h 642937"/>
                <a:gd name="connsiteX45" fmla="*/ 197644 w 2090738"/>
                <a:gd name="connsiteY45" fmla="*/ 590550 h 642937"/>
                <a:gd name="connsiteX46" fmla="*/ 157163 w 2090738"/>
                <a:gd name="connsiteY46" fmla="*/ 557212 h 642937"/>
                <a:gd name="connsiteX47" fmla="*/ 109538 w 2090738"/>
                <a:gd name="connsiteY47" fmla="*/ 504825 h 642937"/>
                <a:gd name="connsiteX48" fmla="*/ 66675 w 2090738"/>
                <a:gd name="connsiteY48" fmla="*/ 450056 h 642937"/>
                <a:gd name="connsiteX49" fmla="*/ 28575 w 2090738"/>
                <a:gd name="connsiteY49" fmla="*/ 395287 h 642937"/>
                <a:gd name="connsiteX50" fmla="*/ 11906 w 2090738"/>
                <a:gd name="connsiteY50" fmla="*/ 371475 h 642937"/>
                <a:gd name="connsiteX51" fmla="*/ 4763 w 2090738"/>
                <a:gd name="connsiteY51" fmla="*/ 350044 h 642937"/>
                <a:gd name="connsiteX52" fmla="*/ 0 w 2090738"/>
                <a:gd name="connsiteY52" fmla="*/ 328612 h 642937"/>
                <a:gd name="connsiteX53" fmla="*/ 2381 w 2090738"/>
                <a:gd name="connsiteY53" fmla="*/ 302419 h 642937"/>
                <a:gd name="connsiteX54" fmla="*/ 7144 w 2090738"/>
                <a:gd name="connsiteY54" fmla="*/ 300037 h 642937"/>
                <a:gd name="connsiteX55" fmla="*/ 21431 w 2090738"/>
                <a:gd name="connsiteY55" fmla="*/ 295275 h 642937"/>
                <a:gd name="connsiteX56" fmla="*/ 38100 w 2090738"/>
                <a:gd name="connsiteY56" fmla="*/ 304800 h 642937"/>
                <a:gd name="connsiteX57" fmla="*/ 66675 w 2090738"/>
                <a:gd name="connsiteY57" fmla="*/ 321469 h 642937"/>
                <a:gd name="connsiteX58" fmla="*/ 114300 w 2090738"/>
                <a:gd name="connsiteY58" fmla="*/ 338137 h 642937"/>
                <a:gd name="connsiteX59" fmla="*/ 235744 w 2090738"/>
                <a:gd name="connsiteY59" fmla="*/ 357187 h 642937"/>
                <a:gd name="connsiteX60" fmla="*/ 350044 w 2090738"/>
                <a:gd name="connsiteY60" fmla="*/ 364331 h 642937"/>
                <a:gd name="connsiteX61" fmla="*/ 390525 w 2090738"/>
                <a:gd name="connsiteY61" fmla="*/ 361950 h 642937"/>
                <a:gd name="connsiteX62" fmla="*/ 585788 w 2090738"/>
                <a:gd name="connsiteY62" fmla="*/ 3262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90738" h="642937">
                  <a:moveTo>
                    <a:pt x="585788" y="326231"/>
                  </a:moveTo>
                  <a:lnTo>
                    <a:pt x="716756" y="295275"/>
                  </a:lnTo>
                  <a:lnTo>
                    <a:pt x="883444" y="247650"/>
                  </a:lnTo>
                  <a:lnTo>
                    <a:pt x="1076325" y="185737"/>
                  </a:lnTo>
                  <a:lnTo>
                    <a:pt x="1116806" y="171450"/>
                  </a:lnTo>
                  <a:lnTo>
                    <a:pt x="1266825" y="138112"/>
                  </a:lnTo>
                  <a:lnTo>
                    <a:pt x="1345406" y="128587"/>
                  </a:lnTo>
                  <a:lnTo>
                    <a:pt x="1454944" y="107156"/>
                  </a:lnTo>
                  <a:lnTo>
                    <a:pt x="1528763" y="88106"/>
                  </a:lnTo>
                  <a:lnTo>
                    <a:pt x="1595438" y="64294"/>
                  </a:lnTo>
                  <a:lnTo>
                    <a:pt x="1657350" y="38100"/>
                  </a:lnTo>
                  <a:lnTo>
                    <a:pt x="1704975" y="4762"/>
                  </a:lnTo>
                  <a:lnTo>
                    <a:pt x="1728788" y="0"/>
                  </a:lnTo>
                  <a:lnTo>
                    <a:pt x="1790700" y="2381"/>
                  </a:lnTo>
                  <a:lnTo>
                    <a:pt x="1845469" y="16669"/>
                  </a:lnTo>
                  <a:lnTo>
                    <a:pt x="1905000" y="38100"/>
                  </a:lnTo>
                  <a:lnTo>
                    <a:pt x="1969294" y="66675"/>
                  </a:lnTo>
                  <a:lnTo>
                    <a:pt x="2016919" y="92869"/>
                  </a:lnTo>
                  <a:lnTo>
                    <a:pt x="2052638" y="116681"/>
                  </a:lnTo>
                  <a:lnTo>
                    <a:pt x="2069306" y="128587"/>
                  </a:lnTo>
                  <a:lnTo>
                    <a:pt x="2081213" y="140494"/>
                  </a:lnTo>
                  <a:lnTo>
                    <a:pt x="2085975" y="150019"/>
                  </a:lnTo>
                  <a:lnTo>
                    <a:pt x="2090738" y="159544"/>
                  </a:lnTo>
                  <a:lnTo>
                    <a:pt x="2090738" y="171450"/>
                  </a:lnTo>
                  <a:lnTo>
                    <a:pt x="2083594" y="188119"/>
                  </a:lnTo>
                  <a:lnTo>
                    <a:pt x="2071688" y="202406"/>
                  </a:lnTo>
                  <a:lnTo>
                    <a:pt x="2028825" y="221456"/>
                  </a:lnTo>
                  <a:lnTo>
                    <a:pt x="1962150" y="235744"/>
                  </a:lnTo>
                  <a:lnTo>
                    <a:pt x="1835944" y="257175"/>
                  </a:lnTo>
                  <a:lnTo>
                    <a:pt x="1662113" y="285750"/>
                  </a:lnTo>
                  <a:lnTo>
                    <a:pt x="1350169" y="328612"/>
                  </a:lnTo>
                  <a:lnTo>
                    <a:pt x="1250156" y="345281"/>
                  </a:lnTo>
                  <a:lnTo>
                    <a:pt x="1016794" y="428625"/>
                  </a:lnTo>
                  <a:lnTo>
                    <a:pt x="935831" y="445294"/>
                  </a:lnTo>
                  <a:lnTo>
                    <a:pt x="800100" y="485775"/>
                  </a:lnTo>
                  <a:lnTo>
                    <a:pt x="626269" y="538162"/>
                  </a:lnTo>
                  <a:lnTo>
                    <a:pt x="519113" y="576262"/>
                  </a:lnTo>
                  <a:lnTo>
                    <a:pt x="461963" y="597694"/>
                  </a:lnTo>
                  <a:lnTo>
                    <a:pt x="409575" y="619125"/>
                  </a:lnTo>
                  <a:lnTo>
                    <a:pt x="378619" y="633412"/>
                  </a:lnTo>
                  <a:lnTo>
                    <a:pt x="354806" y="640556"/>
                  </a:lnTo>
                  <a:lnTo>
                    <a:pt x="328613" y="642937"/>
                  </a:lnTo>
                  <a:lnTo>
                    <a:pt x="295275" y="638175"/>
                  </a:lnTo>
                  <a:lnTo>
                    <a:pt x="259556" y="628650"/>
                  </a:lnTo>
                  <a:lnTo>
                    <a:pt x="223838" y="611981"/>
                  </a:lnTo>
                  <a:lnTo>
                    <a:pt x="197644" y="590550"/>
                  </a:lnTo>
                  <a:lnTo>
                    <a:pt x="157163" y="557212"/>
                  </a:lnTo>
                  <a:lnTo>
                    <a:pt x="109538" y="504825"/>
                  </a:lnTo>
                  <a:lnTo>
                    <a:pt x="66675" y="450056"/>
                  </a:lnTo>
                  <a:lnTo>
                    <a:pt x="28575" y="395287"/>
                  </a:lnTo>
                  <a:lnTo>
                    <a:pt x="11906" y="371475"/>
                  </a:lnTo>
                  <a:lnTo>
                    <a:pt x="4763" y="350044"/>
                  </a:lnTo>
                  <a:lnTo>
                    <a:pt x="0" y="328612"/>
                  </a:lnTo>
                  <a:lnTo>
                    <a:pt x="2381" y="302419"/>
                  </a:lnTo>
                  <a:lnTo>
                    <a:pt x="7144" y="300037"/>
                  </a:lnTo>
                  <a:lnTo>
                    <a:pt x="21431" y="295275"/>
                  </a:lnTo>
                  <a:lnTo>
                    <a:pt x="38100" y="304800"/>
                  </a:lnTo>
                  <a:lnTo>
                    <a:pt x="66675" y="321469"/>
                  </a:lnTo>
                  <a:lnTo>
                    <a:pt x="114300" y="338137"/>
                  </a:lnTo>
                  <a:lnTo>
                    <a:pt x="235744" y="357187"/>
                  </a:lnTo>
                  <a:lnTo>
                    <a:pt x="350044" y="364331"/>
                  </a:lnTo>
                  <a:lnTo>
                    <a:pt x="390525" y="361950"/>
                  </a:lnTo>
                  <a:lnTo>
                    <a:pt x="585788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C3DD33B7-6640-284C-A83E-633D9D63D112}"/>
                </a:ext>
              </a:extLst>
            </p:cNvPr>
            <p:cNvSpPr/>
            <p:nvPr/>
          </p:nvSpPr>
          <p:spPr>
            <a:xfrm>
              <a:off x="4986338" y="2951163"/>
              <a:ext cx="795337" cy="517525"/>
            </a:xfrm>
            <a:custGeom>
              <a:avLst/>
              <a:gdLst>
                <a:gd name="connsiteX0" fmla="*/ 292893 w 795337"/>
                <a:gd name="connsiteY0" fmla="*/ 61912 h 519112"/>
                <a:gd name="connsiteX1" fmla="*/ 361950 w 795337"/>
                <a:gd name="connsiteY1" fmla="*/ 76200 h 519112"/>
                <a:gd name="connsiteX2" fmla="*/ 402431 w 795337"/>
                <a:gd name="connsiteY2" fmla="*/ 83344 h 519112"/>
                <a:gd name="connsiteX3" fmla="*/ 473868 w 795337"/>
                <a:gd name="connsiteY3" fmla="*/ 92869 h 519112"/>
                <a:gd name="connsiteX4" fmla="*/ 531018 w 795337"/>
                <a:gd name="connsiteY4" fmla="*/ 100012 h 519112"/>
                <a:gd name="connsiteX5" fmla="*/ 554831 w 795337"/>
                <a:gd name="connsiteY5" fmla="*/ 104775 h 519112"/>
                <a:gd name="connsiteX6" fmla="*/ 590550 w 795337"/>
                <a:gd name="connsiteY6" fmla="*/ 123825 h 519112"/>
                <a:gd name="connsiteX7" fmla="*/ 633412 w 795337"/>
                <a:gd name="connsiteY7" fmla="*/ 152400 h 519112"/>
                <a:gd name="connsiteX8" fmla="*/ 652462 w 795337"/>
                <a:gd name="connsiteY8" fmla="*/ 166687 h 519112"/>
                <a:gd name="connsiteX9" fmla="*/ 683418 w 795337"/>
                <a:gd name="connsiteY9" fmla="*/ 197644 h 519112"/>
                <a:gd name="connsiteX10" fmla="*/ 700087 w 795337"/>
                <a:gd name="connsiteY10" fmla="*/ 216694 h 519112"/>
                <a:gd name="connsiteX11" fmla="*/ 714375 w 795337"/>
                <a:gd name="connsiteY11" fmla="*/ 233362 h 519112"/>
                <a:gd name="connsiteX12" fmla="*/ 733425 w 795337"/>
                <a:gd name="connsiteY12" fmla="*/ 261937 h 519112"/>
                <a:gd name="connsiteX13" fmla="*/ 752475 w 795337"/>
                <a:gd name="connsiteY13" fmla="*/ 295275 h 519112"/>
                <a:gd name="connsiteX14" fmla="*/ 769143 w 795337"/>
                <a:gd name="connsiteY14" fmla="*/ 333375 h 519112"/>
                <a:gd name="connsiteX15" fmla="*/ 785812 w 795337"/>
                <a:gd name="connsiteY15" fmla="*/ 383381 h 519112"/>
                <a:gd name="connsiteX16" fmla="*/ 790575 w 795337"/>
                <a:gd name="connsiteY16" fmla="*/ 414337 h 519112"/>
                <a:gd name="connsiteX17" fmla="*/ 795337 w 795337"/>
                <a:gd name="connsiteY17" fmla="*/ 452437 h 519112"/>
                <a:gd name="connsiteX18" fmla="*/ 795337 w 795337"/>
                <a:gd name="connsiteY18" fmla="*/ 471487 h 519112"/>
                <a:gd name="connsiteX19" fmla="*/ 790575 w 795337"/>
                <a:gd name="connsiteY19" fmla="*/ 495300 h 519112"/>
                <a:gd name="connsiteX20" fmla="*/ 781050 w 795337"/>
                <a:gd name="connsiteY20" fmla="*/ 509587 h 519112"/>
                <a:gd name="connsiteX21" fmla="*/ 764381 w 795337"/>
                <a:gd name="connsiteY21" fmla="*/ 516731 h 519112"/>
                <a:gd name="connsiteX22" fmla="*/ 738187 w 795337"/>
                <a:gd name="connsiteY22" fmla="*/ 519112 h 519112"/>
                <a:gd name="connsiteX23" fmla="*/ 695325 w 795337"/>
                <a:gd name="connsiteY23" fmla="*/ 509587 h 519112"/>
                <a:gd name="connsiteX24" fmla="*/ 607218 w 795337"/>
                <a:gd name="connsiteY24" fmla="*/ 469106 h 519112"/>
                <a:gd name="connsiteX25" fmla="*/ 497681 w 795337"/>
                <a:gd name="connsiteY25" fmla="*/ 407194 h 519112"/>
                <a:gd name="connsiteX26" fmla="*/ 359568 w 795337"/>
                <a:gd name="connsiteY26" fmla="*/ 330994 h 519112"/>
                <a:gd name="connsiteX27" fmla="*/ 250031 w 795337"/>
                <a:gd name="connsiteY27" fmla="*/ 259556 h 519112"/>
                <a:gd name="connsiteX28" fmla="*/ 150018 w 795337"/>
                <a:gd name="connsiteY28" fmla="*/ 180975 h 519112"/>
                <a:gd name="connsiteX29" fmla="*/ 73818 w 795337"/>
                <a:gd name="connsiteY29" fmla="*/ 109537 h 519112"/>
                <a:gd name="connsiteX30" fmla="*/ 21431 w 795337"/>
                <a:gd name="connsiteY30" fmla="*/ 50006 h 519112"/>
                <a:gd name="connsiteX31" fmla="*/ 4762 w 795337"/>
                <a:gd name="connsiteY31" fmla="*/ 23812 h 519112"/>
                <a:gd name="connsiteX32" fmla="*/ 0 w 795337"/>
                <a:gd name="connsiteY32" fmla="*/ 14287 h 519112"/>
                <a:gd name="connsiteX33" fmla="*/ 4762 w 795337"/>
                <a:gd name="connsiteY33" fmla="*/ 7144 h 519112"/>
                <a:gd name="connsiteX34" fmla="*/ 14287 w 795337"/>
                <a:gd name="connsiteY34" fmla="*/ 2381 h 519112"/>
                <a:gd name="connsiteX35" fmla="*/ 33337 w 795337"/>
                <a:gd name="connsiteY35" fmla="*/ 0 h 519112"/>
                <a:gd name="connsiteX36" fmla="*/ 80962 w 795337"/>
                <a:gd name="connsiteY36" fmla="*/ 9525 h 519112"/>
                <a:gd name="connsiteX37" fmla="*/ 202406 w 795337"/>
                <a:gd name="connsiteY37" fmla="*/ 42862 h 519112"/>
                <a:gd name="connsiteX38" fmla="*/ 292893 w 795337"/>
                <a:gd name="connsiteY38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337" h="519112">
                  <a:moveTo>
                    <a:pt x="292893" y="61912"/>
                  </a:moveTo>
                  <a:lnTo>
                    <a:pt x="361950" y="76200"/>
                  </a:lnTo>
                  <a:lnTo>
                    <a:pt x="402431" y="83344"/>
                  </a:lnTo>
                  <a:lnTo>
                    <a:pt x="473868" y="92869"/>
                  </a:lnTo>
                  <a:lnTo>
                    <a:pt x="531018" y="100012"/>
                  </a:lnTo>
                  <a:lnTo>
                    <a:pt x="554831" y="104775"/>
                  </a:lnTo>
                  <a:lnTo>
                    <a:pt x="590550" y="123825"/>
                  </a:lnTo>
                  <a:lnTo>
                    <a:pt x="633412" y="152400"/>
                  </a:lnTo>
                  <a:lnTo>
                    <a:pt x="652462" y="166687"/>
                  </a:lnTo>
                  <a:lnTo>
                    <a:pt x="683418" y="197644"/>
                  </a:lnTo>
                  <a:lnTo>
                    <a:pt x="700087" y="216694"/>
                  </a:lnTo>
                  <a:lnTo>
                    <a:pt x="714375" y="233362"/>
                  </a:lnTo>
                  <a:lnTo>
                    <a:pt x="733425" y="261937"/>
                  </a:lnTo>
                  <a:lnTo>
                    <a:pt x="752475" y="295275"/>
                  </a:lnTo>
                  <a:lnTo>
                    <a:pt x="769143" y="333375"/>
                  </a:lnTo>
                  <a:lnTo>
                    <a:pt x="785812" y="383381"/>
                  </a:lnTo>
                  <a:lnTo>
                    <a:pt x="790575" y="414337"/>
                  </a:lnTo>
                  <a:lnTo>
                    <a:pt x="795337" y="452437"/>
                  </a:lnTo>
                  <a:lnTo>
                    <a:pt x="795337" y="471487"/>
                  </a:lnTo>
                  <a:lnTo>
                    <a:pt x="790575" y="495300"/>
                  </a:lnTo>
                  <a:lnTo>
                    <a:pt x="781050" y="509587"/>
                  </a:lnTo>
                  <a:lnTo>
                    <a:pt x="764381" y="516731"/>
                  </a:lnTo>
                  <a:lnTo>
                    <a:pt x="738187" y="519112"/>
                  </a:lnTo>
                  <a:lnTo>
                    <a:pt x="695325" y="509587"/>
                  </a:lnTo>
                  <a:lnTo>
                    <a:pt x="607218" y="469106"/>
                  </a:lnTo>
                  <a:lnTo>
                    <a:pt x="497681" y="407194"/>
                  </a:lnTo>
                  <a:lnTo>
                    <a:pt x="359568" y="330994"/>
                  </a:lnTo>
                  <a:lnTo>
                    <a:pt x="250031" y="259556"/>
                  </a:lnTo>
                  <a:lnTo>
                    <a:pt x="150018" y="180975"/>
                  </a:lnTo>
                  <a:lnTo>
                    <a:pt x="73818" y="109537"/>
                  </a:lnTo>
                  <a:lnTo>
                    <a:pt x="21431" y="50006"/>
                  </a:lnTo>
                  <a:lnTo>
                    <a:pt x="4762" y="23812"/>
                  </a:lnTo>
                  <a:lnTo>
                    <a:pt x="0" y="14287"/>
                  </a:lnTo>
                  <a:lnTo>
                    <a:pt x="4762" y="7144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80962" y="9525"/>
                  </a:lnTo>
                  <a:lnTo>
                    <a:pt x="202406" y="42862"/>
                  </a:lnTo>
                  <a:lnTo>
                    <a:pt x="292893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9B2BAF1E-168B-144F-814B-63B79FEF3F27}"/>
                </a:ext>
              </a:extLst>
            </p:cNvPr>
            <p:cNvSpPr/>
            <p:nvPr/>
          </p:nvSpPr>
          <p:spPr>
            <a:xfrm>
              <a:off x="5157788" y="2076450"/>
              <a:ext cx="708025" cy="534988"/>
            </a:xfrm>
            <a:custGeom>
              <a:avLst/>
              <a:gdLst>
                <a:gd name="connsiteX0" fmla="*/ 271462 w 707231"/>
                <a:gd name="connsiteY0" fmla="*/ 109538 h 535781"/>
                <a:gd name="connsiteX1" fmla="*/ 166687 w 707231"/>
                <a:gd name="connsiteY1" fmla="*/ 59531 h 535781"/>
                <a:gd name="connsiteX2" fmla="*/ 107156 w 707231"/>
                <a:gd name="connsiteY2" fmla="*/ 28575 h 535781"/>
                <a:gd name="connsiteX3" fmla="*/ 66675 w 707231"/>
                <a:gd name="connsiteY3" fmla="*/ 9525 h 535781"/>
                <a:gd name="connsiteX4" fmla="*/ 35718 w 707231"/>
                <a:gd name="connsiteY4" fmla="*/ 0 h 535781"/>
                <a:gd name="connsiteX5" fmla="*/ 19050 w 707231"/>
                <a:gd name="connsiteY5" fmla="*/ 2381 h 535781"/>
                <a:gd name="connsiteX6" fmla="*/ 4762 w 707231"/>
                <a:gd name="connsiteY6" fmla="*/ 7144 h 535781"/>
                <a:gd name="connsiteX7" fmla="*/ 0 w 707231"/>
                <a:gd name="connsiteY7" fmla="*/ 21431 h 535781"/>
                <a:gd name="connsiteX8" fmla="*/ 11906 w 707231"/>
                <a:gd name="connsiteY8" fmla="*/ 50006 h 535781"/>
                <a:gd name="connsiteX9" fmla="*/ 33337 w 707231"/>
                <a:gd name="connsiteY9" fmla="*/ 78581 h 535781"/>
                <a:gd name="connsiteX10" fmla="*/ 78581 w 707231"/>
                <a:gd name="connsiteY10" fmla="*/ 133350 h 535781"/>
                <a:gd name="connsiteX11" fmla="*/ 135731 w 707231"/>
                <a:gd name="connsiteY11" fmla="*/ 197644 h 535781"/>
                <a:gd name="connsiteX12" fmla="*/ 197643 w 707231"/>
                <a:gd name="connsiteY12" fmla="*/ 261938 h 535781"/>
                <a:gd name="connsiteX13" fmla="*/ 269081 w 707231"/>
                <a:gd name="connsiteY13" fmla="*/ 335756 h 535781"/>
                <a:gd name="connsiteX14" fmla="*/ 314325 w 707231"/>
                <a:gd name="connsiteY14" fmla="*/ 376238 h 535781"/>
                <a:gd name="connsiteX15" fmla="*/ 388143 w 707231"/>
                <a:gd name="connsiteY15" fmla="*/ 438150 h 535781"/>
                <a:gd name="connsiteX16" fmla="*/ 431006 w 707231"/>
                <a:gd name="connsiteY16" fmla="*/ 469106 h 535781"/>
                <a:gd name="connsiteX17" fmla="*/ 459581 w 707231"/>
                <a:gd name="connsiteY17" fmla="*/ 488156 h 535781"/>
                <a:gd name="connsiteX18" fmla="*/ 509587 w 707231"/>
                <a:gd name="connsiteY18" fmla="*/ 516731 h 535781"/>
                <a:gd name="connsiteX19" fmla="*/ 550068 w 707231"/>
                <a:gd name="connsiteY19" fmla="*/ 531019 h 535781"/>
                <a:gd name="connsiteX20" fmla="*/ 581025 w 707231"/>
                <a:gd name="connsiteY20" fmla="*/ 535781 h 535781"/>
                <a:gd name="connsiteX21" fmla="*/ 611981 w 707231"/>
                <a:gd name="connsiteY21" fmla="*/ 535781 h 535781"/>
                <a:gd name="connsiteX22" fmla="*/ 647700 w 707231"/>
                <a:gd name="connsiteY22" fmla="*/ 523875 h 535781"/>
                <a:gd name="connsiteX23" fmla="*/ 673893 w 707231"/>
                <a:gd name="connsiteY23" fmla="*/ 507206 h 535781"/>
                <a:gd name="connsiteX24" fmla="*/ 695325 w 707231"/>
                <a:gd name="connsiteY24" fmla="*/ 485775 h 535781"/>
                <a:gd name="connsiteX25" fmla="*/ 704850 w 707231"/>
                <a:gd name="connsiteY25" fmla="*/ 464344 h 535781"/>
                <a:gd name="connsiteX26" fmla="*/ 707231 w 707231"/>
                <a:gd name="connsiteY26" fmla="*/ 438150 h 535781"/>
                <a:gd name="connsiteX27" fmla="*/ 704850 w 707231"/>
                <a:gd name="connsiteY27" fmla="*/ 404813 h 535781"/>
                <a:gd name="connsiteX28" fmla="*/ 695325 w 707231"/>
                <a:gd name="connsiteY28" fmla="*/ 369094 h 535781"/>
                <a:gd name="connsiteX29" fmla="*/ 681037 w 707231"/>
                <a:gd name="connsiteY29" fmla="*/ 330994 h 535781"/>
                <a:gd name="connsiteX30" fmla="*/ 659606 w 707231"/>
                <a:gd name="connsiteY30" fmla="*/ 300038 h 535781"/>
                <a:gd name="connsiteX31" fmla="*/ 611981 w 707231"/>
                <a:gd name="connsiteY31" fmla="*/ 247650 h 535781"/>
                <a:gd name="connsiteX32" fmla="*/ 581025 w 707231"/>
                <a:gd name="connsiteY32" fmla="*/ 219075 h 535781"/>
                <a:gd name="connsiteX33" fmla="*/ 545306 w 707231"/>
                <a:gd name="connsiteY33" fmla="*/ 211931 h 535781"/>
                <a:gd name="connsiteX34" fmla="*/ 445293 w 707231"/>
                <a:gd name="connsiteY34" fmla="*/ 178594 h 535781"/>
                <a:gd name="connsiteX35" fmla="*/ 271462 w 707231"/>
                <a:gd name="connsiteY35" fmla="*/ 1095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7231" h="535781">
                  <a:moveTo>
                    <a:pt x="271462" y="109538"/>
                  </a:moveTo>
                  <a:lnTo>
                    <a:pt x="166687" y="59531"/>
                  </a:lnTo>
                  <a:lnTo>
                    <a:pt x="107156" y="28575"/>
                  </a:lnTo>
                  <a:lnTo>
                    <a:pt x="66675" y="9525"/>
                  </a:lnTo>
                  <a:lnTo>
                    <a:pt x="35718" y="0"/>
                  </a:lnTo>
                  <a:lnTo>
                    <a:pt x="19050" y="2381"/>
                  </a:lnTo>
                  <a:lnTo>
                    <a:pt x="4762" y="7144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3337" y="78581"/>
                  </a:lnTo>
                  <a:lnTo>
                    <a:pt x="78581" y="133350"/>
                  </a:lnTo>
                  <a:lnTo>
                    <a:pt x="135731" y="197644"/>
                  </a:lnTo>
                  <a:lnTo>
                    <a:pt x="197643" y="261938"/>
                  </a:lnTo>
                  <a:lnTo>
                    <a:pt x="269081" y="335756"/>
                  </a:lnTo>
                  <a:lnTo>
                    <a:pt x="314325" y="376238"/>
                  </a:lnTo>
                  <a:lnTo>
                    <a:pt x="388143" y="438150"/>
                  </a:lnTo>
                  <a:lnTo>
                    <a:pt x="431006" y="469106"/>
                  </a:lnTo>
                  <a:lnTo>
                    <a:pt x="459581" y="488156"/>
                  </a:lnTo>
                  <a:lnTo>
                    <a:pt x="509587" y="516731"/>
                  </a:lnTo>
                  <a:lnTo>
                    <a:pt x="550068" y="531019"/>
                  </a:lnTo>
                  <a:lnTo>
                    <a:pt x="581025" y="535781"/>
                  </a:lnTo>
                  <a:lnTo>
                    <a:pt x="611981" y="535781"/>
                  </a:lnTo>
                  <a:lnTo>
                    <a:pt x="647700" y="523875"/>
                  </a:lnTo>
                  <a:lnTo>
                    <a:pt x="673893" y="507206"/>
                  </a:lnTo>
                  <a:lnTo>
                    <a:pt x="695325" y="485775"/>
                  </a:lnTo>
                  <a:lnTo>
                    <a:pt x="704850" y="464344"/>
                  </a:lnTo>
                  <a:lnTo>
                    <a:pt x="707231" y="438150"/>
                  </a:lnTo>
                  <a:lnTo>
                    <a:pt x="704850" y="404813"/>
                  </a:lnTo>
                  <a:lnTo>
                    <a:pt x="695325" y="369094"/>
                  </a:lnTo>
                  <a:lnTo>
                    <a:pt x="681037" y="330994"/>
                  </a:lnTo>
                  <a:lnTo>
                    <a:pt x="659606" y="300038"/>
                  </a:lnTo>
                  <a:lnTo>
                    <a:pt x="611981" y="247650"/>
                  </a:lnTo>
                  <a:lnTo>
                    <a:pt x="581025" y="219075"/>
                  </a:lnTo>
                  <a:lnTo>
                    <a:pt x="545306" y="211931"/>
                  </a:lnTo>
                  <a:lnTo>
                    <a:pt x="445293" y="178594"/>
                  </a:lnTo>
                  <a:lnTo>
                    <a:pt x="27146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A579CAB-1CA3-E24A-AA7B-41A5C2B8275D}"/>
                </a:ext>
              </a:extLst>
            </p:cNvPr>
            <p:cNvSpPr/>
            <p:nvPr/>
          </p:nvSpPr>
          <p:spPr>
            <a:xfrm rot="16200000">
              <a:off x="1681163" y="3530600"/>
              <a:ext cx="4279900" cy="504825"/>
            </a:xfrm>
            <a:custGeom>
              <a:avLst/>
              <a:gdLst>
                <a:gd name="connsiteX0" fmla="*/ 2820871 w 4278969"/>
                <a:gd name="connsiteY0" fmla="*/ 172995 h 504862"/>
                <a:gd name="connsiteX1" fmla="*/ 1345122 w 4278969"/>
                <a:gd name="connsiteY1" fmla="*/ 169464 h 504862"/>
                <a:gd name="connsiteX2" fmla="*/ 1218023 w 4278969"/>
                <a:gd name="connsiteY2" fmla="*/ 165934 h 504862"/>
                <a:gd name="connsiteX3" fmla="*/ 1055620 w 4278969"/>
                <a:gd name="connsiteY3" fmla="*/ 162403 h 504862"/>
                <a:gd name="connsiteX4" fmla="*/ 886156 w 4278969"/>
                <a:gd name="connsiteY4" fmla="*/ 158873 h 504862"/>
                <a:gd name="connsiteX5" fmla="*/ 734345 w 4278969"/>
                <a:gd name="connsiteY5" fmla="*/ 151812 h 504862"/>
                <a:gd name="connsiteX6" fmla="*/ 674326 w 4278969"/>
                <a:gd name="connsiteY6" fmla="*/ 148281 h 504862"/>
                <a:gd name="connsiteX7" fmla="*/ 589594 w 4278969"/>
                <a:gd name="connsiteY7" fmla="*/ 134159 h 504862"/>
                <a:gd name="connsiteX8" fmla="*/ 469557 w 4278969"/>
                <a:gd name="connsiteY8" fmla="*/ 112976 h 504862"/>
                <a:gd name="connsiteX9" fmla="*/ 430722 w 4278969"/>
                <a:gd name="connsiteY9" fmla="*/ 105915 h 504862"/>
                <a:gd name="connsiteX10" fmla="*/ 374234 w 4278969"/>
                <a:gd name="connsiteY10" fmla="*/ 112976 h 504862"/>
                <a:gd name="connsiteX11" fmla="*/ 247135 w 4278969"/>
                <a:gd name="connsiteY11" fmla="*/ 144751 h 504862"/>
                <a:gd name="connsiteX12" fmla="*/ 141220 w 4278969"/>
                <a:gd name="connsiteY12" fmla="*/ 180056 h 504862"/>
                <a:gd name="connsiteX13" fmla="*/ 49427 w 4278969"/>
                <a:gd name="connsiteY13" fmla="*/ 218891 h 504862"/>
                <a:gd name="connsiteX14" fmla="*/ 17653 w 4278969"/>
                <a:gd name="connsiteY14" fmla="*/ 240074 h 504862"/>
                <a:gd name="connsiteX15" fmla="*/ 3531 w 4278969"/>
                <a:gd name="connsiteY15" fmla="*/ 261257 h 504862"/>
                <a:gd name="connsiteX16" fmla="*/ 0 w 4278969"/>
                <a:gd name="connsiteY16" fmla="*/ 278910 h 504862"/>
                <a:gd name="connsiteX17" fmla="*/ 3531 w 4278969"/>
                <a:gd name="connsiteY17" fmla="*/ 289501 h 504862"/>
                <a:gd name="connsiteX18" fmla="*/ 24714 w 4278969"/>
                <a:gd name="connsiteY18" fmla="*/ 310684 h 504862"/>
                <a:gd name="connsiteX19" fmla="*/ 63549 w 4278969"/>
                <a:gd name="connsiteY19" fmla="*/ 331867 h 504862"/>
                <a:gd name="connsiteX20" fmla="*/ 88263 w 4278969"/>
                <a:gd name="connsiteY20" fmla="*/ 338928 h 504862"/>
                <a:gd name="connsiteX21" fmla="*/ 137690 w 4278969"/>
                <a:gd name="connsiteY21" fmla="*/ 353050 h 504862"/>
                <a:gd name="connsiteX22" fmla="*/ 215361 w 4278969"/>
                <a:gd name="connsiteY22" fmla="*/ 370703 h 504862"/>
                <a:gd name="connsiteX23" fmla="*/ 342459 w 4278969"/>
                <a:gd name="connsiteY23" fmla="*/ 377764 h 504862"/>
                <a:gd name="connsiteX24" fmla="*/ 932053 w 4278969"/>
                <a:gd name="connsiteY24" fmla="*/ 384825 h 504862"/>
                <a:gd name="connsiteX25" fmla="*/ 1655806 w 4278969"/>
                <a:gd name="connsiteY25" fmla="*/ 381294 h 504862"/>
                <a:gd name="connsiteX26" fmla="*/ 2206564 w 4278969"/>
                <a:gd name="connsiteY26" fmla="*/ 374233 h 504862"/>
                <a:gd name="connsiteX27" fmla="*/ 2566675 w 4278969"/>
                <a:gd name="connsiteY27" fmla="*/ 374233 h 504862"/>
                <a:gd name="connsiteX28" fmla="*/ 2863237 w 4278969"/>
                <a:gd name="connsiteY28" fmla="*/ 367172 h 504862"/>
                <a:gd name="connsiteX29" fmla="*/ 3103312 w 4278969"/>
                <a:gd name="connsiteY29" fmla="*/ 363642 h 504862"/>
                <a:gd name="connsiteX30" fmla="*/ 3293959 w 4278969"/>
                <a:gd name="connsiteY30" fmla="*/ 363642 h 504862"/>
                <a:gd name="connsiteX31" fmla="*/ 3537563 w 4278969"/>
                <a:gd name="connsiteY31" fmla="*/ 367172 h 504862"/>
                <a:gd name="connsiteX32" fmla="*/ 3752924 w 4278969"/>
                <a:gd name="connsiteY32" fmla="*/ 374233 h 504862"/>
                <a:gd name="connsiteX33" fmla="*/ 3809412 w 4278969"/>
                <a:gd name="connsiteY33" fmla="*/ 377764 h 504862"/>
                <a:gd name="connsiteX34" fmla="*/ 3862369 w 4278969"/>
                <a:gd name="connsiteY34" fmla="*/ 384825 h 504862"/>
                <a:gd name="connsiteX35" fmla="*/ 3925918 w 4278969"/>
                <a:gd name="connsiteY35" fmla="*/ 402477 h 504862"/>
                <a:gd name="connsiteX36" fmla="*/ 3989467 w 4278969"/>
                <a:gd name="connsiteY36" fmla="*/ 427191 h 504862"/>
                <a:gd name="connsiteX37" fmla="*/ 4014181 w 4278969"/>
                <a:gd name="connsiteY37" fmla="*/ 444843 h 504862"/>
                <a:gd name="connsiteX38" fmla="*/ 4038895 w 4278969"/>
                <a:gd name="connsiteY38" fmla="*/ 473087 h 504862"/>
                <a:gd name="connsiteX39" fmla="*/ 4063608 w 4278969"/>
                <a:gd name="connsiteY39" fmla="*/ 490740 h 504862"/>
                <a:gd name="connsiteX40" fmla="*/ 4088322 w 4278969"/>
                <a:gd name="connsiteY40" fmla="*/ 501331 h 504862"/>
                <a:gd name="connsiteX41" fmla="*/ 4120096 w 4278969"/>
                <a:gd name="connsiteY41" fmla="*/ 504862 h 504862"/>
                <a:gd name="connsiteX42" fmla="*/ 4151871 w 4278969"/>
                <a:gd name="connsiteY42" fmla="*/ 487209 h 504862"/>
                <a:gd name="connsiteX43" fmla="*/ 4183645 w 4278969"/>
                <a:gd name="connsiteY43" fmla="*/ 444843 h 504862"/>
                <a:gd name="connsiteX44" fmla="*/ 4218950 w 4278969"/>
                <a:gd name="connsiteY44" fmla="*/ 356581 h 504862"/>
                <a:gd name="connsiteX45" fmla="*/ 4243664 w 4278969"/>
                <a:gd name="connsiteY45" fmla="*/ 285971 h 504862"/>
                <a:gd name="connsiteX46" fmla="*/ 4261316 w 4278969"/>
                <a:gd name="connsiteY46" fmla="*/ 225952 h 504862"/>
                <a:gd name="connsiteX47" fmla="*/ 4271908 w 4278969"/>
                <a:gd name="connsiteY47" fmla="*/ 165934 h 504862"/>
                <a:gd name="connsiteX48" fmla="*/ 4278969 w 4278969"/>
                <a:gd name="connsiteY48" fmla="*/ 116507 h 504862"/>
                <a:gd name="connsiteX49" fmla="*/ 4278969 w 4278969"/>
                <a:gd name="connsiteY49" fmla="*/ 63549 h 504862"/>
                <a:gd name="connsiteX50" fmla="*/ 4271908 w 4278969"/>
                <a:gd name="connsiteY50" fmla="*/ 28244 h 504862"/>
                <a:gd name="connsiteX51" fmla="*/ 4261316 w 4278969"/>
                <a:gd name="connsiteY51" fmla="*/ 7061 h 504862"/>
                <a:gd name="connsiteX52" fmla="*/ 4240133 w 4278969"/>
                <a:gd name="connsiteY52" fmla="*/ 0 h 504862"/>
                <a:gd name="connsiteX53" fmla="*/ 4215420 w 4278969"/>
                <a:gd name="connsiteY53" fmla="*/ 14122 h 504862"/>
                <a:gd name="connsiteX54" fmla="*/ 4180115 w 4278969"/>
                <a:gd name="connsiteY54" fmla="*/ 56488 h 504862"/>
                <a:gd name="connsiteX55" fmla="*/ 4137749 w 4278969"/>
                <a:gd name="connsiteY55" fmla="*/ 105915 h 504862"/>
                <a:gd name="connsiteX56" fmla="*/ 4098913 w 4278969"/>
                <a:gd name="connsiteY56" fmla="*/ 141220 h 504862"/>
                <a:gd name="connsiteX57" fmla="*/ 4074200 w 4278969"/>
                <a:gd name="connsiteY57" fmla="*/ 155342 h 504862"/>
                <a:gd name="connsiteX58" fmla="*/ 4010651 w 4278969"/>
                <a:gd name="connsiteY58" fmla="*/ 162403 h 504862"/>
                <a:gd name="connsiteX59" fmla="*/ 3869430 w 4278969"/>
                <a:gd name="connsiteY59" fmla="*/ 172995 h 504862"/>
                <a:gd name="connsiteX60" fmla="*/ 3622295 w 4278969"/>
                <a:gd name="connsiteY60" fmla="*/ 176525 h 504862"/>
                <a:gd name="connsiteX61" fmla="*/ 3191574 w 4278969"/>
                <a:gd name="connsiteY61" fmla="*/ 172995 h 504862"/>
                <a:gd name="connsiteX62" fmla="*/ 2820871 w 4278969"/>
                <a:gd name="connsiteY62" fmla="*/ 172995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8969" h="504862">
                  <a:moveTo>
                    <a:pt x="2820871" y="172995"/>
                  </a:moveTo>
                  <a:lnTo>
                    <a:pt x="1345122" y="169464"/>
                  </a:lnTo>
                  <a:lnTo>
                    <a:pt x="1218023" y="165934"/>
                  </a:lnTo>
                  <a:lnTo>
                    <a:pt x="1055620" y="162403"/>
                  </a:lnTo>
                  <a:lnTo>
                    <a:pt x="886156" y="158873"/>
                  </a:lnTo>
                  <a:lnTo>
                    <a:pt x="734345" y="151812"/>
                  </a:lnTo>
                  <a:lnTo>
                    <a:pt x="674326" y="148281"/>
                  </a:lnTo>
                  <a:lnTo>
                    <a:pt x="589594" y="134159"/>
                  </a:lnTo>
                  <a:lnTo>
                    <a:pt x="469557" y="112976"/>
                  </a:lnTo>
                  <a:lnTo>
                    <a:pt x="430722" y="105915"/>
                  </a:lnTo>
                  <a:lnTo>
                    <a:pt x="374234" y="112976"/>
                  </a:lnTo>
                  <a:lnTo>
                    <a:pt x="247135" y="144751"/>
                  </a:lnTo>
                  <a:lnTo>
                    <a:pt x="141220" y="180056"/>
                  </a:lnTo>
                  <a:lnTo>
                    <a:pt x="49427" y="218891"/>
                  </a:lnTo>
                  <a:lnTo>
                    <a:pt x="17653" y="240074"/>
                  </a:lnTo>
                  <a:lnTo>
                    <a:pt x="3531" y="261257"/>
                  </a:lnTo>
                  <a:lnTo>
                    <a:pt x="0" y="278910"/>
                  </a:lnTo>
                  <a:lnTo>
                    <a:pt x="3531" y="289501"/>
                  </a:lnTo>
                  <a:lnTo>
                    <a:pt x="24714" y="310684"/>
                  </a:lnTo>
                  <a:lnTo>
                    <a:pt x="63549" y="331867"/>
                  </a:lnTo>
                  <a:lnTo>
                    <a:pt x="88263" y="338928"/>
                  </a:lnTo>
                  <a:lnTo>
                    <a:pt x="137690" y="353050"/>
                  </a:lnTo>
                  <a:lnTo>
                    <a:pt x="215361" y="370703"/>
                  </a:lnTo>
                  <a:lnTo>
                    <a:pt x="342459" y="377764"/>
                  </a:lnTo>
                  <a:lnTo>
                    <a:pt x="932053" y="384825"/>
                  </a:lnTo>
                  <a:lnTo>
                    <a:pt x="1655806" y="381294"/>
                  </a:lnTo>
                  <a:lnTo>
                    <a:pt x="2206564" y="374233"/>
                  </a:lnTo>
                  <a:lnTo>
                    <a:pt x="2566675" y="374233"/>
                  </a:lnTo>
                  <a:lnTo>
                    <a:pt x="2863237" y="367172"/>
                  </a:lnTo>
                  <a:lnTo>
                    <a:pt x="3103312" y="363642"/>
                  </a:lnTo>
                  <a:lnTo>
                    <a:pt x="3293959" y="363642"/>
                  </a:lnTo>
                  <a:lnTo>
                    <a:pt x="3537563" y="367172"/>
                  </a:lnTo>
                  <a:lnTo>
                    <a:pt x="3752924" y="374233"/>
                  </a:lnTo>
                  <a:lnTo>
                    <a:pt x="3809412" y="377764"/>
                  </a:lnTo>
                  <a:lnTo>
                    <a:pt x="3862369" y="384825"/>
                  </a:lnTo>
                  <a:lnTo>
                    <a:pt x="3925918" y="402477"/>
                  </a:lnTo>
                  <a:lnTo>
                    <a:pt x="3989467" y="427191"/>
                  </a:lnTo>
                  <a:lnTo>
                    <a:pt x="4014181" y="444843"/>
                  </a:lnTo>
                  <a:lnTo>
                    <a:pt x="4038895" y="473087"/>
                  </a:lnTo>
                  <a:lnTo>
                    <a:pt x="4063608" y="490740"/>
                  </a:lnTo>
                  <a:lnTo>
                    <a:pt x="4088322" y="501331"/>
                  </a:lnTo>
                  <a:lnTo>
                    <a:pt x="4120096" y="504862"/>
                  </a:lnTo>
                  <a:lnTo>
                    <a:pt x="4151871" y="487209"/>
                  </a:lnTo>
                  <a:lnTo>
                    <a:pt x="4183645" y="444843"/>
                  </a:lnTo>
                  <a:lnTo>
                    <a:pt x="4218950" y="356581"/>
                  </a:lnTo>
                  <a:lnTo>
                    <a:pt x="4243664" y="285971"/>
                  </a:lnTo>
                  <a:lnTo>
                    <a:pt x="4261316" y="225952"/>
                  </a:lnTo>
                  <a:lnTo>
                    <a:pt x="4271908" y="165934"/>
                  </a:lnTo>
                  <a:lnTo>
                    <a:pt x="4278969" y="116507"/>
                  </a:lnTo>
                  <a:lnTo>
                    <a:pt x="4278969" y="63549"/>
                  </a:lnTo>
                  <a:lnTo>
                    <a:pt x="4271908" y="28244"/>
                  </a:lnTo>
                  <a:lnTo>
                    <a:pt x="4261316" y="7061"/>
                  </a:lnTo>
                  <a:lnTo>
                    <a:pt x="4240133" y="0"/>
                  </a:lnTo>
                  <a:lnTo>
                    <a:pt x="4215420" y="14122"/>
                  </a:lnTo>
                  <a:lnTo>
                    <a:pt x="4180115" y="56488"/>
                  </a:lnTo>
                  <a:lnTo>
                    <a:pt x="4137749" y="105915"/>
                  </a:lnTo>
                  <a:lnTo>
                    <a:pt x="4098913" y="141220"/>
                  </a:lnTo>
                  <a:lnTo>
                    <a:pt x="4074200" y="155342"/>
                  </a:lnTo>
                  <a:lnTo>
                    <a:pt x="4010651" y="162403"/>
                  </a:lnTo>
                  <a:lnTo>
                    <a:pt x="3869430" y="172995"/>
                  </a:lnTo>
                  <a:lnTo>
                    <a:pt x="3622295" y="176525"/>
                  </a:lnTo>
                  <a:lnTo>
                    <a:pt x="3191574" y="172995"/>
                  </a:lnTo>
                  <a:lnTo>
                    <a:pt x="2820871" y="1729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E66DF213-0906-EE4C-B277-3D35599EA9F5}"/>
                </a:ext>
              </a:extLst>
            </p:cNvPr>
            <p:cNvSpPr/>
            <p:nvPr/>
          </p:nvSpPr>
          <p:spPr>
            <a:xfrm>
              <a:off x="2514600" y="3387725"/>
              <a:ext cx="1262063" cy="2008188"/>
            </a:xfrm>
            <a:custGeom>
              <a:avLst/>
              <a:gdLst>
                <a:gd name="connsiteX0" fmla="*/ 835479 w 1262743"/>
                <a:gd name="connsiteY0" fmla="*/ 715735 h 2008414"/>
                <a:gd name="connsiteX1" fmla="*/ 930729 w 1262743"/>
                <a:gd name="connsiteY1" fmla="*/ 533400 h 2008414"/>
                <a:gd name="connsiteX2" fmla="*/ 1028700 w 1262743"/>
                <a:gd name="connsiteY2" fmla="*/ 332014 h 2008414"/>
                <a:gd name="connsiteX3" fmla="*/ 1172936 w 1262743"/>
                <a:gd name="connsiteY3" fmla="*/ 10885 h 2008414"/>
                <a:gd name="connsiteX4" fmla="*/ 1260021 w 1262743"/>
                <a:gd name="connsiteY4" fmla="*/ 0 h 2008414"/>
                <a:gd name="connsiteX5" fmla="*/ 1262743 w 1262743"/>
                <a:gd name="connsiteY5" fmla="*/ 446314 h 2008414"/>
                <a:gd name="connsiteX6" fmla="*/ 1153886 w 1262743"/>
                <a:gd name="connsiteY6" fmla="*/ 617764 h 2008414"/>
                <a:gd name="connsiteX7" fmla="*/ 1066800 w 1262743"/>
                <a:gd name="connsiteY7" fmla="*/ 770164 h 2008414"/>
                <a:gd name="connsiteX8" fmla="*/ 957943 w 1262743"/>
                <a:gd name="connsiteY8" fmla="*/ 938892 h 2008414"/>
                <a:gd name="connsiteX9" fmla="*/ 859971 w 1262743"/>
                <a:gd name="connsiteY9" fmla="*/ 1083128 h 2008414"/>
                <a:gd name="connsiteX10" fmla="*/ 713014 w 1262743"/>
                <a:gd name="connsiteY10" fmla="*/ 1281792 h 2008414"/>
                <a:gd name="connsiteX11" fmla="*/ 598714 w 1262743"/>
                <a:gd name="connsiteY11" fmla="*/ 1420585 h 2008414"/>
                <a:gd name="connsiteX12" fmla="*/ 468086 w 1262743"/>
                <a:gd name="connsiteY12" fmla="*/ 1572985 h 2008414"/>
                <a:gd name="connsiteX13" fmla="*/ 337457 w 1262743"/>
                <a:gd name="connsiteY13" fmla="*/ 1714500 h 2008414"/>
                <a:gd name="connsiteX14" fmla="*/ 223157 w 1262743"/>
                <a:gd name="connsiteY14" fmla="*/ 1831521 h 2008414"/>
                <a:gd name="connsiteX15" fmla="*/ 81643 w 1262743"/>
                <a:gd name="connsiteY15" fmla="*/ 1970314 h 2008414"/>
                <a:gd name="connsiteX16" fmla="*/ 43543 w 1262743"/>
                <a:gd name="connsiteY16" fmla="*/ 1997528 h 2008414"/>
                <a:gd name="connsiteX17" fmla="*/ 13607 w 1262743"/>
                <a:gd name="connsiteY17" fmla="*/ 2008414 h 2008414"/>
                <a:gd name="connsiteX18" fmla="*/ 5443 w 1262743"/>
                <a:gd name="connsiteY18" fmla="*/ 2002971 h 2008414"/>
                <a:gd name="connsiteX19" fmla="*/ 0 w 1262743"/>
                <a:gd name="connsiteY19" fmla="*/ 1989364 h 2008414"/>
                <a:gd name="connsiteX20" fmla="*/ 5443 w 1262743"/>
                <a:gd name="connsiteY20" fmla="*/ 1962150 h 2008414"/>
                <a:gd name="connsiteX21" fmla="*/ 21771 w 1262743"/>
                <a:gd name="connsiteY21" fmla="*/ 1932214 h 2008414"/>
                <a:gd name="connsiteX22" fmla="*/ 130629 w 1262743"/>
                <a:gd name="connsiteY22" fmla="*/ 1801585 h 2008414"/>
                <a:gd name="connsiteX23" fmla="*/ 312964 w 1262743"/>
                <a:gd name="connsiteY23" fmla="*/ 1553935 h 2008414"/>
                <a:gd name="connsiteX24" fmla="*/ 465364 w 1262743"/>
                <a:gd name="connsiteY24" fmla="*/ 1333500 h 2008414"/>
                <a:gd name="connsiteX25" fmla="*/ 617764 w 1262743"/>
                <a:gd name="connsiteY25" fmla="*/ 1094014 h 2008414"/>
                <a:gd name="connsiteX26" fmla="*/ 778329 w 1262743"/>
                <a:gd name="connsiteY26" fmla="*/ 821871 h 2008414"/>
                <a:gd name="connsiteX27" fmla="*/ 835479 w 1262743"/>
                <a:gd name="connsiteY27" fmla="*/ 715735 h 200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62743" h="2008414">
                  <a:moveTo>
                    <a:pt x="835479" y="715735"/>
                  </a:moveTo>
                  <a:lnTo>
                    <a:pt x="930729" y="533400"/>
                  </a:lnTo>
                  <a:lnTo>
                    <a:pt x="1028700" y="332014"/>
                  </a:lnTo>
                  <a:lnTo>
                    <a:pt x="1172936" y="10885"/>
                  </a:lnTo>
                  <a:lnTo>
                    <a:pt x="1260021" y="0"/>
                  </a:lnTo>
                  <a:cubicBezTo>
                    <a:pt x="1260928" y="148771"/>
                    <a:pt x="1261836" y="297543"/>
                    <a:pt x="1262743" y="446314"/>
                  </a:cubicBezTo>
                  <a:lnTo>
                    <a:pt x="1153886" y="617764"/>
                  </a:lnTo>
                  <a:lnTo>
                    <a:pt x="1066800" y="770164"/>
                  </a:lnTo>
                  <a:lnTo>
                    <a:pt x="957943" y="938892"/>
                  </a:lnTo>
                  <a:lnTo>
                    <a:pt x="859971" y="1083128"/>
                  </a:lnTo>
                  <a:lnTo>
                    <a:pt x="713014" y="1281792"/>
                  </a:lnTo>
                  <a:lnTo>
                    <a:pt x="598714" y="1420585"/>
                  </a:lnTo>
                  <a:lnTo>
                    <a:pt x="468086" y="1572985"/>
                  </a:lnTo>
                  <a:lnTo>
                    <a:pt x="337457" y="1714500"/>
                  </a:lnTo>
                  <a:lnTo>
                    <a:pt x="223157" y="1831521"/>
                  </a:lnTo>
                  <a:lnTo>
                    <a:pt x="81643" y="1970314"/>
                  </a:lnTo>
                  <a:lnTo>
                    <a:pt x="43543" y="1997528"/>
                  </a:lnTo>
                  <a:lnTo>
                    <a:pt x="13607" y="2008414"/>
                  </a:lnTo>
                  <a:lnTo>
                    <a:pt x="5443" y="2002971"/>
                  </a:lnTo>
                  <a:lnTo>
                    <a:pt x="0" y="1989364"/>
                  </a:lnTo>
                  <a:lnTo>
                    <a:pt x="5443" y="1962150"/>
                  </a:lnTo>
                  <a:lnTo>
                    <a:pt x="21771" y="1932214"/>
                  </a:lnTo>
                  <a:lnTo>
                    <a:pt x="130629" y="1801585"/>
                  </a:lnTo>
                  <a:lnTo>
                    <a:pt x="312964" y="1553935"/>
                  </a:lnTo>
                  <a:lnTo>
                    <a:pt x="465364" y="1333500"/>
                  </a:lnTo>
                  <a:lnTo>
                    <a:pt x="617764" y="1094014"/>
                  </a:lnTo>
                  <a:lnTo>
                    <a:pt x="778329" y="821871"/>
                  </a:lnTo>
                  <a:lnTo>
                    <a:pt x="835479" y="71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DA965D94-3C49-C94B-A527-1871FC3FDF2B}"/>
                </a:ext>
              </a:extLst>
            </p:cNvPr>
            <p:cNvSpPr/>
            <p:nvPr/>
          </p:nvSpPr>
          <p:spPr>
            <a:xfrm>
              <a:off x="3870325" y="3662363"/>
              <a:ext cx="696913" cy="700087"/>
            </a:xfrm>
            <a:custGeom>
              <a:avLst/>
              <a:gdLst>
                <a:gd name="connsiteX0" fmla="*/ 316707 w 697707"/>
                <a:gd name="connsiteY0" fmla="*/ 338137 h 700087"/>
                <a:gd name="connsiteX1" fmla="*/ 228600 w 697707"/>
                <a:gd name="connsiteY1" fmla="*/ 230981 h 700087"/>
                <a:gd name="connsiteX2" fmla="*/ 154782 w 697707"/>
                <a:gd name="connsiteY2" fmla="*/ 152400 h 700087"/>
                <a:gd name="connsiteX3" fmla="*/ 88107 w 697707"/>
                <a:gd name="connsiteY3" fmla="*/ 92868 h 700087"/>
                <a:gd name="connsiteX4" fmla="*/ 0 w 697707"/>
                <a:gd name="connsiteY4" fmla="*/ 16668 h 700087"/>
                <a:gd name="connsiteX5" fmla="*/ 0 w 697707"/>
                <a:gd name="connsiteY5" fmla="*/ 0 h 700087"/>
                <a:gd name="connsiteX6" fmla="*/ 121444 w 697707"/>
                <a:gd name="connsiteY6" fmla="*/ 26193 h 700087"/>
                <a:gd name="connsiteX7" fmla="*/ 192882 w 697707"/>
                <a:gd name="connsiteY7" fmla="*/ 47625 h 700087"/>
                <a:gd name="connsiteX8" fmla="*/ 240507 w 697707"/>
                <a:gd name="connsiteY8" fmla="*/ 64293 h 700087"/>
                <a:gd name="connsiteX9" fmla="*/ 292894 w 697707"/>
                <a:gd name="connsiteY9" fmla="*/ 88106 h 700087"/>
                <a:gd name="connsiteX10" fmla="*/ 330994 w 697707"/>
                <a:gd name="connsiteY10" fmla="*/ 109537 h 700087"/>
                <a:gd name="connsiteX11" fmla="*/ 378619 w 697707"/>
                <a:gd name="connsiteY11" fmla="*/ 133350 h 700087"/>
                <a:gd name="connsiteX12" fmla="*/ 421482 w 697707"/>
                <a:gd name="connsiteY12" fmla="*/ 157162 h 700087"/>
                <a:gd name="connsiteX13" fmla="*/ 478632 w 697707"/>
                <a:gd name="connsiteY13" fmla="*/ 195262 h 700087"/>
                <a:gd name="connsiteX14" fmla="*/ 533400 w 697707"/>
                <a:gd name="connsiteY14" fmla="*/ 233362 h 700087"/>
                <a:gd name="connsiteX15" fmla="*/ 569119 w 697707"/>
                <a:gd name="connsiteY15" fmla="*/ 259556 h 700087"/>
                <a:gd name="connsiteX16" fmla="*/ 585788 w 697707"/>
                <a:gd name="connsiteY16" fmla="*/ 276225 h 700087"/>
                <a:gd name="connsiteX17" fmla="*/ 614363 w 697707"/>
                <a:gd name="connsiteY17" fmla="*/ 307181 h 700087"/>
                <a:gd name="connsiteX18" fmla="*/ 628650 w 697707"/>
                <a:gd name="connsiteY18" fmla="*/ 326231 h 700087"/>
                <a:gd name="connsiteX19" fmla="*/ 647700 w 697707"/>
                <a:gd name="connsiteY19" fmla="*/ 359568 h 700087"/>
                <a:gd name="connsiteX20" fmla="*/ 661988 w 697707"/>
                <a:gd name="connsiteY20" fmla="*/ 388143 h 700087"/>
                <a:gd name="connsiteX21" fmla="*/ 676275 w 697707"/>
                <a:gd name="connsiteY21" fmla="*/ 423862 h 700087"/>
                <a:gd name="connsiteX22" fmla="*/ 688182 w 697707"/>
                <a:gd name="connsiteY22" fmla="*/ 471487 h 700087"/>
                <a:gd name="connsiteX23" fmla="*/ 697707 w 697707"/>
                <a:gd name="connsiteY23" fmla="*/ 540543 h 700087"/>
                <a:gd name="connsiteX24" fmla="*/ 695325 w 697707"/>
                <a:gd name="connsiteY24" fmla="*/ 576262 h 700087"/>
                <a:gd name="connsiteX25" fmla="*/ 685800 w 697707"/>
                <a:gd name="connsiteY25" fmla="*/ 621506 h 700087"/>
                <a:gd name="connsiteX26" fmla="*/ 676275 w 697707"/>
                <a:gd name="connsiteY26" fmla="*/ 654843 h 700087"/>
                <a:gd name="connsiteX27" fmla="*/ 654844 w 697707"/>
                <a:gd name="connsiteY27" fmla="*/ 685800 h 700087"/>
                <a:gd name="connsiteX28" fmla="*/ 640557 w 697707"/>
                <a:gd name="connsiteY28" fmla="*/ 695325 h 700087"/>
                <a:gd name="connsiteX29" fmla="*/ 623888 w 697707"/>
                <a:gd name="connsiteY29" fmla="*/ 700087 h 700087"/>
                <a:gd name="connsiteX30" fmla="*/ 614363 w 697707"/>
                <a:gd name="connsiteY30" fmla="*/ 700087 h 700087"/>
                <a:gd name="connsiteX31" fmla="*/ 583407 w 697707"/>
                <a:gd name="connsiteY31" fmla="*/ 688181 h 700087"/>
                <a:gd name="connsiteX32" fmla="*/ 561975 w 697707"/>
                <a:gd name="connsiteY32" fmla="*/ 676275 h 700087"/>
                <a:gd name="connsiteX33" fmla="*/ 542925 w 697707"/>
                <a:gd name="connsiteY33" fmla="*/ 657225 h 700087"/>
                <a:gd name="connsiteX34" fmla="*/ 507207 w 697707"/>
                <a:gd name="connsiteY34" fmla="*/ 609600 h 700087"/>
                <a:gd name="connsiteX35" fmla="*/ 431007 w 697707"/>
                <a:gd name="connsiteY35" fmla="*/ 497681 h 700087"/>
                <a:gd name="connsiteX36" fmla="*/ 316707 w 697707"/>
                <a:gd name="connsiteY36" fmla="*/ 338137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7707" h="700087">
                  <a:moveTo>
                    <a:pt x="316707" y="338137"/>
                  </a:moveTo>
                  <a:lnTo>
                    <a:pt x="228600" y="230981"/>
                  </a:lnTo>
                  <a:lnTo>
                    <a:pt x="154782" y="152400"/>
                  </a:lnTo>
                  <a:lnTo>
                    <a:pt x="88107" y="92868"/>
                  </a:lnTo>
                  <a:lnTo>
                    <a:pt x="0" y="16668"/>
                  </a:lnTo>
                  <a:lnTo>
                    <a:pt x="0" y="0"/>
                  </a:lnTo>
                  <a:lnTo>
                    <a:pt x="121444" y="26193"/>
                  </a:lnTo>
                  <a:lnTo>
                    <a:pt x="192882" y="47625"/>
                  </a:lnTo>
                  <a:lnTo>
                    <a:pt x="240507" y="64293"/>
                  </a:lnTo>
                  <a:lnTo>
                    <a:pt x="292894" y="88106"/>
                  </a:lnTo>
                  <a:lnTo>
                    <a:pt x="330994" y="109537"/>
                  </a:lnTo>
                  <a:lnTo>
                    <a:pt x="378619" y="133350"/>
                  </a:lnTo>
                  <a:lnTo>
                    <a:pt x="421482" y="157162"/>
                  </a:lnTo>
                  <a:lnTo>
                    <a:pt x="478632" y="195262"/>
                  </a:lnTo>
                  <a:lnTo>
                    <a:pt x="533400" y="233362"/>
                  </a:lnTo>
                  <a:lnTo>
                    <a:pt x="569119" y="259556"/>
                  </a:lnTo>
                  <a:lnTo>
                    <a:pt x="585788" y="276225"/>
                  </a:lnTo>
                  <a:lnTo>
                    <a:pt x="614363" y="307181"/>
                  </a:lnTo>
                  <a:lnTo>
                    <a:pt x="628650" y="326231"/>
                  </a:lnTo>
                  <a:lnTo>
                    <a:pt x="647700" y="359568"/>
                  </a:lnTo>
                  <a:lnTo>
                    <a:pt x="661988" y="388143"/>
                  </a:lnTo>
                  <a:lnTo>
                    <a:pt x="676275" y="423862"/>
                  </a:lnTo>
                  <a:lnTo>
                    <a:pt x="688182" y="471487"/>
                  </a:lnTo>
                  <a:lnTo>
                    <a:pt x="697707" y="540543"/>
                  </a:lnTo>
                  <a:lnTo>
                    <a:pt x="695325" y="576262"/>
                  </a:lnTo>
                  <a:lnTo>
                    <a:pt x="685800" y="621506"/>
                  </a:lnTo>
                  <a:lnTo>
                    <a:pt x="676275" y="654843"/>
                  </a:lnTo>
                  <a:lnTo>
                    <a:pt x="654844" y="685800"/>
                  </a:lnTo>
                  <a:lnTo>
                    <a:pt x="640557" y="695325"/>
                  </a:lnTo>
                  <a:lnTo>
                    <a:pt x="623888" y="700087"/>
                  </a:lnTo>
                  <a:lnTo>
                    <a:pt x="614363" y="700087"/>
                  </a:lnTo>
                  <a:lnTo>
                    <a:pt x="583407" y="688181"/>
                  </a:lnTo>
                  <a:lnTo>
                    <a:pt x="561975" y="676275"/>
                  </a:lnTo>
                  <a:lnTo>
                    <a:pt x="542925" y="657225"/>
                  </a:lnTo>
                  <a:lnTo>
                    <a:pt x="507207" y="609600"/>
                  </a:lnTo>
                  <a:lnTo>
                    <a:pt x="431007" y="497681"/>
                  </a:lnTo>
                  <a:lnTo>
                    <a:pt x="31670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89A139CD-A893-DE4F-8D41-21FC272E0551}"/>
                </a:ext>
              </a:extLst>
            </p:cNvPr>
            <p:cNvSpPr/>
            <p:nvPr/>
          </p:nvSpPr>
          <p:spPr>
            <a:xfrm>
              <a:off x="4789488" y="3789363"/>
              <a:ext cx="2640012" cy="534987"/>
            </a:xfrm>
            <a:custGeom>
              <a:avLst/>
              <a:gdLst>
                <a:gd name="connsiteX0" fmla="*/ 759619 w 2640806"/>
                <a:gd name="connsiteY0" fmla="*/ 223837 h 535781"/>
                <a:gd name="connsiteX1" fmla="*/ 1054894 w 2640806"/>
                <a:gd name="connsiteY1" fmla="*/ 173831 h 535781"/>
                <a:gd name="connsiteX2" fmla="*/ 1364456 w 2640806"/>
                <a:gd name="connsiteY2" fmla="*/ 126206 h 535781"/>
                <a:gd name="connsiteX3" fmla="*/ 1497806 w 2640806"/>
                <a:gd name="connsiteY3" fmla="*/ 107156 h 535781"/>
                <a:gd name="connsiteX4" fmla="*/ 1735931 w 2640806"/>
                <a:gd name="connsiteY4" fmla="*/ 88106 h 535781"/>
                <a:gd name="connsiteX5" fmla="*/ 1952625 w 2640806"/>
                <a:gd name="connsiteY5" fmla="*/ 66675 h 535781"/>
                <a:gd name="connsiteX6" fmla="*/ 2119312 w 2640806"/>
                <a:gd name="connsiteY6" fmla="*/ 42862 h 535781"/>
                <a:gd name="connsiteX7" fmla="*/ 2231231 w 2640806"/>
                <a:gd name="connsiteY7" fmla="*/ 19050 h 535781"/>
                <a:gd name="connsiteX8" fmla="*/ 2250281 w 2640806"/>
                <a:gd name="connsiteY8" fmla="*/ 7144 h 535781"/>
                <a:gd name="connsiteX9" fmla="*/ 2262187 w 2640806"/>
                <a:gd name="connsiteY9" fmla="*/ 2381 h 535781"/>
                <a:gd name="connsiteX10" fmla="*/ 2278856 w 2640806"/>
                <a:gd name="connsiteY10" fmla="*/ 0 h 535781"/>
                <a:gd name="connsiteX11" fmla="*/ 2295525 w 2640806"/>
                <a:gd name="connsiteY11" fmla="*/ 0 h 535781"/>
                <a:gd name="connsiteX12" fmla="*/ 2326481 w 2640806"/>
                <a:gd name="connsiteY12" fmla="*/ 4762 h 535781"/>
                <a:gd name="connsiteX13" fmla="*/ 2381250 w 2640806"/>
                <a:gd name="connsiteY13" fmla="*/ 19050 h 535781"/>
                <a:gd name="connsiteX14" fmla="*/ 2464594 w 2640806"/>
                <a:gd name="connsiteY14" fmla="*/ 54769 h 535781"/>
                <a:gd name="connsiteX15" fmla="*/ 2559844 w 2640806"/>
                <a:gd name="connsiteY15" fmla="*/ 102394 h 535781"/>
                <a:gd name="connsiteX16" fmla="*/ 2583656 w 2640806"/>
                <a:gd name="connsiteY16" fmla="*/ 121444 h 535781"/>
                <a:gd name="connsiteX17" fmla="*/ 2612231 w 2640806"/>
                <a:gd name="connsiteY17" fmla="*/ 150019 h 535781"/>
                <a:gd name="connsiteX18" fmla="*/ 2626519 w 2640806"/>
                <a:gd name="connsiteY18" fmla="*/ 166687 h 535781"/>
                <a:gd name="connsiteX19" fmla="*/ 2638425 w 2640806"/>
                <a:gd name="connsiteY19" fmla="*/ 190500 h 535781"/>
                <a:gd name="connsiteX20" fmla="*/ 2640806 w 2640806"/>
                <a:gd name="connsiteY20" fmla="*/ 204787 h 535781"/>
                <a:gd name="connsiteX21" fmla="*/ 2636044 w 2640806"/>
                <a:gd name="connsiteY21" fmla="*/ 223837 h 535781"/>
                <a:gd name="connsiteX22" fmla="*/ 2619375 w 2640806"/>
                <a:gd name="connsiteY22" fmla="*/ 242887 h 535781"/>
                <a:gd name="connsiteX23" fmla="*/ 2588419 w 2640806"/>
                <a:gd name="connsiteY23" fmla="*/ 254794 h 535781"/>
                <a:gd name="connsiteX24" fmla="*/ 2524125 w 2640806"/>
                <a:gd name="connsiteY24" fmla="*/ 266700 h 535781"/>
                <a:gd name="connsiteX25" fmla="*/ 2471737 w 2640806"/>
                <a:gd name="connsiteY25" fmla="*/ 264319 h 535781"/>
                <a:gd name="connsiteX26" fmla="*/ 2395537 w 2640806"/>
                <a:gd name="connsiteY26" fmla="*/ 257175 h 535781"/>
                <a:gd name="connsiteX27" fmla="*/ 2243137 w 2640806"/>
                <a:gd name="connsiteY27" fmla="*/ 247650 h 535781"/>
                <a:gd name="connsiteX28" fmla="*/ 2066925 w 2640806"/>
                <a:gd name="connsiteY28" fmla="*/ 252412 h 535781"/>
                <a:gd name="connsiteX29" fmla="*/ 1828800 w 2640806"/>
                <a:gd name="connsiteY29" fmla="*/ 273844 h 535781"/>
                <a:gd name="connsiteX30" fmla="*/ 1681162 w 2640806"/>
                <a:gd name="connsiteY30" fmla="*/ 295275 h 535781"/>
                <a:gd name="connsiteX31" fmla="*/ 1352550 w 2640806"/>
                <a:gd name="connsiteY31" fmla="*/ 321469 h 535781"/>
                <a:gd name="connsiteX32" fmla="*/ 1164431 w 2640806"/>
                <a:gd name="connsiteY32" fmla="*/ 347662 h 535781"/>
                <a:gd name="connsiteX33" fmla="*/ 1026319 w 2640806"/>
                <a:gd name="connsiteY33" fmla="*/ 371475 h 535781"/>
                <a:gd name="connsiteX34" fmla="*/ 864394 w 2640806"/>
                <a:gd name="connsiteY34" fmla="*/ 407194 h 535781"/>
                <a:gd name="connsiteX35" fmla="*/ 666750 w 2640806"/>
                <a:gd name="connsiteY35" fmla="*/ 464344 h 535781"/>
                <a:gd name="connsiteX36" fmla="*/ 554831 w 2640806"/>
                <a:gd name="connsiteY36" fmla="*/ 504825 h 535781"/>
                <a:gd name="connsiteX37" fmla="*/ 507206 w 2640806"/>
                <a:gd name="connsiteY37" fmla="*/ 523875 h 535781"/>
                <a:gd name="connsiteX38" fmla="*/ 478631 w 2640806"/>
                <a:gd name="connsiteY38" fmla="*/ 531019 h 535781"/>
                <a:gd name="connsiteX39" fmla="*/ 450056 w 2640806"/>
                <a:gd name="connsiteY39" fmla="*/ 535781 h 535781"/>
                <a:gd name="connsiteX40" fmla="*/ 411956 w 2640806"/>
                <a:gd name="connsiteY40" fmla="*/ 531019 h 535781"/>
                <a:gd name="connsiteX41" fmla="*/ 352425 w 2640806"/>
                <a:gd name="connsiteY41" fmla="*/ 516731 h 535781"/>
                <a:gd name="connsiteX42" fmla="*/ 261937 w 2640806"/>
                <a:gd name="connsiteY42" fmla="*/ 478631 h 535781"/>
                <a:gd name="connsiteX43" fmla="*/ 157162 w 2640806"/>
                <a:gd name="connsiteY43" fmla="*/ 414337 h 535781"/>
                <a:gd name="connsiteX44" fmla="*/ 100012 w 2640806"/>
                <a:gd name="connsiteY44" fmla="*/ 373856 h 535781"/>
                <a:gd name="connsiteX45" fmla="*/ 38100 w 2640806"/>
                <a:gd name="connsiteY45" fmla="*/ 326231 h 535781"/>
                <a:gd name="connsiteX46" fmla="*/ 21431 w 2640806"/>
                <a:gd name="connsiteY46" fmla="*/ 309562 h 535781"/>
                <a:gd name="connsiteX47" fmla="*/ 7144 w 2640806"/>
                <a:gd name="connsiteY47" fmla="*/ 290512 h 535781"/>
                <a:gd name="connsiteX48" fmla="*/ 2381 w 2640806"/>
                <a:gd name="connsiteY48" fmla="*/ 271462 h 535781"/>
                <a:gd name="connsiteX49" fmla="*/ 0 w 2640806"/>
                <a:gd name="connsiteY49" fmla="*/ 254794 h 535781"/>
                <a:gd name="connsiteX50" fmla="*/ 2381 w 2640806"/>
                <a:gd name="connsiteY50" fmla="*/ 240506 h 535781"/>
                <a:gd name="connsiteX51" fmla="*/ 14287 w 2640806"/>
                <a:gd name="connsiteY51" fmla="*/ 233362 h 535781"/>
                <a:gd name="connsiteX52" fmla="*/ 30956 w 2640806"/>
                <a:gd name="connsiteY52" fmla="*/ 228600 h 535781"/>
                <a:gd name="connsiteX53" fmla="*/ 52387 w 2640806"/>
                <a:gd name="connsiteY53" fmla="*/ 230981 h 535781"/>
                <a:gd name="connsiteX54" fmla="*/ 104775 w 2640806"/>
                <a:gd name="connsiteY54" fmla="*/ 250031 h 535781"/>
                <a:gd name="connsiteX55" fmla="*/ 138112 w 2640806"/>
                <a:gd name="connsiteY55" fmla="*/ 261937 h 535781"/>
                <a:gd name="connsiteX56" fmla="*/ 190500 w 2640806"/>
                <a:gd name="connsiteY56" fmla="*/ 276225 h 535781"/>
                <a:gd name="connsiteX57" fmla="*/ 285750 w 2640806"/>
                <a:gd name="connsiteY57" fmla="*/ 285750 h 535781"/>
                <a:gd name="connsiteX58" fmla="*/ 381000 w 2640806"/>
                <a:gd name="connsiteY58" fmla="*/ 288131 h 535781"/>
                <a:gd name="connsiteX59" fmla="*/ 421481 w 2640806"/>
                <a:gd name="connsiteY59" fmla="*/ 285750 h 535781"/>
                <a:gd name="connsiteX60" fmla="*/ 511969 w 2640806"/>
                <a:gd name="connsiteY60" fmla="*/ 264319 h 535781"/>
                <a:gd name="connsiteX61" fmla="*/ 759619 w 2640806"/>
                <a:gd name="connsiteY61" fmla="*/ 22383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40806" h="535781">
                  <a:moveTo>
                    <a:pt x="759619" y="223837"/>
                  </a:moveTo>
                  <a:lnTo>
                    <a:pt x="1054894" y="173831"/>
                  </a:lnTo>
                  <a:lnTo>
                    <a:pt x="1364456" y="126206"/>
                  </a:lnTo>
                  <a:lnTo>
                    <a:pt x="1497806" y="107156"/>
                  </a:lnTo>
                  <a:lnTo>
                    <a:pt x="1735931" y="88106"/>
                  </a:lnTo>
                  <a:lnTo>
                    <a:pt x="1952625" y="66675"/>
                  </a:lnTo>
                  <a:lnTo>
                    <a:pt x="2119312" y="42862"/>
                  </a:lnTo>
                  <a:lnTo>
                    <a:pt x="2231231" y="19050"/>
                  </a:lnTo>
                  <a:lnTo>
                    <a:pt x="2250281" y="7144"/>
                  </a:lnTo>
                  <a:lnTo>
                    <a:pt x="2262187" y="2381"/>
                  </a:lnTo>
                  <a:lnTo>
                    <a:pt x="2278856" y="0"/>
                  </a:lnTo>
                  <a:lnTo>
                    <a:pt x="2295525" y="0"/>
                  </a:lnTo>
                  <a:lnTo>
                    <a:pt x="2326481" y="4762"/>
                  </a:lnTo>
                  <a:lnTo>
                    <a:pt x="2381250" y="19050"/>
                  </a:lnTo>
                  <a:lnTo>
                    <a:pt x="2464594" y="54769"/>
                  </a:lnTo>
                  <a:lnTo>
                    <a:pt x="2559844" y="102394"/>
                  </a:lnTo>
                  <a:lnTo>
                    <a:pt x="2583656" y="121444"/>
                  </a:lnTo>
                  <a:lnTo>
                    <a:pt x="2612231" y="150019"/>
                  </a:lnTo>
                  <a:lnTo>
                    <a:pt x="2626519" y="166687"/>
                  </a:lnTo>
                  <a:lnTo>
                    <a:pt x="2638425" y="190500"/>
                  </a:lnTo>
                  <a:lnTo>
                    <a:pt x="2640806" y="204787"/>
                  </a:lnTo>
                  <a:lnTo>
                    <a:pt x="2636044" y="223837"/>
                  </a:lnTo>
                  <a:lnTo>
                    <a:pt x="2619375" y="242887"/>
                  </a:lnTo>
                  <a:lnTo>
                    <a:pt x="2588419" y="254794"/>
                  </a:lnTo>
                  <a:lnTo>
                    <a:pt x="2524125" y="266700"/>
                  </a:lnTo>
                  <a:lnTo>
                    <a:pt x="2471737" y="264319"/>
                  </a:lnTo>
                  <a:lnTo>
                    <a:pt x="2395537" y="257175"/>
                  </a:lnTo>
                  <a:lnTo>
                    <a:pt x="2243137" y="247650"/>
                  </a:lnTo>
                  <a:lnTo>
                    <a:pt x="2066925" y="252412"/>
                  </a:lnTo>
                  <a:lnTo>
                    <a:pt x="1828800" y="273844"/>
                  </a:lnTo>
                  <a:lnTo>
                    <a:pt x="1681162" y="295275"/>
                  </a:lnTo>
                  <a:lnTo>
                    <a:pt x="1352550" y="321469"/>
                  </a:lnTo>
                  <a:lnTo>
                    <a:pt x="1164431" y="347662"/>
                  </a:lnTo>
                  <a:lnTo>
                    <a:pt x="1026319" y="371475"/>
                  </a:lnTo>
                  <a:lnTo>
                    <a:pt x="864394" y="407194"/>
                  </a:lnTo>
                  <a:lnTo>
                    <a:pt x="666750" y="464344"/>
                  </a:lnTo>
                  <a:lnTo>
                    <a:pt x="554831" y="504825"/>
                  </a:lnTo>
                  <a:lnTo>
                    <a:pt x="507206" y="523875"/>
                  </a:lnTo>
                  <a:lnTo>
                    <a:pt x="478631" y="531019"/>
                  </a:lnTo>
                  <a:lnTo>
                    <a:pt x="450056" y="535781"/>
                  </a:lnTo>
                  <a:lnTo>
                    <a:pt x="411956" y="531019"/>
                  </a:lnTo>
                  <a:lnTo>
                    <a:pt x="352425" y="516731"/>
                  </a:lnTo>
                  <a:lnTo>
                    <a:pt x="261937" y="478631"/>
                  </a:lnTo>
                  <a:lnTo>
                    <a:pt x="157162" y="414337"/>
                  </a:lnTo>
                  <a:lnTo>
                    <a:pt x="100012" y="373856"/>
                  </a:lnTo>
                  <a:lnTo>
                    <a:pt x="38100" y="326231"/>
                  </a:lnTo>
                  <a:lnTo>
                    <a:pt x="21431" y="309562"/>
                  </a:lnTo>
                  <a:lnTo>
                    <a:pt x="7144" y="290512"/>
                  </a:lnTo>
                  <a:lnTo>
                    <a:pt x="2381" y="271462"/>
                  </a:lnTo>
                  <a:lnTo>
                    <a:pt x="0" y="254794"/>
                  </a:lnTo>
                  <a:lnTo>
                    <a:pt x="2381" y="240506"/>
                  </a:lnTo>
                  <a:lnTo>
                    <a:pt x="14287" y="233362"/>
                  </a:lnTo>
                  <a:lnTo>
                    <a:pt x="30956" y="228600"/>
                  </a:lnTo>
                  <a:lnTo>
                    <a:pt x="52387" y="230981"/>
                  </a:lnTo>
                  <a:lnTo>
                    <a:pt x="104775" y="250031"/>
                  </a:lnTo>
                  <a:lnTo>
                    <a:pt x="138112" y="261937"/>
                  </a:lnTo>
                  <a:lnTo>
                    <a:pt x="190500" y="276225"/>
                  </a:lnTo>
                  <a:lnTo>
                    <a:pt x="285750" y="285750"/>
                  </a:lnTo>
                  <a:lnTo>
                    <a:pt x="381000" y="288131"/>
                  </a:lnTo>
                  <a:cubicBezTo>
                    <a:pt x="419892" y="285700"/>
                    <a:pt x="406375" y="285750"/>
                    <a:pt x="421481" y="285750"/>
                  </a:cubicBezTo>
                  <a:lnTo>
                    <a:pt x="511969" y="264319"/>
                  </a:lnTo>
                  <a:lnTo>
                    <a:pt x="75961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7035B7C6-9FF8-4543-8364-C30D85CBBBB9}"/>
                </a:ext>
              </a:extLst>
            </p:cNvPr>
            <p:cNvSpPr/>
            <p:nvPr/>
          </p:nvSpPr>
          <p:spPr>
            <a:xfrm rot="16200000">
              <a:off x="4086225" y="3513138"/>
              <a:ext cx="4491038" cy="519112"/>
            </a:xfrm>
            <a:custGeom>
              <a:avLst/>
              <a:gdLst>
                <a:gd name="connsiteX0" fmla="*/ 2542032 w 4491533"/>
                <a:gd name="connsiteY0" fmla="*/ 193853 h 519379"/>
                <a:gd name="connsiteX1" fmla="*/ 3032151 w 4491533"/>
                <a:gd name="connsiteY1" fmla="*/ 193853 h 519379"/>
                <a:gd name="connsiteX2" fmla="*/ 3394253 w 4491533"/>
                <a:gd name="connsiteY2" fmla="*/ 193853 h 519379"/>
                <a:gd name="connsiteX3" fmla="*/ 3547872 w 4491533"/>
                <a:gd name="connsiteY3" fmla="*/ 193853 h 519379"/>
                <a:gd name="connsiteX4" fmla="*/ 3716122 w 4491533"/>
                <a:gd name="connsiteY4" fmla="*/ 193853 h 519379"/>
                <a:gd name="connsiteX5" fmla="*/ 3880714 w 4491533"/>
                <a:gd name="connsiteY5" fmla="*/ 193853 h 519379"/>
                <a:gd name="connsiteX6" fmla="*/ 3946551 w 4491533"/>
                <a:gd name="connsiteY6" fmla="*/ 193853 h 519379"/>
                <a:gd name="connsiteX7" fmla="*/ 4045306 w 4491533"/>
                <a:gd name="connsiteY7" fmla="*/ 193853 h 519379"/>
                <a:gd name="connsiteX8" fmla="*/ 4085539 w 4491533"/>
                <a:gd name="connsiteY8" fmla="*/ 190195 h 519379"/>
                <a:gd name="connsiteX9" fmla="*/ 4140403 w 4491533"/>
                <a:gd name="connsiteY9" fmla="*/ 182880 h 519379"/>
                <a:gd name="connsiteX10" fmla="*/ 4202583 w 4491533"/>
                <a:gd name="connsiteY10" fmla="*/ 168249 h 519379"/>
                <a:gd name="connsiteX11" fmla="*/ 4246474 w 4491533"/>
                <a:gd name="connsiteY11" fmla="*/ 153619 h 519379"/>
                <a:gd name="connsiteX12" fmla="*/ 4290365 w 4491533"/>
                <a:gd name="connsiteY12" fmla="*/ 135331 h 519379"/>
                <a:gd name="connsiteX13" fmla="*/ 4345229 w 4491533"/>
                <a:gd name="connsiteY13" fmla="*/ 102413 h 519379"/>
                <a:gd name="connsiteX14" fmla="*/ 4389120 w 4491533"/>
                <a:gd name="connsiteY14" fmla="*/ 69494 h 519379"/>
                <a:gd name="connsiteX15" fmla="*/ 4443984 w 4491533"/>
                <a:gd name="connsiteY15" fmla="*/ 18288 h 519379"/>
                <a:gd name="connsiteX16" fmla="*/ 4465930 w 4491533"/>
                <a:gd name="connsiteY16" fmla="*/ 0 h 519379"/>
                <a:gd name="connsiteX17" fmla="*/ 4476903 w 4491533"/>
                <a:gd name="connsiteY17" fmla="*/ 0 h 519379"/>
                <a:gd name="connsiteX18" fmla="*/ 4484218 w 4491533"/>
                <a:gd name="connsiteY18" fmla="*/ 7315 h 519379"/>
                <a:gd name="connsiteX19" fmla="*/ 4491533 w 4491533"/>
                <a:gd name="connsiteY19" fmla="*/ 18288 h 519379"/>
                <a:gd name="connsiteX20" fmla="*/ 4491533 w 4491533"/>
                <a:gd name="connsiteY20" fmla="*/ 47549 h 519379"/>
                <a:gd name="connsiteX21" fmla="*/ 4484218 w 4491533"/>
                <a:gd name="connsiteY21" fmla="*/ 117043 h 519379"/>
                <a:gd name="connsiteX22" fmla="*/ 4469587 w 4491533"/>
                <a:gd name="connsiteY22" fmla="*/ 179222 h 519379"/>
                <a:gd name="connsiteX23" fmla="*/ 4418381 w 4491533"/>
                <a:gd name="connsiteY23" fmla="*/ 292608 h 519379"/>
                <a:gd name="connsiteX24" fmla="*/ 4348887 w 4491533"/>
                <a:gd name="connsiteY24" fmla="*/ 427939 h 519379"/>
                <a:gd name="connsiteX25" fmla="*/ 4304995 w 4491533"/>
                <a:gd name="connsiteY25" fmla="*/ 486461 h 519379"/>
                <a:gd name="connsiteX26" fmla="*/ 4275735 w 4491533"/>
                <a:gd name="connsiteY26" fmla="*/ 508406 h 519379"/>
                <a:gd name="connsiteX27" fmla="*/ 4242816 w 4491533"/>
                <a:gd name="connsiteY27" fmla="*/ 519379 h 519379"/>
                <a:gd name="connsiteX28" fmla="*/ 4195267 w 4491533"/>
                <a:gd name="connsiteY28" fmla="*/ 512064 h 519379"/>
                <a:gd name="connsiteX29" fmla="*/ 4100170 w 4491533"/>
                <a:gd name="connsiteY29" fmla="*/ 486461 h 519379"/>
                <a:gd name="connsiteX30" fmla="*/ 3862426 w 4491533"/>
                <a:gd name="connsiteY30" fmla="*/ 468173 h 519379"/>
                <a:gd name="connsiteX31" fmla="*/ 3573475 w 4491533"/>
                <a:gd name="connsiteY31" fmla="*/ 446227 h 519379"/>
                <a:gd name="connsiteX32" fmla="*/ 3200400 w 4491533"/>
                <a:gd name="connsiteY32" fmla="*/ 438912 h 519379"/>
                <a:gd name="connsiteX33" fmla="*/ 2816352 w 4491533"/>
                <a:gd name="connsiteY33" fmla="*/ 438912 h 519379"/>
                <a:gd name="connsiteX34" fmla="*/ 2168957 w 4491533"/>
                <a:gd name="connsiteY34" fmla="*/ 438912 h 519379"/>
                <a:gd name="connsiteX35" fmla="*/ 2117751 w 4491533"/>
                <a:gd name="connsiteY35" fmla="*/ 438912 h 519379"/>
                <a:gd name="connsiteX36" fmla="*/ 1404519 w 4491533"/>
                <a:gd name="connsiteY36" fmla="*/ 438912 h 519379"/>
                <a:gd name="connsiteX37" fmla="*/ 1126541 w 4491533"/>
                <a:gd name="connsiteY37" fmla="*/ 438912 h 519379"/>
                <a:gd name="connsiteX38" fmla="*/ 892455 w 4491533"/>
                <a:gd name="connsiteY38" fmla="*/ 438912 h 519379"/>
                <a:gd name="connsiteX39" fmla="*/ 654711 w 4491533"/>
                <a:gd name="connsiteY39" fmla="*/ 438912 h 519379"/>
                <a:gd name="connsiteX40" fmla="*/ 442570 w 4491533"/>
                <a:gd name="connsiteY40" fmla="*/ 438912 h 519379"/>
                <a:gd name="connsiteX41" fmla="*/ 248717 w 4491533"/>
                <a:gd name="connsiteY41" fmla="*/ 431597 h 519379"/>
                <a:gd name="connsiteX42" fmla="*/ 164592 w 4491533"/>
                <a:gd name="connsiteY42" fmla="*/ 416966 h 519379"/>
                <a:gd name="connsiteX43" fmla="*/ 91440 w 4491533"/>
                <a:gd name="connsiteY43" fmla="*/ 398678 h 519379"/>
                <a:gd name="connsiteX44" fmla="*/ 40234 w 4491533"/>
                <a:gd name="connsiteY44" fmla="*/ 384048 h 519379"/>
                <a:gd name="connsiteX45" fmla="*/ 21946 w 4491533"/>
                <a:gd name="connsiteY45" fmla="*/ 373075 h 519379"/>
                <a:gd name="connsiteX46" fmla="*/ 0 w 4491533"/>
                <a:gd name="connsiteY46" fmla="*/ 354787 h 519379"/>
                <a:gd name="connsiteX47" fmla="*/ 0 w 4491533"/>
                <a:gd name="connsiteY47" fmla="*/ 343814 h 519379"/>
                <a:gd name="connsiteX48" fmla="*/ 21946 w 4491533"/>
                <a:gd name="connsiteY48" fmla="*/ 318211 h 519379"/>
                <a:gd name="connsiteX49" fmla="*/ 47549 w 4491533"/>
                <a:gd name="connsiteY49" fmla="*/ 303581 h 519379"/>
                <a:gd name="connsiteX50" fmla="*/ 109728 w 4491533"/>
                <a:gd name="connsiteY50" fmla="*/ 277977 h 519379"/>
                <a:gd name="connsiteX51" fmla="*/ 197511 w 4491533"/>
                <a:gd name="connsiteY51" fmla="*/ 256032 h 519379"/>
                <a:gd name="connsiteX52" fmla="*/ 303581 w 4491533"/>
                <a:gd name="connsiteY52" fmla="*/ 234086 h 519379"/>
                <a:gd name="connsiteX53" fmla="*/ 384048 w 4491533"/>
                <a:gd name="connsiteY53" fmla="*/ 223113 h 519379"/>
                <a:gd name="connsiteX54" fmla="*/ 552298 w 4491533"/>
                <a:gd name="connsiteY54" fmla="*/ 215798 h 519379"/>
                <a:gd name="connsiteX55" fmla="*/ 768096 w 4491533"/>
                <a:gd name="connsiteY55" fmla="*/ 212141 h 519379"/>
                <a:gd name="connsiteX56" fmla="*/ 1071677 w 4491533"/>
                <a:gd name="connsiteY56" fmla="*/ 208483 h 519379"/>
                <a:gd name="connsiteX57" fmla="*/ 1378915 w 4491533"/>
                <a:gd name="connsiteY57" fmla="*/ 201168 h 519379"/>
                <a:gd name="connsiteX58" fmla="*/ 1722730 w 4491533"/>
                <a:gd name="connsiteY58" fmla="*/ 197510 h 519379"/>
                <a:gd name="connsiteX59" fmla="*/ 2542032 w 4491533"/>
                <a:gd name="connsiteY59" fmla="*/ 193853 h 5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91533" h="519379">
                  <a:moveTo>
                    <a:pt x="2542032" y="193853"/>
                  </a:moveTo>
                  <a:lnTo>
                    <a:pt x="3032151" y="193853"/>
                  </a:lnTo>
                  <a:lnTo>
                    <a:pt x="3394253" y="193853"/>
                  </a:lnTo>
                  <a:lnTo>
                    <a:pt x="3547872" y="193853"/>
                  </a:lnTo>
                  <a:lnTo>
                    <a:pt x="3716122" y="193853"/>
                  </a:lnTo>
                  <a:lnTo>
                    <a:pt x="3880714" y="193853"/>
                  </a:lnTo>
                  <a:lnTo>
                    <a:pt x="3946551" y="193853"/>
                  </a:lnTo>
                  <a:lnTo>
                    <a:pt x="4045306" y="193853"/>
                  </a:lnTo>
                  <a:lnTo>
                    <a:pt x="4085539" y="190195"/>
                  </a:lnTo>
                  <a:lnTo>
                    <a:pt x="4140403" y="182880"/>
                  </a:lnTo>
                  <a:lnTo>
                    <a:pt x="4202583" y="168249"/>
                  </a:lnTo>
                  <a:lnTo>
                    <a:pt x="4246474" y="153619"/>
                  </a:lnTo>
                  <a:lnTo>
                    <a:pt x="4290365" y="135331"/>
                  </a:lnTo>
                  <a:lnTo>
                    <a:pt x="4345229" y="102413"/>
                  </a:lnTo>
                  <a:lnTo>
                    <a:pt x="4389120" y="69494"/>
                  </a:lnTo>
                  <a:lnTo>
                    <a:pt x="4443984" y="18288"/>
                  </a:lnTo>
                  <a:lnTo>
                    <a:pt x="4465930" y="0"/>
                  </a:lnTo>
                  <a:lnTo>
                    <a:pt x="4476903" y="0"/>
                  </a:lnTo>
                  <a:lnTo>
                    <a:pt x="4484218" y="7315"/>
                  </a:lnTo>
                  <a:lnTo>
                    <a:pt x="4491533" y="18288"/>
                  </a:lnTo>
                  <a:lnTo>
                    <a:pt x="4491533" y="47549"/>
                  </a:lnTo>
                  <a:lnTo>
                    <a:pt x="4484218" y="117043"/>
                  </a:lnTo>
                  <a:lnTo>
                    <a:pt x="4469587" y="179222"/>
                  </a:lnTo>
                  <a:lnTo>
                    <a:pt x="4418381" y="292608"/>
                  </a:lnTo>
                  <a:lnTo>
                    <a:pt x="4348887" y="427939"/>
                  </a:lnTo>
                  <a:lnTo>
                    <a:pt x="4304995" y="486461"/>
                  </a:lnTo>
                  <a:lnTo>
                    <a:pt x="4275735" y="508406"/>
                  </a:lnTo>
                  <a:lnTo>
                    <a:pt x="4242816" y="519379"/>
                  </a:lnTo>
                  <a:lnTo>
                    <a:pt x="4195267" y="512064"/>
                  </a:lnTo>
                  <a:lnTo>
                    <a:pt x="4100170" y="486461"/>
                  </a:lnTo>
                  <a:lnTo>
                    <a:pt x="3862426" y="468173"/>
                  </a:lnTo>
                  <a:lnTo>
                    <a:pt x="3573475" y="446227"/>
                  </a:lnTo>
                  <a:lnTo>
                    <a:pt x="3200400" y="438912"/>
                  </a:lnTo>
                  <a:lnTo>
                    <a:pt x="2816352" y="438912"/>
                  </a:lnTo>
                  <a:lnTo>
                    <a:pt x="2168957" y="438912"/>
                  </a:lnTo>
                  <a:lnTo>
                    <a:pt x="2117751" y="438912"/>
                  </a:lnTo>
                  <a:lnTo>
                    <a:pt x="1404519" y="438912"/>
                  </a:lnTo>
                  <a:lnTo>
                    <a:pt x="1126541" y="438912"/>
                  </a:lnTo>
                  <a:lnTo>
                    <a:pt x="892455" y="438912"/>
                  </a:lnTo>
                  <a:lnTo>
                    <a:pt x="654711" y="438912"/>
                  </a:lnTo>
                  <a:lnTo>
                    <a:pt x="442570" y="438912"/>
                  </a:lnTo>
                  <a:lnTo>
                    <a:pt x="248717" y="431597"/>
                  </a:lnTo>
                  <a:lnTo>
                    <a:pt x="164592" y="416966"/>
                  </a:lnTo>
                  <a:lnTo>
                    <a:pt x="91440" y="398678"/>
                  </a:lnTo>
                  <a:lnTo>
                    <a:pt x="40234" y="384048"/>
                  </a:lnTo>
                  <a:lnTo>
                    <a:pt x="21946" y="373075"/>
                  </a:lnTo>
                  <a:lnTo>
                    <a:pt x="0" y="354787"/>
                  </a:lnTo>
                  <a:lnTo>
                    <a:pt x="0" y="343814"/>
                  </a:lnTo>
                  <a:lnTo>
                    <a:pt x="21946" y="318211"/>
                  </a:lnTo>
                  <a:lnTo>
                    <a:pt x="47549" y="303581"/>
                  </a:lnTo>
                  <a:lnTo>
                    <a:pt x="109728" y="277977"/>
                  </a:lnTo>
                  <a:lnTo>
                    <a:pt x="197511" y="256032"/>
                  </a:lnTo>
                  <a:lnTo>
                    <a:pt x="303581" y="234086"/>
                  </a:lnTo>
                  <a:lnTo>
                    <a:pt x="384048" y="223113"/>
                  </a:lnTo>
                  <a:lnTo>
                    <a:pt x="552298" y="215798"/>
                  </a:lnTo>
                  <a:lnTo>
                    <a:pt x="768096" y="212141"/>
                  </a:lnTo>
                  <a:lnTo>
                    <a:pt x="1071677" y="208483"/>
                  </a:lnTo>
                  <a:lnTo>
                    <a:pt x="1378915" y="201168"/>
                  </a:lnTo>
                  <a:lnTo>
                    <a:pt x="1722730" y="197510"/>
                  </a:lnTo>
                  <a:lnTo>
                    <a:pt x="2542032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265710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漢字の組み立て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良 照 熱 府 児 関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0254480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A2D3DBA9-F2E5-A844-B595-27C1D6F7BD5A}"/>
              </a:ext>
            </a:extLst>
          </p:cNvPr>
          <p:cNvSpPr/>
          <p:nvPr/>
        </p:nvSpPr>
        <p:spPr>
          <a:xfrm>
            <a:off x="4495800" y="1376363"/>
            <a:ext cx="590550" cy="790575"/>
          </a:xfrm>
          <a:custGeom>
            <a:avLst/>
            <a:gdLst>
              <a:gd name="connsiteX0" fmla="*/ 516731 w 590550"/>
              <a:gd name="connsiteY0" fmla="*/ 585787 h 790575"/>
              <a:gd name="connsiteX1" fmla="*/ 516731 w 590550"/>
              <a:gd name="connsiteY1" fmla="*/ 523875 h 790575"/>
              <a:gd name="connsiteX2" fmla="*/ 519113 w 590550"/>
              <a:gd name="connsiteY2" fmla="*/ 478631 h 790575"/>
              <a:gd name="connsiteX3" fmla="*/ 521494 w 590550"/>
              <a:gd name="connsiteY3" fmla="*/ 442912 h 790575"/>
              <a:gd name="connsiteX4" fmla="*/ 526256 w 590550"/>
              <a:gd name="connsiteY4" fmla="*/ 390525 h 790575"/>
              <a:gd name="connsiteX5" fmla="*/ 535781 w 590550"/>
              <a:gd name="connsiteY5" fmla="*/ 347662 h 790575"/>
              <a:gd name="connsiteX6" fmla="*/ 550069 w 590550"/>
              <a:gd name="connsiteY6" fmla="*/ 311943 h 790575"/>
              <a:gd name="connsiteX7" fmla="*/ 564356 w 590550"/>
              <a:gd name="connsiteY7" fmla="*/ 288131 h 790575"/>
              <a:gd name="connsiteX8" fmla="*/ 578644 w 590550"/>
              <a:gd name="connsiteY8" fmla="*/ 271462 h 790575"/>
              <a:gd name="connsiteX9" fmla="*/ 585788 w 590550"/>
              <a:gd name="connsiteY9" fmla="*/ 254793 h 790575"/>
              <a:gd name="connsiteX10" fmla="*/ 590550 w 590550"/>
              <a:gd name="connsiteY10" fmla="*/ 233362 h 790575"/>
              <a:gd name="connsiteX11" fmla="*/ 588169 w 590550"/>
              <a:gd name="connsiteY11" fmla="*/ 204787 h 790575"/>
              <a:gd name="connsiteX12" fmla="*/ 576263 w 590550"/>
              <a:gd name="connsiteY12" fmla="*/ 173831 h 790575"/>
              <a:gd name="connsiteX13" fmla="*/ 554831 w 590550"/>
              <a:gd name="connsiteY13" fmla="*/ 142875 h 790575"/>
              <a:gd name="connsiteX14" fmla="*/ 511969 w 590550"/>
              <a:gd name="connsiteY14" fmla="*/ 109537 h 790575"/>
              <a:gd name="connsiteX15" fmla="*/ 461963 w 590550"/>
              <a:gd name="connsiteY15" fmla="*/ 80962 h 790575"/>
              <a:gd name="connsiteX16" fmla="*/ 383381 w 590550"/>
              <a:gd name="connsiteY16" fmla="*/ 47625 h 790575"/>
              <a:gd name="connsiteX17" fmla="*/ 321469 w 590550"/>
              <a:gd name="connsiteY17" fmla="*/ 33337 h 790575"/>
              <a:gd name="connsiteX18" fmla="*/ 245269 w 590550"/>
              <a:gd name="connsiteY18" fmla="*/ 14287 h 790575"/>
              <a:gd name="connsiteX19" fmla="*/ 164306 w 590550"/>
              <a:gd name="connsiteY19" fmla="*/ 4762 h 790575"/>
              <a:gd name="connsiteX20" fmla="*/ 100013 w 590550"/>
              <a:gd name="connsiteY20" fmla="*/ 0 h 790575"/>
              <a:gd name="connsiteX21" fmla="*/ 45244 w 590550"/>
              <a:gd name="connsiteY21" fmla="*/ 2381 h 790575"/>
              <a:gd name="connsiteX22" fmla="*/ 19050 w 590550"/>
              <a:gd name="connsiteY22" fmla="*/ 9525 h 790575"/>
              <a:gd name="connsiteX23" fmla="*/ 7144 w 590550"/>
              <a:gd name="connsiteY23" fmla="*/ 19050 h 790575"/>
              <a:gd name="connsiteX24" fmla="*/ 0 w 590550"/>
              <a:gd name="connsiteY24" fmla="*/ 35718 h 790575"/>
              <a:gd name="connsiteX25" fmla="*/ 7144 w 590550"/>
              <a:gd name="connsiteY25" fmla="*/ 64293 h 790575"/>
              <a:gd name="connsiteX26" fmla="*/ 19050 w 590550"/>
              <a:gd name="connsiteY26" fmla="*/ 83343 h 790575"/>
              <a:gd name="connsiteX27" fmla="*/ 40481 w 590550"/>
              <a:gd name="connsiteY27" fmla="*/ 97631 h 790575"/>
              <a:gd name="connsiteX28" fmla="*/ 66675 w 590550"/>
              <a:gd name="connsiteY28" fmla="*/ 107156 h 790575"/>
              <a:gd name="connsiteX29" fmla="*/ 102394 w 590550"/>
              <a:gd name="connsiteY29" fmla="*/ 126206 h 790575"/>
              <a:gd name="connsiteX30" fmla="*/ 138113 w 590550"/>
              <a:gd name="connsiteY30" fmla="*/ 152400 h 790575"/>
              <a:gd name="connsiteX31" fmla="*/ 178594 w 590550"/>
              <a:gd name="connsiteY31" fmla="*/ 188118 h 790575"/>
              <a:gd name="connsiteX32" fmla="*/ 216694 w 590550"/>
              <a:gd name="connsiteY32" fmla="*/ 233362 h 790575"/>
              <a:gd name="connsiteX33" fmla="*/ 245269 w 590550"/>
              <a:gd name="connsiteY33" fmla="*/ 278606 h 790575"/>
              <a:gd name="connsiteX34" fmla="*/ 252413 w 590550"/>
              <a:gd name="connsiteY34" fmla="*/ 326231 h 790575"/>
              <a:gd name="connsiteX35" fmla="*/ 257175 w 590550"/>
              <a:gd name="connsiteY35" fmla="*/ 457200 h 790575"/>
              <a:gd name="connsiteX36" fmla="*/ 250031 w 590550"/>
              <a:gd name="connsiteY36" fmla="*/ 566737 h 790575"/>
              <a:gd name="connsiteX37" fmla="*/ 238125 w 590550"/>
              <a:gd name="connsiteY37" fmla="*/ 654843 h 790575"/>
              <a:gd name="connsiteX38" fmla="*/ 211931 w 590550"/>
              <a:gd name="connsiteY38" fmla="*/ 790575 h 790575"/>
              <a:gd name="connsiteX39" fmla="*/ 521494 w 590550"/>
              <a:gd name="connsiteY39" fmla="*/ 759618 h 790575"/>
              <a:gd name="connsiteX40" fmla="*/ 516731 w 590550"/>
              <a:gd name="connsiteY40" fmla="*/ 585787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0550" h="790575">
                <a:moveTo>
                  <a:pt x="516731" y="585787"/>
                </a:moveTo>
                <a:lnTo>
                  <a:pt x="516731" y="523875"/>
                </a:lnTo>
                <a:lnTo>
                  <a:pt x="519113" y="478631"/>
                </a:lnTo>
                <a:lnTo>
                  <a:pt x="521494" y="442912"/>
                </a:lnTo>
                <a:lnTo>
                  <a:pt x="526256" y="390525"/>
                </a:lnTo>
                <a:lnTo>
                  <a:pt x="535781" y="347662"/>
                </a:lnTo>
                <a:lnTo>
                  <a:pt x="550069" y="311943"/>
                </a:lnTo>
                <a:lnTo>
                  <a:pt x="564356" y="288131"/>
                </a:lnTo>
                <a:lnTo>
                  <a:pt x="578644" y="271462"/>
                </a:lnTo>
                <a:lnTo>
                  <a:pt x="585788" y="254793"/>
                </a:lnTo>
                <a:lnTo>
                  <a:pt x="590550" y="233362"/>
                </a:lnTo>
                <a:lnTo>
                  <a:pt x="588169" y="204787"/>
                </a:lnTo>
                <a:lnTo>
                  <a:pt x="576263" y="173831"/>
                </a:lnTo>
                <a:lnTo>
                  <a:pt x="554831" y="142875"/>
                </a:lnTo>
                <a:lnTo>
                  <a:pt x="511969" y="109537"/>
                </a:lnTo>
                <a:lnTo>
                  <a:pt x="461963" y="80962"/>
                </a:lnTo>
                <a:lnTo>
                  <a:pt x="383381" y="47625"/>
                </a:lnTo>
                <a:lnTo>
                  <a:pt x="321469" y="33337"/>
                </a:lnTo>
                <a:lnTo>
                  <a:pt x="245269" y="14287"/>
                </a:lnTo>
                <a:lnTo>
                  <a:pt x="164306" y="4762"/>
                </a:lnTo>
                <a:lnTo>
                  <a:pt x="100013" y="0"/>
                </a:lnTo>
                <a:lnTo>
                  <a:pt x="45244" y="2381"/>
                </a:lnTo>
                <a:lnTo>
                  <a:pt x="19050" y="9525"/>
                </a:lnTo>
                <a:lnTo>
                  <a:pt x="7144" y="19050"/>
                </a:lnTo>
                <a:lnTo>
                  <a:pt x="0" y="35718"/>
                </a:lnTo>
                <a:lnTo>
                  <a:pt x="7144" y="64293"/>
                </a:lnTo>
                <a:lnTo>
                  <a:pt x="19050" y="83343"/>
                </a:lnTo>
                <a:lnTo>
                  <a:pt x="40481" y="97631"/>
                </a:lnTo>
                <a:lnTo>
                  <a:pt x="66675" y="107156"/>
                </a:lnTo>
                <a:lnTo>
                  <a:pt x="102394" y="126206"/>
                </a:lnTo>
                <a:lnTo>
                  <a:pt x="138113" y="152400"/>
                </a:lnTo>
                <a:lnTo>
                  <a:pt x="178594" y="188118"/>
                </a:lnTo>
                <a:lnTo>
                  <a:pt x="216694" y="233362"/>
                </a:lnTo>
                <a:lnTo>
                  <a:pt x="245269" y="278606"/>
                </a:lnTo>
                <a:lnTo>
                  <a:pt x="252413" y="326231"/>
                </a:lnTo>
                <a:lnTo>
                  <a:pt x="257175" y="457200"/>
                </a:lnTo>
                <a:lnTo>
                  <a:pt x="250031" y="566737"/>
                </a:lnTo>
                <a:lnTo>
                  <a:pt x="238125" y="654843"/>
                </a:lnTo>
                <a:lnTo>
                  <a:pt x="211931" y="790575"/>
                </a:lnTo>
                <a:lnTo>
                  <a:pt x="521494" y="759618"/>
                </a:lnTo>
                <a:lnTo>
                  <a:pt x="516731" y="585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20732EFC-74BD-874A-88DD-A25EA81FD596}"/>
              </a:ext>
            </a:extLst>
          </p:cNvPr>
          <p:cNvSpPr/>
          <p:nvPr/>
        </p:nvSpPr>
        <p:spPr>
          <a:xfrm>
            <a:off x="5133975" y="3497263"/>
            <a:ext cx="1169988" cy="1046162"/>
          </a:xfrm>
          <a:custGeom>
            <a:avLst/>
            <a:gdLst>
              <a:gd name="connsiteX0" fmla="*/ 473869 w 1169194"/>
              <a:gd name="connsiteY0" fmla="*/ 590550 h 1045369"/>
              <a:gd name="connsiteX1" fmla="*/ 597694 w 1169194"/>
              <a:gd name="connsiteY1" fmla="*/ 476250 h 1045369"/>
              <a:gd name="connsiteX2" fmla="*/ 723900 w 1169194"/>
              <a:gd name="connsiteY2" fmla="*/ 342900 h 1045369"/>
              <a:gd name="connsiteX3" fmla="*/ 759619 w 1169194"/>
              <a:gd name="connsiteY3" fmla="*/ 302419 h 1045369"/>
              <a:gd name="connsiteX4" fmla="*/ 776288 w 1169194"/>
              <a:gd name="connsiteY4" fmla="*/ 285750 h 1045369"/>
              <a:gd name="connsiteX5" fmla="*/ 790575 w 1169194"/>
              <a:gd name="connsiteY5" fmla="*/ 269082 h 1045369"/>
              <a:gd name="connsiteX6" fmla="*/ 804863 w 1169194"/>
              <a:gd name="connsiteY6" fmla="*/ 245269 h 1045369"/>
              <a:gd name="connsiteX7" fmla="*/ 812006 w 1169194"/>
              <a:gd name="connsiteY7" fmla="*/ 223838 h 1045369"/>
              <a:gd name="connsiteX8" fmla="*/ 819150 w 1169194"/>
              <a:gd name="connsiteY8" fmla="*/ 200025 h 1045369"/>
              <a:gd name="connsiteX9" fmla="*/ 821531 w 1169194"/>
              <a:gd name="connsiteY9" fmla="*/ 161925 h 1045369"/>
              <a:gd name="connsiteX10" fmla="*/ 816769 w 1169194"/>
              <a:gd name="connsiteY10" fmla="*/ 119063 h 1045369"/>
              <a:gd name="connsiteX11" fmla="*/ 814388 w 1169194"/>
              <a:gd name="connsiteY11" fmla="*/ 104775 h 1045369"/>
              <a:gd name="connsiteX12" fmla="*/ 804863 w 1169194"/>
              <a:gd name="connsiteY12" fmla="*/ 71438 h 1045369"/>
              <a:gd name="connsiteX13" fmla="*/ 797719 w 1169194"/>
              <a:gd name="connsiteY13" fmla="*/ 42863 h 1045369"/>
              <a:gd name="connsiteX14" fmla="*/ 797719 w 1169194"/>
              <a:gd name="connsiteY14" fmla="*/ 26194 h 1045369"/>
              <a:gd name="connsiteX15" fmla="*/ 800100 w 1169194"/>
              <a:gd name="connsiteY15" fmla="*/ 7144 h 1045369"/>
              <a:gd name="connsiteX16" fmla="*/ 807244 w 1169194"/>
              <a:gd name="connsiteY16" fmla="*/ 0 h 1045369"/>
              <a:gd name="connsiteX17" fmla="*/ 833438 w 1169194"/>
              <a:gd name="connsiteY17" fmla="*/ 2382 h 1045369"/>
              <a:gd name="connsiteX18" fmla="*/ 862013 w 1169194"/>
              <a:gd name="connsiteY18" fmla="*/ 9525 h 1045369"/>
              <a:gd name="connsiteX19" fmla="*/ 883444 w 1169194"/>
              <a:gd name="connsiteY19" fmla="*/ 21432 h 1045369"/>
              <a:gd name="connsiteX20" fmla="*/ 923925 w 1169194"/>
              <a:gd name="connsiteY20" fmla="*/ 57150 h 1045369"/>
              <a:gd name="connsiteX21" fmla="*/ 966788 w 1169194"/>
              <a:gd name="connsiteY21" fmla="*/ 100013 h 1045369"/>
              <a:gd name="connsiteX22" fmla="*/ 1023938 w 1169194"/>
              <a:gd name="connsiteY22" fmla="*/ 161925 h 1045369"/>
              <a:gd name="connsiteX23" fmla="*/ 1054894 w 1169194"/>
              <a:gd name="connsiteY23" fmla="*/ 207169 h 1045369"/>
              <a:gd name="connsiteX24" fmla="*/ 1085850 w 1169194"/>
              <a:gd name="connsiteY24" fmla="*/ 254794 h 1045369"/>
              <a:gd name="connsiteX25" fmla="*/ 1126331 w 1169194"/>
              <a:gd name="connsiteY25" fmla="*/ 323850 h 1045369"/>
              <a:gd name="connsiteX26" fmla="*/ 1143000 w 1169194"/>
              <a:gd name="connsiteY26" fmla="*/ 352425 h 1045369"/>
              <a:gd name="connsiteX27" fmla="*/ 1159669 w 1169194"/>
              <a:gd name="connsiteY27" fmla="*/ 383382 h 1045369"/>
              <a:gd name="connsiteX28" fmla="*/ 1169194 w 1169194"/>
              <a:gd name="connsiteY28" fmla="*/ 419100 h 1045369"/>
              <a:gd name="connsiteX29" fmla="*/ 1166813 w 1169194"/>
              <a:gd name="connsiteY29" fmla="*/ 442913 h 1045369"/>
              <a:gd name="connsiteX30" fmla="*/ 1162050 w 1169194"/>
              <a:gd name="connsiteY30" fmla="*/ 461963 h 1045369"/>
              <a:gd name="connsiteX31" fmla="*/ 1145381 w 1169194"/>
              <a:gd name="connsiteY31" fmla="*/ 478632 h 1045369"/>
              <a:gd name="connsiteX32" fmla="*/ 1119188 w 1169194"/>
              <a:gd name="connsiteY32" fmla="*/ 485775 h 1045369"/>
              <a:gd name="connsiteX33" fmla="*/ 1081088 w 1169194"/>
              <a:gd name="connsiteY33" fmla="*/ 490538 h 1045369"/>
              <a:gd name="connsiteX34" fmla="*/ 1031081 w 1169194"/>
              <a:gd name="connsiteY34" fmla="*/ 504825 h 1045369"/>
              <a:gd name="connsiteX35" fmla="*/ 957263 w 1169194"/>
              <a:gd name="connsiteY35" fmla="*/ 538163 h 1045369"/>
              <a:gd name="connsiteX36" fmla="*/ 857250 w 1169194"/>
              <a:gd name="connsiteY36" fmla="*/ 592932 h 1045369"/>
              <a:gd name="connsiteX37" fmla="*/ 726281 w 1169194"/>
              <a:gd name="connsiteY37" fmla="*/ 661988 h 1045369"/>
              <a:gd name="connsiteX38" fmla="*/ 576263 w 1169194"/>
              <a:gd name="connsiteY38" fmla="*/ 747713 h 1045369"/>
              <a:gd name="connsiteX39" fmla="*/ 323850 w 1169194"/>
              <a:gd name="connsiteY39" fmla="*/ 890588 h 1045369"/>
              <a:gd name="connsiteX40" fmla="*/ 54769 w 1169194"/>
              <a:gd name="connsiteY40" fmla="*/ 1045369 h 1045369"/>
              <a:gd name="connsiteX41" fmla="*/ 0 w 1169194"/>
              <a:gd name="connsiteY41" fmla="*/ 985838 h 1045369"/>
              <a:gd name="connsiteX42" fmla="*/ 109538 w 1169194"/>
              <a:gd name="connsiteY42" fmla="*/ 897732 h 1045369"/>
              <a:gd name="connsiteX43" fmla="*/ 221456 w 1169194"/>
              <a:gd name="connsiteY43" fmla="*/ 804863 h 1045369"/>
              <a:gd name="connsiteX44" fmla="*/ 392906 w 1169194"/>
              <a:gd name="connsiteY44" fmla="*/ 666750 h 1045369"/>
              <a:gd name="connsiteX45" fmla="*/ 473869 w 1169194"/>
              <a:gd name="connsiteY45" fmla="*/ 590550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69194" h="1045369">
                <a:moveTo>
                  <a:pt x="473869" y="590550"/>
                </a:moveTo>
                <a:lnTo>
                  <a:pt x="597694" y="476250"/>
                </a:lnTo>
                <a:lnTo>
                  <a:pt x="723900" y="342900"/>
                </a:lnTo>
                <a:lnTo>
                  <a:pt x="759619" y="302419"/>
                </a:lnTo>
                <a:lnTo>
                  <a:pt x="776288" y="285750"/>
                </a:lnTo>
                <a:lnTo>
                  <a:pt x="790575" y="269082"/>
                </a:lnTo>
                <a:lnTo>
                  <a:pt x="804863" y="245269"/>
                </a:lnTo>
                <a:lnTo>
                  <a:pt x="812006" y="223838"/>
                </a:lnTo>
                <a:lnTo>
                  <a:pt x="819150" y="200025"/>
                </a:lnTo>
                <a:lnTo>
                  <a:pt x="821531" y="161925"/>
                </a:lnTo>
                <a:lnTo>
                  <a:pt x="816769" y="119063"/>
                </a:lnTo>
                <a:lnTo>
                  <a:pt x="814388" y="104775"/>
                </a:lnTo>
                <a:lnTo>
                  <a:pt x="804863" y="71438"/>
                </a:lnTo>
                <a:lnTo>
                  <a:pt x="797719" y="42863"/>
                </a:lnTo>
                <a:lnTo>
                  <a:pt x="797719" y="26194"/>
                </a:lnTo>
                <a:lnTo>
                  <a:pt x="800100" y="7144"/>
                </a:lnTo>
                <a:lnTo>
                  <a:pt x="807244" y="0"/>
                </a:lnTo>
                <a:lnTo>
                  <a:pt x="833438" y="2382"/>
                </a:lnTo>
                <a:lnTo>
                  <a:pt x="862013" y="9525"/>
                </a:lnTo>
                <a:lnTo>
                  <a:pt x="883444" y="21432"/>
                </a:lnTo>
                <a:lnTo>
                  <a:pt x="923925" y="57150"/>
                </a:lnTo>
                <a:lnTo>
                  <a:pt x="966788" y="100013"/>
                </a:lnTo>
                <a:lnTo>
                  <a:pt x="1023938" y="161925"/>
                </a:lnTo>
                <a:lnTo>
                  <a:pt x="1054894" y="207169"/>
                </a:lnTo>
                <a:lnTo>
                  <a:pt x="1085850" y="254794"/>
                </a:lnTo>
                <a:lnTo>
                  <a:pt x="1126331" y="323850"/>
                </a:lnTo>
                <a:lnTo>
                  <a:pt x="1143000" y="352425"/>
                </a:lnTo>
                <a:lnTo>
                  <a:pt x="1159669" y="383382"/>
                </a:lnTo>
                <a:lnTo>
                  <a:pt x="1169194" y="419100"/>
                </a:lnTo>
                <a:lnTo>
                  <a:pt x="1166813" y="442913"/>
                </a:lnTo>
                <a:lnTo>
                  <a:pt x="1162050" y="461963"/>
                </a:lnTo>
                <a:lnTo>
                  <a:pt x="1145381" y="478632"/>
                </a:lnTo>
                <a:lnTo>
                  <a:pt x="1119188" y="485775"/>
                </a:lnTo>
                <a:lnTo>
                  <a:pt x="1081088" y="490538"/>
                </a:lnTo>
                <a:lnTo>
                  <a:pt x="1031081" y="504825"/>
                </a:lnTo>
                <a:lnTo>
                  <a:pt x="957263" y="538163"/>
                </a:lnTo>
                <a:lnTo>
                  <a:pt x="857250" y="592932"/>
                </a:lnTo>
                <a:lnTo>
                  <a:pt x="726281" y="661988"/>
                </a:lnTo>
                <a:lnTo>
                  <a:pt x="576263" y="747713"/>
                </a:lnTo>
                <a:lnTo>
                  <a:pt x="323850" y="890588"/>
                </a:lnTo>
                <a:lnTo>
                  <a:pt x="54769" y="1045369"/>
                </a:lnTo>
                <a:lnTo>
                  <a:pt x="0" y="985838"/>
                </a:lnTo>
                <a:lnTo>
                  <a:pt x="109538" y="897732"/>
                </a:lnTo>
                <a:lnTo>
                  <a:pt x="221456" y="804863"/>
                </a:lnTo>
                <a:lnTo>
                  <a:pt x="392906" y="666750"/>
                </a:lnTo>
                <a:lnTo>
                  <a:pt x="473869" y="590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E3598E8A-95EF-DF46-865F-253F846288A2}"/>
              </a:ext>
            </a:extLst>
          </p:cNvPr>
          <p:cNvSpPr/>
          <p:nvPr/>
        </p:nvSpPr>
        <p:spPr>
          <a:xfrm>
            <a:off x="3762375" y="1951038"/>
            <a:ext cx="2332038" cy="1679575"/>
          </a:xfrm>
          <a:custGeom>
            <a:avLst/>
            <a:gdLst>
              <a:gd name="connsiteX0" fmla="*/ 776288 w 2331244"/>
              <a:gd name="connsiteY0" fmla="*/ 335756 h 1681162"/>
              <a:gd name="connsiteX1" fmla="*/ 1019175 w 2331244"/>
              <a:gd name="connsiteY1" fmla="*/ 307181 h 1681162"/>
              <a:gd name="connsiteX2" fmla="*/ 1216819 w 2331244"/>
              <a:gd name="connsiteY2" fmla="*/ 288131 h 1681162"/>
              <a:gd name="connsiteX3" fmla="*/ 1335881 w 2331244"/>
              <a:gd name="connsiteY3" fmla="*/ 278606 h 1681162"/>
              <a:gd name="connsiteX4" fmla="*/ 1509713 w 2331244"/>
              <a:gd name="connsiteY4" fmla="*/ 266700 h 1681162"/>
              <a:gd name="connsiteX5" fmla="*/ 1669256 w 2331244"/>
              <a:gd name="connsiteY5" fmla="*/ 259556 h 1681162"/>
              <a:gd name="connsiteX6" fmla="*/ 1764506 w 2331244"/>
              <a:gd name="connsiteY6" fmla="*/ 254794 h 1681162"/>
              <a:gd name="connsiteX7" fmla="*/ 1840706 w 2331244"/>
              <a:gd name="connsiteY7" fmla="*/ 252412 h 1681162"/>
              <a:gd name="connsiteX8" fmla="*/ 1864519 w 2331244"/>
              <a:gd name="connsiteY8" fmla="*/ 252412 h 1681162"/>
              <a:gd name="connsiteX9" fmla="*/ 1905000 w 2331244"/>
              <a:gd name="connsiteY9" fmla="*/ 257175 h 1681162"/>
              <a:gd name="connsiteX10" fmla="*/ 1933575 w 2331244"/>
              <a:gd name="connsiteY10" fmla="*/ 269081 h 1681162"/>
              <a:gd name="connsiteX11" fmla="*/ 1945481 w 2331244"/>
              <a:gd name="connsiteY11" fmla="*/ 278606 h 1681162"/>
              <a:gd name="connsiteX12" fmla="*/ 1957388 w 2331244"/>
              <a:gd name="connsiteY12" fmla="*/ 292894 h 1681162"/>
              <a:gd name="connsiteX13" fmla="*/ 1969294 w 2331244"/>
              <a:gd name="connsiteY13" fmla="*/ 316706 h 1681162"/>
              <a:gd name="connsiteX14" fmla="*/ 1974056 w 2331244"/>
              <a:gd name="connsiteY14" fmla="*/ 340519 h 1681162"/>
              <a:gd name="connsiteX15" fmla="*/ 1971675 w 2331244"/>
              <a:gd name="connsiteY15" fmla="*/ 390525 h 1681162"/>
              <a:gd name="connsiteX16" fmla="*/ 1957388 w 2331244"/>
              <a:gd name="connsiteY16" fmla="*/ 485775 h 1681162"/>
              <a:gd name="connsiteX17" fmla="*/ 1916906 w 2331244"/>
              <a:gd name="connsiteY17" fmla="*/ 773906 h 1681162"/>
              <a:gd name="connsiteX18" fmla="*/ 1876425 w 2331244"/>
              <a:gd name="connsiteY18" fmla="*/ 928687 h 1681162"/>
              <a:gd name="connsiteX19" fmla="*/ 1804988 w 2331244"/>
              <a:gd name="connsiteY19" fmla="*/ 1419225 h 1681162"/>
              <a:gd name="connsiteX20" fmla="*/ 1766888 w 2331244"/>
              <a:gd name="connsiteY20" fmla="*/ 1619250 h 1681162"/>
              <a:gd name="connsiteX21" fmla="*/ 1781175 w 2331244"/>
              <a:gd name="connsiteY21" fmla="*/ 1645444 h 1681162"/>
              <a:gd name="connsiteX22" fmla="*/ 1802606 w 2331244"/>
              <a:gd name="connsiteY22" fmla="*/ 1664494 h 1681162"/>
              <a:gd name="connsiteX23" fmla="*/ 1824038 w 2331244"/>
              <a:gd name="connsiteY23" fmla="*/ 1671637 h 1681162"/>
              <a:gd name="connsiteX24" fmla="*/ 1850231 w 2331244"/>
              <a:gd name="connsiteY24" fmla="*/ 1678781 h 1681162"/>
              <a:gd name="connsiteX25" fmla="*/ 1885950 w 2331244"/>
              <a:gd name="connsiteY25" fmla="*/ 1681162 h 1681162"/>
              <a:gd name="connsiteX26" fmla="*/ 1919288 w 2331244"/>
              <a:gd name="connsiteY26" fmla="*/ 1671637 h 1681162"/>
              <a:gd name="connsiteX27" fmla="*/ 1955006 w 2331244"/>
              <a:gd name="connsiteY27" fmla="*/ 1657350 h 1681162"/>
              <a:gd name="connsiteX28" fmla="*/ 1983581 w 2331244"/>
              <a:gd name="connsiteY28" fmla="*/ 1633537 h 1681162"/>
              <a:gd name="connsiteX29" fmla="*/ 2009775 w 2331244"/>
              <a:gd name="connsiteY29" fmla="*/ 1597819 h 1681162"/>
              <a:gd name="connsiteX30" fmla="*/ 2031206 w 2331244"/>
              <a:gd name="connsiteY30" fmla="*/ 1547812 h 1681162"/>
              <a:gd name="connsiteX31" fmla="*/ 2050256 w 2331244"/>
              <a:gd name="connsiteY31" fmla="*/ 1478756 h 1681162"/>
              <a:gd name="connsiteX32" fmla="*/ 2088356 w 2331244"/>
              <a:gd name="connsiteY32" fmla="*/ 1266825 h 1681162"/>
              <a:gd name="connsiteX33" fmla="*/ 2152650 w 2331244"/>
              <a:gd name="connsiteY33" fmla="*/ 902494 h 1681162"/>
              <a:gd name="connsiteX34" fmla="*/ 2219325 w 2331244"/>
              <a:gd name="connsiteY34" fmla="*/ 526256 h 1681162"/>
              <a:gd name="connsiteX35" fmla="*/ 2235994 w 2331244"/>
              <a:gd name="connsiteY35" fmla="*/ 438150 h 1681162"/>
              <a:gd name="connsiteX36" fmla="*/ 2250281 w 2331244"/>
              <a:gd name="connsiteY36" fmla="*/ 395287 h 1681162"/>
              <a:gd name="connsiteX37" fmla="*/ 2269331 w 2331244"/>
              <a:gd name="connsiteY37" fmla="*/ 359569 h 1681162"/>
              <a:gd name="connsiteX38" fmla="*/ 2288381 w 2331244"/>
              <a:gd name="connsiteY38" fmla="*/ 333375 h 1681162"/>
              <a:gd name="connsiteX39" fmla="*/ 2302669 w 2331244"/>
              <a:gd name="connsiteY39" fmla="*/ 316706 h 1681162"/>
              <a:gd name="connsiteX40" fmla="*/ 2321719 w 2331244"/>
              <a:gd name="connsiteY40" fmla="*/ 278606 h 1681162"/>
              <a:gd name="connsiteX41" fmla="*/ 2328863 w 2331244"/>
              <a:gd name="connsiteY41" fmla="*/ 250031 h 1681162"/>
              <a:gd name="connsiteX42" fmla="*/ 2331244 w 2331244"/>
              <a:gd name="connsiteY42" fmla="*/ 223837 h 1681162"/>
              <a:gd name="connsiteX43" fmla="*/ 2321719 w 2331244"/>
              <a:gd name="connsiteY43" fmla="*/ 190500 h 1681162"/>
              <a:gd name="connsiteX44" fmla="*/ 2309813 w 2331244"/>
              <a:gd name="connsiteY44" fmla="*/ 166687 h 1681162"/>
              <a:gd name="connsiteX45" fmla="*/ 2288381 w 2331244"/>
              <a:gd name="connsiteY45" fmla="*/ 142875 h 1681162"/>
              <a:gd name="connsiteX46" fmla="*/ 2238375 w 2331244"/>
              <a:gd name="connsiteY46" fmla="*/ 109537 h 1681162"/>
              <a:gd name="connsiteX47" fmla="*/ 2183606 w 2331244"/>
              <a:gd name="connsiteY47" fmla="*/ 80962 h 1681162"/>
              <a:gd name="connsiteX48" fmla="*/ 2114550 w 2331244"/>
              <a:gd name="connsiteY48" fmla="*/ 45244 h 1681162"/>
              <a:gd name="connsiteX49" fmla="*/ 2052638 w 2331244"/>
              <a:gd name="connsiteY49" fmla="*/ 19050 h 1681162"/>
              <a:gd name="connsiteX50" fmla="*/ 2009775 w 2331244"/>
              <a:gd name="connsiteY50" fmla="*/ 7144 h 1681162"/>
              <a:gd name="connsiteX51" fmla="*/ 1964531 w 2331244"/>
              <a:gd name="connsiteY51" fmla="*/ 0 h 1681162"/>
              <a:gd name="connsiteX52" fmla="*/ 1938338 w 2331244"/>
              <a:gd name="connsiteY52" fmla="*/ 4762 h 1681162"/>
              <a:gd name="connsiteX53" fmla="*/ 1902619 w 2331244"/>
              <a:gd name="connsiteY53" fmla="*/ 21431 h 1681162"/>
              <a:gd name="connsiteX54" fmla="*/ 1828800 w 2331244"/>
              <a:gd name="connsiteY54" fmla="*/ 40481 h 1681162"/>
              <a:gd name="connsiteX55" fmla="*/ 1735931 w 2331244"/>
              <a:gd name="connsiteY55" fmla="*/ 54769 h 1681162"/>
              <a:gd name="connsiteX56" fmla="*/ 1600200 w 2331244"/>
              <a:gd name="connsiteY56" fmla="*/ 71437 h 1681162"/>
              <a:gd name="connsiteX57" fmla="*/ 1500188 w 2331244"/>
              <a:gd name="connsiteY57" fmla="*/ 80962 h 1681162"/>
              <a:gd name="connsiteX58" fmla="*/ 1335881 w 2331244"/>
              <a:gd name="connsiteY58" fmla="*/ 92869 h 1681162"/>
              <a:gd name="connsiteX59" fmla="*/ 1228725 w 2331244"/>
              <a:gd name="connsiteY59" fmla="*/ 95250 h 1681162"/>
              <a:gd name="connsiteX60" fmla="*/ 969169 w 2331244"/>
              <a:gd name="connsiteY60" fmla="*/ 140494 h 1681162"/>
              <a:gd name="connsiteX61" fmla="*/ 812006 w 2331244"/>
              <a:gd name="connsiteY61" fmla="*/ 164306 h 1681162"/>
              <a:gd name="connsiteX62" fmla="*/ 550069 w 2331244"/>
              <a:gd name="connsiteY62" fmla="*/ 202406 h 1681162"/>
              <a:gd name="connsiteX63" fmla="*/ 278606 w 2331244"/>
              <a:gd name="connsiteY63" fmla="*/ 235744 h 1681162"/>
              <a:gd name="connsiteX64" fmla="*/ 178594 w 2331244"/>
              <a:gd name="connsiteY64" fmla="*/ 247650 h 1681162"/>
              <a:gd name="connsiteX65" fmla="*/ 130969 w 2331244"/>
              <a:gd name="connsiteY65" fmla="*/ 250031 h 1681162"/>
              <a:gd name="connsiteX66" fmla="*/ 0 w 2331244"/>
              <a:gd name="connsiteY66" fmla="*/ 252412 h 1681162"/>
              <a:gd name="connsiteX67" fmla="*/ 66675 w 2331244"/>
              <a:gd name="connsiteY67" fmla="*/ 452437 h 1681162"/>
              <a:gd name="connsiteX68" fmla="*/ 361950 w 2331244"/>
              <a:gd name="connsiteY68" fmla="*/ 397669 h 1681162"/>
              <a:gd name="connsiteX69" fmla="*/ 611981 w 2331244"/>
              <a:gd name="connsiteY69" fmla="*/ 357187 h 1681162"/>
              <a:gd name="connsiteX70" fmla="*/ 776288 w 2331244"/>
              <a:gd name="connsiteY70" fmla="*/ 335756 h 168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331244" h="1681162">
                <a:moveTo>
                  <a:pt x="776288" y="335756"/>
                </a:moveTo>
                <a:lnTo>
                  <a:pt x="1019175" y="307181"/>
                </a:lnTo>
                <a:lnTo>
                  <a:pt x="1216819" y="288131"/>
                </a:lnTo>
                <a:lnTo>
                  <a:pt x="1335881" y="278606"/>
                </a:lnTo>
                <a:lnTo>
                  <a:pt x="1509713" y="266700"/>
                </a:lnTo>
                <a:lnTo>
                  <a:pt x="1669256" y="259556"/>
                </a:lnTo>
                <a:lnTo>
                  <a:pt x="1764506" y="254794"/>
                </a:lnTo>
                <a:lnTo>
                  <a:pt x="1840706" y="252412"/>
                </a:lnTo>
                <a:lnTo>
                  <a:pt x="1864519" y="252412"/>
                </a:lnTo>
                <a:lnTo>
                  <a:pt x="1905000" y="257175"/>
                </a:lnTo>
                <a:lnTo>
                  <a:pt x="1933575" y="269081"/>
                </a:lnTo>
                <a:lnTo>
                  <a:pt x="1945481" y="278606"/>
                </a:lnTo>
                <a:lnTo>
                  <a:pt x="1957388" y="292894"/>
                </a:lnTo>
                <a:lnTo>
                  <a:pt x="1969294" y="316706"/>
                </a:lnTo>
                <a:lnTo>
                  <a:pt x="1974056" y="340519"/>
                </a:lnTo>
                <a:lnTo>
                  <a:pt x="1971675" y="390525"/>
                </a:lnTo>
                <a:lnTo>
                  <a:pt x="1957388" y="485775"/>
                </a:lnTo>
                <a:lnTo>
                  <a:pt x="1916906" y="773906"/>
                </a:lnTo>
                <a:lnTo>
                  <a:pt x="1876425" y="928687"/>
                </a:lnTo>
                <a:lnTo>
                  <a:pt x="1804988" y="1419225"/>
                </a:lnTo>
                <a:lnTo>
                  <a:pt x="1766888" y="1619250"/>
                </a:lnTo>
                <a:lnTo>
                  <a:pt x="1781175" y="1645444"/>
                </a:lnTo>
                <a:lnTo>
                  <a:pt x="1802606" y="1664494"/>
                </a:lnTo>
                <a:lnTo>
                  <a:pt x="1824038" y="1671637"/>
                </a:lnTo>
                <a:lnTo>
                  <a:pt x="1850231" y="1678781"/>
                </a:lnTo>
                <a:lnTo>
                  <a:pt x="1885950" y="1681162"/>
                </a:lnTo>
                <a:lnTo>
                  <a:pt x="1919288" y="1671637"/>
                </a:lnTo>
                <a:lnTo>
                  <a:pt x="1955006" y="1657350"/>
                </a:lnTo>
                <a:lnTo>
                  <a:pt x="1983581" y="1633537"/>
                </a:lnTo>
                <a:lnTo>
                  <a:pt x="2009775" y="1597819"/>
                </a:lnTo>
                <a:lnTo>
                  <a:pt x="2031206" y="1547812"/>
                </a:lnTo>
                <a:lnTo>
                  <a:pt x="2050256" y="1478756"/>
                </a:lnTo>
                <a:lnTo>
                  <a:pt x="2088356" y="1266825"/>
                </a:lnTo>
                <a:lnTo>
                  <a:pt x="2152650" y="902494"/>
                </a:lnTo>
                <a:lnTo>
                  <a:pt x="2219325" y="526256"/>
                </a:lnTo>
                <a:lnTo>
                  <a:pt x="2235994" y="438150"/>
                </a:lnTo>
                <a:lnTo>
                  <a:pt x="2250281" y="395287"/>
                </a:lnTo>
                <a:lnTo>
                  <a:pt x="2269331" y="359569"/>
                </a:lnTo>
                <a:lnTo>
                  <a:pt x="2288381" y="333375"/>
                </a:lnTo>
                <a:lnTo>
                  <a:pt x="2302669" y="316706"/>
                </a:lnTo>
                <a:lnTo>
                  <a:pt x="2321719" y="278606"/>
                </a:lnTo>
                <a:lnTo>
                  <a:pt x="2328863" y="250031"/>
                </a:lnTo>
                <a:lnTo>
                  <a:pt x="2331244" y="223837"/>
                </a:lnTo>
                <a:lnTo>
                  <a:pt x="2321719" y="190500"/>
                </a:lnTo>
                <a:lnTo>
                  <a:pt x="2309813" y="166687"/>
                </a:lnTo>
                <a:lnTo>
                  <a:pt x="2288381" y="142875"/>
                </a:lnTo>
                <a:lnTo>
                  <a:pt x="2238375" y="109537"/>
                </a:lnTo>
                <a:lnTo>
                  <a:pt x="2183606" y="80962"/>
                </a:lnTo>
                <a:lnTo>
                  <a:pt x="2114550" y="45244"/>
                </a:lnTo>
                <a:lnTo>
                  <a:pt x="2052638" y="19050"/>
                </a:lnTo>
                <a:lnTo>
                  <a:pt x="2009775" y="7144"/>
                </a:lnTo>
                <a:lnTo>
                  <a:pt x="1964531" y="0"/>
                </a:lnTo>
                <a:lnTo>
                  <a:pt x="1938338" y="4762"/>
                </a:lnTo>
                <a:lnTo>
                  <a:pt x="1902619" y="21431"/>
                </a:lnTo>
                <a:lnTo>
                  <a:pt x="1828800" y="40481"/>
                </a:lnTo>
                <a:lnTo>
                  <a:pt x="1735931" y="54769"/>
                </a:lnTo>
                <a:lnTo>
                  <a:pt x="1600200" y="71437"/>
                </a:lnTo>
                <a:lnTo>
                  <a:pt x="1500188" y="80962"/>
                </a:lnTo>
                <a:lnTo>
                  <a:pt x="1335881" y="92869"/>
                </a:lnTo>
                <a:lnTo>
                  <a:pt x="1228725" y="95250"/>
                </a:lnTo>
                <a:lnTo>
                  <a:pt x="969169" y="140494"/>
                </a:lnTo>
                <a:lnTo>
                  <a:pt x="812006" y="164306"/>
                </a:lnTo>
                <a:lnTo>
                  <a:pt x="550069" y="202406"/>
                </a:lnTo>
                <a:lnTo>
                  <a:pt x="278606" y="235744"/>
                </a:lnTo>
                <a:lnTo>
                  <a:pt x="178594" y="247650"/>
                </a:lnTo>
                <a:cubicBezTo>
                  <a:pt x="132557" y="250073"/>
                  <a:pt x="148452" y="250031"/>
                  <a:pt x="130969" y="250031"/>
                </a:cubicBezTo>
                <a:lnTo>
                  <a:pt x="0" y="252412"/>
                </a:lnTo>
                <a:lnTo>
                  <a:pt x="66675" y="452437"/>
                </a:lnTo>
                <a:lnTo>
                  <a:pt x="361950" y="397669"/>
                </a:lnTo>
                <a:lnTo>
                  <a:pt x="611981" y="357187"/>
                </a:lnTo>
                <a:lnTo>
                  <a:pt x="776288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2A099093-40E1-444B-8C6C-E0BB329DFC5A}"/>
              </a:ext>
            </a:extLst>
          </p:cNvPr>
          <p:cNvSpPr/>
          <p:nvPr/>
        </p:nvSpPr>
        <p:spPr>
          <a:xfrm>
            <a:off x="3865563" y="2662238"/>
            <a:ext cx="1911350" cy="393700"/>
          </a:xfrm>
          <a:custGeom>
            <a:avLst/>
            <a:gdLst>
              <a:gd name="connsiteX0" fmla="*/ 740569 w 1912144"/>
              <a:gd name="connsiteY0" fmla="*/ 142875 h 392906"/>
              <a:gd name="connsiteX1" fmla="*/ 1090612 w 1912144"/>
              <a:gd name="connsiteY1" fmla="*/ 88106 h 392906"/>
              <a:gd name="connsiteX2" fmla="*/ 1381125 w 1912144"/>
              <a:gd name="connsiteY2" fmla="*/ 42862 h 392906"/>
              <a:gd name="connsiteX3" fmla="*/ 1562100 w 1912144"/>
              <a:gd name="connsiteY3" fmla="*/ 11906 h 392906"/>
              <a:gd name="connsiteX4" fmla="*/ 1635919 w 1912144"/>
              <a:gd name="connsiteY4" fmla="*/ 0 h 392906"/>
              <a:gd name="connsiteX5" fmla="*/ 1676400 w 1912144"/>
              <a:gd name="connsiteY5" fmla="*/ 0 h 392906"/>
              <a:gd name="connsiteX6" fmla="*/ 1716881 w 1912144"/>
              <a:gd name="connsiteY6" fmla="*/ 4762 h 392906"/>
              <a:gd name="connsiteX7" fmla="*/ 1771650 w 1912144"/>
              <a:gd name="connsiteY7" fmla="*/ 16668 h 392906"/>
              <a:gd name="connsiteX8" fmla="*/ 1912144 w 1912144"/>
              <a:gd name="connsiteY8" fmla="*/ 59531 h 392906"/>
              <a:gd name="connsiteX9" fmla="*/ 1885950 w 1912144"/>
              <a:gd name="connsiteY9" fmla="*/ 228600 h 392906"/>
              <a:gd name="connsiteX10" fmla="*/ 1645444 w 1912144"/>
              <a:gd name="connsiteY10" fmla="*/ 235743 h 392906"/>
              <a:gd name="connsiteX11" fmla="*/ 1364456 w 1912144"/>
              <a:gd name="connsiteY11" fmla="*/ 250031 h 392906"/>
              <a:gd name="connsiteX12" fmla="*/ 1157287 w 1912144"/>
              <a:gd name="connsiteY12" fmla="*/ 261937 h 392906"/>
              <a:gd name="connsiteX13" fmla="*/ 947737 w 1912144"/>
              <a:gd name="connsiteY13" fmla="*/ 280987 h 392906"/>
              <a:gd name="connsiteX14" fmla="*/ 723900 w 1912144"/>
              <a:gd name="connsiteY14" fmla="*/ 307181 h 392906"/>
              <a:gd name="connsiteX15" fmla="*/ 528637 w 1912144"/>
              <a:gd name="connsiteY15" fmla="*/ 333375 h 392906"/>
              <a:gd name="connsiteX16" fmla="*/ 397669 w 1912144"/>
              <a:gd name="connsiteY16" fmla="*/ 354806 h 392906"/>
              <a:gd name="connsiteX17" fmla="*/ 245269 w 1912144"/>
              <a:gd name="connsiteY17" fmla="*/ 376237 h 392906"/>
              <a:gd name="connsiteX18" fmla="*/ 109537 w 1912144"/>
              <a:gd name="connsiteY18" fmla="*/ 388143 h 392906"/>
              <a:gd name="connsiteX19" fmla="*/ 0 w 1912144"/>
              <a:gd name="connsiteY19" fmla="*/ 392906 h 392906"/>
              <a:gd name="connsiteX20" fmla="*/ 7144 w 1912144"/>
              <a:gd name="connsiteY20" fmla="*/ 209550 h 392906"/>
              <a:gd name="connsiteX21" fmla="*/ 176212 w 1912144"/>
              <a:gd name="connsiteY21" fmla="*/ 207168 h 392906"/>
              <a:gd name="connsiteX22" fmla="*/ 295275 w 1912144"/>
              <a:gd name="connsiteY22" fmla="*/ 202406 h 392906"/>
              <a:gd name="connsiteX23" fmla="*/ 454819 w 1912144"/>
              <a:gd name="connsiteY23" fmla="*/ 185737 h 392906"/>
              <a:gd name="connsiteX24" fmla="*/ 740569 w 1912144"/>
              <a:gd name="connsiteY24" fmla="*/ 142875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12144" h="392906">
                <a:moveTo>
                  <a:pt x="740569" y="142875"/>
                </a:moveTo>
                <a:lnTo>
                  <a:pt x="1090612" y="88106"/>
                </a:lnTo>
                <a:lnTo>
                  <a:pt x="1381125" y="42862"/>
                </a:lnTo>
                <a:lnTo>
                  <a:pt x="1562100" y="11906"/>
                </a:lnTo>
                <a:lnTo>
                  <a:pt x="1635919" y="0"/>
                </a:lnTo>
                <a:lnTo>
                  <a:pt x="1676400" y="0"/>
                </a:lnTo>
                <a:lnTo>
                  <a:pt x="1716881" y="4762"/>
                </a:lnTo>
                <a:lnTo>
                  <a:pt x="1771650" y="16668"/>
                </a:lnTo>
                <a:lnTo>
                  <a:pt x="1912144" y="59531"/>
                </a:lnTo>
                <a:lnTo>
                  <a:pt x="1885950" y="228600"/>
                </a:lnTo>
                <a:lnTo>
                  <a:pt x="1645444" y="235743"/>
                </a:lnTo>
                <a:lnTo>
                  <a:pt x="1364456" y="250031"/>
                </a:lnTo>
                <a:lnTo>
                  <a:pt x="1157287" y="261937"/>
                </a:lnTo>
                <a:lnTo>
                  <a:pt x="947737" y="280987"/>
                </a:lnTo>
                <a:lnTo>
                  <a:pt x="723900" y="307181"/>
                </a:lnTo>
                <a:lnTo>
                  <a:pt x="528637" y="333375"/>
                </a:lnTo>
                <a:lnTo>
                  <a:pt x="397669" y="354806"/>
                </a:lnTo>
                <a:lnTo>
                  <a:pt x="245269" y="376237"/>
                </a:lnTo>
                <a:lnTo>
                  <a:pt x="109537" y="388143"/>
                </a:lnTo>
                <a:lnTo>
                  <a:pt x="0" y="392906"/>
                </a:lnTo>
                <a:lnTo>
                  <a:pt x="7144" y="209550"/>
                </a:lnTo>
                <a:lnTo>
                  <a:pt x="176212" y="207168"/>
                </a:lnTo>
                <a:lnTo>
                  <a:pt x="295275" y="202406"/>
                </a:lnTo>
                <a:lnTo>
                  <a:pt x="454819" y="185737"/>
                </a:lnTo>
                <a:lnTo>
                  <a:pt x="740569" y="142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9C078D7E-1093-B04B-8477-2BB9B4A60471}"/>
              </a:ext>
            </a:extLst>
          </p:cNvPr>
          <p:cNvSpPr/>
          <p:nvPr/>
        </p:nvSpPr>
        <p:spPr>
          <a:xfrm>
            <a:off x="3838575" y="3333750"/>
            <a:ext cx="1779588" cy="446088"/>
          </a:xfrm>
          <a:custGeom>
            <a:avLst/>
            <a:gdLst>
              <a:gd name="connsiteX0" fmla="*/ 726281 w 1778794"/>
              <a:gd name="connsiteY0" fmla="*/ 161925 h 445294"/>
              <a:gd name="connsiteX1" fmla="*/ 1007269 w 1778794"/>
              <a:gd name="connsiteY1" fmla="*/ 119063 h 445294"/>
              <a:gd name="connsiteX2" fmla="*/ 1262063 w 1778794"/>
              <a:gd name="connsiteY2" fmla="*/ 80963 h 445294"/>
              <a:gd name="connsiteX3" fmla="*/ 1528763 w 1778794"/>
              <a:gd name="connsiteY3" fmla="*/ 38100 h 445294"/>
              <a:gd name="connsiteX4" fmla="*/ 1778794 w 1778794"/>
              <a:gd name="connsiteY4" fmla="*/ 0 h 445294"/>
              <a:gd name="connsiteX5" fmla="*/ 1754981 w 1778794"/>
              <a:gd name="connsiteY5" fmla="*/ 228600 h 445294"/>
              <a:gd name="connsiteX6" fmla="*/ 1545431 w 1778794"/>
              <a:gd name="connsiteY6" fmla="*/ 245269 h 445294"/>
              <a:gd name="connsiteX7" fmla="*/ 1271588 w 1778794"/>
              <a:gd name="connsiteY7" fmla="*/ 271463 h 445294"/>
              <a:gd name="connsiteX8" fmla="*/ 1004888 w 1778794"/>
              <a:gd name="connsiteY8" fmla="*/ 302419 h 445294"/>
              <a:gd name="connsiteX9" fmla="*/ 702469 w 1778794"/>
              <a:gd name="connsiteY9" fmla="*/ 340519 h 445294"/>
              <a:gd name="connsiteX10" fmla="*/ 461963 w 1778794"/>
              <a:gd name="connsiteY10" fmla="*/ 373856 h 445294"/>
              <a:gd name="connsiteX11" fmla="*/ 209550 w 1778794"/>
              <a:gd name="connsiteY11" fmla="*/ 411956 h 445294"/>
              <a:gd name="connsiteX12" fmla="*/ 0 w 1778794"/>
              <a:gd name="connsiteY12" fmla="*/ 445294 h 445294"/>
              <a:gd name="connsiteX13" fmla="*/ 9525 w 1778794"/>
              <a:gd name="connsiteY13" fmla="*/ 264319 h 445294"/>
              <a:gd name="connsiteX14" fmla="*/ 335756 w 1778794"/>
              <a:gd name="connsiteY14" fmla="*/ 219075 h 445294"/>
              <a:gd name="connsiteX15" fmla="*/ 726281 w 1778794"/>
              <a:gd name="connsiteY15" fmla="*/ 161925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8794" h="445294">
                <a:moveTo>
                  <a:pt x="726281" y="161925"/>
                </a:moveTo>
                <a:lnTo>
                  <a:pt x="1007269" y="119063"/>
                </a:lnTo>
                <a:lnTo>
                  <a:pt x="1262063" y="80963"/>
                </a:lnTo>
                <a:lnTo>
                  <a:pt x="1528763" y="38100"/>
                </a:lnTo>
                <a:lnTo>
                  <a:pt x="1778794" y="0"/>
                </a:lnTo>
                <a:lnTo>
                  <a:pt x="1754981" y="228600"/>
                </a:lnTo>
                <a:lnTo>
                  <a:pt x="1545431" y="245269"/>
                </a:lnTo>
                <a:lnTo>
                  <a:pt x="1271588" y="271463"/>
                </a:lnTo>
                <a:lnTo>
                  <a:pt x="1004888" y="302419"/>
                </a:lnTo>
                <a:lnTo>
                  <a:pt x="702469" y="340519"/>
                </a:lnTo>
                <a:lnTo>
                  <a:pt x="461963" y="373856"/>
                </a:lnTo>
                <a:lnTo>
                  <a:pt x="209550" y="411956"/>
                </a:lnTo>
                <a:lnTo>
                  <a:pt x="0" y="445294"/>
                </a:lnTo>
                <a:lnTo>
                  <a:pt x="9525" y="264319"/>
                </a:lnTo>
                <a:lnTo>
                  <a:pt x="335756" y="219075"/>
                </a:lnTo>
                <a:lnTo>
                  <a:pt x="726281" y="161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F79897D4-1B63-9644-9524-72241CB99BD6}"/>
              </a:ext>
            </a:extLst>
          </p:cNvPr>
          <p:cNvSpPr/>
          <p:nvPr/>
        </p:nvSpPr>
        <p:spPr>
          <a:xfrm rot="16200000">
            <a:off x="1774825" y="3848101"/>
            <a:ext cx="3908425" cy="425450"/>
          </a:xfrm>
          <a:custGeom>
            <a:avLst/>
            <a:gdLst>
              <a:gd name="connsiteX0" fmla="*/ 1974850 w 3908425"/>
              <a:gd name="connsiteY0" fmla="*/ 152400 h 425450"/>
              <a:gd name="connsiteX1" fmla="*/ 2597150 w 3908425"/>
              <a:gd name="connsiteY1" fmla="*/ 165100 h 425450"/>
              <a:gd name="connsiteX2" fmla="*/ 3076575 w 3908425"/>
              <a:gd name="connsiteY2" fmla="*/ 171450 h 425450"/>
              <a:gd name="connsiteX3" fmla="*/ 3346450 w 3908425"/>
              <a:gd name="connsiteY3" fmla="*/ 177800 h 425450"/>
              <a:gd name="connsiteX4" fmla="*/ 3451225 w 3908425"/>
              <a:gd name="connsiteY4" fmla="*/ 180975 h 425450"/>
              <a:gd name="connsiteX5" fmla="*/ 3508375 w 3908425"/>
              <a:gd name="connsiteY5" fmla="*/ 177800 h 425450"/>
              <a:gd name="connsiteX6" fmla="*/ 3559175 w 3908425"/>
              <a:gd name="connsiteY6" fmla="*/ 168275 h 425450"/>
              <a:gd name="connsiteX7" fmla="*/ 3603625 w 3908425"/>
              <a:gd name="connsiteY7" fmla="*/ 158750 h 425450"/>
              <a:gd name="connsiteX8" fmla="*/ 3660775 w 3908425"/>
              <a:gd name="connsiteY8" fmla="*/ 142875 h 425450"/>
              <a:gd name="connsiteX9" fmla="*/ 3708400 w 3908425"/>
              <a:gd name="connsiteY9" fmla="*/ 123825 h 425450"/>
              <a:gd name="connsiteX10" fmla="*/ 3756025 w 3908425"/>
              <a:gd name="connsiteY10" fmla="*/ 98425 h 425450"/>
              <a:gd name="connsiteX11" fmla="*/ 3803650 w 3908425"/>
              <a:gd name="connsiteY11" fmla="*/ 60325 h 425450"/>
              <a:gd name="connsiteX12" fmla="*/ 3832225 w 3908425"/>
              <a:gd name="connsiteY12" fmla="*/ 28575 h 425450"/>
              <a:gd name="connsiteX13" fmla="*/ 3848100 w 3908425"/>
              <a:gd name="connsiteY13" fmla="*/ 12700 h 425450"/>
              <a:gd name="connsiteX14" fmla="*/ 3876675 w 3908425"/>
              <a:gd name="connsiteY14" fmla="*/ 0 h 425450"/>
              <a:gd name="connsiteX15" fmla="*/ 3886200 w 3908425"/>
              <a:gd name="connsiteY15" fmla="*/ 0 h 425450"/>
              <a:gd name="connsiteX16" fmla="*/ 3898900 w 3908425"/>
              <a:gd name="connsiteY16" fmla="*/ 6350 h 425450"/>
              <a:gd name="connsiteX17" fmla="*/ 3908425 w 3908425"/>
              <a:gd name="connsiteY17" fmla="*/ 25400 h 425450"/>
              <a:gd name="connsiteX18" fmla="*/ 3908425 w 3908425"/>
              <a:gd name="connsiteY18" fmla="*/ 50800 h 425450"/>
              <a:gd name="connsiteX19" fmla="*/ 3898900 w 3908425"/>
              <a:gd name="connsiteY19" fmla="*/ 120650 h 425450"/>
              <a:gd name="connsiteX20" fmla="*/ 3867150 w 3908425"/>
              <a:gd name="connsiteY20" fmla="*/ 231775 h 425450"/>
              <a:gd name="connsiteX21" fmla="*/ 3829050 w 3908425"/>
              <a:gd name="connsiteY21" fmla="*/ 333375 h 425450"/>
              <a:gd name="connsiteX22" fmla="*/ 3800475 w 3908425"/>
              <a:gd name="connsiteY22" fmla="*/ 403225 h 425450"/>
              <a:gd name="connsiteX23" fmla="*/ 3638550 w 3908425"/>
              <a:gd name="connsiteY23" fmla="*/ 425450 h 425450"/>
              <a:gd name="connsiteX24" fmla="*/ 3384550 w 3908425"/>
              <a:gd name="connsiteY24" fmla="*/ 425450 h 425450"/>
              <a:gd name="connsiteX25" fmla="*/ 3127375 w 3908425"/>
              <a:gd name="connsiteY25" fmla="*/ 425450 h 425450"/>
              <a:gd name="connsiteX26" fmla="*/ 2924175 w 3908425"/>
              <a:gd name="connsiteY26" fmla="*/ 425450 h 425450"/>
              <a:gd name="connsiteX27" fmla="*/ 2698750 w 3908425"/>
              <a:gd name="connsiteY27" fmla="*/ 415925 h 425450"/>
              <a:gd name="connsiteX28" fmla="*/ 2384425 w 3908425"/>
              <a:gd name="connsiteY28" fmla="*/ 400050 h 425450"/>
              <a:gd name="connsiteX29" fmla="*/ 2082800 w 3908425"/>
              <a:gd name="connsiteY29" fmla="*/ 400050 h 425450"/>
              <a:gd name="connsiteX30" fmla="*/ 1581150 w 3908425"/>
              <a:gd name="connsiteY30" fmla="*/ 384175 h 425450"/>
              <a:gd name="connsiteX31" fmla="*/ 1114425 w 3908425"/>
              <a:gd name="connsiteY31" fmla="*/ 371475 h 425450"/>
              <a:gd name="connsiteX32" fmla="*/ 723900 w 3908425"/>
              <a:gd name="connsiteY32" fmla="*/ 358775 h 425450"/>
              <a:gd name="connsiteX33" fmla="*/ 619125 w 3908425"/>
              <a:gd name="connsiteY33" fmla="*/ 358775 h 425450"/>
              <a:gd name="connsiteX34" fmla="*/ 587375 w 3908425"/>
              <a:gd name="connsiteY34" fmla="*/ 365125 h 425450"/>
              <a:gd name="connsiteX35" fmla="*/ 568325 w 3908425"/>
              <a:gd name="connsiteY35" fmla="*/ 371475 h 425450"/>
              <a:gd name="connsiteX36" fmla="*/ 546100 w 3908425"/>
              <a:gd name="connsiteY36" fmla="*/ 381000 h 425450"/>
              <a:gd name="connsiteX37" fmla="*/ 520700 w 3908425"/>
              <a:gd name="connsiteY37" fmla="*/ 396875 h 425450"/>
              <a:gd name="connsiteX38" fmla="*/ 44450 w 3908425"/>
              <a:gd name="connsiteY38" fmla="*/ 295275 h 425450"/>
              <a:gd name="connsiteX39" fmla="*/ 19050 w 3908425"/>
              <a:gd name="connsiteY39" fmla="*/ 273050 h 425450"/>
              <a:gd name="connsiteX40" fmla="*/ 12700 w 3908425"/>
              <a:gd name="connsiteY40" fmla="*/ 263525 h 425450"/>
              <a:gd name="connsiteX41" fmla="*/ 3175 w 3908425"/>
              <a:gd name="connsiteY41" fmla="*/ 247650 h 425450"/>
              <a:gd name="connsiteX42" fmla="*/ 0 w 3908425"/>
              <a:gd name="connsiteY42" fmla="*/ 234950 h 425450"/>
              <a:gd name="connsiteX43" fmla="*/ 3175 w 3908425"/>
              <a:gd name="connsiteY43" fmla="*/ 219075 h 425450"/>
              <a:gd name="connsiteX44" fmla="*/ 15875 w 3908425"/>
              <a:gd name="connsiteY44" fmla="*/ 196850 h 425450"/>
              <a:gd name="connsiteX45" fmla="*/ 47625 w 3908425"/>
              <a:gd name="connsiteY45" fmla="*/ 168275 h 425450"/>
              <a:gd name="connsiteX46" fmla="*/ 98425 w 3908425"/>
              <a:gd name="connsiteY46" fmla="*/ 136525 h 425450"/>
              <a:gd name="connsiteX47" fmla="*/ 155575 w 3908425"/>
              <a:gd name="connsiteY47" fmla="*/ 104775 h 425450"/>
              <a:gd name="connsiteX48" fmla="*/ 234950 w 3908425"/>
              <a:gd name="connsiteY48" fmla="*/ 73025 h 425450"/>
              <a:gd name="connsiteX49" fmla="*/ 304800 w 3908425"/>
              <a:gd name="connsiteY49" fmla="*/ 53975 h 425450"/>
              <a:gd name="connsiteX50" fmla="*/ 358775 w 3908425"/>
              <a:gd name="connsiteY50" fmla="*/ 44450 h 425450"/>
              <a:gd name="connsiteX51" fmla="*/ 406400 w 3908425"/>
              <a:gd name="connsiteY51" fmla="*/ 41275 h 425450"/>
              <a:gd name="connsiteX52" fmla="*/ 438150 w 3908425"/>
              <a:gd name="connsiteY52" fmla="*/ 41275 h 425450"/>
              <a:gd name="connsiteX53" fmla="*/ 473075 w 3908425"/>
              <a:gd name="connsiteY53" fmla="*/ 44450 h 425450"/>
              <a:gd name="connsiteX54" fmla="*/ 498475 w 3908425"/>
              <a:gd name="connsiteY54" fmla="*/ 50800 h 425450"/>
              <a:gd name="connsiteX55" fmla="*/ 584200 w 3908425"/>
              <a:gd name="connsiteY55" fmla="*/ 82550 h 425450"/>
              <a:gd name="connsiteX56" fmla="*/ 638175 w 3908425"/>
              <a:gd name="connsiteY56" fmla="*/ 98425 h 425450"/>
              <a:gd name="connsiteX57" fmla="*/ 714375 w 3908425"/>
              <a:gd name="connsiteY57" fmla="*/ 117475 h 425450"/>
              <a:gd name="connsiteX58" fmla="*/ 835025 w 3908425"/>
              <a:gd name="connsiteY58" fmla="*/ 133350 h 425450"/>
              <a:gd name="connsiteX59" fmla="*/ 965200 w 3908425"/>
              <a:gd name="connsiteY59" fmla="*/ 136525 h 425450"/>
              <a:gd name="connsiteX60" fmla="*/ 1247775 w 3908425"/>
              <a:gd name="connsiteY60" fmla="*/ 142875 h 425450"/>
              <a:gd name="connsiteX61" fmla="*/ 1974850 w 3908425"/>
              <a:gd name="connsiteY61" fmla="*/ 152400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908425" h="425450">
                <a:moveTo>
                  <a:pt x="1974850" y="152400"/>
                </a:moveTo>
                <a:lnTo>
                  <a:pt x="2597150" y="165100"/>
                </a:lnTo>
                <a:lnTo>
                  <a:pt x="3076575" y="171450"/>
                </a:lnTo>
                <a:lnTo>
                  <a:pt x="3346450" y="177800"/>
                </a:lnTo>
                <a:lnTo>
                  <a:pt x="3451225" y="180975"/>
                </a:lnTo>
                <a:lnTo>
                  <a:pt x="3508375" y="177800"/>
                </a:lnTo>
                <a:lnTo>
                  <a:pt x="3559175" y="168275"/>
                </a:lnTo>
                <a:lnTo>
                  <a:pt x="3603625" y="158750"/>
                </a:lnTo>
                <a:lnTo>
                  <a:pt x="3660775" y="142875"/>
                </a:lnTo>
                <a:lnTo>
                  <a:pt x="3708400" y="123825"/>
                </a:lnTo>
                <a:lnTo>
                  <a:pt x="3756025" y="98425"/>
                </a:lnTo>
                <a:lnTo>
                  <a:pt x="3803650" y="60325"/>
                </a:lnTo>
                <a:lnTo>
                  <a:pt x="3832225" y="28575"/>
                </a:lnTo>
                <a:lnTo>
                  <a:pt x="3848100" y="12700"/>
                </a:lnTo>
                <a:lnTo>
                  <a:pt x="3876675" y="0"/>
                </a:lnTo>
                <a:lnTo>
                  <a:pt x="3886200" y="0"/>
                </a:lnTo>
                <a:lnTo>
                  <a:pt x="3898900" y="6350"/>
                </a:lnTo>
                <a:lnTo>
                  <a:pt x="3908425" y="25400"/>
                </a:lnTo>
                <a:lnTo>
                  <a:pt x="3908425" y="50800"/>
                </a:lnTo>
                <a:lnTo>
                  <a:pt x="3898900" y="120650"/>
                </a:lnTo>
                <a:lnTo>
                  <a:pt x="3867150" y="231775"/>
                </a:lnTo>
                <a:lnTo>
                  <a:pt x="3829050" y="333375"/>
                </a:lnTo>
                <a:lnTo>
                  <a:pt x="3800475" y="403225"/>
                </a:lnTo>
                <a:lnTo>
                  <a:pt x="3638550" y="425450"/>
                </a:lnTo>
                <a:lnTo>
                  <a:pt x="3384550" y="425450"/>
                </a:lnTo>
                <a:lnTo>
                  <a:pt x="3127375" y="425450"/>
                </a:lnTo>
                <a:lnTo>
                  <a:pt x="2924175" y="425450"/>
                </a:lnTo>
                <a:lnTo>
                  <a:pt x="2698750" y="415925"/>
                </a:lnTo>
                <a:lnTo>
                  <a:pt x="2384425" y="400050"/>
                </a:lnTo>
                <a:lnTo>
                  <a:pt x="2082800" y="400050"/>
                </a:lnTo>
                <a:lnTo>
                  <a:pt x="1581150" y="384175"/>
                </a:lnTo>
                <a:lnTo>
                  <a:pt x="1114425" y="371475"/>
                </a:lnTo>
                <a:lnTo>
                  <a:pt x="723900" y="358775"/>
                </a:lnTo>
                <a:lnTo>
                  <a:pt x="619125" y="358775"/>
                </a:lnTo>
                <a:lnTo>
                  <a:pt x="587375" y="365125"/>
                </a:lnTo>
                <a:lnTo>
                  <a:pt x="568325" y="371475"/>
                </a:lnTo>
                <a:lnTo>
                  <a:pt x="546100" y="381000"/>
                </a:lnTo>
                <a:lnTo>
                  <a:pt x="520700" y="396875"/>
                </a:lnTo>
                <a:lnTo>
                  <a:pt x="44450" y="295275"/>
                </a:lnTo>
                <a:lnTo>
                  <a:pt x="19050" y="273050"/>
                </a:lnTo>
                <a:lnTo>
                  <a:pt x="12700" y="263525"/>
                </a:lnTo>
                <a:lnTo>
                  <a:pt x="3175" y="247650"/>
                </a:lnTo>
                <a:lnTo>
                  <a:pt x="0" y="234950"/>
                </a:lnTo>
                <a:lnTo>
                  <a:pt x="3175" y="219075"/>
                </a:lnTo>
                <a:lnTo>
                  <a:pt x="15875" y="196850"/>
                </a:lnTo>
                <a:lnTo>
                  <a:pt x="47625" y="168275"/>
                </a:lnTo>
                <a:lnTo>
                  <a:pt x="98425" y="136525"/>
                </a:lnTo>
                <a:lnTo>
                  <a:pt x="155575" y="104775"/>
                </a:lnTo>
                <a:lnTo>
                  <a:pt x="234950" y="73025"/>
                </a:lnTo>
                <a:lnTo>
                  <a:pt x="304800" y="53975"/>
                </a:lnTo>
                <a:lnTo>
                  <a:pt x="358775" y="44450"/>
                </a:lnTo>
                <a:lnTo>
                  <a:pt x="406400" y="41275"/>
                </a:lnTo>
                <a:lnTo>
                  <a:pt x="438150" y="41275"/>
                </a:lnTo>
                <a:lnTo>
                  <a:pt x="473075" y="44450"/>
                </a:lnTo>
                <a:lnTo>
                  <a:pt x="498475" y="50800"/>
                </a:lnTo>
                <a:lnTo>
                  <a:pt x="584200" y="82550"/>
                </a:lnTo>
                <a:lnTo>
                  <a:pt x="638175" y="98425"/>
                </a:lnTo>
                <a:lnTo>
                  <a:pt x="714375" y="117475"/>
                </a:lnTo>
                <a:lnTo>
                  <a:pt x="835025" y="133350"/>
                </a:lnTo>
                <a:lnTo>
                  <a:pt x="965200" y="136525"/>
                </a:lnTo>
                <a:lnTo>
                  <a:pt x="1247775" y="142875"/>
                </a:lnTo>
                <a:lnTo>
                  <a:pt x="1974850" y="152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CD1F63AB-65E2-4E44-9803-A9A48D608C61}"/>
              </a:ext>
            </a:extLst>
          </p:cNvPr>
          <p:cNvSpPr/>
          <p:nvPr/>
        </p:nvSpPr>
        <p:spPr>
          <a:xfrm>
            <a:off x="3763963" y="4973638"/>
            <a:ext cx="1158875" cy="1035050"/>
          </a:xfrm>
          <a:custGeom>
            <a:avLst/>
            <a:gdLst>
              <a:gd name="connsiteX0" fmla="*/ 614363 w 1157288"/>
              <a:gd name="connsiteY0" fmla="*/ 326232 h 1033463"/>
              <a:gd name="connsiteX1" fmla="*/ 442913 w 1157288"/>
              <a:gd name="connsiteY1" fmla="*/ 426244 h 1033463"/>
              <a:gd name="connsiteX2" fmla="*/ 338138 w 1157288"/>
              <a:gd name="connsiteY2" fmla="*/ 485775 h 1033463"/>
              <a:gd name="connsiteX3" fmla="*/ 304800 w 1157288"/>
              <a:gd name="connsiteY3" fmla="*/ 504825 h 1033463"/>
              <a:gd name="connsiteX4" fmla="*/ 266700 w 1157288"/>
              <a:gd name="connsiteY4" fmla="*/ 523875 h 1033463"/>
              <a:gd name="connsiteX5" fmla="*/ 240507 w 1157288"/>
              <a:gd name="connsiteY5" fmla="*/ 533400 h 1033463"/>
              <a:gd name="connsiteX6" fmla="*/ 204788 w 1157288"/>
              <a:gd name="connsiteY6" fmla="*/ 538163 h 1033463"/>
              <a:gd name="connsiteX7" fmla="*/ 190500 w 1157288"/>
              <a:gd name="connsiteY7" fmla="*/ 535782 h 1033463"/>
              <a:gd name="connsiteX8" fmla="*/ 161925 w 1157288"/>
              <a:gd name="connsiteY8" fmla="*/ 528638 h 1033463"/>
              <a:gd name="connsiteX9" fmla="*/ 145257 w 1157288"/>
              <a:gd name="connsiteY9" fmla="*/ 519113 h 1033463"/>
              <a:gd name="connsiteX10" fmla="*/ 119063 w 1157288"/>
              <a:gd name="connsiteY10" fmla="*/ 476250 h 1033463"/>
              <a:gd name="connsiteX11" fmla="*/ 0 w 1157288"/>
              <a:gd name="connsiteY11" fmla="*/ 1033463 h 1033463"/>
              <a:gd name="connsiteX12" fmla="*/ 47625 w 1157288"/>
              <a:gd name="connsiteY12" fmla="*/ 995363 h 1033463"/>
              <a:gd name="connsiteX13" fmla="*/ 104775 w 1157288"/>
              <a:gd name="connsiteY13" fmla="*/ 940594 h 1033463"/>
              <a:gd name="connsiteX14" fmla="*/ 223838 w 1157288"/>
              <a:gd name="connsiteY14" fmla="*/ 826294 h 1033463"/>
              <a:gd name="connsiteX15" fmla="*/ 307182 w 1157288"/>
              <a:gd name="connsiteY15" fmla="*/ 752475 h 1033463"/>
              <a:gd name="connsiteX16" fmla="*/ 388144 w 1157288"/>
              <a:gd name="connsiteY16" fmla="*/ 685800 h 1033463"/>
              <a:gd name="connsiteX17" fmla="*/ 509588 w 1157288"/>
              <a:gd name="connsiteY17" fmla="*/ 588169 h 1033463"/>
              <a:gd name="connsiteX18" fmla="*/ 592932 w 1157288"/>
              <a:gd name="connsiteY18" fmla="*/ 526257 h 1033463"/>
              <a:gd name="connsiteX19" fmla="*/ 714375 w 1157288"/>
              <a:gd name="connsiteY19" fmla="*/ 438150 h 1033463"/>
              <a:gd name="connsiteX20" fmla="*/ 823913 w 1157288"/>
              <a:gd name="connsiteY20" fmla="*/ 347663 h 1033463"/>
              <a:gd name="connsiteX21" fmla="*/ 923925 w 1157288"/>
              <a:gd name="connsiteY21" fmla="*/ 266700 h 1033463"/>
              <a:gd name="connsiteX22" fmla="*/ 1021557 w 1157288"/>
              <a:gd name="connsiteY22" fmla="*/ 173832 h 1033463"/>
              <a:gd name="connsiteX23" fmla="*/ 1095375 w 1157288"/>
              <a:gd name="connsiteY23" fmla="*/ 104775 h 1033463"/>
              <a:gd name="connsiteX24" fmla="*/ 1140619 w 1157288"/>
              <a:gd name="connsiteY24" fmla="*/ 64294 h 1033463"/>
              <a:gd name="connsiteX25" fmla="*/ 1147763 w 1157288"/>
              <a:gd name="connsiteY25" fmla="*/ 47625 h 1033463"/>
              <a:gd name="connsiteX26" fmla="*/ 1157288 w 1157288"/>
              <a:gd name="connsiteY26" fmla="*/ 26194 h 1033463"/>
              <a:gd name="connsiteX27" fmla="*/ 1157288 w 1157288"/>
              <a:gd name="connsiteY27" fmla="*/ 4763 h 1033463"/>
              <a:gd name="connsiteX28" fmla="*/ 1150144 w 1157288"/>
              <a:gd name="connsiteY28" fmla="*/ 0 h 1033463"/>
              <a:gd name="connsiteX29" fmla="*/ 1131094 w 1157288"/>
              <a:gd name="connsiteY29" fmla="*/ 0 h 1033463"/>
              <a:gd name="connsiteX30" fmla="*/ 1107282 w 1157288"/>
              <a:gd name="connsiteY30" fmla="*/ 7144 h 1033463"/>
              <a:gd name="connsiteX31" fmla="*/ 1021557 w 1157288"/>
              <a:gd name="connsiteY31" fmla="*/ 64294 h 1033463"/>
              <a:gd name="connsiteX32" fmla="*/ 907257 w 1157288"/>
              <a:gd name="connsiteY32" fmla="*/ 140494 h 1033463"/>
              <a:gd name="connsiteX33" fmla="*/ 747713 w 1157288"/>
              <a:gd name="connsiteY33" fmla="*/ 242888 h 1033463"/>
              <a:gd name="connsiteX34" fmla="*/ 614363 w 1157288"/>
              <a:gd name="connsiteY34" fmla="*/ 326232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57288" h="1033463">
                <a:moveTo>
                  <a:pt x="614363" y="326232"/>
                </a:moveTo>
                <a:lnTo>
                  <a:pt x="442913" y="426244"/>
                </a:lnTo>
                <a:lnTo>
                  <a:pt x="338138" y="485775"/>
                </a:lnTo>
                <a:lnTo>
                  <a:pt x="304800" y="504825"/>
                </a:lnTo>
                <a:lnTo>
                  <a:pt x="266700" y="523875"/>
                </a:lnTo>
                <a:lnTo>
                  <a:pt x="240507" y="533400"/>
                </a:lnTo>
                <a:lnTo>
                  <a:pt x="204788" y="538163"/>
                </a:lnTo>
                <a:lnTo>
                  <a:pt x="190500" y="535782"/>
                </a:lnTo>
                <a:lnTo>
                  <a:pt x="161925" y="528638"/>
                </a:lnTo>
                <a:lnTo>
                  <a:pt x="145257" y="519113"/>
                </a:lnTo>
                <a:lnTo>
                  <a:pt x="119063" y="476250"/>
                </a:lnTo>
                <a:lnTo>
                  <a:pt x="0" y="1033463"/>
                </a:lnTo>
                <a:lnTo>
                  <a:pt x="47625" y="995363"/>
                </a:lnTo>
                <a:lnTo>
                  <a:pt x="104775" y="940594"/>
                </a:lnTo>
                <a:lnTo>
                  <a:pt x="223838" y="826294"/>
                </a:lnTo>
                <a:lnTo>
                  <a:pt x="307182" y="752475"/>
                </a:lnTo>
                <a:lnTo>
                  <a:pt x="388144" y="685800"/>
                </a:lnTo>
                <a:lnTo>
                  <a:pt x="509588" y="588169"/>
                </a:lnTo>
                <a:lnTo>
                  <a:pt x="592932" y="526257"/>
                </a:lnTo>
                <a:lnTo>
                  <a:pt x="714375" y="438150"/>
                </a:lnTo>
                <a:lnTo>
                  <a:pt x="823913" y="347663"/>
                </a:lnTo>
                <a:lnTo>
                  <a:pt x="923925" y="266700"/>
                </a:lnTo>
                <a:lnTo>
                  <a:pt x="1021557" y="173832"/>
                </a:lnTo>
                <a:lnTo>
                  <a:pt x="1095375" y="104775"/>
                </a:lnTo>
                <a:lnTo>
                  <a:pt x="1140619" y="64294"/>
                </a:lnTo>
                <a:lnTo>
                  <a:pt x="1147763" y="47625"/>
                </a:lnTo>
                <a:lnTo>
                  <a:pt x="1157288" y="26194"/>
                </a:lnTo>
                <a:lnTo>
                  <a:pt x="1157288" y="4763"/>
                </a:lnTo>
                <a:lnTo>
                  <a:pt x="1150144" y="0"/>
                </a:lnTo>
                <a:lnTo>
                  <a:pt x="1131094" y="0"/>
                </a:lnTo>
                <a:lnTo>
                  <a:pt x="1107282" y="7144"/>
                </a:lnTo>
                <a:lnTo>
                  <a:pt x="1021557" y="64294"/>
                </a:lnTo>
                <a:lnTo>
                  <a:pt x="907257" y="140494"/>
                </a:lnTo>
                <a:lnTo>
                  <a:pt x="747713" y="242888"/>
                </a:lnTo>
                <a:lnTo>
                  <a:pt x="614363" y="3262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54467D37-265B-1749-9B31-A708F83C0405}"/>
              </a:ext>
            </a:extLst>
          </p:cNvPr>
          <p:cNvSpPr/>
          <p:nvPr/>
        </p:nvSpPr>
        <p:spPr>
          <a:xfrm>
            <a:off x="4356100" y="3963988"/>
            <a:ext cx="2843213" cy="1835150"/>
          </a:xfrm>
          <a:custGeom>
            <a:avLst/>
            <a:gdLst>
              <a:gd name="connsiteX0" fmla="*/ 997744 w 2843213"/>
              <a:gd name="connsiteY0" fmla="*/ 869157 h 1833563"/>
              <a:gd name="connsiteX1" fmla="*/ 857250 w 2843213"/>
              <a:gd name="connsiteY1" fmla="*/ 721519 h 1833563"/>
              <a:gd name="connsiteX2" fmla="*/ 754857 w 2843213"/>
              <a:gd name="connsiteY2" fmla="*/ 619125 h 1833563"/>
              <a:gd name="connsiteX3" fmla="*/ 659607 w 2843213"/>
              <a:gd name="connsiteY3" fmla="*/ 523875 h 1833563"/>
              <a:gd name="connsiteX4" fmla="*/ 552450 w 2843213"/>
              <a:gd name="connsiteY4" fmla="*/ 426244 h 1833563"/>
              <a:gd name="connsiteX5" fmla="*/ 435769 w 2843213"/>
              <a:gd name="connsiteY5" fmla="*/ 328613 h 1833563"/>
              <a:gd name="connsiteX6" fmla="*/ 354807 w 2843213"/>
              <a:gd name="connsiteY6" fmla="*/ 266700 h 1833563"/>
              <a:gd name="connsiteX7" fmla="*/ 297657 w 2843213"/>
              <a:gd name="connsiteY7" fmla="*/ 221457 h 1833563"/>
              <a:gd name="connsiteX8" fmla="*/ 254794 w 2843213"/>
              <a:gd name="connsiteY8" fmla="*/ 192882 h 1833563"/>
              <a:gd name="connsiteX9" fmla="*/ 185738 w 2843213"/>
              <a:gd name="connsiteY9" fmla="*/ 147638 h 1833563"/>
              <a:gd name="connsiteX10" fmla="*/ 123825 w 2843213"/>
              <a:gd name="connsiteY10" fmla="*/ 111919 h 1833563"/>
              <a:gd name="connsiteX11" fmla="*/ 80963 w 2843213"/>
              <a:gd name="connsiteY11" fmla="*/ 90488 h 1833563"/>
              <a:gd name="connsiteX12" fmla="*/ 23813 w 2843213"/>
              <a:gd name="connsiteY12" fmla="*/ 61913 h 1833563"/>
              <a:gd name="connsiteX13" fmla="*/ 7144 w 2843213"/>
              <a:gd name="connsiteY13" fmla="*/ 45244 h 1833563"/>
              <a:gd name="connsiteX14" fmla="*/ 0 w 2843213"/>
              <a:gd name="connsiteY14" fmla="*/ 30957 h 1833563"/>
              <a:gd name="connsiteX15" fmla="*/ 2382 w 2843213"/>
              <a:gd name="connsiteY15" fmla="*/ 19050 h 1833563"/>
              <a:gd name="connsiteX16" fmla="*/ 9525 w 2843213"/>
              <a:gd name="connsiteY16" fmla="*/ 7144 h 1833563"/>
              <a:gd name="connsiteX17" fmla="*/ 23813 w 2843213"/>
              <a:gd name="connsiteY17" fmla="*/ 0 h 1833563"/>
              <a:gd name="connsiteX18" fmla="*/ 42863 w 2843213"/>
              <a:gd name="connsiteY18" fmla="*/ 0 h 1833563"/>
              <a:gd name="connsiteX19" fmla="*/ 73819 w 2843213"/>
              <a:gd name="connsiteY19" fmla="*/ 2382 h 1833563"/>
              <a:gd name="connsiteX20" fmla="*/ 111919 w 2843213"/>
              <a:gd name="connsiteY20" fmla="*/ 9525 h 1833563"/>
              <a:gd name="connsiteX21" fmla="*/ 166688 w 2843213"/>
              <a:gd name="connsiteY21" fmla="*/ 26194 h 1833563"/>
              <a:gd name="connsiteX22" fmla="*/ 228600 w 2843213"/>
              <a:gd name="connsiteY22" fmla="*/ 50007 h 1833563"/>
              <a:gd name="connsiteX23" fmla="*/ 285750 w 2843213"/>
              <a:gd name="connsiteY23" fmla="*/ 78582 h 1833563"/>
              <a:gd name="connsiteX24" fmla="*/ 352425 w 2843213"/>
              <a:gd name="connsiteY24" fmla="*/ 114300 h 1833563"/>
              <a:gd name="connsiteX25" fmla="*/ 452438 w 2843213"/>
              <a:gd name="connsiteY25" fmla="*/ 178594 h 1833563"/>
              <a:gd name="connsiteX26" fmla="*/ 573882 w 2843213"/>
              <a:gd name="connsiteY26" fmla="*/ 261938 h 1833563"/>
              <a:gd name="connsiteX27" fmla="*/ 661988 w 2843213"/>
              <a:gd name="connsiteY27" fmla="*/ 328613 h 1833563"/>
              <a:gd name="connsiteX28" fmla="*/ 776288 w 2843213"/>
              <a:gd name="connsiteY28" fmla="*/ 419100 h 1833563"/>
              <a:gd name="connsiteX29" fmla="*/ 854869 w 2843213"/>
              <a:gd name="connsiteY29" fmla="*/ 483394 h 1833563"/>
              <a:gd name="connsiteX30" fmla="*/ 940594 w 2843213"/>
              <a:gd name="connsiteY30" fmla="*/ 569119 h 1833563"/>
              <a:gd name="connsiteX31" fmla="*/ 1033463 w 2843213"/>
              <a:gd name="connsiteY31" fmla="*/ 654844 h 1833563"/>
              <a:gd name="connsiteX32" fmla="*/ 1166813 w 2843213"/>
              <a:gd name="connsiteY32" fmla="*/ 773907 h 1833563"/>
              <a:gd name="connsiteX33" fmla="*/ 1295400 w 2843213"/>
              <a:gd name="connsiteY33" fmla="*/ 885825 h 1833563"/>
              <a:gd name="connsiteX34" fmla="*/ 1416844 w 2843213"/>
              <a:gd name="connsiteY34" fmla="*/ 992982 h 1833563"/>
              <a:gd name="connsiteX35" fmla="*/ 1559719 w 2843213"/>
              <a:gd name="connsiteY35" fmla="*/ 1112044 h 1833563"/>
              <a:gd name="connsiteX36" fmla="*/ 1688307 w 2843213"/>
              <a:gd name="connsiteY36" fmla="*/ 1216819 h 1833563"/>
              <a:gd name="connsiteX37" fmla="*/ 1816894 w 2843213"/>
              <a:gd name="connsiteY37" fmla="*/ 1316832 h 1833563"/>
              <a:gd name="connsiteX38" fmla="*/ 1914525 w 2843213"/>
              <a:gd name="connsiteY38" fmla="*/ 1378744 h 1833563"/>
              <a:gd name="connsiteX39" fmla="*/ 2040732 w 2843213"/>
              <a:gd name="connsiteY39" fmla="*/ 1440657 h 1833563"/>
              <a:gd name="connsiteX40" fmla="*/ 2205038 w 2843213"/>
              <a:gd name="connsiteY40" fmla="*/ 1507332 h 1833563"/>
              <a:gd name="connsiteX41" fmla="*/ 2426494 w 2843213"/>
              <a:gd name="connsiteY41" fmla="*/ 1585913 h 1833563"/>
              <a:gd name="connsiteX42" fmla="*/ 2597944 w 2843213"/>
              <a:gd name="connsiteY42" fmla="*/ 1643063 h 1833563"/>
              <a:gd name="connsiteX43" fmla="*/ 2778919 w 2843213"/>
              <a:gd name="connsiteY43" fmla="*/ 1697832 h 1833563"/>
              <a:gd name="connsiteX44" fmla="*/ 2812257 w 2843213"/>
              <a:gd name="connsiteY44" fmla="*/ 1709738 h 1833563"/>
              <a:gd name="connsiteX45" fmla="*/ 2826544 w 2843213"/>
              <a:gd name="connsiteY45" fmla="*/ 1716882 h 1833563"/>
              <a:gd name="connsiteX46" fmla="*/ 2838450 w 2843213"/>
              <a:gd name="connsiteY46" fmla="*/ 1728788 h 1833563"/>
              <a:gd name="connsiteX47" fmla="*/ 2843213 w 2843213"/>
              <a:gd name="connsiteY47" fmla="*/ 1738313 h 1833563"/>
              <a:gd name="connsiteX48" fmla="*/ 2838450 w 2843213"/>
              <a:gd name="connsiteY48" fmla="*/ 1752600 h 1833563"/>
              <a:gd name="connsiteX49" fmla="*/ 2821782 w 2843213"/>
              <a:gd name="connsiteY49" fmla="*/ 1769269 h 1833563"/>
              <a:gd name="connsiteX50" fmla="*/ 2788444 w 2843213"/>
              <a:gd name="connsiteY50" fmla="*/ 1783557 h 1833563"/>
              <a:gd name="connsiteX51" fmla="*/ 2747963 w 2843213"/>
              <a:gd name="connsiteY51" fmla="*/ 1788319 h 1833563"/>
              <a:gd name="connsiteX52" fmla="*/ 2643188 w 2843213"/>
              <a:gd name="connsiteY52" fmla="*/ 1793082 h 1833563"/>
              <a:gd name="connsiteX53" fmla="*/ 2464594 w 2843213"/>
              <a:gd name="connsiteY53" fmla="*/ 1802607 h 1833563"/>
              <a:gd name="connsiteX54" fmla="*/ 2288382 w 2843213"/>
              <a:gd name="connsiteY54" fmla="*/ 1812132 h 1833563"/>
              <a:gd name="connsiteX55" fmla="*/ 2066925 w 2843213"/>
              <a:gd name="connsiteY55" fmla="*/ 1821657 h 1833563"/>
              <a:gd name="connsiteX56" fmla="*/ 1897857 w 2843213"/>
              <a:gd name="connsiteY56" fmla="*/ 1833563 h 1833563"/>
              <a:gd name="connsiteX57" fmla="*/ 1854994 w 2843213"/>
              <a:gd name="connsiteY57" fmla="*/ 1831182 h 1833563"/>
              <a:gd name="connsiteX58" fmla="*/ 1816894 w 2843213"/>
              <a:gd name="connsiteY58" fmla="*/ 1824038 h 1833563"/>
              <a:gd name="connsiteX59" fmla="*/ 1790700 w 2843213"/>
              <a:gd name="connsiteY59" fmla="*/ 1809750 h 1833563"/>
              <a:gd name="connsiteX60" fmla="*/ 1754982 w 2843213"/>
              <a:gd name="connsiteY60" fmla="*/ 1771650 h 1833563"/>
              <a:gd name="connsiteX61" fmla="*/ 1638300 w 2843213"/>
              <a:gd name="connsiteY61" fmla="*/ 1619250 h 1833563"/>
              <a:gd name="connsiteX62" fmla="*/ 1469232 w 2843213"/>
              <a:gd name="connsiteY62" fmla="*/ 1414463 h 1833563"/>
              <a:gd name="connsiteX63" fmla="*/ 1312069 w 2843213"/>
              <a:gd name="connsiteY63" fmla="*/ 1223963 h 1833563"/>
              <a:gd name="connsiteX64" fmla="*/ 1162050 w 2843213"/>
              <a:gd name="connsiteY64" fmla="*/ 1050132 h 1833563"/>
              <a:gd name="connsiteX65" fmla="*/ 997744 w 2843213"/>
              <a:gd name="connsiteY65" fmla="*/ 869157 h 18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43213" h="1833563">
                <a:moveTo>
                  <a:pt x="997744" y="869157"/>
                </a:moveTo>
                <a:lnTo>
                  <a:pt x="857250" y="721519"/>
                </a:lnTo>
                <a:lnTo>
                  <a:pt x="754857" y="619125"/>
                </a:lnTo>
                <a:lnTo>
                  <a:pt x="659607" y="523875"/>
                </a:lnTo>
                <a:lnTo>
                  <a:pt x="552450" y="426244"/>
                </a:lnTo>
                <a:lnTo>
                  <a:pt x="435769" y="328613"/>
                </a:lnTo>
                <a:lnTo>
                  <a:pt x="354807" y="266700"/>
                </a:lnTo>
                <a:lnTo>
                  <a:pt x="297657" y="221457"/>
                </a:lnTo>
                <a:lnTo>
                  <a:pt x="254794" y="192882"/>
                </a:lnTo>
                <a:lnTo>
                  <a:pt x="185738" y="147638"/>
                </a:lnTo>
                <a:lnTo>
                  <a:pt x="123825" y="111919"/>
                </a:lnTo>
                <a:lnTo>
                  <a:pt x="80963" y="90488"/>
                </a:lnTo>
                <a:lnTo>
                  <a:pt x="23813" y="61913"/>
                </a:lnTo>
                <a:lnTo>
                  <a:pt x="7144" y="45244"/>
                </a:lnTo>
                <a:lnTo>
                  <a:pt x="0" y="30957"/>
                </a:lnTo>
                <a:lnTo>
                  <a:pt x="2382" y="19050"/>
                </a:lnTo>
                <a:lnTo>
                  <a:pt x="9525" y="7144"/>
                </a:lnTo>
                <a:lnTo>
                  <a:pt x="23813" y="0"/>
                </a:lnTo>
                <a:lnTo>
                  <a:pt x="42863" y="0"/>
                </a:lnTo>
                <a:lnTo>
                  <a:pt x="73819" y="2382"/>
                </a:lnTo>
                <a:lnTo>
                  <a:pt x="111919" y="9525"/>
                </a:lnTo>
                <a:lnTo>
                  <a:pt x="166688" y="26194"/>
                </a:lnTo>
                <a:lnTo>
                  <a:pt x="228600" y="50007"/>
                </a:lnTo>
                <a:lnTo>
                  <a:pt x="285750" y="78582"/>
                </a:lnTo>
                <a:lnTo>
                  <a:pt x="352425" y="114300"/>
                </a:lnTo>
                <a:lnTo>
                  <a:pt x="452438" y="178594"/>
                </a:lnTo>
                <a:lnTo>
                  <a:pt x="573882" y="261938"/>
                </a:lnTo>
                <a:lnTo>
                  <a:pt x="661988" y="328613"/>
                </a:lnTo>
                <a:lnTo>
                  <a:pt x="776288" y="419100"/>
                </a:lnTo>
                <a:lnTo>
                  <a:pt x="854869" y="483394"/>
                </a:lnTo>
                <a:lnTo>
                  <a:pt x="940594" y="569119"/>
                </a:lnTo>
                <a:lnTo>
                  <a:pt x="1033463" y="654844"/>
                </a:lnTo>
                <a:lnTo>
                  <a:pt x="1166813" y="773907"/>
                </a:lnTo>
                <a:lnTo>
                  <a:pt x="1295400" y="885825"/>
                </a:lnTo>
                <a:lnTo>
                  <a:pt x="1416844" y="992982"/>
                </a:lnTo>
                <a:lnTo>
                  <a:pt x="1559719" y="1112044"/>
                </a:lnTo>
                <a:lnTo>
                  <a:pt x="1688307" y="1216819"/>
                </a:lnTo>
                <a:lnTo>
                  <a:pt x="1816894" y="1316832"/>
                </a:lnTo>
                <a:lnTo>
                  <a:pt x="1914525" y="1378744"/>
                </a:lnTo>
                <a:lnTo>
                  <a:pt x="2040732" y="1440657"/>
                </a:lnTo>
                <a:lnTo>
                  <a:pt x="2205038" y="1507332"/>
                </a:lnTo>
                <a:lnTo>
                  <a:pt x="2426494" y="1585913"/>
                </a:lnTo>
                <a:lnTo>
                  <a:pt x="2597944" y="1643063"/>
                </a:lnTo>
                <a:lnTo>
                  <a:pt x="2778919" y="1697832"/>
                </a:lnTo>
                <a:lnTo>
                  <a:pt x="2812257" y="1709738"/>
                </a:lnTo>
                <a:lnTo>
                  <a:pt x="2826544" y="1716882"/>
                </a:lnTo>
                <a:lnTo>
                  <a:pt x="2838450" y="1728788"/>
                </a:lnTo>
                <a:lnTo>
                  <a:pt x="2843213" y="1738313"/>
                </a:lnTo>
                <a:lnTo>
                  <a:pt x="2838450" y="1752600"/>
                </a:lnTo>
                <a:lnTo>
                  <a:pt x="2821782" y="1769269"/>
                </a:lnTo>
                <a:lnTo>
                  <a:pt x="2788444" y="1783557"/>
                </a:lnTo>
                <a:lnTo>
                  <a:pt x="2747963" y="1788319"/>
                </a:lnTo>
                <a:lnTo>
                  <a:pt x="2643188" y="1793082"/>
                </a:lnTo>
                <a:lnTo>
                  <a:pt x="2464594" y="1802607"/>
                </a:lnTo>
                <a:lnTo>
                  <a:pt x="2288382" y="1812132"/>
                </a:lnTo>
                <a:lnTo>
                  <a:pt x="2066925" y="1821657"/>
                </a:lnTo>
                <a:lnTo>
                  <a:pt x="1897857" y="1833563"/>
                </a:lnTo>
                <a:lnTo>
                  <a:pt x="1854994" y="1831182"/>
                </a:lnTo>
                <a:lnTo>
                  <a:pt x="1816894" y="1824038"/>
                </a:lnTo>
                <a:lnTo>
                  <a:pt x="1790700" y="1809750"/>
                </a:lnTo>
                <a:lnTo>
                  <a:pt x="1754982" y="1771650"/>
                </a:lnTo>
                <a:lnTo>
                  <a:pt x="1638300" y="1619250"/>
                </a:lnTo>
                <a:lnTo>
                  <a:pt x="1469232" y="1414463"/>
                </a:lnTo>
                <a:lnTo>
                  <a:pt x="1312069" y="1223963"/>
                </a:lnTo>
                <a:lnTo>
                  <a:pt x="1162050" y="1050132"/>
                </a:lnTo>
                <a:lnTo>
                  <a:pt x="997744" y="869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3893928-2DB3-4DAE-89E1-E8FE37C1B642}"/>
              </a:ext>
            </a:extLst>
          </p:cNvPr>
          <p:cNvGrpSpPr/>
          <p:nvPr/>
        </p:nvGrpSpPr>
        <p:grpSpPr>
          <a:xfrm>
            <a:off x="3516312" y="1376364"/>
            <a:ext cx="3683000" cy="4638675"/>
            <a:chOff x="3668713" y="1528763"/>
            <a:chExt cx="3683000" cy="4638675"/>
          </a:xfrm>
        </p:grpSpPr>
        <p:sp>
          <p:nvSpPr>
            <p:cNvPr id="10" name="フリーフォーム 63">
              <a:extLst>
                <a:ext uri="{FF2B5EF4-FFF2-40B4-BE49-F238E27FC236}">
                  <a16:creationId xmlns:a16="http://schemas.microsoft.com/office/drawing/2014/main" id="{3FD4A4DF-9F93-44B3-A536-2F16F3DC7D8F}"/>
                </a:ext>
              </a:extLst>
            </p:cNvPr>
            <p:cNvSpPr/>
            <p:nvPr/>
          </p:nvSpPr>
          <p:spPr>
            <a:xfrm>
              <a:off x="4648200" y="1528763"/>
              <a:ext cx="590550" cy="790575"/>
            </a:xfrm>
            <a:custGeom>
              <a:avLst/>
              <a:gdLst>
                <a:gd name="connsiteX0" fmla="*/ 516731 w 590550"/>
                <a:gd name="connsiteY0" fmla="*/ 585787 h 790575"/>
                <a:gd name="connsiteX1" fmla="*/ 516731 w 590550"/>
                <a:gd name="connsiteY1" fmla="*/ 523875 h 790575"/>
                <a:gd name="connsiteX2" fmla="*/ 519113 w 590550"/>
                <a:gd name="connsiteY2" fmla="*/ 478631 h 790575"/>
                <a:gd name="connsiteX3" fmla="*/ 521494 w 590550"/>
                <a:gd name="connsiteY3" fmla="*/ 442912 h 790575"/>
                <a:gd name="connsiteX4" fmla="*/ 526256 w 590550"/>
                <a:gd name="connsiteY4" fmla="*/ 390525 h 790575"/>
                <a:gd name="connsiteX5" fmla="*/ 535781 w 590550"/>
                <a:gd name="connsiteY5" fmla="*/ 347662 h 790575"/>
                <a:gd name="connsiteX6" fmla="*/ 550069 w 590550"/>
                <a:gd name="connsiteY6" fmla="*/ 311943 h 790575"/>
                <a:gd name="connsiteX7" fmla="*/ 564356 w 590550"/>
                <a:gd name="connsiteY7" fmla="*/ 288131 h 790575"/>
                <a:gd name="connsiteX8" fmla="*/ 578644 w 590550"/>
                <a:gd name="connsiteY8" fmla="*/ 271462 h 790575"/>
                <a:gd name="connsiteX9" fmla="*/ 585788 w 590550"/>
                <a:gd name="connsiteY9" fmla="*/ 254793 h 790575"/>
                <a:gd name="connsiteX10" fmla="*/ 590550 w 590550"/>
                <a:gd name="connsiteY10" fmla="*/ 233362 h 790575"/>
                <a:gd name="connsiteX11" fmla="*/ 588169 w 590550"/>
                <a:gd name="connsiteY11" fmla="*/ 204787 h 790575"/>
                <a:gd name="connsiteX12" fmla="*/ 576263 w 590550"/>
                <a:gd name="connsiteY12" fmla="*/ 173831 h 790575"/>
                <a:gd name="connsiteX13" fmla="*/ 554831 w 590550"/>
                <a:gd name="connsiteY13" fmla="*/ 142875 h 790575"/>
                <a:gd name="connsiteX14" fmla="*/ 511969 w 590550"/>
                <a:gd name="connsiteY14" fmla="*/ 109537 h 790575"/>
                <a:gd name="connsiteX15" fmla="*/ 461963 w 590550"/>
                <a:gd name="connsiteY15" fmla="*/ 80962 h 790575"/>
                <a:gd name="connsiteX16" fmla="*/ 383381 w 590550"/>
                <a:gd name="connsiteY16" fmla="*/ 47625 h 790575"/>
                <a:gd name="connsiteX17" fmla="*/ 321469 w 590550"/>
                <a:gd name="connsiteY17" fmla="*/ 33337 h 790575"/>
                <a:gd name="connsiteX18" fmla="*/ 245269 w 590550"/>
                <a:gd name="connsiteY18" fmla="*/ 14287 h 790575"/>
                <a:gd name="connsiteX19" fmla="*/ 164306 w 590550"/>
                <a:gd name="connsiteY19" fmla="*/ 4762 h 790575"/>
                <a:gd name="connsiteX20" fmla="*/ 100013 w 590550"/>
                <a:gd name="connsiteY20" fmla="*/ 0 h 790575"/>
                <a:gd name="connsiteX21" fmla="*/ 45244 w 590550"/>
                <a:gd name="connsiteY21" fmla="*/ 2381 h 790575"/>
                <a:gd name="connsiteX22" fmla="*/ 19050 w 590550"/>
                <a:gd name="connsiteY22" fmla="*/ 9525 h 790575"/>
                <a:gd name="connsiteX23" fmla="*/ 7144 w 590550"/>
                <a:gd name="connsiteY23" fmla="*/ 19050 h 790575"/>
                <a:gd name="connsiteX24" fmla="*/ 0 w 590550"/>
                <a:gd name="connsiteY24" fmla="*/ 35718 h 790575"/>
                <a:gd name="connsiteX25" fmla="*/ 7144 w 590550"/>
                <a:gd name="connsiteY25" fmla="*/ 64293 h 790575"/>
                <a:gd name="connsiteX26" fmla="*/ 19050 w 590550"/>
                <a:gd name="connsiteY26" fmla="*/ 83343 h 790575"/>
                <a:gd name="connsiteX27" fmla="*/ 40481 w 590550"/>
                <a:gd name="connsiteY27" fmla="*/ 97631 h 790575"/>
                <a:gd name="connsiteX28" fmla="*/ 66675 w 590550"/>
                <a:gd name="connsiteY28" fmla="*/ 107156 h 790575"/>
                <a:gd name="connsiteX29" fmla="*/ 102394 w 590550"/>
                <a:gd name="connsiteY29" fmla="*/ 126206 h 790575"/>
                <a:gd name="connsiteX30" fmla="*/ 138113 w 590550"/>
                <a:gd name="connsiteY30" fmla="*/ 152400 h 790575"/>
                <a:gd name="connsiteX31" fmla="*/ 178594 w 590550"/>
                <a:gd name="connsiteY31" fmla="*/ 188118 h 790575"/>
                <a:gd name="connsiteX32" fmla="*/ 216694 w 590550"/>
                <a:gd name="connsiteY32" fmla="*/ 233362 h 790575"/>
                <a:gd name="connsiteX33" fmla="*/ 245269 w 590550"/>
                <a:gd name="connsiteY33" fmla="*/ 278606 h 790575"/>
                <a:gd name="connsiteX34" fmla="*/ 252413 w 590550"/>
                <a:gd name="connsiteY34" fmla="*/ 326231 h 790575"/>
                <a:gd name="connsiteX35" fmla="*/ 257175 w 590550"/>
                <a:gd name="connsiteY35" fmla="*/ 457200 h 790575"/>
                <a:gd name="connsiteX36" fmla="*/ 250031 w 590550"/>
                <a:gd name="connsiteY36" fmla="*/ 566737 h 790575"/>
                <a:gd name="connsiteX37" fmla="*/ 238125 w 590550"/>
                <a:gd name="connsiteY37" fmla="*/ 654843 h 790575"/>
                <a:gd name="connsiteX38" fmla="*/ 211931 w 590550"/>
                <a:gd name="connsiteY38" fmla="*/ 790575 h 790575"/>
                <a:gd name="connsiteX39" fmla="*/ 521494 w 590550"/>
                <a:gd name="connsiteY39" fmla="*/ 759618 h 790575"/>
                <a:gd name="connsiteX40" fmla="*/ 516731 w 590550"/>
                <a:gd name="connsiteY40" fmla="*/ 58578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790575">
                  <a:moveTo>
                    <a:pt x="516731" y="585787"/>
                  </a:moveTo>
                  <a:lnTo>
                    <a:pt x="516731" y="523875"/>
                  </a:lnTo>
                  <a:lnTo>
                    <a:pt x="519113" y="478631"/>
                  </a:lnTo>
                  <a:lnTo>
                    <a:pt x="521494" y="442912"/>
                  </a:lnTo>
                  <a:lnTo>
                    <a:pt x="526256" y="390525"/>
                  </a:lnTo>
                  <a:lnTo>
                    <a:pt x="535781" y="347662"/>
                  </a:lnTo>
                  <a:lnTo>
                    <a:pt x="550069" y="311943"/>
                  </a:lnTo>
                  <a:lnTo>
                    <a:pt x="564356" y="288131"/>
                  </a:lnTo>
                  <a:lnTo>
                    <a:pt x="578644" y="271462"/>
                  </a:lnTo>
                  <a:lnTo>
                    <a:pt x="585788" y="254793"/>
                  </a:lnTo>
                  <a:lnTo>
                    <a:pt x="590550" y="233362"/>
                  </a:lnTo>
                  <a:lnTo>
                    <a:pt x="588169" y="204787"/>
                  </a:lnTo>
                  <a:lnTo>
                    <a:pt x="576263" y="173831"/>
                  </a:lnTo>
                  <a:lnTo>
                    <a:pt x="554831" y="142875"/>
                  </a:lnTo>
                  <a:lnTo>
                    <a:pt x="511969" y="109537"/>
                  </a:lnTo>
                  <a:lnTo>
                    <a:pt x="461963" y="80962"/>
                  </a:lnTo>
                  <a:lnTo>
                    <a:pt x="383381" y="47625"/>
                  </a:lnTo>
                  <a:lnTo>
                    <a:pt x="321469" y="33337"/>
                  </a:lnTo>
                  <a:lnTo>
                    <a:pt x="245269" y="14287"/>
                  </a:lnTo>
                  <a:lnTo>
                    <a:pt x="164306" y="4762"/>
                  </a:lnTo>
                  <a:lnTo>
                    <a:pt x="100013" y="0"/>
                  </a:lnTo>
                  <a:lnTo>
                    <a:pt x="45244" y="2381"/>
                  </a:lnTo>
                  <a:lnTo>
                    <a:pt x="19050" y="9525"/>
                  </a:lnTo>
                  <a:lnTo>
                    <a:pt x="7144" y="19050"/>
                  </a:lnTo>
                  <a:lnTo>
                    <a:pt x="0" y="35718"/>
                  </a:lnTo>
                  <a:lnTo>
                    <a:pt x="7144" y="64293"/>
                  </a:lnTo>
                  <a:lnTo>
                    <a:pt x="19050" y="83343"/>
                  </a:lnTo>
                  <a:lnTo>
                    <a:pt x="40481" y="97631"/>
                  </a:lnTo>
                  <a:lnTo>
                    <a:pt x="66675" y="107156"/>
                  </a:lnTo>
                  <a:lnTo>
                    <a:pt x="102394" y="126206"/>
                  </a:lnTo>
                  <a:lnTo>
                    <a:pt x="138113" y="152400"/>
                  </a:lnTo>
                  <a:lnTo>
                    <a:pt x="178594" y="188118"/>
                  </a:lnTo>
                  <a:lnTo>
                    <a:pt x="216694" y="233362"/>
                  </a:lnTo>
                  <a:lnTo>
                    <a:pt x="245269" y="278606"/>
                  </a:lnTo>
                  <a:lnTo>
                    <a:pt x="252413" y="326231"/>
                  </a:lnTo>
                  <a:lnTo>
                    <a:pt x="257175" y="457200"/>
                  </a:lnTo>
                  <a:lnTo>
                    <a:pt x="250031" y="566737"/>
                  </a:lnTo>
                  <a:lnTo>
                    <a:pt x="238125" y="654843"/>
                  </a:lnTo>
                  <a:lnTo>
                    <a:pt x="211931" y="790575"/>
                  </a:lnTo>
                  <a:lnTo>
                    <a:pt x="521494" y="759618"/>
                  </a:lnTo>
                  <a:lnTo>
                    <a:pt x="516731" y="585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67">
              <a:extLst>
                <a:ext uri="{FF2B5EF4-FFF2-40B4-BE49-F238E27FC236}">
                  <a16:creationId xmlns:a16="http://schemas.microsoft.com/office/drawing/2014/main" id="{C60F35F5-C5B9-406D-8323-E9F876D8F6C7}"/>
                </a:ext>
              </a:extLst>
            </p:cNvPr>
            <p:cNvSpPr/>
            <p:nvPr/>
          </p:nvSpPr>
          <p:spPr>
            <a:xfrm>
              <a:off x="5286375" y="3649663"/>
              <a:ext cx="1169988" cy="1046162"/>
            </a:xfrm>
            <a:custGeom>
              <a:avLst/>
              <a:gdLst>
                <a:gd name="connsiteX0" fmla="*/ 473869 w 1169194"/>
                <a:gd name="connsiteY0" fmla="*/ 590550 h 1045369"/>
                <a:gd name="connsiteX1" fmla="*/ 597694 w 1169194"/>
                <a:gd name="connsiteY1" fmla="*/ 476250 h 1045369"/>
                <a:gd name="connsiteX2" fmla="*/ 723900 w 1169194"/>
                <a:gd name="connsiteY2" fmla="*/ 342900 h 1045369"/>
                <a:gd name="connsiteX3" fmla="*/ 759619 w 1169194"/>
                <a:gd name="connsiteY3" fmla="*/ 302419 h 1045369"/>
                <a:gd name="connsiteX4" fmla="*/ 776288 w 1169194"/>
                <a:gd name="connsiteY4" fmla="*/ 285750 h 1045369"/>
                <a:gd name="connsiteX5" fmla="*/ 790575 w 1169194"/>
                <a:gd name="connsiteY5" fmla="*/ 269082 h 1045369"/>
                <a:gd name="connsiteX6" fmla="*/ 804863 w 1169194"/>
                <a:gd name="connsiteY6" fmla="*/ 245269 h 1045369"/>
                <a:gd name="connsiteX7" fmla="*/ 812006 w 1169194"/>
                <a:gd name="connsiteY7" fmla="*/ 223838 h 1045369"/>
                <a:gd name="connsiteX8" fmla="*/ 819150 w 1169194"/>
                <a:gd name="connsiteY8" fmla="*/ 200025 h 1045369"/>
                <a:gd name="connsiteX9" fmla="*/ 821531 w 1169194"/>
                <a:gd name="connsiteY9" fmla="*/ 161925 h 1045369"/>
                <a:gd name="connsiteX10" fmla="*/ 816769 w 1169194"/>
                <a:gd name="connsiteY10" fmla="*/ 119063 h 1045369"/>
                <a:gd name="connsiteX11" fmla="*/ 814388 w 1169194"/>
                <a:gd name="connsiteY11" fmla="*/ 104775 h 1045369"/>
                <a:gd name="connsiteX12" fmla="*/ 804863 w 1169194"/>
                <a:gd name="connsiteY12" fmla="*/ 71438 h 1045369"/>
                <a:gd name="connsiteX13" fmla="*/ 797719 w 1169194"/>
                <a:gd name="connsiteY13" fmla="*/ 42863 h 1045369"/>
                <a:gd name="connsiteX14" fmla="*/ 797719 w 1169194"/>
                <a:gd name="connsiteY14" fmla="*/ 26194 h 1045369"/>
                <a:gd name="connsiteX15" fmla="*/ 800100 w 1169194"/>
                <a:gd name="connsiteY15" fmla="*/ 7144 h 1045369"/>
                <a:gd name="connsiteX16" fmla="*/ 807244 w 1169194"/>
                <a:gd name="connsiteY16" fmla="*/ 0 h 1045369"/>
                <a:gd name="connsiteX17" fmla="*/ 833438 w 1169194"/>
                <a:gd name="connsiteY17" fmla="*/ 2382 h 1045369"/>
                <a:gd name="connsiteX18" fmla="*/ 862013 w 1169194"/>
                <a:gd name="connsiteY18" fmla="*/ 9525 h 1045369"/>
                <a:gd name="connsiteX19" fmla="*/ 883444 w 1169194"/>
                <a:gd name="connsiteY19" fmla="*/ 21432 h 1045369"/>
                <a:gd name="connsiteX20" fmla="*/ 923925 w 1169194"/>
                <a:gd name="connsiteY20" fmla="*/ 57150 h 1045369"/>
                <a:gd name="connsiteX21" fmla="*/ 966788 w 1169194"/>
                <a:gd name="connsiteY21" fmla="*/ 100013 h 1045369"/>
                <a:gd name="connsiteX22" fmla="*/ 1023938 w 1169194"/>
                <a:gd name="connsiteY22" fmla="*/ 161925 h 1045369"/>
                <a:gd name="connsiteX23" fmla="*/ 1054894 w 1169194"/>
                <a:gd name="connsiteY23" fmla="*/ 207169 h 1045369"/>
                <a:gd name="connsiteX24" fmla="*/ 1085850 w 1169194"/>
                <a:gd name="connsiteY24" fmla="*/ 254794 h 1045369"/>
                <a:gd name="connsiteX25" fmla="*/ 1126331 w 1169194"/>
                <a:gd name="connsiteY25" fmla="*/ 323850 h 1045369"/>
                <a:gd name="connsiteX26" fmla="*/ 1143000 w 1169194"/>
                <a:gd name="connsiteY26" fmla="*/ 352425 h 1045369"/>
                <a:gd name="connsiteX27" fmla="*/ 1159669 w 1169194"/>
                <a:gd name="connsiteY27" fmla="*/ 383382 h 1045369"/>
                <a:gd name="connsiteX28" fmla="*/ 1169194 w 1169194"/>
                <a:gd name="connsiteY28" fmla="*/ 419100 h 1045369"/>
                <a:gd name="connsiteX29" fmla="*/ 1166813 w 1169194"/>
                <a:gd name="connsiteY29" fmla="*/ 442913 h 1045369"/>
                <a:gd name="connsiteX30" fmla="*/ 1162050 w 1169194"/>
                <a:gd name="connsiteY30" fmla="*/ 461963 h 1045369"/>
                <a:gd name="connsiteX31" fmla="*/ 1145381 w 1169194"/>
                <a:gd name="connsiteY31" fmla="*/ 478632 h 1045369"/>
                <a:gd name="connsiteX32" fmla="*/ 1119188 w 1169194"/>
                <a:gd name="connsiteY32" fmla="*/ 485775 h 1045369"/>
                <a:gd name="connsiteX33" fmla="*/ 1081088 w 1169194"/>
                <a:gd name="connsiteY33" fmla="*/ 490538 h 1045369"/>
                <a:gd name="connsiteX34" fmla="*/ 1031081 w 1169194"/>
                <a:gd name="connsiteY34" fmla="*/ 504825 h 1045369"/>
                <a:gd name="connsiteX35" fmla="*/ 957263 w 1169194"/>
                <a:gd name="connsiteY35" fmla="*/ 538163 h 1045369"/>
                <a:gd name="connsiteX36" fmla="*/ 857250 w 1169194"/>
                <a:gd name="connsiteY36" fmla="*/ 592932 h 1045369"/>
                <a:gd name="connsiteX37" fmla="*/ 726281 w 1169194"/>
                <a:gd name="connsiteY37" fmla="*/ 661988 h 1045369"/>
                <a:gd name="connsiteX38" fmla="*/ 576263 w 1169194"/>
                <a:gd name="connsiteY38" fmla="*/ 747713 h 1045369"/>
                <a:gd name="connsiteX39" fmla="*/ 323850 w 1169194"/>
                <a:gd name="connsiteY39" fmla="*/ 890588 h 1045369"/>
                <a:gd name="connsiteX40" fmla="*/ 54769 w 1169194"/>
                <a:gd name="connsiteY40" fmla="*/ 1045369 h 1045369"/>
                <a:gd name="connsiteX41" fmla="*/ 0 w 1169194"/>
                <a:gd name="connsiteY41" fmla="*/ 985838 h 1045369"/>
                <a:gd name="connsiteX42" fmla="*/ 109538 w 1169194"/>
                <a:gd name="connsiteY42" fmla="*/ 897732 h 1045369"/>
                <a:gd name="connsiteX43" fmla="*/ 221456 w 1169194"/>
                <a:gd name="connsiteY43" fmla="*/ 804863 h 1045369"/>
                <a:gd name="connsiteX44" fmla="*/ 392906 w 1169194"/>
                <a:gd name="connsiteY44" fmla="*/ 666750 h 1045369"/>
                <a:gd name="connsiteX45" fmla="*/ 473869 w 1169194"/>
                <a:gd name="connsiteY45" fmla="*/ 590550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69194" h="1045369">
                  <a:moveTo>
                    <a:pt x="473869" y="590550"/>
                  </a:moveTo>
                  <a:lnTo>
                    <a:pt x="597694" y="476250"/>
                  </a:lnTo>
                  <a:lnTo>
                    <a:pt x="723900" y="342900"/>
                  </a:lnTo>
                  <a:lnTo>
                    <a:pt x="759619" y="302419"/>
                  </a:lnTo>
                  <a:lnTo>
                    <a:pt x="776288" y="285750"/>
                  </a:lnTo>
                  <a:lnTo>
                    <a:pt x="790575" y="269082"/>
                  </a:lnTo>
                  <a:lnTo>
                    <a:pt x="804863" y="245269"/>
                  </a:lnTo>
                  <a:lnTo>
                    <a:pt x="812006" y="223838"/>
                  </a:lnTo>
                  <a:lnTo>
                    <a:pt x="819150" y="200025"/>
                  </a:lnTo>
                  <a:lnTo>
                    <a:pt x="821531" y="161925"/>
                  </a:lnTo>
                  <a:lnTo>
                    <a:pt x="816769" y="119063"/>
                  </a:lnTo>
                  <a:lnTo>
                    <a:pt x="814388" y="104775"/>
                  </a:lnTo>
                  <a:lnTo>
                    <a:pt x="804863" y="71438"/>
                  </a:lnTo>
                  <a:lnTo>
                    <a:pt x="797719" y="42863"/>
                  </a:lnTo>
                  <a:lnTo>
                    <a:pt x="797719" y="26194"/>
                  </a:lnTo>
                  <a:lnTo>
                    <a:pt x="800100" y="7144"/>
                  </a:lnTo>
                  <a:lnTo>
                    <a:pt x="807244" y="0"/>
                  </a:lnTo>
                  <a:lnTo>
                    <a:pt x="833438" y="2382"/>
                  </a:lnTo>
                  <a:lnTo>
                    <a:pt x="862013" y="9525"/>
                  </a:lnTo>
                  <a:lnTo>
                    <a:pt x="883444" y="21432"/>
                  </a:lnTo>
                  <a:lnTo>
                    <a:pt x="923925" y="57150"/>
                  </a:lnTo>
                  <a:lnTo>
                    <a:pt x="966788" y="100013"/>
                  </a:lnTo>
                  <a:lnTo>
                    <a:pt x="1023938" y="161925"/>
                  </a:lnTo>
                  <a:lnTo>
                    <a:pt x="1054894" y="207169"/>
                  </a:lnTo>
                  <a:lnTo>
                    <a:pt x="1085850" y="254794"/>
                  </a:lnTo>
                  <a:lnTo>
                    <a:pt x="1126331" y="323850"/>
                  </a:lnTo>
                  <a:lnTo>
                    <a:pt x="1143000" y="352425"/>
                  </a:lnTo>
                  <a:lnTo>
                    <a:pt x="1159669" y="383382"/>
                  </a:lnTo>
                  <a:lnTo>
                    <a:pt x="1169194" y="419100"/>
                  </a:lnTo>
                  <a:lnTo>
                    <a:pt x="1166813" y="442913"/>
                  </a:lnTo>
                  <a:lnTo>
                    <a:pt x="1162050" y="461963"/>
                  </a:lnTo>
                  <a:lnTo>
                    <a:pt x="1145381" y="478632"/>
                  </a:lnTo>
                  <a:lnTo>
                    <a:pt x="1119188" y="485775"/>
                  </a:lnTo>
                  <a:lnTo>
                    <a:pt x="1081088" y="490538"/>
                  </a:lnTo>
                  <a:lnTo>
                    <a:pt x="1031081" y="504825"/>
                  </a:lnTo>
                  <a:lnTo>
                    <a:pt x="957263" y="538163"/>
                  </a:lnTo>
                  <a:lnTo>
                    <a:pt x="857250" y="592932"/>
                  </a:lnTo>
                  <a:lnTo>
                    <a:pt x="726281" y="661988"/>
                  </a:lnTo>
                  <a:lnTo>
                    <a:pt x="576263" y="747713"/>
                  </a:lnTo>
                  <a:lnTo>
                    <a:pt x="323850" y="890588"/>
                  </a:lnTo>
                  <a:lnTo>
                    <a:pt x="54769" y="1045369"/>
                  </a:lnTo>
                  <a:lnTo>
                    <a:pt x="0" y="985838"/>
                  </a:lnTo>
                  <a:lnTo>
                    <a:pt x="109538" y="897732"/>
                  </a:lnTo>
                  <a:lnTo>
                    <a:pt x="221456" y="804863"/>
                  </a:lnTo>
                  <a:lnTo>
                    <a:pt x="392906" y="666750"/>
                  </a:lnTo>
                  <a:lnTo>
                    <a:pt x="473869" y="590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64">
              <a:extLst>
                <a:ext uri="{FF2B5EF4-FFF2-40B4-BE49-F238E27FC236}">
                  <a16:creationId xmlns:a16="http://schemas.microsoft.com/office/drawing/2014/main" id="{BADC8337-AD68-4400-90A3-C46DFEA9336E}"/>
                </a:ext>
              </a:extLst>
            </p:cNvPr>
            <p:cNvSpPr/>
            <p:nvPr/>
          </p:nvSpPr>
          <p:spPr>
            <a:xfrm>
              <a:off x="3914775" y="2103438"/>
              <a:ext cx="2332038" cy="1679575"/>
            </a:xfrm>
            <a:custGeom>
              <a:avLst/>
              <a:gdLst>
                <a:gd name="connsiteX0" fmla="*/ 776288 w 2331244"/>
                <a:gd name="connsiteY0" fmla="*/ 335756 h 1681162"/>
                <a:gd name="connsiteX1" fmla="*/ 1019175 w 2331244"/>
                <a:gd name="connsiteY1" fmla="*/ 307181 h 1681162"/>
                <a:gd name="connsiteX2" fmla="*/ 1216819 w 2331244"/>
                <a:gd name="connsiteY2" fmla="*/ 288131 h 1681162"/>
                <a:gd name="connsiteX3" fmla="*/ 1335881 w 2331244"/>
                <a:gd name="connsiteY3" fmla="*/ 278606 h 1681162"/>
                <a:gd name="connsiteX4" fmla="*/ 1509713 w 2331244"/>
                <a:gd name="connsiteY4" fmla="*/ 266700 h 1681162"/>
                <a:gd name="connsiteX5" fmla="*/ 1669256 w 2331244"/>
                <a:gd name="connsiteY5" fmla="*/ 259556 h 1681162"/>
                <a:gd name="connsiteX6" fmla="*/ 1764506 w 2331244"/>
                <a:gd name="connsiteY6" fmla="*/ 254794 h 1681162"/>
                <a:gd name="connsiteX7" fmla="*/ 1840706 w 2331244"/>
                <a:gd name="connsiteY7" fmla="*/ 252412 h 1681162"/>
                <a:gd name="connsiteX8" fmla="*/ 1864519 w 2331244"/>
                <a:gd name="connsiteY8" fmla="*/ 252412 h 1681162"/>
                <a:gd name="connsiteX9" fmla="*/ 1905000 w 2331244"/>
                <a:gd name="connsiteY9" fmla="*/ 257175 h 1681162"/>
                <a:gd name="connsiteX10" fmla="*/ 1933575 w 2331244"/>
                <a:gd name="connsiteY10" fmla="*/ 269081 h 1681162"/>
                <a:gd name="connsiteX11" fmla="*/ 1945481 w 2331244"/>
                <a:gd name="connsiteY11" fmla="*/ 278606 h 1681162"/>
                <a:gd name="connsiteX12" fmla="*/ 1957388 w 2331244"/>
                <a:gd name="connsiteY12" fmla="*/ 292894 h 1681162"/>
                <a:gd name="connsiteX13" fmla="*/ 1969294 w 2331244"/>
                <a:gd name="connsiteY13" fmla="*/ 316706 h 1681162"/>
                <a:gd name="connsiteX14" fmla="*/ 1974056 w 2331244"/>
                <a:gd name="connsiteY14" fmla="*/ 340519 h 1681162"/>
                <a:gd name="connsiteX15" fmla="*/ 1971675 w 2331244"/>
                <a:gd name="connsiteY15" fmla="*/ 390525 h 1681162"/>
                <a:gd name="connsiteX16" fmla="*/ 1957388 w 2331244"/>
                <a:gd name="connsiteY16" fmla="*/ 485775 h 1681162"/>
                <a:gd name="connsiteX17" fmla="*/ 1916906 w 2331244"/>
                <a:gd name="connsiteY17" fmla="*/ 773906 h 1681162"/>
                <a:gd name="connsiteX18" fmla="*/ 1876425 w 2331244"/>
                <a:gd name="connsiteY18" fmla="*/ 928687 h 1681162"/>
                <a:gd name="connsiteX19" fmla="*/ 1804988 w 2331244"/>
                <a:gd name="connsiteY19" fmla="*/ 1419225 h 1681162"/>
                <a:gd name="connsiteX20" fmla="*/ 1766888 w 2331244"/>
                <a:gd name="connsiteY20" fmla="*/ 1619250 h 1681162"/>
                <a:gd name="connsiteX21" fmla="*/ 1781175 w 2331244"/>
                <a:gd name="connsiteY21" fmla="*/ 1645444 h 1681162"/>
                <a:gd name="connsiteX22" fmla="*/ 1802606 w 2331244"/>
                <a:gd name="connsiteY22" fmla="*/ 1664494 h 1681162"/>
                <a:gd name="connsiteX23" fmla="*/ 1824038 w 2331244"/>
                <a:gd name="connsiteY23" fmla="*/ 1671637 h 1681162"/>
                <a:gd name="connsiteX24" fmla="*/ 1850231 w 2331244"/>
                <a:gd name="connsiteY24" fmla="*/ 1678781 h 1681162"/>
                <a:gd name="connsiteX25" fmla="*/ 1885950 w 2331244"/>
                <a:gd name="connsiteY25" fmla="*/ 1681162 h 1681162"/>
                <a:gd name="connsiteX26" fmla="*/ 1919288 w 2331244"/>
                <a:gd name="connsiteY26" fmla="*/ 1671637 h 1681162"/>
                <a:gd name="connsiteX27" fmla="*/ 1955006 w 2331244"/>
                <a:gd name="connsiteY27" fmla="*/ 1657350 h 1681162"/>
                <a:gd name="connsiteX28" fmla="*/ 1983581 w 2331244"/>
                <a:gd name="connsiteY28" fmla="*/ 1633537 h 1681162"/>
                <a:gd name="connsiteX29" fmla="*/ 2009775 w 2331244"/>
                <a:gd name="connsiteY29" fmla="*/ 1597819 h 1681162"/>
                <a:gd name="connsiteX30" fmla="*/ 2031206 w 2331244"/>
                <a:gd name="connsiteY30" fmla="*/ 1547812 h 1681162"/>
                <a:gd name="connsiteX31" fmla="*/ 2050256 w 2331244"/>
                <a:gd name="connsiteY31" fmla="*/ 1478756 h 1681162"/>
                <a:gd name="connsiteX32" fmla="*/ 2088356 w 2331244"/>
                <a:gd name="connsiteY32" fmla="*/ 1266825 h 1681162"/>
                <a:gd name="connsiteX33" fmla="*/ 2152650 w 2331244"/>
                <a:gd name="connsiteY33" fmla="*/ 902494 h 1681162"/>
                <a:gd name="connsiteX34" fmla="*/ 2219325 w 2331244"/>
                <a:gd name="connsiteY34" fmla="*/ 526256 h 1681162"/>
                <a:gd name="connsiteX35" fmla="*/ 2235994 w 2331244"/>
                <a:gd name="connsiteY35" fmla="*/ 438150 h 1681162"/>
                <a:gd name="connsiteX36" fmla="*/ 2250281 w 2331244"/>
                <a:gd name="connsiteY36" fmla="*/ 395287 h 1681162"/>
                <a:gd name="connsiteX37" fmla="*/ 2269331 w 2331244"/>
                <a:gd name="connsiteY37" fmla="*/ 359569 h 1681162"/>
                <a:gd name="connsiteX38" fmla="*/ 2288381 w 2331244"/>
                <a:gd name="connsiteY38" fmla="*/ 333375 h 1681162"/>
                <a:gd name="connsiteX39" fmla="*/ 2302669 w 2331244"/>
                <a:gd name="connsiteY39" fmla="*/ 316706 h 1681162"/>
                <a:gd name="connsiteX40" fmla="*/ 2321719 w 2331244"/>
                <a:gd name="connsiteY40" fmla="*/ 278606 h 1681162"/>
                <a:gd name="connsiteX41" fmla="*/ 2328863 w 2331244"/>
                <a:gd name="connsiteY41" fmla="*/ 250031 h 1681162"/>
                <a:gd name="connsiteX42" fmla="*/ 2331244 w 2331244"/>
                <a:gd name="connsiteY42" fmla="*/ 223837 h 1681162"/>
                <a:gd name="connsiteX43" fmla="*/ 2321719 w 2331244"/>
                <a:gd name="connsiteY43" fmla="*/ 190500 h 1681162"/>
                <a:gd name="connsiteX44" fmla="*/ 2309813 w 2331244"/>
                <a:gd name="connsiteY44" fmla="*/ 166687 h 1681162"/>
                <a:gd name="connsiteX45" fmla="*/ 2288381 w 2331244"/>
                <a:gd name="connsiteY45" fmla="*/ 142875 h 1681162"/>
                <a:gd name="connsiteX46" fmla="*/ 2238375 w 2331244"/>
                <a:gd name="connsiteY46" fmla="*/ 109537 h 1681162"/>
                <a:gd name="connsiteX47" fmla="*/ 2183606 w 2331244"/>
                <a:gd name="connsiteY47" fmla="*/ 80962 h 1681162"/>
                <a:gd name="connsiteX48" fmla="*/ 2114550 w 2331244"/>
                <a:gd name="connsiteY48" fmla="*/ 45244 h 1681162"/>
                <a:gd name="connsiteX49" fmla="*/ 2052638 w 2331244"/>
                <a:gd name="connsiteY49" fmla="*/ 19050 h 1681162"/>
                <a:gd name="connsiteX50" fmla="*/ 2009775 w 2331244"/>
                <a:gd name="connsiteY50" fmla="*/ 7144 h 1681162"/>
                <a:gd name="connsiteX51" fmla="*/ 1964531 w 2331244"/>
                <a:gd name="connsiteY51" fmla="*/ 0 h 1681162"/>
                <a:gd name="connsiteX52" fmla="*/ 1938338 w 2331244"/>
                <a:gd name="connsiteY52" fmla="*/ 4762 h 1681162"/>
                <a:gd name="connsiteX53" fmla="*/ 1902619 w 2331244"/>
                <a:gd name="connsiteY53" fmla="*/ 21431 h 1681162"/>
                <a:gd name="connsiteX54" fmla="*/ 1828800 w 2331244"/>
                <a:gd name="connsiteY54" fmla="*/ 40481 h 1681162"/>
                <a:gd name="connsiteX55" fmla="*/ 1735931 w 2331244"/>
                <a:gd name="connsiteY55" fmla="*/ 54769 h 1681162"/>
                <a:gd name="connsiteX56" fmla="*/ 1600200 w 2331244"/>
                <a:gd name="connsiteY56" fmla="*/ 71437 h 1681162"/>
                <a:gd name="connsiteX57" fmla="*/ 1500188 w 2331244"/>
                <a:gd name="connsiteY57" fmla="*/ 80962 h 1681162"/>
                <a:gd name="connsiteX58" fmla="*/ 1335881 w 2331244"/>
                <a:gd name="connsiteY58" fmla="*/ 92869 h 1681162"/>
                <a:gd name="connsiteX59" fmla="*/ 1228725 w 2331244"/>
                <a:gd name="connsiteY59" fmla="*/ 95250 h 1681162"/>
                <a:gd name="connsiteX60" fmla="*/ 969169 w 2331244"/>
                <a:gd name="connsiteY60" fmla="*/ 140494 h 1681162"/>
                <a:gd name="connsiteX61" fmla="*/ 812006 w 2331244"/>
                <a:gd name="connsiteY61" fmla="*/ 164306 h 1681162"/>
                <a:gd name="connsiteX62" fmla="*/ 550069 w 2331244"/>
                <a:gd name="connsiteY62" fmla="*/ 202406 h 1681162"/>
                <a:gd name="connsiteX63" fmla="*/ 278606 w 2331244"/>
                <a:gd name="connsiteY63" fmla="*/ 235744 h 1681162"/>
                <a:gd name="connsiteX64" fmla="*/ 178594 w 2331244"/>
                <a:gd name="connsiteY64" fmla="*/ 247650 h 1681162"/>
                <a:gd name="connsiteX65" fmla="*/ 130969 w 2331244"/>
                <a:gd name="connsiteY65" fmla="*/ 250031 h 1681162"/>
                <a:gd name="connsiteX66" fmla="*/ 0 w 2331244"/>
                <a:gd name="connsiteY66" fmla="*/ 252412 h 1681162"/>
                <a:gd name="connsiteX67" fmla="*/ 66675 w 2331244"/>
                <a:gd name="connsiteY67" fmla="*/ 452437 h 1681162"/>
                <a:gd name="connsiteX68" fmla="*/ 361950 w 2331244"/>
                <a:gd name="connsiteY68" fmla="*/ 397669 h 1681162"/>
                <a:gd name="connsiteX69" fmla="*/ 611981 w 2331244"/>
                <a:gd name="connsiteY69" fmla="*/ 357187 h 1681162"/>
                <a:gd name="connsiteX70" fmla="*/ 776288 w 2331244"/>
                <a:gd name="connsiteY70" fmla="*/ 335756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331244" h="1681162">
                  <a:moveTo>
                    <a:pt x="776288" y="335756"/>
                  </a:moveTo>
                  <a:lnTo>
                    <a:pt x="1019175" y="307181"/>
                  </a:lnTo>
                  <a:lnTo>
                    <a:pt x="1216819" y="288131"/>
                  </a:lnTo>
                  <a:lnTo>
                    <a:pt x="1335881" y="278606"/>
                  </a:lnTo>
                  <a:lnTo>
                    <a:pt x="1509713" y="266700"/>
                  </a:lnTo>
                  <a:lnTo>
                    <a:pt x="1669256" y="259556"/>
                  </a:lnTo>
                  <a:lnTo>
                    <a:pt x="1764506" y="254794"/>
                  </a:lnTo>
                  <a:lnTo>
                    <a:pt x="1840706" y="252412"/>
                  </a:lnTo>
                  <a:lnTo>
                    <a:pt x="1864519" y="252412"/>
                  </a:lnTo>
                  <a:lnTo>
                    <a:pt x="1905000" y="257175"/>
                  </a:lnTo>
                  <a:lnTo>
                    <a:pt x="1933575" y="269081"/>
                  </a:lnTo>
                  <a:lnTo>
                    <a:pt x="1945481" y="278606"/>
                  </a:lnTo>
                  <a:lnTo>
                    <a:pt x="1957388" y="292894"/>
                  </a:lnTo>
                  <a:lnTo>
                    <a:pt x="1969294" y="316706"/>
                  </a:lnTo>
                  <a:lnTo>
                    <a:pt x="1974056" y="340519"/>
                  </a:lnTo>
                  <a:lnTo>
                    <a:pt x="1971675" y="390525"/>
                  </a:lnTo>
                  <a:lnTo>
                    <a:pt x="1957388" y="485775"/>
                  </a:lnTo>
                  <a:lnTo>
                    <a:pt x="1916906" y="773906"/>
                  </a:lnTo>
                  <a:lnTo>
                    <a:pt x="1876425" y="928687"/>
                  </a:lnTo>
                  <a:lnTo>
                    <a:pt x="1804988" y="1419225"/>
                  </a:lnTo>
                  <a:lnTo>
                    <a:pt x="1766888" y="1619250"/>
                  </a:lnTo>
                  <a:lnTo>
                    <a:pt x="1781175" y="1645444"/>
                  </a:lnTo>
                  <a:lnTo>
                    <a:pt x="1802606" y="1664494"/>
                  </a:lnTo>
                  <a:lnTo>
                    <a:pt x="1824038" y="1671637"/>
                  </a:lnTo>
                  <a:lnTo>
                    <a:pt x="1850231" y="1678781"/>
                  </a:lnTo>
                  <a:lnTo>
                    <a:pt x="1885950" y="1681162"/>
                  </a:lnTo>
                  <a:lnTo>
                    <a:pt x="1919288" y="1671637"/>
                  </a:lnTo>
                  <a:lnTo>
                    <a:pt x="1955006" y="1657350"/>
                  </a:lnTo>
                  <a:lnTo>
                    <a:pt x="1983581" y="1633537"/>
                  </a:lnTo>
                  <a:lnTo>
                    <a:pt x="2009775" y="1597819"/>
                  </a:lnTo>
                  <a:lnTo>
                    <a:pt x="2031206" y="1547812"/>
                  </a:lnTo>
                  <a:lnTo>
                    <a:pt x="2050256" y="1478756"/>
                  </a:lnTo>
                  <a:lnTo>
                    <a:pt x="2088356" y="1266825"/>
                  </a:lnTo>
                  <a:lnTo>
                    <a:pt x="2152650" y="902494"/>
                  </a:lnTo>
                  <a:lnTo>
                    <a:pt x="2219325" y="526256"/>
                  </a:lnTo>
                  <a:lnTo>
                    <a:pt x="2235994" y="438150"/>
                  </a:lnTo>
                  <a:lnTo>
                    <a:pt x="2250281" y="395287"/>
                  </a:lnTo>
                  <a:lnTo>
                    <a:pt x="2269331" y="359569"/>
                  </a:lnTo>
                  <a:lnTo>
                    <a:pt x="2288381" y="333375"/>
                  </a:lnTo>
                  <a:lnTo>
                    <a:pt x="2302669" y="316706"/>
                  </a:lnTo>
                  <a:lnTo>
                    <a:pt x="2321719" y="278606"/>
                  </a:lnTo>
                  <a:lnTo>
                    <a:pt x="2328863" y="250031"/>
                  </a:lnTo>
                  <a:lnTo>
                    <a:pt x="2331244" y="223837"/>
                  </a:lnTo>
                  <a:lnTo>
                    <a:pt x="2321719" y="190500"/>
                  </a:lnTo>
                  <a:lnTo>
                    <a:pt x="2309813" y="166687"/>
                  </a:lnTo>
                  <a:lnTo>
                    <a:pt x="2288381" y="142875"/>
                  </a:lnTo>
                  <a:lnTo>
                    <a:pt x="2238375" y="109537"/>
                  </a:lnTo>
                  <a:lnTo>
                    <a:pt x="2183606" y="80962"/>
                  </a:lnTo>
                  <a:lnTo>
                    <a:pt x="2114550" y="45244"/>
                  </a:lnTo>
                  <a:lnTo>
                    <a:pt x="2052638" y="19050"/>
                  </a:lnTo>
                  <a:lnTo>
                    <a:pt x="2009775" y="7144"/>
                  </a:lnTo>
                  <a:lnTo>
                    <a:pt x="1964531" y="0"/>
                  </a:lnTo>
                  <a:lnTo>
                    <a:pt x="1938338" y="4762"/>
                  </a:lnTo>
                  <a:lnTo>
                    <a:pt x="1902619" y="21431"/>
                  </a:lnTo>
                  <a:lnTo>
                    <a:pt x="1828800" y="40481"/>
                  </a:lnTo>
                  <a:lnTo>
                    <a:pt x="1735931" y="54769"/>
                  </a:lnTo>
                  <a:lnTo>
                    <a:pt x="1600200" y="71437"/>
                  </a:lnTo>
                  <a:lnTo>
                    <a:pt x="1500188" y="80962"/>
                  </a:lnTo>
                  <a:lnTo>
                    <a:pt x="1335881" y="92869"/>
                  </a:lnTo>
                  <a:lnTo>
                    <a:pt x="1228725" y="95250"/>
                  </a:lnTo>
                  <a:lnTo>
                    <a:pt x="969169" y="140494"/>
                  </a:lnTo>
                  <a:lnTo>
                    <a:pt x="812006" y="164306"/>
                  </a:lnTo>
                  <a:lnTo>
                    <a:pt x="550069" y="202406"/>
                  </a:lnTo>
                  <a:lnTo>
                    <a:pt x="278606" y="235744"/>
                  </a:lnTo>
                  <a:lnTo>
                    <a:pt x="178594" y="247650"/>
                  </a:lnTo>
                  <a:cubicBezTo>
                    <a:pt x="132557" y="250073"/>
                    <a:pt x="148452" y="250031"/>
                    <a:pt x="130969" y="250031"/>
                  </a:cubicBezTo>
                  <a:lnTo>
                    <a:pt x="0" y="252412"/>
                  </a:lnTo>
                  <a:lnTo>
                    <a:pt x="66675" y="452437"/>
                  </a:lnTo>
                  <a:lnTo>
                    <a:pt x="361950" y="397669"/>
                  </a:lnTo>
                  <a:lnTo>
                    <a:pt x="611981" y="357187"/>
                  </a:lnTo>
                  <a:lnTo>
                    <a:pt x="776288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5">
              <a:extLst>
                <a:ext uri="{FF2B5EF4-FFF2-40B4-BE49-F238E27FC236}">
                  <a16:creationId xmlns:a16="http://schemas.microsoft.com/office/drawing/2014/main" id="{3477CA6C-8D29-4E30-8590-3027C4A22965}"/>
                </a:ext>
              </a:extLst>
            </p:cNvPr>
            <p:cNvSpPr/>
            <p:nvPr/>
          </p:nvSpPr>
          <p:spPr>
            <a:xfrm>
              <a:off x="4017963" y="2814638"/>
              <a:ext cx="1911350" cy="393700"/>
            </a:xfrm>
            <a:custGeom>
              <a:avLst/>
              <a:gdLst>
                <a:gd name="connsiteX0" fmla="*/ 740569 w 1912144"/>
                <a:gd name="connsiteY0" fmla="*/ 142875 h 392906"/>
                <a:gd name="connsiteX1" fmla="*/ 1090612 w 1912144"/>
                <a:gd name="connsiteY1" fmla="*/ 88106 h 392906"/>
                <a:gd name="connsiteX2" fmla="*/ 1381125 w 1912144"/>
                <a:gd name="connsiteY2" fmla="*/ 42862 h 392906"/>
                <a:gd name="connsiteX3" fmla="*/ 1562100 w 1912144"/>
                <a:gd name="connsiteY3" fmla="*/ 11906 h 392906"/>
                <a:gd name="connsiteX4" fmla="*/ 1635919 w 1912144"/>
                <a:gd name="connsiteY4" fmla="*/ 0 h 392906"/>
                <a:gd name="connsiteX5" fmla="*/ 1676400 w 1912144"/>
                <a:gd name="connsiteY5" fmla="*/ 0 h 392906"/>
                <a:gd name="connsiteX6" fmla="*/ 1716881 w 1912144"/>
                <a:gd name="connsiteY6" fmla="*/ 4762 h 392906"/>
                <a:gd name="connsiteX7" fmla="*/ 1771650 w 1912144"/>
                <a:gd name="connsiteY7" fmla="*/ 16668 h 392906"/>
                <a:gd name="connsiteX8" fmla="*/ 1912144 w 1912144"/>
                <a:gd name="connsiteY8" fmla="*/ 59531 h 392906"/>
                <a:gd name="connsiteX9" fmla="*/ 1885950 w 1912144"/>
                <a:gd name="connsiteY9" fmla="*/ 228600 h 392906"/>
                <a:gd name="connsiteX10" fmla="*/ 1645444 w 1912144"/>
                <a:gd name="connsiteY10" fmla="*/ 235743 h 392906"/>
                <a:gd name="connsiteX11" fmla="*/ 1364456 w 1912144"/>
                <a:gd name="connsiteY11" fmla="*/ 250031 h 392906"/>
                <a:gd name="connsiteX12" fmla="*/ 1157287 w 1912144"/>
                <a:gd name="connsiteY12" fmla="*/ 261937 h 392906"/>
                <a:gd name="connsiteX13" fmla="*/ 947737 w 1912144"/>
                <a:gd name="connsiteY13" fmla="*/ 280987 h 392906"/>
                <a:gd name="connsiteX14" fmla="*/ 723900 w 1912144"/>
                <a:gd name="connsiteY14" fmla="*/ 307181 h 392906"/>
                <a:gd name="connsiteX15" fmla="*/ 528637 w 1912144"/>
                <a:gd name="connsiteY15" fmla="*/ 333375 h 392906"/>
                <a:gd name="connsiteX16" fmla="*/ 397669 w 1912144"/>
                <a:gd name="connsiteY16" fmla="*/ 354806 h 392906"/>
                <a:gd name="connsiteX17" fmla="*/ 245269 w 1912144"/>
                <a:gd name="connsiteY17" fmla="*/ 376237 h 392906"/>
                <a:gd name="connsiteX18" fmla="*/ 109537 w 1912144"/>
                <a:gd name="connsiteY18" fmla="*/ 388143 h 392906"/>
                <a:gd name="connsiteX19" fmla="*/ 0 w 1912144"/>
                <a:gd name="connsiteY19" fmla="*/ 392906 h 392906"/>
                <a:gd name="connsiteX20" fmla="*/ 7144 w 1912144"/>
                <a:gd name="connsiteY20" fmla="*/ 209550 h 392906"/>
                <a:gd name="connsiteX21" fmla="*/ 176212 w 1912144"/>
                <a:gd name="connsiteY21" fmla="*/ 207168 h 392906"/>
                <a:gd name="connsiteX22" fmla="*/ 295275 w 1912144"/>
                <a:gd name="connsiteY22" fmla="*/ 202406 h 392906"/>
                <a:gd name="connsiteX23" fmla="*/ 454819 w 1912144"/>
                <a:gd name="connsiteY23" fmla="*/ 185737 h 392906"/>
                <a:gd name="connsiteX24" fmla="*/ 740569 w 1912144"/>
                <a:gd name="connsiteY24" fmla="*/ 14287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2144" h="392906">
                  <a:moveTo>
                    <a:pt x="740569" y="142875"/>
                  </a:moveTo>
                  <a:lnTo>
                    <a:pt x="1090612" y="88106"/>
                  </a:lnTo>
                  <a:lnTo>
                    <a:pt x="1381125" y="42862"/>
                  </a:lnTo>
                  <a:lnTo>
                    <a:pt x="1562100" y="11906"/>
                  </a:lnTo>
                  <a:lnTo>
                    <a:pt x="1635919" y="0"/>
                  </a:lnTo>
                  <a:lnTo>
                    <a:pt x="1676400" y="0"/>
                  </a:lnTo>
                  <a:lnTo>
                    <a:pt x="1716881" y="4762"/>
                  </a:lnTo>
                  <a:lnTo>
                    <a:pt x="1771650" y="16668"/>
                  </a:lnTo>
                  <a:lnTo>
                    <a:pt x="1912144" y="59531"/>
                  </a:lnTo>
                  <a:lnTo>
                    <a:pt x="1885950" y="228600"/>
                  </a:lnTo>
                  <a:lnTo>
                    <a:pt x="1645444" y="235743"/>
                  </a:lnTo>
                  <a:lnTo>
                    <a:pt x="1364456" y="250031"/>
                  </a:lnTo>
                  <a:lnTo>
                    <a:pt x="1157287" y="261937"/>
                  </a:lnTo>
                  <a:lnTo>
                    <a:pt x="947737" y="280987"/>
                  </a:lnTo>
                  <a:lnTo>
                    <a:pt x="723900" y="307181"/>
                  </a:lnTo>
                  <a:lnTo>
                    <a:pt x="528637" y="333375"/>
                  </a:lnTo>
                  <a:lnTo>
                    <a:pt x="397669" y="354806"/>
                  </a:lnTo>
                  <a:lnTo>
                    <a:pt x="245269" y="376237"/>
                  </a:lnTo>
                  <a:lnTo>
                    <a:pt x="109537" y="388143"/>
                  </a:lnTo>
                  <a:lnTo>
                    <a:pt x="0" y="392906"/>
                  </a:lnTo>
                  <a:lnTo>
                    <a:pt x="7144" y="209550"/>
                  </a:lnTo>
                  <a:lnTo>
                    <a:pt x="176212" y="207168"/>
                  </a:lnTo>
                  <a:lnTo>
                    <a:pt x="295275" y="202406"/>
                  </a:lnTo>
                  <a:lnTo>
                    <a:pt x="454819" y="185737"/>
                  </a:lnTo>
                  <a:lnTo>
                    <a:pt x="740569" y="142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58629B3D-8676-4CF6-BDA7-AF704556E561}"/>
                </a:ext>
              </a:extLst>
            </p:cNvPr>
            <p:cNvSpPr/>
            <p:nvPr/>
          </p:nvSpPr>
          <p:spPr>
            <a:xfrm>
              <a:off x="3990975" y="3486150"/>
              <a:ext cx="1779588" cy="446088"/>
            </a:xfrm>
            <a:custGeom>
              <a:avLst/>
              <a:gdLst>
                <a:gd name="connsiteX0" fmla="*/ 726281 w 1778794"/>
                <a:gd name="connsiteY0" fmla="*/ 161925 h 445294"/>
                <a:gd name="connsiteX1" fmla="*/ 1007269 w 1778794"/>
                <a:gd name="connsiteY1" fmla="*/ 119063 h 445294"/>
                <a:gd name="connsiteX2" fmla="*/ 1262063 w 1778794"/>
                <a:gd name="connsiteY2" fmla="*/ 80963 h 445294"/>
                <a:gd name="connsiteX3" fmla="*/ 1528763 w 1778794"/>
                <a:gd name="connsiteY3" fmla="*/ 38100 h 445294"/>
                <a:gd name="connsiteX4" fmla="*/ 1778794 w 1778794"/>
                <a:gd name="connsiteY4" fmla="*/ 0 h 445294"/>
                <a:gd name="connsiteX5" fmla="*/ 1754981 w 1778794"/>
                <a:gd name="connsiteY5" fmla="*/ 228600 h 445294"/>
                <a:gd name="connsiteX6" fmla="*/ 1545431 w 1778794"/>
                <a:gd name="connsiteY6" fmla="*/ 245269 h 445294"/>
                <a:gd name="connsiteX7" fmla="*/ 1271588 w 1778794"/>
                <a:gd name="connsiteY7" fmla="*/ 271463 h 445294"/>
                <a:gd name="connsiteX8" fmla="*/ 1004888 w 1778794"/>
                <a:gd name="connsiteY8" fmla="*/ 302419 h 445294"/>
                <a:gd name="connsiteX9" fmla="*/ 702469 w 1778794"/>
                <a:gd name="connsiteY9" fmla="*/ 340519 h 445294"/>
                <a:gd name="connsiteX10" fmla="*/ 461963 w 1778794"/>
                <a:gd name="connsiteY10" fmla="*/ 373856 h 445294"/>
                <a:gd name="connsiteX11" fmla="*/ 209550 w 1778794"/>
                <a:gd name="connsiteY11" fmla="*/ 411956 h 445294"/>
                <a:gd name="connsiteX12" fmla="*/ 0 w 1778794"/>
                <a:gd name="connsiteY12" fmla="*/ 445294 h 445294"/>
                <a:gd name="connsiteX13" fmla="*/ 9525 w 1778794"/>
                <a:gd name="connsiteY13" fmla="*/ 264319 h 445294"/>
                <a:gd name="connsiteX14" fmla="*/ 335756 w 1778794"/>
                <a:gd name="connsiteY14" fmla="*/ 219075 h 445294"/>
                <a:gd name="connsiteX15" fmla="*/ 726281 w 1778794"/>
                <a:gd name="connsiteY15" fmla="*/ 16192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445294">
                  <a:moveTo>
                    <a:pt x="726281" y="161925"/>
                  </a:moveTo>
                  <a:lnTo>
                    <a:pt x="1007269" y="119063"/>
                  </a:lnTo>
                  <a:lnTo>
                    <a:pt x="1262063" y="80963"/>
                  </a:lnTo>
                  <a:lnTo>
                    <a:pt x="1528763" y="38100"/>
                  </a:lnTo>
                  <a:lnTo>
                    <a:pt x="1778794" y="0"/>
                  </a:lnTo>
                  <a:lnTo>
                    <a:pt x="1754981" y="228600"/>
                  </a:lnTo>
                  <a:lnTo>
                    <a:pt x="1545431" y="245269"/>
                  </a:lnTo>
                  <a:lnTo>
                    <a:pt x="1271588" y="271463"/>
                  </a:lnTo>
                  <a:lnTo>
                    <a:pt x="1004888" y="302419"/>
                  </a:lnTo>
                  <a:lnTo>
                    <a:pt x="702469" y="340519"/>
                  </a:lnTo>
                  <a:lnTo>
                    <a:pt x="461963" y="373856"/>
                  </a:lnTo>
                  <a:lnTo>
                    <a:pt x="209550" y="411956"/>
                  </a:lnTo>
                  <a:lnTo>
                    <a:pt x="0" y="445294"/>
                  </a:lnTo>
                  <a:lnTo>
                    <a:pt x="9525" y="264319"/>
                  </a:lnTo>
                  <a:lnTo>
                    <a:pt x="335756" y="219075"/>
                  </a:lnTo>
                  <a:lnTo>
                    <a:pt x="726281" y="161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0">
              <a:extLst>
                <a:ext uri="{FF2B5EF4-FFF2-40B4-BE49-F238E27FC236}">
                  <a16:creationId xmlns:a16="http://schemas.microsoft.com/office/drawing/2014/main" id="{CA4BA5C7-2253-4CDA-9A3D-C02EB92F29B8}"/>
                </a:ext>
              </a:extLst>
            </p:cNvPr>
            <p:cNvSpPr/>
            <p:nvPr/>
          </p:nvSpPr>
          <p:spPr>
            <a:xfrm rot="16200000">
              <a:off x="1927225" y="4000501"/>
              <a:ext cx="3908425" cy="425450"/>
            </a:xfrm>
            <a:custGeom>
              <a:avLst/>
              <a:gdLst>
                <a:gd name="connsiteX0" fmla="*/ 1974850 w 3908425"/>
                <a:gd name="connsiteY0" fmla="*/ 152400 h 425450"/>
                <a:gd name="connsiteX1" fmla="*/ 2597150 w 3908425"/>
                <a:gd name="connsiteY1" fmla="*/ 165100 h 425450"/>
                <a:gd name="connsiteX2" fmla="*/ 3076575 w 3908425"/>
                <a:gd name="connsiteY2" fmla="*/ 171450 h 425450"/>
                <a:gd name="connsiteX3" fmla="*/ 3346450 w 3908425"/>
                <a:gd name="connsiteY3" fmla="*/ 177800 h 425450"/>
                <a:gd name="connsiteX4" fmla="*/ 3451225 w 3908425"/>
                <a:gd name="connsiteY4" fmla="*/ 180975 h 425450"/>
                <a:gd name="connsiteX5" fmla="*/ 3508375 w 3908425"/>
                <a:gd name="connsiteY5" fmla="*/ 177800 h 425450"/>
                <a:gd name="connsiteX6" fmla="*/ 3559175 w 3908425"/>
                <a:gd name="connsiteY6" fmla="*/ 168275 h 425450"/>
                <a:gd name="connsiteX7" fmla="*/ 3603625 w 3908425"/>
                <a:gd name="connsiteY7" fmla="*/ 158750 h 425450"/>
                <a:gd name="connsiteX8" fmla="*/ 3660775 w 3908425"/>
                <a:gd name="connsiteY8" fmla="*/ 142875 h 425450"/>
                <a:gd name="connsiteX9" fmla="*/ 3708400 w 3908425"/>
                <a:gd name="connsiteY9" fmla="*/ 123825 h 425450"/>
                <a:gd name="connsiteX10" fmla="*/ 3756025 w 3908425"/>
                <a:gd name="connsiteY10" fmla="*/ 98425 h 425450"/>
                <a:gd name="connsiteX11" fmla="*/ 3803650 w 3908425"/>
                <a:gd name="connsiteY11" fmla="*/ 60325 h 425450"/>
                <a:gd name="connsiteX12" fmla="*/ 3832225 w 3908425"/>
                <a:gd name="connsiteY12" fmla="*/ 28575 h 425450"/>
                <a:gd name="connsiteX13" fmla="*/ 3848100 w 3908425"/>
                <a:gd name="connsiteY13" fmla="*/ 12700 h 425450"/>
                <a:gd name="connsiteX14" fmla="*/ 3876675 w 3908425"/>
                <a:gd name="connsiteY14" fmla="*/ 0 h 425450"/>
                <a:gd name="connsiteX15" fmla="*/ 3886200 w 3908425"/>
                <a:gd name="connsiteY15" fmla="*/ 0 h 425450"/>
                <a:gd name="connsiteX16" fmla="*/ 3898900 w 3908425"/>
                <a:gd name="connsiteY16" fmla="*/ 6350 h 425450"/>
                <a:gd name="connsiteX17" fmla="*/ 3908425 w 3908425"/>
                <a:gd name="connsiteY17" fmla="*/ 25400 h 425450"/>
                <a:gd name="connsiteX18" fmla="*/ 3908425 w 3908425"/>
                <a:gd name="connsiteY18" fmla="*/ 50800 h 425450"/>
                <a:gd name="connsiteX19" fmla="*/ 3898900 w 3908425"/>
                <a:gd name="connsiteY19" fmla="*/ 120650 h 425450"/>
                <a:gd name="connsiteX20" fmla="*/ 3867150 w 3908425"/>
                <a:gd name="connsiteY20" fmla="*/ 231775 h 425450"/>
                <a:gd name="connsiteX21" fmla="*/ 3829050 w 3908425"/>
                <a:gd name="connsiteY21" fmla="*/ 333375 h 425450"/>
                <a:gd name="connsiteX22" fmla="*/ 3800475 w 3908425"/>
                <a:gd name="connsiteY22" fmla="*/ 403225 h 425450"/>
                <a:gd name="connsiteX23" fmla="*/ 3638550 w 3908425"/>
                <a:gd name="connsiteY23" fmla="*/ 425450 h 425450"/>
                <a:gd name="connsiteX24" fmla="*/ 3384550 w 3908425"/>
                <a:gd name="connsiteY24" fmla="*/ 425450 h 425450"/>
                <a:gd name="connsiteX25" fmla="*/ 3127375 w 3908425"/>
                <a:gd name="connsiteY25" fmla="*/ 425450 h 425450"/>
                <a:gd name="connsiteX26" fmla="*/ 2924175 w 3908425"/>
                <a:gd name="connsiteY26" fmla="*/ 425450 h 425450"/>
                <a:gd name="connsiteX27" fmla="*/ 2698750 w 3908425"/>
                <a:gd name="connsiteY27" fmla="*/ 415925 h 425450"/>
                <a:gd name="connsiteX28" fmla="*/ 2384425 w 3908425"/>
                <a:gd name="connsiteY28" fmla="*/ 400050 h 425450"/>
                <a:gd name="connsiteX29" fmla="*/ 2082800 w 3908425"/>
                <a:gd name="connsiteY29" fmla="*/ 400050 h 425450"/>
                <a:gd name="connsiteX30" fmla="*/ 1581150 w 3908425"/>
                <a:gd name="connsiteY30" fmla="*/ 384175 h 425450"/>
                <a:gd name="connsiteX31" fmla="*/ 1114425 w 3908425"/>
                <a:gd name="connsiteY31" fmla="*/ 371475 h 425450"/>
                <a:gd name="connsiteX32" fmla="*/ 723900 w 3908425"/>
                <a:gd name="connsiteY32" fmla="*/ 358775 h 425450"/>
                <a:gd name="connsiteX33" fmla="*/ 619125 w 3908425"/>
                <a:gd name="connsiteY33" fmla="*/ 358775 h 425450"/>
                <a:gd name="connsiteX34" fmla="*/ 587375 w 3908425"/>
                <a:gd name="connsiteY34" fmla="*/ 365125 h 425450"/>
                <a:gd name="connsiteX35" fmla="*/ 568325 w 3908425"/>
                <a:gd name="connsiteY35" fmla="*/ 371475 h 425450"/>
                <a:gd name="connsiteX36" fmla="*/ 546100 w 3908425"/>
                <a:gd name="connsiteY36" fmla="*/ 381000 h 425450"/>
                <a:gd name="connsiteX37" fmla="*/ 520700 w 3908425"/>
                <a:gd name="connsiteY37" fmla="*/ 396875 h 425450"/>
                <a:gd name="connsiteX38" fmla="*/ 44450 w 3908425"/>
                <a:gd name="connsiteY38" fmla="*/ 295275 h 425450"/>
                <a:gd name="connsiteX39" fmla="*/ 19050 w 3908425"/>
                <a:gd name="connsiteY39" fmla="*/ 273050 h 425450"/>
                <a:gd name="connsiteX40" fmla="*/ 12700 w 3908425"/>
                <a:gd name="connsiteY40" fmla="*/ 263525 h 425450"/>
                <a:gd name="connsiteX41" fmla="*/ 3175 w 3908425"/>
                <a:gd name="connsiteY41" fmla="*/ 247650 h 425450"/>
                <a:gd name="connsiteX42" fmla="*/ 0 w 3908425"/>
                <a:gd name="connsiteY42" fmla="*/ 234950 h 425450"/>
                <a:gd name="connsiteX43" fmla="*/ 3175 w 3908425"/>
                <a:gd name="connsiteY43" fmla="*/ 219075 h 425450"/>
                <a:gd name="connsiteX44" fmla="*/ 15875 w 3908425"/>
                <a:gd name="connsiteY44" fmla="*/ 196850 h 425450"/>
                <a:gd name="connsiteX45" fmla="*/ 47625 w 3908425"/>
                <a:gd name="connsiteY45" fmla="*/ 168275 h 425450"/>
                <a:gd name="connsiteX46" fmla="*/ 98425 w 3908425"/>
                <a:gd name="connsiteY46" fmla="*/ 136525 h 425450"/>
                <a:gd name="connsiteX47" fmla="*/ 155575 w 3908425"/>
                <a:gd name="connsiteY47" fmla="*/ 104775 h 425450"/>
                <a:gd name="connsiteX48" fmla="*/ 234950 w 3908425"/>
                <a:gd name="connsiteY48" fmla="*/ 73025 h 425450"/>
                <a:gd name="connsiteX49" fmla="*/ 304800 w 3908425"/>
                <a:gd name="connsiteY49" fmla="*/ 53975 h 425450"/>
                <a:gd name="connsiteX50" fmla="*/ 358775 w 3908425"/>
                <a:gd name="connsiteY50" fmla="*/ 44450 h 425450"/>
                <a:gd name="connsiteX51" fmla="*/ 406400 w 3908425"/>
                <a:gd name="connsiteY51" fmla="*/ 41275 h 425450"/>
                <a:gd name="connsiteX52" fmla="*/ 438150 w 3908425"/>
                <a:gd name="connsiteY52" fmla="*/ 41275 h 425450"/>
                <a:gd name="connsiteX53" fmla="*/ 473075 w 3908425"/>
                <a:gd name="connsiteY53" fmla="*/ 44450 h 425450"/>
                <a:gd name="connsiteX54" fmla="*/ 498475 w 3908425"/>
                <a:gd name="connsiteY54" fmla="*/ 50800 h 425450"/>
                <a:gd name="connsiteX55" fmla="*/ 584200 w 3908425"/>
                <a:gd name="connsiteY55" fmla="*/ 82550 h 425450"/>
                <a:gd name="connsiteX56" fmla="*/ 638175 w 3908425"/>
                <a:gd name="connsiteY56" fmla="*/ 98425 h 425450"/>
                <a:gd name="connsiteX57" fmla="*/ 714375 w 3908425"/>
                <a:gd name="connsiteY57" fmla="*/ 117475 h 425450"/>
                <a:gd name="connsiteX58" fmla="*/ 835025 w 3908425"/>
                <a:gd name="connsiteY58" fmla="*/ 133350 h 425450"/>
                <a:gd name="connsiteX59" fmla="*/ 965200 w 3908425"/>
                <a:gd name="connsiteY59" fmla="*/ 136525 h 425450"/>
                <a:gd name="connsiteX60" fmla="*/ 1247775 w 3908425"/>
                <a:gd name="connsiteY60" fmla="*/ 142875 h 425450"/>
                <a:gd name="connsiteX61" fmla="*/ 1974850 w 3908425"/>
                <a:gd name="connsiteY61" fmla="*/ 15240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08425" h="425450">
                  <a:moveTo>
                    <a:pt x="1974850" y="152400"/>
                  </a:moveTo>
                  <a:lnTo>
                    <a:pt x="2597150" y="165100"/>
                  </a:lnTo>
                  <a:lnTo>
                    <a:pt x="3076575" y="171450"/>
                  </a:lnTo>
                  <a:lnTo>
                    <a:pt x="3346450" y="177800"/>
                  </a:lnTo>
                  <a:lnTo>
                    <a:pt x="3451225" y="180975"/>
                  </a:lnTo>
                  <a:lnTo>
                    <a:pt x="3508375" y="177800"/>
                  </a:lnTo>
                  <a:lnTo>
                    <a:pt x="3559175" y="168275"/>
                  </a:lnTo>
                  <a:lnTo>
                    <a:pt x="3603625" y="158750"/>
                  </a:lnTo>
                  <a:lnTo>
                    <a:pt x="3660775" y="142875"/>
                  </a:lnTo>
                  <a:lnTo>
                    <a:pt x="3708400" y="123825"/>
                  </a:lnTo>
                  <a:lnTo>
                    <a:pt x="3756025" y="98425"/>
                  </a:lnTo>
                  <a:lnTo>
                    <a:pt x="3803650" y="60325"/>
                  </a:lnTo>
                  <a:lnTo>
                    <a:pt x="3832225" y="28575"/>
                  </a:lnTo>
                  <a:lnTo>
                    <a:pt x="3848100" y="12700"/>
                  </a:lnTo>
                  <a:lnTo>
                    <a:pt x="3876675" y="0"/>
                  </a:lnTo>
                  <a:lnTo>
                    <a:pt x="3886200" y="0"/>
                  </a:lnTo>
                  <a:lnTo>
                    <a:pt x="3898900" y="6350"/>
                  </a:lnTo>
                  <a:lnTo>
                    <a:pt x="3908425" y="25400"/>
                  </a:lnTo>
                  <a:lnTo>
                    <a:pt x="3908425" y="50800"/>
                  </a:lnTo>
                  <a:lnTo>
                    <a:pt x="3898900" y="120650"/>
                  </a:lnTo>
                  <a:lnTo>
                    <a:pt x="3867150" y="231775"/>
                  </a:lnTo>
                  <a:lnTo>
                    <a:pt x="3829050" y="333375"/>
                  </a:lnTo>
                  <a:lnTo>
                    <a:pt x="3800475" y="403225"/>
                  </a:lnTo>
                  <a:lnTo>
                    <a:pt x="3638550" y="425450"/>
                  </a:lnTo>
                  <a:lnTo>
                    <a:pt x="3384550" y="425450"/>
                  </a:lnTo>
                  <a:lnTo>
                    <a:pt x="3127375" y="425450"/>
                  </a:lnTo>
                  <a:lnTo>
                    <a:pt x="2924175" y="425450"/>
                  </a:lnTo>
                  <a:lnTo>
                    <a:pt x="2698750" y="415925"/>
                  </a:lnTo>
                  <a:lnTo>
                    <a:pt x="2384425" y="400050"/>
                  </a:lnTo>
                  <a:lnTo>
                    <a:pt x="2082800" y="400050"/>
                  </a:lnTo>
                  <a:lnTo>
                    <a:pt x="1581150" y="384175"/>
                  </a:lnTo>
                  <a:lnTo>
                    <a:pt x="1114425" y="371475"/>
                  </a:lnTo>
                  <a:lnTo>
                    <a:pt x="723900" y="358775"/>
                  </a:lnTo>
                  <a:lnTo>
                    <a:pt x="619125" y="358775"/>
                  </a:lnTo>
                  <a:lnTo>
                    <a:pt x="587375" y="365125"/>
                  </a:lnTo>
                  <a:lnTo>
                    <a:pt x="568325" y="371475"/>
                  </a:lnTo>
                  <a:lnTo>
                    <a:pt x="546100" y="381000"/>
                  </a:lnTo>
                  <a:lnTo>
                    <a:pt x="520700" y="396875"/>
                  </a:lnTo>
                  <a:lnTo>
                    <a:pt x="44450" y="295275"/>
                  </a:lnTo>
                  <a:lnTo>
                    <a:pt x="19050" y="273050"/>
                  </a:lnTo>
                  <a:lnTo>
                    <a:pt x="12700" y="263525"/>
                  </a:lnTo>
                  <a:lnTo>
                    <a:pt x="3175" y="247650"/>
                  </a:lnTo>
                  <a:lnTo>
                    <a:pt x="0" y="234950"/>
                  </a:lnTo>
                  <a:lnTo>
                    <a:pt x="3175" y="219075"/>
                  </a:lnTo>
                  <a:lnTo>
                    <a:pt x="15875" y="196850"/>
                  </a:lnTo>
                  <a:lnTo>
                    <a:pt x="47625" y="168275"/>
                  </a:lnTo>
                  <a:lnTo>
                    <a:pt x="98425" y="136525"/>
                  </a:lnTo>
                  <a:lnTo>
                    <a:pt x="155575" y="104775"/>
                  </a:lnTo>
                  <a:lnTo>
                    <a:pt x="234950" y="73025"/>
                  </a:lnTo>
                  <a:lnTo>
                    <a:pt x="304800" y="53975"/>
                  </a:lnTo>
                  <a:lnTo>
                    <a:pt x="358775" y="44450"/>
                  </a:lnTo>
                  <a:lnTo>
                    <a:pt x="406400" y="41275"/>
                  </a:lnTo>
                  <a:lnTo>
                    <a:pt x="438150" y="41275"/>
                  </a:lnTo>
                  <a:lnTo>
                    <a:pt x="473075" y="44450"/>
                  </a:lnTo>
                  <a:lnTo>
                    <a:pt x="498475" y="50800"/>
                  </a:lnTo>
                  <a:lnTo>
                    <a:pt x="584200" y="82550"/>
                  </a:lnTo>
                  <a:lnTo>
                    <a:pt x="638175" y="98425"/>
                  </a:lnTo>
                  <a:lnTo>
                    <a:pt x="714375" y="117475"/>
                  </a:lnTo>
                  <a:lnTo>
                    <a:pt x="835025" y="133350"/>
                  </a:lnTo>
                  <a:lnTo>
                    <a:pt x="965200" y="136525"/>
                  </a:lnTo>
                  <a:lnTo>
                    <a:pt x="1247775" y="142875"/>
                  </a:lnTo>
                  <a:lnTo>
                    <a:pt x="1974850" y="152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2">
              <a:extLst>
                <a:ext uri="{FF2B5EF4-FFF2-40B4-BE49-F238E27FC236}">
                  <a16:creationId xmlns:a16="http://schemas.microsoft.com/office/drawing/2014/main" id="{1AD4DB9D-7158-4496-9DDF-50C1AFA04AFD}"/>
                </a:ext>
              </a:extLst>
            </p:cNvPr>
            <p:cNvSpPr/>
            <p:nvPr/>
          </p:nvSpPr>
          <p:spPr>
            <a:xfrm>
              <a:off x="3916363" y="5126038"/>
              <a:ext cx="1158875" cy="1035050"/>
            </a:xfrm>
            <a:custGeom>
              <a:avLst/>
              <a:gdLst>
                <a:gd name="connsiteX0" fmla="*/ 614363 w 1157288"/>
                <a:gd name="connsiteY0" fmla="*/ 326232 h 1033463"/>
                <a:gd name="connsiteX1" fmla="*/ 442913 w 1157288"/>
                <a:gd name="connsiteY1" fmla="*/ 426244 h 1033463"/>
                <a:gd name="connsiteX2" fmla="*/ 338138 w 1157288"/>
                <a:gd name="connsiteY2" fmla="*/ 485775 h 1033463"/>
                <a:gd name="connsiteX3" fmla="*/ 304800 w 1157288"/>
                <a:gd name="connsiteY3" fmla="*/ 504825 h 1033463"/>
                <a:gd name="connsiteX4" fmla="*/ 266700 w 1157288"/>
                <a:gd name="connsiteY4" fmla="*/ 523875 h 1033463"/>
                <a:gd name="connsiteX5" fmla="*/ 240507 w 1157288"/>
                <a:gd name="connsiteY5" fmla="*/ 533400 h 1033463"/>
                <a:gd name="connsiteX6" fmla="*/ 204788 w 1157288"/>
                <a:gd name="connsiteY6" fmla="*/ 538163 h 1033463"/>
                <a:gd name="connsiteX7" fmla="*/ 190500 w 1157288"/>
                <a:gd name="connsiteY7" fmla="*/ 535782 h 1033463"/>
                <a:gd name="connsiteX8" fmla="*/ 161925 w 1157288"/>
                <a:gd name="connsiteY8" fmla="*/ 528638 h 1033463"/>
                <a:gd name="connsiteX9" fmla="*/ 145257 w 1157288"/>
                <a:gd name="connsiteY9" fmla="*/ 519113 h 1033463"/>
                <a:gd name="connsiteX10" fmla="*/ 119063 w 1157288"/>
                <a:gd name="connsiteY10" fmla="*/ 476250 h 1033463"/>
                <a:gd name="connsiteX11" fmla="*/ 0 w 1157288"/>
                <a:gd name="connsiteY11" fmla="*/ 1033463 h 1033463"/>
                <a:gd name="connsiteX12" fmla="*/ 47625 w 1157288"/>
                <a:gd name="connsiteY12" fmla="*/ 995363 h 1033463"/>
                <a:gd name="connsiteX13" fmla="*/ 104775 w 1157288"/>
                <a:gd name="connsiteY13" fmla="*/ 940594 h 1033463"/>
                <a:gd name="connsiteX14" fmla="*/ 223838 w 1157288"/>
                <a:gd name="connsiteY14" fmla="*/ 826294 h 1033463"/>
                <a:gd name="connsiteX15" fmla="*/ 307182 w 1157288"/>
                <a:gd name="connsiteY15" fmla="*/ 752475 h 1033463"/>
                <a:gd name="connsiteX16" fmla="*/ 388144 w 1157288"/>
                <a:gd name="connsiteY16" fmla="*/ 685800 h 1033463"/>
                <a:gd name="connsiteX17" fmla="*/ 509588 w 1157288"/>
                <a:gd name="connsiteY17" fmla="*/ 588169 h 1033463"/>
                <a:gd name="connsiteX18" fmla="*/ 592932 w 1157288"/>
                <a:gd name="connsiteY18" fmla="*/ 526257 h 1033463"/>
                <a:gd name="connsiteX19" fmla="*/ 714375 w 1157288"/>
                <a:gd name="connsiteY19" fmla="*/ 438150 h 1033463"/>
                <a:gd name="connsiteX20" fmla="*/ 823913 w 1157288"/>
                <a:gd name="connsiteY20" fmla="*/ 347663 h 1033463"/>
                <a:gd name="connsiteX21" fmla="*/ 923925 w 1157288"/>
                <a:gd name="connsiteY21" fmla="*/ 266700 h 1033463"/>
                <a:gd name="connsiteX22" fmla="*/ 1021557 w 1157288"/>
                <a:gd name="connsiteY22" fmla="*/ 173832 h 1033463"/>
                <a:gd name="connsiteX23" fmla="*/ 1095375 w 1157288"/>
                <a:gd name="connsiteY23" fmla="*/ 104775 h 1033463"/>
                <a:gd name="connsiteX24" fmla="*/ 1140619 w 1157288"/>
                <a:gd name="connsiteY24" fmla="*/ 64294 h 1033463"/>
                <a:gd name="connsiteX25" fmla="*/ 1147763 w 1157288"/>
                <a:gd name="connsiteY25" fmla="*/ 47625 h 1033463"/>
                <a:gd name="connsiteX26" fmla="*/ 1157288 w 1157288"/>
                <a:gd name="connsiteY26" fmla="*/ 26194 h 1033463"/>
                <a:gd name="connsiteX27" fmla="*/ 1157288 w 1157288"/>
                <a:gd name="connsiteY27" fmla="*/ 4763 h 1033463"/>
                <a:gd name="connsiteX28" fmla="*/ 1150144 w 1157288"/>
                <a:gd name="connsiteY28" fmla="*/ 0 h 1033463"/>
                <a:gd name="connsiteX29" fmla="*/ 1131094 w 1157288"/>
                <a:gd name="connsiteY29" fmla="*/ 0 h 1033463"/>
                <a:gd name="connsiteX30" fmla="*/ 1107282 w 1157288"/>
                <a:gd name="connsiteY30" fmla="*/ 7144 h 1033463"/>
                <a:gd name="connsiteX31" fmla="*/ 1021557 w 1157288"/>
                <a:gd name="connsiteY31" fmla="*/ 64294 h 1033463"/>
                <a:gd name="connsiteX32" fmla="*/ 907257 w 1157288"/>
                <a:gd name="connsiteY32" fmla="*/ 140494 h 1033463"/>
                <a:gd name="connsiteX33" fmla="*/ 747713 w 1157288"/>
                <a:gd name="connsiteY33" fmla="*/ 242888 h 1033463"/>
                <a:gd name="connsiteX34" fmla="*/ 614363 w 1157288"/>
                <a:gd name="connsiteY34" fmla="*/ 326232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288" h="1033463">
                  <a:moveTo>
                    <a:pt x="614363" y="326232"/>
                  </a:moveTo>
                  <a:lnTo>
                    <a:pt x="442913" y="426244"/>
                  </a:lnTo>
                  <a:lnTo>
                    <a:pt x="338138" y="485775"/>
                  </a:lnTo>
                  <a:lnTo>
                    <a:pt x="304800" y="504825"/>
                  </a:lnTo>
                  <a:lnTo>
                    <a:pt x="266700" y="523875"/>
                  </a:lnTo>
                  <a:lnTo>
                    <a:pt x="240507" y="533400"/>
                  </a:lnTo>
                  <a:lnTo>
                    <a:pt x="204788" y="538163"/>
                  </a:lnTo>
                  <a:lnTo>
                    <a:pt x="190500" y="535782"/>
                  </a:lnTo>
                  <a:lnTo>
                    <a:pt x="161925" y="528638"/>
                  </a:lnTo>
                  <a:lnTo>
                    <a:pt x="145257" y="519113"/>
                  </a:lnTo>
                  <a:lnTo>
                    <a:pt x="119063" y="476250"/>
                  </a:lnTo>
                  <a:lnTo>
                    <a:pt x="0" y="1033463"/>
                  </a:lnTo>
                  <a:lnTo>
                    <a:pt x="47625" y="995363"/>
                  </a:lnTo>
                  <a:lnTo>
                    <a:pt x="104775" y="940594"/>
                  </a:lnTo>
                  <a:lnTo>
                    <a:pt x="223838" y="826294"/>
                  </a:lnTo>
                  <a:lnTo>
                    <a:pt x="307182" y="752475"/>
                  </a:lnTo>
                  <a:lnTo>
                    <a:pt x="388144" y="685800"/>
                  </a:lnTo>
                  <a:lnTo>
                    <a:pt x="509588" y="588169"/>
                  </a:lnTo>
                  <a:lnTo>
                    <a:pt x="592932" y="526257"/>
                  </a:lnTo>
                  <a:lnTo>
                    <a:pt x="714375" y="438150"/>
                  </a:lnTo>
                  <a:lnTo>
                    <a:pt x="823913" y="347663"/>
                  </a:lnTo>
                  <a:lnTo>
                    <a:pt x="923925" y="266700"/>
                  </a:lnTo>
                  <a:lnTo>
                    <a:pt x="1021557" y="173832"/>
                  </a:lnTo>
                  <a:lnTo>
                    <a:pt x="1095375" y="104775"/>
                  </a:lnTo>
                  <a:lnTo>
                    <a:pt x="1140619" y="64294"/>
                  </a:lnTo>
                  <a:lnTo>
                    <a:pt x="1147763" y="47625"/>
                  </a:lnTo>
                  <a:lnTo>
                    <a:pt x="1157288" y="26194"/>
                  </a:lnTo>
                  <a:lnTo>
                    <a:pt x="1157288" y="4763"/>
                  </a:lnTo>
                  <a:lnTo>
                    <a:pt x="1150144" y="0"/>
                  </a:lnTo>
                  <a:lnTo>
                    <a:pt x="1131094" y="0"/>
                  </a:lnTo>
                  <a:lnTo>
                    <a:pt x="1107282" y="7144"/>
                  </a:lnTo>
                  <a:lnTo>
                    <a:pt x="1021557" y="64294"/>
                  </a:lnTo>
                  <a:lnTo>
                    <a:pt x="907257" y="140494"/>
                  </a:lnTo>
                  <a:lnTo>
                    <a:pt x="747713" y="242888"/>
                  </a:lnTo>
                  <a:lnTo>
                    <a:pt x="614363" y="3262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8">
              <a:extLst>
                <a:ext uri="{FF2B5EF4-FFF2-40B4-BE49-F238E27FC236}">
                  <a16:creationId xmlns:a16="http://schemas.microsoft.com/office/drawing/2014/main" id="{D8831611-9126-40B6-AEB3-F31F67B773CD}"/>
                </a:ext>
              </a:extLst>
            </p:cNvPr>
            <p:cNvSpPr/>
            <p:nvPr/>
          </p:nvSpPr>
          <p:spPr>
            <a:xfrm>
              <a:off x="4508500" y="4116388"/>
              <a:ext cx="2843213" cy="1835150"/>
            </a:xfrm>
            <a:custGeom>
              <a:avLst/>
              <a:gdLst>
                <a:gd name="connsiteX0" fmla="*/ 997744 w 2843213"/>
                <a:gd name="connsiteY0" fmla="*/ 869157 h 1833563"/>
                <a:gd name="connsiteX1" fmla="*/ 857250 w 2843213"/>
                <a:gd name="connsiteY1" fmla="*/ 721519 h 1833563"/>
                <a:gd name="connsiteX2" fmla="*/ 754857 w 2843213"/>
                <a:gd name="connsiteY2" fmla="*/ 619125 h 1833563"/>
                <a:gd name="connsiteX3" fmla="*/ 659607 w 2843213"/>
                <a:gd name="connsiteY3" fmla="*/ 523875 h 1833563"/>
                <a:gd name="connsiteX4" fmla="*/ 552450 w 2843213"/>
                <a:gd name="connsiteY4" fmla="*/ 426244 h 1833563"/>
                <a:gd name="connsiteX5" fmla="*/ 435769 w 2843213"/>
                <a:gd name="connsiteY5" fmla="*/ 328613 h 1833563"/>
                <a:gd name="connsiteX6" fmla="*/ 354807 w 2843213"/>
                <a:gd name="connsiteY6" fmla="*/ 266700 h 1833563"/>
                <a:gd name="connsiteX7" fmla="*/ 297657 w 2843213"/>
                <a:gd name="connsiteY7" fmla="*/ 221457 h 1833563"/>
                <a:gd name="connsiteX8" fmla="*/ 254794 w 2843213"/>
                <a:gd name="connsiteY8" fmla="*/ 192882 h 1833563"/>
                <a:gd name="connsiteX9" fmla="*/ 185738 w 2843213"/>
                <a:gd name="connsiteY9" fmla="*/ 147638 h 1833563"/>
                <a:gd name="connsiteX10" fmla="*/ 123825 w 2843213"/>
                <a:gd name="connsiteY10" fmla="*/ 111919 h 1833563"/>
                <a:gd name="connsiteX11" fmla="*/ 80963 w 2843213"/>
                <a:gd name="connsiteY11" fmla="*/ 90488 h 1833563"/>
                <a:gd name="connsiteX12" fmla="*/ 23813 w 2843213"/>
                <a:gd name="connsiteY12" fmla="*/ 61913 h 1833563"/>
                <a:gd name="connsiteX13" fmla="*/ 7144 w 2843213"/>
                <a:gd name="connsiteY13" fmla="*/ 45244 h 1833563"/>
                <a:gd name="connsiteX14" fmla="*/ 0 w 2843213"/>
                <a:gd name="connsiteY14" fmla="*/ 30957 h 1833563"/>
                <a:gd name="connsiteX15" fmla="*/ 2382 w 2843213"/>
                <a:gd name="connsiteY15" fmla="*/ 19050 h 1833563"/>
                <a:gd name="connsiteX16" fmla="*/ 9525 w 2843213"/>
                <a:gd name="connsiteY16" fmla="*/ 7144 h 1833563"/>
                <a:gd name="connsiteX17" fmla="*/ 23813 w 2843213"/>
                <a:gd name="connsiteY17" fmla="*/ 0 h 1833563"/>
                <a:gd name="connsiteX18" fmla="*/ 42863 w 2843213"/>
                <a:gd name="connsiteY18" fmla="*/ 0 h 1833563"/>
                <a:gd name="connsiteX19" fmla="*/ 73819 w 2843213"/>
                <a:gd name="connsiteY19" fmla="*/ 2382 h 1833563"/>
                <a:gd name="connsiteX20" fmla="*/ 111919 w 2843213"/>
                <a:gd name="connsiteY20" fmla="*/ 9525 h 1833563"/>
                <a:gd name="connsiteX21" fmla="*/ 166688 w 2843213"/>
                <a:gd name="connsiteY21" fmla="*/ 26194 h 1833563"/>
                <a:gd name="connsiteX22" fmla="*/ 228600 w 2843213"/>
                <a:gd name="connsiteY22" fmla="*/ 50007 h 1833563"/>
                <a:gd name="connsiteX23" fmla="*/ 285750 w 2843213"/>
                <a:gd name="connsiteY23" fmla="*/ 78582 h 1833563"/>
                <a:gd name="connsiteX24" fmla="*/ 352425 w 2843213"/>
                <a:gd name="connsiteY24" fmla="*/ 114300 h 1833563"/>
                <a:gd name="connsiteX25" fmla="*/ 452438 w 2843213"/>
                <a:gd name="connsiteY25" fmla="*/ 178594 h 1833563"/>
                <a:gd name="connsiteX26" fmla="*/ 573882 w 2843213"/>
                <a:gd name="connsiteY26" fmla="*/ 261938 h 1833563"/>
                <a:gd name="connsiteX27" fmla="*/ 661988 w 2843213"/>
                <a:gd name="connsiteY27" fmla="*/ 328613 h 1833563"/>
                <a:gd name="connsiteX28" fmla="*/ 776288 w 2843213"/>
                <a:gd name="connsiteY28" fmla="*/ 419100 h 1833563"/>
                <a:gd name="connsiteX29" fmla="*/ 854869 w 2843213"/>
                <a:gd name="connsiteY29" fmla="*/ 483394 h 1833563"/>
                <a:gd name="connsiteX30" fmla="*/ 940594 w 2843213"/>
                <a:gd name="connsiteY30" fmla="*/ 569119 h 1833563"/>
                <a:gd name="connsiteX31" fmla="*/ 1033463 w 2843213"/>
                <a:gd name="connsiteY31" fmla="*/ 654844 h 1833563"/>
                <a:gd name="connsiteX32" fmla="*/ 1166813 w 2843213"/>
                <a:gd name="connsiteY32" fmla="*/ 773907 h 1833563"/>
                <a:gd name="connsiteX33" fmla="*/ 1295400 w 2843213"/>
                <a:gd name="connsiteY33" fmla="*/ 885825 h 1833563"/>
                <a:gd name="connsiteX34" fmla="*/ 1416844 w 2843213"/>
                <a:gd name="connsiteY34" fmla="*/ 992982 h 1833563"/>
                <a:gd name="connsiteX35" fmla="*/ 1559719 w 2843213"/>
                <a:gd name="connsiteY35" fmla="*/ 1112044 h 1833563"/>
                <a:gd name="connsiteX36" fmla="*/ 1688307 w 2843213"/>
                <a:gd name="connsiteY36" fmla="*/ 1216819 h 1833563"/>
                <a:gd name="connsiteX37" fmla="*/ 1816894 w 2843213"/>
                <a:gd name="connsiteY37" fmla="*/ 1316832 h 1833563"/>
                <a:gd name="connsiteX38" fmla="*/ 1914525 w 2843213"/>
                <a:gd name="connsiteY38" fmla="*/ 1378744 h 1833563"/>
                <a:gd name="connsiteX39" fmla="*/ 2040732 w 2843213"/>
                <a:gd name="connsiteY39" fmla="*/ 1440657 h 1833563"/>
                <a:gd name="connsiteX40" fmla="*/ 2205038 w 2843213"/>
                <a:gd name="connsiteY40" fmla="*/ 1507332 h 1833563"/>
                <a:gd name="connsiteX41" fmla="*/ 2426494 w 2843213"/>
                <a:gd name="connsiteY41" fmla="*/ 1585913 h 1833563"/>
                <a:gd name="connsiteX42" fmla="*/ 2597944 w 2843213"/>
                <a:gd name="connsiteY42" fmla="*/ 1643063 h 1833563"/>
                <a:gd name="connsiteX43" fmla="*/ 2778919 w 2843213"/>
                <a:gd name="connsiteY43" fmla="*/ 1697832 h 1833563"/>
                <a:gd name="connsiteX44" fmla="*/ 2812257 w 2843213"/>
                <a:gd name="connsiteY44" fmla="*/ 1709738 h 1833563"/>
                <a:gd name="connsiteX45" fmla="*/ 2826544 w 2843213"/>
                <a:gd name="connsiteY45" fmla="*/ 1716882 h 1833563"/>
                <a:gd name="connsiteX46" fmla="*/ 2838450 w 2843213"/>
                <a:gd name="connsiteY46" fmla="*/ 1728788 h 1833563"/>
                <a:gd name="connsiteX47" fmla="*/ 2843213 w 2843213"/>
                <a:gd name="connsiteY47" fmla="*/ 1738313 h 1833563"/>
                <a:gd name="connsiteX48" fmla="*/ 2838450 w 2843213"/>
                <a:gd name="connsiteY48" fmla="*/ 1752600 h 1833563"/>
                <a:gd name="connsiteX49" fmla="*/ 2821782 w 2843213"/>
                <a:gd name="connsiteY49" fmla="*/ 1769269 h 1833563"/>
                <a:gd name="connsiteX50" fmla="*/ 2788444 w 2843213"/>
                <a:gd name="connsiteY50" fmla="*/ 1783557 h 1833563"/>
                <a:gd name="connsiteX51" fmla="*/ 2747963 w 2843213"/>
                <a:gd name="connsiteY51" fmla="*/ 1788319 h 1833563"/>
                <a:gd name="connsiteX52" fmla="*/ 2643188 w 2843213"/>
                <a:gd name="connsiteY52" fmla="*/ 1793082 h 1833563"/>
                <a:gd name="connsiteX53" fmla="*/ 2464594 w 2843213"/>
                <a:gd name="connsiteY53" fmla="*/ 1802607 h 1833563"/>
                <a:gd name="connsiteX54" fmla="*/ 2288382 w 2843213"/>
                <a:gd name="connsiteY54" fmla="*/ 1812132 h 1833563"/>
                <a:gd name="connsiteX55" fmla="*/ 2066925 w 2843213"/>
                <a:gd name="connsiteY55" fmla="*/ 1821657 h 1833563"/>
                <a:gd name="connsiteX56" fmla="*/ 1897857 w 2843213"/>
                <a:gd name="connsiteY56" fmla="*/ 1833563 h 1833563"/>
                <a:gd name="connsiteX57" fmla="*/ 1854994 w 2843213"/>
                <a:gd name="connsiteY57" fmla="*/ 1831182 h 1833563"/>
                <a:gd name="connsiteX58" fmla="*/ 1816894 w 2843213"/>
                <a:gd name="connsiteY58" fmla="*/ 1824038 h 1833563"/>
                <a:gd name="connsiteX59" fmla="*/ 1790700 w 2843213"/>
                <a:gd name="connsiteY59" fmla="*/ 1809750 h 1833563"/>
                <a:gd name="connsiteX60" fmla="*/ 1754982 w 2843213"/>
                <a:gd name="connsiteY60" fmla="*/ 1771650 h 1833563"/>
                <a:gd name="connsiteX61" fmla="*/ 1638300 w 2843213"/>
                <a:gd name="connsiteY61" fmla="*/ 1619250 h 1833563"/>
                <a:gd name="connsiteX62" fmla="*/ 1469232 w 2843213"/>
                <a:gd name="connsiteY62" fmla="*/ 1414463 h 1833563"/>
                <a:gd name="connsiteX63" fmla="*/ 1312069 w 2843213"/>
                <a:gd name="connsiteY63" fmla="*/ 1223963 h 1833563"/>
                <a:gd name="connsiteX64" fmla="*/ 1162050 w 2843213"/>
                <a:gd name="connsiteY64" fmla="*/ 1050132 h 1833563"/>
                <a:gd name="connsiteX65" fmla="*/ 997744 w 2843213"/>
                <a:gd name="connsiteY65" fmla="*/ 869157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3213" h="1833563">
                  <a:moveTo>
                    <a:pt x="997744" y="869157"/>
                  </a:moveTo>
                  <a:lnTo>
                    <a:pt x="857250" y="721519"/>
                  </a:lnTo>
                  <a:lnTo>
                    <a:pt x="754857" y="619125"/>
                  </a:lnTo>
                  <a:lnTo>
                    <a:pt x="659607" y="523875"/>
                  </a:lnTo>
                  <a:lnTo>
                    <a:pt x="552450" y="426244"/>
                  </a:lnTo>
                  <a:lnTo>
                    <a:pt x="435769" y="328613"/>
                  </a:lnTo>
                  <a:lnTo>
                    <a:pt x="354807" y="266700"/>
                  </a:lnTo>
                  <a:lnTo>
                    <a:pt x="297657" y="221457"/>
                  </a:lnTo>
                  <a:lnTo>
                    <a:pt x="254794" y="192882"/>
                  </a:lnTo>
                  <a:lnTo>
                    <a:pt x="185738" y="147638"/>
                  </a:lnTo>
                  <a:lnTo>
                    <a:pt x="123825" y="111919"/>
                  </a:lnTo>
                  <a:lnTo>
                    <a:pt x="80963" y="90488"/>
                  </a:lnTo>
                  <a:lnTo>
                    <a:pt x="23813" y="61913"/>
                  </a:lnTo>
                  <a:lnTo>
                    <a:pt x="7144" y="45244"/>
                  </a:lnTo>
                  <a:lnTo>
                    <a:pt x="0" y="30957"/>
                  </a:lnTo>
                  <a:lnTo>
                    <a:pt x="2382" y="19050"/>
                  </a:lnTo>
                  <a:lnTo>
                    <a:pt x="9525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73819" y="2382"/>
                  </a:lnTo>
                  <a:lnTo>
                    <a:pt x="111919" y="9525"/>
                  </a:lnTo>
                  <a:lnTo>
                    <a:pt x="166688" y="26194"/>
                  </a:lnTo>
                  <a:lnTo>
                    <a:pt x="228600" y="50007"/>
                  </a:lnTo>
                  <a:lnTo>
                    <a:pt x="285750" y="78582"/>
                  </a:lnTo>
                  <a:lnTo>
                    <a:pt x="352425" y="114300"/>
                  </a:lnTo>
                  <a:lnTo>
                    <a:pt x="452438" y="178594"/>
                  </a:lnTo>
                  <a:lnTo>
                    <a:pt x="573882" y="261938"/>
                  </a:lnTo>
                  <a:lnTo>
                    <a:pt x="661988" y="328613"/>
                  </a:lnTo>
                  <a:lnTo>
                    <a:pt x="776288" y="419100"/>
                  </a:lnTo>
                  <a:lnTo>
                    <a:pt x="854869" y="483394"/>
                  </a:lnTo>
                  <a:lnTo>
                    <a:pt x="940594" y="569119"/>
                  </a:lnTo>
                  <a:lnTo>
                    <a:pt x="1033463" y="654844"/>
                  </a:lnTo>
                  <a:lnTo>
                    <a:pt x="1166813" y="773907"/>
                  </a:lnTo>
                  <a:lnTo>
                    <a:pt x="1295400" y="885825"/>
                  </a:lnTo>
                  <a:lnTo>
                    <a:pt x="1416844" y="992982"/>
                  </a:lnTo>
                  <a:lnTo>
                    <a:pt x="1559719" y="1112044"/>
                  </a:lnTo>
                  <a:lnTo>
                    <a:pt x="1688307" y="1216819"/>
                  </a:lnTo>
                  <a:lnTo>
                    <a:pt x="1816894" y="1316832"/>
                  </a:lnTo>
                  <a:lnTo>
                    <a:pt x="1914525" y="1378744"/>
                  </a:lnTo>
                  <a:lnTo>
                    <a:pt x="2040732" y="1440657"/>
                  </a:lnTo>
                  <a:lnTo>
                    <a:pt x="2205038" y="1507332"/>
                  </a:lnTo>
                  <a:lnTo>
                    <a:pt x="2426494" y="1585913"/>
                  </a:lnTo>
                  <a:lnTo>
                    <a:pt x="2597944" y="1643063"/>
                  </a:lnTo>
                  <a:lnTo>
                    <a:pt x="2778919" y="1697832"/>
                  </a:lnTo>
                  <a:lnTo>
                    <a:pt x="2812257" y="1709738"/>
                  </a:lnTo>
                  <a:lnTo>
                    <a:pt x="2826544" y="1716882"/>
                  </a:lnTo>
                  <a:lnTo>
                    <a:pt x="2838450" y="1728788"/>
                  </a:lnTo>
                  <a:lnTo>
                    <a:pt x="2843213" y="1738313"/>
                  </a:lnTo>
                  <a:lnTo>
                    <a:pt x="2838450" y="1752600"/>
                  </a:lnTo>
                  <a:lnTo>
                    <a:pt x="2821782" y="1769269"/>
                  </a:lnTo>
                  <a:lnTo>
                    <a:pt x="2788444" y="1783557"/>
                  </a:lnTo>
                  <a:lnTo>
                    <a:pt x="2747963" y="1788319"/>
                  </a:lnTo>
                  <a:lnTo>
                    <a:pt x="2643188" y="1793082"/>
                  </a:lnTo>
                  <a:lnTo>
                    <a:pt x="2464594" y="1802607"/>
                  </a:lnTo>
                  <a:lnTo>
                    <a:pt x="2288382" y="1812132"/>
                  </a:lnTo>
                  <a:lnTo>
                    <a:pt x="2066925" y="1821657"/>
                  </a:lnTo>
                  <a:lnTo>
                    <a:pt x="1897857" y="1833563"/>
                  </a:lnTo>
                  <a:lnTo>
                    <a:pt x="1854994" y="1831182"/>
                  </a:lnTo>
                  <a:lnTo>
                    <a:pt x="1816894" y="1824038"/>
                  </a:lnTo>
                  <a:lnTo>
                    <a:pt x="1790700" y="1809750"/>
                  </a:lnTo>
                  <a:lnTo>
                    <a:pt x="1754982" y="1771650"/>
                  </a:lnTo>
                  <a:lnTo>
                    <a:pt x="1638300" y="1619250"/>
                  </a:lnTo>
                  <a:lnTo>
                    <a:pt x="1469232" y="1414463"/>
                  </a:lnTo>
                  <a:lnTo>
                    <a:pt x="1312069" y="1223963"/>
                  </a:lnTo>
                  <a:lnTo>
                    <a:pt x="1162050" y="1050132"/>
                  </a:lnTo>
                  <a:lnTo>
                    <a:pt x="997744" y="869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7AF0E5F-D896-4E70-A6D4-C0720E2E4924}"/>
              </a:ext>
            </a:extLst>
          </p:cNvPr>
          <p:cNvGrpSpPr/>
          <p:nvPr/>
        </p:nvGrpSpPr>
        <p:grpSpPr>
          <a:xfrm>
            <a:off x="3516313" y="1376363"/>
            <a:ext cx="3683000" cy="4638675"/>
            <a:chOff x="3516313" y="1376363"/>
            <a:chExt cx="3683000" cy="4638675"/>
          </a:xfrm>
        </p:grpSpPr>
        <p:sp>
          <p:nvSpPr>
            <p:cNvPr id="20" name="フリーフォーム 63">
              <a:extLst>
                <a:ext uri="{FF2B5EF4-FFF2-40B4-BE49-F238E27FC236}">
                  <a16:creationId xmlns:a16="http://schemas.microsoft.com/office/drawing/2014/main" id="{41D077DD-3156-409E-8B37-0AF235E71190}"/>
                </a:ext>
              </a:extLst>
            </p:cNvPr>
            <p:cNvSpPr/>
            <p:nvPr/>
          </p:nvSpPr>
          <p:spPr>
            <a:xfrm>
              <a:off x="4495800" y="1376363"/>
              <a:ext cx="590550" cy="790575"/>
            </a:xfrm>
            <a:custGeom>
              <a:avLst/>
              <a:gdLst>
                <a:gd name="connsiteX0" fmla="*/ 516731 w 590550"/>
                <a:gd name="connsiteY0" fmla="*/ 585787 h 790575"/>
                <a:gd name="connsiteX1" fmla="*/ 516731 w 590550"/>
                <a:gd name="connsiteY1" fmla="*/ 523875 h 790575"/>
                <a:gd name="connsiteX2" fmla="*/ 519113 w 590550"/>
                <a:gd name="connsiteY2" fmla="*/ 478631 h 790575"/>
                <a:gd name="connsiteX3" fmla="*/ 521494 w 590550"/>
                <a:gd name="connsiteY3" fmla="*/ 442912 h 790575"/>
                <a:gd name="connsiteX4" fmla="*/ 526256 w 590550"/>
                <a:gd name="connsiteY4" fmla="*/ 390525 h 790575"/>
                <a:gd name="connsiteX5" fmla="*/ 535781 w 590550"/>
                <a:gd name="connsiteY5" fmla="*/ 347662 h 790575"/>
                <a:gd name="connsiteX6" fmla="*/ 550069 w 590550"/>
                <a:gd name="connsiteY6" fmla="*/ 311943 h 790575"/>
                <a:gd name="connsiteX7" fmla="*/ 564356 w 590550"/>
                <a:gd name="connsiteY7" fmla="*/ 288131 h 790575"/>
                <a:gd name="connsiteX8" fmla="*/ 578644 w 590550"/>
                <a:gd name="connsiteY8" fmla="*/ 271462 h 790575"/>
                <a:gd name="connsiteX9" fmla="*/ 585788 w 590550"/>
                <a:gd name="connsiteY9" fmla="*/ 254793 h 790575"/>
                <a:gd name="connsiteX10" fmla="*/ 590550 w 590550"/>
                <a:gd name="connsiteY10" fmla="*/ 233362 h 790575"/>
                <a:gd name="connsiteX11" fmla="*/ 588169 w 590550"/>
                <a:gd name="connsiteY11" fmla="*/ 204787 h 790575"/>
                <a:gd name="connsiteX12" fmla="*/ 576263 w 590550"/>
                <a:gd name="connsiteY12" fmla="*/ 173831 h 790575"/>
                <a:gd name="connsiteX13" fmla="*/ 554831 w 590550"/>
                <a:gd name="connsiteY13" fmla="*/ 142875 h 790575"/>
                <a:gd name="connsiteX14" fmla="*/ 511969 w 590550"/>
                <a:gd name="connsiteY14" fmla="*/ 109537 h 790575"/>
                <a:gd name="connsiteX15" fmla="*/ 461963 w 590550"/>
                <a:gd name="connsiteY15" fmla="*/ 80962 h 790575"/>
                <a:gd name="connsiteX16" fmla="*/ 383381 w 590550"/>
                <a:gd name="connsiteY16" fmla="*/ 47625 h 790575"/>
                <a:gd name="connsiteX17" fmla="*/ 321469 w 590550"/>
                <a:gd name="connsiteY17" fmla="*/ 33337 h 790575"/>
                <a:gd name="connsiteX18" fmla="*/ 245269 w 590550"/>
                <a:gd name="connsiteY18" fmla="*/ 14287 h 790575"/>
                <a:gd name="connsiteX19" fmla="*/ 164306 w 590550"/>
                <a:gd name="connsiteY19" fmla="*/ 4762 h 790575"/>
                <a:gd name="connsiteX20" fmla="*/ 100013 w 590550"/>
                <a:gd name="connsiteY20" fmla="*/ 0 h 790575"/>
                <a:gd name="connsiteX21" fmla="*/ 45244 w 590550"/>
                <a:gd name="connsiteY21" fmla="*/ 2381 h 790575"/>
                <a:gd name="connsiteX22" fmla="*/ 19050 w 590550"/>
                <a:gd name="connsiteY22" fmla="*/ 9525 h 790575"/>
                <a:gd name="connsiteX23" fmla="*/ 7144 w 590550"/>
                <a:gd name="connsiteY23" fmla="*/ 19050 h 790575"/>
                <a:gd name="connsiteX24" fmla="*/ 0 w 590550"/>
                <a:gd name="connsiteY24" fmla="*/ 35718 h 790575"/>
                <a:gd name="connsiteX25" fmla="*/ 7144 w 590550"/>
                <a:gd name="connsiteY25" fmla="*/ 64293 h 790575"/>
                <a:gd name="connsiteX26" fmla="*/ 19050 w 590550"/>
                <a:gd name="connsiteY26" fmla="*/ 83343 h 790575"/>
                <a:gd name="connsiteX27" fmla="*/ 40481 w 590550"/>
                <a:gd name="connsiteY27" fmla="*/ 97631 h 790575"/>
                <a:gd name="connsiteX28" fmla="*/ 66675 w 590550"/>
                <a:gd name="connsiteY28" fmla="*/ 107156 h 790575"/>
                <a:gd name="connsiteX29" fmla="*/ 102394 w 590550"/>
                <a:gd name="connsiteY29" fmla="*/ 126206 h 790575"/>
                <a:gd name="connsiteX30" fmla="*/ 138113 w 590550"/>
                <a:gd name="connsiteY30" fmla="*/ 152400 h 790575"/>
                <a:gd name="connsiteX31" fmla="*/ 178594 w 590550"/>
                <a:gd name="connsiteY31" fmla="*/ 188118 h 790575"/>
                <a:gd name="connsiteX32" fmla="*/ 216694 w 590550"/>
                <a:gd name="connsiteY32" fmla="*/ 233362 h 790575"/>
                <a:gd name="connsiteX33" fmla="*/ 245269 w 590550"/>
                <a:gd name="connsiteY33" fmla="*/ 278606 h 790575"/>
                <a:gd name="connsiteX34" fmla="*/ 252413 w 590550"/>
                <a:gd name="connsiteY34" fmla="*/ 326231 h 790575"/>
                <a:gd name="connsiteX35" fmla="*/ 257175 w 590550"/>
                <a:gd name="connsiteY35" fmla="*/ 457200 h 790575"/>
                <a:gd name="connsiteX36" fmla="*/ 250031 w 590550"/>
                <a:gd name="connsiteY36" fmla="*/ 566737 h 790575"/>
                <a:gd name="connsiteX37" fmla="*/ 238125 w 590550"/>
                <a:gd name="connsiteY37" fmla="*/ 654843 h 790575"/>
                <a:gd name="connsiteX38" fmla="*/ 211931 w 590550"/>
                <a:gd name="connsiteY38" fmla="*/ 790575 h 790575"/>
                <a:gd name="connsiteX39" fmla="*/ 521494 w 590550"/>
                <a:gd name="connsiteY39" fmla="*/ 759618 h 790575"/>
                <a:gd name="connsiteX40" fmla="*/ 516731 w 590550"/>
                <a:gd name="connsiteY40" fmla="*/ 58578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790575">
                  <a:moveTo>
                    <a:pt x="516731" y="585787"/>
                  </a:moveTo>
                  <a:lnTo>
                    <a:pt x="516731" y="523875"/>
                  </a:lnTo>
                  <a:lnTo>
                    <a:pt x="519113" y="478631"/>
                  </a:lnTo>
                  <a:lnTo>
                    <a:pt x="521494" y="442912"/>
                  </a:lnTo>
                  <a:lnTo>
                    <a:pt x="526256" y="390525"/>
                  </a:lnTo>
                  <a:lnTo>
                    <a:pt x="535781" y="347662"/>
                  </a:lnTo>
                  <a:lnTo>
                    <a:pt x="550069" y="311943"/>
                  </a:lnTo>
                  <a:lnTo>
                    <a:pt x="564356" y="288131"/>
                  </a:lnTo>
                  <a:lnTo>
                    <a:pt x="578644" y="271462"/>
                  </a:lnTo>
                  <a:lnTo>
                    <a:pt x="585788" y="254793"/>
                  </a:lnTo>
                  <a:lnTo>
                    <a:pt x="590550" y="233362"/>
                  </a:lnTo>
                  <a:lnTo>
                    <a:pt x="588169" y="204787"/>
                  </a:lnTo>
                  <a:lnTo>
                    <a:pt x="576263" y="173831"/>
                  </a:lnTo>
                  <a:lnTo>
                    <a:pt x="554831" y="142875"/>
                  </a:lnTo>
                  <a:lnTo>
                    <a:pt x="511969" y="109537"/>
                  </a:lnTo>
                  <a:lnTo>
                    <a:pt x="461963" y="80962"/>
                  </a:lnTo>
                  <a:lnTo>
                    <a:pt x="383381" y="47625"/>
                  </a:lnTo>
                  <a:lnTo>
                    <a:pt x="321469" y="33337"/>
                  </a:lnTo>
                  <a:lnTo>
                    <a:pt x="245269" y="14287"/>
                  </a:lnTo>
                  <a:lnTo>
                    <a:pt x="164306" y="4762"/>
                  </a:lnTo>
                  <a:lnTo>
                    <a:pt x="100013" y="0"/>
                  </a:lnTo>
                  <a:lnTo>
                    <a:pt x="45244" y="2381"/>
                  </a:lnTo>
                  <a:lnTo>
                    <a:pt x="19050" y="9525"/>
                  </a:lnTo>
                  <a:lnTo>
                    <a:pt x="7144" y="19050"/>
                  </a:lnTo>
                  <a:lnTo>
                    <a:pt x="0" y="35718"/>
                  </a:lnTo>
                  <a:lnTo>
                    <a:pt x="7144" y="64293"/>
                  </a:lnTo>
                  <a:lnTo>
                    <a:pt x="19050" y="83343"/>
                  </a:lnTo>
                  <a:lnTo>
                    <a:pt x="40481" y="97631"/>
                  </a:lnTo>
                  <a:lnTo>
                    <a:pt x="66675" y="107156"/>
                  </a:lnTo>
                  <a:lnTo>
                    <a:pt x="102394" y="126206"/>
                  </a:lnTo>
                  <a:lnTo>
                    <a:pt x="138113" y="152400"/>
                  </a:lnTo>
                  <a:lnTo>
                    <a:pt x="178594" y="188118"/>
                  </a:lnTo>
                  <a:lnTo>
                    <a:pt x="216694" y="233362"/>
                  </a:lnTo>
                  <a:lnTo>
                    <a:pt x="245269" y="278606"/>
                  </a:lnTo>
                  <a:lnTo>
                    <a:pt x="252413" y="326231"/>
                  </a:lnTo>
                  <a:lnTo>
                    <a:pt x="257175" y="457200"/>
                  </a:lnTo>
                  <a:lnTo>
                    <a:pt x="250031" y="566737"/>
                  </a:lnTo>
                  <a:lnTo>
                    <a:pt x="238125" y="654843"/>
                  </a:lnTo>
                  <a:lnTo>
                    <a:pt x="211931" y="790575"/>
                  </a:lnTo>
                  <a:lnTo>
                    <a:pt x="521494" y="759618"/>
                  </a:lnTo>
                  <a:lnTo>
                    <a:pt x="516731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7">
              <a:extLst>
                <a:ext uri="{FF2B5EF4-FFF2-40B4-BE49-F238E27FC236}">
                  <a16:creationId xmlns:a16="http://schemas.microsoft.com/office/drawing/2014/main" id="{35F7EAB2-88D0-48C1-83B9-93B028A05330}"/>
                </a:ext>
              </a:extLst>
            </p:cNvPr>
            <p:cNvSpPr/>
            <p:nvPr/>
          </p:nvSpPr>
          <p:spPr>
            <a:xfrm>
              <a:off x="5133975" y="3497263"/>
              <a:ext cx="1169988" cy="1046162"/>
            </a:xfrm>
            <a:custGeom>
              <a:avLst/>
              <a:gdLst>
                <a:gd name="connsiteX0" fmla="*/ 473869 w 1169194"/>
                <a:gd name="connsiteY0" fmla="*/ 590550 h 1045369"/>
                <a:gd name="connsiteX1" fmla="*/ 597694 w 1169194"/>
                <a:gd name="connsiteY1" fmla="*/ 476250 h 1045369"/>
                <a:gd name="connsiteX2" fmla="*/ 723900 w 1169194"/>
                <a:gd name="connsiteY2" fmla="*/ 342900 h 1045369"/>
                <a:gd name="connsiteX3" fmla="*/ 759619 w 1169194"/>
                <a:gd name="connsiteY3" fmla="*/ 302419 h 1045369"/>
                <a:gd name="connsiteX4" fmla="*/ 776288 w 1169194"/>
                <a:gd name="connsiteY4" fmla="*/ 285750 h 1045369"/>
                <a:gd name="connsiteX5" fmla="*/ 790575 w 1169194"/>
                <a:gd name="connsiteY5" fmla="*/ 269082 h 1045369"/>
                <a:gd name="connsiteX6" fmla="*/ 804863 w 1169194"/>
                <a:gd name="connsiteY6" fmla="*/ 245269 h 1045369"/>
                <a:gd name="connsiteX7" fmla="*/ 812006 w 1169194"/>
                <a:gd name="connsiteY7" fmla="*/ 223838 h 1045369"/>
                <a:gd name="connsiteX8" fmla="*/ 819150 w 1169194"/>
                <a:gd name="connsiteY8" fmla="*/ 200025 h 1045369"/>
                <a:gd name="connsiteX9" fmla="*/ 821531 w 1169194"/>
                <a:gd name="connsiteY9" fmla="*/ 161925 h 1045369"/>
                <a:gd name="connsiteX10" fmla="*/ 816769 w 1169194"/>
                <a:gd name="connsiteY10" fmla="*/ 119063 h 1045369"/>
                <a:gd name="connsiteX11" fmla="*/ 814388 w 1169194"/>
                <a:gd name="connsiteY11" fmla="*/ 104775 h 1045369"/>
                <a:gd name="connsiteX12" fmla="*/ 804863 w 1169194"/>
                <a:gd name="connsiteY12" fmla="*/ 71438 h 1045369"/>
                <a:gd name="connsiteX13" fmla="*/ 797719 w 1169194"/>
                <a:gd name="connsiteY13" fmla="*/ 42863 h 1045369"/>
                <a:gd name="connsiteX14" fmla="*/ 797719 w 1169194"/>
                <a:gd name="connsiteY14" fmla="*/ 26194 h 1045369"/>
                <a:gd name="connsiteX15" fmla="*/ 800100 w 1169194"/>
                <a:gd name="connsiteY15" fmla="*/ 7144 h 1045369"/>
                <a:gd name="connsiteX16" fmla="*/ 807244 w 1169194"/>
                <a:gd name="connsiteY16" fmla="*/ 0 h 1045369"/>
                <a:gd name="connsiteX17" fmla="*/ 833438 w 1169194"/>
                <a:gd name="connsiteY17" fmla="*/ 2382 h 1045369"/>
                <a:gd name="connsiteX18" fmla="*/ 862013 w 1169194"/>
                <a:gd name="connsiteY18" fmla="*/ 9525 h 1045369"/>
                <a:gd name="connsiteX19" fmla="*/ 883444 w 1169194"/>
                <a:gd name="connsiteY19" fmla="*/ 21432 h 1045369"/>
                <a:gd name="connsiteX20" fmla="*/ 923925 w 1169194"/>
                <a:gd name="connsiteY20" fmla="*/ 57150 h 1045369"/>
                <a:gd name="connsiteX21" fmla="*/ 966788 w 1169194"/>
                <a:gd name="connsiteY21" fmla="*/ 100013 h 1045369"/>
                <a:gd name="connsiteX22" fmla="*/ 1023938 w 1169194"/>
                <a:gd name="connsiteY22" fmla="*/ 161925 h 1045369"/>
                <a:gd name="connsiteX23" fmla="*/ 1054894 w 1169194"/>
                <a:gd name="connsiteY23" fmla="*/ 207169 h 1045369"/>
                <a:gd name="connsiteX24" fmla="*/ 1085850 w 1169194"/>
                <a:gd name="connsiteY24" fmla="*/ 254794 h 1045369"/>
                <a:gd name="connsiteX25" fmla="*/ 1126331 w 1169194"/>
                <a:gd name="connsiteY25" fmla="*/ 323850 h 1045369"/>
                <a:gd name="connsiteX26" fmla="*/ 1143000 w 1169194"/>
                <a:gd name="connsiteY26" fmla="*/ 352425 h 1045369"/>
                <a:gd name="connsiteX27" fmla="*/ 1159669 w 1169194"/>
                <a:gd name="connsiteY27" fmla="*/ 383382 h 1045369"/>
                <a:gd name="connsiteX28" fmla="*/ 1169194 w 1169194"/>
                <a:gd name="connsiteY28" fmla="*/ 419100 h 1045369"/>
                <a:gd name="connsiteX29" fmla="*/ 1166813 w 1169194"/>
                <a:gd name="connsiteY29" fmla="*/ 442913 h 1045369"/>
                <a:gd name="connsiteX30" fmla="*/ 1162050 w 1169194"/>
                <a:gd name="connsiteY30" fmla="*/ 461963 h 1045369"/>
                <a:gd name="connsiteX31" fmla="*/ 1145381 w 1169194"/>
                <a:gd name="connsiteY31" fmla="*/ 478632 h 1045369"/>
                <a:gd name="connsiteX32" fmla="*/ 1119188 w 1169194"/>
                <a:gd name="connsiteY32" fmla="*/ 485775 h 1045369"/>
                <a:gd name="connsiteX33" fmla="*/ 1081088 w 1169194"/>
                <a:gd name="connsiteY33" fmla="*/ 490538 h 1045369"/>
                <a:gd name="connsiteX34" fmla="*/ 1031081 w 1169194"/>
                <a:gd name="connsiteY34" fmla="*/ 504825 h 1045369"/>
                <a:gd name="connsiteX35" fmla="*/ 957263 w 1169194"/>
                <a:gd name="connsiteY35" fmla="*/ 538163 h 1045369"/>
                <a:gd name="connsiteX36" fmla="*/ 857250 w 1169194"/>
                <a:gd name="connsiteY36" fmla="*/ 592932 h 1045369"/>
                <a:gd name="connsiteX37" fmla="*/ 726281 w 1169194"/>
                <a:gd name="connsiteY37" fmla="*/ 661988 h 1045369"/>
                <a:gd name="connsiteX38" fmla="*/ 576263 w 1169194"/>
                <a:gd name="connsiteY38" fmla="*/ 747713 h 1045369"/>
                <a:gd name="connsiteX39" fmla="*/ 323850 w 1169194"/>
                <a:gd name="connsiteY39" fmla="*/ 890588 h 1045369"/>
                <a:gd name="connsiteX40" fmla="*/ 54769 w 1169194"/>
                <a:gd name="connsiteY40" fmla="*/ 1045369 h 1045369"/>
                <a:gd name="connsiteX41" fmla="*/ 0 w 1169194"/>
                <a:gd name="connsiteY41" fmla="*/ 985838 h 1045369"/>
                <a:gd name="connsiteX42" fmla="*/ 109538 w 1169194"/>
                <a:gd name="connsiteY42" fmla="*/ 897732 h 1045369"/>
                <a:gd name="connsiteX43" fmla="*/ 221456 w 1169194"/>
                <a:gd name="connsiteY43" fmla="*/ 804863 h 1045369"/>
                <a:gd name="connsiteX44" fmla="*/ 392906 w 1169194"/>
                <a:gd name="connsiteY44" fmla="*/ 666750 h 1045369"/>
                <a:gd name="connsiteX45" fmla="*/ 473869 w 1169194"/>
                <a:gd name="connsiteY45" fmla="*/ 590550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69194" h="1045369">
                  <a:moveTo>
                    <a:pt x="473869" y="590550"/>
                  </a:moveTo>
                  <a:lnTo>
                    <a:pt x="597694" y="476250"/>
                  </a:lnTo>
                  <a:lnTo>
                    <a:pt x="723900" y="342900"/>
                  </a:lnTo>
                  <a:lnTo>
                    <a:pt x="759619" y="302419"/>
                  </a:lnTo>
                  <a:lnTo>
                    <a:pt x="776288" y="285750"/>
                  </a:lnTo>
                  <a:lnTo>
                    <a:pt x="790575" y="269082"/>
                  </a:lnTo>
                  <a:lnTo>
                    <a:pt x="804863" y="245269"/>
                  </a:lnTo>
                  <a:lnTo>
                    <a:pt x="812006" y="223838"/>
                  </a:lnTo>
                  <a:lnTo>
                    <a:pt x="819150" y="200025"/>
                  </a:lnTo>
                  <a:lnTo>
                    <a:pt x="821531" y="161925"/>
                  </a:lnTo>
                  <a:lnTo>
                    <a:pt x="816769" y="119063"/>
                  </a:lnTo>
                  <a:lnTo>
                    <a:pt x="814388" y="104775"/>
                  </a:lnTo>
                  <a:lnTo>
                    <a:pt x="804863" y="71438"/>
                  </a:lnTo>
                  <a:lnTo>
                    <a:pt x="797719" y="42863"/>
                  </a:lnTo>
                  <a:lnTo>
                    <a:pt x="797719" y="26194"/>
                  </a:lnTo>
                  <a:lnTo>
                    <a:pt x="800100" y="7144"/>
                  </a:lnTo>
                  <a:lnTo>
                    <a:pt x="807244" y="0"/>
                  </a:lnTo>
                  <a:lnTo>
                    <a:pt x="833438" y="2382"/>
                  </a:lnTo>
                  <a:lnTo>
                    <a:pt x="862013" y="9525"/>
                  </a:lnTo>
                  <a:lnTo>
                    <a:pt x="883444" y="21432"/>
                  </a:lnTo>
                  <a:lnTo>
                    <a:pt x="923925" y="57150"/>
                  </a:lnTo>
                  <a:lnTo>
                    <a:pt x="966788" y="100013"/>
                  </a:lnTo>
                  <a:lnTo>
                    <a:pt x="1023938" y="161925"/>
                  </a:lnTo>
                  <a:lnTo>
                    <a:pt x="1054894" y="207169"/>
                  </a:lnTo>
                  <a:lnTo>
                    <a:pt x="1085850" y="254794"/>
                  </a:lnTo>
                  <a:lnTo>
                    <a:pt x="1126331" y="323850"/>
                  </a:lnTo>
                  <a:lnTo>
                    <a:pt x="1143000" y="352425"/>
                  </a:lnTo>
                  <a:lnTo>
                    <a:pt x="1159669" y="383382"/>
                  </a:lnTo>
                  <a:lnTo>
                    <a:pt x="1169194" y="419100"/>
                  </a:lnTo>
                  <a:lnTo>
                    <a:pt x="1166813" y="442913"/>
                  </a:lnTo>
                  <a:lnTo>
                    <a:pt x="1162050" y="461963"/>
                  </a:lnTo>
                  <a:lnTo>
                    <a:pt x="1145381" y="478632"/>
                  </a:lnTo>
                  <a:lnTo>
                    <a:pt x="1119188" y="485775"/>
                  </a:lnTo>
                  <a:lnTo>
                    <a:pt x="1081088" y="490538"/>
                  </a:lnTo>
                  <a:lnTo>
                    <a:pt x="1031081" y="504825"/>
                  </a:lnTo>
                  <a:lnTo>
                    <a:pt x="957263" y="538163"/>
                  </a:lnTo>
                  <a:lnTo>
                    <a:pt x="857250" y="592932"/>
                  </a:lnTo>
                  <a:lnTo>
                    <a:pt x="726281" y="661988"/>
                  </a:lnTo>
                  <a:lnTo>
                    <a:pt x="576263" y="747713"/>
                  </a:lnTo>
                  <a:lnTo>
                    <a:pt x="323850" y="890588"/>
                  </a:lnTo>
                  <a:lnTo>
                    <a:pt x="54769" y="1045369"/>
                  </a:lnTo>
                  <a:lnTo>
                    <a:pt x="0" y="985838"/>
                  </a:lnTo>
                  <a:lnTo>
                    <a:pt x="109538" y="897732"/>
                  </a:lnTo>
                  <a:lnTo>
                    <a:pt x="221456" y="804863"/>
                  </a:lnTo>
                  <a:lnTo>
                    <a:pt x="392906" y="666750"/>
                  </a:lnTo>
                  <a:lnTo>
                    <a:pt x="47386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4">
              <a:extLst>
                <a:ext uri="{FF2B5EF4-FFF2-40B4-BE49-F238E27FC236}">
                  <a16:creationId xmlns:a16="http://schemas.microsoft.com/office/drawing/2014/main" id="{6A5BF22C-7910-4EFC-8BFC-25F1C4F4796C}"/>
                </a:ext>
              </a:extLst>
            </p:cNvPr>
            <p:cNvSpPr/>
            <p:nvPr/>
          </p:nvSpPr>
          <p:spPr>
            <a:xfrm>
              <a:off x="3762375" y="1951038"/>
              <a:ext cx="2332038" cy="1679575"/>
            </a:xfrm>
            <a:custGeom>
              <a:avLst/>
              <a:gdLst>
                <a:gd name="connsiteX0" fmla="*/ 776288 w 2331244"/>
                <a:gd name="connsiteY0" fmla="*/ 335756 h 1681162"/>
                <a:gd name="connsiteX1" fmla="*/ 1019175 w 2331244"/>
                <a:gd name="connsiteY1" fmla="*/ 307181 h 1681162"/>
                <a:gd name="connsiteX2" fmla="*/ 1216819 w 2331244"/>
                <a:gd name="connsiteY2" fmla="*/ 288131 h 1681162"/>
                <a:gd name="connsiteX3" fmla="*/ 1335881 w 2331244"/>
                <a:gd name="connsiteY3" fmla="*/ 278606 h 1681162"/>
                <a:gd name="connsiteX4" fmla="*/ 1509713 w 2331244"/>
                <a:gd name="connsiteY4" fmla="*/ 266700 h 1681162"/>
                <a:gd name="connsiteX5" fmla="*/ 1669256 w 2331244"/>
                <a:gd name="connsiteY5" fmla="*/ 259556 h 1681162"/>
                <a:gd name="connsiteX6" fmla="*/ 1764506 w 2331244"/>
                <a:gd name="connsiteY6" fmla="*/ 254794 h 1681162"/>
                <a:gd name="connsiteX7" fmla="*/ 1840706 w 2331244"/>
                <a:gd name="connsiteY7" fmla="*/ 252412 h 1681162"/>
                <a:gd name="connsiteX8" fmla="*/ 1864519 w 2331244"/>
                <a:gd name="connsiteY8" fmla="*/ 252412 h 1681162"/>
                <a:gd name="connsiteX9" fmla="*/ 1905000 w 2331244"/>
                <a:gd name="connsiteY9" fmla="*/ 257175 h 1681162"/>
                <a:gd name="connsiteX10" fmla="*/ 1933575 w 2331244"/>
                <a:gd name="connsiteY10" fmla="*/ 269081 h 1681162"/>
                <a:gd name="connsiteX11" fmla="*/ 1945481 w 2331244"/>
                <a:gd name="connsiteY11" fmla="*/ 278606 h 1681162"/>
                <a:gd name="connsiteX12" fmla="*/ 1957388 w 2331244"/>
                <a:gd name="connsiteY12" fmla="*/ 292894 h 1681162"/>
                <a:gd name="connsiteX13" fmla="*/ 1969294 w 2331244"/>
                <a:gd name="connsiteY13" fmla="*/ 316706 h 1681162"/>
                <a:gd name="connsiteX14" fmla="*/ 1974056 w 2331244"/>
                <a:gd name="connsiteY14" fmla="*/ 340519 h 1681162"/>
                <a:gd name="connsiteX15" fmla="*/ 1971675 w 2331244"/>
                <a:gd name="connsiteY15" fmla="*/ 390525 h 1681162"/>
                <a:gd name="connsiteX16" fmla="*/ 1957388 w 2331244"/>
                <a:gd name="connsiteY16" fmla="*/ 485775 h 1681162"/>
                <a:gd name="connsiteX17" fmla="*/ 1916906 w 2331244"/>
                <a:gd name="connsiteY17" fmla="*/ 773906 h 1681162"/>
                <a:gd name="connsiteX18" fmla="*/ 1876425 w 2331244"/>
                <a:gd name="connsiteY18" fmla="*/ 928687 h 1681162"/>
                <a:gd name="connsiteX19" fmla="*/ 1804988 w 2331244"/>
                <a:gd name="connsiteY19" fmla="*/ 1419225 h 1681162"/>
                <a:gd name="connsiteX20" fmla="*/ 1766888 w 2331244"/>
                <a:gd name="connsiteY20" fmla="*/ 1619250 h 1681162"/>
                <a:gd name="connsiteX21" fmla="*/ 1781175 w 2331244"/>
                <a:gd name="connsiteY21" fmla="*/ 1645444 h 1681162"/>
                <a:gd name="connsiteX22" fmla="*/ 1802606 w 2331244"/>
                <a:gd name="connsiteY22" fmla="*/ 1664494 h 1681162"/>
                <a:gd name="connsiteX23" fmla="*/ 1824038 w 2331244"/>
                <a:gd name="connsiteY23" fmla="*/ 1671637 h 1681162"/>
                <a:gd name="connsiteX24" fmla="*/ 1850231 w 2331244"/>
                <a:gd name="connsiteY24" fmla="*/ 1678781 h 1681162"/>
                <a:gd name="connsiteX25" fmla="*/ 1885950 w 2331244"/>
                <a:gd name="connsiteY25" fmla="*/ 1681162 h 1681162"/>
                <a:gd name="connsiteX26" fmla="*/ 1919288 w 2331244"/>
                <a:gd name="connsiteY26" fmla="*/ 1671637 h 1681162"/>
                <a:gd name="connsiteX27" fmla="*/ 1955006 w 2331244"/>
                <a:gd name="connsiteY27" fmla="*/ 1657350 h 1681162"/>
                <a:gd name="connsiteX28" fmla="*/ 1983581 w 2331244"/>
                <a:gd name="connsiteY28" fmla="*/ 1633537 h 1681162"/>
                <a:gd name="connsiteX29" fmla="*/ 2009775 w 2331244"/>
                <a:gd name="connsiteY29" fmla="*/ 1597819 h 1681162"/>
                <a:gd name="connsiteX30" fmla="*/ 2031206 w 2331244"/>
                <a:gd name="connsiteY30" fmla="*/ 1547812 h 1681162"/>
                <a:gd name="connsiteX31" fmla="*/ 2050256 w 2331244"/>
                <a:gd name="connsiteY31" fmla="*/ 1478756 h 1681162"/>
                <a:gd name="connsiteX32" fmla="*/ 2088356 w 2331244"/>
                <a:gd name="connsiteY32" fmla="*/ 1266825 h 1681162"/>
                <a:gd name="connsiteX33" fmla="*/ 2152650 w 2331244"/>
                <a:gd name="connsiteY33" fmla="*/ 902494 h 1681162"/>
                <a:gd name="connsiteX34" fmla="*/ 2219325 w 2331244"/>
                <a:gd name="connsiteY34" fmla="*/ 526256 h 1681162"/>
                <a:gd name="connsiteX35" fmla="*/ 2235994 w 2331244"/>
                <a:gd name="connsiteY35" fmla="*/ 438150 h 1681162"/>
                <a:gd name="connsiteX36" fmla="*/ 2250281 w 2331244"/>
                <a:gd name="connsiteY36" fmla="*/ 395287 h 1681162"/>
                <a:gd name="connsiteX37" fmla="*/ 2269331 w 2331244"/>
                <a:gd name="connsiteY37" fmla="*/ 359569 h 1681162"/>
                <a:gd name="connsiteX38" fmla="*/ 2288381 w 2331244"/>
                <a:gd name="connsiteY38" fmla="*/ 333375 h 1681162"/>
                <a:gd name="connsiteX39" fmla="*/ 2302669 w 2331244"/>
                <a:gd name="connsiteY39" fmla="*/ 316706 h 1681162"/>
                <a:gd name="connsiteX40" fmla="*/ 2321719 w 2331244"/>
                <a:gd name="connsiteY40" fmla="*/ 278606 h 1681162"/>
                <a:gd name="connsiteX41" fmla="*/ 2328863 w 2331244"/>
                <a:gd name="connsiteY41" fmla="*/ 250031 h 1681162"/>
                <a:gd name="connsiteX42" fmla="*/ 2331244 w 2331244"/>
                <a:gd name="connsiteY42" fmla="*/ 223837 h 1681162"/>
                <a:gd name="connsiteX43" fmla="*/ 2321719 w 2331244"/>
                <a:gd name="connsiteY43" fmla="*/ 190500 h 1681162"/>
                <a:gd name="connsiteX44" fmla="*/ 2309813 w 2331244"/>
                <a:gd name="connsiteY44" fmla="*/ 166687 h 1681162"/>
                <a:gd name="connsiteX45" fmla="*/ 2288381 w 2331244"/>
                <a:gd name="connsiteY45" fmla="*/ 142875 h 1681162"/>
                <a:gd name="connsiteX46" fmla="*/ 2238375 w 2331244"/>
                <a:gd name="connsiteY46" fmla="*/ 109537 h 1681162"/>
                <a:gd name="connsiteX47" fmla="*/ 2183606 w 2331244"/>
                <a:gd name="connsiteY47" fmla="*/ 80962 h 1681162"/>
                <a:gd name="connsiteX48" fmla="*/ 2114550 w 2331244"/>
                <a:gd name="connsiteY48" fmla="*/ 45244 h 1681162"/>
                <a:gd name="connsiteX49" fmla="*/ 2052638 w 2331244"/>
                <a:gd name="connsiteY49" fmla="*/ 19050 h 1681162"/>
                <a:gd name="connsiteX50" fmla="*/ 2009775 w 2331244"/>
                <a:gd name="connsiteY50" fmla="*/ 7144 h 1681162"/>
                <a:gd name="connsiteX51" fmla="*/ 1964531 w 2331244"/>
                <a:gd name="connsiteY51" fmla="*/ 0 h 1681162"/>
                <a:gd name="connsiteX52" fmla="*/ 1938338 w 2331244"/>
                <a:gd name="connsiteY52" fmla="*/ 4762 h 1681162"/>
                <a:gd name="connsiteX53" fmla="*/ 1902619 w 2331244"/>
                <a:gd name="connsiteY53" fmla="*/ 21431 h 1681162"/>
                <a:gd name="connsiteX54" fmla="*/ 1828800 w 2331244"/>
                <a:gd name="connsiteY54" fmla="*/ 40481 h 1681162"/>
                <a:gd name="connsiteX55" fmla="*/ 1735931 w 2331244"/>
                <a:gd name="connsiteY55" fmla="*/ 54769 h 1681162"/>
                <a:gd name="connsiteX56" fmla="*/ 1600200 w 2331244"/>
                <a:gd name="connsiteY56" fmla="*/ 71437 h 1681162"/>
                <a:gd name="connsiteX57" fmla="*/ 1500188 w 2331244"/>
                <a:gd name="connsiteY57" fmla="*/ 80962 h 1681162"/>
                <a:gd name="connsiteX58" fmla="*/ 1335881 w 2331244"/>
                <a:gd name="connsiteY58" fmla="*/ 92869 h 1681162"/>
                <a:gd name="connsiteX59" fmla="*/ 1228725 w 2331244"/>
                <a:gd name="connsiteY59" fmla="*/ 95250 h 1681162"/>
                <a:gd name="connsiteX60" fmla="*/ 969169 w 2331244"/>
                <a:gd name="connsiteY60" fmla="*/ 140494 h 1681162"/>
                <a:gd name="connsiteX61" fmla="*/ 812006 w 2331244"/>
                <a:gd name="connsiteY61" fmla="*/ 164306 h 1681162"/>
                <a:gd name="connsiteX62" fmla="*/ 550069 w 2331244"/>
                <a:gd name="connsiteY62" fmla="*/ 202406 h 1681162"/>
                <a:gd name="connsiteX63" fmla="*/ 278606 w 2331244"/>
                <a:gd name="connsiteY63" fmla="*/ 235744 h 1681162"/>
                <a:gd name="connsiteX64" fmla="*/ 178594 w 2331244"/>
                <a:gd name="connsiteY64" fmla="*/ 247650 h 1681162"/>
                <a:gd name="connsiteX65" fmla="*/ 130969 w 2331244"/>
                <a:gd name="connsiteY65" fmla="*/ 250031 h 1681162"/>
                <a:gd name="connsiteX66" fmla="*/ 0 w 2331244"/>
                <a:gd name="connsiteY66" fmla="*/ 252412 h 1681162"/>
                <a:gd name="connsiteX67" fmla="*/ 66675 w 2331244"/>
                <a:gd name="connsiteY67" fmla="*/ 452437 h 1681162"/>
                <a:gd name="connsiteX68" fmla="*/ 361950 w 2331244"/>
                <a:gd name="connsiteY68" fmla="*/ 397669 h 1681162"/>
                <a:gd name="connsiteX69" fmla="*/ 611981 w 2331244"/>
                <a:gd name="connsiteY69" fmla="*/ 357187 h 1681162"/>
                <a:gd name="connsiteX70" fmla="*/ 776288 w 2331244"/>
                <a:gd name="connsiteY70" fmla="*/ 335756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331244" h="1681162">
                  <a:moveTo>
                    <a:pt x="776288" y="335756"/>
                  </a:moveTo>
                  <a:lnTo>
                    <a:pt x="1019175" y="307181"/>
                  </a:lnTo>
                  <a:lnTo>
                    <a:pt x="1216819" y="288131"/>
                  </a:lnTo>
                  <a:lnTo>
                    <a:pt x="1335881" y="278606"/>
                  </a:lnTo>
                  <a:lnTo>
                    <a:pt x="1509713" y="266700"/>
                  </a:lnTo>
                  <a:lnTo>
                    <a:pt x="1669256" y="259556"/>
                  </a:lnTo>
                  <a:lnTo>
                    <a:pt x="1764506" y="254794"/>
                  </a:lnTo>
                  <a:lnTo>
                    <a:pt x="1840706" y="252412"/>
                  </a:lnTo>
                  <a:lnTo>
                    <a:pt x="1864519" y="252412"/>
                  </a:lnTo>
                  <a:lnTo>
                    <a:pt x="1905000" y="257175"/>
                  </a:lnTo>
                  <a:lnTo>
                    <a:pt x="1933575" y="269081"/>
                  </a:lnTo>
                  <a:lnTo>
                    <a:pt x="1945481" y="278606"/>
                  </a:lnTo>
                  <a:lnTo>
                    <a:pt x="1957388" y="292894"/>
                  </a:lnTo>
                  <a:lnTo>
                    <a:pt x="1969294" y="316706"/>
                  </a:lnTo>
                  <a:lnTo>
                    <a:pt x="1974056" y="340519"/>
                  </a:lnTo>
                  <a:lnTo>
                    <a:pt x="1971675" y="390525"/>
                  </a:lnTo>
                  <a:lnTo>
                    <a:pt x="1957388" y="485775"/>
                  </a:lnTo>
                  <a:lnTo>
                    <a:pt x="1916906" y="773906"/>
                  </a:lnTo>
                  <a:lnTo>
                    <a:pt x="1876425" y="928687"/>
                  </a:lnTo>
                  <a:lnTo>
                    <a:pt x="1804988" y="1419225"/>
                  </a:lnTo>
                  <a:lnTo>
                    <a:pt x="1766888" y="1619250"/>
                  </a:lnTo>
                  <a:lnTo>
                    <a:pt x="1781175" y="1645444"/>
                  </a:lnTo>
                  <a:lnTo>
                    <a:pt x="1802606" y="1664494"/>
                  </a:lnTo>
                  <a:lnTo>
                    <a:pt x="1824038" y="1671637"/>
                  </a:lnTo>
                  <a:lnTo>
                    <a:pt x="1850231" y="1678781"/>
                  </a:lnTo>
                  <a:lnTo>
                    <a:pt x="1885950" y="1681162"/>
                  </a:lnTo>
                  <a:lnTo>
                    <a:pt x="1919288" y="1671637"/>
                  </a:lnTo>
                  <a:lnTo>
                    <a:pt x="1955006" y="1657350"/>
                  </a:lnTo>
                  <a:lnTo>
                    <a:pt x="1983581" y="1633537"/>
                  </a:lnTo>
                  <a:lnTo>
                    <a:pt x="2009775" y="1597819"/>
                  </a:lnTo>
                  <a:lnTo>
                    <a:pt x="2031206" y="1547812"/>
                  </a:lnTo>
                  <a:lnTo>
                    <a:pt x="2050256" y="1478756"/>
                  </a:lnTo>
                  <a:lnTo>
                    <a:pt x="2088356" y="1266825"/>
                  </a:lnTo>
                  <a:lnTo>
                    <a:pt x="2152650" y="902494"/>
                  </a:lnTo>
                  <a:lnTo>
                    <a:pt x="2219325" y="526256"/>
                  </a:lnTo>
                  <a:lnTo>
                    <a:pt x="2235994" y="438150"/>
                  </a:lnTo>
                  <a:lnTo>
                    <a:pt x="2250281" y="395287"/>
                  </a:lnTo>
                  <a:lnTo>
                    <a:pt x="2269331" y="359569"/>
                  </a:lnTo>
                  <a:lnTo>
                    <a:pt x="2288381" y="333375"/>
                  </a:lnTo>
                  <a:lnTo>
                    <a:pt x="2302669" y="316706"/>
                  </a:lnTo>
                  <a:lnTo>
                    <a:pt x="2321719" y="278606"/>
                  </a:lnTo>
                  <a:lnTo>
                    <a:pt x="2328863" y="250031"/>
                  </a:lnTo>
                  <a:lnTo>
                    <a:pt x="2331244" y="223837"/>
                  </a:lnTo>
                  <a:lnTo>
                    <a:pt x="2321719" y="190500"/>
                  </a:lnTo>
                  <a:lnTo>
                    <a:pt x="2309813" y="166687"/>
                  </a:lnTo>
                  <a:lnTo>
                    <a:pt x="2288381" y="142875"/>
                  </a:lnTo>
                  <a:lnTo>
                    <a:pt x="2238375" y="109537"/>
                  </a:lnTo>
                  <a:lnTo>
                    <a:pt x="2183606" y="80962"/>
                  </a:lnTo>
                  <a:lnTo>
                    <a:pt x="2114550" y="45244"/>
                  </a:lnTo>
                  <a:lnTo>
                    <a:pt x="2052638" y="19050"/>
                  </a:lnTo>
                  <a:lnTo>
                    <a:pt x="2009775" y="7144"/>
                  </a:lnTo>
                  <a:lnTo>
                    <a:pt x="1964531" y="0"/>
                  </a:lnTo>
                  <a:lnTo>
                    <a:pt x="1938338" y="4762"/>
                  </a:lnTo>
                  <a:lnTo>
                    <a:pt x="1902619" y="21431"/>
                  </a:lnTo>
                  <a:lnTo>
                    <a:pt x="1828800" y="40481"/>
                  </a:lnTo>
                  <a:lnTo>
                    <a:pt x="1735931" y="54769"/>
                  </a:lnTo>
                  <a:lnTo>
                    <a:pt x="1600200" y="71437"/>
                  </a:lnTo>
                  <a:lnTo>
                    <a:pt x="1500188" y="80962"/>
                  </a:lnTo>
                  <a:lnTo>
                    <a:pt x="1335881" y="92869"/>
                  </a:lnTo>
                  <a:lnTo>
                    <a:pt x="1228725" y="95250"/>
                  </a:lnTo>
                  <a:lnTo>
                    <a:pt x="969169" y="140494"/>
                  </a:lnTo>
                  <a:lnTo>
                    <a:pt x="812006" y="164306"/>
                  </a:lnTo>
                  <a:lnTo>
                    <a:pt x="550069" y="202406"/>
                  </a:lnTo>
                  <a:lnTo>
                    <a:pt x="278606" y="235744"/>
                  </a:lnTo>
                  <a:lnTo>
                    <a:pt x="178594" y="247650"/>
                  </a:lnTo>
                  <a:cubicBezTo>
                    <a:pt x="132557" y="250073"/>
                    <a:pt x="148452" y="250031"/>
                    <a:pt x="130969" y="250031"/>
                  </a:cubicBezTo>
                  <a:lnTo>
                    <a:pt x="0" y="252412"/>
                  </a:lnTo>
                  <a:lnTo>
                    <a:pt x="66675" y="452437"/>
                  </a:lnTo>
                  <a:lnTo>
                    <a:pt x="361950" y="397669"/>
                  </a:lnTo>
                  <a:lnTo>
                    <a:pt x="611981" y="357187"/>
                  </a:lnTo>
                  <a:lnTo>
                    <a:pt x="776288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5">
              <a:extLst>
                <a:ext uri="{FF2B5EF4-FFF2-40B4-BE49-F238E27FC236}">
                  <a16:creationId xmlns:a16="http://schemas.microsoft.com/office/drawing/2014/main" id="{0E49E538-6B39-47AE-8C51-454643416ABF}"/>
                </a:ext>
              </a:extLst>
            </p:cNvPr>
            <p:cNvSpPr/>
            <p:nvPr/>
          </p:nvSpPr>
          <p:spPr>
            <a:xfrm>
              <a:off x="3865563" y="2662238"/>
              <a:ext cx="1911350" cy="393700"/>
            </a:xfrm>
            <a:custGeom>
              <a:avLst/>
              <a:gdLst>
                <a:gd name="connsiteX0" fmla="*/ 740569 w 1912144"/>
                <a:gd name="connsiteY0" fmla="*/ 142875 h 392906"/>
                <a:gd name="connsiteX1" fmla="*/ 1090612 w 1912144"/>
                <a:gd name="connsiteY1" fmla="*/ 88106 h 392906"/>
                <a:gd name="connsiteX2" fmla="*/ 1381125 w 1912144"/>
                <a:gd name="connsiteY2" fmla="*/ 42862 h 392906"/>
                <a:gd name="connsiteX3" fmla="*/ 1562100 w 1912144"/>
                <a:gd name="connsiteY3" fmla="*/ 11906 h 392906"/>
                <a:gd name="connsiteX4" fmla="*/ 1635919 w 1912144"/>
                <a:gd name="connsiteY4" fmla="*/ 0 h 392906"/>
                <a:gd name="connsiteX5" fmla="*/ 1676400 w 1912144"/>
                <a:gd name="connsiteY5" fmla="*/ 0 h 392906"/>
                <a:gd name="connsiteX6" fmla="*/ 1716881 w 1912144"/>
                <a:gd name="connsiteY6" fmla="*/ 4762 h 392906"/>
                <a:gd name="connsiteX7" fmla="*/ 1771650 w 1912144"/>
                <a:gd name="connsiteY7" fmla="*/ 16668 h 392906"/>
                <a:gd name="connsiteX8" fmla="*/ 1912144 w 1912144"/>
                <a:gd name="connsiteY8" fmla="*/ 59531 h 392906"/>
                <a:gd name="connsiteX9" fmla="*/ 1885950 w 1912144"/>
                <a:gd name="connsiteY9" fmla="*/ 228600 h 392906"/>
                <a:gd name="connsiteX10" fmla="*/ 1645444 w 1912144"/>
                <a:gd name="connsiteY10" fmla="*/ 235743 h 392906"/>
                <a:gd name="connsiteX11" fmla="*/ 1364456 w 1912144"/>
                <a:gd name="connsiteY11" fmla="*/ 250031 h 392906"/>
                <a:gd name="connsiteX12" fmla="*/ 1157287 w 1912144"/>
                <a:gd name="connsiteY12" fmla="*/ 261937 h 392906"/>
                <a:gd name="connsiteX13" fmla="*/ 947737 w 1912144"/>
                <a:gd name="connsiteY13" fmla="*/ 280987 h 392906"/>
                <a:gd name="connsiteX14" fmla="*/ 723900 w 1912144"/>
                <a:gd name="connsiteY14" fmla="*/ 307181 h 392906"/>
                <a:gd name="connsiteX15" fmla="*/ 528637 w 1912144"/>
                <a:gd name="connsiteY15" fmla="*/ 333375 h 392906"/>
                <a:gd name="connsiteX16" fmla="*/ 397669 w 1912144"/>
                <a:gd name="connsiteY16" fmla="*/ 354806 h 392906"/>
                <a:gd name="connsiteX17" fmla="*/ 245269 w 1912144"/>
                <a:gd name="connsiteY17" fmla="*/ 376237 h 392906"/>
                <a:gd name="connsiteX18" fmla="*/ 109537 w 1912144"/>
                <a:gd name="connsiteY18" fmla="*/ 388143 h 392906"/>
                <a:gd name="connsiteX19" fmla="*/ 0 w 1912144"/>
                <a:gd name="connsiteY19" fmla="*/ 392906 h 392906"/>
                <a:gd name="connsiteX20" fmla="*/ 7144 w 1912144"/>
                <a:gd name="connsiteY20" fmla="*/ 209550 h 392906"/>
                <a:gd name="connsiteX21" fmla="*/ 176212 w 1912144"/>
                <a:gd name="connsiteY21" fmla="*/ 207168 h 392906"/>
                <a:gd name="connsiteX22" fmla="*/ 295275 w 1912144"/>
                <a:gd name="connsiteY22" fmla="*/ 202406 h 392906"/>
                <a:gd name="connsiteX23" fmla="*/ 454819 w 1912144"/>
                <a:gd name="connsiteY23" fmla="*/ 185737 h 392906"/>
                <a:gd name="connsiteX24" fmla="*/ 740569 w 1912144"/>
                <a:gd name="connsiteY24" fmla="*/ 14287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2144" h="392906">
                  <a:moveTo>
                    <a:pt x="740569" y="142875"/>
                  </a:moveTo>
                  <a:lnTo>
                    <a:pt x="1090612" y="88106"/>
                  </a:lnTo>
                  <a:lnTo>
                    <a:pt x="1381125" y="42862"/>
                  </a:lnTo>
                  <a:lnTo>
                    <a:pt x="1562100" y="11906"/>
                  </a:lnTo>
                  <a:lnTo>
                    <a:pt x="1635919" y="0"/>
                  </a:lnTo>
                  <a:lnTo>
                    <a:pt x="1676400" y="0"/>
                  </a:lnTo>
                  <a:lnTo>
                    <a:pt x="1716881" y="4762"/>
                  </a:lnTo>
                  <a:lnTo>
                    <a:pt x="1771650" y="16668"/>
                  </a:lnTo>
                  <a:lnTo>
                    <a:pt x="1912144" y="59531"/>
                  </a:lnTo>
                  <a:lnTo>
                    <a:pt x="1885950" y="228600"/>
                  </a:lnTo>
                  <a:lnTo>
                    <a:pt x="1645444" y="235743"/>
                  </a:lnTo>
                  <a:lnTo>
                    <a:pt x="1364456" y="250031"/>
                  </a:lnTo>
                  <a:lnTo>
                    <a:pt x="1157287" y="261937"/>
                  </a:lnTo>
                  <a:lnTo>
                    <a:pt x="947737" y="280987"/>
                  </a:lnTo>
                  <a:lnTo>
                    <a:pt x="723900" y="307181"/>
                  </a:lnTo>
                  <a:lnTo>
                    <a:pt x="528637" y="333375"/>
                  </a:lnTo>
                  <a:lnTo>
                    <a:pt x="397669" y="354806"/>
                  </a:lnTo>
                  <a:lnTo>
                    <a:pt x="245269" y="376237"/>
                  </a:lnTo>
                  <a:lnTo>
                    <a:pt x="109537" y="388143"/>
                  </a:lnTo>
                  <a:lnTo>
                    <a:pt x="0" y="392906"/>
                  </a:lnTo>
                  <a:lnTo>
                    <a:pt x="7144" y="209550"/>
                  </a:lnTo>
                  <a:lnTo>
                    <a:pt x="176212" y="207168"/>
                  </a:lnTo>
                  <a:lnTo>
                    <a:pt x="295275" y="202406"/>
                  </a:lnTo>
                  <a:lnTo>
                    <a:pt x="454819" y="185737"/>
                  </a:lnTo>
                  <a:lnTo>
                    <a:pt x="740569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6">
              <a:extLst>
                <a:ext uri="{FF2B5EF4-FFF2-40B4-BE49-F238E27FC236}">
                  <a16:creationId xmlns:a16="http://schemas.microsoft.com/office/drawing/2014/main" id="{FF65603A-6D9F-44D2-90B4-68BC2AE5CCDC}"/>
                </a:ext>
              </a:extLst>
            </p:cNvPr>
            <p:cNvSpPr/>
            <p:nvPr/>
          </p:nvSpPr>
          <p:spPr>
            <a:xfrm>
              <a:off x="3838575" y="3333750"/>
              <a:ext cx="1779588" cy="446088"/>
            </a:xfrm>
            <a:custGeom>
              <a:avLst/>
              <a:gdLst>
                <a:gd name="connsiteX0" fmla="*/ 726281 w 1778794"/>
                <a:gd name="connsiteY0" fmla="*/ 161925 h 445294"/>
                <a:gd name="connsiteX1" fmla="*/ 1007269 w 1778794"/>
                <a:gd name="connsiteY1" fmla="*/ 119063 h 445294"/>
                <a:gd name="connsiteX2" fmla="*/ 1262063 w 1778794"/>
                <a:gd name="connsiteY2" fmla="*/ 80963 h 445294"/>
                <a:gd name="connsiteX3" fmla="*/ 1528763 w 1778794"/>
                <a:gd name="connsiteY3" fmla="*/ 38100 h 445294"/>
                <a:gd name="connsiteX4" fmla="*/ 1778794 w 1778794"/>
                <a:gd name="connsiteY4" fmla="*/ 0 h 445294"/>
                <a:gd name="connsiteX5" fmla="*/ 1754981 w 1778794"/>
                <a:gd name="connsiteY5" fmla="*/ 228600 h 445294"/>
                <a:gd name="connsiteX6" fmla="*/ 1545431 w 1778794"/>
                <a:gd name="connsiteY6" fmla="*/ 245269 h 445294"/>
                <a:gd name="connsiteX7" fmla="*/ 1271588 w 1778794"/>
                <a:gd name="connsiteY7" fmla="*/ 271463 h 445294"/>
                <a:gd name="connsiteX8" fmla="*/ 1004888 w 1778794"/>
                <a:gd name="connsiteY8" fmla="*/ 302419 h 445294"/>
                <a:gd name="connsiteX9" fmla="*/ 702469 w 1778794"/>
                <a:gd name="connsiteY9" fmla="*/ 340519 h 445294"/>
                <a:gd name="connsiteX10" fmla="*/ 461963 w 1778794"/>
                <a:gd name="connsiteY10" fmla="*/ 373856 h 445294"/>
                <a:gd name="connsiteX11" fmla="*/ 209550 w 1778794"/>
                <a:gd name="connsiteY11" fmla="*/ 411956 h 445294"/>
                <a:gd name="connsiteX12" fmla="*/ 0 w 1778794"/>
                <a:gd name="connsiteY12" fmla="*/ 445294 h 445294"/>
                <a:gd name="connsiteX13" fmla="*/ 9525 w 1778794"/>
                <a:gd name="connsiteY13" fmla="*/ 264319 h 445294"/>
                <a:gd name="connsiteX14" fmla="*/ 335756 w 1778794"/>
                <a:gd name="connsiteY14" fmla="*/ 219075 h 445294"/>
                <a:gd name="connsiteX15" fmla="*/ 726281 w 1778794"/>
                <a:gd name="connsiteY15" fmla="*/ 16192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445294">
                  <a:moveTo>
                    <a:pt x="726281" y="161925"/>
                  </a:moveTo>
                  <a:lnTo>
                    <a:pt x="1007269" y="119063"/>
                  </a:lnTo>
                  <a:lnTo>
                    <a:pt x="1262063" y="80963"/>
                  </a:lnTo>
                  <a:lnTo>
                    <a:pt x="1528763" y="38100"/>
                  </a:lnTo>
                  <a:lnTo>
                    <a:pt x="1778794" y="0"/>
                  </a:lnTo>
                  <a:lnTo>
                    <a:pt x="1754981" y="228600"/>
                  </a:lnTo>
                  <a:lnTo>
                    <a:pt x="1545431" y="245269"/>
                  </a:lnTo>
                  <a:lnTo>
                    <a:pt x="1271588" y="271463"/>
                  </a:lnTo>
                  <a:lnTo>
                    <a:pt x="1004888" y="302419"/>
                  </a:lnTo>
                  <a:lnTo>
                    <a:pt x="702469" y="340519"/>
                  </a:lnTo>
                  <a:lnTo>
                    <a:pt x="461963" y="373856"/>
                  </a:lnTo>
                  <a:lnTo>
                    <a:pt x="209550" y="411956"/>
                  </a:lnTo>
                  <a:lnTo>
                    <a:pt x="0" y="445294"/>
                  </a:lnTo>
                  <a:lnTo>
                    <a:pt x="9525" y="264319"/>
                  </a:lnTo>
                  <a:lnTo>
                    <a:pt x="335756" y="219075"/>
                  </a:lnTo>
                  <a:lnTo>
                    <a:pt x="72628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0">
              <a:extLst>
                <a:ext uri="{FF2B5EF4-FFF2-40B4-BE49-F238E27FC236}">
                  <a16:creationId xmlns:a16="http://schemas.microsoft.com/office/drawing/2014/main" id="{B5850978-3C3F-4B02-85E6-AC0ABE21205E}"/>
                </a:ext>
              </a:extLst>
            </p:cNvPr>
            <p:cNvSpPr/>
            <p:nvPr/>
          </p:nvSpPr>
          <p:spPr>
            <a:xfrm rot="16200000">
              <a:off x="1774825" y="3848101"/>
              <a:ext cx="3908425" cy="425450"/>
            </a:xfrm>
            <a:custGeom>
              <a:avLst/>
              <a:gdLst>
                <a:gd name="connsiteX0" fmla="*/ 1974850 w 3908425"/>
                <a:gd name="connsiteY0" fmla="*/ 152400 h 425450"/>
                <a:gd name="connsiteX1" fmla="*/ 2597150 w 3908425"/>
                <a:gd name="connsiteY1" fmla="*/ 165100 h 425450"/>
                <a:gd name="connsiteX2" fmla="*/ 3076575 w 3908425"/>
                <a:gd name="connsiteY2" fmla="*/ 171450 h 425450"/>
                <a:gd name="connsiteX3" fmla="*/ 3346450 w 3908425"/>
                <a:gd name="connsiteY3" fmla="*/ 177800 h 425450"/>
                <a:gd name="connsiteX4" fmla="*/ 3451225 w 3908425"/>
                <a:gd name="connsiteY4" fmla="*/ 180975 h 425450"/>
                <a:gd name="connsiteX5" fmla="*/ 3508375 w 3908425"/>
                <a:gd name="connsiteY5" fmla="*/ 177800 h 425450"/>
                <a:gd name="connsiteX6" fmla="*/ 3559175 w 3908425"/>
                <a:gd name="connsiteY6" fmla="*/ 168275 h 425450"/>
                <a:gd name="connsiteX7" fmla="*/ 3603625 w 3908425"/>
                <a:gd name="connsiteY7" fmla="*/ 158750 h 425450"/>
                <a:gd name="connsiteX8" fmla="*/ 3660775 w 3908425"/>
                <a:gd name="connsiteY8" fmla="*/ 142875 h 425450"/>
                <a:gd name="connsiteX9" fmla="*/ 3708400 w 3908425"/>
                <a:gd name="connsiteY9" fmla="*/ 123825 h 425450"/>
                <a:gd name="connsiteX10" fmla="*/ 3756025 w 3908425"/>
                <a:gd name="connsiteY10" fmla="*/ 98425 h 425450"/>
                <a:gd name="connsiteX11" fmla="*/ 3803650 w 3908425"/>
                <a:gd name="connsiteY11" fmla="*/ 60325 h 425450"/>
                <a:gd name="connsiteX12" fmla="*/ 3832225 w 3908425"/>
                <a:gd name="connsiteY12" fmla="*/ 28575 h 425450"/>
                <a:gd name="connsiteX13" fmla="*/ 3848100 w 3908425"/>
                <a:gd name="connsiteY13" fmla="*/ 12700 h 425450"/>
                <a:gd name="connsiteX14" fmla="*/ 3876675 w 3908425"/>
                <a:gd name="connsiteY14" fmla="*/ 0 h 425450"/>
                <a:gd name="connsiteX15" fmla="*/ 3886200 w 3908425"/>
                <a:gd name="connsiteY15" fmla="*/ 0 h 425450"/>
                <a:gd name="connsiteX16" fmla="*/ 3898900 w 3908425"/>
                <a:gd name="connsiteY16" fmla="*/ 6350 h 425450"/>
                <a:gd name="connsiteX17" fmla="*/ 3908425 w 3908425"/>
                <a:gd name="connsiteY17" fmla="*/ 25400 h 425450"/>
                <a:gd name="connsiteX18" fmla="*/ 3908425 w 3908425"/>
                <a:gd name="connsiteY18" fmla="*/ 50800 h 425450"/>
                <a:gd name="connsiteX19" fmla="*/ 3898900 w 3908425"/>
                <a:gd name="connsiteY19" fmla="*/ 120650 h 425450"/>
                <a:gd name="connsiteX20" fmla="*/ 3867150 w 3908425"/>
                <a:gd name="connsiteY20" fmla="*/ 231775 h 425450"/>
                <a:gd name="connsiteX21" fmla="*/ 3829050 w 3908425"/>
                <a:gd name="connsiteY21" fmla="*/ 333375 h 425450"/>
                <a:gd name="connsiteX22" fmla="*/ 3800475 w 3908425"/>
                <a:gd name="connsiteY22" fmla="*/ 403225 h 425450"/>
                <a:gd name="connsiteX23" fmla="*/ 3638550 w 3908425"/>
                <a:gd name="connsiteY23" fmla="*/ 425450 h 425450"/>
                <a:gd name="connsiteX24" fmla="*/ 3384550 w 3908425"/>
                <a:gd name="connsiteY24" fmla="*/ 425450 h 425450"/>
                <a:gd name="connsiteX25" fmla="*/ 3127375 w 3908425"/>
                <a:gd name="connsiteY25" fmla="*/ 425450 h 425450"/>
                <a:gd name="connsiteX26" fmla="*/ 2924175 w 3908425"/>
                <a:gd name="connsiteY26" fmla="*/ 425450 h 425450"/>
                <a:gd name="connsiteX27" fmla="*/ 2698750 w 3908425"/>
                <a:gd name="connsiteY27" fmla="*/ 415925 h 425450"/>
                <a:gd name="connsiteX28" fmla="*/ 2384425 w 3908425"/>
                <a:gd name="connsiteY28" fmla="*/ 400050 h 425450"/>
                <a:gd name="connsiteX29" fmla="*/ 2082800 w 3908425"/>
                <a:gd name="connsiteY29" fmla="*/ 400050 h 425450"/>
                <a:gd name="connsiteX30" fmla="*/ 1581150 w 3908425"/>
                <a:gd name="connsiteY30" fmla="*/ 384175 h 425450"/>
                <a:gd name="connsiteX31" fmla="*/ 1114425 w 3908425"/>
                <a:gd name="connsiteY31" fmla="*/ 371475 h 425450"/>
                <a:gd name="connsiteX32" fmla="*/ 723900 w 3908425"/>
                <a:gd name="connsiteY32" fmla="*/ 358775 h 425450"/>
                <a:gd name="connsiteX33" fmla="*/ 619125 w 3908425"/>
                <a:gd name="connsiteY33" fmla="*/ 358775 h 425450"/>
                <a:gd name="connsiteX34" fmla="*/ 587375 w 3908425"/>
                <a:gd name="connsiteY34" fmla="*/ 365125 h 425450"/>
                <a:gd name="connsiteX35" fmla="*/ 568325 w 3908425"/>
                <a:gd name="connsiteY35" fmla="*/ 371475 h 425450"/>
                <a:gd name="connsiteX36" fmla="*/ 546100 w 3908425"/>
                <a:gd name="connsiteY36" fmla="*/ 381000 h 425450"/>
                <a:gd name="connsiteX37" fmla="*/ 520700 w 3908425"/>
                <a:gd name="connsiteY37" fmla="*/ 396875 h 425450"/>
                <a:gd name="connsiteX38" fmla="*/ 44450 w 3908425"/>
                <a:gd name="connsiteY38" fmla="*/ 295275 h 425450"/>
                <a:gd name="connsiteX39" fmla="*/ 19050 w 3908425"/>
                <a:gd name="connsiteY39" fmla="*/ 273050 h 425450"/>
                <a:gd name="connsiteX40" fmla="*/ 12700 w 3908425"/>
                <a:gd name="connsiteY40" fmla="*/ 263525 h 425450"/>
                <a:gd name="connsiteX41" fmla="*/ 3175 w 3908425"/>
                <a:gd name="connsiteY41" fmla="*/ 247650 h 425450"/>
                <a:gd name="connsiteX42" fmla="*/ 0 w 3908425"/>
                <a:gd name="connsiteY42" fmla="*/ 234950 h 425450"/>
                <a:gd name="connsiteX43" fmla="*/ 3175 w 3908425"/>
                <a:gd name="connsiteY43" fmla="*/ 219075 h 425450"/>
                <a:gd name="connsiteX44" fmla="*/ 15875 w 3908425"/>
                <a:gd name="connsiteY44" fmla="*/ 196850 h 425450"/>
                <a:gd name="connsiteX45" fmla="*/ 47625 w 3908425"/>
                <a:gd name="connsiteY45" fmla="*/ 168275 h 425450"/>
                <a:gd name="connsiteX46" fmla="*/ 98425 w 3908425"/>
                <a:gd name="connsiteY46" fmla="*/ 136525 h 425450"/>
                <a:gd name="connsiteX47" fmla="*/ 155575 w 3908425"/>
                <a:gd name="connsiteY47" fmla="*/ 104775 h 425450"/>
                <a:gd name="connsiteX48" fmla="*/ 234950 w 3908425"/>
                <a:gd name="connsiteY48" fmla="*/ 73025 h 425450"/>
                <a:gd name="connsiteX49" fmla="*/ 304800 w 3908425"/>
                <a:gd name="connsiteY49" fmla="*/ 53975 h 425450"/>
                <a:gd name="connsiteX50" fmla="*/ 358775 w 3908425"/>
                <a:gd name="connsiteY50" fmla="*/ 44450 h 425450"/>
                <a:gd name="connsiteX51" fmla="*/ 406400 w 3908425"/>
                <a:gd name="connsiteY51" fmla="*/ 41275 h 425450"/>
                <a:gd name="connsiteX52" fmla="*/ 438150 w 3908425"/>
                <a:gd name="connsiteY52" fmla="*/ 41275 h 425450"/>
                <a:gd name="connsiteX53" fmla="*/ 473075 w 3908425"/>
                <a:gd name="connsiteY53" fmla="*/ 44450 h 425450"/>
                <a:gd name="connsiteX54" fmla="*/ 498475 w 3908425"/>
                <a:gd name="connsiteY54" fmla="*/ 50800 h 425450"/>
                <a:gd name="connsiteX55" fmla="*/ 584200 w 3908425"/>
                <a:gd name="connsiteY55" fmla="*/ 82550 h 425450"/>
                <a:gd name="connsiteX56" fmla="*/ 638175 w 3908425"/>
                <a:gd name="connsiteY56" fmla="*/ 98425 h 425450"/>
                <a:gd name="connsiteX57" fmla="*/ 714375 w 3908425"/>
                <a:gd name="connsiteY57" fmla="*/ 117475 h 425450"/>
                <a:gd name="connsiteX58" fmla="*/ 835025 w 3908425"/>
                <a:gd name="connsiteY58" fmla="*/ 133350 h 425450"/>
                <a:gd name="connsiteX59" fmla="*/ 965200 w 3908425"/>
                <a:gd name="connsiteY59" fmla="*/ 136525 h 425450"/>
                <a:gd name="connsiteX60" fmla="*/ 1247775 w 3908425"/>
                <a:gd name="connsiteY60" fmla="*/ 142875 h 425450"/>
                <a:gd name="connsiteX61" fmla="*/ 1974850 w 3908425"/>
                <a:gd name="connsiteY61" fmla="*/ 15240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08425" h="425450">
                  <a:moveTo>
                    <a:pt x="1974850" y="152400"/>
                  </a:moveTo>
                  <a:lnTo>
                    <a:pt x="2597150" y="165100"/>
                  </a:lnTo>
                  <a:lnTo>
                    <a:pt x="3076575" y="171450"/>
                  </a:lnTo>
                  <a:lnTo>
                    <a:pt x="3346450" y="177800"/>
                  </a:lnTo>
                  <a:lnTo>
                    <a:pt x="3451225" y="180975"/>
                  </a:lnTo>
                  <a:lnTo>
                    <a:pt x="3508375" y="177800"/>
                  </a:lnTo>
                  <a:lnTo>
                    <a:pt x="3559175" y="168275"/>
                  </a:lnTo>
                  <a:lnTo>
                    <a:pt x="3603625" y="158750"/>
                  </a:lnTo>
                  <a:lnTo>
                    <a:pt x="3660775" y="142875"/>
                  </a:lnTo>
                  <a:lnTo>
                    <a:pt x="3708400" y="123825"/>
                  </a:lnTo>
                  <a:lnTo>
                    <a:pt x="3756025" y="98425"/>
                  </a:lnTo>
                  <a:lnTo>
                    <a:pt x="3803650" y="60325"/>
                  </a:lnTo>
                  <a:lnTo>
                    <a:pt x="3832225" y="28575"/>
                  </a:lnTo>
                  <a:lnTo>
                    <a:pt x="3848100" y="12700"/>
                  </a:lnTo>
                  <a:lnTo>
                    <a:pt x="3876675" y="0"/>
                  </a:lnTo>
                  <a:lnTo>
                    <a:pt x="3886200" y="0"/>
                  </a:lnTo>
                  <a:lnTo>
                    <a:pt x="3898900" y="6350"/>
                  </a:lnTo>
                  <a:lnTo>
                    <a:pt x="3908425" y="25400"/>
                  </a:lnTo>
                  <a:lnTo>
                    <a:pt x="3908425" y="50800"/>
                  </a:lnTo>
                  <a:lnTo>
                    <a:pt x="3898900" y="120650"/>
                  </a:lnTo>
                  <a:lnTo>
                    <a:pt x="3867150" y="231775"/>
                  </a:lnTo>
                  <a:lnTo>
                    <a:pt x="3829050" y="333375"/>
                  </a:lnTo>
                  <a:lnTo>
                    <a:pt x="3800475" y="403225"/>
                  </a:lnTo>
                  <a:lnTo>
                    <a:pt x="3638550" y="425450"/>
                  </a:lnTo>
                  <a:lnTo>
                    <a:pt x="3384550" y="425450"/>
                  </a:lnTo>
                  <a:lnTo>
                    <a:pt x="3127375" y="425450"/>
                  </a:lnTo>
                  <a:lnTo>
                    <a:pt x="2924175" y="425450"/>
                  </a:lnTo>
                  <a:lnTo>
                    <a:pt x="2698750" y="415925"/>
                  </a:lnTo>
                  <a:lnTo>
                    <a:pt x="2384425" y="400050"/>
                  </a:lnTo>
                  <a:lnTo>
                    <a:pt x="2082800" y="400050"/>
                  </a:lnTo>
                  <a:lnTo>
                    <a:pt x="1581150" y="384175"/>
                  </a:lnTo>
                  <a:lnTo>
                    <a:pt x="1114425" y="371475"/>
                  </a:lnTo>
                  <a:lnTo>
                    <a:pt x="723900" y="358775"/>
                  </a:lnTo>
                  <a:lnTo>
                    <a:pt x="619125" y="358775"/>
                  </a:lnTo>
                  <a:lnTo>
                    <a:pt x="587375" y="365125"/>
                  </a:lnTo>
                  <a:lnTo>
                    <a:pt x="568325" y="371475"/>
                  </a:lnTo>
                  <a:lnTo>
                    <a:pt x="546100" y="381000"/>
                  </a:lnTo>
                  <a:lnTo>
                    <a:pt x="520700" y="396875"/>
                  </a:lnTo>
                  <a:lnTo>
                    <a:pt x="44450" y="295275"/>
                  </a:lnTo>
                  <a:lnTo>
                    <a:pt x="19050" y="273050"/>
                  </a:lnTo>
                  <a:lnTo>
                    <a:pt x="12700" y="263525"/>
                  </a:lnTo>
                  <a:lnTo>
                    <a:pt x="3175" y="247650"/>
                  </a:lnTo>
                  <a:lnTo>
                    <a:pt x="0" y="234950"/>
                  </a:lnTo>
                  <a:lnTo>
                    <a:pt x="3175" y="219075"/>
                  </a:lnTo>
                  <a:lnTo>
                    <a:pt x="15875" y="196850"/>
                  </a:lnTo>
                  <a:lnTo>
                    <a:pt x="47625" y="168275"/>
                  </a:lnTo>
                  <a:lnTo>
                    <a:pt x="98425" y="136525"/>
                  </a:lnTo>
                  <a:lnTo>
                    <a:pt x="155575" y="104775"/>
                  </a:lnTo>
                  <a:lnTo>
                    <a:pt x="234950" y="73025"/>
                  </a:lnTo>
                  <a:lnTo>
                    <a:pt x="304800" y="53975"/>
                  </a:lnTo>
                  <a:lnTo>
                    <a:pt x="358775" y="44450"/>
                  </a:lnTo>
                  <a:lnTo>
                    <a:pt x="406400" y="41275"/>
                  </a:lnTo>
                  <a:lnTo>
                    <a:pt x="438150" y="41275"/>
                  </a:lnTo>
                  <a:lnTo>
                    <a:pt x="473075" y="44450"/>
                  </a:lnTo>
                  <a:lnTo>
                    <a:pt x="498475" y="50800"/>
                  </a:lnTo>
                  <a:lnTo>
                    <a:pt x="584200" y="82550"/>
                  </a:lnTo>
                  <a:lnTo>
                    <a:pt x="638175" y="98425"/>
                  </a:lnTo>
                  <a:lnTo>
                    <a:pt x="714375" y="117475"/>
                  </a:lnTo>
                  <a:lnTo>
                    <a:pt x="835025" y="133350"/>
                  </a:lnTo>
                  <a:lnTo>
                    <a:pt x="965200" y="136525"/>
                  </a:lnTo>
                  <a:lnTo>
                    <a:pt x="1247775" y="142875"/>
                  </a:lnTo>
                  <a:lnTo>
                    <a:pt x="19748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2">
              <a:extLst>
                <a:ext uri="{FF2B5EF4-FFF2-40B4-BE49-F238E27FC236}">
                  <a16:creationId xmlns:a16="http://schemas.microsoft.com/office/drawing/2014/main" id="{846A5DDB-87CD-4611-AE5A-922FE2560645}"/>
                </a:ext>
              </a:extLst>
            </p:cNvPr>
            <p:cNvSpPr/>
            <p:nvPr/>
          </p:nvSpPr>
          <p:spPr>
            <a:xfrm>
              <a:off x="3763963" y="4973638"/>
              <a:ext cx="1158875" cy="1035050"/>
            </a:xfrm>
            <a:custGeom>
              <a:avLst/>
              <a:gdLst>
                <a:gd name="connsiteX0" fmla="*/ 614363 w 1157288"/>
                <a:gd name="connsiteY0" fmla="*/ 326232 h 1033463"/>
                <a:gd name="connsiteX1" fmla="*/ 442913 w 1157288"/>
                <a:gd name="connsiteY1" fmla="*/ 426244 h 1033463"/>
                <a:gd name="connsiteX2" fmla="*/ 338138 w 1157288"/>
                <a:gd name="connsiteY2" fmla="*/ 485775 h 1033463"/>
                <a:gd name="connsiteX3" fmla="*/ 304800 w 1157288"/>
                <a:gd name="connsiteY3" fmla="*/ 504825 h 1033463"/>
                <a:gd name="connsiteX4" fmla="*/ 266700 w 1157288"/>
                <a:gd name="connsiteY4" fmla="*/ 523875 h 1033463"/>
                <a:gd name="connsiteX5" fmla="*/ 240507 w 1157288"/>
                <a:gd name="connsiteY5" fmla="*/ 533400 h 1033463"/>
                <a:gd name="connsiteX6" fmla="*/ 204788 w 1157288"/>
                <a:gd name="connsiteY6" fmla="*/ 538163 h 1033463"/>
                <a:gd name="connsiteX7" fmla="*/ 190500 w 1157288"/>
                <a:gd name="connsiteY7" fmla="*/ 535782 h 1033463"/>
                <a:gd name="connsiteX8" fmla="*/ 161925 w 1157288"/>
                <a:gd name="connsiteY8" fmla="*/ 528638 h 1033463"/>
                <a:gd name="connsiteX9" fmla="*/ 145257 w 1157288"/>
                <a:gd name="connsiteY9" fmla="*/ 519113 h 1033463"/>
                <a:gd name="connsiteX10" fmla="*/ 119063 w 1157288"/>
                <a:gd name="connsiteY10" fmla="*/ 476250 h 1033463"/>
                <a:gd name="connsiteX11" fmla="*/ 0 w 1157288"/>
                <a:gd name="connsiteY11" fmla="*/ 1033463 h 1033463"/>
                <a:gd name="connsiteX12" fmla="*/ 47625 w 1157288"/>
                <a:gd name="connsiteY12" fmla="*/ 995363 h 1033463"/>
                <a:gd name="connsiteX13" fmla="*/ 104775 w 1157288"/>
                <a:gd name="connsiteY13" fmla="*/ 940594 h 1033463"/>
                <a:gd name="connsiteX14" fmla="*/ 223838 w 1157288"/>
                <a:gd name="connsiteY14" fmla="*/ 826294 h 1033463"/>
                <a:gd name="connsiteX15" fmla="*/ 307182 w 1157288"/>
                <a:gd name="connsiteY15" fmla="*/ 752475 h 1033463"/>
                <a:gd name="connsiteX16" fmla="*/ 388144 w 1157288"/>
                <a:gd name="connsiteY16" fmla="*/ 685800 h 1033463"/>
                <a:gd name="connsiteX17" fmla="*/ 509588 w 1157288"/>
                <a:gd name="connsiteY17" fmla="*/ 588169 h 1033463"/>
                <a:gd name="connsiteX18" fmla="*/ 592932 w 1157288"/>
                <a:gd name="connsiteY18" fmla="*/ 526257 h 1033463"/>
                <a:gd name="connsiteX19" fmla="*/ 714375 w 1157288"/>
                <a:gd name="connsiteY19" fmla="*/ 438150 h 1033463"/>
                <a:gd name="connsiteX20" fmla="*/ 823913 w 1157288"/>
                <a:gd name="connsiteY20" fmla="*/ 347663 h 1033463"/>
                <a:gd name="connsiteX21" fmla="*/ 923925 w 1157288"/>
                <a:gd name="connsiteY21" fmla="*/ 266700 h 1033463"/>
                <a:gd name="connsiteX22" fmla="*/ 1021557 w 1157288"/>
                <a:gd name="connsiteY22" fmla="*/ 173832 h 1033463"/>
                <a:gd name="connsiteX23" fmla="*/ 1095375 w 1157288"/>
                <a:gd name="connsiteY23" fmla="*/ 104775 h 1033463"/>
                <a:gd name="connsiteX24" fmla="*/ 1140619 w 1157288"/>
                <a:gd name="connsiteY24" fmla="*/ 64294 h 1033463"/>
                <a:gd name="connsiteX25" fmla="*/ 1147763 w 1157288"/>
                <a:gd name="connsiteY25" fmla="*/ 47625 h 1033463"/>
                <a:gd name="connsiteX26" fmla="*/ 1157288 w 1157288"/>
                <a:gd name="connsiteY26" fmla="*/ 26194 h 1033463"/>
                <a:gd name="connsiteX27" fmla="*/ 1157288 w 1157288"/>
                <a:gd name="connsiteY27" fmla="*/ 4763 h 1033463"/>
                <a:gd name="connsiteX28" fmla="*/ 1150144 w 1157288"/>
                <a:gd name="connsiteY28" fmla="*/ 0 h 1033463"/>
                <a:gd name="connsiteX29" fmla="*/ 1131094 w 1157288"/>
                <a:gd name="connsiteY29" fmla="*/ 0 h 1033463"/>
                <a:gd name="connsiteX30" fmla="*/ 1107282 w 1157288"/>
                <a:gd name="connsiteY30" fmla="*/ 7144 h 1033463"/>
                <a:gd name="connsiteX31" fmla="*/ 1021557 w 1157288"/>
                <a:gd name="connsiteY31" fmla="*/ 64294 h 1033463"/>
                <a:gd name="connsiteX32" fmla="*/ 907257 w 1157288"/>
                <a:gd name="connsiteY32" fmla="*/ 140494 h 1033463"/>
                <a:gd name="connsiteX33" fmla="*/ 747713 w 1157288"/>
                <a:gd name="connsiteY33" fmla="*/ 242888 h 1033463"/>
                <a:gd name="connsiteX34" fmla="*/ 614363 w 1157288"/>
                <a:gd name="connsiteY34" fmla="*/ 326232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288" h="1033463">
                  <a:moveTo>
                    <a:pt x="614363" y="326232"/>
                  </a:moveTo>
                  <a:lnTo>
                    <a:pt x="442913" y="426244"/>
                  </a:lnTo>
                  <a:lnTo>
                    <a:pt x="338138" y="485775"/>
                  </a:lnTo>
                  <a:lnTo>
                    <a:pt x="304800" y="504825"/>
                  </a:lnTo>
                  <a:lnTo>
                    <a:pt x="266700" y="523875"/>
                  </a:lnTo>
                  <a:lnTo>
                    <a:pt x="240507" y="533400"/>
                  </a:lnTo>
                  <a:lnTo>
                    <a:pt x="204788" y="538163"/>
                  </a:lnTo>
                  <a:lnTo>
                    <a:pt x="190500" y="535782"/>
                  </a:lnTo>
                  <a:lnTo>
                    <a:pt x="161925" y="528638"/>
                  </a:lnTo>
                  <a:lnTo>
                    <a:pt x="145257" y="519113"/>
                  </a:lnTo>
                  <a:lnTo>
                    <a:pt x="119063" y="476250"/>
                  </a:lnTo>
                  <a:lnTo>
                    <a:pt x="0" y="1033463"/>
                  </a:lnTo>
                  <a:lnTo>
                    <a:pt x="47625" y="995363"/>
                  </a:lnTo>
                  <a:lnTo>
                    <a:pt x="104775" y="940594"/>
                  </a:lnTo>
                  <a:lnTo>
                    <a:pt x="223838" y="826294"/>
                  </a:lnTo>
                  <a:lnTo>
                    <a:pt x="307182" y="752475"/>
                  </a:lnTo>
                  <a:lnTo>
                    <a:pt x="388144" y="685800"/>
                  </a:lnTo>
                  <a:lnTo>
                    <a:pt x="509588" y="588169"/>
                  </a:lnTo>
                  <a:lnTo>
                    <a:pt x="592932" y="526257"/>
                  </a:lnTo>
                  <a:lnTo>
                    <a:pt x="714375" y="438150"/>
                  </a:lnTo>
                  <a:lnTo>
                    <a:pt x="823913" y="347663"/>
                  </a:lnTo>
                  <a:lnTo>
                    <a:pt x="923925" y="266700"/>
                  </a:lnTo>
                  <a:lnTo>
                    <a:pt x="1021557" y="173832"/>
                  </a:lnTo>
                  <a:lnTo>
                    <a:pt x="1095375" y="104775"/>
                  </a:lnTo>
                  <a:lnTo>
                    <a:pt x="1140619" y="64294"/>
                  </a:lnTo>
                  <a:lnTo>
                    <a:pt x="1147763" y="47625"/>
                  </a:lnTo>
                  <a:lnTo>
                    <a:pt x="1157288" y="26194"/>
                  </a:lnTo>
                  <a:lnTo>
                    <a:pt x="1157288" y="4763"/>
                  </a:lnTo>
                  <a:lnTo>
                    <a:pt x="1150144" y="0"/>
                  </a:lnTo>
                  <a:lnTo>
                    <a:pt x="1131094" y="0"/>
                  </a:lnTo>
                  <a:lnTo>
                    <a:pt x="1107282" y="7144"/>
                  </a:lnTo>
                  <a:lnTo>
                    <a:pt x="1021557" y="64294"/>
                  </a:lnTo>
                  <a:lnTo>
                    <a:pt x="907257" y="140494"/>
                  </a:lnTo>
                  <a:lnTo>
                    <a:pt x="747713" y="242888"/>
                  </a:lnTo>
                  <a:lnTo>
                    <a:pt x="61436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878E6B5F-61F4-4543-ABB9-090D343E8B6E}"/>
                </a:ext>
              </a:extLst>
            </p:cNvPr>
            <p:cNvSpPr/>
            <p:nvPr/>
          </p:nvSpPr>
          <p:spPr>
            <a:xfrm>
              <a:off x="4356100" y="3963988"/>
              <a:ext cx="2843213" cy="1835150"/>
            </a:xfrm>
            <a:custGeom>
              <a:avLst/>
              <a:gdLst>
                <a:gd name="connsiteX0" fmla="*/ 997744 w 2843213"/>
                <a:gd name="connsiteY0" fmla="*/ 869157 h 1833563"/>
                <a:gd name="connsiteX1" fmla="*/ 857250 w 2843213"/>
                <a:gd name="connsiteY1" fmla="*/ 721519 h 1833563"/>
                <a:gd name="connsiteX2" fmla="*/ 754857 w 2843213"/>
                <a:gd name="connsiteY2" fmla="*/ 619125 h 1833563"/>
                <a:gd name="connsiteX3" fmla="*/ 659607 w 2843213"/>
                <a:gd name="connsiteY3" fmla="*/ 523875 h 1833563"/>
                <a:gd name="connsiteX4" fmla="*/ 552450 w 2843213"/>
                <a:gd name="connsiteY4" fmla="*/ 426244 h 1833563"/>
                <a:gd name="connsiteX5" fmla="*/ 435769 w 2843213"/>
                <a:gd name="connsiteY5" fmla="*/ 328613 h 1833563"/>
                <a:gd name="connsiteX6" fmla="*/ 354807 w 2843213"/>
                <a:gd name="connsiteY6" fmla="*/ 266700 h 1833563"/>
                <a:gd name="connsiteX7" fmla="*/ 297657 w 2843213"/>
                <a:gd name="connsiteY7" fmla="*/ 221457 h 1833563"/>
                <a:gd name="connsiteX8" fmla="*/ 254794 w 2843213"/>
                <a:gd name="connsiteY8" fmla="*/ 192882 h 1833563"/>
                <a:gd name="connsiteX9" fmla="*/ 185738 w 2843213"/>
                <a:gd name="connsiteY9" fmla="*/ 147638 h 1833563"/>
                <a:gd name="connsiteX10" fmla="*/ 123825 w 2843213"/>
                <a:gd name="connsiteY10" fmla="*/ 111919 h 1833563"/>
                <a:gd name="connsiteX11" fmla="*/ 80963 w 2843213"/>
                <a:gd name="connsiteY11" fmla="*/ 90488 h 1833563"/>
                <a:gd name="connsiteX12" fmla="*/ 23813 w 2843213"/>
                <a:gd name="connsiteY12" fmla="*/ 61913 h 1833563"/>
                <a:gd name="connsiteX13" fmla="*/ 7144 w 2843213"/>
                <a:gd name="connsiteY13" fmla="*/ 45244 h 1833563"/>
                <a:gd name="connsiteX14" fmla="*/ 0 w 2843213"/>
                <a:gd name="connsiteY14" fmla="*/ 30957 h 1833563"/>
                <a:gd name="connsiteX15" fmla="*/ 2382 w 2843213"/>
                <a:gd name="connsiteY15" fmla="*/ 19050 h 1833563"/>
                <a:gd name="connsiteX16" fmla="*/ 9525 w 2843213"/>
                <a:gd name="connsiteY16" fmla="*/ 7144 h 1833563"/>
                <a:gd name="connsiteX17" fmla="*/ 23813 w 2843213"/>
                <a:gd name="connsiteY17" fmla="*/ 0 h 1833563"/>
                <a:gd name="connsiteX18" fmla="*/ 42863 w 2843213"/>
                <a:gd name="connsiteY18" fmla="*/ 0 h 1833563"/>
                <a:gd name="connsiteX19" fmla="*/ 73819 w 2843213"/>
                <a:gd name="connsiteY19" fmla="*/ 2382 h 1833563"/>
                <a:gd name="connsiteX20" fmla="*/ 111919 w 2843213"/>
                <a:gd name="connsiteY20" fmla="*/ 9525 h 1833563"/>
                <a:gd name="connsiteX21" fmla="*/ 166688 w 2843213"/>
                <a:gd name="connsiteY21" fmla="*/ 26194 h 1833563"/>
                <a:gd name="connsiteX22" fmla="*/ 228600 w 2843213"/>
                <a:gd name="connsiteY22" fmla="*/ 50007 h 1833563"/>
                <a:gd name="connsiteX23" fmla="*/ 285750 w 2843213"/>
                <a:gd name="connsiteY23" fmla="*/ 78582 h 1833563"/>
                <a:gd name="connsiteX24" fmla="*/ 352425 w 2843213"/>
                <a:gd name="connsiteY24" fmla="*/ 114300 h 1833563"/>
                <a:gd name="connsiteX25" fmla="*/ 452438 w 2843213"/>
                <a:gd name="connsiteY25" fmla="*/ 178594 h 1833563"/>
                <a:gd name="connsiteX26" fmla="*/ 573882 w 2843213"/>
                <a:gd name="connsiteY26" fmla="*/ 261938 h 1833563"/>
                <a:gd name="connsiteX27" fmla="*/ 661988 w 2843213"/>
                <a:gd name="connsiteY27" fmla="*/ 328613 h 1833563"/>
                <a:gd name="connsiteX28" fmla="*/ 776288 w 2843213"/>
                <a:gd name="connsiteY28" fmla="*/ 419100 h 1833563"/>
                <a:gd name="connsiteX29" fmla="*/ 854869 w 2843213"/>
                <a:gd name="connsiteY29" fmla="*/ 483394 h 1833563"/>
                <a:gd name="connsiteX30" fmla="*/ 940594 w 2843213"/>
                <a:gd name="connsiteY30" fmla="*/ 569119 h 1833563"/>
                <a:gd name="connsiteX31" fmla="*/ 1033463 w 2843213"/>
                <a:gd name="connsiteY31" fmla="*/ 654844 h 1833563"/>
                <a:gd name="connsiteX32" fmla="*/ 1166813 w 2843213"/>
                <a:gd name="connsiteY32" fmla="*/ 773907 h 1833563"/>
                <a:gd name="connsiteX33" fmla="*/ 1295400 w 2843213"/>
                <a:gd name="connsiteY33" fmla="*/ 885825 h 1833563"/>
                <a:gd name="connsiteX34" fmla="*/ 1416844 w 2843213"/>
                <a:gd name="connsiteY34" fmla="*/ 992982 h 1833563"/>
                <a:gd name="connsiteX35" fmla="*/ 1559719 w 2843213"/>
                <a:gd name="connsiteY35" fmla="*/ 1112044 h 1833563"/>
                <a:gd name="connsiteX36" fmla="*/ 1688307 w 2843213"/>
                <a:gd name="connsiteY36" fmla="*/ 1216819 h 1833563"/>
                <a:gd name="connsiteX37" fmla="*/ 1816894 w 2843213"/>
                <a:gd name="connsiteY37" fmla="*/ 1316832 h 1833563"/>
                <a:gd name="connsiteX38" fmla="*/ 1914525 w 2843213"/>
                <a:gd name="connsiteY38" fmla="*/ 1378744 h 1833563"/>
                <a:gd name="connsiteX39" fmla="*/ 2040732 w 2843213"/>
                <a:gd name="connsiteY39" fmla="*/ 1440657 h 1833563"/>
                <a:gd name="connsiteX40" fmla="*/ 2205038 w 2843213"/>
                <a:gd name="connsiteY40" fmla="*/ 1507332 h 1833563"/>
                <a:gd name="connsiteX41" fmla="*/ 2426494 w 2843213"/>
                <a:gd name="connsiteY41" fmla="*/ 1585913 h 1833563"/>
                <a:gd name="connsiteX42" fmla="*/ 2597944 w 2843213"/>
                <a:gd name="connsiteY42" fmla="*/ 1643063 h 1833563"/>
                <a:gd name="connsiteX43" fmla="*/ 2778919 w 2843213"/>
                <a:gd name="connsiteY43" fmla="*/ 1697832 h 1833563"/>
                <a:gd name="connsiteX44" fmla="*/ 2812257 w 2843213"/>
                <a:gd name="connsiteY44" fmla="*/ 1709738 h 1833563"/>
                <a:gd name="connsiteX45" fmla="*/ 2826544 w 2843213"/>
                <a:gd name="connsiteY45" fmla="*/ 1716882 h 1833563"/>
                <a:gd name="connsiteX46" fmla="*/ 2838450 w 2843213"/>
                <a:gd name="connsiteY46" fmla="*/ 1728788 h 1833563"/>
                <a:gd name="connsiteX47" fmla="*/ 2843213 w 2843213"/>
                <a:gd name="connsiteY47" fmla="*/ 1738313 h 1833563"/>
                <a:gd name="connsiteX48" fmla="*/ 2838450 w 2843213"/>
                <a:gd name="connsiteY48" fmla="*/ 1752600 h 1833563"/>
                <a:gd name="connsiteX49" fmla="*/ 2821782 w 2843213"/>
                <a:gd name="connsiteY49" fmla="*/ 1769269 h 1833563"/>
                <a:gd name="connsiteX50" fmla="*/ 2788444 w 2843213"/>
                <a:gd name="connsiteY50" fmla="*/ 1783557 h 1833563"/>
                <a:gd name="connsiteX51" fmla="*/ 2747963 w 2843213"/>
                <a:gd name="connsiteY51" fmla="*/ 1788319 h 1833563"/>
                <a:gd name="connsiteX52" fmla="*/ 2643188 w 2843213"/>
                <a:gd name="connsiteY52" fmla="*/ 1793082 h 1833563"/>
                <a:gd name="connsiteX53" fmla="*/ 2464594 w 2843213"/>
                <a:gd name="connsiteY53" fmla="*/ 1802607 h 1833563"/>
                <a:gd name="connsiteX54" fmla="*/ 2288382 w 2843213"/>
                <a:gd name="connsiteY54" fmla="*/ 1812132 h 1833563"/>
                <a:gd name="connsiteX55" fmla="*/ 2066925 w 2843213"/>
                <a:gd name="connsiteY55" fmla="*/ 1821657 h 1833563"/>
                <a:gd name="connsiteX56" fmla="*/ 1897857 w 2843213"/>
                <a:gd name="connsiteY56" fmla="*/ 1833563 h 1833563"/>
                <a:gd name="connsiteX57" fmla="*/ 1854994 w 2843213"/>
                <a:gd name="connsiteY57" fmla="*/ 1831182 h 1833563"/>
                <a:gd name="connsiteX58" fmla="*/ 1816894 w 2843213"/>
                <a:gd name="connsiteY58" fmla="*/ 1824038 h 1833563"/>
                <a:gd name="connsiteX59" fmla="*/ 1790700 w 2843213"/>
                <a:gd name="connsiteY59" fmla="*/ 1809750 h 1833563"/>
                <a:gd name="connsiteX60" fmla="*/ 1754982 w 2843213"/>
                <a:gd name="connsiteY60" fmla="*/ 1771650 h 1833563"/>
                <a:gd name="connsiteX61" fmla="*/ 1638300 w 2843213"/>
                <a:gd name="connsiteY61" fmla="*/ 1619250 h 1833563"/>
                <a:gd name="connsiteX62" fmla="*/ 1469232 w 2843213"/>
                <a:gd name="connsiteY62" fmla="*/ 1414463 h 1833563"/>
                <a:gd name="connsiteX63" fmla="*/ 1312069 w 2843213"/>
                <a:gd name="connsiteY63" fmla="*/ 1223963 h 1833563"/>
                <a:gd name="connsiteX64" fmla="*/ 1162050 w 2843213"/>
                <a:gd name="connsiteY64" fmla="*/ 1050132 h 1833563"/>
                <a:gd name="connsiteX65" fmla="*/ 997744 w 2843213"/>
                <a:gd name="connsiteY65" fmla="*/ 869157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3213" h="1833563">
                  <a:moveTo>
                    <a:pt x="997744" y="869157"/>
                  </a:moveTo>
                  <a:lnTo>
                    <a:pt x="857250" y="721519"/>
                  </a:lnTo>
                  <a:lnTo>
                    <a:pt x="754857" y="619125"/>
                  </a:lnTo>
                  <a:lnTo>
                    <a:pt x="659607" y="523875"/>
                  </a:lnTo>
                  <a:lnTo>
                    <a:pt x="552450" y="426244"/>
                  </a:lnTo>
                  <a:lnTo>
                    <a:pt x="435769" y="328613"/>
                  </a:lnTo>
                  <a:lnTo>
                    <a:pt x="354807" y="266700"/>
                  </a:lnTo>
                  <a:lnTo>
                    <a:pt x="297657" y="221457"/>
                  </a:lnTo>
                  <a:lnTo>
                    <a:pt x="254794" y="192882"/>
                  </a:lnTo>
                  <a:lnTo>
                    <a:pt x="185738" y="147638"/>
                  </a:lnTo>
                  <a:lnTo>
                    <a:pt x="123825" y="111919"/>
                  </a:lnTo>
                  <a:lnTo>
                    <a:pt x="80963" y="90488"/>
                  </a:lnTo>
                  <a:lnTo>
                    <a:pt x="23813" y="61913"/>
                  </a:lnTo>
                  <a:lnTo>
                    <a:pt x="7144" y="45244"/>
                  </a:lnTo>
                  <a:lnTo>
                    <a:pt x="0" y="30957"/>
                  </a:lnTo>
                  <a:lnTo>
                    <a:pt x="2382" y="19050"/>
                  </a:lnTo>
                  <a:lnTo>
                    <a:pt x="9525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73819" y="2382"/>
                  </a:lnTo>
                  <a:lnTo>
                    <a:pt x="111919" y="9525"/>
                  </a:lnTo>
                  <a:lnTo>
                    <a:pt x="166688" y="26194"/>
                  </a:lnTo>
                  <a:lnTo>
                    <a:pt x="228600" y="50007"/>
                  </a:lnTo>
                  <a:lnTo>
                    <a:pt x="285750" y="78582"/>
                  </a:lnTo>
                  <a:lnTo>
                    <a:pt x="352425" y="114300"/>
                  </a:lnTo>
                  <a:lnTo>
                    <a:pt x="452438" y="178594"/>
                  </a:lnTo>
                  <a:lnTo>
                    <a:pt x="573882" y="261938"/>
                  </a:lnTo>
                  <a:lnTo>
                    <a:pt x="661988" y="328613"/>
                  </a:lnTo>
                  <a:lnTo>
                    <a:pt x="776288" y="419100"/>
                  </a:lnTo>
                  <a:lnTo>
                    <a:pt x="854869" y="483394"/>
                  </a:lnTo>
                  <a:lnTo>
                    <a:pt x="940594" y="569119"/>
                  </a:lnTo>
                  <a:lnTo>
                    <a:pt x="1033463" y="654844"/>
                  </a:lnTo>
                  <a:lnTo>
                    <a:pt x="1166813" y="773907"/>
                  </a:lnTo>
                  <a:lnTo>
                    <a:pt x="1295400" y="885825"/>
                  </a:lnTo>
                  <a:lnTo>
                    <a:pt x="1416844" y="992982"/>
                  </a:lnTo>
                  <a:lnTo>
                    <a:pt x="1559719" y="1112044"/>
                  </a:lnTo>
                  <a:lnTo>
                    <a:pt x="1688307" y="1216819"/>
                  </a:lnTo>
                  <a:lnTo>
                    <a:pt x="1816894" y="1316832"/>
                  </a:lnTo>
                  <a:lnTo>
                    <a:pt x="1914525" y="1378744"/>
                  </a:lnTo>
                  <a:lnTo>
                    <a:pt x="2040732" y="1440657"/>
                  </a:lnTo>
                  <a:lnTo>
                    <a:pt x="2205038" y="1507332"/>
                  </a:lnTo>
                  <a:lnTo>
                    <a:pt x="2426494" y="1585913"/>
                  </a:lnTo>
                  <a:lnTo>
                    <a:pt x="2597944" y="1643063"/>
                  </a:lnTo>
                  <a:lnTo>
                    <a:pt x="2778919" y="1697832"/>
                  </a:lnTo>
                  <a:lnTo>
                    <a:pt x="2812257" y="1709738"/>
                  </a:lnTo>
                  <a:lnTo>
                    <a:pt x="2826544" y="1716882"/>
                  </a:lnTo>
                  <a:lnTo>
                    <a:pt x="2838450" y="1728788"/>
                  </a:lnTo>
                  <a:lnTo>
                    <a:pt x="2843213" y="1738313"/>
                  </a:lnTo>
                  <a:lnTo>
                    <a:pt x="2838450" y="1752600"/>
                  </a:lnTo>
                  <a:lnTo>
                    <a:pt x="2821782" y="1769269"/>
                  </a:lnTo>
                  <a:lnTo>
                    <a:pt x="2788444" y="1783557"/>
                  </a:lnTo>
                  <a:lnTo>
                    <a:pt x="2747963" y="1788319"/>
                  </a:lnTo>
                  <a:lnTo>
                    <a:pt x="2643188" y="1793082"/>
                  </a:lnTo>
                  <a:lnTo>
                    <a:pt x="2464594" y="1802607"/>
                  </a:lnTo>
                  <a:lnTo>
                    <a:pt x="2288382" y="1812132"/>
                  </a:lnTo>
                  <a:lnTo>
                    <a:pt x="2066925" y="1821657"/>
                  </a:lnTo>
                  <a:lnTo>
                    <a:pt x="1897857" y="1833563"/>
                  </a:lnTo>
                  <a:lnTo>
                    <a:pt x="1854994" y="1831182"/>
                  </a:lnTo>
                  <a:lnTo>
                    <a:pt x="1816894" y="1824038"/>
                  </a:lnTo>
                  <a:lnTo>
                    <a:pt x="1790700" y="1809750"/>
                  </a:lnTo>
                  <a:lnTo>
                    <a:pt x="1754982" y="1771650"/>
                  </a:lnTo>
                  <a:lnTo>
                    <a:pt x="1638300" y="1619250"/>
                  </a:lnTo>
                  <a:lnTo>
                    <a:pt x="1469232" y="1414463"/>
                  </a:lnTo>
                  <a:lnTo>
                    <a:pt x="1312069" y="1223963"/>
                  </a:lnTo>
                  <a:lnTo>
                    <a:pt x="1162050" y="1050132"/>
                  </a:lnTo>
                  <a:lnTo>
                    <a:pt x="997744" y="869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03972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4445CD5-0134-4BE1-B1C1-D4CFE67439A4}"/>
              </a:ext>
            </a:extLst>
          </p:cNvPr>
          <p:cNvGrpSpPr/>
          <p:nvPr/>
        </p:nvGrpSpPr>
        <p:grpSpPr>
          <a:xfrm>
            <a:off x="3516313" y="1376363"/>
            <a:ext cx="3683000" cy="4638675"/>
            <a:chOff x="3516313" y="1376363"/>
            <a:chExt cx="3683000" cy="4638675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ACC890D-6248-354B-A76F-B84CDF5E3197}"/>
                </a:ext>
              </a:extLst>
            </p:cNvPr>
            <p:cNvSpPr/>
            <p:nvPr/>
          </p:nvSpPr>
          <p:spPr>
            <a:xfrm>
              <a:off x="4495800" y="1376363"/>
              <a:ext cx="590550" cy="790575"/>
            </a:xfrm>
            <a:custGeom>
              <a:avLst/>
              <a:gdLst>
                <a:gd name="connsiteX0" fmla="*/ 516731 w 590550"/>
                <a:gd name="connsiteY0" fmla="*/ 585787 h 790575"/>
                <a:gd name="connsiteX1" fmla="*/ 516731 w 590550"/>
                <a:gd name="connsiteY1" fmla="*/ 523875 h 790575"/>
                <a:gd name="connsiteX2" fmla="*/ 519113 w 590550"/>
                <a:gd name="connsiteY2" fmla="*/ 478631 h 790575"/>
                <a:gd name="connsiteX3" fmla="*/ 521494 w 590550"/>
                <a:gd name="connsiteY3" fmla="*/ 442912 h 790575"/>
                <a:gd name="connsiteX4" fmla="*/ 526256 w 590550"/>
                <a:gd name="connsiteY4" fmla="*/ 390525 h 790575"/>
                <a:gd name="connsiteX5" fmla="*/ 535781 w 590550"/>
                <a:gd name="connsiteY5" fmla="*/ 347662 h 790575"/>
                <a:gd name="connsiteX6" fmla="*/ 550069 w 590550"/>
                <a:gd name="connsiteY6" fmla="*/ 311943 h 790575"/>
                <a:gd name="connsiteX7" fmla="*/ 564356 w 590550"/>
                <a:gd name="connsiteY7" fmla="*/ 288131 h 790575"/>
                <a:gd name="connsiteX8" fmla="*/ 578644 w 590550"/>
                <a:gd name="connsiteY8" fmla="*/ 271462 h 790575"/>
                <a:gd name="connsiteX9" fmla="*/ 585788 w 590550"/>
                <a:gd name="connsiteY9" fmla="*/ 254793 h 790575"/>
                <a:gd name="connsiteX10" fmla="*/ 590550 w 590550"/>
                <a:gd name="connsiteY10" fmla="*/ 233362 h 790575"/>
                <a:gd name="connsiteX11" fmla="*/ 588169 w 590550"/>
                <a:gd name="connsiteY11" fmla="*/ 204787 h 790575"/>
                <a:gd name="connsiteX12" fmla="*/ 576263 w 590550"/>
                <a:gd name="connsiteY12" fmla="*/ 173831 h 790575"/>
                <a:gd name="connsiteX13" fmla="*/ 554831 w 590550"/>
                <a:gd name="connsiteY13" fmla="*/ 142875 h 790575"/>
                <a:gd name="connsiteX14" fmla="*/ 511969 w 590550"/>
                <a:gd name="connsiteY14" fmla="*/ 109537 h 790575"/>
                <a:gd name="connsiteX15" fmla="*/ 461963 w 590550"/>
                <a:gd name="connsiteY15" fmla="*/ 80962 h 790575"/>
                <a:gd name="connsiteX16" fmla="*/ 383381 w 590550"/>
                <a:gd name="connsiteY16" fmla="*/ 47625 h 790575"/>
                <a:gd name="connsiteX17" fmla="*/ 321469 w 590550"/>
                <a:gd name="connsiteY17" fmla="*/ 33337 h 790575"/>
                <a:gd name="connsiteX18" fmla="*/ 245269 w 590550"/>
                <a:gd name="connsiteY18" fmla="*/ 14287 h 790575"/>
                <a:gd name="connsiteX19" fmla="*/ 164306 w 590550"/>
                <a:gd name="connsiteY19" fmla="*/ 4762 h 790575"/>
                <a:gd name="connsiteX20" fmla="*/ 100013 w 590550"/>
                <a:gd name="connsiteY20" fmla="*/ 0 h 790575"/>
                <a:gd name="connsiteX21" fmla="*/ 45244 w 590550"/>
                <a:gd name="connsiteY21" fmla="*/ 2381 h 790575"/>
                <a:gd name="connsiteX22" fmla="*/ 19050 w 590550"/>
                <a:gd name="connsiteY22" fmla="*/ 9525 h 790575"/>
                <a:gd name="connsiteX23" fmla="*/ 7144 w 590550"/>
                <a:gd name="connsiteY23" fmla="*/ 19050 h 790575"/>
                <a:gd name="connsiteX24" fmla="*/ 0 w 590550"/>
                <a:gd name="connsiteY24" fmla="*/ 35718 h 790575"/>
                <a:gd name="connsiteX25" fmla="*/ 7144 w 590550"/>
                <a:gd name="connsiteY25" fmla="*/ 64293 h 790575"/>
                <a:gd name="connsiteX26" fmla="*/ 19050 w 590550"/>
                <a:gd name="connsiteY26" fmla="*/ 83343 h 790575"/>
                <a:gd name="connsiteX27" fmla="*/ 40481 w 590550"/>
                <a:gd name="connsiteY27" fmla="*/ 97631 h 790575"/>
                <a:gd name="connsiteX28" fmla="*/ 66675 w 590550"/>
                <a:gd name="connsiteY28" fmla="*/ 107156 h 790575"/>
                <a:gd name="connsiteX29" fmla="*/ 102394 w 590550"/>
                <a:gd name="connsiteY29" fmla="*/ 126206 h 790575"/>
                <a:gd name="connsiteX30" fmla="*/ 138113 w 590550"/>
                <a:gd name="connsiteY30" fmla="*/ 152400 h 790575"/>
                <a:gd name="connsiteX31" fmla="*/ 178594 w 590550"/>
                <a:gd name="connsiteY31" fmla="*/ 188118 h 790575"/>
                <a:gd name="connsiteX32" fmla="*/ 216694 w 590550"/>
                <a:gd name="connsiteY32" fmla="*/ 233362 h 790575"/>
                <a:gd name="connsiteX33" fmla="*/ 245269 w 590550"/>
                <a:gd name="connsiteY33" fmla="*/ 278606 h 790575"/>
                <a:gd name="connsiteX34" fmla="*/ 252413 w 590550"/>
                <a:gd name="connsiteY34" fmla="*/ 326231 h 790575"/>
                <a:gd name="connsiteX35" fmla="*/ 257175 w 590550"/>
                <a:gd name="connsiteY35" fmla="*/ 457200 h 790575"/>
                <a:gd name="connsiteX36" fmla="*/ 250031 w 590550"/>
                <a:gd name="connsiteY36" fmla="*/ 566737 h 790575"/>
                <a:gd name="connsiteX37" fmla="*/ 238125 w 590550"/>
                <a:gd name="connsiteY37" fmla="*/ 654843 h 790575"/>
                <a:gd name="connsiteX38" fmla="*/ 211931 w 590550"/>
                <a:gd name="connsiteY38" fmla="*/ 790575 h 790575"/>
                <a:gd name="connsiteX39" fmla="*/ 521494 w 590550"/>
                <a:gd name="connsiteY39" fmla="*/ 759618 h 790575"/>
                <a:gd name="connsiteX40" fmla="*/ 516731 w 590550"/>
                <a:gd name="connsiteY40" fmla="*/ 58578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790575">
                  <a:moveTo>
                    <a:pt x="516731" y="585787"/>
                  </a:moveTo>
                  <a:lnTo>
                    <a:pt x="516731" y="523875"/>
                  </a:lnTo>
                  <a:lnTo>
                    <a:pt x="519113" y="478631"/>
                  </a:lnTo>
                  <a:lnTo>
                    <a:pt x="521494" y="442912"/>
                  </a:lnTo>
                  <a:lnTo>
                    <a:pt x="526256" y="390525"/>
                  </a:lnTo>
                  <a:lnTo>
                    <a:pt x="535781" y="347662"/>
                  </a:lnTo>
                  <a:lnTo>
                    <a:pt x="550069" y="311943"/>
                  </a:lnTo>
                  <a:lnTo>
                    <a:pt x="564356" y="288131"/>
                  </a:lnTo>
                  <a:lnTo>
                    <a:pt x="578644" y="271462"/>
                  </a:lnTo>
                  <a:lnTo>
                    <a:pt x="585788" y="254793"/>
                  </a:lnTo>
                  <a:lnTo>
                    <a:pt x="590550" y="233362"/>
                  </a:lnTo>
                  <a:lnTo>
                    <a:pt x="588169" y="204787"/>
                  </a:lnTo>
                  <a:lnTo>
                    <a:pt x="576263" y="173831"/>
                  </a:lnTo>
                  <a:lnTo>
                    <a:pt x="554831" y="142875"/>
                  </a:lnTo>
                  <a:lnTo>
                    <a:pt x="511969" y="109537"/>
                  </a:lnTo>
                  <a:lnTo>
                    <a:pt x="461963" y="80962"/>
                  </a:lnTo>
                  <a:lnTo>
                    <a:pt x="383381" y="47625"/>
                  </a:lnTo>
                  <a:lnTo>
                    <a:pt x="321469" y="33337"/>
                  </a:lnTo>
                  <a:lnTo>
                    <a:pt x="245269" y="14287"/>
                  </a:lnTo>
                  <a:lnTo>
                    <a:pt x="164306" y="4762"/>
                  </a:lnTo>
                  <a:lnTo>
                    <a:pt x="100013" y="0"/>
                  </a:lnTo>
                  <a:lnTo>
                    <a:pt x="45244" y="2381"/>
                  </a:lnTo>
                  <a:lnTo>
                    <a:pt x="19050" y="9525"/>
                  </a:lnTo>
                  <a:lnTo>
                    <a:pt x="7144" y="19050"/>
                  </a:lnTo>
                  <a:lnTo>
                    <a:pt x="0" y="35718"/>
                  </a:lnTo>
                  <a:lnTo>
                    <a:pt x="7144" y="64293"/>
                  </a:lnTo>
                  <a:lnTo>
                    <a:pt x="19050" y="83343"/>
                  </a:lnTo>
                  <a:lnTo>
                    <a:pt x="40481" y="97631"/>
                  </a:lnTo>
                  <a:lnTo>
                    <a:pt x="66675" y="107156"/>
                  </a:lnTo>
                  <a:lnTo>
                    <a:pt x="102394" y="126206"/>
                  </a:lnTo>
                  <a:lnTo>
                    <a:pt x="138113" y="152400"/>
                  </a:lnTo>
                  <a:lnTo>
                    <a:pt x="178594" y="188118"/>
                  </a:lnTo>
                  <a:lnTo>
                    <a:pt x="216694" y="233362"/>
                  </a:lnTo>
                  <a:lnTo>
                    <a:pt x="245269" y="278606"/>
                  </a:lnTo>
                  <a:lnTo>
                    <a:pt x="252413" y="326231"/>
                  </a:lnTo>
                  <a:lnTo>
                    <a:pt x="257175" y="457200"/>
                  </a:lnTo>
                  <a:lnTo>
                    <a:pt x="250031" y="566737"/>
                  </a:lnTo>
                  <a:lnTo>
                    <a:pt x="238125" y="654843"/>
                  </a:lnTo>
                  <a:lnTo>
                    <a:pt x="211931" y="790575"/>
                  </a:lnTo>
                  <a:lnTo>
                    <a:pt x="521494" y="759618"/>
                  </a:lnTo>
                  <a:lnTo>
                    <a:pt x="516731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EAAB7970-909B-3946-AF07-1D31B8440DFE}"/>
                </a:ext>
              </a:extLst>
            </p:cNvPr>
            <p:cNvSpPr/>
            <p:nvPr/>
          </p:nvSpPr>
          <p:spPr>
            <a:xfrm>
              <a:off x="5133975" y="3497263"/>
              <a:ext cx="1169988" cy="1046162"/>
            </a:xfrm>
            <a:custGeom>
              <a:avLst/>
              <a:gdLst>
                <a:gd name="connsiteX0" fmla="*/ 473869 w 1169194"/>
                <a:gd name="connsiteY0" fmla="*/ 590550 h 1045369"/>
                <a:gd name="connsiteX1" fmla="*/ 597694 w 1169194"/>
                <a:gd name="connsiteY1" fmla="*/ 476250 h 1045369"/>
                <a:gd name="connsiteX2" fmla="*/ 723900 w 1169194"/>
                <a:gd name="connsiteY2" fmla="*/ 342900 h 1045369"/>
                <a:gd name="connsiteX3" fmla="*/ 759619 w 1169194"/>
                <a:gd name="connsiteY3" fmla="*/ 302419 h 1045369"/>
                <a:gd name="connsiteX4" fmla="*/ 776288 w 1169194"/>
                <a:gd name="connsiteY4" fmla="*/ 285750 h 1045369"/>
                <a:gd name="connsiteX5" fmla="*/ 790575 w 1169194"/>
                <a:gd name="connsiteY5" fmla="*/ 269082 h 1045369"/>
                <a:gd name="connsiteX6" fmla="*/ 804863 w 1169194"/>
                <a:gd name="connsiteY6" fmla="*/ 245269 h 1045369"/>
                <a:gd name="connsiteX7" fmla="*/ 812006 w 1169194"/>
                <a:gd name="connsiteY7" fmla="*/ 223838 h 1045369"/>
                <a:gd name="connsiteX8" fmla="*/ 819150 w 1169194"/>
                <a:gd name="connsiteY8" fmla="*/ 200025 h 1045369"/>
                <a:gd name="connsiteX9" fmla="*/ 821531 w 1169194"/>
                <a:gd name="connsiteY9" fmla="*/ 161925 h 1045369"/>
                <a:gd name="connsiteX10" fmla="*/ 816769 w 1169194"/>
                <a:gd name="connsiteY10" fmla="*/ 119063 h 1045369"/>
                <a:gd name="connsiteX11" fmla="*/ 814388 w 1169194"/>
                <a:gd name="connsiteY11" fmla="*/ 104775 h 1045369"/>
                <a:gd name="connsiteX12" fmla="*/ 804863 w 1169194"/>
                <a:gd name="connsiteY12" fmla="*/ 71438 h 1045369"/>
                <a:gd name="connsiteX13" fmla="*/ 797719 w 1169194"/>
                <a:gd name="connsiteY13" fmla="*/ 42863 h 1045369"/>
                <a:gd name="connsiteX14" fmla="*/ 797719 w 1169194"/>
                <a:gd name="connsiteY14" fmla="*/ 26194 h 1045369"/>
                <a:gd name="connsiteX15" fmla="*/ 800100 w 1169194"/>
                <a:gd name="connsiteY15" fmla="*/ 7144 h 1045369"/>
                <a:gd name="connsiteX16" fmla="*/ 807244 w 1169194"/>
                <a:gd name="connsiteY16" fmla="*/ 0 h 1045369"/>
                <a:gd name="connsiteX17" fmla="*/ 833438 w 1169194"/>
                <a:gd name="connsiteY17" fmla="*/ 2382 h 1045369"/>
                <a:gd name="connsiteX18" fmla="*/ 862013 w 1169194"/>
                <a:gd name="connsiteY18" fmla="*/ 9525 h 1045369"/>
                <a:gd name="connsiteX19" fmla="*/ 883444 w 1169194"/>
                <a:gd name="connsiteY19" fmla="*/ 21432 h 1045369"/>
                <a:gd name="connsiteX20" fmla="*/ 923925 w 1169194"/>
                <a:gd name="connsiteY20" fmla="*/ 57150 h 1045369"/>
                <a:gd name="connsiteX21" fmla="*/ 966788 w 1169194"/>
                <a:gd name="connsiteY21" fmla="*/ 100013 h 1045369"/>
                <a:gd name="connsiteX22" fmla="*/ 1023938 w 1169194"/>
                <a:gd name="connsiteY22" fmla="*/ 161925 h 1045369"/>
                <a:gd name="connsiteX23" fmla="*/ 1054894 w 1169194"/>
                <a:gd name="connsiteY23" fmla="*/ 207169 h 1045369"/>
                <a:gd name="connsiteX24" fmla="*/ 1085850 w 1169194"/>
                <a:gd name="connsiteY24" fmla="*/ 254794 h 1045369"/>
                <a:gd name="connsiteX25" fmla="*/ 1126331 w 1169194"/>
                <a:gd name="connsiteY25" fmla="*/ 323850 h 1045369"/>
                <a:gd name="connsiteX26" fmla="*/ 1143000 w 1169194"/>
                <a:gd name="connsiteY26" fmla="*/ 352425 h 1045369"/>
                <a:gd name="connsiteX27" fmla="*/ 1159669 w 1169194"/>
                <a:gd name="connsiteY27" fmla="*/ 383382 h 1045369"/>
                <a:gd name="connsiteX28" fmla="*/ 1169194 w 1169194"/>
                <a:gd name="connsiteY28" fmla="*/ 419100 h 1045369"/>
                <a:gd name="connsiteX29" fmla="*/ 1166813 w 1169194"/>
                <a:gd name="connsiteY29" fmla="*/ 442913 h 1045369"/>
                <a:gd name="connsiteX30" fmla="*/ 1162050 w 1169194"/>
                <a:gd name="connsiteY30" fmla="*/ 461963 h 1045369"/>
                <a:gd name="connsiteX31" fmla="*/ 1145381 w 1169194"/>
                <a:gd name="connsiteY31" fmla="*/ 478632 h 1045369"/>
                <a:gd name="connsiteX32" fmla="*/ 1119188 w 1169194"/>
                <a:gd name="connsiteY32" fmla="*/ 485775 h 1045369"/>
                <a:gd name="connsiteX33" fmla="*/ 1081088 w 1169194"/>
                <a:gd name="connsiteY33" fmla="*/ 490538 h 1045369"/>
                <a:gd name="connsiteX34" fmla="*/ 1031081 w 1169194"/>
                <a:gd name="connsiteY34" fmla="*/ 504825 h 1045369"/>
                <a:gd name="connsiteX35" fmla="*/ 957263 w 1169194"/>
                <a:gd name="connsiteY35" fmla="*/ 538163 h 1045369"/>
                <a:gd name="connsiteX36" fmla="*/ 857250 w 1169194"/>
                <a:gd name="connsiteY36" fmla="*/ 592932 h 1045369"/>
                <a:gd name="connsiteX37" fmla="*/ 726281 w 1169194"/>
                <a:gd name="connsiteY37" fmla="*/ 661988 h 1045369"/>
                <a:gd name="connsiteX38" fmla="*/ 576263 w 1169194"/>
                <a:gd name="connsiteY38" fmla="*/ 747713 h 1045369"/>
                <a:gd name="connsiteX39" fmla="*/ 323850 w 1169194"/>
                <a:gd name="connsiteY39" fmla="*/ 890588 h 1045369"/>
                <a:gd name="connsiteX40" fmla="*/ 54769 w 1169194"/>
                <a:gd name="connsiteY40" fmla="*/ 1045369 h 1045369"/>
                <a:gd name="connsiteX41" fmla="*/ 0 w 1169194"/>
                <a:gd name="connsiteY41" fmla="*/ 985838 h 1045369"/>
                <a:gd name="connsiteX42" fmla="*/ 109538 w 1169194"/>
                <a:gd name="connsiteY42" fmla="*/ 897732 h 1045369"/>
                <a:gd name="connsiteX43" fmla="*/ 221456 w 1169194"/>
                <a:gd name="connsiteY43" fmla="*/ 804863 h 1045369"/>
                <a:gd name="connsiteX44" fmla="*/ 392906 w 1169194"/>
                <a:gd name="connsiteY44" fmla="*/ 666750 h 1045369"/>
                <a:gd name="connsiteX45" fmla="*/ 473869 w 1169194"/>
                <a:gd name="connsiteY45" fmla="*/ 590550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69194" h="1045369">
                  <a:moveTo>
                    <a:pt x="473869" y="590550"/>
                  </a:moveTo>
                  <a:lnTo>
                    <a:pt x="597694" y="476250"/>
                  </a:lnTo>
                  <a:lnTo>
                    <a:pt x="723900" y="342900"/>
                  </a:lnTo>
                  <a:lnTo>
                    <a:pt x="759619" y="302419"/>
                  </a:lnTo>
                  <a:lnTo>
                    <a:pt x="776288" y="285750"/>
                  </a:lnTo>
                  <a:lnTo>
                    <a:pt x="790575" y="269082"/>
                  </a:lnTo>
                  <a:lnTo>
                    <a:pt x="804863" y="245269"/>
                  </a:lnTo>
                  <a:lnTo>
                    <a:pt x="812006" y="223838"/>
                  </a:lnTo>
                  <a:lnTo>
                    <a:pt x="819150" y="200025"/>
                  </a:lnTo>
                  <a:lnTo>
                    <a:pt x="821531" y="161925"/>
                  </a:lnTo>
                  <a:lnTo>
                    <a:pt x="816769" y="119063"/>
                  </a:lnTo>
                  <a:lnTo>
                    <a:pt x="814388" y="104775"/>
                  </a:lnTo>
                  <a:lnTo>
                    <a:pt x="804863" y="71438"/>
                  </a:lnTo>
                  <a:lnTo>
                    <a:pt x="797719" y="42863"/>
                  </a:lnTo>
                  <a:lnTo>
                    <a:pt x="797719" y="26194"/>
                  </a:lnTo>
                  <a:lnTo>
                    <a:pt x="800100" y="7144"/>
                  </a:lnTo>
                  <a:lnTo>
                    <a:pt x="807244" y="0"/>
                  </a:lnTo>
                  <a:lnTo>
                    <a:pt x="833438" y="2382"/>
                  </a:lnTo>
                  <a:lnTo>
                    <a:pt x="862013" y="9525"/>
                  </a:lnTo>
                  <a:lnTo>
                    <a:pt x="883444" y="21432"/>
                  </a:lnTo>
                  <a:lnTo>
                    <a:pt x="923925" y="57150"/>
                  </a:lnTo>
                  <a:lnTo>
                    <a:pt x="966788" y="100013"/>
                  </a:lnTo>
                  <a:lnTo>
                    <a:pt x="1023938" y="161925"/>
                  </a:lnTo>
                  <a:lnTo>
                    <a:pt x="1054894" y="207169"/>
                  </a:lnTo>
                  <a:lnTo>
                    <a:pt x="1085850" y="254794"/>
                  </a:lnTo>
                  <a:lnTo>
                    <a:pt x="1126331" y="323850"/>
                  </a:lnTo>
                  <a:lnTo>
                    <a:pt x="1143000" y="352425"/>
                  </a:lnTo>
                  <a:lnTo>
                    <a:pt x="1159669" y="383382"/>
                  </a:lnTo>
                  <a:lnTo>
                    <a:pt x="1169194" y="419100"/>
                  </a:lnTo>
                  <a:lnTo>
                    <a:pt x="1166813" y="442913"/>
                  </a:lnTo>
                  <a:lnTo>
                    <a:pt x="1162050" y="461963"/>
                  </a:lnTo>
                  <a:lnTo>
                    <a:pt x="1145381" y="478632"/>
                  </a:lnTo>
                  <a:lnTo>
                    <a:pt x="1119188" y="485775"/>
                  </a:lnTo>
                  <a:lnTo>
                    <a:pt x="1081088" y="490538"/>
                  </a:lnTo>
                  <a:lnTo>
                    <a:pt x="1031081" y="504825"/>
                  </a:lnTo>
                  <a:lnTo>
                    <a:pt x="957263" y="538163"/>
                  </a:lnTo>
                  <a:lnTo>
                    <a:pt x="857250" y="592932"/>
                  </a:lnTo>
                  <a:lnTo>
                    <a:pt x="726281" y="661988"/>
                  </a:lnTo>
                  <a:lnTo>
                    <a:pt x="576263" y="747713"/>
                  </a:lnTo>
                  <a:lnTo>
                    <a:pt x="323850" y="890588"/>
                  </a:lnTo>
                  <a:lnTo>
                    <a:pt x="54769" y="1045369"/>
                  </a:lnTo>
                  <a:lnTo>
                    <a:pt x="0" y="985838"/>
                  </a:lnTo>
                  <a:lnTo>
                    <a:pt x="109538" y="897732"/>
                  </a:lnTo>
                  <a:lnTo>
                    <a:pt x="221456" y="804863"/>
                  </a:lnTo>
                  <a:lnTo>
                    <a:pt x="392906" y="666750"/>
                  </a:lnTo>
                  <a:lnTo>
                    <a:pt x="47386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3530D5F6-1014-D84B-9DB5-EECD64AEE8CC}"/>
                </a:ext>
              </a:extLst>
            </p:cNvPr>
            <p:cNvSpPr/>
            <p:nvPr/>
          </p:nvSpPr>
          <p:spPr>
            <a:xfrm>
              <a:off x="3762375" y="1951038"/>
              <a:ext cx="2332038" cy="1679575"/>
            </a:xfrm>
            <a:custGeom>
              <a:avLst/>
              <a:gdLst>
                <a:gd name="connsiteX0" fmla="*/ 776288 w 2331244"/>
                <a:gd name="connsiteY0" fmla="*/ 335756 h 1681162"/>
                <a:gd name="connsiteX1" fmla="*/ 1019175 w 2331244"/>
                <a:gd name="connsiteY1" fmla="*/ 307181 h 1681162"/>
                <a:gd name="connsiteX2" fmla="*/ 1216819 w 2331244"/>
                <a:gd name="connsiteY2" fmla="*/ 288131 h 1681162"/>
                <a:gd name="connsiteX3" fmla="*/ 1335881 w 2331244"/>
                <a:gd name="connsiteY3" fmla="*/ 278606 h 1681162"/>
                <a:gd name="connsiteX4" fmla="*/ 1509713 w 2331244"/>
                <a:gd name="connsiteY4" fmla="*/ 266700 h 1681162"/>
                <a:gd name="connsiteX5" fmla="*/ 1669256 w 2331244"/>
                <a:gd name="connsiteY5" fmla="*/ 259556 h 1681162"/>
                <a:gd name="connsiteX6" fmla="*/ 1764506 w 2331244"/>
                <a:gd name="connsiteY6" fmla="*/ 254794 h 1681162"/>
                <a:gd name="connsiteX7" fmla="*/ 1840706 w 2331244"/>
                <a:gd name="connsiteY7" fmla="*/ 252412 h 1681162"/>
                <a:gd name="connsiteX8" fmla="*/ 1864519 w 2331244"/>
                <a:gd name="connsiteY8" fmla="*/ 252412 h 1681162"/>
                <a:gd name="connsiteX9" fmla="*/ 1905000 w 2331244"/>
                <a:gd name="connsiteY9" fmla="*/ 257175 h 1681162"/>
                <a:gd name="connsiteX10" fmla="*/ 1933575 w 2331244"/>
                <a:gd name="connsiteY10" fmla="*/ 269081 h 1681162"/>
                <a:gd name="connsiteX11" fmla="*/ 1945481 w 2331244"/>
                <a:gd name="connsiteY11" fmla="*/ 278606 h 1681162"/>
                <a:gd name="connsiteX12" fmla="*/ 1957388 w 2331244"/>
                <a:gd name="connsiteY12" fmla="*/ 292894 h 1681162"/>
                <a:gd name="connsiteX13" fmla="*/ 1969294 w 2331244"/>
                <a:gd name="connsiteY13" fmla="*/ 316706 h 1681162"/>
                <a:gd name="connsiteX14" fmla="*/ 1974056 w 2331244"/>
                <a:gd name="connsiteY14" fmla="*/ 340519 h 1681162"/>
                <a:gd name="connsiteX15" fmla="*/ 1971675 w 2331244"/>
                <a:gd name="connsiteY15" fmla="*/ 390525 h 1681162"/>
                <a:gd name="connsiteX16" fmla="*/ 1957388 w 2331244"/>
                <a:gd name="connsiteY16" fmla="*/ 485775 h 1681162"/>
                <a:gd name="connsiteX17" fmla="*/ 1916906 w 2331244"/>
                <a:gd name="connsiteY17" fmla="*/ 773906 h 1681162"/>
                <a:gd name="connsiteX18" fmla="*/ 1876425 w 2331244"/>
                <a:gd name="connsiteY18" fmla="*/ 928687 h 1681162"/>
                <a:gd name="connsiteX19" fmla="*/ 1804988 w 2331244"/>
                <a:gd name="connsiteY19" fmla="*/ 1419225 h 1681162"/>
                <a:gd name="connsiteX20" fmla="*/ 1766888 w 2331244"/>
                <a:gd name="connsiteY20" fmla="*/ 1619250 h 1681162"/>
                <a:gd name="connsiteX21" fmla="*/ 1781175 w 2331244"/>
                <a:gd name="connsiteY21" fmla="*/ 1645444 h 1681162"/>
                <a:gd name="connsiteX22" fmla="*/ 1802606 w 2331244"/>
                <a:gd name="connsiteY22" fmla="*/ 1664494 h 1681162"/>
                <a:gd name="connsiteX23" fmla="*/ 1824038 w 2331244"/>
                <a:gd name="connsiteY23" fmla="*/ 1671637 h 1681162"/>
                <a:gd name="connsiteX24" fmla="*/ 1850231 w 2331244"/>
                <a:gd name="connsiteY24" fmla="*/ 1678781 h 1681162"/>
                <a:gd name="connsiteX25" fmla="*/ 1885950 w 2331244"/>
                <a:gd name="connsiteY25" fmla="*/ 1681162 h 1681162"/>
                <a:gd name="connsiteX26" fmla="*/ 1919288 w 2331244"/>
                <a:gd name="connsiteY26" fmla="*/ 1671637 h 1681162"/>
                <a:gd name="connsiteX27" fmla="*/ 1955006 w 2331244"/>
                <a:gd name="connsiteY27" fmla="*/ 1657350 h 1681162"/>
                <a:gd name="connsiteX28" fmla="*/ 1983581 w 2331244"/>
                <a:gd name="connsiteY28" fmla="*/ 1633537 h 1681162"/>
                <a:gd name="connsiteX29" fmla="*/ 2009775 w 2331244"/>
                <a:gd name="connsiteY29" fmla="*/ 1597819 h 1681162"/>
                <a:gd name="connsiteX30" fmla="*/ 2031206 w 2331244"/>
                <a:gd name="connsiteY30" fmla="*/ 1547812 h 1681162"/>
                <a:gd name="connsiteX31" fmla="*/ 2050256 w 2331244"/>
                <a:gd name="connsiteY31" fmla="*/ 1478756 h 1681162"/>
                <a:gd name="connsiteX32" fmla="*/ 2088356 w 2331244"/>
                <a:gd name="connsiteY32" fmla="*/ 1266825 h 1681162"/>
                <a:gd name="connsiteX33" fmla="*/ 2152650 w 2331244"/>
                <a:gd name="connsiteY33" fmla="*/ 902494 h 1681162"/>
                <a:gd name="connsiteX34" fmla="*/ 2219325 w 2331244"/>
                <a:gd name="connsiteY34" fmla="*/ 526256 h 1681162"/>
                <a:gd name="connsiteX35" fmla="*/ 2235994 w 2331244"/>
                <a:gd name="connsiteY35" fmla="*/ 438150 h 1681162"/>
                <a:gd name="connsiteX36" fmla="*/ 2250281 w 2331244"/>
                <a:gd name="connsiteY36" fmla="*/ 395287 h 1681162"/>
                <a:gd name="connsiteX37" fmla="*/ 2269331 w 2331244"/>
                <a:gd name="connsiteY37" fmla="*/ 359569 h 1681162"/>
                <a:gd name="connsiteX38" fmla="*/ 2288381 w 2331244"/>
                <a:gd name="connsiteY38" fmla="*/ 333375 h 1681162"/>
                <a:gd name="connsiteX39" fmla="*/ 2302669 w 2331244"/>
                <a:gd name="connsiteY39" fmla="*/ 316706 h 1681162"/>
                <a:gd name="connsiteX40" fmla="*/ 2321719 w 2331244"/>
                <a:gd name="connsiteY40" fmla="*/ 278606 h 1681162"/>
                <a:gd name="connsiteX41" fmla="*/ 2328863 w 2331244"/>
                <a:gd name="connsiteY41" fmla="*/ 250031 h 1681162"/>
                <a:gd name="connsiteX42" fmla="*/ 2331244 w 2331244"/>
                <a:gd name="connsiteY42" fmla="*/ 223837 h 1681162"/>
                <a:gd name="connsiteX43" fmla="*/ 2321719 w 2331244"/>
                <a:gd name="connsiteY43" fmla="*/ 190500 h 1681162"/>
                <a:gd name="connsiteX44" fmla="*/ 2309813 w 2331244"/>
                <a:gd name="connsiteY44" fmla="*/ 166687 h 1681162"/>
                <a:gd name="connsiteX45" fmla="*/ 2288381 w 2331244"/>
                <a:gd name="connsiteY45" fmla="*/ 142875 h 1681162"/>
                <a:gd name="connsiteX46" fmla="*/ 2238375 w 2331244"/>
                <a:gd name="connsiteY46" fmla="*/ 109537 h 1681162"/>
                <a:gd name="connsiteX47" fmla="*/ 2183606 w 2331244"/>
                <a:gd name="connsiteY47" fmla="*/ 80962 h 1681162"/>
                <a:gd name="connsiteX48" fmla="*/ 2114550 w 2331244"/>
                <a:gd name="connsiteY48" fmla="*/ 45244 h 1681162"/>
                <a:gd name="connsiteX49" fmla="*/ 2052638 w 2331244"/>
                <a:gd name="connsiteY49" fmla="*/ 19050 h 1681162"/>
                <a:gd name="connsiteX50" fmla="*/ 2009775 w 2331244"/>
                <a:gd name="connsiteY50" fmla="*/ 7144 h 1681162"/>
                <a:gd name="connsiteX51" fmla="*/ 1964531 w 2331244"/>
                <a:gd name="connsiteY51" fmla="*/ 0 h 1681162"/>
                <a:gd name="connsiteX52" fmla="*/ 1938338 w 2331244"/>
                <a:gd name="connsiteY52" fmla="*/ 4762 h 1681162"/>
                <a:gd name="connsiteX53" fmla="*/ 1902619 w 2331244"/>
                <a:gd name="connsiteY53" fmla="*/ 21431 h 1681162"/>
                <a:gd name="connsiteX54" fmla="*/ 1828800 w 2331244"/>
                <a:gd name="connsiteY54" fmla="*/ 40481 h 1681162"/>
                <a:gd name="connsiteX55" fmla="*/ 1735931 w 2331244"/>
                <a:gd name="connsiteY55" fmla="*/ 54769 h 1681162"/>
                <a:gd name="connsiteX56" fmla="*/ 1600200 w 2331244"/>
                <a:gd name="connsiteY56" fmla="*/ 71437 h 1681162"/>
                <a:gd name="connsiteX57" fmla="*/ 1500188 w 2331244"/>
                <a:gd name="connsiteY57" fmla="*/ 80962 h 1681162"/>
                <a:gd name="connsiteX58" fmla="*/ 1335881 w 2331244"/>
                <a:gd name="connsiteY58" fmla="*/ 92869 h 1681162"/>
                <a:gd name="connsiteX59" fmla="*/ 1228725 w 2331244"/>
                <a:gd name="connsiteY59" fmla="*/ 95250 h 1681162"/>
                <a:gd name="connsiteX60" fmla="*/ 969169 w 2331244"/>
                <a:gd name="connsiteY60" fmla="*/ 140494 h 1681162"/>
                <a:gd name="connsiteX61" fmla="*/ 812006 w 2331244"/>
                <a:gd name="connsiteY61" fmla="*/ 164306 h 1681162"/>
                <a:gd name="connsiteX62" fmla="*/ 550069 w 2331244"/>
                <a:gd name="connsiteY62" fmla="*/ 202406 h 1681162"/>
                <a:gd name="connsiteX63" fmla="*/ 278606 w 2331244"/>
                <a:gd name="connsiteY63" fmla="*/ 235744 h 1681162"/>
                <a:gd name="connsiteX64" fmla="*/ 178594 w 2331244"/>
                <a:gd name="connsiteY64" fmla="*/ 247650 h 1681162"/>
                <a:gd name="connsiteX65" fmla="*/ 130969 w 2331244"/>
                <a:gd name="connsiteY65" fmla="*/ 250031 h 1681162"/>
                <a:gd name="connsiteX66" fmla="*/ 0 w 2331244"/>
                <a:gd name="connsiteY66" fmla="*/ 252412 h 1681162"/>
                <a:gd name="connsiteX67" fmla="*/ 66675 w 2331244"/>
                <a:gd name="connsiteY67" fmla="*/ 452437 h 1681162"/>
                <a:gd name="connsiteX68" fmla="*/ 361950 w 2331244"/>
                <a:gd name="connsiteY68" fmla="*/ 397669 h 1681162"/>
                <a:gd name="connsiteX69" fmla="*/ 611981 w 2331244"/>
                <a:gd name="connsiteY69" fmla="*/ 357187 h 1681162"/>
                <a:gd name="connsiteX70" fmla="*/ 776288 w 2331244"/>
                <a:gd name="connsiteY70" fmla="*/ 335756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331244" h="1681162">
                  <a:moveTo>
                    <a:pt x="776288" y="335756"/>
                  </a:moveTo>
                  <a:lnTo>
                    <a:pt x="1019175" y="307181"/>
                  </a:lnTo>
                  <a:lnTo>
                    <a:pt x="1216819" y="288131"/>
                  </a:lnTo>
                  <a:lnTo>
                    <a:pt x="1335881" y="278606"/>
                  </a:lnTo>
                  <a:lnTo>
                    <a:pt x="1509713" y="266700"/>
                  </a:lnTo>
                  <a:lnTo>
                    <a:pt x="1669256" y="259556"/>
                  </a:lnTo>
                  <a:lnTo>
                    <a:pt x="1764506" y="254794"/>
                  </a:lnTo>
                  <a:lnTo>
                    <a:pt x="1840706" y="252412"/>
                  </a:lnTo>
                  <a:lnTo>
                    <a:pt x="1864519" y="252412"/>
                  </a:lnTo>
                  <a:lnTo>
                    <a:pt x="1905000" y="257175"/>
                  </a:lnTo>
                  <a:lnTo>
                    <a:pt x="1933575" y="269081"/>
                  </a:lnTo>
                  <a:lnTo>
                    <a:pt x="1945481" y="278606"/>
                  </a:lnTo>
                  <a:lnTo>
                    <a:pt x="1957388" y="292894"/>
                  </a:lnTo>
                  <a:lnTo>
                    <a:pt x="1969294" y="316706"/>
                  </a:lnTo>
                  <a:lnTo>
                    <a:pt x="1974056" y="340519"/>
                  </a:lnTo>
                  <a:lnTo>
                    <a:pt x="1971675" y="390525"/>
                  </a:lnTo>
                  <a:lnTo>
                    <a:pt x="1957388" y="485775"/>
                  </a:lnTo>
                  <a:lnTo>
                    <a:pt x="1916906" y="773906"/>
                  </a:lnTo>
                  <a:lnTo>
                    <a:pt x="1876425" y="928687"/>
                  </a:lnTo>
                  <a:lnTo>
                    <a:pt x="1804988" y="1419225"/>
                  </a:lnTo>
                  <a:lnTo>
                    <a:pt x="1766888" y="1619250"/>
                  </a:lnTo>
                  <a:lnTo>
                    <a:pt x="1781175" y="1645444"/>
                  </a:lnTo>
                  <a:lnTo>
                    <a:pt x="1802606" y="1664494"/>
                  </a:lnTo>
                  <a:lnTo>
                    <a:pt x="1824038" y="1671637"/>
                  </a:lnTo>
                  <a:lnTo>
                    <a:pt x="1850231" y="1678781"/>
                  </a:lnTo>
                  <a:lnTo>
                    <a:pt x="1885950" y="1681162"/>
                  </a:lnTo>
                  <a:lnTo>
                    <a:pt x="1919288" y="1671637"/>
                  </a:lnTo>
                  <a:lnTo>
                    <a:pt x="1955006" y="1657350"/>
                  </a:lnTo>
                  <a:lnTo>
                    <a:pt x="1983581" y="1633537"/>
                  </a:lnTo>
                  <a:lnTo>
                    <a:pt x="2009775" y="1597819"/>
                  </a:lnTo>
                  <a:lnTo>
                    <a:pt x="2031206" y="1547812"/>
                  </a:lnTo>
                  <a:lnTo>
                    <a:pt x="2050256" y="1478756"/>
                  </a:lnTo>
                  <a:lnTo>
                    <a:pt x="2088356" y="1266825"/>
                  </a:lnTo>
                  <a:lnTo>
                    <a:pt x="2152650" y="902494"/>
                  </a:lnTo>
                  <a:lnTo>
                    <a:pt x="2219325" y="526256"/>
                  </a:lnTo>
                  <a:lnTo>
                    <a:pt x="2235994" y="438150"/>
                  </a:lnTo>
                  <a:lnTo>
                    <a:pt x="2250281" y="395287"/>
                  </a:lnTo>
                  <a:lnTo>
                    <a:pt x="2269331" y="359569"/>
                  </a:lnTo>
                  <a:lnTo>
                    <a:pt x="2288381" y="333375"/>
                  </a:lnTo>
                  <a:lnTo>
                    <a:pt x="2302669" y="316706"/>
                  </a:lnTo>
                  <a:lnTo>
                    <a:pt x="2321719" y="278606"/>
                  </a:lnTo>
                  <a:lnTo>
                    <a:pt x="2328863" y="250031"/>
                  </a:lnTo>
                  <a:lnTo>
                    <a:pt x="2331244" y="223837"/>
                  </a:lnTo>
                  <a:lnTo>
                    <a:pt x="2321719" y="190500"/>
                  </a:lnTo>
                  <a:lnTo>
                    <a:pt x="2309813" y="166687"/>
                  </a:lnTo>
                  <a:lnTo>
                    <a:pt x="2288381" y="142875"/>
                  </a:lnTo>
                  <a:lnTo>
                    <a:pt x="2238375" y="109537"/>
                  </a:lnTo>
                  <a:lnTo>
                    <a:pt x="2183606" y="80962"/>
                  </a:lnTo>
                  <a:lnTo>
                    <a:pt x="2114550" y="45244"/>
                  </a:lnTo>
                  <a:lnTo>
                    <a:pt x="2052638" y="19050"/>
                  </a:lnTo>
                  <a:lnTo>
                    <a:pt x="2009775" y="7144"/>
                  </a:lnTo>
                  <a:lnTo>
                    <a:pt x="1964531" y="0"/>
                  </a:lnTo>
                  <a:lnTo>
                    <a:pt x="1938338" y="4762"/>
                  </a:lnTo>
                  <a:lnTo>
                    <a:pt x="1902619" y="21431"/>
                  </a:lnTo>
                  <a:lnTo>
                    <a:pt x="1828800" y="40481"/>
                  </a:lnTo>
                  <a:lnTo>
                    <a:pt x="1735931" y="54769"/>
                  </a:lnTo>
                  <a:lnTo>
                    <a:pt x="1600200" y="71437"/>
                  </a:lnTo>
                  <a:lnTo>
                    <a:pt x="1500188" y="80962"/>
                  </a:lnTo>
                  <a:lnTo>
                    <a:pt x="1335881" y="92869"/>
                  </a:lnTo>
                  <a:lnTo>
                    <a:pt x="1228725" y="95250"/>
                  </a:lnTo>
                  <a:lnTo>
                    <a:pt x="969169" y="140494"/>
                  </a:lnTo>
                  <a:lnTo>
                    <a:pt x="812006" y="164306"/>
                  </a:lnTo>
                  <a:lnTo>
                    <a:pt x="550069" y="202406"/>
                  </a:lnTo>
                  <a:lnTo>
                    <a:pt x="278606" y="235744"/>
                  </a:lnTo>
                  <a:lnTo>
                    <a:pt x="178594" y="247650"/>
                  </a:lnTo>
                  <a:cubicBezTo>
                    <a:pt x="132557" y="250073"/>
                    <a:pt x="148452" y="250031"/>
                    <a:pt x="130969" y="250031"/>
                  </a:cubicBezTo>
                  <a:lnTo>
                    <a:pt x="0" y="252412"/>
                  </a:lnTo>
                  <a:lnTo>
                    <a:pt x="66675" y="452437"/>
                  </a:lnTo>
                  <a:lnTo>
                    <a:pt x="361950" y="397669"/>
                  </a:lnTo>
                  <a:lnTo>
                    <a:pt x="611981" y="357187"/>
                  </a:lnTo>
                  <a:lnTo>
                    <a:pt x="776288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877FF95-6725-6A49-87F7-7D5438E92B65}"/>
                </a:ext>
              </a:extLst>
            </p:cNvPr>
            <p:cNvSpPr/>
            <p:nvPr/>
          </p:nvSpPr>
          <p:spPr>
            <a:xfrm>
              <a:off x="3865563" y="2662238"/>
              <a:ext cx="1911350" cy="393700"/>
            </a:xfrm>
            <a:custGeom>
              <a:avLst/>
              <a:gdLst>
                <a:gd name="connsiteX0" fmla="*/ 740569 w 1912144"/>
                <a:gd name="connsiteY0" fmla="*/ 142875 h 392906"/>
                <a:gd name="connsiteX1" fmla="*/ 1090612 w 1912144"/>
                <a:gd name="connsiteY1" fmla="*/ 88106 h 392906"/>
                <a:gd name="connsiteX2" fmla="*/ 1381125 w 1912144"/>
                <a:gd name="connsiteY2" fmla="*/ 42862 h 392906"/>
                <a:gd name="connsiteX3" fmla="*/ 1562100 w 1912144"/>
                <a:gd name="connsiteY3" fmla="*/ 11906 h 392906"/>
                <a:gd name="connsiteX4" fmla="*/ 1635919 w 1912144"/>
                <a:gd name="connsiteY4" fmla="*/ 0 h 392906"/>
                <a:gd name="connsiteX5" fmla="*/ 1676400 w 1912144"/>
                <a:gd name="connsiteY5" fmla="*/ 0 h 392906"/>
                <a:gd name="connsiteX6" fmla="*/ 1716881 w 1912144"/>
                <a:gd name="connsiteY6" fmla="*/ 4762 h 392906"/>
                <a:gd name="connsiteX7" fmla="*/ 1771650 w 1912144"/>
                <a:gd name="connsiteY7" fmla="*/ 16668 h 392906"/>
                <a:gd name="connsiteX8" fmla="*/ 1912144 w 1912144"/>
                <a:gd name="connsiteY8" fmla="*/ 59531 h 392906"/>
                <a:gd name="connsiteX9" fmla="*/ 1885950 w 1912144"/>
                <a:gd name="connsiteY9" fmla="*/ 228600 h 392906"/>
                <a:gd name="connsiteX10" fmla="*/ 1645444 w 1912144"/>
                <a:gd name="connsiteY10" fmla="*/ 235743 h 392906"/>
                <a:gd name="connsiteX11" fmla="*/ 1364456 w 1912144"/>
                <a:gd name="connsiteY11" fmla="*/ 250031 h 392906"/>
                <a:gd name="connsiteX12" fmla="*/ 1157287 w 1912144"/>
                <a:gd name="connsiteY12" fmla="*/ 261937 h 392906"/>
                <a:gd name="connsiteX13" fmla="*/ 947737 w 1912144"/>
                <a:gd name="connsiteY13" fmla="*/ 280987 h 392906"/>
                <a:gd name="connsiteX14" fmla="*/ 723900 w 1912144"/>
                <a:gd name="connsiteY14" fmla="*/ 307181 h 392906"/>
                <a:gd name="connsiteX15" fmla="*/ 528637 w 1912144"/>
                <a:gd name="connsiteY15" fmla="*/ 333375 h 392906"/>
                <a:gd name="connsiteX16" fmla="*/ 397669 w 1912144"/>
                <a:gd name="connsiteY16" fmla="*/ 354806 h 392906"/>
                <a:gd name="connsiteX17" fmla="*/ 245269 w 1912144"/>
                <a:gd name="connsiteY17" fmla="*/ 376237 h 392906"/>
                <a:gd name="connsiteX18" fmla="*/ 109537 w 1912144"/>
                <a:gd name="connsiteY18" fmla="*/ 388143 h 392906"/>
                <a:gd name="connsiteX19" fmla="*/ 0 w 1912144"/>
                <a:gd name="connsiteY19" fmla="*/ 392906 h 392906"/>
                <a:gd name="connsiteX20" fmla="*/ 7144 w 1912144"/>
                <a:gd name="connsiteY20" fmla="*/ 209550 h 392906"/>
                <a:gd name="connsiteX21" fmla="*/ 176212 w 1912144"/>
                <a:gd name="connsiteY21" fmla="*/ 207168 h 392906"/>
                <a:gd name="connsiteX22" fmla="*/ 295275 w 1912144"/>
                <a:gd name="connsiteY22" fmla="*/ 202406 h 392906"/>
                <a:gd name="connsiteX23" fmla="*/ 454819 w 1912144"/>
                <a:gd name="connsiteY23" fmla="*/ 185737 h 392906"/>
                <a:gd name="connsiteX24" fmla="*/ 740569 w 1912144"/>
                <a:gd name="connsiteY24" fmla="*/ 14287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2144" h="392906">
                  <a:moveTo>
                    <a:pt x="740569" y="142875"/>
                  </a:moveTo>
                  <a:lnTo>
                    <a:pt x="1090612" y="88106"/>
                  </a:lnTo>
                  <a:lnTo>
                    <a:pt x="1381125" y="42862"/>
                  </a:lnTo>
                  <a:lnTo>
                    <a:pt x="1562100" y="11906"/>
                  </a:lnTo>
                  <a:lnTo>
                    <a:pt x="1635919" y="0"/>
                  </a:lnTo>
                  <a:lnTo>
                    <a:pt x="1676400" y="0"/>
                  </a:lnTo>
                  <a:lnTo>
                    <a:pt x="1716881" y="4762"/>
                  </a:lnTo>
                  <a:lnTo>
                    <a:pt x="1771650" y="16668"/>
                  </a:lnTo>
                  <a:lnTo>
                    <a:pt x="1912144" y="59531"/>
                  </a:lnTo>
                  <a:lnTo>
                    <a:pt x="1885950" y="228600"/>
                  </a:lnTo>
                  <a:lnTo>
                    <a:pt x="1645444" y="235743"/>
                  </a:lnTo>
                  <a:lnTo>
                    <a:pt x="1364456" y="250031"/>
                  </a:lnTo>
                  <a:lnTo>
                    <a:pt x="1157287" y="261937"/>
                  </a:lnTo>
                  <a:lnTo>
                    <a:pt x="947737" y="280987"/>
                  </a:lnTo>
                  <a:lnTo>
                    <a:pt x="723900" y="307181"/>
                  </a:lnTo>
                  <a:lnTo>
                    <a:pt x="528637" y="333375"/>
                  </a:lnTo>
                  <a:lnTo>
                    <a:pt x="397669" y="354806"/>
                  </a:lnTo>
                  <a:lnTo>
                    <a:pt x="245269" y="376237"/>
                  </a:lnTo>
                  <a:lnTo>
                    <a:pt x="109537" y="388143"/>
                  </a:lnTo>
                  <a:lnTo>
                    <a:pt x="0" y="392906"/>
                  </a:lnTo>
                  <a:lnTo>
                    <a:pt x="7144" y="209550"/>
                  </a:lnTo>
                  <a:lnTo>
                    <a:pt x="176212" y="207168"/>
                  </a:lnTo>
                  <a:lnTo>
                    <a:pt x="295275" y="202406"/>
                  </a:lnTo>
                  <a:lnTo>
                    <a:pt x="454819" y="185737"/>
                  </a:lnTo>
                  <a:lnTo>
                    <a:pt x="740569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4D6D6648-A163-4746-810C-F1789D177AB7}"/>
                </a:ext>
              </a:extLst>
            </p:cNvPr>
            <p:cNvSpPr/>
            <p:nvPr/>
          </p:nvSpPr>
          <p:spPr>
            <a:xfrm>
              <a:off x="3838575" y="3333750"/>
              <a:ext cx="1779588" cy="446088"/>
            </a:xfrm>
            <a:custGeom>
              <a:avLst/>
              <a:gdLst>
                <a:gd name="connsiteX0" fmla="*/ 726281 w 1778794"/>
                <a:gd name="connsiteY0" fmla="*/ 161925 h 445294"/>
                <a:gd name="connsiteX1" fmla="*/ 1007269 w 1778794"/>
                <a:gd name="connsiteY1" fmla="*/ 119063 h 445294"/>
                <a:gd name="connsiteX2" fmla="*/ 1262063 w 1778794"/>
                <a:gd name="connsiteY2" fmla="*/ 80963 h 445294"/>
                <a:gd name="connsiteX3" fmla="*/ 1528763 w 1778794"/>
                <a:gd name="connsiteY3" fmla="*/ 38100 h 445294"/>
                <a:gd name="connsiteX4" fmla="*/ 1778794 w 1778794"/>
                <a:gd name="connsiteY4" fmla="*/ 0 h 445294"/>
                <a:gd name="connsiteX5" fmla="*/ 1754981 w 1778794"/>
                <a:gd name="connsiteY5" fmla="*/ 228600 h 445294"/>
                <a:gd name="connsiteX6" fmla="*/ 1545431 w 1778794"/>
                <a:gd name="connsiteY6" fmla="*/ 245269 h 445294"/>
                <a:gd name="connsiteX7" fmla="*/ 1271588 w 1778794"/>
                <a:gd name="connsiteY7" fmla="*/ 271463 h 445294"/>
                <a:gd name="connsiteX8" fmla="*/ 1004888 w 1778794"/>
                <a:gd name="connsiteY8" fmla="*/ 302419 h 445294"/>
                <a:gd name="connsiteX9" fmla="*/ 702469 w 1778794"/>
                <a:gd name="connsiteY9" fmla="*/ 340519 h 445294"/>
                <a:gd name="connsiteX10" fmla="*/ 461963 w 1778794"/>
                <a:gd name="connsiteY10" fmla="*/ 373856 h 445294"/>
                <a:gd name="connsiteX11" fmla="*/ 209550 w 1778794"/>
                <a:gd name="connsiteY11" fmla="*/ 411956 h 445294"/>
                <a:gd name="connsiteX12" fmla="*/ 0 w 1778794"/>
                <a:gd name="connsiteY12" fmla="*/ 445294 h 445294"/>
                <a:gd name="connsiteX13" fmla="*/ 9525 w 1778794"/>
                <a:gd name="connsiteY13" fmla="*/ 264319 h 445294"/>
                <a:gd name="connsiteX14" fmla="*/ 335756 w 1778794"/>
                <a:gd name="connsiteY14" fmla="*/ 219075 h 445294"/>
                <a:gd name="connsiteX15" fmla="*/ 726281 w 1778794"/>
                <a:gd name="connsiteY15" fmla="*/ 16192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445294">
                  <a:moveTo>
                    <a:pt x="726281" y="161925"/>
                  </a:moveTo>
                  <a:lnTo>
                    <a:pt x="1007269" y="119063"/>
                  </a:lnTo>
                  <a:lnTo>
                    <a:pt x="1262063" y="80963"/>
                  </a:lnTo>
                  <a:lnTo>
                    <a:pt x="1528763" y="38100"/>
                  </a:lnTo>
                  <a:lnTo>
                    <a:pt x="1778794" y="0"/>
                  </a:lnTo>
                  <a:lnTo>
                    <a:pt x="1754981" y="228600"/>
                  </a:lnTo>
                  <a:lnTo>
                    <a:pt x="1545431" y="245269"/>
                  </a:lnTo>
                  <a:lnTo>
                    <a:pt x="1271588" y="271463"/>
                  </a:lnTo>
                  <a:lnTo>
                    <a:pt x="1004888" y="302419"/>
                  </a:lnTo>
                  <a:lnTo>
                    <a:pt x="702469" y="340519"/>
                  </a:lnTo>
                  <a:lnTo>
                    <a:pt x="461963" y="373856"/>
                  </a:lnTo>
                  <a:lnTo>
                    <a:pt x="209550" y="411956"/>
                  </a:lnTo>
                  <a:lnTo>
                    <a:pt x="0" y="445294"/>
                  </a:lnTo>
                  <a:lnTo>
                    <a:pt x="9525" y="264319"/>
                  </a:lnTo>
                  <a:lnTo>
                    <a:pt x="335756" y="219075"/>
                  </a:lnTo>
                  <a:lnTo>
                    <a:pt x="72628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AFE81595-C4C1-6142-9D7C-98C99A33A971}"/>
                </a:ext>
              </a:extLst>
            </p:cNvPr>
            <p:cNvSpPr/>
            <p:nvPr/>
          </p:nvSpPr>
          <p:spPr>
            <a:xfrm rot="16200000">
              <a:off x="1774825" y="3848101"/>
              <a:ext cx="3908425" cy="425450"/>
            </a:xfrm>
            <a:custGeom>
              <a:avLst/>
              <a:gdLst>
                <a:gd name="connsiteX0" fmla="*/ 1974850 w 3908425"/>
                <a:gd name="connsiteY0" fmla="*/ 152400 h 425450"/>
                <a:gd name="connsiteX1" fmla="*/ 2597150 w 3908425"/>
                <a:gd name="connsiteY1" fmla="*/ 165100 h 425450"/>
                <a:gd name="connsiteX2" fmla="*/ 3076575 w 3908425"/>
                <a:gd name="connsiteY2" fmla="*/ 171450 h 425450"/>
                <a:gd name="connsiteX3" fmla="*/ 3346450 w 3908425"/>
                <a:gd name="connsiteY3" fmla="*/ 177800 h 425450"/>
                <a:gd name="connsiteX4" fmla="*/ 3451225 w 3908425"/>
                <a:gd name="connsiteY4" fmla="*/ 180975 h 425450"/>
                <a:gd name="connsiteX5" fmla="*/ 3508375 w 3908425"/>
                <a:gd name="connsiteY5" fmla="*/ 177800 h 425450"/>
                <a:gd name="connsiteX6" fmla="*/ 3559175 w 3908425"/>
                <a:gd name="connsiteY6" fmla="*/ 168275 h 425450"/>
                <a:gd name="connsiteX7" fmla="*/ 3603625 w 3908425"/>
                <a:gd name="connsiteY7" fmla="*/ 158750 h 425450"/>
                <a:gd name="connsiteX8" fmla="*/ 3660775 w 3908425"/>
                <a:gd name="connsiteY8" fmla="*/ 142875 h 425450"/>
                <a:gd name="connsiteX9" fmla="*/ 3708400 w 3908425"/>
                <a:gd name="connsiteY9" fmla="*/ 123825 h 425450"/>
                <a:gd name="connsiteX10" fmla="*/ 3756025 w 3908425"/>
                <a:gd name="connsiteY10" fmla="*/ 98425 h 425450"/>
                <a:gd name="connsiteX11" fmla="*/ 3803650 w 3908425"/>
                <a:gd name="connsiteY11" fmla="*/ 60325 h 425450"/>
                <a:gd name="connsiteX12" fmla="*/ 3832225 w 3908425"/>
                <a:gd name="connsiteY12" fmla="*/ 28575 h 425450"/>
                <a:gd name="connsiteX13" fmla="*/ 3848100 w 3908425"/>
                <a:gd name="connsiteY13" fmla="*/ 12700 h 425450"/>
                <a:gd name="connsiteX14" fmla="*/ 3876675 w 3908425"/>
                <a:gd name="connsiteY14" fmla="*/ 0 h 425450"/>
                <a:gd name="connsiteX15" fmla="*/ 3886200 w 3908425"/>
                <a:gd name="connsiteY15" fmla="*/ 0 h 425450"/>
                <a:gd name="connsiteX16" fmla="*/ 3898900 w 3908425"/>
                <a:gd name="connsiteY16" fmla="*/ 6350 h 425450"/>
                <a:gd name="connsiteX17" fmla="*/ 3908425 w 3908425"/>
                <a:gd name="connsiteY17" fmla="*/ 25400 h 425450"/>
                <a:gd name="connsiteX18" fmla="*/ 3908425 w 3908425"/>
                <a:gd name="connsiteY18" fmla="*/ 50800 h 425450"/>
                <a:gd name="connsiteX19" fmla="*/ 3898900 w 3908425"/>
                <a:gd name="connsiteY19" fmla="*/ 120650 h 425450"/>
                <a:gd name="connsiteX20" fmla="*/ 3867150 w 3908425"/>
                <a:gd name="connsiteY20" fmla="*/ 231775 h 425450"/>
                <a:gd name="connsiteX21" fmla="*/ 3829050 w 3908425"/>
                <a:gd name="connsiteY21" fmla="*/ 333375 h 425450"/>
                <a:gd name="connsiteX22" fmla="*/ 3800475 w 3908425"/>
                <a:gd name="connsiteY22" fmla="*/ 403225 h 425450"/>
                <a:gd name="connsiteX23" fmla="*/ 3638550 w 3908425"/>
                <a:gd name="connsiteY23" fmla="*/ 425450 h 425450"/>
                <a:gd name="connsiteX24" fmla="*/ 3384550 w 3908425"/>
                <a:gd name="connsiteY24" fmla="*/ 425450 h 425450"/>
                <a:gd name="connsiteX25" fmla="*/ 3127375 w 3908425"/>
                <a:gd name="connsiteY25" fmla="*/ 425450 h 425450"/>
                <a:gd name="connsiteX26" fmla="*/ 2924175 w 3908425"/>
                <a:gd name="connsiteY26" fmla="*/ 425450 h 425450"/>
                <a:gd name="connsiteX27" fmla="*/ 2698750 w 3908425"/>
                <a:gd name="connsiteY27" fmla="*/ 415925 h 425450"/>
                <a:gd name="connsiteX28" fmla="*/ 2384425 w 3908425"/>
                <a:gd name="connsiteY28" fmla="*/ 400050 h 425450"/>
                <a:gd name="connsiteX29" fmla="*/ 2082800 w 3908425"/>
                <a:gd name="connsiteY29" fmla="*/ 400050 h 425450"/>
                <a:gd name="connsiteX30" fmla="*/ 1581150 w 3908425"/>
                <a:gd name="connsiteY30" fmla="*/ 384175 h 425450"/>
                <a:gd name="connsiteX31" fmla="*/ 1114425 w 3908425"/>
                <a:gd name="connsiteY31" fmla="*/ 371475 h 425450"/>
                <a:gd name="connsiteX32" fmla="*/ 723900 w 3908425"/>
                <a:gd name="connsiteY32" fmla="*/ 358775 h 425450"/>
                <a:gd name="connsiteX33" fmla="*/ 619125 w 3908425"/>
                <a:gd name="connsiteY33" fmla="*/ 358775 h 425450"/>
                <a:gd name="connsiteX34" fmla="*/ 587375 w 3908425"/>
                <a:gd name="connsiteY34" fmla="*/ 365125 h 425450"/>
                <a:gd name="connsiteX35" fmla="*/ 568325 w 3908425"/>
                <a:gd name="connsiteY35" fmla="*/ 371475 h 425450"/>
                <a:gd name="connsiteX36" fmla="*/ 546100 w 3908425"/>
                <a:gd name="connsiteY36" fmla="*/ 381000 h 425450"/>
                <a:gd name="connsiteX37" fmla="*/ 520700 w 3908425"/>
                <a:gd name="connsiteY37" fmla="*/ 396875 h 425450"/>
                <a:gd name="connsiteX38" fmla="*/ 44450 w 3908425"/>
                <a:gd name="connsiteY38" fmla="*/ 295275 h 425450"/>
                <a:gd name="connsiteX39" fmla="*/ 19050 w 3908425"/>
                <a:gd name="connsiteY39" fmla="*/ 273050 h 425450"/>
                <a:gd name="connsiteX40" fmla="*/ 12700 w 3908425"/>
                <a:gd name="connsiteY40" fmla="*/ 263525 h 425450"/>
                <a:gd name="connsiteX41" fmla="*/ 3175 w 3908425"/>
                <a:gd name="connsiteY41" fmla="*/ 247650 h 425450"/>
                <a:gd name="connsiteX42" fmla="*/ 0 w 3908425"/>
                <a:gd name="connsiteY42" fmla="*/ 234950 h 425450"/>
                <a:gd name="connsiteX43" fmla="*/ 3175 w 3908425"/>
                <a:gd name="connsiteY43" fmla="*/ 219075 h 425450"/>
                <a:gd name="connsiteX44" fmla="*/ 15875 w 3908425"/>
                <a:gd name="connsiteY44" fmla="*/ 196850 h 425450"/>
                <a:gd name="connsiteX45" fmla="*/ 47625 w 3908425"/>
                <a:gd name="connsiteY45" fmla="*/ 168275 h 425450"/>
                <a:gd name="connsiteX46" fmla="*/ 98425 w 3908425"/>
                <a:gd name="connsiteY46" fmla="*/ 136525 h 425450"/>
                <a:gd name="connsiteX47" fmla="*/ 155575 w 3908425"/>
                <a:gd name="connsiteY47" fmla="*/ 104775 h 425450"/>
                <a:gd name="connsiteX48" fmla="*/ 234950 w 3908425"/>
                <a:gd name="connsiteY48" fmla="*/ 73025 h 425450"/>
                <a:gd name="connsiteX49" fmla="*/ 304800 w 3908425"/>
                <a:gd name="connsiteY49" fmla="*/ 53975 h 425450"/>
                <a:gd name="connsiteX50" fmla="*/ 358775 w 3908425"/>
                <a:gd name="connsiteY50" fmla="*/ 44450 h 425450"/>
                <a:gd name="connsiteX51" fmla="*/ 406400 w 3908425"/>
                <a:gd name="connsiteY51" fmla="*/ 41275 h 425450"/>
                <a:gd name="connsiteX52" fmla="*/ 438150 w 3908425"/>
                <a:gd name="connsiteY52" fmla="*/ 41275 h 425450"/>
                <a:gd name="connsiteX53" fmla="*/ 473075 w 3908425"/>
                <a:gd name="connsiteY53" fmla="*/ 44450 h 425450"/>
                <a:gd name="connsiteX54" fmla="*/ 498475 w 3908425"/>
                <a:gd name="connsiteY54" fmla="*/ 50800 h 425450"/>
                <a:gd name="connsiteX55" fmla="*/ 584200 w 3908425"/>
                <a:gd name="connsiteY55" fmla="*/ 82550 h 425450"/>
                <a:gd name="connsiteX56" fmla="*/ 638175 w 3908425"/>
                <a:gd name="connsiteY56" fmla="*/ 98425 h 425450"/>
                <a:gd name="connsiteX57" fmla="*/ 714375 w 3908425"/>
                <a:gd name="connsiteY57" fmla="*/ 117475 h 425450"/>
                <a:gd name="connsiteX58" fmla="*/ 835025 w 3908425"/>
                <a:gd name="connsiteY58" fmla="*/ 133350 h 425450"/>
                <a:gd name="connsiteX59" fmla="*/ 965200 w 3908425"/>
                <a:gd name="connsiteY59" fmla="*/ 136525 h 425450"/>
                <a:gd name="connsiteX60" fmla="*/ 1247775 w 3908425"/>
                <a:gd name="connsiteY60" fmla="*/ 142875 h 425450"/>
                <a:gd name="connsiteX61" fmla="*/ 1974850 w 3908425"/>
                <a:gd name="connsiteY61" fmla="*/ 15240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08425" h="425450">
                  <a:moveTo>
                    <a:pt x="1974850" y="152400"/>
                  </a:moveTo>
                  <a:lnTo>
                    <a:pt x="2597150" y="165100"/>
                  </a:lnTo>
                  <a:lnTo>
                    <a:pt x="3076575" y="171450"/>
                  </a:lnTo>
                  <a:lnTo>
                    <a:pt x="3346450" y="177800"/>
                  </a:lnTo>
                  <a:lnTo>
                    <a:pt x="3451225" y="180975"/>
                  </a:lnTo>
                  <a:lnTo>
                    <a:pt x="3508375" y="177800"/>
                  </a:lnTo>
                  <a:lnTo>
                    <a:pt x="3559175" y="168275"/>
                  </a:lnTo>
                  <a:lnTo>
                    <a:pt x="3603625" y="158750"/>
                  </a:lnTo>
                  <a:lnTo>
                    <a:pt x="3660775" y="142875"/>
                  </a:lnTo>
                  <a:lnTo>
                    <a:pt x="3708400" y="123825"/>
                  </a:lnTo>
                  <a:lnTo>
                    <a:pt x="3756025" y="98425"/>
                  </a:lnTo>
                  <a:lnTo>
                    <a:pt x="3803650" y="60325"/>
                  </a:lnTo>
                  <a:lnTo>
                    <a:pt x="3832225" y="28575"/>
                  </a:lnTo>
                  <a:lnTo>
                    <a:pt x="3848100" y="12700"/>
                  </a:lnTo>
                  <a:lnTo>
                    <a:pt x="3876675" y="0"/>
                  </a:lnTo>
                  <a:lnTo>
                    <a:pt x="3886200" y="0"/>
                  </a:lnTo>
                  <a:lnTo>
                    <a:pt x="3898900" y="6350"/>
                  </a:lnTo>
                  <a:lnTo>
                    <a:pt x="3908425" y="25400"/>
                  </a:lnTo>
                  <a:lnTo>
                    <a:pt x="3908425" y="50800"/>
                  </a:lnTo>
                  <a:lnTo>
                    <a:pt x="3898900" y="120650"/>
                  </a:lnTo>
                  <a:lnTo>
                    <a:pt x="3867150" y="231775"/>
                  </a:lnTo>
                  <a:lnTo>
                    <a:pt x="3829050" y="333375"/>
                  </a:lnTo>
                  <a:lnTo>
                    <a:pt x="3800475" y="403225"/>
                  </a:lnTo>
                  <a:lnTo>
                    <a:pt x="3638550" y="425450"/>
                  </a:lnTo>
                  <a:lnTo>
                    <a:pt x="3384550" y="425450"/>
                  </a:lnTo>
                  <a:lnTo>
                    <a:pt x="3127375" y="425450"/>
                  </a:lnTo>
                  <a:lnTo>
                    <a:pt x="2924175" y="425450"/>
                  </a:lnTo>
                  <a:lnTo>
                    <a:pt x="2698750" y="415925"/>
                  </a:lnTo>
                  <a:lnTo>
                    <a:pt x="2384425" y="400050"/>
                  </a:lnTo>
                  <a:lnTo>
                    <a:pt x="2082800" y="400050"/>
                  </a:lnTo>
                  <a:lnTo>
                    <a:pt x="1581150" y="384175"/>
                  </a:lnTo>
                  <a:lnTo>
                    <a:pt x="1114425" y="371475"/>
                  </a:lnTo>
                  <a:lnTo>
                    <a:pt x="723900" y="358775"/>
                  </a:lnTo>
                  <a:lnTo>
                    <a:pt x="619125" y="358775"/>
                  </a:lnTo>
                  <a:lnTo>
                    <a:pt x="587375" y="365125"/>
                  </a:lnTo>
                  <a:lnTo>
                    <a:pt x="568325" y="371475"/>
                  </a:lnTo>
                  <a:lnTo>
                    <a:pt x="546100" y="381000"/>
                  </a:lnTo>
                  <a:lnTo>
                    <a:pt x="520700" y="396875"/>
                  </a:lnTo>
                  <a:lnTo>
                    <a:pt x="44450" y="295275"/>
                  </a:lnTo>
                  <a:lnTo>
                    <a:pt x="19050" y="273050"/>
                  </a:lnTo>
                  <a:lnTo>
                    <a:pt x="12700" y="263525"/>
                  </a:lnTo>
                  <a:lnTo>
                    <a:pt x="3175" y="247650"/>
                  </a:lnTo>
                  <a:lnTo>
                    <a:pt x="0" y="234950"/>
                  </a:lnTo>
                  <a:lnTo>
                    <a:pt x="3175" y="219075"/>
                  </a:lnTo>
                  <a:lnTo>
                    <a:pt x="15875" y="196850"/>
                  </a:lnTo>
                  <a:lnTo>
                    <a:pt x="47625" y="168275"/>
                  </a:lnTo>
                  <a:lnTo>
                    <a:pt x="98425" y="136525"/>
                  </a:lnTo>
                  <a:lnTo>
                    <a:pt x="155575" y="104775"/>
                  </a:lnTo>
                  <a:lnTo>
                    <a:pt x="234950" y="73025"/>
                  </a:lnTo>
                  <a:lnTo>
                    <a:pt x="304800" y="53975"/>
                  </a:lnTo>
                  <a:lnTo>
                    <a:pt x="358775" y="44450"/>
                  </a:lnTo>
                  <a:lnTo>
                    <a:pt x="406400" y="41275"/>
                  </a:lnTo>
                  <a:lnTo>
                    <a:pt x="438150" y="41275"/>
                  </a:lnTo>
                  <a:lnTo>
                    <a:pt x="473075" y="44450"/>
                  </a:lnTo>
                  <a:lnTo>
                    <a:pt x="498475" y="50800"/>
                  </a:lnTo>
                  <a:lnTo>
                    <a:pt x="584200" y="82550"/>
                  </a:lnTo>
                  <a:lnTo>
                    <a:pt x="638175" y="98425"/>
                  </a:lnTo>
                  <a:lnTo>
                    <a:pt x="714375" y="117475"/>
                  </a:lnTo>
                  <a:lnTo>
                    <a:pt x="835025" y="133350"/>
                  </a:lnTo>
                  <a:lnTo>
                    <a:pt x="965200" y="136525"/>
                  </a:lnTo>
                  <a:lnTo>
                    <a:pt x="1247775" y="142875"/>
                  </a:lnTo>
                  <a:lnTo>
                    <a:pt x="19748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530C54C3-FC6F-CD4D-A3BA-8D5A71F467E3}"/>
                </a:ext>
              </a:extLst>
            </p:cNvPr>
            <p:cNvSpPr/>
            <p:nvPr/>
          </p:nvSpPr>
          <p:spPr>
            <a:xfrm>
              <a:off x="3763963" y="4973638"/>
              <a:ext cx="1158875" cy="1035050"/>
            </a:xfrm>
            <a:custGeom>
              <a:avLst/>
              <a:gdLst>
                <a:gd name="connsiteX0" fmla="*/ 614363 w 1157288"/>
                <a:gd name="connsiteY0" fmla="*/ 326232 h 1033463"/>
                <a:gd name="connsiteX1" fmla="*/ 442913 w 1157288"/>
                <a:gd name="connsiteY1" fmla="*/ 426244 h 1033463"/>
                <a:gd name="connsiteX2" fmla="*/ 338138 w 1157288"/>
                <a:gd name="connsiteY2" fmla="*/ 485775 h 1033463"/>
                <a:gd name="connsiteX3" fmla="*/ 304800 w 1157288"/>
                <a:gd name="connsiteY3" fmla="*/ 504825 h 1033463"/>
                <a:gd name="connsiteX4" fmla="*/ 266700 w 1157288"/>
                <a:gd name="connsiteY4" fmla="*/ 523875 h 1033463"/>
                <a:gd name="connsiteX5" fmla="*/ 240507 w 1157288"/>
                <a:gd name="connsiteY5" fmla="*/ 533400 h 1033463"/>
                <a:gd name="connsiteX6" fmla="*/ 204788 w 1157288"/>
                <a:gd name="connsiteY6" fmla="*/ 538163 h 1033463"/>
                <a:gd name="connsiteX7" fmla="*/ 190500 w 1157288"/>
                <a:gd name="connsiteY7" fmla="*/ 535782 h 1033463"/>
                <a:gd name="connsiteX8" fmla="*/ 161925 w 1157288"/>
                <a:gd name="connsiteY8" fmla="*/ 528638 h 1033463"/>
                <a:gd name="connsiteX9" fmla="*/ 145257 w 1157288"/>
                <a:gd name="connsiteY9" fmla="*/ 519113 h 1033463"/>
                <a:gd name="connsiteX10" fmla="*/ 119063 w 1157288"/>
                <a:gd name="connsiteY10" fmla="*/ 476250 h 1033463"/>
                <a:gd name="connsiteX11" fmla="*/ 0 w 1157288"/>
                <a:gd name="connsiteY11" fmla="*/ 1033463 h 1033463"/>
                <a:gd name="connsiteX12" fmla="*/ 47625 w 1157288"/>
                <a:gd name="connsiteY12" fmla="*/ 995363 h 1033463"/>
                <a:gd name="connsiteX13" fmla="*/ 104775 w 1157288"/>
                <a:gd name="connsiteY13" fmla="*/ 940594 h 1033463"/>
                <a:gd name="connsiteX14" fmla="*/ 223838 w 1157288"/>
                <a:gd name="connsiteY14" fmla="*/ 826294 h 1033463"/>
                <a:gd name="connsiteX15" fmla="*/ 307182 w 1157288"/>
                <a:gd name="connsiteY15" fmla="*/ 752475 h 1033463"/>
                <a:gd name="connsiteX16" fmla="*/ 388144 w 1157288"/>
                <a:gd name="connsiteY16" fmla="*/ 685800 h 1033463"/>
                <a:gd name="connsiteX17" fmla="*/ 509588 w 1157288"/>
                <a:gd name="connsiteY17" fmla="*/ 588169 h 1033463"/>
                <a:gd name="connsiteX18" fmla="*/ 592932 w 1157288"/>
                <a:gd name="connsiteY18" fmla="*/ 526257 h 1033463"/>
                <a:gd name="connsiteX19" fmla="*/ 714375 w 1157288"/>
                <a:gd name="connsiteY19" fmla="*/ 438150 h 1033463"/>
                <a:gd name="connsiteX20" fmla="*/ 823913 w 1157288"/>
                <a:gd name="connsiteY20" fmla="*/ 347663 h 1033463"/>
                <a:gd name="connsiteX21" fmla="*/ 923925 w 1157288"/>
                <a:gd name="connsiteY21" fmla="*/ 266700 h 1033463"/>
                <a:gd name="connsiteX22" fmla="*/ 1021557 w 1157288"/>
                <a:gd name="connsiteY22" fmla="*/ 173832 h 1033463"/>
                <a:gd name="connsiteX23" fmla="*/ 1095375 w 1157288"/>
                <a:gd name="connsiteY23" fmla="*/ 104775 h 1033463"/>
                <a:gd name="connsiteX24" fmla="*/ 1140619 w 1157288"/>
                <a:gd name="connsiteY24" fmla="*/ 64294 h 1033463"/>
                <a:gd name="connsiteX25" fmla="*/ 1147763 w 1157288"/>
                <a:gd name="connsiteY25" fmla="*/ 47625 h 1033463"/>
                <a:gd name="connsiteX26" fmla="*/ 1157288 w 1157288"/>
                <a:gd name="connsiteY26" fmla="*/ 26194 h 1033463"/>
                <a:gd name="connsiteX27" fmla="*/ 1157288 w 1157288"/>
                <a:gd name="connsiteY27" fmla="*/ 4763 h 1033463"/>
                <a:gd name="connsiteX28" fmla="*/ 1150144 w 1157288"/>
                <a:gd name="connsiteY28" fmla="*/ 0 h 1033463"/>
                <a:gd name="connsiteX29" fmla="*/ 1131094 w 1157288"/>
                <a:gd name="connsiteY29" fmla="*/ 0 h 1033463"/>
                <a:gd name="connsiteX30" fmla="*/ 1107282 w 1157288"/>
                <a:gd name="connsiteY30" fmla="*/ 7144 h 1033463"/>
                <a:gd name="connsiteX31" fmla="*/ 1021557 w 1157288"/>
                <a:gd name="connsiteY31" fmla="*/ 64294 h 1033463"/>
                <a:gd name="connsiteX32" fmla="*/ 907257 w 1157288"/>
                <a:gd name="connsiteY32" fmla="*/ 140494 h 1033463"/>
                <a:gd name="connsiteX33" fmla="*/ 747713 w 1157288"/>
                <a:gd name="connsiteY33" fmla="*/ 242888 h 1033463"/>
                <a:gd name="connsiteX34" fmla="*/ 614363 w 1157288"/>
                <a:gd name="connsiteY34" fmla="*/ 326232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288" h="1033463">
                  <a:moveTo>
                    <a:pt x="614363" y="326232"/>
                  </a:moveTo>
                  <a:lnTo>
                    <a:pt x="442913" y="426244"/>
                  </a:lnTo>
                  <a:lnTo>
                    <a:pt x="338138" y="485775"/>
                  </a:lnTo>
                  <a:lnTo>
                    <a:pt x="304800" y="504825"/>
                  </a:lnTo>
                  <a:lnTo>
                    <a:pt x="266700" y="523875"/>
                  </a:lnTo>
                  <a:lnTo>
                    <a:pt x="240507" y="533400"/>
                  </a:lnTo>
                  <a:lnTo>
                    <a:pt x="204788" y="538163"/>
                  </a:lnTo>
                  <a:lnTo>
                    <a:pt x="190500" y="535782"/>
                  </a:lnTo>
                  <a:lnTo>
                    <a:pt x="161925" y="528638"/>
                  </a:lnTo>
                  <a:lnTo>
                    <a:pt x="145257" y="519113"/>
                  </a:lnTo>
                  <a:lnTo>
                    <a:pt x="119063" y="476250"/>
                  </a:lnTo>
                  <a:lnTo>
                    <a:pt x="0" y="1033463"/>
                  </a:lnTo>
                  <a:lnTo>
                    <a:pt x="47625" y="995363"/>
                  </a:lnTo>
                  <a:lnTo>
                    <a:pt x="104775" y="940594"/>
                  </a:lnTo>
                  <a:lnTo>
                    <a:pt x="223838" y="826294"/>
                  </a:lnTo>
                  <a:lnTo>
                    <a:pt x="307182" y="752475"/>
                  </a:lnTo>
                  <a:lnTo>
                    <a:pt x="388144" y="685800"/>
                  </a:lnTo>
                  <a:lnTo>
                    <a:pt x="509588" y="588169"/>
                  </a:lnTo>
                  <a:lnTo>
                    <a:pt x="592932" y="526257"/>
                  </a:lnTo>
                  <a:lnTo>
                    <a:pt x="714375" y="438150"/>
                  </a:lnTo>
                  <a:lnTo>
                    <a:pt x="823913" y="347663"/>
                  </a:lnTo>
                  <a:lnTo>
                    <a:pt x="923925" y="266700"/>
                  </a:lnTo>
                  <a:lnTo>
                    <a:pt x="1021557" y="173832"/>
                  </a:lnTo>
                  <a:lnTo>
                    <a:pt x="1095375" y="104775"/>
                  </a:lnTo>
                  <a:lnTo>
                    <a:pt x="1140619" y="64294"/>
                  </a:lnTo>
                  <a:lnTo>
                    <a:pt x="1147763" y="47625"/>
                  </a:lnTo>
                  <a:lnTo>
                    <a:pt x="1157288" y="26194"/>
                  </a:lnTo>
                  <a:lnTo>
                    <a:pt x="1157288" y="4763"/>
                  </a:lnTo>
                  <a:lnTo>
                    <a:pt x="1150144" y="0"/>
                  </a:lnTo>
                  <a:lnTo>
                    <a:pt x="1131094" y="0"/>
                  </a:lnTo>
                  <a:lnTo>
                    <a:pt x="1107282" y="7144"/>
                  </a:lnTo>
                  <a:lnTo>
                    <a:pt x="1021557" y="64294"/>
                  </a:lnTo>
                  <a:lnTo>
                    <a:pt x="907257" y="140494"/>
                  </a:lnTo>
                  <a:lnTo>
                    <a:pt x="747713" y="242888"/>
                  </a:lnTo>
                  <a:lnTo>
                    <a:pt x="61436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131F55F0-3AFB-2042-8D0B-BFD4F41F3D40}"/>
                </a:ext>
              </a:extLst>
            </p:cNvPr>
            <p:cNvSpPr/>
            <p:nvPr/>
          </p:nvSpPr>
          <p:spPr>
            <a:xfrm>
              <a:off x="4356100" y="3963988"/>
              <a:ext cx="2843213" cy="1835150"/>
            </a:xfrm>
            <a:custGeom>
              <a:avLst/>
              <a:gdLst>
                <a:gd name="connsiteX0" fmla="*/ 997744 w 2843213"/>
                <a:gd name="connsiteY0" fmla="*/ 869157 h 1833563"/>
                <a:gd name="connsiteX1" fmla="*/ 857250 w 2843213"/>
                <a:gd name="connsiteY1" fmla="*/ 721519 h 1833563"/>
                <a:gd name="connsiteX2" fmla="*/ 754857 w 2843213"/>
                <a:gd name="connsiteY2" fmla="*/ 619125 h 1833563"/>
                <a:gd name="connsiteX3" fmla="*/ 659607 w 2843213"/>
                <a:gd name="connsiteY3" fmla="*/ 523875 h 1833563"/>
                <a:gd name="connsiteX4" fmla="*/ 552450 w 2843213"/>
                <a:gd name="connsiteY4" fmla="*/ 426244 h 1833563"/>
                <a:gd name="connsiteX5" fmla="*/ 435769 w 2843213"/>
                <a:gd name="connsiteY5" fmla="*/ 328613 h 1833563"/>
                <a:gd name="connsiteX6" fmla="*/ 354807 w 2843213"/>
                <a:gd name="connsiteY6" fmla="*/ 266700 h 1833563"/>
                <a:gd name="connsiteX7" fmla="*/ 297657 w 2843213"/>
                <a:gd name="connsiteY7" fmla="*/ 221457 h 1833563"/>
                <a:gd name="connsiteX8" fmla="*/ 254794 w 2843213"/>
                <a:gd name="connsiteY8" fmla="*/ 192882 h 1833563"/>
                <a:gd name="connsiteX9" fmla="*/ 185738 w 2843213"/>
                <a:gd name="connsiteY9" fmla="*/ 147638 h 1833563"/>
                <a:gd name="connsiteX10" fmla="*/ 123825 w 2843213"/>
                <a:gd name="connsiteY10" fmla="*/ 111919 h 1833563"/>
                <a:gd name="connsiteX11" fmla="*/ 80963 w 2843213"/>
                <a:gd name="connsiteY11" fmla="*/ 90488 h 1833563"/>
                <a:gd name="connsiteX12" fmla="*/ 23813 w 2843213"/>
                <a:gd name="connsiteY12" fmla="*/ 61913 h 1833563"/>
                <a:gd name="connsiteX13" fmla="*/ 7144 w 2843213"/>
                <a:gd name="connsiteY13" fmla="*/ 45244 h 1833563"/>
                <a:gd name="connsiteX14" fmla="*/ 0 w 2843213"/>
                <a:gd name="connsiteY14" fmla="*/ 30957 h 1833563"/>
                <a:gd name="connsiteX15" fmla="*/ 2382 w 2843213"/>
                <a:gd name="connsiteY15" fmla="*/ 19050 h 1833563"/>
                <a:gd name="connsiteX16" fmla="*/ 9525 w 2843213"/>
                <a:gd name="connsiteY16" fmla="*/ 7144 h 1833563"/>
                <a:gd name="connsiteX17" fmla="*/ 23813 w 2843213"/>
                <a:gd name="connsiteY17" fmla="*/ 0 h 1833563"/>
                <a:gd name="connsiteX18" fmla="*/ 42863 w 2843213"/>
                <a:gd name="connsiteY18" fmla="*/ 0 h 1833563"/>
                <a:gd name="connsiteX19" fmla="*/ 73819 w 2843213"/>
                <a:gd name="connsiteY19" fmla="*/ 2382 h 1833563"/>
                <a:gd name="connsiteX20" fmla="*/ 111919 w 2843213"/>
                <a:gd name="connsiteY20" fmla="*/ 9525 h 1833563"/>
                <a:gd name="connsiteX21" fmla="*/ 166688 w 2843213"/>
                <a:gd name="connsiteY21" fmla="*/ 26194 h 1833563"/>
                <a:gd name="connsiteX22" fmla="*/ 228600 w 2843213"/>
                <a:gd name="connsiteY22" fmla="*/ 50007 h 1833563"/>
                <a:gd name="connsiteX23" fmla="*/ 285750 w 2843213"/>
                <a:gd name="connsiteY23" fmla="*/ 78582 h 1833563"/>
                <a:gd name="connsiteX24" fmla="*/ 352425 w 2843213"/>
                <a:gd name="connsiteY24" fmla="*/ 114300 h 1833563"/>
                <a:gd name="connsiteX25" fmla="*/ 452438 w 2843213"/>
                <a:gd name="connsiteY25" fmla="*/ 178594 h 1833563"/>
                <a:gd name="connsiteX26" fmla="*/ 573882 w 2843213"/>
                <a:gd name="connsiteY26" fmla="*/ 261938 h 1833563"/>
                <a:gd name="connsiteX27" fmla="*/ 661988 w 2843213"/>
                <a:gd name="connsiteY27" fmla="*/ 328613 h 1833563"/>
                <a:gd name="connsiteX28" fmla="*/ 776288 w 2843213"/>
                <a:gd name="connsiteY28" fmla="*/ 419100 h 1833563"/>
                <a:gd name="connsiteX29" fmla="*/ 854869 w 2843213"/>
                <a:gd name="connsiteY29" fmla="*/ 483394 h 1833563"/>
                <a:gd name="connsiteX30" fmla="*/ 940594 w 2843213"/>
                <a:gd name="connsiteY30" fmla="*/ 569119 h 1833563"/>
                <a:gd name="connsiteX31" fmla="*/ 1033463 w 2843213"/>
                <a:gd name="connsiteY31" fmla="*/ 654844 h 1833563"/>
                <a:gd name="connsiteX32" fmla="*/ 1166813 w 2843213"/>
                <a:gd name="connsiteY32" fmla="*/ 773907 h 1833563"/>
                <a:gd name="connsiteX33" fmla="*/ 1295400 w 2843213"/>
                <a:gd name="connsiteY33" fmla="*/ 885825 h 1833563"/>
                <a:gd name="connsiteX34" fmla="*/ 1416844 w 2843213"/>
                <a:gd name="connsiteY34" fmla="*/ 992982 h 1833563"/>
                <a:gd name="connsiteX35" fmla="*/ 1559719 w 2843213"/>
                <a:gd name="connsiteY35" fmla="*/ 1112044 h 1833563"/>
                <a:gd name="connsiteX36" fmla="*/ 1688307 w 2843213"/>
                <a:gd name="connsiteY36" fmla="*/ 1216819 h 1833563"/>
                <a:gd name="connsiteX37" fmla="*/ 1816894 w 2843213"/>
                <a:gd name="connsiteY37" fmla="*/ 1316832 h 1833563"/>
                <a:gd name="connsiteX38" fmla="*/ 1914525 w 2843213"/>
                <a:gd name="connsiteY38" fmla="*/ 1378744 h 1833563"/>
                <a:gd name="connsiteX39" fmla="*/ 2040732 w 2843213"/>
                <a:gd name="connsiteY39" fmla="*/ 1440657 h 1833563"/>
                <a:gd name="connsiteX40" fmla="*/ 2205038 w 2843213"/>
                <a:gd name="connsiteY40" fmla="*/ 1507332 h 1833563"/>
                <a:gd name="connsiteX41" fmla="*/ 2426494 w 2843213"/>
                <a:gd name="connsiteY41" fmla="*/ 1585913 h 1833563"/>
                <a:gd name="connsiteX42" fmla="*/ 2597944 w 2843213"/>
                <a:gd name="connsiteY42" fmla="*/ 1643063 h 1833563"/>
                <a:gd name="connsiteX43" fmla="*/ 2778919 w 2843213"/>
                <a:gd name="connsiteY43" fmla="*/ 1697832 h 1833563"/>
                <a:gd name="connsiteX44" fmla="*/ 2812257 w 2843213"/>
                <a:gd name="connsiteY44" fmla="*/ 1709738 h 1833563"/>
                <a:gd name="connsiteX45" fmla="*/ 2826544 w 2843213"/>
                <a:gd name="connsiteY45" fmla="*/ 1716882 h 1833563"/>
                <a:gd name="connsiteX46" fmla="*/ 2838450 w 2843213"/>
                <a:gd name="connsiteY46" fmla="*/ 1728788 h 1833563"/>
                <a:gd name="connsiteX47" fmla="*/ 2843213 w 2843213"/>
                <a:gd name="connsiteY47" fmla="*/ 1738313 h 1833563"/>
                <a:gd name="connsiteX48" fmla="*/ 2838450 w 2843213"/>
                <a:gd name="connsiteY48" fmla="*/ 1752600 h 1833563"/>
                <a:gd name="connsiteX49" fmla="*/ 2821782 w 2843213"/>
                <a:gd name="connsiteY49" fmla="*/ 1769269 h 1833563"/>
                <a:gd name="connsiteX50" fmla="*/ 2788444 w 2843213"/>
                <a:gd name="connsiteY50" fmla="*/ 1783557 h 1833563"/>
                <a:gd name="connsiteX51" fmla="*/ 2747963 w 2843213"/>
                <a:gd name="connsiteY51" fmla="*/ 1788319 h 1833563"/>
                <a:gd name="connsiteX52" fmla="*/ 2643188 w 2843213"/>
                <a:gd name="connsiteY52" fmla="*/ 1793082 h 1833563"/>
                <a:gd name="connsiteX53" fmla="*/ 2464594 w 2843213"/>
                <a:gd name="connsiteY53" fmla="*/ 1802607 h 1833563"/>
                <a:gd name="connsiteX54" fmla="*/ 2288382 w 2843213"/>
                <a:gd name="connsiteY54" fmla="*/ 1812132 h 1833563"/>
                <a:gd name="connsiteX55" fmla="*/ 2066925 w 2843213"/>
                <a:gd name="connsiteY55" fmla="*/ 1821657 h 1833563"/>
                <a:gd name="connsiteX56" fmla="*/ 1897857 w 2843213"/>
                <a:gd name="connsiteY56" fmla="*/ 1833563 h 1833563"/>
                <a:gd name="connsiteX57" fmla="*/ 1854994 w 2843213"/>
                <a:gd name="connsiteY57" fmla="*/ 1831182 h 1833563"/>
                <a:gd name="connsiteX58" fmla="*/ 1816894 w 2843213"/>
                <a:gd name="connsiteY58" fmla="*/ 1824038 h 1833563"/>
                <a:gd name="connsiteX59" fmla="*/ 1790700 w 2843213"/>
                <a:gd name="connsiteY59" fmla="*/ 1809750 h 1833563"/>
                <a:gd name="connsiteX60" fmla="*/ 1754982 w 2843213"/>
                <a:gd name="connsiteY60" fmla="*/ 1771650 h 1833563"/>
                <a:gd name="connsiteX61" fmla="*/ 1638300 w 2843213"/>
                <a:gd name="connsiteY61" fmla="*/ 1619250 h 1833563"/>
                <a:gd name="connsiteX62" fmla="*/ 1469232 w 2843213"/>
                <a:gd name="connsiteY62" fmla="*/ 1414463 h 1833563"/>
                <a:gd name="connsiteX63" fmla="*/ 1312069 w 2843213"/>
                <a:gd name="connsiteY63" fmla="*/ 1223963 h 1833563"/>
                <a:gd name="connsiteX64" fmla="*/ 1162050 w 2843213"/>
                <a:gd name="connsiteY64" fmla="*/ 1050132 h 1833563"/>
                <a:gd name="connsiteX65" fmla="*/ 997744 w 2843213"/>
                <a:gd name="connsiteY65" fmla="*/ 869157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3213" h="1833563">
                  <a:moveTo>
                    <a:pt x="997744" y="869157"/>
                  </a:moveTo>
                  <a:lnTo>
                    <a:pt x="857250" y="721519"/>
                  </a:lnTo>
                  <a:lnTo>
                    <a:pt x="754857" y="619125"/>
                  </a:lnTo>
                  <a:lnTo>
                    <a:pt x="659607" y="523875"/>
                  </a:lnTo>
                  <a:lnTo>
                    <a:pt x="552450" y="426244"/>
                  </a:lnTo>
                  <a:lnTo>
                    <a:pt x="435769" y="328613"/>
                  </a:lnTo>
                  <a:lnTo>
                    <a:pt x="354807" y="266700"/>
                  </a:lnTo>
                  <a:lnTo>
                    <a:pt x="297657" y="221457"/>
                  </a:lnTo>
                  <a:lnTo>
                    <a:pt x="254794" y="192882"/>
                  </a:lnTo>
                  <a:lnTo>
                    <a:pt x="185738" y="147638"/>
                  </a:lnTo>
                  <a:lnTo>
                    <a:pt x="123825" y="111919"/>
                  </a:lnTo>
                  <a:lnTo>
                    <a:pt x="80963" y="90488"/>
                  </a:lnTo>
                  <a:lnTo>
                    <a:pt x="23813" y="61913"/>
                  </a:lnTo>
                  <a:lnTo>
                    <a:pt x="7144" y="45244"/>
                  </a:lnTo>
                  <a:lnTo>
                    <a:pt x="0" y="30957"/>
                  </a:lnTo>
                  <a:lnTo>
                    <a:pt x="2382" y="19050"/>
                  </a:lnTo>
                  <a:lnTo>
                    <a:pt x="9525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73819" y="2382"/>
                  </a:lnTo>
                  <a:lnTo>
                    <a:pt x="111919" y="9525"/>
                  </a:lnTo>
                  <a:lnTo>
                    <a:pt x="166688" y="26194"/>
                  </a:lnTo>
                  <a:lnTo>
                    <a:pt x="228600" y="50007"/>
                  </a:lnTo>
                  <a:lnTo>
                    <a:pt x="285750" y="78582"/>
                  </a:lnTo>
                  <a:lnTo>
                    <a:pt x="352425" y="114300"/>
                  </a:lnTo>
                  <a:lnTo>
                    <a:pt x="452438" y="178594"/>
                  </a:lnTo>
                  <a:lnTo>
                    <a:pt x="573882" y="261938"/>
                  </a:lnTo>
                  <a:lnTo>
                    <a:pt x="661988" y="328613"/>
                  </a:lnTo>
                  <a:lnTo>
                    <a:pt x="776288" y="419100"/>
                  </a:lnTo>
                  <a:lnTo>
                    <a:pt x="854869" y="483394"/>
                  </a:lnTo>
                  <a:lnTo>
                    <a:pt x="940594" y="569119"/>
                  </a:lnTo>
                  <a:lnTo>
                    <a:pt x="1033463" y="654844"/>
                  </a:lnTo>
                  <a:lnTo>
                    <a:pt x="1166813" y="773907"/>
                  </a:lnTo>
                  <a:lnTo>
                    <a:pt x="1295400" y="885825"/>
                  </a:lnTo>
                  <a:lnTo>
                    <a:pt x="1416844" y="992982"/>
                  </a:lnTo>
                  <a:lnTo>
                    <a:pt x="1559719" y="1112044"/>
                  </a:lnTo>
                  <a:lnTo>
                    <a:pt x="1688307" y="1216819"/>
                  </a:lnTo>
                  <a:lnTo>
                    <a:pt x="1816894" y="1316832"/>
                  </a:lnTo>
                  <a:lnTo>
                    <a:pt x="1914525" y="1378744"/>
                  </a:lnTo>
                  <a:lnTo>
                    <a:pt x="2040732" y="1440657"/>
                  </a:lnTo>
                  <a:lnTo>
                    <a:pt x="2205038" y="1507332"/>
                  </a:lnTo>
                  <a:lnTo>
                    <a:pt x="2426494" y="1585913"/>
                  </a:lnTo>
                  <a:lnTo>
                    <a:pt x="2597944" y="1643063"/>
                  </a:lnTo>
                  <a:lnTo>
                    <a:pt x="2778919" y="1697832"/>
                  </a:lnTo>
                  <a:lnTo>
                    <a:pt x="2812257" y="1709738"/>
                  </a:lnTo>
                  <a:lnTo>
                    <a:pt x="2826544" y="1716882"/>
                  </a:lnTo>
                  <a:lnTo>
                    <a:pt x="2838450" y="1728788"/>
                  </a:lnTo>
                  <a:lnTo>
                    <a:pt x="2843213" y="1738313"/>
                  </a:lnTo>
                  <a:lnTo>
                    <a:pt x="2838450" y="1752600"/>
                  </a:lnTo>
                  <a:lnTo>
                    <a:pt x="2821782" y="1769269"/>
                  </a:lnTo>
                  <a:lnTo>
                    <a:pt x="2788444" y="1783557"/>
                  </a:lnTo>
                  <a:lnTo>
                    <a:pt x="2747963" y="1788319"/>
                  </a:lnTo>
                  <a:lnTo>
                    <a:pt x="2643188" y="1793082"/>
                  </a:lnTo>
                  <a:lnTo>
                    <a:pt x="2464594" y="1802607"/>
                  </a:lnTo>
                  <a:lnTo>
                    <a:pt x="2288382" y="1812132"/>
                  </a:lnTo>
                  <a:lnTo>
                    <a:pt x="2066925" y="1821657"/>
                  </a:lnTo>
                  <a:lnTo>
                    <a:pt x="1897857" y="1833563"/>
                  </a:lnTo>
                  <a:lnTo>
                    <a:pt x="1854994" y="1831182"/>
                  </a:lnTo>
                  <a:lnTo>
                    <a:pt x="1816894" y="1824038"/>
                  </a:lnTo>
                  <a:lnTo>
                    <a:pt x="1790700" y="1809750"/>
                  </a:lnTo>
                  <a:lnTo>
                    <a:pt x="1754982" y="1771650"/>
                  </a:lnTo>
                  <a:lnTo>
                    <a:pt x="1638300" y="1619250"/>
                  </a:lnTo>
                  <a:lnTo>
                    <a:pt x="1469232" y="1414463"/>
                  </a:lnTo>
                  <a:lnTo>
                    <a:pt x="1312069" y="1223963"/>
                  </a:lnTo>
                  <a:lnTo>
                    <a:pt x="1162050" y="1050132"/>
                  </a:lnTo>
                  <a:lnTo>
                    <a:pt x="997744" y="869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73721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9EECF96-D01A-B048-8B8D-AC6FF0C6A6A9}"/>
              </a:ext>
            </a:extLst>
          </p:cNvPr>
          <p:cNvSpPr/>
          <p:nvPr/>
        </p:nvSpPr>
        <p:spPr>
          <a:xfrm>
            <a:off x="4848225" y="1666875"/>
            <a:ext cx="1947863" cy="423863"/>
          </a:xfrm>
          <a:custGeom>
            <a:avLst/>
            <a:gdLst>
              <a:gd name="connsiteX0" fmla="*/ 1223963 w 1947863"/>
              <a:gd name="connsiteY0" fmla="*/ 273844 h 423863"/>
              <a:gd name="connsiteX1" fmla="*/ 726281 w 1947863"/>
              <a:gd name="connsiteY1" fmla="*/ 333375 h 423863"/>
              <a:gd name="connsiteX2" fmla="*/ 633413 w 1947863"/>
              <a:gd name="connsiteY2" fmla="*/ 350044 h 423863"/>
              <a:gd name="connsiteX3" fmla="*/ 478631 w 1947863"/>
              <a:gd name="connsiteY3" fmla="*/ 383381 h 423863"/>
              <a:gd name="connsiteX4" fmla="*/ 385763 w 1947863"/>
              <a:gd name="connsiteY4" fmla="*/ 407194 h 423863"/>
              <a:gd name="connsiteX5" fmla="*/ 323850 w 1947863"/>
              <a:gd name="connsiteY5" fmla="*/ 423863 h 423863"/>
              <a:gd name="connsiteX6" fmla="*/ 302419 w 1947863"/>
              <a:gd name="connsiteY6" fmla="*/ 421481 h 423863"/>
              <a:gd name="connsiteX7" fmla="*/ 252413 w 1947863"/>
              <a:gd name="connsiteY7" fmla="*/ 400050 h 423863"/>
              <a:gd name="connsiteX8" fmla="*/ 209550 w 1947863"/>
              <a:gd name="connsiteY8" fmla="*/ 376238 h 423863"/>
              <a:gd name="connsiteX9" fmla="*/ 171450 w 1947863"/>
              <a:gd name="connsiteY9" fmla="*/ 347663 h 423863"/>
              <a:gd name="connsiteX10" fmla="*/ 126206 w 1947863"/>
              <a:gd name="connsiteY10" fmla="*/ 304800 h 423863"/>
              <a:gd name="connsiteX11" fmla="*/ 90488 w 1947863"/>
              <a:gd name="connsiteY11" fmla="*/ 266700 h 423863"/>
              <a:gd name="connsiteX12" fmla="*/ 57150 w 1947863"/>
              <a:gd name="connsiteY12" fmla="*/ 216694 h 423863"/>
              <a:gd name="connsiteX13" fmla="*/ 26194 w 1947863"/>
              <a:gd name="connsiteY13" fmla="*/ 171450 h 423863"/>
              <a:gd name="connsiteX14" fmla="*/ 7144 w 1947863"/>
              <a:gd name="connsiteY14" fmla="*/ 138113 h 423863"/>
              <a:gd name="connsiteX15" fmla="*/ 0 w 1947863"/>
              <a:gd name="connsiteY15" fmla="*/ 109538 h 423863"/>
              <a:gd name="connsiteX16" fmla="*/ 4763 w 1947863"/>
              <a:gd name="connsiteY16" fmla="*/ 80963 h 423863"/>
              <a:gd name="connsiteX17" fmla="*/ 16669 w 1947863"/>
              <a:gd name="connsiteY17" fmla="*/ 73819 h 423863"/>
              <a:gd name="connsiteX18" fmla="*/ 35719 w 1947863"/>
              <a:gd name="connsiteY18" fmla="*/ 76200 h 423863"/>
              <a:gd name="connsiteX19" fmla="*/ 54769 w 1947863"/>
              <a:gd name="connsiteY19" fmla="*/ 88106 h 423863"/>
              <a:gd name="connsiteX20" fmla="*/ 100013 w 1947863"/>
              <a:gd name="connsiteY20" fmla="*/ 121444 h 423863"/>
              <a:gd name="connsiteX21" fmla="*/ 159544 w 1947863"/>
              <a:gd name="connsiteY21" fmla="*/ 152400 h 423863"/>
              <a:gd name="connsiteX22" fmla="*/ 214313 w 1947863"/>
              <a:gd name="connsiteY22" fmla="*/ 180975 h 423863"/>
              <a:gd name="connsiteX23" fmla="*/ 269081 w 1947863"/>
              <a:gd name="connsiteY23" fmla="*/ 200025 h 423863"/>
              <a:gd name="connsiteX24" fmla="*/ 326231 w 1947863"/>
              <a:gd name="connsiteY24" fmla="*/ 207169 h 423863"/>
              <a:gd name="connsiteX25" fmla="*/ 395288 w 1947863"/>
              <a:gd name="connsiteY25" fmla="*/ 202406 h 423863"/>
              <a:gd name="connsiteX26" fmla="*/ 752475 w 1947863"/>
              <a:gd name="connsiteY26" fmla="*/ 157163 h 423863"/>
              <a:gd name="connsiteX27" fmla="*/ 1204913 w 1947863"/>
              <a:gd name="connsiteY27" fmla="*/ 102394 h 423863"/>
              <a:gd name="connsiteX28" fmla="*/ 1466850 w 1947863"/>
              <a:gd name="connsiteY28" fmla="*/ 66675 h 423863"/>
              <a:gd name="connsiteX29" fmla="*/ 1509713 w 1947863"/>
              <a:gd name="connsiteY29" fmla="*/ 57150 h 423863"/>
              <a:gd name="connsiteX30" fmla="*/ 1550194 w 1947863"/>
              <a:gd name="connsiteY30" fmla="*/ 42863 h 423863"/>
              <a:gd name="connsiteX31" fmla="*/ 1593056 w 1947863"/>
              <a:gd name="connsiteY31" fmla="*/ 16669 h 423863"/>
              <a:gd name="connsiteX32" fmla="*/ 1614488 w 1947863"/>
              <a:gd name="connsiteY32" fmla="*/ 0 h 423863"/>
              <a:gd name="connsiteX33" fmla="*/ 1626394 w 1947863"/>
              <a:gd name="connsiteY33" fmla="*/ 0 h 423863"/>
              <a:gd name="connsiteX34" fmla="*/ 1676400 w 1947863"/>
              <a:gd name="connsiteY34" fmla="*/ 26194 h 423863"/>
              <a:gd name="connsiteX35" fmla="*/ 1740694 w 1947863"/>
              <a:gd name="connsiteY35" fmla="*/ 66675 h 423863"/>
              <a:gd name="connsiteX36" fmla="*/ 1816894 w 1947863"/>
              <a:gd name="connsiteY36" fmla="*/ 130969 h 423863"/>
              <a:gd name="connsiteX37" fmla="*/ 1888331 w 1947863"/>
              <a:gd name="connsiteY37" fmla="*/ 197644 h 423863"/>
              <a:gd name="connsiteX38" fmla="*/ 1931194 w 1947863"/>
              <a:gd name="connsiteY38" fmla="*/ 247650 h 423863"/>
              <a:gd name="connsiteX39" fmla="*/ 1945481 w 1947863"/>
              <a:gd name="connsiteY39" fmla="*/ 276225 h 423863"/>
              <a:gd name="connsiteX40" fmla="*/ 1947863 w 1947863"/>
              <a:gd name="connsiteY40" fmla="*/ 307181 h 423863"/>
              <a:gd name="connsiteX41" fmla="*/ 1940719 w 1947863"/>
              <a:gd name="connsiteY41" fmla="*/ 338138 h 423863"/>
              <a:gd name="connsiteX42" fmla="*/ 1928813 w 1947863"/>
              <a:gd name="connsiteY42" fmla="*/ 354806 h 423863"/>
              <a:gd name="connsiteX43" fmla="*/ 1900238 w 1947863"/>
              <a:gd name="connsiteY43" fmla="*/ 371475 h 423863"/>
              <a:gd name="connsiteX44" fmla="*/ 1881188 w 1947863"/>
              <a:gd name="connsiteY44" fmla="*/ 392906 h 423863"/>
              <a:gd name="connsiteX45" fmla="*/ 1595438 w 1947863"/>
              <a:gd name="connsiteY45" fmla="*/ 285750 h 423863"/>
              <a:gd name="connsiteX46" fmla="*/ 1576388 w 1947863"/>
              <a:gd name="connsiteY46" fmla="*/ 271463 h 423863"/>
              <a:gd name="connsiteX47" fmla="*/ 1550194 w 1947863"/>
              <a:gd name="connsiteY47" fmla="*/ 254794 h 423863"/>
              <a:gd name="connsiteX48" fmla="*/ 1504950 w 1947863"/>
              <a:gd name="connsiteY48" fmla="*/ 247650 h 423863"/>
              <a:gd name="connsiteX49" fmla="*/ 1223963 w 1947863"/>
              <a:gd name="connsiteY49" fmla="*/ 27384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47863" h="423863">
                <a:moveTo>
                  <a:pt x="1223963" y="273844"/>
                </a:moveTo>
                <a:lnTo>
                  <a:pt x="726281" y="333375"/>
                </a:lnTo>
                <a:lnTo>
                  <a:pt x="633413" y="350044"/>
                </a:lnTo>
                <a:lnTo>
                  <a:pt x="478631" y="383381"/>
                </a:lnTo>
                <a:lnTo>
                  <a:pt x="385763" y="407194"/>
                </a:lnTo>
                <a:lnTo>
                  <a:pt x="323850" y="423863"/>
                </a:lnTo>
                <a:lnTo>
                  <a:pt x="302419" y="421481"/>
                </a:lnTo>
                <a:lnTo>
                  <a:pt x="252413" y="400050"/>
                </a:lnTo>
                <a:lnTo>
                  <a:pt x="209550" y="376238"/>
                </a:lnTo>
                <a:lnTo>
                  <a:pt x="171450" y="347663"/>
                </a:lnTo>
                <a:lnTo>
                  <a:pt x="126206" y="304800"/>
                </a:lnTo>
                <a:lnTo>
                  <a:pt x="90488" y="266700"/>
                </a:lnTo>
                <a:lnTo>
                  <a:pt x="57150" y="216694"/>
                </a:lnTo>
                <a:lnTo>
                  <a:pt x="26194" y="171450"/>
                </a:lnTo>
                <a:lnTo>
                  <a:pt x="7144" y="138113"/>
                </a:lnTo>
                <a:lnTo>
                  <a:pt x="0" y="109538"/>
                </a:lnTo>
                <a:lnTo>
                  <a:pt x="4763" y="80963"/>
                </a:lnTo>
                <a:lnTo>
                  <a:pt x="16669" y="73819"/>
                </a:lnTo>
                <a:lnTo>
                  <a:pt x="35719" y="76200"/>
                </a:lnTo>
                <a:lnTo>
                  <a:pt x="54769" y="88106"/>
                </a:lnTo>
                <a:lnTo>
                  <a:pt x="100013" y="121444"/>
                </a:lnTo>
                <a:lnTo>
                  <a:pt x="159544" y="152400"/>
                </a:lnTo>
                <a:lnTo>
                  <a:pt x="214313" y="180975"/>
                </a:lnTo>
                <a:lnTo>
                  <a:pt x="269081" y="200025"/>
                </a:lnTo>
                <a:lnTo>
                  <a:pt x="326231" y="207169"/>
                </a:lnTo>
                <a:lnTo>
                  <a:pt x="395288" y="202406"/>
                </a:lnTo>
                <a:lnTo>
                  <a:pt x="752475" y="157163"/>
                </a:lnTo>
                <a:lnTo>
                  <a:pt x="1204913" y="102394"/>
                </a:lnTo>
                <a:lnTo>
                  <a:pt x="1466850" y="66675"/>
                </a:lnTo>
                <a:lnTo>
                  <a:pt x="1509713" y="57150"/>
                </a:lnTo>
                <a:lnTo>
                  <a:pt x="1550194" y="42863"/>
                </a:lnTo>
                <a:lnTo>
                  <a:pt x="1593056" y="16669"/>
                </a:lnTo>
                <a:lnTo>
                  <a:pt x="1614488" y="0"/>
                </a:lnTo>
                <a:lnTo>
                  <a:pt x="1626394" y="0"/>
                </a:lnTo>
                <a:lnTo>
                  <a:pt x="1676400" y="26194"/>
                </a:lnTo>
                <a:lnTo>
                  <a:pt x="1740694" y="66675"/>
                </a:lnTo>
                <a:lnTo>
                  <a:pt x="1816894" y="130969"/>
                </a:lnTo>
                <a:lnTo>
                  <a:pt x="1888331" y="197644"/>
                </a:lnTo>
                <a:lnTo>
                  <a:pt x="1931194" y="247650"/>
                </a:lnTo>
                <a:lnTo>
                  <a:pt x="1945481" y="276225"/>
                </a:lnTo>
                <a:lnTo>
                  <a:pt x="1947863" y="307181"/>
                </a:lnTo>
                <a:lnTo>
                  <a:pt x="1940719" y="338138"/>
                </a:lnTo>
                <a:lnTo>
                  <a:pt x="1928813" y="354806"/>
                </a:lnTo>
                <a:lnTo>
                  <a:pt x="1900238" y="371475"/>
                </a:lnTo>
                <a:lnTo>
                  <a:pt x="1881188" y="392906"/>
                </a:lnTo>
                <a:lnTo>
                  <a:pt x="1595438" y="285750"/>
                </a:lnTo>
                <a:lnTo>
                  <a:pt x="1576388" y="271463"/>
                </a:lnTo>
                <a:lnTo>
                  <a:pt x="1550194" y="254794"/>
                </a:lnTo>
                <a:lnTo>
                  <a:pt x="1504950" y="247650"/>
                </a:lnTo>
                <a:lnTo>
                  <a:pt x="1223963" y="2738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9E8E5C8-E337-1E4A-BDDF-983B547886D1}"/>
              </a:ext>
            </a:extLst>
          </p:cNvPr>
          <p:cNvSpPr/>
          <p:nvPr/>
        </p:nvSpPr>
        <p:spPr>
          <a:xfrm>
            <a:off x="4762500" y="3176588"/>
            <a:ext cx="427038" cy="1166812"/>
          </a:xfrm>
          <a:custGeom>
            <a:avLst/>
            <a:gdLst>
              <a:gd name="connsiteX0" fmla="*/ 185738 w 426244"/>
              <a:gd name="connsiteY0" fmla="*/ 714375 h 1166812"/>
              <a:gd name="connsiteX1" fmla="*/ 176213 w 426244"/>
              <a:gd name="connsiteY1" fmla="*/ 433387 h 1166812"/>
              <a:gd name="connsiteX2" fmla="*/ 166688 w 426244"/>
              <a:gd name="connsiteY2" fmla="*/ 328612 h 1166812"/>
              <a:gd name="connsiteX3" fmla="*/ 157163 w 426244"/>
              <a:gd name="connsiteY3" fmla="*/ 278606 h 1166812"/>
              <a:gd name="connsiteX4" fmla="*/ 140494 w 426244"/>
              <a:gd name="connsiteY4" fmla="*/ 233362 h 1166812"/>
              <a:gd name="connsiteX5" fmla="*/ 109538 w 426244"/>
              <a:gd name="connsiteY5" fmla="*/ 180975 h 1166812"/>
              <a:gd name="connsiteX6" fmla="*/ 76200 w 426244"/>
              <a:gd name="connsiteY6" fmla="*/ 133350 h 1166812"/>
              <a:gd name="connsiteX7" fmla="*/ 35719 w 426244"/>
              <a:gd name="connsiteY7" fmla="*/ 88106 h 1166812"/>
              <a:gd name="connsiteX8" fmla="*/ 9525 w 426244"/>
              <a:gd name="connsiteY8" fmla="*/ 61912 h 1166812"/>
              <a:gd name="connsiteX9" fmla="*/ 0 w 426244"/>
              <a:gd name="connsiteY9" fmla="*/ 42862 h 1166812"/>
              <a:gd name="connsiteX10" fmla="*/ 0 w 426244"/>
              <a:gd name="connsiteY10" fmla="*/ 19050 h 1166812"/>
              <a:gd name="connsiteX11" fmla="*/ 7144 w 426244"/>
              <a:gd name="connsiteY11" fmla="*/ 7143 h 1166812"/>
              <a:gd name="connsiteX12" fmla="*/ 26194 w 426244"/>
              <a:gd name="connsiteY12" fmla="*/ 0 h 1166812"/>
              <a:gd name="connsiteX13" fmla="*/ 73819 w 426244"/>
              <a:gd name="connsiteY13" fmla="*/ 9525 h 1166812"/>
              <a:gd name="connsiteX14" fmla="*/ 176213 w 426244"/>
              <a:gd name="connsiteY14" fmla="*/ 40481 h 1166812"/>
              <a:gd name="connsiteX15" fmla="*/ 292894 w 426244"/>
              <a:gd name="connsiteY15" fmla="*/ 78581 h 1166812"/>
              <a:gd name="connsiteX16" fmla="*/ 376238 w 426244"/>
              <a:gd name="connsiteY16" fmla="*/ 116681 h 1166812"/>
              <a:gd name="connsiteX17" fmla="*/ 357188 w 426244"/>
              <a:gd name="connsiteY17" fmla="*/ 223837 h 1166812"/>
              <a:gd name="connsiteX18" fmla="*/ 388144 w 426244"/>
              <a:gd name="connsiteY18" fmla="*/ 633412 h 1166812"/>
              <a:gd name="connsiteX19" fmla="*/ 411956 w 426244"/>
              <a:gd name="connsiteY19" fmla="*/ 881062 h 1166812"/>
              <a:gd name="connsiteX20" fmla="*/ 426244 w 426244"/>
              <a:gd name="connsiteY20" fmla="*/ 1009650 h 1166812"/>
              <a:gd name="connsiteX21" fmla="*/ 423863 w 426244"/>
              <a:gd name="connsiteY21" fmla="*/ 1064418 h 1166812"/>
              <a:gd name="connsiteX22" fmla="*/ 416719 w 426244"/>
              <a:gd name="connsiteY22" fmla="*/ 1112043 h 1166812"/>
              <a:gd name="connsiteX23" fmla="*/ 404813 w 426244"/>
              <a:gd name="connsiteY23" fmla="*/ 1138237 h 1166812"/>
              <a:gd name="connsiteX24" fmla="*/ 388144 w 426244"/>
              <a:gd name="connsiteY24" fmla="*/ 1154906 h 1166812"/>
              <a:gd name="connsiteX25" fmla="*/ 371475 w 426244"/>
              <a:gd name="connsiteY25" fmla="*/ 1162050 h 1166812"/>
              <a:gd name="connsiteX26" fmla="*/ 342900 w 426244"/>
              <a:gd name="connsiteY26" fmla="*/ 1166812 h 1166812"/>
              <a:gd name="connsiteX27" fmla="*/ 307181 w 426244"/>
              <a:gd name="connsiteY27" fmla="*/ 1164431 h 1166812"/>
              <a:gd name="connsiteX28" fmla="*/ 278606 w 426244"/>
              <a:gd name="connsiteY28" fmla="*/ 1154906 h 1166812"/>
              <a:gd name="connsiteX29" fmla="*/ 252413 w 426244"/>
              <a:gd name="connsiteY29" fmla="*/ 1133475 h 1166812"/>
              <a:gd name="connsiteX30" fmla="*/ 228600 w 426244"/>
              <a:gd name="connsiteY30" fmla="*/ 1095375 h 1166812"/>
              <a:gd name="connsiteX31" fmla="*/ 202406 w 426244"/>
              <a:gd name="connsiteY31" fmla="*/ 1040606 h 1166812"/>
              <a:gd name="connsiteX32" fmla="*/ 188119 w 426244"/>
              <a:gd name="connsiteY32" fmla="*/ 976312 h 1166812"/>
              <a:gd name="connsiteX33" fmla="*/ 185738 w 426244"/>
              <a:gd name="connsiteY33" fmla="*/ 876300 h 1166812"/>
              <a:gd name="connsiteX34" fmla="*/ 185738 w 426244"/>
              <a:gd name="connsiteY34" fmla="*/ 714375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26244" h="1166812">
                <a:moveTo>
                  <a:pt x="185738" y="714375"/>
                </a:moveTo>
                <a:lnTo>
                  <a:pt x="176213" y="433387"/>
                </a:lnTo>
                <a:lnTo>
                  <a:pt x="166688" y="328612"/>
                </a:lnTo>
                <a:lnTo>
                  <a:pt x="157163" y="278606"/>
                </a:lnTo>
                <a:lnTo>
                  <a:pt x="140494" y="233362"/>
                </a:lnTo>
                <a:lnTo>
                  <a:pt x="109538" y="180975"/>
                </a:lnTo>
                <a:lnTo>
                  <a:pt x="76200" y="133350"/>
                </a:lnTo>
                <a:lnTo>
                  <a:pt x="35719" y="88106"/>
                </a:lnTo>
                <a:lnTo>
                  <a:pt x="9525" y="61912"/>
                </a:lnTo>
                <a:lnTo>
                  <a:pt x="0" y="42862"/>
                </a:lnTo>
                <a:lnTo>
                  <a:pt x="0" y="19050"/>
                </a:lnTo>
                <a:lnTo>
                  <a:pt x="7144" y="7143"/>
                </a:lnTo>
                <a:lnTo>
                  <a:pt x="26194" y="0"/>
                </a:lnTo>
                <a:lnTo>
                  <a:pt x="73819" y="9525"/>
                </a:lnTo>
                <a:lnTo>
                  <a:pt x="176213" y="40481"/>
                </a:lnTo>
                <a:lnTo>
                  <a:pt x="292894" y="78581"/>
                </a:lnTo>
                <a:lnTo>
                  <a:pt x="376238" y="116681"/>
                </a:lnTo>
                <a:lnTo>
                  <a:pt x="357188" y="223837"/>
                </a:lnTo>
                <a:lnTo>
                  <a:pt x="388144" y="633412"/>
                </a:lnTo>
                <a:lnTo>
                  <a:pt x="411956" y="881062"/>
                </a:lnTo>
                <a:lnTo>
                  <a:pt x="426244" y="1009650"/>
                </a:lnTo>
                <a:lnTo>
                  <a:pt x="423863" y="1064418"/>
                </a:lnTo>
                <a:lnTo>
                  <a:pt x="416719" y="1112043"/>
                </a:lnTo>
                <a:lnTo>
                  <a:pt x="404813" y="1138237"/>
                </a:lnTo>
                <a:lnTo>
                  <a:pt x="388144" y="1154906"/>
                </a:lnTo>
                <a:lnTo>
                  <a:pt x="371475" y="1162050"/>
                </a:lnTo>
                <a:lnTo>
                  <a:pt x="342900" y="1166812"/>
                </a:lnTo>
                <a:lnTo>
                  <a:pt x="307181" y="1164431"/>
                </a:lnTo>
                <a:lnTo>
                  <a:pt x="278606" y="1154906"/>
                </a:lnTo>
                <a:lnTo>
                  <a:pt x="252413" y="1133475"/>
                </a:lnTo>
                <a:lnTo>
                  <a:pt x="228600" y="1095375"/>
                </a:lnTo>
                <a:lnTo>
                  <a:pt x="202406" y="1040606"/>
                </a:lnTo>
                <a:lnTo>
                  <a:pt x="188119" y="976312"/>
                </a:lnTo>
                <a:cubicBezTo>
                  <a:pt x="187325" y="942975"/>
                  <a:pt x="186532" y="909637"/>
                  <a:pt x="185738" y="876300"/>
                </a:cubicBezTo>
                <a:lnTo>
                  <a:pt x="185738" y="7143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6096ECE-4BFE-2D47-A966-4803E1D02DA9}"/>
              </a:ext>
            </a:extLst>
          </p:cNvPr>
          <p:cNvSpPr/>
          <p:nvPr/>
        </p:nvSpPr>
        <p:spPr>
          <a:xfrm>
            <a:off x="2641600" y="4678363"/>
            <a:ext cx="585788" cy="1111250"/>
          </a:xfrm>
          <a:custGeom>
            <a:avLst/>
            <a:gdLst>
              <a:gd name="connsiteX0" fmla="*/ 478632 w 585788"/>
              <a:gd name="connsiteY0" fmla="*/ 659607 h 1109663"/>
              <a:gd name="connsiteX1" fmla="*/ 390525 w 585788"/>
              <a:gd name="connsiteY1" fmla="*/ 826294 h 1109663"/>
              <a:gd name="connsiteX2" fmla="*/ 335757 w 585788"/>
              <a:gd name="connsiteY2" fmla="*/ 907257 h 1109663"/>
              <a:gd name="connsiteX3" fmla="*/ 211932 w 585788"/>
              <a:gd name="connsiteY3" fmla="*/ 1045369 h 1109663"/>
              <a:gd name="connsiteX4" fmla="*/ 164307 w 585788"/>
              <a:gd name="connsiteY4" fmla="*/ 1092994 h 1109663"/>
              <a:gd name="connsiteX5" fmla="*/ 135732 w 585788"/>
              <a:gd name="connsiteY5" fmla="*/ 1104900 h 1109663"/>
              <a:gd name="connsiteX6" fmla="*/ 95250 w 585788"/>
              <a:gd name="connsiteY6" fmla="*/ 1109663 h 1109663"/>
              <a:gd name="connsiteX7" fmla="*/ 64294 w 585788"/>
              <a:gd name="connsiteY7" fmla="*/ 1109663 h 1109663"/>
              <a:gd name="connsiteX8" fmla="*/ 47625 w 585788"/>
              <a:gd name="connsiteY8" fmla="*/ 1102519 h 1109663"/>
              <a:gd name="connsiteX9" fmla="*/ 26194 w 585788"/>
              <a:gd name="connsiteY9" fmla="*/ 1076325 h 1109663"/>
              <a:gd name="connsiteX10" fmla="*/ 9525 w 585788"/>
              <a:gd name="connsiteY10" fmla="*/ 1042988 h 1109663"/>
              <a:gd name="connsiteX11" fmla="*/ 0 w 585788"/>
              <a:gd name="connsiteY11" fmla="*/ 971550 h 1109663"/>
              <a:gd name="connsiteX12" fmla="*/ 2382 w 585788"/>
              <a:gd name="connsiteY12" fmla="*/ 902494 h 1109663"/>
              <a:gd name="connsiteX13" fmla="*/ 4763 w 585788"/>
              <a:gd name="connsiteY13" fmla="*/ 835819 h 1109663"/>
              <a:gd name="connsiteX14" fmla="*/ 28575 w 585788"/>
              <a:gd name="connsiteY14" fmla="*/ 769144 h 1109663"/>
              <a:gd name="connsiteX15" fmla="*/ 57150 w 585788"/>
              <a:gd name="connsiteY15" fmla="*/ 723900 h 1109663"/>
              <a:gd name="connsiteX16" fmla="*/ 102394 w 585788"/>
              <a:gd name="connsiteY16" fmla="*/ 666750 h 1109663"/>
              <a:gd name="connsiteX17" fmla="*/ 190500 w 585788"/>
              <a:gd name="connsiteY17" fmla="*/ 588169 h 1109663"/>
              <a:gd name="connsiteX18" fmla="*/ 257175 w 585788"/>
              <a:gd name="connsiteY18" fmla="*/ 528638 h 1109663"/>
              <a:gd name="connsiteX19" fmla="*/ 295275 w 585788"/>
              <a:gd name="connsiteY19" fmla="*/ 490538 h 1109663"/>
              <a:gd name="connsiteX20" fmla="*/ 342900 w 585788"/>
              <a:gd name="connsiteY20" fmla="*/ 419100 h 1109663"/>
              <a:gd name="connsiteX21" fmla="*/ 395288 w 585788"/>
              <a:gd name="connsiteY21" fmla="*/ 345282 h 1109663"/>
              <a:gd name="connsiteX22" fmla="*/ 431007 w 585788"/>
              <a:gd name="connsiteY22" fmla="*/ 266700 h 1109663"/>
              <a:gd name="connsiteX23" fmla="*/ 473869 w 585788"/>
              <a:gd name="connsiteY23" fmla="*/ 166688 h 1109663"/>
              <a:gd name="connsiteX24" fmla="*/ 511969 w 585788"/>
              <a:gd name="connsiteY24" fmla="*/ 54769 h 1109663"/>
              <a:gd name="connsiteX25" fmla="*/ 519113 w 585788"/>
              <a:gd name="connsiteY25" fmla="*/ 23813 h 1109663"/>
              <a:gd name="connsiteX26" fmla="*/ 528638 w 585788"/>
              <a:gd name="connsiteY26" fmla="*/ 9525 h 1109663"/>
              <a:gd name="connsiteX27" fmla="*/ 545307 w 585788"/>
              <a:gd name="connsiteY27" fmla="*/ 2382 h 1109663"/>
              <a:gd name="connsiteX28" fmla="*/ 559594 w 585788"/>
              <a:gd name="connsiteY28" fmla="*/ 0 h 1109663"/>
              <a:gd name="connsiteX29" fmla="*/ 576263 w 585788"/>
              <a:gd name="connsiteY29" fmla="*/ 4763 h 1109663"/>
              <a:gd name="connsiteX30" fmla="*/ 581025 w 585788"/>
              <a:gd name="connsiteY30" fmla="*/ 14288 h 1109663"/>
              <a:gd name="connsiteX31" fmla="*/ 585788 w 585788"/>
              <a:gd name="connsiteY31" fmla="*/ 109538 h 1109663"/>
              <a:gd name="connsiteX32" fmla="*/ 571500 w 585788"/>
              <a:gd name="connsiteY32" fmla="*/ 285750 h 1109663"/>
              <a:gd name="connsiteX33" fmla="*/ 547688 w 585788"/>
              <a:gd name="connsiteY33" fmla="*/ 442913 h 1109663"/>
              <a:gd name="connsiteX34" fmla="*/ 511969 w 585788"/>
              <a:gd name="connsiteY34" fmla="*/ 554832 h 1109663"/>
              <a:gd name="connsiteX35" fmla="*/ 478632 w 585788"/>
              <a:gd name="connsiteY35" fmla="*/ 659607 h 1109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788" h="1109663">
                <a:moveTo>
                  <a:pt x="478632" y="659607"/>
                </a:moveTo>
                <a:lnTo>
                  <a:pt x="390525" y="826294"/>
                </a:lnTo>
                <a:lnTo>
                  <a:pt x="335757" y="907257"/>
                </a:lnTo>
                <a:lnTo>
                  <a:pt x="211932" y="1045369"/>
                </a:lnTo>
                <a:lnTo>
                  <a:pt x="164307" y="1092994"/>
                </a:lnTo>
                <a:lnTo>
                  <a:pt x="135732" y="1104900"/>
                </a:lnTo>
                <a:lnTo>
                  <a:pt x="95250" y="1109663"/>
                </a:lnTo>
                <a:lnTo>
                  <a:pt x="64294" y="1109663"/>
                </a:lnTo>
                <a:lnTo>
                  <a:pt x="47625" y="1102519"/>
                </a:lnTo>
                <a:lnTo>
                  <a:pt x="26194" y="1076325"/>
                </a:lnTo>
                <a:lnTo>
                  <a:pt x="9525" y="1042988"/>
                </a:lnTo>
                <a:lnTo>
                  <a:pt x="0" y="971550"/>
                </a:lnTo>
                <a:lnTo>
                  <a:pt x="2382" y="902494"/>
                </a:lnTo>
                <a:cubicBezTo>
                  <a:pt x="3176" y="880269"/>
                  <a:pt x="3969" y="858044"/>
                  <a:pt x="4763" y="835819"/>
                </a:cubicBezTo>
                <a:lnTo>
                  <a:pt x="28575" y="769144"/>
                </a:lnTo>
                <a:lnTo>
                  <a:pt x="57150" y="723900"/>
                </a:lnTo>
                <a:lnTo>
                  <a:pt x="102394" y="666750"/>
                </a:lnTo>
                <a:lnTo>
                  <a:pt x="190500" y="588169"/>
                </a:lnTo>
                <a:lnTo>
                  <a:pt x="257175" y="528638"/>
                </a:lnTo>
                <a:lnTo>
                  <a:pt x="295275" y="490538"/>
                </a:lnTo>
                <a:lnTo>
                  <a:pt x="342900" y="419100"/>
                </a:lnTo>
                <a:lnTo>
                  <a:pt x="395288" y="345282"/>
                </a:lnTo>
                <a:lnTo>
                  <a:pt x="431007" y="266700"/>
                </a:lnTo>
                <a:lnTo>
                  <a:pt x="473869" y="166688"/>
                </a:lnTo>
                <a:lnTo>
                  <a:pt x="511969" y="54769"/>
                </a:lnTo>
                <a:lnTo>
                  <a:pt x="519113" y="23813"/>
                </a:lnTo>
                <a:lnTo>
                  <a:pt x="528638" y="9525"/>
                </a:lnTo>
                <a:lnTo>
                  <a:pt x="545307" y="2382"/>
                </a:lnTo>
                <a:lnTo>
                  <a:pt x="559594" y="0"/>
                </a:lnTo>
                <a:lnTo>
                  <a:pt x="576263" y="4763"/>
                </a:lnTo>
                <a:lnTo>
                  <a:pt x="581025" y="14288"/>
                </a:lnTo>
                <a:lnTo>
                  <a:pt x="585788" y="109538"/>
                </a:lnTo>
                <a:lnTo>
                  <a:pt x="571500" y="285750"/>
                </a:lnTo>
                <a:lnTo>
                  <a:pt x="547688" y="442913"/>
                </a:lnTo>
                <a:lnTo>
                  <a:pt x="511969" y="554832"/>
                </a:lnTo>
                <a:lnTo>
                  <a:pt x="478632" y="6596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F8EE3E-9CDB-AE47-868F-1249589A1A60}"/>
              </a:ext>
            </a:extLst>
          </p:cNvPr>
          <p:cNvSpPr/>
          <p:nvPr/>
        </p:nvSpPr>
        <p:spPr>
          <a:xfrm>
            <a:off x="4033838" y="4716463"/>
            <a:ext cx="492125" cy="1006475"/>
          </a:xfrm>
          <a:custGeom>
            <a:avLst/>
            <a:gdLst>
              <a:gd name="connsiteX0" fmla="*/ 204787 w 491331"/>
              <a:gd name="connsiteY0" fmla="*/ 709613 h 1004888"/>
              <a:gd name="connsiteX1" fmla="*/ 166687 w 491331"/>
              <a:gd name="connsiteY1" fmla="*/ 514350 h 1004888"/>
              <a:gd name="connsiteX2" fmla="*/ 97631 w 491331"/>
              <a:gd name="connsiteY2" fmla="*/ 283369 h 1004888"/>
              <a:gd name="connsiteX3" fmla="*/ 11906 w 491331"/>
              <a:gd name="connsiteY3" fmla="*/ 66675 h 1004888"/>
              <a:gd name="connsiteX4" fmla="*/ 0 w 491331"/>
              <a:gd name="connsiteY4" fmla="*/ 33338 h 1004888"/>
              <a:gd name="connsiteX5" fmla="*/ 2381 w 491331"/>
              <a:gd name="connsiteY5" fmla="*/ 11907 h 1004888"/>
              <a:gd name="connsiteX6" fmla="*/ 11906 w 491331"/>
              <a:gd name="connsiteY6" fmla="*/ 2382 h 1004888"/>
              <a:gd name="connsiteX7" fmla="*/ 33337 w 491331"/>
              <a:gd name="connsiteY7" fmla="*/ 0 h 1004888"/>
              <a:gd name="connsiteX8" fmla="*/ 90487 w 491331"/>
              <a:gd name="connsiteY8" fmla="*/ 71438 h 1004888"/>
              <a:gd name="connsiteX9" fmla="*/ 202406 w 491331"/>
              <a:gd name="connsiteY9" fmla="*/ 221457 h 1004888"/>
              <a:gd name="connsiteX10" fmla="*/ 345281 w 491331"/>
              <a:gd name="connsiteY10" fmla="*/ 397669 h 1004888"/>
              <a:gd name="connsiteX11" fmla="*/ 388143 w 491331"/>
              <a:gd name="connsiteY11" fmla="*/ 454819 h 1004888"/>
              <a:gd name="connsiteX12" fmla="*/ 414337 w 491331"/>
              <a:gd name="connsiteY12" fmla="*/ 495300 h 1004888"/>
              <a:gd name="connsiteX13" fmla="*/ 440531 w 491331"/>
              <a:gd name="connsiteY13" fmla="*/ 545307 h 1004888"/>
              <a:gd name="connsiteX14" fmla="*/ 466725 w 491331"/>
              <a:gd name="connsiteY14" fmla="*/ 607219 h 1004888"/>
              <a:gd name="connsiteX15" fmla="*/ 481012 w 491331"/>
              <a:gd name="connsiteY15" fmla="*/ 666750 h 1004888"/>
              <a:gd name="connsiteX16" fmla="*/ 488156 w 491331"/>
              <a:gd name="connsiteY16" fmla="*/ 711994 h 1004888"/>
              <a:gd name="connsiteX17" fmla="*/ 490537 w 491331"/>
              <a:gd name="connsiteY17" fmla="*/ 771525 h 1004888"/>
              <a:gd name="connsiteX18" fmla="*/ 478631 w 491331"/>
              <a:gd name="connsiteY18" fmla="*/ 852488 h 1004888"/>
              <a:gd name="connsiteX19" fmla="*/ 464343 w 491331"/>
              <a:gd name="connsiteY19" fmla="*/ 900113 h 1004888"/>
              <a:gd name="connsiteX20" fmla="*/ 438150 w 491331"/>
              <a:gd name="connsiteY20" fmla="*/ 954882 h 1004888"/>
              <a:gd name="connsiteX21" fmla="*/ 407193 w 491331"/>
              <a:gd name="connsiteY21" fmla="*/ 985838 h 1004888"/>
              <a:gd name="connsiteX22" fmla="*/ 383381 w 491331"/>
              <a:gd name="connsiteY22" fmla="*/ 997744 h 1004888"/>
              <a:gd name="connsiteX23" fmla="*/ 350043 w 491331"/>
              <a:gd name="connsiteY23" fmla="*/ 1004888 h 1004888"/>
              <a:gd name="connsiteX24" fmla="*/ 314325 w 491331"/>
              <a:gd name="connsiteY24" fmla="*/ 995363 h 1004888"/>
              <a:gd name="connsiteX25" fmla="*/ 292893 w 491331"/>
              <a:gd name="connsiteY25" fmla="*/ 973932 h 1004888"/>
              <a:gd name="connsiteX26" fmla="*/ 264318 w 491331"/>
              <a:gd name="connsiteY26" fmla="*/ 923925 h 1004888"/>
              <a:gd name="connsiteX27" fmla="*/ 240506 w 491331"/>
              <a:gd name="connsiteY27" fmla="*/ 854869 h 1004888"/>
              <a:gd name="connsiteX28" fmla="*/ 204787 w 491331"/>
              <a:gd name="connsiteY28" fmla="*/ 70961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91331" h="1004888">
                <a:moveTo>
                  <a:pt x="204787" y="709613"/>
                </a:moveTo>
                <a:lnTo>
                  <a:pt x="166687" y="514350"/>
                </a:lnTo>
                <a:lnTo>
                  <a:pt x="97631" y="283369"/>
                </a:lnTo>
                <a:lnTo>
                  <a:pt x="11906" y="66675"/>
                </a:lnTo>
                <a:lnTo>
                  <a:pt x="0" y="33338"/>
                </a:lnTo>
                <a:lnTo>
                  <a:pt x="2381" y="11907"/>
                </a:lnTo>
                <a:lnTo>
                  <a:pt x="11906" y="2382"/>
                </a:lnTo>
                <a:lnTo>
                  <a:pt x="33337" y="0"/>
                </a:lnTo>
                <a:lnTo>
                  <a:pt x="90487" y="71438"/>
                </a:lnTo>
                <a:lnTo>
                  <a:pt x="202406" y="221457"/>
                </a:lnTo>
                <a:lnTo>
                  <a:pt x="345281" y="397669"/>
                </a:lnTo>
                <a:lnTo>
                  <a:pt x="388143" y="454819"/>
                </a:lnTo>
                <a:lnTo>
                  <a:pt x="414337" y="495300"/>
                </a:lnTo>
                <a:lnTo>
                  <a:pt x="440531" y="545307"/>
                </a:lnTo>
                <a:lnTo>
                  <a:pt x="466725" y="607219"/>
                </a:lnTo>
                <a:lnTo>
                  <a:pt x="481012" y="666750"/>
                </a:lnTo>
                <a:lnTo>
                  <a:pt x="488156" y="711994"/>
                </a:lnTo>
                <a:cubicBezTo>
                  <a:pt x="488950" y="731838"/>
                  <a:pt x="491331" y="750491"/>
                  <a:pt x="490537" y="771525"/>
                </a:cubicBezTo>
                <a:lnTo>
                  <a:pt x="478631" y="852488"/>
                </a:lnTo>
                <a:lnTo>
                  <a:pt x="464343" y="900113"/>
                </a:lnTo>
                <a:lnTo>
                  <a:pt x="438150" y="954882"/>
                </a:lnTo>
                <a:lnTo>
                  <a:pt x="407193" y="985838"/>
                </a:lnTo>
                <a:lnTo>
                  <a:pt x="383381" y="997744"/>
                </a:lnTo>
                <a:lnTo>
                  <a:pt x="350043" y="1004888"/>
                </a:lnTo>
                <a:lnTo>
                  <a:pt x="314325" y="995363"/>
                </a:lnTo>
                <a:lnTo>
                  <a:pt x="292893" y="973932"/>
                </a:lnTo>
                <a:lnTo>
                  <a:pt x="264318" y="923925"/>
                </a:lnTo>
                <a:lnTo>
                  <a:pt x="240506" y="854869"/>
                </a:lnTo>
                <a:lnTo>
                  <a:pt x="204787" y="7096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CA0ACDE-9383-EC4C-B662-35C4D937136A}"/>
              </a:ext>
            </a:extLst>
          </p:cNvPr>
          <p:cNvSpPr/>
          <p:nvPr/>
        </p:nvSpPr>
        <p:spPr>
          <a:xfrm>
            <a:off x="5200650" y="4729163"/>
            <a:ext cx="633413" cy="976312"/>
          </a:xfrm>
          <a:custGeom>
            <a:avLst/>
            <a:gdLst>
              <a:gd name="connsiteX0" fmla="*/ 359569 w 633413"/>
              <a:gd name="connsiteY0" fmla="*/ 702468 h 976312"/>
              <a:gd name="connsiteX1" fmla="*/ 257175 w 633413"/>
              <a:gd name="connsiteY1" fmla="*/ 464343 h 976312"/>
              <a:gd name="connsiteX2" fmla="*/ 178594 w 633413"/>
              <a:gd name="connsiteY2" fmla="*/ 304800 h 976312"/>
              <a:gd name="connsiteX3" fmla="*/ 126206 w 633413"/>
              <a:gd name="connsiteY3" fmla="*/ 216693 h 976312"/>
              <a:gd name="connsiteX4" fmla="*/ 50006 w 633413"/>
              <a:gd name="connsiteY4" fmla="*/ 114300 h 976312"/>
              <a:gd name="connsiteX5" fmla="*/ 16669 w 633413"/>
              <a:gd name="connsiteY5" fmla="*/ 73818 h 976312"/>
              <a:gd name="connsiteX6" fmla="*/ 4763 w 633413"/>
              <a:gd name="connsiteY6" fmla="*/ 54768 h 976312"/>
              <a:gd name="connsiteX7" fmla="*/ 0 w 633413"/>
              <a:gd name="connsiteY7" fmla="*/ 28575 h 976312"/>
              <a:gd name="connsiteX8" fmla="*/ 0 w 633413"/>
              <a:gd name="connsiteY8" fmla="*/ 14287 h 976312"/>
              <a:gd name="connsiteX9" fmla="*/ 7144 w 633413"/>
              <a:gd name="connsiteY9" fmla="*/ 4762 h 976312"/>
              <a:gd name="connsiteX10" fmla="*/ 28575 w 633413"/>
              <a:gd name="connsiteY10" fmla="*/ 0 h 976312"/>
              <a:gd name="connsiteX11" fmla="*/ 69056 w 633413"/>
              <a:gd name="connsiteY11" fmla="*/ 21431 h 976312"/>
              <a:gd name="connsiteX12" fmla="*/ 161925 w 633413"/>
              <a:gd name="connsiteY12" fmla="*/ 80962 h 976312"/>
              <a:gd name="connsiteX13" fmla="*/ 233363 w 633413"/>
              <a:gd name="connsiteY13" fmla="*/ 130968 h 976312"/>
              <a:gd name="connsiteX14" fmla="*/ 307181 w 633413"/>
              <a:gd name="connsiteY14" fmla="*/ 188118 h 976312"/>
              <a:gd name="connsiteX15" fmla="*/ 371475 w 633413"/>
              <a:gd name="connsiteY15" fmla="*/ 242887 h 976312"/>
              <a:gd name="connsiteX16" fmla="*/ 431006 w 633413"/>
              <a:gd name="connsiteY16" fmla="*/ 297656 h 976312"/>
              <a:gd name="connsiteX17" fmla="*/ 492919 w 633413"/>
              <a:gd name="connsiteY17" fmla="*/ 361950 h 976312"/>
              <a:gd name="connsiteX18" fmla="*/ 595313 w 633413"/>
              <a:gd name="connsiteY18" fmla="*/ 495300 h 976312"/>
              <a:gd name="connsiteX19" fmla="*/ 616744 w 633413"/>
              <a:gd name="connsiteY19" fmla="*/ 528637 h 976312"/>
              <a:gd name="connsiteX20" fmla="*/ 628650 w 633413"/>
              <a:gd name="connsiteY20" fmla="*/ 595312 h 976312"/>
              <a:gd name="connsiteX21" fmla="*/ 633413 w 633413"/>
              <a:gd name="connsiteY21" fmla="*/ 700087 h 976312"/>
              <a:gd name="connsiteX22" fmla="*/ 633413 w 633413"/>
              <a:gd name="connsiteY22" fmla="*/ 769143 h 976312"/>
              <a:gd name="connsiteX23" fmla="*/ 623888 w 633413"/>
              <a:gd name="connsiteY23" fmla="*/ 835818 h 976312"/>
              <a:gd name="connsiteX24" fmla="*/ 604838 w 633413"/>
              <a:gd name="connsiteY24" fmla="*/ 912018 h 976312"/>
              <a:gd name="connsiteX25" fmla="*/ 588169 w 633413"/>
              <a:gd name="connsiteY25" fmla="*/ 945356 h 976312"/>
              <a:gd name="connsiteX26" fmla="*/ 569119 w 633413"/>
              <a:gd name="connsiteY26" fmla="*/ 964406 h 976312"/>
              <a:gd name="connsiteX27" fmla="*/ 545306 w 633413"/>
              <a:gd name="connsiteY27" fmla="*/ 973931 h 976312"/>
              <a:gd name="connsiteX28" fmla="*/ 521494 w 633413"/>
              <a:gd name="connsiteY28" fmla="*/ 976312 h 976312"/>
              <a:gd name="connsiteX29" fmla="*/ 488156 w 633413"/>
              <a:gd name="connsiteY29" fmla="*/ 969168 h 976312"/>
              <a:gd name="connsiteX30" fmla="*/ 445294 w 633413"/>
              <a:gd name="connsiteY30" fmla="*/ 945356 h 976312"/>
              <a:gd name="connsiteX31" fmla="*/ 423863 w 633413"/>
              <a:gd name="connsiteY31" fmla="*/ 909637 h 976312"/>
              <a:gd name="connsiteX32" fmla="*/ 359569 w 633413"/>
              <a:gd name="connsiteY32" fmla="*/ 702468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3413" h="976312">
                <a:moveTo>
                  <a:pt x="359569" y="702468"/>
                </a:moveTo>
                <a:lnTo>
                  <a:pt x="257175" y="464343"/>
                </a:lnTo>
                <a:lnTo>
                  <a:pt x="178594" y="304800"/>
                </a:lnTo>
                <a:lnTo>
                  <a:pt x="126206" y="216693"/>
                </a:lnTo>
                <a:lnTo>
                  <a:pt x="50006" y="114300"/>
                </a:lnTo>
                <a:lnTo>
                  <a:pt x="16669" y="73818"/>
                </a:lnTo>
                <a:lnTo>
                  <a:pt x="4763" y="54768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69056" y="21431"/>
                </a:lnTo>
                <a:lnTo>
                  <a:pt x="161925" y="80962"/>
                </a:lnTo>
                <a:lnTo>
                  <a:pt x="233363" y="130968"/>
                </a:lnTo>
                <a:lnTo>
                  <a:pt x="307181" y="188118"/>
                </a:lnTo>
                <a:lnTo>
                  <a:pt x="371475" y="242887"/>
                </a:lnTo>
                <a:lnTo>
                  <a:pt x="431006" y="297656"/>
                </a:lnTo>
                <a:lnTo>
                  <a:pt x="492919" y="361950"/>
                </a:lnTo>
                <a:lnTo>
                  <a:pt x="595313" y="495300"/>
                </a:lnTo>
                <a:lnTo>
                  <a:pt x="616744" y="528637"/>
                </a:lnTo>
                <a:lnTo>
                  <a:pt x="628650" y="595312"/>
                </a:lnTo>
                <a:lnTo>
                  <a:pt x="633413" y="700087"/>
                </a:lnTo>
                <a:lnTo>
                  <a:pt x="633413" y="769143"/>
                </a:lnTo>
                <a:lnTo>
                  <a:pt x="623888" y="835818"/>
                </a:lnTo>
                <a:lnTo>
                  <a:pt x="604838" y="912018"/>
                </a:lnTo>
                <a:lnTo>
                  <a:pt x="588169" y="945356"/>
                </a:lnTo>
                <a:lnTo>
                  <a:pt x="569119" y="964406"/>
                </a:lnTo>
                <a:lnTo>
                  <a:pt x="545306" y="973931"/>
                </a:lnTo>
                <a:lnTo>
                  <a:pt x="521494" y="976312"/>
                </a:lnTo>
                <a:lnTo>
                  <a:pt x="488156" y="969168"/>
                </a:lnTo>
                <a:lnTo>
                  <a:pt x="445294" y="945356"/>
                </a:lnTo>
                <a:lnTo>
                  <a:pt x="423863" y="909637"/>
                </a:lnTo>
                <a:lnTo>
                  <a:pt x="359569" y="7024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0A0EE14-FC0B-FD45-8BF4-E005C5EB274C}"/>
              </a:ext>
            </a:extLst>
          </p:cNvPr>
          <p:cNvSpPr/>
          <p:nvPr/>
        </p:nvSpPr>
        <p:spPr>
          <a:xfrm>
            <a:off x="6351588" y="4686300"/>
            <a:ext cx="828675" cy="1066800"/>
          </a:xfrm>
          <a:custGeom>
            <a:avLst/>
            <a:gdLst>
              <a:gd name="connsiteX0" fmla="*/ 478631 w 828675"/>
              <a:gd name="connsiteY0" fmla="*/ 769144 h 1066800"/>
              <a:gd name="connsiteX1" fmla="*/ 423862 w 828675"/>
              <a:gd name="connsiteY1" fmla="*/ 642938 h 1066800"/>
              <a:gd name="connsiteX2" fmla="*/ 333375 w 828675"/>
              <a:gd name="connsiteY2" fmla="*/ 490538 h 1066800"/>
              <a:gd name="connsiteX3" fmla="*/ 188119 w 828675"/>
              <a:gd name="connsiteY3" fmla="*/ 280988 h 1066800"/>
              <a:gd name="connsiteX4" fmla="*/ 19050 w 828675"/>
              <a:gd name="connsiteY4" fmla="*/ 64294 h 1066800"/>
              <a:gd name="connsiteX5" fmla="*/ 7144 w 828675"/>
              <a:gd name="connsiteY5" fmla="*/ 42863 h 1066800"/>
              <a:gd name="connsiteX6" fmla="*/ 0 w 828675"/>
              <a:gd name="connsiteY6" fmla="*/ 23813 h 1066800"/>
              <a:gd name="connsiteX7" fmla="*/ 0 w 828675"/>
              <a:gd name="connsiteY7" fmla="*/ 11906 h 1066800"/>
              <a:gd name="connsiteX8" fmla="*/ 7144 w 828675"/>
              <a:gd name="connsiteY8" fmla="*/ 0 h 1066800"/>
              <a:gd name="connsiteX9" fmla="*/ 23812 w 828675"/>
              <a:gd name="connsiteY9" fmla="*/ 2381 h 1066800"/>
              <a:gd name="connsiteX10" fmla="*/ 73819 w 828675"/>
              <a:gd name="connsiteY10" fmla="*/ 28575 h 1066800"/>
              <a:gd name="connsiteX11" fmla="*/ 204787 w 828675"/>
              <a:gd name="connsiteY11" fmla="*/ 109538 h 1066800"/>
              <a:gd name="connsiteX12" fmla="*/ 316706 w 828675"/>
              <a:gd name="connsiteY12" fmla="*/ 180975 h 1066800"/>
              <a:gd name="connsiteX13" fmla="*/ 423862 w 828675"/>
              <a:gd name="connsiteY13" fmla="*/ 257175 h 1066800"/>
              <a:gd name="connsiteX14" fmla="*/ 509587 w 828675"/>
              <a:gd name="connsiteY14" fmla="*/ 323850 h 1066800"/>
              <a:gd name="connsiteX15" fmla="*/ 573881 w 828675"/>
              <a:gd name="connsiteY15" fmla="*/ 385763 h 1066800"/>
              <a:gd name="connsiteX16" fmla="*/ 664369 w 828675"/>
              <a:gd name="connsiteY16" fmla="*/ 483394 h 1066800"/>
              <a:gd name="connsiteX17" fmla="*/ 759619 w 828675"/>
              <a:gd name="connsiteY17" fmla="*/ 592931 h 1066800"/>
              <a:gd name="connsiteX18" fmla="*/ 783431 w 828675"/>
              <a:gd name="connsiteY18" fmla="*/ 635794 h 1066800"/>
              <a:gd name="connsiteX19" fmla="*/ 804862 w 828675"/>
              <a:gd name="connsiteY19" fmla="*/ 700088 h 1066800"/>
              <a:gd name="connsiteX20" fmla="*/ 821531 w 828675"/>
              <a:gd name="connsiteY20" fmla="*/ 778669 h 1066800"/>
              <a:gd name="connsiteX21" fmla="*/ 828675 w 828675"/>
              <a:gd name="connsiteY21" fmla="*/ 864394 h 1066800"/>
              <a:gd name="connsiteX22" fmla="*/ 821531 w 828675"/>
              <a:gd name="connsiteY22" fmla="*/ 926306 h 1066800"/>
              <a:gd name="connsiteX23" fmla="*/ 800100 w 828675"/>
              <a:gd name="connsiteY23" fmla="*/ 981075 h 1066800"/>
              <a:gd name="connsiteX24" fmla="*/ 776287 w 828675"/>
              <a:gd name="connsiteY24" fmla="*/ 1021556 h 1066800"/>
              <a:gd name="connsiteX25" fmla="*/ 733425 w 828675"/>
              <a:gd name="connsiteY25" fmla="*/ 1054894 h 1066800"/>
              <a:gd name="connsiteX26" fmla="*/ 700087 w 828675"/>
              <a:gd name="connsiteY26" fmla="*/ 1066800 h 1066800"/>
              <a:gd name="connsiteX27" fmla="*/ 673894 w 828675"/>
              <a:gd name="connsiteY27" fmla="*/ 1064419 h 1066800"/>
              <a:gd name="connsiteX28" fmla="*/ 640556 w 828675"/>
              <a:gd name="connsiteY28" fmla="*/ 1052513 h 1066800"/>
              <a:gd name="connsiteX29" fmla="*/ 604837 w 828675"/>
              <a:gd name="connsiteY29" fmla="*/ 1028700 h 1066800"/>
              <a:gd name="connsiteX30" fmla="*/ 559594 w 828675"/>
              <a:gd name="connsiteY30" fmla="*/ 976313 h 1066800"/>
              <a:gd name="connsiteX31" fmla="*/ 478631 w 828675"/>
              <a:gd name="connsiteY31" fmla="*/ 769144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28675" h="1066800">
                <a:moveTo>
                  <a:pt x="478631" y="769144"/>
                </a:moveTo>
                <a:lnTo>
                  <a:pt x="423862" y="642938"/>
                </a:lnTo>
                <a:lnTo>
                  <a:pt x="333375" y="490538"/>
                </a:lnTo>
                <a:lnTo>
                  <a:pt x="188119" y="280988"/>
                </a:lnTo>
                <a:lnTo>
                  <a:pt x="19050" y="64294"/>
                </a:lnTo>
                <a:lnTo>
                  <a:pt x="7144" y="42863"/>
                </a:lnTo>
                <a:lnTo>
                  <a:pt x="0" y="23813"/>
                </a:lnTo>
                <a:lnTo>
                  <a:pt x="0" y="11906"/>
                </a:lnTo>
                <a:lnTo>
                  <a:pt x="7144" y="0"/>
                </a:lnTo>
                <a:lnTo>
                  <a:pt x="23812" y="2381"/>
                </a:lnTo>
                <a:lnTo>
                  <a:pt x="73819" y="28575"/>
                </a:lnTo>
                <a:lnTo>
                  <a:pt x="204787" y="109538"/>
                </a:lnTo>
                <a:lnTo>
                  <a:pt x="316706" y="180975"/>
                </a:lnTo>
                <a:lnTo>
                  <a:pt x="423862" y="257175"/>
                </a:lnTo>
                <a:lnTo>
                  <a:pt x="509587" y="323850"/>
                </a:lnTo>
                <a:lnTo>
                  <a:pt x="573881" y="385763"/>
                </a:lnTo>
                <a:lnTo>
                  <a:pt x="664369" y="483394"/>
                </a:lnTo>
                <a:lnTo>
                  <a:pt x="759619" y="592931"/>
                </a:lnTo>
                <a:lnTo>
                  <a:pt x="783431" y="635794"/>
                </a:lnTo>
                <a:lnTo>
                  <a:pt x="804862" y="700088"/>
                </a:lnTo>
                <a:lnTo>
                  <a:pt x="821531" y="778669"/>
                </a:lnTo>
                <a:lnTo>
                  <a:pt x="828675" y="864394"/>
                </a:lnTo>
                <a:lnTo>
                  <a:pt x="821531" y="926306"/>
                </a:lnTo>
                <a:lnTo>
                  <a:pt x="800100" y="981075"/>
                </a:lnTo>
                <a:lnTo>
                  <a:pt x="776287" y="1021556"/>
                </a:lnTo>
                <a:lnTo>
                  <a:pt x="733425" y="1054894"/>
                </a:lnTo>
                <a:lnTo>
                  <a:pt x="700087" y="1066800"/>
                </a:lnTo>
                <a:lnTo>
                  <a:pt x="673894" y="1064419"/>
                </a:lnTo>
                <a:lnTo>
                  <a:pt x="640556" y="1052513"/>
                </a:lnTo>
                <a:lnTo>
                  <a:pt x="604837" y="1028700"/>
                </a:lnTo>
                <a:lnTo>
                  <a:pt x="559594" y="976313"/>
                </a:lnTo>
                <a:lnTo>
                  <a:pt x="478631" y="7691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BBC57B8-C6DE-AB4E-9211-93C6EC40D791}"/>
              </a:ext>
            </a:extLst>
          </p:cNvPr>
          <p:cNvSpPr/>
          <p:nvPr/>
        </p:nvSpPr>
        <p:spPr>
          <a:xfrm rot="16200000">
            <a:off x="1990726" y="2819400"/>
            <a:ext cx="2366962" cy="420687"/>
          </a:xfrm>
          <a:custGeom>
            <a:avLst/>
            <a:gdLst>
              <a:gd name="connsiteX0" fmla="*/ 1604963 w 2366963"/>
              <a:gd name="connsiteY0" fmla="*/ 416719 h 421482"/>
              <a:gd name="connsiteX1" fmla="*/ 1362075 w 2366963"/>
              <a:gd name="connsiteY1" fmla="*/ 419100 h 421482"/>
              <a:gd name="connsiteX2" fmla="*/ 1202532 w 2366963"/>
              <a:gd name="connsiteY2" fmla="*/ 414338 h 421482"/>
              <a:gd name="connsiteX3" fmla="*/ 392907 w 2366963"/>
              <a:gd name="connsiteY3" fmla="*/ 397669 h 421482"/>
              <a:gd name="connsiteX4" fmla="*/ 221457 w 2366963"/>
              <a:gd name="connsiteY4" fmla="*/ 395288 h 421482"/>
              <a:gd name="connsiteX5" fmla="*/ 154782 w 2366963"/>
              <a:gd name="connsiteY5" fmla="*/ 395288 h 421482"/>
              <a:gd name="connsiteX6" fmla="*/ 80963 w 2366963"/>
              <a:gd name="connsiteY6" fmla="*/ 381000 h 421482"/>
              <a:gd name="connsiteX7" fmla="*/ 50007 w 2366963"/>
              <a:gd name="connsiteY7" fmla="*/ 371475 h 421482"/>
              <a:gd name="connsiteX8" fmla="*/ 26194 w 2366963"/>
              <a:gd name="connsiteY8" fmla="*/ 357188 h 421482"/>
              <a:gd name="connsiteX9" fmla="*/ 9525 w 2366963"/>
              <a:gd name="connsiteY9" fmla="*/ 338138 h 421482"/>
              <a:gd name="connsiteX10" fmla="*/ 0 w 2366963"/>
              <a:gd name="connsiteY10" fmla="*/ 309563 h 421482"/>
              <a:gd name="connsiteX11" fmla="*/ 0 w 2366963"/>
              <a:gd name="connsiteY11" fmla="*/ 276225 h 421482"/>
              <a:gd name="connsiteX12" fmla="*/ 9525 w 2366963"/>
              <a:gd name="connsiteY12" fmla="*/ 245269 h 421482"/>
              <a:gd name="connsiteX13" fmla="*/ 23813 w 2366963"/>
              <a:gd name="connsiteY13" fmla="*/ 219075 h 421482"/>
              <a:gd name="connsiteX14" fmla="*/ 50007 w 2366963"/>
              <a:gd name="connsiteY14" fmla="*/ 197644 h 421482"/>
              <a:gd name="connsiteX15" fmla="*/ 80963 w 2366963"/>
              <a:gd name="connsiteY15" fmla="*/ 178594 h 421482"/>
              <a:gd name="connsiteX16" fmla="*/ 119063 w 2366963"/>
              <a:gd name="connsiteY16" fmla="*/ 161925 h 421482"/>
              <a:gd name="connsiteX17" fmla="*/ 183357 w 2366963"/>
              <a:gd name="connsiteY17" fmla="*/ 142875 h 421482"/>
              <a:gd name="connsiteX18" fmla="*/ 254794 w 2366963"/>
              <a:gd name="connsiteY18" fmla="*/ 130969 h 421482"/>
              <a:gd name="connsiteX19" fmla="*/ 319088 w 2366963"/>
              <a:gd name="connsiteY19" fmla="*/ 130969 h 421482"/>
              <a:gd name="connsiteX20" fmla="*/ 390525 w 2366963"/>
              <a:gd name="connsiteY20" fmla="*/ 150019 h 421482"/>
              <a:gd name="connsiteX21" fmla="*/ 516732 w 2366963"/>
              <a:gd name="connsiteY21" fmla="*/ 183357 h 421482"/>
              <a:gd name="connsiteX22" fmla="*/ 581025 w 2366963"/>
              <a:gd name="connsiteY22" fmla="*/ 195263 h 421482"/>
              <a:gd name="connsiteX23" fmla="*/ 935832 w 2366963"/>
              <a:gd name="connsiteY23" fmla="*/ 197644 h 421482"/>
              <a:gd name="connsiteX24" fmla="*/ 1419225 w 2366963"/>
              <a:gd name="connsiteY24" fmla="*/ 197644 h 421482"/>
              <a:gd name="connsiteX25" fmla="*/ 1966913 w 2366963"/>
              <a:gd name="connsiteY25" fmla="*/ 197644 h 421482"/>
              <a:gd name="connsiteX26" fmla="*/ 2035969 w 2366963"/>
              <a:gd name="connsiteY26" fmla="*/ 190500 h 421482"/>
              <a:gd name="connsiteX27" fmla="*/ 2116932 w 2366963"/>
              <a:gd name="connsiteY27" fmla="*/ 171450 h 421482"/>
              <a:gd name="connsiteX28" fmla="*/ 2183607 w 2366963"/>
              <a:gd name="connsiteY28" fmla="*/ 135732 h 421482"/>
              <a:gd name="connsiteX29" fmla="*/ 2250282 w 2366963"/>
              <a:gd name="connsiteY29" fmla="*/ 90488 h 421482"/>
              <a:gd name="connsiteX30" fmla="*/ 2312194 w 2366963"/>
              <a:gd name="connsiteY30" fmla="*/ 30957 h 421482"/>
              <a:gd name="connsiteX31" fmla="*/ 2328863 w 2366963"/>
              <a:gd name="connsiteY31" fmla="*/ 11907 h 421482"/>
              <a:gd name="connsiteX32" fmla="*/ 2343150 w 2366963"/>
              <a:gd name="connsiteY32" fmla="*/ 0 h 421482"/>
              <a:gd name="connsiteX33" fmla="*/ 2343150 w 2366963"/>
              <a:gd name="connsiteY33" fmla="*/ 0 h 421482"/>
              <a:gd name="connsiteX34" fmla="*/ 2364582 w 2366963"/>
              <a:gd name="connsiteY34" fmla="*/ 4763 h 421482"/>
              <a:gd name="connsiteX35" fmla="*/ 2366963 w 2366963"/>
              <a:gd name="connsiteY35" fmla="*/ 26194 h 421482"/>
              <a:gd name="connsiteX36" fmla="*/ 2362200 w 2366963"/>
              <a:gd name="connsiteY36" fmla="*/ 66675 h 421482"/>
              <a:gd name="connsiteX37" fmla="*/ 2340769 w 2366963"/>
              <a:gd name="connsiteY37" fmla="*/ 145257 h 421482"/>
              <a:gd name="connsiteX38" fmla="*/ 2302669 w 2366963"/>
              <a:gd name="connsiteY38" fmla="*/ 252413 h 421482"/>
              <a:gd name="connsiteX39" fmla="*/ 2235994 w 2366963"/>
              <a:gd name="connsiteY39" fmla="*/ 388144 h 421482"/>
              <a:gd name="connsiteX40" fmla="*/ 2152650 w 2366963"/>
              <a:gd name="connsiteY40" fmla="*/ 421482 h 421482"/>
              <a:gd name="connsiteX41" fmla="*/ 1604963 w 2366963"/>
              <a:gd name="connsiteY41" fmla="*/ 416719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66963" h="421482">
                <a:moveTo>
                  <a:pt x="1604963" y="416719"/>
                </a:moveTo>
                <a:lnTo>
                  <a:pt x="1362075" y="419100"/>
                </a:lnTo>
                <a:lnTo>
                  <a:pt x="1202532" y="414338"/>
                </a:lnTo>
                <a:lnTo>
                  <a:pt x="392907" y="397669"/>
                </a:lnTo>
                <a:lnTo>
                  <a:pt x="221457" y="395288"/>
                </a:lnTo>
                <a:lnTo>
                  <a:pt x="154782" y="395288"/>
                </a:lnTo>
                <a:lnTo>
                  <a:pt x="80963" y="381000"/>
                </a:lnTo>
                <a:lnTo>
                  <a:pt x="50007" y="371475"/>
                </a:lnTo>
                <a:lnTo>
                  <a:pt x="26194" y="357188"/>
                </a:lnTo>
                <a:lnTo>
                  <a:pt x="9525" y="338138"/>
                </a:lnTo>
                <a:lnTo>
                  <a:pt x="0" y="309563"/>
                </a:lnTo>
                <a:lnTo>
                  <a:pt x="0" y="276225"/>
                </a:lnTo>
                <a:lnTo>
                  <a:pt x="9525" y="245269"/>
                </a:lnTo>
                <a:lnTo>
                  <a:pt x="23813" y="219075"/>
                </a:lnTo>
                <a:lnTo>
                  <a:pt x="50007" y="197644"/>
                </a:lnTo>
                <a:lnTo>
                  <a:pt x="80963" y="178594"/>
                </a:lnTo>
                <a:lnTo>
                  <a:pt x="119063" y="161925"/>
                </a:lnTo>
                <a:lnTo>
                  <a:pt x="183357" y="142875"/>
                </a:lnTo>
                <a:lnTo>
                  <a:pt x="254794" y="130969"/>
                </a:lnTo>
                <a:lnTo>
                  <a:pt x="319088" y="130969"/>
                </a:lnTo>
                <a:lnTo>
                  <a:pt x="390525" y="150019"/>
                </a:lnTo>
                <a:lnTo>
                  <a:pt x="516732" y="183357"/>
                </a:lnTo>
                <a:lnTo>
                  <a:pt x="581025" y="195263"/>
                </a:lnTo>
                <a:lnTo>
                  <a:pt x="935832" y="197644"/>
                </a:lnTo>
                <a:lnTo>
                  <a:pt x="1419225" y="197644"/>
                </a:lnTo>
                <a:lnTo>
                  <a:pt x="1966913" y="197644"/>
                </a:lnTo>
                <a:lnTo>
                  <a:pt x="2035969" y="190500"/>
                </a:lnTo>
                <a:lnTo>
                  <a:pt x="2116932" y="171450"/>
                </a:lnTo>
                <a:lnTo>
                  <a:pt x="2183607" y="135732"/>
                </a:lnTo>
                <a:lnTo>
                  <a:pt x="2250282" y="90488"/>
                </a:lnTo>
                <a:lnTo>
                  <a:pt x="2312194" y="30957"/>
                </a:lnTo>
                <a:lnTo>
                  <a:pt x="2328863" y="11907"/>
                </a:lnTo>
                <a:lnTo>
                  <a:pt x="2343150" y="0"/>
                </a:lnTo>
                <a:lnTo>
                  <a:pt x="2343150" y="0"/>
                </a:lnTo>
                <a:lnTo>
                  <a:pt x="2364582" y="4763"/>
                </a:lnTo>
                <a:lnTo>
                  <a:pt x="2366963" y="26194"/>
                </a:lnTo>
                <a:lnTo>
                  <a:pt x="2362200" y="66675"/>
                </a:lnTo>
                <a:lnTo>
                  <a:pt x="2340769" y="145257"/>
                </a:lnTo>
                <a:lnTo>
                  <a:pt x="2302669" y="252413"/>
                </a:lnTo>
                <a:lnTo>
                  <a:pt x="2235994" y="388144"/>
                </a:lnTo>
                <a:lnTo>
                  <a:pt x="2152650" y="421482"/>
                </a:lnTo>
                <a:lnTo>
                  <a:pt x="1604963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724AC53-4097-7A4C-AC15-B3C1FF974540}"/>
              </a:ext>
            </a:extLst>
          </p:cNvPr>
          <p:cNvSpPr/>
          <p:nvPr/>
        </p:nvSpPr>
        <p:spPr>
          <a:xfrm rot="16200000">
            <a:off x="2709863" y="2295525"/>
            <a:ext cx="2324100" cy="1292225"/>
          </a:xfrm>
          <a:custGeom>
            <a:avLst/>
            <a:gdLst>
              <a:gd name="connsiteX0" fmla="*/ 983456 w 2324100"/>
              <a:gd name="connsiteY0" fmla="*/ 1226344 h 1293019"/>
              <a:gd name="connsiteX1" fmla="*/ 502444 w 2324100"/>
              <a:gd name="connsiteY1" fmla="*/ 1214437 h 1293019"/>
              <a:gd name="connsiteX2" fmla="*/ 219075 w 2324100"/>
              <a:gd name="connsiteY2" fmla="*/ 1209675 h 1293019"/>
              <a:gd name="connsiteX3" fmla="*/ 169069 w 2324100"/>
              <a:gd name="connsiteY3" fmla="*/ 1204912 h 1293019"/>
              <a:gd name="connsiteX4" fmla="*/ 130969 w 2324100"/>
              <a:gd name="connsiteY4" fmla="*/ 1195387 h 1293019"/>
              <a:gd name="connsiteX5" fmla="*/ 92869 w 2324100"/>
              <a:gd name="connsiteY5" fmla="*/ 1178719 h 1293019"/>
              <a:gd name="connsiteX6" fmla="*/ 59531 w 2324100"/>
              <a:gd name="connsiteY6" fmla="*/ 1157287 h 1293019"/>
              <a:gd name="connsiteX7" fmla="*/ 30956 w 2324100"/>
              <a:gd name="connsiteY7" fmla="*/ 1128712 h 1293019"/>
              <a:gd name="connsiteX8" fmla="*/ 14287 w 2324100"/>
              <a:gd name="connsiteY8" fmla="*/ 1104900 h 1293019"/>
              <a:gd name="connsiteX9" fmla="*/ 4762 w 2324100"/>
              <a:gd name="connsiteY9" fmla="*/ 1078706 h 1293019"/>
              <a:gd name="connsiteX10" fmla="*/ 0 w 2324100"/>
              <a:gd name="connsiteY10" fmla="*/ 1052512 h 1293019"/>
              <a:gd name="connsiteX11" fmla="*/ 4762 w 2324100"/>
              <a:gd name="connsiteY11" fmla="*/ 1019175 h 1293019"/>
              <a:gd name="connsiteX12" fmla="*/ 30956 w 2324100"/>
              <a:gd name="connsiteY12" fmla="*/ 978694 h 1293019"/>
              <a:gd name="connsiteX13" fmla="*/ 76200 w 2324100"/>
              <a:gd name="connsiteY13" fmla="*/ 964406 h 1293019"/>
              <a:gd name="connsiteX14" fmla="*/ 214312 w 2324100"/>
              <a:gd name="connsiteY14" fmla="*/ 935831 h 1293019"/>
              <a:gd name="connsiteX15" fmla="*/ 376237 w 2324100"/>
              <a:gd name="connsiteY15" fmla="*/ 966787 h 1293019"/>
              <a:gd name="connsiteX16" fmla="*/ 1233487 w 2324100"/>
              <a:gd name="connsiteY16" fmla="*/ 985837 h 1293019"/>
              <a:gd name="connsiteX17" fmla="*/ 1409700 w 2324100"/>
              <a:gd name="connsiteY17" fmla="*/ 988219 h 1293019"/>
              <a:gd name="connsiteX18" fmla="*/ 2040731 w 2324100"/>
              <a:gd name="connsiteY18" fmla="*/ 983456 h 1293019"/>
              <a:gd name="connsiteX19" fmla="*/ 2064544 w 2324100"/>
              <a:gd name="connsiteY19" fmla="*/ 978694 h 1293019"/>
              <a:gd name="connsiteX20" fmla="*/ 2081212 w 2324100"/>
              <a:gd name="connsiteY20" fmla="*/ 966787 h 1293019"/>
              <a:gd name="connsiteX21" fmla="*/ 2095500 w 2324100"/>
              <a:gd name="connsiteY21" fmla="*/ 945356 h 1293019"/>
              <a:gd name="connsiteX22" fmla="*/ 2097881 w 2324100"/>
              <a:gd name="connsiteY22" fmla="*/ 916781 h 1293019"/>
              <a:gd name="connsiteX23" fmla="*/ 2045494 w 2324100"/>
              <a:gd name="connsiteY23" fmla="*/ 419100 h 1293019"/>
              <a:gd name="connsiteX24" fmla="*/ 2005012 w 2324100"/>
              <a:gd name="connsiteY24" fmla="*/ 109537 h 1293019"/>
              <a:gd name="connsiteX25" fmla="*/ 2140744 w 2324100"/>
              <a:gd name="connsiteY25" fmla="*/ 0 h 1293019"/>
              <a:gd name="connsiteX26" fmla="*/ 2188369 w 2324100"/>
              <a:gd name="connsiteY26" fmla="*/ 347662 h 1293019"/>
              <a:gd name="connsiteX27" fmla="*/ 2255044 w 2324100"/>
              <a:gd name="connsiteY27" fmla="*/ 845344 h 1293019"/>
              <a:gd name="connsiteX28" fmla="*/ 2283619 w 2324100"/>
              <a:gd name="connsiteY28" fmla="*/ 885825 h 1293019"/>
              <a:gd name="connsiteX29" fmla="*/ 2305050 w 2324100"/>
              <a:gd name="connsiteY29" fmla="*/ 919162 h 1293019"/>
              <a:gd name="connsiteX30" fmla="*/ 2319337 w 2324100"/>
              <a:gd name="connsiteY30" fmla="*/ 954881 h 1293019"/>
              <a:gd name="connsiteX31" fmla="*/ 2324100 w 2324100"/>
              <a:gd name="connsiteY31" fmla="*/ 1004887 h 1293019"/>
              <a:gd name="connsiteX32" fmla="*/ 2319337 w 2324100"/>
              <a:gd name="connsiteY32" fmla="*/ 1047750 h 1293019"/>
              <a:gd name="connsiteX33" fmla="*/ 2297906 w 2324100"/>
              <a:gd name="connsiteY33" fmla="*/ 1097756 h 1293019"/>
              <a:gd name="connsiteX34" fmla="*/ 2235994 w 2324100"/>
              <a:gd name="connsiteY34" fmla="*/ 1193006 h 1293019"/>
              <a:gd name="connsiteX35" fmla="*/ 2159794 w 2324100"/>
              <a:gd name="connsiteY35" fmla="*/ 1278731 h 1293019"/>
              <a:gd name="connsiteX36" fmla="*/ 2143125 w 2324100"/>
              <a:gd name="connsiteY36" fmla="*/ 1290637 h 1293019"/>
              <a:gd name="connsiteX37" fmla="*/ 2121694 w 2324100"/>
              <a:gd name="connsiteY37" fmla="*/ 1293019 h 1293019"/>
              <a:gd name="connsiteX38" fmla="*/ 2093119 w 2324100"/>
              <a:gd name="connsiteY38" fmla="*/ 1285875 h 1293019"/>
              <a:gd name="connsiteX39" fmla="*/ 2062162 w 2324100"/>
              <a:gd name="connsiteY39" fmla="*/ 1266825 h 1293019"/>
              <a:gd name="connsiteX40" fmla="*/ 1993106 w 2324100"/>
              <a:gd name="connsiteY40" fmla="*/ 1254919 h 1293019"/>
              <a:gd name="connsiteX41" fmla="*/ 1628775 w 2324100"/>
              <a:gd name="connsiteY41" fmla="*/ 1240631 h 1293019"/>
              <a:gd name="connsiteX42" fmla="*/ 983456 w 2324100"/>
              <a:gd name="connsiteY42" fmla="*/ 1226344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4100" h="1293019">
                <a:moveTo>
                  <a:pt x="983456" y="1226344"/>
                </a:moveTo>
                <a:lnTo>
                  <a:pt x="502444" y="1214437"/>
                </a:lnTo>
                <a:lnTo>
                  <a:pt x="219075" y="1209675"/>
                </a:lnTo>
                <a:lnTo>
                  <a:pt x="169069" y="1204912"/>
                </a:lnTo>
                <a:lnTo>
                  <a:pt x="130969" y="1195387"/>
                </a:lnTo>
                <a:lnTo>
                  <a:pt x="92869" y="1178719"/>
                </a:lnTo>
                <a:lnTo>
                  <a:pt x="59531" y="1157287"/>
                </a:lnTo>
                <a:lnTo>
                  <a:pt x="30956" y="1128712"/>
                </a:lnTo>
                <a:lnTo>
                  <a:pt x="14287" y="1104900"/>
                </a:lnTo>
                <a:lnTo>
                  <a:pt x="4762" y="1078706"/>
                </a:lnTo>
                <a:lnTo>
                  <a:pt x="0" y="1052512"/>
                </a:lnTo>
                <a:lnTo>
                  <a:pt x="4762" y="1019175"/>
                </a:lnTo>
                <a:lnTo>
                  <a:pt x="30956" y="978694"/>
                </a:lnTo>
                <a:lnTo>
                  <a:pt x="76200" y="964406"/>
                </a:lnTo>
                <a:lnTo>
                  <a:pt x="214312" y="935831"/>
                </a:lnTo>
                <a:lnTo>
                  <a:pt x="376237" y="966787"/>
                </a:lnTo>
                <a:lnTo>
                  <a:pt x="1233487" y="985837"/>
                </a:lnTo>
                <a:lnTo>
                  <a:pt x="1409700" y="988219"/>
                </a:lnTo>
                <a:lnTo>
                  <a:pt x="2040731" y="983456"/>
                </a:lnTo>
                <a:lnTo>
                  <a:pt x="2064544" y="978694"/>
                </a:lnTo>
                <a:lnTo>
                  <a:pt x="2081212" y="966787"/>
                </a:lnTo>
                <a:lnTo>
                  <a:pt x="2095500" y="945356"/>
                </a:lnTo>
                <a:lnTo>
                  <a:pt x="2097881" y="916781"/>
                </a:lnTo>
                <a:lnTo>
                  <a:pt x="2045494" y="419100"/>
                </a:lnTo>
                <a:lnTo>
                  <a:pt x="2005012" y="109537"/>
                </a:lnTo>
                <a:lnTo>
                  <a:pt x="2140744" y="0"/>
                </a:lnTo>
                <a:lnTo>
                  <a:pt x="2188369" y="347662"/>
                </a:lnTo>
                <a:lnTo>
                  <a:pt x="2255044" y="845344"/>
                </a:lnTo>
                <a:lnTo>
                  <a:pt x="2283619" y="885825"/>
                </a:lnTo>
                <a:lnTo>
                  <a:pt x="2305050" y="919162"/>
                </a:lnTo>
                <a:lnTo>
                  <a:pt x="2319337" y="954881"/>
                </a:lnTo>
                <a:lnTo>
                  <a:pt x="2324100" y="1004887"/>
                </a:lnTo>
                <a:lnTo>
                  <a:pt x="2319337" y="1047750"/>
                </a:lnTo>
                <a:lnTo>
                  <a:pt x="2297906" y="1097756"/>
                </a:lnTo>
                <a:lnTo>
                  <a:pt x="2235994" y="1193006"/>
                </a:lnTo>
                <a:lnTo>
                  <a:pt x="2159794" y="1278731"/>
                </a:lnTo>
                <a:lnTo>
                  <a:pt x="2143125" y="1290637"/>
                </a:lnTo>
                <a:lnTo>
                  <a:pt x="2121694" y="1293019"/>
                </a:lnTo>
                <a:lnTo>
                  <a:pt x="2093119" y="1285875"/>
                </a:lnTo>
                <a:lnTo>
                  <a:pt x="2062162" y="1266825"/>
                </a:lnTo>
                <a:lnTo>
                  <a:pt x="1993106" y="1254919"/>
                </a:lnTo>
                <a:lnTo>
                  <a:pt x="1628775" y="1240631"/>
                </a:lnTo>
                <a:lnTo>
                  <a:pt x="983456" y="1226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16C5BFE-1DDF-7A46-AC3F-B0206172D356}"/>
              </a:ext>
            </a:extLst>
          </p:cNvPr>
          <p:cNvSpPr/>
          <p:nvPr/>
        </p:nvSpPr>
        <p:spPr>
          <a:xfrm>
            <a:off x="3309938" y="2681288"/>
            <a:ext cx="952500" cy="339725"/>
          </a:xfrm>
          <a:custGeom>
            <a:avLst/>
            <a:gdLst>
              <a:gd name="connsiteX0" fmla="*/ 378618 w 952500"/>
              <a:gd name="connsiteY0" fmla="*/ 276225 h 340518"/>
              <a:gd name="connsiteX1" fmla="*/ 2381 w 952500"/>
              <a:gd name="connsiteY1" fmla="*/ 340518 h 340518"/>
              <a:gd name="connsiteX2" fmla="*/ 0 w 952500"/>
              <a:gd name="connsiteY2" fmla="*/ 161925 h 340518"/>
              <a:gd name="connsiteX3" fmla="*/ 309562 w 952500"/>
              <a:gd name="connsiteY3" fmla="*/ 109537 h 340518"/>
              <a:gd name="connsiteX4" fmla="*/ 690562 w 952500"/>
              <a:gd name="connsiteY4" fmla="*/ 42862 h 340518"/>
              <a:gd name="connsiteX5" fmla="*/ 947737 w 952500"/>
              <a:gd name="connsiteY5" fmla="*/ 0 h 340518"/>
              <a:gd name="connsiteX6" fmla="*/ 952500 w 952500"/>
              <a:gd name="connsiteY6" fmla="*/ 183356 h 340518"/>
              <a:gd name="connsiteX7" fmla="*/ 378618 w 952500"/>
              <a:gd name="connsiteY7" fmla="*/ 276225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500" h="340518">
                <a:moveTo>
                  <a:pt x="378618" y="276225"/>
                </a:moveTo>
                <a:lnTo>
                  <a:pt x="2381" y="340518"/>
                </a:lnTo>
                <a:cubicBezTo>
                  <a:pt x="1587" y="280987"/>
                  <a:pt x="794" y="221456"/>
                  <a:pt x="0" y="161925"/>
                </a:cubicBezTo>
                <a:lnTo>
                  <a:pt x="309562" y="109537"/>
                </a:lnTo>
                <a:lnTo>
                  <a:pt x="690562" y="42862"/>
                </a:lnTo>
                <a:lnTo>
                  <a:pt x="947737" y="0"/>
                </a:lnTo>
                <a:lnTo>
                  <a:pt x="952500" y="183356"/>
                </a:lnTo>
                <a:lnTo>
                  <a:pt x="378618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7E95C0F-65B2-0146-835D-A7787BE0A1EC}"/>
              </a:ext>
            </a:extLst>
          </p:cNvPr>
          <p:cNvSpPr/>
          <p:nvPr/>
        </p:nvSpPr>
        <p:spPr>
          <a:xfrm>
            <a:off x="3286125" y="3705225"/>
            <a:ext cx="960438" cy="293688"/>
          </a:xfrm>
          <a:custGeom>
            <a:avLst/>
            <a:gdLst>
              <a:gd name="connsiteX0" fmla="*/ 369094 w 959644"/>
              <a:gd name="connsiteY0" fmla="*/ 250031 h 292894"/>
              <a:gd name="connsiteX1" fmla="*/ 2381 w 959644"/>
              <a:gd name="connsiteY1" fmla="*/ 292894 h 292894"/>
              <a:gd name="connsiteX2" fmla="*/ 0 w 959644"/>
              <a:gd name="connsiteY2" fmla="*/ 109538 h 292894"/>
              <a:gd name="connsiteX3" fmla="*/ 180975 w 959644"/>
              <a:gd name="connsiteY3" fmla="*/ 100013 h 292894"/>
              <a:gd name="connsiteX4" fmla="*/ 397669 w 959644"/>
              <a:gd name="connsiteY4" fmla="*/ 83344 h 292894"/>
              <a:gd name="connsiteX5" fmla="*/ 607219 w 959644"/>
              <a:gd name="connsiteY5" fmla="*/ 59531 h 292894"/>
              <a:gd name="connsiteX6" fmla="*/ 959644 w 959644"/>
              <a:gd name="connsiteY6" fmla="*/ 0 h 292894"/>
              <a:gd name="connsiteX7" fmla="*/ 952500 w 959644"/>
              <a:gd name="connsiteY7" fmla="*/ 183356 h 292894"/>
              <a:gd name="connsiteX8" fmla="*/ 671513 w 959644"/>
              <a:gd name="connsiteY8" fmla="*/ 216694 h 292894"/>
              <a:gd name="connsiteX9" fmla="*/ 369094 w 959644"/>
              <a:gd name="connsiteY9" fmla="*/ 250031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9644" h="292894">
                <a:moveTo>
                  <a:pt x="369094" y="250031"/>
                </a:moveTo>
                <a:lnTo>
                  <a:pt x="2381" y="292894"/>
                </a:lnTo>
                <a:cubicBezTo>
                  <a:pt x="1587" y="231775"/>
                  <a:pt x="794" y="170657"/>
                  <a:pt x="0" y="109538"/>
                </a:cubicBezTo>
                <a:lnTo>
                  <a:pt x="180975" y="100013"/>
                </a:lnTo>
                <a:lnTo>
                  <a:pt x="397669" y="83344"/>
                </a:lnTo>
                <a:lnTo>
                  <a:pt x="607219" y="59531"/>
                </a:lnTo>
                <a:lnTo>
                  <a:pt x="959644" y="0"/>
                </a:lnTo>
                <a:lnTo>
                  <a:pt x="952500" y="183356"/>
                </a:lnTo>
                <a:lnTo>
                  <a:pt x="671513" y="216694"/>
                </a:lnTo>
                <a:lnTo>
                  <a:pt x="369094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819F40D-3B4C-A846-9277-FD0D70C9CCE3}"/>
              </a:ext>
            </a:extLst>
          </p:cNvPr>
          <p:cNvSpPr/>
          <p:nvPr/>
        </p:nvSpPr>
        <p:spPr>
          <a:xfrm>
            <a:off x="5962650" y="1900238"/>
            <a:ext cx="784225" cy="1082675"/>
          </a:xfrm>
          <a:custGeom>
            <a:avLst/>
            <a:gdLst>
              <a:gd name="connsiteX0" fmla="*/ 450056 w 783431"/>
              <a:gd name="connsiteY0" fmla="*/ 766762 h 1083468"/>
              <a:gd name="connsiteX1" fmla="*/ 335756 w 783431"/>
              <a:gd name="connsiteY1" fmla="*/ 921543 h 1083468"/>
              <a:gd name="connsiteX2" fmla="*/ 245269 w 783431"/>
              <a:gd name="connsiteY2" fmla="*/ 1026318 h 1083468"/>
              <a:gd name="connsiteX3" fmla="*/ 207169 w 783431"/>
              <a:gd name="connsiteY3" fmla="*/ 1050131 h 1083468"/>
              <a:gd name="connsiteX4" fmla="*/ 169069 w 783431"/>
              <a:gd name="connsiteY4" fmla="*/ 1066800 h 1083468"/>
              <a:gd name="connsiteX5" fmla="*/ 111919 w 783431"/>
              <a:gd name="connsiteY5" fmla="*/ 1083468 h 1083468"/>
              <a:gd name="connsiteX6" fmla="*/ 88106 w 783431"/>
              <a:gd name="connsiteY6" fmla="*/ 1081087 h 1083468"/>
              <a:gd name="connsiteX7" fmla="*/ 61913 w 783431"/>
              <a:gd name="connsiteY7" fmla="*/ 1066800 h 1083468"/>
              <a:gd name="connsiteX8" fmla="*/ 0 w 783431"/>
              <a:gd name="connsiteY8" fmla="*/ 1004887 h 1083468"/>
              <a:gd name="connsiteX9" fmla="*/ 111919 w 783431"/>
              <a:gd name="connsiteY9" fmla="*/ 769143 h 1083468"/>
              <a:gd name="connsiteX10" fmla="*/ 147638 w 783431"/>
              <a:gd name="connsiteY10" fmla="*/ 754856 h 1083468"/>
              <a:gd name="connsiteX11" fmla="*/ 183356 w 783431"/>
              <a:gd name="connsiteY11" fmla="*/ 733425 h 1083468"/>
              <a:gd name="connsiteX12" fmla="*/ 214313 w 783431"/>
              <a:gd name="connsiteY12" fmla="*/ 702468 h 1083468"/>
              <a:gd name="connsiteX13" fmla="*/ 250031 w 783431"/>
              <a:gd name="connsiteY13" fmla="*/ 661987 h 1083468"/>
              <a:gd name="connsiteX14" fmla="*/ 307181 w 783431"/>
              <a:gd name="connsiteY14" fmla="*/ 569118 h 1083468"/>
              <a:gd name="connsiteX15" fmla="*/ 371475 w 783431"/>
              <a:gd name="connsiteY15" fmla="*/ 440531 h 1083468"/>
              <a:gd name="connsiteX16" fmla="*/ 416719 w 783431"/>
              <a:gd name="connsiteY16" fmla="*/ 333375 h 1083468"/>
              <a:gd name="connsiteX17" fmla="*/ 457200 w 783431"/>
              <a:gd name="connsiteY17" fmla="*/ 200025 h 1083468"/>
              <a:gd name="connsiteX18" fmla="*/ 483394 w 783431"/>
              <a:gd name="connsiteY18" fmla="*/ 111918 h 1083468"/>
              <a:gd name="connsiteX19" fmla="*/ 485775 w 783431"/>
              <a:gd name="connsiteY19" fmla="*/ 92868 h 1083468"/>
              <a:gd name="connsiteX20" fmla="*/ 485775 w 783431"/>
              <a:gd name="connsiteY20" fmla="*/ 73818 h 1083468"/>
              <a:gd name="connsiteX21" fmla="*/ 464344 w 783431"/>
              <a:gd name="connsiteY21" fmla="*/ 0 h 1083468"/>
              <a:gd name="connsiteX22" fmla="*/ 783431 w 783431"/>
              <a:gd name="connsiteY22" fmla="*/ 135731 h 1083468"/>
              <a:gd name="connsiteX23" fmla="*/ 766763 w 783431"/>
              <a:gd name="connsiteY23" fmla="*/ 159543 h 1083468"/>
              <a:gd name="connsiteX24" fmla="*/ 711994 w 783431"/>
              <a:gd name="connsiteY24" fmla="*/ 238125 h 1083468"/>
              <a:gd name="connsiteX25" fmla="*/ 688181 w 783431"/>
              <a:gd name="connsiteY25" fmla="*/ 288131 h 1083468"/>
              <a:gd name="connsiteX26" fmla="*/ 623888 w 783431"/>
              <a:gd name="connsiteY26" fmla="*/ 435768 h 1083468"/>
              <a:gd name="connsiteX27" fmla="*/ 500063 w 783431"/>
              <a:gd name="connsiteY27" fmla="*/ 676275 h 1083468"/>
              <a:gd name="connsiteX28" fmla="*/ 450056 w 783431"/>
              <a:gd name="connsiteY28" fmla="*/ 766762 h 108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431" h="1083468">
                <a:moveTo>
                  <a:pt x="450056" y="766762"/>
                </a:moveTo>
                <a:lnTo>
                  <a:pt x="335756" y="921543"/>
                </a:lnTo>
                <a:lnTo>
                  <a:pt x="245269" y="1026318"/>
                </a:lnTo>
                <a:lnTo>
                  <a:pt x="207169" y="1050131"/>
                </a:lnTo>
                <a:lnTo>
                  <a:pt x="169069" y="1066800"/>
                </a:lnTo>
                <a:lnTo>
                  <a:pt x="111919" y="1083468"/>
                </a:lnTo>
                <a:lnTo>
                  <a:pt x="88106" y="1081087"/>
                </a:lnTo>
                <a:lnTo>
                  <a:pt x="61913" y="1066800"/>
                </a:lnTo>
                <a:lnTo>
                  <a:pt x="0" y="1004887"/>
                </a:lnTo>
                <a:lnTo>
                  <a:pt x="111919" y="769143"/>
                </a:lnTo>
                <a:lnTo>
                  <a:pt x="147638" y="754856"/>
                </a:lnTo>
                <a:lnTo>
                  <a:pt x="183356" y="733425"/>
                </a:lnTo>
                <a:lnTo>
                  <a:pt x="214313" y="702468"/>
                </a:lnTo>
                <a:lnTo>
                  <a:pt x="250031" y="661987"/>
                </a:lnTo>
                <a:lnTo>
                  <a:pt x="307181" y="569118"/>
                </a:lnTo>
                <a:lnTo>
                  <a:pt x="371475" y="440531"/>
                </a:lnTo>
                <a:lnTo>
                  <a:pt x="416719" y="333375"/>
                </a:lnTo>
                <a:lnTo>
                  <a:pt x="457200" y="200025"/>
                </a:lnTo>
                <a:lnTo>
                  <a:pt x="483394" y="111918"/>
                </a:lnTo>
                <a:lnTo>
                  <a:pt x="485775" y="92868"/>
                </a:lnTo>
                <a:lnTo>
                  <a:pt x="485775" y="73818"/>
                </a:lnTo>
                <a:lnTo>
                  <a:pt x="464344" y="0"/>
                </a:lnTo>
                <a:lnTo>
                  <a:pt x="783431" y="135731"/>
                </a:lnTo>
                <a:lnTo>
                  <a:pt x="766763" y="159543"/>
                </a:lnTo>
                <a:lnTo>
                  <a:pt x="711994" y="238125"/>
                </a:lnTo>
                <a:lnTo>
                  <a:pt x="688181" y="288131"/>
                </a:lnTo>
                <a:lnTo>
                  <a:pt x="623888" y="435768"/>
                </a:lnTo>
                <a:lnTo>
                  <a:pt x="500063" y="676275"/>
                </a:lnTo>
                <a:lnTo>
                  <a:pt x="450056" y="7667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6EBBA24-FA21-D745-86E5-668933ECC8F0}"/>
              </a:ext>
            </a:extLst>
          </p:cNvPr>
          <p:cNvSpPr/>
          <p:nvPr/>
        </p:nvSpPr>
        <p:spPr>
          <a:xfrm>
            <a:off x="5713413" y="2620963"/>
            <a:ext cx="406400" cy="311150"/>
          </a:xfrm>
          <a:custGeom>
            <a:avLst/>
            <a:gdLst>
              <a:gd name="connsiteX0" fmla="*/ 128587 w 407194"/>
              <a:gd name="connsiteY0" fmla="*/ 21432 h 309563"/>
              <a:gd name="connsiteX1" fmla="*/ 407194 w 407194"/>
              <a:gd name="connsiteY1" fmla="*/ 54769 h 309563"/>
              <a:gd name="connsiteX2" fmla="*/ 285750 w 407194"/>
              <a:gd name="connsiteY2" fmla="*/ 309563 h 309563"/>
              <a:gd name="connsiteX3" fmla="*/ 247650 w 407194"/>
              <a:gd name="connsiteY3" fmla="*/ 280988 h 309563"/>
              <a:gd name="connsiteX4" fmla="*/ 209550 w 407194"/>
              <a:gd name="connsiteY4" fmla="*/ 233363 h 309563"/>
              <a:gd name="connsiteX5" fmla="*/ 176212 w 407194"/>
              <a:gd name="connsiteY5" fmla="*/ 195263 h 309563"/>
              <a:gd name="connsiteX6" fmla="*/ 119062 w 407194"/>
              <a:gd name="connsiteY6" fmla="*/ 138113 h 309563"/>
              <a:gd name="connsiteX7" fmla="*/ 54769 w 407194"/>
              <a:gd name="connsiteY7" fmla="*/ 88107 h 309563"/>
              <a:gd name="connsiteX8" fmla="*/ 16669 w 407194"/>
              <a:gd name="connsiteY8" fmla="*/ 57150 h 309563"/>
              <a:gd name="connsiteX9" fmla="*/ 2381 w 407194"/>
              <a:gd name="connsiteY9" fmla="*/ 35719 h 309563"/>
              <a:gd name="connsiteX10" fmla="*/ 0 w 407194"/>
              <a:gd name="connsiteY10" fmla="*/ 21432 h 309563"/>
              <a:gd name="connsiteX11" fmla="*/ 4762 w 407194"/>
              <a:gd name="connsiteY11" fmla="*/ 7144 h 309563"/>
              <a:gd name="connsiteX12" fmla="*/ 23812 w 407194"/>
              <a:gd name="connsiteY12" fmla="*/ 0 h 309563"/>
              <a:gd name="connsiteX13" fmla="*/ 128587 w 407194"/>
              <a:gd name="connsiteY13" fmla="*/ 21432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7194" h="309563">
                <a:moveTo>
                  <a:pt x="128587" y="21432"/>
                </a:moveTo>
                <a:lnTo>
                  <a:pt x="407194" y="54769"/>
                </a:lnTo>
                <a:lnTo>
                  <a:pt x="285750" y="309563"/>
                </a:lnTo>
                <a:lnTo>
                  <a:pt x="247650" y="280988"/>
                </a:lnTo>
                <a:lnTo>
                  <a:pt x="209550" y="233363"/>
                </a:lnTo>
                <a:lnTo>
                  <a:pt x="176212" y="195263"/>
                </a:lnTo>
                <a:lnTo>
                  <a:pt x="119062" y="138113"/>
                </a:lnTo>
                <a:lnTo>
                  <a:pt x="54769" y="88107"/>
                </a:lnTo>
                <a:lnTo>
                  <a:pt x="16669" y="57150"/>
                </a:lnTo>
                <a:lnTo>
                  <a:pt x="2381" y="35719"/>
                </a:lnTo>
                <a:lnTo>
                  <a:pt x="0" y="21432"/>
                </a:lnTo>
                <a:lnTo>
                  <a:pt x="4762" y="7144"/>
                </a:lnTo>
                <a:lnTo>
                  <a:pt x="23812" y="0"/>
                </a:lnTo>
                <a:lnTo>
                  <a:pt x="128587" y="214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B3B11B4-4707-E847-B3FD-288E85211316}"/>
              </a:ext>
            </a:extLst>
          </p:cNvPr>
          <p:cNvSpPr/>
          <p:nvPr/>
        </p:nvSpPr>
        <p:spPr>
          <a:xfrm>
            <a:off x="4751388" y="1973263"/>
            <a:ext cx="1035050" cy="965200"/>
          </a:xfrm>
          <a:custGeom>
            <a:avLst/>
            <a:gdLst>
              <a:gd name="connsiteX0" fmla="*/ 609600 w 1035844"/>
              <a:gd name="connsiteY0" fmla="*/ 635794 h 964407"/>
              <a:gd name="connsiteX1" fmla="*/ 445294 w 1035844"/>
              <a:gd name="connsiteY1" fmla="*/ 754857 h 964407"/>
              <a:gd name="connsiteX2" fmla="*/ 314325 w 1035844"/>
              <a:gd name="connsiteY2" fmla="*/ 838200 h 964407"/>
              <a:gd name="connsiteX3" fmla="*/ 226219 w 1035844"/>
              <a:gd name="connsiteY3" fmla="*/ 888207 h 964407"/>
              <a:gd name="connsiteX4" fmla="*/ 121444 w 1035844"/>
              <a:gd name="connsiteY4" fmla="*/ 935832 h 964407"/>
              <a:gd name="connsiteX5" fmla="*/ 45244 w 1035844"/>
              <a:gd name="connsiteY5" fmla="*/ 962025 h 964407"/>
              <a:gd name="connsiteX6" fmla="*/ 16669 w 1035844"/>
              <a:gd name="connsiteY6" fmla="*/ 964407 h 964407"/>
              <a:gd name="connsiteX7" fmla="*/ 4762 w 1035844"/>
              <a:gd name="connsiteY7" fmla="*/ 957263 h 964407"/>
              <a:gd name="connsiteX8" fmla="*/ 0 w 1035844"/>
              <a:gd name="connsiteY8" fmla="*/ 938213 h 964407"/>
              <a:gd name="connsiteX9" fmla="*/ 9525 w 1035844"/>
              <a:gd name="connsiteY9" fmla="*/ 919163 h 964407"/>
              <a:gd name="connsiteX10" fmla="*/ 73819 w 1035844"/>
              <a:gd name="connsiteY10" fmla="*/ 873919 h 964407"/>
              <a:gd name="connsiteX11" fmla="*/ 176212 w 1035844"/>
              <a:gd name="connsiteY11" fmla="*/ 795338 h 964407"/>
              <a:gd name="connsiteX12" fmla="*/ 316706 w 1035844"/>
              <a:gd name="connsiteY12" fmla="*/ 666750 h 964407"/>
              <a:gd name="connsiteX13" fmla="*/ 457200 w 1035844"/>
              <a:gd name="connsiteY13" fmla="*/ 526257 h 964407"/>
              <a:gd name="connsiteX14" fmla="*/ 550069 w 1035844"/>
              <a:gd name="connsiteY14" fmla="*/ 419100 h 964407"/>
              <a:gd name="connsiteX15" fmla="*/ 652462 w 1035844"/>
              <a:gd name="connsiteY15" fmla="*/ 271463 h 964407"/>
              <a:gd name="connsiteX16" fmla="*/ 704850 w 1035844"/>
              <a:gd name="connsiteY16" fmla="*/ 185738 h 964407"/>
              <a:gd name="connsiteX17" fmla="*/ 719137 w 1035844"/>
              <a:gd name="connsiteY17" fmla="*/ 159544 h 964407"/>
              <a:gd name="connsiteX18" fmla="*/ 726281 w 1035844"/>
              <a:gd name="connsiteY18" fmla="*/ 130969 h 964407"/>
              <a:gd name="connsiteX19" fmla="*/ 726281 w 1035844"/>
              <a:gd name="connsiteY19" fmla="*/ 107157 h 964407"/>
              <a:gd name="connsiteX20" fmla="*/ 721519 w 1035844"/>
              <a:gd name="connsiteY20" fmla="*/ 76200 h 964407"/>
              <a:gd name="connsiteX21" fmla="*/ 688181 w 1035844"/>
              <a:gd name="connsiteY21" fmla="*/ 9525 h 964407"/>
              <a:gd name="connsiteX22" fmla="*/ 809625 w 1035844"/>
              <a:gd name="connsiteY22" fmla="*/ 0 h 964407"/>
              <a:gd name="connsiteX23" fmla="*/ 902494 w 1035844"/>
              <a:gd name="connsiteY23" fmla="*/ 76200 h 964407"/>
              <a:gd name="connsiteX24" fmla="*/ 950119 w 1035844"/>
              <a:gd name="connsiteY24" fmla="*/ 114300 h 964407"/>
              <a:gd name="connsiteX25" fmla="*/ 1007269 w 1035844"/>
              <a:gd name="connsiteY25" fmla="*/ 169069 h 964407"/>
              <a:gd name="connsiteX26" fmla="*/ 1023937 w 1035844"/>
              <a:gd name="connsiteY26" fmla="*/ 188119 h 964407"/>
              <a:gd name="connsiteX27" fmla="*/ 1031081 w 1035844"/>
              <a:gd name="connsiteY27" fmla="*/ 207169 h 964407"/>
              <a:gd name="connsiteX28" fmla="*/ 1035844 w 1035844"/>
              <a:gd name="connsiteY28" fmla="*/ 228600 h 964407"/>
              <a:gd name="connsiteX29" fmla="*/ 1031081 w 1035844"/>
              <a:gd name="connsiteY29" fmla="*/ 254794 h 964407"/>
              <a:gd name="connsiteX30" fmla="*/ 1012031 w 1035844"/>
              <a:gd name="connsiteY30" fmla="*/ 278607 h 964407"/>
              <a:gd name="connsiteX31" fmla="*/ 947737 w 1035844"/>
              <a:gd name="connsiteY31" fmla="*/ 319088 h 964407"/>
              <a:gd name="connsiteX32" fmla="*/ 862012 w 1035844"/>
              <a:gd name="connsiteY32" fmla="*/ 411957 h 964407"/>
              <a:gd name="connsiteX33" fmla="*/ 711994 w 1035844"/>
              <a:gd name="connsiteY33" fmla="*/ 554832 h 964407"/>
              <a:gd name="connsiteX34" fmla="*/ 609600 w 1035844"/>
              <a:gd name="connsiteY34" fmla="*/ 635794 h 9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35844" h="964407">
                <a:moveTo>
                  <a:pt x="609600" y="635794"/>
                </a:moveTo>
                <a:lnTo>
                  <a:pt x="445294" y="754857"/>
                </a:lnTo>
                <a:lnTo>
                  <a:pt x="314325" y="838200"/>
                </a:lnTo>
                <a:lnTo>
                  <a:pt x="226219" y="888207"/>
                </a:lnTo>
                <a:lnTo>
                  <a:pt x="121444" y="935832"/>
                </a:lnTo>
                <a:lnTo>
                  <a:pt x="45244" y="962025"/>
                </a:lnTo>
                <a:lnTo>
                  <a:pt x="16669" y="964407"/>
                </a:lnTo>
                <a:lnTo>
                  <a:pt x="4762" y="957263"/>
                </a:lnTo>
                <a:lnTo>
                  <a:pt x="0" y="938213"/>
                </a:lnTo>
                <a:lnTo>
                  <a:pt x="9525" y="919163"/>
                </a:lnTo>
                <a:lnTo>
                  <a:pt x="73819" y="873919"/>
                </a:lnTo>
                <a:lnTo>
                  <a:pt x="176212" y="795338"/>
                </a:lnTo>
                <a:lnTo>
                  <a:pt x="316706" y="666750"/>
                </a:lnTo>
                <a:lnTo>
                  <a:pt x="457200" y="526257"/>
                </a:lnTo>
                <a:lnTo>
                  <a:pt x="550069" y="419100"/>
                </a:lnTo>
                <a:lnTo>
                  <a:pt x="652462" y="271463"/>
                </a:lnTo>
                <a:lnTo>
                  <a:pt x="704850" y="185738"/>
                </a:lnTo>
                <a:lnTo>
                  <a:pt x="719137" y="159544"/>
                </a:lnTo>
                <a:lnTo>
                  <a:pt x="726281" y="130969"/>
                </a:lnTo>
                <a:lnTo>
                  <a:pt x="726281" y="107157"/>
                </a:lnTo>
                <a:lnTo>
                  <a:pt x="721519" y="76200"/>
                </a:lnTo>
                <a:lnTo>
                  <a:pt x="688181" y="9525"/>
                </a:lnTo>
                <a:lnTo>
                  <a:pt x="809625" y="0"/>
                </a:lnTo>
                <a:lnTo>
                  <a:pt x="902494" y="76200"/>
                </a:lnTo>
                <a:lnTo>
                  <a:pt x="950119" y="114300"/>
                </a:lnTo>
                <a:lnTo>
                  <a:pt x="1007269" y="169069"/>
                </a:lnTo>
                <a:lnTo>
                  <a:pt x="1023937" y="188119"/>
                </a:lnTo>
                <a:lnTo>
                  <a:pt x="1031081" y="207169"/>
                </a:lnTo>
                <a:lnTo>
                  <a:pt x="1035844" y="228600"/>
                </a:lnTo>
                <a:lnTo>
                  <a:pt x="1031081" y="254794"/>
                </a:lnTo>
                <a:lnTo>
                  <a:pt x="1012031" y="278607"/>
                </a:lnTo>
                <a:lnTo>
                  <a:pt x="947737" y="319088"/>
                </a:lnTo>
                <a:lnTo>
                  <a:pt x="862012" y="411957"/>
                </a:lnTo>
                <a:lnTo>
                  <a:pt x="711994" y="554832"/>
                </a:lnTo>
                <a:lnTo>
                  <a:pt x="609600" y="6357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3C709B1-FEF6-5642-AEA8-B618BA9198E1}"/>
              </a:ext>
            </a:extLst>
          </p:cNvPr>
          <p:cNvSpPr/>
          <p:nvPr/>
        </p:nvSpPr>
        <p:spPr>
          <a:xfrm>
            <a:off x="5022850" y="3094038"/>
            <a:ext cx="1700213" cy="1114425"/>
          </a:xfrm>
          <a:custGeom>
            <a:avLst/>
            <a:gdLst>
              <a:gd name="connsiteX0" fmla="*/ 409575 w 1700213"/>
              <a:gd name="connsiteY0" fmla="*/ 288131 h 1114425"/>
              <a:gd name="connsiteX1" fmla="*/ 59532 w 1700213"/>
              <a:gd name="connsiteY1" fmla="*/ 342900 h 1114425"/>
              <a:gd name="connsiteX2" fmla="*/ 0 w 1700213"/>
              <a:gd name="connsiteY2" fmla="*/ 185737 h 1114425"/>
              <a:gd name="connsiteX3" fmla="*/ 328613 w 1700213"/>
              <a:gd name="connsiteY3" fmla="*/ 157162 h 1114425"/>
              <a:gd name="connsiteX4" fmla="*/ 769144 w 1700213"/>
              <a:gd name="connsiteY4" fmla="*/ 109537 h 1114425"/>
              <a:gd name="connsiteX5" fmla="*/ 1126332 w 1700213"/>
              <a:gd name="connsiteY5" fmla="*/ 66675 h 1114425"/>
              <a:gd name="connsiteX6" fmla="*/ 1293019 w 1700213"/>
              <a:gd name="connsiteY6" fmla="*/ 42862 h 1114425"/>
              <a:gd name="connsiteX7" fmla="*/ 1440657 w 1700213"/>
              <a:gd name="connsiteY7" fmla="*/ 0 h 1114425"/>
              <a:gd name="connsiteX8" fmla="*/ 1457325 w 1700213"/>
              <a:gd name="connsiteY8" fmla="*/ 7144 h 1114425"/>
              <a:gd name="connsiteX9" fmla="*/ 1512094 w 1700213"/>
              <a:gd name="connsiteY9" fmla="*/ 42862 h 1114425"/>
              <a:gd name="connsiteX10" fmla="*/ 1590675 w 1700213"/>
              <a:gd name="connsiteY10" fmla="*/ 95250 h 1114425"/>
              <a:gd name="connsiteX11" fmla="*/ 1666875 w 1700213"/>
              <a:gd name="connsiteY11" fmla="*/ 161925 h 1114425"/>
              <a:gd name="connsiteX12" fmla="*/ 1685925 w 1700213"/>
              <a:gd name="connsiteY12" fmla="*/ 180975 h 1114425"/>
              <a:gd name="connsiteX13" fmla="*/ 1695450 w 1700213"/>
              <a:gd name="connsiteY13" fmla="*/ 200025 h 1114425"/>
              <a:gd name="connsiteX14" fmla="*/ 1700213 w 1700213"/>
              <a:gd name="connsiteY14" fmla="*/ 230981 h 1114425"/>
              <a:gd name="connsiteX15" fmla="*/ 1690688 w 1700213"/>
              <a:gd name="connsiteY15" fmla="*/ 269081 h 1114425"/>
              <a:gd name="connsiteX16" fmla="*/ 1659732 w 1700213"/>
              <a:gd name="connsiteY16" fmla="*/ 316706 h 1114425"/>
              <a:gd name="connsiteX17" fmla="*/ 1624013 w 1700213"/>
              <a:gd name="connsiteY17" fmla="*/ 352425 h 1114425"/>
              <a:gd name="connsiteX18" fmla="*/ 1588294 w 1700213"/>
              <a:gd name="connsiteY18" fmla="*/ 416719 h 1114425"/>
              <a:gd name="connsiteX19" fmla="*/ 1509713 w 1700213"/>
              <a:gd name="connsiteY19" fmla="*/ 626269 h 1114425"/>
              <a:gd name="connsiteX20" fmla="*/ 1423988 w 1700213"/>
              <a:gd name="connsiteY20" fmla="*/ 869156 h 1114425"/>
              <a:gd name="connsiteX21" fmla="*/ 1407319 w 1700213"/>
              <a:gd name="connsiteY21" fmla="*/ 938212 h 1114425"/>
              <a:gd name="connsiteX22" fmla="*/ 1383507 w 1700213"/>
              <a:gd name="connsiteY22" fmla="*/ 988219 h 1114425"/>
              <a:gd name="connsiteX23" fmla="*/ 1347788 w 1700213"/>
              <a:gd name="connsiteY23" fmla="*/ 1042987 h 1114425"/>
              <a:gd name="connsiteX24" fmla="*/ 1316832 w 1700213"/>
              <a:gd name="connsiteY24" fmla="*/ 1078706 h 1114425"/>
              <a:gd name="connsiteX25" fmla="*/ 1271588 w 1700213"/>
              <a:gd name="connsiteY25" fmla="*/ 1107281 h 1114425"/>
              <a:gd name="connsiteX26" fmla="*/ 1221582 w 1700213"/>
              <a:gd name="connsiteY26" fmla="*/ 1114425 h 1114425"/>
              <a:gd name="connsiteX27" fmla="*/ 1188244 w 1700213"/>
              <a:gd name="connsiteY27" fmla="*/ 1095375 h 1114425"/>
              <a:gd name="connsiteX28" fmla="*/ 1147763 w 1700213"/>
              <a:gd name="connsiteY28" fmla="*/ 1069181 h 1114425"/>
              <a:gd name="connsiteX29" fmla="*/ 1164432 w 1700213"/>
              <a:gd name="connsiteY29" fmla="*/ 895350 h 1114425"/>
              <a:gd name="connsiteX30" fmla="*/ 1309688 w 1700213"/>
              <a:gd name="connsiteY30" fmla="*/ 397669 h 1114425"/>
              <a:gd name="connsiteX31" fmla="*/ 1328738 w 1700213"/>
              <a:gd name="connsiteY31" fmla="*/ 314325 h 1114425"/>
              <a:gd name="connsiteX32" fmla="*/ 1331119 w 1700213"/>
              <a:gd name="connsiteY32" fmla="*/ 269081 h 1114425"/>
              <a:gd name="connsiteX33" fmla="*/ 1328738 w 1700213"/>
              <a:gd name="connsiteY33" fmla="*/ 252412 h 1114425"/>
              <a:gd name="connsiteX34" fmla="*/ 1319213 w 1700213"/>
              <a:gd name="connsiteY34" fmla="*/ 245269 h 1114425"/>
              <a:gd name="connsiteX35" fmla="*/ 1271588 w 1700213"/>
              <a:gd name="connsiteY35" fmla="*/ 230981 h 1114425"/>
              <a:gd name="connsiteX36" fmla="*/ 1219200 w 1700213"/>
              <a:gd name="connsiteY36" fmla="*/ 223837 h 1114425"/>
              <a:gd name="connsiteX37" fmla="*/ 1102519 w 1700213"/>
              <a:gd name="connsiteY37" fmla="*/ 221456 h 1114425"/>
              <a:gd name="connsiteX38" fmla="*/ 966788 w 1700213"/>
              <a:gd name="connsiteY38" fmla="*/ 226219 h 1114425"/>
              <a:gd name="connsiteX39" fmla="*/ 731044 w 1700213"/>
              <a:gd name="connsiteY39" fmla="*/ 242887 h 1114425"/>
              <a:gd name="connsiteX40" fmla="*/ 409575 w 1700213"/>
              <a:gd name="connsiteY40" fmla="*/ 288131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00213" h="1114425">
                <a:moveTo>
                  <a:pt x="409575" y="288131"/>
                </a:moveTo>
                <a:lnTo>
                  <a:pt x="59532" y="342900"/>
                </a:lnTo>
                <a:lnTo>
                  <a:pt x="0" y="185737"/>
                </a:lnTo>
                <a:lnTo>
                  <a:pt x="328613" y="157162"/>
                </a:lnTo>
                <a:lnTo>
                  <a:pt x="769144" y="109537"/>
                </a:lnTo>
                <a:lnTo>
                  <a:pt x="1126332" y="66675"/>
                </a:lnTo>
                <a:lnTo>
                  <a:pt x="1293019" y="42862"/>
                </a:lnTo>
                <a:lnTo>
                  <a:pt x="1440657" y="0"/>
                </a:lnTo>
                <a:lnTo>
                  <a:pt x="1457325" y="7144"/>
                </a:lnTo>
                <a:lnTo>
                  <a:pt x="1512094" y="42862"/>
                </a:lnTo>
                <a:lnTo>
                  <a:pt x="1590675" y="95250"/>
                </a:lnTo>
                <a:lnTo>
                  <a:pt x="1666875" y="161925"/>
                </a:lnTo>
                <a:lnTo>
                  <a:pt x="1685925" y="180975"/>
                </a:lnTo>
                <a:lnTo>
                  <a:pt x="1695450" y="200025"/>
                </a:lnTo>
                <a:lnTo>
                  <a:pt x="1700213" y="230981"/>
                </a:lnTo>
                <a:lnTo>
                  <a:pt x="1690688" y="269081"/>
                </a:lnTo>
                <a:lnTo>
                  <a:pt x="1659732" y="316706"/>
                </a:lnTo>
                <a:lnTo>
                  <a:pt x="1624013" y="352425"/>
                </a:lnTo>
                <a:lnTo>
                  <a:pt x="1588294" y="416719"/>
                </a:lnTo>
                <a:lnTo>
                  <a:pt x="1509713" y="626269"/>
                </a:lnTo>
                <a:lnTo>
                  <a:pt x="1423988" y="869156"/>
                </a:lnTo>
                <a:lnTo>
                  <a:pt x="1407319" y="938212"/>
                </a:lnTo>
                <a:lnTo>
                  <a:pt x="1383507" y="988219"/>
                </a:lnTo>
                <a:lnTo>
                  <a:pt x="1347788" y="1042987"/>
                </a:lnTo>
                <a:lnTo>
                  <a:pt x="1316832" y="1078706"/>
                </a:lnTo>
                <a:lnTo>
                  <a:pt x="1271588" y="1107281"/>
                </a:lnTo>
                <a:lnTo>
                  <a:pt x="1221582" y="1114425"/>
                </a:lnTo>
                <a:lnTo>
                  <a:pt x="1188244" y="1095375"/>
                </a:lnTo>
                <a:lnTo>
                  <a:pt x="1147763" y="1069181"/>
                </a:lnTo>
                <a:lnTo>
                  <a:pt x="1164432" y="895350"/>
                </a:lnTo>
                <a:lnTo>
                  <a:pt x="1309688" y="397669"/>
                </a:lnTo>
                <a:lnTo>
                  <a:pt x="1328738" y="314325"/>
                </a:lnTo>
                <a:lnTo>
                  <a:pt x="1331119" y="269081"/>
                </a:lnTo>
                <a:lnTo>
                  <a:pt x="1328738" y="252412"/>
                </a:lnTo>
                <a:lnTo>
                  <a:pt x="1319213" y="245269"/>
                </a:lnTo>
                <a:lnTo>
                  <a:pt x="1271588" y="230981"/>
                </a:lnTo>
                <a:lnTo>
                  <a:pt x="1219200" y="223837"/>
                </a:lnTo>
                <a:lnTo>
                  <a:pt x="1102519" y="221456"/>
                </a:lnTo>
                <a:lnTo>
                  <a:pt x="966788" y="226219"/>
                </a:lnTo>
                <a:lnTo>
                  <a:pt x="731044" y="242887"/>
                </a:lnTo>
                <a:lnTo>
                  <a:pt x="409575" y="2881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182796-59B6-144F-91AF-9F431CDC766E}"/>
              </a:ext>
            </a:extLst>
          </p:cNvPr>
          <p:cNvSpPr/>
          <p:nvPr/>
        </p:nvSpPr>
        <p:spPr>
          <a:xfrm>
            <a:off x="5114925" y="3962400"/>
            <a:ext cx="1127125" cy="252413"/>
          </a:xfrm>
          <a:custGeom>
            <a:avLst/>
            <a:gdLst>
              <a:gd name="connsiteX0" fmla="*/ 433388 w 1126331"/>
              <a:gd name="connsiteY0" fmla="*/ 211931 h 252413"/>
              <a:gd name="connsiteX1" fmla="*/ 35719 w 1126331"/>
              <a:gd name="connsiteY1" fmla="*/ 252413 h 252413"/>
              <a:gd name="connsiteX2" fmla="*/ 0 w 1126331"/>
              <a:gd name="connsiteY2" fmla="*/ 73819 h 252413"/>
              <a:gd name="connsiteX3" fmla="*/ 409575 w 1126331"/>
              <a:gd name="connsiteY3" fmla="*/ 40481 h 252413"/>
              <a:gd name="connsiteX4" fmla="*/ 752475 w 1126331"/>
              <a:gd name="connsiteY4" fmla="*/ 21431 h 252413"/>
              <a:gd name="connsiteX5" fmla="*/ 1121569 w 1126331"/>
              <a:gd name="connsiteY5" fmla="*/ 0 h 252413"/>
              <a:gd name="connsiteX6" fmla="*/ 1126331 w 1126331"/>
              <a:gd name="connsiteY6" fmla="*/ 195263 h 252413"/>
              <a:gd name="connsiteX7" fmla="*/ 1054894 w 1126331"/>
              <a:gd name="connsiteY7" fmla="*/ 200025 h 252413"/>
              <a:gd name="connsiteX8" fmla="*/ 1012031 w 1126331"/>
              <a:gd name="connsiteY8" fmla="*/ 185738 h 252413"/>
              <a:gd name="connsiteX9" fmla="*/ 957263 w 1126331"/>
              <a:gd name="connsiteY9" fmla="*/ 183356 h 252413"/>
              <a:gd name="connsiteX10" fmla="*/ 433388 w 1126331"/>
              <a:gd name="connsiteY10" fmla="*/ 211931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6331" h="252413">
                <a:moveTo>
                  <a:pt x="433388" y="211931"/>
                </a:moveTo>
                <a:lnTo>
                  <a:pt x="35719" y="252413"/>
                </a:lnTo>
                <a:lnTo>
                  <a:pt x="0" y="73819"/>
                </a:lnTo>
                <a:lnTo>
                  <a:pt x="409575" y="40481"/>
                </a:lnTo>
                <a:lnTo>
                  <a:pt x="752475" y="21431"/>
                </a:lnTo>
                <a:lnTo>
                  <a:pt x="1121569" y="0"/>
                </a:lnTo>
                <a:lnTo>
                  <a:pt x="1126331" y="195263"/>
                </a:lnTo>
                <a:lnTo>
                  <a:pt x="1054894" y="200025"/>
                </a:lnTo>
                <a:lnTo>
                  <a:pt x="1012031" y="185738"/>
                </a:lnTo>
                <a:lnTo>
                  <a:pt x="957263" y="183356"/>
                </a:lnTo>
                <a:lnTo>
                  <a:pt x="433388" y="211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88D6BA-80F4-467D-9576-096D450CD80E}"/>
              </a:ext>
            </a:extLst>
          </p:cNvPr>
          <p:cNvGrpSpPr/>
          <p:nvPr/>
        </p:nvGrpSpPr>
        <p:grpSpPr>
          <a:xfrm>
            <a:off x="2645568" y="1675414"/>
            <a:ext cx="4538663" cy="4122738"/>
            <a:chOff x="2794000" y="1819275"/>
            <a:chExt cx="4538663" cy="4122738"/>
          </a:xfrm>
        </p:grpSpPr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BE77C7A0-C152-46F1-B783-8C1B82B944D2}"/>
                </a:ext>
              </a:extLst>
            </p:cNvPr>
            <p:cNvSpPr/>
            <p:nvPr/>
          </p:nvSpPr>
          <p:spPr>
            <a:xfrm>
              <a:off x="5000625" y="1819275"/>
              <a:ext cx="1947863" cy="423863"/>
            </a:xfrm>
            <a:custGeom>
              <a:avLst/>
              <a:gdLst>
                <a:gd name="connsiteX0" fmla="*/ 1223963 w 1947863"/>
                <a:gd name="connsiteY0" fmla="*/ 273844 h 423863"/>
                <a:gd name="connsiteX1" fmla="*/ 726281 w 1947863"/>
                <a:gd name="connsiteY1" fmla="*/ 333375 h 423863"/>
                <a:gd name="connsiteX2" fmla="*/ 633413 w 1947863"/>
                <a:gd name="connsiteY2" fmla="*/ 350044 h 423863"/>
                <a:gd name="connsiteX3" fmla="*/ 478631 w 1947863"/>
                <a:gd name="connsiteY3" fmla="*/ 383381 h 423863"/>
                <a:gd name="connsiteX4" fmla="*/ 385763 w 1947863"/>
                <a:gd name="connsiteY4" fmla="*/ 407194 h 423863"/>
                <a:gd name="connsiteX5" fmla="*/ 323850 w 1947863"/>
                <a:gd name="connsiteY5" fmla="*/ 423863 h 423863"/>
                <a:gd name="connsiteX6" fmla="*/ 302419 w 1947863"/>
                <a:gd name="connsiteY6" fmla="*/ 421481 h 423863"/>
                <a:gd name="connsiteX7" fmla="*/ 252413 w 1947863"/>
                <a:gd name="connsiteY7" fmla="*/ 400050 h 423863"/>
                <a:gd name="connsiteX8" fmla="*/ 209550 w 1947863"/>
                <a:gd name="connsiteY8" fmla="*/ 376238 h 423863"/>
                <a:gd name="connsiteX9" fmla="*/ 171450 w 1947863"/>
                <a:gd name="connsiteY9" fmla="*/ 347663 h 423863"/>
                <a:gd name="connsiteX10" fmla="*/ 126206 w 1947863"/>
                <a:gd name="connsiteY10" fmla="*/ 304800 h 423863"/>
                <a:gd name="connsiteX11" fmla="*/ 90488 w 1947863"/>
                <a:gd name="connsiteY11" fmla="*/ 266700 h 423863"/>
                <a:gd name="connsiteX12" fmla="*/ 57150 w 1947863"/>
                <a:gd name="connsiteY12" fmla="*/ 216694 h 423863"/>
                <a:gd name="connsiteX13" fmla="*/ 26194 w 1947863"/>
                <a:gd name="connsiteY13" fmla="*/ 171450 h 423863"/>
                <a:gd name="connsiteX14" fmla="*/ 7144 w 1947863"/>
                <a:gd name="connsiteY14" fmla="*/ 138113 h 423863"/>
                <a:gd name="connsiteX15" fmla="*/ 0 w 1947863"/>
                <a:gd name="connsiteY15" fmla="*/ 109538 h 423863"/>
                <a:gd name="connsiteX16" fmla="*/ 4763 w 1947863"/>
                <a:gd name="connsiteY16" fmla="*/ 80963 h 423863"/>
                <a:gd name="connsiteX17" fmla="*/ 16669 w 1947863"/>
                <a:gd name="connsiteY17" fmla="*/ 73819 h 423863"/>
                <a:gd name="connsiteX18" fmla="*/ 35719 w 1947863"/>
                <a:gd name="connsiteY18" fmla="*/ 76200 h 423863"/>
                <a:gd name="connsiteX19" fmla="*/ 54769 w 1947863"/>
                <a:gd name="connsiteY19" fmla="*/ 88106 h 423863"/>
                <a:gd name="connsiteX20" fmla="*/ 100013 w 1947863"/>
                <a:gd name="connsiteY20" fmla="*/ 121444 h 423863"/>
                <a:gd name="connsiteX21" fmla="*/ 159544 w 1947863"/>
                <a:gd name="connsiteY21" fmla="*/ 152400 h 423863"/>
                <a:gd name="connsiteX22" fmla="*/ 214313 w 1947863"/>
                <a:gd name="connsiteY22" fmla="*/ 180975 h 423863"/>
                <a:gd name="connsiteX23" fmla="*/ 269081 w 1947863"/>
                <a:gd name="connsiteY23" fmla="*/ 200025 h 423863"/>
                <a:gd name="connsiteX24" fmla="*/ 326231 w 1947863"/>
                <a:gd name="connsiteY24" fmla="*/ 207169 h 423863"/>
                <a:gd name="connsiteX25" fmla="*/ 395288 w 1947863"/>
                <a:gd name="connsiteY25" fmla="*/ 202406 h 423863"/>
                <a:gd name="connsiteX26" fmla="*/ 752475 w 1947863"/>
                <a:gd name="connsiteY26" fmla="*/ 157163 h 423863"/>
                <a:gd name="connsiteX27" fmla="*/ 1204913 w 1947863"/>
                <a:gd name="connsiteY27" fmla="*/ 102394 h 423863"/>
                <a:gd name="connsiteX28" fmla="*/ 1466850 w 1947863"/>
                <a:gd name="connsiteY28" fmla="*/ 66675 h 423863"/>
                <a:gd name="connsiteX29" fmla="*/ 1509713 w 1947863"/>
                <a:gd name="connsiteY29" fmla="*/ 57150 h 423863"/>
                <a:gd name="connsiteX30" fmla="*/ 1550194 w 1947863"/>
                <a:gd name="connsiteY30" fmla="*/ 42863 h 423863"/>
                <a:gd name="connsiteX31" fmla="*/ 1593056 w 1947863"/>
                <a:gd name="connsiteY31" fmla="*/ 16669 h 423863"/>
                <a:gd name="connsiteX32" fmla="*/ 1614488 w 1947863"/>
                <a:gd name="connsiteY32" fmla="*/ 0 h 423863"/>
                <a:gd name="connsiteX33" fmla="*/ 1626394 w 1947863"/>
                <a:gd name="connsiteY33" fmla="*/ 0 h 423863"/>
                <a:gd name="connsiteX34" fmla="*/ 1676400 w 1947863"/>
                <a:gd name="connsiteY34" fmla="*/ 26194 h 423863"/>
                <a:gd name="connsiteX35" fmla="*/ 1740694 w 1947863"/>
                <a:gd name="connsiteY35" fmla="*/ 66675 h 423863"/>
                <a:gd name="connsiteX36" fmla="*/ 1816894 w 1947863"/>
                <a:gd name="connsiteY36" fmla="*/ 130969 h 423863"/>
                <a:gd name="connsiteX37" fmla="*/ 1888331 w 1947863"/>
                <a:gd name="connsiteY37" fmla="*/ 197644 h 423863"/>
                <a:gd name="connsiteX38" fmla="*/ 1931194 w 1947863"/>
                <a:gd name="connsiteY38" fmla="*/ 247650 h 423863"/>
                <a:gd name="connsiteX39" fmla="*/ 1945481 w 1947863"/>
                <a:gd name="connsiteY39" fmla="*/ 276225 h 423863"/>
                <a:gd name="connsiteX40" fmla="*/ 1947863 w 1947863"/>
                <a:gd name="connsiteY40" fmla="*/ 307181 h 423863"/>
                <a:gd name="connsiteX41" fmla="*/ 1940719 w 1947863"/>
                <a:gd name="connsiteY41" fmla="*/ 338138 h 423863"/>
                <a:gd name="connsiteX42" fmla="*/ 1928813 w 1947863"/>
                <a:gd name="connsiteY42" fmla="*/ 354806 h 423863"/>
                <a:gd name="connsiteX43" fmla="*/ 1900238 w 1947863"/>
                <a:gd name="connsiteY43" fmla="*/ 371475 h 423863"/>
                <a:gd name="connsiteX44" fmla="*/ 1881188 w 1947863"/>
                <a:gd name="connsiteY44" fmla="*/ 392906 h 423863"/>
                <a:gd name="connsiteX45" fmla="*/ 1595438 w 1947863"/>
                <a:gd name="connsiteY45" fmla="*/ 285750 h 423863"/>
                <a:gd name="connsiteX46" fmla="*/ 1576388 w 1947863"/>
                <a:gd name="connsiteY46" fmla="*/ 271463 h 423863"/>
                <a:gd name="connsiteX47" fmla="*/ 1550194 w 1947863"/>
                <a:gd name="connsiteY47" fmla="*/ 254794 h 423863"/>
                <a:gd name="connsiteX48" fmla="*/ 1504950 w 1947863"/>
                <a:gd name="connsiteY48" fmla="*/ 247650 h 423863"/>
                <a:gd name="connsiteX49" fmla="*/ 1223963 w 1947863"/>
                <a:gd name="connsiteY49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423863">
                  <a:moveTo>
                    <a:pt x="1223963" y="273844"/>
                  </a:moveTo>
                  <a:lnTo>
                    <a:pt x="726281" y="333375"/>
                  </a:lnTo>
                  <a:lnTo>
                    <a:pt x="633413" y="350044"/>
                  </a:lnTo>
                  <a:lnTo>
                    <a:pt x="478631" y="383381"/>
                  </a:lnTo>
                  <a:lnTo>
                    <a:pt x="385763" y="407194"/>
                  </a:lnTo>
                  <a:lnTo>
                    <a:pt x="323850" y="423863"/>
                  </a:lnTo>
                  <a:lnTo>
                    <a:pt x="302419" y="421481"/>
                  </a:lnTo>
                  <a:lnTo>
                    <a:pt x="252413" y="400050"/>
                  </a:lnTo>
                  <a:lnTo>
                    <a:pt x="209550" y="376238"/>
                  </a:lnTo>
                  <a:lnTo>
                    <a:pt x="171450" y="347663"/>
                  </a:lnTo>
                  <a:lnTo>
                    <a:pt x="126206" y="304800"/>
                  </a:lnTo>
                  <a:lnTo>
                    <a:pt x="90488" y="266700"/>
                  </a:lnTo>
                  <a:lnTo>
                    <a:pt x="57150" y="216694"/>
                  </a:lnTo>
                  <a:lnTo>
                    <a:pt x="26194" y="171450"/>
                  </a:lnTo>
                  <a:lnTo>
                    <a:pt x="7144" y="138113"/>
                  </a:lnTo>
                  <a:lnTo>
                    <a:pt x="0" y="109538"/>
                  </a:lnTo>
                  <a:lnTo>
                    <a:pt x="4763" y="80963"/>
                  </a:lnTo>
                  <a:lnTo>
                    <a:pt x="16669" y="73819"/>
                  </a:lnTo>
                  <a:lnTo>
                    <a:pt x="35719" y="76200"/>
                  </a:lnTo>
                  <a:lnTo>
                    <a:pt x="54769" y="88106"/>
                  </a:lnTo>
                  <a:lnTo>
                    <a:pt x="100013" y="121444"/>
                  </a:lnTo>
                  <a:lnTo>
                    <a:pt x="159544" y="152400"/>
                  </a:lnTo>
                  <a:lnTo>
                    <a:pt x="214313" y="180975"/>
                  </a:lnTo>
                  <a:lnTo>
                    <a:pt x="269081" y="200025"/>
                  </a:lnTo>
                  <a:lnTo>
                    <a:pt x="326231" y="207169"/>
                  </a:lnTo>
                  <a:lnTo>
                    <a:pt x="395288" y="202406"/>
                  </a:lnTo>
                  <a:lnTo>
                    <a:pt x="752475" y="157163"/>
                  </a:lnTo>
                  <a:lnTo>
                    <a:pt x="1204913" y="102394"/>
                  </a:lnTo>
                  <a:lnTo>
                    <a:pt x="1466850" y="66675"/>
                  </a:lnTo>
                  <a:lnTo>
                    <a:pt x="1509713" y="57150"/>
                  </a:lnTo>
                  <a:lnTo>
                    <a:pt x="1550194" y="42863"/>
                  </a:lnTo>
                  <a:lnTo>
                    <a:pt x="1593056" y="16669"/>
                  </a:lnTo>
                  <a:lnTo>
                    <a:pt x="1614488" y="0"/>
                  </a:lnTo>
                  <a:lnTo>
                    <a:pt x="1626394" y="0"/>
                  </a:lnTo>
                  <a:lnTo>
                    <a:pt x="1676400" y="26194"/>
                  </a:lnTo>
                  <a:lnTo>
                    <a:pt x="1740694" y="66675"/>
                  </a:lnTo>
                  <a:lnTo>
                    <a:pt x="1816894" y="130969"/>
                  </a:lnTo>
                  <a:lnTo>
                    <a:pt x="1888331" y="197644"/>
                  </a:lnTo>
                  <a:lnTo>
                    <a:pt x="1931194" y="247650"/>
                  </a:lnTo>
                  <a:lnTo>
                    <a:pt x="1945481" y="276225"/>
                  </a:lnTo>
                  <a:lnTo>
                    <a:pt x="1947863" y="307181"/>
                  </a:lnTo>
                  <a:lnTo>
                    <a:pt x="1940719" y="338138"/>
                  </a:lnTo>
                  <a:lnTo>
                    <a:pt x="1928813" y="354806"/>
                  </a:lnTo>
                  <a:lnTo>
                    <a:pt x="1900238" y="371475"/>
                  </a:lnTo>
                  <a:lnTo>
                    <a:pt x="1881188" y="392906"/>
                  </a:lnTo>
                  <a:lnTo>
                    <a:pt x="1595438" y="285750"/>
                  </a:lnTo>
                  <a:lnTo>
                    <a:pt x="1576388" y="271463"/>
                  </a:lnTo>
                  <a:lnTo>
                    <a:pt x="1550194" y="254794"/>
                  </a:lnTo>
                  <a:lnTo>
                    <a:pt x="1504950" y="247650"/>
                  </a:lnTo>
                  <a:lnTo>
                    <a:pt x="1223963" y="2738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6250B5BC-CB53-45F6-B9A9-8337E664DE93}"/>
                </a:ext>
              </a:extLst>
            </p:cNvPr>
            <p:cNvSpPr/>
            <p:nvPr/>
          </p:nvSpPr>
          <p:spPr>
            <a:xfrm>
              <a:off x="4914900" y="3328988"/>
              <a:ext cx="427038" cy="1166812"/>
            </a:xfrm>
            <a:custGeom>
              <a:avLst/>
              <a:gdLst>
                <a:gd name="connsiteX0" fmla="*/ 185738 w 426244"/>
                <a:gd name="connsiteY0" fmla="*/ 714375 h 1166812"/>
                <a:gd name="connsiteX1" fmla="*/ 176213 w 426244"/>
                <a:gd name="connsiteY1" fmla="*/ 433387 h 1166812"/>
                <a:gd name="connsiteX2" fmla="*/ 166688 w 426244"/>
                <a:gd name="connsiteY2" fmla="*/ 328612 h 1166812"/>
                <a:gd name="connsiteX3" fmla="*/ 157163 w 426244"/>
                <a:gd name="connsiteY3" fmla="*/ 278606 h 1166812"/>
                <a:gd name="connsiteX4" fmla="*/ 140494 w 426244"/>
                <a:gd name="connsiteY4" fmla="*/ 233362 h 1166812"/>
                <a:gd name="connsiteX5" fmla="*/ 109538 w 426244"/>
                <a:gd name="connsiteY5" fmla="*/ 180975 h 1166812"/>
                <a:gd name="connsiteX6" fmla="*/ 76200 w 426244"/>
                <a:gd name="connsiteY6" fmla="*/ 133350 h 1166812"/>
                <a:gd name="connsiteX7" fmla="*/ 35719 w 426244"/>
                <a:gd name="connsiteY7" fmla="*/ 88106 h 1166812"/>
                <a:gd name="connsiteX8" fmla="*/ 9525 w 426244"/>
                <a:gd name="connsiteY8" fmla="*/ 61912 h 1166812"/>
                <a:gd name="connsiteX9" fmla="*/ 0 w 426244"/>
                <a:gd name="connsiteY9" fmla="*/ 42862 h 1166812"/>
                <a:gd name="connsiteX10" fmla="*/ 0 w 426244"/>
                <a:gd name="connsiteY10" fmla="*/ 19050 h 1166812"/>
                <a:gd name="connsiteX11" fmla="*/ 7144 w 426244"/>
                <a:gd name="connsiteY11" fmla="*/ 7143 h 1166812"/>
                <a:gd name="connsiteX12" fmla="*/ 26194 w 426244"/>
                <a:gd name="connsiteY12" fmla="*/ 0 h 1166812"/>
                <a:gd name="connsiteX13" fmla="*/ 73819 w 426244"/>
                <a:gd name="connsiteY13" fmla="*/ 9525 h 1166812"/>
                <a:gd name="connsiteX14" fmla="*/ 176213 w 426244"/>
                <a:gd name="connsiteY14" fmla="*/ 40481 h 1166812"/>
                <a:gd name="connsiteX15" fmla="*/ 292894 w 426244"/>
                <a:gd name="connsiteY15" fmla="*/ 78581 h 1166812"/>
                <a:gd name="connsiteX16" fmla="*/ 376238 w 426244"/>
                <a:gd name="connsiteY16" fmla="*/ 116681 h 1166812"/>
                <a:gd name="connsiteX17" fmla="*/ 357188 w 426244"/>
                <a:gd name="connsiteY17" fmla="*/ 223837 h 1166812"/>
                <a:gd name="connsiteX18" fmla="*/ 388144 w 426244"/>
                <a:gd name="connsiteY18" fmla="*/ 633412 h 1166812"/>
                <a:gd name="connsiteX19" fmla="*/ 411956 w 426244"/>
                <a:gd name="connsiteY19" fmla="*/ 881062 h 1166812"/>
                <a:gd name="connsiteX20" fmla="*/ 426244 w 426244"/>
                <a:gd name="connsiteY20" fmla="*/ 1009650 h 1166812"/>
                <a:gd name="connsiteX21" fmla="*/ 423863 w 426244"/>
                <a:gd name="connsiteY21" fmla="*/ 1064418 h 1166812"/>
                <a:gd name="connsiteX22" fmla="*/ 416719 w 426244"/>
                <a:gd name="connsiteY22" fmla="*/ 1112043 h 1166812"/>
                <a:gd name="connsiteX23" fmla="*/ 404813 w 426244"/>
                <a:gd name="connsiteY23" fmla="*/ 1138237 h 1166812"/>
                <a:gd name="connsiteX24" fmla="*/ 388144 w 426244"/>
                <a:gd name="connsiteY24" fmla="*/ 1154906 h 1166812"/>
                <a:gd name="connsiteX25" fmla="*/ 371475 w 426244"/>
                <a:gd name="connsiteY25" fmla="*/ 1162050 h 1166812"/>
                <a:gd name="connsiteX26" fmla="*/ 342900 w 426244"/>
                <a:gd name="connsiteY26" fmla="*/ 1166812 h 1166812"/>
                <a:gd name="connsiteX27" fmla="*/ 307181 w 426244"/>
                <a:gd name="connsiteY27" fmla="*/ 1164431 h 1166812"/>
                <a:gd name="connsiteX28" fmla="*/ 278606 w 426244"/>
                <a:gd name="connsiteY28" fmla="*/ 1154906 h 1166812"/>
                <a:gd name="connsiteX29" fmla="*/ 252413 w 426244"/>
                <a:gd name="connsiteY29" fmla="*/ 1133475 h 1166812"/>
                <a:gd name="connsiteX30" fmla="*/ 228600 w 426244"/>
                <a:gd name="connsiteY30" fmla="*/ 1095375 h 1166812"/>
                <a:gd name="connsiteX31" fmla="*/ 202406 w 426244"/>
                <a:gd name="connsiteY31" fmla="*/ 1040606 h 1166812"/>
                <a:gd name="connsiteX32" fmla="*/ 188119 w 426244"/>
                <a:gd name="connsiteY32" fmla="*/ 976312 h 1166812"/>
                <a:gd name="connsiteX33" fmla="*/ 185738 w 426244"/>
                <a:gd name="connsiteY33" fmla="*/ 876300 h 1166812"/>
                <a:gd name="connsiteX34" fmla="*/ 185738 w 426244"/>
                <a:gd name="connsiteY34" fmla="*/ 71437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6244" h="1166812">
                  <a:moveTo>
                    <a:pt x="185738" y="714375"/>
                  </a:moveTo>
                  <a:lnTo>
                    <a:pt x="176213" y="433387"/>
                  </a:lnTo>
                  <a:lnTo>
                    <a:pt x="166688" y="328612"/>
                  </a:lnTo>
                  <a:lnTo>
                    <a:pt x="157163" y="278606"/>
                  </a:lnTo>
                  <a:lnTo>
                    <a:pt x="140494" y="233362"/>
                  </a:lnTo>
                  <a:lnTo>
                    <a:pt x="109538" y="180975"/>
                  </a:lnTo>
                  <a:lnTo>
                    <a:pt x="76200" y="133350"/>
                  </a:lnTo>
                  <a:lnTo>
                    <a:pt x="35719" y="88106"/>
                  </a:lnTo>
                  <a:lnTo>
                    <a:pt x="9525" y="61912"/>
                  </a:lnTo>
                  <a:lnTo>
                    <a:pt x="0" y="42862"/>
                  </a:lnTo>
                  <a:lnTo>
                    <a:pt x="0" y="19050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73819" y="9525"/>
                  </a:lnTo>
                  <a:lnTo>
                    <a:pt x="176213" y="40481"/>
                  </a:lnTo>
                  <a:lnTo>
                    <a:pt x="292894" y="78581"/>
                  </a:lnTo>
                  <a:lnTo>
                    <a:pt x="376238" y="116681"/>
                  </a:lnTo>
                  <a:lnTo>
                    <a:pt x="357188" y="223837"/>
                  </a:lnTo>
                  <a:lnTo>
                    <a:pt x="388144" y="633412"/>
                  </a:lnTo>
                  <a:lnTo>
                    <a:pt x="411956" y="881062"/>
                  </a:lnTo>
                  <a:lnTo>
                    <a:pt x="426244" y="1009650"/>
                  </a:lnTo>
                  <a:lnTo>
                    <a:pt x="423863" y="1064418"/>
                  </a:lnTo>
                  <a:lnTo>
                    <a:pt x="416719" y="1112043"/>
                  </a:lnTo>
                  <a:lnTo>
                    <a:pt x="404813" y="1138237"/>
                  </a:lnTo>
                  <a:lnTo>
                    <a:pt x="388144" y="1154906"/>
                  </a:lnTo>
                  <a:lnTo>
                    <a:pt x="371475" y="1162050"/>
                  </a:lnTo>
                  <a:lnTo>
                    <a:pt x="342900" y="1166812"/>
                  </a:lnTo>
                  <a:lnTo>
                    <a:pt x="307181" y="1164431"/>
                  </a:lnTo>
                  <a:lnTo>
                    <a:pt x="278606" y="1154906"/>
                  </a:lnTo>
                  <a:lnTo>
                    <a:pt x="252413" y="1133475"/>
                  </a:lnTo>
                  <a:lnTo>
                    <a:pt x="228600" y="1095375"/>
                  </a:lnTo>
                  <a:lnTo>
                    <a:pt x="202406" y="1040606"/>
                  </a:lnTo>
                  <a:lnTo>
                    <a:pt x="188119" y="976312"/>
                  </a:lnTo>
                  <a:cubicBezTo>
                    <a:pt x="187325" y="942975"/>
                    <a:pt x="186532" y="909637"/>
                    <a:pt x="185738" y="876300"/>
                  </a:cubicBezTo>
                  <a:lnTo>
                    <a:pt x="185738" y="7143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BBAEBB4F-8D85-4F29-9D5F-D85A608B65B4}"/>
                </a:ext>
              </a:extLst>
            </p:cNvPr>
            <p:cNvSpPr/>
            <p:nvPr/>
          </p:nvSpPr>
          <p:spPr>
            <a:xfrm>
              <a:off x="2794000" y="4830763"/>
              <a:ext cx="585788" cy="1111250"/>
            </a:xfrm>
            <a:custGeom>
              <a:avLst/>
              <a:gdLst>
                <a:gd name="connsiteX0" fmla="*/ 478632 w 585788"/>
                <a:gd name="connsiteY0" fmla="*/ 659607 h 1109663"/>
                <a:gd name="connsiteX1" fmla="*/ 390525 w 585788"/>
                <a:gd name="connsiteY1" fmla="*/ 826294 h 1109663"/>
                <a:gd name="connsiteX2" fmla="*/ 335757 w 585788"/>
                <a:gd name="connsiteY2" fmla="*/ 907257 h 1109663"/>
                <a:gd name="connsiteX3" fmla="*/ 211932 w 585788"/>
                <a:gd name="connsiteY3" fmla="*/ 1045369 h 1109663"/>
                <a:gd name="connsiteX4" fmla="*/ 164307 w 585788"/>
                <a:gd name="connsiteY4" fmla="*/ 1092994 h 1109663"/>
                <a:gd name="connsiteX5" fmla="*/ 135732 w 585788"/>
                <a:gd name="connsiteY5" fmla="*/ 1104900 h 1109663"/>
                <a:gd name="connsiteX6" fmla="*/ 95250 w 585788"/>
                <a:gd name="connsiteY6" fmla="*/ 1109663 h 1109663"/>
                <a:gd name="connsiteX7" fmla="*/ 64294 w 585788"/>
                <a:gd name="connsiteY7" fmla="*/ 1109663 h 1109663"/>
                <a:gd name="connsiteX8" fmla="*/ 47625 w 585788"/>
                <a:gd name="connsiteY8" fmla="*/ 1102519 h 1109663"/>
                <a:gd name="connsiteX9" fmla="*/ 26194 w 585788"/>
                <a:gd name="connsiteY9" fmla="*/ 1076325 h 1109663"/>
                <a:gd name="connsiteX10" fmla="*/ 9525 w 585788"/>
                <a:gd name="connsiteY10" fmla="*/ 1042988 h 1109663"/>
                <a:gd name="connsiteX11" fmla="*/ 0 w 585788"/>
                <a:gd name="connsiteY11" fmla="*/ 971550 h 1109663"/>
                <a:gd name="connsiteX12" fmla="*/ 2382 w 585788"/>
                <a:gd name="connsiteY12" fmla="*/ 902494 h 1109663"/>
                <a:gd name="connsiteX13" fmla="*/ 4763 w 585788"/>
                <a:gd name="connsiteY13" fmla="*/ 835819 h 1109663"/>
                <a:gd name="connsiteX14" fmla="*/ 28575 w 585788"/>
                <a:gd name="connsiteY14" fmla="*/ 769144 h 1109663"/>
                <a:gd name="connsiteX15" fmla="*/ 57150 w 585788"/>
                <a:gd name="connsiteY15" fmla="*/ 723900 h 1109663"/>
                <a:gd name="connsiteX16" fmla="*/ 102394 w 585788"/>
                <a:gd name="connsiteY16" fmla="*/ 666750 h 1109663"/>
                <a:gd name="connsiteX17" fmla="*/ 190500 w 585788"/>
                <a:gd name="connsiteY17" fmla="*/ 588169 h 1109663"/>
                <a:gd name="connsiteX18" fmla="*/ 257175 w 585788"/>
                <a:gd name="connsiteY18" fmla="*/ 528638 h 1109663"/>
                <a:gd name="connsiteX19" fmla="*/ 295275 w 585788"/>
                <a:gd name="connsiteY19" fmla="*/ 490538 h 1109663"/>
                <a:gd name="connsiteX20" fmla="*/ 342900 w 585788"/>
                <a:gd name="connsiteY20" fmla="*/ 419100 h 1109663"/>
                <a:gd name="connsiteX21" fmla="*/ 395288 w 585788"/>
                <a:gd name="connsiteY21" fmla="*/ 345282 h 1109663"/>
                <a:gd name="connsiteX22" fmla="*/ 431007 w 585788"/>
                <a:gd name="connsiteY22" fmla="*/ 266700 h 1109663"/>
                <a:gd name="connsiteX23" fmla="*/ 473869 w 585788"/>
                <a:gd name="connsiteY23" fmla="*/ 166688 h 1109663"/>
                <a:gd name="connsiteX24" fmla="*/ 511969 w 585788"/>
                <a:gd name="connsiteY24" fmla="*/ 54769 h 1109663"/>
                <a:gd name="connsiteX25" fmla="*/ 519113 w 585788"/>
                <a:gd name="connsiteY25" fmla="*/ 23813 h 1109663"/>
                <a:gd name="connsiteX26" fmla="*/ 528638 w 585788"/>
                <a:gd name="connsiteY26" fmla="*/ 9525 h 1109663"/>
                <a:gd name="connsiteX27" fmla="*/ 545307 w 585788"/>
                <a:gd name="connsiteY27" fmla="*/ 2382 h 1109663"/>
                <a:gd name="connsiteX28" fmla="*/ 559594 w 585788"/>
                <a:gd name="connsiteY28" fmla="*/ 0 h 1109663"/>
                <a:gd name="connsiteX29" fmla="*/ 576263 w 585788"/>
                <a:gd name="connsiteY29" fmla="*/ 4763 h 1109663"/>
                <a:gd name="connsiteX30" fmla="*/ 581025 w 585788"/>
                <a:gd name="connsiteY30" fmla="*/ 14288 h 1109663"/>
                <a:gd name="connsiteX31" fmla="*/ 585788 w 585788"/>
                <a:gd name="connsiteY31" fmla="*/ 109538 h 1109663"/>
                <a:gd name="connsiteX32" fmla="*/ 571500 w 585788"/>
                <a:gd name="connsiteY32" fmla="*/ 285750 h 1109663"/>
                <a:gd name="connsiteX33" fmla="*/ 547688 w 585788"/>
                <a:gd name="connsiteY33" fmla="*/ 442913 h 1109663"/>
                <a:gd name="connsiteX34" fmla="*/ 511969 w 585788"/>
                <a:gd name="connsiteY34" fmla="*/ 554832 h 1109663"/>
                <a:gd name="connsiteX35" fmla="*/ 478632 w 585788"/>
                <a:gd name="connsiteY35" fmla="*/ 659607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09663">
                  <a:moveTo>
                    <a:pt x="478632" y="659607"/>
                  </a:moveTo>
                  <a:lnTo>
                    <a:pt x="390525" y="826294"/>
                  </a:lnTo>
                  <a:lnTo>
                    <a:pt x="335757" y="907257"/>
                  </a:lnTo>
                  <a:lnTo>
                    <a:pt x="211932" y="1045369"/>
                  </a:lnTo>
                  <a:lnTo>
                    <a:pt x="164307" y="1092994"/>
                  </a:lnTo>
                  <a:lnTo>
                    <a:pt x="135732" y="1104900"/>
                  </a:lnTo>
                  <a:lnTo>
                    <a:pt x="95250" y="1109663"/>
                  </a:lnTo>
                  <a:lnTo>
                    <a:pt x="64294" y="1109663"/>
                  </a:lnTo>
                  <a:lnTo>
                    <a:pt x="47625" y="1102519"/>
                  </a:lnTo>
                  <a:lnTo>
                    <a:pt x="26194" y="1076325"/>
                  </a:lnTo>
                  <a:lnTo>
                    <a:pt x="9525" y="1042988"/>
                  </a:lnTo>
                  <a:lnTo>
                    <a:pt x="0" y="971550"/>
                  </a:lnTo>
                  <a:lnTo>
                    <a:pt x="2382" y="902494"/>
                  </a:lnTo>
                  <a:cubicBezTo>
                    <a:pt x="3176" y="880269"/>
                    <a:pt x="3969" y="858044"/>
                    <a:pt x="4763" y="835819"/>
                  </a:cubicBezTo>
                  <a:lnTo>
                    <a:pt x="28575" y="769144"/>
                  </a:lnTo>
                  <a:lnTo>
                    <a:pt x="57150" y="723900"/>
                  </a:lnTo>
                  <a:lnTo>
                    <a:pt x="102394" y="666750"/>
                  </a:lnTo>
                  <a:lnTo>
                    <a:pt x="190500" y="588169"/>
                  </a:lnTo>
                  <a:lnTo>
                    <a:pt x="257175" y="528638"/>
                  </a:lnTo>
                  <a:lnTo>
                    <a:pt x="295275" y="490538"/>
                  </a:lnTo>
                  <a:lnTo>
                    <a:pt x="342900" y="419100"/>
                  </a:lnTo>
                  <a:lnTo>
                    <a:pt x="395288" y="345282"/>
                  </a:lnTo>
                  <a:lnTo>
                    <a:pt x="431007" y="266700"/>
                  </a:lnTo>
                  <a:lnTo>
                    <a:pt x="473869" y="166688"/>
                  </a:lnTo>
                  <a:lnTo>
                    <a:pt x="511969" y="54769"/>
                  </a:lnTo>
                  <a:lnTo>
                    <a:pt x="519113" y="23813"/>
                  </a:lnTo>
                  <a:lnTo>
                    <a:pt x="528638" y="9525"/>
                  </a:lnTo>
                  <a:lnTo>
                    <a:pt x="545307" y="2382"/>
                  </a:lnTo>
                  <a:lnTo>
                    <a:pt x="559594" y="0"/>
                  </a:lnTo>
                  <a:lnTo>
                    <a:pt x="576263" y="4763"/>
                  </a:lnTo>
                  <a:lnTo>
                    <a:pt x="581025" y="14288"/>
                  </a:lnTo>
                  <a:lnTo>
                    <a:pt x="585788" y="109538"/>
                  </a:lnTo>
                  <a:lnTo>
                    <a:pt x="571500" y="285750"/>
                  </a:lnTo>
                  <a:lnTo>
                    <a:pt x="547688" y="442913"/>
                  </a:lnTo>
                  <a:lnTo>
                    <a:pt x="511969" y="554832"/>
                  </a:lnTo>
                  <a:lnTo>
                    <a:pt x="478632" y="6596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3370419E-3E47-4BC7-9DA5-C7F00F43B1A8}"/>
                </a:ext>
              </a:extLst>
            </p:cNvPr>
            <p:cNvSpPr/>
            <p:nvPr/>
          </p:nvSpPr>
          <p:spPr>
            <a:xfrm>
              <a:off x="4186238" y="4868863"/>
              <a:ext cx="492125" cy="1006475"/>
            </a:xfrm>
            <a:custGeom>
              <a:avLst/>
              <a:gdLst>
                <a:gd name="connsiteX0" fmla="*/ 204787 w 491331"/>
                <a:gd name="connsiteY0" fmla="*/ 709613 h 1004888"/>
                <a:gd name="connsiteX1" fmla="*/ 166687 w 491331"/>
                <a:gd name="connsiteY1" fmla="*/ 514350 h 1004888"/>
                <a:gd name="connsiteX2" fmla="*/ 97631 w 491331"/>
                <a:gd name="connsiteY2" fmla="*/ 283369 h 1004888"/>
                <a:gd name="connsiteX3" fmla="*/ 11906 w 491331"/>
                <a:gd name="connsiteY3" fmla="*/ 66675 h 1004888"/>
                <a:gd name="connsiteX4" fmla="*/ 0 w 491331"/>
                <a:gd name="connsiteY4" fmla="*/ 33338 h 1004888"/>
                <a:gd name="connsiteX5" fmla="*/ 2381 w 491331"/>
                <a:gd name="connsiteY5" fmla="*/ 11907 h 1004888"/>
                <a:gd name="connsiteX6" fmla="*/ 11906 w 491331"/>
                <a:gd name="connsiteY6" fmla="*/ 2382 h 1004888"/>
                <a:gd name="connsiteX7" fmla="*/ 33337 w 491331"/>
                <a:gd name="connsiteY7" fmla="*/ 0 h 1004888"/>
                <a:gd name="connsiteX8" fmla="*/ 90487 w 491331"/>
                <a:gd name="connsiteY8" fmla="*/ 71438 h 1004888"/>
                <a:gd name="connsiteX9" fmla="*/ 202406 w 491331"/>
                <a:gd name="connsiteY9" fmla="*/ 221457 h 1004888"/>
                <a:gd name="connsiteX10" fmla="*/ 345281 w 491331"/>
                <a:gd name="connsiteY10" fmla="*/ 397669 h 1004888"/>
                <a:gd name="connsiteX11" fmla="*/ 388143 w 491331"/>
                <a:gd name="connsiteY11" fmla="*/ 454819 h 1004888"/>
                <a:gd name="connsiteX12" fmla="*/ 414337 w 491331"/>
                <a:gd name="connsiteY12" fmla="*/ 495300 h 1004888"/>
                <a:gd name="connsiteX13" fmla="*/ 440531 w 491331"/>
                <a:gd name="connsiteY13" fmla="*/ 545307 h 1004888"/>
                <a:gd name="connsiteX14" fmla="*/ 466725 w 491331"/>
                <a:gd name="connsiteY14" fmla="*/ 607219 h 1004888"/>
                <a:gd name="connsiteX15" fmla="*/ 481012 w 491331"/>
                <a:gd name="connsiteY15" fmla="*/ 666750 h 1004888"/>
                <a:gd name="connsiteX16" fmla="*/ 488156 w 491331"/>
                <a:gd name="connsiteY16" fmla="*/ 711994 h 1004888"/>
                <a:gd name="connsiteX17" fmla="*/ 490537 w 491331"/>
                <a:gd name="connsiteY17" fmla="*/ 771525 h 1004888"/>
                <a:gd name="connsiteX18" fmla="*/ 478631 w 491331"/>
                <a:gd name="connsiteY18" fmla="*/ 852488 h 1004888"/>
                <a:gd name="connsiteX19" fmla="*/ 464343 w 491331"/>
                <a:gd name="connsiteY19" fmla="*/ 900113 h 1004888"/>
                <a:gd name="connsiteX20" fmla="*/ 438150 w 491331"/>
                <a:gd name="connsiteY20" fmla="*/ 954882 h 1004888"/>
                <a:gd name="connsiteX21" fmla="*/ 407193 w 491331"/>
                <a:gd name="connsiteY21" fmla="*/ 985838 h 1004888"/>
                <a:gd name="connsiteX22" fmla="*/ 383381 w 491331"/>
                <a:gd name="connsiteY22" fmla="*/ 997744 h 1004888"/>
                <a:gd name="connsiteX23" fmla="*/ 350043 w 491331"/>
                <a:gd name="connsiteY23" fmla="*/ 1004888 h 1004888"/>
                <a:gd name="connsiteX24" fmla="*/ 314325 w 491331"/>
                <a:gd name="connsiteY24" fmla="*/ 995363 h 1004888"/>
                <a:gd name="connsiteX25" fmla="*/ 292893 w 491331"/>
                <a:gd name="connsiteY25" fmla="*/ 973932 h 1004888"/>
                <a:gd name="connsiteX26" fmla="*/ 264318 w 491331"/>
                <a:gd name="connsiteY26" fmla="*/ 923925 h 1004888"/>
                <a:gd name="connsiteX27" fmla="*/ 240506 w 491331"/>
                <a:gd name="connsiteY27" fmla="*/ 854869 h 1004888"/>
                <a:gd name="connsiteX28" fmla="*/ 204787 w 491331"/>
                <a:gd name="connsiteY28" fmla="*/ 70961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331" h="1004888">
                  <a:moveTo>
                    <a:pt x="204787" y="709613"/>
                  </a:moveTo>
                  <a:lnTo>
                    <a:pt x="166687" y="514350"/>
                  </a:lnTo>
                  <a:lnTo>
                    <a:pt x="97631" y="283369"/>
                  </a:lnTo>
                  <a:lnTo>
                    <a:pt x="11906" y="6667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90487" y="71438"/>
                  </a:lnTo>
                  <a:lnTo>
                    <a:pt x="202406" y="221457"/>
                  </a:lnTo>
                  <a:lnTo>
                    <a:pt x="345281" y="397669"/>
                  </a:lnTo>
                  <a:lnTo>
                    <a:pt x="388143" y="454819"/>
                  </a:lnTo>
                  <a:lnTo>
                    <a:pt x="414337" y="495300"/>
                  </a:lnTo>
                  <a:lnTo>
                    <a:pt x="440531" y="545307"/>
                  </a:lnTo>
                  <a:lnTo>
                    <a:pt x="466725" y="607219"/>
                  </a:lnTo>
                  <a:lnTo>
                    <a:pt x="481012" y="666750"/>
                  </a:lnTo>
                  <a:lnTo>
                    <a:pt x="488156" y="711994"/>
                  </a:lnTo>
                  <a:cubicBezTo>
                    <a:pt x="488950" y="731838"/>
                    <a:pt x="491331" y="750491"/>
                    <a:pt x="490537" y="771525"/>
                  </a:cubicBezTo>
                  <a:lnTo>
                    <a:pt x="478631" y="852488"/>
                  </a:lnTo>
                  <a:lnTo>
                    <a:pt x="464343" y="900113"/>
                  </a:lnTo>
                  <a:lnTo>
                    <a:pt x="438150" y="954882"/>
                  </a:lnTo>
                  <a:lnTo>
                    <a:pt x="407193" y="985838"/>
                  </a:lnTo>
                  <a:lnTo>
                    <a:pt x="383381" y="997744"/>
                  </a:lnTo>
                  <a:lnTo>
                    <a:pt x="350043" y="1004888"/>
                  </a:lnTo>
                  <a:lnTo>
                    <a:pt x="314325" y="995363"/>
                  </a:lnTo>
                  <a:lnTo>
                    <a:pt x="292893" y="973932"/>
                  </a:lnTo>
                  <a:lnTo>
                    <a:pt x="264318" y="923925"/>
                  </a:lnTo>
                  <a:lnTo>
                    <a:pt x="240506" y="854869"/>
                  </a:lnTo>
                  <a:lnTo>
                    <a:pt x="204787" y="7096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3">
              <a:extLst>
                <a:ext uri="{FF2B5EF4-FFF2-40B4-BE49-F238E27FC236}">
                  <a16:creationId xmlns:a16="http://schemas.microsoft.com/office/drawing/2014/main" id="{219193A2-4040-4FEE-8A2D-5AF9D42C3D5E}"/>
                </a:ext>
              </a:extLst>
            </p:cNvPr>
            <p:cNvSpPr/>
            <p:nvPr/>
          </p:nvSpPr>
          <p:spPr>
            <a:xfrm>
              <a:off x="5353050" y="4881563"/>
              <a:ext cx="633413" cy="976312"/>
            </a:xfrm>
            <a:custGeom>
              <a:avLst/>
              <a:gdLst>
                <a:gd name="connsiteX0" fmla="*/ 359569 w 633413"/>
                <a:gd name="connsiteY0" fmla="*/ 702468 h 976312"/>
                <a:gd name="connsiteX1" fmla="*/ 257175 w 633413"/>
                <a:gd name="connsiteY1" fmla="*/ 464343 h 976312"/>
                <a:gd name="connsiteX2" fmla="*/ 178594 w 633413"/>
                <a:gd name="connsiteY2" fmla="*/ 304800 h 976312"/>
                <a:gd name="connsiteX3" fmla="*/ 126206 w 633413"/>
                <a:gd name="connsiteY3" fmla="*/ 216693 h 976312"/>
                <a:gd name="connsiteX4" fmla="*/ 50006 w 633413"/>
                <a:gd name="connsiteY4" fmla="*/ 114300 h 976312"/>
                <a:gd name="connsiteX5" fmla="*/ 16669 w 633413"/>
                <a:gd name="connsiteY5" fmla="*/ 73818 h 976312"/>
                <a:gd name="connsiteX6" fmla="*/ 4763 w 633413"/>
                <a:gd name="connsiteY6" fmla="*/ 54768 h 976312"/>
                <a:gd name="connsiteX7" fmla="*/ 0 w 633413"/>
                <a:gd name="connsiteY7" fmla="*/ 28575 h 976312"/>
                <a:gd name="connsiteX8" fmla="*/ 0 w 633413"/>
                <a:gd name="connsiteY8" fmla="*/ 14287 h 976312"/>
                <a:gd name="connsiteX9" fmla="*/ 7144 w 633413"/>
                <a:gd name="connsiteY9" fmla="*/ 4762 h 976312"/>
                <a:gd name="connsiteX10" fmla="*/ 28575 w 633413"/>
                <a:gd name="connsiteY10" fmla="*/ 0 h 976312"/>
                <a:gd name="connsiteX11" fmla="*/ 69056 w 633413"/>
                <a:gd name="connsiteY11" fmla="*/ 21431 h 976312"/>
                <a:gd name="connsiteX12" fmla="*/ 161925 w 633413"/>
                <a:gd name="connsiteY12" fmla="*/ 80962 h 976312"/>
                <a:gd name="connsiteX13" fmla="*/ 233363 w 633413"/>
                <a:gd name="connsiteY13" fmla="*/ 130968 h 976312"/>
                <a:gd name="connsiteX14" fmla="*/ 307181 w 633413"/>
                <a:gd name="connsiteY14" fmla="*/ 188118 h 976312"/>
                <a:gd name="connsiteX15" fmla="*/ 371475 w 633413"/>
                <a:gd name="connsiteY15" fmla="*/ 242887 h 976312"/>
                <a:gd name="connsiteX16" fmla="*/ 431006 w 633413"/>
                <a:gd name="connsiteY16" fmla="*/ 297656 h 976312"/>
                <a:gd name="connsiteX17" fmla="*/ 492919 w 633413"/>
                <a:gd name="connsiteY17" fmla="*/ 361950 h 976312"/>
                <a:gd name="connsiteX18" fmla="*/ 595313 w 633413"/>
                <a:gd name="connsiteY18" fmla="*/ 495300 h 976312"/>
                <a:gd name="connsiteX19" fmla="*/ 616744 w 633413"/>
                <a:gd name="connsiteY19" fmla="*/ 528637 h 976312"/>
                <a:gd name="connsiteX20" fmla="*/ 628650 w 633413"/>
                <a:gd name="connsiteY20" fmla="*/ 595312 h 976312"/>
                <a:gd name="connsiteX21" fmla="*/ 633413 w 633413"/>
                <a:gd name="connsiteY21" fmla="*/ 700087 h 976312"/>
                <a:gd name="connsiteX22" fmla="*/ 633413 w 633413"/>
                <a:gd name="connsiteY22" fmla="*/ 769143 h 976312"/>
                <a:gd name="connsiteX23" fmla="*/ 623888 w 633413"/>
                <a:gd name="connsiteY23" fmla="*/ 835818 h 976312"/>
                <a:gd name="connsiteX24" fmla="*/ 604838 w 633413"/>
                <a:gd name="connsiteY24" fmla="*/ 912018 h 976312"/>
                <a:gd name="connsiteX25" fmla="*/ 588169 w 633413"/>
                <a:gd name="connsiteY25" fmla="*/ 945356 h 976312"/>
                <a:gd name="connsiteX26" fmla="*/ 569119 w 633413"/>
                <a:gd name="connsiteY26" fmla="*/ 964406 h 976312"/>
                <a:gd name="connsiteX27" fmla="*/ 545306 w 633413"/>
                <a:gd name="connsiteY27" fmla="*/ 973931 h 976312"/>
                <a:gd name="connsiteX28" fmla="*/ 521494 w 633413"/>
                <a:gd name="connsiteY28" fmla="*/ 976312 h 976312"/>
                <a:gd name="connsiteX29" fmla="*/ 488156 w 633413"/>
                <a:gd name="connsiteY29" fmla="*/ 969168 h 976312"/>
                <a:gd name="connsiteX30" fmla="*/ 445294 w 633413"/>
                <a:gd name="connsiteY30" fmla="*/ 945356 h 976312"/>
                <a:gd name="connsiteX31" fmla="*/ 423863 w 633413"/>
                <a:gd name="connsiteY31" fmla="*/ 909637 h 976312"/>
                <a:gd name="connsiteX32" fmla="*/ 359569 w 633413"/>
                <a:gd name="connsiteY32" fmla="*/ 7024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3413" h="976312">
                  <a:moveTo>
                    <a:pt x="359569" y="702468"/>
                  </a:moveTo>
                  <a:lnTo>
                    <a:pt x="257175" y="464343"/>
                  </a:lnTo>
                  <a:lnTo>
                    <a:pt x="178594" y="304800"/>
                  </a:lnTo>
                  <a:lnTo>
                    <a:pt x="126206" y="216693"/>
                  </a:lnTo>
                  <a:lnTo>
                    <a:pt x="50006" y="114300"/>
                  </a:lnTo>
                  <a:lnTo>
                    <a:pt x="16669" y="73818"/>
                  </a:lnTo>
                  <a:lnTo>
                    <a:pt x="4763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6" y="21431"/>
                  </a:lnTo>
                  <a:lnTo>
                    <a:pt x="161925" y="80962"/>
                  </a:lnTo>
                  <a:lnTo>
                    <a:pt x="233363" y="130968"/>
                  </a:lnTo>
                  <a:lnTo>
                    <a:pt x="307181" y="188118"/>
                  </a:lnTo>
                  <a:lnTo>
                    <a:pt x="371475" y="242887"/>
                  </a:lnTo>
                  <a:lnTo>
                    <a:pt x="431006" y="297656"/>
                  </a:lnTo>
                  <a:lnTo>
                    <a:pt x="492919" y="361950"/>
                  </a:lnTo>
                  <a:lnTo>
                    <a:pt x="595313" y="495300"/>
                  </a:lnTo>
                  <a:lnTo>
                    <a:pt x="616744" y="528637"/>
                  </a:lnTo>
                  <a:lnTo>
                    <a:pt x="628650" y="595312"/>
                  </a:lnTo>
                  <a:lnTo>
                    <a:pt x="633413" y="700087"/>
                  </a:lnTo>
                  <a:lnTo>
                    <a:pt x="633413" y="769143"/>
                  </a:lnTo>
                  <a:lnTo>
                    <a:pt x="623888" y="835818"/>
                  </a:lnTo>
                  <a:lnTo>
                    <a:pt x="604838" y="912018"/>
                  </a:lnTo>
                  <a:lnTo>
                    <a:pt x="588169" y="945356"/>
                  </a:lnTo>
                  <a:lnTo>
                    <a:pt x="569119" y="964406"/>
                  </a:lnTo>
                  <a:lnTo>
                    <a:pt x="545306" y="973931"/>
                  </a:lnTo>
                  <a:lnTo>
                    <a:pt x="521494" y="976312"/>
                  </a:lnTo>
                  <a:lnTo>
                    <a:pt x="488156" y="969168"/>
                  </a:lnTo>
                  <a:lnTo>
                    <a:pt x="445294" y="945356"/>
                  </a:lnTo>
                  <a:lnTo>
                    <a:pt x="423863" y="909637"/>
                  </a:lnTo>
                  <a:lnTo>
                    <a:pt x="359569" y="7024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74673383-FEB7-49ED-8014-77B4498B12C9}"/>
                </a:ext>
              </a:extLst>
            </p:cNvPr>
            <p:cNvSpPr/>
            <p:nvPr/>
          </p:nvSpPr>
          <p:spPr>
            <a:xfrm>
              <a:off x="6503988" y="4838700"/>
              <a:ext cx="828675" cy="1066800"/>
            </a:xfrm>
            <a:custGeom>
              <a:avLst/>
              <a:gdLst>
                <a:gd name="connsiteX0" fmla="*/ 478631 w 828675"/>
                <a:gd name="connsiteY0" fmla="*/ 769144 h 1066800"/>
                <a:gd name="connsiteX1" fmla="*/ 423862 w 828675"/>
                <a:gd name="connsiteY1" fmla="*/ 642938 h 1066800"/>
                <a:gd name="connsiteX2" fmla="*/ 333375 w 828675"/>
                <a:gd name="connsiteY2" fmla="*/ 490538 h 1066800"/>
                <a:gd name="connsiteX3" fmla="*/ 188119 w 828675"/>
                <a:gd name="connsiteY3" fmla="*/ 280988 h 1066800"/>
                <a:gd name="connsiteX4" fmla="*/ 19050 w 828675"/>
                <a:gd name="connsiteY4" fmla="*/ 64294 h 1066800"/>
                <a:gd name="connsiteX5" fmla="*/ 7144 w 828675"/>
                <a:gd name="connsiteY5" fmla="*/ 42863 h 1066800"/>
                <a:gd name="connsiteX6" fmla="*/ 0 w 828675"/>
                <a:gd name="connsiteY6" fmla="*/ 23813 h 1066800"/>
                <a:gd name="connsiteX7" fmla="*/ 0 w 828675"/>
                <a:gd name="connsiteY7" fmla="*/ 11906 h 1066800"/>
                <a:gd name="connsiteX8" fmla="*/ 7144 w 828675"/>
                <a:gd name="connsiteY8" fmla="*/ 0 h 1066800"/>
                <a:gd name="connsiteX9" fmla="*/ 23812 w 828675"/>
                <a:gd name="connsiteY9" fmla="*/ 2381 h 1066800"/>
                <a:gd name="connsiteX10" fmla="*/ 73819 w 828675"/>
                <a:gd name="connsiteY10" fmla="*/ 28575 h 1066800"/>
                <a:gd name="connsiteX11" fmla="*/ 204787 w 828675"/>
                <a:gd name="connsiteY11" fmla="*/ 109538 h 1066800"/>
                <a:gd name="connsiteX12" fmla="*/ 316706 w 828675"/>
                <a:gd name="connsiteY12" fmla="*/ 180975 h 1066800"/>
                <a:gd name="connsiteX13" fmla="*/ 423862 w 828675"/>
                <a:gd name="connsiteY13" fmla="*/ 257175 h 1066800"/>
                <a:gd name="connsiteX14" fmla="*/ 509587 w 828675"/>
                <a:gd name="connsiteY14" fmla="*/ 323850 h 1066800"/>
                <a:gd name="connsiteX15" fmla="*/ 573881 w 828675"/>
                <a:gd name="connsiteY15" fmla="*/ 385763 h 1066800"/>
                <a:gd name="connsiteX16" fmla="*/ 664369 w 828675"/>
                <a:gd name="connsiteY16" fmla="*/ 483394 h 1066800"/>
                <a:gd name="connsiteX17" fmla="*/ 759619 w 828675"/>
                <a:gd name="connsiteY17" fmla="*/ 592931 h 1066800"/>
                <a:gd name="connsiteX18" fmla="*/ 783431 w 828675"/>
                <a:gd name="connsiteY18" fmla="*/ 635794 h 1066800"/>
                <a:gd name="connsiteX19" fmla="*/ 804862 w 828675"/>
                <a:gd name="connsiteY19" fmla="*/ 700088 h 1066800"/>
                <a:gd name="connsiteX20" fmla="*/ 821531 w 828675"/>
                <a:gd name="connsiteY20" fmla="*/ 778669 h 1066800"/>
                <a:gd name="connsiteX21" fmla="*/ 828675 w 828675"/>
                <a:gd name="connsiteY21" fmla="*/ 864394 h 1066800"/>
                <a:gd name="connsiteX22" fmla="*/ 821531 w 828675"/>
                <a:gd name="connsiteY22" fmla="*/ 926306 h 1066800"/>
                <a:gd name="connsiteX23" fmla="*/ 800100 w 828675"/>
                <a:gd name="connsiteY23" fmla="*/ 981075 h 1066800"/>
                <a:gd name="connsiteX24" fmla="*/ 776287 w 828675"/>
                <a:gd name="connsiteY24" fmla="*/ 1021556 h 1066800"/>
                <a:gd name="connsiteX25" fmla="*/ 733425 w 828675"/>
                <a:gd name="connsiteY25" fmla="*/ 1054894 h 1066800"/>
                <a:gd name="connsiteX26" fmla="*/ 700087 w 828675"/>
                <a:gd name="connsiteY26" fmla="*/ 1066800 h 1066800"/>
                <a:gd name="connsiteX27" fmla="*/ 673894 w 828675"/>
                <a:gd name="connsiteY27" fmla="*/ 1064419 h 1066800"/>
                <a:gd name="connsiteX28" fmla="*/ 640556 w 828675"/>
                <a:gd name="connsiteY28" fmla="*/ 1052513 h 1066800"/>
                <a:gd name="connsiteX29" fmla="*/ 604837 w 828675"/>
                <a:gd name="connsiteY29" fmla="*/ 1028700 h 1066800"/>
                <a:gd name="connsiteX30" fmla="*/ 559594 w 828675"/>
                <a:gd name="connsiteY30" fmla="*/ 976313 h 1066800"/>
                <a:gd name="connsiteX31" fmla="*/ 478631 w 828675"/>
                <a:gd name="connsiteY31" fmla="*/ 7691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8675" h="1066800">
                  <a:moveTo>
                    <a:pt x="478631" y="769144"/>
                  </a:moveTo>
                  <a:lnTo>
                    <a:pt x="423862" y="642938"/>
                  </a:lnTo>
                  <a:lnTo>
                    <a:pt x="333375" y="490538"/>
                  </a:lnTo>
                  <a:lnTo>
                    <a:pt x="188119" y="280988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2" y="2381"/>
                  </a:lnTo>
                  <a:lnTo>
                    <a:pt x="73819" y="28575"/>
                  </a:lnTo>
                  <a:lnTo>
                    <a:pt x="204787" y="109538"/>
                  </a:lnTo>
                  <a:lnTo>
                    <a:pt x="316706" y="180975"/>
                  </a:lnTo>
                  <a:lnTo>
                    <a:pt x="423862" y="257175"/>
                  </a:lnTo>
                  <a:lnTo>
                    <a:pt x="509587" y="323850"/>
                  </a:lnTo>
                  <a:lnTo>
                    <a:pt x="573881" y="385763"/>
                  </a:lnTo>
                  <a:lnTo>
                    <a:pt x="664369" y="483394"/>
                  </a:lnTo>
                  <a:lnTo>
                    <a:pt x="759619" y="592931"/>
                  </a:lnTo>
                  <a:lnTo>
                    <a:pt x="783431" y="635794"/>
                  </a:lnTo>
                  <a:lnTo>
                    <a:pt x="804862" y="700088"/>
                  </a:lnTo>
                  <a:lnTo>
                    <a:pt x="821531" y="778669"/>
                  </a:lnTo>
                  <a:lnTo>
                    <a:pt x="828675" y="864394"/>
                  </a:lnTo>
                  <a:lnTo>
                    <a:pt x="821531" y="926306"/>
                  </a:lnTo>
                  <a:lnTo>
                    <a:pt x="800100" y="981075"/>
                  </a:lnTo>
                  <a:lnTo>
                    <a:pt x="776287" y="1021556"/>
                  </a:lnTo>
                  <a:lnTo>
                    <a:pt x="733425" y="1054894"/>
                  </a:lnTo>
                  <a:lnTo>
                    <a:pt x="700087" y="1066800"/>
                  </a:lnTo>
                  <a:lnTo>
                    <a:pt x="673894" y="1064419"/>
                  </a:lnTo>
                  <a:lnTo>
                    <a:pt x="640556" y="1052513"/>
                  </a:lnTo>
                  <a:lnTo>
                    <a:pt x="604837" y="1028700"/>
                  </a:lnTo>
                  <a:lnTo>
                    <a:pt x="559594" y="976313"/>
                  </a:lnTo>
                  <a:lnTo>
                    <a:pt x="478631" y="7691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6">
              <a:extLst>
                <a:ext uri="{FF2B5EF4-FFF2-40B4-BE49-F238E27FC236}">
                  <a16:creationId xmlns:a16="http://schemas.microsoft.com/office/drawing/2014/main" id="{639C23A1-5430-4FAE-BA90-60857D033858}"/>
                </a:ext>
              </a:extLst>
            </p:cNvPr>
            <p:cNvSpPr/>
            <p:nvPr/>
          </p:nvSpPr>
          <p:spPr>
            <a:xfrm rot="16200000">
              <a:off x="2143126" y="2971800"/>
              <a:ext cx="2366962" cy="420687"/>
            </a:xfrm>
            <a:custGeom>
              <a:avLst/>
              <a:gdLst>
                <a:gd name="connsiteX0" fmla="*/ 1604963 w 2366963"/>
                <a:gd name="connsiteY0" fmla="*/ 416719 h 421482"/>
                <a:gd name="connsiteX1" fmla="*/ 1362075 w 2366963"/>
                <a:gd name="connsiteY1" fmla="*/ 419100 h 421482"/>
                <a:gd name="connsiteX2" fmla="*/ 1202532 w 2366963"/>
                <a:gd name="connsiteY2" fmla="*/ 414338 h 421482"/>
                <a:gd name="connsiteX3" fmla="*/ 392907 w 2366963"/>
                <a:gd name="connsiteY3" fmla="*/ 397669 h 421482"/>
                <a:gd name="connsiteX4" fmla="*/ 221457 w 2366963"/>
                <a:gd name="connsiteY4" fmla="*/ 395288 h 421482"/>
                <a:gd name="connsiteX5" fmla="*/ 154782 w 2366963"/>
                <a:gd name="connsiteY5" fmla="*/ 395288 h 421482"/>
                <a:gd name="connsiteX6" fmla="*/ 80963 w 2366963"/>
                <a:gd name="connsiteY6" fmla="*/ 381000 h 421482"/>
                <a:gd name="connsiteX7" fmla="*/ 50007 w 2366963"/>
                <a:gd name="connsiteY7" fmla="*/ 371475 h 421482"/>
                <a:gd name="connsiteX8" fmla="*/ 26194 w 2366963"/>
                <a:gd name="connsiteY8" fmla="*/ 357188 h 421482"/>
                <a:gd name="connsiteX9" fmla="*/ 9525 w 2366963"/>
                <a:gd name="connsiteY9" fmla="*/ 338138 h 421482"/>
                <a:gd name="connsiteX10" fmla="*/ 0 w 2366963"/>
                <a:gd name="connsiteY10" fmla="*/ 309563 h 421482"/>
                <a:gd name="connsiteX11" fmla="*/ 0 w 2366963"/>
                <a:gd name="connsiteY11" fmla="*/ 276225 h 421482"/>
                <a:gd name="connsiteX12" fmla="*/ 9525 w 2366963"/>
                <a:gd name="connsiteY12" fmla="*/ 245269 h 421482"/>
                <a:gd name="connsiteX13" fmla="*/ 23813 w 2366963"/>
                <a:gd name="connsiteY13" fmla="*/ 219075 h 421482"/>
                <a:gd name="connsiteX14" fmla="*/ 50007 w 2366963"/>
                <a:gd name="connsiteY14" fmla="*/ 197644 h 421482"/>
                <a:gd name="connsiteX15" fmla="*/ 80963 w 2366963"/>
                <a:gd name="connsiteY15" fmla="*/ 178594 h 421482"/>
                <a:gd name="connsiteX16" fmla="*/ 119063 w 2366963"/>
                <a:gd name="connsiteY16" fmla="*/ 161925 h 421482"/>
                <a:gd name="connsiteX17" fmla="*/ 183357 w 2366963"/>
                <a:gd name="connsiteY17" fmla="*/ 142875 h 421482"/>
                <a:gd name="connsiteX18" fmla="*/ 254794 w 2366963"/>
                <a:gd name="connsiteY18" fmla="*/ 130969 h 421482"/>
                <a:gd name="connsiteX19" fmla="*/ 319088 w 2366963"/>
                <a:gd name="connsiteY19" fmla="*/ 130969 h 421482"/>
                <a:gd name="connsiteX20" fmla="*/ 390525 w 2366963"/>
                <a:gd name="connsiteY20" fmla="*/ 150019 h 421482"/>
                <a:gd name="connsiteX21" fmla="*/ 516732 w 2366963"/>
                <a:gd name="connsiteY21" fmla="*/ 183357 h 421482"/>
                <a:gd name="connsiteX22" fmla="*/ 581025 w 2366963"/>
                <a:gd name="connsiteY22" fmla="*/ 195263 h 421482"/>
                <a:gd name="connsiteX23" fmla="*/ 935832 w 2366963"/>
                <a:gd name="connsiteY23" fmla="*/ 197644 h 421482"/>
                <a:gd name="connsiteX24" fmla="*/ 1419225 w 2366963"/>
                <a:gd name="connsiteY24" fmla="*/ 197644 h 421482"/>
                <a:gd name="connsiteX25" fmla="*/ 1966913 w 2366963"/>
                <a:gd name="connsiteY25" fmla="*/ 197644 h 421482"/>
                <a:gd name="connsiteX26" fmla="*/ 2035969 w 2366963"/>
                <a:gd name="connsiteY26" fmla="*/ 190500 h 421482"/>
                <a:gd name="connsiteX27" fmla="*/ 2116932 w 2366963"/>
                <a:gd name="connsiteY27" fmla="*/ 171450 h 421482"/>
                <a:gd name="connsiteX28" fmla="*/ 2183607 w 2366963"/>
                <a:gd name="connsiteY28" fmla="*/ 135732 h 421482"/>
                <a:gd name="connsiteX29" fmla="*/ 2250282 w 2366963"/>
                <a:gd name="connsiteY29" fmla="*/ 90488 h 421482"/>
                <a:gd name="connsiteX30" fmla="*/ 2312194 w 2366963"/>
                <a:gd name="connsiteY30" fmla="*/ 30957 h 421482"/>
                <a:gd name="connsiteX31" fmla="*/ 2328863 w 2366963"/>
                <a:gd name="connsiteY31" fmla="*/ 11907 h 421482"/>
                <a:gd name="connsiteX32" fmla="*/ 2343150 w 2366963"/>
                <a:gd name="connsiteY32" fmla="*/ 0 h 421482"/>
                <a:gd name="connsiteX33" fmla="*/ 2343150 w 2366963"/>
                <a:gd name="connsiteY33" fmla="*/ 0 h 421482"/>
                <a:gd name="connsiteX34" fmla="*/ 2364582 w 2366963"/>
                <a:gd name="connsiteY34" fmla="*/ 4763 h 421482"/>
                <a:gd name="connsiteX35" fmla="*/ 2366963 w 2366963"/>
                <a:gd name="connsiteY35" fmla="*/ 26194 h 421482"/>
                <a:gd name="connsiteX36" fmla="*/ 2362200 w 2366963"/>
                <a:gd name="connsiteY36" fmla="*/ 66675 h 421482"/>
                <a:gd name="connsiteX37" fmla="*/ 2340769 w 2366963"/>
                <a:gd name="connsiteY37" fmla="*/ 145257 h 421482"/>
                <a:gd name="connsiteX38" fmla="*/ 2302669 w 2366963"/>
                <a:gd name="connsiteY38" fmla="*/ 252413 h 421482"/>
                <a:gd name="connsiteX39" fmla="*/ 2235994 w 2366963"/>
                <a:gd name="connsiteY39" fmla="*/ 388144 h 421482"/>
                <a:gd name="connsiteX40" fmla="*/ 2152650 w 2366963"/>
                <a:gd name="connsiteY40" fmla="*/ 421482 h 421482"/>
                <a:gd name="connsiteX41" fmla="*/ 1604963 w 2366963"/>
                <a:gd name="connsiteY41" fmla="*/ 41671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66963" h="421482">
                  <a:moveTo>
                    <a:pt x="1604963" y="416719"/>
                  </a:moveTo>
                  <a:lnTo>
                    <a:pt x="1362075" y="419100"/>
                  </a:lnTo>
                  <a:lnTo>
                    <a:pt x="1202532" y="414338"/>
                  </a:lnTo>
                  <a:lnTo>
                    <a:pt x="392907" y="397669"/>
                  </a:lnTo>
                  <a:lnTo>
                    <a:pt x="221457" y="395288"/>
                  </a:lnTo>
                  <a:lnTo>
                    <a:pt x="154782" y="395288"/>
                  </a:lnTo>
                  <a:lnTo>
                    <a:pt x="80963" y="381000"/>
                  </a:lnTo>
                  <a:lnTo>
                    <a:pt x="50007" y="371475"/>
                  </a:lnTo>
                  <a:lnTo>
                    <a:pt x="26194" y="357188"/>
                  </a:lnTo>
                  <a:lnTo>
                    <a:pt x="9525" y="338138"/>
                  </a:lnTo>
                  <a:lnTo>
                    <a:pt x="0" y="309563"/>
                  </a:lnTo>
                  <a:lnTo>
                    <a:pt x="0" y="276225"/>
                  </a:lnTo>
                  <a:lnTo>
                    <a:pt x="9525" y="245269"/>
                  </a:lnTo>
                  <a:lnTo>
                    <a:pt x="23813" y="219075"/>
                  </a:lnTo>
                  <a:lnTo>
                    <a:pt x="50007" y="197644"/>
                  </a:lnTo>
                  <a:lnTo>
                    <a:pt x="80963" y="178594"/>
                  </a:lnTo>
                  <a:lnTo>
                    <a:pt x="119063" y="161925"/>
                  </a:lnTo>
                  <a:lnTo>
                    <a:pt x="183357" y="142875"/>
                  </a:lnTo>
                  <a:lnTo>
                    <a:pt x="254794" y="130969"/>
                  </a:lnTo>
                  <a:lnTo>
                    <a:pt x="319088" y="130969"/>
                  </a:lnTo>
                  <a:lnTo>
                    <a:pt x="390525" y="150019"/>
                  </a:lnTo>
                  <a:lnTo>
                    <a:pt x="516732" y="183357"/>
                  </a:lnTo>
                  <a:lnTo>
                    <a:pt x="581025" y="195263"/>
                  </a:lnTo>
                  <a:lnTo>
                    <a:pt x="935832" y="197644"/>
                  </a:lnTo>
                  <a:lnTo>
                    <a:pt x="1419225" y="197644"/>
                  </a:lnTo>
                  <a:lnTo>
                    <a:pt x="1966913" y="197644"/>
                  </a:lnTo>
                  <a:lnTo>
                    <a:pt x="2035969" y="190500"/>
                  </a:lnTo>
                  <a:lnTo>
                    <a:pt x="2116932" y="171450"/>
                  </a:lnTo>
                  <a:lnTo>
                    <a:pt x="2183607" y="135732"/>
                  </a:lnTo>
                  <a:lnTo>
                    <a:pt x="2250282" y="90488"/>
                  </a:lnTo>
                  <a:lnTo>
                    <a:pt x="2312194" y="30957"/>
                  </a:lnTo>
                  <a:lnTo>
                    <a:pt x="2328863" y="11907"/>
                  </a:lnTo>
                  <a:lnTo>
                    <a:pt x="2343150" y="0"/>
                  </a:lnTo>
                  <a:lnTo>
                    <a:pt x="2343150" y="0"/>
                  </a:lnTo>
                  <a:lnTo>
                    <a:pt x="2364582" y="4763"/>
                  </a:lnTo>
                  <a:lnTo>
                    <a:pt x="2366963" y="26194"/>
                  </a:lnTo>
                  <a:lnTo>
                    <a:pt x="2362200" y="66675"/>
                  </a:lnTo>
                  <a:lnTo>
                    <a:pt x="2340769" y="145257"/>
                  </a:lnTo>
                  <a:lnTo>
                    <a:pt x="2302669" y="252413"/>
                  </a:lnTo>
                  <a:lnTo>
                    <a:pt x="2235994" y="388144"/>
                  </a:lnTo>
                  <a:lnTo>
                    <a:pt x="2152650" y="421482"/>
                  </a:lnTo>
                  <a:lnTo>
                    <a:pt x="1604963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7">
              <a:extLst>
                <a:ext uri="{FF2B5EF4-FFF2-40B4-BE49-F238E27FC236}">
                  <a16:creationId xmlns:a16="http://schemas.microsoft.com/office/drawing/2014/main" id="{C3500320-C5CE-476A-A861-85FDF954EB7E}"/>
                </a:ext>
              </a:extLst>
            </p:cNvPr>
            <p:cNvSpPr/>
            <p:nvPr/>
          </p:nvSpPr>
          <p:spPr>
            <a:xfrm rot="16200000">
              <a:off x="2862263" y="2447925"/>
              <a:ext cx="2324100" cy="1292225"/>
            </a:xfrm>
            <a:custGeom>
              <a:avLst/>
              <a:gdLst>
                <a:gd name="connsiteX0" fmla="*/ 983456 w 2324100"/>
                <a:gd name="connsiteY0" fmla="*/ 1226344 h 1293019"/>
                <a:gd name="connsiteX1" fmla="*/ 502444 w 2324100"/>
                <a:gd name="connsiteY1" fmla="*/ 1214437 h 1293019"/>
                <a:gd name="connsiteX2" fmla="*/ 219075 w 2324100"/>
                <a:gd name="connsiteY2" fmla="*/ 1209675 h 1293019"/>
                <a:gd name="connsiteX3" fmla="*/ 169069 w 2324100"/>
                <a:gd name="connsiteY3" fmla="*/ 1204912 h 1293019"/>
                <a:gd name="connsiteX4" fmla="*/ 130969 w 2324100"/>
                <a:gd name="connsiteY4" fmla="*/ 1195387 h 1293019"/>
                <a:gd name="connsiteX5" fmla="*/ 92869 w 2324100"/>
                <a:gd name="connsiteY5" fmla="*/ 1178719 h 1293019"/>
                <a:gd name="connsiteX6" fmla="*/ 59531 w 2324100"/>
                <a:gd name="connsiteY6" fmla="*/ 1157287 h 1293019"/>
                <a:gd name="connsiteX7" fmla="*/ 30956 w 2324100"/>
                <a:gd name="connsiteY7" fmla="*/ 1128712 h 1293019"/>
                <a:gd name="connsiteX8" fmla="*/ 14287 w 2324100"/>
                <a:gd name="connsiteY8" fmla="*/ 1104900 h 1293019"/>
                <a:gd name="connsiteX9" fmla="*/ 4762 w 2324100"/>
                <a:gd name="connsiteY9" fmla="*/ 1078706 h 1293019"/>
                <a:gd name="connsiteX10" fmla="*/ 0 w 2324100"/>
                <a:gd name="connsiteY10" fmla="*/ 1052512 h 1293019"/>
                <a:gd name="connsiteX11" fmla="*/ 4762 w 2324100"/>
                <a:gd name="connsiteY11" fmla="*/ 1019175 h 1293019"/>
                <a:gd name="connsiteX12" fmla="*/ 30956 w 2324100"/>
                <a:gd name="connsiteY12" fmla="*/ 978694 h 1293019"/>
                <a:gd name="connsiteX13" fmla="*/ 76200 w 2324100"/>
                <a:gd name="connsiteY13" fmla="*/ 964406 h 1293019"/>
                <a:gd name="connsiteX14" fmla="*/ 214312 w 2324100"/>
                <a:gd name="connsiteY14" fmla="*/ 935831 h 1293019"/>
                <a:gd name="connsiteX15" fmla="*/ 376237 w 2324100"/>
                <a:gd name="connsiteY15" fmla="*/ 966787 h 1293019"/>
                <a:gd name="connsiteX16" fmla="*/ 1233487 w 2324100"/>
                <a:gd name="connsiteY16" fmla="*/ 985837 h 1293019"/>
                <a:gd name="connsiteX17" fmla="*/ 1409700 w 2324100"/>
                <a:gd name="connsiteY17" fmla="*/ 988219 h 1293019"/>
                <a:gd name="connsiteX18" fmla="*/ 2040731 w 2324100"/>
                <a:gd name="connsiteY18" fmla="*/ 983456 h 1293019"/>
                <a:gd name="connsiteX19" fmla="*/ 2064544 w 2324100"/>
                <a:gd name="connsiteY19" fmla="*/ 978694 h 1293019"/>
                <a:gd name="connsiteX20" fmla="*/ 2081212 w 2324100"/>
                <a:gd name="connsiteY20" fmla="*/ 966787 h 1293019"/>
                <a:gd name="connsiteX21" fmla="*/ 2095500 w 2324100"/>
                <a:gd name="connsiteY21" fmla="*/ 945356 h 1293019"/>
                <a:gd name="connsiteX22" fmla="*/ 2097881 w 2324100"/>
                <a:gd name="connsiteY22" fmla="*/ 916781 h 1293019"/>
                <a:gd name="connsiteX23" fmla="*/ 2045494 w 2324100"/>
                <a:gd name="connsiteY23" fmla="*/ 419100 h 1293019"/>
                <a:gd name="connsiteX24" fmla="*/ 2005012 w 2324100"/>
                <a:gd name="connsiteY24" fmla="*/ 109537 h 1293019"/>
                <a:gd name="connsiteX25" fmla="*/ 2140744 w 2324100"/>
                <a:gd name="connsiteY25" fmla="*/ 0 h 1293019"/>
                <a:gd name="connsiteX26" fmla="*/ 2188369 w 2324100"/>
                <a:gd name="connsiteY26" fmla="*/ 347662 h 1293019"/>
                <a:gd name="connsiteX27" fmla="*/ 2255044 w 2324100"/>
                <a:gd name="connsiteY27" fmla="*/ 845344 h 1293019"/>
                <a:gd name="connsiteX28" fmla="*/ 2283619 w 2324100"/>
                <a:gd name="connsiteY28" fmla="*/ 885825 h 1293019"/>
                <a:gd name="connsiteX29" fmla="*/ 2305050 w 2324100"/>
                <a:gd name="connsiteY29" fmla="*/ 919162 h 1293019"/>
                <a:gd name="connsiteX30" fmla="*/ 2319337 w 2324100"/>
                <a:gd name="connsiteY30" fmla="*/ 954881 h 1293019"/>
                <a:gd name="connsiteX31" fmla="*/ 2324100 w 2324100"/>
                <a:gd name="connsiteY31" fmla="*/ 1004887 h 1293019"/>
                <a:gd name="connsiteX32" fmla="*/ 2319337 w 2324100"/>
                <a:gd name="connsiteY32" fmla="*/ 1047750 h 1293019"/>
                <a:gd name="connsiteX33" fmla="*/ 2297906 w 2324100"/>
                <a:gd name="connsiteY33" fmla="*/ 1097756 h 1293019"/>
                <a:gd name="connsiteX34" fmla="*/ 2235994 w 2324100"/>
                <a:gd name="connsiteY34" fmla="*/ 1193006 h 1293019"/>
                <a:gd name="connsiteX35" fmla="*/ 2159794 w 2324100"/>
                <a:gd name="connsiteY35" fmla="*/ 1278731 h 1293019"/>
                <a:gd name="connsiteX36" fmla="*/ 2143125 w 2324100"/>
                <a:gd name="connsiteY36" fmla="*/ 1290637 h 1293019"/>
                <a:gd name="connsiteX37" fmla="*/ 2121694 w 2324100"/>
                <a:gd name="connsiteY37" fmla="*/ 1293019 h 1293019"/>
                <a:gd name="connsiteX38" fmla="*/ 2093119 w 2324100"/>
                <a:gd name="connsiteY38" fmla="*/ 1285875 h 1293019"/>
                <a:gd name="connsiteX39" fmla="*/ 2062162 w 2324100"/>
                <a:gd name="connsiteY39" fmla="*/ 1266825 h 1293019"/>
                <a:gd name="connsiteX40" fmla="*/ 1993106 w 2324100"/>
                <a:gd name="connsiteY40" fmla="*/ 1254919 h 1293019"/>
                <a:gd name="connsiteX41" fmla="*/ 1628775 w 2324100"/>
                <a:gd name="connsiteY41" fmla="*/ 1240631 h 1293019"/>
                <a:gd name="connsiteX42" fmla="*/ 983456 w 2324100"/>
                <a:gd name="connsiteY42" fmla="*/ 1226344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4100" h="1293019">
                  <a:moveTo>
                    <a:pt x="983456" y="1226344"/>
                  </a:moveTo>
                  <a:lnTo>
                    <a:pt x="502444" y="1214437"/>
                  </a:lnTo>
                  <a:lnTo>
                    <a:pt x="219075" y="1209675"/>
                  </a:lnTo>
                  <a:lnTo>
                    <a:pt x="169069" y="1204912"/>
                  </a:lnTo>
                  <a:lnTo>
                    <a:pt x="130969" y="1195387"/>
                  </a:lnTo>
                  <a:lnTo>
                    <a:pt x="92869" y="1178719"/>
                  </a:lnTo>
                  <a:lnTo>
                    <a:pt x="59531" y="1157287"/>
                  </a:lnTo>
                  <a:lnTo>
                    <a:pt x="30956" y="1128712"/>
                  </a:lnTo>
                  <a:lnTo>
                    <a:pt x="14287" y="1104900"/>
                  </a:lnTo>
                  <a:lnTo>
                    <a:pt x="4762" y="1078706"/>
                  </a:lnTo>
                  <a:lnTo>
                    <a:pt x="0" y="1052512"/>
                  </a:lnTo>
                  <a:lnTo>
                    <a:pt x="4762" y="1019175"/>
                  </a:lnTo>
                  <a:lnTo>
                    <a:pt x="30956" y="978694"/>
                  </a:lnTo>
                  <a:lnTo>
                    <a:pt x="76200" y="964406"/>
                  </a:lnTo>
                  <a:lnTo>
                    <a:pt x="214312" y="935831"/>
                  </a:lnTo>
                  <a:lnTo>
                    <a:pt x="376237" y="966787"/>
                  </a:lnTo>
                  <a:lnTo>
                    <a:pt x="1233487" y="985837"/>
                  </a:lnTo>
                  <a:lnTo>
                    <a:pt x="1409700" y="988219"/>
                  </a:lnTo>
                  <a:lnTo>
                    <a:pt x="2040731" y="983456"/>
                  </a:lnTo>
                  <a:lnTo>
                    <a:pt x="2064544" y="978694"/>
                  </a:lnTo>
                  <a:lnTo>
                    <a:pt x="2081212" y="966787"/>
                  </a:lnTo>
                  <a:lnTo>
                    <a:pt x="2095500" y="945356"/>
                  </a:lnTo>
                  <a:lnTo>
                    <a:pt x="2097881" y="916781"/>
                  </a:lnTo>
                  <a:lnTo>
                    <a:pt x="2045494" y="419100"/>
                  </a:lnTo>
                  <a:lnTo>
                    <a:pt x="2005012" y="109537"/>
                  </a:lnTo>
                  <a:lnTo>
                    <a:pt x="2140744" y="0"/>
                  </a:lnTo>
                  <a:lnTo>
                    <a:pt x="2188369" y="347662"/>
                  </a:lnTo>
                  <a:lnTo>
                    <a:pt x="2255044" y="845344"/>
                  </a:lnTo>
                  <a:lnTo>
                    <a:pt x="2283619" y="885825"/>
                  </a:lnTo>
                  <a:lnTo>
                    <a:pt x="2305050" y="919162"/>
                  </a:lnTo>
                  <a:lnTo>
                    <a:pt x="2319337" y="954881"/>
                  </a:lnTo>
                  <a:lnTo>
                    <a:pt x="2324100" y="1004887"/>
                  </a:lnTo>
                  <a:lnTo>
                    <a:pt x="2319337" y="1047750"/>
                  </a:lnTo>
                  <a:lnTo>
                    <a:pt x="2297906" y="1097756"/>
                  </a:lnTo>
                  <a:lnTo>
                    <a:pt x="2235994" y="1193006"/>
                  </a:lnTo>
                  <a:lnTo>
                    <a:pt x="2159794" y="1278731"/>
                  </a:lnTo>
                  <a:lnTo>
                    <a:pt x="2143125" y="1290637"/>
                  </a:lnTo>
                  <a:lnTo>
                    <a:pt x="2121694" y="1293019"/>
                  </a:lnTo>
                  <a:lnTo>
                    <a:pt x="2093119" y="1285875"/>
                  </a:lnTo>
                  <a:lnTo>
                    <a:pt x="2062162" y="1266825"/>
                  </a:lnTo>
                  <a:lnTo>
                    <a:pt x="1993106" y="1254919"/>
                  </a:lnTo>
                  <a:lnTo>
                    <a:pt x="1628775" y="1240631"/>
                  </a:lnTo>
                  <a:lnTo>
                    <a:pt x="983456" y="1226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D43B9B81-826B-432A-A489-95E2CB0599BB}"/>
                </a:ext>
              </a:extLst>
            </p:cNvPr>
            <p:cNvSpPr/>
            <p:nvPr/>
          </p:nvSpPr>
          <p:spPr>
            <a:xfrm>
              <a:off x="3462338" y="2833688"/>
              <a:ext cx="952500" cy="339725"/>
            </a:xfrm>
            <a:custGeom>
              <a:avLst/>
              <a:gdLst>
                <a:gd name="connsiteX0" fmla="*/ 378618 w 952500"/>
                <a:gd name="connsiteY0" fmla="*/ 276225 h 340518"/>
                <a:gd name="connsiteX1" fmla="*/ 2381 w 952500"/>
                <a:gd name="connsiteY1" fmla="*/ 340518 h 340518"/>
                <a:gd name="connsiteX2" fmla="*/ 0 w 952500"/>
                <a:gd name="connsiteY2" fmla="*/ 161925 h 340518"/>
                <a:gd name="connsiteX3" fmla="*/ 309562 w 952500"/>
                <a:gd name="connsiteY3" fmla="*/ 109537 h 340518"/>
                <a:gd name="connsiteX4" fmla="*/ 690562 w 952500"/>
                <a:gd name="connsiteY4" fmla="*/ 42862 h 340518"/>
                <a:gd name="connsiteX5" fmla="*/ 947737 w 952500"/>
                <a:gd name="connsiteY5" fmla="*/ 0 h 340518"/>
                <a:gd name="connsiteX6" fmla="*/ 952500 w 952500"/>
                <a:gd name="connsiteY6" fmla="*/ 183356 h 340518"/>
                <a:gd name="connsiteX7" fmla="*/ 378618 w 952500"/>
                <a:gd name="connsiteY7" fmla="*/ 276225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340518">
                  <a:moveTo>
                    <a:pt x="378618" y="276225"/>
                  </a:moveTo>
                  <a:lnTo>
                    <a:pt x="2381" y="340518"/>
                  </a:lnTo>
                  <a:cubicBezTo>
                    <a:pt x="1587" y="280987"/>
                    <a:pt x="794" y="221456"/>
                    <a:pt x="0" y="161925"/>
                  </a:cubicBezTo>
                  <a:lnTo>
                    <a:pt x="309562" y="109537"/>
                  </a:lnTo>
                  <a:lnTo>
                    <a:pt x="690562" y="42862"/>
                  </a:lnTo>
                  <a:lnTo>
                    <a:pt x="947737" y="0"/>
                  </a:lnTo>
                  <a:lnTo>
                    <a:pt x="952500" y="183356"/>
                  </a:lnTo>
                  <a:lnTo>
                    <a:pt x="378618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1A67BE53-54BE-4B7F-AA5E-ACA0700F4AA3}"/>
                </a:ext>
              </a:extLst>
            </p:cNvPr>
            <p:cNvSpPr/>
            <p:nvPr/>
          </p:nvSpPr>
          <p:spPr>
            <a:xfrm>
              <a:off x="3438525" y="3857625"/>
              <a:ext cx="960438" cy="293688"/>
            </a:xfrm>
            <a:custGeom>
              <a:avLst/>
              <a:gdLst>
                <a:gd name="connsiteX0" fmla="*/ 369094 w 959644"/>
                <a:gd name="connsiteY0" fmla="*/ 250031 h 292894"/>
                <a:gd name="connsiteX1" fmla="*/ 2381 w 959644"/>
                <a:gd name="connsiteY1" fmla="*/ 292894 h 292894"/>
                <a:gd name="connsiteX2" fmla="*/ 0 w 959644"/>
                <a:gd name="connsiteY2" fmla="*/ 109538 h 292894"/>
                <a:gd name="connsiteX3" fmla="*/ 180975 w 959644"/>
                <a:gd name="connsiteY3" fmla="*/ 100013 h 292894"/>
                <a:gd name="connsiteX4" fmla="*/ 397669 w 959644"/>
                <a:gd name="connsiteY4" fmla="*/ 83344 h 292894"/>
                <a:gd name="connsiteX5" fmla="*/ 607219 w 959644"/>
                <a:gd name="connsiteY5" fmla="*/ 59531 h 292894"/>
                <a:gd name="connsiteX6" fmla="*/ 959644 w 959644"/>
                <a:gd name="connsiteY6" fmla="*/ 0 h 292894"/>
                <a:gd name="connsiteX7" fmla="*/ 952500 w 959644"/>
                <a:gd name="connsiteY7" fmla="*/ 183356 h 292894"/>
                <a:gd name="connsiteX8" fmla="*/ 671513 w 959644"/>
                <a:gd name="connsiteY8" fmla="*/ 216694 h 292894"/>
                <a:gd name="connsiteX9" fmla="*/ 369094 w 959644"/>
                <a:gd name="connsiteY9" fmla="*/ 250031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9644" h="292894">
                  <a:moveTo>
                    <a:pt x="369094" y="250031"/>
                  </a:moveTo>
                  <a:lnTo>
                    <a:pt x="2381" y="292894"/>
                  </a:lnTo>
                  <a:cubicBezTo>
                    <a:pt x="1587" y="231775"/>
                    <a:pt x="794" y="170657"/>
                    <a:pt x="0" y="109538"/>
                  </a:cubicBezTo>
                  <a:lnTo>
                    <a:pt x="180975" y="100013"/>
                  </a:lnTo>
                  <a:lnTo>
                    <a:pt x="397669" y="83344"/>
                  </a:lnTo>
                  <a:lnTo>
                    <a:pt x="607219" y="59531"/>
                  </a:lnTo>
                  <a:lnTo>
                    <a:pt x="959644" y="0"/>
                  </a:lnTo>
                  <a:lnTo>
                    <a:pt x="952500" y="183356"/>
                  </a:lnTo>
                  <a:lnTo>
                    <a:pt x="671513" y="216694"/>
                  </a:lnTo>
                  <a:lnTo>
                    <a:pt x="369094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5C76659E-F9B4-4BE6-8FD7-D6C66433EE19}"/>
                </a:ext>
              </a:extLst>
            </p:cNvPr>
            <p:cNvSpPr/>
            <p:nvPr/>
          </p:nvSpPr>
          <p:spPr>
            <a:xfrm>
              <a:off x="6115050" y="2052638"/>
              <a:ext cx="784225" cy="1082675"/>
            </a:xfrm>
            <a:custGeom>
              <a:avLst/>
              <a:gdLst>
                <a:gd name="connsiteX0" fmla="*/ 450056 w 783431"/>
                <a:gd name="connsiteY0" fmla="*/ 766762 h 1083468"/>
                <a:gd name="connsiteX1" fmla="*/ 335756 w 783431"/>
                <a:gd name="connsiteY1" fmla="*/ 921543 h 1083468"/>
                <a:gd name="connsiteX2" fmla="*/ 245269 w 783431"/>
                <a:gd name="connsiteY2" fmla="*/ 1026318 h 1083468"/>
                <a:gd name="connsiteX3" fmla="*/ 207169 w 783431"/>
                <a:gd name="connsiteY3" fmla="*/ 1050131 h 1083468"/>
                <a:gd name="connsiteX4" fmla="*/ 169069 w 783431"/>
                <a:gd name="connsiteY4" fmla="*/ 1066800 h 1083468"/>
                <a:gd name="connsiteX5" fmla="*/ 111919 w 783431"/>
                <a:gd name="connsiteY5" fmla="*/ 1083468 h 1083468"/>
                <a:gd name="connsiteX6" fmla="*/ 88106 w 783431"/>
                <a:gd name="connsiteY6" fmla="*/ 1081087 h 1083468"/>
                <a:gd name="connsiteX7" fmla="*/ 61913 w 783431"/>
                <a:gd name="connsiteY7" fmla="*/ 1066800 h 1083468"/>
                <a:gd name="connsiteX8" fmla="*/ 0 w 783431"/>
                <a:gd name="connsiteY8" fmla="*/ 1004887 h 1083468"/>
                <a:gd name="connsiteX9" fmla="*/ 111919 w 783431"/>
                <a:gd name="connsiteY9" fmla="*/ 769143 h 1083468"/>
                <a:gd name="connsiteX10" fmla="*/ 147638 w 783431"/>
                <a:gd name="connsiteY10" fmla="*/ 754856 h 1083468"/>
                <a:gd name="connsiteX11" fmla="*/ 183356 w 783431"/>
                <a:gd name="connsiteY11" fmla="*/ 733425 h 1083468"/>
                <a:gd name="connsiteX12" fmla="*/ 214313 w 783431"/>
                <a:gd name="connsiteY12" fmla="*/ 702468 h 1083468"/>
                <a:gd name="connsiteX13" fmla="*/ 250031 w 783431"/>
                <a:gd name="connsiteY13" fmla="*/ 661987 h 1083468"/>
                <a:gd name="connsiteX14" fmla="*/ 307181 w 783431"/>
                <a:gd name="connsiteY14" fmla="*/ 569118 h 1083468"/>
                <a:gd name="connsiteX15" fmla="*/ 371475 w 783431"/>
                <a:gd name="connsiteY15" fmla="*/ 440531 h 1083468"/>
                <a:gd name="connsiteX16" fmla="*/ 416719 w 783431"/>
                <a:gd name="connsiteY16" fmla="*/ 333375 h 1083468"/>
                <a:gd name="connsiteX17" fmla="*/ 457200 w 783431"/>
                <a:gd name="connsiteY17" fmla="*/ 200025 h 1083468"/>
                <a:gd name="connsiteX18" fmla="*/ 483394 w 783431"/>
                <a:gd name="connsiteY18" fmla="*/ 111918 h 1083468"/>
                <a:gd name="connsiteX19" fmla="*/ 485775 w 783431"/>
                <a:gd name="connsiteY19" fmla="*/ 92868 h 1083468"/>
                <a:gd name="connsiteX20" fmla="*/ 485775 w 783431"/>
                <a:gd name="connsiteY20" fmla="*/ 73818 h 1083468"/>
                <a:gd name="connsiteX21" fmla="*/ 464344 w 783431"/>
                <a:gd name="connsiteY21" fmla="*/ 0 h 1083468"/>
                <a:gd name="connsiteX22" fmla="*/ 783431 w 783431"/>
                <a:gd name="connsiteY22" fmla="*/ 135731 h 1083468"/>
                <a:gd name="connsiteX23" fmla="*/ 766763 w 783431"/>
                <a:gd name="connsiteY23" fmla="*/ 159543 h 1083468"/>
                <a:gd name="connsiteX24" fmla="*/ 711994 w 783431"/>
                <a:gd name="connsiteY24" fmla="*/ 238125 h 1083468"/>
                <a:gd name="connsiteX25" fmla="*/ 688181 w 783431"/>
                <a:gd name="connsiteY25" fmla="*/ 288131 h 1083468"/>
                <a:gd name="connsiteX26" fmla="*/ 623888 w 783431"/>
                <a:gd name="connsiteY26" fmla="*/ 435768 h 1083468"/>
                <a:gd name="connsiteX27" fmla="*/ 500063 w 783431"/>
                <a:gd name="connsiteY27" fmla="*/ 676275 h 1083468"/>
                <a:gd name="connsiteX28" fmla="*/ 450056 w 783431"/>
                <a:gd name="connsiteY28" fmla="*/ 766762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431" h="1083468">
                  <a:moveTo>
                    <a:pt x="450056" y="766762"/>
                  </a:moveTo>
                  <a:lnTo>
                    <a:pt x="335756" y="921543"/>
                  </a:lnTo>
                  <a:lnTo>
                    <a:pt x="245269" y="1026318"/>
                  </a:lnTo>
                  <a:lnTo>
                    <a:pt x="207169" y="1050131"/>
                  </a:lnTo>
                  <a:lnTo>
                    <a:pt x="169069" y="1066800"/>
                  </a:lnTo>
                  <a:lnTo>
                    <a:pt x="111919" y="1083468"/>
                  </a:lnTo>
                  <a:lnTo>
                    <a:pt x="88106" y="1081087"/>
                  </a:lnTo>
                  <a:lnTo>
                    <a:pt x="61913" y="1066800"/>
                  </a:lnTo>
                  <a:lnTo>
                    <a:pt x="0" y="1004887"/>
                  </a:lnTo>
                  <a:lnTo>
                    <a:pt x="111919" y="769143"/>
                  </a:lnTo>
                  <a:lnTo>
                    <a:pt x="147638" y="754856"/>
                  </a:lnTo>
                  <a:lnTo>
                    <a:pt x="183356" y="733425"/>
                  </a:lnTo>
                  <a:lnTo>
                    <a:pt x="214313" y="702468"/>
                  </a:lnTo>
                  <a:lnTo>
                    <a:pt x="250031" y="661987"/>
                  </a:lnTo>
                  <a:lnTo>
                    <a:pt x="307181" y="569118"/>
                  </a:lnTo>
                  <a:lnTo>
                    <a:pt x="371475" y="440531"/>
                  </a:lnTo>
                  <a:lnTo>
                    <a:pt x="416719" y="333375"/>
                  </a:lnTo>
                  <a:lnTo>
                    <a:pt x="457200" y="200025"/>
                  </a:lnTo>
                  <a:lnTo>
                    <a:pt x="483394" y="111918"/>
                  </a:lnTo>
                  <a:lnTo>
                    <a:pt x="485775" y="92868"/>
                  </a:lnTo>
                  <a:lnTo>
                    <a:pt x="485775" y="73818"/>
                  </a:lnTo>
                  <a:lnTo>
                    <a:pt x="464344" y="0"/>
                  </a:lnTo>
                  <a:lnTo>
                    <a:pt x="783431" y="135731"/>
                  </a:lnTo>
                  <a:lnTo>
                    <a:pt x="766763" y="159543"/>
                  </a:lnTo>
                  <a:lnTo>
                    <a:pt x="711994" y="238125"/>
                  </a:lnTo>
                  <a:lnTo>
                    <a:pt x="688181" y="288131"/>
                  </a:lnTo>
                  <a:lnTo>
                    <a:pt x="623888" y="435768"/>
                  </a:lnTo>
                  <a:lnTo>
                    <a:pt x="500063" y="676275"/>
                  </a:lnTo>
                  <a:lnTo>
                    <a:pt x="450056" y="7667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ED4B206B-5954-4BC1-BEA4-027F5AE2EC81}"/>
                </a:ext>
              </a:extLst>
            </p:cNvPr>
            <p:cNvSpPr/>
            <p:nvPr/>
          </p:nvSpPr>
          <p:spPr>
            <a:xfrm>
              <a:off x="5865813" y="2773363"/>
              <a:ext cx="406400" cy="311150"/>
            </a:xfrm>
            <a:custGeom>
              <a:avLst/>
              <a:gdLst>
                <a:gd name="connsiteX0" fmla="*/ 128587 w 407194"/>
                <a:gd name="connsiteY0" fmla="*/ 21432 h 309563"/>
                <a:gd name="connsiteX1" fmla="*/ 407194 w 407194"/>
                <a:gd name="connsiteY1" fmla="*/ 54769 h 309563"/>
                <a:gd name="connsiteX2" fmla="*/ 285750 w 407194"/>
                <a:gd name="connsiteY2" fmla="*/ 309563 h 309563"/>
                <a:gd name="connsiteX3" fmla="*/ 247650 w 407194"/>
                <a:gd name="connsiteY3" fmla="*/ 280988 h 309563"/>
                <a:gd name="connsiteX4" fmla="*/ 209550 w 407194"/>
                <a:gd name="connsiteY4" fmla="*/ 233363 h 309563"/>
                <a:gd name="connsiteX5" fmla="*/ 176212 w 407194"/>
                <a:gd name="connsiteY5" fmla="*/ 195263 h 309563"/>
                <a:gd name="connsiteX6" fmla="*/ 119062 w 407194"/>
                <a:gd name="connsiteY6" fmla="*/ 138113 h 309563"/>
                <a:gd name="connsiteX7" fmla="*/ 54769 w 407194"/>
                <a:gd name="connsiteY7" fmla="*/ 88107 h 309563"/>
                <a:gd name="connsiteX8" fmla="*/ 16669 w 407194"/>
                <a:gd name="connsiteY8" fmla="*/ 57150 h 309563"/>
                <a:gd name="connsiteX9" fmla="*/ 2381 w 407194"/>
                <a:gd name="connsiteY9" fmla="*/ 35719 h 309563"/>
                <a:gd name="connsiteX10" fmla="*/ 0 w 407194"/>
                <a:gd name="connsiteY10" fmla="*/ 21432 h 309563"/>
                <a:gd name="connsiteX11" fmla="*/ 4762 w 407194"/>
                <a:gd name="connsiteY11" fmla="*/ 7144 h 309563"/>
                <a:gd name="connsiteX12" fmla="*/ 23812 w 407194"/>
                <a:gd name="connsiteY12" fmla="*/ 0 h 309563"/>
                <a:gd name="connsiteX13" fmla="*/ 128587 w 407194"/>
                <a:gd name="connsiteY13" fmla="*/ 214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194" h="309563">
                  <a:moveTo>
                    <a:pt x="128587" y="21432"/>
                  </a:moveTo>
                  <a:lnTo>
                    <a:pt x="407194" y="54769"/>
                  </a:lnTo>
                  <a:lnTo>
                    <a:pt x="285750" y="309563"/>
                  </a:lnTo>
                  <a:lnTo>
                    <a:pt x="247650" y="280988"/>
                  </a:lnTo>
                  <a:lnTo>
                    <a:pt x="209550" y="233363"/>
                  </a:lnTo>
                  <a:lnTo>
                    <a:pt x="176212" y="195263"/>
                  </a:lnTo>
                  <a:lnTo>
                    <a:pt x="119062" y="138113"/>
                  </a:lnTo>
                  <a:lnTo>
                    <a:pt x="54769" y="88107"/>
                  </a:lnTo>
                  <a:lnTo>
                    <a:pt x="16669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3812" y="0"/>
                  </a:lnTo>
                  <a:lnTo>
                    <a:pt x="128587" y="214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5EF1CC10-D9CD-441C-AFC0-ED2BB6BD732B}"/>
                </a:ext>
              </a:extLst>
            </p:cNvPr>
            <p:cNvSpPr/>
            <p:nvPr/>
          </p:nvSpPr>
          <p:spPr>
            <a:xfrm>
              <a:off x="4903788" y="2125663"/>
              <a:ext cx="1035050" cy="965200"/>
            </a:xfrm>
            <a:custGeom>
              <a:avLst/>
              <a:gdLst>
                <a:gd name="connsiteX0" fmla="*/ 609600 w 1035844"/>
                <a:gd name="connsiteY0" fmla="*/ 635794 h 964407"/>
                <a:gd name="connsiteX1" fmla="*/ 445294 w 1035844"/>
                <a:gd name="connsiteY1" fmla="*/ 754857 h 964407"/>
                <a:gd name="connsiteX2" fmla="*/ 314325 w 1035844"/>
                <a:gd name="connsiteY2" fmla="*/ 838200 h 964407"/>
                <a:gd name="connsiteX3" fmla="*/ 226219 w 1035844"/>
                <a:gd name="connsiteY3" fmla="*/ 888207 h 964407"/>
                <a:gd name="connsiteX4" fmla="*/ 121444 w 1035844"/>
                <a:gd name="connsiteY4" fmla="*/ 935832 h 964407"/>
                <a:gd name="connsiteX5" fmla="*/ 45244 w 1035844"/>
                <a:gd name="connsiteY5" fmla="*/ 962025 h 964407"/>
                <a:gd name="connsiteX6" fmla="*/ 16669 w 1035844"/>
                <a:gd name="connsiteY6" fmla="*/ 964407 h 964407"/>
                <a:gd name="connsiteX7" fmla="*/ 4762 w 1035844"/>
                <a:gd name="connsiteY7" fmla="*/ 957263 h 964407"/>
                <a:gd name="connsiteX8" fmla="*/ 0 w 1035844"/>
                <a:gd name="connsiteY8" fmla="*/ 938213 h 964407"/>
                <a:gd name="connsiteX9" fmla="*/ 9525 w 1035844"/>
                <a:gd name="connsiteY9" fmla="*/ 919163 h 964407"/>
                <a:gd name="connsiteX10" fmla="*/ 73819 w 1035844"/>
                <a:gd name="connsiteY10" fmla="*/ 873919 h 964407"/>
                <a:gd name="connsiteX11" fmla="*/ 176212 w 1035844"/>
                <a:gd name="connsiteY11" fmla="*/ 795338 h 964407"/>
                <a:gd name="connsiteX12" fmla="*/ 316706 w 1035844"/>
                <a:gd name="connsiteY12" fmla="*/ 666750 h 964407"/>
                <a:gd name="connsiteX13" fmla="*/ 457200 w 1035844"/>
                <a:gd name="connsiteY13" fmla="*/ 526257 h 964407"/>
                <a:gd name="connsiteX14" fmla="*/ 550069 w 1035844"/>
                <a:gd name="connsiteY14" fmla="*/ 419100 h 964407"/>
                <a:gd name="connsiteX15" fmla="*/ 652462 w 1035844"/>
                <a:gd name="connsiteY15" fmla="*/ 271463 h 964407"/>
                <a:gd name="connsiteX16" fmla="*/ 704850 w 1035844"/>
                <a:gd name="connsiteY16" fmla="*/ 185738 h 964407"/>
                <a:gd name="connsiteX17" fmla="*/ 719137 w 1035844"/>
                <a:gd name="connsiteY17" fmla="*/ 159544 h 964407"/>
                <a:gd name="connsiteX18" fmla="*/ 726281 w 1035844"/>
                <a:gd name="connsiteY18" fmla="*/ 130969 h 964407"/>
                <a:gd name="connsiteX19" fmla="*/ 726281 w 1035844"/>
                <a:gd name="connsiteY19" fmla="*/ 107157 h 964407"/>
                <a:gd name="connsiteX20" fmla="*/ 721519 w 1035844"/>
                <a:gd name="connsiteY20" fmla="*/ 76200 h 964407"/>
                <a:gd name="connsiteX21" fmla="*/ 688181 w 1035844"/>
                <a:gd name="connsiteY21" fmla="*/ 9525 h 964407"/>
                <a:gd name="connsiteX22" fmla="*/ 809625 w 1035844"/>
                <a:gd name="connsiteY22" fmla="*/ 0 h 964407"/>
                <a:gd name="connsiteX23" fmla="*/ 902494 w 1035844"/>
                <a:gd name="connsiteY23" fmla="*/ 76200 h 964407"/>
                <a:gd name="connsiteX24" fmla="*/ 950119 w 1035844"/>
                <a:gd name="connsiteY24" fmla="*/ 114300 h 964407"/>
                <a:gd name="connsiteX25" fmla="*/ 1007269 w 1035844"/>
                <a:gd name="connsiteY25" fmla="*/ 169069 h 964407"/>
                <a:gd name="connsiteX26" fmla="*/ 1023937 w 1035844"/>
                <a:gd name="connsiteY26" fmla="*/ 188119 h 964407"/>
                <a:gd name="connsiteX27" fmla="*/ 1031081 w 1035844"/>
                <a:gd name="connsiteY27" fmla="*/ 207169 h 964407"/>
                <a:gd name="connsiteX28" fmla="*/ 1035844 w 1035844"/>
                <a:gd name="connsiteY28" fmla="*/ 228600 h 964407"/>
                <a:gd name="connsiteX29" fmla="*/ 1031081 w 1035844"/>
                <a:gd name="connsiteY29" fmla="*/ 254794 h 964407"/>
                <a:gd name="connsiteX30" fmla="*/ 1012031 w 1035844"/>
                <a:gd name="connsiteY30" fmla="*/ 278607 h 964407"/>
                <a:gd name="connsiteX31" fmla="*/ 947737 w 1035844"/>
                <a:gd name="connsiteY31" fmla="*/ 319088 h 964407"/>
                <a:gd name="connsiteX32" fmla="*/ 862012 w 1035844"/>
                <a:gd name="connsiteY32" fmla="*/ 411957 h 964407"/>
                <a:gd name="connsiteX33" fmla="*/ 711994 w 1035844"/>
                <a:gd name="connsiteY33" fmla="*/ 554832 h 964407"/>
                <a:gd name="connsiteX34" fmla="*/ 609600 w 1035844"/>
                <a:gd name="connsiteY34" fmla="*/ 635794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5844" h="964407">
                  <a:moveTo>
                    <a:pt x="609600" y="635794"/>
                  </a:moveTo>
                  <a:lnTo>
                    <a:pt x="445294" y="754857"/>
                  </a:lnTo>
                  <a:lnTo>
                    <a:pt x="314325" y="838200"/>
                  </a:lnTo>
                  <a:lnTo>
                    <a:pt x="226219" y="888207"/>
                  </a:lnTo>
                  <a:lnTo>
                    <a:pt x="121444" y="935832"/>
                  </a:lnTo>
                  <a:lnTo>
                    <a:pt x="45244" y="962025"/>
                  </a:lnTo>
                  <a:lnTo>
                    <a:pt x="16669" y="964407"/>
                  </a:lnTo>
                  <a:lnTo>
                    <a:pt x="4762" y="957263"/>
                  </a:lnTo>
                  <a:lnTo>
                    <a:pt x="0" y="938213"/>
                  </a:lnTo>
                  <a:lnTo>
                    <a:pt x="9525" y="919163"/>
                  </a:lnTo>
                  <a:lnTo>
                    <a:pt x="73819" y="873919"/>
                  </a:lnTo>
                  <a:lnTo>
                    <a:pt x="176212" y="795338"/>
                  </a:lnTo>
                  <a:lnTo>
                    <a:pt x="316706" y="666750"/>
                  </a:lnTo>
                  <a:lnTo>
                    <a:pt x="457200" y="526257"/>
                  </a:lnTo>
                  <a:lnTo>
                    <a:pt x="550069" y="419100"/>
                  </a:lnTo>
                  <a:lnTo>
                    <a:pt x="652462" y="271463"/>
                  </a:lnTo>
                  <a:lnTo>
                    <a:pt x="704850" y="185738"/>
                  </a:lnTo>
                  <a:lnTo>
                    <a:pt x="719137" y="159544"/>
                  </a:lnTo>
                  <a:lnTo>
                    <a:pt x="726281" y="130969"/>
                  </a:lnTo>
                  <a:lnTo>
                    <a:pt x="726281" y="107157"/>
                  </a:lnTo>
                  <a:lnTo>
                    <a:pt x="721519" y="76200"/>
                  </a:lnTo>
                  <a:lnTo>
                    <a:pt x="688181" y="9525"/>
                  </a:lnTo>
                  <a:lnTo>
                    <a:pt x="809625" y="0"/>
                  </a:lnTo>
                  <a:lnTo>
                    <a:pt x="902494" y="76200"/>
                  </a:lnTo>
                  <a:lnTo>
                    <a:pt x="950119" y="114300"/>
                  </a:lnTo>
                  <a:lnTo>
                    <a:pt x="1007269" y="169069"/>
                  </a:lnTo>
                  <a:lnTo>
                    <a:pt x="1023937" y="188119"/>
                  </a:lnTo>
                  <a:lnTo>
                    <a:pt x="1031081" y="207169"/>
                  </a:lnTo>
                  <a:lnTo>
                    <a:pt x="1035844" y="228600"/>
                  </a:lnTo>
                  <a:lnTo>
                    <a:pt x="1031081" y="254794"/>
                  </a:lnTo>
                  <a:lnTo>
                    <a:pt x="1012031" y="278607"/>
                  </a:lnTo>
                  <a:lnTo>
                    <a:pt x="947737" y="319088"/>
                  </a:lnTo>
                  <a:lnTo>
                    <a:pt x="862012" y="411957"/>
                  </a:lnTo>
                  <a:lnTo>
                    <a:pt x="711994" y="554832"/>
                  </a:lnTo>
                  <a:lnTo>
                    <a:pt x="609600" y="6357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0D3F5D7C-E7E5-4C14-9E78-983E91A8C294}"/>
                </a:ext>
              </a:extLst>
            </p:cNvPr>
            <p:cNvSpPr/>
            <p:nvPr/>
          </p:nvSpPr>
          <p:spPr>
            <a:xfrm>
              <a:off x="5175250" y="3246438"/>
              <a:ext cx="1700213" cy="1114425"/>
            </a:xfrm>
            <a:custGeom>
              <a:avLst/>
              <a:gdLst>
                <a:gd name="connsiteX0" fmla="*/ 409575 w 1700213"/>
                <a:gd name="connsiteY0" fmla="*/ 288131 h 1114425"/>
                <a:gd name="connsiteX1" fmla="*/ 59532 w 1700213"/>
                <a:gd name="connsiteY1" fmla="*/ 342900 h 1114425"/>
                <a:gd name="connsiteX2" fmla="*/ 0 w 1700213"/>
                <a:gd name="connsiteY2" fmla="*/ 185737 h 1114425"/>
                <a:gd name="connsiteX3" fmla="*/ 328613 w 1700213"/>
                <a:gd name="connsiteY3" fmla="*/ 157162 h 1114425"/>
                <a:gd name="connsiteX4" fmla="*/ 769144 w 1700213"/>
                <a:gd name="connsiteY4" fmla="*/ 109537 h 1114425"/>
                <a:gd name="connsiteX5" fmla="*/ 1126332 w 1700213"/>
                <a:gd name="connsiteY5" fmla="*/ 66675 h 1114425"/>
                <a:gd name="connsiteX6" fmla="*/ 1293019 w 1700213"/>
                <a:gd name="connsiteY6" fmla="*/ 42862 h 1114425"/>
                <a:gd name="connsiteX7" fmla="*/ 1440657 w 1700213"/>
                <a:gd name="connsiteY7" fmla="*/ 0 h 1114425"/>
                <a:gd name="connsiteX8" fmla="*/ 1457325 w 1700213"/>
                <a:gd name="connsiteY8" fmla="*/ 7144 h 1114425"/>
                <a:gd name="connsiteX9" fmla="*/ 1512094 w 1700213"/>
                <a:gd name="connsiteY9" fmla="*/ 42862 h 1114425"/>
                <a:gd name="connsiteX10" fmla="*/ 1590675 w 1700213"/>
                <a:gd name="connsiteY10" fmla="*/ 95250 h 1114425"/>
                <a:gd name="connsiteX11" fmla="*/ 1666875 w 1700213"/>
                <a:gd name="connsiteY11" fmla="*/ 161925 h 1114425"/>
                <a:gd name="connsiteX12" fmla="*/ 1685925 w 1700213"/>
                <a:gd name="connsiteY12" fmla="*/ 180975 h 1114425"/>
                <a:gd name="connsiteX13" fmla="*/ 1695450 w 1700213"/>
                <a:gd name="connsiteY13" fmla="*/ 200025 h 1114425"/>
                <a:gd name="connsiteX14" fmla="*/ 1700213 w 1700213"/>
                <a:gd name="connsiteY14" fmla="*/ 230981 h 1114425"/>
                <a:gd name="connsiteX15" fmla="*/ 1690688 w 1700213"/>
                <a:gd name="connsiteY15" fmla="*/ 269081 h 1114425"/>
                <a:gd name="connsiteX16" fmla="*/ 1659732 w 1700213"/>
                <a:gd name="connsiteY16" fmla="*/ 316706 h 1114425"/>
                <a:gd name="connsiteX17" fmla="*/ 1624013 w 1700213"/>
                <a:gd name="connsiteY17" fmla="*/ 352425 h 1114425"/>
                <a:gd name="connsiteX18" fmla="*/ 1588294 w 1700213"/>
                <a:gd name="connsiteY18" fmla="*/ 416719 h 1114425"/>
                <a:gd name="connsiteX19" fmla="*/ 1509713 w 1700213"/>
                <a:gd name="connsiteY19" fmla="*/ 626269 h 1114425"/>
                <a:gd name="connsiteX20" fmla="*/ 1423988 w 1700213"/>
                <a:gd name="connsiteY20" fmla="*/ 869156 h 1114425"/>
                <a:gd name="connsiteX21" fmla="*/ 1407319 w 1700213"/>
                <a:gd name="connsiteY21" fmla="*/ 938212 h 1114425"/>
                <a:gd name="connsiteX22" fmla="*/ 1383507 w 1700213"/>
                <a:gd name="connsiteY22" fmla="*/ 988219 h 1114425"/>
                <a:gd name="connsiteX23" fmla="*/ 1347788 w 1700213"/>
                <a:gd name="connsiteY23" fmla="*/ 1042987 h 1114425"/>
                <a:gd name="connsiteX24" fmla="*/ 1316832 w 1700213"/>
                <a:gd name="connsiteY24" fmla="*/ 1078706 h 1114425"/>
                <a:gd name="connsiteX25" fmla="*/ 1271588 w 1700213"/>
                <a:gd name="connsiteY25" fmla="*/ 1107281 h 1114425"/>
                <a:gd name="connsiteX26" fmla="*/ 1221582 w 1700213"/>
                <a:gd name="connsiteY26" fmla="*/ 1114425 h 1114425"/>
                <a:gd name="connsiteX27" fmla="*/ 1188244 w 1700213"/>
                <a:gd name="connsiteY27" fmla="*/ 1095375 h 1114425"/>
                <a:gd name="connsiteX28" fmla="*/ 1147763 w 1700213"/>
                <a:gd name="connsiteY28" fmla="*/ 1069181 h 1114425"/>
                <a:gd name="connsiteX29" fmla="*/ 1164432 w 1700213"/>
                <a:gd name="connsiteY29" fmla="*/ 895350 h 1114425"/>
                <a:gd name="connsiteX30" fmla="*/ 1309688 w 1700213"/>
                <a:gd name="connsiteY30" fmla="*/ 397669 h 1114425"/>
                <a:gd name="connsiteX31" fmla="*/ 1328738 w 1700213"/>
                <a:gd name="connsiteY31" fmla="*/ 314325 h 1114425"/>
                <a:gd name="connsiteX32" fmla="*/ 1331119 w 1700213"/>
                <a:gd name="connsiteY32" fmla="*/ 269081 h 1114425"/>
                <a:gd name="connsiteX33" fmla="*/ 1328738 w 1700213"/>
                <a:gd name="connsiteY33" fmla="*/ 252412 h 1114425"/>
                <a:gd name="connsiteX34" fmla="*/ 1319213 w 1700213"/>
                <a:gd name="connsiteY34" fmla="*/ 245269 h 1114425"/>
                <a:gd name="connsiteX35" fmla="*/ 1271588 w 1700213"/>
                <a:gd name="connsiteY35" fmla="*/ 230981 h 1114425"/>
                <a:gd name="connsiteX36" fmla="*/ 1219200 w 1700213"/>
                <a:gd name="connsiteY36" fmla="*/ 223837 h 1114425"/>
                <a:gd name="connsiteX37" fmla="*/ 1102519 w 1700213"/>
                <a:gd name="connsiteY37" fmla="*/ 221456 h 1114425"/>
                <a:gd name="connsiteX38" fmla="*/ 966788 w 1700213"/>
                <a:gd name="connsiteY38" fmla="*/ 226219 h 1114425"/>
                <a:gd name="connsiteX39" fmla="*/ 731044 w 1700213"/>
                <a:gd name="connsiteY39" fmla="*/ 242887 h 1114425"/>
                <a:gd name="connsiteX40" fmla="*/ 409575 w 1700213"/>
                <a:gd name="connsiteY40" fmla="*/ 28813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00213" h="1114425">
                  <a:moveTo>
                    <a:pt x="409575" y="288131"/>
                  </a:moveTo>
                  <a:lnTo>
                    <a:pt x="59532" y="342900"/>
                  </a:lnTo>
                  <a:lnTo>
                    <a:pt x="0" y="185737"/>
                  </a:lnTo>
                  <a:lnTo>
                    <a:pt x="328613" y="157162"/>
                  </a:lnTo>
                  <a:lnTo>
                    <a:pt x="769144" y="109537"/>
                  </a:lnTo>
                  <a:lnTo>
                    <a:pt x="1126332" y="66675"/>
                  </a:lnTo>
                  <a:lnTo>
                    <a:pt x="1293019" y="42862"/>
                  </a:lnTo>
                  <a:lnTo>
                    <a:pt x="1440657" y="0"/>
                  </a:lnTo>
                  <a:lnTo>
                    <a:pt x="1457325" y="7144"/>
                  </a:lnTo>
                  <a:lnTo>
                    <a:pt x="1512094" y="42862"/>
                  </a:lnTo>
                  <a:lnTo>
                    <a:pt x="1590675" y="95250"/>
                  </a:lnTo>
                  <a:lnTo>
                    <a:pt x="1666875" y="161925"/>
                  </a:lnTo>
                  <a:lnTo>
                    <a:pt x="1685925" y="180975"/>
                  </a:lnTo>
                  <a:lnTo>
                    <a:pt x="1695450" y="200025"/>
                  </a:lnTo>
                  <a:lnTo>
                    <a:pt x="1700213" y="230981"/>
                  </a:lnTo>
                  <a:lnTo>
                    <a:pt x="1690688" y="269081"/>
                  </a:lnTo>
                  <a:lnTo>
                    <a:pt x="1659732" y="316706"/>
                  </a:lnTo>
                  <a:lnTo>
                    <a:pt x="1624013" y="352425"/>
                  </a:lnTo>
                  <a:lnTo>
                    <a:pt x="1588294" y="416719"/>
                  </a:lnTo>
                  <a:lnTo>
                    <a:pt x="1509713" y="626269"/>
                  </a:lnTo>
                  <a:lnTo>
                    <a:pt x="1423988" y="869156"/>
                  </a:lnTo>
                  <a:lnTo>
                    <a:pt x="1407319" y="938212"/>
                  </a:lnTo>
                  <a:lnTo>
                    <a:pt x="1383507" y="988219"/>
                  </a:lnTo>
                  <a:lnTo>
                    <a:pt x="1347788" y="1042987"/>
                  </a:lnTo>
                  <a:lnTo>
                    <a:pt x="1316832" y="1078706"/>
                  </a:lnTo>
                  <a:lnTo>
                    <a:pt x="1271588" y="1107281"/>
                  </a:lnTo>
                  <a:lnTo>
                    <a:pt x="1221582" y="1114425"/>
                  </a:lnTo>
                  <a:lnTo>
                    <a:pt x="1188244" y="1095375"/>
                  </a:lnTo>
                  <a:lnTo>
                    <a:pt x="1147763" y="1069181"/>
                  </a:lnTo>
                  <a:lnTo>
                    <a:pt x="1164432" y="895350"/>
                  </a:lnTo>
                  <a:lnTo>
                    <a:pt x="1309688" y="397669"/>
                  </a:lnTo>
                  <a:lnTo>
                    <a:pt x="1328738" y="314325"/>
                  </a:lnTo>
                  <a:lnTo>
                    <a:pt x="1331119" y="269081"/>
                  </a:lnTo>
                  <a:lnTo>
                    <a:pt x="1328738" y="252412"/>
                  </a:lnTo>
                  <a:lnTo>
                    <a:pt x="1319213" y="245269"/>
                  </a:lnTo>
                  <a:lnTo>
                    <a:pt x="1271588" y="230981"/>
                  </a:lnTo>
                  <a:lnTo>
                    <a:pt x="1219200" y="223837"/>
                  </a:lnTo>
                  <a:lnTo>
                    <a:pt x="1102519" y="221456"/>
                  </a:lnTo>
                  <a:lnTo>
                    <a:pt x="966788" y="226219"/>
                  </a:lnTo>
                  <a:lnTo>
                    <a:pt x="731044" y="242887"/>
                  </a:lnTo>
                  <a:lnTo>
                    <a:pt x="409575" y="2881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5E2D6DC1-3808-45C3-9A69-67214A3B4680}"/>
                </a:ext>
              </a:extLst>
            </p:cNvPr>
            <p:cNvSpPr/>
            <p:nvPr/>
          </p:nvSpPr>
          <p:spPr>
            <a:xfrm>
              <a:off x="5267325" y="4114800"/>
              <a:ext cx="1127125" cy="252413"/>
            </a:xfrm>
            <a:custGeom>
              <a:avLst/>
              <a:gdLst>
                <a:gd name="connsiteX0" fmla="*/ 433388 w 1126331"/>
                <a:gd name="connsiteY0" fmla="*/ 211931 h 252413"/>
                <a:gd name="connsiteX1" fmla="*/ 35719 w 1126331"/>
                <a:gd name="connsiteY1" fmla="*/ 252413 h 252413"/>
                <a:gd name="connsiteX2" fmla="*/ 0 w 1126331"/>
                <a:gd name="connsiteY2" fmla="*/ 73819 h 252413"/>
                <a:gd name="connsiteX3" fmla="*/ 409575 w 1126331"/>
                <a:gd name="connsiteY3" fmla="*/ 40481 h 252413"/>
                <a:gd name="connsiteX4" fmla="*/ 752475 w 1126331"/>
                <a:gd name="connsiteY4" fmla="*/ 21431 h 252413"/>
                <a:gd name="connsiteX5" fmla="*/ 1121569 w 1126331"/>
                <a:gd name="connsiteY5" fmla="*/ 0 h 252413"/>
                <a:gd name="connsiteX6" fmla="*/ 1126331 w 1126331"/>
                <a:gd name="connsiteY6" fmla="*/ 195263 h 252413"/>
                <a:gd name="connsiteX7" fmla="*/ 1054894 w 1126331"/>
                <a:gd name="connsiteY7" fmla="*/ 200025 h 252413"/>
                <a:gd name="connsiteX8" fmla="*/ 1012031 w 1126331"/>
                <a:gd name="connsiteY8" fmla="*/ 185738 h 252413"/>
                <a:gd name="connsiteX9" fmla="*/ 957263 w 1126331"/>
                <a:gd name="connsiteY9" fmla="*/ 183356 h 252413"/>
                <a:gd name="connsiteX10" fmla="*/ 433388 w 1126331"/>
                <a:gd name="connsiteY10" fmla="*/ 211931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6331" h="252413">
                  <a:moveTo>
                    <a:pt x="433388" y="211931"/>
                  </a:moveTo>
                  <a:lnTo>
                    <a:pt x="35719" y="252413"/>
                  </a:lnTo>
                  <a:lnTo>
                    <a:pt x="0" y="73819"/>
                  </a:lnTo>
                  <a:lnTo>
                    <a:pt x="409575" y="40481"/>
                  </a:lnTo>
                  <a:lnTo>
                    <a:pt x="752475" y="21431"/>
                  </a:lnTo>
                  <a:lnTo>
                    <a:pt x="1121569" y="0"/>
                  </a:lnTo>
                  <a:lnTo>
                    <a:pt x="1126331" y="195263"/>
                  </a:lnTo>
                  <a:lnTo>
                    <a:pt x="1054894" y="200025"/>
                  </a:lnTo>
                  <a:lnTo>
                    <a:pt x="1012031" y="185738"/>
                  </a:lnTo>
                  <a:lnTo>
                    <a:pt x="957263" y="183356"/>
                  </a:lnTo>
                  <a:lnTo>
                    <a:pt x="433388" y="211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E5B84D14-1021-467E-952F-86F9FA01E64F}"/>
              </a:ext>
            </a:extLst>
          </p:cNvPr>
          <p:cNvGrpSpPr/>
          <p:nvPr/>
        </p:nvGrpSpPr>
        <p:grpSpPr>
          <a:xfrm>
            <a:off x="2641600" y="1666875"/>
            <a:ext cx="4538663" cy="4122738"/>
            <a:chOff x="2641600" y="1666875"/>
            <a:chExt cx="4538663" cy="4122738"/>
          </a:xfrm>
        </p:grpSpPr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B60149E-7D61-4A79-B9FB-48D40B6A45F5}"/>
                </a:ext>
              </a:extLst>
            </p:cNvPr>
            <p:cNvSpPr/>
            <p:nvPr/>
          </p:nvSpPr>
          <p:spPr>
            <a:xfrm>
              <a:off x="4848225" y="1666875"/>
              <a:ext cx="1947863" cy="423863"/>
            </a:xfrm>
            <a:custGeom>
              <a:avLst/>
              <a:gdLst>
                <a:gd name="connsiteX0" fmla="*/ 1223963 w 1947863"/>
                <a:gd name="connsiteY0" fmla="*/ 273844 h 423863"/>
                <a:gd name="connsiteX1" fmla="*/ 726281 w 1947863"/>
                <a:gd name="connsiteY1" fmla="*/ 333375 h 423863"/>
                <a:gd name="connsiteX2" fmla="*/ 633413 w 1947863"/>
                <a:gd name="connsiteY2" fmla="*/ 350044 h 423863"/>
                <a:gd name="connsiteX3" fmla="*/ 478631 w 1947863"/>
                <a:gd name="connsiteY3" fmla="*/ 383381 h 423863"/>
                <a:gd name="connsiteX4" fmla="*/ 385763 w 1947863"/>
                <a:gd name="connsiteY4" fmla="*/ 407194 h 423863"/>
                <a:gd name="connsiteX5" fmla="*/ 323850 w 1947863"/>
                <a:gd name="connsiteY5" fmla="*/ 423863 h 423863"/>
                <a:gd name="connsiteX6" fmla="*/ 302419 w 1947863"/>
                <a:gd name="connsiteY6" fmla="*/ 421481 h 423863"/>
                <a:gd name="connsiteX7" fmla="*/ 252413 w 1947863"/>
                <a:gd name="connsiteY7" fmla="*/ 400050 h 423863"/>
                <a:gd name="connsiteX8" fmla="*/ 209550 w 1947863"/>
                <a:gd name="connsiteY8" fmla="*/ 376238 h 423863"/>
                <a:gd name="connsiteX9" fmla="*/ 171450 w 1947863"/>
                <a:gd name="connsiteY9" fmla="*/ 347663 h 423863"/>
                <a:gd name="connsiteX10" fmla="*/ 126206 w 1947863"/>
                <a:gd name="connsiteY10" fmla="*/ 304800 h 423863"/>
                <a:gd name="connsiteX11" fmla="*/ 90488 w 1947863"/>
                <a:gd name="connsiteY11" fmla="*/ 266700 h 423863"/>
                <a:gd name="connsiteX12" fmla="*/ 57150 w 1947863"/>
                <a:gd name="connsiteY12" fmla="*/ 216694 h 423863"/>
                <a:gd name="connsiteX13" fmla="*/ 26194 w 1947863"/>
                <a:gd name="connsiteY13" fmla="*/ 171450 h 423863"/>
                <a:gd name="connsiteX14" fmla="*/ 7144 w 1947863"/>
                <a:gd name="connsiteY14" fmla="*/ 138113 h 423863"/>
                <a:gd name="connsiteX15" fmla="*/ 0 w 1947863"/>
                <a:gd name="connsiteY15" fmla="*/ 109538 h 423863"/>
                <a:gd name="connsiteX16" fmla="*/ 4763 w 1947863"/>
                <a:gd name="connsiteY16" fmla="*/ 80963 h 423863"/>
                <a:gd name="connsiteX17" fmla="*/ 16669 w 1947863"/>
                <a:gd name="connsiteY17" fmla="*/ 73819 h 423863"/>
                <a:gd name="connsiteX18" fmla="*/ 35719 w 1947863"/>
                <a:gd name="connsiteY18" fmla="*/ 76200 h 423863"/>
                <a:gd name="connsiteX19" fmla="*/ 54769 w 1947863"/>
                <a:gd name="connsiteY19" fmla="*/ 88106 h 423863"/>
                <a:gd name="connsiteX20" fmla="*/ 100013 w 1947863"/>
                <a:gd name="connsiteY20" fmla="*/ 121444 h 423863"/>
                <a:gd name="connsiteX21" fmla="*/ 159544 w 1947863"/>
                <a:gd name="connsiteY21" fmla="*/ 152400 h 423863"/>
                <a:gd name="connsiteX22" fmla="*/ 214313 w 1947863"/>
                <a:gd name="connsiteY22" fmla="*/ 180975 h 423863"/>
                <a:gd name="connsiteX23" fmla="*/ 269081 w 1947863"/>
                <a:gd name="connsiteY23" fmla="*/ 200025 h 423863"/>
                <a:gd name="connsiteX24" fmla="*/ 326231 w 1947863"/>
                <a:gd name="connsiteY24" fmla="*/ 207169 h 423863"/>
                <a:gd name="connsiteX25" fmla="*/ 395288 w 1947863"/>
                <a:gd name="connsiteY25" fmla="*/ 202406 h 423863"/>
                <a:gd name="connsiteX26" fmla="*/ 752475 w 1947863"/>
                <a:gd name="connsiteY26" fmla="*/ 157163 h 423863"/>
                <a:gd name="connsiteX27" fmla="*/ 1204913 w 1947863"/>
                <a:gd name="connsiteY27" fmla="*/ 102394 h 423863"/>
                <a:gd name="connsiteX28" fmla="*/ 1466850 w 1947863"/>
                <a:gd name="connsiteY28" fmla="*/ 66675 h 423863"/>
                <a:gd name="connsiteX29" fmla="*/ 1509713 w 1947863"/>
                <a:gd name="connsiteY29" fmla="*/ 57150 h 423863"/>
                <a:gd name="connsiteX30" fmla="*/ 1550194 w 1947863"/>
                <a:gd name="connsiteY30" fmla="*/ 42863 h 423863"/>
                <a:gd name="connsiteX31" fmla="*/ 1593056 w 1947863"/>
                <a:gd name="connsiteY31" fmla="*/ 16669 h 423863"/>
                <a:gd name="connsiteX32" fmla="*/ 1614488 w 1947863"/>
                <a:gd name="connsiteY32" fmla="*/ 0 h 423863"/>
                <a:gd name="connsiteX33" fmla="*/ 1626394 w 1947863"/>
                <a:gd name="connsiteY33" fmla="*/ 0 h 423863"/>
                <a:gd name="connsiteX34" fmla="*/ 1676400 w 1947863"/>
                <a:gd name="connsiteY34" fmla="*/ 26194 h 423863"/>
                <a:gd name="connsiteX35" fmla="*/ 1740694 w 1947863"/>
                <a:gd name="connsiteY35" fmla="*/ 66675 h 423863"/>
                <a:gd name="connsiteX36" fmla="*/ 1816894 w 1947863"/>
                <a:gd name="connsiteY36" fmla="*/ 130969 h 423863"/>
                <a:gd name="connsiteX37" fmla="*/ 1888331 w 1947863"/>
                <a:gd name="connsiteY37" fmla="*/ 197644 h 423863"/>
                <a:gd name="connsiteX38" fmla="*/ 1931194 w 1947863"/>
                <a:gd name="connsiteY38" fmla="*/ 247650 h 423863"/>
                <a:gd name="connsiteX39" fmla="*/ 1945481 w 1947863"/>
                <a:gd name="connsiteY39" fmla="*/ 276225 h 423863"/>
                <a:gd name="connsiteX40" fmla="*/ 1947863 w 1947863"/>
                <a:gd name="connsiteY40" fmla="*/ 307181 h 423863"/>
                <a:gd name="connsiteX41" fmla="*/ 1940719 w 1947863"/>
                <a:gd name="connsiteY41" fmla="*/ 338138 h 423863"/>
                <a:gd name="connsiteX42" fmla="*/ 1928813 w 1947863"/>
                <a:gd name="connsiteY42" fmla="*/ 354806 h 423863"/>
                <a:gd name="connsiteX43" fmla="*/ 1900238 w 1947863"/>
                <a:gd name="connsiteY43" fmla="*/ 371475 h 423863"/>
                <a:gd name="connsiteX44" fmla="*/ 1881188 w 1947863"/>
                <a:gd name="connsiteY44" fmla="*/ 392906 h 423863"/>
                <a:gd name="connsiteX45" fmla="*/ 1595438 w 1947863"/>
                <a:gd name="connsiteY45" fmla="*/ 285750 h 423863"/>
                <a:gd name="connsiteX46" fmla="*/ 1576388 w 1947863"/>
                <a:gd name="connsiteY46" fmla="*/ 271463 h 423863"/>
                <a:gd name="connsiteX47" fmla="*/ 1550194 w 1947863"/>
                <a:gd name="connsiteY47" fmla="*/ 254794 h 423863"/>
                <a:gd name="connsiteX48" fmla="*/ 1504950 w 1947863"/>
                <a:gd name="connsiteY48" fmla="*/ 247650 h 423863"/>
                <a:gd name="connsiteX49" fmla="*/ 1223963 w 1947863"/>
                <a:gd name="connsiteY49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423863">
                  <a:moveTo>
                    <a:pt x="1223963" y="273844"/>
                  </a:moveTo>
                  <a:lnTo>
                    <a:pt x="726281" y="333375"/>
                  </a:lnTo>
                  <a:lnTo>
                    <a:pt x="633413" y="350044"/>
                  </a:lnTo>
                  <a:lnTo>
                    <a:pt x="478631" y="383381"/>
                  </a:lnTo>
                  <a:lnTo>
                    <a:pt x="385763" y="407194"/>
                  </a:lnTo>
                  <a:lnTo>
                    <a:pt x="323850" y="423863"/>
                  </a:lnTo>
                  <a:lnTo>
                    <a:pt x="302419" y="421481"/>
                  </a:lnTo>
                  <a:lnTo>
                    <a:pt x="252413" y="400050"/>
                  </a:lnTo>
                  <a:lnTo>
                    <a:pt x="209550" y="376238"/>
                  </a:lnTo>
                  <a:lnTo>
                    <a:pt x="171450" y="347663"/>
                  </a:lnTo>
                  <a:lnTo>
                    <a:pt x="126206" y="304800"/>
                  </a:lnTo>
                  <a:lnTo>
                    <a:pt x="90488" y="266700"/>
                  </a:lnTo>
                  <a:lnTo>
                    <a:pt x="57150" y="216694"/>
                  </a:lnTo>
                  <a:lnTo>
                    <a:pt x="26194" y="171450"/>
                  </a:lnTo>
                  <a:lnTo>
                    <a:pt x="7144" y="138113"/>
                  </a:lnTo>
                  <a:lnTo>
                    <a:pt x="0" y="109538"/>
                  </a:lnTo>
                  <a:lnTo>
                    <a:pt x="4763" y="80963"/>
                  </a:lnTo>
                  <a:lnTo>
                    <a:pt x="16669" y="73819"/>
                  </a:lnTo>
                  <a:lnTo>
                    <a:pt x="35719" y="76200"/>
                  </a:lnTo>
                  <a:lnTo>
                    <a:pt x="54769" y="88106"/>
                  </a:lnTo>
                  <a:lnTo>
                    <a:pt x="100013" y="121444"/>
                  </a:lnTo>
                  <a:lnTo>
                    <a:pt x="159544" y="152400"/>
                  </a:lnTo>
                  <a:lnTo>
                    <a:pt x="214313" y="180975"/>
                  </a:lnTo>
                  <a:lnTo>
                    <a:pt x="269081" y="200025"/>
                  </a:lnTo>
                  <a:lnTo>
                    <a:pt x="326231" y="207169"/>
                  </a:lnTo>
                  <a:lnTo>
                    <a:pt x="395288" y="202406"/>
                  </a:lnTo>
                  <a:lnTo>
                    <a:pt x="752475" y="157163"/>
                  </a:lnTo>
                  <a:lnTo>
                    <a:pt x="1204913" y="102394"/>
                  </a:lnTo>
                  <a:lnTo>
                    <a:pt x="1466850" y="66675"/>
                  </a:lnTo>
                  <a:lnTo>
                    <a:pt x="1509713" y="57150"/>
                  </a:lnTo>
                  <a:lnTo>
                    <a:pt x="1550194" y="42863"/>
                  </a:lnTo>
                  <a:lnTo>
                    <a:pt x="1593056" y="16669"/>
                  </a:lnTo>
                  <a:lnTo>
                    <a:pt x="1614488" y="0"/>
                  </a:lnTo>
                  <a:lnTo>
                    <a:pt x="1626394" y="0"/>
                  </a:lnTo>
                  <a:lnTo>
                    <a:pt x="1676400" y="26194"/>
                  </a:lnTo>
                  <a:lnTo>
                    <a:pt x="1740694" y="66675"/>
                  </a:lnTo>
                  <a:lnTo>
                    <a:pt x="1816894" y="130969"/>
                  </a:lnTo>
                  <a:lnTo>
                    <a:pt x="1888331" y="197644"/>
                  </a:lnTo>
                  <a:lnTo>
                    <a:pt x="1931194" y="247650"/>
                  </a:lnTo>
                  <a:lnTo>
                    <a:pt x="1945481" y="276225"/>
                  </a:lnTo>
                  <a:lnTo>
                    <a:pt x="1947863" y="307181"/>
                  </a:lnTo>
                  <a:lnTo>
                    <a:pt x="1940719" y="338138"/>
                  </a:lnTo>
                  <a:lnTo>
                    <a:pt x="1928813" y="354806"/>
                  </a:lnTo>
                  <a:lnTo>
                    <a:pt x="1900238" y="371475"/>
                  </a:lnTo>
                  <a:lnTo>
                    <a:pt x="1881188" y="392906"/>
                  </a:lnTo>
                  <a:lnTo>
                    <a:pt x="1595438" y="285750"/>
                  </a:lnTo>
                  <a:lnTo>
                    <a:pt x="1576388" y="271463"/>
                  </a:lnTo>
                  <a:lnTo>
                    <a:pt x="1550194" y="254794"/>
                  </a:lnTo>
                  <a:lnTo>
                    <a:pt x="1504950" y="247650"/>
                  </a:lnTo>
                  <a:lnTo>
                    <a:pt x="1223963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36D8F66E-AD7E-49A8-B890-CCEA05A0D391}"/>
                </a:ext>
              </a:extLst>
            </p:cNvPr>
            <p:cNvSpPr/>
            <p:nvPr/>
          </p:nvSpPr>
          <p:spPr>
            <a:xfrm>
              <a:off x="4762500" y="3176588"/>
              <a:ext cx="427038" cy="1166812"/>
            </a:xfrm>
            <a:custGeom>
              <a:avLst/>
              <a:gdLst>
                <a:gd name="connsiteX0" fmla="*/ 185738 w 426244"/>
                <a:gd name="connsiteY0" fmla="*/ 714375 h 1166812"/>
                <a:gd name="connsiteX1" fmla="*/ 176213 w 426244"/>
                <a:gd name="connsiteY1" fmla="*/ 433387 h 1166812"/>
                <a:gd name="connsiteX2" fmla="*/ 166688 w 426244"/>
                <a:gd name="connsiteY2" fmla="*/ 328612 h 1166812"/>
                <a:gd name="connsiteX3" fmla="*/ 157163 w 426244"/>
                <a:gd name="connsiteY3" fmla="*/ 278606 h 1166812"/>
                <a:gd name="connsiteX4" fmla="*/ 140494 w 426244"/>
                <a:gd name="connsiteY4" fmla="*/ 233362 h 1166812"/>
                <a:gd name="connsiteX5" fmla="*/ 109538 w 426244"/>
                <a:gd name="connsiteY5" fmla="*/ 180975 h 1166812"/>
                <a:gd name="connsiteX6" fmla="*/ 76200 w 426244"/>
                <a:gd name="connsiteY6" fmla="*/ 133350 h 1166812"/>
                <a:gd name="connsiteX7" fmla="*/ 35719 w 426244"/>
                <a:gd name="connsiteY7" fmla="*/ 88106 h 1166812"/>
                <a:gd name="connsiteX8" fmla="*/ 9525 w 426244"/>
                <a:gd name="connsiteY8" fmla="*/ 61912 h 1166812"/>
                <a:gd name="connsiteX9" fmla="*/ 0 w 426244"/>
                <a:gd name="connsiteY9" fmla="*/ 42862 h 1166812"/>
                <a:gd name="connsiteX10" fmla="*/ 0 w 426244"/>
                <a:gd name="connsiteY10" fmla="*/ 19050 h 1166812"/>
                <a:gd name="connsiteX11" fmla="*/ 7144 w 426244"/>
                <a:gd name="connsiteY11" fmla="*/ 7143 h 1166812"/>
                <a:gd name="connsiteX12" fmla="*/ 26194 w 426244"/>
                <a:gd name="connsiteY12" fmla="*/ 0 h 1166812"/>
                <a:gd name="connsiteX13" fmla="*/ 73819 w 426244"/>
                <a:gd name="connsiteY13" fmla="*/ 9525 h 1166812"/>
                <a:gd name="connsiteX14" fmla="*/ 176213 w 426244"/>
                <a:gd name="connsiteY14" fmla="*/ 40481 h 1166812"/>
                <a:gd name="connsiteX15" fmla="*/ 292894 w 426244"/>
                <a:gd name="connsiteY15" fmla="*/ 78581 h 1166812"/>
                <a:gd name="connsiteX16" fmla="*/ 376238 w 426244"/>
                <a:gd name="connsiteY16" fmla="*/ 116681 h 1166812"/>
                <a:gd name="connsiteX17" fmla="*/ 357188 w 426244"/>
                <a:gd name="connsiteY17" fmla="*/ 223837 h 1166812"/>
                <a:gd name="connsiteX18" fmla="*/ 388144 w 426244"/>
                <a:gd name="connsiteY18" fmla="*/ 633412 h 1166812"/>
                <a:gd name="connsiteX19" fmla="*/ 411956 w 426244"/>
                <a:gd name="connsiteY19" fmla="*/ 881062 h 1166812"/>
                <a:gd name="connsiteX20" fmla="*/ 426244 w 426244"/>
                <a:gd name="connsiteY20" fmla="*/ 1009650 h 1166812"/>
                <a:gd name="connsiteX21" fmla="*/ 423863 w 426244"/>
                <a:gd name="connsiteY21" fmla="*/ 1064418 h 1166812"/>
                <a:gd name="connsiteX22" fmla="*/ 416719 w 426244"/>
                <a:gd name="connsiteY22" fmla="*/ 1112043 h 1166812"/>
                <a:gd name="connsiteX23" fmla="*/ 404813 w 426244"/>
                <a:gd name="connsiteY23" fmla="*/ 1138237 h 1166812"/>
                <a:gd name="connsiteX24" fmla="*/ 388144 w 426244"/>
                <a:gd name="connsiteY24" fmla="*/ 1154906 h 1166812"/>
                <a:gd name="connsiteX25" fmla="*/ 371475 w 426244"/>
                <a:gd name="connsiteY25" fmla="*/ 1162050 h 1166812"/>
                <a:gd name="connsiteX26" fmla="*/ 342900 w 426244"/>
                <a:gd name="connsiteY26" fmla="*/ 1166812 h 1166812"/>
                <a:gd name="connsiteX27" fmla="*/ 307181 w 426244"/>
                <a:gd name="connsiteY27" fmla="*/ 1164431 h 1166812"/>
                <a:gd name="connsiteX28" fmla="*/ 278606 w 426244"/>
                <a:gd name="connsiteY28" fmla="*/ 1154906 h 1166812"/>
                <a:gd name="connsiteX29" fmla="*/ 252413 w 426244"/>
                <a:gd name="connsiteY29" fmla="*/ 1133475 h 1166812"/>
                <a:gd name="connsiteX30" fmla="*/ 228600 w 426244"/>
                <a:gd name="connsiteY30" fmla="*/ 1095375 h 1166812"/>
                <a:gd name="connsiteX31" fmla="*/ 202406 w 426244"/>
                <a:gd name="connsiteY31" fmla="*/ 1040606 h 1166812"/>
                <a:gd name="connsiteX32" fmla="*/ 188119 w 426244"/>
                <a:gd name="connsiteY32" fmla="*/ 976312 h 1166812"/>
                <a:gd name="connsiteX33" fmla="*/ 185738 w 426244"/>
                <a:gd name="connsiteY33" fmla="*/ 876300 h 1166812"/>
                <a:gd name="connsiteX34" fmla="*/ 185738 w 426244"/>
                <a:gd name="connsiteY34" fmla="*/ 71437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6244" h="1166812">
                  <a:moveTo>
                    <a:pt x="185738" y="714375"/>
                  </a:moveTo>
                  <a:lnTo>
                    <a:pt x="176213" y="433387"/>
                  </a:lnTo>
                  <a:lnTo>
                    <a:pt x="166688" y="328612"/>
                  </a:lnTo>
                  <a:lnTo>
                    <a:pt x="157163" y="278606"/>
                  </a:lnTo>
                  <a:lnTo>
                    <a:pt x="140494" y="233362"/>
                  </a:lnTo>
                  <a:lnTo>
                    <a:pt x="109538" y="180975"/>
                  </a:lnTo>
                  <a:lnTo>
                    <a:pt x="76200" y="133350"/>
                  </a:lnTo>
                  <a:lnTo>
                    <a:pt x="35719" y="88106"/>
                  </a:lnTo>
                  <a:lnTo>
                    <a:pt x="9525" y="61912"/>
                  </a:lnTo>
                  <a:lnTo>
                    <a:pt x="0" y="42862"/>
                  </a:lnTo>
                  <a:lnTo>
                    <a:pt x="0" y="19050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73819" y="9525"/>
                  </a:lnTo>
                  <a:lnTo>
                    <a:pt x="176213" y="40481"/>
                  </a:lnTo>
                  <a:lnTo>
                    <a:pt x="292894" y="78581"/>
                  </a:lnTo>
                  <a:lnTo>
                    <a:pt x="376238" y="116681"/>
                  </a:lnTo>
                  <a:lnTo>
                    <a:pt x="357188" y="223837"/>
                  </a:lnTo>
                  <a:lnTo>
                    <a:pt x="388144" y="633412"/>
                  </a:lnTo>
                  <a:lnTo>
                    <a:pt x="411956" y="881062"/>
                  </a:lnTo>
                  <a:lnTo>
                    <a:pt x="426244" y="1009650"/>
                  </a:lnTo>
                  <a:lnTo>
                    <a:pt x="423863" y="1064418"/>
                  </a:lnTo>
                  <a:lnTo>
                    <a:pt x="416719" y="1112043"/>
                  </a:lnTo>
                  <a:lnTo>
                    <a:pt x="404813" y="1138237"/>
                  </a:lnTo>
                  <a:lnTo>
                    <a:pt x="388144" y="1154906"/>
                  </a:lnTo>
                  <a:lnTo>
                    <a:pt x="371475" y="1162050"/>
                  </a:lnTo>
                  <a:lnTo>
                    <a:pt x="342900" y="1166812"/>
                  </a:lnTo>
                  <a:lnTo>
                    <a:pt x="307181" y="1164431"/>
                  </a:lnTo>
                  <a:lnTo>
                    <a:pt x="278606" y="1154906"/>
                  </a:lnTo>
                  <a:lnTo>
                    <a:pt x="252413" y="1133475"/>
                  </a:lnTo>
                  <a:lnTo>
                    <a:pt x="228600" y="1095375"/>
                  </a:lnTo>
                  <a:lnTo>
                    <a:pt x="202406" y="1040606"/>
                  </a:lnTo>
                  <a:lnTo>
                    <a:pt x="188119" y="976312"/>
                  </a:lnTo>
                  <a:cubicBezTo>
                    <a:pt x="187325" y="942975"/>
                    <a:pt x="186532" y="909637"/>
                    <a:pt x="185738" y="876300"/>
                  </a:cubicBezTo>
                  <a:lnTo>
                    <a:pt x="185738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0FB52C0F-D03F-4703-A442-88A85FA8BBE4}"/>
                </a:ext>
              </a:extLst>
            </p:cNvPr>
            <p:cNvSpPr/>
            <p:nvPr/>
          </p:nvSpPr>
          <p:spPr>
            <a:xfrm>
              <a:off x="2641600" y="4678363"/>
              <a:ext cx="585788" cy="1111250"/>
            </a:xfrm>
            <a:custGeom>
              <a:avLst/>
              <a:gdLst>
                <a:gd name="connsiteX0" fmla="*/ 478632 w 585788"/>
                <a:gd name="connsiteY0" fmla="*/ 659607 h 1109663"/>
                <a:gd name="connsiteX1" fmla="*/ 390525 w 585788"/>
                <a:gd name="connsiteY1" fmla="*/ 826294 h 1109663"/>
                <a:gd name="connsiteX2" fmla="*/ 335757 w 585788"/>
                <a:gd name="connsiteY2" fmla="*/ 907257 h 1109663"/>
                <a:gd name="connsiteX3" fmla="*/ 211932 w 585788"/>
                <a:gd name="connsiteY3" fmla="*/ 1045369 h 1109663"/>
                <a:gd name="connsiteX4" fmla="*/ 164307 w 585788"/>
                <a:gd name="connsiteY4" fmla="*/ 1092994 h 1109663"/>
                <a:gd name="connsiteX5" fmla="*/ 135732 w 585788"/>
                <a:gd name="connsiteY5" fmla="*/ 1104900 h 1109663"/>
                <a:gd name="connsiteX6" fmla="*/ 95250 w 585788"/>
                <a:gd name="connsiteY6" fmla="*/ 1109663 h 1109663"/>
                <a:gd name="connsiteX7" fmla="*/ 64294 w 585788"/>
                <a:gd name="connsiteY7" fmla="*/ 1109663 h 1109663"/>
                <a:gd name="connsiteX8" fmla="*/ 47625 w 585788"/>
                <a:gd name="connsiteY8" fmla="*/ 1102519 h 1109663"/>
                <a:gd name="connsiteX9" fmla="*/ 26194 w 585788"/>
                <a:gd name="connsiteY9" fmla="*/ 1076325 h 1109663"/>
                <a:gd name="connsiteX10" fmla="*/ 9525 w 585788"/>
                <a:gd name="connsiteY10" fmla="*/ 1042988 h 1109663"/>
                <a:gd name="connsiteX11" fmla="*/ 0 w 585788"/>
                <a:gd name="connsiteY11" fmla="*/ 971550 h 1109663"/>
                <a:gd name="connsiteX12" fmla="*/ 2382 w 585788"/>
                <a:gd name="connsiteY12" fmla="*/ 902494 h 1109663"/>
                <a:gd name="connsiteX13" fmla="*/ 4763 w 585788"/>
                <a:gd name="connsiteY13" fmla="*/ 835819 h 1109663"/>
                <a:gd name="connsiteX14" fmla="*/ 28575 w 585788"/>
                <a:gd name="connsiteY14" fmla="*/ 769144 h 1109663"/>
                <a:gd name="connsiteX15" fmla="*/ 57150 w 585788"/>
                <a:gd name="connsiteY15" fmla="*/ 723900 h 1109663"/>
                <a:gd name="connsiteX16" fmla="*/ 102394 w 585788"/>
                <a:gd name="connsiteY16" fmla="*/ 666750 h 1109663"/>
                <a:gd name="connsiteX17" fmla="*/ 190500 w 585788"/>
                <a:gd name="connsiteY17" fmla="*/ 588169 h 1109663"/>
                <a:gd name="connsiteX18" fmla="*/ 257175 w 585788"/>
                <a:gd name="connsiteY18" fmla="*/ 528638 h 1109663"/>
                <a:gd name="connsiteX19" fmla="*/ 295275 w 585788"/>
                <a:gd name="connsiteY19" fmla="*/ 490538 h 1109663"/>
                <a:gd name="connsiteX20" fmla="*/ 342900 w 585788"/>
                <a:gd name="connsiteY20" fmla="*/ 419100 h 1109663"/>
                <a:gd name="connsiteX21" fmla="*/ 395288 w 585788"/>
                <a:gd name="connsiteY21" fmla="*/ 345282 h 1109663"/>
                <a:gd name="connsiteX22" fmla="*/ 431007 w 585788"/>
                <a:gd name="connsiteY22" fmla="*/ 266700 h 1109663"/>
                <a:gd name="connsiteX23" fmla="*/ 473869 w 585788"/>
                <a:gd name="connsiteY23" fmla="*/ 166688 h 1109663"/>
                <a:gd name="connsiteX24" fmla="*/ 511969 w 585788"/>
                <a:gd name="connsiteY24" fmla="*/ 54769 h 1109663"/>
                <a:gd name="connsiteX25" fmla="*/ 519113 w 585788"/>
                <a:gd name="connsiteY25" fmla="*/ 23813 h 1109663"/>
                <a:gd name="connsiteX26" fmla="*/ 528638 w 585788"/>
                <a:gd name="connsiteY26" fmla="*/ 9525 h 1109663"/>
                <a:gd name="connsiteX27" fmla="*/ 545307 w 585788"/>
                <a:gd name="connsiteY27" fmla="*/ 2382 h 1109663"/>
                <a:gd name="connsiteX28" fmla="*/ 559594 w 585788"/>
                <a:gd name="connsiteY28" fmla="*/ 0 h 1109663"/>
                <a:gd name="connsiteX29" fmla="*/ 576263 w 585788"/>
                <a:gd name="connsiteY29" fmla="*/ 4763 h 1109663"/>
                <a:gd name="connsiteX30" fmla="*/ 581025 w 585788"/>
                <a:gd name="connsiteY30" fmla="*/ 14288 h 1109663"/>
                <a:gd name="connsiteX31" fmla="*/ 585788 w 585788"/>
                <a:gd name="connsiteY31" fmla="*/ 109538 h 1109663"/>
                <a:gd name="connsiteX32" fmla="*/ 571500 w 585788"/>
                <a:gd name="connsiteY32" fmla="*/ 285750 h 1109663"/>
                <a:gd name="connsiteX33" fmla="*/ 547688 w 585788"/>
                <a:gd name="connsiteY33" fmla="*/ 442913 h 1109663"/>
                <a:gd name="connsiteX34" fmla="*/ 511969 w 585788"/>
                <a:gd name="connsiteY34" fmla="*/ 554832 h 1109663"/>
                <a:gd name="connsiteX35" fmla="*/ 478632 w 585788"/>
                <a:gd name="connsiteY35" fmla="*/ 659607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09663">
                  <a:moveTo>
                    <a:pt x="478632" y="659607"/>
                  </a:moveTo>
                  <a:lnTo>
                    <a:pt x="390525" y="826294"/>
                  </a:lnTo>
                  <a:lnTo>
                    <a:pt x="335757" y="907257"/>
                  </a:lnTo>
                  <a:lnTo>
                    <a:pt x="211932" y="1045369"/>
                  </a:lnTo>
                  <a:lnTo>
                    <a:pt x="164307" y="1092994"/>
                  </a:lnTo>
                  <a:lnTo>
                    <a:pt x="135732" y="1104900"/>
                  </a:lnTo>
                  <a:lnTo>
                    <a:pt x="95250" y="1109663"/>
                  </a:lnTo>
                  <a:lnTo>
                    <a:pt x="64294" y="1109663"/>
                  </a:lnTo>
                  <a:lnTo>
                    <a:pt x="47625" y="1102519"/>
                  </a:lnTo>
                  <a:lnTo>
                    <a:pt x="26194" y="1076325"/>
                  </a:lnTo>
                  <a:lnTo>
                    <a:pt x="9525" y="1042988"/>
                  </a:lnTo>
                  <a:lnTo>
                    <a:pt x="0" y="971550"/>
                  </a:lnTo>
                  <a:lnTo>
                    <a:pt x="2382" y="902494"/>
                  </a:lnTo>
                  <a:cubicBezTo>
                    <a:pt x="3176" y="880269"/>
                    <a:pt x="3969" y="858044"/>
                    <a:pt x="4763" y="835819"/>
                  </a:cubicBezTo>
                  <a:lnTo>
                    <a:pt x="28575" y="769144"/>
                  </a:lnTo>
                  <a:lnTo>
                    <a:pt x="57150" y="723900"/>
                  </a:lnTo>
                  <a:lnTo>
                    <a:pt x="102394" y="666750"/>
                  </a:lnTo>
                  <a:lnTo>
                    <a:pt x="190500" y="588169"/>
                  </a:lnTo>
                  <a:lnTo>
                    <a:pt x="257175" y="528638"/>
                  </a:lnTo>
                  <a:lnTo>
                    <a:pt x="295275" y="490538"/>
                  </a:lnTo>
                  <a:lnTo>
                    <a:pt x="342900" y="419100"/>
                  </a:lnTo>
                  <a:lnTo>
                    <a:pt x="395288" y="345282"/>
                  </a:lnTo>
                  <a:lnTo>
                    <a:pt x="431007" y="266700"/>
                  </a:lnTo>
                  <a:lnTo>
                    <a:pt x="473869" y="166688"/>
                  </a:lnTo>
                  <a:lnTo>
                    <a:pt x="511969" y="54769"/>
                  </a:lnTo>
                  <a:lnTo>
                    <a:pt x="519113" y="23813"/>
                  </a:lnTo>
                  <a:lnTo>
                    <a:pt x="528638" y="9525"/>
                  </a:lnTo>
                  <a:lnTo>
                    <a:pt x="545307" y="2382"/>
                  </a:lnTo>
                  <a:lnTo>
                    <a:pt x="559594" y="0"/>
                  </a:lnTo>
                  <a:lnTo>
                    <a:pt x="576263" y="4763"/>
                  </a:lnTo>
                  <a:lnTo>
                    <a:pt x="581025" y="14288"/>
                  </a:lnTo>
                  <a:lnTo>
                    <a:pt x="585788" y="109538"/>
                  </a:lnTo>
                  <a:lnTo>
                    <a:pt x="571500" y="285750"/>
                  </a:lnTo>
                  <a:lnTo>
                    <a:pt x="547688" y="442913"/>
                  </a:lnTo>
                  <a:lnTo>
                    <a:pt x="511969" y="554832"/>
                  </a:lnTo>
                  <a:lnTo>
                    <a:pt x="478632" y="659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7C05DD1-9EDE-4A0F-83A0-33F54019E0B0}"/>
                </a:ext>
              </a:extLst>
            </p:cNvPr>
            <p:cNvSpPr/>
            <p:nvPr/>
          </p:nvSpPr>
          <p:spPr>
            <a:xfrm>
              <a:off x="4033838" y="4716463"/>
              <a:ext cx="492125" cy="1006475"/>
            </a:xfrm>
            <a:custGeom>
              <a:avLst/>
              <a:gdLst>
                <a:gd name="connsiteX0" fmla="*/ 204787 w 491331"/>
                <a:gd name="connsiteY0" fmla="*/ 709613 h 1004888"/>
                <a:gd name="connsiteX1" fmla="*/ 166687 w 491331"/>
                <a:gd name="connsiteY1" fmla="*/ 514350 h 1004888"/>
                <a:gd name="connsiteX2" fmla="*/ 97631 w 491331"/>
                <a:gd name="connsiteY2" fmla="*/ 283369 h 1004888"/>
                <a:gd name="connsiteX3" fmla="*/ 11906 w 491331"/>
                <a:gd name="connsiteY3" fmla="*/ 66675 h 1004888"/>
                <a:gd name="connsiteX4" fmla="*/ 0 w 491331"/>
                <a:gd name="connsiteY4" fmla="*/ 33338 h 1004888"/>
                <a:gd name="connsiteX5" fmla="*/ 2381 w 491331"/>
                <a:gd name="connsiteY5" fmla="*/ 11907 h 1004888"/>
                <a:gd name="connsiteX6" fmla="*/ 11906 w 491331"/>
                <a:gd name="connsiteY6" fmla="*/ 2382 h 1004888"/>
                <a:gd name="connsiteX7" fmla="*/ 33337 w 491331"/>
                <a:gd name="connsiteY7" fmla="*/ 0 h 1004888"/>
                <a:gd name="connsiteX8" fmla="*/ 90487 w 491331"/>
                <a:gd name="connsiteY8" fmla="*/ 71438 h 1004888"/>
                <a:gd name="connsiteX9" fmla="*/ 202406 w 491331"/>
                <a:gd name="connsiteY9" fmla="*/ 221457 h 1004888"/>
                <a:gd name="connsiteX10" fmla="*/ 345281 w 491331"/>
                <a:gd name="connsiteY10" fmla="*/ 397669 h 1004888"/>
                <a:gd name="connsiteX11" fmla="*/ 388143 w 491331"/>
                <a:gd name="connsiteY11" fmla="*/ 454819 h 1004888"/>
                <a:gd name="connsiteX12" fmla="*/ 414337 w 491331"/>
                <a:gd name="connsiteY12" fmla="*/ 495300 h 1004888"/>
                <a:gd name="connsiteX13" fmla="*/ 440531 w 491331"/>
                <a:gd name="connsiteY13" fmla="*/ 545307 h 1004888"/>
                <a:gd name="connsiteX14" fmla="*/ 466725 w 491331"/>
                <a:gd name="connsiteY14" fmla="*/ 607219 h 1004888"/>
                <a:gd name="connsiteX15" fmla="*/ 481012 w 491331"/>
                <a:gd name="connsiteY15" fmla="*/ 666750 h 1004888"/>
                <a:gd name="connsiteX16" fmla="*/ 488156 w 491331"/>
                <a:gd name="connsiteY16" fmla="*/ 711994 h 1004888"/>
                <a:gd name="connsiteX17" fmla="*/ 490537 w 491331"/>
                <a:gd name="connsiteY17" fmla="*/ 771525 h 1004888"/>
                <a:gd name="connsiteX18" fmla="*/ 478631 w 491331"/>
                <a:gd name="connsiteY18" fmla="*/ 852488 h 1004888"/>
                <a:gd name="connsiteX19" fmla="*/ 464343 w 491331"/>
                <a:gd name="connsiteY19" fmla="*/ 900113 h 1004888"/>
                <a:gd name="connsiteX20" fmla="*/ 438150 w 491331"/>
                <a:gd name="connsiteY20" fmla="*/ 954882 h 1004888"/>
                <a:gd name="connsiteX21" fmla="*/ 407193 w 491331"/>
                <a:gd name="connsiteY21" fmla="*/ 985838 h 1004888"/>
                <a:gd name="connsiteX22" fmla="*/ 383381 w 491331"/>
                <a:gd name="connsiteY22" fmla="*/ 997744 h 1004888"/>
                <a:gd name="connsiteX23" fmla="*/ 350043 w 491331"/>
                <a:gd name="connsiteY23" fmla="*/ 1004888 h 1004888"/>
                <a:gd name="connsiteX24" fmla="*/ 314325 w 491331"/>
                <a:gd name="connsiteY24" fmla="*/ 995363 h 1004888"/>
                <a:gd name="connsiteX25" fmla="*/ 292893 w 491331"/>
                <a:gd name="connsiteY25" fmla="*/ 973932 h 1004888"/>
                <a:gd name="connsiteX26" fmla="*/ 264318 w 491331"/>
                <a:gd name="connsiteY26" fmla="*/ 923925 h 1004888"/>
                <a:gd name="connsiteX27" fmla="*/ 240506 w 491331"/>
                <a:gd name="connsiteY27" fmla="*/ 854869 h 1004888"/>
                <a:gd name="connsiteX28" fmla="*/ 204787 w 491331"/>
                <a:gd name="connsiteY28" fmla="*/ 70961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331" h="1004888">
                  <a:moveTo>
                    <a:pt x="204787" y="709613"/>
                  </a:moveTo>
                  <a:lnTo>
                    <a:pt x="166687" y="514350"/>
                  </a:lnTo>
                  <a:lnTo>
                    <a:pt x="97631" y="283369"/>
                  </a:lnTo>
                  <a:lnTo>
                    <a:pt x="11906" y="6667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90487" y="71438"/>
                  </a:lnTo>
                  <a:lnTo>
                    <a:pt x="202406" y="221457"/>
                  </a:lnTo>
                  <a:lnTo>
                    <a:pt x="345281" y="397669"/>
                  </a:lnTo>
                  <a:lnTo>
                    <a:pt x="388143" y="454819"/>
                  </a:lnTo>
                  <a:lnTo>
                    <a:pt x="414337" y="495300"/>
                  </a:lnTo>
                  <a:lnTo>
                    <a:pt x="440531" y="545307"/>
                  </a:lnTo>
                  <a:lnTo>
                    <a:pt x="466725" y="607219"/>
                  </a:lnTo>
                  <a:lnTo>
                    <a:pt x="481012" y="666750"/>
                  </a:lnTo>
                  <a:lnTo>
                    <a:pt x="488156" y="711994"/>
                  </a:lnTo>
                  <a:cubicBezTo>
                    <a:pt x="488950" y="731838"/>
                    <a:pt x="491331" y="750491"/>
                    <a:pt x="490537" y="771525"/>
                  </a:cubicBezTo>
                  <a:lnTo>
                    <a:pt x="478631" y="852488"/>
                  </a:lnTo>
                  <a:lnTo>
                    <a:pt x="464343" y="900113"/>
                  </a:lnTo>
                  <a:lnTo>
                    <a:pt x="438150" y="954882"/>
                  </a:lnTo>
                  <a:lnTo>
                    <a:pt x="407193" y="985838"/>
                  </a:lnTo>
                  <a:lnTo>
                    <a:pt x="383381" y="997744"/>
                  </a:lnTo>
                  <a:lnTo>
                    <a:pt x="350043" y="1004888"/>
                  </a:lnTo>
                  <a:lnTo>
                    <a:pt x="314325" y="995363"/>
                  </a:lnTo>
                  <a:lnTo>
                    <a:pt x="292893" y="973932"/>
                  </a:lnTo>
                  <a:lnTo>
                    <a:pt x="264318" y="923925"/>
                  </a:lnTo>
                  <a:lnTo>
                    <a:pt x="240506" y="854869"/>
                  </a:lnTo>
                  <a:lnTo>
                    <a:pt x="204787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04F43A64-C644-4F09-AB90-F8973B9331D2}"/>
                </a:ext>
              </a:extLst>
            </p:cNvPr>
            <p:cNvSpPr/>
            <p:nvPr/>
          </p:nvSpPr>
          <p:spPr>
            <a:xfrm>
              <a:off x="5200650" y="4729163"/>
              <a:ext cx="633413" cy="976312"/>
            </a:xfrm>
            <a:custGeom>
              <a:avLst/>
              <a:gdLst>
                <a:gd name="connsiteX0" fmla="*/ 359569 w 633413"/>
                <a:gd name="connsiteY0" fmla="*/ 702468 h 976312"/>
                <a:gd name="connsiteX1" fmla="*/ 257175 w 633413"/>
                <a:gd name="connsiteY1" fmla="*/ 464343 h 976312"/>
                <a:gd name="connsiteX2" fmla="*/ 178594 w 633413"/>
                <a:gd name="connsiteY2" fmla="*/ 304800 h 976312"/>
                <a:gd name="connsiteX3" fmla="*/ 126206 w 633413"/>
                <a:gd name="connsiteY3" fmla="*/ 216693 h 976312"/>
                <a:gd name="connsiteX4" fmla="*/ 50006 w 633413"/>
                <a:gd name="connsiteY4" fmla="*/ 114300 h 976312"/>
                <a:gd name="connsiteX5" fmla="*/ 16669 w 633413"/>
                <a:gd name="connsiteY5" fmla="*/ 73818 h 976312"/>
                <a:gd name="connsiteX6" fmla="*/ 4763 w 633413"/>
                <a:gd name="connsiteY6" fmla="*/ 54768 h 976312"/>
                <a:gd name="connsiteX7" fmla="*/ 0 w 633413"/>
                <a:gd name="connsiteY7" fmla="*/ 28575 h 976312"/>
                <a:gd name="connsiteX8" fmla="*/ 0 w 633413"/>
                <a:gd name="connsiteY8" fmla="*/ 14287 h 976312"/>
                <a:gd name="connsiteX9" fmla="*/ 7144 w 633413"/>
                <a:gd name="connsiteY9" fmla="*/ 4762 h 976312"/>
                <a:gd name="connsiteX10" fmla="*/ 28575 w 633413"/>
                <a:gd name="connsiteY10" fmla="*/ 0 h 976312"/>
                <a:gd name="connsiteX11" fmla="*/ 69056 w 633413"/>
                <a:gd name="connsiteY11" fmla="*/ 21431 h 976312"/>
                <a:gd name="connsiteX12" fmla="*/ 161925 w 633413"/>
                <a:gd name="connsiteY12" fmla="*/ 80962 h 976312"/>
                <a:gd name="connsiteX13" fmla="*/ 233363 w 633413"/>
                <a:gd name="connsiteY13" fmla="*/ 130968 h 976312"/>
                <a:gd name="connsiteX14" fmla="*/ 307181 w 633413"/>
                <a:gd name="connsiteY14" fmla="*/ 188118 h 976312"/>
                <a:gd name="connsiteX15" fmla="*/ 371475 w 633413"/>
                <a:gd name="connsiteY15" fmla="*/ 242887 h 976312"/>
                <a:gd name="connsiteX16" fmla="*/ 431006 w 633413"/>
                <a:gd name="connsiteY16" fmla="*/ 297656 h 976312"/>
                <a:gd name="connsiteX17" fmla="*/ 492919 w 633413"/>
                <a:gd name="connsiteY17" fmla="*/ 361950 h 976312"/>
                <a:gd name="connsiteX18" fmla="*/ 595313 w 633413"/>
                <a:gd name="connsiteY18" fmla="*/ 495300 h 976312"/>
                <a:gd name="connsiteX19" fmla="*/ 616744 w 633413"/>
                <a:gd name="connsiteY19" fmla="*/ 528637 h 976312"/>
                <a:gd name="connsiteX20" fmla="*/ 628650 w 633413"/>
                <a:gd name="connsiteY20" fmla="*/ 595312 h 976312"/>
                <a:gd name="connsiteX21" fmla="*/ 633413 w 633413"/>
                <a:gd name="connsiteY21" fmla="*/ 700087 h 976312"/>
                <a:gd name="connsiteX22" fmla="*/ 633413 w 633413"/>
                <a:gd name="connsiteY22" fmla="*/ 769143 h 976312"/>
                <a:gd name="connsiteX23" fmla="*/ 623888 w 633413"/>
                <a:gd name="connsiteY23" fmla="*/ 835818 h 976312"/>
                <a:gd name="connsiteX24" fmla="*/ 604838 w 633413"/>
                <a:gd name="connsiteY24" fmla="*/ 912018 h 976312"/>
                <a:gd name="connsiteX25" fmla="*/ 588169 w 633413"/>
                <a:gd name="connsiteY25" fmla="*/ 945356 h 976312"/>
                <a:gd name="connsiteX26" fmla="*/ 569119 w 633413"/>
                <a:gd name="connsiteY26" fmla="*/ 964406 h 976312"/>
                <a:gd name="connsiteX27" fmla="*/ 545306 w 633413"/>
                <a:gd name="connsiteY27" fmla="*/ 973931 h 976312"/>
                <a:gd name="connsiteX28" fmla="*/ 521494 w 633413"/>
                <a:gd name="connsiteY28" fmla="*/ 976312 h 976312"/>
                <a:gd name="connsiteX29" fmla="*/ 488156 w 633413"/>
                <a:gd name="connsiteY29" fmla="*/ 969168 h 976312"/>
                <a:gd name="connsiteX30" fmla="*/ 445294 w 633413"/>
                <a:gd name="connsiteY30" fmla="*/ 945356 h 976312"/>
                <a:gd name="connsiteX31" fmla="*/ 423863 w 633413"/>
                <a:gd name="connsiteY31" fmla="*/ 909637 h 976312"/>
                <a:gd name="connsiteX32" fmla="*/ 359569 w 633413"/>
                <a:gd name="connsiteY32" fmla="*/ 7024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3413" h="976312">
                  <a:moveTo>
                    <a:pt x="359569" y="702468"/>
                  </a:moveTo>
                  <a:lnTo>
                    <a:pt x="257175" y="464343"/>
                  </a:lnTo>
                  <a:lnTo>
                    <a:pt x="178594" y="304800"/>
                  </a:lnTo>
                  <a:lnTo>
                    <a:pt x="126206" y="216693"/>
                  </a:lnTo>
                  <a:lnTo>
                    <a:pt x="50006" y="114300"/>
                  </a:lnTo>
                  <a:lnTo>
                    <a:pt x="16669" y="73818"/>
                  </a:lnTo>
                  <a:lnTo>
                    <a:pt x="4763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6" y="21431"/>
                  </a:lnTo>
                  <a:lnTo>
                    <a:pt x="161925" y="80962"/>
                  </a:lnTo>
                  <a:lnTo>
                    <a:pt x="233363" y="130968"/>
                  </a:lnTo>
                  <a:lnTo>
                    <a:pt x="307181" y="188118"/>
                  </a:lnTo>
                  <a:lnTo>
                    <a:pt x="371475" y="242887"/>
                  </a:lnTo>
                  <a:lnTo>
                    <a:pt x="431006" y="297656"/>
                  </a:lnTo>
                  <a:lnTo>
                    <a:pt x="492919" y="361950"/>
                  </a:lnTo>
                  <a:lnTo>
                    <a:pt x="595313" y="495300"/>
                  </a:lnTo>
                  <a:lnTo>
                    <a:pt x="616744" y="528637"/>
                  </a:lnTo>
                  <a:lnTo>
                    <a:pt x="628650" y="595312"/>
                  </a:lnTo>
                  <a:lnTo>
                    <a:pt x="633413" y="700087"/>
                  </a:lnTo>
                  <a:lnTo>
                    <a:pt x="633413" y="769143"/>
                  </a:lnTo>
                  <a:lnTo>
                    <a:pt x="623888" y="835818"/>
                  </a:lnTo>
                  <a:lnTo>
                    <a:pt x="604838" y="912018"/>
                  </a:lnTo>
                  <a:lnTo>
                    <a:pt x="588169" y="945356"/>
                  </a:lnTo>
                  <a:lnTo>
                    <a:pt x="569119" y="964406"/>
                  </a:lnTo>
                  <a:lnTo>
                    <a:pt x="545306" y="973931"/>
                  </a:lnTo>
                  <a:lnTo>
                    <a:pt x="521494" y="976312"/>
                  </a:lnTo>
                  <a:lnTo>
                    <a:pt x="488156" y="969168"/>
                  </a:lnTo>
                  <a:lnTo>
                    <a:pt x="445294" y="945356"/>
                  </a:lnTo>
                  <a:lnTo>
                    <a:pt x="423863" y="909637"/>
                  </a:lnTo>
                  <a:lnTo>
                    <a:pt x="359569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36D135B2-79F8-4C8C-9741-BCC60C14A00F}"/>
                </a:ext>
              </a:extLst>
            </p:cNvPr>
            <p:cNvSpPr/>
            <p:nvPr/>
          </p:nvSpPr>
          <p:spPr>
            <a:xfrm>
              <a:off x="6351588" y="4686300"/>
              <a:ext cx="828675" cy="1066800"/>
            </a:xfrm>
            <a:custGeom>
              <a:avLst/>
              <a:gdLst>
                <a:gd name="connsiteX0" fmla="*/ 478631 w 828675"/>
                <a:gd name="connsiteY0" fmla="*/ 769144 h 1066800"/>
                <a:gd name="connsiteX1" fmla="*/ 423862 w 828675"/>
                <a:gd name="connsiteY1" fmla="*/ 642938 h 1066800"/>
                <a:gd name="connsiteX2" fmla="*/ 333375 w 828675"/>
                <a:gd name="connsiteY2" fmla="*/ 490538 h 1066800"/>
                <a:gd name="connsiteX3" fmla="*/ 188119 w 828675"/>
                <a:gd name="connsiteY3" fmla="*/ 280988 h 1066800"/>
                <a:gd name="connsiteX4" fmla="*/ 19050 w 828675"/>
                <a:gd name="connsiteY4" fmla="*/ 64294 h 1066800"/>
                <a:gd name="connsiteX5" fmla="*/ 7144 w 828675"/>
                <a:gd name="connsiteY5" fmla="*/ 42863 h 1066800"/>
                <a:gd name="connsiteX6" fmla="*/ 0 w 828675"/>
                <a:gd name="connsiteY6" fmla="*/ 23813 h 1066800"/>
                <a:gd name="connsiteX7" fmla="*/ 0 w 828675"/>
                <a:gd name="connsiteY7" fmla="*/ 11906 h 1066800"/>
                <a:gd name="connsiteX8" fmla="*/ 7144 w 828675"/>
                <a:gd name="connsiteY8" fmla="*/ 0 h 1066800"/>
                <a:gd name="connsiteX9" fmla="*/ 23812 w 828675"/>
                <a:gd name="connsiteY9" fmla="*/ 2381 h 1066800"/>
                <a:gd name="connsiteX10" fmla="*/ 73819 w 828675"/>
                <a:gd name="connsiteY10" fmla="*/ 28575 h 1066800"/>
                <a:gd name="connsiteX11" fmla="*/ 204787 w 828675"/>
                <a:gd name="connsiteY11" fmla="*/ 109538 h 1066800"/>
                <a:gd name="connsiteX12" fmla="*/ 316706 w 828675"/>
                <a:gd name="connsiteY12" fmla="*/ 180975 h 1066800"/>
                <a:gd name="connsiteX13" fmla="*/ 423862 w 828675"/>
                <a:gd name="connsiteY13" fmla="*/ 257175 h 1066800"/>
                <a:gd name="connsiteX14" fmla="*/ 509587 w 828675"/>
                <a:gd name="connsiteY14" fmla="*/ 323850 h 1066800"/>
                <a:gd name="connsiteX15" fmla="*/ 573881 w 828675"/>
                <a:gd name="connsiteY15" fmla="*/ 385763 h 1066800"/>
                <a:gd name="connsiteX16" fmla="*/ 664369 w 828675"/>
                <a:gd name="connsiteY16" fmla="*/ 483394 h 1066800"/>
                <a:gd name="connsiteX17" fmla="*/ 759619 w 828675"/>
                <a:gd name="connsiteY17" fmla="*/ 592931 h 1066800"/>
                <a:gd name="connsiteX18" fmla="*/ 783431 w 828675"/>
                <a:gd name="connsiteY18" fmla="*/ 635794 h 1066800"/>
                <a:gd name="connsiteX19" fmla="*/ 804862 w 828675"/>
                <a:gd name="connsiteY19" fmla="*/ 700088 h 1066800"/>
                <a:gd name="connsiteX20" fmla="*/ 821531 w 828675"/>
                <a:gd name="connsiteY20" fmla="*/ 778669 h 1066800"/>
                <a:gd name="connsiteX21" fmla="*/ 828675 w 828675"/>
                <a:gd name="connsiteY21" fmla="*/ 864394 h 1066800"/>
                <a:gd name="connsiteX22" fmla="*/ 821531 w 828675"/>
                <a:gd name="connsiteY22" fmla="*/ 926306 h 1066800"/>
                <a:gd name="connsiteX23" fmla="*/ 800100 w 828675"/>
                <a:gd name="connsiteY23" fmla="*/ 981075 h 1066800"/>
                <a:gd name="connsiteX24" fmla="*/ 776287 w 828675"/>
                <a:gd name="connsiteY24" fmla="*/ 1021556 h 1066800"/>
                <a:gd name="connsiteX25" fmla="*/ 733425 w 828675"/>
                <a:gd name="connsiteY25" fmla="*/ 1054894 h 1066800"/>
                <a:gd name="connsiteX26" fmla="*/ 700087 w 828675"/>
                <a:gd name="connsiteY26" fmla="*/ 1066800 h 1066800"/>
                <a:gd name="connsiteX27" fmla="*/ 673894 w 828675"/>
                <a:gd name="connsiteY27" fmla="*/ 1064419 h 1066800"/>
                <a:gd name="connsiteX28" fmla="*/ 640556 w 828675"/>
                <a:gd name="connsiteY28" fmla="*/ 1052513 h 1066800"/>
                <a:gd name="connsiteX29" fmla="*/ 604837 w 828675"/>
                <a:gd name="connsiteY29" fmla="*/ 1028700 h 1066800"/>
                <a:gd name="connsiteX30" fmla="*/ 559594 w 828675"/>
                <a:gd name="connsiteY30" fmla="*/ 976313 h 1066800"/>
                <a:gd name="connsiteX31" fmla="*/ 478631 w 828675"/>
                <a:gd name="connsiteY31" fmla="*/ 7691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8675" h="1066800">
                  <a:moveTo>
                    <a:pt x="478631" y="769144"/>
                  </a:moveTo>
                  <a:lnTo>
                    <a:pt x="423862" y="642938"/>
                  </a:lnTo>
                  <a:lnTo>
                    <a:pt x="333375" y="490538"/>
                  </a:lnTo>
                  <a:lnTo>
                    <a:pt x="188119" y="280988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2" y="2381"/>
                  </a:lnTo>
                  <a:lnTo>
                    <a:pt x="73819" y="28575"/>
                  </a:lnTo>
                  <a:lnTo>
                    <a:pt x="204787" y="109538"/>
                  </a:lnTo>
                  <a:lnTo>
                    <a:pt x="316706" y="180975"/>
                  </a:lnTo>
                  <a:lnTo>
                    <a:pt x="423862" y="257175"/>
                  </a:lnTo>
                  <a:lnTo>
                    <a:pt x="509587" y="323850"/>
                  </a:lnTo>
                  <a:lnTo>
                    <a:pt x="573881" y="385763"/>
                  </a:lnTo>
                  <a:lnTo>
                    <a:pt x="664369" y="483394"/>
                  </a:lnTo>
                  <a:lnTo>
                    <a:pt x="759619" y="592931"/>
                  </a:lnTo>
                  <a:lnTo>
                    <a:pt x="783431" y="635794"/>
                  </a:lnTo>
                  <a:lnTo>
                    <a:pt x="804862" y="700088"/>
                  </a:lnTo>
                  <a:lnTo>
                    <a:pt x="821531" y="778669"/>
                  </a:lnTo>
                  <a:lnTo>
                    <a:pt x="828675" y="864394"/>
                  </a:lnTo>
                  <a:lnTo>
                    <a:pt x="821531" y="926306"/>
                  </a:lnTo>
                  <a:lnTo>
                    <a:pt x="800100" y="981075"/>
                  </a:lnTo>
                  <a:lnTo>
                    <a:pt x="776287" y="1021556"/>
                  </a:lnTo>
                  <a:lnTo>
                    <a:pt x="733425" y="1054894"/>
                  </a:lnTo>
                  <a:lnTo>
                    <a:pt x="700087" y="1066800"/>
                  </a:lnTo>
                  <a:lnTo>
                    <a:pt x="673894" y="1064419"/>
                  </a:lnTo>
                  <a:lnTo>
                    <a:pt x="640556" y="1052513"/>
                  </a:lnTo>
                  <a:lnTo>
                    <a:pt x="604837" y="1028700"/>
                  </a:lnTo>
                  <a:lnTo>
                    <a:pt x="559594" y="976313"/>
                  </a:lnTo>
                  <a:lnTo>
                    <a:pt x="478631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F6579B65-918E-4043-83F3-FA93DFD8CDBF}"/>
                </a:ext>
              </a:extLst>
            </p:cNvPr>
            <p:cNvSpPr/>
            <p:nvPr/>
          </p:nvSpPr>
          <p:spPr>
            <a:xfrm rot="16200000">
              <a:off x="1990726" y="2819400"/>
              <a:ext cx="2366962" cy="420687"/>
            </a:xfrm>
            <a:custGeom>
              <a:avLst/>
              <a:gdLst>
                <a:gd name="connsiteX0" fmla="*/ 1604963 w 2366963"/>
                <a:gd name="connsiteY0" fmla="*/ 416719 h 421482"/>
                <a:gd name="connsiteX1" fmla="*/ 1362075 w 2366963"/>
                <a:gd name="connsiteY1" fmla="*/ 419100 h 421482"/>
                <a:gd name="connsiteX2" fmla="*/ 1202532 w 2366963"/>
                <a:gd name="connsiteY2" fmla="*/ 414338 h 421482"/>
                <a:gd name="connsiteX3" fmla="*/ 392907 w 2366963"/>
                <a:gd name="connsiteY3" fmla="*/ 397669 h 421482"/>
                <a:gd name="connsiteX4" fmla="*/ 221457 w 2366963"/>
                <a:gd name="connsiteY4" fmla="*/ 395288 h 421482"/>
                <a:gd name="connsiteX5" fmla="*/ 154782 w 2366963"/>
                <a:gd name="connsiteY5" fmla="*/ 395288 h 421482"/>
                <a:gd name="connsiteX6" fmla="*/ 80963 w 2366963"/>
                <a:gd name="connsiteY6" fmla="*/ 381000 h 421482"/>
                <a:gd name="connsiteX7" fmla="*/ 50007 w 2366963"/>
                <a:gd name="connsiteY7" fmla="*/ 371475 h 421482"/>
                <a:gd name="connsiteX8" fmla="*/ 26194 w 2366963"/>
                <a:gd name="connsiteY8" fmla="*/ 357188 h 421482"/>
                <a:gd name="connsiteX9" fmla="*/ 9525 w 2366963"/>
                <a:gd name="connsiteY9" fmla="*/ 338138 h 421482"/>
                <a:gd name="connsiteX10" fmla="*/ 0 w 2366963"/>
                <a:gd name="connsiteY10" fmla="*/ 309563 h 421482"/>
                <a:gd name="connsiteX11" fmla="*/ 0 w 2366963"/>
                <a:gd name="connsiteY11" fmla="*/ 276225 h 421482"/>
                <a:gd name="connsiteX12" fmla="*/ 9525 w 2366963"/>
                <a:gd name="connsiteY12" fmla="*/ 245269 h 421482"/>
                <a:gd name="connsiteX13" fmla="*/ 23813 w 2366963"/>
                <a:gd name="connsiteY13" fmla="*/ 219075 h 421482"/>
                <a:gd name="connsiteX14" fmla="*/ 50007 w 2366963"/>
                <a:gd name="connsiteY14" fmla="*/ 197644 h 421482"/>
                <a:gd name="connsiteX15" fmla="*/ 80963 w 2366963"/>
                <a:gd name="connsiteY15" fmla="*/ 178594 h 421482"/>
                <a:gd name="connsiteX16" fmla="*/ 119063 w 2366963"/>
                <a:gd name="connsiteY16" fmla="*/ 161925 h 421482"/>
                <a:gd name="connsiteX17" fmla="*/ 183357 w 2366963"/>
                <a:gd name="connsiteY17" fmla="*/ 142875 h 421482"/>
                <a:gd name="connsiteX18" fmla="*/ 254794 w 2366963"/>
                <a:gd name="connsiteY18" fmla="*/ 130969 h 421482"/>
                <a:gd name="connsiteX19" fmla="*/ 319088 w 2366963"/>
                <a:gd name="connsiteY19" fmla="*/ 130969 h 421482"/>
                <a:gd name="connsiteX20" fmla="*/ 390525 w 2366963"/>
                <a:gd name="connsiteY20" fmla="*/ 150019 h 421482"/>
                <a:gd name="connsiteX21" fmla="*/ 516732 w 2366963"/>
                <a:gd name="connsiteY21" fmla="*/ 183357 h 421482"/>
                <a:gd name="connsiteX22" fmla="*/ 581025 w 2366963"/>
                <a:gd name="connsiteY22" fmla="*/ 195263 h 421482"/>
                <a:gd name="connsiteX23" fmla="*/ 935832 w 2366963"/>
                <a:gd name="connsiteY23" fmla="*/ 197644 h 421482"/>
                <a:gd name="connsiteX24" fmla="*/ 1419225 w 2366963"/>
                <a:gd name="connsiteY24" fmla="*/ 197644 h 421482"/>
                <a:gd name="connsiteX25" fmla="*/ 1966913 w 2366963"/>
                <a:gd name="connsiteY25" fmla="*/ 197644 h 421482"/>
                <a:gd name="connsiteX26" fmla="*/ 2035969 w 2366963"/>
                <a:gd name="connsiteY26" fmla="*/ 190500 h 421482"/>
                <a:gd name="connsiteX27" fmla="*/ 2116932 w 2366963"/>
                <a:gd name="connsiteY27" fmla="*/ 171450 h 421482"/>
                <a:gd name="connsiteX28" fmla="*/ 2183607 w 2366963"/>
                <a:gd name="connsiteY28" fmla="*/ 135732 h 421482"/>
                <a:gd name="connsiteX29" fmla="*/ 2250282 w 2366963"/>
                <a:gd name="connsiteY29" fmla="*/ 90488 h 421482"/>
                <a:gd name="connsiteX30" fmla="*/ 2312194 w 2366963"/>
                <a:gd name="connsiteY30" fmla="*/ 30957 h 421482"/>
                <a:gd name="connsiteX31" fmla="*/ 2328863 w 2366963"/>
                <a:gd name="connsiteY31" fmla="*/ 11907 h 421482"/>
                <a:gd name="connsiteX32" fmla="*/ 2343150 w 2366963"/>
                <a:gd name="connsiteY32" fmla="*/ 0 h 421482"/>
                <a:gd name="connsiteX33" fmla="*/ 2343150 w 2366963"/>
                <a:gd name="connsiteY33" fmla="*/ 0 h 421482"/>
                <a:gd name="connsiteX34" fmla="*/ 2364582 w 2366963"/>
                <a:gd name="connsiteY34" fmla="*/ 4763 h 421482"/>
                <a:gd name="connsiteX35" fmla="*/ 2366963 w 2366963"/>
                <a:gd name="connsiteY35" fmla="*/ 26194 h 421482"/>
                <a:gd name="connsiteX36" fmla="*/ 2362200 w 2366963"/>
                <a:gd name="connsiteY36" fmla="*/ 66675 h 421482"/>
                <a:gd name="connsiteX37" fmla="*/ 2340769 w 2366963"/>
                <a:gd name="connsiteY37" fmla="*/ 145257 h 421482"/>
                <a:gd name="connsiteX38" fmla="*/ 2302669 w 2366963"/>
                <a:gd name="connsiteY38" fmla="*/ 252413 h 421482"/>
                <a:gd name="connsiteX39" fmla="*/ 2235994 w 2366963"/>
                <a:gd name="connsiteY39" fmla="*/ 388144 h 421482"/>
                <a:gd name="connsiteX40" fmla="*/ 2152650 w 2366963"/>
                <a:gd name="connsiteY40" fmla="*/ 421482 h 421482"/>
                <a:gd name="connsiteX41" fmla="*/ 1604963 w 2366963"/>
                <a:gd name="connsiteY41" fmla="*/ 41671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66963" h="421482">
                  <a:moveTo>
                    <a:pt x="1604963" y="416719"/>
                  </a:moveTo>
                  <a:lnTo>
                    <a:pt x="1362075" y="419100"/>
                  </a:lnTo>
                  <a:lnTo>
                    <a:pt x="1202532" y="414338"/>
                  </a:lnTo>
                  <a:lnTo>
                    <a:pt x="392907" y="397669"/>
                  </a:lnTo>
                  <a:lnTo>
                    <a:pt x="221457" y="395288"/>
                  </a:lnTo>
                  <a:lnTo>
                    <a:pt x="154782" y="395288"/>
                  </a:lnTo>
                  <a:lnTo>
                    <a:pt x="80963" y="381000"/>
                  </a:lnTo>
                  <a:lnTo>
                    <a:pt x="50007" y="371475"/>
                  </a:lnTo>
                  <a:lnTo>
                    <a:pt x="26194" y="357188"/>
                  </a:lnTo>
                  <a:lnTo>
                    <a:pt x="9525" y="338138"/>
                  </a:lnTo>
                  <a:lnTo>
                    <a:pt x="0" y="309563"/>
                  </a:lnTo>
                  <a:lnTo>
                    <a:pt x="0" y="276225"/>
                  </a:lnTo>
                  <a:lnTo>
                    <a:pt x="9525" y="245269"/>
                  </a:lnTo>
                  <a:lnTo>
                    <a:pt x="23813" y="219075"/>
                  </a:lnTo>
                  <a:lnTo>
                    <a:pt x="50007" y="197644"/>
                  </a:lnTo>
                  <a:lnTo>
                    <a:pt x="80963" y="178594"/>
                  </a:lnTo>
                  <a:lnTo>
                    <a:pt x="119063" y="161925"/>
                  </a:lnTo>
                  <a:lnTo>
                    <a:pt x="183357" y="142875"/>
                  </a:lnTo>
                  <a:lnTo>
                    <a:pt x="254794" y="130969"/>
                  </a:lnTo>
                  <a:lnTo>
                    <a:pt x="319088" y="130969"/>
                  </a:lnTo>
                  <a:lnTo>
                    <a:pt x="390525" y="150019"/>
                  </a:lnTo>
                  <a:lnTo>
                    <a:pt x="516732" y="183357"/>
                  </a:lnTo>
                  <a:lnTo>
                    <a:pt x="581025" y="195263"/>
                  </a:lnTo>
                  <a:lnTo>
                    <a:pt x="935832" y="197644"/>
                  </a:lnTo>
                  <a:lnTo>
                    <a:pt x="1419225" y="197644"/>
                  </a:lnTo>
                  <a:lnTo>
                    <a:pt x="1966913" y="197644"/>
                  </a:lnTo>
                  <a:lnTo>
                    <a:pt x="2035969" y="190500"/>
                  </a:lnTo>
                  <a:lnTo>
                    <a:pt x="2116932" y="171450"/>
                  </a:lnTo>
                  <a:lnTo>
                    <a:pt x="2183607" y="135732"/>
                  </a:lnTo>
                  <a:lnTo>
                    <a:pt x="2250282" y="90488"/>
                  </a:lnTo>
                  <a:lnTo>
                    <a:pt x="2312194" y="30957"/>
                  </a:lnTo>
                  <a:lnTo>
                    <a:pt x="2328863" y="11907"/>
                  </a:lnTo>
                  <a:lnTo>
                    <a:pt x="2343150" y="0"/>
                  </a:lnTo>
                  <a:lnTo>
                    <a:pt x="2343150" y="0"/>
                  </a:lnTo>
                  <a:lnTo>
                    <a:pt x="2364582" y="4763"/>
                  </a:lnTo>
                  <a:lnTo>
                    <a:pt x="2366963" y="26194"/>
                  </a:lnTo>
                  <a:lnTo>
                    <a:pt x="2362200" y="66675"/>
                  </a:lnTo>
                  <a:lnTo>
                    <a:pt x="2340769" y="145257"/>
                  </a:lnTo>
                  <a:lnTo>
                    <a:pt x="2302669" y="252413"/>
                  </a:lnTo>
                  <a:lnTo>
                    <a:pt x="2235994" y="388144"/>
                  </a:lnTo>
                  <a:lnTo>
                    <a:pt x="2152650" y="421482"/>
                  </a:lnTo>
                  <a:lnTo>
                    <a:pt x="16049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46FBA3D1-451A-4667-AF47-0BEBFD55CB84}"/>
                </a:ext>
              </a:extLst>
            </p:cNvPr>
            <p:cNvSpPr/>
            <p:nvPr/>
          </p:nvSpPr>
          <p:spPr>
            <a:xfrm rot="16200000">
              <a:off x="2709863" y="2295525"/>
              <a:ext cx="2324100" cy="1292225"/>
            </a:xfrm>
            <a:custGeom>
              <a:avLst/>
              <a:gdLst>
                <a:gd name="connsiteX0" fmla="*/ 983456 w 2324100"/>
                <a:gd name="connsiteY0" fmla="*/ 1226344 h 1293019"/>
                <a:gd name="connsiteX1" fmla="*/ 502444 w 2324100"/>
                <a:gd name="connsiteY1" fmla="*/ 1214437 h 1293019"/>
                <a:gd name="connsiteX2" fmla="*/ 219075 w 2324100"/>
                <a:gd name="connsiteY2" fmla="*/ 1209675 h 1293019"/>
                <a:gd name="connsiteX3" fmla="*/ 169069 w 2324100"/>
                <a:gd name="connsiteY3" fmla="*/ 1204912 h 1293019"/>
                <a:gd name="connsiteX4" fmla="*/ 130969 w 2324100"/>
                <a:gd name="connsiteY4" fmla="*/ 1195387 h 1293019"/>
                <a:gd name="connsiteX5" fmla="*/ 92869 w 2324100"/>
                <a:gd name="connsiteY5" fmla="*/ 1178719 h 1293019"/>
                <a:gd name="connsiteX6" fmla="*/ 59531 w 2324100"/>
                <a:gd name="connsiteY6" fmla="*/ 1157287 h 1293019"/>
                <a:gd name="connsiteX7" fmla="*/ 30956 w 2324100"/>
                <a:gd name="connsiteY7" fmla="*/ 1128712 h 1293019"/>
                <a:gd name="connsiteX8" fmla="*/ 14287 w 2324100"/>
                <a:gd name="connsiteY8" fmla="*/ 1104900 h 1293019"/>
                <a:gd name="connsiteX9" fmla="*/ 4762 w 2324100"/>
                <a:gd name="connsiteY9" fmla="*/ 1078706 h 1293019"/>
                <a:gd name="connsiteX10" fmla="*/ 0 w 2324100"/>
                <a:gd name="connsiteY10" fmla="*/ 1052512 h 1293019"/>
                <a:gd name="connsiteX11" fmla="*/ 4762 w 2324100"/>
                <a:gd name="connsiteY11" fmla="*/ 1019175 h 1293019"/>
                <a:gd name="connsiteX12" fmla="*/ 30956 w 2324100"/>
                <a:gd name="connsiteY12" fmla="*/ 978694 h 1293019"/>
                <a:gd name="connsiteX13" fmla="*/ 76200 w 2324100"/>
                <a:gd name="connsiteY13" fmla="*/ 964406 h 1293019"/>
                <a:gd name="connsiteX14" fmla="*/ 214312 w 2324100"/>
                <a:gd name="connsiteY14" fmla="*/ 935831 h 1293019"/>
                <a:gd name="connsiteX15" fmla="*/ 376237 w 2324100"/>
                <a:gd name="connsiteY15" fmla="*/ 966787 h 1293019"/>
                <a:gd name="connsiteX16" fmla="*/ 1233487 w 2324100"/>
                <a:gd name="connsiteY16" fmla="*/ 985837 h 1293019"/>
                <a:gd name="connsiteX17" fmla="*/ 1409700 w 2324100"/>
                <a:gd name="connsiteY17" fmla="*/ 988219 h 1293019"/>
                <a:gd name="connsiteX18" fmla="*/ 2040731 w 2324100"/>
                <a:gd name="connsiteY18" fmla="*/ 983456 h 1293019"/>
                <a:gd name="connsiteX19" fmla="*/ 2064544 w 2324100"/>
                <a:gd name="connsiteY19" fmla="*/ 978694 h 1293019"/>
                <a:gd name="connsiteX20" fmla="*/ 2081212 w 2324100"/>
                <a:gd name="connsiteY20" fmla="*/ 966787 h 1293019"/>
                <a:gd name="connsiteX21" fmla="*/ 2095500 w 2324100"/>
                <a:gd name="connsiteY21" fmla="*/ 945356 h 1293019"/>
                <a:gd name="connsiteX22" fmla="*/ 2097881 w 2324100"/>
                <a:gd name="connsiteY22" fmla="*/ 916781 h 1293019"/>
                <a:gd name="connsiteX23" fmla="*/ 2045494 w 2324100"/>
                <a:gd name="connsiteY23" fmla="*/ 419100 h 1293019"/>
                <a:gd name="connsiteX24" fmla="*/ 2005012 w 2324100"/>
                <a:gd name="connsiteY24" fmla="*/ 109537 h 1293019"/>
                <a:gd name="connsiteX25" fmla="*/ 2140744 w 2324100"/>
                <a:gd name="connsiteY25" fmla="*/ 0 h 1293019"/>
                <a:gd name="connsiteX26" fmla="*/ 2188369 w 2324100"/>
                <a:gd name="connsiteY26" fmla="*/ 347662 h 1293019"/>
                <a:gd name="connsiteX27" fmla="*/ 2255044 w 2324100"/>
                <a:gd name="connsiteY27" fmla="*/ 845344 h 1293019"/>
                <a:gd name="connsiteX28" fmla="*/ 2283619 w 2324100"/>
                <a:gd name="connsiteY28" fmla="*/ 885825 h 1293019"/>
                <a:gd name="connsiteX29" fmla="*/ 2305050 w 2324100"/>
                <a:gd name="connsiteY29" fmla="*/ 919162 h 1293019"/>
                <a:gd name="connsiteX30" fmla="*/ 2319337 w 2324100"/>
                <a:gd name="connsiteY30" fmla="*/ 954881 h 1293019"/>
                <a:gd name="connsiteX31" fmla="*/ 2324100 w 2324100"/>
                <a:gd name="connsiteY31" fmla="*/ 1004887 h 1293019"/>
                <a:gd name="connsiteX32" fmla="*/ 2319337 w 2324100"/>
                <a:gd name="connsiteY32" fmla="*/ 1047750 h 1293019"/>
                <a:gd name="connsiteX33" fmla="*/ 2297906 w 2324100"/>
                <a:gd name="connsiteY33" fmla="*/ 1097756 h 1293019"/>
                <a:gd name="connsiteX34" fmla="*/ 2235994 w 2324100"/>
                <a:gd name="connsiteY34" fmla="*/ 1193006 h 1293019"/>
                <a:gd name="connsiteX35" fmla="*/ 2159794 w 2324100"/>
                <a:gd name="connsiteY35" fmla="*/ 1278731 h 1293019"/>
                <a:gd name="connsiteX36" fmla="*/ 2143125 w 2324100"/>
                <a:gd name="connsiteY36" fmla="*/ 1290637 h 1293019"/>
                <a:gd name="connsiteX37" fmla="*/ 2121694 w 2324100"/>
                <a:gd name="connsiteY37" fmla="*/ 1293019 h 1293019"/>
                <a:gd name="connsiteX38" fmla="*/ 2093119 w 2324100"/>
                <a:gd name="connsiteY38" fmla="*/ 1285875 h 1293019"/>
                <a:gd name="connsiteX39" fmla="*/ 2062162 w 2324100"/>
                <a:gd name="connsiteY39" fmla="*/ 1266825 h 1293019"/>
                <a:gd name="connsiteX40" fmla="*/ 1993106 w 2324100"/>
                <a:gd name="connsiteY40" fmla="*/ 1254919 h 1293019"/>
                <a:gd name="connsiteX41" fmla="*/ 1628775 w 2324100"/>
                <a:gd name="connsiteY41" fmla="*/ 1240631 h 1293019"/>
                <a:gd name="connsiteX42" fmla="*/ 983456 w 2324100"/>
                <a:gd name="connsiteY42" fmla="*/ 1226344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4100" h="1293019">
                  <a:moveTo>
                    <a:pt x="983456" y="1226344"/>
                  </a:moveTo>
                  <a:lnTo>
                    <a:pt x="502444" y="1214437"/>
                  </a:lnTo>
                  <a:lnTo>
                    <a:pt x="219075" y="1209675"/>
                  </a:lnTo>
                  <a:lnTo>
                    <a:pt x="169069" y="1204912"/>
                  </a:lnTo>
                  <a:lnTo>
                    <a:pt x="130969" y="1195387"/>
                  </a:lnTo>
                  <a:lnTo>
                    <a:pt x="92869" y="1178719"/>
                  </a:lnTo>
                  <a:lnTo>
                    <a:pt x="59531" y="1157287"/>
                  </a:lnTo>
                  <a:lnTo>
                    <a:pt x="30956" y="1128712"/>
                  </a:lnTo>
                  <a:lnTo>
                    <a:pt x="14287" y="1104900"/>
                  </a:lnTo>
                  <a:lnTo>
                    <a:pt x="4762" y="1078706"/>
                  </a:lnTo>
                  <a:lnTo>
                    <a:pt x="0" y="1052512"/>
                  </a:lnTo>
                  <a:lnTo>
                    <a:pt x="4762" y="1019175"/>
                  </a:lnTo>
                  <a:lnTo>
                    <a:pt x="30956" y="978694"/>
                  </a:lnTo>
                  <a:lnTo>
                    <a:pt x="76200" y="964406"/>
                  </a:lnTo>
                  <a:lnTo>
                    <a:pt x="214312" y="935831"/>
                  </a:lnTo>
                  <a:lnTo>
                    <a:pt x="376237" y="966787"/>
                  </a:lnTo>
                  <a:lnTo>
                    <a:pt x="1233487" y="985837"/>
                  </a:lnTo>
                  <a:lnTo>
                    <a:pt x="1409700" y="988219"/>
                  </a:lnTo>
                  <a:lnTo>
                    <a:pt x="2040731" y="983456"/>
                  </a:lnTo>
                  <a:lnTo>
                    <a:pt x="2064544" y="978694"/>
                  </a:lnTo>
                  <a:lnTo>
                    <a:pt x="2081212" y="966787"/>
                  </a:lnTo>
                  <a:lnTo>
                    <a:pt x="2095500" y="945356"/>
                  </a:lnTo>
                  <a:lnTo>
                    <a:pt x="2097881" y="916781"/>
                  </a:lnTo>
                  <a:lnTo>
                    <a:pt x="2045494" y="419100"/>
                  </a:lnTo>
                  <a:lnTo>
                    <a:pt x="2005012" y="109537"/>
                  </a:lnTo>
                  <a:lnTo>
                    <a:pt x="2140744" y="0"/>
                  </a:lnTo>
                  <a:lnTo>
                    <a:pt x="2188369" y="347662"/>
                  </a:lnTo>
                  <a:lnTo>
                    <a:pt x="2255044" y="845344"/>
                  </a:lnTo>
                  <a:lnTo>
                    <a:pt x="2283619" y="885825"/>
                  </a:lnTo>
                  <a:lnTo>
                    <a:pt x="2305050" y="919162"/>
                  </a:lnTo>
                  <a:lnTo>
                    <a:pt x="2319337" y="954881"/>
                  </a:lnTo>
                  <a:lnTo>
                    <a:pt x="2324100" y="1004887"/>
                  </a:lnTo>
                  <a:lnTo>
                    <a:pt x="2319337" y="1047750"/>
                  </a:lnTo>
                  <a:lnTo>
                    <a:pt x="2297906" y="1097756"/>
                  </a:lnTo>
                  <a:lnTo>
                    <a:pt x="2235994" y="1193006"/>
                  </a:lnTo>
                  <a:lnTo>
                    <a:pt x="2159794" y="1278731"/>
                  </a:lnTo>
                  <a:lnTo>
                    <a:pt x="2143125" y="1290637"/>
                  </a:lnTo>
                  <a:lnTo>
                    <a:pt x="2121694" y="1293019"/>
                  </a:lnTo>
                  <a:lnTo>
                    <a:pt x="2093119" y="1285875"/>
                  </a:lnTo>
                  <a:lnTo>
                    <a:pt x="2062162" y="1266825"/>
                  </a:lnTo>
                  <a:lnTo>
                    <a:pt x="1993106" y="1254919"/>
                  </a:lnTo>
                  <a:lnTo>
                    <a:pt x="1628775" y="1240631"/>
                  </a:lnTo>
                  <a:lnTo>
                    <a:pt x="983456" y="1226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">
              <a:extLst>
                <a:ext uri="{FF2B5EF4-FFF2-40B4-BE49-F238E27FC236}">
                  <a16:creationId xmlns:a16="http://schemas.microsoft.com/office/drawing/2014/main" id="{C97FCB21-18AD-404E-9DA3-A4B403EE0FB4}"/>
                </a:ext>
              </a:extLst>
            </p:cNvPr>
            <p:cNvSpPr/>
            <p:nvPr/>
          </p:nvSpPr>
          <p:spPr>
            <a:xfrm>
              <a:off x="3309938" y="2681288"/>
              <a:ext cx="952500" cy="339725"/>
            </a:xfrm>
            <a:custGeom>
              <a:avLst/>
              <a:gdLst>
                <a:gd name="connsiteX0" fmla="*/ 378618 w 952500"/>
                <a:gd name="connsiteY0" fmla="*/ 276225 h 340518"/>
                <a:gd name="connsiteX1" fmla="*/ 2381 w 952500"/>
                <a:gd name="connsiteY1" fmla="*/ 340518 h 340518"/>
                <a:gd name="connsiteX2" fmla="*/ 0 w 952500"/>
                <a:gd name="connsiteY2" fmla="*/ 161925 h 340518"/>
                <a:gd name="connsiteX3" fmla="*/ 309562 w 952500"/>
                <a:gd name="connsiteY3" fmla="*/ 109537 h 340518"/>
                <a:gd name="connsiteX4" fmla="*/ 690562 w 952500"/>
                <a:gd name="connsiteY4" fmla="*/ 42862 h 340518"/>
                <a:gd name="connsiteX5" fmla="*/ 947737 w 952500"/>
                <a:gd name="connsiteY5" fmla="*/ 0 h 340518"/>
                <a:gd name="connsiteX6" fmla="*/ 952500 w 952500"/>
                <a:gd name="connsiteY6" fmla="*/ 183356 h 340518"/>
                <a:gd name="connsiteX7" fmla="*/ 378618 w 952500"/>
                <a:gd name="connsiteY7" fmla="*/ 276225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340518">
                  <a:moveTo>
                    <a:pt x="378618" y="276225"/>
                  </a:moveTo>
                  <a:lnTo>
                    <a:pt x="2381" y="340518"/>
                  </a:lnTo>
                  <a:cubicBezTo>
                    <a:pt x="1587" y="280987"/>
                    <a:pt x="794" y="221456"/>
                    <a:pt x="0" y="161925"/>
                  </a:cubicBezTo>
                  <a:lnTo>
                    <a:pt x="309562" y="109537"/>
                  </a:lnTo>
                  <a:lnTo>
                    <a:pt x="690562" y="42862"/>
                  </a:lnTo>
                  <a:lnTo>
                    <a:pt x="947737" y="0"/>
                  </a:lnTo>
                  <a:lnTo>
                    <a:pt x="952500" y="183356"/>
                  </a:lnTo>
                  <a:lnTo>
                    <a:pt x="37861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43285118-93D0-4898-ADE7-E41C62A664DB}"/>
                </a:ext>
              </a:extLst>
            </p:cNvPr>
            <p:cNvSpPr/>
            <p:nvPr/>
          </p:nvSpPr>
          <p:spPr>
            <a:xfrm>
              <a:off x="3286125" y="3705225"/>
              <a:ext cx="960438" cy="293688"/>
            </a:xfrm>
            <a:custGeom>
              <a:avLst/>
              <a:gdLst>
                <a:gd name="connsiteX0" fmla="*/ 369094 w 959644"/>
                <a:gd name="connsiteY0" fmla="*/ 250031 h 292894"/>
                <a:gd name="connsiteX1" fmla="*/ 2381 w 959644"/>
                <a:gd name="connsiteY1" fmla="*/ 292894 h 292894"/>
                <a:gd name="connsiteX2" fmla="*/ 0 w 959644"/>
                <a:gd name="connsiteY2" fmla="*/ 109538 h 292894"/>
                <a:gd name="connsiteX3" fmla="*/ 180975 w 959644"/>
                <a:gd name="connsiteY3" fmla="*/ 100013 h 292894"/>
                <a:gd name="connsiteX4" fmla="*/ 397669 w 959644"/>
                <a:gd name="connsiteY4" fmla="*/ 83344 h 292894"/>
                <a:gd name="connsiteX5" fmla="*/ 607219 w 959644"/>
                <a:gd name="connsiteY5" fmla="*/ 59531 h 292894"/>
                <a:gd name="connsiteX6" fmla="*/ 959644 w 959644"/>
                <a:gd name="connsiteY6" fmla="*/ 0 h 292894"/>
                <a:gd name="connsiteX7" fmla="*/ 952500 w 959644"/>
                <a:gd name="connsiteY7" fmla="*/ 183356 h 292894"/>
                <a:gd name="connsiteX8" fmla="*/ 671513 w 959644"/>
                <a:gd name="connsiteY8" fmla="*/ 216694 h 292894"/>
                <a:gd name="connsiteX9" fmla="*/ 369094 w 959644"/>
                <a:gd name="connsiteY9" fmla="*/ 250031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9644" h="292894">
                  <a:moveTo>
                    <a:pt x="369094" y="250031"/>
                  </a:moveTo>
                  <a:lnTo>
                    <a:pt x="2381" y="292894"/>
                  </a:lnTo>
                  <a:cubicBezTo>
                    <a:pt x="1587" y="231775"/>
                    <a:pt x="794" y="170657"/>
                    <a:pt x="0" y="109538"/>
                  </a:cubicBezTo>
                  <a:lnTo>
                    <a:pt x="180975" y="100013"/>
                  </a:lnTo>
                  <a:lnTo>
                    <a:pt x="397669" y="83344"/>
                  </a:lnTo>
                  <a:lnTo>
                    <a:pt x="607219" y="59531"/>
                  </a:lnTo>
                  <a:lnTo>
                    <a:pt x="959644" y="0"/>
                  </a:lnTo>
                  <a:lnTo>
                    <a:pt x="952500" y="183356"/>
                  </a:lnTo>
                  <a:lnTo>
                    <a:pt x="671513" y="216694"/>
                  </a:lnTo>
                  <a:lnTo>
                    <a:pt x="369094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">
              <a:extLst>
                <a:ext uri="{FF2B5EF4-FFF2-40B4-BE49-F238E27FC236}">
                  <a16:creationId xmlns:a16="http://schemas.microsoft.com/office/drawing/2014/main" id="{4A0F66AC-4BB1-459D-864C-322632580DCB}"/>
                </a:ext>
              </a:extLst>
            </p:cNvPr>
            <p:cNvSpPr/>
            <p:nvPr/>
          </p:nvSpPr>
          <p:spPr>
            <a:xfrm>
              <a:off x="5962650" y="1900238"/>
              <a:ext cx="784225" cy="1082675"/>
            </a:xfrm>
            <a:custGeom>
              <a:avLst/>
              <a:gdLst>
                <a:gd name="connsiteX0" fmla="*/ 450056 w 783431"/>
                <a:gd name="connsiteY0" fmla="*/ 766762 h 1083468"/>
                <a:gd name="connsiteX1" fmla="*/ 335756 w 783431"/>
                <a:gd name="connsiteY1" fmla="*/ 921543 h 1083468"/>
                <a:gd name="connsiteX2" fmla="*/ 245269 w 783431"/>
                <a:gd name="connsiteY2" fmla="*/ 1026318 h 1083468"/>
                <a:gd name="connsiteX3" fmla="*/ 207169 w 783431"/>
                <a:gd name="connsiteY3" fmla="*/ 1050131 h 1083468"/>
                <a:gd name="connsiteX4" fmla="*/ 169069 w 783431"/>
                <a:gd name="connsiteY4" fmla="*/ 1066800 h 1083468"/>
                <a:gd name="connsiteX5" fmla="*/ 111919 w 783431"/>
                <a:gd name="connsiteY5" fmla="*/ 1083468 h 1083468"/>
                <a:gd name="connsiteX6" fmla="*/ 88106 w 783431"/>
                <a:gd name="connsiteY6" fmla="*/ 1081087 h 1083468"/>
                <a:gd name="connsiteX7" fmla="*/ 61913 w 783431"/>
                <a:gd name="connsiteY7" fmla="*/ 1066800 h 1083468"/>
                <a:gd name="connsiteX8" fmla="*/ 0 w 783431"/>
                <a:gd name="connsiteY8" fmla="*/ 1004887 h 1083468"/>
                <a:gd name="connsiteX9" fmla="*/ 111919 w 783431"/>
                <a:gd name="connsiteY9" fmla="*/ 769143 h 1083468"/>
                <a:gd name="connsiteX10" fmla="*/ 147638 w 783431"/>
                <a:gd name="connsiteY10" fmla="*/ 754856 h 1083468"/>
                <a:gd name="connsiteX11" fmla="*/ 183356 w 783431"/>
                <a:gd name="connsiteY11" fmla="*/ 733425 h 1083468"/>
                <a:gd name="connsiteX12" fmla="*/ 214313 w 783431"/>
                <a:gd name="connsiteY12" fmla="*/ 702468 h 1083468"/>
                <a:gd name="connsiteX13" fmla="*/ 250031 w 783431"/>
                <a:gd name="connsiteY13" fmla="*/ 661987 h 1083468"/>
                <a:gd name="connsiteX14" fmla="*/ 307181 w 783431"/>
                <a:gd name="connsiteY14" fmla="*/ 569118 h 1083468"/>
                <a:gd name="connsiteX15" fmla="*/ 371475 w 783431"/>
                <a:gd name="connsiteY15" fmla="*/ 440531 h 1083468"/>
                <a:gd name="connsiteX16" fmla="*/ 416719 w 783431"/>
                <a:gd name="connsiteY16" fmla="*/ 333375 h 1083468"/>
                <a:gd name="connsiteX17" fmla="*/ 457200 w 783431"/>
                <a:gd name="connsiteY17" fmla="*/ 200025 h 1083468"/>
                <a:gd name="connsiteX18" fmla="*/ 483394 w 783431"/>
                <a:gd name="connsiteY18" fmla="*/ 111918 h 1083468"/>
                <a:gd name="connsiteX19" fmla="*/ 485775 w 783431"/>
                <a:gd name="connsiteY19" fmla="*/ 92868 h 1083468"/>
                <a:gd name="connsiteX20" fmla="*/ 485775 w 783431"/>
                <a:gd name="connsiteY20" fmla="*/ 73818 h 1083468"/>
                <a:gd name="connsiteX21" fmla="*/ 464344 w 783431"/>
                <a:gd name="connsiteY21" fmla="*/ 0 h 1083468"/>
                <a:gd name="connsiteX22" fmla="*/ 783431 w 783431"/>
                <a:gd name="connsiteY22" fmla="*/ 135731 h 1083468"/>
                <a:gd name="connsiteX23" fmla="*/ 766763 w 783431"/>
                <a:gd name="connsiteY23" fmla="*/ 159543 h 1083468"/>
                <a:gd name="connsiteX24" fmla="*/ 711994 w 783431"/>
                <a:gd name="connsiteY24" fmla="*/ 238125 h 1083468"/>
                <a:gd name="connsiteX25" fmla="*/ 688181 w 783431"/>
                <a:gd name="connsiteY25" fmla="*/ 288131 h 1083468"/>
                <a:gd name="connsiteX26" fmla="*/ 623888 w 783431"/>
                <a:gd name="connsiteY26" fmla="*/ 435768 h 1083468"/>
                <a:gd name="connsiteX27" fmla="*/ 500063 w 783431"/>
                <a:gd name="connsiteY27" fmla="*/ 676275 h 1083468"/>
                <a:gd name="connsiteX28" fmla="*/ 450056 w 783431"/>
                <a:gd name="connsiteY28" fmla="*/ 766762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431" h="1083468">
                  <a:moveTo>
                    <a:pt x="450056" y="766762"/>
                  </a:moveTo>
                  <a:lnTo>
                    <a:pt x="335756" y="921543"/>
                  </a:lnTo>
                  <a:lnTo>
                    <a:pt x="245269" y="1026318"/>
                  </a:lnTo>
                  <a:lnTo>
                    <a:pt x="207169" y="1050131"/>
                  </a:lnTo>
                  <a:lnTo>
                    <a:pt x="169069" y="1066800"/>
                  </a:lnTo>
                  <a:lnTo>
                    <a:pt x="111919" y="1083468"/>
                  </a:lnTo>
                  <a:lnTo>
                    <a:pt x="88106" y="1081087"/>
                  </a:lnTo>
                  <a:lnTo>
                    <a:pt x="61913" y="1066800"/>
                  </a:lnTo>
                  <a:lnTo>
                    <a:pt x="0" y="1004887"/>
                  </a:lnTo>
                  <a:lnTo>
                    <a:pt x="111919" y="769143"/>
                  </a:lnTo>
                  <a:lnTo>
                    <a:pt x="147638" y="754856"/>
                  </a:lnTo>
                  <a:lnTo>
                    <a:pt x="183356" y="733425"/>
                  </a:lnTo>
                  <a:lnTo>
                    <a:pt x="214313" y="702468"/>
                  </a:lnTo>
                  <a:lnTo>
                    <a:pt x="250031" y="661987"/>
                  </a:lnTo>
                  <a:lnTo>
                    <a:pt x="307181" y="569118"/>
                  </a:lnTo>
                  <a:lnTo>
                    <a:pt x="371475" y="440531"/>
                  </a:lnTo>
                  <a:lnTo>
                    <a:pt x="416719" y="333375"/>
                  </a:lnTo>
                  <a:lnTo>
                    <a:pt x="457200" y="200025"/>
                  </a:lnTo>
                  <a:lnTo>
                    <a:pt x="483394" y="111918"/>
                  </a:lnTo>
                  <a:lnTo>
                    <a:pt x="485775" y="92868"/>
                  </a:lnTo>
                  <a:lnTo>
                    <a:pt x="485775" y="73818"/>
                  </a:lnTo>
                  <a:lnTo>
                    <a:pt x="464344" y="0"/>
                  </a:lnTo>
                  <a:lnTo>
                    <a:pt x="783431" y="135731"/>
                  </a:lnTo>
                  <a:lnTo>
                    <a:pt x="766763" y="159543"/>
                  </a:lnTo>
                  <a:lnTo>
                    <a:pt x="711994" y="238125"/>
                  </a:lnTo>
                  <a:lnTo>
                    <a:pt x="688181" y="288131"/>
                  </a:lnTo>
                  <a:lnTo>
                    <a:pt x="623888" y="435768"/>
                  </a:lnTo>
                  <a:lnTo>
                    <a:pt x="500063" y="676275"/>
                  </a:lnTo>
                  <a:lnTo>
                    <a:pt x="4500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834E6FF2-F177-4EB1-946B-CF2474FB369E}"/>
                </a:ext>
              </a:extLst>
            </p:cNvPr>
            <p:cNvSpPr/>
            <p:nvPr/>
          </p:nvSpPr>
          <p:spPr>
            <a:xfrm>
              <a:off x="5713413" y="2620963"/>
              <a:ext cx="406400" cy="311150"/>
            </a:xfrm>
            <a:custGeom>
              <a:avLst/>
              <a:gdLst>
                <a:gd name="connsiteX0" fmla="*/ 128587 w 407194"/>
                <a:gd name="connsiteY0" fmla="*/ 21432 h 309563"/>
                <a:gd name="connsiteX1" fmla="*/ 407194 w 407194"/>
                <a:gd name="connsiteY1" fmla="*/ 54769 h 309563"/>
                <a:gd name="connsiteX2" fmla="*/ 285750 w 407194"/>
                <a:gd name="connsiteY2" fmla="*/ 309563 h 309563"/>
                <a:gd name="connsiteX3" fmla="*/ 247650 w 407194"/>
                <a:gd name="connsiteY3" fmla="*/ 280988 h 309563"/>
                <a:gd name="connsiteX4" fmla="*/ 209550 w 407194"/>
                <a:gd name="connsiteY4" fmla="*/ 233363 h 309563"/>
                <a:gd name="connsiteX5" fmla="*/ 176212 w 407194"/>
                <a:gd name="connsiteY5" fmla="*/ 195263 h 309563"/>
                <a:gd name="connsiteX6" fmla="*/ 119062 w 407194"/>
                <a:gd name="connsiteY6" fmla="*/ 138113 h 309563"/>
                <a:gd name="connsiteX7" fmla="*/ 54769 w 407194"/>
                <a:gd name="connsiteY7" fmla="*/ 88107 h 309563"/>
                <a:gd name="connsiteX8" fmla="*/ 16669 w 407194"/>
                <a:gd name="connsiteY8" fmla="*/ 57150 h 309563"/>
                <a:gd name="connsiteX9" fmla="*/ 2381 w 407194"/>
                <a:gd name="connsiteY9" fmla="*/ 35719 h 309563"/>
                <a:gd name="connsiteX10" fmla="*/ 0 w 407194"/>
                <a:gd name="connsiteY10" fmla="*/ 21432 h 309563"/>
                <a:gd name="connsiteX11" fmla="*/ 4762 w 407194"/>
                <a:gd name="connsiteY11" fmla="*/ 7144 h 309563"/>
                <a:gd name="connsiteX12" fmla="*/ 23812 w 407194"/>
                <a:gd name="connsiteY12" fmla="*/ 0 h 309563"/>
                <a:gd name="connsiteX13" fmla="*/ 128587 w 407194"/>
                <a:gd name="connsiteY13" fmla="*/ 214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194" h="309563">
                  <a:moveTo>
                    <a:pt x="128587" y="21432"/>
                  </a:moveTo>
                  <a:lnTo>
                    <a:pt x="407194" y="54769"/>
                  </a:lnTo>
                  <a:lnTo>
                    <a:pt x="285750" y="309563"/>
                  </a:lnTo>
                  <a:lnTo>
                    <a:pt x="247650" y="280988"/>
                  </a:lnTo>
                  <a:lnTo>
                    <a:pt x="209550" y="233363"/>
                  </a:lnTo>
                  <a:lnTo>
                    <a:pt x="176212" y="195263"/>
                  </a:lnTo>
                  <a:lnTo>
                    <a:pt x="119062" y="138113"/>
                  </a:lnTo>
                  <a:lnTo>
                    <a:pt x="54769" y="88107"/>
                  </a:lnTo>
                  <a:lnTo>
                    <a:pt x="16669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3812" y="0"/>
                  </a:lnTo>
                  <a:lnTo>
                    <a:pt x="128587" y="21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5A29A488-E907-419F-B35D-85847F6261E4}"/>
                </a:ext>
              </a:extLst>
            </p:cNvPr>
            <p:cNvSpPr/>
            <p:nvPr/>
          </p:nvSpPr>
          <p:spPr>
            <a:xfrm>
              <a:off x="4751388" y="1973263"/>
              <a:ext cx="1035050" cy="965200"/>
            </a:xfrm>
            <a:custGeom>
              <a:avLst/>
              <a:gdLst>
                <a:gd name="connsiteX0" fmla="*/ 609600 w 1035844"/>
                <a:gd name="connsiteY0" fmla="*/ 635794 h 964407"/>
                <a:gd name="connsiteX1" fmla="*/ 445294 w 1035844"/>
                <a:gd name="connsiteY1" fmla="*/ 754857 h 964407"/>
                <a:gd name="connsiteX2" fmla="*/ 314325 w 1035844"/>
                <a:gd name="connsiteY2" fmla="*/ 838200 h 964407"/>
                <a:gd name="connsiteX3" fmla="*/ 226219 w 1035844"/>
                <a:gd name="connsiteY3" fmla="*/ 888207 h 964407"/>
                <a:gd name="connsiteX4" fmla="*/ 121444 w 1035844"/>
                <a:gd name="connsiteY4" fmla="*/ 935832 h 964407"/>
                <a:gd name="connsiteX5" fmla="*/ 45244 w 1035844"/>
                <a:gd name="connsiteY5" fmla="*/ 962025 h 964407"/>
                <a:gd name="connsiteX6" fmla="*/ 16669 w 1035844"/>
                <a:gd name="connsiteY6" fmla="*/ 964407 h 964407"/>
                <a:gd name="connsiteX7" fmla="*/ 4762 w 1035844"/>
                <a:gd name="connsiteY7" fmla="*/ 957263 h 964407"/>
                <a:gd name="connsiteX8" fmla="*/ 0 w 1035844"/>
                <a:gd name="connsiteY8" fmla="*/ 938213 h 964407"/>
                <a:gd name="connsiteX9" fmla="*/ 9525 w 1035844"/>
                <a:gd name="connsiteY9" fmla="*/ 919163 h 964407"/>
                <a:gd name="connsiteX10" fmla="*/ 73819 w 1035844"/>
                <a:gd name="connsiteY10" fmla="*/ 873919 h 964407"/>
                <a:gd name="connsiteX11" fmla="*/ 176212 w 1035844"/>
                <a:gd name="connsiteY11" fmla="*/ 795338 h 964407"/>
                <a:gd name="connsiteX12" fmla="*/ 316706 w 1035844"/>
                <a:gd name="connsiteY12" fmla="*/ 666750 h 964407"/>
                <a:gd name="connsiteX13" fmla="*/ 457200 w 1035844"/>
                <a:gd name="connsiteY13" fmla="*/ 526257 h 964407"/>
                <a:gd name="connsiteX14" fmla="*/ 550069 w 1035844"/>
                <a:gd name="connsiteY14" fmla="*/ 419100 h 964407"/>
                <a:gd name="connsiteX15" fmla="*/ 652462 w 1035844"/>
                <a:gd name="connsiteY15" fmla="*/ 271463 h 964407"/>
                <a:gd name="connsiteX16" fmla="*/ 704850 w 1035844"/>
                <a:gd name="connsiteY16" fmla="*/ 185738 h 964407"/>
                <a:gd name="connsiteX17" fmla="*/ 719137 w 1035844"/>
                <a:gd name="connsiteY17" fmla="*/ 159544 h 964407"/>
                <a:gd name="connsiteX18" fmla="*/ 726281 w 1035844"/>
                <a:gd name="connsiteY18" fmla="*/ 130969 h 964407"/>
                <a:gd name="connsiteX19" fmla="*/ 726281 w 1035844"/>
                <a:gd name="connsiteY19" fmla="*/ 107157 h 964407"/>
                <a:gd name="connsiteX20" fmla="*/ 721519 w 1035844"/>
                <a:gd name="connsiteY20" fmla="*/ 76200 h 964407"/>
                <a:gd name="connsiteX21" fmla="*/ 688181 w 1035844"/>
                <a:gd name="connsiteY21" fmla="*/ 9525 h 964407"/>
                <a:gd name="connsiteX22" fmla="*/ 809625 w 1035844"/>
                <a:gd name="connsiteY22" fmla="*/ 0 h 964407"/>
                <a:gd name="connsiteX23" fmla="*/ 902494 w 1035844"/>
                <a:gd name="connsiteY23" fmla="*/ 76200 h 964407"/>
                <a:gd name="connsiteX24" fmla="*/ 950119 w 1035844"/>
                <a:gd name="connsiteY24" fmla="*/ 114300 h 964407"/>
                <a:gd name="connsiteX25" fmla="*/ 1007269 w 1035844"/>
                <a:gd name="connsiteY25" fmla="*/ 169069 h 964407"/>
                <a:gd name="connsiteX26" fmla="*/ 1023937 w 1035844"/>
                <a:gd name="connsiteY26" fmla="*/ 188119 h 964407"/>
                <a:gd name="connsiteX27" fmla="*/ 1031081 w 1035844"/>
                <a:gd name="connsiteY27" fmla="*/ 207169 h 964407"/>
                <a:gd name="connsiteX28" fmla="*/ 1035844 w 1035844"/>
                <a:gd name="connsiteY28" fmla="*/ 228600 h 964407"/>
                <a:gd name="connsiteX29" fmla="*/ 1031081 w 1035844"/>
                <a:gd name="connsiteY29" fmla="*/ 254794 h 964407"/>
                <a:gd name="connsiteX30" fmla="*/ 1012031 w 1035844"/>
                <a:gd name="connsiteY30" fmla="*/ 278607 h 964407"/>
                <a:gd name="connsiteX31" fmla="*/ 947737 w 1035844"/>
                <a:gd name="connsiteY31" fmla="*/ 319088 h 964407"/>
                <a:gd name="connsiteX32" fmla="*/ 862012 w 1035844"/>
                <a:gd name="connsiteY32" fmla="*/ 411957 h 964407"/>
                <a:gd name="connsiteX33" fmla="*/ 711994 w 1035844"/>
                <a:gd name="connsiteY33" fmla="*/ 554832 h 964407"/>
                <a:gd name="connsiteX34" fmla="*/ 609600 w 1035844"/>
                <a:gd name="connsiteY34" fmla="*/ 635794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5844" h="964407">
                  <a:moveTo>
                    <a:pt x="609600" y="635794"/>
                  </a:moveTo>
                  <a:lnTo>
                    <a:pt x="445294" y="754857"/>
                  </a:lnTo>
                  <a:lnTo>
                    <a:pt x="314325" y="838200"/>
                  </a:lnTo>
                  <a:lnTo>
                    <a:pt x="226219" y="888207"/>
                  </a:lnTo>
                  <a:lnTo>
                    <a:pt x="121444" y="935832"/>
                  </a:lnTo>
                  <a:lnTo>
                    <a:pt x="45244" y="962025"/>
                  </a:lnTo>
                  <a:lnTo>
                    <a:pt x="16669" y="964407"/>
                  </a:lnTo>
                  <a:lnTo>
                    <a:pt x="4762" y="957263"/>
                  </a:lnTo>
                  <a:lnTo>
                    <a:pt x="0" y="938213"/>
                  </a:lnTo>
                  <a:lnTo>
                    <a:pt x="9525" y="919163"/>
                  </a:lnTo>
                  <a:lnTo>
                    <a:pt x="73819" y="873919"/>
                  </a:lnTo>
                  <a:lnTo>
                    <a:pt x="176212" y="795338"/>
                  </a:lnTo>
                  <a:lnTo>
                    <a:pt x="316706" y="666750"/>
                  </a:lnTo>
                  <a:lnTo>
                    <a:pt x="457200" y="526257"/>
                  </a:lnTo>
                  <a:lnTo>
                    <a:pt x="550069" y="419100"/>
                  </a:lnTo>
                  <a:lnTo>
                    <a:pt x="652462" y="271463"/>
                  </a:lnTo>
                  <a:lnTo>
                    <a:pt x="704850" y="185738"/>
                  </a:lnTo>
                  <a:lnTo>
                    <a:pt x="719137" y="159544"/>
                  </a:lnTo>
                  <a:lnTo>
                    <a:pt x="726281" y="130969"/>
                  </a:lnTo>
                  <a:lnTo>
                    <a:pt x="726281" y="107157"/>
                  </a:lnTo>
                  <a:lnTo>
                    <a:pt x="721519" y="76200"/>
                  </a:lnTo>
                  <a:lnTo>
                    <a:pt x="688181" y="9525"/>
                  </a:lnTo>
                  <a:lnTo>
                    <a:pt x="809625" y="0"/>
                  </a:lnTo>
                  <a:lnTo>
                    <a:pt x="902494" y="76200"/>
                  </a:lnTo>
                  <a:lnTo>
                    <a:pt x="950119" y="114300"/>
                  </a:lnTo>
                  <a:lnTo>
                    <a:pt x="1007269" y="169069"/>
                  </a:lnTo>
                  <a:lnTo>
                    <a:pt x="1023937" y="188119"/>
                  </a:lnTo>
                  <a:lnTo>
                    <a:pt x="1031081" y="207169"/>
                  </a:lnTo>
                  <a:lnTo>
                    <a:pt x="1035844" y="228600"/>
                  </a:lnTo>
                  <a:lnTo>
                    <a:pt x="1031081" y="254794"/>
                  </a:lnTo>
                  <a:lnTo>
                    <a:pt x="1012031" y="278607"/>
                  </a:lnTo>
                  <a:lnTo>
                    <a:pt x="947737" y="319088"/>
                  </a:lnTo>
                  <a:lnTo>
                    <a:pt x="862012" y="411957"/>
                  </a:lnTo>
                  <a:lnTo>
                    <a:pt x="711994" y="554832"/>
                  </a:lnTo>
                  <a:lnTo>
                    <a:pt x="609600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6C12F3F1-0B32-4383-9CAD-EDC758A53796}"/>
                </a:ext>
              </a:extLst>
            </p:cNvPr>
            <p:cNvSpPr/>
            <p:nvPr/>
          </p:nvSpPr>
          <p:spPr>
            <a:xfrm>
              <a:off x="5022850" y="3094038"/>
              <a:ext cx="1700213" cy="1114425"/>
            </a:xfrm>
            <a:custGeom>
              <a:avLst/>
              <a:gdLst>
                <a:gd name="connsiteX0" fmla="*/ 409575 w 1700213"/>
                <a:gd name="connsiteY0" fmla="*/ 288131 h 1114425"/>
                <a:gd name="connsiteX1" fmla="*/ 59532 w 1700213"/>
                <a:gd name="connsiteY1" fmla="*/ 342900 h 1114425"/>
                <a:gd name="connsiteX2" fmla="*/ 0 w 1700213"/>
                <a:gd name="connsiteY2" fmla="*/ 185737 h 1114425"/>
                <a:gd name="connsiteX3" fmla="*/ 328613 w 1700213"/>
                <a:gd name="connsiteY3" fmla="*/ 157162 h 1114425"/>
                <a:gd name="connsiteX4" fmla="*/ 769144 w 1700213"/>
                <a:gd name="connsiteY4" fmla="*/ 109537 h 1114425"/>
                <a:gd name="connsiteX5" fmla="*/ 1126332 w 1700213"/>
                <a:gd name="connsiteY5" fmla="*/ 66675 h 1114425"/>
                <a:gd name="connsiteX6" fmla="*/ 1293019 w 1700213"/>
                <a:gd name="connsiteY6" fmla="*/ 42862 h 1114425"/>
                <a:gd name="connsiteX7" fmla="*/ 1440657 w 1700213"/>
                <a:gd name="connsiteY7" fmla="*/ 0 h 1114425"/>
                <a:gd name="connsiteX8" fmla="*/ 1457325 w 1700213"/>
                <a:gd name="connsiteY8" fmla="*/ 7144 h 1114425"/>
                <a:gd name="connsiteX9" fmla="*/ 1512094 w 1700213"/>
                <a:gd name="connsiteY9" fmla="*/ 42862 h 1114425"/>
                <a:gd name="connsiteX10" fmla="*/ 1590675 w 1700213"/>
                <a:gd name="connsiteY10" fmla="*/ 95250 h 1114425"/>
                <a:gd name="connsiteX11" fmla="*/ 1666875 w 1700213"/>
                <a:gd name="connsiteY11" fmla="*/ 161925 h 1114425"/>
                <a:gd name="connsiteX12" fmla="*/ 1685925 w 1700213"/>
                <a:gd name="connsiteY12" fmla="*/ 180975 h 1114425"/>
                <a:gd name="connsiteX13" fmla="*/ 1695450 w 1700213"/>
                <a:gd name="connsiteY13" fmla="*/ 200025 h 1114425"/>
                <a:gd name="connsiteX14" fmla="*/ 1700213 w 1700213"/>
                <a:gd name="connsiteY14" fmla="*/ 230981 h 1114425"/>
                <a:gd name="connsiteX15" fmla="*/ 1690688 w 1700213"/>
                <a:gd name="connsiteY15" fmla="*/ 269081 h 1114425"/>
                <a:gd name="connsiteX16" fmla="*/ 1659732 w 1700213"/>
                <a:gd name="connsiteY16" fmla="*/ 316706 h 1114425"/>
                <a:gd name="connsiteX17" fmla="*/ 1624013 w 1700213"/>
                <a:gd name="connsiteY17" fmla="*/ 352425 h 1114425"/>
                <a:gd name="connsiteX18" fmla="*/ 1588294 w 1700213"/>
                <a:gd name="connsiteY18" fmla="*/ 416719 h 1114425"/>
                <a:gd name="connsiteX19" fmla="*/ 1509713 w 1700213"/>
                <a:gd name="connsiteY19" fmla="*/ 626269 h 1114425"/>
                <a:gd name="connsiteX20" fmla="*/ 1423988 w 1700213"/>
                <a:gd name="connsiteY20" fmla="*/ 869156 h 1114425"/>
                <a:gd name="connsiteX21" fmla="*/ 1407319 w 1700213"/>
                <a:gd name="connsiteY21" fmla="*/ 938212 h 1114425"/>
                <a:gd name="connsiteX22" fmla="*/ 1383507 w 1700213"/>
                <a:gd name="connsiteY22" fmla="*/ 988219 h 1114425"/>
                <a:gd name="connsiteX23" fmla="*/ 1347788 w 1700213"/>
                <a:gd name="connsiteY23" fmla="*/ 1042987 h 1114425"/>
                <a:gd name="connsiteX24" fmla="*/ 1316832 w 1700213"/>
                <a:gd name="connsiteY24" fmla="*/ 1078706 h 1114425"/>
                <a:gd name="connsiteX25" fmla="*/ 1271588 w 1700213"/>
                <a:gd name="connsiteY25" fmla="*/ 1107281 h 1114425"/>
                <a:gd name="connsiteX26" fmla="*/ 1221582 w 1700213"/>
                <a:gd name="connsiteY26" fmla="*/ 1114425 h 1114425"/>
                <a:gd name="connsiteX27" fmla="*/ 1188244 w 1700213"/>
                <a:gd name="connsiteY27" fmla="*/ 1095375 h 1114425"/>
                <a:gd name="connsiteX28" fmla="*/ 1147763 w 1700213"/>
                <a:gd name="connsiteY28" fmla="*/ 1069181 h 1114425"/>
                <a:gd name="connsiteX29" fmla="*/ 1164432 w 1700213"/>
                <a:gd name="connsiteY29" fmla="*/ 895350 h 1114425"/>
                <a:gd name="connsiteX30" fmla="*/ 1309688 w 1700213"/>
                <a:gd name="connsiteY30" fmla="*/ 397669 h 1114425"/>
                <a:gd name="connsiteX31" fmla="*/ 1328738 w 1700213"/>
                <a:gd name="connsiteY31" fmla="*/ 314325 h 1114425"/>
                <a:gd name="connsiteX32" fmla="*/ 1331119 w 1700213"/>
                <a:gd name="connsiteY32" fmla="*/ 269081 h 1114425"/>
                <a:gd name="connsiteX33" fmla="*/ 1328738 w 1700213"/>
                <a:gd name="connsiteY33" fmla="*/ 252412 h 1114425"/>
                <a:gd name="connsiteX34" fmla="*/ 1319213 w 1700213"/>
                <a:gd name="connsiteY34" fmla="*/ 245269 h 1114425"/>
                <a:gd name="connsiteX35" fmla="*/ 1271588 w 1700213"/>
                <a:gd name="connsiteY35" fmla="*/ 230981 h 1114425"/>
                <a:gd name="connsiteX36" fmla="*/ 1219200 w 1700213"/>
                <a:gd name="connsiteY36" fmla="*/ 223837 h 1114425"/>
                <a:gd name="connsiteX37" fmla="*/ 1102519 w 1700213"/>
                <a:gd name="connsiteY37" fmla="*/ 221456 h 1114425"/>
                <a:gd name="connsiteX38" fmla="*/ 966788 w 1700213"/>
                <a:gd name="connsiteY38" fmla="*/ 226219 h 1114425"/>
                <a:gd name="connsiteX39" fmla="*/ 731044 w 1700213"/>
                <a:gd name="connsiteY39" fmla="*/ 242887 h 1114425"/>
                <a:gd name="connsiteX40" fmla="*/ 409575 w 1700213"/>
                <a:gd name="connsiteY40" fmla="*/ 28813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00213" h="1114425">
                  <a:moveTo>
                    <a:pt x="409575" y="288131"/>
                  </a:moveTo>
                  <a:lnTo>
                    <a:pt x="59532" y="342900"/>
                  </a:lnTo>
                  <a:lnTo>
                    <a:pt x="0" y="185737"/>
                  </a:lnTo>
                  <a:lnTo>
                    <a:pt x="328613" y="157162"/>
                  </a:lnTo>
                  <a:lnTo>
                    <a:pt x="769144" y="109537"/>
                  </a:lnTo>
                  <a:lnTo>
                    <a:pt x="1126332" y="66675"/>
                  </a:lnTo>
                  <a:lnTo>
                    <a:pt x="1293019" y="42862"/>
                  </a:lnTo>
                  <a:lnTo>
                    <a:pt x="1440657" y="0"/>
                  </a:lnTo>
                  <a:lnTo>
                    <a:pt x="1457325" y="7144"/>
                  </a:lnTo>
                  <a:lnTo>
                    <a:pt x="1512094" y="42862"/>
                  </a:lnTo>
                  <a:lnTo>
                    <a:pt x="1590675" y="95250"/>
                  </a:lnTo>
                  <a:lnTo>
                    <a:pt x="1666875" y="161925"/>
                  </a:lnTo>
                  <a:lnTo>
                    <a:pt x="1685925" y="180975"/>
                  </a:lnTo>
                  <a:lnTo>
                    <a:pt x="1695450" y="200025"/>
                  </a:lnTo>
                  <a:lnTo>
                    <a:pt x="1700213" y="230981"/>
                  </a:lnTo>
                  <a:lnTo>
                    <a:pt x="1690688" y="269081"/>
                  </a:lnTo>
                  <a:lnTo>
                    <a:pt x="1659732" y="316706"/>
                  </a:lnTo>
                  <a:lnTo>
                    <a:pt x="1624013" y="352425"/>
                  </a:lnTo>
                  <a:lnTo>
                    <a:pt x="1588294" y="416719"/>
                  </a:lnTo>
                  <a:lnTo>
                    <a:pt x="1509713" y="626269"/>
                  </a:lnTo>
                  <a:lnTo>
                    <a:pt x="1423988" y="869156"/>
                  </a:lnTo>
                  <a:lnTo>
                    <a:pt x="1407319" y="938212"/>
                  </a:lnTo>
                  <a:lnTo>
                    <a:pt x="1383507" y="988219"/>
                  </a:lnTo>
                  <a:lnTo>
                    <a:pt x="1347788" y="1042987"/>
                  </a:lnTo>
                  <a:lnTo>
                    <a:pt x="1316832" y="1078706"/>
                  </a:lnTo>
                  <a:lnTo>
                    <a:pt x="1271588" y="1107281"/>
                  </a:lnTo>
                  <a:lnTo>
                    <a:pt x="1221582" y="1114425"/>
                  </a:lnTo>
                  <a:lnTo>
                    <a:pt x="1188244" y="1095375"/>
                  </a:lnTo>
                  <a:lnTo>
                    <a:pt x="1147763" y="1069181"/>
                  </a:lnTo>
                  <a:lnTo>
                    <a:pt x="1164432" y="895350"/>
                  </a:lnTo>
                  <a:lnTo>
                    <a:pt x="1309688" y="397669"/>
                  </a:lnTo>
                  <a:lnTo>
                    <a:pt x="1328738" y="314325"/>
                  </a:lnTo>
                  <a:lnTo>
                    <a:pt x="1331119" y="269081"/>
                  </a:lnTo>
                  <a:lnTo>
                    <a:pt x="1328738" y="252412"/>
                  </a:lnTo>
                  <a:lnTo>
                    <a:pt x="1319213" y="245269"/>
                  </a:lnTo>
                  <a:lnTo>
                    <a:pt x="1271588" y="230981"/>
                  </a:lnTo>
                  <a:lnTo>
                    <a:pt x="1219200" y="223837"/>
                  </a:lnTo>
                  <a:lnTo>
                    <a:pt x="1102519" y="221456"/>
                  </a:lnTo>
                  <a:lnTo>
                    <a:pt x="966788" y="226219"/>
                  </a:lnTo>
                  <a:lnTo>
                    <a:pt x="731044" y="242887"/>
                  </a:lnTo>
                  <a:lnTo>
                    <a:pt x="40957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32F96E95-4A7C-4445-A0BB-7804B67C4C7A}"/>
                </a:ext>
              </a:extLst>
            </p:cNvPr>
            <p:cNvSpPr/>
            <p:nvPr/>
          </p:nvSpPr>
          <p:spPr>
            <a:xfrm>
              <a:off x="5114925" y="3962400"/>
              <a:ext cx="1127125" cy="252413"/>
            </a:xfrm>
            <a:custGeom>
              <a:avLst/>
              <a:gdLst>
                <a:gd name="connsiteX0" fmla="*/ 433388 w 1126331"/>
                <a:gd name="connsiteY0" fmla="*/ 211931 h 252413"/>
                <a:gd name="connsiteX1" fmla="*/ 35719 w 1126331"/>
                <a:gd name="connsiteY1" fmla="*/ 252413 h 252413"/>
                <a:gd name="connsiteX2" fmla="*/ 0 w 1126331"/>
                <a:gd name="connsiteY2" fmla="*/ 73819 h 252413"/>
                <a:gd name="connsiteX3" fmla="*/ 409575 w 1126331"/>
                <a:gd name="connsiteY3" fmla="*/ 40481 h 252413"/>
                <a:gd name="connsiteX4" fmla="*/ 752475 w 1126331"/>
                <a:gd name="connsiteY4" fmla="*/ 21431 h 252413"/>
                <a:gd name="connsiteX5" fmla="*/ 1121569 w 1126331"/>
                <a:gd name="connsiteY5" fmla="*/ 0 h 252413"/>
                <a:gd name="connsiteX6" fmla="*/ 1126331 w 1126331"/>
                <a:gd name="connsiteY6" fmla="*/ 195263 h 252413"/>
                <a:gd name="connsiteX7" fmla="*/ 1054894 w 1126331"/>
                <a:gd name="connsiteY7" fmla="*/ 200025 h 252413"/>
                <a:gd name="connsiteX8" fmla="*/ 1012031 w 1126331"/>
                <a:gd name="connsiteY8" fmla="*/ 185738 h 252413"/>
                <a:gd name="connsiteX9" fmla="*/ 957263 w 1126331"/>
                <a:gd name="connsiteY9" fmla="*/ 183356 h 252413"/>
                <a:gd name="connsiteX10" fmla="*/ 433388 w 1126331"/>
                <a:gd name="connsiteY10" fmla="*/ 211931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6331" h="252413">
                  <a:moveTo>
                    <a:pt x="433388" y="211931"/>
                  </a:moveTo>
                  <a:lnTo>
                    <a:pt x="35719" y="252413"/>
                  </a:lnTo>
                  <a:lnTo>
                    <a:pt x="0" y="73819"/>
                  </a:lnTo>
                  <a:lnTo>
                    <a:pt x="409575" y="40481"/>
                  </a:lnTo>
                  <a:lnTo>
                    <a:pt x="752475" y="21431"/>
                  </a:lnTo>
                  <a:lnTo>
                    <a:pt x="1121569" y="0"/>
                  </a:lnTo>
                  <a:lnTo>
                    <a:pt x="1126331" y="195263"/>
                  </a:lnTo>
                  <a:lnTo>
                    <a:pt x="1054894" y="200025"/>
                  </a:lnTo>
                  <a:lnTo>
                    <a:pt x="1012031" y="185738"/>
                  </a:lnTo>
                  <a:lnTo>
                    <a:pt x="957263" y="183356"/>
                  </a:lnTo>
                  <a:lnTo>
                    <a:pt x="43338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6368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F167FA4-E985-49EB-8615-AE016CA9CA58}"/>
              </a:ext>
            </a:extLst>
          </p:cNvPr>
          <p:cNvGrpSpPr/>
          <p:nvPr/>
        </p:nvGrpSpPr>
        <p:grpSpPr>
          <a:xfrm>
            <a:off x="2641600" y="1666875"/>
            <a:ext cx="4538663" cy="4122738"/>
            <a:chOff x="2641600" y="1666875"/>
            <a:chExt cx="4538663" cy="412273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F34B771-6179-5A4D-820A-4E3AC72B06D5}"/>
                </a:ext>
              </a:extLst>
            </p:cNvPr>
            <p:cNvSpPr/>
            <p:nvPr/>
          </p:nvSpPr>
          <p:spPr>
            <a:xfrm>
              <a:off x="4848225" y="1666875"/>
              <a:ext cx="1947863" cy="423863"/>
            </a:xfrm>
            <a:custGeom>
              <a:avLst/>
              <a:gdLst>
                <a:gd name="connsiteX0" fmla="*/ 1223963 w 1947863"/>
                <a:gd name="connsiteY0" fmla="*/ 273844 h 423863"/>
                <a:gd name="connsiteX1" fmla="*/ 726281 w 1947863"/>
                <a:gd name="connsiteY1" fmla="*/ 333375 h 423863"/>
                <a:gd name="connsiteX2" fmla="*/ 633413 w 1947863"/>
                <a:gd name="connsiteY2" fmla="*/ 350044 h 423863"/>
                <a:gd name="connsiteX3" fmla="*/ 478631 w 1947863"/>
                <a:gd name="connsiteY3" fmla="*/ 383381 h 423863"/>
                <a:gd name="connsiteX4" fmla="*/ 385763 w 1947863"/>
                <a:gd name="connsiteY4" fmla="*/ 407194 h 423863"/>
                <a:gd name="connsiteX5" fmla="*/ 323850 w 1947863"/>
                <a:gd name="connsiteY5" fmla="*/ 423863 h 423863"/>
                <a:gd name="connsiteX6" fmla="*/ 302419 w 1947863"/>
                <a:gd name="connsiteY6" fmla="*/ 421481 h 423863"/>
                <a:gd name="connsiteX7" fmla="*/ 252413 w 1947863"/>
                <a:gd name="connsiteY7" fmla="*/ 400050 h 423863"/>
                <a:gd name="connsiteX8" fmla="*/ 209550 w 1947863"/>
                <a:gd name="connsiteY8" fmla="*/ 376238 h 423863"/>
                <a:gd name="connsiteX9" fmla="*/ 171450 w 1947863"/>
                <a:gd name="connsiteY9" fmla="*/ 347663 h 423863"/>
                <a:gd name="connsiteX10" fmla="*/ 126206 w 1947863"/>
                <a:gd name="connsiteY10" fmla="*/ 304800 h 423863"/>
                <a:gd name="connsiteX11" fmla="*/ 90488 w 1947863"/>
                <a:gd name="connsiteY11" fmla="*/ 266700 h 423863"/>
                <a:gd name="connsiteX12" fmla="*/ 57150 w 1947863"/>
                <a:gd name="connsiteY12" fmla="*/ 216694 h 423863"/>
                <a:gd name="connsiteX13" fmla="*/ 26194 w 1947863"/>
                <a:gd name="connsiteY13" fmla="*/ 171450 h 423863"/>
                <a:gd name="connsiteX14" fmla="*/ 7144 w 1947863"/>
                <a:gd name="connsiteY14" fmla="*/ 138113 h 423863"/>
                <a:gd name="connsiteX15" fmla="*/ 0 w 1947863"/>
                <a:gd name="connsiteY15" fmla="*/ 109538 h 423863"/>
                <a:gd name="connsiteX16" fmla="*/ 4763 w 1947863"/>
                <a:gd name="connsiteY16" fmla="*/ 80963 h 423863"/>
                <a:gd name="connsiteX17" fmla="*/ 16669 w 1947863"/>
                <a:gd name="connsiteY17" fmla="*/ 73819 h 423863"/>
                <a:gd name="connsiteX18" fmla="*/ 35719 w 1947863"/>
                <a:gd name="connsiteY18" fmla="*/ 76200 h 423863"/>
                <a:gd name="connsiteX19" fmla="*/ 54769 w 1947863"/>
                <a:gd name="connsiteY19" fmla="*/ 88106 h 423863"/>
                <a:gd name="connsiteX20" fmla="*/ 100013 w 1947863"/>
                <a:gd name="connsiteY20" fmla="*/ 121444 h 423863"/>
                <a:gd name="connsiteX21" fmla="*/ 159544 w 1947863"/>
                <a:gd name="connsiteY21" fmla="*/ 152400 h 423863"/>
                <a:gd name="connsiteX22" fmla="*/ 214313 w 1947863"/>
                <a:gd name="connsiteY22" fmla="*/ 180975 h 423863"/>
                <a:gd name="connsiteX23" fmla="*/ 269081 w 1947863"/>
                <a:gd name="connsiteY23" fmla="*/ 200025 h 423863"/>
                <a:gd name="connsiteX24" fmla="*/ 326231 w 1947863"/>
                <a:gd name="connsiteY24" fmla="*/ 207169 h 423863"/>
                <a:gd name="connsiteX25" fmla="*/ 395288 w 1947863"/>
                <a:gd name="connsiteY25" fmla="*/ 202406 h 423863"/>
                <a:gd name="connsiteX26" fmla="*/ 752475 w 1947863"/>
                <a:gd name="connsiteY26" fmla="*/ 157163 h 423863"/>
                <a:gd name="connsiteX27" fmla="*/ 1204913 w 1947863"/>
                <a:gd name="connsiteY27" fmla="*/ 102394 h 423863"/>
                <a:gd name="connsiteX28" fmla="*/ 1466850 w 1947863"/>
                <a:gd name="connsiteY28" fmla="*/ 66675 h 423863"/>
                <a:gd name="connsiteX29" fmla="*/ 1509713 w 1947863"/>
                <a:gd name="connsiteY29" fmla="*/ 57150 h 423863"/>
                <a:gd name="connsiteX30" fmla="*/ 1550194 w 1947863"/>
                <a:gd name="connsiteY30" fmla="*/ 42863 h 423863"/>
                <a:gd name="connsiteX31" fmla="*/ 1593056 w 1947863"/>
                <a:gd name="connsiteY31" fmla="*/ 16669 h 423863"/>
                <a:gd name="connsiteX32" fmla="*/ 1614488 w 1947863"/>
                <a:gd name="connsiteY32" fmla="*/ 0 h 423863"/>
                <a:gd name="connsiteX33" fmla="*/ 1626394 w 1947863"/>
                <a:gd name="connsiteY33" fmla="*/ 0 h 423863"/>
                <a:gd name="connsiteX34" fmla="*/ 1676400 w 1947863"/>
                <a:gd name="connsiteY34" fmla="*/ 26194 h 423863"/>
                <a:gd name="connsiteX35" fmla="*/ 1740694 w 1947863"/>
                <a:gd name="connsiteY35" fmla="*/ 66675 h 423863"/>
                <a:gd name="connsiteX36" fmla="*/ 1816894 w 1947863"/>
                <a:gd name="connsiteY36" fmla="*/ 130969 h 423863"/>
                <a:gd name="connsiteX37" fmla="*/ 1888331 w 1947863"/>
                <a:gd name="connsiteY37" fmla="*/ 197644 h 423863"/>
                <a:gd name="connsiteX38" fmla="*/ 1931194 w 1947863"/>
                <a:gd name="connsiteY38" fmla="*/ 247650 h 423863"/>
                <a:gd name="connsiteX39" fmla="*/ 1945481 w 1947863"/>
                <a:gd name="connsiteY39" fmla="*/ 276225 h 423863"/>
                <a:gd name="connsiteX40" fmla="*/ 1947863 w 1947863"/>
                <a:gd name="connsiteY40" fmla="*/ 307181 h 423863"/>
                <a:gd name="connsiteX41" fmla="*/ 1940719 w 1947863"/>
                <a:gd name="connsiteY41" fmla="*/ 338138 h 423863"/>
                <a:gd name="connsiteX42" fmla="*/ 1928813 w 1947863"/>
                <a:gd name="connsiteY42" fmla="*/ 354806 h 423863"/>
                <a:gd name="connsiteX43" fmla="*/ 1900238 w 1947863"/>
                <a:gd name="connsiteY43" fmla="*/ 371475 h 423863"/>
                <a:gd name="connsiteX44" fmla="*/ 1881188 w 1947863"/>
                <a:gd name="connsiteY44" fmla="*/ 392906 h 423863"/>
                <a:gd name="connsiteX45" fmla="*/ 1595438 w 1947863"/>
                <a:gd name="connsiteY45" fmla="*/ 285750 h 423863"/>
                <a:gd name="connsiteX46" fmla="*/ 1576388 w 1947863"/>
                <a:gd name="connsiteY46" fmla="*/ 271463 h 423863"/>
                <a:gd name="connsiteX47" fmla="*/ 1550194 w 1947863"/>
                <a:gd name="connsiteY47" fmla="*/ 254794 h 423863"/>
                <a:gd name="connsiteX48" fmla="*/ 1504950 w 1947863"/>
                <a:gd name="connsiteY48" fmla="*/ 247650 h 423863"/>
                <a:gd name="connsiteX49" fmla="*/ 1223963 w 1947863"/>
                <a:gd name="connsiteY49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423863">
                  <a:moveTo>
                    <a:pt x="1223963" y="273844"/>
                  </a:moveTo>
                  <a:lnTo>
                    <a:pt x="726281" y="333375"/>
                  </a:lnTo>
                  <a:lnTo>
                    <a:pt x="633413" y="350044"/>
                  </a:lnTo>
                  <a:lnTo>
                    <a:pt x="478631" y="383381"/>
                  </a:lnTo>
                  <a:lnTo>
                    <a:pt x="385763" y="407194"/>
                  </a:lnTo>
                  <a:lnTo>
                    <a:pt x="323850" y="423863"/>
                  </a:lnTo>
                  <a:lnTo>
                    <a:pt x="302419" y="421481"/>
                  </a:lnTo>
                  <a:lnTo>
                    <a:pt x="252413" y="400050"/>
                  </a:lnTo>
                  <a:lnTo>
                    <a:pt x="209550" y="376238"/>
                  </a:lnTo>
                  <a:lnTo>
                    <a:pt x="171450" y="347663"/>
                  </a:lnTo>
                  <a:lnTo>
                    <a:pt x="126206" y="304800"/>
                  </a:lnTo>
                  <a:lnTo>
                    <a:pt x="90488" y="266700"/>
                  </a:lnTo>
                  <a:lnTo>
                    <a:pt x="57150" y="216694"/>
                  </a:lnTo>
                  <a:lnTo>
                    <a:pt x="26194" y="171450"/>
                  </a:lnTo>
                  <a:lnTo>
                    <a:pt x="7144" y="138113"/>
                  </a:lnTo>
                  <a:lnTo>
                    <a:pt x="0" y="109538"/>
                  </a:lnTo>
                  <a:lnTo>
                    <a:pt x="4763" y="80963"/>
                  </a:lnTo>
                  <a:lnTo>
                    <a:pt x="16669" y="73819"/>
                  </a:lnTo>
                  <a:lnTo>
                    <a:pt x="35719" y="76200"/>
                  </a:lnTo>
                  <a:lnTo>
                    <a:pt x="54769" y="88106"/>
                  </a:lnTo>
                  <a:lnTo>
                    <a:pt x="100013" y="121444"/>
                  </a:lnTo>
                  <a:lnTo>
                    <a:pt x="159544" y="152400"/>
                  </a:lnTo>
                  <a:lnTo>
                    <a:pt x="214313" y="180975"/>
                  </a:lnTo>
                  <a:lnTo>
                    <a:pt x="269081" y="200025"/>
                  </a:lnTo>
                  <a:lnTo>
                    <a:pt x="326231" y="207169"/>
                  </a:lnTo>
                  <a:lnTo>
                    <a:pt x="395288" y="202406"/>
                  </a:lnTo>
                  <a:lnTo>
                    <a:pt x="752475" y="157163"/>
                  </a:lnTo>
                  <a:lnTo>
                    <a:pt x="1204913" y="102394"/>
                  </a:lnTo>
                  <a:lnTo>
                    <a:pt x="1466850" y="66675"/>
                  </a:lnTo>
                  <a:lnTo>
                    <a:pt x="1509713" y="57150"/>
                  </a:lnTo>
                  <a:lnTo>
                    <a:pt x="1550194" y="42863"/>
                  </a:lnTo>
                  <a:lnTo>
                    <a:pt x="1593056" y="16669"/>
                  </a:lnTo>
                  <a:lnTo>
                    <a:pt x="1614488" y="0"/>
                  </a:lnTo>
                  <a:lnTo>
                    <a:pt x="1626394" y="0"/>
                  </a:lnTo>
                  <a:lnTo>
                    <a:pt x="1676400" y="26194"/>
                  </a:lnTo>
                  <a:lnTo>
                    <a:pt x="1740694" y="66675"/>
                  </a:lnTo>
                  <a:lnTo>
                    <a:pt x="1816894" y="130969"/>
                  </a:lnTo>
                  <a:lnTo>
                    <a:pt x="1888331" y="197644"/>
                  </a:lnTo>
                  <a:lnTo>
                    <a:pt x="1931194" y="247650"/>
                  </a:lnTo>
                  <a:lnTo>
                    <a:pt x="1945481" y="276225"/>
                  </a:lnTo>
                  <a:lnTo>
                    <a:pt x="1947863" y="307181"/>
                  </a:lnTo>
                  <a:lnTo>
                    <a:pt x="1940719" y="338138"/>
                  </a:lnTo>
                  <a:lnTo>
                    <a:pt x="1928813" y="354806"/>
                  </a:lnTo>
                  <a:lnTo>
                    <a:pt x="1900238" y="371475"/>
                  </a:lnTo>
                  <a:lnTo>
                    <a:pt x="1881188" y="392906"/>
                  </a:lnTo>
                  <a:lnTo>
                    <a:pt x="1595438" y="285750"/>
                  </a:lnTo>
                  <a:lnTo>
                    <a:pt x="1576388" y="271463"/>
                  </a:lnTo>
                  <a:lnTo>
                    <a:pt x="1550194" y="254794"/>
                  </a:lnTo>
                  <a:lnTo>
                    <a:pt x="1504950" y="247650"/>
                  </a:lnTo>
                  <a:lnTo>
                    <a:pt x="1223963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26D9B46-B302-2143-8825-A4CA679D9952}"/>
                </a:ext>
              </a:extLst>
            </p:cNvPr>
            <p:cNvSpPr/>
            <p:nvPr/>
          </p:nvSpPr>
          <p:spPr>
            <a:xfrm>
              <a:off x="4762500" y="3176588"/>
              <a:ext cx="427038" cy="1166812"/>
            </a:xfrm>
            <a:custGeom>
              <a:avLst/>
              <a:gdLst>
                <a:gd name="connsiteX0" fmla="*/ 185738 w 426244"/>
                <a:gd name="connsiteY0" fmla="*/ 714375 h 1166812"/>
                <a:gd name="connsiteX1" fmla="*/ 176213 w 426244"/>
                <a:gd name="connsiteY1" fmla="*/ 433387 h 1166812"/>
                <a:gd name="connsiteX2" fmla="*/ 166688 w 426244"/>
                <a:gd name="connsiteY2" fmla="*/ 328612 h 1166812"/>
                <a:gd name="connsiteX3" fmla="*/ 157163 w 426244"/>
                <a:gd name="connsiteY3" fmla="*/ 278606 h 1166812"/>
                <a:gd name="connsiteX4" fmla="*/ 140494 w 426244"/>
                <a:gd name="connsiteY4" fmla="*/ 233362 h 1166812"/>
                <a:gd name="connsiteX5" fmla="*/ 109538 w 426244"/>
                <a:gd name="connsiteY5" fmla="*/ 180975 h 1166812"/>
                <a:gd name="connsiteX6" fmla="*/ 76200 w 426244"/>
                <a:gd name="connsiteY6" fmla="*/ 133350 h 1166812"/>
                <a:gd name="connsiteX7" fmla="*/ 35719 w 426244"/>
                <a:gd name="connsiteY7" fmla="*/ 88106 h 1166812"/>
                <a:gd name="connsiteX8" fmla="*/ 9525 w 426244"/>
                <a:gd name="connsiteY8" fmla="*/ 61912 h 1166812"/>
                <a:gd name="connsiteX9" fmla="*/ 0 w 426244"/>
                <a:gd name="connsiteY9" fmla="*/ 42862 h 1166812"/>
                <a:gd name="connsiteX10" fmla="*/ 0 w 426244"/>
                <a:gd name="connsiteY10" fmla="*/ 19050 h 1166812"/>
                <a:gd name="connsiteX11" fmla="*/ 7144 w 426244"/>
                <a:gd name="connsiteY11" fmla="*/ 7143 h 1166812"/>
                <a:gd name="connsiteX12" fmla="*/ 26194 w 426244"/>
                <a:gd name="connsiteY12" fmla="*/ 0 h 1166812"/>
                <a:gd name="connsiteX13" fmla="*/ 73819 w 426244"/>
                <a:gd name="connsiteY13" fmla="*/ 9525 h 1166812"/>
                <a:gd name="connsiteX14" fmla="*/ 176213 w 426244"/>
                <a:gd name="connsiteY14" fmla="*/ 40481 h 1166812"/>
                <a:gd name="connsiteX15" fmla="*/ 292894 w 426244"/>
                <a:gd name="connsiteY15" fmla="*/ 78581 h 1166812"/>
                <a:gd name="connsiteX16" fmla="*/ 376238 w 426244"/>
                <a:gd name="connsiteY16" fmla="*/ 116681 h 1166812"/>
                <a:gd name="connsiteX17" fmla="*/ 357188 w 426244"/>
                <a:gd name="connsiteY17" fmla="*/ 223837 h 1166812"/>
                <a:gd name="connsiteX18" fmla="*/ 388144 w 426244"/>
                <a:gd name="connsiteY18" fmla="*/ 633412 h 1166812"/>
                <a:gd name="connsiteX19" fmla="*/ 411956 w 426244"/>
                <a:gd name="connsiteY19" fmla="*/ 881062 h 1166812"/>
                <a:gd name="connsiteX20" fmla="*/ 426244 w 426244"/>
                <a:gd name="connsiteY20" fmla="*/ 1009650 h 1166812"/>
                <a:gd name="connsiteX21" fmla="*/ 423863 w 426244"/>
                <a:gd name="connsiteY21" fmla="*/ 1064418 h 1166812"/>
                <a:gd name="connsiteX22" fmla="*/ 416719 w 426244"/>
                <a:gd name="connsiteY22" fmla="*/ 1112043 h 1166812"/>
                <a:gd name="connsiteX23" fmla="*/ 404813 w 426244"/>
                <a:gd name="connsiteY23" fmla="*/ 1138237 h 1166812"/>
                <a:gd name="connsiteX24" fmla="*/ 388144 w 426244"/>
                <a:gd name="connsiteY24" fmla="*/ 1154906 h 1166812"/>
                <a:gd name="connsiteX25" fmla="*/ 371475 w 426244"/>
                <a:gd name="connsiteY25" fmla="*/ 1162050 h 1166812"/>
                <a:gd name="connsiteX26" fmla="*/ 342900 w 426244"/>
                <a:gd name="connsiteY26" fmla="*/ 1166812 h 1166812"/>
                <a:gd name="connsiteX27" fmla="*/ 307181 w 426244"/>
                <a:gd name="connsiteY27" fmla="*/ 1164431 h 1166812"/>
                <a:gd name="connsiteX28" fmla="*/ 278606 w 426244"/>
                <a:gd name="connsiteY28" fmla="*/ 1154906 h 1166812"/>
                <a:gd name="connsiteX29" fmla="*/ 252413 w 426244"/>
                <a:gd name="connsiteY29" fmla="*/ 1133475 h 1166812"/>
                <a:gd name="connsiteX30" fmla="*/ 228600 w 426244"/>
                <a:gd name="connsiteY30" fmla="*/ 1095375 h 1166812"/>
                <a:gd name="connsiteX31" fmla="*/ 202406 w 426244"/>
                <a:gd name="connsiteY31" fmla="*/ 1040606 h 1166812"/>
                <a:gd name="connsiteX32" fmla="*/ 188119 w 426244"/>
                <a:gd name="connsiteY32" fmla="*/ 976312 h 1166812"/>
                <a:gd name="connsiteX33" fmla="*/ 185738 w 426244"/>
                <a:gd name="connsiteY33" fmla="*/ 876300 h 1166812"/>
                <a:gd name="connsiteX34" fmla="*/ 185738 w 426244"/>
                <a:gd name="connsiteY34" fmla="*/ 71437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6244" h="1166812">
                  <a:moveTo>
                    <a:pt x="185738" y="714375"/>
                  </a:moveTo>
                  <a:lnTo>
                    <a:pt x="176213" y="433387"/>
                  </a:lnTo>
                  <a:lnTo>
                    <a:pt x="166688" y="328612"/>
                  </a:lnTo>
                  <a:lnTo>
                    <a:pt x="157163" y="278606"/>
                  </a:lnTo>
                  <a:lnTo>
                    <a:pt x="140494" y="233362"/>
                  </a:lnTo>
                  <a:lnTo>
                    <a:pt x="109538" y="180975"/>
                  </a:lnTo>
                  <a:lnTo>
                    <a:pt x="76200" y="133350"/>
                  </a:lnTo>
                  <a:lnTo>
                    <a:pt x="35719" y="88106"/>
                  </a:lnTo>
                  <a:lnTo>
                    <a:pt x="9525" y="61912"/>
                  </a:lnTo>
                  <a:lnTo>
                    <a:pt x="0" y="42862"/>
                  </a:lnTo>
                  <a:lnTo>
                    <a:pt x="0" y="19050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73819" y="9525"/>
                  </a:lnTo>
                  <a:lnTo>
                    <a:pt x="176213" y="40481"/>
                  </a:lnTo>
                  <a:lnTo>
                    <a:pt x="292894" y="78581"/>
                  </a:lnTo>
                  <a:lnTo>
                    <a:pt x="376238" y="116681"/>
                  </a:lnTo>
                  <a:lnTo>
                    <a:pt x="357188" y="223837"/>
                  </a:lnTo>
                  <a:lnTo>
                    <a:pt x="388144" y="633412"/>
                  </a:lnTo>
                  <a:lnTo>
                    <a:pt x="411956" y="881062"/>
                  </a:lnTo>
                  <a:lnTo>
                    <a:pt x="426244" y="1009650"/>
                  </a:lnTo>
                  <a:lnTo>
                    <a:pt x="423863" y="1064418"/>
                  </a:lnTo>
                  <a:lnTo>
                    <a:pt x="416719" y="1112043"/>
                  </a:lnTo>
                  <a:lnTo>
                    <a:pt x="404813" y="1138237"/>
                  </a:lnTo>
                  <a:lnTo>
                    <a:pt x="388144" y="1154906"/>
                  </a:lnTo>
                  <a:lnTo>
                    <a:pt x="371475" y="1162050"/>
                  </a:lnTo>
                  <a:lnTo>
                    <a:pt x="342900" y="1166812"/>
                  </a:lnTo>
                  <a:lnTo>
                    <a:pt x="307181" y="1164431"/>
                  </a:lnTo>
                  <a:lnTo>
                    <a:pt x="278606" y="1154906"/>
                  </a:lnTo>
                  <a:lnTo>
                    <a:pt x="252413" y="1133475"/>
                  </a:lnTo>
                  <a:lnTo>
                    <a:pt x="228600" y="1095375"/>
                  </a:lnTo>
                  <a:lnTo>
                    <a:pt x="202406" y="1040606"/>
                  </a:lnTo>
                  <a:lnTo>
                    <a:pt x="188119" y="976312"/>
                  </a:lnTo>
                  <a:cubicBezTo>
                    <a:pt x="187325" y="942975"/>
                    <a:pt x="186532" y="909637"/>
                    <a:pt x="185738" y="876300"/>
                  </a:cubicBezTo>
                  <a:lnTo>
                    <a:pt x="185738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F21CDB4-7DCE-014C-B6B0-B41083889405}"/>
                </a:ext>
              </a:extLst>
            </p:cNvPr>
            <p:cNvSpPr/>
            <p:nvPr/>
          </p:nvSpPr>
          <p:spPr>
            <a:xfrm>
              <a:off x="2641600" y="4678363"/>
              <a:ext cx="585788" cy="1111250"/>
            </a:xfrm>
            <a:custGeom>
              <a:avLst/>
              <a:gdLst>
                <a:gd name="connsiteX0" fmla="*/ 478632 w 585788"/>
                <a:gd name="connsiteY0" fmla="*/ 659607 h 1109663"/>
                <a:gd name="connsiteX1" fmla="*/ 390525 w 585788"/>
                <a:gd name="connsiteY1" fmla="*/ 826294 h 1109663"/>
                <a:gd name="connsiteX2" fmla="*/ 335757 w 585788"/>
                <a:gd name="connsiteY2" fmla="*/ 907257 h 1109663"/>
                <a:gd name="connsiteX3" fmla="*/ 211932 w 585788"/>
                <a:gd name="connsiteY3" fmla="*/ 1045369 h 1109663"/>
                <a:gd name="connsiteX4" fmla="*/ 164307 w 585788"/>
                <a:gd name="connsiteY4" fmla="*/ 1092994 h 1109663"/>
                <a:gd name="connsiteX5" fmla="*/ 135732 w 585788"/>
                <a:gd name="connsiteY5" fmla="*/ 1104900 h 1109663"/>
                <a:gd name="connsiteX6" fmla="*/ 95250 w 585788"/>
                <a:gd name="connsiteY6" fmla="*/ 1109663 h 1109663"/>
                <a:gd name="connsiteX7" fmla="*/ 64294 w 585788"/>
                <a:gd name="connsiteY7" fmla="*/ 1109663 h 1109663"/>
                <a:gd name="connsiteX8" fmla="*/ 47625 w 585788"/>
                <a:gd name="connsiteY8" fmla="*/ 1102519 h 1109663"/>
                <a:gd name="connsiteX9" fmla="*/ 26194 w 585788"/>
                <a:gd name="connsiteY9" fmla="*/ 1076325 h 1109663"/>
                <a:gd name="connsiteX10" fmla="*/ 9525 w 585788"/>
                <a:gd name="connsiteY10" fmla="*/ 1042988 h 1109663"/>
                <a:gd name="connsiteX11" fmla="*/ 0 w 585788"/>
                <a:gd name="connsiteY11" fmla="*/ 971550 h 1109663"/>
                <a:gd name="connsiteX12" fmla="*/ 2382 w 585788"/>
                <a:gd name="connsiteY12" fmla="*/ 902494 h 1109663"/>
                <a:gd name="connsiteX13" fmla="*/ 4763 w 585788"/>
                <a:gd name="connsiteY13" fmla="*/ 835819 h 1109663"/>
                <a:gd name="connsiteX14" fmla="*/ 28575 w 585788"/>
                <a:gd name="connsiteY14" fmla="*/ 769144 h 1109663"/>
                <a:gd name="connsiteX15" fmla="*/ 57150 w 585788"/>
                <a:gd name="connsiteY15" fmla="*/ 723900 h 1109663"/>
                <a:gd name="connsiteX16" fmla="*/ 102394 w 585788"/>
                <a:gd name="connsiteY16" fmla="*/ 666750 h 1109663"/>
                <a:gd name="connsiteX17" fmla="*/ 190500 w 585788"/>
                <a:gd name="connsiteY17" fmla="*/ 588169 h 1109663"/>
                <a:gd name="connsiteX18" fmla="*/ 257175 w 585788"/>
                <a:gd name="connsiteY18" fmla="*/ 528638 h 1109663"/>
                <a:gd name="connsiteX19" fmla="*/ 295275 w 585788"/>
                <a:gd name="connsiteY19" fmla="*/ 490538 h 1109663"/>
                <a:gd name="connsiteX20" fmla="*/ 342900 w 585788"/>
                <a:gd name="connsiteY20" fmla="*/ 419100 h 1109663"/>
                <a:gd name="connsiteX21" fmla="*/ 395288 w 585788"/>
                <a:gd name="connsiteY21" fmla="*/ 345282 h 1109663"/>
                <a:gd name="connsiteX22" fmla="*/ 431007 w 585788"/>
                <a:gd name="connsiteY22" fmla="*/ 266700 h 1109663"/>
                <a:gd name="connsiteX23" fmla="*/ 473869 w 585788"/>
                <a:gd name="connsiteY23" fmla="*/ 166688 h 1109663"/>
                <a:gd name="connsiteX24" fmla="*/ 511969 w 585788"/>
                <a:gd name="connsiteY24" fmla="*/ 54769 h 1109663"/>
                <a:gd name="connsiteX25" fmla="*/ 519113 w 585788"/>
                <a:gd name="connsiteY25" fmla="*/ 23813 h 1109663"/>
                <a:gd name="connsiteX26" fmla="*/ 528638 w 585788"/>
                <a:gd name="connsiteY26" fmla="*/ 9525 h 1109663"/>
                <a:gd name="connsiteX27" fmla="*/ 545307 w 585788"/>
                <a:gd name="connsiteY27" fmla="*/ 2382 h 1109663"/>
                <a:gd name="connsiteX28" fmla="*/ 559594 w 585788"/>
                <a:gd name="connsiteY28" fmla="*/ 0 h 1109663"/>
                <a:gd name="connsiteX29" fmla="*/ 576263 w 585788"/>
                <a:gd name="connsiteY29" fmla="*/ 4763 h 1109663"/>
                <a:gd name="connsiteX30" fmla="*/ 581025 w 585788"/>
                <a:gd name="connsiteY30" fmla="*/ 14288 h 1109663"/>
                <a:gd name="connsiteX31" fmla="*/ 585788 w 585788"/>
                <a:gd name="connsiteY31" fmla="*/ 109538 h 1109663"/>
                <a:gd name="connsiteX32" fmla="*/ 571500 w 585788"/>
                <a:gd name="connsiteY32" fmla="*/ 285750 h 1109663"/>
                <a:gd name="connsiteX33" fmla="*/ 547688 w 585788"/>
                <a:gd name="connsiteY33" fmla="*/ 442913 h 1109663"/>
                <a:gd name="connsiteX34" fmla="*/ 511969 w 585788"/>
                <a:gd name="connsiteY34" fmla="*/ 554832 h 1109663"/>
                <a:gd name="connsiteX35" fmla="*/ 478632 w 585788"/>
                <a:gd name="connsiteY35" fmla="*/ 659607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09663">
                  <a:moveTo>
                    <a:pt x="478632" y="659607"/>
                  </a:moveTo>
                  <a:lnTo>
                    <a:pt x="390525" y="826294"/>
                  </a:lnTo>
                  <a:lnTo>
                    <a:pt x="335757" y="907257"/>
                  </a:lnTo>
                  <a:lnTo>
                    <a:pt x="211932" y="1045369"/>
                  </a:lnTo>
                  <a:lnTo>
                    <a:pt x="164307" y="1092994"/>
                  </a:lnTo>
                  <a:lnTo>
                    <a:pt x="135732" y="1104900"/>
                  </a:lnTo>
                  <a:lnTo>
                    <a:pt x="95250" y="1109663"/>
                  </a:lnTo>
                  <a:lnTo>
                    <a:pt x="64294" y="1109663"/>
                  </a:lnTo>
                  <a:lnTo>
                    <a:pt x="47625" y="1102519"/>
                  </a:lnTo>
                  <a:lnTo>
                    <a:pt x="26194" y="1076325"/>
                  </a:lnTo>
                  <a:lnTo>
                    <a:pt x="9525" y="1042988"/>
                  </a:lnTo>
                  <a:lnTo>
                    <a:pt x="0" y="971550"/>
                  </a:lnTo>
                  <a:lnTo>
                    <a:pt x="2382" y="902494"/>
                  </a:lnTo>
                  <a:cubicBezTo>
                    <a:pt x="3176" y="880269"/>
                    <a:pt x="3969" y="858044"/>
                    <a:pt x="4763" y="835819"/>
                  </a:cubicBezTo>
                  <a:lnTo>
                    <a:pt x="28575" y="769144"/>
                  </a:lnTo>
                  <a:lnTo>
                    <a:pt x="57150" y="723900"/>
                  </a:lnTo>
                  <a:lnTo>
                    <a:pt x="102394" y="666750"/>
                  </a:lnTo>
                  <a:lnTo>
                    <a:pt x="190500" y="588169"/>
                  </a:lnTo>
                  <a:lnTo>
                    <a:pt x="257175" y="528638"/>
                  </a:lnTo>
                  <a:lnTo>
                    <a:pt x="295275" y="490538"/>
                  </a:lnTo>
                  <a:lnTo>
                    <a:pt x="342900" y="419100"/>
                  </a:lnTo>
                  <a:lnTo>
                    <a:pt x="395288" y="345282"/>
                  </a:lnTo>
                  <a:lnTo>
                    <a:pt x="431007" y="266700"/>
                  </a:lnTo>
                  <a:lnTo>
                    <a:pt x="473869" y="166688"/>
                  </a:lnTo>
                  <a:lnTo>
                    <a:pt x="511969" y="54769"/>
                  </a:lnTo>
                  <a:lnTo>
                    <a:pt x="519113" y="23813"/>
                  </a:lnTo>
                  <a:lnTo>
                    <a:pt x="528638" y="9525"/>
                  </a:lnTo>
                  <a:lnTo>
                    <a:pt x="545307" y="2382"/>
                  </a:lnTo>
                  <a:lnTo>
                    <a:pt x="559594" y="0"/>
                  </a:lnTo>
                  <a:lnTo>
                    <a:pt x="576263" y="4763"/>
                  </a:lnTo>
                  <a:lnTo>
                    <a:pt x="581025" y="14288"/>
                  </a:lnTo>
                  <a:lnTo>
                    <a:pt x="585788" y="109538"/>
                  </a:lnTo>
                  <a:lnTo>
                    <a:pt x="571500" y="285750"/>
                  </a:lnTo>
                  <a:lnTo>
                    <a:pt x="547688" y="442913"/>
                  </a:lnTo>
                  <a:lnTo>
                    <a:pt x="511969" y="554832"/>
                  </a:lnTo>
                  <a:lnTo>
                    <a:pt x="478632" y="659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B696657-D10C-D54B-AA5D-76783937D778}"/>
                </a:ext>
              </a:extLst>
            </p:cNvPr>
            <p:cNvSpPr/>
            <p:nvPr/>
          </p:nvSpPr>
          <p:spPr>
            <a:xfrm>
              <a:off x="4033838" y="4716463"/>
              <a:ext cx="492125" cy="1006475"/>
            </a:xfrm>
            <a:custGeom>
              <a:avLst/>
              <a:gdLst>
                <a:gd name="connsiteX0" fmla="*/ 204787 w 491331"/>
                <a:gd name="connsiteY0" fmla="*/ 709613 h 1004888"/>
                <a:gd name="connsiteX1" fmla="*/ 166687 w 491331"/>
                <a:gd name="connsiteY1" fmla="*/ 514350 h 1004888"/>
                <a:gd name="connsiteX2" fmla="*/ 97631 w 491331"/>
                <a:gd name="connsiteY2" fmla="*/ 283369 h 1004888"/>
                <a:gd name="connsiteX3" fmla="*/ 11906 w 491331"/>
                <a:gd name="connsiteY3" fmla="*/ 66675 h 1004888"/>
                <a:gd name="connsiteX4" fmla="*/ 0 w 491331"/>
                <a:gd name="connsiteY4" fmla="*/ 33338 h 1004888"/>
                <a:gd name="connsiteX5" fmla="*/ 2381 w 491331"/>
                <a:gd name="connsiteY5" fmla="*/ 11907 h 1004888"/>
                <a:gd name="connsiteX6" fmla="*/ 11906 w 491331"/>
                <a:gd name="connsiteY6" fmla="*/ 2382 h 1004888"/>
                <a:gd name="connsiteX7" fmla="*/ 33337 w 491331"/>
                <a:gd name="connsiteY7" fmla="*/ 0 h 1004888"/>
                <a:gd name="connsiteX8" fmla="*/ 90487 w 491331"/>
                <a:gd name="connsiteY8" fmla="*/ 71438 h 1004888"/>
                <a:gd name="connsiteX9" fmla="*/ 202406 w 491331"/>
                <a:gd name="connsiteY9" fmla="*/ 221457 h 1004888"/>
                <a:gd name="connsiteX10" fmla="*/ 345281 w 491331"/>
                <a:gd name="connsiteY10" fmla="*/ 397669 h 1004888"/>
                <a:gd name="connsiteX11" fmla="*/ 388143 w 491331"/>
                <a:gd name="connsiteY11" fmla="*/ 454819 h 1004888"/>
                <a:gd name="connsiteX12" fmla="*/ 414337 w 491331"/>
                <a:gd name="connsiteY12" fmla="*/ 495300 h 1004888"/>
                <a:gd name="connsiteX13" fmla="*/ 440531 w 491331"/>
                <a:gd name="connsiteY13" fmla="*/ 545307 h 1004888"/>
                <a:gd name="connsiteX14" fmla="*/ 466725 w 491331"/>
                <a:gd name="connsiteY14" fmla="*/ 607219 h 1004888"/>
                <a:gd name="connsiteX15" fmla="*/ 481012 w 491331"/>
                <a:gd name="connsiteY15" fmla="*/ 666750 h 1004888"/>
                <a:gd name="connsiteX16" fmla="*/ 488156 w 491331"/>
                <a:gd name="connsiteY16" fmla="*/ 711994 h 1004888"/>
                <a:gd name="connsiteX17" fmla="*/ 490537 w 491331"/>
                <a:gd name="connsiteY17" fmla="*/ 771525 h 1004888"/>
                <a:gd name="connsiteX18" fmla="*/ 478631 w 491331"/>
                <a:gd name="connsiteY18" fmla="*/ 852488 h 1004888"/>
                <a:gd name="connsiteX19" fmla="*/ 464343 w 491331"/>
                <a:gd name="connsiteY19" fmla="*/ 900113 h 1004888"/>
                <a:gd name="connsiteX20" fmla="*/ 438150 w 491331"/>
                <a:gd name="connsiteY20" fmla="*/ 954882 h 1004888"/>
                <a:gd name="connsiteX21" fmla="*/ 407193 w 491331"/>
                <a:gd name="connsiteY21" fmla="*/ 985838 h 1004888"/>
                <a:gd name="connsiteX22" fmla="*/ 383381 w 491331"/>
                <a:gd name="connsiteY22" fmla="*/ 997744 h 1004888"/>
                <a:gd name="connsiteX23" fmla="*/ 350043 w 491331"/>
                <a:gd name="connsiteY23" fmla="*/ 1004888 h 1004888"/>
                <a:gd name="connsiteX24" fmla="*/ 314325 w 491331"/>
                <a:gd name="connsiteY24" fmla="*/ 995363 h 1004888"/>
                <a:gd name="connsiteX25" fmla="*/ 292893 w 491331"/>
                <a:gd name="connsiteY25" fmla="*/ 973932 h 1004888"/>
                <a:gd name="connsiteX26" fmla="*/ 264318 w 491331"/>
                <a:gd name="connsiteY26" fmla="*/ 923925 h 1004888"/>
                <a:gd name="connsiteX27" fmla="*/ 240506 w 491331"/>
                <a:gd name="connsiteY27" fmla="*/ 854869 h 1004888"/>
                <a:gd name="connsiteX28" fmla="*/ 204787 w 491331"/>
                <a:gd name="connsiteY28" fmla="*/ 70961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331" h="1004888">
                  <a:moveTo>
                    <a:pt x="204787" y="709613"/>
                  </a:moveTo>
                  <a:lnTo>
                    <a:pt x="166687" y="514350"/>
                  </a:lnTo>
                  <a:lnTo>
                    <a:pt x="97631" y="283369"/>
                  </a:lnTo>
                  <a:lnTo>
                    <a:pt x="11906" y="6667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90487" y="71438"/>
                  </a:lnTo>
                  <a:lnTo>
                    <a:pt x="202406" y="221457"/>
                  </a:lnTo>
                  <a:lnTo>
                    <a:pt x="345281" y="397669"/>
                  </a:lnTo>
                  <a:lnTo>
                    <a:pt x="388143" y="454819"/>
                  </a:lnTo>
                  <a:lnTo>
                    <a:pt x="414337" y="495300"/>
                  </a:lnTo>
                  <a:lnTo>
                    <a:pt x="440531" y="545307"/>
                  </a:lnTo>
                  <a:lnTo>
                    <a:pt x="466725" y="607219"/>
                  </a:lnTo>
                  <a:lnTo>
                    <a:pt x="481012" y="666750"/>
                  </a:lnTo>
                  <a:lnTo>
                    <a:pt x="488156" y="711994"/>
                  </a:lnTo>
                  <a:cubicBezTo>
                    <a:pt x="488950" y="731838"/>
                    <a:pt x="491331" y="750491"/>
                    <a:pt x="490537" y="771525"/>
                  </a:cubicBezTo>
                  <a:lnTo>
                    <a:pt x="478631" y="852488"/>
                  </a:lnTo>
                  <a:lnTo>
                    <a:pt x="464343" y="900113"/>
                  </a:lnTo>
                  <a:lnTo>
                    <a:pt x="438150" y="954882"/>
                  </a:lnTo>
                  <a:lnTo>
                    <a:pt x="407193" y="985838"/>
                  </a:lnTo>
                  <a:lnTo>
                    <a:pt x="383381" y="997744"/>
                  </a:lnTo>
                  <a:lnTo>
                    <a:pt x="350043" y="1004888"/>
                  </a:lnTo>
                  <a:lnTo>
                    <a:pt x="314325" y="995363"/>
                  </a:lnTo>
                  <a:lnTo>
                    <a:pt x="292893" y="973932"/>
                  </a:lnTo>
                  <a:lnTo>
                    <a:pt x="264318" y="923925"/>
                  </a:lnTo>
                  <a:lnTo>
                    <a:pt x="240506" y="854869"/>
                  </a:lnTo>
                  <a:lnTo>
                    <a:pt x="204787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6D01FD4-39C7-6D4B-9BED-19FC6CAABC96}"/>
                </a:ext>
              </a:extLst>
            </p:cNvPr>
            <p:cNvSpPr/>
            <p:nvPr/>
          </p:nvSpPr>
          <p:spPr>
            <a:xfrm>
              <a:off x="5200650" y="4729163"/>
              <a:ext cx="633413" cy="976312"/>
            </a:xfrm>
            <a:custGeom>
              <a:avLst/>
              <a:gdLst>
                <a:gd name="connsiteX0" fmla="*/ 359569 w 633413"/>
                <a:gd name="connsiteY0" fmla="*/ 702468 h 976312"/>
                <a:gd name="connsiteX1" fmla="*/ 257175 w 633413"/>
                <a:gd name="connsiteY1" fmla="*/ 464343 h 976312"/>
                <a:gd name="connsiteX2" fmla="*/ 178594 w 633413"/>
                <a:gd name="connsiteY2" fmla="*/ 304800 h 976312"/>
                <a:gd name="connsiteX3" fmla="*/ 126206 w 633413"/>
                <a:gd name="connsiteY3" fmla="*/ 216693 h 976312"/>
                <a:gd name="connsiteX4" fmla="*/ 50006 w 633413"/>
                <a:gd name="connsiteY4" fmla="*/ 114300 h 976312"/>
                <a:gd name="connsiteX5" fmla="*/ 16669 w 633413"/>
                <a:gd name="connsiteY5" fmla="*/ 73818 h 976312"/>
                <a:gd name="connsiteX6" fmla="*/ 4763 w 633413"/>
                <a:gd name="connsiteY6" fmla="*/ 54768 h 976312"/>
                <a:gd name="connsiteX7" fmla="*/ 0 w 633413"/>
                <a:gd name="connsiteY7" fmla="*/ 28575 h 976312"/>
                <a:gd name="connsiteX8" fmla="*/ 0 w 633413"/>
                <a:gd name="connsiteY8" fmla="*/ 14287 h 976312"/>
                <a:gd name="connsiteX9" fmla="*/ 7144 w 633413"/>
                <a:gd name="connsiteY9" fmla="*/ 4762 h 976312"/>
                <a:gd name="connsiteX10" fmla="*/ 28575 w 633413"/>
                <a:gd name="connsiteY10" fmla="*/ 0 h 976312"/>
                <a:gd name="connsiteX11" fmla="*/ 69056 w 633413"/>
                <a:gd name="connsiteY11" fmla="*/ 21431 h 976312"/>
                <a:gd name="connsiteX12" fmla="*/ 161925 w 633413"/>
                <a:gd name="connsiteY12" fmla="*/ 80962 h 976312"/>
                <a:gd name="connsiteX13" fmla="*/ 233363 w 633413"/>
                <a:gd name="connsiteY13" fmla="*/ 130968 h 976312"/>
                <a:gd name="connsiteX14" fmla="*/ 307181 w 633413"/>
                <a:gd name="connsiteY14" fmla="*/ 188118 h 976312"/>
                <a:gd name="connsiteX15" fmla="*/ 371475 w 633413"/>
                <a:gd name="connsiteY15" fmla="*/ 242887 h 976312"/>
                <a:gd name="connsiteX16" fmla="*/ 431006 w 633413"/>
                <a:gd name="connsiteY16" fmla="*/ 297656 h 976312"/>
                <a:gd name="connsiteX17" fmla="*/ 492919 w 633413"/>
                <a:gd name="connsiteY17" fmla="*/ 361950 h 976312"/>
                <a:gd name="connsiteX18" fmla="*/ 595313 w 633413"/>
                <a:gd name="connsiteY18" fmla="*/ 495300 h 976312"/>
                <a:gd name="connsiteX19" fmla="*/ 616744 w 633413"/>
                <a:gd name="connsiteY19" fmla="*/ 528637 h 976312"/>
                <a:gd name="connsiteX20" fmla="*/ 628650 w 633413"/>
                <a:gd name="connsiteY20" fmla="*/ 595312 h 976312"/>
                <a:gd name="connsiteX21" fmla="*/ 633413 w 633413"/>
                <a:gd name="connsiteY21" fmla="*/ 700087 h 976312"/>
                <a:gd name="connsiteX22" fmla="*/ 633413 w 633413"/>
                <a:gd name="connsiteY22" fmla="*/ 769143 h 976312"/>
                <a:gd name="connsiteX23" fmla="*/ 623888 w 633413"/>
                <a:gd name="connsiteY23" fmla="*/ 835818 h 976312"/>
                <a:gd name="connsiteX24" fmla="*/ 604838 w 633413"/>
                <a:gd name="connsiteY24" fmla="*/ 912018 h 976312"/>
                <a:gd name="connsiteX25" fmla="*/ 588169 w 633413"/>
                <a:gd name="connsiteY25" fmla="*/ 945356 h 976312"/>
                <a:gd name="connsiteX26" fmla="*/ 569119 w 633413"/>
                <a:gd name="connsiteY26" fmla="*/ 964406 h 976312"/>
                <a:gd name="connsiteX27" fmla="*/ 545306 w 633413"/>
                <a:gd name="connsiteY27" fmla="*/ 973931 h 976312"/>
                <a:gd name="connsiteX28" fmla="*/ 521494 w 633413"/>
                <a:gd name="connsiteY28" fmla="*/ 976312 h 976312"/>
                <a:gd name="connsiteX29" fmla="*/ 488156 w 633413"/>
                <a:gd name="connsiteY29" fmla="*/ 969168 h 976312"/>
                <a:gd name="connsiteX30" fmla="*/ 445294 w 633413"/>
                <a:gd name="connsiteY30" fmla="*/ 945356 h 976312"/>
                <a:gd name="connsiteX31" fmla="*/ 423863 w 633413"/>
                <a:gd name="connsiteY31" fmla="*/ 909637 h 976312"/>
                <a:gd name="connsiteX32" fmla="*/ 359569 w 633413"/>
                <a:gd name="connsiteY32" fmla="*/ 7024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3413" h="976312">
                  <a:moveTo>
                    <a:pt x="359569" y="702468"/>
                  </a:moveTo>
                  <a:lnTo>
                    <a:pt x="257175" y="464343"/>
                  </a:lnTo>
                  <a:lnTo>
                    <a:pt x="178594" y="304800"/>
                  </a:lnTo>
                  <a:lnTo>
                    <a:pt x="126206" y="216693"/>
                  </a:lnTo>
                  <a:lnTo>
                    <a:pt x="50006" y="114300"/>
                  </a:lnTo>
                  <a:lnTo>
                    <a:pt x="16669" y="73818"/>
                  </a:lnTo>
                  <a:lnTo>
                    <a:pt x="4763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6" y="21431"/>
                  </a:lnTo>
                  <a:lnTo>
                    <a:pt x="161925" y="80962"/>
                  </a:lnTo>
                  <a:lnTo>
                    <a:pt x="233363" y="130968"/>
                  </a:lnTo>
                  <a:lnTo>
                    <a:pt x="307181" y="188118"/>
                  </a:lnTo>
                  <a:lnTo>
                    <a:pt x="371475" y="242887"/>
                  </a:lnTo>
                  <a:lnTo>
                    <a:pt x="431006" y="297656"/>
                  </a:lnTo>
                  <a:lnTo>
                    <a:pt x="492919" y="361950"/>
                  </a:lnTo>
                  <a:lnTo>
                    <a:pt x="595313" y="495300"/>
                  </a:lnTo>
                  <a:lnTo>
                    <a:pt x="616744" y="528637"/>
                  </a:lnTo>
                  <a:lnTo>
                    <a:pt x="628650" y="595312"/>
                  </a:lnTo>
                  <a:lnTo>
                    <a:pt x="633413" y="700087"/>
                  </a:lnTo>
                  <a:lnTo>
                    <a:pt x="633413" y="769143"/>
                  </a:lnTo>
                  <a:lnTo>
                    <a:pt x="623888" y="835818"/>
                  </a:lnTo>
                  <a:lnTo>
                    <a:pt x="604838" y="912018"/>
                  </a:lnTo>
                  <a:lnTo>
                    <a:pt x="588169" y="945356"/>
                  </a:lnTo>
                  <a:lnTo>
                    <a:pt x="569119" y="964406"/>
                  </a:lnTo>
                  <a:lnTo>
                    <a:pt x="545306" y="973931"/>
                  </a:lnTo>
                  <a:lnTo>
                    <a:pt x="521494" y="976312"/>
                  </a:lnTo>
                  <a:lnTo>
                    <a:pt x="488156" y="969168"/>
                  </a:lnTo>
                  <a:lnTo>
                    <a:pt x="445294" y="945356"/>
                  </a:lnTo>
                  <a:lnTo>
                    <a:pt x="423863" y="909637"/>
                  </a:lnTo>
                  <a:lnTo>
                    <a:pt x="359569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4C24898-B014-E140-8D55-0028E96D32AA}"/>
                </a:ext>
              </a:extLst>
            </p:cNvPr>
            <p:cNvSpPr/>
            <p:nvPr/>
          </p:nvSpPr>
          <p:spPr>
            <a:xfrm>
              <a:off x="6351588" y="4686300"/>
              <a:ext cx="828675" cy="1066800"/>
            </a:xfrm>
            <a:custGeom>
              <a:avLst/>
              <a:gdLst>
                <a:gd name="connsiteX0" fmla="*/ 478631 w 828675"/>
                <a:gd name="connsiteY0" fmla="*/ 769144 h 1066800"/>
                <a:gd name="connsiteX1" fmla="*/ 423862 w 828675"/>
                <a:gd name="connsiteY1" fmla="*/ 642938 h 1066800"/>
                <a:gd name="connsiteX2" fmla="*/ 333375 w 828675"/>
                <a:gd name="connsiteY2" fmla="*/ 490538 h 1066800"/>
                <a:gd name="connsiteX3" fmla="*/ 188119 w 828675"/>
                <a:gd name="connsiteY3" fmla="*/ 280988 h 1066800"/>
                <a:gd name="connsiteX4" fmla="*/ 19050 w 828675"/>
                <a:gd name="connsiteY4" fmla="*/ 64294 h 1066800"/>
                <a:gd name="connsiteX5" fmla="*/ 7144 w 828675"/>
                <a:gd name="connsiteY5" fmla="*/ 42863 h 1066800"/>
                <a:gd name="connsiteX6" fmla="*/ 0 w 828675"/>
                <a:gd name="connsiteY6" fmla="*/ 23813 h 1066800"/>
                <a:gd name="connsiteX7" fmla="*/ 0 w 828675"/>
                <a:gd name="connsiteY7" fmla="*/ 11906 h 1066800"/>
                <a:gd name="connsiteX8" fmla="*/ 7144 w 828675"/>
                <a:gd name="connsiteY8" fmla="*/ 0 h 1066800"/>
                <a:gd name="connsiteX9" fmla="*/ 23812 w 828675"/>
                <a:gd name="connsiteY9" fmla="*/ 2381 h 1066800"/>
                <a:gd name="connsiteX10" fmla="*/ 73819 w 828675"/>
                <a:gd name="connsiteY10" fmla="*/ 28575 h 1066800"/>
                <a:gd name="connsiteX11" fmla="*/ 204787 w 828675"/>
                <a:gd name="connsiteY11" fmla="*/ 109538 h 1066800"/>
                <a:gd name="connsiteX12" fmla="*/ 316706 w 828675"/>
                <a:gd name="connsiteY12" fmla="*/ 180975 h 1066800"/>
                <a:gd name="connsiteX13" fmla="*/ 423862 w 828675"/>
                <a:gd name="connsiteY13" fmla="*/ 257175 h 1066800"/>
                <a:gd name="connsiteX14" fmla="*/ 509587 w 828675"/>
                <a:gd name="connsiteY14" fmla="*/ 323850 h 1066800"/>
                <a:gd name="connsiteX15" fmla="*/ 573881 w 828675"/>
                <a:gd name="connsiteY15" fmla="*/ 385763 h 1066800"/>
                <a:gd name="connsiteX16" fmla="*/ 664369 w 828675"/>
                <a:gd name="connsiteY16" fmla="*/ 483394 h 1066800"/>
                <a:gd name="connsiteX17" fmla="*/ 759619 w 828675"/>
                <a:gd name="connsiteY17" fmla="*/ 592931 h 1066800"/>
                <a:gd name="connsiteX18" fmla="*/ 783431 w 828675"/>
                <a:gd name="connsiteY18" fmla="*/ 635794 h 1066800"/>
                <a:gd name="connsiteX19" fmla="*/ 804862 w 828675"/>
                <a:gd name="connsiteY19" fmla="*/ 700088 h 1066800"/>
                <a:gd name="connsiteX20" fmla="*/ 821531 w 828675"/>
                <a:gd name="connsiteY20" fmla="*/ 778669 h 1066800"/>
                <a:gd name="connsiteX21" fmla="*/ 828675 w 828675"/>
                <a:gd name="connsiteY21" fmla="*/ 864394 h 1066800"/>
                <a:gd name="connsiteX22" fmla="*/ 821531 w 828675"/>
                <a:gd name="connsiteY22" fmla="*/ 926306 h 1066800"/>
                <a:gd name="connsiteX23" fmla="*/ 800100 w 828675"/>
                <a:gd name="connsiteY23" fmla="*/ 981075 h 1066800"/>
                <a:gd name="connsiteX24" fmla="*/ 776287 w 828675"/>
                <a:gd name="connsiteY24" fmla="*/ 1021556 h 1066800"/>
                <a:gd name="connsiteX25" fmla="*/ 733425 w 828675"/>
                <a:gd name="connsiteY25" fmla="*/ 1054894 h 1066800"/>
                <a:gd name="connsiteX26" fmla="*/ 700087 w 828675"/>
                <a:gd name="connsiteY26" fmla="*/ 1066800 h 1066800"/>
                <a:gd name="connsiteX27" fmla="*/ 673894 w 828675"/>
                <a:gd name="connsiteY27" fmla="*/ 1064419 h 1066800"/>
                <a:gd name="connsiteX28" fmla="*/ 640556 w 828675"/>
                <a:gd name="connsiteY28" fmla="*/ 1052513 h 1066800"/>
                <a:gd name="connsiteX29" fmla="*/ 604837 w 828675"/>
                <a:gd name="connsiteY29" fmla="*/ 1028700 h 1066800"/>
                <a:gd name="connsiteX30" fmla="*/ 559594 w 828675"/>
                <a:gd name="connsiteY30" fmla="*/ 976313 h 1066800"/>
                <a:gd name="connsiteX31" fmla="*/ 478631 w 828675"/>
                <a:gd name="connsiteY31" fmla="*/ 7691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8675" h="1066800">
                  <a:moveTo>
                    <a:pt x="478631" y="769144"/>
                  </a:moveTo>
                  <a:lnTo>
                    <a:pt x="423862" y="642938"/>
                  </a:lnTo>
                  <a:lnTo>
                    <a:pt x="333375" y="490538"/>
                  </a:lnTo>
                  <a:lnTo>
                    <a:pt x="188119" y="280988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2" y="2381"/>
                  </a:lnTo>
                  <a:lnTo>
                    <a:pt x="73819" y="28575"/>
                  </a:lnTo>
                  <a:lnTo>
                    <a:pt x="204787" y="109538"/>
                  </a:lnTo>
                  <a:lnTo>
                    <a:pt x="316706" y="180975"/>
                  </a:lnTo>
                  <a:lnTo>
                    <a:pt x="423862" y="257175"/>
                  </a:lnTo>
                  <a:lnTo>
                    <a:pt x="509587" y="323850"/>
                  </a:lnTo>
                  <a:lnTo>
                    <a:pt x="573881" y="385763"/>
                  </a:lnTo>
                  <a:lnTo>
                    <a:pt x="664369" y="483394"/>
                  </a:lnTo>
                  <a:lnTo>
                    <a:pt x="759619" y="592931"/>
                  </a:lnTo>
                  <a:lnTo>
                    <a:pt x="783431" y="635794"/>
                  </a:lnTo>
                  <a:lnTo>
                    <a:pt x="804862" y="700088"/>
                  </a:lnTo>
                  <a:lnTo>
                    <a:pt x="821531" y="778669"/>
                  </a:lnTo>
                  <a:lnTo>
                    <a:pt x="828675" y="864394"/>
                  </a:lnTo>
                  <a:lnTo>
                    <a:pt x="821531" y="926306"/>
                  </a:lnTo>
                  <a:lnTo>
                    <a:pt x="800100" y="981075"/>
                  </a:lnTo>
                  <a:lnTo>
                    <a:pt x="776287" y="1021556"/>
                  </a:lnTo>
                  <a:lnTo>
                    <a:pt x="733425" y="1054894"/>
                  </a:lnTo>
                  <a:lnTo>
                    <a:pt x="700087" y="1066800"/>
                  </a:lnTo>
                  <a:lnTo>
                    <a:pt x="673894" y="1064419"/>
                  </a:lnTo>
                  <a:lnTo>
                    <a:pt x="640556" y="1052513"/>
                  </a:lnTo>
                  <a:lnTo>
                    <a:pt x="604837" y="1028700"/>
                  </a:lnTo>
                  <a:lnTo>
                    <a:pt x="559594" y="976313"/>
                  </a:lnTo>
                  <a:lnTo>
                    <a:pt x="478631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1AD343C-48F8-5340-8BF6-3E2AFB9D9C0D}"/>
                </a:ext>
              </a:extLst>
            </p:cNvPr>
            <p:cNvSpPr/>
            <p:nvPr/>
          </p:nvSpPr>
          <p:spPr>
            <a:xfrm rot="16200000">
              <a:off x="1990726" y="2819400"/>
              <a:ext cx="2366962" cy="420687"/>
            </a:xfrm>
            <a:custGeom>
              <a:avLst/>
              <a:gdLst>
                <a:gd name="connsiteX0" fmla="*/ 1604963 w 2366963"/>
                <a:gd name="connsiteY0" fmla="*/ 416719 h 421482"/>
                <a:gd name="connsiteX1" fmla="*/ 1362075 w 2366963"/>
                <a:gd name="connsiteY1" fmla="*/ 419100 h 421482"/>
                <a:gd name="connsiteX2" fmla="*/ 1202532 w 2366963"/>
                <a:gd name="connsiteY2" fmla="*/ 414338 h 421482"/>
                <a:gd name="connsiteX3" fmla="*/ 392907 w 2366963"/>
                <a:gd name="connsiteY3" fmla="*/ 397669 h 421482"/>
                <a:gd name="connsiteX4" fmla="*/ 221457 w 2366963"/>
                <a:gd name="connsiteY4" fmla="*/ 395288 h 421482"/>
                <a:gd name="connsiteX5" fmla="*/ 154782 w 2366963"/>
                <a:gd name="connsiteY5" fmla="*/ 395288 h 421482"/>
                <a:gd name="connsiteX6" fmla="*/ 80963 w 2366963"/>
                <a:gd name="connsiteY6" fmla="*/ 381000 h 421482"/>
                <a:gd name="connsiteX7" fmla="*/ 50007 w 2366963"/>
                <a:gd name="connsiteY7" fmla="*/ 371475 h 421482"/>
                <a:gd name="connsiteX8" fmla="*/ 26194 w 2366963"/>
                <a:gd name="connsiteY8" fmla="*/ 357188 h 421482"/>
                <a:gd name="connsiteX9" fmla="*/ 9525 w 2366963"/>
                <a:gd name="connsiteY9" fmla="*/ 338138 h 421482"/>
                <a:gd name="connsiteX10" fmla="*/ 0 w 2366963"/>
                <a:gd name="connsiteY10" fmla="*/ 309563 h 421482"/>
                <a:gd name="connsiteX11" fmla="*/ 0 w 2366963"/>
                <a:gd name="connsiteY11" fmla="*/ 276225 h 421482"/>
                <a:gd name="connsiteX12" fmla="*/ 9525 w 2366963"/>
                <a:gd name="connsiteY12" fmla="*/ 245269 h 421482"/>
                <a:gd name="connsiteX13" fmla="*/ 23813 w 2366963"/>
                <a:gd name="connsiteY13" fmla="*/ 219075 h 421482"/>
                <a:gd name="connsiteX14" fmla="*/ 50007 w 2366963"/>
                <a:gd name="connsiteY14" fmla="*/ 197644 h 421482"/>
                <a:gd name="connsiteX15" fmla="*/ 80963 w 2366963"/>
                <a:gd name="connsiteY15" fmla="*/ 178594 h 421482"/>
                <a:gd name="connsiteX16" fmla="*/ 119063 w 2366963"/>
                <a:gd name="connsiteY16" fmla="*/ 161925 h 421482"/>
                <a:gd name="connsiteX17" fmla="*/ 183357 w 2366963"/>
                <a:gd name="connsiteY17" fmla="*/ 142875 h 421482"/>
                <a:gd name="connsiteX18" fmla="*/ 254794 w 2366963"/>
                <a:gd name="connsiteY18" fmla="*/ 130969 h 421482"/>
                <a:gd name="connsiteX19" fmla="*/ 319088 w 2366963"/>
                <a:gd name="connsiteY19" fmla="*/ 130969 h 421482"/>
                <a:gd name="connsiteX20" fmla="*/ 390525 w 2366963"/>
                <a:gd name="connsiteY20" fmla="*/ 150019 h 421482"/>
                <a:gd name="connsiteX21" fmla="*/ 516732 w 2366963"/>
                <a:gd name="connsiteY21" fmla="*/ 183357 h 421482"/>
                <a:gd name="connsiteX22" fmla="*/ 581025 w 2366963"/>
                <a:gd name="connsiteY22" fmla="*/ 195263 h 421482"/>
                <a:gd name="connsiteX23" fmla="*/ 935832 w 2366963"/>
                <a:gd name="connsiteY23" fmla="*/ 197644 h 421482"/>
                <a:gd name="connsiteX24" fmla="*/ 1419225 w 2366963"/>
                <a:gd name="connsiteY24" fmla="*/ 197644 h 421482"/>
                <a:gd name="connsiteX25" fmla="*/ 1966913 w 2366963"/>
                <a:gd name="connsiteY25" fmla="*/ 197644 h 421482"/>
                <a:gd name="connsiteX26" fmla="*/ 2035969 w 2366963"/>
                <a:gd name="connsiteY26" fmla="*/ 190500 h 421482"/>
                <a:gd name="connsiteX27" fmla="*/ 2116932 w 2366963"/>
                <a:gd name="connsiteY27" fmla="*/ 171450 h 421482"/>
                <a:gd name="connsiteX28" fmla="*/ 2183607 w 2366963"/>
                <a:gd name="connsiteY28" fmla="*/ 135732 h 421482"/>
                <a:gd name="connsiteX29" fmla="*/ 2250282 w 2366963"/>
                <a:gd name="connsiteY29" fmla="*/ 90488 h 421482"/>
                <a:gd name="connsiteX30" fmla="*/ 2312194 w 2366963"/>
                <a:gd name="connsiteY30" fmla="*/ 30957 h 421482"/>
                <a:gd name="connsiteX31" fmla="*/ 2328863 w 2366963"/>
                <a:gd name="connsiteY31" fmla="*/ 11907 h 421482"/>
                <a:gd name="connsiteX32" fmla="*/ 2343150 w 2366963"/>
                <a:gd name="connsiteY32" fmla="*/ 0 h 421482"/>
                <a:gd name="connsiteX33" fmla="*/ 2343150 w 2366963"/>
                <a:gd name="connsiteY33" fmla="*/ 0 h 421482"/>
                <a:gd name="connsiteX34" fmla="*/ 2364582 w 2366963"/>
                <a:gd name="connsiteY34" fmla="*/ 4763 h 421482"/>
                <a:gd name="connsiteX35" fmla="*/ 2366963 w 2366963"/>
                <a:gd name="connsiteY35" fmla="*/ 26194 h 421482"/>
                <a:gd name="connsiteX36" fmla="*/ 2362200 w 2366963"/>
                <a:gd name="connsiteY36" fmla="*/ 66675 h 421482"/>
                <a:gd name="connsiteX37" fmla="*/ 2340769 w 2366963"/>
                <a:gd name="connsiteY37" fmla="*/ 145257 h 421482"/>
                <a:gd name="connsiteX38" fmla="*/ 2302669 w 2366963"/>
                <a:gd name="connsiteY38" fmla="*/ 252413 h 421482"/>
                <a:gd name="connsiteX39" fmla="*/ 2235994 w 2366963"/>
                <a:gd name="connsiteY39" fmla="*/ 388144 h 421482"/>
                <a:gd name="connsiteX40" fmla="*/ 2152650 w 2366963"/>
                <a:gd name="connsiteY40" fmla="*/ 421482 h 421482"/>
                <a:gd name="connsiteX41" fmla="*/ 1604963 w 2366963"/>
                <a:gd name="connsiteY41" fmla="*/ 41671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66963" h="421482">
                  <a:moveTo>
                    <a:pt x="1604963" y="416719"/>
                  </a:moveTo>
                  <a:lnTo>
                    <a:pt x="1362075" y="419100"/>
                  </a:lnTo>
                  <a:lnTo>
                    <a:pt x="1202532" y="414338"/>
                  </a:lnTo>
                  <a:lnTo>
                    <a:pt x="392907" y="397669"/>
                  </a:lnTo>
                  <a:lnTo>
                    <a:pt x="221457" y="395288"/>
                  </a:lnTo>
                  <a:lnTo>
                    <a:pt x="154782" y="395288"/>
                  </a:lnTo>
                  <a:lnTo>
                    <a:pt x="80963" y="381000"/>
                  </a:lnTo>
                  <a:lnTo>
                    <a:pt x="50007" y="371475"/>
                  </a:lnTo>
                  <a:lnTo>
                    <a:pt x="26194" y="357188"/>
                  </a:lnTo>
                  <a:lnTo>
                    <a:pt x="9525" y="338138"/>
                  </a:lnTo>
                  <a:lnTo>
                    <a:pt x="0" y="309563"/>
                  </a:lnTo>
                  <a:lnTo>
                    <a:pt x="0" y="276225"/>
                  </a:lnTo>
                  <a:lnTo>
                    <a:pt x="9525" y="245269"/>
                  </a:lnTo>
                  <a:lnTo>
                    <a:pt x="23813" y="219075"/>
                  </a:lnTo>
                  <a:lnTo>
                    <a:pt x="50007" y="197644"/>
                  </a:lnTo>
                  <a:lnTo>
                    <a:pt x="80963" y="178594"/>
                  </a:lnTo>
                  <a:lnTo>
                    <a:pt x="119063" y="161925"/>
                  </a:lnTo>
                  <a:lnTo>
                    <a:pt x="183357" y="142875"/>
                  </a:lnTo>
                  <a:lnTo>
                    <a:pt x="254794" y="130969"/>
                  </a:lnTo>
                  <a:lnTo>
                    <a:pt x="319088" y="130969"/>
                  </a:lnTo>
                  <a:lnTo>
                    <a:pt x="390525" y="150019"/>
                  </a:lnTo>
                  <a:lnTo>
                    <a:pt x="516732" y="183357"/>
                  </a:lnTo>
                  <a:lnTo>
                    <a:pt x="581025" y="195263"/>
                  </a:lnTo>
                  <a:lnTo>
                    <a:pt x="935832" y="197644"/>
                  </a:lnTo>
                  <a:lnTo>
                    <a:pt x="1419225" y="197644"/>
                  </a:lnTo>
                  <a:lnTo>
                    <a:pt x="1966913" y="197644"/>
                  </a:lnTo>
                  <a:lnTo>
                    <a:pt x="2035969" y="190500"/>
                  </a:lnTo>
                  <a:lnTo>
                    <a:pt x="2116932" y="171450"/>
                  </a:lnTo>
                  <a:lnTo>
                    <a:pt x="2183607" y="135732"/>
                  </a:lnTo>
                  <a:lnTo>
                    <a:pt x="2250282" y="90488"/>
                  </a:lnTo>
                  <a:lnTo>
                    <a:pt x="2312194" y="30957"/>
                  </a:lnTo>
                  <a:lnTo>
                    <a:pt x="2328863" y="11907"/>
                  </a:lnTo>
                  <a:lnTo>
                    <a:pt x="2343150" y="0"/>
                  </a:lnTo>
                  <a:lnTo>
                    <a:pt x="2343150" y="0"/>
                  </a:lnTo>
                  <a:lnTo>
                    <a:pt x="2364582" y="4763"/>
                  </a:lnTo>
                  <a:lnTo>
                    <a:pt x="2366963" y="26194"/>
                  </a:lnTo>
                  <a:lnTo>
                    <a:pt x="2362200" y="66675"/>
                  </a:lnTo>
                  <a:lnTo>
                    <a:pt x="2340769" y="145257"/>
                  </a:lnTo>
                  <a:lnTo>
                    <a:pt x="2302669" y="252413"/>
                  </a:lnTo>
                  <a:lnTo>
                    <a:pt x="2235994" y="388144"/>
                  </a:lnTo>
                  <a:lnTo>
                    <a:pt x="2152650" y="421482"/>
                  </a:lnTo>
                  <a:lnTo>
                    <a:pt x="16049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17007EC-10A3-0844-884B-84EB78E7C51C}"/>
                </a:ext>
              </a:extLst>
            </p:cNvPr>
            <p:cNvSpPr/>
            <p:nvPr/>
          </p:nvSpPr>
          <p:spPr>
            <a:xfrm rot="16200000">
              <a:off x="2709863" y="2295525"/>
              <a:ext cx="2324100" cy="1292225"/>
            </a:xfrm>
            <a:custGeom>
              <a:avLst/>
              <a:gdLst>
                <a:gd name="connsiteX0" fmla="*/ 983456 w 2324100"/>
                <a:gd name="connsiteY0" fmla="*/ 1226344 h 1293019"/>
                <a:gd name="connsiteX1" fmla="*/ 502444 w 2324100"/>
                <a:gd name="connsiteY1" fmla="*/ 1214437 h 1293019"/>
                <a:gd name="connsiteX2" fmla="*/ 219075 w 2324100"/>
                <a:gd name="connsiteY2" fmla="*/ 1209675 h 1293019"/>
                <a:gd name="connsiteX3" fmla="*/ 169069 w 2324100"/>
                <a:gd name="connsiteY3" fmla="*/ 1204912 h 1293019"/>
                <a:gd name="connsiteX4" fmla="*/ 130969 w 2324100"/>
                <a:gd name="connsiteY4" fmla="*/ 1195387 h 1293019"/>
                <a:gd name="connsiteX5" fmla="*/ 92869 w 2324100"/>
                <a:gd name="connsiteY5" fmla="*/ 1178719 h 1293019"/>
                <a:gd name="connsiteX6" fmla="*/ 59531 w 2324100"/>
                <a:gd name="connsiteY6" fmla="*/ 1157287 h 1293019"/>
                <a:gd name="connsiteX7" fmla="*/ 30956 w 2324100"/>
                <a:gd name="connsiteY7" fmla="*/ 1128712 h 1293019"/>
                <a:gd name="connsiteX8" fmla="*/ 14287 w 2324100"/>
                <a:gd name="connsiteY8" fmla="*/ 1104900 h 1293019"/>
                <a:gd name="connsiteX9" fmla="*/ 4762 w 2324100"/>
                <a:gd name="connsiteY9" fmla="*/ 1078706 h 1293019"/>
                <a:gd name="connsiteX10" fmla="*/ 0 w 2324100"/>
                <a:gd name="connsiteY10" fmla="*/ 1052512 h 1293019"/>
                <a:gd name="connsiteX11" fmla="*/ 4762 w 2324100"/>
                <a:gd name="connsiteY11" fmla="*/ 1019175 h 1293019"/>
                <a:gd name="connsiteX12" fmla="*/ 30956 w 2324100"/>
                <a:gd name="connsiteY12" fmla="*/ 978694 h 1293019"/>
                <a:gd name="connsiteX13" fmla="*/ 76200 w 2324100"/>
                <a:gd name="connsiteY13" fmla="*/ 964406 h 1293019"/>
                <a:gd name="connsiteX14" fmla="*/ 214312 w 2324100"/>
                <a:gd name="connsiteY14" fmla="*/ 935831 h 1293019"/>
                <a:gd name="connsiteX15" fmla="*/ 376237 w 2324100"/>
                <a:gd name="connsiteY15" fmla="*/ 966787 h 1293019"/>
                <a:gd name="connsiteX16" fmla="*/ 1233487 w 2324100"/>
                <a:gd name="connsiteY16" fmla="*/ 985837 h 1293019"/>
                <a:gd name="connsiteX17" fmla="*/ 1409700 w 2324100"/>
                <a:gd name="connsiteY17" fmla="*/ 988219 h 1293019"/>
                <a:gd name="connsiteX18" fmla="*/ 2040731 w 2324100"/>
                <a:gd name="connsiteY18" fmla="*/ 983456 h 1293019"/>
                <a:gd name="connsiteX19" fmla="*/ 2064544 w 2324100"/>
                <a:gd name="connsiteY19" fmla="*/ 978694 h 1293019"/>
                <a:gd name="connsiteX20" fmla="*/ 2081212 w 2324100"/>
                <a:gd name="connsiteY20" fmla="*/ 966787 h 1293019"/>
                <a:gd name="connsiteX21" fmla="*/ 2095500 w 2324100"/>
                <a:gd name="connsiteY21" fmla="*/ 945356 h 1293019"/>
                <a:gd name="connsiteX22" fmla="*/ 2097881 w 2324100"/>
                <a:gd name="connsiteY22" fmla="*/ 916781 h 1293019"/>
                <a:gd name="connsiteX23" fmla="*/ 2045494 w 2324100"/>
                <a:gd name="connsiteY23" fmla="*/ 419100 h 1293019"/>
                <a:gd name="connsiteX24" fmla="*/ 2005012 w 2324100"/>
                <a:gd name="connsiteY24" fmla="*/ 109537 h 1293019"/>
                <a:gd name="connsiteX25" fmla="*/ 2140744 w 2324100"/>
                <a:gd name="connsiteY25" fmla="*/ 0 h 1293019"/>
                <a:gd name="connsiteX26" fmla="*/ 2188369 w 2324100"/>
                <a:gd name="connsiteY26" fmla="*/ 347662 h 1293019"/>
                <a:gd name="connsiteX27" fmla="*/ 2255044 w 2324100"/>
                <a:gd name="connsiteY27" fmla="*/ 845344 h 1293019"/>
                <a:gd name="connsiteX28" fmla="*/ 2283619 w 2324100"/>
                <a:gd name="connsiteY28" fmla="*/ 885825 h 1293019"/>
                <a:gd name="connsiteX29" fmla="*/ 2305050 w 2324100"/>
                <a:gd name="connsiteY29" fmla="*/ 919162 h 1293019"/>
                <a:gd name="connsiteX30" fmla="*/ 2319337 w 2324100"/>
                <a:gd name="connsiteY30" fmla="*/ 954881 h 1293019"/>
                <a:gd name="connsiteX31" fmla="*/ 2324100 w 2324100"/>
                <a:gd name="connsiteY31" fmla="*/ 1004887 h 1293019"/>
                <a:gd name="connsiteX32" fmla="*/ 2319337 w 2324100"/>
                <a:gd name="connsiteY32" fmla="*/ 1047750 h 1293019"/>
                <a:gd name="connsiteX33" fmla="*/ 2297906 w 2324100"/>
                <a:gd name="connsiteY33" fmla="*/ 1097756 h 1293019"/>
                <a:gd name="connsiteX34" fmla="*/ 2235994 w 2324100"/>
                <a:gd name="connsiteY34" fmla="*/ 1193006 h 1293019"/>
                <a:gd name="connsiteX35" fmla="*/ 2159794 w 2324100"/>
                <a:gd name="connsiteY35" fmla="*/ 1278731 h 1293019"/>
                <a:gd name="connsiteX36" fmla="*/ 2143125 w 2324100"/>
                <a:gd name="connsiteY36" fmla="*/ 1290637 h 1293019"/>
                <a:gd name="connsiteX37" fmla="*/ 2121694 w 2324100"/>
                <a:gd name="connsiteY37" fmla="*/ 1293019 h 1293019"/>
                <a:gd name="connsiteX38" fmla="*/ 2093119 w 2324100"/>
                <a:gd name="connsiteY38" fmla="*/ 1285875 h 1293019"/>
                <a:gd name="connsiteX39" fmla="*/ 2062162 w 2324100"/>
                <a:gd name="connsiteY39" fmla="*/ 1266825 h 1293019"/>
                <a:gd name="connsiteX40" fmla="*/ 1993106 w 2324100"/>
                <a:gd name="connsiteY40" fmla="*/ 1254919 h 1293019"/>
                <a:gd name="connsiteX41" fmla="*/ 1628775 w 2324100"/>
                <a:gd name="connsiteY41" fmla="*/ 1240631 h 1293019"/>
                <a:gd name="connsiteX42" fmla="*/ 983456 w 2324100"/>
                <a:gd name="connsiteY42" fmla="*/ 1226344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4100" h="1293019">
                  <a:moveTo>
                    <a:pt x="983456" y="1226344"/>
                  </a:moveTo>
                  <a:lnTo>
                    <a:pt x="502444" y="1214437"/>
                  </a:lnTo>
                  <a:lnTo>
                    <a:pt x="219075" y="1209675"/>
                  </a:lnTo>
                  <a:lnTo>
                    <a:pt x="169069" y="1204912"/>
                  </a:lnTo>
                  <a:lnTo>
                    <a:pt x="130969" y="1195387"/>
                  </a:lnTo>
                  <a:lnTo>
                    <a:pt x="92869" y="1178719"/>
                  </a:lnTo>
                  <a:lnTo>
                    <a:pt x="59531" y="1157287"/>
                  </a:lnTo>
                  <a:lnTo>
                    <a:pt x="30956" y="1128712"/>
                  </a:lnTo>
                  <a:lnTo>
                    <a:pt x="14287" y="1104900"/>
                  </a:lnTo>
                  <a:lnTo>
                    <a:pt x="4762" y="1078706"/>
                  </a:lnTo>
                  <a:lnTo>
                    <a:pt x="0" y="1052512"/>
                  </a:lnTo>
                  <a:lnTo>
                    <a:pt x="4762" y="1019175"/>
                  </a:lnTo>
                  <a:lnTo>
                    <a:pt x="30956" y="978694"/>
                  </a:lnTo>
                  <a:lnTo>
                    <a:pt x="76200" y="964406"/>
                  </a:lnTo>
                  <a:lnTo>
                    <a:pt x="214312" y="935831"/>
                  </a:lnTo>
                  <a:lnTo>
                    <a:pt x="376237" y="966787"/>
                  </a:lnTo>
                  <a:lnTo>
                    <a:pt x="1233487" y="985837"/>
                  </a:lnTo>
                  <a:lnTo>
                    <a:pt x="1409700" y="988219"/>
                  </a:lnTo>
                  <a:lnTo>
                    <a:pt x="2040731" y="983456"/>
                  </a:lnTo>
                  <a:lnTo>
                    <a:pt x="2064544" y="978694"/>
                  </a:lnTo>
                  <a:lnTo>
                    <a:pt x="2081212" y="966787"/>
                  </a:lnTo>
                  <a:lnTo>
                    <a:pt x="2095500" y="945356"/>
                  </a:lnTo>
                  <a:lnTo>
                    <a:pt x="2097881" y="916781"/>
                  </a:lnTo>
                  <a:lnTo>
                    <a:pt x="2045494" y="419100"/>
                  </a:lnTo>
                  <a:lnTo>
                    <a:pt x="2005012" y="109537"/>
                  </a:lnTo>
                  <a:lnTo>
                    <a:pt x="2140744" y="0"/>
                  </a:lnTo>
                  <a:lnTo>
                    <a:pt x="2188369" y="347662"/>
                  </a:lnTo>
                  <a:lnTo>
                    <a:pt x="2255044" y="845344"/>
                  </a:lnTo>
                  <a:lnTo>
                    <a:pt x="2283619" y="885825"/>
                  </a:lnTo>
                  <a:lnTo>
                    <a:pt x="2305050" y="919162"/>
                  </a:lnTo>
                  <a:lnTo>
                    <a:pt x="2319337" y="954881"/>
                  </a:lnTo>
                  <a:lnTo>
                    <a:pt x="2324100" y="1004887"/>
                  </a:lnTo>
                  <a:lnTo>
                    <a:pt x="2319337" y="1047750"/>
                  </a:lnTo>
                  <a:lnTo>
                    <a:pt x="2297906" y="1097756"/>
                  </a:lnTo>
                  <a:lnTo>
                    <a:pt x="2235994" y="1193006"/>
                  </a:lnTo>
                  <a:lnTo>
                    <a:pt x="2159794" y="1278731"/>
                  </a:lnTo>
                  <a:lnTo>
                    <a:pt x="2143125" y="1290637"/>
                  </a:lnTo>
                  <a:lnTo>
                    <a:pt x="2121694" y="1293019"/>
                  </a:lnTo>
                  <a:lnTo>
                    <a:pt x="2093119" y="1285875"/>
                  </a:lnTo>
                  <a:lnTo>
                    <a:pt x="2062162" y="1266825"/>
                  </a:lnTo>
                  <a:lnTo>
                    <a:pt x="1993106" y="1254919"/>
                  </a:lnTo>
                  <a:lnTo>
                    <a:pt x="1628775" y="1240631"/>
                  </a:lnTo>
                  <a:lnTo>
                    <a:pt x="983456" y="1226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99B170C-6614-1248-9167-4604D07CDEBF}"/>
                </a:ext>
              </a:extLst>
            </p:cNvPr>
            <p:cNvSpPr/>
            <p:nvPr/>
          </p:nvSpPr>
          <p:spPr>
            <a:xfrm>
              <a:off x="3309938" y="2681288"/>
              <a:ext cx="952500" cy="339725"/>
            </a:xfrm>
            <a:custGeom>
              <a:avLst/>
              <a:gdLst>
                <a:gd name="connsiteX0" fmla="*/ 378618 w 952500"/>
                <a:gd name="connsiteY0" fmla="*/ 276225 h 340518"/>
                <a:gd name="connsiteX1" fmla="*/ 2381 w 952500"/>
                <a:gd name="connsiteY1" fmla="*/ 340518 h 340518"/>
                <a:gd name="connsiteX2" fmla="*/ 0 w 952500"/>
                <a:gd name="connsiteY2" fmla="*/ 161925 h 340518"/>
                <a:gd name="connsiteX3" fmla="*/ 309562 w 952500"/>
                <a:gd name="connsiteY3" fmla="*/ 109537 h 340518"/>
                <a:gd name="connsiteX4" fmla="*/ 690562 w 952500"/>
                <a:gd name="connsiteY4" fmla="*/ 42862 h 340518"/>
                <a:gd name="connsiteX5" fmla="*/ 947737 w 952500"/>
                <a:gd name="connsiteY5" fmla="*/ 0 h 340518"/>
                <a:gd name="connsiteX6" fmla="*/ 952500 w 952500"/>
                <a:gd name="connsiteY6" fmla="*/ 183356 h 340518"/>
                <a:gd name="connsiteX7" fmla="*/ 378618 w 952500"/>
                <a:gd name="connsiteY7" fmla="*/ 276225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340518">
                  <a:moveTo>
                    <a:pt x="378618" y="276225"/>
                  </a:moveTo>
                  <a:lnTo>
                    <a:pt x="2381" y="340518"/>
                  </a:lnTo>
                  <a:cubicBezTo>
                    <a:pt x="1587" y="280987"/>
                    <a:pt x="794" y="221456"/>
                    <a:pt x="0" y="161925"/>
                  </a:cubicBezTo>
                  <a:lnTo>
                    <a:pt x="309562" y="109537"/>
                  </a:lnTo>
                  <a:lnTo>
                    <a:pt x="690562" y="42862"/>
                  </a:lnTo>
                  <a:lnTo>
                    <a:pt x="947737" y="0"/>
                  </a:lnTo>
                  <a:lnTo>
                    <a:pt x="952500" y="183356"/>
                  </a:lnTo>
                  <a:lnTo>
                    <a:pt x="37861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20D8D28-3EE8-5D44-9BFD-5575713431A2}"/>
                </a:ext>
              </a:extLst>
            </p:cNvPr>
            <p:cNvSpPr/>
            <p:nvPr/>
          </p:nvSpPr>
          <p:spPr>
            <a:xfrm>
              <a:off x="3286125" y="3705225"/>
              <a:ext cx="960438" cy="293688"/>
            </a:xfrm>
            <a:custGeom>
              <a:avLst/>
              <a:gdLst>
                <a:gd name="connsiteX0" fmla="*/ 369094 w 959644"/>
                <a:gd name="connsiteY0" fmla="*/ 250031 h 292894"/>
                <a:gd name="connsiteX1" fmla="*/ 2381 w 959644"/>
                <a:gd name="connsiteY1" fmla="*/ 292894 h 292894"/>
                <a:gd name="connsiteX2" fmla="*/ 0 w 959644"/>
                <a:gd name="connsiteY2" fmla="*/ 109538 h 292894"/>
                <a:gd name="connsiteX3" fmla="*/ 180975 w 959644"/>
                <a:gd name="connsiteY3" fmla="*/ 100013 h 292894"/>
                <a:gd name="connsiteX4" fmla="*/ 397669 w 959644"/>
                <a:gd name="connsiteY4" fmla="*/ 83344 h 292894"/>
                <a:gd name="connsiteX5" fmla="*/ 607219 w 959644"/>
                <a:gd name="connsiteY5" fmla="*/ 59531 h 292894"/>
                <a:gd name="connsiteX6" fmla="*/ 959644 w 959644"/>
                <a:gd name="connsiteY6" fmla="*/ 0 h 292894"/>
                <a:gd name="connsiteX7" fmla="*/ 952500 w 959644"/>
                <a:gd name="connsiteY7" fmla="*/ 183356 h 292894"/>
                <a:gd name="connsiteX8" fmla="*/ 671513 w 959644"/>
                <a:gd name="connsiteY8" fmla="*/ 216694 h 292894"/>
                <a:gd name="connsiteX9" fmla="*/ 369094 w 959644"/>
                <a:gd name="connsiteY9" fmla="*/ 250031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9644" h="292894">
                  <a:moveTo>
                    <a:pt x="369094" y="250031"/>
                  </a:moveTo>
                  <a:lnTo>
                    <a:pt x="2381" y="292894"/>
                  </a:lnTo>
                  <a:cubicBezTo>
                    <a:pt x="1587" y="231775"/>
                    <a:pt x="794" y="170657"/>
                    <a:pt x="0" y="109538"/>
                  </a:cubicBezTo>
                  <a:lnTo>
                    <a:pt x="180975" y="100013"/>
                  </a:lnTo>
                  <a:lnTo>
                    <a:pt x="397669" y="83344"/>
                  </a:lnTo>
                  <a:lnTo>
                    <a:pt x="607219" y="59531"/>
                  </a:lnTo>
                  <a:lnTo>
                    <a:pt x="959644" y="0"/>
                  </a:lnTo>
                  <a:lnTo>
                    <a:pt x="952500" y="183356"/>
                  </a:lnTo>
                  <a:lnTo>
                    <a:pt x="671513" y="216694"/>
                  </a:lnTo>
                  <a:lnTo>
                    <a:pt x="369094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54A2FBC-7150-8641-BA1B-8BC73C5E7886}"/>
                </a:ext>
              </a:extLst>
            </p:cNvPr>
            <p:cNvSpPr/>
            <p:nvPr/>
          </p:nvSpPr>
          <p:spPr>
            <a:xfrm>
              <a:off x="5962650" y="1900238"/>
              <a:ext cx="784225" cy="1082675"/>
            </a:xfrm>
            <a:custGeom>
              <a:avLst/>
              <a:gdLst>
                <a:gd name="connsiteX0" fmla="*/ 450056 w 783431"/>
                <a:gd name="connsiteY0" fmla="*/ 766762 h 1083468"/>
                <a:gd name="connsiteX1" fmla="*/ 335756 w 783431"/>
                <a:gd name="connsiteY1" fmla="*/ 921543 h 1083468"/>
                <a:gd name="connsiteX2" fmla="*/ 245269 w 783431"/>
                <a:gd name="connsiteY2" fmla="*/ 1026318 h 1083468"/>
                <a:gd name="connsiteX3" fmla="*/ 207169 w 783431"/>
                <a:gd name="connsiteY3" fmla="*/ 1050131 h 1083468"/>
                <a:gd name="connsiteX4" fmla="*/ 169069 w 783431"/>
                <a:gd name="connsiteY4" fmla="*/ 1066800 h 1083468"/>
                <a:gd name="connsiteX5" fmla="*/ 111919 w 783431"/>
                <a:gd name="connsiteY5" fmla="*/ 1083468 h 1083468"/>
                <a:gd name="connsiteX6" fmla="*/ 88106 w 783431"/>
                <a:gd name="connsiteY6" fmla="*/ 1081087 h 1083468"/>
                <a:gd name="connsiteX7" fmla="*/ 61913 w 783431"/>
                <a:gd name="connsiteY7" fmla="*/ 1066800 h 1083468"/>
                <a:gd name="connsiteX8" fmla="*/ 0 w 783431"/>
                <a:gd name="connsiteY8" fmla="*/ 1004887 h 1083468"/>
                <a:gd name="connsiteX9" fmla="*/ 111919 w 783431"/>
                <a:gd name="connsiteY9" fmla="*/ 769143 h 1083468"/>
                <a:gd name="connsiteX10" fmla="*/ 147638 w 783431"/>
                <a:gd name="connsiteY10" fmla="*/ 754856 h 1083468"/>
                <a:gd name="connsiteX11" fmla="*/ 183356 w 783431"/>
                <a:gd name="connsiteY11" fmla="*/ 733425 h 1083468"/>
                <a:gd name="connsiteX12" fmla="*/ 214313 w 783431"/>
                <a:gd name="connsiteY12" fmla="*/ 702468 h 1083468"/>
                <a:gd name="connsiteX13" fmla="*/ 250031 w 783431"/>
                <a:gd name="connsiteY13" fmla="*/ 661987 h 1083468"/>
                <a:gd name="connsiteX14" fmla="*/ 307181 w 783431"/>
                <a:gd name="connsiteY14" fmla="*/ 569118 h 1083468"/>
                <a:gd name="connsiteX15" fmla="*/ 371475 w 783431"/>
                <a:gd name="connsiteY15" fmla="*/ 440531 h 1083468"/>
                <a:gd name="connsiteX16" fmla="*/ 416719 w 783431"/>
                <a:gd name="connsiteY16" fmla="*/ 333375 h 1083468"/>
                <a:gd name="connsiteX17" fmla="*/ 457200 w 783431"/>
                <a:gd name="connsiteY17" fmla="*/ 200025 h 1083468"/>
                <a:gd name="connsiteX18" fmla="*/ 483394 w 783431"/>
                <a:gd name="connsiteY18" fmla="*/ 111918 h 1083468"/>
                <a:gd name="connsiteX19" fmla="*/ 485775 w 783431"/>
                <a:gd name="connsiteY19" fmla="*/ 92868 h 1083468"/>
                <a:gd name="connsiteX20" fmla="*/ 485775 w 783431"/>
                <a:gd name="connsiteY20" fmla="*/ 73818 h 1083468"/>
                <a:gd name="connsiteX21" fmla="*/ 464344 w 783431"/>
                <a:gd name="connsiteY21" fmla="*/ 0 h 1083468"/>
                <a:gd name="connsiteX22" fmla="*/ 783431 w 783431"/>
                <a:gd name="connsiteY22" fmla="*/ 135731 h 1083468"/>
                <a:gd name="connsiteX23" fmla="*/ 766763 w 783431"/>
                <a:gd name="connsiteY23" fmla="*/ 159543 h 1083468"/>
                <a:gd name="connsiteX24" fmla="*/ 711994 w 783431"/>
                <a:gd name="connsiteY24" fmla="*/ 238125 h 1083468"/>
                <a:gd name="connsiteX25" fmla="*/ 688181 w 783431"/>
                <a:gd name="connsiteY25" fmla="*/ 288131 h 1083468"/>
                <a:gd name="connsiteX26" fmla="*/ 623888 w 783431"/>
                <a:gd name="connsiteY26" fmla="*/ 435768 h 1083468"/>
                <a:gd name="connsiteX27" fmla="*/ 500063 w 783431"/>
                <a:gd name="connsiteY27" fmla="*/ 676275 h 1083468"/>
                <a:gd name="connsiteX28" fmla="*/ 450056 w 783431"/>
                <a:gd name="connsiteY28" fmla="*/ 766762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431" h="1083468">
                  <a:moveTo>
                    <a:pt x="450056" y="766762"/>
                  </a:moveTo>
                  <a:lnTo>
                    <a:pt x="335756" y="921543"/>
                  </a:lnTo>
                  <a:lnTo>
                    <a:pt x="245269" y="1026318"/>
                  </a:lnTo>
                  <a:lnTo>
                    <a:pt x="207169" y="1050131"/>
                  </a:lnTo>
                  <a:lnTo>
                    <a:pt x="169069" y="1066800"/>
                  </a:lnTo>
                  <a:lnTo>
                    <a:pt x="111919" y="1083468"/>
                  </a:lnTo>
                  <a:lnTo>
                    <a:pt x="88106" y="1081087"/>
                  </a:lnTo>
                  <a:lnTo>
                    <a:pt x="61913" y="1066800"/>
                  </a:lnTo>
                  <a:lnTo>
                    <a:pt x="0" y="1004887"/>
                  </a:lnTo>
                  <a:lnTo>
                    <a:pt x="111919" y="769143"/>
                  </a:lnTo>
                  <a:lnTo>
                    <a:pt x="147638" y="754856"/>
                  </a:lnTo>
                  <a:lnTo>
                    <a:pt x="183356" y="733425"/>
                  </a:lnTo>
                  <a:lnTo>
                    <a:pt x="214313" y="702468"/>
                  </a:lnTo>
                  <a:lnTo>
                    <a:pt x="250031" y="661987"/>
                  </a:lnTo>
                  <a:lnTo>
                    <a:pt x="307181" y="569118"/>
                  </a:lnTo>
                  <a:lnTo>
                    <a:pt x="371475" y="440531"/>
                  </a:lnTo>
                  <a:lnTo>
                    <a:pt x="416719" y="333375"/>
                  </a:lnTo>
                  <a:lnTo>
                    <a:pt x="457200" y="200025"/>
                  </a:lnTo>
                  <a:lnTo>
                    <a:pt x="483394" y="111918"/>
                  </a:lnTo>
                  <a:lnTo>
                    <a:pt x="485775" y="92868"/>
                  </a:lnTo>
                  <a:lnTo>
                    <a:pt x="485775" y="73818"/>
                  </a:lnTo>
                  <a:lnTo>
                    <a:pt x="464344" y="0"/>
                  </a:lnTo>
                  <a:lnTo>
                    <a:pt x="783431" y="135731"/>
                  </a:lnTo>
                  <a:lnTo>
                    <a:pt x="766763" y="159543"/>
                  </a:lnTo>
                  <a:lnTo>
                    <a:pt x="711994" y="238125"/>
                  </a:lnTo>
                  <a:lnTo>
                    <a:pt x="688181" y="288131"/>
                  </a:lnTo>
                  <a:lnTo>
                    <a:pt x="623888" y="435768"/>
                  </a:lnTo>
                  <a:lnTo>
                    <a:pt x="500063" y="676275"/>
                  </a:lnTo>
                  <a:lnTo>
                    <a:pt x="4500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214E9B4-8E63-564D-B4D4-B8B966AA343A}"/>
                </a:ext>
              </a:extLst>
            </p:cNvPr>
            <p:cNvSpPr/>
            <p:nvPr/>
          </p:nvSpPr>
          <p:spPr>
            <a:xfrm>
              <a:off x="5713413" y="2620963"/>
              <a:ext cx="406400" cy="311150"/>
            </a:xfrm>
            <a:custGeom>
              <a:avLst/>
              <a:gdLst>
                <a:gd name="connsiteX0" fmla="*/ 128587 w 407194"/>
                <a:gd name="connsiteY0" fmla="*/ 21432 h 309563"/>
                <a:gd name="connsiteX1" fmla="*/ 407194 w 407194"/>
                <a:gd name="connsiteY1" fmla="*/ 54769 h 309563"/>
                <a:gd name="connsiteX2" fmla="*/ 285750 w 407194"/>
                <a:gd name="connsiteY2" fmla="*/ 309563 h 309563"/>
                <a:gd name="connsiteX3" fmla="*/ 247650 w 407194"/>
                <a:gd name="connsiteY3" fmla="*/ 280988 h 309563"/>
                <a:gd name="connsiteX4" fmla="*/ 209550 w 407194"/>
                <a:gd name="connsiteY4" fmla="*/ 233363 h 309563"/>
                <a:gd name="connsiteX5" fmla="*/ 176212 w 407194"/>
                <a:gd name="connsiteY5" fmla="*/ 195263 h 309563"/>
                <a:gd name="connsiteX6" fmla="*/ 119062 w 407194"/>
                <a:gd name="connsiteY6" fmla="*/ 138113 h 309563"/>
                <a:gd name="connsiteX7" fmla="*/ 54769 w 407194"/>
                <a:gd name="connsiteY7" fmla="*/ 88107 h 309563"/>
                <a:gd name="connsiteX8" fmla="*/ 16669 w 407194"/>
                <a:gd name="connsiteY8" fmla="*/ 57150 h 309563"/>
                <a:gd name="connsiteX9" fmla="*/ 2381 w 407194"/>
                <a:gd name="connsiteY9" fmla="*/ 35719 h 309563"/>
                <a:gd name="connsiteX10" fmla="*/ 0 w 407194"/>
                <a:gd name="connsiteY10" fmla="*/ 21432 h 309563"/>
                <a:gd name="connsiteX11" fmla="*/ 4762 w 407194"/>
                <a:gd name="connsiteY11" fmla="*/ 7144 h 309563"/>
                <a:gd name="connsiteX12" fmla="*/ 23812 w 407194"/>
                <a:gd name="connsiteY12" fmla="*/ 0 h 309563"/>
                <a:gd name="connsiteX13" fmla="*/ 128587 w 407194"/>
                <a:gd name="connsiteY13" fmla="*/ 214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194" h="309563">
                  <a:moveTo>
                    <a:pt x="128587" y="21432"/>
                  </a:moveTo>
                  <a:lnTo>
                    <a:pt x="407194" y="54769"/>
                  </a:lnTo>
                  <a:lnTo>
                    <a:pt x="285750" y="309563"/>
                  </a:lnTo>
                  <a:lnTo>
                    <a:pt x="247650" y="280988"/>
                  </a:lnTo>
                  <a:lnTo>
                    <a:pt x="209550" y="233363"/>
                  </a:lnTo>
                  <a:lnTo>
                    <a:pt x="176212" y="195263"/>
                  </a:lnTo>
                  <a:lnTo>
                    <a:pt x="119062" y="138113"/>
                  </a:lnTo>
                  <a:lnTo>
                    <a:pt x="54769" y="88107"/>
                  </a:lnTo>
                  <a:lnTo>
                    <a:pt x="16669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3812" y="0"/>
                  </a:lnTo>
                  <a:lnTo>
                    <a:pt x="128587" y="21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960CAF2-FD50-F649-8D85-CDFD3DB4B8F0}"/>
                </a:ext>
              </a:extLst>
            </p:cNvPr>
            <p:cNvSpPr/>
            <p:nvPr/>
          </p:nvSpPr>
          <p:spPr>
            <a:xfrm>
              <a:off x="4751388" y="1973263"/>
              <a:ext cx="1035050" cy="965200"/>
            </a:xfrm>
            <a:custGeom>
              <a:avLst/>
              <a:gdLst>
                <a:gd name="connsiteX0" fmla="*/ 609600 w 1035844"/>
                <a:gd name="connsiteY0" fmla="*/ 635794 h 964407"/>
                <a:gd name="connsiteX1" fmla="*/ 445294 w 1035844"/>
                <a:gd name="connsiteY1" fmla="*/ 754857 h 964407"/>
                <a:gd name="connsiteX2" fmla="*/ 314325 w 1035844"/>
                <a:gd name="connsiteY2" fmla="*/ 838200 h 964407"/>
                <a:gd name="connsiteX3" fmla="*/ 226219 w 1035844"/>
                <a:gd name="connsiteY3" fmla="*/ 888207 h 964407"/>
                <a:gd name="connsiteX4" fmla="*/ 121444 w 1035844"/>
                <a:gd name="connsiteY4" fmla="*/ 935832 h 964407"/>
                <a:gd name="connsiteX5" fmla="*/ 45244 w 1035844"/>
                <a:gd name="connsiteY5" fmla="*/ 962025 h 964407"/>
                <a:gd name="connsiteX6" fmla="*/ 16669 w 1035844"/>
                <a:gd name="connsiteY6" fmla="*/ 964407 h 964407"/>
                <a:gd name="connsiteX7" fmla="*/ 4762 w 1035844"/>
                <a:gd name="connsiteY7" fmla="*/ 957263 h 964407"/>
                <a:gd name="connsiteX8" fmla="*/ 0 w 1035844"/>
                <a:gd name="connsiteY8" fmla="*/ 938213 h 964407"/>
                <a:gd name="connsiteX9" fmla="*/ 9525 w 1035844"/>
                <a:gd name="connsiteY9" fmla="*/ 919163 h 964407"/>
                <a:gd name="connsiteX10" fmla="*/ 73819 w 1035844"/>
                <a:gd name="connsiteY10" fmla="*/ 873919 h 964407"/>
                <a:gd name="connsiteX11" fmla="*/ 176212 w 1035844"/>
                <a:gd name="connsiteY11" fmla="*/ 795338 h 964407"/>
                <a:gd name="connsiteX12" fmla="*/ 316706 w 1035844"/>
                <a:gd name="connsiteY12" fmla="*/ 666750 h 964407"/>
                <a:gd name="connsiteX13" fmla="*/ 457200 w 1035844"/>
                <a:gd name="connsiteY13" fmla="*/ 526257 h 964407"/>
                <a:gd name="connsiteX14" fmla="*/ 550069 w 1035844"/>
                <a:gd name="connsiteY14" fmla="*/ 419100 h 964407"/>
                <a:gd name="connsiteX15" fmla="*/ 652462 w 1035844"/>
                <a:gd name="connsiteY15" fmla="*/ 271463 h 964407"/>
                <a:gd name="connsiteX16" fmla="*/ 704850 w 1035844"/>
                <a:gd name="connsiteY16" fmla="*/ 185738 h 964407"/>
                <a:gd name="connsiteX17" fmla="*/ 719137 w 1035844"/>
                <a:gd name="connsiteY17" fmla="*/ 159544 h 964407"/>
                <a:gd name="connsiteX18" fmla="*/ 726281 w 1035844"/>
                <a:gd name="connsiteY18" fmla="*/ 130969 h 964407"/>
                <a:gd name="connsiteX19" fmla="*/ 726281 w 1035844"/>
                <a:gd name="connsiteY19" fmla="*/ 107157 h 964407"/>
                <a:gd name="connsiteX20" fmla="*/ 721519 w 1035844"/>
                <a:gd name="connsiteY20" fmla="*/ 76200 h 964407"/>
                <a:gd name="connsiteX21" fmla="*/ 688181 w 1035844"/>
                <a:gd name="connsiteY21" fmla="*/ 9525 h 964407"/>
                <a:gd name="connsiteX22" fmla="*/ 809625 w 1035844"/>
                <a:gd name="connsiteY22" fmla="*/ 0 h 964407"/>
                <a:gd name="connsiteX23" fmla="*/ 902494 w 1035844"/>
                <a:gd name="connsiteY23" fmla="*/ 76200 h 964407"/>
                <a:gd name="connsiteX24" fmla="*/ 950119 w 1035844"/>
                <a:gd name="connsiteY24" fmla="*/ 114300 h 964407"/>
                <a:gd name="connsiteX25" fmla="*/ 1007269 w 1035844"/>
                <a:gd name="connsiteY25" fmla="*/ 169069 h 964407"/>
                <a:gd name="connsiteX26" fmla="*/ 1023937 w 1035844"/>
                <a:gd name="connsiteY26" fmla="*/ 188119 h 964407"/>
                <a:gd name="connsiteX27" fmla="*/ 1031081 w 1035844"/>
                <a:gd name="connsiteY27" fmla="*/ 207169 h 964407"/>
                <a:gd name="connsiteX28" fmla="*/ 1035844 w 1035844"/>
                <a:gd name="connsiteY28" fmla="*/ 228600 h 964407"/>
                <a:gd name="connsiteX29" fmla="*/ 1031081 w 1035844"/>
                <a:gd name="connsiteY29" fmla="*/ 254794 h 964407"/>
                <a:gd name="connsiteX30" fmla="*/ 1012031 w 1035844"/>
                <a:gd name="connsiteY30" fmla="*/ 278607 h 964407"/>
                <a:gd name="connsiteX31" fmla="*/ 947737 w 1035844"/>
                <a:gd name="connsiteY31" fmla="*/ 319088 h 964407"/>
                <a:gd name="connsiteX32" fmla="*/ 862012 w 1035844"/>
                <a:gd name="connsiteY32" fmla="*/ 411957 h 964407"/>
                <a:gd name="connsiteX33" fmla="*/ 711994 w 1035844"/>
                <a:gd name="connsiteY33" fmla="*/ 554832 h 964407"/>
                <a:gd name="connsiteX34" fmla="*/ 609600 w 1035844"/>
                <a:gd name="connsiteY34" fmla="*/ 635794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5844" h="964407">
                  <a:moveTo>
                    <a:pt x="609600" y="635794"/>
                  </a:moveTo>
                  <a:lnTo>
                    <a:pt x="445294" y="754857"/>
                  </a:lnTo>
                  <a:lnTo>
                    <a:pt x="314325" y="838200"/>
                  </a:lnTo>
                  <a:lnTo>
                    <a:pt x="226219" y="888207"/>
                  </a:lnTo>
                  <a:lnTo>
                    <a:pt x="121444" y="935832"/>
                  </a:lnTo>
                  <a:lnTo>
                    <a:pt x="45244" y="962025"/>
                  </a:lnTo>
                  <a:lnTo>
                    <a:pt x="16669" y="964407"/>
                  </a:lnTo>
                  <a:lnTo>
                    <a:pt x="4762" y="957263"/>
                  </a:lnTo>
                  <a:lnTo>
                    <a:pt x="0" y="938213"/>
                  </a:lnTo>
                  <a:lnTo>
                    <a:pt x="9525" y="919163"/>
                  </a:lnTo>
                  <a:lnTo>
                    <a:pt x="73819" y="873919"/>
                  </a:lnTo>
                  <a:lnTo>
                    <a:pt x="176212" y="795338"/>
                  </a:lnTo>
                  <a:lnTo>
                    <a:pt x="316706" y="666750"/>
                  </a:lnTo>
                  <a:lnTo>
                    <a:pt x="457200" y="526257"/>
                  </a:lnTo>
                  <a:lnTo>
                    <a:pt x="550069" y="419100"/>
                  </a:lnTo>
                  <a:lnTo>
                    <a:pt x="652462" y="271463"/>
                  </a:lnTo>
                  <a:lnTo>
                    <a:pt x="704850" y="185738"/>
                  </a:lnTo>
                  <a:lnTo>
                    <a:pt x="719137" y="159544"/>
                  </a:lnTo>
                  <a:lnTo>
                    <a:pt x="726281" y="130969"/>
                  </a:lnTo>
                  <a:lnTo>
                    <a:pt x="726281" y="107157"/>
                  </a:lnTo>
                  <a:lnTo>
                    <a:pt x="721519" y="76200"/>
                  </a:lnTo>
                  <a:lnTo>
                    <a:pt x="688181" y="9525"/>
                  </a:lnTo>
                  <a:lnTo>
                    <a:pt x="809625" y="0"/>
                  </a:lnTo>
                  <a:lnTo>
                    <a:pt x="902494" y="76200"/>
                  </a:lnTo>
                  <a:lnTo>
                    <a:pt x="950119" y="114300"/>
                  </a:lnTo>
                  <a:lnTo>
                    <a:pt x="1007269" y="169069"/>
                  </a:lnTo>
                  <a:lnTo>
                    <a:pt x="1023937" y="188119"/>
                  </a:lnTo>
                  <a:lnTo>
                    <a:pt x="1031081" y="207169"/>
                  </a:lnTo>
                  <a:lnTo>
                    <a:pt x="1035844" y="228600"/>
                  </a:lnTo>
                  <a:lnTo>
                    <a:pt x="1031081" y="254794"/>
                  </a:lnTo>
                  <a:lnTo>
                    <a:pt x="1012031" y="278607"/>
                  </a:lnTo>
                  <a:lnTo>
                    <a:pt x="947737" y="319088"/>
                  </a:lnTo>
                  <a:lnTo>
                    <a:pt x="862012" y="411957"/>
                  </a:lnTo>
                  <a:lnTo>
                    <a:pt x="711994" y="554832"/>
                  </a:lnTo>
                  <a:lnTo>
                    <a:pt x="609600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EA9D180-C97B-1F4C-817C-21B03A82942C}"/>
                </a:ext>
              </a:extLst>
            </p:cNvPr>
            <p:cNvSpPr/>
            <p:nvPr/>
          </p:nvSpPr>
          <p:spPr>
            <a:xfrm>
              <a:off x="5022850" y="3094038"/>
              <a:ext cx="1700213" cy="1114425"/>
            </a:xfrm>
            <a:custGeom>
              <a:avLst/>
              <a:gdLst>
                <a:gd name="connsiteX0" fmla="*/ 409575 w 1700213"/>
                <a:gd name="connsiteY0" fmla="*/ 288131 h 1114425"/>
                <a:gd name="connsiteX1" fmla="*/ 59532 w 1700213"/>
                <a:gd name="connsiteY1" fmla="*/ 342900 h 1114425"/>
                <a:gd name="connsiteX2" fmla="*/ 0 w 1700213"/>
                <a:gd name="connsiteY2" fmla="*/ 185737 h 1114425"/>
                <a:gd name="connsiteX3" fmla="*/ 328613 w 1700213"/>
                <a:gd name="connsiteY3" fmla="*/ 157162 h 1114425"/>
                <a:gd name="connsiteX4" fmla="*/ 769144 w 1700213"/>
                <a:gd name="connsiteY4" fmla="*/ 109537 h 1114425"/>
                <a:gd name="connsiteX5" fmla="*/ 1126332 w 1700213"/>
                <a:gd name="connsiteY5" fmla="*/ 66675 h 1114425"/>
                <a:gd name="connsiteX6" fmla="*/ 1293019 w 1700213"/>
                <a:gd name="connsiteY6" fmla="*/ 42862 h 1114425"/>
                <a:gd name="connsiteX7" fmla="*/ 1440657 w 1700213"/>
                <a:gd name="connsiteY7" fmla="*/ 0 h 1114425"/>
                <a:gd name="connsiteX8" fmla="*/ 1457325 w 1700213"/>
                <a:gd name="connsiteY8" fmla="*/ 7144 h 1114425"/>
                <a:gd name="connsiteX9" fmla="*/ 1512094 w 1700213"/>
                <a:gd name="connsiteY9" fmla="*/ 42862 h 1114425"/>
                <a:gd name="connsiteX10" fmla="*/ 1590675 w 1700213"/>
                <a:gd name="connsiteY10" fmla="*/ 95250 h 1114425"/>
                <a:gd name="connsiteX11" fmla="*/ 1666875 w 1700213"/>
                <a:gd name="connsiteY11" fmla="*/ 161925 h 1114425"/>
                <a:gd name="connsiteX12" fmla="*/ 1685925 w 1700213"/>
                <a:gd name="connsiteY12" fmla="*/ 180975 h 1114425"/>
                <a:gd name="connsiteX13" fmla="*/ 1695450 w 1700213"/>
                <a:gd name="connsiteY13" fmla="*/ 200025 h 1114425"/>
                <a:gd name="connsiteX14" fmla="*/ 1700213 w 1700213"/>
                <a:gd name="connsiteY14" fmla="*/ 230981 h 1114425"/>
                <a:gd name="connsiteX15" fmla="*/ 1690688 w 1700213"/>
                <a:gd name="connsiteY15" fmla="*/ 269081 h 1114425"/>
                <a:gd name="connsiteX16" fmla="*/ 1659732 w 1700213"/>
                <a:gd name="connsiteY16" fmla="*/ 316706 h 1114425"/>
                <a:gd name="connsiteX17" fmla="*/ 1624013 w 1700213"/>
                <a:gd name="connsiteY17" fmla="*/ 352425 h 1114425"/>
                <a:gd name="connsiteX18" fmla="*/ 1588294 w 1700213"/>
                <a:gd name="connsiteY18" fmla="*/ 416719 h 1114425"/>
                <a:gd name="connsiteX19" fmla="*/ 1509713 w 1700213"/>
                <a:gd name="connsiteY19" fmla="*/ 626269 h 1114425"/>
                <a:gd name="connsiteX20" fmla="*/ 1423988 w 1700213"/>
                <a:gd name="connsiteY20" fmla="*/ 869156 h 1114425"/>
                <a:gd name="connsiteX21" fmla="*/ 1407319 w 1700213"/>
                <a:gd name="connsiteY21" fmla="*/ 938212 h 1114425"/>
                <a:gd name="connsiteX22" fmla="*/ 1383507 w 1700213"/>
                <a:gd name="connsiteY22" fmla="*/ 988219 h 1114425"/>
                <a:gd name="connsiteX23" fmla="*/ 1347788 w 1700213"/>
                <a:gd name="connsiteY23" fmla="*/ 1042987 h 1114425"/>
                <a:gd name="connsiteX24" fmla="*/ 1316832 w 1700213"/>
                <a:gd name="connsiteY24" fmla="*/ 1078706 h 1114425"/>
                <a:gd name="connsiteX25" fmla="*/ 1271588 w 1700213"/>
                <a:gd name="connsiteY25" fmla="*/ 1107281 h 1114425"/>
                <a:gd name="connsiteX26" fmla="*/ 1221582 w 1700213"/>
                <a:gd name="connsiteY26" fmla="*/ 1114425 h 1114425"/>
                <a:gd name="connsiteX27" fmla="*/ 1188244 w 1700213"/>
                <a:gd name="connsiteY27" fmla="*/ 1095375 h 1114425"/>
                <a:gd name="connsiteX28" fmla="*/ 1147763 w 1700213"/>
                <a:gd name="connsiteY28" fmla="*/ 1069181 h 1114425"/>
                <a:gd name="connsiteX29" fmla="*/ 1164432 w 1700213"/>
                <a:gd name="connsiteY29" fmla="*/ 895350 h 1114425"/>
                <a:gd name="connsiteX30" fmla="*/ 1309688 w 1700213"/>
                <a:gd name="connsiteY30" fmla="*/ 397669 h 1114425"/>
                <a:gd name="connsiteX31" fmla="*/ 1328738 w 1700213"/>
                <a:gd name="connsiteY31" fmla="*/ 314325 h 1114425"/>
                <a:gd name="connsiteX32" fmla="*/ 1331119 w 1700213"/>
                <a:gd name="connsiteY32" fmla="*/ 269081 h 1114425"/>
                <a:gd name="connsiteX33" fmla="*/ 1328738 w 1700213"/>
                <a:gd name="connsiteY33" fmla="*/ 252412 h 1114425"/>
                <a:gd name="connsiteX34" fmla="*/ 1319213 w 1700213"/>
                <a:gd name="connsiteY34" fmla="*/ 245269 h 1114425"/>
                <a:gd name="connsiteX35" fmla="*/ 1271588 w 1700213"/>
                <a:gd name="connsiteY35" fmla="*/ 230981 h 1114425"/>
                <a:gd name="connsiteX36" fmla="*/ 1219200 w 1700213"/>
                <a:gd name="connsiteY36" fmla="*/ 223837 h 1114425"/>
                <a:gd name="connsiteX37" fmla="*/ 1102519 w 1700213"/>
                <a:gd name="connsiteY37" fmla="*/ 221456 h 1114425"/>
                <a:gd name="connsiteX38" fmla="*/ 966788 w 1700213"/>
                <a:gd name="connsiteY38" fmla="*/ 226219 h 1114425"/>
                <a:gd name="connsiteX39" fmla="*/ 731044 w 1700213"/>
                <a:gd name="connsiteY39" fmla="*/ 242887 h 1114425"/>
                <a:gd name="connsiteX40" fmla="*/ 409575 w 1700213"/>
                <a:gd name="connsiteY40" fmla="*/ 28813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00213" h="1114425">
                  <a:moveTo>
                    <a:pt x="409575" y="288131"/>
                  </a:moveTo>
                  <a:lnTo>
                    <a:pt x="59532" y="342900"/>
                  </a:lnTo>
                  <a:lnTo>
                    <a:pt x="0" y="185737"/>
                  </a:lnTo>
                  <a:lnTo>
                    <a:pt x="328613" y="157162"/>
                  </a:lnTo>
                  <a:lnTo>
                    <a:pt x="769144" y="109537"/>
                  </a:lnTo>
                  <a:lnTo>
                    <a:pt x="1126332" y="66675"/>
                  </a:lnTo>
                  <a:lnTo>
                    <a:pt x="1293019" y="42862"/>
                  </a:lnTo>
                  <a:lnTo>
                    <a:pt x="1440657" y="0"/>
                  </a:lnTo>
                  <a:lnTo>
                    <a:pt x="1457325" y="7144"/>
                  </a:lnTo>
                  <a:lnTo>
                    <a:pt x="1512094" y="42862"/>
                  </a:lnTo>
                  <a:lnTo>
                    <a:pt x="1590675" y="95250"/>
                  </a:lnTo>
                  <a:lnTo>
                    <a:pt x="1666875" y="161925"/>
                  </a:lnTo>
                  <a:lnTo>
                    <a:pt x="1685925" y="180975"/>
                  </a:lnTo>
                  <a:lnTo>
                    <a:pt x="1695450" y="200025"/>
                  </a:lnTo>
                  <a:lnTo>
                    <a:pt x="1700213" y="230981"/>
                  </a:lnTo>
                  <a:lnTo>
                    <a:pt x="1690688" y="269081"/>
                  </a:lnTo>
                  <a:lnTo>
                    <a:pt x="1659732" y="316706"/>
                  </a:lnTo>
                  <a:lnTo>
                    <a:pt x="1624013" y="352425"/>
                  </a:lnTo>
                  <a:lnTo>
                    <a:pt x="1588294" y="416719"/>
                  </a:lnTo>
                  <a:lnTo>
                    <a:pt x="1509713" y="626269"/>
                  </a:lnTo>
                  <a:lnTo>
                    <a:pt x="1423988" y="869156"/>
                  </a:lnTo>
                  <a:lnTo>
                    <a:pt x="1407319" y="938212"/>
                  </a:lnTo>
                  <a:lnTo>
                    <a:pt x="1383507" y="988219"/>
                  </a:lnTo>
                  <a:lnTo>
                    <a:pt x="1347788" y="1042987"/>
                  </a:lnTo>
                  <a:lnTo>
                    <a:pt x="1316832" y="1078706"/>
                  </a:lnTo>
                  <a:lnTo>
                    <a:pt x="1271588" y="1107281"/>
                  </a:lnTo>
                  <a:lnTo>
                    <a:pt x="1221582" y="1114425"/>
                  </a:lnTo>
                  <a:lnTo>
                    <a:pt x="1188244" y="1095375"/>
                  </a:lnTo>
                  <a:lnTo>
                    <a:pt x="1147763" y="1069181"/>
                  </a:lnTo>
                  <a:lnTo>
                    <a:pt x="1164432" y="895350"/>
                  </a:lnTo>
                  <a:lnTo>
                    <a:pt x="1309688" y="397669"/>
                  </a:lnTo>
                  <a:lnTo>
                    <a:pt x="1328738" y="314325"/>
                  </a:lnTo>
                  <a:lnTo>
                    <a:pt x="1331119" y="269081"/>
                  </a:lnTo>
                  <a:lnTo>
                    <a:pt x="1328738" y="252412"/>
                  </a:lnTo>
                  <a:lnTo>
                    <a:pt x="1319213" y="245269"/>
                  </a:lnTo>
                  <a:lnTo>
                    <a:pt x="1271588" y="230981"/>
                  </a:lnTo>
                  <a:lnTo>
                    <a:pt x="1219200" y="223837"/>
                  </a:lnTo>
                  <a:lnTo>
                    <a:pt x="1102519" y="221456"/>
                  </a:lnTo>
                  <a:lnTo>
                    <a:pt x="966788" y="226219"/>
                  </a:lnTo>
                  <a:lnTo>
                    <a:pt x="731044" y="242887"/>
                  </a:lnTo>
                  <a:lnTo>
                    <a:pt x="40957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6C2176D-11D2-7740-95CC-9F30A699C86E}"/>
                </a:ext>
              </a:extLst>
            </p:cNvPr>
            <p:cNvSpPr/>
            <p:nvPr/>
          </p:nvSpPr>
          <p:spPr>
            <a:xfrm>
              <a:off x="5114925" y="3962400"/>
              <a:ext cx="1127125" cy="252413"/>
            </a:xfrm>
            <a:custGeom>
              <a:avLst/>
              <a:gdLst>
                <a:gd name="connsiteX0" fmla="*/ 433388 w 1126331"/>
                <a:gd name="connsiteY0" fmla="*/ 211931 h 252413"/>
                <a:gd name="connsiteX1" fmla="*/ 35719 w 1126331"/>
                <a:gd name="connsiteY1" fmla="*/ 252413 h 252413"/>
                <a:gd name="connsiteX2" fmla="*/ 0 w 1126331"/>
                <a:gd name="connsiteY2" fmla="*/ 73819 h 252413"/>
                <a:gd name="connsiteX3" fmla="*/ 409575 w 1126331"/>
                <a:gd name="connsiteY3" fmla="*/ 40481 h 252413"/>
                <a:gd name="connsiteX4" fmla="*/ 752475 w 1126331"/>
                <a:gd name="connsiteY4" fmla="*/ 21431 h 252413"/>
                <a:gd name="connsiteX5" fmla="*/ 1121569 w 1126331"/>
                <a:gd name="connsiteY5" fmla="*/ 0 h 252413"/>
                <a:gd name="connsiteX6" fmla="*/ 1126331 w 1126331"/>
                <a:gd name="connsiteY6" fmla="*/ 195263 h 252413"/>
                <a:gd name="connsiteX7" fmla="*/ 1054894 w 1126331"/>
                <a:gd name="connsiteY7" fmla="*/ 200025 h 252413"/>
                <a:gd name="connsiteX8" fmla="*/ 1012031 w 1126331"/>
                <a:gd name="connsiteY8" fmla="*/ 185738 h 252413"/>
                <a:gd name="connsiteX9" fmla="*/ 957263 w 1126331"/>
                <a:gd name="connsiteY9" fmla="*/ 183356 h 252413"/>
                <a:gd name="connsiteX10" fmla="*/ 433388 w 1126331"/>
                <a:gd name="connsiteY10" fmla="*/ 211931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6331" h="252413">
                  <a:moveTo>
                    <a:pt x="433388" y="211931"/>
                  </a:moveTo>
                  <a:lnTo>
                    <a:pt x="35719" y="252413"/>
                  </a:lnTo>
                  <a:lnTo>
                    <a:pt x="0" y="73819"/>
                  </a:lnTo>
                  <a:lnTo>
                    <a:pt x="409575" y="40481"/>
                  </a:lnTo>
                  <a:lnTo>
                    <a:pt x="752475" y="21431"/>
                  </a:lnTo>
                  <a:lnTo>
                    <a:pt x="1121569" y="0"/>
                  </a:lnTo>
                  <a:lnTo>
                    <a:pt x="1126331" y="195263"/>
                  </a:lnTo>
                  <a:lnTo>
                    <a:pt x="1054894" y="200025"/>
                  </a:lnTo>
                  <a:lnTo>
                    <a:pt x="1012031" y="185738"/>
                  </a:lnTo>
                  <a:lnTo>
                    <a:pt x="957263" y="183356"/>
                  </a:lnTo>
                  <a:lnTo>
                    <a:pt x="43338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660782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B0773C7-B222-2940-ACFB-7BD29254FD40}"/>
              </a:ext>
            </a:extLst>
          </p:cNvPr>
          <p:cNvSpPr/>
          <p:nvPr/>
        </p:nvSpPr>
        <p:spPr>
          <a:xfrm>
            <a:off x="3079750" y="1979613"/>
            <a:ext cx="1647825" cy="409575"/>
          </a:xfrm>
          <a:custGeom>
            <a:avLst/>
            <a:gdLst>
              <a:gd name="connsiteX0" fmla="*/ 1135857 w 1647825"/>
              <a:gd name="connsiteY0" fmla="*/ 71437 h 409575"/>
              <a:gd name="connsiteX1" fmla="*/ 1259682 w 1647825"/>
              <a:gd name="connsiteY1" fmla="*/ 35719 h 409575"/>
              <a:gd name="connsiteX2" fmla="*/ 1326357 w 1647825"/>
              <a:gd name="connsiteY2" fmla="*/ 11906 h 409575"/>
              <a:gd name="connsiteX3" fmla="*/ 1352550 w 1647825"/>
              <a:gd name="connsiteY3" fmla="*/ 0 h 409575"/>
              <a:gd name="connsiteX4" fmla="*/ 1388269 w 1647825"/>
              <a:gd name="connsiteY4" fmla="*/ 2381 h 409575"/>
              <a:gd name="connsiteX5" fmla="*/ 1438275 w 1647825"/>
              <a:gd name="connsiteY5" fmla="*/ 11906 h 409575"/>
              <a:gd name="connsiteX6" fmla="*/ 1504950 w 1647825"/>
              <a:gd name="connsiteY6" fmla="*/ 30956 h 409575"/>
              <a:gd name="connsiteX7" fmla="*/ 1562100 w 1647825"/>
              <a:gd name="connsiteY7" fmla="*/ 50006 h 409575"/>
              <a:gd name="connsiteX8" fmla="*/ 1604963 w 1647825"/>
              <a:gd name="connsiteY8" fmla="*/ 69056 h 409575"/>
              <a:gd name="connsiteX9" fmla="*/ 1631157 w 1647825"/>
              <a:gd name="connsiteY9" fmla="*/ 88106 h 409575"/>
              <a:gd name="connsiteX10" fmla="*/ 1645444 w 1647825"/>
              <a:gd name="connsiteY10" fmla="*/ 107156 h 409575"/>
              <a:gd name="connsiteX11" fmla="*/ 1647825 w 1647825"/>
              <a:gd name="connsiteY11" fmla="*/ 119062 h 409575"/>
              <a:gd name="connsiteX12" fmla="*/ 1643063 w 1647825"/>
              <a:gd name="connsiteY12" fmla="*/ 135731 h 409575"/>
              <a:gd name="connsiteX13" fmla="*/ 1631157 w 1647825"/>
              <a:gd name="connsiteY13" fmla="*/ 150019 h 409575"/>
              <a:gd name="connsiteX14" fmla="*/ 1604963 w 1647825"/>
              <a:gd name="connsiteY14" fmla="*/ 166687 h 409575"/>
              <a:gd name="connsiteX15" fmla="*/ 1581150 w 1647825"/>
              <a:gd name="connsiteY15" fmla="*/ 176212 h 409575"/>
              <a:gd name="connsiteX16" fmla="*/ 1543050 w 1647825"/>
              <a:gd name="connsiteY16" fmla="*/ 180975 h 409575"/>
              <a:gd name="connsiteX17" fmla="*/ 1459707 w 1647825"/>
              <a:gd name="connsiteY17" fmla="*/ 183356 h 409575"/>
              <a:gd name="connsiteX18" fmla="*/ 1343025 w 1647825"/>
              <a:gd name="connsiteY18" fmla="*/ 192881 h 409575"/>
              <a:gd name="connsiteX19" fmla="*/ 1221582 w 1647825"/>
              <a:gd name="connsiteY19" fmla="*/ 211931 h 409575"/>
              <a:gd name="connsiteX20" fmla="*/ 1066800 w 1647825"/>
              <a:gd name="connsiteY20" fmla="*/ 242887 h 409575"/>
              <a:gd name="connsiteX21" fmla="*/ 950119 w 1647825"/>
              <a:gd name="connsiteY21" fmla="*/ 273844 h 409575"/>
              <a:gd name="connsiteX22" fmla="*/ 692944 w 1647825"/>
              <a:gd name="connsiteY22" fmla="*/ 328612 h 409575"/>
              <a:gd name="connsiteX23" fmla="*/ 564357 w 1647825"/>
              <a:gd name="connsiteY23" fmla="*/ 361950 h 409575"/>
              <a:gd name="connsiteX24" fmla="*/ 483394 w 1647825"/>
              <a:gd name="connsiteY24" fmla="*/ 388144 h 409575"/>
              <a:gd name="connsiteX25" fmla="*/ 431007 w 1647825"/>
              <a:gd name="connsiteY25" fmla="*/ 404812 h 409575"/>
              <a:gd name="connsiteX26" fmla="*/ 385763 w 1647825"/>
              <a:gd name="connsiteY26" fmla="*/ 409575 h 409575"/>
              <a:gd name="connsiteX27" fmla="*/ 328613 w 1647825"/>
              <a:gd name="connsiteY27" fmla="*/ 400050 h 409575"/>
              <a:gd name="connsiteX28" fmla="*/ 273844 w 1647825"/>
              <a:gd name="connsiteY28" fmla="*/ 378619 h 409575"/>
              <a:gd name="connsiteX29" fmla="*/ 200025 w 1647825"/>
              <a:gd name="connsiteY29" fmla="*/ 338137 h 409575"/>
              <a:gd name="connsiteX30" fmla="*/ 100013 w 1647825"/>
              <a:gd name="connsiteY30" fmla="*/ 261937 h 409575"/>
              <a:gd name="connsiteX31" fmla="*/ 28575 w 1647825"/>
              <a:gd name="connsiteY31" fmla="*/ 195262 h 409575"/>
              <a:gd name="connsiteX32" fmla="*/ 11907 w 1647825"/>
              <a:gd name="connsiteY32" fmla="*/ 176212 h 409575"/>
              <a:gd name="connsiteX33" fmla="*/ 0 w 1647825"/>
              <a:gd name="connsiteY33" fmla="*/ 150019 h 409575"/>
              <a:gd name="connsiteX34" fmla="*/ 0 w 1647825"/>
              <a:gd name="connsiteY34" fmla="*/ 135731 h 409575"/>
              <a:gd name="connsiteX35" fmla="*/ 2382 w 1647825"/>
              <a:gd name="connsiteY35" fmla="*/ 123825 h 409575"/>
              <a:gd name="connsiteX36" fmla="*/ 9525 w 1647825"/>
              <a:gd name="connsiteY36" fmla="*/ 116681 h 409575"/>
              <a:gd name="connsiteX37" fmla="*/ 26194 w 1647825"/>
              <a:gd name="connsiteY37" fmla="*/ 116681 h 409575"/>
              <a:gd name="connsiteX38" fmla="*/ 52388 w 1647825"/>
              <a:gd name="connsiteY38" fmla="*/ 130969 h 409575"/>
              <a:gd name="connsiteX39" fmla="*/ 109538 w 1647825"/>
              <a:gd name="connsiteY39" fmla="*/ 161925 h 409575"/>
              <a:gd name="connsiteX40" fmla="*/ 188119 w 1647825"/>
              <a:gd name="connsiteY40" fmla="*/ 197644 h 409575"/>
              <a:gd name="connsiteX41" fmla="*/ 242888 w 1647825"/>
              <a:gd name="connsiteY41" fmla="*/ 216694 h 409575"/>
              <a:gd name="connsiteX42" fmla="*/ 304800 w 1647825"/>
              <a:gd name="connsiteY42" fmla="*/ 223837 h 409575"/>
              <a:gd name="connsiteX43" fmla="*/ 378619 w 1647825"/>
              <a:gd name="connsiteY43" fmla="*/ 221456 h 409575"/>
              <a:gd name="connsiteX44" fmla="*/ 557213 w 1647825"/>
              <a:gd name="connsiteY44" fmla="*/ 200025 h 409575"/>
              <a:gd name="connsiteX45" fmla="*/ 783432 w 1647825"/>
              <a:gd name="connsiteY45" fmla="*/ 154781 h 409575"/>
              <a:gd name="connsiteX46" fmla="*/ 1135857 w 1647825"/>
              <a:gd name="connsiteY46" fmla="*/ 71437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47825" h="409575">
                <a:moveTo>
                  <a:pt x="1135857" y="71437"/>
                </a:moveTo>
                <a:lnTo>
                  <a:pt x="1259682" y="35719"/>
                </a:lnTo>
                <a:lnTo>
                  <a:pt x="1326357" y="11906"/>
                </a:lnTo>
                <a:lnTo>
                  <a:pt x="1352550" y="0"/>
                </a:lnTo>
                <a:lnTo>
                  <a:pt x="1388269" y="2381"/>
                </a:lnTo>
                <a:lnTo>
                  <a:pt x="1438275" y="11906"/>
                </a:lnTo>
                <a:lnTo>
                  <a:pt x="1504950" y="30956"/>
                </a:lnTo>
                <a:lnTo>
                  <a:pt x="1562100" y="50006"/>
                </a:lnTo>
                <a:lnTo>
                  <a:pt x="1604963" y="69056"/>
                </a:lnTo>
                <a:lnTo>
                  <a:pt x="1631157" y="88106"/>
                </a:lnTo>
                <a:lnTo>
                  <a:pt x="1645444" y="107156"/>
                </a:lnTo>
                <a:lnTo>
                  <a:pt x="1647825" y="119062"/>
                </a:lnTo>
                <a:lnTo>
                  <a:pt x="1643063" y="135731"/>
                </a:lnTo>
                <a:lnTo>
                  <a:pt x="1631157" y="150019"/>
                </a:lnTo>
                <a:lnTo>
                  <a:pt x="1604963" y="166687"/>
                </a:lnTo>
                <a:lnTo>
                  <a:pt x="1581150" y="176212"/>
                </a:lnTo>
                <a:lnTo>
                  <a:pt x="1543050" y="180975"/>
                </a:lnTo>
                <a:lnTo>
                  <a:pt x="1459707" y="183356"/>
                </a:lnTo>
                <a:lnTo>
                  <a:pt x="1343025" y="192881"/>
                </a:lnTo>
                <a:lnTo>
                  <a:pt x="1221582" y="211931"/>
                </a:lnTo>
                <a:lnTo>
                  <a:pt x="1066800" y="242887"/>
                </a:lnTo>
                <a:lnTo>
                  <a:pt x="950119" y="273844"/>
                </a:lnTo>
                <a:lnTo>
                  <a:pt x="692944" y="328612"/>
                </a:lnTo>
                <a:lnTo>
                  <a:pt x="564357" y="361950"/>
                </a:lnTo>
                <a:lnTo>
                  <a:pt x="483394" y="388144"/>
                </a:lnTo>
                <a:lnTo>
                  <a:pt x="431007" y="404812"/>
                </a:lnTo>
                <a:lnTo>
                  <a:pt x="385763" y="409575"/>
                </a:lnTo>
                <a:lnTo>
                  <a:pt x="328613" y="400050"/>
                </a:lnTo>
                <a:lnTo>
                  <a:pt x="273844" y="378619"/>
                </a:lnTo>
                <a:lnTo>
                  <a:pt x="200025" y="338137"/>
                </a:lnTo>
                <a:lnTo>
                  <a:pt x="100013" y="261937"/>
                </a:lnTo>
                <a:lnTo>
                  <a:pt x="28575" y="195262"/>
                </a:lnTo>
                <a:lnTo>
                  <a:pt x="11907" y="176212"/>
                </a:lnTo>
                <a:lnTo>
                  <a:pt x="0" y="150019"/>
                </a:lnTo>
                <a:lnTo>
                  <a:pt x="0" y="135731"/>
                </a:lnTo>
                <a:lnTo>
                  <a:pt x="2382" y="123825"/>
                </a:lnTo>
                <a:lnTo>
                  <a:pt x="9525" y="116681"/>
                </a:lnTo>
                <a:lnTo>
                  <a:pt x="26194" y="116681"/>
                </a:lnTo>
                <a:lnTo>
                  <a:pt x="52388" y="130969"/>
                </a:lnTo>
                <a:lnTo>
                  <a:pt x="109538" y="161925"/>
                </a:lnTo>
                <a:lnTo>
                  <a:pt x="188119" y="197644"/>
                </a:lnTo>
                <a:lnTo>
                  <a:pt x="242888" y="216694"/>
                </a:lnTo>
                <a:lnTo>
                  <a:pt x="304800" y="223837"/>
                </a:lnTo>
                <a:lnTo>
                  <a:pt x="378619" y="221456"/>
                </a:lnTo>
                <a:lnTo>
                  <a:pt x="557213" y="200025"/>
                </a:lnTo>
                <a:lnTo>
                  <a:pt x="783432" y="154781"/>
                </a:lnTo>
                <a:lnTo>
                  <a:pt x="1135857" y="71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D622A68E-885F-A343-B999-B46F499B7FE6}"/>
              </a:ext>
            </a:extLst>
          </p:cNvPr>
          <p:cNvSpPr/>
          <p:nvPr/>
        </p:nvSpPr>
        <p:spPr>
          <a:xfrm>
            <a:off x="2646363" y="4986338"/>
            <a:ext cx="534987" cy="1009650"/>
          </a:xfrm>
          <a:custGeom>
            <a:avLst/>
            <a:gdLst>
              <a:gd name="connsiteX0" fmla="*/ 30956 w 535781"/>
              <a:gd name="connsiteY0" fmla="*/ 685800 h 1009650"/>
              <a:gd name="connsiteX1" fmla="*/ 45244 w 535781"/>
              <a:gd name="connsiteY1" fmla="*/ 631031 h 1009650"/>
              <a:gd name="connsiteX2" fmla="*/ 61912 w 535781"/>
              <a:gd name="connsiteY2" fmla="*/ 623887 h 1009650"/>
              <a:gd name="connsiteX3" fmla="*/ 109537 w 535781"/>
              <a:gd name="connsiteY3" fmla="*/ 595312 h 1009650"/>
              <a:gd name="connsiteX4" fmla="*/ 161925 w 535781"/>
              <a:gd name="connsiteY4" fmla="*/ 554831 h 1009650"/>
              <a:gd name="connsiteX5" fmla="*/ 228600 w 535781"/>
              <a:gd name="connsiteY5" fmla="*/ 492918 h 1009650"/>
              <a:gd name="connsiteX6" fmla="*/ 285750 w 535781"/>
              <a:gd name="connsiteY6" fmla="*/ 419100 h 1009650"/>
              <a:gd name="connsiteX7" fmla="*/ 347662 w 535781"/>
              <a:gd name="connsiteY7" fmla="*/ 316706 h 1009650"/>
              <a:gd name="connsiteX8" fmla="*/ 404812 w 535781"/>
              <a:gd name="connsiteY8" fmla="*/ 197643 h 1009650"/>
              <a:gd name="connsiteX9" fmla="*/ 450056 w 535781"/>
              <a:gd name="connsiteY9" fmla="*/ 83343 h 1009650"/>
              <a:gd name="connsiteX10" fmla="*/ 469106 w 535781"/>
              <a:gd name="connsiteY10" fmla="*/ 28575 h 1009650"/>
              <a:gd name="connsiteX11" fmla="*/ 476250 w 535781"/>
              <a:gd name="connsiteY11" fmla="*/ 19050 h 1009650"/>
              <a:gd name="connsiteX12" fmla="*/ 497681 w 535781"/>
              <a:gd name="connsiteY12" fmla="*/ 2381 h 1009650"/>
              <a:gd name="connsiteX13" fmla="*/ 509587 w 535781"/>
              <a:gd name="connsiteY13" fmla="*/ 0 h 1009650"/>
              <a:gd name="connsiteX14" fmla="*/ 521494 w 535781"/>
              <a:gd name="connsiteY14" fmla="*/ 0 h 1009650"/>
              <a:gd name="connsiteX15" fmla="*/ 531019 w 535781"/>
              <a:gd name="connsiteY15" fmla="*/ 11906 h 1009650"/>
              <a:gd name="connsiteX16" fmla="*/ 535781 w 535781"/>
              <a:gd name="connsiteY16" fmla="*/ 38100 h 1009650"/>
              <a:gd name="connsiteX17" fmla="*/ 528637 w 535781"/>
              <a:gd name="connsiteY17" fmla="*/ 142875 h 1009650"/>
              <a:gd name="connsiteX18" fmla="*/ 507206 w 535781"/>
              <a:gd name="connsiteY18" fmla="*/ 292893 h 1009650"/>
              <a:gd name="connsiteX19" fmla="*/ 471487 w 535781"/>
              <a:gd name="connsiteY19" fmla="*/ 461962 h 1009650"/>
              <a:gd name="connsiteX20" fmla="*/ 423862 w 535781"/>
              <a:gd name="connsiteY20" fmla="*/ 609600 h 1009650"/>
              <a:gd name="connsiteX21" fmla="*/ 376237 w 535781"/>
              <a:gd name="connsiteY21" fmla="*/ 716756 h 1009650"/>
              <a:gd name="connsiteX22" fmla="*/ 340519 w 535781"/>
              <a:gd name="connsiteY22" fmla="*/ 778668 h 1009650"/>
              <a:gd name="connsiteX23" fmla="*/ 300037 w 535781"/>
              <a:gd name="connsiteY23" fmla="*/ 842962 h 1009650"/>
              <a:gd name="connsiteX24" fmla="*/ 247650 w 535781"/>
              <a:gd name="connsiteY24" fmla="*/ 902493 h 1009650"/>
              <a:gd name="connsiteX25" fmla="*/ 176212 w 535781"/>
              <a:gd name="connsiteY25" fmla="*/ 969168 h 1009650"/>
              <a:gd name="connsiteX26" fmla="*/ 109537 w 535781"/>
              <a:gd name="connsiteY26" fmla="*/ 1004887 h 1009650"/>
              <a:gd name="connsiteX27" fmla="*/ 71437 w 535781"/>
              <a:gd name="connsiteY27" fmla="*/ 1009650 h 1009650"/>
              <a:gd name="connsiteX28" fmla="*/ 50006 w 535781"/>
              <a:gd name="connsiteY28" fmla="*/ 1002506 h 1009650"/>
              <a:gd name="connsiteX29" fmla="*/ 28575 w 535781"/>
              <a:gd name="connsiteY29" fmla="*/ 983456 h 1009650"/>
              <a:gd name="connsiteX30" fmla="*/ 14287 w 535781"/>
              <a:gd name="connsiteY30" fmla="*/ 957262 h 1009650"/>
              <a:gd name="connsiteX31" fmla="*/ 4762 w 535781"/>
              <a:gd name="connsiteY31" fmla="*/ 921543 h 1009650"/>
              <a:gd name="connsiteX32" fmla="*/ 0 w 535781"/>
              <a:gd name="connsiteY32" fmla="*/ 859631 h 1009650"/>
              <a:gd name="connsiteX33" fmla="*/ 7144 w 535781"/>
              <a:gd name="connsiteY33" fmla="*/ 804862 h 1009650"/>
              <a:gd name="connsiteX34" fmla="*/ 30956 w 535781"/>
              <a:gd name="connsiteY34" fmla="*/ 68580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35781" h="1009650">
                <a:moveTo>
                  <a:pt x="30956" y="685800"/>
                </a:moveTo>
                <a:lnTo>
                  <a:pt x="45244" y="631031"/>
                </a:lnTo>
                <a:lnTo>
                  <a:pt x="61912" y="623887"/>
                </a:lnTo>
                <a:lnTo>
                  <a:pt x="109537" y="595312"/>
                </a:lnTo>
                <a:lnTo>
                  <a:pt x="161925" y="554831"/>
                </a:lnTo>
                <a:lnTo>
                  <a:pt x="228600" y="492918"/>
                </a:lnTo>
                <a:lnTo>
                  <a:pt x="285750" y="419100"/>
                </a:lnTo>
                <a:lnTo>
                  <a:pt x="347662" y="316706"/>
                </a:lnTo>
                <a:lnTo>
                  <a:pt x="404812" y="197643"/>
                </a:lnTo>
                <a:lnTo>
                  <a:pt x="450056" y="83343"/>
                </a:lnTo>
                <a:lnTo>
                  <a:pt x="469106" y="28575"/>
                </a:lnTo>
                <a:lnTo>
                  <a:pt x="476250" y="19050"/>
                </a:lnTo>
                <a:lnTo>
                  <a:pt x="497681" y="2381"/>
                </a:lnTo>
                <a:lnTo>
                  <a:pt x="509587" y="0"/>
                </a:lnTo>
                <a:lnTo>
                  <a:pt x="521494" y="0"/>
                </a:lnTo>
                <a:lnTo>
                  <a:pt x="531019" y="11906"/>
                </a:lnTo>
                <a:lnTo>
                  <a:pt x="535781" y="38100"/>
                </a:lnTo>
                <a:lnTo>
                  <a:pt x="528637" y="142875"/>
                </a:lnTo>
                <a:lnTo>
                  <a:pt x="507206" y="292893"/>
                </a:lnTo>
                <a:lnTo>
                  <a:pt x="471487" y="461962"/>
                </a:lnTo>
                <a:lnTo>
                  <a:pt x="423862" y="609600"/>
                </a:lnTo>
                <a:lnTo>
                  <a:pt x="376237" y="716756"/>
                </a:lnTo>
                <a:lnTo>
                  <a:pt x="340519" y="778668"/>
                </a:lnTo>
                <a:lnTo>
                  <a:pt x="300037" y="842962"/>
                </a:lnTo>
                <a:lnTo>
                  <a:pt x="247650" y="902493"/>
                </a:lnTo>
                <a:lnTo>
                  <a:pt x="176212" y="969168"/>
                </a:lnTo>
                <a:lnTo>
                  <a:pt x="109537" y="1004887"/>
                </a:lnTo>
                <a:lnTo>
                  <a:pt x="71437" y="1009650"/>
                </a:lnTo>
                <a:lnTo>
                  <a:pt x="50006" y="1002506"/>
                </a:lnTo>
                <a:lnTo>
                  <a:pt x="28575" y="983456"/>
                </a:lnTo>
                <a:lnTo>
                  <a:pt x="14287" y="957262"/>
                </a:lnTo>
                <a:lnTo>
                  <a:pt x="4762" y="921543"/>
                </a:lnTo>
                <a:lnTo>
                  <a:pt x="0" y="859631"/>
                </a:lnTo>
                <a:lnTo>
                  <a:pt x="7144" y="804862"/>
                </a:lnTo>
                <a:lnTo>
                  <a:pt x="30956" y="6858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D9FF6783-073D-CC44-96C4-23859D0437D6}"/>
              </a:ext>
            </a:extLst>
          </p:cNvPr>
          <p:cNvSpPr/>
          <p:nvPr/>
        </p:nvSpPr>
        <p:spPr>
          <a:xfrm>
            <a:off x="4041775" y="5024438"/>
            <a:ext cx="454025" cy="885825"/>
          </a:xfrm>
          <a:custGeom>
            <a:avLst/>
            <a:gdLst>
              <a:gd name="connsiteX0" fmla="*/ 119063 w 454819"/>
              <a:gd name="connsiteY0" fmla="*/ 330993 h 885825"/>
              <a:gd name="connsiteX1" fmla="*/ 104775 w 454819"/>
              <a:gd name="connsiteY1" fmla="*/ 273843 h 885825"/>
              <a:gd name="connsiteX2" fmla="*/ 71438 w 454819"/>
              <a:gd name="connsiteY2" fmla="*/ 190500 h 885825"/>
              <a:gd name="connsiteX3" fmla="*/ 35719 w 454819"/>
              <a:gd name="connsiteY3" fmla="*/ 107156 h 885825"/>
              <a:gd name="connsiteX4" fmla="*/ 4763 w 454819"/>
              <a:gd name="connsiteY4" fmla="*/ 40481 h 885825"/>
              <a:gd name="connsiteX5" fmla="*/ 0 w 454819"/>
              <a:gd name="connsiteY5" fmla="*/ 19050 h 885825"/>
              <a:gd name="connsiteX6" fmla="*/ 2382 w 454819"/>
              <a:gd name="connsiteY6" fmla="*/ 4762 h 885825"/>
              <a:gd name="connsiteX7" fmla="*/ 11907 w 454819"/>
              <a:gd name="connsiteY7" fmla="*/ 0 h 885825"/>
              <a:gd name="connsiteX8" fmla="*/ 30957 w 454819"/>
              <a:gd name="connsiteY8" fmla="*/ 2381 h 885825"/>
              <a:gd name="connsiteX9" fmla="*/ 45244 w 454819"/>
              <a:gd name="connsiteY9" fmla="*/ 4762 h 885825"/>
              <a:gd name="connsiteX10" fmla="*/ 80963 w 454819"/>
              <a:gd name="connsiteY10" fmla="*/ 30956 h 885825"/>
              <a:gd name="connsiteX11" fmla="*/ 142875 w 454819"/>
              <a:gd name="connsiteY11" fmla="*/ 80962 h 885825"/>
              <a:gd name="connsiteX12" fmla="*/ 207169 w 454819"/>
              <a:gd name="connsiteY12" fmla="*/ 140493 h 885825"/>
              <a:gd name="connsiteX13" fmla="*/ 242888 w 454819"/>
              <a:gd name="connsiteY13" fmla="*/ 173831 h 885825"/>
              <a:gd name="connsiteX14" fmla="*/ 285750 w 454819"/>
              <a:gd name="connsiteY14" fmla="*/ 221456 h 885825"/>
              <a:gd name="connsiteX15" fmla="*/ 326232 w 454819"/>
              <a:gd name="connsiteY15" fmla="*/ 273843 h 885825"/>
              <a:gd name="connsiteX16" fmla="*/ 361950 w 454819"/>
              <a:gd name="connsiteY16" fmla="*/ 328612 h 885825"/>
              <a:gd name="connsiteX17" fmla="*/ 392907 w 454819"/>
              <a:gd name="connsiteY17" fmla="*/ 388143 h 885825"/>
              <a:gd name="connsiteX18" fmla="*/ 423863 w 454819"/>
              <a:gd name="connsiteY18" fmla="*/ 469106 h 885825"/>
              <a:gd name="connsiteX19" fmla="*/ 447675 w 454819"/>
              <a:gd name="connsiteY19" fmla="*/ 545306 h 885825"/>
              <a:gd name="connsiteX20" fmla="*/ 454819 w 454819"/>
              <a:gd name="connsiteY20" fmla="*/ 616743 h 885825"/>
              <a:gd name="connsiteX21" fmla="*/ 452438 w 454819"/>
              <a:gd name="connsiteY21" fmla="*/ 657225 h 885825"/>
              <a:gd name="connsiteX22" fmla="*/ 438150 w 454819"/>
              <a:gd name="connsiteY22" fmla="*/ 723900 h 885825"/>
              <a:gd name="connsiteX23" fmla="*/ 419100 w 454819"/>
              <a:gd name="connsiteY23" fmla="*/ 776287 h 885825"/>
              <a:gd name="connsiteX24" fmla="*/ 392907 w 454819"/>
              <a:gd name="connsiteY24" fmla="*/ 828675 h 885825"/>
              <a:gd name="connsiteX25" fmla="*/ 364332 w 454819"/>
              <a:gd name="connsiteY25" fmla="*/ 864393 h 885825"/>
              <a:gd name="connsiteX26" fmla="*/ 340519 w 454819"/>
              <a:gd name="connsiteY26" fmla="*/ 876300 h 885825"/>
              <a:gd name="connsiteX27" fmla="*/ 311944 w 454819"/>
              <a:gd name="connsiteY27" fmla="*/ 885825 h 885825"/>
              <a:gd name="connsiteX28" fmla="*/ 276225 w 454819"/>
              <a:gd name="connsiteY28" fmla="*/ 878681 h 885825"/>
              <a:gd name="connsiteX29" fmla="*/ 242888 w 454819"/>
              <a:gd name="connsiteY29" fmla="*/ 857250 h 885825"/>
              <a:gd name="connsiteX30" fmla="*/ 214313 w 454819"/>
              <a:gd name="connsiteY30" fmla="*/ 828675 h 885825"/>
              <a:gd name="connsiteX31" fmla="*/ 195263 w 454819"/>
              <a:gd name="connsiteY31" fmla="*/ 795337 h 885825"/>
              <a:gd name="connsiteX32" fmla="*/ 180975 w 454819"/>
              <a:gd name="connsiteY32" fmla="*/ 747712 h 885825"/>
              <a:gd name="connsiteX33" fmla="*/ 171450 w 454819"/>
              <a:gd name="connsiteY33" fmla="*/ 676275 h 885825"/>
              <a:gd name="connsiteX34" fmla="*/ 166688 w 454819"/>
              <a:gd name="connsiteY34" fmla="*/ 595312 h 885825"/>
              <a:gd name="connsiteX35" fmla="*/ 154782 w 454819"/>
              <a:gd name="connsiteY35" fmla="*/ 492918 h 885825"/>
              <a:gd name="connsiteX36" fmla="*/ 119063 w 454819"/>
              <a:gd name="connsiteY36" fmla="*/ 33099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54819" h="885825">
                <a:moveTo>
                  <a:pt x="119063" y="330993"/>
                </a:moveTo>
                <a:lnTo>
                  <a:pt x="104775" y="273843"/>
                </a:lnTo>
                <a:lnTo>
                  <a:pt x="71438" y="190500"/>
                </a:lnTo>
                <a:lnTo>
                  <a:pt x="35719" y="107156"/>
                </a:lnTo>
                <a:lnTo>
                  <a:pt x="4763" y="40481"/>
                </a:lnTo>
                <a:lnTo>
                  <a:pt x="0" y="19050"/>
                </a:lnTo>
                <a:lnTo>
                  <a:pt x="2382" y="4762"/>
                </a:lnTo>
                <a:lnTo>
                  <a:pt x="11907" y="0"/>
                </a:lnTo>
                <a:lnTo>
                  <a:pt x="30957" y="2381"/>
                </a:lnTo>
                <a:lnTo>
                  <a:pt x="45244" y="4762"/>
                </a:lnTo>
                <a:lnTo>
                  <a:pt x="80963" y="30956"/>
                </a:lnTo>
                <a:lnTo>
                  <a:pt x="142875" y="80962"/>
                </a:lnTo>
                <a:lnTo>
                  <a:pt x="207169" y="140493"/>
                </a:lnTo>
                <a:lnTo>
                  <a:pt x="242888" y="173831"/>
                </a:lnTo>
                <a:lnTo>
                  <a:pt x="285750" y="221456"/>
                </a:lnTo>
                <a:lnTo>
                  <a:pt x="326232" y="273843"/>
                </a:lnTo>
                <a:lnTo>
                  <a:pt x="361950" y="328612"/>
                </a:lnTo>
                <a:lnTo>
                  <a:pt x="392907" y="388143"/>
                </a:lnTo>
                <a:lnTo>
                  <a:pt x="423863" y="469106"/>
                </a:lnTo>
                <a:lnTo>
                  <a:pt x="447675" y="545306"/>
                </a:lnTo>
                <a:lnTo>
                  <a:pt x="454819" y="616743"/>
                </a:lnTo>
                <a:lnTo>
                  <a:pt x="452438" y="657225"/>
                </a:lnTo>
                <a:lnTo>
                  <a:pt x="438150" y="723900"/>
                </a:lnTo>
                <a:lnTo>
                  <a:pt x="419100" y="776287"/>
                </a:lnTo>
                <a:lnTo>
                  <a:pt x="392907" y="828675"/>
                </a:lnTo>
                <a:lnTo>
                  <a:pt x="364332" y="864393"/>
                </a:lnTo>
                <a:lnTo>
                  <a:pt x="340519" y="876300"/>
                </a:lnTo>
                <a:lnTo>
                  <a:pt x="311944" y="885825"/>
                </a:lnTo>
                <a:lnTo>
                  <a:pt x="276225" y="878681"/>
                </a:lnTo>
                <a:lnTo>
                  <a:pt x="242888" y="857250"/>
                </a:lnTo>
                <a:lnTo>
                  <a:pt x="214313" y="828675"/>
                </a:lnTo>
                <a:lnTo>
                  <a:pt x="195263" y="795337"/>
                </a:lnTo>
                <a:lnTo>
                  <a:pt x="180975" y="747712"/>
                </a:lnTo>
                <a:lnTo>
                  <a:pt x="171450" y="676275"/>
                </a:lnTo>
                <a:lnTo>
                  <a:pt x="166688" y="595312"/>
                </a:lnTo>
                <a:lnTo>
                  <a:pt x="154782" y="492918"/>
                </a:lnTo>
                <a:lnTo>
                  <a:pt x="119063" y="3309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2613618-DCBC-FE47-8CAD-27C86E8320A4}"/>
              </a:ext>
            </a:extLst>
          </p:cNvPr>
          <p:cNvSpPr/>
          <p:nvPr/>
        </p:nvSpPr>
        <p:spPr>
          <a:xfrm>
            <a:off x="5132388" y="5000625"/>
            <a:ext cx="615950" cy="862013"/>
          </a:xfrm>
          <a:custGeom>
            <a:avLst/>
            <a:gdLst>
              <a:gd name="connsiteX0" fmla="*/ 200025 w 616744"/>
              <a:gd name="connsiteY0" fmla="*/ 347663 h 862013"/>
              <a:gd name="connsiteX1" fmla="*/ 159544 w 616744"/>
              <a:gd name="connsiteY1" fmla="*/ 259556 h 862013"/>
              <a:gd name="connsiteX2" fmla="*/ 121444 w 616744"/>
              <a:gd name="connsiteY2" fmla="*/ 192881 h 862013"/>
              <a:gd name="connsiteX3" fmla="*/ 80962 w 616744"/>
              <a:gd name="connsiteY3" fmla="*/ 130969 h 862013"/>
              <a:gd name="connsiteX4" fmla="*/ 47625 w 616744"/>
              <a:gd name="connsiteY4" fmla="*/ 88106 h 862013"/>
              <a:gd name="connsiteX5" fmla="*/ 26194 w 616744"/>
              <a:gd name="connsiteY5" fmla="*/ 69056 h 862013"/>
              <a:gd name="connsiteX6" fmla="*/ 9525 w 616744"/>
              <a:gd name="connsiteY6" fmla="*/ 50006 h 862013"/>
              <a:gd name="connsiteX7" fmla="*/ 2381 w 616744"/>
              <a:gd name="connsiteY7" fmla="*/ 23813 h 862013"/>
              <a:gd name="connsiteX8" fmla="*/ 0 w 616744"/>
              <a:gd name="connsiteY8" fmla="*/ 11906 h 862013"/>
              <a:gd name="connsiteX9" fmla="*/ 4762 w 616744"/>
              <a:gd name="connsiteY9" fmla="*/ 0 h 862013"/>
              <a:gd name="connsiteX10" fmla="*/ 19050 w 616744"/>
              <a:gd name="connsiteY10" fmla="*/ 0 h 862013"/>
              <a:gd name="connsiteX11" fmla="*/ 47625 w 616744"/>
              <a:gd name="connsiteY11" fmla="*/ 7144 h 862013"/>
              <a:gd name="connsiteX12" fmla="*/ 100012 w 616744"/>
              <a:gd name="connsiteY12" fmla="*/ 40481 h 862013"/>
              <a:gd name="connsiteX13" fmla="*/ 171450 w 616744"/>
              <a:gd name="connsiteY13" fmla="*/ 90488 h 862013"/>
              <a:gd name="connsiteX14" fmla="*/ 254794 w 616744"/>
              <a:gd name="connsiteY14" fmla="*/ 157163 h 862013"/>
              <a:gd name="connsiteX15" fmla="*/ 309562 w 616744"/>
              <a:gd name="connsiteY15" fmla="*/ 200025 h 862013"/>
              <a:gd name="connsiteX16" fmla="*/ 373856 w 616744"/>
              <a:gd name="connsiteY16" fmla="*/ 257175 h 862013"/>
              <a:gd name="connsiteX17" fmla="*/ 426244 w 616744"/>
              <a:gd name="connsiteY17" fmla="*/ 311944 h 862013"/>
              <a:gd name="connsiteX18" fmla="*/ 476250 w 616744"/>
              <a:gd name="connsiteY18" fmla="*/ 369094 h 862013"/>
              <a:gd name="connsiteX19" fmla="*/ 526256 w 616744"/>
              <a:gd name="connsiteY19" fmla="*/ 440531 h 862013"/>
              <a:gd name="connsiteX20" fmla="*/ 559594 w 616744"/>
              <a:gd name="connsiteY20" fmla="*/ 495300 h 862013"/>
              <a:gd name="connsiteX21" fmla="*/ 588169 w 616744"/>
              <a:gd name="connsiteY21" fmla="*/ 557213 h 862013"/>
              <a:gd name="connsiteX22" fmla="*/ 607219 w 616744"/>
              <a:gd name="connsiteY22" fmla="*/ 621506 h 862013"/>
              <a:gd name="connsiteX23" fmla="*/ 614362 w 616744"/>
              <a:gd name="connsiteY23" fmla="*/ 673894 h 862013"/>
              <a:gd name="connsiteX24" fmla="*/ 616744 w 616744"/>
              <a:gd name="connsiteY24" fmla="*/ 731044 h 862013"/>
              <a:gd name="connsiteX25" fmla="*/ 614362 w 616744"/>
              <a:gd name="connsiteY25" fmla="*/ 764381 h 862013"/>
              <a:gd name="connsiteX26" fmla="*/ 607219 w 616744"/>
              <a:gd name="connsiteY26" fmla="*/ 790575 h 862013"/>
              <a:gd name="connsiteX27" fmla="*/ 583406 w 616744"/>
              <a:gd name="connsiteY27" fmla="*/ 828675 h 862013"/>
              <a:gd name="connsiteX28" fmla="*/ 559594 w 616744"/>
              <a:gd name="connsiteY28" fmla="*/ 845344 h 862013"/>
              <a:gd name="connsiteX29" fmla="*/ 531019 w 616744"/>
              <a:gd name="connsiteY29" fmla="*/ 857250 h 862013"/>
              <a:gd name="connsiteX30" fmla="*/ 495300 w 616744"/>
              <a:gd name="connsiteY30" fmla="*/ 862013 h 862013"/>
              <a:gd name="connsiteX31" fmla="*/ 447675 w 616744"/>
              <a:gd name="connsiteY31" fmla="*/ 857250 h 862013"/>
              <a:gd name="connsiteX32" fmla="*/ 411956 w 616744"/>
              <a:gd name="connsiteY32" fmla="*/ 847725 h 862013"/>
              <a:gd name="connsiteX33" fmla="*/ 383381 w 616744"/>
              <a:gd name="connsiteY33" fmla="*/ 826294 h 862013"/>
              <a:gd name="connsiteX34" fmla="*/ 366712 w 616744"/>
              <a:gd name="connsiteY34" fmla="*/ 802481 h 862013"/>
              <a:gd name="connsiteX35" fmla="*/ 352425 w 616744"/>
              <a:gd name="connsiteY35" fmla="*/ 757238 h 862013"/>
              <a:gd name="connsiteX36" fmla="*/ 309562 w 616744"/>
              <a:gd name="connsiteY36" fmla="*/ 635794 h 862013"/>
              <a:gd name="connsiteX37" fmla="*/ 200025 w 616744"/>
              <a:gd name="connsiteY37" fmla="*/ 347663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6744" h="862013">
                <a:moveTo>
                  <a:pt x="200025" y="347663"/>
                </a:moveTo>
                <a:lnTo>
                  <a:pt x="159544" y="259556"/>
                </a:lnTo>
                <a:lnTo>
                  <a:pt x="121444" y="192881"/>
                </a:lnTo>
                <a:lnTo>
                  <a:pt x="80962" y="130969"/>
                </a:lnTo>
                <a:lnTo>
                  <a:pt x="47625" y="88106"/>
                </a:lnTo>
                <a:lnTo>
                  <a:pt x="26194" y="69056"/>
                </a:lnTo>
                <a:lnTo>
                  <a:pt x="9525" y="50006"/>
                </a:lnTo>
                <a:lnTo>
                  <a:pt x="2381" y="23813"/>
                </a:lnTo>
                <a:lnTo>
                  <a:pt x="0" y="11906"/>
                </a:lnTo>
                <a:lnTo>
                  <a:pt x="4762" y="0"/>
                </a:lnTo>
                <a:lnTo>
                  <a:pt x="19050" y="0"/>
                </a:lnTo>
                <a:lnTo>
                  <a:pt x="47625" y="7144"/>
                </a:lnTo>
                <a:lnTo>
                  <a:pt x="100012" y="40481"/>
                </a:lnTo>
                <a:lnTo>
                  <a:pt x="171450" y="90488"/>
                </a:lnTo>
                <a:lnTo>
                  <a:pt x="254794" y="157163"/>
                </a:lnTo>
                <a:lnTo>
                  <a:pt x="309562" y="200025"/>
                </a:lnTo>
                <a:lnTo>
                  <a:pt x="373856" y="257175"/>
                </a:lnTo>
                <a:lnTo>
                  <a:pt x="426244" y="311944"/>
                </a:lnTo>
                <a:lnTo>
                  <a:pt x="476250" y="369094"/>
                </a:lnTo>
                <a:lnTo>
                  <a:pt x="526256" y="440531"/>
                </a:lnTo>
                <a:lnTo>
                  <a:pt x="559594" y="495300"/>
                </a:lnTo>
                <a:lnTo>
                  <a:pt x="588169" y="557213"/>
                </a:lnTo>
                <a:lnTo>
                  <a:pt x="607219" y="621506"/>
                </a:lnTo>
                <a:lnTo>
                  <a:pt x="614362" y="673894"/>
                </a:lnTo>
                <a:lnTo>
                  <a:pt x="616744" y="731044"/>
                </a:lnTo>
                <a:lnTo>
                  <a:pt x="614362" y="764381"/>
                </a:lnTo>
                <a:lnTo>
                  <a:pt x="607219" y="790575"/>
                </a:lnTo>
                <a:lnTo>
                  <a:pt x="583406" y="828675"/>
                </a:lnTo>
                <a:lnTo>
                  <a:pt x="559594" y="845344"/>
                </a:lnTo>
                <a:lnTo>
                  <a:pt x="531019" y="857250"/>
                </a:lnTo>
                <a:lnTo>
                  <a:pt x="495300" y="862013"/>
                </a:lnTo>
                <a:lnTo>
                  <a:pt x="447675" y="857250"/>
                </a:lnTo>
                <a:lnTo>
                  <a:pt x="411956" y="847725"/>
                </a:lnTo>
                <a:lnTo>
                  <a:pt x="383381" y="826294"/>
                </a:lnTo>
                <a:lnTo>
                  <a:pt x="366712" y="802481"/>
                </a:lnTo>
                <a:lnTo>
                  <a:pt x="352425" y="757238"/>
                </a:lnTo>
                <a:lnTo>
                  <a:pt x="309562" y="635794"/>
                </a:lnTo>
                <a:lnTo>
                  <a:pt x="200025" y="3476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BE2D64F-B04A-D446-8892-7A2AFE9D151D}"/>
              </a:ext>
            </a:extLst>
          </p:cNvPr>
          <p:cNvSpPr/>
          <p:nvPr/>
        </p:nvSpPr>
        <p:spPr>
          <a:xfrm>
            <a:off x="6272213" y="4932363"/>
            <a:ext cx="814387" cy="1000125"/>
          </a:xfrm>
          <a:custGeom>
            <a:avLst/>
            <a:gdLst>
              <a:gd name="connsiteX0" fmla="*/ 357187 w 814387"/>
              <a:gd name="connsiteY0" fmla="*/ 504825 h 1000125"/>
              <a:gd name="connsiteX1" fmla="*/ 307181 w 814387"/>
              <a:gd name="connsiteY1" fmla="*/ 421481 h 1000125"/>
              <a:gd name="connsiteX2" fmla="*/ 245268 w 814387"/>
              <a:gd name="connsiteY2" fmla="*/ 333375 h 1000125"/>
              <a:gd name="connsiteX3" fmla="*/ 188118 w 814387"/>
              <a:gd name="connsiteY3" fmla="*/ 254794 h 1000125"/>
              <a:gd name="connsiteX4" fmla="*/ 107156 w 814387"/>
              <a:gd name="connsiteY4" fmla="*/ 157162 h 1000125"/>
              <a:gd name="connsiteX5" fmla="*/ 45243 w 814387"/>
              <a:gd name="connsiteY5" fmla="*/ 95250 h 1000125"/>
              <a:gd name="connsiteX6" fmla="*/ 16668 w 814387"/>
              <a:gd name="connsiteY6" fmla="*/ 64294 h 1000125"/>
              <a:gd name="connsiteX7" fmla="*/ 7143 w 814387"/>
              <a:gd name="connsiteY7" fmla="*/ 45244 h 1000125"/>
              <a:gd name="connsiteX8" fmla="*/ 0 w 814387"/>
              <a:gd name="connsiteY8" fmla="*/ 23812 h 1000125"/>
              <a:gd name="connsiteX9" fmla="*/ 0 w 814387"/>
              <a:gd name="connsiteY9" fmla="*/ 11906 h 1000125"/>
              <a:gd name="connsiteX10" fmla="*/ 7143 w 814387"/>
              <a:gd name="connsiteY10" fmla="*/ 0 h 1000125"/>
              <a:gd name="connsiteX11" fmla="*/ 21431 w 814387"/>
              <a:gd name="connsiteY11" fmla="*/ 0 h 1000125"/>
              <a:gd name="connsiteX12" fmla="*/ 57150 w 814387"/>
              <a:gd name="connsiteY12" fmla="*/ 16669 h 1000125"/>
              <a:gd name="connsiteX13" fmla="*/ 166687 w 814387"/>
              <a:gd name="connsiteY13" fmla="*/ 78581 h 1000125"/>
              <a:gd name="connsiteX14" fmla="*/ 259556 w 814387"/>
              <a:gd name="connsiteY14" fmla="*/ 135731 h 1000125"/>
              <a:gd name="connsiteX15" fmla="*/ 350043 w 814387"/>
              <a:gd name="connsiteY15" fmla="*/ 192881 h 1000125"/>
              <a:gd name="connsiteX16" fmla="*/ 452437 w 814387"/>
              <a:gd name="connsiteY16" fmla="*/ 261937 h 1000125"/>
              <a:gd name="connsiteX17" fmla="*/ 547687 w 814387"/>
              <a:gd name="connsiteY17" fmla="*/ 330994 h 1000125"/>
              <a:gd name="connsiteX18" fmla="*/ 638175 w 814387"/>
              <a:gd name="connsiteY18" fmla="*/ 400050 h 1000125"/>
              <a:gd name="connsiteX19" fmla="*/ 664368 w 814387"/>
              <a:gd name="connsiteY19" fmla="*/ 419100 h 1000125"/>
              <a:gd name="connsiteX20" fmla="*/ 673893 w 814387"/>
              <a:gd name="connsiteY20" fmla="*/ 433387 h 1000125"/>
              <a:gd name="connsiteX21" fmla="*/ 704850 w 814387"/>
              <a:gd name="connsiteY21" fmla="*/ 488156 h 1000125"/>
              <a:gd name="connsiteX22" fmla="*/ 731043 w 814387"/>
              <a:gd name="connsiteY22" fmla="*/ 542925 h 1000125"/>
              <a:gd name="connsiteX23" fmla="*/ 764381 w 814387"/>
              <a:gd name="connsiteY23" fmla="*/ 623887 h 1000125"/>
              <a:gd name="connsiteX24" fmla="*/ 795337 w 814387"/>
              <a:gd name="connsiteY24" fmla="*/ 740569 h 1000125"/>
              <a:gd name="connsiteX25" fmla="*/ 814387 w 814387"/>
              <a:gd name="connsiteY25" fmla="*/ 823912 h 1000125"/>
              <a:gd name="connsiteX26" fmla="*/ 812006 w 814387"/>
              <a:gd name="connsiteY26" fmla="*/ 847725 h 1000125"/>
              <a:gd name="connsiteX27" fmla="*/ 802481 w 814387"/>
              <a:gd name="connsiteY27" fmla="*/ 885825 h 1000125"/>
              <a:gd name="connsiteX28" fmla="*/ 778668 w 814387"/>
              <a:gd name="connsiteY28" fmla="*/ 931069 h 1000125"/>
              <a:gd name="connsiteX29" fmla="*/ 745331 w 814387"/>
              <a:gd name="connsiteY29" fmla="*/ 966787 h 1000125"/>
              <a:gd name="connsiteX30" fmla="*/ 709612 w 814387"/>
              <a:gd name="connsiteY30" fmla="*/ 990600 h 1000125"/>
              <a:gd name="connsiteX31" fmla="*/ 678656 w 814387"/>
              <a:gd name="connsiteY31" fmla="*/ 1000125 h 1000125"/>
              <a:gd name="connsiteX32" fmla="*/ 659606 w 814387"/>
              <a:gd name="connsiteY32" fmla="*/ 1000125 h 1000125"/>
              <a:gd name="connsiteX33" fmla="*/ 616743 w 814387"/>
              <a:gd name="connsiteY33" fmla="*/ 990600 h 1000125"/>
              <a:gd name="connsiteX34" fmla="*/ 583406 w 814387"/>
              <a:gd name="connsiteY34" fmla="*/ 971550 h 1000125"/>
              <a:gd name="connsiteX35" fmla="*/ 564356 w 814387"/>
              <a:gd name="connsiteY35" fmla="*/ 952500 h 1000125"/>
              <a:gd name="connsiteX36" fmla="*/ 542925 w 814387"/>
              <a:gd name="connsiteY36" fmla="*/ 923925 h 1000125"/>
              <a:gd name="connsiteX37" fmla="*/ 523875 w 814387"/>
              <a:gd name="connsiteY37" fmla="*/ 876300 h 1000125"/>
              <a:gd name="connsiteX38" fmla="*/ 502443 w 814387"/>
              <a:gd name="connsiteY38" fmla="*/ 809625 h 1000125"/>
              <a:gd name="connsiteX39" fmla="*/ 450056 w 814387"/>
              <a:gd name="connsiteY39" fmla="*/ 676275 h 1000125"/>
              <a:gd name="connsiteX40" fmla="*/ 395287 w 814387"/>
              <a:gd name="connsiteY40" fmla="*/ 566737 h 1000125"/>
              <a:gd name="connsiteX41" fmla="*/ 357187 w 814387"/>
              <a:gd name="connsiteY41" fmla="*/ 504825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14387" h="1000125">
                <a:moveTo>
                  <a:pt x="357187" y="504825"/>
                </a:moveTo>
                <a:lnTo>
                  <a:pt x="307181" y="421481"/>
                </a:lnTo>
                <a:lnTo>
                  <a:pt x="245268" y="333375"/>
                </a:lnTo>
                <a:lnTo>
                  <a:pt x="188118" y="254794"/>
                </a:lnTo>
                <a:lnTo>
                  <a:pt x="107156" y="157162"/>
                </a:lnTo>
                <a:lnTo>
                  <a:pt x="45243" y="95250"/>
                </a:lnTo>
                <a:lnTo>
                  <a:pt x="16668" y="64294"/>
                </a:lnTo>
                <a:lnTo>
                  <a:pt x="7143" y="45244"/>
                </a:lnTo>
                <a:lnTo>
                  <a:pt x="0" y="23812"/>
                </a:lnTo>
                <a:lnTo>
                  <a:pt x="0" y="11906"/>
                </a:lnTo>
                <a:lnTo>
                  <a:pt x="7143" y="0"/>
                </a:lnTo>
                <a:lnTo>
                  <a:pt x="21431" y="0"/>
                </a:lnTo>
                <a:lnTo>
                  <a:pt x="57150" y="16669"/>
                </a:lnTo>
                <a:lnTo>
                  <a:pt x="166687" y="78581"/>
                </a:lnTo>
                <a:lnTo>
                  <a:pt x="259556" y="135731"/>
                </a:lnTo>
                <a:lnTo>
                  <a:pt x="350043" y="192881"/>
                </a:lnTo>
                <a:lnTo>
                  <a:pt x="452437" y="261937"/>
                </a:lnTo>
                <a:lnTo>
                  <a:pt x="547687" y="330994"/>
                </a:lnTo>
                <a:lnTo>
                  <a:pt x="638175" y="400050"/>
                </a:lnTo>
                <a:lnTo>
                  <a:pt x="664368" y="419100"/>
                </a:lnTo>
                <a:lnTo>
                  <a:pt x="673893" y="433387"/>
                </a:lnTo>
                <a:lnTo>
                  <a:pt x="704850" y="488156"/>
                </a:lnTo>
                <a:lnTo>
                  <a:pt x="731043" y="542925"/>
                </a:lnTo>
                <a:lnTo>
                  <a:pt x="764381" y="623887"/>
                </a:lnTo>
                <a:lnTo>
                  <a:pt x="795337" y="740569"/>
                </a:lnTo>
                <a:lnTo>
                  <a:pt x="814387" y="823912"/>
                </a:lnTo>
                <a:lnTo>
                  <a:pt x="812006" y="847725"/>
                </a:lnTo>
                <a:lnTo>
                  <a:pt x="802481" y="885825"/>
                </a:lnTo>
                <a:lnTo>
                  <a:pt x="778668" y="931069"/>
                </a:lnTo>
                <a:lnTo>
                  <a:pt x="745331" y="966787"/>
                </a:lnTo>
                <a:lnTo>
                  <a:pt x="709612" y="990600"/>
                </a:lnTo>
                <a:lnTo>
                  <a:pt x="678656" y="1000125"/>
                </a:lnTo>
                <a:lnTo>
                  <a:pt x="659606" y="1000125"/>
                </a:lnTo>
                <a:lnTo>
                  <a:pt x="616743" y="990600"/>
                </a:lnTo>
                <a:lnTo>
                  <a:pt x="583406" y="971550"/>
                </a:lnTo>
                <a:lnTo>
                  <a:pt x="564356" y="952500"/>
                </a:lnTo>
                <a:lnTo>
                  <a:pt x="542925" y="923925"/>
                </a:lnTo>
                <a:lnTo>
                  <a:pt x="523875" y="876300"/>
                </a:lnTo>
                <a:lnTo>
                  <a:pt x="502443" y="809625"/>
                </a:lnTo>
                <a:lnTo>
                  <a:pt x="450056" y="676275"/>
                </a:lnTo>
                <a:lnTo>
                  <a:pt x="395287" y="566737"/>
                </a:lnTo>
                <a:lnTo>
                  <a:pt x="357187" y="504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C2F617A-F427-004F-B2E1-9327BA17D6DB}"/>
              </a:ext>
            </a:extLst>
          </p:cNvPr>
          <p:cNvSpPr/>
          <p:nvPr/>
        </p:nvSpPr>
        <p:spPr>
          <a:xfrm>
            <a:off x="3600450" y="1419225"/>
            <a:ext cx="579438" cy="1344613"/>
          </a:xfrm>
          <a:custGeom>
            <a:avLst/>
            <a:gdLst>
              <a:gd name="connsiteX0" fmla="*/ 250031 w 578644"/>
              <a:gd name="connsiteY0" fmla="*/ 450056 h 1345406"/>
              <a:gd name="connsiteX1" fmla="*/ 250031 w 578644"/>
              <a:gd name="connsiteY1" fmla="*/ 209550 h 1345406"/>
              <a:gd name="connsiteX2" fmla="*/ 247650 w 578644"/>
              <a:gd name="connsiteY2" fmla="*/ 195263 h 1345406"/>
              <a:gd name="connsiteX3" fmla="*/ 238125 w 578644"/>
              <a:gd name="connsiteY3" fmla="*/ 176213 h 1345406"/>
              <a:gd name="connsiteX4" fmla="*/ 219075 w 578644"/>
              <a:gd name="connsiteY4" fmla="*/ 150019 h 1345406"/>
              <a:gd name="connsiteX5" fmla="*/ 192881 w 578644"/>
              <a:gd name="connsiteY5" fmla="*/ 128588 h 1345406"/>
              <a:gd name="connsiteX6" fmla="*/ 147638 w 578644"/>
              <a:gd name="connsiteY6" fmla="*/ 107156 h 1345406"/>
              <a:gd name="connsiteX7" fmla="*/ 95250 w 578644"/>
              <a:gd name="connsiteY7" fmla="*/ 88106 h 1345406"/>
              <a:gd name="connsiteX8" fmla="*/ 42863 w 578644"/>
              <a:gd name="connsiteY8" fmla="*/ 73819 h 1345406"/>
              <a:gd name="connsiteX9" fmla="*/ 21431 w 578644"/>
              <a:gd name="connsiteY9" fmla="*/ 64294 h 1345406"/>
              <a:gd name="connsiteX10" fmla="*/ 2381 w 578644"/>
              <a:gd name="connsiteY10" fmla="*/ 38100 h 1345406"/>
              <a:gd name="connsiteX11" fmla="*/ 0 w 578644"/>
              <a:gd name="connsiteY11" fmla="*/ 16669 h 1345406"/>
              <a:gd name="connsiteX12" fmla="*/ 7144 w 578644"/>
              <a:gd name="connsiteY12" fmla="*/ 7144 h 1345406"/>
              <a:gd name="connsiteX13" fmla="*/ 35719 w 578644"/>
              <a:gd name="connsiteY13" fmla="*/ 0 h 1345406"/>
              <a:gd name="connsiteX14" fmla="*/ 130969 w 578644"/>
              <a:gd name="connsiteY14" fmla="*/ 0 h 1345406"/>
              <a:gd name="connsiteX15" fmla="*/ 221456 w 578644"/>
              <a:gd name="connsiteY15" fmla="*/ 9525 h 1345406"/>
              <a:gd name="connsiteX16" fmla="*/ 335756 w 578644"/>
              <a:gd name="connsiteY16" fmla="*/ 33338 h 1345406"/>
              <a:gd name="connsiteX17" fmla="*/ 411956 w 578644"/>
              <a:gd name="connsiteY17" fmla="*/ 57150 h 1345406"/>
              <a:gd name="connsiteX18" fmla="*/ 459581 w 578644"/>
              <a:gd name="connsiteY18" fmla="*/ 76200 h 1345406"/>
              <a:gd name="connsiteX19" fmla="*/ 502444 w 578644"/>
              <a:gd name="connsiteY19" fmla="*/ 97631 h 1345406"/>
              <a:gd name="connsiteX20" fmla="*/ 540544 w 578644"/>
              <a:gd name="connsiteY20" fmla="*/ 128588 h 1345406"/>
              <a:gd name="connsiteX21" fmla="*/ 571500 w 578644"/>
              <a:gd name="connsiteY21" fmla="*/ 161925 h 1345406"/>
              <a:gd name="connsiteX22" fmla="*/ 578644 w 578644"/>
              <a:gd name="connsiteY22" fmla="*/ 183356 h 1345406"/>
              <a:gd name="connsiteX23" fmla="*/ 576263 w 578644"/>
              <a:gd name="connsiteY23" fmla="*/ 204788 h 1345406"/>
              <a:gd name="connsiteX24" fmla="*/ 559594 w 578644"/>
              <a:gd name="connsiteY24" fmla="*/ 233363 h 1345406"/>
              <a:gd name="connsiteX25" fmla="*/ 526256 w 578644"/>
              <a:gd name="connsiteY25" fmla="*/ 266700 h 1345406"/>
              <a:gd name="connsiteX26" fmla="*/ 511969 w 578644"/>
              <a:gd name="connsiteY26" fmla="*/ 280988 h 1345406"/>
              <a:gd name="connsiteX27" fmla="*/ 500063 w 578644"/>
              <a:gd name="connsiteY27" fmla="*/ 309563 h 1345406"/>
              <a:gd name="connsiteX28" fmla="*/ 481013 w 578644"/>
              <a:gd name="connsiteY28" fmla="*/ 400050 h 1345406"/>
              <a:gd name="connsiteX29" fmla="*/ 466725 w 578644"/>
              <a:gd name="connsiteY29" fmla="*/ 502444 h 1345406"/>
              <a:gd name="connsiteX30" fmla="*/ 457200 w 578644"/>
              <a:gd name="connsiteY30" fmla="*/ 571500 h 1345406"/>
              <a:gd name="connsiteX31" fmla="*/ 450056 w 578644"/>
              <a:gd name="connsiteY31" fmla="*/ 678656 h 1345406"/>
              <a:gd name="connsiteX32" fmla="*/ 452438 w 578644"/>
              <a:gd name="connsiteY32" fmla="*/ 1304925 h 1345406"/>
              <a:gd name="connsiteX33" fmla="*/ 250031 w 578644"/>
              <a:gd name="connsiteY33" fmla="*/ 1345406 h 1345406"/>
              <a:gd name="connsiteX34" fmla="*/ 250031 w 578644"/>
              <a:gd name="connsiteY34" fmla="*/ 450056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8644" h="1345406">
                <a:moveTo>
                  <a:pt x="250031" y="450056"/>
                </a:moveTo>
                <a:lnTo>
                  <a:pt x="250031" y="209550"/>
                </a:lnTo>
                <a:lnTo>
                  <a:pt x="247650" y="195263"/>
                </a:lnTo>
                <a:lnTo>
                  <a:pt x="238125" y="176213"/>
                </a:lnTo>
                <a:lnTo>
                  <a:pt x="219075" y="150019"/>
                </a:lnTo>
                <a:lnTo>
                  <a:pt x="192881" y="128588"/>
                </a:lnTo>
                <a:lnTo>
                  <a:pt x="147638" y="107156"/>
                </a:lnTo>
                <a:lnTo>
                  <a:pt x="95250" y="88106"/>
                </a:lnTo>
                <a:lnTo>
                  <a:pt x="42863" y="73819"/>
                </a:lnTo>
                <a:lnTo>
                  <a:pt x="21431" y="64294"/>
                </a:lnTo>
                <a:lnTo>
                  <a:pt x="2381" y="38100"/>
                </a:lnTo>
                <a:lnTo>
                  <a:pt x="0" y="16669"/>
                </a:lnTo>
                <a:lnTo>
                  <a:pt x="7144" y="7144"/>
                </a:lnTo>
                <a:lnTo>
                  <a:pt x="35719" y="0"/>
                </a:lnTo>
                <a:lnTo>
                  <a:pt x="130969" y="0"/>
                </a:lnTo>
                <a:lnTo>
                  <a:pt x="221456" y="9525"/>
                </a:lnTo>
                <a:lnTo>
                  <a:pt x="335756" y="33338"/>
                </a:lnTo>
                <a:lnTo>
                  <a:pt x="411956" y="57150"/>
                </a:lnTo>
                <a:lnTo>
                  <a:pt x="459581" y="76200"/>
                </a:lnTo>
                <a:lnTo>
                  <a:pt x="502444" y="97631"/>
                </a:lnTo>
                <a:lnTo>
                  <a:pt x="540544" y="128588"/>
                </a:lnTo>
                <a:lnTo>
                  <a:pt x="571500" y="161925"/>
                </a:lnTo>
                <a:lnTo>
                  <a:pt x="578644" y="183356"/>
                </a:lnTo>
                <a:lnTo>
                  <a:pt x="576263" y="204788"/>
                </a:lnTo>
                <a:lnTo>
                  <a:pt x="559594" y="233363"/>
                </a:lnTo>
                <a:lnTo>
                  <a:pt x="526256" y="266700"/>
                </a:lnTo>
                <a:lnTo>
                  <a:pt x="511969" y="280988"/>
                </a:lnTo>
                <a:lnTo>
                  <a:pt x="500063" y="309563"/>
                </a:lnTo>
                <a:lnTo>
                  <a:pt x="481013" y="400050"/>
                </a:lnTo>
                <a:lnTo>
                  <a:pt x="466725" y="502444"/>
                </a:lnTo>
                <a:lnTo>
                  <a:pt x="457200" y="571500"/>
                </a:lnTo>
                <a:lnTo>
                  <a:pt x="450056" y="678656"/>
                </a:lnTo>
                <a:lnTo>
                  <a:pt x="452438" y="1304925"/>
                </a:lnTo>
                <a:lnTo>
                  <a:pt x="250031" y="1345406"/>
                </a:lnTo>
                <a:lnTo>
                  <a:pt x="250031" y="4500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EC8F98E-CE37-F147-AD27-A9031198767A}"/>
              </a:ext>
            </a:extLst>
          </p:cNvPr>
          <p:cNvSpPr/>
          <p:nvPr/>
        </p:nvSpPr>
        <p:spPr>
          <a:xfrm>
            <a:off x="2632075" y="2582863"/>
            <a:ext cx="2339975" cy="577850"/>
          </a:xfrm>
          <a:custGeom>
            <a:avLst/>
            <a:gdLst>
              <a:gd name="connsiteX0" fmla="*/ 907257 w 2340769"/>
              <a:gd name="connsiteY0" fmla="*/ 202407 h 576263"/>
              <a:gd name="connsiteX1" fmla="*/ 1102519 w 2340769"/>
              <a:gd name="connsiteY1" fmla="*/ 159544 h 576263"/>
              <a:gd name="connsiteX2" fmla="*/ 1238250 w 2340769"/>
              <a:gd name="connsiteY2" fmla="*/ 128588 h 576263"/>
              <a:gd name="connsiteX3" fmla="*/ 1414463 w 2340769"/>
              <a:gd name="connsiteY3" fmla="*/ 90488 h 576263"/>
              <a:gd name="connsiteX4" fmla="*/ 1583532 w 2340769"/>
              <a:gd name="connsiteY4" fmla="*/ 71438 h 576263"/>
              <a:gd name="connsiteX5" fmla="*/ 1714500 w 2340769"/>
              <a:gd name="connsiteY5" fmla="*/ 54769 h 576263"/>
              <a:gd name="connsiteX6" fmla="*/ 1819275 w 2340769"/>
              <a:gd name="connsiteY6" fmla="*/ 40482 h 576263"/>
              <a:gd name="connsiteX7" fmla="*/ 1924050 w 2340769"/>
              <a:gd name="connsiteY7" fmla="*/ 21432 h 576263"/>
              <a:gd name="connsiteX8" fmla="*/ 1985963 w 2340769"/>
              <a:gd name="connsiteY8" fmla="*/ 4763 h 576263"/>
              <a:gd name="connsiteX9" fmla="*/ 2005013 w 2340769"/>
              <a:gd name="connsiteY9" fmla="*/ 0 h 576263"/>
              <a:gd name="connsiteX10" fmla="*/ 2043113 w 2340769"/>
              <a:gd name="connsiteY10" fmla="*/ 0 h 576263"/>
              <a:gd name="connsiteX11" fmla="*/ 2097882 w 2340769"/>
              <a:gd name="connsiteY11" fmla="*/ 2382 h 576263"/>
              <a:gd name="connsiteX12" fmla="*/ 2159794 w 2340769"/>
              <a:gd name="connsiteY12" fmla="*/ 7144 h 576263"/>
              <a:gd name="connsiteX13" fmla="*/ 2228850 w 2340769"/>
              <a:gd name="connsiteY13" fmla="*/ 16669 h 576263"/>
              <a:gd name="connsiteX14" fmla="*/ 2257425 w 2340769"/>
              <a:gd name="connsiteY14" fmla="*/ 23813 h 576263"/>
              <a:gd name="connsiteX15" fmla="*/ 2290763 w 2340769"/>
              <a:gd name="connsiteY15" fmla="*/ 40482 h 576263"/>
              <a:gd name="connsiteX16" fmla="*/ 2316957 w 2340769"/>
              <a:gd name="connsiteY16" fmla="*/ 59532 h 576263"/>
              <a:gd name="connsiteX17" fmla="*/ 2333625 w 2340769"/>
              <a:gd name="connsiteY17" fmla="*/ 80963 h 576263"/>
              <a:gd name="connsiteX18" fmla="*/ 2340769 w 2340769"/>
              <a:gd name="connsiteY18" fmla="*/ 104775 h 576263"/>
              <a:gd name="connsiteX19" fmla="*/ 2340769 w 2340769"/>
              <a:gd name="connsiteY19" fmla="*/ 126207 h 576263"/>
              <a:gd name="connsiteX20" fmla="*/ 2336007 w 2340769"/>
              <a:gd name="connsiteY20" fmla="*/ 161925 h 576263"/>
              <a:gd name="connsiteX21" fmla="*/ 2283619 w 2340769"/>
              <a:gd name="connsiteY21" fmla="*/ 178594 h 576263"/>
              <a:gd name="connsiteX22" fmla="*/ 2140744 w 2340769"/>
              <a:gd name="connsiteY22" fmla="*/ 188119 h 576263"/>
              <a:gd name="connsiteX23" fmla="*/ 1947863 w 2340769"/>
              <a:gd name="connsiteY23" fmla="*/ 200025 h 576263"/>
              <a:gd name="connsiteX24" fmla="*/ 1685925 w 2340769"/>
              <a:gd name="connsiteY24" fmla="*/ 221457 h 576263"/>
              <a:gd name="connsiteX25" fmla="*/ 1526382 w 2340769"/>
              <a:gd name="connsiteY25" fmla="*/ 250032 h 576263"/>
              <a:gd name="connsiteX26" fmla="*/ 1309688 w 2340769"/>
              <a:gd name="connsiteY26" fmla="*/ 292894 h 576263"/>
              <a:gd name="connsiteX27" fmla="*/ 1095375 w 2340769"/>
              <a:gd name="connsiteY27" fmla="*/ 345282 h 576263"/>
              <a:gd name="connsiteX28" fmla="*/ 890588 w 2340769"/>
              <a:gd name="connsiteY28" fmla="*/ 402432 h 576263"/>
              <a:gd name="connsiteX29" fmla="*/ 709613 w 2340769"/>
              <a:gd name="connsiteY29" fmla="*/ 469107 h 576263"/>
              <a:gd name="connsiteX30" fmla="*/ 540544 w 2340769"/>
              <a:gd name="connsiteY30" fmla="*/ 521494 h 576263"/>
              <a:gd name="connsiteX31" fmla="*/ 476250 w 2340769"/>
              <a:gd name="connsiteY31" fmla="*/ 540544 h 576263"/>
              <a:gd name="connsiteX32" fmla="*/ 421482 w 2340769"/>
              <a:gd name="connsiteY32" fmla="*/ 566738 h 576263"/>
              <a:gd name="connsiteX33" fmla="*/ 392907 w 2340769"/>
              <a:gd name="connsiteY33" fmla="*/ 576263 h 576263"/>
              <a:gd name="connsiteX34" fmla="*/ 357188 w 2340769"/>
              <a:gd name="connsiteY34" fmla="*/ 564357 h 576263"/>
              <a:gd name="connsiteX35" fmla="*/ 300038 w 2340769"/>
              <a:gd name="connsiteY35" fmla="*/ 533400 h 576263"/>
              <a:gd name="connsiteX36" fmla="*/ 230982 w 2340769"/>
              <a:gd name="connsiteY36" fmla="*/ 492919 h 576263"/>
              <a:gd name="connsiteX37" fmla="*/ 145257 w 2340769"/>
              <a:gd name="connsiteY37" fmla="*/ 428625 h 576263"/>
              <a:gd name="connsiteX38" fmla="*/ 76200 w 2340769"/>
              <a:gd name="connsiteY38" fmla="*/ 364332 h 576263"/>
              <a:gd name="connsiteX39" fmla="*/ 33338 w 2340769"/>
              <a:gd name="connsiteY39" fmla="*/ 314325 h 576263"/>
              <a:gd name="connsiteX40" fmla="*/ 14288 w 2340769"/>
              <a:gd name="connsiteY40" fmla="*/ 290513 h 576263"/>
              <a:gd name="connsiteX41" fmla="*/ 4763 w 2340769"/>
              <a:gd name="connsiteY41" fmla="*/ 269082 h 576263"/>
              <a:gd name="connsiteX42" fmla="*/ 0 w 2340769"/>
              <a:gd name="connsiteY42" fmla="*/ 247650 h 576263"/>
              <a:gd name="connsiteX43" fmla="*/ 7144 w 2340769"/>
              <a:gd name="connsiteY43" fmla="*/ 228600 h 576263"/>
              <a:gd name="connsiteX44" fmla="*/ 21432 w 2340769"/>
              <a:gd name="connsiteY44" fmla="*/ 226219 h 576263"/>
              <a:gd name="connsiteX45" fmla="*/ 52388 w 2340769"/>
              <a:gd name="connsiteY45" fmla="*/ 238125 h 576263"/>
              <a:gd name="connsiteX46" fmla="*/ 85725 w 2340769"/>
              <a:gd name="connsiteY46" fmla="*/ 261938 h 576263"/>
              <a:gd name="connsiteX47" fmla="*/ 130969 w 2340769"/>
              <a:gd name="connsiteY47" fmla="*/ 283369 h 576263"/>
              <a:gd name="connsiteX48" fmla="*/ 185738 w 2340769"/>
              <a:gd name="connsiteY48" fmla="*/ 297657 h 576263"/>
              <a:gd name="connsiteX49" fmla="*/ 238125 w 2340769"/>
              <a:gd name="connsiteY49" fmla="*/ 307182 h 576263"/>
              <a:gd name="connsiteX50" fmla="*/ 319088 w 2340769"/>
              <a:gd name="connsiteY50" fmla="*/ 311944 h 576263"/>
              <a:gd name="connsiteX51" fmla="*/ 431007 w 2340769"/>
              <a:gd name="connsiteY51" fmla="*/ 302419 h 576263"/>
              <a:gd name="connsiteX52" fmla="*/ 692944 w 2340769"/>
              <a:gd name="connsiteY52" fmla="*/ 250032 h 576263"/>
              <a:gd name="connsiteX53" fmla="*/ 907257 w 2340769"/>
              <a:gd name="connsiteY53" fmla="*/ 202407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40769" h="576263">
                <a:moveTo>
                  <a:pt x="907257" y="202407"/>
                </a:moveTo>
                <a:lnTo>
                  <a:pt x="1102519" y="159544"/>
                </a:lnTo>
                <a:lnTo>
                  <a:pt x="1238250" y="128588"/>
                </a:lnTo>
                <a:lnTo>
                  <a:pt x="1414463" y="90488"/>
                </a:lnTo>
                <a:lnTo>
                  <a:pt x="1583532" y="71438"/>
                </a:lnTo>
                <a:lnTo>
                  <a:pt x="1714500" y="54769"/>
                </a:lnTo>
                <a:lnTo>
                  <a:pt x="1819275" y="40482"/>
                </a:lnTo>
                <a:lnTo>
                  <a:pt x="1924050" y="21432"/>
                </a:lnTo>
                <a:lnTo>
                  <a:pt x="1985963" y="4763"/>
                </a:lnTo>
                <a:lnTo>
                  <a:pt x="2005013" y="0"/>
                </a:lnTo>
                <a:lnTo>
                  <a:pt x="2043113" y="0"/>
                </a:lnTo>
                <a:lnTo>
                  <a:pt x="2097882" y="2382"/>
                </a:lnTo>
                <a:lnTo>
                  <a:pt x="2159794" y="7144"/>
                </a:lnTo>
                <a:lnTo>
                  <a:pt x="2228850" y="16669"/>
                </a:lnTo>
                <a:lnTo>
                  <a:pt x="2257425" y="23813"/>
                </a:lnTo>
                <a:lnTo>
                  <a:pt x="2290763" y="40482"/>
                </a:lnTo>
                <a:lnTo>
                  <a:pt x="2316957" y="59532"/>
                </a:lnTo>
                <a:lnTo>
                  <a:pt x="2333625" y="80963"/>
                </a:lnTo>
                <a:lnTo>
                  <a:pt x="2340769" y="104775"/>
                </a:lnTo>
                <a:lnTo>
                  <a:pt x="2340769" y="126207"/>
                </a:lnTo>
                <a:lnTo>
                  <a:pt x="2336007" y="161925"/>
                </a:lnTo>
                <a:lnTo>
                  <a:pt x="2283619" y="178594"/>
                </a:lnTo>
                <a:lnTo>
                  <a:pt x="2140744" y="188119"/>
                </a:lnTo>
                <a:lnTo>
                  <a:pt x="1947863" y="200025"/>
                </a:lnTo>
                <a:lnTo>
                  <a:pt x="1685925" y="221457"/>
                </a:lnTo>
                <a:lnTo>
                  <a:pt x="1526382" y="250032"/>
                </a:lnTo>
                <a:lnTo>
                  <a:pt x="1309688" y="292894"/>
                </a:lnTo>
                <a:lnTo>
                  <a:pt x="1095375" y="345282"/>
                </a:lnTo>
                <a:lnTo>
                  <a:pt x="890588" y="402432"/>
                </a:lnTo>
                <a:lnTo>
                  <a:pt x="709613" y="469107"/>
                </a:lnTo>
                <a:lnTo>
                  <a:pt x="540544" y="521494"/>
                </a:lnTo>
                <a:lnTo>
                  <a:pt x="476250" y="540544"/>
                </a:lnTo>
                <a:lnTo>
                  <a:pt x="421482" y="566738"/>
                </a:lnTo>
                <a:lnTo>
                  <a:pt x="392907" y="576263"/>
                </a:lnTo>
                <a:lnTo>
                  <a:pt x="357188" y="564357"/>
                </a:lnTo>
                <a:lnTo>
                  <a:pt x="300038" y="533400"/>
                </a:lnTo>
                <a:lnTo>
                  <a:pt x="230982" y="492919"/>
                </a:lnTo>
                <a:lnTo>
                  <a:pt x="145257" y="428625"/>
                </a:lnTo>
                <a:lnTo>
                  <a:pt x="76200" y="364332"/>
                </a:lnTo>
                <a:lnTo>
                  <a:pt x="33338" y="314325"/>
                </a:lnTo>
                <a:lnTo>
                  <a:pt x="14288" y="290513"/>
                </a:lnTo>
                <a:lnTo>
                  <a:pt x="4763" y="269082"/>
                </a:lnTo>
                <a:lnTo>
                  <a:pt x="0" y="247650"/>
                </a:lnTo>
                <a:lnTo>
                  <a:pt x="7144" y="228600"/>
                </a:lnTo>
                <a:lnTo>
                  <a:pt x="21432" y="226219"/>
                </a:lnTo>
                <a:lnTo>
                  <a:pt x="52388" y="238125"/>
                </a:lnTo>
                <a:lnTo>
                  <a:pt x="85725" y="261938"/>
                </a:lnTo>
                <a:lnTo>
                  <a:pt x="130969" y="283369"/>
                </a:lnTo>
                <a:lnTo>
                  <a:pt x="185738" y="297657"/>
                </a:lnTo>
                <a:lnTo>
                  <a:pt x="238125" y="307182"/>
                </a:lnTo>
                <a:lnTo>
                  <a:pt x="319088" y="311944"/>
                </a:lnTo>
                <a:lnTo>
                  <a:pt x="431007" y="302419"/>
                </a:lnTo>
                <a:lnTo>
                  <a:pt x="692944" y="250032"/>
                </a:lnTo>
                <a:lnTo>
                  <a:pt x="907257" y="2024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2C4DD7F-B430-C04A-BE7B-41A117636A5C}"/>
              </a:ext>
            </a:extLst>
          </p:cNvPr>
          <p:cNvSpPr/>
          <p:nvPr/>
        </p:nvSpPr>
        <p:spPr>
          <a:xfrm>
            <a:off x="2524125" y="3011488"/>
            <a:ext cx="1127125" cy="989012"/>
          </a:xfrm>
          <a:custGeom>
            <a:avLst/>
            <a:gdLst>
              <a:gd name="connsiteX0" fmla="*/ 802481 w 1126331"/>
              <a:gd name="connsiteY0" fmla="*/ 511969 h 988219"/>
              <a:gd name="connsiteX1" fmla="*/ 964406 w 1126331"/>
              <a:gd name="connsiteY1" fmla="*/ 385763 h 988219"/>
              <a:gd name="connsiteX2" fmla="*/ 1033463 w 1126331"/>
              <a:gd name="connsiteY2" fmla="*/ 330994 h 988219"/>
              <a:gd name="connsiteX3" fmla="*/ 1057275 w 1126331"/>
              <a:gd name="connsiteY3" fmla="*/ 319088 h 988219"/>
              <a:gd name="connsiteX4" fmla="*/ 1073944 w 1126331"/>
              <a:gd name="connsiteY4" fmla="*/ 311944 h 988219"/>
              <a:gd name="connsiteX5" fmla="*/ 1104900 w 1126331"/>
              <a:gd name="connsiteY5" fmla="*/ 292894 h 988219"/>
              <a:gd name="connsiteX6" fmla="*/ 1123950 w 1126331"/>
              <a:gd name="connsiteY6" fmla="*/ 271463 h 988219"/>
              <a:gd name="connsiteX7" fmla="*/ 1126331 w 1126331"/>
              <a:gd name="connsiteY7" fmla="*/ 257175 h 988219"/>
              <a:gd name="connsiteX8" fmla="*/ 1121569 w 1126331"/>
              <a:gd name="connsiteY8" fmla="*/ 238125 h 988219"/>
              <a:gd name="connsiteX9" fmla="*/ 1107281 w 1126331"/>
              <a:gd name="connsiteY9" fmla="*/ 216694 h 988219"/>
              <a:gd name="connsiteX10" fmla="*/ 1076325 w 1126331"/>
              <a:gd name="connsiteY10" fmla="*/ 192882 h 988219"/>
              <a:gd name="connsiteX11" fmla="*/ 1007269 w 1126331"/>
              <a:gd name="connsiteY11" fmla="*/ 154782 h 988219"/>
              <a:gd name="connsiteX12" fmla="*/ 933450 w 1126331"/>
              <a:gd name="connsiteY12" fmla="*/ 111919 h 988219"/>
              <a:gd name="connsiteX13" fmla="*/ 900113 w 1126331"/>
              <a:gd name="connsiteY13" fmla="*/ 90488 h 988219"/>
              <a:gd name="connsiteX14" fmla="*/ 847725 w 1126331"/>
              <a:gd name="connsiteY14" fmla="*/ 50007 h 988219"/>
              <a:gd name="connsiteX15" fmla="*/ 790575 w 1126331"/>
              <a:gd name="connsiteY15" fmla="*/ 0 h 988219"/>
              <a:gd name="connsiteX16" fmla="*/ 659606 w 1126331"/>
              <a:gd name="connsiteY16" fmla="*/ 61913 h 988219"/>
              <a:gd name="connsiteX17" fmla="*/ 716756 w 1126331"/>
              <a:gd name="connsiteY17" fmla="*/ 107157 h 988219"/>
              <a:gd name="connsiteX18" fmla="*/ 738188 w 1126331"/>
              <a:gd name="connsiteY18" fmla="*/ 128588 h 988219"/>
              <a:gd name="connsiteX19" fmla="*/ 752475 w 1126331"/>
              <a:gd name="connsiteY19" fmla="*/ 145257 h 988219"/>
              <a:gd name="connsiteX20" fmla="*/ 759619 w 1126331"/>
              <a:gd name="connsiteY20" fmla="*/ 159544 h 988219"/>
              <a:gd name="connsiteX21" fmla="*/ 762000 w 1126331"/>
              <a:gd name="connsiteY21" fmla="*/ 173832 h 988219"/>
              <a:gd name="connsiteX22" fmla="*/ 757238 w 1126331"/>
              <a:gd name="connsiteY22" fmla="*/ 188119 h 988219"/>
              <a:gd name="connsiteX23" fmla="*/ 723900 w 1126331"/>
              <a:gd name="connsiteY23" fmla="*/ 240507 h 988219"/>
              <a:gd name="connsiteX24" fmla="*/ 664369 w 1126331"/>
              <a:gd name="connsiteY24" fmla="*/ 326232 h 988219"/>
              <a:gd name="connsiteX25" fmla="*/ 588169 w 1126331"/>
              <a:gd name="connsiteY25" fmla="*/ 423863 h 988219"/>
              <a:gd name="connsiteX26" fmla="*/ 500063 w 1126331"/>
              <a:gd name="connsiteY26" fmla="*/ 521494 h 988219"/>
              <a:gd name="connsiteX27" fmla="*/ 395288 w 1126331"/>
              <a:gd name="connsiteY27" fmla="*/ 623888 h 988219"/>
              <a:gd name="connsiteX28" fmla="*/ 311944 w 1126331"/>
              <a:gd name="connsiteY28" fmla="*/ 697707 h 988219"/>
              <a:gd name="connsiteX29" fmla="*/ 176213 w 1126331"/>
              <a:gd name="connsiteY29" fmla="*/ 807244 h 988219"/>
              <a:gd name="connsiteX30" fmla="*/ 69056 w 1126331"/>
              <a:gd name="connsiteY30" fmla="*/ 888207 h 988219"/>
              <a:gd name="connsiteX31" fmla="*/ 14288 w 1126331"/>
              <a:gd name="connsiteY31" fmla="*/ 926307 h 988219"/>
              <a:gd name="connsiteX32" fmla="*/ 2381 w 1126331"/>
              <a:gd name="connsiteY32" fmla="*/ 947738 h 988219"/>
              <a:gd name="connsiteX33" fmla="*/ 0 w 1126331"/>
              <a:gd name="connsiteY33" fmla="*/ 966788 h 988219"/>
              <a:gd name="connsiteX34" fmla="*/ 4763 w 1126331"/>
              <a:gd name="connsiteY34" fmla="*/ 981075 h 988219"/>
              <a:gd name="connsiteX35" fmla="*/ 14288 w 1126331"/>
              <a:gd name="connsiteY35" fmla="*/ 988219 h 988219"/>
              <a:gd name="connsiteX36" fmla="*/ 35719 w 1126331"/>
              <a:gd name="connsiteY36" fmla="*/ 988219 h 988219"/>
              <a:gd name="connsiteX37" fmla="*/ 85725 w 1126331"/>
              <a:gd name="connsiteY37" fmla="*/ 962025 h 988219"/>
              <a:gd name="connsiteX38" fmla="*/ 250031 w 1126331"/>
              <a:gd name="connsiteY38" fmla="*/ 878682 h 988219"/>
              <a:gd name="connsiteX39" fmla="*/ 416719 w 1126331"/>
              <a:gd name="connsiteY39" fmla="*/ 783432 h 988219"/>
              <a:gd name="connsiteX40" fmla="*/ 597694 w 1126331"/>
              <a:gd name="connsiteY40" fmla="*/ 664369 h 988219"/>
              <a:gd name="connsiteX41" fmla="*/ 802481 w 1126331"/>
              <a:gd name="connsiteY41" fmla="*/ 511969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26331" h="988219">
                <a:moveTo>
                  <a:pt x="802481" y="511969"/>
                </a:moveTo>
                <a:lnTo>
                  <a:pt x="964406" y="385763"/>
                </a:lnTo>
                <a:lnTo>
                  <a:pt x="1033463" y="330994"/>
                </a:lnTo>
                <a:lnTo>
                  <a:pt x="1057275" y="319088"/>
                </a:lnTo>
                <a:lnTo>
                  <a:pt x="1073944" y="311944"/>
                </a:lnTo>
                <a:lnTo>
                  <a:pt x="1104900" y="292894"/>
                </a:lnTo>
                <a:lnTo>
                  <a:pt x="1123950" y="271463"/>
                </a:lnTo>
                <a:lnTo>
                  <a:pt x="1126331" y="257175"/>
                </a:lnTo>
                <a:lnTo>
                  <a:pt x="1121569" y="238125"/>
                </a:lnTo>
                <a:lnTo>
                  <a:pt x="1107281" y="216694"/>
                </a:lnTo>
                <a:lnTo>
                  <a:pt x="1076325" y="192882"/>
                </a:lnTo>
                <a:lnTo>
                  <a:pt x="1007269" y="154782"/>
                </a:lnTo>
                <a:lnTo>
                  <a:pt x="933450" y="111919"/>
                </a:lnTo>
                <a:lnTo>
                  <a:pt x="900113" y="90488"/>
                </a:lnTo>
                <a:lnTo>
                  <a:pt x="847725" y="50007"/>
                </a:lnTo>
                <a:lnTo>
                  <a:pt x="790575" y="0"/>
                </a:lnTo>
                <a:lnTo>
                  <a:pt x="659606" y="61913"/>
                </a:lnTo>
                <a:lnTo>
                  <a:pt x="716756" y="107157"/>
                </a:lnTo>
                <a:lnTo>
                  <a:pt x="738188" y="128588"/>
                </a:lnTo>
                <a:lnTo>
                  <a:pt x="752475" y="145257"/>
                </a:lnTo>
                <a:lnTo>
                  <a:pt x="759619" y="159544"/>
                </a:lnTo>
                <a:lnTo>
                  <a:pt x="762000" y="173832"/>
                </a:lnTo>
                <a:lnTo>
                  <a:pt x="757238" y="188119"/>
                </a:lnTo>
                <a:lnTo>
                  <a:pt x="723900" y="240507"/>
                </a:lnTo>
                <a:lnTo>
                  <a:pt x="664369" y="326232"/>
                </a:lnTo>
                <a:lnTo>
                  <a:pt x="588169" y="423863"/>
                </a:lnTo>
                <a:lnTo>
                  <a:pt x="500063" y="521494"/>
                </a:lnTo>
                <a:lnTo>
                  <a:pt x="395288" y="623888"/>
                </a:lnTo>
                <a:lnTo>
                  <a:pt x="311944" y="697707"/>
                </a:lnTo>
                <a:lnTo>
                  <a:pt x="176213" y="807244"/>
                </a:lnTo>
                <a:lnTo>
                  <a:pt x="69056" y="888207"/>
                </a:lnTo>
                <a:lnTo>
                  <a:pt x="14288" y="926307"/>
                </a:lnTo>
                <a:lnTo>
                  <a:pt x="2381" y="947738"/>
                </a:lnTo>
                <a:lnTo>
                  <a:pt x="0" y="966788"/>
                </a:lnTo>
                <a:lnTo>
                  <a:pt x="4763" y="981075"/>
                </a:lnTo>
                <a:lnTo>
                  <a:pt x="14288" y="988219"/>
                </a:lnTo>
                <a:lnTo>
                  <a:pt x="35719" y="988219"/>
                </a:lnTo>
                <a:lnTo>
                  <a:pt x="85725" y="962025"/>
                </a:lnTo>
                <a:lnTo>
                  <a:pt x="250031" y="878682"/>
                </a:lnTo>
                <a:lnTo>
                  <a:pt x="416719" y="783432"/>
                </a:lnTo>
                <a:lnTo>
                  <a:pt x="597694" y="664369"/>
                </a:lnTo>
                <a:lnTo>
                  <a:pt x="802481" y="511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0A1D586-09FF-1A40-9B2F-4F2EBB912EBE}"/>
              </a:ext>
            </a:extLst>
          </p:cNvPr>
          <p:cNvSpPr/>
          <p:nvPr/>
        </p:nvSpPr>
        <p:spPr>
          <a:xfrm>
            <a:off x="4175125" y="2776538"/>
            <a:ext cx="939800" cy="676275"/>
          </a:xfrm>
          <a:custGeom>
            <a:avLst/>
            <a:gdLst>
              <a:gd name="connsiteX0" fmla="*/ 100013 w 940594"/>
              <a:gd name="connsiteY0" fmla="*/ 307181 h 676275"/>
              <a:gd name="connsiteX1" fmla="*/ 100013 w 940594"/>
              <a:gd name="connsiteY1" fmla="*/ 238125 h 676275"/>
              <a:gd name="connsiteX2" fmla="*/ 95250 w 940594"/>
              <a:gd name="connsiteY2" fmla="*/ 192881 h 676275"/>
              <a:gd name="connsiteX3" fmla="*/ 85725 w 940594"/>
              <a:gd name="connsiteY3" fmla="*/ 145256 h 676275"/>
              <a:gd name="connsiteX4" fmla="*/ 71438 w 940594"/>
              <a:gd name="connsiteY4" fmla="*/ 107156 h 676275"/>
              <a:gd name="connsiteX5" fmla="*/ 52388 w 940594"/>
              <a:gd name="connsiteY5" fmla="*/ 78581 h 676275"/>
              <a:gd name="connsiteX6" fmla="*/ 33338 w 940594"/>
              <a:gd name="connsiteY6" fmla="*/ 57150 h 676275"/>
              <a:gd name="connsiteX7" fmla="*/ 0 w 940594"/>
              <a:gd name="connsiteY7" fmla="*/ 30956 h 676275"/>
              <a:gd name="connsiteX8" fmla="*/ 161925 w 940594"/>
              <a:gd name="connsiteY8" fmla="*/ 0 h 676275"/>
              <a:gd name="connsiteX9" fmla="*/ 169069 w 940594"/>
              <a:gd name="connsiteY9" fmla="*/ 35718 h 676275"/>
              <a:gd name="connsiteX10" fmla="*/ 178594 w 940594"/>
              <a:gd name="connsiteY10" fmla="*/ 57150 h 676275"/>
              <a:gd name="connsiteX11" fmla="*/ 190500 w 940594"/>
              <a:gd name="connsiteY11" fmla="*/ 71437 h 676275"/>
              <a:gd name="connsiteX12" fmla="*/ 223838 w 940594"/>
              <a:gd name="connsiteY12" fmla="*/ 80962 h 676275"/>
              <a:gd name="connsiteX13" fmla="*/ 259557 w 940594"/>
              <a:gd name="connsiteY13" fmla="*/ 90487 h 676275"/>
              <a:gd name="connsiteX14" fmla="*/ 304800 w 940594"/>
              <a:gd name="connsiteY14" fmla="*/ 109537 h 676275"/>
              <a:gd name="connsiteX15" fmla="*/ 338138 w 940594"/>
              <a:gd name="connsiteY15" fmla="*/ 130968 h 676275"/>
              <a:gd name="connsiteX16" fmla="*/ 354807 w 940594"/>
              <a:gd name="connsiteY16" fmla="*/ 145256 h 676275"/>
              <a:gd name="connsiteX17" fmla="*/ 364332 w 940594"/>
              <a:gd name="connsiteY17" fmla="*/ 161925 h 676275"/>
              <a:gd name="connsiteX18" fmla="*/ 366713 w 940594"/>
              <a:gd name="connsiteY18" fmla="*/ 178593 h 676275"/>
              <a:gd name="connsiteX19" fmla="*/ 357188 w 940594"/>
              <a:gd name="connsiteY19" fmla="*/ 190500 h 676275"/>
              <a:gd name="connsiteX20" fmla="*/ 338138 w 940594"/>
              <a:gd name="connsiteY20" fmla="*/ 211931 h 676275"/>
              <a:gd name="connsiteX21" fmla="*/ 319088 w 940594"/>
              <a:gd name="connsiteY21" fmla="*/ 240506 h 676275"/>
              <a:gd name="connsiteX22" fmla="*/ 297657 w 940594"/>
              <a:gd name="connsiteY22" fmla="*/ 288131 h 676275"/>
              <a:gd name="connsiteX23" fmla="*/ 285750 w 940594"/>
              <a:gd name="connsiteY23" fmla="*/ 347662 h 676275"/>
              <a:gd name="connsiteX24" fmla="*/ 278607 w 940594"/>
              <a:gd name="connsiteY24" fmla="*/ 416718 h 676275"/>
              <a:gd name="connsiteX25" fmla="*/ 285750 w 940594"/>
              <a:gd name="connsiteY25" fmla="*/ 469106 h 676275"/>
              <a:gd name="connsiteX26" fmla="*/ 300038 w 940594"/>
              <a:gd name="connsiteY26" fmla="*/ 504825 h 676275"/>
              <a:gd name="connsiteX27" fmla="*/ 316707 w 940594"/>
              <a:gd name="connsiteY27" fmla="*/ 523875 h 676275"/>
              <a:gd name="connsiteX28" fmla="*/ 335757 w 940594"/>
              <a:gd name="connsiteY28" fmla="*/ 533400 h 676275"/>
              <a:gd name="connsiteX29" fmla="*/ 359569 w 940594"/>
              <a:gd name="connsiteY29" fmla="*/ 538162 h 676275"/>
              <a:gd name="connsiteX30" fmla="*/ 392907 w 940594"/>
              <a:gd name="connsiteY30" fmla="*/ 540543 h 676275"/>
              <a:gd name="connsiteX31" fmla="*/ 497682 w 940594"/>
              <a:gd name="connsiteY31" fmla="*/ 526256 h 676275"/>
              <a:gd name="connsiteX32" fmla="*/ 573882 w 940594"/>
              <a:gd name="connsiteY32" fmla="*/ 509587 h 676275"/>
              <a:gd name="connsiteX33" fmla="*/ 623888 w 940594"/>
              <a:gd name="connsiteY33" fmla="*/ 488156 h 676275"/>
              <a:gd name="connsiteX34" fmla="*/ 654844 w 940594"/>
              <a:gd name="connsiteY34" fmla="*/ 471487 h 676275"/>
              <a:gd name="connsiteX35" fmla="*/ 685800 w 940594"/>
              <a:gd name="connsiteY35" fmla="*/ 450056 h 676275"/>
              <a:gd name="connsiteX36" fmla="*/ 702469 w 940594"/>
              <a:gd name="connsiteY36" fmla="*/ 445293 h 676275"/>
              <a:gd name="connsiteX37" fmla="*/ 733425 w 940594"/>
              <a:gd name="connsiteY37" fmla="*/ 447675 h 676275"/>
              <a:gd name="connsiteX38" fmla="*/ 778669 w 940594"/>
              <a:gd name="connsiteY38" fmla="*/ 457200 h 676275"/>
              <a:gd name="connsiteX39" fmla="*/ 823913 w 940594"/>
              <a:gd name="connsiteY39" fmla="*/ 476250 h 676275"/>
              <a:gd name="connsiteX40" fmla="*/ 869157 w 940594"/>
              <a:gd name="connsiteY40" fmla="*/ 500062 h 676275"/>
              <a:gd name="connsiteX41" fmla="*/ 900113 w 940594"/>
              <a:gd name="connsiteY41" fmla="*/ 521493 h 676275"/>
              <a:gd name="connsiteX42" fmla="*/ 926307 w 940594"/>
              <a:gd name="connsiteY42" fmla="*/ 545306 h 676275"/>
              <a:gd name="connsiteX43" fmla="*/ 938213 w 940594"/>
              <a:gd name="connsiteY43" fmla="*/ 564356 h 676275"/>
              <a:gd name="connsiteX44" fmla="*/ 940594 w 940594"/>
              <a:gd name="connsiteY44" fmla="*/ 585787 h 676275"/>
              <a:gd name="connsiteX45" fmla="*/ 928688 w 940594"/>
              <a:gd name="connsiteY45" fmla="*/ 607218 h 676275"/>
              <a:gd name="connsiteX46" fmla="*/ 904875 w 940594"/>
              <a:gd name="connsiteY46" fmla="*/ 631031 h 676275"/>
              <a:gd name="connsiteX47" fmla="*/ 869157 w 940594"/>
              <a:gd name="connsiteY47" fmla="*/ 650081 h 676275"/>
              <a:gd name="connsiteX48" fmla="*/ 831057 w 940594"/>
              <a:gd name="connsiteY48" fmla="*/ 661987 h 676275"/>
              <a:gd name="connsiteX49" fmla="*/ 757238 w 940594"/>
              <a:gd name="connsiteY49" fmla="*/ 671512 h 676275"/>
              <a:gd name="connsiteX50" fmla="*/ 631032 w 940594"/>
              <a:gd name="connsiteY50" fmla="*/ 673893 h 676275"/>
              <a:gd name="connsiteX51" fmla="*/ 416719 w 940594"/>
              <a:gd name="connsiteY51" fmla="*/ 676275 h 676275"/>
              <a:gd name="connsiteX52" fmla="*/ 290513 w 940594"/>
              <a:gd name="connsiteY52" fmla="*/ 673893 h 676275"/>
              <a:gd name="connsiteX53" fmla="*/ 264319 w 940594"/>
              <a:gd name="connsiteY53" fmla="*/ 673893 h 676275"/>
              <a:gd name="connsiteX54" fmla="*/ 226219 w 940594"/>
              <a:gd name="connsiteY54" fmla="*/ 666750 h 676275"/>
              <a:gd name="connsiteX55" fmla="*/ 192882 w 940594"/>
              <a:gd name="connsiteY55" fmla="*/ 650081 h 676275"/>
              <a:gd name="connsiteX56" fmla="*/ 159544 w 940594"/>
              <a:gd name="connsiteY56" fmla="*/ 626268 h 676275"/>
              <a:gd name="connsiteX57" fmla="*/ 140494 w 940594"/>
              <a:gd name="connsiteY57" fmla="*/ 602456 h 676275"/>
              <a:gd name="connsiteX58" fmla="*/ 128588 w 940594"/>
              <a:gd name="connsiteY58" fmla="*/ 576262 h 676275"/>
              <a:gd name="connsiteX59" fmla="*/ 119063 w 940594"/>
              <a:gd name="connsiteY59" fmla="*/ 538162 h 676275"/>
              <a:gd name="connsiteX60" fmla="*/ 107157 w 940594"/>
              <a:gd name="connsiteY60" fmla="*/ 440531 h 676275"/>
              <a:gd name="connsiteX61" fmla="*/ 100013 w 940594"/>
              <a:gd name="connsiteY61" fmla="*/ 307181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40594" h="676275">
                <a:moveTo>
                  <a:pt x="100013" y="307181"/>
                </a:moveTo>
                <a:lnTo>
                  <a:pt x="100013" y="238125"/>
                </a:lnTo>
                <a:lnTo>
                  <a:pt x="95250" y="192881"/>
                </a:lnTo>
                <a:lnTo>
                  <a:pt x="85725" y="145256"/>
                </a:lnTo>
                <a:lnTo>
                  <a:pt x="71438" y="107156"/>
                </a:lnTo>
                <a:lnTo>
                  <a:pt x="52388" y="78581"/>
                </a:lnTo>
                <a:lnTo>
                  <a:pt x="33338" y="57150"/>
                </a:lnTo>
                <a:lnTo>
                  <a:pt x="0" y="30956"/>
                </a:lnTo>
                <a:lnTo>
                  <a:pt x="161925" y="0"/>
                </a:lnTo>
                <a:lnTo>
                  <a:pt x="169069" y="35718"/>
                </a:lnTo>
                <a:lnTo>
                  <a:pt x="178594" y="57150"/>
                </a:lnTo>
                <a:lnTo>
                  <a:pt x="190500" y="71437"/>
                </a:lnTo>
                <a:lnTo>
                  <a:pt x="223838" y="80962"/>
                </a:lnTo>
                <a:lnTo>
                  <a:pt x="259557" y="90487"/>
                </a:lnTo>
                <a:lnTo>
                  <a:pt x="304800" y="109537"/>
                </a:lnTo>
                <a:lnTo>
                  <a:pt x="338138" y="130968"/>
                </a:lnTo>
                <a:lnTo>
                  <a:pt x="354807" y="145256"/>
                </a:lnTo>
                <a:lnTo>
                  <a:pt x="364332" y="161925"/>
                </a:lnTo>
                <a:lnTo>
                  <a:pt x="366713" y="178593"/>
                </a:lnTo>
                <a:lnTo>
                  <a:pt x="357188" y="190500"/>
                </a:lnTo>
                <a:lnTo>
                  <a:pt x="338138" y="211931"/>
                </a:lnTo>
                <a:lnTo>
                  <a:pt x="319088" y="240506"/>
                </a:lnTo>
                <a:lnTo>
                  <a:pt x="297657" y="288131"/>
                </a:lnTo>
                <a:lnTo>
                  <a:pt x="285750" y="347662"/>
                </a:lnTo>
                <a:lnTo>
                  <a:pt x="278607" y="416718"/>
                </a:lnTo>
                <a:lnTo>
                  <a:pt x="285750" y="469106"/>
                </a:lnTo>
                <a:lnTo>
                  <a:pt x="300038" y="504825"/>
                </a:lnTo>
                <a:lnTo>
                  <a:pt x="316707" y="523875"/>
                </a:lnTo>
                <a:lnTo>
                  <a:pt x="335757" y="533400"/>
                </a:lnTo>
                <a:lnTo>
                  <a:pt x="359569" y="538162"/>
                </a:lnTo>
                <a:lnTo>
                  <a:pt x="392907" y="540543"/>
                </a:lnTo>
                <a:lnTo>
                  <a:pt x="497682" y="526256"/>
                </a:lnTo>
                <a:lnTo>
                  <a:pt x="573882" y="509587"/>
                </a:lnTo>
                <a:lnTo>
                  <a:pt x="623888" y="488156"/>
                </a:lnTo>
                <a:lnTo>
                  <a:pt x="654844" y="471487"/>
                </a:lnTo>
                <a:lnTo>
                  <a:pt x="685800" y="450056"/>
                </a:lnTo>
                <a:lnTo>
                  <a:pt x="702469" y="445293"/>
                </a:lnTo>
                <a:lnTo>
                  <a:pt x="733425" y="447675"/>
                </a:lnTo>
                <a:lnTo>
                  <a:pt x="778669" y="457200"/>
                </a:lnTo>
                <a:lnTo>
                  <a:pt x="823913" y="476250"/>
                </a:lnTo>
                <a:lnTo>
                  <a:pt x="869157" y="500062"/>
                </a:lnTo>
                <a:lnTo>
                  <a:pt x="900113" y="521493"/>
                </a:lnTo>
                <a:lnTo>
                  <a:pt x="926307" y="545306"/>
                </a:lnTo>
                <a:lnTo>
                  <a:pt x="938213" y="564356"/>
                </a:lnTo>
                <a:lnTo>
                  <a:pt x="940594" y="585787"/>
                </a:lnTo>
                <a:lnTo>
                  <a:pt x="928688" y="607218"/>
                </a:lnTo>
                <a:lnTo>
                  <a:pt x="904875" y="631031"/>
                </a:lnTo>
                <a:lnTo>
                  <a:pt x="869157" y="650081"/>
                </a:lnTo>
                <a:lnTo>
                  <a:pt x="831057" y="661987"/>
                </a:lnTo>
                <a:lnTo>
                  <a:pt x="757238" y="671512"/>
                </a:lnTo>
                <a:lnTo>
                  <a:pt x="631032" y="673893"/>
                </a:lnTo>
                <a:lnTo>
                  <a:pt x="416719" y="676275"/>
                </a:lnTo>
                <a:lnTo>
                  <a:pt x="290513" y="673893"/>
                </a:lnTo>
                <a:lnTo>
                  <a:pt x="264319" y="673893"/>
                </a:lnTo>
                <a:lnTo>
                  <a:pt x="226219" y="666750"/>
                </a:lnTo>
                <a:lnTo>
                  <a:pt x="192882" y="650081"/>
                </a:lnTo>
                <a:lnTo>
                  <a:pt x="159544" y="626268"/>
                </a:lnTo>
                <a:lnTo>
                  <a:pt x="140494" y="602456"/>
                </a:lnTo>
                <a:lnTo>
                  <a:pt x="128588" y="576262"/>
                </a:lnTo>
                <a:lnTo>
                  <a:pt x="119063" y="538162"/>
                </a:lnTo>
                <a:lnTo>
                  <a:pt x="107157" y="440531"/>
                </a:lnTo>
                <a:lnTo>
                  <a:pt x="100013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917AF1E-EBAC-DE41-BF65-D4974E1FD2FD}"/>
              </a:ext>
            </a:extLst>
          </p:cNvPr>
          <p:cNvSpPr/>
          <p:nvPr/>
        </p:nvSpPr>
        <p:spPr>
          <a:xfrm>
            <a:off x="3124200" y="3743325"/>
            <a:ext cx="1489075" cy="419100"/>
          </a:xfrm>
          <a:custGeom>
            <a:avLst/>
            <a:gdLst>
              <a:gd name="connsiteX0" fmla="*/ 519113 w 1488281"/>
              <a:gd name="connsiteY0" fmla="*/ 152400 h 419100"/>
              <a:gd name="connsiteX1" fmla="*/ 735806 w 1488281"/>
              <a:gd name="connsiteY1" fmla="*/ 104775 h 419100"/>
              <a:gd name="connsiteX2" fmla="*/ 988219 w 1488281"/>
              <a:gd name="connsiteY2" fmla="*/ 54769 h 419100"/>
              <a:gd name="connsiteX3" fmla="*/ 1073944 w 1488281"/>
              <a:gd name="connsiteY3" fmla="*/ 26194 h 419100"/>
              <a:gd name="connsiteX4" fmla="*/ 1135856 w 1488281"/>
              <a:gd name="connsiteY4" fmla="*/ 2381 h 419100"/>
              <a:gd name="connsiteX5" fmla="*/ 1147763 w 1488281"/>
              <a:gd name="connsiteY5" fmla="*/ 0 h 419100"/>
              <a:gd name="connsiteX6" fmla="*/ 1231106 w 1488281"/>
              <a:gd name="connsiteY6" fmla="*/ 2381 h 419100"/>
              <a:gd name="connsiteX7" fmla="*/ 1326356 w 1488281"/>
              <a:gd name="connsiteY7" fmla="*/ 7144 h 419100"/>
              <a:gd name="connsiteX8" fmla="*/ 1400175 w 1488281"/>
              <a:gd name="connsiteY8" fmla="*/ 16669 h 419100"/>
              <a:gd name="connsiteX9" fmla="*/ 1440656 w 1488281"/>
              <a:gd name="connsiteY9" fmla="*/ 28575 h 419100"/>
              <a:gd name="connsiteX10" fmla="*/ 1464469 w 1488281"/>
              <a:gd name="connsiteY10" fmla="*/ 38100 h 419100"/>
              <a:gd name="connsiteX11" fmla="*/ 1478756 w 1488281"/>
              <a:gd name="connsiteY11" fmla="*/ 50006 h 419100"/>
              <a:gd name="connsiteX12" fmla="*/ 1485900 w 1488281"/>
              <a:gd name="connsiteY12" fmla="*/ 66675 h 419100"/>
              <a:gd name="connsiteX13" fmla="*/ 1488281 w 1488281"/>
              <a:gd name="connsiteY13" fmla="*/ 88106 h 419100"/>
              <a:gd name="connsiteX14" fmla="*/ 1485900 w 1488281"/>
              <a:gd name="connsiteY14" fmla="*/ 111919 h 419100"/>
              <a:gd name="connsiteX15" fmla="*/ 1473994 w 1488281"/>
              <a:gd name="connsiteY15" fmla="*/ 138113 h 419100"/>
              <a:gd name="connsiteX16" fmla="*/ 1450181 w 1488281"/>
              <a:gd name="connsiteY16" fmla="*/ 157163 h 419100"/>
              <a:gd name="connsiteX17" fmla="*/ 1419225 w 1488281"/>
              <a:gd name="connsiteY17" fmla="*/ 169069 h 419100"/>
              <a:gd name="connsiteX18" fmla="*/ 1354931 w 1488281"/>
              <a:gd name="connsiteY18" fmla="*/ 180975 h 419100"/>
              <a:gd name="connsiteX19" fmla="*/ 1188244 w 1488281"/>
              <a:gd name="connsiteY19" fmla="*/ 200025 h 419100"/>
              <a:gd name="connsiteX20" fmla="*/ 873919 w 1488281"/>
              <a:gd name="connsiteY20" fmla="*/ 247650 h 419100"/>
              <a:gd name="connsiteX21" fmla="*/ 619125 w 1488281"/>
              <a:gd name="connsiteY21" fmla="*/ 302419 h 419100"/>
              <a:gd name="connsiteX22" fmla="*/ 504825 w 1488281"/>
              <a:gd name="connsiteY22" fmla="*/ 340519 h 419100"/>
              <a:gd name="connsiteX23" fmla="*/ 423863 w 1488281"/>
              <a:gd name="connsiteY23" fmla="*/ 373856 h 419100"/>
              <a:gd name="connsiteX24" fmla="*/ 383381 w 1488281"/>
              <a:gd name="connsiteY24" fmla="*/ 392906 h 419100"/>
              <a:gd name="connsiteX25" fmla="*/ 345281 w 1488281"/>
              <a:gd name="connsiteY25" fmla="*/ 409575 h 419100"/>
              <a:gd name="connsiteX26" fmla="*/ 309563 w 1488281"/>
              <a:gd name="connsiteY26" fmla="*/ 416719 h 419100"/>
              <a:gd name="connsiteX27" fmla="*/ 288131 w 1488281"/>
              <a:gd name="connsiteY27" fmla="*/ 419100 h 419100"/>
              <a:gd name="connsiteX28" fmla="*/ 266700 w 1488281"/>
              <a:gd name="connsiteY28" fmla="*/ 409575 h 419100"/>
              <a:gd name="connsiteX29" fmla="*/ 245269 w 1488281"/>
              <a:gd name="connsiteY29" fmla="*/ 395288 h 419100"/>
              <a:gd name="connsiteX30" fmla="*/ 185738 w 1488281"/>
              <a:gd name="connsiteY30" fmla="*/ 359569 h 419100"/>
              <a:gd name="connsiteX31" fmla="*/ 133350 w 1488281"/>
              <a:gd name="connsiteY31" fmla="*/ 323850 h 419100"/>
              <a:gd name="connsiteX32" fmla="*/ 102394 w 1488281"/>
              <a:gd name="connsiteY32" fmla="*/ 297656 h 419100"/>
              <a:gd name="connsiteX33" fmla="*/ 76200 w 1488281"/>
              <a:gd name="connsiteY33" fmla="*/ 271463 h 419100"/>
              <a:gd name="connsiteX34" fmla="*/ 50006 w 1488281"/>
              <a:gd name="connsiteY34" fmla="*/ 240506 h 419100"/>
              <a:gd name="connsiteX35" fmla="*/ 26194 w 1488281"/>
              <a:gd name="connsiteY35" fmla="*/ 202406 h 419100"/>
              <a:gd name="connsiteX36" fmla="*/ 16669 w 1488281"/>
              <a:gd name="connsiteY36" fmla="*/ 171450 h 419100"/>
              <a:gd name="connsiteX37" fmla="*/ 11906 w 1488281"/>
              <a:gd name="connsiteY37" fmla="*/ 140494 h 419100"/>
              <a:gd name="connsiteX38" fmla="*/ 4763 w 1488281"/>
              <a:gd name="connsiteY38" fmla="*/ 114300 h 419100"/>
              <a:gd name="connsiteX39" fmla="*/ 0 w 1488281"/>
              <a:gd name="connsiteY39" fmla="*/ 95250 h 419100"/>
              <a:gd name="connsiteX40" fmla="*/ 0 w 1488281"/>
              <a:gd name="connsiteY40" fmla="*/ 78581 h 419100"/>
              <a:gd name="connsiteX41" fmla="*/ 16669 w 1488281"/>
              <a:gd name="connsiteY41" fmla="*/ 71438 h 419100"/>
              <a:gd name="connsiteX42" fmla="*/ 30956 w 1488281"/>
              <a:gd name="connsiteY42" fmla="*/ 73819 h 419100"/>
              <a:gd name="connsiteX43" fmla="*/ 52388 w 1488281"/>
              <a:gd name="connsiteY43" fmla="*/ 83344 h 419100"/>
              <a:gd name="connsiteX44" fmla="*/ 61913 w 1488281"/>
              <a:gd name="connsiteY44" fmla="*/ 102394 h 419100"/>
              <a:gd name="connsiteX45" fmla="*/ 71438 w 1488281"/>
              <a:gd name="connsiteY45" fmla="*/ 130969 h 419100"/>
              <a:gd name="connsiteX46" fmla="*/ 100013 w 1488281"/>
              <a:gd name="connsiteY46" fmla="*/ 161925 h 419100"/>
              <a:gd name="connsiteX47" fmla="*/ 135731 w 1488281"/>
              <a:gd name="connsiteY47" fmla="*/ 180975 h 419100"/>
              <a:gd name="connsiteX48" fmla="*/ 176213 w 1488281"/>
              <a:gd name="connsiteY48" fmla="*/ 190500 h 419100"/>
              <a:gd name="connsiteX49" fmla="*/ 233363 w 1488281"/>
              <a:gd name="connsiteY49" fmla="*/ 197644 h 419100"/>
              <a:gd name="connsiteX50" fmla="*/ 302419 w 1488281"/>
              <a:gd name="connsiteY50" fmla="*/ 200025 h 419100"/>
              <a:gd name="connsiteX51" fmla="*/ 419100 w 1488281"/>
              <a:gd name="connsiteY51" fmla="*/ 173831 h 419100"/>
              <a:gd name="connsiteX52" fmla="*/ 519113 w 1488281"/>
              <a:gd name="connsiteY52" fmla="*/ 15240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88281" h="419100">
                <a:moveTo>
                  <a:pt x="519113" y="152400"/>
                </a:moveTo>
                <a:lnTo>
                  <a:pt x="735806" y="104775"/>
                </a:lnTo>
                <a:lnTo>
                  <a:pt x="988219" y="54769"/>
                </a:lnTo>
                <a:lnTo>
                  <a:pt x="1073944" y="26194"/>
                </a:lnTo>
                <a:lnTo>
                  <a:pt x="1135856" y="2381"/>
                </a:lnTo>
                <a:lnTo>
                  <a:pt x="1147763" y="0"/>
                </a:lnTo>
                <a:lnTo>
                  <a:pt x="1231106" y="2381"/>
                </a:lnTo>
                <a:lnTo>
                  <a:pt x="1326356" y="7144"/>
                </a:lnTo>
                <a:lnTo>
                  <a:pt x="1400175" y="16669"/>
                </a:lnTo>
                <a:lnTo>
                  <a:pt x="1440656" y="28575"/>
                </a:lnTo>
                <a:lnTo>
                  <a:pt x="1464469" y="38100"/>
                </a:lnTo>
                <a:lnTo>
                  <a:pt x="1478756" y="50006"/>
                </a:lnTo>
                <a:lnTo>
                  <a:pt x="1485900" y="66675"/>
                </a:lnTo>
                <a:lnTo>
                  <a:pt x="1488281" y="88106"/>
                </a:lnTo>
                <a:lnTo>
                  <a:pt x="1485900" y="111919"/>
                </a:lnTo>
                <a:lnTo>
                  <a:pt x="1473994" y="138113"/>
                </a:lnTo>
                <a:lnTo>
                  <a:pt x="1450181" y="157163"/>
                </a:lnTo>
                <a:lnTo>
                  <a:pt x="1419225" y="169069"/>
                </a:lnTo>
                <a:lnTo>
                  <a:pt x="1354931" y="180975"/>
                </a:lnTo>
                <a:lnTo>
                  <a:pt x="1188244" y="200025"/>
                </a:lnTo>
                <a:lnTo>
                  <a:pt x="873919" y="247650"/>
                </a:lnTo>
                <a:lnTo>
                  <a:pt x="619125" y="302419"/>
                </a:lnTo>
                <a:lnTo>
                  <a:pt x="504825" y="340519"/>
                </a:lnTo>
                <a:lnTo>
                  <a:pt x="423863" y="373856"/>
                </a:lnTo>
                <a:lnTo>
                  <a:pt x="383381" y="392906"/>
                </a:lnTo>
                <a:lnTo>
                  <a:pt x="345281" y="409575"/>
                </a:lnTo>
                <a:lnTo>
                  <a:pt x="309563" y="416719"/>
                </a:lnTo>
                <a:lnTo>
                  <a:pt x="288131" y="419100"/>
                </a:lnTo>
                <a:lnTo>
                  <a:pt x="266700" y="409575"/>
                </a:lnTo>
                <a:lnTo>
                  <a:pt x="245269" y="395288"/>
                </a:lnTo>
                <a:lnTo>
                  <a:pt x="185738" y="359569"/>
                </a:lnTo>
                <a:lnTo>
                  <a:pt x="133350" y="323850"/>
                </a:lnTo>
                <a:lnTo>
                  <a:pt x="102394" y="297656"/>
                </a:lnTo>
                <a:lnTo>
                  <a:pt x="76200" y="271463"/>
                </a:lnTo>
                <a:lnTo>
                  <a:pt x="50006" y="240506"/>
                </a:lnTo>
                <a:lnTo>
                  <a:pt x="26194" y="202406"/>
                </a:lnTo>
                <a:lnTo>
                  <a:pt x="16669" y="171450"/>
                </a:lnTo>
                <a:lnTo>
                  <a:pt x="11906" y="140494"/>
                </a:lnTo>
                <a:lnTo>
                  <a:pt x="4763" y="114300"/>
                </a:lnTo>
                <a:lnTo>
                  <a:pt x="0" y="95250"/>
                </a:lnTo>
                <a:lnTo>
                  <a:pt x="0" y="78581"/>
                </a:lnTo>
                <a:lnTo>
                  <a:pt x="16669" y="71438"/>
                </a:lnTo>
                <a:lnTo>
                  <a:pt x="30956" y="73819"/>
                </a:lnTo>
                <a:lnTo>
                  <a:pt x="52388" y="83344"/>
                </a:lnTo>
                <a:lnTo>
                  <a:pt x="61913" y="102394"/>
                </a:lnTo>
                <a:lnTo>
                  <a:pt x="71438" y="130969"/>
                </a:lnTo>
                <a:lnTo>
                  <a:pt x="100013" y="161925"/>
                </a:lnTo>
                <a:lnTo>
                  <a:pt x="135731" y="180975"/>
                </a:lnTo>
                <a:lnTo>
                  <a:pt x="176213" y="190500"/>
                </a:lnTo>
                <a:lnTo>
                  <a:pt x="233363" y="197644"/>
                </a:lnTo>
                <a:lnTo>
                  <a:pt x="302419" y="200025"/>
                </a:lnTo>
                <a:lnTo>
                  <a:pt x="419100" y="173831"/>
                </a:lnTo>
                <a:lnTo>
                  <a:pt x="519113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4CE53B41-3214-534D-8047-F3E8A1019B5C}"/>
              </a:ext>
            </a:extLst>
          </p:cNvPr>
          <p:cNvSpPr/>
          <p:nvPr/>
        </p:nvSpPr>
        <p:spPr>
          <a:xfrm>
            <a:off x="3729038" y="3290888"/>
            <a:ext cx="412750" cy="1238250"/>
          </a:xfrm>
          <a:custGeom>
            <a:avLst/>
            <a:gdLst>
              <a:gd name="connsiteX0" fmla="*/ 100012 w 411956"/>
              <a:gd name="connsiteY0" fmla="*/ 304800 h 1238250"/>
              <a:gd name="connsiteX1" fmla="*/ 97631 w 411956"/>
              <a:gd name="connsiteY1" fmla="*/ 245268 h 1238250"/>
              <a:gd name="connsiteX2" fmla="*/ 92868 w 411956"/>
              <a:gd name="connsiteY2" fmla="*/ 211931 h 1238250"/>
              <a:gd name="connsiteX3" fmla="*/ 78581 w 411956"/>
              <a:gd name="connsiteY3" fmla="*/ 161925 h 1238250"/>
              <a:gd name="connsiteX4" fmla="*/ 54768 w 411956"/>
              <a:gd name="connsiteY4" fmla="*/ 114300 h 1238250"/>
              <a:gd name="connsiteX5" fmla="*/ 28575 w 411956"/>
              <a:gd name="connsiteY5" fmla="*/ 71437 h 1238250"/>
              <a:gd name="connsiteX6" fmla="*/ 9525 w 411956"/>
              <a:gd name="connsiteY6" fmla="*/ 40481 h 1238250"/>
              <a:gd name="connsiteX7" fmla="*/ 0 w 411956"/>
              <a:gd name="connsiteY7" fmla="*/ 19050 h 1238250"/>
              <a:gd name="connsiteX8" fmla="*/ 2381 w 411956"/>
              <a:gd name="connsiteY8" fmla="*/ 9525 h 1238250"/>
              <a:gd name="connsiteX9" fmla="*/ 16668 w 411956"/>
              <a:gd name="connsiteY9" fmla="*/ 0 h 1238250"/>
              <a:gd name="connsiteX10" fmla="*/ 85725 w 411956"/>
              <a:gd name="connsiteY10" fmla="*/ 9525 h 1238250"/>
              <a:gd name="connsiteX11" fmla="*/ 154781 w 411956"/>
              <a:gd name="connsiteY11" fmla="*/ 21431 h 1238250"/>
              <a:gd name="connsiteX12" fmla="*/ 214312 w 411956"/>
              <a:gd name="connsiteY12" fmla="*/ 42862 h 1238250"/>
              <a:gd name="connsiteX13" fmla="*/ 276225 w 411956"/>
              <a:gd name="connsiteY13" fmla="*/ 69056 h 1238250"/>
              <a:gd name="connsiteX14" fmla="*/ 342900 w 411956"/>
              <a:gd name="connsiteY14" fmla="*/ 107156 h 1238250"/>
              <a:gd name="connsiteX15" fmla="*/ 383381 w 411956"/>
              <a:gd name="connsiteY15" fmla="*/ 135731 h 1238250"/>
              <a:gd name="connsiteX16" fmla="*/ 407193 w 411956"/>
              <a:gd name="connsiteY16" fmla="*/ 152400 h 1238250"/>
              <a:gd name="connsiteX17" fmla="*/ 411956 w 411956"/>
              <a:gd name="connsiteY17" fmla="*/ 161925 h 1238250"/>
              <a:gd name="connsiteX18" fmla="*/ 411956 w 411956"/>
              <a:gd name="connsiteY18" fmla="*/ 178593 h 1238250"/>
              <a:gd name="connsiteX19" fmla="*/ 397668 w 411956"/>
              <a:gd name="connsiteY19" fmla="*/ 209550 h 1238250"/>
              <a:gd name="connsiteX20" fmla="*/ 357187 w 411956"/>
              <a:gd name="connsiteY20" fmla="*/ 264318 h 1238250"/>
              <a:gd name="connsiteX21" fmla="*/ 347662 w 411956"/>
              <a:gd name="connsiteY21" fmla="*/ 278606 h 1238250"/>
              <a:gd name="connsiteX22" fmla="*/ 338137 w 411956"/>
              <a:gd name="connsiteY22" fmla="*/ 361950 h 1238250"/>
              <a:gd name="connsiteX23" fmla="*/ 326231 w 411956"/>
              <a:gd name="connsiteY23" fmla="*/ 483393 h 1238250"/>
              <a:gd name="connsiteX24" fmla="*/ 316706 w 411956"/>
              <a:gd name="connsiteY24" fmla="*/ 554831 h 1238250"/>
              <a:gd name="connsiteX25" fmla="*/ 295275 w 411956"/>
              <a:gd name="connsiteY25" fmla="*/ 735806 h 1238250"/>
              <a:gd name="connsiteX26" fmla="*/ 285750 w 411956"/>
              <a:gd name="connsiteY26" fmla="*/ 852487 h 1238250"/>
              <a:gd name="connsiteX27" fmla="*/ 280987 w 411956"/>
              <a:gd name="connsiteY27" fmla="*/ 992981 h 1238250"/>
              <a:gd name="connsiteX28" fmla="*/ 276225 w 411956"/>
              <a:gd name="connsiteY28" fmla="*/ 1202531 h 1238250"/>
              <a:gd name="connsiteX29" fmla="*/ 78581 w 411956"/>
              <a:gd name="connsiteY29" fmla="*/ 1238250 h 1238250"/>
              <a:gd name="connsiteX30" fmla="*/ 78581 w 411956"/>
              <a:gd name="connsiteY30" fmla="*/ 1000125 h 1238250"/>
              <a:gd name="connsiteX31" fmla="*/ 78581 w 411956"/>
              <a:gd name="connsiteY31" fmla="*/ 764381 h 1238250"/>
              <a:gd name="connsiteX32" fmla="*/ 78581 w 411956"/>
              <a:gd name="connsiteY32" fmla="*/ 719137 h 1238250"/>
              <a:gd name="connsiteX33" fmla="*/ 100012 w 411956"/>
              <a:gd name="connsiteY33" fmla="*/ 571500 h 1238250"/>
              <a:gd name="connsiteX34" fmla="*/ 100012 w 411956"/>
              <a:gd name="connsiteY34" fmla="*/ 304800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1956" h="1238250">
                <a:moveTo>
                  <a:pt x="100012" y="304800"/>
                </a:moveTo>
                <a:cubicBezTo>
                  <a:pt x="99218" y="284956"/>
                  <a:pt x="98425" y="265112"/>
                  <a:pt x="97631" y="245268"/>
                </a:cubicBezTo>
                <a:lnTo>
                  <a:pt x="92868" y="211931"/>
                </a:lnTo>
                <a:lnTo>
                  <a:pt x="78581" y="161925"/>
                </a:lnTo>
                <a:lnTo>
                  <a:pt x="54768" y="114300"/>
                </a:lnTo>
                <a:lnTo>
                  <a:pt x="28575" y="71437"/>
                </a:lnTo>
                <a:lnTo>
                  <a:pt x="9525" y="40481"/>
                </a:lnTo>
                <a:lnTo>
                  <a:pt x="0" y="19050"/>
                </a:lnTo>
                <a:lnTo>
                  <a:pt x="2381" y="9525"/>
                </a:lnTo>
                <a:lnTo>
                  <a:pt x="16668" y="0"/>
                </a:lnTo>
                <a:lnTo>
                  <a:pt x="85725" y="9525"/>
                </a:lnTo>
                <a:lnTo>
                  <a:pt x="154781" y="21431"/>
                </a:lnTo>
                <a:lnTo>
                  <a:pt x="214312" y="42862"/>
                </a:lnTo>
                <a:lnTo>
                  <a:pt x="276225" y="69056"/>
                </a:lnTo>
                <a:lnTo>
                  <a:pt x="342900" y="107156"/>
                </a:lnTo>
                <a:lnTo>
                  <a:pt x="383381" y="135731"/>
                </a:lnTo>
                <a:lnTo>
                  <a:pt x="407193" y="152400"/>
                </a:lnTo>
                <a:lnTo>
                  <a:pt x="411956" y="161925"/>
                </a:lnTo>
                <a:lnTo>
                  <a:pt x="411956" y="178593"/>
                </a:lnTo>
                <a:lnTo>
                  <a:pt x="397668" y="209550"/>
                </a:lnTo>
                <a:lnTo>
                  <a:pt x="357187" y="264318"/>
                </a:lnTo>
                <a:lnTo>
                  <a:pt x="347662" y="278606"/>
                </a:lnTo>
                <a:lnTo>
                  <a:pt x="338137" y="361950"/>
                </a:lnTo>
                <a:lnTo>
                  <a:pt x="326231" y="483393"/>
                </a:lnTo>
                <a:lnTo>
                  <a:pt x="316706" y="554831"/>
                </a:lnTo>
                <a:lnTo>
                  <a:pt x="295275" y="735806"/>
                </a:lnTo>
                <a:lnTo>
                  <a:pt x="285750" y="852487"/>
                </a:lnTo>
                <a:lnTo>
                  <a:pt x="280987" y="992981"/>
                </a:lnTo>
                <a:lnTo>
                  <a:pt x="276225" y="1202531"/>
                </a:lnTo>
                <a:lnTo>
                  <a:pt x="78581" y="1238250"/>
                </a:lnTo>
                <a:lnTo>
                  <a:pt x="78581" y="1000125"/>
                </a:lnTo>
                <a:lnTo>
                  <a:pt x="78581" y="764381"/>
                </a:lnTo>
                <a:lnTo>
                  <a:pt x="78581" y="719137"/>
                </a:lnTo>
                <a:lnTo>
                  <a:pt x="100012" y="571500"/>
                </a:lnTo>
                <a:lnTo>
                  <a:pt x="100012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6FA907F-3408-6245-A592-34BB6AF9B34E}"/>
              </a:ext>
            </a:extLst>
          </p:cNvPr>
          <p:cNvSpPr/>
          <p:nvPr/>
        </p:nvSpPr>
        <p:spPr>
          <a:xfrm>
            <a:off x="2827338" y="4300538"/>
            <a:ext cx="1900237" cy="585787"/>
          </a:xfrm>
          <a:custGeom>
            <a:avLst/>
            <a:gdLst>
              <a:gd name="connsiteX0" fmla="*/ 716756 w 1900237"/>
              <a:gd name="connsiteY0" fmla="*/ 230981 h 585787"/>
              <a:gd name="connsiteX1" fmla="*/ 992981 w 1900237"/>
              <a:gd name="connsiteY1" fmla="*/ 173831 h 585787"/>
              <a:gd name="connsiteX2" fmla="*/ 1323975 w 1900237"/>
              <a:gd name="connsiteY2" fmla="*/ 107156 h 585787"/>
              <a:gd name="connsiteX3" fmla="*/ 1535906 w 1900237"/>
              <a:gd name="connsiteY3" fmla="*/ 66675 h 585787"/>
              <a:gd name="connsiteX4" fmla="*/ 1847850 w 1900237"/>
              <a:gd name="connsiteY4" fmla="*/ 2381 h 585787"/>
              <a:gd name="connsiteX5" fmla="*/ 1871662 w 1900237"/>
              <a:gd name="connsiteY5" fmla="*/ 0 h 585787"/>
              <a:gd name="connsiteX6" fmla="*/ 1888331 w 1900237"/>
              <a:gd name="connsiteY6" fmla="*/ 4762 h 585787"/>
              <a:gd name="connsiteX7" fmla="*/ 1895475 w 1900237"/>
              <a:gd name="connsiteY7" fmla="*/ 9525 h 585787"/>
              <a:gd name="connsiteX8" fmla="*/ 1900237 w 1900237"/>
              <a:gd name="connsiteY8" fmla="*/ 19050 h 585787"/>
              <a:gd name="connsiteX9" fmla="*/ 1900237 w 1900237"/>
              <a:gd name="connsiteY9" fmla="*/ 35718 h 585787"/>
              <a:gd name="connsiteX10" fmla="*/ 1885950 w 1900237"/>
              <a:gd name="connsiteY10" fmla="*/ 71437 h 585787"/>
              <a:gd name="connsiteX11" fmla="*/ 1866900 w 1900237"/>
              <a:gd name="connsiteY11" fmla="*/ 90487 h 585787"/>
              <a:gd name="connsiteX12" fmla="*/ 1819275 w 1900237"/>
              <a:gd name="connsiteY12" fmla="*/ 107156 h 585787"/>
              <a:gd name="connsiteX13" fmla="*/ 1693069 w 1900237"/>
              <a:gd name="connsiteY13" fmla="*/ 152400 h 585787"/>
              <a:gd name="connsiteX14" fmla="*/ 1502569 w 1900237"/>
              <a:gd name="connsiteY14" fmla="*/ 211931 h 585787"/>
              <a:gd name="connsiteX15" fmla="*/ 1254919 w 1900237"/>
              <a:gd name="connsiteY15" fmla="*/ 280987 h 585787"/>
              <a:gd name="connsiteX16" fmla="*/ 1007269 w 1900237"/>
              <a:gd name="connsiteY16" fmla="*/ 350043 h 585787"/>
              <a:gd name="connsiteX17" fmla="*/ 678656 w 1900237"/>
              <a:gd name="connsiteY17" fmla="*/ 445293 h 585787"/>
              <a:gd name="connsiteX18" fmla="*/ 461962 w 1900237"/>
              <a:gd name="connsiteY18" fmla="*/ 516731 h 585787"/>
              <a:gd name="connsiteX19" fmla="*/ 414337 w 1900237"/>
              <a:gd name="connsiteY19" fmla="*/ 545306 h 585787"/>
              <a:gd name="connsiteX20" fmla="*/ 378619 w 1900237"/>
              <a:gd name="connsiteY20" fmla="*/ 564356 h 585787"/>
              <a:gd name="connsiteX21" fmla="*/ 340519 w 1900237"/>
              <a:gd name="connsiteY21" fmla="*/ 576262 h 585787"/>
              <a:gd name="connsiteX22" fmla="*/ 304800 w 1900237"/>
              <a:gd name="connsiteY22" fmla="*/ 585787 h 585787"/>
              <a:gd name="connsiteX23" fmla="*/ 283369 w 1900237"/>
              <a:gd name="connsiteY23" fmla="*/ 585787 h 585787"/>
              <a:gd name="connsiteX24" fmla="*/ 252412 w 1900237"/>
              <a:gd name="connsiteY24" fmla="*/ 576262 h 585787"/>
              <a:gd name="connsiteX25" fmla="*/ 214312 w 1900237"/>
              <a:gd name="connsiteY25" fmla="*/ 554831 h 585787"/>
              <a:gd name="connsiteX26" fmla="*/ 161925 w 1900237"/>
              <a:gd name="connsiteY26" fmla="*/ 511968 h 585787"/>
              <a:gd name="connsiteX27" fmla="*/ 109537 w 1900237"/>
              <a:gd name="connsiteY27" fmla="*/ 459581 h 585787"/>
              <a:gd name="connsiteX28" fmla="*/ 50006 w 1900237"/>
              <a:gd name="connsiteY28" fmla="*/ 371475 h 585787"/>
              <a:gd name="connsiteX29" fmla="*/ 7144 w 1900237"/>
              <a:gd name="connsiteY29" fmla="*/ 288131 h 585787"/>
              <a:gd name="connsiteX30" fmla="*/ 0 w 1900237"/>
              <a:gd name="connsiteY30" fmla="*/ 266700 h 585787"/>
              <a:gd name="connsiteX31" fmla="*/ 0 w 1900237"/>
              <a:gd name="connsiteY31" fmla="*/ 252412 h 585787"/>
              <a:gd name="connsiteX32" fmla="*/ 2381 w 1900237"/>
              <a:gd name="connsiteY32" fmla="*/ 235743 h 585787"/>
              <a:gd name="connsiteX33" fmla="*/ 11906 w 1900237"/>
              <a:gd name="connsiteY33" fmla="*/ 223837 h 585787"/>
              <a:gd name="connsiteX34" fmla="*/ 26194 w 1900237"/>
              <a:gd name="connsiteY34" fmla="*/ 221456 h 585787"/>
              <a:gd name="connsiteX35" fmla="*/ 45244 w 1900237"/>
              <a:gd name="connsiteY35" fmla="*/ 219075 h 585787"/>
              <a:gd name="connsiteX36" fmla="*/ 71437 w 1900237"/>
              <a:gd name="connsiteY36" fmla="*/ 228600 h 585787"/>
              <a:gd name="connsiteX37" fmla="*/ 95250 w 1900237"/>
              <a:gd name="connsiteY37" fmla="*/ 250031 h 585787"/>
              <a:gd name="connsiteX38" fmla="*/ 130969 w 1900237"/>
              <a:gd name="connsiteY38" fmla="*/ 278606 h 585787"/>
              <a:gd name="connsiteX39" fmla="*/ 169069 w 1900237"/>
              <a:gd name="connsiteY39" fmla="*/ 300037 h 585787"/>
              <a:gd name="connsiteX40" fmla="*/ 202406 w 1900237"/>
              <a:gd name="connsiteY40" fmla="*/ 311943 h 585787"/>
              <a:gd name="connsiteX41" fmla="*/ 245269 w 1900237"/>
              <a:gd name="connsiteY41" fmla="*/ 316706 h 585787"/>
              <a:gd name="connsiteX42" fmla="*/ 300037 w 1900237"/>
              <a:gd name="connsiteY42" fmla="*/ 314325 h 585787"/>
              <a:gd name="connsiteX43" fmla="*/ 476250 w 1900237"/>
              <a:gd name="connsiteY43" fmla="*/ 278606 h 585787"/>
              <a:gd name="connsiteX44" fmla="*/ 716756 w 1900237"/>
              <a:gd name="connsiteY44" fmla="*/ 230981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00237" h="585787">
                <a:moveTo>
                  <a:pt x="716756" y="230981"/>
                </a:moveTo>
                <a:lnTo>
                  <a:pt x="992981" y="173831"/>
                </a:lnTo>
                <a:lnTo>
                  <a:pt x="1323975" y="107156"/>
                </a:lnTo>
                <a:lnTo>
                  <a:pt x="1535906" y="66675"/>
                </a:lnTo>
                <a:lnTo>
                  <a:pt x="1847850" y="2381"/>
                </a:lnTo>
                <a:lnTo>
                  <a:pt x="1871662" y="0"/>
                </a:lnTo>
                <a:lnTo>
                  <a:pt x="1888331" y="4762"/>
                </a:lnTo>
                <a:lnTo>
                  <a:pt x="1895475" y="9525"/>
                </a:lnTo>
                <a:lnTo>
                  <a:pt x="1900237" y="19050"/>
                </a:lnTo>
                <a:lnTo>
                  <a:pt x="1900237" y="35718"/>
                </a:lnTo>
                <a:lnTo>
                  <a:pt x="1885950" y="71437"/>
                </a:lnTo>
                <a:lnTo>
                  <a:pt x="1866900" y="90487"/>
                </a:lnTo>
                <a:lnTo>
                  <a:pt x="1819275" y="107156"/>
                </a:lnTo>
                <a:lnTo>
                  <a:pt x="1693069" y="152400"/>
                </a:lnTo>
                <a:lnTo>
                  <a:pt x="1502569" y="211931"/>
                </a:lnTo>
                <a:lnTo>
                  <a:pt x="1254919" y="280987"/>
                </a:lnTo>
                <a:lnTo>
                  <a:pt x="1007269" y="350043"/>
                </a:lnTo>
                <a:lnTo>
                  <a:pt x="678656" y="445293"/>
                </a:lnTo>
                <a:lnTo>
                  <a:pt x="461962" y="516731"/>
                </a:lnTo>
                <a:lnTo>
                  <a:pt x="414337" y="545306"/>
                </a:lnTo>
                <a:lnTo>
                  <a:pt x="378619" y="564356"/>
                </a:lnTo>
                <a:lnTo>
                  <a:pt x="340519" y="576262"/>
                </a:lnTo>
                <a:lnTo>
                  <a:pt x="304800" y="585787"/>
                </a:lnTo>
                <a:lnTo>
                  <a:pt x="283369" y="585787"/>
                </a:lnTo>
                <a:lnTo>
                  <a:pt x="252412" y="576262"/>
                </a:lnTo>
                <a:lnTo>
                  <a:pt x="214312" y="554831"/>
                </a:lnTo>
                <a:lnTo>
                  <a:pt x="161925" y="511968"/>
                </a:lnTo>
                <a:lnTo>
                  <a:pt x="109537" y="459581"/>
                </a:lnTo>
                <a:lnTo>
                  <a:pt x="50006" y="371475"/>
                </a:lnTo>
                <a:lnTo>
                  <a:pt x="7144" y="288131"/>
                </a:lnTo>
                <a:lnTo>
                  <a:pt x="0" y="266700"/>
                </a:lnTo>
                <a:lnTo>
                  <a:pt x="0" y="252412"/>
                </a:lnTo>
                <a:lnTo>
                  <a:pt x="2381" y="235743"/>
                </a:lnTo>
                <a:lnTo>
                  <a:pt x="11906" y="223837"/>
                </a:lnTo>
                <a:lnTo>
                  <a:pt x="26194" y="221456"/>
                </a:lnTo>
                <a:lnTo>
                  <a:pt x="45244" y="219075"/>
                </a:lnTo>
                <a:lnTo>
                  <a:pt x="71437" y="228600"/>
                </a:lnTo>
                <a:lnTo>
                  <a:pt x="95250" y="250031"/>
                </a:lnTo>
                <a:lnTo>
                  <a:pt x="130969" y="278606"/>
                </a:lnTo>
                <a:lnTo>
                  <a:pt x="169069" y="300037"/>
                </a:lnTo>
                <a:lnTo>
                  <a:pt x="202406" y="311943"/>
                </a:lnTo>
                <a:lnTo>
                  <a:pt x="245269" y="316706"/>
                </a:lnTo>
                <a:lnTo>
                  <a:pt x="300037" y="314325"/>
                </a:lnTo>
                <a:lnTo>
                  <a:pt x="476250" y="278606"/>
                </a:lnTo>
                <a:lnTo>
                  <a:pt x="716756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E940929-A14E-B944-8D9C-9EF5E04EC1CB}"/>
              </a:ext>
            </a:extLst>
          </p:cNvPr>
          <p:cNvSpPr/>
          <p:nvPr/>
        </p:nvSpPr>
        <p:spPr>
          <a:xfrm rot="16200000">
            <a:off x="3519487" y="2454276"/>
            <a:ext cx="3362325" cy="1428750"/>
          </a:xfrm>
          <a:custGeom>
            <a:avLst/>
            <a:gdLst>
              <a:gd name="connsiteX0" fmla="*/ 1428750 w 3360964"/>
              <a:gd name="connsiteY0" fmla="*/ 1153885 h 1428750"/>
              <a:gd name="connsiteX1" fmla="*/ 1624693 w 3360964"/>
              <a:gd name="connsiteY1" fmla="*/ 1189264 h 1428750"/>
              <a:gd name="connsiteX2" fmla="*/ 1804307 w 3360964"/>
              <a:gd name="connsiteY2" fmla="*/ 1216478 h 1428750"/>
              <a:gd name="connsiteX3" fmla="*/ 2049236 w 3360964"/>
              <a:gd name="connsiteY3" fmla="*/ 1240971 h 1428750"/>
              <a:gd name="connsiteX4" fmla="*/ 2256064 w 3360964"/>
              <a:gd name="connsiteY4" fmla="*/ 1240971 h 1428750"/>
              <a:gd name="connsiteX5" fmla="*/ 2452007 w 3360964"/>
              <a:gd name="connsiteY5" fmla="*/ 1251857 h 1428750"/>
              <a:gd name="connsiteX6" fmla="*/ 2618014 w 3360964"/>
              <a:gd name="connsiteY6" fmla="*/ 1262743 h 1428750"/>
              <a:gd name="connsiteX7" fmla="*/ 2724150 w 3360964"/>
              <a:gd name="connsiteY7" fmla="*/ 1279071 h 1428750"/>
              <a:gd name="connsiteX8" fmla="*/ 2871107 w 3360964"/>
              <a:gd name="connsiteY8" fmla="*/ 1303564 h 1428750"/>
              <a:gd name="connsiteX9" fmla="*/ 2903764 w 3360964"/>
              <a:gd name="connsiteY9" fmla="*/ 1314450 h 1428750"/>
              <a:gd name="connsiteX10" fmla="*/ 2969079 w 3360964"/>
              <a:gd name="connsiteY10" fmla="*/ 1349828 h 1428750"/>
              <a:gd name="connsiteX11" fmla="*/ 3037114 w 3360964"/>
              <a:gd name="connsiteY11" fmla="*/ 1390650 h 1428750"/>
              <a:gd name="connsiteX12" fmla="*/ 3056164 w 3360964"/>
              <a:gd name="connsiteY12" fmla="*/ 1412421 h 1428750"/>
              <a:gd name="connsiteX13" fmla="*/ 3072493 w 3360964"/>
              <a:gd name="connsiteY13" fmla="*/ 1423307 h 1428750"/>
              <a:gd name="connsiteX14" fmla="*/ 3091543 w 3360964"/>
              <a:gd name="connsiteY14" fmla="*/ 1428750 h 1428750"/>
              <a:gd name="connsiteX15" fmla="*/ 3107872 w 3360964"/>
              <a:gd name="connsiteY15" fmla="*/ 1428750 h 1428750"/>
              <a:gd name="connsiteX16" fmla="*/ 3135086 w 3360964"/>
              <a:gd name="connsiteY16" fmla="*/ 1417864 h 1428750"/>
              <a:gd name="connsiteX17" fmla="*/ 3186793 w 3360964"/>
              <a:gd name="connsiteY17" fmla="*/ 1371600 h 1428750"/>
              <a:gd name="connsiteX18" fmla="*/ 3257550 w 3360964"/>
              <a:gd name="connsiteY18" fmla="*/ 1281793 h 1428750"/>
              <a:gd name="connsiteX19" fmla="*/ 3306536 w 3360964"/>
              <a:gd name="connsiteY19" fmla="*/ 1200150 h 1428750"/>
              <a:gd name="connsiteX20" fmla="*/ 3331029 w 3360964"/>
              <a:gd name="connsiteY20" fmla="*/ 1137557 h 1428750"/>
              <a:gd name="connsiteX21" fmla="*/ 3350079 w 3360964"/>
              <a:gd name="connsiteY21" fmla="*/ 1077685 h 1428750"/>
              <a:gd name="connsiteX22" fmla="*/ 3355522 w 3360964"/>
              <a:gd name="connsiteY22" fmla="*/ 1025978 h 1428750"/>
              <a:gd name="connsiteX23" fmla="*/ 3360964 w 3360964"/>
              <a:gd name="connsiteY23" fmla="*/ 952500 h 1428750"/>
              <a:gd name="connsiteX24" fmla="*/ 3360964 w 3360964"/>
              <a:gd name="connsiteY24" fmla="*/ 900793 h 1428750"/>
              <a:gd name="connsiteX25" fmla="*/ 3355522 w 3360964"/>
              <a:gd name="connsiteY25" fmla="*/ 881743 h 1428750"/>
              <a:gd name="connsiteX26" fmla="*/ 3347357 w 3360964"/>
              <a:gd name="connsiteY26" fmla="*/ 865414 h 1428750"/>
              <a:gd name="connsiteX27" fmla="*/ 3328307 w 3360964"/>
              <a:gd name="connsiteY27" fmla="*/ 865414 h 1428750"/>
              <a:gd name="connsiteX28" fmla="*/ 3295650 w 3360964"/>
              <a:gd name="connsiteY28" fmla="*/ 884464 h 1428750"/>
              <a:gd name="connsiteX29" fmla="*/ 3265714 w 3360964"/>
              <a:gd name="connsiteY29" fmla="*/ 908957 h 1428750"/>
              <a:gd name="connsiteX30" fmla="*/ 3246664 w 3360964"/>
              <a:gd name="connsiteY30" fmla="*/ 936171 h 1428750"/>
              <a:gd name="connsiteX31" fmla="*/ 3222172 w 3360964"/>
              <a:gd name="connsiteY31" fmla="*/ 966107 h 1428750"/>
              <a:gd name="connsiteX32" fmla="*/ 3189514 w 3360964"/>
              <a:gd name="connsiteY32" fmla="*/ 996043 h 1428750"/>
              <a:gd name="connsiteX33" fmla="*/ 3151414 w 3360964"/>
              <a:gd name="connsiteY33" fmla="*/ 1017814 h 1428750"/>
              <a:gd name="connsiteX34" fmla="*/ 3113314 w 3360964"/>
              <a:gd name="connsiteY34" fmla="*/ 1034143 h 1428750"/>
              <a:gd name="connsiteX35" fmla="*/ 3042557 w 3360964"/>
              <a:gd name="connsiteY35" fmla="*/ 1039585 h 1428750"/>
              <a:gd name="connsiteX36" fmla="*/ 2906486 w 3360964"/>
              <a:gd name="connsiteY36" fmla="*/ 1039585 h 1428750"/>
              <a:gd name="connsiteX37" fmla="*/ 2677886 w 3360964"/>
              <a:gd name="connsiteY37" fmla="*/ 1036864 h 1428750"/>
              <a:gd name="connsiteX38" fmla="*/ 2354036 w 3360964"/>
              <a:gd name="connsiteY38" fmla="*/ 1025978 h 1428750"/>
              <a:gd name="connsiteX39" fmla="*/ 2166257 w 3360964"/>
              <a:gd name="connsiteY39" fmla="*/ 1015093 h 1428750"/>
              <a:gd name="connsiteX40" fmla="*/ 1875064 w 3360964"/>
              <a:gd name="connsiteY40" fmla="*/ 990600 h 1428750"/>
              <a:gd name="connsiteX41" fmla="*/ 1695450 w 3360964"/>
              <a:gd name="connsiteY41" fmla="*/ 974271 h 1428750"/>
              <a:gd name="connsiteX42" fmla="*/ 1515836 w 3360964"/>
              <a:gd name="connsiteY42" fmla="*/ 947057 h 1428750"/>
              <a:gd name="connsiteX43" fmla="*/ 1336222 w 3360964"/>
              <a:gd name="connsiteY43" fmla="*/ 914400 h 1428750"/>
              <a:gd name="connsiteX44" fmla="*/ 1200150 w 3360964"/>
              <a:gd name="connsiteY44" fmla="*/ 881743 h 1428750"/>
              <a:gd name="connsiteX45" fmla="*/ 1017814 w 3360964"/>
              <a:gd name="connsiteY45" fmla="*/ 830035 h 1428750"/>
              <a:gd name="connsiteX46" fmla="*/ 881743 w 3360964"/>
              <a:gd name="connsiteY46" fmla="*/ 772885 h 1428750"/>
              <a:gd name="connsiteX47" fmla="*/ 764722 w 3360964"/>
              <a:gd name="connsiteY47" fmla="*/ 713014 h 1428750"/>
              <a:gd name="connsiteX48" fmla="*/ 623207 w 3360964"/>
              <a:gd name="connsiteY48" fmla="*/ 623207 h 1428750"/>
              <a:gd name="connsiteX49" fmla="*/ 517072 w 3360964"/>
              <a:gd name="connsiteY49" fmla="*/ 544285 h 1428750"/>
              <a:gd name="connsiteX50" fmla="*/ 397329 w 3360964"/>
              <a:gd name="connsiteY50" fmla="*/ 440871 h 1428750"/>
              <a:gd name="connsiteX51" fmla="*/ 302079 w 3360964"/>
              <a:gd name="connsiteY51" fmla="*/ 340178 h 1428750"/>
              <a:gd name="connsiteX52" fmla="*/ 195943 w 3360964"/>
              <a:gd name="connsiteY52" fmla="*/ 214993 h 1428750"/>
              <a:gd name="connsiteX53" fmla="*/ 117022 w 3360964"/>
              <a:gd name="connsiteY53" fmla="*/ 103414 h 1428750"/>
              <a:gd name="connsiteX54" fmla="*/ 59872 w 3360964"/>
              <a:gd name="connsiteY54" fmla="*/ 21771 h 1428750"/>
              <a:gd name="connsiteX55" fmla="*/ 46264 w 3360964"/>
              <a:gd name="connsiteY55" fmla="*/ 10885 h 1428750"/>
              <a:gd name="connsiteX56" fmla="*/ 19050 w 3360964"/>
              <a:gd name="connsiteY56" fmla="*/ 0 h 1428750"/>
              <a:gd name="connsiteX57" fmla="*/ 0 w 3360964"/>
              <a:gd name="connsiteY57" fmla="*/ 8164 h 1428750"/>
              <a:gd name="connsiteX58" fmla="*/ 0 w 3360964"/>
              <a:gd name="connsiteY58" fmla="*/ 24493 h 1428750"/>
              <a:gd name="connsiteX59" fmla="*/ 19050 w 3360964"/>
              <a:gd name="connsiteY59" fmla="*/ 78921 h 1428750"/>
              <a:gd name="connsiteX60" fmla="*/ 73479 w 3360964"/>
              <a:gd name="connsiteY60" fmla="*/ 193221 h 1428750"/>
              <a:gd name="connsiteX61" fmla="*/ 125186 w 3360964"/>
              <a:gd name="connsiteY61" fmla="*/ 288471 h 1428750"/>
              <a:gd name="connsiteX62" fmla="*/ 206829 w 3360964"/>
              <a:gd name="connsiteY62" fmla="*/ 419100 h 1428750"/>
              <a:gd name="connsiteX63" fmla="*/ 277586 w 3360964"/>
              <a:gd name="connsiteY63" fmla="*/ 519793 h 1428750"/>
              <a:gd name="connsiteX64" fmla="*/ 342900 w 3360964"/>
              <a:gd name="connsiteY64" fmla="*/ 598714 h 1428750"/>
              <a:gd name="connsiteX65" fmla="*/ 429986 w 3360964"/>
              <a:gd name="connsiteY65" fmla="*/ 685800 h 1428750"/>
              <a:gd name="connsiteX66" fmla="*/ 541564 w 3360964"/>
              <a:gd name="connsiteY66" fmla="*/ 778328 h 1428750"/>
              <a:gd name="connsiteX67" fmla="*/ 650422 w 3360964"/>
              <a:gd name="connsiteY67" fmla="*/ 854528 h 1428750"/>
              <a:gd name="connsiteX68" fmla="*/ 753836 w 3360964"/>
              <a:gd name="connsiteY68" fmla="*/ 922564 h 1428750"/>
              <a:gd name="connsiteX69" fmla="*/ 898072 w 3360964"/>
              <a:gd name="connsiteY69" fmla="*/ 1001485 h 1428750"/>
              <a:gd name="connsiteX70" fmla="*/ 1153886 w 3360964"/>
              <a:gd name="connsiteY70" fmla="*/ 1094014 h 1428750"/>
              <a:gd name="connsiteX71" fmla="*/ 1287236 w 3360964"/>
              <a:gd name="connsiteY71" fmla="*/ 1123950 h 1428750"/>
              <a:gd name="connsiteX72" fmla="*/ 1428750 w 3360964"/>
              <a:gd name="connsiteY72" fmla="*/ 1153885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360964" h="1428750">
                <a:moveTo>
                  <a:pt x="1428750" y="1153885"/>
                </a:moveTo>
                <a:lnTo>
                  <a:pt x="1624693" y="1189264"/>
                </a:lnTo>
                <a:lnTo>
                  <a:pt x="1804307" y="1216478"/>
                </a:lnTo>
                <a:lnTo>
                  <a:pt x="2049236" y="1240971"/>
                </a:lnTo>
                <a:lnTo>
                  <a:pt x="2256064" y="1240971"/>
                </a:lnTo>
                <a:lnTo>
                  <a:pt x="2452007" y="1251857"/>
                </a:lnTo>
                <a:lnTo>
                  <a:pt x="2618014" y="1262743"/>
                </a:lnTo>
                <a:lnTo>
                  <a:pt x="2724150" y="1279071"/>
                </a:lnTo>
                <a:lnTo>
                  <a:pt x="2871107" y="1303564"/>
                </a:lnTo>
                <a:lnTo>
                  <a:pt x="2903764" y="1314450"/>
                </a:lnTo>
                <a:lnTo>
                  <a:pt x="2969079" y="1349828"/>
                </a:lnTo>
                <a:lnTo>
                  <a:pt x="3037114" y="1390650"/>
                </a:lnTo>
                <a:lnTo>
                  <a:pt x="3056164" y="1412421"/>
                </a:lnTo>
                <a:lnTo>
                  <a:pt x="3072493" y="1423307"/>
                </a:lnTo>
                <a:lnTo>
                  <a:pt x="3091543" y="1428750"/>
                </a:lnTo>
                <a:lnTo>
                  <a:pt x="3107872" y="1428750"/>
                </a:lnTo>
                <a:lnTo>
                  <a:pt x="3135086" y="1417864"/>
                </a:lnTo>
                <a:lnTo>
                  <a:pt x="3186793" y="1371600"/>
                </a:lnTo>
                <a:lnTo>
                  <a:pt x="3257550" y="1281793"/>
                </a:lnTo>
                <a:lnTo>
                  <a:pt x="3306536" y="1200150"/>
                </a:lnTo>
                <a:lnTo>
                  <a:pt x="3331029" y="1137557"/>
                </a:lnTo>
                <a:lnTo>
                  <a:pt x="3350079" y="1077685"/>
                </a:lnTo>
                <a:lnTo>
                  <a:pt x="3355522" y="1025978"/>
                </a:lnTo>
                <a:lnTo>
                  <a:pt x="3360964" y="952500"/>
                </a:lnTo>
                <a:lnTo>
                  <a:pt x="3360964" y="900793"/>
                </a:lnTo>
                <a:lnTo>
                  <a:pt x="3355522" y="881743"/>
                </a:lnTo>
                <a:lnTo>
                  <a:pt x="3347357" y="865414"/>
                </a:lnTo>
                <a:lnTo>
                  <a:pt x="3328307" y="865414"/>
                </a:lnTo>
                <a:lnTo>
                  <a:pt x="3295650" y="884464"/>
                </a:lnTo>
                <a:lnTo>
                  <a:pt x="3265714" y="908957"/>
                </a:lnTo>
                <a:lnTo>
                  <a:pt x="3246664" y="936171"/>
                </a:lnTo>
                <a:lnTo>
                  <a:pt x="3222172" y="966107"/>
                </a:lnTo>
                <a:lnTo>
                  <a:pt x="3189514" y="996043"/>
                </a:lnTo>
                <a:lnTo>
                  <a:pt x="3151414" y="1017814"/>
                </a:lnTo>
                <a:lnTo>
                  <a:pt x="3113314" y="1034143"/>
                </a:lnTo>
                <a:lnTo>
                  <a:pt x="3042557" y="1039585"/>
                </a:lnTo>
                <a:lnTo>
                  <a:pt x="2906486" y="1039585"/>
                </a:lnTo>
                <a:lnTo>
                  <a:pt x="2677886" y="1036864"/>
                </a:lnTo>
                <a:lnTo>
                  <a:pt x="2354036" y="1025978"/>
                </a:lnTo>
                <a:lnTo>
                  <a:pt x="2166257" y="1015093"/>
                </a:lnTo>
                <a:lnTo>
                  <a:pt x="1875064" y="990600"/>
                </a:lnTo>
                <a:lnTo>
                  <a:pt x="1695450" y="974271"/>
                </a:lnTo>
                <a:lnTo>
                  <a:pt x="1515836" y="947057"/>
                </a:lnTo>
                <a:lnTo>
                  <a:pt x="1336222" y="914400"/>
                </a:lnTo>
                <a:lnTo>
                  <a:pt x="1200150" y="881743"/>
                </a:lnTo>
                <a:lnTo>
                  <a:pt x="1017814" y="830035"/>
                </a:lnTo>
                <a:lnTo>
                  <a:pt x="881743" y="772885"/>
                </a:lnTo>
                <a:lnTo>
                  <a:pt x="764722" y="713014"/>
                </a:lnTo>
                <a:lnTo>
                  <a:pt x="623207" y="623207"/>
                </a:lnTo>
                <a:lnTo>
                  <a:pt x="517072" y="544285"/>
                </a:lnTo>
                <a:lnTo>
                  <a:pt x="397329" y="440871"/>
                </a:lnTo>
                <a:lnTo>
                  <a:pt x="302079" y="340178"/>
                </a:lnTo>
                <a:lnTo>
                  <a:pt x="195943" y="214993"/>
                </a:lnTo>
                <a:lnTo>
                  <a:pt x="117022" y="103414"/>
                </a:lnTo>
                <a:lnTo>
                  <a:pt x="59872" y="21771"/>
                </a:lnTo>
                <a:lnTo>
                  <a:pt x="46264" y="10885"/>
                </a:lnTo>
                <a:lnTo>
                  <a:pt x="19050" y="0"/>
                </a:lnTo>
                <a:lnTo>
                  <a:pt x="0" y="8164"/>
                </a:lnTo>
                <a:lnTo>
                  <a:pt x="0" y="24493"/>
                </a:lnTo>
                <a:lnTo>
                  <a:pt x="19050" y="78921"/>
                </a:lnTo>
                <a:lnTo>
                  <a:pt x="73479" y="193221"/>
                </a:lnTo>
                <a:lnTo>
                  <a:pt x="125186" y="288471"/>
                </a:lnTo>
                <a:lnTo>
                  <a:pt x="206829" y="419100"/>
                </a:lnTo>
                <a:lnTo>
                  <a:pt x="277586" y="519793"/>
                </a:lnTo>
                <a:lnTo>
                  <a:pt x="342900" y="598714"/>
                </a:lnTo>
                <a:lnTo>
                  <a:pt x="429986" y="685800"/>
                </a:lnTo>
                <a:lnTo>
                  <a:pt x="541564" y="778328"/>
                </a:lnTo>
                <a:lnTo>
                  <a:pt x="650422" y="854528"/>
                </a:lnTo>
                <a:lnTo>
                  <a:pt x="753836" y="922564"/>
                </a:lnTo>
                <a:lnTo>
                  <a:pt x="898072" y="1001485"/>
                </a:lnTo>
                <a:lnTo>
                  <a:pt x="1153886" y="1094014"/>
                </a:lnTo>
                <a:lnTo>
                  <a:pt x="1287236" y="1123950"/>
                </a:lnTo>
                <a:lnTo>
                  <a:pt x="1428750" y="115388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4E79639-C925-2240-8114-FD8CCB11FD6A}"/>
              </a:ext>
            </a:extLst>
          </p:cNvPr>
          <p:cNvSpPr/>
          <p:nvPr/>
        </p:nvSpPr>
        <p:spPr>
          <a:xfrm>
            <a:off x="4894263" y="2343150"/>
            <a:ext cx="1676400" cy="681038"/>
          </a:xfrm>
          <a:custGeom>
            <a:avLst/>
            <a:gdLst>
              <a:gd name="connsiteX0" fmla="*/ 983456 w 1676400"/>
              <a:gd name="connsiteY0" fmla="*/ 185738 h 681038"/>
              <a:gd name="connsiteX1" fmla="*/ 1116806 w 1676400"/>
              <a:gd name="connsiteY1" fmla="*/ 138113 h 681038"/>
              <a:gd name="connsiteX2" fmla="*/ 1238250 w 1676400"/>
              <a:gd name="connsiteY2" fmla="*/ 95250 h 681038"/>
              <a:gd name="connsiteX3" fmla="*/ 1271587 w 1676400"/>
              <a:gd name="connsiteY3" fmla="*/ 85725 h 681038"/>
              <a:gd name="connsiteX4" fmla="*/ 1323975 w 1676400"/>
              <a:gd name="connsiteY4" fmla="*/ 57150 h 681038"/>
              <a:gd name="connsiteX5" fmla="*/ 1364456 w 1676400"/>
              <a:gd name="connsiteY5" fmla="*/ 35719 h 681038"/>
              <a:gd name="connsiteX6" fmla="*/ 1395412 w 1676400"/>
              <a:gd name="connsiteY6" fmla="*/ 11906 h 681038"/>
              <a:gd name="connsiteX7" fmla="*/ 1409700 w 1676400"/>
              <a:gd name="connsiteY7" fmla="*/ 0 h 681038"/>
              <a:gd name="connsiteX8" fmla="*/ 1426369 w 1676400"/>
              <a:gd name="connsiteY8" fmla="*/ 0 h 681038"/>
              <a:gd name="connsiteX9" fmla="*/ 1454944 w 1676400"/>
              <a:gd name="connsiteY9" fmla="*/ 7144 h 681038"/>
              <a:gd name="connsiteX10" fmla="*/ 1507331 w 1676400"/>
              <a:gd name="connsiteY10" fmla="*/ 35719 h 681038"/>
              <a:gd name="connsiteX11" fmla="*/ 1545431 w 1676400"/>
              <a:gd name="connsiteY11" fmla="*/ 64294 h 681038"/>
              <a:gd name="connsiteX12" fmla="*/ 1604962 w 1676400"/>
              <a:gd name="connsiteY12" fmla="*/ 116681 h 681038"/>
              <a:gd name="connsiteX13" fmla="*/ 1659731 w 1676400"/>
              <a:gd name="connsiteY13" fmla="*/ 169069 h 681038"/>
              <a:gd name="connsiteX14" fmla="*/ 1671637 w 1676400"/>
              <a:gd name="connsiteY14" fmla="*/ 183356 h 681038"/>
              <a:gd name="connsiteX15" fmla="*/ 1676400 w 1676400"/>
              <a:gd name="connsiteY15" fmla="*/ 190500 h 681038"/>
              <a:gd name="connsiteX16" fmla="*/ 1676400 w 1676400"/>
              <a:gd name="connsiteY16" fmla="*/ 209550 h 681038"/>
              <a:gd name="connsiteX17" fmla="*/ 1666875 w 1676400"/>
              <a:gd name="connsiteY17" fmla="*/ 245269 h 681038"/>
              <a:gd name="connsiteX18" fmla="*/ 1647825 w 1676400"/>
              <a:gd name="connsiteY18" fmla="*/ 280988 h 681038"/>
              <a:gd name="connsiteX19" fmla="*/ 1616869 w 1676400"/>
              <a:gd name="connsiteY19" fmla="*/ 328613 h 681038"/>
              <a:gd name="connsiteX20" fmla="*/ 1569244 w 1676400"/>
              <a:gd name="connsiteY20" fmla="*/ 388144 h 681038"/>
              <a:gd name="connsiteX21" fmla="*/ 1524000 w 1676400"/>
              <a:gd name="connsiteY21" fmla="*/ 440531 h 681038"/>
              <a:gd name="connsiteX22" fmla="*/ 1283494 w 1676400"/>
              <a:gd name="connsiteY22" fmla="*/ 271463 h 681038"/>
              <a:gd name="connsiteX23" fmla="*/ 1252537 w 1676400"/>
              <a:gd name="connsiteY23" fmla="*/ 276225 h 681038"/>
              <a:gd name="connsiteX24" fmla="*/ 1183481 w 1676400"/>
              <a:gd name="connsiteY24" fmla="*/ 307181 h 681038"/>
              <a:gd name="connsiteX25" fmla="*/ 957262 w 1676400"/>
              <a:gd name="connsiteY25" fmla="*/ 411956 h 681038"/>
              <a:gd name="connsiteX26" fmla="*/ 802481 w 1676400"/>
              <a:gd name="connsiteY26" fmla="*/ 471488 h 681038"/>
              <a:gd name="connsiteX27" fmla="*/ 559594 w 1676400"/>
              <a:gd name="connsiteY27" fmla="*/ 561975 h 681038"/>
              <a:gd name="connsiteX28" fmla="*/ 435769 w 1676400"/>
              <a:gd name="connsiteY28" fmla="*/ 621506 h 681038"/>
              <a:gd name="connsiteX29" fmla="*/ 321469 w 1676400"/>
              <a:gd name="connsiteY29" fmla="*/ 673894 h 681038"/>
              <a:gd name="connsiteX30" fmla="*/ 300037 w 1676400"/>
              <a:gd name="connsiteY30" fmla="*/ 681038 h 681038"/>
              <a:gd name="connsiteX31" fmla="*/ 288131 w 1676400"/>
              <a:gd name="connsiteY31" fmla="*/ 678656 h 681038"/>
              <a:gd name="connsiteX32" fmla="*/ 230981 w 1676400"/>
              <a:gd name="connsiteY32" fmla="*/ 650081 h 681038"/>
              <a:gd name="connsiteX33" fmla="*/ 159544 w 1676400"/>
              <a:gd name="connsiteY33" fmla="*/ 602456 h 681038"/>
              <a:gd name="connsiteX34" fmla="*/ 109537 w 1676400"/>
              <a:gd name="connsiteY34" fmla="*/ 564356 h 681038"/>
              <a:gd name="connsiteX35" fmla="*/ 54769 w 1676400"/>
              <a:gd name="connsiteY35" fmla="*/ 514350 h 681038"/>
              <a:gd name="connsiteX36" fmla="*/ 30956 w 1676400"/>
              <a:gd name="connsiteY36" fmla="*/ 490538 h 681038"/>
              <a:gd name="connsiteX37" fmla="*/ 19050 w 1676400"/>
              <a:gd name="connsiteY37" fmla="*/ 466725 h 681038"/>
              <a:gd name="connsiteX38" fmla="*/ 0 w 1676400"/>
              <a:gd name="connsiteY38" fmla="*/ 388144 h 681038"/>
              <a:gd name="connsiteX39" fmla="*/ 59531 w 1676400"/>
              <a:gd name="connsiteY39" fmla="*/ 390525 h 681038"/>
              <a:gd name="connsiteX40" fmla="*/ 102394 w 1676400"/>
              <a:gd name="connsiteY40" fmla="*/ 421481 h 681038"/>
              <a:gd name="connsiteX41" fmla="*/ 135731 w 1676400"/>
              <a:gd name="connsiteY41" fmla="*/ 435769 h 681038"/>
              <a:gd name="connsiteX42" fmla="*/ 173831 w 1676400"/>
              <a:gd name="connsiteY42" fmla="*/ 440531 h 681038"/>
              <a:gd name="connsiteX43" fmla="*/ 261937 w 1676400"/>
              <a:gd name="connsiteY43" fmla="*/ 428625 h 681038"/>
              <a:gd name="connsiteX44" fmla="*/ 345281 w 1676400"/>
              <a:gd name="connsiteY44" fmla="*/ 411956 h 681038"/>
              <a:gd name="connsiteX45" fmla="*/ 526256 w 1676400"/>
              <a:gd name="connsiteY45" fmla="*/ 357188 h 681038"/>
              <a:gd name="connsiteX46" fmla="*/ 645319 w 1676400"/>
              <a:gd name="connsiteY46" fmla="*/ 311944 h 681038"/>
              <a:gd name="connsiteX47" fmla="*/ 983456 w 1676400"/>
              <a:gd name="connsiteY47" fmla="*/ 185738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6400" h="681038">
                <a:moveTo>
                  <a:pt x="983456" y="185738"/>
                </a:moveTo>
                <a:lnTo>
                  <a:pt x="1116806" y="138113"/>
                </a:lnTo>
                <a:lnTo>
                  <a:pt x="1238250" y="95250"/>
                </a:lnTo>
                <a:lnTo>
                  <a:pt x="1271587" y="85725"/>
                </a:lnTo>
                <a:lnTo>
                  <a:pt x="1323975" y="57150"/>
                </a:lnTo>
                <a:lnTo>
                  <a:pt x="1364456" y="35719"/>
                </a:lnTo>
                <a:lnTo>
                  <a:pt x="1395412" y="11906"/>
                </a:lnTo>
                <a:lnTo>
                  <a:pt x="1409700" y="0"/>
                </a:lnTo>
                <a:lnTo>
                  <a:pt x="1426369" y="0"/>
                </a:lnTo>
                <a:lnTo>
                  <a:pt x="1454944" y="7144"/>
                </a:lnTo>
                <a:lnTo>
                  <a:pt x="1507331" y="35719"/>
                </a:lnTo>
                <a:lnTo>
                  <a:pt x="1545431" y="64294"/>
                </a:lnTo>
                <a:lnTo>
                  <a:pt x="1604962" y="116681"/>
                </a:lnTo>
                <a:lnTo>
                  <a:pt x="1659731" y="169069"/>
                </a:lnTo>
                <a:lnTo>
                  <a:pt x="1671637" y="183356"/>
                </a:lnTo>
                <a:lnTo>
                  <a:pt x="1676400" y="190500"/>
                </a:lnTo>
                <a:lnTo>
                  <a:pt x="1676400" y="209550"/>
                </a:lnTo>
                <a:lnTo>
                  <a:pt x="1666875" y="245269"/>
                </a:lnTo>
                <a:lnTo>
                  <a:pt x="1647825" y="280988"/>
                </a:lnTo>
                <a:lnTo>
                  <a:pt x="1616869" y="328613"/>
                </a:lnTo>
                <a:lnTo>
                  <a:pt x="1569244" y="388144"/>
                </a:lnTo>
                <a:lnTo>
                  <a:pt x="1524000" y="440531"/>
                </a:lnTo>
                <a:lnTo>
                  <a:pt x="1283494" y="271463"/>
                </a:lnTo>
                <a:lnTo>
                  <a:pt x="1252537" y="276225"/>
                </a:lnTo>
                <a:lnTo>
                  <a:pt x="1183481" y="307181"/>
                </a:lnTo>
                <a:lnTo>
                  <a:pt x="957262" y="411956"/>
                </a:lnTo>
                <a:lnTo>
                  <a:pt x="802481" y="471488"/>
                </a:lnTo>
                <a:lnTo>
                  <a:pt x="559594" y="561975"/>
                </a:lnTo>
                <a:lnTo>
                  <a:pt x="435769" y="621506"/>
                </a:lnTo>
                <a:lnTo>
                  <a:pt x="321469" y="673894"/>
                </a:lnTo>
                <a:lnTo>
                  <a:pt x="300037" y="681038"/>
                </a:lnTo>
                <a:lnTo>
                  <a:pt x="288131" y="678656"/>
                </a:lnTo>
                <a:lnTo>
                  <a:pt x="230981" y="650081"/>
                </a:lnTo>
                <a:lnTo>
                  <a:pt x="159544" y="602456"/>
                </a:lnTo>
                <a:lnTo>
                  <a:pt x="109537" y="564356"/>
                </a:lnTo>
                <a:lnTo>
                  <a:pt x="54769" y="514350"/>
                </a:lnTo>
                <a:lnTo>
                  <a:pt x="30956" y="490538"/>
                </a:lnTo>
                <a:lnTo>
                  <a:pt x="19050" y="466725"/>
                </a:lnTo>
                <a:lnTo>
                  <a:pt x="0" y="388144"/>
                </a:lnTo>
                <a:lnTo>
                  <a:pt x="59531" y="390525"/>
                </a:lnTo>
                <a:lnTo>
                  <a:pt x="102394" y="421481"/>
                </a:lnTo>
                <a:lnTo>
                  <a:pt x="135731" y="435769"/>
                </a:lnTo>
                <a:lnTo>
                  <a:pt x="173831" y="440531"/>
                </a:lnTo>
                <a:lnTo>
                  <a:pt x="261937" y="428625"/>
                </a:lnTo>
                <a:lnTo>
                  <a:pt x="345281" y="411956"/>
                </a:lnTo>
                <a:lnTo>
                  <a:pt x="526256" y="357188"/>
                </a:lnTo>
                <a:lnTo>
                  <a:pt x="645319" y="311944"/>
                </a:lnTo>
                <a:lnTo>
                  <a:pt x="983456" y="1857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566E76B-5722-A64F-ADA4-2A5771978134}"/>
              </a:ext>
            </a:extLst>
          </p:cNvPr>
          <p:cNvSpPr/>
          <p:nvPr/>
        </p:nvSpPr>
        <p:spPr>
          <a:xfrm>
            <a:off x="6038850" y="2613025"/>
            <a:ext cx="1230313" cy="2046288"/>
          </a:xfrm>
          <a:custGeom>
            <a:avLst/>
            <a:gdLst>
              <a:gd name="connsiteX0" fmla="*/ 337457 w 1230086"/>
              <a:gd name="connsiteY0" fmla="*/ 386443 h 2046515"/>
              <a:gd name="connsiteX1" fmla="*/ 367393 w 1230086"/>
              <a:gd name="connsiteY1" fmla="*/ 220436 h 2046515"/>
              <a:gd name="connsiteX2" fmla="*/ 378279 w 1230086"/>
              <a:gd name="connsiteY2" fmla="*/ 166008 h 2046515"/>
              <a:gd name="connsiteX3" fmla="*/ 416379 w 1230086"/>
              <a:gd name="connsiteY3" fmla="*/ 122465 h 2046515"/>
              <a:gd name="connsiteX4" fmla="*/ 141514 w 1230086"/>
              <a:gd name="connsiteY4" fmla="*/ 0 h 2046515"/>
              <a:gd name="connsiteX5" fmla="*/ 155121 w 1230086"/>
              <a:gd name="connsiteY5" fmla="*/ 19050 h 2046515"/>
              <a:gd name="connsiteX6" fmla="*/ 160564 w 1230086"/>
              <a:gd name="connsiteY6" fmla="*/ 43543 h 2046515"/>
              <a:gd name="connsiteX7" fmla="*/ 160564 w 1230086"/>
              <a:gd name="connsiteY7" fmla="*/ 95250 h 2046515"/>
              <a:gd name="connsiteX8" fmla="*/ 141514 w 1230086"/>
              <a:gd name="connsiteY8" fmla="*/ 234043 h 2046515"/>
              <a:gd name="connsiteX9" fmla="*/ 114300 w 1230086"/>
              <a:gd name="connsiteY9" fmla="*/ 446315 h 2046515"/>
              <a:gd name="connsiteX10" fmla="*/ 70757 w 1230086"/>
              <a:gd name="connsiteY10" fmla="*/ 781050 h 2046515"/>
              <a:gd name="connsiteX11" fmla="*/ 40821 w 1230086"/>
              <a:gd name="connsiteY11" fmla="*/ 1050472 h 2046515"/>
              <a:gd name="connsiteX12" fmla="*/ 19050 w 1230086"/>
              <a:gd name="connsiteY12" fmla="*/ 1240972 h 2046515"/>
              <a:gd name="connsiteX13" fmla="*/ 5443 w 1230086"/>
              <a:gd name="connsiteY13" fmla="*/ 1368879 h 2046515"/>
              <a:gd name="connsiteX14" fmla="*/ 0 w 1230086"/>
              <a:gd name="connsiteY14" fmla="*/ 1439636 h 2046515"/>
              <a:gd name="connsiteX15" fmla="*/ 0 w 1230086"/>
              <a:gd name="connsiteY15" fmla="*/ 1485900 h 2046515"/>
              <a:gd name="connsiteX16" fmla="*/ 5443 w 1230086"/>
              <a:gd name="connsiteY16" fmla="*/ 1548493 h 2046515"/>
              <a:gd name="connsiteX17" fmla="*/ 10886 w 1230086"/>
              <a:gd name="connsiteY17" fmla="*/ 1589315 h 2046515"/>
              <a:gd name="connsiteX18" fmla="*/ 24493 w 1230086"/>
              <a:gd name="connsiteY18" fmla="*/ 1646465 h 2046515"/>
              <a:gd name="connsiteX19" fmla="*/ 40821 w 1230086"/>
              <a:gd name="connsiteY19" fmla="*/ 1695450 h 2046515"/>
              <a:gd name="connsiteX20" fmla="*/ 59871 w 1230086"/>
              <a:gd name="connsiteY20" fmla="*/ 1736272 h 2046515"/>
              <a:gd name="connsiteX21" fmla="*/ 84364 w 1230086"/>
              <a:gd name="connsiteY21" fmla="*/ 1779815 h 2046515"/>
              <a:gd name="connsiteX22" fmla="*/ 106136 w 1230086"/>
              <a:gd name="connsiteY22" fmla="*/ 1809750 h 2046515"/>
              <a:gd name="connsiteX23" fmla="*/ 136071 w 1230086"/>
              <a:gd name="connsiteY23" fmla="*/ 1845129 h 2046515"/>
              <a:gd name="connsiteX24" fmla="*/ 166007 w 1230086"/>
              <a:gd name="connsiteY24" fmla="*/ 1872343 h 2046515"/>
              <a:gd name="connsiteX25" fmla="*/ 214993 w 1230086"/>
              <a:gd name="connsiteY25" fmla="*/ 1907722 h 2046515"/>
              <a:gd name="connsiteX26" fmla="*/ 272143 w 1230086"/>
              <a:gd name="connsiteY26" fmla="*/ 1940379 h 2046515"/>
              <a:gd name="connsiteX27" fmla="*/ 326571 w 1230086"/>
              <a:gd name="connsiteY27" fmla="*/ 1962150 h 2046515"/>
              <a:gd name="connsiteX28" fmla="*/ 413657 w 1230086"/>
              <a:gd name="connsiteY28" fmla="*/ 1992086 h 2046515"/>
              <a:gd name="connsiteX29" fmla="*/ 552450 w 1230086"/>
              <a:gd name="connsiteY29" fmla="*/ 2022022 h 2046515"/>
              <a:gd name="connsiteX30" fmla="*/ 756557 w 1230086"/>
              <a:gd name="connsiteY30" fmla="*/ 2043793 h 2046515"/>
              <a:gd name="connsiteX31" fmla="*/ 903514 w 1230086"/>
              <a:gd name="connsiteY31" fmla="*/ 2046515 h 2046515"/>
              <a:gd name="connsiteX32" fmla="*/ 1123950 w 1230086"/>
              <a:gd name="connsiteY32" fmla="*/ 2038350 h 2046515"/>
              <a:gd name="connsiteX33" fmla="*/ 1170214 w 1230086"/>
              <a:gd name="connsiteY33" fmla="*/ 2030186 h 2046515"/>
              <a:gd name="connsiteX34" fmla="*/ 1202871 w 1230086"/>
              <a:gd name="connsiteY34" fmla="*/ 2013858 h 2046515"/>
              <a:gd name="connsiteX35" fmla="*/ 1216479 w 1230086"/>
              <a:gd name="connsiteY35" fmla="*/ 1994808 h 2046515"/>
              <a:gd name="connsiteX36" fmla="*/ 1224643 w 1230086"/>
              <a:gd name="connsiteY36" fmla="*/ 1975758 h 2046515"/>
              <a:gd name="connsiteX37" fmla="*/ 1230086 w 1230086"/>
              <a:gd name="connsiteY37" fmla="*/ 1956708 h 2046515"/>
              <a:gd name="connsiteX38" fmla="*/ 1230086 w 1230086"/>
              <a:gd name="connsiteY38" fmla="*/ 1937658 h 2046515"/>
              <a:gd name="connsiteX39" fmla="*/ 1219200 w 1230086"/>
              <a:gd name="connsiteY39" fmla="*/ 1915886 h 2046515"/>
              <a:gd name="connsiteX40" fmla="*/ 1189264 w 1230086"/>
              <a:gd name="connsiteY40" fmla="*/ 1891393 h 2046515"/>
              <a:gd name="connsiteX41" fmla="*/ 1143000 w 1230086"/>
              <a:gd name="connsiteY41" fmla="*/ 1864179 h 2046515"/>
              <a:gd name="connsiteX42" fmla="*/ 770164 w 1230086"/>
              <a:gd name="connsiteY42" fmla="*/ 1834243 h 2046515"/>
              <a:gd name="connsiteX43" fmla="*/ 713014 w 1230086"/>
              <a:gd name="connsiteY43" fmla="*/ 1842408 h 2046515"/>
              <a:gd name="connsiteX44" fmla="*/ 655864 w 1230086"/>
              <a:gd name="connsiteY44" fmla="*/ 1845129 h 2046515"/>
              <a:gd name="connsiteX45" fmla="*/ 563336 w 1230086"/>
              <a:gd name="connsiteY45" fmla="*/ 1839686 h 2046515"/>
              <a:gd name="connsiteX46" fmla="*/ 457200 w 1230086"/>
              <a:gd name="connsiteY46" fmla="*/ 1826079 h 2046515"/>
              <a:gd name="connsiteX47" fmla="*/ 386443 w 1230086"/>
              <a:gd name="connsiteY47" fmla="*/ 1807029 h 2046515"/>
              <a:gd name="connsiteX48" fmla="*/ 310243 w 1230086"/>
              <a:gd name="connsiteY48" fmla="*/ 1771650 h 2046515"/>
              <a:gd name="connsiteX49" fmla="*/ 269421 w 1230086"/>
              <a:gd name="connsiteY49" fmla="*/ 1741715 h 2046515"/>
              <a:gd name="connsiteX50" fmla="*/ 225879 w 1230086"/>
              <a:gd name="connsiteY50" fmla="*/ 1698172 h 2046515"/>
              <a:gd name="connsiteX51" fmla="*/ 195943 w 1230086"/>
              <a:gd name="connsiteY51" fmla="*/ 1654629 h 2046515"/>
              <a:gd name="connsiteX52" fmla="*/ 176893 w 1230086"/>
              <a:gd name="connsiteY52" fmla="*/ 1613808 h 2046515"/>
              <a:gd name="connsiteX53" fmla="*/ 157843 w 1230086"/>
              <a:gd name="connsiteY53" fmla="*/ 1548493 h 2046515"/>
              <a:gd name="connsiteX54" fmla="*/ 152400 w 1230086"/>
              <a:gd name="connsiteY54" fmla="*/ 1480458 h 2046515"/>
              <a:gd name="connsiteX55" fmla="*/ 152400 w 1230086"/>
              <a:gd name="connsiteY55" fmla="*/ 1420586 h 2046515"/>
              <a:gd name="connsiteX56" fmla="*/ 174171 w 1230086"/>
              <a:gd name="connsiteY56" fmla="*/ 1287236 h 2046515"/>
              <a:gd name="connsiteX57" fmla="*/ 212271 w 1230086"/>
              <a:gd name="connsiteY57" fmla="*/ 1055915 h 2046515"/>
              <a:gd name="connsiteX58" fmla="*/ 296636 w 1230086"/>
              <a:gd name="connsiteY58" fmla="*/ 604158 h 2046515"/>
              <a:gd name="connsiteX59" fmla="*/ 337457 w 1230086"/>
              <a:gd name="connsiteY59" fmla="*/ 386443 h 204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30086" h="2046515">
                <a:moveTo>
                  <a:pt x="337457" y="386443"/>
                </a:moveTo>
                <a:lnTo>
                  <a:pt x="367393" y="220436"/>
                </a:lnTo>
                <a:lnTo>
                  <a:pt x="378279" y="166008"/>
                </a:lnTo>
                <a:lnTo>
                  <a:pt x="416379" y="122465"/>
                </a:lnTo>
                <a:lnTo>
                  <a:pt x="141514" y="0"/>
                </a:lnTo>
                <a:lnTo>
                  <a:pt x="155121" y="19050"/>
                </a:lnTo>
                <a:lnTo>
                  <a:pt x="160564" y="43543"/>
                </a:lnTo>
                <a:lnTo>
                  <a:pt x="160564" y="95250"/>
                </a:lnTo>
                <a:lnTo>
                  <a:pt x="141514" y="234043"/>
                </a:lnTo>
                <a:lnTo>
                  <a:pt x="114300" y="446315"/>
                </a:lnTo>
                <a:lnTo>
                  <a:pt x="70757" y="781050"/>
                </a:lnTo>
                <a:lnTo>
                  <a:pt x="40821" y="1050472"/>
                </a:lnTo>
                <a:lnTo>
                  <a:pt x="19050" y="1240972"/>
                </a:lnTo>
                <a:lnTo>
                  <a:pt x="5443" y="1368879"/>
                </a:lnTo>
                <a:lnTo>
                  <a:pt x="0" y="1439636"/>
                </a:lnTo>
                <a:lnTo>
                  <a:pt x="0" y="1485900"/>
                </a:lnTo>
                <a:lnTo>
                  <a:pt x="5443" y="1548493"/>
                </a:lnTo>
                <a:lnTo>
                  <a:pt x="10886" y="1589315"/>
                </a:lnTo>
                <a:lnTo>
                  <a:pt x="24493" y="1646465"/>
                </a:lnTo>
                <a:lnTo>
                  <a:pt x="40821" y="1695450"/>
                </a:lnTo>
                <a:lnTo>
                  <a:pt x="59871" y="1736272"/>
                </a:lnTo>
                <a:lnTo>
                  <a:pt x="84364" y="1779815"/>
                </a:lnTo>
                <a:lnTo>
                  <a:pt x="106136" y="1809750"/>
                </a:lnTo>
                <a:lnTo>
                  <a:pt x="136071" y="1845129"/>
                </a:lnTo>
                <a:lnTo>
                  <a:pt x="166007" y="1872343"/>
                </a:lnTo>
                <a:lnTo>
                  <a:pt x="214993" y="1907722"/>
                </a:lnTo>
                <a:lnTo>
                  <a:pt x="272143" y="1940379"/>
                </a:lnTo>
                <a:lnTo>
                  <a:pt x="326571" y="1962150"/>
                </a:lnTo>
                <a:lnTo>
                  <a:pt x="413657" y="1992086"/>
                </a:lnTo>
                <a:lnTo>
                  <a:pt x="552450" y="2022022"/>
                </a:lnTo>
                <a:lnTo>
                  <a:pt x="756557" y="2043793"/>
                </a:lnTo>
                <a:lnTo>
                  <a:pt x="903514" y="2046515"/>
                </a:lnTo>
                <a:lnTo>
                  <a:pt x="1123950" y="2038350"/>
                </a:lnTo>
                <a:lnTo>
                  <a:pt x="1170214" y="2030186"/>
                </a:lnTo>
                <a:lnTo>
                  <a:pt x="1202871" y="2013858"/>
                </a:lnTo>
                <a:lnTo>
                  <a:pt x="1216479" y="1994808"/>
                </a:lnTo>
                <a:lnTo>
                  <a:pt x="1224643" y="1975758"/>
                </a:lnTo>
                <a:lnTo>
                  <a:pt x="1230086" y="1956708"/>
                </a:lnTo>
                <a:lnTo>
                  <a:pt x="1230086" y="1937658"/>
                </a:lnTo>
                <a:lnTo>
                  <a:pt x="1219200" y="1915886"/>
                </a:lnTo>
                <a:lnTo>
                  <a:pt x="1189264" y="1891393"/>
                </a:lnTo>
                <a:lnTo>
                  <a:pt x="1143000" y="1864179"/>
                </a:lnTo>
                <a:lnTo>
                  <a:pt x="770164" y="1834243"/>
                </a:lnTo>
                <a:lnTo>
                  <a:pt x="713014" y="1842408"/>
                </a:lnTo>
                <a:lnTo>
                  <a:pt x="655864" y="1845129"/>
                </a:lnTo>
                <a:lnTo>
                  <a:pt x="563336" y="1839686"/>
                </a:lnTo>
                <a:lnTo>
                  <a:pt x="457200" y="1826079"/>
                </a:lnTo>
                <a:lnTo>
                  <a:pt x="386443" y="1807029"/>
                </a:lnTo>
                <a:lnTo>
                  <a:pt x="310243" y="1771650"/>
                </a:lnTo>
                <a:lnTo>
                  <a:pt x="269421" y="1741715"/>
                </a:lnTo>
                <a:lnTo>
                  <a:pt x="225879" y="1698172"/>
                </a:lnTo>
                <a:lnTo>
                  <a:pt x="195943" y="1654629"/>
                </a:lnTo>
                <a:lnTo>
                  <a:pt x="176893" y="1613808"/>
                </a:lnTo>
                <a:lnTo>
                  <a:pt x="157843" y="1548493"/>
                </a:lnTo>
                <a:lnTo>
                  <a:pt x="152400" y="1480458"/>
                </a:lnTo>
                <a:lnTo>
                  <a:pt x="152400" y="1420586"/>
                </a:lnTo>
                <a:lnTo>
                  <a:pt x="174171" y="1287236"/>
                </a:lnTo>
                <a:lnTo>
                  <a:pt x="212271" y="1055915"/>
                </a:lnTo>
                <a:lnTo>
                  <a:pt x="296636" y="604158"/>
                </a:lnTo>
                <a:lnTo>
                  <a:pt x="337457" y="3864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D8E4157-9235-D141-80A4-08B1DA8AAD14}"/>
              </a:ext>
            </a:extLst>
          </p:cNvPr>
          <p:cNvSpPr/>
          <p:nvPr/>
        </p:nvSpPr>
        <p:spPr>
          <a:xfrm>
            <a:off x="6719888" y="3741738"/>
            <a:ext cx="508000" cy="763587"/>
          </a:xfrm>
          <a:custGeom>
            <a:avLst/>
            <a:gdLst>
              <a:gd name="connsiteX0" fmla="*/ 392906 w 507206"/>
              <a:gd name="connsiteY0" fmla="*/ 261937 h 764381"/>
              <a:gd name="connsiteX1" fmla="*/ 390525 w 507206"/>
              <a:gd name="connsiteY1" fmla="*/ 142875 h 764381"/>
              <a:gd name="connsiteX2" fmla="*/ 390525 w 507206"/>
              <a:gd name="connsiteY2" fmla="*/ 52387 h 764381"/>
              <a:gd name="connsiteX3" fmla="*/ 390525 w 507206"/>
              <a:gd name="connsiteY3" fmla="*/ 30956 h 764381"/>
              <a:gd name="connsiteX4" fmla="*/ 385762 w 507206"/>
              <a:gd name="connsiteY4" fmla="*/ 14287 h 764381"/>
              <a:gd name="connsiteX5" fmla="*/ 378618 w 507206"/>
              <a:gd name="connsiteY5" fmla="*/ 4762 h 764381"/>
              <a:gd name="connsiteX6" fmla="*/ 366712 w 507206"/>
              <a:gd name="connsiteY6" fmla="*/ 0 h 764381"/>
              <a:gd name="connsiteX7" fmla="*/ 352425 w 507206"/>
              <a:gd name="connsiteY7" fmla="*/ 4762 h 764381"/>
              <a:gd name="connsiteX8" fmla="*/ 342900 w 507206"/>
              <a:gd name="connsiteY8" fmla="*/ 21431 h 764381"/>
              <a:gd name="connsiteX9" fmla="*/ 330993 w 507206"/>
              <a:gd name="connsiteY9" fmla="*/ 83344 h 764381"/>
              <a:gd name="connsiteX10" fmla="*/ 295275 w 507206"/>
              <a:gd name="connsiteY10" fmla="*/ 264319 h 764381"/>
              <a:gd name="connsiteX11" fmla="*/ 257175 w 507206"/>
              <a:gd name="connsiteY11" fmla="*/ 452437 h 764381"/>
              <a:gd name="connsiteX12" fmla="*/ 233362 w 507206"/>
              <a:gd name="connsiteY12" fmla="*/ 554831 h 764381"/>
              <a:gd name="connsiteX13" fmla="*/ 223837 w 507206"/>
              <a:gd name="connsiteY13" fmla="*/ 588169 h 764381"/>
              <a:gd name="connsiteX14" fmla="*/ 207168 w 507206"/>
              <a:gd name="connsiteY14" fmla="*/ 623887 h 764381"/>
              <a:gd name="connsiteX15" fmla="*/ 180975 w 507206"/>
              <a:gd name="connsiteY15" fmla="*/ 654844 h 764381"/>
              <a:gd name="connsiteX16" fmla="*/ 133350 w 507206"/>
              <a:gd name="connsiteY16" fmla="*/ 690562 h 764381"/>
              <a:gd name="connsiteX17" fmla="*/ 90487 w 507206"/>
              <a:gd name="connsiteY17" fmla="*/ 707231 h 764381"/>
              <a:gd name="connsiteX18" fmla="*/ 0 w 507206"/>
              <a:gd name="connsiteY18" fmla="*/ 719137 h 764381"/>
              <a:gd name="connsiteX19" fmla="*/ 507206 w 507206"/>
              <a:gd name="connsiteY19" fmla="*/ 764381 h 764381"/>
              <a:gd name="connsiteX20" fmla="*/ 461962 w 507206"/>
              <a:gd name="connsiteY20" fmla="*/ 735806 h 764381"/>
              <a:gd name="connsiteX21" fmla="*/ 442912 w 507206"/>
              <a:gd name="connsiteY21" fmla="*/ 719137 h 764381"/>
              <a:gd name="connsiteX22" fmla="*/ 421481 w 507206"/>
              <a:gd name="connsiteY22" fmla="*/ 690562 h 764381"/>
              <a:gd name="connsiteX23" fmla="*/ 414337 w 507206"/>
              <a:gd name="connsiteY23" fmla="*/ 669131 h 764381"/>
              <a:gd name="connsiteX24" fmla="*/ 407193 w 507206"/>
              <a:gd name="connsiteY24" fmla="*/ 600075 h 764381"/>
              <a:gd name="connsiteX25" fmla="*/ 392906 w 507206"/>
              <a:gd name="connsiteY25" fmla="*/ 261937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07206" h="764381">
                <a:moveTo>
                  <a:pt x="392906" y="261937"/>
                </a:moveTo>
                <a:cubicBezTo>
                  <a:pt x="392112" y="222250"/>
                  <a:pt x="391319" y="182562"/>
                  <a:pt x="390525" y="142875"/>
                </a:cubicBezTo>
                <a:lnTo>
                  <a:pt x="390525" y="52387"/>
                </a:lnTo>
                <a:lnTo>
                  <a:pt x="390525" y="30956"/>
                </a:lnTo>
                <a:lnTo>
                  <a:pt x="385762" y="14287"/>
                </a:lnTo>
                <a:lnTo>
                  <a:pt x="378618" y="4762"/>
                </a:lnTo>
                <a:lnTo>
                  <a:pt x="366712" y="0"/>
                </a:lnTo>
                <a:lnTo>
                  <a:pt x="352425" y="4762"/>
                </a:lnTo>
                <a:lnTo>
                  <a:pt x="342900" y="21431"/>
                </a:lnTo>
                <a:lnTo>
                  <a:pt x="330993" y="83344"/>
                </a:lnTo>
                <a:lnTo>
                  <a:pt x="295275" y="264319"/>
                </a:lnTo>
                <a:lnTo>
                  <a:pt x="257175" y="452437"/>
                </a:lnTo>
                <a:lnTo>
                  <a:pt x="233362" y="554831"/>
                </a:lnTo>
                <a:lnTo>
                  <a:pt x="223837" y="588169"/>
                </a:lnTo>
                <a:lnTo>
                  <a:pt x="207168" y="623887"/>
                </a:lnTo>
                <a:lnTo>
                  <a:pt x="180975" y="654844"/>
                </a:lnTo>
                <a:lnTo>
                  <a:pt x="133350" y="690562"/>
                </a:lnTo>
                <a:lnTo>
                  <a:pt x="90487" y="707231"/>
                </a:lnTo>
                <a:lnTo>
                  <a:pt x="0" y="719137"/>
                </a:lnTo>
                <a:lnTo>
                  <a:pt x="507206" y="764381"/>
                </a:lnTo>
                <a:lnTo>
                  <a:pt x="461962" y="735806"/>
                </a:lnTo>
                <a:lnTo>
                  <a:pt x="442912" y="719137"/>
                </a:lnTo>
                <a:lnTo>
                  <a:pt x="421481" y="690562"/>
                </a:lnTo>
                <a:lnTo>
                  <a:pt x="414337" y="669131"/>
                </a:lnTo>
                <a:lnTo>
                  <a:pt x="407193" y="600075"/>
                </a:lnTo>
                <a:lnTo>
                  <a:pt x="392906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65B8CC6E-B441-F04F-ACAA-005E7940E209}"/>
              </a:ext>
            </a:extLst>
          </p:cNvPr>
          <p:cNvSpPr/>
          <p:nvPr/>
        </p:nvSpPr>
        <p:spPr>
          <a:xfrm>
            <a:off x="4908550" y="3490913"/>
            <a:ext cx="930275" cy="723900"/>
          </a:xfrm>
          <a:custGeom>
            <a:avLst/>
            <a:gdLst>
              <a:gd name="connsiteX0" fmla="*/ 254794 w 931069"/>
              <a:gd name="connsiteY0" fmla="*/ 195262 h 723900"/>
              <a:gd name="connsiteX1" fmla="*/ 164307 w 931069"/>
              <a:gd name="connsiteY1" fmla="*/ 138112 h 723900"/>
              <a:gd name="connsiteX2" fmla="*/ 78582 w 931069"/>
              <a:gd name="connsiteY2" fmla="*/ 88106 h 723900"/>
              <a:gd name="connsiteX3" fmla="*/ 23813 w 931069"/>
              <a:gd name="connsiteY3" fmla="*/ 57150 h 723900"/>
              <a:gd name="connsiteX4" fmla="*/ 9525 w 931069"/>
              <a:gd name="connsiteY4" fmla="*/ 47625 h 723900"/>
              <a:gd name="connsiteX5" fmla="*/ 0 w 931069"/>
              <a:gd name="connsiteY5" fmla="*/ 30956 h 723900"/>
              <a:gd name="connsiteX6" fmla="*/ 0 w 931069"/>
              <a:gd name="connsiteY6" fmla="*/ 14287 h 723900"/>
              <a:gd name="connsiteX7" fmla="*/ 14288 w 931069"/>
              <a:gd name="connsiteY7" fmla="*/ 0 h 723900"/>
              <a:gd name="connsiteX8" fmla="*/ 40482 w 931069"/>
              <a:gd name="connsiteY8" fmla="*/ 2381 h 723900"/>
              <a:gd name="connsiteX9" fmla="*/ 114300 w 931069"/>
              <a:gd name="connsiteY9" fmla="*/ 21431 h 723900"/>
              <a:gd name="connsiteX10" fmla="*/ 209550 w 931069"/>
              <a:gd name="connsiteY10" fmla="*/ 47625 h 723900"/>
              <a:gd name="connsiteX11" fmla="*/ 295275 w 931069"/>
              <a:gd name="connsiteY11" fmla="*/ 76200 h 723900"/>
              <a:gd name="connsiteX12" fmla="*/ 400050 w 931069"/>
              <a:gd name="connsiteY12" fmla="*/ 111918 h 723900"/>
              <a:gd name="connsiteX13" fmla="*/ 483394 w 931069"/>
              <a:gd name="connsiteY13" fmla="*/ 145256 h 723900"/>
              <a:gd name="connsiteX14" fmla="*/ 669132 w 931069"/>
              <a:gd name="connsiteY14" fmla="*/ 233362 h 723900"/>
              <a:gd name="connsiteX15" fmla="*/ 728663 w 931069"/>
              <a:gd name="connsiteY15" fmla="*/ 271462 h 723900"/>
              <a:gd name="connsiteX16" fmla="*/ 769144 w 931069"/>
              <a:gd name="connsiteY16" fmla="*/ 304800 h 723900"/>
              <a:gd name="connsiteX17" fmla="*/ 814388 w 931069"/>
              <a:gd name="connsiteY17" fmla="*/ 347662 h 723900"/>
              <a:gd name="connsiteX18" fmla="*/ 850107 w 931069"/>
              <a:gd name="connsiteY18" fmla="*/ 388143 h 723900"/>
              <a:gd name="connsiteX19" fmla="*/ 866775 w 931069"/>
              <a:gd name="connsiteY19" fmla="*/ 409575 h 723900"/>
              <a:gd name="connsiteX20" fmla="*/ 883444 w 931069"/>
              <a:gd name="connsiteY20" fmla="*/ 440531 h 723900"/>
              <a:gd name="connsiteX21" fmla="*/ 904875 w 931069"/>
              <a:gd name="connsiteY21" fmla="*/ 485775 h 723900"/>
              <a:gd name="connsiteX22" fmla="*/ 916782 w 931069"/>
              <a:gd name="connsiteY22" fmla="*/ 521493 h 723900"/>
              <a:gd name="connsiteX23" fmla="*/ 926307 w 931069"/>
              <a:gd name="connsiteY23" fmla="*/ 552450 h 723900"/>
              <a:gd name="connsiteX24" fmla="*/ 928688 w 931069"/>
              <a:gd name="connsiteY24" fmla="*/ 581025 h 723900"/>
              <a:gd name="connsiteX25" fmla="*/ 931069 w 931069"/>
              <a:gd name="connsiteY25" fmla="*/ 616743 h 723900"/>
              <a:gd name="connsiteX26" fmla="*/ 921544 w 931069"/>
              <a:gd name="connsiteY26" fmla="*/ 652462 h 723900"/>
              <a:gd name="connsiteX27" fmla="*/ 902494 w 931069"/>
              <a:gd name="connsiteY27" fmla="*/ 681037 h 723900"/>
              <a:gd name="connsiteX28" fmla="*/ 876300 w 931069"/>
              <a:gd name="connsiteY28" fmla="*/ 704850 h 723900"/>
              <a:gd name="connsiteX29" fmla="*/ 857250 w 931069"/>
              <a:gd name="connsiteY29" fmla="*/ 716756 h 723900"/>
              <a:gd name="connsiteX30" fmla="*/ 835819 w 931069"/>
              <a:gd name="connsiteY30" fmla="*/ 723900 h 723900"/>
              <a:gd name="connsiteX31" fmla="*/ 809625 w 931069"/>
              <a:gd name="connsiteY31" fmla="*/ 723900 h 723900"/>
              <a:gd name="connsiteX32" fmla="*/ 776288 w 931069"/>
              <a:gd name="connsiteY32" fmla="*/ 711993 h 723900"/>
              <a:gd name="connsiteX33" fmla="*/ 745332 w 931069"/>
              <a:gd name="connsiteY33" fmla="*/ 692943 h 723900"/>
              <a:gd name="connsiteX34" fmla="*/ 719138 w 931069"/>
              <a:gd name="connsiteY34" fmla="*/ 669131 h 723900"/>
              <a:gd name="connsiteX35" fmla="*/ 688182 w 931069"/>
              <a:gd name="connsiteY35" fmla="*/ 623887 h 723900"/>
              <a:gd name="connsiteX36" fmla="*/ 602457 w 931069"/>
              <a:gd name="connsiteY36" fmla="*/ 507206 h 723900"/>
              <a:gd name="connsiteX37" fmla="*/ 564357 w 931069"/>
              <a:gd name="connsiteY37" fmla="*/ 461962 h 723900"/>
              <a:gd name="connsiteX38" fmla="*/ 404813 w 931069"/>
              <a:gd name="connsiteY38" fmla="*/ 302418 h 723900"/>
              <a:gd name="connsiteX39" fmla="*/ 326232 w 931069"/>
              <a:gd name="connsiteY39" fmla="*/ 242887 h 723900"/>
              <a:gd name="connsiteX40" fmla="*/ 254794 w 931069"/>
              <a:gd name="connsiteY40" fmla="*/ 195262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31069" h="723900">
                <a:moveTo>
                  <a:pt x="254794" y="195262"/>
                </a:moveTo>
                <a:lnTo>
                  <a:pt x="164307" y="138112"/>
                </a:lnTo>
                <a:lnTo>
                  <a:pt x="78582" y="88106"/>
                </a:lnTo>
                <a:lnTo>
                  <a:pt x="23813" y="57150"/>
                </a:lnTo>
                <a:lnTo>
                  <a:pt x="9525" y="47625"/>
                </a:lnTo>
                <a:lnTo>
                  <a:pt x="0" y="30956"/>
                </a:lnTo>
                <a:lnTo>
                  <a:pt x="0" y="14287"/>
                </a:lnTo>
                <a:lnTo>
                  <a:pt x="14288" y="0"/>
                </a:lnTo>
                <a:lnTo>
                  <a:pt x="40482" y="2381"/>
                </a:lnTo>
                <a:lnTo>
                  <a:pt x="114300" y="21431"/>
                </a:lnTo>
                <a:lnTo>
                  <a:pt x="209550" y="47625"/>
                </a:lnTo>
                <a:lnTo>
                  <a:pt x="295275" y="76200"/>
                </a:lnTo>
                <a:lnTo>
                  <a:pt x="400050" y="111918"/>
                </a:lnTo>
                <a:lnTo>
                  <a:pt x="483394" y="145256"/>
                </a:lnTo>
                <a:lnTo>
                  <a:pt x="669132" y="233362"/>
                </a:lnTo>
                <a:lnTo>
                  <a:pt x="728663" y="271462"/>
                </a:lnTo>
                <a:lnTo>
                  <a:pt x="769144" y="304800"/>
                </a:lnTo>
                <a:lnTo>
                  <a:pt x="814388" y="347662"/>
                </a:lnTo>
                <a:lnTo>
                  <a:pt x="850107" y="388143"/>
                </a:lnTo>
                <a:lnTo>
                  <a:pt x="866775" y="409575"/>
                </a:lnTo>
                <a:lnTo>
                  <a:pt x="883444" y="440531"/>
                </a:lnTo>
                <a:lnTo>
                  <a:pt x="904875" y="485775"/>
                </a:lnTo>
                <a:lnTo>
                  <a:pt x="916782" y="521493"/>
                </a:lnTo>
                <a:lnTo>
                  <a:pt x="926307" y="552450"/>
                </a:lnTo>
                <a:lnTo>
                  <a:pt x="928688" y="581025"/>
                </a:lnTo>
                <a:lnTo>
                  <a:pt x="931069" y="616743"/>
                </a:lnTo>
                <a:lnTo>
                  <a:pt x="921544" y="652462"/>
                </a:lnTo>
                <a:lnTo>
                  <a:pt x="902494" y="681037"/>
                </a:lnTo>
                <a:lnTo>
                  <a:pt x="876300" y="704850"/>
                </a:lnTo>
                <a:lnTo>
                  <a:pt x="857250" y="716756"/>
                </a:lnTo>
                <a:lnTo>
                  <a:pt x="835819" y="723900"/>
                </a:lnTo>
                <a:lnTo>
                  <a:pt x="809625" y="723900"/>
                </a:lnTo>
                <a:lnTo>
                  <a:pt x="776288" y="711993"/>
                </a:lnTo>
                <a:lnTo>
                  <a:pt x="745332" y="692943"/>
                </a:lnTo>
                <a:lnTo>
                  <a:pt x="719138" y="669131"/>
                </a:lnTo>
                <a:lnTo>
                  <a:pt x="688182" y="623887"/>
                </a:lnTo>
                <a:lnTo>
                  <a:pt x="602457" y="507206"/>
                </a:lnTo>
                <a:lnTo>
                  <a:pt x="564357" y="461962"/>
                </a:lnTo>
                <a:lnTo>
                  <a:pt x="404813" y="302418"/>
                </a:lnTo>
                <a:lnTo>
                  <a:pt x="326232" y="242887"/>
                </a:lnTo>
                <a:lnTo>
                  <a:pt x="254794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6486177-7E6A-4E72-9225-B6C5AA2F3DFF}"/>
              </a:ext>
            </a:extLst>
          </p:cNvPr>
          <p:cNvGrpSpPr/>
          <p:nvPr/>
        </p:nvGrpSpPr>
        <p:grpSpPr>
          <a:xfrm>
            <a:off x="2521744" y="1453356"/>
            <a:ext cx="4745038" cy="4576763"/>
            <a:chOff x="2676525" y="1571625"/>
            <a:chExt cx="4745038" cy="4576763"/>
          </a:xfrm>
        </p:grpSpPr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B21C3C83-FB8E-4665-A4F7-9A3AEB750588}"/>
                </a:ext>
              </a:extLst>
            </p:cNvPr>
            <p:cNvSpPr/>
            <p:nvPr/>
          </p:nvSpPr>
          <p:spPr>
            <a:xfrm>
              <a:off x="3232150" y="2132013"/>
              <a:ext cx="1647825" cy="409575"/>
            </a:xfrm>
            <a:custGeom>
              <a:avLst/>
              <a:gdLst>
                <a:gd name="connsiteX0" fmla="*/ 1135857 w 1647825"/>
                <a:gd name="connsiteY0" fmla="*/ 71437 h 409575"/>
                <a:gd name="connsiteX1" fmla="*/ 1259682 w 1647825"/>
                <a:gd name="connsiteY1" fmla="*/ 35719 h 409575"/>
                <a:gd name="connsiteX2" fmla="*/ 1326357 w 1647825"/>
                <a:gd name="connsiteY2" fmla="*/ 11906 h 409575"/>
                <a:gd name="connsiteX3" fmla="*/ 1352550 w 1647825"/>
                <a:gd name="connsiteY3" fmla="*/ 0 h 409575"/>
                <a:gd name="connsiteX4" fmla="*/ 1388269 w 1647825"/>
                <a:gd name="connsiteY4" fmla="*/ 2381 h 409575"/>
                <a:gd name="connsiteX5" fmla="*/ 1438275 w 1647825"/>
                <a:gd name="connsiteY5" fmla="*/ 11906 h 409575"/>
                <a:gd name="connsiteX6" fmla="*/ 1504950 w 1647825"/>
                <a:gd name="connsiteY6" fmla="*/ 30956 h 409575"/>
                <a:gd name="connsiteX7" fmla="*/ 1562100 w 1647825"/>
                <a:gd name="connsiteY7" fmla="*/ 50006 h 409575"/>
                <a:gd name="connsiteX8" fmla="*/ 1604963 w 1647825"/>
                <a:gd name="connsiteY8" fmla="*/ 69056 h 409575"/>
                <a:gd name="connsiteX9" fmla="*/ 1631157 w 1647825"/>
                <a:gd name="connsiteY9" fmla="*/ 88106 h 409575"/>
                <a:gd name="connsiteX10" fmla="*/ 1645444 w 1647825"/>
                <a:gd name="connsiteY10" fmla="*/ 107156 h 409575"/>
                <a:gd name="connsiteX11" fmla="*/ 1647825 w 1647825"/>
                <a:gd name="connsiteY11" fmla="*/ 119062 h 409575"/>
                <a:gd name="connsiteX12" fmla="*/ 1643063 w 1647825"/>
                <a:gd name="connsiteY12" fmla="*/ 135731 h 409575"/>
                <a:gd name="connsiteX13" fmla="*/ 1631157 w 1647825"/>
                <a:gd name="connsiteY13" fmla="*/ 150019 h 409575"/>
                <a:gd name="connsiteX14" fmla="*/ 1604963 w 1647825"/>
                <a:gd name="connsiteY14" fmla="*/ 166687 h 409575"/>
                <a:gd name="connsiteX15" fmla="*/ 1581150 w 1647825"/>
                <a:gd name="connsiteY15" fmla="*/ 176212 h 409575"/>
                <a:gd name="connsiteX16" fmla="*/ 1543050 w 1647825"/>
                <a:gd name="connsiteY16" fmla="*/ 180975 h 409575"/>
                <a:gd name="connsiteX17" fmla="*/ 1459707 w 1647825"/>
                <a:gd name="connsiteY17" fmla="*/ 183356 h 409575"/>
                <a:gd name="connsiteX18" fmla="*/ 1343025 w 1647825"/>
                <a:gd name="connsiteY18" fmla="*/ 192881 h 409575"/>
                <a:gd name="connsiteX19" fmla="*/ 1221582 w 1647825"/>
                <a:gd name="connsiteY19" fmla="*/ 211931 h 409575"/>
                <a:gd name="connsiteX20" fmla="*/ 1066800 w 1647825"/>
                <a:gd name="connsiteY20" fmla="*/ 242887 h 409575"/>
                <a:gd name="connsiteX21" fmla="*/ 950119 w 1647825"/>
                <a:gd name="connsiteY21" fmla="*/ 273844 h 409575"/>
                <a:gd name="connsiteX22" fmla="*/ 692944 w 1647825"/>
                <a:gd name="connsiteY22" fmla="*/ 328612 h 409575"/>
                <a:gd name="connsiteX23" fmla="*/ 564357 w 1647825"/>
                <a:gd name="connsiteY23" fmla="*/ 361950 h 409575"/>
                <a:gd name="connsiteX24" fmla="*/ 483394 w 1647825"/>
                <a:gd name="connsiteY24" fmla="*/ 388144 h 409575"/>
                <a:gd name="connsiteX25" fmla="*/ 431007 w 1647825"/>
                <a:gd name="connsiteY25" fmla="*/ 404812 h 409575"/>
                <a:gd name="connsiteX26" fmla="*/ 385763 w 1647825"/>
                <a:gd name="connsiteY26" fmla="*/ 409575 h 409575"/>
                <a:gd name="connsiteX27" fmla="*/ 328613 w 1647825"/>
                <a:gd name="connsiteY27" fmla="*/ 400050 h 409575"/>
                <a:gd name="connsiteX28" fmla="*/ 273844 w 1647825"/>
                <a:gd name="connsiteY28" fmla="*/ 378619 h 409575"/>
                <a:gd name="connsiteX29" fmla="*/ 200025 w 1647825"/>
                <a:gd name="connsiteY29" fmla="*/ 338137 h 409575"/>
                <a:gd name="connsiteX30" fmla="*/ 100013 w 1647825"/>
                <a:gd name="connsiteY30" fmla="*/ 261937 h 409575"/>
                <a:gd name="connsiteX31" fmla="*/ 28575 w 1647825"/>
                <a:gd name="connsiteY31" fmla="*/ 195262 h 409575"/>
                <a:gd name="connsiteX32" fmla="*/ 11907 w 1647825"/>
                <a:gd name="connsiteY32" fmla="*/ 176212 h 409575"/>
                <a:gd name="connsiteX33" fmla="*/ 0 w 1647825"/>
                <a:gd name="connsiteY33" fmla="*/ 150019 h 409575"/>
                <a:gd name="connsiteX34" fmla="*/ 0 w 1647825"/>
                <a:gd name="connsiteY34" fmla="*/ 135731 h 409575"/>
                <a:gd name="connsiteX35" fmla="*/ 2382 w 1647825"/>
                <a:gd name="connsiteY35" fmla="*/ 123825 h 409575"/>
                <a:gd name="connsiteX36" fmla="*/ 9525 w 1647825"/>
                <a:gd name="connsiteY36" fmla="*/ 116681 h 409575"/>
                <a:gd name="connsiteX37" fmla="*/ 26194 w 1647825"/>
                <a:gd name="connsiteY37" fmla="*/ 116681 h 409575"/>
                <a:gd name="connsiteX38" fmla="*/ 52388 w 1647825"/>
                <a:gd name="connsiteY38" fmla="*/ 130969 h 409575"/>
                <a:gd name="connsiteX39" fmla="*/ 109538 w 1647825"/>
                <a:gd name="connsiteY39" fmla="*/ 161925 h 409575"/>
                <a:gd name="connsiteX40" fmla="*/ 188119 w 1647825"/>
                <a:gd name="connsiteY40" fmla="*/ 197644 h 409575"/>
                <a:gd name="connsiteX41" fmla="*/ 242888 w 1647825"/>
                <a:gd name="connsiteY41" fmla="*/ 216694 h 409575"/>
                <a:gd name="connsiteX42" fmla="*/ 304800 w 1647825"/>
                <a:gd name="connsiteY42" fmla="*/ 223837 h 409575"/>
                <a:gd name="connsiteX43" fmla="*/ 378619 w 1647825"/>
                <a:gd name="connsiteY43" fmla="*/ 221456 h 409575"/>
                <a:gd name="connsiteX44" fmla="*/ 557213 w 1647825"/>
                <a:gd name="connsiteY44" fmla="*/ 200025 h 409575"/>
                <a:gd name="connsiteX45" fmla="*/ 783432 w 1647825"/>
                <a:gd name="connsiteY45" fmla="*/ 154781 h 409575"/>
                <a:gd name="connsiteX46" fmla="*/ 1135857 w 1647825"/>
                <a:gd name="connsiteY46" fmla="*/ 71437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47825" h="409575">
                  <a:moveTo>
                    <a:pt x="1135857" y="71437"/>
                  </a:moveTo>
                  <a:lnTo>
                    <a:pt x="1259682" y="35719"/>
                  </a:lnTo>
                  <a:lnTo>
                    <a:pt x="1326357" y="11906"/>
                  </a:lnTo>
                  <a:lnTo>
                    <a:pt x="1352550" y="0"/>
                  </a:lnTo>
                  <a:lnTo>
                    <a:pt x="1388269" y="2381"/>
                  </a:lnTo>
                  <a:lnTo>
                    <a:pt x="1438275" y="11906"/>
                  </a:lnTo>
                  <a:lnTo>
                    <a:pt x="1504950" y="30956"/>
                  </a:lnTo>
                  <a:lnTo>
                    <a:pt x="1562100" y="50006"/>
                  </a:lnTo>
                  <a:lnTo>
                    <a:pt x="1604963" y="69056"/>
                  </a:lnTo>
                  <a:lnTo>
                    <a:pt x="1631157" y="88106"/>
                  </a:lnTo>
                  <a:lnTo>
                    <a:pt x="1645444" y="107156"/>
                  </a:lnTo>
                  <a:lnTo>
                    <a:pt x="1647825" y="119062"/>
                  </a:lnTo>
                  <a:lnTo>
                    <a:pt x="1643063" y="135731"/>
                  </a:lnTo>
                  <a:lnTo>
                    <a:pt x="1631157" y="150019"/>
                  </a:lnTo>
                  <a:lnTo>
                    <a:pt x="1604963" y="166687"/>
                  </a:lnTo>
                  <a:lnTo>
                    <a:pt x="1581150" y="176212"/>
                  </a:lnTo>
                  <a:lnTo>
                    <a:pt x="1543050" y="180975"/>
                  </a:lnTo>
                  <a:lnTo>
                    <a:pt x="1459707" y="183356"/>
                  </a:lnTo>
                  <a:lnTo>
                    <a:pt x="1343025" y="192881"/>
                  </a:lnTo>
                  <a:lnTo>
                    <a:pt x="1221582" y="211931"/>
                  </a:lnTo>
                  <a:lnTo>
                    <a:pt x="1066800" y="242887"/>
                  </a:lnTo>
                  <a:lnTo>
                    <a:pt x="950119" y="273844"/>
                  </a:lnTo>
                  <a:lnTo>
                    <a:pt x="692944" y="328612"/>
                  </a:lnTo>
                  <a:lnTo>
                    <a:pt x="564357" y="361950"/>
                  </a:lnTo>
                  <a:lnTo>
                    <a:pt x="483394" y="388144"/>
                  </a:lnTo>
                  <a:lnTo>
                    <a:pt x="431007" y="404812"/>
                  </a:lnTo>
                  <a:lnTo>
                    <a:pt x="385763" y="409575"/>
                  </a:lnTo>
                  <a:lnTo>
                    <a:pt x="328613" y="400050"/>
                  </a:lnTo>
                  <a:lnTo>
                    <a:pt x="273844" y="378619"/>
                  </a:lnTo>
                  <a:lnTo>
                    <a:pt x="200025" y="338137"/>
                  </a:lnTo>
                  <a:lnTo>
                    <a:pt x="100013" y="261937"/>
                  </a:lnTo>
                  <a:lnTo>
                    <a:pt x="28575" y="195262"/>
                  </a:lnTo>
                  <a:lnTo>
                    <a:pt x="11907" y="176212"/>
                  </a:lnTo>
                  <a:lnTo>
                    <a:pt x="0" y="150019"/>
                  </a:lnTo>
                  <a:lnTo>
                    <a:pt x="0" y="135731"/>
                  </a:lnTo>
                  <a:lnTo>
                    <a:pt x="2382" y="123825"/>
                  </a:lnTo>
                  <a:lnTo>
                    <a:pt x="9525" y="116681"/>
                  </a:lnTo>
                  <a:lnTo>
                    <a:pt x="26194" y="116681"/>
                  </a:lnTo>
                  <a:lnTo>
                    <a:pt x="52388" y="130969"/>
                  </a:lnTo>
                  <a:lnTo>
                    <a:pt x="109538" y="161925"/>
                  </a:lnTo>
                  <a:lnTo>
                    <a:pt x="188119" y="197644"/>
                  </a:lnTo>
                  <a:lnTo>
                    <a:pt x="242888" y="216694"/>
                  </a:lnTo>
                  <a:lnTo>
                    <a:pt x="304800" y="223837"/>
                  </a:lnTo>
                  <a:lnTo>
                    <a:pt x="378619" y="221456"/>
                  </a:lnTo>
                  <a:lnTo>
                    <a:pt x="557213" y="200025"/>
                  </a:lnTo>
                  <a:lnTo>
                    <a:pt x="783432" y="154781"/>
                  </a:lnTo>
                  <a:lnTo>
                    <a:pt x="1135857" y="71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7">
              <a:extLst>
                <a:ext uri="{FF2B5EF4-FFF2-40B4-BE49-F238E27FC236}">
                  <a16:creationId xmlns:a16="http://schemas.microsoft.com/office/drawing/2014/main" id="{AC120ABC-963A-4561-AC62-2CCEE602F1A7}"/>
                </a:ext>
              </a:extLst>
            </p:cNvPr>
            <p:cNvSpPr/>
            <p:nvPr/>
          </p:nvSpPr>
          <p:spPr>
            <a:xfrm>
              <a:off x="2798763" y="5138738"/>
              <a:ext cx="534987" cy="1009650"/>
            </a:xfrm>
            <a:custGeom>
              <a:avLst/>
              <a:gdLst>
                <a:gd name="connsiteX0" fmla="*/ 30956 w 535781"/>
                <a:gd name="connsiteY0" fmla="*/ 685800 h 1009650"/>
                <a:gd name="connsiteX1" fmla="*/ 45244 w 535781"/>
                <a:gd name="connsiteY1" fmla="*/ 631031 h 1009650"/>
                <a:gd name="connsiteX2" fmla="*/ 61912 w 535781"/>
                <a:gd name="connsiteY2" fmla="*/ 623887 h 1009650"/>
                <a:gd name="connsiteX3" fmla="*/ 109537 w 535781"/>
                <a:gd name="connsiteY3" fmla="*/ 595312 h 1009650"/>
                <a:gd name="connsiteX4" fmla="*/ 161925 w 535781"/>
                <a:gd name="connsiteY4" fmla="*/ 554831 h 1009650"/>
                <a:gd name="connsiteX5" fmla="*/ 228600 w 535781"/>
                <a:gd name="connsiteY5" fmla="*/ 492918 h 1009650"/>
                <a:gd name="connsiteX6" fmla="*/ 285750 w 535781"/>
                <a:gd name="connsiteY6" fmla="*/ 419100 h 1009650"/>
                <a:gd name="connsiteX7" fmla="*/ 347662 w 535781"/>
                <a:gd name="connsiteY7" fmla="*/ 316706 h 1009650"/>
                <a:gd name="connsiteX8" fmla="*/ 404812 w 535781"/>
                <a:gd name="connsiteY8" fmla="*/ 197643 h 1009650"/>
                <a:gd name="connsiteX9" fmla="*/ 450056 w 535781"/>
                <a:gd name="connsiteY9" fmla="*/ 83343 h 1009650"/>
                <a:gd name="connsiteX10" fmla="*/ 469106 w 535781"/>
                <a:gd name="connsiteY10" fmla="*/ 28575 h 1009650"/>
                <a:gd name="connsiteX11" fmla="*/ 476250 w 535781"/>
                <a:gd name="connsiteY11" fmla="*/ 19050 h 1009650"/>
                <a:gd name="connsiteX12" fmla="*/ 497681 w 535781"/>
                <a:gd name="connsiteY12" fmla="*/ 2381 h 1009650"/>
                <a:gd name="connsiteX13" fmla="*/ 509587 w 535781"/>
                <a:gd name="connsiteY13" fmla="*/ 0 h 1009650"/>
                <a:gd name="connsiteX14" fmla="*/ 521494 w 535781"/>
                <a:gd name="connsiteY14" fmla="*/ 0 h 1009650"/>
                <a:gd name="connsiteX15" fmla="*/ 531019 w 535781"/>
                <a:gd name="connsiteY15" fmla="*/ 11906 h 1009650"/>
                <a:gd name="connsiteX16" fmla="*/ 535781 w 535781"/>
                <a:gd name="connsiteY16" fmla="*/ 38100 h 1009650"/>
                <a:gd name="connsiteX17" fmla="*/ 528637 w 535781"/>
                <a:gd name="connsiteY17" fmla="*/ 142875 h 1009650"/>
                <a:gd name="connsiteX18" fmla="*/ 507206 w 535781"/>
                <a:gd name="connsiteY18" fmla="*/ 292893 h 1009650"/>
                <a:gd name="connsiteX19" fmla="*/ 471487 w 535781"/>
                <a:gd name="connsiteY19" fmla="*/ 461962 h 1009650"/>
                <a:gd name="connsiteX20" fmla="*/ 423862 w 535781"/>
                <a:gd name="connsiteY20" fmla="*/ 609600 h 1009650"/>
                <a:gd name="connsiteX21" fmla="*/ 376237 w 535781"/>
                <a:gd name="connsiteY21" fmla="*/ 716756 h 1009650"/>
                <a:gd name="connsiteX22" fmla="*/ 340519 w 535781"/>
                <a:gd name="connsiteY22" fmla="*/ 778668 h 1009650"/>
                <a:gd name="connsiteX23" fmla="*/ 300037 w 535781"/>
                <a:gd name="connsiteY23" fmla="*/ 842962 h 1009650"/>
                <a:gd name="connsiteX24" fmla="*/ 247650 w 535781"/>
                <a:gd name="connsiteY24" fmla="*/ 902493 h 1009650"/>
                <a:gd name="connsiteX25" fmla="*/ 176212 w 535781"/>
                <a:gd name="connsiteY25" fmla="*/ 969168 h 1009650"/>
                <a:gd name="connsiteX26" fmla="*/ 109537 w 535781"/>
                <a:gd name="connsiteY26" fmla="*/ 1004887 h 1009650"/>
                <a:gd name="connsiteX27" fmla="*/ 71437 w 535781"/>
                <a:gd name="connsiteY27" fmla="*/ 1009650 h 1009650"/>
                <a:gd name="connsiteX28" fmla="*/ 50006 w 535781"/>
                <a:gd name="connsiteY28" fmla="*/ 1002506 h 1009650"/>
                <a:gd name="connsiteX29" fmla="*/ 28575 w 535781"/>
                <a:gd name="connsiteY29" fmla="*/ 983456 h 1009650"/>
                <a:gd name="connsiteX30" fmla="*/ 14287 w 535781"/>
                <a:gd name="connsiteY30" fmla="*/ 957262 h 1009650"/>
                <a:gd name="connsiteX31" fmla="*/ 4762 w 535781"/>
                <a:gd name="connsiteY31" fmla="*/ 921543 h 1009650"/>
                <a:gd name="connsiteX32" fmla="*/ 0 w 535781"/>
                <a:gd name="connsiteY32" fmla="*/ 859631 h 1009650"/>
                <a:gd name="connsiteX33" fmla="*/ 7144 w 535781"/>
                <a:gd name="connsiteY33" fmla="*/ 804862 h 1009650"/>
                <a:gd name="connsiteX34" fmla="*/ 30956 w 535781"/>
                <a:gd name="connsiteY34" fmla="*/ 6858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1009650">
                  <a:moveTo>
                    <a:pt x="30956" y="685800"/>
                  </a:moveTo>
                  <a:lnTo>
                    <a:pt x="45244" y="631031"/>
                  </a:lnTo>
                  <a:lnTo>
                    <a:pt x="61912" y="623887"/>
                  </a:lnTo>
                  <a:lnTo>
                    <a:pt x="109537" y="595312"/>
                  </a:lnTo>
                  <a:lnTo>
                    <a:pt x="161925" y="554831"/>
                  </a:lnTo>
                  <a:lnTo>
                    <a:pt x="228600" y="492918"/>
                  </a:lnTo>
                  <a:lnTo>
                    <a:pt x="285750" y="419100"/>
                  </a:lnTo>
                  <a:lnTo>
                    <a:pt x="347662" y="316706"/>
                  </a:lnTo>
                  <a:lnTo>
                    <a:pt x="404812" y="197643"/>
                  </a:lnTo>
                  <a:lnTo>
                    <a:pt x="450056" y="83343"/>
                  </a:lnTo>
                  <a:lnTo>
                    <a:pt x="469106" y="28575"/>
                  </a:lnTo>
                  <a:lnTo>
                    <a:pt x="476250" y="19050"/>
                  </a:lnTo>
                  <a:lnTo>
                    <a:pt x="497681" y="2381"/>
                  </a:lnTo>
                  <a:lnTo>
                    <a:pt x="509587" y="0"/>
                  </a:lnTo>
                  <a:lnTo>
                    <a:pt x="521494" y="0"/>
                  </a:lnTo>
                  <a:lnTo>
                    <a:pt x="531019" y="11906"/>
                  </a:lnTo>
                  <a:lnTo>
                    <a:pt x="535781" y="38100"/>
                  </a:lnTo>
                  <a:lnTo>
                    <a:pt x="528637" y="142875"/>
                  </a:lnTo>
                  <a:lnTo>
                    <a:pt x="507206" y="292893"/>
                  </a:lnTo>
                  <a:lnTo>
                    <a:pt x="471487" y="461962"/>
                  </a:lnTo>
                  <a:lnTo>
                    <a:pt x="423862" y="609600"/>
                  </a:lnTo>
                  <a:lnTo>
                    <a:pt x="376237" y="716756"/>
                  </a:lnTo>
                  <a:lnTo>
                    <a:pt x="340519" y="778668"/>
                  </a:lnTo>
                  <a:lnTo>
                    <a:pt x="300037" y="842962"/>
                  </a:lnTo>
                  <a:lnTo>
                    <a:pt x="247650" y="902493"/>
                  </a:lnTo>
                  <a:lnTo>
                    <a:pt x="176212" y="969168"/>
                  </a:lnTo>
                  <a:lnTo>
                    <a:pt x="109537" y="1004887"/>
                  </a:lnTo>
                  <a:lnTo>
                    <a:pt x="71437" y="1009650"/>
                  </a:lnTo>
                  <a:lnTo>
                    <a:pt x="50006" y="1002506"/>
                  </a:lnTo>
                  <a:lnTo>
                    <a:pt x="28575" y="983456"/>
                  </a:lnTo>
                  <a:lnTo>
                    <a:pt x="14287" y="957262"/>
                  </a:lnTo>
                  <a:lnTo>
                    <a:pt x="4762" y="921543"/>
                  </a:lnTo>
                  <a:lnTo>
                    <a:pt x="0" y="859631"/>
                  </a:lnTo>
                  <a:lnTo>
                    <a:pt x="7144" y="804862"/>
                  </a:lnTo>
                  <a:lnTo>
                    <a:pt x="30956" y="6858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8">
              <a:extLst>
                <a:ext uri="{FF2B5EF4-FFF2-40B4-BE49-F238E27FC236}">
                  <a16:creationId xmlns:a16="http://schemas.microsoft.com/office/drawing/2014/main" id="{4493F71A-BFF5-468B-8B34-649AE90E4150}"/>
                </a:ext>
              </a:extLst>
            </p:cNvPr>
            <p:cNvSpPr/>
            <p:nvPr/>
          </p:nvSpPr>
          <p:spPr>
            <a:xfrm>
              <a:off x="4194175" y="5176838"/>
              <a:ext cx="454025" cy="885825"/>
            </a:xfrm>
            <a:custGeom>
              <a:avLst/>
              <a:gdLst>
                <a:gd name="connsiteX0" fmla="*/ 119063 w 454819"/>
                <a:gd name="connsiteY0" fmla="*/ 330993 h 885825"/>
                <a:gd name="connsiteX1" fmla="*/ 104775 w 454819"/>
                <a:gd name="connsiteY1" fmla="*/ 273843 h 885825"/>
                <a:gd name="connsiteX2" fmla="*/ 71438 w 454819"/>
                <a:gd name="connsiteY2" fmla="*/ 190500 h 885825"/>
                <a:gd name="connsiteX3" fmla="*/ 35719 w 454819"/>
                <a:gd name="connsiteY3" fmla="*/ 107156 h 885825"/>
                <a:gd name="connsiteX4" fmla="*/ 4763 w 454819"/>
                <a:gd name="connsiteY4" fmla="*/ 40481 h 885825"/>
                <a:gd name="connsiteX5" fmla="*/ 0 w 454819"/>
                <a:gd name="connsiteY5" fmla="*/ 19050 h 885825"/>
                <a:gd name="connsiteX6" fmla="*/ 2382 w 454819"/>
                <a:gd name="connsiteY6" fmla="*/ 4762 h 885825"/>
                <a:gd name="connsiteX7" fmla="*/ 11907 w 454819"/>
                <a:gd name="connsiteY7" fmla="*/ 0 h 885825"/>
                <a:gd name="connsiteX8" fmla="*/ 30957 w 454819"/>
                <a:gd name="connsiteY8" fmla="*/ 2381 h 885825"/>
                <a:gd name="connsiteX9" fmla="*/ 45244 w 454819"/>
                <a:gd name="connsiteY9" fmla="*/ 4762 h 885825"/>
                <a:gd name="connsiteX10" fmla="*/ 80963 w 454819"/>
                <a:gd name="connsiteY10" fmla="*/ 30956 h 885825"/>
                <a:gd name="connsiteX11" fmla="*/ 142875 w 454819"/>
                <a:gd name="connsiteY11" fmla="*/ 80962 h 885825"/>
                <a:gd name="connsiteX12" fmla="*/ 207169 w 454819"/>
                <a:gd name="connsiteY12" fmla="*/ 140493 h 885825"/>
                <a:gd name="connsiteX13" fmla="*/ 242888 w 454819"/>
                <a:gd name="connsiteY13" fmla="*/ 173831 h 885825"/>
                <a:gd name="connsiteX14" fmla="*/ 285750 w 454819"/>
                <a:gd name="connsiteY14" fmla="*/ 221456 h 885825"/>
                <a:gd name="connsiteX15" fmla="*/ 326232 w 454819"/>
                <a:gd name="connsiteY15" fmla="*/ 273843 h 885825"/>
                <a:gd name="connsiteX16" fmla="*/ 361950 w 454819"/>
                <a:gd name="connsiteY16" fmla="*/ 328612 h 885825"/>
                <a:gd name="connsiteX17" fmla="*/ 392907 w 454819"/>
                <a:gd name="connsiteY17" fmla="*/ 388143 h 885825"/>
                <a:gd name="connsiteX18" fmla="*/ 423863 w 454819"/>
                <a:gd name="connsiteY18" fmla="*/ 469106 h 885825"/>
                <a:gd name="connsiteX19" fmla="*/ 447675 w 454819"/>
                <a:gd name="connsiteY19" fmla="*/ 545306 h 885825"/>
                <a:gd name="connsiteX20" fmla="*/ 454819 w 454819"/>
                <a:gd name="connsiteY20" fmla="*/ 616743 h 885825"/>
                <a:gd name="connsiteX21" fmla="*/ 452438 w 454819"/>
                <a:gd name="connsiteY21" fmla="*/ 657225 h 885825"/>
                <a:gd name="connsiteX22" fmla="*/ 438150 w 454819"/>
                <a:gd name="connsiteY22" fmla="*/ 723900 h 885825"/>
                <a:gd name="connsiteX23" fmla="*/ 419100 w 454819"/>
                <a:gd name="connsiteY23" fmla="*/ 776287 h 885825"/>
                <a:gd name="connsiteX24" fmla="*/ 392907 w 454819"/>
                <a:gd name="connsiteY24" fmla="*/ 828675 h 885825"/>
                <a:gd name="connsiteX25" fmla="*/ 364332 w 454819"/>
                <a:gd name="connsiteY25" fmla="*/ 864393 h 885825"/>
                <a:gd name="connsiteX26" fmla="*/ 340519 w 454819"/>
                <a:gd name="connsiteY26" fmla="*/ 876300 h 885825"/>
                <a:gd name="connsiteX27" fmla="*/ 311944 w 454819"/>
                <a:gd name="connsiteY27" fmla="*/ 885825 h 885825"/>
                <a:gd name="connsiteX28" fmla="*/ 276225 w 454819"/>
                <a:gd name="connsiteY28" fmla="*/ 878681 h 885825"/>
                <a:gd name="connsiteX29" fmla="*/ 242888 w 454819"/>
                <a:gd name="connsiteY29" fmla="*/ 857250 h 885825"/>
                <a:gd name="connsiteX30" fmla="*/ 214313 w 454819"/>
                <a:gd name="connsiteY30" fmla="*/ 828675 h 885825"/>
                <a:gd name="connsiteX31" fmla="*/ 195263 w 454819"/>
                <a:gd name="connsiteY31" fmla="*/ 795337 h 885825"/>
                <a:gd name="connsiteX32" fmla="*/ 180975 w 454819"/>
                <a:gd name="connsiteY32" fmla="*/ 747712 h 885825"/>
                <a:gd name="connsiteX33" fmla="*/ 171450 w 454819"/>
                <a:gd name="connsiteY33" fmla="*/ 676275 h 885825"/>
                <a:gd name="connsiteX34" fmla="*/ 166688 w 454819"/>
                <a:gd name="connsiteY34" fmla="*/ 595312 h 885825"/>
                <a:gd name="connsiteX35" fmla="*/ 154782 w 454819"/>
                <a:gd name="connsiteY35" fmla="*/ 492918 h 885825"/>
                <a:gd name="connsiteX36" fmla="*/ 119063 w 454819"/>
                <a:gd name="connsiteY36" fmla="*/ 33099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4819" h="885825">
                  <a:moveTo>
                    <a:pt x="119063" y="330993"/>
                  </a:moveTo>
                  <a:lnTo>
                    <a:pt x="104775" y="273843"/>
                  </a:lnTo>
                  <a:lnTo>
                    <a:pt x="71438" y="190500"/>
                  </a:lnTo>
                  <a:lnTo>
                    <a:pt x="35719" y="107156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45244" y="4762"/>
                  </a:lnTo>
                  <a:lnTo>
                    <a:pt x="80963" y="30956"/>
                  </a:lnTo>
                  <a:lnTo>
                    <a:pt x="142875" y="80962"/>
                  </a:lnTo>
                  <a:lnTo>
                    <a:pt x="207169" y="140493"/>
                  </a:lnTo>
                  <a:lnTo>
                    <a:pt x="242888" y="173831"/>
                  </a:lnTo>
                  <a:lnTo>
                    <a:pt x="285750" y="221456"/>
                  </a:lnTo>
                  <a:lnTo>
                    <a:pt x="326232" y="273843"/>
                  </a:lnTo>
                  <a:lnTo>
                    <a:pt x="361950" y="328612"/>
                  </a:lnTo>
                  <a:lnTo>
                    <a:pt x="392907" y="388143"/>
                  </a:lnTo>
                  <a:lnTo>
                    <a:pt x="423863" y="469106"/>
                  </a:lnTo>
                  <a:lnTo>
                    <a:pt x="447675" y="545306"/>
                  </a:lnTo>
                  <a:lnTo>
                    <a:pt x="454819" y="616743"/>
                  </a:lnTo>
                  <a:lnTo>
                    <a:pt x="452438" y="657225"/>
                  </a:lnTo>
                  <a:lnTo>
                    <a:pt x="438150" y="723900"/>
                  </a:lnTo>
                  <a:lnTo>
                    <a:pt x="419100" y="776287"/>
                  </a:lnTo>
                  <a:lnTo>
                    <a:pt x="392907" y="828675"/>
                  </a:lnTo>
                  <a:lnTo>
                    <a:pt x="364332" y="864393"/>
                  </a:lnTo>
                  <a:lnTo>
                    <a:pt x="340519" y="876300"/>
                  </a:lnTo>
                  <a:lnTo>
                    <a:pt x="311944" y="885825"/>
                  </a:lnTo>
                  <a:lnTo>
                    <a:pt x="276225" y="878681"/>
                  </a:lnTo>
                  <a:lnTo>
                    <a:pt x="242888" y="857250"/>
                  </a:lnTo>
                  <a:lnTo>
                    <a:pt x="214313" y="828675"/>
                  </a:lnTo>
                  <a:lnTo>
                    <a:pt x="195263" y="795337"/>
                  </a:lnTo>
                  <a:lnTo>
                    <a:pt x="180975" y="747712"/>
                  </a:lnTo>
                  <a:lnTo>
                    <a:pt x="171450" y="676275"/>
                  </a:lnTo>
                  <a:lnTo>
                    <a:pt x="166688" y="595312"/>
                  </a:lnTo>
                  <a:lnTo>
                    <a:pt x="154782" y="492918"/>
                  </a:lnTo>
                  <a:lnTo>
                    <a:pt x="119063" y="3309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5">
              <a:extLst>
                <a:ext uri="{FF2B5EF4-FFF2-40B4-BE49-F238E27FC236}">
                  <a16:creationId xmlns:a16="http://schemas.microsoft.com/office/drawing/2014/main" id="{A8C0ADC1-0F5D-4B12-8C74-1EE5E1BD5CCE}"/>
                </a:ext>
              </a:extLst>
            </p:cNvPr>
            <p:cNvSpPr/>
            <p:nvPr/>
          </p:nvSpPr>
          <p:spPr>
            <a:xfrm>
              <a:off x="5284788" y="5153025"/>
              <a:ext cx="615950" cy="862013"/>
            </a:xfrm>
            <a:custGeom>
              <a:avLst/>
              <a:gdLst>
                <a:gd name="connsiteX0" fmla="*/ 200025 w 616744"/>
                <a:gd name="connsiteY0" fmla="*/ 347663 h 862013"/>
                <a:gd name="connsiteX1" fmla="*/ 159544 w 616744"/>
                <a:gd name="connsiteY1" fmla="*/ 259556 h 862013"/>
                <a:gd name="connsiteX2" fmla="*/ 121444 w 616744"/>
                <a:gd name="connsiteY2" fmla="*/ 192881 h 862013"/>
                <a:gd name="connsiteX3" fmla="*/ 80962 w 616744"/>
                <a:gd name="connsiteY3" fmla="*/ 130969 h 862013"/>
                <a:gd name="connsiteX4" fmla="*/ 47625 w 616744"/>
                <a:gd name="connsiteY4" fmla="*/ 88106 h 862013"/>
                <a:gd name="connsiteX5" fmla="*/ 26194 w 616744"/>
                <a:gd name="connsiteY5" fmla="*/ 69056 h 862013"/>
                <a:gd name="connsiteX6" fmla="*/ 9525 w 616744"/>
                <a:gd name="connsiteY6" fmla="*/ 50006 h 862013"/>
                <a:gd name="connsiteX7" fmla="*/ 2381 w 616744"/>
                <a:gd name="connsiteY7" fmla="*/ 23813 h 862013"/>
                <a:gd name="connsiteX8" fmla="*/ 0 w 616744"/>
                <a:gd name="connsiteY8" fmla="*/ 11906 h 862013"/>
                <a:gd name="connsiteX9" fmla="*/ 4762 w 616744"/>
                <a:gd name="connsiteY9" fmla="*/ 0 h 862013"/>
                <a:gd name="connsiteX10" fmla="*/ 19050 w 616744"/>
                <a:gd name="connsiteY10" fmla="*/ 0 h 862013"/>
                <a:gd name="connsiteX11" fmla="*/ 47625 w 616744"/>
                <a:gd name="connsiteY11" fmla="*/ 7144 h 862013"/>
                <a:gd name="connsiteX12" fmla="*/ 100012 w 616744"/>
                <a:gd name="connsiteY12" fmla="*/ 40481 h 862013"/>
                <a:gd name="connsiteX13" fmla="*/ 171450 w 616744"/>
                <a:gd name="connsiteY13" fmla="*/ 90488 h 862013"/>
                <a:gd name="connsiteX14" fmla="*/ 254794 w 616744"/>
                <a:gd name="connsiteY14" fmla="*/ 157163 h 862013"/>
                <a:gd name="connsiteX15" fmla="*/ 309562 w 616744"/>
                <a:gd name="connsiteY15" fmla="*/ 200025 h 862013"/>
                <a:gd name="connsiteX16" fmla="*/ 373856 w 616744"/>
                <a:gd name="connsiteY16" fmla="*/ 257175 h 862013"/>
                <a:gd name="connsiteX17" fmla="*/ 426244 w 616744"/>
                <a:gd name="connsiteY17" fmla="*/ 311944 h 862013"/>
                <a:gd name="connsiteX18" fmla="*/ 476250 w 616744"/>
                <a:gd name="connsiteY18" fmla="*/ 369094 h 862013"/>
                <a:gd name="connsiteX19" fmla="*/ 526256 w 616744"/>
                <a:gd name="connsiteY19" fmla="*/ 440531 h 862013"/>
                <a:gd name="connsiteX20" fmla="*/ 559594 w 616744"/>
                <a:gd name="connsiteY20" fmla="*/ 495300 h 862013"/>
                <a:gd name="connsiteX21" fmla="*/ 588169 w 616744"/>
                <a:gd name="connsiteY21" fmla="*/ 557213 h 862013"/>
                <a:gd name="connsiteX22" fmla="*/ 607219 w 616744"/>
                <a:gd name="connsiteY22" fmla="*/ 621506 h 862013"/>
                <a:gd name="connsiteX23" fmla="*/ 614362 w 616744"/>
                <a:gd name="connsiteY23" fmla="*/ 673894 h 862013"/>
                <a:gd name="connsiteX24" fmla="*/ 616744 w 616744"/>
                <a:gd name="connsiteY24" fmla="*/ 731044 h 862013"/>
                <a:gd name="connsiteX25" fmla="*/ 614362 w 616744"/>
                <a:gd name="connsiteY25" fmla="*/ 764381 h 862013"/>
                <a:gd name="connsiteX26" fmla="*/ 607219 w 616744"/>
                <a:gd name="connsiteY26" fmla="*/ 790575 h 862013"/>
                <a:gd name="connsiteX27" fmla="*/ 583406 w 616744"/>
                <a:gd name="connsiteY27" fmla="*/ 828675 h 862013"/>
                <a:gd name="connsiteX28" fmla="*/ 559594 w 616744"/>
                <a:gd name="connsiteY28" fmla="*/ 845344 h 862013"/>
                <a:gd name="connsiteX29" fmla="*/ 531019 w 616744"/>
                <a:gd name="connsiteY29" fmla="*/ 857250 h 862013"/>
                <a:gd name="connsiteX30" fmla="*/ 495300 w 616744"/>
                <a:gd name="connsiteY30" fmla="*/ 862013 h 862013"/>
                <a:gd name="connsiteX31" fmla="*/ 447675 w 616744"/>
                <a:gd name="connsiteY31" fmla="*/ 857250 h 862013"/>
                <a:gd name="connsiteX32" fmla="*/ 411956 w 616744"/>
                <a:gd name="connsiteY32" fmla="*/ 847725 h 862013"/>
                <a:gd name="connsiteX33" fmla="*/ 383381 w 616744"/>
                <a:gd name="connsiteY33" fmla="*/ 826294 h 862013"/>
                <a:gd name="connsiteX34" fmla="*/ 366712 w 616744"/>
                <a:gd name="connsiteY34" fmla="*/ 802481 h 862013"/>
                <a:gd name="connsiteX35" fmla="*/ 352425 w 616744"/>
                <a:gd name="connsiteY35" fmla="*/ 757238 h 862013"/>
                <a:gd name="connsiteX36" fmla="*/ 309562 w 616744"/>
                <a:gd name="connsiteY36" fmla="*/ 635794 h 862013"/>
                <a:gd name="connsiteX37" fmla="*/ 200025 w 616744"/>
                <a:gd name="connsiteY37" fmla="*/ 34766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62013">
                  <a:moveTo>
                    <a:pt x="200025" y="347663"/>
                  </a:moveTo>
                  <a:lnTo>
                    <a:pt x="159544" y="259556"/>
                  </a:lnTo>
                  <a:lnTo>
                    <a:pt x="121444" y="192881"/>
                  </a:lnTo>
                  <a:lnTo>
                    <a:pt x="80962" y="130969"/>
                  </a:lnTo>
                  <a:lnTo>
                    <a:pt x="47625" y="88106"/>
                  </a:lnTo>
                  <a:lnTo>
                    <a:pt x="26194" y="69056"/>
                  </a:lnTo>
                  <a:lnTo>
                    <a:pt x="9525" y="50006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0012" y="40481"/>
                  </a:lnTo>
                  <a:lnTo>
                    <a:pt x="171450" y="90488"/>
                  </a:lnTo>
                  <a:lnTo>
                    <a:pt x="254794" y="157163"/>
                  </a:lnTo>
                  <a:lnTo>
                    <a:pt x="309562" y="200025"/>
                  </a:lnTo>
                  <a:lnTo>
                    <a:pt x="373856" y="257175"/>
                  </a:lnTo>
                  <a:lnTo>
                    <a:pt x="426244" y="311944"/>
                  </a:lnTo>
                  <a:lnTo>
                    <a:pt x="476250" y="369094"/>
                  </a:lnTo>
                  <a:lnTo>
                    <a:pt x="526256" y="440531"/>
                  </a:lnTo>
                  <a:lnTo>
                    <a:pt x="559594" y="495300"/>
                  </a:lnTo>
                  <a:lnTo>
                    <a:pt x="588169" y="557213"/>
                  </a:lnTo>
                  <a:lnTo>
                    <a:pt x="607219" y="621506"/>
                  </a:lnTo>
                  <a:lnTo>
                    <a:pt x="614362" y="673894"/>
                  </a:lnTo>
                  <a:lnTo>
                    <a:pt x="616744" y="731044"/>
                  </a:lnTo>
                  <a:lnTo>
                    <a:pt x="614362" y="764381"/>
                  </a:lnTo>
                  <a:lnTo>
                    <a:pt x="607219" y="790575"/>
                  </a:lnTo>
                  <a:lnTo>
                    <a:pt x="583406" y="828675"/>
                  </a:lnTo>
                  <a:lnTo>
                    <a:pt x="559594" y="845344"/>
                  </a:lnTo>
                  <a:lnTo>
                    <a:pt x="531019" y="857250"/>
                  </a:lnTo>
                  <a:lnTo>
                    <a:pt x="495300" y="862013"/>
                  </a:lnTo>
                  <a:lnTo>
                    <a:pt x="447675" y="857250"/>
                  </a:lnTo>
                  <a:lnTo>
                    <a:pt x="411956" y="847725"/>
                  </a:lnTo>
                  <a:lnTo>
                    <a:pt x="383381" y="826294"/>
                  </a:lnTo>
                  <a:lnTo>
                    <a:pt x="366712" y="802481"/>
                  </a:lnTo>
                  <a:lnTo>
                    <a:pt x="352425" y="757238"/>
                  </a:lnTo>
                  <a:lnTo>
                    <a:pt x="309562" y="635794"/>
                  </a:lnTo>
                  <a:lnTo>
                    <a:pt x="200025" y="3476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ACBFE52D-75CE-4597-9236-62CFA7B7C1D1}"/>
                </a:ext>
              </a:extLst>
            </p:cNvPr>
            <p:cNvSpPr/>
            <p:nvPr/>
          </p:nvSpPr>
          <p:spPr>
            <a:xfrm>
              <a:off x="6424613" y="5084763"/>
              <a:ext cx="814387" cy="1000125"/>
            </a:xfrm>
            <a:custGeom>
              <a:avLst/>
              <a:gdLst>
                <a:gd name="connsiteX0" fmla="*/ 357187 w 814387"/>
                <a:gd name="connsiteY0" fmla="*/ 504825 h 1000125"/>
                <a:gd name="connsiteX1" fmla="*/ 307181 w 814387"/>
                <a:gd name="connsiteY1" fmla="*/ 421481 h 1000125"/>
                <a:gd name="connsiteX2" fmla="*/ 245268 w 814387"/>
                <a:gd name="connsiteY2" fmla="*/ 333375 h 1000125"/>
                <a:gd name="connsiteX3" fmla="*/ 188118 w 814387"/>
                <a:gd name="connsiteY3" fmla="*/ 254794 h 1000125"/>
                <a:gd name="connsiteX4" fmla="*/ 107156 w 814387"/>
                <a:gd name="connsiteY4" fmla="*/ 157162 h 1000125"/>
                <a:gd name="connsiteX5" fmla="*/ 45243 w 814387"/>
                <a:gd name="connsiteY5" fmla="*/ 95250 h 1000125"/>
                <a:gd name="connsiteX6" fmla="*/ 16668 w 814387"/>
                <a:gd name="connsiteY6" fmla="*/ 64294 h 1000125"/>
                <a:gd name="connsiteX7" fmla="*/ 7143 w 814387"/>
                <a:gd name="connsiteY7" fmla="*/ 45244 h 1000125"/>
                <a:gd name="connsiteX8" fmla="*/ 0 w 814387"/>
                <a:gd name="connsiteY8" fmla="*/ 23812 h 1000125"/>
                <a:gd name="connsiteX9" fmla="*/ 0 w 814387"/>
                <a:gd name="connsiteY9" fmla="*/ 11906 h 1000125"/>
                <a:gd name="connsiteX10" fmla="*/ 7143 w 814387"/>
                <a:gd name="connsiteY10" fmla="*/ 0 h 1000125"/>
                <a:gd name="connsiteX11" fmla="*/ 21431 w 814387"/>
                <a:gd name="connsiteY11" fmla="*/ 0 h 1000125"/>
                <a:gd name="connsiteX12" fmla="*/ 57150 w 814387"/>
                <a:gd name="connsiteY12" fmla="*/ 16669 h 1000125"/>
                <a:gd name="connsiteX13" fmla="*/ 166687 w 814387"/>
                <a:gd name="connsiteY13" fmla="*/ 78581 h 1000125"/>
                <a:gd name="connsiteX14" fmla="*/ 259556 w 814387"/>
                <a:gd name="connsiteY14" fmla="*/ 135731 h 1000125"/>
                <a:gd name="connsiteX15" fmla="*/ 350043 w 814387"/>
                <a:gd name="connsiteY15" fmla="*/ 192881 h 1000125"/>
                <a:gd name="connsiteX16" fmla="*/ 452437 w 814387"/>
                <a:gd name="connsiteY16" fmla="*/ 261937 h 1000125"/>
                <a:gd name="connsiteX17" fmla="*/ 547687 w 814387"/>
                <a:gd name="connsiteY17" fmla="*/ 330994 h 1000125"/>
                <a:gd name="connsiteX18" fmla="*/ 638175 w 814387"/>
                <a:gd name="connsiteY18" fmla="*/ 400050 h 1000125"/>
                <a:gd name="connsiteX19" fmla="*/ 664368 w 814387"/>
                <a:gd name="connsiteY19" fmla="*/ 419100 h 1000125"/>
                <a:gd name="connsiteX20" fmla="*/ 673893 w 814387"/>
                <a:gd name="connsiteY20" fmla="*/ 433387 h 1000125"/>
                <a:gd name="connsiteX21" fmla="*/ 704850 w 814387"/>
                <a:gd name="connsiteY21" fmla="*/ 488156 h 1000125"/>
                <a:gd name="connsiteX22" fmla="*/ 731043 w 814387"/>
                <a:gd name="connsiteY22" fmla="*/ 542925 h 1000125"/>
                <a:gd name="connsiteX23" fmla="*/ 764381 w 814387"/>
                <a:gd name="connsiteY23" fmla="*/ 623887 h 1000125"/>
                <a:gd name="connsiteX24" fmla="*/ 795337 w 814387"/>
                <a:gd name="connsiteY24" fmla="*/ 740569 h 1000125"/>
                <a:gd name="connsiteX25" fmla="*/ 814387 w 814387"/>
                <a:gd name="connsiteY25" fmla="*/ 823912 h 1000125"/>
                <a:gd name="connsiteX26" fmla="*/ 812006 w 814387"/>
                <a:gd name="connsiteY26" fmla="*/ 847725 h 1000125"/>
                <a:gd name="connsiteX27" fmla="*/ 802481 w 814387"/>
                <a:gd name="connsiteY27" fmla="*/ 885825 h 1000125"/>
                <a:gd name="connsiteX28" fmla="*/ 778668 w 814387"/>
                <a:gd name="connsiteY28" fmla="*/ 931069 h 1000125"/>
                <a:gd name="connsiteX29" fmla="*/ 745331 w 814387"/>
                <a:gd name="connsiteY29" fmla="*/ 966787 h 1000125"/>
                <a:gd name="connsiteX30" fmla="*/ 709612 w 814387"/>
                <a:gd name="connsiteY30" fmla="*/ 990600 h 1000125"/>
                <a:gd name="connsiteX31" fmla="*/ 678656 w 814387"/>
                <a:gd name="connsiteY31" fmla="*/ 1000125 h 1000125"/>
                <a:gd name="connsiteX32" fmla="*/ 659606 w 814387"/>
                <a:gd name="connsiteY32" fmla="*/ 1000125 h 1000125"/>
                <a:gd name="connsiteX33" fmla="*/ 616743 w 814387"/>
                <a:gd name="connsiteY33" fmla="*/ 990600 h 1000125"/>
                <a:gd name="connsiteX34" fmla="*/ 583406 w 814387"/>
                <a:gd name="connsiteY34" fmla="*/ 971550 h 1000125"/>
                <a:gd name="connsiteX35" fmla="*/ 564356 w 814387"/>
                <a:gd name="connsiteY35" fmla="*/ 952500 h 1000125"/>
                <a:gd name="connsiteX36" fmla="*/ 542925 w 814387"/>
                <a:gd name="connsiteY36" fmla="*/ 923925 h 1000125"/>
                <a:gd name="connsiteX37" fmla="*/ 523875 w 814387"/>
                <a:gd name="connsiteY37" fmla="*/ 876300 h 1000125"/>
                <a:gd name="connsiteX38" fmla="*/ 502443 w 814387"/>
                <a:gd name="connsiteY38" fmla="*/ 809625 h 1000125"/>
                <a:gd name="connsiteX39" fmla="*/ 450056 w 814387"/>
                <a:gd name="connsiteY39" fmla="*/ 676275 h 1000125"/>
                <a:gd name="connsiteX40" fmla="*/ 395287 w 814387"/>
                <a:gd name="connsiteY40" fmla="*/ 566737 h 1000125"/>
                <a:gd name="connsiteX41" fmla="*/ 357187 w 814387"/>
                <a:gd name="connsiteY41" fmla="*/ 50482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4387" h="1000125">
                  <a:moveTo>
                    <a:pt x="357187" y="504825"/>
                  </a:moveTo>
                  <a:lnTo>
                    <a:pt x="307181" y="421481"/>
                  </a:lnTo>
                  <a:lnTo>
                    <a:pt x="245268" y="333375"/>
                  </a:lnTo>
                  <a:lnTo>
                    <a:pt x="188118" y="254794"/>
                  </a:lnTo>
                  <a:lnTo>
                    <a:pt x="107156" y="157162"/>
                  </a:lnTo>
                  <a:lnTo>
                    <a:pt x="45243" y="95250"/>
                  </a:lnTo>
                  <a:lnTo>
                    <a:pt x="16668" y="64294"/>
                  </a:lnTo>
                  <a:lnTo>
                    <a:pt x="7143" y="45244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21431" y="0"/>
                  </a:lnTo>
                  <a:lnTo>
                    <a:pt x="57150" y="16669"/>
                  </a:lnTo>
                  <a:lnTo>
                    <a:pt x="166687" y="78581"/>
                  </a:lnTo>
                  <a:lnTo>
                    <a:pt x="259556" y="135731"/>
                  </a:lnTo>
                  <a:lnTo>
                    <a:pt x="350043" y="192881"/>
                  </a:lnTo>
                  <a:lnTo>
                    <a:pt x="452437" y="261937"/>
                  </a:lnTo>
                  <a:lnTo>
                    <a:pt x="547687" y="330994"/>
                  </a:lnTo>
                  <a:lnTo>
                    <a:pt x="638175" y="400050"/>
                  </a:lnTo>
                  <a:lnTo>
                    <a:pt x="664368" y="419100"/>
                  </a:lnTo>
                  <a:lnTo>
                    <a:pt x="673893" y="433387"/>
                  </a:lnTo>
                  <a:lnTo>
                    <a:pt x="704850" y="488156"/>
                  </a:lnTo>
                  <a:lnTo>
                    <a:pt x="731043" y="542925"/>
                  </a:lnTo>
                  <a:lnTo>
                    <a:pt x="764381" y="623887"/>
                  </a:lnTo>
                  <a:lnTo>
                    <a:pt x="795337" y="740569"/>
                  </a:lnTo>
                  <a:lnTo>
                    <a:pt x="814387" y="823912"/>
                  </a:lnTo>
                  <a:lnTo>
                    <a:pt x="812006" y="847725"/>
                  </a:lnTo>
                  <a:lnTo>
                    <a:pt x="802481" y="885825"/>
                  </a:lnTo>
                  <a:lnTo>
                    <a:pt x="778668" y="931069"/>
                  </a:lnTo>
                  <a:lnTo>
                    <a:pt x="745331" y="966787"/>
                  </a:lnTo>
                  <a:lnTo>
                    <a:pt x="709612" y="990600"/>
                  </a:lnTo>
                  <a:lnTo>
                    <a:pt x="678656" y="1000125"/>
                  </a:lnTo>
                  <a:lnTo>
                    <a:pt x="659606" y="1000125"/>
                  </a:lnTo>
                  <a:lnTo>
                    <a:pt x="616743" y="990600"/>
                  </a:lnTo>
                  <a:lnTo>
                    <a:pt x="583406" y="971550"/>
                  </a:lnTo>
                  <a:lnTo>
                    <a:pt x="564356" y="952500"/>
                  </a:lnTo>
                  <a:lnTo>
                    <a:pt x="542925" y="923925"/>
                  </a:lnTo>
                  <a:lnTo>
                    <a:pt x="523875" y="876300"/>
                  </a:lnTo>
                  <a:lnTo>
                    <a:pt x="502443" y="809625"/>
                  </a:lnTo>
                  <a:lnTo>
                    <a:pt x="450056" y="676275"/>
                  </a:lnTo>
                  <a:lnTo>
                    <a:pt x="395287" y="566737"/>
                  </a:lnTo>
                  <a:lnTo>
                    <a:pt x="357187" y="504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0">
              <a:extLst>
                <a:ext uri="{FF2B5EF4-FFF2-40B4-BE49-F238E27FC236}">
                  <a16:creationId xmlns:a16="http://schemas.microsoft.com/office/drawing/2014/main" id="{A614792D-52FB-4BD8-914B-DEBEFA7C857D}"/>
                </a:ext>
              </a:extLst>
            </p:cNvPr>
            <p:cNvSpPr/>
            <p:nvPr/>
          </p:nvSpPr>
          <p:spPr>
            <a:xfrm>
              <a:off x="3752850" y="1571625"/>
              <a:ext cx="579438" cy="1344613"/>
            </a:xfrm>
            <a:custGeom>
              <a:avLst/>
              <a:gdLst>
                <a:gd name="connsiteX0" fmla="*/ 250031 w 578644"/>
                <a:gd name="connsiteY0" fmla="*/ 450056 h 1345406"/>
                <a:gd name="connsiteX1" fmla="*/ 250031 w 578644"/>
                <a:gd name="connsiteY1" fmla="*/ 209550 h 1345406"/>
                <a:gd name="connsiteX2" fmla="*/ 247650 w 578644"/>
                <a:gd name="connsiteY2" fmla="*/ 195263 h 1345406"/>
                <a:gd name="connsiteX3" fmla="*/ 238125 w 578644"/>
                <a:gd name="connsiteY3" fmla="*/ 176213 h 1345406"/>
                <a:gd name="connsiteX4" fmla="*/ 219075 w 578644"/>
                <a:gd name="connsiteY4" fmla="*/ 150019 h 1345406"/>
                <a:gd name="connsiteX5" fmla="*/ 192881 w 578644"/>
                <a:gd name="connsiteY5" fmla="*/ 128588 h 1345406"/>
                <a:gd name="connsiteX6" fmla="*/ 147638 w 578644"/>
                <a:gd name="connsiteY6" fmla="*/ 107156 h 1345406"/>
                <a:gd name="connsiteX7" fmla="*/ 95250 w 578644"/>
                <a:gd name="connsiteY7" fmla="*/ 88106 h 1345406"/>
                <a:gd name="connsiteX8" fmla="*/ 42863 w 578644"/>
                <a:gd name="connsiteY8" fmla="*/ 73819 h 1345406"/>
                <a:gd name="connsiteX9" fmla="*/ 21431 w 578644"/>
                <a:gd name="connsiteY9" fmla="*/ 64294 h 1345406"/>
                <a:gd name="connsiteX10" fmla="*/ 2381 w 578644"/>
                <a:gd name="connsiteY10" fmla="*/ 38100 h 1345406"/>
                <a:gd name="connsiteX11" fmla="*/ 0 w 578644"/>
                <a:gd name="connsiteY11" fmla="*/ 16669 h 1345406"/>
                <a:gd name="connsiteX12" fmla="*/ 7144 w 578644"/>
                <a:gd name="connsiteY12" fmla="*/ 7144 h 1345406"/>
                <a:gd name="connsiteX13" fmla="*/ 35719 w 578644"/>
                <a:gd name="connsiteY13" fmla="*/ 0 h 1345406"/>
                <a:gd name="connsiteX14" fmla="*/ 130969 w 578644"/>
                <a:gd name="connsiteY14" fmla="*/ 0 h 1345406"/>
                <a:gd name="connsiteX15" fmla="*/ 221456 w 578644"/>
                <a:gd name="connsiteY15" fmla="*/ 9525 h 1345406"/>
                <a:gd name="connsiteX16" fmla="*/ 335756 w 578644"/>
                <a:gd name="connsiteY16" fmla="*/ 33338 h 1345406"/>
                <a:gd name="connsiteX17" fmla="*/ 411956 w 578644"/>
                <a:gd name="connsiteY17" fmla="*/ 57150 h 1345406"/>
                <a:gd name="connsiteX18" fmla="*/ 459581 w 578644"/>
                <a:gd name="connsiteY18" fmla="*/ 76200 h 1345406"/>
                <a:gd name="connsiteX19" fmla="*/ 502444 w 578644"/>
                <a:gd name="connsiteY19" fmla="*/ 97631 h 1345406"/>
                <a:gd name="connsiteX20" fmla="*/ 540544 w 578644"/>
                <a:gd name="connsiteY20" fmla="*/ 128588 h 1345406"/>
                <a:gd name="connsiteX21" fmla="*/ 571500 w 578644"/>
                <a:gd name="connsiteY21" fmla="*/ 161925 h 1345406"/>
                <a:gd name="connsiteX22" fmla="*/ 578644 w 578644"/>
                <a:gd name="connsiteY22" fmla="*/ 183356 h 1345406"/>
                <a:gd name="connsiteX23" fmla="*/ 576263 w 578644"/>
                <a:gd name="connsiteY23" fmla="*/ 204788 h 1345406"/>
                <a:gd name="connsiteX24" fmla="*/ 559594 w 578644"/>
                <a:gd name="connsiteY24" fmla="*/ 233363 h 1345406"/>
                <a:gd name="connsiteX25" fmla="*/ 526256 w 578644"/>
                <a:gd name="connsiteY25" fmla="*/ 266700 h 1345406"/>
                <a:gd name="connsiteX26" fmla="*/ 511969 w 578644"/>
                <a:gd name="connsiteY26" fmla="*/ 280988 h 1345406"/>
                <a:gd name="connsiteX27" fmla="*/ 500063 w 578644"/>
                <a:gd name="connsiteY27" fmla="*/ 309563 h 1345406"/>
                <a:gd name="connsiteX28" fmla="*/ 481013 w 578644"/>
                <a:gd name="connsiteY28" fmla="*/ 400050 h 1345406"/>
                <a:gd name="connsiteX29" fmla="*/ 466725 w 578644"/>
                <a:gd name="connsiteY29" fmla="*/ 502444 h 1345406"/>
                <a:gd name="connsiteX30" fmla="*/ 457200 w 578644"/>
                <a:gd name="connsiteY30" fmla="*/ 571500 h 1345406"/>
                <a:gd name="connsiteX31" fmla="*/ 450056 w 578644"/>
                <a:gd name="connsiteY31" fmla="*/ 678656 h 1345406"/>
                <a:gd name="connsiteX32" fmla="*/ 452438 w 578644"/>
                <a:gd name="connsiteY32" fmla="*/ 1304925 h 1345406"/>
                <a:gd name="connsiteX33" fmla="*/ 250031 w 578644"/>
                <a:gd name="connsiteY33" fmla="*/ 1345406 h 1345406"/>
                <a:gd name="connsiteX34" fmla="*/ 250031 w 578644"/>
                <a:gd name="connsiteY34" fmla="*/ 4500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1345406">
                  <a:moveTo>
                    <a:pt x="250031" y="450056"/>
                  </a:moveTo>
                  <a:lnTo>
                    <a:pt x="250031" y="209550"/>
                  </a:lnTo>
                  <a:lnTo>
                    <a:pt x="247650" y="195263"/>
                  </a:lnTo>
                  <a:lnTo>
                    <a:pt x="238125" y="176213"/>
                  </a:lnTo>
                  <a:lnTo>
                    <a:pt x="219075" y="150019"/>
                  </a:lnTo>
                  <a:lnTo>
                    <a:pt x="192881" y="128588"/>
                  </a:lnTo>
                  <a:lnTo>
                    <a:pt x="147638" y="107156"/>
                  </a:lnTo>
                  <a:lnTo>
                    <a:pt x="95250" y="88106"/>
                  </a:lnTo>
                  <a:lnTo>
                    <a:pt x="42863" y="73819"/>
                  </a:lnTo>
                  <a:lnTo>
                    <a:pt x="21431" y="64294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30969" y="0"/>
                  </a:lnTo>
                  <a:lnTo>
                    <a:pt x="221456" y="9525"/>
                  </a:lnTo>
                  <a:lnTo>
                    <a:pt x="335756" y="33338"/>
                  </a:lnTo>
                  <a:lnTo>
                    <a:pt x="411956" y="57150"/>
                  </a:lnTo>
                  <a:lnTo>
                    <a:pt x="459581" y="76200"/>
                  </a:lnTo>
                  <a:lnTo>
                    <a:pt x="502444" y="97631"/>
                  </a:lnTo>
                  <a:lnTo>
                    <a:pt x="540544" y="128588"/>
                  </a:lnTo>
                  <a:lnTo>
                    <a:pt x="571500" y="161925"/>
                  </a:lnTo>
                  <a:lnTo>
                    <a:pt x="578644" y="183356"/>
                  </a:lnTo>
                  <a:lnTo>
                    <a:pt x="576263" y="204788"/>
                  </a:lnTo>
                  <a:lnTo>
                    <a:pt x="559594" y="233363"/>
                  </a:lnTo>
                  <a:lnTo>
                    <a:pt x="526256" y="266700"/>
                  </a:lnTo>
                  <a:lnTo>
                    <a:pt x="511969" y="280988"/>
                  </a:lnTo>
                  <a:lnTo>
                    <a:pt x="500063" y="309563"/>
                  </a:lnTo>
                  <a:lnTo>
                    <a:pt x="481013" y="400050"/>
                  </a:lnTo>
                  <a:lnTo>
                    <a:pt x="466725" y="502444"/>
                  </a:lnTo>
                  <a:lnTo>
                    <a:pt x="457200" y="571500"/>
                  </a:lnTo>
                  <a:lnTo>
                    <a:pt x="450056" y="678656"/>
                  </a:lnTo>
                  <a:lnTo>
                    <a:pt x="452438" y="1304925"/>
                  </a:lnTo>
                  <a:lnTo>
                    <a:pt x="250031" y="1345406"/>
                  </a:lnTo>
                  <a:lnTo>
                    <a:pt x="250031" y="4500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1">
              <a:extLst>
                <a:ext uri="{FF2B5EF4-FFF2-40B4-BE49-F238E27FC236}">
                  <a16:creationId xmlns:a16="http://schemas.microsoft.com/office/drawing/2014/main" id="{BD48C95F-4770-45F0-BD28-19360748B742}"/>
                </a:ext>
              </a:extLst>
            </p:cNvPr>
            <p:cNvSpPr/>
            <p:nvPr/>
          </p:nvSpPr>
          <p:spPr>
            <a:xfrm>
              <a:off x="2784475" y="2735263"/>
              <a:ext cx="2339975" cy="577850"/>
            </a:xfrm>
            <a:custGeom>
              <a:avLst/>
              <a:gdLst>
                <a:gd name="connsiteX0" fmla="*/ 907257 w 2340769"/>
                <a:gd name="connsiteY0" fmla="*/ 202407 h 576263"/>
                <a:gd name="connsiteX1" fmla="*/ 1102519 w 2340769"/>
                <a:gd name="connsiteY1" fmla="*/ 159544 h 576263"/>
                <a:gd name="connsiteX2" fmla="*/ 1238250 w 2340769"/>
                <a:gd name="connsiteY2" fmla="*/ 128588 h 576263"/>
                <a:gd name="connsiteX3" fmla="*/ 1414463 w 2340769"/>
                <a:gd name="connsiteY3" fmla="*/ 90488 h 576263"/>
                <a:gd name="connsiteX4" fmla="*/ 1583532 w 2340769"/>
                <a:gd name="connsiteY4" fmla="*/ 71438 h 576263"/>
                <a:gd name="connsiteX5" fmla="*/ 1714500 w 2340769"/>
                <a:gd name="connsiteY5" fmla="*/ 54769 h 576263"/>
                <a:gd name="connsiteX6" fmla="*/ 1819275 w 2340769"/>
                <a:gd name="connsiteY6" fmla="*/ 40482 h 576263"/>
                <a:gd name="connsiteX7" fmla="*/ 1924050 w 2340769"/>
                <a:gd name="connsiteY7" fmla="*/ 21432 h 576263"/>
                <a:gd name="connsiteX8" fmla="*/ 1985963 w 2340769"/>
                <a:gd name="connsiteY8" fmla="*/ 4763 h 576263"/>
                <a:gd name="connsiteX9" fmla="*/ 2005013 w 2340769"/>
                <a:gd name="connsiteY9" fmla="*/ 0 h 576263"/>
                <a:gd name="connsiteX10" fmla="*/ 2043113 w 2340769"/>
                <a:gd name="connsiteY10" fmla="*/ 0 h 576263"/>
                <a:gd name="connsiteX11" fmla="*/ 2097882 w 2340769"/>
                <a:gd name="connsiteY11" fmla="*/ 2382 h 576263"/>
                <a:gd name="connsiteX12" fmla="*/ 2159794 w 2340769"/>
                <a:gd name="connsiteY12" fmla="*/ 7144 h 576263"/>
                <a:gd name="connsiteX13" fmla="*/ 2228850 w 2340769"/>
                <a:gd name="connsiteY13" fmla="*/ 16669 h 576263"/>
                <a:gd name="connsiteX14" fmla="*/ 2257425 w 2340769"/>
                <a:gd name="connsiteY14" fmla="*/ 23813 h 576263"/>
                <a:gd name="connsiteX15" fmla="*/ 2290763 w 2340769"/>
                <a:gd name="connsiteY15" fmla="*/ 40482 h 576263"/>
                <a:gd name="connsiteX16" fmla="*/ 2316957 w 2340769"/>
                <a:gd name="connsiteY16" fmla="*/ 59532 h 576263"/>
                <a:gd name="connsiteX17" fmla="*/ 2333625 w 2340769"/>
                <a:gd name="connsiteY17" fmla="*/ 80963 h 576263"/>
                <a:gd name="connsiteX18" fmla="*/ 2340769 w 2340769"/>
                <a:gd name="connsiteY18" fmla="*/ 104775 h 576263"/>
                <a:gd name="connsiteX19" fmla="*/ 2340769 w 2340769"/>
                <a:gd name="connsiteY19" fmla="*/ 126207 h 576263"/>
                <a:gd name="connsiteX20" fmla="*/ 2336007 w 2340769"/>
                <a:gd name="connsiteY20" fmla="*/ 161925 h 576263"/>
                <a:gd name="connsiteX21" fmla="*/ 2283619 w 2340769"/>
                <a:gd name="connsiteY21" fmla="*/ 178594 h 576263"/>
                <a:gd name="connsiteX22" fmla="*/ 2140744 w 2340769"/>
                <a:gd name="connsiteY22" fmla="*/ 188119 h 576263"/>
                <a:gd name="connsiteX23" fmla="*/ 1947863 w 2340769"/>
                <a:gd name="connsiteY23" fmla="*/ 200025 h 576263"/>
                <a:gd name="connsiteX24" fmla="*/ 1685925 w 2340769"/>
                <a:gd name="connsiteY24" fmla="*/ 221457 h 576263"/>
                <a:gd name="connsiteX25" fmla="*/ 1526382 w 2340769"/>
                <a:gd name="connsiteY25" fmla="*/ 250032 h 576263"/>
                <a:gd name="connsiteX26" fmla="*/ 1309688 w 2340769"/>
                <a:gd name="connsiteY26" fmla="*/ 292894 h 576263"/>
                <a:gd name="connsiteX27" fmla="*/ 1095375 w 2340769"/>
                <a:gd name="connsiteY27" fmla="*/ 345282 h 576263"/>
                <a:gd name="connsiteX28" fmla="*/ 890588 w 2340769"/>
                <a:gd name="connsiteY28" fmla="*/ 402432 h 576263"/>
                <a:gd name="connsiteX29" fmla="*/ 709613 w 2340769"/>
                <a:gd name="connsiteY29" fmla="*/ 469107 h 576263"/>
                <a:gd name="connsiteX30" fmla="*/ 540544 w 2340769"/>
                <a:gd name="connsiteY30" fmla="*/ 521494 h 576263"/>
                <a:gd name="connsiteX31" fmla="*/ 476250 w 2340769"/>
                <a:gd name="connsiteY31" fmla="*/ 540544 h 576263"/>
                <a:gd name="connsiteX32" fmla="*/ 421482 w 2340769"/>
                <a:gd name="connsiteY32" fmla="*/ 566738 h 576263"/>
                <a:gd name="connsiteX33" fmla="*/ 392907 w 2340769"/>
                <a:gd name="connsiteY33" fmla="*/ 576263 h 576263"/>
                <a:gd name="connsiteX34" fmla="*/ 357188 w 2340769"/>
                <a:gd name="connsiteY34" fmla="*/ 564357 h 576263"/>
                <a:gd name="connsiteX35" fmla="*/ 300038 w 2340769"/>
                <a:gd name="connsiteY35" fmla="*/ 533400 h 576263"/>
                <a:gd name="connsiteX36" fmla="*/ 230982 w 2340769"/>
                <a:gd name="connsiteY36" fmla="*/ 492919 h 576263"/>
                <a:gd name="connsiteX37" fmla="*/ 145257 w 2340769"/>
                <a:gd name="connsiteY37" fmla="*/ 428625 h 576263"/>
                <a:gd name="connsiteX38" fmla="*/ 76200 w 2340769"/>
                <a:gd name="connsiteY38" fmla="*/ 364332 h 576263"/>
                <a:gd name="connsiteX39" fmla="*/ 33338 w 2340769"/>
                <a:gd name="connsiteY39" fmla="*/ 314325 h 576263"/>
                <a:gd name="connsiteX40" fmla="*/ 14288 w 2340769"/>
                <a:gd name="connsiteY40" fmla="*/ 290513 h 576263"/>
                <a:gd name="connsiteX41" fmla="*/ 4763 w 2340769"/>
                <a:gd name="connsiteY41" fmla="*/ 269082 h 576263"/>
                <a:gd name="connsiteX42" fmla="*/ 0 w 2340769"/>
                <a:gd name="connsiteY42" fmla="*/ 247650 h 576263"/>
                <a:gd name="connsiteX43" fmla="*/ 7144 w 2340769"/>
                <a:gd name="connsiteY43" fmla="*/ 228600 h 576263"/>
                <a:gd name="connsiteX44" fmla="*/ 21432 w 2340769"/>
                <a:gd name="connsiteY44" fmla="*/ 226219 h 576263"/>
                <a:gd name="connsiteX45" fmla="*/ 52388 w 2340769"/>
                <a:gd name="connsiteY45" fmla="*/ 238125 h 576263"/>
                <a:gd name="connsiteX46" fmla="*/ 85725 w 2340769"/>
                <a:gd name="connsiteY46" fmla="*/ 261938 h 576263"/>
                <a:gd name="connsiteX47" fmla="*/ 130969 w 2340769"/>
                <a:gd name="connsiteY47" fmla="*/ 283369 h 576263"/>
                <a:gd name="connsiteX48" fmla="*/ 185738 w 2340769"/>
                <a:gd name="connsiteY48" fmla="*/ 297657 h 576263"/>
                <a:gd name="connsiteX49" fmla="*/ 238125 w 2340769"/>
                <a:gd name="connsiteY49" fmla="*/ 307182 h 576263"/>
                <a:gd name="connsiteX50" fmla="*/ 319088 w 2340769"/>
                <a:gd name="connsiteY50" fmla="*/ 311944 h 576263"/>
                <a:gd name="connsiteX51" fmla="*/ 431007 w 2340769"/>
                <a:gd name="connsiteY51" fmla="*/ 302419 h 576263"/>
                <a:gd name="connsiteX52" fmla="*/ 692944 w 2340769"/>
                <a:gd name="connsiteY52" fmla="*/ 250032 h 576263"/>
                <a:gd name="connsiteX53" fmla="*/ 907257 w 2340769"/>
                <a:gd name="connsiteY53" fmla="*/ 202407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40769" h="576263">
                  <a:moveTo>
                    <a:pt x="907257" y="202407"/>
                  </a:moveTo>
                  <a:lnTo>
                    <a:pt x="1102519" y="159544"/>
                  </a:lnTo>
                  <a:lnTo>
                    <a:pt x="1238250" y="128588"/>
                  </a:lnTo>
                  <a:lnTo>
                    <a:pt x="1414463" y="90488"/>
                  </a:lnTo>
                  <a:lnTo>
                    <a:pt x="1583532" y="71438"/>
                  </a:lnTo>
                  <a:lnTo>
                    <a:pt x="1714500" y="54769"/>
                  </a:lnTo>
                  <a:lnTo>
                    <a:pt x="1819275" y="40482"/>
                  </a:lnTo>
                  <a:lnTo>
                    <a:pt x="1924050" y="21432"/>
                  </a:lnTo>
                  <a:lnTo>
                    <a:pt x="1985963" y="4763"/>
                  </a:lnTo>
                  <a:lnTo>
                    <a:pt x="2005013" y="0"/>
                  </a:lnTo>
                  <a:lnTo>
                    <a:pt x="2043113" y="0"/>
                  </a:lnTo>
                  <a:lnTo>
                    <a:pt x="2097882" y="2382"/>
                  </a:lnTo>
                  <a:lnTo>
                    <a:pt x="2159794" y="7144"/>
                  </a:lnTo>
                  <a:lnTo>
                    <a:pt x="2228850" y="16669"/>
                  </a:lnTo>
                  <a:lnTo>
                    <a:pt x="2257425" y="23813"/>
                  </a:lnTo>
                  <a:lnTo>
                    <a:pt x="2290763" y="40482"/>
                  </a:lnTo>
                  <a:lnTo>
                    <a:pt x="2316957" y="59532"/>
                  </a:lnTo>
                  <a:lnTo>
                    <a:pt x="2333625" y="80963"/>
                  </a:lnTo>
                  <a:lnTo>
                    <a:pt x="2340769" y="104775"/>
                  </a:lnTo>
                  <a:lnTo>
                    <a:pt x="2340769" y="126207"/>
                  </a:lnTo>
                  <a:lnTo>
                    <a:pt x="2336007" y="161925"/>
                  </a:lnTo>
                  <a:lnTo>
                    <a:pt x="2283619" y="178594"/>
                  </a:lnTo>
                  <a:lnTo>
                    <a:pt x="2140744" y="188119"/>
                  </a:lnTo>
                  <a:lnTo>
                    <a:pt x="1947863" y="200025"/>
                  </a:lnTo>
                  <a:lnTo>
                    <a:pt x="1685925" y="221457"/>
                  </a:lnTo>
                  <a:lnTo>
                    <a:pt x="1526382" y="250032"/>
                  </a:lnTo>
                  <a:lnTo>
                    <a:pt x="1309688" y="292894"/>
                  </a:lnTo>
                  <a:lnTo>
                    <a:pt x="1095375" y="345282"/>
                  </a:lnTo>
                  <a:lnTo>
                    <a:pt x="890588" y="402432"/>
                  </a:lnTo>
                  <a:lnTo>
                    <a:pt x="709613" y="469107"/>
                  </a:lnTo>
                  <a:lnTo>
                    <a:pt x="540544" y="521494"/>
                  </a:lnTo>
                  <a:lnTo>
                    <a:pt x="476250" y="540544"/>
                  </a:lnTo>
                  <a:lnTo>
                    <a:pt x="421482" y="566738"/>
                  </a:lnTo>
                  <a:lnTo>
                    <a:pt x="392907" y="576263"/>
                  </a:lnTo>
                  <a:lnTo>
                    <a:pt x="357188" y="564357"/>
                  </a:lnTo>
                  <a:lnTo>
                    <a:pt x="300038" y="533400"/>
                  </a:lnTo>
                  <a:lnTo>
                    <a:pt x="230982" y="492919"/>
                  </a:lnTo>
                  <a:lnTo>
                    <a:pt x="145257" y="428625"/>
                  </a:lnTo>
                  <a:lnTo>
                    <a:pt x="76200" y="364332"/>
                  </a:lnTo>
                  <a:lnTo>
                    <a:pt x="33338" y="314325"/>
                  </a:lnTo>
                  <a:lnTo>
                    <a:pt x="14288" y="290513"/>
                  </a:lnTo>
                  <a:lnTo>
                    <a:pt x="4763" y="269082"/>
                  </a:lnTo>
                  <a:lnTo>
                    <a:pt x="0" y="247650"/>
                  </a:lnTo>
                  <a:lnTo>
                    <a:pt x="7144" y="228600"/>
                  </a:lnTo>
                  <a:lnTo>
                    <a:pt x="21432" y="226219"/>
                  </a:lnTo>
                  <a:lnTo>
                    <a:pt x="52388" y="238125"/>
                  </a:lnTo>
                  <a:lnTo>
                    <a:pt x="85725" y="261938"/>
                  </a:lnTo>
                  <a:lnTo>
                    <a:pt x="130969" y="283369"/>
                  </a:lnTo>
                  <a:lnTo>
                    <a:pt x="185738" y="297657"/>
                  </a:lnTo>
                  <a:lnTo>
                    <a:pt x="238125" y="307182"/>
                  </a:lnTo>
                  <a:lnTo>
                    <a:pt x="319088" y="311944"/>
                  </a:lnTo>
                  <a:lnTo>
                    <a:pt x="431007" y="302419"/>
                  </a:lnTo>
                  <a:lnTo>
                    <a:pt x="692944" y="250032"/>
                  </a:lnTo>
                  <a:lnTo>
                    <a:pt x="907257" y="2024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2">
              <a:extLst>
                <a:ext uri="{FF2B5EF4-FFF2-40B4-BE49-F238E27FC236}">
                  <a16:creationId xmlns:a16="http://schemas.microsoft.com/office/drawing/2014/main" id="{75C5A576-298F-49A7-A063-EFB2546A5643}"/>
                </a:ext>
              </a:extLst>
            </p:cNvPr>
            <p:cNvSpPr/>
            <p:nvPr/>
          </p:nvSpPr>
          <p:spPr>
            <a:xfrm>
              <a:off x="2676525" y="3163888"/>
              <a:ext cx="1127125" cy="989012"/>
            </a:xfrm>
            <a:custGeom>
              <a:avLst/>
              <a:gdLst>
                <a:gd name="connsiteX0" fmla="*/ 802481 w 1126331"/>
                <a:gd name="connsiteY0" fmla="*/ 511969 h 988219"/>
                <a:gd name="connsiteX1" fmla="*/ 964406 w 1126331"/>
                <a:gd name="connsiteY1" fmla="*/ 385763 h 988219"/>
                <a:gd name="connsiteX2" fmla="*/ 1033463 w 1126331"/>
                <a:gd name="connsiteY2" fmla="*/ 330994 h 988219"/>
                <a:gd name="connsiteX3" fmla="*/ 1057275 w 1126331"/>
                <a:gd name="connsiteY3" fmla="*/ 319088 h 988219"/>
                <a:gd name="connsiteX4" fmla="*/ 1073944 w 1126331"/>
                <a:gd name="connsiteY4" fmla="*/ 311944 h 988219"/>
                <a:gd name="connsiteX5" fmla="*/ 1104900 w 1126331"/>
                <a:gd name="connsiteY5" fmla="*/ 292894 h 988219"/>
                <a:gd name="connsiteX6" fmla="*/ 1123950 w 1126331"/>
                <a:gd name="connsiteY6" fmla="*/ 271463 h 988219"/>
                <a:gd name="connsiteX7" fmla="*/ 1126331 w 1126331"/>
                <a:gd name="connsiteY7" fmla="*/ 257175 h 988219"/>
                <a:gd name="connsiteX8" fmla="*/ 1121569 w 1126331"/>
                <a:gd name="connsiteY8" fmla="*/ 238125 h 988219"/>
                <a:gd name="connsiteX9" fmla="*/ 1107281 w 1126331"/>
                <a:gd name="connsiteY9" fmla="*/ 216694 h 988219"/>
                <a:gd name="connsiteX10" fmla="*/ 1076325 w 1126331"/>
                <a:gd name="connsiteY10" fmla="*/ 192882 h 988219"/>
                <a:gd name="connsiteX11" fmla="*/ 1007269 w 1126331"/>
                <a:gd name="connsiteY11" fmla="*/ 154782 h 988219"/>
                <a:gd name="connsiteX12" fmla="*/ 933450 w 1126331"/>
                <a:gd name="connsiteY12" fmla="*/ 111919 h 988219"/>
                <a:gd name="connsiteX13" fmla="*/ 900113 w 1126331"/>
                <a:gd name="connsiteY13" fmla="*/ 90488 h 988219"/>
                <a:gd name="connsiteX14" fmla="*/ 847725 w 1126331"/>
                <a:gd name="connsiteY14" fmla="*/ 50007 h 988219"/>
                <a:gd name="connsiteX15" fmla="*/ 790575 w 1126331"/>
                <a:gd name="connsiteY15" fmla="*/ 0 h 988219"/>
                <a:gd name="connsiteX16" fmla="*/ 659606 w 1126331"/>
                <a:gd name="connsiteY16" fmla="*/ 61913 h 988219"/>
                <a:gd name="connsiteX17" fmla="*/ 716756 w 1126331"/>
                <a:gd name="connsiteY17" fmla="*/ 107157 h 988219"/>
                <a:gd name="connsiteX18" fmla="*/ 738188 w 1126331"/>
                <a:gd name="connsiteY18" fmla="*/ 128588 h 988219"/>
                <a:gd name="connsiteX19" fmla="*/ 752475 w 1126331"/>
                <a:gd name="connsiteY19" fmla="*/ 145257 h 988219"/>
                <a:gd name="connsiteX20" fmla="*/ 759619 w 1126331"/>
                <a:gd name="connsiteY20" fmla="*/ 159544 h 988219"/>
                <a:gd name="connsiteX21" fmla="*/ 762000 w 1126331"/>
                <a:gd name="connsiteY21" fmla="*/ 173832 h 988219"/>
                <a:gd name="connsiteX22" fmla="*/ 757238 w 1126331"/>
                <a:gd name="connsiteY22" fmla="*/ 188119 h 988219"/>
                <a:gd name="connsiteX23" fmla="*/ 723900 w 1126331"/>
                <a:gd name="connsiteY23" fmla="*/ 240507 h 988219"/>
                <a:gd name="connsiteX24" fmla="*/ 664369 w 1126331"/>
                <a:gd name="connsiteY24" fmla="*/ 326232 h 988219"/>
                <a:gd name="connsiteX25" fmla="*/ 588169 w 1126331"/>
                <a:gd name="connsiteY25" fmla="*/ 423863 h 988219"/>
                <a:gd name="connsiteX26" fmla="*/ 500063 w 1126331"/>
                <a:gd name="connsiteY26" fmla="*/ 521494 h 988219"/>
                <a:gd name="connsiteX27" fmla="*/ 395288 w 1126331"/>
                <a:gd name="connsiteY27" fmla="*/ 623888 h 988219"/>
                <a:gd name="connsiteX28" fmla="*/ 311944 w 1126331"/>
                <a:gd name="connsiteY28" fmla="*/ 697707 h 988219"/>
                <a:gd name="connsiteX29" fmla="*/ 176213 w 1126331"/>
                <a:gd name="connsiteY29" fmla="*/ 807244 h 988219"/>
                <a:gd name="connsiteX30" fmla="*/ 69056 w 1126331"/>
                <a:gd name="connsiteY30" fmla="*/ 888207 h 988219"/>
                <a:gd name="connsiteX31" fmla="*/ 14288 w 1126331"/>
                <a:gd name="connsiteY31" fmla="*/ 926307 h 988219"/>
                <a:gd name="connsiteX32" fmla="*/ 2381 w 1126331"/>
                <a:gd name="connsiteY32" fmla="*/ 947738 h 988219"/>
                <a:gd name="connsiteX33" fmla="*/ 0 w 1126331"/>
                <a:gd name="connsiteY33" fmla="*/ 966788 h 988219"/>
                <a:gd name="connsiteX34" fmla="*/ 4763 w 1126331"/>
                <a:gd name="connsiteY34" fmla="*/ 981075 h 988219"/>
                <a:gd name="connsiteX35" fmla="*/ 14288 w 1126331"/>
                <a:gd name="connsiteY35" fmla="*/ 988219 h 988219"/>
                <a:gd name="connsiteX36" fmla="*/ 35719 w 1126331"/>
                <a:gd name="connsiteY36" fmla="*/ 988219 h 988219"/>
                <a:gd name="connsiteX37" fmla="*/ 85725 w 1126331"/>
                <a:gd name="connsiteY37" fmla="*/ 962025 h 988219"/>
                <a:gd name="connsiteX38" fmla="*/ 250031 w 1126331"/>
                <a:gd name="connsiteY38" fmla="*/ 878682 h 988219"/>
                <a:gd name="connsiteX39" fmla="*/ 416719 w 1126331"/>
                <a:gd name="connsiteY39" fmla="*/ 783432 h 988219"/>
                <a:gd name="connsiteX40" fmla="*/ 597694 w 1126331"/>
                <a:gd name="connsiteY40" fmla="*/ 664369 h 988219"/>
                <a:gd name="connsiteX41" fmla="*/ 802481 w 1126331"/>
                <a:gd name="connsiteY41" fmla="*/ 5119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988219">
                  <a:moveTo>
                    <a:pt x="802481" y="511969"/>
                  </a:moveTo>
                  <a:lnTo>
                    <a:pt x="964406" y="385763"/>
                  </a:lnTo>
                  <a:lnTo>
                    <a:pt x="1033463" y="330994"/>
                  </a:lnTo>
                  <a:lnTo>
                    <a:pt x="1057275" y="319088"/>
                  </a:lnTo>
                  <a:lnTo>
                    <a:pt x="1073944" y="311944"/>
                  </a:lnTo>
                  <a:lnTo>
                    <a:pt x="1104900" y="292894"/>
                  </a:lnTo>
                  <a:lnTo>
                    <a:pt x="1123950" y="271463"/>
                  </a:lnTo>
                  <a:lnTo>
                    <a:pt x="1126331" y="257175"/>
                  </a:lnTo>
                  <a:lnTo>
                    <a:pt x="1121569" y="238125"/>
                  </a:lnTo>
                  <a:lnTo>
                    <a:pt x="1107281" y="216694"/>
                  </a:lnTo>
                  <a:lnTo>
                    <a:pt x="1076325" y="192882"/>
                  </a:lnTo>
                  <a:lnTo>
                    <a:pt x="1007269" y="154782"/>
                  </a:lnTo>
                  <a:lnTo>
                    <a:pt x="933450" y="111919"/>
                  </a:lnTo>
                  <a:lnTo>
                    <a:pt x="900113" y="90488"/>
                  </a:lnTo>
                  <a:lnTo>
                    <a:pt x="847725" y="50007"/>
                  </a:lnTo>
                  <a:lnTo>
                    <a:pt x="790575" y="0"/>
                  </a:lnTo>
                  <a:lnTo>
                    <a:pt x="659606" y="61913"/>
                  </a:lnTo>
                  <a:lnTo>
                    <a:pt x="716756" y="107157"/>
                  </a:lnTo>
                  <a:lnTo>
                    <a:pt x="738188" y="128588"/>
                  </a:lnTo>
                  <a:lnTo>
                    <a:pt x="752475" y="145257"/>
                  </a:lnTo>
                  <a:lnTo>
                    <a:pt x="759619" y="159544"/>
                  </a:lnTo>
                  <a:lnTo>
                    <a:pt x="762000" y="173832"/>
                  </a:lnTo>
                  <a:lnTo>
                    <a:pt x="757238" y="188119"/>
                  </a:lnTo>
                  <a:lnTo>
                    <a:pt x="723900" y="240507"/>
                  </a:lnTo>
                  <a:lnTo>
                    <a:pt x="664369" y="326232"/>
                  </a:lnTo>
                  <a:lnTo>
                    <a:pt x="588169" y="423863"/>
                  </a:lnTo>
                  <a:lnTo>
                    <a:pt x="500063" y="521494"/>
                  </a:lnTo>
                  <a:lnTo>
                    <a:pt x="395288" y="623888"/>
                  </a:lnTo>
                  <a:lnTo>
                    <a:pt x="311944" y="697707"/>
                  </a:lnTo>
                  <a:lnTo>
                    <a:pt x="176213" y="807244"/>
                  </a:lnTo>
                  <a:lnTo>
                    <a:pt x="69056" y="888207"/>
                  </a:lnTo>
                  <a:lnTo>
                    <a:pt x="14288" y="926307"/>
                  </a:lnTo>
                  <a:lnTo>
                    <a:pt x="2381" y="947738"/>
                  </a:lnTo>
                  <a:lnTo>
                    <a:pt x="0" y="966788"/>
                  </a:lnTo>
                  <a:lnTo>
                    <a:pt x="4763" y="981075"/>
                  </a:lnTo>
                  <a:lnTo>
                    <a:pt x="14288" y="988219"/>
                  </a:lnTo>
                  <a:lnTo>
                    <a:pt x="35719" y="988219"/>
                  </a:lnTo>
                  <a:lnTo>
                    <a:pt x="85725" y="962025"/>
                  </a:lnTo>
                  <a:lnTo>
                    <a:pt x="250031" y="878682"/>
                  </a:lnTo>
                  <a:lnTo>
                    <a:pt x="416719" y="783432"/>
                  </a:lnTo>
                  <a:lnTo>
                    <a:pt x="597694" y="664369"/>
                  </a:lnTo>
                  <a:lnTo>
                    <a:pt x="802481" y="511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3">
              <a:extLst>
                <a:ext uri="{FF2B5EF4-FFF2-40B4-BE49-F238E27FC236}">
                  <a16:creationId xmlns:a16="http://schemas.microsoft.com/office/drawing/2014/main" id="{C14045F6-DAEA-4805-AF2B-025D8197EAA0}"/>
                </a:ext>
              </a:extLst>
            </p:cNvPr>
            <p:cNvSpPr/>
            <p:nvPr/>
          </p:nvSpPr>
          <p:spPr>
            <a:xfrm>
              <a:off x="4327525" y="2928938"/>
              <a:ext cx="939800" cy="676275"/>
            </a:xfrm>
            <a:custGeom>
              <a:avLst/>
              <a:gdLst>
                <a:gd name="connsiteX0" fmla="*/ 100013 w 940594"/>
                <a:gd name="connsiteY0" fmla="*/ 307181 h 676275"/>
                <a:gd name="connsiteX1" fmla="*/ 100013 w 940594"/>
                <a:gd name="connsiteY1" fmla="*/ 238125 h 676275"/>
                <a:gd name="connsiteX2" fmla="*/ 95250 w 940594"/>
                <a:gd name="connsiteY2" fmla="*/ 192881 h 676275"/>
                <a:gd name="connsiteX3" fmla="*/ 85725 w 940594"/>
                <a:gd name="connsiteY3" fmla="*/ 145256 h 676275"/>
                <a:gd name="connsiteX4" fmla="*/ 71438 w 940594"/>
                <a:gd name="connsiteY4" fmla="*/ 107156 h 676275"/>
                <a:gd name="connsiteX5" fmla="*/ 52388 w 940594"/>
                <a:gd name="connsiteY5" fmla="*/ 78581 h 676275"/>
                <a:gd name="connsiteX6" fmla="*/ 33338 w 940594"/>
                <a:gd name="connsiteY6" fmla="*/ 57150 h 676275"/>
                <a:gd name="connsiteX7" fmla="*/ 0 w 940594"/>
                <a:gd name="connsiteY7" fmla="*/ 30956 h 676275"/>
                <a:gd name="connsiteX8" fmla="*/ 161925 w 940594"/>
                <a:gd name="connsiteY8" fmla="*/ 0 h 676275"/>
                <a:gd name="connsiteX9" fmla="*/ 169069 w 940594"/>
                <a:gd name="connsiteY9" fmla="*/ 35718 h 676275"/>
                <a:gd name="connsiteX10" fmla="*/ 178594 w 940594"/>
                <a:gd name="connsiteY10" fmla="*/ 57150 h 676275"/>
                <a:gd name="connsiteX11" fmla="*/ 190500 w 940594"/>
                <a:gd name="connsiteY11" fmla="*/ 71437 h 676275"/>
                <a:gd name="connsiteX12" fmla="*/ 223838 w 940594"/>
                <a:gd name="connsiteY12" fmla="*/ 80962 h 676275"/>
                <a:gd name="connsiteX13" fmla="*/ 259557 w 940594"/>
                <a:gd name="connsiteY13" fmla="*/ 90487 h 676275"/>
                <a:gd name="connsiteX14" fmla="*/ 304800 w 940594"/>
                <a:gd name="connsiteY14" fmla="*/ 109537 h 676275"/>
                <a:gd name="connsiteX15" fmla="*/ 338138 w 940594"/>
                <a:gd name="connsiteY15" fmla="*/ 130968 h 676275"/>
                <a:gd name="connsiteX16" fmla="*/ 354807 w 940594"/>
                <a:gd name="connsiteY16" fmla="*/ 145256 h 676275"/>
                <a:gd name="connsiteX17" fmla="*/ 364332 w 940594"/>
                <a:gd name="connsiteY17" fmla="*/ 161925 h 676275"/>
                <a:gd name="connsiteX18" fmla="*/ 366713 w 940594"/>
                <a:gd name="connsiteY18" fmla="*/ 178593 h 676275"/>
                <a:gd name="connsiteX19" fmla="*/ 357188 w 940594"/>
                <a:gd name="connsiteY19" fmla="*/ 190500 h 676275"/>
                <a:gd name="connsiteX20" fmla="*/ 338138 w 940594"/>
                <a:gd name="connsiteY20" fmla="*/ 211931 h 676275"/>
                <a:gd name="connsiteX21" fmla="*/ 319088 w 940594"/>
                <a:gd name="connsiteY21" fmla="*/ 240506 h 676275"/>
                <a:gd name="connsiteX22" fmla="*/ 297657 w 940594"/>
                <a:gd name="connsiteY22" fmla="*/ 288131 h 676275"/>
                <a:gd name="connsiteX23" fmla="*/ 285750 w 940594"/>
                <a:gd name="connsiteY23" fmla="*/ 347662 h 676275"/>
                <a:gd name="connsiteX24" fmla="*/ 278607 w 940594"/>
                <a:gd name="connsiteY24" fmla="*/ 416718 h 676275"/>
                <a:gd name="connsiteX25" fmla="*/ 285750 w 940594"/>
                <a:gd name="connsiteY25" fmla="*/ 469106 h 676275"/>
                <a:gd name="connsiteX26" fmla="*/ 300038 w 940594"/>
                <a:gd name="connsiteY26" fmla="*/ 504825 h 676275"/>
                <a:gd name="connsiteX27" fmla="*/ 316707 w 940594"/>
                <a:gd name="connsiteY27" fmla="*/ 523875 h 676275"/>
                <a:gd name="connsiteX28" fmla="*/ 335757 w 940594"/>
                <a:gd name="connsiteY28" fmla="*/ 533400 h 676275"/>
                <a:gd name="connsiteX29" fmla="*/ 359569 w 940594"/>
                <a:gd name="connsiteY29" fmla="*/ 538162 h 676275"/>
                <a:gd name="connsiteX30" fmla="*/ 392907 w 940594"/>
                <a:gd name="connsiteY30" fmla="*/ 540543 h 676275"/>
                <a:gd name="connsiteX31" fmla="*/ 497682 w 940594"/>
                <a:gd name="connsiteY31" fmla="*/ 526256 h 676275"/>
                <a:gd name="connsiteX32" fmla="*/ 573882 w 940594"/>
                <a:gd name="connsiteY32" fmla="*/ 509587 h 676275"/>
                <a:gd name="connsiteX33" fmla="*/ 623888 w 940594"/>
                <a:gd name="connsiteY33" fmla="*/ 488156 h 676275"/>
                <a:gd name="connsiteX34" fmla="*/ 654844 w 940594"/>
                <a:gd name="connsiteY34" fmla="*/ 471487 h 676275"/>
                <a:gd name="connsiteX35" fmla="*/ 685800 w 940594"/>
                <a:gd name="connsiteY35" fmla="*/ 450056 h 676275"/>
                <a:gd name="connsiteX36" fmla="*/ 702469 w 940594"/>
                <a:gd name="connsiteY36" fmla="*/ 445293 h 676275"/>
                <a:gd name="connsiteX37" fmla="*/ 733425 w 940594"/>
                <a:gd name="connsiteY37" fmla="*/ 447675 h 676275"/>
                <a:gd name="connsiteX38" fmla="*/ 778669 w 940594"/>
                <a:gd name="connsiteY38" fmla="*/ 457200 h 676275"/>
                <a:gd name="connsiteX39" fmla="*/ 823913 w 940594"/>
                <a:gd name="connsiteY39" fmla="*/ 476250 h 676275"/>
                <a:gd name="connsiteX40" fmla="*/ 869157 w 940594"/>
                <a:gd name="connsiteY40" fmla="*/ 500062 h 676275"/>
                <a:gd name="connsiteX41" fmla="*/ 900113 w 940594"/>
                <a:gd name="connsiteY41" fmla="*/ 521493 h 676275"/>
                <a:gd name="connsiteX42" fmla="*/ 926307 w 940594"/>
                <a:gd name="connsiteY42" fmla="*/ 545306 h 676275"/>
                <a:gd name="connsiteX43" fmla="*/ 938213 w 940594"/>
                <a:gd name="connsiteY43" fmla="*/ 564356 h 676275"/>
                <a:gd name="connsiteX44" fmla="*/ 940594 w 940594"/>
                <a:gd name="connsiteY44" fmla="*/ 585787 h 676275"/>
                <a:gd name="connsiteX45" fmla="*/ 928688 w 940594"/>
                <a:gd name="connsiteY45" fmla="*/ 607218 h 676275"/>
                <a:gd name="connsiteX46" fmla="*/ 904875 w 940594"/>
                <a:gd name="connsiteY46" fmla="*/ 631031 h 676275"/>
                <a:gd name="connsiteX47" fmla="*/ 869157 w 940594"/>
                <a:gd name="connsiteY47" fmla="*/ 650081 h 676275"/>
                <a:gd name="connsiteX48" fmla="*/ 831057 w 940594"/>
                <a:gd name="connsiteY48" fmla="*/ 661987 h 676275"/>
                <a:gd name="connsiteX49" fmla="*/ 757238 w 940594"/>
                <a:gd name="connsiteY49" fmla="*/ 671512 h 676275"/>
                <a:gd name="connsiteX50" fmla="*/ 631032 w 940594"/>
                <a:gd name="connsiteY50" fmla="*/ 673893 h 676275"/>
                <a:gd name="connsiteX51" fmla="*/ 416719 w 940594"/>
                <a:gd name="connsiteY51" fmla="*/ 676275 h 676275"/>
                <a:gd name="connsiteX52" fmla="*/ 290513 w 940594"/>
                <a:gd name="connsiteY52" fmla="*/ 673893 h 676275"/>
                <a:gd name="connsiteX53" fmla="*/ 264319 w 940594"/>
                <a:gd name="connsiteY53" fmla="*/ 673893 h 676275"/>
                <a:gd name="connsiteX54" fmla="*/ 226219 w 940594"/>
                <a:gd name="connsiteY54" fmla="*/ 666750 h 676275"/>
                <a:gd name="connsiteX55" fmla="*/ 192882 w 940594"/>
                <a:gd name="connsiteY55" fmla="*/ 650081 h 676275"/>
                <a:gd name="connsiteX56" fmla="*/ 159544 w 940594"/>
                <a:gd name="connsiteY56" fmla="*/ 626268 h 676275"/>
                <a:gd name="connsiteX57" fmla="*/ 140494 w 940594"/>
                <a:gd name="connsiteY57" fmla="*/ 602456 h 676275"/>
                <a:gd name="connsiteX58" fmla="*/ 128588 w 940594"/>
                <a:gd name="connsiteY58" fmla="*/ 576262 h 676275"/>
                <a:gd name="connsiteX59" fmla="*/ 119063 w 940594"/>
                <a:gd name="connsiteY59" fmla="*/ 538162 h 676275"/>
                <a:gd name="connsiteX60" fmla="*/ 107157 w 940594"/>
                <a:gd name="connsiteY60" fmla="*/ 440531 h 676275"/>
                <a:gd name="connsiteX61" fmla="*/ 100013 w 940594"/>
                <a:gd name="connsiteY61" fmla="*/ 30718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40594" h="676275">
                  <a:moveTo>
                    <a:pt x="100013" y="307181"/>
                  </a:moveTo>
                  <a:lnTo>
                    <a:pt x="100013" y="238125"/>
                  </a:lnTo>
                  <a:lnTo>
                    <a:pt x="95250" y="192881"/>
                  </a:lnTo>
                  <a:lnTo>
                    <a:pt x="85725" y="145256"/>
                  </a:lnTo>
                  <a:lnTo>
                    <a:pt x="71438" y="107156"/>
                  </a:lnTo>
                  <a:lnTo>
                    <a:pt x="52388" y="78581"/>
                  </a:lnTo>
                  <a:lnTo>
                    <a:pt x="33338" y="57150"/>
                  </a:lnTo>
                  <a:lnTo>
                    <a:pt x="0" y="30956"/>
                  </a:lnTo>
                  <a:lnTo>
                    <a:pt x="161925" y="0"/>
                  </a:lnTo>
                  <a:lnTo>
                    <a:pt x="169069" y="35718"/>
                  </a:lnTo>
                  <a:lnTo>
                    <a:pt x="178594" y="57150"/>
                  </a:lnTo>
                  <a:lnTo>
                    <a:pt x="190500" y="71437"/>
                  </a:lnTo>
                  <a:lnTo>
                    <a:pt x="223838" y="80962"/>
                  </a:lnTo>
                  <a:lnTo>
                    <a:pt x="259557" y="90487"/>
                  </a:lnTo>
                  <a:lnTo>
                    <a:pt x="304800" y="109537"/>
                  </a:lnTo>
                  <a:lnTo>
                    <a:pt x="338138" y="130968"/>
                  </a:lnTo>
                  <a:lnTo>
                    <a:pt x="354807" y="145256"/>
                  </a:lnTo>
                  <a:lnTo>
                    <a:pt x="364332" y="161925"/>
                  </a:lnTo>
                  <a:lnTo>
                    <a:pt x="366713" y="178593"/>
                  </a:lnTo>
                  <a:lnTo>
                    <a:pt x="357188" y="190500"/>
                  </a:lnTo>
                  <a:lnTo>
                    <a:pt x="338138" y="211931"/>
                  </a:lnTo>
                  <a:lnTo>
                    <a:pt x="319088" y="240506"/>
                  </a:lnTo>
                  <a:lnTo>
                    <a:pt x="297657" y="288131"/>
                  </a:lnTo>
                  <a:lnTo>
                    <a:pt x="285750" y="347662"/>
                  </a:lnTo>
                  <a:lnTo>
                    <a:pt x="278607" y="416718"/>
                  </a:lnTo>
                  <a:lnTo>
                    <a:pt x="285750" y="469106"/>
                  </a:lnTo>
                  <a:lnTo>
                    <a:pt x="300038" y="504825"/>
                  </a:lnTo>
                  <a:lnTo>
                    <a:pt x="316707" y="523875"/>
                  </a:lnTo>
                  <a:lnTo>
                    <a:pt x="335757" y="533400"/>
                  </a:lnTo>
                  <a:lnTo>
                    <a:pt x="359569" y="538162"/>
                  </a:lnTo>
                  <a:lnTo>
                    <a:pt x="392907" y="540543"/>
                  </a:lnTo>
                  <a:lnTo>
                    <a:pt x="497682" y="526256"/>
                  </a:lnTo>
                  <a:lnTo>
                    <a:pt x="573882" y="509587"/>
                  </a:lnTo>
                  <a:lnTo>
                    <a:pt x="623888" y="488156"/>
                  </a:lnTo>
                  <a:lnTo>
                    <a:pt x="654844" y="471487"/>
                  </a:lnTo>
                  <a:lnTo>
                    <a:pt x="685800" y="450056"/>
                  </a:lnTo>
                  <a:lnTo>
                    <a:pt x="702469" y="445293"/>
                  </a:lnTo>
                  <a:lnTo>
                    <a:pt x="733425" y="447675"/>
                  </a:lnTo>
                  <a:lnTo>
                    <a:pt x="778669" y="457200"/>
                  </a:lnTo>
                  <a:lnTo>
                    <a:pt x="823913" y="476250"/>
                  </a:lnTo>
                  <a:lnTo>
                    <a:pt x="869157" y="500062"/>
                  </a:lnTo>
                  <a:lnTo>
                    <a:pt x="900113" y="521493"/>
                  </a:lnTo>
                  <a:lnTo>
                    <a:pt x="926307" y="545306"/>
                  </a:lnTo>
                  <a:lnTo>
                    <a:pt x="938213" y="564356"/>
                  </a:lnTo>
                  <a:lnTo>
                    <a:pt x="940594" y="585787"/>
                  </a:lnTo>
                  <a:lnTo>
                    <a:pt x="928688" y="607218"/>
                  </a:lnTo>
                  <a:lnTo>
                    <a:pt x="904875" y="631031"/>
                  </a:lnTo>
                  <a:lnTo>
                    <a:pt x="869157" y="650081"/>
                  </a:lnTo>
                  <a:lnTo>
                    <a:pt x="831057" y="661987"/>
                  </a:lnTo>
                  <a:lnTo>
                    <a:pt x="757238" y="671512"/>
                  </a:lnTo>
                  <a:lnTo>
                    <a:pt x="631032" y="673893"/>
                  </a:lnTo>
                  <a:lnTo>
                    <a:pt x="416719" y="676275"/>
                  </a:lnTo>
                  <a:lnTo>
                    <a:pt x="290513" y="673893"/>
                  </a:lnTo>
                  <a:lnTo>
                    <a:pt x="264319" y="673893"/>
                  </a:lnTo>
                  <a:lnTo>
                    <a:pt x="226219" y="666750"/>
                  </a:lnTo>
                  <a:lnTo>
                    <a:pt x="192882" y="650081"/>
                  </a:lnTo>
                  <a:lnTo>
                    <a:pt x="159544" y="626268"/>
                  </a:lnTo>
                  <a:lnTo>
                    <a:pt x="140494" y="602456"/>
                  </a:lnTo>
                  <a:lnTo>
                    <a:pt x="128588" y="576262"/>
                  </a:lnTo>
                  <a:lnTo>
                    <a:pt x="119063" y="538162"/>
                  </a:lnTo>
                  <a:lnTo>
                    <a:pt x="107157" y="440531"/>
                  </a:lnTo>
                  <a:lnTo>
                    <a:pt x="100013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34">
              <a:extLst>
                <a:ext uri="{FF2B5EF4-FFF2-40B4-BE49-F238E27FC236}">
                  <a16:creationId xmlns:a16="http://schemas.microsoft.com/office/drawing/2014/main" id="{2E872129-0950-4677-95AA-54FCC5D09ADB}"/>
                </a:ext>
              </a:extLst>
            </p:cNvPr>
            <p:cNvSpPr/>
            <p:nvPr/>
          </p:nvSpPr>
          <p:spPr>
            <a:xfrm>
              <a:off x="3276600" y="3895725"/>
              <a:ext cx="1489075" cy="419100"/>
            </a:xfrm>
            <a:custGeom>
              <a:avLst/>
              <a:gdLst>
                <a:gd name="connsiteX0" fmla="*/ 519113 w 1488281"/>
                <a:gd name="connsiteY0" fmla="*/ 152400 h 419100"/>
                <a:gd name="connsiteX1" fmla="*/ 735806 w 1488281"/>
                <a:gd name="connsiteY1" fmla="*/ 104775 h 419100"/>
                <a:gd name="connsiteX2" fmla="*/ 988219 w 1488281"/>
                <a:gd name="connsiteY2" fmla="*/ 54769 h 419100"/>
                <a:gd name="connsiteX3" fmla="*/ 1073944 w 1488281"/>
                <a:gd name="connsiteY3" fmla="*/ 26194 h 419100"/>
                <a:gd name="connsiteX4" fmla="*/ 1135856 w 1488281"/>
                <a:gd name="connsiteY4" fmla="*/ 2381 h 419100"/>
                <a:gd name="connsiteX5" fmla="*/ 1147763 w 1488281"/>
                <a:gd name="connsiteY5" fmla="*/ 0 h 419100"/>
                <a:gd name="connsiteX6" fmla="*/ 1231106 w 1488281"/>
                <a:gd name="connsiteY6" fmla="*/ 2381 h 419100"/>
                <a:gd name="connsiteX7" fmla="*/ 1326356 w 1488281"/>
                <a:gd name="connsiteY7" fmla="*/ 7144 h 419100"/>
                <a:gd name="connsiteX8" fmla="*/ 1400175 w 1488281"/>
                <a:gd name="connsiteY8" fmla="*/ 16669 h 419100"/>
                <a:gd name="connsiteX9" fmla="*/ 1440656 w 1488281"/>
                <a:gd name="connsiteY9" fmla="*/ 28575 h 419100"/>
                <a:gd name="connsiteX10" fmla="*/ 1464469 w 1488281"/>
                <a:gd name="connsiteY10" fmla="*/ 38100 h 419100"/>
                <a:gd name="connsiteX11" fmla="*/ 1478756 w 1488281"/>
                <a:gd name="connsiteY11" fmla="*/ 50006 h 419100"/>
                <a:gd name="connsiteX12" fmla="*/ 1485900 w 1488281"/>
                <a:gd name="connsiteY12" fmla="*/ 66675 h 419100"/>
                <a:gd name="connsiteX13" fmla="*/ 1488281 w 1488281"/>
                <a:gd name="connsiteY13" fmla="*/ 88106 h 419100"/>
                <a:gd name="connsiteX14" fmla="*/ 1485900 w 1488281"/>
                <a:gd name="connsiteY14" fmla="*/ 111919 h 419100"/>
                <a:gd name="connsiteX15" fmla="*/ 1473994 w 1488281"/>
                <a:gd name="connsiteY15" fmla="*/ 138113 h 419100"/>
                <a:gd name="connsiteX16" fmla="*/ 1450181 w 1488281"/>
                <a:gd name="connsiteY16" fmla="*/ 157163 h 419100"/>
                <a:gd name="connsiteX17" fmla="*/ 1419225 w 1488281"/>
                <a:gd name="connsiteY17" fmla="*/ 169069 h 419100"/>
                <a:gd name="connsiteX18" fmla="*/ 1354931 w 1488281"/>
                <a:gd name="connsiteY18" fmla="*/ 180975 h 419100"/>
                <a:gd name="connsiteX19" fmla="*/ 1188244 w 1488281"/>
                <a:gd name="connsiteY19" fmla="*/ 200025 h 419100"/>
                <a:gd name="connsiteX20" fmla="*/ 873919 w 1488281"/>
                <a:gd name="connsiteY20" fmla="*/ 247650 h 419100"/>
                <a:gd name="connsiteX21" fmla="*/ 619125 w 1488281"/>
                <a:gd name="connsiteY21" fmla="*/ 302419 h 419100"/>
                <a:gd name="connsiteX22" fmla="*/ 504825 w 1488281"/>
                <a:gd name="connsiteY22" fmla="*/ 340519 h 419100"/>
                <a:gd name="connsiteX23" fmla="*/ 423863 w 1488281"/>
                <a:gd name="connsiteY23" fmla="*/ 373856 h 419100"/>
                <a:gd name="connsiteX24" fmla="*/ 383381 w 1488281"/>
                <a:gd name="connsiteY24" fmla="*/ 392906 h 419100"/>
                <a:gd name="connsiteX25" fmla="*/ 345281 w 1488281"/>
                <a:gd name="connsiteY25" fmla="*/ 409575 h 419100"/>
                <a:gd name="connsiteX26" fmla="*/ 309563 w 1488281"/>
                <a:gd name="connsiteY26" fmla="*/ 416719 h 419100"/>
                <a:gd name="connsiteX27" fmla="*/ 288131 w 1488281"/>
                <a:gd name="connsiteY27" fmla="*/ 419100 h 419100"/>
                <a:gd name="connsiteX28" fmla="*/ 266700 w 1488281"/>
                <a:gd name="connsiteY28" fmla="*/ 409575 h 419100"/>
                <a:gd name="connsiteX29" fmla="*/ 245269 w 1488281"/>
                <a:gd name="connsiteY29" fmla="*/ 395288 h 419100"/>
                <a:gd name="connsiteX30" fmla="*/ 185738 w 1488281"/>
                <a:gd name="connsiteY30" fmla="*/ 359569 h 419100"/>
                <a:gd name="connsiteX31" fmla="*/ 133350 w 1488281"/>
                <a:gd name="connsiteY31" fmla="*/ 323850 h 419100"/>
                <a:gd name="connsiteX32" fmla="*/ 102394 w 1488281"/>
                <a:gd name="connsiteY32" fmla="*/ 297656 h 419100"/>
                <a:gd name="connsiteX33" fmla="*/ 76200 w 1488281"/>
                <a:gd name="connsiteY33" fmla="*/ 271463 h 419100"/>
                <a:gd name="connsiteX34" fmla="*/ 50006 w 1488281"/>
                <a:gd name="connsiteY34" fmla="*/ 240506 h 419100"/>
                <a:gd name="connsiteX35" fmla="*/ 26194 w 1488281"/>
                <a:gd name="connsiteY35" fmla="*/ 202406 h 419100"/>
                <a:gd name="connsiteX36" fmla="*/ 16669 w 1488281"/>
                <a:gd name="connsiteY36" fmla="*/ 171450 h 419100"/>
                <a:gd name="connsiteX37" fmla="*/ 11906 w 1488281"/>
                <a:gd name="connsiteY37" fmla="*/ 140494 h 419100"/>
                <a:gd name="connsiteX38" fmla="*/ 4763 w 1488281"/>
                <a:gd name="connsiteY38" fmla="*/ 114300 h 419100"/>
                <a:gd name="connsiteX39" fmla="*/ 0 w 1488281"/>
                <a:gd name="connsiteY39" fmla="*/ 95250 h 419100"/>
                <a:gd name="connsiteX40" fmla="*/ 0 w 1488281"/>
                <a:gd name="connsiteY40" fmla="*/ 78581 h 419100"/>
                <a:gd name="connsiteX41" fmla="*/ 16669 w 1488281"/>
                <a:gd name="connsiteY41" fmla="*/ 71438 h 419100"/>
                <a:gd name="connsiteX42" fmla="*/ 30956 w 1488281"/>
                <a:gd name="connsiteY42" fmla="*/ 73819 h 419100"/>
                <a:gd name="connsiteX43" fmla="*/ 52388 w 1488281"/>
                <a:gd name="connsiteY43" fmla="*/ 83344 h 419100"/>
                <a:gd name="connsiteX44" fmla="*/ 61913 w 1488281"/>
                <a:gd name="connsiteY44" fmla="*/ 102394 h 419100"/>
                <a:gd name="connsiteX45" fmla="*/ 71438 w 1488281"/>
                <a:gd name="connsiteY45" fmla="*/ 130969 h 419100"/>
                <a:gd name="connsiteX46" fmla="*/ 100013 w 1488281"/>
                <a:gd name="connsiteY46" fmla="*/ 161925 h 419100"/>
                <a:gd name="connsiteX47" fmla="*/ 135731 w 1488281"/>
                <a:gd name="connsiteY47" fmla="*/ 180975 h 419100"/>
                <a:gd name="connsiteX48" fmla="*/ 176213 w 1488281"/>
                <a:gd name="connsiteY48" fmla="*/ 190500 h 419100"/>
                <a:gd name="connsiteX49" fmla="*/ 233363 w 1488281"/>
                <a:gd name="connsiteY49" fmla="*/ 197644 h 419100"/>
                <a:gd name="connsiteX50" fmla="*/ 302419 w 1488281"/>
                <a:gd name="connsiteY50" fmla="*/ 200025 h 419100"/>
                <a:gd name="connsiteX51" fmla="*/ 419100 w 1488281"/>
                <a:gd name="connsiteY51" fmla="*/ 173831 h 419100"/>
                <a:gd name="connsiteX52" fmla="*/ 519113 w 1488281"/>
                <a:gd name="connsiteY52" fmla="*/ 1524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8281" h="419100">
                  <a:moveTo>
                    <a:pt x="519113" y="152400"/>
                  </a:moveTo>
                  <a:lnTo>
                    <a:pt x="735806" y="104775"/>
                  </a:lnTo>
                  <a:lnTo>
                    <a:pt x="988219" y="54769"/>
                  </a:lnTo>
                  <a:lnTo>
                    <a:pt x="1073944" y="26194"/>
                  </a:lnTo>
                  <a:lnTo>
                    <a:pt x="1135856" y="2381"/>
                  </a:lnTo>
                  <a:lnTo>
                    <a:pt x="1147763" y="0"/>
                  </a:lnTo>
                  <a:lnTo>
                    <a:pt x="1231106" y="2381"/>
                  </a:lnTo>
                  <a:lnTo>
                    <a:pt x="1326356" y="7144"/>
                  </a:lnTo>
                  <a:lnTo>
                    <a:pt x="1400175" y="16669"/>
                  </a:lnTo>
                  <a:lnTo>
                    <a:pt x="1440656" y="28575"/>
                  </a:lnTo>
                  <a:lnTo>
                    <a:pt x="1464469" y="38100"/>
                  </a:lnTo>
                  <a:lnTo>
                    <a:pt x="1478756" y="50006"/>
                  </a:lnTo>
                  <a:lnTo>
                    <a:pt x="1485900" y="66675"/>
                  </a:lnTo>
                  <a:lnTo>
                    <a:pt x="1488281" y="88106"/>
                  </a:lnTo>
                  <a:lnTo>
                    <a:pt x="1485900" y="111919"/>
                  </a:lnTo>
                  <a:lnTo>
                    <a:pt x="1473994" y="138113"/>
                  </a:lnTo>
                  <a:lnTo>
                    <a:pt x="1450181" y="157163"/>
                  </a:lnTo>
                  <a:lnTo>
                    <a:pt x="1419225" y="169069"/>
                  </a:lnTo>
                  <a:lnTo>
                    <a:pt x="1354931" y="180975"/>
                  </a:lnTo>
                  <a:lnTo>
                    <a:pt x="1188244" y="200025"/>
                  </a:lnTo>
                  <a:lnTo>
                    <a:pt x="873919" y="247650"/>
                  </a:lnTo>
                  <a:lnTo>
                    <a:pt x="619125" y="302419"/>
                  </a:lnTo>
                  <a:lnTo>
                    <a:pt x="504825" y="340519"/>
                  </a:lnTo>
                  <a:lnTo>
                    <a:pt x="423863" y="373856"/>
                  </a:lnTo>
                  <a:lnTo>
                    <a:pt x="383381" y="392906"/>
                  </a:lnTo>
                  <a:lnTo>
                    <a:pt x="345281" y="409575"/>
                  </a:lnTo>
                  <a:lnTo>
                    <a:pt x="309563" y="416719"/>
                  </a:lnTo>
                  <a:lnTo>
                    <a:pt x="288131" y="419100"/>
                  </a:lnTo>
                  <a:lnTo>
                    <a:pt x="266700" y="409575"/>
                  </a:lnTo>
                  <a:lnTo>
                    <a:pt x="245269" y="395288"/>
                  </a:lnTo>
                  <a:lnTo>
                    <a:pt x="185738" y="359569"/>
                  </a:lnTo>
                  <a:lnTo>
                    <a:pt x="133350" y="323850"/>
                  </a:lnTo>
                  <a:lnTo>
                    <a:pt x="102394" y="297656"/>
                  </a:lnTo>
                  <a:lnTo>
                    <a:pt x="76200" y="271463"/>
                  </a:lnTo>
                  <a:lnTo>
                    <a:pt x="50006" y="240506"/>
                  </a:lnTo>
                  <a:lnTo>
                    <a:pt x="26194" y="202406"/>
                  </a:lnTo>
                  <a:lnTo>
                    <a:pt x="16669" y="171450"/>
                  </a:lnTo>
                  <a:lnTo>
                    <a:pt x="11906" y="140494"/>
                  </a:lnTo>
                  <a:lnTo>
                    <a:pt x="4763" y="114300"/>
                  </a:lnTo>
                  <a:lnTo>
                    <a:pt x="0" y="95250"/>
                  </a:lnTo>
                  <a:lnTo>
                    <a:pt x="0" y="78581"/>
                  </a:lnTo>
                  <a:lnTo>
                    <a:pt x="16669" y="71438"/>
                  </a:lnTo>
                  <a:lnTo>
                    <a:pt x="30956" y="73819"/>
                  </a:lnTo>
                  <a:lnTo>
                    <a:pt x="52388" y="83344"/>
                  </a:lnTo>
                  <a:lnTo>
                    <a:pt x="61913" y="102394"/>
                  </a:lnTo>
                  <a:lnTo>
                    <a:pt x="71438" y="130969"/>
                  </a:lnTo>
                  <a:lnTo>
                    <a:pt x="100013" y="161925"/>
                  </a:lnTo>
                  <a:lnTo>
                    <a:pt x="135731" y="180975"/>
                  </a:lnTo>
                  <a:lnTo>
                    <a:pt x="176213" y="190500"/>
                  </a:lnTo>
                  <a:lnTo>
                    <a:pt x="233363" y="197644"/>
                  </a:lnTo>
                  <a:lnTo>
                    <a:pt x="302419" y="200025"/>
                  </a:lnTo>
                  <a:lnTo>
                    <a:pt x="419100" y="173831"/>
                  </a:lnTo>
                  <a:lnTo>
                    <a:pt x="519113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5">
              <a:extLst>
                <a:ext uri="{FF2B5EF4-FFF2-40B4-BE49-F238E27FC236}">
                  <a16:creationId xmlns:a16="http://schemas.microsoft.com/office/drawing/2014/main" id="{274E8FB2-C77B-4903-AD32-91098749279D}"/>
                </a:ext>
              </a:extLst>
            </p:cNvPr>
            <p:cNvSpPr/>
            <p:nvPr/>
          </p:nvSpPr>
          <p:spPr>
            <a:xfrm>
              <a:off x="3881438" y="3443288"/>
              <a:ext cx="412750" cy="1238250"/>
            </a:xfrm>
            <a:custGeom>
              <a:avLst/>
              <a:gdLst>
                <a:gd name="connsiteX0" fmla="*/ 100012 w 411956"/>
                <a:gd name="connsiteY0" fmla="*/ 304800 h 1238250"/>
                <a:gd name="connsiteX1" fmla="*/ 97631 w 411956"/>
                <a:gd name="connsiteY1" fmla="*/ 245268 h 1238250"/>
                <a:gd name="connsiteX2" fmla="*/ 92868 w 411956"/>
                <a:gd name="connsiteY2" fmla="*/ 211931 h 1238250"/>
                <a:gd name="connsiteX3" fmla="*/ 78581 w 411956"/>
                <a:gd name="connsiteY3" fmla="*/ 161925 h 1238250"/>
                <a:gd name="connsiteX4" fmla="*/ 54768 w 411956"/>
                <a:gd name="connsiteY4" fmla="*/ 114300 h 1238250"/>
                <a:gd name="connsiteX5" fmla="*/ 28575 w 411956"/>
                <a:gd name="connsiteY5" fmla="*/ 71437 h 1238250"/>
                <a:gd name="connsiteX6" fmla="*/ 9525 w 411956"/>
                <a:gd name="connsiteY6" fmla="*/ 40481 h 1238250"/>
                <a:gd name="connsiteX7" fmla="*/ 0 w 411956"/>
                <a:gd name="connsiteY7" fmla="*/ 19050 h 1238250"/>
                <a:gd name="connsiteX8" fmla="*/ 2381 w 411956"/>
                <a:gd name="connsiteY8" fmla="*/ 9525 h 1238250"/>
                <a:gd name="connsiteX9" fmla="*/ 16668 w 411956"/>
                <a:gd name="connsiteY9" fmla="*/ 0 h 1238250"/>
                <a:gd name="connsiteX10" fmla="*/ 85725 w 411956"/>
                <a:gd name="connsiteY10" fmla="*/ 9525 h 1238250"/>
                <a:gd name="connsiteX11" fmla="*/ 154781 w 411956"/>
                <a:gd name="connsiteY11" fmla="*/ 21431 h 1238250"/>
                <a:gd name="connsiteX12" fmla="*/ 214312 w 411956"/>
                <a:gd name="connsiteY12" fmla="*/ 42862 h 1238250"/>
                <a:gd name="connsiteX13" fmla="*/ 276225 w 411956"/>
                <a:gd name="connsiteY13" fmla="*/ 69056 h 1238250"/>
                <a:gd name="connsiteX14" fmla="*/ 342900 w 411956"/>
                <a:gd name="connsiteY14" fmla="*/ 107156 h 1238250"/>
                <a:gd name="connsiteX15" fmla="*/ 383381 w 411956"/>
                <a:gd name="connsiteY15" fmla="*/ 135731 h 1238250"/>
                <a:gd name="connsiteX16" fmla="*/ 407193 w 411956"/>
                <a:gd name="connsiteY16" fmla="*/ 152400 h 1238250"/>
                <a:gd name="connsiteX17" fmla="*/ 411956 w 411956"/>
                <a:gd name="connsiteY17" fmla="*/ 161925 h 1238250"/>
                <a:gd name="connsiteX18" fmla="*/ 411956 w 411956"/>
                <a:gd name="connsiteY18" fmla="*/ 178593 h 1238250"/>
                <a:gd name="connsiteX19" fmla="*/ 397668 w 411956"/>
                <a:gd name="connsiteY19" fmla="*/ 209550 h 1238250"/>
                <a:gd name="connsiteX20" fmla="*/ 357187 w 411956"/>
                <a:gd name="connsiteY20" fmla="*/ 264318 h 1238250"/>
                <a:gd name="connsiteX21" fmla="*/ 347662 w 411956"/>
                <a:gd name="connsiteY21" fmla="*/ 278606 h 1238250"/>
                <a:gd name="connsiteX22" fmla="*/ 338137 w 411956"/>
                <a:gd name="connsiteY22" fmla="*/ 361950 h 1238250"/>
                <a:gd name="connsiteX23" fmla="*/ 326231 w 411956"/>
                <a:gd name="connsiteY23" fmla="*/ 483393 h 1238250"/>
                <a:gd name="connsiteX24" fmla="*/ 316706 w 411956"/>
                <a:gd name="connsiteY24" fmla="*/ 554831 h 1238250"/>
                <a:gd name="connsiteX25" fmla="*/ 295275 w 411956"/>
                <a:gd name="connsiteY25" fmla="*/ 735806 h 1238250"/>
                <a:gd name="connsiteX26" fmla="*/ 285750 w 411956"/>
                <a:gd name="connsiteY26" fmla="*/ 852487 h 1238250"/>
                <a:gd name="connsiteX27" fmla="*/ 280987 w 411956"/>
                <a:gd name="connsiteY27" fmla="*/ 992981 h 1238250"/>
                <a:gd name="connsiteX28" fmla="*/ 276225 w 411956"/>
                <a:gd name="connsiteY28" fmla="*/ 1202531 h 1238250"/>
                <a:gd name="connsiteX29" fmla="*/ 78581 w 411956"/>
                <a:gd name="connsiteY29" fmla="*/ 1238250 h 1238250"/>
                <a:gd name="connsiteX30" fmla="*/ 78581 w 411956"/>
                <a:gd name="connsiteY30" fmla="*/ 1000125 h 1238250"/>
                <a:gd name="connsiteX31" fmla="*/ 78581 w 411956"/>
                <a:gd name="connsiteY31" fmla="*/ 764381 h 1238250"/>
                <a:gd name="connsiteX32" fmla="*/ 78581 w 411956"/>
                <a:gd name="connsiteY32" fmla="*/ 719137 h 1238250"/>
                <a:gd name="connsiteX33" fmla="*/ 100012 w 411956"/>
                <a:gd name="connsiteY33" fmla="*/ 571500 h 1238250"/>
                <a:gd name="connsiteX34" fmla="*/ 100012 w 411956"/>
                <a:gd name="connsiteY34" fmla="*/ 30480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11956" h="1238250">
                  <a:moveTo>
                    <a:pt x="100012" y="304800"/>
                  </a:moveTo>
                  <a:cubicBezTo>
                    <a:pt x="99218" y="284956"/>
                    <a:pt x="98425" y="265112"/>
                    <a:pt x="97631" y="245268"/>
                  </a:cubicBezTo>
                  <a:lnTo>
                    <a:pt x="92868" y="211931"/>
                  </a:lnTo>
                  <a:lnTo>
                    <a:pt x="78581" y="161925"/>
                  </a:lnTo>
                  <a:lnTo>
                    <a:pt x="54768" y="114300"/>
                  </a:lnTo>
                  <a:lnTo>
                    <a:pt x="28575" y="71437"/>
                  </a:lnTo>
                  <a:lnTo>
                    <a:pt x="9525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85725" y="9525"/>
                  </a:lnTo>
                  <a:lnTo>
                    <a:pt x="154781" y="21431"/>
                  </a:lnTo>
                  <a:lnTo>
                    <a:pt x="214312" y="42862"/>
                  </a:lnTo>
                  <a:lnTo>
                    <a:pt x="276225" y="69056"/>
                  </a:lnTo>
                  <a:lnTo>
                    <a:pt x="342900" y="107156"/>
                  </a:lnTo>
                  <a:lnTo>
                    <a:pt x="383381" y="135731"/>
                  </a:lnTo>
                  <a:lnTo>
                    <a:pt x="407193" y="152400"/>
                  </a:lnTo>
                  <a:lnTo>
                    <a:pt x="411956" y="161925"/>
                  </a:lnTo>
                  <a:lnTo>
                    <a:pt x="411956" y="178593"/>
                  </a:lnTo>
                  <a:lnTo>
                    <a:pt x="397668" y="209550"/>
                  </a:lnTo>
                  <a:lnTo>
                    <a:pt x="357187" y="264318"/>
                  </a:lnTo>
                  <a:lnTo>
                    <a:pt x="347662" y="278606"/>
                  </a:lnTo>
                  <a:lnTo>
                    <a:pt x="338137" y="361950"/>
                  </a:lnTo>
                  <a:lnTo>
                    <a:pt x="326231" y="483393"/>
                  </a:lnTo>
                  <a:lnTo>
                    <a:pt x="316706" y="554831"/>
                  </a:lnTo>
                  <a:lnTo>
                    <a:pt x="295275" y="735806"/>
                  </a:lnTo>
                  <a:lnTo>
                    <a:pt x="285750" y="852487"/>
                  </a:lnTo>
                  <a:lnTo>
                    <a:pt x="280987" y="992981"/>
                  </a:lnTo>
                  <a:lnTo>
                    <a:pt x="276225" y="1202531"/>
                  </a:lnTo>
                  <a:lnTo>
                    <a:pt x="78581" y="1238250"/>
                  </a:lnTo>
                  <a:lnTo>
                    <a:pt x="78581" y="1000125"/>
                  </a:lnTo>
                  <a:lnTo>
                    <a:pt x="78581" y="764381"/>
                  </a:lnTo>
                  <a:lnTo>
                    <a:pt x="78581" y="719137"/>
                  </a:lnTo>
                  <a:lnTo>
                    <a:pt x="100012" y="571500"/>
                  </a:lnTo>
                  <a:lnTo>
                    <a:pt x="100012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6">
              <a:extLst>
                <a:ext uri="{FF2B5EF4-FFF2-40B4-BE49-F238E27FC236}">
                  <a16:creationId xmlns:a16="http://schemas.microsoft.com/office/drawing/2014/main" id="{DF15B11E-4867-462D-9B10-C92A3BFBF2F6}"/>
                </a:ext>
              </a:extLst>
            </p:cNvPr>
            <p:cNvSpPr/>
            <p:nvPr/>
          </p:nvSpPr>
          <p:spPr>
            <a:xfrm>
              <a:off x="2979738" y="4452938"/>
              <a:ext cx="1900237" cy="585787"/>
            </a:xfrm>
            <a:custGeom>
              <a:avLst/>
              <a:gdLst>
                <a:gd name="connsiteX0" fmla="*/ 716756 w 1900237"/>
                <a:gd name="connsiteY0" fmla="*/ 230981 h 585787"/>
                <a:gd name="connsiteX1" fmla="*/ 992981 w 1900237"/>
                <a:gd name="connsiteY1" fmla="*/ 173831 h 585787"/>
                <a:gd name="connsiteX2" fmla="*/ 1323975 w 1900237"/>
                <a:gd name="connsiteY2" fmla="*/ 107156 h 585787"/>
                <a:gd name="connsiteX3" fmla="*/ 1535906 w 1900237"/>
                <a:gd name="connsiteY3" fmla="*/ 66675 h 585787"/>
                <a:gd name="connsiteX4" fmla="*/ 1847850 w 1900237"/>
                <a:gd name="connsiteY4" fmla="*/ 2381 h 585787"/>
                <a:gd name="connsiteX5" fmla="*/ 1871662 w 1900237"/>
                <a:gd name="connsiteY5" fmla="*/ 0 h 585787"/>
                <a:gd name="connsiteX6" fmla="*/ 1888331 w 1900237"/>
                <a:gd name="connsiteY6" fmla="*/ 4762 h 585787"/>
                <a:gd name="connsiteX7" fmla="*/ 1895475 w 1900237"/>
                <a:gd name="connsiteY7" fmla="*/ 9525 h 585787"/>
                <a:gd name="connsiteX8" fmla="*/ 1900237 w 1900237"/>
                <a:gd name="connsiteY8" fmla="*/ 19050 h 585787"/>
                <a:gd name="connsiteX9" fmla="*/ 1900237 w 1900237"/>
                <a:gd name="connsiteY9" fmla="*/ 35718 h 585787"/>
                <a:gd name="connsiteX10" fmla="*/ 1885950 w 1900237"/>
                <a:gd name="connsiteY10" fmla="*/ 71437 h 585787"/>
                <a:gd name="connsiteX11" fmla="*/ 1866900 w 1900237"/>
                <a:gd name="connsiteY11" fmla="*/ 90487 h 585787"/>
                <a:gd name="connsiteX12" fmla="*/ 1819275 w 1900237"/>
                <a:gd name="connsiteY12" fmla="*/ 107156 h 585787"/>
                <a:gd name="connsiteX13" fmla="*/ 1693069 w 1900237"/>
                <a:gd name="connsiteY13" fmla="*/ 152400 h 585787"/>
                <a:gd name="connsiteX14" fmla="*/ 1502569 w 1900237"/>
                <a:gd name="connsiteY14" fmla="*/ 211931 h 585787"/>
                <a:gd name="connsiteX15" fmla="*/ 1254919 w 1900237"/>
                <a:gd name="connsiteY15" fmla="*/ 280987 h 585787"/>
                <a:gd name="connsiteX16" fmla="*/ 1007269 w 1900237"/>
                <a:gd name="connsiteY16" fmla="*/ 350043 h 585787"/>
                <a:gd name="connsiteX17" fmla="*/ 678656 w 1900237"/>
                <a:gd name="connsiteY17" fmla="*/ 445293 h 585787"/>
                <a:gd name="connsiteX18" fmla="*/ 461962 w 1900237"/>
                <a:gd name="connsiteY18" fmla="*/ 516731 h 585787"/>
                <a:gd name="connsiteX19" fmla="*/ 414337 w 1900237"/>
                <a:gd name="connsiteY19" fmla="*/ 545306 h 585787"/>
                <a:gd name="connsiteX20" fmla="*/ 378619 w 1900237"/>
                <a:gd name="connsiteY20" fmla="*/ 564356 h 585787"/>
                <a:gd name="connsiteX21" fmla="*/ 340519 w 1900237"/>
                <a:gd name="connsiteY21" fmla="*/ 576262 h 585787"/>
                <a:gd name="connsiteX22" fmla="*/ 304800 w 1900237"/>
                <a:gd name="connsiteY22" fmla="*/ 585787 h 585787"/>
                <a:gd name="connsiteX23" fmla="*/ 283369 w 1900237"/>
                <a:gd name="connsiteY23" fmla="*/ 585787 h 585787"/>
                <a:gd name="connsiteX24" fmla="*/ 252412 w 1900237"/>
                <a:gd name="connsiteY24" fmla="*/ 576262 h 585787"/>
                <a:gd name="connsiteX25" fmla="*/ 214312 w 1900237"/>
                <a:gd name="connsiteY25" fmla="*/ 554831 h 585787"/>
                <a:gd name="connsiteX26" fmla="*/ 161925 w 1900237"/>
                <a:gd name="connsiteY26" fmla="*/ 511968 h 585787"/>
                <a:gd name="connsiteX27" fmla="*/ 109537 w 1900237"/>
                <a:gd name="connsiteY27" fmla="*/ 459581 h 585787"/>
                <a:gd name="connsiteX28" fmla="*/ 50006 w 1900237"/>
                <a:gd name="connsiteY28" fmla="*/ 371475 h 585787"/>
                <a:gd name="connsiteX29" fmla="*/ 7144 w 1900237"/>
                <a:gd name="connsiteY29" fmla="*/ 288131 h 585787"/>
                <a:gd name="connsiteX30" fmla="*/ 0 w 1900237"/>
                <a:gd name="connsiteY30" fmla="*/ 266700 h 585787"/>
                <a:gd name="connsiteX31" fmla="*/ 0 w 1900237"/>
                <a:gd name="connsiteY31" fmla="*/ 252412 h 585787"/>
                <a:gd name="connsiteX32" fmla="*/ 2381 w 1900237"/>
                <a:gd name="connsiteY32" fmla="*/ 235743 h 585787"/>
                <a:gd name="connsiteX33" fmla="*/ 11906 w 1900237"/>
                <a:gd name="connsiteY33" fmla="*/ 223837 h 585787"/>
                <a:gd name="connsiteX34" fmla="*/ 26194 w 1900237"/>
                <a:gd name="connsiteY34" fmla="*/ 221456 h 585787"/>
                <a:gd name="connsiteX35" fmla="*/ 45244 w 1900237"/>
                <a:gd name="connsiteY35" fmla="*/ 219075 h 585787"/>
                <a:gd name="connsiteX36" fmla="*/ 71437 w 1900237"/>
                <a:gd name="connsiteY36" fmla="*/ 228600 h 585787"/>
                <a:gd name="connsiteX37" fmla="*/ 95250 w 1900237"/>
                <a:gd name="connsiteY37" fmla="*/ 250031 h 585787"/>
                <a:gd name="connsiteX38" fmla="*/ 130969 w 1900237"/>
                <a:gd name="connsiteY38" fmla="*/ 278606 h 585787"/>
                <a:gd name="connsiteX39" fmla="*/ 169069 w 1900237"/>
                <a:gd name="connsiteY39" fmla="*/ 300037 h 585787"/>
                <a:gd name="connsiteX40" fmla="*/ 202406 w 1900237"/>
                <a:gd name="connsiteY40" fmla="*/ 311943 h 585787"/>
                <a:gd name="connsiteX41" fmla="*/ 245269 w 1900237"/>
                <a:gd name="connsiteY41" fmla="*/ 316706 h 585787"/>
                <a:gd name="connsiteX42" fmla="*/ 300037 w 1900237"/>
                <a:gd name="connsiteY42" fmla="*/ 314325 h 585787"/>
                <a:gd name="connsiteX43" fmla="*/ 476250 w 1900237"/>
                <a:gd name="connsiteY43" fmla="*/ 278606 h 585787"/>
                <a:gd name="connsiteX44" fmla="*/ 716756 w 1900237"/>
                <a:gd name="connsiteY44" fmla="*/ 230981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0237" h="585787">
                  <a:moveTo>
                    <a:pt x="716756" y="230981"/>
                  </a:moveTo>
                  <a:lnTo>
                    <a:pt x="992981" y="173831"/>
                  </a:lnTo>
                  <a:lnTo>
                    <a:pt x="1323975" y="107156"/>
                  </a:lnTo>
                  <a:lnTo>
                    <a:pt x="1535906" y="66675"/>
                  </a:lnTo>
                  <a:lnTo>
                    <a:pt x="1847850" y="2381"/>
                  </a:lnTo>
                  <a:lnTo>
                    <a:pt x="1871662" y="0"/>
                  </a:lnTo>
                  <a:lnTo>
                    <a:pt x="1888331" y="4762"/>
                  </a:lnTo>
                  <a:lnTo>
                    <a:pt x="1895475" y="9525"/>
                  </a:lnTo>
                  <a:lnTo>
                    <a:pt x="1900237" y="19050"/>
                  </a:lnTo>
                  <a:lnTo>
                    <a:pt x="1900237" y="35718"/>
                  </a:lnTo>
                  <a:lnTo>
                    <a:pt x="1885950" y="71437"/>
                  </a:lnTo>
                  <a:lnTo>
                    <a:pt x="1866900" y="90487"/>
                  </a:lnTo>
                  <a:lnTo>
                    <a:pt x="1819275" y="107156"/>
                  </a:lnTo>
                  <a:lnTo>
                    <a:pt x="1693069" y="152400"/>
                  </a:lnTo>
                  <a:lnTo>
                    <a:pt x="1502569" y="211931"/>
                  </a:lnTo>
                  <a:lnTo>
                    <a:pt x="1254919" y="280987"/>
                  </a:lnTo>
                  <a:lnTo>
                    <a:pt x="1007269" y="350043"/>
                  </a:lnTo>
                  <a:lnTo>
                    <a:pt x="678656" y="445293"/>
                  </a:lnTo>
                  <a:lnTo>
                    <a:pt x="461962" y="516731"/>
                  </a:lnTo>
                  <a:lnTo>
                    <a:pt x="414337" y="545306"/>
                  </a:lnTo>
                  <a:lnTo>
                    <a:pt x="378619" y="564356"/>
                  </a:lnTo>
                  <a:lnTo>
                    <a:pt x="340519" y="576262"/>
                  </a:lnTo>
                  <a:lnTo>
                    <a:pt x="304800" y="585787"/>
                  </a:lnTo>
                  <a:lnTo>
                    <a:pt x="283369" y="585787"/>
                  </a:lnTo>
                  <a:lnTo>
                    <a:pt x="252412" y="576262"/>
                  </a:lnTo>
                  <a:lnTo>
                    <a:pt x="214312" y="554831"/>
                  </a:lnTo>
                  <a:lnTo>
                    <a:pt x="161925" y="511968"/>
                  </a:lnTo>
                  <a:lnTo>
                    <a:pt x="109537" y="459581"/>
                  </a:lnTo>
                  <a:lnTo>
                    <a:pt x="50006" y="371475"/>
                  </a:lnTo>
                  <a:lnTo>
                    <a:pt x="7144" y="288131"/>
                  </a:lnTo>
                  <a:lnTo>
                    <a:pt x="0" y="266700"/>
                  </a:lnTo>
                  <a:lnTo>
                    <a:pt x="0" y="252412"/>
                  </a:lnTo>
                  <a:lnTo>
                    <a:pt x="2381" y="235743"/>
                  </a:lnTo>
                  <a:lnTo>
                    <a:pt x="11906" y="223837"/>
                  </a:lnTo>
                  <a:lnTo>
                    <a:pt x="26194" y="221456"/>
                  </a:lnTo>
                  <a:lnTo>
                    <a:pt x="45244" y="219075"/>
                  </a:lnTo>
                  <a:lnTo>
                    <a:pt x="71437" y="228600"/>
                  </a:lnTo>
                  <a:lnTo>
                    <a:pt x="95250" y="250031"/>
                  </a:lnTo>
                  <a:lnTo>
                    <a:pt x="130969" y="278606"/>
                  </a:lnTo>
                  <a:lnTo>
                    <a:pt x="169069" y="300037"/>
                  </a:lnTo>
                  <a:lnTo>
                    <a:pt x="202406" y="311943"/>
                  </a:lnTo>
                  <a:lnTo>
                    <a:pt x="245269" y="316706"/>
                  </a:lnTo>
                  <a:lnTo>
                    <a:pt x="300037" y="314325"/>
                  </a:lnTo>
                  <a:lnTo>
                    <a:pt x="476250" y="278606"/>
                  </a:lnTo>
                  <a:lnTo>
                    <a:pt x="716756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8">
              <a:extLst>
                <a:ext uri="{FF2B5EF4-FFF2-40B4-BE49-F238E27FC236}">
                  <a16:creationId xmlns:a16="http://schemas.microsoft.com/office/drawing/2014/main" id="{6CA5AC85-51F5-4909-9758-B57DC7D8FC53}"/>
                </a:ext>
              </a:extLst>
            </p:cNvPr>
            <p:cNvSpPr/>
            <p:nvPr/>
          </p:nvSpPr>
          <p:spPr>
            <a:xfrm rot="16200000">
              <a:off x="3671887" y="2606676"/>
              <a:ext cx="3362325" cy="1428750"/>
            </a:xfrm>
            <a:custGeom>
              <a:avLst/>
              <a:gdLst>
                <a:gd name="connsiteX0" fmla="*/ 1428750 w 3360964"/>
                <a:gd name="connsiteY0" fmla="*/ 1153885 h 1428750"/>
                <a:gd name="connsiteX1" fmla="*/ 1624693 w 3360964"/>
                <a:gd name="connsiteY1" fmla="*/ 1189264 h 1428750"/>
                <a:gd name="connsiteX2" fmla="*/ 1804307 w 3360964"/>
                <a:gd name="connsiteY2" fmla="*/ 1216478 h 1428750"/>
                <a:gd name="connsiteX3" fmla="*/ 2049236 w 3360964"/>
                <a:gd name="connsiteY3" fmla="*/ 1240971 h 1428750"/>
                <a:gd name="connsiteX4" fmla="*/ 2256064 w 3360964"/>
                <a:gd name="connsiteY4" fmla="*/ 1240971 h 1428750"/>
                <a:gd name="connsiteX5" fmla="*/ 2452007 w 3360964"/>
                <a:gd name="connsiteY5" fmla="*/ 1251857 h 1428750"/>
                <a:gd name="connsiteX6" fmla="*/ 2618014 w 3360964"/>
                <a:gd name="connsiteY6" fmla="*/ 1262743 h 1428750"/>
                <a:gd name="connsiteX7" fmla="*/ 2724150 w 3360964"/>
                <a:gd name="connsiteY7" fmla="*/ 1279071 h 1428750"/>
                <a:gd name="connsiteX8" fmla="*/ 2871107 w 3360964"/>
                <a:gd name="connsiteY8" fmla="*/ 1303564 h 1428750"/>
                <a:gd name="connsiteX9" fmla="*/ 2903764 w 3360964"/>
                <a:gd name="connsiteY9" fmla="*/ 1314450 h 1428750"/>
                <a:gd name="connsiteX10" fmla="*/ 2969079 w 3360964"/>
                <a:gd name="connsiteY10" fmla="*/ 1349828 h 1428750"/>
                <a:gd name="connsiteX11" fmla="*/ 3037114 w 3360964"/>
                <a:gd name="connsiteY11" fmla="*/ 1390650 h 1428750"/>
                <a:gd name="connsiteX12" fmla="*/ 3056164 w 3360964"/>
                <a:gd name="connsiteY12" fmla="*/ 1412421 h 1428750"/>
                <a:gd name="connsiteX13" fmla="*/ 3072493 w 3360964"/>
                <a:gd name="connsiteY13" fmla="*/ 1423307 h 1428750"/>
                <a:gd name="connsiteX14" fmla="*/ 3091543 w 3360964"/>
                <a:gd name="connsiteY14" fmla="*/ 1428750 h 1428750"/>
                <a:gd name="connsiteX15" fmla="*/ 3107872 w 3360964"/>
                <a:gd name="connsiteY15" fmla="*/ 1428750 h 1428750"/>
                <a:gd name="connsiteX16" fmla="*/ 3135086 w 3360964"/>
                <a:gd name="connsiteY16" fmla="*/ 1417864 h 1428750"/>
                <a:gd name="connsiteX17" fmla="*/ 3186793 w 3360964"/>
                <a:gd name="connsiteY17" fmla="*/ 1371600 h 1428750"/>
                <a:gd name="connsiteX18" fmla="*/ 3257550 w 3360964"/>
                <a:gd name="connsiteY18" fmla="*/ 1281793 h 1428750"/>
                <a:gd name="connsiteX19" fmla="*/ 3306536 w 3360964"/>
                <a:gd name="connsiteY19" fmla="*/ 1200150 h 1428750"/>
                <a:gd name="connsiteX20" fmla="*/ 3331029 w 3360964"/>
                <a:gd name="connsiteY20" fmla="*/ 1137557 h 1428750"/>
                <a:gd name="connsiteX21" fmla="*/ 3350079 w 3360964"/>
                <a:gd name="connsiteY21" fmla="*/ 1077685 h 1428750"/>
                <a:gd name="connsiteX22" fmla="*/ 3355522 w 3360964"/>
                <a:gd name="connsiteY22" fmla="*/ 1025978 h 1428750"/>
                <a:gd name="connsiteX23" fmla="*/ 3360964 w 3360964"/>
                <a:gd name="connsiteY23" fmla="*/ 952500 h 1428750"/>
                <a:gd name="connsiteX24" fmla="*/ 3360964 w 3360964"/>
                <a:gd name="connsiteY24" fmla="*/ 900793 h 1428750"/>
                <a:gd name="connsiteX25" fmla="*/ 3355522 w 3360964"/>
                <a:gd name="connsiteY25" fmla="*/ 881743 h 1428750"/>
                <a:gd name="connsiteX26" fmla="*/ 3347357 w 3360964"/>
                <a:gd name="connsiteY26" fmla="*/ 865414 h 1428750"/>
                <a:gd name="connsiteX27" fmla="*/ 3328307 w 3360964"/>
                <a:gd name="connsiteY27" fmla="*/ 865414 h 1428750"/>
                <a:gd name="connsiteX28" fmla="*/ 3295650 w 3360964"/>
                <a:gd name="connsiteY28" fmla="*/ 884464 h 1428750"/>
                <a:gd name="connsiteX29" fmla="*/ 3265714 w 3360964"/>
                <a:gd name="connsiteY29" fmla="*/ 908957 h 1428750"/>
                <a:gd name="connsiteX30" fmla="*/ 3246664 w 3360964"/>
                <a:gd name="connsiteY30" fmla="*/ 936171 h 1428750"/>
                <a:gd name="connsiteX31" fmla="*/ 3222172 w 3360964"/>
                <a:gd name="connsiteY31" fmla="*/ 966107 h 1428750"/>
                <a:gd name="connsiteX32" fmla="*/ 3189514 w 3360964"/>
                <a:gd name="connsiteY32" fmla="*/ 996043 h 1428750"/>
                <a:gd name="connsiteX33" fmla="*/ 3151414 w 3360964"/>
                <a:gd name="connsiteY33" fmla="*/ 1017814 h 1428750"/>
                <a:gd name="connsiteX34" fmla="*/ 3113314 w 3360964"/>
                <a:gd name="connsiteY34" fmla="*/ 1034143 h 1428750"/>
                <a:gd name="connsiteX35" fmla="*/ 3042557 w 3360964"/>
                <a:gd name="connsiteY35" fmla="*/ 1039585 h 1428750"/>
                <a:gd name="connsiteX36" fmla="*/ 2906486 w 3360964"/>
                <a:gd name="connsiteY36" fmla="*/ 1039585 h 1428750"/>
                <a:gd name="connsiteX37" fmla="*/ 2677886 w 3360964"/>
                <a:gd name="connsiteY37" fmla="*/ 1036864 h 1428750"/>
                <a:gd name="connsiteX38" fmla="*/ 2354036 w 3360964"/>
                <a:gd name="connsiteY38" fmla="*/ 1025978 h 1428750"/>
                <a:gd name="connsiteX39" fmla="*/ 2166257 w 3360964"/>
                <a:gd name="connsiteY39" fmla="*/ 1015093 h 1428750"/>
                <a:gd name="connsiteX40" fmla="*/ 1875064 w 3360964"/>
                <a:gd name="connsiteY40" fmla="*/ 990600 h 1428750"/>
                <a:gd name="connsiteX41" fmla="*/ 1695450 w 3360964"/>
                <a:gd name="connsiteY41" fmla="*/ 974271 h 1428750"/>
                <a:gd name="connsiteX42" fmla="*/ 1515836 w 3360964"/>
                <a:gd name="connsiteY42" fmla="*/ 947057 h 1428750"/>
                <a:gd name="connsiteX43" fmla="*/ 1336222 w 3360964"/>
                <a:gd name="connsiteY43" fmla="*/ 914400 h 1428750"/>
                <a:gd name="connsiteX44" fmla="*/ 1200150 w 3360964"/>
                <a:gd name="connsiteY44" fmla="*/ 881743 h 1428750"/>
                <a:gd name="connsiteX45" fmla="*/ 1017814 w 3360964"/>
                <a:gd name="connsiteY45" fmla="*/ 830035 h 1428750"/>
                <a:gd name="connsiteX46" fmla="*/ 881743 w 3360964"/>
                <a:gd name="connsiteY46" fmla="*/ 772885 h 1428750"/>
                <a:gd name="connsiteX47" fmla="*/ 764722 w 3360964"/>
                <a:gd name="connsiteY47" fmla="*/ 713014 h 1428750"/>
                <a:gd name="connsiteX48" fmla="*/ 623207 w 3360964"/>
                <a:gd name="connsiteY48" fmla="*/ 623207 h 1428750"/>
                <a:gd name="connsiteX49" fmla="*/ 517072 w 3360964"/>
                <a:gd name="connsiteY49" fmla="*/ 544285 h 1428750"/>
                <a:gd name="connsiteX50" fmla="*/ 397329 w 3360964"/>
                <a:gd name="connsiteY50" fmla="*/ 440871 h 1428750"/>
                <a:gd name="connsiteX51" fmla="*/ 302079 w 3360964"/>
                <a:gd name="connsiteY51" fmla="*/ 340178 h 1428750"/>
                <a:gd name="connsiteX52" fmla="*/ 195943 w 3360964"/>
                <a:gd name="connsiteY52" fmla="*/ 214993 h 1428750"/>
                <a:gd name="connsiteX53" fmla="*/ 117022 w 3360964"/>
                <a:gd name="connsiteY53" fmla="*/ 103414 h 1428750"/>
                <a:gd name="connsiteX54" fmla="*/ 59872 w 3360964"/>
                <a:gd name="connsiteY54" fmla="*/ 21771 h 1428750"/>
                <a:gd name="connsiteX55" fmla="*/ 46264 w 3360964"/>
                <a:gd name="connsiteY55" fmla="*/ 10885 h 1428750"/>
                <a:gd name="connsiteX56" fmla="*/ 19050 w 3360964"/>
                <a:gd name="connsiteY56" fmla="*/ 0 h 1428750"/>
                <a:gd name="connsiteX57" fmla="*/ 0 w 3360964"/>
                <a:gd name="connsiteY57" fmla="*/ 8164 h 1428750"/>
                <a:gd name="connsiteX58" fmla="*/ 0 w 3360964"/>
                <a:gd name="connsiteY58" fmla="*/ 24493 h 1428750"/>
                <a:gd name="connsiteX59" fmla="*/ 19050 w 3360964"/>
                <a:gd name="connsiteY59" fmla="*/ 78921 h 1428750"/>
                <a:gd name="connsiteX60" fmla="*/ 73479 w 3360964"/>
                <a:gd name="connsiteY60" fmla="*/ 193221 h 1428750"/>
                <a:gd name="connsiteX61" fmla="*/ 125186 w 3360964"/>
                <a:gd name="connsiteY61" fmla="*/ 288471 h 1428750"/>
                <a:gd name="connsiteX62" fmla="*/ 206829 w 3360964"/>
                <a:gd name="connsiteY62" fmla="*/ 419100 h 1428750"/>
                <a:gd name="connsiteX63" fmla="*/ 277586 w 3360964"/>
                <a:gd name="connsiteY63" fmla="*/ 519793 h 1428750"/>
                <a:gd name="connsiteX64" fmla="*/ 342900 w 3360964"/>
                <a:gd name="connsiteY64" fmla="*/ 598714 h 1428750"/>
                <a:gd name="connsiteX65" fmla="*/ 429986 w 3360964"/>
                <a:gd name="connsiteY65" fmla="*/ 685800 h 1428750"/>
                <a:gd name="connsiteX66" fmla="*/ 541564 w 3360964"/>
                <a:gd name="connsiteY66" fmla="*/ 778328 h 1428750"/>
                <a:gd name="connsiteX67" fmla="*/ 650422 w 3360964"/>
                <a:gd name="connsiteY67" fmla="*/ 854528 h 1428750"/>
                <a:gd name="connsiteX68" fmla="*/ 753836 w 3360964"/>
                <a:gd name="connsiteY68" fmla="*/ 922564 h 1428750"/>
                <a:gd name="connsiteX69" fmla="*/ 898072 w 3360964"/>
                <a:gd name="connsiteY69" fmla="*/ 1001485 h 1428750"/>
                <a:gd name="connsiteX70" fmla="*/ 1153886 w 3360964"/>
                <a:gd name="connsiteY70" fmla="*/ 1094014 h 1428750"/>
                <a:gd name="connsiteX71" fmla="*/ 1287236 w 3360964"/>
                <a:gd name="connsiteY71" fmla="*/ 1123950 h 1428750"/>
                <a:gd name="connsiteX72" fmla="*/ 1428750 w 3360964"/>
                <a:gd name="connsiteY72" fmla="*/ 115388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60964" h="1428750">
                  <a:moveTo>
                    <a:pt x="1428750" y="1153885"/>
                  </a:moveTo>
                  <a:lnTo>
                    <a:pt x="1624693" y="1189264"/>
                  </a:lnTo>
                  <a:lnTo>
                    <a:pt x="1804307" y="1216478"/>
                  </a:lnTo>
                  <a:lnTo>
                    <a:pt x="2049236" y="1240971"/>
                  </a:lnTo>
                  <a:lnTo>
                    <a:pt x="2256064" y="1240971"/>
                  </a:lnTo>
                  <a:lnTo>
                    <a:pt x="2452007" y="1251857"/>
                  </a:lnTo>
                  <a:lnTo>
                    <a:pt x="2618014" y="1262743"/>
                  </a:lnTo>
                  <a:lnTo>
                    <a:pt x="2724150" y="1279071"/>
                  </a:lnTo>
                  <a:lnTo>
                    <a:pt x="2871107" y="1303564"/>
                  </a:lnTo>
                  <a:lnTo>
                    <a:pt x="2903764" y="1314450"/>
                  </a:lnTo>
                  <a:lnTo>
                    <a:pt x="2969079" y="1349828"/>
                  </a:lnTo>
                  <a:lnTo>
                    <a:pt x="3037114" y="1390650"/>
                  </a:lnTo>
                  <a:lnTo>
                    <a:pt x="3056164" y="1412421"/>
                  </a:lnTo>
                  <a:lnTo>
                    <a:pt x="3072493" y="1423307"/>
                  </a:lnTo>
                  <a:lnTo>
                    <a:pt x="3091543" y="1428750"/>
                  </a:lnTo>
                  <a:lnTo>
                    <a:pt x="3107872" y="1428750"/>
                  </a:lnTo>
                  <a:lnTo>
                    <a:pt x="3135086" y="1417864"/>
                  </a:lnTo>
                  <a:lnTo>
                    <a:pt x="3186793" y="1371600"/>
                  </a:lnTo>
                  <a:lnTo>
                    <a:pt x="3257550" y="1281793"/>
                  </a:lnTo>
                  <a:lnTo>
                    <a:pt x="3306536" y="1200150"/>
                  </a:lnTo>
                  <a:lnTo>
                    <a:pt x="3331029" y="1137557"/>
                  </a:lnTo>
                  <a:lnTo>
                    <a:pt x="3350079" y="1077685"/>
                  </a:lnTo>
                  <a:lnTo>
                    <a:pt x="3355522" y="1025978"/>
                  </a:lnTo>
                  <a:lnTo>
                    <a:pt x="3360964" y="952500"/>
                  </a:lnTo>
                  <a:lnTo>
                    <a:pt x="3360964" y="900793"/>
                  </a:lnTo>
                  <a:lnTo>
                    <a:pt x="3355522" y="881743"/>
                  </a:lnTo>
                  <a:lnTo>
                    <a:pt x="3347357" y="865414"/>
                  </a:lnTo>
                  <a:lnTo>
                    <a:pt x="3328307" y="865414"/>
                  </a:lnTo>
                  <a:lnTo>
                    <a:pt x="3295650" y="884464"/>
                  </a:lnTo>
                  <a:lnTo>
                    <a:pt x="3265714" y="908957"/>
                  </a:lnTo>
                  <a:lnTo>
                    <a:pt x="3246664" y="936171"/>
                  </a:lnTo>
                  <a:lnTo>
                    <a:pt x="3222172" y="966107"/>
                  </a:lnTo>
                  <a:lnTo>
                    <a:pt x="3189514" y="996043"/>
                  </a:lnTo>
                  <a:lnTo>
                    <a:pt x="3151414" y="1017814"/>
                  </a:lnTo>
                  <a:lnTo>
                    <a:pt x="3113314" y="1034143"/>
                  </a:lnTo>
                  <a:lnTo>
                    <a:pt x="3042557" y="1039585"/>
                  </a:lnTo>
                  <a:lnTo>
                    <a:pt x="2906486" y="1039585"/>
                  </a:lnTo>
                  <a:lnTo>
                    <a:pt x="2677886" y="1036864"/>
                  </a:lnTo>
                  <a:lnTo>
                    <a:pt x="2354036" y="1025978"/>
                  </a:lnTo>
                  <a:lnTo>
                    <a:pt x="2166257" y="1015093"/>
                  </a:lnTo>
                  <a:lnTo>
                    <a:pt x="1875064" y="990600"/>
                  </a:lnTo>
                  <a:lnTo>
                    <a:pt x="1695450" y="974271"/>
                  </a:lnTo>
                  <a:lnTo>
                    <a:pt x="1515836" y="947057"/>
                  </a:lnTo>
                  <a:lnTo>
                    <a:pt x="1336222" y="914400"/>
                  </a:lnTo>
                  <a:lnTo>
                    <a:pt x="1200150" y="881743"/>
                  </a:lnTo>
                  <a:lnTo>
                    <a:pt x="1017814" y="830035"/>
                  </a:lnTo>
                  <a:lnTo>
                    <a:pt x="881743" y="772885"/>
                  </a:lnTo>
                  <a:lnTo>
                    <a:pt x="764722" y="713014"/>
                  </a:lnTo>
                  <a:lnTo>
                    <a:pt x="623207" y="623207"/>
                  </a:lnTo>
                  <a:lnTo>
                    <a:pt x="517072" y="544285"/>
                  </a:lnTo>
                  <a:lnTo>
                    <a:pt x="397329" y="440871"/>
                  </a:lnTo>
                  <a:lnTo>
                    <a:pt x="302079" y="340178"/>
                  </a:lnTo>
                  <a:lnTo>
                    <a:pt x="195943" y="214993"/>
                  </a:lnTo>
                  <a:lnTo>
                    <a:pt x="117022" y="103414"/>
                  </a:lnTo>
                  <a:lnTo>
                    <a:pt x="59872" y="21771"/>
                  </a:lnTo>
                  <a:lnTo>
                    <a:pt x="46264" y="10885"/>
                  </a:lnTo>
                  <a:lnTo>
                    <a:pt x="19050" y="0"/>
                  </a:lnTo>
                  <a:lnTo>
                    <a:pt x="0" y="8164"/>
                  </a:lnTo>
                  <a:lnTo>
                    <a:pt x="0" y="24493"/>
                  </a:lnTo>
                  <a:lnTo>
                    <a:pt x="19050" y="78921"/>
                  </a:lnTo>
                  <a:lnTo>
                    <a:pt x="73479" y="193221"/>
                  </a:lnTo>
                  <a:lnTo>
                    <a:pt x="125186" y="288471"/>
                  </a:lnTo>
                  <a:lnTo>
                    <a:pt x="206829" y="419100"/>
                  </a:lnTo>
                  <a:lnTo>
                    <a:pt x="277586" y="519793"/>
                  </a:lnTo>
                  <a:lnTo>
                    <a:pt x="342900" y="598714"/>
                  </a:lnTo>
                  <a:lnTo>
                    <a:pt x="429986" y="685800"/>
                  </a:lnTo>
                  <a:lnTo>
                    <a:pt x="541564" y="778328"/>
                  </a:lnTo>
                  <a:lnTo>
                    <a:pt x="650422" y="854528"/>
                  </a:lnTo>
                  <a:lnTo>
                    <a:pt x="753836" y="922564"/>
                  </a:lnTo>
                  <a:lnTo>
                    <a:pt x="898072" y="1001485"/>
                  </a:lnTo>
                  <a:lnTo>
                    <a:pt x="1153886" y="1094014"/>
                  </a:lnTo>
                  <a:lnTo>
                    <a:pt x="1287236" y="1123950"/>
                  </a:lnTo>
                  <a:lnTo>
                    <a:pt x="1428750" y="115388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0">
              <a:extLst>
                <a:ext uri="{FF2B5EF4-FFF2-40B4-BE49-F238E27FC236}">
                  <a16:creationId xmlns:a16="http://schemas.microsoft.com/office/drawing/2014/main" id="{9EBA5A59-16E8-410D-96B1-4125354A65E7}"/>
                </a:ext>
              </a:extLst>
            </p:cNvPr>
            <p:cNvSpPr/>
            <p:nvPr/>
          </p:nvSpPr>
          <p:spPr>
            <a:xfrm>
              <a:off x="5046663" y="2495550"/>
              <a:ext cx="1676400" cy="681038"/>
            </a:xfrm>
            <a:custGeom>
              <a:avLst/>
              <a:gdLst>
                <a:gd name="connsiteX0" fmla="*/ 983456 w 1676400"/>
                <a:gd name="connsiteY0" fmla="*/ 185738 h 681038"/>
                <a:gd name="connsiteX1" fmla="*/ 1116806 w 1676400"/>
                <a:gd name="connsiteY1" fmla="*/ 138113 h 681038"/>
                <a:gd name="connsiteX2" fmla="*/ 1238250 w 1676400"/>
                <a:gd name="connsiteY2" fmla="*/ 95250 h 681038"/>
                <a:gd name="connsiteX3" fmla="*/ 1271587 w 1676400"/>
                <a:gd name="connsiteY3" fmla="*/ 85725 h 681038"/>
                <a:gd name="connsiteX4" fmla="*/ 1323975 w 1676400"/>
                <a:gd name="connsiteY4" fmla="*/ 57150 h 681038"/>
                <a:gd name="connsiteX5" fmla="*/ 1364456 w 1676400"/>
                <a:gd name="connsiteY5" fmla="*/ 35719 h 681038"/>
                <a:gd name="connsiteX6" fmla="*/ 1395412 w 1676400"/>
                <a:gd name="connsiteY6" fmla="*/ 11906 h 681038"/>
                <a:gd name="connsiteX7" fmla="*/ 1409700 w 1676400"/>
                <a:gd name="connsiteY7" fmla="*/ 0 h 681038"/>
                <a:gd name="connsiteX8" fmla="*/ 1426369 w 1676400"/>
                <a:gd name="connsiteY8" fmla="*/ 0 h 681038"/>
                <a:gd name="connsiteX9" fmla="*/ 1454944 w 1676400"/>
                <a:gd name="connsiteY9" fmla="*/ 7144 h 681038"/>
                <a:gd name="connsiteX10" fmla="*/ 1507331 w 1676400"/>
                <a:gd name="connsiteY10" fmla="*/ 35719 h 681038"/>
                <a:gd name="connsiteX11" fmla="*/ 1545431 w 1676400"/>
                <a:gd name="connsiteY11" fmla="*/ 64294 h 681038"/>
                <a:gd name="connsiteX12" fmla="*/ 1604962 w 1676400"/>
                <a:gd name="connsiteY12" fmla="*/ 116681 h 681038"/>
                <a:gd name="connsiteX13" fmla="*/ 1659731 w 1676400"/>
                <a:gd name="connsiteY13" fmla="*/ 169069 h 681038"/>
                <a:gd name="connsiteX14" fmla="*/ 1671637 w 1676400"/>
                <a:gd name="connsiteY14" fmla="*/ 183356 h 681038"/>
                <a:gd name="connsiteX15" fmla="*/ 1676400 w 1676400"/>
                <a:gd name="connsiteY15" fmla="*/ 190500 h 681038"/>
                <a:gd name="connsiteX16" fmla="*/ 1676400 w 1676400"/>
                <a:gd name="connsiteY16" fmla="*/ 209550 h 681038"/>
                <a:gd name="connsiteX17" fmla="*/ 1666875 w 1676400"/>
                <a:gd name="connsiteY17" fmla="*/ 245269 h 681038"/>
                <a:gd name="connsiteX18" fmla="*/ 1647825 w 1676400"/>
                <a:gd name="connsiteY18" fmla="*/ 280988 h 681038"/>
                <a:gd name="connsiteX19" fmla="*/ 1616869 w 1676400"/>
                <a:gd name="connsiteY19" fmla="*/ 328613 h 681038"/>
                <a:gd name="connsiteX20" fmla="*/ 1569244 w 1676400"/>
                <a:gd name="connsiteY20" fmla="*/ 388144 h 681038"/>
                <a:gd name="connsiteX21" fmla="*/ 1524000 w 1676400"/>
                <a:gd name="connsiteY21" fmla="*/ 440531 h 681038"/>
                <a:gd name="connsiteX22" fmla="*/ 1283494 w 1676400"/>
                <a:gd name="connsiteY22" fmla="*/ 271463 h 681038"/>
                <a:gd name="connsiteX23" fmla="*/ 1252537 w 1676400"/>
                <a:gd name="connsiteY23" fmla="*/ 276225 h 681038"/>
                <a:gd name="connsiteX24" fmla="*/ 1183481 w 1676400"/>
                <a:gd name="connsiteY24" fmla="*/ 307181 h 681038"/>
                <a:gd name="connsiteX25" fmla="*/ 957262 w 1676400"/>
                <a:gd name="connsiteY25" fmla="*/ 411956 h 681038"/>
                <a:gd name="connsiteX26" fmla="*/ 802481 w 1676400"/>
                <a:gd name="connsiteY26" fmla="*/ 471488 h 681038"/>
                <a:gd name="connsiteX27" fmla="*/ 559594 w 1676400"/>
                <a:gd name="connsiteY27" fmla="*/ 561975 h 681038"/>
                <a:gd name="connsiteX28" fmla="*/ 435769 w 1676400"/>
                <a:gd name="connsiteY28" fmla="*/ 621506 h 681038"/>
                <a:gd name="connsiteX29" fmla="*/ 321469 w 1676400"/>
                <a:gd name="connsiteY29" fmla="*/ 673894 h 681038"/>
                <a:gd name="connsiteX30" fmla="*/ 300037 w 1676400"/>
                <a:gd name="connsiteY30" fmla="*/ 681038 h 681038"/>
                <a:gd name="connsiteX31" fmla="*/ 288131 w 1676400"/>
                <a:gd name="connsiteY31" fmla="*/ 678656 h 681038"/>
                <a:gd name="connsiteX32" fmla="*/ 230981 w 1676400"/>
                <a:gd name="connsiteY32" fmla="*/ 650081 h 681038"/>
                <a:gd name="connsiteX33" fmla="*/ 159544 w 1676400"/>
                <a:gd name="connsiteY33" fmla="*/ 602456 h 681038"/>
                <a:gd name="connsiteX34" fmla="*/ 109537 w 1676400"/>
                <a:gd name="connsiteY34" fmla="*/ 564356 h 681038"/>
                <a:gd name="connsiteX35" fmla="*/ 54769 w 1676400"/>
                <a:gd name="connsiteY35" fmla="*/ 514350 h 681038"/>
                <a:gd name="connsiteX36" fmla="*/ 30956 w 1676400"/>
                <a:gd name="connsiteY36" fmla="*/ 490538 h 681038"/>
                <a:gd name="connsiteX37" fmla="*/ 19050 w 1676400"/>
                <a:gd name="connsiteY37" fmla="*/ 466725 h 681038"/>
                <a:gd name="connsiteX38" fmla="*/ 0 w 1676400"/>
                <a:gd name="connsiteY38" fmla="*/ 388144 h 681038"/>
                <a:gd name="connsiteX39" fmla="*/ 59531 w 1676400"/>
                <a:gd name="connsiteY39" fmla="*/ 390525 h 681038"/>
                <a:gd name="connsiteX40" fmla="*/ 102394 w 1676400"/>
                <a:gd name="connsiteY40" fmla="*/ 421481 h 681038"/>
                <a:gd name="connsiteX41" fmla="*/ 135731 w 1676400"/>
                <a:gd name="connsiteY41" fmla="*/ 435769 h 681038"/>
                <a:gd name="connsiteX42" fmla="*/ 173831 w 1676400"/>
                <a:gd name="connsiteY42" fmla="*/ 440531 h 681038"/>
                <a:gd name="connsiteX43" fmla="*/ 261937 w 1676400"/>
                <a:gd name="connsiteY43" fmla="*/ 428625 h 681038"/>
                <a:gd name="connsiteX44" fmla="*/ 345281 w 1676400"/>
                <a:gd name="connsiteY44" fmla="*/ 411956 h 681038"/>
                <a:gd name="connsiteX45" fmla="*/ 526256 w 1676400"/>
                <a:gd name="connsiteY45" fmla="*/ 357188 h 681038"/>
                <a:gd name="connsiteX46" fmla="*/ 645319 w 1676400"/>
                <a:gd name="connsiteY46" fmla="*/ 311944 h 681038"/>
                <a:gd name="connsiteX47" fmla="*/ 983456 w 1676400"/>
                <a:gd name="connsiteY47" fmla="*/ 185738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6400" h="681038">
                  <a:moveTo>
                    <a:pt x="983456" y="185738"/>
                  </a:moveTo>
                  <a:lnTo>
                    <a:pt x="1116806" y="138113"/>
                  </a:lnTo>
                  <a:lnTo>
                    <a:pt x="1238250" y="95250"/>
                  </a:lnTo>
                  <a:lnTo>
                    <a:pt x="1271587" y="85725"/>
                  </a:lnTo>
                  <a:lnTo>
                    <a:pt x="1323975" y="57150"/>
                  </a:lnTo>
                  <a:lnTo>
                    <a:pt x="1364456" y="35719"/>
                  </a:lnTo>
                  <a:lnTo>
                    <a:pt x="1395412" y="11906"/>
                  </a:lnTo>
                  <a:lnTo>
                    <a:pt x="1409700" y="0"/>
                  </a:lnTo>
                  <a:lnTo>
                    <a:pt x="1426369" y="0"/>
                  </a:lnTo>
                  <a:lnTo>
                    <a:pt x="1454944" y="7144"/>
                  </a:lnTo>
                  <a:lnTo>
                    <a:pt x="1507331" y="35719"/>
                  </a:lnTo>
                  <a:lnTo>
                    <a:pt x="1545431" y="64294"/>
                  </a:lnTo>
                  <a:lnTo>
                    <a:pt x="1604962" y="116681"/>
                  </a:lnTo>
                  <a:lnTo>
                    <a:pt x="1659731" y="169069"/>
                  </a:lnTo>
                  <a:lnTo>
                    <a:pt x="1671637" y="183356"/>
                  </a:lnTo>
                  <a:lnTo>
                    <a:pt x="1676400" y="190500"/>
                  </a:lnTo>
                  <a:lnTo>
                    <a:pt x="1676400" y="209550"/>
                  </a:lnTo>
                  <a:lnTo>
                    <a:pt x="1666875" y="245269"/>
                  </a:lnTo>
                  <a:lnTo>
                    <a:pt x="1647825" y="280988"/>
                  </a:lnTo>
                  <a:lnTo>
                    <a:pt x="1616869" y="328613"/>
                  </a:lnTo>
                  <a:lnTo>
                    <a:pt x="1569244" y="388144"/>
                  </a:lnTo>
                  <a:lnTo>
                    <a:pt x="1524000" y="440531"/>
                  </a:lnTo>
                  <a:lnTo>
                    <a:pt x="1283494" y="271463"/>
                  </a:lnTo>
                  <a:lnTo>
                    <a:pt x="1252537" y="276225"/>
                  </a:lnTo>
                  <a:lnTo>
                    <a:pt x="1183481" y="307181"/>
                  </a:lnTo>
                  <a:lnTo>
                    <a:pt x="957262" y="411956"/>
                  </a:lnTo>
                  <a:lnTo>
                    <a:pt x="802481" y="471488"/>
                  </a:lnTo>
                  <a:lnTo>
                    <a:pt x="559594" y="561975"/>
                  </a:lnTo>
                  <a:lnTo>
                    <a:pt x="435769" y="621506"/>
                  </a:lnTo>
                  <a:lnTo>
                    <a:pt x="321469" y="673894"/>
                  </a:lnTo>
                  <a:lnTo>
                    <a:pt x="300037" y="681038"/>
                  </a:lnTo>
                  <a:lnTo>
                    <a:pt x="288131" y="678656"/>
                  </a:lnTo>
                  <a:lnTo>
                    <a:pt x="230981" y="650081"/>
                  </a:lnTo>
                  <a:lnTo>
                    <a:pt x="159544" y="602456"/>
                  </a:lnTo>
                  <a:lnTo>
                    <a:pt x="109537" y="564356"/>
                  </a:lnTo>
                  <a:lnTo>
                    <a:pt x="54769" y="514350"/>
                  </a:lnTo>
                  <a:lnTo>
                    <a:pt x="30956" y="490538"/>
                  </a:lnTo>
                  <a:lnTo>
                    <a:pt x="19050" y="466725"/>
                  </a:lnTo>
                  <a:lnTo>
                    <a:pt x="0" y="388144"/>
                  </a:lnTo>
                  <a:lnTo>
                    <a:pt x="59531" y="390525"/>
                  </a:lnTo>
                  <a:lnTo>
                    <a:pt x="102394" y="421481"/>
                  </a:lnTo>
                  <a:lnTo>
                    <a:pt x="135731" y="435769"/>
                  </a:lnTo>
                  <a:lnTo>
                    <a:pt x="173831" y="440531"/>
                  </a:lnTo>
                  <a:lnTo>
                    <a:pt x="261937" y="428625"/>
                  </a:lnTo>
                  <a:lnTo>
                    <a:pt x="345281" y="411956"/>
                  </a:lnTo>
                  <a:lnTo>
                    <a:pt x="526256" y="357188"/>
                  </a:lnTo>
                  <a:lnTo>
                    <a:pt x="645319" y="311944"/>
                  </a:lnTo>
                  <a:lnTo>
                    <a:pt x="983456" y="1857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2">
              <a:extLst>
                <a:ext uri="{FF2B5EF4-FFF2-40B4-BE49-F238E27FC236}">
                  <a16:creationId xmlns:a16="http://schemas.microsoft.com/office/drawing/2014/main" id="{44782F23-9CCA-44D9-AC05-C825A97EDE6E}"/>
                </a:ext>
              </a:extLst>
            </p:cNvPr>
            <p:cNvSpPr/>
            <p:nvPr/>
          </p:nvSpPr>
          <p:spPr>
            <a:xfrm>
              <a:off x="6191250" y="2765425"/>
              <a:ext cx="1230313" cy="2046288"/>
            </a:xfrm>
            <a:custGeom>
              <a:avLst/>
              <a:gdLst>
                <a:gd name="connsiteX0" fmla="*/ 337457 w 1230086"/>
                <a:gd name="connsiteY0" fmla="*/ 386443 h 2046515"/>
                <a:gd name="connsiteX1" fmla="*/ 367393 w 1230086"/>
                <a:gd name="connsiteY1" fmla="*/ 220436 h 2046515"/>
                <a:gd name="connsiteX2" fmla="*/ 378279 w 1230086"/>
                <a:gd name="connsiteY2" fmla="*/ 166008 h 2046515"/>
                <a:gd name="connsiteX3" fmla="*/ 416379 w 1230086"/>
                <a:gd name="connsiteY3" fmla="*/ 122465 h 2046515"/>
                <a:gd name="connsiteX4" fmla="*/ 141514 w 1230086"/>
                <a:gd name="connsiteY4" fmla="*/ 0 h 2046515"/>
                <a:gd name="connsiteX5" fmla="*/ 155121 w 1230086"/>
                <a:gd name="connsiteY5" fmla="*/ 19050 h 2046515"/>
                <a:gd name="connsiteX6" fmla="*/ 160564 w 1230086"/>
                <a:gd name="connsiteY6" fmla="*/ 43543 h 2046515"/>
                <a:gd name="connsiteX7" fmla="*/ 160564 w 1230086"/>
                <a:gd name="connsiteY7" fmla="*/ 95250 h 2046515"/>
                <a:gd name="connsiteX8" fmla="*/ 141514 w 1230086"/>
                <a:gd name="connsiteY8" fmla="*/ 234043 h 2046515"/>
                <a:gd name="connsiteX9" fmla="*/ 114300 w 1230086"/>
                <a:gd name="connsiteY9" fmla="*/ 446315 h 2046515"/>
                <a:gd name="connsiteX10" fmla="*/ 70757 w 1230086"/>
                <a:gd name="connsiteY10" fmla="*/ 781050 h 2046515"/>
                <a:gd name="connsiteX11" fmla="*/ 40821 w 1230086"/>
                <a:gd name="connsiteY11" fmla="*/ 1050472 h 2046515"/>
                <a:gd name="connsiteX12" fmla="*/ 19050 w 1230086"/>
                <a:gd name="connsiteY12" fmla="*/ 1240972 h 2046515"/>
                <a:gd name="connsiteX13" fmla="*/ 5443 w 1230086"/>
                <a:gd name="connsiteY13" fmla="*/ 1368879 h 2046515"/>
                <a:gd name="connsiteX14" fmla="*/ 0 w 1230086"/>
                <a:gd name="connsiteY14" fmla="*/ 1439636 h 2046515"/>
                <a:gd name="connsiteX15" fmla="*/ 0 w 1230086"/>
                <a:gd name="connsiteY15" fmla="*/ 1485900 h 2046515"/>
                <a:gd name="connsiteX16" fmla="*/ 5443 w 1230086"/>
                <a:gd name="connsiteY16" fmla="*/ 1548493 h 2046515"/>
                <a:gd name="connsiteX17" fmla="*/ 10886 w 1230086"/>
                <a:gd name="connsiteY17" fmla="*/ 1589315 h 2046515"/>
                <a:gd name="connsiteX18" fmla="*/ 24493 w 1230086"/>
                <a:gd name="connsiteY18" fmla="*/ 1646465 h 2046515"/>
                <a:gd name="connsiteX19" fmla="*/ 40821 w 1230086"/>
                <a:gd name="connsiteY19" fmla="*/ 1695450 h 2046515"/>
                <a:gd name="connsiteX20" fmla="*/ 59871 w 1230086"/>
                <a:gd name="connsiteY20" fmla="*/ 1736272 h 2046515"/>
                <a:gd name="connsiteX21" fmla="*/ 84364 w 1230086"/>
                <a:gd name="connsiteY21" fmla="*/ 1779815 h 2046515"/>
                <a:gd name="connsiteX22" fmla="*/ 106136 w 1230086"/>
                <a:gd name="connsiteY22" fmla="*/ 1809750 h 2046515"/>
                <a:gd name="connsiteX23" fmla="*/ 136071 w 1230086"/>
                <a:gd name="connsiteY23" fmla="*/ 1845129 h 2046515"/>
                <a:gd name="connsiteX24" fmla="*/ 166007 w 1230086"/>
                <a:gd name="connsiteY24" fmla="*/ 1872343 h 2046515"/>
                <a:gd name="connsiteX25" fmla="*/ 214993 w 1230086"/>
                <a:gd name="connsiteY25" fmla="*/ 1907722 h 2046515"/>
                <a:gd name="connsiteX26" fmla="*/ 272143 w 1230086"/>
                <a:gd name="connsiteY26" fmla="*/ 1940379 h 2046515"/>
                <a:gd name="connsiteX27" fmla="*/ 326571 w 1230086"/>
                <a:gd name="connsiteY27" fmla="*/ 1962150 h 2046515"/>
                <a:gd name="connsiteX28" fmla="*/ 413657 w 1230086"/>
                <a:gd name="connsiteY28" fmla="*/ 1992086 h 2046515"/>
                <a:gd name="connsiteX29" fmla="*/ 552450 w 1230086"/>
                <a:gd name="connsiteY29" fmla="*/ 2022022 h 2046515"/>
                <a:gd name="connsiteX30" fmla="*/ 756557 w 1230086"/>
                <a:gd name="connsiteY30" fmla="*/ 2043793 h 2046515"/>
                <a:gd name="connsiteX31" fmla="*/ 903514 w 1230086"/>
                <a:gd name="connsiteY31" fmla="*/ 2046515 h 2046515"/>
                <a:gd name="connsiteX32" fmla="*/ 1123950 w 1230086"/>
                <a:gd name="connsiteY32" fmla="*/ 2038350 h 2046515"/>
                <a:gd name="connsiteX33" fmla="*/ 1170214 w 1230086"/>
                <a:gd name="connsiteY33" fmla="*/ 2030186 h 2046515"/>
                <a:gd name="connsiteX34" fmla="*/ 1202871 w 1230086"/>
                <a:gd name="connsiteY34" fmla="*/ 2013858 h 2046515"/>
                <a:gd name="connsiteX35" fmla="*/ 1216479 w 1230086"/>
                <a:gd name="connsiteY35" fmla="*/ 1994808 h 2046515"/>
                <a:gd name="connsiteX36" fmla="*/ 1224643 w 1230086"/>
                <a:gd name="connsiteY36" fmla="*/ 1975758 h 2046515"/>
                <a:gd name="connsiteX37" fmla="*/ 1230086 w 1230086"/>
                <a:gd name="connsiteY37" fmla="*/ 1956708 h 2046515"/>
                <a:gd name="connsiteX38" fmla="*/ 1230086 w 1230086"/>
                <a:gd name="connsiteY38" fmla="*/ 1937658 h 2046515"/>
                <a:gd name="connsiteX39" fmla="*/ 1219200 w 1230086"/>
                <a:gd name="connsiteY39" fmla="*/ 1915886 h 2046515"/>
                <a:gd name="connsiteX40" fmla="*/ 1189264 w 1230086"/>
                <a:gd name="connsiteY40" fmla="*/ 1891393 h 2046515"/>
                <a:gd name="connsiteX41" fmla="*/ 1143000 w 1230086"/>
                <a:gd name="connsiteY41" fmla="*/ 1864179 h 2046515"/>
                <a:gd name="connsiteX42" fmla="*/ 770164 w 1230086"/>
                <a:gd name="connsiteY42" fmla="*/ 1834243 h 2046515"/>
                <a:gd name="connsiteX43" fmla="*/ 713014 w 1230086"/>
                <a:gd name="connsiteY43" fmla="*/ 1842408 h 2046515"/>
                <a:gd name="connsiteX44" fmla="*/ 655864 w 1230086"/>
                <a:gd name="connsiteY44" fmla="*/ 1845129 h 2046515"/>
                <a:gd name="connsiteX45" fmla="*/ 563336 w 1230086"/>
                <a:gd name="connsiteY45" fmla="*/ 1839686 h 2046515"/>
                <a:gd name="connsiteX46" fmla="*/ 457200 w 1230086"/>
                <a:gd name="connsiteY46" fmla="*/ 1826079 h 2046515"/>
                <a:gd name="connsiteX47" fmla="*/ 386443 w 1230086"/>
                <a:gd name="connsiteY47" fmla="*/ 1807029 h 2046515"/>
                <a:gd name="connsiteX48" fmla="*/ 310243 w 1230086"/>
                <a:gd name="connsiteY48" fmla="*/ 1771650 h 2046515"/>
                <a:gd name="connsiteX49" fmla="*/ 269421 w 1230086"/>
                <a:gd name="connsiteY49" fmla="*/ 1741715 h 2046515"/>
                <a:gd name="connsiteX50" fmla="*/ 225879 w 1230086"/>
                <a:gd name="connsiteY50" fmla="*/ 1698172 h 2046515"/>
                <a:gd name="connsiteX51" fmla="*/ 195943 w 1230086"/>
                <a:gd name="connsiteY51" fmla="*/ 1654629 h 2046515"/>
                <a:gd name="connsiteX52" fmla="*/ 176893 w 1230086"/>
                <a:gd name="connsiteY52" fmla="*/ 1613808 h 2046515"/>
                <a:gd name="connsiteX53" fmla="*/ 157843 w 1230086"/>
                <a:gd name="connsiteY53" fmla="*/ 1548493 h 2046515"/>
                <a:gd name="connsiteX54" fmla="*/ 152400 w 1230086"/>
                <a:gd name="connsiteY54" fmla="*/ 1480458 h 2046515"/>
                <a:gd name="connsiteX55" fmla="*/ 152400 w 1230086"/>
                <a:gd name="connsiteY55" fmla="*/ 1420586 h 2046515"/>
                <a:gd name="connsiteX56" fmla="*/ 174171 w 1230086"/>
                <a:gd name="connsiteY56" fmla="*/ 1287236 h 2046515"/>
                <a:gd name="connsiteX57" fmla="*/ 212271 w 1230086"/>
                <a:gd name="connsiteY57" fmla="*/ 1055915 h 2046515"/>
                <a:gd name="connsiteX58" fmla="*/ 296636 w 1230086"/>
                <a:gd name="connsiteY58" fmla="*/ 604158 h 2046515"/>
                <a:gd name="connsiteX59" fmla="*/ 337457 w 1230086"/>
                <a:gd name="connsiteY59" fmla="*/ 386443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30086" h="2046515">
                  <a:moveTo>
                    <a:pt x="337457" y="386443"/>
                  </a:moveTo>
                  <a:lnTo>
                    <a:pt x="367393" y="220436"/>
                  </a:lnTo>
                  <a:lnTo>
                    <a:pt x="378279" y="166008"/>
                  </a:lnTo>
                  <a:lnTo>
                    <a:pt x="416379" y="122465"/>
                  </a:lnTo>
                  <a:lnTo>
                    <a:pt x="141514" y="0"/>
                  </a:lnTo>
                  <a:lnTo>
                    <a:pt x="155121" y="19050"/>
                  </a:lnTo>
                  <a:lnTo>
                    <a:pt x="160564" y="43543"/>
                  </a:lnTo>
                  <a:lnTo>
                    <a:pt x="160564" y="95250"/>
                  </a:lnTo>
                  <a:lnTo>
                    <a:pt x="141514" y="234043"/>
                  </a:lnTo>
                  <a:lnTo>
                    <a:pt x="114300" y="446315"/>
                  </a:lnTo>
                  <a:lnTo>
                    <a:pt x="70757" y="781050"/>
                  </a:lnTo>
                  <a:lnTo>
                    <a:pt x="40821" y="1050472"/>
                  </a:lnTo>
                  <a:lnTo>
                    <a:pt x="19050" y="1240972"/>
                  </a:lnTo>
                  <a:lnTo>
                    <a:pt x="5443" y="1368879"/>
                  </a:lnTo>
                  <a:lnTo>
                    <a:pt x="0" y="1439636"/>
                  </a:lnTo>
                  <a:lnTo>
                    <a:pt x="0" y="1485900"/>
                  </a:lnTo>
                  <a:lnTo>
                    <a:pt x="5443" y="1548493"/>
                  </a:lnTo>
                  <a:lnTo>
                    <a:pt x="10886" y="1589315"/>
                  </a:lnTo>
                  <a:lnTo>
                    <a:pt x="24493" y="1646465"/>
                  </a:lnTo>
                  <a:lnTo>
                    <a:pt x="40821" y="1695450"/>
                  </a:lnTo>
                  <a:lnTo>
                    <a:pt x="59871" y="1736272"/>
                  </a:lnTo>
                  <a:lnTo>
                    <a:pt x="84364" y="1779815"/>
                  </a:lnTo>
                  <a:lnTo>
                    <a:pt x="106136" y="1809750"/>
                  </a:lnTo>
                  <a:lnTo>
                    <a:pt x="136071" y="1845129"/>
                  </a:lnTo>
                  <a:lnTo>
                    <a:pt x="166007" y="1872343"/>
                  </a:lnTo>
                  <a:lnTo>
                    <a:pt x="214993" y="1907722"/>
                  </a:lnTo>
                  <a:lnTo>
                    <a:pt x="272143" y="1940379"/>
                  </a:lnTo>
                  <a:lnTo>
                    <a:pt x="326571" y="1962150"/>
                  </a:lnTo>
                  <a:lnTo>
                    <a:pt x="413657" y="1992086"/>
                  </a:lnTo>
                  <a:lnTo>
                    <a:pt x="552450" y="2022022"/>
                  </a:lnTo>
                  <a:lnTo>
                    <a:pt x="756557" y="2043793"/>
                  </a:lnTo>
                  <a:lnTo>
                    <a:pt x="903514" y="2046515"/>
                  </a:lnTo>
                  <a:lnTo>
                    <a:pt x="1123950" y="2038350"/>
                  </a:lnTo>
                  <a:lnTo>
                    <a:pt x="1170214" y="2030186"/>
                  </a:lnTo>
                  <a:lnTo>
                    <a:pt x="1202871" y="2013858"/>
                  </a:lnTo>
                  <a:lnTo>
                    <a:pt x="1216479" y="1994808"/>
                  </a:lnTo>
                  <a:lnTo>
                    <a:pt x="1224643" y="1975758"/>
                  </a:lnTo>
                  <a:lnTo>
                    <a:pt x="1230086" y="1956708"/>
                  </a:lnTo>
                  <a:lnTo>
                    <a:pt x="1230086" y="1937658"/>
                  </a:lnTo>
                  <a:lnTo>
                    <a:pt x="1219200" y="1915886"/>
                  </a:lnTo>
                  <a:lnTo>
                    <a:pt x="1189264" y="1891393"/>
                  </a:lnTo>
                  <a:lnTo>
                    <a:pt x="1143000" y="1864179"/>
                  </a:lnTo>
                  <a:lnTo>
                    <a:pt x="770164" y="1834243"/>
                  </a:lnTo>
                  <a:lnTo>
                    <a:pt x="713014" y="1842408"/>
                  </a:lnTo>
                  <a:lnTo>
                    <a:pt x="655864" y="1845129"/>
                  </a:lnTo>
                  <a:lnTo>
                    <a:pt x="563336" y="1839686"/>
                  </a:lnTo>
                  <a:lnTo>
                    <a:pt x="457200" y="1826079"/>
                  </a:lnTo>
                  <a:lnTo>
                    <a:pt x="386443" y="1807029"/>
                  </a:lnTo>
                  <a:lnTo>
                    <a:pt x="310243" y="1771650"/>
                  </a:lnTo>
                  <a:lnTo>
                    <a:pt x="269421" y="1741715"/>
                  </a:lnTo>
                  <a:lnTo>
                    <a:pt x="225879" y="1698172"/>
                  </a:lnTo>
                  <a:lnTo>
                    <a:pt x="195943" y="1654629"/>
                  </a:lnTo>
                  <a:lnTo>
                    <a:pt x="176893" y="1613808"/>
                  </a:lnTo>
                  <a:lnTo>
                    <a:pt x="157843" y="1548493"/>
                  </a:lnTo>
                  <a:lnTo>
                    <a:pt x="152400" y="1480458"/>
                  </a:lnTo>
                  <a:lnTo>
                    <a:pt x="152400" y="1420586"/>
                  </a:lnTo>
                  <a:lnTo>
                    <a:pt x="174171" y="1287236"/>
                  </a:lnTo>
                  <a:lnTo>
                    <a:pt x="212271" y="1055915"/>
                  </a:lnTo>
                  <a:lnTo>
                    <a:pt x="296636" y="604158"/>
                  </a:lnTo>
                  <a:lnTo>
                    <a:pt x="337457" y="3864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44">
              <a:extLst>
                <a:ext uri="{FF2B5EF4-FFF2-40B4-BE49-F238E27FC236}">
                  <a16:creationId xmlns:a16="http://schemas.microsoft.com/office/drawing/2014/main" id="{381F833A-A7C7-4CF8-AC9D-CED494826EF4}"/>
                </a:ext>
              </a:extLst>
            </p:cNvPr>
            <p:cNvSpPr/>
            <p:nvPr/>
          </p:nvSpPr>
          <p:spPr>
            <a:xfrm>
              <a:off x="6872288" y="3894138"/>
              <a:ext cx="508000" cy="763587"/>
            </a:xfrm>
            <a:custGeom>
              <a:avLst/>
              <a:gdLst>
                <a:gd name="connsiteX0" fmla="*/ 392906 w 507206"/>
                <a:gd name="connsiteY0" fmla="*/ 261937 h 764381"/>
                <a:gd name="connsiteX1" fmla="*/ 390525 w 507206"/>
                <a:gd name="connsiteY1" fmla="*/ 142875 h 764381"/>
                <a:gd name="connsiteX2" fmla="*/ 390525 w 507206"/>
                <a:gd name="connsiteY2" fmla="*/ 52387 h 764381"/>
                <a:gd name="connsiteX3" fmla="*/ 390525 w 507206"/>
                <a:gd name="connsiteY3" fmla="*/ 30956 h 764381"/>
                <a:gd name="connsiteX4" fmla="*/ 385762 w 507206"/>
                <a:gd name="connsiteY4" fmla="*/ 14287 h 764381"/>
                <a:gd name="connsiteX5" fmla="*/ 378618 w 507206"/>
                <a:gd name="connsiteY5" fmla="*/ 4762 h 764381"/>
                <a:gd name="connsiteX6" fmla="*/ 366712 w 507206"/>
                <a:gd name="connsiteY6" fmla="*/ 0 h 764381"/>
                <a:gd name="connsiteX7" fmla="*/ 352425 w 507206"/>
                <a:gd name="connsiteY7" fmla="*/ 4762 h 764381"/>
                <a:gd name="connsiteX8" fmla="*/ 342900 w 507206"/>
                <a:gd name="connsiteY8" fmla="*/ 21431 h 764381"/>
                <a:gd name="connsiteX9" fmla="*/ 330993 w 507206"/>
                <a:gd name="connsiteY9" fmla="*/ 83344 h 764381"/>
                <a:gd name="connsiteX10" fmla="*/ 295275 w 507206"/>
                <a:gd name="connsiteY10" fmla="*/ 264319 h 764381"/>
                <a:gd name="connsiteX11" fmla="*/ 257175 w 507206"/>
                <a:gd name="connsiteY11" fmla="*/ 452437 h 764381"/>
                <a:gd name="connsiteX12" fmla="*/ 233362 w 507206"/>
                <a:gd name="connsiteY12" fmla="*/ 554831 h 764381"/>
                <a:gd name="connsiteX13" fmla="*/ 223837 w 507206"/>
                <a:gd name="connsiteY13" fmla="*/ 588169 h 764381"/>
                <a:gd name="connsiteX14" fmla="*/ 207168 w 507206"/>
                <a:gd name="connsiteY14" fmla="*/ 623887 h 764381"/>
                <a:gd name="connsiteX15" fmla="*/ 180975 w 507206"/>
                <a:gd name="connsiteY15" fmla="*/ 654844 h 764381"/>
                <a:gd name="connsiteX16" fmla="*/ 133350 w 507206"/>
                <a:gd name="connsiteY16" fmla="*/ 690562 h 764381"/>
                <a:gd name="connsiteX17" fmla="*/ 90487 w 507206"/>
                <a:gd name="connsiteY17" fmla="*/ 707231 h 764381"/>
                <a:gd name="connsiteX18" fmla="*/ 0 w 507206"/>
                <a:gd name="connsiteY18" fmla="*/ 719137 h 764381"/>
                <a:gd name="connsiteX19" fmla="*/ 507206 w 507206"/>
                <a:gd name="connsiteY19" fmla="*/ 764381 h 764381"/>
                <a:gd name="connsiteX20" fmla="*/ 461962 w 507206"/>
                <a:gd name="connsiteY20" fmla="*/ 735806 h 764381"/>
                <a:gd name="connsiteX21" fmla="*/ 442912 w 507206"/>
                <a:gd name="connsiteY21" fmla="*/ 719137 h 764381"/>
                <a:gd name="connsiteX22" fmla="*/ 421481 w 507206"/>
                <a:gd name="connsiteY22" fmla="*/ 690562 h 764381"/>
                <a:gd name="connsiteX23" fmla="*/ 414337 w 507206"/>
                <a:gd name="connsiteY23" fmla="*/ 669131 h 764381"/>
                <a:gd name="connsiteX24" fmla="*/ 407193 w 507206"/>
                <a:gd name="connsiteY24" fmla="*/ 600075 h 764381"/>
                <a:gd name="connsiteX25" fmla="*/ 392906 w 507206"/>
                <a:gd name="connsiteY25" fmla="*/ 2619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206" h="764381">
                  <a:moveTo>
                    <a:pt x="392906" y="261937"/>
                  </a:moveTo>
                  <a:cubicBezTo>
                    <a:pt x="392112" y="222250"/>
                    <a:pt x="391319" y="182562"/>
                    <a:pt x="390525" y="142875"/>
                  </a:cubicBezTo>
                  <a:lnTo>
                    <a:pt x="390525" y="52387"/>
                  </a:lnTo>
                  <a:lnTo>
                    <a:pt x="390525" y="30956"/>
                  </a:lnTo>
                  <a:lnTo>
                    <a:pt x="385762" y="14287"/>
                  </a:lnTo>
                  <a:lnTo>
                    <a:pt x="378618" y="4762"/>
                  </a:lnTo>
                  <a:lnTo>
                    <a:pt x="366712" y="0"/>
                  </a:lnTo>
                  <a:lnTo>
                    <a:pt x="352425" y="4762"/>
                  </a:lnTo>
                  <a:lnTo>
                    <a:pt x="342900" y="21431"/>
                  </a:lnTo>
                  <a:lnTo>
                    <a:pt x="330993" y="83344"/>
                  </a:lnTo>
                  <a:lnTo>
                    <a:pt x="295275" y="264319"/>
                  </a:lnTo>
                  <a:lnTo>
                    <a:pt x="257175" y="452437"/>
                  </a:lnTo>
                  <a:lnTo>
                    <a:pt x="233362" y="554831"/>
                  </a:lnTo>
                  <a:lnTo>
                    <a:pt x="223837" y="588169"/>
                  </a:lnTo>
                  <a:lnTo>
                    <a:pt x="207168" y="623887"/>
                  </a:lnTo>
                  <a:lnTo>
                    <a:pt x="180975" y="654844"/>
                  </a:lnTo>
                  <a:lnTo>
                    <a:pt x="133350" y="690562"/>
                  </a:lnTo>
                  <a:lnTo>
                    <a:pt x="90487" y="707231"/>
                  </a:lnTo>
                  <a:lnTo>
                    <a:pt x="0" y="719137"/>
                  </a:lnTo>
                  <a:lnTo>
                    <a:pt x="507206" y="764381"/>
                  </a:lnTo>
                  <a:lnTo>
                    <a:pt x="461962" y="735806"/>
                  </a:lnTo>
                  <a:lnTo>
                    <a:pt x="442912" y="719137"/>
                  </a:lnTo>
                  <a:lnTo>
                    <a:pt x="421481" y="690562"/>
                  </a:lnTo>
                  <a:lnTo>
                    <a:pt x="414337" y="669131"/>
                  </a:lnTo>
                  <a:lnTo>
                    <a:pt x="407193" y="600075"/>
                  </a:lnTo>
                  <a:lnTo>
                    <a:pt x="392906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9">
              <a:extLst>
                <a:ext uri="{FF2B5EF4-FFF2-40B4-BE49-F238E27FC236}">
                  <a16:creationId xmlns:a16="http://schemas.microsoft.com/office/drawing/2014/main" id="{BE52B71E-518E-4E1D-83E6-0DEA04E73F90}"/>
                </a:ext>
              </a:extLst>
            </p:cNvPr>
            <p:cNvSpPr/>
            <p:nvPr/>
          </p:nvSpPr>
          <p:spPr>
            <a:xfrm>
              <a:off x="5060950" y="3643313"/>
              <a:ext cx="930275" cy="723900"/>
            </a:xfrm>
            <a:custGeom>
              <a:avLst/>
              <a:gdLst>
                <a:gd name="connsiteX0" fmla="*/ 254794 w 931069"/>
                <a:gd name="connsiteY0" fmla="*/ 195262 h 723900"/>
                <a:gd name="connsiteX1" fmla="*/ 164307 w 931069"/>
                <a:gd name="connsiteY1" fmla="*/ 138112 h 723900"/>
                <a:gd name="connsiteX2" fmla="*/ 78582 w 931069"/>
                <a:gd name="connsiteY2" fmla="*/ 88106 h 723900"/>
                <a:gd name="connsiteX3" fmla="*/ 23813 w 931069"/>
                <a:gd name="connsiteY3" fmla="*/ 57150 h 723900"/>
                <a:gd name="connsiteX4" fmla="*/ 9525 w 931069"/>
                <a:gd name="connsiteY4" fmla="*/ 47625 h 723900"/>
                <a:gd name="connsiteX5" fmla="*/ 0 w 931069"/>
                <a:gd name="connsiteY5" fmla="*/ 30956 h 723900"/>
                <a:gd name="connsiteX6" fmla="*/ 0 w 931069"/>
                <a:gd name="connsiteY6" fmla="*/ 14287 h 723900"/>
                <a:gd name="connsiteX7" fmla="*/ 14288 w 931069"/>
                <a:gd name="connsiteY7" fmla="*/ 0 h 723900"/>
                <a:gd name="connsiteX8" fmla="*/ 40482 w 931069"/>
                <a:gd name="connsiteY8" fmla="*/ 2381 h 723900"/>
                <a:gd name="connsiteX9" fmla="*/ 114300 w 931069"/>
                <a:gd name="connsiteY9" fmla="*/ 21431 h 723900"/>
                <a:gd name="connsiteX10" fmla="*/ 209550 w 931069"/>
                <a:gd name="connsiteY10" fmla="*/ 47625 h 723900"/>
                <a:gd name="connsiteX11" fmla="*/ 295275 w 931069"/>
                <a:gd name="connsiteY11" fmla="*/ 76200 h 723900"/>
                <a:gd name="connsiteX12" fmla="*/ 400050 w 931069"/>
                <a:gd name="connsiteY12" fmla="*/ 111918 h 723900"/>
                <a:gd name="connsiteX13" fmla="*/ 483394 w 931069"/>
                <a:gd name="connsiteY13" fmla="*/ 145256 h 723900"/>
                <a:gd name="connsiteX14" fmla="*/ 669132 w 931069"/>
                <a:gd name="connsiteY14" fmla="*/ 233362 h 723900"/>
                <a:gd name="connsiteX15" fmla="*/ 728663 w 931069"/>
                <a:gd name="connsiteY15" fmla="*/ 271462 h 723900"/>
                <a:gd name="connsiteX16" fmla="*/ 769144 w 931069"/>
                <a:gd name="connsiteY16" fmla="*/ 304800 h 723900"/>
                <a:gd name="connsiteX17" fmla="*/ 814388 w 931069"/>
                <a:gd name="connsiteY17" fmla="*/ 347662 h 723900"/>
                <a:gd name="connsiteX18" fmla="*/ 850107 w 931069"/>
                <a:gd name="connsiteY18" fmla="*/ 388143 h 723900"/>
                <a:gd name="connsiteX19" fmla="*/ 866775 w 931069"/>
                <a:gd name="connsiteY19" fmla="*/ 409575 h 723900"/>
                <a:gd name="connsiteX20" fmla="*/ 883444 w 931069"/>
                <a:gd name="connsiteY20" fmla="*/ 440531 h 723900"/>
                <a:gd name="connsiteX21" fmla="*/ 904875 w 931069"/>
                <a:gd name="connsiteY21" fmla="*/ 485775 h 723900"/>
                <a:gd name="connsiteX22" fmla="*/ 916782 w 931069"/>
                <a:gd name="connsiteY22" fmla="*/ 521493 h 723900"/>
                <a:gd name="connsiteX23" fmla="*/ 926307 w 931069"/>
                <a:gd name="connsiteY23" fmla="*/ 552450 h 723900"/>
                <a:gd name="connsiteX24" fmla="*/ 928688 w 931069"/>
                <a:gd name="connsiteY24" fmla="*/ 581025 h 723900"/>
                <a:gd name="connsiteX25" fmla="*/ 931069 w 931069"/>
                <a:gd name="connsiteY25" fmla="*/ 616743 h 723900"/>
                <a:gd name="connsiteX26" fmla="*/ 921544 w 931069"/>
                <a:gd name="connsiteY26" fmla="*/ 652462 h 723900"/>
                <a:gd name="connsiteX27" fmla="*/ 902494 w 931069"/>
                <a:gd name="connsiteY27" fmla="*/ 681037 h 723900"/>
                <a:gd name="connsiteX28" fmla="*/ 876300 w 931069"/>
                <a:gd name="connsiteY28" fmla="*/ 704850 h 723900"/>
                <a:gd name="connsiteX29" fmla="*/ 857250 w 931069"/>
                <a:gd name="connsiteY29" fmla="*/ 716756 h 723900"/>
                <a:gd name="connsiteX30" fmla="*/ 835819 w 931069"/>
                <a:gd name="connsiteY30" fmla="*/ 723900 h 723900"/>
                <a:gd name="connsiteX31" fmla="*/ 809625 w 931069"/>
                <a:gd name="connsiteY31" fmla="*/ 723900 h 723900"/>
                <a:gd name="connsiteX32" fmla="*/ 776288 w 931069"/>
                <a:gd name="connsiteY32" fmla="*/ 711993 h 723900"/>
                <a:gd name="connsiteX33" fmla="*/ 745332 w 931069"/>
                <a:gd name="connsiteY33" fmla="*/ 692943 h 723900"/>
                <a:gd name="connsiteX34" fmla="*/ 719138 w 931069"/>
                <a:gd name="connsiteY34" fmla="*/ 669131 h 723900"/>
                <a:gd name="connsiteX35" fmla="*/ 688182 w 931069"/>
                <a:gd name="connsiteY35" fmla="*/ 623887 h 723900"/>
                <a:gd name="connsiteX36" fmla="*/ 602457 w 931069"/>
                <a:gd name="connsiteY36" fmla="*/ 507206 h 723900"/>
                <a:gd name="connsiteX37" fmla="*/ 564357 w 931069"/>
                <a:gd name="connsiteY37" fmla="*/ 461962 h 723900"/>
                <a:gd name="connsiteX38" fmla="*/ 404813 w 931069"/>
                <a:gd name="connsiteY38" fmla="*/ 302418 h 723900"/>
                <a:gd name="connsiteX39" fmla="*/ 326232 w 931069"/>
                <a:gd name="connsiteY39" fmla="*/ 242887 h 723900"/>
                <a:gd name="connsiteX40" fmla="*/ 254794 w 931069"/>
                <a:gd name="connsiteY40" fmla="*/ 19526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1069" h="723900">
                  <a:moveTo>
                    <a:pt x="254794" y="195262"/>
                  </a:moveTo>
                  <a:lnTo>
                    <a:pt x="164307" y="138112"/>
                  </a:lnTo>
                  <a:lnTo>
                    <a:pt x="78582" y="88106"/>
                  </a:lnTo>
                  <a:lnTo>
                    <a:pt x="23813" y="57150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114300" y="21431"/>
                  </a:lnTo>
                  <a:lnTo>
                    <a:pt x="209550" y="47625"/>
                  </a:lnTo>
                  <a:lnTo>
                    <a:pt x="295275" y="76200"/>
                  </a:lnTo>
                  <a:lnTo>
                    <a:pt x="400050" y="111918"/>
                  </a:lnTo>
                  <a:lnTo>
                    <a:pt x="483394" y="145256"/>
                  </a:lnTo>
                  <a:lnTo>
                    <a:pt x="669132" y="233362"/>
                  </a:lnTo>
                  <a:lnTo>
                    <a:pt x="728663" y="271462"/>
                  </a:lnTo>
                  <a:lnTo>
                    <a:pt x="769144" y="304800"/>
                  </a:lnTo>
                  <a:lnTo>
                    <a:pt x="814388" y="347662"/>
                  </a:lnTo>
                  <a:lnTo>
                    <a:pt x="850107" y="388143"/>
                  </a:lnTo>
                  <a:lnTo>
                    <a:pt x="866775" y="409575"/>
                  </a:lnTo>
                  <a:lnTo>
                    <a:pt x="883444" y="440531"/>
                  </a:lnTo>
                  <a:lnTo>
                    <a:pt x="904875" y="485775"/>
                  </a:lnTo>
                  <a:lnTo>
                    <a:pt x="916782" y="521493"/>
                  </a:lnTo>
                  <a:lnTo>
                    <a:pt x="926307" y="552450"/>
                  </a:lnTo>
                  <a:lnTo>
                    <a:pt x="928688" y="581025"/>
                  </a:lnTo>
                  <a:lnTo>
                    <a:pt x="931069" y="616743"/>
                  </a:lnTo>
                  <a:lnTo>
                    <a:pt x="921544" y="652462"/>
                  </a:lnTo>
                  <a:lnTo>
                    <a:pt x="902494" y="681037"/>
                  </a:lnTo>
                  <a:lnTo>
                    <a:pt x="876300" y="704850"/>
                  </a:lnTo>
                  <a:lnTo>
                    <a:pt x="857250" y="716756"/>
                  </a:lnTo>
                  <a:lnTo>
                    <a:pt x="835819" y="723900"/>
                  </a:lnTo>
                  <a:lnTo>
                    <a:pt x="809625" y="723900"/>
                  </a:lnTo>
                  <a:lnTo>
                    <a:pt x="776288" y="711993"/>
                  </a:lnTo>
                  <a:lnTo>
                    <a:pt x="745332" y="692943"/>
                  </a:lnTo>
                  <a:lnTo>
                    <a:pt x="719138" y="669131"/>
                  </a:lnTo>
                  <a:lnTo>
                    <a:pt x="688182" y="623887"/>
                  </a:lnTo>
                  <a:lnTo>
                    <a:pt x="602457" y="507206"/>
                  </a:lnTo>
                  <a:lnTo>
                    <a:pt x="564357" y="461962"/>
                  </a:lnTo>
                  <a:lnTo>
                    <a:pt x="404813" y="302418"/>
                  </a:lnTo>
                  <a:lnTo>
                    <a:pt x="326232" y="242887"/>
                  </a:lnTo>
                  <a:lnTo>
                    <a:pt x="254794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B364E861-A22B-40DE-8BEE-AF2ABF052297}"/>
              </a:ext>
            </a:extLst>
          </p:cNvPr>
          <p:cNvGrpSpPr/>
          <p:nvPr/>
        </p:nvGrpSpPr>
        <p:grpSpPr>
          <a:xfrm>
            <a:off x="2524125" y="1419225"/>
            <a:ext cx="4745038" cy="4576763"/>
            <a:chOff x="2524125" y="1419225"/>
            <a:chExt cx="4745038" cy="4576763"/>
          </a:xfrm>
        </p:grpSpPr>
        <p:sp>
          <p:nvSpPr>
            <p:cNvPr id="54" name="フリーフォーム 29">
              <a:extLst>
                <a:ext uri="{FF2B5EF4-FFF2-40B4-BE49-F238E27FC236}">
                  <a16:creationId xmlns:a16="http://schemas.microsoft.com/office/drawing/2014/main" id="{AD20D5FA-E705-4D8A-8805-0D88023CC828}"/>
                </a:ext>
              </a:extLst>
            </p:cNvPr>
            <p:cNvSpPr/>
            <p:nvPr/>
          </p:nvSpPr>
          <p:spPr>
            <a:xfrm>
              <a:off x="3079750" y="1979613"/>
              <a:ext cx="1647825" cy="409575"/>
            </a:xfrm>
            <a:custGeom>
              <a:avLst/>
              <a:gdLst>
                <a:gd name="connsiteX0" fmla="*/ 1135857 w 1647825"/>
                <a:gd name="connsiteY0" fmla="*/ 71437 h 409575"/>
                <a:gd name="connsiteX1" fmla="*/ 1259682 w 1647825"/>
                <a:gd name="connsiteY1" fmla="*/ 35719 h 409575"/>
                <a:gd name="connsiteX2" fmla="*/ 1326357 w 1647825"/>
                <a:gd name="connsiteY2" fmla="*/ 11906 h 409575"/>
                <a:gd name="connsiteX3" fmla="*/ 1352550 w 1647825"/>
                <a:gd name="connsiteY3" fmla="*/ 0 h 409575"/>
                <a:gd name="connsiteX4" fmla="*/ 1388269 w 1647825"/>
                <a:gd name="connsiteY4" fmla="*/ 2381 h 409575"/>
                <a:gd name="connsiteX5" fmla="*/ 1438275 w 1647825"/>
                <a:gd name="connsiteY5" fmla="*/ 11906 h 409575"/>
                <a:gd name="connsiteX6" fmla="*/ 1504950 w 1647825"/>
                <a:gd name="connsiteY6" fmla="*/ 30956 h 409575"/>
                <a:gd name="connsiteX7" fmla="*/ 1562100 w 1647825"/>
                <a:gd name="connsiteY7" fmla="*/ 50006 h 409575"/>
                <a:gd name="connsiteX8" fmla="*/ 1604963 w 1647825"/>
                <a:gd name="connsiteY8" fmla="*/ 69056 h 409575"/>
                <a:gd name="connsiteX9" fmla="*/ 1631157 w 1647825"/>
                <a:gd name="connsiteY9" fmla="*/ 88106 h 409575"/>
                <a:gd name="connsiteX10" fmla="*/ 1645444 w 1647825"/>
                <a:gd name="connsiteY10" fmla="*/ 107156 h 409575"/>
                <a:gd name="connsiteX11" fmla="*/ 1647825 w 1647825"/>
                <a:gd name="connsiteY11" fmla="*/ 119062 h 409575"/>
                <a:gd name="connsiteX12" fmla="*/ 1643063 w 1647825"/>
                <a:gd name="connsiteY12" fmla="*/ 135731 h 409575"/>
                <a:gd name="connsiteX13" fmla="*/ 1631157 w 1647825"/>
                <a:gd name="connsiteY13" fmla="*/ 150019 h 409575"/>
                <a:gd name="connsiteX14" fmla="*/ 1604963 w 1647825"/>
                <a:gd name="connsiteY14" fmla="*/ 166687 h 409575"/>
                <a:gd name="connsiteX15" fmla="*/ 1581150 w 1647825"/>
                <a:gd name="connsiteY15" fmla="*/ 176212 h 409575"/>
                <a:gd name="connsiteX16" fmla="*/ 1543050 w 1647825"/>
                <a:gd name="connsiteY16" fmla="*/ 180975 h 409575"/>
                <a:gd name="connsiteX17" fmla="*/ 1459707 w 1647825"/>
                <a:gd name="connsiteY17" fmla="*/ 183356 h 409575"/>
                <a:gd name="connsiteX18" fmla="*/ 1343025 w 1647825"/>
                <a:gd name="connsiteY18" fmla="*/ 192881 h 409575"/>
                <a:gd name="connsiteX19" fmla="*/ 1221582 w 1647825"/>
                <a:gd name="connsiteY19" fmla="*/ 211931 h 409575"/>
                <a:gd name="connsiteX20" fmla="*/ 1066800 w 1647825"/>
                <a:gd name="connsiteY20" fmla="*/ 242887 h 409575"/>
                <a:gd name="connsiteX21" fmla="*/ 950119 w 1647825"/>
                <a:gd name="connsiteY21" fmla="*/ 273844 h 409575"/>
                <a:gd name="connsiteX22" fmla="*/ 692944 w 1647825"/>
                <a:gd name="connsiteY22" fmla="*/ 328612 h 409575"/>
                <a:gd name="connsiteX23" fmla="*/ 564357 w 1647825"/>
                <a:gd name="connsiteY23" fmla="*/ 361950 h 409575"/>
                <a:gd name="connsiteX24" fmla="*/ 483394 w 1647825"/>
                <a:gd name="connsiteY24" fmla="*/ 388144 h 409575"/>
                <a:gd name="connsiteX25" fmla="*/ 431007 w 1647825"/>
                <a:gd name="connsiteY25" fmla="*/ 404812 h 409575"/>
                <a:gd name="connsiteX26" fmla="*/ 385763 w 1647825"/>
                <a:gd name="connsiteY26" fmla="*/ 409575 h 409575"/>
                <a:gd name="connsiteX27" fmla="*/ 328613 w 1647825"/>
                <a:gd name="connsiteY27" fmla="*/ 400050 h 409575"/>
                <a:gd name="connsiteX28" fmla="*/ 273844 w 1647825"/>
                <a:gd name="connsiteY28" fmla="*/ 378619 h 409575"/>
                <a:gd name="connsiteX29" fmla="*/ 200025 w 1647825"/>
                <a:gd name="connsiteY29" fmla="*/ 338137 h 409575"/>
                <a:gd name="connsiteX30" fmla="*/ 100013 w 1647825"/>
                <a:gd name="connsiteY30" fmla="*/ 261937 h 409575"/>
                <a:gd name="connsiteX31" fmla="*/ 28575 w 1647825"/>
                <a:gd name="connsiteY31" fmla="*/ 195262 h 409575"/>
                <a:gd name="connsiteX32" fmla="*/ 11907 w 1647825"/>
                <a:gd name="connsiteY32" fmla="*/ 176212 h 409575"/>
                <a:gd name="connsiteX33" fmla="*/ 0 w 1647825"/>
                <a:gd name="connsiteY33" fmla="*/ 150019 h 409575"/>
                <a:gd name="connsiteX34" fmla="*/ 0 w 1647825"/>
                <a:gd name="connsiteY34" fmla="*/ 135731 h 409575"/>
                <a:gd name="connsiteX35" fmla="*/ 2382 w 1647825"/>
                <a:gd name="connsiteY35" fmla="*/ 123825 h 409575"/>
                <a:gd name="connsiteX36" fmla="*/ 9525 w 1647825"/>
                <a:gd name="connsiteY36" fmla="*/ 116681 h 409575"/>
                <a:gd name="connsiteX37" fmla="*/ 26194 w 1647825"/>
                <a:gd name="connsiteY37" fmla="*/ 116681 h 409575"/>
                <a:gd name="connsiteX38" fmla="*/ 52388 w 1647825"/>
                <a:gd name="connsiteY38" fmla="*/ 130969 h 409575"/>
                <a:gd name="connsiteX39" fmla="*/ 109538 w 1647825"/>
                <a:gd name="connsiteY39" fmla="*/ 161925 h 409575"/>
                <a:gd name="connsiteX40" fmla="*/ 188119 w 1647825"/>
                <a:gd name="connsiteY40" fmla="*/ 197644 h 409575"/>
                <a:gd name="connsiteX41" fmla="*/ 242888 w 1647825"/>
                <a:gd name="connsiteY41" fmla="*/ 216694 h 409575"/>
                <a:gd name="connsiteX42" fmla="*/ 304800 w 1647825"/>
                <a:gd name="connsiteY42" fmla="*/ 223837 h 409575"/>
                <a:gd name="connsiteX43" fmla="*/ 378619 w 1647825"/>
                <a:gd name="connsiteY43" fmla="*/ 221456 h 409575"/>
                <a:gd name="connsiteX44" fmla="*/ 557213 w 1647825"/>
                <a:gd name="connsiteY44" fmla="*/ 200025 h 409575"/>
                <a:gd name="connsiteX45" fmla="*/ 783432 w 1647825"/>
                <a:gd name="connsiteY45" fmla="*/ 154781 h 409575"/>
                <a:gd name="connsiteX46" fmla="*/ 1135857 w 1647825"/>
                <a:gd name="connsiteY46" fmla="*/ 71437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47825" h="409575">
                  <a:moveTo>
                    <a:pt x="1135857" y="71437"/>
                  </a:moveTo>
                  <a:lnTo>
                    <a:pt x="1259682" y="35719"/>
                  </a:lnTo>
                  <a:lnTo>
                    <a:pt x="1326357" y="11906"/>
                  </a:lnTo>
                  <a:lnTo>
                    <a:pt x="1352550" y="0"/>
                  </a:lnTo>
                  <a:lnTo>
                    <a:pt x="1388269" y="2381"/>
                  </a:lnTo>
                  <a:lnTo>
                    <a:pt x="1438275" y="11906"/>
                  </a:lnTo>
                  <a:lnTo>
                    <a:pt x="1504950" y="30956"/>
                  </a:lnTo>
                  <a:lnTo>
                    <a:pt x="1562100" y="50006"/>
                  </a:lnTo>
                  <a:lnTo>
                    <a:pt x="1604963" y="69056"/>
                  </a:lnTo>
                  <a:lnTo>
                    <a:pt x="1631157" y="88106"/>
                  </a:lnTo>
                  <a:lnTo>
                    <a:pt x="1645444" y="107156"/>
                  </a:lnTo>
                  <a:lnTo>
                    <a:pt x="1647825" y="119062"/>
                  </a:lnTo>
                  <a:lnTo>
                    <a:pt x="1643063" y="135731"/>
                  </a:lnTo>
                  <a:lnTo>
                    <a:pt x="1631157" y="150019"/>
                  </a:lnTo>
                  <a:lnTo>
                    <a:pt x="1604963" y="166687"/>
                  </a:lnTo>
                  <a:lnTo>
                    <a:pt x="1581150" y="176212"/>
                  </a:lnTo>
                  <a:lnTo>
                    <a:pt x="1543050" y="180975"/>
                  </a:lnTo>
                  <a:lnTo>
                    <a:pt x="1459707" y="183356"/>
                  </a:lnTo>
                  <a:lnTo>
                    <a:pt x="1343025" y="192881"/>
                  </a:lnTo>
                  <a:lnTo>
                    <a:pt x="1221582" y="211931"/>
                  </a:lnTo>
                  <a:lnTo>
                    <a:pt x="1066800" y="242887"/>
                  </a:lnTo>
                  <a:lnTo>
                    <a:pt x="950119" y="273844"/>
                  </a:lnTo>
                  <a:lnTo>
                    <a:pt x="692944" y="328612"/>
                  </a:lnTo>
                  <a:lnTo>
                    <a:pt x="564357" y="361950"/>
                  </a:lnTo>
                  <a:lnTo>
                    <a:pt x="483394" y="388144"/>
                  </a:lnTo>
                  <a:lnTo>
                    <a:pt x="431007" y="404812"/>
                  </a:lnTo>
                  <a:lnTo>
                    <a:pt x="385763" y="409575"/>
                  </a:lnTo>
                  <a:lnTo>
                    <a:pt x="328613" y="400050"/>
                  </a:lnTo>
                  <a:lnTo>
                    <a:pt x="273844" y="378619"/>
                  </a:lnTo>
                  <a:lnTo>
                    <a:pt x="200025" y="338137"/>
                  </a:lnTo>
                  <a:lnTo>
                    <a:pt x="100013" y="261937"/>
                  </a:lnTo>
                  <a:lnTo>
                    <a:pt x="28575" y="195262"/>
                  </a:lnTo>
                  <a:lnTo>
                    <a:pt x="11907" y="176212"/>
                  </a:lnTo>
                  <a:lnTo>
                    <a:pt x="0" y="150019"/>
                  </a:lnTo>
                  <a:lnTo>
                    <a:pt x="0" y="135731"/>
                  </a:lnTo>
                  <a:lnTo>
                    <a:pt x="2382" y="123825"/>
                  </a:lnTo>
                  <a:lnTo>
                    <a:pt x="9525" y="116681"/>
                  </a:lnTo>
                  <a:lnTo>
                    <a:pt x="26194" y="116681"/>
                  </a:lnTo>
                  <a:lnTo>
                    <a:pt x="52388" y="130969"/>
                  </a:lnTo>
                  <a:lnTo>
                    <a:pt x="109538" y="161925"/>
                  </a:lnTo>
                  <a:lnTo>
                    <a:pt x="188119" y="197644"/>
                  </a:lnTo>
                  <a:lnTo>
                    <a:pt x="242888" y="216694"/>
                  </a:lnTo>
                  <a:lnTo>
                    <a:pt x="304800" y="223837"/>
                  </a:lnTo>
                  <a:lnTo>
                    <a:pt x="378619" y="221456"/>
                  </a:lnTo>
                  <a:lnTo>
                    <a:pt x="557213" y="200025"/>
                  </a:lnTo>
                  <a:lnTo>
                    <a:pt x="783432" y="154781"/>
                  </a:lnTo>
                  <a:lnTo>
                    <a:pt x="113585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37">
              <a:extLst>
                <a:ext uri="{FF2B5EF4-FFF2-40B4-BE49-F238E27FC236}">
                  <a16:creationId xmlns:a16="http://schemas.microsoft.com/office/drawing/2014/main" id="{2ECD0049-B09B-4E5C-A625-DC5D6EB82FA8}"/>
                </a:ext>
              </a:extLst>
            </p:cNvPr>
            <p:cNvSpPr/>
            <p:nvPr/>
          </p:nvSpPr>
          <p:spPr>
            <a:xfrm>
              <a:off x="2646363" y="4986338"/>
              <a:ext cx="534987" cy="1009650"/>
            </a:xfrm>
            <a:custGeom>
              <a:avLst/>
              <a:gdLst>
                <a:gd name="connsiteX0" fmla="*/ 30956 w 535781"/>
                <a:gd name="connsiteY0" fmla="*/ 685800 h 1009650"/>
                <a:gd name="connsiteX1" fmla="*/ 45244 w 535781"/>
                <a:gd name="connsiteY1" fmla="*/ 631031 h 1009650"/>
                <a:gd name="connsiteX2" fmla="*/ 61912 w 535781"/>
                <a:gd name="connsiteY2" fmla="*/ 623887 h 1009650"/>
                <a:gd name="connsiteX3" fmla="*/ 109537 w 535781"/>
                <a:gd name="connsiteY3" fmla="*/ 595312 h 1009650"/>
                <a:gd name="connsiteX4" fmla="*/ 161925 w 535781"/>
                <a:gd name="connsiteY4" fmla="*/ 554831 h 1009650"/>
                <a:gd name="connsiteX5" fmla="*/ 228600 w 535781"/>
                <a:gd name="connsiteY5" fmla="*/ 492918 h 1009650"/>
                <a:gd name="connsiteX6" fmla="*/ 285750 w 535781"/>
                <a:gd name="connsiteY6" fmla="*/ 419100 h 1009650"/>
                <a:gd name="connsiteX7" fmla="*/ 347662 w 535781"/>
                <a:gd name="connsiteY7" fmla="*/ 316706 h 1009650"/>
                <a:gd name="connsiteX8" fmla="*/ 404812 w 535781"/>
                <a:gd name="connsiteY8" fmla="*/ 197643 h 1009650"/>
                <a:gd name="connsiteX9" fmla="*/ 450056 w 535781"/>
                <a:gd name="connsiteY9" fmla="*/ 83343 h 1009650"/>
                <a:gd name="connsiteX10" fmla="*/ 469106 w 535781"/>
                <a:gd name="connsiteY10" fmla="*/ 28575 h 1009650"/>
                <a:gd name="connsiteX11" fmla="*/ 476250 w 535781"/>
                <a:gd name="connsiteY11" fmla="*/ 19050 h 1009650"/>
                <a:gd name="connsiteX12" fmla="*/ 497681 w 535781"/>
                <a:gd name="connsiteY12" fmla="*/ 2381 h 1009650"/>
                <a:gd name="connsiteX13" fmla="*/ 509587 w 535781"/>
                <a:gd name="connsiteY13" fmla="*/ 0 h 1009650"/>
                <a:gd name="connsiteX14" fmla="*/ 521494 w 535781"/>
                <a:gd name="connsiteY14" fmla="*/ 0 h 1009650"/>
                <a:gd name="connsiteX15" fmla="*/ 531019 w 535781"/>
                <a:gd name="connsiteY15" fmla="*/ 11906 h 1009650"/>
                <a:gd name="connsiteX16" fmla="*/ 535781 w 535781"/>
                <a:gd name="connsiteY16" fmla="*/ 38100 h 1009650"/>
                <a:gd name="connsiteX17" fmla="*/ 528637 w 535781"/>
                <a:gd name="connsiteY17" fmla="*/ 142875 h 1009650"/>
                <a:gd name="connsiteX18" fmla="*/ 507206 w 535781"/>
                <a:gd name="connsiteY18" fmla="*/ 292893 h 1009650"/>
                <a:gd name="connsiteX19" fmla="*/ 471487 w 535781"/>
                <a:gd name="connsiteY19" fmla="*/ 461962 h 1009650"/>
                <a:gd name="connsiteX20" fmla="*/ 423862 w 535781"/>
                <a:gd name="connsiteY20" fmla="*/ 609600 h 1009650"/>
                <a:gd name="connsiteX21" fmla="*/ 376237 w 535781"/>
                <a:gd name="connsiteY21" fmla="*/ 716756 h 1009650"/>
                <a:gd name="connsiteX22" fmla="*/ 340519 w 535781"/>
                <a:gd name="connsiteY22" fmla="*/ 778668 h 1009650"/>
                <a:gd name="connsiteX23" fmla="*/ 300037 w 535781"/>
                <a:gd name="connsiteY23" fmla="*/ 842962 h 1009650"/>
                <a:gd name="connsiteX24" fmla="*/ 247650 w 535781"/>
                <a:gd name="connsiteY24" fmla="*/ 902493 h 1009650"/>
                <a:gd name="connsiteX25" fmla="*/ 176212 w 535781"/>
                <a:gd name="connsiteY25" fmla="*/ 969168 h 1009650"/>
                <a:gd name="connsiteX26" fmla="*/ 109537 w 535781"/>
                <a:gd name="connsiteY26" fmla="*/ 1004887 h 1009650"/>
                <a:gd name="connsiteX27" fmla="*/ 71437 w 535781"/>
                <a:gd name="connsiteY27" fmla="*/ 1009650 h 1009650"/>
                <a:gd name="connsiteX28" fmla="*/ 50006 w 535781"/>
                <a:gd name="connsiteY28" fmla="*/ 1002506 h 1009650"/>
                <a:gd name="connsiteX29" fmla="*/ 28575 w 535781"/>
                <a:gd name="connsiteY29" fmla="*/ 983456 h 1009650"/>
                <a:gd name="connsiteX30" fmla="*/ 14287 w 535781"/>
                <a:gd name="connsiteY30" fmla="*/ 957262 h 1009650"/>
                <a:gd name="connsiteX31" fmla="*/ 4762 w 535781"/>
                <a:gd name="connsiteY31" fmla="*/ 921543 h 1009650"/>
                <a:gd name="connsiteX32" fmla="*/ 0 w 535781"/>
                <a:gd name="connsiteY32" fmla="*/ 859631 h 1009650"/>
                <a:gd name="connsiteX33" fmla="*/ 7144 w 535781"/>
                <a:gd name="connsiteY33" fmla="*/ 804862 h 1009650"/>
                <a:gd name="connsiteX34" fmla="*/ 30956 w 535781"/>
                <a:gd name="connsiteY34" fmla="*/ 6858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1009650">
                  <a:moveTo>
                    <a:pt x="30956" y="685800"/>
                  </a:moveTo>
                  <a:lnTo>
                    <a:pt x="45244" y="631031"/>
                  </a:lnTo>
                  <a:lnTo>
                    <a:pt x="61912" y="623887"/>
                  </a:lnTo>
                  <a:lnTo>
                    <a:pt x="109537" y="595312"/>
                  </a:lnTo>
                  <a:lnTo>
                    <a:pt x="161925" y="554831"/>
                  </a:lnTo>
                  <a:lnTo>
                    <a:pt x="228600" y="492918"/>
                  </a:lnTo>
                  <a:lnTo>
                    <a:pt x="285750" y="419100"/>
                  </a:lnTo>
                  <a:lnTo>
                    <a:pt x="347662" y="316706"/>
                  </a:lnTo>
                  <a:lnTo>
                    <a:pt x="404812" y="197643"/>
                  </a:lnTo>
                  <a:lnTo>
                    <a:pt x="450056" y="83343"/>
                  </a:lnTo>
                  <a:lnTo>
                    <a:pt x="469106" y="28575"/>
                  </a:lnTo>
                  <a:lnTo>
                    <a:pt x="476250" y="19050"/>
                  </a:lnTo>
                  <a:lnTo>
                    <a:pt x="497681" y="2381"/>
                  </a:lnTo>
                  <a:lnTo>
                    <a:pt x="509587" y="0"/>
                  </a:lnTo>
                  <a:lnTo>
                    <a:pt x="521494" y="0"/>
                  </a:lnTo>
                  <a:lnTo>
                    <a:pt x="531019" y="11906"/>
                  </a:lnTo>
                  <a:lnTo>
                    <a:pt x="535781" y="38100"/>
                  </a:lnTo>
                  <a:lnTo>
                    <a:pt x="528637" y="142875"/>
                  </a:lnTo>
                  <a:lnTo>
                    <a:pt x="507206" y="292893"/>
                  </a:lnTo>
                  <a:lnTo>
                    <a:pt x="471487" y="461962"/>
                  </a:lnTo>
                  <a:lnTo>
                    <a:pt x="423862" y="609600"/>
                  </a:lnTo>
                  <a:lnTo>
                    <a:pt x="376237" y="716756"/>
                  </a:lnTo>
                  <a:lnTo>
                    <a:pt x="340519" y="778668"/>
                  </a:lnTo>
                  <a:lnTo>
                    <a:pt x="300037" y="842962"/>
                  </a:lnTo>
                  <a:lnTo>
                    <a:pt x="247650" y="902493"/>
                  </a:lnTo>
                  <a:lnTo>
                    <a:pt x="176212" y="969168"/>
                  </a:lnTo>
                  <a:lnTo>
                    <a:pt x="109537" y="1004887"/>
                  </a:lnTo>
                  <a:lnTo>
                    <a:pt x="71437" y="1009650"/>
                  </a:lnTo>
                  <a:lnTo>
                    <a:pt x="50006" y="1002506"/>
                  </a:lnTo>
                  <a:lnTo>
                    <a:pt x="28575" y="983456"/>
                  </a:lnTo>
                  <a:lnTo>
                    <a:pt x="14287" y="957262"/>
                  </a:lnTo>
                  <a:lnTo>
                    <a:pt x="4762" y="921543"/>
                  </a:lnTo>
                  <a:lnTo>
                    <a:pt x="0" y="859631"/>
                  </a:lnTo>
                  <a:lnTo>
                    <a:pt x="7144" y="804862"/>
                  </a:lnTo>
                  <a:lnTo>
                    <a:pt x="309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38">
              <a:extLst>
                <a:ext uri="{FF2B5EF4-FFF2-40B4-BE49-F238E27FC236}">
                  <a16:creationId xmlns:a16="http://schemas.microsoft.com/office/drawing/2014/main" id="{35FD0061-9AEA-4E7C-9689-165801299DBB}"/>
                </a:ext>
              </a:extLst>
            </p:cNvPr>
            <p:cNvSpPr/>
            <p:nvPr/>
          </p:nvSpPr>
          <p:spPr>
            <a:xfrm>
              <a:off x="4041775" y="5024438"/>
              <a:ext cx="454025" cy="885825"/>
            </a:xfrm>
            <a:custGeom>
              <a:avLst/>
              <a:gdLst>
                <a:gd name="connsiteX0" fmla="*/ 119063 w 454819"/>
                <a:gd name="connsiteY0" fmla="*/ 330993 h 885825"/>
                <a:gd name="connsiteX1" fmla="*/ 104775 w 454819"/>
                <a:gd name="connsiteY1" fmla="*/ 273843 h 885825"/>
                <a:gd name="connsiteX2" fmla="*/ 71438 w 454819"/>
                <a:gd name="connsiteY2" fmla="*/ 190500 h 885825"/>
                <a:gd name="connsiteX3" fmla="*/ 35719 w 454819"/>
                <a:gd name="connsiteY3" fmla="*/ 107156 h 885825"/>
                <a:gd name="connsiteX4" fmla="*/ 4763 w 454819"/>
                <a:gd name="connsiteY4" fmla="*/ 40481 h 885825"/>
                <a:gd name="connsiteX5" fmla="*/ 0 w 454819"/>
                <a:gd name="connsiteY5" fmla="*/ 19050 h 885825"/>
                <a:gd name="connsiteX6" fmla="*/ 2382 w 454819"/>
                <a:gd name="connsiteY6" fmla="*/ 4762 h 885825"/>
                <a:gd name="connsiteX7" fmla="*/ 11907 w 454819"/>
                <a:gd name="connsiteY7" fmla="*/ 0 h 885825"/>
                <a:gd name="connsiteX8" fmla="*/ 30957 w 454819"/>
                <a:gd name="connsiteY8" fmla="*/ 2381 h 885825"/>
                <a:gd name="connsiteX9" fmla="*/ 45244 w 454819"/>
                <a:gd name="connsiteY9" fmla="*/ 4762 h 885825"/>
                <a:gd name="connsiteX10" fmla="*/ 80963 w 454819"/>
                <a:gd name="connsiteY10" fmla="*/ 30956 h 885825"/>
                <a:gd name="connsiteX11" fmla="*/ 142875 w 454819"/>
                <a:gd name="connsiteY11" fmla="*/ 80962 h 885825"/>
                <a:gd name="connsiteX12" fmla="*/ 207169 w 454819"/>
                <a:gd name="connsiteY12" fmla="*/ 140493 h 885825"/>
                <a:gd name="connsiteX13" fmla="*/ 242888 w 454819"/>
                <a:gd name="connsiteY13" fmla="*/ 173831 h 885825"/>
                <a:gd name="connsiteX14" fmla="*/ 285750 w 454819"/>
                <a:gd name="connsiteY14" fmla="*/ 221456 h 885825"/>
                <a:gd name="connsiteX15" fmla="*/ 326232 w 454819"/>
                <a:gd name="connsiteY15" fmla="*/ 273843 h 885825"/>
                <a:gd name="connsiteX16" fmla="*/ 361950 w 454819"/>
                <a:gd name="connsiteY16" fmla="*/ 328612 h 885825"/>
                <a:gd name="connsiteX17" fmla="*/ 392907 w 454819"/>
                <a:gd name="connsiteY17" fmla="*/ 388143 h 885825"/>
                <a:gd name="connsiteX18" fmla="*/ 423863 w 454819"/>
                <a:gd name="connsiteY18" fmla="*/ 469106 h 885825"/>
                <a:gd name="connsiteX19" fmla="*/ 447675 w 454819"/>
                <a:gd name="connsiteY19" fmla="*/ 545306 h 885825"/>
                <a:gd name="connsiteX20" fmla="*/ 454819 w 454819"/>
                <a:gd name="connsiteY20" fmla="*/ 616743 h 885825"/>
                <a:gd name="connsiteX21" fmla="*/ 452438 w 454819"/>
                <a:gd name="connsiteY21" fmla="*/ 657225 h 885825"/>
                <a:gd name="connsiteX22" fmla="*/ 438150 w 454819"/>
                <a:gd name="connsiteY22" fmla="*/ 723900 h 885825"/>
                <a:gd name="connsiteX23" fmla="*/ 419100 w 454819"/>
                <a:gd name="connsiteY23" fmla="*/ 776287 h 885825"/>
                <a:gd name="connsiteX24" fmla="*/ 392907 w 454819"/>
                <a:gd name="connsiteY24" fmla="*/ 828675 h 885825"/>
                <a:gd name="connsiteX25" fmla="*/ 364332 w 454819"/>
                <a:gd name="connsiteY25" fmla="*/ 864393 h 885825"/>
                <a:gd name="connsiteX26" fmla="*/ 340519 w 454819"/>
                <a:gd name="connsiteY26" fmla="*/ 876300 h 885825"/>
                <a:gd name="connsiteX27" fmla="*/ 311944 w 454819"/>
                <a:gd name="connsiteY27" fmla="*/ 885825 h 885825"/>
                <a:gd name="connsiteX28" fmla="*/ 276225 w 454819"/>
                <a:gd name="connsiteY28" fmla="*/ 878681 h 885825"/>
                <a:gd name="connsiteX29" fmla="*/ 242888 w 454819"/>
                <a:gd name="connsiteY29" fmla="*/ 857250 h 885825"/>
                <a:gd name="connsiteX30" fmla="*/ 214313 w 454819"/>
                <a:gd name="connsiteY30" fmla="*/ 828675 h 885825"/>
                <a:gd name="connsiteX31" fmla="*/ 195263 w 454819"/>
                <a:gd name="connsiteY31" fmla="*/ 795337 h 885825"/>
                <a:gd name="connsiteX32" fmla="*/ 180975 w 454819"/>
                <a:gd name="connsiteY32" fmla="*/ 747712 h 885825"/>
                <a:gd name="connsiteX33" fmla="*/ 171450 w 454819"/>
                <a:gd name="connsiteY33" fmla="*/ 676275 h 885825"/>
                <a:gd name="connsiteX34" fmla="*/ 166688 w 454819"/>
                <a:gd name="connsiteY34" fmla="*/ 595312 h 885825"/>
                <a:gd name="connsiteX35" fmla="*/ 154782 w 454819"/>
                <a:gd name="connsiteY35" fmla="*/ 492918 h 885825"/>
                <a:gd name="connsiteX36" fmla="*/ 119063 w 454819"/>
                <a:gd name="connsiteY36" fmla="*/ 33099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4819" h="885825">
                  <a:moveTo>
                    <a:pt x="119063" y="330993"/>
                  </a:moveTo>
                  <a:lnTo>
                    <a:pt x="104775" y="273843"/>
                  </a:lnTo>
                  <a:lnTo>
                    <a:pt x="71438" y="190500"/>
                  </a:lnTo>
                  <a:lnTo>
                    <a:pt x="35719" y="107156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45244" y="4762"/>
                  </a:lnTo>
                  <a:lnTo>
                    <a:pt x="80963" y="30956"/>
                  </a:lnTo>
                  <a:lnTo>
                    <a:pt x="142875" y="80962"/>
                  </a:lnTo>
                  <a:lnTo>
                    <a:pt x="207169" y="140493"/>
                  </a:lnTo>
                  <a:lnTo>
                    <a:pt x="242888" y="173831"/>
                  </a:lnTo>
                  <a:lnTo>
                    <a:pt x="285750" y="221456"/>
                  </a:lnTo>
                  <a:lnTo>
                    <a:pt x="326232" y="273843"/>
                  </a:lnTo>
                  <a:lnTo>
                    <a:pt x="361950" y="328612"/>
                  </a:lnTo>
                  <a:lnTo>
                    <a:pt x="392907" y="388143"/>
                  </a:lnTo>
                  <a:lnTo>
                    <a:pt x="423863" y="469106"/>
                  </a:lnTo>
                  <a:lnTo>
                    <a:pt x="447675" y="545306"/>
                  </a:lnTo>
                  <a:lnTo>
                    <a:pt x="454819" y="616743"/>
                  </a:lnTo>
                  <a:lnTo>
                    <a:pt x="452438" y="657225"/>
                  </a:lnTo>
                  <a:lnTo>
                    <a:pt x="438150" y="723900"/>
                  </a:lnTo>
                  <a:lnTo>
                    <a:pt x="419100" y="776287"/>
                  </a:lnTo>
                  <a:lnTo>
                    <a:pt x="392907" y="828675"/>
                  </a:lnTo>
                  <a:lnTo>
                    <a:pt x="364332" y="864393"/>
                  </a:lnTo>
                  <a:lnTo>
                    <a:pt x="340519" y="876300"/>
                  </a:lnTo>
                  <a:lnTo>
                    <a:pt x="311944" y="885825"/>
                  </a:lnTo>
                  <a:lnTo>
                    <a:pt x="276225" y="878681"/>
                  </a:lnTo>
                  <a:lnTo>
                    <a:pt x="242888" y="857250"/>
                  </a:lnTo>
                  <a:lnTo>
                    <a:pt x="214313" y="828675"/>
                  </a:lnTo>
                  <a:lnTo>
                    <a:pt x="195263" y="795337"/>
                  </a:lnTo>
                  <a:lnTo>
                    <a:pt x="180975" y="747712"/>
                  </a:lnTo>
                  <a:lnTo>
                    <a:pt x="171450" y="676275"/>
                  </a:lnTo>
                  <a:lnTo>
                    <a:pt x="166688" y="595312"/>
                  </a:lnTo>
                  <a:lnTo>
                    <a:pt x="154782" y="492918"/>
                  </a:lnTo>
                  <a:lnTo>
                    <a:pt x="119063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5">
              <a:extLst>
                <a:ext uri="{FF2B5EF4-FFF2-40B4-BE49-F238E27FC236}">
                  <a16:creationId xmlns:a16="http://schemas.microsoft.com/office/drawing/2014/main" id="{7F25C963-44E3-4838-A4FD-A960208CA027}"/>
                </a:ext>
              </a:extLst>
            </p:cNvPr>
            <p:cNvSpPr/>
            <p:nvPr/>
          </p:nvSpPr>
          <p:spPr>
            <a:xfrm>
              <a:off x="5132388" y="5000625"/>
              <a:ext cx="615950" cy="862013"/>
            </a:xfrm>
            <a:custGeom>
              <a:avLst/>
              <a:gdLst>
                <a:gd name="connsiteX0" fmla="*/ 200025 w 616744"/>
                <a:gd name="connsiteY0" fmla="*/ 347663 h 862013"/>
                <a:gd name="connsiteX1" fmla="*/ 159544 w 616744"/>
                <a:gd name="connsiteY1" fmla="*/ 259556 h 862013"/>
                <a:gd name="connsiteX2" fmla="*/ 121444 w 616744"/>
                <a:gd name="connsiteY2" fmla="*/ 192881 h 862013"/>
                <a:gd name="connsiteX3" fmla="*/ 80962 w 616744"/>
                <a:gd name="connsiteY3" fmla="*/ 130969 h 862013"/>
                <a:gd name="connsiteX4" fmla="*/ 47625 w 616744"/>
                <a:gd name="connsiteY4" fmla="*/ 88106 h 862013"/>
                <a:gd name="connsiteX5" fmla="*/ 26194 w 616744"/>
                <a:gd name="connsiteY5" fmla="*/ 69056 h 862013"/>
                <a:gd name="connsiteX6" fmla="*/ 9525 w 616744"/>
                <a:gd name="connsiteY6" fmla="*/ 50006 h 862013"/>
                <a:gd name="connsiteX7" fmla="*/ 2381 w 616744"/>
                <a:gd name="connsiteY7" fmla="*/ 23813 h 862013"/>
                <a:gd name="connsiteX8" fmla="*/ 0 w 616744"/>
                <a:gd name="connsiteY8" fmla="*/ 11906 h 862013"/>
                <a:gd name="connsiteX9" fmla="*/ 4762 w 616744"/>
                <a:gd name="connsiteY9" fmla="*/ 0 h 862013"/>
                <a:gd name="connsiteX10" fmla="*/ 19050 w 616744"/>
                <a:gd name="connsiteY10" fmla="*/ 0 h 862013"/>
                <a:gd name="connsiteX11" fmla="*/ 47625 w 616744"/>
                <a:gd name="connsiteY11" fmla="*/ 7144 h 862013"/>
                <a:gd name="connsiteX12" fmla="*/ 100012 w 616744"/>
                <a:gd name="connsiteY12" fmla="*/ 40481 h 862013"/>
                <a:gd name="connsiteX13" fmla="*/ 171450 w 616744"/>
                <a:gd name="connsiteY13" fmla="*/ 90488 h 862013"/>
                <a:gd name="connsiteX14" fmla="*/ 254794 w 616744"/>
                <a:gd name="connsiteY14" fmla="*/ 157163 h 862013"/>
                <a:gd name="connsiteX15" fmla="*/ 309562 w 616744"/>
                <a:gd name="connsiteY15" fmla="*/ 200025 h 862013"/>
                <a:gd name="connsiteX16" fmla="*/ 373856 w 616744"/>
                <a:gd name="connsiteY16" fmla="*/ 257175 h 862013"/>
                <a:gd name="connsiteX17" fmla="*/ 426244 w 616744"/>
                <a:gd name="connsiteY17" fmla="*/ 311944 h 862013"/>
                <a:gd name="connsiteX18" fmla="*/ 476250 w 616744"/>
                <a:gd name="connsiteY18" fmla="*/ 369094 h 862013"/>
                <a:gd name="connsiteX19" fmla="*/ 526256 w 616744"/>
                <a:gd name="connsiteY19" fmla="*/ 440531 h 862013"/>
                <a:gd name="connsiteX20" fmla="*/ 559594 w 616744"/>
                <a:gd name="connsiteY20" fmla="*/ 495300 h 862013"/>
                <a:gd name="connsiteX21" fmla="*/ 588169 w 616744"/>
                <a:gd name="connsiteY21" fmla="*/ 557213 h 862013"/>
                <a:gd name="connsiteX22" fmla="*/ 607219 w 616744"/>
                <a:gd name="connsiteY22" fmla="*/ 621506 h 862013"/>
                <a:gd name="connsiteX23" fmla="*/ 614362 w 616744"/>
                <a:gd name="connsiteY23" fmla="*/ 673894 h 862013"/>
                <a:gd name="connsiteX24" fmla="*/ 616744 w 616744"/>
                <a:gd name="connsiteY24" fmla="*/ 731044 h 862013"/>
                <a:gd name="connsiteX25" fmla="*/ 614362 w 616744"/>
                <a:gd name="connsiteY25" fmla="*/ 764381 h 862013"/>
                <a:gd name="connsiteX26" fmla="*/ 607219 w 616744"/>
                <a:gd name="connsiteY26" fmla="*/ 790575 h 862013"/>
                <a:gd name="connsiteX27" fmla="*/ 583406 w 616744"/>
                <a:gd name="connsiteY27" fmla="*/ 828675 h 862013"/>
                <a:gd name="connsiteX28" fmla="*/ 559594 w 616744"/>
                <a:gd name="connsiteY28" fmla="*/ 845344 h 862013"/>
                <a:gd name="connsiteX29" fmla="*/ 531019 w 616744"/>
                <a:gd name="connsiteY29" fmla="*/ 857250 h 862013"/>
                <a:gd name="connsiteX30" fmla="*/ 495300 w 616744"/>
                <a:gd name="connsiteY30" fmla="*/ 862013 h 862013"/>
                <a:gd name="connsiteX31" fmla="*/ 447675 w 616744"/>
                <a:gd name="connsiteY31" fmla="*/ 857250 h 862013"/>
                <a:gd name="connsiteX32" fmla="*/ 411956 w 616744"/>
                <a:gd name="connsiteY32" fmla="*/ 847725 h 862013"/>
                <a:gd name="connsiteX33" fmla="*/ 383381 w 616744"/>
                <a:gd name="connsiteY33" fmla="*/ 826294 h 862013"/>
                <a:gd name="connsiteX34" fmla="*/ 366712 w 616744"/>
                <a:gd name="connsiteY34" fmla="*/ 802481 h 862013"/>
                <a:gd name="connsiteX35" fmla="*/ 352425 w 616744"/>
                <a:gd name="connsiteY35" fmla="*/ 757238 h 862013"/>
                <a:gd name="connsiteX36" fmla="*/ 309562 w 616744"/>
                <a:gd name="connsiteY36" fmla="*/ 635794 h 862013"/>
                <a:gd name="connsiteX37" fmla="*/ 200025 w 616744"/>
                <a:gd name="connsiteY37" fmla="*/ 34766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62013">
                  <a:moveTo>
                    <a:pt x="200025" y="347663"/>
                  </a:moveTo>
                  <a:lnTo>
                    <a:pt x="159544" y="259556"/>
                  </a:lnTo>
                  <a:lnTo>
                    <a:pt x="121444" y="192881"/>
                  </a:lnTo>
                  <a:lnTo>
                    <a:pt x="80962" y="130969"/>
                  </a:lnTo>
                  <a:lnTo>
                    <a:pt x="47625" y="88106"/>
                  </a:lnTo>
                  <a:lnTo>
                    <a:pt x="26194" y="69056"/>
                  </a:lnTo>
                  <a:lnTo>
                    <a:pt x="9525" y="50006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0012" y="40481"/>
                  </a:lnTo>
                  <a:lnTo>
                    <a:pt x="171450" y="90488"/>
                  </a:lnTo>
                  <a:lnTo>
                    <a:pt x="254794" y="157163"/>
                  </a:lnTo>
                  <a:lnTo>
                    <a:pt x="309562" y="200025"/>
                  </a:lnTo>
                  <a:lnTo>
                    <a:pt x="373856" y="257175"/>
                  </a:lnTo>
                  <a:lnTo>
                    <a:pt x="426244" y="311944"/>
                  </a:lnTo>
                  <a:lnTo>
                    <a:pt x="476250" y="369094"/>
                  </a:lnTo>
                  <a:lnTo>
                    <a:pt x="526256" y="440531"/>
                  </a:lnTo>
                  <a:lnTo>
                    <a:pt x="559594" y="495300"/>
                  </a:lnTo>
                  <a:lnTo>
                    <a:pt x="588169" y="557213"/>
                  </a:lnTo>
                  <a:lnTo>
                    <a:pt x="607219" y="621506"/>
                  </a:lnTo>
                  <a:lnTo>
                    <a:pt x="614362" y="673894"/>
                  </a:lnTo>
                  <a:lnTo>
                    <a:pt x="616744" y="731044"/>
                  </a:lnTo>
                  <a:lnTo>
                    <a:pt x="614362" y="764381"/>
                  </a:lnTo>
                  <a:lnTo>
                    <a:pt x="607219" y="790575"/>
                  </a:lnTo>
                  <a:lnTo>
                    <a:pt x="583406" y="828675"/>
                  </a:lnTo>
                  <a:lnTo>
                    <a:pt x="559594" y="845344"/>
                  </a:lnTo>
                  <a:lnTo>
                    <a:pt x="531019" y="857250"/>
                  </a:lnTo>
                  <a:lnTo>
                    <a:pt x="495300" y="862013"/>
                  </a:lnTo>
                  <a:lnTo>
                    <a:pt x="447675" y="857250"/>
                  </a:lnTo>
                  <a:lnTo>
                    <a:pt x="411956" y="847725"/>
                  </a:lnTo>
                  <a:lnTo>
                    <a:pt x="383381" y="826294"/>
                  </a:lnTo>
                  <a:lnTo>
                    <a:pt x="366712" y="802481"/>
                  </a:lnTo>
                  <a:lnTo>
                    <a:pt x="352425" y="757238"/>
                  </a:lnTo>
                  <a:lnTo>
                    <a:pt x="309562" y="635794"/>
                  </a:lnTo>
                  <a:lnTo>
                    <a:pt x="200025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6">
              <a:extLst>
                <a:ext uri="{FF2B5EF4-FFF2-40B4-BE49-F238E27FC236}">
                  <a16:creationId xmlns:a16="http://schemas.microsoft.com/office/drawing/2014/main" id="{409568A3-2F3F-445A-A1F1-E329C99A8009}"/>
                </a:ext>
              </a:extLst>
            </p:cNvPr>
            <p:cNvSpPr/>
            <p:nvPr/>
          </p:nvSpPr>
          <p:spPr>
            <a:xfrm>
              <a:off x="6272213" y="4932363"/>
              <a:ext cx="814387" cy="1000125"/>
            </a:xfrm>
            <a:custGeom>
              <a:avLst/>
              <a:gdLst>
                <a:gd name="connsiteX0" fmla="*/ 357187 w 814387"/>
                <a:gd name="connsiteY0" fmla="*/ 504825 h 1000125"/>
                <a:gd name="connsiteX1" fmla="*/ 307181 w 814387"/>
                <a:gd name="connsiteY1" fmla="*/ 421481 h 1000125"/>
                <a:gd name="connsiteX2" fmla="*/ 245268 w 814387"/>
                <a:gd name="connsiteY2" fmla="*/ 333375 h 1000125"/>
                <a:gd name="connsiteX3" fmla="*/ 188118 w 814387"/>
                <a:gd name="connsiteY3" fmla="*/ 254794 h 1000125"/>
                <a:gd name="connsiteX4" fmla="*/ 107156 w 814387"/>
                <a:gd name="connsiteY4" fmla="*/ 157162 h 1000125"/>
                <a:gd name="connsiteX5" fmla="*/ 45243 w 814387"/>
                <a:gd name="connsiteY5" fmla="*/ 95250 h 1000125"/>
                <a:gd name="connsiteX6" fmla="*/ 16668 w 814387"/>
                <a:gd name="connsiteY6" fmla="*/ 64294 h 1000125"/>
                <a:gd name="connsiteX7" fmla="*/ 7143 w 814387"/>
                <a:gd name="connsiteY7" fmla="*/ 45244 h 1000125"/>
                <a:gd name="connsiteX8" fmla="*/ 0 w 814387"/>
                <a:gd name="connsiteY8" fmla="*/ 23812 h 1000125"/>
                <a:gd name="connsiteX9" fmla="*/ 0 w 814387"/>
                <a:gd name="connsiteY9" fmla="*/ 11906 h 1000125"/>
                <a:gd name="connsiteX10" fmla="*/ 7143 w 814387"/>
                <a:gd name="connsiteY10" fmla="*/ 0 h 1000125"/>
                <a:gd name="connsiteX11" fmla="*/ 21431 w 814387"/>
                <a:gd name="connsiteY11" fmla="*/ 0 h 1000125"/>
                <a:gd name="connsiteX12" fmla="*/ 57150 w 814387"/>
                <a:gd name="connsiteY12" fmla="*/ 16669 h 1000125"/>
                <a:gd name="connsiteX13" fmla="*/ 166687 w 814387"/>
                <a:gd name="connsiteY13" fmla="*/ 78581 h 1000125"/>
                <a:gd name="connsiteX14" fmla="*/ 259556 w 814387"/>
                <a:gd name="connsiteY14" fmla="*/ 135731 h 1000125"/>
                <a:gd name="connsiteX15" fmla="*/ 350043 w 814387"/>
                <a:gd name="connsiteY15" fmla="*/ 192881 h 1000125"/>
                <a:gd name="connsiteX16" fmla="*/ 452437 w 814387"/>
                <a:gd name="connsiteY16" fmla="*/ 261937 h 1000125"/>
                <a:gd name="connsiteX17" fmla="*/ 547687 w 814387"/>
                <a:gd name="connsiteY17" fmla="*/ 330994 h 1000125"/>
                <a:gd name="connsiteX18" fmla="*/ 638175 w 814387"/>
                <a:gd name="connsiteY18" fmla="*/ 400050 h 1000125"/>
                <a:gd name="connsiteX19" fmla="*/ 664368 w 814387"/>
                <a:gd name="connsiteY19" fmla="*/ 419100 h 1000125"/>
                <a:gd name="connsiteX20" fmla="*/ 673893 w 814387"/>
                <a:gd name="connsiteY20" fmla="*/ 433387 h 1000125"/>
                <a:gd name="connsiteX21" fmla="*/ 704850 w 814387"/>
                <a:gd name="connsiteY21" fmla="*/ 488156 h 1000125"/>
                <a:gd name="connsiteX22" fmla="*/ 731043 w 814387"/>
                <a:gd name="connsiteY22" fmla="*/ 542925 h 1000125"/>
                <a:gd name="connsiteX23" fmla="*/ 764381 w 814387"/>
                <a:gd name="connsiteY23" fmla="*/ 623887 h 1000125"/>
                <a:gd name="connsiteX24" fmla="*/ 795337 w 814387"/>
                <a:gd name="connsiteY24" fmla="*/ 740569 h 1000125"/>
                <a:gd name="connsiteX25" fmla="*/ 814387 w 814387"/>
                <a:gd name="connsiteY25" fmla="*/ 823912 h 1000125"/>
                <a:gd name="connsiteX26" fmla="*/ 812006 w 814387"/>
                <a:gd name="connsiteY26" fmla="*/ 847725 h 1000125"/>
                <a:gd name="connsiteX27" fmla="*/ 802481 w 814387"/>
                <a:gd name="connsiteY27" fmla="*/ 885825 h 1000125"/>
                <a:gd name="connsiteX28" fmla="*/ 778668 w 814387"/>
                <a:gd name="connsiteY28" fmla="*/ 931069 h 1000125"/>
                <a:gd name="connsiteX29" fmla="*/ 745331 w 814387"/>
                <a:gd name="connsiteY29" fmla="*/ 966787 h 1000125"/>
                <a:gd name="connsiteX30" fmla="*/ 709612 w 814387"/>
                <a:gd name="connsiteY30" fmla="*/ 990600 h 1000125"/>
                <a:gd name="connsiteX31" fmla="*/ 678656 w 814387"/>
                <a:gd name="connsiteY31" fmla="*/ 1000125 h 1000125"/>
                <a:gd name="connsiteX32" fmla="*/ 659606 w 814387"/>
                <a:gd name="connsiteY32" fmla="*/ 1000125 h 1000125"/>
                <a:gd name="connsiteX33" fmla="*/ 616743 w 814387"/>
                <a:gd name="connsiteY33" fmla="*/ 990600 h 1000125"/>
                <a:gd name="connsiteX34" fmla="*/ 583406 w 814387"/>
                <a:gd name="connsiteY34" fmla="*/ 971550 h 1000125"/>
                <a:gd name="connsiteX35" fmla="*/ 564356 w 814387"/>
                <a:gd name="connsiteY35" fmla="*/ 952500 h 1000125"/>
                <a:gd name="connsiteX36" fmla="*/ 542925 w 814387"/>
                <a:gd name="connsiteY36" fmla="*/ 923925 h 1000125"/>
                <a:gd name="connsiteX37" fmla="*/ 523875 w 814387"/>
                <a:gd name="connsiteY37" fmla="*/ 876300 h 1000125"/>
                <a:gd name="connsiteX38" fmla="*/ 502443 w 814387"/>
                <a:gd name="connsiteY38" fmla="*/ 809625 h 1000125"/>
                <a:gd name="connsiteX39" fmla="*/ 450056 w 814387"/>
                <a:gd name="connsiteY39" fmla="*/ 676275 h 1000125"/>
                <a:gd name="connsiteX40" fmla="*/ 395287 w 814387"/>
                <a:gd name="connsiteY40" fmla="*/ 566737 h 1000125"/>
                <a:gd name="connsiteX41" fmla="*/ 357187 w 814387"/>
                <a:gd name="connsiteY41" fmla="*/ 50482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4387" h="1000125">
                  <a:moveTo>
                    <a:pt x="357187" y="504825"/>
                  </a:moveTo>
                  <a:lnTo>
                    <a:pt x="307181" y="421481"/>
                  </a:lnTo>
                  <a:lnTo>
                    <a:pt x="245268" y="333375"/>
                  </a:lnTo>
                  <a:lnTo>
                    <a:pt x="188118" y="254794"/>
                  </a:lnTo>
                  <a:lnTo>
                    <a:pt x="107156" y="157162"/>
                  </a:lnTo>
                  <a:lnTo>
                    <a:pt x="45243" y="95250"/>
                  </a:lnTo>
                  <a:lnTo>
                    <a:pt x="16668" y="64294"/>
                  </a:lnTo>
                  <a:lnTo>
                    <a:pt x="7143" y="45244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21431" y="0"/>
                  </a:lnTo>
                  <a:lnTo>
                    <a:pt x="57150" y="16669"/>
                  </a:lnTo>
                  <a:lnTo>
                    <a:pt x="166687" y="78581"/>
                  </a:lnTo>
                  <a:lnTo>
                    <a:pt x="259556" y="135731"/>
                  </a:lnTo>
                  <a:lnTo>
                    <a:pt x="350043" y="192881"/>
                  </a:lnTo>
                  <a:lnTo>
                    <a:pt x="452437" y="261937"/>
                  </a:lnTo>
                  <a:lnTo>
                    <a:pt x="547687" y="330994"/>
                  </a:lnTo>
                  <a:lnTo>
                    <a:pt x="638175" y="400050"/>
                  </a:lnTo>
                  <a:lnTo>
                    <a:pt x="664368" y="419100"/>
                  </a:lnTo>
                  <a:lnTo>
                    <a:pt x="673893" y="433387"/>
                  </a:lnTo>
                  <a:lnTo>
                    <a:pt x="704850" y="488156"/>
                  </a:lnTo>
                  <a:lnTo>
                    <a:pt x="731043" y="542925"/>
                  </a:lnTo>
                  <a:lnTo>
                    <a:pt x="764381" y="623887"/>
                  </a:lnTo>
                  <a:lnTo>
                    <a:pt x="795337" y="740569"/>
                  </a:lnTo>
                  <a:lnTo>
                    <a:pt x="814387" y="823912"/>
                  </a:lnTo>
                  <a:lnTo>
                    <a:pt x="812006" y="847725"/>
                  </a:lnTo>
                  <a:lnTo>
                    <a:pt x="802481" y="885825"/>
                  </a:lnTo>
                  <a:lnTo>
                    <a:pt x="778668" y="931069"/>
                  </a:lnTo>
                  <a:lnTo>
                    <a:pt x="745331" y="966787"/>
                  </a:lnTo>
                  <a:lnTo>
                    <a:pt x="709612" y="990600"/>
                  </a:lnTo>
                  <a:lnTo>
                    <a:pt x="678656" y="1000125"/>
                  </a:lnTo>
                  <a:lnTo>
                    <a:pt x="659606" y="1000125"/>
                  </a:lnTo>
                  <a:lnTo>
                    <a:pt x="616743" y="990600"/>
                  </a:lnTo>
                  <a:lnTo>
                    <a:pt x="583406" y="971550"/>
                  </a:lnTo>
                  <a:lnTo>
                    <a:pt x="564356" y="952500"/>
                  </a:lnTo>
                  <a:lnTo>
                    <a:pt x="542925" y="923925"/>
                  </a:lnTo>
                  <a:lnTo>
                    <a:pt x="523875" y="876300"/>
                  </a:lnTo>
                  <a:lnTo>
                    <a:pt x="502443" y="809625"/>
                  </a:lnTo>
                  <a:lnTo>
                    <a:pt x="450056" y="676275"/>
                  </a:lnTo>
                  <a:lnTo>
                    <a:pt x="395287" y="566737"/>
                  </a:lnTo>
                  <a:lnTo>
                    <a:pt x="357187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30">
              <a:extLst>
                <a:ext uri="{FF2B5EF4-FFF2-40B4-BE49-F238E27FC236}">
                  <a16:creationId xmlns:a16="http://schemas.microsoft.com/office/drawing/2014/main" id="{0916A41A-F993-4C5F-9003-BE5DB1F45305}"/>
                </a:ext>
              </a:extLst>
            </p:cNvPr>
            <p:cNvSpPr/>
            <p:nvPr/>
          </p:nvSpPr>
          <p:spPr>
            <a:xfrm>
              <a:off x="3600450" y="1419225"/>
              <a:ext cx="579438" cy="1344613"/>
            </a:xfrm>
            <a:custGeom>
              <a:avLst/>
              <a:gdLst>
                <a:gd name="connsiteX0" fmla="*/ 250031 w 578644"/>
                <a:gd name="connsiteY0" fmla="*/ 450056 h 1345406"/>
                <a:gd name="connsiteX1" fmla="*/ 250031 w 578644"/>
                <a:gd name="connsiteY1" fmla="*/ 209550 h 1345406"/>
                <a:gd name="connsiteX2" fmla="*/ 247650 w 578644"/>
                <a:gd name="connsiteY2" fmla="*/ 195263 h 1345406"/>
                <a:gd name="connsiteX3" fmla="*/ 238125 w 578644"/>
                <a:gd name="connsiteY3" fmla="*/ 176213 h 1345406"/>
                <a:gd name="connsiteX4" fmla="*/ 219075 w 578644"/>
                <a:gd name="connsiteY4" fmla="*/ 150019 h 1345406"/>
                <a:gd name="connsiteX5" fmla="*/ 192881 w 578644"/>
                <a:gd name="connsiteY5" fmla="*/ 128588 h 1345406"/>
                <a:gd name="connsiteX6" fmla="*/ 147638 w 578644"/>
                <a:gd name="connsiteY6" fmla="*/ 107156 h 1345406"/>
                <a:gd name="connsiteX7" fmla="*/ 95250 w 578644"/>
                <a:gd name="connsiteY7" fmla="*/ 88106 h 1345406"/>
                <a:gd name="connsiteX8" fmla="*/ 42863 w 578644"/>
                <a:gd name="connsiteY8" fmla="*/ 73819 h 1345406"/>
                <a:gd name="connsiteX9" fmla="*/ 21431 w 578644"/>
                <a:gd name="connsiteY9" fmla="*/ 64294 h 1345406"/>
                <a:gd name="connsiteX10" fmla="*/ 2381 w 578644"/>
                <a:gd name="connsiteY10" fmla="*/ 38100 h 1345406"/>
                <a:gd name="connsiteX11" fmla="*/ 0 w 578644"/>
                <a:gd name="connsiteY11" fmla="*/ 16669 h 1345406"/>
                <a:gd name="connsiteX12" fmla="*/ 7144 w 578644"/>
                <a:gd name="connsiteY12" fmla="*/ 7144 h 1345406"/>
                <a:gd name="connsiteX13" fmla="*/ 35719 w 578644"/>
                <a:gd name="connsiteY13" fmla="*/ 0 h 1345406"/>
                <a:gd name="connsiteX14" fmla="*/ 130969 w 578644"/>
                <a:gd name="connsiteY14" fmla="*/ 0 h 1345406"/>
                <a:gd name="connsiteX15" fmla="*/ 221456 w 578644"/>
                <a:gd name="connsiteY15" fmla="*/ 9525 h 1345406"/>
                <a:gd name="connsiteX16" fmla="*/ 335756 w 578644"/>
                <a:gd name="connsiteY16" fmla="*/ 33338 h 1345406"/>
                <a:gd name="connsiteX17" fmla="*/ 411956 w 578644"/>
                <a:gd name="connsiteY17" fmla="*/ 57150 h 1345406"/>
                <a:gd name="connsiteX18" fmla="*/ 459581 w 578644"/>
                <a:gd name="connsiteY18" fmla="*/ 76200 h 1345406"/>
                <a:gd name="connsiteX19" fmla="*/ 502444 w 578644"/>
                <a:gd name="connsiteY19" fmla="*/ 97631 h 1345406"/>
                <a:gd name="connsiteX20" fmla="*/ 540544 w 578644"/>
                <a:gd name="connsiteY20" fmla="*/ 128588 h 1345406"/>
                <a:gd name="connsiteX21" fmla="*/ 571500 w 578644"/>
                <a:gd name="connsiteY21" fmla="*/ 161925 h 1345406"/>
                <a:gd name="connsiteX22" fmla="*/ 578644 w 578644"/>
                <a:gd name="connsiteY22" fmla="*/ 183356 h 1345406"/>
                <a:gd name="connsiteX23" fmla="*/ 576263 w 578644"/>
                <a:gd name="connsiteY23" fmla="*/ 204788 h 1345406"/>
                <a:gd name="connsiteX24" fmla="*/ 559594 w 578644"/>
                <a:gd name="connsiteY24" fmla="*/ 233363 h 1345406"/>
                <a:gd name="connsiteX25" fmla="*/ 526256 w 578644"/>
                <a:gd name="connsiteY25" fmla="*/ 266700 h 1345406"/>
                <a:gd name="connsiteX26" fmla="*/ 511969 w 578644"/>
                <a:gd name="connsiteY26" fmla="*/ 280988 h 1345406"/>
                <a:gd name="connsiteX27" fmla="*/ 500063 w 578644"/>
                <a:gd name="connsiteY27" fmla="*/ 309563 h 1345406"/>
                <a:gd name="connsiteX28" fmla="*/ 481013 w 578644"/>
                <a:gd name="connsiteY28" fmla="*/ 400050 h 1345406"/>
                <a:gd name="connsiteX29" fmla="*/ 466725 w 578644"/>
                <a:gd name="connsiteY29" fmla="*/ 502444 h 1345406"/>
                <a:gd name="connsiteX30" fmla="*/ 457200 w 578644"/>
                <a:gd name="connsiteY30" fmla="*/ 571500 h 1345406"/>
                <a:gd name="connsiteX31" fmla="*/ 450056 w 578644"/>
                <a:gd name="connsiteY31" fmla="*/ 678656 h 1345406"/>
                <a:gd name="connsiteX32" fmla="*/ 452438 w 578644"/>
                <a:gd name="connsiteY32" fmla="*/ 1304925 h 1345406"/>
                <a:gd name="connsiteX33" fmla="*/ 250031 w 578644"/>
                <a:gd name="connsiteY33" fmla="*/ 1345406 h 1345406"/>
                <a:gd name="connsiteX34" fmla="*/ 250031 w 578644"/>
                <a:gd name="connsiteY34" fmla="*/ 4500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1345406">
                  <a:moveTo>
                    <a:pt x="250031" y="450056"/>
                  </a:moveTo>
                  <a:lnTo>
                    <a:pt x="250031" y="209550"/>
                  </a:lnTo>
                  <a:lnTo>
                    <a:pt x="247650" y="195263"/>
                  </a:lnTo>
                  <a:lnTo>
                    <a:pt x="238125" y="176213"/>
                  </a:lnTo>
                  <a:lnTo>
                    <a:pt x="219075" y="150019"/>
                  </a:lnTo>
                  <a:lnTo>
                    <a:pt x="192881" y="128588"/>
                  </a:lnTo>
                  <a:lnTo>
                    <a:pt x="147638" y="107156"/>
                  </a:lnTo>
                  <a:lnTo>
                    <a:pt x="95250" y="88106"/>
                  </a:lnTo>
                  <a:lnTo>
                    <a:pt x="42863" y="73819"/>
                  </a:lnTo>
                  <a:lnTo>
                    <a:pt x="21431" y="64294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30969" y="0"/>
                  </a:lnTo>
                  <a:lnTo>
                    <a:pt x="221456" y="9525"/>
                  </a:lnTo>
                  <a:lnTo>
                    <a:pt x="335756" y="33338"/>
                  </a:lnTo>
                  <a:lnTo>
                    <a:pt x="411956" y="57150"/>
                  </a:lnTo>
                  <a:lnTo>
                    <a:pt x="459581" y="76200"/>
                  </a:lnTo>
                  <a:lnTo>
                    <a:pt x="502444" y="97631"/>
                  </a:lnTo>
                  <a:lnTo>
                    <a:pt x="540544" y="128588"/>
                  </a:lnTo>
                  <a:lnTo>
                    <a:pt x="571500" y="161925"/>
                  </a:lnTo>
                  <a:lnTo>
                    <a:pt x="578644" y="183356"/>
                  </a:lnTo>
                  <a:lnTo>
                    <a:pt x="576263" y="204788"/>
                  </a:lnTo>
                  <a:lnTo>
                    <a:pt x="559594" y="233363"/>
                  </a:lnTo>
                  <a:lnTo>
                    <a:pt x="526256" y="266700"/>
                  </a:lnTo>
                  <a:lnTo>
                    <a:pt x="511969" y="280988"/>
                  </a:lnTo>
                  <a:lnTo>
                    <a:pt x="500063" y="309563"/>
                  </a:lnTo>
                  <a:lnTo>
                    <a:pt x="481013" y="400050"/>
                  </a:lnTo>
                  <a:lnTo>
                    <a:pt x="466725" y="502444"/>
                  </a:lnTo>
                  <a:lnTo>
                    <a:pt x="457200" y="571500"/>
                  </a:lnTo>
                  <a:lnTo>
                    <a:pt x="450056" y="678656"/>
                  </a:lnTo>
                  <a:lnTo>
                    <a:pt x="452438" y="1304925"/>
                  </a:lnTo>
                  <a:lnTo>
                    <a:pt x="250031" y="1345406"/>
                  </a:lnTo>
                  <a:lnTo>
                    <a:pt x="25003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1">
              <a:extLst>
                <a:ext uri="{FF2B5EF4-FFF2-40B4-BE49-F238E27FC236}">
                  <a16:creationId xmlns:a16="http://schemas.microsoft.com/office/drawing/2014/main" id="{552895AF-2216-4868-9F35-C2625D65903B}"/>
                </a:ext>
              </a:extLst>
            </p:cNvPr>
            <p:cNvSpPr/>
            <p:nvPr/>
          </p:nvSpPr>
          <p:spPr>
            <a:xfrm>
              <a:off x="2632075" y="2582863"/>
              <a:ext cx="2339975" cy="577850"/>
            </a:xfrm>
            <a:custGeom>
              <a:avLst/>
              <a:gdLst>
                <a:gd name="connsiteX0" fmla="*/ 907257 w 2340769"/>
                <a:gd name="connsiteY0" fmla="*/ 202407 h 576263"/>
                <a:gd name="connsiteX1" fmla="*/ 1102519 w 2340769"/>
                <a:gd name="connsiteY1" fmla="*/ 159544 h 576263"/>
                <a:gd name="connsiteX2" fmla="*/ 1238250 w 2340769"/>
                <a:gd name="connsiteY2" fmla="*/ 128588 h 576263"/>
                <a:gd name="connsiteX3" fmla="*/ 1414463 w 2340769"/>
                <a:gd name="connsiteY3" fmla="*/ 90488 h 576263"/>
                <a:gd name="connsiteX4" fmla="*/ 1583532 w 2340769"/>
                <a:gd name="connsiteY4" fmla="*/ 71438 h 576263"/>
                <a:gd name="connsiteX5" fmla="*/ 1714500 w 2340769"/>
                <a:gd name="connsiteY5" fmla="*/ 54769 h 576263"/>
                <a:gd name="connsiteX6" fmla="*/ 1819275 w 2340769"/>
                <a:gd name="connsiteY6" fmla="*/ 40482 h 576263"/>
                <a:gd name="connsiteX7" fmla="*/ 1924050 w 2340769"/>
                <a:gd name="connsiteY7" fmla="*/ 21432 h 576263"/>
                <a:gd name="connsiteX8" fmla="*/ 1985963 w 2340769"/>
                <a:gd name="connsiteY8" fmla="*/ 4763 h 576263"/>
                <a:gd name="connsiteX9" fmla="*/ 2005013 w 2340769"/>
                <a:gd name="connsiteY9" fmla="*/ 0 h 576263"/>
                <a:gd name="connsiteX10" fmla="*/ 2043113 w 2340769"/>
                <a:gd name="connsiteY10" fmla="*/ 0 h 576263"/>
                <a:gd name="connsiteX11" fmla="*/ 2097882 w 2340769"/>
                <a:gd name="connsiteY11" fmla="*/ 2382 h 576263"/>
                <a:gd name="connsiteX12" fmla="*/ 2159794 w 2340769"/>
                <a:gd name="connsiteY12" fmla="*/ 7144 h 576263"/>
                <a:gd name="connsiteX13" fmla="*/ 2228850 w 2340769"/>
                <a:gd name="connsiteY13" fmla="*/ 16669 h 576263"/>
                <a:gd name="connsiteX14" fmla="*/ 2257425 w 2340769"/>
                <a:gd name="connsiteY14" fmla="*/ 23813 h 576263"/>
                <a:gd name="connsiteX15" fmla="*/ 2290763 w 2340769"/>
                <a:gd name="connsiteY15" fmla="*/ 40482 h 576263"/>
                <a:gd name="connsiteX16" fmla="*/ 2316957 w 2340769"/>
                <a:gd name="connsiteY16" fmla="*/ 59532 h 576263"/>
                <a:gd name="connsiteX17" fmla="*/ 2333625 w 2340769"/>
                <a:gd name="connsiteY17" fmla="*/ 80963 h 576263"/>
                <a:gd name="connsiteX18" fmla="*/ 2340769 w 2340769"/>
                <a:gd name="connsiteY18" fmla="*/ 104775 h 576263"/>
                <a:gd name="connsiteX19" fmla="*/ 2340769 w 2340769"/>
                <a:gd name="connsiteY19" fmla="*/ 126207 h 576263"/>
                <a:gd name="connsiteX20" fmla="*/ 2336007 w 2340769"/>
                <a:gd name="connsiteY20" fmla="*/ 161925 h 576263"/>
                <a:gd name="connsiteX21" fmla="*/ 2283619 w 2340769"/>
                <a:gd name="connsiteY21" fmla="*/ 178594 h 576263"/>
                <a:gd name="connsiteX22" fmla="*/ 2140744 w 2340769"/>
                <a:gd name="connsiteY22" fmla="*/ 188119 h 576263"/>
                <a:gd name="connsiteX23" fmla="*/ 1947863 w 2340769"/>
                <a:gd name="connsiteY23" fmla="*/ 200025 h 576263"/>
                <a:gd name="connsiteX24" fmla="*/ 1685925 w 2340769"/>
                <a:gd name="connsiteY24" fmla="*/ 221457 h 576263"/>
                <a:gd name="connsiteX25" fmla="*/ 1526382 w 2340769"/>
                <a:gd name="connsiteY25" fmla="*/ 250032 h 576263"/>
                <a:gd name="connsiteX26" fmla="*/ 1309688 w 2340769"/>
                <a:gd name="connsiteY26" fmla="*/ 292894 h 576263"/>
                <a:gd name="connsiteX27" fmla="*/ 1095375 w 2340769"/>
                <a:gd name="connsiteY27" fmla="*/ 345282 h 576263"/>
                <a:gd name="connsiteX28" fmla="*/ 890588 w 2340769"/>
                <a:gd name="connsiteY28" fmla="*/ 402432 h 576263"/>
                <a:gd name="connsiteX29" fmla="*/ 709613 w 2340769"/>
                <a:gd name="connsiteY29" fmla="*/ 469107 h 576263"/>
                <a:gd name="connsiteX30" fmla="*/ 540544 w 2340769"/>
                <a:gd name="connsiteY30" fmla="*/ 521494 h 576263"/>
                <a:gd name="connsiteX31" fmla="*/ 476250 w 2340769"/>
                <a:gd name="connsiteY31" fmla="*/ 540544 h 576263"/>
                <a:gd name="connsiteX32" fmla="*/ 421482 w 2340769"/>
                <a:gd name="connsiteY32" fmla="*/ 566738 h 576263"/>
                <a:gd name="connsiteX33" fmla="*/ 392907 w 2340769"/>
                <a:gd name="connsiteY33" fmla="*/ 576263 h 576263"/>
                <a:gd name="connsiteX34" fmla="*/ 357188 w 2340769"/>
                <a:gd name="connsiteY34" fmla="*/ 564357 h 576263"/>
                <a:gd name="connsiteX35" fmla="*/ 300038 w 2340769"/>
                <a:gd name="connsiteY35" fmla="*/ 533400 h 576263"/>
                <a:gd name="connsiteX36" fmla="*/ 230982 w 2340769"/>
                <a:gd name="connsiteY36" fmla="*/ 492919 h 576263"/>
                <a:gd name="connsiteX37" fmla="*/ 145257 w 2340769"/>
                <a:gd name="connsiteY37" fmla="*/ 428625 h 576263"/>
                <a:gd name="connsiteX38" fmla="*/ 76200 w 2340769"/>
                <a:gd name="connsiteY38" fmla="*/ 364332 h 576263"/>
                <a:gd name="connsiteX39" fmla="*/ 33338 w 2340769"/>
                <a:gd name="connsiteY39" fmla="*/ 314325 h 576263"/>
                <a:gd name="connsiteX40" fmla="*/ 14288 w 2340769"/>
                <a:gd name="connsiteY40" fmla="*/ 290513 h 576263"/>
                <a:gd name="connsiteX41" fmla="*/ 4763 w 2340769"/>
                <a:gd name="connsiteY41" fmla="*/ 269082 h 576263"/>
                <a:gd name="connsiteX42" fmla="*/ 0 w 2340769"/>
                <a:gd name="connsiteY42" fmla="*/ 247650 h 576263"/>
                <a:gd name="connsiteX43" fmla="*/ 7144 w 2340769"/>
                <a:gd name="connsiteY43" fmla="*/ 228600 h 576263"/>
                <a:gd name="connsiteX44" fmla="*/ 21432 w 2340769"/>
                <a:gd name="connsiteY44" fmla="*/ 226219 h 576263"/>
                <a:gd name="connsiteX45" fmla="*/ 52388 w 2340769"/>
                <a:gd name="connsiteY45" fmla="*/ 238125 h 576263"/>
                <a:gd name="connsiteX46" fmla="*/ 85725 w 2340769"/>
                <a:gd name="connsiteY46" fmla="*/ 261938 h 576263"/>
                <a:gd name="connsiteX47" fmla="*/ 130969 w 2340769"/>
                <a:gd name="connsiteY47" fmla="*/ 283369 h 576263"/>
                <a:gd name="connsiteX48" fmla="*/ 185738 w 2340769"/>
                <a:gd name="connsiteY48" fmla="*/ 297657 h 576263"/>
                <a:gd name="connsiteX49" fmla="*/ 238125 w 2340769"/>
                <a:gd name="connsiteY49" fmla="*/ 307182 h 576263"/>
                <a:gd name="connsiteX50" fmla="*/ 319088 w 2340769"/>
                <a:gd name="connsiteY50" fmla="*/ 311944 h 576263"/>
                <a:gd name="connsiteX51" fmla="*/ 431007 w 2340769"/>
                <a:gd name="connsiteY51" fmla="*/ 302419 h 576263"/>
                <a:gd name="connsiteX52" fmla="*/ 692944 w 2340769"/>
                <a:gd name="connsiteY52" fmla="*/ 250032 h 576263"/>
                <a:gd name="connsiteX53" fmla="*/ 907257 w 2340769"/>
                <a:gd name="connsiteY53" fmla="*/ 202407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40769" h="576263">
                  <a:moveTo>
                    <a:pt x="907257" y="202407"/>
                  </a:moveTo>
                  <a:lnTo>
                    <a:pt x="1102519" y="159544"/>
                  </a:lnTo>
                  <a:lnTo>
                    <a:pt x="1238250" y="128588"/>
                  </a:lnTo>
                  <a:lnTo>
                    <a:pt x="1414463" y="90488"/>
                  </a:lnTo>
                  <a:lnTo>
                    <a:pt x="1583532" y="71438"/>
                  </a:lnTo>
                  <a:lnTo>
                    <a:pt x="1714500" y="54769"/>
                  </a:lnTo>
                  <a:lnTo>
                    <a:pt x="1819275" y="40482"/>
                  </a:lnTo>
                  <a:lnTo>
                    <a:pt x="1924050" y="21432"/>
                  </a:lnTo>
                  <a:lnTo>
                    <a:pt x="1985963" y="4763"/>
                  </a:lnTo>
                  <a:lnTo>
                    <a:pt x="2005013" y="0"/>
                  </a:lnTo>
                  <a:lnTo>
                    <a:pt x="2043113" y="0"/>
                  </a:lnTo>
                  <a:lnTo>
                    <a:pt x="2097882" y="2382"/>
                  </a:lnTo>
                  <a:lnTo>
                    <a:pt x="2159794" y="7144"/>
                  </a:lnTo>
                  <a:lnTo>
                    <a:pt x="2228850" y="16669"/>
                  </a:lnTo>
                  <a:lnTo>
                    <a:pt x="2257425" y="23813"/>
                  </a:lnTo>
                  <a:lnTo>
                    <a:pt x="2290763" y="40482"/>
                  </a:lnTo>
                  <a:lnTo>
                    <a:pt x="2316957" y="59532"/>
                  </a:lnTo>
                  <a:lnTo>
                    <a:pt x="2333625" y="80963"/>
                  </a:lnTo>
                  <a:lnTo>
                    <a:pt x="2340769" y="104775"/>
                  </a:lnTo>
                  <a:lnTo>
                    <a:pt x="2340769" y="126207"/>
                  </a:lnTo>
                  <a:lnTo>
                    <a:pt x="2336007" y="161925"/>
                  </a:lnTo>
                  <a:lnTo>
                    <a:pt x="2283619" y="178594"/>
                  </a:lnTo>
                  <a:lnTo>
                    <a:pt x="2140744" y="188119"/>
                  </a:lnTo>
                  <a:lnTo>
                    <a:pt x="1947863" y="200025"/>
                  </a:lnTo>
                  <a:lnTo>
                    <a:pt x="1685925" y="221457"/>
                  </a:lnTo>
                  <a:lnTo>
                    <a:pt x="1526382" y="250032"/>
                  </a:lnTo>
                  <a:lnTo>
                    <a:pt x="1309688" y="292894"/>
                  </a:lnTo>
                  <a:lnTo>
                    <a:pt x="1095375" y="345282"/>
                  </a:lnTo>
                  <a:lnTo>
                    <a:pt x="890588" y="402432"/>
                  </a:lnTo>
                  <a:lnTo>
                    <a:pt x="709613" y="469107"/>
                  </a:lnTo>
                  <a:lnTo>
                    <a:pt x="540544" y="521494"/>
                  </a:lnTo>
                  <a:lnTo>
                    <a:pt x="476250" y="540544"/>
                  </a:lnTo>
                  <a:lnTo>
                    <a:pt x="421482" y="566738"/>
                  </a:lnTo>
                  <a:lnTo>
                    <a:pt x="392907" y="576263"/>
                  </a:lnTo>
                  <a:lnTo>
                    <a:pt x="357188" y="564357"/>
                  </a:lnTo>
                  <a:lnTo>
                    <a:pt x="300038" y="533400"/>
                  </a:lnTo>
                  <a:lnTo>
                    <a:pt x="230982" y="492919"/>
                  </a:lnTo>
                  <a:lnTo>
                    <a:pt x="145257" y="428625"/>
                  </a:lnTo>
                  <a:lnTo>
                    <a:pt x="76200" y="364332"/>
                  </a:lnTo>
                  <a:lnTo>
                    <a:pt x="33338" y="314325"/>
                  </a:lnTo>
                  <a:lnTo>
                    <a:pt x="14288" y="290513"/>
                  </a:lnTo>
                  <a:lnTo>
                    <a:pt x="4763" y="269082"/>
                  </a:lnTo>
                  <a:lnTo>
                    <a:pt x="0" y="247650"/>
                  </a:lnTo>
                  <a:lnTo>
                    <a:pt x="7144" y="228600"/>
                  </a:lnTo>
                  <a:lnTo>
                    <a:pt x="21432" y="226219"/>
                  </a:lnTo>
                  <a:lnTo>
                    <a:pt x="52388" y="238125"/>
                  </a:lnTo>
                  <a:lnTo>
                    <a:pt x="85725" y="261938"/>
                  </a:lnTo>
                  <a:lnTo>
                    <a:pt x="130969" y="283369"/>
                  </a:lnTo>
                  <a:lnTo>
                    <a:pt x="185738" y="297657"/>
                  </a:lnTo>
                  <a:lnTo>
                    <a:pt x="238125" y="307182"/>
                  </a:lnTo>
                  <a:lnTo>
                    <a:pt x="319088" y="311944"/>
                  </a:lnTo>
                  <a:lnTo>
                    <a:pt x="431007" y="302419"/>
                  </a:lnTo>
                  <a:lnTo>
                    <a:pt x="692944" y="250032"/>
                  </a:lnTo>
                  <a:lnTo>
                    <a:pt x="907257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32">
              <a:extLst>
                <a:ext uri="{FF2B5EF4-FFF2-40B4-BE49-F238E27FC236}">
                  <a16:creationId xmlns:a16="http://schemas.microsoft.com/office/drawing/2014/main" id="{901413CA-1619-4237-B62C-DA2080F0834D}"/>
                </a:ext>
              </a:extLst>
            </p:cNvPr>
            <p:cNvSpPr/>
            <p:nvPr/>
          </p:nvSpPr>
          <p:spPr>
            <a:xfrm>
              <a:off x="2524125" y="3011488"/>
              <a:ext cx="1127125" cy="989012"/>
            </a:xfrm>
            <a:custGeom>
              <a:avLst/>
              <a:gdLst>
                <a:gd name="connsiteX0" fmla="*/ 802481 w 1126331"/>
                <a:gd name="connsiteY0" fmla="*/ 511969 h 988219"/>
                <a:gd name="connsiteX1" fmla="*/ 964406 w 1126331"/>
                <a:gd name="connsiteY1" fmla="*/ 385763 h 988219"/>
                <a:gd name="connsiteX2" fmla="*/ 1033463 w 1126331"/>
                <a:gd name="connsiteY2" fmla="*/ 330994 h 988219"/>
                <a:gd name="connsiteX3" fmla="*/ 1057275 w 1126331"/>
                <a:gd name="connsiteY3" fmla="*/ 319088 h 988219"/>
                <a:gd name="connsiteX4" fmla="*/ 1073944 w 1126331"/>
                <a:gd name="connsiteY4" fmla="*/ 311944 h 988219"/>
                <a:gd name="connsiteX5" fmla="*/ 1104900 w 1126331"/>
                <a:gd name="connsiteY5" fmla="*/ 292894 h 988219"/>
                <a:gd name="connsiteX6" fmla="*/ 1123950 w 1126331"/>
                <a:gd name="connsiteY6" fmla="*/ 271463 h 988219"/>
                <a:gd name="connsiteX7" fmla="*/ 1126331 w 1126331"/>
                <a:gd name="connsiteY7" fmla="*/ 257175 h 988219"/>
                <a:gd name="connsiteX8" fmla="*/ 1121569 w 1126331"/>
                <a:gd name="connsiteY8" fmla="*/ 238125 h 988219"/>
                <a:gd name="connsiteX9" fmla="*/ 1107281 w 1126331"/>
                <a:gd name="connsiteY9" fmla="*/ 216694 h 988219"/>
                <a:gd name="connsiteX10" fmla="*/ 1076325 w 1126331"/>
                <a:gd name="connsiteY10" fmla="*/ 192882 h 988219"/>
                <a:gd name="connsiteX11" fmla="*/ 1007269 w 1126331"/>
                <a:gd name="connsiteY11" fmla="*/ 154782 h 988219"/>
                <a:gd name="connsiteX12" fmla="*/ 933450 w 1126331"/>
                <a:gd name="connsiteY12" fmla="*/ 111919 h 988219"/>
                <a:gd name="connsiteX13" fmla="*/ 900113 w 1126331"/>
                <a:gd name="connsiteY13" fmla="*/ 90488 h 988219"/>
                <a:gd name="connsiteX14" fmla="*/ 847725 w 1126331"/>
                <a:gd name="connsiteY14" fmla="*/ 50007 h 988219"/>
                <a:gd name="connsiteX15" fmla="*/ 790575 w 1126331"/>
                <a:gd name="connsiteY15" fmla="*/ 0 h 988219"/>
                <a:gd name="connsiteX16" fmla="*/ 659606 w 1126331"/>
                <a:gd name="connsiteY16" fmla="*/ 61913 h 988219"/>
                <a:gd name="connsiteX17" fmla="*/ 716756 w 1126331"/>
                <a:gd name="connsiteY17" fmla="*/ 107157 h 988219"/>
                <a:gd name="connsiteX18" fmla="*/ 738188 w 1126331"/>
                <a:gd name="connsiteY18" fmla="*/ 128588 h 988219"/>
                <a:gd name="connsiteX19" fmla="*/ 752475 w 1126331"/>
                <a:gd name="connsiteY19" fmla="*/ 145257 h 988219"/>
                <a:gd name="connsiteX20" fmla="*/ 759619 w 1126331"/>
                <a:gd name="connsiteY20" fmla="*/ 159544 h 988219"/>
                <a:gd name="connsiteX21" fmla="*/ 762000 w 1126331"/>
                <a:gd name="connsiteY21" fmla="*/ 173832 h 988219"/>
                <a:gd name="connsiteX22" fmla="*/ 757238 w 1126331"/>
                <a:gd name="connsiteY22" fmla="*/ 188119 h 988219"/>
                <a:gd name="connsiteX23" fmla="*/ 723900 w 1126331"/>
                <a:gd name="connsiteY23" fmla="*/ 240507 h 988219"/>
                <a:gd name="connsiteX24" fmla="*/ 664369 w 1126331"/>
                <a:gd name="connsiteY24" fmla="*/ 326232 h 988219"/>
                <a:gd name="connsiteX25" fmla="*/ 588169 w 1126331"/>
                <a:gd name="connsiteY25" fmla="*/ 423863 h 988219"/>
                <a:gd name="connsiteX26" fmla="*/ 500063 w 1126331"/>
                <a:gd name="connsiteY26" fmla="*/ 521494 h 988219"/>
                <a:gd name="connsiteX27" fmla="*/ 395288 w 1126331"/>
                <a:gd name="connsiteY27" fmla="*/ 623888 h 988219"/>
                <a:gd name="connsiteX28" fmla="*/ 311944 w 1126331"/>
                <a:gd name="connsiteY28" fmla="*/ 697707 h 988219"/>
                <a:gd name="connsiteX29" fmla="*/ 176213 w 1126331"/>
                <a:gd name="connsiteY29" fmla="*/ 807244 h 988219"/>
                <a:gd name="connsiteX30" fmla="*/ 69056 w 1126331"/>
                <a:gd name="connsiteY30" fmla="*/ 888207 h 988219"/>
                <a:gd name="connsiteX31" fmla="*/ 14288 w 1126331"/>
                <a:gd name="connsiteY31" fmla="*/ 926307 h 988219"/>
                <a:gd name="connsiteX32" fmla="*/ 2381 w 1126331"/>
                <a:gd name="connsiteY32" fmla="*/ 947738 h 988219"/>
                <a:gd name="connsiteX33" fmla="*/ 0 w 1126331"/>
                <a:gd name="connsiteY33" fmla="*/ 966788 h 988219"/>
                <a:gd name="connsiteX34" fmla="*/ 4763 w 1126331"/>
                <a:gd name="connsiteY34" fmla="*/ 981075 h 988219"/>
                <a:gd name="connsiteX35" fmla="*/ 14288 w 1126331"/>
                <a:gd name="connsiteY35" fmla="*/ 988219 h 988219"/>
                <a:gd name="connsiteX36" fmla="*/ 35719 w 1126331"/>
                <a:gd name="connsiteY36" fmla="*/ 988219 h 988219"/>
                <a:gd name="connsiteX37" fmla="*/ 85725 w 1126331"/>
                <a:gd name="connsiteY37" fmla="*/ 962025 h 988219"/>
                <a:gd name="connsiteX38" fmla="*/ 250031 w 1126331"/>
                <a:gd name="connsiteY38" fmla="*/ 878682 h 988219"/>
                <a:gd name="connsiteX39" fmla="*/ 416719 w 1126331"/>
                <a:gd name="connsiteY39" fmla="*/ 783432 h 988219"/>
                <a:gd name="connsiteX40" fmla="*/ 597694 w 1126331"/>
                <a:gd name="connsiteY40" fmla="*/ 664369 h 988219"/>
                <a:gd name="connsiteX41" fmla="*/ 802481 w 1126331"/>
                <a:gd name="connsiteY41" fmla="*/ 5119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988219">
                  <a:moveTo>
                    <a:pt x="802481" y="511969"/>
                  </a:moveTo>
                  <a:lnTo>
                    <a:pt x="964406" y="385763"/>
                  </a:lnTo>
                  <a:lnTo>
                    <a:pt x="1033463" y="330994"/>
                  </a:lnTo>
                  <a:lnTo>
                    <a:pt x="1057275" y="319088"/>
                  </a:lnTo>
                  <a:lnTo>
                    <a:pt x="1073944" y="311944"/>
                  </a:lnTo>
                  <a:lnTo>
                    <a:pt x="1104900" y="292894"/>
                  </a:lnTo>
                  <a:lnTo>
                    <a:pt x="1123950" y="271463"/>
                  </a:lnTo>
                  <a:lnTo>
                    <a:pt x="1126331" y="257175"/>
                  </a:lnTo>
                  <a:lnTo>
                    <a:pt x="1121569" y="238125"/>
                  </a:lnTo>
                  <a:lnTo>
                    <a:pt x="1107281" y="216694"/>
                  </a:lnTo>
                  <a:lnTo>
                    <a:pt x="1076325" y="192882"/>
                  </a:lnTo>
                  <a:lnTo>
                    <a:pt x="1007269" y="154782"/>
                  </a:lnTo>
                  <a:lnTo>
                    <a:pt x="933450" y="111919"/>
                  </a:lnTo>
                  <a:lnTo>
                    <a:pt x="900113" y="90488"/>
                  </a:lnTo>
                  <a:lnTo>
                    <a:pt x="847725" y="50007"/>
                  </a:lnTo>
                  <a:lnTo>
                    <a:pt x="790575" y="0"/>
                  </a:lnTo>
                  <a:lnTo>
                    <a:pt x="659606" y="61913"/>
                  </a:lnTo>
                  <a:lnTo>
                    <a:pt x="716756" y="107157"/>
                  </a:lnTo>
                  <a:lnTo>
                    <a:pt x="738188" y="128588"/>
                  </a:lnTo>
                  <a:lnTo>
                    <a:pt x="752475" y="145257"/>
                  </a:lnTo>
                  <a:lnTo>
                    <a:pt x="759619" y="159544"/>
                  </a:lnTo>
                  <a:lnTo>
                    <a:pt x="762000" y="173832"/>
                  </a:lnTo>
                  <a:lnTo>
                    <a:pt x="757238" y="188119"/>
                  </a:lnTo>
                  <a:lnTo>
                    <a:pt x="723900" y="240507"/>
                  </a:lnTo>
                  <a:lnTo>
                    <a:pt x="664369" y="326232"/>
                  </a:lnTo>
                  <a:lnTo>
                    <a:pt x="588169" y="423863"/>
                  </a:lnTo>
                  <a:lnTo>
                    <a:pt x="500063" y="521494"/>
                  </a:lnTo>
                  <a:lnTo>
                    <a:pt x="395288" y="623888"/>
                  </a:lnTo>
                  <a:lnTo>
                    <a:pt x="311944" y="697707"/>
                  </a:lnTo>
                  <a:lnTo>
                    <a:pt x="176213" y="807244"/>
                  </a:lnTo>
                  <a:lnTo>
                    <a:pt x="69056" y="888207"/>
                  </a:lnTo>
                  <a:lnTo>
                    <a:pt x="14288" y="926307"/>
                  </a:lnTo>
                  <a:lnTo>
                    <a:pt x="2381" y="947738"/>
                  </a:lnTo>
                  <a:lnTo>
                    <a:pt x="0" y="966788"/>
                  </a:lnTo>
                  <a:lnTo>
                    <a:pt x="4763" y="981075"/>
                  </a:lnTo>
                  <a:lnTo>
                    <a:pt x="14288" y="988219"/>
                  </a:lnTo>
                  <a:lnTo>
                    <a:pt x="35719" y="988219"/>
                  </a:lnTo>
                  <a:lnTo>
                    <a:pt x="85725" y="962025"/>
                  </a:lnTo>
                  <a:lnTo>
                    <a:pt x="250031" y="878682"/>
                  </a:lnTo>
                  <a:lnTo>
                    <a:pt x="416719" y="783432"/>
                  </a:lnTo>
                  <a:lnTo>
                    <a:pt x="597694" y="664369"/>
                  </a:lnTo>
                  <a:lnTo>
                    <a:pt x="802481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33">
              <a:extLst>
                <a:ext uri="{FF2B5EF4-FFF2-40B4-BE49-F238E27FC236}">
                  <a16:creationId xmlns:a16="http://schemas.microsoft.com/office/drawing/2014/main" id="{E70809E6-0EA0-4FAE-83AF-7B8C759F2591}"/>
                </a:ext>
              </a:extLst>
            </p:cNvPr>
            <p:cNvSpPr/>
            <p:nvPr/>
          </p:nvSpPr>
          <p:spPr>
            <a:xfrm>
              <a:off x="4175125" y="2776538"/>
              <a:ext cx="939800" cy="676275"/>
            </a:xfrm>
            <a:custGeom>
              <a:avLst/>
              <a:gdLst>
                <a:gd name="connsiteX0" fmla="*/ 100013 w 940594"/>
                <a:gd name="connsiteY0" fmla="*/ 307181 h 676275"/>
                <a:gd name="connsiteX1" fmla="*/ 100013 w 940594"/>
                <a:gd name="connsiteY1" fmla="*/ 238125 h 676275"/>
                <a:gd name="connsiteX2" fmla="*/ 95250 w 940594"/>
                <a:gd name="connsiteY2" fmla="*/ 192881 h 676275"/>
                <a:gd name="connsiteX3" fmla="*/ 85725 w 940594"/>
                <a:gd name="connsiteY3" fmla="*/ 145256 h 676275"/>
                <a:gd name="connsiteX4" fmla="*/ 71438 w 940594"/>
                <a:gd name="connsiteY4" fmla="*/ 107156 h 676275"/>
                <a:gd name="connsiteX5" fmla="*/ 52388 w 940594"/>
                <a:gd name="connsiteY5" fmla="*/ 78581 h 676275"/>
                <a:gd name="connsiteX6" fmla="*/ 33338 w 940594"/>
                <a:gd name="connsiteY6" fmla="*/ 57150 h 676275"/>
                <a:gd name="connsiteX7" fmla="*/ 0 w 940594"/>
                <a:gd name="connsiteY7" fmla="*/ 30956 h 676275"/>
                <a:gd name="connsiteX8" fmla="*/ 161925 w 940594"/>
                <a:gd name="connsiteY8" fmla="*/ 0 h 676275"/>
                <a:gd name="connsiteX9" fmla="*/ 169069 w 940594"/>
                <a:gd name="connsiteY9" fmla="*/ 35718 h 676275"/>
                <a:gd name="connsiteX10" fmla="*/ 178594 w 940594"/>
                <a:gd name="connsiteY10" fmla="*/ 57150 h 676275"/>
                <a:gd name="connsiteX11" fmla="*/ 190500 w 940594"/>
                <a:gd name="connsiteY11" fmla="*/ 71437 h 676275"/>
                <a:gd name="connsiteX12" fmla="*/ 223838 w 940594"/>
                <a:gd name="connsiteY12" fmla="*/ 80962 h 676275"/>
                <a:gd name="connsiteX13" fmla="*/ 259557 w 940594"/>
                <a:gd name="connsiteY13" fmla="*/ 90487 h 676275"/>
                <a:gd name="connsiteX14" fmla="*/ 304800 w 940594"/>
                <a:gd name="connsiteY14" fmla="*/ 109537 h 676275"/>
                <a:gd name="connsiteX15" fmla="*/ 338138 w 940594"/>
                <a:gd name="connsiteY15" fmla="*/ 130968 h 676275"/>
                <a:gd name="connsiteX16" fmla="*/ 354807 w 940594"/>
                <a:gd name="connsiteY16" fmla="*/ 145256 h 676275"/>
                <a:gd name="connsiteX17" fmla="*/ 364332 w 940594"/>
                <a:gd name="connsiteY17" fmla="*/ 161925 h 676275"/>
                <a:gd name="connsiteX18" fmla="*/ 366713 w 940594"/>
                <a:gd name="connsiteY18" fmla="*/ 178593 h 676275"/>
                <a:gd name="connsiteX19" fmla="*/ 357188 w 940594"/>
                <a:gd name="connsiteY19" fmla="*/ 190500 h 676275"/>
                <a:gd name="connsiteX20" fmla="*/ 338138 w 940594"/>
                <a:gd name="connsiteY20" fmla="*/ 211931 h 676275"/>
                <a:gd name="connsiteX21" fmla="*/ 319088 w 940594"/>
                <a:gd name="connsiteY21" fmla="*/ 240506 h 676275"/>
                <a:gd name="connsiteX22" fmla="*/ 297657 w 940594"/>
                <a:gd name="connsiteY22" fmla="*/ 288131 h 676275"/>
                <a:gd name="connsiteX23" fmla="*/ 285750 w 940594"/>
                <a:gd name="connsiteY23" fmla="*/ 347662 h 676275"/>
                <a:gd name="connsiteX24" fmla="*/ 278607 w 940594"/>
                <a:gd name="connsiteY24" fmla="*/ 416718 h 676275"/>
                <a:gd name="connsiteX25" fmla="*/ 285750 w 940594"/>
                <a:gd name="connsiteY25" fmla="*/ 469106 h 676275"/>
                <a:gd name="connsiteX26" fmla="*/ 300038 w 940594"/>
                <a:gd name="connsiteY26" fmla="*/ 504825 h 676275"/>
                <a:gd name="connsiteX27" fmla="*/ 316707 w 940594"/>
                <a:gd name="connsiteY27" fmla="*/ 523875 h 676275"/>
                <a:gd name="connsiteX28" fmla="*/ 335757 w 940594"/>
                <a:gd name="connsiteY28" fmla="*/ 533400 h 676275"/>
                <a:gd name="connsiteX29" fmla="*/ 359569 w 940594"/>
                <a:gd name="connsiteY29" fmla="*/ 538162 h 676275"/>
                <a:gd name="connsiteX30" fmla="*/ 392907 w 940594"/>
                <a:gd name="connsiteY30" fmla="*/ 540543 h 676275"/>
                <a:gd name="connsiteX31" fmla="*/ 497682 w 940594"/>
                <a:gd name="connsiteY31" fmla="*/ 526256 h 676275"/>
                <a:gd name="connsiteX32" fmla="*/ 573882 w 940594"/>
                <a:gd name="connsiteY32" fmla="*/ 509587 h 676275"/>
                <a:gd name="connsiteX33" fmla="*/ 623888 w 940594"/>
                <a:gd name="connsiteY33" fmla="*/ 488156 h 676275"/>
                <a:gd name="connsiteX34" fmla="*/ 654844 w 940594"/>
                <a:gd name="connsiteY34" fmla="*/ 471487 h 676275"/>
                <a:gd name="connsiteX35" fmla="*/ 685800 w 940594"/>
                <a:gd name="connsiteY35" fmla="*/ 450056 h 676275"/>
                <a:gd name="connsiteX36" fmla="*/ 702469 w 940594"/>
                <a:gd name="connsiteY36" fmla="*/ 445293 h 676275"/>
                <a:gd name="connsiteX37" fmla="*/ 733425 w 940594"/>
                <a:gd name="connsiteY37" fmla="*/ 447675 h 676275"/>
                <a:gd name="connsiteX38" fmla="*/ 778669 w 940594"/>
                <a:gd name="connsiteY38" fmla="*/ 457200 h 676275"/>
                <a:gd name="connsiteX39" fmla="*/ 823913 w 940594"/>
                <a:gd name="connsiteY39" fmla="*/ 476250 h 676275"/>
                <a:gd name="connsiteX40" fmla="*/ 869157 w 940594"/>
                <a:gd name="connsiteY40" fmla="*/ 500062 h 676275"/>
                <a:gd name="connsiteX41" fmla="*/ 900113 w 940594"/>
                <a:gd name="connsiteY41" fmla="*/ 521493 h 676275"/>
                <a:gd name="connsiteX42" fmla="*/ 926307 w 940594"/>
                <a:gd name="connsiteY42" fmla="*/ 545306 h 676275"/>
                <a:gd name="connsiteX43" fmla="*/ 938213 w 940594"/>
                <a:gd name="connsiteY43" fmla="*/ 564356 h 676275"/>
                <a:gd name="connsiteX44" fmla="*/ 940594 w 940594"/>
                <a:gd name="connsiteY44" fmla="*/ 585787 h 676275"/>
                <a:gd name="connsiteX45" fmla="*/ 928688 w 940594"/>
                <a:gd name="connsiteY45" fmla="*/ 607218 h 676275"/>
                <a:gd name="connsiteX46" fmla="*/ 904875 w 940594"/>
                <a:gd name="connsiteY46" fmla="*/ 631031 h 676275"/>
                <a:gd name="connsiteX47" fmla="*/ 869157 w 940594"/>
                <a:gd name="connsiteY47" fmla="*/ 650081 h 676275"/>
                <a:gd name="connsiteX48" fmla="*/ 831057 w 940594"/>
                <a:gd name="connsiteY48" fmla="*/ 661987 h 676275"/>
                <a:gd name="connsiteX49" fmla="*/ 757238 w 940594"/>
                <a:gd name="connsiteY49" fmla="*/ 671512 h 676275"/>
                <a:gd name="connsiteX50" fmla="*/ 631032 w 940594"/>
                <a:gd name="connsiteY50" fmla="*/ 673893 h 676275"/>
                <a:gd name="connsiteX51" fmla="*/ 416719 w 940594"/>
                <a:gd name="connsiteY51" fmla="*/ 676275 h 676275"/>
                <a:gd name="connsiteX52" fmla="*/ 290513 w 940594"/>
                <a:gd name="connsiteY52" fmla="*/ 673893 h 676275"/>
                <a:gd name="connsiteX53" fmla="*/ 264319 w 940594"/>
                <a:gd name="connsiteY53" fmla="*/ 673893 h 676275"/>
                <a:gd name="connsiteX54" fmla="*/ 226219 w 940594"/>
                <a:gd name="connsiteY54" fmla="*/ 666750 h 676275"/>
                <a:gd name="connsiteX55" fmla="*/ 192882 w 940594"/>
                <a:gd name="connsiteY55" fmla="*/ 650081 h 676275"/>
                <a:gd name="connsiteX56" fmla="*/ 159544 w 940594"/>
                <a:gd name="connsiteY56" fmla="*/ 626268 h 676275"/>
                <a:gd name="connsiteX57" fmla="*/ 140494 w 940594"/>
                <a:gd name="connsiteY57" fmla="*/ 602456 h 676275"/>
                <a:gd name="connsiteX58" fmla="*/ 128588 w 940594"/>
                <a:gd name="connsiteY58" fmla="*/ 576262 h 676275"/>
                <a:gd name="connsiteX59" fmla="*/ 119063 w 940594"/>
                <a:gd name="connsiteY59" fmla="*/ 538162 h 676275"/>
                <a:gd name="connsiteX60" fmla="*/ 107157 w 940594"/>
                <a:gd name="connsiteY60" fmla="*/ 440531 h 676275"/>
                <a:gd name="connsiteX61" fmla="*/ 100013 w 940594"/>
                <a:gd name="connsiteY61" fmla="*/ 30718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40594" h="676275">
                  <a:moveTo>
                    <a:pt x="100013" y="307181"/>
                  </a:moveTo>
                  <a:lnTo>
                    <a:pt x="100013" y="238125"/>
                  </a:lnTo>
                  <a:lnTo>
                    <a:pt x="95250" y="192881"/>
                  </a:lnTo>
                  <a:lnTo>
                    <a:pt x="85725" y="145256"/>
                  </a:lnTo>
                  <a:lnTo>
                    <a:pt x="71438" y="107156"/>
                  </a:lnTo>
                  <a:lnTo>
                    <a:pt x="52388" y="78581"/>
                  </a:lnTo>
                  <a:lnTo>
                    <a:pt x="33338" y="57150"/>
                  </a:lnTo>
                  <a:lnTo>
                    <a:pt x="0" y="30956"/>
                  </a:lnTo>
                  <a:lnTo>
                    <a:pt x="161925" y="0"/>
                  </a:lnTo>
                  <a:lnTo>
                    <a:pt x="169069" y="35718"/>
                  </a:lnTo>
                  <a:lnTo>
                    <a:pt x="178594" y="57150"/>
                  </a:lnTo>
                  <a:lnTo>
                    <a:pt x="190500" y="71437"/>
                  </a:lnTo>
                  <a:lnTo>
                    <a:pt x="223838" y="80962"/>
                  </a:lnTo>
                  <a:lnTo>
                    <a:pt x="259557" y="90487"/>
                  </a:lnTo>
                  <a:lnTo>
                    <a:pt x="304800" y="109537"/>
                  </a:lnTo>
                  <a:lnTo>
                    <a:pt x="338138" y="130968"/>
                  </a:lnTo>
                  <a:lnTo>
                    <a:pt x="354807" y="145256"/>
                  </a:lnTo>
                  <a:lnTo>
                    <a:pt x="364332" y="161925"/>
                  </a:lnTo>
                  <a:lnTo>
                    <a:pt x="366713" y="178593"/>
                  </a:lnTo>
                  <a:lnTo>
                    <a:pt x="357188" y="190500"/>
                  </a:lnTo>
                  <a:lnTo>
                    <a:pt x="338138" y="211931"/>
                  </a:lnTo>
                  <a:lnTo>
                    <a:pt x="319088" y="240506"/>
                  </a:lnTo>
                  <a:lnTo>
                    <a:pt x="297657" y="288131"/>
                  </a:lnTo>
                  <a:lnTo>
                    <a:pt x="285750" y="347662"/>
                  </a:lnTo>
                  <a:lnTo>
                    <a:pt x="278607" y="416718"/>
                  </a:lnTo>
                  <a:lnTo>
                    <a:pt x="285750" y="469106"/>
                  </a:lnTo>
                  <a:lnTo>
                    <a:pt x="300038" y="504825"/>
                  </a:lnTo>
                  <a:lnTo>
                    <a:pt x="316707" y="523875"/>
                  </a:lnTo>
                  <a:lnTo>
                    <a:pt x="335757" y="533400"/>
                  </a:lnTo>
                  <a:lnTo>
                    <a:pt x="359569" y="538162"/>
                  </a:lnTo>
                  <a:lnTo>
                    <a:pt x="392907" y="540543"/>
                  </a:lnTo>
                  <a:lnTo>
                    <a:pt x="497682" y="526256"/>
                  </a:lnTo>
                  <a:lnTo>
                    <a:pt x="573882" y="509587"/>
                  </a:lnTo>
                  <a:lnTo>
                    <a:pt x="623888" y="488156"/>
                  </a:lnTo>
                  <a:lnTo>
                    <a:pt x="654844" y="471487"/>
                  </a:lnTo>
                  <a:lnTo>
                    <a:pt x="685800" y="450056"/>
                  </a:lnTo>
                  <a:lnTo>
                    <a:pt x="702469" y="445293"/>
                  </a:lnTo>
                  <a:lnTo>
                    <a:pt x="733425" y="447675"/>
                  </a:lnTo>
                  <a:lnTo>
                    <a:pt x="778669" y="457200"/>
                  </a:lnTo>
                  <a:lnTo>
                    <a:pt x="823913" y="476250"/>
                  </a:lnTo>
                  <a:lnTo>
                    <a:pt x="869157" y="500062"/>
                  </a:lnTo>
                  <a:lnTo>
                    <a:pt x="900113" y="521493"/>
                  </a:lnTo>
                  <a:lnTo>
                    <a:pt x="926307" y="545306"/>
                  </a:lnTo>
                  <a:lnTo>
                    <a:pt x="938213" y="564356"/>
                  </a:lnTo>
                  <a:lnTo>
                    <a:pt x="940594" y="585787"/>
                  </a:lnTo>
                  <a:lnTo>
                    <a:pt x="928688" y="607218"/>
                  </a:lnTo>
                  <a:lnTo>
                    <a:pt x="904875" y="631031"/>
                  </a:lnTo>
                  <a:lnTo>
                    <a:pt x="869157" y="650081"/>
                  </a:lnTo>
                  <a:lnTo>
                    <a:pt x="831057" y="661987"/>
                  </a:lnTo>
                  <a:lnTo>
                    <a:pt x="757238" y="671512"/>
                  </a:lnTo>
                  <a:lnTo>
                    <a:pt x="631032" y="673893"/>
                  </a:lnTo>
                  <a:lnTo>
                    <a:pt x="416719" y="676275"/>
                  </a:lnTo>
                  <a:lnTo>
                    <a:pt x="290513" y="673893"/>
                  </a:lnTo>
                  <a:lnTo>
                    <a:pt x="264319" y="673893"/>
                  </a:lnTo>
                  <a:lnTo>
                    <a:pt x="226219" y="666750"/>
                  </a:lnTo>
                  <a:lnTo>
                    <a:pt x="192882" y="650081"/>
                  </a:lnTo>
                  <a:lnTo>
                    <a:pt x="159544" y="626268"/>
                  </a:lnTo>
                  <a:lnTo>
                    <a:pt x="140494" y="602456"/>
                  </a:lnTo>
                  <a:lnTo>
                    <a:pt x="128588" y="576262"/>
                  </a:lnTo>
                  <a:lnTo>
                    <a:pt x="119063" y="538162"/>
                  </a:lnTo>
                  <a:lnTo>
                    <a:pt x="107157" y="440531"/>
                  </a:lnTo>
                  <a:lnTo>
                    <a:pt x="10001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4">
              <a:extLst>
                <a:ext uri="{FF2B5EF4-FFF2-40B4-BE49-F238E27FC236}">
                  <a16:creationId xmlns:a16="http://schemas.microsoft.com/office/drawing/2014/main" id="{7AF10BE4-8FFF-4552-8126-55BBC4F12101}"/>
                </a:ext>
              </a:extLst>
            </p:cNvPr>
            <p:cNvSpPr/>
            <p:nvPr/>
          </p:nvSpPr>
          <p:spPr>
            <a:xfrm>
              <a:off x="3124200" y="3743325"/>
              <a:ext cx="1489075" cy="419100"/>
            </a:xfrm>
            <a:custGeom>
              <a:avLst/>
              <a:gdLst>
                <a:gd name="connsiteX0" fmla="*/ 519113 w 1488281"/>
                <a:gd name="connsiteY0" fmla="*/ 152400 h 419100"/>
                <a:gd name="connsiteX1" fmla="*/ 735806 w 1488281"/>
                <a:gd name="connsiteY1" fmla="*/ 104775 h 419100"/>
                <a:gd name="connsiteX2" fmla="*/ 988219 w 1488281"/>
                <a:gd name="connsiteY2" fmla="*/ 54769 h 419100"/>
                <a:gd name="connsiteX3" fmla="*/ 1073944 w 1488281"/>
                <a:gd name="connsiteY3" fmla="*/ 26194 h 419100"/>
                <a:gd name="connsiteX4" fmla="*/ 1135856 w 1488281"/>
                <a:gd name="connsiteY4" fmla="*/ 2381 h 419100"/>
                <a:gd name="connsiteX5" fmla="*/ 1147763 w 1488281"/>
                <a:gd name="connsiteY5" fmla="*/ 0 h 419100"/>
                <a:gd name="connsiteX6" fmla="*/ 1231106 w 1488281"/>
                <a:gd name="connsiteY6" fmla="*/ 2381 h 419100"/>
                <a:gd name="connsiteX7" fmla="*/ 1326356 w 1488281"/>
                <a:gd name="connsiteY7" fmla="*/ 7144 h 419100"/>
                <a:gd name="connsiteX8" fmla="*/ 1400175 w 1488281"/>
                <a:gd name="connsiteY8" fmla="*/ 16669 h 419100"/>
                <a:gd name="connsiteX9" fmla="*/ 1440656 w 1488281"/>
                <a:gd name="connsiteY9" fmla="*/ 28575 h 419100"/>
                <a:gd name="connsiteX10" fmla="*/ 1464469 w 1488281"/>
                <a:gd name="connsiteY10" fmla="*/ 38100 h 419100"/>
                <a:gd name="connsiteX11" fmla="*/ 1478756 w 1488281"/>
                <a:gd name="connsiteY11" fmla="*/ 50006 h 419100"/>
                <a:gd name="connsiteX12" fmla="*/ 1485900 w 1488281"/>
                <a:gd name="connsiteY12" fmla="*/ 66675 h 419100"/>
                <a:gd name="connsiteX13" fmla="*/ 1488281 w 1488281"/>
                <a:gd name="connsiteY13" fmla="*/ 88106 h 419100"/>
                <a:gd name="connsiteX14" fmla="*/ 1485900 w 1488281"/>
                <a:gd name="connsiteY14" fmla="*/ 111919 h 419100"/>
                <a:gd name="connsiteX15" fmla="*/ 1473994 w 1488281"/>
                <a:gd name="connsiteY15" fmla="*/ 138113 h 419100"/>
                <a:gd name="connsiteX16" fmla="*/ 1450181 w 1488281"/>
                <a:gd name="connsiteY16" fmla="*/ 157163 h 419100"/>
                <a:gd name="connsiteX17" fmla="*/ 1419225 w 1488281"/>
                <a:gd name="connsiteY17" fmla="*/ 169069 h 419100"/>
                <a:gd name="connsiteX18" fmla="*/ 1354931 w 1488281"/>
                <a:gd name="connsiteY18" fmla="*/ 180975 h 419100"/>
                <a:gd name="connsiteX19" fmla="*/ 1188244 w 1488281"/>
                <a:gd name="connsiteY19" fmla="*/ 200025 h 419100"/>
                <a:gd name="connsiteX20" fmla="*/ 873919 w 1488281"/>
                <a:gd name="connsiteY20" fmla="*/ 247650 h 419100"/>
                <a:gd name="connsiteX21" fmla="*/ 619125 w 1488281"/>
                <a:gd name="connsiteY21" fmla="*/ 302419 h 419100"/>
                <a:gd name="connsiteX22" fmla="*/ 504825 w 1488281"/>
                <a:gd name="connsiteY22" fmla="*/ 340519 h 419100"/>
                <a:gd name="connsiteX23" fmla="*/ 423863 w 1488281"/>
                <a:gd name="connsiteY23" fmla="*/ 373856 h 419100"/>
                <a:gd name="connsiteX24" fmla="*/ 383381 w 1488281"/>
                <a:gd name="connsiteY24" fmla="*/ 392906 h 419100"/>
                <a:gd name="connsiteX25" fmla="*/ 345281 w 1488281"/>
                <a:gd name="connsiteY25" fmla="*/ 409575 h 419100"/>
                <a:gd name="connsiteX26" fmla="*/ 309563 w 1488281"/>
                <a:gd name="connsiteY26" fmla="*/ 416719 h 419100"/>
                <a:gd name="connsiteX27" fmla="*/ 288131 w 1488281"/>
                <a:gd name="connsiteY27" fmla="*/ 419100 h 419100"/>
                <a:gd name="connsiteX28" fmla="*/ 266700 w 1488281"/>
                <a:gd name="connsiteY28" fmla="*/ 409575 h 419100"/>
                <a:gd name="connsiteX29" fmla="*/ 245269 w 1488281"/>
                <a:gd name="connsiteY29" fmla="*/ 395288 h 419100"/>
                <a:gd name="connsiteX30" fmla="*/ 185738 w 1488281"/>
                <a:gd name="connsiteY30" fmla="*/ 359569 h 419100"/>
                <a:gd name="connsiteX31" fmla="*/ 133350 w 1488281"/>
                <a:gd name="connsiteY31" fmla="*/ 323850 h 419100"/>
                <a:gd name="connsiteX32" fmla="*/ 102394 w 1488281"/>
                <a:gd name="connsiteY32" fmla="*/ 297656 h 419100"/>
                <a:gd name="connsiteX33" fmla="*/ 76200 w 1488281"/>
                <a:gd name="connsiteY33" fmla="*/ 271463 h 419100"/>
                <a:gd name="connsiteX34" fmla="*/ 50006 w 1488281"/>
                <a:gd name="connsiteY34" fmla="*/ 240506 h 419100"/>
                <a:gd name="connsiteX35" fmla="*/ 26194 w 1488281"/>
                <a:gd name="connsiteY35" fmla="*/ 202406 h 419100"/>
                <a:gd name="connsiteX36" fmla="*/ 16669 w 1488281"/>
                <a:gd name="connsiteY36" fmla="*/ 171450 h 419100"/>
                <a:gd name="connsiteX37" fmla="*/ 11906 w 1488281"/>
                <a:gd name="connsiteY37" fmla="*/ 140494 h 419100"/>
                <a:gd name="connsiteX38" fmla="*/ 4763 w 1488281"/>
                <a:gd name="connsiteY38" fmla="*/ 114300 h 419100"/>
                <a:gd name="connsiteX39" fmla="*/ 0 w 1488281"/>
                <a:gd name="connsiteY39" fmla="*/ 95250 h 419100"/>
                <a:gd name="connsiteX40" fmla="*/ 0 w 1488281"/>
                <a:gd name="connsiteY40" fmla="*/ 78581 h 419100"/>
                <a:gd name="connsiteX41" fmla="*/ 16669 w 1488281"/>
                <a:gd name="connsiteY41" fmla="*/ 71438 h 419100"/>
                <a:gd name="connsiteX42" fmla="*/ 30956 w 1488281"/>
                <a:gd name="connsiteY42" fmla="*/ 73819 h 419100"/>
                <a:gd name="connsiteX43" fmla="*/ 52388 w 1488281"/>
                <a:gd name="connsiteY43" fmla="*/ 83344 h 419100"/>
                <a:gd name="connsiteX44" fmla="*/ 61913 w 1488281"/>
                <a:gd name="connsiteY44" fmla="*/ 102394 h 419100"/>
                <a:gd name="connsiteX45" fmla="*/ 71438 w 1488281"/>
                <a:gd name="connsiteY45" fmla="*/ 130969 h 419100"/>
                <a:gd name="connsiteX46" fmla="*/ 100013 w 1488281"/>
                <a:gd name="connsiteY46" fmla="*/ 161925 h 419100"/>
                <a:gd name="connsiteX47" fmla="*/ 135731 w 1488281"/>
                <a:gd name="connsiteY47" fmla="*/ 180975 h 419100"/>
                <a:gd name="connsiteX48" fmla="*/ 176213 w 1488281"/>
                <a:gd name="connsiteY48" fmla="*/ 190500 h 419100"/>
                <a:gd name="connsiteX49" fmla="*/ 233363 w 1488281"/>
                <a:gd name="connsiteY49" fmla="*/ 197644 h 419100"/>
                <a:gd name="connsiteX50" fmla="*/ 302419 w 1488281"/>
                <a:gd name="connsiteY50" fmla="*/ 200025 h 419100"/>
                <a:gd name="connsiteX51" fmla="*/ 419100 w 1488281"/>
                <a:gd name="connsiteY51" fmla="*/ 173831 h 419100"/>
                <a:gd name="connsiteX52" fmla="*/ 519113 w 1488281"/>
                <a:gd name="connsiteY52" fmla="*/ 1524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8281" h="419100">
                  <a:moveTo>
                    <a:pt x="519113" y="152400"/>
                  </a:moveTo>
                  <a:lnTo>
                    <a:pt x="735806" y="104775"/>
                  </a:lnTo>
                  <a:lnTo>
                    <a:pt x="988219" y="54769"/>
                  </a:lnTo>
                  <a:lnTo>
                    <a:pt x="1073944" y="26194"/>
                  </a:lnTo>
                  <a:lnTo>
                    <a:pt x="1135856" y="2381"/>
                  </a:lnTo>
                  <a:lnTo>
                    <a:pt x="1147763" y="0"/>
                  </a:lnTo>
                  <a:lnTo>
                    <a:pt x="1231106" y="2381"/>
                  </a:lnTo>
                  <a:lnTo>
                    <a:pt x="1326356" y="7144"/>
                  </a:lnTo>
                  <a:lnTo>
                    <a:pt x="1400175" y="16669"/>
                  </a:lnTo>
                  <a:lnTo>
                    <a:pt x="1440656" y="28575"/>
                  </a:lnTo>
                  <a:lnTo>
                    <a:pt x="1464469" y="38100"/>
                  </a:lnTo>
                  <a:lnTo>
                    <a:pt x="1478756" y="50006"/>
                  </a:lnTo>
                  <a:lnTo>
                    <a:pt x="1485900" y="66675"/>
                  </a:lnTo>
                  <a:lnTo>
                    <a:pt x="1488281" y="88106"/>
                  </a:lnTo>
                  <a:lnTo>
                    <a:pt x="1485900" y="111919"/>
                  </a:lnTo>
                  <a:lnTo>
                    <a:pt x="1473994" y="138113"/>
                  </a:lnTo>
                  <a:lnTo>
                    <a:pt x="1450181" y="157163"/>
                  </a:lnTo>
                  <a:lnTo>
                    <a:pt x="1419225" y="169069"/>
                  </a:lnTo>
                  <a:lnTo>
                    <a:pt x="1354931" y="180975"/>
                  </a:lnTo>
                  <a:lnTo>
                    <a:pt x="1188244" y="200025"/>
                  </a:lnTo>
                  <a:lnTo>
                    <a:pt x="873919" y="247650"/>
                  </a:lnTo>
                  <a:lnTo>
                    <a:pt x="619125" y="302419"/>
                  </a:lnTo>
                  <a:lnTo>
                    <a:pt x="504825" y="340519"/>
                  </a:lnTo>
                  <a:lnTo>
                    <a:pt x="423863" y="373856"/>
                  </a:lnTo>
                  <a:lnTo>
                    <a:pt x="383381" y="392906"/>
                  </a:lnTo>
                  <a:lnTo>
                    <a:pt x="345281" y="409575"/>
                  </a:lnTo>
                  <a:lnTo>
                    <a:pt x="309563" y="416719"/>
                  </a:lnTo>
                  <a:lnTo>
                    <a:pt x="288131" y="419100"/>
                  </a:lnTo>
                  <a:lnTo>
                    <a:pt x="266700" y="409575"/>
                  </a:lnTo>
                  <a:lnTo>
                    <a:pt x="245269" y="395288"/>
                  </a:lnTo>
                  <a:lnTo>
                    <a:pt x="185738" y="359569"/>
                  </a:lnTo>
                  <a:lnTo>
                    <a:pt x="133350" y="323850"/>
                  </a:lnTo>
                  <a:lnTo>
                    <a:pt x="102394" y="297656"/>
                  </a:lnTo>
                  <a:lnTo>
                    <a:pt x="76200" y="271463"/>
                  </a:lnTo>
                  <a:lnTo>
                    <a:pt x="50006" y="240506"/>
                  </a:lnTo>
                  <a:lnTo>
                    <a:pt x="26194" y="202406"/>
                  </a:lnTo>
                  <a:lnTo>
                    <a:pt x="16669" y="171450"/>
                  </a:lnTo>
                  <a:lnTo>
                    <a:pt x="11906" y="140494"/>
                  </a:lnTo>
                  <a:lnTo>
                    <a:pt x="4763" y="114300"/>
                  </a:lnTo>
                  <a:lnTo>
                    <a:pt x="0" y="95250"/>
                  </a:lnTo>
                  <a:lnTo>
                    <a:pt x="0" y="78581"/>
                  </a:lnTo>
                  <a:lnTo>
                    <a:pt x="16669" y="71438"/>
                  </a:lnTo>
                  <a:lnTo>
                    <a:pt x="30956" y="73819"/>
                  </a:lnTo>
                  <a:lnTo>
                    <a:pt x="52388" y="83344"/>
                  </a:lnTo>
                  <a:lnTo>
                    <a:pt x="61913" y="102394"/>
                  </a:lnTo>
                  <a:lnTo>
                    <a:pt x="71438" y="130969"/>
                  </a:lnTo>
                  <a:lnTo>
                    <a:pt x="100013" y="161925"/>
                  </a:lnTo>
                  <a:lnTo>
                    <a:pt x="135731" y="180975"/>
                  </a:lnTo>
                  <a:lnTo>
                    <a:pt x="176213" y="190500"/>
                  </a:lnTo>
                  <a:lnTo>
                    <a:pt x="233363" y="197644"/>
                  </a:lnTo>
                  <a:lnTo>
                    <a:pt x="302419" y="200025"/>
                  </a:lnTo>
                  <a:lnTo>
                    <a:pt x="419100" y="173831"/>
                  </a:lnTo>
                  <a:lnTo>
                    <a:pt x="51911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5">
              <a:extLst>
                <a:ext uri="{FF2B5EF4-FFF2-40B4-BE49-F238E27FC236}">
                  <a16:creationId xmlns:a16="http://schemas.microsoft.com/office/drawing/2014/main" id="{F07CB929-B6D8-4396-977B-018C1FC6C543}"/>
                </a:ext>
              </a:extLst>
            </p:cNvPr>
            <p:cNvSpPr/>
            <p:nvPr/>
          </p:nvSpPr>
          <p:spPr>
            <a:xfrm>
              <a:off x="3729038" y="3290888"/>
              <a:ext cx="412750" cy="1238250"/>
            </a:xfrm>
            <a:custGeom>
              <a:avLst/>
              <a:gdLst>
                <a:gd name="connsiteX0" fmla="*/ 100012 w 411956"/>
                <a:gd name="connsiteY0" fmla="*/ 304800 h 1238250"/>
                <a:gd name="connsiteX1" fmla="*/ 97631 w 411956"/>
                <a:gd name="connsiteY1" fmla="*/ 245268 h 1238250"/>
                <a:gd name="connsiteX2" fmla="*/ 92868 w 411956"/>
                <a:gd name="connsiteY2" fmla="*/ 211931 h 1238250"/>
                <a:gd name="connsiteX3" fmla="*/ 78581 w 411956"/>
                <a:gd name="connsiteY3" fmla="*/ 161925 h 1238250"/>
                <a:gd name="connsiteX4" fmla="*/ 54768 w 411956"/>
                <a:gd name="connsiteY4" fmla="*/ 114300 h 1238250"/>
                <a:gd name="connsiteX5" fmla="*/ 28575 w 411956"/>
                <a:gd name="connsiteY5" fmla="*/ 71437 h 1238250"/>
                <a:gd name="connsiteX6" fmla="*/ 9525 w 411956"/>
                <a:gd name="connsiteY6" fmla="*/ 40481 h 1238250"/>
                <a:gd name="connsiteX7" fmla="*/ 0 w 411956"/>
                <a:gd name="connsiteY7" fmla="*/ 19050 h 1238250"/>
                <a:gd name="connsiteX8" fmla="*/ 2381 w 411956"/>
                <a:gd name="connsiteY8" fmla="*/ 9525 h 1238250"/>
                <a:gd name="connsiteX9" fmla="*/ 16668 w 411956"/>
                <a:gd name="connsiteY9" fmla="*/ 0 h 1238250"/>
                <a:gd name="connsiteX10" fmla="*/ 85725 w 411956"/>
                <a:gd name="connsiteY10" fmla="*/ 9525 h 1238250"/>
                <a:gd name="connsiteX11" fmla="*/ 154781 w 411956"/>
                <a:gd name="connsiteY11" fmla="*/ 21431 h 1238250"/>
                <a:gd name="connsiteX12" fmla="*/ 214312 w 411956"/>
                <a:gd name="connsiteY12" fmla="*/ 42862 h 1238250"/>
                <a:gd name="connsiteX13" fmla="*/ 276225 w 411956"/>
                <a:gd name="connsiteY13" fmla="*/ 69056 h 1238250"/>
                <a:gd name="connsiteX14" fmla="*/ 342900 w 411956"/>
                <a:gd name="connsiteY14" fmla="*/ 107156 h 1238250"/>
                <a:gd name="connsiteX15" fmla="*/ 383381 w 411956"/>
                <a:gd name="connsiteY15" fmla="*/ 135731 h 1238250"/>
                <a:gd name="connsiteX16" fmla="*/ 407193 w 411956"/>
                <a:gd name="connsiteY16" fmla="*/ 152400 h 1238250"/>
                <a:gd name="connsiteX17" fmla="*/ 411956 w 411956"/>
                <a:gd name="connsiteY17" fmla="*/ 161925 h 1238250"/>
                <a:gd name="connsiteX18" fmla="*/ 411956 w 411956"/>
                <a:gd name="connsiteY18" fmla="*/ 178593 h 1238250"/>
                <a:gd name="connsiteX19" fmla="*/ 397668 w 411956"/>
                <a:gd name="connsiteY19" fmla="*/ 209550 h 1238250"/>
                <a:gd name="connsiteX20" fmla="*/ 357187 w 411956"/>
                <a:gd name="connsiteY20" fmla="*/ 264318 h 1238250"/>
                <a:gd name="connsiteX21" fmla="*/ 347662 w 411956"/>
                <a:gd name="connsiteY21" fmla="*/ 278606 h 1238250"/>
                <a:gd name="connsiteX22" fmla="*/ 338137 w 411956"/>
                <a:gd name="connsiteY22" fmla="*/ 361950 h 1238250"/>
                <a:gd name="connsiteX23" fmla="*/ 326231 w 411956"/>
                <a:gd name="connsiteY23" fmla="*/ 483393 h 1238250"/>
                <a:gd name="connsiteX24" fmla="*/ 316706 w 411956"/>
                <a:gd name="connsiteY24" fmla="*/ 554831 h 1238250"/>
                <a:gd name="connsiteX25" fmla="*/ 295275 w 411956"/>
                <a:gd name="connsiteY25" fmla="*/ 735806 h 1238250"/>
                <a:gd name="connsiteX26" fmla="*/ 285750 w 411956"/>
                <a:gd name="connsiteY26" fmla="*/ 852487 h 1238250"/>
                <a:gd name="connsiteX27" fmla="*/ 280987 w 411956"/>
                <a:gd name="connsiteY27" fmla="*/ 992981 h 1238250"/>
                <a:gd name="connsiteX28" fmla="*/ 276225 w 411956"/>
                <a:gd name="connsiteY28" fmla="*/ 1202531 h 1238250"/>
                <a:gd name="connsiteX29" fmla="*/ 78581 w 411956"/>
                <a:gd name="connsiteY29" fmla="*/ 1238250 h 1238250"/>
                <a:gd name="connsiteX30" fmla="*/ 78581 w 411956"/>
                <a:gd name="connsiteY30" fmla="*/ 1000125 h 1238250"/>
                <a:gd name="connsiteX31" fmla="*/ 78581 w 411956"/>
                <a:gd name="connsiteY31" fmla="*/ 764381 h 1238250"/>
                <a:gd name="connsiteX32" fmla="*/ 78581 w 411956"/>
                <a:gd name="connsiteY32" fmla="*/ 719137 h 1238250"/>
                <a:gd name="connsiteX33" fmla="*/ 100012 w 411956"/>
                <a:gd name="connsiteY33" fmla="*/ 571500 h 1238250"/>
                <a:gd name="connsiteX34" fmla="*/ 100012 w 411956"/>
                <a:gd name="connsiteY34" fmla="*/ 30480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11956" h="1238250">
                  <a:moveTo>
                    <a:pt x="100012" y="304800"/>
                  </a:moveTo>
                  <a:cubicBezTo>
                    <a:pt x="99218" y="284956"/>
                    <a:pt x="98425" y="265112"/>
                    <a:pt x="97631" y="245268"/>
                  </a:cubicBezTo>
                  <a:lnTo>
                    <a:pt x="92868" y="211931"/>
                  </a:lnTo>
                  <a:lnTo>
                    <a:pt x="78581" y="161925"/>
                  </a:lnTo>
                  <a:lnTo>
                    <a:pt x="54768" y="114300"/>
                  </a:lnTo>
                  <a:lnTo>
                    <a:pt x="28575" y="71437"/>
                  </a:lnTo>
                  <a:lnTo>
                    <a:pt x="9525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85725" y="9525"/>
                  </a:lnTo>
                  <a:lnTo>
                    <a:pt x="154781" y="21431"/>
                  </a:lnTo>
                  <a:lnTo>
                    <a:pt x="214312" y="42862"/>
                  </a:lnTo>
                  <a:lnTo>
                    <a:pt x="276225" y="69056"/>
                  </a:lnTo>
                  <a:lnTo>
                    <a:pt x="342900" y="107156"/>
                  </a:lnTo>
                  <a:lnTo>
                    <a:pt x="383381" y="135731"/>
                  </a:lnTo>
                  <a:lnTo>
                    <a:pt x="407193" y="152400"/>
                  </a:lnTo>
                  <a:lnTo>
                    <a:pt x="411956" y="161925"/>
                  </a:lnTo>
                  <a:lnTo>
                    <a:pt x="411956" y="178593"/>
                  </a:lnTo>
                  <a:lnTo>
                    <a:pt x="397668" y="209550"/>
                  </a:lnTo>
                  <a:lnTo>
                    <a:pt x="357187" y="264318"/>
                  </a:lnTo>
                  <a:lnTo>
                    <a:pt x="347662" y="278606"/>
                  </a:lnTo>
                  <a:lnTo>
                    <a:pt x="338137" y="361950"/>
                  </a:lnTo>
                  <a:lnTo>
                    <a:pt x="326231" y="483393"/>
                  </a:lnTo>
                  <a:lnTo>
                    <a:pt x="316706" y="554831"/>
                  </a:lnTo>
                  <a:lnTo>
                    <a:pt x="295275" y="735806"/>
                  </a:lnTo>
                  <a:lnTo>
                    <a:pt x="285750" y="852487"/>
                  </a:lnTo>
                  <a:lnTo>
                    <a:pt x="280987" y="992981"/>
                  </a:lnTo>
                  <a:lnTo>
                    <a:pt x="276225" y="1202531"/>
                  </a:lnTo>
                  <a:lnTo>
                    <a:pt x="78581" y="1238250"/>
                  </a:lnTo>
                  <a:lnTo>
                    <a:pt x="78581" y="1000125"/>
                  </a:lnTo>
                  <a:lnTo>
                    <a:pt x="78581" y="764381"/>
                  </a:lnTo>
                  <a:lnTo>
                    <a:pt x="78581" y="719137"/>
                  </a:lnTo>
                  <a:lnTo>
                    <a:pt x="100012" y="571500"/>
                  </a:lnTo>
                  <a:lnTo>
                    <a:pt x="100012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6">
              <a:extLst>
                <a:ext uri="{FF2B5EF4-FFF2-40B4-BE49-F238E27FC236}">
                  <a16:creationId xmlns:a16="http://schemas.microsoft.com/office/drawing/2014/main" id="{DD861F38-0816-4D29-8FB0-3D7CC54C4842}"/>
                </a:ext>
              </a:extLst>
            </p:cNvPr>
            <p:cNvSpPr/>
            <p:nvPr/>
          </p:nvSpPr>
          <p:spPr>
            <a:xfrm>
              <a:off x="2827338" y="4300538"/>
              <a:ext cx="1900237" cy="585787"/>
            </a:xfrm>
            <a:custGeom>
              <a:avLst/>
              <a:gdLst>
                <a:gd name="connsiteX0" fmla="*/ 716756 w 1900237"/>
                <a:gd name="connsiteY0" fmla="*/ 230981 h 585787"/>
                <a:gd name="connsiteX1" fmla="*/ 992981 w 1900237"/>
                <a:gd name="connsiteY1" fmla="*/ 173831 h 585787"/>
                <a:gd name="connsiteX2" fmla="*/ 1323975 w 1900237"/>
                <a:gd name="connsiteY2" fmla="*/ 107156 h 585787"/>
                <a:gd name="connsiteX3" fmla="*/ 1535906 w 1900237"/>
                <a:gd name="connsiteY3" fmla="*/ 66675 h 585787"/>
                <a:gd name="connsiteX4" fmla="*/ 1847850 w 1900237"/>
                <a:gd name="connsiteY4" fmla="*/ 2381 h 585787"/>
                <a:gd name="connsiteX5" fmla="*/ 1871662 w 1900237"/>
                <a:gd name="connsiteY5" fmla="*/ 0 h 585787"/>
                <a:gd name="connsiteX6" fmla="*/ 1888331 w 1900237"/>
                <a:gd name="connsiteY6" fmla="*/ 4762 h 585787"/>
                <a:gd name="connsiteX7" fmla="*/ 1895475 w 1900237"/>
                <a:gd name="connsiteY7" fmla="*/ 9525 h 585787"/>
                <a:gd name="connsiteX8" fmla="*/ 1900237 w 1900237"/>
                <a:gd name="connsiteY8" fmla="*/ 19050 h 585787"/>
                <a:gd name="connsiteX9" fmla="*/ 1900237 w 1900237"/>
                <a:gd name="connsiteY9" fmla="*/ 35718 h 585787"/>
                <a:gd name="connsiteX10" fmla="*/ 1885950 w 1900237"/>
                <a:gd name="connsiteY10" fmla="*/ 71437 h 585787"/>
                <a:gd name="connsiteX11" fmla="*/ 1866900 w 1900237"/>
                <a:gd name="connsiteY11" fmla="*/ 90487 h 585787"/>
                <a:gd name="connsiteX12" fmla="*/ 1819275 w 1900237"/>
                <a:gd name="connsiteY12" fmla="*/ 107156 h 585787"/>
                <a:gd name="connsiteX13" fmla="*/ 1693069 w 1900237"/>
                <a:gd name="connsiteY13" fmla="*/ 152400 h 585787"/>
                <a:gd name="connsiteX14" fmla="*/ 1502569 w 1900237"/>
                <a:gd name="connsiteY14" fmla="*/ 211931 h 585787"/>
                <a:gd name="connsiteX15" fmla="*/ 1254919 w 1900237"/>
                <a:gd name="connsiteY15" fmla="*/ 280987 h 585787"/>
                <a:gd name="connsiteX16" fmla="*/ 1007269 w 1900237"/>
                <a:gd name="connsiteY16" fmla="*/ 350043 h 585787"/>
                <a:gd name="connsiteX17" fmla="*/ 678656 w 1900237"/>
                <a:gd name="connsiteY17" fmla="*/ 445293 h 585787"/>
                <a:gd name="connsiteX18" fmla="*/ 461962 w 1900237"/>
                <a:gd name="connsiteY18" fmla="*/ 516731 h 585787"/>
                <a:gd name="connsiteX19" fmla="*/ 414337 w 1900237"/>
                <a:gd name="connsiteY19" fmla="*/ 545306 h 585787"/>
                <a:gd name="connsiteX20" fmla="*/ 378619 w 1900237"/>
                <a:gd name="connsiteY20" fmla="*/ 564356 h 585787"/>
                <a:gd name="connsiteX21" fmla="*/ 340519 w 1900237"/>
                <a:gd name="connsiteY21" fmla="*/ 576262 h 585787"/>
                <a:gd name="connsiteX22" fmla="*/ 304800 w 1900237"/>
                <a:gd name="connsiteY22" fmla="*/ 585787 h 585787"/>
                <a:gd name="connsiteX23" fmla="*/ 283369 w 1900237"/>
                <a:gd name="connsiteY23" fmla="*/ 585787 h 585787"/>
                <a:gd name="connsiteX24" fmla="*/ 252412 w 1900237"/>
                <a:gd name="connsiteY24" fmla="*/ 576262 h 585787"/>
                <a:gd name="connsiteX25" fmla="*/ 214312 w 1900237"/>
                <a:gd name="connsiteY25" fmla="*/ 554831 h 585787"/>
                <a:gd name="connsiteX26" fmla="*/ 161925 w 1900237"/>
                <a:gd name="connsiteY26" fmla="*/ 511968 h 585787"/>
                <a:gd name="connsiteX27" fmla="*/ 109537 w 1900237"/>
                <a:gd name="connsiteY27" fmla="*/ 459581 h 585787"/>
                <a:gd name="connsiteX28" fmla="*/ 50006 w 1900237"/>
                <a:gd name="connsiteY28" fmla="*/ 371475 h 585787"/>
                <a:gd name="connsiteX29" fmla="*/ 7144 w 1900237"/>
                <a:gd name="connsiteY29" fmla="*/ 288131 h 585787"/>
                <a:gd name="connsiteX30" fmla="*/ 0 w 1900237"/>
                <a:gd name="connsiteY30" fmla="*/ 266700 h 585787"/>
                <a:gd name="connsiteX31" fmla="*/ 0 w 1900237"/>
                <a:gd name="connsiteY31" fmla="*/ 252412 h 585787"/>
                <a:gd name="connsiteX32" fmla="*/ 2381 w 1900237"/>
                <a:gd name="connsiteY32" fmla="*/ 235743 h 585787"/>
                <a:gd name="connsiteX33" fmla="*/ 11906 w 1900237"/>
                <a:gd name="connsiteY33" fmla="*/ 223837 h 585787"/>
                <a:gd name="connsiteX34" fmla="*/ 26194 w 1900237"/>
                <a:gd name="connsiteY34" fmla="*/ 221456 h 585787"/>
                <a:gd name="connsiteX35" fmla="*/ 45244 w 1900237"/>
                <a:gd name="connsiteY35" fmla="*/ 219075 h 585787"/>
                <a:gd name="connsiteX36" fmla="*/ 71437 w 1900237"/>
                <a:gd name="connsiteY36" fmla="*/ 228600 h 585787"/>
                <a:gd name="connsiteX37" fmla="*/ 95250 w 1900237"/>
                <a:gd name="connsiteY37" fmla="*/ 250031 h 585787"/>
                <a:gd name="connsiteX38" fmla="*/ 130969 w 1900237"/>
                <a:gd name="connsiteY38" fmla="*/ 278606 h 585787"/>
                <a:gd name="connsiteX39" fmla="*/ 169069 w 1900237"/>
                <a:gd name="connsiteY39" fmla="*/ 300037 h 585787"/>
                <a:gd name="connsiteX40" fmla="*/ 202406 w 1900237"/>
                <a:gd name="connsiteY40" fmla="*/ 311943 h 585787"/>
                <a:gd name="connsiteX41" fmla="*/ 245269 w 1900237"/>
                <a:gd name="connsiteY41" fmla="*/ 316706 h 585787"/>
                <a:gd name="connsiteX42" fmla="*/ 300037 w 1900237"/>
                <a:gd name="connsiteY42" fmla="*/ 314325 h 585787"/>
                <a:gd name="connsiteX43" fmla="*/ 476250 w 1900237"/>
                <a:gd name="connsiteY43" fmla="*/ 278606 h 585787"/>
                <a:gd name="connsiteX44" fmla="*/ 716756 w 1900237"/>
                <a:gd name="connsiteY44" fmla="*/ 230981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0237" h="585787">
                  <a:moveTo>
                    <a:pt x="716756" y="230981"/>
                  </a:moveTo>
                  <a:lnTo>
                    <a:pt x="992981" y="173831"/>
                  </a:lnTo>
                  <a:lnTo>
                    <a:pt x="1323975" y="107156"/>
                  </a:lnTo>
                  <a:lnTo>
                    <a:pt x="1535906" y="66675"/>
                  </a:lnTo>
                  <a:lnTo>
                    <a:pt x="1847850" y="2381"/>
                  </a:lnTo>
                  <a:lnTo>
                    <a:pt x="1871662" y="0"/>
                  </a:lnTo>
                  <a:lnTo>
                    <a:pt x="1888331" y="4762"/>
                  </a:lnTo>
                  <a:lnTo>
                    <a:pt x="1895475" y="9525"/>
                  </a:lnTo>
                  <a:lnTo>
                    <a:pt x="1900237" y="19050"/>
                  </a:lnTo>
                  <a:lnTo>
                    <a:pt x="1900237" y="35718"/>
                  </a:lnTo>
                  <a:lnTo>
                    <a:pt x="1885950" y="71437"/>
                  </a:lnTo>
                  <a:lnTo>
                    <a:pt x="1866900" y="90487"/>
                  </a:lnTo>
                  <a:lnTo>
                    <a:pt x="1819275" y="107156"/>
                  </a:lnTo>
                  <a:lnTo>
                    <a:pt x="1693069" y="152400"/>
                  </a:lnTo>
                  <a:lnTo>
                    <a:pt x="1502569" y="211931"/>
                  </a:lnTo>
                  <a:lnTo>
                    <a:pt x="1254919" y="280987"/>
                  </a:lnTo>
                  <a:lnTo>
                    <a:pt x="1007269" y="350043"/>
                  </a:lnTo>
                  <a:lnTo>
                    <a:pt x="678656" y="445293"/>
                  </a:lnTo>
                  <a:lnTo>
                    <a:pt x="461962" y="516731"/>
                  </a:lnTo>
                  <a:lnTo>
                    <a:pt x="414337" y="545306"/>
                  </a:lnTo>
                  <a:lnTo>
                    <a:pt x="378619" y="564356"/>
                  </a:lnTo>
                  <a:lnTo>
                    <a:pt x="340519" y="576262"/>
                  </a:lnTo>
                  <a:lnTo>
                    <a:pt x="304800" y="585787"/>
                  </a:lnTo>
                  <a:lnTo>
                    <a:pt x="283369" y="585787"/>
                  </a:lnTo>
                  <a:lnTo>
                    <a:pt x="252412" y="576262"/>
                  </a:lnTo>
                  <a:lnTo>
                    <a:pt x="214312" y="554831"/>
                  </a:lnTo>
                  <a:lnTo>
                    <a:pt x="161925" y="511968"/>
                  </a:lnTo>
                  <a:lnTo>
                    <a:pt x="109537" y="459581"/>
                  </a:lnTo>
                  <a:lnTo>
                    <a:pt x="50006" y="371475"/>
                  </a:lnTo>
                  <a:lnTo>
                    <a:pt x="7144" y="288131"/>
                  </a:lnTo>
                  <a:lnTo>
                    <a:pt x="0" y="266700"/>
                  </a:lnTo>
                  <a:lnTo>
                    <a:pt x="0" y="252412"/>
                  </a:lnTo>
                  <a:lnTo>
                    <a:pt x="2381" y="235743"/>
                  </a:lnTo>
                  <a:lnTo>
                    <a:pt x="11906" y="223837"/>
                  </a:lnTo>
                  <a:lnTo>
                    <a:pt x="26194" y="221456"/>
                  </a:lnTo>
                  <a:lnTo>
                    <a:pt x="45244" y="219075"/>
                  </a:lnTo>
                  <a:lnTo>
                    <a:pt x="71437" y="228600"/>
                  </a:lnTo>
                  <a:lnTo>
                    <a:pt x="95250" y="250031"/>
                  </a:lnTo>
                  <a:lnTo>
                    <a:pt x="130969" y="278606"/>
                  </a:lnTo>
                  <a:lnTo>
                    <a:pt x="169069" y="300037"/>
                  </a:lnTo>
                  <a:lnTo>
                    <a:pt x="202406" y="311943"/>
                  </a:lnTo>
                  <a:lnTo>
                    <a:pt x="245269" y="316706"/>
                  </a:lnTo>
                  <a:lnTo>
                    <a:pt x="300037" y="314325"/>
                  </a:lnTo>
                  <a:lnTo>
                    <a:pt x="476250" y="278606"/>
                  </a:lnTo>
                  <a:lnTo>
                    <a:pt x="716756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48">
              <a:extLst>
                <a:ext uri="{FF2B5EF4-FFF2-40B4-BE49-F238E27FC236}">
                  <a16:creationId xmlns:a16="http://schemas.microsoft.com/office/drawing/2014/main" id="{91528BF5-4049-4ABF-BAEC-C77E00A8365C}"/>
                </a:ext>
              </a:extLst>
            </p:cNvPr>
            <p:cNvSpPr/>
            <p:nvPr/>
          </p:nvSpPr>
          <p:spPr>
            <a:xfrm rot="16200000">
              <a:off x="3519487" y="2454276"/>
              <a:ext cx="3362325" cy="1428750"/>
            </a:xfrm>
            <a:custGeom>
              <a:avLst/>
              <a:gdLst>
                <a:gd name="connsiteX0" fmla="*/ 1428750 w 3360964"/>
                <a:gd name="connsiteY0" fmla="*/ 1153885 h 1428750"/>
                <a:gd name="connsiteX1" fmla="*/ 1624693 w 3360964"/>
                <a:gd name="connsiteY1" fmla="*/ 1189264 h 1428750"/>
                <a:gd name="connsiteX2" fmla="*/ 1804307 w 3360964"/>
                <a:gd name="connsiteY2" fmla="*/ 1216478 h 1428750"/>
                <a:gd name="connsiteX3" fmla="*/ 2049236 w 3360964"/>
                <a:gd name="connsiteY3" fmla="*/ 1240971 h 1428750"/>
                <a:gd name="connsiteX4" fmla="*/ 2256064 w 3360964"/>
                <a:gd name="connsiteY4" fmla="*/ 1240971 h 1428750"/>
                <a:gd name="connsiteX5" fmla="*/ 2452007 w 3360964"/>
                <a:gd name="connsiteY5" fmla="*/ 1251857 h 1428750"/>
                <a:gd name="connsiteX6" fmla="*/ 2618014 w 3360964"/>
                <a:gd name="connsiteY6" fmla="*/ 1262743 h 1428750"/>
                <a:gd name="connsiteX7" fmla="*/ 2724150 w 3360964"/>
                <a:gd name="connsiteY7" fmla="*/ 1279071 h 1428750"/>
                <a:gd name="connsiteX8" fmla="*/ 2871107 w 3360964"/>
                <a:gd name="connsiteY8" fmla="*/ 1303564 h 1428750"/>
                <a:gd name="connsiteX9" fmla="*/ 2903764 w 3360964"/>
                <a:gd name="connsiteY9" fmla="*/ 1314450 h 1428750"/>
                <a:gd name="connsiteX10" fmla="*/ 2969079 w 3360964"/>
                <a:gd name="connsiteY10" fmla="*/ 1349828 h 1428750"/>
                <a:gd name="connsiteX11" fmla="*/ 3037114 w 3360964"/>
                <a:gd name="connsiteY11" fmla="*/ 1390650 h 1428750"/>
                <a:gd name="connsiteX12" fmla="*/ 3056164 w 3360964"/>
                <a:gd name="connsiteY12" fmla="*/ 1412421 h 1428750"/>
                <a:gd name="connsiteX13" fmla="*/ 3072493 w 3360964"/>
                <a:gd name="connsiteY13" fmla="*/ 1423307 h 1428750"/>
                <a:gd name="connsiteX14" fmla="*/ 3091543 w 3360964"/>
                <a:gd name="connsiteY14" fmla="*/ 1428750 h 1428750"/>
                <a:gd name="connsiteX15" fmla="*/ 3107872 w 3360964"/>
                <a:gd name="connsiteY15" fmla="*/ 1428750 h 1428750"/>
                <a:gd name="connsiteX16" fmla="*/ 3135086 w 3360964"/>
                <a:gd name="connsiteY16" fmla="*/ 1417864 h 1428750"/>
                <a:gd name="connsiteX17" fmla="*/ 3186793 w 3360964"/>
                <a:gd name="connsiteY17" fmla="*/ 1371600 h 1428750"/>
                <a:gd name="connsiteX18" fmla="*/ 3257550 w 3360964"/>
                <a:gd name="connsiteY18" fmla="*/ 1281793 h 1428750"/>
                <a:gd name="connsiteX19" fmla="*/ 3306536 w 3360964"/>
                <a:gd name="connsiteY19" fmla="*/ 1200150 h 1428750"/>
                <a:gd name="connsiteX20" fmla="*/ 3331029 w 3360964"/>
                <a:gd name="connsiteY20" fmla="*/ 1137557 h 1428750"/>
                <a:gd name="connsiteX21" fmla="*/ 3350079 w 3360964"/>
                <a:gd name="connsiteY21" fmla="*/ 1077685 h 1428750"/>
                <a:gd name="connsiteX22" fmla="*/ 3355522 w 3360964"/>
                <a:gd name="connsiteY22" fmla="*/ 1025978 h 1428750"/>
                <a:gd name="connsiteX23" fmla="*/ 3360964 w 3360964"/>
                <a:gd name="connsiteY23" fmla="*/ 952500 h 1428750"/>
                <a:gd name="connsiteX24" fmla="*/ 3360964 w 3360964"/>
                <a:gd name="connsiteY24" fmla="*/ 900793 h 1428750"/>
                <a:gd name="connsiteX25" fmla="*/ 3355522 w 3360964"/>
                <a:gd name="connsiteY25" fmla="*/ 881743 h 1428750"/>
                <a:gd name="connsiteX26" fmla="*/ 3347357 w 3360964"/>
                <a:gd name="connsiteY26" fmla="*/ 865414 h 1428750"/>
                <a:gd name="connsiteX27" fmla="*/ 3328307 w 3360964"/>
                <a:gd name="connsiteY27" fmla="*/ 865414 h 1428750"/>
                <a:gd name="connsiteX28" fmla="*/ 3295650 w 3360964"/>
                <a:gd name="connsiteY28" fmla="*/ 884464 h 1428750"/>
                <a:gd name="connsiteX29" fmla="*/ 3265714 w 3360964"/>
                <a:gd name="connsiteY29" fmla="*/ 908957 h 1428750"/>
                <a:gd name="connsiteX30" fmla="*/ 3246664 w 3360964"/>
                <a:gd name="connsiteY30" fmla="*/ 936171 h 1428750"/>
                <a:gd name="connsiteX31" fmla="*/ 3222172 w 3360964"/>
                <a:gd name="connsiteY31" fmla="*/ 966107 h 1428750"/>
                <a:gd name="connsiteX32" fmla="*/ 3189514 w 3360964"/>
                <a:gd name="connsiteY32" fmla="*/ 996043 h 1428750"/>
                <a:gd name="connsiteX33" fmla="*/ 3151414 w 3360964"/>
                <a:gd name="connsiteY33" fmla="*/ 1017814 h 1428750"/>
                <a:gd name="connsiteX34" fmla="*/ 3113314 w 3360964"/>
                <a:gd name="connsiteY34" fmla="*/ 1034143 h 1428750"/>
                <a:gd name="connsiteX35" fmla="*/ 3042557 w 3360964"/>
                <a:gd name="connsiteY35" fmla="*/ 1039585 h 1428750"/>
                <a:gd name="connsiteX36" fmla="*/ 2906486 w 3360964"/>
                <a:gd name="connsiteY36" fmla="*/ 1039585 h 1428750"/>
                <a:gd name="connsiteX37" fmla="*/ 2677886 w 3360964"/>
                <a:gd name="connsiteY37" fmla="*/ 1036864 h 1428750"/>
                <a:gd name="connsiteX38" fmla="*/ 2354036 w 3360964"/>
                <a:gd name="connsiteY38" fmla="*/ 1025978 h 1428750"/>
                <a:gd name="connsiteX39" fmla="*/ 2166257 w 3360964"/>
                <a:gd name="connsiteY39" fmla="*/ 1015093 h 1428750"/>
                <a:gd name="connsiteX40" fmla="*/ 1875064 w 3360964"/>
                <a:gd name="connsiteY40" fmla="*/ 990600 h 1428750"/>
                <a:gd name="connsiteX41" fmla="*/ 1695450 w 3360964"/>
                <a:gd name="connsiteY41" fmla="*/ 974271 h 1428750"/>
                <a:gd name="connsiteX42" fmla="*/ 1515836 w 3360964"/>
                <a:gd name="connsiteY42" fmla="*/ 947057 h 1428750"/>
                <a:gd name="connsiteX43" fmla="*/ 1336222 w 3360964"/>
                <a:gd name="connsiteY43" fmla="*/ 914400 h 1428750"/>
                <a:gd name="connsiteX44" fmla="*/ 1200150 w 3360964"/>
                <a:gd name="connsiteY44" fmla="*/ 881743 h 1428750"/>
                <a:gd name="connsiteX45" fmla="*/ 1017814 w 3360964"/>
                <a:gd name="connsiteY45" fmla="*/ 830035 h 1428750"/>
                <a:gd name="connsiteX46" fmla="*/ 881743 w 3360964"/>
                <a:gd name="connsiteY46" fmla="*/ 772885 h 1428750"/>
                <a:gd name="connsiteX47" fmla="*/ 764722 w 3360964"/>
                <a:gd name="connsiteY47" fmla="*/ 713014 h 1428750"/>
                <a:gd name="connsiteX48" fmla="*/ 623207 w 3360964"/>
                <a:gd name="connsiteY48" fmla="*/ 623207 h 1428750"/>
                <a:gd name="connsiteX49" fmla="*/ 517072 w 3360964"/>
                <a:gd name="connsiteY49" fmla="*/ 544285 h 1428750"/>
                <a:gd name="connsiteX50" fmla="*/ 397329 w 3360964"/>
                <a:gd name="connsiteY50" fmla="*/ 440871 h 1428750"/>
                <a:gd name="connsiteX51" fmla="*/ 302079 w 3360964"/>
                <a:gd name="connsiteY51" fmla="*/ 340178 h 1428750"/>
                <a:gd name="connsiteX52" fmla="*/ 195943 w 3360964"/>
                <a:gd name="connsiteY52" fmla="*/ 214993 h 1428750"/>
                <a:gd name="connsiteX53" fmla="*/ 117022 w 3360964"/>
                <a:gd name="connsiteY53" fmla="*/ 103414 h 1428750"/>
                <a:gd name="connsiteX54" fmla="*/ 59872 w 3360964"/>
                <a:gd name="connsiteY54" fmla="*/ 21771 h 1428750"/>
                <a:gd name="connsiteX55" fmla="*/ 46264 w 3360964"/>
                <a:gd name="connsiteY55" fmla="*/ 10885 h 1428750"/>
                <a:gd name="connsiteX56" fmla="*/ 19050 w 3360964"/>
                <a:gd name="connsiteY56" fmla="*/ 0 h 1428750"/>
                <a:gd name="connsiteX57" fmla="*/ 0 w 3360964"/>
                <a:gd name="connsiteY57" fmla="*/ 8164 h 1428750"/>
                <a:gd name="connsiteX58" fmla="*/ 0 w 3360964"/>
                <a:gd name="connsiteY58" fmla="*/ 24493 h 1428750"/>
                <a:gd name="connsiteX59" fmla="*/ 19050 w 3360964"/>
                <a:gd name="connsiteY59" fmla="*/ 78921 h 1428750"/>
                <a:gd name="connsiteX60" fmla="*/ 73479 w 3360964"/>
                <a:gd name="connsiteY60" fmla="*/ 193221 h 1428750"/>
                <a:gd name="connsiteX61" fmla="*/ 125186 w 3360964"/>
                <a:gd name="connsiteY61" fmla="*/ 288471 h 1428750"/>
                <a:gd name="connsiteX62" fmla="*/ 206829 w 3360964"/>
                <a:gd name="connsiteY62" fmla="*/ 419100 h 1428750"/>
                <a:gd name="connsiteX63" fmla="*/ 277586 w 3360964"/>
                <a:gd name="connsiteY63" fmla="*/ 519793 h 1428750"/>
                <a:gd name="connsiteX64" fmla="*/ 342900 w 3360964"/>
                <a:gd name="connsiteY64" fmla="*/ 598714 h 1428750"/>
                <a:gd name="connsiteX65" fmla="*/ 429986 w 3360964"/>
                <a:gd name="connsiteY65" fmla="*/ 685800 h 1428750"/>
                <a:gd name="connsiteX66" fmla="*/ 541564 w 3360964"/>
                <a:gd name="connsiteY66" fmla="*/ 778328 h 1428750"/>
                <a:gd name="connsiteX67" fmla="*/ 650422 w 3360964"/>
                <a:gd name="connsiteY67" fmla="*/ 854528 h 1428750"/>
                <a:gd name="connsiteX68" fmla="*/ 753836 w 3360964"/>
                <a:gd name="connsiteY68" fmla="*/ 922564 h 1428750"/>
                <a:gd name="connsiteX69" fmla="*/ 898072 w 3360964"/>
                <a:gd name="connsiteY69" fmla="*/ 1001485 h 1428750"/>
                <a:gd name="connsiteX70" fmla="*/ 1153886 w 3360964"/>
                <a:gd name="connsiteY70" fmla="*/ 1094014 h 1428750"/>
                <a:gd name="connsiteX71" fmla="*/ 1287236 w 3360964"/>
                <a:gd name="connsiteY71" fmla="*/ 1123950 h 1428750"/>
                <a:gd name="connsiteX72" fmla="*/ 1428750 w 3360964"/>
                <a:gd name="connsiteY72" fmla="*/ 115388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60964" h="1428750">
                  <a:moveTo>
                    <a:pt x="1428750" y="1153885"/>
                  </a:moveTo>
                  <a:lnTo>
                    <a:pt x="1624693" y="1189264"/>
                  </a:lnTo>
                  <a:lnTo>
                    <a:pt x="1804307" y="1216478"/>
                  </a:lnTo>
                  <a:lnTo>
                    <a:pt x="2049236" y="1240971"/>
                  </a:lnTo>
                  <a:lnTo>
                    <a:pt x="2256064" y="1240971"/>
                  </a:lnTo>
                  <a:lnTo>
                    <a:pt x="2452007" y="1251857"/>
                  </a:lnTo>
                  <a:lnTo>
                    <a:pt x="2618014" y="1262743"/>
                  </a:lnTo>
                  <a:lnTo>
                    <a:pt x="2724150" y="1279071"/>
                  </a:lnTo>
                  <a:lnTo>
                    <a:pt x="2871107" y="1303564"/>
                  </a:lnTo>
                  <a:lnTo>
                    <a:pt x="2903764" y="1314450"/>
                  </a:lnTo>
                  <a:lnTo>
                    <a:pt x="2969079" y="1349828"/>
                  </a:lnTo>
                  <a:lnTo>
                    <a:pt x="3037114" y="1390650"/>
                  </a:lnTo>
                  <a:lnTo>
                    <a:pt x="3056164" y="1412421"/>
                  </a:lnTo>
                  <a:lnTo>
                    <a:pt x="3072493" y="1423307"/>
                  </a:lnTo>
                  <a:lnTo>
                    <a:pt x="3091543" y="1428750"/>
                  </a:lnTo>
                  <a:lnTo>
                    <a:pt x="3107872" y="1428750"/>
                  </a:lnTo>
                  <a:lnTo>
                    <a:pt x="3135086" y="1417864"/>
                  </a:lnTo>
                  <a:lnTo>
                    <a:pt x="3186793" y="1371600"/>
                  </a:lnTo>
                  <a:lnTo>
                    <a:pt x="3257550" y="1281793"/>
                  </a:lnTo>
                  <a:lnTo>
                    <a:pt x="3306536" y="1200150"/>
                  </a:lnTo>
                  <a:lnTo>
                    <a:pt x="3331029" y="1137557"/>
                  </a:lnTo>
                  <a:lnTo>
                    <a:pt x="3350079" y="1077685"/>
                  </a:lnTo>
                  <a:lnTo>
                    <a:pt x="3355522" y="1025978"/>
                  </a:lnTo>
                  <a:lnTo>
                    <a:pt x="3360964" y="952500"/>
                  </a:lnTo>
                  <a:lnTo>
                    <a:pt x="3360964" y="900793"/>
                  </a:lnTo>
                  <a:lnTo>
                    <a:pt x="3355522" y="881743"/>
                  </a:lnTo>
                  <a:lnTo>
                    <a:pt x="3347357" y="865414"/>
                  </a:lnTo>
                  <a:lnTo>
                    <a:pt x="3328307" y="865414"/>
                  </a:lnTo>
                  <a:lnTo>
                    <a:pt x="3295650" y="884464"/>
                  </a:lnTo>
                  <a:lnTo>
                    <a:pt x="3265714" y="908957"/>
                  </a:lnTo>
                  <a:lnTo>
                    <a:pt x="3246664" y="936171"/>
                  </a:lnTo>
                  <a:lnTo>
                    <a:pt x="3222172" y="966107"/>
                  </a:lnTo>
                  <a:lnTo>
                    <a:pt x="3189514" y="996043"/>
                  </a:lnTo>
                  <a:lnTo>
                    <a:pt x="3151414" y="1017814"/>
                  </a:lnTo>
                  <a:lnTo>
                    <a:pt x="3113314" y="1034143"/>
                  </a:lnTo>
                  <a:lnTo>
                    <a:pt x="3042557" y="1039585"/>
                  </a:lnTo>
                  <a:lnTo>
                    <a:pt x="2906486" y="1039585"/>
                  </a:lnTo>
                  <a:lnTo>
                    <a:pt x="2677886" y="1036864"/>
                  </a:lnTo>
                  <a:lnTo>
                    <a:pt x="2354036" y="1025978"/>
                  </a:lnTo>
                  <a:lnTo>
                    <a:pt x="2166257" y="1015093"/>
                  </a:lnTo>
                  <a:lnTo>
                    <a:pt x="1875064" y="990600"/>
                  </a:lnTo>
                  <a:lnTo>
                    <a:pt x="1695450" y="974271"/>
                  </a:lnTo>
                  <a:lnTo>
                    <a:pt x="1515836" y="947057"/>
                  </a:lnTo>
                  <a:lnTo>
                    <a:pt x="1336222" y="914400"/>
                  </a:lnTo>
                  <a:lnTo>
                    <a:pt x="1200150" y="881743"/>
                  </a:lnTo>
                  <a:lnTo>
                    <a:pt x="1017814" y="830035"/>
                  </a:lnTo>
                  <a:lnTo>
                    <a:pt x="881743" y="772885"/>
                  </a:lnTo>
                  <a:lnTo>
                    <a:pt x="764722" y="713014"/>
                  </a:lnTo>
                  <a:lnTo>
                    <a:pt x="623207" y="623207"/>
                  </a:lnTo>
                  <a:lnTo>
                    <a:pt x="517072" y="544285"/>
                  </a:lnTo>
                  <a:lnTo>
                    <a:pt x="397329" y="440871"/>
                  </a:lnTo>
                  <a:lnTo>
                    <a:pt x="302079" y="340178"/>
                  </a:lnTo>
                  <a:lnTo>
                    <a:pt x="195943" y="214993"/>
                  </a:lnTo>
                  <a:lnTo>
                    <a:pt x="117022" y="103414"/>
                  </a:lnTo>
                  <a:lnTo>
                    <a:pt x="59872" y="21771"/>
                  </a:lnTo>
                  <a:lnTo>
                    <a:pt x="46264" y="10885"/>
                  </a:lnTo>
                  <a:lnTo>
                    <a:pt x="19050" y="0"/>
                  </a:lnTo>
                  <a:lnTo>
                    <a:pt x="0" y="8164"/>
                  </a:lnTo>
                  <a:lnTo>
                    <a:pt x="0" y="24493"/>
                  </a:lnTo>
                  <a:lnTo>
                    <a:pt x="19050" y="78921"/>
                  </a:lnTo>
                  <a:lnTo>
                    <a:pt x="73479" y="193221"/>
                  </a:lnTo>
                  <a:lnTo>
                    <a:pt x="125186" y="288471"/>
                  </a:lnTo>
                  <a:lnTo>
                    <a:pt x="206829" y="419100"/>
                  </a:lnTo>
                  <a:lnTo>
                    <a:pt x="277586" y="519793"/>
                  </a:lnTo>
                  <a:lnTo>
                    <a:pt x="342900" y="598714"/>
                  </a:lnTo>
                  <a:lnTo>
                    <a:pt x="429986" y="685800"/>
                  </a:lnTo>
                  <a:lnTo>
                    <a:pt x="541564" y="778328"/>
                  </a:lnTo>
                  <a:lnTo>
                    <a:pt x="650422" y="854528"/>
                  </a:lnTo>
                  <a:lnTo>
                    <a:pt x="753836" y="922564"/>
                  </a:lnTo>
                  <a:lnTo>
                    <a:pt x="898072" y="1001485"/>
                  </a:lnTo>
                  <a:lnTo>
                    <a:pt x="1153886" y="1094014"/>
                  </a:lnTo>
                  <a:lnTo>
                    <a:pt x="1287236" y="1123950"/>
                  </a:lnTo>
                  <a:lnTo>
                    <a:pt x="1428750" y="1153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40">
              <a:extLst>
                <a:ext uri="{FF2B5EF4-FFF2-40B4-BE49-F238E27FC236}">
                  <a16:creationId xmlns:a16="http://schemas.microsoft.com/office/drawing/2014/main" id="{8907BF0A-34B0-4BDC-9014-DE5283BE11C3}"/>
                </a:ext>
              </a:extLst>
            </p:cNvPr>
            <p:cNvSpPr/>
            <p:nvPr/>
          </p:nvSpPr>
          <p:spPr>
            <a:xfrm>
              <a:off x="4894263" y="2343150"/>
              <a:ext cx="1676400" cy="681038"/>
            </a:xfrm>
            <a:custGeom>
              <a:avLst/>
              <a:gdLst>
                <a:gd name="connsiteX0" fmla="*/ 983456 w 1676400"/>
                <a:gd name="connsiteY0" fmla="*/ 185738 h 681038"/>
                <a:gd name="connsiteX1" fmla="*/ 1116806 w 1676400"/>
                <a:gd name="connsiteY1" fmla="*/ 138113 h 681038"/>
                <a:gd name="connsiteX2" fmla="*/ 1238250 w 1676400"/>
                <a:gd name="connsiteY2" fmla="*/ 95250 h 681038"/>
                <a:gd name="connsiteX3" fmla="*/ 1271587 w 1676400"/>
                <a:gd name="connsiteY3" fmla="*/ 85725 h 681038"/>
                <a:gd name="connsiteX4" fmla="*/ 1323975 w 1676400"/>
                <a:gd name="connsiteY4" fmla="*/ 57150 h 681038"/>
                <a:gd name="connsiteX5" fmla="*/ 1364456 w 1676400"/>
                <a:gd name="connsiteY5" fmla="*/ 35719 h 681038"/>
                <a:gd name="connsiteX6" fmla="*/ 1395412 w 1676400"/>
                <a:gd name="connsiteY6" fmla="*/ 11906 h 681038"/>
                <a:gd name="connsiteX7" fmla="*/ 1409700 w 1676400"/>
                <a:gd name="connsiteY7" fmla="*/ 0 h 681038"/>
                <a:gd name="connsiteX8" fmla="*/ 1426369 w 1676400"/>
                <a:gd name="connsiteY8" fmla="*/ 0 h 681038"/>
                <a:gd name="connsiteX9" fmla="*/ 1454944 w 1676400"/>
                <a:gd name="connsiteY9" fmla="*/ 7144 h 681038"/>
                <a:gd name="connsiteX10" fmla="*/ 1507331 w 1676400"/>
                <a:gd name="connsiteY10" fmla="*/ 35719 h 681038"/>
                <a:gd name="connsiteX11" fmla="*/ 1545431 w 1676400"/>
                <a:gd name="connsiteY11" fmla="*/ 64294 h 681038"/>
                <a:gd name="connsiteX12" fmla="*/ 1604962 w 1676400"/>
                <a:gd name="connsiteY12" fmla="*/ 116681 h 681038"/>
                <a:gd name="connsiteX13" fmla="*/ 1659731 w 1676400"/>
                <a:gd name="connsiteY13" fmla="*/ 169069 h 681038"/>
                <a:gd name="connsiteX14" fmla="*/ 1671637 w 1676400"/>
                <a:gd name="connsiteY14" fmla="*/ 183356 h 681038"/>
                <a:gd name="connsiteX15" fmla="*/ 1676400 w 1676400"/>
                <a:gd name="connsiteY15" fmla="*/ 190500 h 681038"/>
                <a:gd name="connsiteX16" fmla="*/ 1676400 w 1676400"/>
                <a:gd name="connsiteY16" fmla="*/ 209550 h 681038"/>
                <a:gd name="connsiteX17" fmla="*/ 1666875 w 1676400"/>
                <a:gd name="connsiteY17" fmla="*/ 245269 h 681038"/>
                <a:gd name="connsiteX18" fmla="*/ 1647825 w 1676400"/>
                <a:gd name="connsiteY18" fmla="*/ 280988 h 681038"/>
                <a:gd name="connsiteX19" fmla="*/ 1616869 w 1676400"/>
                <a:gd name="connsiteY19" fmla="*/ 328613 h 681038"/>
                <a:gd name="connsiteX20" fmla="*/ 1569244 w 1676400"/>
                <a:gd name="connsiteY20" fmla="*/ 388144 h 681038"/>
                <a:gd name="connsiteX21" fmla="*/ 1524000 w 1676400"/>
                <a:gd name="connsiteY21" fmla="*/ 440531 h 681038"/>
                <a:gd name="connsiteX22" fmla="*/ 1283494 w 1676400"/>
                <a:gd name="connsiteY22" fmla="*/ 271463 h 681038"/>
                <a:gd name="connsiteX23" fmla="*/ 1252537 w 1676400"/>
                <a:gd name="connsiteY23" fmla="*/ 276225 h 681038"/>
                <a:gd name="connsiteX24" fmla="*/ 1183481 w 1676400"/>
                <a:gd name="connsiteY24" fmla="*/ 307181 h 681038"/>
                <a:gd name="connsiteX25" fmla="*/ 957262 w 1676400"/>
                <a:gd name="connsiteY25" fmla="*/ 411956 h 681038"/>
                <a:gd name="connsiteX26" fmla="*/ 802481 w 1676400"/>
                <a:gd name="connsiteY26" fmla="*/ 471488 h 681038"/>
                <a:gd name="connsiteX27" fmla="*/ 559594 w 1676400"/>
                <a:gd name="connsiteY27" fmla="*/ 561975 h 681038"/>
                <a:gd name="connsiteX28" fmla="*/ 435769 w 1676400"/>
                <a:gd name="connsiteY28" fmla="*/ 621506 h 681038"/>
                <a:gd name="connsiteX29" fmla="*/ 321469 w 1676400"/>
                <a:gd name="connsiteY29" fmla="*/ 673894 h 681038"/>
                <a:gd name="connsiteX30" fmla="*/ 300037 w 1676400"/>
                <a:gd name="connsiteY30" fmla="*/ 681038 h 681038"/>
                <a:gd name="connsiteX31" fmla="*/ 288131 w 1676400"/>
                <a:gd name="connsiteY31" fmla="*/ 678656 h 681038"/>
                <a:gd name="connsiteX32" fmla="*/ 230981 w 1676400"/>
                <a:gd name="connsiteY32" fmla="*/ 650081 h 681038"/>
                <a:gd name="connsiteX33" fmla="*/ 159544 w 1676400"/>
                <a:gd name="connsiteY33" fmla="*/ 602456 h 681038"/>
                <a:gd name="connsiteX34" fmla="*/ 109537 w 1676400"/>
                <a:gd name="connsiteY34" fmla="*/ 564356 h 681038"/>
                <a:gd name="connsiteX35" fmla="*/ 54769 w 1676400"/>
                <a:gd name="connsiteY35" fmla="*/ 514350 h 681038"/>
                <a:gd name="connsiteX36" fmla="*/ 30956 w 1676400"/>
                <a:gd name="connsiteY36" fmla="*/ 490538 h 681038"/>
                <a:gd name="connsiteX37" fmla="*/ 19050 w 1676400"/>
                <a:gd name="connsiteY37" fmla="*/ 466725 h 681038"/>
                <a:gd name="connsiteX38" fmla="*/ 0 w 1676400"/>
                <a:gd name="connsiteY38" fmla="*/ 388144 h 681038"/>
                <a:gd name="connsiteX39" fmla="*/ 59531 w 1676400"/>
                <a:gd name="connsiteY39" fmla="*/ 390525 h 681038"/>
                <a:gd name="connsiteX40" fmla="*/ 102394 w 1676400"/>
                <a:gd name="connsiteY40" fmla="*/ 421481 h 681038"/>
                <a:gd name="connsiteX41" fmla="*/ 135731 w 1676400"/>
                <a:gd name="connsiteY41" fmla="*/ 435769 h 681038"/>
                <a:gd name="connsiteX42" fmla="*/ 173831 w 1676400"/>
                <a:gd name="connsiteY42" fmla="*/ 440531 h 681038"/>
                <a:gd name="connsiteX43" fmla="*/ 261937 w 1676400"/>
                <a:gd name="connsiteY43" fmla="*/ 428625 h 681038"/>
                <a:gd name="connsiteX44" fmla="*/ 345281 w 1676400"/>
                <a:gd name="connsiteY44" fmla="*/ 411956 h 681038"/>
                <a:gd name="connsiteX45" fmla="*/ 526256 w 1676400"/>
                <a:gd name="connsiteY45" fmla="*/ 357188 h 681038"/>
                <a:gd name="connsiteX46" fmla="*/ 645319 w 1676400"/>
                <a:gd name="connsiteY46" fmla="*/ 311944 h 681038"/>
                <a:gd name="connsiteX47" fmla="*/ 983456 w 1676400"/>
                <a:gd name="connsiteY47" fmla="*/ 185738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6400" h="681038">
                  <a:moveTo>
                    <a:pt x="983456" y="185738"/>
                  </a:moveTo>
                  <a:lnTo>
                    <a:pt x="1116806" y="138113"/>
                  </a:lnTo>
                  <a:lnTo>
                    <a:pt x="1238250" y="95250"/>
                  </a:lnTo>
                  <a:lnTo>
                    <a:pt x="1271587" y="85725"/>
                  </a:lnTo>
                  <a:lnTo>
                    <a:pt x="1323975" y="57150"/>
                  </a:lnTo>
                  <a:lnTo>
                    <a:pt x="1364456" y="35719"/>
                  </a:lnTo>
                  <a:lnTo>
                    <a:pt x="1395412" y="11906"/>
                  </a:lnTo>
                  <a:lnTo>
                    <a:pt x="1409700" y="0"/>
                  </a:lnTo>
                  <a:lnTo>
                    <a:pt x="1426369" y="0"/>
                  </a:lnTo>
                  <a:lnTo>
                    <a:pt x="1454944" y="7144"/>
                  </a:lnTo>
                  <a:lnTo>
                    <a:pt x="1507331" y="35719"/>
                  </a:lnTo>
                  <a:lnTo>
                    <a:pt x="1545431" y="64294"/>
                  </a:lnTo>
                  <a:lnTo>
                    <a:pt x="1604962" y="116681"/>
                  </a:lnTo>
                  <a:lnTo>
                    <a:pt x="1659731" y="169069"/>
                  </a:lnTo>
                  <a:lnTo>
                    <a:pt x="1671637" y="183356"/>
                  </a:lnTo>
                  <a:lnTo>
                    <a:pt x="1676400" y="190500"/>
                  </a:lnTo>
                  <a:lnTo>
                    <a:pt x="1676400" y="209550"/>
                  </a:lnTo>
                  <a:lnTo>
                    <a:pt x="1666875" y="245269"/>
                  </a:lnTo>
                  <a:lnTo>
                    <a:pt x="1647825" y="280988"/>
                  </a:lnTo>
                  <a:lnTo>
                    <a:pt x="1616869" y="328613"/>
                  </a:lnTo>
                  <a:lnTo>
                    <a:pt x="1569244" y="388144"/>
                  </a:lnTo>
                  <a:lnTo>
                    <a:pt x="1524000" y="440531"/>
                  </a:lnTo>
                  <a:lnTo>
                    <a:pt x="1283494" y="271463"/>
                  </a:lnTo>
                  <a:lnTo>
                    <a:pt x="1252537" y="276225"/>
                  </a:lnTo>
                  <a:lnTo>
                    <a:pt x="1183481" y="307181"/>
                  </a:lnTo>
                  <a:lnTo>
                    <a:pt x="957262" y="411956"/>
                  </a:lnTo>
                  <a:lnTo>
                    <a:pt x="802481" y="471488"/>
                  </a:lnTo>
                  <a:lnTo>
                    <a:pt x="559594" y="561975"/>
                  </a:lnTo>
                  <a:lnTo>
                    <a:pt x="435769" y="621506"/>
                  </a:lnTo>
                  <a:lnTo>
                    <a:pt x="321469" y="673894"/>
                  </a:lnTo>
                  <a:lnTo>
                    <a:pt x="300037" y="681038"/>
                  </a:lnTo>
                  <a:lnTo>
                    <a:pt x="288131" y="678656"/>
                  </a:lnTo>
                  <a:lnTo>
                    <a:pt x="230981" y="650081"/>
                  </a:lnTo>
                  <a:lnTo>
                    <a:pt x="159544" y="602456"/>
                  </a:lnTo>
                  <a:lnTo>
                    <a:pt x="109537" y="564356"/>
                  </a:lnTo>
                  <a:lnTo>
                    <a:pt x="54769" y="514350"/>
                  </a:lnTo>
                  <a:lnTo>
                    <a:pt x="30956" y="490538"/>
                  </a:lnTo>
                  <a:lnTo>
                    <a:pt x="19050" y="466725"/>
                  </a:lnTo>
                  <a:lnTo>
                    <a:pt x="0" y="388144"/>
                  </a:lnTo>
                  <a:lnTo>
                    <a:pt x="59531" y="390525"/>
                  </a:lnTo>
                  <a:lnTo>
                    <a:pt x="102394" y="421481"/>
                  </a:lnTo>
                  <a:lnTo>
                    <a:pt x="135731" y="435769"/>
                  </a:lnTo>
                  <a:lnTo>
                    <a:pt x="173831" y="440531"/>
                  </a:lnTo>
                  <a:lnTo>
                    <a:pt x="261937" y="428625"/>
                  </a:lnTo>
                  <a:lnTo>
                    <a:pt x="345281" y="411956"/>
                  </a:lnTo>
                  <a:lnTo>
                    <a:pt x="526256" y="357188"/>
                  </a:lnTo>
                  <a:lnTo>
                    <a:pt x="645319" y="311944"/>
                  </a:lnTo>
                  <a:lnTo>
                    <a:pt x="983456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42">
              <a:extLst>
                <a:ext uri="{FF2B5EF4-FFF2-40B4-BE49-F238E27FC236}">
                  <a16:creationId xmlns:a16="http://schemas.microsoft.com/office/drawing/2014/main" id="{8C3FB460-4831-419B-A449-49B5AAE319A6}"/>
                </a:ext>
              </a:extLst>
            </p:cNvPr>
            <p:cNvSpPr/>
            <p:nvPr/>
          </p:nvSpPr>
          <p:spPr>
            <a:xfrm>
              <a:off x="6038850" y="2613025"/>
              <a:ext cx="1230313" cy="2046288"/>
            </a:xfrm>
            <a:custGeom>
              <a:avLst/>
              <a:gdLst>
                <a:gd name="connsiteX0" fmla="*/ 337457 w 1230086"/>
                <a:gd name="connsiteY0" fmla="*/ 386443 h 2046515"/>
                <a:gd name="connsiteX1" fmla="*/ 367393 w 1230086"/>
                <a:gd name="connsiteY1" fmla="*/ 220436 h 2046515"/>
                <a:gd name="connsiteX2" fmla="*/ 378279 w 1230086"/>
                <a:gd name="connsiteY2" fmla="*/ 166008 h 2046515"/>
                <a:gd name="connsiteX3" fmla="*/ 416379 w 1230086"/>
                <a:gd name="connsiteY3" fmla="*/ 122465 h 2046515"/>
                <a:gd name="connsiteX4" fmla="*/ 141514 w 1230086"/>
                <a:gd name="connsiteY4" fmla="*/ 0 h 2046515"/>
                <a:gd name="connsiteX5" fmla="*/ 155121 w 1230086"/>
                <a:gd name="connsiteY5" fmla="*/ 19050 h 2046515"/>
                <a:gd name="connsiteX6" fmla="*/ 160564 w 1230086"/>
                <a:gd name="connsiteY6" fmla="*/ 43543 h 2046515"/>
                <a:gd name="connsiteX7" fmla="*/ 160564 w 1230086"/>
                <a:gd name="connsiteY7" fmla="*/ 95250 h 2046515"/>
                <a:gd name="connsiteX8" fmla="*/ 141514 w 1230086"/>
                <a:gd name="connsiteY8" fmla="*/ 234043 h 2046515"/>
                <a:gd name="connsiteX9" fmla="*/ 114300 w 1230086"/>
                <a:gd name="connsiteY9" fmla="*/ 446315 h 2046515"/>
                <a:gd name="connsiteX10" fmla="*/ 70757 w 1230086"/>
                <a:gd name="connsiteY10" fmla="*/ 781050 h 2046515"/>
                <a:gd name="connsiteX11" fmla="*/ 40821 w 1230086"/>
                <a:gd name="connsiteY11" fmla="*/ 1050472 h 2046515"/>
                <a:gd name="connsiteX12" fmla="*/ 19050 w 1230086"/>
                <a:gd name="connsiteY12" fmla="*/ 1240972 h 2046515"/>
                <a:gd name="connsiteX13" fmla="*/ 5443 w 1230086"/>
                <a:gd name="connsiteY13" fmla="*/ 1368879 h 2046515"/>
                <a:gd name="connsiteX14" fmla="*/ 0 w 1230086"/>
                <a:gd name="connsiteY14" fmla="*/ 1439636 h 2046515"/>
                <a:gd name="connsiteX15" fmla="*/ 0 w 1230086"/>
                <a:gd name="connsiteY15" fmla="*/ 1485900 h 2046515"/>
                <a:gd name="connsiteX16" fmla="*/ 5443 w 1230086"/>
                <a:gd name="connsiteY16" fmla="*/ 1548493 h 2046515"/>
                <a:gd name="connsiteX17" fmla="*/ 10886 w 1230086"/>
                <a:gd name="connsiteY17" fmla="*/ 1589315 h 2046515"/>
                <a:gd name="connsiteX18" fmla="*/ 24493 w 1230086"/>
                <a:gd name="connsiteY18" fmla="*/ 1646465 h 2046515"/>
                <a:gd name="connsiteX19" fmla="*/ 40821 w 1230086"/>
                <a:gd name="connsiteY19" fmla="*/ 1695450 h 2046515"/>
                <a:gd name="connsiteX20" fmla="*/ 59871 w 1230086"/>
                <a:gd name="connsiteY20" fmla="*/ 1736272 h 2046515"/>
                <a:gd name="connsiteX21" fmla="*/ 84364 w 1230086"/>
                <a:gd name="connsiteY21" fmla="*/ 1779815 h 2046515"/>
                <a:gd name="connsiteX22" fmla="*/ 106136 w 1230086"/>
                <a:gd name="connsiteY22" fmla="*/ 1809750 h 2046515"/>
                <a:gd name="connsiteX23" fmla="*/ 136071 w 1230086"/>
                <a:gd name="connsiteY23" fmla="*/ 1845129 h 2046515"/>
                <a:gd name="connsiteX24" fmla="*/ 166007 w 1230086"/>
                <a:gd name="connsiteY24" fmla="*/ 1872343 h 2046515"/>
                <a:gd name="connsiteX25" fmla="*/ 214993 w 1230086"/>
                <a:gd name="connsiteY25" fmla="*/ 1907722 h 2046515"/>
                <a:gd name="connsiteX26" fmla="*/ 272143 w 1230086"/>
                <a:gd name="connsiteY26" fmla="*/ 1940379 h 2046515"/>
                <a:gd name="connsiteX27" fmla="*/ 326571 w 1230086"/>
                <a:gd name="connsiteY27" fmla="*/ 1962150 h 2046515"/>
                <a:gd name="connsiteX28" fmla="*/ 413657 w 1230086"/>
                <a:gd name="connsiteY28" fmla="*/ 1992086 h 2046515"/>
                <a:gd name="connsiteX29" fmla="*/ 552450 w 1230086"/>
                <a:gd name="connsiteY29" fmla="*/ 2022022 h 2046515"/>
                <a:gd name="connsiteX30" fmla="*/ 756557 w 1230086"/>
                <a:gd name="connsiteY30" fmla="*/ 2043793 h 2046515"/>
                <a:gd name="connsiteX31" fmla="*/ 903514 w 1230086"/>
                <a:gd name="connsiteY31" fmla="*/ 2046515 h 2046515"/>
                <a:gd name="connsiteX32" fmla="*/ 1123950 w 1230086"/>
                <a:gd name="connsiteY32" fmla="*/ 2038350 h 2046515"/>
                <a:gd name="connsiteX33" fmla="*/ 1170214 w 1230086"/>
                <a:gd name="connsiteY33" fmla="*/ 2030186 h 2046515"/>
                <a:gd name="connsiteX34" fmla="*/ 1202871 w 1230086"/>
                <a:gd name="connsiteY34" fmla="*/ 2013858 h 2046515"/>
                <a:gd name="connsiteX35" fmla="*/ 1216479 w 1230086"/>
                <a:gd name="connsiteY35" fmla="*/ 1994808 h 2046515"/>
                <a:gd name="connsiteX36" fmla="*/ 1224643 w 1230086"/>
                <a:gd name="connsiteY36" fmla="*/ 1975758 h 2046515"/>
                <a:gd name="connsiteX37" fmla="*/ 1230086 w 1230086"/>
                <a:gd name="connsiteY37" fmla="*/ 1956708 h 2046515"/>
                <a:gd name="connsiteX38" fmla="*/ 1230086 w 1230086"/>
                <a:gd name="connsiteY38" fmla="*/ 1937658 h 2046515"/>
                <a:gd name="connsiteX39" fmla="*/ 1219200 w 1230086"/>
                <a:gd name="connsiteY39" fmla="*/ 1915886 h 2046515"/>
                <a:gd name="connsiteX40" fmla="*/ 1189264 w 1230086"/>
                <a:gd name="connsiteY40" fmla="*/ 1891393 h 2046515"/>
                <a:gd name="connsiteX41" fmla="*/ 1143000 w 1230086"/>
                <a:gd name="connsiteY41" fmla="*/ 1864179 h 2046515"/>
                <a:gd name="connsiteX42" fmla="*/ 770164 w 1230086"/>
                <a:gd name="connsiteY42" fmla="*/ 1834243 h 2046515"/>
                <a:gd name="connsiteX43" fmla="*/ 713014 w 1230086"/>
                <a:gd name="connsiteY43" fmla="*/ 1842408 h 2046515"/>
                <a:gd name="connsiteX44" fmla="*/ 655864 w 1230086"/>
                <a:gd name="connsiteY44" fmla="*/ 1845129 h 2046515"/>
                <a:gd name="connsiteX45" fmla="*/ 563336 w 1230086"/>
                <a:gd name="connsiteY45" fmla="*/ 1839686 h 2046515"/>
                <a:gd name="connsiteX46" fmla="*/ 457200 w 1230086"/>
                <a:gd name="connsiteY46" fmla="*/ 1826079 h 2046515"/>
                <a:gd name="connsiteX47" fmla="*/ 386443 w 1230086"/>
                <a:gd name="connsiteY47" fmla="*/ 1807029 h 2046515"/>
                <a:gd name="connsiteX48" fmla="*/ 310243 w 1230086"/>
                <a:gd name="connsiteY48" fmla="*/ 1771650 h 2046515"/>
                <a:gd name="connsiteX49" fmla="*/ 269421 w 1230086"/>
                <a:gd name="connsiteY49" fmla="*/ 1741715 h 2046515"/>
                <a:gd name="connsiteX50" fmla="*/ 225879 w 1230086"/>
                <a:gd name="connsiteY50" fmla="*/ 1698172 h 2046515"/>
                <a:gd name="connsiteX51" fmla="*/ 195943 w 1230086"/>
                <a:gd name="connsiteY51" fmla="*/ 1654629 h 2046515"/>
                <a:gd name="connsiteX52" fmla="*/ 176893 w 1230086"/>
                <a:gd name="connsiteY52" fmla="*/ 1613808 h 2046515"/>
                <a:gd name="connsiteX53" fmla="*/ 157843 w 1230086"/>
                <a:gd name="connsiteY53" fmla="*/ 1548493 h 2046515"/>
                <a:gd name="connsiteX54" fmla="*/ 152400 w 1230086"/>
                <a:gd name="connsiteY54" fmla="*/ 1480458 h 2046515"/>
                <a:gd name="connsiteX55" fmla="*/ 152400 w 1230086"/>
                <a:gd name="connsiteY55" fmla="*/ 1420586 h 2046515"/>
                <a:gd name="connsiteX56" fmla="*/ 174171 w 1230086"/>
                <a:gd name="connsiteY56" fmla="*/ 1287236 h 2046515"/>
                <a:gd name="connsiteX57" fmla="*/ 212271 w 1230086"/>
                <a:gd name="connsiteY57" fmla="*/ 1055915 h 2046515"/>
                <a:gd name="connsiteX58" fmla="*/ 296636 w 1230086"/>
                <a:gd name="connsiteY58" fmla="*/ 604158 h 2046515"/>
                <a:gd name="connsiteX59" fmla="*/ 337457 w 1230086"/>
                <a:gd name="connsiteY59" fmla="*/ 386443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30086" h="2046515">
                  <a:moveTo>
                    <a:pt x="337457" y="386443"/>
                  </a:moveTo>
                  <a:lnTo>
                    <a:pt x="367393" y="220436"/>
                  </a:lnTo>
                  <a:lnTo>
                    <a:pt x="378279" y="166008"/>
                  </a:lnTo>
                  <a:lnTo>
                    <a:pt x="416379" y="122465"/>
                  </a:lnTo>
                  <a:lnTo>
                    <a:pt x="141514" y="0"/>
                  </a:lnTo>
                  <a:lnTo>
                    <a:pt x="155121" y="19050"/>
                  </a:lnTo>
                  <a:lnTo>
                    <a:pt x="160564" y="43543"/>
                  </a:lnTo>
                  <a:lnTo>
                    <a:pt x="160564" y="95250"/>
                  </a:lnTo>
                  <a:lnTo>
                    <a:pt x="141514" y="234043"/>
                  </a:lnTo>
                  <a:lnTo>
                    <a:pt x="114300" y="446315"/>
                  </a:lnTo>
                  <a:lnTo>
                    <a:pt x="70757" y="781050"/>
                  </a:lnTo>
                  <a:lnTo>
                    <a:pt x="40821" y="1050472"/>
                  </a:lnTo>
                  <a:lnTo>
                    <a:pt x="19050" y="1240972"/>
                  </a:lnTo>
                  <a:lnTo>
                    <a:pt x="5443" y="1368879"/>
                  </a:lnTo>
                  <a:lnTo>
                    <a:pt x="0" y="1439636"/>
                  </a:lnTo>
                  <a:lnTo>
                    <a:pt x="0" y="1485900"/>
                  </a:lnTo>
                  <a:lnTo>
                    <a:pt x="5443" y="1548493"/>
                  </a:lnTo>
                  <a:lnTo>
                    <a:pt x="10886" y="1589315"/>
                  </a:lnTo>
                  <a:lnTo>
                    <a:pt x="24493" y="1646465"/>
                  </a:lnTo>
                  <a:lnTo>
                    <a:pt x="40821" y="1695450"/>
                  </a:lnTo>
                  <a:lnTo>
                    <a:pt x="59871" y="1736272"/>
                  </a:lnTo>
                  <a:lnTo>
                    <a:pt x="84364" y="1779815"/>
                  </a:lnTo>
                  <a:lnTo>
                    <a:pt x="106136" y="1809750"/>
                  </a:lnTo>
                  <a:lnTo>
                    <a:pt x="136071" y="1845129"/>
                  </a:lnTo>
                  <a:lnTo>
                    <a:pt x="166007" y="1872343"/>
                  </a:lnTo>
                  <a:lnTo>
                    <a:pt x="214993" y="1907722"/>
                  </a:lnTo>
                  <a:lnTo>
                    <a:pt x="272143" y="1940379"/>
                  </a:lnTo>
                  <a:lnTo>
                    <a:pt x="326571" y="1962150"/>
                  </a:lnTo>
                  <a:lnTo>
                    <a:pt x="413657" y="1992086"/>
                  </a:lnTo>
                  <a:lnTo>
                    <a:pt x="552450" y="2022022"/>
                  </a:lnTo>
                  <a:lnTo>
                    <a:pt x="756557" y="2043793"/>
                  </a:lnTo>
                  <a:lnTo>
                    <a:pt x="903514" y="2046515"/>
                  </a:lnTo>
                  <a:lnTo>
                    <a:pt x="1123950" y="2038350"/>
                  </a:lnTo>
                  <a:lnTo>
                    <a:pt x="1170214" y="2030186"/>
                  </a:lnTo>
                  <a:lnTo>
                    <a:pt x="1202871" y="2013858"/>
                  </a:lnTo>
                  <a:lnTo>
                    <a:pt x="1216479" y="1994808"/>
                  </a:lnTo>
                  <a:lnTo>
                    <a:pt x="1224643" y="1975758"/>
                  </a:lnTo>
                  <a:lnTo>
                    <a:pt x="1230086" y="1956708"/>
                  </a:lnTo>
                  <a:lnTo>
                    <a:pt x="1230086" y="1937658"/>
                  </a:lnTo>
                  <a:lnTo>
                    <a:pt x="1219200" y="1915886"/>
                  </a:lnTo>
                  <a:lnTo>
                    <a:pt x="1189264" y="1891393"/>
                  </a:lnTo>
                  <a:lnTo>
                    <a:pt x="1143000" y="1864179"/>
                  </a:lnTo>
                  <a:lnTo>
                    <a:pt x="770164" y="1834243"/>
                  </a:lnTo>
                  <a:lnTo>
                    <a:pt x="713014" y="1842408"/>
                  </a:lnTo>
                  <a:lnTo>
                    <a:pt x="655864" y="1845129"/>
                  </a:lnTo>
                  <a:lnTo>
                    <a:pt x="563336" y="1839686"/>
                  </a:lnTo>
                  <a:lnTo>
                    <a:pt x="457200" y="1826079"/>
                  </a:lnTo>
                  <a:lnTo>
                    <a:pt x="386443" y="1807029"/>
                  </a:lnTo>
                  <a:lnTo>
                    <a:pt x="310243" y="1771650"/>
                  </a:lnTo>
                  <a:lnTo>
                    <a:pt x="269421" y="1741715"/>
                  </a:lnTo>
                  <a:lnTo>
                    <a:pt x="225879" y="1698172"/>
                  </a:lnTo>
                  <a:lnTo>
                    <a:pt x="195943" y="1654629"/>
                  </a:lnTo>
                  <a:lnTo>
                    <a:pt x="176893" y="1613808"/>
                  </a:lnTo>
                  <a:lnTo>
                    <a:pt x="157843" y="1548493"/>
                  </a:lnTo>
                  <a:lnTo>
                    <a:pt x="152400" y="1480458"/>
                  </a:lnTo>
                  <a:lnTo>
                    <a:pt x="152400" y="1420586"/>
                  </a:lnTo>
                  <a:lnTo>
                    <a:pt x="174171" y="1287236"/>
                  </a:lnTo>
                  <a:lnTo>
                    <a:pt x="212271" y="1055915"/>
                  </a:lnTo>
                  <a:lnTo>
                    <a:pt x="296636" y="604158"/>
                  </a:lnTo>
                  <a:lnTo>
                    <a:pt x="337457" y="386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44">
              <a:extLst>
                <a:ext uri="{FF2B5EF4-FFF2-40B4-BE49-F238E27FC236}">
                  <a16:creationId xmlns:a16="http://schemas.microsoft.com/office/drawing/2014/main" id="{EC0755B2-426B-4FBC-A151-5941D311458B}"/>
                </a:ext>
              </a:extLst>
            </p:cNvPr>
            <p:cNvSpPr/>
            <p:nvPr/>
          </p:nvSpPr>
          <p:spPr>
            <a:xfrm>
              <a:off x="6719888" y="3741738"/>
              <a:ext cx="508000" cy="763587"/>
            </a:xfrm>
            <a:custGeom>
              <a:avLst/>
              <a:gdLst>
                <a:gd name="connsiteX0" fmla="*/ 392906 w 507206"/>
                <a:gd name="connsiteY0" fmla="*/ 261937 h 764381"/>
                <a:gd name="connsiteX1" fmla="*/ 390525 w 507206"/>
                <a:gd name="connsiteY1" fmla="*/ 142875 h 764381"/>
                <a:gd name="connsiteX2" fmla="*/ 390525 w 507206"/>
                <a:gd name="connsiteY2" fmla="*/ 52387 h 764381"/>
                <a:gd name="connsiteX3" fmla="*/ 390525 w 507206"/>
                <a:gd name="connsiteY3" fmla="*/ 30956 h 764381"/>
                <a:gd name="connsiteX4" fmla="*/ 385762 w 507206"/>
                <a:gd name="connsiteY4" fmla="*/ 14287 h 764381"/>
                <a:gd name="connsiteX5" fmla="*/ 378618 w 507206"/>
                <a:gd name="connsiteY5" fmla="*/ 4762 h 764381"/>
                <a:gd name="connsiteX6" fmla="*/ 366712 w 507206"/>
                <a:gd name="connsiteY6" fmla="*/ 0 h 764381"/>
                <a:gd name="connsiteX7" fmla="*/ 352425 w 507206"/>
                <a:gd name="connsiteY7" fmla="*/ 4762 h 764381"/>
                <a:gd name="connsiteX8" fmla="*/ 342900 w 507206"/>
                <a:gd name="connsiteY8" fmla="*/ 21431 h 764381"/>
                <a:gd name="connsiteX9" fmla="*/ 330993 w 507206"/>
                <a:gd name="connsiteY9" fmla="*/ 83344 h 764381"/>
                <a:gd name="connsiteX10" fmla="*/ 295275 w 507206"/>
                <a:gd name="connsiteY10" fmla="*/ 264319 h 764381"/>
                <a:gd name="connsiteX11" fmla="*/ 257175 w 507206"/>
                <a:gd name="connsiteY11" fmla="*/ 452437 h 764381"/>
                <a:gd name="connsiteX12" fmla="*/ 233362 w 507206"/>
                <a:gd name="connsiteY12" fmla="*/ 554831 h 764381"/>
                <a:gd name="connsiteX13" fmla="*/ 223837 w 507206"/>
                <a:gd name="connsiteY13" fmla="*/ 588169 h 764381"/>
                <a:gd name="connsiteX14" fmla="*/ 207168 w 507206"/>
                <a:gd name="connsiteY14" fmla="*/ 623887 h 764381"/>
                <a:gd name="connsiteX15" fmla="*/ 180975 w 507206"/>
                <a:gd name="connsiteY15" fmla="*/ 654844 h 764381"/>
                <a:gd name="connsiteX16" fmla="*/ 133350 w 507206"/>
                <a:gd name="connsiteY16" fmla="*/ 690562 h 764381"/>
                <a:gd name="connsiteX17" fmla="*/ 90487 w 507206"/>
                <a:gd name="connsiteY17" fmla="*/ 707231 h 764381"/>
                <a:gd name="connsiteX18" fmla="*/ 0 w 507206"/>
                <a:gd name="connsiteY18" fmla="*/ 719137 h 764381"/>
                <a:gd name="connsiteX19" fmla="*/ 507206 w 507206"/>
                <a:gd name="connsiteY19" fmla="*/ 764381 h 764381"/>
                <a:gd name="connsiteX20" fmla="*/ 461962 w 507206"/>
                <a:gd name="connsiteY20" fmla="*/ 735806 h 764381"/>
                <a:gd name="connsiteX21" fmla="*/ 442912 w 507206"/>
                <a:gd name="connsiteY21" fmla="*/ 719137 h 764381"/>
                <a:gd name="connsiteX22" fmla="*/ 421481 w 507206"/>
                <a:gd name="connsiteY22" fmla="*/ 690562 h 764381"/>
                <a:gd name="connsiteX23" fmla="*/ 414337 w 507206"/>
                <a:gd name="connsiteY23" fmla="*/ 669131 h 764381"/>
                <a:gd name="connsiteX24" fmla="*/ 407193 w 507206"/>
                <a:gd name="connsiteY24" fmla="*/ 600075 h 764381"/>
                <a:gd name="connsiteX25" fmla="*/ 392906 w 507206"/>
                <a:gd name="connsiteY25" fmla="*/ 2619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206" h="764381">
                  <a:moveTo>
                    <a:pt x="392906" y="261937"/>
                  </a:moveTo>
                  <a:cubicBezTo>
                    <a:pt x="392112" y="222250"/>
                    <a:pt x="391319" y="182562"/>
                    <a:pt x="390525" y="142875"/>
                  </a:cubicBezTo>
                  <a:lnTo>
                    <a:pt x="390525" y="52387"/>
                  </a:lnTo>
                  <a:lnTo>
                    <a:pt x="390525" y="30956"/>
                  </a:lnTo>
                  <a:lnTo>
                    <a:pt x="385762" y="14287"/>
                  </a:lnTo>
                  <a:lnTo>
                    <a:pt x="378618" y="4762"/>
                  </a:lnTo>
                  <a:lnTo>
                    <a:pt x="366712" y="0"/>
                  </a:lnTo>
                  <a:lnTo>
                    <a:pt x="352425" y="4762"/>
                  </a:lnTo>
                  <a:lnTo>
                    <a:pt x="342900" y="21431"/>
                  </a:lnTo>
                  <a:lnTo>
                    <a:pt x="330993" y="83344"/>
                  </a:lnTo>
                  <a:lnTo>
                    <a:pt x="295275" y="264319"/>
                  </a:lnTo>
                  <a:lnTo>
                    <a:pt x="257175" y="452437"/>
                  </a:lnTo>
                  <a:lnTo>
                    <a:pt x="233362" y="554831"/>
                  </a:lnTo>
                  <a:lnTo>
                    <a:pt x="223837" y="588169"/>
                  </a:lnTo>
                  <a:lnTo>
                    <a:pt x="207168" y="623887"/>
                  </a:lnTo>
                  <a:lnTo>
                    <a:pt x="180975" y="654844"/>
                  </a:lnTo>
                  <a:lnTo>
                    <a:pt x="133350" y="690562"/>
                  </a:lnTo>
                  <a:lnTo>
                    <a:pt x="90487" y="707231"/>
                  </a:lnTo>
                  <a:lnTo>
                    <a:pt x="0" y="719137"/>
                  </a:lnTo>
                  <a:lnTo>
                    <a:pt x="507206" y="764381"/>
                  </a:lnTo>
                  <a:lnTo>
                    <a:pt x="461962" y="735806"/>
                  </a:lnTo>
                  <a:lnTo>
                    <a:pt x="442912" y="719137"/>
                  </a:lnTo>
                  <a:lnTo>
                    <a:pt x="421481" y="690562"/>
                  </a:lnTo>
                  <a:lnTo>
                    <a:pt x="414337" y="669131"/>
                  </a:lnTo>
                  <a:lnTo>
                    <a:pt x="407193" y="600075"/>
                  </a:lnTo>
                  <a:lnTo>
                    <a:pt x="3929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39">
              <a:extLst>
                <a:ext uri="{FF2B5EF4-FFF2-40B4-BE49-F238E27FC236}">
                  <a16:creationId xmlns:a16="http://schemas.microsoft.com/office/drawing/2014/main" id="{9115D943-30CE-4961-8093-4C513E189699}"/>
                </a:ext>
              </a:extLst>
            </p:cNvPr>
            <p:cNvSpPr/>
            <p:nvPr/>
          </p:nvSpPr>
          <p:spPr>
            <a:xfrm>
              <a:off x="4908550" y="3490913"/>
              <a:ext cx="930275" cy="723900"/>
            </a:xfrm>
            <a:custGeom>
              <a:avLst/>
              <a:gdLst>
                <a:gd name="connsiteX0" fmla="*/ 254794 w 931069"/>
                <a:gd name="connsiteY0" fmla="*/ 195262 h 723900"/>
                <a:gd name="connsiteX1" fmla="*/ 164307 w 931069"/>
                <a:gd name="connsiteY1" fmla="*/ 138112 h 723900"/>
                <a:gd name="connsiteX2" fmla="*/ 78582 w 931069"/>
                <a:gd name="connsiteY2" fmla="*/ 88106 h 723900"/>
                <a:gd name="connsiteX3" fmla="*/ 23813 w 931069"/>
                <a:gd name="connsiteY3" fmla="*/ 57150 h 723900"/>
                <a:gd name="connsiteX4" fmla="*/ 9525 w 931069"/>
                <a:gd name="connsiteY4" fmla="*/ 47625 h 723900"/>
                <a:gd name="connsiteX5" fmla="*/ 0 w 931069"/>
                <a:gd name="connsiteY5" fmla="*/ 30956 h 723900"/>
                <a:gd name="connsiteX6" fmla="*/ 0 w 931069"/>
                <a:gd name="connsiteY6" fmla="*/ 14287 h 723900"/>
                <a:gd name="connsiteX7" fmla="*/ 14288 w 931069"/>
                <a:gd name="connsiteY7" fmla="*/ 0 h 723900"/>
                <a:gd name="connsiteX8" fmla="*/ 40482 w 931069"/>
                <a:gd name="connsiteY8" fmla="*/ 2381 h 723900"/>
                <a:gd name="connsiteX9" fmla="*/ 114300 w 931069"/>
                <a:gd name="connsiteY9" fmla="*/ 21431 h 723900"/>
                <a:gd name="connsiteX10" fmla="*/ 209550 w 931069"/>
                <a:gd name="connsiteY10" fmla="*/ 47625 h 723900"/>
                <a:gd name="connsiteX11" fmla="*/ 295275 w 931069"/>
                <a:gd name="connsiteY11" fmla="*/ 76200 h 723900"/>
                <a:gd name="connsiteX12" fmla="*/ 400050 w 931069"/>
                <a:gd name="connsiteY12" fmla="*/ 111918 h 723900"/>
                <a:gd name="connsiteX13" fmla="*/ 483394 w 931069"/>
                <a:gd name="connsiteY13" fmla="*/ 145256 h 723900"/>
                <a:gd name="connsiteX14" fmla="*/ 669132 w 931069"/>
                <a:gd name="connsiteY14" fmla="*/ 233362 h 723900"/>
                <a:gd name="connsiteX15" fmla="*/ 728663 w 931069"/>
                <a:gd name="connsiteY15" fmla="*/ 271462 h 723900"/>
                <a:gd name="connsiteX16" fmla="*/ 769144 w 931069"/>
                <a:gd name="connsiteY16" fmla="*/ 304800 h 723900"/>
                <a:gd name="connsiteX17" fmla="*/ 814388 w 931069"/>
                <a:gd name="connsiteY17" fmla="*/ 347662 h 723900"/>
                <a:gd name="connsiteX18" fmla="*/ 850107 w 931069"/>
                <a:gd name="connsiteY18" fmla="*/ 388143 h 723900"/>
                <a:gd name="connsiteX19" fmla="*/ 866775 w 931069"/>
                <a:gd name="connsiteY19" fmla="*/ 409575 h 723900"/>
                <a:gd name="connsiteX20" fmla="*/ 883444 w 931069"/>
                <a:gd name="connsiteY20" fmla="*/ 440531 h 723900"/>
                <a:gd name="connsiteX21" fmla="*/ 904875 w 931069"/>
                <a:gd name="connsiteY21" fmla="*/ 485775 h 723900"/>
                <a:gd name="connsiteX22" fmla="*/ 916782 w 931069"/>
                <a:gd name="connsiteY22" fmla="*/ 521493 h 723900"/>
                <a:gd name="connsiteX23" fmla="*/ 926307 w 931069"/>
                <a:gd name="connsiteY23" fmla="*/ 552450 h 723900"/>
                <a:gd name="connsiteX24" fmla="*/ 928688 w 931069"/>
                <a:gd name="connsiteY24" fmla="*/ 581025 h 723900"/>
                <a:gd name="connsiteX25" fmla="*/ 931069 w 931069"/>
                <a:gd name="connsiteY25" fmla="*/ 616743 h 723900"/>
                <a:gd name="connsiteX26" fmla="*/ 921544 w 931069"/>
                <a:gd name="connsiteY26" fmla="*/ 652462 h 723900"/>
                <a:gd name="connsiteX27" fmla="*/ 902494 w 931069"/>
                <a:gd name="connsiteY27" fmla="*/ 681037 h 723900"/>
                <a:gd name="connsiteX28" fmla="*/ 876300 w 931069"/>
                <a:gd name="connsiteY28" fmla="*/ 704850 h 723900"/>
                <a:gd name="connsiteX29" fmla="*/ 857250 w 931069"/>
                <a:gd name="connsiteY29" fmla="*/ 716756 h 723900"/>
                <a:gd name="connsiteX30" fmla="*/ 835819 w 931069"/>
                <a:gd name="connsiteY30" fmla="*/ 723900 h 723900"/>
                <a:gd name="connsiteX31" fmla="*/ 809625 w 931069"/>
                <a:gd name="connsiteY31" fmla="*/ 723900 h 723900"/>
                <a:gd name="connsiteX32" fmla="*/ 776288 w 931069"/>
                <a:gd name="connsiteY32" fmla="*/ 711993 h 723900"/>
                <a:gd name="connsiteX33" fmla="*/ 745332 w 931069"/>
                <a:gd name="connsiteY33" fmla="*/ 692943 h 723900"/>
                <a:gd name="connsiteX34" fmla="*/ 719138 w 931069"/>
                <a:gd name="connsiteY34" fmla="*/ 669131 h 723900"/>
                <a:gd name="connsiteX35" fmla="*/ 688182 w 931069"/>
                <a:gd name="connsiteY35" fmla="*/ 623887 h 723900"/>
                <a:gd name="connsiteX36" fmla="*/ 602457 w 931069"/>
                <a:gd name="connsiteY36" fmla="*/ 507206 h 723900"/>
                <a:gd name="connsiteX37" fmla="*/ 564357 w 931069"/>
                <a:gd name="connsiteY37" fmla="*/ 461962 h 723900"/>
                <a:gd name="connsiteX38" fmla="*/ 404813 w 931069"/>
                <a:gd name="connsiteY38" fmla="*/ 302418 h 723900"/>
                <a:gd name="connsiteX39" fmla="*/ 326232 w 931069"/>
                <a:gd name="connsiteY39" fmla="*/ 242887 h 723900"/>
                <a:gd name="connsiteX40" fmla="*/ 254794 w 931069"/>
                <a:gd name="connsiteY40" fmla="*/ 19526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1069" h="723900">
                  <a:moveTo>
                    <a:pt x="254794" y="195262"/>
                  </a:moveTo>
                  <a:lnTo>
                    <a:pt x="164307" y="138112"/>
                  </a:lnTo>
                  <a:lnTo>
                    <a:pt x="78582" y="88106"/>
                  </a:lnTo>
                  <a:lnTo>
                    <a:pt x="23813" y="57150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114300" y="21431"/>
                  </a:lnTo>
                  <a:lnTo>
                    <a:pt x="209550" y="47625"/>
                  </a:lnTo>
                  <a:lnTo>
                    <a:pt x="295275" y="76200"/>
                  </a:lnTo>
                  <a:lnTo>
                    <a:pt x="400050" y="111918"/>
                  </a:lnTo>
                  <a:lnTo>
                    <a:pt x="483394" y="145256"/>
                  </a:lnTo>
                  <a:lnTo>
                    <a:pt x="669132" y="233362"/>
                  </a:lnTo>
                  <a:lnTo>
                    <a:pt x="728663" y="271462"/>
                  </a:lnTo>
                  <a:lnTo>
                    <a:pt x="769144" y="304800"/>
                  </a:lnTo>
                  <a:lnTo>
                    <a:pt x="814388" y="347662"/>
                  </a:lnTo>
                  <a:lnTo>
                    <a:pt x="850107" y="388143"/>
                  </a:lnTo>
                  <a:lnTo>
                    <a:pt x="866775" y="409575"/>
                  </a:lnTo>
                  <a:lnTo>
                    <a:pt x="883444" y="440531"/>
                  </a:lnTo>
                  <a:lnTo>
                    <a:pt x="904875" y="485775"/>
                  </a:lnTo>
                  <a:lnTo>
                    <a:pt x="916782" y="521493"/>
                  </a:lnTo>
                  <a:lnTo>
                    <a:pt x="926307" y="552450"/>
                  </a:lnTo>
                  <a:lnTo>
                    <a:pt x="928688" y="581025"/>
                  </a:lnTo>
                  <a:lnTo>
                    <a:pt x="931069" y="616743"/>
                  </a:lnTo>
                  <a:lnTo>
                    <a:pt x="921544" y="652462"/>
                  </a:lnTo>
                  <a:lnTo>
                    <a:pt x="902494" y="681037"/>
                  </a:lnTo>
                  <a:lnTo>
                    <a:pt x="876300" y="704850"/>
                  </a:lnTo>
                  <a:lnTo>
                    <a:pt x="857250" y="716756"/>
                  </a:lnTo>
                  <a:lnTo>
                    <a:pt x="835819" y="723900"/>
                  </a:lnTo>
                  <a:lnTo>
                    <a:pt x="809625" y="723900"/>
                  </a:lnTo>
                  <a:lnTo>
                    <a:pt x="776288" y="711993"/>
                  </a:lnTo>
                  <a:lnTo>
                    <a:pt x="745332" y="692943"/>
                  </a:lnTo>
                  <a:lnTo>
                    <a:pt x="719138" y="669131"/>
                  </a:lnTo>
                  <a:lnTo>
                    <a:pt x="688182" y="623887"/>
                  </a:lnTo>
                  <a:lnTo>
                    <a:pt x="602457" y="507206"/>
                  </a:lnTo>
                  <a:lnTo>
                    <a:pt x="564357" y="461962"/>
                  </a:lnTo>
                  <a:lnTo>
                    <a:pt x="404813" y="302418"/>
                  </a:lnTo>
                  <a:lnTo>
                    <a:pt x="326232" y="242887"/>
                  </a:lnTo>
                  <a:lnTo>
                    <a:pt x="25479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3064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1CF65D-21C6-4ED2-83D1-82AB5529C8BE}"/>
              </a:ext>
            </a:extLst>
          </p:cNvPr>
          <p:cNvGrpSpPr/>
          <p:nvPr/>
        </p:nvGrpSpPr>
        <p:grpSpPr>
          <a:xfrm>
            <a:off x="2524125" y="1419225"/>
            <a:ext cx="4745038" cy="4576763"/>
            <a:chOff x="2524125" y="1419225"/>
            <a:chExt cx="4745038" cy="4576763"/>
          </a:xfrm>
        </p:grpSpPr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60A4F12-E2DF-8949-A8C5-19A34ECA2AE6}"/>
                </a:ext>
              </a:extLst>
            </p:cNvPr>
            <p:cNvSpPr/>
            <p:nvPr/>
          </p:nvSpPr>
          <p:spPr>
            <a:xfrm>
              <a:off x="3079750" y="1979613"/>
              <a:ext cx="1647825" cy="409575"/>
            </a:xfrm>
            <a:custGeom>
              <a:avLst/>
              <a:gdLst>
                <a:gd name="connsiteX0" fmla="*/ 1135857 w 1647825"/>
                <a:gd name="connsiteY0" fmla="*/ 71437 h 409575"/>
                <a:gd name="connsiteX1" fmla="*/ 1259682 w 1647825"/>
                <a:gd name="connsiteY1" fmla="*/ 35719 h 409575"/>
                <a:gd name="connsiteX2" fmla="*/ 1326357 w 1647825"/>
                <a:gd name="connsiteY2" fmla="*/ 11906 h 409575"/>
                <a:gd name="connsiteX3" fmla="*/ 1352550 w 1647825"/>
                <a:gd name="connsiteY3" fmla="*/ 0 h 409575"/>
                <a:gd name="connsiteX4" fmla="*/ 1388269 w 1647825"/>
                <a:gd name="connsiteY4" fmla="*/ 2381 h 409575"/>
                <a:gd name="connsiteX5" fmla="*/ 1438275 w 1647825"/>
                <a:gd name="connsiteY5" fmla="*/ 11906 h 409575"/>
                <a:gd name="connsiteX6" fmla="*/ 1504950 w 1647825"/>
                <a:gd name="connsiteY6" fmla="*/ 30956 h 409575"/>
                <a:gd name="connsiteX7" fmla="*/ 1562100 w 1647825"/>
                <a:gd name="connsiteY7" fmla="*/ 50006 h 409575"/>
                <a:gd name="connsiteX8" fmla="*/ 1604963 w 1647825"/>
                <a:gd name="connsiteY8" fmla="*/ 69056 h 409575"/>
                <a:gd name="connsiteX9" fmla="*/ 1631157 w 1647825"/>
                <a:gd name="connsiteY9" fmla="*/ 88106 h 409575"/>
                <a:gd name="connsiteX10" fmla="*/ 1645444 w 1647825"/>
                <a:gd name="connsiteY10" fmla="*/ 107156 h 409575"/>
                <a:gd name="connsiteX11" fmla="*/ 1647825 w 1647825"/>
                <a:gd name="connsiteY11" fmla="*/ 119062 h 409575"/>
                <a:gd name="connsiteX12" fmla="*/ 1643063 w 1647825"/>
                <a:gd name="connsiteY12" fmla="*/ 135731 h 409575"/>
                <a:gd name="connsiteX13" fmla="*/ 1631157 w 1647825"/>
                <a:gd name="connsiteY13" fmla="*/ 150019 h 409575"/>
                <a:gd name="connsiteX14" fmla="*/ 1604963 w 1647825"/>
                <a:gd name="connsiteY14" fmla="*/ 166687 h 409575"/>
                <a:gd name="connsiteX15" fmla="*/ 1581150 w 1647825"/>
                <a:gd name="connsiteY15" fmla="*/ 176212 h 409575"/>
                <a:gd name="connsiteX16" fmla="*/ 1543050 w 1647825"/>
                <a:gd name="connsiteY16" fmla="*/ 180975 h 409575"/>
                <a:gd name="connsiteX17" fmla="*/ 1459707 w 1647825"/>
                <a:gd name="connsiteY17" fmla="*/ 183356 h 409575"/>
                <a:gd name="connsiteX18" fmla="*/ 1343025 w 1647825"/>
                <a:gd name="connsiteY18" fmla="*/ 192881 h 409575"/>
                <a:gd name="connsiteX19" fmla="*/ 1221582 w 1647825"/>
                <a:gd name="connsiteY19" fmla="*/ 211931 h 409575"/>
                <a:gd name="connsiteX20" fmla="*/ 1066800 w 1647825"/>
                <a:gd name="connsiteY20" fmla="*/ 242887 h 409575"/>
                <a:gd name="connsiteX21" fmla="*/ 950119 w 1647825"/>
                <a:gd name="connsiteY21" fmla="*/ 273844 h 409575"/>
                <a:gd name="connsiteX22" fmla="*/ 692944 w 1647825"/>
                <a:gd name="connsiteY22" fmla="*/ 328612 h 409575"/>
                <a:gd name="connsiteX23" fmla="*/ 564357 w 1647825"/>
                <a:gd name="connsiteY23" fmla="*/ 361950 h 409575"/>
                <a:gd name="connsiteX24" fmla="*/ 483394 w 1647825"/>
                <a:gd name="connsiteY24" fmla="*/ 388144 h 409575"/>
                <a:gd name="connsiteX25" fmla="*/ 431007 w 1647825"/>
                <a:gd name="connsiteY25" fmla="*/ 404812 h 409575"/>
                <a:gd name="connsiteX26" fmla="*/ 385763 w 1647825"/>
                <a:gd name="connsiteY26" fmla="*/ 409575 h 409575"/>
                <a:gd name="connsiteX27" fmla="*/ 328613 w 1647825"/>
                <a:gd name="connsiteY27" fmla="*/ 400050 h 409575"/>
                <a:gd name="connsiteX28" fmla="*/ 273844 w 1647825"/>
                <a:gd name="connsiteY28" fmla="*/ 378619 h 409575"/>
                <a:gd name="connsiteX29" fmla="*/ 200025 w 1647825"/>
                <a:gd name="connsiteY29" fmla="*/ 338137 h 409575"/>
                <a:gd name="connsiteX30" fmla="*/ 100013 w 1647825"/>
                <a:gd name="connsiteY30" fmla="*/ 261937 h 409575"/>
                <a:gd name="connsiteX31" fmla="*/ 28575 w 1647825"/>
                <a:gd name="connsiteY31" fmla="*/ 195262 h 409575"/>
                <a:gd name="connsiteX32" fmla="*/ 11907 w 1647825"/>
                <a:gd name="connsiteY32" fmla="*/ 176212 h 409575"/>
                <a:gd name="connsiteX33" fmla="*/ 0 w 1647825"/>
                <a:gd name="connsiteY33" fmla="*/ 150019 h 409575"/>
                <a:gd name="connsiteX34" fmla="*/ 0 w 1647825"/>
                <a:gd name="connsiteY34" fmla="*/ 135731 h 409575"/>
                <a:gd name="connsiteX35" fmla="*/ 2382 w 1647825"/>
                <a:gd name="connsiteY35" fmla="*/ 123825 h 409575"/>
                <a:gd name="connsiteX36" fmla="*/ 9525 w 1647825"/>
                <a:gd name="connsiteY36" fmla="*/ 116681 h 409575"/>
                <a:gd name="connsiteX37" fmla="*/ 26194 w 1647825"/>
                <a:gd name="connsiteY37" fmla="*/ 116681 h 409575"/>
                <a:gd name="connsiteX38" fmla="*/ 52388 w 1647825"/>
                <a:gd name="connsiteY38" fmla="*/ 130969 h 409575"/>
                <a:gd name="connsiteX39" fmla="*/ 109538 w 1647825"/>
                <a:gd name="connsiteY39" fmla="*/ 161925 h 409575"/>
                <a:gd name="connsiteX40" fmla="*/ 188119 w 1647825"/>
                <a:gd name="connsiteY40" fmla="*/ 197644 h 409575"/>
                <a:gd name="connsiteX41" fmla="*/ 242888 w 1647825"/>
                <a:gd name="connsiteY41" fmla="*/ 216694 h 409575"/>
                <a:gd name="connsiteX42" fmla="*/ 304800 w 1647825"/>
                <a:gd name="connsiteY42" fmla="*/ 223837 h 409575"/>
                <a:gd name="connsiteX43" fmla="*/ 378619 w 1647825"/>
                <a:gd name="connsiteY43" fmla="*/ 221456 h 409575"/>
                <a:gd name="connsiteX44" fmla="*/ 557213 w 1647825"/>
                <a:gd name="connsiteY44" fmla="*/ 200025 h 409575"/>
                <a:gd name="connsiteX45" fmla="*/ 783432 w 1647825"/>
                <a:gd name="connsiteY45" fmla="*/ 154781 h 409575"/>
                <a:gd name="connsiteX46" fmla="*/ 1135857 w 1647825"/>
                <a:gd name="connsiteY46" fmla="*/ 71437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47825" h="409575">
                  <a:moveTo>
                    <a:pt x="1135857" y="71437"/>
                  </a:moveTo>
                  <a:lnTo>
                    <a:pt x="1259682" y="35719"/>
                  </a:lnTo>
                  <a:lnTo>
                    <a:pt x="1326357" y="11906"/>
                  </a:lnTo>
                  <a:lnTo>
                    <a:pt x="1352550" y="0"/>
                  </a:lnTo>
                  <a:lnTo>
                    <a:pt x="1388269" y="2381"/>
                  </a:lnTo>
                  <a:lnTo>
                    <a:pt x="1438275" y="11906"/>
                  </a:lnTo>
                  <a:lnTo>
                    <a:pt x="1504950" y="30956"/>
                  </a:lnTo>
                  <a:lnTo>
                    <a:pt x="1562100" y="50006"/>
                  </a:lnTo>
                  <a:lnTo>
                    <a:pt x="1604963" y="69056"/>
                  </a:lnTo>
                  <a:lnTo>
                    <a:pt x="1631157" y="88106"/>
                  </a:lnTo>
                  <a:lnTo>
                    <a:pt x="1645444" y="107156"/>
                  </a:lnTo>
                  <a:lnTo>
                    <a:pt x="1647825" y="119062"/>
                  </a:lnTo>
                  <a:lnTo>
                    <a:pt x="1643063" y="135731"/>
                  </a:lnTo>
                  <a:lnTo>
                    <a:pt x="1631157" y="150019"/>
                  </a:lnTo>
                  <a:lnTo>
                    <a:pt x="1604963" y="166687"/>
                  </a:lnTo>
                  <a:lnTo>
                    <a:pt x="1581150" y="176212"/>
                  </a:lnTo>
                  <a:lnTo>
                    <a:pt x="1543050" y="180975"/>
                  </a:lnTo>
                  <a:lnTo>
                    <a:pt x="1459707" y="183356"/>
                  </a:lnTo>
                  <a:lnTo>
                    <a:pt x="1343025" y="192881"/>
                  </a:lnTo>
                  <a:lnTo>
                    <a:pt x="1221582" y="211931"/>
                  </a:lnTo>
                  <a:lnTo>
                    <a:pt x="1066800" y="242887"/>
                  </a:lnTo>
                  <a:lnTo>
                    <a:pt x="950119" y="273844"/>
                  </a:lnTo>
                  <a:lnTo>
                    <a:pt x="692944" y="328612"/>
                  </a:lnTo>
                  <a:lnTo>
                    <a:pt x="564357" y="361950"/>
                  </a:lnTo>
                  <a:lnTo>
                    <a:pt x="483394" y="388144"/>
                  </a:lnTo>
                  <a:lnTo>
                    <a:pt x="431007" y="404812"/>
                  </a:lnTo>
                  <a:lnTo>
                    <a:pt x="385763" y="409575"/>
                  </a:lnTo>
                  <a:lnTo>
                    <a:pt x="328613" y="400050"/>
                  </a:lnTo>
                  <a:lnTo>
                    <a:pt x="273844" y="378619"/>
                  </a:lnTo>
                  <a:lnTo>
                    <a:pt x="200025" y="338137"/>
                  </a:lnTo>
                  <a:lnTo>
                    <a:pt x="100013" y="261937"/>
                  </a:lnTo>
                  <a:lnTo>
                    <a:pt x="28575" y="195262"/>
                  </a:lnTo>
                  <a:lnTo>
                    <a:pt x="11907" y="176212"/>
                  </a:lnTo>
                  <a:lnTo>
                    <a:pt x="0" y="150019"/>
                  </a:lnTo>
                  <a:lnTo>
                    <a:pt x="0" y="135731"/>
                  </a:lnTo>
                  <a:lnTo>
                    <a:pt x="2382" y="123825"/>
                  </a:lnTo>
                  <a:lnTo>
                    <a:pt x="9525" y="116681"/>
                  </a:lnTo>
                  <a:lnTo>
                    <a:pt x="26194" y="116681"/>
                  </a:lnTo>
                  <a:lnTo>
                    <a:pt x="52388" y="130969"/>
                  </a:lnTo>
                  <a:lnTo>
                    <a:pt x="109538" y="161925"/>
                  </a:lnTo>
                  <a:lnTo>
                    <a:pt x="188119" y="197644"/>
                  </a:lnTo>
                  <a:lnTo>
                    <a:pt x="242888" y="216694"/>
                  </a:lnTo>
                  <a:lnTo>
                    <a:pt x="304800" y="223837"/>
                  </a:lnTo>
                  <a:lnTo>
                    <a:pt x="378619" y="221456"/>
                  </a:lnTo>
                  <a:lnTo>
                    <a:pt x="557213" y="200025"/>
                  </a:lnTo>
                  <a:lnTo>
                    <a:pt x="783432" y="154781"/>
                  </a:lnTo>
                  <a:lnTo>
                    <a:pt x="113585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838B69A-0A3B-E540-90C0-299ED02F9537}"/>
                </a:ext>
              </a:extLst>
            </p:cNvPr>
            <p:cNvSpPr/>
            <p:nvPr/>
          </p:nvSpPr>
          <p:spPr>
            <a:xfrm>
              <a:off x="2646363" y="4986338"/>
              <a:ext cx="534987" cy="1009650"/>
            </a:xfrm>
            <a:custGeom>
              <a:avLst/>
              <a:gdLst>
                <a:gd name="connsiteX0" fmla="*/ 30956 w 535781"/>
                <a:gd name="connsiteY0" fmla="*/ 685800 h 1009650"/>
                <a:gd name="connsiteX1" fmla="*/ 45244 w 535781"/>
                <a:gd name="connsiteY1" fmla="*/ 631031 h 1009650"/>
                <a:gd name="connsiteX2" fmla="*/ 61912 w 535781"/>
                <a:gd name="connsiteY2" fmla="*/ 623887 h 1009650"/>
                <a:gd name="connsiteX3" fmla="*/ 109537 w 535781"/>
                <a:gd name="connsiteY3" fmla="*/ 595312 h 1009650"/>
                <a:gd name="connsiteX4" fmla="*/ 161925 w 535781"/>
                <a:gd name="connsiteY4" fmla="*/ 554831 h 1009650"/>
                <a:gd name="connsiteX5" fmla="*/ 228600 w 535781"/>
                <a:gd name="connsiteY5" fmla="*/ 492918 h 1009650"/>
                <a:gd name="connsiteX6" fmla="*/ 285750 w 535781"/>
                <a:gd name="connsiteY6" fmla="*/ 419100 h 1009650"/>
                <a:gd name="connsiteX7" fmla="*/ 347662 w 535781"/>
                <a:gd name="connsiteY7" fmla="*/ 316706 h 1009650"/>
                <a:gd name="connsiteX8" fmla="*/ 404812 w 535781"/>
                <a:gd name="connsiteY8" fmla="*/ 197643 h 1009650"/>
                <a:gd name="connsiteX9" fmla="*/ 450056 w 535781"/>
                <a:gd name="connsiteY9" fmla="*/ 83343 h 1009650"/>
                <a:gd name="connsiteX10" fmla="*/ 469106 w 535781"/>
                <a:gd name="connsiteY10" fmla="*/ 28575 h 1009650"/>
                <a:gd name="connsiteX11" fmla="*/ 476250 w 535781"/>
                <a:gd name="connsiteY11" fmla="*/ 19050 h 1009650"/>
                <a:gd name="connsiteX12" fmla="*/ 497681 w 535781"/>
                <a:gd name="connsiteY12" fmla="*/ 2381 h 1009650"/>
                <a:gd name="connsiteX13" fmla="*/ 509587 w 535781"/>
                <a:gd name="connsiteY13" fmla="*/ 0 h 1009650"/>
                <a:gd name="connsiteX14" fmla="*/ 521494 w 535781"/>
                <a:gd name="connsiteY14" fmla="*/ 0 h 1009650"/>
                <a:gd name="connsiteX15" fmla="*/ 531019 w 535781"/>
                <a:gd name="connsiteY15" fmla="*/ 11906 h 1009650"/>
                <a:gd name="connsiteX16" fmla="*/ 535781 w 535781"/>
                <a:gd name="connsiteY16" fmla="*/ 38100 h 1009650"/>
                <a:gd name="connsiteX17" fmla="*/ 528637 w 535781"/>
                <a:gd name="connsiteY17" fmla="*/ 142875 h 1009650"/>
                <a:gd name="connsiteX18" fmla="*/ 507206 w 535781"/>
                <a:gd name="connsiteY18" fmla="*/ 292893 h 1009650"/>
                <a:gd name="connsiteX19" fmla="*/ 471487 w 535781"/>
                <a:gd name="connsiteY19" fmla="*/ 461962 h 1009650"/>
                <a:gd name="connsiteX20" fmla="*/ 423862 w 535781"/>
                <a:gd name="connsiteY20" fmla="*/ 609600 h 1009650"/>
                <a:gd name="connsiteX21" fmla="*/ 376237 w 535781"/>
                <a:gd name="connsiteY21" fmla="*/ 716756 h 1009650"/>
                <a:gd name="connsiteX22" fmla="*/ 340519 w 535781"/>
                <a:gd name="connsiteY22" fmla="*/ 778668 h 1009650"/>
                <a:gd name="connsiteX23" fmla="*/ 300037 w 535781"/>
                <a:gd name="connsiteY23" fmla="*/ 842962 h 1009650"/>
                <a:gd name="connsiteX24" fmla="*/ 247650 w 535781"/>
                <a:gd name="connsiteY24" fmla="*/ 902493 h 1009650"/>
                <a:gd name="connsiteX25" fmla="*/ 176212 w 535781"/>
                <a:gd name="connsiteY25" fmla="*/ 969168 h 1009650"/>
                <a:gd name="connsiteX26" fmla="*/ 109537 w 535781"/>
                <a:gd name="connsiteY26" fmla="*/ 1004887 h 1009650"/>
                <a:gd name="connsiteX27" fmla="*/ 71437 w 535781"/>
                <a:gd name="connsiteY27" fmla="*/ 1009650 h 1009650"/>
                <a:gd name="connsiteX28" fmla="*/ 50006 w 535781"/>
                <a:gd name="connsiteY28" fmla="*/ 1002506 h 1009650"/>
                <a:gd name="connsiteX29" fmla="*/ 28575 w 535781"/>
                <a:gd name="connsiteY29" fmla="*/ 983456 h 1009650"/>
                <a:gd name="connsiteX30" fmla="*/ 14287 w 535781"/>
                <a:gd name="connsiteY30" fmla="*/ 957262 h 1009650"/>
                <a:gd name="connsiteX31" fmla="*/ 4762 w 535781"/>
                <a:gd name="connsiteY31" fmla="*/ 921543 h 1009650"/>
                <a:gd name="connsiteX32" fmla="*/ 0 w 535781"/>
                <a:gd name="connsiteY32" fmla="*/ 859631 h 1009650"/>
                <a:gd name="connsiteX33" fmla="*/ 7144 w 535781"/>
                <a:gd name="connsiteY33" fmla="*/ 804862 h 1009650"/>
                <a:gd name="connsiteX34" fmla="*/ 30956 w 535781"/>
                <a:gd name="connsiteY34" fmla="*/ 6858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1009650">
                  <a:moveTo>
                    <a:pt x="30956" y="685800"/>
                  </a:moveTo>
                  <a:lnTo>
                    <a:pt x="45244" y="631031"/>
                  </a:lnTo>
                  <a:lnTo>
                    <a:pt x="61912" y="623887"/>
                  </a:lnTo>
                  <a:lnTo>
                    <a:pt x="109537" y="595312"/>
                  </a:lnTo>
                  <a:lnTo>
                    <a:pt x="161925" y="554831"/>
                  </a:lnTo>
                  <a:lnTo>
                    <a:pt x="228600" y="492918"/>
                  </a:lnTo>
                  <a:lnTo>
                    <a:pt x="285750" y="419100"/>
                  </a:lnTo>
                  <a:lnTo>
                    <a:pt x="347662" y="316706"/>
                  </a:lnTo>
                  <a:lnTo>
                    <a:pt x="404812" y="197643"/>
                  </a:lnTo>
                  <a:lnTo>
                    <a:pt x="450056" y="83343"/>
                  </a:lnTo>
                  <a:lnTo>
                    <a:pt x="469106" y="28575"/>
                  </a:lnTo>
                  <a:lnTo>
                    <a:pt x="476250" y="19050"/>
                  </a:lnTo>
                  <a:lnTo>
                    <a:pt x="497681" y="2381"/>
                  </a:lnTo>
                  <a:lnTo>
                    <a:pt x="509587" y="0"/>
                  </a:lnTo>
                  <a:lnTo>
                    <a:pt x="521494" y="0"/>
                  </a:lnTo>
                  <a:lnTo>
                    <a:pt x="531019" y="11906"/>
                  </a:lnTo>
                  <a:lnTo>
                    <a:pt x="535781" y="38100"/>
                  </a:lnTo>
                  <a:lnTo>
                    <a:pt x="528637" y="142875"/>
                  </a:lnTo>
                  <a:lnTo>
                    <a:pt x="507206" y="292893"/>
                  </a:lnTo>
                  <a:lnTo>
                    <a:pt x="471487" y="461962"/>
                  </a:lnTo>
                  <a:lnTo>
                    <a:pt x="423862" y="609600"/>
                  </a:lnTo>
                  <a:lnTo>
                    <a:pt x="376237" y="716756"/>
                  </a:lnTo>
                  <a:lnTo>
                    <a:pt x="340519" y="778668"/>
                  </a:lnTo>
                  <a:lnTo>
                    <a:pt x="300037" y="842962"/>
                  </a:lnTo>
                  <a:lnTo>
                    <a:pt x="247650" y="902493"/>
                  </a:lnTo>
                  <a:lnTo>
                    <a:pt x="176212" y="969168"/>
                  </a:lnTo>
                  <a:lnTo>
                    <a:pt x="109537" y="1004887"/>
                  </a:lnTo>
                  <a:lnTo>
                    <a:pt x="71437" y="1009650"/>
                  </a:lnTo>
                  <a:lnTo>
                    <a:pt x="50006" y="1002506"/>
                  </a:lnTo>
                  <a:lnTo>
                    <a:pt x="28575" y="983456"/>
                  </a:lnTo>
                  <a:lnTo>
                    <a:pt x="14287" y="957262"/>
                  </a:lnTo>
                  <a:lnTo>
                    <a:pt x="4762" y="921543"/>
                  </a:lnTo>
                  <a:lnTo>
                    <a:pt x="0" y="859631"/>
                  </a:lnTo>
                  <a:lnTo>
                    <a:pt x="7144" y="804862"/>
                  </a:lnTo>
                  <a:lnTo>
                    <a:pt x="309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47134DE2-35E9-0444-A107-11DBC1529C3D}"/>
                </a:ext>
              </a:extLst>
            </p:cNvPr>
            <p:cNvSpPr/>
            <p:nvPr/>
          </p:nvSpPr>
          <p:spPr>
            <a:xfrm>
              <a:off x="4041775" y="5024438"/>
              <a:ext cx="454025" cy="885825"/>
            </a:xfrm>
            <a:custGeom>
              <a:avLst/>
              <a:gdLst>
                <a:gd name="connsiteX0" fmla="*/ 119063 w 454819"/>
                <a:gd name="connsiteY0" fmla="*/ 330993 h 885825"/>
                <a:gd name="connsiteX1" fmla="*/ 104775 w 454819"/>
                <a:gd name="connsiteY1" fmla="*/ 273843 h 885825"/>
                <a:gd name="connsiteX2" fmla="*/ 71438 w 454819"/>
                <a:gd name="connsiteY2" fmla="*/ 190500 h 885825"/>
                <a:gd name="connsiteX3" fmla="*/ 35719 w 454819"/>
                <a:gd name="connsiteY3" fmla="*/ 107156 h 885825"/>
                <a:gd name="connsiteX4" fmla="*/ 4763 w 454819"/>
                <a:gd name="connsiteY4" fmla="*/ 40481 h 885825"/>
                <a:gd name="connsiteX5" fmla="*/ 0 w 454819"/>
                <a:gd name="connsiteY5" fmla="*/ 19050 h 885825"/>
                <a:gd name="connsiteX6" fmla="*/ 2382 w 454819"/>
                <a:gd name="connsiteY6" fmla="*/ 4762 h 885825"/>
                <a:gd name="connsiteX7" fmla="*/ 11907 w 454819"/>
                <a:gd name="connsiteY7" fmla="*/ 0 h 885825"/>
                <a:gd name="connsiteX8" fmla="*/ 30957 w 454819"/>
                <a:gd name="connsiteY8" fmla="*/ 2381 h 885825"/>
                <a:gd name="connsiteX9" fmla="*/ 45244 w 454819"/>
                <a:gd name="connsiteY9" fmla="*/ 4762 h 885825"/>
                <a:gd name="connsiteX10" fmla="*/ 80963 w 454819"/>
                <a:gd name="connsiteY10" fmla="*/ 30956 h 885825"/>
                <a:gd name="connsiteX11" fmla="*/ 142875 w 454819"/>
                <a:gd name="connsiteY11" fmla="*/ 80962 h 885825"/>
                <a:gd name="connsiteX12" fmla="*/ 207169 w 454819"/>
                <a:gd name="connsiteY12" fmla="*/ 140493 h 885825"/>
                <a:gd name="connsiteX13" fmla="*/ 242888 w 454819"/>
                <a:gd name="connsiteY13" fmla="*/ 173831 h 885825"/>
                <a:gd name="connsiteX14" fmla="*/ 285750 w 454819"/>
                <a:gd name="connsiteY14" fmla="*/ 221456 h 885825"/>
                <a:gd name="connsiteX15" fmla="*/ 326232 w 454819"/>
                <a:gd name="connsiteY15" fmla="*/ 273843 h 885825"/>
                <a:gd name="connsiteX16" fmla="*/ 361950 w 454819"/>
                <a:gd name="connsiteY16" fmla="*/ 328612 h 885825"/>
                <a:gd name="connsiteX17" fmla="*/ 392907 w 454819"/>
                <a:gd name="connsiteY17" fmla="*/ 388143 h 885825"/>
                <a:gd name="connsiteX18" fmla="*/ 423863 w 454819"/>
                <a:gd name="connsiteY18" fmla="*/ 469106 h 885825"/>
                <a:gd name="connsiteX19" fmla="*/ 447675 w 454819"/>
                <a:gd name="connsiteY19" fmla="*/ 545306 h 885825"/>
                <a:gd name="connsiteX20" fmla="*/ 454819 w 454819"/>
                <a:gd name="connsiteY20" fmla="*/ 616743 h 885825"/>
                <a:gd name="connsiteX21" fmla="*/ 452438 w 454819"/>
                <a:gd name="connsiteY21" fmla="*/ 657225 h 885825"/>
                <a:gd name="connsiteX22" fmla="*/ 438150 w 454819"/>
                <a:gd name="connsiteY22" fmla="*/ 723900 h 885825"/>
                <a:gd name="connsiteX23" fmla="*/ 419100 w 454819"/>
                <a:gd name="connsiteY23" fmla="*/ 776287 h 885825"/>
                <a:gd name="connsiteX24" fmla="*/ 392907 w 454819"/>
                <a:gd name="connsiteY24" fmla="*/ 828675 h 885825"/>
                <a:gd name="connsiteX25" fmla="*/ 364332 w 454819"/>
                <a:gd name="connsiteY25" fmla="*/ 864393 h 885825"/>
                <a:gd name="connsiteX26" fmla="*/ 340519 w 454819"/>
                <a:gd name="connsiteY26" fmla="*/ 876300 h 885825"/>
                <a:gd name="connsiteX27" fmla="*/ 311944 w 454819"/>
                <a:gd name="connsiteY27" fmla="*/ 885825 h 885825"/>
                <a:gd name="connsiteX28" fmla="*/ 276225 w 454819"/>
                <a:gd name="connsiteY28" fmla="*/ 878681 h 885825"/>
                <a:gd name="connsiteX29" fmla="*/ 242888 w 454819"/>
                <a:gd name="connsiteY29" fmla="*/ 857250 h 885825"/>
                <a:gd name="connsiteX30" fmla="*/ 214313 w 454819"/>
                <a:gd name="connsiteY30" fmla="*/ 828675 h 885825"/>
                <a:gd name="connsiteX31" fmla="*/ 195263 w 454819"/>
                <a:gd name="connsiteY31" fmla="*/ 795337 h 885825"/>
                <a:gd name="connsiteX32" fmla="*/ 180975 w 454819"/>
                <a:gd name="connsiteY32" fmla="*/ 747712 h 885825"/>
                <a:gd name="connsiteX33" fmla="*/ 171450 w 454819"/>
                <a:gd name="connsiteY33" fmla="*/ 676275 h 885825"/>
                <a:gd name="connsiteX34" fmla="*/ 166688 w 454819"/>
                <a:gd name="connsiteY34" fmla="*/ 595312 h 885825"/>
                <a:gd name="connsiteX35" fmla="*/ 154782 w 454819"/>
                <a:gd name="connsiteY35" fmla="*/ 492918 h 885825"/>
                <a:gd name="connsiteX36" fmla="*/ 119063 w 454819"/>
                <a:gd name="connsiteY36" fmla="*/ 33099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4819" h="885825">
                  <a:moveTo>
                    <a:pt x="119063" y="330993"/>
                  </a:moveTo>
                  <a:lnTo>
                    <a:pt x="104775" y="273843"/>
                  </a:lnTo>
                  <a:lnTo>
                    <a:pt x="71438" y="190500"/>
                  </a:lnTo>
                  <a:lnTo>
                    <a:pt x="35719" y="107156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45244" y="4762"/>
                  </a:lnTo>
                  <a:lnTo>
                    <a:pt x="80963" y="30956"/>
                  </a:lnTo>
                  <a:lnTo>
                    <a:pt x="142875" y="80962"/>
                  </a:lnTo>
                  <a:lnTo>
                    <a:pt x="207169" y="140493"/>
                  </a:lnTo>
                  <a:lnTo>
                    <a:pt x="242888" y="173831"/>
                  </a:lnTo>
                  <a:lnTo>
                    <a:pt x="285750" y="221456"/>
                  </a:lnTo>
                  <a:lnTo>
                    <a:pt x="326232" y="273843"/>
                  </a:lnTo>
                  <a:lnTo>
                    <a:pt x="361950" y="328612"/>
                  </a:lnTo>
                  <a:lnTo>
                    <a:pt x="392907" y="388143"/>
                  </a:lnTo>
                  <a:lnTo>
                    <a:pt x="423863" y="469106"/>
                  </a:lnTo>
                  <a:lnTo>
                    <a:pt x="447675" y="545306"/>
                  </a:lnTo>
                  <a:lnTo>
                    <a:pt x="454819" y="616743"/>
                  </a:lnTo>
                  <a:lnTo>
                    <a:pt x="452438" y="657225"/>
                  </a:lnTo>
                  <a:lnTo>
                    <a:pt x="438150" y="723900"/>
                  </a:lnTo>
                  <a:lnTo>
                    <a:pt x="419100" y="776287"/>
                  </a:lnTo>
                  <a:lnTo>
                    <a:pt x="392907" y="828675"/>
                  </a:lnTo>
                  <a:lnTo>
                    <a:pt x="364332" y="864393"/>
                  </a:lnTo>
                  <a:lnTo>
                    <a:pt x="340519" y="876300"/>
                  </a:lnTo>
                  <a:lnTo>
                    <a:pt x="311944" y="885825"/>
                  </a:lnTo>
                  <a:lnTo>
                    <a:pt x="276225" y="878681"/>
                  </a:lnTo>
                  <a:lnTo>
                    <a:pt x="242888" y="857250"/>
                  </a:lnTo>
                  <a:lnTo>
                    <a:pt x="214313" y="828675"/>
                  </a:lnTo>
                  <a:lnTo>
                    <a:pt x="195263" y="795337"/>
                  </a:lnTo>
                  <a:lnTo>
                    <a:pt x="180975" y="747712"/>
                  </a:lnTo>
                  <a:lnTo>
                    <a:pt x="171450" y="676275"/>
                  </a:lnTo>
                  <a:lnTo>
                    <a:pt x="166688" y="595312"/>
                  </a:lnTo>
                  <a:lnTo>
                    <a:pt x="154782" y="492918"/>
                  </a:lnTo>
                  <a:lnTo>
                    <a:pt x="119063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A852A25-1138-684A-8370-0106CA89FE62}"/>
                </a:ext>
              </a:extLst>
            </p:cNvPr>
            <p:cNvSpPr/>
            <p:nvPr/>
          </p:nvSpPr>
          <p:spPr>
            <a:xfrm>
              <a:off x="5132388" y="5000625"/>
              <a:ext cx="615950" cy="862013"/>
            </a:xfrm>
            <a:custGeom>
              <a:avLst/>
              <a:gdLst>
                <a:gd name="connsiteX0" fmla="*/ 200025 w 616744"/>
                <a:gd name="connsiteY0" fmla="*/ 347663 h 862013"/>
                <a:gd name="connsiteX1" fmla="*/ 159544 w 616744"/>
                <a:gd name="connsiteY1" fmla="*/ 259556 h 862013"/>
                <a:gd name="connsiteX2" fmla="*/ 121444 w 616744"/>
                <a:gd name="connsiteY2" fmla="*/ 192881 h 862013"/>
                <a:gd name="connsiteX3" fmla="*/ 80962 w 616744"/>
                <a:gd name="connsiteY3" fmla="*/ 130969 h 862013"/>
                <a:gd name="connsiteX4" fmla="*/ 47625 w 616744"/>
                <a:gd name="connsiteY4" fmla="*/ 88106 h 862013"/>
                <a:gd name="connsiteX5" fmla="*/ 26194 w 616744"/>
                <a:gd name="connsiteY5" fmla="*/ 69056 h 862013"/>
                <a:gd name="connsiteX6" fmla="*/ 9525 w 616744"/>
                <a:gd name="connsiteY6" fmla="*/ 50006 h 862013"/>
                <a:gd name="connsiteX7" fmla="*/ 2381 w 616744"/>
                <a:gd name="connsiteY7" fmla="*/ 23813 h 862013"/>
                <a:gd name="connsiteX8" fmla="*/ 0 w 616744"/>
                <a:gd name="connsiteY8" fmla="*/ 11906 h 862013"/>
                <a:gd name="connsiteX9" fmla="*/ 4762 w 616744"/>
                <a:gd name="connsiteY9" fmla="*/ 0 h 862013"/>
                <a:gd name="connsiteX10" fmla="*/ 19050 w 616744"/>
                <a:gd name="connsiteY10" fmla="*/ 0 h 862013"/>
                <a:gd name="connsiteX11" fmla="*/ 47625 w 616744"/>
                <a:gd name="connsiteY11" fmla="*/ 7144 h 862013"/>
                <a:gd name="connsiteX12" fmla="*/ 100012 w 616744"/>
                <a:gd name="connsiteY12" fmla="*/ 40481 h 862013"/>
                <a:gd name="connsiteX13" fmla="*/ 171450 w 616744"/>
                <a:gd name="connsiteY13" fmla="*/ 90488 h 862013"/>
                <a:gd name="connsiteX14" fmla="*/ 254794 w 616744"/>
                <a:gd name="connsiteY14" fmla="*/ 157163 h 862013"/>
                <a:gd name="connsiteX15" fmla="*/ 309562 w 616744"/>
                <a:gd name="connsiteY15" fmla="*/ 200025 h 862013"/>
                <a:gd name="connsiteX16" fmla="*/ 373856 w 616744"/>
                <a:gd name="connsiteY16" fmla="*/ 257175 h 862013"/>
                <a:gd name="connsiteX17" fmla="*/ 426244 w 616744"/>
                <a:gd name="connsiteY17" fmla="*/ 311944 h 862013"/>
                <a:gd name="connsiteX18" fmla="*/ 476250 w 616744"/>
                <a:gd name="connsiteY18" fmla="*/ 369094 h 862013"/>
                <a:gd name="connsiteX19" fmla="*/ 526256 w 616744"/>
                <a:gd name="connsiteY19" fmla="*/ 440531 h 862013"/>
                <a:gd name="connsiteX20" fmla="*/ 559594 w 616744"/>
                <a:gd name="connsiteY20" fmla="*/ 495300 h 862013"/>
                <a:gd name="connsiteX21" fmla="*/ 588169 w 616744"/>
                <a:gd name="connsiteY21" fmla="*/ 557213 h 862013"/>
                <a:gd name="connsiteX22" fmla="*/ 607219 w 616744"/>
                <a:gd name="connsiteY22" fmla="*/ 621506 h 862013"/>
                <a:gd name="connsiteX23" fmla="*/ 614362 w 616744"/>
                <a:gd name="connsiteY23" fmla="*/ 673894 h 862013"/>
                <a:gd name="connsiteX24" fmla="*/ 616744 w 616744"/>
                <a:gd name="connsiteY24" fmla="*/ 731044 h 862013"/>
                <a:gd name="connsiteX25" fmla="*/ 614362 w 616744"/>
                <a:gd name="connsiteY25" fmla="*/ 764381 h 862013"/>
                <a:gd name="connsiteX26" fmla="*/ 607219 w 616744"/>
                <a:gd name="connsiteY26" fmla="*/ 790575 h 862013"/>
                <a:gd name="connsiteX27" fmla="*/ 583406 w 616744"/>
                <a:gd name="connsiteY27" fmla="*/ 828675 h 862013"/>
                <a:gd name="connsiteX28" fmla="*/ 559594 w 616744"/>
                <a:gd name="connsiteY28" fmla="*/ 845344 h 862013"/>
                <a:gd name="connsiteX29" fmla="*/ 531019 w 616744"/>
                <a:gd name="connsiteY29" fmla="*/ 857250 h 862013"/>
                <a:gd name="connsiteX30" fmla="*/ 495300 w 616744"/>
                <a:gd name="connsiteY30" fmla="*/ 862013 h 862013"/>
                <a:gd name="connsiteX31" fmla="*/ 447675 w 616744"/>
                <a:gd name="connsiteY31" fmla="*/ 857250 h 862013"/>
                <a:gd name="connsiteX32" fmla="*/ 411956 w 616744"/>
                <a:gd name="connsiteY32" fmla="*/ 847725 h 862013"/>
                <a:gd name="connsiteX33" fmla="*/ 383381 w 616744"/>
                <a:gd name="connsiteY33" fmla="*/ 826294 h 862013"/>
                <a:gd name="connsiteX34" fmla="*/ 366712 w 616744"/>
                <a:gd name="connsiteY34" fmla="*/ 802481 h 862013"/>
                <a:gd name="connsiteX35" fmla="*/ 352425 w 616744"/>
                <a:gd name="connsiteY35" fmla="*/ 757238 h 862013"/>
                <a:gd name="connsiteX36" fmla="*/ 309562 w 616744"/>
                <a:gd name="connsiteY36" fmla="*/ 635794 h 862013"/>
                <a:gd name="connsiteX37" fmla="*/ 200025 w 616744"/>
                <a:gd name="connsiteY37" fmla="*/ 34766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62013">
                  <a:moveTo>
                    <a:pt x="200025" y="347663"/>
                  </a:moveTo>
                  <a:lnTo>
                    <a:pt x="159544" y="259556"/>
                  </a:lnTo>
                  <a:lnTo>
                    <a:pt x="121444" y="192881"/>
                  </a:lnTo>
                  <a:lnTo>
                    <a:pt x="80962" y="130969"/>
                  </a:lnTo>
                  <a:lnTo>
                    <a:pt x="47625" y="88106"/>
                  </a:lnTo>
                  <a:lnTo>
                    <a:pt x="26194" y="69056"/>
                  </a:lnTo>
                  <a:lnTo>
                    <a:pt x="9525" y="50006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0012" y="40481"/>
                  </a:lnTo>
                  <a:lnTo>
                    <a:pt x="171450" y="90488"/>
                  </a:lnTo>
                  <a:lnTo>
                    <a:pt x="254794" y="157163"/>
                  </a:lnTo>
                  <a:lnTo>
                    <a:pt x="309562" y="200025"/>
                  </a:lnTo>
                  <a:lnTo>
                    <a:pt x="373856" y="257175"/>
                  </a:lnTo>
                  <a:lnTo>
                    <a:pt x="426244" y="311944"/>
                  </a:lnTo>
                  <a:lnTo>
                    <a:pt x="476250" y="369094"/>
                  </a:lnTo>
                  <a:lnTo>
                    <a:pt x="526256" y="440531"/>
                  </a:lnTo>
                  <a:lnTo>
                    <a:pt x="559594" y="495300"/>
                  </a:lnTo>
                  <a:lnTo>
                    <a:pt x="588169" y="557213"/>
                  </a:lnTo>
                  <a:lnTo>
                    <a:pt x="607219" y="621506"/>
                  </a:lnTo>
                  <a:lnTo>
                    <a:pt x="614362" y="673894"/>
                  </a:lnTo>
                  <a:lnTo>
                    <a:pt x="616744" y="731044"/>
                  </a:lnTo>
                  <a:lnTo>
                    <a:pt x="614362" y="764381"/>
                  </a:lnTo>
                  <a:lnTo>
                    <a:pt x="607219" y="790575"/>
                  </a:lnTo>
                  <a:lnTo>
                    <a:pt x="583406" y="828675"/>
                  </a:lnTo>
                  <a:lnTo>
                    <a:pt x="559594" y="845344"/>
                  </a:lnTo>
                  <a:lnTo>
                    <a:pt x="531019" y="857250"/>
                  </a:lnTo>
                  <a:lnTo>
                    <a:pt x="495300" y="862013"/>
                  </a:lnTo>
                  <a:lnTo>
                    <a:pt x="447675" y="857250"/>
                  </a:lnTo>
                  <a:lnTo>
                    <a:pt x="411956" y="847725"/>
                  </a:lnTo>
                  <a:lnTo>
                    <a:pt x="383381" y="826294"/>
                  </a:lnTo>
                  <a:lnTo>
                    <a:pt x="366712" y="802481"/>
                  </a:lnTo>
                  <a:lnTo>
                    <a:pt x="352425" y="757238"/>
                  </a:lnTo>
                  <a:lnTo>
                    <a:pt x="309562" y="635794"/>
                  </a:lnTo>
                  <a:lnTo>
                    <a:pt x="200025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F0963524-87BC-4D46-AE6A-CBAB3C252EF8}"/>
                </a:ext>
              </a:extLst>
            </p:cNvPr>
            <p:cNvSpPr/>
            <p:nvPr/>
          </p:nvSpPr>
          <p:spPr>
            <a:xfrm>
              <a:off x="6272213" y="4932363"/>
              <a:ext cx="814387" cy="1000125"/>
            </a:xfrm>
            <a:custGeom>
              <a:avLst/>
              <a:gdLst>
                <a:gd name="connsiteX0" fmla="*/ 357187 w 814387"/>
                <a:gd name="connsiteY0" fmla="*/ 504825 h 1000125"/>
                <a:gd name="connsiteX1" fmla="*/ 307181 w 814387"/>
                <a:gd name="connsiteY1" fmla="*/ 421481 h 1000125"/>
                <a:gd name="connsiteX2" fmla="*/ 245268 w 814387"/>
                <a:gd name="connsiteY2" fmla="*/ 333375 h 1000125"/>
                <a:gd name="connsiteX3" fmla="*/ 188118 w 814387"/>
                <a:gd name="connsiteY3" fmla="*/ 254794 h 1000125"/>
                <a:gd name="connsiteX4" fmla="*/ 107156 w 814387"/>
                <a:gd name="connsiteY4" fmla="*/ 157162 h 1000125"/>
                <a:gd name="connsiteX5" fmla="*/ 45243 w 814387"/>
                <a:gd name="connsiteY5" fmla="*/ 95250 h 1000125"/>
                <a:gd name="connsiteX6" fmla="*/ 16668 w 814387"/>
                <a:gd name="connsiteY6" fmla="*/ 64294 h 1000125"/>
                <a:gd name="connsiteX7" fmla="*/ 7143 w 814387"/>
                <a:gd name="connsiteY7" fmla="*/ 45244 h 1000125"/>
                <a:gd name="connsiteX8" fmla="*/ 0 w 814387"/>
                <a:gd name="connsiteY8" fmla="*/ 23812 h 1000125"/>
                <a:gd name="connsiteX9" fmla="*/ 0 w 814387"/>
                <a:gd name="connsiteY9" fmla="*/ 11906 h 1000125"/>
                <a:gd name="connsiteX10" fmla="*/ 7143 w 814387"/>
                <a:gd name="connsiteY10" fmla="*/ 0 h 1000125"/>
                <a:gd name="connsiteX11" fmla="*/ 21431 w 814387"/>
                <a:gd name="connsiteY11" fmla="*/ 0 h 1000125"/>
                <a:gd name="connsiteX12" fmla="*/ 57150 w 814387"/>
                <a:gd name="connsiteY12" fmla="*/ 16669 h 1000125"/>
                <a:gd name="connsiteX13" fmla="*/ 166687 w 814387"/>
                <a:gd name="connsiteY13" fmla="*/ 78581 h 1000125"/>
                <a:gd name="connsiteX14" fmla="*/ 259556 w 814387"/>
                <a:gd name="connsiteY14" fmla="*/ 135731 h 1000125"/>
                <a:gd name="connsiteX15" fmla="*/ 350043 w 814387"/>
                <a:gd name="connsiteY15" fmla="*/ 192881 h 1000125"/>
                <a:gd name="connsiteX16" fmla="*/ 452437 w 814387"/>
                <a:gd name="connsiteY16" fmla="*/ 261937 h 1000125"/>
                <a:gd name="connsiteX17" fmla="*/ 547687 w 814387"/>
                <a:gd name="connsiteY17" fmla="*/ 330994 h 1000125"/>
                <a:gd name="connsiteX18" fmla="*/ 638175 w 814387"/>
                <a:gd name="connsiteY18" fmla="*/ 400050 h 1000125"/>
                <a:gd name="connsiteX19" fmla="*/ 664368 w 814387"/>
                <a:gd name="connsiteY19" fmla="*/ 419100 h 1000125"/>
                <a:gd name="connsiteX20" fmla="*/ 673893 w 814387"/>
                <a:gd name="connsiteY20" fmla="*/ 433387 h 1000125"/>
                <a:gd name="connsiteX21" fmla="*/ 704850 w 814387"/>
                <a:gd name="connsiteY21" fmla="*/ 488156 h 1000125"/>
                <a:gd name="connsiteX22" fmla="*/ 731043 w 814387"/>
                <a:gd name="connsiteY22" fmla="*/ 542925 h 1000125"/>
                <a:gd name="connsiteX23" fmla="*/ 764381 w 814387"/>
                <a:gd name="connsiteY23" fmla="*/ 623887 h 1000125"/>
                <a:gd name="connsiteX24" fmla="*/ 795337 w 814387"/>
                <a:gd name="connsiteY24" fmla="*/ 740569 h 1000125"/>
                <a:gd name="connsiteX25" fmla="*/ 814387 w 814387"/>
                <a:gd name="connsiteY25" fmla="*/ 823912 h 1000125"/>
                <a:gd name="connsiteX26" fmla="*/ 812006 w 814387"/>
                <a:gd name="connsiteY26" fmla="*/ 847725 h 1000125"/>
                <a:gd name="connsiteX27" fmla="*/ 802481 w 814387"/>
                <a:gd name="connsiteY27" fmla="*/ 885825 h 1000125"/>
                <a:gd name="connsiteX28" fmla="*/ 778668 w 814387"/>
                <a:gd name="connsiteY28" fmla="*/ 931069 h 1000125"/>
                <a:gd name="connsiteX29" fmla="*/ 745331 w 814387"/>
                <a:gd name="connsiteY29" fmla="*/ 966787 h 1000125"/>
                <a:gd name="connsiteX30" fmla="*/ 709612 w 814387"/>
                <a:gd name="connsiteY30" fmla="*/ 990600 h 1000125"/>
                <a:gd name="connsiteX31" fmla="*/ 678656 w 814387"/>
                <a:gd name="connsiteY31" fmla="*/ 1000125 h 1000125"/>
                <a:gd name="connsiteX32" fmla="*/ 659606 w 814387"/>
                <a:gd name="connsiteY32" fmla="*/ 1000125 h 1000125"/>
                <a:gd name="connsiteX33" fmla="*/ 616743 w 814387"/>
                <a:gd name="connsiteY33" fmla="*/ 990600 h 1000125"/>
                <a:gd name="connsiteX34" fmla="*/ 583406 w 814387"/>
                <a:gd name="connsiteY34" fmla="*/ 971550 h 1000125"/>
                <a:gd name="connsiteX35" fmla="*/ 564356 w 814387"/>
                <a:gd name="connsiteY35" fmla="*/ 952500 h 1000125"/>
                <a:gd name="connsiteX36" fmla="*/ 542925 w 814387"/>
                <a:gd name="connsiteY36" fmla="*/ 923925 h 1000125"/>
                <a:gd name="connsiteX37" fmla="*/ 523875 w 814387"/>
                <a:gd name="connsiteY37" fmla="*/ 876300 h 1000125"/>
                <a:gd name="connsiteX38" fmla="*/ 502443 w 814387"/>
                <a:gd name="connsiteY38" fmla="*/ 809625 h 1000125"/>
                <a:gd name="connsiteX39" fmla="*/ 450056 w 814387"/>
                <a:gd name="connsiteY39" fmla="*/ 676275 h 1000125"/>
                <a:gd name="connsiteX40" fmla="*/ 395287 w 814387"/>
                <a:gd name="connsiteY40" fmla="*/ 566737 h 1000125"/>
                <a:gd name="connsiteX41" fmla="*/ 357187 w 814387"/>
                <a:gd name="connsiteY41" fmla="*/ 50482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4387" h="1000125">
                  <a:moveTo>
                    <a:pt x="357187" y="504825"/>
                  </a:moveTo>
                  <a:lnTo>
                    <a:pt x="307181" y="421481"/>
                  </a:lnTo>
                  <a:lnTo>
                    <a:pt x="245268" y="333375"/>
                  </a:lnTo>
                  <a:lnTo>
                    <a:pt x="188118" y="254794"/>
                  </a:lnTo>
                  <a:lnTo>
                    <a:pt x="107156" y="157162"/>
                  </a:lnTo>
                  <a:lnTo>
                    <a:pt x="45243" y="95250"/>
                  </a:lnTo>
                  <a:lnTo>
                    <a:pt x="16668" y="64294"/>
                  </a:lnTo>
                  <a:lnTo>
                    <a:pt x="7143" y="45244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21431" y="0"/>
                  </a:lnTo>
                  <a:lnTo>
                    <a:pt x="57150" y="16669"/>
                  </a:lnTo>
                  <a:lnTo>
                    <a:pt x="166687" y="78581"/>
                  </a:lnTo>
                  <a:lnTo>
                    <a:pt x="259556" y="135731"/>
                  </a:lnTo>
                  <a:lnTo>
                    <a:pt x="350043" y="192881"/>
                  </a:lnTo>
                  <a:lnTo>
                    <a:pt x="452437" y="261937"/>
                  </a:lnTo>
                  <a:lnTo>
                    <a:pt x="547687" y="330994"/>
                  </a:lnTo>
                  <a:lnTo>
                    <a:pt x="638175" y="400050"/>
                  </a:lnTo>
                  <a:lnTo>
                    <a:pt x="664368" y="419100"/>
                  </a:lnTo>
                  <a:lnTo>
                    <a:pt x="673893" y="433387"/>
                  </a:lnTo>
                  <a:lnTo>
                    <a:pt x="704850" y="488156"/>
                  </a:lnTo>
                  <a:lnTo>
                    <a:pt x="731043" y="542925"/>
                  </a:lnTo>
                  <a:lnTo>
                    <a:pt x="764381" y="623887"/>
                  </a:lnTo>
                  <a:lnTo>
                    <a:pt x="795337" y="740569"/>
                  </a:lnTo>
                  <a:lnTo>
                    <a:pt x="814387" y="823912"/>
                  </a:lnTo>
                  <a:lnTo>
                    <a:pt x="812006" y="847725"/>
                  </a:lnTo>
                  <a:lnTo>
                    <a:pt x="802481" y="885825"/>
                  </a:lnTo>
                  <a:lnTo>
                    <a:pt x="778668" y="931069"/>
                  </a:lnTo>
                  <a:lnTo>
                    <a:pt x="745331" y="966787"/>
                  </a:lnTo>
                  <a:lnTo>
                    <a:pt x="709612" y="990600"/>
                  </a:lnTo>
                  <a:lnTo>
                    <a:pt x="678656" y="1000125"/>
                  </a:lnTo>
                  <a:lnTo>
                    <a:pt x="659606" y="1000125"/>
                  </a:lnTo>
                  <a:lnTo>
                    <a:pt x="616743" y="990600"/>
                  </a:lnTo>
                  <a:lnTo>
                    <a:pt x="583406" y="971550"/>
                  </a:lnTo>
                  <a:lnTo>
                    <a:pt x="564356" y="952500"/>
                  </a:lnTo>
                  <a:lnTo>
                    <a:pt x="542925" y="923925"/>
                  </a:lnTo>
                  <a:lnTo>
                    <a:pt x="523875" y="876300"/>
                  </a:lnTo>
                  <a:lnTo>
                    <a:pt x="502443" y="809625"/>
                  </a:lnTo>
                  <a:lnTo>
                    <a:pt x="450056" y="676275"/>
                  </a:lnTo>
                  <a:lnTo>
                    <a:pt x="395287" y="566737"/>
                  </a:lnTo>
                  <a:lnTo>
                    <a:pt x="357187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D3B22AA-4262-7545-B8A6-E8E6953DDA1E}"/>
                </a:ext>
              </a:extLst>
            </p:cNvPr>
            <p:cNvSpPr/>
            <p:nvPr/>
          </p:nvSpPr>
          <p:spPr>
            <a:xfrm>
              <a:off x="3600450" y="1419225"/>
              <a:ext cx="579438" cy="1344613"/>
            </a:xfrm>
            <a:custGeom>
              <a:avLst/>
              <a:gdLst>
                <a:gd name="connsiteX0" fmla="*/ 250031 w 578644"/>
                <a:gd name="connsiteY0" fmla="*/ 450056 h 1345406"/>
                <a:gd name="connsiteX1" fmla="*/ 250031 w 578644"/>
                <a:gd name="connsiteY1" fmla="*/ 209550 h 1345406"/>
                <a:gd name="connsiteX2" fmla="*/ 247650 w 578644"/>
                <a:gd name="connsiteY2" fmla="*/ 195263 h 1345406"/>
                <a:gd name="connsiteX3" fmla="*/ 238125 w 578644"/>
                <a:gd name="connsiteY3" fmla="*/ 176213 h 1345406"/>
                <a:gd name="connsiteX4" fmla="*/ 219075 w 578644"/>
                <a:gd name="connsiteY4" fmla="*/ 150019 h 1345406"/>
                <a:gd name="connsiteX5" fmla="*/ 192881 w 578644"/>
                <a:gd name="connsiteY5" fmla="*/ 128588 h 1345406"/>
                <a:gd name="connsiteX6" fmla="*/ 147638 w 578644"/>
                <a:gd name="connsiteY6" fmla="*/ 107156 h 1345406"/>
                <a:gd name="connsiteX7" fmla="*/ 95250 w 578644"/>
                <a:gd name="connsiteY7" fmla="*/ 88106 h 1345406"/>
                <a:gd name="connsiteX8" fmla="*/ 42863 w 578644"/>
                <a:gd name="connsiteY8" fmla="*/ 73819 h 1345406"/>
                <a:gd name="connsiteX9" fmla="*/ 21431 w 578644"/>
                <a:gd name="connsiteY9" fmla="*/ 64294 h 1345406"/>
                <a:gd name="connsiteX10" fmla="*/ 2381 w 578644"/>
                <a:gd name="connsiteY10" fmla="*/ 38100 h 1345406"/>
                <a:gd name="connsiteX11" fmla="*/ 0 w 578644"/>
                <a:gd name="connsiteY11" fmla="*/ 16669 h 1345406"/>
                <a:gd name="connsiteX12" fmla="*/ 7144 w 578644"/>
                <a:gd name="connsiteY12" fmla="*/ 7144 h 1345406"/>
                <a:gd name="connsiteX13" fmla="*/ 35719 w 578644"/>
                <a:gd name="connsiteY13" fmla="*/ 0 h 1345406"/>
                <a:gd name="connsiteX14" fmla="*/ 130969 w 578644"/>
                <a:gd name="connsiteY14" fmla="*/ 0 h 1345406"/>
                <a:gd name="connsiteX15" fmla="*/ 221456 w 578644"/>
                <a:gd name="connsiteY15" fmla="*/ 9525 h 1345406"/>
                <a:gd name="connsiteX16" fmla="*/ 335756 w 578644"/>
                <a:gd name="connsiteY16" fmla="*/ 33338 h 1345406"/>
                <a:gd name="connsiteX17" fmla="*/ 411956 w 578644"/>
                <a:gd name="connsiteY17" fmla="*/ 57150 h 1345406"/>
                <a:gd name="connsiteX18" fmla="*/ 459581 w 578644"/>
                <a:gd name="connsiteY18" fmla="*/ 76200 h 1345406"/>
                <a:gd name="connsiteX19" fmla="*/ 502444 w 578644"/>
                <a:gd name="connsiteY19" fmla="*/ 97631 h 1345406"/>
                <a:gd name="connsiteX20" fmla="*/ 540544 w 578644"/>
                <a:gd name="connsiteY20" fmla="*/ 128588 h 1345406"/>
                <a:gd name="connsiteX21" fmla="*/ 571500 w 578644"/>
                <a:gd name="connsiteY21" fmla="*/ 161925 h 1345406"/>
                <a:gd name="connsiteX22" fmla="*/ 578644 w 578644"/>
                <a:gd name="connsiteY22" fmla="*/ 183356 h 1345406"/>
                <a:gd name="connsiteX23" fmla="*/ 576263 w 578644"/>
                <a:gd name="connsiteY23" fmla="*/ 204788 h 1345406"/>
                <a:gd name="connsiteX24" fmla="*/ 559594 w 578644"/>
                <a:gd name="connsiteY24" fmla="*/ 233363 h 1345406"/>
                <a:gd name="connsiteX25" fmla="*/ 526256 w 578644"/>
                <a:gd name="connsiteY25" fmla="*/ 266700 h 1345406"/>
                <a:gd name="connsiteX26" fmla="*/ 511969 w 578644"/>
                <a:gd name="connsiteY26" fmla="*/ 280988 h 1345406"/>
                <a:gd name="connsiteX27" fmla="*/ 500063 w 578644"/>
                <a:gd name="connsiteY27" fmla="*/ 309563 h 1345406"/>
                <a:gd name="connsiteX28" fmla="*/ 481013 w 578644"/>
                <a:gd name="connsiteY28" fmla="*/ 400050 h 1345406"/>
                <a:gd name="connsiteX29" fmla="*/ 466725 w 578644"/>
                <a:gd name="connsiteY29" fmla="*/ 502444 h 1345406"/>
                <a:gd name="connsiteX30" fmla="*/ 457200 w 578644"/>
                <a:gd name="connsiteY30" fmla="*/ 571500 h 1345406"/>
                <a:gd name="connsiteX31" fmla="*/ 450056 w 578644"/>
                <a:gd name="connsiteY31" fmla="*/ 678656 h 1345406"/>
                <a:gd name="connsiteX32" fmla="*/ 452438 w 578644"/>
                <a:gd name="connsiteY32" fmla="*/ 1304925 h 1345406"/>
                <a:gd name="connsiteX33" fmla="*/ 250031 w 578644"/>
                <a:gd name="connsiteY33" fmla="*/ 1345406 h 1345406"/>
                <a:gd name="connsiteX34" fmla="*/ 250031 w 578644"/>
                <a:gd name="connsiteY34" fmla="*/ 4500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1345406">
                  <a:moveTo>
                    <a:pt x="250031" y="450056"/>
                  </a:moveTo>
                  <a:lnTo>
                    <a:pt x="250031" y="209550"/>
                  </a:lnTo>
                  <a:lnTo>
                    <a:pt x="247650" y="195263"/>
                  </a:lnTo>
                  <a:lnTo>
                    <a:pt x="238125" y="176213"/>
                  </a:lnTo>
                  <a:lnTo>
                    <a:pt x="219075" y="150019"/>
                  </a:lnTo>
                  <a:lnTo>
                    <a:pt x="192881" y="128588"/>
                  </a:lnTo>
                  <a:lnTo>
                    <a:pt x="147638" y="107156"/>
                  </a:lnTo>
                  <a:lnTo>
                    <a:pt x="95250" y="88106"/>
                  </a:lnTo>
                  <a:lnTo>
                    <a:pt x="42863" y="73819"/>
                  </a:lnTo>
                  <a:lnTo>
                    <a:pt x="21431" y="64294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30969" y="0"/>
                  </a:lnTo>
                  <a:lnTo>
                    <a:pt x="221456" y="9525"/>
                  </a:lnTo>
                  <a:lnTo>
                    <a:pt x="335756" y="33338"/>
                  </a:lnTo>
                  <a:lnTo>
                    <a:pt x="411956" y="57150"/>
                  </a:lnTo>
                  <a:lnTo>
                    <a:pt x="459581" y="76200"/>
                  </a:lnTo>
                  <a:lnTo>
                    <a:pt x="502444" y="97631"/>
                  </a:lnTo>
                  <a:lnTo>
                    <a:pt x="540544" y="128588"/>
                  </a:lnTo>
                  <a:lnTo>
                    <a:pt x="571500" y="161925"/>
                  </a:lnTo>
                  <a:lnTo>
                    <a:pt x="578644" y="183356"/>
                  </a:lnTo>
                  <a:lnTo>
                    <a:pt x="576263" y="204788"/>
                  </a:lnTo>
                  <a:lnTo>
                    <a:pt x="559594" y="233363"/>
                  </a:lnTo>
                  <a:lnTo>
                    <a:pt x="526256" y="266700"/>
                  </a:lnTo>
                  <a:lnTo>
                    <a:pt x="511969" y="280988"/>
                  </a:lnTo>
                  <a:lnTo>
                    <a:pt x="500063" y="309563"/>
                  </a:lnTo>
                  <a:lnTo>
                    <a:pt x="481013" y="400050"/>
                  </a:lnTo>
                  <a:lnTo>
                    <a:pt x="466725" y="502444"/>
                  </a:lnTo>
                  <a:lnTo>
                    <a:pt x="457200" y="571500"/>
                  </a:lnTo>
                  <a:lnTo>
                    <a:pt x="450056" y="678656"/>
                  </a:lnTo>
                  <a:lnTo>
                    <a:pt x="452438" y="1304925"/>
                  </a:lnTo>
                  <a:lnTo>
                    <a:pt x="250031" y="1345406"/>
                  </a:lnTo>
                  <a:lnTo>
                    <a:pt x="25003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1C8A595B-2D0D-ED41-A365-06F3B5FC77A0}"/>
                </a:ext>
              </a:extLst>
            </p:cNvPr>
            <p:cNvSpPr/>
            <p:nvPr/>
          </p:nvSpPr>
          <p:spPr>
            <a:xfrm>
              <a:off x="2632075" y="2582863"/>
              <a:ext cx="2339975" cy="577850"/>
            </a:xfrm>
            <a:custGeom>
              <a:avLst/>
              <a:gdLst>
                <a:gd name="connsiteX0" fmla="*/ 907257 w 2340769"/>
                <a:gd name="connsiteY0" fmla="*/ 202407 h 576263"/>
                <a:gd name="connsiteX1" fmla="*/ 1102519 w 2340769"/>
                <a:gd name="connsiteY1" fmla="*/ 159544 h 576263"/>
                <a:gd name="connsiteX2" fmla="*/ 1238250 w 2340769"/>
                <a:gd name="connsiteY2" fmla="*/ 128588 h 576263"/>
                <a:gd name="connsiteX3" fmla="*/ 1414463 w 2340769"/>
                <a:gd name="connsiteY3" fmla="*/ 90488 h 576263"/>
                <a:gd name="connsiteX4" fmla="*/ 1583532 w 2340769"/>
                <a:gd name="connsiteY4" fmla="*/ 71438 h 576263"/>
                <a:gd name="connsiteX5" fmla="*/ 1714500 w 2340769"/>
                <a:gd name="connsiteY5" fmla="*/ 54769 h 576263"/>
                <a:gd name="connsiteX6" fmla="*/ 1819275 w 2340769"/>
                <a:gd name="connsiteY6" fmla="*/ 40482 h 576263"/>
                <a:gd name="connsiteX7" fmla="*/ 1924050 w 2340769"/>
                <a:gd name="connsiteY7" fmla="*/ 21432 h 576263"/>
                <a:gd name="connsiteX8" fmla="*/ 1985963 w 2340769"/>
                <a:gd name="connsiteY8" fmla="*/ 4763 h 576263"/>
                <a:gd name="connsiteX9" fmla="*/ 2005013 w 2340769"/>
                <a:gd name="connsiteY9" fmla="*/ 0 h 576263"/>
                <a:gd name="connsiteX10" fmla="*/ 2043113 w 2340769"/>
                <a:gd name="connsiteY10" fmla="*/ 0 h 576263"/>
                <a:gd name="connsiteX11" fmla="*/ 2097882 w 2340769"/>
                <a:gd name="connsiteY11" fmla="*/ 2382 h 576263"/>
                <a:gd name="connsiteX12" fmla="*/ 2159794 w 2340769"/>
                <a:gd name="connsiteY12" fmla="*/ 7144 h 576263"/>
                <a:gd name="connsiteX13" fmla="*/ 2228850 w 2340769"/>
                <a:gd name="connsiteY13" fmla="*/ 16669 h 576263"/>
                <a:gd name="connsiteX14" fmla="*/ 2257425 w 2340769"/>
                <a:gd name="connsiteY14" fmla="*/ 23813 h 576263"/>
                <a:gd name="connsiteX15" fmla="*/ 2290763 w 2340769"/>
                <a:gd name="connsiteY15" fmla="*/ 40482 h 576263"/>
                <a:gd name="connsiteX16" fmla="*/ 2316957 w 2340769"/>
                <a:gd name="connsiteY16" fmla="*/ 59532 h 576263"/>
                <a:gd name="connsiteX17" fmla="*/ 2333625 w 2340769"/>
                <a:gd name="connsiteY17" fmla="*/ 80963 h 576263"/>
                <a:gd name="connsiteX18" fmla="*/ 2340769 w 2340769"/>
                <a:gd name="connsiteY18" fmla="*/ 104775 h 576263"/>
                <a:gd name="connsiteX19" fmla="*/ 2340769 w 2340769"/>
                <a:gd name="connsiteY19" fmla="*/ 126207 h 576263"/>
                <a:gd name="connsiteX20" fmla="*/ 2336007 w 2340769"/>
                <a:gd name="connsiteY20" fmla="*/ 161925 h 576263"/>
                <a:gd name="connsiteX21" fmla="*/ 2283619 w 2340769"/>
                <a:gd name="connsiteY21" fmla="*/ 178594 h 576263"/>
                <a:gd name="connsiteX22" fmla="*/ 2140744 w 2340769"/>
                <a:gd name="connsiteY22" fmla="*/ 188119 h 576263"/>
                <a:gd name="connsiteX23" fmla="*/ 1947863 w 2340769"/>
                <a:gd name="connsiteY23" fmla="*/ 200025 h 576263"/>
                <a:gd name="connsiteX24" fmla="*/ 1685925 w 2340769"/>
                <a:gd name="connsiteY24" fmla="*/ 221457 h 576263"/>
                <a:gd name="connsiteX25" fmla="*/ 1526382 w 2340769"/>
                <a:gd name="connsiteY25" fmla="*/ 250032 h 576263"/>
                <a:gd name="connsiteX26" fmla="*/ 1309688 w 2340769"/>
                <a:gd name="connsiteY26" fmla="*/ 292894 h 576263"/>
                <a:gd name="connsiteX27" fmla="*/ 1095375 w 2340769"/>
                <a:gd name="connsiteY27" fmla="*/ 345282 h 576263"/>
                <a:gd name="connsiteX28" fmla="*/ 890588 w 2340769"/>
                <a:gd name="connsiteY28" fmla="*/ 402432 h 576263"/>
                <a:gd name="connsiteX29" fmla="*/ 709613 w 2340769"/>
                <a:gd name="connsiteY29" fmla="*/ 469107 h 576263"/>
                <a:gd name="connsiteX30" fmla="*/ 540544 w 2340769"/>
                <a:gd name="connsiteY30" fmla="*/ 521494 h 576263"/>
                <a:gd name="connsiteX31" fmla="*/ 476250 w 2340769"/>
                <a:gd name="connsiteY31" fmla="*/ 540544 h 576263"/>
                <a:gd name="connsiteX32" fmla="*/ 421482 w 2340769"/>
                <a:gd name="connsiteY32" fmla="*/ 566738 h 576263"/>
                <a:gd name="connsiteX33" fmla="*/ 392907 w 2340769"/>
                <a:gd name="connsiteY33" fmla="*/ 576263 h 576263"/>
                <a:gd name="connsiteX34" fmla="*/ 357188 w 2340769"/>
                <a:gd name="connsiteY34" fmla="*/ 564357 h 576263"/>
                <a:gd name="connsiteX35" fmla="*/ 300038 w 2340769"/>
                <a:gd name="connsiteY35" fmla="*/ 533400 h 576263"/>
                <a:gd name="connsiteX36" fmla="*/ 230982 w 2340769"/>
                <a:gd name="connsiteY36" fmla="*/ 492919 h 576263"/>
                <a:gd name="connsiteX37" fmla="*/ 145257 w 2340769"/>
                <a:gd name="connsiteY37" fmla="*/ 428625 h 576263"/>
                <a:gd name="connsiteX38" fmla="*/ 76200 w 2340769"/>
                <a:gd name="connsiteY38" fmla="*/ 364332 h 576263"/>
                <a:gd name="connsiteX39" fmla="*/ 33338 w 2340769"/>
                <a:gd name="connsiteY39" fmla="*/ 314325 h 576263"/>
                <a:gd name="connsiteX40" fmla="*/ 14288 w 2340769"/>
                <a:gd name="connsiteY40" fmla="*/ 290513 h 576263"/>
                <a:gd name="connsiteX41" fmla="*/ 4763 w 2340769"/>
                <a:gd name="connsiteY41" fmla="*/ 269082 h 576263"/>
                <a:gd name="connsiteX42" fmla="*/ 0 w 2340769"/>
                <a:gd name="connsiteY42" fmla="*/ 247650 h 576263"/>
                <a:gd name="connsiteX43" fmla="*/ 7144 w 2340769"/>
                <a:gd name="connsiteY43" fmla="*/ 228600 h 576263"/>
                <a:gd name="connsiteX44" fmla="*/ 21432 w 2340769"/>
                <a:gd name="connsiteY44" fmla="*/ 226219 h 576263"/>
                <a:gd name="connsiteX45" fmla="*/ 52388 w 2340769"/>
                <a:gd name="connsiteY45" fmla="*/ 238125 h 576263"/>
                <a:gd name="connsiteX46" fmla="*/ 85725 w 2340769"/>
                <a:gd name="connsiteY46" fmla="*/ 261938 h 576263"/>
                <a:gd name="connsiteX47" fmla="*/ 130969 w 2340769"/>
                <a:gd name="connsiteY47" fmla="*/ 283369 h 576263"/>
                <a:gd name="connsiteX48" fmla="*/ 185738 w 2340769"/>
                <a:gd name="connsiteY48" fmla="*/ 297657 h 576263"/>
                <a:gd name="connsiteX49" fmla="*/ 238125 w 2340769"/>
                <a:gd name="connsiteY49" fmla="*/ 307182 h 576263"/>
                <a:gd name="connsiteX50" fmla="*/ 319088 w 2340769"/>
                <a:gd name="connsiteY50" fmla="*/ 311944 h 576263"/>
                <a:gd name="connsiteX51" fmla="*/ 431007 w 2340769"/>
                <a:gd name="connsiteY51" fmla="*/ 302419 h 576263"/>
                <a:gd name="connsiteX52" fmla="*/ 692944 w 2340769"/>
                <a:gd name="connsiteY52" fmla="*/ 250032 h 576263"/>
                <a:gd name="connsiteX53" fmla="*/ 907257 w 2340769"/>
                <a:gd name="connsiteY53" fmla="*/ 202407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40769" h="576263">
                  <a:moveTo>
                    <a:pt x="907257" y="202407"/>
                  </a:moveTo>
                  <a:lnTo>
                    <a:pt x="1102519" y="159544"/>
                  </a:lnTo>
                  <a:lnTo>
                    <a:pt x="1238250" y="128588"/>
                  </a:lnTo>
                  <a:lnTo>
                    <a:pt x="1414463" y="90488"/>
                  </a:lnTo>
                  <a:lnTo>
                    <a:pt x="1583532" y="71438"/>
                  </a:lnTo>
                  <a:lnTo>
                    <a:pt x="1714500" y="54769"/>
                  </a:lnTo>
                  <a:lnTo>
                    <a:pt x="1819275" y="40482"/>
                  </a:lnTo>
                  <a:lnTo>
                    <a:pt x="1924050" y="21432"/>
                  </a:lnTo>
                  <a:lnTo>
                    <a:pt x="1985963" y="4763"/>
                  </a:lnTo>
                  <a:lnTo>
                    <a:pt x="2005013" y="0"/>
                  </a:lnTo>
                  <a:lnTo>
                    <a:pt x="2043113" y="0"/>
                  </a:lnTo>
                  <a:lnTo>
                    <a:pt x="2097882" y="2382"/>
                  </a:lnTo>
                  <a:lnTo>
                    <a:pt x="2159794" y="7144"/>
                  </a:lnTo>
                  <a:lnTo>
                    <a:pt x="2228850" y="16669"/>
                  </a:lnTo>
                  <a:lnTo>
                    <a:pt x="2257425" y="23813"/>
                  </a:lnTo>
                  <a:lnTo>
                    <a:pt x="2290763" y="40482"/>
                  </a:lnTo>
                  <a:lnTo>
                    <a:pt x="2316957" y="59532"/>
                  </a:lnTo>
                  <a:lnTo>
                    <a:pt x="2333625" y="80963"/>
                  </a:lnTo>
                  <a:lnTo>
                    <a:pt x="2340769" y="104775"/>
                  </a:lnTo>
                  <a:lnTo>
                    <a:pt x="2340769" y="126207"/>
                  </a:lnTo>
                  <a:lnTo>
                    <a:pt x="2336007" y="161925"/>
                  </a:lnTo>
                  <a:lnTo>
                    <a:pt x="2283619" y="178594"/>
                  </a:lnTo>
                  <a:lnTo>
                    <a:pt x="2140744" y="188119"/>
                  </a:lnTo>
                  <a:lnTo>
                    <a:pt x="1947863" y="200025"/>
                  </a:lnTo>
                  <a:lnTo>
                    <a:pt x="1685925" y="221457"/>
                  </a:lnTo>
                  <a:lnTo>
                    <a:pt x="1526382" y="250032"/>
                  </a:lnTo>
                  <a:lnTo>
                    <a:pt x="1309688" y="292894"/>
                  </a:lnTo>
                  <a:lnTo>
                    <a:pt x="1095375" y="345282"/>
                  </a:lnTo>
                  <a:lnTo>
                    <a:pt x="890588" y="402432"/>
                  </a:lnTo>
                  <a:lnTo>
                    <a:pt x="709613" y="469107"/>
                  </a:lnTo>
                  <a:lnTo>
                    <a:pt x="540544" y="521494"/>
                  </a:lnTo>
                  <a:lnTo>
                    <a:pt x="476250" y="540544"/>
                  </a:lnTo>
                  <a:lnTo>
                    <a:pt x="421482" y="566738"/>
                  </a:lnTo>
                  <a:lnTo>
                    <a:pt x="392907" y="576263"/>
                  </a:lnTo>
                  <a:lnTo>
                    <a:pt x="357188" y="564357"/>
                  </a:lnTo>
                  <a:lnTo>
                    <a:pt x="300038" y="533400"/>
                  </a:lnTo>
                  <a:lnTo>
                    <a:pt x="230982" y="492919"/>
                  </a:lnTo>
                  <a:lnTo>
                    <a:pt x="145257" y="428625"/>
                  </a:lnTo>
                  <a:lnTo>
                    <a:pt x="76200" y="364332"/>
                  </a:lnTo>
                  <a:lnTo>
                    <a:pt x="33338" y="314325"/>
                  </a:lnTo>
                  <a:lnTo>
                    <a:pt x="14288" y="290513"/>
                  </a:lnTo>
                  <a:lnTo>
                    <a:pt x="4763" y="269082"/>
                  </a:lnTo>
                  <a:lnTo>
                    <a:pt x="0" y="247650"/>
                  </a:lnTo>
                  <a:lnTo>
                    <a:pt x="7144" y="228600"/>
                  </a:lnTo>
                  <a:lnTo>
                    <a:pt x="21432" y="226219"/>
                  </a:lnTo>
                  <a:lnTo>
                    <a:pt x="52388" y="238125"/>
                  </a:lnTo>
                  <a:lnTo>
                    <a:pt x="85725" y="261938"/>
                  </a:lnTo>
                  <a:lnTo>
                    <a:pt x="130969" y="283369"/>
                  </a:lnTo>
                  <a:lnTo>
                    <a:pt x="185738" y="297657"/>
                  </a:lnTo>
                  <a:lnTo>
                    <a:pt x="238125" y="307182"/>
                  </a:lnTo>
                  <a:lnTo>
                    <a:pt x="319088" y="311944"/>
                  </a:lnTo>
                  <a:lnTo>
                    <a:pt x="431007" y="302419"/>
                  </a:lnTo>
                  <a:lnTo>
                    <a:pt x="692944" y="250032"/>
                  </a:lnTo>
                  <a:lnTo>
                    <a:pt x="907257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D2093F5D-32F7-524C-B0EF-F747DDBD4027}"/>
                </a:ext>
              </a:extLst>
            </p:cNvPr>
            <p:cNvSpPr/>
            <p:nvPr/>
          </p:nvSpPr>
          <p:spPr>
            <a:xfrm>
              <a:off x="2524125" y="3011488"/>
              <a:ext cx="1127125" cy="989012"/>
            </a:xfrm>
            <a:custGeom>
              <a:avLst/>
              <a:gdLst>
                <a:gd name="connsiteX0" fmla="*/ 802481 w 1126331"/>
                <a:gd name="connsiteY0" fmla="*/ 511969 h 988219"/>
                <a:gd name="connsiteX1" fmla="*/ 964406 w 1126331"/>
                <a:gd name="connsiteY1" fmla="*/ 385763 h 988219"/>
                <a:gd name="connsiteX2" fmla="*/ 1033463 w 1126331"/>
                <a:gd name="connsiteY2" fmla="*/ 330994 h 988219"/>
                <a:gd name="connsiteX3" fmla="*/ 1057275 w 1126331"/>
                <a:gd name="connsiteY3" fmla="*/ 319088 h 988219"/>
                <a:gd name="connsiteX4" fmla="*/ 1073944 w 1126331"/>
                <a:gd name="connsiteY4" fmla="*/ 311944 h 988219"/>
                <a:gd name="connsiteX5" fmla="*/ 1104900 w 1126331"/>
                <a:gd name="connsiteY5" fmla="*/ 292894 h 988219"/>
                <a:gd name="connsiteX6" fmla="*/ 1123950 w 1126331"/>
                <a:gd name="connsiteY6" fmla="*/ 271463 h 988219"/>
                <a:gd name="connsiteX7" fmla="*/ 1126331 w 1126331"/>
                <a:gd name="connsiteY7" fmla="*/ 257175 h 988219"/>
                <a:gd name="connsiteX8" fmla="*/ 1121569 w 1126331"/>
                <a:gd name="connsiteY8" fmla="*/ 238125 h 988219"/>
                <a:gd name="connsiteX9" fmla="*/ 1107281 w 1126331"/>
                <a:gd name="connsiteY9" fmla="*/ 216694 h 988219"/>
                <a:gd name="connsiteX10" fmla="*/ 1076325 w 1126331"/>
                <a:gd name="connsiteY10" fmla="*/ 192882 h 988219"/>
                <a:gd name="connsiteX11" fmla="*/ 1007269 w 1126331"/>
                <a:gd name="connsiteY11" fmla="*/ 154782 h 988219"/>
                <a:gd name="connsiteX12" fmla="*/ 933450 w 1126331"/>
                <a:gd name="connsiteY12" fmla="*/ 111919 h 988219"/>
                <a:gd name="connsiteX13" fmla="*/ 900113 w 1126331"/>
                <a:gd name="connsiteY13" fmla="*/ 90488 h 988219"/>
                <a:gd name="connsiteX14" fmla="*/ 847725 w 1126331"/>
                <a:gd name="connsiteY14" fmla="*/ 50007 h 988219"/>
                <a:gd name="connsiteX15" fmla="*/ 790575 w 1126331"/>
                <a:gd name="connsiteY15" fmla="*/ 0 h 988219"/>
                <a:gd name="connsiteX16" fmla="*/ 659606 w 1126331"/>
                <a:gd name="connsiteY16" fmla="*/ 61913 h 988219"/>
                <a:gd name="connsiteX17" fmla="*/ 716756 w 1126331"/>
                <a:gd name="connsiteY17" fmla="*/ 107157 h 988219"/>
                <a:gd name="connsiteX18" fmla="*/ 738188 w 1126331"/>
                <a:gd name="connsiteY18" fmla="*/ 128588 h 988219"/>
                <a:gd name="connsiteX19" fmla="*/ 752475 w 1126331"/>
                <a:gd name="connsiteY19" fmla="*/ 145257 h 988219"/>
                <a:gd name="connsiteX20" fmla="*/ 759619 w 1126331"/>
                <a:gd name="connsiteY20" fmla="*/ 159544 h 988219"/>
                <a:gd name="connsiteX21" fmla="*/ 762000 w 1126331"/>
                <a:gd name="connsiteY21" fmla="*/ 173832 h 988219"/>
                <a:gd name="connsiteX22" fmla="*/ 757238 w 1126331"/>
                <a:gd name="connsiteY22" fmla="*/ 188119 h 988219"/>
                <a:gd name="connsiteX23" fmla="*/ 723900 w 1126331"/>
                <a:gd name="connsiteY23" fmla="*/ 240507 h 988219"/>
                <a:gd name="connsiteX24" fmla="*/ 664369 w 1126331"/>
                <a:gd name="connsiteY24" fmla="*/ 326232 h 988219"/>
                <a:gd name="connsiteX25" fmla="*/ 588169 w 1126331"/>
                <a:gd name="connsiteY25" fmla="*/ 423863 h 988219"/>
                <a:gd name="connsiteX26" fmla="*/ 500063 w 1126331"/>
                <a:gd name="connsiteY26" fmla="*/ 521494 h 988219"/>
                <a:gd name="connsiteX27" fmla="*/ 395288 w 1126331"/>
                <a:gd name="connsiteY27" fmla="*/ 623888 h 988219"/>
                <a:gd name="connsiteX28" fmla="*/ 311944 w 1126331"/>
                <a:gd name="connsiteY28" fmla="*/ 697707 h 988219"/>
                <a:gd name="connsiteX29" fmla="*/ 176213 w 1126331"/>
                <a:gd name="connsiteY29" fmla="*/ 807244 h 988219"/>
                <a:gd name="connsiteX30" fmla="*/ 69056 w 1126331"/>
                <a:gd name="connsiteY30" fmla="*/ 888207 h 988219"/>
                <a:gd name="connsiteX31" fmla="*/ 14288 w 1126331"/>
                <a:gd name="connsiteY31" fmla="*/ 926307 h 988219"/>
                <a:gd name="connsiteX32" fmla="*/ 2381 w 1126331"/>
                <a:gd name="connsiteY32" fmla="*/ 947738 h 988219"/>
                <a:gd name="connsiteX33" fmla="*/ 0 w 1126331"/>
                <a:gd name="connsiteY33" fmla="*/ 966788 h 988219"/>
                <a:gd name="connsiteX34" fmla="*/ 4763 w 1126331"/>
                <a:gd name="connsiteY34" fmla="*/ 981075 h 988219"/>
                <a:gd name="connsiteX35" fmla="*/ 14288 w 1126331"/>
                <a:gd name="connsiteY35" fmla="*/ 988219 h 988219"/>
                <a:gd name="connsiteX36" fmla="*/ 35719 w 1126331"/>
                <a:gd name="connsiteY36" fmla="*/ 988219 h 988219"/>
                <a:gd name="connsiteX37" fmla="*/ 85725 w 1126331"/>
                <a:gd name="connsiteY37" fmla="*/ 962025 h 988219"/>
                <a:gd name="connsiteX38" fmla="*/ 250031 w 1126331"/>
                <a:gd name="connsiteY38" fmla="*/ 878682 h 988219"/>
                <a:gd name="connsiteX39" fmla="*/ 416719 w 1126331"/>
                <a:gd name="connsiteY39" fmla="*/ 783432 h 988219"/>
                <a:gd name="connsiteX40" fmla="*/ 597694 w 1126331"/>
                <a:gd name="connsiteY40" fmla="*/ 664369 h 988219"/>
                <a:gd name="connsiteX41" fmla="*/ 802481 w 1126331"/>
                <a:gd name="connsiteY41" fmla="*/ 5119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988219">
                  <a:moveTo>
                    <a:pt x="802481" y="511969"/>
                  </a:moveTo>
                  <a:lnTo>
                    <a:pt x="964406" y="385763"/>
                  </a:lnTo>
                  <a:lnTo>
                    <a:pt x="1033463" y="330994"/>
                  </a:lnTo>
                  <a:lnTo>
                    <a:pt x="1057275" y="319088"/>
                  </a:lnTo>
                  <a:lnTo>
                    <a:pt x="1073944" y="311944"/>
                  </a:lnTo>
                  <a:lnTo>
                    <a:pt x="1104900" y="292894"/>
                  </a:lnTo>
                  <a:lnTo>
                    <a:pt x="1123950" y="271463"/>
                  </a:lnTo>
                  <a:lnTo>
                    <a:pt x="1126331" y="257175"/>
                  </a:lnTo>
                  <a:lnTo>
                    <a:pt x="1121569" y="238125"/>
                  </a:lnTo>
                  <a:lnTo>
                    <a:pt x="1107281" y="216694"/>
                  </a:lnTo>
                  <a:lnTo>
                    <a:pt x="1076325" y="192882"/>
                  </a:lnTo>
                  <a:lnTo>
                    <a:pt x="1007269" y="154782"/>
                  </a:lnTo>
                  <a:lnTo>
                    <a:pt x="933450" y="111919"/>
                  </a:lnTo>
                  <a:lnTo>
                    <a:pt x="900113" y="90488"/>
                  </a:lnTo>
                  <a:lnTo>
                    <a:pt x="847725" y="50007"/>
                  </a:lnTo>
                  <a:lnTo>
                    <a:pt x="790575" y="0"/>
                  </a:lnTo>
                  <a:lnTo>
                    <a:pt x="659606" y="61913"/>
                  </a:lnTo>
                  <a:lnTo>
                    <a:pt x="716756" y="107157"/>
                  </a:lnTo>
                  <a:lnTo>
                    <a:pt x="738188" y="128588"/>
                  </a:lnTo>
                  <a:lnTo>
                    <a:pt x="752475" y="145257"/>
                  </a:lnTo>
                  <a:lnTo>
                    <a:pt x="759619" y="159544"/>
                  </a:lnTo>
                  <a:lnTo>
                    <a:pt x="762000" y="173832"/>
                  </a:lnTo>
                  <a:lnTo>
                    <a:pt x="757238" y="188119"/>
                  </a:lnTo>
                  <a:lnTo>
                    <a:pt x="723900" y="240507"/>
                  </a:lnTo>
                  <a:lnTo>
                    <a:pt x="664369" y="326232"/>
                  </a:lnTo>
                  <a:lnTo>
                    <a:pt x="588169" y="423863"/>
                  </a:lnTo>
                  <a:lnTo>
                    <a:pt x="500063" y="521494"/>
                  </a:lnTo>
                  <a:lnTo>
                    <a:pt x="395288" y="623888"/>
                  </a:lnTo>
                  <a:lnTo>
                    <a:pt x="311944" y="697707"/>
                  </a:lnTo>
                  <a:lnTo>
                    <a:pt x="176213" y="807244"/>
                  </a:lnTo>
                  <a:lnTo>
                    <a:pt x="69056" y="888207"/>
                  </a:lnTo>
                  <a:lnTo>
                    <a:pt x="14288" y="926307"/>
                  </a:lnTo>
                  <a:lnTo>
                    <a:pt x="2381" y="947738"/>
                  </a:lnTo>
                  <a:lnTo>
                    <a:pt x="0" y="966788"/>
                  </a:lnTo>
                  <a:lnTo>
                    <a:pt x="4763" y="981075"/>
                  </a:lnTo>
                  <a:lnTo>
                    <a:pt x="14288" y="988219"/>
                  </a:lnTo>
                  <a:lnTo>
                    <a:pt x="35719" y="988219"/>
                  </a:lnTo>
                  <a:lnTo>
                    <a:pt x="85725" y="962025"/>
                  </a:lnTo>
                  <a:lnTo>
                    <a:pt x="250031" y="878682"/>
                  </a:lnTo>
                  <a:lnTo>
                    <a:pt x="416719" y="783432"/>
                  </a:lnTo>
                  <a:lnTo>
                    <a:pt x="597694" y="664369"/>
                  </a:lnTo>
                  <a:lnTo>
                    <a:pt x="802481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466FB1EB-B495-FD4F-8738-54C53120BF38}"/>
                </a:ext>
              </a:extLst>
            </p:cNvPr>
            <p:cNvSpPr/>
            <p:nvPr/>
          </p:nvSpPr>
          <p:spPr>
            <a:xfrm>
              <a:off x="4175125" y="2776538"/>
              <a:ext cx="939800" cy="676275"/>
            </a:xfrm>
            <a:custGeom>
              <a:avLst/>
              <a:gdLst>
                <a:gd name="connsiteX0" fmla="*/ 100013 w 940594"/>
                <a:gd name="connsiteY0" fmla="*/ 307181 h 676275"/>
                <a:gd name="connsiteX1" fmla="*/ 100013 w 940594"/>
                <a:gd name="connsiteY1" fmla="*/ 238125 h 676275"/>
                <a:gd name="connsiteX2" fmla="*/ 95250 w 940594"/>
                <a:gd name="connsiteY2" fmla="*/ 192881 h 676275"/>
                <a:gd name="connsiteX3" fmla="*/ 85725 w 940594"/>
                <a:gd name="connsiteY3" fmla="*/ 145256 h 676275"/>
                <a:gd name="connsiteX4" fmla="*/ 71438 w 940594"/>
                <a:gd name="connsiteY4" fmla="*/ 107156 h 676275"/>
                <a:gd name="connsiteX5" fmla="*/ 52388 w 940594"/>
                <a:gd name="connsiteY5" fmla="*/ 78581 h 676275"/>
                <a:gd name="connsiteX6" fmla="*/ 33338 w 940594"/>
                <a:gd name="connsiteY6" fmla="*/ 57150 h 676275"/>
                <a:gd name="connsiteX7" fmla="*/ 0 w 940594"/>
                <a:gd name="connsiteY7" fmla="*/ 30956 h 676275"/>
                <a:gd name="connsiteX8" fmla="*/ 161925 w 940594"/>
                <a:gd name="connsiteY8" fmla="*/ 0 h 676275"/>
                <a:gd name="connsiteX9" fmla="*/ 169069 w 940594"/>
                <a:gd name="connsiteY9" fmla="*/ 35718 h 676275"/>
                <a:gd name="connsiteX10" fmla="*/ 178594 w 940594"/>
                <a:gd name="connsiteY10" fmla="*/ 57150 h 676275"/>
                <a:gd name="connsiteX11" fmla="*/ 190500 w 940594"/>
                <a:gd name="connsiteY11" fmla="*/ 71437 h 676275"/>
                <a:gd name="connsiteX12" fmla="*/ 223838 w 940594"/>
                <a:gd name="connsiteY12" fmla="*/ 80962 h 676275"/>
                <a:gd name="connsiteX13" fmla="*/ 259557 w 940594"/>
                <a:gd name="connsiteY13" fmla="*/ 90487 h 676275"/>
                <a:gd name="connsiteX14" fmla="*/ 304800 w 940594"/>
                <a:gd name="connsiteY14" fmla="*/ 109537 h 676275"/>
                <a:gd name="connsiteX15" fmla="*/ 338138 w 940594"/>
                <a:gd name="connsiteY15" fmla="*/ 130968 h 676275"/>
                <a:gd name="connsiteX16" fmla="*/ 354807 w 940594"/>
                <a:gd name="connsiteY16" fmla="*/ 145256 h 676275"/>
                <a:gd name="connsiteX17" fmla="*/ 364332 w 940594"/>
                <a:gd name="connsiteY17" fmla="*/ 161925 h 676275"/>
                <a:gd name="connsiteX18" fmla="*/ 366713 w 940594"/>
                <a:gd name="connsiteY18" fmla="*/ 178593 h 676275"/>
                <a:gd name="connsiteX19" fmla="*/ 357188 w 940594"/>
                <a:gd name="connsiteY19" fmla="*/ 190500 h 676275"/>
                <a:gd name="connsiteX20" fmla="*/ 338138 w 940594"/>
                <a:gd name="connsiteY20" fmla="*/ 211931 h 676275"/>
                <a:gd name="connsiteX21" fmla="*/ 319088 w 940594"/>
                <a:gd name="connsiteY21" fmla="*/ 240506 h 676275"/>
                <a:gd name="connsiteX22" fmla="*/ 297657 w 940594"/>
                <a:gd name="connsiteY22" fmla="*/ 288131 h 676275"/>
                <a:gd name="connsiteX23" fmla="*/ 285750 w 940594"/>
                <a:gd name="connsiteY23" fmla="*/ 347662 h 676275"/>
                <a:gd name="connsiteX24" fmla="*/ 278607 w 940594"/>
                <a:gd name="connsiteY24" fmla="*/ 416718 h 676275"/>
                <a:gd name="connsiteX25" fmla="*/ 285750 w 940594"/>
                <a:gd name="connsiteY25" fmla="*/ 469106 h 676275"/>
                <a:gd name="connsiteX26" fmla="*/ 300038 w 940594"/>
                <a:gd name="connsiteY26" fmla="*/ 504825 h 676275"/>
                <a:gd name="connsiteX27" fmla="*/ 316707 w 940594"/>
                <a:gd name="connsiteY27" fmla="*/ 523875 h 676275"/>
                <a:gd name="connsiteX28" fmla="*/ 335757 w 940594"/>
                <a:gd name="connsiteY28" fmla="*/ 533400 h 676275"/>
                <a:gd name="connsiteX29" fmla="*/ 359569 w 940594"/>
                <a:gd name="connsiteY29" fmla="*/ 538162 h 676275"/>
                <a:gd name="connsiteX30" fmla="*/ 392907 w 940594"/>
                <a:gd name="connsiteY30" fmla="*/ 540543 h 676275"/>
                <a:gd name="connsiteX31" fmla="*/ 497682 w 940594"/>
                <a:gd name="connsiteY31" fmla="*/ 526256 h 676275"/>
                <a:gd name="connsiteX32" fmla="*/ 573882 w 940594"/>
                <a:gd name="connsiteY32" fmla="*/ 509587 h 676275"/>
                <a:gd name="connsiteX33" fmla="*/ 623888 w 940594"/>
                <a:gd name="connsiteY33" fmla="*/ 488156 h 676275"/>
                <a:gd name="connsiteX34" fmla="*/ 654844 w 940594"/>
                <a:gd name="connsiteY34" fmla="*/ 471487 h 676275"/>
                <a:gd name="connsiteX35" fmla="*/ 685800 w 940594"/>
                <a:gd name="connsiteY35" fmla="*/ 450056 h 676275"/>
                <a:gd name="connsiteX36" fmla="*/ 702469 w 940594"/>
                <a:gd name="connsiteY36" fmla="*/ 445293 h 676275"/>
                <a:gd name="connsiteX37" fmla="*/ 733425 w 940594"/>
                <a:gd name="connsiteY37" fmla="*/ 447675 h 676275"/>
                <a:gd name="connsiteX38" fmla="*/ 778669 w 940594"/>
                <a:gd name="connsiteY38" fmla="*/ 457200 h 676275"/>
                <a:gd name="connsiteX39" fmla="*/ 823913 w 940594"/>
                <a:gd name="connsiteY39" fmla="*/ 476250 h 676275"/>
                <a:gd name="connsiteX40" fmla="*/ 869157 w 940594"/>
                <a:gd name="connsiteY40" fmla="*/ 500062 h 676275"/>
                <a:gd name="connsiteX41" fmla="*/ 900113 w 940594"/>
                <a:gd name="connsiteY41" fmla="*/ 521493 h 676275"/>
                <a:gd name="connsiteX42" fmla="*/ 926307 w 940594"/>
                <a:gd name="connsiteY42" fmla="*/ 545306 h 676275"/>
                <a:gd name="connsiteX43" fmla="*/ 938213 w 940594"/>
                <a:gd name="connsiteY43" fmla="*/ 564356 h 676275"/>
                <a:gd name="connsiteX44" fmla="*/ 940594 w 940594"/>
                <a:gd name="connsiteY44" fmla="*/ 585787 h 676275"/>
                <a:gd name="connsiteX45" fmla="*/ 928688 w 940594"/>
                <a:gd name="connsiteY45" fmla="*/ 607218 h 676275"/>
                <a:gd name="connsiteX46" fmla="*/ 904875 w 940594"/>
                <a:gd name="connsiteY46" fmla="*/ 631031 h 676275"/>
                <a:gd name="connsiteX47" fmla="*/ 869157 w 940594"/>
                <a:gd name="connsiteY47" fmla="*/ 650081 h 676275"/>
                <a:gd name="connsiteX48" fmla="*/ 831057 w 940594"/>
                <a:gd name="connsiteY48" fmla="*/ 661987 h 676275"/>
                <a:gd name="connsiteX49" fmla="*/ 757238 w 940594"/>
                <a:gd name="connsiteY49" fmla="*/ 671512 h 676275"/>
                <a:gd name="connsiteX50" fmla="*/ 631032 w 940594"/>
                <a:gd name="connsiteY50" fmla="*/ 673893 h 676275"/>
                <a:gd name="connsiteX51" fmla="*/ 416719 w 940594"/>
                <a:gd name="connsiteY51" fmla="*/ 676275 h 676275"/>
                <a:gd name="connsiteX52" fmla="*/ 290513 w 940594"/>
                <a:gd name="connsiteY52" fmla="*/ 673893 h 676275"/>
                <a:gd name="connsiteX53" fmla="*/ 264319 w 940594"/>
                <a:gd name="connsiteY53" fmla="*/ 673893 h 676275"/>
                <a:gd name="connsiteX54" fmla="*/ 226219 w 940594"/>
                <a:gd name="connsiteY54" fmla="*/ 666750 h 676275"/>
                <a:gd name="connsiteX55" fmla="*/ 192882 w 940594"/>
                <a:gd name="connsiteY55" fmla="*/ 650081 h 676275"/>
                <a:gd name="connsiteX56" fmla="*/ 159544 w 940594"/>
                <a:gd name="connsiteY56" fmla="*/ 626268 h 676275"/>
                <a:gd name="connsiteX57" fmla="*/ 140494 w 940594"/>
                <a:gd name="connsiteY57" fmla="*/ 602456 h 676275"/>
                <a:gd name="connsiteX58" fmla="*/ 128588 w 940594"/>
                <a:gd name="connsiteY58" fmla="*/ 576262 h 676275"/>
                <a:gd name="connsiteX59" fmla="*/ 119063 w 940594"/>
                <a:gd name="connsiteY59" fmla="*/ 538162 h 676275"/>
                <a:gd name="connsiteX60" fmla="*/ 107157 w 940594"/>
                <a:gd name="connsiteY60" fmla="*/ 440531 h 676275"/>
                <a:gd name="connsiteX61" fmla="*/ 100013 w 940594"/>
                <a:gd name="connsiteY61" fmla="*/ 30718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40594" h="676275">
                  <a:moveTo>
                    <a:pt x="100013" y="307181"/>
                  </a:moveTo>
                  <a:lnTo>
                    <a:pt x="100013" y="238125"/>
                  </a:lnTo>
                  <a:lnTo>
                    <a:pt x="95250" y="192881"/>
                  </a:lnTo>
                  <a:lnTo>
                    <a:pt x="85725" y="145256"/>
                  </a:lnTo>
                  <a:lnTo>
                    <a:pt x="71438" y="107156"/>
                  </a:lnTo>
                  <a:lnTo>
                    <a:pt x="52388" y="78581"/>
                  </a:lnTo>
                  <a:lnTo>
                    <a:pt x="33338" y="57150"/>
                  </a:lnTo>
                  <a:lnTo>
                    <a:pt x="0" y="30956"/>
                  </a:lnTo>
                  <a:lnTo>
                    <a:pt x="161925" y="0"/>
                  </a:lnTo>
                  <a:lnTo>
                    <a:pt x="169069" y="35718"/>
                  </a:lnTo>
                  <a:lnTo>
                    <a:pt x="178594" y="57150"/>
                  </a:lnTo>
                  <a:lnTo>
                    <a:pt x="190500" y="71437"/>
                  </a:lnTo>
                  <a:lnTo>
                    <a:pt x="223838" y="80962"/>
                  </a:lnTo>
                  <a:lnTo>
                    <a:pt x="259557" y="90487"/>
                  </a:lnTo>
                  <a:lnTo>
                    <a:pt x="304800" y="109537"/>
                  </a:lnTo>
                  <a:lnTo>
                    <a:pt x="338138" y="130968"/>
                  </a:lnTo>
                  <a:lnTo>
                    <a:pt x="354807" y="145256"/>
                  </a:lnTo>
                  <a:lnTo>
                    <a:pt x="364332" y="161925"/>
                  </a:lnTo>
                  <a:lnTo>
                    <a:pt x="366713" y="178593"/>
                  </a:lnTo>
                  <a:lnTo>
                    <a:pt x="357188" y="190500"/>
                  </a:lnTo>
                  <a:lnTo>
                    <a:pt x="338138" y="211931"/>
                  </a:lnTo>
                  <a:lnTo>
                    <a:pt x="319088" y="240506"/>
                  </a:lnTo>
                  <a:lnTo>
                    <a:pt x="297657" y="288131"/>
                  </a:lnTo>
                  <a:lnTo>
                    <a:pt x="285750" y="347662"/>
                  </a:lnTo>
                  <a:lnTo>
                    <a:pt x="278607" y="416718"/>
                  </a:lnTo>
                  <a:lnTo>
                    <a:pt x="285750" y="469106"/>
                  </a:lnTo>
                  <a:lnTo>
                    <a:pt x="300038" y="504825"/>
                  </a:lnTo>
                  <a:lnTo>
                    <a:pt x="316707" y="523875"/>
                  </a:lnTo>
                  <a:lnTo>
                    <a:pt x="335757" y="533400"/>
                  </a:lnTo>
                  <a:lnTo>
                    <a:pt x="359569" y="538162"/>
                  </a:lnTo>
                  <a:lnTo>
                    <a:pt x="392907" y="540543"/>
                  </a:lnTo>
                  <a:lnTo>
                    <a:pt x="497682" y="526256"/>
                  </a:lnTo>
                  <a:lnTo>
                    <a:pt x="573882" y="509587"/>
                  </a:lnTo>
                  <a:lnTo>
                    <a:pt x="623888" y="488156"/>
                  </a:lnTo>
                  <a:lnTo>
                    <a:pt x="654844" y="471487"/>
                  </a:lnTo>
                  <a:lnTo>
                    <a:pt x="685800" y="450056"/>
                  </a:lnTo>
                  <a:lnTo>
                    <a:pt x="702469" y="445293"/>
                  </a:lnTo>
                  <a:lnTo>
                    <a:pt x="733425" y="447675"/>
                  </a:lnTo>
                  <a:lnTo>
                    <a:pt x="778669" y="457200"/>
                  </a:lnTo>
                  <a:lnTo>
                    <a:pt x="823913" y="476250"/>
                  </a:lnTo>
                  <a:lnTo>
                    <a:pt x="869157" y="500062"/>
                  </a:lnTo>
                  <a:lnTo>
                    <a:pt x="900113" y="521493"/>
                  </a:lnTo>
                  <a:lnTo>
                    <a:pt x="926307" y="545306"/>
                  </a:lnTo>
                  <a:lnTo>
                    <a:pt x="938213" y="564356"/>
                  </a:lnTo>
                  <a:lnTo>
                    <a:pt x="940594" y="585787"/>
                  </a:lnTo>
                  <a:lnTo>
                    <a:pt x="928688" y="607218"/>
                  </a:lnTo>
                  <a:lnTo>
                    <a:pt x="904875" y="631031"/>
                  </a:lnTo>
                  <a:lnTo>
                    <a:pt x="869157" y="650081"/>
                  </a:lnTo>
                  <a:lnTo>
                    <a:pt x="831057" y="661987"/>
                  </a:lnTo>
                  <a:lnTo>
                    <a:pt x="757238" y="671512"/>
                  </a:lnTo>
                  <a:lnTo>
                    <a:pt x="631032" y="673893"/>
                  </a:lnTo>
                  <a:lnTo>
                    <a:pt x="416719" y="676275"/>
                  </a:lnTo>
                  <a:lnTo>
                    <a:pt x="290513" y="673893"/>
                  </a:lnTo>
                  <a:lnTo>
                    <a:pt x="264319" y="673893"/>
                  </a:lnTo>
                  <a:lnTo>
                    <a:pt x="226219" y="666750"/>
                  </a:lnTo>
                  <a:lnTo>
                    <a:pt x="192882" y="650081"/>
                  </a:lnTo>
                  <a:lnTo>
                    <a:pt x="159544" y="626268"/>
                  </a:lnTo>
                  <a:lnTo>
                    <a:pt x="140494" y="602456"/>
                  </a:lnTo>
                  <a:lnTo>
                    <a:pt x="128588" y="576262"/>
                  </a:lnTo>
                  <a:lnTo>
                    <a:pt x="119063" y="538162"/>
                  </a:lnTo>
                  <a:lnTo>
                    <a:pt x="107157" y="440531"/>
                  </a:lnTo>
                  <a:lnTo>
                    <a:pt x="10001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7AF35E3C-3474-C141-96D5-41A8B6529A2A}"/>
                </a:ext>
              </a:extLst>
            </p:cNvPr>
            <p:cNvSpPr/>
            <p:nvPr/>
          </p:nvSpPr>
          <p:spPr>
            <a:xfrm>
              <a:off x="3124200" y="3743325"/>
              <a:ext cx="1489075" cy="419100"/>
            </a:xfrm>
            <a:custGeom>
              <a:avLst/>
              <a:gdLst>
                <a:gd name="connsiteX0" fmla="*/ 519113 w 1488281"/>
                <a:gd name="connsiteY0" fmla="*/ 152400 h 419100"/>
                <a:gd name="connsiteX1" fmla="*/ 735806 w 1488281"/>
                <a:gd name="connsiteY1" fmla="*/ 104775 h 419100"/>
                <a:gd name="connsiteX2" fmla="*/ 988219 w 1488281"/>
                <a:gd name="connsiteY2" fmla="*/ 54769 h 419100"/>
                <a:gd name="connsiteX3" fmla="*/ 1073944 w 1488281"/>
                <a:gd name="connsiteY3" fmla="*/ 26194 h 419100"/>
                <a:gd name="connsiteX4" fmla="*/ 1135856 w 1488281"/>
                <a:gd name="connsiteY4" fmla="*/ 2381 h 419100"/>
                <a:gd name="connsiteX5" fmla="*/ 1147763 w 1488281"/>
                <a:gd name="connsiteY5" fmla="*/ 0 h 419100"/>
                <a:gd name="connsiteX6" fmla="*/ 1231106 w 1488281"/>
                <a:gd name="connsiteY6" fmla="*/ 2381 h 419100"/>
                <a:gd name="connsiteX7" fmla="*/ 1326356 w 1488281"/>
                <a:gd name="connsiteY7" fmla="*/ 7144 h 419100"/>
                <a:gd name="connsiteX8" fmla="*/ 1400175 w 1488281"/>
                <a:gd name="connsiteY8" fmla="*/ 16669 h 419100"/>
                <a:gd name="connsiteX9" fmla="*/ 1440656 w 1488281"/>
                <a:gd name="connsiteY9" fmla="*/ 28575 h 419100"/>
                <a:gd name="connsiteX10" fmla="*/ 1464469 w 1488281"/>
                <a:gd name="connsiteY10" fmla="*/ 38100 h 419100"/>
                <a:gd name="connsiteX11" fmla="*/ 1478756 w 1488281"/>
                <a:gd name="connsiteY11" fmla="*/ 50006 h 419100"/>
                <a:gd name="connsiteX12" fmla="*/ 1485900 w 1488281"/>
                <a:gd name="connsiteY12" fmla="*/ 66675 h 419100"/>
                <a:gd name="connsiteX13" fmla="*/ 1488281 w 1488281"/>
                <a:gd name="connsiteY13" fmla="*/ 88106 h 419100"/>
                <a:gd name="connsiteX14" fmla="*/ 1485900 w 1488281"/>
                <a:gd name="connsiteY14" fmla="*/ 111919 h 419100"/>
                <a:gd name="connsiteX15" fmla="*/ 1473994 w 1488281"/>
                <a:gd name="connsiteY15" fmla="*/ 138113 h 419100"/>
                <a:gd name="connsiteX16" fmla="*/ 1450181 w 1488281"/>
                <a:gd name="connsiteY16" fmla="*/ 157163 h 419100"/>
                <a:gd name="connsiteX17" fmla="*/ 1419225 w 1488281"/>
                <a:gd name="connsiteY17" fmla="*/ 169069 h 419100"/>
                <a:gd name="connsiteX18" fmla="*/ 1354931 w 1488281"/>
                <a:gd name="connsiteY18" fmla="*/ 180975 h 419100"/>
                <a:gd name="connsiteX19" fmla="*/ 1188244 w 1488281"/>
                <a:gd name="connsiteY19" fmla="*/ 200025 h 419100"/>
                <a:gd name="connsiteX20" fmla="*/ 873919 w 1488281"/>
                <a:gd name="connsiteY20" fmla="*/ 247650 h 419100"/>
                <a:gd name="connsiteX21" fmla="*/ 619125 w 1488281"/>
                <a:gd name="connsiteY21" fmla="*/ 302419 h 419100"/>
                <a:gd name="connsiteX22" fmla="*/ 504825 w 1488281"/>
                <a:gd name="connsiteY22" fmla="*/ 340519 h 419100"/>
                <a:gd name="connsiteX23" fmla="*/ 423863 w 1488281"/>
                <a:gd name="connsiteY23" fmla="*/ 373856 h 419100"/>
                <a:gd name="connsiteX24" fmla="*/ 383381 w 1488281"/>
                <a:gd name="connsiteY24" fmla="*/ 392906 h 419100"/>
                <a:gd name="connsiteX25" fmla="*/ 345281 w 1488281"/>
                <a:gd name="connsiteY25" fmla="*/ 409575 h 419100"/>
                <a:gd name="connsiteX26" fmla="*/ 309563 w 1488281"/>
                <a:gd name="connsiteY26" fmla="*/ 416719 h 419100"/>
                <a:gd name="connsiteX27" fmla="*/ 288131 w 1488281"/>
                <a:gd name="connsiteY27" fmla="*/ 419100 h 419100"/>
                <a:gd name="connsiteX28" fmla="*/ 266700 w 1488281"/>
                <a:gd name="connsiteY28" fmla="*/ 409575 h 419100"/>
                <a:gd name="connsiteX29" fmla="*/ 245269 w 1488281"/>
                <a:gd name="connsiteY29" fmla="*/ 395288 h 419100"/>
                <a:gd name="connsiteX30" fmla="*/ 185738 w 1488281"/>
                <a:gd name="connsiteY30" fmla="*/ 359569 h 419100"/>
                <a:gd name="connsiteX31" fmla="*/ 133350 w 1488281"/>
                <a:gd name="connsiteY31" fmla="*/ 323850 h 419100"/>
                <a:gd name="connsiteX32" fmla="*/ 102394 w 1488281"/>
                <a:gd name="connsiteY32" fmla="*/ 297656 h 419100"/>
                <a:gd name="connsiteX33" fmla="*/ 76200 w 1488281"/>
                <a:gd name="connsiteY33" fmla="*/ 271463 h 419100"/>
                <a:gd name="connsiteX34" fmla="*/ 50006 w 1488281"/>
                <a:gd name="connsiteY34" fmla="*/ 240506 h 419100"/>
                <a:gd name="connsiteX35" fmla="*/ 26194 w 1488281"/>
                <a:gd name="connsiteY35" fmla="*/ 202406 h 419100"/>
                <a:gd name="connsiteX36" fmla="*/ 16669 w 1488281"/>
                <a:gd name="connsiteY36" fmla="*/ 171450 h 419100"/>
                <a:gd name="connsiteX37" fmla="*/ 11906 w 1488281"/>
                <a:gd name="connsiteY37" fmla="*/ 140494 h 419100"/>
                <a:gd name="connsiteX38" fmla="*/ 4763 w 1488281"/>
                <a:gd name="connsiteY38" fmla="*/ 114300 h 419100"/>
                <a:gd name="connsiteX39" fmla="*/ 0 w 1488281"/>
                <a:gd name="connsiteY39" fmla="*/ 95250 h 419100"/>
                <a:gd name="connsiteX40" fmla="*/ 0 w 1488281"/>
                <a:gd name="connsiteY40" fmla="*/ 78581 h 419100"/>
                <a:gd name="connsiteX41" fmla="*/ 16669 w 1488281"/>
                <a:gd name="connsiteY41" fmla="*/ 71438 h 419100"/>
                <a:gd name="connsiteX42" fmla="*/ 30956 w 1488281"/>
                <a:gd name="connsiteY42" fmla="*/ 73819 h 419100"/>
                <a:gd name="connsiteX43" fmla="*/ 52388 w 1488281"/>
                <a:gd name="connsiteY43" fmla="*/ 83344 h 419100"/>
                <a:gd name="connsiteX44" fmla="*/ 61913 w 1488281"/>
                <a:gd name="connsiteY44" fmla="*/ 102394 h 419100"/>
                <a:gd name="connsiteX45" fmla="*/ 71438 w 1488281"/>
                <a:gd name="connsiteY45" fmla="*/ 130969 h 419100"/>
                <a:gd name="connsiteX46" fmla="*/ 100013 w 1488281"/>
                <a:gd name="connsiteY46" fmla="*/ 161925 h 419100"/>
                <a:gd name="connsiteX47" fmla="*/ 135731 w 1488281"/>
                <a:gd name="connsiteY47" fmla="*/ 180975 h 419100"/>
                <a:gd name="connsiteX48" fmla="*/ 176213 w 1488281"/>
                <a:gd name="connsiteY48" fmla="*/ 190500 h 419100"/>
                <a:gd name="connsiteX49" fmla="*/ 233363 w 1488281"/>
                <a:gd name="connsiteY49" fmla="*/ 197644 h 419100"/>
                <a:gd name="connsiteX50" fmla="*/ 302419 w 1488281"/>
                <a:gd name="connsiteY50" fmla="*/ 200025 h 419100"/>
                <a:gd name="connsiteX51" fmla="*/ 419100 w 1488281"/>
                <a:gd name="connsiteY51" fmla="*/ 173831 h 419100"/>
                <a:gd name="connsiteX52" fmla="*/ 519113 w 1488281"/>
                <a:gd name="connsiteY52" fmla="*/ 1524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8281" h="419100">
                  <a:moveTo>
                    <a:pt x="519113" y="152400"/>
                  </a:moveTo>
                  <a:lnTo>
                    <a:pt x="735806" y="104775"/>
                  </a:lnTo>
                  <a:lnTo>
                    <a:pt x="988219" y="54769"/>
                  </a:lnTo>
                  <a:lnTo>
                    <a:pt x="1073944" y="26194"/>
                  </a:lnTo>
                  <a:lnTo>
                    <a:pt x="1135856" y="2381"/>
                  </a:lnTo>
                  <a:lnTo>
                    <a:pt x="1147763" y="0"/>
                  </a:lnTo>
                  <a:lnTo>
                    <a:pt x="1231106" y="2381"/>
                  </a:lnTo>
                  <a:lnTo>
                    <a:pt x="1326356" y="7144"/>
                  </a:lnTo>
                  <a:lnTo>
                    <a:pt x="1400175" y="16669"/>
                  </a:lnTo>
                  <a:lnTo>
                    <a:pt x="1440656" y="28575"/>
                  </a:lnTo>
                  <a:lnTo>
                    <a:pt x="1464469" y="38100"/>
                  </a:lnTo>
                  <a:lnTo>
                    <a:pt x="1478756" y="50006"/>
                  </a:lnTo>
                  <a:lnTo>
                    <a:pt x="1485900" y="66675"/>
                  </a:lnTo>
                  <a:lnTo>
                    <a:pt x="1488281" y="88106"/>
                  </a:lnTo>
                  <a:lnTo>
                    <a:pt x="1485900" y="111919"/>
                  </a:lnTo>
                  <a:lnTo>
                    <a:pt x="1473994" y="138113"/>
                  </a:lnTo>
                  <a:lnTo>
                    <a:pt x="1450181" y="157163"/>
                  </a:lnTo>
                  <a:lnTo>
                    <a:pt x="1419225" y="169069"/>
                  </a:lnTo>
                  <a:lnTo>
                    <a:pt x="1354931" y="180975"/>
                  </a:lnTo>
                  <a:lnTo>
                    <a:pt x="1188244" y="200025"/>
                  </a:lnTo>
                  <a:lnTo>
                    <a:pt x="873919" y="247650"/>
                  </a:lnTo>
                  <a:lnTo>
                    <a:pt x="619125" y="302419"/>
                  </a:lnTo>
                  <a:lnTo>
                    <a:pt x="504825" y="340519"/>
                  </a:lnTo>
                  <a:lnTo>
                    <a:pt x="423863" y="373856"/>
                  </a:lnTo>
                  <a:lnTo>
                    <a:pt x="383381" y="392906"/>
                  </a:lnTo>
                  <a:lnTo>
                    <a:pt x="345281" y="409575"/>
                  </a:lnTo>
                  <a:lnTo>
                    <a:pt x="309563" y="416719"/>
                  </a:lnTo>
                  <a:lnTo>
                    <a:pt x="288131" y="419100"/>
                  </a:lnTo>
                  <a:lnTo>
                    <a:pt x="266700" y="409575"/>
                  </a:lnTo>
                  <a:lnTo>
                    <a:pt x="245269" y="395288"/>
                  </a:lnTo>
                  <a:lnTo>
                    <a:pt x="185738" y="359569"/>
                  </a:lnTo>
                  <a:lnTo>
                    <a:pt x="133350" y="323850"/>
                  </a:lnTo>
                  <a:lnTo>
                    <a:pt x="102394" y="297656"/>
                  </a:lnTo>
                  <a:lnTo>
                    <a:pt x="76200" y="271463"/>
                  </a:lnTo>
                  <a:lnTo>
                    <a:pt x="50006" y="240506"/>
                  </a:lnTo>
                  <a:lnTo>
                    <a:pt x="26194" y="202406"/>
                  </a:lnTo>
                  <a:lnTo>
                    <a:pt x="16669" y="171450"/>
                  </a:lnTo>
                  <a:lnTo>
                    <a:pt x="11906" y="140494"/>
                  </a:lnTo>
                  <a:lnTo>
                    <a:pt x="4763" y="114300"/>
                  </a:lnTo>
                  <a:lnTo>
                    <a:pt x="0" y="95250"/>
                  </a:lnTo>
                  <a:lnTo>
                    <a:pt x="0" y="78581"/>
                  </a:lnTo>
                  <a:lnTo>
                    <a:pt x="16669" y="71438"/>
                  </a:lnTo>
                  <a:lnTo>
                    <a:pt x="30956" y="73819"/>
                  </a:lnTo>
                  <a:lnTo>
                    <a:pt x="52388" y="83344"/>
                  </a:lnTo>
                  <a:lnTo>
                    <a:pt x="61913" y="102394"/>
                  </a:lnTo>
                  <a:lnTo>
                    <a:pt x="71438" y="130969"/>
                  </a:lnTo>
                  <a:lnTo>
                    <a:pt x="100013" y="161925"/>
                  </a:lnTo>
                  <a:lnTo>
                    <a:pt x="135731" y="180975"/>
                  </a:lnTo>
                  <a:lnTo>
                    <a:pt x="176213" y="190500"/>
                  </a:lnTo>
                  <a:lnTo>
                    <a:pt x="233363" y="197644"/>
                  </a:lnTo>
                  <a:lnTo>
                    <a:pt x="302419" y="200025"/>
                  </a:lnTo>
                  <a:lnTo>
                    <a:pt x="419100" y="173831"/>
                  </a:lnTo>
                  <a:lnTo>
                    <a:pt x="51911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94D9D3B-B09D-3745-B366-E2C3F061F017}"/>
                </a:ext>
              </a:extLst>
            </p:cNvPr>
            <p:cNvSpPr/>
            <p:nvPr/>
          </p:nvSpPr>
          <p:spPr>
            <a:xfrm>
              <a:off x="3729038" y="3290888"/>
              <a:ext cx="412750" cy="1238250"/>
            </a:xfrm>
            <a:custGeom>
              <a:avLst/>
              <a:gdLst>
                <a:gd name="connsiteX0" fmla="*/ 100012 w 411956"/>
                <a:gd name="connsiteY0" fmla="*/ 304800 h 1238250"/>
                <a:gd name="connsiteX1" fmla="*/ 97631 w 411956"/>
                <a:gd name="connsiteY1" fmla="*/ 245268 h 1238250"/>
                <a:gd name="connsiteX2" fmla="*/ 92868 w 411956"/>
                <a:gd name="connsiteY2" fmla="*/ 211931 h 1238250"/>
                <a:gd name="connsiteX3" fmla="*/ 78581 w 411956"/>
                <a:gd name="connsiteY3" fmla="*/ 161925 h 1238250"/>
                <a:gd name="connsiteX4" fmla="*/ 54768 w 411956"/>
                <a:gd name="connsiteY4" fmla="*/ 114300 h 1238250"/>
                <a:gd name="connsiteX5" fmla="*/ 28575 w 411956"/>
                <a:gd name="connsiteY5" fmla="*/ 71437 h 1238250"/>
                <a:gd name="connsiteX6" fmla="*/ 9525 w 411956"/>
                <a:gd name="connsiteY6" fmla="*/ 40481 h 1238250"/>
                <a:gd name="connsiteX7" fmla="*/ 0 w 411956"/>
                <a:gd name="connsiteY7" fmla="*/ 19050 h 1238250"/>
                <a:gd name="connsiteX8" fmla="*/ 2381 w 411956"/>
                <a:gd name="connsiteY8" fmla="*/ 9525 h 1238250"/>
                <a:gd name="connsiteX9" fmla="*/ 16668 w 411956"/>
                <a:gd name="connsiteY9" fmla="*/ 0 h 1238250"/>
                <a:gd name="connsiteX10" fmla="*/ 85725 w 411956"/>
                <a:gd name="connsiteY10" fmla="*/ 9525 h 1238250"/>
                <a:gd name="connsiteX11" fmla="*/ 154781 w 411956"/>
                <a:gd name="connsiteY11" fmla="*/ 21431 h 1238250"/>
                <a:gd name="connsiteX12" fmla="*/ 214312 w 411956"/>
                <a:gd name="connsiteY12" fmla="*/ 42862 h 1238250"/>
                <a:gd name="connsiteX13" fmla="*/ 276225 w 411956"/>
                <a:gd name="connsiteY13" fmla="*/ 69056 h 1238250"/>
                <a:gd name="connsiteX14" fmla="*/ 342900 w 411956"/>
                <a:gd name="connsiteY14" fmla="*/ 107156 h 1238250"/>
                <a:gd name="connsiteX15" fmla="*/ 383381 w 411956"/>
                <a:gd name="connsiteY15" fmla="*/ 135731 h 1238250"/>
                <a:gd name="connsiteX16" fmla="*/ 407193 w 411956"/>
                <a:gd name="connsiteY16" fmla="*/ 152400 h 1238250"/>
                <a:gd name="connsiteX17" fmla="*/ 411956 w 411956"/>
                <a:gd name="connsiteY17" fmla="*/ 161925 h 1238250"/>
                <a:gd name="connsiteX18" fmla="*/ 411956 w 411956"/>
                <a:gd name="connsiteY18" fmla="*/ 178593 h 1238250"/>
                <a:gd name="connsiteX19" fmla="*/ 397668 w 411956"/>
                <a:gd name="connsiteY19" fmla="*/ 209550 h 1238250"/>
                <a:gd name="connsiteX20" fmla="*/ 357187 w 411956"/>
                <a:gd name="connsiteY20" fmla="*/ 264318 h 1238250"/>
                <a:gd name="connsiteX21" fmla="*/ 347662 w 411956"/>
                <a:gd name="connsiteY21" fmla="*/ 278606 h 1238250"/>
                <a:gd name="connsiteX22" fmla="*/ 338137 w 411956"/>
                <a:gd name="connsiteY22" fmla="*/ 361950 h 1238250"/>
                <a:gd name="connsiteX23" fmla="*/ 326231 w 411956"/>
                <a:gd name="connsiteY23" fmla="*/ 483393 h 1238250"/>
                <a:gd name="connsiteX24" fmla="*/ 316706 w 411956"/>
                <a:gd name="connsiteY24" fmla="*/ 554831 h 1238250"/>
                <a:gd name="connsiteX25" fmla="*/ 295275 w 411956"/>
                <a:gd name="connsiteY25" fmla="*/ 735806 h 1238250"/>
                <a:gd name="connsiteX26" fmla="*/ 285750 w 411956"/>
                <a:gd name="connsiteY26" fmla="*/ 852487 h 1238250"/>
                <a:gd name="connsiteX27" fmla="*/ 280987 w 411956"/>
                <a:gd name="connsiteY27" fmla="*/ 992981 h 1238250"/>
                <a:gd name="connsiteX28" fmla="*/ 276225 w 411956"/>
                <a:gd name="connsiteY28" fmla="*/ 1202531 h 1238250"/>
                <a:gd name="connsiteX29" fmla="*/ 78581 w 411956"/>
                <a:gd name="connsiteY29" fmla="*/ 1238250 h 1238250"/>
                <a:gd name="connsiteX30" fmla="*/ 78581 w 411956"/>
                <a:gd name="connsiteY30" fmla="*/ 1000125 h 1238250"/>
                <a:gd name="connsiteX31" fmla="*/ 78581 w 411956"/>
                <a:gd name="connsiteY31" fmla="*/ 764381 h 1238250"/>
                <a:gd name="connsiteX32" fmla="*/ 78581 w 411956"/>
                <a:gd name="connsiteY32" fmla="*/ 719137 h 1238250"/>
                <a:gd name="connsiteX33" fmla="*/ 100012 w 411956"/>
                <a:gd name="connsiteY33" fmla="*/ 571500 h 1238250"/>
                <a:gd name="connsiteX34" fmla="*/ 100012 w 411956"/>
                <a:gd name="connsiteY34" fmla="*/ 30480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11956" h="1238250">
                  <a:moveTo>
                    <a:pt x="100012" y="304800"/>
                  </a:moveTo>
                  <a:cubicBezTo>
                    <a:pt x="99218" y="284956"/>
                    <a:pt x="98425" y="265112"/>
                    <a:pt x="97631" y="245268"/>
                  </a:cubicBezTo>
                  <a:lnTo>
                    <a:pt x="92868" y="211931"/>
                  </a:lnTo>
                  <a:lnTo>
                    <a:pt x="78581" y="161925"/>
                  </a:lnTo>
                  <a:lnTo>
                    <a:pt x="54768" y="114300"/>
                  </a:lnTo>
                  <a:lnTo>
                    <a:pt x="28575" y="71437"/>
                  </a:lnTo>
                  <a:lnTo>
                    <a:pt x="9525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85725" y="9525"/>
                  </a:lnTo>
                  <a:lnTo>
                    <a:pt x="154781" y="21431"/>
                  </a:lnTo>
                  <a:lnTo>
                    <a:pt x="214312" y="42862"/>
                  </a:lnTo>
                  <a:lnTo>
                    <a:pt x="276225" y="69056"/>
                  </a:lnTo>
                  <a:lnTo>
                    <a:pt x="342900" y="107156"/>
                  </a:lnTo>
                  <a:lnTo>
                    <a:pt x="383381" y="135731"/>
                  </a:lnTo>
                  <a:lnTo>
                    <a:pt x="407193" y="152400"/>
                  </a:lnTo>
                  <a:lnTo>
                    <a:pt x="411956" y="161925"/>
                  </a:lnTo>
                  <a:lnTo>
                    <a:pt x="411956" y="178593"/>
                  </a:lnTo>
                  <a:lnTo>
                    <a:pt x="397668" y="209550"/>
                  </a:lnTo>
                  <a:lnTo>
                    <a:pt x="357187" y="264318"/>
                  </a:lnTo>
                  <a:lnTo>
                    <a:pt x="347662" y="278606"/>
                  </a:lnTo>
                  <a:lnTo>
                    <a:pt x="338137" y="361950"/>
                  </a:lnTo>
                  <a:lnTo>
                    <a:pt x="326231" y="483393"/>
                  </a:lnTo>
                  <a:lnTo>
                    <a:pt x="316706" y="554831"/>
                  </a:lnTo>
                  <a:lnTo>
                    <a:pt x="295275" y="735806"/>
                  </a:lnTo>
                  <a:lnTo>
                    <a:pt x="285750" y="852487"/>
                  </a:lnTo>
                  <a:lnTo>
                    <a:pt x="280987" y="992981"/>
                  </a:lnTo>
                  <a:lnTo>
                    <a:pt x="276225" y="1202531"/>
                  </a:lnTo>
                  <a:lnTo>
                    <a:pt x="78581" y="1238250"/>
                  </a:lnTo>
                  <a:lnTo>
                    <a:pt x="78581" y="1000125"/>
                  </a:lnTo>
                  <a:lnTo>
                    <a:pt x="78581" y="764381"/>
                  </a:lnTo>
                  <a:lnTo>
                    <a:pt x="78581" y="719137"/>
                  </a:lnTo>
                  <a:lnTo>
                    <a:pt x="100012" y="571500"/>
                  </a:lnTo>
                  <a:lnTo>
                    <a:pt x="100012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B674D0F2-2338-BC4D-B55C-DD0D5AC85C52}"/>
                </a:ext>
              </a:extLst>
            </p:cNvPr>
            <p:cNvSpPr/>
            <p:nvPr/>
          </p:nvSpPr>
          <p:spPr>
            <a:xfrm>
              <a:off x="2827338" y="4300538"/>
              <a:ext cx="1900237" cy="585787"/>
            </a:xfrm>
            <a:custGeom>
              <a:avLst/>
              <a:gdLst>
                <a:gd name="connsiteX0" fmla="*/ 716756 w 1900237"/>
                <a:gd name="connsiteY0" fmla="*/ 230981 h 585787"/>
                <a:gd name="connsiteX1" fmla="*/ 992981 w 1900237"/>
                <a:gd name="connsiteY1" fmla="*/ 173831 h 585787"/>
                <a:gd name="connsiteX2" fmla="*/ 1323975 w 1900237"/>
                <a:gd name="connsiteY2" fmla="*/ 107156 h 585787"/>
                <a:gd name="connsiteX3" fmla="*/ 1535906 w 1900237"/>
                <a:gd name="connsiteY3" fmla="*/ 66675 h 585787"/>
                <a:gd name="connsiteX4" fmla="*/ 1847850 w 1900237"/>
                <a:gd name="connsiteY4" fmla="*/ 2381 h 585787"/>
                <a:gd name="connsiteX5" fmla="*/ 1871662 w 1900237"/>
                <a:gd name="connsiteY5" fmla="*/ 0 h 585787"/>
                <a:gd name="connsiteX6" fmla="*/ 1888331 w 1900237"/>
                <a:gd name="connsiteY6" fmla="*/ 4762 h 585787"/>
                <a:gd name="connsiteX7" fmla="*/ 1895475 w 1900237"/>
                <a:gd name="connsiteY7" fmla="*/ 9525 h 585787"/>
                <a:gd name="connsiteX8" fmla="*/ 1900237 w 1900237"/>
                <a:gd name="connsiteY8" fmla="*/ 19050 h 585787"/>
                <a:gd name="connsiteX9" fmla="*/ 1900237 w 1900237"/>
                <a:gd name="connsiteY9" fmla="*/ 35718 h 585787"/>
                <a:gd name="connsiteX10" fmla="*/ 1885950 w 1900237"/>
                <a:gd name="connsiteY10" fmla="*/ 71437 h 585787"/>
                <a:gd name="connsiteX11" fmla="*/ 1866900 w 1900237"/>
                <a:gd name="connsiteY11" fmla="*/ 90487 h 585787"/>
                <a:gd name="connsiteX12" fmla="*/ 1819275 w 1900237"/>
                <a:gd name="connsiteY12" fmla="*/ 107156 h 585787"/>
                <a:gd name="connsiteX13" fmla="*/ 1693069 w 1900237"/>
                <a:gd name="connsiteY13" fmla="*/ 152400 h 585787"/>
                <a:gd name="connsiteX14" fmla="*/ 1502569 w 1900237"/>
                <a:gd name="connsiteY14" fmla="*/ 211931 h 585787"/>
                <a:gd name="connsiteX15" fmla="*/ 1254919 w 1900237"/>
                <a:gd name="connsiteY15" fmla="*/ 280987 h 585787"/>
                <a:gd name="connsiteX16" fmla="*/ 1007269 w 1900237"/>
                <a:gd name="connsiteY16" fmla="*/ 350043 h 585787"/>
                <a:gd name="connsiteX17" fmla="*/ 678656 w 1900237"/>
                <a:gd name="connsiteY17" fmla="*/ 445293 h 585787"/>
                <a:gd name="connsiteX18" fmla="*/ 461962 w 1900237"/>
                <a:gd name="connsiteY18" fmla="*/ 516731 h 585787"/>
                <a:gd name="connsiteX19" fmla="*/ 414337 w 1900237"/>
                <a:gd name="connsiteY19" fmla="*/ 545306 h 585787"/>
                <a:gd name="connsiteX20" fmla="*/ 378619 w 1900237"/>
                <a:gd name="connsiteY20" fmla="*/ 564356 h 585787"/>
                <a:gd name="connsiteX21" fmla="*/ 340519 w 1900237"/>
                <a:gd name="connsiteY21" fmla="*/ 576262 h 585787"/>
                <a:gd name="connsiteX22" fmla="*/ 304800 w 1900237"/>
                <a:gd name="connsiteY22" fmla="*/ 585787 h 585787"/>
                <a:gd name="connsiteX23" fmla="*/ 283369 w 1900237"/>
                <a:gd name="connsiteY23" fmla="*/ 585787 h 585787"/>
                <a:gd name="connsiteX24" fmla="*/ 252412 w 1900237"/>
                <a:gd name="connsiteY24" fmla="*/ 576262 h 585787"/>
                <a:gd name="connsiteX25" fmla="*/ 214312 w 1900237"/>
                <a:gd name="connsiteY25" fmla="*/ 554831 h 585787"/>
                <a:gd name="connsiteX26" fmla="*/ 161925 w 1900237"/>
                <a:gd name="connsiteY26" fmla="*/ 511968 h 585787"/>
                <a:gd name="connsiteX27" fmla="*/ 109537 w 1900237"/>
                <a:gd name="connsiteY27" fmla="*/ 459581 h 585787"/>
                <a:gd name="connsiteX28" fmla="*/ 50006 w 1900237"/>
                <a:gd name="connsiteY28" fmla="*/ 371475 h 585787"/>
                <a:gd name="connsiteX29" fmla="*/ 7144 w 1900237"/>
                <a:gd name="connsiteY29" fmla="*/ 288131 h 585787"/>
                <a:gd name="connsiteX30" fmla="*/ 0 w 1900237"/>
                <a:gd name="connsiteY30" fmla="*/ 266700 h 585787"/>
                <a:gd name="connsiteX31" fmla="*/ 0 w 1900237"/>
                <a:gd name="connsiteY31" fmla="*/ 252412 h 585787"/>
                <a:gd name="connsiteX32" fmla="*/ 2381 w 1900237"/>
                <a:gd name="connsiteY32" fmla="*/ 235743 h 585787"/>
                <a:gd name="connsiteX33" fmla="*/ 11906 w 1900237"/>
                <a:gd name="connsiteY33" fmla="*/ 223837 h 585787"/>
                <a:gd name="connsiteX34" fmla="*/ 26194 w 1900237"/>
                <a:gd name="connsiteY34" fmla="*/ 221456 h 585787"/>
                <a:gd name="connsiteX35" fmla="*/ 45244 w 1900237"/>
                <a:gd name="connsiteY35" fmla="*/ 219075 h 585787"/>
                <a:gd name="connsiteX36" fmla="*/ 71437 w 1900237"/>
                <a:gd name="connsiteY36" fmla="*/ 228600 h 585787"/>
                <a:gd name="connsiteX37" fmla="*/ 95250 w 1900237"/>
                <a:gd name="connsiteY37" fmla="*/ 250031 h 585787"/>
                <a:gd name="connsiteX38" fmla="*/ 130969 w 1900237"/>
                <a:gd name="connsiteY38" fmla="*/ 278606 h 585787"/>
                <a:gd name="connsiteX39" fmla="*/ 169069 w 1900237"/>
                <a:gd name="connsiteY39" fmla="*/ 300037 h 585787"/>
                <a:gd name="connsiteX40" fmla="*/ 202406 w 1900237"/>
                <a:gd name="connsiteY40" fmla="*/ 311943 h 585787"/>
                <a:gd name="connsiteX41" fmla="*/ 245269 w 1900237"/>
                <a:gd name="connsiteY41" fmla="*/ 316706 h 585787"/>
                <a:gd name="connsiteX42" fmla="*/ 300037 w 1900237"/>
                <a:gd name="connsiteY42" fmla="*/ 314325 h 585787"/>
                <a:gd name="connsiteX43" fmla="*/ 476250 w 1900237"/>
                <a:gd name="connsiteY43" fmla="*/ 278606 h 585787"/>
                <a:gd name="connsiteX44" fmla="*/ 716756 w 1900237"/>
                <a:gd name="connsiteY44" fmla="*/ 230981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0237" h="585787">
                  <a:moveTo>
                    <a:pt x="716756" y="230981"/>
                  </a:moveTo>
                  <a:lnTo>
                    <a:pt x="992981" y="173831"/>
                  </a:lnTo>
                  <a:lnTo>
                    <a:pt x="1323975" y="107156"/>
                  </a:lnTo>
                  <a:lnTo>
                    <a:pt x="1535906" y="66675"/>
                  </a:lnTo>
                  <a:lnTo>
                    <a:pt x="1847850" y="2381"/>
                  </a:lnTo>
                  <a:lnTo>
                    <a:pt x="1871662" y="0"/>
                  </a:lnTo>
                  <a:lnTo>
                    <a:pt x="1888331" y="4762"/>
                  </a:lnTo>
                  <a:lnTo>
                    <a:pt x="1895475" y="9525"/>
                  </a:lnTo>
                  <a:lnTo>
                    <a:pt x="1900237" y="19050"/>
                  </a:lnTo>
                  <a:lnTo>
                    <a:pt x="1900237" y="35718"/>
                  </a:lnTo>
                  <a:lnTo>
                    <a:pt x="1885950" y="71437"/>
                  </a:lnTo>
                  <a:lnTo>
                    <a:pt x="1866900" y="90487"/>
                  </a:lnTo>
                  <a:lnTo>
                    <a:pt x="1819275" y="107156"/>
                  </a:lnTo>
                  <a:lnTo>
                    <a:pt x="1693069" y="152400"/>
                  </a:lnTo>
                  <a:lnTo>
                    <a:pt x="1502569" y="211931"/>
                  </a:lnTo>
                  <a:lnTo>
                    <a:pt x="1254919" y="280987"/>
                  </a:lnTo>
                  <a:lnTo>
                    <a:pt x="1007269" y="350043"/>
                  </a:lnTo>
                  <a:lnTo>
                    <a:pt x="678656" y="445293"/>
                  </a:lnTo>
                  <a:lnTo>
                    <a:pt x="461962" y="516731"/>
                  </a:lnTo>
                  <a:lnTo>
                    <a:pt x="414337" y="545306"/>
                  </a:lnTo>
                  <a:lnTo>
                    <a:pt x="378619" y="564356"/>
                  </a:lnTo>
                  <a:lnTo>
                    <a:pt x="340519" y="576262"/>
                  </a:lnTo>
                  <a:lnTo>
                    <a:pt x="304800" y="585787"/>
                  </a:lnTo>
                  <a:lnTo>
                    <a:pt x="283369" y="585787"/>
                  </a:lnTo>
                  <a:lnTo>
                    <a:pt x="252412" y="576262"/>
                  </a:lnTo>
                  <a:lnTo>
                    <a:pt x="214312" y="554831"/>
                  </a:lnTo>
                  <a:lnTo>
                    <a:pt x="161925" y="511968"/>
                  </a:lnTo>
                  <a:lnTo>
                    <a:pt x="109537" y="459581"/>
                  </a:lnTo>
                  <a:lnTo>
                    <a:pt x="50006" y="371475"/>
                  </a:lnTo>
                  <a:lnTo>
                    <a:pt x="7144" y="288131"/>
                  </a:lnTo>
                  <a:lnTo>
                    <a:pt x="0" y="266700"/>
                  </a:lnTo>
                  <a:lnTo>
                    <a:pt x="0" y="252412"/>
                  </a:lnTo>
                  <a:lnTo>
                    <a:pt x="2381" y="235743"/>
                  </a:lnTo>
                  <a:lnTo>
                    <a:pt x="11906" y="223837"/>
                  </a:lnTo>
                  <a:lnTo>
                    <a:pt x="26194" y="221456"/>
                  </a:lnTo>
                  <a:lnTo>
                    <a:pt x="45244" y="219075"/>
                  </a:lnTo>
                  <a:lnTo>
                    <a:pt x="71437" y="228600"/>
                  </a:lnTo>
                  <a:lnTo>
                    <a:pt x="95250" y="250031"/>
                  </a:lnTo>
                  <a:lnTo>
                    <a:pt x="130969" y="278606"/>
                  </a:lnTo>
                  <a:lnTo>
                    <a:pt x="169069" y="300037"/>
                  </a:lnTo>
                  <a:lnTo>
                    <a:pt x="202406" y="311943"/>
                  </a:lnTo>
                  <a:lnTo>
                    <a:pt x="245269" y="316706"/>
                  </a:lnTo>
                  <a:lnTo>
                    <a:pt x="300037" y="314325"/>
                  </a:lnTo>
                  <a:lnTo>
                    <a:pt x="476250" y="278606"/>
                  </a:lnTo>
                  <a:lnTo>
                    <a:pt x="716756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7D4083A9-F307-2B47-9A36-888223128676}"/>
                </a:ext>
              </a:extLst>
            </p:cNvPr>
            <p:cNvSpPr/>
            <p:nvPr/>
          </p:nvSpPr>
          <p:spPr>
            <a:xfrm rot="16200000">
              <a:off x="3519487" y="2454276"/>
              <a:ext cx="3362325" cy="1428750"/>
            </a:xfrm>
            <a:custGeom>
              <a:avLst/>
              <a:gdLst>
                <a:gd name="connsiteX0" fmla="*/ 1428750 w 3360964"/>
                <a:gd name="connsiteY0" fmla="*/ 1153885 h 1428750"/>
                <a:gd name="connsiteX1" fmla="*/ 1624693 w 3360964"/>
                <a:gd name="connsiteY1" fmla="*/ 1189264 h 1428750"/>
                <a:gd name="connsiteX2" fmla="*/ 1804307 w 3360964"/>
                <a:gd name="connsiteY2" fmla="*/ 1216478 h 1428750"/>
                <a:gd name="connsiteX3" fmla="*/ 2049236 w 3360964"/>
                <a:gd name="connsiteY3" fmla="*/ 1240971 h 1428750"/>
                <a:gd name="connsiteX4" fmla="*/ 2256064 w 3360964"/>
                <a:gd name="connsiteY4" fmla="*/ 1240971 h 1428750"/>
                <a:gd name="connsiteX5" fmla="*/ 2452007 w 3360964"/>
                <a:gd name="connsiteY5" fmla="*/ 1251857 h 1428750"/>
                <a:gd name="connsiteX6" fmla="*/ 2618014 w 3360964"/>
                <a:gd name="connsiteY6" fmla="*/ 1262743 h 1428750"/>
                <a:gd name="connsiteX7" fmla="*/ 2724150 w 3360964"/>
                <a:gd name="connsiteY7" fmla="*/ 1279071 h 1428750"/>
                <a:gd name="connsiteX8" fmla="*/ 2871107 w 3360964"/>
                <a:gd name="connsiteY8" fmla="*/ 1303564 h 1428750"/>
                <a:gd name="connsiteX9" fmla="*/ 2903764 w 3360964"/>
                <a:gd name="connsiteY9" fmla="*/ 1314450 h 1428750"/>
                <a:gd name="connsiteX10" fmla="*/ 2969079 w 3360964"/>
                <a:gd name="connsiteY10" fmla="*/ 1349828 h 1428750"/>
                <a:gd name="connsiteX11" fmla="*/ 3037114 w 3360964"/>
                <a:gd name="connsiteY11" fmla="*/ 1390650 h 1428750"/>
                <a:gd name="connsiteX12" fmla="*/ 3056164 w 3360964"/>
                <a:gd name="connsiteY12" fmla="*/ 1412421 h 1428750"/>
                <a:gd name="connsiteX13" fmla="*/ 3072493 w 3360964"/>
                <a:gd name="connsiteY13" fmla="*/ 1423307 h 1428750"/>
                <a:gd name="connsiteX14" fmla="*/ 3091543 w 3360964"/>
                <a:gd name="connsiteY14" fmla="*/ 1428750 h 1428750"/>
                <a:gd name="connsiteX15" fmla="*/ 3107872 w 3360964"/>
                <a:gd name="connsiteY15" fmla="*/ 1428750 h 1428750"/>
                <a:gd name="connsiteX16" fmla="*/ 3135086 w 3360964"/>
                <a:gd name="connsiteY16" fmla="*/ 1417864 h 1428750"/>
                <a:gd name="connsiteX17" fmla="*/ 3186793 w 3360964"/>
                <a:gd name="connsiteY17" fmla="*/ 1371600 h 1428750"/>
                <a:gd name="connsiteX18" fmla="*/ 3257550 w 3360964"/>
                <a:gd name="connsiteY18" fmla="*/ 1281793 h 1428750"/>
                <a:gd name="connsiteX19" fmla="*/ 3306536 w 3360964"/>
                <a:gd name="connsiteY19" fmla="*/ 1200150 h 1428750"/>
                <a:gd name="connsiteX20" fmla="*/ 3331029 w 3360964"/>
                <a:gd name="connsiteY20" fmla="*/ 1137557 h 1428750"/>
                <a:gd name="connsiteX21" fmla="*/ 3350079 w 3360964"/>
                <a:gd name="connsiteY21" fmla="*/ 1077685 h 1428750"/>
                <a:gd name="connsiteX22" fmla="*/ 3355522 w 3360964"/>
                <a:gd name="connsiteY22" fmla="*/ 1025978 h 1428750"/>
                <a:gd name="connsiteX23" fmla="*/ 3360964 w 3360964"/>
                <a:gd name="connsiteY23" fmla="*/ 952500 h 1428750"/>
                <a:gd name="connsiteX24" fmla="*/ 3360964 w 3360964"/>
                <a:gd name="connsiteY24" fmla="*/ 900793 h 1428750"/>
                <a:gd name="connsiteX25" fmla="*/ 3355522 w 3360964"/>
                <a:gd name="connsiteY25" fmla="*/ 881743 h 1428750"/>
                <a:gd name="connsiteX26" fmla="*/ 3347357 w 3360964"/>
                <a:gd name="connsiteY26" fmla="*/ 865414 h 1428750"/>
                <a:gd name="connsiteX27" fmla="*/ 3328307 w 3360964"/>
                <a:gd name="connsiteY27" fmla="*/ 865414 h 1428750"/>
                <a:gd name="connsiteX28" fmla="*/ 3295650 w 3360964"/>
                <a:gd name="connsiteY28" fmla="*/ 884464 h 1428750"/>
                <a:gd name="connsiteX29" fmla="*/ 3265714 w 3360964"/>
                <a:gd name="connsiteY29" fmla="*/ 908957 h 1428750"/>
                <a:gd name="connsiteX30" fmla="*/ 3246664 w 3360964"/>
                <a:gd name="connsiteY30" fmla="*/ 936171 h 1428750"/>
                <a:gd name="connsiteX31" fmla="*/ 3222172 w 3360964"/>
                <a:gd name="connsiteY31" fmla="*/ 966107 h 1428750"/>
                <a:gd name="connsiteX32" fmla="*/ 3189514 w 3360964"/>
                <a:gd name="connsiteY32" fmla="*/ 996043 h 1428750"/>
                <a:gd name="connsiteX33" fmla="*/ 3151414 w 3360964"/>
                <a:gd name="connsiteY33" fmla="*/ 1017814 h 1428750"/>
                <a:gd name="connsiteX34" fmla="*/ 3113314 w 3360964"/>
                <a:gd name="connsiteY34" fmla="*/ 1034143 h 1428750"/>
                <a:gd name="connsiteX35" fmla="*/ 3042557 w 3360964"/>
                <a:gd name="connsiteY35" fmla="*/ 1039585 h 1428750"/>
                <a:gd name="connsiteX36" fmla="*/ 2906486 w 3360964"/>
                <a:gd name="connsiteY36" fmla="*/ 1039585 h 1428750"/>
                <a:gd name="connsiteX37" fmla="*/ 2677886 w 3360964"/>
                <a:gd name="connsiteY37" fmla="*/ 1036864 h 1428750"/>
                <a:gd name="connsiteX38" fmla="*/ 2354036 w 3360964"/>
                <a:gd name="connsiteY38" fmla="*/ 1025978 h 1428750"/>
                <a:gd name="connsiteX39" fmla="*/ 2166257 w 3360964"/>
                <a:gd name="connsiteY39" fmla="*/ 1015093 h 1428750"/>
                <a:gd name="connsiteX40" fmla="*/ 1875064 w 3360964"/>
                <a:gd name="connsiteY40" fmla="*/ 990600 h 1428750"/>
                <a:gd name="connsiteX41" fmla="*/ 1695450 w 3360964"/>
                <a:gd name="connsiteY41" fmla="*/ 974271 h 1428750"/>
                <a:gd name="connsiteX42" fmla="*/ 1515836 w 3360964"/>
                <a:gd name="connsiteY42" fmla="*/ 947057 h 1428750"/>
                <a:gd name="connsiteX43" fmla="*/ 1336222 w 3360964"/>
                <a:gd name="connsiteY43" fmla="*/ 914400 h 1428750"/>
                <a:gd name="connsiteX44" fmla="*/ 1200150 w 3360964"/>
                <a:gd name="connsiteY44" fmla="*/ 881743 h 1428750"/>
                <a:gd name="connsiteX45" fmla="*/ 1017814 w 3360964"/>
                <a:gd name="connsiteY45" fmla="*/ 830035 h 1428750"/>
                <a:gd name="connsiteX46" fmla="*/ 881743 w 3360964"/>
                <a:gd name="connsiteY46" fmla="*/ 772885 h 1428750"/>
                <a:gd name="connsiteX47" fmla="*/ 764722 w 3360964"/>
                <a:gd name="connsiteY47" fmla="*/ 713014 h 1428750"/>
                <a:gd name="connsiteX48" fmla="*/ 623207 w 3360964"/>
                <a:gd name="connsiteY48" fmla="*/ 623207 h 1428750"/>
                <a:gd name="connsiteX49" fmla="*/ 517072 w 3360964"/>
                <a:gd name="connsiteY49" fmla="*/ 544285 h 1428750"/>
                <a:gd name="connsiteX50" fmla="*/ 397329 w 3360964"/>
                <a:gd name="connsiteY50" fmla="*/ 440871 h 1428750"/>
                <a:gd name="connsiteX51" fmla="*/ 302079 w 3360964"/>
                <a:gd name="connsiteY51" fmla="*/ 340178 h 1428750"/>
                <a:gd name="connsiteX52" fmla="*/ 195943 w 3360964"/>
                <a:gd name="connsiteY52" fmla="*/ 214993 h 1428750"/>
                <a:gd name="connsiteX53" fmla="*/ 117022 w 3360964"/>
                <a:gd name="connsiteY53" fmla="*/ 103414 h 1428750"/>
                <a:gd name="connsiteX54" fmla="*/ 59872 w 3360964"/>
                <a:gd name="connsiteY54" fmla="*/ 21771 h 1428750"/>
                <a:gd name="connsiteX55" fmla="*/ 46264 w 3360964"/>
                <a:gd name="connsiteY55" fmla="*/ 10885 h 1428750"/>
                <a:gd name="connsiteX56" fmla="*/ 19050 w 3360964"/>
                <a:gd name="connsiteY56" fmla="*/ 0 h 1428750"/>
                <a:gd name="connsiteX57" fmla="*/ 0 w 3360964"/>
                <a:gd name="connsiteY57" fmla="*/ 8164 h 1428750"/>
                <a:gd name="connsiteX58" fmla="*/ 0 w 3360964"/>
                <a:gd name="connsiteY58" fmla="*/ 24493 h 1428750"/>
                <a:gd name="connsiteX59" fmla="*/ 19050 w 3360964"/>
                <a:gd name="connsiteY59" fmla="*/ 78921 h 1428750"/>
                <a:gd name="connsiteX60" fmla="*/ 73479 w 3360964"/>
                <a:gd name="connsiteY60" fmla="*/ 193221 h 1428750"/>
                <a:gd name="connsiteX61" fmla="*/ 125186 w 3360964"/>
                <a:gd name="connsiteY61" fmla="*/ 288471 h 1428750"/>
                <a:gd name="connsiteX62" fmla="*/ 206829 w 3360964"/>
                <a:gd name="connsiteY62" fmla="*/ 419100 h 1428750"/>
                <a:gd name="connsiteX63" fmla="*/ 277586 w 3360964"/>
                <a:gd name="connsiteY63" fmla="*/ 519793 h 1428750"/>
                <a:gd name="connsiteX64" fmla="*/ 342900 w 3360964"/>
                <a:gd name="connsiteY64" fmla="*/ 598714 h 1428750"/>
                <a:gd name="connsiteX65" fmla="*/ 429986 w 3360964"/>
                <a:gd name="connsiteY65" fmla="*/ 685800 h 1428750"/>
                <a:gd name="connsiteX66" fmla="*/ 541564 w 3360964"/>
                <a:gd name="connsiteY66" fmla="*/ 778328 h 1428750"/>
                <a:gd name="connsiteX67" fmla="*/ 650422 w 3360964"/>
                <a:gd name="connsiteY67" fmla="*/ 854528 h 1428750"/>
                <a:gd name="connsiteX68" fmla="*/ 753836 w 3360964"/>
                <a:gd name="connsiteY68" fmla="*/ 922564 h 1428750"/>
                <a:gd name="connsiteX69" fmla="*/ 898072 w 3360964"/>
                <a:gd name="connsiteY69" fmla="*/ 1001485 h 1428750"/>
                <a:gd name="connsiteX70" fmla="*/ 1153886 w 3360964"/>
                <a:gd name="connsiteY70" fmla="*/ 1094014 h 1428750"/>
                <a:gd name="connsiteX71" fmla="*/ 1287236 w 3360964"/>
                <a:gd name="connsiteY71" fmla="*/ 1123950 h 1428750"/>
                <a:gd name="connsiteX72" fmla="*/ 1428750 w 3360964"/>
                <a:gd name="connsiteY72" fmla="*/ 115388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60964" h="1428750">
                  <a:moveTo>
                    <a:pt x="1428750" y="1153885"/>
                  </a:moveTo>
                  <a:lnTo>
                    <a:pt x="1624693" y="1189264"/>
                  </a:lnTo>
                  <a:lnTo>
                    <a:pt x="1804307" y="1216478"/>
                  </a:lnTo>
                  <a:lnTo>
                    <a:pt x="2049236" y="1240971"/>
                  </a:lnTo>
                  <a:lnTo>
                    <a:pt x="2256064" y="1240971"/>
                  </a:lnTo>
                  <a:lnTo>
                    <a:pt x="2452007" y="1251857"/>
                  </a:lnTo>
                  <a:lnTo>
                    <a:pt x="2618014" y="1262743"/>
                  </a:lnTo>
                  <a:lnTo>
                    <a:pt x="2724150" y="1279071"/>
                  </a:lnTo>
                  <a:lnTo>
                    <a:pt x="2871107" y="1303564"/>
                  </a:lnTo>
                  <a:lnTo>
                    <a:pt x="2903764" y="1314450"/>
                  </a:lnTo>
                  <a:lnTo>
                    <a:pt x="2969079" y="1349828"/>
                  </a:lnTo>
                  <a:lnTo>
                    <a:pt x="3037114" y="1390650"/>
                  </a:lnTo>
                  <a:lnTo>
                    <a:pt x="3056164" y="1412421"/>
                  </a:lnTo>
                  <a:lnTo>
                    <a:pt x="3072493" y="1423307"/>
                  </a:lnTo>
                  <a:lnTo>
                    <a:pt x="3091543" y="1428750"/>
                  </a:lnTo>
                  <a:lnTo>
                    <a:pt x="3107872" y="1428750"/>
                  </a:lnTo>
                  <a:lnTo>
                    <a:pt x="3135086" y="1417864"/>
                  </a:lnTo>
                  <a:lnTo>
                    <a:pt x="3186793" y="1371600"/>
                  </a:lnTo>
                  <a:lnTo>
                    <a:pt x="3257550" y="1281793"/>
                  </a:lnTo>
                  <a:lnTo>
                    <a:pt x="3306536" y="1200150"/>
                  </a:lnTo>
                  <a:lnTo>
                    <a:pt x="3331029" y="1137557"/>
                  </a:lnTo>
                  <a:lnTo>
                    <a:pt x="3350079" y="1077685"/>
                  </a:lnTo>
                  <a:lnTo>
                    <a:pt x="3355522" y="1025978"/>
                  </a:lnTo>
                  <a:lnTo>
                    <a:pt x="3360964" y="952500"/>
                  </a:lnTo>
                  <a:lnTo>
                    <a:pt x="3360964" y="900793"/>
                  </a:lnTo>
                  <a:lnTo>
                    <a:pt x="3355522" y="881743"/>
                  </a:lnTo>
                  <a:lnTo>
                    <a:pt x="3347357" y="865414"/>
                  </a:lnTo>
                  <a:lnTo>
                    <a:pt x="3328307" y="865414"/>
                  </a:lnTo>
                  <a:lnTo>
                    <a:pt x="3295650" y="884464"/>
                  </a:lnTo>
                  <a:lnTo>
                    <a:pt x="3265714" y="908957"/>
                  </a:lnTo>
                  <a:lnTo>
                    <a:pt x="3246664" y="936171"/>
                  </a:lnTo>
                  <a:lnTo>
                    <a:pt x="3222172" y="966107"/>
                  </a:lnTo>
                  <a:lnTo>
                    <a:pt x="3189514" y="996043"/>
                  </a:lnTo>
                  <a:lnTo>
                    <a:pt x="3151414" y="1017814"/>
                  </a:lnTo>
                  <a:lnTo>
                    <a:pt x="3113314" y="1034143"/>
                  </a:lnTo>
                  <a:lnTo>
                    <a:pt x="3042557" y="1039585"/>
                  </a:lnTo>
                  <a:lnTo>
                    <a:pt x="2906486" y="1039585"/>
                  </a:lnTo>
                  <a:lnTo>
                    <a:pt x="2677886" y="1036864"/>
                  </a:lnTo>
                  <a:lnTo>
                    <a:pt x="2354036" y="1025978"/>
                  </a:lnTo>
                  <a:lnTo>
                    <a:pt x="2166257" y="1015093"/>
                  </a:lnTo>
                  <a:lnTo>
                    <a:pt x="1875064" y="990600"/>
                  </a:lnTo>
                  <a:lnTo>
                    <a:pt x="1695450" y="974271"/>
                  </a:lnTo>
                  <a:lnTo>
                    <a:pt x="1515836" y="947057"/>
                  </a:lnTo>
                  <a:lnTo>
                    <a:pt x="1336222" y="914400"/>
                  </a:lnTo>
                  <a:lnTo>
                    <a:pt x="1200150" y="881743"/>
                  </a:lnTo>
                  <a:lnTo>
                    <a:pt x="1017814" y="830035"/>
                  </a:lnTo>
                  <a:lnTo>
                    <a:pt x="881743" y="772885"/>
                  </a:lnTo>
                  <a:lnTo>
                    <a:pt x="764722" y="713014"/>
                  </a:lnTo>
                  <a:lnTo>
                    <a:pt x="623207" y="623207"/>
                  </a:lnTo>
                  <a:lnTo>
                    <a:pt x="517072" y="544285"/>
                  </a:lnTo>
                  <a:lnTo>
                    <a:pt x="397329" y="440871"/>
                  </a:lnTo>
                  <a:lnTo>
                    <a:pt x="302079" y="340178"/>
                  </a:lnTo>
                  <a:lnTo>
                    <a:pt x="195943" y="214993"/>
                  </a:lnTo>
                  <a:lnTo>
                    <a:pt x="117022" y="103414"/>
                  </a:lnTo>
                  <a:lnTo>
                    <a:pt x="59872" y="21771"/>
                  </a:lnTo>
                  <a:lnTo>
                    <a:pt x="46264" y="10885"/>
                  </a:lnTo>
                  <a:lnTo>
                    <a:pt x="19050" y="0"/>
                  </a:lnTo>
                  <a:lnTo>
                    <a:pt x="0" y="8164"/>
                  </a:lnTo>
                  <a:lnTo>
                    <a:pt x="0" y="24493"/>
                  </a:lnTo>
                  <a:lnTo>
                    <a:pt x="19050" y="78921"/>
                  </a:lnTo>
                  <a:lnTo>
                    <a:pt x="73479" y="193221"/>
                  </a:lnTo>
                  <a:lnTo>
                    <a:pt x="125186" y="288471"/>
                  </a:lnTo>
                  <a:lnTo>
                    <a:pt x="206829" y="419100"/>
                  </a:lnTo>
                  <a:lnTo>
                    <a:pt x="277586" y="519793"/>
                  </a:lnTo>
                  <a:lnTo>
                    <a:pt x="342900" y="598714"/>
                  </a:lnTo>
                  <a:lnTo>
                    <a:pt x="429986" y="685800"/>
                  </a:lnTo>
                  <a:lnTo>
                    <a:pt x="541564" y="778328"/>
                  </a:lnTo>
                  <a:lnTo>
                    <a:pt x="650422" y="854528"/>
                  </a:lnTo>
                  <a:lnTo>
                    <a:pt x="753836" y="922564"/>
                  </a:lnTo>
                  <a:lnTo>
                    <a:pt x="898072" y="1001485"/>
                  </a:lnTo>
                  <a:lnTo>
                    <a:pt x="1153886" y="1094014"/>
                  </a:lnTo>
                  <a:lnTo>
                    <a:pt x="1287236" y="1123950"/>
                  </a:lnTo>
                  <a:lnTo>
                    <a:pt x="1428750" y="1153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E59EDE7F-222B-4849-BE87-D017023BF1B7}"/>
                </a:ext>
              </a:extLst>
            </p:cNvPr>
            <p:cNvSpPr/>
            <p:nvPr/>
          </p:nvSpPr>
          <p:spPr>
            <a:xfrm>
              <a:off x="4894263" y="2343150"/>
              <a:ext cx="1676400" cy="681038"/>
            </a:xfrm>
            <a:custGeom>
              <a:avLst/>
              <a:gdLst>
                <a:gd name="connsiteX0" fmla="*/ 983456 w 1676400"/>
                <a:gd name="connsiteY0" fmla="*/ 185738 h 681038"/>
                <a:gd name="connsiteX1" fmla="*/ 1116806 w 1676400"/>
                <a:gd name="connsiteY1" fmla="*/ 138113 h 681038"/>
                <a:gd name="connsiteX2" fmla="*/ 1238250 w 1676400"/>
                <a:gd name="connsiteY2" fmla="*/ 95250 h 681038"/>
                <a:gd name="connsiteX3" fmla="*/ 1271587 w 1676400"/>
                <a:gd name="connsiteY3" fmla="*/ 85725 h 681038"/>
                <a:gd name="connsiteX4" fmla="*/ 1323975 w 1676400"/>
                <a:gd name="connsiteY4" fmla="*/ 57150 h 681038"/>
                <a:gd name="connsiteX5" fmla="*/ 1364456 w 1676400"/>
                <a:gd name="connsiteY5" fmla="*/ 35719 h 681038"/>
                <a:gd name="connsiteX6" fmla="*/ 1395412 w 1676400"/>
                <a:gd name="connsiteY6" fmla="*/ 11906 h 681038"/>
                <a:gd name="connsiteX7" fmla="*/ 1409700 w 1676400"/>
                <a:gd name="connsiteY7" fmla="*/ 0 h 681038"/>
                <a:gd name="connsiteX8" fmla="*/ 1426369 w 1676400"/>
                <a:gd name="connsiteY8" fmla="*/ 0 h 681038"/>
                <a:gd name="connsiteX9" fmla="*/ 1454944 w 1676400"/>
                <a:gd name="connsiteY9" fmla="*/ 7144 h 681038"/>
                <a:gd name="connsiteX10" fmla="*/ 1507331 w 1676400"/>
                <a:gd name="connsiteY10" fmla="*/ 35719 h 681038"/>
                <a:gd name="connsiteX11" fmla="*/ 1545431 w 1676400"/>
                <a:gd name="connsiteY11" fmla="*/ 64294 h 681038"/>
                <a:gd name="connsiteX12" fmla="*/ 1604962 w 1676400"/>
                <a:gd name="connsiteY12" fmla="*/ 116681 h 681038"/>
                <a:gd name="connsiteX13" fmla="*/ 1659731 w 1676400"/>
                <a:gd name="connsiteY13" fmla="*/ 169069 h 681038"/>
                <a:gd name="connsiteX14" fmla="*/ 1671637 w 1676400"/>
                <a:gd name="connsiteY14" fmla="*/ 183356 h 681038"/>
                <a:gd name="connsiteX15" fmla="*/ 1676400 w 1676400"/>
                <a:gd name="connsiteY15" fmla="*/ 190500 h 681038"/>
                <a:gd name="connsiteX16" fmla="*/ 1676400 w 1676400"/>
                <a:gd name="connsiteY16" fmla="*/ 209550 h 681038"/>
                <a:gd name="connsiteX17" fmla="*/ 1666875 w 1676400"/>
                <a:gd name="connsiteY17" fmla="*/ 245269 h 681038"/>
                <a:gd name="connsiteX18" fmla="*/ 1647825 w 1676400"/>
                <a:gd name="connsiteY18" fmla="*/ 280988 h 681038"/>
                <a:gd name="connsiteX19" fmla="*/ 1616869 w 1676400"/>
                <a:gd name="connsiteY19" fmla="*/ 328613 h 681038"/>
                <a:gd name="connsiteX20" fmla="*/ 1569244 w 1676400"/>
                <a:gd name="connsiteY20" fmla="*/ 388144 h 681038"/>
                <a:gd name="connsiteX21" fmla="*/ 1524000 w 1676400"/>
                <a:gd name="connsiteY21" fmla="*/ 440531 h 681038"/>
                <a:gd name="connsiteX22" fmla="*/ 1283494 w 1676400"/>
                <a:gd name="connsiteY22" fmla="*/ 271463 h 681038"/>
                <a:gd name="connsiteX23" fmla="*/ 1252537 w 1676400"/>
                <a:gd name="connsiteY23" fmla="*/ 276225 h 681038"/>
                <a:gd name="connsiteX24" fmla="*/ 1183481 w 1676400"/>
                <a:gd name="connsiteY24" fmla="*/ 307181 h 681038"/>
                <a:gd name="connsiteX25" fmla="*/ 957262 w 1676400"/>
                <a:gd name="connsiteY25" fmla="*/ 411956 h 681038"/>
                <a:gd name="connsiteX26" fmla="*/ 802481 w 1676400"/>
                <a:gd name="connsiteY26" fmla="*/ 471488 h 681038"/>
                <a:gd name="connsiteX27" fmla="*/ 559594 w 1676400"/>
                <a:gd name="connsiteY27" fmla="*/ 561975 h 681038"/>
                <a:gd name="connsiteX28" fmla="*/ 435769 w 1676400"/>
                <a:gd name="connsiteY28" fmla="*/ 621506 h 681038"/>
                <a:gd name="connsiteX29" fmla="*/ 321469 w 1676400"/>
                <a:gd name="connsiteY29" fmla="*/ 673894 h 681038"/>
                <a:gd name="connsiteX30" fmla="*/ 300037 w 1676400"/>
                <a:gd name="connsiteY30" fmla="*/ 681038 h 681038"/>
                <a:gd name="connsiteX31" fmla="*/ 288131 w 1676400"/>
                <a:gd name="connsiteY31" fmla="*/ 678656 h 681038"/>
                <a:gd name="connsiteX32" fmla="*/ 230981 w 1676400"/>
                <a:gd name="connsiteY32" fmla="*/ 650081 h 681038"/>
                <a:gd name="connsiteX33" fmla="*/ 159544 w 1676400"/>
                <a:gd name="connsiteY33" fmla="*/ 602456 h 681038"/>
                <a:gd name="connsiteX34" fmla="*/ 109537 w 1676400"/>
                <a:gd name="connsiteY34" fmla="*/ 564356 h 681038"/>
                <a:gd name="connsiteX35" fmla="*/ 54769 w 1676400"/>
                <a:gd name="connsiteY35" fmla="*/ 514350 h 681038"/>
                <a:gd name="connsiteX36" fmla="*/ 30956 w 1676400"/>
                <a:gd name="connsiteY36" fmla="*/ 490538 h 681038"/>
                <a:gd name="connsiteX37" fmla="*/ 19050 w 1676400"/>
                <a:gd name="connsiteY37" fmla="*/ 466725 h 681038"/>
                <a:gd name="connsiteX38" fmla="*/ 0 w 1676400"/>
                <a:gd name="connsiteY38" fmla="*/ 388144 h 681038"/>
                <a:gd name="connsiteX39" fmla="*/ 59531 w 1676400"/>
                <a:gd name="connsiteY39" fmla="*/ 390525 h 681038"/>
                <a:gd name="connsiteX40" fmla="*/ 102394 w 1676400"/>
                <a:gd name="connsiteY40" fmla="*/ 421481 h 681038"/>
                <a:gd name="connsiteX41" fmla="*/ 135731 w 1676400"/>
                <a:gd name="connsiteY41" fmla="*/ 435769 h 681038"/>
                <a:gd name="connsiteX42" fmla="*/ 173831 w 1676400"/>
                <a:gd name="connsiteY42" fmla="*/ 440531 h 681038"/>
                <a:gd name="connsiteX43" fmla="*/ 261937 w 1676400"/>
                <a:gd name="connsiteY43" fmla="*/ 428625 h 681038"/>
                <a:gd name="connsiteX44" fmla="*/ 345281 w 1676400"/>
                <a:gd name="connsiteY44" fmla="*/ 411956 h 681038"/>
                <a:gd name="connsiteX45" fmla="*/ 526256 w 1676400"/>
                <a:gd name="connsiteY45" fmla="*/ 357188 h 681038"/>
                <a:gd name="connsiteX46" fmla="*/ 645319 w 1676400"/>
                <a:gd name="connsiteY46" fmla="*/ 311944 h 681038"/>
                <a:gd name="connsiteX47" fmla="*/ 983456 w 1676400"/>
                <a:gd name="connsiteY47" fmla="*/ 185738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6400" h="681038">
                  <a:moveTo>
                    <a:pt x="983456" y="185738"/>
                  </a:moveTo>
                  <a:lnTo>
                    <a:pt x="1116806" y="138113"/>
                  </a:lnTo>
                  <a:lnTo>
                    <a:pt x="1238250" y="95250"/>
                  </a:lnTo>
                  <a:lnTo>
                    <a:pt x="1271587" y="85725"/>
                  </a:lnTo>
                  <a:lnTo>
                    <a:pt x="1323975" y="57150"/>
                  </a:lnTo>
                  <a:lnTo>
                    <a:pt x="1364456" y="35719"/>
                  </a:lnTo>
                  <a:lnTo>
                    <a:pt x="1395412" y="11906"/>
                  </a:lnTo>
                  <a:lnTo>
                    <a:pt x="1409700" y="0"/>
                  </a:lnTo>
                  <a:lnTo>
                    <a:pt x="1426369" y="0"/>
                  </a:lnTo>
                  <a:lnTo>
                    <a:pt x="1454944" y="7144"/>
                  </a:lnTo>
                  <a:lnTo>
                    <a:pt x="1507331" y="35719"/>
                  </a:lnTo>
                  <a:lnTo>
                    <a:pt x="1545431" y="64294"/>
                  </a:lnTo>
                  <a:lnTo>
                    <a:pt x="1604962" y="116681"/>
                  </a:lnTo>
                  <a:lnTo>
                    <a:pt x="1659731" y="169069"/>
                  </a:lnTo>
                  <a:lnTo>
                    <a:pt x="1671637" y="183356"/>
                  </a:lnTo>
                  <a:lnTo>
                    <a:pt x="1676400" y="190500"/>
                  </a:lnTo>
                  <a:lnTo>
                    <a:pt x="1676400" y="209550"/>
                  </a:lnTo>
                  <a:lnTo>
                    <a:pt x="1666875" y="245269"/>
                  </a:lnTo>
                  <a:lnTo>
                    <a:pt x="1647825" y="280988"/>
                  </a:lnTo>
                  <a:lnTo>
                    <a:pt x="1616869" y="328613"/>
                  </a:lnTo>
                  <a:lnTo>
                    <a:pt x="1569244" y="388144"/>
                  </a:lnTo>
                  <a:lnTo>
                    <a:pt x="1524000" y="440531"/>
                  </a:lnTo>
                  <a:lnTo>
                    <a:pt x="1283494" y="271463"/>
                  </a:lnTo>
                  <a:lnTo>
                    <a:pt x="1252537" y="276225"/>
                  </a:lnTo>
                  <a:lnTo>
                    <a:pt x="1183481" y="307181"/>
                  </a:lnTo>
                  <a:lnTo>
                    <a:pt x="957262" y="411956"/>
                  </a:lnTo>
                  <a:lnTo>
                    <a:pt x="802481" y="471488"/>
                  </a:lnTo>
                  <a:lnTo>
                    <a:pt x="559594" y="561975"/>
                  </a:lnTo>
                  <a:lnTo>
                    <a:pt x="435769" y="621506"/>
                  </a:lnTo>
                  <a:lnTo>
                    <a:pt x="321469" y="673894"/>
                  </a:lnTo>
                  <a:lnTo>
                    <a:pt x="300037" y="681038"/>
                  </a:lnTo>
                  <a:lnTo>
                    <a:pt x="288131" y="678656"/>
                  </a:lnTo>
                  <a:lnTo>
                    <a:pt x="230981" y="650081"/>
                  </a:lnTo>
                  <a:lnTo>
                    <a:pt x="159544" y="602456"/>
                  </a:lnTo>
                  <a:lnTo>
                    <a:pt x="109537" y="564356"/>
                  </a:lnTo>
                  <a:lnTo>
                    <a:pt x="54769" y="514350"/>
                  </a:lnTo>
                  <a:lnTo>
                    <a:pt x="30956" y="490538"/>
                  </a:lnTo>
                  <a:lnTo>
                    <a:pt x="19050" y="466725"/>
                  </a:lnTo>
                  <a:lnTo>
                    <a:pt x="0" y="388144"/>
                  </a:lnTo>
                  <a:lnTo>
                    <a:pt x="59531" y="390525"/>
                  </a:lnTo>
                  <a:lnTo>
                    <a:pt x="102394" y="421481"/>
                  </a:lnTo>
                  <a:lnTo>
                    <a:pt x="135731" y="435769"/>
                  </a:lnTo>
                  <a:lnTo>
                    <a:pt x="173831" y="440531"/>
                  </a:lnTo>
                  <a:lnTo>
                    <a:pt x="261937" y="428625"/>
                  </a:lnTo>
                  <a:lnTo>
                    <a:pt x="345281" y="411956"/>
                  </a:lnTo>
                  <a:lnTo>
                    <a:pt x="526256" y="357188"/>
                  </a:lnTo>
                  <a:lnTo>
                    <a:pt x="645319" y="311944"/>
                  </a:lnTo>
                  <a:lnTo>
                    <a:pt x="983456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13986E55-3826-7745-9DB0-24339AAE8366}"/>
                </a:ext>
              </a:extLst>
            </p:cNvPr>
            <p:cNvSpPr/>
            <p:nvPr/>
          </p:nvSpPr>
          <p:spPr>
            <a:xfrm>
              <a:off x="6038850" y="2613025"/>
              <a:ext cx="1230313" cy="2046288"/>
            </a:xfrm>
            <a:custGeom>
              <a:avLst/>
              <a:gdLst>
                <a:gd name="connsiteX0" fmla="*/ 337457 w 1230086"/>
                <a:gd name="connsiteY0" fmla="*/ 386443 h 2046515"/>
                <a:gd name="connsiteX1" fmla="*/ 367393 w 1230086"/>
                <a:gd name="connsiteY1" fmla="*/ 220436 h 2046515"/>
                <a:gd name="connsiteX2" fmla="*/ 378279 w 1230086"/>
                <a:gd name="connsiteY2" fmla="*/ 166008 h 2046515"/>
                <a:gd name="connsiteX3" fmla="*/ 416379 w 1230086"/>
                <a:gd name="connsiteY3" fmla="*/ 122465 h 2046515"/>
                <a:gd name="connsiteX4" fmla="*/ 141514 w 1230086"/>
                <a:gd name="connsiteY4" fmla="*/ 0 h 2046515"/>
                <a:gd name="connsiteX5" fmla="*/ 155121 w 1230086"/>
                <a:gd name="connsiteY5" fmla="*/ 19050 h 2046515"/>
                <a:gd name="connsiteX6" fmla="*/ 160564 w 1230086"/>
                <a:gd name="connsiteY6" fmla="*/ 43543 h 2046515"/>
                <a:gd name="connsiteX7" fmla="*/ 160564 w 1230086"/>
                <a:gd name="connsiteY7" fmla="*/ 95250 h 2046515"/>
                <a:gd name="connsiteX8" fmla="*/ 141514 w 1230086"/>
                <a:gd name="connsiteY8" fmla="*/ 234043 h 2046515"/>
                <a:gd name="connsiteX9" fmla="*/ 114300 w 1230086"/>
                <a:gd name="connsiteY9" fmla="*/ 446315 h 2046515"/>
                <a:gd name="connsiteX10" fmla="*/ 70757 w 1230086"/>
                <a:gd name="connsiteY10" fmla="*/ 781050 h 2046515"/>
                <a:gd name="connsiteX11" fmla="*/ 40821 w 1230086"/>
                <a:gd name="connsiteY11" fmla="*/ 1050472 h 2046515"/>
                <a:gd name="connsiteX12" fmla="*/ 19050 w 1230086"/>
                <a:gd name="connsiteY12" fmla="*/ 1240972 h 2046515"/>
                <a:gd name="connsiteX13" fmla="*/ 5443 w 1230086"/>
                <a:gd name="connsiteY13" fmla="*/ 1368879 h 2046515"/>
                <a:gd name="connsiteX14" fmla="*/ 0 w 1230086"/>
                <a:gd name="connsiteY14" fmla="*/ 1439636 h 2046515"/>
                <a:gd name="connsiteX15" fmla="*/ 0 w 1230086"/>
                <a:gd name="connsiteY15" fmla="*/ 1485900 h 2046515"/>
                <a:gd name="connsiteX16" fmla="*/ 5443 w 1230086"/>
                <a:gd name="connsiteY16" fmla="*/ 1548493 h 2046515"/>
                <a:gd name="connsiteX17" fmla="*/ 10886 w 1230086"/>
                <a:gd name="connsiteY17" fmla="*/ 1589315 h 2046515"/>
                <a:gd name="connsiteX18" fmla="*/ 24493 w 1230086"/>
                <a:gd name="connsiteY18" fmla="*/ 1646465 h 2046515"/>
                <a:gd name="connsiteX19" fmla="*/ 40821 w 1230086"/>
                <a:gd name="connsiteY19" fmla="*/ 1695450 h 2046515"/>
                <a:gd name="connsiteX20" fmla="*/ 59871 w 1230086"/>
                <a:gd name="connsiteY20" fmla="*/ 1736272 h 2046515"/>
                <a:gd name="connsiteX21" fmla="*/ 84364 w 1230086"/>
                <a:gd name="connsiteY21" fmla="*/ 1779815 h 2046515"/>
                <a:gd name="connsiteX22" fmla="*/ 106136 w 1230086"/>
                <a:gd name="connsiteY22" fmla="*/ 1809750 h 2046515"/>
                <a:gd name="connsiteX23" fmla="*/ 136071 w 1230086"/>
                <a:gd name="connsiteY23" fmla="*/ 1845129 h 2046515"/>
                <a:gd name="connsiteX24" fmla="*/ 166007 w 1230086"/>
                <a:gd name="connsiteY24" fmla="*/ 1872343 h 2046515"/>
                <a:gd name="connsiteX25" fmla="*/ 214993 w 1230086"/>
                <a:gd name="connsiteY25" fmla="*/ 1907722 h 2046515"/>
                <a:gd name="connsiteX26" fmla="*/ 272143 w 1230086"/>
                <a:gd name="connsiteY26" fmla="*/ 1940379 h 2046515"/>
                <a:gd name="connsiteX27" fmla="*/ 326571 w 1230086"/>
                <a:gd name="connsiteY27" fmla="*/ 1962150 h 2046515"/>
                <a:gd name="connsiteX28" fmla="*/ 413657 w 1230086"/>
                <a:gd name="connsiteY28" fmla="*/ 1992086 h 2046515"/>
                <a:gd name="connsiteX29" fmla="*/ 552450 w 1230086"/>
                <a:gd name="connsiteY29" fmla="*/ 2022022 h 2046515"/>
                <a:gd name="connsiteX30" fmla="*/ 756557 w 1230086"/>
                <a:gd name="connsiteY30" fmla="*/ 2043793 h 2046515"/>
                <a:gd name="connsiteX31" fmla="*/ 903514 w 1230086"/>
                <a:gd name="connsiteY31" fmla="*/ 2046515 h 2046515"/>
                <a:gd name="connsiteX32" fmla="*/ 1123950 w 1230086"/>
                <a:gd name="connsiteY32" fmla="*/ 2038350 h 2046515"/>
                <a:gd name="connsiteX33" fmla="*/ 1170214 w 1230086"/>
                <a:gd name="connsiteY33" fmla="*/ 2030186 h 2046515"/>
                <a:gd name="connsiteX34" fmla="*/ 1202871 w 1230086"/>
                <a:gd name="connsiteY34" fmla="*/ 2013858 h 2046515"/>
                <a:gd name="connsiteX35" fmla="*/ 1216479 w 1230086"/>
                <a:gd name="connsiteY35" fmla="*/ 1994808 h 2046515"/>
                <a:gd name="connsiteX36" fmla="*/ 1224643 w 1230086"/>
                <a:gd name="connsiteY36" fmla="*/ 1975758 h 2046515"/>
                <a:gd name="connsiteX37" fmla="*/ 1230086 w 1230086"/>
                <a:gd name="connsiteY37" fmla="*/ 1956708 h 2046515"/>
                <a:gd name="connsiteX38" fmla="*/ 1230086 w 1230086"/>
                <a:gd name="connsiteY38" fmla="*/ 1937658 h 2046515"/>
                <a:gd name="connsiteX39" fmla="*/ 1219200 w 1230086"/>
                <a:gd name="connsiteY39" fmla="*/ 1915886 h 2046515"/>
                <a:gd name="connsiteX40" fmla="*/ 1189264 w 1230086"/>
                <a:gd name="connsiteY40" fmla="*/ 1891393 h 2046515"/>
                <a:gd name="connsiteX41" fmla="*/ 1143000 w 1230086"/>
                <a:gd name="connsiteY41" fmla="*/ 1864179 h 2046515"/>
                <a:gd name="connsiteX42" fmla="*/ 770164 w 1230086"/>
                <a:gd name="connsiteY42" fmla="*/ 1834243 h 2046515"/>
                <a:gd name="connsiteX43" fmla="*/ 713014 w 1230086"/>
                <a:gd name="connsiteY43" fmla="*/ 1842408 h 2046515"/>
                <a:gd name="connsiteX44" fmla="*/ 655864 w 1230086"/>
                <a:gd name="connsiteY44" fmla="*/ 1845129 h 2046515"/>
                <a:gd name="connsiteX45" fmla="*/ 563336 w 1230086"/>
                <a:gd name="connsiteY45" fmla="*/ 1839686 h 2046515"/>
                <a:gd name="connsiteX46" fmla="*/ 457200 w 1230086"/>
                <a:gd name="connsiteY46" fmla="*/ 1826079 h 2046515"/>
                <a:gd name="connsiteX47" fmla="*/ 386443 w 1230086"/>
                <a:gd name="connsiteY47" fmla="*/ 1807029 h 2046515"/>
                <a:gd name="connsiteX48" fmla="*/ 310243 w 1230086"/>
                <a:gd name="connsiteY48" fmla="*/ 1771650 h 2046515"/>
                <a:gd name="connsiteX49" fmla="*/ 269421 w 1230086"/>
                <a:gd name="connsiteY49" fmla="*/ 1741715 h 2046515"/>
                <a:gd name="connsiteX50" fmla="*/ 225879 w 1230086"/>
                <a:gd name="connsiteY50" fmla="*/ 1698172 h 2046515"/>
                <a:gd name="connsiteX51" fmla="*/ 195943 w 1230086"/>
                <a:gd name="connsiteY51" fmla="*/ 1654629 h 2046515"/>
                <a:gd name="connsiteX52" fmla="*/ 176893 w 1230086"/>
                <a:gd name="connsiteY52" fmla="*/ 1613808 h 2046515"/>
                <a:gd name="connsiteX53" fmla="*/ 157843 w 1230086"/>
                <a:gd name="connsiteY53" fmla="*/ 1548493 h 2046515"/>
                <a:gd name="connsiteX54" fmla="*/ 152400 w 1230086"/>
                <a:gd name="connsiteY54" fmla="*/ 1480458 h 2046515"/>
                <a:gd name="connsiteX55" fmla="*/ 152400 w 1230086"/>
                <a:gd name="connsiteY55" fmla="*/ 1420586 h 2046515"/>
                <a:gd name="connsiteX56" fmla="*/ 174171 w 1230086"/>
                <a:gd name="connsiteY56" fmla="*/ 1287236 h 2046515"/>
                <a:gd name="connsiteX57" fmla="*/ 212271 w 1230086"/>
                <a:gd name="connsiteY57" fmla="*/ 1055915 h 2046515"/>
                <a:gd name="connsiteX58" fmla="*/ 296636 w 1230086"/>
                <a:gd name="connsiteY58" fmla="*/ 604158 h 2046515"/>
                <a:gd name="connsiteX59" fmla="*/ 337457 w 1230086"/>
                <a:gd name="connsiteY59" fmla="*/ 386443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30086" h="2046515">
                  <a:moveTo>
                    <a:pt x="337457" y="386443"/>
                  </a:moveTo>
                  <a:lnTo>
                    <a:pt x="367393" y="220436"/>
                  </a:lnTo>
                  <a:lnTo>
                    <a:pt x="378279" y="166008"/>
                  </a:lnTo>
                  <a:lnTo>
                    <a:pt x="416379" y="122465"/>
                  </a:lnTo>
                  <a:lnTo>
                    <a:pt x="141514" y="0"/>
                  </a:lnTo>
                  <a:lnTo>
                    <a:pt x="155121" y="19050"/>
                  </a:lnTo>
                  <a:lnTo>
                    <a:pt x="160564" y="43543"/>
                  </a:lnTo>
                  <a:lnTo>
                    <a:pt x="160564" y="95250"/>
                  </a:lnTo>
                  <a:lnTo>
                    <a:pt x="141514" y="234043"/>
                  </a:lnTo>
                  <a:lnTo>
                    <a:pt x="114300" y="446315"/>
                  </a:lnTo>
                  <a:lnTo>
                    <a:pt x="70757" y="781050"/>
                  </a:lnTo>
                  <a:lnTo>
                    <a:pt x="40821" y="1050472"/>
                  </a:lnTo>
                  <a:lnTo>
                    <a:pt x="19050" y="1240972"/>
                  </a:lnTo>
                  <a:lnTo>
                    <a:pt x="5443" y="1368879"/>
                  </a:lnTo>
                  <a:lnTo>
                    <a:pt x="0" y="1439636"/>
                  </a:lnTo>
                  <a:lnTo>
                    <a:pt x="0" y="1485900"/>
                  </a:lnTo>
                  <a:lnTo>
                    <a:pt x="5443" y="1548493"/>
                  </a:lnTo>
                  <a:lnTo>
                    <a:pt x="10886" y="1589315"/>
                  </a:lnTo>
                  <a:lnTo>
                    <a:pt x="24493" y="1646465"/>
                  </a:lnTo>
                  <a:lnTo>
                    <a:pt x="40821" y="1695450"/>
                  </a:lnTo>
                  <a:lnTo>
                    <a:pt x="59871" y="1736272"/>
                  </a:lnTo>
                  <a:lnTo>
                    <a:pt x="84364" y="1779815"/>
                  </a:lnTo>
                  <a:lnTo>
                    <a:pt x="106136" y="1809750"/>
                  </a:lnTo>
                  <a:lnTo>
                    <a:pt x="136071" y="1845129"/>
                  </a:lnTo>
                  <a:lnTo>
                    <a:pt x="166007" y="1872343"/>
                  </a:lnTo>
                  <a:lnTo>
                    <a:pt x="214993" y="1907722"/>
                  </a:lnTo>
                  <a:lnTo>
                    <a:pt x="272143" y="1940379"/>
                  </a:lnTo>
                  <a:lnTo>
                    <a:pt x="326571" y="1962150"/>
                  </a:lnTo>
                  <a:lnTo>
                    <a:pt x="413657" y="1992086"/>
                  </a:lnTo>
                  <a:lnTo>
                    <a:pt x="552450" y="2022022"/>
                  </a:lnTo>
                  <a:lnTo>
                    <a:pt x="756557" y="2043793"/>
                  </a:lnTo>
                  <a:lnTo>
                    <a:pt x="903514" y="2046515"/>
                  </a:lnTo>
                  <a:lnTo>
                    <a:pt x="1123950" y="2038350"/>
                  </a:lnTo>
                  <a:lnTo>
                    <a:pt x="1170214" y="2030186"/>
                  </a:lnTo>
                  <a:lnTo>
                    <a:pt x="1202871" y="2013858"/>
                  </a:lnTo>
                  <a:lnTo>
                    <a:pt x="1216479" y="1994808"/>
                  </a:lnTo>
                  <a:lnTo>
                    <a:pt x="1224643" y="1975758"/>
                  </a:lnTo>
                  <a:lnTo>
                    <a:pt x="1230086" y="1956708"/>
                  </a:lnTo>
                  <a:lnTo>
                    <a:pt x="1230086" y="1937658"/>
                  </a:lnTo>
                  <a:lnTo>
                    <a:pt x="1219200" y="1915886"/>
                  </a:lnTo>
                  <a:lnTo>
                    <a:pt x="1189264" y="1891393"/>
                  </a:lnTo>
                  <a:lnTo>
                    <a:pt x="1143000" y="1864179"/>
                  </a:lnTo>
                  <a:lnTo>
                    <a:pt x="770164" y="1834243"/>
                  </a:lnTo>
                  <a:lnTo>
                    <a:pt x="713014" y="1842408"/>
                  </a:lnTo>
                  <a:lnTo>
                    <a:pt x="655864" y="1845129"/>
                  </a:lnTo>
                  <a:lnTo>
                    <a:pt x="563336" y="1839686"/>
                  </a:lnTo>
                  <a:lnTo>
                    <a:pt x="457200" y="1826079"/>
                  </a:lnTo>
                  <a:lnTo>
                    <a:pt x="386443" y="1807029"/>
                  </a:lnTo>
                  <a:lnTo>
                    <a:pt x="310243" y="1771650"/>
                  </a:lnTo>
                  <a:lnTo>
                    <a:pt x="269421" y="1741715"/>
                  </a:lnTo>
                  <a:lnTo>
                    <a:pt x="225879" y="1698172"/>
                  </a:lnTo>
                  <a:lnTo>
                    <a:pt x="195943" y="1654629"/>
                  </a:lnTo>
                  <a:lnTo>
                    <a:pt x="176893" y="1613808"/>
                  </a:lnTo>
                  <a:lnTo>
                    <a:pt x="157843" y="1548493"/>
                  </a:lnTo>
                  <a:lnTo>
                    <a:pt x="152400" y="1480458"/>
                  </a:lnTo>
                  <a:lnTo>
                    <a:pt x="152400" y="1420586"/>
                  </a:lnTo>
                  <a:lnTo>
                    <a:pt x="174171" y="1287236"/>
                  </a:lnTo>
                  <a:lnTo>
                    <a:pt x="212271" y="1055915"/>
                  </a:lnTo>
                  <a:lnTo>
                    <a:pt x="296636" y="604158"/>
                  </a:lnTo>
                  <a:lnTo>
                    <a:pt x="337457" y="386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F2CDE845-9BBA-4246-BA31-DA5C98CEE487}"/>
                </a:ext>
              </a:extLst>
            </p:cNvPr>
            <p:cNvSpPr/>
            <p:nvPr/>
          </p:nvSpPr>
          <p:spPr>
            <a:xfrm>
              <a:off x="6719888" y="3741738"/>
              <a:ext cx="508000" cy="763587"/>
            </a:xfrm>
            <a:custGeom>
              <a:avLst/>
              <a:gdLst>
                <a:gd name="connsiteX0" fmla="*/ 392906 w 507206"/>
                <a:gd name="connsiteY0" fmla="*/ 261937 h 764381"/>
                <a:gd name="connsiteX1" fmla="*/ 390525 w 507206"/>
                <a:gd name="connsiteY1" fmla="*/ 142875 h 764381"/>
                <a:gd name="connsiteX2" fmla="*/ 390525 w 507206"/>
                <a:gd name="connsiteY2" fmla="*/ 52387 h 764381"/>
                <a:gd name="connsiteX3" fmla="*/ 390525 w 507206"/>
                <a:gd name="connsiteY3" fmla="*/ 30956 h 764381"/>
                <a:gd name="connsiteX4" fmla="*/ 385762 w 507206"/>
                <a:gd name="connsiteY4" fmla="*/ 14287 h 764381"/>
                <a:gd name="connsiteX5" fmla="*/ 378618 w 507206"/>
                <a:gd name="connsiteY5" fmla="*/ 4762 h 764381"/>
                <a:gd name="connsiteX6" fmla="*/ 366712 w 507206"/>
                <a:gd name="connsiteY6" fmla="*/ 0 h 764381"/>
                <a:gd name="connsiteX7" fmla="*/ 352425 w 507206"/>
                <a:gd name="connsiteY7" fmla="*/ 4762 h 764381"/>
                <a:gd name="connsiteX8" fmla="*/ 342900 w 507206"/>
                <a:gd name="connsiteY8" fmla="*/ 21431 h 764381"/>
                <a:gd name="connsiteX9" fmla="*/ 330993 w 507206"/>
                <a:gd name="connsiteY9" fmla="*/ 83344 h 764381"/>
                <a:gd name="connsiteX10" fmla="*/ 295275 w 507206"/>
                <a:gd name="connsiteY10" fmla="*/ 264319 h 764381"/>
                <a:gd name="connsiteX11" fmla="*/ 257175 w 507206"/>
                <a:gd name="connsiteY11" fmla="*/ 452437 h 764381"/>
                <a:gd name="connsiteX12" fmla="*/ 233362 w 507206"/>
                <a:gd name="connsiteY12" fmla="*/ 554831 h 764381"/>
                <a:gd name="connsiteX13" fmla="*/ 223837 w 507206"/>
                <a:gd name="connsiteY13" fmla="*/ 588169 h 764381"/>
                <a:gd name="connsiteX14" fmla="*/ 207168 w 507206"/>
                <a:gd name="connsiteY14" fmla="*/ 623887 h 764381"/>
                <a:gd name="connsiteX15" fmla="*/ 180975 w 507206"/>
                <a:gd name="connsiteY15" fmla="*/ 654844 h 764381"/>
                <a:gd name="connsiteX16" fmla="*/ 133350 w 507206"/>
                <a:gd name="connsiteY16" fmla="*/ 690562 h 764381"/>
                <a:gd name="connsiteX17" fmla="*/ 90487 w 507206"/>
                <a:gd name="connsiteY17" fmla="*/ 707231 h 764381"/>
                <a:gd name="connsiteX18" fmla="*/ 0 w 507206"/>
                <a:gd name="connsiteY18" fmla="*/ 719137 h 764381"/>
                <a:gd name="connsiteX19" fmla="*/ 507206 w 507206"/>
                <a:gd name="connsiteY19" fmla="*/ 764381 h 764381"/>
                <a:gd name="connsiteX20" fmla="*/ 461962 w 507206"/>
                <a:gd name="connsiteY20" fmla="*/ 735806 h 764381"/>
                <a:gd name="connsiteX21" fmla="*/ 442912 w 507206"/>
                <a:gd name="connsiteY21" fmla="*/ 719137 h 764381"/>
                <a:gd name="connsiteX22" fmla="*/ 421481 w 507206"/>
                <a:gd name="connsiteY22" fmla="*/ 690562 h 764381"/>
                <a:gd name="connsiteX23" fmla="*/ 414337 w 507206"/>
                <a:gd name="connsiteY23" fmla="*/ 669131 h 764381"/>
                <a:gd name="connsiteX24" fmla="*/ 407193 w 507206"/>
                <a:gd name="connsiteY24" fmla="*/ 600075 h 764381"/>
                <a:gd name="connsiteX25" fmla="*/ 392906 w 507206"/>
                <a:gd name="connsiteY25" fmla="*/ 2619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206" h="764381">
                  <a:moveTo>
                    <a:pt x="392906" y="261937"/>
                  </a:moveTo>
                  <a:cubicBezTo>
                    <a:pt x="392112" y="222250"/>
                    <a:pt x="391319" y="182562"/>
                    <a:pt x="390525" y="142875"/>
                  </a:cubicBezTo>
                  <a:lnTo>
                    <a:pt x="390525" y="52387"/>
                  </a:lnTo>
                  <a:lnTo>
                    <a:pt x="390525" y="30956"/>
                  </a:lnTo>
                  <a:lnTo>
                    <a:pt x="385762" y="14287"/>
                  </a:lnTo>
                  <a:lnTo>
                    <a:pt x="378618" y="4762"/>
                  </a:lnTo>
                  <a:lnTo>
                    <a:pt x="366712" y="0"/>
                  </a:lnTo>
                  <a:lnTo>
                    <a:pt x="352425" y="4762"/>
                  </a:lnTo>
                  <a:lnTo>
                    <a:pt x="342900" y="21431"/>
                  </a:lnTo>
                  <a:lnTo>
                    <a:pt x="330993" y="83344"/>
                  </a:lnTo>
                  <a:lnTo>
                    <a:pt x="295275" y="264319"/>
                  </a:lnTo>
                  <a:lnTo>
                    <a:pt x="257175" y="452437"/>
                  </a:lnTo>
                  <a:lnTo>
                    <a:pt x="233362" y="554831"/>
                  </a:lnTo>
                  <a:lnTo>
                    <a:pt x="223837" y="588169"/>
                  </a:lnTo>
                  <a:lnTo>
                    <a:pt x="207168" y="623887"/>
                  </a:lnTo>
                  <a:lnTo>
                    <a:pt x="180975" y="654844"/>
                  </a:lnTo>
                  <a:lnTo>
                    <a:pt x="133350" y="690562"/>
                  </a:lnTo>
                  <a:lnTo>
                    <a:pt x="90487" y="707231"/>
                  </a:lnTo>
                  <a:lnTo>
                    <a:pt x="0" y="719137"/>
                  </a:lnTo>
                  <a:lnTo>
                    <a:pt x="507206" y="764381"/>
                  </a:lnTo>
                  <a:lnTo>
                    <a:pt x="461962" y="735806"/>
                  </a:lnTo>
                  <a:lnTo>
                    <a:pt x="442912" y="719137"/>
                  </a:lnTo>
                  <a:lnTo>
                    <a:pt x="421481" y="690562"/>
                  </a:lnTo>
                  <a:lnTo>
                    <a:pt x="414337" y="669131"/>
                  </a:lnTo>
                  <a:lnTo>
                    <a:pt x="407193" y="600075"/>
                  </a:lnTo>
                  <a:lnTo>
                    <a:pt x="3929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93D2C0A8-18E1-C242-8AD1-EA3A27C9C26B}"/>
                </a:ext>
              </a:extLst>
            </p:cNvPr>
            <p:cNvSpPr/>
            <p:nvPr/>
          </p:nvSpPr>
          <p:spPr>
            <a:xfrm>
              <a:off x="4908550" y="3490913"/>
              <a:ext cx="930275" cy="723900"/>
            </a:xfrm>
            <a:custGeom>
              <a:avLst/>
              <a:gdLst>
                <a:gd name="connsiteX0" fmla="*/ 254794 w 931069"/>
                <a:gd name="connsiteY0" fmla="*/ 195262 h 723900"/>
                <a:gd name="connsiteX1" fmla="*/ 164307 w 931069"/>
                <a:gd name="connsiteY1" fmla="*/ 138112 h 723900"/>
                <a:gd name="connsiteX2" fmla="*/ 78582 w 931069"/>
                <a:gd name="connsiteY2" fmla="*/ 88106 h 723900"/>
                <a:gd name="connsiteX3" fmla="*/ 23813 w 931069"/>
                <a:gd name="connsiteY3" fmla="*/ 57150 h 723900"/>
                <a:gd name="connsiteX4" fmla="*/ 9525 w 931069"/>
                <a:gd name="connsiteY4" fmla="*/ 47625 h 723900"/>
                <a:gd name="connsiteX5" fmla="*/ 0 w 931069"/>
                <a:gd name="connsiteY5" fmla="*/ 30956 h 723900"/>
                <a:gd name="connsiteX6" fmla="*/ 0 w 931069"/>
                <a:gd name="connsiteY6" fmla="*/ 14287 h 723900"/>
                <a:gd name="connsiteX7" fmla="*/ 14288 w 931069"/>
                <a:gd name="connsiteY7" fmla="*/ 0 h 723900"/>
                <a:gd name="connsiteX8" fmla="*/ 40482 w 931069"/>
                <a:gd name="connsiteY8" fmla="*/ 2381 h 723900"/>
                <a:gd name="connsiteX9" fmla="*/ 114300 w 931069"/>
                <a:gd name="connsiteY9" fmla="*/ 21431 h 723900"/>
                <a:gd name="connsiteX10" fmla="*/ 209550 w 931069"/>
                <a:gd name="connsiteY10" fmla="*/ 47625 h 723900"/>
                <a:gd name="connsiteX11" fmla="*/ 295275 w 931069"/>
                <a:gd name="connsiteY11" fmla="*/ 76200 h 723900"/>
                <a:gd name="connsiteX12" fmla="*/ 400050 w 931069"/>
                <a:gd name="connsiteY12" fmla="*/ 111918 h 723900"/>
                <a:gd name="connsiteX13" fmla="*/ 483394 w 931069"/>
                <a:gd name="connsiteY13" fmla="*/ 145256 h 723900"/>
                <a:gd name="connsiteX14" fmla="*/ 669132 w 931069"/>
                <a:gd name="connsiteY14" fmla="*/ 233362 h 723900"/>
                <a:gd name="connsiteX15" fmla="*/ 728663 w 931069"/>
                <a:gd name="connsiteY15" fmla="*/ 271462 h 723900"/>
                <a:gd name="connsiteX16" fmla="*/ 769144 w 931069"/>
                <a:gd name="connsiteY16" fmla="*/ 304800 h 723900"/>
                <a:gd name="connsiteX17" fmla="*/ 814388 w 931069"/>
                <a:gd name="connsiteY17" fmla="*/ 347662 h 723900"/>
                <a:gd name="connsiteX18" fmla="*/ 850107 w 931069"/>
                <a:gd name="connsiteY18" fmla="*/ 388143 h 723900"/>
                <a:gd name="connsiteX19" fmla="*/ 866775 w 931069"/>
                <a:gd name="connsiteY19" fmla="*/ 409575 h 723900"/>
                <a:gd name="connsiteX20" fmla="*/ 883444 w 931069"/>
                <a:gd name="connsiteY20" fmla="*/ 440531 h 723900"/>
                <a:gd name="connsiteX21" fmla="*/ 904875 w 931069"/>
                <a:gd name="connsiteY21" fmla="*/ 485775 h 723900"/>
                <a:gd name="connsiteX22" fmla="*/ 916782 w 931069"/>
                <a:gd name="connsiteY22" fmla="*/ 521493 h 723900"/>
                <a:gd name="connsiteX23" fmla="*/ 926307 w 931069"/>
                <a:gd name="connsiteY23" fmla="*/ 552450 h 723900"/>
                <a:gd name="connsiteX24" fmla="*/ 928688 w 931069"/>
                <a:gd name="connsiteY24" fmla="*/ 581025 h 723900"/>
                <a:gd name="connsiteX25" fmla="*/ 931069 w 931069"/>
                <a:gd name="connsiteY25" fmla="*/ 616743 h 723900"/>
                <a:gd name="connsiteX26" fmla="*/ 921544 w 931069"/>
                <a:gd name="connsiteY26" fmla="*/ 652462 h 723900"/>
                <a:gd name="connsiteX27" fmla="*/ 902494 w 931069"/>
                <a:gd name="connsiteY27" fmla="*/ 681037 h 723900"/>
                <a:gd name="connsiteX28" fmla="*/ 876300 w 931069"/>
                <a:gd name="connsiteY28" fmla="*/ 704850 h 723900"/>
                <a:gd name="connsiteX29" fmla="*/ 857250 w 931069"/>
                <a:gd name="connsiteY29" fmla="*/ 716756 h 723900"/>
                <a:gd name="connsiteX30" fmla="*/ 835819 w 931069"/>
                <a:gd name="connsiteY30" fmla="*/ 723900 h 723900"/>
                <a:gd name="connsiteX31" fmla="*/ 809625 w 931069"/>
                <a:gd name="connsiteY31" fmla="*/ 723900 h 723900"/>
                <a:gd name="connsiteX32" fmla="*/ 776288 w 931069"/>
                <a:gd name="connsiteY32" fmla="*/ 711993 h 723900"/>
                <a:gd name="connsiteX33" fmla="*/ 745332 w 931069"/>
                <a:gd name="connsiteY33" fmla="*/ 692943 h 723900"/>
                <a:gd name="connsiteX34" fmla="*/ 719138 w 931069"/>
                <a:gd name="connsiteY34" fmla="*/ 669131 h 723900"/>
                <a:gd name="connsiteX35" fmla="*/ 688182 w 931069"/>
                <a:gd name="connsiteY35" fmla="*/ 623887 h 723900"/>
                <a:gd name="connsiteX36" fmla="*/ 602457 w 931069"/>
                <a:gd name="connsiteY36" fmla="*/ 507206 h 723900"/>
                <a:gd name="connsiteX37" fmla="*/ 564357 w 931069"/>
                <a:gd name="connsiteY37" fmla="*/ 461962 h 723900"/>
                <a:gd name="connsiteX38" fmla="*/ 404813 w 931069"/>
                <a:gd name="connsiteY38" fmla="*/ 302418 h 723900"/>
                <a:gd name="connsiteX39" fmla="*/ 326232 w 931069"/>
                <a:gd name="connsiteY39" fmla="*/ 242887 h 723900"/>
                <a:gd name="connsiteX40" fmla="*/ 254794 w 931069"/>
                <a:gd name="connsiteY40" fmla="*/ 19526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1069" h="723900">
                  <a:moveTo>
                    <a:pt x="254794" y="195262"/>
                  </a:moveTo>
                  <a:lnTo>
                    <a:pt x="164307" y="138112"/>
                  </a:lnTo>
                  <a:lnTo>
                    <a:pt x="78582" y="88106"/>
                  </a:lnTo>
                  <a:lnTo>
                    <a:pt x="23813" y="57150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114300" y="21431"/>
                  </a:lnTo>
                  <a:lnTo>
                    <a:pt x="209550" y="47625"/>
                  </a:lnTo>
                  <a:lnTo>
                    <a:pt x="295275" y="76200"/>
                  </a:lnTo>
                  <a:lnTo>
                    <a:pt x="400050" y="111918"/>
                  </a:lnTo>
                  <a:lnTo>
                    <a:pt x="483394" y="145256"/>
                  </a:lnTo>
                  <a:lnTo>
                    <a:pt x="669132" y="233362"/>
                  </a:lnTo>
                  <a:lnTo>
                    <a:pt x="728663" y="271462"/>
                  </a:lnTo>
                  <a:lnTo>
                    <a:pt x="769144" y="304800"/>
                  </a:lnTo>
                  <a:lnTo>
                    <a:pt x="814388" y="347662"/>
                  </a:lnTo>
                  <a:lnTo>
                    <a:pt x="850107" y="388143"/>
                  </a:lnTo>
                  <a:lnTo>
                    <a:pt x="866775" y="409575"/>
                  </a:lnTo>
                  <a:lnTo>
                    <a:pt x="883444" y="440531"/>
                  </a:lnTo>
                  <a:lnTo>
                    <a:pt x="904875" y="485775"/>
                  </a:lnTo>
                  <a:lnTo>
                    <a:pt x="916782" y="521493"/>
                  </a:lnTo>
                  <a:lnTo>
                    <a:pt x="926307" y="552450"/>
                  </a:lnTo>
                  <a:lnTo>
                    <a:pt x="928688" y="581025"/>
                  </a:lnTo>
                  <a:lnTo>
                    <a:pt x="931069" y="616743"/>
                  </a:lnTo>
                  <a:lnTo>
                    <a:pt x="921544" y="652462"/>
                  </a:lnTo>
                  <a:lnTo>
                    <a:pt x="902494" y="681037"/>
                  </a:lnTo>
                  <a:lnTo>
                    <a:pt x="876300" y="704850"/>
                  </a:lnTo>
                  <a:lnTo>
                    <a:pt x="857250" y="716756"/>
                  </a:lnTo>
                  <a:lnTo>
                    <a:pt x="835819" y="723900"/>
                  </a:lnTo>
                  <a:lnTo>
                    <a:pt x="809625" y="723900"/>
                  </a:lnTo>
                  <a:lnTo>
                    <a:pt x="776288" y="711993"/>
                  </a:lnTo>
                  <a:lnTo>
                    <a:pt x="745332" y="692943"/>
                  </a:lnTo>
                  <a:lnTo>
                    <a:pt x="719138" y="669131"/>
                  </a:lnTo>
                  <a:lnTo>
                    <a:pt x="688182" y="623887"/>
                  </a:lnTo>
                  <a:lnTo>
                    <a:pt x="602457" y="507206"/>
                  </a:lnTo>
                  <a:lnTo>
                    <a:pt x="564357" y="461962"/>
                  </a:lnTo>
                  <a:lnTo>
                    <a:pt x="404813" y="302418"/>
                  </a:lnTo>
                  <a:lnTo>
                    <a:pt x="326232" y="242887"/>
                  </a:lnTo>
                  <a:lnTo>
                    <a:pt x="25479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759649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FB1F21A-899C-B64C-825E-ECBE03BA2D2E}"/>
              </a:ext>
            </a:extLst>
          </p:cNvPr>
          <p:cNvSpPr/>
          <p:nvPr/>
        </p:nvSpPr>
        <p:spPr>
          <a:xfrm>
            <a:off x="4733925" y="1398588"/>
            <a:ext cx="565150" cy="739775"/>
          </a:xfrm>
          <a:custGeom>
            <a:avLst/>
            <a:gdLst>
              <a:gd name="connsiteX0" fmla="*/ 233363 w 564356"/>
              <a:gd name="connsiteY0" fmla="*/ 414337 h 740569"/>
              <a:gd name="connsiteX1" fmla="*/ 230981 w 564356"/>
              <a:gd name="connsiteY1" fmla="*/ 333375 h 740569"/>
              <a:gd name="connsiteX2" fmla="*/ 223838 w 564356"/>
              <a:gd name="connsiteY2" fmla="*/ 295275 h 740569"/>
              <a:gd name="connsiteX3" fmla="*/ 211931 w 564356"/>
              <a:gd name="connsiteY3" fmla="*/ 254794 h 740569"/>
              <a:gd name="connsiteX4" fmla="*/ 197644 w 564356"/>
              <a:gd name="connsiteY4" fmla="*/ 214312 h 740569"/>
              <a:gd name="connsiteX5" fmla="*/ 176213 w 564356"/>
              <a:gd name="connsiteY5" fmla="*/ 178594 h 740569"/>
              <a:gd name="connsiteX6" fmla="*/ 145256 w 564356"/>
              <a:gd name="connsiteY6" fmla="*/ 140494 h 740569"/>
              <a:gd name="connsiteX7" fmla="*/ 114300 w 564356"/>
              <a:gd name="connsiteY7" fmla="*/ 111919 h 740569"/>
              <a:gd name="connsiteX8" fmla="*/ 88106 w 564356"/>
              <a:gd name="connsiteY8" fmla="*/ 92869 h 740569"/>
              <a:gd name="connsiteX9" fmla="*/ 57150 w 564356"/>
              <a:gd name="connsiteY9" fmla="*/ 71437 h 740569"/>
              <a:gd name="connsiteX10" fmla="*/ 30956 w 564356"/>
              <a:gd name="connsiteY10" fmla="*/ 57150 h 740569"/>
              <a:gd name="connsiteX11" fmla="*/ 14288 w 564356"/>
              <a:gd name="connsiteY11" fmla="*/ 47625 h 740569"/>
              <a:gd name="connsiteX12" fmla="*/ 4763 w 564356"/>
              <a:gd name="connsiteY12" fmla="*/ 35719 h 740569"/>
              <a:gd name="connsiteX13" fmla="*/ 0 w 564356"/>
              <a:gd name="connsiteY13" fmla="*/ 23812 h 740569"/>
              <a:gd name="connsiteX14" fmla="*/ 4763 w 564356"/>
              <a:gd name="connsiteY14" fmla="*/ 4762 h 740569"/>
              <a:gd name="connsiteX15" fmla="*/ 23813 w 564356"/>
              <a:gd name="connsiteY15" fmla="*/ 0 h 740569"/>
              <a:gd name="connsiteX16" fmla="*/ 69056 w 564356"/>
              <a:gd name="connsiteY16" fmla="*/ 0 h 740569"/>
              <a:gd name="connsiteX17" fmla="*/ 178594 w 564356"/>
              <a:gd name="connsiteY17" fmla="*/ 0 h 740569"/>
              <a:gd name="connsiteX18" fmla="*/ 204788 w 564356"/>
              <a:gd name="connsiteY18" fmla="*/ 2381 h 740569"/>
              <a:gd name="connsiteX19" fmla="*/ 252413 w 564356"/>
              <a:gd name="connsiteY19" fmla="*/ 11906 h 740569"/>
              <a:gd name="connsiteX20" fmla="*/ 302419 w 564356"/>
              <a:gd name="connsiteY20" fmla="*/ 28575 h 740569"/>
              <a:gd name="connsiteX21" fmla="*/ 347663 w 564356"/>
              <a:gd name="connsiteY21" fmla="*/ 45244 h 740569"/>
              <a:gd name="connsiteX22" fmla="*/ 390525 w 564356"/>
              <a:gd name="connsiteY22" fmla="*/ 64294 h 740569"/>
              <a:gd name="connsiteX23" fmla="*/ 416719 w 564356"/>
              <a:gd name="connsiteY23" fmla="*/ 80962 h 740569"/>
              <a:gd name="connsiteX24" fmla="*/ 445294 w 564356"/>
              <a:gd name="connsiteY24" fmla="*/ 97631 h 740569"/>
              <a:gd name="connsiteX25" fmla="*/ 490538 w 564356"/>
              <a:gd name="connsiteY25" fmla="*/ 128587 h 740569"/>
              <a:gd name="connsiteX26" fmla="*/ 526256 w 564356"/>
              <a:gd name="connsiteY26" fmla="*/ 159544 h 740569"/>
              <a:gd name="connsiteX27" fmla="*/ 538163 w 564356"/>
              <a:gd name="connsiteY27" fmla="*/ 169069 h 740569"/>
              <a:gd name="connsiteX28" fmla="*/ 554831 w 564356"/>
              <a:gd name="connsiteY28" fmla="*/ 195262 h 740569"/>
              <a:gd name="connsiteX29" fmla="*/ 561975 w 564356"/>
              <a:gd name="connsiteY29" fmla="*/ 219075 h 740569"/>
              <a:gd name="connsiteX30" fmla="*/ 564356 w 564356"/>
              <a:gd name="connsiteY30" fmla="*/ 238125 h 740569"/>
              <a:gd name="connsiteX31" fmla="*/ 557213 w 564356"/>
              <a:gd name="connsiteY31" fmla="*/ 261937 h 740569"/>
              <a:gd name="connsiteX32" fmla="*/ 540544 w 564356"/>
              <a:gd name="connsiteY32" fmla="*/ 295275 h 740569"/>
              <a:gd name="connsiteX33" fmla="*/ 521494 w 564356"/>
              <a:gd name="connsiteY33" fmla="*/ 335756 h 740569"/>
              <a:gd name="connsiteX34" fmla="*/ 509588 w 564356"/>
              <a:gd name="connsiteY34" fmla="*/ 371475 h 740569"/>
              <a:gd name="connsiteX35" fmla="*/ 502444 w 564356"/>
              <a:gd name="connsiteY35" fmla="*/ 438150 h 740569"/>
              <a:gd name="connsiteX36" fmla="*/ 504825 w 564356"/>
              <a:gd name="connsiteY36" fmla="*/ 726281 h 740569"/>
              <a:gd name="connsiteX37" fmla="*/ 233363 w 564356"/>
              <a:gd name="connsiteY37" fmla="*/ 740569 h 740569"/>
              <a:gd name="connsiteX38" fmla="*/ 233363 w 564356"/>
              <a:gd name="connsiteY38" fmla="*/ 414337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64356" h="740569">
                <a:moveTo>
                  <a:pt x="233363" y="414337"/>
                </a:moveTo>
                <a:lnTo>
                  <a:pt x="230981" y="333375"/>
                </a:lnTo>
                <a:lnTo>
                  <a:pt x="223838" y="295275"/>
                </a:lnTo>
                <a:lnTo>
                  <a:pt x="211931" y="254794"/>
                </a:lnTo>
                <a:lnTo>
                  <a:pt x="197644" y="214312"/>
                </a:lnTo>
                <a:lnTo>
                  <a:pt x="176213" y="178594"/>
                </a:lnTo>
                <a:lnTo>
                  <a:pt x="145256" y="140494"/>
                </a:lnTo>
                <a:lnTo>
                  <a:pt x="114300" y="111919"/>
                </a:lnTo>
                <a:lnTo>
                  <a:pt x="88106" y="92869"/>
                </a:lnTo>
                <a:lnTo>
                  <a:pt x="57150" y="71437"/>
                </a:lnTo>
                <a:lnTo>
                  <a:pt x="30956" y="57150"/>
                </a:lnTo>
                <a:lnTo>
                  <a:pt x="14288" y="47625"/>
                </a:lnTo>
                <a:lnTo>
                  <a:pt x="4763" y="35719"/>
                </a:lnTo>
                <a:lnTo>
                  <a:pt x="0" y="23812"/>
                </a:lnTo>
                <a:lnTo>
                  <a:pt x="4763" y="4762"/>
                </a:lnTo>
                <a:lnTo>
                  <a:pt x="23813" y="0"/>
                </a:lnTo>
                <a:lnTo>
                  <a:pt x="69056" y="0"/>
                </a:lnTo>
                <a:lnTo>
                  <a:pt x="178594" y="0"/>
                </a:lnTo>
                <a:lnTo>
                  <a:pt x="204788" y="2381"/>
                </a:lnTo>
                <a:lnTo>
                  <a:pt x="252413" y="11906"/>
                </a:lnTo>
                <a:lnTo>
                  <a:pt x="302419" y="28575"/>
                </a:lnTo>
                <a:lnTo>
                  <a:pt x="347663" y="45244"/>
                </a:lnTo>
                <a:lnTo>
                  <a:pt x="390525" y="64294"/>
                </a:lnTo>
                <a:lnTo>
                  <a:pt x="416719" y="80962"/>
                </a:lnTo>
                <a:lnTo>
                  <a:pt x="445294" y="97631"/>
                </a:lnTo>
                <a:lnTo>
                  <a:pt x="490538" y="128587"/>
                </a:lnTo>
                <a:lnTo>
                  <a:pt x="526256" y="159544"/>
                </a:lnTo>
                <a:lnTo>
                  <a:pt x="538163" y="169069"/>
                </a:lnTo>
                <a:lnTo>
                  <a:pt x="554831" y="195262"/>
                </a:lnTo>
                <a:lnTo>
                  <a:pt x="561975" y="219075"/>
                </a:lnTo>
                <a:lnTo>
                  <a:pt x="564356" y="238125"/>
                </a:lnTo>
                <a:lnTo>
                  <a:pt x="557213" y="261937"/>
                </a:lnTo>
                <a:lnTo>
                  <a:pt x="540544" y="295275"/>
                </a:lnTo>
                <a:lnTo>
                  <a:pt x="521494" y="335756"/>
                </a:lnTo>
                <a:lnTo>
                  <a:pt x="509588" y="371475"/>
                </a:lnTo>
                <a:lnTo>
                  <a:pt x="502444" y="438150"/>
                </a:lnTo>
                <a:cubicBezTo>
                  <a:pt x="503238" y="534194"/>
                  <a:pt x="504031" y="630237"/>
                  <a:pt x="504825" y="726281"/>
                </a:cubicBezTo>
                <a:lnTo>
                  <a:pt x="233363" y="740569"/>
                </a:lnTo>
                <a:lnTo>
                  <a:pt x="233363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01B2EB3-A73B-2E44-A2A4-A6B731D306CE}"/>
              </a:ext>
            </a:extLst>
          </p:cNvPr>
          <p:cNvSpPr/>
          <p:nvPr/>
        </p:nvSpPr>
        <p:spPr>
          <a:xfrm>
            <a:off x="3640138" y="2462213"/>
            <a:ext cx="1127125" cy="1989137"/>
          </a:xfrm>
          <a:custGeom>
            <a:avLst/>
            <a:gdLst>
              <a:gd name="connsiteX0" fmla="*/ 860308 w 1128189"/>
              <a:gd name="connsiteY0" fmla="*/ 775308 h 1988498"/>
              <a:gd name="connsiteX1" fmla="*/ 947885 w 1128189"/>
              <a:gd name="connsiteY1" fmla="*/ 618185 h 1988498"/>
              <a:gd name="connsiteX2" fmla="*/ 1012279 w 1128189"/>
              <a:gd name="connsiteY2" fmla="*/ 504851 h 1988498"/>
              <a:gd name="connsiteX3" fmla="*/ 1022582 w 1128189"/>
              <a:gd name="connsiteY3" fmla="*/ 491973 h 1988498"/>
              <a:gd name="connsiteX4" fmla="*/ 1053491 w 1128189"/>
              <a:gd name="connsiteY4" fmla="*/ 461063 h 1988498"/>
              <a:gd name="connsiteX5" fmla="*/ 1079249 w 1128189"/>
              <a:gd name="connsiteY5" fmla="*/ 432730 h 1988498"/>
              <a:gd name="connsiteX6" fmla="*/ 1107583 w 1128189"/>
              <a:gd name="connsiteY6" fmla="*/ 391517 h 1988498"/>
              <a:gd name="connsiteX7" fmla="*/ 1125613 w 1128189"/>
              <a:gd name="connsiteY7" fmla="*/ 358032 h 1988498"/>
              <a:gd name="connsiteX8" fmla="*/ 1128189 w 1128189"/>
              <a:gd name="connsiteY8" fmla="*/ 342578 h 1988498"/>
              <a:gd name="connsiteX9" fmla="*/ 1128189 w 1128189"/>
              <a:gd name="connsiteY9" fmla="*/ 316820 h 1988498"/>
              <a:gd name="connsiteX10" fmla="*/ 1120462 w 1128189"/>
              <a:gd name="connsiteY10" fmla="*/ 285911 h 1988498"/>
              <a:gd name="connsiteX11" fmla="*/ 1102431 w 1128189"/>
              <a:gd name="connsiteY11" fmla="*/ 247274 h 1988498"/>
              <a:gd name="connsiteX12" fmla="*/ 1071522 w 1128189"/>
              <a:gd name="connsiteY12" fmla="*/ 216365 h 1988498"/>
              <a:gd name="connsiteX13" fmla="*/ 935006 w 1128189"/>
              <a:gd name="connsiteY13" fmla="*/ 123637 h 1988498"/>
              <a:gd name="connsiteX14" fmla="*/ 839702 w 1128189"/>
              <a:gd name="connsiteY14" fmla="*/ 61818 h 1988498"/>
              <a:gd name="connsiteX15" fmla="*/ 754702 w 1128189"/>
              <a:gd name="connsiteY15" fmla="*/ 10303 h 1988498"/>
              <a:gd name="connsiteX16" fmla="*/ 726368 w 1128189"/>
              <a:gd name="connsiteY16" fmla="*/ 0 h 1988498"/>
              <a:gd name="connsiteX17" fmla="*/ 708338 w 1128189"/>
              <a:gd name="connsiteY17" fmla="*/ 2575 h 1988498"/>
              <a:gd name="connsiteX18" fmla="*/ 700610 w 1128189"/>
              <a:gd name="connsiteY18" fmla="*/ 7727 h 1988498"/>
              <a:gd name="connsiteX19" fmla="*/ 698035 w 1128189"/>
              <a:gd name="connsiteY19" fmla="*/ 25757 h 1988498"/>
              <a:gd name="connsiteX20" fmla="*/ 703186 w 1128189"/>
              <a:gd name="connsiteY20" fmla="*/ 43788 h 1988498"/>
              <a:gd name="connsiteX21" fmla="*/ 723792 w 1128189"/>
              <a:gd name="connsiteY21" fmla="*/ 74697 h 1988498"/>
              <a:gd name="connsiteX22" fmla="*/ 752126 w 1128189"/>
              <a:gd name="connsiteY22" fmla="*/ 115909 h 1988498"/>
              <a:gd name="connsiteX23" fmla="*/ 777884 w 1128189"/>
              <a:gd name="connsiteY23" fmla="*/ 164849 h 1988498"/>
              <a:gd name="connsiteX24" fmla="*/ 788187 w 1128189"/>
              <a:gd name="connsiteY24" fmla="*/ 195758 h 1988498"/>
              <a:gd name="connsiteX25" fmla="*/ 790762 w 1128189"/>
              <a:gd name="connsiteY25" fmla="*/ 226668 h 1988498"/>
              <a:gd name="connsiteX26" fmla="*/ 777884 w 1128189"/>
              <a:gd name="connsiteY26" fmla="*/ 298789 h 1988498"/>
              <a:gd name="connsiteX27" fmla="*/ 721216 w 1128189"/>
              <a:gd name="connsiteY27" fmla="*/ 484245 h 1988498"/>
              <a:gd name="connsiteX28" fmla="*/ 649095 w 1128189"/>
              <a:gd name="connsiteY28" fmla="*/ 692883 h 1988498"/>
              <a:gd name="connsiteX29" fmla="*/ 600155 w 1128189"/>
              <a:gd name="connsiteY29" fmla="*/ 829399 h 1988498"/>
              <a:gd name="connsiteX30" fmla="*/ 540912 w 1128189"/>
              <a:gd name="connsiteY30" fmla="*/ 965915 h 1988498"/>
              <a:gd name="connsiteX31" fmla="*/ 443033 w 1128189"/>
              <a:gd name="connsiteY31" fmla="*/ 1174553 h 1988498"/>
              <a:gd name="connsiteX32" fmla="*/ 293638 w 1128189"/>
              <a:gd name="connsiteY32" fmla="*/ 1455312 h 1988498"/>
              <a:gd name="connsiteX33" fmla="*/ 139091 w 1128189"/>
              <a:gd name="connsiteY33" fmla="*/ 1718041 h 1988498"/>
              <a:gd name="connsiteX34" fmla="*/ 36060 w 1128189"/>
              <a:gd name="connsiteY34" fmla="*/ 1885467 h 1988498"/>
              <a:gd name="connsiteX35" fmla="*/ 5151 w 1128189"/>
              <a:gd name="connsiteY35" fmla="*/ 1936982 h 1988498"/>
              <a:gd name="connsiteX36" fmla="*/ 0 w 1128189"/>
              <a:gd name="connsiteY36" fmla="*/ 1949861 h 1988498"/>
              <a:gd name="connsiteX37" fmla="*/ 0 w 1128189"/>
              <a:gd name="connsiteY37" fmla="*/ 1975619 h 1988498"/>
              <a:gd name="connsiteX38" fmla="*/ 5151 w 1128189"/>
              <a:gd name="connsiteY38" fmla="*/ 1983346 h 1988498"/>
              <a:gd name="connsiteX39" fmla="*/ 20606 w 1128189"/>
              <a:gd name="connsiteY39" fmla="*/ 1988498 h 1988498"/>
              <a:gd name="connsiteX40" fmla="*/ 48939 w 1128189"/>
              <a:gd name="connsiteY40" fmla="*/ 1975619 h 1988498"/>
              <a:gd name="connsiteX41" fmla="*/ 103031 w 1128189"/>
              <a:gd name="connsiteY41" fmla="*/ 1918952 h 1988498"/>
              <a:gd name="connsiteX42" fmla="*/ 213789 w 1128189"/>
              <a:gd name="connsiteY42" fmla="*/ 1787587 h 1988498"/>
              <a:gd name="connsiteX43" fmla="*/ 332275 w 1128189"/>
              <a:gd name="connsiteY43" fmla="*/ 1640768 h 1988498"/>
              <a:gd name="connsiteX44" fmla="*/ 479094 w 1128189"/>
              <a:gd name="connsiteY44" fmla="*/ 1426979 h 1988498"/>
              <a:gd name="connsiteX45" fmla="*/ 517730 w 1128189"/>
              <a:gd name="connsiteY45" fmla="*/ 1365160 h 1988498"/>
              <a:gd name="connsiteX46" fmla="*/ 734095 w 1128189"/>
              <a:gd name="connsiteY46" fmla="*/ 1009703 h 1988498"/>
              <a:gd name="connsiteX47" fmla="*/ 860308 w 1128189"/>
              <a:gd name="connsiteY47" fmla="*/ 775308 h 198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128189" h="1988498">
                <a:moveTo>
                  <a:pt x="860308" y="775308"/>
                </a:moveTo>
                <a:lnTo>
                  <a:pt x="947885" y="618185"/>
                </a:lnTo>
                <a:lnTo>
                  <a:pt x="1012279" y="504851"/>
                </a:lnTo>
                <a:lnTo>
                  <a:pt x="1022582" y="491973"/>
                </a:lnTo>
                <a:lnTo>
                  <a:pt x="1053491" y="461063"/>
                </a:lnTo>
                <a:lnTo>
                  <a:pt x="1079249" y="432730"/>
                </a:lnTo>
                <a:lnTo>
                  <a:pt x="1107583" y="391517"/>
                </a:lnTo>
                <a:lnTo>
                  <a:pt x="1125613" y="358032"/>
                </a:lnTo>
                <a:lnTo>
                  <a:pt x="1128189" y="342578"/>
                </a:lnTo>
                <a:lnTo>
                  <a:pt x="1128189" y="316820"/>
                </a:lnTo>
                <a:lnTo>
                  <a:pt x="1120462" y="285911"/>
                </a:lnTo>
                <a:lnTo>
                  <a:pt x="1102431" y="247274"/>
                </a:lnTo>
                <a:lnTo>
                  <a:pt x="1071522" y="216365"/>
                </a:lnTo>
                <a:lnTo>
                  <a:pt x="935006" y="123637"/>
                </a:lnTo>
                <a:lnTo>
                  <a:pt x="839702" y="61818"/>
                </a:lnTo>
                <a:lnTo>
                  <a:pt x="754702" y="10303"/>
                </a:lnTo>
                <a:lnTo>
                  <a:pt x="726368" y="0"/>
                </a:lnTo>
                <a:lnTo>
                  <a:pt x="708338" y="2575"/>
                </a:lnTo>
                <a:lnTo>
                  <a:pt x="700610" y="7727"/>
                </a:lnTo>
                <a:lnTo>
                  <a:pt x="698035" y="25757"/>
                </a:lnTo>
                <a:lnTo>
                  <a:pt x="703186" y="43788"/>
                </a:lnTo>
                <a:lnTo>
                  <a:pt x="723792" y="74697"/>
                </a:lnTo>
                <a:lnTo>
                  <a:pt x="752126" y="115909"/>
                </a:lnTo>
                <a:lnTo>
                  <a:pt x="777884" y="164849"/>
                </a:lnTo>
                <a:lnTo>
                  <a:pt x="788187" y="195758"/>
                </a:lnTo>
                <a:lnTo>
                  <a:pt x="790762" y="226668"/>
                </a:lnTo>
                <a:lnTo>
                  <a:pt x="777884" y="298789"/>
                </a:lnTo>
                <a:lnTo>
                  <a:pt x="721216" y="484245"/>
                </a:lnTo>
                <a:lnTo>
                  <a:pt x="649095" y="692883"/>
                </a:lnTo>
                <a:lnTo>
                  <a:pt x="600155" y="829399"/>
                </a:lnTo>
                <a:lnTo>
                  <a:pt x="540912" y="965915"/>
                </a:lnTo>
                <a:lnTo>
                  <a:pt x="443033" y="1174553"/>
                </a:lnTo>
                <a:lnTo>
                  <a:pt x="293638" y="1455312"/>
                </a:lnTo>
                <a:lnTo>
                  <a:pt x="139091" y="1718041"/>
                </a:lnTo>
                <a:lnTo>
                  <a:pt x="36060" y="1885467"/>
                </a:lnTo>
                <a:lnTo>
                  <a:pt x="5151" y="1936982"/>
                </a:lnTo>
                <a:lnTo>
                  <a:pt x="0" y="1949861"/>
                </a:lnTo>
                <a:lnTo>
                  <a:pt x="0" y="1975619"/>
                </a:lnTo>
                <a:lnTo>
                  <a:pt x="5151" y="1983346"/>
                </a:lnTo>
                <a:lnTo>
                  <a:pt x="20606" y="1988498"/>
                </a:lnTo>
                <a:lnTo>
                  <a:pt x="48939" y="1975619"/>
                </a:lnTo>
                <a:lnTo>
                  <a:pt x="103031" y="1918952"/>
                </a:lnTo>
                <a:lnTo>
                  <a:pt x="213789" y="1787587"/>
                </a:lnTo>
                <a:lnTo>
                  <a:pt x="332275" y="1640768"/>
                </a:lnTo>
                <a:lnTo>
                  <a:pt x="479094" y="1426979"/>
                </a:lnTo>
                <a:lnTo>
                  <a:pt x="517730" y="1365160"/>
                </a:lnTo>
                <a:lnTo>
                  <a:pt x="734095" y="1009703"/>
                </a:lnTo>
                <a:lnTo>
                  <a:pt x="860308" y="7753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C148C0E-9308-E94D-8668-947F098CC173}"/>
              </a:ext>
            </a:extLst>
          </p:cNvPr>
          <p:cNvSpPr/>
          <p:nvPr/>
        </p:nvSpPr>
        <p:spPr>
          <a:xfrm>
            <a:off x="4603750" y="3275013"/>
            <a:ext cx="2435225" cy="488950"/>
          </a:xfrm>
          <a:custGeom>
            <a:avLst/>
            <a:gdLst>
              <a:gd name="connsiteX0" fmla="*/ 890588 w 2436019"/>
              <a:gd name="connsiteY0" fmla="*/ 195262 h 490537"/>
              <a:gd name="connsiteX1" fmla="*/ 1235869 w 2436019"/>
              <a:gd name="connsiteY1" fmla="*/ 150019 h 490537"/>
              <a:gd name="connsiteX2" fmla="*/ 1393032 w 2436019"/>
              <a:gd name="connsiteY2" fmla="*/ 128587 h 490537"/>
              <a:gd name="connsiteX3" fmla="*/ 1674019 w 2436019"/>
              <a:gd name="connsiteY3" fmla="*/ 78581 h 490537"/>
              <a:gd name="connsiteX4" fmla="*/ 1814513 w 2436019"/>
              <a:gd name="connsiteY4" fmla="*/ 50006 h 490537"/>
              <a:gd name="connsiteX5" fmla="*/ 1859757 w 2436019"/>
              <a:gd name="connsiteY5" fmla="*/ 35719 h 490537"/>
              <a:gd name="connsiteX6" fmla="*/ 1890713 w 2436019"/>
              <a:gd name="connsiteY6" fmla="*/ 23812 h 490537"/>
              <a:gd name="connsiteX7" fmla="*/ 1947863 w 2436019"/>
              <a:gd name="connsiteY7" fmla="*/ 7144 h 490537"/>
              <a:gd name="connsiteX8" fmla="*/ 1995488 w 2436019"/>
              <a:gd name="connsiteY8" fmla="*/ 0 h 490537"/>
              <a:gd name="connsiteX9" fmla="*/ 2033588 w 2436019"/>
              <a:gd name="connsiteY9" fmla="*/ 0 h 490537"/>
              <a:gd name="connsiteX10" fmla="*/ 2076450 w 2436019"/>
              <a:gd name="connsiteY10" fmla="*/ 2381 h 490537"/>
              <a:gd name="connsiteX11" fmla="*/ 2143125 w 2436019"/>
              <a:gd name="connsiteY11" fmla="*/ 11906 h 490537"/>
              <a:gd name="connsiteX12" fmla="*/ 2209800 w 2436019"/>
              <a:gd name="connsiteY12" fmla="*/ 28575 h 490537"/>
              <a:gd name="connsiteX13" fmla="*/ 2264569 w 2436019"/>
              <a:gd name="connsiteY13" fmla="*/ 45244 h 490537"/>
              <a:gd name="connsiteX14" fmla="*/ 2300288 w 2436019"/>
              <a:gd name="connsiteY14" fmla="*/ 59531 h 490537"/>
              <a:gd name="connsiteX15" fmla="*/ 2328863 w 2436019"/>
              <a:gd name="connsiteY15" fmla="*/ 73819 h 490537"/>
              <a:gd name="connsiteX16" fmla="*/ 2355057 w 2436019"/>
              <a:gd name="connsiteY16" fmla="*/ 92869 h 490537"/>
              <a:gd name="connsiteX17" fmla="*/ 2386013 w 2436019"/>
              <a:gd name="connsiteY17" fmla="*/ 119062 h 490537"/>
              <a:gd name="connsiteX18" fmla="*/ 2414588 w 2436019"/>
              <a:gd name="connsiteY18" fmla="*/ 147637 h 490537"/>
              <a:gd name="connsiteX19" fmla="*/ 2426494 w 2436019"/>
              <a:gd name="connsiteY19" fmla="*/ 164306 h 490537"/>
              <a:gd name="connsiteX20" fmla="*/ 2433638 w 2436019"/>
              <a:gd name="connsiteY20" fmla="*/ 178594 h 490537"/>
              <a:gd name="connsiteX21" fmla="*/ 2436019 w 2436019"/>
              <a:gd name="connsiteY21" fmla="*/ 197644 h 490537"/>
              <a:gd name="connsiteX22" fmla="*/ 2431257 w 2436019"/>
              <a:gd name="connsiteY22" fmla="*/ 211931 h 490537"/>
              <a:gd name="connsiteX23" fmla="*/ 2412207 w 2436019"/>
              <a:gd name="connsiteY23" fmla="*/ 235744 h 490537"/>
              <a:gd name="connsiteX24" fmla="*/ 2400300 w 2436019"/>
              <a:gd name="connsiteY24" fmla="*/ 242887 h 490537"/>
              <a:gd name="connsiteX25" fmla="*/ 2369344 w 2436019"/>
              <a:gd name="connsiteY25" fmla="*/ 242887 h 490537"/>
              <a:gd name="connsiteX26" fmla="*/ 2250282 w 2436019"/>
              <a:gd name="connsiteY26" fmla="*/ 245269 h 490537"/>
              <a:gd name="connsiteX27" fmla="*/ 2131219 w 2436019"/>
              <a:gd name="connsiteY27" fmla="*/ 245269 h 490537"/>
              <a:gd name="connsiteX28" fmla="*/ 1981200 w 2436019"/>
              <a:gd name="connsiteY28" fmla="*/ 254794 h 490537"/>
              <a:gd name="connsiteX29" fmla="*/ 1769269 w 2436019"/>
              <a:gd name="connsiteY29" fmla="*/ 271462 h 490537"/>
              <a:gd name="connsiteX30" fmla="*/ 1585913 w 2436019"/>
              <a:gd name="connsiteY30" fmla="*/ 292894 h 490537"/>
              <a:gd name="connsiteX31" fmla="*/ 1359694 w 2436019"/>
              <a:gd name="connsiteY31" fmla="*/ 314325 h 490537"/>
              <a:gd name="connsiteX32" fmla="*/ 1176338 w 2436019"/>
              <a:gd name="connsiteY32" fmla="*/ 338137 h 490537"/>
              <a:gd name="connsiteX33" fmla="*/ 985838 w 2436019"/>
              <a:gd name="connsiteY33" fmla="*/ 364331 h 490537"/>
              <a:gd name="connsiteX34" fmla="*/ 769144 w 2436019"/>
              <a:gd name="connsiteY34" fmla="*/ 400050 h 490537"/>
              <a:gd name="connsiteX35" fmla="*/ 561975 w 2436019"/>
              <a:gd name="connsiteY35" fmla="*/ 438150 h 490537"/>
              <a:gd name="connsiteX36" fmla="*/ 521494 w 2436019"/>
              <a:gd name="connsiteY36" fmla="*/ 445294 h 490537"/>
              <a:gd name="connsiteX37" fmla="*/ 481013 w 2436019"/>
              <a:gd name="connsiteY37" fmla="*/ 457200 h 490537"/>
              <a:gd name="connsiteX38" fmla="*/ 433388 w 2436019"/>
              <a:gd name="connsiteY38" fmla="*/ 473869 h 490537"/>
              <a:gd name="connsiteX39" fmla="*/ 366713 w 2436019"/>
              <a:gd name="connsiteY39" fmla="*/ 488156 h 490537"/>
              <a:gd name="connsiteX40" fmla="*/ 328613 w 2436019"/>
              <a:gd name="connsiteY40" fmla="*/ 490537 h 490537"/>
              <a:gd name="connsiteX41" fmla="*/ 302419 w 2436019"/>
              <a:gd name="connsiteY41" fmla="*/ 485775 h 490537"/>
              <a:gd name="connsiteX42" fmla="*/ 247650 w 2436019"/>
              <a:gd name="connsiteY42" fmla="*/ 464344 h 490537"/>
              <a:gd name="connsiteX43" fmla="*/ 195263 w 2436019"/>
              <a:gd name="connsiteY43" fmla="*/ 438150 h 490537"/>
              <a:gd name="connsiteX44" fmla="*/ 145257 w 2436019"/>
              <a:gd name="connsiteY44" fmla="*/ 407194 h 490537"/>
              <a:gd name="connsiteX45" fmla="*/ 104775 w 2436019"/>
              <a:gd name="connsiteY45" fmla="*/ 376237 h 490537"/>
              <a:gd name="connsiteX46" fmla="*/ 61913 w 2436019"/>
              <a:gd name="connsiteY46" fmla="*/ 333375 h 490537"/>
              <a:gd name="connsiteX47" fmla="*/ 28575 w 2436019"/>
              <a:gd name="connsiteY47" fmla="*/ 288131 h 490537"/>
              <a:gd name="connsiteX48" fmla="*/ 4763 w 2436019"/>
              <a:gd name="connsiteY48" fmla="*/ 240506 h 490537"/>
              <a:gd name="connsiteX49" fmla="*/ 0 w 2436019"/>
              <a:gd name="connsiteY49" fmla="*/ 221456 h 490537"/>
              <a:gd name="connsiteX50" fmla="*/ 4763 w 2436019"/>
              <a:gd name="connsiteY50" fmla="*/ 202406 h 490537"/>
              <a:gd name="connsiteX51" fmla="*/ 11907 w 2436019"/>
              <a:gd name="connsiteY51" fmla="*/ 195262 h 490537"/>
              <a:gd name="connsiteX52" fmla="*/ 26194 w 2436019"/>
              <a:gd name="connsiteY52" fmla="*/ 192881 h 490537"/>
              <a:gd name="connsiteX53" fmla="*/ 42863 w 2436019"/>
              <a:gd name="connsiteY53" fmla="*/ 197644 h 490537"/>
              <a:gd name="connsiteX54" fmla="*/ 78582 w 2436019"/>
              <a:gd name="connsiteY54" fmla="*/ 214312 h 490537"/>
              <a:gd name="connsiteX55" fmla="*/ 130969 w 2436019"/>
              <a:gd name="connsiteY55" fmla="*/ 235744 h 490537"/>
              <a:gd name="connsiteX56" fmla="*/ 190500 w 2436019"/>
              <a:gd name="connsiteY56" fmla="*/ 252412 h 490537"/>
              <a:gd name="connsiteX57" fmla="*/ 242888 w 2436019"/>
              <a:gd name="connsiteY57" fmla="*/ 261937 h 490537"/>
              <a:gd name="connsiteX58" fmla="*/ 311944 w 2436019"/>
              <a:gd name="connsiteY58" fmla="*/ 266700 h 490537"/>
              <a:gd name="connsiteX59" fmla="*/ 440532 w 2436019"/>
              <a:gd name="connsiteY59" fmla="*/ 252412 h 490537"/>
              <a:gd name="connsiteX60" fmla="*/ 711994 w 2436019"/>
              <a:gd name="connsiteY60" fmla="*/ 216694 h 490537"/>
              <a:gd name="connsiteX61" fmla="*/ 890588 w 2436019"/>
              <a:gd name="connsiteY61" fmla="*/ 195262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436019" h="490537">
                <a:moveTo>
                  <a:pt x="890588" y="195262"/>
                </a:moveTo>
                <a:lnTo>
                  <a:pt x="1235869" y="150019"/>
                </a:lnTo>
                <a:lnTo>
                  <a:pt x="1393032" y="128587"/>
                </a:lnTo>
                <a:lnTo>
                  <a:pt x="1674019" y="78581"/>
                </a:lnTo>
                <a:lnTo>
                  <a:pt x="1814513" y="50006"/>
                </a:lnTo>
                <a:lnTo>
                  <a:pt x="1859757" y="35719"/>
                </a:lnTo>
                <a:lnTo>
                  <a:pt x="1890713" y="23812"/>
                </a:lnTo>
                <a:lnTo>
                  <a:pt x="1947863" y="7144"/>
                </a:lnTo>
                <a:lnTo>
                  <a:pt x="1995488" y="0"/>
                </a:lnTo>
                <a:lnTo>
                  <a:pt x="2033588" y="0"/>
                </a:lnTo>
                <a:lnTo>
                  <a:pt x="2076450" y="2381"/>
                </a:lnTo>
                <a:lnTo>
                  <a:pt x="2143125" y="11906"/>
                </a:lnTo>
                <a:lnTo>
                  <a:pt x="2209800" y="28575"/>
                </a:lnTo>
                <a:lnTo>
                  <a:pt x="2264569" y="45244"/>
                </a:lnTo>
                <a:lnTo>
                  <a:pt x="2300288" y="59531"/>
                </a:lnTo>
                <a:lnTo>
                  <a:pt x="2328863" y="73819"/>
                </a:lnTo>
                <a:lnTo>
                  <a:pt x="2355057" y="92869"/>
                </a:lnTo>
                <a:lnTo>
                  <a:pt x="2386013" y="119062"/>
                </a:lnTo>
                <a:lnTo>
                  <a:pt x="2414588" y="147637"/>
                </a:lnTo>
                <a:lnTo>
                  <a:pt x="2426494" y="164306"/>
                </a:lnTo>
                <a:lnTo>
                  <a:pt x="2433638" y="178594"/>
                </a:lnTo>
                <a:lnTo>
                  <a:pt x="2436019" y="197644"/>
                </a:lnTo>
                <a:lnTo>
                  <a:pt x="2431257" y="211931"/>
                </a:lnTo>
                <a:lnTo>
                  <a:pt x="2412207" y="235744"/>
                </a:lnTo>
                <a:lnTo>
                  <a:pt x="2400300" y="242887"/>
                </a:lnTo>
                <a:lnTo>
                  <a:pt x="2369344" y="242887"/>
                </a:lnTo>
                <a:lnTo>
                  <a:pt x="2250282" y="245269"/>
                </a:lnTo>
                <a:lnTo>
                  <a:pt x="2131219" y="245269"/>
                </a:lnTo>
                <a:lnTo>
                  <a:pt x="1981200" y="254794"/>
                </a:lnTo>
                <a:lnTo>
                  <a:pt x="1769269" y="271462"/>
                </a:lnTo>
                <a:lnTo>
                  <a:pt x="1585913" y="292894"/>
                </a:lnTo>
                <a:lnTo>
                  <a:pt x="1359694" y="314325"/>
                </a:lnTo>
                <a:lnTo>
                  <a:pt x="1176338" y="338137"/>
                </a:lnTo>
                <a:lnTo>
                  <a:pt x="985838" y="364331"/>
                </a:lnTo>
                <a:lnTo>
                  <a:pt x="769144" y="400050"/>
                </a:lnTo>
                <a:lnTo>
                  <a:pt x="561975" y="438150"/>
                </a:lnTo>
                <a:lnTo>
                  <a:pt x="521494" y="445294"/>
                </a:lnTo>
                <a:lnTo>
                  <a:pt x="481013" y="457200"/>
                </a:lnTo>
                <a:lnTo>
                  <a:pt x="433388" y="473869"/>
                </a:lnTo>
                <a:lnTo>
                  <a:pt x="366713" y="488156"/>
                </a:lnTo>
                <a:lnTo>
                  <a:pt x="328613" y="490537"/>
                </a:lnTo>
                <a:lnTo>
                  <a:pt x="302419" y="485775"/>
                </a:lnTo>
                <a:lnTo>
                  <a:pt x="247650" y="464344"/>
                </a:lnTo>
                <a:lnTo>
                  <a:pt x="195263" y="438150"/>
                </a:lnTo>
                <a:lnTo>
                  <a:pt x="145257" y="407194"/>
                </a:lnTo>
                <a:lnTo>
                  <a:pt x="104775" y="376237"/>
                </a:lnTo>
                <a:lnTo>
                  <a:pt x="61913" y="333375"/>
                </a:lnTo>
                <a:lnTo>
                  <a:pt x="28575" y="288131"/>
                </a:lnTo>
                <a:lnTo>
                  <a:pt x="4763" y="240506"/>
                </a:lnTo>
                <a:lnTo>
                  <a:pt x="0" y="221456"/>
                </a:lnTo>
                <a:lnTo>
                  <a:pt x="4763" y="202406"/>
                </a:lnTo>
                <a:lnTo>
                  <a:pt x="11907" y="195262"/>
                </a:lnTo>
                <a:lnTo>
                  <a:pt x="26194" y="192881"/>
                </a:lnTo>
                <a:lnTo>
                  <a:pt x="42863" y="197644"/>
                </a:lnTo>
                <a:lnTo>
                  <a:pt x="78582" y="214312"/>
                </a:lnTo>
                <a:lnTo>
                  <a:pt x="130969" y="235744"/>
                </a:lnTo>
                <a:lnTo>
                  <a:pt x="190500" y="252412"/>
                </a:lnTo>
                <a:lnTo>
                  <a:pt x="242888" y="261937"/>
                </a:lnTo>
                <a:lnTo>
                  <a:pt x="311944" y="266700"/>
                </a:lnTo>
                <a:lnTo>
                  <a:pt x="440532" y="252412"/>
                </a:lnTo>
                <a:lnTo>
                  <a:pt x="711994" y="216694"/>
                </a:lnTo>
                <a:lnTo>
                  <a:pt x="890588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6DA156E-EDF3-2F4C-B620-F7B806D2B250}"/>
              </a:ext>
            </a:extLst>
          </p:cNvPr>
          <p:cNvSpPr/>
          <p:nvPr/>
        </p:nvSpPr>
        <p:spPr>
          <a:xfrm>
            <a:off x="4862513" y="4173538"/>
            <a:ext cx="708025" cy="742950"/>
          </a:xfrm>
          <a:custGeom>
            <a:avLst/>
            <a:gdLst>
              <a:gd name="connsiteX0" fmla="*/ 235743 w 707231"/>
              <a:gd name="connsiteY0" fmla="*/ 321469 h 742950"/>
              <a:gd name="connsiteX1" fmla="*/ 92868 w 707231"/>
              <a:gd name="connsiteY1" fmla="*/ 150019 h 742950"/>
              <a:gd name="connsiteX2" fmla="*/ 23812 w 707231"/>
              <a:gd name="connsiteY2" fmla="*/ 69057 h 742950"/>
              <a:gd name="connsiteX3" fmla="*/ 7143 w 707231"/>
              <a:gd name="connsiteY3" fmla="*/ 40482 h 742950"/>
              <a:gd name="connsiteX4" fmla="*/ 0 w 707231"/>
              <a:gd name="connsiteY4" fmla="*/ 16669 h 742950"/>
              <a:gd name="connsiteX5" fmla="*/ 4762 w 707231"/>
              <a:gd name="connsiteY5" fmla="*/ 4763 h 742950"/>
              <a:gd name="connsiteX6" fmla="*/ 14287 w 707231"/>
              <a:gd name="connsiteY6" fmla="*/ 0 h 742950"/>
              <a:gd name="connsiteX7" fmla="*/ 30956 w 707231"/>
              <a:gd name="connsiteY7" fmla="*/ 0 h 742950"/>
              <a:gd name="connsiteX8" fmla="*/ 59531 w 707231"/>
              <a:gd name="connsiteY8" fmla="*/ 11907 h 742950"/>
              <a:gd name="connsiteX9" fmla="*/ 157162 w 707231"/>
              <a:gd name="connsiteY9" fmla="*/ 64294 h 742950"/>
              <a:gd name="connsiteX10" fmla="*/ 283368 w 707231"/>
              <a:gd name="connsiteY10" fmla="*/ 135732 h 742950"/>
              <a:gd name="connsiteX11" fmla="*/ 402431 w 707231"/>
              <a:gd name="connsiteY11" fmla="*/ 202407 h 742950"/>
              <a:gd name="connsiteX12" fmla="*/ 473868 w 707231"/>
              <a:gd name="connsiteY12" fmla="*/ 242888 h 742950"/>
              <a:gd name="connsiteX13" fmla="*/ 531018 w 707231"/>
              <a:gd name="connsiteY13" fmla="*/ 280988 h 742950"/>
              <a:gd name="connsiteX14" fmla="*/ 585787 w 707231"/>
              <a:gd name="connsiteY14" fmla="*/ 319088 h 742950"/>
              <a:gd name="connsiteX15" fmla="*/ 621506 w 707231"/>
              <a:gd name="connsiteY15" fmla="*/ 350044 h 742950"/>
              <a:gd name="connsiteX16" fmla="*/ 652462 w 707231"/>
              <a:gd name="connsiteY16" fmla="*/ 381000 h 742950"/>
              <a:gd name="connsiteX17" fmla="*/ 673893 w 707231"/>
              <a:gd name="connsiteY17" fmla="*/ 416719 h 742950"/>
              <a:gd name="connsiteX18" fmla="*/ 692943 w 707231"/>
              <a:gd name="connsiteY18" fmla="*/ 464344 h 742950"/>
              <a:gd name="connsiteX19" fmla="*/ 702468 w 707231"/>
              <a:gd name="connsiteY19" fmla="*/ 523875 h 742950"/>
              <a:gd name="connsiteX20" fmla="*/ 707231 w 707231"/>
              <a:gd name="connsiteY20" fmla="*/ 583407 h 742950"/>
              <a:gd name="connsiteX21" fmla="*/ 702468 w 707231"/>
              <a:gd name="connsiteY21" fmla="*/ 650082 h 742950"/>
              <a:gd name="connsiteX22" fmla="*/ 685800 w 707231"/>
              <a:gd name="connsiteY22" fmla="*/ 700088 h 742950"/>
              <a:gd name="connsiteX23" fmla="*/ 669131 w 707231"/>
              <a:gd name="connsiteY23" fmla="*/ 726282 h 742950"/>
              <a:gd name="connsiteX24" fmla="*/ 650081 w 707231"/>
              <a:gd name="connsiteY24" fmla="*/ 740569 h 742950"/>
              <a:gd name="connsiteX25" fmla="*/ 633412 w 707231"/>
              <a:gd name="connsiteY25" fmla="*/ 742950 h 742950"/>
              <a:gd name="connsiteX26" fmla="*/ 602456 w 707231"/>
              <a:gd name="connsiteY26" fmla="*/ 738188 h 742950"/>
              <a:gd name="connsiteX27" fmla="*/ 561975 w 707231"/>
              <a:gd name="connsiteY27" fmla="*/ 714375 h 742950"/>
              <a:gd name="connsiteX28" fmla="*/ 531018 w 707231"/>
              <a:gd name="connsiteY28" fmla="*/ 688182 h 742950"/>
              <a:gd name="connsiteX29" fmla="*/ 416718 w 707231"/>
              <a:gd name="connsiteY29" fmla="*/ 542925 h 742950"/>
              <a:gd name="connsiteX30" fmla="*/ 235743 w 707231"/>
              <a:gd name="connsiteY30" fmla="*/ 321469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07231" h="742950">
                <a:moveTo>
                  <a:pt x="235743" y="321469"/>
                </a:moveTo>
                <a:lnTo>
                  <a:pt x="92868" y="150019"/>
                </a:lnTo>
                <a:lnTo>
                  <a:pt x="23812" y="69057"/>
                </a:lnTo>
                <a:lnTo>
                  <a:pt x="7143" y="40482"/>
                </a:lnTo>
                <a:lnTo>
                  <a:pt x="0" y="16669"/>
                </a:lnTo>
                <a:lnTo>
                  <a:pt x="4762" y="4763"/>
                </a:lnTo>
                <a:lnTo>
                  <a:pt x="14287" y="0"/>
                </a:lnTo>
                <a:lnTo>
                  <a:pt x="30956" y="0"/>
                </a:lnTo>
                <a:lnTo>
                  <a:pt x="59531" y="11907"/>
                </a:lnTo>
                <a:lnTo>
                  <a:pt x="157162" y="64294"/>
                </a:lnTo>
                <a:lnTo>
                  <a:pt x="283368" y="135732"/>
                </a:lnTo>
                <a:lnTo>
                  <a:pt x="402431" y="202407"/>
                </a:lnTo>
                <a:lnTo>
                  <a:pt x="473868" y="242888"/>
                </a:lnTo>
                <a:lnTo>
                  <a:pt x="531018" y="280988"/>
                </a:lnTo>
                <a:lnTo>
                  <a:pt x="585787" y="319088"/>
                </a:lnTo>
                <a:lnTo>
                  <a:pt x="621506" y="350044"/>
                </a:lnTo>
                <a:lnTo>
                  <a:pt x="652462" y="381000"/>
                </a:lnTo>
                <a:lnTo>
                  <a:pt x="673893" y="416719"/>
                </a:lnTo>
                <a:lnTo>
                  <a:pt x="692943" y="464344"/>
                </a:lnTo>
                <a:lnTo>
                  <a:pt x="702468" y="523875"/>
                </a:lnTo>
                <a:lnTo>
                  <a:pt x="707231" y="583407"/>
                </a:lnTo>
                <a:lnTo>
                  <a:pt x="702468" y="650082"/>
                </a:lnTo>
                <a:lnTo>
                  <a:pt x="685800" y="700088"/>
                </a:lnTo>
                <a:lnTo>
                  <a:pt x="669131" y="726282"/>
                </a:lnTo>
                <a:lnTo>
                  <a:pt x="650081" y="740569"/>
                </a:lnTo>
                <a:lnTo>
                  <a:pt x="633412" y="742950"/>
                </a:lnTo>
                <a:lnTo>
                  <a:pt x="602456" y="738188"/>
                </a:lnTo>
                <a:lnTo>
                  <a:pt x="561975" y="714375"/>
                </a:lnTo>
                <a:lnTo>
                  <a:pt x="531018" y="688182"/>
                </a:lnTo>
                <a:lnTo>
                  <a:pt x="416718" y="542925"/>
                </a:lnTo>
                <a:lnTo>
                  <a:pt x="235743" y="321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F2C226F-DC22-7844-99AD-FC3F0C43CF72}"/>
              </a:ext>
            </a:extLst>
          </p:cNvPr>
          <p:cNvSpPr/>
          <p:nvPr/>
        </p:nvSpPr>
        <p:spPr>
          <a:xfrm>
            <a:off x="3581400" y="1889125"/>
            <a:ext cx="3441700" cy="546100"/>
          </a:xfrm>
          <a:custGeom>
            <a:avLst/>
            <a:gdLst>
              <a:gd name="connsiteX0" fmla="*/ 977900 w 3441700"/>
              <a:gd name="connsiteY0" fmla="*/ 244475 h 546100"/>
              <a:gd name="connsiteX1" fmla="*/ 1393825 w 3441700"/>
              <a:gd name="connsiteY1" fmla="*/ 200025 h 546100"/>
              <a:gd name="connsiteX2" fmla="*/ 1651000 w 3441700"/>
              <a:gd name="connsiteY2" fmla="*/ 177800 h 546100"/>
              <a:gd name="connsiteX3" fmla="*/ 1917700 w 3441700"/>
              <a:gd name="connsiteY3" fmla="*/ 155575 h 546100"/>
              <a:gd name="connsiteX4" fmla="*/ 2139950 w 3441700"/>
              <a:gd name="connsiteY4" fmla="*/ 136525 h 546100"/>
              <a:gd name="connsiteX5" fmla="*/ 2400300 w 3441700"/>
              <a:gd name="connsiteY5" fmla="*/ 107950 h 546100"/>
              <a:gd name="connsiteX6" fmla="*/ 2584450 w 3441700"/>
              <a:gd name="connsiteY6" fmla="*/ 82550 h 546100"/>
              <a:gd name="connsiteX7" fmla="*/ 2670175 w 3441700"/>
              <a:gd name="connsiteY7" fmla="*/ 69850 h 546100"/>
              <a:gd name="connsiteX8" fmla="*/ 2832100 w 3441700"/>
              <a:gd name="connsiteY8" fmla="*/ 22225 h 546100"/>
              <a:gd name="connsiteX9" fmla="*/ 2898775 w 3441700"/>
              <a:gd name="connsiteY9" fmla="*/ 0 h 546100"/>
              <a:gd name="connsiteX10" fmla="*/ 2936875 w 3441700"/>
              <a:gd name="connsiteY10" fmla="*/ 3175 h 546100"/>
              <a:gd name="connsiteX11" fmla="*/ 3054350 w 3441700"/>
              <a:gd name="connsiteY11" fmla="*/ 28575 h 546100"/>
              <a:gd name="connsiteX12" fmla="*/ 3178175 w 3441700"/>
              <a:gd name="connsiteY12" fmla="*/ 63500 h 546100"/>
              <a:gd name="connsiteX13" fmla="*/ 3254375 w 3441700"/>
              <a:gd name="connsiteY13" fmla="*/ 85725 h 546100"/>
              <a:gd name="connsiteX14" fmla="*/ 3308350 w 3441700"/>
              <a:gd name="connsiteY14" fmla="*/ 107950 h 546100"/>
              <a:gd name="connsiteX15" fmla="*/ 3340100 w 3441700"/>
              <a:gd name="connsiteY15" fmla="*/ 123825 h 546100"/>
              <a:gd name="connsiteX16" fmla="*/ 3378200 w 3441700"/>
              <a:gd name="connsiteY16" fmla="*/ 149225 h 546100"/>
              <a:gd name="connsiteX17" fmla="*/ 3400425 w 3441700"/>
              <a:gd name="connsiteY17" fmla="*/ 168275 h 546100"/>
              <a:gd name="connsiteX18" fmla="*/ 3419475 w 3441700"/>
              <a:gd name="connsiteY18" fmla="*/ 190500 h 546100"/>
              <a:gd name="connsiteX19" fmla="*/ 3429000 w 3441700"/>
              <a:gd name="connsiteY19" fmla="*/ 209550 h 546100"/>
              <a:gd name="connsiteX20" fmla="*/ 3435350 w 3441700"/>
              <a:gd name="connsiteY20" fmla="*/ 228600 h 546100"/>
              <a:gd name="connsiteX21" fmla="*/ 3441700 w 3441700"/>
              <a:gd name="connsiteY21" fmla="*/ 263525 h 546100"/>
              <a:gd name="connsiteX22" fmla="*/ 3435350 w 3441700"/>
              <a:gd name="connsiteY22" fmla="*/ 292100 h 546100"/>
              <a:gd name="connsiteX23" fmla="*/ 3422650 w 3441700"/>
              <a:gd name="connsiteY23" fmla="*/ 311150 h 546100"/>
              <a:gd name="connsiteX24" fmla="*/ 3397250 w 3441700"/>
              <a:gd name="connsiteY24" fmla="*/ 323850 h 546100"/>
              <a:gd name="connsiteX25" fmla="*/ 3362325 w 3441700"/>
              <a:gd name="connsiteY25" fmla="*/ 333375 h 546100"/>
              <a:gd name="connsiteX26" fmla="*/ 3321050 w 3441700"/>
              <a:gd name="connsiteY26" fmla="*/ 333375 h 546100"/>
              <a:gd name="connsiteX27" fmla="*/ 3190875 w 3441700"/>
              <a:gd name="connsiteY27" fmla="*/ 330200 h 546100"/>
              <a:gd name="connsiteX28" fmla="*/ 2898775 w 3441700"/>
              <a:gd name="connsiteY28" fmla="*/ 317500 h 546100"/>
              <a:gd name="connsiteX29" fmla="*/ 2635250 w 3441700"/>
              <a:gd name="connsiteY29" fmla="*/ 311150 h 546100"/>
              <a:gd name="connsiteX30" fmla="*/ 2251075 w 3441700"/>
              <a:gd name="connsiteY30" fmla="*/ 314325 h 546100"/>
              <a:gd name="connsiteX31" fmla="*/ 1879600 w 3441700"/>
              <a:gd name="connsiteY31" fmla="*/ 330200 h 546100"/>
              <a:gd name="connsiteX32" fmla="*/ 1587500 w 3441700"/>
              <a:gd name="connsiteY32" fmla="*/ 349250 h 546100"/>
              <a:gd name="connsiteX33" fmla="*/ 1374775 w 3441700"/>
              <a:gd name="connsiteY33" fmla="*/ 368300 h 546100"/>
              <a:gd name="connsiteX34" fmla="*/ 1292225 w 3441700"/>
              <a:gd name="connsiteY34" fmla="*/ 381000 h 546100"/>
              <a:gd name="connsiteX35" fmla="*/ 1139825 w 3441700"/>
              <a:gd name="connsiteY35" fmla="*/ 393700 h 546100"/>
              <a:gd name="connsiteX36" fmla="*/ 923925 w 3441700"/>
              <a:gd name="connsiteY36" fmla="*/ 415925 h 546100"/>
              <a:gd name="connsiteX37" fmla="*/ 708025 w 3441700"/>
              <a:gd name="connsiteY37" fmla="*/ 444500 h 546100"/>
              <a:gd name="connsiteX38" fmla="*/ 460375 w 3441700"/>
              <a:gd name="connsiteY38" fmla="*/ 479425 h 546100"/>
              <a:gd name="connsiteX39" fmla="*/ 250825 w 3441700"/>
              <a:gd name="connsiteY39" fmla="*/ 511175 h 546100"/>
              <a:gd name="connsiteX40" fmla="*/ 57150 w 3441700"/>
              <a:gd name="connsiteY40" fmla="*/ 546100 h 546100"/>
              <a:gd name="connsiteX41" fmla="*/ 0 w 3441700"/>
              <a:gd name="connsiteY41" fmla="*/ 336550 h 546100"/>
              <a:gd name="connsiteX42" fmla="*/ 254000 w 3441700"/>
              <a:gd name="connsiteY42" fmla="*/ 317500 h 546100"/>
              <a:gd name="connsiteX43" fmla="*/ 723900 w 3441700"/>
              <a:gd name="connsiteY43" fmla="*/ 273050 h 546100"/>
              <a:gd name="connsiteX44" fmla="*/ 977900 w 3441700"/>
              <a:gd name="connsiteY44" fmla="*/ 244475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41700" h="546100">
                <a:moveTo>
                  <a:pt x="977900" y="244475"/>
                </a:moveTo>
                <a:lnTo>
                  <a:pt x="1393825" y="200025"/>
                </a:lnTo>
                <a:lnTo>
                  <a:pt x="1651000" y="177800"/>
                </a:lnTo>
                <a:lnTo>
                  <a:pt x="1917700" y="155575"/>
                </a:lnTo>
                <a:lnTo>
                  <a:pt x="2139950" y="136525"/>
                </a:lnTo>
                <a:lnTo>
                  <a:pt x="2400300" y="107950"/>
                </a:lnTo>
                <a:lnTo>
                  <a:pt x="2584450" y="82550"/>
                </a:lnTo>
                <a:lnTo>
                  <a:pt x="2670175" y="69850"/>
                </a:lnTo>
                <a:lnTo>
                  <a:pt x="2832100" y="22225"/>
                </a:lnTo>
                <a:lnTo>
                  <a:pt x="2898775" y="0"/>
                </a:lnTo>
                <a:lnTo>
                  <a:pt x="2936875" y="3175"/>
                </a:lnTo>
                <a:lnTo>
                  <a:pt x="3054350" y="28575"/>
                </a:lnTo>
                <a:lnTo>
                  <a:pt x="3178175" y="63500"/>
                </a:lnTo>
                <a:lnTo>
                  <a:pt x="3254375" y="85725"/>
                </a:lnTo>
                <a:lnTo>
                  <a:pt x="3308350" y="107950"/>
                </a:lnTo>
                <a:lnTo>
                  <a:pt x="3340100" y="123825"/>
                </a:lnTo>
                <a:lnTo>
                  <a:pt x="3378200" y="149225"/>
                </a:lnTo>
                <a:lnTo>
                  <a:pt x="3400425" y="168275"/>
                </a:lnTo>
                <a:lnTo>
                  <a:pt x="3419475" y="190500"/>
                </a:lnTo>
                <a:lnTo>
                  <a:pt x="3429000" y="209550"/>
                </a:lnTo>
                <a:lnTo>
                  <a:pt x="3435350" y="228600"/>
                </a:lnTo>
                <a:lnTo>
                  <a:pt x="3441700" y="263525"/>
                </a:lnTo>
                <a:lnTo>
                  <a:pt x="3435350" y="292100"/>
                </a:lnTo>
                <a:lnTo>
                  <a:pt x="3422650" y="311150"/>
                </a:lnTo>
                <a:lnTo>
                  <a:pt x="3397250" y="323850"/>
                </a:lnTo>
                <a:lnTo>
                  <a:pt x="3362325" y="333375"/>
                </a:lnTo>
                <a:lnTo>
                  <a:pt x="3321050" y="333375"/>
                </a:lnTo>
                <a:lnTo>
                  <a:pt x="3190875" y="330200"/>
                </a:lnTo>
                <a:lnTo>
                  <a:pt x="2898775" y="317500"/>
                </a:lnTo>
                <a:lnTo>
                  <a:pt x="2635250" y="311150"/>
                </a:lnTo>
                <a:lnTo>
                  <a:pt x="2251075" y="314325"/>
                </a:lnTo>
                <a:lnTo>
                  <a:pt x="1879600" y="330200"/>
                </a:lnTo>
                <a:lnTo>
                  <a:pt x="1587500" y="349250"/>
                </a:lnTo>
                <a:lnTo>
                  <a:pt x="1374775" y="368300"/>
                </a:lnTo>
                <a:lnTo>
                  <a:pt x="1292225" y="381000"/>
                </a:lnTo>
                <a:lnTo>
                  <a:pt x="1139825" y="393700"/>
                </a:lnTo>
                <a:lnTo>
                  <a:pt x="923925" y="415925"/>
                </a:lnTo>
                <a:lnTo>
                  <a:pt x="708025" y="444500"/>
                </a:lnTo>
                <a:lnTo>
                  <a:pt x="460375" y="479425"/>
                </a:lnTo>
                <a:lnTo>
                  <a:pt x="250825" y="511175"/>
                </a:lnTo>
                <a:lnTo>
                  <a:pt x="57150" y="546100"/>
                </a:lnTo>
                <a:lnTo>
                  <a:pt x="0" y="336550"/>
                </a:lnTo>
                <a:lnTo>
                  <a:pt x="254000" y="317500"/>
                </a:lnTo>
                <a:lnTo>
                  <a:pt x="723900" y="273050"/>
                </a:lnTo>
                <a:lnTo>
                  <a:pt x="977900" y="244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63508C7-2ACE-3A45-B62A-AFFBC3FA00C9}"/>
              </a:ext>
            </a:extLst>
          </p:cNvPr>
          <p:cNvSpPr/>
          <p:nvPr/>
        </p:nvSpPr>
        <p:spPr>
          <a:xfrm rot="16200000">
            <a:off x="1536701" y="3246437"/>
            <a:ext cx="3371850" cy="1038225"/>
          </a:xfrm>
          <a:custGeom>
            <a:avLst/>
            <a:gdLst>
              <a:gd name="connsiteX0" fmla="*/ 1736238 w 3371499"/>
              <a:gd name="connsiteY0" fmla="*/ 647933 h 1037816"/>
              <a:gd name="connsiteX1" fmla="*/ 1882093 w 3371499"/>
              <a:gd name="connsiteY1" fmla="*/ 673178 h 1037816"/>
              <a:gd name="connsiteX2" fmla="*/ 2039168 w 3371499"/>
              <a:gd name="connsiteY2" fmla="*/ 695617 h 1037816"/>
              <a:gd name="connsiteX3" fmla="*/ 2196243 w 3371499"/>
              <a:gd name="connsiteY3" fmla="*/ 715251 h 1037816"/>
              <a:gd name="connsiteX4" fmla="*/ 2389781 w 3371499"/>
              <a:gd name="connsiteY4" fmla="*/ 732081 h 1037816"/>
              <a:gd name="connsiteX5" fmla="*/ 2572100 w 3371499"/>
              <a:gd name="connsiteY5" fmla="*/ 743300 h 1037816"/>
              <a:gd name="connsiteX6" fmla="*/ 2731980 w 3371499"/>
              <a:gd name="connsiteY6" fmla="*/ 748910 h 1037816"/>
              <a:gd name="connsiteX7" fmla="*/ 2807712 w 3371499"/>
              <a:gd name="connsiteY7" fmla="*/ 748910 h 1037816"/>
              <a:gd name="connsiteX8" fmla="*/ 2917104 w 3371499"/>
              <a:gd name="connsiteY8" fmla="*/ 743300 h 1037816"/>
              <a:gd name="connsiteX9" fmla="*/ 2995641 w 3371499"/>
              <a:gd name="connsiteY9" fmla="*/ 732081 h 1037816"/>
              <a:gd name="connsiteX10" fmla="*/ 3071374 w 3371499"/>
              <a:gd name="connsiteY10" fmla="*/ 715251 h 1037816"/>
              <a:gd name="connsiteX11" fmla="*/ 3138692 w 3371499"/>
              <a:gd name="connsiteY11" fmla="*/ 695617 h 1037816"/>
              <a:gd name="connsiteX12" fmla="*/ 3206009 w 3371499"/>
              <a:gd name="connsiteY12" fmla="*/ 664763 h 1037816"/>
              <a:gd name="connsiteX13" fmla="*/ 3264912 w 3371499"/>
              <a:gd name="connsiteY13" fmla="*/ 631104 h 1037816"/>
              <a:gd name="connsiteX14" fmla="*/ 3323816 w 3371499"/>
              <a:gd name="connsiteY14" fmla="*/ 589030 h 1037816"/>
              <a:gd name="connsiteX15" fmla="*/ 3340645 w 3371499"/>
              <a:gd name="connsiteY15" fmla="*/ 583421 h 1037816"/>
              <a:gd name="connsiteX16" fmla="*/ 3354670 w 3371499"/>
              <a:gd name="connsiteY16" fmla="*/ 580616 h 1037816"/>
              <a:gd name="connsiteX17" fmla="*/ 3365889 w 3371499"/>
              <a:gd name="connsiteY17" fmla="*/ 583421 h 1037816"/>
              <a:gd name="connsiteX18" fmla="*/ 3368694 w 3371499"/>
              <a:gd name="connsiteY18" fmla="*/ 591835 h 1037816"/>
              <a:gd name="connsiteX19" fmla="*/ 3371499 w 3371499"/>
              <a:gd name="connsiteY19" fmla="*/ 600250 h 1037816"/>
              <a:gd name="connsiteX20" fmla="*/ 3360279 w 3371499"/>
              <a:gd name="connsiteY20" fmla="*/ 639519 h 1037816"/>
              <a:gd name="connsiteX21" fmla="*/ 3326620 w 3371499"/>
              <a:gd name="connsiteY21" fmla="*/ 726471 h 1037816"/>
              <a:gd name="connsiteX22" fmla="*/ 3278937 w 3371499"/>
              <a:gd name="connsiteY22" fmla="*/ 830253 h 1037816"/>
              <a:gd name="connsiteX23" fmla="*/ 3222839 w 3371499"/>
              <a:gd name="connsiteY23" fmla="*/ 925619 h 1037816"/>
              <a:gd name="connsiteX24" fmla="*/ 3032105 w 3371499"/>
              <a:gd name="connsiteY24" fmla="*/ 987327 h 1037816"/>
              <a:gd name="connsiteX25" fmla="*/ 2990031 w 3371499"/>
              <a:gd name="connsiteY25" fmla="*/ 1009767 h 1037816"/>
              <a:gd name="connsiteX26" fmla="*/ 2925519 w 3371499"/>
              <a:gd name="connsiteY26" fmla="*/ 1032206 h 1037816"/>
              <a:gd name="connsiteX27" fmla="*/ 2875030 w 3371499"/>
              <a:gd name="connsiteY27" fmla="*/ 1037816 h 1037816"/>
              <a:gd name="connsiteX28" fmla="*/ 2818932 w 3371499"/>
              <a:gd name="connsiteY28" fmla="*/ 1037816 h 1037816"/>
              <a:gd name="connsiteX29" fmla="*/ 2740395 w 3371499"/>
              <a:gd name="connsiteY29" fmla="*/ 1032206 h 1037816"/>
              <a:gd name="connsiteX30" fmla="*/ 2538441 w 3371499"/>
              <a:gd name="connsiteY30" fmla="*/ 1012572 h 1037816"/>
              <a:gd name="connsiteX31" fmla="*/ 2342098 w 3371499"/>
              <a:gd name="connsiteY31" fmla="*/ 987327 h 1037816"/>
              <a:gd name="connsiteX32" fmla="*/ 2112095 w 3371499"/>
              <a:gd name="connsiteY32" fmla="*/ 948059 h 1037816"/>
              <a:gd name="connsiteX33" fmla="*/ 1887703 w 3371499"/>
              <a:gd name="connsiteY33" fmla="*/ 903180 h 1037816"/>
              <a:gd name="connsiteX34" fmla="*/ 1680139 w 3371499"/>
              <a:gd name="connsiteY34" fmla="*/ 852692 h 1037816"/>
              <a:gd name="connsiteX35" fmla="*/ 1486601 w 3371499"/>
              <a:gd name="connsiteY35" fmla="*/ 805008 h 1037816"/>
              <a:gd name="connsiteX36" fmla="*/ 1259403 w 3371499"/>
              <a:gd name="connsiteY36" fmla="*/ 740495 h 1037816"/>
              <a:gd name="connsiteX37" fmla="*/ 1099524 w 3371499"/>
              <a:gd name="connsiteY37" fmla="*/ 690007 h 1037816"/>
              <a:gd name="connsiteX38" fmla="*/ 936839 w 3371499"/>
              <a:gd name="connsiteY38" fmla="*/ 628299 h 1037816"/>
              <a:gd name="connsiteX39" fmla="*/ 790984 w 3371499"/>
              <a:gd name="connsiteY39" fmla="*/ 566591 h 1037816"/>
              <a:gd name="connsiteX40" fmla="*/ 681592 w 3371499"/>
              <a:gd name="connsiteY40" fmla="*/ 513298 h 1037816"/>
              <a:gd name="connsiteX41" fmla="*/ 575006 w 3371499"/>
              <a:gd name="connsiteY41" fmla="*/ 457200 h 1037816"/>
              <a:gd name="connsiteX42" fmla="*/ 431955 w 3371499"/>
              <a:gd name="connsiteY42" fmla="*/ 373053 h 1037816"/>
              <a:gd name="connsiteX43" fmla="*/ 263661 w 3371499"/>
              <a:gd name="connsiteY43" fmla="*/ 260856 h 1037816"/>
              <a:gd name="connsiteX44" fmla="*/ 151465 w 3371499"/>
              <a:gd name="connsiteY44" fmla="*/ 173904 h 1037816"/>
              <a:gd name="connsiteX45" fmla="*/ 70122 w 3371499"/>
              <a:gd name="connsiteY45" fmla="*/ 109391 h 1037816"/>
              <a:gd name="connsiteX46" fmla="*/ 19634 w 3371499"/>
              <a:gd name="connsiteY46" fmla="*/ 61708 h 1037816"/>
              <a:gd name="connsiteX47" fmla="*/ 2804 w 3371499"/>
              <a:gd name="connsiteY47" fmla="*/ 33659 h 1037816"/>
              <a:gd name="connsiteX48" fmla="*/ 0 w 3371499"/>
              <a:gd name="connsiteY48" fmla="*/ 11219 h 1037816"/>
              <a:gd name="connsiteX49" fmla="*/ 2804 w 3371499"/>
              <a:gd name="connsiteY49" fmla="*/ 5610 h 1037816"/>
              <a:gd name="connsiteX50" fmla="*/ 11219 w 3371499"/>
              <a:gd name="connsiteY50" fmla="*/ 0 h 1037816"/>
              <a:gd name="connsiteX51" fmla="*/ 30854 w 3371499"/>
              <a:gd name="connsiteY51" fmla="*/ 0 h 1037816"/>
              <a:gd name="connsiteX52" fmla="*/ 70122 w 3371499"/>
              <a:gd name="connsiteY52" fmla="*/ 19634 h 1037816"/>
              <a:gd name="connsiteX53" fmla="*/ 187928 w 3371499"/>
              <a:gd name="connsiteY53" fmla="*/ 84147 h 1037816"/>
              <a:gd name="connsiteX54" fmla="*/ 345003 w 3371499"/>
              <a:gd name="connsiteY54" fmla="*/ 165489 h 1037816"/>
              <a:gd name="connsiteX55" fmla="*/ 504883 w 3371499"/>
              <a:gd name="connsiteY55" fmla="*/ 241222 h 1037816"/>
              <a:gd name="connsiteX56" fmla="*/ 661958 w 3371499"/>
              <a:gd name="connsiteY56" fmla="*/ 314149 h 1037816"/>
              <a:gd name="connsiteX57" fmla="*/ 807813 w 3371499"/>
              <a:gd name="connsiteY57" fmla="*/ 373053 h 1037816"/>
              <a:gd name="connsiteX58" fmla="*/ 992937 w 3371499"/>
              <a:gd name="connsiteY58" fmla="*/ 445980 h 1037816"/>
              <a:gd name="connsiteX59" fmla="*/ 1220135 w 3371499"/>
              <a:gd name="connsiteY59" fmla="*/ 521713 h 1037816"/>
              <a:gd name="connsiteX60" fmla="*/ 1461357 w 3371499"/>
              <a:gd name="connsiteY60" fmla="*/ 591835 h 1037816"/>
              <a:gd name="connsiteX61" fmla="*/ 1736238 w 3371499"/>
              <a:gd name="connsiteY61" fmla="*/ 647933 h 1037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371499" h="1037816">
                <a:moveTo>
                  <a:pt x="1736238" y="647933"/>
                </a:moveTo>
                <a:lnTo>
                  <a:pt x="1882093" y="673178"/>
                </a:lnTo>
                <a:lnTo>
                  <a:pt x="2039168" y="695617"/>
                </a:lnTo>
                <a:lnTo>
                  <a:pt x="2196243" y="715251"/>
                </a:lnTo>
                <a:lnTo>
                  <a:pt x="2389781" y="732081"/>
                </a:lnTo>
                <a:lnTo>
                  <a:pt x="2572100" y="743300"/>
                </a:lnTo>
                <a:lnTo>
                  <a:pt x="2731980" y="748910"/>
                </a:lnTo>
                <a:lnTo>
                  <a:pt x="2807712" y="748910"/>
                </a:lnTo>
                <a:lnTo>
                  <a:pt x="2917104" y="743300"/>
                </a:lnTo>
                <a:lnTo>
                  <a:pt x="2995641" y="732081"/>
                </a:lnTo>
                <a:lnTo>
                  <a:pt x="3071374" y="715251"/>
                </a:lnTo>
                <a:lnTo>
                  <a:pt x="3138692" y="695617"/>
                </a:lnTo>
                <a:lnTo>
                  <a:pt x="3206009" y="664763"/>
                </a:lnTo>
                <a:lnTo>
                  <a:pt x="3264912" y="631104"/>
                </a:lnTo>
                <a:lnTo>
                  <a:pt x="3323816" y="589030"/>
                </a:lnTo>
                <a:lnTo>
                  <a:pt x="3340645" y="583421"/>
                </a:lnTo>
                <a:lnTo>
                  <a:pt x="3354670" y="580616"/>
                </a:lnTo>
                <a:lnTo>
                  <a:pt x="3365889" y="583421"/>
                </a:lnTo>
                <a:lnTo>
                  <a:pt x="3368694" y="591835"/>
                </a:lnTo>
                <a:lnTo>
                  <a:pt x="3371499" y="600250"/>
                </a:lnTo>
                <a:lnTo>
                  <a:pt x="3360279" y="639519"/>
                </a:lnTo>
                <a:lnTo>
                  <a:pt x="3326620" y="726471"/>
                </a:lnTo>
                <a:lnTo>
                  <a:pt x="3278937" y="830253"/>
                </a:lnTo>
                <a:lnTo>
                  <a:pt x="3222839" y="925619"/>
                </a:lnTo>
                <a:lnTo>
                  <a:pt x="3032105" y="987327"/>
                </a:lnTo>
                <a:lnTo>
                  <a:pt x="2990031" y="1009767"/>
                </a:lnTo>
                <a:lnTo>
                  <a:pt x="2925519" y="1032206"/>
                </a:lnTo>
                <a:lnTo>
                  <a:pt x="2875030" y="1037816"/>
                </a:lnTo>
                <a:lnTo>
                  <a:pt x="2818932" y="1037816"/>
                </a:lnTo>
                <a:lnTo>
                  <a:pt x="2740395" y="1032206"/>
                </a:lnTo>
                <a:lnTo>
                  <a:pt x="2538441" y="1012572"/>
                </a:lnTo>
                <a:lnTo>
                  <a:pt x="2342098" y="987327"/>
                </a:lnTo>
                <a:lnTo>
                  <a:pt x="2112095" y="948059"/>
                </a:lnTo>
                <a:lnTo>
                  <a:pt x="1887703" y="903180"/>
                </a:lnTo>
                <a:lnTo>
                  <a:pt x="1680139" y="852692"/>
                </a:lnTo>
                <a:lnTo>
                  <a:pt x="1486601" y="805008"/>
                </a:lnTo>
                <a:lnTo>
                  <a:pt x="1259403" y="740495"/>
                </a:lnTo>
                <a:lnTo>
                  <a:pt x="1099524" y="690007"/>
                </a:lnTo>
                <a:lnTo>
                  <a:pt x="936839" y="628299"/>
                </a:lnTo>
                <a:lnTo>
                  <a:pt x="790984" y="566591"/>
                </a:lnTo>
                <a:lnTo>
                  <a:pt x="681592" y="513298"/>
                </a:lnTo>
                <a:lnTo>
                  <a:pt x="575006" y="457200"/>
                </a:lnTo>
                <a:lnTo>
                  <a:pt x="431955" y="373053"/>
                </a:lnTo>
                <a:lnTo>
                  <a:pt x="263661" y="260856"/>
                </a:lnTo>
                <a:lnTo>
                  <a:pt x="151465" y="173904"/>
                </a:lnTo>
                <a:lnTo>
                  <a:pt x="70122" y="109391"/>
                </a:lnTo>
                <a:lnTo>
                  <a:pt x="19634" y="61708"/>
                </a:lnTo>
                <a:lnTo>
                  <a:pt x="2804" y="33659"/>
                </a:lnTo>
                <a:lnTo>
                  <a:pt x="0" y="11219"/>
                </a:lnTo>
                <a:lnTo>
                  <a:pt x="2804" y="5610"/>
                </a:lnTo>
                <a:lnTo>
                  <a:pt x="11219" y="0"/>
                </a:lnTo>
                <a:lnTo>
                  <a:pt x="30854" y="0"/>
                </a:lnTo>
                <a:lnTo>
                  <a:pt x="70122" y="19634"/>
                </a:lnTo>
                <a:lnTo>
                  <a:pt x="187928" y="84147"/>
                </a:lnTo>
                <a:lnTo>
                  <a:pt x="345003" y="165489"/>
                </a:lnTo>
                <a:lnTo>
                  <a:pt x="504883" y="241222"/>
                </a:lnTo>
                <a:lnTo>
                  <a:pt x="661958" y="314149"/>
                </a:lnTo>
                <a:lnTo>
                  <a:pt x="807813" y="373053"/>
                </a:lnTo>
                <a:lnTo>
                  <a:pt x="992937" y="445980"/>
                </a:lnTo>
                <a:lnTo>
                  <a:pt x="1220135" y="521713"/>
                </a:lnTo>
                <a:lnTo>
                  <a:pt x="1461357" y="591835"/>
                </a:lnTo>
                <a:lnTo>
                  <a:pt x="1736238" y="64793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1B9EC4E-452B-D74B-980E-44AACBDE8403}"/>
              </a:ext>
            </a:extLst>
          </p:cNvPr>
          <p:cNvSpPr/>
          <p:nvPr/>
        </p:nvSpPr>
        <p:spPr>
          <a:xfrm rot="16200000">
            <a:off x="2978944" y="4590257"/>
            <a:ext cx="2438400" cy="334962"/>
          </a:xfrm>
          <a:custGeom>
            <a:avLst/>
            <a:gdLst>
              <a:gd name="connsiteX0" fmla="*/ 1278731 w 2438400"/>
              <a:gd name="connsiteY0" fmla="*/ 326232 h 335757"/>
              <a:gd name="connsiteX1" fmla="*/ 1707356 w 2438400"/>
              <a:gd name="connsiteY1" fmla="*/ 328613 h 335757"/>
              <a:gd name="connsiteX2" fmla="*/ 2002631 w 2438400"/>
              <a:gd name="connsiteY2" fmla="*/ 330994 h 335757"/>
              <a:gd name="connsiteX3" fmla="*/ 2281238 w 2438400"/>
              <a:gd name="connsiteY3" fmla="*/ 335757 h 335757"/>
              <a:gd name="connsiteX4" fmla="*/ 2324100 w 2438400"/>
              <a:gd name="connsiteY4" fmla="*/ 335757 h 335757"/>
              <a:gd name="connsiteX5" fmla="*/ 2355056 w 2438400"/>
              <a:gd name="connsiteY5" fmla="*/ 321469 h 335757"/>
              <a:gd name="connsiteX6" fmla="*/ 2438400 w 2438400"/>
              <a:gd name="connsiteY6" fmla="*/ 273844 h 335757"/>
              <a:gd name="connsiteX7" fmla="*/ 2140744 w 2438400"/>
              <a:gd name="connsiteY7" fmla="*/ 92869 h 335757"/>
              <a:gd name="connsiteX8" fmla="*/ 2105025 w 2438400"/>
              <a:gd name="connsiteY8" fmla="*/ 116682 h 335757"/>
              <a:gd name="connsiteX9" fmla="*/ 2062163 w 2438400"/>
              <a:gd name="connsiteY9" fmla="*/ 126207 h 335757"/>
              <a:gd name="connsiteX10" fmla="*/ 1959769 w 2438400"/>
              <a:gd name="connsiteY10" fmla="*/ 135732 h 335757"/>
              <a:gd name="connsiteX11" fmla="*/ 1731169 w 2438400"/>
              <a:gd name="connsiteY11" fmla="*/ 133350 h 335757"/>
              <a:gd name="connsiteX12" fmla="*/ 1581150 w 2438400"/>
              <a:gd name="connsiteY12" fmla="*/ 130969 h 335757"/>
              <a:gd name="connsiteX13" fmla="*/ 1354931 w 2438400"/>
              <a:gd name="connsiteY13" fmla="*/ 126207 h 335757"/>
              <a:gd name="connsiteX14" fmla="*/ 1200150 w 2438400"/>
              <a:gd name="connsiteY14" fmla="*/ 121444 h 335757"/>
              <a:gd name="connsiteX15" fmla="*/ 1023938 w 2438400"/>
              <a:gd name="connsiteY15" fmla="*/ 109538 h 335757"/>
              <a:gd name="connsiteX16" fmla="*/ 900113 w 2438400"/>
              <a:gd name="connsiteY16" fmla="*/ 100013 h 335757"/>
              <a:gd name="connsiteX17" fmla="*/ 797719 w 2438400"/>
              <a:gd name="connsiteY17" fmla="*/ 88107 h 335757"/>
              <a:gd name="connsiteX18" fmla="*/ 654844 w 2438400"/>
              <a:gd name="connsiteY18" fmla="*/ 66675 h 335757"/>
              <a:gd name="connsiteX19" fmla="*/ 545306 w 2438400"/>
              <a:gd name="connsiteY19" fmla="*/ 42863 h 335757"/>
              <a:gd name="connsiteX20" fmla="*/ 469106 w 2438400"/>
              <a:gd name="connsiteY20" fmla="*/ 21432 h 335757"/>
              <a:gd name="connsiteX21" fmla="*/ 442913 w 2438400"/>
              <a:gd name="connsiteY21" fmla="*/ 14288 h 335757"/>
              <a:gd name="connsiteX22" fmla="*/ 407194 w 2438400"/>
              <a:gd name="connsiteY22" fmla="*/ 2382 h 335757"/>
              <a:gd name="connsiteX23" fmla="*/ 383381 w 2438400"/>
              <a:gd name="connsiteY23" fmla="*/ 0 h 335757"/>
              <a:gd name="connsiteX24" fmla="*/ 307181 w 2438400"/>
              <a:gd name="connsiteY24" fmla="*/ 7144 h 335757"/>
              <a:gd name="connsiteX25" fmla="*/ 233363 w 2438400"/>
              <a:gd name="connsiteY25" fmla="*/ 19050 h 335757"/>
              <a:gd name="connsiteX26" fmla="*/ 161925 w 2438400"/>
              <a:gd name="connsiteY26" fmla="*/ 42863 h 335757"/>
              <a:gd name="connsiteX27" fmla="*/ 104775 w 2438400"/>
              <a:gd name="connsiteY27" fmla="*/ 61913 h 335757"/>
              <a:gd name="connsiteX28" fmla="*/ 66675 w 2438400"/>
              <a:gd name="connsiteY28" fmla="*/ 83344 h 335757"/>
              <a:gd name="connsiteX29" fmla="*/ 33338 w 2438400"/>
              <a:gd name="connsiteY29" fmla="*/ 109538 h 335757"/>
              <a:gd name="connsiteX30" fmla="*/ 11906 w 2438400"/>
              <a:gd name="connsiteY30" fmla="*/ 138113 h 335757"/>
              <a:gd name="connsiteX31" fmla="*/ 0 w 2438400"/>
              <a:gd name="connsiteY31" fmla="*/ 171450 h 335757"/>
              <a:gd name="connsiteX32" fmla="*/ 0 w 2438400"/>
              <a:gd name="connsiteY32" fmla="*/ 192882 h 335757"/>
              <a:gd name="connsiteX33" fmla="*/ 2381 w 2438400"/>
              <a:gd name="connsiteY33" fmla="*/ 216694 h 335757"/>
              <a:gd name="connsiteX34" fmla="*/ 14288 w 2438400"/>
              <a:gd name="connsiteY34" fmla="*/ 238125 h 335757"/>
              <a:gd name="connsiteX35" fmla="*/ 26194 w 2438400"/>
              <a:gd name="connsiteY35" fmla="*/ 252413 h 335757"/>
              <a:gd name="connsiteX36" fmla="*/ 42863 w 2438400"/>
              <a:gd name="connsiteY36" fmla="*/ 266700 h 335757"/>
              <a:gd name="connsiteX37" fmla="*/ 69056 w 2438400"/>
              <a:gd name="connsiteY37" fmla="*/ 280988 h 335757"/>
              <a:gd name="connsiteX38" fmla="*/ 119063 w 2438400"/>
              <a:gd name="connsiteY38" fmla="*/ 304800 h 335757"/>
              <a:gd name="connsiteX39" fmla="*/ 197644 w 2438400"/>
              <a:gd name="connsiteY39" fmla="*/ 333375 h 335757"/>
              <a:gd name="connsiteX40" fmla="*/ 226219 w 2438400"/>
              <a:gd name="connsiteY40" fmla="*/ 335757 h 335757"/>
              <a:gd name="connsiteX41" fmla="*/ 392906 w 2438400"/>
              <a:gd name="connsiteY41" fmla="*/ 330994 h 335757"/>
              <a:gd name="connsiteX42" fmla="*/ 638175 w 2438400"/>
              <a:gd name="connsiteY42" fmla="*/ 326232 h 335757"/>
              <a:gd name="connsiteX43" fmla="*/ 983456 w 2438400"/>
              <a:gd name="connsiteY43" fmla="*/ 323850 h 335757"/>
              <a:gd name="connsiteX44" fmla="*/ 1278731 w 2438400"/>
              <a:gd name="connsiteY44" fmla="*/ 326232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38400" h="335757">
                <a:moveTo>
                  <a:pt x="1278731" y="326232"/>
                </a:moveTo>
                <a:lnTo>
                  <a:pt x="1707356" y="328613"/>
                </a:lnTo>
                <a:lnTo>
                  <a:pt x="2002631" y="330994"/>
                </a:lnTo>
                <a:lnTo>
                  <a:pt x="2281238" y="335757"/>
                </a:lnTo>
                <a:lnTo>
                  <a:pt x="2324100" y="335757"/>
                </a:lnTo>
                <a:lnTo>
                  <a:pt x="2355056" y="321469"/>
                </a:lnTo>
                <a:lnTo>
                  <a:pt x="2438400" y="273844"/>
                </a:lnTo>
                <a:lnTo>
                  <a:pt x="2140744" y="92869"/>
                </a:lnTo>
                <a:lnTo>
                  <a:pt x="2105025" y="116682"/>
                </a:lnTo>
                <a:lnTo>
                  <a:pt x="2062163" y="126207"/>
                </a:lnTo>
                <a:lnTo>
                  <a:pt x="1959769" y="135732"/>
                </a:lnTo>
                <a:lnTo>
                  <a:pt x="1731169" y="133350"/>
                </a:lnTo>
                <a:lnTo>
                  <a:pt x="1581150" y="130969"/>
                </a:lnTo>
                <a:lnTo>
                  <a:pt x="1354931" y="126207"/>
                </a:lnTo>
                <a:lnTo>
                  <a:pt x="1200150" y="121444"/>
                </a:lnTo>
                <a:lnTo>
                  <a:pt x="1023938" y="109538"/>
                </a:lnTo>
                <a:lnTo>
                  <a:pt x="900113" y="100013"/>
                </a:lnTo>
                <a:lnTo>
                  <a:pt x="797719" y="88107"/>
                </a:lnTo>
                <a:lnTo>
                  <a:pt x="654844" y="66675"/>
                </a:lnTo>
                <a:lnTo>
                  <a:pt x="545306" y="42863"/>
                </a:lnTo>
                <a:lnTo>
                  <a:pt x="469106" y="21432"/>
                </a:lnTo>
                <a:lnTo>
                  <a:pt x="442913" y="14288"/>
                </a:lnTo>
                <a:lnTo>
                  <a:pt x="407194" y="2382"/>
                </a:lnTo>
                <a:lnTo>
                  <a:pt x="383381" y="0"/>
                </a:lnTo>
                <a:lnTo>
                  <a:pt x="307181" y="7144"/>
                </a:lnTo>
                <a:lnTo>
                  <a:pt x="233363" y="19050"/>
                </a:lnTo>
                <a:lnTo>
                  <a:pt x="161925" y="42863"/>
                </a:lnTo>
                <a:lnTo>
                  <a:pt x="104775" y="61913"/>
                </a:lnTo>
                <a:lnTo>
                  <a:pt x="66675" y="83344"/>
                </a:lnTo>
                <a:lnTo>
                  <a:pt x="33338" y="109538"/>
                </a:lnTo>
                <a:lnTo>
                  <a:pt x="11906" y="138113"/>
                </a:lnTo>
                <a:lnTo>
                  <a:pt x="0" y="171450"/>
                </a:lnTo>
                <a:lnTo>
                  <a:pt x="0" y="192882"/>
                </a:lnTo>
                <a:lnTo>
                  <a:pt x="2381" y="216694"/>
                </a:lnTo>
                <a:lnTo>
                  <a:pt x="14288" y="238125"/>
                </a:lnTo>
                <a:lnTo>
                  <a:pt x="26194" y="252413"/>
                </a:lnTo>
                <a:lnTo>
                  <a:pt x="42863" y="266700"/>
                </a:lnTo>
                <a:lnTo>
                  <a:pt x="69056" y="280988"/>
                </a:lnTo>
                <a:lnTo>
                  <a:pt x="119063" y="304800"/>
                </a:lnTo>
                <a:lnTo>
                  <a:pt x="197644" y="333375"/>
                </a:lnTo>
                <a:lnTo>
                  <a:pt x="226219" y="335757"/>
                </a:lnTo>
                <a:lnTo>
                  <a:pt x="392906" y="330994"/>
                </a:lnTo>
                <a:lnTo>
                  <a:pt x="638175" y="326232"/>
                </a:lnTo>
                <a:lnTo>
                  <a:pt x="983456" y="323850"/>
                </a:lnTo>
                <a:lnTo>
                  <a:pt x="1278731" y="3262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46DC4E3-B4E7-7D4D-943B-28C3D3541A30}"/>
              </a:ext>
            </a:extLst>
          </p:cNvPr>
          <p:cNvSpPr/>
          <p:nvPr/>
        </p:nvSpPr>
        <p:spPr>
          <a:xfrm rot="16200000">
            <a:off x="4199731" y="3982244"/>
            <a:ext cx="3667125" cy="547688"/>
          </a:xfrm>
          <a:custGeom>
            <a:avLst/>
            <a:gdLst>
              <a:gd name="connsiteX0" fmla="*/ 1691789 w 3666536"/>
              <a:gd name="connsiteY0" fmla="*/ 250194 h 548044"/>
              <a:gd name="connsiteX1" fmla="*/ 2120693 w 3666536"/>
              <a:gd name="connsiteY1" fmla="*/ 229344 h 548044"/>
              <a:gd name="connsiteX2" fmla="*/ 2519813 w 3666536"/>
              <a:gd name="connsiteY2" fmla="*/ 211473 h 548044"/>
              <a:gd name="connsiteX3" fmla="*/ 2781921 w 3666536"/>
              <a:gd name="connsiteY3" fmla="*/ 214452 h 548044"/>
              <a:gd name="connsiteX4" fmla="*/ 3026158 w 3666536"/>
              <a:gd name="connsiteY4" fmla="*/ 214452 h 548044"/>
              <a:gd name="connsiteX5" fmla="*/ 3264438 w 3666536"/>
              <a:gd name="connsiteY5" fmla="*/ 214452 h 548044"/>
              <a:gd name="connsiteX6" fmla="*/ 3341879 w 3666536"/>
              <a:gd name="connsiteY6" fmla="*/ 208495 h 548044"/>
              <a:gd name="connsiteX7" fmla="*/ 3404428 w 3666536"/>
              <a:gd name="connsiteY7" fmla="*/ 196581 h 548044"/>
              <a:gd name="connsiteX8" fmla="*/ 3440170 w 3666536"/>
              <a:gd name="connsiteY8" fmla="*/ 181688 h 548044"/>
              <a:gd name="connsiteX9" fmla="*/ 3484847 w 3666536"/>
              <a:gd name="connsiteY9" fmla="*/ 157860 h 548044"/>
              <a:gd name="connsiteX10" fmla="*/ 3538460 w 3666536"/>
              <a:gd name="connsiteY10" fmla="*/ 113183 h 548044"/>
              <a:gd name="connsiteX11" fmla="*/ 3580159 w 3666536"/>
              <a:gd name="connsiteY11" fmla="*/ 65527 h 548044"/>
              <a:gd name="connsiteX12" fmla="*/ 3618880 w 3666536"/>
              <a:gd name="connsiteY12" fmla="*/ 14892 h 548044"/>
              <a:gd name="connsiteX13" fmla="*/ 3633772 w 3666536"/>
              <a:gd name="connsiteY13" fmla="*/ 5957 h 548044"/>
              <a:gd name="connsiteX14" fmla="*/ 3645686 w 3666536"/>
              <a:gd name="connsiteY14" fmla="*/ 0 h 548044"/>
              <a:gd name="connsiteX15" fmla="*/ 3660579 w 3666536"/>
              <a:gd name="connsiteY15" fmla="*/ 2978 h 548044"/>
              <a:gd name="connsiteX16" fmla="*/ 3666536 w 3666536"/>
              <a:gd name="connsiteY16" fmla="*/ 20849 h 548044"/>
              <a:gd name="connsiteX17" fmla="*/ 3660579 w 3666536"/>
              <a:gd name="connsiteY17" fmla="*/ 59570 h 548044"/>
              <a:gd name="connsiteX18" fmla="*/ 3633772 w 3666536"/>
              <a:gd name="connsiteY18" fmla="*/ 160839 h 548044"/>
              <a:gd name="connsiteX19" fmla="*/ 3589095 w 3666536"/>
              <a:gd name="connsiteY19" fmla="*/ 300828 h 548044"/>
              <a:gd name="connsiteX20" fmla="*/ 3559310 w 3666536"/>
              <a:gd name="connsiteY20" fmla="*/ 369334 h 548044"/>
              <a:gd name="connsiteX21" fmla="*/ 3511654 w 3666536"/>
              <a:gd name="connsiteY21" fmla="*/ 455711 h 548044"/>
              <a:gd name="connsiteX22" fmla="*/ 3487826 w 3666536"/>
              <a:gd name="connsiteY22" fmla="*/ 482517 h 548044"/>
              <a:gd name="connsiteX23" fmla="*/ 3469955 w 3666536"/>
              <a:gd name="connsiteY23" fmla="*/ 491453 h 548044"/>
              <a:gd name="connsiteX24" fmla="*/ 3425277 w 3666536"/>
              <a:gd name="connsiteY24" fmla="*/ 494431 h 548044"/>
              <a:gd name="connsiteX25" fmla="*/ 3359750 w 3666536"/>
              <a:gd name="connsiteY25" fmla="*/ 485496 h 548044"/>
              <a:gd name="connsiteX26" fmla="*/ 3267417 w 3666536"/>
              <a:gd name="connsiteY26" fmla="*/ 473582 h 548044"/>
              <a:gd name="connsiteX27" fmla="*/ 3178061 w 3666536"/>
              <a:gd name="connsiteY27" fmla="*/ 461668 h 548044"/>
              <a:gd name="connsiteX28" fmla="*/ 3079771 w 3666536"/>
              <a:gd name="connsiteY28" fmla="*/ 458689 h 548044"/>
              <a:gd name="connsiteX29" fmla="*/ 2826598 w 3666536"/>
              <a:gd name="connsiteY29" fmla="*/ 458689 h 548044"/>
              <a:gd name="connsiteX30" fmla="*/ 2713415 w 3666536"/>
              <a:gd name="connsiteY30" fmla="*/ 455711 h 548044"/>
              <a:gd name="connsiteX31" fmla="*/ 2442372 w 3666536"/>
              <a:gd name="connsiteY31" fmla="*/ 461668 h 548044"/>
              <a:gd name="connsiteX32" fmla="*/ 2216005 w 3666536"/>
              <a:gd name="connsiteY32" fmla="*/ 470603 h 548044"/>
              <a:gd name="connsiteX33" fmla="*/ 1962833 w 3666536"/>
              <a:gd name="connsiteY33" fmla="*/ 479539 h 548044"/>
              <a:gd name="connsiteX34" fmla="*/ 1641155 w 3666536"/>
              <a:gd name="connsiteY34" fmla="*/ 488474 h 548044"/>
              <a:gd name="connsiteX35" fmla="*/ 1408831 w 3666536"/>
              <a:gd name="connsiteY35" fmla="*/ 497410 h 548044"/>
              <a:gd name="connsiteX36" fmla="*/ 1099067 w 3666536"/>
              <a:gd name="connsiteY36" fmla="*/ 509324 h 548044"/>
              <a:gd name="connsiteX37" fmla="*/ 926314 w 3666536"/>
              <a:gd name="connsiteY37" fmla="*/ 518259 h 548044"/>
              <a:gd name="connsiteX38" fmla="*/ 738669 w 3666536"/>
              <a:gd name="connsiteY38" fmla="*/ 530173 h 548044"/>
              <a:gd name="connsiteX39" fmla="*/ 559959 w 3666536"/>
              <a:gd name="connsiteY39" fmla="*/ 542087 h 548044"/>
              <a:gd name="connsiteX40" fmla="*/ 503367 w 3666536"/>
              <a:gd name="connsiteY40" fmla="*/ 548044 h 548044"/>
              <a:gd name="connsiteX41" fmla="*/ 411033 w 3666536"/>
              <a:gd name="connsiteY41" fmla="*/ 545066 h 548044"/>
              <a:gd name="connsiteX42" fmla="*/ 309764 w 3666536"/>
              <a:gd name="connsiteY42" fmla="*/ 536130 h 548044"/>
              <a:gd name="connsiteX43" fmla="*/ 226366 w 3666536"/>
              <a:gd name="connsiteY43" fmla="*/ 521238 h 548044"/>
              <a:gd name="connsiteX44" fmla="*/ 166796 w 3666536"/>
              <a:gd name="connsiteY44" fmla="*/ 500388 h 548044"/>
              <a:gd name="connsiteX45" fmla="*/ 98291 w 3666536"/>
              <a:gd name="connsiteY45" fmla="*/ 470603 h 548044"/>
              <a:gd name="connsiteX46" fmla="*/ 68506 w 3666536"/>
              <a:gd name="connsiteY46" fmla="*/ 452732 h 548044"/>
              <a:gd name="connsiteX47" fmla="*/ 41699 w 3666536"/>
              <a:gd name="connsiteY47" fmla="*/ 428904 h 548044"/>
              <a:gd name="connsiteX48" fmla="*/ 11914 w 3666536"/>
              <a:gd name="connsiteY48" fmla="*/ 387205 h 548044"/>
              <a:gd name="connsiteX49" fmla="*/ 2979 w 3666536"/>
              <a:gd name="connsiteY49" fmla="*/ 369334 h 548044"/>
              <a:gd name="connsiteX50" fmla="*/ 0 w 3666536"/>
              <a:gd name="connsiteY50" fmla="*/ 357420 h 548044"/>
              <a:gd name="connsiteX51" fmla="*/ 8936 w 3666536"/>
              <a:gd name="connsiteY51" fmla="*/ 336570 h 548044"/>
              <a:gd name="connsiteX52" fmla="*/ 35742 w 3666536"/>
              <a:gd name="connsiteY52" fmla="*/ 306785 h 548044"/>
              <a:gd name="connsiteX53" fmla="*/ 554002 w 3666536"/>
              <a:gd name="connsiteY53" fmla="*/ 265086 h 548044"/>
              <a:gd name="connsiteX54" fmla="*/ 586765 w 3666536"/>
              <a:gd name="connsiteY54" fmla="*/ 277000 h 548044"/>
              <a:gd name="connsiteX55" fmla="*/ 652292 w 3666536"/>
              <a:gd name="connsiteY55" fmla="*/ 282957 h 548044"/>
              <a:gd name="connsiteX56" fmla="*/ 994820 w 3666536"/>
              <a:gd name="connsiteY56" fmla="*/ 277000 h 548044"/>
              <a:gd name="connsiteX57" fmla="*/ 1382025 w 3666536"/>
              <a:gd name="connsiteY57" fmla="*/ 265086 h 548044"/>
              <a:gd name="connsiteX58" fmla="*/ 1691789 w 3666536"/>
              <a:gd name="connsiteY58" fmla="*/ 250194 h 54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66536" h="548044">
                <a:moveTo>
                  <a:pt x="1691789" y="250194"/>
                </a:moveTo>
                <a:lnTo>
                  <a:pt x="2120693" y="229344"/>
                </a:lnTo>
                <a:lnTo>
                  <a:pt x="2519813" y="211473"/>
                </a:lnTo>
                <a:lnTo>
                  <a:pt x="2781921" y="214452"/>
                </a:lnTo>
                <a:lnTo>
                  <a:pt x="3026158" y="214452"/>
                </a:lnTo>
                <a:lnTo>
                  <a:pt x="3264438" y="214452"/>
                </a:lnTo>
                <a:lnTo>
                  <a:pt x="3341879" y="208495"/>
                </a:lnTo>
                <a:lnTo>
                  <a:pt x="3404428" y="196581"/>
                </a:lnTo>
                <a:lnTo>
                  <a:pt x="3440170" y="181688"/>
                </a:lnTo>
                <a:lnTo>
                  <a:pt x="3484847" y="157860"/>
                </a:lnTo>
                <a:lnTo>
                  <a:pt x="3538460" y="113183"/>
                </a:lnTo>
                <a:lnTo>
                  <a:pt x="3580159" y="65527"/>
                </a:lnTo>
                <a:lnTo>
                  <a:pt x="3618880" y="14892"/>
                </a:lnTo>
                <a:lnTo>
                  <a:pt x="3633772" y="5957"/>
                </a:lnTo>
                <a:lnTo>
                  <a:pt x="3645686" y="0"/>
                </a:lnTo>
                <a:lnTo>
                  <a:pt x="3660579" y="2978"/>
                </a:lnTo>
                <a:lnTo>
                  <a:pt x="3666536" y="20849"/>
                </a:lnTo>
                <a:lnTo>
                  <a:pt x="3660579" y="59570"/>
                </a:lnTo>
                <a:lnTo>
                  <a:pt x="3633772" y="160839"/>
                </a:lnTo>
                <a:lnTo>
                  <a:pt x="3589095" y="300828"/>
                </a:lnTo>
                <a:lnTo>
                  <a:pt x="3559310" y="369334"/>
                </a:lnTo>
                <a:lnTo>
                  <a:pt x="3511654" y="455711"/>
                </a:lnTo>
                <a:lnTo>
                  <a:pt x="3487826" y="482517"/>
                </a:lnTo>
                <a:lnTo>
                  <a:pt x="3469955" y="491453"/>
                </a:lnTo>
                <a:lnTo>
                  <a:pt x="3425277" y="494431"/>
                </a:lnTo>
                <a:lnTo>
                  <a:pt x="3359750" y="485496"/>
                </a:lnTo>
                <a:lnTo>
                  <a:pt x="3267417" y="473582"/>
                </a:lnTo>
                <a:lnTo>
                  <a:pt x="3178061" y="461668"/>
                </a:lnTo>
                <a:lnTo>
                  <a:pt x="3079771" y="458689"/>
                </a:lnTo>
                <a:lnTo>
                  <a:pt x="2826598" y="458689"/>
                </a:lnTo>
                <a:lnTo>
                  <a:pt x="2713415" y="455711"/>
                </a:lnTo>
                <a:lnTo>
                  <a:pt x="2442372" y="461668"/>
                </a:lnTo>
                <a:lnTo>
                  <a:pt x="2216005" y="470603"/>
                </a:lnTo>
                <a:lnTo>
                  <a:pt x="1962833" y="479539"/>
                </a:lnTo>
                <a:lnTo>
                  <a:pt x="1641155" y="488474"/>
                </a:lnTo>
                <a:lnTo>
                  <a:pt x="1408831" y="497410"/>
                </a:lnTo>
                <a:lnTo>
                  <a:pt x="1099067" y="509324"/>
                </a:lnTo>
                <a:lnTo>
                  <a:pt x="926314" y="518259"/>
                </a:lnTo>
                <a:cubicBezTo>
                  <a:pt x="863770" y="522294"/>
                  <a:pt x="801343" y="530173"/>
                  <a:pt x="738669" y="530173"/>
                </a:cubicBezTo>
                <a:lnTo>
                  <a:pt x="559959" y="542087"/>
                </a:lnTo>
                <a:lnTo>
                  <a:pt x="503367" y="548044"/>
                </a:lnTo>
                <a:lnTo>
                  <a:pt x="411033" y="545066"/>
                </a:lnTo>
                <a:lnTo>
                  <a:pt x="309764" y="536130"/>
                </a:lnTo>
                <a:lnTo>
                  <a:pt x="226366" y="521238"/>
                </a:lnTo>
                <a:lnTo>
                  <a:pt x="166796" y="500388"/>
                </a:lnTo>
                <a:lnTo>
                  <a:pt x="98291" y="470603"/>
                </a:lnTo>
                <a:lnTo>
                  <a:pt x="68506" y="452732"/>
                </a:lnTo>
                <a:lnTo>
                  <a:pt x="41699" y="428904"/>
                </a:lnTo>
                <a:lnTo>
                  <a:pt x="11914" y="387205"/>
                </a:lnTo>
                <a:lnTo>
                  <a:pt x="2979" y="369334"/>
                </a:lnTo>
                <a:lnTo>
                  <a:pt x="0" y="357420"/>
                </a:lnTo>
                <a:lnTo>
                  <a:pt x="8936" y="336570"/>
                </a:lnTo>
                <a:lnTo>
                  <a:pt x="35742" y="306785"/>
                </a:lnTo>
                <a:lnTo>
                  <a:pt x="554002" y="265086"/>
                </a:lnTo>
                <a:lnTo>
                  <a:pt x="586765" y="277000"/>
                </a:lnTo>
                <a:lnTo>
                  <a:pt x="652292" y="282957"/>
                </a:lnTo>
                <a:lnTo>
                  <a:pt x="994820" y="277000"/>
                </a:lnTo>
                <a:lnTo>
                  <a:pt x="1382025" y="265086"/>
                </a:lnTo>
                <a:lnTo>
                  <a:pt x="1691789" y="2501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757E1A9-C1EB-0A48-BC98-DC2BDEF5222B}"/>
              </a:ext>
            </a:extLst>
          </p:cNvPr>
          <p:cNvSpPr/>
          <p:nvPr/>
        </p:nvSpPr>
        <p:spPr>
          <a:xfrm>
            <a:off x="5310188" y="5405438"/>
            <a:ext cx="803275" cy="679450"/>
          </a:xfrm>
          <a:custGeom>
            <a:avLst/>
            <a:gdLst>
              <a:gd name="connsiteX0" fmla="*/ 352425 w 802481"/>
              <a:gd name="connsiteY0" fmla="*/ 114300 h 678656"/>
              <a:gd name="connsiteX1" fmla="*/ 435768 w 802481"/>
              <a:gd name="connsiteY1" fmla="*/ 135731 h 678656"/>
              <a:gd name="connsiteX2" fmla="*/ 504825 w 802481"/>
              <a:gd name="connsiteY2" fmla="*/ 147637 h 678656"/>
              <a:gd name="connsiteX3" fmla="*/ 595312 w 802481"/>
              <a:gd name="connsiteY3" fmla="*/ 161925 h 678656"/>
              <a:gd name="connsiteX4" fmla="*/ 640556 w 802481"/>
              <a:gd name="connsiteY4" fmla="*/ 166687 h 678656"/>
              <a:gd name="connsiteX5" fmla="*/ 666750 w 802481"/>
              <a:gd name="connsiteY5" fmla="*/ 161925 h 678656"/>
              <a:gd name="connsiteX6" fmla="*/ 695325 w 802481"/>
              <a:gd name="connsiteY6" fmla="*/ 145256 h 678656"/>
              <a:gd name="connsiteX7" fmla="*/ 719137 w 802481"/>
              <a:gd name="connsiteY7" fmla="*/ 123825 h 678656"/>
              <a:gd name="connsiteX8" fmla="*/ 752475 w 802481"/>
              <a:gd name="connsiteY8" fmla="*/ 88106 h 678656"/>
              <a:gd name="connsiteX9" fmla="*/ 802481 w 802481"/>
              <a:gd name="connsiteY9" fmla="*/ 678656 h 678656"/>
              <a:gd name="connsiteX10" fmla="*/ 757237 w 802481"/>
              <a:gd name="connsiteY10" fmla="*/ 647700 h 678656"/>
              <a:gd name="connsiteX11" fmla="*/ 733425 w 802481"/>
              <a:gd name="connsiteY11" fmla="*/ 623887 h 678656"/>
              <a:gd name="connsiteX12" fmla="*/ 707231 w 802481"/>
              <a:gd name="connsiteY12" fmla="*/ 597693 h 678656"/>
              <a:gd name="connsiteX13" fmla="*/ 666750 w 802481"/>
              <a:gd name="connsiteY13" fmla="*/ 547687 h 678656"/>
              <a:gd name="connsiteX14" fmla="*/ 604837 w 802481"/>
              <a:gd name="connsiteY14" fmla="*/ 476250 h 678656"/>
              <a:gd name="connsiteX15" fmla="*/ 550068 w 802481"/>
              <a:gd name="connsiteY15" fmla="*/ 419100 h 678656"/>
              <a:gd name="connsiteX16" fmla="*/ 485775 w 802481"/>
              <a:gd name="connsiteY16" fmla="*/ 359568 h 678656"/>
              <a:gd name="connsiteX17" fmla="*/ 435768 w 802481"/>
              <a:gd name="connsiteY17" fmla="*/ 316706 h 678656"/>
              <a:gd name="connsiteX18" fmla="*/ 376237 w 802481"/>
              <a:gd name="connsiteY18" fmla="*/ 271462 h 678656"/>
              <a:gd name="connsiteX19" fmla="*/ 307181 w 802481"/>
              <a:gd name="connsiteY19" fmla="*/ 221456 h 678656"/>
              <a:gd name="connsiteX20" fmla="*/ 235743 w 802481"/>
              <a:gd name="connsiteY20" fmla="*/ 173831 h 678656"/>
              <a:gd name="connsiteX21" fmla="*/ 171450 w 802481"/>
              <a:gd name="connsiteY21" fmla="*/ 135731 h 678656"/>
              <a:gd name="connsiteX22" fmla="*/ 104775 w 802481"/>
              <a:gd name="connsiteY22" fmla="*/ 100012 h 678656"/>
              <a:gd name="connsiteX23" fmla="*/ 42862 w 802481"/>
              <a:gd name="connsiteY23" fmla="*/ 69056 h 678656"/>
              <a:gd name="connsiteX24" fmla="*/ 14287 w 802481"/>
              <a:gd name="connsiteY24" fmla="*/ 54768 h 678656"/>
              <a:gd name="connsiteX25" fmla="*/ 4762 w 802481"/>
              <a:gd name="connsiteY25" fmla="*/ 38100 h 678656"/>
              <a:gd name="connsiteX26" fmla="*/ 0 w 802481"/>
              <a:gd name="connsiteY26" fmla="*/ 11906 h 678656"/>
              <a:gd name="connsiteX27" fmla="*/ 4762 w 802481"/>
              <a:gd name="connsiteY27" fmla="*/ 4762 h 678656"/>
              <a:gd name="connsiteX28" fmla="*/ 9525 w 802481"/>
              <a:gd name="connsiteY28" fmla="*/ 0 h 678656"/>
              <a:gd name="connsiteX29" fmla="*/ 26193 w 802481"/>
              <a:gd name="connsiteY29" fmla="*/ 0 h 678656"/>
              <a:gd name="connsiteX30" fmla="*/ 54768 w 802481"/>
              <a:gd name="connsiteY30" fmla="*/ 9525 h 678656"/>
              <a:gd name="connsiteX31" fmla="*/ 140493 w 802481"/>
              <a:gd name="connsiteY31" fmla="*/ 45243 h 678656"/>
              <a:gd name="connsiteX32" fmla="*/ 252412 w 802481"/>
              <a:gd name="connsiteY32" fmla="*/ 85725 h 678656"/>
              <a:gd name="connsiteX33" fmla="*/ 352425 w 802481"/>
              <a:gd name="connsiteY33" fmla="*/ 114300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02481" h="678656">
                <a:moveTo>
                  <a:pt x="352425" y="114300"/>
                </a:moveTo>
                <a:lnTo>
                  <a:pt x="435768" y="135731"/>
                </a:lnTo>
                <a:lnTo>
                  <a:pt x="504825" y="147637"/>
                </a:lnTo>
                <a:lnTo>
                  <a:pt x="595312" y="161925"/>
                </a:lnTo>
                <a:lnTo>
                  <a:pt x="640556" y="166687"/>
                </a:lnTo>
                <a:lnTo>
                  <a:pt x="666750" y="161925"/>
                </a:lnTo>
                <a:lnTo>
                  <a:pt x="695325" y="145256"/>
                </a:lnTo>
                <a:lnTo>
                  <a:pt x="719137" y="123825"/>
                </a:lnTo>
                <a:lnTo>
                  <a:pt x="752475" y="88106"/>
                </a:lnTo>
                <a:lnTo>
                  <a:pt x="802481" y="678656"/>
                </a:lnTo>
                <a:lnTo>
                  <a:pt x="757237" y="647700"/>
                </a:lnTo>
                <a:lnTo>
                  <a:pt x="733425" y="623887"/>
                </a:lnTo>
                <a:lnTo>
                  <a:pt x="707231" y="597693"/>
                </a:lnTo>
                <a:lnTo>
                  <a:pt x="666750" y="547687"/>
                </a:lnTo>
                <a:lnTo>
                  <a:pt x="604837" y="476250"/>
                </a:lnTo>
                <a:lnTo>
                  <a:pt x="550068" y="419100"/>
                </a:lnTo>
                <a:lnTo>
                  <a:pt x="485775" y="359568"/>
                </a:lnTo>
                <a:lnTo>
                  <a:pt x="435768" y="316706"/>
                </a:lnTo>
                <a:lnTo>
                  <a:pt x="376237" y="271462"/>
                </a:lnTo>
                <a:lnTo>
                  <a:pt x="307181" y="221456"/>
                </a:lnTo>
                <a:lnTo>
                  <a:pt x="235743" y="173831"/>
                </a:lnTo>
                <a:lnTo>
                  <a:pt x="171450" y="135731"/>
                </a:lnTo>
                <a:lnTo>
                  <a:pt x="104775" y="100012"/>
                </a:lnTo>
                <a:lnTo>
                  <a:pt x="42862" y="69056"/>
                </a:lnTo>
                <a:lnTo>
                  <a:pt x="14287" y="54768"/>
                </a:lnTo>
                <a:lnTo>
                  <a:pt x="4762" y="38100"/>
                </a:lnTo>
                <a:lnTo>
                  <a:pt x="0" y="11906"/>
                </a:lnTo>
                <a:lnTo>
                  <a:pt x="4762" y="4762"/>
                </a:lnTo>
                <a:lnTo>
                  <a:pt x="9525" y="0"/>
                </a:lnTo>
                <a:lnTo>
                  <a:pt x="26193" y="0"/>
                </a:lnTo>
                <a:lnTo>
                  <a:pt x="54768" y="9525"/>
                </a:lnTo>
                <a:lnTo>
                  <a:pt x="140493" y="45243"/>
                </a:lnTo>
                <a:lnTo>
                  <a:pt x="252412" y="85725"/>
                </a:lnTo>
                <a:lnTo>
                  <a:pt x="352425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523985F-7521-4B9A-9B46-A8F7F57967D9}"/>
              </a:ext>
            </a:extLst>
          </p:cNvPr>
          <p:cNvGrpSpPr/>
          <p:nvPr/>
        </p:nvGrpSpPr>
        <p:grpSpPr>
          <a:xfrm>
            <a:off x="2718594" y="1381761"/>
            <a:ext cx="4335462" cy="4691062"/>
            <a:chOff x="2855913" y="1550988"/>
            <a:chExt cx="4335462" cy="4691062"/>
          </a:xfrm>
        </p:grpSpPr>
        <p:sp>
          <p:nvSpPr>
            <p:cNvPr id="27" name="フリーフォーム 16">
              <a:extLst>
                <a:ext uri="{FF2B5EF4-FFF2-40B4-BE49-F238E27FC236}">
                  <a16:creationId xmlns:a16="http://schemas.microsoft.com/office/drawing/2014/main" id="{E35BB864-D073-4029-937C-B66A02F75775}"/>
                </a:ext>
              </a:extLst>
            </p:cNvPr>
            <p:cNvSpPr/>
            <p:nvPr/>
          </p:nvSpPr>
          <p:spPr>
            <a:xfrm>
              <a:off x="4886325" y="1550988"/>
              <a:ext cx="565150" cy="739775"/>
            </a:xfrm>
            <a:custGeom>
              <a:avLst/>
              <a:gdLst>
                <a:gd name="connsiteX0" fmla="*/ 233363 w 564356"/>
                <a:gd name="connsiteY0" fmla="*/ 414337 h 740569"/>
                <a:gd name="connsiteX1" fmla="*/ 230981 w 564356"/>
                <a:gd name="connsiteY1" fmla="*/ 333375 h 740569"/>
                <a:gd name="connsiteX2" fmla="*/ 223838 w 564356"/>
                <a:gd name="connsiteY2" fmla="*/ 295275 h 740569"/>
                <a:gd name="connsiteX3" fmla="*/ 211931 w 564356"/>
                <a:gd name="connsiteY3" fmla="*/ 254794 h 740569"/>
                <a:gd name="connsiteX4" fmla="*/ 197644 w 564356"/>
                <a:gd name="connsiteY4" fmla="*/ 214312 h 740569"/>
                <a:gd name="connsiteX5" fmla="*/ 176213 w 564356"/>
                <a:gd name="connsiteY5" fmla="*/ 178594 h 740569"/>
                <a:gd name="connsiteX6" fmla="*/ 145256 w 564356"/>
                <a:gd name="connsiteY6" fmla="*/ 140494 h 740569"/>
                <a:gd name="connsiteX7" fmla="*/ 114300 w 564356"/>
                <a:gd name="connsiteY7" fmla="*/ 111919 h 740569"/>
                <a:gd name="connsiteX8" fmla="*/ 88106 w 564356"/>
                <a:gd name="connsiteY8" fmla="*/ 92869 h 740569"/>
                <a:gd name="connsiteX9" fmla="*/ 57150 w 564356"/>
                <a:gd name="connsiteY9" fmla="*/ 71437 h 740569"/>
                <a:gd name="connsiteX10" fmla="*/ 30956 w 564356"/>
                <a:gd name="connsiteY10" fmla="*/ 57150 h 740569"/>
                <a:gd name="connsiteX11" fmla="*/ 14288 w 564356"/>
                <a:gd name="connsiteY11" fmla="*/ 47625 h 740569"/>
                <a:gd name="connsiteX12" fmla="*/ 4763 w 564356"/>
                <a:gd name="connsiteY12" fmla="*/ 35719 h 740569"/>
                <a:gd name="connsiteX13" fmla="*/ 0 w 564356"/>
                <a:gd name="connsiteY13" fmla="*/ 23812 h 740569"/>
                <a:gd name="connsiteX14" fmla="*/ 4763 w 564356"/>
                <a:gd name="connsiteY14" fmla="*/ 4762 h 740569"/>
                <a:gd name="connsiteX15" fmla="*/ 23813 w 564356"/>
                <a:gd name="connsiteY15" fmla="*/ 0 h 740569"/>
                <a:gd name="connsiteX16" fmla="*/ 69056 w 564356"/>
                <a:gd name="connsiteY16" fmla="*/ 0 h 740569"/>
                <a:gd name="connsiteX17" fmla="*/ 178594 w 564356"/>
                <a:gd name="connsiteY17" fmla="*/ 0 h 740569"/>
                <a:gd name="connsiteX18" fmla="*/ 204788 w 564356"/>
                <a:gd name="connsiteY18" fmla="*/ 2381 h 740569"/>
                <a:gd name="connsiteX19" fmla="*/ 252413 w 564356"/>
                <a:gd name="connsiteY19" fmla="*/ 11906 h 740569"/>
                <a:gd name="connsiteX20" fmla="*/ 302419 w 564356"/>
                <a:gd name="connsiteY20" fmla="*/ 28575 h 740569"/>
                <a:gd name="connsiteX21" fmla="*/ 347663 w 564356"/>
                <a:gd name="connsiteY21" fmla="*/ 45244 h 740569"/>
                <a:gd name="connsiteX22" fmla="*/ 390525 w 564356"/>
                <a:gd name="connsiteY22" fmla="*/ 64294 h 740569"/>
                <a:gd name="connsiteX23" fmla="*/ 416719 w 564356"/>
                <a:gd name="connsiteY23" fmla="*/ 80962 h 740569"/>
                <a:gd name="connsiteX24" fmla="*/ 445294 w 564356"/>
                <a:gd name="connsiteY24" fmla="*/ 97631 h 740569"/>
                <a:gd name="connsiteX25" fmla="*/ 490538 w 564356"/>
                <a:gd name="connsiteY25" fmla="*/ 128587 h 740569"/>
                <a:gd name="connsiteX26" fmla="*/ 526256 w 564356"/>
                <a:gd name="connsiteY26" fmla="*/ 159544 h 740569"/>
                <a:gd name="connsiteX27" fmla="*/ 538163 w 564356"/>
                <a:gd name="connsiteY27" fmla="*/ 169069 h 740569"/>
                <a:gd name="connsiteX28" fmla="*/ 554831 w 564356"/>
                <a:gd name="connsiteY28" fmla="*/ 195262 h 740569"/>
                <a:gd name="connsiteX29" fmla="*/ 561975 w 564356"/>
                <a:gd name="connsiteY29" fmla="*/ 219075 h 740569"/>
                <a:gd name="connsiteX30" fmla="*/ 564356 w 564356"/>
                <a:gd name="connsiteY30" fmla="*/ 238125 h 740569"/>
                <a:gd name="connsiteX31" fmla="*/ 557213 w 564356"/>
                <a:gd name="connsiteY31" fmla="*/ 261937 h 740569"/>
                <a:gd name="connsiteX32" fmla="*/ 540544 w 564356"/>
                <a:gd name="connsiteY32" fmla="*/ 295275 h 740569"/>
                <a:gd name="connsiteX33" fmla="*/ 521494 w 564356"/>
                <a:gd name="connsiteY33" fmla="*/ 335756 h 740569"/>
                <a:gd name="connsiteX34" fmla="*/ 509588 w 564356"/>
                <a:gd name="connsiteY34" fmla="*/ 371475 h 740569"/>
                <a:gd name="connsiteX35" fmla="*/ 502444 w 564356"/>
                <a:gd name="connsiteY35" fmla="*/ 438150 h 740569"/>
                <a:gd name="connsiteX36" fmla="*/ 504825 w 564356"/>
                <a:gd name="connsiteY36" fmla="*/ 726281 h 740569"/>
                <a:gd name="connsiteX37" fmla="*/ 233363 w 564356"/>
                <a:gd name="connsiteY37" fmla="*/ 740569 h 740569"/>
                <a:gd name="connsiteX38" fmla="*/ 233363 w 564356"/>
                <a:gd name="connsiteY38" fmla="*/ 414337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4356" h="740569">
                  <a:moveTo>
                    <a:pt x="233363" y="414337"/>
                  </a:moveTo>
                  <a:lnTo>
                    <a:pt x="230981" y="333375"/>
                  </a:lnTo>
                  <a:lnTo>
                    <a:pt x="223838" y="295275"/>
                  </a:lnTo>
                  <a:lnTo>
                    <a:pt x="211931" y="254794"/>
                  </a:lnTo>
                  <a:lnTo>
                    <a:pt x="197644" y="214312"/>
                  </a:lnTo>
                  <a:lnTo>
                    <a:pt x="176213" y="178594"/>
                  </a:lnTo>
                  <a:lnTo>
                    <a:pt x="145256" y="140494"/>
                  </a:lnTo>
                  <a:lnTo>
                    <a:pt x="114300" y="111919"/>
                  </a:lnTo>
                  <a:lnTo>
                    <a:pt x="88106" y="92869"/>
                  </a:lnTo>
                  <a:lnTo>
                    <a:pt x="57150" y="71437"/>
                  </a:lnTo>
                  <a:lnTo>
                    <a:pt x="30956" y="57150"/>
                  </a:lnTo>
                  <a:lnTo>
                    <a:pt x="14288" y="47625"/>
                  </a:lnTo>
                  <a:lnTo>
                    <a:pt x="4763" y="35719"/>
                  </a:lnTo>
                  <a:lnTo>
                    <a:pt x="0" y="23812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9056" y="0"/>
                  </a:lnTo>
                  <a:lnTo>
                    <a:pt x="178594" y="0"/>
                  </a:lnTo>
                  <a:lnTo>
                    <a:pt x="204788" y="2381"/>
                  </a:lnTo>
                  <a:lnTo>
                    <a:pt x="252413" y="11906"/>
                  </a:lnTo>
                  <a:lnTo>
                    <a:pt x="302419" y="28575"/>
                  </a:lnTo>
                  <a:lnTo>
                    <a:pt x="347663" y="45244"/>
                  </a:lnTo>
                  <a:lnTo>
                    <a:pt x="390525" y="64294"/>
                  </a:lnTo>
                  <a:lnTo>
                    <a:pt x="416719" y="80962"/>
                  </a:lnTo>
                  <a:lnTo>
                    <a:pt x="445294" y="97631"/>
                  </a:lnTo>
                  <a:lnTo>
                    <a:pt x="490538" y="128587"/>
                  </a:lnTo>
                  <a:lnTo>
                    <a:pt x="526256" y="159544"/>
                  </a:lnTo>
                  <a:lnTo>
                    <a:pt x="538163" y="169069"/>
                  </a:lnTo>
                  <a:lnTo>
                    <a:pt x="554831" y="195262"/>
                  </a:lnTo>
                  <a:lnTo>
                    <a:pt x="561975" y="219075"/>
                  </a:lnTo>
                  <a:lnTo>
                    <a:pt x="564356" y="238125"/>
                  </a:lnTo>
                  <a:lnTo>
                    <a:pt x="557213" y="261937"/>
                  </a:lnTo>
                  <a:lnTo>
                    <a:pt x="540544" y="295275"/>
                  </a:lnTo>
                  <a:lnTo>
                    <a:pt x="521494" y="335756"/>
                  </a:lnTo>
                  <a:lnTo>
                    <a:pt x="509588" y="371475"/>
                  </a:lnTo>
                  <a:lnTo>
                    <a:pt x="502444" y="438150"/>
                  </a:lnTo>
                  <a:cubicBezTo>
                    <a:pt x="503238" y="534194"/>
                    <a:pt x="504031" y="630237"/>
                    <a:pt x="504825" y="726281"/>
                  </a:cubicBezTo>
                  <a:lnTo>
                    <a:pt x="233363" y="740569"/>
                  </a:lnTo>
                  <a:lnTo>
                    <a:pt x="233363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C2D8EC4F-2866-4803-A40A-08D3BF348690}"/>
                </a:ext>
              </a:extLst>
            </p:cNvPr>
            <p:cNvSpPr/>
            <p:nvPr/>
          </p:nvSpPr>
          <p:spPr>
            <a:xfrm>
              <a:off x="3792538" y="2614613"/>
              <a:ext cx="1127125" cy="1989137"/>
            </a:xfrm>
            <a:custGeom>
              <a:avLst/>
              <a:gdLst>
                <a:gd name="connsiteX0" fmla="*/ 860308 w 1128189"/>
                <a:gd name="connsiteY0" fmla="*/ 775308 h 1988498"/>
                <a:gd name="connsiteX1" fmla="*/ 947885 w 1128189"/>
                <a:gd name="connsiteY1" fmla="*/ 618185 h 1988498"/>
                <a:gd name="connsiteX2" fmla="*/ 1012279 w 1128189"/>
                <a:gd name="connsiteY2" fmla="*/ 504851 h 1988498"/>
                <a:gd name="connsiteX3" fmla="*/ 1022582 w 1128189"/>
                <a:gd name="connsiteY3" fmla="*/ 491973 h 1988498"/>
                <a:gd name="connsiteX4" fmla="*/ 1053491 w 1128189"/>
                <a:gd name="connsiteY4" fmla="*/ 461063 h 1988498"/>
                <a:gd name="connsiteX5" fmla="*/ 1079249 w 1128189"/>
                <a:gd name="connsiteY5" fmla="*/ 432730 h 1988498"/>
                <a:gd name="connsiteX6" fmla="*/ 1107583 w 1128189"/>
                <a:gd name="connsiteY6" fmla="*/ 391517 h 1988498"/>
                <a:gd name="connsiteX7" fmla="*/ 1125613 w 1128189"/>
                <a:gd name="connsiteY7" fmla="*/ 358032 h 1988498"/>
                <a:gd name="connsiteX8" fmla="*/ 1128189 w 1128189"/>
                <a:gd name="connsiteY8" fmla="*/ 342578 h 1988498"/>
                <a:gd name="connsiteX9" fmla="*/ 1128189 w 1128189"/>
                <a:gd name="connsiteY9" fmla="*/ 316820 h 1988498"/>
                <a:gd name="connsiteX10" fmla="*/ 1120462 w 1128189"/>
                <a:gd name="connsiteY10" fmla="*/ 285911 h 1988498"/>
                <a:gd name="connsiteX11" fmla="*/ 1102431 w 1128189"/>
                <a:gd name="connsiteY11" fmla="*/ 247274 h 1988498"/>
                <a:gd name="connsiteX12" fmla="*/ 1071522 w 1128189"/>
                <a:gd name="connsiteY12" fmla="*/ 216365 h 1988498"/>
                <a:gd name="connsiteX13" fmla="*/ 935006 w 1128189"/>
                <a:gd name="connsiteY13" fmla="*/ 123637 h 1988498"/>
                <a:gd name="connsiteX14" fmla="*/ 839702 w 1128189"/>
                <a:gd name="connsiteY14" fmla="*/ 61818 h 1988498"/>
                <a:gd name="connsiteX15" fmla="*/ 754702 w 1128189"/>
                <a:gd name="connsiteY15" fmla="*/ 10303 h 1988498"/>
                <a:gd name="connsiteX16" fmla="*/ 726368 w 1128189"/>
                <a:gd name="connsiteY16" fmla="*/ 0 h 1988498"/>
                <a:gd name="connsiteX17" fmla="*/ 708338 w 1128189"/>
                <a:gd name="connsiteY17" fmla="*/ 2575 h 1988498"/>
                <a:gd name="connsiteX18" fmla="*/ 700610 w 1128189"/>
                <a:gd name="connsiteY18" fmla="*/ 7727 h 1988498"/>
                <a:gd name="connsiteX19" fmla="*/ 698035 w 1128189"/>
                <a:gd name="connsiteY19" fmla="*/ 25757 h 1988498"/>
                <a:gd name="connsiteX20" fmla="*/ 703186 w 1128189"/>
                <a:gd name="connsiteY20" fmla="*/ 43788 h 1988498"/>
                <a:gd name="connsiteX21" fmla="*/ 723792 w 1128189"/>
                <a:gd name="connsiteY21" fmla="*/ 74697 h 1988498"/>
                <a:gd name="connsiteX22" fmla="*/ 752126 w 1128189"/>
                <a:gd name="connsiteY22" fmla="*/ 115909 h 1988498"/>
                <a:gd name="connsiteX23" fmla="*/ 777884 w 1128189"/>
                <a:gd name="connsiteY23" fmla="*/ 164849 h 1988498"/>
                <a:gd name="connsiteX24" fmla="*/ 788187 w 1128189"/>
                <a:gd name="connsiteY24" fmla="*/ 195758 h 1988498"/>
                <a:gd name="connsiteX25" fmla="*/ 790762 w 1128189"/>
                <a:gd name="connsiteY25" fmla="*/ 226668 h 1988498"/>
                <a:gd name="connsiteX26" fmla="*/ 777884 w 1128189"/>
                <a:gd name="connsiteY26" fmla="*/ 298789 h 1988498"/>
                <a:gd name="connsiteX27" fmla="*/ 721216 w 1128189"/>
                <a:gd name="connsiteY27" fmla="*/ 484245 h 1988498"/>
                <a:gd name="connsiteX28" fmla="*/ 649095 w 1128189"/>
                <a:gd name="connsiteY28" fmla="*/ 692883 h 1988498"/>
                <a:gd name="connsiteX29" fmla="*/ 600155 w 1128189"/>
                <a:gd name="connsiteY29" fmla="*/ 829399 h 1988498"/>
                <a:gd name="connsiteX30" fmla="*/ 540912 w 1128189"/>
                <a:gd name="connsiteY30" fmla="*/ 965915 h 1988498"/>
                <a:gd name="connsiteX31" fmla="*/ 443033 w 1128189"/>
                <a:gd name="connsiteY31" fmla="*/ 1174553 h 1988498"/>
                <a:gd name="connsiteX32" fmla="*/ 293638 w 1128189"/>
                <a:gd name="connsiteY32" fmla="*/ 1455312 h 1988498"/>
                <a:gd name="connsiteX33" fmla="*/ 139091 w 1128189"/>
                <a:gd name="connsiteY33" fmla="*/ 1718041 h 1988498"/>
                <a:gd name="connsiteX34" fmla="*/ 36060 w 1128189"/>
                <a:gd name="connsiteY34" fmla="*/ 1885467 h 1988498"/>
                <a:gd name="connsiteX35" fmla="*/ 5151 w 1128189"/>
                <a:gd name="connsiteY35" fmla="*/ 1936982 h 1988498"/>
                <a:gd name="connsiteX36" fmla="*/ 0 w 1128189"/>
                <a:gd name="connsiteY36" fmla="*/ 1949861 h 1988498"/>
                <a:gd name="connsiteX37" fmla="*/ 0 w 1128189"/>
                <a:gd name="connsiteY37" fmla="*/ 1975619 h 1988498"/>
                <a:gd name="connsiteX38" fmla="*/ 5151 w 1128189"/>
                <a:gd name="connsiteY38" fmla="*/ 1983346 h 1988498"/>
                <a:gd name="connsiteX39" fmla="*/ 20606 w 1128189"/>
                <a:gd name="connsiteY39" fmla="*/ 1988498 h 1988498"/>
                <a:gd name="connsiteX40" fmla="*/ 48939 w 1128189"/>
                <a:gd name="connsiteY40" fmla="*/ 1975619 h 1988498"/>
                <a:gd name="connsiteX41" fmla="*/ 103031 w 1128189"/>
                <a:gd name="connsiteY41" fmla="*/ 1918952 h 1988498"/>
                <a:gd name="connsiteX42" fmla="*/ 213789 w 1128189"/>
                <a:gd name="connsiteY42" fmla="*/ 1787587 h 1988498"/>
                <a:gd name="connsiteX43" fmla="*/ 332275 w 1128189"/>
                <a:gd name="connsiteY43" fmla="*/ 1640768 h 1988498"/>
                <a:gd name="connsiteX44" fmla="*/ 479094 w 1128189"/>
                <a:gd name="connsiteY44" fmla="*/ 1426979 h 1988498"/>
                <a:gd name="connsiteX45" fmla="*/ 517730 w 1128189"/>
                <a:gd name="connsiteY45" fmla="*/ 1365160 h 1988498"/>
                <a:gd name="connsiteX46" fmla="*/ 734095 w 1128189"/>
                <a:gd name="connsiteY46" fmla="*/ 1009703 h 1988498"/>
                <a:gd name="connsiteX47" fmla="*/ 860308 w 1128189"/>
                <a:gd name="connsiteY47" fmla="*/ 775308 h 198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28189" h="1988498">
                  <a:moveTo>
                    <a:pt x="860308" y="775308"/>
                  </a:moveTo>
                  <a:lnTo>
                    <a:pt x="947885" y="618185"/>
                  </a:lnTo>
                  <a:lnTo>
                    <a:pt x="1012279" y="504851"/>
                  </a:lnTo>
                  <a:lnTo>
                    <a:pt x="1022582" y="491973"/>
                  </a:lnTo>
                  <a:lnTo>
                    <a:pt x="1053491" y="461063"/>
                  </a:lnTo>
                  <a:lnTo>
                    <a:pt x="1079249" y="432730"/>
                  </a:lnTo>
                  <a:lnTo>
                    <a:pt x="1107583" y="391517"/>
                  </a:lnTo>
                  <a:lnTo>
                    <a:pt x="1125613" y="358032"/>
                  </a:lnTo>
                  <a:lnTo>
                    <a:pt x="1128189" y="342578"/>
                  </a:lnTo>
                  <a:lnTo>
                    <a:pt x="1128189" y="316820"/>
                  </a:lnTo>
                  <a:lnTo>
                    <a:pt x="1120462" y="285911"/>
                  </a:lnTo>
                  <a:lnTo>
                    <a:pt x="1102431" y="247274"/>
                  </a:lnTo>
                  <a:lnTo>
                    <a:pt x="1071522" y="216365"/>
                  </a:lnTo>
                  <a:lnTo>
                    <a:pt x="935006" y="123637"/>
                  </a:lnTo>
                  <a:lnTo>
                    <a:pt x="839702" y="61818"/>
                  </a:lnTo>
                  <a:lnTo>
                    <a:pt x="754702" y="10303"/>
                  </a:lnTo>
                  <a:lnTo>
                    <a:pt x="726368" y="0"/>
                  </a:lnTo>
                  <a:lnTo>
                    <a:pt x="708338" y="2575"/>
                  </a:lnTo>
                  <a:lnTo>
                    <a:pt x="700610" y="7727"/>
                  </a:lnTo>
                  <a:lnTo>
                    <a:pt x="698035" y="25757"/>
                  </a:lnTo>
                  <a:lnTo>
                    <a:pt x="703186" y="43788"/>
                  </a:lnTo>
                  <a:lnTo>
                    <a:pt x="723792" y="74697"/>
                  </a:lnTo>
                  <a:lnTo>
                    <a:pt x="752126" y="115909"/>
                  </a:lnTo>
                  <a:lnTo>
                    <a:pt x="777884" y="164849"/>
                  </a:lnTo>
                  <a:lnTo>
                    <a:pt x="788187" y="195758"/>
                  </a:lnTo>
                  <a:lnTo>
                    <a:pt x="790762" y="226668"/>
                  </a:lnTo>
                  <a:lnTo>
                    <a:pt x="777884" y="298789"/>
                  </a:lnTo>
                  <a:lnTo>
                    <a:pt x="721216" y="484245"/>
                  </a:lnTo>
                  <a:lnTo>
                    <a:pt x="649095" y="692883"/>
                  </a:lnTo>
                  <a:lnTo>
                    <a:pt x="600155" y="829399"/>
                  </a:lnTo>
                  <a:lnTo>
                    <a:pt x="540912" y="965915"/>
                  </a:lnTo>
                  <a:lnTo>
                    <a:pt x="443033" y="1174553"/>
                  </a:lnTo>
                  <a:lnTo>
                    <a:pt x="293638" y="1455312"/>
                  </a:lnTo>
                  <a:lnTo>
                    <a:pt x="139091" y="1718041"/>
                  </a:lnTo>
                  <a:lnTo>
                    <a:pt x="36060" y="1885467"/>
                  </a:lnTo>
                  <a:lnTo>
                    <a:pt x="5151" y="1936982"/>
                  </a:lnTo>
                  <a:lnTo>
                    <a:pt x="0" y="1949861"/>
                  </a:lnTo>
                  <a:lnTo>
                    <a:pt x="0" y="1975619"/>
                  </a:lnTo>
                  <a:lnTo>
                    <a:pt x="5151" y="1983346"/>
                  </a:lnTo>
                  <a:lnTo>
                    <a:pt x="20606" y="1988498"/>
                  </a:lnTo>
                  <a:lnTo>
                    <a:pt x="48939" y="1975619"/>
                  </a:lnTo>
                  <a:lnTo>
                    <a:pt x="103031" y="1918952"/>
                  </a:lnTo>
                  <a:lnTo>
                    <a:pt x="213789" y="1787587"/>
                  </a:lnTo>
                  <a:lnTo>
                    <a:pt x="332275" y="1640768"/>
                  </a:lnTo>
                  <a:lnTo>
                    <a:pt x="479094" y="1426979"/>
                  </a:lnTo>
                  <a:lnTo>
                    <a:pt x="517730" y="1365160"/>
                  </a:lnTo>
                  <a:lnTo>
                    <a:pt x="734095" y="1009703"/>
                  </a:lnTo>
                  <a:lnTo>
                    <a:pt x="860308" y="7753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DA5E7FC1-C806-491C-B3A3-9C4423C375B4}"/>
                </a:ext>
              </a:extLst>
            </p:cNvPr>
            <p:cNvSpPr/>
            <p:nvPr/>
          </p:nvSpPr>
          <p:spPr>
            <a:xfrm>
              <a:off x="4756150" y="3427413"/>
              <a:ext cx="2435225" cy="488950"/>
            </a:xfrm>
            <a:custGeom>
              <a:avLst/>
              <a:gdLst>
                <a:gd name="connsiteX0" fmla="*/ 890588 w 2436019"/>
                <a:gd name="connsiteY0" fmla="*/ 195262 h 490537"/>
                <a:gd name="connsiteX1" fmla="*/ 1235869 w 2436019"/>
                <a:gd name="connsiteY1" fmla="*/ 150019 h 490537"/>
                <a:gd name="connsiteX2" fmla="*/ 1393032 w 2436019"/>
                <a:gd name="connsiteY2" fmla="*/ 128587 h 490537"/>
                <a:gd name="connsiteX3" fmla="*/ 1674019 w 2436019"/>
                <a:gd name="connsiteY3" fmla="*/ 78581 h 490537"/>
                <a:gd name="connsiteX4" fmla="*/ 1814513 w 2436019"/>
                <a:gd name="connsiteY4" fmla="*/ 50006 h 490537"/>
                <a:gd name="connsiteX5" fmla="*/ 1859757 w 2436019"/>
                <a:gd name="connsiteY5" fmla="*/ 35719 h 490537"/>
                <a:gd name="connsiteX6" fmla="*/ 1890713 w 2436019"/>
                <a:gd name="connsiteY6" fmla="*/ 23812 h 490537"/>
                <a:gd name="connsiteX7" fmla="*/ 1947863 w 2436019"/>
                <a:gd name="connsiteY7" fmla="*/ 7144 h 490537"/>
                <a:gd name="connsiteX8" fmla="*/ 1995488 w 2436019"/>
                <a:gd name="connsiteY8" fmla="*/ 0 h 490537"/>
                <a:gd name="connsiteX9" fmla="*/ 2033588 w 2436019"/>
                <a:gd name="connsiteY9" fmla="*/ 0 h 490537"/>
                <a:gd name="connsiteX10" fmla="*/ 2076450 w 2436019"/>
                <a:gd name="connsiteY10" fmla="*/ 2381 h 490537"/>
                <a:gd name="connsiteX11" fmla="*/ 2143125 w 2436019"/>
                <a:gd name="connsiteY11" fmla="*/ 11906 h 490537"/>
                <a:gd name="connsiteX12" fmla="*/ 2209800 w 2436019"/>
                <a:gd name="connsiteY12" fmla="*/ 28575 h 490537"/>
                <a:gd name="connsiteX13" fmla="*/ 2264569 w 2436019"/>
                <a:gd name="connsiteY13" fmla="*/ 45244 h 490537"/>
                <a:gd name="connsiteX14" fmla="*/ 2300288 w 2436019"/>
                <a:gd name="connsiteY14" fmla="*/ 59531 h 490537"/>
                <a:gd name="connsiteX15" fmla="*/ 2328863 w 2436019"/>
                <a:gd name="connsiteY15" fmla="*/ 73819 h 490537"/>
                <a:gd name="connsiteX16" fmla="*/ 2355057 w 2436019"/>
                <a:gd name="connsiteY16" fmla="*/ 92869 h 490537"/>
                <a:gd name="connsiteX17" fmla="*/ 2386013 w 2436019"/>
                <a:gd name="connsiteY17" fmla="*/ 119062 h 490537"/>
                <a:gd name="connsiteX18" fmla="*/ 2414588 w 2436019"/>
                <a:gd name="connsiteY18" fmla="*/ 147637 h 490537"/>
                <a:gd name="connsiteX19" fmla="*/ 2426494 w 2436019"/>
                <a:gd name="connsiteY19" fmla="*/ 164306 h 490537"/>
                <a:gd name="connsiteX20" fmla="*/ 2433638 w 2436019"/>
                <a:gd name="connsiteY20" fmla="*/ 178594 h 490537"/>
                <a:gd name="connsiteX21" fmla="*/ 2436019 w 2436019"/>
                <a:gd name="connsiteY21" fmla="*/ 197644 h 490537"/>
                <a:gd name="connsiteX22" fmla="*/ 2431257 w 2436019"/>
                <a:gd name="connsiteY22" fmla="*/ 211931 h 490537"/>
                <a:gd name="connsiteX23" fmla="*/ 2412207 w 2436019"/>
                <a:gd name="connsiteY23" fmla="*/ 235744 h 490537"/>
                <a:gd name="connsiteX24" fmla="*/ 2400300 w 2436019"/>
                <a:gd name="connsiteY24" fmla="*/ 242887 h 490537"/>
                <a:gd name="connsiteX25" fmla="*/ 2369344 w 2436019"/>
                <a:gd name="connsiteY25" fmla="*/ 242887 h 490537"/>
                <a:gd name="connsiteX26" fmla="*/ 2250282 w 2436019"/>
                <a:gd name="connsiteY26" fmla="*/ 245269 h 490537"/>
                <a:gd name="connsiteX27" fmla="*/ 2131219 w 2436019"/>
                <a:gd name="connsiteY27" fmla="*/ 245269 h 490537"/>
                <a:gd name="connsiteX28" fmla="*/ 1981200 w 2436019"/>
                <a:gd name="connsiteY28" fmla="*/ 254794 h 490537"/>
                <a:gd name="connsiteX29" fmla="*/ 1769269 w 2436019"/>
                <a:gd name="connsiteY29" fmla="*/ 271462 h 490537"/>
                <a:gd name="connsiteX30" fmla="*/ 1585913 w 2436019"/>
                <a:gd name="connsiteY30" fmla="*/ 292894 h 490537"/>
                <a:gd name="connsiteX31" fmla="*/ 1359694 w 2436019"/>
                <a:gd name="connsiteY31" fmla="*/ 314325 h 490537"/>
                <a:gd name="connsiteX32" fmla="*/ 1176338 w 2436019"/>
                <a:gd name="connsiteY32" fmla="*/ 338137 h 490537"/>
                <a:gd name="connsiteX33" fmla="*/ 985838 w 2436019"/>
                <a:gd name="connsiteY33" fmla="*/ 364331 h 490537"/>
                <a:gd name="connsiteX34" fmla="*/ 769144 w 2436019"/>
                <a:gd name="connsiteY34" fmla="*/ 400050 h 490537"/>
                <a:gd name="connsiteX35" fmla="*/ 561975 w 2436019"/>
                <a:gd name="connsiteY35" fmla="*/ 438150 h 490537"/>
                <a:gd name="connsiteX36" fmla="*/ 521494 w 2436019"/>
                <a:gd name="connsiteY36" fmla="*/ 445294 h 490537"/>
                <a:gd name="connsiteX37" fmla="*/ 481013 w 2436019"/>
                <a:gd name="connsiteY37" fmla="*/ 457200 h 490537"/>
                <a:gd name="connsiteX38" fmla="*/ 433388 w 2436019"/>
                <a:gd name="connsiteY38" fmla="*/ 473869 h 490537"/>
                <a:gd name="connsiteX39" fmla="*/ 366713 w 2436019"/>
                <a:gd name="connsiteY39" fmla="*/ 488156 h 490537"/>
                <a:gd name="connsiteX40" fmla="*/ 328613 w 2436019"/>
                <a:gd name="connsiteY40" fmla="*/ 490537 h 490537"/>
                <a:gd name="connsiteX41" fmla="*/ 302419 w 2436019"/>
                <a:gd name="connsiteY41" fmla="*/ 485775 h 490537"/>
                <a:gd name="connsiteX42" fmla="*/ 247650 w 2436019"/>
                <a:gd name="connsiteY42" fmla="*/ 464344 h 490537"/>
                <a:gd name="connsiteX43" fmla="*/ 195263 w 2436019"/>
                <a:gd name="connsiteY43" fmla="*/ 438150 h 490537"/>
                <a:gd name="connsiteX44" fmla="*/ 145257 w 2436019"/>
                <a:gd name="connsiteY44" fmla="*/ 407194 h 490537"/>
                <a:gd name="connsiteX45" fmla="*/ 104775 w 2436019"/>
                <a:gd name="connsiteY45" fmla="*/ 376237 h 490537"/>
                <a:gd name="connsiteX46" fmla="*/ 61913 w 2436019"/>
                <a:gd name="connsiteY46" fmla="*/ 333375 h 490537"/>
                <a:gd name="connsiteX47" fmla="*/ 28575 w 2436019"/>
                <a:gd name="connsiteY47" fmla="*/ 288131 h 490537"/>
                <a:gd name="connsiteX48" fmla="*/ 4763 w 2436019"/>
                <a:gd name="connsiteY48" fmla="*/ 240506 h 490537"/>
                <a:gd name="connsiteX49" fmla="*/ 0 w 2436019"/>
                <a:gd name="connsiteY49" fmla="*/ 221456 h 490537"/>
                <a:gd name="connsiteX50" fmla="*/ 4763 w 2436019"/>
                <a:gd name="connsiteY50" fmla="*/ 202406 h 490537"/>
                <a:gd name="connsiteX51" fmla="*/ 11907 w 2436019"/>
                <a:gd name="connsiteY51" fmla="*/ 195262 h 490537"/>
                <a:gd name="connsiteX52" fmla="*/ 26194 w 2436019"/>
                <a:gd name="connsiteY52" fmla="*/ 192881 h 490537"/>
                <a:gd name="connsiteX53" fmla="*/ 42863 w 2436019"/>
                <a:gd name="connsiteY53" fmla="*/ 197644 h 490537"/>
                <a:gd name="connsiteX54" fmla="*/ 78582 w 2436019"/>
                <a:gd name="connsiteY54" fmla="*/ 214312 h 490537"/>
                <a:gd name="connsiteX55" fmla="*/ 130969 w 2436019"/>
                <a:gd name="connsiteY55" fmla="*/ 235744 h 490537"/>
                <a:gd name="connsiteX56" fmla="*/ 190500 w 2436019"/>
                <a:gd name="connsiteY56" fmla="*/ 252412 h 490537"/>
                <a:gd name="connsiteX57" fmla="*/ 242888 w 2436019"/>
                <a:gd name="connsiteY57" fmla="*/ 261937 h 490537"/>
                <a:gd name="connsiteX58" fmla="*/ 311944 w 2436019"/>
                <a:gd name="connsiteY58" fmla="*/ 266700 h 490537"/>
                <a:gd name="connsiteX59" fmla="*/ 440532 w 2436019"/>
                <a:gd name="connsiteY59" fmla="*/ 252412 h 490537"/>
                <a:gd name="connsiteX60" fmla="*/ 711994 w 2436019"/>
                <a:gd name="connsiteY60" fmla="*/ 216694 h 490537"/>
                <a:gd name="connsiteX61" fmla="*/ 890588 w 2436019"/>
                <a:gd name="connsiteY61" fmla="*/ 195262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36019" h="490537">
                  <a:moveTo>
                    <a:pt x="890588" y="195262"/>
                  </a:moveTo>
                  <a:lnTo>
                    <a:pt x="1235869" y="150019"/>
                  </a:lnTo>
                  <a:lnTo>
                    <a:pt x="1393032" y="128587"/>
                  </a:lnTo>
                  <a:lnTo>
                    <a:pt x="1674019" y="78581"/>
                  </a:lnTo>
                  <a:lnTo>
                    <a:pt x="1814513" y="50006"/>
                  </a:lnTo>
                  <a:lnTo>
                    <a:pt x="1859757" y="35719"/>
                  </a:lnTo>
                  <a:lnTo>
                    <a:pt x="1890713" y="23812"/>
                  </a:lnTo>
                  <a:lnTo>
                    <a:pt x="1947863" y="7144"/>
                  </a:lnTo>
                  <a:lnTo>
                    <a:pt x="1995488" y="0"/>
                  </a:lnTo>
                  <a:lnTo>
                    <a:pt x="2033588" y="0"/>
                  </a:lnTo>
                  <a:lnTo>
                    <a:pt x="2076450" y="2381"/>
                  </a:lnTo>
                  <a:lnTo>
                    <a:pt x="2143125" y="11906"/>
                  </a:lnTo>
                  <a:lnTo>
                    <a:pt x="2209800" y="28575"/>
                  </a:lnTo>
                  <a:lnTo>
                    <a:pt x="2264569" y="45244"/>
                  </a:lnTo>
                  <a:lnTo>
                    <a:pt x="2300288" y="59531"/>
                  </a:lnTo>
                  <a:lnTo>
                    <a:pt x="2328863" y="73819"/>
                  </a:lnTo>
                  <a:lnTo>
                    <a:pt x="2355057" y="92869"/>
                  </a:lnTo>
                  <a:lnTo>
                    <a:pt x="2386013" y="119062"/>
                  </a:lnTo>
                  <a:lnTo>
                    <a:pt x="2414588" y="147637"/>
                  </a:lnTo>
                  <a:lnTo>
                    <a:pt x="2426494" y="164306"/>
                  </a:lnTo>
                  <a:lnTo>
                    <a:pt x="2433638" y="178594"/>
                  </a:lnTo>
                  <a:lnTo>
                    <a:pt x="2436019" y="197644"/>
                  </a:lnTo>
                  <a:lnTo>
                    <a:pt x="2431257" y="211931"/>
                  </a:lnTo>
                  <a:lnTo>
                    <a:pt x="2412207" y="235744"/>
                  </a:lnTo>
                  <a:lnTo>
                    <a:pt x="2400300" y="242887"/>
                  </a:lnTo>
                  <a:lnTo>
                    <a:pt x="2369344" y="242887"/>
                  </a:lnTo>
                  <a:lnTo>
                    <a:pt x="2250282" y="245269"/>
                  </a:lnTo>
                  <a:lnTo>
                    <a:pt x="2131219" y="245269"/>
                  </a:lnTo>
                  <a:lnTo>
                    <a:pt x="1981200" y="254794"/>
                  </a:lnTo>
                  <a:lnTo>
                    <a:pt x="1769269" y="271462"/>
                  </a:lnTo>
                  <a:lnTo>
                    <a:pt x="1585913" y="292894"/>
                  </a:lnTo>
                  <a:lnTo>
                    <a:pt x="1359694" y="314325"/>
                  </a:lnTo>
                  <a:lnTo>
                    <a:pt x="1176338" y="338137"/>
                  </a:lnTo>
                  <a:lnTo>
                    <a:pt x="985838" y="364331"/>
                  </a:lnTo>
                  <a:lnTo>
                    <a:pt x="769144" y="400050"/>
                  </a:lnTo>
                  <a:lnTo>
                    <a:pt x="561975" y="438150"/>
                  </a:lnTo>
                  <a:lnTo>
                    <a:pt x="521494" y="445294"/>
                  </a:lnTo>
                  <a:lnTo>
                    <a:pt x="481013" y="457200"/>
                  </a:lnTo>
                  <a:lnTo>
                    <a:pt x="433388" y="473869"/>
                  </a:lnTo>
                  <a:lnTo>
                    <a:pt x="366713" y="488156"/>
                  </a:lnTo>
                  <a:lnTo>
                    <a:pt x="328613" y="490537"/>
                  </a:lnTo>
                  <a:lnTo>
                    <a:pt x="302419" y="485775"/>
                  </a:lnTo>
                  <a:lnTo>
                    <a:pt x="247650" y="464344"/>
                  </a:lnTo>
                  <a:lnTo>
                    <a:pt x="195263" y="438150"/>
                  </a:lnTo>
                  <a:lnTo>
                    <a:pt x="145257" y="407194"/>
                  </a:lnTo>
                  <a:lnTo>
                    <a:pt x="104775" y="376237"/>
                  </a:lnTo>
                  <a:lnTo>
                    <a:pt x="61913" y="333375"/>
                  </a:lnTo>
                  <a:lnTo>
                    <a:pt x="28575" y="288131"/>
                  </a:lnTo>
                  <a:lnTo>
                    <a:pt x="4763" y="240506"/>
                  </a:lnTo>
                  <a:lnTo>
                    <a:pt x="0" y="221456"/>
                  </a:lnTo>
                  <a:lnTo>
                    <a:pt x="4763" y="202406"/>
                  </a:lnTo>
                  <a:lnTo>
                    <a:pt x="11907" y="195262"/>
                  </a:lnTo>
                  <a:lnTo>
                    <a:pt x="26194" y="192881"/>
                  </a:lnTo>
                  <a:lnTo>
                    <a:pt x="42863" y="197644"/>
                  </a:lnTo>
                  <a:lnTo>
                    <a:pt x="78582" y="214312"/>
                  </a:lnTo>
                  <a:lnTo>
                    <a:pt x="130969" y="235744"/>
                  </a:lnTo>
                  <a:lnTo>
                    <a:pt x="190500" y="252412"/>
                  </a:lnTo>
                  <a:lnTo>
                    <a:pt x="242888" y="261937"/>
                  </a:lnTo>
                  <a:lnTo>
                    <a:pt x="311944" y="266700"/>
                  </a:lnTo>
                  <a:lnTo>
                    <a:pt x="440532" y="252412"/>
                  </a:lnTo>
                  <a:lnTo>
                    <a:pt x="711994" y="216694"/>
                  </a:lnTo>
                  <a:lnTo>
                    <a:pt x="890588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FDF57CB5-F561-413B-8821-A06B83103EC3}"/>
                </a:ext>
              </a:extLst>
            </p:cNvPr>
            <p:cNvSpPr/>
            <p:nvPr/>
          </p:nvSpPr>
          <p:spPr>
            <a:xfrm>
              <a:off x="5014913" y="4325938"/>
              <a:ext cx="708025" cy="742950"/>
            </a:xfrm>
            <a:custGeom>
              <a:avLst/>
              <a:gdLst>
                <a:gd name="connsiteX0" fmla="*/ 235743 w 707231"/>
                <a:gd name="connsiteY0" fmla="*/ 321469 h 742950"/>
                <a:gd name="connsiteX1" fmla="*/ 92868 w 707231"/>
                <a:gd name="connsiteY1" fmla="*/ 150019 h 742950"/>
                <a:gd name="connsiteX2" fmla="*/ 23812 w 707231"/>
                <a:gd name="connsiteY2" fmla="*/ 69057 h 742950"/>
                <a:gd name="connsiteX3" fmla="*/ 7143 w 707231"/>
                <a:gd name="connsiteY3" fmla="*/ 40482 h 742950"/>
                <a:gd name="connsiteX4" fmla="*/ 0 w 707231"/>
                <a:gd name="connsiteY4" fmla="*/ 16669 h 742950"/>
                <a:gd name="connsiteX5" fmla="*/ 4762 w 707231"/>
                <a:gd name="connsiteY5" fmla="*/ 4763 h 742950"/>
                <a:gd name="connsiteX6" fmla="*/ 14287 w 707231"/>
                <a:gd name="connsiteY6" fmla="*/ 0 h 742950"/>
                <a:gd name="connsiteX7" fmla="*/ 30956 w 707231"/>
                <a:gd name="connsiteY7" fmla="*/ 0 h 742950"/>
                <a:gd name="connsiteX8" fmla="*/ 59531 w 707231"/>
                <a:gd name="connsiteY8" fmla="*/ 11907 h 742950"/>
                <a:gd name="connsiteX9" fmla="*/ 157162 w 707231"/>
                <a:gd name="connsiteY9" fmla="*/ 64294 h 742950"/>
                <a:gd name="connsiteX10" fmla="*/ 283368 w 707231"/>
                <a:gd name="connsiteY10" fmla="*/ 135732 h 742950"/>
                <a:gd name="connsiteX11" fmla="*/ 402431 w 707231"/>
                <a:gd name="connsiteY11" fmla="*/ 202407 h 742950"/>
                <a:gd name="connsiteX12" fmla="*/ 473868 w 707231"/>
                <a:gd name="connsiteY12" fmla="*/ 242888 h 742950"/>
                <a:gd name="connsiteX13" fmla="*/ 531018 w 707231"/>
                <a:gd name="connsiteY13" fmla="*/ 280988 h 742950"/>
                <a:gd name="connsiteX14" fmla="*/ 585787 w 707231"/>
                <a:gd name="connsiteY14" fmla="*/ 319088 h 742950"/>
                <a:gd name="connsiteX15" fmla="*/ 621506 w 707231"/>
                <a:gd name="connsiteY15" fmla="*/ 350044 h 742950"/>
                <a:gd name="connsiteX16" fmla="*/ 652462 w 707231"/>
                <a:gd name="connsiteY16" fmla="*/ 381000 h 742950"/>
                <a:gd name="connsiteX17" fmla="*/ 673893 w 707231"/>
                <a:gd name="connsiteY17" fmla="*/ 416719 h 742950"/>
                <a:gd name="connsiteX18" fmla="*/ 692943 w 707231"/>
                <a:gd name="connsiteY18" fmla="*/ 464344 h 742950"/>
                <a:gd name="connsiteX19" fmla="*/ 702468 w 707231"/>
                <a:gd name="connsiteY19" fmla="*/ 523875 h 742950"/>
                <a:gd name="connsiteX20" fmla="*/ 707231 w 707231"/>
                <a:gd name="connsiteY20" fmla="*/ 583407 h 742950"/>
                <a:gd name="connsiteX21" fmla="*/ 702468 w 707231"/>
                <a:gd name="connsiteY21" fmla="*/ 650082 h 742950"/>
                <a:gd name="connsiteX22" fmla="*/ 685800 w 707231"/>
                <a:gd name="connsiteY22" fmla="*/ 700088 h 742950"/>
                <a:gd name="connsiteX23" fmla="*/ 669131 w 707231"/>
                <a:gd name="connsiteY23" fmla="*/ 726282 h 742950"/>
                <a:gd name="connsiteX24" fmla="*/ 650081 w 707231"/>
                <a:gd name="connsiteY24" fmla="*/ 740569 h 742950"/>
                <a:gd name="connsiteX25" fmla="*/ 633412 w 707231"/>
                <a:gd name="connsiteY25" fmla="*/ 742950 h 742950"/>
                <a:gd name="connsiteX26" fmla="*/ 602456 w 707231"/>
                <a:gd name="connsiteY26" fmla="*/ 738188 h 742950"/>
                <a:gd name="connsiteX27" fmla="*/ 561975 w 707231"/>
                <a:gd name="connsiteY27" fmla="*/ 714375 h 742950"/>
                <a:gd name="connsiteX28" fmla="*/ 531018 w 707231"/>
                <a:gd name="connsiteY28" fmla="*/ 688182 h 742950"/>
                <a:gd name="connsiteX29" fmla="*/ 416718 w 707231"/>
                <a:gd name="connsiteY29" fmla="*/ 542925 h 742950"/>
                <a:gd name="connsiteX30" fmla="*/ 235743 w 707231"/>
                <a:gd name="connsiteY30" fmla="*/ 3214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31" h="742950">
                  <a:moveTo>
                    <a:pt x="235743" y="321469"/>
                  </a:moveTo>
                  <a:lnTo>
                    <a:pt x="92868" y="150019"/>
                  </a:lnTo>
                  <a:lnTo>
                    <a:pt x="23812" y="69057"/>
                  </a:lnTo>
                  <a:lnTo>
                    <a:pt x="7143" y="40482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9531" y="11907"/>
                  </a:lnTo>
                  <a:lnTo>
                    <a:pt x="157162" y="64294"/>
                  </a:lnTo>
                  <a:lnTo>
                    <a:pt x="283368" y="135732"/>
                  </a:lnTo>
                  <a:lnTo>
                    <a:pt x="402431" y="202407"/>
                  </a:lnTo>
                  <a:lnTo>
                    <a:pt x="473868" y="242888"/>
                  </a:lnTo>
                  <a:lnTo>
                    <a:pt x="531018" y="280988"/>
                  </a:lnTo>
                  <a:lnTo>
                    <a:pt x="585787" y="319088"/>
                  </a:lnTo>
                  <a:lnTo>
                    <a:pt x="621506" y="350044"/>
                  </a:lnTo>
                  <a:lnTo>
                    <a:pt x="652462" y="381000"/>
                  </a:lnTo>
                  <a:lnTo>
                    <a:pt x="673893" y="416719"/>
                  </a:lnTo>
                  <a:lnTo>
                    <a:pt x="692943" y="464344"/>
                  </a:lnTo>
                  <a:lnTo>
                    <a:pt x="702468" y="523875"/>
                  </a:lnTo>
                  <a:lnTo>
                    <a:pt x="707231" y="583407"/>
                  </a:lnTo>
                  <a:lnTo>
                    <a:pt x="702468" y="650082"/>
                  </a:lnTo>
                  <a:lnTo>
                    <a:pt x="685800" y="700088"/>
                  </a:lnTo>
                  <a:lnTo>
                    <a:pt x="669131" y="726282"/>
                  </a:lnTo>
                  <a:lnTo>
                    <a:pt x="650081" y="740569"/>
                  </a:lnTo>
                  <a:lnTo>
                    <a:pt x="633412" y="742950"/>
                  </a:lnTo>
                  <a:lnTo>
                    <a:pt x="602456" y="738188"/>
                  </a:lnTo>
                  <a:lnTo>
                    <a:pt x="561975" y="714375"/>
                  </a:lnTo>
                  <a:lnTo>
                    <a:pt x="531018" y="688182"/>
                  </a:lnTo>
                  <a:lnTo>
                    <a:pt x="416718" y="542925"/>
                  </a:lnTo>
                  <a:lnTo>
                    <a:pt x="235743" y="321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A5509F74-D4FB-4D39-960B-9A3B83E6A0EF}"/>
                </a:ext>
              </a:extLst>
            </p:cNvPr>
            <p:cNvSpPr/>
            <p:nvPr/>
          </p:nvSpPr>
          <p:spPr>
            <a:xfrm>
              <a:off x="3733800" y="2041525"/>
              <a:ext cx="3441700" cy="546100"/>
            </a:xfrm>
            <a:custGeom>
              <a:avLst/>
              <a:gdLst>
                <a:gd name="connsiteX0" fmla="*/ 977900 w 3441700"/>
                <a:gd name="connsiteY0" fmla="*/ 244475 h 546100"/>
                <a:gd name="connsiteX1" fmla="*/ 1393825 w 3441700"/>
                <a:gd name="connsiteY1" fmla="*/ 200025 h 546100"/>
                <a:gd name="connsiteX2" fmla="*/ 1651000 w 3441700"/>
                <a:gd name="connsiteY2" fmla="*/ 177800 h 546100"/>
                <a:gd name="connsiteX3" fmla="*/ 1917700 w 3441700"/>
                <a:gd name="connsiteY3" fmla="*/ 155575 h 546100"/>
                <a:gd name="connsiteX4" fmla="*/ 2139950 w 3441700"/>
                <a:gd name="connsiteY4" fmla="*/ 136525 h 546100"/>
                <a:gd name="connsiteX5" fmla="*/ 2400300 w 3441700"/>
                <a:gd name="connsiteY5" fmla="*/ 107950 h 546100"/>
                <a:gd name="connsiteX6" fmla="*/ 2584450 w 3441700"/>
                <a:gd name="connsiteY6" fmla="*/ 82550 h 546100"/>
                <a:gd name="connsiteX7" fmla="*/ 2670175 w 3441700"/>
                <a:gd name="connsiteY7" fmla="*/ 69850 h 546100"/>
                <a:gd name="connsiteX8" fmla="*/ 2832100 w 3441700"/>
                <a:gd name="connsiteY8" fmla="*/ 22225 h 546100"/>
                <a:gd name="connsiteX9" fmla="*/ 2898775 w 3441700"/>
                <a:gd name="connsiteY9" fmla="*/ 0 h 546100"/>
                <a:gd name="connsiteX10" fmla="*/ 2936875 w 3441700"/>
                <a:gd name="connsiteY10" fmla="*/ 3175 h 546100"/>
                <a:gd name="connsiteX11" fmla="*/ 3054350 w 3441700"/>
                <a:gd name="connsiteY11" fmla="*/ 28575 h 546100"/>
                <a:gd name="connsiteX12" fmla="*/ 3178175 w 3441700"/>
                <a:gd name="connsiteY12" fmla="*/ 63500 h 546100"/>
                <a:gd name="connsiteX13" fmla="*/ 3254375 w 3441700"/>
                <a:gd name="connsiteY13" fmla="*/ 85725 h 546100"/>
                <a:gd name="connsiteX14" fmla="*/ 3308350 w 3441700"/>
                <a:gd name="connsiteY14" fmla="*/ 107950 h 546100"/>
                <a:gd name="connsiteX15" fmla="*/ 3340100 w 3441700"/>
                <a:gd name="connsiteY15" fmla="*/ 123825 h 546100"/>
                <a:gd name="connsiteX16" fmla="*/ 3378200 w 3441700"/>
                <a:gd name="connsiteY16" fmla="*/ 149225 h 546100"/>
                <a:gd name="connsiteX17" fmla="*/ 3400425 w 3441700"/>
                <a:gd name="connsiteY17" fmla="*/ 168275 h 546100"/>
                <a:gd name="connsiteX18" fmla="*/ 3419475 w 3441700"/>
                <a:gd name="connsiteY18" fmla="*/ 190500 h 546100"/>
                <a:gd name="connsiteX19" fmla="*/ 3429000 w 3441700"/>
                <a:gd name="connsiteY19" fmla="*/ 209550 h 546100"/>
                <a:gd name="connsiteX20" fmla="*/ 3435350 w 3441700"/>
                <a:gd name="connsiteY20" fmla="*/ 228600 h 546100"/>
                <a:gd name="connsiteX21" fmla="*/ 3441700 w 3441700"/>
                <a:gd name="connsiteY21" fmla="*/ 263525 h 546100"/>
                <a:gd name="connsiteX22" fmla="*/ 3435350 w 3441700"/>
                <a:gd name="connsiteY22" fmla="*/ 292100 h 546100"/>
                <a:gd name="connsiteX23" fmla="*/ 3422650 w 3441700"/>
                <a:gd name="connsiteY23" fmla="*/ 311150 h 546100"/>
                <a:gd name="connsiteX24" fmla="*/ 3397250 w 3441700"/>
                <a:gd name="connsiteY24" fmla="*/ 323850 h 546100"/>
                <a:gd name="connsiteX25" fmla="*/ 3362325 w 3441700"/>
                <a:gd name="connsiteY25" fmla="*/ 333375 h 546100"/>
                <a:gd name="connsiteX26" fmla="*/ 3321050 w 3441700"/>
                <a:gd name="connsiteY26" fmla="*/ 333375 h 546100"/>
                <a:gd name="connsiteX27" fmla="*/ 3190875 w 3441700"/>
                <a:gd name="connsiteY27" fmla="*/ 330200 h 546100"/>
                <a:gd name="connsiteX28" fmla="*/ 2898775 w 3441700"/>
                <a:gd name="connsiteY28" fmla="*/ 317500 h 546100"/>
                <a:gd name="connsiteX29" fmla="*/ 2635250 w 3441700"/>
                <a:gd name="connsiteY29" fmla="*/ 311150 h 546100"/>
                <a:gd name="connsiteX30" fmla="*/ 2251075 w 3441700"/>
                <a:gd name="connsiteY30" fmla="*/ 314325 h 546100"/>
                <a:gd name="connsiteX31" fmla="*/ 1879600 w 3441700"/>
                <a:gd name="connsiteY31" fmla="*/ 330200 h 546100"/>
                <a:gd name="connsiteX32" fmla="*/ 1587500 w 3441700"/>
                <a:gd name="connsiteY32" fmla="*/ 349250 h 546100"/>
                <a:gd name="connsiteX33" fmla="*/ 1374775 w 3441700"/>
                <a:gd name="connsiteY33" fmla="*/ 368300 h 546100"/>
                <a:gd name="connsiteX34" fmla="*/ 1292225 w 3441700"/>
                <a:gd name="connsiteY34" fmla="*/ 381000 h 546100"/>
                <a:gd name="connsiteX35" fmla="*/ 1139825 w 3441700"/>
                <a:gd name="connsiteY35" fmla="*/ 393700 h 546100"/>
                <a:gd name="connsiteX36" fmla="*/ 923925 w 3441700"/>
                <a:gd name="connsiteY36" fmla="*/ 415925 h 546100"/>
                <a:gd name="connsiteX37" fmla="*/ 708025 w 3441700"/>
                <a:gd name="connsiteY37" fmla="*/ 444500 h 546100"/>
                <a:gd name="connsiteX38" fmla="*/ 460375 w 3441700"/>
                <a:gd name="connsiteY38" fmla="*/ 479425 h 546100"/>
                <a:gd name="connsiteX39" fmla="*/ 250825 w 3441700"/>
                <a:gd name="connsiteY39" fmla="*/ 511175 h 546100"/>
                <a:gd name="connsiteX40" fmla="*/ 57150 w 3441700"/>
                <a:gd name="connsiteY40" fmla="*/ 546100 h 546100"/>
                <a:gd name="connsiteX41" fmla="*/ 0 w 3441700"/>
                <a:gd name="connsiteY41" fmla="*/ 336550 h 546100"/>
                <a:gd name="connsiteX42" fmla="*/ 254000 w 3441700"/>
                <a:gd name="connsiteY42" fmla="*/ 317500 h 546100"/>
                <a:gd name="connsiteX43" fmla="*/ 723900 w 3441700"/>
                <a:gd name="connsiteY43" fmla="*/ 273050 h 546100"/>
                <a:gd name="connsiteX44" fmla="*/ 977900 w 3441700"/>
                <a:gd name="connsiteY44" fmla="*/ 2444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41700" h="546100">
                  <a:moveTo>
                    <a:pt x="977900" y="244475"/>
                  </a:moveTo>
                  <a:lnTo>
                    <a:pt x="1393825" y="200025"/>
                  </a:lnTo>
                  <a:lnTo>
                    <a:pt x="1651000" y="177800"/>
                  </a:lnTo>
                  <a:lnTo>
                    <a:pt x="1917700" y="155575"/>
                  </a:lnTo>
                  <a:lnTo>
                    <a:pt x="2139950" y="136525"/>
                  </a:lnTo>
                  <a:lnTo>
                    <a:pt x="2400300" y="107950"/>
                  </a:lnTo>
                  <a:lnTo>
                    <a:pt x="2584450" y="82550"/>
                  </a:lnTo>
                  <a:lnTo>
                    <a:pt x="2670175" y="69850"/>
                  </a:lnTo>
                  <a:lnTo>
                    <a:pt x="2832100" y="22225"/>
                  </a:lnTo>
                  <a:lnTo>
                    <a:pt x="2898775" y="0"/>
                  </a:lnTo>
                  <a:lnTo>
                    <a:pt x="2936875" y="3175"/>
                  </a:lnTo>
                  <a:lnTo>
                    <a:pt x="3054350" y="28575"/>
                  </a:lnTo>
                  <a:lnTo>
                    <a:pt x="3178175" y="63500"/>
                  </a:lnTo>
                  <a:lnTo>
                    <a:pt x="3254375" y="85725"/>
                  </a:lnTo>
                  <a:lnTo>
                    <a:pt x="3308350" y="107950"/>
                  </a:lnTo>
                  <a:lnTo>
                    <a:pt x="3340100" y="123825"/>
                  </a:lnTo>
                  <a:lnTo>
                    <a:pt x="3378200" y="149225"/>
                  </a:lnTo>
                  <a:lnTo>
                    <a:pt x="3400425" y="168275"/>
                  </a:lnTo>
                  <a:lnTo>
                    <a:pt x="3419475" y="190500"/>
                  </a:lnTo>
                  <a:lnTo>
                    <a:pt x="3429000" y="209550"/>
                  </a:lnTo>
                  <a:lnTo>
                    <a:pt x="3435350" y="228600"/>
                  </a:lnTo>
                  <a:lnTo>
                    <a:pt x="3441700" y="263525"/>
                  </a:lnTo>
                  <a:lnTo>
                    <a:pt x="3435350" y="292100"/>
                  </a:lnTo>
                  <a:lnTo>
                    <a:pt x="3422650" y="311150"/>
                  </a:lnTo>
                  <a:lnTo>
                    <a:pt x="3397250" y="323850"/>
                  </a:lnTo>
                  <a:lnTo>
                    <a:pt x="3362325" y="333375"/>
                  </a:lnTo>
                  <a:lnTo>
                    <a:pt x="3321050" y="333375"/>
                  </a:lnTo>
                  <a:lnTo>
                    <a:pt x="3190875" y="330200"/>
                  </a:lnTo>
                  <a:lnTo>
                    <a:pt x="2898775" y="317500"/>
                  </a:lnTo>
                  <a:lnTo>
                    <a:pt x="2635250" y="311150"/>
                  </a:lnTo>
                  <a:lnTo>
                    <a:pt x="2251075" y="314325"/>
                  </a:lnTo>
                  <a:lnTo>
                    <a:pt x="1879600" y="330200"/>
                  </a:lnTo>
                  <a:lnTo>
                    <a:pt x="1587500" y="349250"/>
                  </a:lnTo>
                  <a:lnTo>
                    <a:pt x="1374775" y="368300"/>
                  </a:lnTo>
                  <a:lnTo>
                    <a:pt x="1292225" y="381000"/>
                  </a:lnTo>
                  <a:lnTo>
                    <a:pt x="1139825" y="393700"/>
                  </a:lnTo>
                  <a:lnTo>
                    <a:pt x="923925" y="415925"/>
                  </a:lnTo>
                  <a:lnTo>
                    <a:pt x="708025" y="444500"/>
                  </a:lnTo>
                  <a:lnTo>
                    <a:pt x="460375" y="479425"/>
                  </a:lnTo>
                  <a:lnTo>
                    <a:pt x="250825" y="511175"/>
                  </a:lnTo>
                  <a:lnTo>
                    <a:pt x="57150" y="546100"/>
                  </a:lnTo>
                  <a:lnTo>
                    <a:pt x="0" y="336550"/>
                  </a:lnTo>
                  <a:lnTo>
                    <a:pt x="254000" y="317500"/>
                  </a:lnTo>
                  <a:lnTo>
                    <a:pt x="723900" y="273050"/>
                  </a:lnTo>
                  <a:lnTo>
                    <a:pt x="977900" y="244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6179BDCF-EF37-4A79-A712-0494E05EF6F3}"/>
                </a:ext>
              </a:extLst>
            </p:cNvPr>
            <p:cNvSpPr/>
            <p:nvPr/>
          </p:nvSpPr>
          <p:spPr>
            <a:xfrm rot="16200000">
              <a:off x="1689101" y="3398837"/>
              <a:ext cx="3371850" cy="1038225"/>
            </a:xfrm>
            <a:custGeom>
              <a:avLst/>
              <a:gdLst>
                <a:gd name="connsiteX0" fmla="*/ 1736238 w 3371499"/>
                <a:gd name="connsiteY0" fmla="*/ 647933 h 1037816"/>
                <a:gd name="connsiteX1" fmla="*/ 1882093 w 3371499"/>
                <a:gd name="connsiteY1" fmla="*/ 673178 h 1037816"/>
                <a:gd name="connsiteX2" fmla="*/ 2039168 w 3371499"/>
                <a:gd name="connsiteY2" fmla="*/ 695617 h 1037816"/>
                <a:gd name="connsiteX3" fmla="*/ 2196243 w 3371499"/>
                <a:gd name="connsiteY3" fmla="*/ 715251 h 1037816"/>
                <a:gd name="connsiteX4" fmla="*/ 2389781 w 3371499"/>
                <a:gd name="connsiteY4" fmla="*/ 732081 h 1037816"/>
                <a:gd name="connsiteX5" fmla="*/ 2572100 w 3371499"/>
                <a:gd name="connsiteY5" fmla="*/ 743300 h 1037816"/>
                <a:gd name="connsiteX6" fmla="*/ 2731980 w 3371499"/>
                <a:gd name="connsiteY6" fmla="*/ 748910 h 1037816"/>
                <a:gd name="connsiteX7" fmla="*/ 2807712 w 3371499"/>
                <a:gd name="connsiteY7" fmla="*/ 748910 h 1037816"/>
                <a:gd name="connsiteX8" fmla="*/ 2917104 w 3371499"/>
                <a:gd name="connsiteY8" fmla="*/ 743300 h 1037816"/>
                <a:gd name="connsiteX9" fmla="*/ 2995641 w 3371499"/>
                <a:gd name="connsiteY9" fmla="*/ 732081 h 1037816"/>
                <a:gd name="connsiteX10" fmla="*/ 3071374 w 3371499"/>
                <a:gd name="connsiteY10" fmla="*/ 715251 h 1037816"/>
                <a:gd name="connsiteX11" fmla="*/ 3138692 w 3371499"/>
                <a:gd name="connsiteY11" fmla="*/ 695617 h 1037816"/>
                <a:gd name="connsiteX12" fmla="*/ 3206009 w 3371499"/>
                <a:gd name="connsiteY12" fmla="*/ 664763 h 1037816"/>
                <a:gd name="connsiteX13" fmla="*/ 3264912 w 3371499"/>
                <a:gd name="connsiteY13" fmla="*/ 631104 h 1037816"/>
                <a:gd name="connsiteX14" fmla="*/ 3323816 w 3371499"/>
                <a:gd name="connsiteY14" fmla="*/ 589030 h 1037816"/>
                <a:gd name="connsiteX15" fmla="*/ 3340645 w 3371499"/>
                <a:gd name="connsiteY15" fmla="*/ 583421 h 1037816"/>
                <a:gd name="connsiteX16" fmla="*/ 3354670 w 3371499"/>
                <a:gd name="connsiteY16" fmla="*/ 580616 h 1037816"/>
                <a:gd name="connsiteX17" fmla="*/ 3365889 w 3371499"/>
                <a:gd name="connsiteY17" fmla="*/ 583421 h 1037816"/>
                <a:gd name="connsiteX18" fmla="*/ 3368694 w 3371499"/>
                <a:gd name="connsiteY18" fmla="*/ 591835 h 1037816"/>
                <a:gd name="connsiteX19" fmla="*/ 3371499 w 3371499"/>
                <a:gd name="connsiteY19" fmla="*/ 600250 h 1037816"/>
                <a:gd name="connsiteX20" fmla="*/ 3360279 w 3371499"/>
                <a:gd name="connsiteY20" fmla="*/ 639519 h 1037816"/>
                <a:gd name="connsiteX21" fmla="*/ 3326620 w 3371499"/>
                <a:gd name="connsiteY21" fmla="*/ 726471 h 1037816"/>
                <a:gd name="connsiteX22" fmla="*/ 3278937 w 3371499"/>
                <a:gd name="connsiteY22" fmla="*/ 830253 h 1037816"/>
                <a:gd name="connsiteX23" fmla="*/ 3222839 w 3371499"/>
                <a:gd name="connsiteY23" fmla="*/ 925619 h 1037816"/>
                <a:gd name="connsiteX24" fmla="*/ 3032105 w 3371499"/>
                <a:gd name="connsiteY24" fmla="*/ 987327 h 1037816"/>
                <a:gd name="connsiteX25" fmla="*/ 2990031 w 3371499"/>
                <a:gd name="connsiteY25" fmla="*/ 1009767 h 1037816"/>
                <a:gd name="connsiteX26" fmla="*/ 2925519 w 3371499"/>
                <a:gd name="connsiteY26" fmla="*/ 1032206 h 1037816"/>
                <a:gd name="connsiteX27" fmla="*/ 2875030 w 3371499"/>
                <a:gd name="connsiteY27" fmla="*/ 1037816 h 1037816"/>
                <a:gd name="connsiteX28" fmla="*/ 2818932 w 3371499"/>
                <a:gd name="connsiteY28" fmla="*/ 1037816 h 1037816"/>
                <a:gd name="connsiteX29" fmla="*/ 2740395 w 3371499"/>
                <a:gd name="connsiteY29" fmla="*/ 1032206 h 1037816"/>
                <a:gd name="connsiteX30" fmla="*/ 2538441 w 3371499"/>
                <a:gd name="connsiteY30" fmla="*/ 1012572 h 1037816"/>
                <a:gd name="connsiteX31" fmla="*/ 2342098 w 3371499"/>
                <a:gd name="connsiteY31" fmla="*/ 987327 h 1037816"/>
                <a:gd name="connsiteX32" fmla="*/ 2112095 w 3371499"/>
                <a:gd name="connsiteY32" fmla="*/ 948059 h 1037816"/>
                <a:gd name="connsiteX33" fmla="*/ 1887703 w 3371499"/>
                <a:gd name="connsiteY33" fmla="*/ 903180 h 1037816"/>
                <a:gd name="connsiteX34" fmla="*/ 1680139 w 3371499"/>
                <a:gd name="connsiteY34" fmla="*/ 852692 h 1037816"/>
                <a:gd name="connsiteX35" fmla="*/ 1486601 w 3371499"/>
                <a:gd name="connsiteY35" fmla="*/ 805008 h 1037816"/>
                <a:gd name="connsiteX36" fmla="*/ 1259403 w 3371499"/>
                <a:gd name="connsiteY36" fmla="*/ 740495 h 1037816"/>
                <a:gd name="connsiteX37" fmla="*/ 1099524 w 3371499"/>
                <a:gd name="connsiteY37" fmla="*/ 690007 h 1037816"/>
                <a:gd name="connsiteX38" fmla="*/ 936839 w 3371499"/>
                <a:gd name="connsiteY38" fmla="*/ 628299 h 1037816"/>
                <a:gd name="connsiteX39" fmla="*/ 790984 w 3371499"/>
                <a:gd name="connsiteY39" fmla="*/ 566591 h 1037816"/>
                <a:gd name="connsiteX40" fmla="*/ 681592 w 3371499"/>
                <a:gd name="connsiteY40" fmla="*/ 513298 h 1037816"/>
                <a:gd name="connsiteX41" fmla="*/ 575006 w 3371499"/>
                <a:gd name="connsiteY41" fmla="*/ 457200 h 1037816"/>
                <a:gd name="connsiteX42" fmla="*/ 431955 w 3371499"/>
                <a:gd name="connsiteY42" fmla="*/ 373053 h 1037816"/>
                <a:gd name="connsiteX43" fmla="*/ 263661 w 3371499"/>
                <a:gd name="connsiteY43" fmla="*/ 260856 h 1037816"/>
                <a:gd name="connsiteX44" fmla="*/ 151465 w 3371499"/>
                <a:gd name="connsiteY44" fmla="*/ 173904 h 1037816"/>
                <a:gd name="connsiteX45" fmla="*/ 70122 w 3371499"/>
                <a:gd name="connsiteY45" fmla="*/ 109391 h 1037816"/>
                <a:gd name="connsiteX46" fmla="*/ 19634 w 3371499"/>
                <a:gd name="connsiteY46" fmla="*/ 61708 h 1037816"/>
                <a:gd name="connsiteX47" fmla="*/ 2804 w 3371499"/>
                <a:gd name="connsiteY47" fmla="*/ 33659 h 1037816"/>
                <a:gd name="connsiteX48" fmla="*/ 0 w 3371499"/>
                <a:gd name="connsiteY48" fmla="*/ 11219 h 1037816"/>
                <a:gd name="connsiteX49" fmla="*/ 2804 w 3371499"/>
                <a:gd name="connsiteY49" fmla="*/ 5610 h 1037816"/>
                <a:gd name="connsiteX50" fmla="*/ 11219 w 3371499"/>
                <a:gd name="connsiteY50" fmla="*/ 0 h 1037816"/>
                <a:gd name="connsiteX51" fmla="*/ 30854 w 3371499"/>
                <a:gd name="connsiteY51" fmla="*/ 0 h 1037816"/>
                <a:gd name="connsiteX52" fmla="*/ 70122 w 3371499"/>
                <a:gd name="connsiteY52" fmla="*/ 19634 h 1037816"/>
                <a:gd name="connsiteX53" fmla="*/ 187928 w 3371499"/>
                <a:gd name="connsiteY53" fmla="*/ 84147 h 1037816"/>
                <a:gd name="connsiteX54" fmla="*/ 345003 w 3371499"/>
                <a:gd name="connsiteY54" fmla="*/ 165489 h 1037816"/>
                <a:gd name="connsiteX55" fmla="*/ 504883 w 3371499"/>
                <a:gd name="connsiteY55" fmla="*/ 241222 h 1037816"/>
                <a:gd name="connsiteX56" fmla="*/ 661958 w 3371499"/>
                <a:gd name="connsiteY56" fmla="*/ 314149 h 1037816"/>
                <a:gd name="connsiteX57" fmla="*/ 807813 w 3371499"/>
                <a:gd name="connsiteY57" fmla="*/ 373053 h 1037816"/>
                <a:gd name="connsiteX58" fmla="*/ 992937 w 3371499"/>
                <a:gd name="connsiteY58" fmla="*/ 445980 h 1037816"/>
                <a:gd name="connsiteX59" fmla="*/ 1220135 w 3371499"/>
                <a:gd name="connsiteY59" fmla="*/ 521713 h 1037816"/>
                <a:gd name="connsiteX60" fmla="*/ 1461357 w 3371499"/>
                <a:gd name="connsiteY60" fmla="*/ 591835 h 1037816"/>
                <a:gd name="connsiteX61" fmla="*/ 1736238 w 3371499"/>
                <a:gd name="connsiteY61" fmla="*/ 647933 h 103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71499" h="1037816">
                  <a:moveTo>
                    <a:pt x="1736238" y="647933"/>
                  </a:moveTo>
                  <a:lnTo>
                    <a:pt x="1882093" y="673178"/>
                  </a:lnTo>
                  <a:lnTo>
                    <a:pt x="2039168" y="695617"/>
                  </a:lnTo>
                  <a:lnTo>
                    <a:pt x="2196243" y="715251"/>
                  </a:lnTo>
                  <a:lnTo>
                    <a:pt x="2389781" y="732081"/>
                  </a:lnTo>
                  <a:lnTo>
                    <a:pt x="2572100" y="743300"/>
                  </a:lnTo>
                  <a:lnTo>
                    <a:pt x="2731980" y="748910"/>
                  </a:lnTo>
                  <a:lnTo>
                    <a:pt x="2807712" y="748910"/>
                  </a:lnTo>
                  <a:lnTo>
                    <a:pt x="2917104" y="743300"/>
                  </a:lnTo>
                  <a:lnTo>
                    <a:pt x="2995641" y="732081"/>
                  </a:lnTo>
                  <a:lnTo>
                    <a:pt x="3071374" y="715251"/>
                  </a:lnTo>
                  <a:lnTo>
                    <a:pt x="3138692" y="695617"/>
                  </a:lnTo>
                  <a:lnTo>
                    <a:pt x="3206009" y="664763"/>
                  </a:lnTo>
                  <a:lnTo>
                    <a:pt x="3264912" y="631104"/>
                  </a:lnTo>
                  <a:lnTo>
                    <a:pt x="3323816" y="589030"/>
                  </a:lnTo>
                  <a:lnTo>
                    <a:pt x="3340645" y="583421"/>
                  </a:lnTo>
                  <a:lnTo>
                    <a:pt x="3354670" y="580616"/>
                  </a:lnTo>
                  <a:lnTo>
                    <a:pt x="3365889" y="583421"/>
                  </a:lnTo>
                  <a:lnTo>
                    <a:pt x="3368694" y="591835"/>
                  </a:lnTo>
                  <a:lnTo>
                    <a:pt x="3371499" y="600250"/>
                  </a:lnTo>
                  <a:lnTo>
                    <a:pt x="3360279" y="639519"/>
                  </a:lnTo>
                  <a:lnTo>
                    <a:pt x="3326620" y="726471"/>
                  </a:lnTo>
                  <a:lnTo>
                    <a:pt x="3278937" y="830253"/>
                  </a:lnTo>
                  <a:lnTo>
                    <a:pt x="3222839" y="925619"/>
                  </a:lnTo>
                  <a:lnTo>
                    <a:pt x="3032105" y="987327"/>
                  </a:lnTo>
                  <a:lnTo>
                    <a:pt x="2990031" y="1009767"/>
                  </a:lnTo>
                  <a:lnTo>
                    <a:pt x="2925519" y="1032206"/>
                  </a:lnTo>
                  <a:lnTo>
                    <a:pt x="2875030" y="1037816"/>
                  </a:lnTo>
                  <a:lnTo>
                    <a:pt x="2818932" y="1037816"/>
                  </a:lnTo>
                  <a:lnTo>
                    <a:pt x="2740395" y="1032206"/>
                  </a:lnTo>
                  <a:lnTo>
                    <a:pt x="2538441" y="1012572"/>
                  </a:lnTo>
                  <a:lnTo>
                    <a:pt x="2342098" y="987327"/>
                  </a:lnTo>
                  <a:lnTo>
                    <a:pt x="2112095" y="948059"/>
                  </a:lnTo>
                  <a:lnTo>
                    <a:pt x="1887703" y="903180"/>
                  </a:lnTo>
                  <a:lnTo>
                    <a:pt x="1680139" y="852692"/>
                  </a:lnTo>
                  <a:lnTo>
                    <a:pt x="1486601" y="805008"/>
                  </a:lnTo>
                  <a:lnTo>
                    <a:pt x="1259403" y="740495"/>
                  </a:lnTo>
                  <a:lnTo>
                    <a:pt x="1099524" y="690007"/>
                  </a:lnTo>
                  <a:lnTo>
                    <a:pt x="936839" y="628299"/>
                  </a:lnTo>
                  <a:lnTo>
                    <a:pt x="790984" y="566591"/>
                  </a:lnTo>
                  <a:lnTo>
                    <a:pt x="681592" y="513298"/>
                  </a:lnTo>
                  <a:lnTo>
                    <a:pt x="575006" y="457200"/>
                  </a:lnTo>
                  <a:lnTo>
                    <a:pt x="431955" y="373053"/>
                  </a:lnTo>
                  <a:lnTo>
                    <a:pt x="263661" y="260856"/>
                  </a:lnTo>
                  <a:lnTo>
                    <a:pt x="151465" y="173904"/>
                  </a:lnTo>
                  <a:lnTo>
                    <a:pt x="70122" y="109391"/>
                  </a:lnTo>
                  <a:lnTo>
                    <a:pt x="19634" y="61708"/>
                  </a:lnTo>
                  <a:lnTo>
                    <a:pt x="2804" y="33659"/>
                  </a:lnTo>
                  <a:lnTo>
                    <a:pt x="0" y="11219"/>
                  </a:lnTo>
                  <a:lnTo>
                    <a:pt x="2804" y="5610"/>
                  </a:lnTo>
                  <a:lnTo>
                    <a:pt x="11219" y="0"/>
                  </a:lnTo>
                  <a:lnTo>
                    <a:pt x="30854" y="0"/>
                  </a:lnTo>
                  <a:lnTo>
                    <a:pt x="70122" y="19634"/>
                  </a:lnTo>
                  <a:lnTo>
                    <a:pt x="187928" y="84147"/>
                  </a:lnTo>
                  <a:lnTo>
                    <a:pt x="345003" y="165489"/>
                  </a:lnTo>
                  <a:lnTo>
                    <a:pt x="504883" y="241222"/>
                  </a:lnTo>
                  <a:lnTo>
                    <a:pt x="661958" y="314149"/>
                  </a:lnTo>
                  <a:lnTo>
                    <a:pt x="807813" y="373053"/>
                  </a:lnTo>
                  <a:lnTo>
                    <a:pt x="992937" y="445980"/>
                  </a:lnTo>
                  <a:lnTo>
                    <a:pt x="1220135" y="521713"/>
                  </a:lnTo>
                  <a:lnTo>
                    <a:pt x="1461357" y="591835"/>
                  </a:lnTo>
                  <a:lnTo>
                    <a:pt x="1736238" y="64793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4">
              <a:extLst>
                <a:ext uri="{FF2B5EF4-FFF2-40B4-BE49-F238E27FC236}">
                  <a16:creationId xmlns:a16="http://schemas.microsoft.com/office/drawing/2014/main" id="{3DBDD669-FC5C-4139-9019-B10E923EF5EB}"/>
                </a:ext>
              </a:extLst>
            </p:cNvPr>
            <p:cNvSpPr/>
            <p:nvPr/>
          </p:nvSpPr>
          <p:spPr>
            <a:xfrm rot="16200000">
              <a:off x="3131344" y="4742657"/>
              <a:ext cx="2438400" cy="334962"/>
            </a:xfrm>
            <a:custGeom>
              <a:avLst/>
              <a:gdLst>
                <a:gd name="connsiteX0" fmla="*/ 1278731 w 2438400"/>
                <a:gd name="connsiteY0" fmla="*/ 326232 h 335757"/>
                <a:gd name="connsiteX1" fmla="*/ 1707356 w 2438400"/>
                <a:gd name="connsiteY1" fmla="*/ 328613 h 335757"/>
                <a:gd name="connsiteX2" fmla="*/ 2002631 w 2438400"/>
                <a:gd name="connsiteY2" fmla="*/ 330994 h 335757"/>
                <a:gd name="connsiteX3" fmla="*/ 2281238 w 2438400"/>
                <a:gd name="connsiteY3" fmla="*/ 335757 h 335757"/>
                <a:gd name="connsiteX4" fmla="*/ 2324100 w 2438400"/>
                <a:gd name="connsiteY4" fmla="*/ 335757 h 335757"/>
                <a:gd name="connsiteX5" fmla="*/ 2355056 w 2438400"/>
                <a:gd name="connsiteY5" fmla="*/ 321469 h 335757"/>
                <a:gd name="connsiteX6" fmla="*/ 2438400 w 2438400"/>
                <a:gd name="connsiteY6" fmla="*/ 273844 h 335757"/>
                <a:gd name="connsiteX7" fmla="*/ 2140744 w 2438400"/>
                <a:gd name="connsiteY7" fmla="*/ 92869 h 335757"/>
                <a:gd name="connsiteX8" fmla="*/ 2105025 w 2438400"/>
                <a:gd name="connsiteY8" fmla="*/ 116682 h 335757"/>
                <a:gd name="connsiteX9" fmla="*/ 2062163 w 2438400"/>
                <a:gd name="connsiteY9" fmla="*/ 126207 h 335757"/>
                <a:gd name="connsiteX10" fmla="*/ 1959769 w 2438400"/>
                <a:gd name="connsiteY10" fmla="*/ 135732 h 335757"/>
                <a:gd name="connsiteX11" fmla="*/ 1731169 w 2438400"/>
                <a:gd name="connsiteY11" fmla="*/ 133350 h 335757"/>
                <a:gd name="connsiteX12" fmla="*/ 1581150 w 2438400"/>
                <a:gd name="connsiteY12" fmla="*/ 130969 h 335757"/>
                <a:gd name="connsiteX13" fmla="*/ 1354931 w 2438400"/>
                <a:gd name="connsiteY13" fmla="*/ 126207 h 335757"/>
                <a:gd name="connsiteX14" fmla="*/ 1200150 w 2438400"/>
                <a:gd name="connsiteY14" fmla="*/ 121444 h 335757"/>
                <a:gd name="connsiteX15" fmla="*/ 1023938 w 2438400"/>
                <a:gd name="connsiteY15" fmla="*/ 109538 h 335757"/>
                <a:gd name="connsiteX16" fmla="*/ 900113 w 2438400"/>
                <a:gd name="connsiteY16" fmla="*/ 100013 h 335757"/>
                <a:gd name="connsiteX17" fmla="*/ 797719 w 2438400"/>
                <a:gd name="connsiteY17" fmla="*/ 88107 h 335757"/>
                <a:gd name="connsiteX18" fmla="*/ 654844 w 2438400"/>
                <a:gd name="connsiteY18" fmla="*/ 66675 h 335757"/>
                <a:gd name="connsiteX19" fmla="*/ 545306 w 2438400"/>
                <a:gd name="connsiteY19" fmla="*/ 42863 h 335757"/>
                <a:gd name="connsiteX20" fmla="*/ 469106 w 2438400"/>
                <a:gd name="connsiteY20" fmla="*/ 21432 h 335757"/>
                <a:gd name="connsiteX21" fmla="*/ 442913 w 2438400"/>
                <a:gd name="connsiteY21" fmla="*/ 14288 h 335757"/>
                <a:gd name="connsiteX22" fmla="*/ 407194 w 2438400"/>
                <a:gd name="connsiteY22" fmla="*/ 2382 h 335757"/>
                <a:gd name="connsiteX23" fmla="*/ 383381 w 2438400"/>
                <a:gd name="connsiteY23" fmla="*/ 0 h 335757"/>
                <a:gd name="connsiteX24" fmla="*/ 307181 w 2438400"/>
                <a:gd name="connsiteY24" fmla="*/ 7144 h 335757"/>
                <a:gd name="connsiteX25" fmla="*/ 233363 w 2438400"/>
                <a:gd name="connsiteY25" fmla="*/ 19050 h 335757"/>
                <a:gd name="connsiteX26" fmla="*/ 161925 w 2438400"/>
                <a:gd name="connsiteY26" fmla="*/ 42863 h 335757"/>
                <a:gd name="connsiteX27" fmla="*/ 104775 w 2438400"/>
                <a:gd name="connsiteY27" fmla="*/ 61913 h 335757"/>
                <a:gd name="connsiteX28" fmla="*/ 66675 w 2438400"/>
                <a:gd name="connsiteY28" fmla="*/ 83344 h 335757"/>
                <a:gd name="connsiteX29" fmla="*/ 33338 w 2438400"/>
                <a:gd name="connsiteY29" fmla="*/ 109538 h 335757"/>
                <a:gd name="connsiteX30" fmla="*/ 11906 w 2438400"/>
                <a:gd name="connsiteY30" fmla="*/ 138113 h 335757"/>
                <a:gd name="connsiteX31" fmla="*/ 0 w 2438400"/>
                <a:gd name="connsiteY31" fmla="*/ 171450 h 335757"/>
                <a:gd name="connsiteX32" fmla="*/ 0 w 2438400"/>
                <a:gd name="connsiteY32" fmla="*/ 192882 h 335757"/>
                <a:gd name="connsiteX33" fmla="*/ 2381 w 2438400"/>
                <a:gd name="connsiteY33" fmla="*/ 216694 h 335757"/>
                <a:gd name="connsiteX34" fmla="*/ 14288 w 2438400"/>
                <a:gd name="connsiteY34" fmla="*/ 238125 h 335757"/>
                <a:gd name="connsiteX35" fmla="*/ 26194 w 2438400"/>
                <a:gd name="connsiteY35" fmla="*/ 252413 h 335757"/>
                <a:gd name="connsiteX36" fmla="*/ 42863 w 2438400"/>
                <a:gd name="connsiteY36" fmla="*/ 266700 h 335757"/>
                <a:gd name="connsiteX37" fmla="*/ 69056 w 2438400"/>
                <a:gd name="connsiteY37" fmla="*/ 280988 h 335757"/>
                <a:gd name="connsiteX38" fmla="*/ 119063 w 2438400"/>
                <a:gd name="connsiteY38" fmla="*/ 304800 h 335757"/>
                <a:gd name="connsiteX39" fmla="*/ 197644 w 2438400"/>
                <a:gd name="connsiteY39" fmla="*/ 333375 h 335757"/>
                <a:gd name="connsiteX40" fmla="*/ 226219 w 2438400"/>
                <a:gd name="connsiteY40" fmla="*/ 335757 h 335757"/>
                <a:gd name="connsiteX41" fmla="*/ 392906 w 2438400"/>
                <a:gd name="connsiteY41" fmla="*/ 330994 h 335757"/>
                <a:gd name="connsiteX42" fmla="*/ 638175 w 2438400"/>
                <a:gd name="connsiteY42" fmla="*/ 326232 h 335757"/>
                <a:gd name="connsiteX43" fmla="*/ 983456 w 2438400"/>
                <a:gd name="connsiteY43" fmla="*/ 323850 h 335757"/>
                <a:gd name="connsiteX44" fmla="*/ 1278731 w 2438400"/>
                <a:gd name="connsiteY44" fmla="*/ 326232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38400" h="335757">
                  <a:moveTo>
                    <a:pt x="1278731" y="326232"/>
                  </a:moveTo>
                  <a:lnTo>
                    <a:pt x="1707356" y="328613"/>
                  </a:lnTo>
                  <a:lnTo>
                    <a:pt x="2002631" y="330994"/>
                  </a:lnTo>
                  <a:lnTo>
                    <a:pt x="2281238" y="335757"/>
                  </a:lnTo>
                  <a:lnTo>
                    <a:pt x="2324100" y="335757"/>
                  </a:lnTo>
                  <a:lnTo>
                    <a:pt x="2355056" y="321469"/>
                  </a:lnTo>
                  <a:lnTo>
                    <a:pt x="2438400" y="273844"/>
                  </a:lnTo>
                  <a:lnTo>
                    <a:pt x="2140744" y="92869"/>
                  </a:lnTo>
                  <a:lnTo>
                    <a:pt x="2105025" y="116682"/>
                  </a:lnTo>
                  <a:lnTo>
                    <a:pt x="2062163" y="126207"/>
                  </a:lnTo>
                  <a:lnTo>
                    <a:pt x="1959769" y="135732"/>
                  </a:lnTo>
                  <a:lnTo>
                    <a:pt x="1731169" y="133350"/>
                  </a:lnTo>
                  <a:lnTo>
                    <a:pt x="1581150" y="130969"/>
                  </a:lnTo>
                  <a:lnTo>
                    <a:pt x="1354931" y="126207"/>
                  </a:lnTo>
                  <a:lnTo>
                    <a:pt x="1200150" y="121444"/>
                  </a:lnTo>
                  <a:lnTo>
                    <a:pt x="1023938" y="109538"/>
                  </a:lnTo>
                  <a:lnTo>
                    <a:pt x="900113" y="100013"/>
                  </a:lnTo>
                  <a:lnTo>
                    <a:pt x="797719" y="88107"/>
                  </a:lnTo>
                  <a:lnTo>
                    <a:pt x="654844" y="66675"/>
                  </a:lnTo>
                  <a:lnTo>
                    <a:pt x="545306" y="42863"/>
                  </a:lnTo>
                  <a:lnTo>
                    <a:pt x="469106" y="21432"/>
                  </a:lnTo>
                  <a:lnTo>
                    <a:pt x="442913" y="14288"/>
                  </a:lnTo>
                  <a:lnTo>
                    <a:pt x="407194" y="2382"/>
                  </a:lnTo>
                  <a:lnTo>
                    <a:pt x="383381" y="0"/>
                  </a:lnTo>
                  <a:lnTo>
                    <a:pt x="307181" y="7144"/>
                  </a:lnTo>
                  <a:lnTo>
                    <a:pt x="233363" y="19050"/>
                  </a:lnTo>
                  <a:lnTo>
                    <a:pt x="161925" y="42863"/>
                  </a:lnTo>
                  <a:lnTo>
                    <a:pt x="104775" y="61913"/>
                  </a:lnTo>
                  <a:lnTo>
                    <a:pt x="66675" y="83344"/>
                  </a:lnTo>
                  <a:lnTo>
                    <a:pt x="33338" y="109538"/>
                  </a:lnTo>
                  <a:lnTo>
                    <a:pt x="11906" y="138113"/>
                  </a:lnTo>
                  <a:lnTo>
                    <a:pt x="0" y="171450"/>
                  </a:lnTo>
                  <a:lnTo>
                    <a:pt x="0" y="192882"/>
                  </a:lnTo>
                  <a:lnTo>
                    <a:pt x="2381" y="216694"/>
                  </a:lnTo>
                  <a:lnTo>
                    <a:pt x="14288" y="238125"/>
                  </a:lnTo>
                  <a:lnTo>
                    <a:pt x="26194" y="252413"/>
                  </a:lnTo>
                  <a:lnTo>
                    <a:pt x="42863" y="266700"/>
                  </a:lnTo>
                  <a:lnTo>
                    <a:pt x="69056" y="280988"/>
                  </a:lnTo>
                  <a:lnTo>
                    <a:pt x="119063" y="304800"/>
                  </a:lnTo>
                  <a:lnTo>
                    <a:pt x="197644" y="333375"/>
                  </a:lnTo>
                  <a:lnTo>
                    <a:pt x="226219" y="335757"/>
                  </a:lnTo>
                  <a:lnTo>
                    <a:pt x="392906" y="330994"/>
                  </a:lnTo>
                  <a:lnTo>
                    <a:pt x="638175" y="326232"/>
                  </a:lnTo>
                  <a:lnTo>
                    <a:pt x="983456" y="323850"/>
                  </a:lnTo>
                  <a:lnTo>
                    <a:pt x="1278731" y="3262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6">
              <a:extLst>
                <a:ext uri="{FF2B5EF4-FFF2-40B4-BE49-F238E27FC236}">
                  <a16:creationId xmlns:a16="http://schemas.microsoft.com/office/drawing/2014/main" id="{A0E15FA8-8481-42B3-B7BA-3CFC9887EAA3}"/>
                </a:ext>
              </a:extLst>
            </p:cNvPr>
            <p:cNvSpPr/>
            <p:nvPr/>
          </p:nvSpPr>
          <p:spPr>
            <a:xfrm rot="16200000">
              <a:off x="4352131" y="4134644"/>
              <a:ext cx="3667125" cy="547688"/>
            </a:xfrm>
            <a:custGeom>
              <a:avLst/>
              <a:gdLst>
                <a:gd name="connsiteX0" fmla="*/ 1691789 w 3666536"/>
                <a:gd name="connsiteY0" fmla="*/ 250194 h 548044"/>
                <a:gd name="connsiteX1" fmla="*/ 2120693 w 3666536"/>
                <a:gd name="connsiteY1" fmla="*/ 229344 h 548044"/>
                <a:gd name="connsiteX2" fmla="*/ 2519813 w 3666536"/>
                <a:gd name="connsiteY2" fmla="*/ 211473 h 548044"/>
                <a:gd name="connsiteX3" fmla="*/ 2781921 w 3666536"/>
                <a:gd name="connsiteY3" fmla="*/ 214452 h 548044"/>
                <a:gd name="connsiteX4" fmla="*/ 3026158 w 3666536"/>
                <a:gd name="connsiteY4" fmla="*/ 214452 h 548044"/>
                <a:gd name="connsiteX5" fmla="*/ 3264438 w 3666536"/>
                <a:gd name="connsiteY5" fmla="*/ 214452 h 548044"/>
                <a:gd name="connsiteX6" fmla="*/ 3341879 w 3666536"/>
                <a:gd name="connsiteY6" fmla="*/ 208495 h 548044"/>
                <a:gd name="connsiteX7" fmla="*/ 3404428 w 3666536"/>
                <a:gd name="connsiteY7" fmla="*/ 196581 h 548044"/>
                <a:gd name="connsiteX8" fmla="*/ 3440170 w 3666536"/>
                <a:gd name="connsiteY8" fmla="*/ 181688 h 548044"/>
                <a:gd name="connsiteX9" fmla="*/ 3484847 w 3666536"/>
                <a:gd name="connsiteY9" fmla="*/ 157860 h 548044"/>
                <a:gd name="connsiteX10" fmla="*/ 3538460 w 3666536"/>
                <a:gd name="connsiteY10" fmla="*/ 113183 h 548044"/>
                <a:gd name="connsiteX11" fmla="*/ 3580159 w 3666536"/>
                <a:gd name="connsiteY11" fmla="*/ 65527 h 548044"/>
                <a:gd name="connsiteX12" fmla="*/ 3618880 w 3666536"/>
                <a:gd name="connsiteY12" fmla="*/ 14892 h 548044"/>
                <a:gd name="connsiteX13" fmla="*/ 3633772 w 3666536"/>
                <a:gd name="connsiteY13" fmla="*/ 5957 h 548044"/>
                <a:gd name="connsiteX14" fmla="*/ 3645686 w 3666536"/>
                <a:gd name="connsiteY14" fmla="*/ 0 h 548044"/>
                <a:gd name="connsiteX15" fmla="*/ 3660579 w 3666536"/>
                <a:gd name="connsiteY15" fmla="*/ 2978 h 548044"/>
                <a:gd name="connsiteX16" fmla="*/ 3666536 w 3666536"/>
                <a:gd name="connsiteY16" fmla="*/ 20849 h 548044"/>
                <a:gd name="connsiteX17" fmla="*/ 3660579 w 3666536"/>
                <a:gd name="connsiteY17" fmla="*/ 59570 h 548044"/>
                <a:gd name="connsiteX18" fmla="*/ 3633772 w 3666536"/>
                <a:gd name="connsiteY18" fmla="*/ 160839 h 548044"/>
                <a:gd name="connsiteX19" fmla="*/ 3589095 w 3666536"/>
                <a:gd name="connsiteY19" fmla="*/ 300828 h 548044"/>
                <a:gd name="connsiteX20" fmla="*/ 3559310 w 3666536"/>
                <a:gd name="connsiteY20" fmla="*/ 369334 h 548044"/>
                <a:gd name="connsiteX21" fmla="*/ 3511654 w 3666536"/>
                <a:gd name="connsiteY21" fmla="*/ 455711 h 548044"/>
                <a:gd name="connsiteX22" fmla="*/ 3487826 w 3666536"/>
                <a:gd name="connsiteY22" fmla="*/ 482517 h 548044"/>
                <a:gd name="connsiteX23" fmla="*/ 3469955 w 3666536"/>
                <a:gd name="connsiteY23" fmla="*/ 491453 h 548044"/>
                <a:gd name="connsiteX24" fmla="*/ 3425277 w 3666536"/>
                <a:gd name="connsiteY24" fmla="*/ 494431 h 548044"/>
                <a:gd name="connsiteX25" fmla="*/ 3359750 w 3666536"/>
                <a:gd name="connsiteY25" fmla="*/ 485496 h 548044"/>
                <a:gd name="connsiteX26" fmla="*/ 3267417 w 3666536"/>
                <a:gd name="connsiteY26" fmla="*/ 473582 h 548044"/>
                <a:gd name="connsiteX27" fmla="*/ 3178061 w 3666536"/>
                <a:gd name="connsiteY27" fmla="*/ 461668 h 548044"/>
                <a:gd name="connsiteX28" fmla="*/ 3079771 w 3666536"/>
                <a:gd name="connsiteY28" fmla="*/ 458689 h 548044"/>
                <a:gd name="connsiteX29" fmla="*/ 2826598 w 3666536"/>
                <a:gd name="connsiteY29" fmla="*/ 458689 h 548044"/>
                <a:gd name="connsiteX30" fmla="*/ 2713415 w 3666536"/>
                <a:gd name="connsiteY30" fmla="*/ 455711 h 548044"/>
                <a:gd name="connsiteX31" fmla="*/ 2442372 w 3666536"/>
                <a:gd name="connsiteY31" fmla="*/ 461668 h 548044"/>
                <a:gd name="connsiteX32" fmla="*/ 2216005 w 3666536"/>
                <a:gd name="connsiteY32" fmla="*/ 470603 h 548044"/>
                <a:gd name="connsiteX33" fmla="*/ 1962833 w 3666536"/>
                <a:gd name="connsiteY33" fmla="*/ 479539 h 548044"/>
                <a:gd name="connsiteX34" fmla="*/ 1641155 w 3666536"/>
                <a:gd name="connsiteY34" fmla="*/ 488474 h 548044"/>
                <a:gd name="connsiteX35" fmla="*/ 1408831 w 3666536"/>
                <a:gd name="connsiteY35" fmla="*/ 497410 h 548044"/>
                <a:gd name="connsiteX36" fmla="*/ 1099067 w 3666536"/>
                <a:gd name="connsiteY36" fmla="*/ 509324 h 548044"/>
                <a:gd name="connsiteX37" fmla="*/ 926314 w 3666536"/>
                <a:gd name="connsiteY37" fmla="*/ 518259 h 548044"/>
                <a:gd name="connsiteX38" fmla="*/ 738669 w 3666536"/>
                <a:gd name="connsiteY38" fmla="*/ 530173 h 548044"/>
                <a:gd name="connsiteX39" fmla="*/ 559959 w 3666536"/>
                <a:gd name="connsiteY39" fmla="*/ 542087 h 548044"/>
                <a:gd name="connsiteX40" fmla="*/ 503367 w 3666536"/>
                <a:gd name="connsiteY40" fmla="*/ 548044 h 548044"/>
                <a:gd name="connsiteX41" fmla="*/ 411033 w 3666536"/>
                <a:gd name="connsiteY41" fmla="*/ 545066 h 548044"/>
                <a:gd name="connsiteX42" fmla="*/ 309764 w 3666536"/>
                <a:gd name="connsiteY42" fmla="*/ 536130 h 548044"/>
                <a:gd name="connsiteX43" fmla="*/ 226366 w 3666536"/>
                <a:gd name="connsiteY43" fmla="*/ 521238 h 548044"/>
                <a:gd name="connsiteX44" fmla="*/ 166796 w 3666536"/>
                <a:gd name="connsiteY44" fmla="*/ 500388 h 548044"/>
                <a:gd name="connsiteX45" fmla="*/ 98291 w 3666536"/>
                <a:gd name="connsiteY45" fmla="*/ 470603 h 548044"/>
                <a:gd name="connsiteX46" fmla="*/ 68506 w 3666536"/>
                <a:gd name="connsiteY46" fmla="*/ 452732 h 548044"/>
                <a:gd name="connsiteX47" fmla="*/ 41699 w 3666536"/>
                <a:gd name="connsiteY47" fmla="*/ 428904 h 548044"/>
                <a:gd name="connsiteX48" fmla="*/ 11914 w 3666536"/>
                <a:gd name="connsiteY48" fmla="*/ 387205 h 548044"/>
                <a:gd name="connsiteX49" fmla="*/ 2979 w 3666536"/>
                <a:gd name="connsiteY49" fmla="*/ 369334 h 548044"/>
                <a:gd name="connsiteX50" fmla="*/ 0 w 3666536"/>
                <a:gd name="connsiteY50" fmla="*/ 357420 h 548044"/>
                <a:gd name="connsiteX51" fmla="*/ 8936 w 3666536"/>
                <a:gd name="connsiteY51" fmla="*/ 336570 h 548044"/>
                <a:gd name="connsiteX52" fmla="*/ 35742 w 3666536"/>
                <a:gd name="connsiteY52" fmla="*/ 306785 h 548044"/>
                <a:gd name="connsiteX53" fmla="*/ 554002 w 3666536"/>
                <a:gd name="connsiteY53" fmla="*/ 265086 h 548044"/>
                <a:gd name="connsiteX54" fmla="*/ 586765 w 3666536"/>
                <a:gd name="connsiteY54" fmla="*/ 277000 h 548044"/>
                <a:gd name="connsiteX55" fmla="*/ 652292 w 3666536"/>
                <a:gd name="connsiteY55" fmla="*/ 282957 h 548044"/>
                <a:gd name="connsiteX56" fmla="*/ 994820 w 3666536"/>
                <a:gd name="connsiteY56" fmla="*/ 277000 h 548044"/>
                <a:gd name="connsiteX57" fmla="*/ 1382025 w 3666536"/>
                <a:gd name="connsiteY57" fmla="*/ 265086 h 548044"/>
                <a:gd name="connsiteX58" fmla="*/ 1691789 w 3666536"/>
                <a:gd name="connsiteY58" fmla="*/ 250194 h 5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66536" h="548044">
                  <a:moveTo>
                    <a:pt x="1691789" y="250194"/>
                  </a:moveTo>
                  <a:lnTo>
                    <a:pt x="2120693" y="229344"/>
                  </a:lnTo>
                  <a:lnTo>
                    <a:pt x="2519813" y="211473"/>
                  </a:lnTo>
                  <a:lnTo>
                    <a:pt x="2781921" y="214452"/>
                  </a:lnTo>
                  <a:lnTo>
                    <a:pt x="3026158" y="214452"/>
                  </a:lnTo>
                  <a:lnTo>
                    <a:pt x="3264438" y="214452"/>
                  </a:lnTo>
                  <a:lnTo>
                    <a:pt x="3341879" y="208495"/>
                  </a:lnTo>
                  <a:lnTo>
                    <a:pt x="3404428" y="196581"/>
                  </a:lnTo>
                  <a:lnTo>
                    <a:pt x="3440170" y="181688"/>
                  </a:lnTo>
                  <a:lnTo>
                    <a:pt x="3484847" y="157860"/>
                  </a:lnTo>
                  <a:lnTo>
                    <a:pt x="3538460" y="113183"/>
                  </a:lnTo>
                  <a:lnTo>
                    <a:pt x="3580159" y="65527"/>
                  </a:lnTo>
                  <a:lnTo>
                    <a:pt x="3618880" y="14892"/>
                  </a:lnTo>
                  <a:lnTo>
                    <a:pt x="3633772" y="5957"/>
                  </a:lnTo>
                  <a:lnTo>
                    <a:pt x="3645686" y="0"/>
                  </a:lnTo>
                  <a:lnTo>
                    <a:pt x="3660579" y="2978"/>
                  </a:lnTo>
                  <a:lnTo>
                    <a:pt x="3666536" y="20849"/>
                  </a:lnTo>
                  <a:lnTo>
                    <a:pt x="3660579" y="59570"/>
                  </a:lnTo>
                  <a:lnTo>
                    <a:pt x="3633772" y="160839"/>
                  </a:lnTo>
                  <a:lnTo>
                    <a:pt x="3589095" y="300828"/>
                  </a:lnTo>
                  <a:lnTo>
                    <a:pt x="3559310" y="369334"/>
                  </a:lnTo>
                  <a:lnTo>
                    <a:pt x="3511654" y="455711"/>
                  </a:lnTo>
                  <a:lnTo>
                    <a:pt x="3487826" y="482517"/>
                  </a:lnTo>
                  <a:lnTo>
                    <a:pt x="3469955" y="491453"/>
                  </a:lnTo>
                  <a:lnTo>
                    <a:pt x="3425277" y="494431"/>
                  </a:lnTo>
                  <a:lnTo>
                    <a:pt x="3359750" y="485496"/>
                  </a:lnTo>
                  <a:lnTo>
                    <a:pt x="3267417" y="473582"/>
                  </a:lnTo>
                  <a:lnTo>
                    <a:pt x="3178061" y="461668"/>
                  </a:lnTo>
                  <a:lnTo>
                    <a:pt x="3079771" y="458689"/>
                  </a:lnTo>
                  <a:lnTo>
                    <a:pt x="2826598" y="458689"/>
                  </a:lnTo>
                  <a:lnTo>
                    <a:pt x="2713415" y="455711"/>
                  </a:lnTo>
                  <a:lnTo>
                    <a:pt x="2442372" y="461668"/>
                  </a:lnTo>
                  <a:lnTo>
                    <a:pt x="2216005" y="470603"/>
                  </a:lnTo>
                  <a:lnTo>
                    <a:pt x="1962833" y="479539"/>
                  </a:lnTo>
                  <a:lnTo>
                    <a:pt x="1641155" y="488474"/>
                  </a:lnTo>
                  <a:lnTo>
                    <a:pt x="1408831" y="497410"/>
                  </a:lnTo>
                  <a:lnTo>
                    <a:pt x="1099067" y="509324"/>
                  </a:lnTo>
                  <a:lnTo>
                    <a:pt x="926314" y="518259"/>
                  </a:lnTo>
                  <a:cubicBezTo>
                    <a:pt x="863770" y="522294"/>
                    <a:pt x="801343" y="530173"/>
                    <a:pt x="738669" y="530173"/>
                  </a:cubicBezTo>
                  <a:lnTo>
                    <a:pt x="559959" y="542087"/>
                  </a:lnTo>
                  <a:lnTo>
                    <a:pt x="503367" y="548044"/>
                  </a:lnTo>
                  <a:lnTo>
                    <a:pt x="411033" y="545066"/>
                  </a:lnTo>
                  <a:lnTo>
                    <a:pt x="309764" y="536130"/>
                  </a:lnTo>
                  <a:lnTo>
                    <a:pt x="226366" y="521238"/>
                  </a:lnTo>
                  <a:lnTo>
                    <a:pt x="166796" y="500388"/>
                  </a:lnTo>
                  <a:lnTo>
                    <a:pt x="98291" y="470603"/>
                  </a:lnTo>
                  <a:lnTo>
                    <a:pt x="68506" y="452732"/>
                  </a:lnTo>
                  <a:lnTo>
                    <a:pt x="41699" y="428904"/>
                  </a:lnTo>
                  <a:lnTo>
                    <a:pt x="11914" y="387205"/>
                  </a:lnTo>
                  <a:lnTo>
                    <a:pt x="2979" y="369334"/>
                  </a:lnTo>
                  <a:lnTo>
                    <a:pt x="0" y="357420"/>
                  </a:lnTo>
                  <a:lnTo>
                    <a:pt x="8936" y="336570"/>
                  </a:lnTo>
                  <a:lnTo>
                    <a:pt x="35742" y="306785"/>
                  </a:lnTo>
                  <a:lnTo>
                    <a:pt x="554002" y="265086"/>
                  </a:lnTo>
                  <a:lnTo>
                    <a:pt x="586765" y="277000"/>
                  </a:lnTo>
                  <a:lnTo>
                    <a:pt x="652292" y="282957"/>
                  </a:lnTo>
                  <a:lnTo>
                    <a:pt x="994820" y="277000"/>
                  </a:lnTo>
                  <a:lnTo>
                    <a:pt x="1382025" y="265086"/>
                  </a:lnTo>
                  <a:lnTo>
                    <a:pt x="1691789" y="2501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9">
              <a:extLst>
                <a:ext uri="{FF2B5EF4-FFF2-40B4-BE49-F238E27FC236}">
                  <a16:creationId xmlns:a16="http://schemas.microsoft.com/office/drawing/2014/main" id="{6C23100B-3001-46BF-8B2F-DB5B731CF054}"/>
                </a:ext>
              </a:extLst>
            </p:cNvPr>
            <p:cNvSpPr/>
            <p:nvPr/>
          </p:nvSpPr>
          <p:spPr>
            <a:xfrm>
              <a:off x="5462588" y="5557838"/>
              <a:ext cx="803275" cy="679450"/>
            </a:xfrm>
            <a:custGeom>
              <a:avLst/>
              <a:gdLst>
                <a:gd name="connsiteX0" fmla="*/ 352425 w 802481"/>
                <a:gd name="connsiteY0" fmla="*/ 114300 h 678656"/>
                <a:gd name="connsiteX1" fmla="*/ 435768 w 802481"/>
                <a:gd name="connsiteY1" fmla="*/ 135731 h 678656"/>
                <a:gd name="connsiteX2" fmla="*/ 504825 w 802481"/>
                <a:gd name="connsiteY2" fmla="*/ 147637 h 678656"/>
                <a:gd name="connsiteX3" fmla="*/ 595312 w 802481"/>
                <a:gd name="connsiteY3" fmla="*/ 161925 h 678656"/>
                <a:gd name="connsiteX4" fmla="*/ 640556 w 802481"/>
                <a:gd name="connsiteY4" fmla="*/ 166687 h 678656"/>
                <a:gd name="connsiteX5" fmla="*/ 666750 w 802481"/>
                <a:gd name="connsiteY5" fmla="*/ 161925 h 678656"/>
                <a:gd name="connsiteX6" fmla="*/ 695325 w 802481"/>
                <a:gd name="connsiteY6" fmla="*/ 145256 h 678656"/>
                <a:gd name="connsiteX7" fmla="*/ 719137 w 802481"/>
                <a:gd name="connsiteY7" fmla="*/ 123825 h 678656"/>
                <a:gd name="connsiteX8" fmla="*/ 752475 w 802481"/>
                <a:gd name="connsiteY8" fmla="*/ 88106 h 678656"/>
                <a:gd name="connsiteX9" fmla="*/ 802481 w 802481"/>
                <a:gd name="connsiteY9" fmla="*/ 678656 h 678656"/>
                <a:gd name="connsiteX10" fmla="*/ 757237 w 802481"/>
                <a:gd name="connsiteY10" fmla="*/ 647700 h 678656"/>
                <a:gd name="connsiteX11" fmla="*/ 733425 w 802481"/>
                <a:gd name="connsiteY11" fmla="*/ 623887 h 678656"/>
                <a:gd name="connsiteX12" fmla="*/ 707231 w 802481"/>
                <a:gd name="connsiteY12" fmla="*/ 597693 h 678656"/>
                <a:gd name="connsiteX13" fmla="*/ 666750 w 802481"/>
                <a:gd name="connsiteY13" fmla="*/ 547687 h 678656"/>
                <a:gd name="connsiteX14" fmla="*/ 604837 w 802481"/>
                <a:gd name="connsiteY14" fmla="*/ 476250 h 678656"/>
                <a:gd name="connsiteX15" fmla="*/ 550068 w 802481"/>
                <a:gd name="connsiteY15" fmla="*/ 419100 h 678656"/>
                <a:gd name="connsiteX16" fmla="*/ 485775 w 802481"/>
                <a:gd name="connsiteY16" fmla="*/ 359568 h 678656"/>
                <a:gd name="connsiteX17" fmla="*/ 435768 w 802481"/>
                <a:gd name="connsiteY17" fmla="*/ 316706 h 678656"/>
                <a:gd name="connsiteX18" fmla="*/ 376237 w 802481"/>
                <a:gd name="connsiteY18" fmla="*/ 271462 h 678656"/>
                <a:gd name="connsiteX19" fmla="*/ 307181 w 802481"/>
                <a:gd name="connsiteY19" fmla="*/ 221456 h 678656"/>
                <a:gd name="connsiteX20" fmla="*/ 235743 w 802481"/>
                <a:gd name="connsiteY20" fmla="*/ 173831 h 678656"/>
                <a:gd name="connsiteX21" fmla="*/ 171450 w 802481"/>
                <a:gd name="connsiteY21" fmla="*/ 135731 h 678656"/>
                <a:gd name="connsiteX22" fmla="*/ 104775 w 802481"/>
                <a:gd name="connsiteY22" fmla="*/ 100012 h 678656"/>
                <a:gd name="connsiteX23" fmla="*/ 42862 w 802481"/>
                <a:gd name="connsiteY23" fmla="*/ 69056 h 678656"/>
                <a:gd name="connsiteX24" fmla="*/ 14287 w 802481"/>
                <a:gd name="connsiteY24" fmla="*/ 54768 h 678656"/>
                <a:gd name="connsiteX25" fmla="*/ 4762 w 802481"/>
                <a:gd name="connsiteY25" fmla="*/ 38100 h 678656"/>
                <a:gd name="connsiteX26" fmla="*/ 0 w 802481"/>
                <a:gd name="connsiteY26" fmla="*/ 11906 h 678656"/>
                <a:gd name="connsiteX27" fmla="*/ 4762 w 802481"/>
                <a:gd name="connsiteY27" fmla="*/ 4762 h 678656"/>
                <a:gd name="connsiteX28" fmla="*/ 9525 w 802481"/>
                <a:gd name="connsiteY28" fmla="*/ 0 h 678656"/>
                <a:gd name="connsiteX29" fmla="*/ 26193 w 802481"/>
                <a:gd name="connsiteY29" fmla="*/ 0 h 678656"/>
                <a:gd name="connsiteX30" fmla="*/ 54768 w 802481"/>
                <a:gd name="connsiteY30" fmla="*/ 9525 h 678656"/>
                <a:gd name="connsiteX31" fmla="*/ 140493 w 802481"/>
                <a:gd name="connsiteY31" fmla="*/ 45243 h 678656"/>
                <a:gd name="connsiteX32" fmla="*/ 252412 w 802481"/>
                <a:gd name="connsiteY32" fmla="*/ 85725 h 678656"/>
                <a:gd name="connsiteX33" fmla="*/ 352425 w 802481"/>
                <a:gd name="connsiteY33" fmla="*/ 11430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2481" h="678656">
                  <a:moveTo>
                    <a:pt x="352425" y="114300"/>
                  </a:moveTo>
                  <a:lnTo>
                    <a:pt x="435768" y="135731"/>
                  </a:lnTo>
                  <a:lnTo>
                    <a:pt x="504825" y="147637"/>
                  </a:lnTo>
                  <a:lnTo>
                    <a:pt x="595312" y="161925"/>
                  </a:lnTo>
                  <a:lnTo>
                    <a:pt x="640556" y="166687"/>
                  </a:lnTo>
                  <a:lnTo>
                    <a:pt x="666750" y="161925"/>
                  </a:lnTo>
                  <a:lnTo>
                    <a:pt x="695325" y="145256"/>
                  </a:lnTo>
                  <a:lnTo>
                    <a:pt x="719137" y="123825"/>
                  </a:lnTo>
                  <a:lnTo>
                    <a:pt x="752475" y="88106"/>
                  </a:lnTo>
                  <a:lnTo>
                    <a:pt x="802481" y="678656"/>
                  </a:lnTo>
                  <a:lnTo>
                    <a:pt x="757237" y="647700"/>
                  </a:lnTo>
                  <a:lnTo>
                    <a:pt x="733425" y="623887"/>
                  </a:lnTo>
                  <a:lnTo>
                    <a:pt x="707231" y="597693"/>
                  </a:lnTo>
                  <a:lnTo>
                    <a:pt x="666750" y="547687"/>
                  </a:lnTo>
                  <a:lnTo>
                    <a:pt x="604837" y="476250"/>
                  </a:lnTo>
                  <a:lnTo>
                    <a:pt x="550068" y="419100"/>
                  </a:lnTo>
                  <a:lnTo>
                    <a:pt x="485775" y="359568"/>
                  </a:lnTo>
                  <a:lnTo>
                    <a:pt x="435768" y="316706"/>
                  </a:lnTo>
                  <a:lnTo>
                    <a:pt x="376237" y="271462"/>
                  </a:lnTo>
                  <a:lnTo>
                    <a:pt x="307181" y="221456"/>
                  </a:lnTo>
                  <a:lnTo>
                    <a:pt x="235743" y="173831"/>
                  </a:lnTo>
                  <a:lnTo>
                    <a:pt x="171450" y="135731"/>
                  </a:lnTo>
                  <a:lnTo>
                    <a:pt x="104775" y="100012"/>
                  </a:lnTo>
                  <a:lnTo>
                    <a:pt x="42862" y="69056"/>
                  </a:lnTo>
                  <a:lnTo>
                    <a:pt x="14287" y="54768"/>
                  </a:lnTo>
                  <a:lnTo>
                    <a:pt x="4762" y="38100"/>
                  </a:lnTo>
                  <a:lnTo>
                    <a:pt x="0" y="11906"/>
                  </a:lnTo>
                  <a:lnTo>
                    <a:pt x="4762" y="4762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9525"/>
                  </a:lnTo>
                  <a:lnTo>
                    <a:pt x="140493" y="45243"/>
                  </a:lnTo>
                  <a:lnTo>
                    <a:pt x="252412" y="85725"/>
                  </a:lnTo>
                  <a:lnTo>
                    <a:pt x="352425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27662DE3-1986-4CC0-9958-4E62CE34D275}"/>
              </a:ext>
            </a:extLst>
          </p:cNvPr>
          <p:cNvGrpSpPr/>
          <p:nvPr/>
        </p:nvGrpSpPr>
        <p:grpSpPr>
          <a:xfrm>
            <a:off x="2703513" y="1398588"/>
            <a:ext cx="4335462" cy="4691062"/>
            <a:chOff x="2703513" y="1398588"/>
            <a:chExt cx="4335462" cy="4691062"/>
          </a:xfrm>
        </p:grpSpPr>
        <p:sp>
          <p:nvSpPr>
            <p:cNvPr id="39" name="フリーフォーム 16">
              <a:extLst>
                <a:ext uri="{FF2B5EF4-FFF2-40B4-BE49-F238E27FC236}">
                  <a16:creationId xmlns:a16="http://schemas.microsoft.com/office/drawing/2014/main" id="{3EF2313C-FB2A-4FEB-899B-722AAB6F94E1}"/>
                </a:ext>
              </a:extLst>
            </p:cNvPr>
            <p:cNvSpPr/>
            <p:nvPr/>
          </p:nvSpPr>
          <p:spPr>
            <a:xfrm>
              <a:off x="4733925" y="1398588"/>
              <a:ext cx="565150" cy="739775"/>
            </a:xfrm>
            <a:custGeom>
              <a:avLst/>
              <a:gdLst>
                <a:gd name="connsiteX0" fmla="*/ 233363 w 564356"/>
                <a:gd name="connsiteY0" fmla="*/ 414337 h 740569"/>
                <a:gd name="connsiteX1" fmla="*/ 230981 w 564356"/>
                <a:gd name="connsiteY1" fmla="*/ 333375 h 740569"/>
                <a:gd name="connsiteX2" fmla="*/ 223838 w 564356"/>
                <a:gd name="connsiteY2" fmla="*/ 295275 h 740569"/>
                <a:gd name="connsiteX3" fmla="*/ 211931 w 564356"/>
                <a:gd name="connsiteY3" fmla="*/ 254794 h 740569"/>
                <a:gd name="connsiteX4" fmla="*/ 197644 w 564356"/>
                <a:gd name="connsiteY4" fmla="*/ 214312 h 740569"/>
                <a:gd name="connsiteX5" fmla="*/ 176213 w 564356"/>
                <a:gd name="connsiteY5" fmla="*/ 178594 h 740569"/>
                <a:gd name="connsiteX6" fmla="*/ 145256 w 564356"/>
                <a:gd name="connsiteY6" fmla="*/ 140494 h 740569"/>
                <a:gd name="connsiteX7" fmla="*/ 114300 w 564356"/>
                <a:gd name="connsiteY7" fmla="*/ 111919 h 740569"/>
                <a:gd name="connsiteX8" fmla="*/ 88106 w 564356"/>
                <a:gd name="connsiteY8" fmla="*/ 92869 h 740569"/>
                <a:gd name="connsiteX9" fmla="*/ 57150 w 564356"/>
                <a:gd name="connsiteY9" fmla="*/ 71437 h 740569"/>
                <a:gd name="connsiteX10" fmla="*/ 30956 w 564356"/>
                <a:gd name="connsiteY10" fmla="*/ 57150 h 740569"/>
                <a:gd name="connsiteX11" fmla="*/ 14288 w 564356"/>
                <a:gd name="connsiteY11" fmla="*/ 47625 h 740569"/>
                <a:gd name="connsiteX12" fmla="*/ 4763 w 564356"/>
                <a:gd name="connsiteY12" fmla="*/ 35719 h 740569"/>
                <a:gd name="connsiteX13" fmla="*/ 0 w 564356"/>
                <a:gd name="connsiteY13" fmla="*/ 23812 h 740569"/>
                <a:gd name="connsiteX14" fmla="*/ 4763 w 564356"/>
                <a:gd name="connsiteY14" fmla="*/ 4762 h 740569"/>
                <a:gd name="connsiteX15" fmla="*/ 23813 w 564356"/>
                <a:gd name="connsiteY15" fmla="*/ 0 h 740569"/>
                <a:gd name="connsiteX16" fmla="*/ 69056 w 564356"/>
                <a:gd name="connsiteY16" fmla="*/ 0 h 740569"/>
                <a:gd name="connsiteX17" fmla="*/ 178594 w 564356"/>
                <a:gd name="connsiteY17" fmla="*/ 0 h 740569"/>
                <a:gd name="connsiteX18" fmla="*/ 204788 w 564356"/>
                <a:gd name="connsiteY18" fmla="*/ 2381 h 740569"/>
                <a:gd name="connsiteX19" fmla="*/ 252413 w 564356"/>
                <a:gd name="connsiteY19" fmla="*/ 11906 h 740569"/>
                <a:gd name="connsiteX20" fmla="*/ 302419 w 564356"/>
                <a:gd name="connsiteY20" fmla="*/ 28575 h 740569"/>
                <a:gd name="connsiteX21" fmla="*/ 347663 w 564356"/>
                <a:gd name="connsiteY21" fmla="*/ 45244 h 740569"/>
                <a:gd name="connsiteX22" fmla="*/ 390525 w 564356"/>
                <a:gd name="connsiteY22" fmla="*/ 64294 h 740569"/>
                <a:gd name="connsiteX23" fmla="*/ 416719 w 564356"/>
                <a:gd name="connsiteY23" fmla="*/ 80962 h 740569"/>
                <a:gd name="connsiteX24" fmla="*/ 445294 w 564356"/>
                <a:gd name="connsiteY24" fmla="*/ 97631 h 740569"/>
                <a:gd name="connsiteX25" fmla="*/ 490538 w 564356"/>
                <a:gd name="connsiteY25" fmla="*/ 128587 h 740569"/>
                <a:gd name="connsiteX26" fmla="*/ 526256 w 564356"/>
                <a:gd name="connsiteY26" fmla="*/ 159544 h 740569"/>
                <a:gd name="connsiteX27" fmla="*/ 538163 w 564356"/>
                <a:gd name="connsiteY27" fmla="*/ 169069 h 740569"/>
                <a:gd name="connsiteX28" fmla="*/ 554831 w 564356"/>
                <a:gd name="connsiteY28" fmla="*/ 195262 h 740569"/>
                <a:gd name="connsiteX29" fmla="*/ 561975 w 564356"/>
                <a:gd name="connsiteY29" fmla="*/ 219075 h 740569"/>
                <a:gd name="connsiteX30" fmla="*/ 564356 w 564356"/>
                <a:gd name="connsiteY30" fmla="*/ 238125 h 740569"/>
                <a:gd name="connsiteX31" fmla="*/ 557213 w 564356"/>
                <a:gd name="connsiteY31" fmla="*/ 261937 h 740569"/>
                <a:gd name="connsiteX32" fmla="*/ 540544 w 564356"/>
                <a:gd name="connsiteY32" fmla="*/ 295275 h 740569"/>
                <a:gd name="connsiteX33" fmla="*/ 521494 w 564356"/>
                <a:gd name="connsiteY33" fmla="*/ 335756 h 740569"/>
                <a:gd name="connsiteX34" fmla="*/ 509588 w 564356"/>
                <a:gd name="connsiteY34" fmla="*/ 371475 h 740569"/>
                <a:gd name="connsiteX35" fmla="*/ 502444 w 564356"/>
                <a:gd name="connsiteY35" fmla="*/ 438150 h 740569"/>
                <a:gd name="connsiteX36" fmla="*/ 504825 w 564356"/>
                <a:gd name="connsiteY36" fmla="*/ 726281 h 740569"/>
                <a:gd name="connsiteX37" fmla="*/ 233363 w 564356"/>
                <a:gd name="connsiteY37" fmla="*/ 740569 h 740569"/>
                <a:gd name="connsiteX38" fmla="*/ 233363 w 564356"/>
                <a:gd name="connsiteY38" fmla="*/ 414337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4356" h="740569">
                  <a:moveTo>
                    <a:pt x="233363" y="414337"/>
                  </a:moveTo>
                  <a:lnTo>
                    <a:pt x="230981" y="333375"/>
                  </a:lnTo>
                  <a:lnTo>
                    <a:pt x="223838" y="295275"/>
                  </a:lnTo>
                  <a:lnTo>
                    <a:pt x="211931" y="254794"/>
                  </a:lnTo>
                  <a:lnTo>
                    <a:pt x="197644" y="214312"/>
                  </a:lnTo>
                  <a:lnTo>
                    <a:pt x="176213" y="178594"/>
                  </a:lnTo>
                  <a:lnTo>
                    <a:pt x="145256" y="140494"/>
                  </a:lnTo>
                  <a:lnTo>
                    <a:pt x="114300" y="111919"/>
                  </a:lnTo>
                  <a:lnTo>
                    <a:pt x="88106" y="92869"/>
                  </a:lnTo>
                  <a:lnTo>
                    <a:pt x="57150" y="71437"/>
                  </a:lnTo>
                  <a:lnTo>
                    <a:pt x="30956" y="57150"/>
                  </a:lnTo>
                  <a:lnTo>
                    <a:pt x="14288" y="47625"/>
                  </a:lnTo>
                  <a:lnTo>
                    <a:pt x="4763" y="35719"/>
                  </a:lnTo>
                  <a:lnTo>
                    <a:pt x="0" y="23812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9056" y="0"/>
                  </a:lnTo>
                  <a:lnTo>
                    <a:pt x="178594" y="0"/>
                  </a:lnTo>
                  <a:lnTo>
                    <a:pt x="204788" y="2381"/>
                  </a:lnTo>
                  <a:lnTo>
                    <a:pt x="252413" y="11906"/>
                  </a:lnTo>
                  <a:lnTo>
                    <a:pt x="302419" y="28575"/>
                  </a:lnTo>
                  <a:lnTo>
                    <a:pt x="347663" y="45244"/>
                  </a:lnTo>
                  <a:lnTo>
                    <a:pt x="390525" y="64294"/>
                  </a:lnTo>
                  <a:lnTo>
                    <a:pt x="416719" y="80962"/>
                  </a:lnTo>
                  <a:lnTo>
                    <a:pt x="445294" y="97631"/>
                  </a:lnTo>
                  <a:lnTo>
                    <a:pt x="490538" y="128587"/>
                  </a:lnTo>
                  <a:lnTo>
                    <a:pt x="526256" y="159544"/>
                  </a:lnTo>
                  <a:lnTo>
                    <a:pt x="538163" y="169069"/>
                  </a:lnTo>
                  <a:lnTo>
                    <a:pt x="554831" y="195262"/>
                  </a:lnTo>
                  <a:lnTo>
                    <a:pt x="561975" y="219075"/>
                  </a:lnTo>
                  <a:lnTo>
                    <a:pt x="564356" y="238125"/>
                  </a:lnTo>
                  <a:lnTo>
                    <a:pt x="557213" y="261937"/>
                  </a:lnTo>
                  <a:lnTo>
                    <a:pt x="540544" y="295275"/>
                  </a:lnTo>
                  <a:lnTo>
                    <a:pt x="521494" y="335756"/>
                  </a:lnTo>
                  <a:lnTo>
                    <a:pt x="509588" y="371475"/>
                  </a:lnTo>
                  <a:lnTo>
                    <a:pt x="502444" y="438150"/>
                  </a:lnTo>
                  <a:cubicBezTo>
                    <a:pt x="503238" y="534194"/>
                    <a:pt x="504031" y="630237"/>
                    <a:pt x="504825" y="726281"/>
                  </a:cubicBezTo>
                  <a:lnTo>
                    <a:pt x="233363" y="740569"/>
                  </a:lnTo>
                  <a:lnTo>
                    <a:pt x="23336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6DA5899B-B3ED-4337-9288-69A9B5084665}"/>
                </a:ext>
              </a:extLst>
            </p:cNvPr>
            <p:cNvSpPr/>
            <p:nvPr/>
          </p:nvSpPr>
          <p:spPr>
            <a:xfrm>
              <a:off x="3640138" y="2462213"/>
              <a:ext cx="1127125" cy="1989137"/>
            </a:xfrm>
            <a:custGeom>
              <a:avLst/>
              <a:gdLst>
                <a:gd name="connsiteX0" fmla="*/ 860308 w 1128189"/>
                <a:gd name="connsiteY0" fmla="*/ 775308 h 1988498"/>
                <a:gd name="connsiteX1" fmla="*/ 947885 w 1128189"/>
                <a:gd name="connsiteY1" fmla="*/ 618185 h 1988498"/>
                <a:gd name="connsiteX2" fmla="*/ 1012279 w 1128189"/>
                <a:gd name="connsiteY2" fmla="*/ 504851 h 1988498"/>
                <a:gd name="connsiteX3" fmla="*/ 1022582 w 1128189"/>
                <a:gd name="connsiteY3" fmla="*/ 491973 h 1988498"/>
                <a:gd name="connsiteX4" fmla="*/ 1053491 w 1128189"/>
                <a:gd name="connsiteY4" fmla="*/ 461063 h 1988498"/>
                <a:gd name="connsiteX5" fmla="*/ 1079249 w 1128189"/>
                <a:gd name="connsiteY5" fmla="*/ 432730 h 1988498"/>
                <a:gd name="connsiteX6" fmla="*/ 1107583 w 1128189"/>
                <a:gd name="connsiteY6" fmla="*/ 391517 h 1988498"/>
                <a:gd name="connsiteX7" fmla="*/ 1125613 w 1128189"/>
                <a:gd name="connsiteY7" fmla="*/ 358032 h 1988498"/>
                <a:gd name="connsiteX8" fmla="*/ 1128189 w 1128189"/>
                <a:gd name="connsiteY8" fmla="*/ 342578 h 1988498"/>
                <a:gd name="connsiteX9" fmla="*/ 1128189 w 1128189"/>
                <a:gd name="connsiteY9" fmla="*/ 316820 h 1988498"/>
                <a:gd name="connsiteX10" fmla="*/ 1120462 w 1128189"/>
                <a:gd name="connsiteY10" fmla="*/ 285911 h 1988498"/>
                <a:gd name="connsiteX11" fmla="*/ 1102431 w 1128189"/>
                <a:gd name="connsiteY11" fmla="*/ 247274 h 1988498"/>
                <a:gd name="connsiteX12" fmla="*/ 1071522 w 1128189"/>
                <a:gd name="connsiteY12" fmla="*/ 216365 h 1988498"/>
                <a:gd name="connsiteX13" fmla="*/ 935006 w 1128189"/>
                <a:gd name="connsiteY13" fmla="*/ 123637 h 1988498"/>
                <a:gd name="connsiteX14" fmla="*/ 839702 w 1128189"/>
                <a:gd name="connsiteY14" fmla="*/ 61818 h 1988498"/>
                <a:gd name="connsiteX15" fmla="*/ 754702 w 1128189"/>
                <a:gd name="connsiteY15" fmla="*/ 10303 h 1988498"/>
                <a:gd name="connsiteX16" fmla="*/ 726368 w 1128189"/>
                <a:gd name="connsiteY16" fmla="*/ 0 h 1988498"/>
                <a:gd name="connsiteX17" fmla="*/ 708338 w 1128189"/>
                <a:gd name="connsiteY17" fmla="*/ 2575 h 1988498"/>
                <a:gd name="connsiteX18" fmla="*/ 700610 w 1128189"/>
                <a:gd name="connsiteY18" fmla="*/ 7727 h 1988498"/>
                <a:gd name="connsiteX19" fmla="*/ 698035 w 1128189"/>
                <a:gd name="connsiteY19" fmla="*/ 25757 h 1988498"/>
                <a:gd name="connsiteX20" fmla="*/ 703186 w 1128189"/>
                <a:gd name="connsiteY20" fmla="*/ 43788 h 1988498"/>
                <a:gd name="connsiteX21" fmla="*/ 723792 w 1128189"/>
                <a:gd name="connsiteY21" fmla="*/ 74697 h 1988498"/>
                <a:gd name="connsiteX22" fmla="*/ 752126 w 1128189"/>
                <a:gd name="connsiteY22" fmla="*/ 115909 h 1988498"/>
                <a:gd name="connsiteX23" fmla="*/ 777884 w 1128189"/>
                <a:gd name="connsiteY23" fmla="*/ 164849 h 1988498"/>
                <a:gd name="connsiteX24" fmla="*/ 788187 w 1128189"/>
                <a:gd name="connsiteY24" fmla="*/ 195758 h 1988498"/>
                <a:gd name="connsiteX25" fmla="*/ 790762 w 1128189"/>
                <a:gd name="connsiteY25" fmla="*/ 226668 h 1988498"/>
                <a:gd name="connsiteX26" fmla="*/ 777884 w 1128189"/>
                <a:gd name="connsiteY26" fmla="*/ 298789 h 1988498"/>
                <a:gd name="connsiteX27" fmla="*/ 721216 w 1128189"/>
                <a:gd name="connsiteY27" fmla="*/ 484245 h 1988498"/>
                <a:gd name="connsiteX28" fmla="*/ 649095 w 1128189"/>
                <a:gd name="connsiteY28" fmla="*/ 692883 h 1988498"/>
                <a:gd name="connsiteX29" fmla="*/ 600155 w 1128189"/>
                <a:gd name="connsiteY29" fmla="*/ 829399 h 1988498"/>
                <a:gd name="connsiteX30" fmla="*/ 540912 w 1128189"/>
                <a:gd name="connsiteY30" fmla="*/ 965915 h 1988498"/>
                <a:gd name="connsiteX31" fmla="*/ 443033 w 1128189"/>
                <a:gd name="connsiteY31" fmla="*/ 1174553 h 1988498"/>
                <a:gd name="connsiteX32" fmla="*/ 293638 w 1128189"/>
                <a:gd name="connsiteY32" fmla="*/ 1455312 h 1988498"/>
                <a:gd name="connsiteX33" fmla="*/ 139091 w 1128189"/>
                <a:gd name="connsiteY33" fmla="*/ 1718041 h 1988498"/>
                <a:gd name="connsiteX34" fmla="*/ 36060 w 1128189"/>
                <a:gd name="connsiteY34" fmla="*/ 1885467 h 1988498"/>
                <a:gd name="connsiteX35" fmla="*/ 5151 w 1128189"/>
                <a:gd name="connsiteY35" fmla="*/ 1936982 h 1988498"/>
                <a:gd name="connsiteX36" fmla="*/ 0 w 1128189"/>
                <a:gd name="connsiteY36" fmla="*/ 1949861 h 1988498"/>
                <a:gd name="connsiteX37" fmla="*/ 0 w 1128189"/>
                <a:gd name="connsiteY37" fmla="*/ 1975619 h 1988498"/>
                <a:gd name="connsiteX38" fmla="*/ 5151 w 1128189"/>
                <a:gd name="connsiteY38" fmla="*/ 1983346 h 1988498"/>
                <a:gd name="connsiteX39" fmla="*/ 20606 w 1128189"/>
                <a:gd name="connsiteY39" fmla="*/ 1988498 h 1988498"/>
                <a:gd name="connsiteX40" fmla="*/ 48939 w 1128189"/>
                <a:gd name="connsiteY40" fmla="*/ 1975619 h 1988498"/>
                <a:gd name="connsiteX41" fmla="*/ 103031 w 1128189"/>
                <a:gd name="connsiteY41" fmla="*/ 1918952 h 1988498"/>
                <a:gd name="connsiteX42" fmla="*/ 213789 w 1128189"/>
                <a:gd name="connsiteY42" fmla="*/ 1787587 h 1988498"/>
                <a:gd name="connsiteX43" fmla="*/ 332275 w 1128189"/>
                <a:gd name="connsiteY43" fmla="*/ 1640768 h 1988498"/>
                <a:gd name="connsiteX44" fmla="*/ 479094 w 1128189"/>
                <a:gd name="connsiteY44" fmla="*/ 1426979 h 1988498"/>
                <a:gd name="connsiteX45" fmla="*/ 517730 w 1128189"/>
                <a:gd name="connsiteY45" fmla="*/ 1365160 h 1988498"/>
                <a:gd name="connsiteX46" fmla="*/ 734095 w 1128189"/>
                <a:gd name="connsiteY46" fmla="*/ 1009703 h 1988498"/>
                <a:gd name="connsiteX47" fmla="*/ 860308 w 1128189"/>
                <a:gd name="connsiteY47" fmla="*/ 775308 h 198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28189" h="1988498">
                  <a:moveTo>
                    <a:pt x="860308" y="775308"/>
                  </a:moveTo>
                  <a:lnTo>
                    <a:pt x="947885" y="618185"/>
                  </a:lnTo>
                  <a:lnTo>
                    <a:pt x="1012279" y="504851"/>
                  </a:lnTo>
                  <a:lnTo>
                    <a:pt x="1022582" y="491973"/>
                  </a:lnTo>
                  <a:lnTo>
                    <a:pt x="1053491" y="461063"/>
                  </a:lnTo>
                  <a:lnTo>
                    <a:pt x="1079249" y="432730"/>
                  </a:lnTo>
                  <a:lnTo>
                    <a:pt x="1107583" y="391517"/>
                  </a:lnTo>
                  <a:lnTo>
                    <a:pt x="1125613" y="358032"/>
                  </a:lnTo>
                  <a:lnTo>
                    <a:pt x="1128189" y="342578"/>
                  </a:lnTo>
                  <a:lnTo>
                    <a:pt x="1128189" y="316820"/>
                  </a:lnTo>
                  <a:lnTo>
                    <a:pt x="1120462" y="285911"/>
                  </a:lnTo>
                  <a:lnTo>
                    <a:pt x="1102431" y="247274"/>
                  </a:lnTo>
                  <a:lnTo>
                    <a:pt x="1071522" y="216365"/>
                  </a:lnTo>
                  <a:lnTo>
                    <a:pt x="935006" y="123637"/>
                  </a:lnTo>
                  <a:lnTo>
                    <a:pt x="839702" y="61818"/>
                  </a:lnTo>
                  <a:lnTo>
                    <a:pt x="754702" y="10303"/>
                  </a:lnTo>
                  <a:lnTo>
                    <a:pt x="726368" y="0"/>
                  </a:lnTo>
                  <a:lnTo>
                    <a:pt x="708338" y="2575"/>
                  </a:lnTo>
                  <a:lnTo>
                    <a:pt x="700610" y="7727"/>
                  </a:lnTo>
                  <a:lnTo>
                    <a:pt x="698035" y="25757"/>
                  </a:lnTo>
                  <a:lnTo>
                    <a:pt x="703186" y="43788"/>
                  </a:lnTo>
                  <a:lnTo>
                    <a:pt x="723792" y="74697"/>
                  </a:lnTo>
                  <a:lnTo>
                    <a:pt x="752126" y="115909"/>
                  </a:lnTo>
                  <a:lnTo>
                    <a:pt x="777884" y="164849"/>
                  </a:lnTo>
                  <a:lnTo>
                    <a:pt x="788187" y="195758"/>
                  </a:lnTo>
                  <a:lnTo>
                    <a:pt x="790762" y="226668"/>
                  </a:lnTo>
                  <a:lnTo>
                    <a:pt x="777884" y="298789"/>
                  </a:lnTo>
                  <a:lnTo>
                    <a:pt x="721216" y="484245"/>
                  </a:lnTo>
                  <a:lnTo>
                    <a:pt x="649095" y="692883"/>
                  </a:lnTo>
                  <a:lnTo>
                    <a:pt x="600155" y="829399"/>
                  </a:lnTo>
                  <a:lnTo>
                    <a:pt x="540912" y="965915"/>
                  </a:lnTo>
                  <a:lnTo>
                    <a:pt x="443033" y="1174553"/>
                  </a:lnTo>
                  <a:lnTo>
                    <a:pt x="293638" y="1455312"/>
                  </a:lnTo>
                  <a:lnTo>
                    <a:pt x="139091" y="1718041"/>
                  </a:lnTo>
                  <a:lnTo>
                    <a:pt x="36060" y="1885467"/>
                  </a:lnTo>
                  <a:lnTo>
                    <a:pt x="5151" y="1936982"/>
                  </a:lnTo>
                  <a:lnTo>
                    <a:pt x="0" y="1949861"/>
                  </a:lnTo>
                  <a:lnTo>
                    <a:pt x="0" y="1975619"/>
                  </a:lnTo>
                  <a:lnTo>
                    <a:pt x="5151" y="1983346"/>
                  </a:lnTo>
                  <a:lnTo>
                    <a:pt x="20606" y="1988498"/>
                  </a:lnTo>
                  <a:lnTo>
                    <a:pt x="48939" y="1975619"/>
                  </a:lnTo>
                  <a:lnTo>
                    <a:pt x="103031" y="1918952"/>
                  </a:lnTo>
                  <a:lnTo>
                    <a:pt x="213789" y="1787587"/>
                  </a:lnTo>
                  <a:lnTo>
                    <a:pt x="332275" y="1640768"/>
                  </a:lnTo>
                  <a:lnTo>
                    <a:pt x="479094" y="1426979"/>
                  </a:lnTo>
                  <a:lnTo>
                    <a:pt x="517730" y="1365160"/>
                  </a:lnTo>
                  <a:lnTo>
                    <a:pt x="734095" y="1009703"/>
                  </a:lnTo>
                  <a:lnTo>
                    <a:pt x="860308" y="775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60D35779-EE9A-45A4-B95F-053941F81C69}"/>
                </a:ext>
              </a:extLst>
            </p:cNvPr>
            <p:cNvSpPr/>
            <p:nvPr/>
          </p:nvSpPr>
          <p:spPr>
            <a:xfrm>
              <a:off x="4603750" y="3275013"/>
              <a:ext cx="2435225" cy="488950"/>
            </a:xfrm>
            <a:custGeom>
              <a:avLst/>
              <a:gdLst>
                <a:gd name="connsiteX0" fmla="*/ 890588 w 2436019"/>
                <a:gd name="connsiteY0" fmla="*/ 195262 h 490537"/>
                <a:gd name="connsiteX1" fmla="*/ 1235869 w 2436019"/>
                <a:gd name="connsiteY1" fmla="*/ 150019 h 490537"/>
                <a:gd name="connsiteX2" fmla="*/ 1393032 w 2436019"/>
                <a:gd name="connsiteY2" fmla="*/ 128587 h 490537"/>
                <a:gd name="connsiteX3" fmla="*/ 1674019 w 2436019"/>
                <a:gd name="connsiteY3" fmla="*/ 78581 h 490537"/>
                <a:gd name="connsiteX4" fmla="*/ 1814513 w 2436019"/>
                <a:gd name="connsiteY4" fmla="*/ 50006 h 490537"/>
                <a:gd name="connsiteX5" fmla="*/ 1859757 w 2436019"/>
                <a:gd name="connsiteY5" fmla="*/ 35719 h 490537"/>
                <a:gd name="connsiteX6" fmla="*/ 1890713 w 2436019"/>
                <a:gd name="connsiteY6" fmla="*/ 23812 h 490537"/>
                <a:gd name="connsiteX7" fmla="*/ 1947863 w 2436019"/>
                <a:gd name="connsiteY7" fmla="*/ 7144 h 490537"/>
                <a:gd name="connsiteX8" fmla="*/ 1995488 w 2436019"/>
                <a:gd name="connsiteY8" fmla="*/ 0 h 490537"/>
                <a:gd name="connsiteX9" fmla="*/ 2033588 w 2436019"/>
                <a:gd name="connsiteY9" fmla="*/ 0 h 490537"/>
                <a:gd name="connsiteX10" fmla="*/ 2076450 w 2436019"/>
                <a:gd name="connsiteY10" fmla="*/ 2381 h 490537"/>
                <a:gd name="connsiteX11" fmla="*/ 2143125 w 2436019"/>
                <a:gd name="connsiteY11" fmla="*/ 11906 h 490537"/>
                <a:gd name="connsiteX12" fmla="*/ 2209800 w 2436019"/>
                <a:gd name="connsiteY12" fmla="*/ 28575 h 490537"/>
                <a:gd name="connsiteX13" fmla="*/ 2264569 w 2436019"/>
                <a:gd name="connsiteY13" fmla="*/ 45244 h 490537"/>
                <a:gd name="connsiteX14" fmla="*/ 2300288 w 2436019"/>
                <a:gd name="connsiteY14" fmla="*/ 59531 h 490537"/>
                <a:gd name="connsiteX15" fmla="*/ 2328863 w 2436019"/>
                <a:gd name="connsiteY15" fmla="*/ 73819 h 490537"/>
                <a:gd name="connsiteX16" fmla="*/ 2355057 w 2436019"/>
                <a:gd name="connsiteY16" fmla="*/ 92869 h 490537"/>
                <a:gd name="connsiteX17" fmla="*/ 2386013 w 2436019"/>
                <a:gd name="connsiteY17" fmla="*/ 119062 h 490537"/>
                <a:gd name="connsiteX18" fmla="*/ 2414588 w 2436019"/>
                <a:gd name="connsiteY18" fmla="*/ 147637 h 490537"/>
                <a:gd name="connsiteX19" fmla="*/ 2426494 w 2436019"/>
                <a:gd name="connsiteY19" fmla="*/ 164306 h 490537"/>
                <a:gd name="connsiteX20" fmla="*/ 2433638 w 2436019"/>
                <a:gd name="connsiteY20" fmla="*/ 178594 h 490537"/>
                <a:gd name="connsiteX21" fmla="*/ 2436019 w 2436019"/>
                <a:gd name="connsiteY21" fmla="*/ 197644 h 490537"/>
                <a:gd name="connsiteX22" fmla="*/ 2431257 w 2436019"/>
                <a:gd name="connsiteY22" fmla="*/ 211931 h 490537"/>
                <a:gd name="connsiteX23" fmla="*/ 2412207 w 2436019"/>
                <a:gd name="connsiteY23" fmla="*/ 235744 h 490537"/>
                <a:gd name="connsiteX24" fmla="*/ 2400300 w 2436019"/>
                <a:gd name="connsiteY24" fmla="*/ 242887 h 490537"/>
                <a:gd name="connsiteX25" fmla="*/ 2369344 w 2436019"/>
                <a:gd name="connsiteY25" fmla="*/ 242887 h 490537"/>
                <a:gd name="connsiteX26" fmla="*/ 2250282 w 2436019"/>
                <a:gd name="connsiteY26" fmla="*/ 245269 h 490537"/>
                <a:gd name="connsiteX27" fmla="*/ 2131219 w 2436019"/>
                <a:gd name="connsiteY27" fmla="*/ 245269 h 490537"/>
                <a:gd name="connsiteX28" fmla="*/ 1981200 w 2436019"/>
                <a:gd name="connsiteY28" fmla="*/ 254794 h 490537"/>
                <a:gd name="connsiteX29" fmla="*/ 1769269 w 2436019"/>
                <a:gd name="connsiteY29" fmla="*/ 271462 h 490537"/>
                <a:gd name="connsiteX30" fmla="*/ 1585913 w 2436019"/>
                <a:gd name="connsiteY30" fmla="*/ 292894 h 490537"/>
                <a:gd name="connsiteX31" fmla="*/ 1359694 w 2436019"/>
                <a:gd name="connsiteY31" fmla="*/ 314325 h 490537"/>
                <a:gd name="connsiteX32" fmla="*/ 1176338 w 2436019"/>
                <a:gd name="connsiteY32" fmla="*/ 338137 h 490537"/>
                <a:gd name="connsiteX33" fmla="*/ 985838 w 2436019"/>
                <a:gd name="connsiteY33" fmla="*/ 364331 h 490537"/>
                <a:gd name="connsiteX34" fmla="*/ 769144 w 2436019"/>
                <a:gd name="connsiteY34" fmla="*/ 400050 h 490537"/>
                <a:gd name="connsiteX35" fmla="*/ 561975 w 2436019"/>
                <a:gd name="connsiteY35" fmla="*/ 438150 h 490537"/>
                <a:gd name="connsiteX36" fmla="*/ 521494 w 2436019"/>
                <a:gd name="connsiteY36" fmla="*/ 445294 h 490537"/>
                <a:gd name="connsiteX37" fmla="*/ 481013 w 2436019"/>
                <a:gd name="connsiteY37" fmla="*/ 457200 h 490537"/>
                <a:gd name="connsiteX38" fmla="*/ 433388 w 2436019"/>
                <a:gd name="connsiteY38" fmla="*/ 473869 h 490537"/>
                <a:gd name="connsiteX39" fmla="*/ 366713 w 2436019"/>
                <a:gd name="connsiteY39" fmla="*/ 488156 h 490537"/>
                <a:gd name="connsiteX40" fmla="*/ 328613 w 2436019"/>
                <a:gd name="connsiteY40" fmla="*/ 490537 h 490537"/>
                <a:gd name="connsiteX41" fmla="*/ 302419 w 2436019"/>
                <a:gd name="connsiteY41" fmla="*/ 485775 h 490537"/>
                <a:gd name="connsiteX42" fmla="*/ 247650 w 2436019"/>
                <a:gd name="connsiteY42" fmla="*/ 464344 h 490537"/>
                <a:gd name="connsiteX43" fmla="*/ 195263 w 2436019"/>
                <a:gd name="connsiteY43" fmla="*/ 438150 h 490537"/>
                <a:gd name="connsiteX44" fmla="*/ 145257 w 2436019"/>
                <a:gd name="connsiteY44" fmla="*/ 407194 h 490537"/>
                <a:gd name="connsiteX45" fmla="*/ 104775 w 2436019"/>
                <a:gd name="connsiteY45" fmla="*/ 376237 h 490537"/>
                <a:gd name="connsiteX46" fmla="*/ 61913 w 2436019"/>
                <a:gd name="connsiteY46" fmla="*/ 333375 h 490537"/>
                <a:gd name="connsiteX47" fmla="*/ 28575 w 2436019"/>
                <a:gd name="connsiteY47" fmla="*/ 288131 h 490537"/>
                <a:gd name="connsiteX48" fmla="*/ 4763 w 2436019"/>
                <a:gd name="connsiteY48" fmla="*/ 240506 h 490537"/>
                <a:gd name="connsiteX49" fmla="*/ 0 w 2436019"/>
                <a:gd name="connsiteY49" fmla="*/ 221456 h 490537"/>
                <a:gd name="connsiteX50" fmla="*/ 4763 w 2436019"/>
                <a:gd name="connsiteY50" fmla="*/ 202406 h 490537"/>
                <a:gd name="connsiteX51" fmla="*/ 11907 w 2436019"/>
                <a:gd name="connsiteY51" fmla="*/ 195262 h 490537"/>
                <a:gd name="connsiteX52" fmla="*/ 26194 w 2436019"/>
                <a:gd name="connsiteY52" fmla="*/ 192881 h 490537"/>
                <a:gd name="connsiteX53" fmla="*/ 42863 w 2436019"/>
                <a:gd name="connsiteY53" fmla="*/ 197644 h 490537"/>
                <a:gd name="connsiteX54" fmla="*/ 78582 w 2436019"/>
                <a:gd name="connsiteY54" fmla="*/ 214312 h 490537"/>
                <a:gd name="connsiteX55" fmla="*/ 130969 w 2436019"/>
                <a:gd name="connsiteY55" fmla="*/ 235744 h 490537"/>
                <a:gd name="connsiteX56" fmla="*/ 190500 w 2436019"/>
                <a:gd name="connsiteY56" fmla="*/ 252412 h 490537"/>
                <a:gd name="connsiteX57" fmla="*/ 242888 w 2436019"/>
                <a:gd name="connsiteY57" fmla="*/ 261937 h 490537"/>
                <a:gd name="connsiteX58" fmla="*/ 311944 w 2436019"/>
                <a:gd name="connsiteY58" fmla="*/ 266700 h 490537"/>
                <a:gd name="connsiteX59" fmla="*/ 440532 w 2436019"/>
                <a:gd name="connsiteY59" fmla="*/ 252412 h 490537"/>
                <a:gd name="connsiteX60" fmla="*/ 711994 w 2436019"/>
                <a:gd name="connsiteY60" fmla="*/ 216694 h 490537"/>
                <a:gd name="connsiteX61" fmla="*/ 890588 w 2436019"/>
                <a:gd name="connsiteY61" fmla="*/ 195262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36019" h="490537">
                  <a:moveTo>
                    <a:pt x="890588" y="195262"/>
                  </a:moveTo>
                  <a:lnTo>
                    <a:pt x="1235869" y="150019"/>
                  </a:lnTo>
                  <a:lnTo>
                    <a:pt x="1393032" y="128587"/>
                  </a:lnTo>
                  <a:lnTo>
                    <a:pt x="1674019" y="78581"/>
                  </a:lnTo>
                  <a:lnTo>
                    <a:pt x="1814513" y="50006"/>
                  </a:lnTo>
                  <a:lnTo>
                    <a:pt x="1859757" y="35719"/>
                  </a:lnTo>
                  <a:lnTo>
                    <a:pt x="1890713" y="23812"/>
                  </a:lnTo>
                  <a:lnTo>
                    <a:pt x="1947863" y="7144"/>
                  </a:lnTo>
                  <a:lnTo>
                    <a:pt x="1995488" y="0"/>
                  </a:lnTo>
                  <a:lnTo>
                    <a:pt x="2033588" y="0"/>
                  </a:lnTo>
                  <a:lnTo>
                    <a:pt x="2076450" y="2381"/>
                  </a:lnTo>
                  <a:lnTo>
                    <a:pt x="2143125" y="11906"/>
                  </a:lnTo>
                  <a:lnTo>
                    <a:pt x="2209800" y="28575"/>
                  </a:lnTo>
                  <a:lnTo>
                    <a:pt x="2264569" y="45244"/>
                  </a:lnTo>
                  <a:lnTo>
                    <a:pt x="2300288" y="59531"/>
                  </a:lnTo>
                  <a:lnTo>
                    <a:pt x="2328863" y="73819"/>
                  </a:lnTo>
                  <a:lnTo>
                    <a:pt x="2355057" y="92869"/>
                  </a:lnTo>
                  <a:lnTo>
                    <a:pt x="2386013" y="119062"/>
                  </a:lnTo>
                  <a:lnTo>
                    <a:pt x="2414588" y="147637"/>
                  </a:lnTo>
                  <a:lnTo>
                    <a:pt x="2426494" y="164306"/>
                  </a:lnTo>
                  <a:lnTo>
                    <a:pt x="2433638" y="178594"/>
                  </a:lnTo>
                  <a:lnTo>
                    <a:pt x="2436019" y="197644"/>
                  </a:lnTo>
                  <a:lnTo>
                    <a:pt x="2431257" y="211931"/>
                  </a:lnTo>
                  <a:lnTo>
                    <a:pt x="2412207" y="235744"/>
                  </a:lnTo>
                  <a:lnTo>
                    <a:pt x="2400300" y="242887"/>
                  </a:lnTo>
                  <a:lnTo>
                    <a:pt x="2369344" y="242887"/>
                  </a:lnTo>
                  <a:lnTo>
                    <a:pt x="2250282" y="245269"/>
                  </a:lnTo>
                  <a:lnTo>
                    <a:pt x="2131219" y="245269"/>
                  </a:lnTo>
                  <a:lnTo>
                    <a:pt x="1981200" y="254794"/>
                  </a:lnTo>
                  <a:lnTo>
                    <a:pt x="1769269" y="271462"/>
                  </a:lnTo>
                  <a:lnTo>
                    <a:pt x="1585913" y="292894"/>
                  </a:lnTo>
                  <a:lnTo>
                    <a:pt x="1359694" y="314325"/>
                  </a:lnTo>
                  <a:lnTo>
                    <a:pt x="1176338" y="338137"/>
                  </a:lnTo>
                  <a:lnTo>
                    <a:pt x="985838" y="364331"/>
                  </a:lnTo>
                  <a:lnTo>
                    <a:pt x="769144" y="400050"/>
                  </a:lnTo>
                  <a:lnTo>
                    <a:pt x="561975" y="438150"/>
                  </a:lnTo>
                  <a:lnTo>
                    <a:pt x="521494" y="445294"/>
                  </a:lnTo>
                  <a:lnTo>
                    <a:pt x="481013" y="457200"/>
                  </a:lnTo>
                  <a:lnTo>
                    <a:pt x="433388" y="473869"/>
                  </a:lnTo>
                  <a:lnTo>
                    <a:pt x="366713" y="488156"/>
                  </a:lnTo>
                  <a:lnTo>
                    <a:pt x="328613" y="490537"/>
                  </a:lnTo>
                  <a:lnTo>
                    <a:pt x="302419" y="485775"/>
                  </a:lnTo>
                  <a:lnTo>
                    <a:pt x="247650" y="464344"/>
                  </a:lnTo>
                  <a:lnTo>
                    <a:pt x="195263" y="438150"/>
                  </a:lnTo>
                  <a:lnTo>
                    <a:pt x="145257" y="407194"/>
                  </a:lnTo>
                  <a:lnTo>
                    <a:pt x="104775" y="376237"/>
                  </a:lnTo>
                  <a:lnTo>
                    <a:pt x="61913" y="333375"/>
                  </a:lnTo>
                  <a:lnTo>
                    <a:pt x="28575" y="288131"/>
                  </a:lnTo>
                  <a:lnTo>
                    <a:pt x="4763" y="240506"/>
                  </a:lnTo>
                  <a:lnTo>
                    <a:pt x="0" y="221456"/>
                  </a:lnTo>
                  <a:lnTo>
                    <a:pt x="4763" y="202406"/>
                  </a:lnTo>
                  <a:lnTo>
                    <a:pt x="11907" y="195262"/>
                  </a:lnTo>
                  <a:lnTo>
                    <a:pt x="26194" y="192881"/>
                  </a:lnTo>
                  <a:lnTo>
                    <a:pt x="42863" y="197644"/>
                  </a:lnTo>
                  <a:lnTo>
                    <a:pt x="78582" y="214312"/>
                  </a:lnTo>
                  <a:lnTo>
                    <a:pt x="130969" y="235744"/>
                  </a:lnTo>
                  <a:lnTo>
                    <a:pt x="190500" y="252412"/>
                  </a:lnTo>
                  <a:lnTo>
                    <a:pt x="242888" y="261937"/>
                  </a:lnTo>
                  <a:lnTo>
                    <a:pt x="311944" y="266700"/>
                  </a:lnTo>
                  <a:lnTo>
                    <a:pt x="440532" y="252412"/>
                  </a:lnTo>
                  <a:lnTo>
                    <a:pt x="711994" y="216694"/>
                  </a:lnTo>
                  <a:lnTo>
                    <a:pt x="89058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DBD06872-0C2C-4678-A715-9BCB26D4A642}"/>
                </a:ext>
              </a:extLst>
            </p:cNvPr>
            <p:cNvSpPr/>
            <p:nvPr/>
          </p:nvSpPr>
          <p:spPr>
            <a:xfrm>
              <a:off x="4862513" y="4173538"/>
              <a:ext cx="708025" cy="742950"/>
            </a:xfrm>
            <a:custGeom>
              <a:avLst/>
              <a:gdLst>
                <a:gd name="connsiteX0" fmla="*/ 235743 w 707231"/>
                <a:gd name="connsiteY0" fmla="*/ 321469 h 742950"/>
                <a:gd name="connsiteX1" fmla="*/ 92868 w 707231"/>
                <a:gd name="connsiteY1" fmla="*/ 150019 h 742950"/>
                <a:gd name="connsiteX2" fmla="*/ 23812 w 707231"/>
                <a:gd name="connsiteY2" fmla="*/ 69057 h 742950"/>
                <a:gd name="connsiteX3" fmla="*/ 7143 w 707231"/>
                <a:gd name="connsiteY3" fmla="*/ 40482 h 742950"/>
                <a:gd name="connsiteX4" fmla="*/ 0 w 707231"/>
                <a:gd name="connsiteY4" fmla="*/ 16669 h 742950"/>
                <a:gd name="connsiteX5" fmla="*/ 4762 w 707231"/>
                <a:gd name="connsiteY5" fmla="*/ 4763 h 742950"/>
                <a:gd name="connsiteX6" fmla="*/ 14287 w 707231"/>
                <a:gd name="connsiteY6" fmla="*/ 0 h 742950"/>
                <a:gd name="connsiteX7" fmla="*/ 30956 w 707231"/>
                <a:gd name="connsiteY7" fmla="*/ 0 h 742950"/>
                <a:gd name="connsiteX8" fmla="*/ 59531 w 707231"/>
                <a:gd name="connsiteY8" fmla="*/ 11907 h 742950"/>
                <a:gd name="connsiteX9" fmla="*/ 157162 w 707231"/>
                <a:gd name="connsiteY9" fmla="*/ 64294 h 742950"/>
                <a:gd name="connsiteX10" fmla="*/ 283368 w 707231"/>
                <a:gd name="connsiteY10" fmla="*/ 135732 h 742950"/>
                <a:gd name="connsiteX11" fmla="*/ 402431 w 707231"/>
                <a:gd name="connsiteY11" fmla="*/ 202407 h 742950"/>
                <a:gd name="connsiteX12" fmla="*/ 473868 w 707231"/>
                <a:gd name="connsiteY12" fmla="*/ 242888 h 742950"/>
                <a:gd name="connsiteX13" fmla="*/ 531018 w 707231"/>
                <a:gd name="connsiteY13" fmla="*/ 280988 h 742950"/>
                <a:gd name="connsiteX14" fmla="*/ 585787 w 707231"/>
                <a:gd name="connsiteY14" fmla="*/ 319088 h 742950"/>
                <a:gd name="connsiteX15" fmla="*/ 621506 w 707231"/>
                <a:gd name="connsiteY15" fmla="*/ 350044 h 742950"/>
                <a:gd name="connsiteX16" fmla="*/ 652462 w 707231"/>
                <a:gd name="connsiteY16" fmla="*/ 381000 h 742950"/>
                <a:gd name="connsiteX17" fmla="*/ 673893 w 707231"/>
                <a:gd name="connsiteY17" fmla="*/ 416719 h 742950"/>
                <a:gd name="connsiteX18" fmla="*/ 692943 w 707231"/>
                <a:gd name="connsiteY18" fmla="*/ 464344 h 742950"/>
                <a:gd name="connsiteX19" fmla="*/ 702468 w 707231"/>
                <a:gd name="connsiteY19" fmla="*/ 523875 h 742950"/>
                <a:gd name="connsiteX20" fmla="*/ 707231 w 707231"/>
                <a:gd name="connsiteY20" fmla="*/ 583407 h 742950"/>
                <a:gd name="connsiteX21" fmla="*/ 702468 w 707231"/>
                <a:gd name="connsiteY21" fmla="*/ 650082 h 742950"/>
                <a:gd name="connsiteX22" fmla="*/ 685800 w 707231"/>
                <a:gd name="connsiteY22" fmla="*/ 700088 h 742950"/>
                <a:gd name="connsiteX23" fmla="*/ 669131 w 707231"/>
                <a:gd name="connsiteY23" fmla="*/ 726282 h 742950"/>
                <a:gd name="connsiteX24" fmla="*/ 650081 w 707231"/>
                <a:gd name="connsiteY24" fmla="*/ 740569 h 742950"/>
                <a:gd name="connsiteX25" fmla="*/ 633412 w 707231"/>
                <a:gd name="connsiteY25" fmla="*/ 742950 h 742950"/>
                <a:gd name="connsiteX26" fmla="*/ 602456 w 707231"/>
                <a:gd name="connsiteY26" fmla="*/ 738188 h 742950"/>
                <a:gd name="connsiteX27" fmla="*/ 561975 w 707231"/>
                <a:gd name="connsiteY27" fmla="*/ 714375 h 742950"/>
                <a:gd name="connsiteX28" fmla="*/ 531018 w 707231"/>
                <a:gd name="connsiteY28" fmla="*/ 688182 h 742950"/>
                <a:gd name="connsiteX29" fmla="*/ 416718 w 707231"/>
                <a:gd name="connsiteY29" fmla="*/ 542925 h 742950"/>
                <a:gd name="connsiteX30" fmla="*/ 235743 w 707231"/>
                <a:gd name="connsiteY30" fmla="*/ 3214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31" h="742950">
                  <a:moveTo>
                    <a:pt x="235743" y="321469"/>
                  </a:moveTo>
                  <a:lnTo>
                    <a:pt x="92868" y="150019"/>
                  </a:lnTo>
                  <a:lnTo>
                    <a:pt x="23812" y="69057"/>
                  </a:lnTo>
                  <a:lnTo>
                    <a:pt x="7143" y="40482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9531" y="11907"/>
                  </a:lnTo>
                  <a:lnTo>
                    <a:pt x="157162" y="64294"/>
                  </a:lnTo>
                  <a:lnTo>
                    <a:pt x="283368" y="135732"/>
                  </a:lnTo>
                  <a:lnTo>
                    <a:pt x="402431" y="202407"/>
                  </a:lnTo>
                  <a:lnTo>
                    <a:pt x="473868" y="242888"/>
                  </a:lnTo>
                  <a:lnTo>
                    <a:pt x="531018" y="280988"/>
                  </a:lnTo>
                  <a:lnTo>
                    <a:pt x="585787" y="319088"/>
                  </a:lnTo>
                  <a:lnTo>
                    <a:pt x="621506" y="350044"/>
                  </a:lnTo>
                  <a:lnTo>
                    <a:pt x="652462" y="381000"/>
                  </a:lnTo>
                  <a:lnTo>
                    <a:pt x="673893" y="416719"/>
                  </a:lnTo>
                  <a:lnTo>
                    <a:pt x="692943" y="464344"/>
                  </a:lnTo>
                  <a:lnTo>
                    <a:pt x="702468" y="523875"/>
                  </a:lnTo>
                  <a:lnTo>
                    <a:pt x="707231" y="583407"/>
                  </a:lnTo>
                  <a:lnTo>
                    <a:pt x="702468" y="650082"/>
                  </a:lnTo>
                  <a:lnTo>
                    <a:pt x="685800" y="700088"/>
                  </a:lnTo>
                  <a:lnTo>
                    <a:pt x="669131" y="726282"/>
                  </a:lnTo>
                  <a:lnTo>
                    <a:pt x="650081" y="740569"/>
                  </a:lnTo>
                  <a:lnTo>
                    <a:pt x="633412" y="742950"/>
                  </a:lnTo>
                  <a:lnTo>
                    <a:pt x="602456" y="738188"/>
                  </a:lnTo>
                  <a:lnTo>
                    <a:pt x="561975" y="714375"/>
                  </a:lnTo>
                  <a:lnTo>
                    <a:pt x="531018" y="688182"/>
                  </a:lnTo>
                  <a:lnTo>
                    <a:pt x="416718" y="542925"/>
                  </a:lnTo>
                  <a:lnTo>
                    <a:pt x="235743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7">
              <a:extLst>
                <a:ext uri="{FF2B5EF4-FFF2-40B4-BE49-F238E27FC236}">
                  <a16:creationId xmlns:a16="http://schemas.microsoft.com/office/drawing/2014/main" id="{5BDC06C6-B9AD-41CE-B791-02CDA0D8BB6E}"/>
                </a:ext>
              </a:extLst>
            </p:cNvPr>
            <p:cNvSpPr/>
            <p:nvPr/>
          </p:nvSpPr>
          <p:spPr>
            <a:xfrm>
              <a:off x="3581400" y="1889125"/>
              <a:ext cx="3441700" cy="546100"/>
            </a:xfrm>
            <a:custGeom>
              <a:avLst/>
              <a:gdLst>
                <a:gd name="connsiteX0" fmla="*/ 977900 w 3441700"/>
                <a:gd name="connsiteY0" fmla="*/ 244475 h 546100"/>
                <a:gd name="connsiteX1" fmla="*/ 1393825 w 3441700"/>
                <a:gd name="connsiteY1" fmla="*/ 200025 h 546100"/>
                <a:gd name="connsiteX2" fmla="*/ 1651000 w 3441700"/>
                <a:gd name="connsiteY2" fmla="*/ 177800 h 546100"/>
                <a:gd name="connsiteX3" fmla="*/ 1917700 w 3441700"/>
                <a:gd name="connsiteY3" fmla="*/ 155575 h 546100"/>
                <a:gd name="connsiteX4" fmla="*/ 2139950 w 3441700"/>
                <a:gd name="connsiteY4" fmla="*/ 136525 h 546100"/>
                <a:gd name="connsiteX5" fmla="*/ 2400300 w 3441700"/>
                <a:gd name="connsiteY5" fmla="*/ 107950 h 546100"/>
                <a:gd name="connsiteX6" fmla="*/ 2584450 w 3441700"/>
                <a:gd name="connsiteY6" fmla="*/ 82550 h 546100"/>
                <a:gd name="connsiteX7" fmla="*/ 2670175 w 3441700"/>
                <a:gd name="connsiteY7" fmla="*/ 69850 h 546100"/>
                <a:gd name="connsiteX8" fmla="*/ 2832100 w 3441700"/>
                <a:gd name="connsiteY8" fmla="*/ 22225 h 546100"/>
                <a:gd name="connsiteX9" fmla="*/ 2898775 w 3441700"/>
                <a:gd name="connsiteY9" fmla="*/ 0 h 546100"/>
                <a:gd name="connsiteX10" fmla="*/ 2936875 w 3441700"/>
                <a:gd name="connsiteY10" fmla="*/ 3175 h 546100"/>
                <a:gd name="connsiteX11" fmla="*/ 3054350 w 3441700"/>
                <a:gd name="connsiteY11" fmla="*/ 28575 h 546100"/>
                <a:gd name="connsiteX12" fmla="*/ 3178175 w 3441700"/>
                <a:gd name="connsiteY12" fmla="*/ 63500 h 546100"/>
                <a:gd name="connsiteX13" fmla="*/ 3254375 w 3441700"/>
                <a:gd name="connsiteY13" fmla="*/ 85725 h 546100"/>
                <a:gd name="connsiteX14" fmla="*/ 3308350 w 3441700"/>
                <a:gd name="connsiteY14" fmla="*/ 107950 h 546100"/>
                <a:gd name="connsiteX15" fmla="*/ 3340100 w 3441700"/>
                <a:gd name="connsiteY15" fmla="*/ 123825 h 546100"/>
                <a:gd name="connsiteX16" fmla="*/ 3378200 w 3441700"/>
                <a:gd name="connsiteY16" fmla="*/ 149225 h 546100"/>
                <a:gd name="connsiteX17" fmla="*/ 3400425 w 3441700"/>
                <a:gd name="connsiteY17" fmla="*/ 168275 h 546100"/>
                <a:gd name="connsiteX18" fmla="*/ 3419475 w 3441700"/>
                <a:gd name="connsiteY18" fmla="*/ 190500 h 546100"/>
                <a:gd name="connsiteX19" fmla="*/ 3429000 w 3441700"/>
                <a:gd name="connsiteY19" fmla="*/ 209550 h 546100"/>
                <a:gd name="connsiteX20" fmla="*/ 3435350 w 3441700"/>
                <a:gd name="connsiteY20" fmla="*/ 228600 h 546100"/>
                <a:gd name="connsiteX21" fmla="*/ 3441700 w 3441700"/>
                <a:gd name="connsiteY21" fmla="*/ 263525 h 546100"/>
                <a:gd name="connsiteX22" fmla="*/ 3435350 w 3441700"/>
                <a:gd name="connsiteY22" fmla="*/ 292100 h 546100"/>
                <a:gd name="connsiteX23" fmla="*/ 3422650 w 3441700"/>
                <a:gd name="connsiteY23" fmla="*/ 311150 h 546100"/>
                <a:gd name="connsiteX24" fmla="*/ 3397250 w 3441700"/>
                <a:gd name="connsiteY24" fmla="*/ 323850 h 546100"/>
                <a:gd name="connsiteX25" fmla="*/ 3362325 w 3441700"/>
                <a:gd name="connsiteY25" fmla="*/ 333375 h 546100"/>
                <a:gd name="connsiteX26" fmla="*/ 3321050 w 3441700"/>
                <a:gd name="connsiteY26" fmla="*/ 333375 h 546100"/>
                <a:gd name="connsiteX27" fmla="*/ 3190875 w 3441700"/>
                <a:gd name="connsiteY27" fmla="*/ 330200 h 546100"/>
                <a:gd name="connsiteX28" fmla="*/ 2898775 w 3441700"/>
                <a:gd name="connsiteY28" fmla="*/ 317500 h 546100"/>
                <a:gd name="connsiteX29" fmla="*/ 2635250 w 3441700"/>
                <a:gd name="connsiteY29" fmla="*/ 311150 h 546100"/>
                <a:gd name="connsiteX30" fmla="*/ 2251075 w 3441700"/>
                <a:gd name="connsiteY30" fmla="*/ 314325 h 546100"/>
                <a:gd name="connsiteX31" fmla="*/ 1879600 w 3441700"/>
                <a:gd name="connsiteY31" fmla="*/ 330200 h 546100"/>
                <a:gd name="connsiteX32" fmla="*/ 1587500 w 3441700"/>
                <a:gd name="connsiteY32" fmla="*/ 349250 h 546100"/>
                <a:gd name="connsiteX33" fmla="*/ 1374775 w 3441700"/>
                <a:gd name="connsiteY33" fmla="*/ 368300 h 546100"/>
                <a:gd name="connsiteX34" fmla="*/ 1292225 w 3441700"/>
                <a:gd name="connsiteY34" fmla="*/ 381000 h 546100"/>
                <a:gd name="connsiteX35" fmla="*/ 1139825 w 3441700"/>
                <a:gd name="connsiteY35" fmla="*/ 393700 h 546100"/>
                <a:gd name="connsiteX36" fmla="*/ 923925 w 3441700"/>
                <a:gd name="connsiteY36" fmla="*/ 415925 h 546100"/>
                <a:gd name="connsiteX37" fmla="*/ 708025 w 3441700"/>
                <a:gd name="connsiteY37" fmla="*/ 444500 h 546100"/>
                <a:gd name="connsiteX38" fmla="*/ 460375 w 3441700"/>
                <a:gd name="connsiteY38" fmla="*/ 479425 h 546100"/>
                <a:gd name="connsiteX39" fmla="*/ 250825 w 3441700"/>
                <a:gd name="connsiteY39" fmla="*/ 511175 h 546100"/>
                <a:gd name="connsiteX40" fmla="*/ 57150 w 3441700"/>
                <a:gd name="connsiteY40" fmla="*/ 546100 h 546100"/>
                <a:gd name="connsiteX41" fmla="*/ 0 w 3441700"/>
                <a:gd name="connsiteY41" fmla="*/ 336550 h 546100"/>
                <a:gd name="connsiteX42" fmla="*/ 254000 w 3441700"/>
                <a:gd name="connsiteY42" fmla="*/ 317500 h 546100"/>
                <a:gd name="connsiteX43" fmla="*/ 723900 w 3441700"/>
                <a:gd name="connsiteY43" fmla="*/ 273050 h 546100"/>
                <a:gd name="connsiteX44" fmla="*/ 977900 w 3441700"/>
                <a:gd name="connsiteY44" fmla="*/ 2444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41700" h="546100">
                  <a:moveTo>
                    <a:pt x="977900" y="244475"/>
                  </a:moveTo>
                  <a:lnTo>
                    <a:pt x="1393825" y="200025"/>
                  </a:lnTo>
                  <a:lnTo>
                    <a:pt x="1651000" y="177800"/>
                  </a:lnTo>
                  <a:lnTo>
                    <a:pt x="1917700" y="155575"/>
                  </a:lnTo>
                  <a:lnTo>
                    <a:pt x="2139950" y="136525"/>
                  </a:lnTo>
                  <a:lnTo>
                    <a:pt x="2400300" y="107950"/>
                  </a:lnTo>
                  <a:lnTo>
                    <a:pt x="2584450" y="82550"/>
                  </a:lnTo>
                  <a:lnTo>
                    <a:pt x="2670175" y="69850"/>
                  </a:lnTo>
                  <a:lnTo>
                    <a:pt x="2832100" y="22225"/>
                  </a:lnTo>
                  <a:lnTo>
                    <a:pt x="2898775" y="0"/>
                  </a:lnTo>
                  <a:lnTo>
                    <a:pt x="2936875" y="3175"/>
                  </a:lnTo>
                  <a:lnTo>
                    <a:pt x="3054350" y="28575"/>
                  </a:lnTo>
                  <a:lnTo>
                    <a:pt x="3178175" y="63500"/>
                  </a:lnTo>
                  <a:lnTo>
                    <a:pt x="3254375" y="85725"/>
                  </a:lnTo>
                  <a:lnTo>
                    <a:pt x="3308350" y="107950"/>
                  </a:lnTo>
                  <a:lnTo>
                    <a:pt x="3340100" y="123825"/>
                  </a:lnTo>
                  <a:lnTo>
                    <a:pt x="3378200" y="149225"/>
                  </a:lnTo>
                  <a:lnTo>
                    <a:pt x="3400425" y="168275"/>
                  </a:lnTo>
                  <a:lnTo>
                    <a:pt x="3419475" y="190500"/>
                  </a:lnTo>
                  <a:lnTo>
                    <a:pt x="3429000" y="209550"/>
                  </a:lnTo>
                  <a:lnTo>
                    <a:pt x="3435350" y="228600"/>
                  </a:lnTo>
                  <a:lnTo>
                    <a:pt x="3441700" y="263525"/>
                  </a:lnTo>
                  <a:lnTo>
                    <a:pt x="3435350" y="292100"/>
                  </a:lnTo>
                  <a:lnTo>
                    <a:pt x="3422650" y="311150"/>
                  </a:lnTo>
                  <a:lnTo>
                    <a:pt x="3397250" y="323850"/>
                  </a:lnTo>
                  <a:lnTo>
                    <a:pt x="3362325" y="333375"/>
                  </a:lnTo>
                  <a:lnTo>
                    <a:pt x="3321050" y="333375"/>
                  </a:lnTo>
                  <a:lnTo>
                    <a:pt x="3190875" y="330200"/>
                  </a:lnTo>
                  <a:lnTo>
                    <a:pt x="2898775" y="317500"/>
                  </a:lnTo>
                  <a:lnTo>
                    <a:pt x="2635250" y="311150"/>
                  </a:lnTo>
                  <a:lnTo>
                    <a:pt x="2251075" y="314325"/>
                  </a:lnTo>
                  <a:lnTo>
                    <a:pt x="1879600" y="330200"/>
                  </a:lnTo>
                  <a:lnTo>
                    <a:pt x="1587500" y="349250"/>
                  </a:lnTo>
                  <a:lnTo>
                    <a:pt x="1374775" y="368300"/>
                  </a:lnTo>
                  <a:lnTo>
                    <a:pt x="1292225" y="381000"/>
                  </a:lnTo>
                  <a:lnTo>
                    <a:pt x="1139825" y="393700"/>
                  </a:lnTo>
                  <a:lnTo>
                    <a:pt x="923925" y="415925"/>
                  </a:lnTo>
                  <a:lnTo>
                    <a:pt x="708025" y="444500"/>
                  </a:lnTo>
                  <a:lnTo>
                    <a:pt x="460375" y="479425"/>
                  </a:lnTo>
                  <a:lnTo>
                    <a:pt x="250825" y="511175"/>
                  </a:lnTo>
                  <a:lnTo>
                    <a:pt x="57150" y="546100"/>
                  </a:lnTo>
                  <a:lnTo>
                    <a:pt x="0" y="336550"/>
                  </a:lnTo>
                  <a:lnTo>
                    <a:pt x="254000" y="317500"/>
                  </a:lnTo>
                  <a:lnTo>
                    <a:pt x="723900" y="273050"/>
                  </a:lnTo>
                  <a:lnTo>
                    <a:pt x="977900" y="244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9DE2A364-EE09-4C24-A69A-1E725DF5184E}"/>
                </a:ext>
              </a:extLst>
            </p:cNvPr>
            <p:cNvSpPr/>
            <p:nvPr/>
          </p:nvSpPr>
          <p:spPr>
            <a:xfrm rot="16200000">
              <a:off x="1536701" y="3246437"/>
              <a:ext cx="3371850" cy="1038225"/>
            </a:xfrm>
            <a:custGeom>
              <a:avLst/>
              <a:gdLst>
                <a:gd name="connsiteX0" fmla="*/ 1736238 w 3371499"/>
                <a:gd name="connsiteY0" fmla="*/ 647933 h 1037816"/>
                <a:gd name="connsiteX1" fmla="*/ 1882093 w 3371499"/>
                <a:gd name="connsiteY1" fmla="*/ 673178 h 1037816"/>
                <a:gd name="connsiteX2" fmla="*/ 2039168 w 3371499"/>
                <a:gd name="connsiteY2" fmla="*/ 695617 h 1037816"/>
                <a:gd name="connsiteX3" fmla="*/ 2196243 w 3371499"/>
                <a:gd name="connsiteY3" fmla="*/ 715251 h 1037816"/>
                <a:gd name="connsiteX4" fmla="*/ 2389781 w 3371499"/>
                <a:gd name="connsiteY4" fmla="*/ 732081 h 1037816"/>
                <a:gd name="connsiteX5" fmla="*/ 2572100 w 3371499"/>
                <a:gd name="connsiteY5" fmla="*/ 743300 h 1037816"/>
                <a:gd name="connsiteX6" fmla="*/ 2731980 w 3371499"/>
                <a:gd name="connsiteY6" fmla="*/ 748910 h 1037816"/>
                <a:gd name="connsiteX7" fmla="*/ 2807712 w 3371499"/>
                <a:gd name="connsiteY7" fmla="*/ 748910 h 1037816"/>
                <a:gd name="connsiteX8" fmla="*/ 2917104 w 3371499"/>
                <a:gd name="connsiteY8" fmla="*/ 743300 h 1037816"/>
                <a:gd name="connsiteX9" fmla="*/ 2995641 w 3371499"/>
                <a:gd name="connsiteY9" fmla="*/ 732081 h 1037816"/>
                <a:gd name="connsiteX10" fmla="*/ 3071374 w 3371499"/>
                <a:gd name="connsiteY10" fmla="*/ 715251 h 1037816"/>
                <a:gd name="connsiteX11" fmla="*/ 3138692 w 3371499"/>
                <a:gd name="connsiteY11" fmla="*/ 695617 h 1037816"/>
                <a:gd name="connsiteX12" fmla="*/ 3206009 w 3371499"/>
                <a:gd name="connsiteY12" fmla="*/ 664763 h 1037816"/>
                <a:gd name="connsiteX13" fmla="*/ 3264912 w 3371499"/>
                <a:gd name="connsiteY13" fmla="*/ 631104 h 1037816"/>
                <a:gd name="connsiteX14" fmla="*/ 3323816 w 3371499"/>
                <a:gd name="connsiteY14" fmla="*/ 589030 h 1037816"/>
                <a:gd name="connsiteX15" fmla="*/ 3340645 w 3371499"/>
                <a:gd name="connsiteY15" fmla="*/ 583421 h 1037816"/>
                <a:gd name="connsiteX16" fmla="*/ 3354670 w 3371499"/>
                <a:gd name="connsiteY16" fmla="*/ 580616 h 1037816"/>
                <a:gd name="connsiteX17" fmla="*/ 3365889 w 3371499"/>
                <a:gd name="connsiteY17" fmla="*/ 583421 h 1037816"/>
                <a:gd name="connsiteX18" fmla="*/ 3368694 w 3371499"/>
                <a:gd name="connsiteY18" fmla="*/ 591835 h 1037816"/>
                <a:gd name="connsiteX19" fmla="*/ 3371499 w 3371499"/>
                <a:gd name="connsiteY19" fmla="*/ 600250 h 1037816"/>
                <a:gd name="connsiteX20" fmla="*/ 3360279 w 3371499"/>
                <a:gd name="connsiteY20" fmla="*/ 639519 h 1037816"/>
                <a:gd name="connsiteX21" fmla="*/ 3326620 w 3371499"/>
                <a:gd name="connsiteY21" fmla="*/ 726471 h 1037816"/>
                <a:gd name="connsiteX22" fmla="*/ 3278937 w 3371499"/>
                <a:gd name="connsiteY22" fmla="*/ 830253 h 1037816"/>
                <a:gd name="connsiteX23" fmla="*/ 3222839 w 3371499"/>
                <a:gd name="connsiteY23" fmla="*/ 925619 h 1037816"/>
                <a:gd name="connsiteX24" fmla="*/ 3032105 w 3371499"/>
                <a:gd name="connsiteY24" fmla="*/ 987327 h 1037816"/>
                <a:gd name="connsiteX25" fmla="*/ 2990031 w 3371499"/>
                <a:gd name="connsiteY25" fmla="*/ 1009767 h 1037816"/>
                <a:gd name="connsiteX26" fmla="*/ 2925519 w 3371499"/>
                <a:gd name="connsiteY26" fmla="*/ 1032206 h 1037816"/>
                <a:gd name="connsiteX27" fmla="*/ 2875030 w 3371499"/>
                <a:gd name="connsiteY27" fmla="*/ 1037816 h 1037816"/>
                <a:gd name="connsiteX28" fmla="*/ 2818932 w 3371499"/>
                <a:gd name="connsiteY28" fmla="*/ 1037816 h 1037816"/>
                <a:gd name="connsiteX29" fmla="*/ 2740395 w 3371499"/>
                <a:gd name="connsiteY29" fmla="*/ 1032206 h 1037816"/>
                <a:gd name="connsiteX30" fmla="*/ 2538441 w 3371499"/>
                <a:gd name="connsiteY30" fmla="*/ 1012572 h 1037816"/>
                <a:gd name="connsiteX31" fmla="*/ 2342098 w 3371499"/>
                <a:gd name="connsiteY31" fmla="*/ 987327 h 1037816"/>
                <a:gd name="connsiteX32" fmla="*/ 2112095 w 3371499"/>
                <a:gd name="connsiteY32" fmla="*/ 948059 h 1037816"/>
                <a:gd name="connsiteX33" fmla="*/ 1887703 w 3371499"/>
                <a:gd name="connsiteY33" fmla="*/ 903180 h 1037816"/>
                <a:gd name="connsiteX34" fmla="*/ 1680139 w 3371499"/>
                <a:gd name="connsiteY34" fmla="*/ 852692 h 1037816"/>
                <a:gd name="connsiteX35" fmla="*/ 1486601 w 3371499"/>
                <a:gd name="connsiteY35" fmla="*/ 805008 h 1037816"/>
                <a:gd name="connsiteX36" fmla="*/ 1259403 w 3371499"/>
                <a:gd name="connsiteY36" fmla="*/ 740495 h 1037816"/>
                <a:gd name="connsiteX37" fmla="*/ 1099524 w 3371499"/>
                <a:gd name="connsiteY37" fmla="*/ 690007 h 1037816"/>
                <a:gd name="connsiteX38" fmla="*/ 936839 w 3371499"/>
                <a:gd name="connsiteY38" fmla="*/ 628299 h 1037816"/>
                <a:gd name="connsiteX39" fmla="*/ 790984 w 3371499"/>
                <a:gd name="connsiteY39" fmla="*/ 566591 h 1037816"/>
                <a:gd name="connsiteX40" fmla="*/ 681592 w 3371499"/>
                <a:gd name="connsiteY40" fmla="*/ 513298 h 1037816"/>
                <a:gd name="connsiteX41" fmla="*/ 575006 w 3371499"/>
                <a:gd name="connsiteY41" fmla="*/ 457200 h 1037816"/>
                <a:gd name="connsiteX42" fmla="*/ 431955 w 3371499"/>
                <a:gd name="connsiteY42" fmla="*/ 373053 h 1037816"/>
                <a:gd name="connsiteX43" fmla="*/ 263661 w 3371499"/>
                <a:gd name="connsiteY43" fmla="*/ 260856 h 1037816"/>
                <a:gd name="connsiteX44" fmla="*/ 151465 w 3371499"/>
                <a:gd name="connsiteY44" fmla="*/ 173904 h 1037816"/>
                <a:gd name="connsiteX45" fmla="*/ 70122 w 3371499"/>
                <a:gd name="connsiteY45" fmla="*/ 109391 h 1037816"/>
                <a:gd name="connsiteX46" fmla="*/ 19634 w 3371499"/>
                <a:gd name="connsiteY46" fmla="*/ 61708 h 1037816"/>
                <a:gd name="connsiteX47" fmla="*/ 2804 w 3371499"/>
                <a:gd name="connsiteY47" fmla="*/ 33659 h 1037816"/>
                <a:gd name="connsiteX48" fmla="*/ 0 w 3371499"/>
                <a:gd name="connsiteY48" fmla="*/ 11219 h 1037816"/>
                <a:gd name="connsiteX49" fmla="*/ 2804 w 3371499"/>
                <a:gd name="connsiteY49" fmla="*/ 5610 h 1037816"/>
                <a:gd name="connsiteX50" fmla="*/ 11219 w 3371499"/>
                <a:gd name="connsiteY50" fmla="*/ 0 h 1037816"/>
                <a:gd name="connsiteX51" fmla="*/ 30854 w 3371499"/>
                <a:gd name="connsiteY51" fmla="*/ 0 h 1037816"/>
                <a:gd name="connsiteX52" fmla="*/ 70122 w 3371499"/>
                <a:gd name="connsiteY52" fmla="*/ 19634 h 1037816"/>
                <a:gd name="connsiteX53" fmla="*/ 187928 w 3371499"/>
                <a:gd name="connsiteY53" fmla="*/ 84147 h 1037816"/>
                <a:gd name="connsiteX54" fmla="*/ 345003 w 3371499"/>
                <a:gd name="connsiteY54" fmla="*/ 165489 h 1037816"/>
                <a:gd name="connsiteX55" fmla="*/ 504883 w 3371499"/>
                <a:gd name="connsiteY55" fmla="*/ 241222 h 1037816"/>
                <a:gd name="connsiteX56" fmla="*/ 661958 w 3371499"/>
                <a:gd name="connsiteY56" fmla="*/ 314149 h 1037816"/>
                <a:gd name="connsiteX57" fmla="*/ 807813 w 3371499"/>
                <a:gd name="connsiteY57" fmla="*/ 373053 h 1037816"/>
                <a:gd name="connsiteX58" fmla="*/ 992937 w 3371499"/>
                <a:gd name="connsiteY58" fmla="*/ 445980 h 1037816"/>
                <a:gd name="connsiteX59" fmla="*/ 1220135 w 3371499"/>
                <a:gd name="connsiteY59" fmla="*/ 521713 h 1037816"/>
                <a:gd name="connsiteX60" fmla="*/ 1461357 w 3371499"/>
                <a:gd name="connsiteY60" fmla="*/ 591835 h 1037816"/>
                <a:gd name="connsiteX61" fmla="*/ 1736238 w 3371499"/>
                <a:gd name="connsiteY61" fmla="*/ 647933 h 103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71499" h="1037816">
                  <a:moveTo>
                    <a:pt x="1736238" y="647933"/>
                  </a:moveTo>
                  <a:lnTo>
                    <a:pt x="1882093" y="673178"/>
                  </a:lnTo>
                  <a:lnTo>
                    <a:pt x="2039168" y="695617"/>
                  </a:lnTo>
                  <a:lnTo>
                    <a:pt x="2196243" y="715251"/>
                  </a:lnTo>
                  <a:lnTo>
                    <a:pt x="2389781" y="732081"/>
                  </a:lnTo>
                  <a:lnTo>
                    <a:pt x="2572100" y="743300"/>
                  </a:lnTo>
                  <a:lnTo>
                    <a:pt x="2731980" y="748910"/>
                  </a:lnTo>
                  <a:lnTo>
                    <a:pt x="2807712" y="748910"/>
                  </a:lnTo>
                  <a:lnTo>
                    <a:pt x="2917104" y="743300"/>
                  </a:lnTo>
                  <a:lnTo>
                    <a:pt x="2995641" y="732081"/>
                  </a:lnTo>
                  <a:lnTo>
                    <a:pt x="3071374" y="715251"/>
                  </a:lnTo>
                  <a:lnTo>
                    <a:pt x="3138692" y="695617"/>
                  </a:lnTo>
                  <a:lnTo>
                    <a:pt x="3206009" y="664763"/>
                  </a:lnTo>
                  <a:lnTo>
                    <a:pt x="3264912" y="631104"/>
                  </a:lnTo>
                  <a:lnTo>
                    <a:pt x="3323816" y="589030"/>
                  </a:lnTo>
                  <a:lnTo>
                    <a:pt x="3340645" y="583421"/>
                  </a:lnTo>
                  <a:lnTo>
                    <a:pt x="3354670" y="580616"/>
                  </a:lnTo>
                  <a:lnTo>
                    <a:pt x="3365889" y="583421"/>
                  </a:lnTo>
                  <a:lnTo>
                    <a:pt x="3368694" y="591835"/>
                  </a:lnTo>
                  <a:lnTo>
                    <a:pt x="3371499" y="600250"/>
                  </a:lnTo>
                  <a:lnTo>
                    <a:pt x="3360279" y="639519"/>
                  </a:lnTo>
                  <a:lnTo>
                    <a:pt x="3326620" y="726471"/>
                  </a:lnTo>
                  <a:lnTo>
                    <a:pt x="3278937" y="830253"/>
                  </a:lnTo>
                  <a:lnTo>
                    <a:pt x="3222839" y="925619"/>
                  </a:lnTo>
                  <a:lnTo>
                    <a:pt x="3032105" y="987327"/>
                  </a:lnTo>
                  <a:lnTo>
                    <a:pt x="2990031" y="1009767"/>
                  </a:lnTo>
                  <a:lnTo>
                    <a:pt x="2925519" y="1032206"/>
                  </a:lnTo>
                  <a:lnTo>
                    <a:pt x="2875030" y="1037816"/>
                  </a:lnTo>
                  <a:lnTo>
                    <a:pt x="2818932" y="1037816"/>
                  </a:lnTo>
                  <a:lnTo>
                    <a:pt x="2740395" y="1032206"/>
                  </a:lnTo>
                  <a:lnTo>
                    <a:pt x="2538441" y="1012572"/>
                  </a:lnTo>
                  <a:lnTo>
                    <a:pt x="2342098" y="987327"/>
                  </a:lnTo>
                  <a:lnTo>
                    <a:pt x="2112095" y="948059"/>
                  </a:lnTo>
                  <a:lnTo>
                    <a:pt x="1887703" y="903180"/>
                  </a:lnTo>
                  <a:lnTo>
                    <a:pt x="1680139" y="852692"/>
                  </a:lnTo>
                  <a:lnTo>
                    <a:pt x="1486601" y="805008"/>
                  </a:lnTo>
                  <a:lnTo>
                    <a:pt x="1259403" y="740495"/>
                  </a:lnTo>
                  <a:lnTo>
                    <a:pt x="1099524" y="690007"/>
                  </a:lnTo>
                  <a:lnTo>
                    <a:pt x="936839" y="628299"/>
                  </a:lnTo>
                  <a:lnTo>
                    <a:pt x="790984" y="566591"/>
                  </a:lnTo>
                  <a:lnTo>
                    <a:pt x="681592" y="513298"/>
                  </a:lnTo>
                  <a:lnTo>
                    <a:pt x="575006" y="457200"/>
                  </a:lnTo>
                  <a:lnTo>
                    <a:pt x="431955" y="373053"/>
                  </a:lnTo>
                  <a:lnTo>
                    <a:pt x="263661" y="260856"/>
                  </a:lnTo>
                  <a:lnTo>
                    <a:pt x="151465" y="173904"/>
                  </a:lnTo>
                  <a:lnTo>
                    <a:pt x="70122" y="109391"/>
                  </a:lnTo>
                  <a:lnTo>
                    <a:pt x="19634" y="61708"/>
                  </a:lnTo>
                  <a:lnTo>
                    <a:pt x="2804" y="33659"/>
                  </a:lnTo>
                  <a:lnTo>
                    <a:pt x="0" y="11219"/>
                  </a:lnTo>
                  <a:lnTo>
                    <a:pt x="2804" y="5610"/>
                  </a:lnTo>
                  <a:lnTo>
                    <a:pt x="11219" y="0"/>
                  </a:lnTo>
                  <a:lnTo>
                    <a:pt x="30854" y="0"/>
                  </a:lnTo>
                  <a:lnTo>
                    <a:pt x="70122" y="19634"/>
                  </a:lnTo>
                  <a:lnTo>
                    <a:pt x="187928" y="84147"/>
                  </a:lnTo>
                  <a:lnTo>
                    <a:pt x="345003" y="165489"/>
                  </a:lnTo>
                  <a:lnTo>
                    <a:pt x="504883" y="241222"/>
                  </a:lnTo>
                  <a:lnTo>
                    <a:pt x="661958" y="314149"/>
                  </a:lnTo>
                  <a:lnTo>
                    <a:pt x="807813" y="373053"/>
                  </a:lnTo>
                  <a:lnTo>
                    <a:pt x="992937" y="445980"/>
                  </a:lnTo>
                  <a:lnTo>
                    <a:pt x="1220135" y="521713"/>
                  </a:lnTo>
                  <a:lnTo>
                    <a:pt x="1461357" y="591835"/>
                  </a:lnTo>
                  <a:lnTo>
                    <a:pt x="1736238" y="647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4">
              <a:extLst>
                <a:ext uri="{FF2B5EF4-FFF2-40B4-BE49-F238E27FC236}">
                  <a16:creationId xmlns:a16="http://schemas.microsoft.com/office/drawing/2014/main" id="{402608E5-F6D2-4E16-9AD1-2114DAF5DA47}"/>
                </a:ext>
              </a:extLst>
            </p:cNvPr>
            <p:cNvSpPr/>
            <p:nvPr/>
          </p:nvSpPr>
          <p:spPr>
            <a:xfrm rot="16200000">
              <a:off x="2978944" y="4590257"/>
              <a:ext cx="2438400" cy="334962"/>
            </a:xfrm>
            <a:custGeom>
              <a:avLst/>
              <a:gdLst>
                <a:gd name="connsiteX0" fmla="*/ 1278731 w 2438400"/>
                <a:gd name="connsiteY0" fmla="*/ 326232 h 335757"/>
                <a:gd name="connsiteX1" fmla="*/ 1707356 w 2438400"/>
                <a:gd name="connsiteY1" fmla="*/ 328613 h 335757"/>
                <a:gd name="connsiteX2" fmla="*/ 2002631 w 2438400"/>
                <a:gd name="connsiteY2" fmla="*/ 330994 h 335757"/>
                <a:gd name="connsiteX3" fmla="*/ 2281238 w 2438400"/>
                <a:gd name="connsiteY3" fmla="*/ 335757 h 335757"/>
                <a:gd name="connsiteX4" fmla="*/ 2324100 w 2438400"/>
                <a:gd name="connsiteY4" fmla="*/ 335757 h 335757"/>
                <a:gd name="connsiteX5" fmla="*/ 2355056 w 2438400"/>
                <a:gd name="connsiteY5" fmla="*/ 321469 h 335757"/>
                <a:gd name="connsiteX6" fmla="*/ 2438400 w 2438400"/>
                <a:gd name="connsiteY6" fmla="*/ 273844 h 335757"/>
                <a:gd name="connsiteX7" fmla="*/ 2140744 w 2438400"/>
                <a:gd name="connsiteY7" fmla="*/ 92869 h 335757"/>
                <a:gd name="connsiteX8" fmla="*/ 2105025 w 2438400"/>
                <a:gd name="connsiteY8" fmla="*/ 116682 h 335757"/>
                <a:gd name="connsiteX9" fmla="*/ 2062163 w 2438400"/>
                <a:gd name="connsiteY9" fmla="*/ 126207 h 335757"/>
                <a:gd name="connsiteX10" fmla="*/ 1959769 w 2438400"/>
                <a:gd name="connsiteY10" fmla="*/ 135732 h 335757"/>
                <a:gd name="connsiteX11" fmla="*/ 1731169 w 2438400"/>
                <a:gd name="connsiteY11" fmla="*/ 133350 h 335757"/>
                <a:gd name="connsiteX12" fmla="*/ 1581150 w 2438400"/>
                <a:gd name="connsiteY12" fmla="*/ 130969 h 335757"/>
                <a:gd name="connsiteX13" fmla="*/ 1354931 w 2438400"/>
                <a:gd name="connsiteY13" fmla="*/ 126207 h 335757"/>
                <a:gd name="connsiteX14" fmla="*/ 1200150 w 2438400"/>
                <a:gd name="connsiteY14" fmla="*/ 121444 h 335757"/>
                <a:gd name="connsiteX15" fmla="*/ 1023938 w 2438400"/>
                <a:gd name="connsiteY15" fmla="*/ 109538 h 335757"/>
                <a:gd name="connsiteX16" fmla="*/ 900113 w 2438400"/>
                <a:gd name="connsiteY16" fmla="*/ 100013 h 335757"/>
                <a:gd name="connsiteX17" fmla="*/ 797719 w 2438400"/>
                <a:gd name="connsiteY17" fmla="*/ 88107 h 335757"/>
                <a:gd name="connsiteX18" fmla="*/ 654844 w 2438400"/>
                <a:gd name="connsiteY18" fmla="*/ 66675 h 335757"/>
                <a:gd name="connsiteX19" fmla="*/ 545306 w 2438400"/>
                <a:gd name="connsiteY19" fmla="*/ 42863 h 335757"/>
                <a:gd name="connsiteX20" fmla="*/ 469106 w 2438400"/>
                <a:gd name="connsiteY20" fmla="*/ 21432 h 335757"/>
                <a:gd name="connsiteX21" fmla="*/ 442913 w 2438400"/>
                <a:gd name="connsiteY21" fmla="*/ 14288 h 335757"/>
                <a:gd name="connsiteX22" fmla="*/ 407194 w 2438400"/>
                <a:gd name="connsiteY22" fmla="*/ 2382 h 335757"/>
                <a:gd name="connsiteX23" fmla="*/ 383381 w 2438400"/>
                <a:gd name="connsiteY23" fmla="*/ 0 h 335757"/>
                <a:gd name="connsiteX24" fmla="*/ 307181 w 2438400"/>
                <a:gd name="connsiteY24" fmla="*/ 7144 h 335757"/>
                <a:gd name="connsiteX25" fmla="*/ 233363 w 2438400"/>
                <a:gd name="connsiteY25" fmla="*/ 19050 h 335757"/>
                <a:gd name="connsiteX26" fmla="*/ 161925 w 2438400"/>
                <a:gd name="connsiteY26" fmla="*/ 42863 h 335757"/>
                <a:gd name="connsiteX27" fmla="*/ 104775 w 2438400"/>
                <a:gd name="connsiteY27" fmla="*/ 61913 h 335757"/>
                <a:gd name="connsiteX28" fmla="*/ 66675 w 2438400"/>
                <a:gd name="connsiteY28" fmla="*/ 83344 h 335757"/>
                <a:gd name="connsiteX29" fmla="*/ 33338 w 2438400"/>
                <a:gd name="connsiteY29" fmla="*/ 109538 h 335757"/>
                <a:gd name="connsiteX30" fmla="*/ 11906 w 2438400"/>
                <a:gd name="connsiteY30" fmla="*/ 138113 h 335757"/>
                <a:gd name="connsiteX31" fmla="*/ 0 w 2438400"/>
                <a:gd name="connsiteY31" fmla="*/ 171450 h 335757"/>
                <a:gd name="connsiteX32" fmla="*/ 0 w 2438400"/>
                <a:gd name="connsiteY32" fmla="*/ 192882 h 335757"/>
                <a:gd name="connsiteX33" fmla="*/ 2381 w 2438400"/>
                <a:gd name="connsiteY33" fmla="*/ 216694 h 335757"/>
                <a:gd name="connsiteX34" fmla="*/ 14288 w 2438400"/>
                <a:gd name="connsiteY34" fmla="*/ 238125 h 335757"/>
                <a:gd name="connsiteX35" fmla="*/ 26194 w 2438400"/>
                <a:gd name="connsiteY35" fmla="*/ 252413 h 335757"/>
                <a:gd name="connsiteX36" fmla="*/ 42863 w 2438400"/>
                <a:gd name="connsiteY36" fmla="*/ 266700 h 335757"/>
                <a:gd name="connsiteX37" fmla="*/ 69056 w 2438400"/>
                <a:gd name="connsiteY37" fmla="*/ 280988 h 335757"/>
                <a:gd name="connsiteX38" fmla="*/ 119063 w 2438400"/>
                <a:gd name="connsiteY38" fmla="*/ 304800 h 335757"/>
                <a:gd name="connsiteX39" fmla="*/ 197644 w 2438400"/>
                <a:gd name="connsiteY39" fmla="*/ 333375 h 335757"/>
                <a:gd name="connsiteX40" fmla="*/ 226219 w 2438400"/>
                <a:gd name="connsiteY40" fmla="*/ 335757 h 335757"/>
                <a:gd name="connsiteX41" fmla="*/ 392906 w 2438400"/>
                <a:gd name="connsiteY41" fmla="*/ 330994 h 335757"/>
                <a:gd name="connsiteX42" fmla="*/ 638175 w 2438400"/>
                <a:gd name="connsiteY42" fmla="*/ 326232 h 335757"/>
                <a:gd name="connsiteX43" fmla="*/ 983456 w 2438400"/>
                <a:gd name="connsiteY43" fmla="*/ 323850 h 335757"/>
                <a:gd name="connsiteX44" fmla="*/ 1278731 w 2438400"/>
                <a:gd name="connsiteY44" fmla="*/ 326232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38400" h="335757">
                  <a:moveTo>
                    <a:pt x="1278731" y="326232"/>
                  </a:moveTo>
                  <a:lnTo>
                    <a:pt x="1707356" y="328613"/>
                  </a:lnTo>
                  <a:lnTo>
                    <a:pt x="2002631" y="330994"/>
                  </a:lnTo>
                  <a:lnTo>
                    <a:pt x="2281238" y="335757"/>
                  </a:lnTo>
                  <a:lnTo>
                    <a:pt x="2324100" y="335757"/>
                  </a:lnTo>
                  <a:lnTo>
                    <a:pt x="2355056" y="321469"/>
                  </a:lnTo>
                  <a:lnTo>
                    <a:pt x="2438400" y="273844"/>
                  </a:lnTo>
                  <a:lnTo>
                    <a:pt x="2140744" y="92869"/>
                  </a:lnTo>
                  <a:lnTo>
                    <a:pt x="2105025" y="116682"/>
                  </a:lnTo>
                  <a:lnTo>
                    <a:pt x="2062163" y="126207"/>
                  </a:lnTo>
                  <a:lnTo>
                    <a:pt x="1959769" y="135732"/>
                  </a:lnTo>
                  <a:lnTo>
                    <a:pt x="1731169" y="133350"/>
                  </a:lnTo>
                  <a:lnTo>
                    <a:pt x="1581150" y="130969"/>
                  </a:lnTo>
                  <a:lnTo>
                    <a:pt x="1354931" y="126207"/>
                  </a:lnTo>
                  <a:lnTo>
                    <a:pt x="1200150" y="121444"/>
                  </a:lnTo>
                  <a:lnTo>
                    <a:pt x="1023938" y="109538"/>
                  </a:lnTo>
                  <a:lnTo>
                    <a:pt x="900113" y="100013"/>
                  </a:lnTo>
                  <a:lnTo>
                    <a:pt x="797719" y="88107"/>
                  </a:lnTo>
                  <a:lnTo>
                    <a:pt x="654844" y="66675"/>
                  </a:lnTo>
                  <a:lnTo>
                    <a:pt x="545306" y="42863"/>
                  </a:lnTo>
                  <a:lnTo>
                    <a:pt x="469106" y="21432"/>
                  </a:lnTo>
                  <a:lnTo>
                    <a:pt x="442913" y="14288"/>
                  </a:lnTo>
                  <a:lnTo>
                    <a:pt x="407194" y="2382"/>
                  </a:lnTo>
                  <a:lnTo>
                    <a:pt x="383381" y="0"/>
                  </a:lnTo>
                  <a:lnTo>
                    <a:pt x="307181" y="7144"/>
                  </a:lnTo>
                  <a:lnTo>
                    <a:pt x="233363" y="19050"/>
                  </a:lnTo>
                  <a:lnTo>
                    <a:pt x="161925" y="42863"/>
                  </a:lnTo>
                  <a:lnTo>
                    <a:pt x="104775" y="61913"/>
                  </a:lnTo>
                  <a:lnTo>
                    <a:pt x="66675" y="83344"/>
                  </a:lnTo>
                  <a:lnTo>
                    <a:pt x="33338" y="109538"/>
                  </a:lnTo>
                  <a:lnTo>
                    <a:pt x="11906" y="138113"/>
                  </a:lnTo>
                  <a:lnTo>
                    <a:pt x="0" y="171450"/>
                  </a:lnTo>
                  <a:lnTo>
                    <a:pt x="0" y="192882"/>
                  </a:lnTo>
                  <a:lnTo>
                    <a:pt x="2381" y="216694"/>
                  </a:lnTo>
                  <a:lnTo>
                    <a:pt x="14288" y="238125"/>
                  </a:lnTo>
                  <a:lnTo>
                    <a:pt x="26194" y="252413"/>
                  </a:lnTo>
                  <a:lnTo>
                    <a:pt x="42863" y="266700"/>
                  </a:lnTo>
                  <a:lnTo>
                    <a:pt x="69056" y="280988"/>
                  </a:lnTo>
                  <a:lnTo>
                    <a:pt x="119063" y="304800"/>
                  </a:lnTo>
                  <a:lnTo>
                    <a:pt x="197644" y="333375"/>
                  </a:lnTo>
                  <a:lnTo>
                    <a:pt x="226219" y="335757"/>
                  </a:lnTo>
                  <a:lnTo>
                    <a:pt x="392906" y="330994"/>
                  </a:lnTo>
                  <a:lnTo>
                    <a:pt x="638175" y="326232"/>
                  </a:lnTo>
                  <a:lnTo>
                    <a:pt x="983456" y="323850"/>
                  </a:lnTo>
                  <a:lnTo>
                    <a:pt x="1278731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F25EF15E-326F-4C59-8D26-15D560B04475}"/>
                </a:ext>
              </a:extLst>
            </p:cNvPr>
            <p:cNvSpPr/>
            <p:nvPr/>
          </p:nvSpPr>
          <p:spPr>
            <a:xfrm rot="16200000">
              <a:off x="4199731" y="3982244"/>
              <a:ext cx="3667125" cy="547688"/>
            </a:xfrm>
            <a:custGeom>
              <a:avLst/>
              <a:gdLst>
                <a:gd name="connsiteX0" fmla="*/ 1691789 w 3666536"/>
                <a:gd name="connsiteY0" fmla="*/ 250194 h 548044"/>
                <a:gd name="connsiteX1" fmla="*/ 2120693 w 3666536"/>
                <a:gd name="connsiteY1" fmla="*/ 229344 h 548044"/>
                <a:gd name="connsiteX2" fmla="*/ 2519813 w 3666536"/>
                <a:gd name="connsiteY2" fmla="*/ 211473 h 548044"/>
                <a:gd name="connsiteX3" fmla="*/ 2781921 w 3666536"/>
                <a:gd name="connsiteY3" fmla="*/ 214452 h 548044"/>
                <a:gd name="connsiteX4" fmla="*/ 3026158 w 3666536"/>
                <a:gd name="connsiteY4" fmla="*/ 214452 h 548044"/>
                <a:gd name="connsiteX5" fmla="*/ 3264438 w 3666536"/>
                <a:gd name="connsiteY5" fmla="*/ 214452 h 548044"/>
                <a:gd name="connsiteX6" fmla="*/ 3341879 w 3666536"/>
                <a:gd name="connsiteY6" fmla="*/ 208495 h 548044"/>
                <a:gd name="connsiteX7" fmla="*/ 3404428 w 3666536"/>
                <a:gd name="connsiteY7" fmla="*/ 196581 h 548044"/>
                <a:gd name="connsiteX8" fmla="*/ 3440170 w 3666536"/>
                <a:gd name="connsiteY8" fmla="*/ 181688 h 548044"/>
                <a:gd name="connsiteX9" fmla="*/ 3484847 w 3666536"/>
                <a:gd name="connsiteY9" fmla="*/ 157860 h 548044"/>
                <a:gd name="connsiteX10" fmla="*/ 3538460 w 3666536"/>
                <a:gd name="connsiteY10" fmla="*/ 113183 h 548044"/>
                <a:gd name="connsiteX11" fmla="*/ 3580159 w 3666536"/>
                <a:gd name="connsiteY11" fmla="*/ 65527 h 548044"/>
                <a:gd name="connsiteX12" fmla="*/ 3618880 w 3666536"/>
                <a:gd name="connsiteY12" fmla="*/ 14892 h 548044"/>
                <a:gd name="connsiteX13" fmla="*/ 3633772 w 3666536"/>
                <a:gd name="connsiteY13" fmla="*/ 5957 h 548044"/>
                <a:gd name="connsiteX14" fmla="*/ 3645686 w 3666536"/>
                <a:gd name="connsiteY14" fmla="*/ 0 h 548044"/>
                <a:gd name="connsiteX15" fmla="*/ 3660579 w 3666536"/>
                <a:gd name="connsiteY15" fmla="*/ 2978 h 548044"/>
                <a:gd name="connsiteX16" fmla="*/ 3666536 w 3666536"/>
                <a:gd name="connsiteY16" fmla="*/ 20849 h 548044"/>
                <a:gd name="connsiteX17" fmla="*/ 3660579 w 3666536"/>
                <a:gd name="connsiteY17" fmla="*/ 59570 h 548044"/>
                <a:gd name="connsiteX18" fmla="*/ 3633772 w 3666536"/>
                <a:gd name="connsiteY18" fmla="*/ 160839 h 548044"/>
                <a:gd name="connsiteX19" fmla="*/ 3589095 w 3666536"/>
                <a:gd name="connsiteY19" fmla="*/ 300828 h 548044"/>
                <a:gd name="connsiteX20" fmla="*/ 3559310 w 3666536"/>
                <a:gd name="connsiteY20" fmla="*/ 369334 h 548044"/>
                <a:gd name="connsiteX21" fmla="*/ 3511654 w 3666536"/>
                <a:gd name="connsiteY21" fmla="*/ 455711 h 548044"/>
                <a:gd name="connsiteX22" fmla="*/ 3487826 w 3666536"/>
                <a:gd name="connsiteY22" fmla="*/ 482517 h 548044"/>
                <a:gd name="connsiteX23" fmla="*/ 3469955 w 3666536"/>
                <a:gd name="connsiteY23" fmla="*/ 491453 h 548044"/>
                <a:gd name="connsiteX24" fmla="*/ 3425277 w 3666536"/>
                <a:gd name="connsiteY24" fmla="*/ 494431 h 548044"/>
                <a:gd name="connsiteX25" fmla="*/ 3359750 w 3666536"/>
                <a:gd name="connsiteY25" fmla="*/ 485496 h 548044"/>
                <a:gd name="connsiteX26" fmla="*/ 3267417 w 3666536"/>
                <a:gd name="connsiteY26" fmla="*/ 473582 h 548044"/>
                <a:gd name="connsiteX27" fmla="*/ 3178061 w 3666536"/>
                <a:gd name="connsiteY27" fmla="*/ 461668 h 548044"/>
                <a:gd name="connsiteX28" fmla="*/ 3079771 w 3666536"/>
                <a:gd name="connsiteY28" fmla="*/ 458689 h 548044"/>
                <a:gd name="connsiteX29" fmla="*/ 2826598 w 3666536"/>
                <a:gd name="connsiteY29" fmla="*/ 458689 h 548044"/>
                <a:gd name="connsiteX30" fmla="*/ 2713415 w 3666536"/>
                <a:gd name="connsiteY30" fmla="*/ 455711 h 548044"/>
                <a:gd name="connsiteX31" fmla="*/ 2442372 w 3666536"/>
                <a:gd name="connsiteY31" fmla="*/ 461668 h 548044"/>
                <a:gd name="connsiteX32" fmla="*/ 2216005 w 3666536"/>
                <a:gd name="connsiteY32" fmla="*/ 470603 h 548044"/>
                <a:gd name="connsiteX33" fmla="*/ 1962833 w 3666536"/>
                <a:gd name="connsiteY33" fmla="*/ 479539 h 548044"/>
                <a:gd name="connsiteX34" fmla="*/ 1641155 w 3666536"/>
                <a:gd name="connsiteY34" fmla="*/ 488474 h 548044"/>
                <a:gd name="connsiteX35" fmla="*/ 1408831 w 3666536"/>
                <a:gd name="connsiteY35" fmla="*/ 497410 h 548044"/>
                <a:gd name="connsiteX36" fmla="*/ 1099067 w 3666536"/>
                <a:gd name="connsiteY36" fmla="*/ 509324 h 548044"/>
                <a:gd name="connsiteX37" fmla="*/ 926314 w 3666536"/>
                <a:gd name="connsiteY37" fmla="*/ 518259 h 548044"/>
                <a:gd name="connsiteX38" fmla="*/ 738669 w 3666536"/>
                <a:gd name="connsiteY38" fmla="*/ 530173 h 548044"/>
                <a:gd name="connsiteX39" fmla="*/ 559959 w 3666536"/>
                <a:gd name="connsiteY39" fmla="*/ 542087 h 548044"/>
                <a:gd name="connsiteX40" fmla="*/ 503367 w 3666536"/>
                <a:gd name="connsiteY40" fmla="*/ 548044 h 548044"/>
                <a:gd name="connsiteX41" fmla="*/ 411033 w 3666536"/>
                <a:gd name="connsiteY41" fmla="*/ 545066 h 548044"/>
                <a:gd name="connsiteX42" fmla="*/ 309764 w 3666536"/>
                <a:gd name="connsiteY42" fmla="*/ 536130 h 548044"/>
                <a:gd name="connsiteX43" fmla="*/ 226366 w 3666536"/>
                <a:gd name="connsiteY43" fmla="*/ 521238 h 548044"/>
                <a:gd name="connsiteX44" fmla="*/ 166796 w 3666536"/>
                <a:gd name="connsiteY44" fmla="*/ 500388 h 548044"/>
                <a:gd name="connsiteX45" fmla="*/ 98291 w 3666536"/>
                <a:gd name="connsiteY45" fmla="*/ 470603 h 548044"/>
                <a:gd name="connsiteX46" fmla="*/ 68506 w 3666536"/>
                <a:gd name="connsiteY46" fmla="*/ 452732 h 548044"/>
                <a:gd name="connsiteX47" fmla="*/ 41699 w 3666536"/>
                <a:gd name="connsiteY47" fmla="*/ 428904 h 548044"/>
                <a:gd name="connsiteX48" fmla="*/ 11914 w 3666536"/>
                <a:gd name="connsiteY48" fmla="*/ 387205 h 548044"/>
                <a:gd name="connsiteX49" fmla="*/ 2979 w 3666536"/>
                <a:gd name="connsiteY49" fmla="*/ 369334 h 548044"/>
                <a:gd name="connsiteX50" fmla="*/ 0 w 3666536"/>
                <a:gd name="connsiteY50" fmla="*/ 357420 h 548044"/>
                <a:gd name="connsiteX51" fmla="*/ 8936 w 3666536"/>
                <a:gd name="connsiteY51" fmla="*/ 336570 h 548044"/>
                <a:gd name="connsiteX52" fmla="*/ 35742 w 3666536"/>
                <a:gd name="connsiteY52" fmla="*/ 306785 h 548044"/>
                <a:gd name="connsiteX53" fmla="*/ 554002 w 3666536"/>
                <a:gd name="connsiteY53" fmla="*/ 265086 h 548044"/>
                <a:gd name="connsiteX54" fmla="*/ 586765 w 3666536"/>
                <a:gd name="connsiteY54" fmla="*/ 277000 h 548044"/>
                <a:gd name="connsiteX55" fmla="*/ 652292 w 3666536"/>
                <a:gd name="connsiteY55" fmla="*/ 282957 h 548044"/>
                <a:gd name="connsiteX56" fmla="*/ 994820 w 3666536"/>
                <a:gd name="connsiteY56" fmla="*/ 277000 h 548044"/>
                <a:gd name="connsiteX57" fmla="*/ 1382025 w 3666536"/>
                <a:gd name="connsiteY57" fmla="*/ 265086 h 548044"/>
                <a:gd name="connsiteX58" fmla="*/ 1691789 w 3666536"/>
                <a:gd name="connsiteY58" fmla="*/ 250194 h 5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66536" h="548044">
                  <a:moveTo>
                    <a:pt x="1691789" y="250194"/>
                  </a:moveTo>
                  <a:lnTo>
                    <a:pt x="2120693" y="229344"/>
                  </a:lnTo>
                  <a:lnTo>
                    <a:pt x="2519813" y="211473"/>
                  </a:lnTo>
                  <a:lnTo>
                    <a:pt x="2781921" y="214452"/>
                  </a:lnTo>
                  <a:lnTo>
                    <a:pt x="3026158" y="214452"/>
                  </a:lnTo>
                  <a:lnTo>
                    <a:pt x="3264438" y="214452"/>
                  </a:lnTo>
                  <a:lnTo>
                    <a:pt x="3341879" y="208495"/>
                  </a:lnTo>
                  <a:lnTo>
                    <a:pt x="3404428" y="196581"/>
                  </a:lnTo>
                  <a:lnTo>
                    <a:pt x="3440170" y="181688"/>
                  </a:lnTo>
                  <a:lnTo>
                    <a:pt x="3484847" y="157860"/>
                  </a:lnTo>
                  <a:lnTo>
                    <a:pt x="3538460" y="113183"/>
                  </a:lnTo>
                  <a:lnTo>
                    <a:pt x="3580159" y="65527"/>
                  </a:lnTo>
                  <a:lnTo>
                    <a:pt x="3618880" y="14892"/>
                  </a:lnTo>
                  <a:lnTo>
                    <a:pt x="3633772" y="5957"/>
                  </a:lnTo>
                  <a:lnTo>
                    <a:pt x="3645686" y="0"/>
                  </a:lnTo>
                  <a:lnTo>
                    <a:pt x="3660579" y="2978"/>
                  </a:lnTo>
                  <a:lnTo>
                    <a:pt x="3666536" y="20849"/>
                  </a:lnTo>
                  <a:lnTo>
                    <a:pt x="3660579" y="59570"/>
                  </a:lnTo>
                  <a:lnTo>
                    <a:pt x="3633772" y="160839"/>
                  </a:lnTo>
                  <a:lnTo>
                    <a:pt x="3589095" y="300828"/>
                  </a:lnTo>
                  <a:lnTo>
                    <a:pt x="3559310" y="369334"/>
                  </a:lnTo>
                  <a:lnTo>
                    <a:pt x="3511654" y="455711"/>
                  </a:lnTo>
                  <a:lnTo>
                    <a:pt x="3487826" y="482517"/>
                  </a:lnTo>
                  <a:lnTo>
                    <a:pt x="3469955" y="491453"/>
                  </a:lnTo>
                  <a:lnTo>
                    <a:pt x="3425277" y="494431"/>
                  </a:lnTo>
                  <a:lnTo>
                    <a:pt x="3359750" y="485496"/>
                  </a:lnTo>
                  <a:lnTo>
                    <a:pt x="3267417" y="473582"/>
                  </a:lnTo>
                  <a:lnTo>
                    <a:pt x="3178061" y="461668"/>
                  </a:lnTo>
                  <a:lnTo>
                    <a:pt x="3079771" y="458689"/>
                  </a:lnTo>
                  <a:lnTo>
                    <a:pt x="2826598" y="458689"/>
                  </a:lnTo>
                  <a:lnTo>
                    <a:pt x="2713415" y="455711"/>
                  </a:lnTo>
                  <a:lnTo>
                    <a:pt x="2442372" y="461668"/>
                  </a:lnTo>
                  <a:lnTo>
                    <a:pt x="2216005" y="470603"/>
                  </a:lnTo>
                  <a:lnTo>
                    <a:pt x="1962833" y="479539"/>
                  </a:lnTo>
                  <a:lnTo>
                    <a:pt x="1641155" y="488474"/>
                  </a:lnTo>
                  <a:lnTo>
                    <a:pt x="1408831" y="497410"/>
                  </a:lnTo>
                  <a:lnTo>
                    <a:pt x="1099067" y="509324"/>
                  </a:lnTo>
                  <a:lnTo>
                    <a:pt x="926314" y="518259"/>
                  </a:lnTo>
                  <a:cubicBezTo>
                    <a:pt x="863770" y="522294"/>
                    <a:pt x="801343" y="530173"/>
                    <a:pt x="738669" y="530173"/>
                  </a:cubicBezTo>
                  <a:lnTo>
                    <a:pt x="559959" y="542087"/>
                  </a:lnTo>
                  <a:lnTo>
                    <a:pt x="503367" y="548044"/>
                  </a:lnTo>
                  <a:lnTo>
                    <a:pt x="411033" y="545066"/>
                  </a:lnTo>
                  <a:lnTo>
                    <a:pt x="309764" y="536130"/>
                  </a:lnTo>
                  <a:lnTo>
                    <a:pt x="226366" y="521238"/>
                  </a:lnTo>
                  <a:lnTo>
                    <a:pt x="166796" y="500388"/>
                  </a:lnTo>
                  <a:lnTo>
                    <a:pt x="98291" y="470603"/>
                  </a:lnTo>
                  <a:lnTo>
                    <a:pt x="68506" y="452732"/>
                  </a:lnTo>
                  <a:lnTo>
                    <a:pt x="41699" y="428904"/>
                  </a:lnTo>
                  <a:lnTo>
                    <a:pt x="11914" y="387205"/>
                  </a:lnTo>
                  <a:lnTo>
                    <a:pt x="2979" y="369334"/>
                  </a:lnTo>
                  <a:lnTo>
                    <a:pt x="0" y="357420"/>
                  </a:lnTo>
                  <a:lnTo>
                    <a:pt x="8936" y="336570"/>
                  </a:lnTo>
                  <a:lnTo>
                    <a:pt x="35742" y="306785"/>
                  </a:lnTo>
                  <a:lnTo>
                    <a:pt x="554002" y="265086"/>
                  </a:lnTo>
                  <a:lnTo>
                    <a:pt x="586765" y="277000"/>
                  </a:lnTo>
                  <a:lnTo>
                    <a:pt x="652292" y="282957"/>
                  </a:lnTo>
                  <a:lnTo>
                    <a:pt x="994820" y="277000"/>
                  </a:lnTo>
                  <a:lnTo>
                    <a:pt x="1382025" y="265086"/>
                  </a:lnTo>
                  <a:lnTo>
                    <a:pt x="1691789" y="250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9">
              <a:extLst>
                <a:ext uri="{FF2B5EF4-FFF2-40B4-BE49-F238E27FC236}">
                  <a16:creationId xmlns:a16="http://schemas.microsoft.com/office/drawing/2014/main" id="{3712B544-1263-47A5-AC21-2BD44CE1F5E7}"/>
                </a:ext>
              </a:extLst>
            </p:cNvPr>
            <p:cNvSpPr/>
            <p:nvPr/>
          </p:nvSpPr>
          <p:spPr>
            <a:xfrm>
              <a:off x="5310188" y="5405438"/>
              <a:ext cx="803275" cy="679450"/>
            </a:xfrm>
            <a:custGeom>
              <a:avLst/>
              <a:gdLst>
                <a:gd name="connsiteX0" fmla="*/ 352425 w 802481"/>
                <a:gd name="connsiteY0" fmla="*/ 114300 h 678656"/>
                <a:gd name="connsiteX1" fmla="*/ 435768 w 802481"/>
                <a:gd name="connsiteY1" fmla="*/ 135731 h 678656"/>
                <a:gd name="connsiteX2" fmla="*/ 504825 w 802481"/>
                <a:gd name="connsiteY2" fmla="*/ 147637 h 678656"/>
                <a:gd name="connsiteX3" fmla="*/ 595312 w 802481"/>
                <a:gd name="connsiteY3" fmla="*/ 161925 h 678656"/>
                <a:gd name="connsiteX4" fmla="*/ 640556 w 802481"/>
                <a:gd name="connsiteY4" fmla="*/ 166687 h 678656"/>
                <a:gd name="connsiteX5" fmla="*/ 666750 w 802481"/>
                <a:gd name="connsiteY5" fmla="*/ 161925 h 678656"/>
                <a:gd name="connsiteX6" fmla="*/ 695325 w 802481"/>
                <a:gd name="connsiteY6" fmla="*/ 145256 h 678656"/>
                <a:gd name="connsiteX7" fmla="*/ 719137 w 802481"/>
                <a:gd name="connsiteY7" fmla="*/ 123825 h 678656"/>
                <a:gd name="connsiteX8" fmla="*/ 752475 w 802481"/>
                <a:gd name="connsiteY8" fmla="*/ 88106 h 678656"/>
                <a:gd name="connsiteX9" fmla="*/ 802481 w 802481"/>
                <a:gd name="connsiteY9" fmla="*/ 678656 h 678656"/>
                <a:gd name="connsiteX10" fmla="*/ 757237 w 802481"/>
                <a:gd name="connsiteY10" fmla="*/ 647700 h 678656"/>
                <a:gd name="connsiteX11" fmla="*/ 733425 w 802481"/>
                <a:gd name="connsiteY11" fmla="*/ 623887 h 678656"/>
                <a:gd name="connsiteX12" fmla="*/ 707231 w 802481"/>
                <a:gd name="connsiteY12" fmla="*/ 597693 h 678656"/>
                <a:gd name="connsiteX13" fmla="*/ 666750 w 802481"/>
                <a:gd name="connsiteY13" fmla="*/ 547687 h 678656"/>
                <a:gd name="connsiteX14" fmla="*/ 604837 w 802481"/>
                <a:gd name="connsiteY14" fmla="*/ 476250 h 678656"/>
                <a:gd name="connsiteX15" fmla="*/ 550068 w 802481"/>
                <a:gd name="connsiteY15" fmla="*/ 419100 h 678656"/>
                <a:gd name="connsiteX16" fmla="*/ 485775 w 802481"/>
                <a:gd name="connsiteY16" fmla="*/ 359568 h 678656"/>
                <a:gd name="connsiteX17" fmla="*/ 435768 w 802481"/>
                <a:gd name="connsiteY17" fmla="*/ 316706 h 678656"/>
                <a:gd name="connsiteX18" fmla="*/ 376237 w 802481"/>
                <a:gd name="connsiteY18" fmla="*/ 271462 h 678656"/>
                <a:gd name="connsiteX19" fmla="*/ 307181 w 802481"/>
                <a:gd name="connsiteY19" fmla="*/ 221456 h 678656"/>
                <a:gd name="connsiteX20" fmla="*/ 235743 w 802481"/>
                <a:gd name="connsiteY20" fmla="*/ 173831 h 678656"/>
                <a:gd name="connsiteX21" fmla="*/ 171450 w 802481"/>
                <a:gd name="connsiteY21" fmla="*/ 135731 h 678656"/>
                <a:gd name="connsiteX22" fmla="*/ 104775 w 802481"/>
                <a:gd name="connsiteY22" fmla="*/ 100012 h 678656"/>
                <a:gd name="connsiteX23" fmla="*/ 42862 w 802481"/>
                <a:gd name="connsiteY23" fmla="*/ 69056 h 678656"/>
                <a:gd name="connsiteX24" fmla="*/ 14287 w 802481"/>
                <a:gd name="connsiteY24" fmla="*/ 54768 h 678656"/>
                <a:gd name="connsiteX25" fmla="*/ 4762 w 802481"/>
                <a:gd name="connsiteY25" fmla="*/ 38100 h 678656"/>
                <a:gd name="connsiteX26" fmla="*/ 0 w 802481"/>
                <a:gd name="connsiteY26" fmla="*/ 11906 h 678656"/>
                <a:gd name="connsiteX27" fmla="*/ 4762 w 802481"/>
                <a:gd name="connsiteY27" fmla="*/ 4762 h 678656"/>
                <a:gd name="connsiteX28" fmla="*/ 9525 w 802481"/>
                <a:gd name="connsiteY28" fmla="*/ 0 h 678656"/>
                <a:gd name="connsiteX29" fmla="*/ 26193 w 802481"/>
                <a:gd name="connsiteY29" fmla="*/ 0 h 678656"/>
                <a:gd name="connsiteX30" fmla="*/ 54768 w 802481"/>
                <a:gd name="connsiteY30" fmla="*/ 9525 h 678656"/>
                <a:gd name="connsiteX31" fmla="*/ 140493 w 802481"/>
                <a:gd name="connsiteY31" fmla="*/ 45243 h 678656"/>
                <a:gd name="connsiteX32" fmla="*/ 252412 w 802481"/>
                <a:gd name="connsiteY32" fmla="*/ 85725 h 678656"/>
                <a:gd name="connsiteX33" fmla="*/ 352425 w 802481"/>
                <a:gd name="connsiteY33" fmla="*/ 11430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2481" h="678656">
                  <a:moveTo>
                    <a:pt x="352425" y="114300"/>
                  </a:moveTo>
                  <a:lnTo>
                    <a:pt x="435768" y="135731"/>
                  </a:lnTo>
                  <a:lnTo>
                    <a:pt x="504825" y="147637"/>
                  </a:lnTo>
                  <a:lnTo>
                    <a:pt x="595312" y="161925"/>
                  </a:lnTo>
                  <a:lnTo>
                    <a:pt x="640556" y="166687"/>
                  </a:lnTo>
                  <a:lnTo>
                    <a:pt x="666750" y="161925"/>
                  </a:lnTo>
                  <a:lnTo>
                    <a:pt x="695325" y="145256"/>
                  </a:lnTo>
                  <a:lnTo>
                    <a:pt x="719137" y="123825"/>
                  </a:lnTo>
                  <a:lnTo>
                    <a:pt x="752475" y="88106"/>
                  </a:lnTo>
                  <a:lnTo>
                    <a:pt x="802481" y="678656"/>
                  </a:lnTo>
                  <a:lnTo>
                    <a:pt x="757237" y="647700"/>
                  </a:lnTo>
                  <a:lnTo>
                    <a:pt x="733425" y="623887"/>
                  </a:lnTo>
                  <a:lnTo>
                    <a:pt x="707231" y="597693"/>
                  </a:lnTo>
                  <a:lnTo>
                    <a:pt x="666750" y="547687"/>
                  </a:lnTo>
                  <a:lnTo>
                    <a:pt x="604837" y="476250"/>
                  </a:lnTo>
                  <a:lnTo>
                    <a:pt x="550068" y="419100"/>
                  </a:lnTo>
                  <a:lnTo>
                    <a:pt x="485775" y="359568"/>
                  </a:lnTo>
                  <a:lnTo>
                    <a:pt x="435768" y="316706"/>
                  </a:lnTo>
                  <a:lnTo>
                    <a:pt x="376237" y="271462"/>
                  </a:lnTo>
                  <a:lnTo>
                    <a:pt x="307181" y="221456"/>
                  </a:lnTo>
                  <a:lnTo>
                    <a:pt x="235743" y="173831"/>
                  </a:lnTo>
                  <a:lnTo>
                    <a:pt x="171450" y="135731"/>
                  </a:lnTo>
                  <a:lnTo>
                    <a:pt x="104775" y="100012"/>
                  </a:lnTo>
                  <a:lnTo>
                    <a:pt x="42862" y="69056"/>
                  </a:lnTo>
                  <a:lnTo>
                    <a:pt x="14287" y="54768"/>
                  </a:lnTo>
                  <a:lnTo>
                    <a:pt x="4762" y="38100"/>
                  </a:lnTo>
                  <a:lnTo>
                    <a:pt x="0" y="11906"/>
                  </a:lnTo>
                  <a:lnTo>
                    <a:pt x="4762" y="4762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9525"/>
                  </a:lnTo>
                  <a:lnTo>
                    <a:pt x="140493" y="45243"/>
                  </a:lnTo>
                  <a:lnTo>
                    <a:pt x="252412" y="85725"/>
                  </a:lnTo>
                  <a:lnTo>
                    <a:pt x="352425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5981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560388" y="1280975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21" y="1606707"/>
            <a:ext cx="8740775" cy="35702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endParaRPr lang="ja-JP" altLang="en-US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ごんぎつね　　　　　　　　　　　　　　　　　変 種 続 折 積 飯 松 不 議 差 念 連 景 末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クラスみんなで決めるには　　　　　　　　　　司 録 参 加 挙 協 験 極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世界にほこる和紙　　　　　　　　　　　　　　芸 無 械 以 博 管 便 孫 量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慣用句　　　　　　　　　　　　　　　　　　　借 仲 底 浅 焼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プラタナスの木　　　　　　　　　　　　　　　利 笑 省 残 周 課 然 浴 芽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感動を言葉に　　　　　　　　　　　　　　　　改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自分だけの詩集を作ろう　　　　　　　　　　　共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熟語の意味　　　　　　　　　　　　　　　　　願 失 辺 低 敗 老 束 票 陸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ウナギのなぞを追って　　　　　　　　　　　　各 産 求 付 固 塩 側 労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つながりに気をつけよう　　　　　　　　　　　標 官 巣 候 察 兆 億 鏡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もしものときにそなえよう　　　　　　　　　　害 刷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まちがえやすい漢字　　　　　　　　　　　　　治 努 倉 札 功 器 英 牧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初雪のふる日　　　　　　　　　　　　　　　　冷 唱</a:t>
            </a:r>
            <a:endParaRPr lang="ja-JP" altLang="en-US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21" y="271463"/>
            <a:ext cx="88566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333581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9AE151-88DF-4D59-960A-52EDF02FC15B}"/>
              </a:ext>
            </a:extLst>
          </p:cNvPr>
          <p:cNvGrpSpPr/>
          <p:nvPr/>
        </p:nvGrpSpPr>
        <p:grpSpPr>
          <a:xfrm>
            <a:off x="2703513" y="1398588"/>
            <a:ext cx="4335462" cy="4691062"/>
            <a:chOff x="2703513" y="1398588"/>
            <a:chExt cx="4335462" cy="4691062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B61F2DB-1D51-F442-96F1-33515AE161A6}"/>
                </a:ext>
              </a:extLst>
            </p:cNvPr>
            <p:cNvSpPr/>
            <p:nvPr/>
          </p:nvSpPr>
          <p:spPr>
            <a:xfrm>
              <a:off x="4733925" y="1398588"/>
              <a:ext cx="565150" cy="739775"/>
            </a:xfrm>
            <a:custGeom>
              <a:avLst/>
              <a:gdLst>
                <a:gd name="connsiteX0" fmla="*/ 233363 w 564356"/>
                <a:gd name="connsiteY0" fmla="*/ 414337 h 740569"/>
                <a:gd name="connsiteX1" fmla="*/ 230981 w 564356"/>
                <a:gd name="connsiteY1" fmla="*/ 333375 h 740569"/>
                <a:gd name="connsiteX2" fmla="*/ 223838 w 564356"/>
                <a:gd name="connsiteY2" fmla="*/ 295275 h 740569"/>
                <a:gd name="connsiteX3" fmla="*/ 211931 w 564356"/>
                <a:gd name="connsiteY3" fmla="*/ 254794 h 740569"/>
                <a:gd name="connsiteX4" fmla="*/ 197644 w 564356"/>
                <a:gd name="connsiteY4" fmla="*/ 214312 h 740569"/>
                <a:gd name="connsiteX5" fmla="*/ 176213 w 564356"/>
                <a:gd name="connsiteY5" fmla="*/ 178594 h 740569"/>
                <a:gd name="connsiteX6" fmla="*/ 145256 w 564356"/>
                <a:gd name="connsiteY6" fmla="*/ 140494 h 740569"/>
                <a:gd name="connsiteX7" fmla="*/ 114300 w 564356"/>
                <a:gd name="connsiteY7" fmla="*/ 111919 h 740569"/>
                <a:gd name="connsiteX8" fmla="*/ 88106 w 564356"/>
                <a:gd name="connsiteY8" fmla="*/ 92869 h 740569"/>
                <a:gd name="connsiteX9" fmla="*/ 57150 w 564356"/>
                <a:gd name="connsiteY9" fmla="*/ 71437 h 740569"/>
                <a:gd name="connsiteX10" fmla="*/ 30956 w 564356"/>
                <a:gd name="connsiteY10" fmla="*/ 57150 h 740569"/>
                <a:gd name="connsiteX11" fmla="*/ 14288 w 564356"/>
                <a:gd name="connsiteY11" fmla="*/ 47625 h 740569"/>
                <a:gd name="connsiteX12" fmla="*/ 4763 w 564356"/>
                <a:gd name="connsiteY12" fmla="*/ 35719 h 740569"/>
                <a:gd name="connsiteX13" fmla="*/ 0 w 564356"/>
                <a:gd name="connsiteY13" fmla="*/ 23812 h 740569"/>
                <a:gd name="connsiteX14" fmla="*/ 4763 w 564356"/>
                <a:gd name="connsiteY14" fmla="*/ 4762 h 740569"/>
                <a:gd name="connsiteX15" fmla="*/ 23813 w 564356"/>
                <a:gd name="connsiteY15" fmla="*/ 0 h 740569"/>
                <a:gd name="connsiteX16" fmla="*/ 69056 w 564356"/>
                <a:gd name="connsiteY16" fmla="*/ 0 h 740569"/>
                <a:gd name="connsiteX17" fmla="*/ 178594 w 564356"/>
                <a:gd name="connsiteY17" fmla="*/ 0 h 740569"/>
                <a:gd name="connsiteX18" fmla="*/ 204788 w 564356"/>
                <a:gd name="connsiteY18" fmla="*/ 2381 h 740569"/>
                <a:gd name="connsiteX19" fmla="*/ 252413 w 564356"/>
                <a:gd name="connsiteY19" fmla="*/ 11906 h 740569"/>
                <a:gd name="connsiteX20" fmla="*/ 302419 w 564356"/>
                <a:gd name="connsiteY20" fmla="*/ 28575 h 740569"/>
                <a:gd name="connsiteX21" fmla="*/ 347663 w 564356"/>
                <a:gd name="connsiteY21" fmla="*/ 45244 h 740569"/>
                <a:gd name="connsiteX22" fmla="*/ 390525 w 564356"/>
                <a:gd name="connsiteY22" fmla="*/ 64294 h 740569"/>
                <a:gd name="connsiteX23" fmla="*/ 416719 w 564356"/>
                <a:gd name="connsiteY23" fmla="*/ 80962 h 740569"/>
                <a:gd name="connsiteX24" fmla="*/ 445294 w 564356"/>
                <a:gd name="connsiteY24" fmla="*/ 97631 h 740569"/>
                <a:gd name="connsiteX25" fmla="*/ 490538 w 564356"/>
                <a:gd name="connsiteY25" fmla="*/ 128587 h 740569"/>
                <a:gd name="connsiteX26" fmla="*/ 526256 w 564356"/>
                <a:gd name="connsiteY26" fmla="*/ 159544 h 740569"/>
                <a:gd name="connsiteX27" fmla="*/ 538163 w 564356"/>
                <a:gd name="connsiteY27" fmla="*/ 169069 h 740569"/>
                <a:gd name="connsiteX28" fmla="*/ 554831 w 564356"/>
                <a:gd name="connsiteY28" fmla="*/ 195262 h 740569"/>
                <a:gd name="connsiteX29" fmla="*/ 561975 w 564356"/>
                <a:gd name="connsiteY29" fmla="*/ 219075 h 740569"/>
                <a:gd name="connsiteX30" fmla="*/ 564356 w 564356"/>
                <a:gd name="connsiteY30" fmla="*/ 238125 h 740569"/>
                <a:gd name="connsiteX31" fmla="*/ 557213 w 564356"/>
                <a:gd name="connsiteY31" fmla="*/ 261937 h 740569"/>
                <a:gd name="connsiteX32" fmla="*/ 540544 w 564356"/>
                <a:gd name="connsiteY32" fmla="*/ 295275 h 740569"/>
                <a:gd name="connsiteX33" fmla="*/ 521494 w 564356"/>
                <a:gd name="connsiteY33" fmla="*/ 335756 h 740569"/>
                <a:gd name="connsiteX34" fmla="*/ 509588 w 564356"/>
                <a:gd name="connsiteY34" fmla="*/ 371475 h 740569"/>
                <a:gd name="connsiteX35" fmla="*/ 502444 w 564356"/>
                <a:gd name="connsiteY35" fmla="*/ 438150 h 740569"/>
                <a:gd name="connsiteX36" fmla="*/ 504825 w 564356"/>
                <a:gd name="connsiteY36" fmla="*/ 726281 h 740569"/>
                <a:gd name="connsiteX37" fmla="*/ 233363 w 564356"/>
                <a:gd name="connsiteY37" fmla="*/ 740569 h 740569"/>
                <a:gd name="connsiteX38" fmla="*/ 233363 w 564356"/>
                <a:gd name="connsiteY38" fmla="*/ 414337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4356" h="740569">
                  <a:moveTo>
                    <a:pt x="233363" y="414337"/>
                  </a:moveTo>
                  <a:lnTo>
                    <a:pt x="230981" y="333375"/>
                  </a:lnTo>
                  <a:lnTo>
                    <a:pt x="223838" y="295275"/>
                  </a:lnTo>
                  <a:lnTo>
                    <a:pt x="211931" y="254794"/>
                  </a:lnTo>
                  <a:lnTo>
                    <a:pt x="197644" y="214312"/>
                  </a:lnTo>
                  <a:lnTo>
                    <a:pt x="176213" y="178594"/>
                  </a:lnTo>
                  <a:lnTo>
                    <a:pt x="145256" y="140494"/>
                  </a:lnTo>
                  <a:lnTo>
                    <a:pt x="114300" y="111919"/>
                  </a:lnTo>
                  <a:lnTo>
                    <a:pt x="88106" y="92869"/>
                  </a:lnTo>
                  <a:lnTo>
                    <a:pt x="57150" y="71437"/>
                  </a:lnTo>
                  <a:lnTo>
                    <a:pt x="30956" y="57150"/>
                  </a:lnTo>
                  <a:lnTo>
                    <a:pt x="14288" y="47625"/>
                  </a:lnTo>
                  <a:lnTo>
                    <a:pt x="4763" y="35719"/>
                  </a:lnTo>
                  <a:lnTo>
                    <a:pt x="0" y="23812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9056" y="0"/>
                  </a:lnTo>
                  <a:lnTo>
                    <a:pt x="178594" y="0"/>
                  </a:lnTo>
                  <a:lnTo>
                    <a:pt x="204788" y="2381"/>
                  </a:lnTo>
                  <a:lnTo>
                    <a:pt x="252413" y="11906"/>
                  </a:lnTo>
                  <a:lnTo>
                    <a:pt x="302419" y="28575"/>
                  </a:lnTo>
                  <a:lnTo>
                    <a:pt x="347663" y="45244"/>
                  </a:lnTo>
                  <a:lnTo>
                    <a:pt x="390525" y="64294"/>
                  </a:lnTo>
                  <a:lnTo>
                    <a:pt x="416719" y="80962"/>
                  </a:lnTo>
                  <a:lnTo>
                    <a:pt x="445294" y="97631"/>
                  </a:lnTo>
                  <a:lnTo>
                    <a:pt x="490538" y="128587"/>
                  </a:lnTo>
                  <a:lnTo>
                    <a:pt x="526256" y="159544"/>
                  </a:lnTo>
                  <a:lnTo>
                    <a:pt x="538163" y="169069"/>
                  </a:lnTo>
                  <a:lnTo>
                    <a:pt x="554831" y="195262"/>
                  </a:lnTo>
                  <a:lnTo>
                    <a:pt x="561975" y="219075"/>
                  </a:lnTo>
                  <a:lnTo>
                    <a:pt x="564356" y="238125"/>
                  </a:lnTo>
                  <a:lnTo>
                    <a:pt x="557213" y="261937"/>
                  </a:lnTo>
                  <a:lnTo>
                    <a:pt x="540544" y="295275"/>
                  </a:lnTo>
                  <a:lnTo>
                    <a:pt x="521494" y="335756"/>
                  </a:lnTo>
                  <a:lnTo>
                    <a:pt x="509588" y="371475"/>
                  </a:lnTo>
                  <a:lnTo>
                    <a:pt x="502444" y="438150"/>
                  </a:lnTo>
                  <a:cubicBezTo>
                    <a:pt x="503238" y="534194"/>
                    <a:pt x="504031" y="630237"/>
                    <a:pt x="504825" y="726281"/>
                  </a:cubicBezTo>
                  <a:lnTo>
                    <a:pt x="233363" y="740569"/>
                  </a:lnTo>
                  <a:lnTo>
                    <a:pt x="23336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DF999A4-B1D3-0A44-AB28-6B83DBD96D39}"/>
                </a:ext>
              </a:extLst>
            </p:cNvPr>
            <p:cNvSpPr/>
            <p:nvPr/>
          </p:nvSpPr>
          <p:spPr>
            <a:xfrm>
              <a:off x="3640138" y="2462213"/>
              <a:ext cx="1127125" cy="1989137"/>
            </a:xfrm>
            <a:custGeom>
              <a:avLst/>
              <a:gdLst>
                <a:gd name="connsiteX0" fmla="*/ 860308 w 1128189"/>
                <a:gd name="connsiteY0" fmla="*/ 775308 h 1988498"/>
                <a:gd name="connsiteX1" fmla="*/ 947885 w 1128189"/>
                <a:gd name="connsiteY1" fmla="*/ 618185 h 1988498"/>
                <a:gd name="connsiteX2" fmla="*/ 1012279 w 1128189"/>
                <a:gd name="connsiteY2" fmla="*/ 504851 h 1988498"/>
                <a:gd name="connsiteX3" fmla="*/ 1022582 w 1128189"/>
                <a:gd name="connsiteY3" fmla="*/ 491973 h 1988498"/>
                <a:gd name="connsiteX4" fmla="*/ 1053491 w 1128189"/>
                <a:gd name="connsiteY4" fmla="*/ 461063 h 1988498"/>
                <a:gd name="connsiteX5" fmla="*/ 1079249 w 1128189"/>
                <a:gd name="connsiteY5" fmla="*/ 432730 h 1988498"/>
                <a:gd name="connsiteX6" fmla="*/ 1107583 w 1128189"/>
                <a:gd name="connsiteY6" fmla="*/ 391517 h 1988498"/>
                <a:gd name="connsiteX7" fmla="*/ 1125613 w 1128189"/>
                <a:gd name="connsiteY7" fmla="*/ 358032 h 1988498"/>
                <a:gd name="connsiteX8" fmla="*/ 1128189 w 1128189"/>
                <a:gd name="connsiteY8" fmla="*/ 342578 h 1988498"/>
                <a:gd name="connsiteX9" fmla="*/ 1128189 w 1128189"/>
                <a:gd name="connsiteY9" fmla="*/ 316820 h 1988498"/>
                <a:gd name="connsiteX10" fmla="*/ 1120462 w 1128189"/>
                <a:gd name="connsiteY10" fmla="*/ 285911 h 1988498"/>
                <a:gd name="connsiteX11" fmla="*/ 1102431 w 1128189"/>
                <a:gd name="connsiteY11" fmla="*/ 247274 h 1988498"/>
                <a:gd name="connsiteX12" fmla="*/ 1071522 w 1128189"/>
                <a:gd name="connsiteY12" fmla="*/ 216365 h 1988498"/>
                <a:gd name="connsiteX13" fmla="*/ 935006 w 1128189"/>
                <a:gd name="connsiteY13" fmla="*/ 123637 h 1988498"/>
                <a:gd name="connsiteX14" fmla="*/ 839702 w 1128189"/>
                <a:gd name="connsiteY14" fmla="*/ 61818 h 1988498"/>
                <a:gd name="connsiteX15" fmla="*/ 754702 w 1128189"/>
                <a:gd name="connsiteY15" fmla="*/ 10303 h 1988498"/>
                <a:gd name="connsiteX16" fmla="*/ 726368 w 1128189"/>
                <a:gd name="connsiteY16" fmla="*/ 0 h 1988498"/>
                <a:gd name="connsiteX17" fmla="*/ 708338 w 1128189"/>
                <a:gd name="connsiteY17" fmla="*/ 2575 h 1988498"/>
                <a:gd name="connsiteX18" fmla="*/ 700610 w 1128189"/>
                <a:gd name="connsiteY18" fmla="*/ 7727 h 1988498"/>
                <a:gd name="connsiteX19" fmla="*/ 698035 w 1128189"/>
                <a:gd name="connsiteY19" fmla="*/ 25757 h 1988498"/>
                <a:gd name="connsiteX20" fmla="*/ 703186 w 1128189"/>
                <a:gd name="connsiteY20" fmla="*/ 43788 h 1988498"/>
                <a:gd name="connsiteX21" fmla="*/ 723792 w 1128189"/>
                <a:gd name="connsiteY21" fmla="*/ 74697 h 1988498"/>
                <a:gd name="connsiteX22" fmla="*/ 752126 w 1128189"/>
                <a:gd name="connsiteY22" fmla="*/ 115909 h 1988498"/>
                <a:gd name="connsiteX23" fmla="*/ 777884 w 1128189"/>
                <a:gd name="connsiteY23" fmla="*/ 164849 h 1988498"/>
                <a:gd name="connsiteX24" fmla="*/ 788187 w 1128189"/>
                <a:gd name="connsiteY24" fmla="*/ 195758 h 1988498"/>
                <a:gd name="connsiteX25" fmla="*/ 790762 w 1128189"/>
                <a:gd name="connsiteY25" fmla="*/ 226668 h 1988498"/>
                <a:gd name="connsiteX26" fmla="*/ 777884 w 1128189"/>
                <a:gd name="connsiteY26" fmla="*/ 298789 h 1988498"/>
                <a:gd name="connsiteX27" fmla="*/ 721216 w 1128189"/>
                <a:gd name="connsiteY27" fmla="*/ 484245 h 1988498"/>
                <a:gd name="connsiteX28" fmla="*/ 649095 w 1128189"/>
                <a:gd name="connsiteY28" fmla="*/ 692883 h 1988498"/>
                <a:gd name="connsiteX29" fmla="*/ 600155 w 1128189"/>
                <a:gd name="connsiteY29" fmla="*/ 829399 h 1988498"/>
                <a:gd name="connsiteX30" fmla="*/ 540912 w 1128189"/>
                <a:gd name="connsiteY30" fmla="*/ 965915 h 1988498"/>
                <a:gd name="connsiteX31" fmla="*/ 443033 w 1128189"/>
                <a:gd name="connsiteY31" fmla="*/ 1174553 h 1988498"/>
                <a:gd name="connsiteX32" fmla="*/ 293638 w 1128189"/>
                <a:gd name="connsiteY32" fmla="*/ 1455312 h 1988498"/>
                <a:gd name="connsiteX33" fmla="*/ 139091 w 1128189"/>
                <a:gd name="connsiteY33" fmla="*/ 1718041 h 1988498"/>
                <a:gd name="connsiteX34" fmla="*/ 36060 w 1128189"/>
                <a:gd name="connsiteY34" fmla="*/ 1885467 h 1988498"/>
                <a:gd name="connsiteX35" fmla="*/ 5151 w 1128189"/>
                <a:gd name="connsiteY35" fmla="*/ 1936982 h 1988498"/>
                <a:gd name="connsiteX36" fmla="*/ 0 w 1128189"/>
                <a:gd name="connsiteY36" fmla="*/ 1949861 h 1988498"/>
                <a:gd name="connsiteX37" fmla="*/ 0 w 1128189"/>
                <a:gd name="connsiteY37" fmla="*/ 1975619 h 1988498"/>
                <a:gd name="connsiteX38" fmla="*/ 5151 w 1128189"/>
                <a:gd name="connsiteY38" fmla="*/ 1983346 h 1988498"/>
                <a:gd name="connsiteX39" fmla="*/ 20606 w 1128189"/>
                <a:gd name="connsiteY39" fmla="*/ 1988498 h 1988498"/>
                <a:gd name="connsiteX40" fmla="*/ 48939 w 1128189"/>
                <a:gd name="connsiteY40" fmla="*/ 1975619 h 1988498"/>
                <a:gd name="connsiteX41" fmla="*/ 103031 w 1128189"/>
                <a:gd name="connsiteY41" fmla="*/ 1918952 h 1988498"/>
                <a:gd name="connsiteX42" fmla="*/ 213789 w 1128189"/>
                <a:gd name="connsiteY42" fmla="*/ 1787587 h 1988498"/>
                <a:gd name="connsiteX43" fmla="*/ 332275 w 1128189"/>
                <a:gd name="connsiteY43" fmla="*/ 1640768 h 1988498"/>
                <a:gd name="connsiteX44" fmla="*/ 479094 w 1128189"/>
                <a:gd name="connsiteY44" fmla="*/ 1426979 h 1988498"/>
                <a:gd name="connsiteX45" fmla="*/ 517730 w 1128189"/>
                <a:gd name="connsiteY45" fmla="*/ 1365160 h 1988498"/>
                <a:gd name="connsiteX46" fmla="*/ 734095 w 1128189"/>
                <a:gd name="connsiteY46" fmla="*/ 1009703 h 1988498"/>
                <a:gd name="connsiteX47" fmla="*/ 860308 w 1128189"/>
                <a:gd name="connsiteY47" fmla="*/ 775308 h 198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28189" h="1988498">
                  <a:moveTo>
                    <a:pt x="860308" y="775308"/>
                  </a:moveTo>
                  <a:lnTo>
                    <a:pt x="947885" y="618185"/>
                  </a:lnTo>
                  <a:lnTo>
                    <a:pt x="1012279" y="504851"/>
                  </a:lnTo>
                  <a:lnTo>
                    <a:pt x="1022582" y="491973"/>
                  </a:lnTo>
                  <a:lnTo>
                    <a:pt x="1053491" y="461063"/>
                  </a:lnTo>
                  <a:lnTo>
                    <a:pt x="1079249" y="432730"/>
                  </a:lnTo>
                  <a:lnTo>
                    <a:pt x="1107583" y="391517"/>
                  </a:lnTo>
                  <a:lnTo>
                    <a:pt x="1125613" y="358032"/>
                  </a:lnTo>
                  <a:lnTo>
                    <a:pt x="1128189" y="342578"/>
                  </a:lnTo>
                  <a:lnTo>
                    <a:pt x="1128189" y="316820"/>
                  </a:lnTo>
                  <a:lnTo>
                    <a:pt x="1120462" y="285911"/>
                  </a:lnTo>
                  <a:lnTo>
                    <a:pt x="1102431" y="247274"/>
                  </a:lnTo>
                  <a:lnTo>
                    <a:pt x="1071522" y="216365"/>
                  </a:lnTo>
                  <a:lnTo>
                    <a:pt x="935006" y="123637"/>
                  </a:lnTo>
                  <a:lnTo>
                    <a:pt x="839702" y="61818"/>
                  </a:lnTo>
                  <a:lnTo>
                    <a:pt x="754702" y="10303"/>
                  </a:lnTo>
                  <a:lnTo>
                    <a:pt x="726368" y="0"/>
                  </a:lnTo>
                  <a:lnTo>
                    <a:pt x="708338" y="2575"/>
                  </a:lnTo>
                  <a:lnTo>
                    <a:pt x="700610" y="7727"/>
                  </a:lnTo>
                  <a:lnTo>
                    <a:pt x="698035" y="25757"/>
                  </a:lnTo>
                  <a:lnTo>
                    <a:pt x="703186" y="43788"/>
                  </a:lnTo>
                  <a:lnTo>
                    <a:pt x="723792" y="74697"/>
                  </a:lnTo>
                  <a:lnTo>
                    <a:pt x="752126" y="115909"/>
                  </a:lnTo>
                  <a:lnTo>
                    <a:pt x="777884" y="164849"/>
                  </a:lnTo>
                  <a:lnTo>
                    <a:pt x="788187" y="195758"/>
                  </a:lnTo>
                  <a:lnTo>
                    <a:pt x="790762" y="226668"/>
                  </a:lnTo>
                  <a:lnTo>
                    <a:pt x="777884" y="298789"/>
                  </a:lnTo>
                  <a:lnTo>
                    <a:pt x="721216" y="484245"/>
                  </a:lnTo>
                  <a:lnTo>
                    <a:pt x="649095" y="692883"/>
                  </a:lnTo>
                  <a:lnTo>
                    <a:pt x="600155" y="829399"/>
                  </a:lnTo>
                  <a:lnTo>
                    <a:pt x="540912" y="965915"/>
                  </a:lnTo>
                  <a:lnTo>
                    <a:pt x="443033" y="1174553"/>
                  </a:lnTo>
                  <a:lnTo>
                    <a:pt x="293638" y="1455312"/>
                  </a:lnTo>
                  <a:lnTo>
                    <a:pt x="139091" y="1718041"/>
                  </a:lnTo>
                  <a:lnTo>
                    <a:pt x="36060" y="1885467"/>
                  </a:lnTo>
                  <a:lnTo>
                    <a:pt x="5151" y="1936982"/>
                  </a:lnTo>
                  <a:lnTo>
                    <a:pt x="0" y="1949861"/>
                  </a:lnTo>
                  <a:lnTo>
                    <a:pt x="0" y="1975619"/>
                  </a:lnTo>
                  <a:lnTo>
                    <a:pt x="5151" y="1983346"/>
                  </a:lnTo>
                  <a:lnTo>
                    <a:pt x="20606" y="1988498"/>
                  </a:lnTo>
                  <a:lnTo>
                    <a:pt x="48939" y="1975619"/>
                  </a:lnTo>
                  <a:lnTo>
                    <a:pt x="103031" y="1918952"/>
                  </a:lnTo>
                  <a:lnTo>
                    <a:pt x="213789" y="1787587"/>
                  </a:lnTo>
                  <a:lnTo>
                    <a:pt x="332275" y="1640768"/>
                  </a:lnTo>
                  <a:lnTo>
                    <a:pt x="479094" y="1426979"/>
                  </a:lnTo>
                  <a:lnTo>
                    <a:pt x="517730" y="1365160"/>
                  </a:lnTo>
                  <a:lnTo>
                    <a:pt x="734095" y="1009703"/>
                  </a:lnTo>
                  <a:lnTo>
                    <a:pt x="860308" y="775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1C136F9-0690-4342-A91C-4904052E949A}"/>
                </a:ext>
              </a:extLst>
            </p:cNvPr>
            <p:cNvSpPr/>
            <p:nvPr/>
          </p:nvSpPr>
          <p:spPr>
            <a:xfrm>
              <a:off x="4603750" y="3275013"/>
              <a:ext cx="2435225" cy="488950"/>
            </a:xfrm>
            <a:custGeom>
              <a:avLst/>
              <a:gdLst>
                <a:gd name="connsiteX0" fmla="*/ 890588 w 2436019"/>
                <a:gd name="connsiteY0" fmla="*/ 195262 h 490537"/>
                <a:gd name="connsiteX1" fmla="*/ 1235869 w 2436019"/>
                <a:gd name="connsiteY1" fmla="*/ 150019 h 490537"/>
                <a:gd name="connsiteX2" fmla="*/ 1393032 w 2436019"/>
                <a:gd name="connsiteY2" fmla="*/ 128587 h 490537"/>
                <a:gd name="connsiteX3" fmla="*/ 1674019 w 2436019"/>
                <a:gd name="connsiteY3" fmla="*/ 78581 h 490537"/>
                <a:gd name="connsiteX4" fmla="*/ 1814513 w 2436019"/>
                <a:gd name="connsiteY4" fmla="*/ 50006 h 490537"/>
                <a:gd name="connsiteX5" fmla="*/ 1859757 w 2436019"/>
                <a:gd name="connsiteY5" fmla="*/ 35719 h 490537"/>
                <a:gd name="connsiteX6" fmla="*/ 1890713 w 2436019"/>
                <a:gd name="connsiteY6" fmla="*/ 23812 h 490537"/>
                <a:gd name="connsiteX7" fmla="*/ 1947863 w 2436019"/>
                <a:gd name="connsiteY7" fmla="*/ 7144 h 490537"/>
                <a:gd name="connsiteX8" fmla="*/ 1995488 w 2436019"/>
                <a:gd name="connsiteY8" fmla="*/ 0 h 490537"/>
                <a:gd name="connsiteX9" fmla="*/ 2033588 w 2436019"/>
                <a:gd name="connsiteY9" fmla="*/ 0 h 490537"/>
                <a:gd name="connsiteX10" fmla="*/ 2076450 w 2436019"/>
                <a:gd name="connsiteY10" fmla="*/ 2381 h 490537"/>
                <a:gd name="connsiteX11" fmla="*/ 2143125 w 2436019"/>
                <a:gd name="connsiteY11" fmla="*/ 11906 h 490537"/>
                <a:gd name="connsiteX12" fmla="*/ 2209800 w 2436019"/>
                <a:gd name="connsiteY12" fmla="*/ 28575 h 490537"/>
                <a:gd name="connsiteX13" fmla="*/ 2264569 w 2436019"/>
                <a:gd name="connsiteY13" fmla="*/ 45244 h 490537"/>
                <a:gd name="connsiteX14" fmla="*/ 2300288 w 2436019"/>
                <a:gd name="connsiteY14" fmla="*/ 59531 h 490537"/>
                <a:gd name="connsiteX15" fmla="*/ 2328863 w 2436019"/>
                <a:gd name="connsiteY15" fmla="*/ 73819 h 490537"/>
                <a:gd name="connsiteX16" fmla="*/ 2355057 w 2436019"/>
                <a:gd name="connsiteY16" fmla="*/ 92869 h 490537"/>
                <a:gd name="connsiteX17" fmla="*/ 2386013 w 2436019"/>
                <a:gd name="connsiteY17" fmla="*/ 119062 h 490537"/>
                <a:gd name="connsiteX18" fmla="*/ 2414588 w 2436019"/>
                <a:gd name="connsiteY18" fmla="*/ 147637 h 490537"/>
                <a:gd name="connsiteX19" fmla="*/ 2426494 w 2436019"/>
                <a:gd name="connsiteY19" fmla="*/ 164306 h 490537"/>
                <a:gd name="connsiteX20" fmla="*/ 2433638 w 2436019"/>
                <a:gd name="connsiteY20" fmla="*/ 178594 h 490537"/>
                <a:gd name="connsiteX21" fmla="*/ 2436019 w 2436019"/>
                <a:gd name="connsiteY21" fmla="*/ 197644 h 490537"/>
                <a:gd name="connsiteX22" fmla="*/ 2431257 w 2436019"/>
                <a:gd name="connsiteY22" fmla="*/ 211931 h 490537"/>
                <a:gd name="connsiteX23" fmla="*/ 2412207 w 2436019"/>
                <a:gd name="connsiteY23" fmla="*/ 235744 h 490537"/>
                <a:gd name="connsiteX24" fmla="*/ 2400300 w 2436019"/>
                <a:gd name="connsiteY24" fmla="*/ 242887 h 490537"/>
                <a:gd name="connsiteX25" fmla="*/ 2369344 w 2436019"/>
                <a:gd name="connsiteY25" fmla="*/ 242887 h 490537"/>
                <a:gd name="connsiteX26" fmla="*/ 2250282 w 2436019"/>
                <a:gd name="connsiteY26" fmla="*/ 245269 h 490537"/>
                <a:gd name="connsiteX27" fmla="*/ 2131219 w 2436019"/>
                <a:gd name="connsiteY27" fmla="*/ 245269 h 490537"/>
                <a:gd name="connsiteX28" fmla="*/ 1981200 w 2436019"/>
                <a:gd name="connsiteY28" fmla="*/ 254794 h 490537"/>
                <a:gd name="connsiteX29" fmla="*/ 1769269 w 2436019"/>
                <a:gd name="connsiteY29" fmla="*/ 271462 h 490537"/>
                <a:gd name="connsiteX30" fmla="*/ 1585913 w 2436019"/>
                <a:gd name="connsiteY30" fmla="*/ 292894 h 490537"/>
                <a:gd name="connsiteX31" fmla="*/ 1359694 w 2436019"/>
                <a:gd name="connsiteY31" fmla="*/ 314325 h 490537"/>
                <a:gd name="connsiteX32" fmla="*/ 1176338 w 2436019"/>
                <a:gd name="connsiteY32" fmla="*/ 338137 h 490537"/>
                <a:gd name="connsiteX33" fmla="*/ 985838 w 2436019"/>
                <a:gd name="connsiteY33" fmla="*/ 364331 h 490537"/>
                <a:gd name="connsiteX34" fmla="*/ 769144 w 2436019"/>
                <a:gd name="connsiteY34" fmla="*/ 400050 h 490537"/>
                <a:gd name="connsiteX35" fmla="*/ 561975 w 2436019"/>
                <a:gd name="connsiteY35" fmla="*/ 438150 h 490537"/>
                <a:gd name="connsiteX36" fmla="*/ 521494 w 2436019"/>
                <a:gd name="connsiteY36" fmla="*/ 445294 h 490537"/>
                <a:gd name="connsiteX37" fmla="*/ 481013 w 2436019"/>
                <a:gd name="connsiteY37" fmla="*/ 457200 h 490537"/>
                <a:gd name="connsiteX38" fmla="*/ 433388 w 2436019"/>
                <a:gd name="connsiteY38" fmla="*/ 473869 h 490537"/>
                <a:gd name="connsiteX39" fmla="*/ 366713 w 2436019"/>
                <a:gd name="connsiteY39" fmla="*/ 488156 h 490537"/>
                <a:gd name="connsiteX40" fmla="*/ 328613 w 2436019"/>
                <a:gd name="connsiteY40" fmla="*/ 490537 h 490537"/>
                <a:gd name="connsiteX41" fmla="*/ 302419 w 2436019"/>
                <a:gd name="connsiteY41" fmla="*/ 485775 h 490537"/>
                <a:gd name="connsiteX42" fmla="*/ 247650 w 2436019"/>
                <a:gd name="connsiteY42" fmla="*/ 464344 h 490537"/>
                <a:gd name="connsiteX43" fmla="*/ 195263 w 2436019"/>
                <a:gd name="connsiteY43" fmla="*/ 438150 h 490537"/>
                <a:gd name="connsiteX44" fmla="*/ 145257 w 2436019"/>
                <a:gd name="connsiteY44" fmla="*/ 407194 h 490537"/>
                <a:gd name="connsiteX45" fmla="*/ 104775 w 2436019"/>
                <a:gd name="connsiteY45" fmla="*/ 376237 h 490537"/>
                <a:gd name="connsiteX46" fmla="*/ 61913 w 2436019"/>
                <a:gd name="connsiteY46" fmla="*/ 333375 h 490537"/>
                <a:gd name="connsiteX47" fmla="*/ 28575 w 2436019"/>
                <a:gd name="connsiteY47" fmla="*/ 288131 h 490537"/>
                <a:gd name="connsiteX48" fmla="*/ 4763 w 2436019"/>
                <a:gd name="connsiteY48" fmla="*/ 240506 h 490537"/>
                <a:gd name="connsiteX49" fmla="*/ 0 w 2436019"/>
                <a:gd name="connsiteY49" fmla="*/ 221456 h 490537"/>
                <a:gd name="connsiteX50" fmla="*/ 4763 w 2436019"/>
                <a:gd name="connsiteY50" fmla="*/ 202406 h 490537"/>
                <a:gd name="connsiteX51" fmla="*/ 11907 w 2436019"/>
                <a:gd name="connsiteY51" fmla="*/ 195262 h 490537"/>
                <a:gd name="connsiteX52" fmla="*/ 26194 w 2436019"/>
                <a:gd name="connsiteY52" fmla="*/ 192881 h 490537"/>
                <a:gd name="connsiteX53" fmla="*/ 42863 w 2436019"/>
                <a:gd name="connsiteY53" fmla="*/ 197644 h 490537"/>
                <a:gd name="connsiteX54" fmla="*/ 78582 w 2436019"/>
                <a:gd name="connsiteY54" fmla="*/ 214312 h 490537"/>
                <a:gd name="connsiteX55" fmla="*/ 130969 w 2436019"/>
                <a:gd name="connsiteY55" fmla="*/ 235744 h 490537"/>
                <a:gd name="connsiteX56" fmla="*/ 190500 w 2436019"/>
                <a:gd name="connsiteY56" fmla="*/ 252412 h 490537"/>
                <a:gd name="connsiteX57" fmla="*/ 242888 w 2436019"/>
                <a:gd name="connsiteY57" fmla="*/ 261937 h 490537"/>
                <a:gd name="connsiteX58" fmla="*/ 311944 w 2436019"/>
                <a:gd name="connsiteY58" fmla="*/ 266700 h 490537"/>
                <a:gd name="connsiteX59" fmla="*/ 440532 w 2436019"/>
                <a:gd name="connsiteY59" fmla="*/ 252412 h 490537"/>
                <a:gd name="connsiteX60" fmla="*/ 711994 w 2436019"/>
                <a:gd name="connsiteY60" fmla="*/ 216694 h 490537"/>
                <a:gd name="connsiteX61" fmla="*/ 890588 w 2436019"/>
                <a:gd name="connsiteY61" fmla="*/ 195262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36019" h="490537">
                  <a:moveTo>
                    <a:pt x="890588" y="195262"/>
                  </a:moveTo>
                  <a:lnTo>
                    <a:pt x="1235869" y="150019"/>
                  </a:lnTo>
                  <a:lnTo>
                    <a:pt x="1393032" y="128587"/>
                  </a:lnTo>
                  <a:lnTo>
                    <a:pt x="1674019" y="78581"/>
                  </a:lnTo>
                  <a:lnTo>
                    <a:pt x="1814513" y="50006"/>
                  </a:lnTo>
                  <a:lnTo>
                    <a:pt x="1859757" y="35719"/>
                  </a:lnTo>
                  <a:lnTo>
                    <a:pt x="1890713" y="23812"/>
                  </a:lnTo>
                  <a:lnTo>
                    <a:pt x="1947863" y="7144"/>
                  </a:lnTo>
                  <a:lnTo>
                    <a:pt x="1995488" y="0"/>
                  </a:lnTo>
                  <a:lnTo>
                    <a:pt x="2033588" y="0"/>
                  </a:lnTo>
                  <a:lnTo>
                    <a:pt x="2076450" y="2381"/>
                  </a:lnTo>
                  <a:lnTo>
                    <a:pt x="2143125" y="11906"/>
                  </a:lnTo>
                  <a:lnTo>
                    <a:pt x="2209800" y="28575"/>
                  </a:lnTo>
                  <a:lnTo>
                    <a:pt x="2264569" y="45244"/>
                  </a:lnTo>
                  <a:lnTo>
                    <a:pt x="2300288" y="59531"/>
                  </a:lnTo>
                  <a:lnTo>
                    <a:pt x="2328863" y="73819"/>
                  </a:lnTo>
                  <a:lnTo>
                    <a:pt x="2355057" y="92869"/>
                  </a:lnTo>
                  <a:lnTo>
                    <a:pt x="2386013" y="119062"/>
                  </a:lnTo>
                  <a:lnTo>
                    <a:pt x="2414588" y="147637"/>
                  </a:lnTo>
                  <a:lnTo>
                    <a:pt x="2426494" y="164306"/>
                  </a:lnTo>
                  <a:lnTo>
                    <a:pt x="2433638" y="178594"/>
                  </a:lnTo>
                  <a:lnTo>
                    <a:pt x="2436019" y="197644"/>
                  </a:lnTo>
                  <a:lnTo>
                    <a:pt x="2431257" y="211931"/>
                  </a:lnTo>
                  <a:lnTo>
                    <a:pt x="2412207" y="235744"/>
                  </a:lnTo>
                  <a:lnTo>
                    <a:pt x="2400300" y="242887"/>
                  </a:lnTo>
                  <a:lnTo>
                    <a:pt x="2369344" y="242887"/>
                  </a:lnTo>
                  <a:lnTo>
                    <a:pt x="2250282" y="245269"/>
                  </a:lnTo>
                  <a:lnTo>
                    <a:pt x="2131219" y="245269"/>
                  </a:lnTo>
                  <a:lnTo>
                    <a:pt x="1981200" y="254794"/>
                  </a:lnTo>
                  <a:lnTo>
                    <a:pt x="1769269" y="271462"/>
                  </a:lnTo>
                  <a:lnTo>
                    <a:pt x="1585913" y="292894"/>
                  </a:lnTo>
                  <a:lnTo>
                    <a:pt x="1359694" y="314325"/>
                  </a:lnTo>
                  <a:lnTo>
                    <a:pt x="1176338" y="338137"/>
                  </a:lnTo>
                  <a:lnTo>
                    <a:pt x="985838" y="364331"/>
                  </a:lnTo>
                  <a:lnTo>
                    <a:pt x="769144" y="400050"/>
                  </a:lnTo>
                  <a:lnTo>
                    <a:pt x="561975" y="438150"/>
                  </a:lnTo>
                  <a:lnTo>
                    <a:pt x="521494" y="445294"/>
                  </a:lnTo>
                  <a:lnTo>
                    <a:pt x="481013" y="457200"/>
                  </a:lnTo>
                  <a:lnTo>
                    <a:pt x="433388" y="473869"/>
                  </a:lnTo>
                  <a:lnTo>
                    <a:pt x="366713" y="488156"/>
                  </a:lnTo>
                  <a:lnTo>
                    <a:pt x="328613" y="490537"/>
                  </a:lnTo>
                  <a:lnTo>
                    <a:pt x="302419" y="485775"/>
                  </a:lnTo>
                  <a:lnTo>
                    <a:pt x="247650" y="464344"/>
                  </a:lnTo>
                  <a:lnTo>
                    <a:pt x="195263" y="438150"/>
                  </a:lnTo>
                  <a:lnTo>
                    <a:pt x="145257" y="407194"/>
                  </a:lnTo>
                  <a:lnTo>
                    <a:pt x="104775" y="376237"/>
                  </a:lnTo>
                  <a:lnTo>
                    <a:pt x="61913" y="333375"/>
                  </a:lnTo>
                  <a:lnTo>
                    <a:pt x="28575" y="288131"/>
                  </a:lnTo>
                  <a:lnTo>
                    <a:pt x="4763" y="240506"/>
                  </a:lnTo>
                  <a:lnTo>
                    <a:pt x="0" y="221456"/>
                  </a:lnTo>
                  <a:lnTo>
                    <a:pt x="4763" y="202406"/>
                  </a:lnTo>
                  <a:lnTo>
                    <a:pt x="11907" y="195262"/>
                  </a:lnTo>
                  <a:lnTo>
                    <a:pt x="26194" y="192881"/>
                  </a:lnTo>
                  <a:lnTo>
                    <a:pt x="42863" y="197644"/>
                  </a:lnTo>
                  <a:lnTo>
                    <a:pt x="78582" y="214312"/>
                  </a:lnTo>
                  <a:lnTo>
                    <a:pt x="130969" y="235744"/>
                  </a:lnTo>
                  <a:lnTo>
                    <a:pt x="190500" y="252412"/>
                  </a:lnTo>
                  <a:lnTo>
                    <a:pt x="242888" y="261937"/>
                  </a:lnTo>
                  <a:lnTo>
                    <a:pt x="311944" y="266700"/>
                  </a:lnTo>
                  <a:lnTo>
                    <a:pt x="440532" y="252412"/>
                  </a:lnTo>
                  <a:lnTo>
                    <a:pt x="711994" y="216694"/>
                  </a:lnTo>
                  <a:lnTo>
                    <a:pt x="89058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CA69F60-4689-6D41-8138-2AF6BE768C19}"/>
                </a:ext>
              </a:extLst>
            </p:cNvPr>
            <p:cNvSpPr/>
            <p:nvPr/>
          </p:nvSpPr>
          <p:spPr>
            <a:xfrm>
              <a:off x="4862513" y="4173538"/>
              <a:ext cx="708025" cy="742950"/>
            </a:xfrm>
            <a:custGeom>
              <a:avLst/>
              <a:gdLst>
                <a:gd name="connsiteX0" fmla="*/ 235743 w 707231"/>
                <a:gd name="connsiteY0" fmla="*/ 321469 h 742950"/>
                <a:gd name="connsiteX1" fmla="*/ 92868 w 707231"/>
                <a:gd name="connsiteY1" fmla="*/ 150019 h 742950"/>
                <a:gd name="connsiteX2" fmla="*/ 23812 w 707231"/>
                <a:gd name="connsiteY2" fmla="*/ 69057 h 742950"/>
                <a:gd name="connsiteX3" fmla="*/ 7143 w 707231"/>
                <a:gd name="connsiteY3" fmla="*/ 40482 h 742950"/>
                <a:gd name="connsiteX4" fmla="*/ 0 w 707231"/>
                <a:gd name="connsiteY4" fmla="*/ 16669 h 742950"/>
                <a:gd name="connsiteX5" fmla="*/ 4762 w 707231"/>
                <a:gd name="connsiteY5" fmla="*/ 4763 h 742950"/>
                <a:gd name="connsiteX6" fmla="*/ 14287 w 707231"/>
                <a:gd name="connsiteY6" fmla="*/ 0 h 742950"/>
                <a:gd name="connsiteX7" fmla="*/ 30956 w 707231"/>
                <a:gd name="connsiteY7" fmla="*/ 0 h 742950"/>
                <a:gd name="connsiteX8" fmla="*/ 59531 w 707231"/>
                <a:gd name="connsiteY8" fmla="*/ 11907 h 742950"/>
                <a:gd name="connsiteX9" fmla="*/ 157162 w 707231"/>
                <a:gd name="connsiteY9" fmla="*/ 64294 h 742950"/>
                <a:gd name="connsiteX10" fmla="*/ 283368 w 707231"/>
                <a:gd name="connsiteY10" fmla="*/ 135732 h 742950"/>
                <a:gd name="connsiteX11" fmla="*/ 402431 w 707231"/>
                <a:gd name="connsiteY11" fmla="*/ 202407 h 742950"/>
                <a:gd name="connsiteX12" fmla="*/ 473868 w 707231"/>
                <a:gd name="connsiteY12" fmla="*/ 242888 h 742950"/>
                <a:gd name="connsiteX13" fmla="*/ 531018 w 707231"/>
                <a:gd name="connsiteY13" fmla="*/ 280988 h 742950"/>
                <a:gd name="connsiteX14" fmla="*/ 585787 w 707231"/>
                <a:gd name="connsiteY14" fmla="*/ 319088 h 742950"/>
                <a:gd name="connsiteX15" fmla="*/ 621506 w 707231"/>
                <a:gd name="connsiteY15" fmla="*/ 350044 h 742950"/>
                <a:gd name="connsiteX16" fmla="*/ 652462 w 707231"/>
                <a:gd name="connsiteY16" fmla="*/ 381000 h 742950"/>
                <a:gd name="connsiteX17" fmla="*/ 673893 w 707231"/>
                <a:gd name="connsiteY17" fmla="*/ 416719 h 742950"/>
                <a:gd name="connsiteX18" fmla="*/ 692943 w 707231"/>
                <a:gd name="connsiteY18" fmla="*/ 464344 h 742950"/>
                <a:gd name="connsiteX19" fmla="*/ 702468 w 707231"/>
                <a:gd name="connsiteY19" fmla="*/ 523875 h 742950"/>
                <a:gd name="connsiteX20" fmla="*/ 707231 w 707231"/>
                <a:gd name="connsiteY20" fmla="*/ 583407 h 742950"/>
                <a:gd name="connsiteX21" fmla="*/ 702468 w 707231"/>
                <a:gd name="connsiteY21" fmla="*/ 650082 h 742950"/>
                <a:gd name="connsiteX22" fmla="*/ 685800 w 707231"/>
                <a:gd name="connsiteY22" fmla="*/ 700088 h 742950"/>
                <a:gd name="connsiteX23" fmla="*/ 669131 w 707231"/>
                <a:gd name="connsiteY23" fmla="*/ 726282 h 742950"/>
                <a:gd name="connsiteX24" fmla="*/ 650081 w 707231"/>
                <a:gd name="connsiteY24" fmla="*/ 740569 h 742950"/>
                <a:gd name="connsiteX25" fmla="*/ 633412 w 707231"/>
                <a:gd name="connsiteY25" fmla="*/ 742950 h 742950"/>
                <a:gd name="connsiteX26" fmla="*/ 602456 w 707231"/>
                <a:gd name="connsiteY26" fmla="*/ 738188 h 742950"/>
                <a:gd name="connsiteX27" fmla="*/ 561975 w 707231"/>
                <a:gd name="connsiteY27" fmla="*/ 714375 h 742950"/>
                <a:gd name="connsiteX28" fmla="*/ 531018 w 707231"/>
                <a:gd name="connsiteY28" fmla="*/ 688182 h 742950"/>
                <a:gd name="connsiteX29" fmla="*/ 416718 w 707231"/>
                <a:gd name="connsiteY29" fmla="*/ 542925 h 742950"/>
                <a:gd name="connsiteX30" fmla="*/ 235743 w 707231"/>
                <a:gd name="connsiteY30" fmla="*/ 3214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31" h="742950">
                  <a:moveTo>
                    <a:pt x="235743" y="321469"/>
                  </a:moveTo>
                  <a:lnTo>
                    <a:pt x="92868" y="150019"/>
                  </a:lnTo>
                  <a:lnTo>
                    <a:pt x="23812" y="69057"/>
                  </a:lnTo>
                  <a:lnTo>
                    <a:pt x="7143" y="40482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9531" y="11907"/>
                  </a:lnTo>
                  <a:lnTo>
                    <a:pt x="157162" y="64294"/>
                  </a:lnTo>
                  <a:lnTo>
                    <a:pt x="283368" y="135732"/>
                  </a:lnTo>
                  <a:lnTo>
                    <a:pt x="402431" y="202407"/>
                  </a:lnTo>
                  <a:lnTo>
                    <a:pt x="473868" y="242888"/>
                  </a:lnTo>
                  <a:lnTo>
                    <a:pt x="531018" y="280988"/>
                  </a:lnTo>
                  <a:lnTo>
                    <a:pt x="585787" y="319088"/>
                  </a:lnTo>
                  <a:lnTo>
                    <a:pt x="621506" y="350044"/>
                  </a:lnTo>
                  <a:lnTo>
                    <a:pt x="652462" y="381000"/>
                  </a:lnTo>
                  <a:lnTo>
                    <a:pt x="673893" y="416719"/>
                  </a:lnTo>
                  <a:lnTo>
                    <a:pt x="692943" y="464344"/>
                  </a:lnTo>
                  <a:lnTo>
                    <a:pt x="702468" y="523875"/>
                  </a:lnTo>
                  <a:lnTo>
                    <a:pt x="707231" y="583407"/>
                  </a:lnTo>
                  <a:lnTo>
                    <a:pt x="702468" y="650082"/>
                  </a:lnTo>
                  <a:lnTo>
                    <a:pt x="685800" y="700088"/>
                  </a:lnTo>
                  <a:lnTo>
                    <a:pt x="669131" y="726282"/>
                  </a:lnTo>
                  <a:lnTo>
                    <a:pt x="650081" y="740569"/>
                  </a:lnTo>
                  <a:lnTo>
                    <a:pt x="633412" y="742950"/>
                  </a:lnTo>
                  <a:lnTo>
                    <a:pt x="602456" y="738188"/>
                  </a:lnTo>
                  <a:lnTo>
                    <a:pt x="561975" y="714375"/>
                  </a:lnTo>
                  <a:lnTo>
                    <a:pt x="531018" y="688182"/>
                  </a:lnTo>
                  <a:lnTo>
                    <a:pt x="416718" y="542925"/>
                  </a:lnTo>
                  <a:lnTo>
                    <a:pt x="235743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8076D22-F7F9-E345-93C9-F430104956A2}"/>
                </a:ext>
              </a:extLst>
            </p:cNvPr>
            <p:cNvSpPr/>
            <p:nvPr/>
          </p:nvSpPr>
          <p:spPr>
            <a:xfrm>
              <a:off x="3581400" y="1889125"/>
              <a:ext cx="3441700" cy="546100"/>
            </a:xfrm>
            <a:custGeom>
              <a:avLst/>
              <a:gdLst>
                <a:gd name="connsiteX0" fmla="*/ 977900 w 3441700"/>
                <a:gd name="connsiteY0" fmla="*/ 244475 h 546100"/>
                <a:gd name="connsiteX1" fmla="*/ 1393825 w 3441700"/>
                <a:gd name="connsiteY1" fmla="*/ 200025 h 546100"/>
                <a:gd name="connsiteX2" fmla="*/ 1651000 w 3441700"/>
                <a:gd name="connsiteY2" fmla="*/ 177800 h 546100"/>
                <a:gd name="connsiteX3" fmla="*/ 1917700 w 3441700"/>
                <a:gd name="connsiteY3" fmla="*/ 155575 h 546100"/>
                <a:gd name="connsiteX4" fmla="*/ 2139950 w 3441700"/>
                <a:gd name="connsiteY4" fmla="*/ 136525 h 546100"/>
                <a:gd name="connsiteX5" fmla="*/ 2400300 w 3441700"/>
                <a:gd name="connsiteY5" fmla="*/ 107950 h 546100"/>
                <a:gd name="connsiteX6" fmla="*/ 2584450 w 3441700"/>
                <a:gd name="connsiteY6" fmla="*/ 82550 h 546100"/>
                <a:gd name="connsiteX7" fmla="*/ 2670175 w 3441700"/>
                <a:gd name="connsiteY7" fmla="*/ 69850 h 546100"/>
                <a:gd name="connsiteX8" fmla="*/ 2832100 w 3441700"/>
                <a:gd name="connsiteY8" fmla="*/ 22225 h 546100"/>
                <a:gd name="connsiteX9" fmla="*/ 2898775 w 3441700"/>
                <a:gd name="connsiteY9" fmla="*/ 0 h 546100"/>
                <a:gd name="connsiteX10" fmla="*/ 2936875 w 3441700"/>
                <a:gd name="connsiteY10" fmla="*/ 3175 h 546100"/>
                <a:gd name="connsiteX11" fmla="*/ 3054350 w 3441700"/>
                <a:gd name="connsiteY11" fmla="*/ 28575 h 546100"/>
                <a:gd name="connsiteX12" fmla="*/ 3178175 w 3441700"/>
                <a:gd name="connsiteY12" fmla="*/ 63500 h 546100"/>
                <a:gd name="connsiteX13" fmla="*/ 3254375 w 3441700"/>
                <a:gd name="connsiteY13" fmla="*/ 85725 h 546100"/>
                <a:gd name="connsiteX14" fmla="*/ 3308350 w 3441700"/>
                <a:gd name="connsiteY14" fmla="*/ 107950 h 546100"/>
                <a:gd name="connsiteX15" fmla="*/ 3340100 w 3441700"/>
                <a:gd name="connsiteY15" fmla="*/ 123825 h 546100"/>
                <a:gd name="connsiteX16" fmla="*/ 3378200 w 3441700"/>
                <a:gd name="connsiteY16" fmla="*/ 149225 h 546100"/>
                <a:gd name="connsiteX17" fmla="*/ 3400425 w 3441700"/>
                <a:gd name="connsiteY17" fmla="*/ 168275 h 546100"/>
                <a:gd name="connsiteX18" fmla="*/ 3419475 w 3441700"/>
                <a:gd name="connsiteY18" fmla="*/ 190500 h 546100"/>
                <a:gd name="connsiteX19" fmla="*/ 3429000 w 3441700"/>
                <a:gd name="connsiteY19" fmla="*/ 209550 h 546100"/>
                <a:gd name="connsiteX20" fmla="*/ 3435350 w 3441700"/>
                <a:gd name="connsiteY20" fmla="*/ 228600 h 546100"/>
                <a:gd name="connsiteX21" fmla="*/ 3441700 w 3441700"/>
                <a:gd name="connsiteY21" fmla="*/ 263525 h 546100"/>
                <a:gd name="connsiteX22" fmla="*/ 3435350 w 3441700"/>
                <a:gd name="connsiteY22" fmla="*/ 292100 h 546100"/>
                <a:gd name="connsiteX23" fmla="*/ 3422650 w 3441700"/>
                <a:gd name="connsiteY23" fmla="*/ 311150 h 546100"/>
                <a:gd name="connsiteX24" fmla="*/ 3397250 w 3441700"/>
                <a:gd name="connsiteY24" fmla="*/ 323850 h 546100"/>
                <a:gd name="connsiteX25" fmla="*/ 3362325 w 3441700"/>
                <a:gd name="connsiteY25" fmla="*/ 333375 h 546100"/>
                <a:gd name="connsiteX26" fmla="*/ 3321050 w 3441700"/>
                <a:gd name="connsiteY26" fmla="*/ 333375 h 546100"/>
                <a:gd name="connsiteX27" fmla="*/ 3190875 w 3441700"/>
                <a:gd name="connsiteY27" fmla="*/ 330200 h 546100"/>
                <a:gd name="connsiteX28" fmla="*/ 2898775 w 3441700"/>
                <a:gd name="connsiteY28" fmla="*/ 317500 h 546100"/>
                <a:gd name="connsiteX29" fmla="*/ 2635250 w 3441700"/>
                <a:gd name="connsiteY29" fmla="*/ 311150 h 546100"/>
                <a:gd name="connsiteX30" fmla="*/ 2251075 w 3441700"/>
                <a:gd name="connsiteY30" fmla="*/ 314325 h 546100"/>
                <a:gd name="connsiteX31" fmla="*/ 1879600 w 3441700"/>
                <a:gd name="connsiteY31" fmla="*/ 330200 h 546100"/>
                <a:gd name="connsiteX32" fmla="*/ 1587500 w 3441700"/>
                <a:gd name="connsiteY32" fmla="*/ 349250 h 546100"/>
                <a:gd name="connsiteX33" fmla="*/ 1374775 w 3441700"/>
                <a:gd name="connsiteY33" fmla="*/ 368300 h 546100"/>
                <a:gd name="connsiteX34" fmla="*/ 1292225 w 3441700"/>
                <a:gd name="connsiteY34" fmla="*/ 381000 h 546100"/>
                <a:gd name="connsiteX35" fmla="*/ 1139825 w 3441700"/>
                <a:gd name="connsiteY35" fmla="*/ 393700 h 546100"/>
                <a:gd name="connsiteX36" fmla="*/ 923925 w 3441700"/>
                <a:gd name="connsiteY36" fmla="*/ 415925 h 546100"/>
                <a:gd name="connsiteX37" fmla="*/ 708025 w 3441700"/>
                <a:gd name="connsiteY37" fmla="*/ 444500 h 546100"/>
                <a:gd name="connsiteX38" fmla="*/ 460375 w 3441700"/>
                <a:gd name="connsiteY38" fmla="*/ 479425 h 546100"/>
                <a:gd name="connsiteX39" fmla="*/ 250825 w 3441700"/>
                <a:gd name="connsiteY39" fmla="*/ 511175 h 546100"/>
                <a:gd name="connsiteX40" fmla="*/ 57150 w 3441700"/>
                <a:gd name="connsiteY40" fmla="*/ 546100 h 546100"/>
                <a:gd name="connsiteX41" fmla="*/ 0 w 3441700"/>
                <a:gd name="connsiteY41" fmla="*/ 336550 h 546100"/>
                <a:gd name="connsiteX42" fmla="*/ 254000 w 3441700"/>
                <a:gd name="connsiteY42" fmla="*/ 317500 h 546100"/>
                <a:gd name="connsiteX43" fmla="*/ 723900 w 3441700"/>
                <a:gd name="connsiteY43" fmla="*/ 273050 h 546100"/>
                <a:gd name="connsiteX44" fmla="*/ 977900 w 3441700"/>
                <a:gd name="connsiteY44" fmla="*/ 2444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41700" h="546100">
                  <a:moveTo>
                    <a:pt x="977900" y="244475"/>
                  </a:moveTo>
                  <a:lnTo>
                    <a:pt x="1393825" y="200025"/>
                  </a:lnTo>
                  <a:lnTo>
                    <a:pt x="1651000" y="177800"/>
                  </a:lnTo>
                  <a:lnTo>
                    <a:pt x="1917700" y="155575"/>
                  </a:lnTo>
                  <a:lnTo>
                    <a:pt x="2139950" y="136525"/>
                  </a:lnTo>
                  <a:lnTo>
                    <a:pt x="2400300" y="107950"/>
                  </a:lnTo>
                  <a:lnTo>
                    <a:pt x="2584450" y="82550"/>
                  </a:lnTo>
                  <a:lnTo>
                    <a:pt x="2670175" y="69850"/>
                  </a:lnTo>
                  <a:lnTo>
                    <a:pt x="2832100" y="22225"/>
                  </a:lnTo>
                  <a:lnTo>
                    <a:pt x="2898775" y="0"/>
                  </a:lnTo>
                  <a:lnTo>
                    <a:pt x="2936875" y="3175"/>
                  </a:lnTo>
                  <a:lnTo>
                    <a:pt x="3054350" y="28575"/>
                  </a:lnTo>
                  <a:lnTo>
                    <a:pt x="3178175" y="63500"/>
                  </a:lnTo>
                  <a:lnTo>
                    <a:pt x="3254375" y="85725"/>
                  </a:lnTo>
                  <a:lnTo>
                    <a:pt x="3308350" y="107950"/>
                  </a:lnTo>
                  <a:lnTo>
                    <a:pt x="3340100" y="123825"/>
                  </a:lnTo>
                  <a:lnTo>
                    <a:pt x="3378200" y="149225"/>
                  </a:lnTo>
                  <a:lnTo>
                    <a:pt x="3400425" y="168275"/>
                  </a:lnTo>
                  <a:lnTo>
                    <a:pt x="3419475" y="190500"/>
                  </a:lnTo>
                  <a:lnTo>
                    <a:pt x="3429000" y="209550"/>
                  </a:lnTo>
                  <a:lnTo>
                    <a:pt x="3435350" y="228600"/>
                  </a:lnTo>
                  <a:lnTo>
                    <a:pt x="3441700" y="263525"/>
                  </a:lnTo>
                  <a:lnTo>
                    <a:pt x="3435350" y="292100"/>
                  </a:lnTo>
                  <a:lnTo>
                    <a:pt x="3422650" y="311150"/>
                  </a:lnTo>
                  <a:lnTo>
                    <a:pt x="3397250" y="323850"/>
                  </a:lnTo>
                  <a:lnTo>
                    <a:pt x="3362325" y="333375"/>
                  </a:lnTo>
                  <a:lnTo>
                    <a:pt x="3321050" y="333375"/>
                  </a:lnTo>
                  <a:lnTo>
                    <a:pt x="3190875" y="330200"/>
                  </a:lnTo>
                  <a:lnTo>
                    <a:pt x="2898775" y="317500"/>
                  </a:lnTo>
                  <a:lnTo>
                    <a:pt x="2635250" y="311150"/>
                  </a:lnTo>
                  <a:lnTo>
                    <a:pt x="2251075" y="314325"/>
                  </a:lnTo>
                  <a:lnTo>
                    <a:pt x="1879600" y="330200"/>
                  </a:lnTo>
                  <a:lnTo>
                    <a:pt x="1587500" y="349250"/>
                  </a:lnTo>
                  <a:lnTo>
                    <a:pt x="1374775" y="368300"/>
                  </a:lnTo>
                  <a:lnTo>
                    <a:pt x="1292225" y="381000"/>
                  </a:lnTo>
                  <a:lnTo>
                    <a:pt x="1139825" y="393700"/>
                  </a:lnTo>
                  <a:lnTo>
                    <a:pt x="923925" y="415925"/>
                  </a:lnTo>
                  <a:lnTo>
                    <a:pt x="708025" y="444500"/>
                  </a:lnTo>
                  <a:lnTo>
                    <a:pt x="460375" y="479425"/>
                  </a:lnTo>
                  <a:lnTo>
                    <a:pt x="250825" y="511175"/>
                  </a:lnTo>
                  <a:lnTo>
                    <a:pt x="57150" y="546100"/>
                  </a:lnTo>
                  <a:lnTo>
                    <a:pt x="0" y="336550"/>
                  </a:lnTo>
                  <a:lnTo>
                    <a:pt x="254000" y="317500"/>
                  </a:lnTo>
                  <a:lnTo>
                    <a:pt x="723900" y="273050"/>
                  </a:lnTo>
                  <a:lnTo>
                    <a:pt x="977900" y="244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7C68F6A-A37C-CB44-AFE5-31D5F2434F9E}"/>
                </a:ext>
              </a:extLst>
            </p:cNvPr>
            <p:cNvSpPr/>
            <p:nvPr/>
          </p:nvSpPr>
          <p:spPr>
            <a:xfrm rot="16200000">
              <a:off x="1536701" y="3246437"/>
              <a:ext cx="3371850" cy="1038225"/>
            </a:xfrm>
            <a:custGeom>
              <a:avLst/>
              <a:gdLst>
                <a:gd name="connsiteX0" fmla="*/ 1736238 w 3371499"/>
                <a:gd name="connsiteY0" fmla="*/ 647933 h 1037816"/>
                <a:gd name="connsiteX1" fmla="*/ 1882093 w 3371499"/>
                <a:gd name="connsiteY1" fmla="*/ 673178 h 1037816"/>
                <a:gd name="connsiteX2" fmla="*/ 2039168 w 3371499"/>
                <a:gd name="connsiteY2" fmla="*/ 695617 h 1037816"/>
                <a:gd name="connsiteX3" fmla="*/ 2196243 w 3371499"/>
                <a:gd name="connsiteY3" fmla="*/ 715251 h 1037816"/>
                <a:gd name="connsiteX4" fmla="*/ 2389781 w 3371499"/>
                <a:gd name="connsiteY4" fmla="*/ 732081 h 1037816"/>
                <a:gd name="connsiteX5" fmla="*/ 2572100 w 3371499"/>
                <a:gd name="connsiteY5" fmla="*/ 743300 h 1037816"/>
                <a:gd name="connsiteX6" fmla="*/ 2731980 w 3371499"/>
                <a:gd name="connsiteY6" fmla="*/ 748910 h 1037816"/>
                <a:gd name="connsiteX7" fmla="*/ 2807712 w 3371499"/>
                <a:gd name="connsiteY7" fmla="*/ 748910 h 1037816"/>
                <a:gd name="connsiteX8" fmla="*/ 2917104 w 3371499"/>
                <a:gd name="connsiteY8" fmla="*/ 743300 h 1037816"/>
                <a:gd name="connsiteX9" fmla="*/ 2995641 w 3371499"/>
                <a:gd name="connsiteY9" fmla="*/ 732081 h 1037816"/>
                <a:gd name="connsiteX10" fmla="*/ 3071374 w 3371499"/>
                <a:gd name="connsiteY10" fmla="*/ 715251 h 1037816"/>
                <a:gd name="connsiteX11" fmla="*/ 3138692 w 3371499"/>
                <a:gd name="connsiteY11" fmla="*/ 695617 h 1037816"/>
                <a:gd name="connsiteX12" fmla="*/ 3206009 w 3371499"/>
                <a:gd name="connsiteY12" fmla="*/ 664763 h 1037816"/>
                <a:gd name="connsiteX13" fmla="*/ 3264912 w 3371499"/>
                <a:gd name="connsiteY13" fmla="*/ 631104 h 1037816"/>
                <a:gd name="connsiteX14" fmla="*/ 3323816 w 3371499"/>
                <a:gd name="connsiteY14" fmla="*/ 589030 h 1037816"/>
                <a:gd name="connsiteX15" fmla="*/ 3340645 w 3371499"/>
                <a:gd name="connsiteY15" fmla="*/ 583421 h 1037816"/>
                <a:gd name="connsiteX16" fmla="*/ 3354670 w 3371499"/>
                <a:gd name="connsiteY16" fmla="*/ 580616 h 1037816"/>
                <a:gd name="connsiteX17" fmla="*/ 3365889 w 3371499"/>
                <a:gd name="connsiteY17" fmla="*/ 583421 h 1037816"/>
                <a:gd name="connsiteX18" fmla="*/ 3368694 w 3371499"/>
                <a:gd name="connsiteY18" fmla="*/ 591835 h 1037816"/>
                <a:gd name="connsiteX19" fmla="*/ 3371499 w 3371499"/>
                <a:gd name="connsiteY19" fmla="*/ 600250 h 1037816"/>
                <a:gd name="connsiteX20" fmla="*/ 3360279 w 3371499"/>
                <a:gd name="connsiteY20" fmla="*/ 639519 h 1037816"/>
                <a:gd name="connsiteX21" fmla="*/ 3326620 w 3371499"/>
                <a:gd name="connsiteY21" fmla="*/ 726471 h 1037816"/>
                <a:gd name="connsiteX22" fmla="*/ 3278937 w 3371499"/>
                <a:gd name="connsiteY22" fmla="*/ 830253 h 1037816"/>
                <a:gd name="connsiteX23" fmla="*/ 3222839 w 3371499"/>
                <a:gd name="connsiteY23" fmla="*/ 925619 h 1037816"/>
                <a:gd name="connsiteX24" fmla="*/ 3032105 w 3371499"/>
                <a:gd name="connsiteY24" fmla="*/ 987327 h 1037816"/>
                <a:gd name="connsiteX25" fmla="*/ 2990031 w 3371499"/>
                <a:gd name="connsiteY25" fmla="*/ 1009767 h 1037816"/>
                <a:gd name="connsiteX26" fmla="*/ 2925519 w 3371499"/>
                <a:gd name="connsiteY26" fmla="*/ 1032206 h 1037816"/>
                <a:gd name="connsiteX27" fmla="*/ 2875030 w 3371499"/>
                <a:gd name="connsiteY27" fmla="*/ 1037816 h 1037816"/>
                <a:gd name="connsiteX28" fmla="*/ 2818932 w 3371499"/>
                <a:gd name="connsiteY28" fmla="*/ 1037816 h 1037816"/>
                <a:gd name="connsiteX29" fmla="*/ 2740395 w 3371499"/>
                <a:gd name="connsiteY29" fmla="*/ 1032206 h 1037816"/>
                <a:gd name="connsiteX30" fmla="*/ 2538441 w 3371499"/>
                <a:gd name="connsiteY30" fmla="*/ 1012572 h 1037816"/>
                <a:gd name="connsiteX31" fmla="*/ 2342098 w 3371499"/>
                <a:gd name="connsiteY31" fmla="*/ 987327 h 1037816"/>
                <a:gd name="connsiteX32" fmla="*/ 2112095 w 3371499"/>
                <a:gd name="connsiteY32" fmla="*/ 948059 h 1037816"/>
                <a:gd name="connsiteX33" fmla="*/ 1887703 w 3371499"/>
                <a:gd name="connsiteY33" fmla="*/ 903180 h 1037816"/>
                <a:gd name="connsiteX34" fmla="*/ 1680139 w 3371499"/>
                <a:gd name="connsiteY34" fmla="*/ 852692 h 1037816"/>
                <a:gd name="connsiteX35" fmla="*/ 1486601 w 3371499"/>
                <a:gd name="connsiteY35" fmla="*/ 805008 h 1037816"/>
                <a:gd name="connsiteX36" fmla="*/ 1259403 w 3371499"/>
                <a:gd name="connsiteY36" fmla="*/ 740495 h 1037816"/>
                <a:gd name="connsiteX37" fmla="*/ 1099524 w 3371499"/>
                <a:gd name="connsiteY37" fmla="*/ 690007 h 1037816"/>
                <a:gd name="connsiteX38" fmla="*/ 936839 w 3371499"/>
                <a:gd name="connsiteY38" fmla="*/ 628299 h 1037816"/>
                <a:gd name="connsiteX39" fmla="*/ 790984 w 3371499"/>
                <a:gd name="connsiteY39" fmla="*/ 566591 h 1037816"/>
                <a:gd name="connsiteX40" fmla="*/ 681592 w 3371499"/>
                <a:gd name="connsiteY40" fmla="*/ 513298 h 1037816"/>
                <a:gd name="connsiteX41" fmla="*/ 575006 w 3371499"/>
                <a:gd name="connsiteY41" fmla="*/ 457200 h 1037816"/>
                <a:gd name="connsiteX42" fmla="*/ 431955 w 3371499"/>
                <a:gd name="connsiteY42" fmla="*/ 373053 h 1037816"/>
                <a:gd name="connsiteX43" fmla="*/ 263661 w 3371499"/>
                <a:gd name="connsiteY43" fmla="*/ 260856 h 1037816"/>
                <a:gd name="connsiteX44" fmla="*/ 151465 w 3371499"/>
                <a:gd name="connsiteY44" fmla="*/ 173904 h 1037816"/>
                <a:gd name="connsiteX45" fmla="*/ 70122 w 3371499"/>
                <a:gd name="connsiteY45" fmla="*/ 109391 h 1037816"/>
                <a:gd name="connsiteX46" fmla="*/ 19634 w 3371499"/>
                <a:gd name="connsiteY46" fmla="*/ 61708 h 1037816"/>
                <a:gd name="connsiteX47" fmla="*/ 2804 w 3371499"/>
                <a:gd name="connsiteY47" fmla="*/ 33659 h 1037816"/>
                <a:gd name="connsiteX48" fmla="*/ 0 w 3371499"/>
                <a:gd name="connsiteY48" fmla="*/ 11219 h 1037816"/>
                <a:gd name="connsiteX49" fmla="*/ 2804 w 3371499"/>
                <a:gd name="connsiteY49" fmla="*/ 5610 h 1037816"/>
                <a:gd name="connsiteX50" fmla="*/ 11219 w 3371499"/>
                <a:gd name="connsiteY50" fmla="*/ 0 h 1037816"/>
                <a:gd name="connsiteX51" fmla="*/ 30854 w 3371499"/>
                <a:gd name="connsiteY51" fmla="*/ 0 h 1037816"/>
                <a:gd name="connsiteX52" fmla="*/ 70122 w 3371499"/>
                <a:gd name="connsiteY52" fmla="*/ 19634 h 1037816"/>
                <a:gd name="connsiteX53" fmla="*/ 187928 w 3371499"/>
                <a:gd name="connsiteY53" fmla="*/ 84147 h 1037816"/>
                <a:gd name="connsiteX54" fmla="*/ 345003 w 3371499"/>
                <a:gd name="connsiteY54" fmla="*/ 165489 h 1037816"/>
                <a:gd name="connsiteX55" fmla="*/ 504883 w 3371499"/>
                <a:gd name="connsiteY55" fmla="*/ 241222 h 1037816"/>
                <a:gd name="connsiteX56" fmla="*/ 661958 w 3371499"/>
                <a:gd name="connsiteY56" fmla="*/ 314149 h 1037816"/>
                <a:gd name="connsiteX57" fmla="*/ 807813 w 3371499"/>
                <a:gd name="connsiteY57" fmla="*/ 373053 h 1037816"/>
                <a:gd name="connsiteX58" fmla="*/ 992937 w 3371499"/>
                <a:gd name="connsiteY58" fmla="*/ 445980 h 1037816"/>
                <a:gd name="connsiteX59" fmla="*/ 1220135 w 3371499"/>
                <a:gd name="connsiteY59" fmla="*/ 521713 h 1037816"/>
                <a:gd name="connsiteX60" fmla="*/ 1461357 w 3371499"/>
                <a:gd name="connsiteY60" fmla="*/ 591835 h 1037816"/>
                <a:gd name="connsiteX61" fmla="*/ 1736238 w 3371499"/>
                <a:gd name="connsiteY61" fmla="*/ 647933 h 103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71499" h="1037816">
                  <a:moveTo>
                    <a:pt x="1736238" y="647933"/>
                  </a:moveTo>
                  <a:lnTo>
                    <a:pt x="1882093" y="673178"/>
                  </a:lnTo>
                  <a:lnTo>
                    <a:pt x="2039168" y="695617"/>
                  </a:lnTo>
                  <a:lnTo>
                    <a:pt x="2196243" y="715251"/>
                  </a:lnTo>
                  <a:lnTo>
                    <a:pt x="2389781" y="732081"/>
                  </a:lnTo>
                  <a:lnTo>
                    <a:pt x="2572100" y="743300"/>
                  </a:lnTo>
                  <a:lnTo>
                    <a:pt x="2731980" y="748910"/>
                  </a:lnTo>
                  <a:lnTo>
                    <a:pt x="2807712" y="748910"/>
                  </a:lnTo>
                  <a:lnTo>
                    <a:pt x="2917104" y="743300"/>
                  </a:lnTo>
                  <a:lnTo>
                    <a:pt x="2995641" y="732081"/>
                  </a:lnTo>
                  <a:lnTo>
                    <a:pt x="3071374" y="715251"/>
                  </a:lnTo>
                  <a:lnTo>
                    <a:pt x="3138692" y="695617"/>
                  </a:lnTo>
                  <a:lnTo>
                    <a:pt x="3206009" y="664763"/>
                  </a:lnTo>
                  <a:lnTo>
                    <a:pt x="3264912" y="631104"/>
                  </a:lnTo>
                  <a:lnTo>
                    <a:pt x="3323816" y="589030"/>
                  </a:lnTo>
                  <a:lnTo>
                    <a:pt x="3340645" y="583421"/>
                  </a:lnTo>
                  <a:lnTo>
                    <a:pt x="3354670" y="580616"/>
                  </a:lnTo>
                  <a:lnTo>
                    <a:pt x="3365889" y="583421"/>
                  </a:lnTo>
                  <a:lnTo>
                    <a:pt x="3368694" y="591835"/>
                  </a:lnTo>
                  <a:lnTo>
                    <a:pt x="3371499" y="600250"/>
                  </a:lnTo>
                  <a:lnTo>
                    <a:pt x="3360279" y="639519"/>
                  </a:lnTo>
                  <a:lnTo>
                    <a:pt x="3326620" y="726471"/>
                  </a:lnTo>
                  <a:lnTo>
                    <a:pt x="3278937" y="830253"/>
                  </a:lnTo>
                  <a:lnTo>
                    <a:pt x="3222839" y="925619"/>
                  </a:lnTo>
                  <a:lnTo>
                    <a:pt x="3032105" y="987327"/>
                  </a:lnTo>
                  <a:lnTo>
                    <a:pt x="2990031" y="1009767"/>
                  </a:lnTo>
                  <a:lnTo>
                    <a:pt x="2925519" y="1032206"/>
                  </a:lnTo>
                  <a:lnTo>
                    <a:pt x="2875030" y="1037816"/>
                  </a:lnTo>
                  <a:lnTo>
                    <a:pt x="2818932" y="1037816"/>
                  </a:lnTo>
                  <a:lnTo>
                    <a:pt x="2740395" y="1032206"/>
                  </a:lnTo>
                  <a:lnTo>
                    <a:pt x="2538441" y="1012572"/>
                  </a:lnTo>
                  <a:lnTo>
                    <a:pt x="2342098" y="987327"/>
                  </a:lnTo>
                  <a:lnTo>
                    <a:pt x="2112095" y="948059"/>
                  </a:lnTo>
                  <a:lnTo>
                    <a:pt x="1887703" y="903180"/>
                  </a:lnTo>
                  <a:lnTo>
                    <a:pt x="1680139" y="852692"/>
                  </a:lnTo>
                  <a:lnTo>
                    <a:pt x="1486601" y="805008"/>
                  </a:lnTo>
                  <a:lnTo>
                    <a:pt x="1259403" y="740495"/>
                  </a:lnTo>
                  <a:lnTo>
                    <a:pt x="1099524" y="690007"/>
                  </a:lnTo>
                  <a:lnTo>
                    <a:pt x="936839" y="628299"/>
                  </a:lnTo>
                  <a:lnTo>
                    <a:pt x="790984" y="566591"/>
                  </a:lnTo>
                  <a:lnTo>
                    <a:pt x="681592" y="513298"/>
                  </a:lnTo>
                  <a:lnTo>
                    <a:pt x="575006" y="457200"/>
                  </a:lnTo>
                  <a:lnTo>
                    <a:pt x="431955" y="373053"/>
                  </a:lnTo>
                  <a:lnTo>
                    <a:pt x="263661" y="260856"/>
                  </a:lnTo>
                  <a:lnTo>
                    <a:pt x="151465" y="173904"/>
                  </a:lnTo>
                  <a:lnTo>
                    <a:pt x="70122" y="109391"/>
                  </a:lnTo>
                  <a:lnTo>
                    <a:pt x="19634" y="61708"/>
                  </a:lnTo>
                  <a:lnTo>
                    <a:pt x="2804" y="33659"/>
                  </a:lnTo>
                  <a:lnTo>
                    <a:pt x="0" y="11219"/>
                  </a:lnTo>
                  <a:lnTo>
                    <a:pt x="2804" y="5610"/>
                  </a:lnTo>
                  <a:lnTo>
                    <a:pt x="11219" y="0"/>
                  </a:lnTo>
                  <a:lnTo>
                    <a:pt x="30854" y="0"/>
                  </a:lnTo>
                  <a:lnTo>
                    <a:pt x="70122" y="19634"/>
                  </a:lnTo>
                  <a:lnTo>
                    <a:pt x="187928" y="84147"/>
                  </a:lnTo>
                  <a:lnTo>
                    <a:pt x="345003" y="165489"/>
                  </a:lnTo>
                  <a:lnTo>
                    <a:pt x="504883" y="241222"/>
                  </a:lnTo>
                  <a:lnTo>
                    <a:pt x="661958" y="314149"/>
                  </a:lnTo>
                  <a:lnTo>
                    <a:pt x="807813" y="373053"/>
                  </a:lnTo>
                  <a:lnTo>
                    <a:pt x="992937" y="445980"/>
                  </a:lnTo>
                  <a:lnTo>
                    <a:pt x="1220135" y="521713"/>
                  </a:lnTo>
                  <a:lnTo>
                    <a:pt x="1461357" y="591835"/>
                  </a:lnTo>
                  <a:lnTo>
                    <a:pt x="1736238" y="647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E5803B5-B16B-F249-B3E4-2CC5A6D4E582}"/>
                </a:ext>
              </a:extLst>
            </p:cNvPr>
            <p:cNvSpPr/>
            <p:nvPr/>
          </p:nvSpPr>
          <p:spPr>
            <a:xfrm rot="16200000">
              <a:off x="2978944" y="4590257"/>
              <a:ext cx="2438400" cy="334962"/>
            </a:xfrm>
            <a:custGeom>
              <a:avLst/>
              <a:gdLst>
                <a:gd name="connsiteX0" fmla="*/ 1278731 w 2438400"/>
                <a:gd name="connsiteY0" fmla="*/ 326232 h 335757"/>
                <a:gd name="connsiteX1" fmla="*/ 1707356 w 2438400"/>
                <a:gd name="connsiteY1" fmla="*/ 328613 h 335757"/>
                <a:gd name="connsiteX2" fmla="*/ 2002631 w 2438400"/>
                <a:gd name="connsiteY2" fmla="*/ 330994 h 335757"/>
                <a:gd name="connsiteX3" fmla="*/ 2281238 w 2438400"/>
                <a:gd name="connsiteY3" fmla="*/ 335757 h 335757"/>
                <a:gd name="connsiteX4" fmla="*/ 2324100 w 2438400"/>
                <a:gd name="connsiteY4" fmla="*/ 335757 h 335757"/>
                <a:gd name="connsiteX5" fmla="*/ 2355056 w 2438400"/>
                <a:gd name="connsiteY5" fmla="*/ 321469 h 335757"/>
                <a:gd name="connsiteX6" fmla="*/ 2438400 w 2438400"/>
                <a:gd name="connsiteY6" fmla="*/ 273844 h 335757"/>
                <a:gd name="connsiteX7" fmla="*/ 2140744 w 2438400"/>
                <a:gd name="connsiteY7" fmla="*/ 92869 h 335757"/>
                <a:gd name="connsiteX8" fmla="*/ 2105025 w 2438400"/>
                <a:gd name="connsiteY8" fmla="*/ 116682 h 335757"/>
                <a:gd name="connsiteX9" fmla="*/ 2062163 w 2438400"/>
                <a:gd name="connsiteY9" fmla="*/ 126207 h 335757"/>
                <a:gd name="connsiteX10" fmla="*/ 1959769 w 2438400"/>
                <a:gd name="connsiteY10" fmla="*/ 135732 h 335757"/>
                <a:gd name="connsiteX11" fmla="*/ 1731169 w 2438400"/>
                <a:gd name="connsiteY11" fmla="*/ 133350 h 335757"/>
                <a:gd name="connsiteX12" fmla="*/ 1581150 w 2438400"/>
                <a:gd name="connsiteY12" fmla="*/ 130969 h 335757"/>
                <a:gd name="connsiteX13" fmla="*/ 1354931 w 2438400"/>
                <a:gd name="connsiteY13" fmla="*/ 126207 h 335757"/>
                <a:gd name="connsiteX14" fmla="*/ 1200150 w 2438400"/>
                <a:gd name="connsiteY14" fmla="*/ 121444 h 335757"/>
                <a:gd name="connsiteX15" fmla="*/ 1023938 w 2438400"/>
                <a:gd name="connsiteY15" fmla="*/ 109538 h 335757"/>
                <a:gd name="connsiteX16" fmla="*/ 900113 w 2438400"/>
                <a:gd name="connsiteY16" fmla="*/ 100013 h 335757"/>
                <a:gd name="connsiteX17" fmla="*/ 797719 w 2438400"/>
                <a:gd name="connsiteY17" fmla="*/ 88107 h 335757"/>
                <a:gd name="connsiteX18" fmla="*/ 654844 w 2438400"/>
                <a:gd name="connsiteY18" fmla="*/ 66675 h 335757"/>
                <a:gd name="connsiteX19" fmla="*/ 545306 w 2438400"/>
                <a:gd name="connsiteY19" fmla="*/ 42863 h 335757"/>
                <a:gd name="connsiteX20" fmla="*/ 469106 w 2438400"/>
                <a:gd name="connsiteY20" fmla="*/ 21432 h 335757"/>
                <a:gd name="connsiteX21" fmla="*/ 442913 w 2438400"/>
                <a:gd name="connsiteY21" fmla="*/ 14288 h 335757"/>
                <a:gd name="connsiteX22" fmla="*/ 407194 w 2438400"/>
                <a:gd name="connsiteY22" fmla="*/ 2382 h 335757"/>
                <a:gd name="connsiteX23" fmla="*/ 383381 w 2438400"/>
                <a:gd name="connsiteY23" fmla="*/ 0 h 335757"/>
                <a:gd name="connsiteX24" fmla="*/ 307181 w 2438400"/>
                <a:gd name="connsiteY24" fmla="*/ 7144 h 335757"/>
                <a:gd name="connsiteX25" fmla="*/ 233363 w 2438400"/>
                <a:gd name="connsiteY25" fmla="*/ 19050 h 335757"/>
                <a:gd name="connsiteX26" fmla="*/ 161925 w 2438400"/>
                <a:gd name="connsiteY26" fmla="*/ 42863 h 335757"/>
                <a:gd name="connsiteX27" fmla="*/ 104775 w 2438400"/>
                <a:gd name="connsiteY27" fmla="*/ 61913 h 335757"/>
                <a:gd name="connsiteX28" fmla="*/ 66675 w 2438400"/>
                <a:gd name="connsiteY28" fmla="*/ 83344 h 335757"/>
                <a:gd name="connsiteX29" fmla="*/ 33338 w 2438400"/>
                <a:gd name="connsiteY29" fmla="*/ 109538 h 335757"/>
                <a:gd name="connsiteX30" fmla="*/ 11906 w 2438400"/>
                <a:gd name="connsiteY30" fmla="*/ 138113 h 335757"/>
                <a:gd name="connsiteX31" fmla="*/ 0 w 2438400"/>
                <a:gd name="connsiteY31" fmla="*/ 171450 h 335757"/>
                <a:gd name="connsiteX32" fmla="*/ 0 w 2438400"/>
                <a:gd name="connsiteY32" fmla="*/ 192882 h 335757"/>
                <a:gd name="connsiteX33" fmla="*/ 2381 w 2438400"/>
                <a:gd name="connsiteY33" fmla="*/ 216694 h 335757"/>
                <a:gd name="connsiteX34" fmla="*/ 14288 w 2438400"/>
                <a:gd name="connsiteY34" fmla="*/ 238125 h 335757"/>
                <a:gd name="connsiteX35" fmla="*/ 26194 w 2438400"/>
                <a:gd name="connsiteY35" fmla="*/ 252413 h 335757"/>
                <a:gd name="connsiteX36" fmla="*/ 42863 w 2438400"/>
                <a:gd name="connsiteY36" fmla="*/ 266700 h 335757"/>
                <a:gd name="connsiteX37" fmla="*/ 69056 w 2438400"/>
                <a:gd name="connsiteY37" fmla="*/ 280988 h 335757"/>
                <a:gd name="connsiteX38" fmla="*/ 119063 w 2438400"/>
                <a:gd name="connsiteY38" fmla="*/ 304800 h 335757"/>
                <a:gd name="connsiteX39" fmla="*/ 197644 w 2438400"/>
                <a:gd name="connsiteY39" fmla="*/ 333375 h 335757"/>
                <a:gd name="connsiteX40" fmla="*/ 226219 w 2438400"/>
                <a:gd name="connsiteY40" fmla="*/ 335757 h 335757"/>
                <a:gd name="connsiteX41" fmla="*/ 392906 w 2438400"/>
                <a:gd name="connsiteY41" fmla="*/ 330994 h 335757"/>
                <a:gd name="connsiteX42" fmla="*/ 638175 w 2438400"/>
                <a:gd name="connsiteY42" fmla="*/ 326232 h 335757"/>
                <a:gd name="connsiteX43" fmla="*/ 983456 w 2438400"/>
                <a:gd name="connsiteY43" fmla="*/ 323850 h 335757"/>
                <a:gd name="connsiteX44" fmla="*/ 1278731 w 2438400"/>
                <a:gd name="connsiteY44" fmla="*/ 326232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38400" h="335757">
                  <a:moveTo>
                    <a:pt x="1278731" y="326232"/>
                  </a:moveTo>
                  <a:lnTo>
                    <a:pt x="1707356" y="328613"/>
                  </a:lnTo>
                  <a:lnTo>
                    <a:pt x="2002631" y="330994"/>
                  </a:lnTo>
                  <a:lnTo>
                    <a:pt x="2281238" y="335757"/>
                  </a:lnTo>
                  <a:lnTo>
                    <a:pt x="2324100" y="335757"/>
                  </a:lnTo>
                  <a:lnTo>
                    <a:pt x="2355056" y="321469"/>
                  </a:lnTo>
                  <a:lnTo>
                    <a:pt x="2438400" y="273844"/>
                  </a:lnTo>
                  <a:lnTo>
                    <a:pt x="2140744" y="92869"/>
                  </a:lnTo>
                  <a:lnTo>
                    <a:pt x="2105025" y="116682"/>
                  </a:lnTo>
                  <a:lnTo>
                    <a:pt x="2062163" y="126207"/>
                  </a:lnTo>
                  <a:lnTo>
                    <a:pt x="1959769" y="135732"/>
                  </a:lnTo>
                  <a:lnTo>
                    <a:pt x="1731169" y="133350"/>
                  </a:lnTo>
                  <a:lnTo>
                    <a:pt x="1581150" y="130969"/>
                  </a:lnTo>
                  <a:lnTo>
                    <a:pt x="1354931" y="126207"/>
                  </a:lnTo>
                  <a:lnTo>
                    <a:pt x="1200150" y="121444"/>
                  </a:lnTo>
                  <a:lnTo>
                    <a:pt x="1023938" y="109538"/>
                  </a:lnTo>
                  <a:lnTo>
                    <a:pt x="900113" y="100013"/>
                  </a:lnTo>
                  <a:lnTo>
                    <a:pt x="797719" y="88107"/>
                  </a:lnTo>
                  <a:lnTo>
                    <a:pt x="654844" y="66675"/>
                  </a:lnTo>
                  <a:lnTo>
                    <a:pt x="545306" y="42863"/>
                  </a:lnTo>
                  <a:lnTo>
                    <a:pt x="469106" y="21432"/>
                  </a:lnTo>
                  <a:lnTo>
                    <a:pt x="442913" y="14288"/>
                  </a:lnTo>
                  <a:lnTo>
                    <a:pt x="407194" y="2382"/>
                  </a:lnTo>
                  <a:lnTo>
                    <a:pt x="383381" y="0"/>
                  </a:lnTo>
                  <a:lnTo>
                    <a:pt x="307181" y="7144"/>
                  </a:lnTo>
                  <a:lnTo>
                    <a:pt x="233363" y="19050"/>
                  </a:lnTo>
                  <a:lnTo>
                    <a:pt x="161925" y="42863"/>
                  </a:lnTo>
                  <a:lnTo>
                    <a:pt x="104775" y="61913"/>
                  </a:lnTo>
                  <a:lnTo>
                    <a:pt x="66675" y="83344"/>
                  </a:lnTo>
                  <a:lnTo>
                    <a:pt x="33338" y="109538"/>
                  </a:lnTo>
                  <a:lnTo>
                    <a:pt x="11906" y="138113"/>
                  </a:lnTo>
                  <a:lnTo>
                    <a:pt x="0" y="171450"/>
                  </a:lnTo>
                  <a:lnTo>
                    <a:pt x="0" y="192882"/>
                  </a:lnTo>
                  <a:lnTo>
                    <a:pt x="2381" y="216694"/>
                  </a:lnTo>
                  <a:lnTo>
                    <a:pt x="14288" y="238125"/>
                  </a:lnTo>
                  <a:lnTo>
                    <a:pt x="26194" y="252413"/>
                  </a:lnTo>
                  <a:lnTo>
                    <a:pt x="42863" y="266700"/>
                  </a:lnTo>
                  <a:lnTo>
                    <a:pt x="69056" y="280988"/>
                  </a:lnTo>
                  <a:lnTo>
                    <a:pt x="119063" y="304800"/>
                  </a:lnTo>
                  <a:lnTo>
                    <a:pt x="197644" y="333375"/>
                  </a:lnTo>
                  <a:lnTo>
                    <a:pt x="226219" y="335757"/>
                  </a:lnTo>
                  <a:lnTo>
                    <a:pt x="392906" y="330994"/>
                  </a:lnTo>
                  <a:lnTo>
                    <a:pt x="638175" y="326232"/>
                  </a:lnTo>
                  <a:lnTo>
                    <a:pt x="983456" y="323850"/>
                  </a:lnTo>
                  <a:lnTo>
                    <a:pt x="1278731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7C91F026-45D8-114F-AD86-D7D456A08C8A}"/>
                </a:ext>
              </a:extLst>
            </p:cNvPr>
            <p:cNvSpPr/>
            <p:nvPr/>
          </p:nvSpPr>
          <p:spPr>
            <a:xfrm rot="16200000">
              <a:off x="4199731" y="3982244"/>
              <a:ext cx="3667125" cy="547688"/>
            </a:xfrm>
            <a:custGeom>
              <a:avLst/>
              <a:gdLst>
                <a:gd name="connsiteX0" fmla="*/ 1691789 w 3666536"/>
                <a:gd name="connsiteY0" fmla="*/ 250194 h 548044"/>
                <a:gd name="connsiteX1" fmla="*/ 2120693 w 3666536"/>
                <a:gd name="connsiteY1" fmla="*/ 229344 h 548044"/>
                <a:gd name="connsiteX2" fmla="*/ 2519813 w 3666536"/>
                <a:gd name="connsiteY2" fmla="*/ 211473 h 548044"/>
                <a:gd name="connsiteX3" fmla="*/ 2781921 w 3666536"/>
                <a:gd name="connsiteY3" fmla="*/ 214452 h 548044"/>
                <a:gd name="connsiteX4" fmla="*/ 3026158 w 3666536"/>
                <a:gd name="connsiteY4" fmla="*/ 214452 h 548044"/>
                <a:gd name="connsiteX5" fmla="*/ 3264438 w 3666536"/>
                <a:gd name="connsiteY5" fmla="*/ 214452 h 548044"/>
                <a:gd name="connsiteX6" fmla="*/ 3341879 w 3666536"/>
                <a:gd name="connsiteY6" fmla="*/ 208495 h 548044"/>
                <a:gd name="connsiteX7" fmla="*/ 3404428 w 3666536"/>
                <a:gd name="connsiteY7" fmla="*/ 196581 h 548044"/>
                <a:gd name="connsiteX8" fmla="*/ 3440170 w 3666536"/>
                <a:gd name="connsiteY8" fmla="*/ 181688 h 548044"/>
                <a:gd name="connsiteX9" fmla="*/ 3484847 w 3666536"/>
                <a:gd name="connsiteY9" fmla="*/ 157860 h 548044"/>
                <a:gd name="connsiteX10" fmla="*/ 3538460 w 3666536"/>
                <a:gd name="connsiteY10" fmla="*/ 113183 h 548044"/>
                <a:gd name="connsiteX11" fmla="*/ 3580159 w 3666536"/>
                <a:gd name="connsiteY11" fmla="*/ 65527 h 548044"/>
                <a:gd name="connsiteX12" fmla="*/ 3618880 w 3666536"/>
                <a:gd name="connsiteY12" fmla="*/ 14892 h 548044"/>
                <a:gd name="connsiteX13" fmla="*/ 3633772 w 3666536"/>
                <a:gd name="connsiteY13" fmla="*/ 5957 h 548044"/>
                <a:gd name="connsiteX14" fmla="*/ 3645686 w 3666536"/>
                <a:gd name="connsiteY14" fmla="*/ 0 h 548044"/>
                <a:gd name="connsiteX15" fmla="*/ 3660579 w 3666536"/>
                <a:gd name="connsiteY15" fmla="*/ 2978 h 548044"/>
                <a:gd name="connsiteX16" fmla="*/ 3666536 w 3666536"/>
                <a:gd name="connsiteY16" fmla="*/ 20849 h 548044"/>
                <a:gd name="connsiteX17" fmla="*/ 3660579 w 3666536"/>
                <a:gd name="connsiteY17" fmla="*/ 59570 h 548044"/>
                <a:gd name="connsiteX18" fmla="*/ 3633772 w 3666536"/>
                <a:gd name="connsiteY18" fmla="*/ 160839 h 548044"/>
                <a:gd name="connsiteX19" fmla="*/ 3589095 w 3666536"/>
                <a:gd name="connsiteY19" fmla="*/ 300828 h 548044"/>
                <a:gd name="connsiteX20" fmla="*/ 3559310 w 3666536"/>
                <a:gd name="connsiteY20" fmla="*/ 369334 h 548044"/>
                <a:gd name="connsiteX21" fmla="*/ 3511654 w 3666536"/>
                <a:gd name="connsiteY21" fmla="*/ 455711 h 548044"/>
                <a:gd name="connsiteX22" fmla="*/ 3487826 w 3666536"/>
                <a:gd name="connsiteY22" fmla="*/ 482517 h 548044"/>
                <a:gd name="connsiteX23" fmla="*/ 3469955 w 3666536"/>
                <a:gd name="connsiteY23" fmla="*/ 491453 h 548044"/>
                <a:gd name="connsiteX24" fmla="*/ 3425277 w 3666536"/>
                <a:gd name="connsiteY24" fmla="*/ 494431 h 548044"/>
                <a:gd name="connsiteX25" fmla="*/ 3359750 w 3666536"/>
                <a:gd name="connsiteY25" fmla="*/ 485496 h 548044"/>
                <a:gd name="connsiteX26" fmla="*/ 3267417 w 3666536"/>
                <a:gd name="connsiteY26" fmla="*/ 473582 h 548044"/>
                <a:gd name="connsiteX27" fmla="*/ 3178061 w 3666536"/>
                <a:gd name="connsiteY27" fmla="*/ 461668 h 548044"/>
                <a:gd name="connsiteX28" fmla="*/ 3079771 w 3666536"/>
                <a:gd name="connsiteY28" fmla="*/ 458689 h 548044"/>
                <a:gd name="connsiteX29" fmla="*/ 2826598 w 3666536"/>
                <a:gd name="connsiteY29" fmla="*/ 458689 h 548044"/>
                <a:gd name="connsiteX30" fmla="*/ 2713415 w 3666536"/>
                <a:gd name="connsiteY30" fmla="*/ 455711 h 548044"/>
                <a:gd name="connsiteX31" fmla="*/ 2442372 w 3666536"/>
                <a:gd name="connsiteY31" fmla="*/ 461668 h 548044"/>
                <a:gd name="connsiteX32" fmla="*/ 2216005 w 3666536"/>
                <a:gd name="connsiteY32" fmla="*/ 470603 h 548044"/>
                <a:gd name="connsiteX33" fmla="*/ 1962833 w 3666536"/>
                <a:gd name="connsiteY33" fmla="*/ 479539 h 548044"/>
                <a:gd name="connsiteX34" fmla="*/ 1641155 w 3666536"/>
                <a:gd name="connsiteY34" fmla="*/ 488474 h 548044"/>
                <a:gd name="connsiteX35" fmla="*/ 1408831 w 3666536"/>
                <a:gd name="connsiteY35" fmla="*/ 497410 h 548044"/>
                <a:gd name="connsiteX36" fmla="*/ 1099067 w 3666536"/>
                <a:gd name="connsiteY36" fmla="*/ 509324 h 548044"/>
                <a:gd name="connsiteX37" fmla="*/ 926314 w 3666536"/>
                <a:gd name="connsiteY37" fmla="*/ 518259 h 548044"/>
                <a:gd name="connsiteX38" fmla="*/ 738669 w 3666536"/>
                <a:gd name="connsiteY38" fmla="*/ 530173 h 548044"/>
                <a:gd name="connsiteX39" fmla="*/ 559959 w 3666536"/>
                <a:gd name="connsiteY39" fmla="*/ 542087 h 548044"/>
                <a:gd name="connsiteX40" fmla="*/ 503367 w 3666536"/>
                <a:gd name="connsiteY40" fmla="*/ 548044 h 548044"/>
                <a:gd name="connsiteX41" fmla="*/ 411033 w 3666536"/>
                <a:gd name="connsiteY41" fmla="*/ 545066 h 548044"/>
                <a:gd name="connsiteX42" fmla="*/ 309764 w 3666536"/>
                <a:gd name="connsiteY42" fmla="*/ 536130 h 548044"/>
                <a:gd name="connsiteX43" fmla="*/ 226366 w 3666536"/>
                <a:gd name="connsiteY43" fmla="*/ 521238 h 548044"/>
                <a:gd name="connsiteX44" fmla="*/ 166796 w 3666536"/>
                <a:gd name="connsiteY44" fmla="*/ 500388 h 548044"/>
                <a:gd name="connsiteX45" fmla="*/ 98291 w 3666536"/>
                <a:gd name="connsiteY45" fmla="*/ 470603 h 548044"/>
                <a:gd name="connsiteX46" fmla="*/ 68506 w 3666536"/>
                <a:gd name="connsiteY46" fmla="*/ 452732 h 548044"/>
                <a:gd name="connsiteX47" fmla="*/ 41699 w 3666536"/>
                <a:gd name="connsiteY47" fmla="*/ 428904 h 548044"/>
                <a:gd name="connsiteX48" fmla="*/ 11914 w 3666536"/>
                <a:gd name="connsiteY48" fmla="*/ 387205 h 548044"/>
                <a:gd name="connsiteX49" fmla="*/ 2979 w 3666536"/>
                <a:gd name="connsiteY49" fmla="*/ 369334 h 548044"/>
                <a:gd name="connsiteX50" fmla="*/ 0 w 3666536"/>
                <a:gd name="connsiteY50" fmla="*/ 357420 h 548044"/>
                <a:gd name="connsiteX51" fmla="*/ 8936 w 3666536"/>
                <a:gd name="connsiteY51" fmla="*/ 336570 h 548044"/>
                <a:gd name="connsiteX52" fmla="*/ 35742 w 3666536"/>
                <a:gd name="connsiteY52" fmla="*/ 306785 h 548044"/>
                <a:gd name="connsiteX53" fmla="*/ 554002 w 3666536"/>
                <a:gd name="connsiteY53" fmla="*/ 265086 h 548044"/>
                <a:gd name="connsiteX54" fmla="*/ 586765 w 3666536"/>
                <a:gd name="connsiteY54" fmla="*/ 277000 h 548044"/>
                <a:gd name="connsiteX55" fmla="*/ 652292 w 3666536"/>
                <a:gd name="connsiteY55" fmla="*/ 282957 h 548044"/>
                <a:gd name="connsiteX56" fmla="*/ 994820 w 3666536"/>
                <a:gd name="connsiteY56" fmla="*/ 277000 h 548044"/>
                <a:gd name="connsiteX57" fmla="*/ 1382025 w 3666536"/>
                <a:gd name="connsiteY57" fmla="*/ 265086 h 548044"/>
                <a:gd name="connsiteX58" fmla="*/ 1691789 w 3666536"/>
                <a:gd name="connsiteY58" fmla="*/ 250194 h 5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66536" h="548044">
                  <a:moveTo>
                    <a:pt x="1691789" y="250194"/>
                  </a:moveTo>
                  <a:lnTo>
                    <a:pt x="2120693" y="229344"/>
                  </a:lnTo>
                  <a:lnTo>
                    <a:pt x="2519813" y="211473"/>
                  </a:lnTo>
                  <a:lnTo>
                    <a:pt x="2781921" y="214452"/>
                  </a:lnTo>
                  <a:lnTo>
                    <a:pt x="3026158" y="214452"/>
                  </a:lnTo>
                  <a:lnTo>
                    <a:pt x="3264438" y="214452"/>
                  </a:lnTo>
                  <a:lnTo>
                    <a:pt x="3341879" y="208495"/>
                  </a:lnTo>
                  <a:lnTo>
                    <a:pt x="3404428" y="196581"/>
                  </a:lnTo>
                  <a:lnTo>
                    <a:pt x="3440170" y="181688"/>
                  </a:lnTo>
                  <a:lnTo>
                    <a:pt x="3484847" y="157860"/>
                  </a:lnTo>
                  <a:lnTo>
                    <a:pt x="3538460" y="113183"/>
                  </a:lnTo>
                  <a:lnTo>
                    <a:pt x="3580159" y="65527"/>
                  </a:lnTo>
                  <a:lnTo>
                    <a:pt x="3618880" y="14892"/>
                  </a:lnTo>
                  <a:lnTo>
                    <a:pt x="3633772" y="5957"/>
                  </a:lnTo>
                  <a:lnTo>
                    <a:pt x="3645686" y="0"/>
                  </a:lnTo>
                  <a:lnTo>
                    <a:pt x="3660579" y="2978"/>
                  </a:lnTo>
                  <a:lnTo>
                    <a:pt x="3666536" y="20849"/>
                  </a:lnTo>
                  <a:lnTo>
                    <a:pt x="3660579" y="59570"/>
                  </a:lnTo>
                  <a:lnTo>
                    <a:pt x="3633772" y="160839"/>
                  </a:lnTo>
                  <a:lnTo>
                    <a:pt x="3589095" y="300828"/>
                  </a:lnTo>
                  <a:lnTo>
                    <a:pt x="3559310" y="369334"/>
                  </a:lnTo>
                  <a:lnTo>
                    <a:pt x="3511654" y="455711"/>
                  </a:lnTo>
                  <a:lnTo>
                    <a:pt x="3487826" y="482517"/>
                  </a:lnTo>
                  <a:lnTo>
                    <a:pt x="3469955" y="491453"/>
                  </a:lnTo>
                  <a:lnTo>
                    <a:pt x="3425277" y="494431"/>
                  </a:lnTo>
                  <a:lnTo>
                    <a:pt x="3359750" y="485496"/>
                  </a:lnTo>
                  <a:lnTo>
                    <a:pt x="3267417" y="473582"/>
                  </a:lnTo>
                  <a:lnTo>
                    <a:pt x="3178061" y="461668"/>
                  </a:lnTo>
                  <a:lnTo>
                    <a:pt x="3079771" y="458689"/>
                  </a:lnTo>
                  <a:lnTo>
                    <a:pt x="2826598" y="458689"/>
                  </a:lnTo>
                  <a:lnTo>
                    <a:pt x="2713415" y="455711"/>
                  </a:lnTo>
                  <a:lnTo>
                    <a:pt x="2442372" y="461668"/>
                  </a:lnTo>
                  <a:lnTo>
                    <a:pt x="2216005" y="470603"/>
                  </a:lnTo>
                  <a:lnTo>
                    <a:pt x="1962833" y="479539"/>
                  </a:lnTo>
                  <a:lnTo>
                    <a:pt x="1641155" y="488474"/>
                  </a:lnTo>
                  <a:lnTo>
                    <a:pt x="1408831" y="497410"/>
                  </a:lnTo>
                  <a:lnTo>
                    <a:pt x="1099067" y="509324"/>
                  </a:lnTo>
                  <a:lnTo>
                    <a:pt x="926314" y="518259"/>
                  </a:lnTo>
                  <a:cubicBezTo>
                    <a:pt x="863770" y="522294"/>
                    <a:pt x="801343" y="530173"/>
                    <a:pt x="738669" y="530173"/>
                  </a:cubicBezTo>
                  <a:lnTo>
                    <a:pt x="559959" y="542087"/>
                  </a:lnTo>
                  <a:lnTo>
                    <a:pt x="503367" y="548044"/>
                  </a:lnTo>
                  <a:lnTo>
                    <a:pt x="411033" y="545066"/>
                  </a:lnTo>
                  <a:lnTo>
                    <a:pt x="309764" y="536130"/>
                  </a:lnTo>
                  <a:lnTo>
                    <a:pt x="226366" y="521238"/>
                  </a:lnTo>
                  <a:lnTo>
                    <a:pt x="166796" y="500388"/>
                  </a:lnTo>
                  <a:lnTo>
                    <a:pt x="98291" y="470603"/>
                  </a:lnTo>
                  <a:lnTo>
                    <a:pt x="68506" y="452732"/>
                  </a:lnTo>
                  <a:lnTo>
                    <a:pt x="41699" y="428904"/>
                  </a:lnTo>
                  <a:lnTo>
                    <a:pt x="11914" y="387205"/>
                  </a:lnTo>
                  <a:lnTo>
                    <a:pt x="2979" y="369334"/>
                  </a:lnTo>
                  <a:lnTo>
                    <a:pt x="0" y="357420"/>
                  </a:lnTo>
                  <a:lnTo>
                    <a:pt x="8936" y="336570"/>
                  </a:lnTo>
                  <a:lnTo>
                    <a:pt x="35742" y="306785"/>
                  </a:lnTo>
                  <a:lnTo>
                    <a:pt x="554002" y="265086"/>
                  </a:lnTo>
                  <a:lnTo>
                    <a:pt x="586765" y="277000"/>
                  </a:lnTo>
                  <a:lnTo>
                    <a:pt x="652292" y="282957"/>
                  </a:lnTo>
                  <a:lnTo>
                    <a:pt x="994820" y="277000"/>
                  </a:lnTo>
                  <a:lnTo>
                    <a:pt x="1382025" y="265086"/>
                  </a:lnTo>
                  <a:lnTo>
                    <a:pt x="1691789" y="250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DFCEBF8D-2368-B246-83FE-94857A222FFD}"/>
                </a:ext>
              </a:extLst>
            </p:cNvPr>
            <p:cNvSpPr/>
            <p:nvPr/>
          </p:nvSpPr>
          <p:spPr>
            <a:xfrm>
              <a:off x="5310188" y="5405438"/>
              <a:ext cx="803275" cy="679450"/>
            </a:xfrm>
            <a:custGeom>
              <a:avLst/>
              <a:gdLst>
                <a:gd name="connsiteX0" fmla="*/ 352425 w 802481"/>
                <a:gd name="connsiteY0" fmla="*/ 114300 h 678656"/>
                <a:gd name="connsiteX1" fmla="*/ 435768 w 802481"/>
                <a:gd name="connsiteY1" fmla="*/ 135731 h 678656"/>
                <a:gd name="connsiteX2" fmla="*/ 504825 w 802481"/>
                <a:gd name="connsiteY2" fmla="*/ 147637 h 678656"/>
                <a:gd name="connsiteX3" fmla="*/ 595312 w 802481"/>
                <a:gd name="connsiteY3" fmla="*/ 161925 h 678656"/>
                <a:gd name="connsiteX4" fmla="*/ 640556 w 802481"/>
                <a:gd name="connsiteY4" fmla="*/ 166687 h 678656"/>
                <a:gd name="connsiteX5" fmla="*/ 666750 w 802481"/>
                <a:gd name="connsiteY5" fmla="*/ 161925 h 678656"/>
                <a:gd name="connsiteX6" fmla="*/ 695325 w 802481"/>
                <a:gd name="connsiteY6" fmla="*/ 145256 h 678656"/>
                <a:gd name="connsiteX7" fmla="*/ 719137 w 802481"/>
                <a:gd name="connsiteY7" fmla="*/ 123825 h 678656"/>
                <a:gd name="connsiteX8" fmla="*/ 752475 w 802481"/>
                <a:gd name="connsiteY8" fmla="*/ 88106 h 678656"/>
                <a:gd name="connsiteX9" fmla="*/ 802481 w 802481"/>
                <a:gd name="connsiteY9" fmla="*/ 678656 h 678656"/>
                <a:gd name="connsiteX10" fmla="*/ 757237 w 802481"/>
                <a:gd name="connsiteY10" fmla="*/ 647700 h 678656"/>
                <a:gd name="connsiteX11" fmla="*/ 733425 w 802481"/>
                <a:gd name="connsiteY11" fmla="*/ 623887 h 678656"/>
                <a:gd name="connsiteX12" fmla="*/ 707231 w 802481"/>
                <a:gd name="connsiteY12" fmla="*/ 597693 h 678656"/>
                <a:gd name="connsiteX13" fmla="*/ 666750 w 802481"/>
                <a:gd name="connsiteY13" fmla="*/ 547687 h 678656"/>
                <a:gd name="connsiteX14" fmla="*/ 604837 w 802481"/>
                <a:gd name="connsiteY14" fmla="*/ 476250 h 678656"/>
                <a:gd name="connsiteX15" fmla="*/ 550068 w 802481"/>
                <a:gd name="connsiteY15" fmla="*/ 419100 h 678656"/>
                <a:gd name="connsiteX16" fmla="*/ 485775 w 802481"/>
                <a:gd name="connsiteY16" fmla="*/ 359568 h 678656"/>
                <a:gd name="connsiteX17" fmla="*/ 435768 w 802481"/>
                <a:gd name="connsiteY17" fmla="*/ 316706 h 678656"/>
                <a:gd name="connsiteX18" fmla="*/ 376237 w 802481"/>
                <a:gd name="connsiteY18" fmla="*/ 271462 h 678656"/>
                <a:gd name="connsiteX19" fmla="*/ 307181 w 802481"/>
                <a:gd name="connsiteY19" fmla="*/ 221456 h 678656"/>
                <a:gd name="connsiteX20" fmla="*/ 235743 w 802481"/>
                <a:gd name="connsiteY20" fmla="*/ 173831 h 678656"/>
                <a:gd name="connsiteX21" fmla="*/ 171450 w 802481"/>
                <a:gd name="connsiteY21" fmla="*/ 135731 h 678656"/>
                <a:gd name="connsiteX22" fmla="*/ 104775 w 802481"/>
                <a:gd name="connsiteY22" fmla="*/ 100012 h 678656"/>
                <a:gd name="connsiteX23" fmla="*/ 42862 w 802481"/>
                <a:gd name="connsiteY23" fmla="*/ 69056 h 678656"/>
                <a:gd name="connsiteX24" fmla="*/ 14287 w 802481"/>
                <a:gd name="connsiteY24" fmla="*/ 54768 h 678656"/>
                <a:gd name="connsiteX25" fmla="*/ 4762 w 802481"/>
                <a:gd name="connsiteY25" fmla="*/ 38100 h 678656"/>
                <a:gd name="connsiteX26" fmla="*/ 0 w 802481"/>
                <a:gd name="connsiteY26" fmla="*/ 11906 h 678656"/>
                <a:gd name="connsiteX27" fmla="*/ 4762 w 802481"/>
                <a:gd name="connsiteY27" fmla="*/ 4762 h 678656"/>
                <a:gd name="connsiteX28" fmla="*/ 9525 w 802481"/>
                <a:gd name="connsiteY28" fmla="*/ 0 h 678656"/>
                <a:gd name="connsiteX29" fmla="*/ 26193 w 802481"/>
                <a:gd name="connsiteY29" fmla="*/ 0 h 678656"/>
                <a:gd name="connsiteX30" fmla="*/ 54768 w 802481"/>
                <a:gd name="connsiteY30" fmla="*/ 9525 h 678656"/>
                <a:gd name="connsiteX31" fmla="*/ 140493 w 802481"/>
                <a:gd name="connsiteY31" fmla="*/ 45243 h 678656"/>
                <a:gd name="connsiteX32" fmla="*/ 252412 w 802481"/>
                <a:gd name="connsiteY32" fmla="*/ 85725 h 678656"/>
                <a:gd name="connsiteX33" fmla="*/ 352425 w 802481"/>
                <a:gd name="connsiteY33" fmla="*/ 11430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2481" h="678656">
                  <a:moveTo>
                    <a:pt x="352425" y="114300"/>
                  </a:moveTo>
                  <a:lnTo>
                    <a:pt x="435768" y="135731"/>
                  </a:lnTo>
                  <a:lnTo>
                    <a:pt x="504825" y="147637"/>
                  </a:lnTo>
                  <a:lnTo>
                    <a:pt x="595312" y="161925"/>
                  </a:lnTo>
                  <a:lnTo>
                    <a:pt x="640556" y="166687"/>
                  </a:lnTo>
                  <a:lnTo>
                    <a:pt x="666750" y="161925"/>
                  </a:lnTo>
                  <a:lnTo>
                    <a:pt x="695325" y="145256"/>
                  </a:lnTo>
                  <a:lnTo>
                    <a:pt x="719137" y="123825"/>
                  </a:lnTo>
                  <a:lnTo>
                    <a:pt x="752475" y="88106"/>
                  </a:lnTo>
                  <a:lnTo>
                    <a:pt x="802481" y="678656"/>
                  </a:lnTo>
                  <a:lnTo>
                    <a:pt x="757237" y="647700"/>
                  </a:lnTo>
                  <a:lnTo>
                    <a:pt x="733425" y="623887"/>
                  </a:lnTo>
                  <a:lnTo>
                    <a:pt x="707231" y="597693"/>
                  </a:lnTo>
                  <a:lnTo>
                    <a:pt x="666750" y="547687"/>
                  </a:lnTo>
                  <a:lnTo>
                    <a:pt x="604837" y="476250"/>
                  </a:lnTo>
                  <a:lnTo>
                    <a:pt x="550068" y="419100"/>
                  </a:lnTo>
                  <a:lnTo>
                    <a:pt x="485775" y="359568"/>
                  </a:lnTo>
                  <a:lnTo>
                    <a:pt x="435768" y="316706"/>
                  </a:lnTo>
                  <a:lnTo>
                    <a:pt x="376237" y="271462"/>
                  </a:lnTo>
                  <a:lnTo>
                    <a:pt x="307181" y="221456"/>
                  </a:lnTo>
                  <a:lnTo>
                    <a:pt x="235743" y="173831"/>
                  </a:lnTo>
                  <a:lnTo>
                    <a:pt x="171450" y="135731"/>
                  </a:lnTo>
                  <a:lnTo>
                    <a:pt x="104775" y="100012"/>
                  </a:lnTo>
                  <a:lnTo>
                    <a:pt x="42862" y="69056"/>
                  </a:lnTo>
                  <a:lnTo>
                    <a:pt x="14287" y="54768"/>
                  </a:lnTo>
                  <a:lnTo>
                    <a:pt x="4762" y="38100"/>
                  </a:lnTo>
                  <a:lnTo>
                    <a:pt x="0" y="11906"/>
                  </a:lnTo>
                  <a:lnTo>
                    <a:pt x="4762" y="4762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9525"/>
                  </a:lnTo>
                  <a:lnTo>
                    <a:pt x="140493" y="45243"/>
                  </a:lnTo>
                  <a:lnTo>
                    <a:pt x="252412" y="85725"/>
                  </a:lnTo>
                  <a:lnTo>
                    <a:pt x="352425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670869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AB6634D-42D5-9C45-B1D8-E49732F67954}"/>
              </a:ext>
            </a:extLst>
          </p:cNvPr>
          <p:cNvSpPr/>
          <p:nvPr/>
        </p:nvSpPr>
        <p:spPr>
          <a:xfrm rot="16200000">
            <a:off x="2374900" y="2511426"/>
            <a:ext cx="2097087" cy="500062"/>
          </a:xfrm>
          <a:custGeom>
            <a:avLst/>
            <a:gdLst>
              <a:gd name="connsiteX0" fmla="*/ 1050131 w 2097881"/>
              <a:gd name="connsiteY0" fmla="*/ 466725 h 500063"/>
              <a:gd name="connsiteX1" fmla="*/ 523875 w 2097881"/>
              <a:gd name="connsiteY1" fmla="*/ 476250 h 500063"/>
              <a:gd name="connsiteX2" fmla="*/ 307181 w 2097881"/>
              <a:gd name="connsiteY2" fmla="*/ 478632 h 500063"/>
              <a:gd name="connsiteX3" fmla="*/ 197643 w 2097881"/>
              <a:gd name="connsiteY3" fmla="*/ 478632 h 500063"/>
              <a:gd name="connsiteX4" fmla="*/ 145256 w 2097881"/>
              <a:gd name="connsiteY4" fmla="*/ 469107 h 500063"/>
              <a:gd name="connsiteX5" fmla="*/ 114300 w 2097881"/>
              <a:gd name="connsiteY5" fmla="*/ 459582 h 500063"/>
              <a:gd name="connsiteX6" fmla="*/ 76200 w 2097881"/>
              <a:gd name="connsiteY6" fmla="*/ 440532 h 500063"/>
              <a:gd name="connsiteX7" fmla="*/ 42862 w 2097881"/>
              <a:gd name="connsiteY7" fmla="*/ 414338 h 500063"/>
              <a:gd name="connsiteX8" fmla="*/ 14287 w 2097881"/>
              <a:gd name="connsiteY8" fmla="*/ 392907 h 500063"/>
              <a:gd name="connsiteX9" fmla="*/ 0 w 2097881"/>
              <a:gd name="connsiteY9" fmla="*/ 371475 h 500063"/>
              <a:gd name="connsiteX10" fmla="*/ 0 w 2097881"/>
              <a:gd name="connsiteY10" fmla="*/ 345282 h 500063"/>
              <a:gd name="connsiteX11" fmla="*/ 4762 w 2097881"/>
              <a:gd name="connsiteY11" fmla="*/ 330994 h 500063"/>
              <a:gd name="connsiteX12" fmla="*/ 35718 w 2097881"/>
              <a:gd name="connsiteY12" fmla="*/ 302419 h 500063"/>
              <a:gd name="connsiteX13" fmla="*/ 71437 w 2097881"/>
              <a:gd name="connsiteY13" fmla="*/ 283369 h 500063"/>
              <a:gd name="connsiteX14" fmla="*/ 126206 w 2097881"/>
              <a:gd name="connsiteY14" fmla="*/ 257175 h 500063"/>
              <a:gd name="connsiteX15" fmla="*/ 185737 w 2097881"/>
              <a:gd name="connsiteY15" fmla="*/ 238125 h 500063"/>
              <a:gd name="connsiteX16" fmla="*/ 271462 w 2097881"/>
              <a:gd name="connsiteY16" fmla="*/ 221457 h 500063"/>
              <a:gd name="connsiteX17" fmla="*/ 388143 w 2097881"/>
              <a:gd name="connsiteY17" fmla="*/ 209550 h 500063"/>
              <a:gd name="connsiteX18" fmla="*/ 426243 w 2097881"/>
              <a:gd name="connsiteY18" fmla="*/ 219075 h 500063"/>
              <a:gd name="connsiteX19" fmla="*/ 483393 w 2097881"/>
              <a:gd name="connsiteY19" fmla="*/ 226219 h 500063"/>
              <a:gd name="connsiteX20" fmla="*/ 626268 w 2097881"/>
              <a:gd name="connsiteY20" fmla="*/ 233363 h 500063"/>
              <a:gd name="connsiteX21" fmla="*/ 862012 w 2097881"/>
              <a:gd name="connsiteY21" fmla="*/ 226219 h 500063"/>
              <a:gd name="connsiteX22" fmla="*/ 1321593 w 2097881"/>
              <a:gd name="connsiteY22" fmla="*/ 216694 h 500063"/>
              <a:gd name="connsiteX23" fmla="*/ 1700212 w 2097881"/>
              <a:gd name="connsiteY23" fmla="*/ 211932 h 500063"/>
              <a:gd name="connsiteX24" fmla="*/ 1778793 w 2097881"/>
              <a:gd name="connsiteY24" fmla="*/ 209550 h 500063"/>
              <a:gd name="connsiteX25" fmla="*/ 1831181 w 2097881"/>
              <a:gd name="connsiteY25" fmla="*/ 200025 h 500063"/>
              <a:gd name="connsiteX26" fmla="*/ 1881187 w 2097881"/>
              <a:gd name="connsiteY26" fmla="*/ 180975 h 500063"/>
              <a:gd name="connsiteX27" fmla="*/ 1928812 w 2097881"/>
              <a:gd name="connsiteY27" fmla="*/ 154782 h 500063"/>
              <a:gd name="connsiteX28" fmla="*/ 1988343 w 2097881"/>
              <a:gd name="connsiteY28" fmla="*/ 97632 h 500063"/>
              <a:gd name="connsiteX29" fmla="*/ 2026443 w 2097881"/>
              <a:gd name="connsiteY29" fmla="*/ 40482 h 500063"/>
              <a:gd name="connsiteX30" fmla="*/ 2033587 w 2097881"/>
              <a:gd name="connsiteY30" fmla="*/ 14288 h 500063"/>
              <a:gd name="connsiteX31" fmla="*/ 2047875 w 2097881"/>
              <a:gd name="connsiteY31" fmla="*/ 0 h 500063"/>
              <a:gd name="connsiteX32" fmla="*/ 2064543 w 2097881"/>
              <a:gd name="connsiteY32" fmla="*/ 0 h 500063"/>
              <a:gd name="connsiteX33" fmla="*/ 2078831 w 2097881"/>
              <a:gd name="connsiteY33" fmla="*/ 4763 h 500063"/>
              <a:gd name="connsiteX34" fmla="*/ 2093118 w 2097881"/>
              <a:gd name="connsiteY34" fmla="*/ 19050 h 500063"/>
              <a:gd name="connsiteX35" fmla="*/ 2097881 w 2097881"/>
              <a:gd name="connsiteY35" fmla="*/ 40482 h 500063"/>
              <a:gd name="connsiteX36" fmla="*/ 2064543 w 2097881"/>
              <a:gd name="connsiteY36" fmla="*/ 157163 h 500063"/>
              <a:gd name="connsiteX37" fmla="*/ 2014537 w 2097881"/>
              <a:gd name="connsiteY37" fmla="*/ 292894 h 500063"/>
              <a:gd name="connsiteX38" fmla="*/ 1976437 w 2097881"/>
              <a:gd name="connsiteY38" fmla="*/ 359569 h 500063"/>
              <a:gd name="connsiteX39" fmla="*/ 1928812 w 2097881"/>
              <a:gd name="connsiteY39" fmla="*/ 419100 h 500063"/>
              <a:gd name="connsiteX40" fmla="*/ 1878806 w 2097881"/>
              <a:gd name="connsiteY40" fmla="*/ 473869 h 500063"/>
              <a:gd name="connsiteX41" fmla="*/ 1864518 w 2097881"/>
              <a:gd name="connsiteY41" fmla="*/ 492919 h 500063"/>
              <a:gd name="connsiteX42" fmla="*/ 1845468 w 2097881"/>
              <a:gd name="connsiteY42" fmla="*/ 500063 h 500063"/>
              <a:gd name="connsiteX43" fmla="*/ 1807368 w 2097881"/>
              <a:gd name="connsiteY43" fmla="*/ 497682 h 500063"/>
              <a:gd name="connsiteX44" fmla="*/ 1752600 w 2097881"/>
              <a:gd name="connsiteY44" fmla="*/ 481013 h 500063"/>
              <a:gd name="connsiteX45" fmla="*/ 1700212 w 2097881"/>
              <a:gd name="connsiteY45" fmla="*/ 459582 h 500063"/>
              <a:gd name="connsiteX46" fmla="*/ 1662112 w 2097881"/>
              <a:gd name="connsiteY46" fmla="*/ 450057 h 500063"/>
              <a:gd name="connsiteX47" fmla="*/ 1621631 w 2097881"/>
              <a:gd name="connsiteY47" fmla="*/ 447675 h 500063"/>
              <a:gd name="connsiteX48" fmla="*/ 1581150 w 2097881"/>
              <a:gd name="connsiteY48" fmla="*/ 452438 h 500063"/>
              <a:gd name="connsiteX49" fmla="*/ 1050131 w 2097881"/>
              <a:gd name="connsiteY49" fmla="*/ 466725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97881" h="500063">
                <a:moveTo>
                  <a:pt x="1050131" y="466725"/>
                </a:moveTo>
                <a:lnTo>
                  <a:pt x="523875" y="476250"/>
                </a:lnTo>
                <a:lnTo>
                  <a:pt x="307181" y="478632"/>
                </a:lnTo>
                <a:lnTo>
                  <a:pt x="197643" y="478632"/>
                </a:lnTo>
                <a:lnTo>
                  <a:pt x="145256" y="469107"/>
                </a:lnTo>
                <a:lnTo>
                  <a:pt x="114300" y="459582"/>
                </a:lnTo>
                <a:lnTo>
                  <a:pt x="76200" y="440532"/>
                </a:lnTo>
                <a:lnTo>
                  <a:pt x="42862" y="414338"/>
                </a:lnTo>
                <a:lnTo>
                  <a:pt x="14287" y="392907"/>
                </a:lnTo>
                <a:lnTo>
                  <a:pt x="0" y="371475"/>
                </a:lnTo>
                <a:lnTo>
                  <a:pt x="0" y="345282"/>
                </a:lnTo>
                <a:lnTo>
                  <a:pt x="4762" y="330994"/>
                </a:lnTo>
                <a:lnTo>
                  <a:pt x="35718" y="302419"/>
                </a:lnTo>
                <a:lnTo>
                  <a:pt x="71437" y="283369"/>
                </a:lnTo>
                <a:lnTo>
                  <a:pt x="126206" y="257175"/>
                </a:lnTo>
                <a:lnTo>
                  <a:pt x="185737" y="238125"/>
                </a:lnTo>
                <a:lnTo>
                  <a:pt x="271462" y="221457"/>
                </a:lnTo>
                <a:lnTo>
                  <a:pt x="388143" y="209550"/>
                </a:lnTo>
                <a:lnTo>
                  <a:pt x="426243" y="219075"/>
                </a:lnTo>
                <a:lnTo>
                  <a:pt x="483393" y="226219"/>
                </a:lnTo>
                <a:lnTo>
                  <a:pt x="626268" y="233363"/>
                </a:lnTo>
                <a:lnTo>
                  <a:pt x="862012" y="226219"/>
                </a:lnTo>
                <a:lnTo>
                  <a:pt x="1321593" y="216694"/>
                </a:lnTo>
                <a:lnTo>
                  <a:pt x="1700212" y="211932"/>
                </a:lnTo>
                <a:lnTo>
                  <a:pt x="1778793" y="209550"/>
                </a:lnTo>
                <a:lnTo>
                  <a:pt x="1831181" y="200025"/>
                </a:lnTo>
                <a:lnTo>
                  <a:pt x="1881187" y="180975"/>
                </a:lnTo>
                <a:lnTo>
                  <a:pt x="1928812" y="154782"/>
                </a:lnTo>
                <a:lnTo>
                  <a:pt x="1988343" y="97632"/>
                </a:lnTo>
                <a:lnTo>
                  <a:pt x="2026443" y="40482"/>
                </a:lnTo>
                <a:lnTo>
                  <a:pt x="2033587" y="14288"/>
                </a:lnTo>
                <a:lnTo>
                  <a:pt x="2047875" y="0"/>
                </a:lnTo>
                <a:lnTo>
                  <a:pt x="2064543" y="0"/>
                </a:lnTo>
                <a:lnTo>
                  <a:pt x="2078831" y="4763"/>
                </a:lnTo>
                <a:lnTo>
                  <a:pt x="2093118" y="19050"/>
                </a:lnTo>
                <a:lnTo>
                  <a:pt x="2097881" y="40482"/>
                </a:lnTo>
                <a:lnTo>
                  <a:pt x="2064543" y="157163"/>
                </a:lnTo>
                <a:lnTo>
                  <a:pt x="2014537" y="292894"/>
                </a:lnTo>
                <a:lnTo>
                  <a:pt x="1976437" y="359569"/>
                </a:lnTo>
                <a:lnTo>
                  <a:pt x="1928812" y="419100"/>
                </a:lnTo>
                <a:lnTo>
                  <a:pt x="1878806" y="473869"/>
                </a:lnTo>
                <a:lnTo>
                  <a:pt x="1864518" y="492919"/>
                </a:lnTo>
                <a:lnTo>
                  <a:pt x="1845468" y="500063"/>
                </a:lnTo>
                <a:lnTo>
                  <a:pt x="1807368" y="497682"/>
                </a:lnTo>
                <a:lnTo>
                  <a:pt x="1752600" y="481013"/>
                </a:lnTo>
                <a:lnTo>
                  <a:pt x="1700212" y="459582"/>
                </a:lnTo>
                <a:lnTo>
                  <a:pt x="1662112" y="450057"/>
                </a:lnTo>
                <a:lnTo>
                  <a:pt x="1621631" y="447675"/>
                </a:lnTo>
                <a:lnTo>
                  <a:pt x="1581150" y="452438"/>
                </a:lnTo>
                <a:lnTo>
                  <a:pt x="1050131" y="466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93EF07D-6308-D843-B3E3-0695A6565492}"/>
              </a:ext>
            </a:extLst>
          </p:cNvPr>
          <p:cNvSpPr/>
          <p:nvPr/>
        </p:nvSpPr>
        <p:spPr>
          <a:xfrm rot="16200000">
            <a:off x="3452019" y="2436019"/>
            <a:ext cx="2058988" cy="488950"/>
          </a:xfrm>
          <a:custGeom>
            <a:avLst/>
            <a:gdLst>
              <a:gd name="connsiteX0" fmla="*/ 1343025 w 2059781"/>
              <a:gd name="connsiteY0" fmla="*/ 459581 h 488156"/>
              <a:gd name="connsiteX1" fmla="*/ 1066800 w 2059781"/>
              <a:gd name="connsiteY1" fmla="*/ 461963 h 488156"/>
              <a:gd name="connsiteX2" fmla="*/ 907256 w 2059781"/>
              <a:gd name="connsiteY2" fmla="*/ 459581 h 488156"/>
              <a:gd name="connsiteX3" fmla="*/ 564356 w 2059781"/>
              <a:gd name="connsiteY3" fmla="*/ 466725 h 488156"/>
              <a:gd name="connsiteX4" fmla="*/ 259556 w 2059781"/>
              <a:gd name="connsiteY4" fmla="*/ 488156 h 488156"/>
              <a:gd name="connsiteX5" fmla="*/ 104775 w 2059781"/>
              <a:gd name="connsiteY5" fmla="*/ 483394 h 488156"/>
              <a:gd name="connsiteX6" fmla="*/ 76200 w 2059781"/>
              <a:gd name="connsiteY6" fmla="*/ 464344 h 488156"/>
              <a:gd name="connsiteX7" fmla="*/ 42863 w 2059781"/>
              <a:gd name="connsiteY7" fmla="*/ 433388 h 488156"/>
              <a:gd name="connsiteX8" fmla="*/ 16669 w 2059781"/>
              <a:gd name="connsiteY8" fmla="*/ 402431 h 488156"/>
              <a:gd name="connsiteX9" fmla="*/ 4763 w 2059781"/>
              <a:gd name="connsiteY9" fmla="*/ 376238 h 488156"/>
              <a:gd name="connsiteX10" fmla="*/ 0 w 2059781"/>
              <a:gd name="connsiteY10" fmla="*/ 354806 h 488156"/>
              <a:gd name="connsiteX11" fmla="*/ 2381 w 2059781"/>
              <a:gd name="connsiteY11" fmla="*/ 328613 h 488156"/>
              <a:gd name="connsiteX12" fmla="*/ 16669 w 2059781"/>
              <a:gd name="connsiteY12" fmla="*/ 309563 h 488156"/>
              <a:gd name="connsiteX13" fmla="*/ 38100 w 2059781"/>
              <a:gd name="connsiteY13" fmla="*/ 292894 h 488156"/>
              <a:gd name="connsiteX14" fmla="*/ 76200 w 2059781"/>
              <a:gd name="connsiteY14" fmla="*/ 276225 h 488156"/>
              <a:gd name="connsiteX15" fmla="*/ 126206 w 2059781"/>
              <a:gd name="connsiteY15" fmla="*/ 261938 h 488156"/>
              <a:gd name="connsiteX16" fmla="*/ 200025 w 2059781"/>
              <a:gd name="connsiteY16" fmla="*/ 247650 h 488156"/>
              <a:gd name="connsiteX17" fmla="*/ 326231 w 2059781"/>
              <a:gd name="connsiteY17" fmla="*/ 242888 h 488156"/>
              <a:gd name="connsiteX18" fmla="*/ 700088 w 2059781"/>
              <a:gd name="connsiteY18" fmla="*/ 235744 h 488156"/>
              <a:gd name="connsiteX19" fmla="*/ 1128713 w 2059781"/>
              <a:gd name="connsiteY19" fmla="*/ 226219 h 488156"/>
              <a:gd name="connsiteX20" fmla="*/ 1524000 w 2059781"/>
              <a:gd name="connsiteY20" fmla="*/ 211931 h 488156"/>
              <a:gd name="connsiteX21" fmla="*/ 1633538 w 2059781"/>
              <a:gd name="connsiteY21" fmla="*/ 209550 h 488156"/>
              <a:gd name="connsiteX22" fmla="*/ 1707356 w 2059781"/>
              <a:gd name="connsiteY22" fmla="*/ 202406 h 488156"/>
              <a:gd name="connsiteX23" fmla="*/ 1747838 w 2059781"/>
              <a:gd name="connsiteY23" fmla="*/ 192881 h 488156"/>
              <a:gd name="connsiteX24" fmla="*/ 1795463 w 2059781"/>
              <a:gd name="connsiteY24" fmla="*/ 176213 h 488156"/>
              <a:gd name="connsiteX25" fmla="*/ 1840706 w 2059781"/>
              <a:gd name="connsiteY25" fmla="*/ 150019 h 488156"/>
              <a:gd name="connsiteX26" fmla="*/ 1881188 w 2059781"/>
              <a:gd name="connsiteY26" fmla="*/ 119063 h 488156"/>
              <a:gd name="connsiteX27" fmla="*/ 1966913 w 2059781"/>
              <a:gd name="connsiteY27" fmla="*/ 47625 h 488156"/>
              <a:gd name="connsiteX28" fmla="*/ 1995488 w 2059781"/>
              <a:gd name="connsiteY28" fmla="*/ 19050 h 488156"/>
              <a:gd name="connsiteX29" fmla="*/ 2016919 w 2059781"/>
              <a:gd name="connsiteY29" fmla="*/ 4763 h 488156"/>
              <a:gd name="connsiteX30" fmla="*/ 2035969 w 2059781"/>
              <a:gd name="connsiteY30" fmla="*/ 0 h 488156"/>
              <a:gd name="connsiteX31" fmla="*/ 2047875 w 2059781"/>
              <a:gd name="connsiteY31" fmla="*/ 0 h 488156"/>
              <a:gd name="connsiteX32" fmla="*/ 2055019 w 2059781"/>
              <a:gd name="connsiteY32" fmla="*/ 4763 h 488156"/>
              <a:gd name="connsiteX33" fmla="*/ 2059781 w 2059781"/>
              <a:gd name="connsiteY33" fmla="*/ 11906 h 488156"/>
              <a:gd name="connsiteX34" fmla="*/ 2057400 w 2059781"/>
              <a:gd name="connsiteY34" fmla="*/ 28575 h 488156"/>
              <a:gd name="connsiteX35" fmla="*/ 2038350 w 2059781"/>
              <a:gd name="connsiteY35" fmla="*/ 92869 h 488156"/>
              <a:gd name="connsiteX36" fmla="*/ 1990725 w 2059781"/>
              <a:gd name="connsiteY36" fmla="*/ 216694 h 488156"/>
              <a:gd name="connsiteX37" fmla="*/ 1945481 w 2059781"/>
              <a:gd name="connsiteY37" fmla="*/ 333375 h 488156"/>
              <a:gd name="connsiteX38" fmla="*/ 1881188 w 2059781"/>
              <a:gd name="connsiteY38" fmla="*/ 454819 h 488156"/>
              <a:gd name="connsiteX39" fmla="*/ 1733550 w 2059781"/>
              <a:gd name="connsiteY39" fmla="*/ 440531 h 488156"/>
              <a:gd name="connsiteX40" fmla="*/ 1343025 w 2059781"/>
              <a:gd name="connsiteY40" fmla="*/ 45958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59781" h="488156">
                <a:moveTo>
                  <a:pt x="1343025" y="459581"/>
                </a:moveTo>
                <a:lnTo>
                  <a:pt x="1066800" y="461963"/>
                </a:lnTo>
                <a:lnTo>
                  <a:pt x="907256" y="459581"/>
                </a:lnTo>
                <a:lnTo>
                  <a:pt x="564356" y="466725"/>
                </a:lnTo>
                <a:lnTo>
                  <a:pt x="259556" y="488156"/>
                </a:lnTo>
                <a:lnTo>
                  <a:pt x="104775" y="483394"/>
                </a:lnTo>
                <a:lnTo>
                  <a:pt x="76200" y="464344"/>
                </a:lnTo>
                <a:lnTo>
                  <a:pt x="42863" y="433388"/>
                </a:lnTo>
                <a:lnTo>
                  <a:pt x="16669" y="402431"/>
                </a:lnTo>
                <a:lnTo>
                  <a:pt x="4763" y="376238"/>
                </a:lnTo>
                <a:lnTo>
                  <a:pt x="0" y="354806"/>
                </a:lnTo>
                <a:lnTo>
                  <a:pt x="2381" y="328613"/>
                </a:lnTo>
                <a:lnTo>
                  <a:pt x="16669" y="309563"/>
                </a:lnTo>
                <a:lnTo>
                  <a:pt x="38100" y="292894"/>
                </a:lnTo>
                <a:lnTo>
                  <a:pt x="76200" y="276225"/>
                </a:lnTo>
                <a:lnTo>
                  <a:pt x="126206" y="261938"/>
                </a:lnTo>
                <a:lnTo>
                  <a:pt x="200025" y="247650"/>
                </a:lnTo>
                <a:lnTo>
                  <a:pt x="326231" y="242888"/>
                </a:lnTo>
                <a:lnTo>
                  <a:pt x="700088" y="235744"/>
                </a:lnTo>
                <a:lnTo>
                  <a:pt x="1128713" y="226219"/>
                </a:lnTo>
                <a:lnTo>
                  <a:pt x="1524000" y="211931"/>
                </a:lnTo>
                <a:lnTo>
                  <a:pt x="1633538" y="209550"/>
                </a:lnTo>
                <a:lnTo>
                  <a:pt x="1707356" y="202406"/>
                </a:lnTo>
                <a:lnTo>
                  <a:pt x="1747838" y="192881"/>
                </a:lnTo>
                <a:lnTo>
                  <a:pt x="1795463" y="176213"/>
                </a:lnTo>
                <a:lnTo>
                  <a:pt x="1840706" y="150019"/>
                </a:lnTo>
                <a:lnTo>
                  <a:pt x="1881188" y="119063"/>
                </a:lnTo>
                <a:lnTo>
                  <a:pt x="1966913" y="47625"/>
                </a:lnTo>
                <a:lnTo>
                  <a:pt x="1995488" y="19050"/>
                </a:lnTo>
                <a:lnTo>
                  <a:pt x="2016919" y="4763"/>
                </a:lnTo>
                <a:lnTo>
                  <a:pt x="2035969" y="0"/>
                </a:lnTo>
                <a:lnTo>
                  <a:pt x="2047875" y="0"/>
                </a:lnTo>
                <a:lnTo>
                  <a:pt x="2055019" y="4763"/>
                </a:lnTo>
                <a:lnTo>
                  <a:pt x="2059781" y="11906"/>
                </a:lnTo>
                <a:cubicBezTo>
                  <a:pt x="2057270" y="26977"/>
                  <a:pt x="2057400" y="21366"/>
                  <a:pt x="2057400" y="28575"/>
                </a:cubicBezTo>
                <a:lnTo>
                  <a:pt x="2038350" y="92869"/>
                </a:lnTo>
                <a:lnTo>
                  <a:pt x="1990725" y="216694"/>
                </a:lnTo>
                <a:lnTo>
                  <a:pt x="1945481" y="333375"/>
                </a:lnTo>
                <a:lnTo>
                  <a:pt x="1881188" y="454819"/>
                </a:lnTo>
                <a:lnTo>
                  <a:pt x="1733550" y="440531"/>
                </a:lnTo>
                <a:lnTo>
                  <a:pt x="1343025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E327F03-0275-0F44-A524-292BF6F22205}"/>
              </a:ext>
            </a:extLst>
          </p:cNvPr>
          <p:cNvSpPr/>
          <p:nvPr/>
        </p:nvSpPr>
        <p:spPr>
          <a:xfrm rot="16200000">
            <a:off x="4500563" y="1716088"/>
            <a:ext cx="1985962" cy="1808162"/>
          </a:xfrm>
          <a:custGeom>
            <a:avLst/>
            <a:gdLst>
              <a:gd name="connsiteX0" fmla="*/ 814388 w 1985963"/>
              <a:gd name="connsiteY0" fmla="*/ 1647825 h 1807369"/>
              <a:gd name="connsiteX1" fmla="*/ 445294 w 1985963"/>
              <a:gd name="connsiteY1" fmla="*/ 1614488 h 1807369"/>
              <a:gd name="connsiteX2" fmla="*/ 250032 w 1985963"/>
              <a:gd name="connsiteY2" fmla="*/ 1597819 h 1807369"/>
              <a:gd name="connsiteX3" fmla="*/ 150019 w 1985963"/>
              <a:gd name="connsiteY3" fmla="*/ 1588294 h 1807369"/>
              <a:gd name="connsiteX4" fmla="*/ 95250 w 1985963"/>
              <a:gd name="connsiteY4" fmla="*/ 1578769 h 1807369"/>
              <a:gd name="connsiteX5" fmla="*/ 50007 w 1985963"/>
              <a:gd name="connsiteY5" fmla="*/ 1562100 h 1807369"/>
              <a:gd name="connsiteX6" fmla="*/ 26194 w 1985963"/>
              <a:gd name="connsiteY6" fmla="*/ 1545431 h 1807369"/>
              <a:gd name="connsiteX7" fmla="*/ 9525 w 1985963"/>
              <a:gd name="connsiteY7" fmla="*/ 1521619 h 1807369"/>
              <a:gd name="connsiteX8" fmla="*/ 0 w 1985963"/>
              <a:gd name="connsiteY8" fmla="*/ 1490663 h 1807369"/>
              <a:gd name="connsiteX9" fmla="*/ 0 w 1985963"/>
              <a:gd name="connsiteY9" fmla="*/ 1459706 h 1807369"/>
              <a:gd name="connsiteX10" fmla="*/ 7144 w 1985963"/>
              <a:gd name="connsiteY10" fmla="*/ 1433513 h 1807369"/>
              <a:gd name="connsiteX11" fmla="*/ 21432 w 1985963"/>
              <a:gd name="connsiteY11" fmla="*/ 1412081 h 1807369"/>
              <a:gd name="connsiteX12" fmla="*/ 50007 w 1985963"/>
              <a:gd name="connsiteY12" fmla="*/ 1385888 h 1807369"/>
              <a:gd name="connsiteX13" fmla="*/ 102394 w 1985963"/>
              <a:gd name="connsiteY13" fmla="*/ 1354931 h 1807369"/>
              <a:gd name="connsiteX14" fmla="*/ 266700 w 1985963"/>
              <a:gd name="connsiteY14" fmla="*/ 1385888 h 1807369"/>
              <a:gd name="connsiteX15" fmla="*/ 569119 w 1985963"/>
              <a:gd name="connsiteY15" fmla="*/ 1395413 h 1807369"/>
              <a:gd name="connsiteX16" fmla="*/ 895350 w 1985963"/>
              <a:gd name="connsiteY16" fmla="*/ 1407319 h 1807369"/>
              <a:gd name="connsiteX17" fmla="*/ 1102519 w 1985963"/>
              <a:gd name="connsiteY17" fmla="*/ 1431131 h 1807369"/>
              <a:gd name="connsiteX18" fmla="*/ 1381125 w 1985963"/>
              <a:gd name="connsiteY18" fmla="*/ 1440656 h 1807369"/>
              <a:gd name="connsiteX19" fmla="*/ 1583532 w 1985963"/>
              <a:gd name="connsiteY19" fmla="*/ 1447800 h 1807369"/>
              <a:gd name="connsiteX20" fmla="*/ 1683544 w 1985963"/>
              <a:gd name="connsiteY20" fmla="*/ 1452563 h 1807369"/>
              <a:gd name="connsiteX21" fmla="*/ 1712119 w 1985963"/>
              <a:gd name="connsiteY21" fmla="*/ 1447800 h 1807369"/>
              <a:gd name="connsiteX22" fmla="*/ 1738313 w 1985963"/>
              <a:gd name="connsiteY22" fmla="*/ 1440656 h 1807369"/>
              <a:gd name="connsiteX23" fmla="*/ 1752600 w 1985963"/>
              <a:gd name="connsiteY23" fmla="*/ 1428750 h 1807369"/>
              <a:gd name="connsiteX24" fmla="*/ 1764507 w 1985963"/>
              <a:gd name="connsiteY24" fmla="*/ 1400175 h 1807369"/>
              <a:gd name="connsiteX25" fmla="*/ 1769269 w 1985963"/>
              <a:gd name="connsiteY25" fmla="*/ 1357313 h 1807369"/>
              <a:gd name="connsiteX26" fmla="*/ 1733550 w 1985963"/>
              <a:gd name="connsiteY26" fmla="*/ 1040606 h 1807369"/>
              <a:gd name="connsiteX27" fmla="*/ 1693069 w 1985963"/>
              <a:gd name="connsiteY27" fmla="*/ 678656 h 1807369"/>
              <a:gd name="connsiteX28" fmla="*/ 1640682 w 1985963"/>
              <a:gd name="connsiteY28" fmla="*/ 304800 h 1807369"/>
              <a:gd name="connsiteX29" fmla="*/ 1604963 w 1985963"/>
              <a:gd name="connsiteY29" fmla="*/ 50006 h 1807369"/>
              <a:gd name="connsiteX30" fmla="*/ 1804988 w 1985963"/>
              <a:gd name="connsiteY30" fmla="*/ 0 h 1807369"/>
              <a:gd name="connsiteX31" fmla="*/ 1814513 w 1985963"/>
              <a:gd name="connsiteY31" fmla="*/ 242888 h 1807369"/>
              <a:gd name="connsiteX32" fmla="*/ 1838325 w 1985963"/>
              <a:gd name="connsiteY32" fmla="*/ 492919 h 1807369"/>
              <a:gd name="connsiteX33" fmla="*/ 1859757 w 1985963"/>
              <a:gd name="connsiteY33" fmla="*/ 700088 h 1807369"/>
              <a:gd name="connsiteX34" fmla="*/ 1883569 w 1985963"/>
              <a:gd name="connsiteY34" fmla="*/ 921544 h 1807369"/>
              <a:gd name="connsiteX35" fmla="*/ 1914525 w 1985963"/>
              <a:gd name="connsiteY35" fmla="*/ 1143000 h 1807369"/>
              <a:gd name="connsiteX36" fmla="*/ 1950244 w 1985963"/>
              <a:gd name="connsiteY36" fmla="*/ 1352550 h 1807369"/>
              <a:gd name="connsiteX37" fmla="*/ 1962150 w 1985963"/>
              <a:gd name="connsiteY37" fmla="*/ 1381125 h 1807369"/>
              <a:gd name="connsiteX38" fmla="*/ 1985963 w 1985963"/>
              <a:gd name="connsiteY38" fmla="*/ 1440656 h 1807369"/>
              <a:gd name="connsiteX39" fmla="*/ 1985963 w 1985963"/>
              <a:gd name="connsiteY39" fmla="*/ 1459706 h 1807369"/>
              <a:gd name="connsiteX40" fmla="*/ 1935957 w 1985963"/>
              <a:gd name="connsiteY40" fmla="*/ 1552575 h 1807369"/>
              <a:gd name="connsiteX41" fmla="*/ 1881188 w 1985963"/>
              <a:gd name="connsiteY41" fmla="*/ 1650206 h 1807369"/>
              <a:gd name="connsiteX42" fmla="*/ 1816894 w 1985963"/>
              <a:gd name="connsiteY42" fmla="*/ 1735931 h 1807369"/>
              <a:gd name="connsiteX43" fmla="*/ 1771650 w 1985963"/>
              <a:gd name="connsiteY43" fmla="*/ 1776413 h 1807369"/>
              <a:gd name="connsiteX44" fmla="*/ 1740694 w 1985963"/>
              <a:gd name="connsiteY44" fmla="*/ 1797844 h 1807369"/>
              <a:gd name="connsiteX45" fmla="*/ 1712119 w 1985963"/>
              <a:gd name="connsiteY45" fmla="*/ 1807369 h 1807369"/>
              <a:gd name="connsiteX46" fmla="*/ 1685925 w 1985963"/>
              <a:gd name="connsiteY46" fmla="*/ 1807369 h 1807369"/>
              <a:gd name="connsiteX47" fmla="*/ 1662113 w 1985963"/>
              <a:gd name="connsiteY47" fmla="*/ 1797844 h 1807369"/>
              <a:gd name="connsiteX48" fmla="*/ 1635919 w 1985963"/>
              <a:gd name="connsiteY48" fmla="*/ 1776413 h 1807369"/>
              <a:gd name="connsiteX49" fmla="*/ 1619250 w 1985963"/>
              <a:gd name="connsiteY49" fmla="*/ 1747838 h 1807369"/>
              <a:gd name="connsiteX50" fmla="*/ 1593057 w 1985963"/>
              <a:gd name="connsiteY50" fmla="*/ 1728788 h 1807369"/>
              <a:gd name="connsiteX51" fmla="*/ 1543050 w 1985963"/>
              <a:gd name="connsiteY51" fmla="*/ 1712119 h 1807369"/>
              <a:gd name="connsiteX52" fmla="*/ 1478757 w 1985963"/>
              <a:gd name="connsiteY52" fmla="*/ 1697831 h 1807369"/>
              <a:gd name="connsiteX53" fmla="*/ 1352550 w 1985963"/>
              <a:gd name="connsiteY53" fmla="*/ 1688306 h 1807369"/>
              <a:gd name="connsiteX54" fmla="*/ 814388 w 1985963"/>
              <a:gd name="connsiteY54" fmla="*/ 1647825 h 180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85963" h="1807369">
                <a:moveTo>
                  <a:pt x="814388" y="1647825"/>
                </a:moveTo>
                <a:lnTo>
                  <a:pt x="445294" y="1614488"/>
                </a:lnTo>
                <a:lnTo>
                  <a:pt x="250032" y="1597819"/>
                </a:lnTo>
                <a:lnTo>
                  <a:pt x="150019" y="1588294"/>
                </a:lnTo>
                <a:lnTo>
                  <a:pt x="95250" y="1578769"/>
                </a:lnTo>
                <a:lnTo>
                  <a:pt x="50007" y="1562100"/>
                </a:lnTo>
                <a:lnTo>
                  <a:pt x="26194" y="1545431"/>
                </a:lnTo>
                <a:lnTo>
                  <a:pt x="9525" y="1521619"/>
                </a:lnTo>
                <a:lnTo>
                  <a:pt x="0" y="1490663"/>
                </a:lnTo>
                <a:lnTo>
                  <a:pt x="0" y="1459706"/>
                </a:lnTo>
                <a:lnTo>
                  <a:pt x="7144" y="1433513"/>
                </a:lnTo>
                <a:lnTo>
                  <a:pt x="21432" y="1412081"/>
                </a:lnTo>
                <a:lnTo>
                  <a:pt x="50007" y="1385888"/>
                </a:lnTo>
                <a:lnTo>
                  <a:pt x="102394" y="1354931"/>
                </a:lnTo>
                <a:lnTo>
                  <a:pt x="266700" y="1385888"/>
                </a:lnTo>
                <a:lnTo>
                  <a:pt x="569119" y="1395413"/>
                </a:lnTo>
                <a:lnTo>
                  <a:pt x="895350" y="1407319"/>
                </a:lnTo>
                <a:lnTo>
                  <a:pt x="1102519" y="1431131"/>
                </a:lnTo>
                <a:cubicBezTo>
                  <a:pt x="1195387" y="1434333"/>
                  <a:pt x="1288202" y="1440656"/>
                  <a:pt x="1381125" y="1440656"/>
                </a:cubicBezTo>
                <a:lnTo>
                  <a:pt x="1583532" y="1447800"/>
                </a:lnTo>
                <a:lnTo>
                  <a:pt x="1683544" y="1452563"/>
                </a:lnTo>
                <a:lnTo>
                  <a:pt x="1712119" y="1447800"/>
                </a:lnTo>
                <a:lnTo>
                  <a:pt x="1738313" y="1440656"/>
                </a:lnTo>
                <a:lnTo>
                  <a:pt x="1752600" y="1428750"/>
                </a:lnTo>
                <a:lnTo>
                  <a:pt x="1764507" y="1400175"/>
                </a:lnTo>
                <a:lnTo>
                  <a:pt x="1769269" y="1357313"/>
                </a:lnTo>
                <a:lnTo>
                  <a:pt x="1733550" y="1040606"/>
                </a:lnTo>
                <a:lnTo>
                  <a:pt x="1693069" y="678656"/>
                </a:lnTo>
                <a:lnTo>
                  <a:pt x="1640682" y="304800"/>
                </a:lnTo>
                <a:lnTo>
                  <a:pt x="1604963" y="50006"/>
                </a:lnTo>
                <a:lnTo>
                  <a:pt x="1804988" y="0"/>
                </a:lnTo>
                <a:lnTo>
                  <a:pt x="1814513" y="242888"/>
                </a:lnTo>
                <a:lnTo>
                  <a:pt x="1838325" y="492919"/>
                </a:lnTo>
                <a:lnTo>
                  <a:pt x="1859757" y="700088"/>
                </a:lnTo>
                <a:lnTo>
                  <a:pt x="1883569" y="921544"/>
                </a:lnTo>
                <a:lnTo>
                  <a:pt x="1914525" y="1143000"/>
                </a:lnTo>
                <a:lnTo>
                  <a:pt x="1950244" y="1352550"/>
                </a:lnTo>
                <a:lnTo>
                  <a:pt x="1962150" y="1381125"/>
                </a:lnTo>
                <a:lnTo>
                  <a:pt x="1985963" y="1440656"/>
                </a:lnTo>
                <a:lnTo>
                  <a:pt x="1985963" y="1459706"/>
                </a:lnTo>
                <a:lnTo>
                  <a:pt x="1935957" y="1552575"/>
                </a:lnTo>
                <a:lnTo>
                  <a:pt x="1881188" y="1650206"/>
                </a:lnTo>
                <a:lnTo>
                  <a:pt x="1816894" y="1735931"/>
                </a:lnTo>
                <a:lnTo>
                  <a:pt x="1771650" y="1776413"/>
                </a:lnTo>
                <a:lnTo>
                  <a:pt x="1740694" y="1797844"/>
                </a:lnTo>
                <a:lnTo>
                  <a:pt x="1712119" y="1807369"/>
                </a:lnTo>
                <a:lnTo>
                  <a:pt x="1685925" y="1807369"/>
                </a:lnTo>
                <a:lnTo>
                  <a:pt x="1662113" y="1797844"/>
                </a:lnTo>
                <a:lnTo>
                  <a:pt x="1635919" y="1776413"/>
                </a:lnTo>
                <a:lnTo>
                  <a:pt x="1619250" y="1747838"/>
                </a:lnTo>
                <a:lnTo>
                  <a:pt x="1593057" y="1728788"/>
                </a:lnTo>
                <a:lnTo>
                  <a:pt x="1543050" y="1712119"/>
                </a:lnTo>
                <a:lnTo>
                  <a:pt x="1478757" y="1697831"/>
                </a:lnTo>
                <a:lnTo>
                  <a:pt x="1352550" y="1688306"/>
                </a:lnTo>
                <a:lnTo>
                  <a:pt x="814388" y="1647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34353F-0943-6746-AC3B-2E79DE1BEF48}"/>
              </a:ext>
            </a:extLst>
          </p:cNvPr>
          <p:cNvSpPr/>
          <p:nvPr/>
        </p:nvSpPr>
        <p:spPr>
          <a:xfrm>
            <a:off x="4622800" y="2490788"/>
            <a:ext cx="1449388" cy="323850"/>
          </a:xfrm>
          <a:custGeom>
            <a:avLst/>
            <a:gdLst>
              <a:gd name="connsiteX0" fmla="*/ 566738 w 1450182"/>
              <a:gd name="connsiteY0" fmla="*/ 250031 h 323850"/>
              <a:gd name="connsiteX1" fmla="*/ 328613 w 1450182"/>
              <a:gd name="connsiteY1" fmla="*/ 276225 h 323850"/>
              <a:gd name="connsiteX2" fmla="*/ 11907 w 1450182"/>
              <a:gd name="connsiteY2" fmla="*/ 323850 h 323850"/>
              <a:gd name="connsiteX3" fmla="*/ 0 w 1450182"/>
              <a:gd name="connsiteY3" fmla="*/ 145256 h 323850"/>
              <a:gd name="connsiteX4" fmla="*/ 245269 w 1450182"/>
              <a:gd name="connsiteY4" fmla="*/ 116681 h 323850"/>
              <a:gd name="connsiteX5" fmla="*/ 602457 w 1450182"/>
              <a:gd name="connsiteY5" fmla="*/ 73818 h 323850"/>
              <a:gd name="connsiteX6" fmla="*/ 847725 w 1450182"/>
              <a:gd name="connsiteY6" fmla="*/ 45243 h 323850"/>
              <a:gd name="connsiteX7" fmla="*/ 1076325 w 1450182"/>
              <a:gd name="connsiteY7" fmla="*/ 19050 h 323850"/>
              <a:gd name="connsiteX8" fmla="*/ 1254919 w 1450182"/>
              <a:gd name="connsiteY8" fmla="*/ 2381 h 323850"/>
              <a:gd name="connsiteX9" fmla="*/ 1314450 w 1450182"/>
              <a:gd name="connsiteY9" fmla="*/ 0 h 323850"/>
              <a:gd name="connsiteX10" fmla="*/ 1371600 w 1450182"/>
              <a:gd name="connsiteY10" fmla="*/ 7143 h 323850"/>
              <a:gd name="connsiteX11" fmla="*/ 1450182 w 1450182"/>
              <a:gd name="connsiteY11" fmla="*/ 35718 h 323850"/>
              <a:gd name="connsiteX12" fmla="*/ 1440657 w 1450182"/>
              <a:gd name="connsiteY12" fmla="*/ 228600 h 323850"/>
              <a:gd name="connsiteX13" fmla="*/ 1097757 w 1450182"/>
              <a:gd name="connsiteY13" fmla="*/ 219075 h 323850"/>
              <a:gd name="connsiteX14" fmla="*/ 866775 w 1450182"/>
              <a:gd name="connsiteY14" fmla="*/ 226218 h 323850"/>
              <a:gd name="connsiteX15" fmla="*/ 566738 w 1450182"/>
              <a:gd name="connsiteY15" fmla="*/ 250031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50182" h="323850">
                <a:moveTo>
                  <a:pt x="566738" y="250031"/>
                </a:moveTo>
                <a:lnTo>
                  <a:pt x="328613" y="276225"/>
                </a:lnTo>
                <a:lnTo>
                  <a:pt x="11907" y="323850"/>
                </a:lnTo>
                <a:lnTo>
                  <a:pt x="0" y="145256"/>
                </a:lnTo>
                <a:lnTo>
                  <a:pt x="245269" y="116681"/>
                </a:lnTo>
                <a:lnTo>
                  <a:pt x="602457" y="73818"/>
                </a:lnTo>
                <a:lnTo>
                  <a:pt x="847725" y="45243"/>
                </a:lnTo>
                <a:lnTo>
                  <a:pt x="1076325" y="19050"/>
                </a:lnTo>
                <a:lnTo>
                  <a:pt x="1254919" y="2381"/>
                </a:lnTo>
                <a:lnTo>
                  <a:pt x="1314450" y="0"/>
                </a:lnTo>
                <a:lnTo>
                  <a:pt x="1371600" y="7143"/>
                </a:lnTo>
                <a:lnTo>
                  <a:pt x="1450182" y="35718"/>
                </a:lnTo>
                <a:lnTo>
                  <a:pt x="1440657" y="228600"/>
                </a:lnTo>
                <a:lnTo>
                  <a:pt x="1097757" y="219075"/>
                </a:lnTo>
                <a:lnTo>
                  <a:pt x="866775" y="226218"/>
                </a:lnTo>
                <a:lnTo>
                  <a:pt x="566738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1CBFDD4-5FFC-6145-BDA4-6434CCA8227B}"/>
              </a:ext>
            </a:extLst>
          </p:cNvPr>
          <p:cNvSpPr/>
          <p:nvPr/>
        </p:nvSpPr>
        <p:spPr>
          <a:xfrm>
            <a:off x="4622800" y="3309938"/>
            <a:ext cx="1414463" cy="307975"/>
          </a:xfrm>
          <a:custGeom>
            <a:avLst/>
            <a:gdLst>
              <a:gd name="connsiteX0" fmla="*/ 685800 w 1414463"/>
              <a:gd name="connsiteY0" fmla="*/ 230981 h 307181"/>
              <a:gd name="connsiteX1" fmla="*/ 311944 w 1414463"/>
              <a:gd name="connsiteY1" fmla="*/ 271462 h 307181"/>
              <a:gd name="connsiteX2" fmla="*/ 19050 w 1414463"/>
              <a:gd name="connsiteY2" fmla="*/ 307181 h 307181"/>
              <a:gd name="connsiteX3" fmla="*/ 0 w 1414463"/>
              <a:gd name="connsiteY3" fmla="*/ 133350 h 307181"/>
              <a:gd name="connsiteX4" fmla="*/ 271463 w 1414463"/>
              <a:gd name="connsiteY4" fmla="*/ 102393 h 307181"/>
              <a:gd name="connsiteX5" fmla="*/ 640557 w 1414463"/>
              <a:gd name="connsiteY5" fmla="*/ 66675 h 307181"/>
              <a:gd name="connsiteX6" fmla="*/ 985838 w 1414463"/>
              <a:gd name="connsiteY6" fmla="*/ 30956 h 307181"/>
              <a:gd name="connsiteX7" fmla="*/ 1152525 w 1414463"/>
              <a:gd name="connsiteY7" fmla="*/ 9525 h 307181"/>
              <a:gd name="connsiteX8" fmla="*/ 1197769 w 1414463"/>
              <a:gd name="connsiteY8" fmla="*/ 2381 h 307181"/>
              <a:gd name="connsiteX9" fmla="*/ 1240632 w 1414463"/>
              <a:gd name="connsiteY9" fmla="*/ 0 h 307181"/>
              <a:gd name="connsiteX10" fmla="*/ 1281113 w 1414463"/>
              <a:gd name="connsiteY10" fmla="*/ 4762 h 307181"/>
              <a:gd name="connsiteX11" fmla="*/ 1321594 w 1414463"/>
              <a:gd name="connsiteY11" fmla="*/ 14287 h 307181"/>
              <a:gd name="connsiteX12" fmla="*/ 1414463 w 1414463"/>
              <a:gd name="connsiteY12" fmla="*/ 47625 h 307181"/>
              <a:gd name="connsiteX13" fmla="*/ 1409700 w 1414463"/>
              <a:gd name="connsiteY13" fmla="*/ 209550 h 307181"/>
              <a:gd name="connsiteX14" fmla="*/ 1107282 w 1414463"/>
              <a:gd name="connsiteY14" fmla="*/ 214312 h 307181"/>
              <a:gd name="connsiteX15" fmla="*/ 685800 w 1414463"/>
              <a:gd name="connsiteY15" fmla="*/ 230981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14463" h="307181">
                <a:moveTo>
                  <a:pt x="685800" y="230981"/>
                </a:moveTo>
                <a:lnTo>
                  <a:pt x="311944" y="271462"/>
                </a:lnTo>
                <a:lnTo>
                  <a:pt x="19050" y="307181"/>
                </a:lnTo>
                <a:lnTo>
                  <a:pt x="0" y="133350"/>
                </a:lnTo>
                <a:lnTo>
                  <a:pt x="271463" y="102393"/>
                </a:lnTo>
                <a:lnTo>
                  <a:pt x="640557" y="66675"/>
                </a:lnTo>
                <a:lnTo>
                  <a:pt x="985838" y="30956"/>
                </a:lnTo>
                <a:lnTo>
                  <a:pt x="1152525" y="9525"/>
                </a:lnTo>
                <a:lnTo>
                  <a:pt x="1197769" y="2381"/>
                </a:lnTo>
                <a:lnTo>
                  <a:pt x="1240632" y="0"/>
                </a:lnTo>
                <a:lnTo>
                  <a:pt x="1281113" y="4762"/>
                </a:lnTo>
                <a:lnTo>
                  <a:pt x="1321594" y="14287"/>
                </a:lnTo>
                <a:lnTo>
                  <a:pt x="1414463" y="47625"/>
                </a:lnTo>
                <a:lnTo>
                  <a:pt x="1409700" y="209550"/>
                </a:lnTo>
                <a:lnTo>
                  <a:pt x="1107282" y="214312"/>
                </a:lnTo>
                <a:lnTo>
                  <a:pt x="685800" y="2309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5331894-9E0C-974D-8025-8B09376BE305}"/>
              </a:ext>
            </a:extLst>
          </p:cNvPr>
          <p:cNvSpPr/>
          <p:nvPr/>
        </p:nvSpPr>
        <p:spPr>
          <a:xfrm>
            <a:off x="2759075" y="3924300"/>
            <a:ext cx="1682750" cy="1960563"/>
          </a:xfrm>
          <a:custGeom>
            <a:avLst/>
            <a:gdLst>
              <a:gd name="connsiteX0" fmla="*/ 1218319 w 1683447"/>
              <a:gd name="connsiteY0" fmla="*/ 1242104 h 1960939"/>
              <a:gd name="connsiteX1" fmla="*/ 1109965 w 1683447"/>
              <a:gd name="connsiteY1" fmla="*/ 1384814 h 1960939"/>
              <a:gd name="connsiteX2" fmla="*/ 1049181 w 1683447"/>
              <a:gd name="connsiteY2" fmla="*/ 1445598 h 1960939"/>
              <a:gd name="connsiteX3" fmla="*/ 977826 w 1683447"/>
              <a:gd name="connsiteY3" fmla="*/ 1516953 h 1960939"/>
              <a:gd name="connsiteX4" fmla="*/ 882686 w 1683447"/>
              <a:gd name="connsiteY4" fmla="*/ 1590951 h 1960939"/>
              <a:gd name="connsiteX5" fmla="*/ 758476 w 1683447"/>
              <a:gd name="connsiteY5" fmla="*/ 1675519 h 1960939"/>
              <a:gd name="connsiteX6" fmla="*/ 673907 w 1683447"/>
              <a:gd name="connsiteY6" fmla="*/ 1728375 h 1960939"/>
              <a:gd name="connsiteX7" fmla="*/ 554982 w 1683447"/>
              <a:gd name="connsiteY7" fmla="*/ 1789159 h 1960939"/>
              <a:gd name="connsiteX8" fmla="*/ 425486 w 1683447"/>
              <a:gd name="connsiteY8" fmla="*/ 1849942 h 1960939"/>
              <a:gd name="connsiteX9" fmla="*/ 309204 w 1683447"/>
              <a:gd name="connsiteY9" fmla="*/ 1889584 h 1960939"/>
              <a:gd name="connsiteX10" fmla="*/ 187637 w 1683447"/>
              <a:gd name="connsiteY10" fmla="*/ 1926583 h 1960939"/>
              <a:gd name="connsiteX11" fmla="*/ 100425 w 1683447"/>
              <a:gd name="connsiteY11" fmla="*/ 1950368 h 1960939"/>
              <a:gd name="connsiteX12" fmla="*/ 44927 w 1683447"/>
              <a:gd name="connsiteY12" fmla="*/ 1960939 h 1960939"/>
              <a:gd name="connsiteX13" fmla="*/ 7928 w 1683447"/>
              <a:gd name="connsiteY13" fmla="*/ 1960939 h 1960939"/>
              <a:gd name="connsiteX14" fmla="*/ 0 w 1683447"/>
              <a:gd name="connsiteY14" fmla="*/ 1953011 h 1960939"/>
              <a:gd name="connsiteX15" fmla="*/ 0 w 1683447"/>
              <a:gd name="connsiteY15" fmla="*/ 1937154 h 1960939"/>
              <a:gd name="connsiteX16" fmla="*/ 7928 w 1683447"/>
              <a:gd name="connsiteY16" fmla="*/ 1921297 h 1960939"/>
              <a:gd name="connsiteX17" fmla="*/ 31713 w 1683447"/>
              <a:gd name="connsiteY17" fmla="*/ 1905441 h 1960939"/>
              <a:gd name="connsiteX18" fmla="*/ 163852 w 1683447"/>
              <a:gd name="connsiteY18" fmla="*/ 1857871 h 1960939"/>
              <a:gd name="connsiteX19" fmla="*/ 340918 w 1683447"/>
              <a:gd name="connsiteY19" fmla="*/ 1773302 h 1960939"/>
              <a:gd name="connsiteX20" fmla="*/ 486270 w 1683447"/>
              <a:gd name="connsiteY20" fmla="*/ 1688733 h 1960939"/>
              <a:gd name="connsiteX21" fmla="*/ 636908 w 1683447"/>
              <a:gd name="connsiteY21" fmla="*/ 1585665 h 1960939"/>
              <a:gd name="connsiteX22" fmla="*/ 782261 w 1683447"/>
              <a:gd name="connsiteY22" fmla="*/ 1458812 h 1960939"/>
              <a:gd name="connsiteX23" fmla="*/ 861544 w 1683447"/>
              <a:gd name="connsiteY23" fmla="*/ 1379529 h 1960939"/>
              <a:gd name="connsiteX24" fmla="*/ 932899 w 1683447"/>
              <a:gd name="connsiteY24" fmla="*/ 1281746 h 1960939"/>
              <a:gd name="connsiteX25" fmla="*/ 1017468 w 1683447"/>
              <a:gd name="connsiteY25" fmla="*/ 1146964 h 1960939"/>
              <a:gd name="connsiteX26" fmla="*/ 1070323 w 1683447"/>
              <a:gd name="connsiteY26" fmla="*/ 1062396 h 1960939"/>
              <a:gd name="connsiteX27" fmla="*/ 1136393 w 1683447"/>
              <a:gd name="connsiteY27" fmla="*/ 940828 h 1960939"/>
              <a:gd name="connsiteX28" fmla="*/ 1186605 w 1683447"/>
              <a:gd name="connsiteY28" fmla="*/ 824546 h 1960939"/>
              <a:gd name="connsiteX29" fmla="*/ 1234175 w 1683447"/>
              <a:gd name="connsiteY29" fmla="*/ 695050 h 1960939"/>
              <a:gd name="connsiteX30" fmla="*/ 1271174 w 1683447"/>
              <a:gd name="connsiteY30" fmla="*/ 549697 h 1960939"/>
              <a:gd name="connsiteX31" fmla="*/ 1294959 w 1683447"/>
              <a:gd name="connsiteY31" fmla="*/ 443986 h 1960939"/>
              <a:gd name="connsiteX32" fmla="*/ 1310816 w 1683447"/>
              <a:gd name="connsiteY32" fmla="*/ 338275 h 1960939"/>
              <a:gd name="connsiteX33" fmla="*/ 1316101 w 1683447"/>
              <a:gd name="connsiteY33" fmla="*/ 256349 h 1960939"/>
              <a:gd name="connsiteX34" fmla="*/ 1313459 w 1683447"/>
              <a:gd name="connsiteY34" fmla="*/ 219351 h 1960939"/>
              <a:gd name="connsiteX35" fmla="*/ 1297602 w 1683447"/>
              <a:gd name="connsiteY35" fmla="*/ 184994 h 1960939"/>
              <a:gd name="connsiteX36" fmla="*/ 1271174 w 1683447"/>
              <a:gd name="connsiteY36" fmla="*/ 155924 h 1960939"/>
              <a:gd name="connsiteX37" fmla="*/ 1244746 w 1683447"/>
              <a:gd name="connsiteY37" fmla="*/ 132139 h 1960939"/>
              <a:gd name="connsiteX38" fmla="*/ 1194534 w 1683447"/>
              <a:gd name="connsiteY38" fmla="*/ 105711 h 1960939"/>
              <a:gd name="connsiteX39" fmla="*/ 1125822 w 1683447"/>
              <a:gd name="connsiteY39" fmla="*/ 87212 h 1960939"/>
              <a:gd name="connsiteX40" fmla="*/ 1099394 w 1683447"/>
              <a:gd name="connsiteY40" fmla="*/ 73998 h 1960939"/>
              <a:gd name="connsiteX41" fmla="*/ 1094108 w 1683447"/>
              <a:gd name="connsiteY41" fmla="*/ 55498 h 1960939"/>
              <a:gd name="connsiteX42" fmla="*/ 1099394 w 1683447"/>
              <a:gd name="connsiteY42" fmla="*/ 39642 h 1960939"/>
              <a:gd name="connsiteX43" fmla="*/ 1117893 w 1683447"/>
              <a:gd name="connsiteY43" fmla="*/ 23785 h 1960939"/>
              <a:gd name="connsiteX44" fmla="*/ 1168106 w 1683447"/>
              <a:gd name="connsiteY44" fmla="*/ 5286 h 1960939"/>
              <a:gd name="connsiteX45" fmla="*/ 1220961 w 1683447"/>
              <a:gd name="connsiteY45" fmla="*/ 0 h 1960939"/>
              <a:gd name="connsiteX46" fmla="*/ 1287031 w 1683447"/>
              <a:gd name="connsiteY46" fmla="*/ 2643 h 1960939"/>
              <a:gd name="connsiteX47" fmla="*/ 1331958 w 1683447"/>
              <a:gd name="connsiteY47" fmla="*/ 7929 h 1960939"/>
              <a:gd name="connsiteX48" fmla="*/ 1371600 w 1683447"/>
              <a:gd name="connsiteY48" fmla="*/ 18500 h 1960939"/>
              <a:gd name="connsiteX49" fmla="*/ 1429741 w 1683447"/>
              <a:gd name="connsiteY49" fmla="*/ 36999 h 1960939"/>
              <a:gd name="connsiteX50" fmla="*/ 1538094 w 1683447"/>
              <a:gd name="connsiteY50" fmla="*/ 92497 h 1960939"/>
              <a:gd name="connsiteX51" fmla="*/ 1609449 w 1683447"/>
              <a:gd name="connsiteY51" fmla="*/ 140067 h 1960939"/>
              <a:gd name="connsiteX52" fmla="*/ 1675519 w 1683447"/>
              <a:gd name="connsiteY52" fmla="*/ 192923 h 1960939"/>
              <a:gd name="connsiteX53" fmla="*/ 1683447 w 1683447"/>
              <a:gd name="connsiteY53" fmla="*/ 211422 h 1960939"/>
              <a:gd name="connsiteX54" fmla="*/ 1683447 w 1683447"/>
              <a:gd name="connsiteY54" fmla="*/ 245778 h 1960939"/>
              <a:gd name="connsiteX55" fmla="*/ 1664948 w 1683447"/>
              <a:gd name="connsiteY55" fmla="*/ 277492 h 1960939"/>
              <a:gd name="connsiteX56" fmla="*/ 1635877 w 1683447"/>
              <a:gd name="connsiteY56" fmla="*/ 298634 h 1960939"/>
              <a:gd name="connsiteX57" fmla="*/ 1614735 w 1683447"/>
              <a:gd name="connsiteY57" fmla="*/ 332990 h 1960939"/>
              <a:gd name="connsiteX58" fmla="*/ 1590950 w 1683447"/>
              <a:gd name="connsiteY58" fmla="*/ 375274 h 1960939"/>
              <a:gd name="connsiteX59" fmla="*/ 1572451 w 1683447"/>
              <a:gd name="connsiteY59" fmla="*/ 433415 h 1960939"/>
              <a:gd name="connsiteX60" fmla="*/ 1548666 w 1683447"/>
              <a:gd name="connsiteY60" fmla="*/ 523270 h 1960939"/>
              <a:gd name="connsiteX61" fmla="*/ 1498453 w 1683447"/>
              <a:gd name="connsiteY61" fmla="*/ 665979 h 1960939"/>
              <a:gd name="connsiteX62" fmla="*/ 1432383 w 1683447"/>
              <a:gd name="connsiteY62" fmla="*/ 835117 h 1960939"/>
              <a:gd name="connsiteX63" fmla="*/ 1345172 w 1683447"/>
              <a:gd name="connsiteY63" fmla="*/ 1028040 h 1960939"/>
              <a:gd name="connsiteX64" fmla="*/ 1218319 w 1683447"/>
              <a:gd name="connsiteY64" fmla="*/ 1242104 h 19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683447" h="1960939">
                <a:moveTo>
                  <a:pt x="1218319" y="1242104"/>
                </a:moveTo>
                <a:lnTo>
                  <a:pt x="1109965" y="1384814"/>
                </a:lnTo>
                <a:lnTo>
                  <a:pt x="1049181" y="1445598"/>
                </a:lnTo>
                <a:lnTo>
                  <a:pt x="977826" y="1516953"/>
                </a:lnTo>
                <a:lnTo>
                  <a:pt x="882686" y="1590951"/>
                </a:lnTo>
                <a:lnTo>
                  <a:pt x="758476" y="1675519"/>
                </a:lnTo>
                <a:lnTo>
                  <a:pt x="673907" y="1728375"/>
                </a:lnTo>
                <a:lnTo>
                  <a:pt x="554982" y="1789159"/>
                </a:lnTo>
                <a:lnTo>
                  <a:pt x="425486" y="1849942"/>
                </a:lnTo>
                <a:lnTo>
                  <a:pt x="309204" y="1889584"/>
                </a:lnTo>
                <a:lnTo>
                  <a:pt x="187637" y="1926583"/>
                </a:lnTo>
                <a:lnTo>
                  <a:pt x="100425" y="1950368"/>
                </a:lnTo>
                <a:lnTo>
                  <a:pt x="44927" y="1960939"/>
                </a:lnTo>
                <a:lnTo>
                  <a:pt x="7928" y="1960939"/>
                </a:lnTo>
                <a:lnTo>
                  <a:pt x="0" y="1953011"/>
                </a:lnTo>
                <a:lnTo>
                  <a:pt x="0" y="1937154"/>
                </a:lnTo>
                <a:lnTo>
                  <a:pt x="7928" y="1921297"/>
                </a:lnTo>
                <a:lnTo>
                  <a:pt x="31713" y="1905441"/>
                </a:lnTo>
                <a:lnTo>
                  <a:pt x="163852" y="1857871"/>
                </a:lnTo>
                <a:lnTo>
                  <a:pt x="340918" y="1773302"/>
                </a:lnTo>
                <a:lnTo>
                  <a:pt x="486270" y="1688733"/>
                </a:lnTo>
                <a:lnTo>
                  <a:pt x="636908" y="1585665"/>
                </a:lnTo>
                <a:lnTo>
                  <a:pt x="782261" y="1458812"/>
                </a:lnTo>
                <a:lnTo>
                  <a:pt x="861544" y="1379529"/>
                </a:lnTo>
                <a:lnTo>
                  <a:pt x="932899" y="1281746"/>
                </a:lnTo>
                <a:lnTo>
                  <a:pt x="1017468" y="1146964"/>
                </a:lnTo>
                <a:lnTo>
                  <a:pt x="1070323" y="1062396"/>
                </a:lnTo>
                <a:lnTo>
                  <a:pt x="1136393" y="940828"/>
                </a:lnTo>
                <a:lnTo>
                  <a:pt x="1186605" y="824546"/>
                </a:lnTo>
                <a:lnTo>
                  <a:pt x="1234175" y="695050"/>
                </a:lnTo>
                <a:lnTo>
                  <a:pt x="1271174" y="549697"/>
                </a:lnTo>
                <a:lnTo>
                  <a:pt x="1294959" y="443986"/>
                </a:lnTo>
                <a:lnTo>
                  <a:pt x="1310816" y="338275"/>
                </a:lnTo>
                <a:lnTo>
                  <a:pt x="1316101" y="256349"/>
                </a:lnTo>
                <a:lnTo>
                  <a:pt x="1313459" y="219351"/>
                </a:lnTo>
                <a:lnTo>
                  <a:pt x="1297602" y="184994"/>
                </a:lnTo>
                <a:lnTo>
                  <a:pt x="1271174" y="155924"/>
                </a:lnTo>
                <a:lnTo>
                  <a:pt x="1244746" y="132139"/>
                </a:lnTo>
                <a:lnTo>
                  <a:pt x="1194534" y="105711"/>
                </a:lnTo>
                <a:lnTo>
                  <a:pt x="1125822" y="87212"/>
                </a:lnTo>
                <a:lnTo>
                  <a:pt x="1099394" y="73998"/>
                </a:lnTo>
                <a:lnTo>
                  <a:pt x="1094108" y="55498"/>
                </a:lnTo>
                <a:lnTo>
                  <a:pt x="1099394" y="39642"/>
                </a:lnTo>
                <a:lnTo>
                  <a:pt x="1117893" y="23785"/>
                </a:lnTo>
                <a:lnTo>
                  <a:pt x="1168106" y="5286"/>
                </a:lnTo>
                <a:lnTo>
                  <a:pt x="1220961" y="0"/>
                </a:lnTo>
                <a:lnTo>
                  <a:pt x="1287031" y="2643"/>
                </a:lnTo>
                <a:lnTo>
                  <a:pt x="1331958" y="7929"/>
                </a:lnTo>
                <a:lnTo>
                  <a:pt x="1371600" y="18500"/>
                </a:lnTo>
                <a:lnTo>
                  <a:pt x="1429741" y="36999"/>
                </a:lnTo>
                <a:lnTo>
                  <a:pt x="1538094" y="92497"/>
                </a:lnTo>
                <a:lnTo>
                  <a:pt x="1609449" y="140067"/>
                </a:lnTo>
                <a:lnTo>
                  <a:pt x="1675519" y="192923"/>
                </a:lnTo>
                <a:lnTo>
                  <a:pt x="1683447" y="211422"/>
                </a:lnTo>
                <a:lnTo>
                  <a:pt x="1683447" y="245778"/>
                </a:lnTo>
                <a:lnTo>
                  <a:pt x="1664948" y="277492"/>
                </a:lnTo>
                <a:lnTo>
                  <a:pt x="1635877" y="298634"/>
                </a:lnTo>
                <a:lnTo>
                  <a:pt x="1614735" y="332990"/>
                </a:lnTo>
                <a:lnTo>
                  <a:pt x="1590950" y="375274"/>
                </a:lnTo>
                <a:lnTo>
                  <a:pt x="1572451" y="433415"/>
                </a:lnTo>
                <a:lnTo>
                  <a:pt x="1548666" y="523270"/>
                </a:lnTo>
                <a:lnTo>
                  <a:pt x="1498453" y="665979"/>
                </a:lnTo>
                <a:lnTo>
                  <a:pt x="1432383" y="835117"/>
                </a:lnTo>
                <a:lnTo>
                  <a:pt x="1345172" y="1028040"/>
                </a:lnTo>
                <a:lnTo>
                  <a:pt x="1218319" y="12421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A711A8E-C710-844B-BD6B-6309233F9E27}"/>
              </a:ext>
            </a:extLst>
          </p:cNvPr>
          <p:cNvSpPr/>
          <p:nvPr/>
        </p:nvSpPr>
        <p:spPr>
          <a:xfrm>
            <a:off x="4878388" y="3749675"/>
            <a:ext cx="2370137" cy="2089150"/>
          </a:xfrm>
          <a:custGeom>
            <a:avLst/>
            <a:gdLst>
              <a:gd name="connsiteX0" fmla="*/ 1070165 w 2371094"/>
              <a:gd name="connsiteY0" fmla="*/ 2088409 h 2088409"/>
              <a:gd name="connsiteX1" fmla="*/ 813441 w 2371094"/>
              <a:gd name="connsiteY1" fmla="*/ 2079756 h 2088409"/>
              <a:gd name="connsiteX2" fmla="*/ 721135 w 2371094"/>
              <a:gd name="connsiteY2" fmla="*/ 2073986 h 2088409"/>
              <a:gd name="connsiteX3" fmla="*/ 620176 w 2371094"/>
              <a:gd name="connsiteY3" fmla="*/ 2059564 h 2088409"/>
              <a:gd name="connsiteX4" fmla="*/ 527871 w 2371094"/>
              <a:gd name="connsiteY4" fmla="*/ 2045141 h 2088409"/>
              <a:gd name="connsiteX5" fmla="*/ 441335 w 2371094"/>
              <a:gd name="connsiteY5" fmla="*/ 2024949 h 2088409"/>
              <a:gd name="connsiteX6" fmla="*/ 380759 w 2371094"/>
              <a:gd name="connsiteY6" fmla="*/ 2004757 h 2088409"/>
              <a:gd name="connsiteX7" fmla="*/ 340376 w 2371094"/>
              <a:gd name="connsiteY7" fmla="*/ 1990335 h 2088409"/>
              <a:gd name="connsiteX8" fmla="*/ 305761 w 2371094"/>
              <a:gd name="connsiteY8" fmla="*/ 1973027 h 2088409"/>
              <a:gd name="connsiteX9" fmla="*/ 271147 w 2371094"/>
              <a:gd name="connsiteY9" fmla="*/ 1947067 h 2088409"/>
              <a:gd name="connsiteX10" fmla="*/ 236532 w 2371094"/>
              <a:gd name="connsiteY10" fmla="*/ 1909568 h 2088409"/>
              <a:gd name="connsiteX11" fmla="*/ 201917 w 2371094"/>
              <a:gd name="connsiteY11" fmla="*/ 1866299 h 2088409"/>
              <a:gd name="connsiteX12" fmla="*/ 178841 w 2371094"/>
              <a:gd name="connsiteY12" fmla="*/ 1814378 h 2088409"/>
              <a:gd name="connsiteX13" fmla="*/ 158649 w 2371094"/>
              <a:gd name="connsiteY13" fmla="*/ 1765340 h 2088409"/>
              <a:gd name="connsiteX14" fmla="*/ 144227 w 2371094"/>
              <a:gd name="connsiteY14" fmla="*/ 1698996 h 2088409"/>
              <a:gd name="connsiteX15" fmla="*/ 135573 w 2371094"/>
              <a:gd name="connsiteY15" fmla="*/ 1592268 h 2088409"/>
              <a:gd name="connsiteX16" fmla="*/ 144227 w 2371094"/>
              <a:gd name="connsiteY16" fmla="*/ 1410542 h 2088409"/>
              <a:gd name="connsiteX17" fmla="*/ 161534 w 2371094"/>
              <a:gd name="connsiteY17" fmla="*/ 1081704 h 2088409"/>
              <a:gd name="connsiteX18" fmla="*/ 178841 w 2371094"/>
              <a:gd name="connsiteY18" fmla="*/ 654792 h 2088409"/>
              <a:gd name="connsiteX19" fmla="*/ 178841 w 2371094"/>
              <a:gd name="connsiteY19" fmla="*/ 395183 h 2088409"/>
              <a:gd name="connsiteX20" fmla="*/ 173072 w 2371094"/>
              <a:gd name="connsiteY20" fmla="*/ 297108 h 2088409"/>
              <a:gd name="connsiteX21" fmla="*/ 161534 w 2371094"/>
              <a:gd name="connsiteY21" fmla="*/ 239417 h 2088409"/>
              <a:gd name="connsiteX22" fmla="*/ 147111 w 2371094"/>
              <a:gd name="connsiteY22" fmla="*/ 193265 h 2088409"/>
              <a:gd name="connsiteX23" fmla="*/ 124035 w 2371094"/>
              <a:gd name="connsiteY23" fmla="*/ 149997 h 2088409"/>
              <a:gd name="connsiteX24" fmla="*/ 95189 w 2371094"/>
              <a:gd name="connsiteY24" fmla="*/ 118267 h 2088409"/>
              <a:gd name="connsiteX25" fmla="*/ 51921 w 2371094"/>
              <a:gd name="connsiteY25" fmla="*/ 83652 h 2088409"/>
              <a:gd name="connsiteX26" fmla="*/ 11538 w 2371094"/>
              <a:gd name="connsiteY26" fmla="*/ 57691 h 2088409"/>
              <a:gd name="connsiteX27" fmla="*/ 0 w 2371094"/>
              <a:gd name="connsiteY27" fmla="*/ 43269 h 2088409"/>
              <a:gd name="connsiteX28" fmla="*/ 2884 w 2371094"/>
              <a:gd name="connsiteY28" fmla="*/ 23077 h 2088409"/>
              <a:gd name="connsiteX29" fmla="*/ 20191 w 2371094"/>
              <a:gd name="connsiteY29" fmla="*/ 11539 h 2088409"/>
              <a:gd name="connsiteX30" fmla="*/ 60575 w 2371094"/>
              <a:gd name="connsiteY30" fmla="*/ 0 h 2088409"/>
              <a:gd name="connsiteX31" fmla="*/ 121150 w 2371094"/>
              <a:gd name="connsiteY31" fmla="*/ 0 h 2088409"/>
              <a:gd name="connsiteX32" fmla="*/ 173072 w 2371094"/>
              <a:gd name="connsiteY32" fmla="*/ 8654 h 2088409"/>
              <a:gd name="connsiteX33" fmla="*/ 239417 w 2371094"/>
              <a:gd name="connsiteY33" fmla="*/ 28846 h 2088409"/>
              <a:gd name="connsiteX34" fmla="*/ 305761 w 2371094"/>
              <a:gd name="connsiteY34" fmla="*/ 54807 h 2088409"/>
              <a:gd name="connsiteX35" fmla="*/ 369221 w 2371094"/>
              <a:gd name="connsiteY35" fmla="*/ 80768 h 2088409"/>
              <a:gd name="connsiteX36" fmla="*/ 429796 w 2371094"/>
              <a:gd name="connsiteY36" fmla="*/ 115382 h 2088409"/>
              <a:gd name="connsiteX37" fmla="*/ 461526 w 2371094"/>
              <a:gd name="connsiteY37" fmla="*/ 138458 h 2088409"/>
              <a:gd name="connsiteX38" fmla="*/ 490372 w 2371094"/>
              <a:gd name="connsiteY38" fmla="*/ 161535 h 2088409"/>
              <a:gd name="connsiteX39" fmla="*/ 513448 w 2371094"/>
              <a:gd name="connsiteY39" fmla="*/ 187496 h 2088409"/>
              <a:gd name="connsiteX40" fmla="*/ 527871 w 2371094"/>
              <a:gd name="connsiteY40" fmla="*/ 216341 h 2088409"/>
              <a:gd name="connsiteX41" fmla="*/ 533640 w 2371094"/>
              <a:gd name="connsiteY41" fmla="*/ 245186 h 2088409"/>
              <a:gd name="connsiteX42" fmla="*/ 527871 w 2371094"/>
              <a:gd name="connsiteY42" fmla="*/ 276916 h 2088409"/>
              <a:gd name="connsiteX43" fmla="*/ 513448 w 2371094"/>
              <a:gd name="connsiteY43" fmla="*/ 302877 h 2088409"/>
              <a:gd name="connsiteX44" fmla="*/ 481718 w 2371094"/>
              <a:gd name="connsiteY44" fmla="*/ 334607 h 2088409"/>
              <a:gd name="connsiteX45" fmla="*/ 455757 w 2371094"/>
              <a:gd name="connsiteY45" fmla="*/ 386529 h 2088409"/>
              <a:gd name="connsiteX46" fmla="*/ 424027 w 2371094"/>
              <a:gd name="connsiteY46" fmla="*/ 545179 h 2088409"/>
              <a:gd name="connsiteX47" fmla="*/ 386528 w 2371094"/>
              <a:gd name="connsiteY47" fmla="*/ 781711 h 2088409"/>
              <a:gd name="connsiteX48" fmla="*/ 357683 w 2371094"/>
              <a:gd name="connsiteY48" fmla="*/ 1021128 h 2088409"/>
              <a:gd name="connsiteX49" fmla="*/ 337491 w 2371094"/>
              <a:gd name="connsiteY49" fmla="*/ 1318236 h 2088409"/>
              <a:gd name="connsiteX50" fmla="*/ 331722 w 2371094"/>
              <a:gd name="connsiteY50" fmla="*/ 1540346 h 2088409"/>
              <a:gd name="connsiteX51" fmla="*/ 337491 w 2371094"/>
              <a:gd name="connsiteY51" fmla="*/ 1586499 h 2088409"/>
              <a:gd name="connsiteX52" fmla="*/ 346145 w 2371094"/>
              <a:gd name="connsiteY52" fmla="*/ 1635536 h 2088409"/>
              <a:gd name="connsiteX53" fmla="*/ 360567 w 2371094"/>
              <a:gd name="connsiteY53" fmla="*/ 1678804 h 2088409"/>
              <a:gd name="connsiteX54" fmla="*/ 377875 w 2371094"/>
              <a:gd name="connsiteY54" fmla="*/ 1719188 h 2088409"/>
              <a:gd name="connsiteX55" fmla="*/ 398066 w 2371094"/>
              <a:gd name="connsiteY55" fmla="*/ 1750918 h 2088409"/>
              <a:gd name="connsiteX56" fmla="*/ 424027 w 2371094"/>
              <a:gd name="connsiteY56" fmla="*/ 1776879 h 2088409"/>
              <a:gd name="connsiteX57" fmla="*/ 455757 w 2371094"/>
              <a:gd name="connsiteY57" fmla="*/ 1797070 h 2088409"/>
              <a:gd name="connsiteX58" fmla="*/ 533640 w 2371094"/>
              <a:gd name="connsiteY58" fmla="*/ 1825916 h 2088409"/>
              <a:gd name="connsiteX59" fmla="*/ 631714 w 2371094"/>
              <a:gd name="connsiteY59" fmla="*/ 1846108 h 2088409"/>
              <a:gd name="connsiteX60" fmla="*/ 842286 w 2371094"/>
              <a:gd name="connsiteY60" fmla="*/ 1863415 h 2088409"/>
              <a:gd name="connsiteX61" fmla="*/ 1110548 w 2371094"/>
              <a:gd name="connsiteY61" fmla="*/ 1866299 h 2088409"/>
              <a:gd name="connsiteX62" fmla="*/ 1321120 w 2371094"/>
              <a:gd name="connsiteY62" fmla="*/ 1860530 h 2088409"/>
              <a:gd name="connsiteX63" fmla="*/ 1514384 w 2371094"/>
              <a:gd name="connsiteY63" fmla="*/ 1846108 h 2088409"/>
              <a:gd name="connsiteX64" fmla="*/ 1644189 w 2371094"/>
              <a:gd name="connsiteY64" fmla="*/ 1825916 h 2088409"/>
              <a:gd name="connsiteX65" fmla="*/ 1776878 w 2371094"/>
              <a:gd name="connsiteY65" fmla="*/ 1797070 h 2088409"/>
              <a:gd name="connsiteX66" fmla="*/ 1869183 w 2371094"/>
              <a:gd name="connsiteY66" fmla="*/ 1756687 h 2088409"/>
              <a:gd name="connsiteX67" fmla="*/ 1912451 w 2371094"/>
              <a:gd name="connsiteY67" fmla="*/ 1724957 h 2088409"/>
              <a:gd name="connsiteX68" fmla="*/ 2244174 w 2371094"/>
              <a:gd name="connsiteY68" fmla="*/ 1698996 h 2088409"/>
              <a:gd name="connsiteX69" fmla="*/ 2284557 w 2371094"/>
              <a:gd name="connsiteY69" fmla="*/ 1733610 h 2088409"/>
              <a:gd name="connsiteX70" fmla="*/ 2322056 w 2371094"/>
              <a:gd name="connsiteY70" fmla="*/ 1756687 h 2088409"/>
              <a:gd name="connsiteX71" fmla="*/ 2348017 w 2371094"/>
              <a:gd name="connsiteY71" fmla="*/ 1779763 h 2088409"/>
              <a:gd name="connsiteX72" fmla="*/ 2362440 w 2371094"/>
              <a:gd name="connsiteY72" fmla="*/ 1799955 h 2088409"/>
              <a:gd name="connsiteX73" fmla="*/ 2371094 w 2371094"/>
              <a:gd name="connsiteY73" fmla="*/ 1820147 h 2088409"/>
              <a:gd name="connsiteX74" fmla="*/ 2368209 w 2371094"/>
              <a:gd name="connsiteY74" fmla="*/ 1854761 h 2088409"/>
              <a:gd name="connsiteX75" fmla="*/ 2356671 w 2371094"/>
              <a:gd name="connsiteY75" fmla="*/ 1880722 h 2088409"/>
              <a:gd name="connsiteX76" fmla="*/ 2324941 w 2371094"/>
              <a:gd name="connsiteY76" fmla="*/ 1909568 h 2088409"/>
              <a:gd name="connsiteX77" fmla="*/ 2255712 w 2371094"/>
              <a:gd name="connsiteY77" fmla="*/ 1941298 h 2088409"/>
              <a:gd name="connsiteX78" fmla="*/ 2148984 w 2371094"/>
              <a:gd name="connsiteY78" fmla="*/ 1981681 h 2088409"/>
              <a:gd name="connsiteX79" fmla="*/ 1978796 w 2371094"/>
              <a:gd name="connsiteY79" fmla="*/ 2030718 h 2088409"/>
              <a:gd name="connsiteX80" fmla="*/ 1823030 w 2371094"/>
              <a:gd name="connsiteY80" fmla="*/ 2059564 h 2088409"/>
              <a:gd name="connsiteX81" fmla="*/ 1468232 w 2371094"/>
              <a:gd name="connsiteY81" fmla="*/ 2085525 h 2088409"/>
              <a:gd name="connsiteX82" fmla="*/ 1070165 w 2371094"/>
              <a:gd name="connsiteY82" fmla="*/ 2088409 h 208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371094" h="2088409">
                <a:moveTo>
                  <a:pt x="1070165" y="2088409"/>
                </a:moveTo>
                <a:lnTo>
                  <a:pt x="813441" y="2079756"/>
                </a:lnTo>
                <a:lnTo>
                  <a:pt x="721135" y="2073986"/>
                </a:lnTo>
                <a:lnTo>
                  <a:pt x="620176" y="2059564"/>
                </a:lnTo>
                <a:lnTo>
                  <a:pt x="527871" y="2045141"/>
                </a:lnTo>
                <a:lnTo>
                  <a:pt x="441335" y="2024949"/>
                </a:lnTo>
                <a:lnTo>
                  <a:pt x="380759" y="2004757"/>
                </a:lnTo>
                <a:lnTo>
                  <a:pt x="340376" y="1990335"/>
                </a:lnTo>
                <a:lnTo>
                  <a:pt x="305761" y="1973027"/>
                </a:lnTo>
                <a:lnTo>
                  <a:pt x="271147" y="1947067"/>
                </a:lnTo>
                <a:lnTo>
                  <a:pt x="236532" y="1909568"/>
                </a:lnTo>
                <a:lnTo>
                  <a:pt x="201917" y="1866299"/>
                </a:lnTo>
                <a:lnTo>
                  <a:pt x="178841" y="1814378"/>
                </a:lnTo>
                <a:lnTo>
                  <a:pt x="158649" y="1765340"/>
                </a:lnTo>
                <a:lnTo>
                  <a:pt x="144227" y="1698996"/>
                </a:lnTo>
                <a:lnTo>
                  <a:pt x="135573" y="1592268"/>
                </a:lnTo>
                <a:lnTo>
                  <a:pt x="144227" y="1410542"/>
                </a:lnTo>
                <a:lnTo>
                  <a:pt x="161534" y="1081704"/>
                </a:lnTo>
                <a:lnTo>
                  <a:pt x="178841" y="654792"/>
                </a:lnTo>
                <a:lnTo>
                  <a:pt x="178841" y="395183"/>
                </a:lnTo>
                <a:lnTo>
                  <a:pt x="173072" y="297108"/>
                </a:lnTo>
                <a:lnTo>
                  <a:pt x="161534" y="239417"/>
                </a:lnTo>
                <a:lnTo>
                  <a:pt x="147111" y="193265"/>
                </a:lnTo>
                <a:lnTo>
                  <a:pt x="124035" y="149997"/>
                </a:lnTo>
                <a:lnTo>
                  <a:pt x="95189" y="118267"/>
                </a:lnTo>
                <a:lnTo>
                  <a:pt x="51921" y="83652"/>
                </a:lnTo>
                <a:lnTo>
                  <a:pt x="11538" y="57691"/>
                </a:lnTo>
                <a:lnTo>
                  <a:pt x="0" y="43269"/>
                </a:lnTo>
                <a:lnTo>
                  <a:pt x="2884" y="23077"/>
                </a:lnTo>
                <a:lnTo>
                  <a:pt x="20191" y="11539"/>
                </a:lnTo>
                <a:lnTo>
                  <a:pt x="60575" y="0"/>
                </a:lnTo>
                <a:lnTo>
                  <a:pt x="121150" y="0"/>
                </a:lnTo>
                <a:lnTo>
                  <a:pt x="173072" y="8654"/>
                </a:lnTo>
                <a:lnTo>
                  <a:pt x="239417" y="28846"/>
                </a:lnTo>
                <a:lnTo>
                  <a:pt x="305761" y="54807"/>
                </a:lnTo>
                <a:lnTo>
                  <a:pt x="369221" y="80768"/>
                </a:lnTo>
                <a:lnTo>
                  <a:pt x="429796" y="115382"/>
                </a:lnTo>
                <a:lnTo>
                  <a:pt x="461526" y="138458"/>
                </a:lnTo>
                <a:lnTo>
                  <a:pt x="490372" y="161535"/>
                </a:lnTo>
                <a:lnTo>
                  <a:pt x="513448" y="187496"/>
                </a:lnTo>
                <a:lnTo>
                  <a:pt x="527871" y="216341"/>
                </a:lnTo>
                <a:lnTo>
                  <a:pt x="533640" y="245186"/>
                </a:lnTo>
                <a:lnTo>
                  <a:pt x="527871" y="276916"/>
                </a:lnTo>
                <a:lnTo>
                  <a:pt x="513448" y="302877"/>
                </a:lnTo>
                <a:lnTo>
                  <a:pt x="481718" y="334607"/>
                </a:lnTo>
                <a:lnTo>
                  <a:pt x="455757" y="386529"/>
                </a:lnTo>
                <a:lnTo>
                  <a:pt x="424027" y="545179"/>
                </a:lnTo>
                <a:lnTo>
                  <a:pt x="386528" y="781711"/>
                </a:lnTo>
                <a:lnTo>
                  <a:pt x="357683" y="1021128"/>
                </a:lnTo>
                <a:lnTo>
                  <a:pt x="337491" y="1318236"/>
                </a:lnTo>
                <a:lnTo>
                  <a:pt x="331722" y="1540346"/>
                </a:lnTo>
                <a:lnTo>
                  <a:pt x="337491" y="1586499"/>
                </a:lnTo>
                <a:lnTo>
                  <a:pt x="346145" y="1635536"/>
                </a:lnTo>
                <a:lnTo>
                  <a:pt x="360567" y="1678804"/>
                </a:lnTo>
                <a:lnTo>
                  <a:pt x="377875" y="1719188"/>
                </a:lnTo>
                <a:lnTo>
                  <a:pt x="398066" y="1750918"/>
                </a:lnTo>
                <a:lnTo>
                  <a:pt x="424027" y="1776879"/>
                </a:lnTo>
                <a:lnTo>
                  <a:pt x="455757" y="1797070"/>
                </a:lnTo>
                <a:lnTo>
                  <a:pt x="533640" y="1825916"/>
                </a:lnTo>
                <a:lnTo>
                  <a:pt x="631714" y="1846108"/>
                </a:lnTo>
                <a:lnTo>
                  <a:pt x="842286" y="1863415"/>
                </a:lnTo>
                <a:lnTo>
                  <a:pt x="1110548" y="1866299"/>
                </a:lnTo>
                <a:lnTo>
                  <a:pt x="1321120" y="1860530"/>
                </a:lnTo>
                <a:lnTo>
                  <a:pt x="1514384" y="1846108"/>
                </a:lnTo>
                <a:lnTo>
                  <a:pt x="1644189" y="1825916"/>
                </a:lnTo>
                <a:lnTo>
                  <a:pt x="1776878" y="1797070"/>
                </a:lnTo>
                <a:lnTo>
                  <a:pt x="1869183" y="1756687"/>
                </a:lnTo>
                <a:lnTo>
                  <a:pt x="1912451" y="1724957"/>
                </a:lnTo>
                <a:lnTo>
                  <a:pt x="2244174" y="1698996"/>
                </a:lnTo>
                <a:lnTo>
                  <a:pt x="2284557" y="1733610"/>
                </a:lnTo>
                <a:lnTo>
                  <a:pt x="2322056" y="1756687"/>
                </a:lnTo>
                <a:lnTo>
                  <a:pt x="2348017" y="1779763"/>
                </a:lnTo>
                <a:lnTo>
                  <a:pt x="2362440" y="1799955"/>
                </a:lnTo>
                <a:lnTo>
                  <a:pt x="2371094" y="1820147"/>
                </a:lnTo>
                <a:lnTo>
                  <a:pt x="2368209" y="1854761"/>
                </a:lnTo>
                <a:lnTo>
                  <a:pt x="2356671" y="1880722"/>
                </a:lnTo>
                <a:lnTo>
                  <a:pt x="2324941" y="1909568"/>
                </a:lnTo>
                <a:lnTo>
                  <a:pt x="2255712" y="1941298"/>
                </a:lnTo>
                <a:lnTo>
                  <a:pt x="2148984" y="1981681"/>
                </a:lnTo>
                <a:lnTo>
                  <a:pt x="1978796" y="2030718"/>
                </a:lnTo>
                <a:lnTo>
                  <a:pt x="1823030" y="2059564"/>
                </a:lnTo>
                <a:lnTo>
                  <a:pt x="1468232" y="2085525"/>
                </a:lnTo>
                <a:lnTo>
                  <a:pt x="1070165" y="208840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B363F07-11BE-2C4B-A838-DAE0CD1FA4EF}"/>
              </a:ext>
            </a:extLst>
          </p:cNvPr>
          <p:cNvSpPr/>
          <p:nvPr/>
        </p:nvSpPr>
        <p:spPr>
          <a:xfrm>
            <a:off x="6780213" y="4656138"/>
            <a:ext cx="357187" cy="854075"/>
          </a:xfrm>
          <a:custGeom>
            <a:avLst/>
            <a:gdLst>
              <a:gd name="connsiteX0" fmla="*/ 240506 w 357187"/>
              <a:gd name="connsiteY0" fmla="*/ 316706 h 854869"/>
              <a:gd name="connsiteX1" fmla="*/ 261937 w 357187"/>
              <a:gd name="connsiteY1" fmla="*/ 688181 h 854869"/>
              <a:gd name="connsiteX2" fmla="*/ 271462 w 357187"/>
              <a:gd name="connsiteY2" fmla="*/ 707231 h 854869"/>
              <a:gd name="connsiteX3" fmla="*/ 357187 w 357187"/>
              <a:gd name="connsiteY3" fmla="*/ 812006 h 854869"/>
              <a:gd name="connsiteX4" fmla="*/ 352425 w 357187"/>
              <a:gd name="connsiteY4" fmla="*/ 835819 h 854869"/>
              <a:gd name="connsiteX5" fmla="*/ 0 w 357187"/>
              <a:gd name="connsiteY5" fmla="*/ 854869 h 854869"/>
              <a:gd name="connsiteX6" fmla="*/ 14287 w 357187"/>
              <a:gd name="connsiteY6" fmla="*/ 816769 h 854869"/>
              <a:gd name="connsiteX7" fmla="*/ 35719 w 357187"/>
              <a:gd name="connsiteY7" fmla="*/ 781050 h 854869"/>
              <a:gd name="connsiteX8" fmla="*/ 54769 w 357187"/>
              <a:gd name="connsiteY8" fmla="*/ 733425 h 854869"/>
              <a:gd name="connsiteX9" fmla="*/ 78581 w 357187"/>
              <a:gd name="connsiteY9" fmla="*/ 654844 h 854869"/>
              <a:gd name="connsiteX10" fmla="*/ 95250 w 357187"/>
              <a:gd name="connsiteY10" fmla="*/ 571500 h 854869"/>
              <a:gd name="connsiteX11" fmla="*/ 119062 w 357187"/>
              <a:gd name="connsiteY11" fmla="*/ 414337 h 854869"/>
              <a:gd name="connsiteX12" fmla="*/ 140494 w 357187"/>
              <a:gd name="connsiteY12" fmla="*/ 214312 h 854869"/>
              <a:gd name="connsiteX13" fmla="*/ 152400 w 357187"/>
              <a:gd name="connsiteY13" fmla="*/ 69056 h 854869"/>
              <a:gd name="connsiteX14" fmla="*/ 157162 w 357187"/>
              <a:gd name="connsiteY14" fmla="*/ 40481 h 854869"/>
              <a:gd name="connsiteX15" fmla="*/ 164306 w 357187"/>
              <a:gd name="connsiteY15" fmla="*/ 19050 h 854869"/>
              <a:gd name="connsiteX16" fmla="*/ 171450 w 357187"/>
              <a:gd name="connsiteY16" fmla="*/ 9525 h 854869"/>
              <a:gd name="connsiteX17" fmla="*/ 180975 w 357187"/>
              <a:gd name="connsiteY17" fmla="*/ 0 h 854869"/>
              <a:gd name="connsiteX18" fmla="*/ 192881 w 357187"/>
              <a:gd name="connsiteY18" fmla="*/ 0 h 854869"/>
              <a:gd name="connsiteX19" fmla="*/ 204787 w 357187"/>
              <a:gd name="connsiteY19" fmla="*/ 2381 h 854869"/>
              <a:gd name="connsiteX20" fmla="*/ 214312 w 357187"/>
              <a:gd name="connsiteY20" fmla="*/ 14287 h 854869"/>
              <a:gd name="connsiteX21" fmla="*/ 221456 w 357187"/>
              <a:gd name="connsiteY21" fmla="*/ 45244 h 854869"/>
              <a:gd name="connsiteX22" fmla="*/ 240506 w 357187"/>
              <a:gd name="connsiteY22" fmla="*/ 316706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7187" h="854869">
                <a:moveTo>
                  <a:pt x="240506" y="316706"/>
                </a:moveTo>
                <a:lnTo>
                  <a:pt x="261937" y="688181"/>
                </a:lnTo>
                <a:lnTo>
                  <a:pt x="271462" y="707231"/>
                </a:lnTo>
                <a:lnTo>
                  <a:pt x="357187" y="812006"/>
                </a:lnTo>
                <a:lnTo>
                  <a:pt x="352425" y="835819"/>
                </a:lnTo>
                <a:lnTo>
                  <a:pt x="0" y="854869"/>
                </a:lnTo>
                <a:lnTo>
                  <a:pt x="14287" y="816769"/>
                </a:lnTo>
                <a:lnTo>
                  <a:pt x="35719" y="781050"/>
                </a:lnTo>
                <a:lnTo>
                  <a:pt x="54769" y="733425"/>
                </a:lnTo>
                <a:lnTo>
                  <a:pt x="78581" y="654844"/>
                </a:lnTo>
                <a:lnTo>
                  <a:pt x="95250" y="571500"/>
                </a:lnTo>
                <a:lnTo>
                  <a:pt x="119062" y="414337"/>
                </a:lnTo>
                <a:lnTo>
                  <a:pt x="140494" y="214312"/>
                </a:lnTo>
                <a:lnTo>
                  <a:pt x="152400" y="69056"/>
                </a:lnTo>
                <a:lnTo>
                  <a:pt x="157162" y="40481"/>
                </a:lnTo>
                <a:lnTo>
                  <a:pt x="164306" y="19050"/>
                </a:lnTo>
                <a:lnTo>
                  <a:pt x="171450" y="9525"/>
                </a:lnTo>
                <a:lnTo>
                  <a:pt x="180975" y="0"/>
                </a:lnTo>
                <a:lnTo>
                  <a:pt x="192881" y="0"/>
                </a:lnTo>
                <a:lnTo>
                  <a:pt x="204787" y="2381"/>
                </a:lnTo>
                <a:lnTo>
                  <a:pt x="214312" y="14287"/>
                </a:lnTo>
                <a:lnTo>
                  <a:pt x="221456" y="45244"/>
                </a:lnTo>
                <a:lnTo>
                  <a:pt x="240506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79896F-720A-4959-882A-A951824FDBAF}"/>
              </a:ext>
            </a:extLst>
          </p:cNvPr>
          <p:cNvGrpSpPr/>
          <p:nvPr/>
        </p:nvGrpSpPr>
        <p:grpSpPr>
          <a:xfrm>
            <a:off x="2759075" y="1646455"/>
            <a:ext cx="4489450" cy="4257675"/>
            <a:chOff x="2911475" y="1779588"/>
            <a:chExt cx="4489450" cy="4257675"/>
          </a:xfrm>
        </p:grpSpPr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5D7D8EA9-901C-48F6-9B40-015D90CB40A3}"/>
                </a:ext>
              </a:extLst>
            </p:cNvPr>
            <p:cNvSpPr/>
            <p:nvPr/>
          </p:nvSpPr>
          <p:spPr>
            <a:xfrm rot="16200000">
              <a:off x="2527300" y="2663826"/>
              <a:ext cx="2097087" cy="500062"/>
            </a:xfrm>
            <a:custGeom>
              <a:avLst/>
              <a:gdLst>
                <a:gd name="connsiteX0" fmla="*/ 1050131 w 2097881"/>
                <a:gd name="connsiteY0" fmla="*/ 466725 h 500063"/>
                <a:gd name="connsiteX1" fmla="*/ 523875 w 2097881"/>
                <a:gd name="connsiteY1" fmla="*/ 476250 h 500063"/>
                <a:gd name="connsiteX2" fmla="*/ 307181 w 2097881"/>
                <a:gd name="connsiteY2" fmla="*/ 478632 h 500063"/>
                <a:gd name="connsiteX3" fmla="*/ 197643 w 2097881"/>
                <a:gd name="connsiteY3" fmla="*/ 478632 h 500063"/>
                <a:gd name="connsiteX4" fmla="*/ 145256 w 2097881"/>
                <a:gd name="connsiteY4" fmla="*/ 469107 h 500063"/>
                <a:gd name="connsiteX5" fmla="*/ 114300 w 2097881"/>
                <a:gd name="connsiteY5" fmla="*/ 459582 h 500063"/>
                <a:gd name="connsiteX6" fmla="*/ 76200 w 2097881"/>
                <a:gd name="connsiteY6" fmla="*/ 440532 h 500063"/>
                <a:gd name="connsiteX7" fmla="*/ 42862 w 2097881"/>
                <a:gd name="connsiteY7" fmla="*/ 414338 h 500063"/>
                <a:gd name="connsiteX8" fmla="*/ 14287 w 2097881"/>
                <a:gd name="connsiteY8" fmla="*/ 392907 h 500063"/>
                <a:gd name="connsiteX9" fmla="*/ 0 w 2097881"/>
                <a:gd name="connsiteY9" fmla="*/ 371475 h 500063"/>
                <a:gd name="connsiteX10" fmla="*/ 0 w 2097881"/>
                <a:gd name="connsiteY10" fmla="*/ 345282 h 500063"/>
                <a:gd name="connsiteX11" fmla="*/ 4762 w 2097881"/>
                <a:gd name="connsiteY11" fmla="*/ 330994 h 500063"/>
                <a:gd name="connsiteX12" fmla="*/ 35718 w 2097881"/>
                <a:gd name="connsiteY12" fmla="*/ 302419 h 500063"/>
                <a:gd name="connsiteX13" fmla="*/ 71437 w 2097881"/>
                <a:gd name="connsiteY13" fmla="*/ 283369 h 500063"/>
                <a:gd name="connsiteX14" fmla="*/ 126206 w 2097881"/>
                <a:gd name="connsiteY14" fmla="*/ 257175 h 500063"/>
                <a:gd name="connsiteX15" fmla="*/ 185737 w 2097881"/>
                <a:gd name="connsiteY15" fmla="*/ 238125 h 500063"/>
                <a:gd name="connsiteX16" fmla="*/ 271462 w 2097881"/>
                <a:gd name="connsiteY16" fmla="*/ 221457 h 500063"/>
                <a:gd name="connsiteX17" fmla="*/ 388143 w 2097881"/>
                <a:gd name="connsiteY17" fmla="*/ 209550 h 500063"/>
                <a:gd name="connsiteX18" fmla="*/ 426243 w 2097881"/>
                <a:gd name="connsiteY18" fmla="*/ 219075 h 500063"/>
                <a:gd name="connsiteX19" fmla="*/ 483393 w 2097881"/>
                <a:gd name="connsiteY19" fmla="*/ 226219 h 500063"/>
                <a:gd name="connsiteX20" fmla="*/ 626268 w 2097881"/>
                <a:gd name="connsiteY20" fmla="*/ 233363 h 500063"/>
                <a:gd name="connsiteX21" fmla="*/ 862012 w 2097881"/>
                <a:gd name="connsiteY21" fmla="*/ 226219 h 500063"/>
                <a:gd name="connsiteX22" fmla="*/ 1321593 w 2097881"/>
                <a:gd name="connsiteY22" fmla="*/ 216694 h 500063"/>
                <a:gd name="connsiteX23" fmla="*/ 1700212 w 2097881"/>
                <a:gd name="connsiteY23" fmla="*/ 211932 h 500063"/>
                <a:gd name="connsiteX24" fmla="*/ 1778793 w 2097881"/>
                <a:gd name="connsiteY24" fmla="*/ 209550 h 500063"/>
                <a:gd name="connsiteX25" fmla="*/ 1831181 w 2097881"/>
                <a:gd name="connsiteY25" fmla="*/ 200025 h 500063"/>
                <a:gd name="connsiteX26" fmla="*/ 1881187 w 2097881"/>
                <a:gd name="connsiteY26" fmla="*/ 180975 h 500063"/>
                <a:gd name="connsiteX27" fmla="*/ 1928812 w 2097881"/>
                <a:gd name="connsiteY27" fmla="*/ 154782 h 500063"/>
                <a:gd name="connsiteX28" fmla="*/ 1988343 w 2097881"/>
                <a:gd name="connsiteY28" fmla="*/ 97632 h 500063"/>
                <a:gd name="connsiteX29" fmla="*/ 2026443 w 2097881"/>
                <a:gd name="connsiteY29" fmla="*/ 40482 h 500063"/>
                <a:gd name="connsiteX30" fmla="*/ 2033587 w 2097881"/>
                <a:gd name="connsiteY30" fmla="*/ 14288 h 500063"/>
                <a:gd name="connsiteX31" fmla="*/ 2047875 w 2097881"/>
                <a:gd name="connsiteY31" fmla="*/ 0 h 500063"/>
                <a:gd name="connsiteX32" fmla="*/ 2064543 w 2097881"/>
                <a:gd name="connsiteY32" fmla="*/ 0 h 500063"/>
                <a:gd name="connsiteX33" fmla="*/ 2078831 w 2097881"/>
                <a:gd name="connsiteY33" fmla="*/ 4763 h 500063"/>
                <a:gd name="connsiteX34" fmla="*/ 2093118 w 2097881"/>
                <a:gd name="connsiteY34" fmla="*/ 19050 h 500063"/>
                <a:gd name="connsiteX35" fmla="*/ 2097881 w 2097881"/>
                <a:gd name="connsiteY35" fmla="*/ 40482 h 500063"/>
                <a:gd name="connsiteX36" fmla="*/ 2064543 w 2097881"/>
                <a:gd name="connsiteY36" fmla="*/ 157163 h 500063"/>
                <a:gd name="connsiteX37" fmla="*/ 2014537 w 2097881"/>
                <a:gd name="connsiteY37" fmla="*/ 292894 h 500063"/>
                <a:gd name="connsiteX38" fmla="*/ 1976437 w 2097881"/>
                <a:gd name="connsiteY38" fmla="*/ 359569 h 500063"/>
                <a:gd name="connsiteX39" fmla="*/ 1928812 w 2097881"/>
                <a:gd name="connsiteY39" fmla="*/ 419100 h 500063"/>
                <a:gd name="connsiteX40" fmla="*/ 1878806 w 2097881"/>
                <a:gd name="connsiteY40" fmla="*/ 473869 h 500063"/>
                <a:gd name="connsiteX41" fmla="*/ 1864518 w 2097881"/>
                <a:gd name="connsiteY41" fmla="*/ 492919 h 500063"/>
                <a:gd name="connsiteX42" fmla="*/ 1845468 w 2097881"/>
                <a:gd name="connsiteY42" fmla="*/ 500063 h 500063"/>
                <a:gd name="connsiteX43" fmla="*/ 1807368 w 2097881"/>
                <a:gd name="connsiteY43" fmla="*/ 497682 h 500063"/>
                <a:gd name="connsiteX44" fmla="*/ 1752600 w 2097881"/>
                <a:gd name="connsiteY44" fmla="*/ 481013 h 500063"/>
                <a:gd name="connsiteX45" fmla="*/ 1700212 w 2097881"/>
                <a:gd name="connsiteY45" fmla="*/ 459582 h 500063"/>
                <a:gd name="connsiteX46" fmla="*/ 1662112 w 2097881"/>
                <a:gd name="connsiteY46" fmla="*/ 450057 h 500063"/>
                <a:gd name="connsiteX47" fmla="*/ 1621631 w 2097881"/>
                <a:gd name="connsiteY47" fmla="*/ 447675 h 500063"/>
                <a:gd name="connsiteX48" fmla="*/ 1581150 w 2097881"/>
                <a:gd name="connsiteY48" fmla="*/ 452438 h 500063"/>
                <a:gd name="connsiteX49" fmla="*/ 1050131 w 2097881"/>
                <a:gd name="connsiteY49" fmla="*/ 466725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500063">
                  <a:moveTo>
                    <a:pt x="1050131" y="466725"/>
                  </a:moveTo>
                  <a:lnTo>
                    <a:pt x="523875" y="476250"/>
                  </a:lnTo>
                  <a:lnTo>
                    <a:pt x="307181" y="478632"/>
                  </a:lnTo>
                  <a:lnTo>
                    <a:pt x="197643" y="478632"/>
                  </a:lnTo>
                  <a:lnTo>
                    <a:pt x="145256" y="469107"/>
                  </a:lnTo>
                  <a:lnTo>
                    <a:pt x="114300" y="459582"/>
                  </a:lnTo>
                  <a:lnTo>
                    <a:pt x="76200" y="440532"/>
                  </a:lnTo>
                  <a:lnTo>
                    <a:pt x="42862" y="414338"/>
                  </a:lnTo>
                  <a:lnTo>
                    <a:pt x="14287" y="392907"/>
                  </a:lnTo>
                  <a:lnTo>
                    <a:pt x="0" y="371475"/>
                  </a:lnTo>
                  <a:lnTo>
                    <a:pt x="0" y="345282"/>
                  </a:lnTo>
                  <a:lnTo>
                    <a:pt x="4762" y="330994"/>
                  </a:lnTo>
                  <a:lnTo>
                    <a:pt x="35718" y="302419"/>
                  </a:lnTo>
                  <a:lnTo>
                    <a:pt x="71437" y="283369"/>
                  </a:lnTo>
                  <a:lnTo>
                    <a:pt x="126206" y="257175"/>
                  </a:lnTo>
                  <a:lnTo>
                    <a:pt x="185737" y="238125"/>
                  </a:lnTo>
                  <a:lnTo>
                    <a:pt x="271462" y="221457"/>
                  </a:lnTo>
                  <a:lnTo>
                    <a:pt x="388143" y="209550"/>
                  </a:lnTo>
                  <a:lnTo>
                    <a:pt x="426243" y="219075"/>
                  </a:lnTo>
                  <a:lnTo>
                    <a:pt x="483393" y="226219"/>
                  </a:lnTo>
                  <a:lnTo>
                    <a:pt x="626268" y="233363"/>
                  </a:lnTo>
                  <a:lnTo>
                    <a:pt x="862012" y="226219"/>
                  </a:lnTo>
                  <a:lnTo>
                    <a:pt x="1321593" y="216694"/>
                  </a:lnTo>
                  <a:lnTo>
                    <a:pt x="1700212" y="211932"/>
                  </a:lnTo>
                  <a:lnTo>
                    <a:pt x="1778793" y="209550"/>
                  </a:lnTo>
                  <a:lnTo>
                    <a:pt x="1831181" y="200025"/>
                  </a:lnTo>
                  <a:lnTo>
                    <a:pt x="1881187" y="180975"/>
                  </a:lnTo>
                  <a:lnTo>
                    <a:pt x="1928812" y="154782"/>
                  </a:lnTo>
                  <a:lnTo>
                    <a:pt x="1988343" y="97632"/>
                  </a:lnTo>
                  <a:lnTo>
                    <a:pt x="2026443" y="40482"/>
                  </a:lnTo>
                  <a:lnTo>
                    <a:pt x="2033587" y="14288"/>
                  </a:lnTo>
                  <a:lnTo>
                    <a:pt x="2047875" y="0"/>
                  </a:lnTo>
                  <a:lnTo>
                    <a:pt x="2064543" y="0"/>
                  </a:lnTo>
                  <a:lnTo>
                    <a:pt x="2078831" y="4763"/>
                  </a:lnTo>
                  <a:lnTo>
                    <a:pt x="2093118" y="19050"/>
                  </a:lnTo>
                  <a:lnTo>
                    <a:pt x="2097881" y="40482"/>
                  </a:lnTo>
                  <a:lnTo>
                    <a:pt x="2064543" y="157163"/>
                  </a:lnTo>
                  <a:lnTo>
                    <a:pt x="2014537" y="292894"/>
                  </a:lnTo>
                  <a:lnTo>
                    <a:pt x="1976437" y="359569"/>
                  </a:lnTo>
                  <a:lnTo>
                    <a:pt x="1928812" y="419100"/>
                  </a:lnTo>
                  <a:lnTo>
                    <a:pt x="1878806" y="473869"/>
                  </a:lnTo>
                  <a:lnTo>
                    <a:pt x="1864518" y="492919"/>
                  </a:lnTo>
                  <a:lnTo>
                    <a:pt x="1845468" y="500063"/>
                  </a:lnTo>
                  <a:lnTo>
                    <a:pt x="1807368" y="497682"/>
                  </a:lnTo>
                  <a:lnTo>
                    <a:pt x="1752600" y="481013"/>
                  </a:lnTo>
                  <a:lnTo>
                    <a:pt x="1700212" y="459582"/>
                  </a:lnTo>
                  <a:lnTo>
                    <a:pt x="1662112" y="450057"/>
                  </a:lnTo>
                  <a:lnTo>
                    <a:pt x="1621631" y="447675"/>
                  </a:lnTo>
                  <a:lnTo>
                    <a:pt x="1581150" y="452438"/>
                  </a:lnTo>
                  <a:lnTo>
                    <a:pt x="1050131" y="466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E53DD9C4-723E-442C-B004-699003871A3E}"/>
                </a:ext>
              </a:extLst>
            </p:cNvPr>
            <p:cNvSpPr/>
            <p:nvPr/>
          </p:nvSpPr>
          <p:spPr>
            <a:xfrm rot="16200000">
              <a:off x="3604419" y="2588419"/>
              <a:ext cx="2058988" cy="488950"/>
            </a:xfrm>
            <a:custGeom>
              <a:avLst/>
              <a:gdLst>
                <a:gd name="connsiteX0" fmla="*/ 1343025 w 2059781"/>
                <a:gd name="connsiteY0" fmla="*/ 459581 h 488156"/>
                <a:gd name="connsiteX1" fmla="*/ 1066800 w 2059781"/>
                <a:gd name="connsiteY1" fmla="*/ 461963 h 488156"/>
                <a:gd name="connsiteX2" fmla="*/ 907256 w 2059781"/>
                <a:gd name="connsiteY2" fmla="*/ 459581 h 488156"/>
                <a:gd name="connsiteX3" fmla="*/ 564356 w 2059781"/>
                <a:gd name="connsiteY3" fmla="*/ 466725 h 488156"/>
                <a:gd name="connsiteX4" fmla="*/ 259556 w 2059781"/>
                <a:gd name="connsiteY4" fmla="*/ 488156 h 488156"/>
                <a:gd name="connsiteX5" fmla="*/ 104775 w 2059781"/>
                <a:gd name="connsiteY5" fmla="*/ 483394 h 488156"/>
                <a:gd name="connsiteX6" fmla="*/ 76200 w 2059781"/>
                <a:gd name="connsiteY6" fmla="*/ 464344 h 488156"/>
                <a:gd name="connsiteX7" fmla="*/ 42863 w 2059781"/>
                <a:gd name="connsiteY7" fmla="*/ 433388 h 488156"/>
                <a:gd name="connsiteX8" fmla="*/ 16669 w 2059781"/>
                <a:gd name="connsiteY8" fmla="*/ 402431 h 488156"/>
                <a:gd name="connsiteX9" fmla="*/ 4763 w 2059781"/>
                <a:gd name="connsiteY9" fmla="*/ 376238 h 488156"/>
                <a:gd name="connsiteX10" fmla="*/ 0 w 2059781"/>
                <a:gd name="connsiteY10" fmla="*/ 354806 h 488156"/>
                <a:gd name="connsiteX11" fmla="*/ 2381 w 2059781"/>
                <a:gd name="connsiteY11" fmla="*/ 328613 h 488156"/>
                <a:gd name="connsiteX12" fmla="*/ 16669 w 2059781"/>
                <a:gd name="connsiteY12" fmla="*/ 309563 h 488156"/>
                <a:gd name="connsiteX13" fmla="*/ 38100 w 2059781"/>
                <a:gd name="connsiteY13" fmla="*/ 292894 h 488156"/>
                <a:gd name="connsiteX14" fmla="*/ 76200 w 2059781"/>
                <a:gd name="connsiteY14" fmla="*/ 276225 h 488156"/>
                <a:gd name="connsiteX15" fmla="*/ 126206 w 2059781"/>
                <a:gd name="connsiteY15" fmla="*/ 261938 h 488156"/>
                <a:gd name="connsiteX16" fmla="*/ 200025 w 2059781"/>
                <a:gd name="connsiteY16" fmla="*/ 247650 h 488156"/>
                <a:gd name="connsiteX17" fmla="*/ 326231 w 2059781"/>
                <a:gd name="connsiteY17" fmla="*/ 242888 h 488156"/>
                <a:gd name="connsiteX18" fmla="*/ 700088 w 2059781"/>
                <a:gd name="connsiteY18" fmla="*/ 235744 h 488156"/>
                <a:gd name="connsiteX19" fmla="*/ 1128713 w 2059781"/>
                <a:gd name="connsiteY19" fmla="*/ 226219 h 488156"/>
                <a:gd name="connsiteX20" fmla="*/ 1524000 w 2059781"/>
                <a:gd name="connsiteY20" fmla="*/ 211931 h 488156"/>
                <a:gd name="connsiteX21" fmla="*/ 1633538 w 2059781"/>
                <a:gd name="connsiteY21" fmla="*/ 209550 h 488156"/>
                <a:gd name="connsiteX22" fmla="*/ 1707356 w 2059781"/>
                <a:gd name="connsiteY22" fmla="*/ 202406 h 488156"/>
                <a:gd name="connsiteX23" fmla="*/ 1747838 w 2059781"/>
                <a:gd name="connsiteY23" fmla="*/ 192881 h 488156"/>
                <a:gd name="connsiteX24" fmla="*/ 1795463 w 2059781"/>
                <a:gd name="connsiteY24" fmla="*/ 176213 h 488156"/>
                <a:gd name="connsiteX25" fmla="*/ 1840706 w 2059781"/>
                <a:gd name="connsiteY25" fmla="*/ 150019 h 488156"/>
                <a:gd name="connsiteX26" fmla="*/ 1881188 w 2059781"/>
                <a:gd name="connsiteY26" fmla="*/ 119063 h 488156"/>
                <a:gd name="connsiteX27" fmla="*/ 1966913 w 2059781"/>
                <a:gd name="connsiteY27" fmla="*/ 47625 h 488156"/>
                <a:gd name="connsiteX28" fmla="*/ 1995488 w 2059781"/>
                <a:gd name="connsiteY28" fmla="*/ 19050 h 488156"/>
                <a:gd name="connsiteX29" fmla="*/ 2016919 w 2059781"/>
                <a:gd name="connsiteY29" fmla="*/ 4763 h 488156"/>
                <a:gd name="connsiteX30" fmla="*/ 2035969 w 2059781"/>
                <a:gd name="connsiteY30" fmla="*/ 0 h 488156"/>
                <a:gd name="connsiteX31" fmla="*/ 2047875 w 2059781"/>
                <a:gd name="connsiteY31" fmla="*/ 0 h 488156"/>
                <a:gd name="connsiteX32" fmla="*/ 2055019 w 2059781"/>
                <a:gd name="connsiteY32" fmla="*/ 4763 h 488156"/>
                <a:gd name="connsiteX33" fmla="*/ 2059781 w 2059781"/>
                <a:gd name="connsiteY33" fmla="*/ 11906 h 488156"/>
                <a:gd name="connsiteX34" fmla="*/ 2057400 w 2059781"/>
                <a:gd name="connsiteY34" fmla="*/ 28575 h 488156"/>
                <a:gd name="connsiteX35" fmla="*/ 2038350 w 2059781"/>
                <a:gd name="connsiteY35" fmla="*/ 92869 h 488156"/>
                <a:gd name="connsiteX36" fmla="*/ 1990725 w 2059781"/>
                <a:gd name="connsiteY36" fmla="*/ 216694 h 488156"/>
                <a:gd name="connsiteX37" fmla="*/ 1945481 w 2059781"/>
                <a:gd name="connsiteY37" fmla="*/ 333375 h 488156"/>
                <a:gd name="connsiteX38" fmla="*/ 1881188 w 2059781"/>
                <a:gd name="connsiteY38" fmla="*/ 454819 h 488156"/>
                <a:gd name="connsiteX39" fmla="*/ 1733550 w 2059781"/>
                <a:gd name="connsiteY39" fmla="*/ 440531 h 488156"/>
                <a:gd name="connsiteX40" fmla="*/ 1343025 w 2059781"/>
                <a:gd name="connsiteY40" fmla="*/ 459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9781" h="488156">
                  <a:moveTo>
                    <a:pt x="1343025" y="459581"/>
                  </a:moveTo>
                  <a:lnTo>
                    <a:pt x="1066800" y="461963"/>
                  </a:lnTo>
                  <a:lnTo>
                    <a:pt x="907256" y="459581"/>
                  </a:lnTo>
                  <a:lnTo>
                    <a:pt x="564356" y="466725"/>
                  </a:lnTo>
                  <a:lnTo>
                    <a:pt x="259556" y="488156"/>
                  </a:lnTo>
                  <a:lnTo>
                    <a:pt x="104775" y="483394"/>
                  </a:lnTo>
                  <a:lnTo>
                    <a:pt x="76200" y="464344"/>
                  </a:lnTo>
                  <a:lnTo>
                    <a:pt x="42863" y="433388"/>
                  </a:lnTo>
                  <a:lnTo>
                    <a:pt x="16669" y="402431"/>
                  </a:lnTo>
                  <a:lnTo>
                    <a:pt x="4763" y="376238"/>
                  </a:lnTo>
                  <a:lnTo>
                    <a:pt x="0" y="354806"/>
                  </a:lnTo>
                  <a:lnTo>
                    <a:pt x="2381" y="328613"/>
                  </a:lnTo>
                  <a:lnTo>
                    <a:pt x="16669" y="309563"/>
                  </a:lnTo>
                  <a:lnTo>
                    <a:pt x="38100" y="292894"/>
                  </a:lnTo>
                  <a:lnTo>
                    <a:pt x="76200" y="276225"/>
                  </a:lnTo>
                  <a:lnTo>
                    <a:pt x="126206" y="261938"/>
                  </a:lnTo>
                  <a:lnTo>
                    <a:pt x="200025" y="247650"/>
                  </a:lnTo>
                  <a:lnTo>
                    <a:pt x="326231" y="242888"/>
                  </a:lnTo>
                  <a:lnTo>
                    <a:pt x="700088" y="235744"/>
                  </a:lnTo>
                  <a:lnTo>
                    <a:pt x="1128713" y="226219"/>
                  </a:lnTo>
                  <a:lnTo>
                    <a:pt x="1524000" y="211931"/>
                  </a:lnTo>
                  <a:lnTo>
                    <a:pt x="1633538" y="209550"/>
                  </a:lnTo>
                  <a:lnTo>
                    <a:pt x="1707356" y="202406"/>
                  </a:lnTo>
                  <a:lnTo>
                    <a:pt x="1747838" y="192881"/>
                  </a:lnTo>
                  <a:lnTo>
                    <a:pt x="1795463" y="176213"/>
                  </a:lnTo>
                  <a:lnTo>
                    <a:pt x="1840706" y="150019"/>
                  </a:lnTo>
                  <a:lnTo>
                    <a:pt x="1881188" y="119063"/>
                  </a:lnTo>
                  <a:lnTo>
                    <a:pt x="1966913" y="47625"/>
                  </a:lnTo>
                  <a:lnTo>
                    <a:pt x="1995488" y="19050"/>
                  </a:lnTo>
                  <a:lnTo>
                    <a:pt x="2016919" y="4763"/>
                  </a:lnTo>
                  <a:lnTo>
                    <a:pt x="2035969" y="0"/>
                  </a:lnTo>
                  <a:lnTo>
                    <a:pt x="2047875" y="0"/>
                  </a:lnTo>
                  <a:lnTo>
                    <a:pt x="2055019" y="4763"/>
                  </a:lnTo>
                  <a:lnTo>
                    <a:pt x="2059781" y="11906"/>
                  </a:lnTo>
                  <a:cubicBezTo>
                    <a:pt x="2057270" y="26977"/>
                    <a:pt x="2057400" y="21366"/>
                    <a:pt x="2057400" y="28575"/>
                  </a:cubicBezTo>
                  <a:lnTo>
                    <a:pt x="2038350" y="92869"/>
                  </a:lnTo>
                  <a:lnTo>
                    <a:pt x="1990725" y="216694"/>
                  </a:lnTo>
                  <a:lnTo>
                    <a:pt x="1945481" y="333375"/>
                  </a:lnTo>
                  <a:lnTo>
                    <a:pt x="1881188" y="454819"/>
                  </a:lnTo>
                  <a:lnTo>
                    <a:pt x="1733550" y="440531"/>
                  </a:lnTo>
                  <a:lnTo>
                    <a:pt x="1343025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C3A79F75-6780-4B53-8AD9-939FCFCAE620}"/>
                </a:ext>
              </a:extLst>
            </p:cNvPr>
            <p:cNvSpPr/>
            <p:nvPr/>
          </p:nvSpPr>
          <p:spPr>
            <a:xfrm rot="16200000">
              <a:off x="4652963" y="1868488"/>
              <a:ext cx="1985962" cy="1808162"/>
            </a:xfrm>
            <a:custGeom>
              <a:avLst/>
              <a:gdLst>
                <a:gd name="connsiteX0" fmla="*/ 814388 w 1985963"/>
                <a:gd name="connsiteY0" fmla="*/ 1647825 h 1807369"/>
                <a:gd name="connsiteX1" fmla="*/ 445294 w 1985963"/>
                <a:gd name="connsiteY1" fmla="*/ 1614488 h 1807369"/>
                <a:gd name="connsiteX2" fmla="*/ 250032 w 1985963"/>
                <a:gd name="connsiteY2" fmla="*/ 1597819 h 1807369"/>
                <a:gd name="connsiteX3" fmla="*/ 150019 w 1985963"/>
                <a:gd name="connsiteY3" fmla="*/ 1588294 h 1807369"/>
                <a:gd name="connsiteX4" fmla="*/ 95250 w 1985963"/>
                <a:gd name="connsiteY4" fmla="*/ 1578769 h 1807369"/>
                <a:gd name="connsiteX5" fmla="*/ 50007 w 1985963"/>
                <a:gd name="connsiteY5" fmla="*/ 1562100 h 1807369"/>
                <a:gd name="connsiteX6" fmla="*/ 26194 w 1985963"/>
                <a:gd name="connsiteY6" fmla="*/ 1545431 h 1807369"/>
                <a:gd name="connsiteX7" fmla="*/ 9525 w 1985963"/>
                <a:gd name="connsiteY7" fmla="*/ 1521619 h 1807369"/>
                <a:gd name="connsiteX8" fmla="*/ 0 w 1985963"/>
                <a:gd name="connsiteY8" fmla="*/ 1490663 h 1807369"/>
                <a:gd name="connsiteX9" fmla="*/ 0 w 1985963"/>
                <a:gd name="connsiteY9" fmla="*/ 1459706 h 1807369"/>
                <a:gd name="connsiteX10" fmla="*/ 7144 w 1985963"/>
                <a:gd name="connsiteY10" fmla="*/ 1433513 h 1807369"/>
                <a:gd name="connsiteX11" fmla="*/ 21432 w 1985963"/>
                <a:gd name="connsiteY11" fmla="*/ 1412081 h 1807369"/>
                <a:gd name="connsiteX12" fmla="*/ 50007 w 1985963"/>
                <a:gd name="connsiteY12" fmla="*/ 1385888 h 1807369"/>
                <a:gd name="connsiteX13" fmla="*/ 102394 w 1985963"/>
                <a:gd name="connsiteY13" fmla="*/ 1354931 h 1807369"/>
                <a:gd name="connsiteX14" fmla="*/ 266700 w 1985963"/>
                <a:gd name="connsiteY14" fmla="*/ 1385888 h 1807369"/>
                <a:gd name="connsiteX15" fmla="*/ 569119 w 1985963"/>
                <a:gd name="connsiteY15" fmla="*/ 1395413 h 1807369"/>
                <a:gd name="connsiteX16" fmla="*/ 895350 w 1985963"/>
                <a:gd name="connsiteY16" fmla="*/ 1407319 h 1807369"/>
                <a:gd name="connsiteX17" fmla="*/ 1102519 w 1985963"/>
                <a:gd name="connsiteY17" fmla="*/ 1431131 h 1807369"/>
                <a:gd name="connsiteX18" fmla="*/ 1381125 w 1985963"/>
                <a:gd name="connsiteY18" fmla="*/ 1440656 h 1807369"/>
                <a:gd name="connsiteX19" fmla="*/ 1583532 w 1985963"/>
                <a:gd name="connsiteY19" fmla="*/ 1447800 h 1807369"/>
                <a:gd name="connsiteX20" fmla="*/ 1683544 w 1985963"/>
                <a:gd name="connsiteY20" fmla="*/ 1452563 h 1807369"/>
                <a:gd name="connsiteX21" fmla="*/ 1712119 w 1985963"/>
                <a:gd name="connsiteY21" fmla="*/ 1447800 h 1807369"/>
                <a:gd name="connsiteX22" fmla="*/ 1738313 w 1985963"/>
                <a:gd name="connsiteY22" fmla="*/ 1440656 h 1807369"/>
                <a:gd name="connsiteX23" fmla="*/ 1752600 w 1985963"/>
                <a:gd name="connsiteY23" fmla="*/ 1428750 h 1807369"/>
                <a:gd name="connsiteX24" fmla="*/ 1764507 w 1985963"/>
                <a:gd name="connsiteY24" fmla="*/ 1400175 h 1807369"/>
                <a:gd name="connsiteX25" fmla="*/ 1769269 w 1985963"/>
                <a:gd name="connsiteY25" fmla="*/ 1357313 h 1807369"/>
                <a:gd name="connsiteX26" fmla="*/ 1733550 w 1985963"/>
                <a:gd name="connsiteY26" fmla="*/ 1040606 h 1807369"/>
                <a:gd name="connsiteX27" fmla="*/ 1693069 w 1985963"/>
                <a:gd name="connsiteY27" fmla="*/ 678656 h 1807369"/>
                <a:gd name="connsiteX28" fmla="*/ 1640682 w 1985963"/>
                <a:gd name="connsiteY28" fmla="*/ 304800 h 1807369"/>
                <a:gd name="connsiteX29" fmla="*/ 1604963 w 1985963"/>
                <a:gd name="connsiteY29" fmla="*/ 50006 h 1807369"/>
                <a:gd name="connsiteX30" fmla="*/ 1804988 w 1985963"/>
                <a:gd name="connsiteY30" fmla="*/ 0 h 1807369"/>
                <a:gd name="connsiteX31" fmla="*/ 1814513 w 1985963"/>
                <a:gd name="connsiteY31" fmla="*/ 242888 h 1807369"/>
                <a:gd name="connsiteX32" fmla="*/ 1838325 w 1985963"/>
                <a:gd name="connsiteY32" fmla="*/ 492919 h 1807369"/>
                <a:gd name="connsiteX33" fmla="*/ 1859757 w 1985963"/>
                <a:gd name="connsiteY33" fmla="*/ 700088 h 1807369"/>
                <a:gd name="connsiteX34" fmla="*/ 1883569 w 1985963"/>
                <a:gd name="connsiteY34" fmla="*/ 921544 h 1807369"/>
                <a:gd name="connsiteX35" fmla="*/ 1914525 w 1985963"/>
                <a:gd name="connsiteY35" fmla="*/ 1143000 h 1807369"/>
                <a:gd name="connsiteX36" fmla="*/ 1950244 w 1985963"/>
                <a:gd name="connsiteY36" fmla="*/ 1352550 h 1807369"/>
                <a:gd name="connsiteX37" fmla="*/ 1962150 w 1985963"/>
                <a:gd name="connsiteY37" fmla="*/ 1381125 h 1807369"/>
                <a:gd name="connsiteX38" fmla="*/ 1985963 w 1985963"/>
                <a:gd name="connsiteY38" fmla="*/ 1440656 h 1807369"/>
                <a:gd name="connsiteX39" fmla="*/ 1985963 w 1985963"/>
                <a:gd name="connsiteY39" fmla="*/ 1459706 h 1807369"/>
                <a:gd name="connsiteX40" fmla="*/ 1935957 w 1985963"/>
                <a:gd name="connsiteY40" fmla="*/ 1552575 h 1807369"/>
                <a:gd name="connsiteX41" fmla="*/ 1881188 w 1985963"/>
                <a:gd name="connsiteY41" fmla="*/ 1650206 h 1807369"/>
                <a:gd name="connsiteX42" fmla="*/ 1816894 w 1985963"/>
                <a:gd name="connsiteY42" fmla="*/ 1735931 h 1807369"/>
                <a:gd name="connsiteX43" fmla="*/ 1771650 w 1985963"/>
                <a:gd name="connsiteY43" fmla="*/ 1776413 h 1807369"/>
                <a:gd name="connsiteX44" fmla="*/ 1740694 w 1985963"/>
                <a:gd name="connsiteY44" fmla="*/ 1797844 h 1807369"/>
                <a:gd name="connsiteX45" fmla="*/ 1712119 w 1985963"/>
                <a:gd name="connsiteY45" fmla="*/ 1807369 h 1807369"/>
                <a:gd name="connsiteX46" fmla="*/ 1685925 w 1985963"/>
                <a:gd name="connsiteY46" fmla="*/ 1807369 h 1807369"/>
                <a:gd name="connsiteX47" fmla="*/ 1662113 w 1985963"/>
                <a:gd name="connsiteY47" fmla="*/ 1797844 h 1807369"/>
                <a:gd name="connsiteX48" fmla="*/ 1635919 w 1985963"/>
                <a:gd name="connsiteY48" fmla="*/ 1776413 h 1807369"/>
                <a:gd name="connsiteX49" fmla="*/ 1619250 w 1985963"/>
                <a:gd name="connsiteY49" fmla="*/ 1747838 h 1807369"/>
                <a:gd name="connsiteX50" fmla="*/ 1593057 w 1985963"/>
                <a:gd name="connsiteY50" fmla="*/ 1728788 h 1807369"/>
                <a:gd name="connsiteX51" fmla="*/ 1543050 w 1985963"/>
                <a:gd name="connsiteY51" fmla="*/ 1712119 h 1807369"/>
                <a:gd name="connsiteX52" fmla="*/ 1478757 w 1985963"/>
                <a:gd name="connsiteY52" fmla="*/ 1697831 h 1807369"/>
                <a:gd name="connsiteX53" fmla="*/ 1352550 w 1985963"/>
                <a:gd name="connsiteY53" fmla="*/ 1688306 h 1807369"/>
                <a:gd name="connsiteX54" fmla="*/ 814388 w 1985963"/>
                <a:gd name="connsiteY54" fmla="*/ 1647825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85963" h="1807369">
                  <a:moveTo>
                    <a:pt x="814388" y="1647825"/>
                  </a:moveTo>
                  <a:lnTo>
                    <a:pt x="445294" y="1614488"/>
                  </a:lnTo>
                  <a:lnTo>
                    <a:pt x="250032" y="1597819"/>
                  </a:lnTo>
                  <a:lnTo>
                    <a:pt x="150019" y="1588294"/>
                  </a:lnTo>
                  <a:lnTo>
                    <a:pt x="95250" y="1578769"/>
                  </a:lnTo>
                  <a:lnTo>
                    <a:pt x="50007" y="1562100"/>
                  </a:lnTo>
                  <a:lnTo>
                    <a:pt x="26194" y="1545431"/>
                  </a:lnTo>
                  <a:lnTo>
                    <a:pt x="9525" y="1521619"/>
                  </a:lnTo>
                  <a:lnTo>
                    <a:pt x="0" y="1490663"/>
                  </a:lnTo>
                  <a:lnTo>
                    <a:pt x="0" y="1459706"/>
                  </a:lnTo>
                  <a:lnTo>
                    <a:pt x="7144" y="1433513"/>
                  </a:lnTo>
                  <a:lnTo>
                    <a:pt x="21432" y="1412081"/>
                  </a:lnTo>
                  <a:lnTo>
                    <a:pt x="50007" y="1385888"/>
                  </a:lnTo>
                  <a:lnTo>
                    <a:pt x="102394" y="1354931"/>
                  </a:lnTo>
                  <a:lnTo>
                    <a:pt x="266700" y="1385888"/>
                  </a:lnTo>
                  <a:lnTo>
                    <a:pt x="569119" y="1395413"/>
                  </a:lnTo>
                  <a:lnTo>
                    <a:pt x="895350" y="1407319"/>
                  </a:lnTo>
                  <a:lnTo>
                    <a:pt x="1102519" y="1431131"/>
                  </a:lnTo>
                  <a:cubicBezTo>
                    <a:pt x="1195387" y="1434333"/>
                    <a:pt x="1288202" y="1440656"/>
                    <a:pt x="1381125" y="1440656"/>
                  </a:cubicBezTo>
                  <a:lnTo>
                    <a:pt x="1583532" y="1447800"/>
                  </a:lnTo>
                  <a:lnTo>
                    <a:pt x="1683544" y="1452563"/>
                  </a:lnTo>
                  <a:lnTo>
                    <a:pt x="1712119" y="1447800"/>
                  </a:lnTo>
                  <a:lnTo>
                    <a:pt x="1738313" y="1440656"/>
                  </a:lnTo>
                  <a:lnTo>
                    <a:pt x="1752600" y="1428750"/>
                  </a:lnTo>
                  <a:lnTo>
                    <a:pt x="1764507" y="1400175"/>
                  </a:lnTo>
                  <a:lnTo>
                    <a:pt x="1769269" y="1357313"/>
                  </a:lnTo>
                  <a:lnTo>
                    <a:pt x="1733550" y="1040606"/>
                  </a:lnTo>
                  <a:lnTo>
                    <a:pt x="1693069" y="678656"/>
                  </a:lnTo>
                  <a:lnTo>
                    <a:pt x="1640682" y="304800"/>
                  </a:lnTo>
                  <a:lnTo>
                    <a:pt x="1604963" y="50006"/>
                  </a:lnTo>
                  <a:lnTo>
                    <a:pt x="1804988" y="0"/>
                  </a:lnTo>
                  <a:lnTo>
                    <a:pt x="1814513" y="242888"/>
                  </a:lnTo>
                  <a:lnTo>
                    <a:pt x="1838325" y="492919"/>
                  </a:lnTo>
                  <a:lnTo>
                    <a:pt x="1859757" y="700088"/>
                  </a:lnTo>
                  <a:lnTo>
                    <a:pt x="1883569" y="921544"/>
                  </a:lnTo>
                  <a:lnTo>
                    <a:pt x="1914525" y="1143000"/>
                  </a:lnTo>
                  <a:lnTo>
                    <a:pt x="1950244" y="1352550"/>
                  </a:lnTo>
                  <a:lnTo>
                    <a:pt x="1962150" y="1381125"/>
                  </a:lnTo>
                  <a:lnTo>
                    <a:pt x="1985963" y="1440656"/>
                  </a:lnTo>
                  <a:lnTo>
                    <a:pt x="1985963" y="1459706"/>
                  </a:lnTo>
                  <a:lnTo>
                    <a:pt x="1935957" y="1552575"/>
                  </a:lnTo>
                  <a:lnTo>
                    <a:pt x="1881188" y="1650206"/>
                  </a:lnTo>
                  <a:lnTo>
                    <a:pt x="1816894" y="1735931"/>
                  </a:lnTo>
                  <a:lnTo>
                    <a:pt x="1771650" y="1776413"/>
                  </a:lnTo>
                  <a:lnTo>
                    <a:pt x="1740694" y="1797844"/>
                  </a:lnTo>
                  <a:lnTo>
                    <a:pt x="1712119" y="1807369"/>
                  </a:lnTo>
                  <a:lnTo>
                    <a:pt x="1685925" y="1807369"/>
                  </a:lnTo>
                  <a:lnTo>
                    <a:pt x="1662113" y="1797844"/>
                  </a:lnTo>
                  <a:lnTo>
                    <a:pt x="1635919" y="1776413"/>
                  </a:lnTo>
                  <a:lnTo>
                    <a:pt x="1619250" y="1747838"/>
                  </a:lnTo>
                  <a:lnTo>
                    <a:pt x="1593057" y="1728788"/>
                  </a:lnTo>
                  <a:lnTo>
                    <a:pt x="1543050" y="1712119"/>
                  </a:lnTo>
                  <a:lnTo>
                    <a:pt x="1478757" y="1697831"/>
                  </a:lnTo>
                  <a:lnTo>
                    <a:pt x="1352550" y="1688306"/>
                  </a:lnTo>
                  <a:lnTo>
                    <a:pt x="814388" y="1647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875F3EF0-9A74-43AA-91BC-00E4679B54F8}"/>
                </a:ext>
              </a:extLst>
            </p:cNvPr>
            <p:cNvSpPr/>
            <p:nvPr/>
          </p:nvSpPr>
          <p:spPr>
            <a:xfrm>
              <a:off x="4775200" y="2643188"/>
              <a:ext cx="1449388" cy="323850"/>
            </a:xfrm>
            <a:custGeom>
              <a:avLst/>
              <a:gdLst>
                <a:gd name="connsiteX0" fmla="*/ 566738 w 1450182"/>
                <a:gd name="connsiteY0" fmla="*/ 250031 h 323850"/>
                <a:gd name="connsiteX1" fmla="*/ 328613 w 1450182"/>
                <a:gd name="connsiteY1" fmla="*/ 276225 h 323850"/>
                <a:gd name="connsiteX2" fmla="*/ 11907 w 1450182"/>
                <a:gd name="connsiteY2" fmla="*/ 323850 h 323850"/>
                <a:gd name="connsiteX3" fmla="*/ 0 w 1450182"/>
                <a:gd name="connsiteY3" fmla="*/ 145256 h 323850"/>
                <a:gd name="connsiteX4" fmla="*/ 245269 w 1450182"/>
                <a:gd name="connsiteY4" fmla="*/ 116681 h 323850"/>
                <a:gd name="connsiteX5" fmla="*/ 602457 w 1450182"/>
                <a:gd name="connsiteY5" fmla="*/ 73818 h 323850"/>
                <a:gd name="connsiteX6" fmla="*/ 847725 w 1450182"/>
                <a:gd name="connsiteY6" fmla="*/ 45243 h 323850"/>
                <a:gd name="connsiteX7" fmla="*/ 1076325 w 1450182"/>
                <a:gd name="connsiteY7" fmla="*/ 19050 h 323850"/>
                <a:gd name="connsiteX8" fmla="*/ 1254919 w 1450182"/>
                <a:gd name="connsiteY8" fmla="*/ 2381 h 323850"/>
                <a:gd name="connsiteX9" fmla="*/ 1314450 w 1450182"/>
                <a:gd name="connsiteY9" fmla="*/ 0 h 323850"/>
                <a:gd name="connsiteX10" fmla="*/ 1371600 w 1450182"/>
                <a:gd name="connsiteY10" fmla="*/ 7143 h 323850"/>
                <a:gd name="connsiteX11" fmla="*/ 1450182 w 1450182"/>
                <a:gd name="connsiteY11" fmla="*/ 35718 h 323850"/>
                <a:gd name="connsiteX12" fmla="*/ 1440657 w 1450182"/>
                <a:gd name="connsiteY12" fmla="*/ 228600 h 323850"/>
                <a:gd name="connsiteX13" fmla="*/ 1097757 w 1450182"/>
                <a:gd name="connsiteY13" fmla="*/ 219075 h 323850"/>
                <a:gd name="connsiteX14" fmla="*/ 866775 w 1450182"/>
                <a:gd name="connsiteY14" fmla="*/ 226218 h 323850"/>
                <a:gd name="connsiteX15" fmla="*/ 566738 w 1450182"/>
                <a:gd name="connsiteY15" fmla="*/ 25003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0182" h="323850">
                  <a:moveTo>
                    <a:pt x="566738" y="250031"/>
                  </a:moveTo>
                  <a:lnTo>
                    <a:pt x="328613" y="276225"/>
                  </a:lnTo>
                  <a:lnTo>
                    <a:pt x="11907" y="323850"/>
                  </a:lnTo>
                  <a:lnTo>
                    <a:pt x="0" y="145256"/>
                  </a:lnTo>
                  <a:lnTo>
                    <a:pt x="245269" y="116681"/>
                  </a:lnTo>
                  <a:lnTo>
                    <a:pt x="602457" y="73818"/>
                  </a:lnTo>
                  <a:lnTo>
                    <a:pt x="847725" y="45243"/>
                  </a:lnTo>
                  <a:lnTo>
                    <a:pt x="1076325" y="19050"/>
                  </a:lnTo>
                  <a:lnTo>
                    <a:pt x="1254919" y="2381"/>
                  </a:lnTo>
                  <a:lnTo>
                    <a:pt x="1314450" y="0"/>
                  </a:lnTo>
                  <a:lnTo>
                    <a:pt x="1371600" y="7143"/>
                  </a:lnTo>
                  <a:lnTo>
                    <a:pt x="1450182" y="35718"/>
                  </a:lnTo>
                  <a:lnTo>
                    <a:pt x="1440657" y="228600"/>
                  </a:lnTo>
                  <a:lnTo>
                    <a:pt x="1097757" y="219075"/>
                  </a:lnTo>
                  <a:lnTo>
                    <a:pt x="866775" y="226218"/>
                  </a:lnTo>
                  <a:lnTo>
                    <a:pt x="566738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75C8EFEB-0680-4354-8741-772D21138BE8}"/>
                </a:ext>
              </a:extLst>
            </p:cNvPr>
            <p:cNvSpPr/>
            <p:nvPr/>
          </p:nvSpPr>
          <p:spPr>
            <a:xfrm>
              <a:off x="4775200" y="3462338"/>
              <a:ext cx="1414463" cy="307975"/>
            </a:xfrm>
            <a:custGeom>
              <a:avLst/>
              <a:gdLst>
                <a:gd name="connsiteX0" fmla="*/ 685800 w 1414463"/>
                <a:gd name="connsiteY0" fmla="*/ 230981 h 307181"/>
                <a:gd name="connsiteX1" fmla="*/ 311944 w 1414463"/>
                <a:gd name="connsiteY1" fmla="*/ 271462 h 307181"/>
                <a:gd name="connsiteX2" fmla="*/ 19050 w 1414463"/>
                <a:gd name="connsiteY2" fmla="*/ 307181 h 307181"/>
                <a:gd name="connsiteX3" fmla="*/ 0 w 1414463"/>
                <a:gd name="connsiteY3" fmla="*/ 133350 h 307181"/>
                <a:gd name="connsiteX4" fmla="*/ 271463 w 1414463"/>
                <a:gd name="connsiteY4" fmla="*/ 102393 h 307181"/>
                <a:gd name="connsiteX5" fmla="*/ 640557 w 1414463"/>
                <a:gd name="connsiteY5" fmla="*/ 66675 h 307181"/>
                <a:gd name="connsiteX6" fmla="*/ 985838 w 1414463"/>
                <a:gd name="connsiteY6" fmla="*/ 30956 h 307181"/>
                <a:gd name="connsiteX7" fmla="*/ 1152525 w 1414463"/>
                <a:gd name="connsiteY7" fmla="*/ 9525 h 307181"/>
                <a:gd name="connsiteX8" fmla="*/ 1197769 w 1414463"/>
                <a:gd name="connsiteY8" fmla="*/ 2381 h 307181"/>
                <a:gd name="connsiteX9" fmla="*/ 1240632 w 1414463"/>
                <a:gd name="connsiteY9" fmla="*/ 0 h 307181"/>
                <a:gd name="connsiteX10" fmla="*/ 1281113 w 1414463"/>
                <a:gd name="connsiteY10" fmla="*/ 4762 h 307181"/>
                <a:gd name="connsiteX11" fmla="*/ 1321594 w 1414463"/>
                <a:gd name="connsiteY11" fmla="*/ 14287 h 307181"/>
                <a:gd name="connsiteX12" fmla="*/ 1414463 w 1414463"/>
                <a:gd name="connsiteY12" fmla="*/ 47625 h 307181"/>
                <a:gd name="connsiteX13" fmla="*/ 1409700 w 1414463"/>
                <a:gd name="connsiteY13" fmla="*/ 209550 h 307181"/>
                <a:gd name="connsiteX14" fmla="*/ 1107282 w 1414463"/>
                <a:gd name="connsiteY14" fmla="*/ 214312 h 307181"/>
                <a:gd name="connsiteX15" fmla="*/ 685800 w 1414463"/>
                <a:gd name="connsiteY15" fmla="*/ 2309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4463" h="307181">
                  <a:moveTo>
                    <a:pt x="685800" y="230981"/>
                  </a:moveTo>
                  <a:lnTo>
                    <a:pt x="311944" y="271462"/>
                  </a:lnTo>
                  <a:lnTo>
                    <a:pt x="19050" y="307181"/>
                  </a:lnTo>
                  <a:lnTo>
                    <a:pt x="0" y="133350"/>
                  </a:lnTo>
                  <a:lnTo>
                    <a:pt x="271463" y="102393"/>
                  </a:lnTo>
                  <a:lnTo>
                    <a:pt x="640557" y="66675"/>
                  </a:lnTo>
                  <a:lnTo>
                    <a:pt x="985838" y="30956"/>
                  </a:lnTo>
                  <a:lnTo>
                    <a:pt x="1152525" y="9525"/>
                  </a:lnTo>
                  <a:lnTo>
                    <a:pt x="1197769" y="2381"/>
                  </a:lnTo>
                  <a:lnTo>
                    <a:pt x="1240632" y="0"/>
                  </a:lnTo>
                  <a:lnTo>
                    <a:pt x="1281113" y="4762"/>
                  </a:lnTo>
                  <a:lnTo>
                    <a:pt x="1321594" y="14287"/>
                  </a:lnTo>
                  <a:lnTo>
                    <a:pt x="1414463" y="47625"/>
                  </a:lnTo>
                  <a:lnTo>
                    <a:pt x="1409700" y="209550"/>
                  </a:lnTo>
                  <a:lnTo>
                    <a:pt x="1107282" y="214312"/>
                  </a:lnTo>
                  <a:lnTo>
                    <a:pt x="685800" y="2309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FF0E8D63-6EC2-42A8-941B-0EB506EE9DC6}"/>
                </a:ext>
              </a:extLst>
            </p:cNvPr>
            <p:cNvSpPr/>
            <p:nvPr/>
          </p:nvSpPr>
          <p:spPr>
            <a:xfrm>
              <a:off x="2911475" y="4076700"/>
              <a:ext cx="1682750" cy="1960563"/>
            </a:xfrm>
            <a:custGeom>
              <a:avLst/>
              <a:gdLst>
                <a:gd name="connsiteX0" fmla="*/ 1218319 w 1683447"/>
                <a:gd name="connsiteY0" fmla="*/ 1242104 h 1960939"/>
                <a:gd name="connsiteX1" fmla="*/ 1109965 w 1683447"/>
                <a:gd name="connsiteY1" fmla="*/ 1384814 h 1960939"/>
                <a:gd name="connsiteX2" fmla="*/ 1049181 w 1683447"/>
                <a:gd name="connsiteY2" fmla="*/ 1445598 h 1960939"/>
                <a:gd name="connsiteX3" fmla="*/ 977826 w 1683447"/>
                <a:gd name="connsiteY3" fmla="*/ 1516953 h 1960939"/>
                <a:gd name="connsiteX4" fmla="*/ 882686 w 1683447"/>
                <a:gd name="connsiteY4" fmla="*/ 1590951 h 1960939"/>
                <a:gd name="connsiteX5" fmla="*/ 758476 w 1683447"/>
                <a:gd name="connsiteY5" fmla="*/ 1675519 h 1960939"/>
                <a:gd name="connsiteX6" fmla="*/ 673907 w 1683447"/>
                <a:gd name="connsiteY6" fmla="*/ 1728375 h 1960939"/>
                <a:gd name="connsiteX7" fmla="*/ 554982 w 1683447"/>
                <a:gd name="connsiteY7" fmla="*/ 1789159 h 1960939"/>
                <a:gd name="connsiteX8" fmla="*/ 425486 w 1683447"/>
                <a:gd name="connsiteY8" fmla="*/ 1849942 h 1960939"/>
                <a:gd name="connsiteX9" fmla="*/ 309204 w 1683447"/>
                <a:gd name="connsiteY9" fmla="*/ 1889584 h 1960939"/>
                <a:gd name="connsiteX10" fmla="*/ 187637 w 1683447"/>
                <a:gd name="connsiteY10" fmla="*/ 1926583 h 1960939"/>
                <a:gd name="connsiteX11" fmla="*/ 100425 w 1683447"/>
                <a:gd name="connsiteY11" fmla="*/ 1950368 h 1960939"/>
                <a:gd name="connsiteX12" fmla="*/ 44927 w 1683447"/>
                <a:gd name="connsiteY12" fmla="*/ 1960939 h 1960939"/>
                <a:gd name="connsiteX13" fmla="*/ 7928 w 1683447"/>
                <a:gd name="connsiteY13" fmla="*/ 1960939 h 1960939"/>
                <a:gd name="connsiteX14" fmla="*/ 0 w 1683447"/>
                <a:gd name="connsiteY14" fmla="*/ 1953011 h 1960939"/>
                <a:gd name="connsiteX15" fmla="*/ 0 w 1683447"/>
                <a:gd name="connsiteY15" fmla="*/ 1937154 h 1960939"/>
                <a:gd name="connsiteX16" fmla="*/ 7928 w 1683447"/>
                <a:gd name="connsiteY16" fmla="*/ 1921297 h 1960939"/>
                <a:gd name="connsiteX17" fmla="*/ 31713 w 1683447"/>
                <a:gd name="connsiteY17" fmla="*/ 1905441 h 1960939"/>
                <a:gd name="connsiteX18" fmla="*/ 163852 w 1683447"/>
                <a:gd name="connsiteY18" fmla="*/ 1857871 h 1960939"/>
                <a:gd name="connsiteX19" fmla="*/ 340918 w 1683447"/>
                <a:gd name="connsiteY19" fmla="*/ 1773302 h 1960939"/>
                <a:gd name="connsiteX20" fmla="*/ 486270 w 1683447"/>
                <a:gd name="connsiteY20" fmla="*/ 1688733 h 1960939"/>
                <a:gd name="connsiteX21" fmla="*/ 636908 w 1683447"/>
                <a:gd name="connsiteY21" fmla="*/ 1585665 h 1960939"/>
                <a:gd name="connsiteX22" fmla="*/ 782261 w 1683447"/>
                <a:gd name="connsiteY22" fmla="*/ 1458812 h 1960939"/>
                <a:gd name="connsiteX23" fmla="*/ 861544 w 1683447"/>
                <a:gd name="connsiteY23" fmla="*/ 1379529 h 1960939"/>
                <a:gd name="connsiteX24" fmla="*/ 932899 w 1683447"/>
                <a:gd name="connsiteY24" fmla="*/ 1281746 h 1960939"/>
                <a:gd name="connsiteX25" fmla="*/ 1017468 w 1683447"/>
                <a:gd name="connsiteY25" fmla="*/ 1146964 h 1960939"/>
                <a:gd name="connsiteX26" fmla="*/ 1070323 w 1683447"/>
                <a:gd name="connsiteY26" fmla="*/ 1062396 h 1960939"/>
                <a:gd name="connsiteX27" fmla="*/ 1136393 w 1683447"/>
                <a:gd name="connsiteY27" fmla="*/ 940828 h 1960939"/>
                <a:gd name="connsiteX28" fmla="*/ 1186605 w 1683447"/>
                <a:gd name="connsiteY28" fmla="*/ 824546 h 1960939"/>
                <a:gd name="connsiteX29" fmla="*/ 1234175 w 1683447"/>
                <a:gd name="connsiteY29" fmla="*/ 695050 h 1960939"/>
                <a:gd name="connsiteX30" fmla="*/ 1271174 w 1683447"/>
                <a:gd name="connsiteY30" fmla="*/ 549697 h 1960939"/>
                <a:gd name="connsiteX31" fmla="*/ 1294959 w 1683447"/>
                <a:gd name="connsiteY31" fmla="*/ 443986 h 1960939"/>
                <a:gd name="connsiteX32" fmla="*/ 1310816 w 1683447"/>
                <a:gd name="connsiteY32" fmla="*/ 338275 h 1960939"/>
                <a:gd name="connsiteX33" fmla="*/ 1316101 w 1683447"/>
                <a:gd name="connsiteY33" fmla="*/ 256349 h 1960939"/>
                <a:gd name="connsiteX34" fmla="*/ 1313459 w 1683447"/>
                <a:gd name="connsiteY34" fmla="*/ 219351 h 1960939"/>
                <a:gd name="connsiteX35" fmla="*/ 1297602 w 1683447"/>
                <a:gd name="connsiteY35" fmla="*/ 184994 h 1960939"/>
                <a:gd name="connsiteX36" fmla="*/ 1271174 w 1683447"/>
                <a:gd name="connsiteY36" fmla="*/ 155924 h 1960939"/>
                <a:gd name="connsiteX37" fmla="*/ 1244746 w 1683447"/>
                <a:gd name="connsiteY37" fmla="*/ 132139 h 1960939"/>
                <a:gd name="connsiteX38" fmla="*/ 1194534 w 1683447"/>
                <a:gd name="connsiteY38" fmla="*/ 105711 h 1960939"/>
                <a:gd name="connsiteX39" fmla="*/ 1125822 w 1683447"/>
                <a:gd name="connsiteY39" fmla="*/ 87212 h 1960939"/>
                <a:gd name="connsiteX40" fmla="*/ 1099394 w 1683447"/>
                <a:gd name="connsiteY40" fmla="*/ 73998 h 1960939"/>
                <a:gd name="connsiteX41" fmla="*/ 1094108 w 1683447"/>
                <a:gd name="connsiteY41" fmla="*/ 55498 h 1960939"/>
                <a:gd name="connsiteX42" fmla="*/ 1099394 w 1683447"/>
                <a:gd name="connsiteY42" fmla="*/ 39642 h 1960939"/>
                <a:gd name="connsiteX43" fmla="*/ 1117893 w 1683447"/>
                <a:gd name="connsiteY43" fmla="*/ 23785 h 1960939"/>
                <a:gd name="connsiteX44" fmla="*/ 1168106 w 1683447"/>
                <a:gd name="connsiteY44" fmla="*/ 5286 h 1960939"/>
                <a:gd name="connsiteX45" fmla="*/ 1220961 w 1683447"/>
                <a:gd name="connsiteY45" fmla="*/ 0 h 1960939"/>
                <a:gd name="connsiteX46" fmla="*/ 1287031 w 1683447"/>
                <a:gd name="connsiteY46" fmla="*/ 2643 h 1960939"/>
                <a:gd name="connsiteX47" fmla="*/ 1331958 w 1683447"/>
                <a:gd name="connsiteY47" fmla="*/ 7929 h 1960939"/>
                <a:gd name="connsiteX48" fmla="*/ 1371600 w 1683447"/>
                <a:gd name="connsiteY48" fmla="*/ 18500 h 1960939"/>
                <a:gd name="connsiteX49" fmla="*/ 1429741 w 1683447"/>
                <a:gd name="connsiteY49" fmla="*/ 36999 h 1960939"/>
                <a:gd name="connsiteX50" fmla="*/ 1538094 w 1683447"/>
                <a:gd name="connsiteY50" fmla="*/ 92497 h 1960939"/>
                <a:gd name="connsiteX51" fmla="*/ 1609449 w 1683447"/>
                <a:gd name="connsiteY51" fmla="*/ 140067 h 1960939"/>
                <a:gd name="connsiteX52" fmla="*/ 1675519 w 1683447"/>
                <a:gd name="connsiteY52" fmla="*/ 192923 h 1960939"/>
                <a:gd name="connsiteX53" fmla="*/ 1683447 w 1683447"/>
                <a:gd name="connsiteY53" fmla="*/ 211422 h 1960939"/>
                <a:gd name="connsiteX54" fmla="*/ 1683447 w 1683447"/>
                <a:gd name="connsiteY54" fmla="*/ 245778 h 1960939"/>
                <a:gd name="connsiteX55" fmla="*/ 1664948 w 1683447"/>
                <a:gd name="connsiteY55" fmla="*/ 277492 h 1960939"/>
                <a:gd name="connsiteX56" fmla="*/ 1635877 w 1683447"/>
                <a:gd name="connsiteY56" fmla="*/ 298634 h 1960939"/>
                <a:gd name="connsiteX57" fmla="*/ 1614735 w 1683447"/>
                <a:gd name="connsiteY57" fmla="*/ 332990 h 1960939"/>
                <a:gd name="connsiteX58" fmla="*/ 1590950 w 1683447"/>
                <a:gd name="connsiteY58" fmla="*/ 375274 h 1960939"/>
                <a:gd name="connsiteX59" fmla="*/ 1572451 w 1683447"/>
                <a:gd name="connsiteY59" fmla="*/ 433415 h 1960939"/>
                <a:gd name="connsiteX60" fmla="*/ 1548666 w 1683447"/>
                <a:gd name="connsiteY60" fmla="*/ 523270 h 1960939"/>
                <a:gd name="connsiteX61" fmla="*/ 1498453 w 1683447"/>
                <a:gd name="connsiteY61" fmla="*/ 665979 h 1960939"/>
                <a:gd name="connsiteX62" fmla="*/ 1432383 w 1683447"/>
                <a:gd name="connsiteY62" fmla="*/ 835117 h 1960939"/>
                <a:gd name="connsiteX63" fmla="*/ 1345172 w 1683447"/>
                <a:gd name="connsiteY63" fmla="*/ 1028040 h 1960939"/>
                <a:gd name="connsiteX64" fmla="*/ 1218319 w 1683447"/>
                <a:gd name="connsiteY64" fmla="*/ 1242104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83447" h="1960939">
                  <a:moveTo>
                    <a:pt x="1218319" y="1242104"/>
                  </a:moveTo>
                  <a:lnTo>
                    <a:pt x="1109965" y="1384814"/>
                  </a:lnTo>
                  <a:lnTo>
                    <a:pt x="1049181" y="1445598"/>
                  </a:lnTo>
                  <a:lnTo>
                    <a:pt x="977826" y="1516953"/>
                  </a:lnTo>
                  <a:lnTo>
                    <a:pt x="882686" y="1590951"/>
                  </a:lnTo>
                  <a:lnTo>
                    <a:pt x="758476" y="1675519"/>
                  </a:lnTo>
                  <a:lnTo>
                    <a:pt x="673907" y="1728375"/>
                  </a:lnTo>
                  <a:lnTo>
                    <a:pt x="554982" y="1789159"/>
                  </a:lnTo>
                  <a:lnTo>
                    <a:pt x="425486" y="1849942"/>
                  </a:lnTo>
                  <a:lnTo>
                    <a:pt x="309204" y="1889584"/>
                  </a:lnTo>
                  <a:lnTo>
                    <a:pt x="187637" y="1926583"/>
                  </a:lnTo>
                  <a:lnTo>
                    <a:pt x="100425" y="1950368"/>
                  </a:lnTo>
                  <a:lnTo>
                    <a:pt x="44927" y="1960939"/>
                  </a:lnTo>
                  <a:lnTo>
                    <a:pt x="7928" y="1960939"/>
                  </a:lnTo>
                  <a:lnTo>
                    <a:pt x="0" y="1953011"/>
                  </a:lnTo>
                  <a:lnTo>
                    <a:pt x="0" y="1937154"/>
                  </a:lnTo>
                  <a:lnTo>
                    <a:pt x="7928" y="1921297"/>
                  </a:lnTo>
                  <a:lnTo>
                    <a:pt x="31713" y="1905441"/>
                  </a:lnTo>
                  <a:lnTo>
                    <a:pt x="163852" y="1857871"/>
                  </a:lnTo>
                  <a:lnTo>
                    <a:pt x="340918" y="1773302"/>
                  </a:lnTo>
                  <a:lnTo>
                    <a:pt x="486270" y="1688733"/>
                  </a:lnTo>
                  <a:lnTo>
                    <a:pt x="636908" y="1585665"/>
                  </a:lnTo>
                  <a:lnTo>
                    <a:pt x="782261" y="1458812"/>
                  </a:lnTo>
                  <a:lnTo>
                    <a:pt x="861544" y="1379529"/>
                  </a:lnTo>
                  <a:lnTo>
                    <a:pt x="932899" y="1281746"/>
                  </a:lnTo>
                  <a:lnTo>
                    <a:pt x="1017468" y="1146964"/>
                  </a:lnTo>
                  <a:lnTo>
                    <a:pt x="1070323" y="1062396"/>
                  </a:lnTo>
                  <a:lnTo>
                    <a:pt x="1136393" y="940828"/>
                  </a:lnTo>
                  <a:lnTo>
                    <a:pt x="1186605" y="824546"/>
                  </a:lnTo>
                  <a:lnTo>
                    <a:pt x="1234175" y="695050"/>
                  </a:lnTo>
                  <a:lnTo>
                    <a:pt x="1271174" y="549697"/>
                  </a:lnTo>
                  <a:lnTo>
                    <a:pt x="1294959" y="443986"/>
                  </a:lnTo>
                  <a:lnTo>
                    <a:pt x="1310816" y="338275"/>
                  </a:lnTo>
                  <a:lnTo>
                    <a:pt x="1316101" y="256349"/>
                  </a:lnTo>
                  <a:lnTo>
                    <a:pt x="1313459" y="219351"/>
                  </a:lnTo>
                  <a:lnTo>
                    <a:pt x="1297602" y="184994"/>
                  </a:lnTo>
                  <a:lnTo>
                    <a:pt x="1271174" y="155924"/>
                  </a:lnTo>
                  <a:lnTo>
                    <a:pt x="1244746" y="132139"/>
                  </a:lnTo>
                  <a:lnTo>
                    <a:pt x="1194534" y="105711"/>
                  </a:lnTo>
                  <a:lnTo>
                    <a:pt x="1125822" y="87212"/>
                  </a:lnTo>
                  <a:lnTo>
                    <a:pt x="1099394" y="73998"/>
                  </a:lnTo>
                  <a:lnTo>
                    <a:pt x="1094108" y="55498"/>
                  </a:lnTo>
                  <a:lnTo>
                    <a:pt x="1099394" y="39642"/>
                  </a:lnTo>
                  <a:lnTo>
                    <a:pt x="1117893" y="23785"/>
                  </a:lnTo>
                  <a:lnTo>
                    <a:pt x="1168106" y="5286"/>
                  </a:lnTo>
                  <a:lnTo>
                    <a:pt x="1220961" y="0"/>
                  </a:lnTo>
                  <a:lnTo>
                    <a:pt x="1287031" y="2643"/>
                  </a:lnTo>
                  <a:lnTo>
                    <a:pt x="1331958" y="7929"/>
                  </a:lnTo>
                  <a:lnTo>
                    <a:pt x="1371600" y="18500"/>
                  </a:lnTo>
                  <a:lnTo>
                    <a:pt x="1429741" y="36999"/>
                  </a:lnTo>
                  <a:lnTo>
                    <a:pt x="1538094" y="92497"/>
                  </a:lnTo>
                  <a:lnTo>
                    <a:pt x="1609449" y="140067"/>
                  </a:lnTo>
                  <a:lnTo>
                    <a:pt x="1675519" y="192923"/>
                  </a:lnTo>
                  <a:lnTo>
                    <a:pt x="1683447" y="211422"/>
                  </a:lnTo>
                  <a:lnTo>
                    <a:pt x="1683447" y="245778"/>
                  </a:lnTo>
                  <a:lnTo>
                    <a:pt x="1664948" y="277492"/>
                  </a:lnTo>
                  <a:lnTo>
                    <a:pt x="1635877" y="298634"/>
                  </a:lnTo>
                  <a:lnTo>
                    <a:pt x="1614735" y="332990"/>
                  </a:lnTo>
                  <a:lnTo>
                    <a:pt x="1590950" y="375274"/>
                  </a:lnTo>
                  <a:lnTo>
                    <a:pt x="1572451" y="433415"/>
                  </a:lnTo>
                  <a:lnTo>
                    <a:pt x="1548666" y="523270"/>
                  </a:lnTo>
                  <a:lnTo>
                    <a:pt x="1498453" y="665979"/>
                  </a:lnTo>
                  <a:lnTo>
                    <a:pt x="1432383" y="835117"/>
                  </a:lnTo>
                  <a:lnTo>
                    <a:pt x="1345172" y="1028040"/>
                  </a:lnTo>
                  <a:lnTo>
                    <a:pt x="1218319" y="12421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9EC6F087-D797-427D-8EF8-BCA93B26B230}"/>
                </a:ext>
              </a:extLst>
            </p:cNvPr>
            <p:cNvSpPr/>
            <p:nvPr/>
          </p:nvSpPr>
          <p:spPr>
            <a:xfrm>
              <a:off x="5030788" y="3902075"/>
              <a:ext cx="2370137" cy="2089150"/>
            </a:xfrm>
            <a:custGeom>
              <a:avLst/>
              <a:gdLst>
                <a:gd name="connsiteX0" fmla="*/ 1070165 w 2371094"/>
                <a:gd name="connsiteY0" fmla="*/ 2088409 h 2088409"/>
                <a:gd name="connsiteX1" fmla="*/ 813441 w 2371094"/>
                <a:gd name="connsiteY1" fmla="*/ 2079756 h 2088409"/>
                <a:gd name="connsiteX2" fmla="*/ 721135 w 2371094"/>
                <a:gd name="connsiteY2" fmla="*/ 2073986 h 2088409"/>
                <a:gd name="connsiteX3" fmla="*/ 620176 w 2371094"/>
                <a:gd name="connsiteY3" fmla="*/ 2059564 h 2088409"/>
                <a:gd name="connsiteX4" fmla="*/ 527871 w 2371094"/>
                <a:gd name="connsiteY4" fmla="*/ 2045141 h 2088409"/>
                <a:gd name="connsiteX5" fmla="*/ 441335 w 2371094"/>
                <a:gd name="connsiteY5" fmla="*/ 2024949 h 2088409"/>
                <a:gd name="connsiteX6" fmla="*/ 380759 w 2371094"/>
                <a:gd name="connsiteY6" fmla="*/ 2004757 h 2088409"/>
                <a:gd name="connsiteX7" fmla="*/ 340376 w 2371094"/>
                <a:gd name="connsiteY7" fmla="*/ 1990335 h 2088409"/>
                <a:gd name="connsiteX8" fmla="*/ 305761 w 2371094"/>
                <a:gd name="connsiteY8" fmla="*/ 1973027 h 2088409"/>
                <a:gd name="connsiteX9" fmla="*/ 271147 w 2371094"/>
                <a:gd name="connsiteY9" fmla="*/ 1947067 h 2088409"/>
                <a:gd name="connsiteX10" fmla="*/ 236532 w 2371094"/>
                <a:gd name="connsiteY10" fmla="*/ 1909568 h 2088409"/>
                <a:gd name="connsiteX11" fmla="*/ 201917 w 2371094"/>
                <a:gd name="connsiteY11" fmla="*/ 1866299 h 2088409"/>
                <a:gd name="connsiteX12" fmla="*/ 178841 w 2371094"/>
                <a:gd name="connsiteY12" fmla="*/ 1814378 h 2088409"/>
                <a:gd name="connsiteX13" fmla="*/ 158649 w 2371094"/>
                <a:gd name="connsiteY13" fmla="*/ 1765340 h 2088409"/>
                <a:gd name="connsiteX14" fmla="*/ 144227 w 2371094"/>
                <a:gd name="connsiteY14" fmla="*/ 1698996 h 2088409"/>
                <a:gd name="connsiteX15" fmla="*/ 135573 w 2371094"/>
                <a:gd name="connsiteY15" fmla="*/ 1592268 h 2088409"/>
                <a:gd name="connsiteX16" fmla="*/ 144227 w 2371094"/>
                <a:gd name="connsiteY16" fmla="*/ 1410542 h 2088409"/>
                <a:gd name="connsiteX17" fmla="*/ 161534 w 2371094"/>
                <a:gd name="connsiteY17" fmla="*/ 1081704 h 2088409"/>
                <a:gd name="connsiteX18" fmla="*/ 178841 w 2371094"/>
                <a:gd name="connsiteY18" fmla="*/ 654792 h 2088409"/>
                <a:gd name="connsiteX19" fmla="*/ 178841 w 2371094"/>
                <a:gd name="connsiteY19" fmla="*/ 395183 h 2088409"/>
                <a:gd name="connsiteX20" fmla="*/ 173072 w 2371094"/>
                <a:gd name="connsiteY20" fmla="*/ 297108 h 2088409"/>
                <a:gd name="connsiteX21" fmla="*/ 161534 w 2371094"/>
                <a:gd name="connsiteY21" fmla="*/ 239417 h 2088409"/>
                <a:gd name="connsiteX22" fmla="*/ 147111 w 2371094"/>
                <a:gd name="connsiteY22" fmla="*/ 193265 h 2088409"/>
                <a:gd name="connsiteX23" fmla="*/ 124035 w 2371094"/>
                <a:gd name="connsiteY23" fmla="*/ 149997 h 2088409"/>
                <a:gd name="connsiteX24" fmla="*/ 95189 w 2371094"/>
                <a:gd name="connsiteY24" fmla="*/ 118267 h 2088409"/>
                <a:gd name="connsiteX25" fmla="*/ 51921 w 2371094"/>
                <a:gd name="connsiteY25" fmla="*/ 83652 h 2088409"/>
                <a:gd name="connsiteX26" fmla="*/ 11538 w 2371094"/>
                <a:gd name="connsiteY26" fmla="*/ 57691 h 2088409"/>
                <a:gd name="connsiteX27" fmla="*/ 0 w 2371094"/>
                <a:gd name="connsiteY27" fmla="*/ 43269 h 2088409"/>
                <a:gd name="connsiteX28" fmla="*/ 2884 w 2371094"/>
                <a:gd name="connsiteY28" fmla="*/ 23077 h 2088409"/>
                <a:gd name="connsiteX29" fmla="*/ 20191 w 2371094"/>
                <a:gd name="connsiteY29" fmla="*/ 11539 h 2088409"/>
                <a:gd name="connsiteX30" fmla="*/ 60575 w 2371094"/>
                <a:gd name="connsiteY30" fmla="*/ 0 h 2088409"/>
                <a:gd name="connsiteX31" fmla="*/ 121150 w 2371094"/>
                <a:gd name="connsiteY31" fmla="*/ 0 h 2088409"/>
                <a:gd name="connsiteX32" fmla="*/ 173072 w 2371094"/>
                <a:gd name="connsiteY32" fmla="*/ 8654 h 2088409"/>
                <a:gd name="connsiteX33" fmla="*/ 239417 w 2371094"/>
                <a:gd name="connsiteY33" fmla="*/ 28846 h 2088409"/>
                <a:gd name="connsiteX34" fmla="*/ 305761 w 2371094"/>
                <a:gd name="connsiteY34" fmla="*/ 54807 h 2088409"/>
                <a:gd name="connsiteX35" fmla="*/ 369221 w 2371094"/>
                <a:gd name="connsiteY35" fmla="*/ 80768 h 2088409"/>
                <a:gd name="connsiteX36" fmla="*/ 429796 w 2371094"/>
                <a:gd name="connsiteY36" fmla="*/ 115382 h 2088409"/>
                <a:gd name="connsiteX37" fmla="*/ 461526 w 2371094"/>
                <a:gd name="connsiteY37" fmla="*/ 138458 h 2088409"/>
                <a:gd name="connsiteX38" fmla="*/ 490372 w 2371094"/>
                <a:gd name="connsiteY38" fmla="*/ 161535 h 2088409"/>
                <a:gd name="connsiteX39" fmla="*/ 513448 w 2371094"/>
                <a:gd name="connsiteY39" fmla="*/ 187496 h 2088409"/>
                <a:gd name="connsiteX40" fmla="*/ 527871 w 2371094"/>
                <a:gd name="connsiteY40" fmla="*/ 216341 h 2088409"/>
                <a:gd name="connsiteX41" fmla="*/ 533640 w 2371094"/>
                <a:gd name="connsiteY41" fmla="*/ 245186 h 2088409"/>
                <a:gd name="connsiteX42" fmla="*/ 527871 w 2371094"/>
                <a:gd name="connsiteY42" fmla="*/ 276916 h 2088409"/>
                <a:gd name="connsiteX43" fmla="*/ 513448 w 2371094"/>
                <a:gd name="connsiteY43" fmla="*/ 302877 h 2088409"/>
                <a:gd name="connsiteX44" fmla="*/ 481718 w 2371094"/>
                <a:gd name="connsiteY44" fmla="*/ 334607 h 2088409"/>
                <a:gd name="connsiteX45" fmla="*/ 455757 w 2371094"/>
                <a:gd name="connsiteY45" fmla="*/ 386529 h 2088409"/>
                <a:gd name="connsiteX46" fmla="*/ 424027 w 2371094"/>
                <a:gd name="connsiteY46" fmla="*/ 545179 h 2088409"/>
                <a:gd name="connsiteX47" fmla="*/ 386528 w 2371094"/>
                <a:gd name="connsiteY47" fmla="*/ 781711 h 2088409"/>
                <a:gd name="connsiteX48" fmla="*/ 357683 w 2371094"/>
                <a:gd name="connsiteY48" fmla="*/ 1021128 h 2088409"/>
                <a:gd name="connsiteX49" fmla="*/ 337491 w 2371094"/>
                <a:gd name="connsiteY49" fmla="*/ 1318236 h 2088409"/>
                <a:gd name="connsiteX50" fmla="*/ 331722 w 2371094"/>
                <a:gd name="connsiteY50" fmla="*/ 1540346 h 2088409"/>
                <a:gd name="connsiteX51" fmla="*/ 337491 w 2371094"/>
                <a:gd name="connsiteY51" fmla="*/ 1586499 h 2088409"/>
                <a:gd name="connsiteX52" fmla="*/ 346145 w 2371094"/>
                <a:gd name="connsiteY52" fmla="*/ 1635536 h 2088409"/>
                <a:gd name="connsiteX53" fmla="*/ 360567 w 2371094"/>
                <a:gd name="connsiteY53" fmla="*/ 1678804 h 2088409"/>
                <a:gd name="connsiteX54" fmla="*/ 377875 w 2371094"/>
                <a:gd name="connsiteY54" fmla="*/ 1719188 h 2088409"/>
                <a:gd name="connsiteX55" fmla="*/ 398066 w 2371094"/>
                <a:gd name="connsiteY55" fmla="*/ 1750918 h 2088409"/>
                <a:gd name="connsiteX56" fmla="*/ 424027 w 2371094"/>
                <a:gd name="connsiteY56" fmla="*/ 1776879 h 2088409"/>
                <a:gd name="connsiteX57" fmla="*/ 455757 w 2371094"/>
                <a:gd name="connsiteY57" fmla="*/ 1797070 h 2088409"/>
                <a:gd name="connsiteX58" fmla="*/ 533640 w 2371094"/>
                <a:gd name="connsiteY58" fmla="*/ 1825916 h 2088409"/>
                <a:gd name="connsiteX59" fmla="*/ 631714 w 2371094"/>
                <a:gd name="connsiteY59" fmla="*/ 1846108 h 2088409"/>
                <a:gd name="connsiteX60" fmla="*/ 842286 w 2371094"/>
                <a:gd name="connsiteY60" fmla="*/ 1863415 h 2088409"/>
                <a:gd name="connsiteX61" fmla="*/ 1110548 w 2371094"/>
                <a:gd name="connsiteY61" fmla="*/ 1866299 h 2088409"/>
                <a:gd name="connsiteX62" fmla="*/ 1321120 w 2371094"/>
                <a:gd name="connsiteY62" fmla="*/ 1860530 h 2088409"/>
                <a:gd name="connsiteX63" fmla="*/ 1514384 w 2371094"/>
                <a:gd name="connsiteY63" fmla="*/ 1846108 h 2088409"/>
                <a:gd name="connsiteX64" fmla="*/ 1644189 w 2371094"/>
                <a:gd name="connsiteY64" fmla="*/ 1825916 h 2088409"/>
                <a:gd name="connsiteX65" fmla="*/ 1776878 w 2371094"/>
                <a:gd name="connsiteY65" fmla="*/ 1797070 h 2088409"/>
                <a:gd name="connsiteX66" fmla="*/ 1869183 w 2371094"/>
                <a:gd name="connsiteY66" fmla="*/ 1756687 h 2088409"/>
                <a:gd name="connsiteX67" fmla="*/ 1912451 w 2371094"/>
                <a:gd name="connsiteY67" fmla="*/ 1724957 h 2088409"/>
                <a:gd name="connsiteX68" fmla="*/ 2244174 w 2371094"/>
                <a:gd name="connsiteY68" fmla="*/ 1698996 h 2088409"/>
                <a:gd name="connsiteX69" fmla="*/ 2284557 w 2371094"/>
                <a:gd name="connsiteY69" fmla="*/ 1733610 h 2088409"/>
                <a:gd name="connsiteX70" fmla="*/ 2322056 w 2371094"/>
                <a:gd name="connsiteY70" fmla="*/ 1756687 h 2088409"/>
                <a:gd name="connsiteX71" fmla="*/ 2348017 w 2371094"/>
                <a:gd name="connsiteY71" fmla="*/ 1779763 h 2088409"/>
                <a:gd name="connsiteX72" fmla="*/ 2362440 w 2371094"/>
                <a:gd name="connsiteY72" fmla="*/ 1799955 h 2088409"/>
                <a:gd name="connsiteX73" fmla="*/ 2371094 w 2371094"/>
                <a:gd name="connsiteY73" fmla="*/ 1820147 h 2088409"/>
                <a:gd name="connsiteX74" fmla="*/ 2368209 w 2371094"/>
                <a:gd name="connsiteY74" fmla="*/ 1854761 h 2088409"/>
                <a:gd name="connsiteX75" fmla="*/ 2356671 w 2371094"/>
                <a:gd name="connsiteY75" fmla="*/ 1880722 h 2088409"/>
                <a:gd name="connsiteX76" fmla="*/ 2324941 w 2371094"/>
                <a:gd name="connsiteY76" fmla="*/ 1909568 h 2088409"/>
                <a:gd name="connsiteX77" fmla="*/ 2255712 w 2371094"/>
                <a:gd name="connsiteY77" fmla="*/ 1941298 h 2088409"/>
                <a:gd name="connsiteX78" fmla="*/ 2148984 w 2371094"/>
                <a:gd name="connsiteY78" fmla="*/ 1981681 h 2088409"/>
                <a:gd name="connsiteX79" fmla="*/ 1978796 w 2371094"/>
                <a:gd name="connsiteY79" fmla="*/ 2030718 h 2088409"/>
                <a:gd name="connsiteX80" fmla="*/ 1823030 w 2371094"/>
                <a:gd name="connsiteY80" fmla="*/ 2059564 h 2088409"/>
                <a:gd name="connsiteX81" fmla="*/ 1468232 w 2371094"/>
                <a:gd name="connsiteY81" fmla="*/ 2085525 h 2088409"/>
                <a:gd name="connsiteX82" fmla="*/ 1070165 w 2371094"/>
                <a:gd name="connsiteY82" fmla="*/ 2088409 h 208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71094" h="2088409">
                  <a:moveTo>
                    <a:pt x="1070165" y="2088409"/>
                  </a:moveTo>
                  <a:lnTo>
                    <a:pt x="813441" y="2079756"/>
                  </a:lnTo>
                  <a:lnTo>
                    <a:pt x="721135" y="2073986"/>
                  </a:lnTo>
                  <a:lnTo>
                    <a:pt x="620176" y="2059564"/>
                  </a:lnTo>
                  <a:lnTo>
                    <a:pt x="527871" y="2045141"/>
                  </a:lnTo>
                  <a:lnTo>
                    <a:pt x="441335" y="2024949"/>
                  </a:lnTo>
                  <a:lnTo>
                    <a:pt x="380759" y="2004757"/>
                  </a:lnTo>
                  <a:lnTo>
                    <a:pt x="340376" y="1990335"/>
                  </a:lnTo>
                  <a:lnTo>
                    <a:pt x="305761" y="1973027"/>
                  </a:lnTo>
                  <a:lnTo>
                    <a:pt x="271147" y="1947067"/>
                  </a:lnTo>
                  <a:lnTo>
                    <a:pt x="236532" y="1909568"/>
                  </a:lnTo>
                  <a:lnTo>
                    <a:pt x="201917" y="1866299"/>
                  </a:lnTo>
                  <a:lnTo>
                    <a:pt x="178841" y="1814378"/>
                  </a:lnTo>
                  <a:lnTo>
                    <a:pt x="158649" y="1765340"/>
                  </a:lnTo>
                  <a:lnTo>
                    <a:pt x="144227" y="1698996"/>
                  </a:lnTo>
                  <a:lnTo>
                    <a:pt x="135573" y="1592268"/>
                  </a:lnTo>
                  <a:lnTo>
                    <a:pt x="144227" y="1410542"/>
                  </a:lnTo>
                  <a:lnTo>
                    <a:pt x="161534" y="1081704"/>
                  </a:lnTo>
                  <a:lnTo>
                    <a:pt x="178841" y="654792"/>
                  </a:lnTo>
                  <a:lnTo>
                    <a:pt x="178841" y="395183"/>
                  </a:lnTo>
                  <a:lnTo>
                    <a:pt x="173072" y="297108"/>
                  </a:lnTo>
                  <a:lnTo>
                    <a:pt x="161534" y="239417"/>
                  </a:lnTo>
                  <a:lnTo>
                    <a:pt x="147111" y="193265"/>
                  </a:lnTo>
                  <a:lnTo>
                    <a:pt x="124035" y="149997"/>
                  </a:lnTo>
                  <a:lnTo>
                    <a:pt x="95189" y="118267"/>
                  </a:lnTo>
                  <a:lnTo>
                    <a:pt x="51921" y="83652"/>
                  </a:lnTo>
                  <a:lnTo>
                    <a:pt x="11538" y="57691"/>
                  </a:lnTo>
                  <a:lnTo>
                    <a:pt x="0" y="43269"/>
                  </a:lnTo>
                  <a:lnTo>
                    <a:pt x="2884" y="23077"/>
                  </a:lnTo>
                  <a:lnTo>
                    <a:pt x="20191" y="11539"/>
                  </a:lnTo>
                  <a:lnTo>
                    <a:pt x="60575" y="0"/>
                  </a:lnTo>
                  <a:lnTo>
                    <a:pt x="121150" y="0"/>
                  </a:lnTo>
                  <a:lnTo>
                    <a:pt x="173072" y="8654"/>
                  </a:lnTo>
                  <a:lnTo>
                    <a:pt x="239417" y="28846"/>
                  </a:lnTo>
                  <a:lnTo>
                    <a:pt x="305761" y="54807"/>
                  </a:lnTo>
                  <a:lnTo>
                    <a:pt x="369221" y="80768"/>
                  </a:lnTo>
                  <a:lnTo>
                    <a:pt x="429796" y="115382"/>
                  </a:lnTo>
                  <a:lnTo>
                    <a:pt x="461526" y="138458"/>
                  </a:lnTo>
                  <a:lnTo>
                    <a:pt x="490372" y="161535"/>
                  </a:lnTo>
                  <a:lnTo>
                    <a:pt x="513448" y="187496"/>
                  </a:lnTo>
                  <a:lnTo>
                    <a:pt x="527871" y="216341"/>
                  </a:lnTo>
                  <a:lnTo>
                    <a:pt x="533640" y="245186"/>
                  </a:lnTo>
                  <a:lnTo>
                    <a:pt x="527871" y="276916"/>
                  </a:lnTo>
                  <a:lnTo>
                    <a:pt x="513448" y="302877"/>
                  </a:lnTo>
                  <a:lnTo>
                    <a:pt x="481718" y="334607"/>
                  </a:lnTo>
                  <a:lnTo>
                    <a:pt x="455757" y="386529"/>
                  </a:lnTo>
                  <a:lnTo>
                    <a:pt x="424027" y="545179"/>
                  </a:lnTo>
                  <a:lnTo>
                    <a:pt x="386528" y="781711"/>
                  </a:lnTo>
                  <a:lnTo>
                    <a:pt x="357683" y="1021128"/>
                  </a:lnTo>
                  <a:lnTo>
                    <a:pt x="337491" y="1318236"/>
                  </a:lnTo>
                  <a:lnTo>
                    <a:pt x="331722" y="1540346"/>
                  </a:lnTo>
                  <a:lnTo>
                    <a:pt x="337491" y="1586499"/>
                  </a:lnTo>
                  <a:lnTo>
                    <a:pt x="346145" y="1635536"/>
                  </a:lnTo>
                  <a:lnTo>
                    <a:pt x="360567" y="1678804"/>
                  </a:lnTo>
                  <a:lnTo>
                    <a:pt x="377875" y="1719188"/>
                  </a:lnTo>
                  <a:lnTo>
                    <a:pt x="398066" y="1750918"/>
                  </a:lnTo>
                  <a:lnTo>
                    <a:pt x="424027" y="1776879"/>
                  </a:lnTo>
                  <a:lnTo>
                    <a:pt x="455757" y="1797070"/>
                  </a:lnTo>
                  <a:lnTo>
                    <a:pt x="533640" y="1825916"/>
                  </a:lnTo>
                  <a:lnTo>
                    <a:pt x="631714" y="1846108"/>
                  </a:lnTo>
                  <a:lnTo>
                    <a:pt x="842286" y="1863415"/>
                  </a:lnTo>
                  <a:lnTo>
                    <a:pt x="1110548" y="1866299"/>
                  </a:lnTo>
                  <a:lnTo>
                    <a:pt x="1321120" y="1860530"/>
                  </a:lnTo>
                  <a:lnTo>
                    <a:pt x="1514384" y="1846108"/>
                  </a:lnTo>
                  <a:lnTo>
                    <a:pt x="1644189" y="1825916"/>
                  </a:lnTo>
                  <a:lnTo>
                    <a:pt x="1776878" y="1797070"/>
                  </a:lnTo>
                  <a:lnTo>
                    <a:pt x="1869183" y="1756687"/>
                  </a:lnTo>
                  <a:lnTo>
                    <a:pt x="1912451" y="1724957"/>
                  </a:lnTo>
                  <a:lnTo>
                    <a:pt x="2244174" y="1698996"/>
                  </a:lnTo>
                  <a:lnTo>
                    <a:pt x="2284557" y="1733610"/>
                  </a:lnTo>
                  <a:lnTo>
                    <a:pt x="2322056" y="1756687"/>
                  </a:lnTo>
                  <a:lnTo>
                    <a:pt x="2348017" y="1779763"/>
                  </a:lnTo>
                  <a:lnTo>
                    <a:pt x="2362440" y="1799955"/>
                  </a:lnTo>
                  <a:lnTo>
                    <a:pt x="2371094" y="1820147"/>
                  </a:lnTo>
                  <a:lnTo>
                    <a:pt x="2368209" y="1854761"/>
                  </a:lnTo>
                  <a:lnTo>
                    <a:pt x="2356671" y="1880722"/>
                  </a:lnTo>
                  <a:lnTo>
                    <a:pt x="2324941" y="1909568"/>
                  </a:lnTo>
                  <a:lnTo>
                    <a:pt x="2255712" y="1941298"/>
                  </a:lnTo>
                  <a:lnTo>
                    <a:pt x="2148984" y="1981681"/>
                  </a:lnTo>
                  <a:lnTo>
                    <a:pt x="1978796" y="2030718"/>
                  </a:lnTo>
                  <a:lnTo>
                    <a:pt x="1823030" y="2059564"/>
                  </a:lnTo>
                  <a:lnTo>
                    <a:pt x="1468232" y="2085525"/>
                  </a:lnTo>
                  <a:lnTo>
                    <a:pt x="1070165" y="208840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E3E10B58-B0F9-4D70-93E0-BE9AAAE95953}"/>
                </a:ext>
              </a:extLst>
            </p:cNvPr>
            <p:cNvSpPr/>
            <p:nvPr/>
          </p:nvSpPr>
          <p:spPr>
            <a:xfrm>
              <a:off x="6932613" y="4808538"/>
              <a:ext cx="357187" cy="854075"/>
            </a:xfrm>
            <a:custGeom>
              <a:avLst/>
              <a:gdLst>
                <a:gd name="connsiteX0" fmla="*/ 240506 w 357187"/>
                <a:gd name="connsiteY0" fmla="*/ 316706 h 854869"/>
                <a:gd name="connsiteX1" fmla="*/ 261937 w 357187"/>
                <a:gd name="connsiteY1" fmla="*/ 688181 h 854869"/>
                <a:gd name="connsiteX2" fmla="*/ 271462 w 357187"/>
                <a:gd name="connsiteY2" fmla="*/ 707231 h 854869"/>
                <a:gd name="connsiteX3" fmla="*/ 357187 w 357187"/>
                <a:gd name="connsiteY3" fmla="*/ 812006 h 854869"/>
                <a:gd name="connsiteX4" fmla="*/ 352425 w 357187"/>
                <a:gd name="connsiteY4" fmla="*/ 835819 h 854869"/>
                <a:gd name="connsiteX5" fmla="*/ 0 w 357187"/>
                <a:gd name="connsiteY5" fmla="*/ 854869 h 854869"/>
                <a:gd name="connsiteX6" fmla="*/ 14287 w 357187"/>
                <a:gd name="connsiteY6" fmla="*/ 816769 h 854869"/>
                <a:gd name="connsiteX7" fmla="*/ 35719 w 357187"/>
                <a:gd name="connsiteY7" fmla="*/ 781050 h 854869"/>
                <a:gd name="connsiteX8" fmla="*/ 54769 w 357187"/>
                <a:gd name="connsiteY8" fmla="*/ 733425 h 854869"/>
                <a:gd name="connsiteX9" fmla="*/ 78581 w 357187"/>
                <a:gd name="connsiteY9" fmla="*/ 654844 h 854869"/>
                <a:gd name="connsiteX10" fmla="*/ 95250 w 357187"/>
                <a:gd name="connsiteY10" fmla="*/ 571500 h 854869"/>
                <a:gd name="connsiteX11" fmla="*/ 119062 w 357187"/>
                <a:gd name="connsiteY11" fmla="*/ 414337 h 854869"/>
                <a:gd name="connsiteX12" fmla="*/ 140494 w 357187"/>
                <a:gd name="connsiteY12" fmla="*/ 214312 h 854869"/>
                <a:gd name="connsiteX13" fmla="*/ 152400 w 357187"/>
                <a:gd name="connsiteY13" fmla="*/ 69056 h 854869"/>
                <a:gd name="connsiteX14" fmla="*/ 157162 w 357187"/>
                <a:gd name="connsiteY14" fmla="*/ 40481 h 854869"/>
                <a:gd name="connsiteX15" fmla="*/ 164306 w 357187"/>
                <a:gd name="connsiteY15" fmla="*/ 19050 h 854869"/>
                <a:gd name="connsiteX16" fmla="*/ 171450 w 357187"/>
                <a:gd name="connsiteY16" fmla="*/ 9525 h 854869"/>
                <a:gd name="connsiteX17" fmla="*/ 180975 w 357187"/>
                <a:gd name="connsiteY17" fmla="*/ 0 h 854869"/>
                <a:gd name="connsiteX18" fmla="*/ 192881 w 357187"/>
                <a:gd name="connsiteY18" fmla="*/ 0 h 854869"/>
                <a:gd name="connsiteX19" fmla="*/ 204787 w 357187"/>
                <a:gd name="connsiteY19" fmla="*/ 2381 h 854869"/>
                <a:gd name="connsiteX20" fmla="*/ 214312 w 357187"/>
                <a:gd name="connsiteY20" fmla="*/ 14287 h 854869"/>
                <a:gd name="connsiteX21" fmla="*/ 221456 w 357187"/>
                <a:gd name="connsiteY21" fmla="*/ 45244 h 854869"/>
                <a:gd name="connsiteX22" fmla="*/ 240506 w 357187"/>
                <a:gd name="connsiteY22" fmla="*/ 316706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187" h="854869">
                  <a:moveTo>
                    <a:pt x="240506" y="316706"/>
                  </a:moveTo>
                  <a:lnTo>
                    <a:pt x="261937" y="688181"/>
                  </a:lnTo>
                  <a:lnTo>
                    <a:pt x="271462" y="707231"/>
                  </a:lnTo>
                  <a:lnTo>
                    <a:pt x="357187" y="812006"/>
                  </a:lnTo>
                  <a:lnTo>
                    <a:pt x="352425" y="835819"/>
                  </a:lnTo>
                  <a:lnTo>
                    <a:pt x="0" y="854869"/>
                  </a:lnTo>
                  <a:lnTo>
                    <a:pt x="14287" y="816769"/>
                  </a:lnTo>
                  <a:lnTo>
                    <a:pt x="35719" y="781050"/>
                  </a:lnTo>
                  <a:lnTo>
                    <a:pt x="54769" y="733425"/>
                  </a:lnTo>
                  <a:lnTo>
                    <a:pt x="78581" y="654844"/>
                  </a:lnTo>
                  <a:lnTo>
                    <a:pt x="95250" y="571500"/>
                  </a:lnTo>
                  <a:lnTo>
                    <a:pt x="119062" y="414337"/>
                  </a:lnTo>
                  <a:lnTo>
                    <a:pt x="140494" y="214312"/>
                  </a:lnTo>
                  <a:lnTo>
                    <a:pt x="152400" y="69056"/>
                  </a:lnTo>
                  <a:lnTo>
                    <a:pt x="157162" y="40481"/>
                  </a:lnTo>
                  <a:lnTo>
                    <a:pt x="164306" y="19050"/>
                  </a:lnTo>
                  <a:lnTo>
                    <a:pt x="171450" y="9525"/>
                  </a:lnTo>
                  <a:lnTo>
                    <a:pt x="180975" y="0"/>
                  </a:lnTo>
                  <a:lnTo>
                    <a:pt x="192881" y="0"/>
                  </a:lnTo>
                  <a:lnTo>
                    <a:pt x="204787" y="2381"/>
                  </a:lnTo>
                  <a:lnTo>
                    <a:pt x="214312" y="14287"/>
                  </a:lnTo>
                  <a:lnTo>
                    <a:pt x="221456" y="45244"/>
                  </a:lnTo>
                  <a:lnTo>
                    <a:pt x="240506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4AF86A7-78EE-4828-9353-8710E0100850}"/>
              </a:ext>
            </a:extLst>
          </p:cNvPr>
          <p:cNvGrpSpPr/>
          <p:nvPr/>
        </p:nvGrpSpPr>
        <p:grpSpPr>
          <a:xfrm>
            <a:off x="2759075" y="1627188"/>
            <a:ext cx="4489450" cy="4257675"/>
            <a:chOff x="2759075" y="1627188"/>
            <a:chExt cx="4489450" cy="4257675"/>
          </a:xfrm>
        </p:grpSpPr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FBC31889-19D3-4612-AD61-35796B3B8DE6}"/>
                </a:ext>
              </a:extLst>
            </p:cNvPr>
            <p:cNvSpPr/>
            <p:nvPr/>
          </p:nvSpPr>
          <p:spPr>
            <a:xfrm rot="16200000">
              <a:off x="2374900" y="2511426"/>
              <a:ext cx="2097087" cy="500062"/>
            </a:xfrm>
            <a:custGeom>
              <a:avLst/>
              <a:gdLst>
                <a:gd name="connsiteX0" fmla="*/ 1050131 w 2097881"/>
                <a:gd name="connsiteY0" fmla="*/ 466725 h 500063"/>
                <a:gd name="connsiteX1" fmla="*/ 523875 w 2097881"/>
                <a:gd name="connsiteY1" fmla="*/ 476250 h 500063"/>
                <a:gd name="connsiteX2" fmla="*/ 307181 w 2097881"/>
                <a:gd name="connsiteY2" fmla="*/ 478632 h 500063"/>
                <a:gd name="connsiteX3" fmla="*/ 197643 w 2097881"/>
                <a:gd name="connsiteY3" fmla="*/ 478632 h 500063"/>
                <a:gd name="connsiteX4" fmla="*/ 145256 w 2097881"/>
                <a:gd name="connsiteY4" fmla="*/ 469107 h 500063"/>
                <a:gd name="connsiteX5" fmla="*/ 114300 w 2097881"/>
                <a:gd name="connsiteY5" fmla="*/ 459582 h 500063"/>
                <a:gd name="connsiteX6" fmla="*/ 76200 w 2097881"/>
                <a:gd name="connsiteY6" fmla="*/ 440532 h 500063"/>
                <a:gd name="connsiteX7" fmla="*/ 42862 w 2097881"/>
                <a:gd name="connsiteY7" fmla="*/ 414338 h 500063"/>
                <a:gd name="connsiteX8" fmla="*/ 14287 w 2097881"/>
                <a:gd name="connsiteY8" fmla="*/ 392907 h 500063"/>
                <a:gd name="connsiteX9" fmla="*/ 0 w 2097881"/>
                <a:gd name="connsiteY9" fmla="*/ 371475 h 500063"/>
                <a:gd name="connsiteX10" fmla="*/ 0 w 2097881"/>
                <a:gd name="connsiteY10" fmla="*/ 345282 h 500063"/>
                <a:gd name="connsiteX11" fmla="*/ 4762 w 2097881"/>
                <a:gd name="connsiteY11" fmla="*/ 330994 h 500063"/>
                <a:gd name="connsiteX12" fmla="*/ 35718 w 2097881"/>
                <a:gd name="connsiteY12" fmla="*/ 302419 h 500063"/>
                <a:gd name="connsiteX13" fmla="*/ 71437 w 2097881"/>
                <a:gd name="connsiteY13" fmla="*/ 283369 h 500063"/>
                <a:gd name="connsiteX14" fmla="*/ 126206 w 2097881"/>
                <a:gd name="connsiteY14" fmla="*/ 257175 h 500063"/>
                <a:gd name="connsiteX15" fmla="*/ 185737 w 2097881"/>
                <a:gd name="connsiteY15" fmla="*/ 238125 h 500063"/>
                <a:gd name="connsiteX16" fmla="*/ 271462 w 2097881"/>
                <a:gd name="connsiteY16" fmla="*/ 221457 h 500063"/>
                <a:gd name="connsiteX17" fmla="*/ 388143 w 2097881"/>
                <a:gd name="connsiteY17" fmla="*/ 209550 h 500063"/>
                <a:gd name="connsiteX18" fmla="*/ 426243 w 2097881"/>
                <a:gd name="connsiteY18" fmla="*/ 219075 h 500063"/>
                <a:gd name="connsiteX19" fmla="*/ 483393 w 2097881"/>
                <a:gd name="connsiteY19" fmla="*/ 226219 h 500063"/>
                <a:gd name="connsiteX20" fmla="*/ 626268 w 2097881"/>
                <a:gd name="connsiteY20" fmla="*/ 233363 h 500063"/>
                <a:gd name="connsiteX21" fmla="*/ 862012 w 2097881"/>
                <a:gd name="connsiteY21" fmla="*/ 226219 h 500063"/>
                <a:gd name="connsiteX22" fmla="*/ 1321593 w 2097881"/>
                <a:gd name="connsiteY22" fmla="*/ 216694 h 500063"/>
                <a:gd name="connsiteX23" fmla="*/ 1700212 w 2097881"/>
                <a:gd name="connsiteY23" fmla="*/ 211932 h 500063"/>
                <a:gd name="connsiteX24" fmla="*/ 1778793 w 2097881"/>
                <a:gd name="connsiteY24" fmla="*/ 209550 h 500063"/>
                <a:gd name="connsiteX25" fmla="*/ 1831181 w 2097881"/>
                <a:gd name="connsiteY25" fmla="*/ 200025 h 500063"/>
                <a:gd name="connsiteX26" fmla="*/ 1881187 w 2097881"/>
                <a:gd name="connsiteY26" fmla="*/ 180975 h 500063"/>
                <a:gd name="connsiteX27" fmla="*/ 1928812 w 2097881"/>
                <a:gd name="connsiteY27" fmla="*/ 154782 h 500063"/>
                <a:gd name="connsiteX28" fmla="*/ 1988343 w 2097881"/>
                <a:gd name="connsiteY28" fmla="*/ 97632 h 500063"/>
                <a:gd name="connsiteX29" fmla="*/ 2026443 w 2097881"/>
                <a:gd name="connsiteY29" fmla="*/ 40482 h 500063"/>
                <a:gd name="connsiteX30" fmla="*/ 2033587 w 2097881"/>
                <a:gd name="connsiteY30" fmla="*/ 14288 h 500063"/>
                <a:gd name="connsiteX31" fmla="*/ 2047875 w 2097881"/>
                <a:gd name="connsiteY31" fmla="*/ 0 h 500063"/>
                <a:gd name="connsiteX32" fmla="*/ 2064543 w 2097881"/>
                <a:gd name="connsiteY32" fmla="*/ 0 h 500063"/>
                <a:gd name="connsiteX33" fmla="*/ 2078831 w 2097881"/>
                <a:gd name="connsiteY33" fmla="*/ 4763 h 500063"/>
                <a:gd name="connsiteX34" fmla="*/ 2093118 w 2097881"/>
                <a:gd name="connsiteY34" fmla="*/ 19050 h 500063"/>
                <a:gd name="connsiteX35" fmla="*/ 2097881 w 2097881"/>
                <a:gd name="connsiteY35" fmla="*/ 40482 h 500063"/>
                <a:gd name="connsiteX36" fmla="*/ 2064543 w 2097881"/>
                <a:gd name="connsiteY36" fmla="*/ 157163 h 500063"/>
                <a:gd name="connsiteX37" fmla="*/ 2014537 w 2097881"/>
                <a:gd name="connsiteY37" fmla="*/ 292894 h 500063"/>
                <a:gd name="connsiteX38" fmla="*/ 1976437 w 2097881"/>
                <a:gd name="connsiteY38" fmla="*/ 359569 h 500063"/>
                <a:gd name="connsiteX39" fmla="*/ 1928812 w 2097881"/>
                <a:gd name="connsiteY39" fmla="*/ 419100 h 500063"/>
                <a:gd name="connsiteX40" fmla="*/ 1878806 w 2097881"/>
                <a:gd name="connsiteY40" fmla="*/ 473869 h 500063"/>
                <a:gd name="connsiteX41" fmla="*/ 1864518 w 2097881"/>
                <a:gd name="connsiteY41" fmla="*/ 492919 h 500063"/>
                <a:gd name="connsiteX42" fmla="*/ 1845468 w 2097881"/>
                <a:gd name="connsiteY42" fmla="*/ 500063 h 500063"/>
                <a:gd name="connsiteX43" fmla="*/ 1807368 w 2097881"/>
                <a:gd name="connsiteY43" fmla="*/ 497682 h 500063"/>
                <a:gd name="connsiteX44" fmla="*/ 1752600 w 2097881"/>
                <a:gd name="connsiteY44" fmla="*/ 481013 h 500063"/>
                <a:gd name="connsiteX45" fmla="*/ 1700212 w 2097881"/>
                <a:gd name="connsiteY45" fmla="*/ 459582 h 500063"/>
                <a:gd name="connsiteX46" fmla="*/ 1662112 w 2097881"/>
                <a:gd name="connsiteY46" fmla="*/ 450057 h 500063"/>
                <a:gd name="connsiteX47" fmla="*/ 1621631 w 2097881"/>
                <a:gd name="connsiteY47" fmla="*/ 447675 h 500063"/>
                <a:gd name="connsiteX48" fmla="*/ 1581150 w 2097881"/>
                <a:gd name="connsiteY48" fmla="*/ 452438 h 500063"/>
                <a:gd name="connsiteX49" fmla="*/ 1050131 w 2097881"/>
                <a:gd name="connsiteY49" fmla="*/ 466725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500063">
                  <a:moveTo>
                    <a:pt x="1050131" y="466725"/>
                  </a:moveTo>
                  <a:lnTo>
                    <a:pt x="523875" y="476250"/>
                  </a:lnTo>
                  <a:lnTo>
                    <a:pt x="307181" y="478632"/>
                  </a:lnTo>
                  <a:lnTo>
                    <a:pt x="197643" y="478632"/>
                  </a:lnTo>
                  <a:lnTo>
                    <a:pt x="145256" y="469107"/>
                  </a:lnTo>
                  <a:lnTo>
                    <a:pt x="114300" y="459582"/>
                  </a:lnTo>
                  <a:lnTo>
                    <a:pt x="76200" y="440532"/>
                  </a:lnTo>
                  <a:lnTo>
                    <a:pt x="42862" y="414338"/>
                  </a:lnTo>
                  <a:lnTo>
                    <a:pt x="14287" y="392907"/>
                  </a:lnTo>
                  <a:lnTo>
                    <a:pt x="0" y="371475"/>
                  </a:lnTo>
                  <a:lnTo>
                    <a:pt x="0" y="345282"/>
                  </a:lnTo>
                  <a:lnTo>
                    <a:pt x="4762" y="330994"/>
                  </a:lnTo>
                  <a:lnTo>
                    <a:pt x="35718" y="302419"/>
                  </a:lnTo>
                  <a:lnTo>
                    <a:pt x="71437" y="283369"/>
                  </a:lnTo>
                  <a:lnTo>
                    <a:pt x="126206" y="257175"/>
                  </a:lnTo>
                  <a:lnTo>
                    <a:pt x="185737" y="238125"/>
                  </a:lnTo>
                  <a:lnTo>
                    <a:pt x="271462" y="221457"/>
                  </a:lnTo>
                  <a:lnTo>
                    <a:pt x="388143" y="209550"/>
                  </a:lnTo>
                  <a:lnTo>
                    <a:pt x="426243" y="219075"/>
                  </a:lnTo>
                  <a:lnTo>
                    <a:pt x="483393" y="226219"/>
                  </a:lnTo>
                  <a:lnTo>
                    <a:pt x="626268" y="233363"/>
                  </a:lnTo>
                  <a:lnTo>
                    <a:pt x="862012" y="226219"/>
                  </a:lnTo>
                  <a:lnTo>
                    <a:pt x="1321593" y="216694"/>
                  </a:lnTo>
                  <a:lnTo>
                    <a:pt x="1700212" y="211932"/>
                  </a:lnTo>
                  <a:lnTo>
                    <a:pt x="1778793" y="209550"/>
                  </a:lnTo>
                  <a:lnTo>
                    <a:pt x="1831181" y="200025"/>
                  </a:lnTo>
                  <a:lnTo>
                    <a:pt x="1881187" y="180975"/>
                  </a:lnTo>
                  <a:lnTo>
                    <a:pt x="1928812" y="154782"/>
                  </a:lnTo>
                  <a:lnTo>
                    <a:pt x="1988343" y="97632"/>
                  </a:lnTo>
                  <a:lnTo>
                    <a:pt x="2026443" y="40482"/>
                  </a:lnTo>
                  <a:lnTo>
                    <a:pt x="2033587" y="14288"/>
                  </a:lnTo>
                  <a:lnTo>
                    <a:pt x="2047875" y="0"/>
                  </a:lnTo>
                  <a:lnTo>
                    <a:pt x="2064543" y="0"/>
                  </a:lnTo>
                  <a:lnTo>
                    <a:pt x="2078831" y="4763"/>
                  </a:lnTo>
                  <a:lnTo>
                    <a:pt x="2093118" y="19050"/>
                  </a:lnTo>
                  <a:lnTo>
                    <a:pt x="2097881" y="40482"/>
                  </a:lnTo>
                  <a:lnTo>
                    <a:pt x="2064543" y="157163"/>
                  </a:lnTo>
                  <a:lnTo>
                    <a:pt x="2014537" y="292894"/>
                  </a:lnTo>
                  <a:lnTo>
                    <a:pt x="1976437" y="359569"/>
                  </a:lnTo>
                  <a:lnTo>
                    <a:pt x="1928812" y="419100"/>
                  </a:lnTo>
                  <a:lnTo>
                    <a:pt x="1878806" y="473869"/>
                  </a:lnTo>
                  <a:lnTo>
                    <a:pt x="1864518" y="492919"/>
                  </a:lnTo>
                  <a:lnTo>
                    <a:pt x="1845468" y="500063"/>
                  </a:lnTo>
                  <a:lnTo>
                    <a:pt x="1807368" y="497682"/>
                  </a:lnTo>
                  <a:lnTo>
                    <a:pt x="1752600" y="481013"/>
                  </a:lnTo>
                  <a:lnTo>
                    <a:pt x="1700212" y="459582"/>
                  </a:lnTo>
                  <a:lnTo>
                    <a:pt x="1662112" y="450057"/>
                  </a:lnTo>
                  <a:lnTo>
                    <a:pt x="1621631" y="447675"/>
                  </a:lnTo>
                  <a:lnTo>
                    <a:pt x="1581150" y="452438"/>
                  </a:lnTo>
                  <a:lnTo>
                    <a:pt x="1050131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71936002-C442-46F0-9B9D-37AC22F00A6D}"/>
                </a:ext>
              </a:extLst>
            </p:cNvPr>
            <p:cNvSpPr/>
            <p:nvPr/>
          </p:nvSpPr>
          <p:spPr>
            <a:xfrm rot="16200000">
              <a:off x="3452019" y="2436019"/>
              <a:ext cx="2058988" cy="488950"/>
            </a:xfrm>
            <a:custGeom>
              <a:avLst/>
              <a:gdLst>
                <a:gd name="connsiteX0" fmla="*/ 1343025 w 2059781"/>
                <a:gd name="connsiteY0" fmla="*/ 459581 h 488156"/>
                <a:gd name="connsiteX1" fmla="*/ 1066800 w 2059781"/>
                <a:gd name="connsiteY1" fmla="*/ 461963 h 488156"/>
                <a:gd name="connsiteX2" fmla="*/ 907256 w 2059781"/>
                <a:gd name="connsiteY2" fmla="*/ 459581 h 488156"/>
                <a:gd name="connsiteX3" fmla="*/ 564356 w 2059781"/>
                <a:gd name="connsiteY3" fmla="*/ 466725 h 488156"/>
                <a:gd name="connsiteX4" fmla="*/ 259556 w 2059781"/>
                <a:gd name="connsiteY4" fmla="*/ 488156 h 488156"/>
                <a:gd name="connsiteX5" fmla="*/ 104775 w 2059781"/>
                <a:gd name="connsiteY5" fmla="*/ 483394 h 488156"/>
                <a:gd name="connsiteX6" fmla="*/ 76200 w 2059781"/>
                <a:gd name="connsiteY6" fmla="*/ 464344 h 488156"/>
                <a:gd name="connsiteX7" fmla="*/ 42863 w 2059781"/>
                <a:gd name="connsiteY7" fmla="*/ 433388 h 488156"/>
                <a:gd name="connsiteX8" fmla="*/ 16669 w 2059781"/>
                <a:gd name="connsiteY8" fmla="*/ 402431 h 488156"/>
                <a:gd name="connsiteX9" fmla="*/ 4763 w 2059781"/>
                <a:gd name="connsiteY9" fmla="*/ 376238 h 488156"/>
                <a:gd name="connsiteX10" fmla="*/ 0 w 2059781"/>
                <a:gd name="connsiteY10" fmla="*/ 354806 h 488156"/>
                <a:gd name="connsiteX11" fmla="*/ 2381 w 2059781"/>
                <a:gd name="connsiteY11" fmla="*/ 328613 h 488156"/>
                <a:gd name="connsiteX12" fmla="*/ 16669 w 2059781"/>
                <a:gd name="connsiteY12" fmla="*/ 309563 h 488156"/>
                <a:gd name="connsiteX13" fmla="*/ 38100 w 2059781"/>
                <a:gd name="connsiteY13" fmla="*/ 292894 h 488156"/>
                <a:gd name="connsiteX14" fmla="*/ 76200 w 2059781"/>
                <a:gd name="connsiteY14" fmla="*/ 276225 h 488156"/>
                <a:gd name="connsiteX15" fmla="*/ 126206 w 2059781"/>
                <a:gd name="connsiteY15" fmla="*/ 261938 h 488156"/>
                <a:gd name="connsiteX16" fmla="*/ 200025 w 2059781"/>
                <a:gd name="connsiteY16" fmla="*/ 247650 h 488156"/>
                <a:gd name="connsiteX17" fmla="*/ 326231 w 2059781"/>
                <a:gd name="connsiteY17" fmla="*/ 242888 h 488156"/>
                <a:gd name="connsiteX18" fmla="*/ 700088 w 2059781"/>
                <a:gd name="connsiteY18" fmla="*/ 235744 h 488156"/>
                <a:gd name="connsiteX19" fmla="*/ 1128713 w 2059781"/>
                <a:gd name="connsiteY19" fmla="*/ 226219 h 488156"/>
                <a:gd name="connsiteX20" fmla="*/ 1524000 w 2059781"/>
                <a:gd name="connsiteY20" fmla="*/ 211931 h 488156"/>
                <a:gd name="connsiteX21" fmla="*/ 1633538 w 2059781"/>
                <a:gd name="connsiteY21" fmla="*/ 209550 h 488156"/>
                <a:gd name="connsiteX22" fmla="*/ 1707356 w 2059781"/>
                <a:gd name="connsiteY22" fmla="*/ 202406 h 488156"/>
                <a:gd name="connsiteX23" fmla="*/ 1747838 w 2059781"/>
                <a:gd name="connsiteY23" fmla="*/ 192881 h 488156"/>
                <a:gd name="connsiteX24" fmla="*/ 1795463 w 2059781"/>
                <a:gd name="connsiteY24" fmla="*/ 176213 h 488156"/>
                <a:gd name="connsiteX25" fmla="*/ 1840706 w 2059781"/>
                <a:gd name="connsiteY25" fmla="*/ 150019 h 488156"/>
                <a:gd name="connsiteX26" fmla="*/ 1881188 w 2059781"/>
                <a:gd name="connsiteY26" fmla="*/ 119063 h 488156"/>
                <a:gd name="connsiteX27" fmla="*/ 1966913 w 2059781"/>
                <a:gd name="connsiteY27" fmla="*/ 47625 h 488156"/>
                <a:gd name="connsiteX28" fmla="*/ 1995488 w 2059781"/>
                <a:gd name="connsiteY28" fmla="*/ 19050 h 488156"/>
                <a:gd name="connsiteX29" fmla="*/ 2016919 w 2059781"/>
                <a:gd name="connsiteY29" fmla="*/ 4763 h 488156"/>
                <a:gd name="connsiteX30" fmla="*/ 2035969 w 2059781"/>
                <a:gd name="connsiteY30" fmla="*/ 0 h 488156"/>
                <a:gd name="connsiteX31" fmla="*/ 2047875 w 2059781"/>
                <a:gd name="connsiteY31" fmla="*/ 0 h 488156"/>
                <a:gd name="connsiteX32" fmla="*/ 2055019 w 2059781"/>
                <a:gd name="connsiteY32" fmla="*/ 4763 h 488156"/>
                <a:gd name="connsiteX33" fmla="*/ 2059781 w 2059781"/>
                <a:gd name="connsiteY33" fmla="*/ 11906 h 488156"/>
                <a:gd name="connsiteX34" fmla="*/ 2057400 w 2059781"/>
                <a:gd name="connsiteY34" fmla="*/ 28575 h 488156"/>
                <a:gd name="connsiteX35" fmla="*/ 2038350 w 2059781"/>
                <a:gd name="connsiteY35" fmla="*/ 92869 h 488156"/>
                <a:gd name="connsiteX36" fmla="*/ 1990725 w 2059781"/>
                <a:gd name="connsiteY36" fmla="*/ 216694 h 488156"/>
                <a:gd name="connsiteX37" fmla="*/ 1945481 w 2059781"/>
                <a:gd name="connsiteY37" fmla="*/ 333375 h 488156"/>
                <a:gd name="connsiteX38" fmla="*/ 1881188 w 2059781"/>
                <a:gd name="connsiteY38" fmla="*/ 454819 h 488156"/>
                <a:gd name="connsiteX39" fmla="*/ 1733550 w 2059781"/>
                <a:gd name="connsiteY39" fmla="*/ 440531 h 488156"/>
                <a:gd name="connsiteX40" fmla="*/ 1343025 w 2059781"/>
                <a:gd name="connsiteY40" fmla="*/ 459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9781" h="488156">
                  <a:moveTo>
                    <a:pt x="1343025" y="459581"/>
                  </a:moveTo>
                  <a:lnTo>
                    <a:pt x="1066800" y="461963"/>
                  </a:lnTo>
                  <a:lnTo>
                    <a:pt x="907256" y="459581"/>
                  </a:lnTo>
                  <a:lnTo>
                    <a:pt x="564356" y="466725"/>
                  </a:lnTo>
                  <a:lnTo>
                    <a:pt x="259556" y="488156"/>
                  </a:lnTo>
                  <a:lnTo>
                    <a:pt x="104775" y="483394"/>
                  </a:lnTo>
                  <a:lnTo>
                    <a:pt x="76200" y="464344"/>
                  </a:lnTo>
                  <a:lnTo>
                    <a:pt x="42863" y="433388"/>
                  </a:lnTo>
                  <a:lnTo>
                    <a:pt x="16669" y="402431"/>
                  </a:lnTo>
                  <a:lnTo>
                    <a:pt x="4763" y="376238"/>
                  </a:lnTo>
                  <a:lnTo>
                    <a:pt x="0" y="354806"/>
                  </a:lnTo>
                  <a:lnTo>
                    <a:pt x="2381" y="328613"/>
                  </a:lnTo>
                  <a:lnTo>
                    <a:pt x="16669" y="309563"/>
                  </a:lnTo>
                  <a:lnTo>
                    <a:pt x="38100" y="292894"/>
                  </a:lnTo>
                  <a:lnTo>
                    <a:pt x="76200" y="276225"/>
                  </a:lnTo>
                  <a:lnTo>
                    <a:pt x="126206" y="261938"/>
                  </a:lnTo>
                  <a:lnTo>
                    <a:pt x="200025" y="247650"/>
                  </a:lnTo>
                  <a:lnTo>
                    <a:pt x="326231" y="242888"/>
                  </a:lnTo>
                  <a:lnTo>
                    <a:pt x="700088" y="235744"/>
                  </a:lnTo>
                  <a:lnTo>
                    <a:pt x="1128713" y="226219"/>
                  </a:lnTo>
                  <a:lnTo>
                    <a:pt x="1524000" y="211931"/>
                  </a:lnTo>
                  <a:lnTo>
                    <a:pt x="1633538" y="209550"/>
                  </a:lnTo>
                  <a:lnTo>
                    <a:pt x="1707356" y="202406"/>
                  </a:lnTo>
                  <a:lnTo>
                    <a:pt x="1747838" y="192881"/>
                  </a:lnTo>
                  <a:lnTo>
                    <a:pt x="1795463" y="176213"/>
                  </a:lnTo>
                  <a:lnTo>
                    <a:pt x="1840706" y="150019"/>
                  </a:lnTo>
                  <a:lnTo>
                    <a:pt x="1881188" y="119063"/>
                  </a:lnTo>
                  <a:lnTo>
                    <a:pt x="1966913" y="47625"/>
                  </a:lnTo>
                  <a:lnTo>
                    <a:pt x="1995488" y="19050"/>
                  </a:lnTo>
                  <a:lnTo>
                    <a:pt x="2016919" y="4763"/>
                  </a:lnTo>
                  <a:lnTo>
                    <a:pt x="2035969" y="0"/>
                  </a:lnTo>
                  <a:lnTo>
                    <a:pt x="2047875" y="0"/>
                  </a:lnTo>
                  <a:lnTo>
                    <a:pt x="2055019" y="4763"/>
                  </a:lnTo>
                  <a:lnTo>
                    <a:pt x="2059781" y="11906"/>
                  </a:lnTo>
                  <a:cubicBezTo>
                    <a:pt x="2057270" y="26977"/>
                    <a:pt x="2057400" y="21366"/>
                    <a:pt x="2057400" y="28575"/>
                  </a:cubicBezTo>
                  <a:lnTo>
                    <a:pt x="2038350" y="92869"/>
                  </a:lnTo>
                  <a:lnTo>
                    <a:pt x="1990725" y="216694"/>
                  </a:lnTo>
                  <a:lnTo>
                    <a:pt x="1945481" y="333375"/>
                  </a:lnTo>
                  <a:lnTo>
                    <a:pt x="1881188" y="454819"/>
                  </a:lnTo>
                  <a:lnTo>
                    <a:pt x="1733550" y="440531"/>
                  </a:lnTo>
                  <a:lnTo>
                    <a:pt x="134302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5FDBE9B5-C6EA-46DF-9F4D-49B7C685E04D}"/>
                </a:ext>
              </a:extLst>
            </p:cNvPr>
            <p:cNvSpPr/>
            <p:nvPr/>
          </p:nvSpPr>
          <p:spPr>
            <a:xfrm rot="16200000">
              <a:off x="4500563" y="1716088"/>
              <a:ext cx="1985962" cy="1808162"/>
            </a:xfrm>
            <a:custGeom>
              <a:avLst/>
              <a:gdLst>
                <a:gd name="connsiteX0" fmla="*/ 814388 w 1985963"/>
                <a:gd name="connsiteY0" fmla="*/ 1647825 h 1807369"/>
                <a:gd name="connsiteX1" fmla="*/ 445294 w 1985963"/>
                <a:gd name="connsiteY1" fmla="*/ 1614488 h 1807369"/>
                <a:gd name="connsiteX2" fmla="*/ 250032 w 1985963"/>
                <a:gd name="connsiteY2" fmla="*/ 1597819 h 1807369"/>
                <a:gd name="connsiteX3" fmla="*/ 150019 w 1985963"/>
                <a:gd name="connsiteY3" fmla="*/ 1588294 h 1807369"/>
                <a:gd name="connsiteX4" fmla="*/ 95250 w 1985963"/>
                <a:gd name="connsiteY4" fmla="*/ 1578769 h 1807369"/>
                <a:gd name="connsiteX5" fmla="*/ 50007 w 1985963"/>
                <a:gd name="connsiteY5" fmla="*/ 1562100 h 1807369"/>
                <a:gd name="connsiteX6" fmla="*/ 26194 w 1985963"/>
                <a:gd name="connsiteY6" fmla="*/ 1545431 h 1807369"/>
                <a:gd name="connsiteX7" fmla="*/ 9525 w 1985963"/>
                <a:gd name="connsiteY7" fmla="*/ 1521619 h 1807369"/>
                <a:gd name="connsiteX8" fmla="*/ 0 w 1985963"/>
                <a:gd name="connsiteY8" fmla="*/ 1490663 h 1807369"/>
                <a:gd name="connsiteX9" fmla="*/ 0 w 1985963"/>
                <a:gd name="connsiteY9" fmla="*/ 1459706 h 1807369"/>
                <a:gd name="connsiteX10" fmla="*/ 7144 w 1985963"/>
                <a:gd name="connsiteY10" fmla="*/ 1433513 h 1807369"/>
                <a:gd name="connsiteX11" fmla="*/ 21432 w 1985963"/>
                <a:gd name="connsiteY11" fmla="*/ 1412081 h 1807369"/>
                <a:gd name="connsiteX12" fmla="*/ 50007 w 1985963"/>
                <a:gd name="connsiteY12" fmla="*/ 1385888 h 1807369"/>
                <a:gd name="connsiteX13" fmla="*/ 102394 w 1985963"/>
                <a:gd name="connsiteY13" fmla="*/ 1354931 h 1807369"/>
                <a:gd name="connsiteX14" fmla="*/ 266700 w 1985963"/>
                <a:gd name="connsiteY14" fmla="*/ 1385888 h 1807369"/>
                <a:gd name="connsiteX15" fmla="*/ 569119 w 1985963"/>
                <a:gd name="connsiteY15" fmla="*/ 1395413 h 1807369"/>
                <a:gd name="connsiteX16" fmla="*/ 895350 w 1985963"/>
                <a:gd name="connsiteY16" fmla="*/ 1407319 h 1807369"/>
                <a:gd name="connsiteX17" fmla="*/ 1102519 w 1985963"/>
                <a:gd name="connsiteY17" fmla="*/ 1431131 h 1807369"/>
                <a:gd name="connsiteX18" fmla="*/ 1381125 w 1985963"/>
                <a:gd name="connsiteY18" fmla="*/ 1440656 h 1807369"/>
                <a:gd name="connsiteX19" fmla="*/ 1583532 w 1985963"/>
                <a:gd name="connsiteY19" fmla="*/ 1447800 h 1807369"/>
                <a:gd name="connsiteX20" fmla="*/ 1683544 w 1985963"/>
                <a:gd name="connsiteY20" fmla="*/ 1452563 h 1807369"/>
                <a:gd name="connsiteX21" fmla="*/ 1712119 w 1985963"/>
                <a:gd name="connsiteY21" fmla="*/ 1447800 h 1807369"/>
                <a:gd name="connsiteX22" fmla="*/ 1738313 w 1985963"/>
                <a:gd name="connsiteY22" fmla="*/ 1440656 h 1807369"/>
                <a:gd name="connsiteX23" fmla="*/ 1752600 w 1985963"/>
                <a:gd name="connsiteY23" fmla="*/ 1428750 h 1807369"/>
                <a:gd name="connsiteX24" fmla="*/ 1764507 w 1985963"/>
                <a:gd name="connsiteY24" fmla="*/ 1400175 h 1807369"/>
                <a:gd name="connsiteX25" fmla="*/ 1769269 w 1985963"/>
                <a:gd name="connsiteY25" fmla="*/ 1357313 h 1807369"/>
                <a:gd name="connsiteX26" fmla="*/ 1733550 w 1985963"/>
                <a:gd name="connsiteY26" fmla="*/ 1040606 h 1807369"/>
                <a:gd name="connsiteX27" fmla="*/ 1693069 w 1985963"/>
                <a:gd name="connsiteY27" fmla="*/ 678656 h 1807369"/>
                <a:gd name="connsiteX28" fmla="*/ 1640682 w 1985963"/>
                <a:gd name="connsiteY28" fmla="*/ 304800 h 1807369"/>
                <a:gd name="connsiteX29" fmla="*/ 1604963 w 1985963"/>
                <a:gd name="connsiteY29" fmla="*/ 50006 h 1807369"/>
                <a:gd name="connsiteX30" fmla="*/ 1804988 w 1985963"/>
                <a:gd name="connsiteY30" fmla="*/ 0 h 1807369"/>
                <a:gd name="connsiteX31" fmla="*/ 1814513 w 1985963"/>
                <a:gd name="connsiteY31" fmla="*/ 242888 h 1807369"/>
                <a:gd name="connsiteX32" fmla="*/ 1838325 w 1985963"/>
                <a:gd name="connsiteY32" fmla="*/ 492919 h 1807369"/>
                <a:gd name="connsiteX33" fmla="*/ 1859757 w 1985963"/>
                <a:gd name="connsiteY33" fmla="*/ 700088 h 1807369"/>
                <a:gd name="connsiteX34" fmla="*/ 1883569 w 1985963"/>
                <a:gd name="connsiteY34" fmla="*/ 921544 h 1807369"/>
                <a:gd name="connsiteX35" fmla="*/ 1914525 w 1985963"/>
                <a:gd name="connsiteY35" fmla="*/ 1143000 h 1807369"/>
                <a:gd name="connsiteX36" fmla="*/ 1950244 w 1985963"/>
                <a:gd name="connsiteY36" fmla="*/ 1352550 h 1807369"/>
                <a:gd name="connsiteX37" fmla="*/ 1962150 w 1985963"/>
                <a:gd name="connsiteY37" fmla="*/ 1381125 h 1807369"/>
                <a:gd name="connsiteX38" fmla="*/ 1985963 w 1985963"/>
                <a:gd name="connsiteY38" fmla="*/ 1440656 h 1807369"/>
                <a:gd name="connsiteX39" fmla="*/ 1985963 w 1985963"/>
                <a:gd name="connsiteY39" fmla="*/ 1459706 h 1807369"/>
                <a:gd name="connsiteX40" fmla="*/ 1935957 w 1985963"/>
                <a:gd name="connsiteY40" fmla="*/ 1552575 h 1807369"/>
                <a:gd name="connsiteX41" fmla="*/ 1881188 w 1985963"/>
                <a:gd name="connsiteY41" fmla="*/ 1650206 h 1807369"/>
                <a:gd name="connsiteX42" fmla="*/ 1816894 w 1985963"/>
                <a:gd name="connsiteY42" fmla="*/ 1735931 h 1807369"/>
                <a:gd name="connsiteX43" fmla="*/ 1771650 w 1985963"/>
                <a:gd name="connsiteY43" fmla="*/ 1776413 h 1807369"/>
                <a:gd name="connsiteX44" fmla="*/ 1740694 w 1985963"/>
                <a:gd name="connsiteY44" fmla="*/ 1797844 h 1807369"/>
                <a:gd name="connsiteX45" fmla="*/ 1712119 w 1985963"/>
                <a:gd name="connsiteY45" fmla="*/ 1807369 h 1807369"/>
                <a:gd name="connsiteX46" fmla="*/ 1685925 w 1985963"/>
                <a:gd name="connsiteY46" fmla="*/ 1807369 h 1807369"/>
                <a:gd name="connsiteX47" fmla="*/ 1662113 w 1985963"/>
                <a:gd name="connsiteY47" fmla="*/ 1797844 h 1807369"/>
                <a:gd name="connsiteX48" fmla="*/ 1635919 w 1985963"/>
                <a:gd name="connsiteY48" fmla="*/ 1776413 h 1807369"/>
                <a:gd name="connsiteX49" fmla="*/ 1619250 w 1985963"/>
                <a:gd name="connsiteY49" fmla="*/ 1747838 h 1807369"/>
                <a:gd name="connsiteX50" fmla="*/ 1593057 w 1985963"/>
                <a:gd name="connsiteY50" fmla="*/ 1728788 h 1807369"/>
                <a:gd name="connsiteX51" fmla="*/ 1543050 w 1985963"/>
                <a:gd name="connsiteY51" fmla="*/ 1712119 h 1807369"/>
                <a:gd name="connsiteX52" fmla="*/ 1478757 w 1985963"/>
                <a:gd name="connsiteY52" fmla="*/ 1697831 h 1807369"/>
                <a:gd name="connsiteX53" fmla="*/ 1352550 w 1985963"/>
                <a:gd name="connsiteY53" fmla="*/ 1688306 h 1807369"/>
                <a:gd name="connsiteX54" fmla="*/ 814388 w 1985963"/>
                <a:gd name="connsiteY54" fmla="*/ 1647825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85963" h="1807369">
                  <a:moveTo>
                    <a:pt x="814388" y="1647825"/>
                  </a:moveTo>
                  <a:lnTo>
                    <a:pt x="445294" y="1614488"/>
                  </a:lnTo>
                  <a:lnTo>
                    <a:pt x="250032" y="1597819"/>
                  </a:lnTo>
                  <a:lnTo>
                    <a:pt x="150019" y="1588294"/>
                  </a:lnTo>
                  <a:lnTo>
                    <a:pt x="95250" y="1578769"/>
                  </a:lnTo>
                  <a:lnTo>
                    <a:pt x="50007" y="1562100"/>
                  </a:lnTo>
                  <a:lnTo>
                    <a:pt x="26194" y="1545431"/>
                  </a:lnTo>
                  <a:lnTo>
                    <a:pt x="9525" y="1521619"/>
                  </a:lnTo>
                  <a:lnTo>
                    <a:pt x="0" y="1490663"/>
                  </a:lnTo>
                  <a:lnTo>
                    <a:pt x="0" y="1459706"/>
                  </a:lnTo>
                  <a:lnTo>
                    <a:pt x="7144" y="1433513"/>
                  </a:lnTo>
                  <a:lnTo>
                    <a:pt x="21432" y="1412081"/>
                  </a:lnTo>
                  <a:lnTo>
                    <a:pt x="50007" y="1385888"/>
                  </a:lnTo>
                  <a:lnTo>
                    <a:pt x="102394" y="1354931"/>
                  </a:lnTo>
                  <a:lnTo>
                    <a:pt x="266700" y="1385888"/>
                  </a:lnTo>
                  <a:lnTo>
                    <a:pt x="569119" y="1395413"/>
                  </a:lnTo>
                  <a:lnTo>
                    <a:pt x="895350" y="1407319"/>
                  </a:lnTo>
                  <a:lnTo>
                    <a:pt x="1102519" y="1431131"/>
                  </a:lnTo>
                  <a:cubicBezTo>
                    <a:pt x="1195387" y="1434333"/>
                    <a:pt x="1288202" y="1440656"/>
                    <a:pt x="1381125" y="1440656"/>
                  </a:cubicBezTo>
                  <a:lnTo>
                    <a:pt x="1583532" y="1447800"/>
                  </a:lnTo>
                  <a:lnTo>
                    <a:pt x="1683544" y="1452563"/>
                  </a:lnTo>
                  <a:lnTo>
                    <a:pt x="1712119" y="1447800"/>
                  </a:lnTo>
                  <a:lnTo>
                    <a:pt x="1738313" y="1440656"/>
                  </a:lnTo>
                  <a:lnTo>
                    <a:pt x="1752600" y="1428750"/>
                  </a:lnTo>
                  <a:lnTo>
                    <a:pt x="1764507" y="1400175"/>
                  </a:lnTo>
                  <a:lnTo>
                    <a:pt x="1769269" y="1357313"/>
                  </a:lnTo>
                  <a:lnTo>
                    <a:pt x="1733550" y="1040606"/>
                  </a:lnTo>
                  <a:lnTo>
                    <a:pt x="1693069" y="678656"/>
                  </a:lnTo>
                  <a:lnTo>
                    <a:pt x="1640682" y="304800"/>
                  </a:lnTo>
                  <a:lnTo>
                    <a:pt x="1604963" y="50006"/>
                  </a:lnTo>
                  <a:lnTo>
                    <a:pt x="1804988" y="0"/>
                  </a:lnTo>
                  <a:lnTo>
                    <a:pt x="1814513" y="242888"/>
                  </a:lnTo>
                  <a:lnTo>
                    <a:pt x="1838325" y="492919"/>
                  </a:lnTo>
                  <a:lnTo>
                    <a:pt x="1859757" y="700088"/>
                  </a:lnTo>
                  <a:lnTo>
                    <a:pt x="1883569" y="921544"/>
                  </a:lnTo>
                  <a:lnTo>
                    <a:pt x="1914525" y="1143000"/>
                  </a:lnTo>
                  <a:lnTo>
                    <a:pt x="1950244" y="1352550"/>
                  </a:lnTo>
                  <a:lnTo>
                    <a:pt x="1962150" y="1381125"/>
                  </a:lnTo>
                  <a:lnTo>
                    <a:pt x="1985963" y="1440656"/>
                  </a:lnTo>
                  <a:lnTo>
                    <a:pt x="1985963" y="1459706"/>
                  </a:lnTo>
                  <a:lnTo>
                    <a:pt x="1935957" y="1552575"/>
                  </a:lnTo>
                  <a:lnTo>
                    <a:pt x="1881188" y="1650206"/>
                  </a:lnTo>
                  <a:lnTo>
                    <a:pt x="1816894" y="1735931"/>
                  </a:lnTo>
                  <a:lnTo>
                    <a:pt x="1771650" y="1776413"/>
                  </a:lnTo>
                  <a:lnTo>
                    <a:pt x="1740694" y="1797844"/>
                  </a:lnTo>
                  <a:lnTo>
                    <a:pt x="1712119" y="1807369"/>
                  </a:lnTo>
                  <a:lnTo>
                    <a:pt x="1685925" y="1807369"/>
                  </a:lnTo>
                  <a:lnTo>
                    <a:pt x="1662113" y="1797844"/>
                  </a:lnTo>
                  <a:lnTo>
                    <a:pt x="1635919" y="1776413"/>
                  </a:lnTo>
                  <a:lnTo>
                    <a:pt x="1619250" y="1747838"/>
                  </a:lnTo>
                  <a:lnTo>
                    <a:pt x="1593057" y="1728788"/>
                  </a:lnTo>
                  <a:lnTo>
                    <a:pt x="1543050" y="1712119"/>
                  </a:lnTo>
                  <a:lnTo>
                    <a:pt x="1478757" y="1697831"/>
                  </a:lnTo>
                  <a:lnTo>
                    <a:pt x="1352550" y="1688306"/>
                  </a:lnTo>
                  <a:lnTo>
                    <a:pt x="814388" y="1647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5E20E762-A1EA-4362-AB70-B6CE81A16FBE}"/>
                </a:ext>
              </a:extLst>
            </p:cNvPr>
            <p:cNvSpPr/>
            <p:nvPr/>
          </p:nvSpPr>
          <p:spPr>
            <a:xfrm>
              <a:off x="4622800" y="2490788"/>
              <a:ext cx="1449388" cy="323850"/>
            </a:xfrm>
            <a:custGeom>
              <a:avLst/>
              <a:gdLst>
                <a:gd name="connsiteX0" fmla="*/ 566738 w 1450182"/>
                <a:gd name="connsiteY0" fmla="*/ 250031 h 323850"/>
                <a:gd name="connsiteX1" fmla="*/ 328613 w 1450182"/>
                <a:gd name="connsiteY1" fmla="*/ 276225 h 323850"/>
                <a:gd name="connsiteX2" fmla="*/ 11907 w 1450182"/>
                <a:gd name="connsiteY2" fmla="*/ 323850 h 323850"/>
                <a:gd name="connsiteX3" fmla="*/ 0 w 1450182"/>
                <a:gd name="connsiteY3" fmla="*/ 145256 h 323850"/>
                <a:gd name="connsiteX4" fmla="*/ 245269 w 1450182"/>
                <a:gd name="connsiteY4" fmla="*/ 116681 h 323850"/>
                <a:gd name="connsiteX5" fmla="*/ 602457 w 1450182"/>
                <a:gd name="connsiteY5" fmla="*/ 73818 h 323850"/>
                <a:gd name="connsiteX6" fmla="*/ 847725 w 1450182"/>
                <a:gd name="connsiteY6" fmla="*/ 45243 h 323850"/>
                <a:gd name="connsiteX7" fmla="*/ 1076325 w 1450182"/>
                <a:gd name="connsiteY7" fmla="*/ 19050 h 323850"/>
                <a:gd name="connsiteX8" fmla="*/ 1254919 w 1450182"/>
                <a:gd name="connsiteY8" fmla="*/ 2381 h 323850"/>
                <a:gd name="connsiteX9" fmla="*/ 1314450 w 1450182"/>
                <a:gd name="connsiteY9" fmla="*/ 0 h 323850"/>
                <a:gd name="connsiteX10" fmla="*/ 1371600 w 1450182"/>
                <a:gd name="connsiteY10" fmla="*/ 7143 h 323850"/>
                <a:gd name="connsiteX11" fmla="*/ 1450182 w 1450182"/>
                <a:gd name="connsiteY11" fmla="*/ 35718 h 323850"/>
                <a:gd name="connsiteX12" fmla="*/ 1440657 w 1450182"/>
                <a:gd name="connsiteY12" fmla="*/ 228600 h 323850"/>
                <a:gd name="connsiteX13" fmla="*/ 1097757 w 1450182"/>
                <a:gd name="connsiteY13" fmla="*/ 219075 h 323850"/>
                <a:gd name="connsiteX14" fmla="*/ 866775 w 1450182"/>
                <a:gd name="connsiteY14" fmla="*/ 226218 h 323850"/>
                <a:gd name="connsiteX15" fmla="*/ 566738 w 1450182"/>
                <a:gd name="connsiteY15" fmla="*/ 25003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0182" h="323850">
                  <a:moveTo>
                    <a:pt x="566738" y="250031"/>
                  </a:moveTo>
                  <a:lnTo>
                    <a:pt x="328613" y="276225"/>
                  </a:lnTo>
                  <a:lnTo>
                    <a:pt x="11907" y="323850"/>
                  </a:lnTo>
                  <a:lnTo>
                    <a:pt x="0" y="145256"/>
                  </a:lnTo>
                  <a:lnTo>
                    <a:pt x="245269" y="116681"/>
                  </a:lnTo>
                  <a:lnTo>
                    <a:pt x="602457" y="73818"/>
                  </a:lnTo>
                  <a:lnTo>
                    <a:pt x="847725" y="45243"/>
                  </a:lnTo>
                  <a:lnTo>
                    <a:pt x="1076325" y="19050"/>
                  </a:lnTo>
                  <a:lnTo>
                    <a:pt x="1254919" y="2381"/>
                  </a:lnTo>
                  <a:lnTo>
                    <a:pt x="1314450" y="0"/>
                  </a:lnTo>
                  <a:lnTo>
                    <a:pt x="1371600" y="7143"/>
                  </a:lnTo>
                  <a:lnTo>
                    <a:pt x="1450182" y="35718"/>
                  </a:lnTo>
                  <a:lnTo>
                    <a:pt x="1440657" y="228600"/>
                  </a:lnTo>
                  <a:lnTo>
                    <a:pt x="1097757" y="219075"/>
                  </a:lnTo>
                  <a:lnTo>
                    <a:pt x="866775" y="226218"/>
                  </a:lnTo>
                  <a:lnTo>
                    <a:pt x="56673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D06CA9B2-AF72-4D19-A1DE-7791EFFD848F}"/>
                </a:ext>
              </a:extLst>
            </p:cNvPr>
            <p:cNvSpPr/>
            <p:nvPr/>
          </p:nvSpPr>
          <p:spPr>
            <a:xfrm>
              <a:off x="4622800" y="3309938"/>
              <a:ext cx="1414463" cy="307975"/>
            </a:xfrm>
            <a:custGeom>
              <a:avLst/>
              <a:gdLst>
                <a:gd name="connsiteX0" fmla="*/ 685800 w 1414463"/>
                <a:gd name="connsiteY0" fmla="*/ 230981 h 307181"/>
                <a:gd name="connsiteX1" fmla="*/ 311944 w 1414463"/>
                <a:gd name="connsiteY1" fmla="*/ 271462 h 307181"/>
                <a:gd name="connsiteX2" fmla="*/ 19050 w 1414463"/>
                <a:gd name="connsiteY2" fmla="*/ 307181 h 307181"/>
                <a:gd name="connsiteX3" fmla="*/ 0 w 1414463"/>
                <a:gd name="connsiteY3" fmla="*/ 133350 h 307181"/>
                <a:gd name="connsiteX4" fmla="*/ 271463 w 1414463"/>
                <a:gd name="connsiteY4" fmla="*/ 102393 h 307181"/>
                <a:gd name="connsiteX5" fmla="*/ 640557 w 1414463"/>
                <a:gd name="connsiteY5" fmla="*/ 66675 h 307181"/>
                <a:gd name="connsiteX6" fmla="*/ 985838 w 1414463"/>
                <a:gd name="connsiteY6" fmla="*/ 30956 h 307181"/>
                <a:gd name="connsiteX7" fmla="*/ 1152525 w 1414463"/>
                <a:gd name="connsiteY7" fmla="*/ 9525 h 307181"/>
                <a:gd name="connsiteX8" fmla="*/ 1197769 w 1414463"/>
                <a:gd name="connsiteY8" fmla="*/ 2381 h 307181"/>
                <a:gd name="connsiteX9" fmla="*/ 1240632 w 1414463"/>
                <a:gd name="connsiteY9" fmla="*/ 0 h 307181"/>
                <a:gd name="connsiteX10" fmla="*/ 1281113 w 1414463"/>
                <a:gd name="connsiteY10" fmla="*/ 4762 h 307181"/>
                <a:gd name="connsiteX11" fmla="*/ 1321594 w 1414463"/>
                <a:gd name="connsiteY11" fmla="*/ 14287 h 307181"/>
                <a:gd name="connsiteX12" fmla="*/ 1414463 w 1414463"/>
                <a:gd name="connsiteY12" fmla="*/ 47625 h 307181"/>
                <a:gd name="connsiteX13" fmla="*/ 1409700 w 1414463"/>
                <a:gd name="connsiteY13" fmla="*/ 209550 h 307181"/>
                <a:gd name="connsiteX14" fmla="*/ 1107282 w 1414463"/>
                <a:gd name="connsiteY14" fmla="*/ 214312 h 307181"/>
                <a:gd name="connsiteX15" fmla="*/ 685800 w 1414463"/>
                <a:gd name="connsiteY15" fmla="*/ 2309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4463" h="307181">
                  <a:moveTo>
                    <a:pt x="685800" y="230981"/>
                  </a:moveTo>
                  <a:lnTo>
                    <a:pt x="311944" y="271462"/>
                  </a:lnTo>
                  <a:lnTo>
                    <a:pt x="19050" y="307181"/>
                  </a:lnTo>
                  <a:lnTo>
                    <a:pt x="0" y="133350"/>
                  </a:lnTo>
                  <a:lnTo>
                    <a:pt x="271463" y="102393"/>
                  </a:lnTo>
                  <a:lnTo>
                    <a:pt x="640557" y="66675"/>
                  </a:lnTo>
                  <a:lnTo>
                    <a:pt x="985838" y="30956"/>
                  </a:lnTo>
                  <a:lnTo>
                    <a:pt x="1152525" y="9525"/>
                  </a:lnTo>
                  <a:lnTo>
                    <a:pt x="1197769" y="2381"/>
                  </a:lnTo>
                  <a:lnTo>
                    <a:pt x="1240632" y="0"/>
                  </a:lnTo>
                  <a:lnTo>
                    <a:pt x="1281113" y="4762"/>
                  </a:lnTo>
                  <a:lnTo>
                    <a:pt x="1321594" y="14287"/>
                  </a:lnTo>
                  <a:lnTo>
                    <a:pt x="1414463" y="47625"/>
                  </a:lnTo>
                  <a:lnTo>
                    <a:pt x="1409700" y="209550"/>
                  </a:lnTo>
                  <a:lnTo>
                    <a:pt x="1107282" y="214312"/>
                  </a:lnTo>
                  <a:lnTo>
                    <a:pt x="6858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207568A5-7409-420E-AF59-A4E9553C845A}"/>
                </a:ext>
              </a:extLst>
            </p:cNvPr>
            <p:cNvSpPr/>
            <p:nvPr/>
          </p:nvSpPr>
          <p:spPr>
            <a:xfrm>
              <a:off x="2759075" y="3924300"/>
              <a:ext cx="1682750" cy="1960563"/>
            </a:xfrm>
            <a:custGeom>
              <a:avLst/>
              <a:gdLst>
                <a:gd name="connsiteX0" fmla="*/ 1218319 w 1683447"/>
                <a:gd name="connsiteY0" fmla="*/ 1242104 h 1960939"/>
                <a:gd name="connsiteX1" fmla="*/ 1109965 w 1683447"/>
                <a:gd name="connsiteY1" fmla="*/ 1384814 h 1960939"/>
                <a:gd name="connsiteX2" fmla="*/ 1049181 w 1683447"/>
                <a:gd name="connsiteY2" fmla="*/ 1445598 h 1960939"/>
                <a:gd name="connsiteX3" fmla="*/ 977826 w 1683447"/>
                <a:gd name="connsiteY3" fmla="*/ 1516953 h 1960939"/>
                <a:gd name="connsiteX4" fmla="*/ 882686 w 1683447"/>
                <a:gd name="connsiteY4" fmla="*/ 1590951 h 1960939"/>
                <a:gd name="connsiteX5" fmla="*/ 758476 w 1683447"/>
                <a:gd name="connsiteY5" fmla="*/ 1675519 h 1960939"/>
                <a:gd name="connsiteX6" fmla="*/ 673907 w 1683447"/>
                <a:gd name="connsiteY6" fmla="*/ 1728375 h 1960939"/>
                <a:gd name="connsiteX7" fmla="*/ 554982 w 1683447"/>
                <a:gd name="connsiteY7" fmla="*/ 1789159 h 1960939"/>
                <a:gd name="connsiteX8" fmla="*/ 425486 w 1683447"/>
                <a:gd name="connsiteY8" fmla="*/ 1849942 h 1960939"/>
                <a:gd name="connsiteX9" fmla="*/ 309204 w 1683447"/>
                <a:gd name="connsiteY9" fmla="*/ 1889584 h 1960939"/>
                <a:gd name="connsiteX10" fmla="*/ 187637 w 1683447"/>
                <a:gd name="connsiteY10" fmla="*/ 1926583 h 1960939"/>
                <a:gd name="connsiteX11" fmla="*/ 100425 w 1683447"/>
                <a:gd name="connsiteY11" fmla="*/ 1950368 h 1960939"/>
                <a:gd name="connsiteX12" fmla="*/ 44927 w 1683447"/>
                <a:gd name="connsiteY12" fmla="*/ 1960939 h 1960939"/>
                <a:gd name="connsiteX13" fmla="*/ 7928 w 1683447"/>
                <a:gd name="connsiteY13" fmla="*/ 1960939 h 1960939"/>
                <a:gd name="connsiteX14" fmla="*/ 0 w 1683447"/>
                <a:gd name="connsiteY14" fmla="*/ 1953011 h 1960939"/>
                <a:gd name="connsiteX15" fmla="*/ 0 w 1683447"/>
                <a:gd name="connsiteY15" fmla="*/ 1937154 h 1960939"/>
                <a:gd name="connsiteX16" fmla="*/ 7928 w 1683447"/>
                <a:gd name="connsiteY16" fmla="*/ 1921297 h 1960939"/>
                <a:gd name="connsiteX17" fmla="*/ 31713 w 1683447"/>
                <a:gd name="connsiteY17" fmla="*/ 1905441 h 1960939"/>
                <a:gd name="connsiteX18" fmla="*/ 163852 w 1683447"/>
                <a:gd name="connsiteY18" fmla="*/ 1857871 h 1960939"/>
                <a:gd name="connsiteX19" fmla="*/ 340918 w 1683447"/>
                <a:gd name="connsiteY19" fmla="*/ 1773302 h 1960939"/>
                <a:gd name="connsiteX20" fmla="*/ 486270 w 1683447"/>
                <a:gd name="connsiteY20" fmla="*/ 1688733 h 1960939"/>
                <a:gd name="connsiteX21" fmla="*/ 636908 w 1683447"/>
                <a:gd name="connsiteY21" fmla="*/ 1585665 h 1960939"/>
                <a:gd name="connsiteX22" fmla="*/ 782261 w 1683447"/>
                <a:gd name="connsiteY22" fmla="*/ 1458812 h 1960939"/>
                <a:gd name="connsiteX23" fmla="*/ 861544 w 1683447"/>
                <a:gd name="connsiteY23" fmla="*/ 1379529 h 1960939"/>
                <a:gd name="connsiteX24" fmla="*/ 932899 w 1683447"/>
                <a:gd name="connsiteY24" fmla="*/ 1281746 h 1960939"/>
                <a:gd name="connsiteX25" fmla="*/ 1017468 w 1683447"/>
                <a:gd name="connsiteY25" fmla="*/ 1146964 h 1960939"/>
                <a:gd name="connsiteX26" fmla="*/ 1070323 w 1683447"/>
                <a:gd name="connsiteY26" fmla="*/ 1062396 h 1960939"/>
                <a:gd name="connsiteX27" fmla="*/ 1136393 w 1683447"/>
                <a:gd name="connsiteY27" fmla="*/ 940828 h 1960939"/>
                <a:gd name="connsiteX28" fmla="*/ 1186605 w 1683447"/>
                <a:gd name="connsiteY28" fmla="*/ 824546 h 1960939"/>
                <a:gd name="connsiteX29" fmla="*/ 1234175 w 1683447"/>
                <a:gd name="connsiteY29" fmla="*/ 695050 h 1960939"/>
                <a:gd name="connsiteX30" fmla="*/ 1271174 w 1683447"/>
                <a:gd name="connsiteY30" fmla="*/ 549697 h 1960939"/>
                <a:gd name="connsiteX31" fmla="*/ 1294959 w 1683447"/>
                <a:gd name="connsiteY31" fmla="*/ 443986 h 1960939"/>
                <a:gd name="connsiteX32" fmla="*/ 1310816 w 1683447"/>
                <a:gd name="connsiteY32" fmla="*/ 338275 h 1960939"/>
                <a:gd name="connsiteX33" fmla="*/ 1316101 w 1683447"/>
                <a:gd name="connsiteY33" fmla="*/ 256349 h 1960939"/>
                <a:gd name="connsiteX34" fmla="*/ 1313459 w 1683447"/>
                <a:gd name="connsiteY34" fmla="*/ 219351 h 1960939"/>
                <a:gd name="connsiteX35" fmla="*/ 1297602 w 1683447"/>
                <a:gd name="connsiteY35" fmla="*/ 184994 h 1960939"/>
                <a:gd name="connsiteX36" fmla="*/ 1271174 w 1683447"/>
                <a:gd name="connsiteY36" fmla="*/ 155924 h 1960939"/>
                <a:gd name="connsiteX37" fmla="*/ 1244746 w 1683447"/>
                <a:gd name="connsiteY37" fmla="*/ 132139 h 1960939"/>
                <a:gd name="connsiteX38" fmla="*/ 1194534 w 1683447"/>
                <a:gd name="connsiteY38" fmla="*/ 105711 h 1960939"/>
                <a:gd name="connsiteX39" fmla="*/ 1125822 w 1683447"/>
                <a:gd name="connsiteY39" fmla="*/ 87212 h 1960939"/>
                <a:gd name="connsiteX40" fmla="*/ 1099394 w 1683447"/>
                <a:gd name="connsiteY40" fmla="*/ 73998 h 1960939"/>
                <a:gd name="connsiteX41" fmla="*/ 1094108 w 1683447"/>
                <a:gd name="connsiteY41" fmla="*/ 55498 h 1960939"/>
                <a:gd name="connsiteX42" fmla="*/ 1099394 w 1683447"/>
                <a:gd name="connsiteY42" fmla="*/ 39642 h 1960939"/>
                <a:gd name="connsiteX43" fmla="*/ 1117893 w 1683447"/>
                <a:gd name="connsiteY43" fmla="*/ 23785 h 1960939"/>
                <a:gd name="connsiteX44" fmla="*/ 1168106 w 1683447"/>
                <a:gd name="connsiteY44" fmla="*/ 5286 h 1960939"/>
                <a:gd name="connsiteX45" fmla="*/ 1220961 w 1683447"/>
                <a:gd name="connsiteY45" fmla="*/ 0 h 1960939"/>
                <a:gd name="connsiteX46" fmla="*/ 1287031 w 1683447"/>
                <a:gd name="connsiteY46" fmla="*/ 2643 h 1960939"/>
                <a:gd name="connsiteX47" fmla="*/ 1331958 w 1683447"/>
                <a:gd name="connsiteY47" fmla="*/ 7929 h 1960939"/>
                <a:gd name="connsiteX48" fmla="*/ 1371600 w 1683447"/>
                <a:gd name="connsiteY48" fmla="*/ 18500 h 1960939"/>
                <a:gd name="connsiteX49" fmla="*/ 1429741 w 1683447"/>
                <a:gd name="connsiteY49" fmla="*/ 36999 h 1960939"/>
                <a:gd name="connsiteX50" fmla="*/ 1538094 w 1683447"/>
                <a:gd name="connsiteY50" fmla="*/ 92497 h 1960939"/>
                <a:gd name="connsiteX51" fmla="*/ 1609449 w 1683447"/>
                <a:gd name="connsiteY51" fmla="*/ 140067 h 1960939"/>
                <a:gd name="connsiteX52" fmla="*/ 1675519 w 1683447"/>
                <a:gd name="connsiteY52" fmla="*/ 192923 h 1960939"/>
                <a:gd name="connsiteX53" fmla="*/ 1683447 w 1683447"/>
                <a:gd name="connsiteY53" fmla="*/ 211422 h 1960939"/>
                <a:gd name="connsiteX54" fmla="*/ 1683447 w 1683447"/>
                <a:gd name="connsiteY54" fmla="*/ 245778 h 1960939"/>
                <a:gd name="connsiteX55" fmla="*/ 1664948 w 1683447"/>
                <a:gd name="connsiteY55" fmla="*/ 277492 h 1960939"/>
                <a:gd name="connsiteX56" fmla="*/ 1635877 w 1683447"/>
                <a:gd name="connsiteY56" fmla="*/ 298634 h 1960939"/>
                <a:gd name="connsiteX57" fmla="*/ 1614735 w 1683447"/>
                <a:gd name="connsiteY57" fmla="*/ 332990 h 1960939"/>
                <a:gd name="connsiteX58" fmla="*/ 1590950 w 1683447"/>
                <a:gd name="connsiteY58" fmla="*/ 375274 h 1960939"/>
                <a:gd name="connsiteX59" fmla="*/ 1572451 w 1683447"/>
                <a:gd name="connsiteY59" fmla="*/ 433415 h 1960939"/>
                <a:gd name="connsiteX60" fmla="*/ 1548666 w 1683447"/>
                <a:gd name="connsiteY60" fmla="*/ 523270 h 1960939"/>
                <a:gd name="connsiteX61" fmla="*/ 1498453 w 1683447"/>
                <a:gd name="connsiteY61" fmla="*/ 665979 h 1960939"/>
                <a:gd name="connsiteX62" fmla="*/ 1432383 w 1683447"/>
                <a:gd name="connsiteY62" fmla="*/ 835117 h 1960939"/>
                <a:gd name="connsiteX63" fmla="*/ 1345172 w 1683447"/>
                <a:gd name="connsiteY63" fmla="*/ 1028040 h 1960939"/>
                <a:gd name="connsiteX64" fmla="*/ 1218319 w 1683447"/>
                <a:gd name="connsiteY64" fmla="*/ 1242104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83447" h="1960939">
                  <a:moveTo>
                    <a:pt x="1218319" y="1242104"/>
                  </a:moveTo>
                  <a:lnTo>
                    <a:pt x="1109965" y="1384814"/>
                  </a:lnTo>
                  <a:lnTo>
                    <a:pt x="1049181" y="1445598"/>
                  </a:lnTo>
                  <a:lnTo>
                    <a:pt x="977826" y="1516953"/>
                  </a:lnTo>
                  <a:lnTo>
                    <a:pt x="882686" y="1590951"/>
                  </a:lnTo>
                  <a:lnTo>
                    <a:pt x="758476" y="1675519"/>
                  </a:lnTo>
                  <a:lnTo>
                    <a:pt x="673907" y="1728375"/>
                  </a:lnTo>
                  <a:lnTo>
                    <a:pt x="554982" y="1789159"/>
                  </a:lnTo>
                  <a:lnTo>
                    <a:pt x="425486" y="1849942"/>
                  </a:lnTo>
                  <a:lnTo>
                    <a:pt x="309204" y="1889584"/>
                  </a:lnTo>
                  <a:lnTo>
                    <a:pt x="187637" y="1926583"/>
                  </a:lnTo>
                  <a:lnTo>
                    <a:pt x="100425" y="1950368"/>
                  </a:lnTo>
                  <a:lnTo>
                    <a:pt x="44927" y="1960939"/>
                  </a:lnTo>
                  <a:lnTo>
                    <a:pt x="7928" y="1960939"/>
                  </a:lnTo>
                  <a:lnTo>
                    <a:pt x="0" y="1953011"/>
                  </a:lnTo>
                  <a:lnTo>
                    <a:pt x="0" y="1937154"/>
                  </a:lnTo>
                  <a:lnTo>
                    <a:pt x="7928" y="1921297"/>
                  </a:lnTo>
                  <a:lnTo>
                    <a:pt x="31713" y="1905441"/>
                  </a:lnTo>
                  <a:lnTo>
                    <a:pt x="163852" y="1857871"/>
                  </a:lnTo>
                  <a:lnTo>
                    <a:pt x="340918" y="1773302"/>
                  </a:lnTo>
                  <a:lnTo>
                    <a:pt x="486270" y="1688733"/>
                  </a:lnTo>
                  <a:lnTo>
                    <a:pt x="636908" y="1585665"/>
                  </a:lnTo>
                  <a:lnTo>
                    <a:pt x="782261" y="1458812"/>
                  </a:lnTo>
                  <a:lnTo>
                    <a:pt x="861544" y="1379529"/>
                  </a:lnTo>
                  <a:lnTo>
                    <a:pt x="932899" y="1281746"/>
                  </a:lnTo>
                  <a:lnTo>
                    <a:pt x="1017468" y="1146964"/>
                  </a:lnTo>
                  <a:lnTo>
                    <a:pt x="1070323" y="1062396"/>
                  </a:lnTo>
                  <a:lnTo>
                    <a:pt x="1136393" y="940828"/>
                  </a:lnTo>
                  <a:lnTo>
                    <a:pt x="1186605" y="824546"/>
                  </a:lnTo>
                  <a:lnTo>
                    <a:pt x="1234175" y="695050"/>
                  </a:lnTo>
                  <a:lnTo>
                    <a:pt x="1271174" y="549697"/>
                  </a:lnTo>
                  <a:lnTo>
                    <a:pt x="1294959" y="443986"/>
                  </a:lnTo>
                  <a:lnTo>
                    <a:pt x="1310816" y="338275"/>
                  </a:lnTo>
                  <a:lnTo>
                    <a:pt x="1316101" y="256349"/>
                  </a:lnTo>
                  <a:lnTo>
                    <a:pt x="1313459" y="219351"/>
                  </a:lnTo>
                  <a:lnTo>
                    <a:pt x="1297602" y="184994"/>
                  </a:lnTo>
                  <a:lnTo>
                    <a:pt x="1271174" y="155924"/>
                  </a:lnTo>
                  <a:lnTo>
                    <a:pt x="1244746" y="132139"/>
                  </a:lnTo>
                  <a:lnTo>
                    <a:pt x="1194534" y="105711"/>
                  </a:lnTo>
                  <a:lnTo>
                    <a:pt x="1125822" y="87212"/>
                  </a:lnTo>
                  <a:lnTo>
                    <a:pt x="1099394" y="73998"/>
                  </a:lnTo>
                  <a:lnTo>
                    <a:pt x="1094108" y="55498"/>
                  </a:lnTo>
                  <a:lnTo>
                    <a:pt x="1099394" y="39642"/>
                  </a:lnTo>
                  <a:lnTo>
                    <a:pt x="1117893" y="23785"/>
                  </a:lnTo>
                  <a:lnTo>
                    <a:pt x="1168106" y="5286"/>
                  </a:lnTo>
                  <a:lnTo>
                    <a:pt x="1220961" y="0"/>
                  </a:lnTo>
                  <a:lnTo>
                    <a:pt x="1287031" y="2643"/>
                  </a:lnTo>
                  <a:lnTo>
                    <a:pt x="1331958" y="7929"/>
                  </a:lnTo>
                  <a:lnTo>
                    <a:pt x="1371600" y="18500"/>
                  </a:lnTo>
                  <a:lnTo>
                    <a:pt x="1429741" y="36999"/>
                  </a:lnTo>
                  <a:lnTo>
                    <a:pt x="1538094" y="92497"/>
                  </a:lnTo>
                  <a:lnTo>
                    <a:pt x="1609449" y="140067"/>
                  </a:lnTo>
                  <a:lnTo>
                    <a:pt x="1675519" y="192923"/>
                  </a:lnTo>
                  <a:lnTo>
                    <a:pt x="1683447" y="211422"/>
                  </a:lnTo>
                  <a:lnTo>
                    <a:pt x="1683447" y="245778"/>
                  </a:lnTo>
                  <a:lnTo>
                    <a:pt x="1664948" y="277492"/>
                  </a:lnTo>
                  <a:lnTo>
                    <a:pt x="1635877" y="298634"/>
                  </a:lnTo>
                  <a:lnTo>
                    <a:pt x="1614735" y="332990"/>
                  </a:lnTo>
                  <a:lnTo>
                    <a:pt x="1590950" y="375274"/>
                  </a:lnTo>
                  <a:lnTo>
                    <a:pt x="1572451" y="433415"/>
                  </a:lnTo>
                  <a:lnTo>
                    <a:pt x="1548666" y="523270"/>
                  </a:lnTo>
                  <a:lnTo>
                    <a:pt x="1498453" y="665979"/>
                  </a:lnTo>
                  <a:lnTo>
                    <a:pt x="1432383" y="835117"/>
                  </a:lnTo>
                  <a:lnTo>
                    <a:pt x="1345172" y="1028040"/>
                  </a:lnTo>
                  <a:lnTo>
                    <a:pt x="1218319" y="1242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13BFD648-B088-4A57-9201-30FC36C2FD11}"/>
                </a:ext>
              </a:extLst>
            </p:cNvPr>
            <p:cNvSpPr/>
            <p:nvPr/>
          </p:nvSpPr>
          <p:spPr>
            <a:xfrm>
              <a:off x="4878388" y="3749675"/>
              <a:ext cx="2370137" cy="2089150"/>
            </a:xfrm>
            <a:custGeom>
              <a:avLst/>
              <a:gdLst>
                <a:gd name="connsiteX0" fmla="*/ 1070165 w 2371094"/>
                <a:gd name="connsiteY0" fmla="*/ 2088409 h 2088409"/>
                <a:gd name="connsiteX1" fmla="*/ 813441 w 2371094"/>
                <a:gd name="connsiteY1" fmla="*/ 2079756 h 2088409"/>
                <a:gd name="connsiteX2" fmla="*/ 721135 w 2371094"/>
                <a:gd name="connsiteY2" fmla="*/ 2073986 h 2088409"/>
                <a:gd name="connsiteX3" fmla="*/ 620176 w 2371094"/>
                <a:gd name="connsiteY3" fmla="*/ 2059564 h 2088409"/>
                <a:gd name="connsiteX4" fmla="*/ 527871 w 2371094"/>
                <a:gd name="connsiteY4" fmla="*/ 2045141 h 2088409"/>
                <a:gd name="connsiteX5" fmla="*/ 441335 w 2371094"/>
                <a:gd name="connsiteY5" fmla="*/ 2024949 h 2088409"/>
                <a:gd name="connsiteX6" fmla="*/ 380759 w 2371094"/>
                <a:gd name="connsiteY6" fmla="*/ 2004757 h 2088409"/>
                <a:gd name="connsiteX7" fmla="*/ 340376 w 2371094"/>
                <a:gd name="connsiteY7" fmla="*/ 1990335 h 2088409"/>
                <a:gd name="connsiteX8" fmla="*/ 305761 w 2371094"/>
                <a:gd name="connsiteY8" fmla="*/ 1973027 h 2088409"/>
                <a:gd name="connsiteX9" fmla="*/ 271147 w 2371094"/>
                <a:gd name="connsiteY9" fmla="*/ 1947067 h 2088409"/>
                <a:gd name="connsiteX10" fmla="*/ 236532 w 2371094"/>
                <a:gd name="connsiteY10" fmla="*/ 1909568 h 2088409"/>
                <a:gd name="connsiteX11" fmla="*/ 201917 w 2371094"/>
                <a:gd name="connsiteY11" fmla="*/ 1866299 h 2088409"/>
                <a:gd name="connsiteX12" fmla="*/ 178841 w 2371094"/>
                <a:gd name="connsiteY12" fmla="*/ 1814378 h 2088409"/>
                <a:gd name="connsiteX13" fmla="*/ 158649 w 2371094"/>
                <a:gd name="connsiteY13" fmla="*/ 1765340 h 2088409"/>
                <a:gd name="connsiteX14" fmla="*/ 144227 w 2371094"/>
                <a:gd name="connsiteY14" fmla="*/ 1698996 h 2088409"/>
                <a:gd name="connsiteX15" fmla="*/ 135573 w 2371094"/>
                <a:gd name="connsiteY15" fmla="*/ 1592268 h 2088409"/>
                <a:gd name="connsiteX16" fmla="*/ 144227 w 2371094"/>
                <a:gd name="connsiteY16" fmla="*/ 1410542 h 2088409"/>
                <a:gd name="connsiteX17" fmla="*/ 161534 w 2371094"/>
                <a:gd name="connsiteY17" fmla="*/ 1081704 h 2088409"/>
                <a:gd name="connsiteX18" fmla="*/ 178841 w 2371094"/>
                <a:gd name="connsiteY18" fmla="*/ 654792 h 2088409"/>
                <a:gd name="connsiteX19" fmla="*/ 178841 w 2371094"/>
                <a:gd name="connsiteY19" fmla="*/ 395183 h 2088409"/>
                <a:gd name="connsiteX20" fmla="*/ 173072 w 2371094"/>
                <a:gd name="connsiteY20" fmla="*/ 297108 h 2088409"/>
                <a:gd name="connsiteX21" fmla="*/ 161534 w 2371094"/>
                <a:gd name="connsiteY21" fmla="*/ 239417 h 2088409"/>
                <a:gd name="connsiteX22" fmla="*/ 147111 w 2371094"/>
                <a:gd name="connsiteY22" fmla="*/ 193265 h 2088409"/>
                <a:gd name="connsiteX23" fmla="*/ 124035 w 2371094"/>
                <a:gd name="connsiteY23" fmla="*/ 149997 h 2088409"/>
                <a:gd name="connsiteX24" fmla="*/ 95189 w 2371094"/>
                <a:gd name="connsiteY24" fmla="*/ 118267 h 2088409"/>
                <a:gd name="connsiteX25" fmla="*/ 51921 w 2371094"/>
                <a:gd name="connsiteY25" fmla="*/ 83652 h 2088409"/>
                <a:gd name="connsiteX26" fmla="*/ 11538 w 2371094"/>
                <a:gd name="connsiteY26" fmla="*/ 57691 h 2088409"/>
                <a:gd name="connsiteX27" fmla="*/ 0 w 2371094"/>
                <a:gd name="connsiteY27" fmla="*/ 43269 h 2088409"/>
                <a:gd name="connsiteX28" fmla="*/ 2884 w 2371094"/>
                <a:gd name="connsiteY28" fmla="*/ 23077 h 2088409"/>
                <a:gd name="connsiteX29" fmla="*/ 20191 w 2371094"/>
                <a:gd name="connsiteY29" fmla="*/ 11539 h 2088409"/>
                <a:gd name="connsiteX30" fmla="*/ 60575 w 2371094"/>
                <a:gd name="connsiteY30" fmla="*/ 0 h 2088409"/>
                <a:gd name="connsiteX31" fmla="*/ 121150 w 2371094"/>
                <a:gd name="connsiteY31" fmla="*/ 0 h 2088409"/>
                <a:gd name="connsiteX32" fmla="*/ 173072 w 2371094"/>
                <a:gd name="connsiteY32" fmla="*/ 8654 h 2088409"/>
                <a:gd name="connsiteX33" fmla="*/ 239417 w 2371094"/>
                <a:gd name="connsiteY33" fmla="*/ 28846 h 2088409"/>
                <a:gd name="connsiteX34" fmla="*/ 305761 w 2371094"/>
                <a:gd name="connsiteY34" fmla="*/ 54807 h 2088409"/>
                <a:gd name="connsiteX35" fmla="*/ 369221 w 2371094"/>
                <a:gd name="connsiteY35" fmla="*/ 80768 h 2088409"/>
                <a:gd name="connsiteX36" fmla="*/ 429796 w 2371094"/>
                <a:gd name="connsiteY36" fmla="*/ 115382 h 2088409"/>
                <a:gd name="connsiteX37" fmla="*/ 461526 w 2371094"/>
                <a:gd name="connsiteY37" fmla="*/ 138458 h 2088409"/>
                <a:gd name="connsiteX38" fmla="*/ 490372 w 2371094"/>
                <a:gd name="connsiteY38" fmla="*/ 161535 h 2088409"/>
                <a:gd name="connsiteX39" fmla="*/ 513448 w 2371094"/>
                <a:gd name="connsiteY39" fmla="*/ 187496 h 2088409"/>
                <a:gd name="connsiteX40" fmla="*/ 527871 w 2371094"/>
                <a:gd name="connsiteY40" fmla="*/ 216341 h 2088409"/>
                <a:gd name="connsiteX41" fmla="*/ 533640 w 2371094"/>
                <a:gd name="connsiteY41" fmla="*/ 245186 h 2088409"/>
                <a:gd name="connsiteX42" fmla="*/ 527871 w 2371094"/>
                <a:gd name="connsiteY42" fmla="*/ 276916 h 2088409"/>
                <a:gd name="connsiteX43" fmla="*/ 513448 w 2371094"/>
                <a:gd name="connsiteY43" fmla="*/ 302877 h 2088409"/>
                <a:gd name="connsiteX44" fmla="*/ 481718 w 2371094"/>
                <a:gd name="connsiteY44" fmla="*/ 334607 h 2088409"/>
                <a:gd name="connsiteX45" fmla="*/ 455757 w 2371094"/>
                <a:gd name="connsiteY45" fmla="*/ 386529 h 2088409"/>
                <a:gd name="connsiteX46" fmla="*/ 424027 w 2371094"/>
                <a:gd name="connsiteY46" fmla="*/ 545179 h 2088409"/>
                <a:gd name="connsiteX47" fmla="*/ 386528 w 2371094"/>
                <a:gd name="connsiteY47" fmla="*/ 781711 h 2088409"/>
                <a:gd name="connsiteX48" fmla="*/ 357683 w 2371094"/>
                <a:gd name="connsiteY48" fmla="*/ 1021128 h 2088409"/>
                <a:gd name="connsiteX49" fmla="*/ 337491 w 2371094"/>
                <a:gd name="connsiteY49" fmla="*/ 1318236 h 2088409"/>
                <a:gd name="connsiteX50" fmla="*/ 331722 w 2371094"/>
                <a:gd name="connsiteY50" fmla="*/ 1540346 h 2088409"/>
                <a:gd name="connsiteX51" fmla="*/ 337491 w 2371094"/>
                <a:gd name="connsiteY51" fmla="*/ 1586499 h 2088409"/>
                <a:gd name="connsiteX52" fmla="*/ 346145 w 2371094"/>
                <a:gd name="connsiteY52" fmla="*/ 1635536 h 2088409"/>
                <a:gd name="connsiteX53" fmla="*/ 360567 w 2371094"/>
                <a:gd name="connsiteY53" fmla="*/ 1678804 h 2088409"/>
                <a:gd name="connsiteX54" fmla="*/ 377875 w 2371094"/>
                <a:gd name="connsiteY54" fmla="*/ 1719188 h 2088409"/>
                <a:gd name="connsiteX55" fmla="*/ 398066 w 2371094"/>
                <a:gd name="connsiteY55" fmla="*/ 1750918 h 2088409"/>
                <a:gd name="connsiteX56" fmla="*/ 424027 w 2371094"/>
                <a:gd name="connsiteY56" fmla="*/ 1776879 h 2088409"/>
                <a:gd name="connsiteX57" fmla="*/ 455757 w 2371094"/>
                <a:gd name="connsiteY57" fmla="*/ 1797070 h 2088409"/>
                <a:gd name="connsiteX58" fmla="*/ 533640 w 2371094"/>
                <a:gd name="connsiteY58" fmla="*/ 1825916 h 2088409"/>
                <a:gd name="connsiteX59" fmla="*/ 631714 w 2371094"/>
                <a:gd name="connsiteY59" fmla="*/ 1846108 h 2088409"/>
                <a:gd name="connsiteX60" fmla="*/ 842286 w 2371094"/>
                <a:gd name="connsiteY60" fmla="*/ 1863415 h 2088409"/>
                <a:gd name="connsiteX61" fmla="*/ 1110548 w 2371094"/>
                <a:gd name="connsiteY61" fmla="*/ 1866299 h 2088409"/>
                <a:gd name="connsiteX62" fmla="*/ 1321120 w 2371094"/>
                <a:gd name="connsiteY62" fmla="*/ 1860530 h 2088409"/>
                <a:gd name="connsiteX63" fmla="*/ 1514384 w 2371094"/>
                <a:gd name="connsiteY63" fmla="*/ 1846108 h 2088409"/>
                <a:gd name="connsiteX64" fmla="*/ 1644189 w 2371094"/>
                <a:gd name="connsiteY64" fmla="*/ 1825916 h 2088409"/>
                <a:gd name="connsiteX65" fmla="*/ 1776878 w 2371094"/>
                <a:gd name="connsiteY65" fmla="*/ 1797070 h 2088409"/>
                <a:gd name="connsiteX66" fmla="*/ 1869183 w 2371094"/>
                <a:gd name="connsiteY66" fmla="*/ 1756687 h 2088409"/>
                <a:gd name="connsiteX67" fmla="*/ 1912451 w 2371094"/>
                <a:gd name="connsiteY67" fmla="*/ 1724957 h 2088409"/>
                <a:gd name="connsiteX68" fmla="*/ 2244174 w 2371094"/>
                <a:gd name="connsiteY68" fmla="*/ 1698996 h 2088409"/>
                <a:gd name="connsiteX69" fmla="*/ 2284557 w 2371094"/>
                <a:gd name="connsiteY69" fmla="*/ 1733610 h 2088409"/>
                <a:gd name="connsiteX70" fmla="*/ 2322056 w 2371094"/>
                <a:gd name="connsiteY70" fmla="*/ 1756687 h 2088409"/>
                <a:gd name="connsiteX71" fmla="*/ 2348017 w 2371094"/>
                <a:gd name="connsiteY71" fmla="*/ 1779763 h 2088409"/>
                <a:gd name="connsiteX72" fmla="*/ 2362440 w 2371094"/>
                <a:gd name="connsiteY72" fmla="*/ 1799955 h 2088409"/>
                <a:gd name="connsiteX73" fmla="*/ 2371094 w 2371094"/>
                <a:gd name="connsiteY73" fmla="*/ 1820147 h 2088409"/>
                <a:gd name="connsiteX74" fmla="*/ 2368209 w 2371094"/>
                <a:gd name="connsiteY74" fmla="*/ 1854761 h 2088409"/>
                <a:gd name="connsiteX75" fmla="*/ 2356671 w 2371094"/>
                <a:gd name="connsiteY75" fmla="*/ 1880722 h 2088409"/>
                <a:gd name="connsiteX76" fmla="*/ 2324941 w 2371094"/>
                <a:gd name="connsiteY76" fmla="*/ 1909568 h 2088409"/>
                <a:gd name="connsiteX77" fmla="*/ 2255712 w 2371094"/>
                <a:gd name="connsiteY77" fmla="*/ 1941298 h 2088409"/>
                <a:gd name="connsiteX78" fmla="*/ 2148984 w 2371094"/>
                <a:gd name="connsiteY78" fmla="*/ 1981681 h 2088409"/>
                <a:gd name="connsiteX79" fmla="*/ 1978796 w 2371094"/>
                <a:gd name="connsiteY79" fmla="*/ 2030718 h 2088409"/>
                <a:gd name="connsiteX80" fmla="*/ 1823030 w 2371094"/>
                <a:gd name="connsiteY80" fmla="*/ 2059564 h 2088409"/>
                <a:gd name="connsiteX81" fmla="*/ 1468232 w 2371094"/>
                <a:gd name="connsiteY81" fmla="*/ 2085525 h 2088409"/>
                <a:gd name="connsiteX82" fmla="*/ 1070165 w 2371094"/>
                <a:gd name="connsiteY82" fmla="*/ 2088409 h 208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71094" h="2088409">
                  <a:moveTo>
                    <a:pt x="1070165" y="2088409"/>
                  </a:moveTo>
                  <a:lnTo>
                    <a:pt x="813441" y="2079756"/>
                  </a:lnTo>
                  <a:lnTo>
                    <a:pt x="721135" y="2073986"/>
                  </a:lnTo>
                  <a:lnTo>
                    <a:pt x="620176" y="2059564"/>
                  </a:lnTo>
                  <a:lnTo>
                    <a:pt x="527871" y="2045141"/>
                  </a:lnTo>
                  <a:lnTo>
                    <a:pt x="441335" y="2024949"/>
                  </a:lnTo>
                  <a:lnTo>
                    <a:pt x="380759" y="2004757"/>
                  </a:lnTo>
                  <a:lnTo>
                    <a:pt x="340376" y="1990335"/>
                  </a:lnTo>
                  <a:lnTo>
                    <a:pt x="305761" y="1973027"/>
                  </a:lnTo>
                  <a:lnTo>
                    <a:pt x="271147" y="1947067"/>
                  </a:lnTo>
                  <a:lnTo>
                    <a:pt x="236532" y="1909568"/>
                  </a:lnTo>
                  <a:lnTo>
                    <a:pt x="201917" y="1866299"/>
                  </a:lnTo>
                  <a:lnTo>
                    <a:pt x="178841" y="1814378"/>
                  </a:lnTo>
                  <a:lnTo>
                    <a:pt x="158649" y="1765340"/>
                  </a:lnTo>
                  <a:lnTo>
                    <a:pt x="144227" y="1698996"/>
                  </a:lnTo>
                  <a:lnTo>
                    <a:pt x="135573" y="1592268"/>
                  </a:lnTo>
                  <a:lnTo>
                    <a:pt x="144227" y="1410542"/>
                  </a:lnTo>
                  <a:lnTo>
                    <a:pt x="161534" y="1081704"/>
                  </a:lnTo>
                  <a:lnTo>
                    <a:pt x="178841" y="654792"/>
                  </a:lnTo>
                  <a:lnTo>
                    <a:pt x="178841" y="395183"/>
                  </a:lnTo>
                  <a:lnTo>
                    <a:pt x="173072" y="297108"/>
                  </a:lnTo>
                  <a:lnTo>
                    <a:pt x="161534" y="239417"/>
                  </a:lnTo>
                  <a:lnTo>
                    <a:pt x="147111" y="193265"/>
                  </a:lnTo>
                  <a:lnTo>
                    <a:pt x="124035" y="149997"/>
                  </a:lnTo>
                  <a:lnTo>
                    <a:pt x="95189" y="118267"/>
                  </a:lnTo>
                  <a:lnTo>
                    <a:pt x="51921" y="83652"/>
                  </a:lnTo>
                  <a:lnTo>
                    <a:pt x="11538" y="57691"/>
                  </a:lnTo>
                  <a:lnTo>
                    <a:pt x="0" y="43269"/>
                  </a:lnTo>
                  <a:lnTo>
                    <a:pt x="2884" y="23077"/>
                  </a:lnTo>
                  <a:lnTo>
                    <a:pt x="20191" y="11539"/>
                  </a:lnTo>
                  <a:lnTo>
                    <a:pt x="60575" y="0"/>
                  </a:lnTo>
                  <a:lnTo>
                    <a:pt x="121150" y="0"/>
                  </a:lnTo>
                  <a:lnTo>
                    <a:pt x="173072" y="8654"/>
                  </a:lnTo>
                  <a:lnTo>
                    <a:pt x="239417" y="28846"/>
                  </a:lnTo>
                  <a:lnTo>
                    <a:pt x="305761" y="54807"/>
                  </a:lnTo>
                  <a:lnTo>
                    <a:pt x="369221" y="80768"/>
                  </a:lnTo>
                  <a:lnTo>
                    <a:pt x="429796" y="115382"/>
                  </a:lnTo>
                  <a:lnTo>
                    <a:pt x="461526" y="138458"/>
                  </a:lnTo>
                  <a:lnTo>
                    <a:pt x="490372" y="161535"/>
                  </a:lnTo>
                  <a:lnTo>
                    <a:pt x="513448" y="187496"/>
                  </a:lnTo>
                  <a:lnTo>
                    <a:pt x="527871" y="216341"/>
                  </a:lnTo>
                  <a:lnTo>
                    <a:pt x="533640" y="245186"/>
                  </a:lnTo>
                  <a:lnTo>
                    <a:pt x="527871" y="276916"/>
                  </a:lnTo>
                  <a:lnTo>
                    <a:pt x="513448" y="302877"/>
                  </a:lnTo>
                  <a:lnTo>
                    <a:pt x="481718" y="334607"/>
                  </a:lnTo>
                  <a:lnTo>
                    <a:pt x="455757" y="386529"/>
                  </a:lnTo>
                  <a:lnTo>
                    <a:pt x="424027" y="545179"/>
                  </a:lnTo>
                  <a:lnTo>
                    <a:pt x="386528" y="781711"/>
                  </a:lnTo>
                  <a:lnTo>
                    <a:pt x="357683" y="1021128"/>
                  </a:lnTo>
                  <a:lnTo>
                    <a:pt x="337491" y="1318236"/>
                  </a:lnTo>
                  <a:lnTo>
                    <a:pt x="331722" y="1540346"/>
                  </a:lnTo>
                  <a:lnTo>
                    <a:pt x="337491" y="1586499"/>
                  </a:lnTo>
                  <a:lnTo>
                    <a:pt x="346145" y="1635536"/>
                  </a:lnTo>
                  <a:lnTo>
                    <a:pt x="360567" y="1678804"/>
                  </a:lnTo>
                  <a:lnTo>
                    <a:pt x="377875" y="1719188"/>
                  </a:lnTo>
                  <a:lnTo>
                    <a:pt x="398066" y="1750918"/>
                  </a:lnTo>
                  <a:lnTo>
                    <a:pt x="424027" y="1776879"/>
                  </a:lnTo>
                  <a:lnTo>
                    <a:pt x="455757" y="1797070"/>
                  </a:lnTo>
                  <a:lnTo>
                    <a:pt x="533640" y="1825916"/>
                  </a:lnTo>
                  <a:lnTo>
                    <a:pt x="631714" y="1846108"/>
                  </a:lnTo>
                  <a:lnTo>
                    <a:pt x="842286" y="1863415"/>
                  </a:lnTo>
                  <a:lnTo>
                    <a:pt x="1110548" y="1866299"/>
                  </a:lnTo>
                  <a:lnTo>
                    <a:pt x="1321120" y="1860530"/>
                  </a:lnTo>
                  <a:lnTo>
                    <a:pt x="1514384" y="1846108"/>
                  </a:lnTo>
                  <a:lnTo>
                    <a:pt x="1644189" y="1825916"/>
                  </a:lnTo>
                  <a:lnTo>
                    <a:pt x="1776878" y="1797070"/>
                  </a:lnTo>
                  <a:lnTo>
                    <a:pt x="1869183" y="1756687"/>
                  </a:lnTo>
                  <a:lnTo>
                    <a:pt x="1912451" y="1724957"/>
                  </a:lnTo>
                  <a:lnTo>
                    <a:pt x="2244174" y="1698996"/>
                  </a:lnTo>
                  <a:lnTo>
                    <a:pt x="2284557" y="1733610"/>
                  </a:lnTo>
                  <a:lnTo>
                    <a:pt x="2322056" y="1756687"/>
                  </a:lnTo>
                  <a:lnTo>
                    <a:pt x="2348017" y="1779763"/>
                  </a:lnTo>
                  <a:lnTo>
                    <a:pt x="2362440" y="1799955"/>
                  </a:lnTo>
                  <a:lnTo>
                    <a:pt x="2371094" y="1820147"/>
                  </a:lnTo>
                  <a:lnTo>
                    <a:pt x="2368209" y="1854761"/>
                  </a:lnTo>
                  <a:lnTo>
                    <a:pt x="2356671" y="1880722"/>
                  </a:lnTo>
                  <a:lnTo>
                    <a:pt x="2324941" y="1909568"/>
                  </a:lnTo>
                  <a:lnTo>
                    <a:pt x="2255712" y="1941298"/>
                  </a:lnTo>
                  <a:lnTo>
                    <a:pt x="2148984" y="1981681"/>
                  </a:lnTo>
                  <a:lnTo>
                    <a:pt x="1978796" y="2030718"/>
                  </a:lnTo>
                  <a:lnTo>
                    <a:pt x="1823030" y="2059564"/>
                  </a:lnTo>
                  <a:lnTo>
                    <a:pt x="1468232" y="2085525"/>
                  </a:lnTo>
                  <a:lnTo>
                    <a:pt x="1070165" y="20884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7DED3BF-B8A5-438E-BD49-F78EBF5F648E}"/>
                </a:ext>
              </a:extLst>
            </p:cNvPr>
            <p:cNvSpPr/>
            <p:nvPr/>
          </p:nvSpPr>
          <p:spPr>
            <a:xfrm>
              <a:off x="6780213" y="4656138"/>
              <a:ext cx="357187" cy="854075"/>
            </a:xfrm>
            <a:custGeom>
              <a:avLst/>
              <a:gdLst>
                <a:gd name="connsiteX0" fmla="*/ 240506 w 357187"/>
                <a:gd name="connsiteY0" fmla="*/ 316706 h 854869"/>
                <a:gd name="connsiteX1" fmla="*/ 261937 w 357187"/>
                <a:gd name="connsiteY1" fmla="*/ 688181 h 854869"/>
                <a:gd name="connsiteX2" fmla="*/ 271462 w 357187"/>
                <a:gd name="connsiteY2" fmla="*/ 707231 h 854869"/>
                <a:gd name="connsiteX3" fmla="*/ 357187 w 357187"/>
                <a:gd name="connsiteY3" fmla="*/ 812006 h 854869"/>
                <a:gd name="connsiteX4" fmla="*/ 352425 w 357187"/>
                <a:gd name="connsiteY4" fmla="*/ 835819 h 854869"/>
                <a:gd name="connsiteX5" fmla="*/ 0 w 357187"/>
                <a:gd name="connsiteY5" fmla="*/ 854869 h 854869"/>
                <a:gd name="connsiteX6" fmla="*/ 14287 w 357187"/>
                <a:gd name="connsiteY6" fmla="*/ 816769 h 854869"/>
                <a:gd name="connsiteX7" fmla="*/ 35719 w 357187"/>
                <a:gd name="connsiteY7" fmla="*/ 781050 h 854869"/>
                <a:gd name="connsiteX8" fmla="*/ 54769 w 357187"/>
                <a:gd name="connsiteY8" fmla="*/ 733425 h 854869"/>
                <a:gd name="connsiteX9" fmla="*/ 78581 w 357187"/>
                <a:gd name="connsiteY9" fmla="*/ 654844 h 854869"/>
                <a:gd name="connsiteX10" fmla="*/ 95250 w 357187"/>
                <a:gd name="connsiteY10" fmla="*/ 571500 h 854869"/>
                <a:gd name="connsiteX11" fmla="*/ 119062 w 357187"/>
                <a:gd name="connsiteY11" fmla="*/ 414337 h 854869"/>
                <a:gd name="connsiteX12" fmla="*/ 140494 w 357187"/>
                <a:gd name="connsiteY12" fmla="*/ 214312 h 854869"/>
                <a:gd name="connsiteX13" fmla="*/ 152400 w 357187"/>
                <a:gd name="connsiteY13" fmla="*/ 69056 h 854869"/>
                <a:gd name="connsiteX14" fmla="*/ 157162 w 357187"/>
                <a:gd name="connsiteY14" fmla="*/ 40481 h 854869"/>
                <a:gd name="connsiteX15" fmla="*/ 164306 w 357187"/>
                <a:gd name="connsiteY15" fmla="*/ 19050 h 854869"/>
                <a:gd name="connsiteX16" fmla="*/ 171450 w 357187"/>
                <a:gd name="connsiteY16" fmla="*/ 9525 h 854869"/>
                <a:gd name="connsiteX17" fmla="*/ 180975 w 357187"/>
                <a:gd name="connsiteY17" fmla="*/ 0 h 854869"/>
                <a:gd name="connsiteX18" fmla="*/ 192881 w 357187"/>
                <a:gd name="connsiteY18" fmla="*/ 0 h 854869"/>
                <a:gd name="connsiteX19" fmla="*/ 204787 w 357187"/>
                <a:gd name="connsiteY19" fmla="*/ 2381 h 854869"/>
                <a:gd name="connsiteX20" fmla="*/ 214312 w 357187"/>
                <a:gd name="connsiteY20" fmla="*/ 14287 h 854869"/>
                <a:gd name="connsiteX21" fmla="*/ 221456 w 357187"/>
                <a:gd name="connsiteY21" fmla="*/ 45244 h 854869"/>
                <a:gd name="connsiteX22" fmla="*/ 240506 w 357187"/>
                <a:gd name="connsiteY22" fmla="*/ 316706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187" h="854869">
                  <a:moveTo>
                    <a:pt x="240506" y="316706"/>
                  </a:moveTo>
                  <a:lnTo>
                    <a:pt x="261937" y="688181"/>
                  </a:lnTo>
                  <a:lnTo>
                    <a:pt x="271462" y="707231"/>
                  </a:lnTo>
                  <a:lnTo>
                    <a:pt x="357187" y="812006"/>
                  </a:lnTo>
                  <a:lnTo>
                    <a:pt x="352425" y="835819"/>
                  </a:lnTo>
                  <a:lnTo>
                    <a:pt x="0" y="854869"/>
                  </a:lnTo>
                  <a:lnTo>
                    <a:pt x="14287" y="816769"/>
                  </a:lnTo>
                  <a:lnTo>
                    <a:pt x="35719" y="781050"/>
                  </a:lnTo>
                  <a:lnTo>
                    <a:pt x="54769" y="733425"/>
                  </a:lnTo>
                  <a:lnTo>
                    <a:pt x="78581" y="654844"/>
                  </a:lnTo>
                  <a:lnTo>
                    <a:pt x="95250" y="571500"/>
                  </a:lnTo>
                  <a:lnTo>
                    <a:pt x="119062" y="414337"/>
                  </a:lnTo>
                  <a:lnTo>
                    <a:pt x="140494" y="214312"/>
                  </a:lnTo>
                  <a:lnTo>
                    <a:pt x="152400" y="69056"/>
                  </a:lnTo>
                  <a:lnTo>
                    <a:pt x="157162" y="40481"/>
                  </a:lnTo>
                  <a:lnTo>
                    <a:pt x="164306" y="19050"/>
                  </a:lnTo>
                  <a:lnTo>
                    <a:pt x="171450" y="9525"/>
                  </a:lnTo>
                  <a:lnTo>
                    <a:pt x="180975" y="0"/>
                  </a:lnTo>
                  <a:lnTo>
                    <a:pt x="192881" y="0"/>
                  </a:lnTo>
                  <a:lnTo>
                    <a:pt x="204787" y="2381"/>
                  </a:lnTo>
                  <a:lnTo>
                    <a:pt x="214312" y="14287"/>
                  </a:lnTo>
                  <a:lnTo>
                    <a:pt x="221456" y="45244"/>
                  </a:lnTo>
                  <a:lnTo>
                    <a:pt x="240506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3854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A7B4E31-AB10-4C8E-B19B-CAE4C280680F}"/>
              </a:ext>
            </a:extLst>
          </p:cNvPr>
          <p:cNvGrpSpPr/>
          <p:nvPr/>
        </p:nvGrpSpPr>
        <p:grpSpPr>
          <a:xfrm>
            <a:off x="2759075" y="1627188"/>
            <a:ext cx="4489450" cy="4257675"/>
            <a:chOff x="2759075" y="1627188"/>
            <a:chExt cx="4489450" cy="4257675"/>
          </a:xfrm>
        </p:grpSpPr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C590F39-7C0C-1E49-9237-8EC03FA0D506}"/>
                </a:ext>
              </a:extLst>
            </p:cNvPr>
            <p:cNvSpPr/>
            <p:nvPr/>
          </p:nvSpPr>
          <p:spPr>
            <a:xfrm rot="16200000">
              <a:off x="2374900" y="2511426"/>
              <a:ext cx="2097087" cy="500062"/>
            </a:xfrm>
            <a:custGeom>
              <a:avLst/>
              <a:gdLst>
                <a:gd name="connsiteX0" fmla="*/ 1050131 w 2097881"/>
                <a:gd name="connsiteY0" fmla="*/ 466725 h 500063"/>
                <a:gd name="connsiteX1" fmla="*/ 523875 w 2097881"/>
                <a:gd name="connsiteY1" fmla="*/ 476250 h 500063"/>
                <a:gd name="connsiteX2" fmla="*/ 307181 w 2097881"/>
                <a:gd name="connsiteY2" fmla="*/ 478632 h 500063"/>
                <a:gd name="connsiteX3" fmla="*/ 197643 w 2097881"/>
                <a:gd name="connsiteY3" fmla="*/ 478632 h 500063"/>
                <a:gd name="connsiteX4" fmla="*/ 145256 w 2097881"/>
                <a:gd name="connsiteY4" fmla="*/ 469107 h 500063"/>
                <a:gd name="connsiteX5" fmla="*/ 114300 w 2097881"/>
                <a:gd name="connsiteY5" fmla="*/ 459582 h 500063"/>
                <a:gd name="connsiteX6" fmla="*/ 76200 w 2097881"/>
                <a:gd name="connsiteY6" fmla="*/ 440532 h 500063"/>
                <a:gd name="connsiteX7" fmla="*/ 42862 w 2097881"/>
                <a:gd name="connsiteY7" fmla="*/ 414338 h 500063"/>
                <a:gd name="connsiteX8" fmla="*/ 14287 w 2097881"/>
                <a:gd name="connsiteY8" fmla="*/ 392907 h 500063"/>
                <a:gd name="connsiteX9" fmla="*/ 0 w 2097881"/>
                <a:gd name="connsiteY9" fmla="*/ 371475 h 500063"/>
                <a:gd name="connsiteX10" fmla="*/ 0 w 2097881"/>
                <a:gd name="connsiteY10" fmla="*/ 345282 h 500063"/>
                <a:gd name="connsiteX11" fmla="*/ 4762 w 2097881"/>
                <a:gd name="connsiteY11" fmla="*/ 330994 h 500063"/>
                <a:gd name="connsiteX12" fmla="*/ 35718 w 2097881"/>
                <a:gd name="connsiteY12" fmla="*/ 302419 h 500063"/>
                <a:gd name="connsiteX13" fmla="*/ 71437 w 2097881"/>
                <a:gd name="connsiteY13" fmla="*/ 283369 h 500063"/>
                <a:gd name="connsiteX14" fmla="*/ 126206 w 2097881"/>
                <a:gd name="connsiteY14" fmla="*/ 257175 h 500063"/>
                <a:gd name="connsiteX15" fmla="*/ 185737 w 2097881"/>
                <a:gd name="connsiteY15" fmla="*/ 238125 h 500063"/>
                <a:gd name="connsiteX16" fmla="*/ 271462 w 2097881"/>
                <a:gd name="connsiteY16" fmla="*/ 221457 h 500063"/>
                <a:gd name="connsiteX17" fmla="*/ 388143 w 2097881"/>
                <a:gd name="connsiteY17" fmla="*/ 209550 h 500063"/>
                <a:gd name="connsiteX18" fmla="*/ 426243 w 2097881"/>
                <a:gd name="connsiteY18" fmla="*/ 219075 h 500063"/>
                <a:gd name="connsiteX19" fmla="*/ 483393 w 2097881"/>
                <a:gd name="connsiteY19" fmla="*/ 226219 h 500063"/>
                <a:gd name="connsiteX20" fmla="*/ 626268 w 2097881"/>
                <a:gd name="connsiteY20" fmla="*/ 233363 h 500063"/>
                <a:gd name="connsiteX21" fmla="*/ 862012 w 2097881"/>
                <a:gd name="connsiteY21" fmla="*/ 226219 h 500063"/>
                <a:gd name="connsiteX22" fmla="*/ 1321593 w 2097881"/>
                <a:gd name="connsiteY22" fmla="*/ 216694 h 500063"/>
                <a:gd name="connsiteX23" fmla="*/ 1700212 w 2097881"/>
                <a:gd name="connsiteY23" fmla="*/ 211932 h 500063"/>
                <a:gd name="connsiteX24" fmla="*/ 1778793 w 2097881"/>
                <a:gd name="connsiteY24" fmla="*/ 209550 h 500063"/>
                <a:gd name="connsiteX25" fmla="*/ 1831181 w 2097881"/>
                <a:gd name="connsiteY25" fmla="*/ 200025 h 500063"/>
                <a:gd name="connsiteX26" fmla="*/ 1881187 w 2097881"/>
                <a:gd name="connsiteY26" fmla="*/ 180975 h 500063"/>
                <a:gd name="connsiteX27" fmla="*/ 1928812 w 2097881"/>
                <a:gd name="connsiteY27" fmla="*/ 154782 h 500063"/>
                <a:gd name="connsiteX28" fmla="*/ 1988343 w 2097881"/>
                <a:gd name="connsiteY28" fmla="*/ 97632 h 500063"/>
                <a:gd name="connsiteX29" fmla="*/ 2026443 w 2097881"/>
                <a:gd name="connsiteY29" fmla="*/ 40482 h 500063"/>
                <a:gd name="connsiteX30" fmla="*/ 2033587 w 2097881"/>
                <a:gd name="connsiteY30" fmla="*/ 14288 h 500063"/>
                <a:gd name="connsiteX31" fmla="*/ 2047875 w 2097881"/>
                <a:gd name="connsiteY31" fmla="*/ 0 h 500063"/>
                <a:gd name="connsiteX32" fmla="*/ 2064543 w 2097881"/>
                <a:gd name="connsiteY32" fmla="*/ 0 h 500063"/>
                <a:gd name="connsiteX33" fmla="*/ 2078831 w 2097881"/>
                <a:gd name="connsiteY33" fmla="*/ 4763 h 500063"/>
                <a:gd name="connsiteX34" fmla="*/ 2093118 w 2097881"/>
                <a:gd name="connsiteY34" fmla="*/ 19050 h 500063"/>
                <a:gd name="connsiteX35" fmla="*/ 2097881 w 2097881"/>
                <a:gd name="connsiteY35" fmla="*/ 40482 h 500063"/>
                <a:gd name="connsiteX36" fmla="*/ 2064543 w 2097881"/>
                <a:gd name="connsiteY36" fmla="*/ 157163 h 500063"/>
                <a:gd name="connsiteX37" fmla="*/ 2014537 w 2097881"/>
                <a:gd name="connsiteY37" fmla="*/ 292894 h 500063"/>
                <a:gd name="connsiteX38" fmla="*/ 1976437 w 2097881"/>
                <a:gd name="connsiteY38" fmla="*/ 359569 h 500063"/>
                <a:gd name="connsiteX39" fmla="*/ 1928812 w 2097881"/>
                <a:gd name="connsiteY39" fmla="*/ 419100 h 500063"/>
                <a:gd name="connsiteX40" fmla="*/ 1878806 w 2097881"/>
                <a:gd name="connsiteY40" fmla="*/ 473869 h 500063"/>
                <a:gd name="connsiteX41" fmla="*/ 1864518 w 2097881"/>
                <a:gd name="connsiteY41" fmla="*/ 492919 h 500063"/>
                <a:gd name="connsiteX42" fmla="*/ 1845468 w 2097881"/>
                <a:gd name="connsiteY42" fmla="*/ 500063 h 500063"/>
                <a:gd name="connsiteX43" fmla="*/ 1807368 w 2097881"/>
                <a:gd name="connsiteY43" fmla="*/ 497682 h 500063"/>
                <a:gd name="connsiteX44" fmla="*/ 1752600 w 2097881"/>
                <a:gd name="connsiteY44" fmla="*/ 481013 h 500063"/>
                <a:gd name="connsiteX45" fmla="*/ 1700212 w 2097881"/>
                <a:gd name="connsiteY45" fmla="*/ 459582 h 500063"/>
                <a:gd name="connsiteX46" fmla="*/ 1662112 w 2097881"/>
                <a:gd name="connsiteY46" fmla="*/ 450057 h 500063"/>
                <a:gd name="connsiteX47" fmla="*/ 1621631 w 2097881"/>
                <a:gd name="connsiteY47" fmla="*/ 447675 h 500063"/>
                <a:gd name="connsiteX48" fmla="*/ 1581150 w 2097881"/>
                <a:gd name="connsiteY48" fmla="*/ 452438 h 500063"/>
                <a:gd name="connsiteX49" fmla="*/ 1050131 w 2097881"/>
                <a:gd name="connsiteY49" fmla="*/ 466725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500063">
                  <a:moveTo>
                    <a:pt x="1050131" y="466725"/>
                  </a:moveTo>
                  <a:lnTo>
                    <a:pt x="523875" y="476250"/>
                  </a:lnTo>
                  <a:lnTo>
                    <a:pt x="307181" y="478632"/>
                  </a:lnTo>
                  <a:lnTo>
                    <a:pt x="197643" y="478632"/>
                  </a:lnTo>
                  <a:lnTo>
                    <a:pt x="145256" y="469107"/>
                  </a:lnTo>
                  <a:lnTo>
                    <a:pt x="114300" y="459582"/>
                  </a:lnTo>
                  <a:lnTo>
                    <a:pt x="76200" y="440532"/>
                  </a:lnTo>
                  <a:lnTo>
                    <a:pt x="42862" y="414338"/>
                  </a:lnTo>
                  <a:lnTo>
                    <a:pt x="14287" y="392907"/>
                  </a:lnTo>
                  <a:lnTo>
                    <a:pt x="0" y="371475"/>
                  </a:lnTo>
                  <a:lnTo>
                    <a:pt x="0" y="345282"/>
                  </a:lnTo>
                  <a:lnTo>
                    <a:pt x="4762" y="330994"/>
                  </a:lnTo>
                  <a:lnTo>
                    <a:pt x="35718" y="302419"/>
                  </a:lnTo>
                  <a:lnTo>
                    <a:pt x="71437" y="283369"/>
                  </a:lnTo>
                  <a:lnTo>
                    <a:pt x="126206" y="257175"/>
                  </a:lnTo>
                  <a:lnTo>
                    <a:pt x="185737" y="238125"/>
                  </a:lnTo>
                  <a:lnTo>
                    <a:pt x="271462" y="221457"/>
                  </a:lnTo>
                  <a:lnTo>
                    <a:pt x="388143" y="209550"/>
                  </a:lnTo>
                  <a:lnTo>
                    <a:pt x="426243" y="219075"/>
                  </a:lnTo>
                  <a:lnTo>
                    <a:pt x="483393" y="226219"/>
                  </a:lnTo>
                  <a:lnTo>
                    <a:pt x="626268" y="233363"/>
                  </a:lnTo>
                  <a:lnTo>
                    <a:pt x="862012" y="226219"/>
                  </a:lnTo>
                  <a:lnTo>
                    <a:pt x="1321593" y="216694"/>
                  </a:lnTo>
                  <a:lnTo>
                    <a:pt x="1700212" y="211932"/>
                  </a:lnTo>
                  <a:lnTo>
                    <a:pt x="1778793" y="209550"/>
                  </a:lnTo>
                  <a:lnTo>
                    <a:pt x="1831181" y="200025"/>
                  </a:lnTo>
                  <a:lnTo>
                    <a:pt x="1881187" y="180975"/>
                  </a:lnTo>
                  <a:lnTo>
                    <a:pt x="1928812" y="154782"/>
                  </a:lnTo>
                  <a:lnTo>
                    <a:pt x="1988343" y="97632"/>
                  </a:lnTo>
                  <a:lnTo>
                    <a:pt x="2026443" y="40482"/>
                  </a:lnTo>
                  <a:lnTo>
                    <a:pt x="2033587" y="14288"/>
                  </a:lnTo>
                  <a:lnTo>
                    <a:pt x="2047875" y="0"/>
                  </a:lnTo>
                  <a:lnTo>
                    <a:pt x="2064543" y="0"/>
                  </a:lnTo>
                  <a:lnTo>
                    <a:pt x="2078831" y="4763"/>
                  </a:lnTo>
                  <a:lnTo>
                    <a:pt x="2093118" y="19050"/>
                  </a:lnTo>
                  <a:lnTo>
                    <a:pt x="2097881" y="40482"/>
                  </a:lnTo>
                  <a:lnTo>
                    <a:pt x="2064543" y="157163"/>
                  </a:lnTo>
                  <a:lnTo>
                    <a:pt x="2014537" y="292894"/>
                  </a:lnTo>
                  <a:lnTo>
                    <a:pt x="1976437" y="359569"/>
                  </a:lnTo>
                  <a:lnTo>
                    <a:pt x="1928812" y="419100"/>
                  </a:lnTo>
                  <a:lnTo>
                    <a:pt x="1878806" y="473869"/>
                  </a:lnTo>
                  <a:lnTo>
                    <a:pt x="1864518" y="492919"/>
                  </a:lnTo>
                  <a:lnTo>
                    <a:pt x="1845468" y="500063"/>
                  </a:lnTo>
                  <a:lnTo>
                    <a:pt x="1807368" y="497682"/>
                  </a:lnTo>
                  <a:lnTo>
                    <a:pt x="1752600" y="481013"/>
                  </a:lnTo>
                  <a:lnTo>
                    <a:pt x="1700212" y="459582"/>
                  </a:lnTo>
                  <a:lnTo>
                    <a:pt x="1662112" y="450057"/>
                  </a:lnTo>
                  <a:lnTo>
                    <a:pt x="1621631" y="447675"/>
                  </a:lnTo>
                  <a:lnTo>
                    <a:pt x="1581150" y="452438"/>
                  </a:lnTo>
                  <a:lnTo>
                    <a:pt x="1050131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6380CEE-DF5F-2544-B1F4-442521AAB493}"/>
                </a:ext>
              </a:extLst>
            </p:cNvPr>
            <p:cNvSpPr/>
            <p:nvPr/>
          </p:nvSpPr>
          <p:spPr>
            <a:xfrm rot="16200000">
              <a:off x="3452019" y="2436019"/>
              <a:ext cx="2058988" cy="488950"/>
            </a:xfrm>
            <a:custGeom>
              <a:avLst/>
              <a:gdLst>
                <a:gd name="connsiteX0" fmla="*/ 1343025 w 2059781"/>
                <a:gd name="connsiteY0" fmla="*/ 459581 h 488156"/>
                <a:gd name="connsiteX1" fmla="*/ 1066800 w 2059781"/>
                <a:gd name="connsiteY1" fmla="*/ 461963 h 488156"/>
                <a:gd name="connsiteX2" fmla="*/ 907256 w 2059781"/>
                <a:gd name="connsiteY2" fmla="*/ 459581 h 488156"/>
                <a:gd name="connsiteX3" fmla="*/ 564356 w 2059781"/>
                <a:gd name="connsiteY3" fmla="*/ 466725 h 488156"/>
                <a:gd name="connsiteX4" fmla="*/ 259556 w 2059781"/>
                <a:gd name="connsiteY4" fmla="*/ 488156 h 488156"/>
                <a:gd name="connsiteX5" fmla="*/ 104775 w 2059781"/>
                <a:gd name="connsiteY5" fmla="*/ 483394 h 488156"/>
                <a:gd name="connsiteX6" fmla="*/ 76200 w 2059781"/>
                <a:gd name="connsiteY6" fmla="*/ 464344 h 488156"/>
                <a:gd name="connsiteX7" fmla="*/ 42863 w 2059781"/>
                <a:gd name="connsiteY7" fmla="*/ 433388 h 488156"/>
                <a:gd name="connsiteX8" fmla="*/ 16669 w 2059781"/>
                <a:gd name="connsiteY8" fmla="*/ 402431 h 488156"/>
                <a:gd name="connsiteX9" fmla="*/ 4763 w 2059781"/>
                <a:gd name="connsiteY9" fmla="*/ 376238 h 488156"/>
                <a:gd name="connsiteX10" fmla="*/ 0 w 2059781"/>
                <a:gd name="connsiteY10" fmla="*/ 354806 h 488156"/>
                <a:gd name="connsiteX11" fmla="*/ 2381 w 2059781"/>
                <a:gd name="connsiteY11" fmla="*/ 328613 h 488156"/>
                <a:gd name="connsiteX12" fmla="*/ 16669 w 2059781"/>
                <a:gd name="connsiteY12" fmla="*/ 309563 h 488156"/>
                <a:gd name="connsiteX13" fmla="*/ 38100 w 2059781"/>
                <a:gd name="connsiteY13" fmla="*/ 292894 h 488156"/>
                <a:gd name="connsiteX14" fmla="*/ 76200 w 2059781"/>
                <a:gd name="connsiteY14" fmla="*/ 276225 h 488156"/>
                <a:gd name="connsiteX15" fmla="*/ 126206 w 2059781"/>
                <a:gd name="connsiteY15" fmla="*/ 261938 h 488156"/>
                <a:gd name="connsiteX16" fmla="*/ 200025 w 2059781"/>
                <a:gd name="connsiteY16" fmla="*/ 247650 h 488156"/>
                <a:gd name="connsiteX17" fmla="*/ 326231 w 2059781"/>
                <a:gd name="connsiteY17" fmla="*/ 242888 h 488156"/>
                <a:gd name="connsiteX18" fmla="*/ 700088 w 2059781"/>
                <a:gd name="connsiteY18" fmla="*/ 235744 h 488156"/>
                <a:gd name="connsiteX19" fmla="*/ 1128713 w 2059781"/>
                <a:gd name="connsiteY19" fmla="*/ 226219 h 488156"/>
                <a:gd name="connsiteX20" fmla="*/ 1524000 w 2059781"/>
                <a:gd name="connsiteY20" fmla="*/ 211931 h 488156"/>
                <a:gd name="connsiteX21" fmla="*/ 1633538 w 2059781"/>
                <a:gd name="connsiteY21" fmla="*/ 209550 h 488156"/>
                <a:gd name="connsiteX22" fmla="*/ 1707356 w 2059781"/>
                <a:gd name="connsiteY22" fmla="*/ 202406 h 488156"/>
                <a:gd name="connsiteX23" fmla="*/ 1747838 w 2059781"/>
                <a:gd name="connsiteY23" fmla="*/ 192881 h 488156"/>
                <a:gd name="connsiteX24" fmla="*/ 1795463 w 2059781"/>
                <a:gd name="connsiteY24" fmla="*/ 176213 h 488156"/>
                <a:gd name="connsiteX25" fmla="*/ 1840706 w 2059781"/>
                <a:gd name="connsiteY25" fmla="*/ 150019 h 488156"/>
                <a:gd name="connsiteX26" fmla="*/ 1881188 w 2059781"/>
                <a:gd name="connsiteY26" fmla="*/ 119063 h 488156"/>
                <a:gd name="connsiteX27" fmla="*/ 1966913 w 2059781"/>
                <a:gd name="connsiteY27" fmla="*/ 47625 h 488156"/>
                <a:gd name="connsiteX28" fmla="*/ 1995488 w 2059781"/>
                <a:gd name="connsiteY28" fmla="*/ 19050 h 488156"/>
                <a:gd name="connsiteX29" fmla="*/ 2016919 w 2059781"/>
                <a:gd name="connsiteY29" fmla="*/ 4763 h 488156"/>
                <a:gd name="connsiteX30" fmla="*/ 2035969 w 2059781"/>
                <a:gd name="connsiteY30" fmla="*/ 0 h 488156"/>
                <a:gd name="connsiteX31" fmla="*/ 2047875 w 2059781"/>
                <a:gd name="connsiteY31" fmla="*/ 0 h 488156"/>
                <a:gd name="connsiteX32" fmla="*/ 2055019 w 2059781"/>
                <a:gd name="connsiteY32" fmla="*/ 4763 h 488156"/>
                <a:gd name="connsiteX33" fmla="*/ 2059781 w 2059781"/>
                <a:gd name="connsiteY33" fmla="*/ 11906 h 488156"/>
                <a:gd name="connsiteX34" fmla="*/ 2057400 w 2059781"/>
                <a:gd name="connsiteY34" fmla="*/ 28575 h 488156"/>
                <a:gd name="connsiteX35" fmla="*/ 2038350 w 2059781"/>
                <a:gd name="connsiteY35" fmla="*/ 92869 h 488156"/>
                <a:gd name="connsiteX36" fmla="*/ 1990725 w 2059781"/>
                <a:gd name="connsiteY36" fmla="*/ 216694 h 488156"/>
                <a:gd name="connsiteX37" fmla="*/ 1945481 w 2059781"/>
                <a:gd name="connsiteY37" fmla="*/ 333375 h 488156"/>
                <a:gd name="connsiteX38" fmla="*/ 1881188 w 2059781"/>
                <a:gd name="connsiteY38" fmla="*/ 454819 h 488156"/>
                <a:gd name="connsiteX39" fmla="*/ 1733550 w 2059781"/>
                <a:gd name="connsiteY39" fmla="*/ 440531 h 488156"/>
                <a:gd name="connsiteX40" fmla="*/ 1343025 w 2059781"/>
                <a:gd name="connsiteY40" fmla="*/ 459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9781" h="488156">
                  <a:moveTo>
                    <a:pt x="1343025" y="459581"/>
                  </a:moveTo>
                  <a:lnTo>
                    <a:pt x="1066800" y="461963"/>
                  </a:lnTo>
                  <a:lnTo>
                    <a:pt x="907256" y="459581"/>
                  </a:lnTo>
                  <a:lnTo>
                    <a:pt x="564356" y="466725"/>
                  </a:lnTo>
                  <a:lnTo>
                    <a:pt x="259556" y="488156"/>
                  </a:lnTo>
                  <a:lnTo>
                    <a:pt x="104775" y="483394"/>
                  </a:lnTo>
                  <a:lnTo>
                    <a:pt x="76200" y="464344"/>
                  </a:lnTo>
                  <a:lnTo>
                    <a:pt x="42863" y="433388"/>
                  </a:lnTo>
                  <a:lnTo>
                    <a:pt x="16669" y="402431"/>
                  </a:lnTo>
                  <a:lnTo>
                    <a:pt x="4763" y="376238"/>
                  </a:lnTo>
                  <a:lnTo>
                    <a:pt x="0" y="354806"/>
                  </a:lnTo>
                  <a:lnTo>
                    <a:pt x="2381" y="328613"/>
                  </a:lnTo>
                  <a:lnTo>
                    <a:pt x="16669" y="309563"/>
                  </a:lnTo>
                  <a:lnTo>
                    <a:pt x="38100" y="292894"/>
                  </a:lnTo>
                  <a:lnTo>
                    <a:pt x="76200" y="276225"/>
                  </a:lnTo>
                  <a:lnTo>
                    <a:pt x="126206" y="261938"/>
                  </a:lnTo>
                  <a:lnTo>
                    <a:pt x="200025" y="247650"/>
                  </a:lnTo>
                  <a:lnTo>
                    <a:pt x="326231" y="242888"/>
                  </a:lnTo>
                  <a:lnTo>
                    <a:pt x="700088" y="235744"/>
                  </a:lnTo>
                  <a:lnTo>
                    <a:pt x="1128713" y="226219"/>
                  </a:lnTo>
                  <a:lnTo>
                    <a:pt x="1524000" y="211931"/>
                  </a:lnTo>
                  <a:lnTo>
                    <a:pt x="1633538" y="209550"/>
                  </a:lnTo>
                  <a:lnTo>
                    <a:pt x="1707356" y="202406"/>
                  </a:lnTo>
                  <a:lnTo>
                    <a:pt x="1747838" y="192881"/>
                  </a:lnTo>
                  <a:lnTo>
                    <a:pt x="1795463" y="176213"/>
                  </a:lnTo>
                  <a:lnTo>
                    <a:pt x="1840706" y="150019"/>
                  </a:lnTo>
                  <a:lnTo>
                    <a:pt x="1881188" y="119063"/>
                  </a:lnTo>
                  <a:lnTo>
                    <a:pt x="1966913" y="47625"/>
                  </a:lnTo>
                  <a:lnTo>
                    <a:pt x="1995488" y="19050"/>
                  </a:lnTo>
                  <a:lnTo>
                    <a:pt x="2016919" y="4763"/>
                  </a:lnTo>
                  <a:lnTo>
                    <a:pt x="2035969" y="0"/>
                  </a:lnTo>
                  <a:lnTo>
                    <a:pt x="2047875" y="0"/>
                  </a:lnTo>
                  <a:lnTo>
                    <a:pt x="2055019" y="4763"/>
                  </a:lnTo>
                  <a:lnTo>
                    <a:pt x="2059781" y="11906"/>
                  </a:lnTo>
                  <a:cubicBezTo>
                    <a:pt x="2057270" y="26977"/>
                    <a:pt x="2057400" y="21366"/>
                    <a:pt x="2057400" y="28575"/>
                  </a:cubicBezTo>
                  <a:lnTo>
                    <a:pt x="2038350" y="92869"/>
                  </a:lnTo>
                  <a:lnTo>
                    <a:pt x="1990725" y="216694"/>
                  </a:lnTo>
                  <a:lnTo>
                    <a:pt x="1945481" y="333375"/>
                  </a:lnTo>
                  <a:lnTo>
                    <a:pt x="1881188" y="454819"/>
                  </a:lnTo>
                  <a:lnTo>
                    <a:pt x="1733550" y="440531"/>
                  </a:lnTo>
                  <a:lnTo>
                    <a:pt x="134302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EC600B5-6D32-F548-92E9-04FDBF4989F7}"/>
                </a:ext>
              </a:extLst>
            </p:cNvPr>
            <p:cNvSpPr/>
            <p:nvPr/>
          </p:nvSpPr>
          <p:spPr>
            <a:xfrm rot="16200000">
              <a:off x="4500563" y="1716088"/>
              <a:ext cx="1985962" cy="1808162"/>
            </a:xfrm>
            <a:custGeom>
              <a:avLst/>
              <a:gdLst>
                <a:gd name="connsiteX0" fmla="*/ 814388 w 1985963"/>
                <a:gd name="connsiteY0" fmla="*/ 1647825 h 1807369"/>
                <a:gd name="connsiteX1" fmla="*/ 445294 w 1985963"/>
                <a:gd name="connsiteY1" fmla="*/ 1614488 h 1807369"/>
                <a:gd name="connsiteX2" fmla="*/ 250032 w 1985963"/>
                <a:gd name="connsiteY2" fmla="*/ 1597819 h 1807369"/>
                <a:gd name="connsiteX3" fmla="*/ 150019 w 1985963"/>
                <a:gd name="connsiteY3" fmla="*/ 1588294 h 1807369"/>
                <a:gd name="connsiteX4" fmla="*/ 95250 w 1985963"/>
                <a:gd name="connsiteY4" fmla="*/ 1578769 h 1807369"/>
                <a:gd name="connsiteX5" fmla="*/ 50007 w 1985963"/>
                <a:gd name="connsiteY5" fmla="*/ 1562100 h 1807369"/>
                <a:gd name="connsiteX6" fmla="*/ 26194 w 1985963"/>
                <a:gd name="connsiteY6" fmla="*/ 1545431 h 1807369"/>
                <a:gd name="connsiteX7" fmla="*/ 9525 w 1985963"/>
                <a:gd name="connsiteY7" fmla="*/ 1521619 h 1807369"/>
                <a:gd name="connsiteX8" fmla="*/ 0 w 1985963"/>
                <a:gd name="connsiteY8" fmla="*/ 1490663 h 1807369"/>
                <a:gd name="connsiteX9" fmla="*/ 0 w 1985963"/>
                <a:gd name="connsiteY9" fmla="*/ 1459706 h 1807369"/>
                <a:gd name="connsiteX10" fmla="*/ 7144 w 1985963"/>
                <a:gd name="connsiteY10" fmla="*/ 1433513 h 1807369"/>
                <a:gd name="connsiteX11" fmla="*/ 21432 w 1985963"/>
                <a:gd name="connsiteY11" fmla="*/ 1412081 h 1807369"/>
                <a:gd name="connsiteX12" fmla="*/ 50007 w 1985963"/>
                <a:gd name="connsiteY12" fmla="*/ 1385888 h 1807369"/>
                <a:gd name="connsiteX13" fmla="*/ 102394 w 1985963"/>
                <a:gd name="connsiteY13" fmla="*/ 1354931 h 1807369"/>
                <a:gd name="connsiteX14" fmla="*/ 266700 w 1985963"/>
                <a:gd name="connsiteY14" fmla="*/ 1385888 h 1807369"/>
                <a:gd name="connsiteX15" fmla="*/ 569119 w 1985963"/>
                <a:gd name="connsiteY15" fmla="*/ 1395413 h 1807369"/>
                <a:gd name="connsiteX16" fmla="*/ 895350 w 1985963"/>
                <a:gd name="connsiteY16" fmla="*/ 1407319 h 1807369"/>
                <a:gd name="connsiteX17" fmla="*/ 1102519 w 1985963"/>
                <a:gd name="connsiteY17" fmla="*/ 1431131 h 1807369"/>
                <a:gd name="connsiteX18" fmla="*/ 1381125 w 1985963"/>
                <a:gd name="connsiteY18" fmla="*/ 1440656 h 1807369"/>
                <a:gd name="connsiteX19" fmla="*/ 1583532 w 1985963"/>
                <a:gd name="connsiteY19" fmla="*/ 1447800 h 1807369"/>
                <a:gd name="connsiteX20" fmla="*/ 1683544 w 1985963"/>
                <a:gd name="connsiteY20" fmla="*/ 1452563 h 1807369"/>
                <a:gd name="connsiteX21" fmla="*/ 1712119 w 1985963"/>
                <a:gd name="connsiteY21" fmla="*/ 1447800 h 1807369"/>
                <a:gd name="connsiteX22" fmla="*/ 1738313 w 1985963"/>
                <a:gd name="connsiteY22" fmla="*/ 1440656 h 1807369"/>
                <a:gd name="connsiteX23" fmla="*/ 1752600 w 1985963"/>
                <a:gd name="connsiteY23" fmla="*/ 1428750 h 1807369"/>
                <a:gd name="connsiteX24" fmla="*/ 1764507 w 1985963"/>
                <a:gd name="connsiteY24" fmla="*/ 1400175 h 1807369"/>
                <a:gd name="connsiteX25" fmla="*/ 1769269 w 1985963"/>
                <a:gd name="connsiteY25" fmla="*/ 1357313 h 1807369"/>
                <a:gd name="connsiteX26" fmla="*/ 1733550 w 1985963"/>
                <a:gd name="connsiteY26" fmla="*/ 1040606 h 1807369"/>
                <a:gd name="connsiteX27" fmla="*/ 1693069 w 1985963"/>
                <a:gd name="connsiteY27" fmla="*/ 678656 h 1807369"/>
                <a:gd name="connsiteX28" fmla="*/ 1640682 w 1985963"/>
                <a:gd name="connsiteY28" fmla="*/ 304800 h 1807369"/>
                <a:gd name="connsiteX29" fmla="*/ 1604963 w 1985963"/>
                <a:gd name="connsiteY29" fmla="*/ 50006 h 1807369"/>
                <a:gd name="connsiteX30" fmla="*/ 1804988 w 1985963"/>
                <a:gd name="connsiteY30" fmla="*/ 0 h 1807369"/>
                <a:gd name="connsiteX31" fmla="*/ 1814513 w 1985963"/>
                <a:gd name="connsiteY31" fmla="*/ 242888 h 1807369"/>
                <a:gd name="connsiteX32" fmla="*/ 1838325 w 1985963"/>
                <a:gd name="connsiteY32" fmla="*/ 492919 h 1807369"/>
                <a:gd name="connsiteX33" fmla="*/ 1859757 w 1985963"/>
                <a:gd name="connsiteY33" fmla="*/ 700088 h 1807369"/>
                <a:gd name="connsiteX34" fmla="*/ 1883569 w 1985963"/>
                <a:gd name="connsiteY34" fmla="*/ 921544 h 1807369"/>
                <a:gd name="connsiteX35" fmla="*/ 1914525 w 1985963"/>
                <a:gd name="connsiteY35" fmla="*/ 1143000 h 1807369"/>
                <a:gd name="connsiteX36" fmla="*/ 1950244 w 1985963"/>
                <a:gd name="connsiteY36" fmla="*/ 1352550 h 1807369"/>
                <a:gd name="connsiteX37" fmla="*/ 1962150 w 1985963"/>
                <a:gd name="connsiteY37" fmla="*/ 1381125 h 1807369"/>
                <a:gd name="connsiteX38" fmla="*/ 1985963 w 1985963"/>
                <a:gd name="connsiteY38" fmla="*/ 1440656 h 1807369"/>
                <a:gd name="connsiteX39" fmla="*/ 1985963 w 1985963"/>
                <a:gd name="connsiteY39" fmla="*/ 1459706 h 1807369"/>
                <a:gd name="connsiteX40" fmla="*/ 1935957 w 1985963"/>
                <a:gd name="connsiteY40" fmla="*/ 1552575 h 1807369"/>
                <a:gd name="connsiteX41" fmla="*/ 1881188 w 1985963"/>
                <a:gd name="connsiteY41" fmla="*/ 1650206 h 1807369"/>
                <a:gd name="connsiteX42" fmla="*/ 1816894 w 1985963"/>
                <a:gd name="connsiteY42" fmla="*/ 1735931 h 1807369"/>
                <a:gd name="connsiteX43" fmla="*/ 1771650 w 1985963"/>
                <a:gd name="connsiteY43" fmla="*/ 1776413 h 1807369"/>
                <a:gd name="connsiteX44" fmla="*/ 1740694 w 1985963"/>
                <a:gd name="connsiteY44" fmla="*/ 1797844 h 1807369"/>
                <a:gd name="connsiteX45" fmla="*/ 1712119 w 1985963"/>
                <a:gd name="connsiteY45" fmla="*/ 1807369 h 1807369"/>
                <a:gd name="connsiteX46" fmla="*/ 1685925 w 1985963"/>
                <a:gd name="connsiteY46" fmla="*/ 1807369 h 1807369"/>
                <a:gd name="connsiteX47" fmla="*/ 1662113 w 1985963"/>
                <a:gd name="connsiteY47" fmla="*/ 1797844 h 1807369"/>
                <a:gd name="connsiteX48" fmla="*/ 1635919 w 1985963"/>
                <a:gd name="connsiteY48" fmla="*/ 1776413 h 1807369"/>
                <a:gd name="connsiteX49" fmla="*/ 1619250 w 1985963"/>
                <a:gd name="connsiteY49" fmla="*/ 1747838 h 1807369"/>
                <a:gd name="connsiteX50" fmla="*/ 1593057 w 1985963"/>
                <a:gd name="connsiteY50" fmla="*/ 1728788 h 1807369"/>
                <a:gd name="connsiteX51" fmla="*/ 1543050 w 1985963"/>
                <a:gd name="connsiteY51" fmla="*/ 1712119 h 1807369"/>
                <a:gd name="connsiteX52" fmla="*/ 1478757 w 1985963"/>
                <a:gd name="connsiteY52" fmla="*/ 1697831 h 1807369"/>
                <a:gd name="connsiteX53" fmla="*/ 1352550 w 1985963"/>
                <a:gd name="connsiteY53" fmla="*/ 1688306 h 1807369"/>
                <a:gd name="connsiteX54" fmla="*/ 814388 w 1985963"/>
                <a:gd name="connsiteY54" fmla="*/ 1647825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85963" h="1807369">
                  <a:moveTo>
                    <a:pt x="814388" y="1647825"/>
                  </a:moveTo>
                  <a:lnTo>
                    <a:pt x="445294" y="1614488"/>
                  </a:lnTo>
                  <a:lnTo>
                    <a:pt x="250032" y="1597819"/>
                  </a:lnTo>
                  <a:lnTo>
                    <a:pt x="150019" y="1588294"/>
                  </a:lnTo>
                  <a:lnTo>
                    <a:pt x="95250" y="1578769"/>
                  </a:lnTo>
                  <a:lnTo>
                    <a:pt x="50007" y="1562100"/>
                  </a:lnTo>
                  <a:lnTo>
                    <a:pt x="26194" y="1545431"/>
                  </a:lnTo>
                  <a:lnTo>
                    <a:pt x="9525" y="1521619"/>
                  </a:lnTo>
                  <a:lnTo>
                    <a:pt x="0" y="1490663"/>
                  </a:lnTo>
                  <a:lnTo>
                    <a:pt x="0" y="1459706"/>
                  </a:lnTo>
                  <a:lnTo>
                    <a:pt x="7144" y="1433513"/>
                  </a:lnTo>
                  <a:lnTo>
                    <a:pt x="21432" y="1412081"/>
                  </a:lnTo>
                  <a:lnTo>
                    <a:pt x="50007" y="1385888"/>
                  </a:lnTo>
                  <a:lnTo>
                    <a:pt x="102394" y="1354931"/>
                  </a:lnTo>
                  <a:lnTo>
                    <a:pt x="266700" y="1385888"/>
                  </a:lnTo>
                  <a:lnTo>
                    <a:pt x="569119" y="1395413"/>
                  </a:lnTo>
                  <a:lnTo>
                    <a:pt x="895350" y="1407319"/>
                  </a:lnTo>
                  <a:lnTo>
                    <a:pt x="1102519" y="1431131"/>
                  </a:lnTo>
                  <a:cubicBezTo>
                    <a:pt x="1195387" y="1434333"/>
                    <a:pt x="1288202" y="1440656"/>
                    <a:pt x="1381125" y="1440656"/>
                  </a:cubicBezTo>
                  <a:lnTo>
                    <a:pt x="1583532" y="1447800"/>
                  </a:lnTo>
                  <a:lnTo>
                    <a:pt x="1683544" y="1452563"/>
                  </a:lnTo>
                  <a:lnTo>
                    <a:pt x="1712119" y="1447800"/>
                  </a:lnTo>
                  <a:lnTo>
                    <a:pt x="1738313" y="1440656"/>
                  </a:lnTo>
                  <a:lnTo>
                    <a:pt x="1752600" y="1428750"/>
                  </a:lnTo>
                  <a:lnTo>
                    <a:pt x="1764507" y="1400175"/>
                  </a:lnTo>
                  <a:lnTo>
                    <a:pt x="1769269" y="1357313"/>
                  </a:lnTo>
                  <a:lnTo>
                    <a:pt x="1733550" y="1040606"/>
                  </a:lnTo>
                  <a:lnTo>
                    <a:pt x="1693069" y="678656"/>
                  </a:lnTo>
                  <a:lnTo>
                    <a:pt x="1640682" y="304800"/>
                  </a:lnTo>
                  <a:lnTo>
                    <a:pt x="1604963" y="50006"/>
                  </a:lnTo>
                  <a:lnTo>
                    <a:pt x="1804988" y="0"/>
                  </a:lnTo>
                  <a:lnTo>
                    <a:pt x="1814513" y="242888"/>
                  </a:lnTo>
                  <a:lnTo>
                    <a:pt x="1838325" y="492919"/>
                  </a:lnTo>
                  <a:lnTo>
                    <a:pt x="1859757" y="700088"/>
                  </a:lnTo>
                  <a:lnTo>
                    <a:pt x="1883569" y="921544"/>
                  </a:lnTo>
                  <a:lnTo>
                    <a:pt x="1914525" y="1143000"/>
                  </a:lnTo>
                  <a:lnTo>
                    <a:pt x="1950244" y="1352550"/>
                  </a:lnTo>
                  <a:lnTo>
                    <a:pt x="1962150" y="1381125"/>
                  </a:lnTo>
                  <a:lnTo>
                    <a:pt x="1985963" y="1440656"/>
                  </a:lnTo>
                  <a:lnTo>
                    <a:pt x="1985963" y="1459706"/>
                  </a:lnTo>
                  <a:lnTo>
                    <a:pt x="1935957" y="1552575"/>
                  </a:lnTo>
                  <a:lnTo>
                    <a:pt x="1881188" y="1650206"/>
                  </a:lnTo>
                  <a:lnTo>
                    <a:pt x="1816894" y="1735931"/>
                  </a:lnTo>
                  <a:lnTo>
                    <a:pt x="1771650" y="1776413"/>
                  </a:lnTo>
                  <a:lnTo>
                    <a:pt x="1740694" y="1797844"/>
                  </a:lnTo>
                  <a:lnTo>
                    <a:pt x="1712119" y="1807369"/>
                  </a:lnTo>
                  <a:lnTo>
                    <a:pt x="1685925" y="1807369"/>
                  </a:lnTo>
                  <a:lnTo>
                    <a:pt x="1662113" y="1797844"/>
                  </a:lnTo>
                  <a:lnTo>
                    <a:pt x="1635919" y="1776413"/>
                  </a:lnTo>
                  <a:lnTo>
                    <a:pt x="1619250" y="1747838"/>
                  </a:lnTo>
                  <a:lnTo>
                    <a:pt x="1593057" y="1728788"/>
                  </a:lnTo>
                  <a:lnTo>
                    <a:pt x="1543050" y="1712119"/>
                  </a:lnTo>
                  <a:lnTo>
                    <a:pt x="1478757" y="1697831"/>
                  </a:lnTo>
                  <a:lnTo>
                    <a:pt x="1352550" y="1688306"/>
                  </a:lnTo>
                  <a:lnTo>
                    <a:pt x="814388" y="1647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851754A-C1A3-3B4B-AD28-37582031389E}"/>
                </a:ext>
              </a:extLst>
            </p:cNvPr>
            <p:cNvSpPr/>
            <p:nvPr/>
          </p:nvSpPr>
          <p:spPr>
            <a:xfrm>
              <a:off x="4622800" y="2490788"/>
              <a:ext cx="1449388" cy="323850"/>
            </a:xfrm>
            <a:custGeom>
              <a:avLst/>
              <a:gdLst>
                <a:gd name="connsiteX0" fmla="*/ 566738 w 1450182"/>
                <a:gd name="connsiteY0" fmla="*/ 250031 h 323850"/>
                <a:gd name="connsiteX1" fmla="*/ 328613 w 1450182"/>
                <a:gd name="connsiteY1" fmla="*/ 276225 h 323850"/>
                <a:gd name="connsiteX2" fmla="*/ 11907 w 1450182"/>
                <a:gd name="connsiteY2" fmla="*/ 323850 h 323850"/>
                <a:gd name="connsiteX3" fmla="*/ 0 w 1450182"/>
                <a:gd name="connsiteY3" fmla="*/ 145256 h 323850"/>
                <a:gd name="connsiteX4" fmla="*/ 245269 w 1450182"/>
                <a:gd name="connsiteY4" fmla="*/ 116681 h 323850"/>
                <a:gd name="connsiteX5" fmla="*/ 602457 w 1450182"/>
                <a:gd name="connsiteY5" fmla="*/ 73818 h 323850"/>
                <a:gd name="connsiteX6" fmla="*/ 847725 w 1450182"/>
                <a:gd name="connsiteY6" fmla="*/ 45243 h 323850"/>
                <a:gd name="connsiteX7" fmla="*/ 1076325 w 1450182"/>
                <a:gd name="connsiteY7" fmla="*/ 19050 h 323850"/>
                <a:gd name="connsiteX8" fmla="*/ 1254919 w 1450182"/>
                <a:gd name="connsiteY8" fmla="*/ 2381 h 323850"/>
                <a:gd name="connsiteX9" fmla="*/ 1314450 w 1450182"/>
                <a:gd name="connsiteY9" fmla="*/ 0 h 323850"/>
                <a:gd name="connsiteX10" fmla="*/ 1371600 w 1450182"/>
                <a:gd name="connsiteY10" fmla="*/ 7143 h 323850"/>
                <a:gd name="connsiteX11" fmla="*/ 1450182 w 1450182"/>
                <a:gd name="connsiteY11" fmla="*/ 35718 h 323850"/>
                <a:gd name="connsiteX12" fmla="*/ 1440657 w 1450182"/>
                <a:gd name="connsiteY12" fmla="*/ 228600 h 323850"/>
                <a:gd name="connsiteX13" fmla="*/ 1097757 w 1450182"/>
                <a:gd name="connsiteY13" fmla="*/ 219075 h 323850"/>
                <a:gd name="connsiteX14" fmla="*/ 866775 w 1450182"/>
                <a:gd name="connsiteY14" fmla="*/ 226218 h 323850"/>
                <a:gd name="connsiteX15" fmla="*/ 566738 w 1450182"/>
                <a:gd name="connsiteY15" fmla="*/ 25003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0182" h="323850">
                  <a:moveTo>
                    <a:pt x="566738" y="250031"/>
                  </a:moveTo>
                  <a:lnTo>
                    <a:pt x="328613" y="276225"/>
                  </a:lnTo>
                  <a:lnTo>
                    <a:pt x="11907" y="323850"/>
                  </a:lnTo>
                  <a:lnTo>
                    <a:pt x="0" y="145256"/>
                  </a:lnTo>
                  <a:lnTo>
                    <a:pt x="245269" y="116681"/>
                  </a:lnTo>
                  <a:lnTo>
                    <a:pt x="602457" y="73818"/>
                  </a:lnTo>
                  <a:lnTo>
                    <a:pt x="847725" y="45243"/>
                  </a:lnTo>
                  <a:lnTo>
                    <a:pt x="1076325" y="19050"/>
                  </a:lnTo>
                  <a:lnTo>
                    <a:pt x="1254919" y="2381"/>
                  </a:lnTo>
                  <a:lnTo>
                    <a:pt x="1314450" y="0"/>
                  </a:lnTo>
                  <a:lnTo>
                    <a:pt x="1371600" y="7143"/>
                  </a:lnTo>
                  <a:lnTo>
                    <a:pt x="1450182" y="35718"/>
                  </a:lnTo>
                  <a:lnTo>
                    <a:pt x="1440657" y="228600"/>
                  </a:lnTo>
                  <a:lnTo>
                    <a:pt x="1097757" y="219075"/>
                  </a:lnTo>
                  <a:lnTo>
                    <a:pt x="866775" y="226218"/>
                  </a:lnTo>
                  <a:lnTo>
                    <a:pt x="56673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C9FD41C-C96C-4745-859D-DC4E9DCB9F66}"/>
                </a:ext>
              </a:extLst>
            </p:cNvPr>
            <p:cNvSpPr/>
            <p:nvPr/>
          </p:nvSpPr>
          <p:spPr>
            <a:xfrm>
              <a:off x="4622800" y="3309938"/>
              <a:ext cx="1414463" cy="307975"/>
            </a:xfrm>
            <a:custGeom>
              <a:avLst/>
              <a:gdLst>
                <a:gd name="connsiteX0" fmla="*/ 685800 w 1414463"/>
                <a:gd name="connsiteY0" fmla="*/ 230981 h 307181"/>
                <a:gd name="connsiteX1" fmla="*/ 311944 w 1414463"/>
                <a:gd name="connsiteY1" fmla="*/ 271462 h 307181"/>
                <a:gd name="connsiteX2" fmla="*/ 19050 w 1414463"/>
                <a:gd name="connsiteY2" fmla="*/ 307181 h 307181"/>
                <a:gd name="connsiteX3" fmla="*/ 0 w 1414463"/>
                <a:gd name="connsiteY3" fmla="*/ 133350 h 307181"/>
                <a:gd name="connsiteX4" fmla="*/ 271463 w 1414463"/>
                <a:gd name="connsiteY4" fmla="*/ 102393 h 307181"/>
                <a:gd name="connsiteX5" fmla="*/ 640557 w 1414463"/>
                <a:gd name="connsiteY5" fmla="*/ 66675 h 307181"/>
                <a:gd name="connsiteX6" fmla="*/ 985838 w 1414463"/>
                <a:gd name="connsiteY6" fmla="*/ 30956 h 307181"/>
                <a:gd name="connsiteX7" fmla="*/ 1152525 w 1414463"/>
                <a:gd name="connsiteY7" fmla="*/ 9525 h 307181"/>
                <a:gd name="connsiteX8" fmla="*/ 1197769 w 1414463"/>
                <a:gd name="connsiteY8" fmla="*/ 2381 h 307181"/>
                <a:gd name="connsiteX9" fmla="*/ 1240632 w 1414463"/>
                <a:gd name="connsiteY9" fmla="*/ 0 h 307181"/>
                <a:gd name="connsiteX10" fmla="*/ 1281113 w 1414463"/>
                <a:gd name="connsiteY10" fmla="*/ 4762 h 307181"/>
                <a:gd name="connsiteX11" fmla="*/ 1321594 w 1414463"/>
                <a:gd name="connsiteY11" fmla="*/ 14287 h 307181"/>
                <a:gd name="connsiteX12" fmla="*/ 1414463 w 1414463"/>
                <a:gd name="connsiteY12" fmla="*/ 47625 h 307181"/>
                <a:gd name="connsiteX13" fmla="*/ 1409700 w 1414463"/>
                <a:gd name="connsiteY13" fmla="*/ 209550 h 307181"/>
                <a:gd name="connsiteX14" fmla="*/ 1107282 w 1414463"/>
                <a:gd name="connsiteY14" fmla="*/ 214312 h 307181"/>
                <a:gd name="connsiteX15" fmla="*/ 685800 w 1414463"/>
                <a:gd name="connsiteY15" fmla="*/ 2309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4463" h="307181">
                  <a:moveTo>
                    <a:pt x="685800" y="230981"/>
                  </a:moveTo>
                  <a:lnTo>
                    <a:pt x="311944" y="271462"/>
                  </a:lnTo>
                  <a:lnTo>
                    <a:pt x="19050" y="307181"/>
                  </a:lnTo>
                  <a:lnTo>
                    <a:pt x="0" y="133350"/>
                  </a:lnTo>
                  <a:lnTo>
                    <a:pt x="271463" y="102393"/>
                  </a:lnTo>
                  <a:lnTo>
                    <a:pt x="640557" y="66675"/>
                  </a:lnTo>
                  <a:lnTo>
                    <a:pt x="985838" y="30956"/>
                  </a:lnTo>
                  <a:lnTo>
                    <a:pt x="1152525" y="9525"/>
                  </a:lnTo>
                  <a:lnTo>
                    <a:pt x="1197769" y="2381"/>
                  </a:lnTo>
                  <a:lnTo>
                    <a:pt x="1240632" y="0"/>
                  </a:lnTo>
                  <a:lnTo>
                    <a:pt x="1281113" y="4762"/>
                  </a:lnTo>
                  <a:lnTo>
                    <a:pt x="1321594" y="14287"/>
                  </a:lnTo>
                  <a:lnTo>
                    <a:pt x="1414463" y="47625"/>
                  </a:lnTo>
                  <a:lnTo>
                    <a:pt x="1409700" y="209550"/>
                  </a:lnTo>
                  <a:lnTo>
                    <a:pt x="1107282" y="214312"/>
                  </a:lnTo>
                  <a:lnTo>
                    <a:pt x="6858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CB51D3A-04C9-6C42-9F89-5D5CF2F91015}"/>
                </a:ext>
              </a:extLst>
            </p:cNvPr>
            <p:cNvSpPr/>
            <p:nvPr/>
          </p:nvSpPr>
          <p:spPr>
            <a:xfrm>
              <a:off x="2759075" y="3924300"/>
              <a:ext cx="1682750" cy="1960563"/>
            </a:xfrm>
            <a:custGeom>
              <a:avLst/>
              <a:gdLst>
                <a:gd name="connsiteX0" fmla="*/ 1218319 w 1683447"/>
                <a:gd name="connsiteY0" fmla="*/ 1242104 h 1960939"/>
                <a:gd name="connsiteX1" fmla="*/ 1109965 w 1683447"/>
                <a:gd name="connsiteY1" fmla="*/ 1384814 h 1960939"/>
                <a:gd name="connsiteX2" fmla="*/ 1049181 w 1683447"/>
                <a:gd name="connsiteY2" fmla="*/ 1445598 h 1960939"/>
                <a:gd name="connsiteX3" fmla="*/ 977826 w 1683447"/>
                <a:gd name="connsiteY3" fmla="*/ 1516953 h 1960939"/>
                <a:gd name="connsiteX4" fmla="*/ 882686 w 1683447"/>
                <a:gd name="connsiteY4" fmla="*/ 1590951 h 1960939"/>
                <a:gd name="connsiteX5" fmla="*/ 758476 w 1683447"/>
                <a:gd name="connsiteY5" fmla="*/ 1675519 h 1960939"/>
                <a:gd name="connsiteX6" fmla="*/ 673907 w 1683447"/>
                <a:gd name="connsiteY6" fmla="*/ 1728375 h 1960939"/>
                <a:gd name="connsiteX7" fmla="*/ 554982 w 1683447"/>
                <a:gd name="connsiteY7" fmla="*/ 1789159 h 1960939"/>
                <a:gd name="connsiteX8" fmla="*/ 425486 w 1683447"/>
                <a:gd name="connsiteY8" fmla="*/ 1849942 h 1960939"/>
                <a:gd name="connsiteX9" fmla="*/ 309204 w 1683447"/>
                <a:gd name="connsiteY9" fmla="*/ 1889584 h 1960939"/>
                <a:gd name="connsiteX10" fmla="*/ 187637 w 1683447"/>
                <a:gd name="connsiteY10" fmla="*/ 1926583 h 1960939"/>
                <a:gd name="connsiteX11" fmla="*/ 100425 w 1683447"/>
                <a:gd name="connsiteY11" fmla="*/ 1950368 h 1960939"/>
                <a:gd name="connsiteX12" fmla="*/ 44927 w 1683447"/>
                <a:gd name="connsiteY12" fmla="*/ 1960939 h 1960939"/>
                <a:gd name="connsiteX13" fmla="*/ 7928 w 1683447"/>
                <a:gd name="connsiteY13" fmla="*/ 1960939 h 1960939"/>
                <a:gd name="connsiteX14" fmla="*/ 0 w 1683447"/>
                <a:gd name="connsiteY14" fmla="*/ 1953011 h 1960939"/>
                <a:gd name="connsiteX15" fmla="*/ 0 w 1683447"/>
                <a:gd name="connsiteY15" fmla="*/ 1937154 h 1960939"/>
                <a:gd name="connsiteX16" fmla="*/ 7928 w 1683447"/>
                <a:gd name="connsiteY16" fmla="*/ 1921297 h 1960939"/>
                <a:gd name="connsiteX17" fmla="*/ 31713 w 1683447"/>
                <a:gd name="connsiteY17" fmla="*/ 1905441 h 1960939"/>
                <a:gd name="connsiteX18" fmla="*/ 163852 w 1683447"/>
                <a:gd name="connsiteY18" fmla="*/ 1857871 h 1960939"/>
                <a:gd name="connsiteX19" fmla="*/ 340918 w 1683447"/>
                <a:gd name="connsiteY19" fmla="*/ 1773302 h 1960939"/>
                <a:gd name="connsiteX20" fmla="*/ 486270 w 1683447"/>
                <a:gd name="connsiteY20" fmla="*/ 1688733 h 1960939"/>
                <a:gd name="connsiteX21" fmla="*/ 636908 w 1683447"/>
                <a:gd name="connsiteY21" fmla="*/ 1585665 h 1960939"/>
                <a:gd name="connsiteX22" fmla="*/ 782261 w 1683447"/>
                <a:gd name="connsiteY22" fmla="*/ 1458812 h 1960939"/>
                <a:gd name="connsiteX23" fmla="*/ 861544 w 1683447"/>
                <a:gd name="connsiteY23" fmla="*/ 1379529 h 1960939"/>
                <a:gd name="connsiteX24" fmla="*/ 932899 w 1683447"/>
                <a:gd name="connsiteY24" fmla="*/ 1281746 h 1960939"/>
                <a:gd name="connsiteX25" fmla="*/ 1017468 w 1683447"/>
                <a:gd name="connsiteY25" fmla="*/ 1146964 h 1960939"/>
                <a:gd name="connsiteX26" fmla="*/ 1070323 w 1683447"/>
                <a:gd name="connsiteY26" fmla="*/ 1062396 h 1960939"/>
                <a:gd name="connsiteX27" fmla="*/ 1136393 w 1683447"/>
                <a:gd name="connsiteY27" fmla="*/ 940828 h 1960939"/>
                <a:gd name="connsiteX28" fmla="*/ 1186605 w 1683447"/>
                <a:gd name="connsiteY28" fmla="*/ 824546 h 1960939"/>
                <a:gd name="connsiteX29" fmla="*/ 1234175 w 1683447"/>
                <a:gd name="connsiteY29" fmla="*/ 695050 h 1960939"/>
                <a:gd name="connsiteX30" fmla="*/ 1271174 w 1683447"/>
                <a:gd name="connsiteY30" fmla="*/ 549697 h 1960939"/>
                <a:gd name="connsiteX31" fmla="*/ 1294959 w 1683447"/>
                <a:gd name="connsiteY31" fmla="*/ 443986 h 1960939"/>
                <a:gd name="connsiteX32" fmla="*/ 1310816 w 1683447"/>
                <a:gd name="connsiteY32" fmla="*/ 338275 h 1960939"/>
                <a:gd name="connsiteX33" fmla="*/ 1316101 w 1683447"/>
                <a:gd name="connsiteY33" fmla="*/ 256349 h 1960939"/>
                <a:gd name="connsiteX34" fmla="*/ 1313459 w 1683447"/>
                <a:gd name="connsiteY34" fmla="*/ 219351 h 1960939"/>
                <a:gd name="connsiteX35" fmla="*/ 1297602 w 1683447"/>
                <a:gd name="connsiteY35" fmla="*/ 184994 h 1960939"/>
                <a:gd name="connsiteX36" fmla="*/ 1271174 w 1683447"/>
                <a:gd name="connsiteY36" fmla="*/ 155924 h 1960939"/>
                <a:gd name="connsiteX37" fmla="*/ 1244746 w 1683447"/>
                <a:gd name="connsiteY37" fmla="*/ 132139 h 1960939"/>
                <a:gd name="connsiteX38" fmla="*/ 1194534 w 1683447"/>
                <a:gd name="connsiteY38" fmla="*/ 105711 h 1960939"/>
                <a:gd name="connsiteX39" fmla="*/ 1125822 w 1683447"/>
                <a:gd name="connsiteY39" fmla="*/ 87212 h 1960939"/>
                <a:gd name="connsiteX40" fmla="*/ 1099394 w 1683447"/>
                <a:gd name="connsiteY40" fmla="*/ 73998 h 1960939"/>
                <a:gd name="connsiteX41" fmla="*/ 1094108 w 1683447"/>
                <a:gd name="connsiteY41" fmla="*/ 55498 h 1960939"/>
                <a:gd name="connsiteX42" fmla="*/ 1099394 w 1683447"/>
                <a:gd name="connsiteY42" fmla="*/ 39642 h 1960939"/>
                <a:gd name="connsiteX43" fmla="*/ 1117893 w 1683447"/>
                <a:gd name="connsiteY43" fmla="*/ 23785 h 1960939"/>
                <a:gd name="connsiteX44" fmla="*/ 1168106 w 1683447"/>
                <a:gd name="connsiteY44" fmla="*/ 5286 h 1960939"/>
                <a:gd name="connsiteX45" fmla="*/ 1220961 w 1683447"/>
                <a:gd name="connsiteY45" fmla="*/ 0 h 1960939"/>
                <a:gd name="connsiteX46" fmla="*/ 1287031 w 1683447"/>
                <a:gd name="connsiteY46" fmla="*/ 2643 h 1960939"/>
                <a:gd name="connsiteX47" fmla="*/ 1331958 w 1683447"/>
                <a:gd name="connsiteY47" fmla="*/ 7929 h 1960939"/>
                <a:gd name="connsiteX48" fmla="*/ 1371600 w 1683447"/>
                <a:gd name="connsiteY48" fmla="*/ 18500 h 1960939"/>
                <a:gd name="connsiteX49" fmla="*/ 1429741 w 1683447"/>
                <a:gd name="connsiteY49" fmla="*/ 36999 h 1960939"/>
                <a:gd name="connsiteX50" fmla="*/ 1538094 w 1683447"/>
                <a:gd name="connsiteY50" fmla="*/ 92497 h 1960939"/>
                <a:gd name="connsiteX51" fmla="*/ 1609449 w 1683447"/>
                <a:gd name="connsiteY51" fmla="*/ 140067 h 1960939"/>
                <a:gd name="connsiteX52" fmla="*/ 1675519 w 1683447"/>
                <a:gd name="connsiteY52" fmla="*/ 192923 h 1960939"/>
                <a:gd name="connsiteX53" fmla="*/ 1683447 w 1683447"/>
                <a:gd name="connsiteY53" fmla="*/ 211422 h 1960939"/>
                <a:gd name="connsiteX54" fmla="*/ 1683447 w 1683447"/>
                <a:gd name="connsiteY54" fmla="*/ 245778 h 1960939"/>
                <a:gd name="connsiteX55" fmla="*/ 1664948 w 1683447"/>
                <a:gd name="connsiteY55" fmla="*/ 277492 h 1960939"/>
                <a:gd name="connsiteX56" fmla="*/ 1635877 w 1683447"/>
                <a:gd name="connsiteY56" fmla="*/ 298634 h 1960939"/>
                <a:gd name="connsiteX57" fmla="*/ 1614735 w 1683447"/>
                <a:gd name="connsiteY57" fmla="*/ 332990 h 1960939"/>
                <a:gd name="connsiteX58" fmla="*/ 1590950 w 1683447"/>
                <a:gd name="connsiteY58" fmla="*/ 375274 h 1960939"/>
                <a:gd name="connsiteX59" fmla="*/ 1572451 w 1683447"/>
                <a:gd name="connsiteY59" fmla="*/ 433415 h 1960939"/>
                <a:gd name="connsiteX60" fmla="*/ 1548666 w 1683447"/>
                <a:gd name="connsiteY60" fmla="*/ 523270 h 1960939"/>
                <a:gd name="connsiteX61" fmla="*/ 1498453 w 1683447"/>
                <a:gd name="connsiteY61" fmla="*/ 665979 h 1960939"/>
                <a:gd name="connsiteX62" fmla="*/ 1432383 w 1683447"/>
                <a:gd name="connsiteY62" fmla="*/ 835117 h 1960939"/>
                <a:gd name="connsiteX63" fmla="*/ 1345172 w 1683447"/>
                <a:gd name="connsiteY63" fmla="*/ 1028040 h 1960939"/>
                <a:gd name="connsiteX64" fmla="*/ 1218319 w 1683447"/>
                <a:gd name="connsiteY64" fmla="*/ 1242104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83447" h="1960939">
                  <a:moveTo>
                    <a:pt x="1218319" y="1242104"/>
                  </a:moveTo>
                  <a:lnTo>
                    <a:pt x="1109965" y="1384814"/>
                  </a:lnTo>
                  <a:lnTo>
                    <a:pt x="1049181" y="1445598"/>
                  </a:lnTo>
                  <a:lnTo>
                    <a:pt x="977826" y="1516953"/>
                  </a:lnTo>
                  <a:lnTo>
                    <a:pt x="882686" y="1590951"/>
                  </a:lnTo>
                  <a:lnTo>
                    <a:pt x="758476" y="1675519"/>
                  </a:lnTo>
                  <a:lnTo>
                    <a:pt x="673907" y="1728375"/>
                  </a:lnTo>
                  <a:lnTo>
                    <a:pt x="554982" y="1789159"/>
                  </a:lnTo>
                  <a:lnTo>
                    <a:pt x="425486" y="1849942"/>
                  </a:lnTo>
                  <a:lnTo>
                    <a:pt x="309204" y="1889584"/>
                  </a:lnTo>
                  <a:lnTo>
                    <a:pt x="187637" y="1926583"/>
                  </a:lnTo>
                  <a:lnTo>
                    <a:pt x="100425" y="1950368"/>
                  </a:lnTo>
                  <a:lnTo>
                    <a:pt x="44927" y="1960939"/>
                  </a:lnTo>
                  <a:lnTo>
                    <a:pt x="7928" y="1960939"/>
                  </a:lnTo>
                  <a:lnTo>
                    <a:pt x="0" y="1953011"/>
                  </a:lnTo>
                  <a:lnTo>
                    <a:pt x="0" y="1937154"/>
                  </a:lnTo>
                  <a:lnTo>
                    <a:pt x="7928" y="1921297"/>
                  </a:lnTo>
                  <a:lnTo>
                    <a:pt x="31713" y="1905441"/>
                  </a:lnTo>
                  <a:lnTo>
                    <a:pt x="163852" y="1857871"/>
                  </a:lnTo>
                  <a:lnTo>
                    <a:pt x="340918" y="1773302"/>
                  </a:lnTo>
                  <a:lnTo>
                    <a:pt x="486270" y="1688733"/>
                  </a:lnTo>
                  <a:lnTo>
                    <a:pt x="636908" y="1585665"/>
                  </a:lnTo>
                  <a:lnTo>
                    <a:pt x="782261" y="1458812"/>
                  </a:lnTo>
                  <a:lnTo>
                    <a:pt x="861544" y="1379529"/>
                  </a:lnTo>
                  <a:lnTo>
                    <a:pt x="932899" y="1281746"/>
                  </a:lnTo>
                  <a:lnTo>
                    <a:pt x="1017468" y="1146964"/>
                  </a:lnTo>
                  <a:lnTo>
                    <a:pt x="1070323" y="1062396"/>
                  </a:lnTo>
                  <a:lnTo>
                    <a:pt x="1136393" y="940828"/>
                  </a:lnTo>
                  <a:lnTo>
                    <a:pt x="1186605" y="824546"/>
                  </a:lnTo>
                  <a:lnTo>
                    <a:pt x="1234175" y="695050"/>
                  </a:lnTo>
                  <a:lnTo>
                    <a:pt x="1271174" y="549697"/>
                  </a:lnTo>
                  <a:lnTo>
                    <a:pt x="1294959" y="443986"/>
                  </a:lnTo>
                  <a:lnTo>
                    <a:pt x="1310816" y="338275"/>
                  </a:lnTo>
                  <a:lnTo>
                    <a:pt x="1316101" y="256349"/>
                  </a:lnTo>
                  <a:lnTo>
                    <a:pt x="1313459" y="219351"/>
                  </a:lnTo>
                  <a:lnTo>
                    <a:pt x="1297602" y="184994"/>
                  </a:lnTo>
                  <a:lnTo>
                    <a:pt x="1271174" y="155924"/>
                  </a:lnTo>
                  <a:lnTo>
                    <a:pt x="1244746" y="132139"/>
                  </a:lnTo>
                  <a:lnTo>
                    <a:pt x="1194534" y="105711"/>
                  </a:lnTo>
                  <a:lnTo>
                    <a:pt x="1125822" y="87212"/>
                  </a:lnTo>
                  <a:lnTo>
                    <a:pt x="1099394" y="73998"/>
                  </a:lnTo>
                  <a:lnTo>
                    <a:pt x="1094108" y="55498"/>
                  </a:lnTo>
                  <a:lnTo>
                    <a:pt x="1099394" y="39642"/>
                  </a:lnTo>
                  <a:lnTo>
                    <a:pt x="1117893" y="23785"/>
                  </a:lnTo>
                  <a:lnTo>
                    <a:pt x="1168106" y="5286"/>
                  </a:lnTo>
                  <a:lnTo>
                    <a:pt x="1220961" y="0"/>
                  </a:lnTo>
                  <a:lnTo>
                    <a:pt x="1287031" y="2643"/>
                  </a:lnTo>
                  <a:lnTo>
                    <a:pt x="1331958" y="7929"/>
                  </a:lnTo>
                  <a:lnTo>
                    <a:pt x="1371600" y="18500"/>
                  </a:lnTo>
                  <a:lnTo>
                    <a:pt x="1429741" y="36999"/>
                  </a:lnTo>
                  <a:lnTo>
                    <a:pt x="1538094" y="92497"/>
                  </a:lnTo>
                  <a:lnTo>
                    <a:pt x="1609449" y="140067"/>
                  </a:lnTo>
                  <a:lnTo>
                    <a:pt x="1675519" y="192923"/>
                  </a:lnTo>
                  <a:lnTo>
                    <a:pt x="1683447" y="211422"/>
                  </a:lnTo>
                  <a:lnTo>
                    <a:pt x="1683447" y="245778"/>
                  </a:lnTo>
                  <a:lnTo>
                    <a:pt x="1664948" y="277492"/>
                  </a:lnTo>
                  <a:lnTo>
                    <a:pt x="1635877" y="298634"/>
                  </a:lnTo>
                  <a:lnTo>
                    <a:pt x="1614735" y="332990"/>
                  </a:lnTo>
                  <a:lnTo>
                    <a:pt x="1590950" y="375274"/>
                  </a:lnTo>
                  <a:lnTo>
                    <a:pt x="1572451" y="433415"/>
                  </a:lnTo>
                  <a:lnTo>
                    <a:pt x="1548666" y="523270"/>
                  </a:lnTo>
                  <a:lnTo>
                    <a:pt x="1498453" y="665979"/>
                  </a:lnTo>
                  <a:lnTo>
                    <a:pt x="1432383" y="835117"/>
                  </a:lnTo>
                  <a:lnTo>
                    <a:pt x="1345172" y="1028040"/>
                  </a:lnTo>
                  <a:lnTo>
                    <a:pt x="1218319" y="1242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EFBBF12-A92E-1E4F-B071-38AAEFD3AEF2}"/>
                </a:ext>
              </a:extLst>
            </p:cNvPr>
            <p:cNvSpPr/>
            <p:nvPr/>
          </p:nvSpPr>
          <p:spPr>
            <a:xfrm>
              <a:off x="4878388" y="3749675"/>
              <a:ext cx="2370137" cy="2089150"/>
            </a:xfrm>
            <a:custGeom>
              <a:avLst/>
              <a:gdLst>
                <a:gd name="connsiteX0" fmla="*/ 1070165 w 2371094"/>
                <a:gd name="connsiteY0" fmla="*/ 2088409 h 2088409"/>
                <a:gd name="connsiteX1" fmla="*/ 813441 w 2371094"/>
                <a:gd name="connsiteY1" fmla="*/ 2079756 h 2088409"/>
                <a:gd name="connsiteX2" fmla="*/ 721135 w 2371094"/>
                <a:gd name="connsiteY2" fmla="*/ 2073986 h 2088409"/>
                <a:gd name="connsiteX3" fmla="*/ 620176 w 2371094"/>
                <a:gd name="connsiteY3" fmla="*/ 2059564 h 2088409"/>
                <a:gd name="connsiteX4" fmla="*/ 527871 w 2371094"/>
                <a:gd name="connsiteY4" fmla="*/ 2045141 h 2088409"/>
                <a:gd name="connsiteX5" fmla="*/ 441335 w 2371094"/>
                <a:gd name="connsiteY5" fmla="*/ 2024949 h 2088409"/>
                <a:gd name="connsiteX6" fmla="*/ 380759 w 2371094"/>
                <a:gd name="connsiteY6" fmla="*/ 2004757 h 2088409"/>
                <a:gd name="connsiteX7" fmla="*/ 340376 w 2371094"/>
                <a:gd name="connsiteY7" fmla="*/ 1990335 h 2088409"/>
                <a:gd name="connsiteX8" fmla="*/ 305761 w 2371094"/>
                <a:gd name="connsiteY8" fmla="*/ 1973027 h 2088409"/>
                <a:gd name="connsiteX9" fmla="*/ 271147 w 2371094"/>
                <a:gd name="connsiteY9" fmla="*/ 1947067 h 2088409"/>
                <a:gd name="connsiteX10" fmla="*/ 236532 w 2371094"/>
                <a:gd name="connsiteY10" fmla="*/ 1909568 h 2088409"/>
                <a:gd name="connsiteX11" fmla="*/ 201917 w 2371094"/>
                <a:gd name="connsiteY11" fmla="*/ 1866299 h 2088409"/>
                <a:gd name="connsiteX12" fmla="*/ 178841 w 2371094"/>
                <a:gd name="connsiteY12" fmla="*/ 1814378 h 2088409"/>
                <a:gd name="connsiteX13" fmla="*/ 158649 w 2371094"/>
                <a:gd name="connsiteY13" fmla="*/ 1765340 h 2088409"/>
                <a:gd name="connsiteX14" fmla="*/ 144227 w 2371094"/>
                <a:gd name="connsiteY14" fmla="*/ 1698996 h 2088409"/>
                <a:gd name="connsiteX15" fmla="*/ 135573 w 2371094"/>
                <a:gd name="connsiteY15" fmla="*/ 1592268 h 2088409"/>
                <a:gd name="connsiteX16" fmla="*/ 144227 w 2371094"/>
                <a:gd name="connsiteY16" fmla="*/ 1410542 h 2088409"/>
                <a:gd name="connsiteX17" fmla="*/ 161534 w 2371094"/>
                <a:gd name="connsiteY17" fmla="*/ 1081704 h 2088409"/>
                <a:gd name="connsiteX18" fmla="*/ 178841 w 2371094"/>
                <a:gd name="connsiteY18" fmla="*/ 654792 h 2088409"/>
                <a:gd name="connsiteX19" fmla="*/ 178841 w 2371094"/>
                <a:gd name="connsiteY19" fmla="*/ 395183 h 2088409"/>
                <a:gd name="connsiteX20" fmla="*/ 173072 w 2371094"/>
                <a:gd name="connsiteY20" fmla="*/ 297108 h 2088409"/>
                <a:gd name="connsiteX21" fmla="*/ 161534 w 2371094"/>
                <a:gd name="connsiteY21" fmla="*/ 239417 h 2088409"/>
                <a:gd name="connsiteX22" fmla="*/ 147111 w 2371094"/>
                <a:gd name="connsiteY22" fmla="*/ 193265 h 2088409"/>
                <a:gd name="connsiteX23" fmla="*/ 124035 w 2371094"/>
                <a:gd name="connsiteY23" fmla="*/ 149997 h 2088409"/>
                <a:gd name="connsiteX24" fmla="*/ 95189 w 2371094"/>
                <a:gd name="connsiteY24" fmla="*/ 118267 h 2088409"/>
                <a:gd name="connsiteX25" fmla="*/ 51921 w 2371094"/>
                <a:gd name="connsiteY25" fmla="*/ 83652 h 2088409"/>
                <a:gd name="connsiteX26" fmla="*/ 11538 w 2371094"/>
                <a:gd name="connsiteY26" fmla="*/ 57691 h 2088409"/>
                <a:gd name="connsiteX27" fmla="*/ 0 w 2371094"/>
                <a:gd name="connsiteY27" fmla="*/ 43269 h 2088409"/>
                <a:gd name="connsiteX28" fmla="*/ 2884 w 2371094"/>
                <a:gd name="connsiteY28" fmla="*/ 23077 h 2088409"/>
                <a:gd name="connsiteX29" fmla="*/ 20191 w 2371094"/>
                <a:gd name="connsiteY29" fmla="*/ 11539 h 2088409"/>
                <a:gd name="connsiteX30" fmla="*/ 60575 w 2371094"/>
                <a:gd name="connsiteY30" fmla="*/ 0 h 2088409"/>
                <a:gd name="connsiteX31" fmla="*/ 121150 w 2371094"/>
                <a:gd name="connsiteY31" fmla="*/ 0 h 2088409"/>
                <a:gd name="connsiteX32" fmla="*/ 173072 w 2371094"/>
                <a:gd name="connsiteY32" fmla="*/ 8654 h 2088409"/>
                <a:gd name="connsiteX33" fmla="*/ 239417 w 2371094"/>
                <a:gd name="connsiteY33" fmla="*/ 28846 h 2088409"/>
                <a:gd name="connsiteX34" fmla="*/ 305761 w 2371094"/>
                <a:gd name="connsiteY34" fmla="*/ 54807 h 2088409"/>
                <a:gd name="connsiteX35" fmla="*/ 369221 w 2371094"/>
                <a:gd name="connsiteY35" fmla="*/ 80768 h 2088409"/>
                <a:gd name="connsiteX36" fmla="*/ 429796 w 2371094"/>
                <a:gd name="connsiteY36" fmla="*/ 115382 h 2088409"/>
                <a:gd name="connsiteX37" fmla="*/ 461526 w 2371094"/>
                <a:gd name="connsiteY37" fmla="*/ 138458 h 2088409"/>
                <a:gd name="connsiteX38" fmla="*/ 490372 w 2371094"/>
                <a:gd name="connsiteY38" fmla="*/ 161535 h 2088409"/>
                <a:gd name="connsiteX39" fmla="*/ 513448 w 2371094"/>
                <a:gd name="connsiteY39" fmla="*/ 187496 h 2088409"/>
                <a:gd name="connsiteX40" fmla="*/ 527871 w 2371094"/>
                <a:gd name="connsiteY40" fmla="*/ 216341 h 2088409"/>
                <a:gd name="connsiteX41" fmla="*/ 533640 w 2371094"/>
                <a:gd name="connsiteY41" fmla="*/ 245186 h 2088409"/>
                <a:gd name="connsiteX42" fmla="*/ 527871 w 2371094"/>
                <a:gd name="connsiteY42" fmla="*/ 276916 h 2088409"/>
                <a:gd name="connsiteX43" fmla="*/ 513448 w 2371094"/>
                <a:gd name="connsiteY43" fmla="*/ 302877 h 2088409"/>
                <a:gd name="connsiteX44" fmla="*/ 481718 w 2371094"/>
                <a:gd name="connsiteY44" fmla="*/ 334607 h 2088409"/>
                <a:gd name="connsiteX45" fmla="*/ 455757 w 2371094"/>
                <a:gd name="connsiteY45" fmla="*/ 386529 h 2088409"/>
                <a:gd name="connsiteX46" fmla="*/ 424027 w 2371094"/>
                <a:gd name="connsiteY46" fmla="*/ 545179 h 2088409"/>
                <a:gd name="connsiteX47" fmla="*/ 386528 w 2371094"/>
                <a:gd name="connsiteY47" fmla="*/ 781711 h 2088409"/>
                <a:gd name="connsiteX48" fmla="*/ 357683 w 2371094"/>
                <a:gd name="connsiteY48" fmla="*/ 1021128 h 2088409"/>
                <a:gd name="connsiteX49" fmla="*/ 337491 w 2371094"/>
                <a:gd name="connsiteY49" fmla="*/ 1318236 h 2088409"/>
                <a:gd name="connsiteX50" fmla="*/ 331722 w 2371094"/>
                <a:gd name="connsiteY50" fmla="*/ 1540346 h 2088409"/>
                <a:gd name="connsiteX51" fmla="*/ 337491 w 2371094"/>
                <a:gd name="connsiteY51" fmla="*/ 1586499 h 2088409"/>
                <a:gd name="connsiteX52" fmla="*/ 346145 w 2371094"/>
                <a:gd name="connsiteY52" fmla="*/ 1635536 h 2088409"/>
                <a:gd name="connsiteX53" fmla="*/ 360567 w 2371094"/>
                <a:gd name="connsiteY53" fmla="*/ 1678804 h 2088409"/>
                <a:gd name="connsiteX54" fmla="*/ 377875 w 2371094"/>
                <a:gd name="connsiteY54" fmla="*/ 1719188 h 2088409"/>
                <a:gd name="connsiteX55" fmla="*/ 398066 w 2371094"/>
                <a:gd name="connsiteY55" fmla="*/ 1750918 h 2088409"/>
                <a:gd name="connsiteX56" fmla="*/ 424027 w 2371094"/>
                <a:gd name="connsiteY56" fmla="*/ 1776879 h 2088409"/>
                <a:gd name="connsiteX57" fmla="*/ 455757 w 2371094"/>
                <a:gd name="connsiteY57" fmla="*/ 1797070 h 2088409"/>
                <a:gd name="connsiteX58" fmla="*/ 533640 w 2371094"/>
                <a:gd name="connsiteY58" fmla="*/ 1825916 h 2088409"/>
                <a:gd name="connsiteX59" fmla="*/ 631714 w 2371094"/>
                <a:gd name="connsiteY59" fmla="*/ 1846108 h 2088409"/>
                <a:gd name="connsiteX60" fmla="*/ 842286 w 2371094"/>
                <a:gd name="connsiteY60" fmla="*/ 1863415 h 2088409"/>
                <a:gd name="connsiteX61" fmla="*/ 1110548 w 2371094"/>
                <a:gd name="connsiteY61" fmla="*/ 1866299 h 2088409"/>
                <a:gd name="connsiteX62" fmla="*/ 1321120 w 2371094"/>
                <a:gd name="connsiteY62" fmla="*/ 1860530 h 2088409"/>
                <a:gd name="connsiteX63" fmla="*/ 1514384 w 2371094"/>
                <a:gd name="connsiteY63" fmla="*/ 1846108 h 2088409"/>
                <a:gd name="connsiteX64" fmla="*/ 1644189 w 2371094"/>
                <a:gd name="connsiteY64" fmla="*/ 1825916 h 2088409"/>
                <a:gd name="connsiteX65" fmla="*/ 1776878 w 2371094"/>
                <a:gd name="connsiteY65" fmla="*/ 1797070 h 2088409"/>
                <a:gd name="connsiteX66" fmla="*/ 1869183 w 2371094"/>
                <a:gd name="connsiteY66" fmla="*/ 1756687 h 2088409"/>
                <a:gd name="connsiteX67" fmla="*/ 1912451 w 2371094"/>
                <a:gd name="connsiteY67" fmla="*/ 1724957 h 2088409"/>
                <a:gd name="connsiteX68" fmla="*/ 2244174 w 2371094"/>
                <a:gd name="connsiteY68" fmla="*/ 1698996 h 2088409"/>
                <a:gd name="connsiteX69" fmla="*/ 2284557 w 2371094"/>
                <a:gd name="connsiteY69" fmla="*/ 1733610 h 2088409"/>
                <a:gd name="connsiteX70" fmla="*/ 2322056 w 2371094"/>
                <a:gd name="connsiteY70" fmla="*/ 1756687 h 2088409"/>
                <a:gd name="connsiteX71" fmla="*/ 2348017 w 2371094"/>
                <a:gd name="connsiteY71" fmla="*/ 1779763 h 2088409"/>
                <a:gd name="connsiteX72" fmla="*/ 2362440 w 2371094"/>
                <a:gd name="connsiteY72" fmla="*/ 1799955 h 2088409"/>
                <a:gd name="connsiteX73" fmla="*/ 2371094 w 2371094"/>
                <a:gd name="connsiteY73" fmla="*/ 1820147 h 2088409"/>
                <a:gd name="connsiteX74" fmla="*/ 2368209 w 2371094"/>
                <a:gd name="connsiteY74" fmla="*/ 1854761 h 2088409"/>
                <a:gd name="connsiteX75" fmla="*/ 2356671 w 2371094"/>
                <a:gd name="connsiteY75" fmla="*/ 1880722 h 2088409"/>
                <a:gd name="connsiteX76" fmla="*/ 2324941 w 2371094"/>
                <a:gd name="connsiteY76" fmla="*/ 1909568 h 2088409"/>
                <a:gd name="connsiteX77" fmla="*/ 2255712 w 2371094"/>
                <a:gd name="connsiteY77" fmla="*/ 1941298 h 2088409"/>
                <a:gd name="connsiteX78" fmla="*/ 2148984 w 2371094"/>
                <a:gd name="connsiteY78" fmla="*/ 1981681 h 2088409"/>
                <a:gd name="connsiteX79" fmla="*/ 1978796 w 2371094"/>
                <a:gd name="connsiteY79" fmla="*/ 2030718 h 2088409"/>
                <a:gd name="connsiteX80" fmla="*/ 1823030 w 2371094"/>
                <a:gd name="connsiteY80" fmla="*/ 2059564 h 2088409"/>
                <a:gd name="connsiteX81" fmla="*/ 1468232 w 2371094"/>
                <a:gd name="connsiteY81" fmla="*/ 2085525 h 2088409"/>
                <a:gd name="connsiteX82" fmla="*/ 1070165 w 2371094"/>
                <a:gd name="connsiteY82" fmla="*/ 2088409 h 208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71094" h="2088409">
                  <a:moveTo>
                    <a:pt x="1070165" y="2088409"/>
                  </a:moveTo>
                  <a:lnTo>
                    <a:pt x="813441" y="2079756"/>
                  </a:lnTo>
                  <a:lnTo>
                    <a:pt x="721135" y="2073986"/>
                  </a:lnTo>
                  <a:lnTo>
                    <a:pt x="620176" y="2059564"/>
                  </a:lnTo>
                  <a:lnTo>
                    <a:pt x="527871" y="2045141"/>
                  </a:lnTo>
                  <a:lnTo>
                    <a:pt x="441335" y="2024949"/>
                  </a:lnTo>
                  <a:lnTo>
                    <a:pt x="380759" y="2004757"/>
                  </a:lnTo>
                  <a:lnTo>
                    <a:pt x="340376" y="1990335"/>
                  </a:lnTo>
                  <a:lnTo>
                    <a:pt x="305761" y="1973027"/>
                  </a:lnTo>
                  <a:lnTo>
                    <a:pt x="271147" y="1947067"/>
                  </a:lnTo>
                  <a:lnTo>
                    <a:pt x="236532" y="1909568"/>
                  </a:lnTo>
                  <a:lnTo>
                    <a:pt x="201917" y="1866299"/>
                  </a:lnTo>
                  <a:lnTo>
                    <a:pt x="178841" y="1814378"/>
                  </a:lnTo>
                  <a:lnTo>
                    <a:pt x="158649" y="1765340"/>
                  </a:lnTo>
                  <a:lnTo>
                    <a:pt x="144227" y="1698996"/>
                  </a:lnTo>
                  <a:lnTo>
                    <a:pt x="135573" y="1592268"/>
                  </a:lnTo>
                  <a:lnTo>
                    <a:pt x="144227" y="1410542"/>
                  </a:lnTo>
                  <a:lnTo>
                    <a:pt x="161534" y="1081704"/>
                  </a:lnTo>
                  <a:lnTo>
                    <a:pt x="178841" y="654792"/>
                  </a:lnTo>
                  <a:lnTo>
                    <a:pt x="178841" y="395183"/>
                  </a:lnTo>
                  <a:lnTo>
                    <a:pt x="173072" y="297108"/>
                  </a:lnTo>
                  <a:lnTo>
                    <a:pt x="161534" y="239417"/>
                  </a:lnTo>
                  <a:lnTo>
                    <a:pt x="147111" y="193265"/>
                  </a:lnTo>
                  <a:lnTo>
                    <a:pt x="124035" y="149997"/>
                  </a:lnTo>
                  <a:lnTo>
                    <a:pt x="95189" y="118267"/>
                  </a:lnTo>
                  <a:lnTo>
                    <a:pt x="51921" y="83652"/>
                  </a:lnTo>
                  <a:lnTo>
                    <a:pt x="11538" y="57691"/>
                  </a:lnTo>
                  <a:lnTo>
                    <a:pt x="0" y="43269"/>
                  </a:lnTo>
                  <a:lnTo>
                    <a:pt x="2884" y="23077"/>
                  </a:lnTo>
                  <a:lnTo>
                    <a:pt x="20191" y="11539"/>
                  </a:lnTo>
                  <a:lnTo>
                    <a:pt x="60575" y="0"/>
                  </a:lnTo>
                  <a:lnTo>
                    <a:pt x="121150" y="0"/>
                  </a:lnTo>
                  <a:lnTo>
                    <a:pt x="173072" y="8654"/>
                  </a:lnTo>
                  <a:lnTo>
                    <a:pt x="239417" y="28846"/>
                  </a:lnTo>
                  <a:lnTo>
                    <a:pt x="305761" y="54807"/>
                  </a:lnTo>
                  <a:lnTo>
                    <a:pt x="369221" y="80768"/>
                  </a:lnTo>
                  <a:lnTo>
                    <a:pt x="429796" y="115382"/>
                  </a:lnTo>
                  <a:lnTo>
                    <a:pt x="461526" y="138458"/>
                  </a:lnTo>
                  <a:lnTo>
                    <a:pt x="490372" y="161535"/>
                  </a:lnTo>
                  <a:lnTo>
                    <a:pt x="513448" y="187496"/>
                  </a:lnTo>
                  <a:lnTo>
                    <a:pt x="527871" y="216341"/>
                  </a:lnTo>
                  <a:lnTo>
                    <a:pt x="533640" y="245186"/>
                  </a:lnTo>
                  <a:lnTo>
                    <a:pt x="527871" y="276916"/>
                  </a:lnTo>
                  <a:lnTo>
                    <a:pt x="513448" y="302877"/>
                  </a:lnTo>
                  <a:lnTo>
                    <a:pt x="481718" y="334607"/>
                  </a:lnTo>
                  <a:lnTo>
                    <a:pt x="455757" y="386529"/>
                  </a:lnTo>
                  <a:lnTo>
                    <a:pt x="424027" y="545179"/>
                  </a:lnTo>
                  <a:lnTo>
                    <a:pt x="386528" y="781711"/>
                  </a:lnTo>
                  <a:lnTo>
                    <a:pt x="357683" y="1021128"/>
                  </a:lnTo>
                  <a:lnTo>
                    <a:pt x="337491" y="1318236"/>
                  </a:lnTo>
                  <a:lnTo>
                    <a:pt x="331722" y="1540346"/>
                  </a:lnTo>
                  <a:lnTo>
                    <a:pt x="337491" y="1586499"/>
                  </a:lnTo>
                  <a:lnTo>
                    <a:pt x="346145" y="1635536"/>
                  </a:lnTo>
                  <a:lnTo>
                    <a:pt x="360567" y="1678804"/>
                  </a:lnTo>
                  <a:lnTo>
                    <a:pt x="377875" y="1719188"/>
                  </a:lnTo>
                  <a:lnTo>
                    <a:pt x="398066" y="1750918"/>
                  </a:lnTo>
                  <a:lnTo>
                    <a:pt x="424027" y="1776879"/>
                  </a:lnTo>
                  <a:lnTo>
                    <a:pt x="455757" y="1797070"/>
                  </a:lnTo>
                  <a:lnTo>
                    <a:pt x="533640" y="1825916"/>
                  </a:lnTo>
                  <a:lnTo>
                    <a:pt x="631714" y="1846108"/>
                  </a:lnTo>
                  <a:lnTo>
                    <a:pt x="842286" y="1863415"/>
                  </a:lnTo>
                  <a:lnTo>
                    <a:pt x="1110548" y="1866299"/>
                  </a:lnTo>
                  <a:lnTo>
                    <a:pt x="1321120" y="1860530"/>
                  </a:lnTo>
                  <a:lnTo>
                    <a:pt x="1514384" y="1846108"/>
                  </a:lnTo>
                  <a:lnTo>
                    <a:pt x="1644189" y="1825916"/>
                  </a:lnTo>
                  <a:lnTo>
                    <a:pt x="1776878" y="1797070"/>
                  </a:lnTo>
                  <a:lnTo>
                    <a:pt x="1869183" y="1756687"/>
                  </a:lnTo>
                  <a:lnTo>
                    <a:pt x="1912451" y="1724957"/>
                  </a:lnTo>
                  <a:lnTo>
                    <a:pt x="2244174" y="1698996"/>
                  </a:lnTo>
                  <a:lnTo>
                    <a:pt x="2284557" y="1733610"/>
                  </a:lnTo>
                  <a:lnTo>
                    <a:pt x="2322056" y="1756687"/>
                  </a:lnTo>
                  <a:lnTo>
                    <a:pt x="2348017" y="1779763"/>
                  </a:lnTo>
                  <a:lnTo>
                    <a:pt x="2362440" y="1799955"/>
                  </a:lnTo>
                  <a:lnTo>
                    <a:pt x="2371094" y="1820147"/>
                  </a:lnTo>
                  <a:lnTo>
                    <a:pt x="2368209" y="1854761"/>
                  </a:lnTo>
                  <a:lnTo>
                    <a:pt x="2356671" y="1880722"/>
                  </a:lnTo>
                  <a:lnTo>
                    <a:pt x="2324941" y="1909568"/>
                  </a:lnTo>
                  <a:lnTo>
                    <a:pt x="2255712" y="1941298"/>
                  </a:lnTo>
                  <a:lnTo>
                    <a:pt x="2148984" y="1981681"/>
                  </a:lnTo>
                  <a:lnTo>
                    <a:pt x="1978796" y="2030718"/>
                  </a:lnTo>
                  <a:lnTo>
                    <a:pt x="1823030" y="2059564"/>
                  </a:lnTo>
                  <a:lnTo>
                    <a:pt x="1468232" y="2085525"/>
                  </a:lnTo>
                  <a:lnTo>
                    <a:pt x="1070165" y="20884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5B14B15-4F5B-684B-B2AB-5DBFB3FB0A8D}"/>
                </a:ext>
              </a:extLst>
            </p:cNvPr>
            <p:cNvSpPr/>
            <p:nvPr/>
          </p:nvSpPr>
          <p:spPr>
            <a:xfrm>
              <a:off x="6780213" y="4656138"/>
              <a:ext cx="357187" cy="854075"/>
            </a:xfrm>
            <a:custGeom>
              <a:avLst/>
              <a:gdLst>
                <a:gd name="connsiteX0" fmla="*/ 240506 w 357187"/>
                <a:gd name="connsiteY0" fmla="*/ 316706 h 854869"/>
                <a:gd name="connsiteX1" fmla="*/ 261937 w 357187"/>
                <a:gd name="connsiteY1" fmla="*/ 688181 h 854869"/>
                <a:gd name="connsiteX2" fmla="*/ 271462 w 357187"/>
                <a:gd name="connsiteY2" fmla="*/ 707231 h 854869"/>
                <a:gd name="connsiteX3" fmla="*/ 357187 w 357187"/>
                <a:gd name="connsiteY3" fmla="*/ 812006 h 854869"/>
                <a:gd name="connsiteX4" fmla="*/ 352425 w 357187"/>
                <a:gd name="connsiteY4" fmla="*/ 835819 h 854869"/>
                <a:gd name="connsiteX5" fmla="*/ 0 w 357187"/>
                <a:gd name="connsiteY5" fmla="*/ 854869 h 854869"/>
                <a:gd name="connsiteX6" fmla="*/ 14287 w 357187"/>
                <a:gd name="connsiteY6" fmla="*/ 816769 h 854869"/>
                <a:gd name="connsiteX7" fmla="*/ 35719 w 357187"/>
                <a:gd name="connsiteY7" fmla="*/ 781050 h 854869"/>
                <a:gd name="connsiteX8" fmla="*/ 54769 w 357187"/>
                <a:gd name="connsiteY8" fmla="*/ 733425 h 854869"/>
                <a:gd name="connsiteX9" fmla="*/ 78581 w 357187"/>
                <a:gd name="connsiteY9" fmla="*/ 654844 h 854869"/>
                <a:gd name="connsiteX10" fmla="*/ 95250 w 357187"/>
                <a:gd name="connsiteY10" fmla="*/ 571500 h 854869"/>
                <a:gd name="connsiteX11" fmla="*/ 119062 w 357187"/>
                <a:gd name="connsiteY11" fmla="*/ 414337 h 854869"/>
                <a:gd name="connsiteX12" fmla="*/ 140494 w 357187"/>
                <a:gd name="connsiteY12" fmla="*/ 214312 h 854869"/>
                <a:gd name="connsiteX13" fmla="*/ 152400 w 357187"/>
                <a:gd name="connsiteY13" fmla="*/ 69056 h 854869"/>
                <a:gd name="connsiteX14" fmla="*/ 157162 w 357187"/>
                <a:gd name="connsiteY14" fmla="*/ 40481 h 854869"/>
                <a:gd name="connsiteX15" fmla="*/ 164306 w 357187"/>
                <a:gd name="connsiteY15" fmla="*/ 19050 h 854869"/>
                <a:gd name="connsiteX16" fmla="*/ 171450 w 357187"/>
                <a:gd name="connsiteY16" fmla="*/ 9525 h 854869"/>
                <a:gd name="connsiteX17" fmla="*/ 180975 w 357187"/>
                <a:gd name="connsiteY17" fmla="*/ 0 h 854869"/>
                <a:gd name="connsiteX18" fmla="*/ 192881 w 357187"/>
                <a:gd name="connsiteY18" fmla="*/ 0 h 854869"/>
                <a:gd name="connsiteX19" fmla="*/ 204787 w 357187"/>
                <a:gd name="connsiteY19" fmla="*/ 2381 h 854869"/>
                <a:gd name="connsiteX20" fmla="*/ 214312 w 357187"/>
                <a:gd name="connsiteY20" fmla="*/ 14287 h 854869"/>
                <a:gd name="connsiteX21" fmla="*/ 221456 w 357187"/>
                <a:gd name="connsiteY21" fmla="*/ 45244 h 854869"/>
                <a:gd name="connsiteX22" fmla="*/ 240506 w 357187"/>
                <a:gd name="connsiteY22" fmla="*/ 316706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187" h="854869">
                  <a:moveTo>
                    <a:pt x="240506" y="316706"/>
                  </a:moveTo>
                  <a:lnTo>
                    <a:pt x="261937" y="688181"/>
                  </a:lnTo>
                  <a:lnTo>
                    <a:pt x="271462" y="707231"/>
                  </a:lnTo>
                  <a:lnTo>
                    <a:pt x="357187" y="812006"/>
                  </a:lnTo>
                  <a:lnTo>
                    <a:pt x="352425" y="835819"/>
                  </a:lnTo>
                  <a:lnTo>
                    <a:pt x="0" y="854869"/>
                  </a:lnTo>
                  <a:lnTo>
                    <a:pt x="14287" y="816769"/>
                  </a:lnTo>
                  <a:lnTo>
                    <a:pt x="35719" y="781050"/>
                  </a:lnTo>
                  <a:lnTo>
                    <a:pt x="54769" y="733425"/>
                  </a:lnTo>
                  <a:lnTo>
                    <a:pt x="78581" y="654844"/>
                  </a:lnTo>
                  <a:lnTo>
                    <a:pt x="95250" y="571500"/>
                  </a:lnTo>
                  <a:lnTo>
                    <a:pt x="119062" y="414337"/>
                  </a:lnTo>
                  <a:lnTo>
                    <a:pt x="140494" y="214312"/>
                  </a:lnTo>
                  <a:lnTo>
                    <a:pt x="152400" y="69056"/>
                  </a:lnTo>
                  <a:lnTo>
                    <a:pt x="157162" y="40481"/>
                  </a:lnTo>
                  <a:lnTo>
                    <a:pt x="164306" y="19050"/>
                  </a:lnTo>
                  <a:lnTo>
                    <a:pt x="171450" y="9525"/>
                  </a:lnTo>
                  <a:lnTo>
                    <a:pt x="180975" y="0"/>
                  </a:lnTo>
                  <a:lnTo>
                    <a:pt x="192881" y="0"/>
                  </a:lnTo>
                  <a:lnTo>
                    <a:pt x="204787" y="2381"/>
                  </a:lnTo>
                  <a:lnTo>
                    <a:pt x="214312" y="14287"/>
                  </a:lnTo>
                  <a:lnTo>
                    <a:pt x="221456" y="45244"/>
                  </a:lnTo>
                  <a:lnTo>
                    <a:pt x="240506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512377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A7A2C87-A4CB-A14D-8C62-E56D5DF07D67}"/>
              </a:ext>
            </a:extLst>
          </p:cNvPr>
          <p:cNvSpPr/>
          <p:nvPr/>
        </p:nvSpPr>
        <p:spPr>
          <a:xfrm>
            <a:off x="3841750" y="3135313"/>
            <a:ext cx="723900" cy="742950"/>
          </a:xfrm>
          <a:custGeom>
            <a:avLst/>
            <a:gdLst>
              <a:gd name="connsiteX0" fmla="*/ 452438 w 723900"/>
              <a:gd name="connsiteY0" fmla="*/ 523875 h 742950"/>
              <a:gd name="connsiteX1" fmla="*/ 390525 w 723900"/>
              <a:gd name="connsiteY1" fmla="*/ 426244 h 742950"/>
              <a:gd name="connsiteX2" fmla="*/ 342900 w 723900"/>
              <a:gd name="connsiteY2" fmla="*/ 364332 h 742950"/>
              <a:gd name="connsiteX3" fmla="*/ 285750 w 723900"/>
              <a:gd name="connsiteY3" fmla="*/ 300038 h 742950"/>
              <a:gd name="connsiteX4" fmla="*/ 226219 w 723900"/>
              <a:gd name="connsiteY4" fmla="*/ 238125 h 742950"/>
              <a:gd name="connsiteX5" fmla="*/ 154782 w 723900"/>
              <a:gd name="connsiteY5" fmla="*/ 171450 h 742950"/>
              <a:gd name="connsiteX6" fmla="*/ 73819 w 723900"/>
              <a:gd name="connsiteY6" fmla="*/ 104775 h 742950"/>
              <a:gd name="connsiteX7" fmla="*/ 28575 w 723900"/>
              <a:gd name="connsiteY7" fmla="*/ 71438 h 742950"/>
              <a:gd name="connsiteX8" fmla="*/ 11907 w 723900"/>
              <a:gd name="connsiteY8" fmla="*/ 54769 h 742950"/>
              <a:gd name="connsiteX9" fmla="*/ 0 w 723900"/>
              <a:gd name="connsiteY9" fmla="*/ 33338 h 742950"/>
              <a:gd name="connsiteX10" fmla="*/ 4763 w 723900"/>
              <a:gd name="connsiteY10" fmla="*/ 14288 h 742950"/>
              <a:gd name="connsiteX11" fmla="*/ 16669 w 723900"/>
              <a:gd name="connsiteY11" fmla="*/ 7144 h 742950"/>
              <a:gd name="connsiteX12" fmla="*/ 38100 w 723900"/>
              <a:gd name="connsiteY12" fmla="*/ 2382 h 742950"/>
              <a:gd name="connsiteX13" fmla="*/ 54769 w 723900"/>
              <a:gd name="connsiteY13" fmla="*/ 0 h 742950"/>
              <a:gd name="connsiteX14" fmla="*/ 104775 w 723900"/>
              <a:gd name="connsiteY14" fmla="*/ 11907 h 742950"/>
              <a:gd name="connsiteX15" fmla="*/ 238125 w 723900"/>
              <a:gd name="connsiteY15" fmla="*/ 64294 h 742950"/>
              <a:gd name="connsiteX16" fmla="*/ 366713 w 723900"/>
              <a:gd name="connsiteY16" fmla="*/ 119063 h 742950"/>
              <a:gd name="connsiteX17" fmla="*/ 507207 w 723900"/>
              <a:gd name="connsiteY17" fmla="*/ 190500 h 742950"/>
              <a:gd name="connsiteX18" fmla="*/ 621507 w 723900"/>
              <a:gd name="connsiteY18" fmla="*/ 250032 h 742950"/>
              <a:gd name="connsiteX19" fmla="*/ 645319 w 723900"/>
              <a:gd name="connsiteY19" fmla="*/ 285750 h 742950"/>
              <a:gd name="connsiteX20" fmla="*/ 678657 w 723900"/>
              <a:gd name="connsiteY20" fmla="*/ 335757 h 742950"/>
              <a:gd name="connsiteX21" fmla="*/ 709613 w 723900"/>
              <a:gd name="connsiteY21" fmla="*/ 407194 h 742950"/>
              <a:gd name="connsiteX22" fmla="*/ 719138 w 723900"/>
              <a:gd name="connsiteY22" fmla="*/ 459582 h 742950"/>
              <a:gd name="connsiteX23" fmla="*/ 723900 w 723900"/>
              <a:gd name="connsiteY23" fmla="*/ 502444 h 742950"/>
              <a:gd name="connsiteX24" fmla="*/ 723900 w 723900"/>
              <a:gd name="connsiteY24" fmla="*/ 564357 h 742950"/>
              <a:gd name="connsiteX25" fmla="*/ 716757 w 723900"/>
              <a:gd name="connsiteY25" fmla="*/ 619125 h 742950"/>
              <a:gd name="connsiteX26" fmla="*/ 704850 w 723900"/>
              <a:gd name="connsiteY26" fmla="*/ 661988 h 742950"/>
              <a:gd name="connsiteX27" fmla="*/ 681038 w 723900"/>
              <a:gd name="connsiteY27" fmla="*/ 704850 h 742950"/>
              <a:gd name="connsiteX28" fmla="*/ 657225 w 723900"/>
              <a:gd name="connsiteY28" fmla="*/ 731044 h 742950"/>
              <a:gd name="connsiteX29" fmla="*/ 635794 w 723900"/>
              <a:gd name="connsiteY29" fmla="*/ 742950 h 742950"/>
              <a:gd name="connsiteX30" fmla="*/ 616744 w 723900"/>
              <a:gd name="connsiteY30" fmla="*/ 742950 h 742950"/>
              <a:gd name="connsiteX31" fmla="*/ 578644 w 723900"/>
              <a:gd name="connsiteY31" fmla="*/ 723900 h 742950"/>
              <a:gd name="connsiteX32" fmla="*/ 552450 w 723900"/>
              <a:gd name="connsiteY32" fmla="*/ 700088 h 742950"/>
              <a:gd name="connsiteX33" fmla="*/ 531019 w 723900"/>
              <a:gd name="connsiteY33" fmla="*/ 666750 h 742950"/>
              <a:gd name="connsiteX34" fmla="*/ 502444 w 723900"/>
              <a:gd name="connsiteY34" fmla="*/ 609600 h 742950"/>
              <a:gd name="connsiteX35" fmla="*/ 452438 w 723900"/>
              <a:gd name="connsiteY35" fmla="*/ 52387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23900" h="742950">
                <a:moveTo>
                  <a:pt x="452438" y="523875"/>
                </a:moveTo>
                <a:lnTo>
                  <a:pt x="390525" y="426244"/>
                </a:lnTo>
                <a:lnTo>
                  <a:pt x="342900" y="364332"/>
                </a:lnTo>
                <a:lnTo>
                  <a:pt x="285750" y="300038"/>
                </a:lnTo>
                <a:lnTo>
                  <a:pt x="226219" y="238125"/>
                </a:lnTo>
                <a:lnTo>
                  <a:pt x="154782" y="171450"/>
                </a:lnTo>
                <a:lnTo>
                  <a:pt x="73819" y="104775"/>
                </a:lnTo>
                <a:lnTo>
                  <a:pt x="28575" y="71438"/>
                </a:lnTo>
                <a:lnTo>
                  <a:pt x="11907" y="54769"/>
                </a:lnTo>
                <a:lnTo>
                  <a:pt x="0" y="33338"/>
                </a:lnTo>
                <a:lnTo>
                  <a:pt x="4763" y="14288"/>
                </a:lnTo>
                <a:lnTo>
                  <a:pt x="16669" y="7144"/>
                </a:lnTo>
                <a:lnTo>
                  <a:pt x="38100" y="2382"/>
                </a:lnTo>
                <a:lnTo>
                  <a:pt x="54769" y="0"/>
                </a:lnTo>
                <a:lnTo>
                  <a:pt x="104775" y="11907"/>
                </a:lnTo>
                <a:lnTo>
                  <a:pt x="238125" y="64294"/>
                </a:lnTo>
                <a:lnTo>
                  <a:pt x="366713" y="119063"/>
                </a:lnTo>
                <a:lnTo>
                  <a:pt x="507207" y="190500"/>
                </a:lnTo>
                <a:lnTo>
                  <a:pt x="621507" y="250032"/>
                </a:lnTo>
                <a:lnTo>
                  <a:pt x="645319" y="285750"/>
                </a:lnTo>
                <a:lnTo>
                  <a:pt x="678657" y="335757"/>
                </a:lnTo>
                <a:lnTo>
                  <a:pt x="709613" y="407194"/>
                </a:lnTo>
                <a:lnTo>
                  <a:pt x="719138" y="459582"/>
                </a:lnTo>
                <a:lnTo>
                  <a:pt x="723900" y="502444"/>
                </a:lnTo>
                <a:lnTo>
                  <a:pt x="723900" y="564357"/>
                </a:lnTo>
                <a:lnTo>
                  <a:pt x="716757" y="619125"/>
                </a:lnTo>
                <a:lnTo>
                  <a:pt x="704850" y="661988"/>
                </a:lnTo>
                <a:lnTo>
                  <a:pt x="681038" y="704850"/>
                </a:lnTo>
                <a:lnTo>
                  <a:pt x="657225" y="731044"/>
                </a:lnTo>
                <a:lnTo>
                  <a:pt x="635794" y="742950"/>
                </a:lnTo>
                <a:lnTo>
                  <a:pt x="616744" y="742950"/>
                </a:lnTo>
                <a:lnTo>
                  <a:pt x="578644" y="723900"/>
                </a:lnTo>
                <a:lnTo>
                  <a:pt x="552450" y="700088"/>
                </a:lnTo>
                <a:lnTo>
                  <a:pt x="531019" y="666750"/>
                </a:lnTo>
                <a:lnTo>
                  <a:pt x="502444" y="609600"/>
                </a:lnTo>
                <a:lnTo>
                  <a:pt x="452438" y="523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AC829E1-A0A0-7E4A-A159-50B1EF69B55B}"/>
              </a:ext>
            </a:extLst>
          </p:cNvPr>
          <p:cNvSpPr/>
          <p:nvPr/>
        </p:nvSpPr>
        <p:spPr>
          <a:xfrm rot="16200000">
            <a:off x="781050" y="3613151"/>
            <a:ext cx="4454525" cy="457200"/>
          </a:xfrm>
          <a:custGeom>
            <a:avLst/>
            <a:gdLst>
              <a:gd name="connsiteX0" fmla="*/ 2373782 w 4454957"/>
              <a:gd name="connsiteY0" fmla="*/ 387705 h 457200"/>
              <a:gd name="connsiteX1" fmla="*/ 384048 w 4454957"/>
              <a:gd name="connsiteY1" fmla="*/ 336499 h 457200"/>
              <a:gd name="connsiteX2" fmla="*/ 245059 w 4454957"/>
              <a:gd name="connsiteY2" fmla="*/ 336499 h 457200"/>
              <a:gd name="connsiteX3" fmla="*/ 197510 w 4454957"/>
              <a:gd name="connsiteY3" fmla="*/ 329184 h 457200"/>
              <a:gd name="connsiteX4" fmla="*/ 153619 w 4454957"/>
              <a:gd name="connsiteY4" fmla="*/ 314553 h 457200"/>
              <a:gd name="connsiteX5" fmla="*/ 102413 w 4454957"/>
              <a:gd name="connsiteY5" fmla="*/ 288950 h 457200"/>
              <a:gd name="connsiteX6" fmla="*/ 51206 w 4454957"/>
              <a:gd name="connsiteY6" fmla="*/ 252374 h 457200"/>
              <a:gd name="connsiteX7" fmla="*/ 14630 w 4454957"/>
              <a:gd name="connsiteY7" fmla="*/ 219456 h 457200"/>
              <a:gd name="connsiteX8" fmla="*/ 0 w 4454957"/>
              <a:gd name="connsiteY8" fmla="*/ 186537 h 457200"/>
              <a:gd name="connsiteX9" fmla="*/ 7315 w 4454957"/>
              <a:gd name="connsiteY9" fmla="*/ 146304 h 457200"/>
              <a:gd name="connsiteX10" fmla="*/ 25603 w 4454957"/>
              <a:gd name="connsiteY10" fmla="*/ 124358 h 457200"/>
              <a:gd name="connsiteX11" fmla="*/ 69494 w 4454957"/>
              <a:gd name="connsiteY11" fmla="*/ 91440 h 457200"/>
              <a:gd name="connsiteX12" fmla="*/ 138989 w 4454957"/>
              <a:gd name="connsiteY12" fmla="*/ 62179 h 457200"/>
              <a:gd name="connsiteX13" fmla="*/ 226771 w 4454957"/>
              <a:gd name="connsiteY13" fmla="*/ 40233 h 457200"/>
              <a:gd name="connsiteX14" fmla="*/ 299923 w 4454957"/>
              <a:gd name="connsiteY14" fmla="*/ 21945 h 457200"/>
              <a:gd name="connsiteX15" fmla="*/ 409651 w 4454957"/>
              <a:gd name="connsiteY15" fmla="*/ 0 h 457200"/>
              <a:gd name="connsiteX16" fmla="*/ 446227 w 4454957"/>
              <a:gd name="connsiteY16" fmla="*/ 10973 h 457200"/>
              <a:gd name="connsiteX17" fmla="*/ 526694 w 4454957"/>
              <a:gd name="connsiteY17" fmla="*/ 36576 h 457200"/>
              <a:gd name="connsiteX18" fmla="*/ 662025 w 4454957"/>
              <a:gd name="connsiteY18" fmla="*/ 69494 h 457200"/>
              <a:gd name="connsiteX19" fmla="*/ 782726 w 4454957"/>
              <a:gd name="connsiteY19" fmla="*/ 91440 h 457200"/>
              <a:gd name="connsiteX20" fmla="*/ 903427 w 4454957"/>
              <a:gd name="connsiteY20" fmla="*/ 109728 h 457200"/>
              <a:gd name="connsiteX21" fmla="*/ 1115568 w 4454957"/>
              <a:gd name="connsiteY21" fmla="*/ 124358 h 457200"/>
              <a:gd name="connsiteX22" fmla="*/ 1463040 w 4454957"/>
              <a:gd name="connsiteY22" fmla="*/ 138989 h 457200"/>
              <a:gd name="connsiteX23" fmla="*/ 2008022 w 4454957"/>
              <a:gd name="connsiteY23" fmla="*/ 157277 h 457200"/>
              <a:gd name="connsiteX24" fmla="*/ 2688336 w 4454957"/>
              <a:gd name="connsiteY24" fmla="*/ 179222 h 457200"/>
              <a:gd name="connsiteX25" fmla="*/ 3591763 w 4454957"/>
              <a:gd name="connsiteY25" fmla="*/ 179222 h 457200"/>
              <a:gd name="connsiteX26" fmla="*/ 4045305 w 4454957"/>
              <a:gd name="connsiteY26" fmla="*/ 175565 h 457200"/>
              <a:gd name="connsiteX27" fmla="*/ 4107485 w 4454957"/>
              <a:gd name="connsiteY27" fmla="*/ 171907 h 457200"/>
              <a:gd name="connsiteX28" fmla="*/ 4191609 w 4454957"/>
              <a:gd name="connsiteY28" fmla="*/ 153619 h 457200"/>
              <a:gd name="connsiteX29" fmla="*/ 4294022 w 4454957"/>
              <a:gd name="connsiteY29" fmla="*/ 120701 h 457200"/>
              <a:gd name="connsiteX30" fmla="*/ 4400093 w 4454957"/>
              <a:gd name="connsiteY30" fmla="*/ 73152 h 457200"/>
              <a:gd name="connsiteX31" fmla="*/ 4425696 w 4454957"/>
              <a:gd name="connsiteY31" fmla="*/ 69494 h 457200"/>
              <a:gd name="connsiteX32" fmla="*/ 4443984 w 4454957"/>
              <a:gd name="connsiteY32" fmla="*/ 73152 h 457200"/>
              <a:gd name="connsiteX33" fmla="*/ 4451299 w 4454957"/>
              <a:gd name="connsiteY33" fmla="*/ 87782 h 457200"/>
              <a:gd name="connsiteX34" fmla="*/ 4454957 w 4454957"/>
              <a:gd name="connsiteY34" fmla="*/ 106070 h 457200"/>
              <a:gd name="connsiteX35" fmla="*/ 4447641 w 4454957"/>
              <a:gd name="connsiteY35" fmla="*/ 142646 h 457200"/>
              <a:gd name="connsiteX36" fmla="*/ 4418381 w 4454957"/>
              <a:gd name="connsiteY36" fmla="*/ 234086 h 457200"/>
              <a:gd name="connsiteX37" fmla="*/ 4367174 w 4454957"/>
              <a:gd name="connsiteY37" fmla="*/ 336499 h 457200"/>
              <a:gd name="connsiteX38" fmla="*/ 4286707 w 4454957"/>
              <a:gd name="connsiteY38" fmla="*/ 457200 h 457200"/>
              <a:gd name="connsiteX39" fmla="*/ 4118457 w 4454957"/>
              <a:gd name="connsiteY39" fmla="*/ 416966 h 457200"/>
              <a:gd name="connsiteX40" fmla="*/ 3668573 w 4454957"/>
              <a:gd name="connsiteY40" fmla="*/ 420624 h 457200"/>
              <a:gd name="connsiteX41" fmla="*/ 3035808 w 4454957"/>
              <a:gd name="connsiteY41" fmla="*/ 420624 h 457200"/>
              <a:gd name="connsiteX42" fmla="*/ 2922422 w 4454957"/>
              <a:gd name="connsiteY42" fmla="*/ 398678 h 457200"/>
              <a:gd name="connsiteX43" fmla="*/ 2373782 w 4454957"/>
              <a:gd name="connsiteY43" fmla="*/ 387705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54957" h="457200">
                <a:moveTo>
                  <a:pt x="2373782" y="387705"/>
                </a:moveTo>
                <a:lnTo>
                  <a:pt x="384048" y="336499"/>
                </a:lnTo>
                <a:lnTo>
                  <a:pt x="245059" y="336499"/>
                </a:lnTo>
                <a:lnTo>
                  <a:pt x="197510" y="329184"/>
                </a:lnTo>
                <a:lnTo>
                  <a:pt x="153619" y="314553"/>
                </a:lnTo>
                <a:lnTo>
                  <a:pt x="102413" y="288950"/>
                </a:lnTo>
                <a:lnTo>
                  <a:pt x="51206" y="252374"/>
                </a:lnTo>
                <a:lnTo>
                  <a:pt x="14630" y="219456"/>
                </a:lnTo>
                <a:lnTo>
                  <a:pt x="0" y="186537"/>
                </a:lnTo>
                <a:lnTo>
                  <a:pt x="7315" y="146304"/>
                </a:lnTo>
                <a:lnTo>
                  <a:pt x="25603" y="124358"/>
                </a:lnTo>
                <a:lnTo>
                  <a:pt x="69494" y="91440"/>
                </a:lnTo>
                <a:lnTo>
                  <a:pt x="138989" y="62179"/>
                </a:lnTo>
                <a:lnTo>
                  <a:pt x="226771" y="40233"/>
                </a:lnTo>
                <a:lnTo>
                  <a:pt x="299923" y="21945"/>
                </a:lnTo>
                <a:lnTo>
                  <a:pt x="409651" y="0"/>
                </a:lnTo>
                <a:lnTo>
                  <a:pt x="446227" y="10973"/>
                </a:lnTo>
                <a:lnTo>
                  <a:pt x="526694" y="36576"/>
                </a:lnTo>
                <a:lnTo>
                  <a:pt x="662025" y="69494"/>
                </a:lnTo>
                <a:lnTo>
                  <a:pt x="782726" y="91440"/>
                </a:lnTo>
                <a:lnTo>
                  <a:pt x="903427" y="109728"/>
                </a:lnTo>
                <a:lnTo>
                  <a:pt x="1115568" y="124358"/>
                </a:lnTo>
                <a:lnTo>
                  <a:pt x="1463040" y="138989"/>
                </a:lnTo>
                <a:lnTo>
                  <a:pt x="2008022" y="157277"/>
                </a:lnTo>
                <a:lnTo>
                  <a:pt x="2688336" y="179222"/>
                </a:lnTo>
                <a:lnTo>
                  <a:pt x="3591763" y="179222"/>
                </a:lnTo>
                <a:lnTo>
                  <a:pt x="4045305" y="175565"/>
                </a:lnTo>
                <a:lnTo>
                  <a:pt x="4107485" y="171907"/>
                </a:lnTo>
                <a:lnTo>
                  <a:pt x="4191609" y="153619"/>
                </a:lnTo>
                <a:lnTo>
                  <a:pt x="4294022" y="120701"/>
                </a:lnTo>
                <a:lnTo>
                  <a:pt x="4400093" y="73152"/>
                </a:lnTo>
                <a:lnTo>
                  <a:pt x="4425696" y="69494"/>
                </a:lnTo>
                <a:lnTo>
                  <a:pt x="4443984" y="73152"/>
                </a:lnTo>
                <a:lnTo>
                  <a:pt x="4451299" y="87782"/>
                </a:lnTo>
                <a:lnTo>
                  <a:pt x="4454957" y="106070"/>
                </a:lnTo>
                <a:lnTo>
                  <a:pt x="4447641" y="142646"/>
                </a:lnTo>
                <a:lnTo>
                  <a:pt x="4418381" y="234086"/>
                </a:lnTo>
                <a:lnTo>
                  <a:pt x="4367174" y="336499"/>
                </a:lnTo>
                <a:lnTo>
                  <a:pt x="4286707" y="457200"/>
                </a:lnTo>
                <a:lnTo>
                  <a:pt x="4118457" y="416966"/>
                </a:lnTo>
                <a:lnTo>
                  <a:pt x="3668573" y="420624"/>
                </a:lnTo>
                <a:lnTo>
                  <a:pt x="3035808" y="420624"/>
                </a:lnTo>
                <a:lnTo>
                  <a:pt x="2922422" y="398678"/>
                </a:lnTo>
                <a:lnTo>
                  <a:pt x="2373782" y="38770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9A18734-B71B-0646-B5DF-FDEB0410999B}"/>
              </a:ext>
            </a:extLst>
          </p:cNvPr>
          <p:cNvSpPr/>
          <p:nvPr/>
        </p:nvSpPr>
        <p:spPr>
          <a:xfrm>
            <a:off x="3081338" y="1590675"/>
            <a:ext cx="1460500" cy="1495425"/>
          </a:xfrm>
          <a:custGeom>
            <a:avLst/>
            <a:gdLst>
              <a:gd name="connsiteX0" fmla="*/ 652462 w 1459706"/>
              <a:gd name="connsiteY0" fmla="*/ 271463 h 1495425"/>
              <a:gd name="connsiteX1" fmla="*/ 33337 w 1459706"/>
              <a:gd name="connsiteY1" fmla="*/ 383381 h 1495425"/>
              <a:gd name="connsiteX2" fmla="*/ 0 w 1459706"/>
              <a:gd name="connsiteY2" fmla="*/ 204788 h 1495425"/>
              <a:gd name="connsiteX3" fmla="*/ 276225 w 1459706"/>
              <a:gd name="connsiteY3" fmla="*/ 159544 h 1495425"/>
              <a:gd name="connsiteX4" fmla="*/ 554831 w 1459706"/>
              <a:gd name="connsiteY4" fmla="*/ 114300 h 1495425"/>
              <a:gd name="connsiteX5" fmla="*/ 921543 w 1459706"/>
              <a:gd name="connsiteY5" fmla="*/ 52388 h 1495425"/>
              <a:gd name="connsiteX6" fmla="*/ 969168 w 1459706"/>
              <a:gd name="connsiteY6" fmla="*/ 28575 h 1495425"/>
              <a:gd name="connsiteX7" fmla="*/ 997743 w 1459706"/>
              <a:gd name="connsiteY7" fmla="*/ 16669 h 1495425"/>
              <a:gd name="connsiteX8" fmla="*/ 1028700 w 1459706"/>
              <a:gd name="connsiteY8" fmla="*/ 7144 h 1495425"/>
              <a:gd name="connsiteX9" fmla="*/ 1052512 w 1459706"/>
              <a:gd name="connsiteY9" fmla="*/ 0 h 1495425"/>
              <a:gd name="connsiteX10" fmla="*/ 1088231 w 1459706"/>
              <a:gd name="connsiteY10" fmla="*/ 0 h 1495425"/>
              <a:gd name="connsiteX11" fmla="*/ 1131093 w 1459706"/>
              <a:gd name="connsiteY11" fmla="*/ 4763 h 1495425"/>
              <a:gd name="connsiteX12" fmla="*/ 1219200 w 1459706"/>
              <a:gd name="connsiteY12" fmla="*/ 35719 h 1495425"/>
              <a:gd name="connsiteX13" fmla="*/ 1278731 w 1459706"/>
              <a:gd name="connsiteY13" fmla="*/ 66675 h 1495425"/>
              <a:gd name="connsiteX14" fmla="*/ 1331118 w 1459706"/>
              <a:gd name="connsiteY14" fmla="*/ 102394 h 1495425"/>
              <a:gd name="connsiteX15" fmla="*/ 1393031 w 1459706"/>
              <a:gd name="connsiteY15" fmla="*/ 154781 h 1495425"/>
              <a:gd name="connsiteX16" fmla="*/ 1440656 w 1459706"/>
              <a:gd name="connsiteY16" fmla="*/ 204788 h 1495425"/>
              <a:gd name="connsiteX17" fmla="*/ 1454943 w 1459706"/>
              <a:gd name="connsiteY17" fmla="*/ 228600 h 1495425"/>
              <a:gd name="connsiteX18" fmla="*/ 1459706 w 1459706"/>
              <a:gd name="connsiteY18" fmla="*/ 259556 h 1495425"/>
              <a:gd name="connsiteX19" fmla="*/ 1447800 w 1459706"/>
              <a:gd name="connsiteY19" fmla="*/ 292894 h 1495425"/>
              <a:gd name="connsiteX20" fmla="*/ 1426368 w 1459706"/>
              <a:gd name="connsiteY20" fmla="*/ 311944 h 1495425"/>
              <a:gd name="connsiteX21" fmla="*/ 1404937 w 1459706"/>
              <a:gd name="connsiteY21" fmla="*/ 333375 h 1495425"/>
              <a:gd name="connsiteX22" fmla="*/ 1376362 w 1459706"/>
              <a:gd name="connsiteY22" fmla="*/ 392906 h 1495425"/>
              <a:gd name="connsiteX23" fmla="*/ 1354931 w 1459706"/>
              <a:gd name="connsiteY23" fmla="*/ 466725 h 1495425"/>
              <a:gd name="connsiteX24" fmla="*/ 1345406 w 1459706"/>
              <a:gd name="connsiteY24" fmla="*/ 542925 h 1495425"/>
              <a:gd name="connsiteX25" fmla="*/ 1307306 w 1459706"/>
              <a:gd name="connsiteY25" fmla="*/ 852488 h 1495425"/>
              <a:gd name="connsiteX26" fmla="*/ 1238250 w 1459706"/>
              <a:gd name="connsiteY26" fmla="*/ 1433513 h 1495425"/>
              <a:gd name="connsiteX27" fmla="*/ 1202531 w 1459706"/>
              <a:gd name="connsiteY27" fmla="*/ 1459706 h 1495425"/>
              <a:gd name="connsiteX28" fmla="*/ 1152525 w 1459706"/>
              <a:gd name="connsiteY28" fmla="*/ 1493044 h 1495425"/>
              <a:gd name="connsiteX29" fmla="*/ 1123950 w 1459706"/>
              <a:gd name="connsiteY29" fmla="*/ 1495425 h 1495425"/>
              <a:gd name="connsiteX30" fmla="*/ 1090612 w 1459706"/>
              <a:gd name="connsiteY30" fmla="*/ 1490663 h 1495425"/>
              <a:gd name="connsiteX31" fmla="*/ 1062037 w 1459706"/>
              <a:gd name="connsiteY31" fmla="*/ 1476375 h 1495425"/>
              <a:gd name="connsiteX32" fmla="*/ 1021556 w 1459706"/>
              <a:gd name="connsiteY32" fmla="*/ 1440656 h 1495425"/>
              <a:gd name="connsiteX33" fmla="*/ 1042987 w 1459706"/>
              <a:gd name="connsiteY33" fmla="*/ 1252538 h 1495425"/>
              <a:gd name="connsiteX34" fmla="*/ 1083468 w 1459706"/>
              <a:gd name="connsiteY34" fmla="*/ 819150 h 1495425"/>
              <a:gd name="connsiteX35" fmla="*/ 1083468 w 1459706"/>
              <a:gd name="connsiteY35" fmla="*/ 626269 h 1495425"/>
              <a:gd name="connsiteX36" fmla="*/ 1081087 w 1459706"/>
              <a:gd name="connsiteY36" fmla="*/ 326231 h 1495425"/>
              <a:gd name="connsiteX37" fmla="*/ 1081087 w 1459706"/>
              <a:gd name="connsiteY37" fmla="*/ 264319 h 1495425"/>
              <a:gd name="connsiteX38" fmla="*/ 1076325 w 1459706"/>
              <a:gd name="connsiteY38" fmla="*/ 242888 h 1495425"/>
              <a:gd name="connsiteX39" fmla="*/ 1062037 w 1459706"/>
              <a:gd name="connsiteY39" fmla="*/ 226219 h 1495425"/>
              <a:gd name="connsiteX40" fmla="*/ 1035843 w 1459706"/>
              <a:gd name="connsiteY40" fmla="*/ 214313 h 1495425"/>
              <a:gd name="connsiteX41" fmla="*/ 978693 w 1459706"/>
              <a:gd name="connsiteY41" fmla="*/ 214313 h 1495425"/>
              <a:gd name="connsiteX42" fmla="*/ 652462 w 1459706"/>
              <a:gd name="connsiteY42" fmla="*/ 271463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59706" h="1495425">
                <a:moveTo>
                  <a:pt x="652462" y="271463"/>
                </a:moveTo>
                <a:lnTo>
                  <a:pt x="33337" y="383381"/>
                </a:lnTo>
                <a:lnTo>
                  <a:pt x="0" y="204788"/>
                </a:lnTo>
                <a:lnTo>
                  <a:pt x="276225" y="159544"/>
                </a:lnTo>
                <a:lnTo>
                  <a:pt x="554831" y="114300"/>
                </a:lnTo>
                <a:lnTo>
                  <a:pt x="921543" y="52388"/>
                </a:lnTo>
                <a:lnTo>
                  <a:pt x="969168" y="28575"/>
                </a:lnTo>
                <a:lnTo>
                  <a:pt x="997743" y="16669"/>
                </a:lnTo>
                <a:lnTo>
                  <a:pt x="1028700" y="7144"/>
                </a:lnTo>
                <a:lnTo>
                  <a:pt x="1052512" y="0"/>
                </a:lnTo>
                <a:lnTo>
                  <a:pt x="1088231" y="0"/>
                </a:lnTo>
                <a:lnTo>
                  <a:pt x="1131093" y="4763"/>
                </a:lnTo>
                <a:lnTo>
                  <a:pt x="1219200" y="35719"/>
                </a:lnTo>
                <a:lnTo>
                  <a:pt x="1278731" y="66675"/>
                </a:lnTo>
                <a:lnTo>
                  <a:pt x="1331118" y="102394"/>
                </a:lnTo>
                <a:lnTo>
                  <a:pt x="1393031" y="154781"/>
                </a:lnTo>
                <a:lnTo>
                  <a:pt x="1440656" y="204788"/>
                </a:lnTo>
                <a:lnTo>
                  <a:pt x="1454943" y="228600"/>
                </a:lnTo>
                <a:lnTo>
                  <a:pt x="1459706" y="259556"/>
                </a:lnTo>
                <a:lnTo>
                  <a:pt x="1447800" y="292894"/>
                </a:lnTo>
                <a:lnTo>
                  <a:pt x="1426368" y="311944"/>
                </a:lnTo>
                <a:lnTo>
                  <a:pt x="1404937" y="333375"/>
                </a:lnTo>
                <a:lnTo>
                  <a:pt x="1376362" y="392906"/>
                </a:lnTo>
                <a:lnTo>
                  <a:pt x="1354931" y="466725"/>
                </a:lnTo>
                <a:lnTo>
                  <a:pt x="1345406" y="542925"/>
                </a:lnTo>
                <a:lnTo>
                  <a:pt x="1307306" y="852488"/>
                </a:lnTo>
                <a:lnTo>
                  <a:pt x="1238250" y="1433513"/>
                </a:lnTo>
                <a:lnTo>
                  <a:pt x="1202531" y="1459706"/>
                </a:lnTo>
                <a:lnTo>
                  <a:pt x="1152525" y="1493044"/>
                </a:lnTo>
                <a:lnTo>
                  <a:pt x="1123950" y="1495425"/>
                </a:lnTo>
                <a:lnTo>
                  <a:pt x="1090612" y="1490663"/>
                </a:lnTo>
                <a:lnTo>
                  <a:pt x="1062037" y="1476375"/>
                </a:lnTo>
                <a:lnTo>
                  <a:pt x="1021556" y="1440656"/>
                </a:lnTo>
                <a:lnTo>
                  <a:pt x="1042987" y="1252538"/>
                </a:lnTo>
                <a:lnTo>
                  <a:pt x="1083468" y="819150"/>
                </a:lnTo>
                <a:lnTo>
                  <a:pt x="1083468" y="626269"/>
                </a:lnTo>
                <a:cubicBezTo>
                  <a:pt x="1082674" y="526256"/>
                  <a:pt x="1081881" y="426244"/>
                  <a:pt x="1081087" y="326231"/>
                </a:cubicBezTo>
                <a:lnTo>
                  <a:pt x="1081087" y="264319"/>
                </a:lnTo>
                <a:lnTo>
                  <a:pt x="1076325" y="242888"/>
                </a:lnTo>
                <a:lnTo>
                  <a:pt x="1062037" y="226219"/>
                </a:lnTo>
                <a:lnTo>
                  <a:pt x="1035843" y="214313"/>
                </a:lnTo>
                <a:lnTo>
                  <a:pt x="978693" y="214313"/>
                </a:lnTo>
                <a:lnTo>
                  <a:pt x="652462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3860B55-B9E6-7E49-9746-9887FC8B83E4}"/>
              </a:ext>
            </a:extLst>
          </p:cNvPr>
          <p:cNvSpPr/>
          <p:nvPr/>
        </p:nvSpPr>
        <p:spPr>
          <a:xfrm>
            <a:off x="3128963" y="2227263"/>
            <a:ext cx="1082675" cy="323850"/>
          </a:xfrm>
          <a:custGeom>
            <a:avLst/>
            <a:gdLst>
              <a:gd name="connsiteX0" fmla="*/ 464343 w 1083468"/>
              <a:gd name="connsiteY0" fmla="*/ 252412 h 323850"/>
              <a:gd name="connsiteX1" fmla="*/ 11906 w 1083468"/>
              <a:gd name="connsiteY1" fmla="*/ 323850 h 323850"/>
              <a:gd name="connsiteX2" fmla="*/ 0 w 1083468"/>
              <a:gd name="connsiteY2" fmla="*/ 159544 h 323850"/>
              <a:gd name="connsiteX3" fmla="*/ 280987 w 1083468"/>
              <a:gd name="connsiteY3" fmla="*/ 116681 h 323850"/>
              <a:gd name="connsiteX4" fmla="*/ 511968 w 1083468"/>
              <a:gd name="connsiteY4" fmla="*/ 80962 h 323850"/>
              <a:gd name="connsiteX5" fmla="*/ 747712 w 1083468"/>
              <a:gd name="connsiteY5" fmla="*/ 47625 h 323850"/>
              <a:gd name="connsiteX6" fmla="*/ 802481 w 1083468"/>
              <a:gd name="connsiteY6" fmla="*/ 40481 h 323850"/>
              <a:gd name="connsiteX7" fmla="*/ 842962 w 1083468"/>
              <a:gd name="connsiteY7" fmla="*/ 28575 h 323850"/>
              <a:gd name="connsiteX8" fmla="*/ 888206 w 1083468"/>
              <a:gd name="connsiteY8" fmla="*/ 14287 h 323850"/>
              <a:gd name="connsiteX9" fmla="*/ 976312 w 1083468"/>
              <a:gd name="connsiteY9" fmla="*/ 2381 h 323850"/>
              <a:gd name="connsiteX10" fmla="*/ 1066800 w 1083468"/>
              <a:gd name="connsiteY10" fmla="*/ 0 h 323850"/>
              <a:gd name="connsiteX11" fmla="*/ 1083468 w 1083468"/>
              <a:gd name="connsiteY11" fmla="*/ 171450 h 323850"/>
              <a:gd name="connsiteX12" fmla="*/ 752475 w 1083468"/>
              <a:gd name="connsiteY12" fmla="*/ 214312 h 323850"/>
              <a:gd name="connsiteX13" fmla="*/ 464343 w 1083468"/>
              <a:gd name="connsiteY13" fmla="*/ 252412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83468" h="323850">
                <a:moveTo>
                  <a:pt x="464343" y="252412"/>
                </a:moveTo>
                <a:lnTo>
                  <a:pt x="11906" y="323850"/>
                </a:lnTo>
                <a:lnTo>
                  <a:pt x="0" y="159544"/>
                </a:lnTo>
                <a:lnTo>
                  <a:pt x="280987" y="116681"/>
                </a:lnTo>
                <a:lnTo>
                  <a:pt x="511968" y="80962"/>
                </a:lnTo>
                <a:lnTo>
                  <a:pt x="747712" y="47625"/>
                </a:lnTo>
                <a:lnTo>
                  <a:pt x="802481" y="40481"/>
                </a:lnTo>
                <a:lnTo>
                  <a:pt x="842962" y="28575"/>
                </a:lnTo>
                <a:lnTo>
                  <a:pt x="888206" y="14287"/>
                </a:lnTo>
                <a:lnTo>
                  <a:pt x="976312" y="2381"/>
                </a:lnTo>
                <a:lnTo>
                  <a:pt x="1066800" y="0"/>
                </a:lnTo>
                <a:lnTo>
                  <a:pt x="1083468" y="171450"/>
                </a:lnTo>
                <a:lnTo>
                  <a:pt x="752475" y="214312"/>
                </a:lnTo>
                <a:lnTo>
                  <a:pt x="464343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9EEE30-5670-AB4E-AAD4-A144036BBF1B}"/>
              </a:ext>
            </a:extLst>
          </p:cNvPr>
          <p:cNvSpPr/>
          <p:nvPr/>
        </p:nvSpPr>
        <p:spPr>
          <a:xfrm>
            <a:off x="3119438" y="2840038"/>
            <a:ext cx="1057275" cy="307975"/>
          </a:xfrm>
          <a:custGeom>
            <a:avLst/>
            <a:gdLst>
              <a:gd name="connsiteX0" fmla="*/ 640556 w 1057275"/>
              <a:gd name="connsiteY0" fmla="*/ 204788 h 307182"/>
              <a:gd name="connsiteX1" fmla="*/ 297656 w 1057275"/>
              <a:gd name="connsiteY1" fmla="*/ 280988 h 307182"/>
              <a:gd name="connsiteX2" fmla="*/ 240506 w 1057275"/>
              <a:gd name="connsiteY2" fmla="*/ 297657 h 307182"/>
              <a:gd name="connsiteX3" fmla="*/ 2381 w 1057275"/>
              <a:gd name="connsiteY3" fmla="*/ 307182 h 307182"/>
              <a:gd name="connsiteX4" fmla="*/ 0 w 1057275"/>
              <a:gd name="connsiteY4" fmla="*/ 150019 h 307182"/>
              <a:gd name="connsiteX5" fmla="*/ 250031 w 1057275"/>
              <a:gd name="connsiteY5" fmla="*/ 111919 h 307182"/>
              <a:gd name="connsiteX6" fmla="*/ 523875 w 1057275"/>
              <a:gd name="connsiteY6" fmla="*/ 69057 h 307182"/>
              <a:gd name="connsiteX7" fmla="*/ 745331 w 1057275"/>
              <a:gd name="connsiteY7" fmla="*/ 30957 h 307182"/>
              <a:gd name="connsiteX8" fmla="*/ 821531 w 1057275"/>
              <a:gd name="connsiteY8" fmla="*/ 9525 h 307182"/>
              <a:gd name="connsiteX9" fmla="*/ 885825 w 1057275"/>
              <a:gd name="connsiteY9" fmla="*/ 0 h 307182"/>
              <a:gd name="connsiteX10" fmla="*/ 959643 w 1057275"/>
              <a:gd name="connsiteY10" fmla="*/ 0 h 307182"/>
              <a:gd name="connsiteX11" fmla="*/ 1057275 w 1057275"/>
              <a:gd name="connsiteY11" fmla="*/ 16669 h 307182"/>
              <a:gd name="connsiteX12" fmla="*/ 1052512 w 1057275"/>
              <a:gd name="connsiteY12" fmla="*/ 188119 h 307182"/>
              <a:gd name="connsiteX13" fmla="*/ 973931 w 1057275"/>
              <a:gd name="connsiteY13" fmla="*/ 190500 h 307182"/>
              <a:gd name="connsiteX14" fmla="*/ 907256 w 1057275"/>
              <a:gd name="connsiteY14" fmla="*/ 185738 h 307182"/>
              <a:gd name="connsiteX15" fmla="*/ 812006 w 1057275"/>
              <a:gd name="connsiteY15" fmla="*/ 183357 h 307182"/>
              <a:gd name="connsiteX16" fmla="*/ 640556 w 1057275"/>
              <a:gd name="connsiteY16" fmla="*/ 204788 h 307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57275" h="307182">
                <a:moveTo>
                  <a:pt x="640556" y="204788"/>
                </a:moveTo>
                <a:lnTo>
                  <a:pt x="297656" y="280988"/>
                </a:lnTo>
                <a:lnTo>
                  <a:pt x="240506" y="297657"/>
                </a:lnTo>
                <a:lnTo>
                  <a:pt x="2381" y="307182"/>
                </a:lnTo>
                <a:cubicBezTo>
                  <a:pt x="1587" y="254794"/>
                  <a:pt x="794" y="202407"/>
                  <a:pt x="0" y="150019"/>
                </a:cubicBezTo>
                <a:lnTo>
                  <a:pt x="250031" y="111919"/>
                </a:lnTo>
                <a:lnTo>
                  <a:pt x="523875" y="69057"/>
                </a:lnTo>
                <a:lnTo>
                  <a:pt x="745331" y="30957"/>
                </a:lnTo>
                <a:lnTo>
                  <a:pt x="821531" y="9525"/>
                </a:lnTo>
                <a:lnTo>
                  <a:pt x="885825" y="0"/>
                </a:lnTo>
                <a:lnTo>
                  <a:pt x="959643" y="0"/>
                </a:lnTo>
                <a:lnTo>
                  <a:pt x="1057275" y="16669"/>
                </a:lnTo>
                <a:lnTo>
                  <a:pt x="1052512" y="188119"/>
                </a:lnTo>
                <a:lnTo>
                  <a:pt x="973931" y="190500"/>
                </a:lnTo>
                <a:lnTo>
                  <a:pt x="907256" y="185738"/>
                </a:lnTo>
                <a:lnTo>
                  <a:pt x="812006" y="183357"/>
                </a:lnTo>
                <a:lnTo>
                  <a:pt x="640556" y="2047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24F578BD-F293-CE4A-AB88-EFFCAD5371CD}"/>
              </a:ext>
            </a:extLst>
          </p:cNvPr>
          <p:cNvSpPr/>
          <p:nvPr/>
        </p:nvSpPr>
        <p:spPr>
          <a:xfrm>
            <a:off x="4984750" y="1573213"/>
            <a:ext cx="452438" cy="1498600"/>
          </a:xfrm>
          <a:custGeom>
            <a:avLst/>
            <a:gdLst>
              <a:gd name="connsiteX0" fmla="*/ 207169 w 452438"/>
              <a:gd name="connsiteY0" fmla="*/ 871538 h 1497807"/>
              <a:gd name="connsiteX1" fmla="*/ 207169 w 452438"/>
              <a:gd name="connsiteY1" fmla="*/ 447675 h 1497807"/>
              <a:gd name="connsiteX2" fmla="*/ 200025 w 452438"/>
              <a:gd name="connsiteY2" fmla="*/ 309563 h 1497807"/>
              <a:gd name="connsiteX3" fmla="*/ 185738 w 452438"/>
              <a:gd name="connsiteY3" fmla="*/ 245269 h 1497807"/>
              <a:gd name="connsiteX4" fmla="*/ 159544 w 452438"/>
              <a:gd name="connsiteY4" fmla="*/ 190500 h 1497807"/>
              <a:gd name="connsiteX5" fmla="*/ 126207 w 452438"/>
              <a:gd name="connsiteY5" fmla="*/ 147638 h 1497807"/>
              <a:gd name="connsiteX6" fmla="*/ 88107 w 452438"/>
              <a:gd name="connsiteY6" fmla="*/ 114300 h 1497807"/>
              <a:gd name="connsiteX7" fmla="*/ 42863 w 452438"/>
              <a:gd name="connsiteY7" fmla="*/ 78582 h 1497807"/>
              <a:gd name="connsiteX8" fmla="*/ 16669 w 452438"/>
              <a:gd name="connsiteY8" fmla="*/ 64294 h 1497807"/>
              <a:gd name="connsiteX9" fmla="*/ 0 w 452438"/>
              <a:gd name="connsiteY9" fmla="*/ 38100 h 1497807"/>
              <a:gd name="connsiteX10" fmla="*/ 2382 w 452438"/>
              <a:gd name="connsiteY10" fmla="*/ 19050 h 1497807"/>
              <a:gd name="connsiteX11" fmla="*/ 9525 w 452438"/>
              <a:gd name="connsiteY11" fmla="*/ 9525 h 1497807"/>
              <a:gd name="connsiteX12" fmla="*/ 40482 w 452438"/>
              <a:gd name="connsiteY12" fmla="*/ 0 h 1497807"/>
              <a:gd name="connsiteX13" fmla="*/ 83344 w 452438"/>
              <a:gd name="connsiteY13" fmla="*/ 0 h 1497807"/>
              <a:gd name="connsiteX14" fmla="*/ 142875 w 452438"/>
              <a:gd name="connsiteY14" fmla="*/ 7144 h 1497807"/>
              <a:gd name="connsiteX15" fmla="*/ 221457 w 452438"/>
              <a:gd name="connsiteY15" fmla="*/ 30957 h 1497807"/>
              <a:gd name="connsiteX16" fmla="*/ 309563 w 452438"/>
              <a:gd name="connsiteY16" fmla="*/ 66675 h 1497807"/>
              <a:gd name="connsiteX17" fmla="*/ 411957 w 452438"/>
              <a:gd name="connsiteY17" fmla="*/ 135732 h 1497807"/>
              <a:gd name="connsiteX18" fmla="*/ 452438 w 452438"/>
              <a:gd name="connsiteY18" fmla="*/ 300038 h 1497807"/>
              <a:gd name="connsiteX19" fmla="*/ 450057 w 452438"/>
              <a:gd name="connsiteY19" fmla="*/ 704850 h 1497807"/>
              <a:gd name="connsiteX20" fmla="*/ 428625 w 452438"/>
              <a:gd name="connsiteY20" fmla="*/ 850107 h 1497807"/>
              <a:gd name="connsiteX21" fmla="*/ 428625 w 452438"/>
              <a:gd name="connsiteY21" fmla="*/ 1259682 h 1497807"/>
              <a:gd name="connsiteX22" fmla="*/ 407194 w 452438"/>
              <a:gd name="connsiteY22" fmla="*/ 1414463 h 1497807"/>
              <a:gd name="connsiteX23" fmla="*/ 388144 w 452438"/>
              <a:gd name="connsiteY23" fmla="*/ 1454944 h 1497807"/>
              <a:gd name="connsiteX24" fmla="*/ 357188 w 452438"/>
              <a:gd name="connsiteY24" fmla="*/ 1483519 h 1497807"/>
              <a:gd name="connsiteX25" fmla="*/ 321469 w 452438"/>
              <a:gd name="connsiteY25" fmla="*/ 1497807 h 1497807"/>
              <a:gd name="connsiteX26" fmla="*/ 278607 w 452438"/>
              <a:gd name="connsiteY26" fmla="*/ 1485900 h 1497807"/>
              <a:gd name="connsiteX27" fmla="*/ 250032 w 452438"/>
              <a:gd name="connsiteY27" fmla="*/ 1459707 h 1497807"/>
              <a:gd name="connsiteX28" fmla="*/ 223838 w 452438"/>
              <a:gd name="connsiteY28" fmla="*/ 1421607 h 1497807"/>
              <a:gd name="connsiteX29" fmla="*/ 204788 w 452438"/>
              <a:gd name="connsiteY29" fmla="*/ 1385888 h 1497807"/>
              <a:gd name="connsiteX30" fmla="*/ 185738 w 452438"/>
              <a:gd name="connsiteY30" fmla="*/ 1323975 h 1497807"/>
              <a:gd name="connsiteX31" fmla="*/ 190500 w 452438"/>
              <a:gd name="connsiteY31" fmla="*/ 1278732 h 1497807"/>
              <a:gd name="connsiteX32" fmla="*/ 200025 w 452438"/>
              <a:gd name="connsiteY32" fmla="*/ 1238250 h 1497807"/>
              <a:gd name="connsiteX33" fmla="*/ 207169 w 452438"/>
              <a:gd name="connsiteY33" fmla="*/ 1119188 h 1497807"/>
              <a:gd name="connsiteX34" fmla="*/ 207169 w 452438"/>
              <a:gd name="connsiteY34" fmla="*/ 871538 h 149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2438" h="1497807">
                <a:moveTo>
                  <a:pt x="207169" y="871538"/>
                </a:moveTo>
                <a:lnTo>
                  <a:pt x="207169" y="447675"/>
                </a:lnTo>
                <a:lnTo>
                  <a:pt x="200025" y="309563"/>
                </a:lnTo>
                <a:lnTo>
                  <a:pt x="185738" y="245269"/>
                </a:lnTo>
                <a:lnTo>
                  <a:pt x="159544" y="190500"/>
                </a:lnTo>
                <a:lnTo>
                  <a:pt x="126207" y="147638"/>
                </a:lnTo>
                <a:lnTo>
                  <a:pt x="88107" y="114300"/>
                </a:lnTo>
                <a:lnTo>
                  <a:pt x="42863" y="78582"/>
                </a:lnTo>
                <a:lnTo>
                  <a:pt x="16669" y="64294"/>
                </a:lnTo>
                <a:lnTo>
                  <a:pt x="0" y="38100"/>
                </a:lnTo>
                <a:lnTo>
                  <a:pt x="2382" y="19050"/>
                </a:lnTo>
                <a:lnTo>
                  <a:pt x="9525" y="9525"/>
                </a:lnTo>
                <a:lnTo>
                  <a:pt x="40482" y="0"/>
                </a:lnTo>
                <a:lnTo>
                  <a:pt x="83344" y="0"/>
                </a:lnTo>
                <a:lnTo>
                  <a:pt x="142875" y="7144"/>
                </a:lnTo>
                <a:lnTo>
                  <a:pt x="221457" y="30957"/>
                </a:lnTo>
                <a:lnTo>
                  <a:pt x="309563" y="66675"/>
                </a:lnTo>
                <a:lnTo>
                  <a:pt x="411957" y="135732"/>
                </a:lnTo>
                <a:lnTo>
                  <a:pt x="452438" y="300038"/>
                </a:lnTo>
                <a:cubicBezTo>
                  <a:pt x="451644" y="434975"/>
                  <a:pt x="450851" y="569913"/>
                  <a:pt x="450057" y="704850"/>
                </a:cubicBezTo>
                <a:lnTo>
                  <a:pt x="428625" y="850107"/>
                </a:lnTo>
                <a:lnTo>
                  <a:pt x="428625" y="1259682"/>
                </a:lnTo>
                <a:lnTo>
                  <a:pt x="407194" y="1414463"/>
                </a:lnTo>
                <a:lnTo>
                  <a:pt x="388144" y="1454944"/>
                </a:lnTo>
                <a:lnTo>
                  <a:pt x="357188" y="1483519"/>
                </a:lnTo>
                <a:lnTo>
                  <a:pt x="321469" y="1497807"/>
                </a:lnTo>
                <a:lnTo>
                  <a:pt x="278607" y="1485900"/>
                </a:lnTo>
                <a:lnTo>
                  <a:pt x="250032" y="1459707"/>
                </a:lnTo>
                <a:lnTo>
                  <a:pt x="223838" y="1421607"/>
                </a:lnTo>
                <a:lnTo>
                  <a:pt x="204788" y="1385888"/>
                </a:lnTo>
                <a:lnTo>
                  <a:pt x="185738" y="1323975"/>
                </a:lnTo>
                <a:lnTo>
                  <a:pt x="190500" y="1278732"/>
                </a:lnTo>
                <a:lnTo>
                  <a:pt x="200025" y="1238250"/>
                </a:lnTo>
                <a:lnTo>
                  <a:pt x="207169" y="1119188"/>
                </a:lnTo>
                <a:lnTo>
                  <a:pt x="207169" y="871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4F3B9E-0724-FB41-8503-65342880F0F2}"/>
              </a:ext>
            </a:extLst>
          </p:cNvPr>
          <p:cNvSpPr/>
          <p:nvPr/>
        </p:nvSpPr>
        <p:spPr>
          <a:xfrm rot="16200000">
            <a:off x="3745706" y="3013869"/>
            <a:ext cx="4708525" cy="1671638"/>
          </a:xfrm>
          <a:custGeom>
            <a:avLst/>
            <a:gdLst>
              <a:gd name="connsiteX0" fmla="*/ 1828800 w 4709160"/>
              <a:gd name="connsiteY0" fmla="*/ 1520190 h 1672590"/>
              <a:gd name="connsiteX1" fmla="*/ 1428750 w 4709160"/>
              <a:gd name="connsiteY1" fmla="*/ 1531620 h 1672590"/>
              <a:gd name="connsiteX2" fmla="*/ 1215390 w 4709160"/>
              <a:gd name="connsiteY2" fmla="*/ 1535430 h 1672590"/>
              <a:gd name="connsiteX3" fmla="*/ 880110 w 4709160"/>
              <a:gd name="connsiteY3" fmla="*/ 1550670 h 1672590"/>
              <a:gd name="connsiteX4" fmla="*/ 495300 w 4709160"/>
              <a:gd name="connsiteY4" fmla="*/ 1577340 h 1672590"/>
              <a:gd name="connsiteX5" fmla="*/ 457200 w 4709160"/>
              <a:gd name="connsiteY5" fmla="*/ 1577340 h 1672590"/>
              <a:gd name="connsiteX6" fmla="*/ 400050 w 4709160"/>
              <a:gd name="connsiteY6" fmla="*/ 1565910 h 1672590"/>
              <a:gd name="connsiteX7" fmla="*/ 266700 w 4709160"/>
              <a:gd name="connsiteY7" fmla="*/ 1508760 h 1672590"/>
              <a:gd name="connsiteX8" fmla="*/ 201930 w 4709160"/>
              <a:gd name="connsiteY8" fmla="*/ 1470660 h 1672590"/>
              <a:gd name="connsiteX9" fmla="*/ 95250 w 4709160"/>
              <a:gd name="connsiteY9" fmla="*/ 1398270 h 1672590"/>
              <a:gd name="connsiteX10" fmla="*/ 11430 w 4709160"/>
              <a:gd name="connsiteY10" fmla="*/ 1325880 h 1672590"/>
              <a:gd name="connsiteX11" fmla="*/ 0 w 4709160"/>
              <a:gd name="connsiteY11" fmla="*/ 1303020 h 1672590"/>
              <a:gd name="connsiteX12" fmla="*/ 0 w 4709160"/>
              <a:gd name="connsiteY12" fmla="*/ 1268730 h 1672590"/>
              <a:gd name="connsiteX13" fmla="*/ 11430 w 4709160"/>
              <a:gd name="connsiteY13" fmla="*/ 1245870 h 1672590"/>
              <a:gd name="connsiteX14" fmla="*/ 38100 w 4709160"/>
              <a:gd name="connsiteY14" fmla="*/ 1230630 h 1672590"/>
              <a:gd name="connsiteX15" fmla="*/ 83820 w 4709160"/>
              <a:gd name="connsiteY15" fmla="*/ 1211580 h 1672590"/>
              <a:gd name="connsiteX16" fmla="*/ 541020 w 4709160"/>
              <a:gd name="connsiteY16" fmla="*/ 1291590 h 1672590"/>
              <a:gd name="connsiteX17" fmla="*/ 883920 w 4709160"/>
              <a:gd name="connsiteY17" fmla="*/ 1295400 h 1672590"/>
              <a:gd name="connsiteX18" fmla="*/ 1322070 w 4709160"/>
              <a:gd name="connsiteY18" fmla="*/ 1291590 h 1672590"/>
              <a:gd name="connsiteX19" fmla="*/ 2038350 w 4709160"/>
              <a:gd name="connsiteY19" fmla="*/ 1287780 h 1672590"/>
              <a:gd name="connsiteX20" fmla="*/ 2998470 w 4709160"/>
              <a:gd name="connsiteY20" fmla="*/ 1287780 h 1672590"/>
              <a:gd name="connsiteX21" fmla="*/ 3642360 w 4709160"/>
              <a:gd name="connsiteY21" fmla="*/ 1291590 h 1672590"/>
              <a:gd name="connsiteX22" fmla="*/ 4278630 w 4709160"/>
              <a:gd name="connsiteY22" fmla="*/ 1291590 h 1672590"/>
              <a:gd name="connsiteX23" fmla="*/ 4366260 w 4709160"/>
              <a:gd name="connsiteY23" fmla="*/ 1291590 h 1672590"/>
              <a:gd name="connsiteX24" fmla="*/ 4396740 w 4709160"/>
              <a:gd name="connsiteY24" fmla="*/ 1283970 h 1672590"/>
              <a:gd name="connsiteX25" fmla="*/ 4419600 w 4709160"/>
              <a:gd name="connsiteY25" fmla="*/ 1261110 h 1672590"/>
              <a:gd name="connsiteX26" fmla="*/ 4442460 w 4709160"/>
              <a:gd name="connsiteY26" fmla="*/ 1230630 h 1672590"/>
              <a:gd name="connsiteX27" fmla="*/ 4446270 w 4709160"/>
              <a:gd name="connsiteY27" fmla="*/ 1196340 h 1672590"/>
              <a:gd name="connsiteX28" fmla="*/ 4431030 w 4709160"/>
              <a:gd name="connsiteY28" fmla="*/ 1055370 h 1672590"/>
              <a:gd name="connsiteX29" fmla="*/ 4392930 w 4709160"/>
              <a:gd name="connsiteY29" fmla="*/ 704850 h 1672590"/>
              <a:gd name="connsiteX30" fmla="*/ 4362450 w 4709160"/>
              <a:gd name="connsiteY30" fmla="*/ 449580 h 1672590"/>
              <a:gd name="connsiteX31" fmla="*/ 4328160 w 4709160"/>
              <a:gd name="connsiteY31" fmla="*/ 118110 h 1672590"/>
              <a:gd name="connsiteX32" fmla="*/ 4491990 w 4709160"/>
              <a:gd name="connsiteY32" fmla="*/ 0 h 1672590"/>
              <a:gd name="connsiteX33" fmla="*/ 4503420 w 4709160"/>
              <a:gd name="connsiteY33" fmla="*/ 140970 h 1672590"/>
              <a:gd name="connsiteX34" fmla="*/ 4533900 w 4709160"/>
              <a:gd name="connsiteY34" fmla="*/ 373380 h 1672590"/>
              <a:gd name="connsiteX35" fmla="*/ 4568190 w 4709160"/>
              <a:gd name="connsiteY35" fmla="*/ 632460 h 1672590"/>
              <a:gd name="connsiteX36" fmla="*/ 4606290 w 4709160"/>
              <a:gd name="connsiteY36" fmla="*/ 872490 h 1672590"/>
              <a:gd name="connsiteX37" fmla="*/ 4648200 w 4709160"/>
              <a:gd name="connsiteY37" fmla="*/ 1177290 h 1672590"/>
              <a:gd name="connsiteX38" fmla="*/ 4671060 w 4709160"/>
              <a:gd name="connsiteY38" fmla="*/ 1196340 h 1672590"/>
              <a:gd name="connsiteX39" fmla="*/ 4693920 w 4709160"/>
              <a:gd name="connsiteY39" fmla="*/ 1226820 h 1672590"/>
              <a:gd name="connsiteX40" fmla="*/ 4705350 w 4709160"/>
              <a:gd name="connsiteY40" fmla="*/ 1253490 h 1672590"/>
              <a:gd name="connsiteX41" fmla="*/ 4709160 w 4709160"/>
              <a:gd name="connsiteY41" fmla="*/ 1299210 h 1672590"/>
              <a:gd name="connsiteX42" fmla="*/ 4697730 w 4709160"/>
              <a:gd name="connsiteY42" fmla="*/ 1344930 h 1672590"/>
              <a:gd name="connsiteX43" fmla="*/ 4671060 w 4709160"/>
              <a:gd name="connsiteY43" fmla="*/ 1402080 h 1672590"/>
              <a:gd name="connsiteX44" fmla="*/ 4636770 w 4709160"/>
              <a:gd name="connsiteY44" fmla="*/ 1463040 h 1672590"/>
              <a:gd name="connsiteX45" fmla="*/ 4594860 w 4709160"/>
              <a:gd name="connsiteY45" fmla="*/ 1520190 h 1672590"/>
              <a:gd name="connsiteX46" fmla="*/ 4511040 w 4709160"/>
              <a:gd name="connsiteY46" fmla="*/ 1604010 h 1672590"/>
              <a:gd name="connsiteX47" fmla="*/ 4450080 w 4709160"/>
              <a:gd name="connsiteY47" fmla="*/ 1657350 h 1672590"/>
              <a:gd name="connsiteX48" fmla="*/ 4415790 w 4709160"/>
              <a:gd name="connsiteY48" fmla="*/ 1672590 h 1672590"/>
              <a:gd name="connsiteX49" fmla="*/ 4377690 w 4709160"/>
              <a:gd name="connsiteY49" fmla="*/ 1661160 h 1672590"/>
              <a:gd name="connsiteX50" fmla="*/ 4351020 w 4709160"/>
              <a:gd name="connsiteY50" fmla="*/ 1634490 h 1672590"/>
              <a:gd name="connsiteX51" fmla="*/ 4320540 w 4709160"/>
              <a:gd name="connsiteY51" fmla="*/ 1607820 h 1672590"/>
              <a:gd name="connsiteX52" fmla="*/ 4267200 w 4709160"/>
              <a:gd name="connsiteY52" fmla="*/ 1581150 h 1672590"/>
              <a:gd name="connsiteX53" fmla="*/ 4206240 w 4709160"/>
              <a:gd name="connsiteY53" fmla="*/ 1558290 h 1672590"/>
              <a:gd name="connsiteX54" fmla="*/ 4069080 w 4709160"/>
              <a:gd name="connsiteY54" fmla="*/ 1539240 h 1672590"/>
              <a:gd name="connsiteX55" fmla="*/ 3688080 w 4709160"/>
              <a:gd name="connsiteY55" fmla="*/ 1516380 h 1672590"/>
              <a:gd name="connsiteX56" fmla="*/ 3196590 w 4709160"/>
              <a:gd name="connsiteY56" fmla="*/ 1512570 h 1672590"/>
              <a:gd name="connsiteX57" fmla="*/ 2644140 w 4709160"/>
              <a:gd name="connsiteY57" fmla="*/ 1516380 h 1672590"/>
              <a:gd name="connsiteX58" fmla="*/ 1828800 w 4709160"/>
              <a:gd name="connsiteY58" fmla="*/ 1520190 h 1672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09160" h="1672590">
                <a:moveTo>
                  <a:pt x="1828800" y="1520190"/>
                </a:moveTo>
                <a:lnTo>
                  <a:pt x="1428750" y="1531620"/>
                </a:lnTo>
                <a:lnTo>
                  <a:pt x="1215390" y="1535430"/>
                </a:lnTo>
                <a:lnTo>
                  <a:pt x="880110" y="1550670"/>
                </a:lnTo>
                <a:lnTo>
                  <a:pt x="495300" y="1577340"/>
                </a:lnTo>
                <a:lnTo>
                  <a:pt x="457200" y="1577340"/>
                </a:lnTo>
                <a:lnTo>
                  <a:pt x="400050" y="1565910"/>
                </a:lnTo>
                <a:lnTo>
                  <a:pt x="266700" y="1508760"/>
                </a:lnTo>
                <a:lnTo>
                  <a:pt x="201930" y="1470660"/>
                </a:lnTo>
                <a:lnTo>
                  <a:pt x="95250" y="1398270"/>
                </a:lnTo>
                <a:lnTo>
                  <a:pt x="11430" y="1325880"/>
                </a:lnTo>
                <a:lnTo>
                  <a:pt x="0" y="1303020"/>
                </a:lnTo>
                <a:lnTo>
                  <a:pt x="0" y="1268730"/>
                </a:lnTo>
                <a:lnTo>
                  <a:pt x="11430" y="1245870"/>
                </a:lnTo>
                <a:lnTo>
                  <a:pt x="38100" y="1230630"/>
                </a:lnTo>
                <a:lnTo>
                  <a:pt x="83820" y="1211580"/>
                </a:lnTo>
                <a:lnTo>
                  <a:pt x="541020" y="1291590"/>
                </a:lnTo>
                <a:lnTo>
                  <a:pt x="883920" y="1295400"/>
                </a:lnTo>
                <a:lnTo>
                  <a:pt x="1322070" y="1291590"/>
                </a:lnTo>
                <a:lnTo>
                  <a:pt x="2038350" y="1287780"/>
                </a:lnTo>
                <a:lnTo>
                  <a:pt x="2998470" y="1287780"/>
                </a:lnTo>
                <a:lnTo>
                  <a:pt x="3642360" y="1291590"/>
                </a:lnTo>
                <a:lnTo>
                  <a:pt x="4278630" y="1291590"/>
                </a:lnTo>
                <a:lnTo>
                  <a:pt x="4366260" y="1291590"/>
                </a:lnTo>
                <a:lnTo>
                  <a:pt x="4396740" y="1283970"/>
                </a:lnTo>
                <a:lnTo>
                  <a:pt x="4419600" y="1261110"/>
                </a:lnTo>
                <a:lnTo>
                  <a:pt x="4442460" y="1230630"/>
                </a:lnTo>
                <a:lnTo>
                  <a:pt x="4446270" y="1196340"/>
                </a:lnTo>
                <a:lnTo>
                  <a:pt x="4431030" y="1055370"/>
                </a:lnTo>
                <a:lnTo>
                  <a:pt x="4392930" y="704850"/>
                </a:lnTo>
                <a:lnTo>
                  <a:pt x="4362450" y="449580"/>
                </a:lnTo>
                <a:lnTo>
                  <a:pt x="4328160" y="118110"/>
                </a:lnTo>
                <a:lnTo>
                  <a:pt x="4491990" y="0"/>
                </a:lnTo>
                <a:lnTo>
                  <a:pt x="4503420" y="140970"/>
                </a:lnTo>
                <a:lnTo>
                  <a:pt x="4533900" y="373380"/>
                </a:lnTo>
                <a:lnTo>
                  <a:pt x="4568190" y="632460"/>
                </a:lnTo>
                <a:lnTo>
                  <a:pt x="4606290" y="872490"/>
                </a:lnTo>
                <a:lnTo>
                  <a:pt x="4648200" y="1177290"/>
                </a:lnTo>
                <a:lnTo>
                  <a:pt x="4671060" y="1196340"/>
                </a:lnTo>
                <a:lnTo>
                  <a:pt x="4693920" y="1226820"/>
                </a:lnTo>
                <a:lnTo>
                  <a:pt x="4705350" y="1253490"/>
                </a:lnTo>
                <a:lnTo>
                  <a:pt x="4709160" y="1299210"/>
                </a:lnTo>
                <a:lnTo>
                  <a:pt x="4697730" y="1344930"/>
                </a:lnTo>
                <a:lnTo>
                  <a:pt x="4671060" y="1402080"/>
                </a:lnTo>
                <a:lnTo>
                  <a:pt x="4636770" y="1463040"/>
                </a:lnTo>
                <a:lnTo>
                  <a:pt x="4594860" y="1520190"/>
                </a:lnTo>
                <a:lnTo>
                  <a:pt x="4511040" y="1604010"/>
                </a:lnTo>
                <a:lnTo>
                  <a:pt x="4450080" y="1657350"/>
                </a:lnTo>
                <a:lnTo>
                  <a:pt x="4415790" y="1672590"/>
                </a:lnTo>
                <a:lnTo>
                  <a:pt x="4377690" y="1661160"/>
                </a:lnTo>
                <a:lnTo>
                  <a:pt x="4351020" y="1634490"/>
                </a:lnTo>
                <a:lnTo>
                  <a:pt x="4320540" y="1607820"/>
                </a:lnTo>
                <a:lnTo>
                  <a:pt x="4267200" y="1581150"/>
                </a:lnTo>
                <a:lnTo>
                  <a:pt x="4206240" y="1558290"/>
                </a:lnTo>
                <a:lnTo>
                  <a:pt x="4069080" y="1539240"/>
                </a:lnTo>
                <a:lnTo>
                  <a:pt x="3688080" y="1516380"/>
                </a:lnTo>
                <a:lnTo>
                  <a:pt x="3196590" y="1512570"/>
                </a:lnTo>
                <a:lnTo>
                  <a:pt x="2644140" y="1516380"/>
                </a:lnTo>
                <a:lnTo>
                  <a:pt x="1828800" y="15201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FE768E5-085A-6343-8A3B-5283009D9E68}"/>
              </a:ext>
            </a:extLst>
          </p:cNvPr>
          <p:cNvSpPr/>
          <p:nvPr/>
        </p:nvSpPr>
        <p:spPr>
          <a:xfrm>
            <a:off x="5983288" y="5618163"/>
            <a:ext cx="609600" cy="523875"/>
          </a:xfrm>
          <a:custGeom>
            <a:avLst/>
            <a:gdLst>
              <a:gd name="connsiteX0" fmla="*/ 185738 w 609600"/>
              <a:gd name="connsiteY0" fmla="*/ 40481 h 523875"/>
              <a:gd name="connsiteX1" fmla="*/ 438150 w 609600"/>
              <a:gd name="connsiteY1" fmla="*/ 119062 h 523875"/>
              <a:gd name="connsiteX2" fmla="*/ 476250 w 609600"/>
              <a:gd name="connsiteY2" fmla="*/ 123825 h 523875"/>
              <a:gd name="connsiteX3" fmla="*/ 500063 w 609600"/>
              <a:gd name="connsiteY3" fmla="*/ 123825 h 523875"/>
              <a:gd name="connsiteX4" fmla="*/ 528638 w 609600"/>
              <a:gd name="connsiteY4" fmla="*/ 114300 h 523875"/>
              <a:gd name="connsiteX5" fmla="*/ 545307 w 609600"/>
              <a:gd name="connsiteY5" fmla="*/ 100012 h 523875"/>
              <a:gd name="connsiteX6" fmla="*/ 609600 w 609600"/>
              <a:gd name="connsiteY6" fmla="*/ 0 h 523875"/>
              <a:gd name="connsiteX7" fmla="*/ 509588 w 609600"/>
              <a:gd name="connsiteY7" fmla="*/ 523875 h 523875"/>
              <a:gd name="connsiteX8" fmla="*/ 492919 w 609600"/>
              <a:gd name="connsiteY8" fmla="*/ 500062 h 523875"/>
              <a:gd name="connsiteX9" fmla="*/ 469107 w 609600"/>
              <a:gd name="connsiteY9" fmla="*/ 454819 h 523875"/>
              <a:gd name="connsiteX10" fmla="*/ 421482 w 609600"/>
              <a:gd name="connsiteY10" fmla="*/ 371475 h 523875"/>
              <a:gd name="connsiteX11" fmla="*/ 383382 w 609600"/>
              <a:gd name="connsiteY11" fmla="*/ 321469 h 523875"/>
              <a:gd name="connsiteX12" fmla="*/ 335757 w 609600"/>
              <a:gd name="connsiteY12" fmla="*/ 271462 h 523875"/>
              <a:gd name="connsiteX13" fmla="*/ 300038 w 609600"/>
              <a:gd name="connsiteY13" fmla="*/ 238125 h 523875"/>
              <a:gd name="connsiteX14" fmla="*/ 264319 w 609600"/>
              <a:gd name="connsiteY14" fmla="*/ 209550 h 523875"/>
              <a:gd name="connsiteX15" fmla="*/ 204788 w 609600"/>
              <a:gd name="connsiteY15" fmla="*/ 164306 h 523875"/>
              <a:gd name="connsiteX16" fmla="*/ 154782 w 609600"/>
              <a:gd name="connsiteY16" fmla="*/ 133350 h 523875"/>
              <a:gd name="connsiteX17" fmla="*/ 90488 w 609600"/>
              <a:gd name="connsiteY17" fmla="*/ 97631 h 523875"/>
              <a:gd name="connsiteX18" fmla="*/ 35719 w 609600"/>
              <a:gd name="connsiteY18" fmla="*/ 73819 h 523875"/>
              <a:gd name="connsiteX19" fmla="*/ 21432 w 609600"/>
              <a:gd name="connsiteY19" fmla="*/ 61912 h 523875"/>
              <a:gd name="connsiteX20" fmla="*/ 2382 w 609600"/>
              <a:gd name="connsiteY20" fmla="*/ 40481 h 523875"/>
              <a:gd name="connsiteX21" fmla="*/ 0 w 609600"/>
              <a:gd name="connsiteY21" fmla="*/ 23812 h 523875"/>
              <a:gd name="connsiteX22" fmla="*/ 4763 w 609600"/>
              <a:gd name="connsiteY22" fmla="*/ 7144 h 523875"/>
              <a:gd name="connsiteX23" fmla="*/ 28575 w 609600"/>
              <a:gd name="connsiteY23" fmla="*/ 0 h 523875"/>
              <a:gd name="connsiteX24" fmla="*/ 57150 w 609600"/>
              <a:gd name="connsiteY24" fmla="*/ 0 h 523875"/>
              <a:gd name="connsiteX25" fmla="*/ 185738 w 609600"/>
              <a:gd name="connsiteY25" fmla="*/ 40481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09600" h="523875">
                <a:moveTo>
                  <a:pt x="185738" y="40481"/>
                </a:moveTo>
                <a:lnTo>
                  <a:pt x="438150" y="119062"/>
                </a:lnTo>
                <a:lnTo>
                  <a:pt x="476250" y="123825"/>
                </a:lnTo>
                <a:lnTo>
                  <a:pt x="500063" y="123825"/>
                </a:lnTo>
                <a:lnTo>
                  <a:pt x="528638" y="114300"/>
                </a:lnTo>
                <a:lnTo>
                  <a:pt x="545307" y="100012"/>
                </a:lnTo>
                <a:lnTo>
                  <a:pt x="609600" y="0"/>
                </a:lnTo>
                <a:lnTo>
                  <a:pt x="509588" y="523875"/>
                </a:lnTo>
                <a:lnTo>
                  <a:pt x="492919" y="500062"/>
                </a:lnTo>
                <a:lnTo>
                  <a:pt x="469107" y="454819"/>
                </a:lnTo>
                <a:lnTo>
                  <a:pt x="421482" y="371475"/>
                </a:lnTo>
                <a:lnTo>
                  <a:pt x="383382" y="321469"/>
                </a:lnTo>
                <a:lnTo>
                  <a:pt x="335757" y="271462"/>
                </a:lnTo>
                <a:lnTo>
                  <a:pt x="300038" y="238125"/>
                </a:lnTo>
                <a:lnTo>
                  <a:pt x="264319" y="209550"/>
                </a:lnTo>
                <a:lnTo>
                  <a:pt x="204788" y="164306"/>
                </a:lnTo>
                <a:lnTo>
                  <a:pt x="154782" y="133350"/>
                </a:lnTo>
                <a:lnTo>
                  <a:pt x="90488" y="97631"/>
                </a:lnTo>
                <a:lnTo>
                  <a:pt x="35719" y="73819"/>
                </a:lnTo>
                <a:lnTo>
                  <a:pt x="21432" y="61912"/>
                </a:lnTo>
                <a:lnTo>
                  <a:pt x="2382" y="40481"/>
                </a:lnTo>
                <a:lnTo>
                  <a:pt x="0" y="23812"/>
                </a:lnTo>
                <a:lnTo>
                  <a:pt x="4763" y="7144"/>
                </a:lnTo>
                <a:lnTo>
                  <a:pt x="28575" y="0"/>
                </a:lnTo>
                <a:lnTo>
                  <a:pt x="57150" y="0"/>
                </a:lnTo>
                <a:lnTo>
                  <a:pt x="185738" y="40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7A20F6-64AF-CE48-B04B-9F276A6BCC77}"/>
              </a:ext>
            </a:extLst>
          </p:cNvPr>
          <p:cNvSpPr/>
          <p:nvPr/>
        </p:nvSpPr>
        <p:spPr>
          <a:xfrm>
            <a:off x="5346700" y="2100263"/>
            <a:ext cx="1273175" cy="327025"/>
          </a:xfrm>
          <a:custGeom>
            <a:avLst/>
            <a:gdLst>
              <a:gd name="connsiteX0" fmla="*/ 921544 w 1273969"/>
              <a:gd name="connsiteY0" fmla="*/ 233362 h 326231"/>
              <a:gd name="connsiteX1" fmla="*/ 304800 w 1273969"/>
              <a:gd name="connsiteY1" fmla="*/ 326231 h 326231"/>
              <a:gd name="connsiteX2" fmla="*/ 7144 w 1273969"/>
              <a:gd name="connsiteY2" fmla="*/ 300037 h 326231"/>
              <a:gd name="connsiteX3" fmla="*/ 0 w 1273969"/>
              <a:gd name="connsiteY3" fmla="*/ 183356 h 326231"/>
              <a:gd name="connsiteX4" fmla="*/ 290513 w 1273969"/>
              <a:gd name="connsiteY4" fmla="*/ 140493 h 326231"/>
              <a:gd name="connsiteX5" fmla="*/ 711994 w 1273969"/>
              <a:gd name="connsiteY5" fmla="*/ 78581 h 326231"/>
              <a:gd name="connsiteX6" fmla="*/ 1264444 w 1273969"/>
              <a:gd name="connsiteY6" fmla="*/ 0 h 326231"/>
              <a:gd name="connsiteX7" fmla="*/ 1273969 w 1273969"/>
              <a:gd name="connsiteY7" fmla="*/ 183356 h 326231"/>
              <a:gd name="connsiteX8" fmla="*/ 921544 w 1273969"/>
              <a:gd name="connsiteY8" fmla="*/ 233362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3969" h="326231">
                <a:moveTo>
                  <a:pt x="921544" y="233362"/>
                </a:moveTo>
                <a:lnTo>
                  <a:pt x="304800" y="326231"/>
                </a:lnTo>
                <a:lnTo>
                  <a:pt x="7144" y="300037"/>
                </a:lnTo>
                <a:lnTo>
                  <a:pt x="0" y="183356"/>
                </a:lnTo>
                <a:lnTo>
                  <a:pt x="290513" y="140493"/>
                </a:lnTo>
                <a:lnTo>
                  <a:pt x="711994" y="78581"/>
                </a:lnTo>
                <a:lnTo>
                  <a:pt x="1264444" y="0"/>
                </a:lnTo>
                <a:lnTo>
                  <a:pt x="1273969" y="183356"/>
                </a:lnTo>
                <a:lnTo>
                  <a:pt x="921544" y="2333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675B2E5-4BD5-3944-9EEB-F05C852D5E9B}"/>
              </a:ext>
            </a:extLst>
          </p:cNvPr>
          <p:cNvSpPr/>
          <p:nvPr/>
        </p:nvSpPr>
        <p:spPr>
          <a:xfrm>
            <a:off x="5337175" y="2686050"/>
            <a:ext cx="1282700" cy="300038"/>
          </a:xfrm>
          <a:custGeom>
            <a:avLst/>
            <a:gdLst>
              <a:gd name="connsiteX0" fmla="*/ 807244 w 1283494"/>
              <a:gd name="connsiteY0" fmla="*/ 240506 h 300038"/>
              <a:gd name="connsiteX1" fmla="*/ 2382 w 1283494"/>
              <a:gd name="connsiteY1" fmla="*/ 300038 h 300038"/>
              <a:gd name="connsiteX2" fmla="*/ 0 w 1283494"/>
              <a:gd name="connsiteY2" fmla="*/ 147638 h 300038"/>
              <a:gd name="connsiteX3" fmla="*/ 483394 w 1283494"/>
              <a:gd name="connsiteY3" fmla="*/ 95250 h 300038"/>
              <a:gd name="connsiteX4" fmla="*/ 942975 w 1283494"/>
              <a:gd name="connsiteY4" fmla="*/ 38100 h 300038"/>
              <a:gd name="connsiteX5" fmla="*/ 1271588 w 1283494"/>
              <a:gd name="connsiteY5" fmla="*/ 0 h 300038"/>
              <a:gd name="connsiteX6" fmla="*/ 1283494 w 1283494"/>
              <a:gd name="connsiteY6" fmla="*/ 207169 h 300038"/>
              <a:gd name="connsiteX7" fmla="*/ 807244 w 1283494"/>
              <a:gd name="connsiteY7" fmla="*/ 240506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3494" h="300038">
                <a:moveTo>
                  <a:pt x="807244" y="240506"/>
                </a:moveTo>
                <a:lnTo>
                  <a:pt x="2382" y="300038"/>
                </a:lnTo>
                <a:lnTo>
                  <a:pt x="0" y="147638"/>
                </a:lnTo>
                <a:lnTo>
                  <a:pt x="483394" y="95250"/>
                </a:lnTo>
                <a:lnTo>
                  <a:pt x="942975" y="38100"/>
                </a:lnTo>
                <a:lnTo>
                  <a:pt x="1271588" y="0"/>
                </a:lnTo>
                <a:lnTo>
                  <a:pt x="1283494" y="207169"/>
                </a:lnTo>
                <a:lnTo>
                  <a:pt x="807244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12429B-F2F3-8B4D-9BD7-CC18DB3936EF}"/>
              </a:ext>
            </a:extLst>
          </p:cNvPr>
          <p:cNvSpPr/>
          <p:nvPr/>
        </p:nvSpPr>
        <p:spPr>
          <a:xfrm>
            <a:off x="4903788" y="3065463"/>
            <a:ext cx="739775" cy="904875"/>
          </a:xfrm>
          <a:custGeom>
            <a:avLst/>
            <a:gdLst>
              <a:gd name="connsiteX0" fmla="*/ 183356 w 740569"/>
              <a:gd name="connsiteY0" fmla="*/ 619125 h 904875"/>
              <a:gd name="connsiteX1" fmla="*/ 269081 w 740569"/>
              <a:gd name="connsiteY1" fmla="*/ 485775 h 904875"/>
              <a:gd name="connsiteX2" fmla="*/ 335756 w 740569"/>
              <a:gd name="connsiteY2" fmla="*/ 383381 h 904875"/>
              <a:gd name="connsiteX3" fmla="*/ 357187 w 740569"/>
              <a:gd name="connsiteY3" fmla="*/ 323850 h 904875"/>
              <a:gd name="connsiteX4" fmla="*/ 371475 w 740569"/>
              <a:gd name="connsiteY4" fmla="*/ 269081 h 904875"/>
              <a:gd name="connsiteX5" fmla="*/ 376237 w 740569"/>
              <a:gd name="connsiteY5" fmla="*/ 228600 h 904875"/>
              <a:gd name="connsiteX6" fmla="*/ 376237 w 740569"/>
              <a:gd name="connsiteY6" fmla="*/ 197644 h 904875"/>
              <a:gd name="connsiteX7" fmla="*/ 369094 w 740569"/>
              <a:gd name="connsiteY7" fmla="*/ 169069 h 904875"/>
              <a:gd name="connsiteX8" fmla="*/ 354806 w 740569"/>
              <a:gd name="connsiteY8" fmla="*/ 142875 h 904875"/>
              <a:gd name="connsiteX9" fmla="*/ 333375 w 740569"/>
              <a:gd name="connsiteY9" fmla="*/ 123825 h 904875"/>
              <a:gd name="connsiteX10" fmla="*/ 307181 w 740569"/>
              <a:gd name="connsiteY10" fmla="*/ 107156 h 904875"/>
              <a:gd name="connsiteX11" fmla="*/ 285750 w 740569"/>
              <a:gd name="connsiteY11" fmla="*/ 100012 h 904875"/>
              <a:gd name="connsiteX12" fmla="*/ 276225 w 740569"/>
              <a:gd name="connsiteY12" fmla="*/ 90487 h 904875"/>
              <a:gd name="connsiteX13" fmla="*/ 257175 w 740569"/>
              <a:gd name="connsiteY13" fmla="*/ 64294 h 904875"/>
              <a:gd name="connsiteX14" fmla="*/ 250031 w 740569"/>
              <a:gd name="connsiteY14" fmla="*/ 40481 h 904875"/>
              <a:gd name="connsiteX15" fmla="*/ 257175 w 740569"/>
              <a:gd name="connsiteY15" fmla="*/ 19050 h 904875"/>
              <a:gd name="connsiteX16" fmla="*/ 273844 w 740569"/>
              <a:gd name="connsiteY16" fmla="*/ 7144 h 904875"/>
              <a:gd name="connsiteX17" fmla="*/ 319087 w 740569"/>
              <a:gd name="connsiteY17" fmla="*/ 0 h 904875"/>
              <a:gd name="connsiteX18" fmla="*/ 378619 w 740569"/>
              <a:gd name="connsiteY18" fmla="*/ 0 h 904875"/>
              <a:gd name="connsiteX19" fmla="*/ 447675 w 740569"/>
              <a:gd name="connsiteY19" fmla="*/ 16669 h 904875"/>
              <a:gd name="connsiteX20" fmla="*/ 528637 w 740569"/>
              <a:gd name="connsiteY20" fmla="*/ 57150 h 904875"/>
              <a:gd name="connsiteX21" fmla="*/ 592931 w 740569"/>
              <a:gd name="connsiteY21" fmla="*/ 95250 h 904875"/>
              <a:gd name="connsiteX22" fmla="*/ 650081 w 740569"/>
              <a:gd name="connsiteY22" fmla="*/ 135731 h 904875"/>
              <a:gd name="connsiteX23" fmla="*/ 690562 w 740569"/>
              <a:gd name="connsiteY23" fmla="*/ 169069 h 904875"/>
              <a:gd name="connsiteX24" fmla="*/ 719137 w 740569"/>
              <a:gd name="connsiteY24" fmla="*/ 207169 h 904875"/>
              <a:gd name="connsiteX25" fmla="*/ 738187 w 740569"/>
              <a:gd name="connsiteY25" fmla="*/ 238125 h 904875"/>
              <a:gd name="connsiteX26" fmla="*/ 740569 w 740569"/>
              <a:gd name="connsiteY26" fmla="*/ 259556 h 904875"/>
              <a:gd name="connsiteX27" fmla="*/ 726281 w 740569"/>
              <a:gd name="connsiteY27" fmla="*/ 280987 h 904875"/>
              <a:gd name="connsiteX28" fmla="*/ 695325 w 740569"/>
              <a:gd name="connsiteY28" fmla="*/ 295275 h 904875"/>
              <a:gd name="connsiteX29" fmla="*/ 657225 w 740569"/>
              <a:gd name="connsiteY29" fmla="*/ 309562 h 904875"/>
              <a:gd name="connsiteX30" fmla="*/ 633412 w 740569"/>
              <a:gd name="connsiteY30" fmla="*/ 328612 h 904875"/>
              <a:gd name="connsiteX31" fmla="*/ 585787 w 740569"/>
              <a:gd name="connsiteY31" fmla="*/ 373856 h 904875"/>
              <a:gd name="connsiteX32" fmla="*/ 538162 w 740569"/>
              <a:gd name="connsiteY32" fmla="*/ 428625 h 904875"/>
              <a:gd name="connsiteX33" fmla="*/ 361950 w 740569"/>
              <a:gd name="connsiteY33" fmla="*/ 607219 h 904875"/>
              <a:gd name="connsiteX34" fmla="*/ 71437 w 740569"/>
              <a:gd name="connsiteY34" fmla="*/ 897731 h 904875"/>
              <a:gd name="connsiteX35" fmla="*/ 0 w 740569"/>
              <a:gd name="connsiteY35" fmla="*/ 904875 h 904875"/>
              <a:gd name="connsiteX36" fmla="*/ 183356 w 740569"/>
              <a:gd name="connsiteY36" fmla="*/ 619125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40569" h="904875">
                <a:moveTo>
                  <a:pt x="183356" y="619125"/>
                </a:moveTo>
                <a:lnTo>
                  <a:pt x="269081" y="485775"/>
                </a:lnTo>
                <a:lnTo>
                  <a:pt x="335756" y="383381"/>
                </a:lnTo>
                <a:lnTo>
                  <a:pt x="357187" y="323850"/>
                </a:lnTo>
                <a:lnTo>
                  <a:pt x="371475" y="269081"/>
                </a:lnTo>
                <a:lnTo>
                  <a:pt x="376237" y="228600"/>
                </a:lnTo>
                <a:lnTo>
                  <a:pt x="376237" y="197644"/>
                </a:lnTo>
                <a:lnTo>
                  <a:pt x="369094" y="169069"/>
                </a:lnTo>
                <a:lnTo>
                  <a:pt x="354806" y="142875"/>
                </a:lnTo>
                <a:lnTo>
                  <a:pt x="333375" y="123825"/>
                </a:lnTo>
                <a:lnTo>
                  <a:pt x="307181" y="107156"/>
                </a:lnTo>
                <a:lnTo>
                  <a:pt x="285750" y="100012"/>
                </a:lnTo>
                <a:lnTo>
                  <a:pt x="276225" y="90487"/>
                </a:lnTo>
                <a:lnTo>
                  <a:pt x="257175" y="64294"/>
                </a:lnTo>
                <a:lnTo>
                  <a:pt x="250031" y="40481"/>
                </a:lnTo>
                <a:lnTo>
                  <a:pt x="257175" y="19050"/>
                </a:lnTo>
                <a:lnTo>
                  <a:pt x="273844" y="7144"/>
                </a:lnTo>
                <a:lnTo>
                  <a:pt x="319087" y="0"/>
                </a:lnTo>
                <a:lnTo>
                  <a:pt x="378619" y="0"/>
                </a:lnTo>
                <a:lnTo>
                  <a:pt x="447675" y="16669"/>
                </a:lnTo>
                <a:lnTo>
                  <a:pt x="528637" y="57150"/>
                </a:lnTo>
                <a:lnTo>
                  <a:pt x="592931" y="95250"/>
                </a:lnTo>
                <a:lnTo>
                  <a:pt x="650081" y="135731"/>
                </a:lnTo>
                <a:lnTo>
                  <a:pt x="690562" y="169069"/>
                </a:lnTo>
                <a:lnTo>
                  <a:pt x="719137" y="207169"/>
                </a:lnTo>
                <a:lnTo>
                  <a:pt x="738187" y="238125"/>
                </a:lnTo>
                <a:lnTo>
                  <a:pt x="740569" y="259556"/>
                </a:lnTo>
                <a:lnTo>
                  <a:pt x="726281" y="280987"/>
                </a:lnTo>
                <a:lnTo>
                  <a:pt x="695325" y="295275"/>
                </a:lnTo>
                <a:lnTo>
                  <a:pt x="657225" y="309562"/>
                </a:lnTo>
                <a:lnTo>
                  <a:pt x="633412" y="328612"/>
                </a:lnTo>
                <a:lnTo>
                  <a:pt x="585787" y="373856"/>
                </a:lnTo>
                <a:lnTo>
                  <a:pt x="538162" y="428625"/>
                </a:lnTo>
                <a:lnTo>
                  <a:pt x="361950" y="607219"/>
                </a:lnTo>
                <a:lnTo>
                  <a:pt x="71437" y="897731"/>
                </a:lnTo>
                <a:lnTo>
                  <a:pt x="0" y="904875"/>
                </a:lnTo>
                <a:lnTo>
                  <a:pt x="183356" y="619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4DD41D9-2D21-8F42-B1CA-D981137CE06B}"/>
              </a:ext>
            </a:extLst>
          </p:cNvPr>
          <p:cNvSpPr/>
          <p:nvPr/>
        </p:nvSpPr>
        <p:spPr>
          <a:xfrm>
            <a:off x="3871913" y="3733800"/>
            <a:ext cx="2003425" cy="428625"/>
          </a:xfrm>
          <a:custGeom>
            <a:avLst/>
            <a:gdLst>
              <a:gd name="connsiteX0" fmla="*/ 1300162 w 2002631"/>
              <a:gd name="connsiteY0" fmla="*/ 297656 h 428625"/>
              <a:gd name="connsiteX1" fmla="*/ 907256 w 2002631"/>
              <a:gd name="connsiteY1" fmla="*/ 345281 h 428625"/>
              <a:gd name="connsiteX2" fmla="*/ 719137 w 2002631"/>
              <a:gd name="connsiteY2" fmla="*/ 366713 h 428625"/>
              <a:gd name="connsiteX3" fmla="*/ 497681 w 2002631"/>
              <a:gd name="connsiteY3" fmla="*/ 390525 h 428625"/>
              <a:gd name="connsiteX4" fmla="*/ 307181 w 2002631"/>
              <a:gd name="connsiteY4" fmla="*/ 428625 h 428625"/>
              <a:gd name="connsiteX5" fmla="*/ 288131 w 2002631"/>
              <a:gd name="connsiteY5" fmla="*/ 428625 h 428625"/>
              <a:gd name="connsiteX6" fmla="*/ 252412 w 2002631"/>
              <a:gd name="connsiteY6" fmla="*/ 407194 h 428625"/>
              <a:gd name="connsiteX7" fmla="*/ 183356 w 2002631"/>
              <a:gd name="connsiteY7" fmla="*/ 352425 h 428625"/>
              <a:gd name="connsiteX8" fmla="*/ 119062 w 2002631"/>
              <a:gd name="connsiteY8" fmla="*/ 288131 h 428625"/>
              <a:gd name="connsiteX9" fmla="*/ 66675 w 2002631"/>
              <a:gd name="connsiteY9" fmla="*/ 230981 h 428625"/>
              <a:gd name="connsiteX10" fmla="*/ 30956 w 2002631"/>
              <a:gd name="connsiteY10" fmla="*/ 173831 h 428625"/>
              <a:gd name="connsiteX11" fmla="*/ 2381 w 2002631"/>
              <a:gd name="connsiteY11" fmla="*/ 128588 h 428625"/>
              <a:gd name="connsiteX12" fmla="*/ 0 w 2002631"/>
              <a:gd name="connsiteY12" fmla="*/ 100013 h 428625"/>
              <a:gd name="connsiteX13" fmla="*/ 7143 w 2002631"/>
              <a:gd name="connsiteY13" fmla="*/ 76200 h 428625"/>
              <a:gd name="connsiteX14" fmla="*/ 14287 w 2002631"/>
              <a:gd name="connsiteY14" fmla="*/ 64294 h 428625"/>
              <a:gd name="connsiteX15" fmla="*/ 28575 w 2002631"/>
              <a:gd name="connsiteY15" fmla="*/ 64294 h 428625"/>
              <a:gd name="connsiteX16" fmla="*/ 47625 w 2002631"/>
              <a:gd name="connsiteY16" fmla="*/ 71438 h 428625"/>
              <a:gd name="connsiteX17" fmla="*/ 85725 w 2002631"/>
              <a:gd name="connsiteY17" fmla="*/ 111919 h 428625"/>
              <a:gd name="connsiteX18" fmla="*/ 123825 w 2002631"/>
              <a:gd name="connsiteY18" fmla="*/ 150019 h 428625"/>
              <a:gd name="connsiteX19" fmla="*/ 157162 w 2002631"/>
              <a:gd name="connsiteY19" fmla="*/ 173831 h 428625"/>
              <a:gd name="connsiteX20" fmla="*/ 195262 w 2002631"/>
              <a:gd name="connsiteY20" fmla="*/ 195263 h 428625"/>
              <a:gd name="connsiteX21" fmla="*/ 240506 w 2002631"/>
              <a:gd name="connsiteY21" fmla="*/ 211931 h 428625"/>
              <a:gd name="connsiteX22" fmla="*/ 278606 w 2002631"/>
              <a:gd name="connsiteY22" fmla="*/ 223838 h 428625"/>
              <a:gd name="connsiteX23" fmla="*/ 316706 w 2002631"/>
              <a:gd name="connsiteY23" fmla="*/ 228600 h 428625"/>
              <a:gd name="connsiteX24" fmla="*/ 361950 w 2002631"/>
              <a:gd name="connsiteY24" fmla="*/ 233363 h 428625"/>
              <a:gd name="connsiteX25" fmla="*/ 411956 w 2002631"/>
              <a:gd name="connsiteY25" fmla="*/ 233363 h 428625"/>
              <a:gd name="connsiteX26" fmla="*/ 507206 w 2002631"/>
              <a:gd name="connsiteY26" fmla="*/ 230981 h 428625"/>
              <a:gd name="connsiteX27" fmla="*/ 638175 w 2002631"/>
              <a:gd name="connsiteY27" fmla="*/ 219075 h 428625"/>
              <a:gd name="connsiteX28" fmla="*/ 931068 w 2002631"/>
              <a:gd name="connsiteY28" fmla="*/ 185738 h 428625"/>
              <a:gd name="connsiteX29" fmla="*/ 1090612 w 2002631"/>
              <a:gd name="connsiteY29" fmla="*/ 164306 h 428625"/>
              <a:gd name="connsiteX30" fmla="*/ 1204912 w 2002631"/>
              <a:gd name="connsiteY30" fmla="*/ 142875 h 428625"/>
              <a:gd name="connsiteX31" fmla="*/ 1302543 w 2002631"/>
              <a:gd name="connsiteY31" fmla="*/ 130969 h 428625"/>
              <a:gd name="connsiteX32" fmla="*/ 1409700 w 2002631"/>
              <a:gd name="connsiteY32" fmla="*/ 107156 h 428625"/>
              <a:gd name="connsiteX33" fmla="*/ 1614487 w 2002631"/>
              <a:gd name="connsiteY33" fmla="*/ 50006 h 428625"/>
              <a:gd name="connsiteX34" fmla="*/ 1631156 w 2002631"/>
              <a:gd name="connsiteY34" fmla="*/ 33338 h 428625"/>
              <a:gd name="connsiteX35" fmla="*/ 1659731 w 2002631"/>
              <a:gd name="connsiteY35" fmla="*/ 14288 h 428625"/>
              <a:gd name="connsiteX36" fmla="*/ 1700212 w 2002631"/>
              <a:gd name="connsiteY36" fmla="*/ 0 h 428625"/>
              <a:gd name="connsiteX37" fmla="*/ 1728787 w 2002631"/>
              <a:gd name="connsiteY37" fmla="*/ 0 h 428625"/>
              <a:gd name="connsiteX38" fmla="*/ 1774031 w 2002631"/>
              <a:gd name="connsiteY38" fmla="*/ 11906 h 428625"/>
              <a:gd name="connsiteX39" fmla="*/ 1835943 w 2002631"/>
              <a:gd name="connsiteY39" fmla="*/ 38100 h 428625"/>
              <a:gd name="connsiteX40" fmla="*/ 1883568 w 2002631"/>
              <a:gd name="connsiteY40" fmla="*/ 66675 h 428625"/>
              <a:gd name="connsiteX41" fmla="*/ 1914525 w 2002631"/>
              <a:gd name="connsiteY41" fmla="*/ 90488 h 428625"/>
              <a:gd name="connsiteX42" fmla="*/ 1950243 w 2002631"/>
              <a:gd name="connsiteY42" fmla="*/ 126206 h 428625"/>
              <a:gd name="connsiteX43" fmla="*/ 1985962 w 2002631"/>
              <a:gd name="connsiteY43" fmla="*/ 161925 h 428625"/>
              <a:gd name="connsiteX44" fmla="*/ 2002631 w 2002631"/>
              <a:gd name="connsiteY44" fmla="*/ 207169 h 428625"/>
              <a:gd name="connsiteX45" fmla="*/ 2002631 w 2002631"/>
              <a:gd name="connsiteY45" fmla="*/ 238125 h 428625"/>
              <a:gd name="connsiteX46" fmla="*/ 1985962 w 2002631"/>
              <a:gd name="connsiteY46" fmla="*/ 259556 h 428625"/>
              <a:gd name="connsiteX47" fmla="*/ 1964531 w 2002631"/>
              <a:gd name="connsiteY47" fmla="*/ 273844 h 428625"/>
              <a:gd name="connsiteX48" fmla="*/ 1912143 w 2002631"/>
              <a:gd name="connsiteY48" fmla="*/ 280988 h 428625"/>
              <a:gd name="connsiteX49" fmla="*/ 1709737 w 2002631"/>
              <a:gd name="connsiteY49" fmla="*/ 278606 h 428625"/>
              <a:gd name="connsiteX50" fmla="*/ 1300162 w 2002631"/>
              <a:gd name="connsiteY50" fmla="*/ 297656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02631" h="428625">
                <a:moveTo>
                  <a:pt x="1300162" y="297656"/>
                </a:moveTo>
                <a:lnTo>
                  <a:pt x="907256" y="345281"/>
                </a:lnTo>
                <a:lnTo>
                  <a:pt x="719137" y="366713"/>
                </a:lnTo>
                <a:lnTo>
                  <a:pt x="497681" y="390525"/>
                </a:lnTo>
                <a:lnTo>
                  <a:pt x="307181" y="428625"/>
                </a:lnTo>
                <a:lnTo>
                  <a:pt x="288131" y="428625"/>
                </a:lnTo>
                <a:lnTo>
                  <a:pt x="252412" y="407194"/>
                </a:lnTo>
                <a:lnTo>
                  <a:pt x="183356" y="352425"/>
                </a:lnTo>
                <a:lnTo>
                  <a:pt x="119062" y="288131"/>
                </a:lnTo>
                <a:lnTo>
                  <a:pt x="66675" y="230981"/>
                </a:lnTo>
                <a:lnTo>
                  <a:pt x="30956" y="173831"/>
                </a:lnTo>
                <a:lnTo>
                  <a:pt x="2381" y="128588"/>
                </a:lnTo>
                <a:lnTo>
                  <a:pt x="0" y="100013"/>
                </a:lnTo>
                <a:lnTo>
                  <a:pt x="7143" y="76200"/>
                </a:lnTo>
                <a:lnTo>
                  <a:pt x="14287" y="64294"/>
                </a:lnTo>
                <a:lnTo>
                  <a:pt x="28575" y="64294"/>
                </a:lnTo>
                <a:lnTo>
                  <a:pt x="47625" y="71438"/>
                </a:lnTo>
                <a:lnTo>
                  <a:pt x="85725" y="111919"/>
                </a:lnTo>
                <a:lnTo>
                  <a:pt x="123825" y="150019"/>
                </a:lnTo>
                <a:lnTo>
                  <a:pt x="157162" y="173831"/>
                </a:lnTo>
                <a:lnTo>
                  <a:pt x="195262" y="195263"/>
                </a:lnTo>
                <a:lnTo>
                  <a:pt x="240506" y="211931"/>
                </a:lnTo>
                <a:lnTo>
                  <a:pt x="278606" y="223838"/>
                </a:lnTo>
                <a:lnTo>
                  <a:pt x="316706" y="228600"/>
                </a:lnTo>
                <a:lnTo>
                  <a:pt x="361950" y="233363"/>
                </a:lnTo>
                <a:lnTo>
                  <a:pt x="411956" y="233363"/>
                </a:lnTo>
                <a:lnTo>
                  <a:pt x="507206" y="230981"/>
                </a:lnTo>
                <a:lnTo>
                  <a:pt x="638175" y="219075"/>
                </a:lnTo>
                <a:lnTo>
                  <a:pt x="931068" y="185738"/>
                </a:lnTo>
                <a:lnTo>
                  <a:pt x="1090612" y="164306"/>
                </a:lnTo>
                <a:lnTo>
                  <a:pt x="1204912" y="142875"/>
                </a:lnTo>
                <a:lnTo>
                  <a:pt x="1302543" y="130969"/>
                </a:lnTo>
                <a:lnTo>
                  <a:pt x="1409700" y="107156"/>
                </a:lnTo>
                <a:lnTo>
                  <a:pt x="1614487" y="50006"/>
                </a:lnTo>
                <a:lnTo>
                  <a:pt x="1631156" y="33338"/>
                </a:lnTo>
                <a:lnTo>
                  <a:pt x="1659731" y="14288"/>
                </a:lnTo>
                <a:lnTo>
                  <a:pt x="1700212" y="0"/>
                </a:lnTo>
                <a:lnTo>
                  <a:pt x="1728787" y="0"/>
                </a:lnTo>
                <a:lnTo>
                  <a:pt x="1774031" y="11906"/>
                </a:lnTo>
                <a:lnTo>
                  <a:pt x="1835943" y="38100"/>
                </a:lnTo>
                <a:lnTo>
                  <a:pt x="1883568" y="66675"/>
                </a:lnTo>
                <a:lnTo>
                  <a:pt x="1914525" y="90488"/>
                </a:lnTo>
                <a:lnTo>
                  <a:pt x="1950243" y="126206"/>
                </a:lnTo>
                <a:lnTo>
                  <a:pt x="1985962" y="161925"/>
                </a:lnTo>
                <a:lnTo>
                  <a:pt x="2002631" y="207169"/>
                </a:lnTo>
                <a:lnTo>
                  <a:pt x="2002631" y="238125"/>
                </a:lnTo>
                <a:lnTo>
                  <a:pt x="1985962" y="259556"/>
                </a:lnTo>
                <a:lnTo>
                  <a:pt x="1964531" y="273844"/>
                </a:lnTo>
                <a:lnTo>
                  <a:pt x="1912143" y="280988"/>
                </a:lnTo>
                <a:lnTo>
                  <a:pt x="1709737" y="278606"/>
                </a:lnTo>
                <a:lnTo>
                  <a:pt x="1300162" y="2976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B96C9BC-0748-9A45-8F82-E69D2A859751}"/>
              </a:ext>
            </a:extLst>
          </p:cNvPr>
          <p:cNvSpPr/>
          <p:nvPr/>
        </p:nvSpPr>
        <p:spPr>
          <a:xfrm>
            <a:off x="3575050" y="4335463"/>
            <a:ext cx="2568575" cy="474662"/>
          </a:xfrm>
          <a:custGeom>
            <a:avLst/>
            <a:gdLst>
              <a:gd name="connsiteX0" fmla="*/ 1626394 w 2569369"/>
              <a:gd name="connsiteY0" fmla="*/ 261938 h 473869"/>
              <a:gd name="connsiteX1" fmla="*/ 1269207 w 2569369"/>
              <a:gd name="connsiteY1" fmla="*/ 297657 h 473869"/>
              <a:gd name="connsiteX2" fmla="*/ 957263 w 2569369"/>
              <a:gd name="connsiteY2" fmla="*/ 347663 h 473869"/>
              <a:gd name="connsiteX3" fmla="*/ 669132 w 2569369"/>
              <a:gd name="connsiteY3" fmla="*/ 392907 h 473869"/>
              <a:gd name="connsiteX4" fmla="*/ 521494 w 2569369"/>
              <a:gd name="connsiteY4" fmla="*/ 419100 h 473869"/>
              <a:gd name="connsiteX5" fmla="*/ 461963 w 2569369"/>
              <a:gd name="connsiteY5" fmla="*/ 433388 h 473869"/>
              <a:gd name="connsiteX6" fmla="*/ 357188 w 2569369"/>
              <a:gd name="connsiteY6" fmla="*/ 473869 h 473869"/>
              <a:gd name="connsiteX7" fmla="*/ 338138 w 2569369"/>
              <a:gd name="connsiteY7" fmla="*/ 473869 h 473869"/>
              <a:gd name="connsiteX8" fmla="*/ 290513 w 2569369"/>
              <a:gd name="connsiteY8" fmla="*/ 457200 h 473869"/>
              <a:gd name="connsiteX9" fmla="*/ 207169 w 2569369"/>
              <a:gd name="connsiteY9" fmla="*/ 411957 h 473869"/>
              <a:gd name="connsiteX10" fmla="*/ 157163 w 2569369"/>
              <a:gd name="connsiteY10" fmla="*/ 378619 h 473869"/>
              <a:gd name="connsiteX11" fmla="*/ 102394 w 2569369"/>
              <a:gd name="connsiteY11" fmla="*/ 328613 h 473869"/>
              <a:gd name="connsiteX12" fmla="*/ 69057 w 2569369"/>
              <a:gd name="connsiteY12" fmla="*/ 295275 h 473869"/>
              <a:gd name="connsiteX13" fmla="*/ 33338 w 2569369"/>
              <a:gd name="connsiteY13" fmla="*/ 250032 h 473869"/>
              <a:gd name="connsiteX14" fmla="*/ 9525 w 2569369"/>
              <a:gd name="connsiteY14" fmla="*/ 214313 h 473869"/>
              <a:gd name="connsiteX15" fmla="*/ 0 w 2569369"/>
              <a:gd name="connsiteY15" fmla="*/ 188119 h 473869"/>
              <a:gd name="connsiteX16" fmla="*/ 2382 w 2569369"/>
              <a:gd name="connsiteY16" fmla="*/ 159544 h 473869"/>
              <a:gd name="connsiteX17" fmla="*/ 11907 w 2569369"/>
              <a:gd name="connsiteY17" fmla="*/ 150019 h 473869"/>
              <a:gd name="connsiteX18" fmla="*/ 35719 w 2569369"/>
              <a:gd name="connsiteY18" fmla="*/ 150019 h 473869"/>
              <a:gd name="connsiteX19" fmla="*/ 109538 w 2569369"/>
              <a:gd name="connsiteY19" fmla="*/ 190500 h 473869"/>
              <a:gd name="connsiteX20" fmla="*/ 209550 w 2569369"/>
              <a:gd name="connsiteY20" fmla="*/ 235744 h 473869"/>
              <a:gd name="connsiteX21" fmla="*/ 264319 w 2569369"/>
              <a:gd name="connsiteY21" fmla="*/ 259557 h 473869"/>
              <a:gd name="connsiteX22" fmla="*/ 295275 w 2569369"/>
              <a:gd name="connsiteY22" fmla="*/ 264319 h 473869"/>
              <a:gd name="connsiteX23" fmla="*/ 352425 w 2569369"/>
              <a:gd name="connsiteY23" fmla="*/ 266700 h 473869"/>
              <a:gd name="connsiteX24" fmla="*/ 435769 w 2569369"/>
              <a:gd name="connsiteY24" fmla="*/ 259557 h 473869"/>
              <a:gd name="connsiteX25" fmla="*/ 557213 w 2569369"/>
              <a:gd name="connsiteY25" fmla="*/ 238125 h 473869"/>
              <a:gd name="connsiteX26" fmla="*/ 842963 w 2569369"/>
              <a:gd name="connsiteY26" fmla="*/ 192882 h 473869"/>
              <a:gd name="connsiteX27" fmla="*/ 1045369 w 2569369"/>
              <a:gd name="connsiteY27" fmla="*/ 164307 h 473869"/>
              <a:gd name="connsiteX28" fmla="*/ 1335882 w 2569369"/>
              <a:gd name="connsiteY28" fmla="*/ 119063 h 473869"/>
              <a:gd name="connsiteX29" fmla="*/ 1557338 w 2569369"/>
              <a:gd name="connsiteY29" fmla="*/ 97632 h 473869"/>
              <a:gd name="connsiteX30" fmla="*/ 1897857 w 2569369"/>
              <a:gd name="connsiteY30" fmla="*/ 61913 h 473869"/>
              <a:gd name="connsiteX31" fmla="*/ 1990725 w 2569369"/>
              <a:gd name="connsiteY31" fmla="*/ 54769 h 473869"/>
              <a:gd name="connsiteX32" fmla="*/ 2016919 w 2569369"/>
              <a:gd name="connsiteY32" fmla="*/ 33338 h 473869"/>
              <a:gd name="connsiteX33" fmla="*/ 2040732 w 2569369"/>
              <a:gd name="connsiteY33" fmla="*/ 16669 h 473869"/>
              <a:gd name="connsiteX34" fmla="*/ 2069307 w 2569369"/>
              <a:gd name="connsiteY34" fmla="*/ 4763 h 473869"/>
              <a:gd name="connsiteX35" fmla="*/ 2105025 w 2569369"/>
              <a:gd name="connsiteY35" fmla="*/ 0 h 473869"/>
              <a:gd name="connsiteX36" fmla="*/ 2150269 w 2569369"/>
              <a:gd name="connsiteY36" fmla="*/ 7144 h 473869"/>
              <a:gd name="connsiteX37" fmla="*/ 2238375 w 2569369"/>
              <a:gd name="connsiteY37" fmla="*/ 26194 h 473869"/>
              <a:gd name="connsiteX38" fmla="*/ 2345532 w 2569369"/>
              <a:gd name="connsiteY38" fmla="*/ 57150 h 473869"/>
              <a:gd name="connsiteX39" fmla="*/ 2424113 w 2569369"/>
              <a:gd name="connsiteY39" fmla="*/ 88107 h 473869"/>
              <a:gd name="connsiteX40" fmla="*/ 2483644 w 2569369"/>
              <a:gd name="connsiteY40" fmla="*/ 119063 h 473869"/>
              <a:gd name="connsiteX41" fmla="*/ 2514600 w 2569369"/>
              <a:gd name="connsiteY41" fmla="*/ 140494 h 473869"/>
              <a:gd name="connsiteX42" fmla="*/ 2543175 w 2569369"/>
              <a:gd name="connsiteY42" fmla="*/ 169069 h 473869"/>
              <a:gd name="connsiteX43" fmla="*/ 2559844 w 2569369"/>
              <a:gd name="connsiteY43" fmla="*/ 192882 h 473869"/>
              <a:gd name="connsiteX44" fmla="*/ 2569369 w 2569369"/>
              <a:gd name="connsiteY44" fmla="*/ 216694 h 473869"/>
              <a:gd name="connsiteX45" fmla="*/ 2564607 w 2569369"/>
              <a:gd name="connsiteY45" fmla="*/ 245269 h 473869"/>
              <a:gd name="connsiteX46" fmla="*/ 2538413 w 2569369"/>
              <a:gd name="connsiteY46" fmla="*/ 264319 h 473869"/>
              <a:gd name="connsiteX47" fmla="*/ 2500313 w 2569369"/>
              <a:gd name="connsiteY47" fmla="*/ 276225 h 473869"/>
              <a:gd name="connsiteX48" fmla="*/ 2431257 w 2569369"/>
              <a:gd name="connsiteY48" fmla="*/ 273844 h 473869"/>
              <a:gd name="connsiteX49" fmla="*/ 2271713 w 2569369"/>
              <a:gd name="connsiteY49" fmla="*/ 259557 h 473869"/>
              <a:gd name="connsiteX50" fmla="*/ 2035969 w 2569369"/>
              <a:gd name="connsiteY50" fmla="*/ 254794 h 473869"/>
              <a:gd name="connsiteX51" fmla="*/ 1762125 w 2569369"/>
              <a:gd name="connsiteY51" fmla="*/ 257175 h 473869"/>
              <a:gd name="connsiteX52" fmla="*/ 1626394 w 2569369"/>
              <a:gd name="connsiteY52" fmla="*/ 261938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69369" h="473869">
                <a:moveTo>
                  <a:pt x="1626394" y="261938"/>
                </a:moveTo>
                <a:lnTo>
                  <a:pt x="1269207" y="297657"/>
                </a:lnTo>
                <a:lnTo>
                  <a:pt x="957263" y="347663"/>
                </a:lnTo>
                <a:lnTo>
                  <a:pt x="669132" y="392907"/>
                </a:lnTo>
                <a:lnTo>
                  <a:pt x="521494" y="419100"/>
                </a:lnTo>
                <a:lnTo>
                  <a:pt x="461963" y="433388"/>
                </a:lnTo>
                <a:lnTo>
                  <a:pt x="357188" y="473869"/>
                </a:lnTo>
                <a:lnTo>
                  <a:pt x="338138" y="473869"/>
                </a:lnTo>
                <a:lnTo>
                  <a:pt x="290513" y="457200"/>
                </a:lnTo>
                <a:lnTo>
                  <a:pt x="207169" y="411957"/>
                </a:lnTo>
                <a:lnTo>
                  <a:pt x="157163" y="378619"/>
                </a:lnTo>
                <a:lnTo>
                  <a:pt x="102394" y="328613"/>
                </a:lnTo>
                <a:lnTo>
                  <a:pt x="69057" y="295275"/>
                </a:lnTo>
                <a:lnTo>
                  <a:pt x="33338" y="250032"/>
                </a:lnTo>
                <a:lnTo>
                  <a:pt x="9525" y="214313"/>
                </a:lnTo>
                <a:lnTo>
                  <a:pt x="0" y="188119"/>
                </a:lnTo>
                <a:lnTo>
                  <a:pt x="2382" y="159544"/>
                </a:lnTo>
                <a:lnTo>
                  <a:pt x="11907" y="150019"/>
                </a:lnTo>
                <a:lnTo>
                  <a:pt x="35719" y="150019"/>
                </a:lnTo>
                <a:lnTo>
                  <a:pt x="109538" y="190500"/>
                </a:lnTo>
                <a:lnTo>
                  <a:pt x="209550" y="235744"/>
                </a:lnTo>
                <a:lnTo>
                  <a:pt x="264319" y="259557"/>
                </a:lnTo>
                <a:lnTo>
                  <a:pt x="295275" y="264319"/>
                </a:lnTo>
                <a:lnTo>
                  <a:pt x="352425" y="266700"/>
                </a:lnTo>
                <a:lnTo>
                  <a:pt x="435769" y="259557"/>
                </a:lnTo>
                <a:lnTo>
                  <a:pt x="557213" y="238125"/>
                </a:lnTo>
                <a:lnTo>
                  <a:pt x="842963" y="192882"/>
                </a:lnTo>
                <a:lnTo>
                  <a:pt x="1045369" y="164307"/>
                </a:lnTo>
                <a:lnTo>
                  <a:pt x="1335882" y="119063"/>
                </a:lnTo>
                <a:lnTo>
                  <a:pt x="1557338" y="97632"/>
                </a:lnTo>
                <a:lnTo>
                  <a:pt x="1897857" y="61913"/>
                </a:lnTo>
                <a:lnTo>
                  <a:pt x="1990725" y="54769"/>
                </a:lnTo>
                <a:lnTo>
                  <a:pt x="2016919" y="33338"/>
                </a:lnTo>
                <a:lnTo>
                  <a:pt x="2040732" y="16669"/>
                </a:lnTo>
                <a:lnTo>
                  <a:pt x="2069307" y="4763"/>
                </a:lnTo>
                <a:lnTo>
                  <a:pt x="2105025" y="0"/>
                </a:lnTo>
                <a:lnTo>
                  <a:pt x="2150269" y="7144"/>
                </a:lnTo>
                <a:lnTo>
                  <a:pt x="2238375" y="26194"/>
                </a:lnTo>
                <a:lnTo>
                  <a:pt x="2345532" y="57150"/>
                </a:lnTo>
                <a:lnTo>
                  <a:pt x="2424113" y="88107"/>
                </a:lnTo>
                <a:lnTo>
                  <a:pt x="2483644" y="119063"/>
                </a:lnTo>
                <a:lnTo>
                  <a:pt x="2514600" y="140494"/>
                </a:lnTo>
                <a:lnTo>
                  <a:pt x="2543175" y="169069"/>
                </a:lnTo>
                <a:lnTo>
                  <a:pt x="2559844" y="192882"/>
                </a:lnTo>
                <a:lnTo>
                  <a:pt x="2569369" y="216694"/>
                </a:lnTo>
                <a:lnTo>
                  <a:pt x="2564607" y="245269"/>
                </a:lnTo>
                <a:lnTo>
                  <a:pt x="2538413" y="264319"/>
                </a:lnTo>
                <a:lnTo>
                  <a:pt x="2500313" y="276225"/>
                </a:lnTo>
                <a:lnTo>
                  <a:pt x="2431257" y="273844"/>
                </a:lnTo>
                <a:lnTo>
                  <a:pt x="2271713" y="259557"/>
                </a:lnTo>
                <a:lnTo>
                  <a:pt x="2035969" y="254794"/>
                </a:lnTo>
                <a:lnTo>
                  <a:pt x="1762125" y="257175"/>
                </a:lnTo>
                <a:lnTo>
                  <a:pt x="1626394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8F8E7E6-52C8-AA49-83B6-BE1B4848F1BF}"/>
              </a:ext>
            </a:extLst>
          </p:cNvPr>
          <p:cNvSpPr/>
          <p:nvPr/>
        </p:nvSpPr>
        <p:spPr>
          <a:xfrm>
            <a:off x="3551238" y="4011613"/>
            <a:ext cx="1444625" cy="1720850"/>
          </a:xfrm>
          <a:custGeom>
            <a:avLst/>
            <a:gdLst>
              <a:gd name="connsiteX0" fmla="*/ 807244 w 1445419"/>
              <a:gd name="connsiteY0" fmla="*/ 1331119 h 1719263"/>
              <a:gd name="connsiteX1" fmla="*/ 633412 w 1445419"/>
              <a:gd name="connsiteY1" fmla="*/ 1454944 h 1719263"/>
              <a:gd name="connsiteX2" fmla="*/ 483394 w 1445419"/>
              <a:gd name="connsiteY2" fmla="*/ 1543050 h 1719263"/>
              <a:gd name="connsiteX3" fmla="*/ 314325 w 1445419"/>
              <a:gd name="connsiteY3" fmla="*/ 1621632 h 1719263"/>
              <a:gd name="connsiteX4" fmla="*/ 128587 w 1445419"/>
              <a:gd name="connsiteY4" fmla="*/ 1693069 h 1719263"/>
              <a:gd name="connsiteX5" fmla="*/ 59531 w 1445419"/>
              <a:gd name="connsiteY5" fmla="*/ 1716882 h 1719263"/>
              <a:gd name="connsiteX6" fmla="*/ 35719 w 1445419"/>
              <a:gd name="connsiteY6" fmla="*/ 1719263 h 1719263"/>
              <a:gd name="connsiteX7" fmla="*/ 14287 w 1445419"/>
              <a:gd name="connsiteY7" fmla="*/ 1719263 h 1719263"/>
              <a:gd name="connsiteX8" fmla="*/ 2381 w 1445419"/>
              <a:gd name="connsiteY8" fmla="*/ 1709738 h 1719263"/>
              <a:gd name="connsiteX9" fmla="*/ 0 w 1445419"/>
              <a:gd name="connsiteY9" fmla="*/ 1695450 h 1719263"/>
              <a:gd name="connsiteX10" fmla="*/ 9525 w 1445419"/>
              <a:gd name="connsiteY10" fmla="*/ 1674019 h 1719263"/>
              <a:gd name="connsiteX11" fmla="*/ 28575 w 1445419"/>
              <a:gd name="connsiteY11" fmla="*/ 1654969 h 1719263"/>
              <a:gd name="connsiteX12" fmla="*/ 71437 w 1445419"/>
              <a:gd name="connsiteY12" fmla="*/ 1631157 h 1719263"/>
              <a:gd name="connsiteX13" fmla="*/ 128587 w 1445419"/>
              <a:gd name="connsiteY13" fmla="*/ 1602582 h 1719263"/>
              <a:gd name="connsiteX14" fmla="*/ 216694 w 1445419"/>
              <a:gd name="connsiteY14" fmla="*/ 1554957 h 1719263"/>
              <a:gd name="connsiteX15" fmla="*/ 342900 w 1445419"/>
              <a:gd name="connsiteY15" fmla="*/ 1473994 h 1719263"/>
              <a:gd name="connsiteX16" fmla="*/ 461962 w 1445419"/>
              <a:gd name="connsiteY16" fmla="*/ 1388269 h 1719263"/>
              <a:gd name="connsiteX17" fmla="*/ 581025 w 1445419"/>
              <a:gd name="connsiteY17" fmla="*/ 1288257 h 1719263"/>
              <a:gd name="connsiteX18" fmla="*/ 661987 w 1445419"/>
              <a:gd name="connsiteY18" fmla="*/ 1214438 h 1719263"/>
              <a:gd name="connsiteX19" fmla="*/ 745331 w 1445419"/>
              <a:gd name="connsiteY19" fmla="*/ 1121569 h 1719263"/>
              <a:gd name="connsiteX20" fmla="*/ 814387 w 1445419"/>
              <a:gd name="connsiteY20" fmla="*/ 1035844 h 1719263"/>
              <a:gd name="connsiteX21" fmla="*/ 883444 w 1445419"/>
              <a:gd name="connsiteY21" fmla="*/ 933450 h 1719263"/>
              <a:gd name="connsiteX22" fmla="*/ 947737 w 1445419"/>
              <a:gd name="connsiteY22" fmla="*/ 821532 h 1719263"/>
              <a:gd name="connsiteX23" fmla="*/ 1021556 w 1445419"/>
              <a:gd name="connsiteY23" fmla="*/ 650082 h 1719263"/>
              <a:gd name="connsiteX24" fmla="*/ 1064419 w 1445419"/>
              <a:gd name="connsiteY24" fmla="*/ 481013 h 1719263"/>
              <a:gd name="connsiteX25" fmla="*/ 1102519 w 1445419"/>
              <a:gd name="connsiteY25" fmla="*/ 326232 h 1719263"/>
              <a:gd name="connsiteX26" fmla="*/ 1109662 w 1445419"/>
              <a:gd name="connsiteY26" fmla="*/ 269082 h 1719263"/>
              <a:gd name="connsiteX27" fmla="*/ 1109662 w 1445419"/>
              <a:gd name="connsiteY27" fmla="*/ 221457 h 1719263"/>
              <a:gd name="connsiteX28" fmla="*/ 1100137 w 1445419"/>
              <a:gd name="connsiteY28" fmla="*/ 171450 h 1719263"/>
              <a:gd name="connsiteX29" fmla="*/ 1088231 w 1445419"/>
              <a:gd name="connsiteY29" fmla="*/ 126207 h 1719263"/>
              <a:gd name="connsiteX30" fmla="*/ 1019175 w 1445419"/>
              <a:gd name="connsiteY30" fmla="*/ 19050 h 1719263"/>
              <a:gd name="connsiteX31" fmla="*/ 1169194 w 1445419"/>
              <a:gd name="connsiteY31" fmla="*/ 0 h 1719263"/>
              <a:gd name="connsiteX32" fmla="*/ 1335881 w 1445419"/>
              <a:gd name="connsiteY32" fmla="*/ 138113 h 1719263"/>
              <a:gd name="connsiteX33" fmla="*/ 1404937 w 1445419"/>
              <a:gd name="connsiteY33" fmla="*/ 197644 h 1719263"/>
              <a:gd name="connsiteX34" fmla="*/ 1428750 w 1445419"/>
              <a:gd name="connsiteY34" fmla="*/ 219075 h 1719263"/>
              <a:gd name="connsiteX35" fmla="*/ 1440656 w 1445419"/>
              <a:gd name="connsiteY35" fmla="*/ 238125 h 1719263"/>
              <a:gd name="connsiteX36" fmla="*/ 1445419 w 1445419"/>
              <a:gd name="connsiteY36" fmla="*/ 266700 h 1719263"/>
              <a:gd name="connsiteX37" fmla="*/ 1433512 w 1445419"/>
              <a:gd name="connsiteY37" fmla="*/ 304800 h 1719263"/>
              <a:gd name="connsiteX38" fmla="*/ 1404937 w 1445419"/>
              <a:gd name="connsiteY38" fmla="*/ 333375 h 1719263"/>
              <a:gd name="connsiteX39" fmla="*/ 1378744 w 1445419"/>
              <a:gd name="connsiteY39" fmla="*/ 352425 h 1719263"/>
              <a:gd name="connsiteX40" fmla="*/ 1371600 w 1445419"/>
              <a:gd name="connsiteY40" fmla="*/ 364332 h 1719263"/>
              <a:gd name="connsiteX41" fmla="*/ 1350169 w 1445419"/>
              <a:gd name="connsiteY41" fmla="*/ 452438 h 1719263"/>
              <a:gd name="connsiteX42" fmla="*/ 1297781 w 1445419"/>
              <a:gd name="connsiteY42" fmla="*/ 652463 h 1719263"/>
              <a:gd name="connsiteX43" fmla="*/ 1281112 w 1445419"/>
              <a:gd name="connsiteY43" fmla="*/ 697707 h 1719263"/>
              <a:gd name="connsiteX44" fmla="*/ 1245394 w 1445419"/>
              <a:gd name="connsiteY44" fmla="*/ 778669 h 1719263"/>
              <a:gd name="connsiteX45" fmla="*/ 1150144 w 1445419"/>
              <a:gd name="connsiteY45" fmla="*/ 942975 h 1719263"/>
              <a:gd name="connsiteX46" fmla="*/ 1066800 w 1445419"/>
              <a:gd name="connsiteY46" fmla="*/ 1069182 h 1719263"/>
              <a:gd name="connsiteX47" fmla="*/ 988219 w 1445419"/>
              <a:gd name="connsiteY47" fmla="*/ 1162050 h 1719263"/>
              <a:gd name="connsiteX48" fmla="*/ 807244 w 1445419"/>
              <a:gd name="connsiteY48" fmla="*/ 1331119 h 1719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45419" h="1719263">
                <a:moveTo>
                  <a:pt x="807244" y="1331119"/>
                </a:moveTo>
                <a:lnTo>
                  <a:pt x="633412" y="1454944"/>
                </a:lnTo>
                <a:lnTo>
                  <a:pt x="483394" y="1543050"/>
                </a:lnTo>
                <a:lnTo>
                  <a:pt x="314325" y="1621632"/>
                </a:lnTo>
                <a:lnTo>
                  <a:pt x="128587" y="1693069"/>
                </a:lnTo>
                <a:lnTo>
                  <a:pt x="59531" y="1716882"/>
                </a:lnTo>
                <a:lnTo>
                  <a:pt x="35719" y="1719263"/>
                </a:lnTo>
                <a:lnTo>
                  <a:pt x="14287" y="1719263"/>
                </a:lnTo>
                <a:lnTo>
                  <a:pt x="2381" y="1709738"/>
                </a:lnTo>
                <a:lnTo>
                  <a:pt x="0" y="1695450"/>
                </a:lnTo>
                <a:lnTo>
                  <a:pt x="9525" y="1674019"/>
                </a:lnTo>
                <a:lnTo>
                  <a:pt x="28575" y="1654969"/>
                </a:lnTo>
                <a:lnTo>
                  <a:pt x="71437" y="1631157"/>
                </a:lnTo>
                <a:lnTo>
                  <a:pt x="128587" y="1602582"/>
                </a:lnTo>
                <a:lnTo>
                  <a:pt x="216694" y="1554957"/>
                </a:lnTo>
                <a:lnTo>
                  <a:pt x="342900" y="1473994"/>
                </a:lnTo>
                <a:lnTo>
                  <a:pt x="461962" y="1388269"/>
                </a:lnTo>
                <a:lnTo>
                  <a:pt x="581025" y="1288257"/>
                </a:lnTo>
                <a:lnTo>
                  <a:pt x="661987" y="1214438"/>
                </a:lnTo>
                <a:lnTo>
                  <a:pt x="745331" y="1121569"/>
                </a:lnTo>
                <a:lnTo>
                  <a:pt x="814387" y="1035844"/>
                </a:lnTo>
                <a:lnTo>
                  <a:pt x="883444" y="933450"/>
                </a:lnTo>
                <a:lnTo>
                  <a:pt x="947737" y="821532"/>
                </a:lnTo>
                <a:lnTo>
                  <a:pt x="1021556" y="650082"/>
                </a:lnTo>
                <a:lnTo>
                  <a:pt x="1064419" y="481013"/>
                </a:lnTo>
                <a:lnTo>
                  <a:pt x="1102519" y="326232"/>
                </a:lnTo>
                <a:lnTo>
                  <a:pt x="1109662" y="269082"/>
                </a:lnTo>
                <a:lnTo>
                  <a:pt x="1109662" y="221457"/>
                </a:lnTo>
                <a:lnTo>
                  <a:pt x="1100137" y="171450"/>
                </a:lnTo>
                <a:lnTo>
                  <a:pt x="1088231" y="126207"/>
                </a:lnTo>
                <a:lnTo>
                  <a:pt x="1019175" y="19050"/>
                </a:lnTo>
                <a:lnTo>
                  <a:pt x="1169194" y="0"/>
                </a:lnTo>
                <a:lnTo>
                  <a:pt x="1335881" y="138113"/>
                </a:lnTo>
                <a:lnTo>
                  <a:pt x="1404937" y="197644"/>
                </a:lnTo>
                <a:lnTo>
                  <a:pt x="1428750" y="219075"/>
                </a:lnTo>
                <a:lnTo>
                  <a:pt x="1440656" y="238125"/>
                </a:lnTo>
                <a:lnTo>
                  <a:pt x="1445419" y="266700"/>
                </a:lnTo>
                <a:lnTo>
                  <a:pt x="1433512" y="304800"/>
                </a:lnTo>
                <a:lnTo>
                  <a:pt x="1404937" y="333375"/>
                </a:lnTo>
                <a:lnTo>
                  <a:pt x="1378744" y="352425"/>
                </a:lnTo>
                <a:lnTo>
                  <a:pt x="1371600" y="364332"/>
                </a:lnTo>
                <a:lnTo>
                  <a:pt x="1350169" y="452438"/>
                </a:lnTo>
                <a:lnTo>
                  <a:pt x="1297781" y="652463"/>
                </a:lnTo>
                <a:lnTo>
                  <a:pt x="1281112" y="697707"/>
                </a:lnTo>
                <a:lnTo>
                  <a:pt x="1245394" y="778669"/>
                </a:lnTo>
                <a:lnTo>
                  <a:pt x="1150144" y="942975"/>
                </a:lnTo>
                <a:lnTo>
                  <a:pt x="1066800" y="1069182"/>
                </a:lnTo>
                <a:lnTo>
                  <a:pt x="988219" y="1162050"/>
                </a:lnTo>
                <a:lnTo>
                  <a:pt x="807244" y="1331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95712C9-6D64-5F4A-8B26-06264C5C2302}"/>
              </a:ext>
            </a:extLst>
          </p:cNvPr>
          <p:cNvSpPr/>
          <p:nvPr/>
        </p:nvSpPr>
        <p:spPr>
          <a:xfrm>
            <a:off x="4829175" y="4919663"/>
            <a:ext cx="1009650" cy="812800"/>
          </a:xfrm>
          <a:custGeom>
            <a:avLst/>
            <a:gdLst>
              <a:gd name="connsiteX0" fmla="*/ 609600 w 1009650"/>
              <a:gd name="connsiteY0" fmla="*/ 452437 h 812006"/>
              <a:gd name="connsiteX1" fmla="*/ 481013 w 1009650"/>
              <a:gd name="connsiteY1" fmla="*/ 333375 h 812006"/>
              <a:gd name="connsiteX2" fmla="*/ 404813 w 1009650"/>
              <a:gd name="connsiteY2" fmla="*/ 271462 h 812006"/>
              <a:gd name="connsiteX3" fmla="*/ 333375 w 1009650"/>
              <a:gd name="connsiteY3" fmla="*/ 219075 h 812006"/>
              <a:gd name="connsiteX4" fmla="*/ 264319 w 1009650"/>
              <a:gd name="connsiteY4" fmla="*/ 173831 h 812006"/>
              <a:gd name="connsiteX5" fmla="*/ 202406 w 1009650"/>
              <a:gd name="connsiteY5" fmla="*/ 138112 h 812006"/>
              <a:gd name="connsiteX6" fmla="*/ 130969 w 1009650"/>
              <a:gd name="connsiteY6" fmla="*/ 104775 h 812006"/>
              <a:gd name="connsiteX7" fmla="*/ 28575 w 1009650"/>
              <a:gd name="connsiteY7" fmla="*/ 76200 h 812006"/>
              <a:gd name="connsiteX8" fmla="*/ 9525 w 1009650"/>
              <a:gd name="connsiteY8" fmla="*/ 59531 h 812006"/>
              <a:gd name="connsiteX9" fmla="*/ 0 w 1009650"/>
              <a:gd name="connsiteY9" fmla="*/ 35718 h 812006"/>
              <a:gd name="connsiteX10" fmla="*/ 2381 w 1009650"/>
              <a:gd name="connsiteY10" fmla="*/ 19050 h 812006"/>
              <a:gd name="connsiteX11" fmla="*/ 19050 w 1009650"/>
              <a:gd name="connsiteY11" fmla="*/ 7143 h 812006"/>
              <a:gd name="connsiteX12" fmla="*/ 54769 w 1009650"/>
              <a:gd name="connsiteY12" fmla="*/ 0 h 812006"/>
              <a:gd name="connsiteX13" fmla="*/ 90488 w 1009650"/>
              <a:gd name="connsiteY13" fmla="*/ 2381 h 812006"/>
              <a:gd name="connsiteX14" fmla="*/ 211931 w 1009650"/>
              <a:gd name="connsiteY14" fmla="*/ 30956 h 812006"/>
              <a:gd name="connsiteX15" fmla="*/ 373856 w 1009650"/>
              <a:gd name="connsiteY15" fmla="*/ 76200 h 812006"/>
              <a:gd name="connsiteX16" fmla="*/ 528638 w 1009650"/>
              <a:gd name="connsiteY16" fmla="*/ 126206 h 812006"/>
              <a:gd name="connsiteX17" fmla="*/ 673894 w 1009650"/>
              <a:gd name="connsiteY17" fmla="*/ 185737 h 812006"/>
              <a:gd name="connsiteX18" fmla="*/ 788194 w 1009650"/>
              <a:gd name="connsiteY18" fmla="*/ 245268 h 812006"/>
              <a:gd name="connsiteX19" fmla="*/ 902494 w 1009650"/>
              <a:gd name="connsiteY19" fmla="*/ 319087 h 812006"/>
              <a:gd name="connsiteX20" fmla="*/ 933450 w 1009650"/>
              <a:gd name="connsiteY20" fmla="*/ 361950 h 812006"/>
              <a:gd name="connsiteX21" fmla="*/ 962025 w 1009650"/>
              <a:gd name="connsiteY21" fmla="*/ 416718 h 812006"/>
              <a:gd name="connsiteX22" fmla="*/ 983456 w 1009650"/>
              <a:gd name="connsiteY22" fmla="*/ 469106 h 812006"/>
              <a:gd name="connsiteX23" fmla="*/ 1000125 w 1009650"/>
              <a:gd name="connsiteY23" fmla="*/ 528637 h 812006"/>
              <a:gd name="connsiteX24" fmla="*/ 1009650 w 1009650"/>
              <a:gd name="connsiteY24" fmla="*/ 595312 h 812006"/>
              <a:gd name="connsiteX25" fmla="*/ 1009650 w 1009650"/>
              <a:gd name="connsiteY25" fmla="*/ 654843 h 812006"/>
              <a:gd name="connsiteX26" fmla="*/ 1002506 w 1009650"/>
              <a:gd name="connsiteY26" fmla="*/ 709612 h 812006"/>
              <a:gd name="connsiteX27" fmla="*/ 988219 w 1009650"/>
              <a:gd name="connsiteY27" fmla="*/ 747712 h 812006"/>
              <a:gd name="connsiteX28" fmla="*/ 971550 w 1009650"/>
              <a:gd name="connsiteY28" fmla="*/ 781050 h 812006"/>
              <a:gd name="connsiteX29" fmla="*/ 952500 w 1009650"/>
              <a:gd name="connsiteY29" fmla="*/ 800100 h 812006"/>
              <a:gd name="connsiteX30" fmla="*/ 916781 w 1009650"/>
              <a:gd name="connsiteY30" fmla="*/ 809625 h 812006"/>
              <a:gd name="connsiteX31" fmla="*/ 892969 w 1009650"/>
              <a:gd name="connsiteY31" fmla="*/ 812006 h 812006"/>
              <a:gd name="connsiteX32" fmla="*/ 864394 w 1009650"/>
              <a:gd name="connsiteY32" fmla="*/ 795337 h 812006"/>
              <a:gd name="connsiteX33" fmla="*/ 828675 w 1009650"/>
              <a:gd name="connsiteY33" fmla="*/ 764381 h 812006"/>
              <a:gd name="connsiteX34" fmla="*/ 783431 w 1009650"/>
              <a:gd name="connsiteY34" fmla="*/ 707231 h 812006"/>
              <a:gd name="connsiteX35" fmla="*/ 735806 w 1009650"/>
              <a:gd name="connsiteY35" fmla="*/ 633412 h 812006"/>
              <a:gd name="connsiteX36" fmla="*/ 688181 w 1009650"/>
              <a:gd name="connsiteY36" fmla="*/ 542925 h 812006"/>
              <a:gd name="connsiteX37" fmla="*/ 673894 w 1009650"/>
              <a:gd name="connsiteY37" fmla="*/ 514350 h 812006"/>
              <a:gd name="connsiteX38" fmla="*/ 609600 w 1009650"/>
              <a:gd name="connsiteY38" fmla="*/ 452437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9650" h="812006">
                <a:moveTo>
                  <a:pt x="609600" y="452437"/>
                </a:moveTo>
                <a:lnTo>
                  <a:pt x="481013" y="333375"/>
                </a:lnTo>
                <a:lnTo>
                  <a:pt x="404813" y="271462"/>
                </a:lnTo>
                <a:lnTo>
                  <a:pt x="333375" y="219075"/>
                </a:lnTo>
                <a:lnTo>
                  <a:pt x="264319" y="173831"/>
                </a:lnTo>
                <a:lnTo>
                  <a:pt x="202406" y="138112"/>
                </a:lnTo>
                <a:lnTo>
                  <a:pt x="130969" y="104775"/>
                </a:lnTo>
                <a:lnTo>
                  <a:pt x="28575" y="76200"/>
                </a:lnTo>
                <a:lnTo>
                  <a:pt x="9525" y="59531"/>
                </a:lnTo>
                <a:lnTo>
                  <a:pt x="0" y="35718"/>
                </a:lnTo>
                <a:lnTo>
                  <a:pt x="2381" y="19050"/>
                </a:lnTo>
                <a:lnTo>
                  <a:pt x="19050" y="7143"/>
                </a:lnTo>
                <a:lnTo>
                  <a:pt x="54769" y="0"/>
                </a:lnTo>
                <a:lnTo>
                  <a:pt x="90488" y="2381"/>
                </a:lnTo>
                <a:lnTo>
                  <a:pt x="211931" y="30956"/>
                </a:lnTo>
                <a:lnTo>
                  <a:pt x="373856" y="76200"/>
                </a:lnTo>
                <a:lnTo>
                  <a:pt x="528638" y="126206"/>
                </a:lnTo>
                <a:lnTo>
                  <a:pt x="673894" y="185737"/>
                </a:lnTo>
                <a:lnTo>
                  <a:pt x="788194" y="245268"/>
                </a:lnTo>
                <a:lnTo>
                  <a:pt x="902494" y="319087"/>
                </a:lnTo>
                <a:lnTo>
                  <a:pt x="933450" y="361950"/>
                </a:lnTo>
                <a:lnTo>
                  <a:pt x="962025" y="416718"/>
                </a:lnTo>
                <a:lnTo>
                  <a:pt x="983456" y="469106"/>
                </a:lnTo>
                <a:lnTo>
                  <a:pt x="1000125" y="528637"/>
                </a:lnTo>
                <a:lnTo>
                  <a:pt x="1009650" y="595312"/>
                </a:lnTo>
                <a:lnTo>
                  <a:pt x="1009650" y="654843"/>
                </a:lnTo>
                <a:lnTo>
                  <a:pt x="1002506" y="709612"/>
                </a:lnTo>
                <a:lnTo>
                  <a:pt x="988219" y="747712"/>
                </a:lnTo>
                <a:lnTo>
                  <a:pt x="971550" y="781050"/>
                </a:lnTo>
                <a:lnTo>
                  <a:pt x="952500" y="800100"/>
                </a:lnTo>
                <a:lnTo>
                  <a:pt x="916781" y="809625"/>
                </a:lnTo>
                <a:lnTo>
                  <a:pt x="892969" y="812006"/>
                </a:lnTo>
                <a:lnTo>
                  <a:pt x="864394" y="795337"/>
                </a:lnTo>
                <a:lnTo>
                  <a:pt x="828675" y="764381"/>
                </a:lnTo>
                <a:lnTo>
                  <a:pt x="783431" y="707231"/>
                </a:lnTo>
                <a:lnTo>
                  <a:pt x="735806" y="633412"/>
                </a:lnTo>
                <a:lnTo>
                  <a:pt x="688181" y="542925"/>
                </a:lnTo>
                <a:lnTo>
                  <a:pt x="673894" y="514350"/>
                </a:lnTo>
                <a:lnTo>
                  <a:pt x="609600" y="452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AE9B0D2-DC7A-4FF3-B873-05EFD691A0A7}"/>
              </a:ext>
            </a:extLst>
          </p:cNvPr>
          <p:cNvGrpSpPr/>
          <p:nvPr/>
        </p:nvGrpSpPr>
        <p:grpSpPr>
          <a:xfrm>
            <a:off x="2751137" y="1487488"/>
            <a:ext cx="4156075" cy="4708525"/>
            <a:chOff x="2932113" y="1647825"/>
            <a:chExt cx="4156075" cy="4708525"/>
          </a:xfrm>
        </p:grpSpPr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5A3A834-0E49-4852-99D2-4D4EED89CC68}"/>
                </a:ext>
              </a:extLst>
            </p:cNvPr>
            <p:cNvSpPr/>
            <p:nvPr/>
          </p:nvSpPr>
          <p:spPr>
            <a:xfrm>
              <a:off x="3994150" y="3287713"/>
              <a:ext cx="723900" cy="742950"/>
            </a:xfrm>
            <a:custGeom>
              <a:avLst/>
              <a:gdLst>
                <a:gd name="connsiteX0" fmla="*/ 452438 w 723900"/>
                <a:gd name="connsiteY0" fmla="*/ 523875 h 742950"/>
                <a:gd name="connsiteX1" fmla="*/ 390525 w 723900"/>
                <a:gd name="connsiteY1" fmla="*/ 426244 h 742950"/>
                <a:gd name="connsiteX2" fmla="*/ 342900 w 723900"/>
                <a:gd name="connsiteY2" fmla="*/ 364332 h 742950"/>
                <a:gd name="connsiteX3" fmla="*/ 285750 w 723900"/>
                <a:gd name="connsiteY3" fmla="*/ 300038 h 742950"/>
                <a:gd name="connsiteX4" fmla="*/ 226219 w 723900"/>
                <a:gd name="connsiteY4" fmla="*/ 238125 h 742950"/>
                <a:gd name="connsiteX5" fmla="*/ 154782 w 723900"/>
                <a:gd name="connsiteY5" fmla="*/ 171450 h 742950"/>
                <a:gd name="connsiteX6" fmla="*/ 73819 w 723900"/>
                <a:gd name="connsiteY6" fmla="*/ 104775 h 742950"/>
                <a:gd name="connsiteX7" fmla="*/ 28575 w 723900"/>
                <a:gd name="connsiteY7" fmla="*/ 71438 h 742950"/>
                <a:gd name="connsiteX8" fmla="*/ 11907 w 723900"/>
                <a:gd name="connsiteY8" fmla="*/ 54769 h 742950"/>
                <a:gd name="connsiteX9" fmla="*/ 0 w 723900"/>
                <a:gd name="connsiteY9" fmla="*/ 33338 h 742950"/>
                <a:gd name="connsiteX10" fmla="*/ 4763 w 723900"/>
                <a:gd name="connsiteY10" fmla="*/ 14288 h 742950"/>
                <a:gd name="connsiteX11" fmla="*/ 16669 w 723900"/>
                <a:gd name="connsiteY11" fmla="*/ 7144 h 742950"/>
                <a:gd name="connsiteX12" fmla="*/ 38100 w 723900"/>
                <a:gd name="connsiteY12" fmla="*/ 2382 h 742950"/>
                <a:gd name="connsiteX13" fmla="*/ 54769 w 723900"/>
                <a:gd name="connsiteY13" fmla="*/ 0 h 742950"/>
                <a:gd name="connsiteX14" fmla="*/ 104775 w 723900"/>
                <a:gd name="connsiteY14" fmla="*/ 11907 h 742950"/>
                <a:gd name="connsiteX15" fmla="*/ 238125 w 723900"/>
                <a:gd name="connsiteY15" fmla="*/ 64294 h 742950"/>
                <a:gd name="connsiteX16" fmla="*/ 366713 w 723900"/>
                <a:gd name="connsiteY16" fmla="*/ 119063 h 742950"/>
                <a:gd name="connsiteX17" fmla="*/ 507207 w 723900"/>
                <a:gd name="connsiteY17" fmla="*/ 190500 h 742950"/>
                <a:gd name="connsiteX18" fmla="*/ 621507 w 723900"/>
                <a:gd name="connsiteY18" fmla="*/ 250032 h 742950"/>
                <a:gd name="connsiteX19" fmla="*/ 645319 w 723900"/>
                <a:gd name="connsiteY19" fmla="*/ 285750 h 742950"/>
                <a:gd name="connsiteX20" fmla="*/ 678657 w 723900"/>
                <a:gd name="connsiteY20" fmla="*/ 335757 h 742950"/>
                <a:gd name="connsiteX21" fmla="*/ 709613 w 723900"/>
                <a:gd name="connsiteY21" fmla="*/ 407194 h 742950"/>
                <a:gd name="connsiteX22" fmla="*/ 719138 w 723900"/>
                <a:gd name="connsiteY22" fmla="*/ 459582 h 742950"/>
                <a:gd name="connsiteX23" fmla="*/ 723900 w 723900"/>
                <a:gd name="connsiteY23" fmla="*/ 502444 h 742950"/>
                <a:gd name="connsiteX24" fmla="*/ 723900 w 723900"/>
                <a:gd name="connsiteY24" fmla="*/ 564357 h 742950"/>
                <a:gd name="connsiteX25" fmla="*/ 716757 w 723900"/>
                <a:gd name="connsiteY25" fmla="*/ 619125 h 742950"/>
                <a:gd name="connsiteX26" fmla="*/ 704850 w 723900"/>
                <a:gd name="connsiteY26" fmla="*/ 661988 h 742950"/>
                <a:gd name="connsiteX27" fmla="*/ 681038 w 723900"/>
                <a:gd name="connsiteY27" fmla="*/ 704850 h 742950"/>
                <a:gd name="connsiteX28" fmla="*/ 657225 w 723900"/>
                <a:gd name="connsiteY28" fmla="*/ 731044 h 742950"/>
                <a:gd name="connsiteX29" fmla="*/ 635794 w 723900"/>
                <a:gd name="connsiteY29" fmla="*/ 742950 h 742950"/>
                <a:gd name="connsiteX30" fmla="*/ 616744 w 723900"/>
                <a:gd name="connsiteY30" fmla="*/ 742950 h 742950"/>
                <a:gd name="connsiteX31" fmla="*/ 578644 w 723900"/>
                <a:gd name="connsiteY31" fmla="*/ 723900 h 742950"/>
                <a:gd name="connsiteX32" fmla="*/ 552450 w 723900"/>
                <a:gd name="connsiteY32" fmla="*/ 700088 h 742950"/>
                <a:gd name="connsiteX33" fmla="*/ 531019 w 723900"/>
                <a:gd name="connsiteY33" fmla="*/ 666750 h 742950"/>
                <a:gd name="connsiteX34" fmla="*/ 502444 w 723900"/>
                <a:gd name="connsiteY34" fmla="*/ 609600 h 742950"/>
                <a:gd name="connsiteX35" fmla="*/ 452438 w 723900"/>
                <a:gd name="connsiteY35" fmla="*/ 5238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3900" h="742950">
                  <a:moveTo>
                    <a:pt x="452438" y="523875"/>
                  </a:moveTo>
                  <a:lnTo>
                    <a:pt x="390525" y="426244"/>
                  </a:lnTo>
                  <a:lnTo>
                    <a:pt x="342900" y="364332"/>
                  </a:lnTo>
                  <a:lnTo>
                    <a:pt x="285750" y="300038"/>
                  </a:lnTo>
                  <a:lnTo>
                    <a:pt x="226219" y="238125"/>
                  </a:lnTo>
                  <a:lnTo>
                    <a:pt x="154782" y="171450"/>
                  </a:lnTo>
                  <a:lnTo>
                    <a:pt x="73819" y="104775"/>
                  </a:lnTo>
                  <a:lnTo>
                    <a:pt x="28575" y="71438"/>
                  </a:lnTo>
                  <a:lnTo>
                    <a:pt x="11907" y="54769"/>
                  </a:lnTo>
                  <a:lnTo>
                    <a:pt x="0" y="33338"/>
                  </a:lnTo>
                  <a:lnTo>
                    <a:pt x="4763" y="14288"/>
                  </a:lnTo>
                  <a:lnTo>
                    <a:pt x="16669" y="7144"/>
                  </a:lnTo>
                  <a:lnTo>
                    <a:pt x="38100" y="2382"/>
                  </a:lnTo>
                  <a:lnTo>
                    <a:pt x="54769" y="0"/>
                  </a:lnTo>
                  <a:lnTo>
                    <a:pt x="104775" y="11907"/>
                  </a:lnTo>
                  <a:lnTo>
                    <a:pt x="238125" y="64294"/>
                  </a:lnTo>
                  <a:lnTo>
                    <a:pt x="366713" y="119063"/>
                  </a:lnTo>
                  <a:lnTo>
                    <a:pt x="507207" y="190500"/>
                  </a:lnTo>
                  <a:lnTo>
                    <a:pt x="621507" y="250032"/>
                  </a:lnTo>
                  <a:lnTo>
                    <a:pt x="645319" y="285750"/>
                  </a:lnTo>
                  <a:lnTo>
                    <a:pt x="678657" y="335757"/>
                  </a:lnTo>
                  <a:lnTo>
                    <a:pt x="709613" y="407194"/>
                  </a:lnTo>
                  <a:lnTo>
                    <a:pt x="719138" y="459582"/>
                  </a:lnTo>
                  <a:lnTo>
                    <a:pt x="723900" y="502444"/>
                  </a:lnTo>
                  <a:lnTo>
                    <a:pt x="723900" y="564357"/>
                  </a:lnTo>
                  <a:lnTo>
                    <a:pt x="716757" y="619125"/>
                  </a:lnTo>
                  <a:lnTo>
                    <a:pt x="704850" y="661988"/>
                  </a:lnTo>
                  <a:lnTo>
                    <a:pt x="681038" y="704850"/>
                  </a:lnTo>
                  <a:lnTo>
                    <a:pt x="657225" y="731044"/>
                  </a:lnTo>
                  <a:lnTo>
                    <a:pt x="635794" y="742950"/>
                  </a:lnTo>
                  <a:lnTo>
                    <a:pt x="616744" y="742950"/>
                  </a:lnTo>
                  <a:lnTo>
                    <a:pt x="578644" y="723900"/>
                  </a:lnTo>
                  <a:lnTo>
                    <a:pt x="552450" y="700088"/>
                  </a:lnTo>
                  <a:lnTo>
                    <a:pt x="531019" y="666750"/>
                  </a:lnTo>
                  <a:lnTo>
                    <a:pt x="502444" y="609600"/>
                  </a:lnTo>
                  <a:lnTo>
                    <a:pt x="452438" y="523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94FDE0E-E8CC-46FA-9C83-A3DEA152A238}"/>
                </a:ext>
              </a:extLst>
            </p:cNvPr>
            <p:cNvSpPr/>
            <p:nvPr/>
          </p:nvSpPr>
          <p:spPr>
            <a:xfrm rot="16200000">
              <a:off x="933450" y="3765551"/>
              <a:ext cx="4454525" cy="457200"/>
            </a:xfrm>
            <a:custGeom>
              <a:avLst/>
              <a:gdLst>
                <a:gd name="connsiteX0" fmla="*/ 2373782 w 4454957"/>
                <a:gd name="connsiteY0" fmla="*/ 387705 h 457200"/>
                <a:gd name="connsiteX1" fmla="*/ 384048 w 4454957"/>
                <a:gd name="connsiteY1" fmla="*/ 336499 h 457200"/>
                <a:gd name="connsiteX2" fmla="*/ 245059 w 4454957"/>
                <a:gd name="connsiteY2" fmla="*/ 336499 h 457200"/>
                <a:gd name="connsiteX3" fmla="*/ 197510 w 4454957"/>
                <a:gd name="connsiteY3" fmla="*/ 329184 h 457200"/>
                <a:gd name="connsiteX4" fmla="*/ 153619 w 4454957"/>
                <a:gd name="connsiteY4" fmla="*/ 314553 h 457200"/>
                <a:gd name="connsiteX5" fmla="*/ 102413 w 4454957"/>
                <a:gd name="connsiteY5" fmla="*/ 288950 h 457200"/>
                <a:gd name="connsiteX6" fmla="*/ 51206 w 4454957"/>
                <a:gd name="connsiteY6" fmla="*/ 252374 h 457200"/>
                <a:gd name="connsiteX7" fmla="*/ 14630 w 4454957"/>
                <a:gd name="connsiteY7" fmla="*/ 219456 h 457200"/>
                <a:gd name="connsiteX8" fmla="*/ 0 w 4454957"/>
                <a:gd name="connsiteY8" fmla="*/ 186537 h 457200"/>
                <a:gd name="connsiteX9" fmla="*/ 7315 w 4454957"/>
                <a:gd name="connsiteY9" fmla="*/ 146304 h 457200"/>
                <a:gd name="connsiteX10" fmla="*/ 25603 w 4454957"/>
                <a:gd name="connsiteY10" fmla="*/ 124358 h 457200"/>
                <a:gd name="connsiteX11" fmla="*/ 69494 w 4454957"/>
                <a:gd name="connsiteY11" fmla="*/ 91440 h 457200"/>
                <a:gd name="connsiteX12" fmla="*/ 138989 w 4454957"/>
                <a:gd name="connsiteY12" fmla="*/ 62179 h 457200"/>
                <a:gd name="connsiteX13" fmla="*/ 226771 w 4454957"/>
                <a:gd name="connsiteY13" fmla="*/ 40233 h 457200"/>
                <a:gd name="connsiteX14" fmla="*/ 299923 w 4454957"/>
                <a:gd name="connsiteY14" fmla="*/ 21945 h 457200"/>
                <a:gd name="connsiteX15" fmla="*/ 409651 w 4454957"/>
                <a:gd name="connsiteY15" fmla="*/ 0 h 457200"/>
                <a:gd name="connsiteX16" fmla="*/ 446227 w 4454957"/>
                <a:gd name="connsiteY16" fmla="*/ 10973 h 457200"/>
                <a:gd name="connsiteX17" fmla="*/ 526694 w 4454957"/>
                <a:gd name="connsiteY17" fmla="*/ 36576 h 457200"/>
                <a:gd name="connsiteX18" fmla="*/ 662025 w 4454957"/>
                <a:gd name="connsiteY18" fmla="*/ 69494 h 457200"/>
                <a:gd name="connsiteX19" fmla="*/ 782726 w 4454957"/>
                <a:gd name="connsiteY19" fmla="*/ 91440 h 457200"/>
                <a:gd name="connsiteX20" fmla="*/ 903427 w 4454957"/>
                <a:gd name="connsiteY20" fmla="*/ 109728 h 457200"/>
                <a:gd name="connsiteX21" fmla="*/ 1115568 w 4454957"/>
                <a:gd name="connsiteY21" fmla="*/ 124358 h 457200"/>
                <a:gd name="connsiteX22" fmla="*/ 1463040 w 4454957"/>
                <a:gd name="connsiteY22" fmla="*/ 138989 h 457200"/>
                <a:gd name="connsiteX23" fmla="*/ 2008022 w 4454957"/>
                <a:gd name="connsiteY23" fmla="*/ 157277 h 457200"/>
                <a:gd name="connsiteX24" fmla="*/ 2688336 w 4454957"/>
                <a:gd name="connsiteY24" fmla="*/ 179222 h 457200"/>
                <a:gd name="connsiteX25" fmla="*/ 3591763 w 4454957"/>
                <a:gd name="connsiteY25" fmla="*/ 179222 h 457200"/>
                <a:gd name="connsiteX26" fmla="*/ 4045305 w 4454957"/>
                <a:gd name="connsiteY26" fmla="*/ 175565 h 457200"/>
                <a:gd name="connsiteX27" fmla="*/ 4107485 w 4454957"/>
                <a:gd name="connsiteY27" fmla="*/ 171907 h 457200"/>
                <a:gd name="connsiteX28" fmla="*/ 4191609 w 4454957"/>
                <a:gd name="connsiteY28" fmla="*/ 153619 h 457200"/>
                <a:gd name="connsiteX29" fmla="*/ 4294022 w 4454957"/>
                <a:gd name="connsiteY29" fmla="*/ 120701 h 457200"/>
                <a:gd name="connsiteX30" fmla="*/ 4400093 w 4454957"/>
                <a:gd name="connsiteY30" fmla="*/ 73152 h 457200"/>
                <a:gd name="connsiteX31" fmla="*/ 4425696 w 4454957"/>
                <a:gd name="connsiteY31" fmla="*/ 69494 h 457200"/>
                <a:gd name="connsiteX32" fmla="*/ 4443984 w 4454957"/>
                <a:gd name="connsiteY32" fmla="*/ 73152 h 457200"/>
                <a:gd name="connsiteX33" fmla="*/ 4451299 w 4454957"/>
                <a:gd name="connsiteY33" fmla="*/ 87782 h 457200"/>
                <a:gd name="connsiteX34" fmla="*/ 4454957 w 4454957"/>
                <a:gd name="connsiteY34" fmla="*/ 106070 h 457200"/>
                <a:gd name="connsiteX35" fmla="*/ 4447641 w 4454957"/>
                <a:gd name="connsiteY35" fmla="*/ 142646 h 457200"/>
                <a:gd name="connsiteX36" fmla="*/ 4418381 w 4454957"/>
                <a:gd name="connsiteY36" fmla="*/ 234086 h 457200"/>
                <a:gd name="connsiteX37" fmla="*/ 4367174 w 4454957"/>
                <a:gd name="connsiteY37" fmla="*/ 336499 h 457200"/>
                <a:gd name="connsiteX38" fmla="*/ 4286707 w 4454957"/>
                <a:gd name="connsiteY38" fmla="*/ 457200 h 457200"/>
                <a:gd name="connsiteX39" fmla="*/ 4118457 w 4454957"/>
                <a:gd name="connsiteY39" fmla="*/ 416966 h 457200"/>
                <a:gd name="connsiteX40" fmla="*/ 3668573 w 4454957"/>
                <a:gd name="connsiteY40" fmla="*/ 420624 h 457200"/>
                <a:gd name="connsiteX41" fmla="*/ 3035808 w 4454957"/>
                <a:gd name="connsiteY41" fmla="*/ 420624 h 457200"/>
                <a:gd name="connsiteX42" fmla="*/ 2922422 w 4454957"/>
                <a:gd name="connsiteY42" fmla="*/ 398678 h 457200"/>
                <a:gd name="connsiteX43" fmla="*/ 2373782 w 4454957"/>
                <a:gd name="connsiteY43" fmla="*/ 38770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4957" h="457200">
                  <a:moveTo>
                    <a:pt x="2373782" y="387705"/>
                  </a:moveTo>
                  <a:lnTo>
                    <a:pt x="384048" y="336499"/>
                  </a:lnTo>
                  <a:lnTo>
                    <a:pt x="245059" y="336499"/>
                  </a:lnTo>
                  <a:lnTo>
                    <a:pt x="197510" y="329184"/>
                  </a:lnTo>
                  <a:lnTo>
                    <a:pt x="153619" y="314553"/>
                  </a:lnTo>
                  <a:lnTo>
                    <a:pt x="102413" y="288950"/>
                  </a:lnTo>
                  <a:lnTo>
                    <a:pt x="51206" y="252374"/>
                  </a:lnTo>
                  <a:lnTo>
                    <a:pt x="14630" y="219456"/>
                  </a:lnTo>
                  <a:lnTo>
                    <a:pt x="0" y="186537"/>
                  </a:lnTo>
                  <a:lnTo>
                    <a:pt x="7315" y="146304"/>
                  </a:lnTo>
                  <a:lnTo>
                    <a:pt x="25603" y="124358"/>
                  </a:lnTo>
                  <a:lnTo>
                    <a:pt x="69494" y="91440"/>
                  </a:lnTo>
                  <a:lnTo>
                    <a:pt x="138989" y="62179"/>
                  </a:lnTo>
                  <a:lnTo>
                    <a:pt x="226771" y="40233"/>
                  </a:lnTo>
                  <a:lnTo>
                    <a:pt x="299923" y="21945"/>
                  </a:lnTo>
                  <a:lnTo>
                    <a:pt x="409651" y="0"/>
                  </a:lnTo>
                  <a:lnTo>
                    <a:pt x="446227" y="10973"/>
                  </a:lnTo>
                  <a:lnTo>
                    <a:pt x="526694" y="36576"/>
                  </a:lnTo>
                  <a:lnTo>
                    <a:pt x="662025" y="69494"/>
                  </a:lnTo>
                  <a:lnTo>
                    <a:pt x="782726" y="91440"/>
                  </a:lnTo>
                  <a:lnTo>
                    <a:pt x="903427" y="109728"/>
                  </a:lnTo>
                  <a:lnTo>
                    <a:pt x="1115568" y="124358"/>
                  </a:lnTo>
                  <a:lnTo>
                    <a:pt x="1463040" y="138989"/>
                  </a:lnTo>
                  <a:lnTo>
                    <a:pt x="2008022" y="157277"/>
                  </a:lnTo>
                  <a:lnTo>
                    <a:pt x="2688336" y="179222"/>
                  </a:lnTo>
                  <a:lnTo>
                    <a:pt x="3591763" y="179222"/>
                  </a:lnTo>
                  <a:lnTo>
                    <a:pt x="4045305" y="175565"/>
                  </a:lnTo>
                  <a:lnTo>
                    <a:pt x="4107485" y="171907"/>
                  </a:lnTo>
                  <a:lnTo>
                    <a:pt x="4191609" y="153619"/>
                  </a:lnTo>
                  <a:lnTo>
                    <a:pt x="4294022" y="120701"/>
                  </a:lnTo>
                  <a:lnTo>
                    <a:pt x="4400093" y="73152"/>
                  </a:lnTo>
                  <a:lnTo>
                    <a:pt x="4425696" y="69494"/>
                  </a:lnTo>
                  <a:lnTo>
                    <a:pt x="4443984" y="73152"/>
                  </a:lnTo>
                  <a:lnTo>
                    <a:pt x="4451299" y="87782"/>
                  </a:lnTo>
                  <a:lnTo>
                    <a:pt x="4454957" y="106070"/>
                  </a:lnTo>
                  <a:lnTo>
                    <a:pt x="4447641" y="142646"/>
                  </a:lnTo>
                  <a:lnTo>
                    <a:pt x="4418381" y="234086"/>
                  </a:lnTo>
                  <a:lnTo>
                    <a:pt x="4367174" y="336499"/>
                  </a:lnTo>
                  <a:lnTo>
                    <a:pt x="4286707" y="457200"/>
                  </a:lnTo>
                  <a:lnTo>
                    <a:pt x="4118457" y="416966"/>
                  </a:lnTo>
                  <a:lnTo>
                    <a:pt x="3668573" y="420624"/>
                  </a:lnTo>
                  <a:lnTo>
                    <a:pt x="3035808" y="420624"/>
                  </a:lnTo>
                  <a:lnTo>
                    <a:pt x="2922422" y="398678"/>
                  </a:lnTo>
                  <a:lnTo>
                    <a:pt x="2373782" y="38770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2BB23C1D-1DBF-4F2F-92FF-AEA4FBA9C6E4}"/>
                </a:ext>
              </a:extLst>
            </p:cNvPr>
            <p:cNvSpPr/>
            <p:nvPr/>
          </p:nvSpPr>
          <p:spPr>
            <a:xfrm>
              <a:off x="3233738" y="1743075"/>
              <a:ext cx="1460500" cy="1495425"/>
            </a:xfrm>
            <a:custGeom>
              <a:avLst/>
              <a:gdLst>
                <a:gd name="connsiteX0" fmla="*/ 652462 w 1459706"/>
                <a:gd name="connsiteY0" fmla="*/ 271463 h 1495425"/>
                <a:gd name="connsiteX1" fmla="*/ 33337 w 1459706"/>
                <a:gd name="connsiteY1" fmla="*/ 383381 h 1495425"/>
                <a:gd name="connsiteX2" fmla="*/ 0 w 1459706"/>
                <a:gd name="connsiteY2" fmla="*/ 204788 h 1495425"/>
                <a:gd name="connsiteX3" fmla="*/ 276225 w 1459706"/>
                <a:gd name="connsiteY3" fmla="*/ 159544 h 1495425"/>
                <a:gd name="connsiteX4" fmla="*/ 554831 w 1459706"/>
                <a:gd name="connsiteY4" fmla="*/ 114300 h 1495425"/>
                <a:gd name="connsiteX5" fmla="*/ 921543 w 1459706"/>
                <a:gd name="connsiteY5" fmla="*/ 52388 h 1495425"/>
                <a:gd name="connsiteX6" fmla="*/ 969168 w 1459706"/>
                <a:gd name="connsiteY6" fmla="*/ 28575 h 1495425"/>
                <a:gd name="connsiteX7" fmla="*/ 997743 w 1459706"/>
                <a:gd name="connsiteY7" fmla="*/ 16669 h 1495425"/>
                <a:gd name="connsiteX8" fmla="*/ 1028700 w 1459706"/>
                <a:gd name="connsiteY8" fmla="*/ 7144 h 1495425"/>
                <a:gd name="connsiteX9" fmla="*/ 1052512 w 1459706"/>
                <a:gd name="connsiteY9" fmla="*/ 0 h 1495425"/>
                <a:gd name="connsiteX10" fmla="*/ 1088231 w 1459706"/>
                <a:gd name="connsiteY10" fmla="*/ 0 h 1495425"/>
                <a:gd name="connsiteX11" fmla="*/ 1131093 w 1459706"/>
                <a:gd name="connsiteY11" fmla="*/ 4763 h 1495425"/>
                <a:gd name="connsiteX12" fmla="*/ 1219200 w 1459706"/>
                <a:gd name="connsiteY12" fmla="*/ 35719 h 1495425"/>
                <a:gd name="connsiteX13" fmla="*/ 1278731 w 1459706"/>
                <a:gd name="connsiteY13" fmla="*/ 66675 h 1495425"/>
                <a:gd name="connsiteX14" fmla="*/ 1331118 w 1459706"/>
                <a:gd name="connsiteY14" fmla="*/ 102394 h 1495425"/>
                <a:gd name="connsiteX15" fmla="*/ 1393031 w 1459706"/>
                <a:gd name="connsiteY15" fmla="*/ 154781 h 1495425"/>
                <a:gd name="connsiteX16" fmla="*/ 1440656 w 1459706"/>
                <a:gd name="connsiteY16" fmla="*/ 204788 h 1495425"/>
                <a:gd name="connsiteX17" fmla="*/ 1454943 w 1459706"/>
                <a:gd name="connsiteY17" fmla="*/ 228600 h 1495425"/>
                <a:gd name="connsiteX18" fmla="*/ 1459706 w 1459706"/>
                <a:gd name="connsiteY18" fmla="*/ 259556 h 1495425"/>
                <a:gd name="connsiteX19" fmla="*/ 1447800 w 1459706"/>
                <a:gd name="connsiteY19" fmla="*/ 292894 h 1495425"/>
                <a:gd name="connsiteX20" fmla="*/ 1426368 w 1459706"/>
                <a:gd name="connsiteY20" fmla="*/ 311944 h 1495425"/>
                <a:gd name="connsiteX21" fmla="*/ 1404937 w 1459706"/>
                <a:gd name="connsiteY21" fmla="*/ 333375 h 1495425"/>
                <a:gd name="connsiteX22" fmla="*/ 1376362 w 1459706"/>
                <a:gd name="connsiteY22" fmla="*/ 392906 h 1495425"/>
                <a:gd name="connsiteX23" fmla="*/ 1354931 w 1459706"/>
                <a:gd name="connsiteY23" fmla="*/ 466725 h 1495425"/>
                <a:gd name="connsiteX24" fmla="*/ 1345406 w 1459706"/>
                <a:gd name="connsiteY24" fmla="*/ 542925 h 1495425"/>
                <a:gd name="connsiteX25" fmla="*/ 1307306 w 1459706"/>
                <a:gd name="connsiteY25" fmla="*/ 852488 h 1495425"/>
                <a:gd name="connsiteX26" fmla="*/ 1238250 w 1459706"/>
                <a:gd name="connsiteY26" fmla="*/ 1433513 h 1495425"/>
                <a:gd name="connsiteX27" fmla="*/ 1202531 w 1459706"/>
                <a:gd name="connsiteY27" fmla="*/ 1459706 h 1495425"/>
                <a:gd name="connsiteX28" fmla="*/ 1152525 w 1459706"/>
                <a:gd name="connsiteY28" fmla="*/ 1493044 h 1495425"/>
                <a:gd name="connsiteX29" fmla="*/ 1123950 w 1459706"/>
                <a:gd name="connsiteY29" fmla="*/ 1495425 h 1495425"/>
                <a:gd name="connsiteX30" fmla="*/ 1090612 w 1459706"/>
                <a:gd name="connsiteY30" fmla="*/ 1490663 h 1495425"/>
                <a:gd name="connsiteX31" fmla="*/ 1062037 w 1459706"/>
                <a:gd name="connsiteY31" fmla="*/ 1476375 h 1495425"/>
                <a:gd name="connsiteX32" fmla="*/ 1021556 w 1459706"/>
                <a:gd name="connsiteY32" fmla="*/ 1440656 h 1495425"/>
                <a:gd name="connsiteX33" fmla="*/ 1042987 w 1459706"/>
                <a:gd name="connsiteY33" fmla="*/ 1252538 h 1495425"/>
                <a:gd name="connsiteX34" fmla="*/ 1083468 w 1459706"/>
                <a:gd name="connsiteY34" fmla="*/ 819150 h 1495425"/>
                <a:gd name="connsiteX35" fmla="*/ 1083468 w 1459706"/>
                <a:gd name="connsiteY35" fmla="*/ 626269 h 1495425"/>
                <a:gd name="connsiteX36" fmla="*/ 1081087 w 1459706"/>
                <a:gd name="connsiteY36" fmla="*/ 326231 h 1495425"/>
                <a:gd name="connsiteX37" fmla="*/ 1081087 w 1459706"/>
                <a:gd name="connsiteY37" fmla="*/ 264319 h 1495425"/>
                <a:gd name="connsiteX38" fmla="*/ 1076325 w 1459706"/>
                <a:gd name="connsiteY38" fmla="*/ 242888 h 1495425"/>
                <a:gd name="connsiteX39" fmla="*/ 1062037 w 1459706"/>
                <a:gd name="connsiteY39" fmla="*/ 226219 h 1495425"/>
                <a:gd name="connsiteX40" fmla="*/ 1035843 w 1459706"/>
                <a:gd name="connsiteY40" fmla="*/ 214313 h 1495425"/>
                <a:gd name="connsiteX41" fmla="*/ 978693 w 1459706"/>
                <a:gd name="connsiteY41" fmla="*/ 214313 h 1495425"/>
                <a:gd name="connsiteX42" fmla="*/ 652462 w 1459706"/>
                <a:gd name="connsiteY42" fmla="*/ 271463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59706" h="1495425">
                  <a:moveTo>
                    <a:pt x="652462" y="271463"/>
                  </a:moveTo>
                  <a:lnTo>
                    <a:pt x="33337" y="383381"/>
                  </a:lnTo>
                  <a:lnTo>
                    <a:pt x="0" y="204788"/>
                  </a:lnTo>
                  <a:lnTo>
                    <a:pt x="276225" y="159544"/>
                  </a:lnTo>
                  <a:lnTo>
                    <a:pt x="554831" y="114300"/>
                  </a:lnTo>
                  <a:lnTo>
                    <a:pt x="921543" y="52388"/>
                  </a:lnTo>
                  <a:lnTo>
                    <a:pt x="969168" y="28575"/>
                  </a:lnTo>
                  <a:lnTo>
                    <a:pt x="997743" y="16669"/>
                  </a:lnTo>
                  <a:lnTo>
                    <a:pt x="1028700" y="7144"/>
                  </a:lnTo>
                  <a:lnTo>
                    <a:pt x="1052512" y="0"/>
                  </a:lnTo>
                  <a:lnTo>
                    <a:pt x="1088231" y="0"/>
                  </a:lnTo>
                  <a:lnTo>
                    <a:pt x="1131093" y="4763"/>
                  </a:lnTo>
                  <a:lnTo>
                    <a:pt x="1219200" y="35719"/>
                  </a:lnTo>
                  <a:lnTo>
                    <a:pt x="1278731" y="66675"/>
                  </a:lnTo>
                  <a:lnTo>
                    <a:pt x="1331118" y="102394"/>
                  </a:lnTo>
                  <a:lnTo>
                    <a:pt x="1393031" y="154781"/>
                  </a:lnTo>
                  <a:lnTo>
                    <a:pt x="1440656" y="204788"/>
                  </a:lnTo>
                  <a:lnTo>
                    <a:pt x="1454943" y="228600"/>
                  </a:lnTo>
                  <a:lnTo>
                    <a:pt x="1459706" y="259556"/>
                  </a:lnTo>
                  <a:lnTo>
                    <a:pt x="1447800" y="292894"/>
                  </a:lnTo>
                  <a:lnTo>
                    <a:pt x="1426368" y="311944"/>
                  </a:lnTo>
                  <a:lnTo>
                    <a:pt x="1404937" y="333375"/>
                  </a:lnTo>
                  <a:lnTo>
                    <a:pt x="1376362" y="392906"/>
                  </a:lnTo>
                  <a:lnTo>
                    <a:pt x="1354931" y="466725"/>
                  </a:lnTo>
                  <a:lnTo>
                    <a:pt x="1345406" y="542925"/>
                  </a:lnTo>
                  <a:lnTo>
                    <a:pt x="1307306" y="852488"/>
                  </a:lnTo>
                  <a:lnTo>
                    <a:pt x="1238250" y="1433513"/>
                  </a:lnTo>
                  <a:lnTo>
                    <a:pt x="1202531" y="1459706"/>
                  </a:lnTo>
                  <a:lnTo>
                    <a:pt x="1152525" y="1493044"/>
                  </a:lnTo>
                  <a:lnTo>
                    <a:pt x="1123950" y="1495425"/>
                  </a:lnTo>
                  <a:lnTo>
                    <a:pt x="1090612" y="1490663"/>
                  </a:lnTo>
                  <a:lnTo>
                    <a:pt x="1062037" y="1476375"/>
                  </a:lnTo>
                  <a:lnTo>
                    <a:pt x="1021556" y="1440656"/>
                  </a:lnTo>
                  <a:lnTo>
                    <a:pt x="1042987" y="1252538"/>
                  </a:lnTo>
                  <a:lnTo>
                    <a:pt x="1083468" y="819150"/>
                  </a:lnTo>
                  <a:lnTo>
                    <a:pt x="1083468" y="626269"/>
                  </a:lnTo>
                  <a:cubicBezTo>
                    <a:pt x="1082674" y="526256"/>
                    <a:pt x="1081881" y="426244"/>
                    <a:pt x="1081087" y="326231"/>
                  </a:cubicBezTo>
                  <a:lnTo>
                    <a:pt x="1081087" y="264319"/>
                  </a:lnTo>
                  <a:lnTo>
                    <a:pt x="1076325" y="242888"/>
                  </a:lnTo>
                  <a:lnTo>
                    <a:pt x="1062037" y="226219"/>
                  </a:lnTo>
                  <a:lnTo>
                    <a:pt x="1035843" y="214313"/>
                  </a:lnTo>
                  <a:lnTo>
                    <a:pt x="978693" y="214313"/>
                  </a:lnTo>
                  <a:lnTo>
                    <a:pt x="652462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5D000D15-0C78-49A4-8AF0-2F0F1EB17275}"/>
                </a:ext>
              </a:extLst>
            </p:cNvPr>
            <p:cNvSpPr/>
            <p:nvPr/>
          </p:nvSpPr>
          <p:spPr>
            <a:xfrm>
              <a:off x="3281363" y="2379663"/>
              <a:ext cx="1082675" cy="323850"/>
            </a:xfrm>
            <a:custGeom>
              <a:avLst/>
              <a:gdLst>
                <a:gd name="connsiteX0" fmla="*/ 464343 w 1083468"/>
                <a:gd name="connsiteY0" fmla="*/ 252412 h 323850"/>
                <a:gd name="connsiteX1" fmla="*/ 11906 w 1083468"/>
                <a:gd name="connsiteY1" fmla="*/ 323850 h 323850"/>
                <a:gd name="connsiteX2" fmla="*/ 0 w 1083468"/>
                <a:gd name="connsiteY2" fmla="*/ 159544 h 323850"/>
                <a:gd name="connsiteX3" fmla="*/ 280987 w 1083468"/>
                <a:gd name="connsiteY3" fmla="*/ 116681 h 323850"/>
                <a:gd name="connsiteX4" fmla="*/ 511968 w 1083468"/>
                <a:gd name="connsiteY4" fmla="*/ 80962 h 323850"/>
                <a:gd name="connsiteX5" fmla="*/ 747712 w 1083468"/>
                <a:gd name="connsiteY5" fmla="*/ 47625 h 323850"/>
                <a:gd name="connsiteX6" fmla="*/ 802481 w 1083468"/>
                <a:gd name="connsiteY6" fmla="*/ 40481 h 323850"/>
                <a:gd name="connsiteX7" fmla="*/ 842962 w 1083468"/>
                <a:gd name="connsiteY7" fmla="*/ 28575 h 323850"/>
                <a:gd name="connsiteX8" fmla="*/ 888206 w 1083468"/>
                <a:gd name="connsiteY8" fmla="*/ 14287 h 323850"/>
                <a:gd name="connsiteX9" fmla="*/ 976312 w 1083468"/>
                <a:gd name="connsiteY9" fmla="*/ 2381 h 323850"/>
                <a:gd name="connsiteX10" fmla="*/ 1066800 w 1083468"/>
                <a:gd name="connsiteY10" fmla="*/ 0 h 323850"/>
                <a:gd name="connsiteX11" fmla="*/ 1083468 w 1083468"/>
                <a:gd name="connsiteY11" fmla="*/ 171450 h 323850"/>
                <a:gd name="connsiteX12" fmla="*/ 752475 w 1083468"/>
                <a:gd name="connsiteY12" fmla="*/ 214312 h 323850"/>
                <a:gd name="connsiteX13" fmla="*/ 464343 w 1083468"/>
                <a:gd name="connsiteY13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468" h="323850">
                  <a:moveTo>
                    <a:pt x="464343" y="252412"/>
                  </a:moveTo>
                  <a:lnTo>
                    <a:pt x="11906" y="323850"/>
                  </a:lnTo>
                  <a:lnTo>
                    <a:pt x="0" y="159544"/>
                  </a:lnTo>
                  <a:lnTo>
                    <a:pt x="280987" y="116681"/>
                  </a:lnTo>
                  <a:lnTo>
                    <a:pt x="511968" y="80962"/>
                  </a:lnTo>
                  <a:lnTo>
                    <a:pt x="747712" y="47625"/>
                  </a:lnTo>
                  <a:lnTo>
                    <a:pt x="802481" y="40481"/>
                  </a:lnTo>
                  <a:lnTo>
                    <a:pt x="842962" y="28575"/>
                  </a:lnTo>
                  <a:lnTo>
                    <a:pt x="888206" y="14287"/>
                  </a:lnTo>
                  <a:lnTo>
                    <a:pt x="976312" y="2381"/>
                  </a:lnTo>
                  <a:lnTo>
                    <a:pt x="1066800" y="0"/>
                  </a:lnTo>
                  <a:lnTo>
                    <a:pt x="1083468" y="171450"/>
                  </a:lnTo>
                  <a:lnTo>
                    <a:pt x="752475" y="214312"/>
                  </a:lnTo>
                  <a:lnTo>
                    <a:pt x="464343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40FAAFAB-05DE-4E14-BCE4-D1DB702B228F}"/>
                </a:ext>
              </a:extLst>
            </p:cNvPr>
            <p:cNvSpPr/>
            <p:nvPr/>
          </p:nvSpPr>
          <p:spPr>
            <a:xfrm>
              <a:off x="3271838" y="2992438"/>
              <a:ext cx="1057275" cy="307975"/>
            </a:xfrm>
            <a:custGeom>
              <a:avLst/>
              <a:gdLst>
                <a:gd name="connsiteX0" fmla="*/ 640556 w 1057275"/>
                <a:gd name="connsiteY0" fmla="*/ 204788 h 307182"/>
                <a:gd name="connsiteX1" fmla="*/ 297656 w 1057275"/>
                <a:gd name="connsiteY1" fmla="*/ 280988 h 307182"/>
                <a:gd name="connsiteX2" fmla="*/ 240506 w 1057275"/>
                <a:gd name="connsiteY2" fmla="*/ 297657 h 307182"/>
                <a:gd name="connsiteX3" fmla="*/ 2381 w 1057275"/>
                <a:gd name="connsiteY3" fmla="*/ 307182 h 307182"/>
                <a:gd name="connsiteX4" fmla="*/ 0 w 1057275"/>
                <a:gd name="connsiteY4" fmla="*/ 150019 h 307182"/>
                <a:gd name="connsiteX5" fmla="*/ 250031 w 1057275"/>
                <a:gd name="connsiteY5" fmla="*/ 111919 h 307182"/>
                <a:gd name="connsiteX6" fmla="*/ 523875 w 1057275"/>
                <a:gd name="connsiteY6" fmla="*/ 69057 h 307182"/>
                <a:gd name="connsiteX7" fmla="*/ 745331 w 1057275"/>
                <a:gd name="connsiteY7" fmla="*/ 30957 h 307182"/>
                <a:gd name="connsiteX8" fmla="*/ 821531 w 1057275"/>
                <a:gd name="connsiteY8" fmla="*/ 9525 h 307182"/>
                <a:gd name="connsiteX9" fmla="*/ 885825 w 1057275"/>
                <a:gd name="connsiteY9" fmla="*/ 0 h 307182"/>
                <a:gd name="connsiteX10" fmla="*/ 959643 w 1057275"/>
                <a:gd name="connsiteY10" fmla="*/ 0 h 307182"/>
                <a:gd name="connsiteX11" fmla="*/ 1057275 w 1057275"/>
                <a:gd name="connsiteY11" fmla="*/ 16669 h 307182"/>
                <a:gd name="connsiteX12" fmla="*/ 1052512 w 1057275"/>
                <a:gd name="connsiteY12" fmla="*/ 188119 h 307182"/>
                <a:gd name="connsiteX13" fmla="*/ 973931 w 1057275"/>
                <a:gd name="connsiteY13" fmla="*/ 190500 h 307182"/>
                <a:gd name="connsiteX14" fmla="*/ 907256 w 1057275"/>
                <a:gd name="connsiteY14" fmla="*/ 185738 h 307182"/>
                <a:gd name="connsiteX15" fmla="*/ 812006 w 1057275"/>
                <a:gd name="connsiteY15" fmla="*/ 183357 h 307182"/>
                <a:gd name="connsiteX16" fmla="*/ 640556 w 1057275"/>
                <a:gd name="connsiteY16" fmla="*/ 204788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7275" h="307182">
                  <a:moveTo>
                    <a:pt x="640556" y="204788"/>
                  </a:moveTo>
                  <a:lnTo>
                    <a:pt x="297656" y="280988"/>
                  </a:lnTo>
                  <a:lnTo>
                    <a:pt x="240506" y="297657"/>
                  </a:lnTo>
                  <a:lnTo>
                    <a:pt x="2381" y="307182"/>
                  </a:lnTo>
                  <a:cubicBezTo>
                    <a:pt x="1587" y="254794"/>
                    <a:pt x="794" y="202407"/>
                    <a:pt x="0" y="150019"/>
                  </a:cubicBezTo>
                  <a:lnTo>
                    <a:pt x="250031" y="111919"/>
                  </a:lnTo>
                  <a:lnTo>
                    <a:pt x="523875" y="69057"/>
                  </a:lnTo>
                  <a:lnTo>
                    <a:pt x="745331" y="30957"/>
                  </a:lnTo>
                  <a:lnTo>
                    <a:pt x="821531" y="9525"/>
                  </a:lnTo>
                  <a:lnTo>
                    <a:pt x="885825" y="0"/>
                  </a:lnTo>
                  <a:lnTo>
                    <a:pt x="959643" y="0"/>
                  </a:lnTo>
                  <a:lnTo>
                    <a:pt x="1057275" y="16669"/>
                  </a:lnTo>
                  <a:lnTo>
                    <a:pt x="1052512" y="188119"/>
                  </a:lnTo>
                  <a:lnTo>
                    <a:pt x="973931" y="190500"/>
                  </a:lnTo>
                  <a:lnTo>
                    <a:pt x="907256" y="185738"/>
                  </a:lnTo>
                  <a:lnTo>
                    <a:pt x="812006" y="183357"/>
                  </a:lnTo>
                  <a:lnTo>
                    <a:pt x="640556" y="2047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">
              <a:extLst>
                <a:ext uri="{FF2B5EF4-FFF2-40B4-BE49-F238E27FC236}">
                  <a16:creationId xmlns:a16="http://schemas.microsoft.com/office/drawing/2014/main" id="{30E96026-1BEA-48C3-ABA7-6132213B9D43}"/>
                </a:ext>
              </a:extLst>
            </p:cNvPr>
            <p:cNvSpPr/>
            <p:nvPr/>
          </p:nvSpPr>
          <p:spPr>
            <a:xfrm>
              <a:off x="5137150" y="1725613"/>
              <a:ext cx="452438" cy="1498600"/>
            </a:xfrm>
            <a:custGeom>
              <a:avLst/>
              <a:gdLst>
                <a:gd name="connsiteX0" fmla="*/ 207169 w 452438"/>
                <a:gd name="connsiteY0" fmla="*/ 871538 h 1497807"/>
                <a:gd name="connsiteX1" fmla="*/ 207169 w 452438"/>
                <a:gd name="connsiteY1" fmla="*/ 447675 h 1497807"/>
                <a:gd name="connsiteX2" fmla="*/ 200025 w 452438"/>
                <a:gd name="connsiteY2" fmla="*/ 309563 h 1497807"/>
                <a:gd name="connsiteX3" fmla="*/ 185738 w 452438"/>
                <a:gd name="connsiteY3" fmla="*/ 245269 h 1497807"/>
                <a:gd name="connsiteX4" fmla="*/ 159544 w 452438"/>
                <a:gd name="connsiteY4" fmla="*/ 190500 h 1497807"/>
                <a:gd name="connsiteX5" fmla="*/ 126207 w 452438"/>
                <a:gd name="connsiteY5" fmla="*/ 147638 h 1497807"/>
                <a:gd name="connsiteX6" fmla="*/ 88107 w 452438"/>
                <a:gd name="connsiteY6" fmla="*/ 114300 h 1497807"/>
                <a:gd name="connsiteX7" fmla="*/ 42863 w 452438"/>
                <a:gd name="connsiteY7" fmla="*/ 78582 h 1497807"/>
                <a:gd name="connsiteX8" fmla="*/ 16669 w 452438"/>
                <a:gd name="connsiteY8" fmla="*/ 64294 h 1497807"/>
                <a:gd name="connsiteX9" fmla="*/ 0 w 452438"/>
                <a:gd name="connsiteY9" fmla="*/ 38100 h 1497807"/>
                <a:gd name="connsiteX10" fmla="*/ 2382 w 452438"/>
                <a:gd name="connsiteY10" fmla="*/ 19050 h 1497807"/>
                <a:gd name="connsiteX11" fmla="*/ 9525 w 452438"/>
                <a:gd name="connsiteY11" fmla="*/ 9525 h 1497807"/>
                <a:gd name="connsiteX12" fmla="*/ 40482 w 452438"/>
                <a:gd name="connsiteY12" fmla="*/ 0 h 1497807"/>
                <a:gd name="connsiteX13" fmla="*/ 83344 w 452438"/>
                <a:gd name="connsiteY13" fmla="*/ 0 h 1497807"/>
                <a:gd name="connsiteX14" fmla="*/ 142875 w 452438"/>
                <a:gd name="connsiteY14" fmla="*/ 7144 h 1497807"/>
                <a:gd name="connsiteX15" fmla="*/ 221457 w 452438"/>
                <a:gd name="connsiteY15" fmla="*/ 30957 h 1497807"/>
                <a:gd name="connsiteX16" fmla="*/ 309563 w 452438"/>
                <a:gd name="connsiteY16" fmla="*/ 66675 h 1497807"/>
                <a:gd name="connsiteX17" fmla="*/ 411957 w 452438"/>
                <a:gd name="connsiteY17" fmla="*/ 135732 h 1497807"/>
                <a:gd name="connsiteX18" fmla="*/ 452438 w 452438"/>
                <a:gd name="connsiteY18" fmla="*/ 300038 h 1497807"/>
                <a:gd name="connsiteX19" fmla="*/ 450057 w 452438"/>
                <a:gd name="connsiteY19" fmla="*/ 704850 h 1497807"/>
                <a:gd name="connsiteX20" fmla="*/ 428625 w 452438"/>
                <a:gd name="connsiteY20" fmla="*/ 850107 h 1497807"/>
                <a:gd name="connsiteX21" fmla="*/ 428625 w 452438"/>
                <a:gd name="connsiteY21" fmla="*/ 1259682 h 1497807"/>
                <a:gd name="connsiteX22" fmla="*/ 407194 w 452438"/>
                <a:gd name="connsiteY22" fmla="*/ 1414463 h 1497807"/>
                <a:gd name="connsiteX23" fmla="*/ 388144 w 452438"/>
                <a:gd name="connsiteY23" fmla="*/ 1454944 h 1497807"/>
                <a:gd name="connsiteX24" fmla="*/ 357188 w 452438"/>
                <a:gd name="connsiteY24" fmla="*/ 1483519 h 1497807"/>
                <a:gd name="connsiteX25" fmla="*/ 321469 w 452438"/>
                <a:gd name="connsiteY25" fmla="*/ 1497807 h 1497807"/>
                <a:gd name="connsiteX26" fmla="*/ 278607 w 452438"/>
                <a:gd name="connsiteY26" fmla="*/ 1485900 h 1497807"/>
                <a:gd name="connsiteX27" fmla="*/ 250032 w 452438"/>
                <a:gd name="connsiteY27" fmla="*/ 1459707 h 1497807"/>
                <a:gd name="connsiteX28" fmla="*/ 223838 w 452438"/>
                <a:gd name="connsiteY28" fmla="*/ 1421607 h 1497807"/>
                <a:gd name="connsiteX29" fmla="*/ 204788 w 452438"/>
                <a:gd name="connsiteY29" fmla="*/ 1385888 h 1497807"/>
                <a:gd name="connsiteX30" fmla="*/ 185738 w 452438"/>
                <a:gd name="connsiteY30" fmla="*/ 1323975 h 1497807"/>
                <a:gd name="connsiteX31" fmla="*/ 190500 w 452438"/>
                <a:gd name="connsiteY31" fmla="*/ 1278732 h 1497807"/>
                <a:gd name="connsiteX32" fmla="*/ 200025 w 452438"/>
                <a:gd name="connsiteY32" fmla="*/ 1238250 h 1497807"/>
                <a:gd name="connsiteX33" fmla="*/ 207169 w 452438"/>
                <a:gd name="connsiteY33" fmla="*/ 1119188 h 1497807"/>
                <a:gd name="connsiteX34" fmla="*/ 207169 w 452438"/>
                <a:gd name="connsiteY34" fmla="*/ 871538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2438" h="1497807">
                  <a:moveTo>
                    <a:pt x="207169" y="871538"/>
                  </a:moveTo>
                  <a:lnTo>
                    <a:pt x="207169" y="447675"/>
                  </a:lnTo>
                  <a:lnTo>
                    <a:pt x="200025" y="309563"/>
                  </a:lnTo>
                  <a:lnTo>
                    <a:pt x="185738" y="245269"/>
                  </a:lnTo>
                  <a:lnTo>
                    <a:pt x="159544" y="190500"/>
                  </a:lnTo>
                  <a:lnTo>
                    <a:pt x="126207" y="147638"/>
                  </a:lnTo>
                  <a:lnTo>
                    <a:pt x="88107" y="114300"/>
                  </a:lnTo>
                  <a:lnTo>
                    <a:pt x="42863" y="78582"/>
                  </a:lnTo>
                  <a:lnTo>
                    <a:pt x="16669" y="64294"/>
                  </a:lnTo>
                  <a:lnTo>
                    <a:pt x="0" y="38100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40482" y="0"/>
                  </a:lnTo>
                  <a:lnTo>
                    <a:pt x="83344" y="0"/>
                  </a:lnTo>
                  <a:lnTo>
                    <a:pt x="142875" y="7144"/>
                  </a:lnTo>
                  <a:lnTo>
                    <a:pt x="221457" y="30957"/>
                  </a:lnTo>
                  <a:lnTo>
                    <a:pt x="309563" y="66675"/>
                  </a:lnTo>
                  <a:lnTo>
                    <a:pt x="411957" y="135732"/>
                  </a:lnTo>
                  <a:lnTo>
                    <a:pt x="452438" y="300038"/>
                  </a:lnTo>
                  <a:cubicBezTo>
                    <a:pt x="451644" y="434975"/>
                    <a:pt x="450851" y="569913"/>
                    <a:pt x="450057" y="704850"/>
                  </a:cubicBezTo>
                  <a:lnTo>
                    <a:pt x="428625" y="850107"/>
                  </a:lnTo>
                  <a:lnTo>
                    <a:pt x="428625" y="1259682"/>
                  </a:lnTo>
                  <a:lnTo>
                    <a:pt x="407194" y="1414463"/>
                  </a:lnTo>
                  <a:lnTo>
                    <a:pt x="388144" y="1454944"/>
                  </a:lnTo>
                  <a:lnTo>
                    <a:pt x="357188" y="1483519"/>
                  </a:lnTo>
                  <a:lnTo>
                    <a:pt x="321469" y="1497807"/>
                  </a:lnTo>
                  <a:lnTo>
                    <a:pt x="278607" y="1485900"/>
                  </a:lnTo>
                  <a:lnTo>
                    <a:pt x="250032" y="1459707"/>
                  </a:lnTo>
                  <a:lnTo>
                    <a:pt x="223838" y="1421607"/>
                  </a:lnTo>
                  <a:lnTo>
                    <a:pt x="204788" y="1385888"/>
                  </a:lnTo>
                  <a:lnTo>
                    <a:pt x="185738" y="1323975"/>
                  </a:lnTo>
                  <a:lnTo>
                    <a:pt x="190500" y="1278732"/>
                  </a:lnTo>
                  <a:lnTo>
                    <a:pt x="200025" y="1238250"/>
                  </a:lnTo>
                  <a:lnTo>
                    <a:pt x="207169" y="1119188"/>
                  </a:lnTo>
                  <a:lnTo>
                    <a:pt x="207169" y="871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814A5564-A011-46A1-9E5B-6608FD03A193}"/>
                </a:ext>
              </a:extLst>
            </p:cNvPr>
            <p:cNvSpPr/>
            <p:nvPr/>
          </p:nvSpPr>
          <p:spPr>
            <a:xfrm rot="16200000">
              <a:off x="3898106" y="3166269"/>
              <a:ext cx="4708525" cy="1671638"/>
            </a:xfrm>
            <a:custGeom>
              <a:avLst/>
              <a:gdLst>
                <a:gd name="connsiteX0" fmla="*/ 1828800 w 4709160"/>
                <a:gd name="connsiteY0" fmla="*/ 1520190 h 1672590"/>
                <a:gd name="connsiteX1" fmla="*/ 1428750 w 4709160"/>
                <a:gd name="connsiteY1" fmla="*/ 1531620 h 1672590"/>
                <a:gd name="connsiteX2" fmla="*/ 1215390 w 4709160"/>
                <a:gd name="connsiteY2" fmla="*/ 1535430 h 1672590"/>
                <a:gd name="connsiteX3" fmla="*/ 880110 w 4709160"/>
                <a:gd name="connsiteY3" fmla="*/ 1550670 h 1672590"/>
                <a:gd name="connsiteX4" fmla="*/ 495300 w 4709160"/>
                <a:gd name="connsiteY4" fmla="*/ 1577340 h 1672590"/>
                <a:gd name="connsiteX5" fmla="*/ 457200 w 4709160"/>
                <a:gd name="connsiteY5" fmla="*/ 1577340 h 1672590"/>
                <a:gd name="connsiteX6" fmla="*/ 400050 w 4709160"/>
                <a:gd name="connsiteY6" fmla="*/ 1565910 h 1672590"/>
                <a:gd name="connsiteX7" fmla="*/ 266700 w 4709160"/>
                <a:gd name="connsiteY7" fmla="*/ 1508760 h 1672590"/>
                <a:gd name="connsiteX8" fmla="*/ 201930 w 4709160"/>
                <a:gd name="connsiteY8" fmla="*/ 1470660 h 1672590"/>
                <a:gd name="connsiteX9" fmla="*/ 95250 w 4709160"/>
                <a:gd name="connsiteY9" fmla="*/ 1398270 h 1672590"/>
                <a:gd name="connsiteX10" fmla="*/ 11430 w 4709160"/>
                <a:gd name="connsiteY10" fmla="*/ 1325880 h 1672590"/>
                <a:gd name="connsiteX11" fmla="*/ 0 w 4709160"/>
                <a:gd name="connsiteY11" fmla="*/ 1303020 h 1672590"/>
                <a:gd name="connsiteX12" fmla="*/ 0 w 4709160"/>
                <a:gd name="connsiteY12" fmla="*/ 1268730 h 1672590"/>
                <a:gd name="connsiteX13" fmla="*/ 11430 w 4709160"/>
                <a:gd name="connsiteY13" fmla="*/ 1245870 h 1672590"/>
                <a:gd name="connsiteX14" fmla="*/ 38100 w 4709160"/>
                <a:gd name="connsiteY14" fmla="*/ 1230630 h 1672590"/>
                <a:gd name="connsiteX15" fmla="*/ 83820 w 4709160"/>
                <a:gd name="connsiteY15" fmla="*/ 1211580 h 1672590"/>
                <a:gd name="connsiteX16" fmla="*/ 541020 w 4709160"/>
                <a:gd name="connsiteY16" fmla="*/ 1291590 h 1672590"/>
                <a:gd name="connsiteX17" fmla="*/ 883920 w 4709160"/>
                <a:gd name="connsiteY17" fmla="*/ 1295400 h 1672590"/>
                <a:gd name="connsiteX18" fmla="*/ 1322070 w 4709160"/>
                <a:gd name="connsiteY18" fmla="*/ 1291590 h 1672590"/>
                <a:gd name="connsiteX19" fmla="*/ 2038350 w 4709160"/>
                <a:gd name="connsiteY19" fmla="*/ 1287780 h 1672590"/>
                <a:gd name="connsiteX20" fmla="*/ 2998470 w 4709160"/>
                <a:gd name="connsiteY20" fmla="*/ 1287780 h 1672590"/>
                <a:gd name="connsiteX21" fmla="*/ 3642360 w 4709160"/>
                <a:gd name="connsiteY21" fmla="*/ 1291590 h 1672590"/>
                <a:gd name="connsiteX22" fmla="*/ 4278630 w 4709160"/>
                <a:gd name="connsiteY22" fmla="*/ 1291590 h 1672590"/>
                <a:gd name="connsiteX23" fmla="*/ 4366260 w 4709160"/>
                <a:gd name="connsiteY23" fmla="*/ 1291590 h 1672590"/>
                <a:gd name="connsiteX24" fmla="*/ 4396740 w 4709160"/>
                <a:gd name="connsiteY24" fmla="*/ 1283970 h 1672590"/>
                <a:gd name="connsiteX25" fmla="*/ 4419600 w 4709160"/>
                <a:gd name="connsiteY25" fmla="*/ 1261110 h 1672590"/>
                <a:gd name="connsiteX26" fmla="*/ 4442460 w 4709160"/>
                <a:gd name="connsiteY26" fmla="*/ 1230630 h 1672590"/>
                <a:gd name="connsiteX27" fmla="*/ 4446270 w 4709160"/>
                <a:gd name="connsiteY27" fmla="*/ 1196340 h 1672590"/>
                <a:gd name="connsiteX28" fmla="*/ 4431030 w 4709160"/>
                <a:gd name="connsiteY28" fmla="*/ 1055370 h 1672590"/>
                <a:gd name="connsiteX29" fmla="*/ 4392930 w 4709160"/>
                <a:gd name="connsiteY29" fmla="*/ 704850 h 1672590"/>
                <a:gd name="connsiteX30" fmla="*/ 4362450 w 4709160"/>
                <a:gd name="connsiteY30" fmla="*/ 449580 h 1672590"/>
                <a:gd name="connsiteX31" fmla="*/ 4328160 w 4709160"/>
                <a:gd name="connsiteY31" fmla="*/ 118110 h 1672590"/>
                <a:gd name="connsiteX32" fmla="*/ 4491990 w 4709160"/>
                <a:gd name="connsiteY32" fmla="*/ 0 h 1672590"/>
                <a:gd name="connsiteX33" fmla="*/ 4503420 w 4709160"/>
                <a:gd name="connsiteY33" fmla="*/ 140970 h 1672590"/>
                <a:gd name="connsiteX34" fmla="*/ 4533900 w 4709160"/>
                <a:gd name="connsiteY34" fmla="*/ 373380 h 1672590"/>
                <a:gd name="connsiteX35" fmla="*/ 4568190 w 4709160"/>
                <a:gd name="connsiteY35" fmla="*/ 632460 h 1672590"/>
                <a:gd name="connsiteX36" fmla="*/ 4606290 w 4709160"/>
                <a:gd name="connsiteY36" fmla="*/ 872490 h 1672590"/>
                <a:gd name="connsiteX37" fmla="*/ 4648200 w 4709160"/>
                <a:gd name="connsiteY37" fmla="*/ 1177290 h 1672590"/>
                <a:gd name="connsiteX38" fmla="*/ 4671060 w 4709160"/>
                <a:gd name="connsiteY38" fmla="*/ 1196340 h 1672590"/>
                <a:gd name="connsiteX39" fmla="*/ 4693920 w 4709160"/>
                <a:gd name="connsiteY39" fmla="*/ 1226820 h 1672590"/>
                <a:gd name="connsiteX40" fmla="*/ 4705350 w 4709160"/>
                <a:gd name="connsiteY40" fmla="*/ 1253490 h 1672590"/>
                <a:gd name="connsiteX41" fmla="*/ 4709160 w 4709160"/>
                <a:gd name="connsiteY41" fmla="*/ 1299210 h 1672590"/>
                <a:gd name="connsiteX42" fmla="*/ 4697730 w 4709160"/>
                <a:gd name="connsiteY42" fmla="*/ 1344930 h 1672590"/>
                <a:gd name="connsiteX43" fmla="*/ 4671060 w 4709160"/>
                <a:gd name="connsiteY43" fmla="*/ 1402080 h 1672590"/>
                <a:gd name="connsiteX44" fmla="*/ 4636770 w 4709160"/>
                <a:gd name="connsiteY44" fmla="*/ 1463040 h 1672590"/>
                <a:gd name="connsiteX45" fmla="*/ 4594860 w 4709160"/>
                <a:gd name="connsiteY45" fmla="*/ 1520190 h 1672590"/>
                <a:gd name="connsiteX46" fmla="*/ 4511040 w 4709160"/>
                <a:gd name="connsiteY46" fmla="*/ 1604010 h 1672590"/>
                <a:gd name="connsiteX47" fmla="*/ 4450080 w 4709160"/>
                <a:gd name="connsiteY47" fmla="*/ 1657350 h 1672590"/>
                <a:gd name="connsiteX48" fmla="*/ 4415790 w 4709160"/>
                <a:gd name="connsiteY48" fmla="*/ 1672590 h 1672590"/>
                <a:gd name="connsiteX49" fmla="*/ 4377690 w 4709160"/>
                <a:gd name="connsiteY49" fmla="*/ 1661160 h 1672590"/>
                <a:gd name="connsiteX50" fmla="*/ 4351020 w 4709160"/>
                <a:gd name="connsiteY50" fmla="*/ 1634490 h 1672590"/>
                <a:gd name="connsiteX51" fmla="*/ 4320540 w 4709160"/>
                <a:gd name="connsiteY51" fmla="*/ 1607820 h 1672590"/>
                <a:gd name="connsiteX52" fmla="*/ 4267200 w 4709160"/>
                <a:gd name="connsiteY52" fmla="*/ 1581150 h 1672590"/>
                <a:gd name="connsiteX53" fmla="*/ 4206240 w 4709160"/>
                <a:gd name="connsiteY53" fmla="*/ 1558290 h 1672590"/>
                <a:gd name="connsiteX54" fmla="*/ 4069080 w 4709160"/>
                <a:gd name="connsiteY54" fmla="*/ 1539240 h 1672590"/>
                <a:gd name="connsiteX55" fmla="*/ 3688080 w 4709160"/>
                <a:gd name="connsiteY55" fmla="*/ 1516380 h 1672590"/>
                <a:gd name="connsiteX56" fmla="*/ 3196590 w 4709160"/>
                <a:gd name="connsiteY56" fmla="*/ 1512570 h 1672590"/>
                <a:gd name="connsiteX57" fmla="*/ 2644140 w 4709160"/>
                <a:gd name="connsiteY57" fmla="*/ 1516380 h 1672590"/>
                <a:gd name="connsiteX58" fmla="*/ 1828800 w 4709160"/>
                <a:gd name="connsiteY58" fmla="*/ 1520190 h 16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09160" h="1672590">
                  <a:moveTo>
                    <a:pt x="1828800" y="1520190"/>
                  </a:moveTo>
                  <a:lnTo>
                    <a:pt x="1428750" y="1531620"/>
                  </a:lnTo>
                  <a:lnTo>
                    <a:pt x="1215390" y="1535430"/>
                  </a:lnTo>
                  <a:lnTo>
                    <a:pt x="880110" y="1550670"/>
                  </a:lnTo>
                  <a:lnTo>
                    <a:pt x="495300" y="1577340"/>
                  </a:lnTo>
                  <a:lnTo>
                    <a:pt x="457200" y="1577340"/>
                  </a:lnTo>
                  <a:lnTo>
                    <a:pt x="400050" y="1565910"/>
                  </a:lnTo>
                  <a:lnTo>
                    <a:pt x="266700" y="1508760"/>
                  </a:lnTo>
                  <a:lnTo>
                    <a:pt x="201930" y="1470660"/>
                  </a:lnTo>
                  <a:lnTo>
                    <a:pt x="95250" y="1398270"/>
                  </a:lnTo>
                  <a:lnTo>
                    <a:pt x="11430" y="1325880"/>
                  </a:lnTo>
                  <a:lnTo>
                    <a:pt x="0" y="1303020"/>
                  </a:lnTo>
                  <a:lnTo>
                    <a:pt x="0" y="1268730"/>
                  </a:lnTo>
                  <a:lnTo>
                    <a:pt x="11430" y="1245870"/>
                  </a:lnTo>
                  <a:lnTo>
                    <a:pt x="38100" y="1230630"/>
                  </a:lnTo>
                  <a:lnTo>
                    <a:pt x="83820" y="1211580"/>
                  </a:lnTo>
                  <a:lnTo>
                    <a:pt x="541020" y="1291590"/>
                  </a:lnTo>
                  <a:lnTo>
                    <a:pt x="883920" y="1295400"/>
                  </a:lnTo>
                  <a:lnTo>
                    <a:pt x="1322070" y="1291590"/>
                  </a:lnTo>
                  <a:lnTo>
                    <a:pt x="2038350" y="1287780"/>
                  </a:lnTo>
                  <a:lnTo>
                    <a:pt x="2998470" y="1287780"/>
                  </a:lnTo>
                  <a:lnTo>
                    <a:pt x="3642360" y="1291590"/>
                  </a:lnTo>
                  <a:lnTo>
                    <a:pt x="4278630" y="1291590"/>
                  </a:lnTo>
                  <a:lnTo>
                    <a:pt x="4366260" y="1291590"/>
                  </a:lnTo>
                  <a:lnTo>
                    <a:pt x="4396740" y="1283970"/>
                  </a:lnTo>
                  <a:lnTo>
                    <a:pt x="4419600" y="1261110"/>
                  </a:lnTo>
                  <a:lnTo>
                    <a:pt x="4442460" y="1230630"/>
                  </a:lnTo>
                  <a:lnTo>
                    <a:pt x="4446270" y="1196340"/>
                  </a:lnTo>
                  <a:lnTo>
                    <a:pt x="4431030" y="1055370"/>
                  </a:lnTo>
                  <a:lnTo>
                    <a:pt x="4392930" y="704850"/>
                  </a:lnTo>
                  <a:lnTo>
                    <a:pt x="4362450" y="449580"/>
                  </a:lnTo>
                  <a:lnTo>
                    <a:pt x="4328160" y="118110"/>
                  </a:lnTo>
                  <a:lnTo>
                    <a:pt x="4491990" y="0"/>
                  </a:lnTo>
                  <a:lnTo>
                    <a:pt x="4503420" y="140970"/>
                  </a:lnTo>
                  <a:lnTo>
                    <a:pt x="4533900" y="373380"/>
                  </a:lnTo>
                  <a:lnTo>
                    <a:pt x="4568190" y="632460"/>
                  </a:lnTo>
                  <a:lnTo>
                    <a:pt x="4606290" y="872490"/>
                  </a:lnTo>
                  <a:lnTo>
                    <a:pt x="4648200" y="1177290"/>
                  </a:lnTo>
                  <a:lnTo>
                    <a:pt x="4671060" y="1196340"/>
                  </a:lnTo>
                  <a:lnTo>
                    <a:pt x="4693920" y="1226820"/>
                  </a:lnTo>
                  <a:lnTo>
                    <a:pt x="4705350" y="1253490"/>
                  </a:lnTo>
                  <a:lnTo>
                    <a:pt x="4709160" y="1299210"/>
                  </a:lnTo>
                  <a:lnTo>
                    <a:pt x="4697730" y="1344930"/>
                  </a:lnTo>
                  <a:lnTo>
                    <a:pt x="4671060" y="1402080"/>
                  </a:lnTo>
                  <a:lnTo>
                    <a:pt x="4636770" y="1463040"/>
                  </a:lnTo>
                  <a:lnTo>
                    <a:pt x="4594860" y="1520190"/>
                  </a:lnTo>
                  <a:lnTo>
                    <a:pt x="4511040" y="1604010"/>
                  </a:lnTo>
                  <a:lnTo>
                    <a:pt x="4450080" y="1657350"/>
                  </a:lnTo>
                  <a:lnTo>
                    <a:pt x="4415790" y="1672590"/>
                  </a:lnTo>
                  <a:lnTo>
                    <a:pt x="4377690" y="1661160"/>
                  </a:lnTo>
                  <a:lnTo>
                    <a:pt x="4351020" y="1634490"/>
                  </a:lnTo>
                  <a:lnTo>
                    <a:pt x="4320540" y="1607820"/>
                  </a:lnTo>
                  <a:lnTo>
                    <a:pt x="4267200" y="1581150"/>
                  </a:lnTo>
                  <a:lnTo>
                    <a:pt x="4206240" y="1558290"/>
                  </a:lnTo>
                  <a:lnTo>
                    <a:pt x="4069080" y="1539240"/>
                  </a:lnTo>
                  <a:lnTo>
                    <a:pt x="3688080" y="1516380"/>
                  </a:lnTo>
                  <a:lnTo>
                    <a:pt x="3196590" y="1512570"/>
                  </a:lnTo>
                  <a:lnTo>
                    <a:pt x="2644140" y="1516380"/>
                  </a:lnTo>
                  <a:lnTo>
                    <a:pt x="1828800" y="15201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A47CE4AC-D27A-4D56-AAE9-27539D8D1B07}"/>
                </a:ext>
              </a:extLst>
            </p:cNvPr>
            <p:cNvSpPr/>
            <p:nvPr/>
          </p:nvSpPr>
          <p:spPr>
            <a:xfrm>
              <a:off x="6135688" y="5770563"/>
              <a:ext cx="609600" cy="523875"/>
            </a:xfrm>
            <a:custGeom>
              <a:avLst/>
              <a:gdLst>
                <a:gd name="connsiteX0" fmla="*/ 185738 w 609600"/>
                <a:gd name="connsiteY0" fmla="*/ 40481 h 523875"/>
                <a:gd name="connsiteX1" fmla="*/ 438150 w 609600"/>
                <a:gd name="connsiteY1" fmla="*/ 119062 h 523875"/>
                <a:gd name="connsiteX2" fmla="*/ 476250 w 609600"/>
                <a:gd name="connsiteY2" fmla="*/ 123825 h 523875"/>
                <a:gd name="connsiteX3" fmla="*/ 500063 w 609600"/>
                <a:gd name="connsiteY3" fmla="*/ 123825 h 523875"/>
                <a:gd name="connsiteX4" fmla="*/ 528638 w 609600"/>
                <a:gd name="connsiteY4" fmla="*/ 114300 h 523875"/>
                <a:gd name="connsiteX5" fmla="*/ 545307 w 609600"/>
                <a:gd name="connsiteY5" fmla="*/ 100012 h 523875"/>
                <a:gd name="connsiteX6" fmla="*/ 609600 w 609600"/>
                <a:gd name="connsiteY6" fmla="*/ 0 h 523875"/>
                <a:gd name="connsiteX7" fmla="*/ 509588 w 609600"/>
                <a:gd name="connsiteY7" fmla="*/ 523875 h 523875"/>
                <a:gd name="connsiteX8" fmla="*/ 492919 w 609600"/>
                <a:gd name="connsiteY8" fmla="*/ 500062 h 523875"/>
                <a:gd name="connsiteX9" fmla="*/ 469107 w 609600"/>
                <a:gd name="connsiteY9" fmla="*/ 454819 h 523875"/>
                <a:gd name="connsiteX10" fmla="*/ 421482 w 609600"/>
                <a:gd name="connsiteY10" fmla="*/ 371475 h 523875"/>
                <a:gd name="connsiteX11" fmla="*/ 383382 w 609600"/>
                <a:gd name="connsiteY11" fmla="*/ 321469 h 523875"/>
                <a:gd name="connsiteX12" fmla="*/ 335757 w 609600"/>
                <a:gd name="connsiteY12" fmla="*/ 271462 h 523875"/>
                <a:gd name="connsiteX13" fmla="*/ 300038 w 609600"/>
                <a:gd name="connsiteY13" fmla="*/ 238125 h 523875"/>
                <a:gd name="connsiteX14" fmla="*/ 264319 w 609600"/>
                <a:gd name="connsiteY14" fmla="*/ 209550 h 523875"/>
                <a:gd name="connsiteX15" fmla="*/ 204788 w 609600"/>
                <a:gd name="connsiteY15" fmla="*/ 164306 h 523875"/>
                <a:gd name="connsiteX16" fmla="*/ 154782 w 609600"/>
                <a:gd name="connsiteY16" fmla="*/ 133350 h 523875"/>
                <a:gd name="connsiteX17" fmla="*/ 90488 w 609600"/>
                <a:gd name="connsiteY17" fmla="*/ 97631 h 523875"/>
                <a:gd name="connsiteX18" fmla="*/ 35719 w 609600"/>
                <a:gd name="connsiteY18" fmla="*/ 73819 h 523875"/>
                <a:gd name="connsiteX19" fmla="*/ 21432 w 609600"/>
                <a:gd name="connsiteY19" fmla="*/ 61912 h 523875"/>
                <a:gd name="connsiteX20" fmla="*/ 2382 w 609600"/>
                <a:gd name="connsiteY20" fmla="*/ 40481 h 523875"/>
                <a:gd name="connsiteX21" fmla="*/ 0 w 609600"/>
                <a:gd name="connsiteY21" fmla="*/ 23812 h 523875"/>
                <a:gd name="connsiteX22" fmla="*/ 4763 w 609600"/>
                <a:gd name="connsiteY22" fmla="*/ 7144 h 523875"/>
                <a:gd name="connsiteX23" fmla="*/ 28575 w 609600"/>
                <a:gd name="connsiteY23" fmla="*/ 0 h 523875"/>
                <a:gd name="connsiteX24" fmla="*/ 57150 w 609600"/>
                <a:gd name="connsiteY24" fmla="*/ 0 h 523875"/>
                <a:gd name="connsiteX25" fmla="*/ 185738 w 609600"/>
                <a:gd name="connsiteY25" fmla="*/ 404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9600" h="523875">
                  <a:moveTo>
                    <a:pt x="185738" y="40481"/>
                  </a:moveTo>
                  <a:lnTo>
                    <a:pt x="438150" y="119062"/>
                  </a:lnTo>
                  <a:lnTo>
                    <a:pt x="476250" y="123825"/>
                  </a:lnTo>
                  <a:lnTo>
                    <a:pt x="500063" y="123825"/>
                  </a:lnTo>
                  <a:lnTo>
                    <a:pt x="528638" y="114300"/>
                  </a:lnTo>
                  <a:lnTo>
                    <a:pt x="545307" y="100012"/>
                  </a:lnTo>
                  <a:lnTo>
                    <a:pt x="609600" y="0"/>
                  </a:lnTo>
                  <a:lnTo>
                    <a:pt x="509588" y="523875"/>
                  </a:lnTo>
                  <a:lnTo>
                    <a:pt x="492919" y="500062"/>
                  </a:lnTo>
                  <a:lnTo>
                    <a:pt x="469107" y="454819"/>
                  </a:lnTo>
                  <a:lnTo>
                    <a:pt x="421482" y="371475"/>
                  </a:lnTo>
                  <a:lnTo>
                    <a:pt x="383382" y="321469"/>
                  </a:lnTo>
                  <a:lnTo>
                    <a:pt x="335757" y="271462"/>
                  </a:lnTo>
                  <a:lnTo>
                    <a:pt x="300038" y="238125"/>
                  </a:lnTo>
                  <a:lnTo>
                    <a:pt x="264319" y="209550"/>
                  </a:lnTo>
                  <a:lnTo>
                    <a:pt x="204788" y="164306"/>
                  </a:lnTo>
                  <a:lnTo>
                    <a:pt x="154782" y="133350"/>
                  </a:lnTo>
                  <a:lnTo>
                    <a:pt x="90488" y="97631"/>
                  </a:lnTo>
                  <a:lnTo>
                    <a:pt x="35719" y="73819"/>
                  </a:lnTo>
                  <a:lnTo>
                    <a:pt x="21432" y="61912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185738" y="40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5090E0BD-322D-4F5A-A72F-62EDA9034511}"/>
                </a:ext>
              </a:extLst>
            </p:cNvPr>
            <p:cNvSpPr/>
            <p:nvPr/>
          </p:nvSpPr>
          <p:spPr>
            <a:xfrm>
              <a:off x="5499100" y="2252663"/>
              <a:ext cx="1273175" cy="327025"/>
            </a:xfrm>
            <a:custGeom>
              <a:avLst/>
              <a:gdLst>
                <a:gd name="connsiteX0" fmla="*/ 921544 w 1273969"/>
                <a:gd name="connsiteY0" fmla="*/ 233362 h 326231"/>
                <a:gd name="connsiteX1" fmla="*/ 304800 w 1273969"/>
                <a:gd name="connsiteY1" fmla="*/ 326231 h 326231"/>
                <a:gd name="connsiteX2" fmla="*/ 7144 w 1273969"/>
                <a:gd name="connsiteY2" fmla="*/ 300037 h 326231"/>
                <a:gd name="connsiteX3" fmla="*/ 0 w 1273969"/>
                <a:gd name="connsiteY3" fmla="*/ 183356 h 326231"/>
                <a:gd name="connsiteX4" fmla="*/ 290513 w 1273969"/>
                <a:gd name="connsiteY4" fmla="*/ 140493 h 326231"/>
                <a:gd name="connsiteX5" fmla="*/ 711994 w 1273969"/>
                <a:gd name="connsiteY5" fmla="*/ 78581 h 326231"/>
                <a:gd name="connsiteX6" fmla="*/ 1264444 w 1273969"/>
                <a:gd name="connsiteY6" fmla="*/ 0 h 326231"/>
                <a:gd name="connsiteX7" fmla="*/ 1273969 w 1273969"/>
                <a:gd name="connsiteY7" fmla="*/ 183356 h 326231"/>
                <a:gd name="connsiteX8" fmla="*/ 921544 w 1273969"/>
                <a:gd name="connsiteY8" fmla="*/ 233362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69" h="326231">
                  <a:moveTo>
                    <a:pt x="921544" y="233362"/>
                  </a:moveTo>
                  <a:lnTo>
                    <a:pt x="304800" y="326231"/>
                  </a:lnTo>
                  <a:lnTo>
                    <a:pt x="7144" y="300037"/>
                  </a:lnTo>
                  <a:lnTo>
                    <a:pt x="0" y="183356"/>
                  </a:lnTo>
                  <a:lnTo>
                    <a:pt x="290513" y="140493"/>
                  </a:lnTo>
                  <a:lnTo>
                    <a:pt x="711994" y="78581"/>
                  </a:lnTo>
                  <a:lnTo>
                    <a:pt x="1264444" y="0"/>
                  </a:lnTo>
                  <a:lnTo>
                    <a:pt x="1273969" y="183356"/>
                  </a:lnTo>
                  <a:lnTo>
                    <a:pt x="921544" y="2333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24BAEF6F-F42D-465E-A986-D68A4A0A4592}"/>
                </a:ext>
              </a:extLst>
            </p:cNvPr>
            <p:cNvSpPr/>
            <p:nvPr/>
          </p:nvSpPr>
          <p:spPr>
            <a:xfrm>
              <a:off x="5489575" y="2838450"/>
              <a:ext cx="1282700" cy="300038"/>
            </a:xfrm>
            <a:custGeom>
              <a:avLst/>
              <a:gdLst>
                <a:gd name="connsiteX0" fmla="*/ 807244 w 1283494"/>
                <a:gd name="connsiteY0" fmla="*/ 240506 h 300038"/>
                <a:gd name="connsiteX1" fmla="*/ 2382 w 1283494"/>
                <a:gd name="connsiteY1" fmla="*/ 300038 h 300038"/>
                <a:gd name="connsiteX2" fmla="*/ 0 w 1283494"/>
                <a:gd name="connsiteY2" fmla="*/ 147638 h 300038"/>
                <a:gd name="connsiteX3" fmla="*/ 483394 w 1283494"/>
                <a:gd name="connsiteY3" fmla="*/ 95250 h 300038"/>
                <a:gd name="connsiteX4" fmla="*/ 942975 w 1283494"/>
                <a:gd name="connsiteY4" fmla="*/ 38100 h 300038"/>
                <a:gd name="connsiteX5" fmla="*/ 1271588 w 1283494"/>
                <a:gd name="connsiteY5" fmla="*/ 0 h 300038"/>
                <a:gd name="connsiteX6" fmla="*/ 1283494 w 1283494"/>
                <a:gd name="connsiteY6" fmla="*/ 207169 h 300038"/>
                <a:gd name="connsiteX7" fmla="*/ 807244 w 1283494"/>
                <a:gd name="connsiteY7" fmla="*/ 2405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494" h="300038">
                  <a:moveTo>
                    <a:pt x="807244" y="240506"/>
                  </a:moveTo>
                  <a:lnTo>
                    <a:pt x="2382" y="300038"/>
                  </a:lnTo>
                  <a:lnTo>
                    <a:pt x="0" y="147638"/>
                  </a:lnTo>
                  <a:lnTo>
                    <a:pt x="483394" y="95250"/>
                  </a:lnTo>
                  <a:lnTo>
                    <a:pt x="942975" y="38100"/>
                  </a:lnTo>
                  <a:lnTo>
                    <a:pt x="1271588" y="0"/>
                  </a:lnTo>
                  <a:lnTo>
                    <a:pt x="1283494" y="207169"/>
                  </a:lnTo>
                  <a:lnTo>
                    <a:pt x="807244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94AAD470-7687-4C58-90C5-6C6BF84E6B59}"/>
                </a:ext>
              </a:extLst>
            </p:cNvPr>
            <p:cNvSpPr/>
            <p:nvPr/>
          </p:nvSpPr>
          <p:spPr>
            <a:xfrm>
              <a:off x="5056188" y="3217863"/>
              <a:ext cx="739775" cy="904875"/>
            </a:xfrm>
            <a:custGeom>
              <a:avLst/>
              <a:gdLst>
                <a:gd name="connsiteX0" fmla="*/ 183356 w 740569"/>
                <a:gd name="connsiteY0" fmla="*/ 619125 h 904875"/>
                <a:gd name="connsiteX1" fmla="*/ 269081 w 740569"/>
                <a:gd name="connsiteY1" fmla="*/ 485775 h 904875"/>
                <a:gd name="connsiteX2" fmla="*/ 335756 w 740569"/>
                <a:gd name="connsiteY2" fmla="*/ 383381 h 904875"/>
                <a:gd name="connsiteX3" fmla="*/ 357187 w 740569"/>
                <a:gd name="connsiteY3" fmla="*/ 323850 h 904875"/>
                <a:gd name="connsiteX4" fmla="*/ 371475 w 740569"/>
                <a:gd name="connsiteY4" fmla="*/ 269081 h 904875"/>
                <a:gd name="connsiteX5" fmla="*/ 376237 w 740569"/>
                <a:gd name="connsiteY5" fmla="*/ 228600 h 904875"/>
                <a:gd name="connsiteX6" fmla="*/ 376237 w 740569"/>
                <a:gd name="connsiteY6" fmla="*/ 197644 h 904875"/>
                <a:gd name="connsiteX7" fmla="*/ 369094 w 740569"/>
                <a:gd name="connsiteY7" fmla="*/ 169069 h 904875"/>
                <a:gd name="connsiteX8" fmla="*/ 354806 w 740569"/>
                <a:gd name="connsiteY8" fmla="*/ 142875 h 904875"/>
                <a:gd name="connsiteX9" fmla="*/ 333375 w 740569"/>
                <a:gd name="connsiteY9" fmla="*/ 123825 h 904875"/>
                <a:gd name="connsiteX10" fmla="*/ 307181 w 740569"/>
                <a:gd name="connsiteY10" fmla="*/ 107156 h 904875"/>
                <a:gd name="connsiteX11" fmla="*/ 285750 w 740569"/>
                <a:gd name="connsiteY11" fmla="*/ 100012 h 904875"/>
                <a:gd name="connsiteX12" fmla="*/ 276225 w 740569"/>
                <a:gd name="connsiteY12" fmla="*/ 90487 h 904875"/>
                <a:gd name="connsiteX13" fmla="*/ 257175 w 740569"/>
                <a:gd name="connsiteY13" fmla="*/ 64294 h 904875"/>
                <a:gd name="connsiteX14" fmla="*/ 250031 w 740569"/>
                <a:gd name="connsiteY14" fmla="*/ 40481 h 904875"/>
                <a:gd name="connsiteX15" fmla="*/ 257175 w 740569"/>
                <a:gd name="connsiteY15" fmla="*/ 19050 h 904875"/>
                <a:gd name="connsiteX16" fmla="*/ 273844 w 740569"/>
                <a:gd name="connsiteY16" fmla="*/ 7144 h 904875"/>
                <a:gd name="connsiteX17" fmla="*/ 319087 w 740569"/>
                <a:gd name="connsiteY17" fmla="*/ 0 h 904875"/>
                <a:gd name="connsiteX18" fmla="*/ 378619 w 740569"/>
                <a:gd name="connsiteY18" fmla="*/ 0 h 904875"/>
                <a:gd name="connsiteX19" fmla="*/ 447675 w 740569"/>
                <a:gd name="connsiteY19" fmla="*/ 16669 h 904875"/>
                <a:gd name="connsiteX20" fmla="*/ 528637 w 740569"/>
                <a:gd name="connsiteY20" fmla="*/ 57150 h 904875"/>
                <a:gd name="connsiteX21" fmla="*/ 592931 w 740569"/>
                <a:gd name="connsiteY21" fmla="*/ 95250 h 904875"/>
                <a:gd name="connsiteX22" fmla="*/ 650081 w 740569"/>
                <a:gd name="connsiteY22" fmla="*/ 135731 h 904875"/>
                <a:gd name="connsiteX23" fmla="*/ 690562 w 740569"/>
                <a:gd name="connsiteY23" fmla="*/ 169069 h 904875"/>
                <a:gd name="connsiteX24" fmla="*/ 719137 w 740569"/>
                <a:gd name="connsiteY24" fmla="*/ 207169 h 904875"/>
                <a:gd name="connsiteX25" fmla="*/ 738187 w 740569"/>
                <a:gd name="connsiteY25" fmla="*/ 238125 h 904875"/>
                <a:gd name="connsiteX26" fmla="*/ 740569 w 740569"/>
                <a:gd name="connsiteY26" fmla="*/ 259556 h 904875"/>
                <a:gd name="connsiteX27" fmla="*/ 726281 w 740569"/>
                <a:gd name="connsiteY27" fmla="*/ 280987 h 904875"/>
                <a:gd name="connsiteX28" fmla="*/ 695325 w 740569"/>
                <a:gd name="connsiteY28" fmla="*/ 295275 h 904875"/>
                <a:gd name="connsiteX29" fmla="*/ 657225 w 740569"/>
                <a:gd name="connsiteY29" fmla="*/ 309562 h 904875"/>
                <a:gd name="connsiteX30" fmla="*/ 633412 w 740569"/>
                <a:gd name="connsiteY30" fmla="*/ 328612 h 904875"/>
                <a:gd name="connsiteX31" fmla="*/ 585787 w 740569"/>
                <a:gd name="connsiteY31" fmla="*/ 373856 h 904875"/>
                <a:gd name="connsiteX32" fmla="*/ 538162 w 740569"/>
                <a:gd name="connsiteY32" fmla="*/ 428625 h 904875"/>
                <a:gd name="connsiteX33" fmla="*/ 361950 w 740569"/>
                <a:gd name="connsiteY33" fmla="*/ 607219 h 904875"/>
                <a:gd name="connsiteX34" fmla="*/ 71437 w 740569"/>
                <a:gd name="connsiteY34" fmla="*/ 897731 h 904875"/>
                <a:gd name="connsiteX35" fmla="*/ 0 w 740569"/>
                <a:gd name="connsiteY35" fmla="*/ 904875 h 904875"/>
                <a:gd name="connsiteX36" fmla="*/ 183356 w 740569"/>
                <a:gd name="connsiteY36" fmla="*/ 6191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0569" h="904875">
                  <a:moveTo>
                    <a:pt x="183356" y="619125"/>
                  </a:moveTo>
                  <a:lnTo>
                    <a:pt x="269081" y="485775"/>
                  </a:lnTo>
                  <a:lnTo>
                    <a:pt x="335756" y="383381"/>
                  </a:lnTo>
                  <a:lnTo>
                    <a:pt x="357187" y="323850"/>
                  </a:lnTo>
                  <a:lnTo>
                    <a:pt x="371475" y="269081"/>
                  </a:lnTo>
                  <a:lnTo>
                    <a:pt x="376237" y="228600"/>
                  </a:lnTo>
                  <a:lnTo>
                    <a:pt x="376237" y="197644"/>
                  </a:lnTo>
                  <a:lnTo>
                    <a:pt x="369094" y="169069"/>
                  </a:lnTo>
                  <a:lnTo>
                    <a:pt x="354806" y="142875"/>
                  </a:lnTo>
                  <a:lnTo>
                    <a:pt x="333375" y="123825"/>
                  </a:lnTo>
                  <a:lnTo>
                    <a:pt x="307181" y="107156"/>
                  </a:lnTo>
                  <a:lnTo>
                    <a:pt x="285750" y="100012"/>
                  </a:lnTo>
                  <a:lnTo>
                    <a:pt x="276225" y="90487"/>
                  </a:lnTo>
                  <a:lnTo>
                    <a:pt x="257175" y="64294"/>
                  </a:lnTo>
                  <a:lnTo>
                    <a:pt x="250031" y="40481"/>
                  </a:lnTo>
                  <a:lnTo>
                    <a:pt x="257175" y="19050"/>
                  </a:lnTo>
                  <a:lnTo>
                    <a:pt x="273844" y="7144"/>
                  </a:lnTo>
                  <a:lnTo>
                    <a:pt x="319087" y="0"/>
                  </a:lnTo>
                  <a:lnTo>
                    <a:pt x="378619" y="0"/>
                  </a:lnTo>
                  <a:lnTo>
                    <a:pt x="447675" y="16669"/>
                  </a:lnTo>
                  <a:lnTo>
                    <a:pt x="528637" y="57150"/>
                  </a:lnTo>
                  <a:lnTo>
                    <a:pt x="592931" y="95250"/>
                  </a:lnTo>
                  <a:lnTo>
                    <a:pt x="650081" y="135731"/>
                  </a:lnTo>
                  <a:lnTo>
                    <a:pt x="690562" y="169069"/>
                  </a:lnTo>
                  <a:lnTo>
                    <a:pt x="719137" y="207169"/>
                  </a:lnTo>
                  <a:lnTo>
                    <a:pt x="738187" y="238125"/>
                  </a:lnTo>
                  <a:lnTo>
                    <a:pt x="740569" y="259556"/>
                  </a:lnTo>
                  <a:lnTo>
                    <a:pt x="726281" y="280987"/>
                  </a:lnTo>
                  <a:lnTo>
                    <a:pt x="695325" y="295275"/>
                  </a:lnTo>
                  <a:lnTo>
                    <a:pt x="657225" y="309562"/>
                  </a:lnTo>
                  <a:lnTo>
                    <a:pt x="633412" y="328612"/>
                  </a:lnTo>
                  <a:lnTo>
                    <a:pt x="585787" y="373856"/>
                  </a:lnTo>
                  <a:lnTo>
                    <a:pt x="538162" y="428625"/>
                  </a:lnTo>
                  <a:lnTo>
                    <a:pt x="361950" y="607219"/>
                  </a:lnTo>
                  <a:lnTo>
                    <a:pt x="71437" y="897731"/>
                  </a:lnTo>
                  <a:lnTo>
                    <a:pt x="0" y="904875"/>
                  </a:lnTo>
                  <a:lnTo>
                    <a:pt x="183356" y="619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B1F51ECE-CD45-4923-AFD7-9E93906DC76C}"/>
                </a:ext>
              </a:extLst>
            </p:cNvPr>
            <p:cNvSpPr/>
            <p:nvPr/>
          </p:nvSpPr>
          <p:spPr>
            <a:xfrm>
              <a:off x="4024313" y="3886200"/>
              <a:ext cx="2003425" cy="428625"/>
            </a:xfrm>
            <a:custGeom>
              <a:avLst/>
              <a:gdLst>
                <a:gd name="connsiteX0" fmla="*/ 1300162 w 2002631"/>
                <a:gd name="connsiteY0" fmla="*/ 297656 h 428625"/>
                <a:gd name="connsiteX1" fmla="*/ 907256 w 2002631"/>
                <a:gd name="connsiteY1" fmla="*/ 345281 h 428625"/>
                <a:gd name="connsiteX2" fmla="*/ 719137 w 2002631"/>
                <a:gd name="connsiteY2" fmla="*/ 366713 h 428625"/>
                <a:gd name="connsiteX3" fmla="*/ 497681 w 2002631"/>
                <a:gd name="connsiteY3" fmla="*/ 390525 h 428625"/>
                <a:gd name="connsiteX4" fmla="*/ 307181 w 2002631"/>
                <a:gd name="connsiteY4" fmla="*/ 428625 h 428625"/>
                <a:gd name="connsiteX5" fmla="*/ 288131 w 2002631"/>
                <a:gd name="connsiteY5" fmla="*/ 428625 h 428625"/>
                <a:gd name="connsiteX6" fmla="*/ 252412 w 2002631"/>
                <a:gd name="connsiteY6" fmla="*/ 407194 h 428625"/>
                <a:gd name="connsiteX7" fmla="*/ 183356 w 2002631"/>
                <a:gd name="connsiteY7" fmla="*/ 352425 h 428625"/>
                <a:gd name="connsiteX8" fmla="*/ 119062 w 2002631"/>
                <a:gd name="connsiteY8" fmla="*/ 288131 h 428625"/>
                <a:gd name="connsiteX9" fmla="*/ 66675 w 2002631"/>
                <a:gd name="connsiteY9" fmla="*/ 230981 h 428625"/>
                <a:gd name="connsiteX10" fmla="*/ 30956 w 2002631"/>
                <a:gd name="connsiteY10" fmla="*/ 173831 h 428625"/>
                <a:gd name="connsiteX11" fmla="*/ 2381 w 2002631"/>
                <a:gd name="connsiteY11" fmla="*/ 128588 h 428625"/>
                <a:gd name="connsiteX12" fmla="*/ 0 w 2002631"/>
                <a:gd name="connsiteY12" fmla="*/ 100013 h 428625"/>
                <a:gd name="connsiteX13" fmla="*/ 7143 w 2002631"/>
                <a:gd name="connsiteY13" fmla="*/ 76200 h 428625"/>
                <a:gd name="connsiteX14" fmla="*/ 14287 w 2002631"/>
                <a:gd name="connsiteY14" fmla="*/ 64294 h 428625"/>
                <a:gd name="connsiteX15" fmla="*/ 28575 w 2002631"/>
                <a:gd name="connsiteY15" fmla="*/ 64294 h 428625"/>
                <a:gd name="connsiteX16" fmla="*/ 47625 w 2002631"/>
                <a:gd name="connsiteY16" fmla="*/ 71438 h 428625"/>
                <a:gd name="connsiteX17" fmla="*/ 85725 w 2002631"/>
                <a:gd name="connsiteY17" fmla="*/ 111919 h 428625"/>
                <a:gd name="connsiteX18" fmla="*/ 123825 w 2002631"/>
                <a:gd name="connsiteY18" fmla="*/ 150019 h 428625"/>
                <a:gd name="connsiteX19" fmla="*/ 157162 w 2002631"/>
                <a:gd name="connsiteY19" fmla="*/ 173831 h 428625"/>
                <a:gd name="connsiteX20" fmla="*/ 195262 w 2002631"/>
                <a:gd name="connsiteY20" fmla="*/ 195263 h 428625"/>
                <a:gd name="connsiteX21" fmla="*/ 240506 w 2002631"/>
                <a:gd name="connsiteY21" fmla="*/ 211931 h 428625"/>
                <a:gd name="connsiteX22" fmla="*/ 278606 w 2002631"/>
                <a:gd name="connsiteY22" fmla="*/ 223838 h 428625"/>
                <a:gd name="connsiteX23" fmla="*/ 316706 w 2002631"/>
                <a:gd name="connsiteY23" fmla="*/ 228600 h 428625"/>
                <a:gd name="connsiteX24" fmla="*/ 361950 w 2002631"/>
                <a:gd name="connsiteY24" fmla="*/ 233363 h 428625"/>
                <a:gd name="connsiteX25" fmla="*/ 411956 w 2002631"/>
                <a:gd name="connsiteY25" fmla="*/ 233363 h 428625"/>
                <a:gd name="connsiteX26" fmla="*/ 507206 w 2002631"/>
                <a:gd name="connsiteY26" fmla="*/ 230981 h 428625"/>
                <a:gd name="connsiteX27" fmla="*/ 638175 w 2002631"/>
                <a:gd name="connsiteY27" fmla="*/ 219075 h 428625"/>
                <a:gd name="connsiteX28" fmla="*/ 931068 w 2002631"/>
                <a:gd name="connsiteY28" fmla="*/ 185738 h 428625"/>
                <a:gd name="connsiteX29" fmla="*/ 1090612 w 2002631"/>
                <a:gd name="connsiteY29" fmla="*/ 164306 h 428625"/>
                <a:gd name="connsiteX30" fmla="*/ 1204912 w 2002631"/>
                <a:gd name="connsiteY30" fmla="*/ 142875 h 428625"/>
                <a:gd name="connsiteX31" fmla="*/ 1302543 w 2002631"/>
                <a:gd name="connsiteY31" fmla="*/ 130969 h 428625"/>
                <a:gd name="connsiteX32" fmla="*/ 1409700 w 2002631"/>
                <a:gd name="connsiteY32" fmla="*/ 107156 h 428625"/>
                <a:gd name="connsiteX33" fmla="*/ 1614487 w 2002631"/>
                <a:gd name="connsiteY33" fmla="*/ 50006 h 428625"/>
                <a:gd name="connsiteX34" fmla="*/ 1631156 w 2002631"/>
                <a:gd name="connsiteY34" fmla="*/ 33338 h 428625"/>
                <a:gd name="connsiteX35" fmla="*/ 1659731 w 2002631"/>
                <a:gd name="connsiteY35" fmla="*/ 14288 h 428625"/>
                <a:gd name="connsiteX36" fmla="*/ 1700212 w 2002631"/>
                <a:gd name="connsiteY36" fmla="*/ 0 h 428625"/>
                <a:gd name="connsiteX37" fmla="*/ 1728787 w 2002631"/>
                <a:gd name="connsiteY37" fmla="*/ 0 h 428625"/>
                <a:gd name="connsiteX38" fmla="*/ 1774031 w 2002631"/>
                <a:gd name="connsiteY38" fmla="*/ 11906 h 428625"/>
                <a:gd name="connsiteX39" fmla="*/ 1835943 w 2002631"/>
                <a:gd name="connsiteY39" fmla="*/ 38100 h 428625"/>
                <a:gd name="connsiteX40" fmla="*/ 1883568 w 2002631"/>
                <a:gd name="connsiteY40" fmla="*/ 66675 h 428625"/>
                <a:gd name="connsiteX41" fmla="*/ 1914525 w 2002631"/>
                <a:gd name="connsiteY41" fmla="*/ 90488 h 428625"/>
                <a:gd name="connsiteX42" fmla="*/ 1950243 w 2002631"/>
                <a:gd name="connsiteY42" fmla="*/ 126206 h 428625"/>
                <a:gd name="connsiteX43" fmla="*/ 1985962 w 2002631"/>
                <a:gd name="connsiteY43" fmla="*/ 161925 h 428625"/>
                <a:gd name="connsiteX44" fmla="*/ 2002631 w 2002631"/>
                <a:gd name="connsiteY44" fmla="*/ 207169 h 428625"/>
                <a:gd name="connsiteX45" fmla="*/ 2002631 w 2002631"/>
                <a:gd name="connsiteY45" fmla="*/ 238125 h 428625"/>
                <a:gd name="connsiteX46" fmla="*/ 1985962 w 2002631"/>
                <a:gd name="connsiteY46" fmla="*/ 259556 h 428625"/>
                <a:gd name="connsiteX47" fmla="*/ 1964531 w 2002631"/>
                <a:gd name="connsiteY47" fmla="*/ 273844 h 428625"/>
                <a:gd name="connsiteX48" fmla="*/ 1912143 w 2002631"/>
                <a:gd name="connsiteY48" fmla="*/ 280988 h 428625"/>
                <a:gd name="connsiteX49" fmla="*/ 1709737 w 2002631"/>
                <a:gd name="connsiteY49" fmla="*/ 278606 h 428625"/>
                <a:gd name="connsiteX50" fmla="*/ 1300162 w 2002631"/>
                <a:gd name="connsiteY50" fmla="*/ 29765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1" h="428625">
                  <a:moveTo>
                    <a:pt x="1300162" y="297656"/>
                  </a:moveTo>
                  <a:lnTo>
                    <a:pt x="907256" y="345281"/>
                  </a:lnTo>
                  <a:lnTo>
                    <a:pt x="719137" y="366713"/>
                  </a:lnTo>
                  <a:lnTo>
                    <a:pt x="497681" y="390525"/>
                  </a:lnTo>
                  <a:lnTo>
                    <a:pt x="307181" y="428625"/>
                  </a:lnTo>
                  <a:lnTo>
                    <a:pt x="288131" y="428625"/>
                  </a:lnTo>
                  <a:lnTo>
                    <a:pt x="252412" y="407194"/>
                  </a:lnTo>
                  <a:lnTo>
                    <a:pt x="183356" y="352425"/>
                  </a:lnTo>
                  <a:lnTo>
                    <a:pt x="119062" y="288131"/>
                  </a:lnTo>
                  <a:lnTo>
                    <a:pt x="66675" y="230981"/>
                  </a:lnTo>
                  <a:lnTo>
                    <a:pt x="30956" y="173831"/>
                  </a:lnTo>
                  <a:lnTo>
                    <a:pt x="2381" y="128588"/>
                  </a:lnTo>
                  <a:lnTo>
                    <a:pt x="0" y="100013"/>
                  </a:lnTo>
                  <a:lnTo>
                    <a:pt x="7143" y="76200"/>
                  </a:lnTo>
                  <a:lnTo>
                    <a:pt x="14287" y="64294"/>
                  </a:lnTo>
                  <a:lnTo>
                    <a:pt x="28575" y="64294"/>
                  </a:lnTo>
                  <a:lnTo>
                    <a:pt x="47625" y="71438"/>
                  </a:lnTo>
                  <a:lnTo>
                    <a:pt x="85725" y="111919"/>
                  </a:lnTo>
                  <a:lnTo>
                    <a:pt x="123825" y="150019"/>
                  </a:lnTo>
                  <a:lnTo>
                    <a:pt x="157162" y="173831"/>
                  </a:lnTo>
                  <a:lnTo>
                    <a:pt x="195262" y="195263"/>
                  </a:lnTo>
                  <a:lnTo>
                    <a:pt x="240506" y="211931"/>
                  </a:lnTo>
                  <a:lnTo>
                    <a:pt x="278606" y="223838"/>
                  </a:lnTo>
                  <a:lnTo>
                    <a:pt x="316706" y="228600"/>
                  </a:lnTo>
                  <a:lnTo>
                    <a:pt x="361950" y="233363"/>
                  </a:lnTo>
                  <a:lnTo>
                    <a:pt x="411956" y="233363"/>
                  </a:lnTo>
                  <a:lnTo>
                    <a:pt x="507206" y="230981"/>
                  </a:lnTo>
                  <a:lnTo>
                    <a:pt x="638175" y="219075"/>
                  </a:lnTo>
                  <a:lnTo>
                    <a:pt x="931068" y="185738"/>
                  </a:lnTo>
                  <a:lnTo>
                    <a:pt x="1090612" y="164306"/>
                  </a:lnTo>
                  <a:lnTo>
                    <a:pt x="1204912" y="142875"/>
                  </a:lnTo>
                  <a:lnTo>
                    <a:pt x="1302543" y="130969"/>
                  </a:lnTo>
                  <a:lnTo>
                    <a:pt x="1409700" y="107156"/>
                  </a:lnTo>
                  <a:lnTo>
                    <a:pt x="1614487" y="50006"/>
                  </a:lnTo>
                  <a:lnTo>
                    <a:pt x="1631156" y="33338"/>
                  </a:lnTo>
                  <a:lnTo>
                    <a:pt x="1659731" y="14288"/>
                  </a:lnTo>
                  <a:lnTo>
                    <a:pt x="1700212" y="0"/>
                  </a:lnTo>
                  <a:lnTo>
                    <a:pt x="1728787" y="0"/>
                  </a:lnTo>
                  <a:lnTo>
                    <a:pt x="1774031" y="11906"/>
                  </a:lnTo>
                  <a:lnTo>
                    <a:pt x="1835943" y="38100"/>
                  </a:lnTo>
                  <a:lnTo>
                    <a:pt x="1883568" y="66675"/>
                  </a:lnTo>
                  <a:lnTo>
                    <a:pt x="1914525" y="90488"/>
                  </a:lnTo>
                  <a:lnTo>
                    <a:pt x="1950243" y="126206"/>
                  </a:lnTo>
                  <a:lnTo>
                    <a:pt x="1985962" y="161925"/>
                  </a:lnTo>
                  <a:lnTo>
                    <a:pt x="2002631" y="207169"/>
                  </a:lnTo>
                  <a:lnTo>
                    <a:pt x="2002631" y="238125"/>
                  </a:lnTo>
                  <a:lnTo>
                    <a:pt x="1985962" y="259556"/>
                  </a:lnTo>
                  <a:lnTo>
                    <a:pt x="1964531" y="273844"/>
                  </a:lnTo>
                  <a:lnTo>
                    <a:pt x="1912143" y="280988"/>
                  </a:lnTo>
                  <a:lnTo>
                    <a:pt x="1709737" y="278606"/>
                  </a:lnTo>
                  <a:lnTo>
                    <a:pt x="1300162" y="2976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">
              <a:extLst>
                <a:ext uri="{FF2B5EF4-FFF2-40B4-BE49-F238E27FC236}">
                  <a16:creationId xmlns:a16="http://schemas.microsoft.com/office/drawing/2014/main" id="{B874F773-1963-4DC2-B04C-EE179CBFEBC4}"/>
                </a:ext>
              </a:extLst>
            </p:cNvPr>
            <p:cNvSpPr/>
            <p:nvPr/>
          </p:nvSpPr>
          <p:spPr>
            <a:xfrm>
              <a:off x="3727450" y="4487863"/>
              <a:ext cx="2568575" cy="474662"/>
            </a:xfrm>
            <a:custGeom>
              <a:avLst/>
              <a:gdLst>
                <a:gd name="connsiteX0" fmla="*/ 1626394 w 2569369"/>
                <a:gd name="connsiteY0" fmla="*/ 261938 h 473869"/>
                <a:gd name="connsiteX1" fmla="*/ 1269207 w 2569369"/>
                <a:gd name="connsiteY1" fmla="*/ 297657 h 473869"/>
                <a:gd name="connsiteX2" fmla="*/ 957263 w 2569369"/>
                <a:gd name="connsiteY2" fmla="*/ 347663 h 473869"/>
                <a:gd name="connsiteX3" fmla="*/ 669132 w 2569369"/>
                <a:gd name="connsiteY3" fmla="*/ 392907 h 473869"/>
                <a:gd name="connsiteX4" fmla="*/ 521494 w 2569369"/>
                <a:gd name="connsiteY4" fmla="*/ 419100 h 473869"/>
                <a:gd name="connsiteX5" fmla="*/ 461963 w 2569369"/>
                <a:gd name="connsiteY5" fmla="*/ 433388 h 473869"/>
                <a:gd name="connsiteX6" fmla="*/ 357188 w 2569369"/>
                <a:gd name="connsiteY6" fmla="*/ 473869 h 473869"/>
                <a:gd name="connsiteX7" fmla="*/ 338138 w 2569369"/>
                <a:gd name="connsiteY7" fmla="*/ 473869 h 473869"/>
                <a:gd name="connsiteX8" fmla="*/ 290513 w 2569369"/>
                <a:gd name="connsiteY8" fmla="*/ 457200 h 473869"/>
                <a:gd name="connsiteX9" fmla="*/ 207169 w 2569369"/>
                <a:gd name="connsiteY9" fmla="*/ 411957 h 473869"/>
                <a:gd name="connsiteX10" fmla="*/ 157163 w 2569369"/>
                <a:gd name="connsiteY10" fmla="*/ 378619 h 473869"/>
                <a:gd name="connsiteX11" fmla="*/ 102394 w 2569369"/>
                <a:gd name="connsiteY11" fmla="*/ 328613 h 473869"/>
                <a:gd name="connsiteX12" fmla="*/ 69057 w 2569369"/>
                <a:gd name="connsiteY12" fmla="*/ 295275 h 473869"/>
                <a:gd name="connsiteX13" fmla="*/ 33338 w 2569369"/>
                <a:gd name="connsiteY13" fmla="*/ 250032 h 473869"/>
                <a:gd name="connsiteX14" fmla="*/ 9525 w 2569369"/>
                <a:gd name="connsiteY14" fmla="*/ 214313 h 473869"/>
                <a:gd name="connsiteX15" fmla="*/ 0 w 2569369"/>
                <a:gd name="connsiteY15" fmla="*/ 188119 h 473869"/>
                <a:gd name="connsiteX16" fmla="*/ 2382 w 2569369"/>
                <a:gd name="connsiteY16" fmla="*/ 159544 h 473869"/>
                <a:gd name="connsiteX17" fmla="*/ 11907 w 2569369"/>
                <a:gd name="connsiteY17" fmla="*/ 150019 h 473869"/>
                <a:gd name="connsiteX18" fmla="*/ 35719 w 2569369"/>
                <a:gd name="connsiteY18" fmla="*/ 150019 h 473869"/>
                <a:gd name="connsiteX19" fmla="*/ 109538 w 2569369"/>
                <a:gd name="connsiteY19" fmla="*/ 190500 h 473869"/>
                <a:gd name="connsiteX20" fmla="*/ 209550 w 2569369"/>
                <a:gd name="connsiteY20" fmla="*/ 235744 h 473869"/>
                <a:gd name="connsiteX21" fmla="*/ 264319 w 2569369"/>
                <a:gd name="connsiteY21" fmla="*/ 259557 h 473869"/>
                <a:gd name="connsiteX22" fmla="*/ 295275 w 2569369"/>
                <a:gd name="connsiteY22" fmla="*/ 264319 h 473869"/>
                <a:gd name="connsiteX23" fmla="*/ 352425 w 2569369"/>
                <a:gd name="connsiteY23" fmla="*/ 266700 h 473869"/>
                <a:gd name="connsiteX24" fmla="*/ 435769 w 2569369"/>
                <a:gd name="connsiteY24" fmla="*/ 259557 h 473869"/>
                <a:gd name="connsiteX25" fmla="*/ 557213 w 2569369"/>
                <a:gd name="connsiteY25" fmla="*/ 238125 h 473869"/>
                <a:gd name="connsiteX26" fmla="*/ 842963 w 2569369"/>
                <a:gd name="connsiteY26" fmla="*/ 192882 h 473869"/>
                <a:gd name="connsiteX27" fmla="*/ 1045369 w 2569369"/>
                <a:gd name="connsiteY27" fmla="*/ 164307 h 473869"/>
                <a:gd name="connsiteX28" fmla="*/ 1335882 w 2569369"/>
                <a:gd name="connsiteY28" fmla="*/ 119063 h 473869"/>
                <a:gd name="connsiteX29" fmla="*/ 1557338 w 2569369"/>
                <a:gd name="connsiteY29" fmla="*/ 97632 h 473869"/>
                <a:gd name="connsiteX30" fmla="*/ 1897857 w 2569369"/>
                <a:gd name="connsiteY30" fmla="*/ 61913 h 473869"/>
                <a:gd name="connsiteX31" fmla="*/ 1990725 w 2569369"/>
                <a:gd name="connsiteY31" fmla="*/ 54769 h 473869"/>
                <a:gd name="connsiteX32" fmla="*/ 2016919 w 2569369"/>
                <a:gd name="connsiteY32" fmla="*/ 33338 h 473869"/>
                <a:gd name="connsiteX33" fmla="*/ 2040732 w 2569369"/>
                <a:gd name="connsiteY33" fmla="*/ 16669 h 473869"/>
                <a:gd name="connsiteX34" fmla="*/ 2069307 w 2569369"/>
                <a:gd name="connsiteY34" fmla="*/ 4763 h 473869"/>
                <a:gd name="connsiteX35" fmla="*/ 2105025 w 2569369"/>
                <a:gd name="connsiteY35" fmla="*/ 0 h 473869"/>
                <a:gd name="connsiteX36" fmla="*/ 2150269 w 2569369"/>
                <a:gd name="connsiteY36" fmla="*/ 7144 h 473869"/>
                <a:gd name="connsiteX37" fmla="*/ 2238375 w 2569369"/>
                <a:gd name="connsiteY37" fmla="*/ 26194 h 473869"/>
                <a:gd name="connsiteX38" fmla="*/ 2345532 w 2569369"/>
                <a:gd name="connsiteY38" fmla="*/ 57150 h 473869"/>
                <a:gd name="connsiteX39" fmla="*/ 2424113 w 2569369"/>
                <a:gd name="connsiteY39" fmla="*/ 88107 h 473869"/>
                <a:gd name="connsiteX40" fmla="*/ 2483644 w 2569369"/>
                <a:gd name="connsiteY40" fmla="*/ 119063 h 473869"/>
                <a:gd name="connsiteX41" fmla="*/ 2514600 w 2569369"/>
                <a:gd name="connsiteY41" fmla="*/ 140494 h 473869"/>
                <a:gd name="connsiteX42" fmla="*/ 2543175 w 2569369"/>
                <a:gd name="connsiteY42" fmla="*/ 169069 h 473869"/>
                <a:gd name="connsiteX43" fmla="*/ 2559844 w 2569369"/>
                <a:gd name="connsiteY43" fmla="*/ 192882 h 473869"/>
                <a:gd name="connsiteX44" fmla="*/ 2569369 w 2569369"/>
                <a:gd name="connsiteY44" fmla="*/ 216694 h 473869"/>
                <a:gd name="connsiteX45" fmla="*/ 2564607 w 2569369"/>
                <a:gd name="connsiteY45" fmla="*/ 245269 h 473869"/>
                <a:gd name="connsiteX46" fmla="*/ 2538413 w 2569369"/>
                <a:gd name="connsiteY46" fmla="*/ 264319 h 473869"/>
                <a:gd name="connsiteX47" fmla="*/ 2500313 w 2569369"/>
                <a:gd name="connsiteY47" fmla="*/ 276225 h 473869"/>
                <a:gd name="connsiteX48" fmla="*/ 2431257 w 2569369"/>
                <a:gd name="connsiteY48" fmla="*/ 273844 h 473869"/>
                <a:gd name="connsiteX49" fmla="*/ 2271713 w 2569369"/>
                <a:gd name="connsiteY49" fmla="*/ 259557 h 473869"/>
                <a:gd name="connsiteX50" fmla="*/ 2035969 w 2569369"/>
                <a:gd name="connsiteY50" fmla="*/ 254794 h 473869"/>
                <a:gd name="connsiteX51" fmla="*/ 1762125 w 2569369"/>
                <a:gd name="connsiteY51" fmla="*/ 257175 h 473869"/>
                <a:gd name="connsiteX52" fmla="*/ 1626394 w 2569369"/>
                <a:gd name="connsiteY52" fmla="*/ 2619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9369" h="473869">
                  <a:moveTo>
                    <a:pt x="1626394" y="261938"/>
                  </a:moveTo>
                  <a:lnTo>
                    <a:pt x="1269207" y="297657"/>
                  </a:lnTo>
                  <a:lnTo>
                    <a:pt x="957263" y="347663"/>
                  </a:lnTo>
                  <a:lnTo>
                    <a:pt x="669132" y="392907"/>
                  </a:lnTo>
                  <a:lnTo>
                    <a:pt x="521494" y="419100"/>
                  </a:lnTo>
                  <a:lnTo>
                    <a:pt x="461963" y="433388"/>
                  </a:lnTo>
                  <a:lnTo>
                    <a:pt x="357188" y="473869"/>
                  </a:lnTo>
                  <a:lnTo>
                    <a:pt x="338138" y="473869"/>
                  </a:lnTo>
                  <a:lnTo>
                    <a:pt x="290513" y="457200"/>
                  </a:lnTo>
                  <a:lnTo>
                    <a:pt x="207169" y="411957"/>
                  </a:lnTo>
                  <a:lnTo>
                    <a:pt x="157163" y="378619"/>
                  </a:lnTo>
                  <a:lnTo>
                    <a:pt x="102394" y="328613"/>
                  </a:lnTo>
                  <a:lnTo>
                    <a:pt x="69057" y="295275"/>
                  </a:lnTo>
                  <a:lnTo>
                    <a:pt x="33338" y="250032"/>
                  </a:lnTo>
                  <a:lnTo>
                    <a:pt x="9525" y="214313"/>
                  </a:lnTo>
                  <a:lnTo>
                    <a:pt x="0" y="188119"/>
                  </a:lnTo>
                  <a:lnTo>
                    <a:pt x="2382" y="159544"/>
                  </a:lnTo>
                  <a:lnTo>
                    <a:pt x="11907" y="150019"/>
                  </a:lnTo>
                  <a:lnTo>
                    <a:pt x="35719" y="150019"/>
                  </a:lnTo>
                  <a:lnTo>
                    <a:pt x="109538" y="190500"/>
                  </a:lnTo>
                  <a:lnTo>
                    <a:pt x="209550" y="235744"/>
                  </a:lnTo>
                  <a:lnTo>
                    <a:pt x="264319" y="259557"/>
                  </a:lnTo>
                  <a:lnTo>
                    <a:pt x="295275" y="264319"/>
                  </a:lnTo>
                  <a:lnTo>
                    <a:pt x="352425" y="266700"/>
                  </a:lnTo>
                  <a:lnTo>
                    <a:pt x="435769" y="259557"/>
                  </a:lnTo>
                  <a:lnTo>
                    <a:pt x="557213" y="238125"/>
                  </a:lnTo>
                  <a:lnTo>
                    <a:pt x="842963" y="192882"/>
                  </a:lnTo>
                  <a:lnTo>
                    <a:pt x="1045369" y="164307"/>
                  </a:lnTo>
                  <a:lnTo>
                    <a:pt x="1335882" y="119063"/>
                  </a:lnTo>
                  <a:lnTo>
                    <a:pt x="1557338" y="97632"/>
                  </a:lnTo>
                  <a:lnTo>
                    <a:pt x="1897857" y="61913"/>
                  </a:lnTo>
                  <a:lnTo>
                    <a:pt x="1990725" y="54769"/>
                  </a:lnTo>
                  <a:lnTo>
                    <a:pt x="2016919" y="33338"/>
                  </a:lnTo>
                  <a:lnTo>
                    <a:pt x="2040732" y="16669"/>
                  </a:lnTo>
                  <a:lnTo>
                    <a:pt x="2069307" y="4763"/>
                  </a:lnTo>
                  <a:lnTo>
                    <a:pt x="2105025" y="0"/>
                  </a:lnTo>
                  <a:lnTo>
                    <a:pt x="2150269" y="7144"/>
                  </a:lnTo>
                  <a:lnTo>
                    <a:pt x="2238375" y="26194"/>
                  </a:lnTo>
                  <a:lnTo>
                    <a:pt x="2345532" y="57150"/>
                  </a:lnTo>
                  <a:lnTo>
                    <a:pt x="2424113" y="88107"/>
                  </a:lnTo>
                  <a:lnTo>
                    <a:pt x="2483644" y="119063"/>
                  </a:lnTo>
                  <a:lnTo>
                    <a:pt x="2514600" y="140494"/>
                  </a:lnTo>
                  <a:lnTo>
                    <a:pt x="2543175" y="169069"/>
                  </a:lnTo>
                  <a:lnTo>
                    <a:pt x="2559844" y="192882"/>
                  </a:lnTo>
                  <a:lnTo>
                    <a:pt x="2569369" y="216694"/>
                  </a:lnTo>
                  <a:lnTo>
                    <a:pt x="2564607" y="245269"/>
                  </a:lnTo>
                  <a:lnTo>
                    <a:pt x="2538413" y="264319"/>
                  </a:lnTo>
                  <a:lnTo>
                    <a:pt x="2500313" y="276225"/>
                  </a:lnTo>
                  <a:lnTo>
                    <a:pt x="2431257" y="273844"/>
                  </a:lnTo>
                  <a:lnTo>
                    <a:pt x="2271713" y="259557"/>
                  </a:lnTo>
                  <a:lnTo>
                    <a:pt x="2035969" y="254794"/>
                  </a:lnTo>
                  <a:lnTo>
                    <a:pt x="1762125" y="257175"/>
                  </a:lnTo>
                  <a:lnTo>
                    <a:pt x="1626394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1CB2BA79-9DC6-41CB-A313-42CA4FCFC160}"/>
                </a:ext>
              </a:extLst>
            </p:cNvPr>
            <p:cNvSpPr/>
            <p:nvPr/>
          </p:nvSpPr>
          <p:spPr>
            <a:xfrm>
              <a:off x="3703638" y="4164013"/>
              <a:ext cx="1444625" cy="1720850"/>
            </a:xfrm>
            <a:custGeom>
              <a:avLst/>
              <a:gdLst>
                <a:gd name="connsiteX0" fmla="*/ 807244 w 1445419"/>
                <a:gd name="connsiteY0" fmla="*/ 1331119 h 1719263"/>
                <a:gd name="connsiteX1" fmla="*/ 633412 w 1445419"/>
                <a:gd name="connsiteY1" fmla="*/ 1454944 h 1719263"/>
                <a:gd name="connsiteX2" fmla="*/ 483394 w 1445419"/>
                <a:gd name="connsiteY2" fmla="*/ 1543050 h 1719263"/>
                <a:gd name="connsiteX3" fmla="*/ 314325 w 1445419"/>
                <a:gd name="connsiteY3" fmla="*/ 1621632 h 1719263"/>
                <a:gd name="connsiteX4" fmla="*/ 128587 w 1445419"/>
                <a:gd name="connsiteY4" fmla="*/ 1693069 h 1719263"/>
                <a:gd name="connsiteX5" fmla="*/ 59531 w 1445419"/>
                <a:gd name="connsiteY5" fmla="*/ 1716882 h 1719263"/>
                <a:gd name="connsiteX6" fmla="*/ 35719 w 1445419"/>
                <a:gd name="connsiteY6" fmla="*/ 1719263 h 1719263"/>
                <a:gd name="connsiteX7" fmla="*/ 14287 w 1445419"/>
                <a:gd name="connsiteY7" fmla="*/ 1719263 h 1719263"/>
                <a:gd name="connsiteX8" fmla="*/ 2381 w 1445419"/>
                <a:gd name="connsiteY8" fmla="*/ 1709738 h 1719263"/>
                <a:gd name="connsiteX9" fmla="*/ 0 w 1445419"/>
                <a:gd name="connsiteY9" fmla="*/ 1695450 h 1719263"/>
                <a:gd name="connsiteX10" fmla="*/ 9525 w 1445419"/>
                <a:gd name="connsiteY10" fmla="*/ 1674019 h 1719263"/>
                <a:gd name="connsiteX11" fmla="*/ 28575 w 1445419"/>
                <a:gd name="connsiteY11" fmla="*/ 1654969 h 1719263"/>
                <a:gd name="connsiteX12" fmla="*/ 71437 w 1445419"/>
                <a:gd name="connsiteY12" fmla="*/ 1631157 h 1719263"/>
                <a:gd name="connsiteX13" fmla="*/ 128587 w 1445419"/>
                <a:gd name="connsiteY13" fmla="*/ 1602582 h 1719263"/>
                <a:gd name="connsiteX14" fmla="*/ 216694 w 1445419"/>
                <a:gd name="connsiteY14" fmla="*/ 1554957 h 1719263"/>
                <a:gd name="connsiteX15" fmla="*/ 342900 w 1445419"/>
                <a:gd name="connsiteY15" fmla="*/ 1473994 h 1719263"/>
                <a:gd name="connsiteX16" fmla="*/ 461962 w 1445419"/>
                <a:gd name="connsiteY16" fmla="*/ 1388269 h 1719263"/>
                <a:gd name="connsiteX17" fmla="*/ 581025 w 1445419"/>
                <a:gd name="connsiteY17" fmla="*/ 1288257 h 1719263"/>
                <a:gd name="connsiteX18" fmla="*/ 661987 w 1445419"/>
                <a:gd name="connsiteY18" fmla="*/ 1214438 h 1719263"/>
                <a:gd name="connsiteX19" fmla="*/ 745331 w 1445419"/>
                <a:gd name="connsiteY19" fmla="*/ 1121569 h 1719263"/>
                <a:gd name="connsiteX20" fmla="*/ 814387 w 1445419"/>
                <a:gd name="connsiteY20" fmla="*/ 1035844 h 1719263"/>
                <a:gd name="connsiteX21" fmla="*/ 883444 w 1445419"/>
                <a:gd name="connsiteY21" fmla="*/ 933450 h 1719263"/>
                <a:gd name="connsiteX22" fmla="*/ 947737 w 1445419"/>
                <a:gd name="connsiteY22" fmla="*/ 821532 h 1719263"/>
                <a:gd name="connsiteX23" fmla="*/ 1021556 w 1445419"/>
                <a:gd name="connsiteY23" fmla="*/ 650082 h 1719263"/>
                <a:gd name="connsiteX24" fmla="*/ 1064419 w 1445419"/>
                <a:gd name="connsiteY24" fmla="*/ 481013 h 1719263"/>
                <a:gd name="connsiteX25" fmla="*/ 1102519 w 1445419"/>
                <a:gd name="connsiteY25" fmla="*/ 326232 h 1719263"/>
                <a:gd name="connsiteX26" fmla="*/ 1109662 w 1445419"/>
                <a:gd name="connsiteY26" fmla="*/ 269082 h 1719263"/>
                <a:gd name="connsiteX27" fmla="*/ 1109662 w 1445419"/>
                <a:gd name="connsiteY27" fmla="*/ 221457 h 1719263"/>
                <a:gd name="connsiteX28" fmla="*/ 1100137 w 1445419"/>
                <a:gd name="connsiteY28" fmla="*/ 171450 h 1719263"/>
                <a:gd name="connsiteX29" fmla="*/ 1088231 w 1445419"/>
                <a:gd name="connsiteY29" fmla="*/ 126207 h 1719263"/>
                <a:gd name="connsiteX30" fmla="*/ 1019175 w 1445419"/>
                <a:gd name="connsiteY30" fmla="*/ 19050 h 1719263"/>
                <a:gd name="connsiteX31" fmla="*/ 1169194 w 1445419"/>
                <a:gd name="connsiteY31" fmla="*/ 0 h 1719263"/>
                <a:gd name="connsiteX32" fmla="*/ 1335881 w 1445419"/>
                <a:gd name="connsiteY32" fmla="*/ 138113 h 1719263"/>
                <a:gd name="connsiteX33" fmla="*/ 1404937 w 1445419"/>
                <a:gd name="connsiteY33" fmla="*/ 197644 h 1719263"/>
                <a:gd name="connsiteX34" fmla="*/ 1428750 w 1445419"/>
                <a:gd name="connsiteY34" fmla="*/ 219075 h 1719263"/>
                <a:gd name="connsiteX35" fmla="*/ 1440656 w 1445419"/>
                <a:gd name="connsiteY35" fmla="*/ 238125 h 1719263"/>
                <a:gd name="connsiteX36" fmla="*/ 1445419 w 1445419"/>
                <a:gd name="connsiteY36" fmla="*/ 266700 h 1719263"/>
                <a:gd name="connsiteX37" fmla="*/ 1433512 w 1445419"/>
                <a:gd name="connsiteY37" fmla="*/ 304800 h 1719263"/>
                <a:gd name="connsiteX38" fmla="*/ 1404937 w 1445419"/>
                <a:gd name="connsiteY38" fmla="*/ 333375 h 1719263"/>
                <a:gd name="connsiteX39" fmla="*/ 1378744 w 1445419"/>
                <a:gd name="connsiteY39" fmla="*/ 352425 h 1719263"/>
                <a:gd name="connsiteX40" fmla="*/ 1371600 w 1445419"/>
                <a:gd name="connsiteY40" fmla="*/ 364332 h 1719263"/>
                <a:gd name="connsiteX41" fmla="*/ 1350169 w 1445419"/>
                <a:gd name="connsiteY41" fmla="*/ 452438 h 1719263"/>
                <a:gd name="connsiteX42" fmla="*/ 1297781 w 1445419"/>
                <a:gd name="connsiteY42" fmla="*/ 652463 h 1719263"/>
                <a:gd name="connsiteX43" fmla="*/ 1281112 w 1445419"/>
                <a:gd name="connsiteY43" fmla="*/ 697707 h 1719263"/>
                <a:gd name="connsiteX44" fmla="*/ 1245394 w 1445419"/>
                <a:gd name="connsiteY44" fmla="*/ 778669 h 1719263"/>
                <a:gd name="connsiteX45" fmla="*/ 1150144 w 1445419"/>
                <a:gd name="connsiteY45" fmla="*/ 942975 h 1719263"/>
                <a:gd name="connsiteX46" fmla="*/ 1066800 w 1445419"/>
                <a:gd name="connsiteY46" fmla="*/ 1069182 h 1719263"/>
                <a:gd name="connsiteX47" fmla="*/ 988219 w 1445419"/>
                <a:gd name="connsiteY47" fmla="*/ 1162050 h 1719263"/>
                <a:gd name="connsiteX48" fmla="*/ 807244 w 1445419"/>
                <a:gd name="connsiteY48" fmla="*/ 1331119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419" h="1719263">
                  <a:moveTo>
                    <a:pt x="807244" y="1331119"/>
                  </a:moveTo>
                  <a:lnTo>
                    <a:pt x="633412" y="1454944"/>
                  </a:lnTo>
                  <a:lnTo>
                    <a:pt x="483394" y="1543050"/>
                  </a:lnTo>
                  <a:lnTo>
                    <a:pt x="314325" y="1621632"/>
                  </a:lnTo>
                  <a:lnTo>
                    <a:pt x="128587" y="1693069"/>
                  </a:lnTo>
                  <a:lnTo>
                    <a:pt x="59531" y="1716882"/>
                  </a:lnTo>
                  <a:lnTo>
                    <a:pt x="35719" y="1719263"/>
                  </a:lnTo>
                  <a:lnTo>
                    <a:pt x="14287" y="1719263"/>
                  </a:lnTo>
                  <a:lnTo>
                    <a:pt x="2381" y="1709738"/>
                  </a:lnTo>
                  <a:lnTo>
                    <a:pt x="0" y="1695450"/>
                  </a:lnTo>
                  <a:lnTo>
                    <a:pt x="9525" y="1674019"/>
                  </a:lnTo>
                  <a:lnTo>
                    <a:pt x="28575" y="1654969"/>
                  </a:lnTo>
                  <a:lnTo>
                    <a:pt x="71437" y="1631157"/>
                  </a:lnTo>
                  <a:lnTo>
                    <a:pt x="128587" y="1602582"/>
                  </a:lnTo>
                  <a:lnTo>
                    <a:pt x="216694" y="1554957"/>
                  </a:lnTo>
                  <a:lnTo>
                    <a:pt x="342900" y="1473994"/>
                  </a:lnTo>
                  <a:lnTo>
                    <a:pt x="461962" y="1388269"/>
                  </a:lnTo>
                  <a:lnTo>
                    <a:pt x="581025" y="1288257"/>
                  </a:lnTo>
                  <a:lnTo>
                    <a:pt x="661987" y="1214438"/>
                  </a:lnTo>
                  <a:lnTo>
                    <a:pt x="745331" y="1121569"/>
                  </a:lnTo>
                  <a:lnTo>
                    <a:pt x="814387" y="1035844"/>
                  </a:lnTo>
                  <a:lnTo>
                    <a:pt x="883444" y="933450"/>
                  </a:lnTo>
                  <a:lnTo>
                    <a:pt x="947737" y="821532"/>
                  </a:lnTo>
                  <a:lnTo>
                    <a:pt x="1021556" y="650082"/>
                  </a:lnTo>
                  <a:lnTo>
                    <a:pt x="1064419" y="481013"/>
                  </a:lnTo>
                  <a:lnTo>
                    <a:pt x="1102519" y="326232"/>
                  </a:lnTo>
                  <a:lnTo>
                    <a:pt x="1109662" y="269082"/>
                  </a:lnTo>
                  <a:lnTo>
                    <a:pt x="1109662" y="221457"/>
                  </a:lnTo>
                  <a:lnTo>
                    <a:pt x="1100137" y="171450"/>
                  </a:lnTo>
                  <a:lnTo>
                    <a:pt x="1088231" y="126207"/>
                  </a:lnTo>
                  <a:lnTo>
                    <a:pt x="1019175" y="19050"/>
                  </a:lnTo>
                  <a:lnTo>
                    <a:pt x="1169194" y="0"/>
                  </a:lnTo>
                  <a:lnTo>
                    <a:pt x="1335881" y="138113"/>
                  </a:lnTo>
                  <a:lnTo>
                    <a:pt x="1404937" y="197644"/>
                  </a:lnTo>
                  <a:lnTo>
                    <a:pt x="1428750" y="219075"/>
                  </a:lnTo>
                  <a:lnTo>
                    <a:pt x="1440656" y="238125"/>
                  </a:lnTo>
                  <a:lnTo>
                    <a:pt x="1445419" y="266700"/>
                  </a:lnTo>
                  <a:lnTo>
                    <a:pt x="1433512" y="304800"/>
                  </a:lnTo>
                  <a:lnTo>
                    <a:pt x="1404937" y="333375"/>
                  </a:lnTo>
                  <a:lnTo>
                    <a:pt x="1378744" y="352425"/>
                  </a:lnTo>
                  <a:lnTo>
                    <a:pt x="1371600" y="364332"/>
                  </a:lnTo>
                  <a:lnTo>
                    <a:pt x="1350169" y="452438"/>
                  </a:lnTo>
                  <a:lnTo>
                    <a:pt x="1297781" y="652463"/>
                  </a:lnTo>
                  <a:lnTo>
                    <a:pt x="1281112" y="697707"/>
                  </a:lnTo>
                  <a:lnTo>
                    <a:pt x="1245394" y="778669"/>
                  </a:lnTo>
                  <a:lnTo>
                    <a:pt x="1150144" y="942975"/>
                  </a:lnTo>
                  <a:lnTo>
                    <a:pt x="1066800" y="1069182"/>
                  </a:lnTo>
                  <a:lnTo>
                    <a:pt x="988219" y="1162050"/>
                  </a:lnTo>
                  <a:lnTo>
                    <a:pt x="807244" y="1331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CF1F9E5C-55A5-474C-8ED4-9AA90FBA35B4}"/>
                </a:ext>
              </a:extLst>
            </p:cNvPr>
            <p:cNvSpPr/>
            <p:nvPr/>
          </p:nvSpPr>
          <p:spPr>
            <a:xfrm>
              <a:off x="4981575" y="5072063"/>
              <a:ext cx="1009650" cy="812800"/>
            </a:xfrm>
            <a:custGeom>
              <a:avLst/>
              <a:gdLst>
                <a:gd name="connsiteX0" fmla="*/ 609600 w 1009650"/>
                <a:gd name="connsiteY0" fmla="*/ 452437 h 812006"/>
                <a:gd name="connsiteX1" fmla="*/ 481013 w 1009650"/>
                <a:gd name="connsiteY1" fmla="*/ 333375 h 812006"/>
                <a:gd name="connsiteX2" fmla="*/ 404813 w 1009650"/>
                <a:gd name="connsiteY2" fmla="*/ 271462 h 812006"/>
                <a:gd name="connsiteX3" fmla="*/ 333375 w 1009650"/>
                <a:gd name="connsiteY3" fmla="*/ 219075 h 812006"/>
                <a:gd name="connsiteX4" fmla="*/ 264319 w 1009650"/>
                <a:gd name="connsiteY4" fmla="*/ 173831 h 812006"/>
                <a:gd name="connsiteX5" fmla="*/ 202406 w 1009650"/>
                <a:gd name="connsiteY5" fmla="*/ 138112 h 812006"/>
                <a:gd name="connsiteX6" fmla="*/ 130969 w 1009650"/>
                <a:gd name="connsiteY6" fmla="*/ 104775 h 812006"/>
                <a:gd name="connsiteX7" fmla="*/ 28575 w 1009650"/>
                <a:gd name="connsiteY7" fmla="*/ 76200 h 812006"/>
                <a:gd name="connsiteX8" fmla="*/ 9525 w 1009650"/>
                <a:gd name="connsiteY8" fmla="*/ 59531 h 812006"/>
                <a:gd name="connsiteX9" fmla="*/ 0 w 1009650"/>
                <a:gd name="connsiteY9" fmla="*/ 35718 h 812006"/>
                <a:gd name="connsiteX10" fmla="*/ 2381 w 1009650"/>
                <a:gd name="connsiteY10" fmla="*/ 19050 h 812006"/>
                <a:gd name="connsiteX11" fmla="*/ 19050 w 1009650"/>
                <a:gd name="connsiteY11" fmla="*/ 7143 h 812006"/>
                <a:gd name="connsiteX12" fmla="*/ 54769 w 1009650"/>
                <a:gd name="connsiteY12" fmla="*/ 0 h 812006"/>
                <a:gd name="connsiteX13" fmla="*/ 90488 w 1009650"/>
                <a:gd name="connsiteY13" fmla="*/ 2381 h 812006"/>
                <a:gd name="connsiteX14" fmla="*/ 211931 w 1009650"/>
                <a:gd name="connsiteY14" fmla="*/ 30956 h 812006"/>
                <a:gd name="connsiteX15" fmla="*/ 373856 w 1009650"/>
                <a:gd name="connsiteY15" fmla="*/ 76200 h 812006"/>
                <a:gd name="connsiteX16" fmla="*/ 528638 w 1009650"/>
                <a:gd name="connsiteY16" fmla="*/ 126206 h 812006"/>
                <a:gd name="connsiteX17" fmla="*/ 673894 w 1009650"/>
                <a:gd name="connsiteY17" fmla="*/ 185737 h 812006"/>
                <a:gd name="connsiteX18" fmla="*/ 788194 w 1009650"/>
                <a:gd name="connsiteY18" fmla="*/ 245268 h 812006"/>
                <a:gd name="connsiteX19" fmla="*/ 902494 w 1009650"/>
                <a:gd name="connsiteY19" fmla="*/ 319087 h 812006"/>
                <a:gd name="connsiteX20" fmla="*/ 933450 w 1009650"/>
                <a:gd name="connsiteY20" fmla="*/ 361950 h 812006"/>
                <a:gd name="connsiteX21" fmla="*/ 962025 w 1009650"/>
                <a:gd name="connsiteY21" fmla="*/ 416718 h 812006"/>
                <a:gd name="connsiteX22" fmla="*/ 983456 w 1009650"/>
                <a:gd name="connsiteY22" fmla="*/ 469106 h 812006"/>
                <a:gd name="connsiteX23" fmla="*/ 1000125 w 1009650"/>
                <a:gd name="connsiteY23" fmla="*/ 528637 h 812006"/>
                <a:gd name="connsiteX24" fmla="*/ 1009650 w 1009650"/>
                <a:gd name="connsiteY24" fmla="*/ 595312 h 812006"/>
                <a:gd name="connsiteX25" fmla="*/ 1009650 w 1009650"/>
                <a:gd name="connsiteY25" fmla="*/ 654843 h 812006"/>
                <a:gd name="connsiteX26" fmla="*/ 1002506 w 1009650"/>
                <a:gd name="connsiteY26" fmla="*/ 709612 h 812006"/>
                <a:gd name="connsiteX27" fmla="*/ 988219 w 1009650"/>
                <a:gd name="connsiteY27" fmla="*/ 747712 h 812006"/>
                <a:gd name="connsiteX28" fmla="*/ 971550 w 1009650"/>
                <a:gd name="connsiteY28" fmla="*/ 781050 h 812006"/>
                <a:gd name="connsiteX29" fmla="*/ 952500 w 1009650"/>
                <a:gd name="connsiteY29" fmla="*/ 800100 h 812006"/>
                <a:gd name="connsiteX30" fmla="*/ 916781 w 1009650"/>
                <a:gd name="connsiteY30" fmla="*/ 809625 h 812006"/>
                <a:gd name="connsiteX31" fmla="*/ 892969 w 1009650"/>
                <a:gd name="connsiteY31" fmla="*/ 812006 h 812006"/>
                <a:gd name="connsiteX32" fmla="*/ 864394 w 1009650"/>
                <a:gd name="connsiteY32" fmla="*/ 795337 h 812006"/>
                <a:gd name="connsiteX33" fmla="*/ 828675 w 1009650"/>
                <a:gd name="connsiteY33" fmla="*/ 764381 h 812006"/>
                <a:gd name="connsiteX34" fmla="*/ 783431 w 1009650"/>
                <a:gd name="connsiteY34" fmla="*/ 707231 h 812006"/>
                <a:gd name="connsiteX35" fmla="*/ 735806 w 1009650"/>
                <a:gd name="connsiteY35" fmla="*/ 633412 h 812006"/>
                <a:gd name="connsiteX36" fmla="*/ 688181 w 1009650"/>
                <a:gd name="connsiteY36" fmla="*/ 542925 h 812006"/>
                <a:gd name="connsiteX37" fmla="*/ 673894 w 1009650"/>
                <a:gd name="connsiteY37" fmla="*/ 514350 h 812006"/>
                <a:gd name="connsiteX38" fmla="*/ 609600 w 1009650"/>
                <a:gd name="connsiteY38" fmla="*/ 452437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9650" h="812006">
                  <a:moveTo>
                    <a:pt x="609600" y="452437"/>
                  </a:moveTo>
                  <a:lnTo>
                    <a:pt x="481013" y="333375"/>
                  </a:lnTo>
                  <a:lnTo>
                    <a:pt x="404813" y="271462"/>
                  </a:lnTo>
                  <a:lnTo>
                    <a:pt x="333375" y="219075"/>
                  </a:lnTo>
                  <a:lnTo>
                    <a:pt x="264319" y="173831"/>
                  </a:lnTo>
                  <a:lnTo>
                    <a:pt x="202406" y="138112"/>
                  </a:lnTo>
                  <a:lnTo>
                    <a:pt x="130969" y="104775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2381" y="19050"/>
                  </a:lnTo>
                  <a:lnTo>
                    <a:pt x="19050" y="7143"/>
                  </a:lnTo>
                  <a:lnTo>
                    <a:pt x="54769" y="0"/>
                  </a:lnTo>
                  <a:lnTo>
                    <a:pt x="90488" y="2381"/>
                  </a:lnTo>
                  <a:lnTo>
                    <a:pt x="211931" y="30956"/>
                  </a:lnTo>
                  <a:lnTo>
                    <a:pt x="373856" y="76200"/>
                  </a:lnTo>
                  <a:lnTo>
                    <a:pt x="528638" y="126206"/>
                  </a:lnTo>
                  <a:lnTo>
                    <a:pt x="673894" y="185737"/>
                  </a:lnTo>
                  <a:lnTo>
                    <a:pt x="788194" y="245268"/>
                  </a:lnTo>
                  <a:lnTo>
                    <a:pt x="902494" y="319087"/>
                  </a:lnTo>
                  <a:lnTo>
                    <a:pt x="933450" y="361950"/>
                  </a:lnTo>
                  <a:lnTo>
                    <a:pt x="962025" y="416718"/>
                  </a:lnTo>
                  <a:lnTo>
                    <a:pt x="983456" y="469106"/>
                  </a:lnTo>
                  <a:lnTo>
                    <a:pt x="1000125" y="528637"/>
                  </a:lnTo>
                  <a:lnTo>
                    <a:pt x="1009650" y="595312"/>
                  </a:lnTo>
                  <a:lnTo>
                    <a:pt x="1009650" y="654843"/>
                  </a:lnTo>
                  <a:lnTo>
                    <a:pt x="1002506" y="709612"/>
                  </a:lnTo>
                  <a:lnTo>
                    <a:pt x="988219" y="747712"/>
                  </a:lnTo>
                  <a:lnTo>
                    <a:pt x="971550" y="781050"/>
                  </a:lnTo>
                  <a:lnTo>
                    <a:pt x="952500" y="800100"/>
                  </a:lnTo>
                  <a:lnTo>
                    <a:pt x="916781" y="809625"/>
                  </a:lnTo>
                  <a:lnTo>
                    <a:pt x="892969" y="812006"/>
                  </a:lnTo>
                  <a:lnTo>
                    <a:pt x="864394" y="795337"/>
                  </a:lnTo>
                  <a:lnTo>
                    <a:pt x="828675" y="764381"/>
                  </a:lnTo>
                  <a:lnTo>
                    <a:pt x="783431" y="707231"/>
                  </a:lnTo>
                  <a:lnTo>
                    <a:pt x="735806" y="633412"/>
                  </a:lnTo>
                  <a:lnTo>
                    <a:pt x="688181" y="542925"/>
                  </a:lnTo>
                  <a:lnTo>
                    <a:pt x="673894" y="514350"/>
                  </a:lnTo>
                  <a:lnTo>
                    <a:pt x="609600" y="452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3BBA52C4-8435-4F9E-8A80-CB0F05844A34}"/>
              </a:ext>
            </a:extLst>
          </p:cNvPr>
          <p:cNvGrpSpPr/>
          <p:nvPr/>
        </p:nvGrpSpPr>
        <p:grpSpPr>
          <a:xfrm>
            <a:off x="2779713" y="1495425"/>
            <a:ext cx="4156075" cy="4708525"/>
            <a:chOff x="2779713" y="1495425"/>
            <a:chExt cx="4156075" cy="4708525"/>
          </a:xfrm>
        </p:grpSpPr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DE3652AC-4AEA-4638-BC8B-ABE720541A22}"/>
                </a:ext>
              </a:extLst>
            </p:cNvPr>
            <p:cNvSpPr/>
            <p:nvPr/>
          </p:nvSpPr>
          <p:spPr>
            <a:xfrm>
              <a:off x="3841750" y="3135313"/>
              <a:ext cx="723900" cy="742950"/>
            </a:xfrm>
            <a:custGeom>
              <a:avLst/>
              <a:gdLst>
                <a:gd name="connsiteX0" fmla="*/ 452438 w 723900"/>
                <a:gd name="connsiteY0" fmla="*/ 523875 h 742950"/>
                <a:gd name="connsiteX1" fmla="*/ 390525 w 723900"/>
                <a:gd name="connsiteY1" fmla="*/ 426244 h 742950"/>
                <a:gd name="connsiteX2" fmla="*/ 342900 w 723900"/>
                <a:gd name="connsiteY2" fmla="*/ 364332 h 742950"/>
                <a:gd name="connsiteX3" fmla="*/ 285750 w 723900"/>
                <a:gd name="connsiteY3" fmla="*/ 300038 h 742950"/>
                <a:gd name="connsiteX4" fmla="*/ 226219 w 723900"/>
                <a:gd name="connsiteY4" fmla="*/ 238125 h 742950"/>
                <a:gd name="connsiteX5" fmla="*/ 154782 w 723900"/>
                <a:gd name="connsiteY5" fmla="*/ 171450 h 742950"/>
                <a:gd name="connsiteX6" fmla="*/ 73819 w 723900"/>
                <a:gd name="connsiteY6" fmla="*/ 104775 h 742950"/>
                <a:gd name="connsiteX7" fmla="*/ 28575 w 723900"/>
                <a:gd name="connsiteY7" fmla="*/ 71438 h 742950"/>
                <a:gd name="connsiteX8" fmla="*/ 11907 w 723900"/>
                <a:gd name="connsiteY8" fmla="*/ 54769 h 742950"/>
                <a:gd name="connsiteX9" fmla="*/ 0 w 723900"/>
                <a:gd name="connsiteY9" fmla="*/ 33338 h 742950"/>
                <a:gd name="connsiteX10" fmla="*/ 4763 w 723900"/>
                <a:gd name="connsiteY10" fmla="*/ 14288 h 742950"/>
                <a:gd name="connsiteX11" fmla="*/ 16669 w 723900"/>
                <a:gd name="connsiteY11" fmla="*/ 7144 h 742950"/>
                <a:gd name="connsiteX12" fmla="*/ 38100 w 723900"/>
                <a:gd name="connsiteY12" fmla="*/ 2382 h 742950"/>
                <a:gd name="connsiteX13" fmla="*/ 54769 w 723900"/>
                <a:gd name="connsiteY13" fmla="*/ 0 h 742950"/>
                <a:gd name="connsiteX14" fmla="*/ 104775 w 723900"/>
                <a:gd name="connsiteY14" fmla="*/ 11907 h 742950"/>
                <a:gd name="connsiteX15" fmla="*/ 238125 w 723900"/>
                <a:gd name="connsiteY15" fmla="*/ 64294 h 742950"/>
                <a:gd name="connsiteX16" fmla="*/ 366713 w 723900"/>
                <a:gd name="connsiteY16" fmla="*/ 119063 h 742950"/>
                <a:gd name="connsiteX17" fmla="*/ 507207 w 723900"/>
                <a:gd name="connsiteY17" fmla="*/ 190500 h 742950"/>
                <a:gd name="connsiteX18" fmla="*/ 621507 w 723900"/>
                <a:gd name="connsiteY18" fmla="*/ 250032 h 742950"/>
                <a:gd name="connsiteX19" fmla="*/ 645319 w 723900"/>
                <a:gd name="connsiteY19" fmla="*/ 285750 h 742950"/>
                <a:gd name="connsiteX20" fmla="*/ 678657 w 723900"/>
                <a:gd name="connsiteY20" fmla="*/ 335757 h 742950"/>
                <a:gd name="connsiteX21" fmla="*/ 709613 w 723900"/>
                <a:gd name="connsiteY21" fmla="*/ 407194 h 742950"/>
                <a:gd name="connsiteX22" fmla="*/ 719138 w 723900"/>
                <a:gd name="connsiteY22" fmla="*/ 459582 h 742950"/>
                <a:gd name="connsiteX23" fmla="*/ 723900 w 723900"/>
                <a:gd name="connsiteY23" fmla="*/ 502444 h 742950"/>
                <a:gd name="connsiteX24" fmla="*/ 723900 w 723900"/>
                <a:gd name="connsiteY24" fmla="*/ 564357 h 742950"/>
                <a:gd name="connsiteX25" fmla="*/ 716757 w 723900"/>
                <a:gd name="connsiteY25" fmla="*/ 619125 h 742950"/>
                <a:gd name="connsiteX26" fmla="*/ 704850 w 723900"/>
                <a:gd name="connsiteY26" fmla="*/ 661988 h 742950"/>
                <a:gd name="connsiteX27" fmla="*/ 681038 w 723900"/>
                <a:gd name="connsiteY27" fmla="*/ 704850 h 742950"/>
                <a:gd name="connsiteX28" fmla="*/ 657225 w 723900"/>
                <a:gd name="connsiteY28" fmla="*/ 731044 h 742950"/>
                <a:gd name="connsiteX29" fmla="*/ 635794 w 723900"/>
                <a:gd name="connsiteY29" fmla="*/ 742950 h 742950"/>
                <a:gd name="connsiteX30" fmla="*/ 616744 w 723900"/>
                <a:gd name="connsiteY30" fmla="*/ 742950 h 742950"/>
                <a:gd name="connsiteX31" fmla="*/ 578644 w 723900"/>
                <a:gd name="connsiteY31" fmla="*/ 723900 h 742950"/>
                <a:gd name="connsiteX32" fmla="*/ 552450 w 723900"/>
                <a:gd name="connsiteY32" fmla="*/ 700088 h 742950"/>
                <a:gd name="connsiteX33" fmla="*/ 531019 w 723900"/>
                <a:gd name="connsiteY33" fmla="*/ 666750 h 742950"/>
                <a:gd name="connsiteX34" fmla="*/ 502444 w 723900"/>
                <a:gd name="connsiteY34" fmla="*/ 609600 h 742950"/>
                <a:gd name="connsiteX35" fmla="*/ 452438 w 723900"/>
                <a:gd name="connsiteY35" fmla="*/ 5238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3900" h="742950">
                  <a:moveTo>
                    <a:pt x="452438" y="523875"/>
                  </a:moveTo>
                  <a:lnTo>
                    <a:pt x="390525" y="426244"/>
                  </a:lnTo>
                  <a:lnTo>
                    <a:pt x="342900" y="364332"/>
                  </a:lnTo>
                  <a:lnTo>
                    <a:pt x="285750" y="300038"/>
                  </a:lnTo>
                  <a:lnTo>
                    <a:pt x="226219" y="238125"/>
                  </a:lnTo>
                  <a:lnTo>
                    <a:pt x="154782" y="171450"/>
                  </a:lnTo>
                  <a:lnTo>
                    <a:pt x="73819" y="104775"/>
                  </a:lnTo>
                  <a:lnTo>
                    <a:pt x="28575" y="71438"/>
                  </a:lnTo>
                  <a:lnTo>
                    <a:pt x="11907" y="54769"/>
                  </a:lnTo>
                  <a:lnTo>
                    <a:pt x="0" y="33338"/>
                  </a:lnTo>
                  <a:lnTo>
                    <a:pt x="4763" y="14288"/>
                  </a:lnTo>
                  <a:lnTo>
                    <a:pt x="16669" y="7144"/>
                  </a:lnTo>
                  <a:lnTo>
                    <a:pt x="38100" y="2382"/>
                  </a:lnTo>
                  <a:lnTo>
                    <a:pt x="54769" y="0"/>
                  </a:lnTo>
                  <a:lnTo>
                    <a:pt x="104775" y="11907"/>
                  </a:lnTo>
                  <a:lnTo>
                    <a:pt x="238125" y="64294"/>
                  </a:lnTo>
                  <a:lnTo>
                    <a:pt x="366713" y="119063"/>
                  </a:lnTo>
                  <a:lnTo>
                    <a:pt x="507207" y="190500"/>
                  </a:lnTo>
                  <a:lnTo>
                    <a:pt x="621507" y="250032"/>
                  </a:lnTo>
                  <a:lnTo>
                    <a:pt x="645319" y="285750"/>
                  </a:lnTo>
                  <a:lnTo>
                    <a:pt x="678657" y="335757"/>
                  </a:lnTo>
                  <a:lnTo>
                    <a:pt x="709613" y="407194"/>
                  </a:lnTo>
                  <a:lnTo>
                    <a:pt x="719138" y="459582"/>
                  </a:lnTo>
                  <a:lnTo>
                    <a:pt x="723900" y="502444"/>
                  </a:lnTo>
                  <a:lnTo>
                    <a:pt x="723900" y="564357"/>
                  </a:lnTo>
                  <a:lnTo>
                    <a:pt x="716757" y="619125"/>
                  </a:lnTo>
                  <a:lnTo>
                    <a:pt x="704850" y="661988"/>
                  </a:lnTo>
                  <a:lnTo>
                    <a:pt x="681038" y="704850"/>
                  </a:lnTo>
                  <a:lnTo>
                    <a:pt x="657225" y="731044"/>
                  </a:lnTo>
                  <a:lnTo>
                    <a:pt x="635794" y="742950"/>
                  </a:lnTo>
                  <a:lnTo>
                    <a:pt x="616744" y="742950"/>
                  </a:lnTo>
                  <a:lnTo>
                    <a:pt x="578644" y="723900"/>
                  </a:lnTo>
                  <a:lnTo>
                    <a:pt x="552450" y="700088"/>
                  </a:lnTo>
                  <a:lnTo>
                    <a:pt x="531019" y="666750"/>
                  </a:lnTo>
                  <a:lnTo>
                    <a:pt x="502444" y="609600"/>
                  </a:lnTo>
                  <a:lnTo>
                    <a:pt x="452438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B5BFB3FA-EEEF-4EF0-AF27-A2D62A868F96}"/>
                </a:ext>
              </a:extLst>
            </p:cNvPr>
            <p:cNvSpPr/>
            <p:nvPr/>
          </p:nvSpPr>
          <p:spPr>
            <a:xfrm rot="16200000">
              <a:off x="781050" y="3613151"/>
              <a:ext cx="4454525" cy="457200"/>
            </a:xfrm>
            <a:custGeom>
              <a:avLst/>
              <a:gdLst>
                <a:gd name="connsiteX0" fmla="*/ 2373782 w 4454957"/>
                <a:gd name="connsiteY0" fmla="*/ 387705 h 457200"/>
                <a:gd name="connsiteX1" fmla="*/ 384048 w 4454957"/>
                <a:gd name="connsiteY1" fmla="*/ 336499 h 457200"/>
                <a:gd name="connsiteX2" fmla="*/ 245059 w 4454957"/>
                <a:gd name="connsiteY2" fmla="*/ 336499 h 457200"/>
                <a:gd name="connsiteX3" fmla="*/ 197510 w 4454957"/>
                <a:gd name="connsiteY3" fmla="*/ 329184 h 457200"/>
                <a:gd name="connsiteX4" fmla="*/ 153619 w 4454957"/>
                <a:gd name="connsiteY4" fmla="*/ 314553 h 457200"/>
                <a:gd name="connsiteX5" fmla="*/ 102413 w 4454957"/>
                <a:gd name="connsiteY5" fmla="*/ 288950 h 457200"/>
                <a:gd name="connsiteX6" fmla="*/ 51206 w 4454957"/>
                <a:gd name="connsiteY6" fmla="*/ 252374 h 457200"/>
                <a:gd name="connsiteX7" fmla="*/ 14630 w 4454957"/>
                <a:gd name="connsiteY7" fmla="*/ 219456 h 457200"/>
                <a:gd name="connsiteX8" fmla="*/ 0 w 4454957"/>
                <a:gd name="connsiteY8" fmla="*/ 186537 h 457200"/>
                <a:gd name="connsiteX9" fmla="*/ 7315 w 4454957"/>
                <a:gd name="connsiteY9" fmla="*/ 146304 h 457200"/>
                <a:gd name="connsiteX10" fmla="*/ 25603 w 4454957"/>
                <a:gd name="connsiteY10" fmla="*/ 124358 h 457200"/>
                <a:gd name="connsiteX11" fmla="*/ 69494 w 4454957"/>
                <a:gd name="connsiteY11" fmla="*/ 91440 h 457200"/>
                <a:gd name="connsiteX12" fmla="*/ 138989 w 4454957"/>
                <a:gd name="connsiteY12" fmla="*/ 62179 h 457200"/>
                <a:gd name="connsiteX13" fmla="*/ 226771 w 4454957"/>
                <a:gd name="connsiteY13" fmla="*/ 40233 h 457200"/>
                <a:gd name="connsiteX14" fmla="*/ 299923 w 4454957"/>
                <a:gd name="connsiteY14" fmla="*/ 21945 h 457200"/>
                <a:gd name="connsiteX15" fmla="*/ 409651 w 4454957"/>
                <a:gd name="connsiteY15" fmla="*/ 0 h 457200"/>
                <a:gd name="connsiteX16" fmla="*/ 446227 w 4454957"/>
                <a:gd name="connsiteY16" fmla="*/ 10973 h 457200"/>
                <a:gd name="connsiteX17" fmla="*/ 526694 w 4454957"/>
                <a:gd name="connsiteY17" fmla="*/ 36576 h 457200"/>
                <a:gd name="connsiteX18" fmla="*/ 662025 w 4454957"/>
                <a:gd name="connsiteY18" fmla="*/ 69494 h 457200"/>
                <a:gd name="connsiteX19" fmla="*/ 782726 w 4454957"/>
                <a:gd name="connsiteY19" fmla="*/ 91440 h 457200"/>
                <a:gd name="connsiteX20" fmla="*/ 903427 w 4454957"/>
                <a:gd name="connsiteY20" fmla="*/ 109728 h 457200"/>
                <a:gd name="connsiteX21" fmla="*/ 1115568 w 4454957"/>
                <a:gd name="connsiteY21" fmla="*/ 124358 h 457200"/>
                <a:gd name="connsiteX22" fmla="*/ 1463040 w 4454957"/>
                <a:gd name="connsiteY22" fmla="*/ 138989 h 457200"/>
                <a:gd name="connsiteX23" fmla="*/ 2008022 w 4454957"/>
                <a:gd name="connsiteY23" fmla="*/ 157277 h 457200"/>
                <a:gd name="connsiteX24" fmla="*/ 2688336 w 4454957"/>
                <a:gd name="connsiteY24" fmla="*/ 179222 h 457200"/>
                <a:gd name="connsiteX25" fmla="*/ 3591763 w 4454957"/>
                <a:gd name="connsiteY25" fmla="*/ 179222 h 457200"/>
                <a:gd name="connsiteX26" fmla="*/ 4045305 w 4454957"/>
                <a:gd name="connsiteY26" fmla="*/ 175565 h 457200"/>
                <a:gd name="connsiteX27" fmla="*/ 4107485 w 4454957"/>
                <a:gd name="connsiteY27" fmla="*/ 171907 h 457200"/>
                <a:gd name="connsiteX28" fmla="*/ 4191609 w 4454957"/>
                <a:gd name="connsiteY28" fmla="*/ 153619 h 457200"/>
                <a:gd name="connsiteX29" fmla="*/ 4294022 w 4454957"/>
                <a:gd name="connsiteY29" fmla="*/ 120701 h 457200"/>
                <a:gd name="connsiteX30" fmla="*/ 4400093 w 4454957"/>
                <a:gd name="connsiteY30" fmla="*/ 73152 h 457200"/>
                <a:gd name="connsiteX31" fmla="*/ 4425696 w 4454957"/>
                <a:gd name="connsiteY31" fmla="*/ 69494 h 457200"/>
                <a:gd name="connsiteX32" fmla="*/ 4443984 w 4454957"/>
                <a:gd name="connsiteY32" fmla="*/ 73152 h 457200"/>
                <a:gd name="connsiteX33" fmla="*/ 4451299 w 4454957"/>
                <a:gd name="connsiteY33" fmla="*/ 87782 h 457200"/>
                <a:gd name="connsiteX34" fmla="*/ 4454957 w 4454957"/>
                <a:gd name="connsiteY34" fmla="*/ 106070 h 457200"/>
                <a:gd name="connsiteX35" fmla="*/ 4447641 w 4454957"/>
                <a:gd name="connsiteY35" fmla="*/ 142646 h 457200"/>
                <a:gd name="connsiteX36" fmla="*/ 4418381 w 4454957"/>
                <a:gd name="connsiteY36" fmla="*/ 234086 h 457200"/>
                <a:gd name="connsiteX37" fmla="*/ 4367174 w 4454957"/>
                <a:gd name="connsiteY37" fmla="*/ 336499 h 457200"/>
                <a:gd name="connsiteX38" fmla="*/ 4286707 w 4454957"/>
                <a:gd name="connsiteY38" fmla="*/ 457200 h 457200"/>
                <a:gd name="connsiteX39" fmla="*/ 4118457 w 4454957"/>
                <a:gd name="connsiteY39" fmla="*/ 416966 h 457200"/>
                <a:gd name="connsiteX40" fmla="*/ 3668573 w 4454957"/>
                <a:gd name="connsiteY40" fmla="*/ 420624 h 457200"/>
                <a:gd name="connsiteX41" fmla="*/ 3035808 w 4454957"/>
                <a:gd name="connsiteY41" fmla="*/ 420624 h 457200"/>
                <a:gd name="connsiteX42" fmla="*/ 2922422 w 4454957"/>
                <a:gd name="connsiteY42" fmla="*/ 398678 h 457200"/>
                <a:gd name="connsiteX43" fmla="*/ 2373782 w 4454957"/>
                <a:gd name="connsiteY43" fmla="*/ 38770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4957" h="457200">
                  <a:moveTo>
                    <a:pt x="2373782" y="387705"/>
                  </a:moveTo>
                  <a:lnTo>
                    <a:pt x="384048" y="336499"/>
                  </a:lnTo>
                  <a:lnTo>
                    <a:pt x="245059" y="336499"/>
                  </a:lnTo>
                  <a:lnTo>
                    <a:pt x="197510" y="329184"/>
                  </a:lnTo>
                  <a:lnTo>
                    <a:pt x="153619" y="314553"/>
                  </a:lnTo>
                  <a:lnTo>
                    <a:pt x="102413" y="288950"/>
                  </a:lnTo>
                  <a:lnTo>
                    <a:pt x="51206" y="252374"/>
                  </a:lnTo>
                  <a:lnTo>
                    <a:pt x="14630" y="219456"/>
                  </a:lnTo>
                  <a:lnTo>
                    <a:pt x="0" y="186537"/>
                  </a:lnTo>
                  <a:lnTo>
                    <a:pt x="7315" y="146304"/>
                  </a:lnTo>
                  <a:lnTo>
                    <a:pt x="25603" y="124358"/>
                  </a:lnTo>
                  <a:lnTo>
                    <a:pt x="69494" y="91440"/>
                  </a:lnTo>
                  <a:lnTo>
                    <a:pt x="138989" y="62179"/>
                  </a:lnTo>
                  <a:lnTo>
                    <a:pt x="226771" y="40233"/>
                  </a:lnTo>
                  <a:lnTo>
                    <a:pt x="299923" y="21945"/>
                  </a:lnTo>
                  <a:lnTo>
                    <a:pt x="409651" y="0"/>
                  </a:lnTo>
                  <a:lnTo>
                    <a:pt x="446227" y="10973"/>
                  </a:lnTo>
                  <a:lnTo>
                    <a:pt x="526694" y="36576"/>
                  </a:lnTo>
                  <a:lnTo>
                    <a:pt x="662025" y="69494"/>
                  </a:lnTo>
                  <a:lnTo>
                    <a:pt x="782726" y="91440"/>
                  </a:lnTo>
                  <a:lnTo>
                    <a:pt x="903427" y="109728"/>
                  </a:lnTo>
                  <a:lnTo>
                    <a:pt x="1115568" y="124358"/>
                  </a:lnTo>
                  <a:lnTo>
                    <a:pt x="1463040" y="138989"/>
                  </a:lnTo>
                  <a:lnTo>
                    <a:pt x="2008022" y="157277"/>
                  </a:lnTo>
                  <a:lnTo>
                    <a:pt x="2688336" y="179222"/>
                  </a:lnTo>
                  <a:lnTo>
                    <a:pt x="3591763" y="179222"/>
                  </a:lnTo>
                  <a:lnTo>
                    <a:pt x="4045305" y="175565"/>
                  </a:lnTo>
                  <a:lnTo>
                    <a:pt x="4107485" y="171907"/>
                  </a:lnTo>
                  <a:lnTo>
                    <a:pt x="4191609" y="153619"/>
                  </a:lnTo>
                  <a:lnTo>
                    <a:pt x="4294022" y="120701"/>
                  </a:lnTo>
                  <a:lnTo>
                    <a:pt x="4400093" y="73152"/>
                  </a:lnTo>
                  <a:lnTo>
                    <a:pt x="4425696" y="69494"/>
                  </a:lnTo>
                  <a:lnTo>
                    <a:pt x="4443984" y="73152"/>
                  </a:lnTo>
                  <a:lnTo>
                    <a:pt x="4451299" y="87782"/>
                  </a:lnTo>
                  <a:lnTo>
                    <a:pt x="4454957" y="106070"/>
                  </a:lnTo>
                  <a:lnTo>
                    <a:pt x="4447641" y="142646"/>
                  </a:lnTo>
                  <a:lnTo>
                    <a:pt x="4418381" y="234086"/>
                  </a:lnTo>
                  <a:lnTo>
                    <a:pt x="4367174" y="336499"/>
                  </a:lnTo>
                  <a:lnTo>
                    <a:pt x="4286707" y="457200"/>
                  </a:lnTo>
                  <a:lnTo>
                    <a:pt x="4118457" y="416966"/>
                  </a:lnTo>
                  <a:lnTo>
                    <a:pt x="3668573" y="420624"/>
                  </a:lnTo>
                  <a:lnTo>
                    <a:pt x="3035808" y="420624"/>
                  </a:lnTo>
                  <a:lnTo>
                    <a:pt x="2922422" y="398678"/>
                  </a:lnTo>
                  <a:lnTo>
                    <a:pt x="2373782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7DA89789-8EA7-4AE8-BE76-1F8E6206F9A8}"/>
                </a:ext>
              </a:extLst>
            </p:cNvPr>
            <p:cNvSpPr/>
            <p:nvPr/>
          </p:nvSpPr>
          <p:spPr>
            <a:xfrm>
              <a:off x="3081338" y="1590675"/>
              <a:ext cx="1460500" cy="1495425"/>
            </a:xfrm>
            <a:custGeom>
              <a:avLst/>
              <a:gdLst>
                <a:gd name="connsiteX0" fmla="*/ 652462 w 1459706"/>
                <a:gd name="connsiteY0" fmla="*/ 271463 h 1495425"/>
                <a:gd name="connsiteX1" fmla="*/ 33337 w 1459706"/>
                <a:gd name="connsiteY1" fmla="*/ 383381 h 1495425"/>
                <a:gd name="connsiteX2" fmla="*/ 0 w 1459706"/>
                <a:gd name="connsiteY2" fmla="*/ 204788 h 1495425"/>
                <a:gd name="connsiteX3" fmla="*/ 276225 w 1459706"/>
                <a:gd name="connsiteY3" fmla="*/ 159544 h 1495425"/>
                <a:gd name="connsiteX4" fmla="*/ 554831 w 1459706"/>
                <a:gd name="connsiteY4" fmla="*/ 114300 h 1495425"/>
                <a:gd name="connsiteX5" fmla="*/ 921543 w 1459706"/>
                <a:gd name="connsiteY5" fmla="*/ 52388 h 1495425"/>
                <a:gd name="connsiteX6" fmla="*/ 969168 w 1459706"/>
                <a:gd name="connsiteY6" fmla="*/ 28575 h 1495425"/>
                <a:gd name="connsiteX7" fmla="*/ 997743 w 1459706"/>
                <a:gd name="connsiteY7" fmla="*/ 16669 h 1495425"/>
                <a:gd name="connsiteX8" fmla="*/ 1028700 w 1459706"/>
                <a:gd name="connsiteY8" fmla="*/ 7144 h 1495425"/>
                <a:gd name="connsiteX9" fmla="*/ 1052512 w 1459706"/>
                <a:gd name="connsiteY9" fmla="*/ 0 h 1495425"/>
                <a:gd name="connsiteX10" fmla="*/ 1088231 w 1459706"/>
                <a:gd name="connsiteY10" fmla="*/ 0 h 1495425"/>
                <a:gd name="connsiteX11" fmla="*/ 1131093 w 1459706"/>
                <a:gd name="connsiteY11" fmla="*/ 4763 h 1495425"/>
                <a:gd name="connsiteX12" fmla="*/ 1219200 w 1459706"/>
                <a:gd name="connsiteY12" fmla="*/ 35719 h 1495425"/>
                <a:gd name="connsiteX13" fmla="*/ 1278731 w 1459706"/>
                <a:gd name="connsiteY13" fmla="*/ 66675 h 1495425"/>
                <a:gd name="connsiteX14" fmla="*/ 1331118 w 1459706"/>
                <a:gd name="connsiteY14" fmla="*/ 102394 h 1495425"/>
                <a:gd name="connsiteX15" fmla="*/ 1393031 w 1459706"/>
                <a:gd name="connsiteY15" fmla="*/ 154781 h 1495425"/>
                <a:gd name="connsiteX16" fmla="*/ 1440656 w 1459706"/>
                <a:gd name="connsiteY16" fmla="*/ 204788 h 1495425"/>
                <a:gd name="connsiteX17" fmla="*/ 1454943 w 1459706"/>
                <a:gd name="connsiteY17" fmla="*/ 228600 h 1495425"/>
                <a:gd name="connsiteX18" fmla="*/ 1459706 w 1459706"/>
                <a:gd name="connsiteY18" fmla="*/ 259556 h 1495425"/>
                <a:gd name="connsiteX19" fmla="*/ 1447800 w 1459706"/>
                <a:gd name="connsiteY19" fmla="*/ 292894 h 1495425"/>
                <a:gd name="connsiteX20" fmla="*/ 1426368 w 1459706"/>
                <a:gd name="connsiteY20" fmla="*/ 311944 h 1495425"/>
                <a:gd name="connsiteX21" fmla="*/ 1404937 w 1459706"/>
                <a:gd name="connsiteY21" fmla="*/ 333375 h 1495425"/>
                <a:gd name="connsiteX22" fmla="*/ 1376362 w 1459706"/>
                <a:gd name="connsiteY22" fmla="*/ 392906 h 1495425"/>
                <a:gd name="connsiteX23" fmla="*/ 1354931 w 1459706"/>
                <a:gd name="connsiteY23" fmla="*/ 466725 h 1495425"/>
                <a:gd name="connsiteX24" fmla="*/ 1345406 w 1459706"/>
                <a:gd name="connsiteY24" fmla="*/ 542925 h 1495425"/>
                <a:gd name="connsiteX25" fmla="*/ 1307306 w 1459706"/>
                <a:gd name="connsiteY25" fmla="*/ 852488 h 1495425"/>
                <a:gd name="connsiteX26" fmla="*/ 1238250 w 1459706"/>
                <a:gd name="connsiteY26" fmla="*/ 1433513 h 1495425"/>
                <a:gd name="connsiteX27" fmla="*/ 1202531 w 1459706"/>
                <a:gd name="connsiteY27" fmla="*/ 1459706 h 1495425"/>
                <a:gd name="connsiteX28" fmla="*/ 1152525 w 1459706"/>
                <a:gd name="connsiteY28" fmla="*/ 1493044 h 1495425"/>
                <a:gd name="connsiteX29" fmla="*/ 1123950 w 1459706"/>
                <a:gd name="connsiteY29" fmla="*/ 1495425 h 1495425"/>
                <a:gd name="connsiteX30" fmla="*/ 1090612 w 1459706"/>
                <a:gd name="connsiteY30" fmla="*/ 1490663 h 1495425"/>
                <a:gd name="connsiteX31" fmla="*/ 1062037 w 1459706"/>
                <a:gd name="connsiteY31" fmla="*/ 1476375 h 1495425"/>
                <a:gd name="connsiteX32" fmla="*/ 1021556 w 1459706"/>
                <a:gd name="connsiteY32" fmla="*/ 1440656 h 1495425"/>
                <a:gd name="connsiteX33" fmla="*/ 1042987 w 1459706"/>
                <a:gd name="connsiteY33" fmla="*/ 1252538 h 1495425"/>
                <a:gd name="connsiteX34" fmla="*/ 1083468 w 1459706"/>
                <a:gd name="connsiteY34" fmla="*/ 819150 h 1495425"/>
                <a:gd name="connsiteX35" fmla="*/ 1083468 w 1459706"/>
                <a:gd name="connsiteY35" fmla="*/ 626269 h 1495425"/>
                <a:gd name="connsiteX36" fmla="*/ 1081087 w 1459706"/>
                <a:gd name="connsiteY36" fmla="*/ 326231 h 1495425"/>
                <a:gd name="connsiteX37" fmla="*/ 1081087 w 1459706"/>
                <a:gd name="connsiteY37" fmla="*/ 264319 h 1495425"/>
                <a:gd name="connsiteX38" fmla="*/ 1076325 w 1459706"/>
                <a:gd name="connsiteY38" fmla="*/ 242888 h 1495425"/>
                <a:gd name="connsiteX39" fmla="*/ 1062037 w 1459706"/>
                <a:gd name="connsiteY39" fmla="*/ 226219 h 1495425"/>
                <a:gd name="connsiteX40" fmla="*/ 1035843 w 1459706"/>
                <a:gd name="connsiteY40" fmla="*/ 214313 h 1495425"/>
                <a:gd name="connsiteX41" fmla="*/ 978693 w 1459706"/>
                <a:gd name="connsiteY41" fmla="*/ 214313 h 1495425"/>
                <a:gd name="connsiteX42" fmla="*/ 652462 w 1459706"/>
                <a:gd name="connsiteY42" fmla="*/ 271463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59706" h="1495425">
                  <a:moveTo>
                    <a:pt x="652462" y="271463"/>
                  </a:moveTo>
                  <a:lnTo>
                    <a:pt x="33337" y="383381"/>
                  </a:lnTo>
                  <a:lnTo>
                    <a:pt x="0" y="204788"/>
                  </a:lnTo>
                  <a:lnTo>
                    <a:pt x="276225" y="159544"/>
                  </a:lnTo>
                  <a:lnTo>
                    <a:pt x="554831" y="114300"/>
                  </a:lnTo>
                  <a:lnTo>
                    <a:pt x="921543" y="52388"/>
                  </a:lnTo>
                  <a:lnTo>
                    <a:pt x="969168" y="28575"/>
                  </a:lnTo>
                  <a:lnTo>
                    <a:pt x="997743" y="16669"/>
                  </a:lnTo>
                  <a:lnTo>
                    <a:pt x="1028700" y="7144"/>
                  </a:lnTo>
                  <a:lnTo>
                    <a:pt x="1052512" y="0"/>
                  </a:lnTo>
                  <a:lnTo>
                    <a:pt x="1088231" y="0"/>
                  </a:lnTo>
                  <a:lnTo>
                    <a:pt x="1131093" y="4763"/>
                  </a:lnTo>
                  <a:lnTo>
                    <a:pt x="1219200" y="35719"/>
                  </a:lnTo>
                  <a:lnTo>
                    <a:pt x="1278731" y="66675"/>
                  </a:lnTo>
                  <a:lnTo>
                    <a:pt x="1331118" y="102394"/>
                  </a:lnTo>
                  <a:lnTo>
                    <a:pt x="1393031" y="154781"/>
                  </a:lnTo>
                  <a:lnTo>
                    <a:pt x="1440656" y="204788"/>
                  </a:lnTo>
                  <a:lnTo>
                    <a:pt x="1454943" y="228600"/>
                  </a:lnTo>
                  <a:lnTo>
                    <a:pt x="1459706" y="259556"/>
                  </a:lnTo>
                  <a:lnTo>
                    <a:pt x="1447800" y="292894"/>
                  </a:lnTo>
                  <a:lnTo>
                    <a:pt x="1426368" y="311944"/>
                  </a:lnTo>
                  <a:lnTo>
                    <a:pt x="1404937" y="333375"/>
                  </a:lnTo>
                  <a:lnTo>
                    <a:pt x="1376362" y="392906"/>
                  </a:lnTo>
                  <a:lnTo>
                    <a:pt x="1354931" y="466725"/>
                  </a:lnTo>
                  <a:lnTo>
                    <a:pt x="1345406" y="542925"/>
                  </a:lnTo>
                  <a:lnTo>
                    <a:pt x="1307306" y="852488"/>
                  </a:lnTo>
                  <a:lnTo>
                    <a:pt x="1238250" y="1433513"/>
                  </a:lnTo>
                  <a:lnTo>
                    <a:pt x="1202531" y="1459706"/>
                  </a:lnTo>
                  <a:lnTo>
                    <a:pt x="1152525" y="1493044"/>
                  </a:lnTo>
                  <a:lnTo>
                    <a:pt x="1123950" y="1495425"/>
                  </a:lnTo>
                  <a:lnTo>
                    <a:pt x="1090612" y="1490663"/>
                  </a:lnTo>
                  <a:lnTo>
                    <a:pt x="1062037" y="1476375"/>
                  </a:lnTo>
                  <a:lnTo>
                    <a:pt x="1021556" y="1440656"/>
                  </a:lnTo>
                  <a:lnTo>
                    <a:pt x="1042987" y="1252538"/>
                  </a:lnTo>
                  <a:lnTo>
                    <a:pt x="1083468" y="819150"/>
                  </a:lnTo>
                  <a:lnTo>
                    <a:pt x="1083468" y="626269"/>
                  </a:lnTo>
                  <a:cubicBezTo>
                    <a:pt x="1082674" y="526256"/>
                    <a:pt x="1081881" y="426244"/>
                    <a:pt x="1081087" y="326231"/>
                  </a:cubicBezTo>
                  <a:lnTo>
                    <a:pt x="1081087" y="264319"/>
                  </a:lnTo>
                  <a:lnTo>
                    <a:pt x="1076325" y="242888"/>
                  </a:lnTo>
                  <a:lnTo>
                    <a:pt x="1062037" y="226219"/>
                  </a:lnTo>
                  <a:lnTo>
                    <a:pt x="1035843" y="214313"/>
                  </a:lnTo>
                  <a:lnTo>
                    <a:pt x="978693" y="214313"/>
                  </a:lnTo>
                  <a:lnTo>
                    <a:pt x="6524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E96F0F49-1139-49BE-917A-4128DBFCCB55}"/>
                </a:ext>
              </a:extLst>
            </p:cNvPr>
            <p:cNvSpPr/>
            <p:nvPr/>
          </p:nvSpPr>
          <p:spPr>
            <a:xfrm>
              <a:off x="3128963" y="2227263"/>
              <a:ext cx="1082675" cy="323850"/>
            </a:xfrm>
            <a:custGeom>
              <a:avLst/>
              <a:gdLst>
                <a:gd name="connsiteX0" fmla="*/ 464343 w 1083468"/>
                <a:gd name="connsiteY0" fmla="*/ 252412 h 323850"/>
                <a:gd name="connsiteX1" fmla="*/ 11906 w 1083468"/>
                <a:gd name="connsiteY1" fmla="*/ 323850 h 323850"/>
                <a:gd name="connsiteX2" fmla="*/ 0 w 1083468"/>
                <a:gd name="connsiteY2" fmla="*/ 159544 h 323850"/>
                <a:gd name="connsiteX3" fmla="*/ 280987 w 1083468"/>
                <a:gd name="connsiteY3" fmla="*/ 116681 h 323850"/>
                <a:gd name="connsiteX4" fmla="*/ 511968 w 1083468"/>
                <a:gd name="connsiteY4" fmla="*/ 80962 h 323850"/>
                <a:gd name="connsiteX5" fmla="*/ 747712 w 1083468"/>
                <a:gd name="connsiteY5" fmla="*/ 47625 h 323850"/>
                <a:gd name="connsiteX6" fmla="*/ 802481 w 1083468"/>
                <a:gd name="connsiteY6" fmla="*/ 40481 h 323850"/>
                <a:gd name="connsiteX7" fmla="*/ 842962 w 1083468"/>
                <a:gd name="connsiteY7" fmla="*/ 28575 h 323850"/>
                <a:gd name="connsiteX8" fmla="*/ 888206 w 1083468"/>
                <a:gd name="connsiteY8" fmla="*/ 14287 h 323850"/>
                <a:gd name="connsiteX9" fmla="*/ 976312 w 1083468"/>
                <a:gd name="connsiteY9" fmla="*/ 2381 h 323850"/>
                <a:gd name="connsiteX10" fmla="*/ 1066800 w 1083468"/>
                <a:gd name="connsiteY10" fmla="*/ 0 h 323850"/>
                <a:gd name="connsiteX11" fmla="*/ 1083468 w 1083468"/>
                <a:gd name="connsiteY11" fmla="*/ 171450 h 323850"/>
                <a:gd name="connsiteX12" fmla="*/ 752475 w 1083468"/>
                <a:gd name="connsiteY12" fmla="*/ 214312 h 323850"/>
                <a:gd name="connsiteX13" fmla="*/ 464343 w 1083468"/>
                <a:gd name="connsiteY13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468" h="323850">
                  <a:moveTo>
                    <a:pt x="464343" y="252412"/>
                  </a:moveTo>
                  <a:lnTo>
                    <a:pt x="11906" y="323850"/>
                  </a:lnTo>
                  <a:lnTo>
                    <a:pt x="0" y="159544"/>
                  </a:lnTo>
                  <a:lnTo>
                    <a:pt x="280987" y="116681"/>
                  </a:lnTo>
                  <a:lnTo>
                    <a:pt x="511968" y="80962"/>
                  </a:lnTo>
                  <a:lnTo>
                    <a:pt x="747712" y="47625"/>
                  </a:lnTo>
                  <a:lnTo>
                    <a:pt x="802481" y="40481"/>
                  </a:lnTo>
                  <a:lnTo>
                    <a:pt x="842962" y="28575"/>
                  </a:lnTo>
                  <a:lnTo>
                    <a:pt x="888206" y="14287"/>
                  </a:lnTo>
                  <a:lnTo>
                    <a:pt x="976312" y="2381"/>
                  </a:lnTo>
                  <a:lnTo>
                    <a:pt x="1066800" y="0"/>
                  </a:lnTo>
                  <a:lnTo>
                    <a:pt x="1083468" y="171450"/>
                  </a:lnTo>
                  <a:lnTo>
                    <a:pt x="752475" y="214312"/>
                  </a:lnTo>
                  <a:lnTo>
                    <a:pt x="464343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6DABE42C-98BB-4C3D-BF70-E652269C58AD}"/>
                </a:ext>
              </a:extLst>
            </p:cNvPr>
            <p:cNvSpPr/>
            <p:nvPr/>
          </p:nvSpPr>
          <p:spPr>
            <a:xfrm>
              <a:off x="3119438" y="2840038"/>
              <a:ext cx="1057275" cy="307975"/>
            </a:xfrm>
            <a:custGeom>
              <a:avLst/>
              <a:gdLst>
                <a:gd name="connsiteX0" fmla="*/ 640556 w 1057275"/>
                <a:gd name="connsiteY0" fmla="*/ 204788 h 307182"/>
                <a:gd name="connsiteX1" fmla="*/ 297656 w 1057275"/>
                <a:gd name="connsiteY1" fmla="*/ 280988 h 307182"/>
                <a:gd name="connsiteX2" fmla="*/ 240506 w 1057275"/>
                <a:gd name="connsiteY2" fmla="*/ 297657 h 307182"/>
                <a:gd name="connsiteX3" fmla="*/ 2381 w 1057275"/>
                <a:gd name="connsiteY3" fmla="*/ 307182 h 307182"/>
                <a:gd name="connsiteX4" fmla="*/ 0 w 1057275"/>
                <a:gd name="connsiteY4" fmla="*/ 150019 h 307182"/>
                <a:gd name="connsiteX5" fmla="*/ 250031 w 1057275"/>
                <a:gd name="connsiteY5" fmla="*/ 111919 h 307182"/>
                <a:gd name="connsiteX6" fmla="*/ 523875 w 1057275"/>
                <a:gd name="connsiteY6" fmla="*/ 69057 h 307182"/>
                <a:gd name="connsiteX7" fmla="*/ 745331 w 1057275"/>
                <a:gd name="connsiteY7" fmla="*/ 30957 h 307182"/>
                <a:gd name="connsiteX8" fmla="*/ 821531 w 1057275"/>
                <a:gd name="connsiteY8" fmla="*/ 9525 h 307182"/>
                <a:gd name="connsiteX9" fmla="*/ 885825 w 1057275"/>
                <a:gd name="connsiteY9" fmla="*/ 0 h 307182"/>
                <a:gd name="connsiteX10" fmla="*/ 959643 w 1057275"/>
                <a:gd name="connsiteY10" fmla="*/ 0 h 307182"/>
                <a:gd name="connsiteX11" fmla="*/ 1057275 w 1057275"/>
                <a:gd name="connsiteY11" fmla="*/ 16669 h 307182"/>
                <a:gd name="connsiteX12" fmla="*/ 1052512 w 1057275"/>
                <a:gd name="connsiteY12" fmla="*/ 188119 h 307182"/>
                <a:gd name="connsiteX13" fmla="*/ 973931 w 1057275"/>
                <a:gd name="connsiteY13" fmla="*/ 190500 h 307182"/>
                <a:gd name="connsiteX14" fmla="*/ 907256 w 1057275"/>
                <a:gd name="connsiteY14" fmla="*/ 185738 h 307182"/>
                <a:gd name="connsiteX15" fmla="*/ 812006 w 1057275"/>
                <a:gd name="connsiteY15" fmla="*/ 183357 h 307182"/>
                <a:gd name="connsiteX16" fmla="*/ 640556 w 1057275"/>
                <a:gd name="connsiteY16" fmla="*/ 204788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7275" h="307182">
                  <a:moveTo>
                    <a:pt x="640556" y="204788"/>
                  </a:moveTo>
                  <a:lnTo>
                    <a:pt x="297656" y="280988"/>
                  </a:lnTo>
                  <a:lnTo>
                    <a:pt x="240506" y="297657"/>
                  </a:lnTo>
                  <a:lnTo>
                    <a:pt x="2381" y="307182"/>
                  </a:lnTo>
                  <a:cubicBezTo>
                    <a:pt x="1587" y="254794"/>
                    <a:pt x="794" y="202407"/>
                    <a:pt x="0" y="150019"/>
                  </a:cubicBezTo>
                  <a:lnTo>
                    <a:pt x="250031" y="111919"/>
                  </a:lnTo>
                  <a:lnTo>
                    <a:pt x="523875" y="69057"/>
                  </a:lnTo>
                  <a:lnTo>
                    <a:pt x="745331" y="30957"/>
                  </a:lnTo>
                  <a:lnTo>
                    <a:pt x="821531" y="9525"/>
                  </a:lnTo>
                  <a:lnTo>
                    <a:pt x="885825" y="0"/>
                  </a:lnTo>
                  <a:lnTo>
                    <a:pt x="959643" y="0"/>
                  </a:lnTo>
                  <a:lnTo>
                    <a:pt x="1057275" y="16669"/>
                  </a:lnTo>
                  <a:lnTo>
                    <a:pt x="1052512" y="188119"/>
                  </a:lnTo>
                  <a:lnTo>
                    <a:pt x="973931" y="190500"/>
                  </a:lnTo>
                  <a:lnTo>
                    <a:pt x="907256" y="185738"/>
                  </a:lnTo>
                  <a:lnTo>
                    <a:pt x="812006" y="183357"/>
                  </a:lnTo>
                  <a:lnTo>
                    <a:pt x="6405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">
              <a:extLst>
                <a:ext uri="{FF2B5EF4-FFF2-40B4-BE49-F238E27FC236}">
                  <a16:creationId xmlns:a16="http://schemas.microsoft.com/office/drawing/2014/main" id="{A0294C4A-9B96-46D3-8CCD-6ABF8309C542}"/>
                </a:ext>
              </a:extLst>
            </p:cNvPr>
            <p:cNvSpPr/>
            <p:nvPr/>
          </p:nvSpPr>
          <p:spPr>
            <a:xfrm>
              <a:off x="4984750" y="1573213"/>
              <a:ext cx="452438" cy="1498600"/>
            </a:xfrm>
            <a:custGeom>
              <a:avLst/>
              <a:gdLst>
                <a:gd name="connsiteX0" fmla="*/ 207169 w 452438"/>
                <a:gd name="connsiteY0" fmla="*/ 871538 h 1497807"/>
                <a:gd name="connsiteX1" fmla="*/ 207169 w 452438"/>
                <a:gd name="connsiteY1" fmla="*/ 447675 h 1497807"/>
                <a:gd name="connsiteX2" fmla="*/ 200025 w 452438"/>
                <a:gd name="connsiteY2" fmla="*/ 309563 h 1497807"/>
                <a:gd name="connsiteX3" fmla="*/ 185738 w 452438"/>
                <a:gd name="connsiteY3" fmla="*/ 245269 h 1497807"/>
                <a:gd name="connsiteX4" fmla="*/ 159544 w 452438"/>
                <a:gd name="connsiteY4" fmla="*/ 190500 h 1497807"/>
                <a:gd name="connsiteX5" fmla="*/ 126207 w 452438"/>
                <a:gd name="connsiteY5" fmla="*/ 147638 h 1497807"/>
                <a:gd name="connsiteX6" fmla="*/ 88107 w 452438"/>
                <a:gd name="connsiteY6" fmla="*/ 114300 h 1497807"/>
                <a:gd name="connsiteX7" fmla="*/ 42863 w 452438"/>
                <a:gd name="connsiteY7" fmla="*/ 78582 h 1497807"/>
                <a:gd name="connsiteX8" fmla="*/ 16669 w 452438"/>
                <a:gd name="connsiteY8" fmla="*/ 64294 h 1497807"/>
                <a:gd name="connsiteX9" fmla="*/ 0 w 452438"/>
                <a:gd name="connsiteY9" fmla="*/ 38100 h 1497807"/>
                <a:gd name="connsiteX10" fmla="*/ 2382 w 452438"/>
                <a:gd name="connsiteY10" fmla="*/ 19050 h 1497807"/>
                <a:gd name="connsiteX11" fmla="*/ 9525 w 452438"/>
                <a:gd name="connsiteY11" fmla="*/ 9525 h 1497807"/>
                <a:gd name="connsiteX12" fmla="*/ 40482 w 452438"/>
                <a:gd name="connsiteY12" fmla="*/ 0 h 1497807"/>
                <a:gd name="connsiteX13" fmla="*/ 83344 w 452438"/>
                <a:gd name="connsiteY13" fmla="*/ 0 h 1497807"/>
                <a:gd name="connsiteX14" fmla="*/ 142875 w 452438"/>
                <a:gd name="connsiteY14" fmla="*/ 7144 h 1497807"/>
                <a:gd name="connsiteX15" fmla="*/ 221457 w 452438"/>
                <a:gd name="connsiteY15" fmla="*/ 30957 h 1497807"/>
                <a:gd name="connsiteX16" fmla="*/ 309563 w 452438"/>
                <a:gd name="connsiteY16" fmla="*/ 66675 h 1497807"/>
                <a:gd name="connsiteX17" fmla="*/ 411957 w 452438"/>
                <a:gd name="connsiteY17" fmla="*/ 135732 h 1497807"/>
                <a:gd name="connsiteX18" fmla="*/ 452438 w 452438"/>
                <a:gd name="connsiteY18" fmla="*/ 300038 h 1497807"/>
                <a:gd name="connsiteX19" fmla="*/ 450057 w 452438"/>
                <a:gd name="connsiteY19" fmla="*/ 704850 h 1497807"/>
                <a:gd name="connsiteX20" fmla="*/ 428625 w 452438"/>
                <a:gd name="connsiteY20" fmla="*/ 850107 h 1497807"/>
                <a:gd name="connsiteX21" fmla="*/ 428625 w 452438"/>
                <a:gd name="connsiteY21" fmla="*/ 1259682 h 1497807"/>
                <a:gd name="connsiteX22" fmla="*/ 407194 w 452438"/>
                <a:gd name="connsiteY22" fmla="*/ 1414463 h 1497807"/>
                <a:gd name="connsiteX23" fmla="*/ 388144 w 452438"/>
                <a:gd name="connsiteY23" fmla="*/ 1454944 h 1497807"/>
                <a:gd name="connsiteX24" fmla="*/ 357188 w 452438"/>
                <a:gd name="connsiteY24" fmla="*/ 1483519 h 1497807"/>
                <a:gd name="connsiteX25" fmla="*/ 321469 w 452438"/>
                <a:gd name="connsiteY25" fmla="*/ 1497807 h 1497807"/>
                <a:gd name="connsiteX26" fmla="*/ 278607 w 452438"/>
                <a:gd name="connsiteY26" fmla="*/ 1485900 h 1497807"/>
                <a:gd name="connsiteX27" fmla="*/ 250032 w 452438"/>
                <a:gd name="connsiteY27" fmla="*/ 1459707 h 1497807"/>
                <a:gd name="connsiteX28" fmla="*/ 223838 w 452438"/>
                <a:gd name="connsiteY28" fmla="*/ 1421607 h 1497807"/>
                <a:gd name="connsiteX29" fmla="*/ 204788 w 452438"/>
                <a:gd name="connsiteY29" fmla="*/ 1385888 h 1497807"/>
                <a:gd name="connsiteX30" fmla="*/ 185738 w 452438"/>
                <a:gd name="connsiteY30" fmla="*/ 1323975 h 1497807"/>
                <a:gd name="connsiteX31" fmla="*/ 190500 w 452438"/>
                <a:gd name="connsiteY31" fmla="*/ 1278732 h 1497807"/>
                <a:gd name="connsiteX32" fmla="*/ 200025 w 452438"/>
                <a:gd name="connsiteY32" fmla="*/ 1238250 h 1497807"/>
                <a:gd name="connsiteX33" fmla="*/ 207169 w 452438"/>
                <a:gd name="connsiteY33" fmla="*/ 1119188 h 1497807"/>
                <a:gd name="connsiteX34" fmla="*/ 207169 w 452438"/>
                <a:gd name="connsiteY34" fmla="*/ 871538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2438" h="1497807">
                  <a:moveTo>
                    <a:pt x="207169" y="871538"/>
                  </a:moveTo>
                  <a:lnTo>
                    <a:pt x="207169" y="447675"/>
                  </a:lnTo>
                  <a:lnTo>
                    <a:pt x="200025" y="309563"/>
                  </a:lnTo>
                  <a:lnTo>
                    <a:pt x="185738" y="245269"/>
                  </a:lnTo>
                  <a:lnTo>
                    <a:pt x="159544" y="190500"/>
                  </a:lnTo>
                  <a:lnTo>
                    <a:pt x="126207" y="147638"/>
                  </a:lnTo>
                  <a:lnTo>
                    <a:pt x="88107" y="114300"/>
                  </a:lnTo>
                  <a:lnTo>
                    <a:pt x="42863" y="78582"/>
                  </a:lnTo>
                  <a:lnTo>
                    <a:pt x="16669" y="64294"/>
                  </a:lnTo>
                  <a:lnTo>
                    <a:pt x="0" y="38100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40482" y="0"/>
                  </a:lnTo>
                  <a:lnTo>
                    <a:pt x="83344" y="0"/>
                  </a:lnTo>
                  <a:lnTo>
                    <a:pt x="142875" y="7144"/>
                  </a:lnTo>
                  <a:lnTo>
                    <a:pt x="221457" y="30957"/>
                  </a:lnTo>
                  <a:lnTo>
                    <a:pt x="309563" y="66675"/>
                  </a:lnTo>
                  <a:lnTo>
                    <a:pt x="411957" y="135732"/>
                  </a:lnTo>
                  <a:lnTo>
                    <a:pt x="452438" y="300038"/>
                  </a:lnTo>
                  <a:cubicBezTo>
                    <a:pt x="451644" y="434975"/>
                    <a:pt x="450851" y="569913"/>
                    <a:pt x="450057" y="704850"/>
                  </a:cubicBezTo>
                  <a:lnTo>
                    <a:pt x="428625" y="850107"/>
                  </a:lnTo>
                  <a:lnTo>
                    <a:pt x="428625" y="1259682"/>
                  </a:lnTo>
                  <a:lnTo>
                    <a:pt x="407194" y="1414463"/>
                  </a:lnTo>
                  <a:lnTo>
                    <a:pt x="388144" y="1454944"/>
                  </a:lnTo>
                  <a:lnTo>
                    <a:pt x="357188" y="1483519"/>
                  </a:lnTo>
                  <a:lnTo>
                    <a:pt x="321469" y="1497807"/>
                  </a:lnTo>
                  <a:lnTo>
                    <a:pt x="278607" y="1485900"/>
                  </a:lnTo>
                  <a:lnTo>
                    <a:pt x="250032" y="1459707"/>
                  </a:lnTo>
                  <a:lnTo>
                    <a:pt x="223838" y="1421607"/>
                  </a:lnTo>
                  <a:lnTo>
                    <a:pt x="204788" y="1385888"/>
                  </a:lnTo>
                  <a:lnTo>
                    <a:pt x="185738" y="1323975"/>
                  </a:lnTo>
                  <a:lnTo>
                    <a:pt x="190500" y="1278732"/>
                  </a:lnTo>
                  <a:lnTo>
                    <a:pt x="200025" y="1238250"/>
                  </a:lnTo>
                  <a:lnTo>
                    <a:pt x="207169" y="1119188"/>
                  </a:lnTo>
                  <a:lnTo>
                    <a:pt x="207169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4B8E4089-B3E9-4B35-A232-737A617A41ED}"/>
                </a:ext>
              </a:extLst>
            </p:cNvPr>
            <p:cNvSpPr/>
            <p:nvPr/>
          </p:nvSpPr>
          <p:spPr>
            <a:xfrm rot="16200000">
              <a:off x="3745706" y="3013869"/>
              <a:ext cx="4708525" cy="1671638"/>
            </a:xfrm>
            <a:custGeom>
              <a:avLst/>
              <a:gdLst>
                <a:gd name="connsiteX0" fmla="*/ 1828800 w 4709160"/>
                <a:gd name="connsiteY0" fmla="*/ 1520190 h 1672590"/>
                <a:gd name="connsiteX1" fmla="*/ 1428750 w 4709160"/>
                <a:gd name="connsiteY1" fmla="*/ 1531620 h 1672590"/>
                <a:gd name="connsiteX2" fmla="*/ 1215390 w 4709160"/>
                <a:gd name="connsiteY2" fmla="*/ 1535430 h 1672590"/>
                <a:gd name="connsiteX3" fmla="*/ 880110 w 4709160"/>
                <a:gd name="connsiteY3" fmla="*/ 1550670 h 1672590"/>
                <a:gd name="connsiteX4" fmla="*/ 495300 w 4709160"/>
                <a:gd name="connsiteY4" fmla="*/ 1577340 h 1672590"/>
                <a:gd name="connsiteX5" fmla="*/ 457200 w 4709160"/>
                <a:gd name="connsiteY5" fmla="*/ 1577340 h 1672590"/>
                <a:gd name="connsiteX6" fmla="*/ 400050 w 4709160"/>
                <a:gd name="connsiteY6" fmla="*/ 1565910 h 1672590"/>
                <a:gd name="connsiteX7" fmla="*/ 266700 w 4709160"/>
                <a:gd name="connsiteY7" fmla="*/ 1508760 h 1672590"/>
                <a:gd name="connsiteX8" fmla="*/ 201930 w 4709160"/>
                <a:gd name="connsiteY8" fmla="*/ 1470660 h 1672590"/>
                <a:gd name="connsiteX9" fmla="*/ 95250 w 4709160"/>
                <a:gd name="connsiteY9" fmla="*/ 1398270 h 1672590"/>
                <a:gd name="connsiteX10" fmla="*/ 11430 w 4709160"/>
                <a:gd name="connsiteY10" fmla="*/ 1325880 h 1672590"/>
                <a:gd name="connsiteX11" fmla="*/ 0 w 4709160"/>
                <a:gd name="connsiteY11" fmla="*/ 1303020 h 1672590"/>
                <a:gd name="connsiteX12" fmla="*/ 0 w 4709160"/>
                <a:gd name="connsiteY12" fmla="*/ 1268730 h 1672590"/>
                <a:gd name="connsiteX13" fmla="*/ 11430 w 4709160"/>
                <a:gd name="connsiteY13" fmla="*/ 1245870 h 1672590"/>
                <a:gd name="connsiteX14" fmla="*/ 38100 w 4709160"/>
                <a:gd name="connsiteY14" fmla="*/ 1230630 h 1672590"/>
                <a:gd name="connsiteX15" fmla="*/ 83820 w 4709160"/>
                <a:gd name="connsiteY15" fmla="*/ 1211580 h 1672590"/>
                <a:gd name="connsiteX16" fmla="*/ 541020 w 4709160"/>
                <a:gd name="connsiteY16" fmla="*/ 1291590 h 1672590"/>
                <a:gd name="connsiteX17" fmla="*/ 883920 w 4709160"/>
                <a:gd name="connsiteY17" fmla="*/ 1295400 h 1672590"/>
                <a:gd name="connsiteX18" fmla="*/ 1322070 w 4709160"/>
                <a:gd name="connsiteY18" fmla="*/ 1291590 h 1672590"/>
                <a:gd name="connsiteX19" fmla="*/ 2038350 w 4709160"/>
                <a:gd name="connsiteY19" fmla="*/ 1287780 h 1672590"/>
                <a:gd name="connsiteX20" fmla="*/ 2998470 w 4709160"/>
                <a:gd name="connsiteY20" fmla="*/ 1287780 h 1672590"/>
                <a:gd name="connsiteX21" fmla="*/ 3642360 w 4709160"/>
                <a:gd name="connsiteY21" fmla="*/ 1291590 h 1672590"/>
                <a:gd name="connsiteX22" fmla="*/ 4278630 w 4709160"/>
                <a:gd name="connsiteY22" fmla="*/ 1291590 h 1672590"/>
                <a:gd name="connsiteX23" fmla="*/ 4366260 w 4709160"/>
                <a:gd name="connsiteY23" fmla="*/ 1291590 h 1672590"/>
                <a:gd name="connsiteX24" fmla="*/ 4396740 w 4709160"/>
                <a:gd name="connsiteY24" fmla="*/ 1283970 h 1672590"/>
                <a:gd name="connsiteX25" fmla="*/ 4419600 w 4709160"/>
                <a:gd name="connsiteY25" fmla="*/ 1261110 h 1672590"/>
                <a:gd name="connsiteX26" fmla="*/ 4442460 w 4709160"/>
                <a:gd name="connsiteY26" fmla="*/ 1230630 h 1672590"/>
                <a:gd name="connsiteX27" fmla="*/ 4446270 w 4709160"/>
                <a:gd name="connsiteY27" fmla="*/ 1196340 h 1672590"/>
                <a:gd name="connsiteX28" fmla="*/ 4431030 w 4709160"/>
                <a:gd name="connsiteY28" fmla="*/ 1055370 h 1672590"/>
                <a:gd name="connsiteX29" fmla="*/ 4392930 w 4709160"/>
                <a:gd name="connsiteY29" fmla="*/ 704850 h 1672590"/>
                <a:gd name="connsiteX30" fmla="*/ 4362450 w 4709160"/>
                <a:gd name="connsiteY30" fmla="*/ 449580 h 1672590"/>
                <a:gd name="connsiteX31" fmla="*/ 4328160 w 4709160"/>
                <a:gd name="connsiteY31" fmla="*/ 118110 h 1672590"/>
                <a:gd name="connsiteX32" fmla="*/ 4491990 w 4709160"/>
                <a:gd name="connsiteY32" fmla="*/ 0 h 1672590"/>
                <a:gd name="connsiteX33" fmla="*/ 4503420 w 4709160"/>
                <a:gd name="connsiteY33" fmla="*/ 140970 h 1672590"/>
                <a:gd name="connsiteX34" fmla="*/ 4533900 w 4709160"/>
                <a:gd name="connsiteY34" fmla="*/ 373380 h 1672590"/>
                <a:gd name="connsiteX35" fmla="*/ 4568190 w 4709160"/>
                <a:gd name="connsiteY35" fmla="*/ 632460 h 1672590"/>
                <a:gd name="connsiteX36" fmla="*/ 4606290 w 4709160"/>
                <a:gd name="connsiteY36" fmla="*/ 872490 h 1672590"/>
                <a:gd name="connsiteX37" fmla="*/ 4648200 w 4709160"/>
                <a:gd name="connsiteY37" fmla="*/ 1177290 h 1672590"/>
                <a:gd name="connsiteX38" fmla="*/ 4671060 w 4709160"/>
                <a:gd name="connsiteY38" fmla="*/ 1196340 h 1672590"/>
                <a:gd name="connsiteX39" fmla="*/ 4693920 w 4709160"/>
                <a:gd name="connsiteY39" fmla="*/ 1226820 h 1672590"/>
                <a:gd name="connsiteX40" fmla="*/ 4705350 w 4709160"/>
                <a:gd name="connsiteY40" fmla="*/ 1253490 h 1672590"/>
                <a:gd name="connsiteX41" fmla="*/ 4709160 w 4709160"/>
                <a:gd name="connsiteY41" fmla="*/ 1299210 h 1672590"/>
                <a:gd name="connsiteX42" fmla="*/ 4697730 w 4709160"/>
                <a:gd name="connsiteY42" fmla="*/ 1344930 h 1672590"/>
                <a:gd name="connsiteX43" fmla="*/ 4671060 w 4709160"/>
                <a:gd name="connsiteY43" fmla="*/ 1402080 h 1672590"/>
                <a:gd name="connsiteX44" fmla="*/ 4636770 w 4709160"/>
                <a:gd name="connsiteY44" fmla="*/ 1463040 h 1672590"/>
                <a:gd name="connsiteX45" fmla="*/ 4594860 w 4709160"/>
                <a:gd name="connsiteY45" fmla="*/ 1520190 h 1672590"/>
                <a:gd name="connsiteX46" fmla="*/ 4511040 w 4709160"/>
                <a:gd name="connsiteY46" fmla="*/ 1604010 h 1672590"/>
                <a:gd name="connsiteX47" fmla="*/ 4450080 w 4709160"/>
                <a:gd name="connsiteY47" fmla="*/ 1657350 h 1672590"/>
                <a:gd name="connsiteX48" fmla="*/ 4415790 w 4709160"/>
                <a:gd name="connsiteY48" fmla="*/ 1672590 h 1672590"/>
                <a:gd name="connsiteX49" fmla="*/ 4377690 w 4709160"/>
                <a:gd name="connsiteY49" fmla="*/ 1661160 h 1672590"/>
                <a:gd name="connsiteX50" fmla="*/ 4351020 w 4709160"/>
                <a:gd name="connsiteY50" fmla="*/ 1634490 h 1672590"/>
                <a:gd name="connsiteX51" fmla="*/ 4320540 w 4709160"/>
                <a:gd name="connsiteY51" fmla="*/ 1607820 h 1672590"/>
                <a:gd name="connsiteX52" fmla="*/ 4267200 w 4709160"/>
                <a:gd name="connsiteY52" fmla="*/ 1581150 h 1672590"/>
                <a:gd name="connsiteX53" fmla="*/ 4206240 w 4709160"/>
                <a:gd name="connsiteY53" fmla="*/ 1558290 h 1672590"/>
                <a:gd name="connsiteX54" fmla="*/ 4069080 w 4709160"/>
                <a:gd name="connsiteY54" fmla="*/ 1539240 h 1672590"/>
                <a:gd name="connsiteX55" fmla="*/ 3688080 w 4709160"/>
                <a:gd name="connsiteY55" fmla="*/ 1516380 h 1672590"/>
                <a:gd name="connsiteX56" fmla="*/ 3196590 w 4709160"/>
                <a:gd name="connsiteY56" fmla="*/ 1512570 h 1672590"/>
                <a:gd name="connsiteX57" fmla="*/ 2644140 w 4709160"/>
                <a:gd name="connsiteY57" fmla="*/ 1516380 h 1672590"/>
                <a:gd name="connsiteX58" fmla="*/ 1828800 w 4709160"/>
                <a:gd name="connsiteY58" fmla="*/ 1520190 h 16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09160" h="1672590">
                  <a:moveTo>
                    <a:pt x="1828800" y="1520190"/>
                  </a:moveTo>
                  <a:lnTo>
                    <a:pt x="1428750" y="1531620"/>
                  </a:lnTo>
                  <a:lnTo>
                    <a:pt x="1215390" y="1535430"/>
                  </a:lnTo>
                  <a:lnTo>
                    <a:pt x="880110" y="1550670"/>
                  </a:lnTo>
                  <a:lnTo>
                    <a:pt x="495300" y="1577340"/>
                  </a:lnTo>
                  <a:lnTo>
                    <a:pt x="457200" y="1577340"/>
                  </a:lnTo>
                  <a:lnTo>
                    <a:pt x="400050" y="1565910"/>
                  </a:lnTo>
                  <a:lnTo>
                    <a:pt x="266700" y="1508760"/>
                  </a:lnTo>
                  <a:lnTo>
                    <a:pt x="201930" y="1470660"/>
                  </a:lnTo>
                  <a:lnTo>
                    <a:pt x="95250" y="1398270"/>
                  </a:lnTo>
                  <a:lnTo>
                    <a:pt x="11430" y="1325880"/>
                  </a:lnTo>
                  <a:lnTo>
                    <a:pt x="0" y="1303020"/>
                  </a:lnTo>
                  <a:lnTo>
                    <a:pt x="0" y="1268730"/>
                  </a:lnTo>
                  <a:lnTo>
                    <a:pt x="11430" y="1245870"/>
                  </a:lnTo>
                  <a:lnTo>
                    <a:pt x="38100" y="1230630"/>
                  </a:lnTo>
                  <a:lnTo>
                    <a:pt x="83820" y="1211580"/>
                  </a:lnTo>
                  <a:lnTo>
                    <a:pt x="541020" y="1291590"/>
                  </a:lnTo>
                  <a:lnTo>
                    <a:pt x="883920" y="1295400"/>
                  </a:lnTo>
                  <a:lnTo>
                    <a:pt x="1322070" y="1291590"/>
                  </a:lnTo>
                  <a:lnTo>
                    <a:pt x="2038350" y="1287780"/>
                  </a:lnTo>
                  <a:lnTo>
                    <a:pt x="2998470" y="1287780"/>
                  </a:lnTo>
                  <a:lnTo>
                    <a:pt x="3642360" y="1291590"/>
                  </a:lnTo>
                  <a:lnTo>
                    <a:pt x="4278630" y="1291590"/>
                  </a:lnTo>
                  <a:lnTo>
                    <a:pt x="4366260" y="1291590"/>
                  </a:lnTo>
                  <a:lnTo>
                    <a:pt x="4396740" y="1283970"/>
                  </a:lnTo>
                  <a:lnTo>
                    <a:pt x="4419600" y="1261110"/>
                  </a:lnTo>
                  <a:lnTo>
                    <a:pt x="4442460" y="1230630"/>
                  </a:lnTo>
                  <a:lnTo>
                    <a:pt x="4446270" y="1196340"/>
                  </a:lnTo>
                  <a:lnTo>
                    <a:pt x="4431030" y="1055370"/>
                  </a:lnTo>
                  <a:lnTo>
                    <a:pt x="4392930" y="704850"/>
                  </a:lnTo>
                  <a:lnTo>
                    <a:pt x="4362450" y="449580"/>
                  </a:lnTo>
                  <a:lnTo>
                    <a:pt x="4328160" y="118110"/>
                  </a:lnTo>
                  <a:lnTo>
                    <a:pt x="4491990" y="0"/>
                  </a:lnTo>
                  <a:lnTo>
                    <a:pt x="4503420" y="140970"/>
                  </a:lnTo>
                  <a:lnTo>
                    <a:pt x="4533900" y="373380"/>
                  </a:lnTo>
                  <a:lnTo>
                    <a:pt x="4568190" y="632460"/>
                  </a:lnTo>
                  <a:lnTo>
                    <a:pt x="4606290" y="872490"/>
                  </a:lnTo>
                  <a:lnTo>
                    <a:pt x="4648200" y="1177290"/>
                  </a:lnTo>
                  <a:lnTo>
                    <a:pt x="4671060" y="1196340"/>
                  </a:lnTo>
                  <a:lnTo>
                    <a:pt x="4693920" y="1226820"/>
                  </a:lnTo>
                  <a:lnTo>
                    <a:pt x="4705350" y="1253490"/>
                  </a:lnTo>
                  <a:lnTo>
                    <a:pt x="4709160" y="1299210"/>
                  </a:lnTo>
                  <a:lnTo>
                    <a:pt x="4697730" y="1344930"/>
                  </a:lnTo>
                  <a:lnTo>
                    <a:pt x="4671060" y="1402080"/>
                  </a:lnTo>
                  <a:lnTo>
                    <a:pt x="4636770" y="1463040"/>
                  </a:lnTo>
                  <a:lnTo>
                    <a:pt x="4594860" y="1520190"/>
                  </a:lnTo>
                  <a:lnTo>
                    <a:pt x="4511040" y="1604010"/>
                  </a:lnTo>
                  <a:lnTo>
                    <a:pt x="4450080" y="1657350"/>
                  </a:lnTo>
                  <a:lnTo>
                    <a:pt x="4415790" y="1672590"/>
                  </a:lnTo>
                  <a:lnTo>
                    <a:pt x="4377690" y="1661160"/>
                  </a:lnTo>
                  <a:lnTo>
                    <a:pt x="4351020" y="1634490"/>
                  </a:lnTo>
                  <a:lnTo>
                    <a:pt x="4320540" y="1607820"/>
                  </a:lnTo>
                  <a:lnTo>
                    <a:pt x="4267200" y="1581150"/>
                  </a:lnTo>
                  <a:lnTo>
                    <a:pt x="4206240" y="1558290"/>
                  </a:lnTo>
                  <a:lnTo>
                    <a:pt x="4069080" y="1539240"/>
                  </a:lnTo>
                  <a:lnTo>
                    <a:pt x="3688080" y="1516380"/>
                  </a:lnTo>
                  <a:lnTo>
                    <a:pt x="3196590" y="1512570"/>
                  </a:lnTo>
                  <a:lnTo>
                    <a:pt x="2644140" y="1516380"/>
                  </a:lnTo>
                  <a:lnTo>
                    <a:pt x="182880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1D27D2F1-5C71-4A3B-BBAA-F7A472C51C69}"/>
                </a:ext>
              </a:extLst>
            </p:cNvPr>
            <p:cNvSpPr/>
            <p:nvPr/>
          </p:nvSpPr>
          <p:spPr>
            <a:xfrm>
              <a:off x="5983288" y="5618163"/>
              <a:ext cx="609600" cy="523875"/>
            </a:xfrm>
            <a:custGeom>
              <a:avLst/>
              <a:gdLst>
                <a:gd name="connsiteX0" fmla="*/ 185738 w 609600"/>
                <a:gd name="connsiteY0" fmla="*/ 40481 h 523875"/>
                <a:gd name="connsiteX1" fmla="*/ 438150 w 609600"/>
                <a:gd name="connsiteY1" fmla="*/ 119062 h 523875"/>
                <a:gd name="connsiteX2" fmla="*/ 476250 w 609600"/>
                <a:gd name="connsiteY2" fmla="*/ 123825 h 523875"/>
                <a:gd name="connsiteX3" fmla="*/ 500063 w 609600"/>
                <a:gd name="connsiteY3" fmla="*/ 123825 h 523875"/>
                <a:gd name="connsiteX4" fmla="*/ 528638 w 609600"/>
                <a:gd name="connsiteY4" fmla="*/ 114300 h 523875"/>
                <a:gd name="connsiteX5" fmla="*/ 545307 w 609600"/>
                <a:gd name="connsiteY5" fmla="*/ 100012 h 523875"/>
                <a:gd name="connsiteX6" fmla="*/ 609600 w 609600"/>
                <a:gd name="connsiteY6" fmla="*/ 0 h 523875"/>
                <a:gd name="connsiteX7" fmla="*/ 509588 w 609600"/>
                <a:gd name="connsiteY7" fmla="*/ 523875 h 523875"/>
                <a:gd name="connsiteX8" fmla="*/ 492919 w 609600"/>
                <a:gd name="connsiteY8" fmla="*/ 500062 h 523875"/>
                <a:gd name="connsiteX9" fmla="*/ 469107 w 609600"/>
                <a:gd name="connsiteY9" fmla="*/ 454819 h 523875"/>
                <a:gd name="connsiteX10" fmla="*/ 421482 w 609600"/>
                <a:gd name="connsiteY10" fmla="*/ 371475 h 523875"/>
                <a:gd name="connsiteX11" fmla="*/ 383382 w 609600"/>
                <a:gd name="connsiteY11" fmla="*/ 321469 h 523875"/>
                <a:gd name="connsiteX12" fmla="*/ 335757 w 609600"/>
                <a:gd name="connsiteY12" fmla="*/ 271462 h 523875"/>
                <a:gd name="connsiteX13" fmla="*/ 300038 w 609600"/>
                <a:gd name="connsiteY13" fmla="*/ 238125 h 523875"/>
                <a:gd name="connsiteX14" fmla="*/ 264319 w 609600"/>
                <a:gd name="connsiteY14" fmla="*/ 209550 h 523875"/>
                <a:gd name="connsiteX15" fmla="*/ 204788 w 609600"/>
                <a:gd name="connsiteY15" fmla="*/ 164306 h 523875"/>
                <a:gd name="connsiteX16" fmla="*/ 154782 w 609600"/>
                <a:gd name="connsiteY16" fmla="*/ 133350 h 523875"/>
                <a:gd name="connsiteX17" fmla="*/ 90488 w 609600"/>
                <a:gd name="connsiteY17" fmla="*/ 97631 h 523875"/>
                <a:gd name="connsiteX18" fmla="*/ 35719 w 609600"/>
                <a:gd name="connsiteY18" fmla="*/ 73819 h 523875"/>
                <a:gd name="connsiteX19" fmla="*/ 21432 w 609600"/>
                <a:gd name="connsiteY19" fmla="*/ 61912 h 523875"/>
                <a:gd name="connsiteX20" fmla="*/ 2382 w 609600"/>
                <a:gd name="connsiteY20" fmla="*/ 40481 h 523875"/>
                <a:gd name="connsiteX21" fmla="*/ 0 w 609600"/>
                <a:gd name="connsiteY21" fmla="*/ 23812 h 523875"/>
                <a:gd name="connsiteX22" fmla="*/ 4763 w 609600"/>
                <a:gd name="connsiteY22" fmla="*/ 7144 h 523875"/>
                <a:gd name="connsiteX23" fmla="*/ 28575 w 609600"/>
                <a:gd name="connsiteY23" fmla="*/ 0 h 523875"/>
                <a:gd name="connsiteX24" fmla="*/ 57150 w 609600"/>
                <a:gd name="connsiteY24" fmla="*/ 0 h 523875"/>
                <a:gd name="connsiteX25" fmla="*/ 185738 w 609600"/>
                <a:gd name="connsiteY25" fmla="*/ 404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9600" h="523875">
                  <a:moveTo>
                    <a:pt x="185738" y="40481"/>
                  </a:moveTo>
                  <a:lnTo>
                    <a:pt x="438150" y="119062"/>
                  </a:lnTo>
                  <a:lnTo>
                    <a:pt x="476250" y="123825"/>
                  </a:lnTo>
                  <a:lnTo>
                    <a:pt x="500063" y="123825"/>
                  </a:lnTo>
                  <a:lnTo>
                    <a:pt x="528638" y="114300"/>
                  </a:lnTo>
                  <a:lnTo>
                    <a:pt x="545307" y="100012"/>
                  </a:lnTo>
                  <a:lnTo>
                    <a:pt x="609600" y="0"/>
                  </a:lnTo>
                  <a:lnTo>
                    <a:pt x="509588" y="523875"/>
                  </a:lnTo>
                  <a:lnTo>
                    <a:pt x="492919" y="500062"/>
                  </a:lnTo>
                  <a:lnTo>
                    <a:pt x="469107" y="454819"/>
                  </a:lnTo>
                  <a:lnTo>
                    <a:pt x="421482" y="371475"/>
                  </a:lnTo>
                  <a:lnTo>
                    <a:pt x="383382" y="321469"/>
                  </a:lnTo>
                  <a:lnTo>
                    <a:pt x="335757" y="271462"/>
                  </a:lnTo>
                  <a:lnTo>
                    <a:pt x="300038" y="238125"/>
                  </a:lnTo>
                  <a:lnTo>
                    <a:pt x="264319" y="209550"/>
                  </a:lnTo>
                  <a:lnTo>
                    <a:pt x="204788" y="164306"/>
                  </a:lnTo>
                  <a:lnTo>
                    <a:pt x="154782" y="133350"/>
                  </a:lnTo>
                  <a:lnTo>
                    <a:pt x="90488" y="97631"/>
                  </a:lnTo>
                  <a:lnTo>
                    <a:pt x="35719" y="73819"/>
                  </a:lnTo>
                  <a:lnTo>
                    <a:pt x="21432" y="61912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18573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13E3B51D-3F94-4F93-8AF0-D7FC6D5FBF10}"/>
                </a:ext>
              </a:extLst>
            </p:cNvPr>
            <p:cNvSpPr/>
            <p:nvPr/>
          </p:nvSpPr>
          <p:spPr>
            <a:xfrm>
              <a:off x="5346700" y="2100263"/>
              <a:ext cx="1273175" cy="327025"/>
            </a:xfrm>
            <a:custGeom>
              <a:avLst/>
              <a:gdLst>
                <a:gd name="connsiteX0" fmla="*/ 921544 w 1273969"/>
                <a:gd name="connsiteY0" fmla="*/ 233362 h 326231"/>
                <a:gd name="connsiteX1" fmla="*/ 304800 w 1273969"/>
                <a:gd name="connsiteY1" fmla="*/ 326231 h 326231"/>
                <a:gd name="connsiteX2" fmla="*/ 7144 w 1273969"/>
                <a:gd name="connsiteY2" fmla="*/ 300037 h 326231"/>
                <a:gd name="connsiteX3" fmla="*/ 0 w 1273969"/>
                <a:gd name="connsiteY3" fmla="*/ 183356 h 326231"/>
                <a:gd name="connsiteX4" fmla="*/ 290513 w 1273969"/>
                <a:gd name="connsiteY4" fmla="*/ 140493 h 326231"/>
                <a:gd name="connsiteX5" fmla="*/ 711994 w 1273969"/>
                <a:gd name="connsiteY5" fmla="*/ 78581 h 326231"/>
                <a:gd name="connsiteX6" fmla="*/ 1264444 w 1273969"/>
                <a:gd name="connsiteY6" fmla="*/ 0 h 326231"/>
                <a:gd name="connsiteX7" fmla="*/ 1273969 w 1273969"/>
                <a:gd name="connsiteY7" fmla="*/ 183356 h 326231"/>
                <a:gd name="connsiteX8" fmla="*/ 921544 w 1273969"/>
                <a:gd name="connsiteY8" fmla="*/ 233362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69" h="326231">
                  <a:moveTo>
                    <a:pt x="921544" y="233362"/>
                  </a:moveTo>
                  <a:lnTo>
                    <a:pt x="304800" y="326231"/>
                  </a:lnTo>
                  <a:lnTo>
                    <a:pt x="7144" y="300037"/>
                  </a:lnTo>
                  <a:lnTo>
                    <a:pt x="0" y="183356"/>
                  </a:lnTo>
                  <a:lnTo>
                    <a:pt x="290513" y="140493"/>
                  </a:lnTo>
                  <a:lnTo>
                    <a:pt x="711994" y="78581"/>
                  </a:lnTo>
                  <a:lnTo>
                    <a:pt x="1264444" y="0"/>
                  </a:lnTo>
                  <a:lnTo>
                    <a:pt x="1273969" y="183356"/>
                  </a:lnTo>
                  <a:lnTo>
                    <a:pt x="921544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">
              <a:extLst>
                <a:ext uri="{FF2B5EF4-FFF2-40B4-BE49-F238E27FC236}">
                  <a16:creationId xmlns:a16="http://schemas.microsoft.com/office/drawing/2014/main" id="{BA9BCFF0-77D1-49A5-A06A-EE45FCD12811}"/>
                </a:ext>
              </a:extLst>
            </p:cNvPr>
            <p:cNvSpPr/>
            <p:nvPr/>
          </p:nvSpPr>
          <p:spPr>
            <a:xfrm>
              <a:off x="5337175" y="2686050"/>
              <a:ext cx="1282700" cy="300038"/>
            </a:xfrm>
            <a:custGeom>
              <a:avLst/>
              <a:gdLst>
                <a:gd name="connsiteX0" fmla="*/ 807244 w 1283494"/>
                <a:gd name="connsiteY0" fmla="*/ 240506 h 300038"/>
                <a:gd name="connsiteX1" fmla="*/ 2382 w 1283494"/>
                <a:gd name="connsiteY1" fmla="*/ 300038 h 300038"/>
                <a:gd name="connsiteX2" fmla="*/ 0 w 1283494"/>
                <a:gd name="connsiteY2" fmla="*/ 147638 h 300038"/>
                <a:gd name="connsiteX3" fmla="*/ 483394 w 1283494"/>
                <a:gd name="connsiteY3" fmla="*/ 95250 h 300038"/>
                <a:gd name="connsiteX4" fmla="*/ 942975 w 1283494"/>
                <a:gd name="connsiteY4" fmla="*/ 38100 h 300038"/>
                <a:gd name="connsiteX5" fmla="*/ 1271588 w 1283494"/>
                <a:gd name="connsiteY5" fmla="*/ 0 h 300038"/>
                <a:gd name="connsiteX6" fmla="*/ 1283494 w 1283494"/>
                <a:gd name="connsiteY6" fmla="*/ 207169 h 300038"/>
                <a:gd name="connsiteX7" fmla="*/ 807244 w 1283494"/>
                <a:gd name="connsiteY7" fmla="*/ 2405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494" h="300038">
                  <a:moveTo>
                    <a:pt x="807244" y="240506"/>
                  </a:moveTo>
                  <a:lnTo>
                    <a:pt x="2382" y="300038"/>
                  </a:lnTo>
                  <a:lnTo>
                    <a:pt x="0" y="147638"/>
                  </a:lnTo>
                  <a:lnTo>
                    <a:pt x="483394" y="95250"/>
                  </a:lnTo>
                  <a:lnTo>
                    <a:pt x="942975" y="38100"/>
                  </a:lnTo>
                  <a:lnTo>
                    <a:pt x="1271588" y="0"/>
                  </a:lnTo>
                  <a:lnTo>
                    <a:pt x="1283494" y="207169"/>
                  </a:lnTo>
                  <a:lnTo>
                    <a:pt x="8072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85DC487B-CC3D-4ABA-B60D-4B0C94B0C7B0}"/>
                </a:ext>
              </a:extLst>
            </p:cNvPr>
            <p:cNvSpPr/>
            <p:nvPr/>
          </p:nvSpPr>
          <p:spPr>
            <a:xfrm>
              <a:off x="4903788" y="3065463"/>
              <a:ext cx="739775" cy="904875"/>
            </a:xfrm>
            <a:custGeom>
              <a:avLst/>
              <a:gdLst>
                <a:gd name="connsiteX0" fmla="*/ 183356 w 740569"/>
                <a:gd name="connsiteY0" fmla="*/ 619125 h 904875"/>
                <a:gd name="connsiteX1" fmla="*/ 269081 w 740569"/>
                <a:gd name="connsiteY1" fmla="*/ 485775 h 904875"/>
                <a:gd name="connsiteX2" fmla="*/ 335756 w 740569"/>
                <a:gd name="connsiteY2" fmla="*/ 383381 h 904875"/>
                <a:gd name="connsiteX3" fmla="*/ 357187 w 740569"/>
                <a:gd name="connsiteY3" fmla="*/ 323850 h 904875"/>
                <a:gd name="connsiteX4" fmla="*/ 371475 w 740569"/>
                <a:gd name="connsiteY4" fmla="*/ 269081 h 904875"/>
                <a:gd name="connsiteX5" fmla="*/ 376237 w 740569"/>
                <a:gd name="connsiteY5" fmla="*/ 228600 h 904875"/>
                <a:gd name="connsiteX6" fmla="*/ 376237 w 740569"/>
                <a:gd name="connsiteY6" fmla="*/ 197644 h 904875"/>
                <a:gd name="connsiteX7" fmla="*/ 369094 w 740569"/>
                <a:gd name="connsiteY7" fmla="*/ 169069 h 904875"/>
                <a:gd name="connsiteX8" fmla="*/ 354806 w 740569"/>
                <a:gd name="connsiteY8" fmla="*/ 142875 h 904875"/>
                <a:gd name="connsiteX9" fmla="*/ 333375 w 740569"/>
                <a:gd name="connsiteY9" fmla="*/ 123825 h 904875"/>
                <a:gd name="connsiteX10" fmla="*/ 307181 w 740569"/>
                <a:gd name="connsiteY10" fmla="*/ 107156 h 904875"/>
                <a:gd name="connsiteX11" fmla="*/ 285750 w 740569"/>
                <a:gd name="connsiteY11" fmla="*/ 100012 h 904875"/>
                <a:gd name="connsiteX12" fmla="*/ 276225 w 740569"/>
                <a:gd name="connsiteY12" fmla="*/ 90487 h 904875"/>
                <a:gd name="connsiteX13" fmla="*/ 257175 w 740569"/>
                <a:gd name="connsiteY13" fmla="*/ 64294 h 904875"/>
                <a:gd name="connsiteX14" fmla="*/ 250031 w 740569"/>
                <a:gd name="connsiteY14" fmla="*/ 40481 h 904875"/>
                <a:gd name="connsiteX15" fmla="*/ 257175 w 740569"/>
                <a:gd name="connsiteY15" fmla="*/ 19050 h 904875"/>
                <a:gd name="connsiteX16" fmla="*/ 273844 w 740569"/>
                <a:gd name="connsiteY16" fmla="*/ 7144 h 904875"/>
                <a:gd name="connsiteX17" fmla="*/ 319087 w 740569"/>
                <a:gd name="connsiteY17" fmla="*/ 0 h 904875"/>
                <a:gd name="connsiteX18" fmla="*/ 378619 w 740569"/>
                <a:gd name="connsiteY18" fmla="*/ 0 h 904875"/>
                <a:gd name="connsiteX19" fmla="*/ 447675 w 740569"/>
                <a:gd name="connsiteY19" fmla="*/ 16669 h 904875"/>
                <a:gd name="connsiteX20" fmla="*/ 528637 w 740569"/>
                <a:gd name="connsiteY20" fmla="*/ 57150 h 904875"/>
                <a:gd name="connsiteX21" fmla="*/ 592931 w 740569"/>
                <a:gd name="connsiteY21" fmla="*/ 95250 h 904875"/>
                <a:gd name="connsiteX22" fmla="*/ 650081 w 740569"/>
                <a:gd name="connsiteY22" fmla="*/ 135731 h 904875"/>
                <a:gd name="connsiteX23" fmla="*/ 690562 w 740569"/>
                <a:gd name="connsiteY23" fmla="*/ 169069 h 904875"/>
                <a:gd name="connsiteX24" fmla="*/ 719137 w 740569"/>
                <a:gd name="connsiteY24" fmla="*/ 207169 h 904875"/>
                <a:gd name="connsiteX25" fmla="*/ 738187 w 740569"/>
                <a:gd name="connsiteY25" fmla="*/ 238125 h 904875"/>
                <a:gd name="connsiteX26" fmla="*/ 740569 w 740569"/>
                <a:gd name="connsiteY26" fmla="*/ 259556 h 904875"/>
                <a:gd name="connsiteX27" fmla="*/ 726281 w 740569"/>
                <a:gd name="connsiteY27" fmla="*/ 280987 h 904875"/>
                <a:gd name="connsiteX28" fmla="*/ 695325 w 740569"/>
                <a:gd name="connsiteY28" fmla="*/ 295275 h 904875"/>
                <a:gd name="connsiteX29" fmla="*/ 657225 w 740569"/>
                <a:gd name="connsiteY29" fmla="*/ 309562 h 904875"/>
                <a:gd name="connsiteX30" fmla="*/ 633412 w 740569"/>
                <a:gd name="connsiteY30" fmla="*/ 328612 h 904875"/>
                <a:gd name="connsiteX31" fmla="*/ 585787 w 740569"/>
                <a:gd name="connsiteY31" fmla="*/ 373856 h 904875"/>
                <a:gd name="connsiteX32" fmla="*/ 538162 w 740569"/>
                <a:gd name="connsiteY32" fmla="*/ 428625 h 904875"/>
                <a:gd name="connsiteX33" fmla="*/ 361950 w 740569"/>
                <a:gd name="connsiteY33" fmla="*/ 607219 h 904875"/>
                <a:gd name="connsiteX34" fmla="*/ 71437 w 740569"/>
                <a:gd name="connsiteY34" fmla="*/ 897731 h 904875"/>
                <a:gd name="connsiteX35" fmla="*/ 0 w 740569"/>
                <a:gd name="connsiteY35" fmla="*/ 904875 h 904875"/>
                <a:gd name="connsiteX36" fmla="*/ 183356 w 740569"/>
                <a:gd name="connsiteY36" fmla="*/ 6191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0569" h="904875">
                  <a:moveTo>
                    <a:pt x="183356" y="619125"/>
                  </a:moveTo>
                  <a:lnTo>
                    <a:pt x="269081" y="485775"/>
                  </a:lnTo>
                  <a:lnTo>
                    <a:pt x="335756" y="383381"/>
                  </a:lnTo>
                  <a:lnTo>
                    <a:pt x="357187" y="323850"/>
                  </a:lnTo>
                  <a:lnTo>
                    <a:pt x="371475" y="269081"/>
                  </a:lnTo>
                  <a:lnTo>
                    <a:pt x="376237" y="228600"/>
                  </a:lnTo>
                  <a:lnTo>
                    <a:pt x="376237" y="197644"/>
                  </a:lnTo>
                  <a:lnTo>
                    <a:pt x="369094" y="169069"/>
                  </a:lnTo>
                  <a:lnTo>
                    <a:pt x="354806" y="142875"/>
                  </a:lnTo>
                  <a:lnTo>
                    <a:pt x="333375" y="123825"/>
                  </a:lnTo>
                  <a:lnTo>
                    <a:pt x="307181" y="107156"/>
                  </a:lnTo>
                  <a:lnTo>
                    <a:pt x="285750" y="100012"/>
                  </a:lnTo>
                  <a:lnTo>
                    <a:pt x="276225" y="90487"/>
                  </a:lnTo>
                  <a:lnTo>
                    <a:pt x="257175" y="64294"/>
                  </a:lnTo>
                  <a:lnTo>
                    <a:pt x="250031" y="40481"/>
                  </a:lnTo>
                  <a:lnTo>
                    <a:pt x="257175" y="19050"/>
                  </a:lnTo>
                  <a:lnTo>
                    <a:pt x="273844" y="7144"/>
                  </a:lnTo>
                  <a:lnTo>
                    <a:pt x="319087" y="0"/>
                  </a:lnTo>
                  <a:lnTo>
                    <a:pt x="378619" y="0"/>
                  </a:lnTo>
                  <a:lnTo>
                    <a:pt x="447675" y="16669"/>
                  </a:lnTo>
                  <a:lnTo>
                    <a:pt x="528637" y="57150"/>
                  </a:lnTo>
                  <a:lnTo>
                    <a:pt x="592931" y="95250"/>
                  </a:lnTo>
                  <a:lnTo>
                    <a:pt x="650081" y="135731"/>
                  </a:lnTo>
                  <a:lnTo>
                    <a:pt x="690562" y="169069"/>
                  </a:lnTo>
                  <a:lnTo>
                    <a:pt x="719137" y="207169"/>
                  </a:lnTo>
                  <a:lnTo>
                    <a:pt x="738187" y="238125"/>
                  </a:lnTo>
                  <a:lnTo>
                    <a:pt x="740569" y="259556"/>
                  </a:lnTo>
                  <a:lnTo>
                    <a:pt x="726281" y="280987"/>
                  </a:lnTo>
                  <a:lnTo>
                    <a:pt x="695325" y="295275"/>
                  </a:lnTo>
                  <a:lnTo>
                    <a:pt x="657225" y="309562"/>
                  </a:lnTo>
                  <a:lnTo>
                    <a:pt x="633412" y="328612"/>
                  </a:lnTo>
                  <a:lnTo>
                    <a:pt x="585787" y="373856"/>
                  </a:lnTo>
                  <a:lnTo>
                    <a:pt x="538162" y="428625"/>
                  </a:lnTo>
                  <a:lnTo>
                    <a:pt x="361950" y="607219"/>
                  </a:lnTo>
                  <a:lnTo>
                    <a:pt x="71437" y="897731"/>
                  </a:lnTo>
                  <a:lnTo>
                    <a:pt x="0" y="904875"/>
                  </a:lnTo>
                  <a:lnTo>
                    <a:pt x="1833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DC0B2224-8AAA-4E59-B57E-3106C21CB7D7}"/>
                </a:ext>
              </a:extLst>
            </p:cNvPr>
            <p:cNvSpPr/>
            <p:nvPr/>
          </p:nvSpPr>
          <p:spPr>
            <a:xfrm>
              <a:off x="3871913" y="3733800"/>
              <a:ext cx="2003425" cy="428625"/>
            </a:xfrm>
            <a:custGeom>
              <a:avLst/>
              <a:gdLst>
                <a:gd name="connsiteX0" fmla="*/ 1300162 w 2002631"/>
                <a:gd name="connsiteY0" fmla="*/ 297656 h 428625"/>
                <a:gd name="connsiteX1" fmla="*/ 907256 w 2002631"/>
                <a:gd name="connsiteY1" fmla="*/ 345281 h 428625"/>
                <a:gd name="connsiteX2" fmla="*/ 719137 w 2002631"/>
                <a:gd name="connsiteY2" fmla="*/ 366713 h 428625"/>
                <a:gd name="connsiteX3" fmla="*/ 497681 w 2002631"/>
                <a:gd name="connsiteY3" fmla="*/ 390525 h 428625"/>
                <a:gd name="connsiteX4" fmla="*/ 307181 w 2002631"/>
                <a:gd name="connsiteY4" fmla="*/ 428625 h 428625"/>
                <a:gd name="connsiteX5" fmla="*/ 288131 w 2002631"/>
                <a:gd name="connsiteY5" fmla="*/ 428625 h 428625"/>
                <a:gd name="connsiteX6" fmla="*/ 252412 w 2002631"/>
                <a:gd name="connsiteY6" fmla="*/ 407194 h 428625"/>
                <a:gd name="connsiteX7" fmla="*/ 183356 w 2002631"/>
                <a:gd name="connsiteY7" fmla="*/ 352425 h 428625"/>
                <a:gd name="connsiteX8" fmla="*/ 119062 w 2002631"/>
                <a:gd name="connsiteY8" fmla="*/ 288131 h 428625"/>
                <a:gd name="connsiteX9" fmla="*/ 66675 w 2002631"/>
                <a:gd name="connsiteY9" fmla="*/ 230981 h 428625"/>
                <a:gd name="connsiteX10" fmla="*/ 30956 w 2002631"/>
                <a:gd name="connsiteY10" fmla="*/ 173831 h 428625"/>
                <a:gd name="connsiteX11" fmla="*/ 2381 w 2002631"/>
                <a:gd name="connsiteY11" fmla="*/ 128588 h 428625"/>
                <a:gd name="connsiteX12" fmla="*/ 0 w 2002631"/>
                <a:gd name="connsiteY12" fmla="*/ 100013 h 428625"/>
                <a:gd name="connsiteX13" fmla="*/ 7143 w 2002631"/>
                <a:gd name="connsiteY13" fmla="*/ 76200 h 428625"/>
                <a:gd name="connsiteX14" fmla="*/ 14287 w 2002631"/>
                <a:gd name="connsiteY14" fmla="*/ 64294 h 428625"/>
                <a:gd name="connsiteX15" fmla="*/ 28575 w 2002631"/>
                <a:gd name="connsiteY15" fmla="*/ 64294 h 428625"/>
                <a:gd name="connsiteX16" fmla="*/ 47625 w 2002631"/>
                <a:gd name="connsiteY16" fmla="*/ 71438 h 428625"/>
                <a:gd name="connsiteX17" fmla="*/ 85725 w 2002631"/>
                <a:gd name="connsiteY17" fmla="*/ 111919 h 428625"/>
                <a:gd name="connsiteX18" fmla="*/ 123825 w 2002631"/>
                <a:gd name="connsiteY18" fmla="*/ 150019 h 428625"/>
                <a:gd name="connsiteX19" fmla="*/ 157162 w 2002631"/>
                <a:gd name="connsiteY19" fmla="*/ 173831 h 428625"/>
                <a:gd name="connsiteX20" fmla="*/ 195262 w 2002631"/>
                <a:gd name="connsiteY20" fmla="*/ 195263 h 428625"/>
                <a:gd name="connsiteX21" fmla="*/ 240506 w 2002631"/>
                <a:gd name="connsiteY21" fmla="*/ 211931 h 428625"/>
                <a:gd name="connsiteX22" fmla="*/ 278606 w 2002631"/>
                <a:gd name="connsiteY22" fmla="*/ 223838 h 428625"/>
                <a:gd name="connsiteX23" fmla="*/ 316706 w 2002631"/>
                <a:gd name="connsiteY23" fmla="*/ 228600 h 428625"/>
                <a:gd name="connsiteX24" fmla="*/ 361950 w 2002631"/>
                <a:gd name="connsiteY24" fmla="*/ 233363 h 428625"/>
                <a:gd name="connsiteX25" fmla="*/ 411956 w 2002631"/>
                <a:gd name="connsiteY25" fmla="*/ 233363 h 428625"/>
                <a:gd name="connsiteX26" fmla="*/ 507206 w 2002631"/>
                <a:gd name="connsiteY26" fmla="*/ 230981 h 428625"/>
                <a:gd name="connsiteX27" fmla="*/ 638175 w 2002631"/>
                <a:gd name="connsiteY27" fmla="*/ 219075 h 428625"/>
                <a:gd name="connsiteX28" fmla="*/ 931068 w 2002631"/>
                <a:gd name="connsiteY28" fmla="*/ 185738 h 428625"/>
                <a:gd name="connsiteX29" fmla="*/ 1090612 w 2002631"/>
                <a:gd name="connsiteY29" fmla="*/ 164306 h 428625"/>
                <a:gd name="connsiteX30" fmla="*/ 1204912 w 2002631"/>
                <a:gd name="connsiteY30" fmla="*/ 142875 h 428625"/>
                <a:gd name="connsiteX31" fmla="*/ 1302543 w 2002631"/>
                <a:gd name="connsiteY31" fmla="*/ 130969 h 428625"/>
                <a:gd name="connsiteX32" fmla="*/ 1409700 w 2002631"/>
                <a:gd name="connsiteY32" fmla="*/ 107156 h 428625"/>
                <a:gd name="connsiteX33" fmla="*/ 1614487 w 2002631"/>
                <a:gd name="connsiteY33" fmla="*/ 50006 h 428625"/>
                <a:gd name="connsiteX34" fmla="*/ 1631156 w 2002631"/>
                <a:gd name="connsiteY34" fmla="*/ 33338 h 428625"/>
                <a:gd name="connsiteX35" fmla="*/ 1659731 w 2002631"/>
                <a:gd name="connsiteY35" fmla="*/ 14288 h 428625"/>
                <a:gd name="connsiteX36" fmla="*/ 1700212 w 2002631"/>
                <a:gd name="connsiteY36" fmla="*/ 0 h 428625"/>
                <a:gd name="connsiteX37" fmla="*/ 1728787 w 2002631"/>
                <a:gd name="connsiteY37" fmla="*/ 0 h 428625"/>
                <a:gd name="connsiteX38" fmla="*/ 1774031 w 2002631"/>
                <a:gd name="connsiteY38" fmla="*/ 11906 h 428625"/>
                <a:gd name="connsiteX39" fmla="*/ 1835943 w 2002631"/>
                <a:gd name="connsiteY39" fmla="*/ 38100 h 428625"/>
                <a:gd name="connsiteX40" fmla="*/ 1883568 w 2002631"/>
                <a:gd name="connsiteY40" fmla="*/ 66675 h 428625"/>
                <a:gd name="connsiteX41" fmla="*/ 1914525 w 2002631"/>
                <a:gd name="connsiteY41" fmla="*/ 90488 h 428625"/>
                <a:gd name="connsiteX42" fmla="*/ 1950243 w 2002631"/>
                <a:gd name="connsiteY42" fmla="*/ 126206 h 428625"/>
                <a:gd name="connsiteX43" fmla="*/ 1985962 w 2002631"/>
                <a:gd name="connsiteY43" fmla="*/ 161925 h 428625"/>
                <a:gd name="connsiteX44" fmla="*/ 2002631 w 2002631"/>
                <a:gd name="connsiteY44" fmla="*/ 207169 h 428625"/>
                <a:gd name="connsiteX45" fmla="*/ 2002631 w 2002631"/>
                <a:gd name="connsiteY45" fmla="*/ 238125 h 428625"/>
                <a:gd name="connsiteX46" fmla="*/ 1985962 w 2002631"/>
                <a:gd name="connsiteY46" fmla="*/ 259556 h 428625"/>
                <a:gd name="connsiteX47" fmla="*/ 1964531 w 2002631"/>
                <a:gd name="connsiteY47" fmla="*/ 273844 h 428625"/>
                <a:gd name="connsiteX48" fmla="*/ 1912143 w 2002631"/>
                <a:gd name="connsiteY48" fmla="*/ 280988 h 428625"/>
                <a:gd name="connsiteX49" fmla="*/ 1709737 w 2002631"/>
                <a:gd name="connsiteY49" fmla="*/ 278606 h 428625"/>
                <a:gd name="connsiteX50" fmla="*/ 1300162 w 2002631"/>
                <a:gd name="connsiteY50" fmla="*/ 29765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1" h="428625">
                  <a:moveTo>
                    <a:pt x="1300162" y="297656"/>
                  </a:moveTo>
                  <a:lnTo>
                    <a:pt x="907256" y="345281"/>
                  </a:lnTo>
                  <a:lnTo>
                    <a:pt x="719137" y="366713"/>
                  </a:lnTo>
                  <a:lnTo>
                    <a:pt x="497681" y="390525"/>
                  </a:lnTo>
                  <a:lnTo>
                    <a:pt x="307181" y="428625"/>
                  </a:lnTo>
                  <a:lnTo>
                    <a:pt x="288131" y="428625"/>
                  </a:lnTo>
                  <a:lnTo>
                    <a:pt x="252412" y="407194"/>
                  </a:lnTo>
                  <a:lnTo>
                    <a:pt x="183356" y="352425"/>
                  </a:lnTo>
                  <a:lnTo>
                    <a:pt x="119062" y="288131"/>
                  </a:lnTo>
                  <a:lnTo>
                    <a:pt x="66675" y="230981"/>
                  </a:lnTo>
                  <a:lnTo>
                    <a:pt x="30956" y="173831"/>
                  </a:lnTo>
                  <a:lnTo>
                    <a:pt x="2381" y="128588"/>
                  </a:lnTo>
                  <a:lnTo>
                    <a:pt x="0" y="100013"/>
                  </a:lnTo>
                  <a:lnTo>
                    <a:pt x="7143" y="76200"/>
                  </a:lnTo>
                  <a:lnTo>
                    <a:pt x="14287" y="64294"/>
                  </a:lnTo>
                  <a:lnTo>
                    <a:pt x="28575" y="64294"/>
                  </a:lnTo>
                  <a:lnTo>
                    <a:pt x="47625" y="71438"/>
                  </a:lnTo>
                  <a:lnTo>
                    <a:pt x="85725" y="111919"/>
                  </a:lnTo>
                  <a:lnTo>
                    <a:pt x="123825" y="150019"/>
                  </a:lnTo>
                  <a:lnTo>
                    <a:pt x="157162" y="173831"/>
                  </a:lnTo>
                  <a:lnTo>
                    <a:pt x="195262" y="195263"/>
                  </a:lnTo>
                  <a:lnTo>
                    <a:pt x="240506" y="211931"/>
                  </a:lnTo>
                  <a:lnTo>
                    <a:pt x="278606" y="223838"/>
                  </a:lnTo>
                  <a:lnTo>
                    <a:pt x="316706" y="228600"/>
                  </a:lnTo>
                  <a:lnTo>
                    <a:pt x="361950" y="233363"/>
                  </a:lnTo>
                  <a:lnTo>
                    <a:pt x="411956" y="233363"/>
                  </a:lnTo>
                  <a:lnTo>
                    <a:pt x="507206" y="230981"/>
                  </a:lnTo>
                  <a:lnTo>
                    <a:pt x="638175" y="219075"/>
                  </a:lnTo>
                  <a:lnTo>
                    <a:pt x="931068" y="185738"/>
                  </a:lnTo>
                  <a:lnTo>
                    <a:pt x="1090612" y="164306"/>
                  </a:lnTo>
                  <a:lnTo>
                    <a:pt x="1204912" y="142875"/>
                  </a:lnTo>
                  <a:lnTo>
                    <a:pt x="1302543" y="130969"/>
                  </a:lnTo>
                  <a:lnTo>
                    <a:pt x="1409700" y="107156"/>
                  </a:lnTo>
                  <a:lnTo>
                    <a:pt x="1614487" y="50006"/>
                  </a:lnTo>
                  <a:lnTo>
                    <a:pt x="1631156" y="33338"/>
                  </a:lnTo>
                  <a:lnTo>
                    <a:pt x="1659731" y="14288"/>
                  </a:lnTo>
                  <a:lnTo>
                    <a:pt x="1700212" y="0"/>
                  </a:lnTo>
                  <a:lnTo>
                    <a:pt x="1728787" y="0"/>
                  </a:lnTo>
                  <a:lnTo>
                    <a:pt x="1774031" y="11906"/>
                  </a:lnTo>
                  <a:lnTo>
                    <a:pt x="1835943" y="38100"/>
                  </a:lnTo>
                  <a:lnTo>
                    <a:pt x="1883568" y="66675"/>
                  </a:lnTo>
                  <a:lnTo>
                    <a:pt x="1914525" y="90488"/>
                  </a:lnTo>
                  <a:lnTo>
                    <a:pt x="1950243" y="126206"/>
                  </a:lnTo>
                  <a:lnTo>
                    <a:pt x="1985962" y="161925"/>
                  </a:lnTo>
                  <a:lnTo>
                    <a:pt x="2002631" y="207169"/>
                  </a:lnTo>
                  <a:lnTo>
                    <a:pt x="2002631" y="238125"/>
                  </a:lnTo>
                  <a:lnTo>
                    <a:pt x="1985962" y="259556"/>
                  </a:lnTo>
                  <a:lnTo>
                    <a:pt x="1964531" y="273844"/>
                  </a:lnTo>
                  <a:lnTo>
                    <a:pt x="1912143" y="280988"/>
                  </a:lnTo>
                  <a:lnTo>
                    <a:pt x="1709737" y="278606"/>
                  </a:lnTo>
                  <a:lnTo>
                    <a:pt x="13001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4">
              <a:extLst>
                <a:ext uri="{FF2B5EF4-FFF2-40B4-BE49-F238E27FC236}">
                  <a16:creationId xmlns:a16="http://schemas.microsoft.com/office/drawing/2014/main" id="{A4BD7C19-D70F-4A8F-9190-404F0900A2DA}"/>
                </a:ext>
              </a:extLst>
            </p:cNvPr>
            <p:cNvSpPr/>
            <p:nvPr/>
          </p:nvSpPr>
          <p:spPr>
            <a:xfrm>
              <a:off x="3575050" y="4335463"/>
              <a:ext cx="2568575" cy="474662"/>
            </a:xfrm>
            <a:custGeom>
              <a:avLst/>
              <a:gdLst>
                <a:gd name="connsiteX0" fmla="*/ 1626394 w 2569369"/>
                <a:gd name="connsiteY0" fmla="*/ 261938 h 473869"/>
                <a:gd name="connsiteX1" fmla="*/ 1269207 w 2569369"/>
                <a:gd name="connsiteY1" fmla="*/ 297657 h 473869"/>
                <a:gd name="connsiteX2" fmla="*/ 957263 w 2569369"/>
                <a:gd name="connsiteY2" fmla="*/ 347663 h 473869"/>
                <a:gd name="connsiteX3" fmla="*/ 669132 w 2569369"/>
                <a:gd name="connsiteY3" fmla="*/ 392907 h 473869"/>
                <a:gd name="connsiteX4" fmla="*/ 521494 w 2569369"/>
                <a:gd name="connsiteY4" fmla="*/ 419100 h 473869"/>
                <a:gd name="connsiteX5" fmla="*/ 461963 w 2569369"/>
                <a:gd name="connsiteY5" fmla="*/ 433388 h 473869"/>
                <a:gd name="connsiteX6" fmla="*/ 357188 w 2569369"/>
                <a:gd name="connsiteY6" fmla="*/ 473869 h 473869"/>
                <a:gd name="connsiteX7" fmla="*/ 338138 w 2569369"/>
                <a:gd name="connsiteY7" fmla="*/ 473869 h 473869"/>
                <a:gd name="connsiteX8" fmla="*/ 290513 w 2569369"/>
                <a:gd name="connsiteY8" fmla="*/ 457200 h 473869"/>
                <a:gd name="connsiteX9" fmla="*/ 207169 w 2569369"/>
                <a:gd name="connsiteY9" fmla="*/ 411957 h 473869"/>
                <a:gd name="connsiteX10" fmla="*/ 157163 w 2569369"/>
                <a:gd name="connsiteY10" fmla="*/ 378619 h 473869"/>
                <a:gd name="connsiteX11" fmla="*/ 102394 w 2569369"/>
                <a:gd name="connsiteY11" fmla="*/ 328613 h 473869"/>
                <a:gd name="connsiteX12" fmla="*/ 69057 w 2569369"/>
                <a:gd name="connsiteY12" fmla="*/ 295275 h 473869"/>
                <a:gd name="connsiteX13" fmla="*/ 33338 w 2569369"/>
                <a:gd name="connsiteY13" fmla="*/ 250032 h 473869"/>
                <a:gd name="connsiteX14" fmla="*/ 9525 w 2569369"/>
                <a:gd name="connsiteY14" fmla="*/ 214313 h 473869"/>
                <a:gd name="connsiteX15" fmla="*/ 0 w 2569369"/>
                <a:gd name="connsiteY15" fmla="*/ 188119 h 473869"/>
                <a:gd name="connsiteX16" fmla="*/ 2382 w 2569369"/>
                <a:gd name="connsiteY16" fmla="*/ 159544 h 473869"/>
                <a:gd name="connsiteX17" fmla="*/ 11907 w 2569369"/>
                <a:gd name="connsiteY17" fmla="*/ 150019 h 473869"/>
                <a:gd name="connsiteX18" fmla="*/ 35719 w 2569369"/>
                <a:gd name="connsiteY18" fmla="*/ 150019 h 473869"/>
                <a:gd name="connsiteX19" fmla="*/ 109538 w 2569369"/>
                <a:gd name="connsiteY19" fmla="*/ 190500 h 473869"/>
                <a:gd name="connsiteX20" fmla="*/ 209550 w 2569369"/>
                <a:gd name="connsiteY20" fmla="*/ 235744 h 473869"/>
                <a:gd name="connsiteX21" fmla="*/ 264319 w 2569369"/>
                <a:gd name="connsiteY21" fmla="*/ 259557 h 473869"/>
                <a:gd name="connsiteX22" fmla="*/ 295275 w 2569369"/>
                <a:gd name="connsiteY22" fmla="*/ 264319 h 473869"/>
                <a:gd name="connsiteX23" fmla="*/ 352425 w 2569369"/>
                <a:gd name="connsiteY23" fmla="*/ 266700 h 473869"/>
                <a:gd name="connsiteX24" fmla="*/ 435769 w 2569369"/>
                <a:gd name="connsiteY24" fmla="*/ 259557 h 473869"/>
                <a:gd name="connsiteX25" fmla="*/ 557213 w 2569369"/>
                <a:gd name="connsiteY25" fmla="*/ 238125 h 473869"/>
                <a:gd name="connsiteX26" fmla="*/ 842963 w 2569369"/>
                <a:gd name="connsiteY26" fmla="*/ 192882 h 473869"/>
                <a:gd name="connsiteX27" fmla="*/ 1045369 w 2569369"/>
                <a:gd name="connsiteY27" fmla="*/ 164307 h 473869"/>
                <a:gd name="connsiteX28" fmla="*/ 1335882 w 2569369"/>
                <a:gd name="connsiteY28" fmla="*/ 119063 h 473869"/>
                <a:gd name="connsiteX29" fmla="*/ 1557338 w 2569369"/>
                <a:gd name="connsiteY29" fmla="*/ 97632 h 473869"/>
                <a:gd name="connsiteX30" fmla="*/ 1897857 w 2569369"/>
                <a:gd name="connsiteY30" fmla="*/ 61913 h 473869"/>
                <a:gd name="connsiteX31" fmla="*/ 1990725 w 2569369"/>
                <a:gd name="connsiteY31" fmla="*/ 54769 h 473869"/>
                <a:gd name="connsiteX32" fmla="*/ 2016919 w 2569369"/>
                <a:gd name="connsiteY32" fmla="*/ 33338 h 473869"/>
                <a:gd name="connsiteX33" fmla="*/ 2040732 w 2569369"/>
                <a:gd name="connsiteY33" fmla="*/ 16669 h 473869"/>
                <a:gd name="connsiteX34" fmla="*/ 2069307 w 2569369"/>
                <a:gd name="connsiteY34" fmla="*/ 4763 h 473869"/>
                <a:gd name="connsiteX35" fmla="*/ 2105025 w 2569369"/>
                <a:gd name="connsiteY35" fmla="*/ 0 h 473869"/>
                <a:gd name="connsiteX36" fmla="*/ 2150269 w 2569369"/>
                <a:gd name="connsiteY36" fmla="*/ 7144 h 473869"/>
                <a:gd name="connsiteX37" fmla="*/ 2238375 w 2569369"/>
                <a:gd name="connsiteY37" fmla="*/ 26194 h 473869"/>
                <a:gd name="connsiteX38" fmla="*/ 2345532 w 2569369"/>
                <a:gd name="connsiteY38" fmla="*/ 57150 h 473869"/>
                <a:gd name="connsiteX39" fmla="*/ 2424113 w 2569369"/>
                <a:gd name="connsiteY39" fmla="*/ 88107 h 473869"/>
                <a:gd name="connsiteX40" fmla="*/ 2483644 w 2569369"/>
                <a:gd name="connsiteY40" fmla="*/ 119063 h 473869"/>
                <a:gd name="connsiteX41" fmla="*/ 2514600 w 2569369"/>
                <a:gd name="connsiteY41" fmla="*/ 140494 h 473869"/>
                <a:gd name="connsiteX42" fmla="*/ 2543175 w 2569369"/>
                <a:gd name="connsiteY42" fmla="*/ 169069 h 473869"/>
                <a:gd name="connsiteX43" fmla="*/ 2559844 w 2569369"/>
                <a:gd name="connsiteY43" fmla="*/ 192882 h 473869"/>
                <a:gd name="connsiteX44" fmla="*/ 2569369 w 2569369"/>
                <a:gd name="connsiteY44" fmla="*/ 216694 h 473869"/>
                <a:gd name="connsiteX45" fmla="*/ 2564607 w 2569369"/>
                <a:gd name="connsiteY45" fmla="*/ 245269 h 473869"/>
                <a:gd name="connsiteX46" fmla="*/ 2538413 w 2569369"/>
                <a:gd name="connsiteY46" fmla="*/ 264319 h 473869"/>
                <a:gd name="connsiteX47" fmla="*/ 2500313 w 2569369"/>
                <a:gd name="connsiteY47" fmla="*/ 276225 h 473869"/>
                <a:gd name="connsiteX48" fmla="*/ 2431257 w 2569369"/>
                <a:gd name="connsiteY48" fmla="*/ 273844 h 473869"/>
                <a:gd name="connsiteX49" fmla="*/ 2271713 w 2569369"/>
                <a:gd name="connsiteY49" fmla="*/ 259557 h 473869"/>
                <a:gd name="connsiteX50" fmla="*/ 2035969 w 2569369"/>
                <a:gd name="connsiteY50" fmla="*/ 254794 h 473869"/>
                <a:gd name="connsiteX51" fmla="*/ 1762125 w 2569369"/>
                <a:gd name="connsiteY51" fmla="*/ 257175 h 473869"/>
                <a:gd name="connsiteX52" fmla="*/ 1626394 w 2569369"/>
                <a:gd name="connsiteY52" fmla="*/ 2619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9369" h="473869">
                  <a:moveTo>
                    <a:pt x="1626394" y="261938"/>
                  </a:moveTo>
                  <a:lnTo>
                    <a:pt x="1269207" y="297657"/>
                  </a:lnTo>
                  <a:lnTo>
                    <a:pt x="957263" y="347663"/>
                  </a:lnTo>
                  <a:lnTo>
                    <a:pt x="669132" y="392907"/>
                  </a:lnTo>
                  <a:lnTo>
                    <a:pt x="521494" y="419100"/>
                  </a:lnTo>
                  <a:lnTo>
                    <a:pt x="461963" y="433388"/>
                  </a:lnTo>
                  <a:lnTo>
                    <a:pt x="357188" y="473869"/>
                  </a:lnTo>
                  <a:lnTo>
                    <a:pt x="338138" y="473869"/>
                  </a:lnTo>
                  <a:lnTo>
                    <a:pt x="290513" y="457200"/>
                  </a:lnTo>
                  <a:lnTo>
                    <a:pt x="207169" y="411957"/>
                  </a:lnTo>
                  <a:lnTo>
                    <a:pt x="157163" y="378619"/>
                  </a:lnTo>
                  <a:lnTo>
                    <a:pt x="102394" y="328613"/>
                  </a:lnTo>
                  <a:lnTo>
                    <a:pt x="69057" y="295275"/>
                  </a:lnTo>
                  <a:lnTo>
                    <a:pt x="33338" y="250032"/>
                  </a:lnTo>
                  <a:lnTo>
                    <a:pt x="9525" y="214313"/>
                  </a:lnTo>
                  <a:lnTo>
                    <a:pt x="0" y="188119"/>
                  </a:lnTo>
                  <a:lnTo>
                    <a:pt x="2382" y="159544"/>
                  </a:lnTo>
                  <a:lnTo>
                    <a:pt x="11907" y="150019"/>
                  </a:lnTo>
                  <a:lnTo>
                    <a:pt x="35719" y="150019"/>
                  </a:lnTo>
                  <a:lnTo>
                    <a:pt x="109538" y="190500"/>
                  </a:lnTo>
                  <a:lnTo>
                    <a:pt x="209550" y="235744"/>
                  </a:lnTo>
                  <a:lnTo>
                    <a:pt x="264319" y="259557"/>
                  </a:lnTo>
                  <a:lnTo>
                    <a:pt x="295275" y="264319"/>
                  </a:lnTo>
                  <a:lnTo>
                    <a:pt x="352425" y="266700"/>
                  </a:lnTo>
                  <a:lnTo>
                    <a:pt x="435769" y="259557"/>
                  </a:lnTo>
                  <a:lnTo>
                    <a:pt x="557213" y="238125"/>
                  </a:lnTo>
                  <a:lnTo>
                    <a:pt x="842963" y="192882"/>
                  </a:lnTo>
                  <a:lnTo>
                    <a:pt x="1045369" y="164307"/>
                  </a:lnTo>
                  <a:lnTo>
                    <a:pt x="1335882" y="119063"/>
                  </a:lnTo>
                  <a:lnTo>
                    <a:pt x="1557338" y="97632"/>
                  </a:lnTo>
                  <a:lnTo>
                    <a:pt x="1897857" y="61913"/>
                  </a:lnTo>
                  <a:lnTo>
                    <a:pt x="1990725" y="54769"/>
                  </a:lnTo>
                  <a:lnTo>
                    <a:pt x="2016919" y="33338"/>
                  </a:lnTo>
                  <a:lnTo>
                    <a:pt x="2040732" y="16669"/>
                  </a:lnTo>
                  <a:lnTo>
                    <a:pt x="2069307" y="4763"/>
                  </a:lnTo>
                  <a:lnTo>
                    <a:pt x="2105025" y="0"/>
                  </a:lnTo>
                  <a:lnTo>
                    <a:pt x="2150269" y="7144"/>
                  </a:lnTo>
                  <a:lnTo>
                    <a:pt x="2238375" y="26194"/>
                  </a:lnTo>
                  <a:lnTo>
                    <a:pt x="2345532" y="57150"/>
                  </a:lnTo>
                  <a:lnTo>
                    <a:pt x="2424113" y="88107"/>
                  </a:lnTo>
                  <a:lnTo>
                    <a:pt x="2483644" y="119063"/>
                  </a:lnTo>
                  <a:lnTo>
                    <a:pt x="2514600" y="140494"/>
                  </a:lnTo>
                  <a:lnTo>
                    <a:pt x="2543175" y="169069"/>
                  </a:lnTo>
                  <a:lnTo>
                    <a:pt x="2559844" y="192882"/>
                  </a:lnTo>
                  <a:lnTo>
                    <a:pt x="2569369" y="216694"/>
                  </a:lnTo>
                  <a:lnTo>
                    <a:pt x="2564607" y="245269"/>
                  </a:lnTo>
                  <a:lnTo>
                    <a:pt x="2538413" y="264319"/>
                  </a:lnTo>
                  <a:lnTo>
                    <a:pt x="2500313" y="276225"/>
                  </a:lnTo>
                  <a:lnTo>
                    <a:pt x="2431257" y="273844"/>
                  </a:lnTo>
                  <a:lnTo>
                    <a:pt x="2271713" y="259557"/>
                  </a:lnTo>
                  <a:lnTo>
                    <a:pt x="2035969" y="254794"/>
                  </a:lnTo>
                  <a:lnTo>
                    <a:pt x="1762125" y="257175"/>
                  </a:lnTo>
                  <a:lnTo>
                    <a:pt x="162639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5">
              <a:extLst>
                <a:ext uri="{FF2B5EF4-FFF2-40B4-BE49-F238E27FC236}">
                  <a16:creationId xmlns:a16="http://schemas.microsoft.com/office/drawing/2014/main" id="{48F28FF6-4344-407F-AC0E-E1D9096D7A09}"/>
                </a:ext>
              </a:extLst>
            </p:cNvPr>
            <p:cNvSpPr/>
            <p:nvPr/>
          </p:nvSpPr>
          <p:spPr>
            <a:xfrm>
              <a:off x="3551238" y="4011613"/>
              <a:ext cx="1444625" cy="1720850"/>
            </a:xfrm>
            <a:custGeom>
              <a:avLst/>
              <a:gdLst>
                <a:gd name="connsiteX0" fmla="*/ 807244 w 1445419"/>
                <a:gd name="connsiteY0" fmla="*/ 1331119 h 1719263"/>
                <a:gd name="connsiteX1" fmla="*/ 633412 w 1445419"/>
                <a:gd name="connsiteY1" fmla="*/ 1454944 h 1719263"/>
                <a:gd name="connsiteX2" fmla="*/ 483394 w 1445419"/>
                <a:gd name="connsiteY2" fmla="*/ 1543050 h 1719263"/>
                <a:gd name="connsiteX3" fmla="*/ 314325 w 1445419"/>
                <a:gd name="connsiteY3" fmla="*/ 1621632 h 1719263"/>
                <a:gd name="connsiteX4" fmla="*/ 128587 w 1445419"/>
                <a:gd name="connsiteY4" fmla="*/ 1693069 h 1719263"/>
                <a:gd name="connsiteX5" fmla="*/ 59531 w 1445419"/>
                <a:gd name="connsiteY5" fmla="*/ 1716882 h 1719263"/>
                <a:gd name="connsiteX6" fmla="*/ 35719 w 1445419"/>
                <a:gd name="connsiteY6" fmla="*/ 1719263 h 1719263"/>
                <a:gd name="connsiteX7" fmla="*/ 14287 w 1445419"/>
                <a:gd name="connsiteY7" fmla="*/ 1719263 h 1719263"/>
                <a:gd name="connsiteX8" fmla="*/ 2381 w 1445419"/>
                <a:gd name="connsiteY8" fmla="*/ 1709738 h 1719263"/>
                <a:gd name="connsiteX9" fmla="*/ 0 w 1445419"/>
                <a:gd name="connsiteY9" fmla="*/ 1695450 h 1719263"/>
                <a:gd name="connsiteX10" fmla="*/ 9525 w 1445419"/>
                <a:gd name="connsiteY10" fmla="*/ 1674019 h 1719263"/>
                <a:gd name="connsiteX11" fmla="*/ 28575 w 1445419"/>
                <a:gd name="connsiteY11" fmla="*/ 1654969 h 1719263"/>
                <a:gd name="connsiteX12" fmla="*/ 71437 w 1445419"/>
                <a:gd name="connsiteY12" fmla="*/ 1631157 h 1719263"/>
                <a:gd name="connsiteX13" fmla="*/ 128587 w 1445419"/>
                <a:gd name="connsiteY13" fmla="*/ 1602582 h 1719263"/>
                <a:gd name="connsiteX14" fmla="*/ 216694 w 1445419"/>
                <a:gd name="connsiteY14" fmla="*/ 1554957 h 1719263"/>
                <a:gd name="connsiteX15" fmla="*/ 342900 w 1445419"/>
                <a:gd name="connsiteY15" fmla="*/ 1473994 h 1719263"/>
                <a:gd name="connsiteX16" fmla="*/ 461962 w 1445419"/>
                <a:gd name="connsiteY16" fmla="*/ 1388269 h 1719263"/>
                <a:gd name="connsiteX17" fmla="*/ 581025 w 1445419"/>
                <a:gd name="connsiteY17" fmla="*/ 1288257 h 1719263"/>
                <a:gd name="connsiteX18" fmla="*/ 661987 w 1445419"/>
                <a:gd name="connsiteY18" fmla="*/ 1214438 h 1719263"/>
                <a:gd name="connsiteX19" fmla="*/ 745331 w 1445419"/>
                <a:gd name="connsiteY19" fmla="*/ 1121569 h 1719263"/>
                <a:gd name="connsiteX20" fmla="*/ 814387 w 1445419"/>
                <a:gd name="connsiteY20" fmla="*/ 1035844 h 1719263"/>
                <a:gd name="connsiteX21" fmla="*/ 883444 w 1445419"/>
                <a:gd name="connsiteY21" fmla="*/ 933450 h 1719263"/>
                <a:gd name="connsiteX22" fmla="*/ 947737 w 1445419"/>
                <a:gd name="connsiteY22" fmla="*/ 821532 h 1719263"/>
                <a:gd name="connsiteX23" fmla="*/ 1021556 w 1445419"/>
                <a:gd name="connsiteY23" fmla="*/ 650082 h 1719263"/>
                <a:gd name="connsiteX24" fmla="*/ 1064419 w 1445419"/>
                <a:gd name="connsiteY24" fmla="*/ 481013 h 1719263"/>
                <a:gd name="connsiteX25" fmla="*/ 1102519 w 1445419"/>
                <a:gd name="connsiteY25" fmla="*/ 326232 h 1719263"/>
                <a:gd name="connsiteX26" fmla="*/ 1109662 w 1445419"/>
                <a:gd name="connsiteY26" fmla="*/ 269082 h 1719263"/>
                <a:gd name="connsiteX27" fmla="*/ 1109662 w 1445419"/>
                <a:gd name="connsiteY27" fmla="*/ 221457 h 1719263"/>
                <a:gd name="connsiteX28" fmla="*/ 1100137 w 1445419"/>
                <a:gd name="connsiteY28" fmla="*/ 171450 h 1719263"/>
                <a:gd name="connsiteX29" fmla="*/ 1088231 w 1445419"/>
                <a:gd name="connsiteY29" fmla="*/ 126207 h 1719263"/>
                <a:gd name="connsiteX30" fmla="*/ 1019175 w 1445419"/>
                <a:gd name="connsiteY30" fmla="*/ 19050 h 1719263"/>
                <a:gd name="connsiteX31" fmla="*/ 1169194 w 1445419"/>
                <a:gd name="connsiteY31" fmla="*/ 0 h 1719263"/>
                <a:gd name="connsiteX32" fmla="*/ 1335881 w 1445419"/>
                <a:gd name="connsiteY32" fmla="*/ 138113 h 1719263"/>
                <a:gd name="connsiteX33" fmla="*/ 1404937 w 1445419"/>
                <a:gd name="connsiteY33" fmla="*/ 197644 h 1719263"/>
                <a:gd name="connsiteX34" fmla="*/ 1428750 w 1445419"/>
                <a:gd name="connsiteY34" fmla="*/ 219075 h 1719263"/>
                <a:gd name="connsiteX35" fmla="*/ 1440656 w 1445419"/>
                <a:gd name="connsiteY35" fmla="*/ 238125 h 1719263"/>
                <a:gd name="connsiteX36" fmla="*/ 1445419 w 1445419"/>
                <a:gd name="connsiteY36" fmla="*/ 266700 h 1719263"/>
                <a:gd name="connsiteX37" fmla="*/ 1433512 w 1445419"/>
                <a:gd name="connsiteY37" fmla="*/ 304800 h 1719263"/>
                <a:gd name="connsiteX38" fmla="*/ 1404937 w 1445419"/>
                <a:gd name="connsiteY38" fmla="*/ 333375 h 1719263"/>
                <a:gd name="connsiteX39" fmla="*/ 1378744 w 1445419"/>
                <a:gd name="connsiteY39" fmla="*/ 352425 h 1719263"/>
                <a:gd name="connsiteX40" fmla="*/ 1371600 w 1445419"/>
                <a:gd name="connsiteY40" fmla="*/ 364332 h 1719263"/>
                <a:gd name="connsiteX41" fmla="*/ 1350169 w 1445419"/>
                <a:gd name="connsiteY41" fmla="*/ 452438 h 1719263"/>
                <a:gd name="connsiteX42" fmla="*/ 1297781 w 1445419"/>
                <a:gd name="connsiteY42" fmla="*/ 652463 h 1719263"/>
                <a:gd name="connsiteX43" fmla="*/ 1281112 w 1445419"/>
                <a:gd name="connsiteY43" fmla="*/ 697707 h 1719263"/>
                <a:gd name="connsiteX44" fmla="*/ 1245394 w 1445419"/>
                <a:gd name="connsiteY44" fmla="*/ 778669 h 1719263"/>
                <a:gd name="connsiteX45" fmla="*/ 1150144 w 1445419"/>
                <a:gd name="connsiteY45" fmla="*/ 942975 h 1719263"/>
                <a:gd name="connsiteX46" fmla="*/ 1066800 w 1445419"/>
                <a:gd name="connsiteY46" fmla="*/ 1069182 h 1719263"/>
                <a:gd name="connsiteX47" fmla="*/ 988219 w 1445419"/>
                <a:gd name="connsiteY47" fmla="*/ 1162050 h 1719263"/>
                <a:gd name="connsiteX48" fmla="*/ 807244 w 1445419"/>
                <a:gd name="connsiteY48" fmla="*/ 1331119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419" h="1719263">
                  <a:moveTo>
                    <a:pt x="807244" y="1331119"/>
                  </a:moveTo>
                  <a:lnTo>
                    <a:pt x="633412" y="1454944"/>
                  </a:lnTo>
                  <a:lnTo>
                    <a:pt x="483394" y="1543050"/>
                  </a:lnTo>
                  <a:lnTo>
                    <a:pt x="314325" y="1621632"/>
                  </a:lnTo>
                  <a:lnTo>
                    <a:pt x="128587" y="1693069"/>
                  </a:lnTo>
                  <a:lnTo>
                    <a:pt x="59531" y="1716882"/>
                  </a:lnTo>
                  <a:lnTo>
                    <a:pt x="35719" y="1719263"/>
                  </a:lnTo>
                  <a:lnTo>
                    <a:pt x="14287" y="1719263"/>
                  </a:lnTo>
                  <a:lnTo>
                    <a:pt x="2381" y="1709738"/>
                  </a:lnTo>
                  <a:lnTo>
                    <a:pt x="0" y="1695450"/>
                  </a:lnTo>
                  <a:lnTo>
                    <a:pt x="9525" y="1674019"/>
                  </a:lnTo>
                  <a:lnTo>
                    <a:pt x="28575" y="1654969"/>
                  </a:lnTo>
                  <a:lnTo>
                    <a:pt x="71437" y="1631157"/>
                  </a:lnTo>
                  <a:lnTo>
                    <a:pt x="128587" y="1602582"/>
                  </a:lnTo>
                  <a:lnTo>
                    <a:pt x="216694" y="1554957"/>
                  </a:lnTo>
                  <a:lnTo>
                    <a:pt x="342900" y="1473994"/>
                  </a:lnTo>
                  <a:lnTo>
                    <a:pt x="461962" y="1388269"/>
                  </a:lnTo>
                  <a:lnTo>
                    <a:pt x="581025" y="1288257"/>
                  </a:lnTo>
                  <a:lnTo>
                    <a:pt x="661987" y="1214438"/>
                  </a:lnTo>
                  <a:lnTo>
                    <a:pt x="745331" y="1121569"/>
                  </a:lnTo>
                  <a:lnTo>
                    <a:pt x="814387" y="1035844"/>
                  </a:lnTo>
                  <a:lnTo>
                    <a:pt x="883444" y="933450"/>
                  </a:lnTo>
                  <a:lnTo>
                    <a:pt x="947737" y="821532"/>
                  </a:lnTo>
                  <a:lnTo>
                    <a:pt x="1021556" y="650082"/>
                  </a:lnTo>
                  <a:lnTo>
                    <a:pt x="1064419" y="481013"/>
                  </a:lnTo>
                  <a:lnTo>
                    <a:pt x="1102519" y="326232"/>
                  </a:lnTo>
                  <a:lnTo>
                    <a:pt x="1109662" y="269082"/>
                  </a:lnTo>
                  <a:lnTo>
                    <a:pt x="1109662" y="221457"/>
                  </a:lnTo>
                  <a:lnTo>
                    <a:pt x="1100137" y="171450"/>
                  </a:lnTo>
                  <a:lnTo>
                    <a:pt x="1088231" y="126207"/>
                  </a:lnTo>
                  <a:lnTo>
                    <a:pt x="1019175" y="19050"/>
                  </a:lnTo>
                  <a:lnTo>
                    <a:pt x="1169194" y="0"/>
                  </a:lnTo>
                  <a:lnTo>
                    <a:pt x="1335881" y="138113"/>
                  </a:lnTo>
                  <a:lnTo>
                    <a:pt x="1404937" y="197644"/>
                  </a:lnTo>
                  <a:lnTo>
                    <a:pt x="1428750" y="219075"/>
                  </a:lnTo>
                  <a:lnTo>
                    <a:pt x="1440656" y="238125"/>
                  </a:lnTo>
                  <a:lnTo>
                    <a:pt x="1445419" y="266700"/>
                  </a:lnTo>
                  <a:lnTo>
                    <a:pt x="1433512" y="304800"/>
                  </a:lnTo>
                  <a:lnTo>
                    <a:pt x="1404937" y="333375"/>
                  </a:lnTo>
                  <a:lnTo>
                    <a:pt x="1378744" y="352425"/>
                  </a:lnTo>
                  <a:lnTo>
                    <a:pt x="1371600" y="364332"/>
                  </a:lnTo>
                  <a:lnTo>
                    <a:pt x="1350169" y="452438"/>
                  </a:lnTo>
                  <a:lnTo>
                    <a:pt x="1297781" y="652463"/>
                  </a:lnTo>
                  <a:lnTo>
                    <a:pt x="1281112" y="697707"/>
                  </a:lnTo>
                  <a:lnTo>
                    <a:pt x="1245394" y="778669"/>
                  </a:lnTo>
                  <a:lnTo>
                    <a:pt x="1150144" y="942975"/>
                  </a:lnTo>
                  <a:lnTo>
                    <a:pt x="1066800" y="1069182"/>
                  </a:lnTo>
                  <a:lnTo>
                    <a:pt x="988219" y="1162050"/>
                  </a:lnTo>
                  <a:lnTo>
                    <a:pt x="807244" y="1331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6">
              <a:extLst>
                <a:ext uri="{FF2B5EF4-FFF2-40B4-BE49-F238E27FC236}">
                  <a16:creationId xmlns:a16="http://schemas.microsoft.com/office/drawing/2014/main" id="{A2473F59-2544-4289-A733-752D1B87F772}"/>
                </a:ext>
              </a:extLst>
            </p:cNvPr>
            <p:cNvSpPr/>
            <p:nvPr/>
          </p:nvSpPr>
          <p:spPr>
            <a:xfrm>
              <a:off x="4829175" y="4919663"/>
              <a:ext cx="1009650" cy="812800"/>
            </a:xfrm>
            <a:custGeom>
              <a:avLst/>
              <a:gdLst>
                <a:gd name="connsiteX0" fmla="*/ 609600 w 1009650"/>
                <a:gd name="connsiteY0" fmla="*/ 452437 h 812006"/>
                <a:gd name="connsiteX1" fmla="*/ 481013 w 1009650"/>
                <a:gd name="connsiteY1" fmla="*/ 333375 h 812006"/>
                <a:gd name="connsiteX2" fmla="*/ 404813 w 1009650"/>
                <a:gd name="connsiteY2" fmla="*/ 271462 h 812006"/>
                <a:gd name="connsiteX3" fmla="*/ 333375 w 1009650"/>
                <a:gd name="connsiteY3" fmla="*/ 219075 h 812006"/>
                <a:gd name="connsiteX4" fmla="*/ 264319 w 1009650"/>
                <a:gd name="connsiteY4" fmla="*/ 173831 h 812006"/>
                <a:gd name="connsiteX5" fmla="*/ 202406 w 1009650"/>
                <a:gd name="connsiteY5" fmla="*/ 138112 h 812006"/>
                <a:gd name="connsiteX6" fmla="*/ 130969 w 1009650"/>
                <a:gd name="connsiteY6" fmla="*/ 104775 h 812006"/>
                <a:gd name="connsiteX7" fmla="*/ 28575 w 1009650"/>
                <a:gd name="connsiteY7" fmla="*/ 76200 h 812006"/>
                <a:gd name="connsiteX8" fmla="*/ 9525 w 1009650"/>
                <a:gd name="connsiteY8" fmla="*/ 59531 h 812006"/>
                <a:gd name="connsiteX9" fmla="*/ 0 w 1009650"/>
                <a:gd name="connsiteY9" fmla="*/ 35718 h 812006"/>
                <a:gd name="connsiteX10" fmla="*/ 2381 w 1009650"/>
                <a:gd name="connsiteY10" fmla="*/ 19050 h 812006"/>
                <a:gd name="connsiteX11" fmla="*/ 19050 w 1009650"/>
                <a:gd name="connsiteY11" fmla="*/ 7143 h 812006"/>
                <a:gd name="connsiteX12" fmla="*/ 54769 w 1009650"/>
                <a:gd name="connsiteY12" fmla="*/ 0 h 812006"/>
                <a:gd name="connsiteX13" fmla="*/ 90488 w 1009650"/>
                <a:gd name="connsiteY13" fmla="*/ 2381 h 812006"/>
                <a:gd name="connsiteX14" fmla="*/ 211931 w 1009650"/>
                <a:gd name="connsiteY14" fmla="*/ 30956 h 812006"/>
                <a:gd name="connsiteX15" fmla="*/ 373856 w 1009650"/>
                <a:gd name="connsiteY15" fmla="*/ 76200 h 812006"/>
                <a:gd name="connsiteX16" fmla="*/ 528638 w 1009650"/>
                <a:gd name="connsiteY16" fmla="*/ 126206 h 812006"/>
                <a:gd name="connsiteX17" fmla="*/ 673894 w 1009650"/>
                <a:gd name="connsiteY17" fmla="*/ 185737 h 812006"/>
                <a:gd name="connsiteX18" fmla="*/ 788194 w 1009650"/>
                <a:gd name="connsiteY18" fmla="*/ 245268 h 812006"/>
                <a:gd name="connsiteX19" fmla="*/ 902494 w 1009650"/>
                <a:gd name="connsiteY19" fmla="*/ 319087 h 812006"/>
                <a:gd name="connsiteX20" fmla="*/ 933450 w 1009650"/>
                <a:gd name="connsiteY20" fmla="*/ 361950 h 812006"/>
                <a:gd name="connsiteX21" fmla="*/ 962025 w 1009650"/>
                <a:gd name="connsiteY21" fmla="*/ 416718 h 812006"/>
                <a:gd name="connsiteX22" fmla="*/ 983456 w 1009650"/>
                <a:gd name="connsiteY22" fmla="*/ 469106 h 812006"/>
                <a:gd name="connsiteX23" fmla="*/ 1000125 w 1009650"/>
                <a:gd name="connsiteY23" fmla="*/ 528637 h 812006"/>
                <a:gd name="connsiteX24" fmla="*/ 1009650 w 1009650"/>
                <a:gd name="connsiteY24" fmla="*/ 595312 h 812006"/>
                <a:gd name="connsiteX25" fmla="*/ 1009650 w 1009650"/>
                <a:gd name="connsiteY25" fmla="*/ 654843 h 812006"/>
                <a:gd name="connsiteX26" fmla="*/ 1002506 w 1009650"/>
                <a:gd name="connsiteY26" fmla="*/ 709612 h 812006"/>
                <a:gd name="connsiteX27" fmla="*/ 988219 w 1009650"/>
                <a:gd name="connsiteY27" fmla="*/ 747712 h 812006"/>
                <a:gd name="connsiteX28" fmla="*/ 971550 w 1009650"/>
                <a:gd name="connsiteY28" fmla="*/ 781050 h 812006"/>
                <a:gd name="connsiteX29" fmla="*/ 952500 w 1009650"/>
                <a:gd name="connsiteY29" fmla="*/ 800100 h 812006"/>
                <a:gd name="connsiteX30" fmla="*/ 916781 w 1009650"/>
                <a:gd name="connsiteY30" fmla="*/ 809625 h 812006"/>
                <a:gd name="connsiteX31" fmla="*/ 892969 w 1009650"/>
                <a:gd name="connsiteY31" fmla="*/ 812006 h 812006"/>
                <a:gd name="connsiteX32" fmla="*/ 864394 w 1009650"/>
                <a:gd name="connsiteY32" fmla="*/ 795337 h 812006"/>
                <a:gd name="connsiteX33" fmla="*/ 828675 w 1009650"/>
                <a:gd name="connsiteY33" fmla="*/ 764381 h 812006"/>
                <a:gd name="connsiteX34" fmla="*/ 783431 w 1009650"/>
                <a:gd name="connsiteY34" fmla="*/ 707231 h 812006"/>
                <a:gd name="connsiteX35" fmla="*/ 735806 w 1009650"/>
                <a:gd name="connsiteY35" fmla="*/ 633412 h 812006"/>
                <a:gd name="connsiteX36" fmla="*/ 688181 w 1009650"/>
                <a:gd name="connsiteY36" fmla="*/ 542925 h 812006"/>
                <a:gd name="connsiteX37" fmla="*/ 673894 w 1009650"/>
                <a:gd name="connsiteY37" fmla="*/ 514350 h 812006"/>
                <a:gd name="connsiteX38" fmla="*/ 609600 w 1009650"/>
                <a:gd name="connsiteY38" fmla="*/ 452437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9650" h="812006">
                  <a:moveTo>
                    <a:pt x="609600" y="452437"/>
                  </a:moveTo>
                  <a:lnTo>
                    <a:pt x="481013" y="333375"/>
                  </a:lnTo>
                  <a:lnTo>
                    <a:pt x="404813" y="271462"/>
                  </a:lnTo>
                  <a:lnTo>
                    <a:pt x="333375" y="219075"/>
                  </a:lnTo>
                  <a:lnTo>
                    <a:pt x="264319" y="173831"/>
                  </a:lnTo>
                  <a:lnTo>
                    <a:pt x="202406" y="138112"/>
                  </a:lnTo>
                  <a:lnTo>
                    <a:pt x="130969" y="104775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2381" y="19050"/>
                  </a:lnTo>
                  <a:lnTo>
                    <a:pt x="19050" y="7143"/>
                  </a:lnTo>
                  <a:lnTo>
                    <a:pt x="54769" y="0"/>
                  </a:lnTo>
                  <a:lnTo>
                    <a:pt x="90488" y="2381"/>
                  </a:lnTo>
                  <a:lnTo>
                    <a:pt x="211931" y="30956"/>
                  </a:lnTo>
                  <a:lnTo>
                    <a:pt x="373856" y="76200"/>
                  </a:lnTo>
                  <a:lnTo>
                    <a:pt x="528638" y="126206"/>
                  </a:lnTo>
                  <a:lnTo>
                    <a:pt x="673894" y="185737"/>
                  </a:lnTo>
                  <a:lnTo>
                    <a:pt x="788194" y="245268"/>
                  </a:lnTo>
                  <a:lnTo>
                    <a:pt x="902494" y="319087"/>
                  </a:lnTo>
                  <a:lnTo>
                    <a:pt x="933450" y="361950"/>
                  </a:lnTo>
                  <a:lnTo>
                    <a:pt x="962025" y="416718"/>
                  </a:lnTo>
                  <a:lnTo>
                    <a:pt x="983456" y="469106"/>
                  </a:lnTo>
                  <a:lnTo>
                    <a:pt x="1000125" y="528637"/>
                  </a:lnTo>
                  <a:lnTo>
                    <a:pt x="1009650" y="595312"/>
                  </a:lnTo>
                  <a:lnTo>
                    <a:pt x="1009650" y="654843"/>
                  </a:lnTo>
                  <a:lnTo>
                    <a:pt x="1002506" y="709612"/>
                  </a:lnTo>
                  <a:lnTo>
                    <a:pt x="988219" y="747712"/>
                  </a:lnTo>
                  <a:lnTo>
                    <a:pt x="971550" y="781050"/>
                  </a:lnTo>
                  <a:lnTo>
                    <a:pt x="952500" y="800100"/>
                  </a:lnTo>
                  <a:lnTo>
                    <a:pt x="916781" y="809625"/>
                  </a:lnTo>
                  <a:lnTo>
                    <a:pt x="892969" y="812006"/>
                  </a:lnTo>
                  <a:lnTo>
                    <a:pt x="864394" y="795337"/>
                  </a:lnTo>
                  <a:lnTo>
                    <a:pt x="828675" y="764381"/>
                  </a:lnTo>
                  <a:lnTo>
                    <a:pt x="783431" y="707231"/>
                  </a:lnTo>
                  <a:lnTo>
                    <a:pt x="735806" y="633412"/>
                  </a:lnTo>
                  <a:lnTo>
                    <a:pt x="688181" y="542925"/>
                  </a:lnTo>
                  <a:lnTo>
                    <a:pt x="673894" y="514350"/>
                  </a:lnTo>
                  <a:lnTo>
                    <a:pt x="60960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9270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7B39162-185A-4BC8-B88F-9FB1B5563E63}"/>
              </a:ext>
            </a:extLst>
          </p:cNvPr>
          <p:cNvGrpSpPr/>
          <p:nvPr/>
        </p:nvGrpSpPr>
        <p:grpSpPr>
          <a:xfrm>
            <a:off x="2779713" y="1495425"/>
            <a:ext cx="4156075" cy="4708525"/>
            <a:chOff x="2779713" y="1495425"/>
            <a:chExt cx="4156075" cy="4708525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1F0030D-F32F-A246-9FE1-45226F844953}"/>
                </a:ext>
              </a:extLst>
            </p:cNvPr>
            <p:cNvSpPr/>
            <p:nvPr/>
          </p:nvSpPr>
          <p:spPr>
            <a:xfrm>
              <a:off x="3841750" y="3135313"/>
              <a:ext cx="723900" cy="742950"/>
            </a:xfrm>
            <a:custGeom>
              <a:avLst/>
              <a:gdLst>
                <a:gd name="connsiteX0" fmla="*/ 452438 w 723900"/>
                <a:gd name="connsiteY0" fmla="*/ 523875 h 742950"/>
                <a:gd name="connsiteX1" fmla="*/ 390525 w 723900"/>
                <a:gd name="connsiteY1" fmla="*/ 426244 h 742950"/>
                <a:gd name="connsiteX2" fmla="*/ 342900 w 723900"/>
                <a:gd name="connsiteY2" fmla="*/ 364332 h 742950"/>
                <a:gd name="connsiteX3" fmla="*/ 285750 w 723900"/>
                <a:gd name="connsiteY3" fmla="*/ 300038 h 742950"/>
                <a:gd name="connsiteX4" fmla="*/ 226219 w 723900"/>
                <a:gd name="connsiteY4" fmla="*/ 238125 h 742950"/>
                <a:gd name="connsiteX5" fmla="*/ 154782 w 723900"/>
                <a:gd name="connsiteY5" fmla="*/ 171450 h 742950"/>
                <a:gd name="connsiteX6" fmla="*/ 73819 w 723900"/>
                <a:gd name="connsiteY6" fmla="*/ 104775 h 742950"/>
                <a:gd name="connsiteX7" fmla="*/ 28575 w 723900"/>
                <a:gd name="connsiteY7" fmla="*/ 71438 h 742950"/>
                <a:gd name="connsiteX8" fmla="*/ 11907 w 723900"/>
                <a:gd name="connsiteY8" fmla="*/ 54769 h 742950"/>
                <a:gd name="connsiteX9" fmla="*/ 0 w 723900"/>
                <a:gd name="connsiteY9" fmla="*/ 33338 h 742950"/>
                <a:gd name="connsiteX10" fmla="*/ 4763 w 723900"/>
                <a:gd name="connsiteY10" fmla="*/ 14288 h 742950"/>
                <a:gd name="connsiteX11" fmla="*/ 16669 w 723900"/>
                <a:gd name="connsiteY11" fmla="*/ 7144 h 742950"/>
                <a:gd name="connsiteX12" fmla="*/ 38100 w 723900"/>
                <a:gd name="connsiteY12" fmla="*/ 2382 h 742950"/>
                <a:gd name="connsiteX13" fmla="*/ 54769 w 723900"/>
                <a:gd name="connsiteY13" fmla="*/ 0 h 742950"/>
                <a:gd name="connsiteX14" fmla="*/ 104775 w 723900"/>
                <a:gd name="connsiteY14" fmla="*/ 11907 h 742950"/>
                <a:gd name="connsiteX15" fmla="*/ 238125 w 723900"/>
                <a:gd name="connsiteY15" fmla="*/ 64294 h 742950"/>
                <a:gd name="connsiteX16" fmla="*/ 366713 w 723900"/>
                <a:gd name="connsiteY16" fmla="*/ 119063 h 742950"/>
                <a:gd name="connsiteX17" fmla="*/ 507207 w 723900"/>
                <a:gd name="connsiteY17" fmla="*/ 190500 h 742950"/>
                <a:gd name="connsiteX18" fmla="*/ 621507 w 723900"/>
                <a:gd name="connsiteY18" fmla="*/ 250032 h 742950"/>
                <a:gd name="connsiteX19" fmla="*/ 645319 w 723900"/>
                <a:gd name="connsiteY19" fmla="*/ 285750 h 742950"/>
                <a:gd name="connsiteX20" fmla="*/ 678657 w 723900"/>
                <a:gd name="connsiteY20" fmla="*/ 335757 h 742950"/>
                <a:gd name="connsiteX21" fmla="*/ 709613 w 723900"/>
                <a:gd name="connsiteY21" fmla="*/ 407194 h 742950"/>
                <a:gd name="connsiteX22" fmla="*/ 719138 w 723900"/>
                <a:gd name="connsiteY22" fmla="*/ 459582 h 742950"/>
                <a:gd name="connsiteX23" fmla="*/ 723900 w 723900"/>
                <a:gd name="connsiteY23" fmla="*/ 502444 h 742950"/>
                <a:gd name="connsiteX24" fmla="*/ 723900 w 723900"/>
                <a:gd name="connsiteY24" fmla="*/ 564357 h 742950"/>
                <a:gd name="connsiteX25" fmla="*/ 716757 w 723900"/>
                <a:gd name="connsiteY25" fmla="*/ 619125 h 742950"/>
                <a:gd name="connsiteX26" fmla="*/ 704850 w 723900"/>
                <a:gd name="connsiteY26" fmla="*/ 661988 h 742950"/>
                <a:gd name="connsiteX27" fmla="*/ 681038 w 723900"/>
                <a:gd name="connsiteY27" fmla="*/ 704850 h 742950"/>
                <a:gd name="connsiteX28" fmla="*/ 657225 w 723900"/>
                <a:gd name="connsiteY28" fmla="*/ 731044 h 742950"/>
                <a:gd name="connsiteX29" fmla="*/ 635794 w 723900"/>
                <a:gd name="connsiteY29" fmla="*/ 742950 h 742950"/>
                <a:gd name="connsiteX30" fmla="*/ 616744 w 723900"/>
                <a:gd name="connsiteY30" fmla="*/ 742950 h 742950"/>
                <a:gd name="connsiteX31" fmla="*/ 578644 w 723900"/>
                <a:gd name="connsiteY31" fmla="*/ 723900 h 742950"/>
                <a:gd name="connsiteX32" fmla="*/ 552450 w 723900"/>
                <a:gd name="connsiteY32" fmla="*/ 700088 h 742950"/>
                <a:gd name="connsiteX33" fmla="*/ 531019 w 723900"/>
                <a:gd name="connsiteY33" fmla="*/ 666750 h 742950"/>
                <a:gd name="connsiteX34" fmla="*/ 502444 w 723900"/>
                <a:gd name="connsiteY34" fmla="*/ 609600 h 742950"/>
                <a:gd name="connsiteX35" fmla="*/ 452438 w 723900"/>
                <a:gd name="connsiteY35" fmla="*/ 5238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3900" h="742950">
                  <a:moveTo>
                    <a:pt x="452438" y="523875"/>
                  </a:moveTo>
                  <a:lnTo>
                    <a:pt x="390525" y="426244"/>
                  </a:lnTo>
                  <a:lnTo>
                    <a:pt x="342900" y="364332"/>
                  </a:lnTo>
                  <a:lnTo>
                    <a:pt x="285750" y="300038"/>
                  </a:lnTo>
                  <a:lnTo>
                    <a:pt x="226219" y="238125"/>
                  </a:lnTo>
                  <a:lnTo>
                    <a:pt x="154782" y="171450"/>
                  </a:lnTo>
                  <a:lnTo>
                    <a:pt x="73819" y="104775"/>
                  </a:lnTo>
                  <a:lnTo>
                    <a:pt x="28575" y="71438"/>
                  </a:lnTo>
                  <a:lnTo>
                    <a:pt x="11907" y="54769"/>
                  </a:lnTo>
                  <a:lnTo>
                    <a:pt x="0" y="33338"/>
                  </a:lnTo>
                  <a:lnTo>
                    <a:pt x="4763" y="14288"/>
                  </a:lnTo>
                  <a:lnTo>
                    <a:pt x="16669" y="7144"/>
                  </a:lnTo>
                  <a:lnTo>
                    <a:pt x="38100" y="2382"/>
                  </a:lnTo>
                  <a:lnTo>
                    <a:pt x="54769" y="0"/>
                  </a:lnTo>
                  <a:lnTo>
                    <a:pt x="104775" y="11907"/>
                  </a:lnTo>
                  <a:lnTo>
                    <a:pt x="238125" y="64294"/>
                  </a:lnTo>
                  <a:lnTo>
                    <a:pt x="366713" y="119063"/>
                  </a:lnTo>
                  <a:lnTo>
                    <a:pt x="507207" y="190500"/>
                  </a:lnTo>
                  <a:lnTo>
                    <a:pt x="621507" y="250032"/>
                  </a:lnTo>
                  <a:lnTo>
                    <a:pt x="645319" y="285750"/>
                  </a:lnTo>
                  <a:lnTo>
                    <a:pt x="678657" y="335757"/>
                  </a:lnTo>
                  <a:lnTo>
                    <a:pt x="709613" y="407194"/>
                  </a:lnTo>
                  <a:lnTo>
                    <a:pt x="719138" y="459582"/>
                  </a:lnTo>
                  <a:lnTo>
                    <a:pt x="723900" y="502444"/>
                  </a:lnTo>
                  <a:lnTo>
                    <a:pt x="723900" y="564357"/>
                  </a:lnTo>
                  <a:lnTo>
                    <a:pt x="716757" y="619125"/>
                  </a:lnTo>
                  <a:lnTo>
                    <a:pt x="704850" y="661988"/>
                  </a:lnTo>
                  <a:lnTo>
                    <a:pt x="681038" y="704850"/>
                  </a:lnTo>
                  <a:lnTo>
                    <a:pt x="657225" y="731044"/>
                  </a:lnTo>
                  <a:lnTo>
                    <a:pt x="635794" y="742950"/>
                  </a:lnTo>
                  <a:lnTo>
                    <a:pt x="616744" y="742950"/>
                  </a:lnTo>
                  <a:lnTo>
                    <a:pt x="578644" y="723900"/>
                  </a:lnTo>
                  <a:lnTo>
                    <a:pt x="552450" y="700088"/>
                  </a:lnTo>
                  <a:lnTo>
                    <a:pt x="531019" y="666750"/>
                  </a:lnTo>
                  <a:lnTo>
                    <a:pt x="502444" y="609600"/>
                  </a:lnTo>
                  <a:lnTo>
                    <a:pt x="452438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2B2A403-9BFF-E547-BAE9-02BB00C6A246}"/>
                </a:ext>
              </a:extLst>
            </p:cNvPr>
            <p:cNvSpPr/>
            <p:nvPr/>
          </p:nvSpPr>
          <p:spPr>
            <a:xfrm rot="16200000">
              <a:off x="781050" y="3613151"/>
              <a:ext cx="4454525" cy="457200"/>
            </a:xfrm>
            <a:custGeom>
              <a:avLst/>
              <a:gdLst>
                <a:gd name="connsiteX0" fmla="*/ 2373782 w 4454957"/>
                <a:gd name="connsiteY0" fmla="*/ 387705 h 457200"/>
                <a:gd name="connsiteX1" fmla="*/ 384048 w 4454957"/>
                <a:gd name="connsiteY1" fmla="*/ 336499 h 457200"/>
                <a:gd name="connsiteX2" fmla="*/ 245059 w 4454957"/>
                <a:gd name="connsiteY2" fmla="*/ 336499 h 457200"/>
                <a:gd name="connsiteX3" fmla="*/ 197510 w 4454957"/>
                <a:gd name="connsiteY3" fmla="*/ 329184 h 457200"/>
                <a:gd name="connsiteX4" fmla="*/ 153619 w 4454957"/>
                <a:gd name="connsiteY4" fmla="*/ 314553 h 457200"/>
                <a:gd name="connsiteX5" fmla="*/ 102413 w 4454957"/>
                <a:gd name="connsiteY5" fmla="*/ 288950 h 457200"/>
                <a:gd name="connsiteX6" fmla="*/ 51206 w 4454957"/>
                <a:gd name="connsiteY6" fmla="*/ 252374 h 457200"/>
                <a:gd name="connsiteX7" fmla="*/ 14630 w 4454957"/>
                <a:gd name="connsiteY7" fmla="*/ 219456 h 457200"/>
                <a:gd name="connsiteX8" fmla="*/ 0 w 4454957"/>
                <a:gd name="connsiteY8" fmla="*/ 186537 h 457200"/>
                <a:gd name="connsiteX9" fmla="*/ 7315 w 4454957"/>
                <a:gd name="connsiteY9" fmla="*/ 146304 h 457200"/>
                <a:gd name="connsiteX10" fmla="*/ 25603 w 4454957"/>
                <a:gd name="connsiteY10" fmla="*/ 124358 h 457200"/>
                <a:gd name="connsiteX11" fmla="*/ 69494 w 4454957"/>
                <a:gd name="connsiteY11" fmla="*/ 91440 h 457200"/>
                <a:gd name="connsiteX12" fmla="*/ 138989 w 4454957"/>
                <a:gd name="connsiteY12" fmla="*/ 62179 h 457200"/>
                <a:gd name="connsiteX13" fmla="*/ 226771 w 4454957"/>
                <a:gd name="connsiteY13" fmla="*/ 40233 h 457200"/>
                <a:gd name="connsiteX14" fmla="*/ 299923 w 4454957"/>
                <a:gd name="connsiteY14" fmla="*/ 21945 h 457200"/>
                <a:gd name="connsiteX15" fmla="*/ 409651 w 4454957"/>
                <a:gd name="connsiteY15" fmla="*/ 0 h 457200"/>
                <a:gd name="connsiteX16" fmla="*/ 446227 w 4454957"/>
                <a:gd name="connsiteY16" fmla="*/ 10973 h 457200"/>
                <a:gd name="connsiteX17" fmla="*/ 526694 w 4454957"/>
                <a:gd name="connsiteY17" fmla="*/ 36576 h 457200"/>
                <a:gd name="connsiteX18" fmla="*/ 662025 w 4454957"/>
                <a:gd name="connsiteY18" fmla="*/ 69494 h 457200"/>
                <a:gd name="connsiteX19" fmla="*/ 782726 w 4454957"/>
                <a:gd name="connsiteY19" fmla="*/ 91440 h 457200"/>
                <a:gd name="connsiteX20" fmla="*/ 903427 w 4454957"/>
                <a:gd name="connsiteY20" fmla="*/ 109728 h 457200"/>
                <a:gd name="connsiteX21" fmla="*/ 1115568 w 4454957"/>
                <a:gd name="connsiteY21" fmla="*/ 124358 h 457200"/>
                <a:gd name="connsiteX22" fmla="*/ 1463040 w 4454957"/>
                <a:gd name="connsiteY22" fmla="*/ 138989 h 457200"/>
                <a:gd name="connsiteX23" fmla="*/ 2008022 w 4454957"/>
                <a:gd name="connsiteY23" fmla="*/ 157277 h 457200"/>
                <a:gd name="connsiteX24" fmla="*/ 2688336 w 4454957"/>
                <a:gd name="connsiteY24" fmla="*/ 179222 h 457200"/>
                <a:gd name="connsiteX25" fmla="*/ 3591763 w 4454957"/>
                <a:gd name="connsiteY25" fmla="*/ 179222 h 457200"/>
                <a:gd name="connsiteX26" fmla="*/ 4045305 w 4454957"/>
                <a:gd name="connsiteY26" fmla="*/ 175565 h 457200"/>
                <a:gd name="connsiteX27" fmla="*/ 4107485 w 4454957"/>
                <a:gd name="connsiteY27" fmla="*/ 171907 h 457200"/>
                <a:gd name="connsiteX28" fmla="*/ 4191609 w 4454957"/>
                <a:gd name="connsiteY28" fmla="*/ 153619 h 457200"/>
                <a:gd name="connsiteX29" fmla="*/ 4294022 w 4454957"/>
                <a:gd name="connsiteY29" fmla="*/ 120701 h 457200"/>
                <a:gd name="connsiteX30" fmla="*/ 4400093 w 4454957"/>
                <a:gd name="connsiteY30" fmla="*/ 73152 h 457200"/>
                <a:gd name="connsiteX31" fmla="*/ 4425696 w 4454957"/>
                <a:gd name="connsiteY31" fmla="*/ 69494 h 457200"/>
                <a:gd name="connsiteX32" fmla="*/ 4443984 w 4454957"/>
                <a:gd name="connsiteY32" fmla="*/ 73152 h 457200"/>
                <a:gd name="connsiteX33" fmla="*/ 4451299 w 4454957"/>
                <a:gd name="connsiteY33" fmla="*/ 87782 h 457200"/>
                <a:gd name="connsiteX34" fmla="*/ 4454957 w 4454957"/>
                <a:gd name="connsiteY34" fmla="*/ 106070 h 457200"/>
                <a:gd name="connsiteX35" fmla="*/ 4447641 w 4454957"/>
                <a:gd name="connsiteY35" fmla="*/ 142646 h 457200"/>
                <a:gd name="connsiteX36" fmla="*/ 4418381 w 4454957"/>
                <a:gd name="connsiteY36" fmla="*/ 234086 h 457200"/>
                <a:gd name="connsiteX37" fmla="*/ 4367174 w 4454957"/>
                <a:gd name="connsiteY37" fmla="*/ 336499 h 457200"/>
                <a:gd name="connsiteX38" fmla="*/ 4286707 w 4454957"/>
                <a:gd name="connsiteY38" fmla="*/ 457200 h 457200"/>
                <a:gd name="connsiteX39" fmla="*/ 4118457 w 4454957"/>
                <a:gd name="connsiteY39" fmla="*/ 416966 h 457200"/>
                <a:gd name="connsiteX40" fmla="*/ 3668573 w 4454957"/>
                <a:gd name="connsiteY40" fmla="*/ 420624 h 457200"/>
                <a:gd name="connsiteX41" fmla="*/ 3035808 w 4454957"/>
                <a:gd name="connsiteY41" fmla="*/ 420624 h 457200"/>
                <a:gd name="connsiteX42" fmla="*/ 2922422 w 4454957"/>
                <a:gd name="connsiteY42" fmla="*/ 398678 h 457200"/>
                <a:gd name="connsiteX43" fmla="*/ 2373782 w 4454957"/>
                <a:gd name="connsiteY43" fmla="*/ 38770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4957" h="457200">
                  <a:moveTo>
                    <a:pt x="2373782" y="387705"/>
                  </a:moveTo>
                  <a:lnTo>
                    <a:pt x="384048" y="336499"/>
                  </a:lnTo>
                  <a:lnTo>
                    <a:pt x="245059" y="336499"/>
                  </a:lnTo>
                  <a:lnTo>
                    <a:pt x="197510" y="329184"/>
                  </a:lnTo>
                  <a:lnTo>
                    <a:pt x="153619" y="314553"/>
                  </a:lnTo>
                  <a:lnTo>
                    <a:pt x="102413" y="288950"/>
                  </a:lnTo>
                  <a:lnTo>
                    <a:pt x="51206" y="252374"/>
                  </a:lnTo>
                  <a:lnTo>
                    <a:pt x="14630" y="219456"/>
                  </a:lnTo>
                  <a:lnTo>
                    <a:pt x="0" y="186537"/>
                  </a:lnTo>
                  <a:lnTo>
                    <a:pt x="7315" y="146304"/>
                  </a:lnTo>
                  <a:lnTo>
                    <a:pt x="25603" y="124358"/>
                  </a:lnTo>
                  <a:lnTo>
                    <a:pt x="69494" y="91440"/>
                  </a:lnTo>
                  <a:lnTo>
                    <a:pt x="138989" y="62179"/>
                  </a:lnTo>
                  <a:lnTo>
                    <a:pt x="226771" y="40233"/>
                  </a:lnTo>
                  <a:lnTo>
                    <a:pt x="299923" y="21945"/>
                  </a:lnTo>
                  <a:lnTo>
                    <a:pt x="409651" y="0"/>
                  </a:lnTo>
                  <a:lnTo>
                    <a:pt x="446227" y="10973"/>
                  </a:lnTo>
                  <a:lnTo>
                    <a:pt x="526694" y="36576"/>
                  </a:lnTo>
                  <a:lnTo>
                    <a:pt x="662025" y="69494"/>
                  </a:lnTo>
                  <a:lnTo>
                    <a:pt x="782726" y="91440"/>
                  </a:lnTo>
                  <a:lnTo>
                    <a:pt x="903427" y="109728"/>
                  </a:lnTo>
                  <a:lnTo>
                    <a:pt x="1115568" y="124358"/>
                  </a:lnTo>
                  <a:lnTo>
                    <a:pt x="1463040" y="138989"/>
                  </a:lnTo>
                  <a:lnTo>
                    <a:pt x="2008022" y="157277"/>
                  </a:lnTo>
                  <a:lnTo>
                    <a:pt x="2688336" y="179222"/>
                  </a:lnTo>
                  <a:lnTo>
                    <a:pt x="3591763" y="179222"/>
                  </a:lnTo>
                  <a:lnTo>
                    <a:pt x="4045305" y="175565"/>
                  </a:lnTo>
                  <a:lnTo>
                    <a:pt x="4107485" y="171907"/>
                  </a:lnTo>
                  <a:lnTo>
                    <a:pt x="4191609" y="153619"/>
                  </a:lnTo>
                  <a:lnTo>
                    <a:pt x="4294022" y="120701"/>
                  </a:lnTo>
                  <a:lnTo>
                    <a:pt x="4400093" y="73152"/>
                  </a:lnTo>
                  <a:lnTo>
                    <a:pt x="4425696" y="69494"/>
                  </a:lnTo>
                  <a:lnTo>
                    <a:pt x="4443984" y="73152"/>
                  </a:lnTo>
                  <a:lnTo>
                    <a:pt x="4451299" y="87782"/>
                  </a:lnTo>
                  <a:lnTo>
                    <a:pt x="4454957" y="106070"/>
                  </a:lnTo>
                  <a:lnTo>
                    <a:pt x="4447641" y="142646"/>
                  </a:lnTo>
                  <a:lnTo>
                    <a:pt x="4418381" y="234086"/>
                  </a:lnTo>
                  <a:lnTo>
                    <a:pt x="4367174" y="336499"/>
                  </a:lnTo>
                  <a:lnTo>
                    <a:pt x="4286707" y="457200"/>
                  </a:lnTo>
                  <a:lnTo>
                    <a:pt x="4118457" y="416966"/>
                  </a:lnTo>
                  <a:lnTo>
                    <a:pt x="3668573" y="420624"/>
                  </a:lnTo>
                  <a:lnTo>
                    <a:pt x="3035808" y="420624"/>
                  </a:lnTo>
                  <a:lnTo>
                    <a:pt x="2922422" y="398678"/>
                  </a:lnTo>
                  <a:lnTo>
                    <a:pt x="2373782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B48A81A-A009-694E-A2F1-788F7A99BC1E}"/>
                </a:ext>
              </a:extLst>
            </p:cNvPr>
            <p:cNvSpPr/>
            <p:nvPr/>
          </p:nvSpPr>
          <p:spPr>
            <a:xfrm>
              <a:off x="3081338" y="1590675"/>
              <a:ext cx="1460500" cy="1495425"/>
            </a:xfrm>
            <a:custGeom>
              <a:avLst/>
              <a:gdLst>
                <a:gd name="connsiteX0" fmla="*/ 652462 w 1459706"/>
                <a:gd name="connsiteY0" fmla="*/ 271463 h 1495425"/>
                <a:gd name="connsiteX1" fmla="*/ 33337 w 1459706"/>
                <a:gd name="connsiteY1" fmla="*/ 383381 h 1495425"/>
                <a:gd name="connsiteX2" fmla="*/ 0 w 1459706"/>
                <a:gd name="connsiteY2" fmla="*/ 204788 h 1495425"/>
                <a:gd name="connsiteX3" fmla="*/ 276225 w 1459706"/>
                <a:gd name="connsiteY3" fmla="*/ 159544 h 1495425"/>
                <a:gd name="connsiteX4" fmla="*/ 554831 w 1459706"/>
                <a:gd name="connsiteY4" fmla="*/ 114300 h 1495425"/>
                <a:gd name="connsiteX5" fmla="*/ 921543 w 1459706"/>
                <a:gd name="connsiteY5" fmla="*/ 52388 h 1495425"/>
                <a:gd name="connsiteX6" fmla="*/ 969168 w 1459706"/>
                <a:gd name="connsiteY6" fmla="*/ 28575 h 1495425"/>
                <a:gd name="connsiteX7" fmla="*/ 997743 w 1459706"/>
                <a:gd name="connsiteY7" fmla="*/ 16669 h 1495425"/>
                <a:gd name="connsiteX8" fmla="*/ 1028700 w 1459706"/>
                <a:gd name="connsiteY8" fmla="*/ 7144 h 1495425"/>
                <a:gd name="connsiteX9" fmla="*/ 1052512 w 1459706"/>
                <a:gd name="connsiteY9" fmla="*/ 0 h 1495425"/>
                <a:gd name="connsiteX10" fmla="*/ 1088231 w 1459706"/>
                <a:gd name="connsiteY10" fmla="*/ 0 h 1495425"/>
                <a:gd name="connsiteX11" fmla="*/ 1131093 w 1459706"/>
                <a:gd name="connsiteY11" fmla="*/ 4763 h 1495425"/>
                <a:gd name="connsiteX12" fmla="*/ 1219200 w 1459706"/>
                <a:gd name="connsiteY12" fmla="*/ 35719 h 1495425"/>
                <a:gd name="connsiteX13" fmla="*/ 1278731 w 1459706"/>
                <a:gd name="connsiteY13" fmla="*/ 66675 h 1495425"/>
                <a:gd name="connsiteX14" fmla="*/ 1331118 w 1459706"/>
                <a:gd name="connsiteY14" fmla="*/ 102394 h 1495425"/>
                <a:gd name="connsiteX15" fmla="*/ 1393031 w 1459706"/>
                <a:gd name="connsiteY15" fmla="*/ 154781 h 1495425"/>
                <a:gd name="connsiteX16" fmla="*/ 1440656 w 1459706"/>
                <a:gd name="connsiteY16" fmla="*/ 204788 h 1495425"/>
                <a:gd name="connsiteX17" fmla="*/ 1454943 w 1459706"/>
                <a:gd name="connsiteY17" fmla="*/ 228600 h 1495425"/>
                <a:gd name="connsiteX18" fmla="*/ 1459706 w 1459706"/>
                <a:gd name="connsiteY18" fmla="*/ 259556 h 1495425"/>
                <a:gd name="connsiteX19" fmla="*/ 1447800 w 1459706"/>
                <a:gd name="connsiteY19" fmla="*/ 292894 h 1495425"/>
                <a:gd name="connsiteX20" fmla="*/ 1426368 w 1459706"/>
                <a:gd name="connsiteY20" fmla="*/ 311944 h 1495425"/>
                <a:gd name="connsiteX21" fmla="*/ 1404937 w 1459706"/>
                <a:gd name="connsiteY21" fmla="*/ 333375 h 1495425"/>
                <a:gd name="connsiteX22" fmla="*/ 1376362 w 1459706"/>
                <a:gd name="connsiteY22" fmla="*/ 392906 h 1495425"/>
                <a:gd name="connsiteX23" fmla="*/ 1354931 w 1459706"/>
                <a:gd name="connsiteY23" fmla="*/ 466725 h 1495425"/>
                <a:gd name="connsiteX24" fmla="*/ 1345406 w 1459706"/>
                <a:gd name="connsiteY24" fmla="*/ 542925 h 1495425"/>
                <a:gd name="connsiteX25" fmla="*/ 1307306 w 1459706"/>
                <a:gd name="connsiteY25" fmla="*/ 852488 h 1495425"/>
                <a:gd name="connsiteX26" fmla="*/ 1238250 w 1459706"/>
                <a:gd name="connsiteY26" fmla="*/ 1433513 h 1495425"/>
                <a:gd name="connsiteX27" fmla="*/ 1202531 w 1459706"/>
                <a:gd name="connsiteY27" fmla="*/ 1459706 h 1495425"/>
                <a:gd name="connsiteX28" fmla="*/ 1152525 w 1459706"/>
                <a:gd name="connsiteY28" fmla="*/ 1493044 h 1495425"/>
                <a:gd name="connsiteX29" fmla="*/ 1123950 w 1459706"/>
                <a:gd name="connsiteY29" fmla="*/ 1495425 h 1495425"/>
                <a:gd name="connsiteX30" fmla="*/ 1090612 w 1459706"/>
                <a:gd name="connsiteY30" fmla="*/ 1490663 h 1495425"/>
                <a:gd name="connsiteX31" fmla="*/ 1062037 w 1459706"/>
                <a:gd name="connsiteY31" fmla="*/ 1476375 h 1495425"/>
                <a:gd name="connsiteX32" fmla="*/ 1021556 w 1459706"/>
                <a:gd name="connsiteY32" fmla="*/ 1440656 h 1495425"/>
                <a:gd name="connsiteX33" fmla="*/ 1042987 w 1459706"/>
                <a:gd name="connsiteY33" fmla="*/ 1252538 h 1495425"/>
                <a:gd name="connsiteX34" fmla="*/ 1083468 w 1459706"/>
                <a:gd name="connsiteY34" fmla="*/ 819150 h 1495425"/>
                <a:gd name="connsiteX35" fmla="*/ 1083468 w 1459706"/>
                <a:gd name="connsiteY35" fmla="*/ 626269 h 1495425"/>
                <a:gd name="connsiteX36" fmla="*/ 1081087 w 1459706"/>
                <a:gd name="connsiteY36" fmla="*/ 326231 h 1495425"/>
                <a:gd name="connsiteX37" fmla="*/ 1081087 w 1459706"/>
                <a:gd name="connsiteY37" fmla="*/ 264319 h 1495425"/>
                <a:gd name="connsiteX38" fmla="*/ 1076325 w 1459706"/>
                <a:gd name="connsiteY38" fmla="*/ 242888 h 1495425"/>
                <a:gd name="connsiteX39" fmla="*/ 1062037 w 1459706"/>
                <a:gd name="connsiteY39" fmla="*/ 226219 h 1495425"/>
                <a:gd name="connsiteX40" fmla="*/ 1035843 w 1459706"/>
                <a:gd name="connsiteY40" fmla="*/ 214313 h 1495425"/>
                <a:gd name="connsiteX41" fmla="*/ 978693 w 1459706"/>
                <a:gd name="connsiteY41" fmla="*/ 214313 h 1495425"/>
                <a:gd name="connsiteX42" fmla="*/ 652462 w 1459706"/>
                <a:gd name="connsiteY42" fmla="*/ 271463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59706" h="1495425">
                  <a:moveTo>
                    <a:pt x="652462" y="271463"/>
                  </a:moveTo>
                  <a:lnTo>
                    <a:pt x="33337" y="383381"/>
                  </a:lnTo>
                  <a:lnTo>
                    <a:pt x="0" y="204788"/>
                  </a:lnTo>
                  <a:lnTo>
                    <a:pt x="276225" y="159544"/>
                  </a:lnTo>
                  <a:lnTo>
                    <a:pt x="554831" y="114300"/>
                  </a:lnTo>
                  <a:lnTo>
                    <a:pt x="921543" y="52388"/>
                  </a:lnTo>
                  <a:lnTo>
                    <a:pt x="969168" y="28575"/>
                  </a:lnTo>
                  <a:lnTo>
                    <a:pt x="997743" y="16669"/>
                  </a:lnTo>
                  <a:lnTo>
                    <a:pt x="1028700" y="7144"/>
                  </a:lnTo>
                  <a:lnTo>
                    <a:pt x="1052512" y="0"/>
                  </a:lnTo>
                  <a:lnTo>
                    <a:pt x="1088231" y="0"/>
                  </a:lnTo>
                  <a:lnTo>
                    <a:pt x="1131093" y="4763"/>
                  </a:lnTo>
                  <a:lnTo>
                    <a:pt x="1219200" y="35719"/>
                  </a:lnTo>
                  <a:lnTo>
                    <a:pt x="1278731" y="66675"/>
                  </a:lnTo>
                  <a:lnTo>
                    <a:pt x="1331118" y="102394"/>
                  </a:lnTo>
                  <a:lnTo>
                    <a:pt x="1393031" y="154781"/>
                  </a:lnTo>
                  <a:lnTo>
                    <a:pt x="1440656" y="204788"/>
                  </a:lnTo>
                  <a:lnTo>
                    <a:pt x="1454943" y="228600"/>
                  </a:lnTo>
                  <a:lnTo>
                    <a:pt x="1459706" y="259556"/>
                  </a:lnTo>
                  <a:lnTo>
                    <a:pt x="1447800" y="292894"/>
                  </a:lnTo>
                  <a:lnTo>
                    <a:pt x="1426368" y="311944"/>
                  </a:lnTo>
                  <a:lnTo>
                    <a:pt x="1404937" y="333375"/>
                  </a:lnTo>
                  <a:lnTo>
                    <a:pt x="1376362" y="392906"/>
                  </a:lnTo>
                  <a:lnTo>
                    <a:pt x="1354931" y="466725"/>
                  </a:lnTo>
                  <a:lnTo>
                    <a:pt x="1345406" y="542925"/>
                  </a:lnTo>
                  <a:lnTo>
                    <a:pt x="1307306" y="852488"/>
                  </a:lnTo>
                  <a:lnTo>
                    <a:pt x="1238250" y="1433513"/>
                  </a:lnTo>
                  <a:lnTo>
                    <a:pt x="1202531" y="1459706"/>
                  </a:lnTo>
                  <a:lnTo>
                    <a:pt x="1152525" y="1493044"/>
                  </a:lnTo>
                  <a:lnTo>
                    <a:pt x="1123950" y="1495425"/>
                  </a:lnTo>
                  <a:lnTo>
                    <a:pt x="1090612" y="1490663"/>
                  </a:lnTo>
                  <a:lnTo>
                    <a:pt x="1062037" y="1476375"/>
                  </a:lnTo>
                  <a:lnTo>
                    <a:pt x="1021556" y="1440656"/>
                  </a:lnTo>
                  <a:lnTo>
                    <a:pt x="1042987" y="1252538"/>
                  </a:lnTo>
                  <a:lnTo>
                    <a:pt x="1083468" y="819150"/>
                  </a:lnTo>
                  <a:lnTo>
                    <a:pt x="1083468" y="626269"/>
                  </a:lnTo>
                  <a:cubicBezTo>
                    <a:pt x="1082674" y="526256"/>
                    <a:pt x="1081881" y="426244"/>
                    <a:pt x="1081087" y="326231"/>
                  </a:cubicBezTo>
                  <a:lnTo>
                    <a:pt x="1081087" y="264319"/>
                  </a:lnTo>
                  <a:lnTo>
                    <a:pt x="1076325" y="242888"/>
                  </a:lnTo>
                  <a:lnTo>
                    <a:pt x="1062037" y="226219"/>
                  </a:lnTo>
                  <a:lnTo>
                    <a:pt x="1035843" y="214313"/>
                  </a:lnTo>
                  <a:lnTo>
                    <a:pt x="978693" y="214313"/>
                  </a:lnTo>
                  <a:lnTo>
                    <a:pt x="6524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2E2C02-FFFA-1C49-9ABF-AB53DA0493DA}"/>
                </a:ext>
              </a:extLst>
            </p:cNvPr>
            <p:cNvSpPr/>
            <p:nvPr/>
          </p:nvSpPr>
          <p:spPr>
            <a:xfrm>
              <a:off x="3128963" y="2227263"/>
              <a:ext cx="1082675" cy="323850"/>
            </a:xfrm>
            <a:custGeom>
              <a:avLst/>
              <a:gdLst>
                <a:gd name="connsiteX0" fmla="*/ 464343 w 1083468"/>
                <a:gd name="connsiteY0" fmla="*/ 252412 h 323850"/>
                <a:gd name="connsiteX1" fmla="*/ 11906 w 1083468"/>
                <a:gd name="connsiteY1" fmla="*/ 323850 h 323850"/>
                <a:gd name="connsiteX2" fmla="*/ 0 w 1083468"/>
                <a:gd name="connsiteY2" fmla="*/ 159544 h 323850"/>
                <a:gd name="connsiteX3" fmla="*/ 280987 w 1083468"/>
                <a:gd name="connsiteY3" fmla="*/ 116681 h 323850"/>
                <a:gd name="connsiteX4" fmla="*/ 511968 w 1083468"/>
                <a:gd name="connsiteY4" fmla="*/ 80962 h 323850"/>
                <a:gd name="connsiteX5" fmla="*/ 747712 w 1083468"/>
                <a:gd name="connsiteY5" fmla="*/ 47625 h 323850"/>
                <a:gd name="connsiteX6" fmla="*/ 802481 w 1083468"/>
                <a:gd name="connsiteY6" fmla="*/ 40481 h 323850"/>
                <a:gd name="connsiteX7" fmla="*/ 842962 w 1083468"/>
                <a:gd name="connsiteY7" fmla="*/ 28575 h 323850"/>
                <a:gd name="connsiteX8" fmla="*/ 888206 w 1083468"/>
                <a:gd name="connsiteY8" fmla="*/ 14287 h 323850"/>
                <a:gd name="connsiteX9" fmla="*/ 976312 w 1083468"/>
                <a:gd name="connsiteY9" fmla="*/ 2381 h 323850"/>
                <a:gd name="connsiteX10" fmla="*/ 1066800 w 1083468"/>
                <a:gd name="connsiteY10" fmla="*/ 0 h 323850"/>
                <a:gd name="connsiteX11" fmla="*/ 1083468 w 1083468"/>
                <a:gd name="connsiteY11" fmla="*/ 171450 h 323850"/>
                <a:gd name="connsiteX12" fmla="*/ 752475 w 1083468"/>
                <a:gd name="connsiteY12" fmla="*/ 214312 h 323850"/>
                <a:gd name="connsiteX13" fmla="*/ 464343 w 1083468"/>
                <a:gd name="connsiteY13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468" h="323850">
                  <a:moveTo>
                    <a:pt x="464343" y="252412"/>
                  </a:moveTo>
                  <a:lnTo>
                    <a:pt x="11906" y="323850"/>
                  </a:lnTo>
                  <a:lnTo>
                    <a:pt x="0" y="159544"/>
                  </a:lnTo>
                  <a:lnTo>
                    <a:pt x="280987" y="116681"/>
                  </a:lnTo>
                  <a:lnTo>
                    <a:pt x="511968" y="80962"/>
                  </a:lnTo>
                  <a:lnTo>
                    <a:pt x="747712" y="47625"/>
                  </a:lnTo>
                  <a:lnTo>
                    <a:pt x="802481" y="40481"/>
                  </a:lnTo>
                  <a:lnTo>
                    <a:pt x="842962" y="28575"/>
                  </a:lnTo>
                  <a:lnTo>
                    <a:pt x="888206" y="14287"/>
                  </a:lnTo>
                  <a:lnTo>
                    <a:pt x="976312" y="2381"/>
                  </a:lnTo>
                  <a:lnTo>
                    <a:pt x="1066800" y="0"/>
                  </a:lnTo>
                  <a:lnTo>
                    <a:pt x="1083468" y="171450"/>
                  </a:lnTo>
                  <a:lnTo>
                    <a:pt x="752475" y="214312"/>
                  </a:lnTo>
                  <a:lnTo>
                    <a:pt x="464343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0B71EAF-6FD1-1845-8AF2-6E0B74E5E877}"/>
                </a:ext>
              </a:extLst>
            </p:cNvPr>
            <p:cNvSpPr/>
            <p:nvPr/>
          </p:nvSpPr>
          <p:spPr>
            <a:xfrm>
              <a:off x="3119438" y="2840038"/>
              <a:ext cx="1057275" cy="307975"/>
            </a:xfrm>
            <a:custGeom>
              <a:avLst/>
              <a:gdLst>
                <a:gd name="connsiteX0" fmla="*/ 640556 w 1057275"/>
                <a:gd name="connsiteY0" fmla="*/ 204788 h 307182"/>
                <a:gd name="connsiteX1" fmla="*/ 297656 w 1057275"/>
                <a:gd name="connsiteY1" fmla="*/ 280988 h 307182"/>
                <a:gd name="connsiteX2" fmla="*/ 240506 w 1057275"/>
                <a:gd name="connsiteY2" fmla="*/ 297657 h 307182"/>
                <a:gd name="connsiteX3" fmla="*/ 2381 w 1057275"/>
                <a:gd name="connsiteY3" fmla="*/ 307182 h 307182"/>
                <a:gd name="connsiteX4" fmla="*/ 0 w 1057275"/>
                <a:gd name="connsiteY4" fmla="*/ 150019 h 307182"/>
                <a:gd name="connsiteX5" fmla="*/ 250031 w 1057275"/>
                <a:gd name="connsiteY5" fmla="*/ 111919 h 307182"/>
                <a:gd name="connsiteX6" fmla="*/ 523875 w 1057275"/>
                <a:gd name="connsiteY6" fmla="*/ 69057 h 307182"/>
                <a:gd name="connsiteX7" fmla="*/ 745331 w 1057275"/>
                <a:gd name="connsiteY7" fmla="*/ 30957 h 307182"/>
                <a:gd name="connsiteX8" fmla="*/ 821531 w 1057275"/>
                <a:gd name="connsiteY8" fmla="*/ 9525 h 307182"/>
                <a:gd name="connsiteX9" fmla="*/ 885825 w 1057275"/>
                <a:gd name="connsiteY9" fmla="*/ 0 h 307182"/>
                <a:gd name="connsiteX10" fmla="*/ 959643 w 1057275"/>
                <a:gd name="connsiteY10" fmla="*/ 0 h 307182"/>
                <a:gd name="connsiteX11" fmla="*/ 1057275 w 1057275"/>
                <a:gd name="connsiteY11" fmla="*/ 16669 h 307182"/>
                <a:gd name="connsiteX12" fmla="*/ 1052512 w 1057275"/>
                <a:gd name="connsiteY12" fmla="*/ 188119 h 307182"/>
                <a:gd name="connsiteX13" fmla="*/ 973931 w 1057275"/>
                <a:gd name="connsiteY13" fmla="*/ 190500 h 307182"/>
                <a:gd name="connsiteX14" fmla="*/ 907256 w 1057275"/>
                <a:gd name="connsiteY14" fmla="*/ 185738 h 307182"/>
                <a:gd name="connsiteX15" fmla="*/ 812006 w 1057275"/>
                <a:gd name="connsiteY15" fmla="*/ 183357 h 307182"/>
                <a:gd name="connsiteX16" fmla="*/ 640556 w 1057275"/>
                <a:gd name="connsiteY16" fmla="*/ 204788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7275" h="307182">
                  <a:moveTo>
                    <a:pt x="640556" y="204788"/>
                  </a:moveTo>
                  <a:lnTo>
                    <a:pt x="297656" y="280988"/>
                  </a:lnTo>
                  <a:lnTo>
                    <a:pt x="240506" y="297657"/>
                  </a:lnTo>
                  <a:lnTo>
                    <a:pt x="2381" y="307182"/>
                  </a:lnTo>
                  <a:cubicBezTo>
                    <a:pt x="1587" y="254794"/>
                    <a:pt x="794" y="202407"/>
                    <a:pt x="0" y="150019"/>
                  </a:cubicBezTo>
                  <a:lnTo>
                    <a:pt x="250031" y="111919"/>
                  </a:lnTo>
                  <a:lnTo>
                    <a:pt x="523875" y="69057"/>
                  </a:lnTo>
                  <a:lnTo>
                    <a:pt x="745331" y="30957"/>
                  </a:lnTo>
                  <a:lnTo>
                    <a:pt x="821531" y="9525"/>
                  </a:lnTo>
                  <a:lnTo>
                    <a:pt x="885825" y="0"/>
                  </a:lnTo>
                  <a:lnTo>
                    <a:pt x="959643" y="0"/>
                  </a:lnTo>
                  <a:lnTo>
                    <a:pt x="1057275" y="16669"/>
                  </a:lnTo>
                  <a:lnTo>
                    <a:pt x="1052512" y="188119"/>
                  </a:lnTo>
                  <a:lnTo>
                    <a:pt x="973931" y="190500"/>
                  </a:lnTo>
                  <a:lnTo>
                    <a:pt x="907256" y="185738"/>
                  </a:lnTo>
                  <a:lnTo>
                    <a:pt x="812006" y="183357"/>
                  </a:lnTo>
                  <a:lnTo>
                    <a:pt x="6405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7F350594-22AB-B644-B2F3-8930D321C5B3}"/>
                </a:ext>
              </a:extLst>
            </p:cNvPr>
            <p:cNvSpPr/>
            <p:nvPr/>
          </p:nvSpPr>
          <p:spPr>
            <a:xfrm>
              <a:off x="4984750" y="1573213"/>
              <a:ext cx="452438" cy="1498600"/>
            </a:xfrm>
            <a:custGeom>
              <a:avLst/>
              <a:gdLst>
                <a:gd name="connsiteX0" fmla="*/ 207169 w 452438"/>
                <a:gd name="connsiteY0" fmla="*/ 871538 h 1497807"/>
                <a:gd name="connsiteX1" fmla="*/ 207169 w 452438"/>
                <a:gd name="connsiteY1" fmla="*/ 447675 h 1497807"/>
                <a:gd name="connsiteX2" fmla="*/ 200025 w 452438"/>
                <a:gd name="connsiteY2" fmla="*/ 309563 h 1497807"/>
                <a:gd name="connsiteX3" fmla="*/ 185738 w 452438"/>
                <a:gd name="connsiteY3" fmla="*/ 245269 h 1497807"/>
                <a:gd name="connsiteX4" fmla="*/ 159544 w 452438"/>
                <a:gd name="connsiteY4" fmla="*/ 190500 h 1497807"/>
                <a:gd name="connsiteX5" fmla="*/ 126207 w 452438"/>
                <a:gd name="connsiteY5" fmla="*/ 147638 h 1497807"/>
                <a:gd name="connsiteX6" fmla="*/ 88107 w 452438"/>
                <a:gd name="connsiteY6" fmla="*/ 114300 h 1497807"/>
                <a:gd name="connsiteX7" fmla="*/ 42863 w 452438"/>
                <a:gd name="connsiteY7" fmla="*/ 78582 h 1497807"/>
                <a:gd name="connsiteX8" fmla="*/ 16669 w 452438"/>
                <a:gd name="connsiteY8" fmla="*/ 64294 h 1497807"/>
                <a:gd name="connsiteX9" fmla="*/ 0 w 452438"/>
                <a:gd name="connsiteY9" fmla="*/ 38100 h 1497807"/>
                <a:gd name="connsiteX10" fmla="*/ 2382 w 452438"/>
                <a:gd name="connsiteY10" fmla="*/ 19050 h 1497807"/>
                <a:gd name="connsiteX11" fmla="*/ 9525 w 452438"/>
                <a:gd name="connsiteY11" fmla="*/ 9525 h 1497807"/>
                <a:gd name="connsiteX12" fmla="*/ 40482 w 452438"/>
                <a:gd name="connsiteY12" fmla="*/ 0 h 1497807"/>
                <a:gd name="connsiteX13" fmla="*/ 83344 w 452438"/>
                <a:gd name="connsiteY13" fmla="*/ 0 h 1497807"/>
                <a:gd name="connsiteX14" fmla="*/ 142875 w 452438"/>
                <a:gd name="connsiteY14" fmla="*/ 7144 h 1497807"/>
                <a:gd name="connsiteX15" fmla="*/ 221457 w 452438"/>
                <a:gd name="connsiteY15" fmla="*/ 30957 h 1497807"/>
                <a:gd name="connsiteX16" fmla="*/ 309563 w 452438"/>
                <a:gd name="connsiteY16" fmla="*/ 66675 h 1497807"/>
                <a:gd name="connsiteX17" fmla="*/ 411957 w 452438"/>
                <a:gd name="connsiteY17" fmla="*/ 135732 h 1497807"/>
                <a:gd name="connsiteX18" fmla="*/ 452438 w 452438"/>
                <a:gd name="connsiteY18" fmla="*/ 300038 h 1497807"/>
                <a:gd name="connsiteX19" fmla="*/ 450057 w 452438"/>
                <a:gd name="connsiteY19" fmla="*/ 704850 h 1497807"/>
                <a:gd name="connsiteX20" fmla="*/ 428625 w 452438"/>
                <a:gd name="connsiteY20" fmla="*/ 850107 h 1497807"/>
                <a:gd name="connsiteX21" fmla="*/ 428625 w 452438"/>
                <a:gd name="connsiteY21" fmla="*/ 1259682 h 1497807"/>
                <a:gd name="connsiteX22" fmla="*/ 407194 w 452438"/>
                <a:gd name="connsiteY22" fmla="*/ 1414463 h 1497807"/>
                <a:gd name="connsiteX23" fmla="*/ 388144 w 452438"/>
                <a:gd name="connsiteY23" fmla="*/ 1454944 h 1497807"/>
                <a:gd name="connsiteX24" fmla="*/ 357188 w 452438"/>
                <a:gd name="connsiteY24" fmla="*/ 1483519 h 1497807"/>
                <a:gd name="connsiteX25" fmla="*/ 321469 w 452438"/>
                <a:gd name="connsiteY25" fmla="*/ 1497807 h 1497807"/>
                <a:gd name="connsiteX26" fmla="*/ 278607 w 452438"/>
                <a:gd name="connsiteY26" fmla="*/ 1485900 h 1497807"/>
                <a:gd name="connsiteX27" fmla="*/ 250032 w 452438"/>
                <a:gd name="connsiteY27" fmla="*/ 1459707 h 1497807"/>
                <a:gd name="connsiteX28" fmla="*/ 223838 w 452438"/>
                <a:gd name="connsiteY28" fmla="*/ 1421607 h 1497807"/>
                <a:gd name="connsiteX29" fmla="*/ 204788 w 452438"/>
                <a:gd name="connsiteY29" fmla="*/ 1385888 h 1497807"/>
                <a:gd name="connsiteX30" fmla="*/ 185738 w 452438"/>
                <a:gd name="connsiteY30" fmla="*/ 1323975 h 1497807"/>
                <a:gd name="connsiteX31" fmla="*/ 190500 w 452438"/>
                <a:gd name="connsiteY31" fmla="*/ 1278732 h 1497807"/>
                <a:gd name="connsiteX32" fmla="*/ 200025 w 452438"/>
                <a:gd name="connsiteY32" fmla="*/ 1238250 h 1497807"/>
                <a:gd name="connsiteX33" fmla="*/ 207169 w 452438"/>
                <a:gd name="connsiteY33" fmla="*/ 1119188 h 1497807"/>
                <a:gd name="connsiteX34" fmla="*/ 207169 w 452438"/>
                <a:gd name="connsiteY34" fmla="*/ 871538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2438" h="1497807">
                  <a:moveTo>
                    <a:pt x="207169" y="871538"/>
                  </a:moveTo>
                  <a:lnTo>
                    <a:pt x="207169" y="447675"/>
                  </a:lnTo>
                  <a:lnTo>
                    <a:pt x="200025" y="309563"/>
                  </a:lnTo>
                  <a:lnTo>
                    <a:pt x="185738" y="245269"/>
                  </a:lnTo>
                  <a:lnTo>
                    <a:pt x="159544" y="190500"/>
                  </a:lnTo>
                  <a:lnTo>
                    <a:pt x="126207" y="147638"/>
                  </a:lnTo>
                  <a:lnTo>
                    <a:pt x="88107" y="114300"/>
                  </a:lnTo>
                  <a:lnTo>
                    <a:pt x="42863" y="78582"/>
                  </a:lnTo>
                  <a:lnTo>
                    <a:pt x="16669" y="64294"/>
                  </a:lnTo>
                  <a:lnTo>
                    <a:pt x="0" y="38100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40482" y="0"/>
                  </a:lnTo>
                  <a:lnTo>
                    <a:pt x="83344" y="0"/>
                  </a:lnTo>
                  <a:lnTo>
                    <a:pt x="142875" y="7144"/>
                  </a:lnTo>
                  <a:lnTo>
                    <a:pt x="221457" y="30957"/>
                  </a:lnTo>
                  <a:lnTo>
                    <a:pt x="309563" y="66675"/>
                  </a:lnTo>
                  <a:lnTo>
                    <a:pt x="411957" y="135732"/>
                  </a:lnTo>
                  <a:lnTo>
                    <a:pt x="452438" y="300038"/>
                  </a:lnTo>
                  <a:cubicBezTo>
                    <a:pt x="451644" y="434975"/>
                    <a:pt x="450851" y="569913"/>
                    <a:pt x="450057" y="704850"/>
                  </a:cubicBezTo>
                  <a:lnTo>
                    <a:pt x="428625" y="850107"/>
                  </a:lnTo>
                  <a:lnTo>
                    <a:pt x="428625" y="1259682"/>
                  </a:lnTo>
                  <a:lnTo>
                    <a:pt x="407194" y="1414463"/>
                  </a:lnTo>
                  <a:lnTo>
                    <a:pt x="388144" y="1454944"/>
                  </a:lnTo>
                  <a:lnTo>
                    <a:pt x="357188" y="1483519"/>
                  </a:lnTo>
                  <a:lnTo>
                    <a:pt x="321469" y="1497807"/>
                  </a:lnTo>
                  <a:lnTo>
                    <a:pt x="278607" y="1485900"/>
                  </a:lnTo>
                  <a:lnTo>
                    <a:pt x="250032" y="1459707"/>
                  </a:lnTo>
                  <a:lnTo>
                    <a:pt x="223838" y="1421607"/>
                  </a:lnTo>
                  <a:lnTo>
                    <a:pt x="204788" y="1385888"/>
                  </a:lnTo>
                  <a:lnTo>
                    <a:pt x="185738" y="1323975"/>
                  </a:lnTo>
                  <a:lnTo>
                    <a:pt x="190500" y="1278732"/>
                  </a:lnTo>
                  <a:lnTo>
                    <a:pt x="200025" y="1238250"/>
                  </a:lnTo>
                  <a:lnTo>
                    <a:pt x="207169" y="1119188"/>
                  </a:lnTo>
                  <a:lnTo>
                    <a:pt x="207169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CBE3F0D-F082-D743-9DA9-1E992E9A0183}"/>
                </a:ext>
              </a:extLst>
            </p:cNvPr>
            <p:cNvSpPr/>
            <p:nvPr/>
          </p:nvSpPr>
          <p:spPr>
            <a:xfrm rot="16200000">
              <a:off x="3745706" y="3013869"/>
              <a:ext cx="4708525" cy="1671638"/>
            </a:xfrm>
            <a:custGeom>
              <a:avLst/>
              <a:gdLst>
                <a:gd name="connsiteX0" fmla="*/ 1828800 w 4709160"/>
                <a:gd name="connsiteY0" fmla="*/ 1520190 h 1672590"/>
                <a:gd name="connsiteX1" fmla="*/ 1428750 w 4709160"/>
                <a:gd name="connsiteY1" fmla="*/ 1531620 h 1672590"/>
                <a:gd name="connsiteX2" fmla="*/ 1215390 w 4709160"/>
                <a:gd name="connsiteY2" fmla="*/ 1535430 h 1672590"/>
                <a:gd name="connsiteX3" fmla="*/ 880110 w 4709160"/>
                <a:gd name="connsiteY3" fmla="*/ 1550670 h 1672590"/>
                <a:gd name="connsiteX4" fmla="*/ 495300 w 4709160"/>
                <a:gd name="connsiteY4" fmla="*/ 1577340 h 1672590"/>
                <a:gd name="connsiteX5" fmla="*/ 457200 w 4709160"/>
                <a:gd name="connsiteY5" fmla="*/ 1577340 h 1672590"/>
                <a:gd name="connsiteX6" fmla="*/ 400050 w 4709160"/>
                <a:gd name="connsiteY6" fmla="*/ 1565910 h 1672590"/>
                <a:gd name="connsiteX7" fmla="*/ 266700 w 4709160"/>
                <a:gd name="connsiteY7" fmla="*/ 1508760 h 1672590"/>
                <a:gd name="connsiteX8" fmla="*/ 201930 w 4709160"/>
                <a:gd name="connsiteY8" fmla="*/ 1470660 h 1672590"/>
                <a:gd name="connsiteX9" fmla="*/ 95250 w 4709160"/>
                <a:gd name="connsiteY9" fmla="*/ 1398270 h 1672590"/>
                <a:gd name="connsiteX10" fmla="*/ 11430 w 4709160"/>
                <a:gd name="connsiteY10" fmla="*/ 1325880 h 1672590"/>
                <a:gd name="connsiteX11" fmla="*/ 0 w 4709160"/>
                <a:gd name="connsiteY11" fmla="*/ 1303020 h 1672590"/>
                <a:gd name="connsiteX12" fmla="*/ 0 w 4709160"/>
                <a:gd name="connsiteY12" fmla="*/ 1268730 h 1672590"/>
                <a:gd name="connsiteX13" fmla="*/ 11430 w 4709160"/>
                <a:gd name="connsiteY13" fmla="*/ 1245870 h 1672590"/>
                <a:gd name="connsiteX14" fmla="*/ 38100 w 4709160"/>
                <a:gd name="connsiteY14" fmla="*/ 1230630 h 1672590"/>
                <a:gd name="connsiteX15" fmla="*/ 83820 w 4709160"/>
                <a:gd name="connsiteY15" fmla="*/ 1211580 h 1672590"/>
                <a:gd name="connsiteX16" fmla="*/ 541020 w 4709160"/>
                <a:gd name="connsiteY16" fmla="*/ 1291590 h 1672590"/>
                <a:gd name="connsiteX17" fmla="*/ 883920 w 4709160"/>
                <a:gd name="connsiteY17" fmla="*/ 1295400 h 1672590"/>
                <a:gd name="connsiteX18" fmla="*/ 1322070 w 4709160"/>
                <a:gd name="connsiteY18" fmla="*/ 1291590 h 1672590"/>
                <a:gd name="connsiteX19" fmla="*/ 2038350 w 4709160"/>
                <a:gd name="connsiteY19" fmla="*/ 1287780 h 1672590"/>
                <a:gd name="connsiteX20" fmla="*/ 2998470 w 4709160"/>
                <a:gd name="connsiteY20" fmla="*/ 1287780 h 1672590"/>
                <a:gd name="connsiteX21" fmla="*/ 3642360 w 4709160"/>
                <a:gd name="connsiteY21" fmla="*/ 1291590 h 1672590"/>
                <a:gd name="connsiteX22" fmla="*/ 4278630 w 4709160"/>
                <a:gd name="connsiteY22" fmla="*/ 1291590 h 1672590"/>
                <a:gd name="connsiteX23" fmla="*/ 4366260 w 4709160"/>
                <a:gd name="connsiteY23" fmla="*/ 1291590 h 1672590"/>
                <a:gd name="connsiteX24" fmla="*/ 4396740 w 4709160"/>
                <a:gd name="connsiteY24" fmla="*/ 1283970 h 1672590"/>
                <a:gd name="connsiteX25" fmla="*/ 4419600 w 4709160"/>
                <a:gd name="connsiteY25" fmla="*/ 1261110 h 1672590"/>
                <a:gd name="connsiteX26" fmla="*/ 4442460 w 4709160"/>
                <a:gd name="connsiteY26" fmla="*/ 1230630 h 1672590"/>
                <a:gd name="connsiteX27" fmla="*/ 4446270 w 4709160"/>
                <a:gd name="connsiteY27" fmla="*/ 1196340 h 1672590"/>
                <a:gd name="connsiteX28" fmla="*/ 4431030 w 4709160"/>
                <a:gd name="connsiteY28" fmla="*/ 1055370 h 1672590"/>
                <a:gd name="connsiteX29" fmla="*/ 4392930 w 4709160"/>
                <a:gd name="connsiteY29" fmla="*/ 704850 h 1672590"/>
                <a:gd name="connsiteX30" fmla="*/ 4362450 w 4709160"/>
                <a:gd name="connsiteY30" fmla="*/ 449580 h 1672590"/>
                <a:gd name="connsiteX31" fmla="*/ 4328160 w 4709160"/>
                <a:gd name="connsiteY31" fmla="*/ 118110 h 1672590"/>
                <a:gd name="connsiteX32" fmla="*/ 4491990 w 4709160"/>
                <a:gd name="connsiteY32" fmla="*/ 0 h 1672590"/>
                <a:gd name="connsiteX33" fmla="*/ 4503420 w 4709160"/>
                <a:gd name="connsiteY33" fmla="*/ 140970 h 1672590"/>
                <a:gd name="connsiteX34" fmla="*/ 4533900 w 4709160"/>
                <a:gd name="connsiteY34" fmla="*/ 373380 h 1672590"/>
                <a:gd name="connsiteX35" fmla="*/ 4568190 w 4709160"/>
                <a:gd name="connsiteY35" fmla="*/ 632460 h 1672590"/>
                <a:gd name="connsiteX36" fmla="*/ 4606290 w 4709160"/>
                <a:gd name="connsiteY36" fmla="*/ 872490 h 1672590"/>
                <a:gd name="connsiteX37" fmla="*/ 4648200 w 4709160"/>
                <a:gd name="connsiteY37" fmla="*/ 1177290 h 1672590"/>
                <a:gd name="connsiteX38" fmla="*/ 4671060 w 4709160"/>
                <a:gd name="connsiteY38" fmla="*/ 1196340 h 1672590"/>
                <a:gd name="connsiteX39" fmla="*/ 4693920 w 4709160"/>
                <a:gd name="connsiteY39" fmla="*/ 1226820 h 1672590"/>
                <a:gd name="connsiteX40" fmla="*/ 4705350 w 4709160"/>
                <a:gd name="connsiteY40" fmla="*/ 1253490 h 1672590"/>
                <a:gd name="connsiteX41" fmla="*/ 4709160 w 4709160"/>
                <a:gd name="connsiteY41" fmla="*/ 1299210 h 1672590"/>
                <a:gd name="connsiteX42" fmla="*/ 4697730 w 4709160"/>
                <a:gd name="connsiteY42" fmla="*/ 1344930 h 1672590"/>
                <a:gd name="connsiteX43" fmla="*/ 4671060 w 4709160"/>
                <a:gd name="connsiteY43" fmla="*/ 1402080 h 1672590"/>
                <a:gd name="connsiteX44" fmla="*/ 4636770 w 4709160"/>
                <a:gd name="connsiteY44" fmla="*/ 1463040 h 1672590"/>
                <a:gd name="connsiteX45" fmla="*/ 4594860 w 4709160"/>
                <a:gd name="connsiteY45" fmla="*/ 1520190 h 1672590"/>
                <a:gd name="connsiteX46" fmla="*/ 4511040 w 4709160"/>
                <a:gd name="connsiteY46" fmla="*/ 1604010 h 1672590"/>
                <a:gd name="connsiteX47" fmla="*/ 4450080 w 4709160"/>
                <a:gd name="connsiteY47" fmla="*/ 1657350 h 1672590"/>
                <a:gd name="connsiteX48" fmla="*/ 4415790 w 4709160"/>
                <a:gd name="connsiteY48" fmla="*/ 1672590 h 1672590"/>
                <a:gd name="connsiteX49" fmla="*/ 4377690 w 4709160"/>
                <a:gd name="connsiteY49" fmla="*/ 1661160 h 1672590"/>
                <a:gd name="connsiteX50" fmla="*/ 4351020 w 4709160"/>
                <a:gd name="connsiteY50" fmla="*/ 1634490 h 1672590"/>
                <a:gd name="connsiteX51" fmla="*/ 4320540 w 4709160"/>
                <a:gd name="connsiteY51" fmla="*/ 1607820 h 1672590"/>
                <a:gd name="connsiteX52" fmla="*/ 4267200 w 4709160"/>
                <a:gd name="connsiteY52" fmla="*/ 1581150 h 1672590"/>
                <a:gd name="connsiteX53" fmla="*/ 4206240 w 4709160"/>
                <a:gd name="connsiteY53" fmla="*/ 1558290 h 1672590"/>
                <a:gd name="connsiteX54" fmla="*/ 4069080 w 4709160"/>
                <a:gd name="connsiteY54" fmla="*/ 1539240 h 1672590"/>
                <a:gd name="connsiteX55" fmla="*/ 3688080 w 4709160"/>
                <a:gd name="connsiteY55" fmla="*/ 1516380 h 1672590"/>
                <a:gd name="connsiteX56" fmla="*/ 3196590 w 4709160"/>
                <a:gd name="connsiteY56" fmla="*/ 1512570 h 1672590"/>
                <a:gd name="connsiteX57" fmla="*/ 2644140 w 4709160"/>
                <a:gd name="connsiteY57" fmla="*/ 1516380 h 1672590"/>
                <a:gd name="connsiteX58" fmla="*/ 1828800 w 4709160"/>
                <a:gd name="connsiteY58" fmla="*/ 1520190 h 16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09160" h="1672590">
                  <a:moveTo>
                    <a:pt x="1828800" y="1520190"/>
                  </a:moveTo>
                  <a:lnTo>
                    <a:pt x="1428750" y="1531620"/>
                  </a:lnTo>
                  <a:lnTo>
                    <a:pt x="1215390" y="1535430"/>
                  </a:lnTo>
                  <a:lnTo>
                    <a:pt x="880110" y="1550670"/>
                  </a:lnTo>
                  <a:lnTo>
                    <a:pt x="495300" y="1577340"/>
                  </a:lnTo>
                  <a:lnTo>
                    <a:pt x="457200" y="1577340"/>
                  </a:lnTo>
                  <a:lnTo>
                    <a:pt x="400050" y="1565910"/>
                  </a:lnTo>
                  <a:lnTo>
                    <a:pt x="266700" y="1508760"/>
                  </a:lnTo>
                  <a:lnTo>
                    <a:pt x="201930" y="1470660"/>
                  </a:lnTo>
                  <a:lnTo>
                    <a:pt x="95250" y="1398270"/>
                  </a:lnTo>
                  <a:lnTo>
                    <a:pt x="11430" y="1325880"/>
                  </a:lnTo>
                  <a:lnTo>
                    <a:pt x="0" y="1303020"/>
                  </a:lnTo>
                  <a:lnTo>
                    <a:pt x="0" y="1268730"/>
                  </a:lnTo>
                  <a:lnTo>
                    <a:pt x="11430" y="1245870"/>
                  </a:lnTo>
                  <a:lnTo>
                    <a:pt x="38100" y="1230630"/>
                  </a:lnTo>
                  <a:lnTo>
                    <a:pt x="83820" y="1211580"/>
                  </a:lnTo>
                  <a:lnTo>
                    <a:pt x="541020" y="1291590"/>
                  </a:lnTo>
                  <a:lnTo>
                    <a:pt x="883920" y="1295400"/>
                  </a:lnTo>
                  <a:lnTo>
                    <a:pt x="1322070" y="1291590"/>
                  </a:lnTo>
                  <a:lnTo>
                    <a:pt x="2038350" y="1287780"/>
                  </a:lnTo>
                  <a:lnTo>
                    <a:pt x="2998470" y="1287780"/>
                  </a:lnTo>
                  <a:lnTo>
                    <a:pt x="3642360" y="1291590"/>
                  </a:lnTo>
                  <a:lnTo>
                    <a:pt x="4278630" y="1291590"/>
                  </a:lnTo>
                  <a:lnTo>
                    <a:pt x="4366260" y="1291590"/>
                  </a:lnTo>
                  <a:lnTo>
                    <a:pt x="4396740" y="1283970"/>
                  </a:lnTo>
                  <a:lnTo>
                    <a:pt x="4419600" y="1261110"/>
                  </a:lnTo>
                  <a:lnTo>
                    <a:pt x="4442460" y="1230630"/>
                  </a:lnTo>
                  <a:lnTo>
                    <a:pt x="4446270" y="1196340"/>
                  </a:lnTo>
                  <a:lnTo>
                    <a:pt x="4431030" y="1055370"/>
                  </a:lnTo>
                  <a:lnTo>
                    <a:pt x="4392930" y="704850"/>
                  </a:lnTo>
                  <a:lnTo>
                    <a:pt x="4362450" y="449580"/>
                  </a:lnTo>
                  <a:lnTo>
                    <a:pt x="4328160" y="118110"/>
                  </a:lnTo>
                  <a:lnTo>
                    <a:pt x="4491990" y="0"/>
                  </a:lnTo>
                  <a:lnTo>
                    <a:pt x="4503420" y="140970"/>
                  </a:lnTo>
                  <a:lnTo>
                    <a:pt x="4533900" y="373380"/>
                  </a:lnTo>
                  <a:lnTo>
                    <a:pt x="4568190" y="632460"/>
                  </a:lnTo>
                  <a:lnTo>
                    <a:pt x="4606290" y="872490"/>
                  </a:lnTo>
                  <a:lnTo>
                    <a:pt x="4648200" y="1177290"/>
                  </a:lnTo>
                  <a:lnTo>
                    <a:pt x="4671060" y="1196340"/>
                  </a:lnTo>
                  <a:lnTo>
                    <a:pt x="4693920" y="1226820"/>
                  </a:lnTo>
                  <a:lnTo>
                    <a:pt x="4705350" y="1253490"/>
                  </a:lnTo>
                  <a:lnTo>
                    <a:pt x="4709160" y="1299210"/>
                  </a:lnTo>
                  <a:lnTo>
                    <a:pt x="4697730" y="1344930"/>
                  </a:lnTo>
                  <a:lnTo>
                    <a:pt x="4671060" y="1402080"/>
                  </a:lnTo>
                  <a:lnTo>
                    <a:pt x="4636770" y="1463040"/>
                  </a:lnTo>
                  <a:lnTo>
                    <a:pt x="4594860" y="1520190"/>
                  </a:lnTo>
                  <a:lnTo>
                    <a:pt x="4511040" y="1604010"/>
                  </a:lnTo>
                  <a:lnTo>
                    <a:pt x="4450080" y="1657350"/>
                  </a:lnTo>
                  <a:lnTo>
                    <a:pt x="4415790" y="1672590"/>
                  </a:lnTo>
                  <a:lnTo>
                    <a:pt x="4377690" y="1661160"/>
                  </a:lnTo>
                  <a:lnTo>
                    <a:pt x="4351020" y="1634490"/>
                  </a:lnTo>
                  <a:lnTo>
                    <a:pt x="4320540" y="1607820"/>
                  </a:lnTo>
                  <a:lnTo>
                    <a:pt x="4267200" y="1581150"/>
                  </a:lnTo>
                  <a:lnTo>
                    <a:pt x="4206240" y="1558290"/>
                  </a:lnTo>
                  <a:lnTo>
                    <a:pt x="4069080" y="1539240"/>
                  </a:lnTo>
                  <a:lnTo>
                    <a:pt x="3688080" y="1516380"/>
                  </a:lnTo>
                  <a:lnTo>
                    <a:pt x="3196590" y="1512570"/>
                  </a:lnTo>
                  <a:lnTo>
                    <a:pt x="2644140" y="1516380"/>
                  </a:lnTo>
                  <a:lnTo>
                    <a:pt x="182880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5E212A4-85C6-954C-B34D-84F332F91946}"/>
                </a:ext>
              </a:extLst>
            </p:cNvPr>
            <p:cNvSpPr/>
            <p:nvPr/>
          </p:nvSpPr>
          <p:spPr>
            <a:xfrm>
              <a:off x="5983288" y="5618163"/>
              <a:ext cx="609600" cy="523875"/>
            </a:xfrm>
            <a:custGeom>
              <a:avLst/>
              <a:gdLst>
                <a:gd name="connsiteX0" fmla="*/ 185738 w 609600"/>
                <a:gd name="connsiteY0" fmla="*/ 40481 h 523875"/>
                <a:gd name="connsiteX1" fmla="*/ 438150 w 609600"/>
                <a:gd name="connsiteY1" fmla="*/ 119062 h 523875"/>
                <a:gd name="connsiteX2" fmla="*/ 476250 w 609600"/>
                <a:gd name="connsiteY2" fmla="*/ 123825 h 523875"/>
                <a:gd name="connsiteX3" fmla="*/ 500063 w 609600"/>
                <a:gd name="connsiteY3" fmla="*/ 123825 h 523875"/>
                <a:gd name="connsiteX4" fmla="*/ 528638 w 609600"/>
                <a:gd name="connsiteY4" fmla="*/ 114300 h 523875"/>
                <a:gd name="connsiteX5" fmla="*/ 545307 w 609600"/>
                <a:gd name="connsiteY5" fmla="*/ 100012 h 523875"/>
                <a:gd name="connsiteX6" fmla="*/ 609600 w 609600"/>
                <a:gd name="connsiteY6" fmla="*/ 0 h 523875"/>
                <a:gd name="connsiteX7" fmla="*/ 509588 w 609600"/>
                <a:gd name="connsiteY7" fmla="*/ 523875 h 523875"/>
                <a:gd name="connsiteX8" fmla="*/ 492919 w 609600"/>
                <a:gd name="connsiteY8" fmla="*/ 500062 h 523875"/>
                <a:gd name="connsiteX9" fmla="*/ 469107 w 609600"/>
                <a:gd name="connsiteY9" fmla="*/ 454819 h 523875"/>
                <a:gd name="connsiteX10" fmla="*/ 421482 w 609600"/>
                <a:gd name="connsiteY10" fmla="*/ 371475 h 523875"/>
                <a:gd name="connsiteX11" fmla="*/ 383382 w 609600"/>
                <a:gd name="connsiteY11" fmla="*/ 321469 h 523875"/>
                <a:gd name="connsiteX12" fmla="*/ 335757 w 609600"/>
                <a:gd name="connsiteY12" fmla="*/ 271462 h 523875"/>
                <a:gd name="connsiteX13" fmla="*/ 300038 w 609600"/>
                <a:gd name="connsiteY13" fmla="*/ 238125 h 523875"/>
                <a:gd name="connsiteX14" fmla="*/ 264319 w 609600"/>
                <a:gd name="connsiteY14" fmla="*/ 209550 h 523875"/>
                <a:gd name="connsiteX15" fmla="*/ 204788 w 609600"/>
                <a:gd name="connsiteY15" fmla="*/ 164306 h 523875"/>
                <a:gd name="connsiteX16" fmla="*/ 154782 w 609600"/>
                <a:gd name="connsiteY16" fmla="*/ 133350 h 523875"/>
                <a:gd name="connsiteX17" fmla="*/ 90488 w 609600"/>
                <a:gd name="connsiteY17" fmla="*/ 97631 h 523875"/>
                <a:gd name="connsiteX18" fmla="*/ 35719 w 609600"/>
                <a:gd name="connsiteY18" fmla="*/ 73819 h 523875"/>
                <a:gd name="connsiteX19" fmla="*/ 21432 w 609600"/>
                <a:gd name="connsiteY19" fmla="*/ 61912 h 523875"/>
                <a:gd name="connsiteX20" fmla="*/ 2382 w 609600"/>
                <a:gd name="connsiteY20" fmla="*/ 40481 h 523875"/>
                <a:gd name="connsiteX21" fmla="*/ 0 w 609600"/>
                <a:gd name="connsiteY21" fmla="*/ 23812 h 523875"/>
                <a:gd name="connsiteX22" fmla="*/ 4763 w 609600"/>
                <a:gd name="connsiteY22" fmla="*/ 7144 h 523875"/>
                <a:gd name="connsiteX23" fmla="*/ 28575 w 609600"/>
                <a:gd name="connsiteY23" fmla="*/ 0 h 523875"/>
                <a:gd name="connsiteX24" fmla="*/ 57150 w 609600"/>
                <a:gd name="connsiteY24" fmla="*/ 0 h 523875"/>
                <a:gd name="connsiteX25" fmla="*/ 185738 w 609600"/>
                <a:gd name="connsiteY25" fmla="*/ 404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9600" h="523875">
                  <a:moveTo>
                    <a:pt x="185738" y="40481"/>
                  </a:moveTo>
                  <a:lnTo>
                    <a:pt x="438150" y="119062"/>
                  </a:lnTo>
                  <a:lnTo>
                    <a:pt x="476250" y="123825"/>
                  </a:lnTo>
                  <a:lnTo>
                    <a:pt x="500063" y="123825"/>
                  </a:lnTo>
                  <a:lnTo>
                    <a:pt x="528638" y="114300"/>
                  </a:lnTo>
                  <a:lnTo>
                    <a:pt x="545307" y="100012"/>
                  </a:lnTo>
                  <a:lnTo>
                    <a:pt x="609600" y="0"/>
                  </a:lnTo>
                  <a:lnTo>
                    <a:pt x="509588" y="523875"/>
                  </a:lnTo>
                  <a:lnTo>
                    <a:pt x="492919" y="500062"/>
                  </a:lnTo>
                  <a:lnTo>
                    <a:pt x="469107" y="454819"/>
                  </a:lnTo>
                  <a:lnTo>
                    <a:pt x="421482" y="371475"/>
                  </a:lnTo>
                  <a:lnTo>
                    <a:pt x="383382" y="321469"/>
                  </a:lnTo>
                  <a:lnTo>
                    <a:pt x="335757" y="271462"/>
                  </a:lnTo>
                  <a:lnTo>
                    <a:pt x="300038" y="238125"/>
                  </a:lnTo>
                  <a:lnTo>
                    <a:pt x="264319" y="209550"/>
                  </a:lnTo>
                  <a:lnTo>
                    <a:pt x="204788" y="164306"/>
                  </a:lnTo>
                  <a:lnTo>
                    <a:pt x="154782" y="133350"/>
                  </a:lnTo>
                  <a:lnTo>
                    <a:pt x="90488" y="97631"/>
                  </a:lnTo>
                  <a:lnTo>
                    <a:pt x="35719" y="73819"/>
                  </a:lnTo>
                  <a:lnTo>
                    <a:pt x="21432" y="61912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18573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A689DE4-F2EB-6241-9677-EFD93DD35136}"/>
                </a:ext>
              </a:extLst>
            </p:cNvPr>
            <p:cNvSpPr/>
            <p:nvPr/>
          </p:nvSpPr>
          <p:spPr>
            <a:xfrm>
              <a:off x="5346700" y="2100263"/>
              <a:ext cx="1273175" cy="327025"/>
            </a:xfrm>
            <a:custGeom>
              <a:avLst/>
              <a:gdLst>
                <a:gd name="connsiteX0" fmla="*/ 921544 w 1273969"/>
                <a:gd name="connsiteY0" fmla="*/ 233362 h 326231"/>
                <a:gd name="connsiteX1" fmla="*/ 304800 w 1273969"/>
                <a:gd name="connsiteY1" fmla="*/ 326231 h 326231"/>
                <a:gd name="connsiteX2" fmla="*/ 7144 w 1273969"/>
                <a:gd name="connsiteY2" fmla="*/ 300037 h 326231"/>
                <a:gd name="connsiteX3" fmla="*/ 0 w 1273969"/>
                <a:gd name="connsiteY3" fmla="*/ 183356 h 326231"/>
                <a:gd name="connsiteX4" fmla="*/ 290513 w 1273969"/>
                <a:gd name="connsiteY4" fmla="*/ 140493 h 326231"/>
                <a:gd name="connsiteX5" fmla="*/ 711994 w 1273969"/>
                <a:gd name="connsiteY5" fmla="*/ 78581 h 326231"/>
                <a:gd name="connsiteX6" fmla="*/ 1264444 w 1273969"/>
                <a:gd name="connsiteY6" fmla="*/ 0 h 326231"/>
                <a:gd name="connsiteX7" fmla="*/ 1273969 w 1273969"/>
                <a:gd name="connsiteY7" fmla="*/ 183356 h 326231"/>
                <a:gd name="connsiteX8" fmla="*/ 921544 w 1273969"/>
                <a:gd name="connsiteY8" fmla="*/ 233362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69" h="326231">
                  <a:moveTo>
                    <a:pt x="921544" y="233362"/>
                  </a:moveTo>
                  <a:lnTo>
                    <a:pt x="304800" y="326231"/>
                  </a:lnTo>
                  <a:lnTo>
                    <a:pt x="7144" y="300037"/>
                  </a:lnTo>
                  <a:lnTo>
                    <a:pt x="0" y="183356"/>
                  </a:lnTo>
                  <a:lnTo>
                    <a:pt x="290513" y="140493"/>
                  </a:lnTo>
                  <a:lnTo>
                    <a:pt x="711994" y="78581"/>
                  </a:lnTo>
                  <a:lnTo>
                    <a:pt x="1264444" y="0"/>
                  </a:lnTo>
                  <a:lnTo>
                    <a:pt x="1273969" y="183356"/>
                  </a:lnTo>
                  <a:lnTo>
                    <a:pt x="921544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00B2DAB-746B-5C47-962A-8EA7EAAD1EEA}"/>
                </a:ext>
              </a:extLst>
            </p:cNvPr>
            <p:cNvSpPr/>
            <p:nvPr/>
          </p:nvSpPr>
          <p:spPr>
            <a:xfrm>
              <a:off x="5337175" y="2686050"/>
              <a:ext cx="1282700" cy="300038"/>
            </a:xfrm>
            <a:custGeom>
              <a:avLst/>
              <a:gdLst>
                <a:gd name="connsiteX0" fmla="*/ 807244 w 1283494"/>
                <a:gd name="connsiteY0" fmla="*/ 240506 h 300038"/>
                <a:gd name="connsiteX1" fmla="*/ 2382 w 1283494"/>
                <a:gd name="connsiteY1" fmla="*/ 300038 h 300038"/>
                <a:gd name="connsiteX2" fmla="*/ 0 w 1283494"/>
                <a:gd name="connsiteY2" fmla="*/ 147638 h 300038"/>
                <a:gd name="connsiteX3" fmla="*/ 483394 w 1283494"/>
                <a:gd name="connsiteY3" fmla="*/ 95250 h 300038"/>
                <a:gd name="connsiteX4" fmla="*/ 942975 w 1283494"/>
                <a:gd name="connsiteY4" fmla="*/ 38100 h 300038"/>
                <a:gd name="connsiteX5" fmla="*/ 1271588 w 1283494"/>
                <a:gd name="connsiteY5" fmla="*/ 0 h 300038"/>
                <a:gd name="connsiteX6" fmla="*/ 1283494 w 1283494"/>
                <a:gd name="connsiteY6" fmla="*/ 207169 h 300038"/>
                <a:gd name="connsiteX7" fmla="*/ 807244 w 1283494"/>
                <a:gd name="connsiteY7" fmla="*/ 2405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494" h="300038">
                  <a:moveTo>
                    <a:pt x="807244" y="240506"/>
                  </a:moveTo>
                  <a:lnTo>
                    <a:pt x="2382" y="300038"/>
                  </a:lnTo>
                  <a:lnTo>
                    <a:pt x="0" y="147638"/>
                  </a:lnTo>
                  <a:lnTo>
                    <a:pt x="483394" y="95250"/>
                  </a:lnTo>
                  <a:lnTo>
                    <a:pt x="942975" y="38100"/>
                  </a:lnTo>
                  <a:lnTo>
                    <a:pt x="1271588" y="0"/>
                  </a:lnTo>
                  <a:lnTo>
                    <a:pt x="1283494" y="207169"/>
                  </a:lnTo>
                  <a:lnTo>
                    <a:pt x="8072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B5EF8C2-8DBF-824E-B0A5-82E0C2043C64}"/>
                </a:ext>
              </a:extLst>
            </p:cNvPr>
            <p:cNvSpPr/>
            <p:nvPr/>
          </p:nvSpPr>
          <p:spPr>
            <a:xfrm>
              <a:off x="4903788" y="3065463"/>
              <a:ext cx="739775" cy="904875"/>
            </a:xfrm>
            <a:custGeom>
              <a:avLst/>
              <a:gdLst>
                <a:gd name="connsiteX0" fmla="*/ 183356 w 740569"/>
                <a:gd name="connsiteY0" fmla="*/ 619125 h 904875"/>
                <a:gd name="connsiteX1" fmla="*/ 269081 w 740569"/>
                <a:gd name="connsiteY1" fmla="*/ 485775 h 904875"/>
                <a:gd name="connsiteX2" fmla="*/ 335756 w 740569"/>
                <a:gd name="connsiteY2" fmla="*/ 383381 h 904875"/>
                <a:gd name="connsiteX3" fmla="*/ 357187 w 740569"/>
                <a:gd name="connsiteY3" fmla="*/ 323850 h 904875"/>
                <a:gd name="connsiteX4" fmla="*/ 371475 w 740569"/>
                <a:gd name="connsiteY4" fmla="*/ 269081 h 904875"/>
                <a:gd name="connsiteX5" fmla="*/ 376237 w 740569"/>
                <a:gd name="connsiteY5" fmla="*/ 228600 h 904875"/>
                <a:gd name="connsiteX6" fmla="*/ 376237 w 740569"/>
                <a:gd name="connsiteY6" fmla="*/ 197644 h 904875"/>
                <a:gd name="connsiteX7" fmla="*/ 369094 w 740569"/>
                <a:gd name="connsiteY7" fmla="*/ 169069 h 904875"/>
                <a:gd name="connsiteX8" fmla="*/ 354806 w 740569"/>
                <a:gd name="connsiteY8" fmla="*/ 142875 h 904875"/>
                <a:gd name="connsiteX9" fmla="*/ 333375 w 740569"/>
                <a:gd name="connsiteY9" fmla="*/ 123825 h 904875"/>
                <a:gd name="connsiteX10" fmla="*/ 307181 w 740569"/>
                <a:gd name="connsiteY10" fmla="*/ 107156 h 904875"/>
                <a:gd name="connsiteX11" fmla="*/ 285750 w 740569"/>
                <a:gd name="connsiteY11" fmla="*/ 100012 h 904875"/>
                <a:gd name="connsiteX12" fmla="*/ 276225 w 740569"/>
                <a:gd name="connsiteY12" fmla="*/ 90487 h 904875"/>
                <a:gd name="connsiteX13" fmla="*/ 257175 w 740569"/>
                <a:gd name="connsiteY13" fmla="*/ 64294 h 904875"/>
                <a:gd name="connsiteX14" fmla="*/ 250031 w 740569"/>
                <a:gd name="connsiteY14" fmla="*/ 40481 h 904875"/>
                <a:gd name="connsiteX15" fmla="*/ 257175 w 740569"/>
                <a:gd name="connsiteY15" fmla="*/ 19050 h 904875"/>
                <a:gd name="connsiteX16" fmla="*/ 273844 w 740569"/>
                <a:gd name="connsiteY16" fmla="*/ 7144 h 904875"/>
                <a:gd name="connsiteX17" fmla="*/ 319087 w 740569"/>
                <a:gd name="connsiteY17" fmla="*/ 0 h 904875"/>
                <a:gd name="connsiteX18" fmla="*/ 378619 w 740569"/>
                <a:gd name="connsiteY18" fmla="*/ 0 h 904875"/>
                <a:gd name="connsiteX19" fmla="*/ 447675 w 740569"/>
                <a:gd name="connsiteY19" fmla="*/ 16669 h 904875"/>
                <a:gd name="connsiteX20" fmla="*/ 528637 w 740569"/>
                <a:gd name="connsiteY20" fmla="*/ 57150 h 904875"/>
                <a:gd name="connsiteX21" fmla="*/ 592931 w 740569"/>
                <a:gd name="connsiteY21" fmla="*/ 95250 h 904875"/>
                <a:gd name="connsiteX22" fmla="*/ 650081 w 740569"/>
                <a:gd name="connsiteY22" fmla="*/ 135731 h 904875"/>
                <a:gd name="connsiteX23" fmla="*/ 690562 w 740569"/>
                <a:gd name="connsiteY23" fmla="*/ 169069 h 904875"/>
                <a:gd name="connsiteX24" fmla="*/ 719137 w 740569"/>
                <a:gd name="connsiteY24" fmla="*/ 207169 h 904875"/>
                <a:gd name="connsiteX25" fmla="*/ 738187 w 740569"/>
                <a:gd name="connsiteY25" fmla="*/ 238125 h 904875"/>
                <a:gd name="connsiteX26" fmla="*/ 740569 w 740569"/>
                <a:gd name="connsiteY26" fmla="*/ 259556 h 904875"/>
                <a:gd name="connsiteX27" fmla="*/ 726281 w 740569"/>
                <a:gd name="connsiteY27" fmla="*/ 280987 h 904875"/>
                <a:gd name="connsiteX28" fmla="*/ 695325 w 740569"/>
                <a:gd name="connsiteY28" fmla="*/ 295275 h 904875"/>
                <a:gd name="connsiteX29" fmla="*/ 657225 w 740569"/>
                <a:gd name="connsiteY29" fmla="*/ 309562 h 904875"/>
                <a:gd name="connsiteX30" fmla="*/ 633412 w 740569"/>
                <a:gd name="connsiteY30" fmla="*/ 328612 h 904875"/>
                <a:gd name="connsiteX31" fmla="*/ 585787 w 740569"/>
                <a:gd name="connsiteY31" fmla="*/ 373856 h 904875"/>
                <a:gd name="connsiteX32" fmla="*/ 538162 w 740569"/>
                <a:gd name="connsiteY32" fmla="*/ 428625 h 904875"/>
                <a:gd name="connsiteX33" fmla="*/ 361950 w 740569"/>
                <a:gd name="connsiteY33" fmla="*/ 607219 h 904875"/>
                <a:gd name="connsiteX34" fmla="*/ 71437 w 740569"/>
                <a:gd name="connsiteY34" fmla="*/ 897731 h 904875"/>
                <a:gd name="connsiteX35" fmla="*/ 0 w 740569"/>
                <a:gd name="connsiteY35" fmla="*/ 904875 h 904875"/>
                <a:gd name="connsiteX36" fmla="*/ 183356 w 740569"/>
                <a:gd name="connsiteY36" fmla="*/ 6191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0569" h="904875">
                  <a:moveTo>
                    <a:pt x="183356" y="619125"/>
                  </a:moveTo>
                  <a:lnTo>
                    <a:pt x="269081" y="485775"/>
                  </a:lnTo>
                  <a:lnTo>
                    <a:pt x="335756" y="383381"/>
                  </a:lnTo>
                  <a:lnTo>
                    <a:pt x="357187" y="323850"/>
                  </a:lnTo>
                  <a:lnTo>
                    <a:pt x="371475" y="269081"/>
                  </a:lnTo>
                  <a:lnTo>
                    <a:pt x="376237" y="228600"/>
                  </a:lnTo>
                  <a:lnTo>
                    <a:pt x="376237" y="197644"/>
                  </a:lnTo>
                  <a:lnTo>
                    <a:pt x="369094" y="169069"/>
                  </a:lnTo>
                  <a:lnTo>
                    <a:pt x="354806" y="142875"/>
                  </a:lnTo>
                  <a:lnTo>
                    <a:pt x="333375" y="123825"/>
                  </a:lnTo>
                  <a:lnTo>
                    <a:pt x="307181" y="107156"/>
                  </a:lnTo>
                  <a:lnTo>
                    <a:pt x="285750" y="100012"/>
                  </a:lnTo>
                  <a:lnTo>
                    <a:pt x="276225" y="90487"/>
                  </a:lnTo>
                  <a:lnTo>
                    <a:pt x="257175" y="64294"/>
                  </a:lnTo>
                  <a:lnTo>
                    <a:pt x="250031" y="40481"/>
                  </a:lnTo>
                  <a:lnTo>
                    <a:pt x="257175" y="19050"/>
                  </a:lnTo>
                  <a:lnTo>
                    <a:pt x="273844" y="7144"/>
                  </a:lnTo>
                  <a:lnTo>
                    <a:pt x="319087" y="0"/>
                  </a:lnTo>
                  <a:lnTo>
                    <a:pt x="378619" y="0"/>
                  </a:lnTo>
                  <a:lnTo>
                    <a:pt x="447675" y="16669"/>
                  </a:lnTo>
                  <a:lnTo>
                    <a:pt x="528637" y="57150"/>
                  </a:lnTo>
                  <a:lnTo>
                    <a:pt x="592931" y="95250"/>
                  </a:lnTo>
                  <a:lnTo>
                    <a:pt x="650081" y="135731"/>
                  </a:lnTo>
                  <a:lnTo>
                    <a:pt x="690562" y="169069"/>
                  </a:lnTo>
                  <a:lnTo>
                    <a:pt x="719137" y="207169"/>
                  </a:lnTo>
                  <a:lnTo>
                    <a:pt x="738187" y="238125"/>
                  </a:lnTo>
                  <a:lnTo>
                    <a:pt x="740569" y="259556"/>
                  </a:lnTo>
                  <a:lnTo>
                    <a:pt x="726281" y="280987"/>
                  </a:lnTo>
                  <a:lnTo>
                    <a:pt x="695325" y="295275"/>
                  </a:lnTo>
                  <a:lnTo>
                    <a:pt x="657225" y="309562"/>
                  </a:lnTo>
                  <a:lnTo>
                    <a:pt x="633412" y="328612"/>
                  </a:lnTo>
                  <a:lnTo>
                    <a:pt x="585787" y="373856"/>
                  </a:lnTo>
                  <a:lnTo>
                    <a:pt x="538162" y="428625"/>
                  </a:lnTo>
                  <a:lnTo>
                    <a:pt x="361950" y="607219"/>
                  </a:lnTo>
                  <a:lnTo>
                    <a:pt x="71437" y="897731"/>
                  </a:lnTo>
                  <a:lnTo>
                    <a:pt x="0" y="904875"/>
                  </a:lnTo>
                  <a:lnTo>
                    <a:pt x="1833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2006E3C-330F-2141-8A57-8253EEDF2D4F}"/>
                </a:ext>
              </a:extLst>
            </p:cNvPr>
            <p:cNvSpPr/>
            <p:nvPr/>
          </p:nvSpPr>
          <p:spPr>
            <a:xfrm>
              <a:off x="3871913" y="3733800"/>
              <a:ext cx="2003425" cy="428625"/>
            </a:xfrm>
            <a:custGeom>
              <a:avLst/>
              <a:gdLst>
                <a:gd name="connsiteX0" fmla="*/ 1300162 w 2002631"/>
                <a:gd name="connsiteY0" fmla="*/ 297656 h 428625"/>
                <a:gd name="connsiteX1" fmla="*/ 907256 w 2002631"/>
                <a:gd name="connsiteY1" fmla="*/ 345281 h 428625"/>
                <a:gd name="connsiteX2" fmla="*/ 719137 w 2002631"/>
                <a:gd name="connsiteY2" fmla="*/ 366713 h 428625"/>
                <a:gd name="connsiteX3" fmla="*/ 497681 w 2002631"/>
                <a:gd name="connsiteY3" fmla="*/ 390525 h 428625"/>
                <a:gd name="connsiteX4" fmla="*/ 307181 w 2002631"/>
                <a:gd name="connsiteY4" fmla="*/ 428625 h 428625"/>
                <a:gd name="connsiteX5" fmla="*/ 288131 w 2002631"/>
                <a:gd name="connsiteY5" fmla="*/ 428625 h 428625"/>
                <a:gd name="connsiteX6" fmla="*/ 252412 w 2002631"/>
                <a:gd name="connsiteY6" fmla="*/ 407194 h 428625"/>
                <a:gd name="connsiteX7" fmla="*/ 183356 w 2002631"/>
                <a:gd name="connsiteY7" fmla="*/ 352425 h 428625"/>
                <a:gd name="connsiteX8" fmla="*/ 119062 w 2002631"/>
                <a:gd name="connsiteY8" fmla="*/ 288131 h 428625"/>
                <a:gd name="connsiteX9" fmla="*/ 66675 w 2002631"/>
                <a:gd name="connsiteY9" fmla="*/ 230981 h 428625"/>
                <a:gd name="connsiteX10" fmla="*/ 30956 w 2002631"/>
                <a:gd name="connsiteY10" fmla="*/ 173831 h 428625"/>
                <a:gd name="connsiteX11" fmla="*/ 2381 w 2002631"/>
                <a:gd name="connsiteY11" fmla="*/ 128588 h 428625"/>
                <a:gd name="connsiteX12" fmla="*/ 0 w 2002631"/>
                <a:gd name="connsiteY12" fmla="*/ 100013 h 428625"/>
                <a:gd name="connsiteX13" fmla="*/ 7143 w 2002631"/>
                <a:gd name="connsiteY13" fmla="*/ 76200 h 428625"/>
                <a:gd name="connsiteX14" fmla="*/ 14287 w 2002631"/>
                <a:gd name="connsiteY14" fmla="*/ 64294 h 428625"/>
                <a:gd name="connsiteX15" fmla="*/ 28575 w 2002631"/>
                <a:gd name="connsiteY15" fmla="*/ 64294 h 428625"/>
                <a:gd name="connsiteX16" fmla="*/ 47625 w 2002631"/>
                <a:gd name="connsiteY16" fmla="*/ 71438 h 428625"/>
                <a:gd name="connsiteX17" fmla="*/ 85725 w 2002631"/>
                <a:gd name="connsiteY17" fmla="*/ 111919 h 428625"/>
                <a:gd name="connsiteX18" fmla="*/ 123825 w 2002631"/>
                <a:gd name="connsiteY18" fmla="*/ 150019 h 428625"/>
                <a:gd name="connsiteX19" fmla="*/ 157162 w 2002631"/>
                <a:gd name="connsiteY19" fmla="*/ 173831 h 428625"/>
                <a:gd name="connsiteX20" fmla="*/ 195262 w 2002631"/>
                <a:gd name="connsiteY20" fmla="*/ 195263 h 428625"/>
                <a:gd name="connsiteX21" fmla="*/ 240506 w 2002631"/>
                <a:gd name="connsiteY21" fmla="*/ 211931 h 428625"/>
                <a:gd name="connsiteX22" fmla="*/ 278606 w 2002631"/>
                <a:gd name="connsiteY22" fmla="*/ 223838 h 428625"/>
                <a:gd name="connsiteX23" fmla="*/ 316706 w 2002631"/>
                <a:gd name="connsiteY23" fmla="*/ 228600 h 428625"/>
                <a:gd name="connsiteX24" fmla="*/ 361950 w 2002631"/>
                <a:gd name="connsiteY24" fmla="*/ 233363 h 428625"/>
                <a:gd name="connsiteX25" fmla="*/ 411956 w 2002631"/>
                <a:gd name="connsiteY25" fmla="*/ 233363 h 428625"/>
                <a:gd name="connsiteX26" fmla="*/ 507206 w 2002631"/>
                <a:gd name="connsiteY26" fmla="*/ 230981 h 428625"/>
                <a:gd name="connsiteX27" fmla="*/ 638175 w 2002631"/>
                <a:gd name="connsiteY27" fmla="*/ 219075 h 428625"/>
                <a:gd name="connsiteX28" fmla="*/ 931068 w 2002631"/>
                <a:gd name="connsiteY28" fmla="*/ 185738 h 428625"/>
                <a:gd name="connsiteX29" fmla="*/ 1090612 w 2002631"/>
                <a:gd name="connsiteY29" fmla="*/ 164306 h 428625"/>
                <a:gd name="connsiteX30" fmla="*/ 1204912 w 2002631"/>
                <a:gd name="connsiteY30" fmla="*/ 142875 h 428625"/>
                <a:gd name="connsiteX31" fmla="*/ 1302543 w 2002631"/>
                <a:gd name="connsiteY31" fmla="*/ 130969 h 428625"/>
                <a:gd name="connsiteX32" fmla="*/ 1409700 w 2002631"/>
                <a:gd name="connsiteY32" fmla="*/ 107156 h 428625"/>
                <a:gd name="connsiteX33" fmla="*/ 1614487 w 2002631"/>
                <a:gd name="connsiteY33" fmla="*/ 50006 h 428625"/>
                <a:gd name="connsiteX34" fmla="*/ 1631156 w 2002631"/>
                <a:gd name="connsiteY34" fmla="*/ 33338 h 428625"/>
                <a:gd name="connsiteX35" fmla="*/ 1659731 w 2002631"/>
                <a:gd name="connsiteY35" fmla="*/ 14288 h 428625"/>
                <a:gd name="connsiteX36" fmla="*/ 1700212 w 2002631"/>
                <a:gd name="connsiteY36" fmla="*/ 0 h 428625"/>
                <a:gd name="connsiteX37" fmla="*/ 1728787 w 2002631"/>
                <a:gd name="connsiteY37" fmla="*/ 0 h 428625"/>
                <a:gd name="connsiteX38" fmla="*/ 1774031 w 2002631"/>
                <a:gd name="connsiteY38" fmla="*/ 11906 h 428625"/>
                <a:gd name="connsiteX39" fmla="*/ 1835943 w 2002631"/>
                <a:gd name="connsiteY39" fmla="*/ 38100 h 428625"/>
                <a:gd name="connsiteX40" fmla="*/ 1883568 w 2002631"/>
                <a:gd name="connsiteY40" fmla="*/ 66675 h 428625"/>
                <a:gd name="connsiteX41" fmla="*/ 1914525 w 2002631"/>
                <a:gd name="connsiteY41" fmla="*/ 90488 h 428625"/>
                <a:gd name="connsiteX42" fmla="*/ 1950243 w 2002631"/>
                <a:gd name="connsiteY42" fmla="*/ 126206 h 428625"/>
                <a:gd name="connsiteX43" fmla="*/ 1985962 w 2002631"/>
                <a:gd name="connsiteY43" fmla="*/ 161925 h 428625"/>
                <a:gd name="connsiteX44" fmla="*/ 2002631 w 2002631"/>
                <a:gd name="connsiteY44" fmla="*/ 207169 h 428625"/>
                <a:gd name="connsiteX45" fmla="*/ 2002631 w 2002631"/>
                <a:gd name="connsiteY45" fmla="*/ 238125 h 428625"/>
                <a:gd name="connsiteX46" fmla="*/ 1985962 w 2002631"/>
                <a:gd name="connsiteY46" fmla="*/ 259556 h 428625"/>
                <a:gd name="connsiteX47" fmla="*/ 1964531 w 2002631"/>
                <a:gd name="connsiteY47" fmla="*/ 273844 h 428625"/>
                <a:gd name="connsiteX48" fmla="*/ 1912143 w 2002631"/>
                <a:gd name="connsiteY48" fmla="*/ 280988 h 428625"/>
                <a:gd name="connsiteX49" fmla="*/ 1709737 w 2002631"/>
                <a:gd name="connsiteY49" fmla="*/ 278606 h 428625"/>
                <a:gd name="connsiteX50" fmla="*/ 1300162 w 2002631"/>
                <a:gd name="connsiteY50" fmla="*/ 29765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1" h="428625">
                  <a:moveTo>
                    <a:pt x="1300162" y="297656"/>
                  </a:moveTo>
                  <a:lnTo>
                    <a:pt x="907256" y="345281"/>
                  </a:lnTo>
                  <a:lnTo>
                    <a:pt x="719137" y="366713"/>
                  </a:lnTo>
                  <a:lnTo>
                    <a:pt x="497681" y="390525"/>
                  </a:lnTo>
                  <a:lnTo>
                    <a:pt x="307181" y="428625"/>
                  </a:lnTo>
                  <a:lnTo>
                    <a:pt x="288131" y="428625"/>
                  </a:lnTo>
                  <a:lnTo>
                    <a:pt x="252412" y="407194"/>
                  </a:lnTo>
                  <a:lnTo>
                    <a:pt x="183356" y="352425"/>
                  </a:lnTo>
                  <a:lnTo>
                    <a:pt x="119062" y="288131"/>
                  </a:lnTo>
                  <a:lnTo>
                    <a:pt x="66675" y="230981"/>
                  </a:lnTo>
                  <a:lnTo>
                    <a:pt x="30956" y="173831"/>
                  </a:lnTo>
                  <a:lnTo>
                    <a:pt x="2381" y="128588"/>
                  </a:lnTo>
                  <a:lnTo>
                    <a:pt x="0" y="100013"/>
                  </a:lnTo>
                  <a:lnTo>
                    <a:pt x="7143" y="76200"/>
                  </a:lnTo>
                  <a:lnTo>
                    <a:pt x="14287" y="64294"/>
                  </a:lnTo>
                  <a:lnTo>
                    <a:pt x="28575" y="64294"/>
                  </a:lnTo>
                  <a:lnTo>
                    <a:pt x="47625" y="71438"/>
                  </a:lnTo>
                  <a:lnTo>
                    <a:pt x="85725" y="111919"/>
                  </a:lnTo>
                  <a:lnTo>
                    <a:pt x="123825" y="150019"/>
                  </a:lnTo>
                  <a:lnTo>
                    <a:pt x="157162" y="173831"/>
                  </a:lnTo>
                  <a:lnTo>
                    <a:pt x="195262" y="195263"/>
                  </a:lnTo>
                  <a:lnTo>
                    <a:pt x="240506" y="211931"/>
                  </a:lnTo>
                  <a:lnTo>
                    <a:pt x="278606" y="223838"/>
                  </a:lnTo>
                  <a:lnTo>
                    <a:pt x="316706" y="228600"/>
                  </a:lnTo>
                  <a:lnTo>
                    <a:pt x="361950" y="233363"/>
                  </a:lnTo>
                  <a:lnTo>
                    <a:pt x="411956" y="233363"/>
                  </a:lnTo>
                  <a:lnTo>
                    <a:pt x="507206" y="230981"/>
                  </a:lnTo>
                  <a:lnTo>
                    <a:pt x="638175" y="219075"/>
                  </a:lnTo>
                  <a:lnTo>
                    <a:pt x="931068" y="185738"/>
                  </a:lnTo>
                  <a:lnTo>
                    <a:pt x="1090612" y="164306"/>
                  </a:lnTo>
                  <a:lnTo>
                    <a:pt x="1204912" y="142875"/>
                  </a:lnTo>
                  <a:lnTo>
                    <a:pt x="1302543" y="130969"/>
                  </a:lnTo>
                  <a:lnTo>
                    <a:pt x="1409700" y="107156"/>
                  </a:lnTo>
                  <a:lnTo>
                    <a:pt x="1614487" y="50006"/>
                  </a:lnTo>
                  <a:lnTo>
                    <a:pt x="1631156" y="33338"/>
                  </a:lnTo>
                  <a:lnTo>
                    <a:pt x="1659731" y="14288"/>
                  </a:lnTo>
                  <a:lnTo>
                    <a:pt x="1700212" y="0"/>
                  </a:lnTo>
                  <a:lnTo>
                    <a:pt x="1728787" y="0"/>
                  </a:lnTo>
                  <a:lnTo>
                    <a:pt x="1774031" y="11906"/>
                  </a:lnTo>
                  <a:lnTo>
                    <a:pt x="1835943" y="38100"/>
                  </a:lnTo>
                  <a:lnTo>
                    <a:pt x="1883568" y="66675"/>
                  </a:lnTo>
                  <a:lnTo>
                    <a:pt x="1914525" y="90488"/>
                  </a:lnTo>
                  <a:lnTo>
                    <a:pt x="1950243" y="126206"/>
                  </a:lnTo>
                  <a:lnTo>
                    <a:pt x="1985962" y="161925"/>
                  </a:lnTo>
                  <a:lnTo>
                    <a:pt x="2002631" y="207169"/>
                  </a:lnTo>
                  <a:lnTo>
                    <a:pt x="2002631" y="238125"/>
                  </a:lnTo>
                  <a:lnTo>
                    <a:pt x="1985962" y="259556"/>
                  </a:lnTo>
                  <a:lnTo>
                    <a:pt x="1964531" y="273844"/>
                  </a:lnTo>
                  <a:lnTo>
                    <a:pt x="1912143" y="280988"/>
                  </a:lnTo>
                  <a:lnTo>
                    <a:pt x="1709737" y="278606"/>
                  </a:lnTo>
                  <a:lnTo>
                    <a:pt x="13001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F96A3D3-8E50-BD40-A6E8-51D5474635EB}"/>
                </a:ext>
              </a:extLst>
            </p:cNvPr>
            <p:cNvSpPr/>
            <p:nvPr/>
          </p:nvSpPr>
          <p:spPr>
            <a:xfrm>
              <a:off x="3575050" y="4335463"/>
              <a:ext cx="2568575" cy="474662"/>
            </a:xfrm>
            <a:custGeom>
              <a:avLst/>
              <a:gdLst>
                <a:gd name="connsiteX0" fmla="*/ 1626394 w 2569369"/>
                <a:gd name="connsiteY0" fmla="*/ 261938 h 473869"/>
                <a:gd name="connsiteX1" fmla="*/ 1269207 w 2569369"/>
                <a:gd name="connsiteY1" fmla="*/ 297657 h 473869"/>
                <a:gd name="connsiteX2" fmla="*/ 957263 w 2569369"/>
                <a:gd name="connsiteY2" fmla="*/ 347663 h 473869"/>
                <a:gd name="connsiteX3" fmla="*/ 669132 w 2569369"/>
                <a:gd name="connsiteY3" fmla="*/ 392907 h 473869"/>
                <a:gd name="connsiteX4" fmla="*/ 521494 w 2569369"/>
                <a:gd name="connsiteY4" fmla="*/ 419100 h 473869"/>
                <a:gd name="connsiteX5" fmla="*/ 461963 w 2569369"/>
                <a:gd name="connsiteY5" fmla="*/ 433388 h 473869"/>
                <a:gd name="connsiteX6" fmla="*/ 357188 w 2569369"/>
                <a:gd name="connsiteY6" fmla="*/ 473869 h 473869"/>
                <a:gd name="connsiteX7" fmla="*/ 338138 w 2569369"/>
                <a:gd name="connsiteY7" fmla="*/ 473869 h 473869"/>
                <a:gd name="connsiteX8" fmla="*/ 290513 w 2569369"/>
                <a:gd name="connsiteY8" fmla="*/ 457200 h 473869"/>
                <a:gd name="connsiteX9" fmla="*/ 207169 w 2569369"/>
                <a:gd name="connsiteY9" fmla="*/ 411957 h 473869"/>
                <a:gd name="connsiteX10" fmla="*/ 157163 w 2569369"/>
                <a:gd name="connsiteY10" fmla="*/ 378619 h 473869"/>
                <a:gd name="connsiteX11" fmla="*/ 102394 w 2569369"/>
                <a:gd name="connsiteY11" fmla="*/ 328613 h 473869"/>
                <a:gd name="connsiteX12" fmla="*/ 69057 w 2569369"/>
                <a:gd name="connsiteY12" fmla="*/ 295275 h 473869"/>
                <a:gd name="connsiteX13" fmla="*/ 33338 w 2569369"/>
                <a:gd name="connsiteY13" fmla="*/ 250032 h 473869"/>
                <a:gd name="connsiteX14" fmla="*/ 9525 w 2569369"/>
                <a:gd name="connsiteY14" fmla="*/ 214313 h 473869"/>
                <a:gd name="connsiteX15" fmla="*/ 0 w 2569369"/>
                <a:gd name="connsiteY15" fmla="*/ 188119 h 473869"/>
                <a:gd name="connsiteX16" fmla="*/ 2382 w 2569369"/>
                <a:gd name="connsiteY16" fmla="*/ 159544 h 473869"/>
                <a:gd name="connsiteX17" fmla="*/ 11907 w 2569369"/>
                <a:gd name="connsiteY17" fmla="*/ 150019 h 473869"/>
                <a:gd name="connsiteX18" fmla="*/ 35719 w 2569369"/>
                <a:gd name="connsiteY18" fmla="*/ 150019 h 473869"/>
                <a:gd name="connsiteX19" fmla="*/ 109538 w 2569369"/>
                <a:gd name="connsiteY19" fmla="*/ 190500 h 473869"/>
                <a:gd name="connsiteX20" fmla="*/ 209550 w 2569369"/>
                <a:gd name="connsiteY20" fmla="*/ 235744 h 473869"/>
                <a:gd name="connsiteX21" fmla="*/ 264319 w 2569369"/>
                <a:gd name="connsiteY21" fmla="*/ 259557 h 473869"/>
                <a:gd name="connsiteX22" fmla="*/ 295275 w 2569369"/>
                <a:gd name="connsiteY22" fmla="*/ 264319 h 473869"/>
                <a:gd name="connsiteX23" fmla="*/ 352425 w 2569369"/>
                <a:gd name="connsiteY23" fmla="*/ 266700 h 473869"/>
                <a:gd name="connsiteX24" fmla="*/ 435769 w 2569369"/>
                <a:gd name="connsiteY24" fmla="*/ 259557 h 473869"/>
                <a:gd name="connsiteX25" fmla="*/ 557213 w 2569369"/>
                <a:gd name="connsiteY25" fmla="*/ 238125 h 473869"/>
                <a:gd name="connsiteX26" fmla="*/ 842963 w 2569369"/>
                <a:gd name="connsiteY26" fmla="*/ 192882 h 473869"/>
                <a:gd name="connsiteX27" fmla="*/ 1045369 w 2569369"/>
                <a:gd name="connsiteY27" fmla="*/ 164307 h 473869"/>
                <a:gd name="connsiteX28" fmla="*/ 1335882 w 2569369"/>
                <a:gd name="connsiteY28" fmla="*/ 119063 h 473869"/>
                <a:gd name="connsiteX29" fmla="*/ 1557338 w 2569369"/>
                <a:gd name="connsiteY29" fmla="*/ 97632 h 473869"/>
                <a:gd name="connsiteX30" fmla="*/ 1897857 w 2569369"/>
                <a:gd name="connsiteY30" fmla="*/ 61913 h 473869"/>
                <a:gd name="connsiteX31" fmla="*/ 1990725 w 2569369"/>
                <a:gd name="connsiteY31" fmla="*/ 54769 h 473869"/>
                <a:gd name="connsiteX32" fmla="*/ 2016919 w 2569369"/>
                <a:gd name="connsiteY32" fmla="*/ 33338 h 473869"/>
                <a:gd name="connsiteX33" fmla="*/ 2040732 w 2569369"/>
                <a:gd name="connsiteY33" fmla="*/ 16669 h 473869"/>
                <a:gd name="connsiteX34" fmla="*/ 2069307 w 2569369"/>
                <a:gd name="connsiteY34" fmla="*/ 4763 h 473869"/>
                <a:gd name="connsiteX35" fmla="*/ 2105025 w 2569369"/>
                <a:gd name="connsiteY35" fmla="*/ 0 h 473869"/>
                <a:gd name="connsiteX36" fmla="*/ 2150269 w 2569369"/>
                <a:gd name="connsiteY36" fmla="*/ 7144 h 473869"/>
                <a:gd name="connsiteX37" fmla="*/ 2238375 w 2569369"/>
                <a:gd name="connsiteY37" fmla="*/ 26194 h 473869"/>
                <a:gd name="connsiteX38" fmla="*/ 2345532 w 2569369"/>
                <a:gd name="connsiteY38" fmla="*/ 57150 h 473869"/>
                <a:gd name="connsiteX39" fmla="*/ 2424113 w 2569369"/>
                <a:gd name="connsiteY39" fmla="*/ 88107 h 473869"/>
                <a:gd name="connsiteX40" fmla="*/ 2483644 w 2569369"/>
                <a:gd name="connsiteY40" fmla="*/ 119063 h 473869"/>
                <a:gd name="connsiteX41" fmla="*/ 2514600 w 2569369"/>
                <a:gd name="connsiteY41" fmla="*/ 140494 h 473869"/>
                <a:gd name="connsiteX42" fmla="*/ 2543175 w 2569369"/>
                <a:gd name="connsiteY42" fmla="*/ 169069 h 473869"/>
                <a:gd name="connsiteX43" fmla="*/ 2559844 w 2569369"/>
                <a:gd name="connsiteY43" fmla="*/ 192882 h 473869"/>
                <a:gd name="connsiteX44" fmla="*/ 2569369 w 2569369"/>
                <a:gd name="connsiteY44" fmla="*/ 216694 h 473869"/>
                <a:gd name="connsiteX45" fmla="*/ 2564607 w 2569369"/>
                <a:gd name="connsiteY45" fmla="*/ 245269 h 473869"/>
                <a:gd name="connsiteX46" fmla="*/ 2538413 w 2569369"/>
                <a:gd name="connsiteY46" fmla="*/ 264319 h 473869"/>
                <a:gd name="connsiteX47" fmla="*/ 2500313 w 2569369"/>
                <a:gd name="connsiteY47" fmla="*/ 276225 h 473869"/>
                <a:gd name="connsiteX48" fmla="*/ 2431257 w 2569369"/>
                <a:gd name="connsiteY48" fmla="*/ 273844 h 473869"/>
                <a:gd name="connsiteX49" fmla="*/ 2271713 w 2569369"/>
                <a:gd name="connsiteY49" fmla="*/ 259557 h 473869"/>
                <a:gd name="connsiteX50" fmla="*/ 2035969 w 2569369"/>
                <a:gd name="connsiteY50" fmla="*/ 254794 h 473869"/>
                <a:gd name="connsiteX51" fmla="*/ 1762125 w 2569369"/>
                <a:gd name="connsiteY51" fmla="*/ 257175 h 473869"/>
                <a:gd name="connsiteX52" fmla="*/ 1626394 w 2569369"/>
                <a:gd name="connsiteY52" fmla="*/ 2619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9369" h="473869">
                  <a:moveTo>
                    <a:pt x="1626394" y="261938"/>
                  </a:moveTo>
                  <a:lnTo>
                    <a:pt x="1269207" y="297657"/>
                  </a:lnTo>
                  <a:lnTo>
                    <a:pt x="957263" y="347663"/>
                  </a:lnTo>
                  <a:lnTo>
                    <a:pt x="669132" y="392907"/>
                  </a:lnTo>
                  <a:lnTo>
                    <a:pt x="521494" y="419100"/>
                  </a:lnTo>
                  <a:lnTo>
                    <a:pt x="461963" y="433388"/>
                  </a:lnTo>
                  <a:lnTo>
                    <a:pt x="357188" y="473869"/>
                  </a:lnTo>
                  <a:lnTo>
                    <a:pt x="338138" y="473869"/>
                  </a:lnTo>
                  <a:lnTo>
                    <a:pt x="290513" y="457200"/>
                  </a:lnTo>
                  <a:lnTo>
                    <a:pt x="207169" y="411957"/>
                  </a:lnTo>
                  <a:lnTo>
                    <a:pt x="157163" y="378619"/>
                  </a:lnTo>
                  <a:lnTo>
                    <a:pt x="102394" y="328613"/>
                  </a:lnTo>
                  <a:lnTo>
                    <a:pt x="69057" y="295275"/>
                  </a:lnTo>
                  <a:lnTo>
                    <a:pt x="33338" y="250032"/>
                  </a:lnTo>
                  <a:lnTo>
                    <a:pt x="9525" y="214313"/>
                  </a:lnTo>
                  <a:lnTo>
                    <a:pt x="0" y="188119"/>
                  </a:lnTo>
                  <a:lnTo>
                    <a:pt x="2382" y="159544"/>
                  </a:lnTo>
                  <a:lnTo>
                    <a:pt x="11907" y="150019"/>
                  </a:lnTo>
                  <a:lnTo>
                    <a:pt x="35719" y="150019"/>
                  </a:lnTo>
                  <a:lnTo>
                    <a:pt x="109538" y="190500"/>
                  </a:lnTo>
                  <a:lnTo>
                    <a:pt x="209550" y="235744"/>
                  </a:lnTo>
                  <a:lnTo>
                    <a:pt x="264319" y="259557"/>
                  </a:lnTo>
                  <a:lnTo>
                    <a:pt x="295275" y="264319"/>
                  </a:lnTo>
                  <a:lnTo>
                    <a:pt x="352425" y="266700"/>
                  </a:lnTo>
                  <a:lnTo>
                    <a:pt x="435769" y="259557"/>
                  </a:lnTo>
                  <a:lnTo>
                    <a:pt x="557213" y="238125"/>
                  </a:lnTo>
                  <a:lnTo>
                    <a:pt x="842963" y="192882"/>
                  </a:lnTo>
                  <a:lnTo>
                    <a:pt x="1045369" y="164307"/>
                  </a:lnTo>
                  <a:lnTo>
                    <a:pt x="1335882" y="119063"/>
                  </a:lnTo>
                  <a:lnTo>
                    <a:pt x="1557338" y="97632"/>
                  </a:lnTo>
                  <a:lnTo>
                    <a:pt x="1897857" y="61913"/>
                  </a:lnTo>
                  <a:lnTo>
                    <a:pt x="1990725" y="54769"/>
                  </a:lnTo>
                  <a:lnTo>
                    <a:pt x="2016919" y="33338"/>
                  </a:lnTo>
                  <a:lnTo>
                    <a:pt x="2040732" y="16669"/>
                  </a:lnTo>
                  <a:lnTo>
                    <a:pt x="2069307" y="4763"/>
                  </a:lnTo>
                  <a:lnTo>
                    <a:pt x="2105025" y="0"/>
                  </a:lnTo>
                  <a:lnTo>
                    <a:pt x="2150269" y="7144"/>
                  </a:lnTo>
                  <a:lnTo>
                    <a:pt x="2238375" y="26194"/>
                  </a:lnTo>
                  <a:lnTo>
                    <a:pt x="2345532" y="57150"/>
                  </a:lnTo>
                  <a:lnTo>
                    <a:pt x="2424113" y="88107"/>
                  </a:lnTo>
                  <a:lnTo>
                    <a:pt x="2483644" y="119063"/>
                  </a:lnTo>
                  <a:lnTo>
                    <a:pt x="2514600" y="140494"/>
                  </a:lnTo>
                  <a:lnTo>
                    <a:pt x="2543175" y="169069"/>
                  </a:lnTo>
                  <a:lnTo>
                    <a:pt x="2559844" y="192882"/>
                  </a:lnTo>
                  <a:lnTo>
                    <a:pt x="2569369" y="216694"/>
                  </a:lnTo>
                  <a:lnTo>
                    <a:pt x="2564607" y="245269"/>
                  </a:lnTo>
                  <a:lnTo>
                    <a:pt x="2538413" y="264319"/>
                  </a:lnTo>
                  <a:lnTo>
                    <a:pt x="2500313" y="276225"/>
                  </a:lnTo>
                  <a:lnTo>
                    <a:pt x="2431257" y="273844"/>
                  </a:lnTo>
                  <a:lnTo>
                    <a:pt x="2271713" y="259557"/>
                  </a:lnTo>
                  <a:lnTo>
                    <a:pt x="2035969" y="254794"/>
                  </a:lnTo>
                  <a:lnTo>
                    <a:pt x="1762125" y="257175"/>
                  </a:lnTo>
                  <a:lnTo>
                    <a:pt x="162639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9C1C22E-C598-2545-8F6F-D378B39B85AB}"/>
                </a:ext>
              </a:extLst>
            </p:cNvPr>
            <p:cNvSpPr/>
            <p:nvPr/>
          </p:nvSpPr>
          <p:spPr>
            <a:xfrm>
              <a:off x="3551238" y="4011613"/>
              <a:ext cx="1444625" cy="1720850"/>
            </a:xfrm>
            <a:custGeom>
              <a:avLst/>
              <a:gdLst>
                <a:gd name="connsiteX0" fmla="*/ 807244 w 1445419"/>
                <a:gd name="connsiteY0" fmla="*/ 1331119 h 1719263"/>
                <a:gd name="connsiteX1" fmla="*/ 633412 w 1445419"/>
                <a:gd name="connsiteY1" fmla="*/ 1454944 h 1719263"/>
                <a:gd name="connsiteX2" fmla="*/ 483394 w 1445419"/>
                <a:gd name="connsiteY2" fmla="*/ 1543050 h 1719263"/>
                <a:gd name="connsiteX3" fmla="*/ 314325 w 1445419"/>
                <a:gd name="connsiteY3" fmla="*/ 1621632 h 1719263"/>
                <a:gd name="connsiteX4" fmla="*/ 128587 w 1445419"/>
                <a:gd name="connsiteY4" fmla="*/ 1693069 h 1719263"/>
                <a:gd name="connsiteX5" fmla="*/ 59531 w 1445419"/>
                <a:gd name="connsiteY5" fmla="*/ 1716882 h 1719263"/>
                <a:gd name="connsiteX6" fmla="*/ 35719 w 1445419"/>
                <a:gd name="connsiteY6" fmla="*/ 1719263 h 1719263"/>
                <a:gd name="connsiteX7" fmla="*/ 14287 w 1445419"/>
                <a:gd name="connsiteY7" fmla="*/ 1719263 h 1719263"/>
                <a:gd name="connsiteX8" fmla="*/ 2381 w 1445419"/>
                <a:gd name="connsiteY8" fmla="*/ 1709738 h 1719263"/>
                <a:gd name="connsiteX9" fmla="*/ 0 w 1445419"/>
                <a:gd name="connsiteY9" fmla="*/ 1695450 h 1719263"/>
                <a:gd name="connsiteX10" fmla="*/ 9525 w 1445419"/>
                <a:gd name="connsiteY10" fmla="*/ 1674019 h 1719263"/>
                <a:gd name="connsiteX11" fmla="*/ 28575 w 1445419"/>
                <a:gd name="connsiteY11" fmla="*/ 1654969 h 1719263"/>
                <a:gd name="connsiteX12" fmla="*/ 71437 w 1445419"/>
                <a:gd name="connsiteY12" fmla="*/ 1631157 h 1719263"/>
                <a:gd name="connsiteX13" fmla="*/ 128587 w 1445419"/>
                <a:gd name="connsiteY13" fmla="*/ 1602582 h 1719263"/>
                <a:gd name="connsiteX14" fmla="*/ 216694 w 1445419"/>
                <a:gd name="connsiteY14" fmla="*/ 1554957 h 1719263"/>
                <a:gd name="connsiteX15" fmla="*/ 342900 w 1445419"/>
                <a:gd name="connsiteY15" fmla="*/ 1473994 h 1719263"/>
                <a:gd name="connsiteX16" fmla="*/ 461962 w 1445419"/>
                <a:gd name="connsiteY16" fmla="*/ 1388269 h 1719263"/>
                <a:gd name="connsiteX17" fmla="*/ 581025 w 1445419"/>
                <a:gd name="connsiteY17" fmla="*/ 1288257 h 1719263"/>
                <a:gd name="connsiteX18" fmla="*/ 661987 w 1445419"/>
                <a:gd name="connsiteY18" fmla="*/ 1214438 h 1719263"/>
                <a:gd name="connsiteX19" fmla="*/ 745331 w 1445419"/>
                <a:gd name="connsiteY19" fmla="*/ 1121569 h 1719263"/>
                <a:gd name="connsiteX20" fmla="*/ 814387 w 1445419"/>
                <a:gd name="connsiteY20" fmla="*/ 1035844 h 1719263"/>
                <a:gd name="connsiteX21" fmla="*/ 883444 w 1445419"/>
                <a:gd name="connsiteY21" fmla="*/ 933450 h 1719263"/>
                <a:gd name="connsiteX22" fmla="*/ 947737 w 1445419"/>
                <a:gd name="connsiteY22" fmla="*/ 821532 h 1719263"/>
                <a:gd name="connsiteX23" fmla="*/ 1021556 w 1445419"/>
                <a:gd name="connsiteY23" fmla="*/ 650082 h 1719263"/>
                <a:gd name="connsiteX24" fmla="*/ 1064419 w 1445419"/>
                <a:gd name="connsiteY24" fmla="*/ 481013 h 1719263"/>
                <a:gd name="connsiteX25" fmla="*/ 1102519 w 1445419"/>
                <a:gd name="connsiteY25" fmla="*/ 326232 h 1719263"/>
                <a:gd name="connsiteX26" fmla="*/ 1109662 w 1445419"/>
                <a:gd name="connsiteY26" fmla="*/ 269082 h 1719263"/>
                <a:gd name="connsiteX27" fmla="*/ 1109662 w 1445419"/>
                <a:gd name="connsiteY27" fmla="*/ 221457 h 1719263"/>
                <a:gd name="connsiteX28" fmla="*/ 1100137 w 1445419"/>
                <a:gd name="connsiteY28" fmla="*/ 171450 h 1719263"/>
                <a:gd name="connsiteX29" fmla="*/ 1088231 w 1445419"/>
                <a:gd name="connsiteY29" fmla="*/ 126207 h 1719263"/>
                <a:gd name="connsiteX30" fmla="*/ 1019175 w 1445419"/>
                <a:gd name="connsiteY30" fmla="*/ 19050 h 1719263"/>
                <a:gd name="connsiteX31" fmla="*/ 1169194 w 1445419"/>
                <a:gd name="connsiteY31" fmla="*/ 0 h 1719263"/>
                <a:gd name="connsiteX32" fmla="*/ 1335881 w 1445419"/>
                <a:gd name="connsiteY32" fmla="*/ 138113 h 1719263"/>
                <a:gd name="connsiteX33" fmla="*/ 1404937 w 1445419"/>
                <a:gd name="connsiteY33" fmla="*/ 197644 h 1719263"/>
                <a:gd name="connsiteX34" fmla="*/ 1428750 w 1445419"/>
                <a:gd name="connsiteY34" fmla="*/ 219075 h 1719263"/>
                <a:gd name="connsiteX35" fmla="*/ 1440656 w 1445419"/>
                <a:gd name="connsiteY35" fmla="*/ 238125 h 1719263"/>
                <a:gd name="connsiteX36" fmla="*/ 1445419 w 1445419"/>
                <a:gd name="connsiteY36" fmla="*/ 266700 h 1719263"/>
                <a:gd name="connsiteX37" fmla="*/ 1433512 w 1445419"/>
                <a:gd name="connsiteY37" fmla="*/ 304800 h 1719263"/>
                <a:gd name="connsiteX38" fmla="*/ 1404937 w 1445419"/>
                <a:gd name="connsiteY38" fmla="*/ 333375 h 1719263"/>
                <a:gd name="connsiteX39" fmla="*/ 1378744 w 1445419"/>
                <a:gd name="connsiteY39" fmla="*/ 352425 h 1719263"/>
                <a:gd name="connsiteX40" fmla="*/ 1371600 w 1445419"/>
                <a:gd name="connsiteY40" fmla="*/ 364332 h 1719263"/>
                <a:gd name="connsiteX41" fmla="*/ 1350169 w 1445419"/>
                <a:gd name="connsiteY41" fmla="*/ 452438 h 1719263"/>
                <a:gd name="connsiteX42" fmla="*/ 1297781 w 1445419"/>
                <a:gd name="connsiteY42" fmla="*/ 652463 h 1719263"/>
                <a:gd name="connsiteX43" fmla="*/ 1281112 w 1445419"/>
                <a:gd name="connsiteY43" fmla="*/ 697707 h 1719263"/>
                <a:gd name="connsiteX44" fmla="*/ 1245394 w 1445419"/>
                <a:gd name="connsiteY44" fmla="*/ 778669 h 1719263"/>
                <a:gd name="connsiteX45" fmla="*/ 1150144 w 1445419"/>
                <a:gd name="connsiteY45" fmla="*/ 942975 h 1719263"/>
                <a:gd name="connsiteX46" fmla="*/ 1066800 w 1445419"/>
                <a:gd name="connsiteY46" fmla="*/ 1069182 h 1719263"/>
                <a:gd name="connsiteX47" fmla="*/ 988219 w 1445419"/>
                <a:gd name="connsiteY47" fmla="*/ 1162050 h 1719263"/>
                <a:gd name="connsiteX48" fmla="*/ 807244 w 1445419"/>
                <a:gd name="connsiteY48" fmla="*/ 1331119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419" h="1719263">
                  <a:moveTo>
                    <a:pt x="807244" y="1331119"/>
                  </a:moveTo>
                  <a:lnTo>
                    <a:pt x="633412" y="1454944"/>
                  </a:lnTo>
                  <a:lnTo>
                    <a:pt x="483394" y="1543050"/>
                  </a:lnTo>
                  <a:lnTo>
                    <a:pt x="314325" y="1621632"/>
                  </a:lnTo>
                  <a:lnTo>
                    <a:pt x="128587" y="1693069"/>
                  </a:lnTo>
                  <a:lnTo>
                    <a:pt x="59531" y="1716882"/>
                  </a:lnTo>
                  <a:lnTo>
                    <a:pt x="35719" y="1719263"/>
                  </a:lnTo>
                  <a:lnTo>
                    <a:pt x="14287" y="1719263"/>
                  </a:lnTo>
                  <a:lnTo>
                    <a:pt x="2381" y="1709738"/>
                  </a:lnTo>
                  <a:lnTo>
                    <a:pt x="0" y="1695450"/>
                  </a:lnTo>
                  <a:lnTo>
                    <a:pt x="9525" y="1674019"/>
                  </a:lnTo>
                  <a:lnTo>
                    <a:pt x="28575" y="1654969"/>
                  </a:lnTo>
                  <a:lnTo>
                    <a:pt x="71437" y="1631157"/>
                  </a:lnTo>
                  <a:lnTo>
                    <a:pt x="128587" y="1602582"/>
                  </a:lnTo>
                  <a:lnTo>
                    <a:pt x="216694" y="1554957"/>
                  </a:lnTo>
                  <a:lnTo>
                    <a:pt x="342900" y="1473994"/>
                  </a:lnTo>
                  <a:lnTo>
                    <a:pt x="461962" y="1388269"/>
                  </a:lnTo>
                  <a:lnTo>
                    <a:pt x="581025" y="1288257"/>
                  </a:lnTo>
                  <a:lnTo>
                    <a:pt x="661987" y="1214438"/>
                  </a:lnTo>
                  <a:lnTo>
                    <a:pt x="745331" y="1121569"/>
                  </a:lnTo>
                  <a:lnTo>
                    <a:pt x="814387" y="1035844"/>
                  </a:lnTo>
                  <a:lnTo>
                    <a:pt x="883444" y="933450"/>
                  </a:lnTo>
                  <a:lnTo>
                    <a:pt x="947737" y="821532"/>
                  </a:lnTo>
                  <a:lnTo>
                    <a:pt x="1021556" y="650082"/>
                  </a:lnTo>
                  <a:lnTo>
                    <a:pt x="1064419" y="481013"/>
                  </a:lnTo>
                  <a:lnTo>
                    <a:pt x="1102519" y="326232"/>
                  </a:lnTo>
                  <a:lnTo>
                    <a:pt x="1109662" y="269082"/>
                  </a:lnTo>
                  <a:lnTo>
                    <a:pt x="1109662" y="221457"/>
                  </a:lnTo>
                  <a:lnTo>
                    <a:pt x="1100137" y="171450"/>
                  </a:lnTo>
                  <a:lnTo>
                    <a:pt x="1088231" y="126207"/>
                  </a:lnTo>
                  <a:lnTo>
                    <a:pt x="1019175" y="19050"/>
                  </a:lnTo>
                  <a:lnTo>
                    <a:pt x="1169194" y="0"/>
                  </a:lnTo>
                  <a:lnTo>
                    <a:pt x="1335881" y="138113"/>
                  </a:lnTo>
                  <a:lnTo>
                    <a:pt x="1404937" y="197644"/>
                  </a:lnTo>
                  <a:lnTo>
                    <a:pt x="1428750" y="219075"/>
                  </a:lnTo>
                  <a:lnTo>
                    <a:pt x="1440656" y="238125"/>
                  </a:lnTo>
                  <a:lnTo>
                    <a:pt x="1445419" y="266700"/>
                  </a:lnTo>
                  <a:lnTo>
                    <a:pt x="1433512" y="304800"/>
                  </a:lnTo>
                  <a:lnTo>
                    <a:pt x="1404937" y="333375"/>
                  </a:lnTo>
                  <a:lnTo>
                    <a:pt x="1378744" y="352425"/>
                  </a:lnTo>
                  <a:lnTo>
                    <a:pt x="1371600" y="364332"/>
                  </a:lnTo>
                  <a:lnTo>
                    <a:pt x="1350169" y="452438"/>
                  </a:lnTo>
                  <a:lnTo>
                    <a:pt x="1297781" y="652463"/>
                  </a:lnTo>
                  <a:lnTo>
                    <a:pt x="1281112" y="697707"/>
                  </a:lnTo>
                  <a:lnTo>
                    <a:pt x="1245394" y="778669"/>
                  </a:lnTo>
                  <a:lnTo>
                    <a:pt x="1150144" y="942975"/>
                  </a:lnTo>
                  <a:lnTo>
                    <a:pt x="1066800" y="1069182"/>
                  </a:lnTo>
                  <a:lnTo>
                    <a:pt x="988219" y="1162050"/>
                  </a:lnTo>
                  <a:lnTo>
                    <a:pt x="807244" y="1331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44912D3E-C614-4845-B6FD-E6A250C214AA}"/>
                </a:ext>
              </a:extLst>
            </p:cNvPr>
            <p:cNvSpPr/>
            <p:nvPr/>
          </p:nvSpPr>
          <p:spPr>
            <a:xfrm>
              <a:off x="4829175" y="4919663"/>
              <a:ext cx="1009650" cy="812800"/>
            </a:xfrm>
            <a:custGeom>
              <a:avLst/>
              <a:gdLst>
                <a:gd name="connsiteX0" fmla="*/ 609600 w 1009650"/>
                <a:gd name="connsiteY0" fmla="*/ 452437 h 812006"/>
                <a:gd name="connsiteX1" fmla="*/ 481013 w 1009650"/>
                <a:gd name="connsiteY1" fmla="*/ 333375 h 812006"/>
                <a:gd name="connsiteX2" fmla="*/ 404813 w 1009650"/>
                <a:gd name="connsiteY2" fmla="*/ 271462 h 812006"/>
                <a:gd name="connsiteX3" fmla="*/ 333375 w 1009650"/>
                <a:gd name="connsiteY3" fmla="*/ 219075 h 812006"/>
                <a:gd name="connsiteX4" fmla="*/ 264319 w 1009650"/>
                <a:gd name="connsiteY4" fmla="*/ 173831 h 812006"/>
                <a:gd name="connsiteX5" fmla="*/ 202406 w 1009650"/>
                <a:gd name="connsiteY5" fmla="*/ 138112 h 812006"/>
                <a:gd name="connsiteX6" fmla="*/ 130969 w 1009650"/>
                <a:gd name="connsiteY6" fmla="*/ 104775 h 812006"/>
                <a:gd name="connsiteX7" fmla="*/ 28575 w 1009650"/>
                <a:gd name="connsiteY7" fmla="*/ 76200 h 812006"/>
                <a:gd name="connsiteX8" fmla="*/ 9525 w 1009650"/>
                <a:gd name="connsiteY8" fmla="*/ 59531 h 812006"/>
                <a:gd name="connsiteX9" fmla="*/ 0 w 1009650"/>
                <a:gd name="connsiteY9" fmla="*/ 35718 h 812006"/>
                <a:gd name="connsiteX10" fmla="*/ 2381 w 1009650"/>
                <a:gd name="connsiteY10" fmla="*/ 19050 h 812006"/>
                <a:gd name="connsiteX11" fmla="*/ 19050 w 1009650"/>
                <a:gd name="connsiteY11" fmla="*/ 7143 h 812006"/>
                <a:gd name="connsiteX12" fmla="*/ 54769 w 1009650"/>
                <a:gd name="connsiteY12" fmla="*/ 0 h 812006"/>
                <a:gd name="connsiteX13" fmla="*/ 90488 w 1009650"/>
                <a:gd name="connsiteY13" fmla="*/ 2381 h 812006"/>
                <a:gd name="connsiteX14" fmla="*/ 211931 w 1009650"/>
                <a:gd name="connsiteY14" fmla="*/ 30956 h 812006"/>
                <a:gd name="connsiteX15" fmla="*/ 373856 w 1009650"/>
                <a:gd name="connsiteY15" fmla="*/ 76200 h 812006"/>
                <a:gd name="connsiteX16" fmla="*/ 528638 w 1009650"/>
                <a:gd name="connsiteY16" fmla="*/ 126206 h 812006"/>
                <a:gd name="connsiteX17" fmla="*/ 673894 w 1009650"/>
                <a:gd name="connsiteY17" fmla="*/ 185737 h 812006"/>
                <a:gd name="connsiteX18" fmla="*/ 788194 w 1009650"/>
                <a:gd name="connsiteY18" fmla="*/ 245268 h 812006"/>
                <a:gd name="connsiteX19" fmla="*/ 902494 w 1009650"/>
                <a:gd name="connsiteY19" fmla="*/ 319087 h 812006"/>
                <a:gd name="connsiteX20" fmla="*/ 933450 w 1009650"/>
                <a:gd name="connsiteY20" fmla="*/ 361950 h 812006"/>
                <a:gd name="connsiteX21" fmla="*/ 962025 w 1009650"/>
                <a:gd name="connsiteY21" fmla="*/ 416718 h 812006"/>
                <a:gd name="connsiteX22" fmla="*/ 983456 w 1009650"/>
                <a:gd name="connsiteY22" fmla="*/ 469106 h 812006"/>
                <a:gd name="connsiteX23" fmla="*/ 1000125 w 1009650"/>
                <a:gd name="connsiteY23" fmla="*/ 528637 h 812006"/>
                <a:gd name="connsiteX24" fmla="*/ 1009650 w 1009650"/>
                <a:gd name="connsiteY24" fmla="*/ 595312 h 812006"/>
                <a:gd name="connsiteX25" fmla="*/ 1009650 w 1009650"/>
                <a:gd name="connsiteY25" fmla="*/ 654843 h 812006"/>
                <a:gd name="connsiteX26" fmla="*/ 1002506 w 1009650"/>
                <a:gd name="connsiteY26" fmla="*/ 709612 h 812006"/>
                <a:gd name="connsiteX27" fmla="*/ 988219 w 1009650"/>
                <a:gd name="connsiteY27" fmla="*/ 747712 h 812006"/>
                <a:gd name="connsiteX28" fmla="*/ 971550 w 1009650"/>
                <a:gd name="connsiteY28" fmla="*/ 781050 h 812006"/>
                <a:gd name="connsiteX29" fmla="*/ 952500 w 1009650"/>
                <a:gd name="connsiteY29" fmla="*/ 800100 h 812006"/>
                <a:gd name="connsiteX30" fmla="*/ 916781 w 1009650"/>
                <a:gd name="connsiteY30" fmla="*/ 809625 h 812006"/>
                <a:gd name="connsiteX31" fmla="*/ 892969 w 1009650"/>
                <a:gd name="connsiteY31" fmla="*/ 812006 h 812006"/>
                <a:gd name="connsiteX32" fmla="*/ 864394 w 1009650"/>
                <a:gd name="connsiteY32" fmla="*/ 795337 h 812006"/>
                <a:gd name="connsiteX33" fmla="*/ 828675 w 1009650"/>
                <a:gd name="connsiteY33" fmla="*/ 764381 h 812006"/>
                <a:gd name="connsiteX34" fmla="*/ 783431 w 1009650"/>
                <a:gd name="connsiteY34" fmla="*/ 707231 h 812006"/>
                <a:gd name="connsiteX35" fmla="*/ 735806 w 1009650"/>
                <a:gd name="connsiteY35" fmla="*/ 633412 h 812006"/>
                <a:gd name="connsiteX36" fmla="*/ 688181 w 1009650"/>
                <a:gd name="connsiteY36" fmla="*/ 542925 h 812006"/>
                <a:gd name="connsiteX37" fmla="*/ 673894 w 1009650"/>
                <a:gd name="connsiteY37" fmla="*/ 514350 h 812006"/>
                <a:gd name="connsiteX38" fmla="*/ 609600 w 1009650"/>
                <a:gd name="connsiteY38" fmla="*/ 452437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9650" h="812006">
                  <a:moveTo>
                    <a:pt x="609600" y="452437"/>
                  </a:moveTo>
                  <a:lnTo>
                    <a:pt x="481013" y="333375"/>
                  </a:lnTo>
                  <a:lnTo>
                    <a:pt x="404813" y="271462"/>
                  </a:lnTo>
                  <a:lnTo>
                    <a:pt x="333375" y="219075"/>
                  </a:lnTo>
                  <a:lnTo>
                    <a:pt x="264319" y="173831"/>
                  </a:lnTo>
                  <a:lnTo>
                    <a:pt x="202406" y="138112"/>
                  </a:lnTo>
                  <a:lnTo>
                    <a:pt x="130969" y="104775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2381" y="19050"/>
                  </a:lnTo>
                  <a:lnTo>
                    <a:pt x="19050" y="7143"/>
                  </a:lnTo>
                  <a:lnTo>
                    <a:pt x="54769" y="0"/>
                  </a:lnTo>
                  <a:lnTo>
                    <a:pt x="90488" y="2381"/>
                  </a:lnTo>
                  <a:lnTo>
                    <a:pt x="211931" y="30956"/>
                  </a:lnTo>
                  <a:lnTo>
                    <a:pt x="373856" y="76200"/>
                  </a:lnTo>
                  <a:lnTo>
                    <a:pt x="528638" y="126206"/>
                  </a:lnTo>
                  <a:lnTo>
                    <a:pt x="673894" y="185737"/>
                  </a:lnTo>
                  <a:lnTo>
                    <a:pt x="788194" y="245268"/>
                  </a:lnTo>
                  <a:lnTo>
                    <a:pt x="902494" y="319087"/>
                  </a:lnTo>
                  <a:lnTo>
                    <a:pt x="933450" y="361950"/>
                  </a:lnTo>
                  <a:lnTo>
                    <a:pt x="962025" y="416718"/>
                  </a:lnTo>
                  <a:lnTo>
                    <a:pt x="983456" y="469106"/>
                  </a:lnTo>
                  <a:lnTo>
                    <a:pt x="1000125" y="528637"/>
                  </a:lnTo>
                  <a:lnTo>
                    <a:pt x="1009650" y="595312"/>
                  </a:lnTo>
                  <a:lnTo>
                    <a:pt x="1009650" y="654843"/>
                  </a:lnTo>
                  <a:lnTo>
                    <a:pt x="1002506" y="709612"/>
                  </a:lnTo>
                  <a:lnTo>
                    <a:pt x="988219" y="747712"/>
                  </a:lnTo>
                  <a:lnTo>
                    <a:pt x="971550" y="781050"/>
                  </a:lnTo>
                  <a:lnTo>
                    <a:pt x="952500" y="800100"/>
                  </a:lnTo>
                  <a:lnTo>
                    <a:pt x="916781" y="809625"/>
                  </a:lnTo>
                  <a:lnTo>
                    <a:pt x="892969" y="812006"/>
                  </a:lnTo>
                  <a:lnTo>
                    <a:pt x="864394" y="795337"/>
                  </a:lnTo>
                  <a:lnTo>
                    <a:pt x="828675" y="764381"/>
                  </a:lnTo>
                  <a:lnTo>
                    <a:pt x="783431" y="707231"/>
                  </a:lnTo>
                  <a:lnTo>
                    <a:pt x="735806" y="633412"/>
                  </a:lnTo>
                  <a:lnTo>
                    <a:pt x="688181" y="542925"/>
                  </a:lnTo>
                  <a:lnTo>
                    <a:pt x="673894" y="514350"/>
                  </a:lnTo>
                  <a:lnTo>
                    <a:pt x="60960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328327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漢字辞典の使い方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辞 典 成 訓 類 順 愛 昨 城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4003200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81C2548-FA34-3C4C-94C4-3CD5989F6F3F}"/>
              </a:ext>
            </a:extLst>
          </p:cNvPr>
          <p:cNvSpPr/>
          <p:nvPr/>
        </p:nvSpPr>
        <p:spPr>
          <a:xfrm>
            <a:off x="2795588" y="1628775"/>
            <a:ext cx="1785937" cy="935038"/>
          </a:xfrm>
          <a:custGeom>
            <a:avLst/>
            <a:gdLst>
              <a:gd name="connsiteX0" fmla="*/ 1300162 w 1785937"/>
              <a:gd name="connsiteY0" fmla="*/ 500063 h 935831"/>
              <a:gd name="connsiteX1" fmla="*/ 923925 w 1785937"/>
              <a:gd name="connsiteY1" fmla="*/ 671513 h 935831"/>
              <a:gd name="connsiteX2" fmla="*/ 773906 w 1785937"/>
              <a:gd name="connsiteY2" fmla="*/ 738188 h 935831"/>
              <a:gd name="connsiteX3" fmla="*/ 607218 w 1785937"/>
              <a:gd name="connsiteY3" fmla="*/ 792956 h 935831"/>
              <a:gd name="connsiteX4" fmla="*/ 464343 w 1785937"/>
              <a:gd name="connsiteY4" fmla="*/ 838200 h 935831"/>
              <a:gd name="connsiteX5" fmla="*/ 307181 w 1785937"/>
              <a:gd name="connsiteY5" fmla="*/ 878681 h 935831"/>
              <a:gd name="connsiteX6" fmla="*/ 169068 w 1785937"/>
              <a:gd name="connsiteY6" fmla="*/ 909638 h 935831"/>
              <a:gd name="connsiteX7" fmla="*/ 71437 w 1785937"/>
              <a:gd name="connsiteY7" fmla="*/ 931069 h 935831"/>
              <a:gd name="connsiteX8" fmla="*/ 26193 w 1785937"/>
              <a:gd name="connsiteY8" fmla="*/ 935831 h 935831"/>
              <a:gd name="connsiteX9" fmla="*/ 4762 w 1785937"/>
              <a:gd name="connsiteY9" fmla="*/ 933450 h 935831"/>
              <a:gd name="connsiteX10" fmla="*/ 0 w 1785937"/>
              <a:gd name="connsiteY10" fmla="*/ 926306 h 935831"/>
              <a:gd name="connsiteX11" fmla="*/ 2381 w 1785937"/>
              <a:gd name="connsiteY11" fmla="*/ 916781 h 935831"/>
              <a:gd name="connsiteX12" fmla="*/ 26193 w 1785937"/>
              <a:gd name="connsiteY12" fmla="*/ 890588 h 935831"/>
              <a:gd name="connsiteX13" fmla="*/ 66675 w 1785937"/>
              <a:gd name="connsiteY13" fmla="*/ 869156 h 935831"/>
              <a:gd name="connsiteX14" fmla="*/ 257175 w 1785937"/>
              <a:gd name="connsiteY14" fmla="*/ 783431 h 935831"/>
              <a:gd name="connsiteX15" fmla="*/ 481012 w 1785937"/>
              <a:gd name="connsiteY15" fmla="*/ 678656 h 935831"/>
              <a:gd name="connsiteX16" fmla="*/ 697706 w 1785937"/>
              <a:gd name="connsiteY16" fmla="*/ 566738 h 935831"/>
              <a:gd name="connsiteX17" fmla="*/ 935831 w 1785937"/>
              <a:gd name="connsiteY17" fmla="*/ 431006 h 935831"/>
              <a:gd name="connsiteX18" fmla="*/ 1119187 w 1785937"/>
              <a:gd name="connsiteY18" fmla="*/ 316706 h 935831"/>
              <a:gd name="connsiteX19" fmla="*/ 1245393 w 1785937"/>
              <a:gd name="connsiteY19" fmla="*/ 233363 h 935831"/>
              <a:gd name="connsiteX20" fmla="*/ 1304925 w 1785937"/>
              <a:gd name="connsiteY20" fmla="*/ 190500 h 935831"/>
              <a:gd name="connsiteX21" fmla="*/ 1312068 w 1785937"/>
              <a:gd name="connsiteY21" fmla="*/ 176213 h 935831"/>
              <a:gd name="connsiteX22" fmla="*/ 1319212 w 1785937"/>
              <a:gd name="connsiteY22" fmla="*/ 152400 h 935831"/>
              <a:gd name="connsiteX23" fmla="*/ 1314450 w 1785937"/>
              <a:gd name="connsiteY23" fmla="*/ 130969 h 935831"/>
              <a:gd name="connsiteX24" fmla="*/ 1297781 w 1785937"/>
              <a:gd name="connsiteY24" fmla="*/ 102394 h 935831"/>
              <a:gd name="connsiteX25" fmla="*/ 1278731 w 1785937"/>
              <a:gd name="connsiteY25" fmla="*/ 80963 h 935831"/>
              <a:gd name="connsiteX26" fmla="*/ 1262062 w 1785937"/>
              <a:gd name="connsiteY26" fmla="*/ 54769 h 935831"/>
              <a:gd name="connsiteX27" fmla="*/ 1254918 w 1785937"/>
              <a:gd name="connsiteY27" fmla="*/ 35719 h 935831"/>
              <a:gd name="connsiteX28" fmla="*/ 1252537 w 1785937"/>
              <a:gd name="connsiteY28" fmla="*/ 19050 h 935831"/>
              <a:gd name="connsiteX29" fmla="*/ 1257300 w 1785937"/>
              <a:gd name="connsiteY29" fmla="*/ 7144 h 935831"/>
              <a:gd name="connsiteX30" fmla="*/ 1276350 w 1785937"/>
              <a:gd name="connsiteY30" fmla="*/ 0 h 935831"/>
              <a:gd name="connsiteX31" fmla="*/ 1323975 w 1785937"/>
              <a:gd name="connsiteY31" fmla="*/ 11906 h 935831"/>
              <a:gd name="connsiteX32" fmla="*/ 1402556 w 1785937"/>
              <a:gd name="connsiteY32" fmla="*/ 42863 h 935831"/>
              <a:gd name="connsiteX33" fmla="*/ 1493043 w 1785937"/>
              <a:gd name="connsiteY33" fmla="*/ 83344 h 935831"/>
              <a:gd name="connsiteX34" fmla="*/ 1571625 w 1785937"/>
              <a:gd name="connsiteY34" fmla="*/ 123825 h 935831"/>
              <a:gd name="connsiteX35" fmla="*/ 1643062 w 1785937"/>
              <a:gd name="connsiteY35" fmla="*/ 169069 h 935831"/>
              <a:gd name="connsiteX36" fmla="*/ 1702593 w 1785937"/>
              <a:gd name="connsiteY36" fmla="*/ 207169 h 935831"/>
              <a:gd name="connsiteX37" fmla="*/ 1745456 w 1785937"/>
              <a:gd name="connsiteY37" fmla="*/ 233363 h 935831"/>
              <a:gd name="connsiteX38" fmla="*/ 1771650 w 1785937"/>
              <a:gd name="connsiteY38" fmla="*/ 257175 h 935831"/>
              <a:gd name="connsiteX39" fmla="*/ 1785937 w 1785937"/>
              <a:gd name="connsiteY39" fmla="*/ 280988 h 935831"/>
              <a:gd name="connsiteX40" fmla="*/ 1781175 w 1785937"/>
              <a:gd name="connsiteY40" fmla="*/ 300038 h 935831"/>
              <a:gd name="connsiteX41" fmla="*/ 1771650 w 1785937"/>
              <a:gd name="connsiteY41" fmla="*/ 319088 h 935831"/>
              <a:gd name="connsiteX42" fmla="*/ 1743075 w 1785937"/>
              <a:gd name="connsiteY42" fmla="*/ 335756 h 935831"/>
              <a:gd name="connsiteX43" fmla="*/ 1633537 w 1785937"/>
              <a:gd name="connsiteY43" fmla="*/ 366713 h 935831"/>
              <a:gd name="connsiteX44" fmla="*/ 1545431 w 1785937"/>
              <a:gd name="connsiteY44" fmla="*/ 400050 h 935831"/>
              <a:gd name="connsiteX45" fmla="*/ 1300162 w 1785937"/>
              <a:gd name="connsiteY45" fmla="*/ 500063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85937" h="935831">
                <a:moveTo>
                  <a:pt x="1300162" y="500063"/>
                </a:moveTo>
                <a:lnTo>
                  <a:pt x="923925" y="671513"/>
                </a:lnTo>
                <a:lnTo>
                  <a:pt x="773906" y="738188"/>
                </a:lnTo>
                <a:lnTo>
                  <a:pt x="607218" y="792956"/>
                </a:lnTo>
                <a:lnTo>
                  <a:pt x="464343" y="838200"/>
                </a:lnTo>
                <a:lnTo>
                  <a:pt x="307181" y="878681"/>
                </a:lnTo>
                <a:lnTo>
                  <a:pt x="169068" y="909638"/>
                </a:lnTo>
                <a:lnTo>
                  <a:pt x="71437" y="931069"/>
                </a:lnTo>
                <a:lnTo>
                  <a:pt x="26193" y="935831"/>
                </a:lnTo>
                <a:lnTo>
                  <a:pt x="4762" y="933450"/>
                </a:lnTo>
                <a:lnTo>
                  <a:pt x="0" y="926306"/>
                </a:lnTo>
                <a:lnTo>
                  <a:pt x="2381" y="916781"/>
                </a:lnTo>
                <a:lnTo>
                  <a:pt x="26193" y="890588"/>
                </a:lnTo>
                <a:lnTo>
                  <a:pt x="66675" y="869156"/>
                </a:lnTo>
                <a:lnTo>
                  <a:pt x="257175" y="783431"/>
                </a:lnTo>
                <a:lnTo>
                  <a:pt x="481012" y="678656"/>
                </a:lnTo>
                <a:lnTo>
                  <a:pt x="697706" y="566738"/>
                </a:lnTo>
                <a:lnTo>
                  <a:pt x="935831" y="431006"/>
                </a:lnTo>
                <a:lnTo>
                  <a:pt x="1119187" y="316706"/>
                </a:lnTo>
                <a:lnTo>
                  <a:pt x="1245393" y="233363"/>
                </a:lnTo>
                <a:lnTo>
                  <a:pt x="1304925" y="190500"/>
                </a:lnTo>
                <a:lnTo>
                  <a:pt x="1312068" y="176213"/>
                </a:lnTo>
                <a:lnTo>
                  <a:pt x="1319212" y="152400"/>
                </a:lnTo>
                <a:lnTo>
                  <a:pt x="1314450" y="130969"/>
                </a:lnTo>
                <a:lnTo>
                  <a:pt x="1297781" y="102394"/>
                </a:lnTo>
                <a:lnTo>
                  <a:pt x="1278731" y="80963"/>
                </a:lnTo>
                <a:lnTo>
                  <a:pt x="1262062" y="54769"/>
                </a:lnTo>
                <a:lnTo>
                  <a:pt x="1254918" y="35719"/>
                </a:lnTo>
                <a:lnTo>
                  <a:pt x="1252537" y="19050"/>
                </a:lnTo>
                <a:lnTo>
                  <a:pt x="1257300" y="7144"/>
                </a:lnTo>
                <a:lnTo>
                  <a:pt x="1276350" y="0"/>
                </a:lnTo>
                <a:lnTo>
                  <a:pt x="1323975" y="11906"/>
                </a:lnTo>
                <a:lnTo>
                  <a:pt x="1402556" y="42863"/>
                </a:lnTo>
                <a:lnTo>
                  <a:pt x="1493043" y="83344"/>
                </a:lnTo>
                <a:lnTo>
                  <a:pt x="1571625" y="123825"/>
                </a:lnTo>
                <a:lnTo>
                  <a:pt x="1643062" y="169069"/>
                </a:lnTo>
                <a:lnTo>
                  <a:pt x="1702593" y="207169"/>
                </a:lnTo>
                <a:lnTo>
                  <a:pt x="1745456" y="233363"/>
                </a:lnTo>
                <a:lnTo>
                  <a:pt x="1771650" y="257175"/>
                </a:lnTo>
                <a:lnTo>
                  <a:pt x="1785937" y="280988"/>
                </a:lnTo>
                <a:lnTo>
                  <a:pt x="1781175" y="300038"/>
                </a:lnTo>
                <a:lnTo>
                  <a:pt x="1771650" y="319088"/>
                </a:lnTo>
                <a:lnTo>
                  <a:pt x="1743075" y="335756"/>
                </a:lnTo>
                <a:lnTo>
                  <a:pt x="1633537" y="366713"/>
                </a:lnTo>
                <a:lnTo>
                  <a:pt x="1545431" y="400050"/>
                </a:lnTo>
                <a:lnTo>
                  <a:pt x="1300162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CDD1C76-F41B-7A47-96A5-441BBF6837E7}"/>
              </a:ext>
            </a:extLst>
          </p:cNvPr>
          <p:cNvSpPr/>
          <p:nvPr/>
        </p:nvSpPr>
        <p:spPr>
          <a:xfrm>
            <a:off x="2609850" y="2781300"/>
            <a:ext cx="2284413" cy="633413"/>
          </a:xfrm>
          <a:custGeom>
            <a:avLst/>
            <a:gdLst>
              <a:gd name="connsiteX0" fmla="*/ 1571625 w 2283619"/>
              <a:gd name="connsiteY0" fmla="*/ 319088 h 633413"/>
              <a:gd name="connsiteX1" fmla="*/ 1378744 w 2283619"/>
              <a:gd name="connsiteY1" fmla="*/ 361950 h 633413"/>
              <a:gd name="connsiteX2" fmla="*/ 1102519 w 2283619"/>
              <a:gd name="connsiteY2" fmla="*/ 440531 h 633413"/>
              <a:gd name="connsiteX3" fmla="*/ 969169 w 2283619"/>
              <a:gd name="connsiteY3" fmla="*/ 473869 h 633413"/>
              <a:gd name="connsiteX4" fmla="*/ 838200 w 2283619"/>
              <a:gd name="connsiteY4" fmla="*/ 509588 h 633413"/>
              <a:gd name="connsiteX5" fmla="*/ 700088 w 2283619"/>
              <a:gd name="connsiteY5" fmla="*/ 552450 h 633413"/>
              <a:gd name="connsiteX6" fmla="*/ 619125 w 2283619"/>
              <a:gd name="connsiteY6" fmla="*/ 581025 h 633413"/>
              <a:gd name="connsiteX7" fmla="*/ 566738 w 2283619"/>
              <a:gd name="connsiteY7" fmla="*/ 607219 h 633413"/>
              <a:gd name="connsiteX8" fmla="*/ 528638 w 2283619"/>
              <a:gd name="connsiteY8" fmla="*/ 623888 h 633413"/>
              <a:gd name="connsiteX9" fmla="*/ 497681 w 2283619"/>
              <a:gd name="connsiteY9" fmla="*/ 631031 h 633413"/>
              <a:gd name="connsiteX10" fmla="*/ 469106 w 2283619"/>
              <a:gd name="connsiteY10" fmla="*/ 633413 h 633413"/>
              <a:gd name="connsiteX11" fmla="*/ 435769 w 2283619"/>
              <a:gd name="connsiteY11" fmla="*/ 633413 h 633413"/>
              <a:gd name="connsiteX12" fmla="*/ 352425 w 2283619"/>
              <a:gd name="connsiteY12" fmla="*/ 619125 h 633413"/>
              <a:gd name="connsiteX13" fmla="*/ 302419 w 2283619"/>
              <a:gd name="connsiteY13" fmla="*/ 600075 h 633413"/>
              <a:gd name="connsiteX14" fmla="*/ 207169 w 2283619"/>
              <a:gd name="connsiteY14" fmla="*/ 550069 h 633413"/>
              <a:gd name="connsiteX15" fmla="*/ 114300 w 2283619"/>
              <a:gd name="connsiteY15" fmla="*/ 488156 h 633413"/>
              <a:gd name="connsiteX16" fmla="*/ 50006 w 2283619"/>
              <a:gd name="connsiteY16" fmla="*/ 440531 h 633413"/>
              <a:gd name="connsiteX17" fmla="*/ 19050 w 2283619"/>
              <a:gd name="connsiteY17" fmla="*/ 416719 h 633413"/>
              <a:gd name="connsiteX18" fmla="*/ 4763 w 2283619"/>
              <a:gd name="connsiteY18" fmla="*/ 392906 h 633413"/>
              <a:gd name="connsiteX19" fmla="*/ 0 w 2283619"/>
              <a:gd name="connsiteY19" fmla="*/ 364331 h 633413"/>
              <a:gd name="connsiteX20" fmla="*/ 2381 w 2283619"/>
              <a:gd name="connsiteY20" fmla="*/ 350044 h 633413"/>
              <a:gd name="connsiteX21" fmla="*/ 16669 w 2283619"/>
              <a:gd name="connsiteY21" fmla="*/ 340519 h 633413"/>
              <a:gd name="connsiteX22" fmla="*/ 35719 w 2283619"/>
              <a:gd name="connsiteY22" fmla="*/ 342900 h 633413"/>
              <a:gd name="connsiteX23" fmla="*/ 73819 w 2283619"/>
              <a:gd name="connsiteY23" fmla="*/ 361950 h 633413"/>
              <a:gd name="connsiteX24" fmla="*/ 126206 w 2283619"/>
              <a:gd name="connsiteY24" fmla="*/ 381000 h 633413"/>
              <a:gd name="connsiteX25" fmla="*/ 176213 w 2283619"/>
              <a:gd name="connsiteY25" fmla="*/ 397669 h 633413"/>
              <a:gd name="connsiteX26" fmla="*/ 254794 w 2283619"/>
              <a:gd name="connsiteY26" fmla="*/ 411956 h 633413"/>
              <a:gd name="connsiteX27" fmla="*/ 328613 w 2283619"/>
              <a:gd name="connsiteY27" fmla="*/ 419100 h 633413"/>
              <a:gd name="connsiteX28" fmla="*/ 376238 w 2283619"/>
              <a:gd name="connsiteY28" fmla="*/ 416719 h 633413"/>
              <a:gd name="connsiteX29" fmla="*/ 447675 w 2283619"/>
              <a:gd name="connsiteY29" fmla="*/ 404813 h 633413"/>
              <a:gd name="connsiteX30" fmla="*/ 666750 w 2283619"/>
              <a:gd name="connsiteY30" fmla="*/ 354806 h 633413"/>
              <a:gd name="connsiteX31" fmla="*/ 919163 w 2283619"/>
              <a:gd name="connsiteY31" fmla="*/ 288131 h 633413"/>
              <a:gd name="connsiteX32" fmla="*/ 1173956 w 2283619"/>
              <a:gd name="connsiteY32" fmla="*/ 226219 h 633413"/>
              <a:gd name="connsiteX33" fmla="*/ 1404938 w 2283619"/>
              <a:gd name="connsiteY33" fmla="*/ 157163 h 633413"/>
              <a:gd name="connsiteX34" fmla="*/ 1609725 w 2283619"/>
              <a:gd name="connsiteY34" fmla="*/ 111919 h 633413"/>
              <a:gd name="connsiteX35" fmla="*/ 1802606 w 2283619"/>
              <a:gd name="connsiteY35" fmla="*/ 69056 h 633413"/>
              <a:gd name="connsiteX36" fmla="*/ 1850231 w 2283619"/>
              <a:gd name="connsiteY36" fmla="*/ 45244 h 633413"/>
              <a:gd name="connsiteX37" fmla="*/ 1912144 w 2283619"/>
              <a:gd name="connsiteY37" fmla="*/ 16669 h 633413"/>
              <a:gd name="connsiteX38" fmla="*/ 1959769 w 2283619"/>
              <a:gd name="connsiteY38" fmla="*/ 0 h 633413"/>
              <a:gd name="connsiteX39" fmla="*/ 2024063 w 2283619"/>
              <a:gd name="connsiteY39" fmla="*/ 19050 h 633413"/>
              <a:gd name="connsiteX40" fmla="*/ 2121694 w 2283619"/>
              <a:gd name="connsiteY40" fmla="*/ 52388 h 633413"/>
              <a:gd name="connsiteX41" fmla="*/ 2197894 w 2283619"/>
              <a:gd name="connsiteY41" fmla="*/ 85725 h 633413"/>
              <a:gd name="connsiteX42" fmla="*/ 2240756 w 2283619"/>
              <a:gd name="connsiteY42" fmla="*/ 111919 h 633413"/>
              <a:gd name="connsiteX43" fmla="*/ 2264569 w 2283619"/>
              <a:gd name="connsiteY43" fmla="*/ 138113 h 633413"/>
              <a:gd name="connsiteX44" fmla="*/ 2281238 w 2283619"/>
              <a:gd name="connsiteY44" fmla="*/ 161925 h 633413"/>
              <a:gd name="connsiteX45" fmla="*/ 2283619 w 2283619"/>
              <a:gd name="connsiteY45" fmla="*/ 183356 h 633413"/>
              <a:gd name="connsiteX46" fmla="*/ 2274094 w 2283619"/>
              <a:gd name="connsiteY46" fmla="*/ 209550 h 633413"/>
              <a:gd name="connsiteX47" fmla="*/ 2247900 w 2283619"/>
              <a:gd name="connsiteY47" fmla="*/ 233363 h 633413"/>
              <a:gd name="connsiteX48" fmla="*/ 2221706 w 2283619"/>
              <a:gd name="connsiteY48" fmla="*/ 242888 h 633413"/>
              <a:gd name="connsiteX49" fmla="*/ 2031206 w 2283619"/>
              <a:gd name="connsiteY49" fmla="*/ 252413 h 633413"/>
              <a:gd name="connsiteX50" fmla="*/ 1862138 w 2283619"/>
              <a:gd name="connsiteY50" fmla="*/ 276225 h 633413"/>
              <a:gd name="connsiteX51" fmla="*/ 1571625 w 2283619"/>
              <a:gd name="connsiteY51" fmla="*/ 319088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83619" h="633413">
                <a:moveTo>
                  <a:pt x="1571625" y="319088"/>
                </a:moveTo>
                <a:lnTo>
                  <a:pt x="1378744" y="361950"/>
                </a:lnTo>
                <a:lnTo>
                  <a:pt x="1102519" y="440531"/>
                </a:lnTo>
                <a:lnTo>
                  <a:pt x="969169" y="473869"/>
                </a:lnTo>
                <a:lnTo>
                  <a:pt x="838200" y="509588"/>
                </a:lnTo>
                <a:lnTo>
                  <a:pt x="700088" y="552450"/>
                </a:lnTo>
                <a:lnTo>
                  <a:pt x="619125" y="581025"/>
                </a:lnTo>
                <a:lnTo>
                  <a:pt x="566738" y="607219"/>
                </a:lnTo>
                <a:lnTo>
                  <a:pt x="528638" y="623888"/>
                </a:lnTo>
                <a:lnTo>
                  <a:pt x="497681" y="631031"/>
                </a:lnTo>
                <a:lnTo>
                  <a:pt x="469106" y="633413"/>
                </a:lnTo>
                <a:lnTo>
                  <a:pt x="435769" y="633413"/>
                </a:lnTo>
                <a:lnTo>
                  <a:pt x="352425" y="619125"/>
                </a:lnTo>
                <a:lnTo>
                  <a:pt x="302419" y="600075"/>
                </a:lnTo>
                <a:lnTo>
                  <a:pt x="207169" y="550069"/>
                </a:lnTo>
                <a:lnTo>
                  <a:pt x="114300" y="488156"/>
                </a:lnTo>
                <a:lnTo>
                  <a:pt x="50006" y="440531"/>
                </a:lnTo>
                <a:lnTo>
                  <a:pt x="19050" y="416719"/>
                </a:lnTo>
                <a:lnTo>
                  <a:pt x="4763" y="392906"/>
                </a:lnTo>
                <a:lnTo>
                  <a:pt x="0" y="364331"/>
                </a:lnTo>
                <a:lnTo>
                  <a:pt x="2381" y="350044"/>
                </a:lnTo>
                <a:lnTo>
                  <a:pt x="16669" y="340519"/>
                </a:lnTo>
                <a:lnTo>
                  <a:pt x="35719" y="342900"/>
                </a:lnTo>
                <a:lnTo>
                  <a:pt x="73819" y="361950"/>
                </a:lnTo>
                <a:lnTo>
                  <a:pt x="126206" y="381000"/>
                </a:lnTo>
                <a:lnTo>
                  <a:pt x="176213" y="397669"/>
                </a:lnTo>
                <a:lnTo>
                  <a:pt x="254794" y="411956"/>
                </a:lnTo>
                <a:lnTo>
                  <a:pt x="328613" y="419100"/>
                </a:lnTo>
                <a:lnTo>
                  <a:pt x="376238" y="416719"/>
                </a:lnTo>
                <a:lnTo>
                  <a:pt x="447675" y="404813"/>
                </a:lnTo>
                <a:lnTo>
                  <a:pt x="666750" y="354806"/>
                </a:lnTo>
                <a:lnTo>
                  <a:pt x="919163" y="288131"/>
                </a:lnTo>
                <a:lnTo>
                  <a:pt x="1173956" y="226219"/>
                </a:lnTo>
                <a:lnTo>
                  <a:pt x="1404938" y="157163"/>
                </a:lnTo>
                <a:lnTo>
                  <a:pt x="1609725" y="111919"/>
                </a:lnTo>
                <a:lnTo>
                  <a:pt x="1802606" y="69056"/>
                </a:lnTo>
                <a:lnTo>
                  <a:pt x="1850231" y="45244"/>
                </a:lnTo>
                <a:lnTo>
                  <a:pt x="1912144" y="16669"/>
                </a:lnTo>
                <a:lnTo>
                  <a:pt x="1959769" y="0"/>
                </a:lnTo>
                <a:lnTo>
                  <a:pt x="2024063" y="19050"/>
                </a:lnTo>
                <a:lnTo>
                  <a:pt x="2121694" y="52388"/>
                </a:lnTo>
                <a:lnTo>
                  <a:pt x="2197894" y="85725"/>
                </a:lnTo>
                <a:lnTo>
                  <a:pt x="2240756" y="111919"/>
                </a:lnTo>
                <a:lnTo>
                  <a:pt x="2264569" y="138113"/>
                </a:lnTo>
                <a:lnTo>
                  <a:pt x="2281238" y="161925"/>
                </a:lnTo>
                <a:lnTo>
                  <a:pt x="2283619" y="183356"/>
                </a:lnTo>
                <a:lnTo>
                  <a:pt x="2274094" y="209550"/>
                </a:lnTo>
                <a:lnTo>
                  <a:pt x="2247900" y="233363"/>
                </a:lnTo>
                <a:lnTo>
                  <a:pt x="2221706" y="242888"/>
                </a:lnTo>
                <a:lnTo>
                  <a:pt x="2031206" y="252413"/>
                </a:lnTo>
                <a:lnTo>
                  <a:pt x="1862138" y="276225"/>
                </a:lnTo>
                <a:lnTo>
                  <a:pt x="1571625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F9EB218-AF12-914B-A41B-6CF3AAB66DBA}"/>
              </a:ext>
            </a:extLst>
          </p:cNvPr>
          <p:cNvSpPr/>
          <p:nvPr/>
        </p:nvSpPr>
        <p:spPr>
          <a:xfrm>
            <a:off x="2933700" y="4129088"/>
            <a:ext cx="560388" cy="1466850"/>
          </a:xfrm>
          <a:custGeom>
            <a:avLst/>
            <a:gdLst>
              <a:gd name="connsiteX0" fmla="*/ 252413 w 559594"/>
              <a:gd name="connsiteY0" fmla="*/ 881062 h 1466850"/>
              <a:gd name="connsiteX1" fmla="*/ 221456 w 559594"/>
              <a:gd name="connsiteY1" fmla="*/ 542925 h 1466850"/>
              <a:gd name="connsiteX2" fmla="*/ 204788 w 559594"/>
              <a:gd name="connsiteY2" fmla="*/ 381000 h 1466850"/>
              <a:gd name="connsiteX3" fmla="*/ 197644 w 559594"/>
              <a:gd name="connsiteY3" fmla="*/ 345281 h 1466850"/>
              <a:gd name="connsiteX4" fmla="*/ 178594 w 559594"/>
              <a:gd name="connsiteY4" fmla="*/ 292893 h 1466850"/>
              <a:gd name="connsiteX5" fmla="*/ 154781 w 559594"/>
              <a:gd name="connsiteY5" fmla="*/ 240506 h 1466850"/>
              <a:gd name="connsiteX6" fmla="*/ 126206 w 559594"/>
              <a:gd name="connsiteY6" fmla="*/ 185737 h 1466850"/>
              <a:gd name="connsiteX7" fmla="*/ 95250 w 559594"/>
              <a:gd name="connsiteY7" fmla="*/ 145256 h 1466850"/>
              <a:gd name="connsiteX8" fmla="*/ 61913 w 559594"/>
              <a:gd name="connsiteY8" fmla="*/ 104775 h 1466850"/>
              <a:gd name="connsiteX9" fmla="*/ 23813 w 559594"/>
              <a:gd name="connsiteY9" fmla="*/ 64293 h 1466850"/>
              <a:gd name="connsiteX10" fmla="*/ 4763 w 559594"/>
              <a:gd name="connsiteY10" fmla="*/ 40481 h 1466850"/>
              <a:gd name="connsiteX11" fmla="*/ 0 w 559594"/>
              <a:gd name="connsiteY11" fmla="*/ 21431 h 1466850"/>
              <a:gd name="connsiteX12" fmla="*/ 0 w 559594"/>
              <a:gd name="connsiteY12" fmla="*/ 11906 h 1466850"/>
              <a:gd name="connsiteX13" fmla="*/ 7144 w 559594"/>
              <a:gd name="connsiteY13" fmla="*/ 2381 h 1466850"/>
              <a:gd name="connsiteX14" fmla="*/ 21431 w 559594"/>
              <a:gd name="connsiteY14" fmla="*/ 0 h 1466850"/>
              <a:gd name="connsiteX15" fmla="*/ 54769 w 559594"/>
              <a:gd name="connsiteY15" fmla="*/ 7143 h 1466850"/>
              <a:gd name="connsiteX16" fmla="*/ 178594 w 559594"/>
              <a:gd name="connsiteY16" fmla="*/ 45243 h 1466850"/>
              <a:gd name="connsiteX17" fmla="*/ 395288 w 559594"/>
              <a:gd name="connsiteY17" fmla="*/ 123825 h 1466850"/>
              <a:gd name="connsiteX18" fmla="*/ 426244 w 559594"/>
              <a:gd name="connsiteY18" fmla="*/ 288131 h 1466850"/>
              <a:gd name="connsiteX19" fmla="*/ 476250 w 559594"/>
              <a:gd name="connsiteY19" fmla="*/ 557212 h 1466850"/>
              <a:gd name="connsiteX20" fmla="*/ 497681 w 559594"/>
              <a:gd name="connsiteY20" fmla="*/ 745331 h 1466850"/>
              <a:gd name="connsiteX21" fmla="*/ 526256 w 559594"/>
              <a:gd name="connsiteY21" fmla="*/ 945356 h 1466850"/>
              <a:gd name="connsiteX22" fmla="*/ 542925 w 559594"/>
              <a:gd name="connsiteY22" fmla="*/ 1088231 h 1466850"/>
              <a:gd name="connsiteX23" fmla="*/ 559594 w 559594"/>
              <a:gd name="connsiteY23" fmla="*/ 1207293 h 1466850"/>
              <a:gd name="connsiteX24" fmla="*/ 559594 w 559594"/>
              <a:gd name="connsiteY24" fmla="*/ 1276350 h 1466850"/>
              <a:gd name="connsiteX25" fmla="*/ 552450 w 559594"/>
              <a:gd name="connsiteY25" fmla="*/ 1347787 h 1466850"/>
              <a:gd name="connsiteX26" fmla="*/ 542925 w 559594"/>
              <a:gd name="connsiteY26" fmla="*/ 1402556 h 1466850"/>
              <a:gd name="connsiteX27" fmla="*/ 531019 w 559594"/>
              <a:gd name="connsiteY27" fmla="*/ 1438275 h 1466850"/>
              <a:gd name="connsiteX28" fmla="*/ 514350 w 559594"/>
              <a:gd name="connsiteY28" fmla="*/ 1462087 h 1466850"/>
              <a:gd name="connsiteX29" fmla="*/ 500063 w 559594"/>
              <a:gd name="connsiteY29" fmla="*/ 1466850 h 1466850"/>
              <a:gd name="connsiteX30" fmla="*/ 476250 w 559594"/>
              <a:gd name="connsiteY30" fmla="*/ 1466850 h 1466850"/>
              <a:gd name="connsiteX31" fmla="*/ 438150 w 559594"/>
              <a:gd name="connsiteY31" fmla="*/ 1454943 h 1466850"/>
              <a:gd name="connsiteX32" fmla="*/ 409575 w 559594"/>
              <a:gd name="connsiteY32" fmla="*/ 1438275 h 1466850"/>
              <a:gd name="connsiteX33" fmla="*/ 385763 w 559594"/>
              <a:gd name="connsiteY33" fmla="*/ 1416843 h 1466850"/>
              <a:gd name="connsiteX34" fmla="*/ 357188 w 559594"/>
              <a:gd name="connsiteY34" fmla="*/ 1385887 h 1466850"/>
              <a:gd name="connsiteX35" fmla="*/ 333375 w 559594"/>
              <a:gd name="connsiteY35" fmla="*/ 1343025 h 1466850"/>
              <a:gd name="connsiteX36" fmla="*/ 309563 w 559594"/>
              <a:gd name="connsiteY36" fmla="*/ 1278731 h 1466850"/>
              <a:gd name="connsiteX37" fmla="*/ 288131 w 559594"/>
              <a:gd name="connsiteY37" fmla="*/ 1190625 h 1466850"/>
              <a:gd name="connsiteX38" fmla="*/ 271463 w 559594"/>
              <a:gd name="connsiteY38" fmla="*/ 1059656 h 1466850"/>
              <a:gd name="connsiteX39" fmla="*/ 252413 w 559594"/>
              <a:gd name="connsiteY39" fmla="*/ 881062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59594" h="1466850">
                <a:moveTo>
                  <a:pt x="252413" y="881062"/>
                </a:moveTo>
                <a:lnTo>
                  <a:pt x="221456" y="542925"/>
                </a:lnTo>
                <a:lnTo>
                  <a:pt x="204788" y="381000"/>
                </a:lnTo>
                <a:lnTo>
                  <a:pt x="197644" y="345281"/>
                </a:lnTo>
                <a:lnTo>
                  <a:pt x="178594" y="292893"/>
                </a:lnTo>
                <a:lnTo>
                  <a:pt x="154781" y="240506"/>
                </a:lnTo>
                <a:lnTo>
                  <a:pt x="126206" y="185737"/>
                </a:lnTo>
                <a:lnTo>
                  <a:pt x="95250" y="145256"/>
                </a:lnTo>
                <a:lnTo>
                  <a:pt x="61913" y="104775"/>
                </a:lnTo>
                <a:lnTo>
                  <a:pt x="23813" y="64293"/>
                </a:lnTo>
                <a:lnTo>
                  <a:pt x="4763" y="40481"/>
                </a:lnTo>
                <a:lnTo>
                  <a:pt x="0" y="21431"/>
                </a:lnTo>
                <a:lnTo>
                  <a:pt x="0" y="11906"/>
                </a:lnTo>
                <a:lnTo>
                  <a:pt x="7144" y="2381"/>
                </a:lnTo>
                <a:lnTo>
                  <a:pt x="21431" y="0"/>
                </a:lnTo>
                <a:lnTo>
                  <a:pt x="54769" y="7143"/>
                </a:lnTo>
                <a:lnTo>
                  <a:pt x="178594" y="45243"/>
                </a:lnTo>
                <a:lnTo>
                  <a:pt x="395288" y="123825"/>
                </a:lnTo>
                <a:lnTo>
                  <a:pt x="426244" y="288131"/>
                </a:lnTo>
                <a:lnTo>
                  <a:pt x="476250" y="557212"/>
                </a:lnTo>
                <a:lnTo>
                  <a:pt x="497681" y="745331"/>
                </a:lnTo>
                <a:lnTo>
                  <a:pt x="526256" y="945356"/>
                </a:lnTo>
                <a:lnTo>
                  <a:pt x="542925" y="1088231"/>
                </a:lnTo>
                <a:lnTo>
                  <a:pt x="559594" y="1207293"/>
                </a:lnTo>
                <a:lnTo>
                  <a:pt x="559594" y="1276350"/>
                </a:lnTo>
                <a:lnTo>
                  <a:pt x="552450" y="1347787"/>
                </a:lnTo>
                <a:lnTo>
                  <a:pt x="542925" y="1402556"/>
                </a:lnTo>
                <a:lnTo>
                  <a:pt x="531019" y="1438275"/>
                </a:lnTo>
                <a:lnTo>
                  <a:pt x="514350" y="1462087"/>
                </a:lnTo>
                <a:lnTo>
                  <a:pt x="500063" y="1466850"/>
                </a:lnTo>
                <a:lnTo>
                  <a:pt x="476250" y="1466850"/>
                </a:lnTo>
                <a:lnTo>
                  <a:pt x="438150" y="1454943"/>
                </a:lnTo>
                <a:lnTo>
                  <a:pt x="409575" y="1438275"/>
                </a:lnTo>
                <a:lnTo>
                  <a:pt x="385763" y="1416843"/>
                </a:lnTo>
                <a:lnTo>
                  <a:pt x="357188" y="1385887"/>
                </a:lnTo>
                <a:lnTo>
                  <a:pt x="333375" y="1343025"/>
                </a:lnTo>
                <a:lnTo>
                  <a:pt x="309563" y="1278731"/>
                </a:lnTo>
                <a:lnTo>
                  <a:pt x="288131" y="1190625"/>
                </a:lnTo>
                <a:lnTo>
                  <a:pt x="271463" y="1059656"/>
                </a:lnTo>
                <a:lnTo>
                  <a:pt x="252413" y="8810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4E18573-5749-224E-9136-E335FF1CFE06}"/>
              </a:ext>
            </a:extLst>
          </p:cNvPr>
          <p:cNvSpPr/>
          <p:nvPr/>
        </p:nvSpPr>
        <p:spPr>
          <a:xfrm>
            <a:off x="5476875" y="1525588"/>
            <a:ext cx="560388" cy="884237"/>
          </a:xfrm>
          <a:custGeom>
            <a:avLst/>
            <a:gdLst>
              <a:gd name="connsiteX0" fmla="*/ 226219 w 559594"/>
              <a:gd name="connsiteY0" fmla="*/ 583407 h 883444"/>
              <a:gd name="connsiteX1" fmla="*/ 226219 w 559594"/>
              <a:gd name="connsiteY1" fmla="*/ 304800 h 883444"/>
              <a:gd name="connsiteX2" fmla="*/ 221456 w 559594"/>
              <a:gd name="connsiteY2" fmla="*/ 266700 h 883444"/>
              <a:gd name="connsiteX3" fmla="*/ 211931 w 559594"/>
              <a:gd name="connsiteY3" fmla="*/ 228600 h 883444"/>
              <a:gd name="connsiteX4" fmla="*/ 200025 w 559594"/>
              <a:gd name="connsiteY4" fmla="*/ 200025 h 883444"/>
              <a:gd name="connsiteX5" fmla="*/ 183356 w 559594"/>
              <a:gd name="connsiteY5" fmla="*/ 180975 h 883444"/>
              <a:gd name="connsiteX6" fmla="*/ 152400 w 559594"/>
              <a:gd name="connsiteY6" fmla="*/ 157163 h 883444"/>
              <a:gd name="connsiteX7" fmla="*/ 133350 w 559594"/>
              <a:gd name="connsiteY7" fmla="*/ 147638 h 883444"/>
              <a:gd name="connsiteX8" fmla="*/ 109538 w 559594"/>
              <a:gd name="connsiteY8" fmla="*/ 135732 h 883444"/>
              <a:gd name="connsiteX9" fmla="*/ 59531 w 559594"/>
              <a:gd name="connsiteY9" fmla="*/ 121444 h 883444"/>
              <a:gd name="connsiteX10" fmla="*/ 35719 w 559594"/>
              <a:gd name="connsiteY10" fmla="*/ 104775 h 883444"/>
              <a:gd name="connsiteX11" fmla="*/ 14288 w 559594"/>
              <a:gd name="connsiteY11" fmla="*/ 85725 h 883444"/>
              <a:gd name="connsiteX12" fmla="*/ 0 w 559594"/>
              <a:gd name="connsiteY12" fmla="*/ 64294 h 883444"/>
              <a:gd name="connsiteX13" fmla="*/ 0 w 559594"/>
              <a:gd name="connsiteY13" fmla="*/ 42863 h 883444"/>
              <a:gd name="connsiteX14" fmla="*/ 4763 w 559594"/>
              <a:gd name="connsiteY14" fmla="*/ 26194 h 883444"/>
              <a:gd name="connsiteX15" fmla="*/ 21431 w 559594"/>
              <a:gd name="connsiteY15" fmla="*/ 14288 h 883444"/>
              <a:gd name="connsiteX16" fmla="*/ 59531 w 559594"/>
              <a:gd name="connsiteY16" fmla="*/ 2382 h 883444"/>
              <a:gd name="connsiteX17" fmla="*/ 102394 w 559594"/>
              <a:gd name="connsiteY17" fmla="*/ 0 h 883444"/>
              <a:gd name="connsiteX18" fmla="*/ 195263 w 559594"/>
              <a:gd name="connsiteY18" fmla="*/ 14288 h 883444"/>
              <a:gd name="connsiteX19" fmla="*/ 278606 w 559594"/>
              <a:gd name="connsiteY19" fmla="*/ 30957 h 883444"/>
              <a:gd name="connsiteX20" fmla="*/ 361950 w 559594"/>
              <a:gd name="connsiteY20" fmla="*/ 54769 h 883444"/>
              <a:gd name="connsiteX21" fmla="*/ 416719 w 559594"/>
              <a:gd name="connsiteY21" fmla="*/ 78582 h 883444"/>
              <a:gd name="connsiteX22" fmla="*/ 469106 w 559594"/>
              <a:gd name="connsiteY22" fmla="*/ 111919 h 883444"/>
              <a:gd name="connsiteX23" fmla="*/ 509588 w 559594"/>
              <a:gd name="connsiteY23" fmla="*/ 145257 h 883444"/>
              <a:gd name="connsiteX24" fmla="*/ 535781 w 559594"/>
              <a:gd name="connsiteY24" fmla="*/ 171450 h 883444"/>
              <a:gd name="connsiteX25" fmla="*/ 554831 w 559594"/>
              <a:gd name="connsiteY25" fmla="*/ 200025 h 883444"/>
              <a:gd name="connsiteX26" fmla="*/ 559594 w 559594"/>
              <a:gd name="connsiteY26" fmla="*/ 226219 h 883444"/>
              <a:gd name="connsiteX27" fmla="*/ 557213 w 559594"/>
              <a:gd name="connsiteY27" fmla="*/ 252413 h 883444"/>
              <a:gd name="connsiteX28" fmla="*/ 545306 w 559594"/>
              <a:gd name="connsiteY28" fmla="*/ 266700 h 883444"/>
              <a:gd name="connsiteX29" fmla="*/ 519113 w 559594"/>
              <a:gd name="connsiteY29" fmla="*/ 285750 h 883444"/>
              <a:gd name="connsiteX30" fmla="*/ 492919 w 559594"/>
              <a:gd name="connsiteY30" fmla="*/ 316707 h 883444"/>
              <a:gd name="connsiteX31" fmla="*/ 471488 w 559594"/>
              <a:gd name="connsiteY31" fmla="*/ 350044 h 883444"/>
              <a:gd name="connsiteX32" fmla="*/ 457200 w 559594"/>
              <a:gd name="connsiteY32" fmla="*/ 381000 h 883444"/>
              <a:gd name="connsiteX33" fmla="*/ 450056 w 559594"/>
              <a:gd name="connsiteY33" fmla="*/ 414338 h 883444"/>
              <a:gd name="connsiteX34" fmla="*/ 442913 w 559594"/>
              <a:gd name="connsiteY34" fmla="*/ 561975 h 883444"/>
              <a:gd name="connsiteX35" fmla="*/ 423863 w 559594"/>
              <a:gd name="connsiteY35" fmla="*/ 845344 h 883444"/>
              <a:gd name="connsiteX36" fmla="*/ 219075 w 559594"/>
              <a:gd name="connsiteY36" fmla="*/ 883444 h 883444"/>
              <a:gd name="connsiteX37" fmla="*/ 226219 w 559594"/>
              <a:gd name="connsiteY37" fmla="*/ 583407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9594" h="883444">
                <a:moveTo>
                  <a:pt x="226219" y="583407"/>
                </a:moveTo>
                <a:lnTo>
                  <a:pt x="226219" y="304800"/>
                </a:lnTo>
                <a:lnTo>
                  <a:pt x="221456" y="266700"/>
                </a:lnTo>
                <a:lnTo>
                  <a:pt x="211931" y="228600"/>
                </a:lnTo>
                <a:lnTo>
                  <a:pt x="200025" y="200025"/>
                </a:lnTo>
                <a:lnTo>
                  <a:pt x="183356" y="180975"/>
                </a:lnTo>
                <a:lnTo>
                  <a:pt x="152400" y="157163"/>
                </a:lnTo>
                <a:lnTo>
                  <a:pt x="133350" y="147638"/>
                </a:lnTo>
                <a:lnTo>
                  <a:pt x="109538" y="135732"/>
                </a:lnTo>
                <a:lnTo>
                  <a:pt x="59531" y="121444"/>
                </a:lnTo>
                <a:lnTo>
                  <a:pt x="35719" y="104775"/>
                </a:lnTo>
                <a:lnTo>
                  <a:pt x="14288" y="85725"/>
                </a:lnTo>
                <a:lnTo>
                  <a:pt x="0" y="64294"/>
                </a:lnTo>
                <a:lnTo>
                  <a:pt x="0" y="42863"/>
                </a:lnTo>
                <a:lnTo>
                  <a:pt x="4763" y="26194"/>
                </a:lnTo>
                <a:lnTo>
                  <a:pt x="21431" y="14288"/>
                </a:lnTo>
                <a:lnTo>
                  <a:pt x="59531" y="2382"/>
                </a:lnTo>
                <a:lnTo>
                  <a:pt x="102394" y="0"/>
                </a:lnTo>
                <a:lnTo>
                  <a:pt x="195263" y="14288"/>
                </a:lnTo>
                <a:lnTo>
                  <a:pt x="278606" y="30957"/>
                </a:lnTo>
                <a:lnTo>
                  <a:pt x="361950" y="54769"/>
                </a:lnTo>
                <a:lnTo>
                  <a:pt x="416719" y="78582"/>
                </a:lnTo>
                <a:lnTo>
                  <a:pt x="469106" y="111919"/>
                </a:lnTo>
                <a:lnTo>
                  <a:pt x="509588" y="145257"/>
                </a:lnTo>
                <a:lnTo>
                  <a:pt x="535781" y="171450"/>
                </a:lnTo>
                <a:lnTo>
                  <a:pt x="554831" y="200025"/>
                </a:lnTo>
                <a:lnTo>
                  <a:pt x="559594" y="226219"/>
                </a:lnTo>
                <a:lnTo>
                  <a:pt x="557213" y="252413"/>
                </a:lnTo>
                <a:lnTo>
                  <a:pt x="545306" y="266700"/>
                </a:lnTo>
                <a:lnTo>
                  <a:pt x="519113" y="285750"/>
                </a:lnTo>
                <a:lnTo>
                  <a:pt x="492919" y="316707"/>
                </a:lnTo>
                <a:lnTo>
                  <a:pt x="471488" y="350044"/>
                </a:lnTo>
                <a:lnTo>
                  <a:pt x="457200" y="381000"/>
                </a:lnTo>
                <a:lnTo>
                  <a:pt x="450056" y="414338"/>
                </a:lnTo>
                <a:lnTo>
                  <a:pt x="442913" y="561975"/>
                </a:lnTo>
                <a:lnTo>
                  <a:pt x="423863" y="845344"/>
                </a:lnTo>
                <a:lnTo>
                  <a:pt x="219075" y="883444"/>
                </a:lnTo>
                <a:lnTo>
                  <a:pt x="226219" y="5834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7E9C085-4E0A-9844-B292-59B08DFEA03E}"/>
              </a:ext>
            </a:extLst>
          </p:cNvPr>
          <p:cNvSpPr/>
          <p:nvPr/>
        </p:nvSpPr>
        <p:spPr>
          <a:xfrm>
            <a:off x="4799013" y="4095750"/>
            <a:ext cx="2225675" cy="557213"/>
          </a:xfrm>
          <a:custGeom>
            <a:avLst/>
            <a:gdLst>
              <a:gd name="connsiteX0" fmla="*/ 1421606 w 2226469"/>
              <a:gd name="connsiteY0" fmla="*/ 292894 h 557213"/>
              <a:gd name="connsiteX1" fmla="*/ 1202531 w 2226469"/>
              <a:gd name="connsiteY1" fmla="*/ 319088 h 557213"/>
              <a:gd name="connsiteX2" fmla="*/ 950119 w 2226469"/>
              <a:gd name="connsiteY2" fmla="*/ 366713 h 557213"/>
              <a:gd name="connsiteX3" fmla="*/ 797719 w 2226469"/>
              <a:gd name="connsiteY3" fmla="*/ 407194 h 557213"/>
              <a:gd name="connsiteX4" fmla="*/ 621506 w 2226469"/>
              <a:gd name="connsiteY4" fmla="*/ 461963 h 557213"/>
              <a:gd name="connsiteX5" fmla="*/ 502444 w 2226469"/>
              <a:gd name="connsiteY5" fmla="*/ 507206 h 557213"/>
              <a:gd name="connsiteX6" fmla="*/ 397669 w 2226469"/>
              <a:gd name="connsiteY6" fmla="*/ 557213 h 557213"/>
              <a:gd name="connsiteX7" fmla="*/ 369094 w 2226469"/>
              <a:gd name="connsiteY7" fmla="*/ 557213 h 557213"/>
              <a:gd name="connsiteX8" fmla="*/ 297656 w 2226469"/>
              <a:gd name="connsiteY8" fmla="*/ 533400 h 557213"/>
              <a:gd name="connsiteX9" fmla="*/ 228600 w 2226469"/>
              <a:gd name="connsiteY9" fmla="*/ 497681 h 557213"/>
              <a:gd name="connsiteX10" fmla="*/ 147637 w 2226469"/>
              <a:gd name="connsiteY10" fmla="*/ 442913 h 557213"/>
              <a:gd name="connsiteX11" fmla="*/ 92869 w 2226469"/>
              <a:gd name="connsiteY11" fmla="*/ 395288 h 557213"/>
              <a:gd name="connsiteX12" fmla="*/ 23812 w 2226469"/>
              <a:gd name="connsiteY12" fmla="*/ 330994 h 557213"/>
              <a:gd name="connsiteX13" fmla="*/ 9525 w 2226469"/>
              <a:gd name="connsiteY13" fmla="*/ 314325 h 557213"/>
              <a:gd name="connsiteX14" fmla="*/ 0 w 2226469"/>
              <a:gd name="connsiteY14" fmla="*/ 292894 h 557213"/>
              <a:gd name="connsiteX15" fmla="*/ 2381 w 2226469"/>
              <a:gd name="connsiteY15" fmla="*/ 266700 h 557213"/>
              <a:gd name="connsiteX16" fmla="*/ 16669 w 2226469"/>
              <a:gd name="connsiteY16" fmla="*/ 257175 h 557213"/>
              <a:gd name="connsiteX17" fmla="*/ 38100 w 2226469"/>
              <a:gd name="connsiteY17" fmla="*/ 259556 h 557213"/>
              <a:gd name="connsiteX18" fmla="*/ 102394 w 2226469"/>
              <a:gd name="connsiteY18" fmla="*/ 288131 h 557213"/>
              <a:gd name="connsiteX19" fmla="*/ 166687 w 2226469"/>
              <a:gd name="connsiteY19" fmla="*/ 309563 h 557213"/>
              <a:gd name="connsiteX20" fmla="*/ 228600 w 2226469"/>
              <a:gd name="connsiteY20" fmla="*/ 326231 h 557213"/>
              <a:gd name="connsiteX21" fmla="*/ 288131 w 2226469"/>
              <a:gd name="connsiteY21" fmla="*/ 338138 h 557213"/>
              <a:gd name="connsiteX22" fmla="*/ 330994 w 2226469"/>
              <a:gd name="connsiteY22" fmla="*/ 340519 h 557213"/>
              <a:gd name="connsiteX23" fmla="*/ 373856 w 2226469"/>
              <a:gd name="connsiteY23" fmla="*/ 333375 h 557213"/>
              <a:gd name="connsiteX24" fmla="*/ 623887 w 2226469"/>
              <a:gd name="connsiteY24" fmla="*/ 266700 h 557213"/>
              <a:gd name="connsiteX25" fmla="*/ 973931 w 2226469"/>
              <a:gd name="connsiteY25" fmla="*/ 180975 h 557213"/>
              <a:gd name="connsiteX26" fmla="*/ 1231106 w 2226469"/>
              <a:gd name="connsiteY26" fmla="*/ 133350 h 557213"/>
              <a:gd name="connsiteX27" fmla="*/ 1524000 w 2226469"/>
              <a:gd name="connsiteY27" fmla="*/ 95250 h 557213"/>
              <a:gd name="connsiteX28" fmla="*/ 1695450 w 2226469"/>
              <a:gd name="connsiteY28" fmla="*/ 66675 h 557213"/>
              <a:gd name="connsiteX29" fmla="*/ 1850231 w 2226469"/>
              <a:gd name="connsiteY29" fmla="*/ 0 h 557213"/>
              <a:gd name="connsiteX30" fmla="*/ 1966912 w 2226469"/>
              <a:gd name="connsiteY30" fmla="*/ 38100 h 557213"/>
              <a:gd name="connsiteX31" fmla="*/ 2045494 w 2226469"/>
              <a:gd name="connsiteY31" fmla="*/ 71438 h 557213"/>
              <a:gd name="connsiteX32" fmla="*/ 2116931 w 2226469"/>
              <a:gd name="connsiteY32" fmla="*/ 107156 h 557213"/>
              <a:gd name="connsiteX33" fmla="*/ 2169319 w 2226469"/>
              <a:gd name="connsiteY33" fmla="*/ 147638 h 557213"/>
              <a:gd name="connsiteX34" fmla="*/ 2205037 w 2226469"/>
              <a:gd name="connsiteY34" fmla="*/ 185738 h 557213"/>
              <a:gd name="connsiteX35" fmla="*/ 2221706 w 2226469"/>
              <a:gd name="connsiteY35" fmla="*/ 209550 h 557213"/>
              <a:gd name="connsiteX36" fmla="*/ 2226469 w 2226469"/>
              <a:gd name="connsiteY36" fmla="*/ 223838 h 557213"/>
              <a:gd name="connsiteX37" fmla="*/ 2219325 w 2226469"/>
              <a:gd name="connsiteY37" fmla="*/ 250031 h 557213"/>
              <a:gd name="connsiteX38" fmla="*/ 2188369 w 2226469"/>
              <a:gd name="connsiteY38" fmla="*/ 271463 h 557213"/>
              <a:gd name="connsiteX39" fmla="*/ 2150269 w 2226469"/>
              <a:gd name="connsiteY39" fmla="*/ 288131 h 557213"/>
              <a:gd name="connsiteX40" fmla="*/ 2069306 w 2226469"/>
              <a:gd name="connsiteY40" fmla="*/ 290513 h 557213"/>
              <a:gd name="connsiteX41" fmla="*/ 1924050 w 2226469"/>
              <a:gd name="connsiteY41" fmla="*/ 276225 h 557213"/>
              <a:gd name="connsiteX42" fmla="*/ 1771650 w 2226469"/>
              <a:gd name="connsiteY42" fmla="*/ 273844 h 557213"/>
              <a:gd name="connsiteX43" fmla="*/ 1612106 w 2226469"/>
              <a:gd name="connsiteY43" fmla="*/ 280988 h 557213"/>
              <a:gd name="connsiteX44" fmla="*/ 1421606 w 2226469"/>
              <a:gd name="connsiteY44" fmla="*/ 292894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226469" h="557213">
                <a:moveTo>
                  <a:pt x="1421606" y="292894"/>
                </a:moveTo>
                <a:lnTo>
                  <a:pt x="1202531" y="319088"/>
                </a:lnTo>
                <a:lnTo>
                  <a:pt x="950119" y="366713"/>
                </a:lnTo>
                <a:lnTo>
                  <a:pt x="797719" y="407194"/>
                </a:lnTo>
                <a:lnTo>
                  <a:pt x="621506" y="461963"/>
                </a:lnTo>
                <a:lnTo>
                  <a:pt x="502444" y="507206"/>
                </a:lnTo>
                <a:lnTo>
                  <a:pt x="397669" y="557213"/>
                </a:lnTo>
                <a:lnTo>
                  <a:pt x="369094" y="557213"/>
                </a:lnTo>
                <a:lnTo>
                  <a:pt x="297656" y="533400"/>
                </a:lnTo>
                <a:lnTo>
                  <a:pt x="228600" y="497681"/>
                </a:lnTo>
                <a:lnTo>
                  <a:pt x="147637" y="442913"/>
                </a:lnTo>
                <a:lnTo>
                  <a:pt x="92869" y="395288"/>
                </a:lnTo>
                <a:lnTo>
                  <a:pt x="23812" y="330994"/>
                </a:lnTo>
                <a:lnTo>
                  <a:pt x="9525" y="314325"/>
                </a:lnTo>
                <a:lnTo>
                  <a:pt x="0" y="292894"/>
                </a:lnTo>
                <a:lnTo>
                  <a:pt x="2381" y="266700"/>
                </a:lnTo>
                <a:lnTo>
                  <a:pt x="16669" y="257175"/>
                </a:lnTo>
                <a:lnTo>
                  <a:pt x="38100" y="259556"/>
                </a:lnTo>
                <a:lnTo>
                  <a:pt x="102394" y="288131"/>
                </a:lnTo>
                <a:lnTo>
                  <a:pt x="166687" y="309563"/>
                </a:lnTo>
                <a:lnTo>
                  <a:pt x="228600" y="326231"/>
                </a:lnTo>
                <a:lnTo>
                  <a:pt x="288131" y="338138"/>
                </a:lnTo>
                <a:lnTo>
                  <a:pt x="330994" y="340519"/>
                </a:lnTo>
                <a:lnTo>
                  <a:pt x="373856" y="333375"/>
                </a:lnTo>
                <a:lnTo>
                  <a:pt x="623887" y="266700"/>
                </a:lnTo>
                <a:lnTo>
                  <a:pt x="973931" y="180975"/>
                </a:lnTo>
                <a:lnTo>
                  <a:pt x="1231106" y="133350"/>
                </a:lnTo>
                <a:lnTo>
                  <a:pt x="1524000" y="95250"/>
                </a:lnTo>
                <a:lnTo>
                  <a:pt x="1695450" y="66675"/>
                </a:lnTo>
                <a:lnTo>
                  <a:pt x="1850231" y="0"/>
                </a:lnTo>
                <a:lnTo>
                  <a:pt x="1966912" y="38100"/>
                </a:lnTo>
                <a:lnTo>
                  <a:pt x="2045494" y="71438"/>
                </a:lnTo>
                <a:lnTo>
                  <a:pt x="2116931" y="107156"/>
                </a:lnTo>
                <a:lnTo>
                  <a:pt x="2169319" y="147638"/>
                </a:lnTo>
                <a:lnTo>
                  <a:pt x="2205037" y="185738"/>
                </a:lnTo>
                <a:lnTo>
                  <a:pt x="2221706" y="209550"/>
                </a:lnTo>
                <a:lnTo>
                  <a:pt x="2226469" y="223838"/>
                </a:lnTo>
                <a:lnTo>
                  <a:pt x="2219325" y="250031"/>
                </a:lnTo>
                <a:lnTo>
                  <a:pt x="2188369" y="271463"/>
                </a:lnTo>
                <a:lnTo>
                  <a:pt x="2150269" y="288131"/>
                </a:lnTo>
                <a:lnTo>
                  <a:pt x="2069306" y="290513"/>
                </a:lnTo>
                <a:lnTo>
                  <a:pt x="1924050" y="276225"/>
                </a:lnTo>
                <a:lnTo>
                  <a:pt x="1771650" y="273844"/>
                </a:lnTo>
                <a:lnTo>
                  <a:pt x="1612106" y="280988"/>
                </a:lnTo>
                <a:lnTo>
                  <a:pt x="1421606" y="292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09BA088-E979-4243-9B10-1A14F26627BE}"/>
              </a:ext>
            </a:extLst>
          </p:cNvPr>
          <p:cNvSpPr/>
          <p:nvPr/>
        </p:nvSpPr>
        <p:spPr>
          <a:xfrm rot="16200000">
            <a:off x="2838450" y="2949575"/>
            <a:ext cx="1957388" cy="554038"/>
          </a:xfrm>
          <a:custGeom>
            <a:avLst/>
            <a:gdLst>
              <a:gd name="connsiteX0" fmla="*/ 528638 w 1957388"/>
              <a:gd name="connsiteY0" fmla="*/ 469106 h 554831"/>
              <a:gd name="connsiteX1" fmla="*/ 52388 w 1957388"/>
              <a:gd name="connsiteY1" fmla="*/ 469106 h 554831"/>
              <a:gd name="connsiteX2" fmla="*/ 0 w 1957388"/>
              <a:gd name="connsiteY2" fmla="*/ 247650 h 554831"/>
              <a:gd name="connsiteX3" fmla="*/ 564356 w 1957388"/>
              <a:gd name="connsiteY3" fmla="*/ 242887 h 554831"/>
              <a:gd name="connsiteX4" fmla="*/ 1004888 w 1957388"/>
              <a:gd name="connsiteY4" fmla="*/ 245269 h 554831"/>
              <a:gd name="connsiteX5" fmla="*/ 1190625 w 1957388"/>
              <a:gd name="connsiteY5" fmla="*/ 247650 h 554831"/>
              <a:gd name="connsiteX6" fmla="*/ 1519238 w 1957388"/>
              <a:gd name="connsiteY6" fmla="*/ 250031 h 554831"/>
              <a:gd name="connsiteX7" fmla="*/ 1604963 w 1957388"/>
              <a:gd name="connsiteY7" fmla="*/ 245269 h 554831"/>
              <a:gd name="connsiteX8" fmla="*/ 1643063 w 1957388"/>
              <a:gd name="connsiteY8" fmla="*/ 240506 h 554831"/>
              <a:gd name="connsiteX9" fmla="*/ 1676400 w 1957388"/>
              <a:gd name="connsiteY9" fmla="*/ 230981 h 554831"/>
              <a:gd name="connsiteX10" fmla="*/ 1716881 w 1957388"/>
              <a:gd name="connsiteY10" fmla="*/ 216694 h 554831"/>
              <a:gd name="connsiteX11" fmla="*/ 1747838 w 1957388"/>
              <a:gd name="connsiteY11" fmla="*/ 200025 h 554831"/>
              <a:gd name="connsiteX12" fmla="*/ 1776413 w 1957388"/>
              <a:gd name="connsiteY12" fmla="*/ 180975 h 554831"/>
              <a:gd name="connsiteX13" fmla="*/ 1800225 w 1957388"/>
              <a:gd name="connsiteY13" fmla="*/ 157162 h 554831"/>
              <a:gd name="connsiteX14" fmla="*/ 1826419 w 1957388"/>
              <a:gd name="connsiteY14" fmla="*/ 119062 h 554831"/>
              <a:gd name="connsiteX15" fmla="*/ 1876425 w 1957388"/>
              <a:gd name="connsiteY15" fmla="*/ 0 h 554831"/>
              <a:gd name="connsiteX16" fmla="*/ 1957388 w 1957388"/>
              <a:gd name="connsiteY16" fmla="*/ 97631 h 554831"/>
              <a:gd name="connsiteX17" fmla="*/ 1912144 w 1957388"/>
              <a:gd name="connsiteY17" fmla="*/ 204787 h 554831"/>
              <a:gd name="connsiteX18" fmla="*/ 1885950 w 1957388"/>
              <a:gd name="connsiteY18" fmla="*/ 309562 h 554831"/>
              <a:gd name="connsiteX19" fmla="*/ 1859756 w 1957388"/>
              <a:gd name="connsiteY19" fmla="*/ 373856 h 554831"/>
              <a:gd name="connsiteX20" fmla="*/ 1821656 w 1957388"/>
              <a:gd name="connsiteY20" fmla="*/ 447675 h 554831"/>
              <a:gd name="connsiteX21" fmla="*/ 1771650 w 1957388"/>
              <a:gd name="connsiteY21" fmla="*/ 523875 h 554831"/>
              <a:gd name="connsiteX22" fmla="*/ 1750219 w 1957388"/>
              <a:gd name="connsiteY22" fmla="*/ 542925 h 554831"/>
              <a:gd name="connsiteX23" fmla="*/ 1719263 w 1957388"/>
              <a:gd name="connsiteY23" fmla="*/ 554831 h 554831"/>
              <a:gd name="connsiteX24" fmla="*/ 1685925 w 1957388"/>
              <a:gd name="connsiteY24" fmla="*/ 554831 h 554831"/>
              <a:gd name="connsiteX25" fmla="*/ 1654969 w 1957388"/>
              <a:gd name="connsiteY25" fmla="*/ 545306 h 554831"/>
              <a:gd name="connsiteX26" fmla="*/ 1602581 w 1957388"/>
              <a:gd name="connsiteY26" fmla="*/ 523875 h 554831"/>
              <a:gd name="connsiteX27" fmla="*/ 1547813 w 1957388"/>
              <a:gd name="connsiteY27" fmla="*/ 507206 h 554831"/>
              <a:gd name="connsiteX28" fmla="*/ 1478756 w 1957388"/>
              <a:gd name="connsiteY28" fmla="*/ 490537 h 554831"/>
              <a:gd name="connsiteX29" fmla="*/ 1393031 w 1957388"/>
              <a:gd name="connsiteY29" fmla="*/ 476250 h 554831"/>
              <a:gd name="connsiteX30" fmla="*/ 1247775 w 1957388"/>
              <a:gd name="connsiteY30" fmla="*/ 473869 h 554831"/>
              <a:gd name="connsiteX31" fmla="*/ 1069181 w 1957388"/>
              <a:gd name="connsiteY31" fmla="*/ 464344 h 554831"/>
              <a:gd name="connsiteX32" fmla="*/ 528638 w 1957388"/>
              <a:gd name="connsiteY32" fmla="*/ 469106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57388" h="554831">
                <a:moveTo>
                  <a:pt x="528638" y="469106"/>
                </a:moveTo>
                <a:lnTo>
                  <a:pt x="52388" y="469106"/>
                </a:lnTo>
                <a:lnTo>
                  <a:pt x="0" y="247650"/>
                </a:lnTo>
                <a:lnTo>
                  <a:pt x="564356" y="242887"/>
                </a:lnTo>
                <a:lnTo>
                  <a:pt x="1004888" y="245269"/>
                </a:lnTo>
                <a:lnTo>
                  <a:pt x="1190625" y="247650"/>
                </a:lnTo>
                <a:lnTo>
                  <a:pt x="1519238" y="250031"/>
                </a:lnTo>
                <a:lnTo>
                  <a:pt x="1604963" y="245269"/>
                </a:lnTo>
                <a:lnTo>
                  <a:pt x="1643063" y="240506"/>
                </a:lnTo>
                <a:lnTo>
                  <a:pt x="1676400" y="230981"/>
                </a:lnTo>
                <a:lnTo>
                  <a:pt x="1716881" y="216694"/>
                </a:lnTo>
                <a:lnTo>
                  <a:pt x="1747838" y="200025"/>
                </a:lnTo>
                <a:lnTo>
                  <a:pt x="1776413" y="180975"/>
                </a:lnTo>
                <a:lnTo>
                  <a:pt x="1800225" y="157162"/>
                </a:lnTo>
                <a:lnTo>
                  <a:pt x="1826419" y="119062"/>
                </a:lnTo>
                <a:lnTo>
                  <a:pt x="1876425" y="0"/>
                </a:lnTo>
                <a:lnTo>
                  <a:pt x="1957388" y="97631"/>
                </a:lnTo>
                <a:lnTo>
                  <a:pt x="1912144" y="204787"/>
                </a:lnTo>
                <a:lnTo>
                  <a:pt x="1885950" y="309562"/>
                </a:lnTo>
                <a:lnTo>
                  <a:pt x="1859756" y="373856"/>
                </a:lnTo>
                <a:lnTo>
                  <a:pt x="1821656" y="447675"/>
                </a:lnTo>
                <a:lnTo>
                  <a:pt x="1771650" y="523875"/>
                </a:lnTo>
                <a:lnTo>
                  <a:pt x="1750219" y="542925"/>
                </a:lnTo>
                <a:lnTo>
                  <a:pt x="1719263" y="554831"/>
                </a:lnTo>
                <a:lnTo>
                  <a:pt x="1685925" y="554831"/>
                </a:lnTo>
                <a:lnTo>
                  <a:pt x="1654969" y="545306"/>
                </a:lnTo>
                <a:lnTo>
                  <a:pt x="1602581" y="523875"/>
                </a:lnTo>
                <a:lnTo>
                  <a:pt x="1547813" y="507206"/>
                </a:lnTo>
                <a:lnTo>
                  <a:pt x="1478756" y="490537"/>
                </a:lnTo>
                <a:lnTo>
                  <a:pt x="1393031" y="476250"/>
                </a:lnTo>
                <a:lnTo>
                  <a:pt x="1247775" y="473869"/>
                </a:lnTo>
                <a:lnTo>
                  <a:pt x="1069181" y="464344"/>
                </a:lnTo>
                <a:lnTo>
                  <a:pt x="528638" y="469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2EBDB0-11AC-F944-8AC3-259E43466E80}"/>
              </a:ext>
            </a:extLst>
          </p:cNvPr>
          <p:cNvSpPr/>
          <p:nvPr/>
        </p:nvSpPr>
        <p:spPr>
          <a:xfrm>
            <a:off x="3194050" y="3935413"/>
            <a:ext cx="1606550" cy="1069975"/>
          </a:xfrm>
          <a:custGeom>
            <a:avLst/>
            <a:gdLst>
              <a:gd name="connsiteX0" fmla="*/ 478632 w 1607442"/>
              <a:gd name="connsiteY0" fmla="*/ 414338 h 1133475"/>
              <a:gd name="connsiteX1" fmla="*/ 104775 w 1607442"/>
              <a:gd name="connsiteY1" fmla="*/ 490538 h 1133475"/>
              <a:gd name="connsiteX2" fmla="*/ 0 w 1607442"/>
              <a:gd name="connsiteY2" fmla="*/ 316707 h 1133475"/>
              <a:gd name="connsiteX3" fmla="*/ 254794 w 1607442"/>
              <a:gd name="connsiteY3" fmla="*/ 276225 h 1133475"/>
              <a:gd name="connsiteX4" fmla="*/ 592932 w 1607442"/>
              <a:gd name="connsiteY4" fmla="*/ 207169 h 1133475"/>
              <a:gd name="connsiteX5" fmla="*/ 828675 w 1607442"/>
              <a:gd name="connsiteY5" fmla="*/ 161925 h 1133475"/>
              <a:gd name="connsiteX6" fmla="*/ 1176338 w 1607442"/>
              <a:gd name="connsiteY6" fmla="*/ 73819 h 1133475"/>
              <a:gd name="connsiteX7" fmla="*/ 1195388 w 1607442"/>
              <a:gd name="connsiteY7" fmla="*/ 52388 h 1133475"/>
              <a:gd name="connsiteX8" fmla="*/ 1219200 w 1607442"/>
              <a:gd name="connsiteY8" fmla="*/ 30957 h 1133475"/>
              <a:gd name="connsiteX9" fmla="*/ 1254919 w 1607442"/>
              <a:gd name="connsiteY9" fmla="*/ 9525 h 1133475"/>
              <a:gd name="connsiteX10" fmla="*/ 1297782 w 1607442"/>
              <a:gd name="connsiteY10" fmla="*/ 0 h 1133475"/>
              <a:gd name="connsiteX11" fmla="*/ 1328738 w 1607442"/>
              <a:gd name="connsiteY11" fmla="*/ 4763 h 1133475"/>
              <a:gd name="connsiteX12" fmla="*/ 1362075 w 1607442"/>
              <a:gd name="connsiteY12" fmla="*/ 23813 h 1133475"/>
              <a:gd name="connsiteX13" fmla="*/ 1445419 w 1607442"/>
              <a:gd name="connsiteY13" fmla="*/ 85725 h 1133475"/>
              <a:gd name="connsiteX14" fmla="*/ 1535907 w 1607442"/>
              <a:gd name="connsiteY14" fmla="*/ 152400 h 1133475"/>
              <a:gd name="connsiteX15" fmla="*/ 1574007 w 1607442"/>
              <a:gd name="connsiteY15" fmla="*/ 183357 h 1133475"/>
              <a:gd name="connsiteX16" fmla="*/ 1597819 w 1607442"/>
              <a:gd name="connsiteY16" fmla="*/ 211932 h 1133475"/>
              <a:gd name="connsiteX17" fmla="*/ 1604963 w 1607442"/>
              <a:gd name="connsiteY17" fmla="*/ 233363 h 1133475"/>
              <a:gd name="connsiteX18" fmla="*/ 1607344 w 1607442"/>
              <a:gd name="connsiteY18" fmla="*/ 254794 h 1133475"/>
              <a:gd name="connsiteX19" fmla="*/ 1600200 w 1607442"/>
              <a:gd name="connsiteY19" fmla="*/ 295275 h 1133475"/>
              <a:gd name="connsiteX20" fmla="*/ 1583532 w 1607442"/>
              <a:gd name="connsiteY20" fmla="*/ 323850 h 1133475"/>
              <a:gd name="connsiteX21" fmla="*/ 1557338 w 1607442"/>
              <a:gd name="connsiteY21" fmla="*/ 357188 h 1133475"/>
              <a:gd name="connsiteX22" fmla="*/ 1528763 w 1607442"/>
              <a:gd name="connsiteY22" fmla="*/ 385763 h 1133475"/>
              <a:gd name="connsiteX23" fmla="*/ 1478757 w 1607442"/>
              <a:gd name="connsiteY23" fmla="*/ 626269 h 1133475"/>
              <a:gd name="connsiteX24" fmla="*/ 1366838 w 1607442"/>
              <a:gd name="connsiteY24" fmla="*/ 1133475 h 1133475"/>
              <a:gd name="connsiteX25" fmla="*/ 1188244 w 1607442"/>
              <a:gd name="connsiteY25" fmla="*/ 1121569 h 1133475"/>
              <a:gd name="connsiteX26" fmla="*/ 1212057 w 1607442"/>
              <a:gd name="connsiteY26" fmla="*/ 850107 h 1133475"/>
              <a:gd name="connsiteX27" fmla="*/ 1250157 w 1607442"/>
              <a:gd name="connsiteY27" fmla="*/ 469107 h 1133475"/>
              <a:gd name="connsiteX28" fmla="*/ 1262063 w 1607442"/>
              <a:gd name="connsiteY28" fmla="*/ 321469 h 1133475"/>
              <a:gd name="connsiteX29" fmla="*/ 1257300 w 1607442"/>
              <a:gd name="connsiteY29" fmla="*/ 288132 h 1133475"/>
              <a:gd name="connsiteX30" fmla="*/ 1247775 w 1607442"/>
              <a:gd name="connsiteY30" fmla="*/ 269082 h 1133475"/>
              <a:gd name="connsiteX31" fmla="*/ 1228725 w 1607442"/>
              <a:gd name="connsiteY31" fmla="*/ 254794 h 1133475"/>
              <a:gd name="connsiteX32" fmla="*/ 1190625 w 1607442"/>
              <a:gd name="connsiteY32" fmla="*/ 250032 h 1133475"/>
              <a:gd name="connsiteX33" fmla="*/ 1119188 w 1607442"/>
              <a:gd name="connsiteY33" fmla="*/ 266700 h 1133475"/>
              <a:gd name="connsiteX34" fmla="*/ 733425 w 1607442"/>
              <a:gd name="connsiteY34" fmla="*/ 357188 h 1133475"/>
              <a:gd name="connsiteX35" fmla="*/ 478632 w 1607442"/>
              <a:gd name="connsiteY35" fmla="*/ 414338 h 1133475"/>
              <a:gd name="connsiteX0" fmla="*/ 478632 w 1607442"/>
              <a:gd name="connsiteY0" fmla="*/ 414338 h 1133475"/>
              <a:gd name="connsiteX1" fmla="*/ 104775 w 1607442"/>
              <a:gd name="connsiteY1" fmla="*/ 490538 h 1133475"/>
              <a:gd name="connsiteX2" fmla="*/ 0 w 1607442"/>
              <a:gd name="connsiteY2" fmla="*/ 316707 h 1133475"/>
              <a:gd name="connsiteX3" fmla="*/ 254794 w 1607442"/>
              <a:gd name="connsiteY3" fmla="*/ 276225 h 1133475"/>
              <a:gd name="connsiteX4" fmla="*/ 592932 w 1607442"/>
              <a:gd name="connsiteY4" fmla="*/ 207169 h 1133475"/>
              <a:gd name="connsiteX5" fmla="*/ 828675 w 1607442"/>
              <a:gd name="connsiteY5" fmla="*/ 161925 h 1133475"/>
              <a:gd name="connsiteX6" fmla="*/ 1176338 w 1607442"/>
              <a:gd name="connsiteY6" fmla="*/ 73819 h 1133475"/>
              <a:gd name="connsiteX7" fmla="*/ 1195388 w 1607442"/>
              <a:gd name="connsiteY7" fmla="*/ 52388 h 1133475"/>
              <a:gd name="connsiteX8" fmla="*/ 1219200 w 1607442"/>
              <a:gd name="connsiteY8" fmla="*/ 30957 h 1133475"/>
              <a:gd name="connsiteX9" fmla="*/ 1254919 w 1607442"/>
              <a:gd name="connsiteY9" fmla="*/ 9525 h 1133475"/>
              <a:gd name="connsiteX10" fmla="*/ 1297782 w 1607442"/>
              <a:gd name="connsiteY10" fmla="*/ 0 h 1133475"/>
              <a:gd name="connsiteX11" fmla="*/ 1328738 w 1607442"/>
              <a:gd name="connsiteY11" fmla="*/ 4763 h 1133475"/>
              <a:gd name="connsiteX12" fmla="*/ 1362075 w 1607442"/>
              <a:gd name="connsiteY12" fmla="*/ 23813 h 1133475"/>
              <a:gd name="connsiteX13" fmla="*/ 1445419 w 1607442"/>
              <a:gd name="connsiteY13" fmla="*/ 85725 h 1133475"/>
              <a:gd name="connsiteX14" fmla="*/ 1535907 w 1607442"/>
              <a:gd name="connsiteY14" fmla="*/ 152400 h 1133475"/>
              <a:gd name="connsiteX15" fmla="*/ 1574007 w 1607442"/>
              <a:gd name="connsiteY15" fmla="*/ 183357 h 1133475"/>
              <a:gd name="connsiteX16" fmla="*/ 1597819 w 1607442"/>
              <a:gd name="connsiteY16" fmla="*/ 211932 h 1133475"/>
              <a:gd name="connsiteX17" fmla="*/ 1604963 w 1607442"/>
              <a:gd name="connsiteY17" fmla="*/ 233363 h 1133475"/>
              <a:gd name="connsiteX18" fmla="*/ 1607344 w 1607442"/>
              <a:gd name="connsiteY18" fmla="*/ 254794 h 1133475"/>
              <a:gd name="connsiteX19" fmla="*/ 1600200 w 1607442"/>
              <a:gd name="connsiteY19" fmla="*/ 295275 h 1133475"/>
              <a:gd name="connsiteX20" fmla="*/ 1583532 w 1607442"/>
              <a:gd name="connsiteY20" fmla="*/ 323850 h 1133475"/>
              <a:gd name="connsiteX21" fmla="*/ 1557338 w 1607442"/>
              <a:gd name="connsiteY21" fmla="*/ 357188 h 1133475"/>
              <a:gd name="connsiteX22" fmla="*/ 1528763 w 1607442"/>
              <a:gd name="connsiteY22" fmla="*/ 385763 h 1133475"/>
              <a:gd name="connsiteX23" fmla="*/ 1478757 w 1607442"/>
              <a:gd name="connsiteY23" fmla="*/ 626269 h 1133475"/>
              <a:gd name="connsiteX24" fmla="*/ 1366838 w 1607442"/>
              <a:gd name="connsiteY24" fmla="*/ 1133475 h 1133475"/>
              <a:gd name="connsiteX25" fmla="*/ 1188244 w 1607442"/>
              <a:gd name="connsiteY25" fmla="*/ 1121569 h 1133475"/>
              <a:gd name="connsiteX26" fmla="*/ 1195257 w 1607442"/>
              <a:gd name="connsiteY26" fmla="*/ 1053306 h 1133475"/>
              <a:gd name="connsiteX27" fmla="*/ 1212057 w 1607442"/>
              <a:gd name="connsiteY27" fmla="*/ 850107 h 1133475"/>
              <a:gd name="connsiteX28" fmla="*/ 1250157 w 1607442"/>
              <a:gd name="connsiteY28" fmla="*/ 469107 h 1133475"/>
              <a:gd name="connsiteX29" fmla="*/ 1262063 w 1607442"/>
              <a:gd name="connsiteY29" fmla="*/ 321469 h 1133475"/>
              <a:gd name="connsiteX30" fmla="*/ 1257300 w 1607442"/>
              <a:gd name="connsiteY30" fmla="*/ 288132 h 1133475"/>
              <a:gd name="connsiteX31" fmla="*/ 1247775 w 1607442"/>
              <a:gd name="connsiteY31" fmla="*/ 269082 h 1133475"/>
              <a:gd name="connsiteX32" fmla="*/ 1228725 w 1607442"/>
              <a:gd name="connsiteY32" fmla="*/ 254794 h 1133475"/>
              <a:gd name="connsiteX33" fmla="*/ 1190625 w 1607442"/>
              <a:gd name="connsiteY33" fmla="*/ 250032 h 1133475"/>
              <a:gd name="connsiteX34" fmla="*/ 1119188 w 1607442"/>
              <a:gd name="connsiteY34" fmla="*/ 266700 h 1133475"/>
              <a:gd name="connsiteX35" fmla="*/ 733425 w 1607442"/>
              <a:gd name="connsiteY35" fmla="*/ 357188 h 1133475"/>
              <a:gd name="connsiteX36" fmla="*/ 478632 w 1607442"/>
              <a:gd name="connsiteY36" fmla="*/ 414338 h 1133475"/>
              <a:gd name="connsiteX0" fmla="*/ 478632 w 1607442"/>
              <a:gd name="connsiteY0" fmla="*/ 414338 h 1133475"/>
              <a:gd name="connsiteX1" fmla="*/ 104775 w 1607442"/>
              <a:gd name="connsiteY1" fmla="*/ 490538 h 1133475"/>
              <a:gd name="connsiteX2" fmla="*/ 0 w 1607442"/>
              <a:gd name="connsiteY2" fmla="*/ 316707 h 1133475"/>
              <a:gd name="connsiteX3" fmla="*/ 254794 w 1607442"/>
              <a:gd name="connsiteY3" fmla="*/ 276225 h 1133475"/>
              <a:gd name="connsiteX4" fmla="*/ 592932 w 1607442"/>
              <a:gd name="connsiteY4" fmla="*/ 207169 h 1133475"/>
              <a:gd name="connsiteX5" fmla="*/ 828675 w 1607442"/>
              <a:gd name="connsiteY5" fmla="*/ 161925 h 1133475"/>
              <a:gd name="connsiteX6" fmla="*/ 1176338 w 1607442"/>
              <a:gd name="connsiteY6" fmla="*/ 73819 h 1133475"/>
              <a:gd name="connsiteX7" fmla="*/ 1195388 w 1607442"/>
              <a:gd name="connsiteY7" fmla="*/ 52388 h 1133475"/>
              <a:gd name="connsiteX8" fmla="*/ 1219200 w 1607442"/>
              <a:gd name="connsiteY8" fmla="*/ 30957 h 1133475"/>
              <a:gd name="connsiteX9" fmla="*/ 1254919 w 1607442"/>
              <a:gd name="connsiteY9" fmla="*/ 9525 h 1133475"/>
              <a:gd name="connsiteX10" fmla="*/ 1297782 w 1607442"/>
              <a:gd name="connsiteY10" fmla="*/ 0 h 1133475"/>
              <a:gd name="connsiteX11" fmla="*/ 1328738 w 1607442"/>
              <a:gd name="connsiteY11" fmla="*/ 4763 h 1133475"/>
              <a:gd name="connsiteX12" fmla="*/ 1362075 w 1607442"/>
              <a:gd name="connsiteY12" fmla="*/ 23813 h 1133475"/>
              <a:gd name="connsiteX13" fmla="*/ 1445419 w 1607442"/>
              <a:gd name="connsiteY13" fmla="*/ 85725 h 1133475"/>
              <a:gd name="connsiteX14" fmla="*/ 1535907 w 1607442"/>
              <a:gd name="connsiteY14" fmla="*/ 152400 h 1133475"/>
              <a:gd name="connsiteX15" fmla="*/ 1574007 w 1607442"/>
              <a:gd name="connsiteY15" fmla="*/ 183357 h 1133475"/>
              <a:gd name="connsiteX16" fmla="*/ 1597819 w 1607442"/>
              <a:gd name="connsiteY16" fmla="*/ 211932 h 1133475"/>
              <a:gd name="connsiteX17" fmla="*/ 1604963 w 1607442"/>
              <a:gd name="connsiteY17" fmla="*/ 233363 h 1133475"/>
              <a:gd name="connsiteX18" fmla="*/ 1607344 w 1607442"/>
              <a:gd name="connsiteY18" fmla="*/ 254794 h 1133475"/>
              <a:gd name="connsiteX19" fmla="*/ 1600200 w 1607442"/>
              <a:gd name="connsiteY19" fmla="*/ 295275 h 1133475"/>
              <a:gd name="connsiteX20" fmla="*/ 1583532 w 1607442"/>
              <a:gd name="connsiteY20" fmla="*/ 323850 h 1133475"/>
              <a:gd name="connsiteX21" fmla="*/ 1557338 w 1607442"/>
              <a:gd name="connsiteY21" fmla="*/ 357188 h 1133475"/>
              <a:gd name="connsiteX22" fmla="*/ 1528763 w 1607442"/>
              <a:gd name="connsiteY22" fmla="*/ 385763 h 1133475"/>
              <a:gd name="connsiteX23" fmla="*/ 1478757 w 1607442"/>
              <a:gd name="connsiteY23" fmla="*/ 626269 h 1133475"/>
              <a:gd name="connsiteX24" fmla="*/ 1378715 w 1607442"/>
              <a:gd name="connsiteY24" fmla="*/ 1069975 h 1133475"/>
              <a:gd name="connsiteX25" fmla="*/ 1366838 w 1607442"/>
              <a:gd name="connsiteY25" fmla="*/ 1133475 h 1133475"/>
              <a:gd name="connsiteX26" fmla="*/ 1188244 w 1607442"/>
              <a:gd name="connsiteY26" fmla="*/ 1121569 h 1133475"/>
              <a:gd name="connsiteX27" fmla="*/ 1195257 w 1607442"/>
              <a:gd name="connsiteY27" fmla="*/ 1053306 h 1133475"/>
              <a:gd name="connsiteX28" fmla="*/ 1212057 w 1607442"/>
              <a:gd name="connsiteY28" fmla="*/ 850107 h 1133475"/>
              <a:gd name="connsiteX29" fmla="*/ 1250157 w 1607442"/>
              <a:gd name="connsiteY29" fmla="*/ 469107 h 1133475"/>
              <a:gd name="connsiteX30" fmla="*/ 1262063 w 1607442"/>
              <a:gd name="connsiteY30" fmla="*/ 321469 h 1133475"/>
              <a:gd name="connsiteX31" fmla="*/ 1257300 w 1607442"/>
              <a:gd name="connsiteY31" fmla="*/ 288132 h 1133475"/>
              <a:gd name="connsiteX32" fmla="*/ 1247775 w 1607442"/>
              <a:gd name="connsiteY32" fmla="*/ 269082 h 1133475"/>
              <a:gd name="connsiteX33" fmla="*/ 1228725 w 1607442"/>
              <a:gd name="connsiteY33" fmla="*/ 254794 h 1133475"/>
              <a:gd name="connsiteX34" fmla="*/ 1190625 w 1607442"/>
              <a:gd name="connsiteY34" fmla="*/ 250032 h 1133475"/>
              <a:gd name="connsiteX35" fmla="*/ 1119188 w 1607442"/>
              <a:gd name="connsiteY35" fmla="*/ 266700 h 1133475"/>
              <a:gd name="connsiteX36" fmla="*/ 733425 w 1607442"/>
              <a:gd name="connsiteY36" fmla="*/ 357188 h 1133475"/>
              <a:gd name="connsiteX37" fmla="*/ 478632 w 1607442"/>
              <a:gd name="connsiteY37" fmla="*/ 414338 h 1133475"/>
              <a:gd name="connsiteX0" fmla="*/ 478632 w 1607442"/>
              <a:gd name="connsiteY0" fmla="*/ 414338 h 1121569"/>
              <a:gd name="connsiteX1" fmla="*/ 104775 w 1607442"/>
              <a:gd name="connsiteY1" fmla="*/ 490538 h 1121569"/>
              <a:gd name="connsiteX2" fmla="*/ 0 w 1607442"/>
              <a:gd name="connsiteY2" fmla="*/ 316707 h 1121569"/>
              <a:gd name="connsiteX3" fmla="*/ 254794 w 1607442"/>
              <a:gd name="connsiteY3" fmla="*/ 276225 h 1121569"/>
              <a:gd name="connsiteX4" fmla="*/ 592932 w 1607442"/>
              <a:gd name="connsiteY4" fmla="*/ 207169 h 1121569"/>
              <a:gd name="connsiteX5" fmla="*/ 828675 w 1607442"/>
              <a:gd name="connsiteY5" fmla="*/ 161925 h 1121569"/>
              <a:gd name="connsiteX6" fmla="*/ 1176338 w 1607442"/>
              <a:gd name="connsiteY6" fmla="*/ 73819 h 1121569"/>
              <a:gd name="connsiteX7" fmla="*/ 1195388 w 1607442"/>
              <a:gd name="connsiteY7" fmla="*/ 52388 h 1121569"/>
              <a:gd name="connsiteX8" fmla="*/ 1219200 w 1607442"/>
              <a:gd name="connsiteY8" fmla="*/ 30957 h 1121569"/>
              <a:gd name="connsiteX9" fmla="*/ 1254919 w 1607442"/>
              <a:gd name="connsiteY9" fmla="*/ 9525 h 1121569"/>
              <a:gd name="connsiteX10" fmla="*/ 1297782 w 1607442"/>
              <a:gd name="connsiteY10" fmla="*/ 0 h 1121569"/>
              <a:gd name="connsiteX11" fmla="*/ 1328738 w 1607442"/>
              <a:gd name="connsiteY11" fmla="*/ 4763 h 1121569"/>
              <a:gd name="connsiteX12" fmla="*/ 1362075 w 1607442"/>
              <a:gd name="connsiteY12" fmla="*/ 23813 h 1121569"/>
              <a:gd name="connsiteX13" fmla="*/ 1445419 w 1607442"/>
              <a:gd name="connsiteY13" fmla="*/ 85725 h 1121569"/>
              <a:gd name="connsiteX14" fmla="*/ 1535907 w 1607442"/>
              <a:gd name="connsiteY14" fmla="*/ 152400 h 1121569"/>
              <a:gd name="connsiteX15" fmla="*/ 1574007 w 1607442"/>
              <a:gd name="connsiteY15" fmla="*/ 183357 h 1121569"/>
              <a:gd name="connsiteX16" fmla="*/ 1597819 w 1607442"/>
              <a:gd name="connsiteY16" fmla="*/ 211932 h 1121569"/>
              <a:gd name="connsiteX17" fmla="*/ 1604963 w 1607442"/>
              <a:gd name="connsiteY17" fmla="*/ 233363 h 1121569"/>
              <a:gd name="connsiteX18" fmla="*/ 1607344 w 1607442"/>
              <a:gd name="connsiteY18" fmla="*/ 254794 h 1121569"/>
              <a:gd name="connsiteX19" fmla="*/ 1600200 w 1607442"/>
              <a:gd name="connsiteY19" fmla="*/ 295275 h 1121569"/>
              <a:gd name="connsiteX20" fmla="*/ 1583532 w 1607442"/>
              <a:gd name="connsiteY20" fmla="*/ 323850 h 1121569"/>
              <a:gd name="connsiteX21" fmla="*/ 1557338 w 1607442"/>
              <a:gd name="connsiteY21" fmla="*/ 357188 h 1121569"/>
              <a:gd name="connsiteX22" fmla="*/ 1528763 w 1607442"/>
              <a:gd name="connsiteY22" fmla="*/ 385763 h 1121569"/>
              <a:gd name="connsiteX23" fmla="*/ 1478757 w 1607442"/>
              <a:gd name="connsiteY23" fmla="*/ 626269 h 1121569"/>
              <a:gd name="connsiteX24" fmla="*/ 1378715 w 1607442"/>
              <a:gd name="connsiteY24" fmla="*/ 1069975 h 1121569"/>
              <a:gd name="connsiteX25" fmla="*/ 1188244 w 1607442"/>
              <a:gd name="connsiteY25" fmla="*/ 1121569 h 1121569"/>
              <a:gd name="connsiteX26" fmla="*/ 1195257 w 1607442"/>
              <a:gd name="connsiteY26" fmla="*/ 1053306 h 1121569"/>
              <a:gd name="connsiteX27" fmla="*/ 1212057 w 1607442"/>
              <a:gd name="connsiteY27" fmla="*/ 850107 h 1121569"/>
              <a:gd name="connsiteX28" fmla="*/ 1250157 w 1607442"/>
              <a:gd name="connsiteY28" fmla="*/ 469107 h 1121569"/>
              <a:gd name="connsiteX29" fmla="*/ 1262063 w 1607442"/>
              <a:gd name="connsiteY29" fmla="*/ 321469 h 1121569"/>
              <a:gd name="connsiteX30" fmla="*/ 1257300 w 1607442"/>
              <a:gd name="connsiteY30" fmla="*/ 288132 h 1121569"/>
              <a:gd name="connsiteX31" fmla="*/ 1247775 w 1607442"/>
              <a:gd name="connsiteY31" fmla="*/ 269082 h 1121569"/>
              <a:gd name="connsiteX32" fmla="*/ 1228725 w 1607442"/>
              <a:gd name="connsiteY32" fmla="*/ 254794 h 1121569"/>
              <a:gd name="connsiteX33" fmla="*/ 1190625 w 1607442"/>
              <a:gd name="connsiteY33" fmla="*/ 250032 h 1121569"/>
              <a:gd name="connsiteX34" fmla="*/ 1119188 w 1607442"/>
              <a:gd name="connsiteY34" fmla="*/ 266700 h 1121569"/>
              <a:gd name="connsiteX35" fmla="*/ 733425 w 1607442"/>
              <a:gd name="connsiteY35" fmla="*/ 357188 h 1121569"/>
              <a:gd name="connsiteX36" fmla="*/ 478632 w 1607442"/>
              <a:gd name="connsiteY36" fmla="*/ 414338 h 1121569"/>
              <a:gd name="connsiteX0" fmla="*/ 478632 w 1607442"/>
              <a:gd name="connsiteY0" fmla="*/ 414338 h 1069975"/>
              <a:gd name="connsiteX1" fmla="*/ 104775 w 1607442"/>
              <a:gd name="connsiteY1" fmla="*/ 490538 h 1069975"/>
              <a:gd name="connsiteX2" fmla="*/ 0 w 1607442"/>
              <a:gd name="connsiteY2" fmla="*/ 316707 h 1069975"/>
              <a:gd name="connsiteX3" fmla="*/ 254794 w 1607442"/>
              <a:gd name="connsiteY3" fmla="*/ 276225 h 1069975"/>
              <a:gd name="connsiteX4" fmla="*/ 592932 w 1607442"/>
              <a:gd name="connsiteY4" fmla="*/ 207169 h 1069975"/>
              <a:gd name="connsiteX5" fmla="*/ 828675 w 1607442"/>
              <a:gd name="connsiteY5" fmla="*/ 161925 h 1069975"/>
              <a:gd name="connsiteX6" fmla="*/ 1176338 w 1607442"/>
              <a:gd name="connsiteY6" fmla="*/ 73819 h 1069975"/>
              <a:gd name="connsiteX7" fmla="*/ 1195388 w 1607442"/>
              <a:gd name="connsiteY7" fmla="*/ 52388 h 1069975"/>
              <a:gd name="connsiteX8" fmla="*/ 1219200 w 1607442"/>
              <a:gd name="connsiteY8" fmla="*/ 30957 h 1069975"/>
              <a:gd name="connsiteX9" fmla="*/ 1254919 w 1607442"/>
              <a:gd name="connsiteY9" fmla="*/ 9525 h 1069975"/>
              <a:gd name="connsiteX10" fmla="*/ 1297782 w 1607442"/>
              <a:gd name="connsiteY10" fmla="*/ 0 h 1069975"/>
              <a:gd name="connsiteX11" fmla="*/ 1328738 w 1607442"/>
              <a:gd name="connsiteY11" fmla="*/ 4763 h 1069975"/>
              <a:gd name="connsiteX12" fmla="*/ 1362075 w 1607442"/>
              <a:gd name="connsiteY12" fmla="*/ 23813 h 1069975"/>
              <a:gd name="connsiteX13" fmla="*/ 1445419 w 1607442"/>
              <a:gd name="connsiteY13" fmla="*/ 85725 h 1069975"/>
              <a:gd name="connsiteX14" fmla="*/ 1535907 w 1607442"/>
              <a:gd name="connsiteY14" fmla="*/ 152400 h 1069975"/>
              <a:gd name="connsiteX15" fmla="*/ 1574007 w 1607442"/>
              <a:gd name="connsiteY15" fmla="*/ 183357 h 1069975"/>
              <a:gd name="connsiteX16" fmla="*/ 1597819 w 1607442"/>
              <a:gd name="connsiteY16" fmla="*/ 211932 h 1069975"/>
              <a:gd name="connsiteX17" fmla="*/ 1604963 w 1607442"/>
              <a:gd name="connsiteY17" fmla="*/ 233363 h 1069975"/>
              <a:gd name="connsiteX18" fmla="*/ 1607344 w 1607442"/>
              <a:gd name="connsiteY18" fmla="*/ 254794 h 1069975"/>
              <a:gd name="connsiteX19" fmla="*/ 1600200 w 1607442"/>
              <a:gd name="connsiteY19" fmla="*/ 295275 h 1069975"/>
              <a:gd name="connsiteX20" fmla="*/ 1583532 w 1607442"/>
              <a:gd name="connsiteY20" fmla="*/ 323850 h 1069975"/>
              <a:gd name="connsiteX21" fmla="*/ 1557338 w 1607442"/>
              <a:gd name="connsiteY21" fmla="*/ 357188 h 1069975"/>
              <a:gd name="connsiteX22" fmla="*/ 1528763 w 1607442"/>
              <a:gd name="connsiteY22" fmla="*/ 385763 h 1069975"/>
              <a:gd name="connsiteX23" fmla="*/ 1478757 w 1607442"/>
              <a:gd name="connsiteY23" fmla="*/ 626269 h 1069975"/>
              <a:gd name="connsiteX24" fmla="*/ 1378715 w 1607442"/>
              <a:gd name="connsiteY24" fmla="*/ 1069975 h 1069975"/>
              <a:gd name="connsiteX25" fmla="*/ 1195257 w 1607442"/>
              <a:gd name="connsiteY25" fmla="*/ 1053306 h 1069975"/>
              <a:gd name="connsiteX26" fmla="*/ 1212057 w 1607442"/>
              <a:gd name="connsiteY26" fmla="*/ 850107 h 1069975"/>
              <a:gd name="connsiteX27" fmla="*/ 1250157 w 1607442"/>
              <a:gd name="connsiteY27" fmla="*/ 469107 h 1069975"/>
              <a:gd name="connsiteX28" fmla="*/ 1262063 w 1607442"/>
              <a:gd name="connsiteY28" fmla="*/ 321469 h 1069975"/>
              <a:gd name="connsiteX29" fmla="*/ 1257300 w 1607442"/>
              <a:gd name="connsiteY29" fmla="*/ 288132 h 1069975"/>
              <a:gd name="connsiteX30" fmla="*/ 1247775 w 1607442"/>
              <a:gd name="connsiteY30" fmla="*/ 269082 h 1069975"/>
              <a:gd name="connsiteX31" fmla="*/ 1228725 w 1607442"/>
              <a:gd name="connsiteY31" fmla="*/ 254794 h 1069975"/>
              <a:gd name="connsiteX32" fmla="*/ 1190625 w 1607442"/>
              <a:gd name="connsiteY32" fmla="*/ 250032 h 1069975"/>
              <a:gd name="connsiteX33" fmla="*/ 1119188 w 1607442"/>
              <a:gd name="connsiteY33" fmla="*/ 266700 h 1069975"/>
              <a:gd name="connsiteX34" fmla="*/ 733425 w 1607442"/>
              <a:gd name="connsiteY34" fmla="*/ 357188 h 1069975"/>
              <a:gd name="connsiteX35" fmla="*/ 478632 w 1607442"/>
              <a:gd name="connsiteY35" fmla="*/ 414338 h 106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07442" h="1069975">
                <a:moveTo>
                  <a:pt x="478632" y="414338"/>
                </a:moveTo>
                <a:lnTo>
                  <a:pt x="104775" y="490538"/>
                </a:lnTo>
                <a:lnTo>
                  <a:pt x="0" y="316707"/>
                </a:lnTo>
                <a:lnTo>
                  <a:pt x="254794" y="276225"/>
                </a:lnTo>
                <a:lnTo>
                  <a:pt x="592932" y="207169"/>
                </a:lnTo>
                <a:lnTo>
                  <a:pt x="828675" y="161925"/>
                </a:lnTo>
                <a:lnTo>
                  <a:pt x="1176338" y="73819"/>
                </a:lnTo>
                <a:lnTo>
                  <a:pt x="1195388" y="52388"/>
                </a:lnTo>
                <a:lnTo>
                  <a:pt x="1219200" y="30957"/>
                </a:lnTo>
                <a:lnTo>
                  <a:pt x="1254919" y="9525"/>
                </a:lnTo>
                <a:lnTo>
                  <a:pt x="1297782" y="0"/>
                </a:lnTo>
                <a:lnTo>
                  <a:pt x="1328738" y="4763"/>
                </a:lnTo>
                <a:lnTo>
                  <a:pt x="1362075" y="23813"/>
                </a:lnTo>
                <a:lnTo>
                  <a:pt x="1445419" y="85725"/>
                </a:lnTo>
                <a:lnTo>
                  <a:pt x="1535907" y="152400"/>
                </a:lnTo>
                <a:lnTo>
                  <a:pt x="1574007" y="183357"/>
                </a:lnTo>
                <a:lnTo>
                  <a:pt x="1597819" y="211932"/>
                </a:lnTo>
                <a:lnTo>
                  <a:pt x="1604963" y="233363"/>
                </a:lnTo>
                <a:cubicBezTo>
                  <a:pt x="1607442" y="253201"/>
                  <a:pt x="1607344" y="246014"/>
                  <a:pt x="1607344" y="254794"/>
                </a:cubicBezTo>
                <a:lnTo>
                  <a:pt x="1600200" y="295275"/>
                </a:lnTo>
                <a:lnTo>
                  <a:pt x="1583532" y="323850"/>
                </a:lnTo>
                <a:lnTo>
                  <a:pt x="1557338" y="357188"/>
                </a:lnTo>
                <a:lnTo>
                  <a:pt x="1528763" y="385763"/>
                </a:lnTo>
                <a:lnTo>
                  <a:pt x="1478757" y="626269"/>
                </a:lnTo>
                <a:lnTo>
                  <a:pt x="1378715" y="1069975"/>
                </a:lnTo>
                <a:lnTo>
                  <a:pt x="1195257" y="1053306"/>
                </a:lnTo>
                <a:lnTo>
                  <a:pt x="1212057" y="850107"/>
                </a:lnTo>
                <a:lnTo>
                  <a:pt x="1250157" y="469107"/>
                </a:lnTo>
                <a:lnTo>
                  <a:pt x="1262063" y="321469"/>
                </a:lnTo>
                <a:lnTo>
                  <a:pt x="1257300" y="288132"/>
                </a:lnTo>
                <a:lnTo>
                  <a:pt x="1247775" y="269082"/>
                </a:lnTo>
                <a:lnTo>
                  <a:pt x="1228725" y="254794"/>
                </a:lnTo>
                <a:lnTo>
                  <a:pt x="1190625" y="250032"/>
                </a:lnTo>
                <a:lnTo>
                  <a:pt x="1119188" y="266700"/>
                </a:lnTo>
                <a:lnTo>
                  <a:pt x="733425" y="357188"/>
                </a:lnTo>
                <a:lnTo>
                  <a:pt x="478632" y="4143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BC232AC-9B48-A24E-BF46-108A25C861B9}"/>
              </a:ext>
            </a:extLst>
          </p:cNvPr>
          <p:cNvSpPr/>
          <p:nvPr/>
        </p:nvSpPr>
        <p:spPr>
          <a:xfrm>
            <a:off x="3398838" y="4964113"/>
            <a:ext cx="1230312" cy="381000"/>
          </a:xfrm>
          <a:custGeom>
            <a:avLst/>
            <a:gdLst>
              <a:gd name="connsiteX0" fmla="*/ 433387 w 1231106"/>
              <a:gd name="connsiteY0" fmla="*/ 297657 h 381000"/>
              <a:gd name="connsiteX1" fmla="*/ 33337 w 1231106"/>
              <a:gd name="connsiteY1" fmla="*/ 381000 h 381000"/>
              <a:gd name="connsiteX2" fmla="*/ 0 w 1231106"/>
              <a:gd name="connsiteY2" fmla="*/ 240507 h 381000"/>
              <a:gd name="connsiteX3" fmla="*/ 328612 w 1231106"/>
              <a:gd name="connsiteY3" fmla="*/ 161925 h 381000"/>
              <a:gd name="connsiteX4" fmla="*/ 585787 w 1231106"/>
              <a:gd name="connsiteY4" fmla="*/ 92869 h 381000"/>
              <a:gd name="connsiteX5" fmla="*/ 828675 w 1231106"/>
              <a:gd name="connsiteY5" fmla="*/ 38100 h 381000"/>
              <a:gd name="connsiteX6" fmla="*/ 1002506 w 1231106"/>
              <a:gd name="connsiteY6" fmla="*/ 0 h 381000"/>
              <a:gd name="connsiteX7" fmla="*/ 1181100 w 1231106"/>
              <a:gd name="connsiteY7" fmla="*/ 4763 h 381000"/>
              <a:gd name="connsiteX8" fmla="*/ 1212056 w 1231106"/>
              <a:gd name="connsiteY8" fmla="*/ 69057 h 381000"/>
              <a:gd name="connsiteX9" fmla="*/ 1228725 w 1231106"/>
              <a:gd name="connsiteY9" fmla="*/ 111919 h 381000"/>
              <a:gd name="connsiteX10" fmla="*/ 1231106 w 1231106"/>
              <a:gd name="connsiteY10" fmla="*/ 133350 h 381000"/>
              <a:gd name="connsiteX11" fmla="*/ 1226344 w 1231106"/>
              <a:gd name="connsiteY11" fmla="*/ 164307 h 381000"/>
              <a:gd name="connsiteX12" fmla="*/ 1212056 w 1231106"/>
              <a:gd name="connsiteY12" fmla="*/ 188119 h 381000"/>
              <a:gd name="connsiteX13" fmla="*/ 1183481 w 1231106"/>
              <a:gd name="connsiteY13" fmla="*/ 207169 h 381000"/>
              <a:gd name="connsiteX14" fmla="*/ 1147762 w 1231106"/>
              <a:gd name="connsiteY14" fmla="*/ 216694 h 381000"/>
              <a:gd name="connsiteX15" fmla="*/ 1073944 w 1231106"/>
              <a:gd name="connsiteY15" fmla="*/ 223838 h 381000"/>
              <a:gd name="connsiteX16" fmla="*/ 959644 w 1231106"/>
              <a:gd name="connsiteY16" fmla="*/ 230982 h 381000"/>
              <a:gd name="connsiteX17" fmla="*/ 804862 w 1231106"/>
              <a:gd name="connsiteY17" fmla="*/ 242888 h 381000"/>
              <a:gd name="connsiteX18" fmla="*/ 433387 w 1231106"/>
              <a:gd name="connsiteY18" fmla="*/ 29765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31106" h="381000">
                <a:moveTo>
                  <a:pt x="433387" y="297657"/>
                </a:moveTo>
                <a:lnTo>
                  <a:pt x="33337" y="381000"/>
                </a:lnTo>
                <a:lnTo>
                  <a:pt x="0" y="240507"/>
                </a:lnTo>
                <a:lnTo>
                  <a:pt x="328612" y="161925"/>
                </a:lnTo>
                <a:lnTo>
                  <a:pt x="585787" y="92869"/>
                </a:lnTo>
                <a:lnTo>
                  <a:pt x="828675" y="38100"/>
                </a:lnTo>
                <a:lnTo>
                  <a:pt x="1002506" y="0"/>
                </a:lnTo>
                <a:lnTo>
                  <a:pt x="1181100" y="4763"/>
                </a:lnTo>
                <a:lnTo>
                  <a:pt x="1212056" y="69057"/>
                </a:lnTo>
                <a:lnTo>
                  <a:pt x="1228725" y="111919"/>
                </a:lnTo>
                <a:lnTo>
                  <a:pt x="1231106" y="133350"/>
                </a:lnTo>
                <a:lnTo>
                  <a:pt x="1226344" y="164307"/>
                </a:lnTo>
                <a:lnTo>
                  <a:pt x="1212056" y="188119"/>
                </a:lnTo>
                <a:lnTo>
                  <a:pt x="1183481" y="207169"/>
                </a:lnTo>
                <a:lnTo>
                  <a:pt x="1147762" y="216694"/>
                </a:lnTo>
                <a:lnTo>
                  <a:pt x="1073944" y="223838"/>
                </a:lnTo>
                <a:lnTo>
                  <a:pt x="959644" y="230982"/>
                </a:lnTo>
                <a:lnTo>
                  <a:pt x="804862" y="242888"/>
                </a:lnTo>
                <a:lnTo>
                  <a:pt x="433387" y="2976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2FF544F-106B-1F48-A406-B08BBD7ED889}"/>
              </a:ext>
            </a:extLst>
          </p:cNvPr>
          <p:cNvSpPr/>
          <p:nvPr/>
        </p:nvSpPr>
        <p:spPr>
          <a:xfrm>
            <a:off x="4867275" y="2152650"/>
            <a:ext cx="1909763" cy="452438"/>
          </a:xfrm>
          <a:custGeom>
            <a:avLst/>
            <a:gdLst>
              <a:gd name="connsiteX0" fmla="*/ 1057275 w 1909972"/>
              <a:gd name="connsiteY0" fmla="*/ 304800 h 452438"/>
              <a:gd name="connsiteX1" fmla="*/ 664369 w 1909972"/>
              <a:gd name="connsiteY1" fmla="*/ 383381 h 452438"/>
              <a:gd name="connsiteX2" fmla="*/ 302419 w 1909972"/>
              <a:gd name="connsiteY2" fmla="*/ 452438 h 452438"/>
              <a:gd name="connsiteX3" fmla="*/ 276225 w 1909972"/>
              <a:gd name="connsiteY3" fmla="*/ 450056 h 452438"/>
              <a:gd name="connsiteX4" fmla="*/ 247650 w 1909972"/>
              <a:gd name="connsiteY4" fmla="*/ 442913 h 452438"/>
              <a:gd name="connsiteX5" fmla="*/ 221456 w 1909972"/>
              <a:gd name="connsiteY5" fmla="*/ 431006 h 452438"/>
              <a:gd name="connsiteX6" fmla="*/ 190500 w 1909972"/>
              <a:gd name="connsiteY6" fmla="*/ 409575 h 452438"/>
              <a:gd name="connsiteX7" fmla="*/ 138113 w 1909972"/>
              <a:gd name="connsiteY7" fmla="*/ 359569 h 452438"/>
              <a:gd name="connsiteX8" fmla="*/ 95250 w 1909972"/>
              <a:gd name="connsiteY8" fmla="*/ 311944 h 452438"/>
              <a:gd name="connsiteX9" fmla="*/ 57150 w 1909972"/>
              <a:gd name="connsiteY9" fmla="*/ 261938 h 452438"/>
              <a:gd name="connsiteX10" fmla="*/ 21431 w 1909972"/>
              <a:gd name="connsiteY10" fmla="*/ 204788 h 452438"/>
              <a:gd name="connsiteX11" fmla="*/ 0 w 1909972"/>
              <a:gd name="connsiteY11" fmla="*/ 166688 h 452438"/>
              <a:gd name="connsiteX12" fmla="*/ 0 w 1909972"/>
              <a:gd name="connsiteY12" fmla="*/ 145256 h 452438"/>
              <a:gd name="connsiteX13" fmla="*/ 4763 w 1909972"/>
              <a:gd name="connsiteY13" fmla="*/ 130969 h 452438"/>
              <a:gd name="connsiteX14" fmla="*/ 14288 w 1909972"/>
              <a:gd name="connsiteY14" fmla="*/ 121444 h 452438"/>
              <a:gd name="connsiteX15" fmla="*/ 35719 w 1909972"/>
              <a:gd name="connsiteY15" fmla="*/ 123825 h 452438"/>
              <a:gd name="connsiteX16" fmla="*/ 61913 w 1909972"/>
              <a:gd name="connsiteY16" fmla="*/ 140494 h 452438"/>
              <a:gd name="connsiteX17" fmla="*/ 133350 w 1909972"/>
              <a:gd name="connsiteY17" fmla="*/ 195263 h 452438"/>
              <a:gd name="connsiteX18" fmla="*/ 192881 w 1909972"/>
              <a:gd name="connsiteY18" fmla="*/ 230981 h 452438"/>
              <a:gd name="connsiteX19" fmla="*/ 245269 w 1909972"/>
              <a:gd name="connsiteY19" fmla="*/ 257175 h 452438"/>
              <a:gd name="connsiteX20" fmla="*/ 290513 w 1909972"/>
              <a:gd name="connsiteY20" fmla="*/ 271463 h 452438"/>
              <a:gd name="connsiteX21" fmla="*/ 345281 w 1909972"/>
              <a:gd name="connsiteY21" fmla="*/ 266700 h 452438"/>
              <a:gd name="connsiteX22" fmla="*/ 559594 w 1909972"/>
              <a:gd name="connsiteY22" fmla="*/ 230981 h 452438"/>
              <a:gd name="connsiteX23" fmla="*/ 835819 w 1909972"/>
              <a:gd name="connsiteY23" fmla="*/ 183356 h 452438"/>
              <a:gd name="connsiteX24" fmla="*/ 1033463 w 1909972"/>
              <a:gd name="connsiteY24" fmla="*/ 135731 h 452438"/>
              <a:gd name="connsiteX25" fmla="*/ 1419225 w 1909972"/>
              <a:gd name="connsiteY25" fmla="*/ 71438 h 452438"/>
              <a:gd name="connsiteX26" fmla="*/ 1485900 w 1909972"/>
              <a:gd name="connsiteY26" fmla="*/ 42863 h 452438"/>
              <a:gd name="connsiteX27" fmla="*/ 1576388 w 1909972"/>
              <a:gd name="connsiteY27" fmla="*/ 0 h 452438"/>
              <a:gd name="connsiteX28" fmla="*/ 1631156 w 1909972"/>
              <a:gd name="connsiteY28" fmla="*/ 14288 h 452438"/>
              <a:gd name="connsiteX29" fmla="*/ 1733550 w 1909972"/>
              <a:gd name="connsiteY29" fmla="*/ 47625 h 452438"/>
              <a:gd name="connsiteX30" fmla="*/ 1793081 w 1909972"/>
              <a:gd name="connsiteY30" fmla="*/ 69056 h 452438"/>
              <a:gd name="connsiteX31" fmla="*/ 1843088 w 1909972"/>
              <a:gd name="connsiteY31" fmla="*/ 83344 h 452438"/>
              <a:gd name="connsiteX32" fmla="*/ 1871663 w 1909972"/>
              <a:gd name="connsiteY32" fmla="*/ 97631 h 452438"/>
              <a:gd name="connsiteX33" fmla="*/ 1890713 w 1909972"/>
              <a:gd name="connsiteY33" fmla="*/ 111919 h 452438"/>
              <a:gd name="connsiteX34" fmla="*/ 1902619 w 1909972"/>
              <a:gd name="connsiteY34" fmla="*/ 130969 h 452438"/>
              <a:gd name="connsiteX35" fmla="*/ 1909763 w 1909972"/>
              <a:gd name="connsiteY35" fmla="*/ 159544 h 452438"/>
              <a:gd name="connsiteX36" fmla="*/ 1905000 w 1909972"/>
              <a:gd name="connsiteY36" fmla="*/ 185738 h 452438"/>
              <a:gd name="connsiteX37" fmla="*/ 1897856 w 1909972"/>
              <a:gd name="connsiteY37" fmla="*/ 209550 h 452438"/>
              <a:gd name="connsiteX38" fmla="*/ 1885950 w 1909972"/>
              <a:gd name="connsiteY38" fmla="*/ 219075 h 452438"/>
              <a:gd name="connsiteX39" fmla="*/ 1869281 w 1909972"/>
              <a:gd name="connsiteY39" fmla="*/ 228600 h 452438"/>
              <a:gd name="connsiteX40" fmla="*/ 1824038 w 1909972"/>
              <a:gd name="connsiteY40" fmla="*/ 230981 h 452438"/>
              <a:gd name="connsiteX41" fmla="*/ 1716881 w 1909972"/>
              <a:gd name="connsiteY41" fmla="*/ 223838 h 452438"/>
              <a:gd name="connsiteX42" fmla="*/ 1612106 w 1909972"/>
              <a:gd name="connsiteY42" fmla="*/ 230981 h 452438"/>
              <a:gd name="connsiteX43" fmla="*/ 1454944 w 1909972"/>
              <a:gd name="connsiteY43" fmla="*/ 242888 h 452438"/>
              <a:gd name="connsiteX44" fmla="*/ 1266825 w 1909972"/>
              <a:gd name="connsiteY44" fmla="*/ 271463 h 452438"/>
              <a:gd name="connsiteX45" fmla="*/ 1057275 w 1909972"/>
              <a:gd name="connsiteY45" fmla="*/ 304800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09972" h="452438">
                <a:moveTo>
                  <a:pt x="1057275" y="304800"/>
                </a:moveTo>
                <a:lnTo>
                  <a:pt x="664369" y="383381"/>
                </a:lnTo>
                <a:lnTo>
                  <a:pt x="302419" y="452438"/>
                </a:lnTo>
                <a:lnTo>
                  <a:pt x="276225" y="450056"/>
                </a:lnTo>
                <a:lnTo>
                  <a:pt x="247650" y="442913"/>
                </a:lnTo>
                <a:lnTo>
                  <a:pt x="221456" y="431006"/>
                </a:lnTo>
                <a:lnTo>
                  <a:pt x="190500" y="409575"/>
                </a:lnTo>
                <a:lnTo>
                  <a:pt x="138113" y="359569"/>
                </a:lnTo>
                <a:lnTo>
                  <a:pt x="95250" y="311944"/>
                </a:lnTo>
                <a:lnTo>
                  <a:pt x="57150" y="261938"/>
                </a:lnTo>
                <a:lnTo>
                  <a:pt x="21431" y="204788"/>
                </a:lnTo>
                <a:lnTo>
                  <a:pt x="0" y="166688"/>
                </a:lnTo>
                <a:lnTo>
                  <a:pt x="0" y="145256"/>
                </a:lnTo>
                <a:lnTo>
                  <a:pt x="4763" y="130969"/>
                </a:lnTo>
                <a:lnTo>
                  <a:pt x="14288" y="121444"/>
                </a:lnTo>
                <a:lnTo>
                  <a:pt x="35719" y="123825"/>
                </a:lnTo>
                <a:lnTo>
                  <a:pt x="61913" y="140494"/>
                </a:lnTo>
                <a:lnTo>
                  <a:pt x="133350" y="195263"/>
                </a:lnTo>
                <a:lnTo>
                  <a:pt x="192881" y="230981"/>
                </a:lnTo>
                <a:lnTo>
                  <a:pt x="245269" y="257175"/>
                </a:lnTo>
                <a:lnTo>
                  <a:pt x="290513" y="271463"/>
                </a:lnTo>
                <a:lnTo>
                  <a:pt x="345281" y="266700"/>
                </a:lnTo>
                <a:lnTo>
                  <a:pt x="559594" y="230981"/>
                </a:lnTo>
                <a:lnTo>
                  <a:pt x="835819" y="183356"/>
                </a:lnTo>
                <a:lnTo>
                  <a:pt x="1033463" y="135731"/>
                </a:lnTo>
                <a:lnTo>
                  <a:pt x="1419225" y="71438"/>
                </a:lnTo>
                <a:lnTo>
                  <a:pt x="1485900" y="42863"/>
                </a:lnTo>
                <a:lnTo>
                  <a:pt x="1576388" y="0"/>
                </a:lnTo>
                <a:lnTo>
                  <a:pt x="1631156" y="14288"/>
                </a:lnTo>
                <a:lnTo>
                  <a:pt x="1733550" y="47625"/>
                </a:lnTo>
                <a:lnTo>
                  <a:pt x="1793081" y="69056"/>
                </a:lnTo>
                <a:lnTo>
                  <a:pt x="1843088" y="83344"/>
                </a:lnTo>
                <a:lnTo>
                  <a:pt x="1871663" y="97631"/>
                </a:lnTo>
                <a:lnTo>
                  <a:pt x="1890713" y="111919"/>
                </a:lnTo>
                <a:cubicBezTo>
                  <a:pt x="1903080" y="129234"/>
                  <a:pt x="1902619" y="121760"/>
                  <a:pt x="1902619" y="130969"/>
                </a:cubicBezTo>
                <a:cubicBezTo>
                  <a:pt x="1909972" y="157929"/>
                  <a:pt x="1909763" y="148113"/>
                  <a:pt x="1909763" y="159544"/>
                </a:cubicBezTo>
                <a:lnTo>
                  <a:pt x="1905000" y="185738"/>
                </a:lnTo>
                <a:lnTo>
                  <a:pt x="1897856" y="209550"/>
                </a:lnTo>
                <a:lnTo>
                  <a:pt x="1885950" y="219075"/>
                </a:lnTo>
                <a:lnTo>
                  <a:pt x="1869281" y="228600"/>
                </a:lnTo>
                <a:lnTo>
                  <a:pt x="1824038" y="230981"/>
                </a:lnTo>
                <a:lnTo>
                  <a:pt x="1716881" y="223838"/>
                </a:lnTo>
                <a:lnTo>
                  <a:pt x="1612106" y="230981"/>
                </a:lnTo>
                <a:lnTo>
                  <a:pt x="1454944" y="242888"/>
                </a:lnTo>
                <a:lnTo>
                  <a:pt x="1266825" y="271463"/>
                </a:lnTo>
                <a:lnTo>
                  <a:pt x="1057275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22EE09B-7973-B24D-BEFA-A8DD513C48BA}"/>
              </a:ext>
            </a:extLst>
          </p:cNvPr>
          <p:cNvSpPr/>
          <p:nvPr/>
        </p:nvSpPr>
        <p:spPr>
          <a:xfrm>
            <a:off x="5137150" y="2638425"/>
            <a:ext cx="387350" cy="715963"/>
          </a:xfrm>
          <a:custGeom>
            <a:avLst/>
            <a:gdLst>
              <a:gd name="connsiteX0" fmla="*/ 142875 w 388144"/>
              <a:gd name="connsiteY0" fmla="*/ 500063 h 716756"/>
              <a:gd name="connsiteX1" fmla="*/ 104775 w 388144"/>
              <a:gd name="connsiteY1" fmla="*/ 388144 h 716756"/>
              <a:gd name="connsiteX2" fmla="*/ 73819 w 388144"/>
              <a:gd name="connsiteY2" fmla="*/ 290513 h 716756"/>
              <a:gd name="connsiteX3" fmla="*/ 40482 w 388144"/>
              <a:gd name="connsiteY3" fmla="*/ 173831 h 716756"/>
              <a:gd name="connsiteX4" fmla="*/ 7144 w 388144"/>
              <a:gd name="connsiteY4" fmla="*/ 57150 h 716756"/>
              <a:gd name="connsiteX5" fmla="*/ 0 w 388144"/>
              <a:gd name="connsiteY5" fmla="*/ 21431 h 716756"/>
              <a:gd name="connsiteX6" fmla="*/ 4763 w 388144"/>
              <a:gd name="connsiteY6" fmla="*/ 2381 h 716756"/>
              <a:gd name="connsiteX7" fmla="*/ 19050 w 388144"/>
              <a:gd name="connsiteY7" fmla="*/ 0 h 716756"/>
              <a:gd name="connsiteX8" fmla="*/ 38100 w 388144"/>
              <a:gd name="connsiteY8" fmla="*/ 7144 h 716756"/>
              <a:gd name="connsiteX9" fmla="*/ 85725 w 388144"/>
              <a:gd name="connsiteY9" fmla="*/ 57150 h 716756"/>
              <a:gd name="connsiteX10" fmla="*/ 180975 w 388144"/>
              <a:gd name="connsiteY10" fmla="*/ 154781 h 716756"/>
              <a:gd name="connsiteX11" fmla="*/ 283369 w 388144"/>
              <a:gd name="connsiteY11" fmla="*/ 259556 h 716756"/>
              <a:gd name="connsiteX12" fmla="*/ 369094 w 388144"/>
              <a:gd name="connsiteY12" fmla="*/ 345281 h 716756"/>
              <a:gd name="connsiteX13" fmla="*/ 383382 w 388144"/>
              <a:gd name="connsiteY13" fmla="*/ 423863 h 716756"/>
              <a:gd name="connsiteX14" fmla="*/ 388144 w 388144"/>
              <a:gd name="connsiteY14" fmla="*/ 526256 h 716756"/>
              <a:gd name="connsiteX15" fmla="*/ 388144 w 388144"/>
              <a:gd name="connsiteY15" fmla="*/ 590550 h 716756"/>
              <a:gd name="connsiteX16" fmla="*/ 383382 w 388144"/>
              <a:gd name="connsiteY16" fmla="*/ 628650 h 716756"/>
              <a:gd name="connsiteX17" fmla="*/ 373857 w 388144"/>
              <a:gd name="connsiteY17" fmla="*/ 664369 h 716756"/>
              <a:gd name="connsiteX18" fmla="*/ 359569 w 388144"/>
              <a:gd name="connsiteY18" fmla="*/ 692944 h 716756"/>
              <a:gd name="connsiteX19" fmla="*/ 345282 w 388144"/>
              <a:gd name="connsiteY19" fmla="*/ 707231 h 716756"/>
              <a:gd name="connsiteX20" fmla="*/ 321469 w 388144"/>
              <a:gd name="connsiteY20" fmla="*/ 714375 h 716756"/>
              <a:gd name="connsiteX21" fmla="*/ 292894 w 388144"/>
              <a:gd name="connsiteY21" fmla="*/ 716756 h 716756"/>
              <a:gd name="connsiteX22" fmla="*/ 266700 w 388144"/>
              <a:gd name="connsiteY22" fmla="*/ 707231 h 716756"/>
              <a:gd name="connsiteX23" fmla="*/ 247650 w 388144"/>
              <a:gd name="connsiteY23" fmla="*/ 692944 h 716756"/>
              <a:gd name="connsiteX24" fmla="*/ 228600 w 388144"/>
              <a:gd name="connsiteY24" fmla="*/ 678656 h 716756"/>
              <a:gd name="connsiteX25" fmla="*/ 207169 w 388144"/>
              <a:gd name="connsiteY25" fmla="*/ 650081 h 716756"/>
              <a:gd name="connsiteX26" fmla="*/ 188119 w 388144"/>
              <a:gd name="connsiteY26" fmla="*/ 614363 h 716756"/>
              <a:gd name="connsiteX27" fmla="*/ 142875 w 388144"/>
              <a:gd name="connsiteY27" fmla="*/ 500063 h 716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8144" h="716756">
                <a:moveTo>
                  <a:pt x="142875" y="500063"/>
                </a:moveTo>
                <a:lnTo>
                  <a:pt x="104775" y="388144"/>
                </a:lnTo>
                <a:lnTo>
                  <a:pt x="73819" y="290513"/>
                </a:lnTo>
                <a:lnTo>
                  <a:pt x="40482" y="173831"/>
                </a:lnTo>
                <a:lnTo>
                  <a:pt x="7144" y="57150"/>
                </a:lnTo>
                <a:lnTo>
                  <a:pt x="0" y="21431"/>
                </a:lnTo>
                <a:lnTo>
                  <a:pt x="4763" y="2381"/>
                </a:lnTo>
                <a:lnTo>
                  <a:pt x="19050" y="0"/>
                </a:lnTo>
                <a:lnTo>
                  <a:pt x="38100" y="7144"/>
                </a:lnTo>
                <a:lnTo>
                  <a:pt x="85725" y="57150"/>
                </a:lnTo>
                <a:lnTo>
                  <a:pt x="180975" y="154781"/>
                </a:lnTo>
                <a:lnTo>
                  <a:pt x="283369" y="259556"/>
                </a:lnTo>
                <a:lnTo>
                  <a:pt x="369094" y="345281"/>
                </a:lnTo>
                <a:lnTo>
                  <a:pt x="383382" y="423863"/>
                </a:lnTo>
                <a:lnTo>
                  <a:pt x="388144" y="526256"/>
                </a:lnTo>
                <a:lnTo>
                  <a:pt x="388144" y="590550"/>
                </a:lnTo>
                <a:lnTo>
                  <a:pt x="383382" y="628650"/>
                </a:lnTo>
                <a:lnTo>
                  <a:pt x="373857" y="664369"/>
                </a:lnTo>
                <a:lnTo>
                  <a:pt x="359569" y="692944"/>
                </a:lnTo>
                <a:lnTo>
                  <a:pt x="345282" y="707231"/>
                </a:lnTo>
                <a:lnTo>
                  <a:pt x="321469" y="714375"/>
                </a:lnTo>
                <a:lnTo>
                  <a:pt x="292894" y="716756"/>
                </a:lnTo>
                <a:lnTo>
                  <a:pt x="266700" y="707231"/>
                </a:lnTo>
                <a:lnTo>
                  <a:pt x="247650" y="692944"/>
                </a:lnTo>
                <a:lnTo>
                  <a:pt x="228600" y="678656"/>
                </a:lnTo>
                <a:lnTo>
                  <a:pt x="207169" y="650081"/>
                </a:lnTo>
                <a:lnTo>
                  <a:pt x="188119" y="614363"/>
                </a:lnTo>
                <a:lnTo>
                  <a:pt x="142875" y="500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E5ACFCD-1FE3-D947-8761-A451C390E684}"/>
              </a:ext>
            </a:extLst>
          </p:cNvPr>
          <p:cNvSpPr/>
          <p:nvPr/>
        </p:nvSpPr>
        <p:spPr>
          <a:xfrm>
            <a:off x="5956300" y="2373313"/>
            <a:ext cx="549275" cy="1057275"/>
          </a:xfrm>
          <a:custGeom>
            <a:avLst/>
            <a:gdLst>
              <a:gd name="connsiteX0" fmla="*/ 264319 w 550069"/>
              <a:gd name="connsiteY0" fmla="*/ 740569 h 1057275"/>
              <a:gd name="connsiteX1" fmla="*/ 64294 w 550069"/>
              <a:gd name="connsiteY1" fmla="*/ 1052513 h 1057275"/>
              <a:gd name="connsiteX2" fmla="*/ 0 w 550069"/>
              <a:gd name="connsiteY2" fmla="*/ 1057275 h 1057275"/>
              <a:gd name="connsiteX3" fmla="*/ 78582 w 550069"/>
              <a:gd name="connsiteY3" fmla="*/ 807244 h 1057275"/>
              <a:gd name="connsiteX4" fmla="*/ 164307 w 550069"/>
              <a:gd name="connsiteY4" fmla="*/ 521494 h 1057275"/>
              <a:gd name="connsiteX5" fmla="*/ 192882 w 550069"/>
              <a:gd name="connsiteY5" fmla="*/ 395288 h 1057275"/>
              <a:gd name="connsiteX6" fmla="*/ 207169 w 550069"/>
              <a:gd name="connsiteY6" fmla="*/ 311944 h 1057275"/>
              <a:gd name="connsiteX7" fmla="*/ 204788 w 550069"/>
              <a:gd name="connsiteY7" fmla="*/ 271463 h 1057275"/>
              <a:gd name="connsiteX8" fmla="*/ 195263 w 550069"/>
              <a:gd name="connsiteY8" fmla="*/ 230982 h 1057275"/>
              <a:gd name="connsiteX9" fmla="*/ 176213 w 550069"/>
              <a:gd name="connsiteY9" fmla="*/ 209550 h 1057275"/>
              <a:gd name="connsiteX10" fmla="*/ 159544 w 550069"/>
              <a:gd name="connsiteY10" fmla="*/ 195263 h 1057275"/>
              <a:gd name="connsiteX11" fmla="*/ 142875 w 550069"/>
              <a:gd name="connsiteY11" fmla="*/ 178594 h 1057275"/>
              <a:gd name="connsiteX12" fmla="*/ 128588 w 550069"/>
              <a:gd name="connsiteY12" fmla="*/ 157163 h 1057275"/>
              <a:gd name="connsiteX13" fmla="*/ 119063 w 550069"/>
              <a:gd name="connsiteY13" fmla="*/ 133350 h 1057275"/>
              <a:gd name="connsiteX14" fmla="*/ 114300 w 550069"/>
              <a:gd name="connsiteY14" fmla="*/ 102394 h 1057275"/>
              <a:gd name="connsiteX15" fmla="*/ 128588 w 550069"/>
              <a:gd name="connsiteY15" fmla="*/ 7144 h 1057275"/>
              <a:gd name="connsiteX16" fmla="*/ 171450 w 550069"/>
              <a:gd name="connsiteY16" fmla="*/ 0 h 1057275"/>
              <a:gd name="connsiteX17" fmla="*/ 216694 w 550069"/>
              <a:gd name="connsiteY17" fmla="*/ 83344 h 1057275"/>
              <a:gd name="connsiteX18" fmla="*/ 238125 w 550069"/>
              <a:gd name="connsiteY18" fmla="*/ 102394 h 1057275"/>
              <a:gd name="connsiteX19" fmla="*/ 271463 w 550069"/>
              <a:gd name="connsiteY19" fmla="*/ 121444 h 1057275"/>
              <a:gd name="connsiteX20" fmla="*/ 330994 w 550069"/>
              <a:gd name="connsiteY20" fmla="*/ 145257 h 1057275"/>
              <a:gd name="connsiteX21" fmla="*/ 402432 w 550069"/>
              <a:gd name="connsiteY21" fmla="*/ 183357 h 1057275"/>
              <a:gd name="connsiteX22" fmla="*/ 469107 w 550069"/>
              <a:gd name="connsiteY22" fmla="*/ 219075 h 1057275"/>
              <a:gd name="connsiteX23" fmla="*/ 504825 w 550069"/>
              <a:gd name="connsiteY23" fmla="*/ 240507 h 1057275"/>
              <a:gd name="connsiteX24" fmla="*/ 526257 w 550069"/>
              <a:gd name="connsiteY24" fmla="*/ 259557 h 1057275"/>
              <a:gd name="connsiteX25" fmla="*/ 540544 w 550069"/>
              <a:gd name="connsiteY25" fmla="*/ 278607 h 1057275"/>
              <a:gd name="connsiteX26" fmla="*/ 547688 w 550069"/>
              <a:gd name="connsiteY26" fmla="*/ 307182 h 1057275"/>
              <a:gd name="connsiteX27" fmla="*/ 550069 w 550069"/>
              <a:gd name="connsiteY27" fmla="*/ 335757 h 1057275"/>
              <a:gd name="connsiteX28" fmla="*/ 542925 w 550069"/>
              <a:gd name="connsiteY28" fmla="*/ 371475 h 1057275"/>
              <a:gd name="connsiteX29" fmla="*/ 521494 w 550069"/>
              <a:gd name="connsiteY29" fmla="*/ 400050 h 1057275"/>
              <a:gd name="connsiteX30" fmla="*/ 452438 w 550069"/>
              <a:gd name="connsiteY30" fmla="*/ 485775 h 1057275"/>
              <a:gd name="connsiteX31" fmla="*/ 397669 w 550069"/>
              <a:gd name="connsiteY31" fmla="*/ 557213 h 1057275"/>
              <a:gd name="connsiteX32" fmla="*/ 264319 w 550069"/>
              <a:gd name="connsiteY32" fmla="*/ 740569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50069" h="1057275">
                <a:moveTo>
                  <a:pt x="264319" y="740569"/>
                </a:moveTo>
                <a:lnTo>
                  <a:pt x="64294" y="1052513"/>
                </a:lnTo>
                <a:lnTo>
                  <a:pt x="0" y="1057275"/>
                </a:lnTo>
                <a:lnTo>
                  <a:pt x="78582" y="807244"/>
                </a:lnTo>
                <a:lnTo>
                  <a:pt x="164307" y="521494"/>
                </a:lnTo>
                <a:lnTo>
                  <a:pt x="192882" y="395288"/>
                </a:lnTo>
                <a:lnTo>
                  <a:pt x="207169" y="311944"/>
                </a:lnTo>
                <a:lnTo>
                  <a:pt x="204788" y="271463"/>
                </a:lnTo>
                <a:lnTo>
                  <a:pt x="195263" y="230982"/>
                </a:lnTo>
                <a:lnTo>
                  <a:pt x="176213" y="209550"/>
                </a:lnTo>
                <a:lnTo>
                  <a:pt x="159544" y="195263"/>
                </a:lnTo>
                <a:lnTo>
                  <a:pt x="142875" y="178594"/>
                </a:lnTo>
                <a:lnTo>
                  <a:pt x="128588" y="157163"/>
                </a:lnTo>
                <a:lnTo>
                  <a:pt x="119063" y="133350"/>
                </a:lnTo>
                <a:lnTo>
                  <a:pt x="114300" y="102394"/>
                </a:lnTo>
                <a:lnTo>
                  <a:pt x="128588" y="7144"/>
                </a:lnTo>
                <a:lnTo>
                  <a:pt x="171450" y="0"/>
                </a:lnTo>
                <a:lnTo>
                  <a:pt x="216694" y="83344"/>
                </a:lnTo>
                <a:lnTo>
                  <a:pt x="238125" y="102394"/>
                </a:lnTo>
                <a:lnTo>
                  <a:pt x="271463" y="121444"/>
                </a:lnTo>
                <a:lnTo>
                  <a:pt x="330994" y="145257"/>
                </a:lnTo>
                <a:lnTo>
                  <a:pt x="402432" y="183357"/>
                </a:lnTo>
                <a:lnTo>
                  <a:pt x="469107" y="219075"/>
                </a:lnTo>
                <a:lnTo>
                  <a:pt x="504825" y="240507"/>
                </a:lnTo>
                <a:lnTo>
                  <a:pt x="526257" y="259557"/>
                </a:lnTo>
                <a:lnTo>
                  <a:pt x="540544" y="278607"/>
                </a:lnTo>
                <a:lnTo>
                  <a:pt x="547688" y="307182"/>
                </a:lnTo>
                <a:lnTo>
                  <a:pt x="550069" y="335757"/>
                </a:lnTo>
                <a:lnTo>
                  <a:pt x="542925" y="371475"/>
                </a:lnTo>
                <a:lnTo>
                  <a:pt x="521494" y="400050"/>
                </a:lnTo>
                <a:lnTo>
                  <a:pt x="452438" y="485775"/>
                </a:lnTo>
                <a:lnTo>
                  <a:pt x="397669" y="557213"/>
                </a:lnTo>
                <a:lnTo>
                  <a:pt x="264319" y="7405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4402F4C-5775-5348-9070-620650F6D681}"/>
              </a:ext>
            </a:extLst>
          </p:cNvPr>
          <p:cNvSpPr/>
          <p:nvPr/>
        </p:nvSpPr>
        <p:spPr>
          <a:xfrm>
            <a:off x="4418013" y="3224213"/>
            <a:ext cx="2792412" cy="565150"/>
          </a:xfrm>
          <a:custGeom>
            <a:avLst/>
            <a:gdLst>
              <a:gd name="connsiteX0" fmla="*/ 1714500 w 2793206"/>
              <a:gd name="connsiteY0" fmla="*/ 307181 h 564356"/>
              <a:gd name="connsiteX1" fmla="*/ 1402556 w 2793206"/>
              <a:gd name="connsiteY1" fmla="*/ 340518 h 564356"/>
              <a:gd name="connsiteX2" fmla="*/ 1252537 w 2793206"/>
              <a:gd name="connsiteY2" fmla="*/ 359568 h 564356"/>
              <a:gd name="connsiteX3" fmla="*/ 1090612 w 2793206"/>
              <a:gd name="connsiteY3" fmla="*/ 378618 h 564356"/>
              <a:gd name="connsiteX4" fmla="*/ 976312 w 2793206"/>
              <a:gd name="connsiteY4" fmla="*/ 397668 h 564356"/>
              <a:gd name="connsiteX5" fmla="*/ 845344 w 2793206"/>
              <a:gd name="connsiteY5" fmla="*/ 421481 h 564356"/>
              <a:gd name="connsiteX6" fmla="*/ 728662 w 2793206"/>
              <a:gd name="connsiteY6" fmla="*/ 450056 h 564356"/>
              <a:gd name="connsiteX7" fmla="*/ 559594 w 2793206"/>
              <a:gd name="connsiteY7" fmla="*/ 497681 h 564356"/>
              <a:gd name="connsiteX8" fmla="*/ 371475 w 2793206"/>
              <a:gd name="connsiteY8" fmla="*/ 564356 h 564356"/>
              <a:gd name="connsiteX9" fmla="*/ 335756 w 2793206"/>
              <a:gd name="connsiteY9" fmla="*/ 561975 h 564356"/>
              <a:gd name="connsiteX10" fmla="*/ 300037 w 2793206"/>
              <a:gd name="connsiteY10" fmla="*/ 552450 h 564356"/>
              <a:gd name="connsiteX11" fmla="*/ 261937 w 2793206"/>
              <a:gd name="connsiteY11" fmla="*/ 538162 h 564356"/>
              <a:gd name="connsiteX12" fmla="*/ 200025 w 2793206"/>
              <a:gd name="connsiteY12" fmla="*/ 500062 h 564356"/>
              <a:gd name="connsiteX13" fmla="*/ 130969 w 2793206"/>
              <a:gd name="connsiteY13" fmla="*/ 450056 h 564356"/>
              <a:gd name="connsiteX14" fmla="*/ 69056 w 2793206"/>
              <a:gd name="connsiteY14" fmla="*/ 400050 h 564356"/>
              <a:gd name="connsiteX15" fmla="*/ 26194 w 2793206"/>
              <a:gd name="connsiteY15" fmla="*/ 352425 h 564356"/>
              <a:gd name="connsiteX16" fmla="*/ 7144 w 2793206"/>
              <a:gd name="connsiteY16" fmla="*/ 328612 h 564356"/>
              <a:gd name="connsiteX17" fmla="*/ 0 w 2793206"/>
              <a:gd name="connsiteY17" fmla="*/ 307181 h 564356"/>
              <a:gd name="connsiteX18" fmla="*/ 0 w 2793206"/>
              <a:gd name="connsiteY18" fmla="*/ 288131 h 564356"/>
              <a:gd name="connsiteX19" fmla="*/ 4762 w 2793206"/>
              <a:gd name="connsiteY19" fmla="*/ 278606 h 564356"/>
              <a:gd name="connsiteX20" fmla="*/ 23812 w 2793206"/>
              <a:gd name="connsiteY20" fmla="*/ 276225 h 564356"/>
              <a:gd name="connsiteX21" fmla="*/ 54769 w 2793206"/>
              <a:gd name="connsiteY21" fmla="*/ 290512 h 564356"/>
              <a:gd name="connsiteX22" fmla="*/ 97631 w 2793206"/>
              <a:gd name="connsiteY22" fmla="*/ 311943 h 564356"/>
              <a:gd name="connsiteX23" fmla="*/ 161925 w 2793206"/>
              <a:gd name="connsiteY23" fmla="*/ 333375 h 564356"/>
              <a:gd name="connsiteX24" fmla="*/ 214312 w 2793206"/>
              <a:gd name="connsiteY24" fmla="*/ 340518 h 564356"/>
              <a:gd name="connsiteX25" fmla="*/ 295275 w 2793206"/>
              <a:gd name="connsiteY25" fmla="*/ 347662 h 564356"/>
              <a:gd name="connsiteX26" fmla="*/ 366712 w 2793206"/>
              <a:gd name="connsiteY26" fmla="*/ 342900 h 564356"/>
              <a:gd name="connsiteX27" fmla="*/ 497681 w 2793206"/>
              <a:gd name="connsiteY27" fmla="*/ 319087 h 564356"/>
              <a:gd name="connsiteX28" fmla="*/ 766762 w 2793206"/>
              <a:gd name="connsiteY28" fmla="*/ 266700 h 564356"/>
              <a:gd name="connsiteX29" fmla="*/ 1254919 w 2793206"/>
              <a:gd name="connsiteY29" fmla="*/ 190500 h 564356"/>
              <a:gd name="connsiteX30" fmla="*/ 1562100 w 2793206"/>
              <a:gd name="connsiteY30" fmla="*/ 138112 h 564356"/>
              <a:gd name="connsiteX31" fmla="*/ 1643062 w 2793206"/>
              <a:gd name="connsiteY31" fmla="*/ 138112 h 564356"/>
              <a:gd name="connsiteX32" fmla="*/ 1893094 w 2793206"/>
              <a:gd name="connsiteY32" fmla="*/ 107156 h 564356"/>
              <a:gd name="connsiteX33" fmla="*/ 2097881 w 2793206"/>
              <a:gd name="connsiteY33" fmla="*/ 83343 h 564356"/>
              <a:gd name="connsiteX34" fmla="*/ 2219325 w 2793206"/>
              <a:gd name="connsiteY34" fmla="*/ 71437 h 564356"/>
              <a:gd name="connsiteX35" fmla="*/ 2338387 w 2793206"/>
              <a:gd name="connsiteY35" fmla="*/ 0 h 564356"/>
              <a:gd name="connsiteX36" fmla="*/ 2443162 w 2793206"/>
              <a:gd name="connsiteY36" fmla="*/ 21431 h 564356"/>
              <a:gd name="connsiteX37" fmla="*/ 2547937 w 2793206"/>
              <a:gd name="connsiteY37" fmla="*/ 52387 h 564356"/>
              <a:gd name="connsiteX38" fmla="*/ 2614612 w 2793206"/>
              <a:gd name="connsiteY38" fmla="*/ 76200 h 564356"/>
              <a:gd name="connsiteX39" fmla="*/ 2659856 w 2793206"/>
              <a:gd name="connsiteY39" fmla="*/ 95250 h 564356"/>
              <a:gd name="connsiteX40" fmla="*/ 2700337 w 2793206"/>
              <a:gd name="connsiteY40" fmla="*/ 116681 h 564356"/>
              <a:gd name="connsiteX41" fmla="*/ 2733675 w 2793206"/>
              <a:gd name="connsiteY41" fmla="*/ 145256 h 564356"/>
              <a:gd name="connsiteX42" fmla="*/ 2757487 w 2793206"/>
              <a:gd name="connsiteY42" fmla="*/ 171450 h 564356"/>
              <a:gd name="connsiteX43" fmla="*/ 2774156 w 2793206"/>
              <a:gd name="connsiteY43" fmla="*/ 192881 h 564356"/>
              <a:gd name="connsiteX44" fmla="*/ 2786062 w 2793206"/>
              <a:gd name="connsiteY44" fmla="*/ 214312 h 564356"/>
              <a:gd name="connsiteX45" fmla="*/ 2793206 w 2793206"/>
              <a:gd name="connsiteY45" fmla="*/ 235743 h 564356"/>
              <a:gd name="connsiteX46" fmla="*/ 2793206 w 2793206"/>
              <a:gd name="connsiteY46" fmla="*/ 259556 h 564356"/>
              <a:gd name="connsiteX47" fmla="*/ 2781300 w 2793206"/>
              <a:gd name="connsiteY47" fmla="*/ 276225 h 564356"/>
              <a:gd name="connsiteX48" fmla="*/ 2752725 w 2793206"/>
              <a:gd name="connsiteY48" fmla="*/ 295275 h 564356"/>
              <a:gd name="connsiteX49" fmla="*/ 2719387 w 2793206"/>
              <a:gd name="connsiteY49" fmla="*/ 309562 h 564356"/>
              <a:gd name="connsiteX50" fmla="*/ 2683669 w 2793206"/>
              <a:gd name="connsiteY50" fmla="*/ 311943 h 564356"/>
              <a:gd name="connsiteX51" fmla="*/ 2619375 w 2793206"/>
              <a:gd name="connsiteY51" fmla="*/ 302418 h 564356"/>
              <a:gd name="connsiteX52" fmla="*/ 2514600 w 2793206"/>
              <a:gd name="connsiteY52" fmla="*/ 285750 h 564356"/>
              <a:gd name="connsiteX53" fmla="*/ 2357437 w 2793206"/>
              <a:gd name="connsiteY53" fmla="*/ 271462 h 564356"/>
              <a:gd name="connsiteX54" fmla="*/ 2207419 w 2793206"/>
              <a:gd name="connsiteY54" fmla="*/ 271462 h 564356"/>
              <a:gd name="connsiteX55" fmla="*/ 2057400 w 2793206"/>
              <a:gd name="connsiteY55" fmla="*/ 273843 h 564356"/>
              <a:gd name="connsiteX56" fmla="*/ 1714500 w 2793206"/>
              <a:gd name="connsiteY56" fmla="*/ 30718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93206" h="564356">
                <a:moveTo>
                  <a:pt x="1714500" y="307181"/>
                </a:moveTo>
                <a:lnTo>
                  <a:pt x="1402556" y="340518"/>
                </a:lnTo>
                <a:lnTo>
                  <a:pt x="1252537" y="359568"/>
                </a:lnTo>
                <a:lnTo>
                  <a:pt x="1090612" y="378618"/>
                </a:lnTo>
                <a:lnTo>
                  <a:pt x="976312" y="397668"/>
                </a:lnTo>
                <a:lnTo>
                  <a:pt x="845344" y="421481"/>
                </a:lnTo>
                <a:lnTo>
                  <a:pt x="728662" y="450056"/>
                </a:lnTo>
                <a:lnTo>
                  <a:pt x="559594" y="497681"/>
                </a:lnTo>
                <a:lnTo>
                  <a:pt x="371475" y="564356"/>
                </a:lnTo>
                <a:lnTo>
                  <a:pt x="335756" y="561975"/>
                </a:lnTo>
                <a:lnTo>
                  <a:pt x="300037" y="552450"/>
                </a:lnTo>
                <a:lnTo>
                  <a:pt x="261937" y="538162"/>
                </a:lnTo>
                <a:lnTo>
                  <a:pt x="200025" y="500062"/>
                </a:lnTo>
                <a:lnTo>
                  <a:pt x="130969" y="450056"/>
                </a:lnTo>
                <a:lnTo>
                  <a:pt x="69056" y="400050"/>
                </a:lnTo>
                <a:lnTo>
                  <a:pt x="26194" y="352425"/>
                </a:lnTo>
                <a:lnTo>
                  <a:pt x="7144" y="328612"/>
                </a:lnTo>
                <a:lnTo>
                  <a:pt x="0" y="307181"/>
                </a:lnTo>
                <a:lnTo>
                  <a:pt x="0" y="288131"/>
                </a:lnTo>
                <a:lnTo>
                  <a:pt x="4762" y="278606"/>
                </a:lnTo>
                <a:lnTo>
                  <a:pt x="23812" y="276225"/>
                </a:lnTo>
                <a:lnTo>
                  <a:pt x="54769" y="290512"/>
                </a:lnTo>
                <a:lnTo>
                  <a:pt x="97631" y="311943"/>
                </a:lnTo>
                <a:lnTo>
                  <a:pt x="161925" y="333375"/>
                </a:lnTo>
                <a:lnTo>
                  <a:pt x="214312" y="340518"/>
                </a:lnTo>
                <a:lnTo>
                  <a:pt x="295275" y="347662"/>
                </a:lnTo>
                <a:lnTo>
                  <a:pt x="366712" y="342900"/>
                </a:lnTo>
                <a:lnTo>
                  <a:pt x="497681" y="319087"/>
                </a:lnTo>
                <a:lnTo>
                  <a:pt x="766762" y="266700"/>
                </a:lnTo>
                <a:lnTo>
                  <a:pt x="1254919" y="190500"/>
                </a:lnTo>
                <a:lnTo>
                  <a:pt x="1562100" y="138112"/>
                </a:lnTo>
                <a:lnTo>
                  <a:pt x="1643062" y="138112"/>
                </a:lnTo>
                <a:lnTo>
                  <a:pt x="1893094" y="107156"/>
                </a:lnTo>
                <a:lnTo>
                  <a:pt x="2097881" y="83343"/>
                </a:lnTo>
                <a:lnTo>
                  <a:pt x="2219325" y="71437"/>
                </a:lnTo>
                <a:lnTo>
                  <a:pt x="2338387" y="0"/>
                </a:lnTo>
                <a:lnTo>
                  <a:pt x="2443162" y="21431"/>
                </a:lnTo>
                <a:lnTo>
                  <a:pt x="2547937" y="52387"/>
                </a:lnTo>
                <a:lnTo>
                  <a:pt x="2614612" y="76200"/>
                </a:lnTo>
                <a:lnTo>
                  <a:pt x="2659856" y="95250"/>
                </a:lnTo>
                <a:lnTo>
                  <a:pt x="2700337" y="116681"/>
                </a:lnTo>
                <a:lnTo>
                  <a:pt x="2733675" y="145256"/>
                </a:lnTo>
                <a:lnTo>
                  <a:pt x="2757487" y="171450"/>
                </a:lnTo>
                <a:lnTo>
                  <a:pt x="2774156" y="192881"/>
                </a:lnTo>
                <a:lnTo>
                  <a:pt x="2786062" y="214312"/>
                </a:lnTo>
                <a:lnTo>
                  <a:pt x="2793206" y="235743"/>
                </a:lnTo>
                <a:lnTo>
                  <a:pt x="2793206" y="259556"/>
                </a:lnTo>
                <a:lnTo>
                  <a:pt x="2781300" y="276225"/>
                </a:lnTo>
                <a:lnTo>
                  <a:pt x="2752725" y="295275"/>
                </a:lnTo>
                <a:lnTo>
                  <a:pt x="2719387" y="309562"/>
                </a:lnTo>
                <a:lnTo>
                  <a:pt x="2683669" y="311943"/>
                </a:lnTo>
                <a:lnTo>
                  <a:pt x="2619375" y="302418"/>
                </a:lnTo>
                <a:lnTo>
                  <a:pt x="2514600" y="285750"/>
                </a:lnTo>
                <a:lnTo>
                  <a:pt x="2357437" y="271462"/>
                </a:lnTo>
                <a:lnTo>
                  <a:pt x="2207419" y="271462"/>
                </a:lnTo>
                <a:lnTo>
                  <a:pt x="2057400" y="273843"/>
                </a:lnTo>
                <a:lnTo>
                  <a:pt x="1714500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E5C4F82-C5E1-E943-89B3-4A796C51248C}"/>
              </a:ext>
            </a:extLst>
          </p:cNvPr>
          <p:cNvSpPr/>
          <p:nvPr/>
        </p:nvSpPr>
        <p:spPr>
          <a:xfrm rot="16200000">
            <a:off x="4602163" y="4562475"/>
            <a:ext cx="2511425" cy="422275"/>
          </a:xfrm>
          <a:custGeom>
            <a:avLst/>
            <a:gdLst>
              <a:gd name="connsiteX0" fmla="*/ 1335881 w 2512218"/>
              <a:gd name="connsiteY0" fmla="*/ 371475 h 421481"/>
              <a:gd name="connsiteX1" fmla="*/ 797718 w 2512218"/>
              <a:gd name="connsiteY1" fmla="*/ 373856 h 421481"/>
              <a:gd name="connsiteX2" fmla="*/ 433387 w 2512218"/>
              <a:gd name="connsiteY2" fmla="*/ 371475 h 421481"/>
              <a:gd name="connsiteX3" fmla="*/ 376237 w 2512218"/>
              <a:gd name="connsiteY3" fmla="*/ 366713 h 421481"/>
              <a:gd name="connsiteX4" fmla="*/ 309562 w 2512218"/>
              <a:gd name="connsiteY4" fmla="*/ 359569 h 421481"/>
              <a:gd name="connsiteX5" fmla="*/ 211931 w 2512218"/>
              <a:gd name="connsiteY5" fmla="*/ 338138 h 421481"/>
              <a:gd name="connsiteX6" fmla="*/ 107156 w 2512218"/>
              <a:gd name="connsiteY6" fmla="*/ 309563 h 421481"/>
              <a:gd name="connsiteX7" fmla="*/ 35718 w 2512218"/>
              <a:gd name="connsiteY7" fmla="*/ 288131 h 421481"/>
              <a:gd name="connsiteX8" fmla="*/ 14287 w 2512218"/>
              <a:gd name="connsiteY8" fmla="*/ 273844 h 421481"/>
              <a:gd name="connsiteX9" fmla="*/ 0 w 2512218"/>
              <a:gd name="connsiteY9" fmla="*/ 247650 h 421481"/>
              <a:gd name="connsiteX10" fmla="*/ 0 w 2512218"/>
              <a:gd name="connsiteY10" fmla="*/ 223838 h 421481"/>
              <a:gd name="connsiteX11" fmla="*/ 4762 w 2512218"/>
              <a:gd name="connsiteY11" fmla="*/ 204788 h 421481"/>
              <a:gd name="connsiteX12" fmla="*/ 21431 w 2512218"/>
              <a:gd name="connsiteY12" fmla="*/ 185738 h 421481"/>
              <a:gd name="connsiteX13" fmla="*/ 47625 w 2512218"/>
              <a:gd name="connsiteY13" fmla="*/ 171450 h 421481"/>
              <a:gd name="connsiteX14" fmla="*/ 142875 w 2512218"/>
              <a:gd name="connsiteY14" fmla="*/ 157163 h 421481"/>
              <a:gd name="connsiteX15" fmla="*/ 369093 w 2512218"/>
              <a:gd name="connsiteY15" fmla="*/ 142875 h 421481"/>
              <a:gd name="connsiteX16" fmla="*/ 826293 w 2512218"/>
              <a:gd name="connsiteY16" fmla="*/ 135731 h 421481"/>
              <a:gd name="connsiteX17" fmla="*/ 1421606 w 2512218"/>
              <a:gd name="connsiteY17" fmla="*/ 126206 h 421481"/>
              <a:gd name="connsiteX18" fmla="*/ 1966912 w 2512218"/>
              <a:gd name="connsiteY18" fmla="*/ 126206 h 421481"/>
              <a:gd name="connsiteX19" fmla="*/ 2212181 w 2512218"/>
              <a:gd name="connsiteY19" fmla="*/ 123825 h 421481"/>
              <a:gd name="connsiteX20" fmla="*/ 2257425 w 2512218"/>
              <a:gd name="connsiteY20" fmla="*/ 119063 h 421481"/>
              <a:gd name="connsiteX21" fmla="*/ 2290762 w 2512218"/>
              <a:gd name="connsiteY21" fmla="*/ 111919 h 421481"/>
              <a:gd name="connsiteX22" fmla="*/ 2347912 w 2512218"/>
              <a:gd name="connsiteY22" fmla="*/ 92869 h 421481"/>
              <a:gd name="connsiteX23" fmla="*/ 2405062 w 2512218"/>
              <a:gd name="connsiteY23" fmla="*/ 61913 h 421481"/>
              <a:gd name="connsiteX24" fmla="*/ 2478881 w 2512218"/>
              <a:gd name="connsiteY24" fmla="*/ 0 h 421481"/>
              <a:gd name="connsiteX25" fmla="*/ 2512218 w 2512218"/>
              <a:gd name="connsiteY25" fmla="*/ 116681 h 421481"/>
              <a:gd name="connsiteX26" fmla="*/ 2421731 w 2512218"/>
              <a:gd name="connsiteY26" fmla="*/ 271463 h 421481"/>
              <a:gd name="connsiteX27" fmla="*/ 2383631 w 2512218"/>
              <a:gd name="connsiteY27" fmla="*/ 347663 h 421481"/>
              <a:gd name="connsiteX28" fmla="*/ 2355056 w 2512218"/>
              <a:gd name="connsiteY28" fmla="*/ 392906 h 421481"/>
              <a:gd name="connsiteX29" fmla="*/ 2336006 w 2512218"/>
              <a:gd name="connsiteY29" fmla="*/ 411956 h 421481"/>
              <a:gd name="connsiteX30" fmla="*/ 2305050 w 2512218"/>
              <a:gd name="connsiteY30" fmla="*/ 421481 h 421481"/>
              <a:gd name="connsiteX31" fmla="*/ 2266950 w 2512218"/>
              <a:gd name="connsiteY31" fmla="*/ 414338 h 421481"/>
              <a:gd name="connsiteX32" fmla="*/ 2221706 w 2512218"/>
              <a:gd name="connsiteY32" fmla="*/ 392906 h 421481"/>
              <a:gd name="connsiteX33" fmla="*/ 2171700 w 2512218"/>
              <a:gd name="connsiteY33" fmla="*/ 371475 h 421481"/>
              <a:gd name="connsiteX34" fmla="*/ 1781175 w 2512218"/>
              <a:gd name="connsiteY34" fmla="*/ 371475 h 421481"/>
              <a:gd name="connsiteX35" fmla="*/ 1621631 w 2512218"/>
              <a:gd name="connsiteY35" fmla="*/ 371475 h 421481"/>
              <a:gd name="connsiteX36" fmla="*/ 1335881 w 2512218"/>
              <a:gd name="connsiteY36" fmla="*/ 371475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12218" h="421481">
                <a:moveTo>
                  <a:pt x="1335881" y="371475"/>
                </a:moveTo>
                <a:lnTo>
                  <a:pt x="797718" y="373856"/>
                </a:lnTo>
                <a:lnTo>
                  <a:pt x="433387" y="371475"/>
                </a:lnTo>
                <a:lnTo>
                  <a:pt x="376237" y="366713"/>
                </a:lnTo>
                <a:lnTo>
                  <a:pt x="309562" y="359569"/>
                </a:lnTo>
                <a:lnTo>
                  <a:pt x="211931" y="338138"/>
                </a:lnTo>
                <a:lnTo>
                  <a:pt x="107156" y="309563"/>
                </a:lnTo>
                <a:lnTo>
                  <a:pt x="35718" y="288131"/>
                </a:lnTo>
                <a:lnTo>
                  <a:pt x="14287" y="273844"/>
                </a:lnTo>
                <a:lnTo>
                  <a:pt x="0" y="247650"/>
                </a:lnTo>
                <a:lnTo>
                  <a:pt x="0" y="223838"/>
                </a:lnTo>
                <a:lnTo>
                  <a:pt x="4762" y="204788"/>
                </a:lnTo>
                <a:lnTo>
                  <a:pt x="21431" y="185738"/>
                </a:lnTo>
                <a:lnTo>
                  <a:pt x="47625" y="171450"/>
                </a:lnTo>
                <a:lnTo>
                  <a:pt x="142875" y="157163"/>
                </a:lnTo>
                <a:lnTo>
                  <a:pt x="369093" y="142875"/>
                </a:lnTo>
                <a:lnTo>
                  <a:pt x="826293" y="135731"/>
                </a:lnTo>
                <a:lnTo>
                  <a:pt x="1421606" y="126206"/>
                </a:lnTo>
                <a:lnTo>
                  <a:pt x="1966912" y="126206"/>
                </a:lnTo>
                <a:lnTo>
                  <a:pt x="2212181" y="123825"/>
                </a:lnTo>
                <a:lnTo>
                  <a:pt x="2257425" y="119063"/>
                </a:lnTo>
                <a:lnTo>
                  <a:pt x="2290762" y="111919"/>
                </a:lnTo>
                <a:lnTo>
                  <a:pt x="2347912" y="92869"/>
                </a:lnTo>
                <a:lnTo>
                  <a:pt x="2405062" y="61913"/>
                </a:lnTo>
                <a:lnTo>
                  <a:pt x="2478881" y="0"/>
                </a:lnTo>
                <a:lnTo>
                  <a:pt x="2512218" y="116681"/>
                </a:lnTo>
                <a:lnTo>
                  <a:pt x="2421731" y="271463"/>
                </a:lnTo>
                <a:lnTo>
                  <a:pt x="2383631" y="347663"/>
                </a:lnTo>
                <a:lnTo>
                  <a:pt x="2355056" y="392906"/>
                </a:lnTo>
                <a:lnTo>
                  <a:pt x="2336006" y="411956"/>
                </a:lnTo>
                <a:lnTo>
                  <a:pt x="2305050" y="421481"/>
                </a:lnTo>
                <a:lnTo>
                  <a:pt x="2266950" y="414338"/>
                </a:lnTo>
                <a:lnTo>
                  <a:pt x="2221706" y="392906"/>
                </a:lnTo>
                <a:lnTo>
                  <a:pt x="2171700" y="371475"/>
                </a:lnTo>
                <a:lnTo>
                  <a:pt x="1781175" y="371475"/>
                </a:lnTo>
                <a:lnTo>
                  <a:pt x="1621631" y="371475"/>
                </a:lnTo>
                <a:lnTo>
                  <a:pt x="1335881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1D432C8-6163-49E5-A4D1-034F17F9EDD6}"/>
              </a:ext>
            </a:extLst>
          </p:cNvPr>
          <p:cNvGrpSpPr/>
          <p:nvPr/>
        </p:nvGrpSpPr>
        <p:grpSpPr>
          <a:xfrm>
            <a:off x="2609850" y="1525588"/>
            <a:ext cx="4600575" cy="4503737"/>
            <a:chOff x="2762250" y="1677988"/>
            <a:chExt cx="4600575" cy="45037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DBF3D2F-3CDF-4D99-8E02-0BB4F9648424}"/>
                </a:ext>
              </a:extLst>
            </p:cNvPr>
            <p:cNvSpPr/>
            <p:nvPr/>
          </p:nvSpPr>
          <p:spPr>
            <a:xfrm>
              <a:off x="2947988" y="1781175"/>
              <a:ext cx="1785937" cy="935038"/>
            </a:xfrm>
            <a:custGeom>
              <a:avLst/>
              <a:gdLst>
                <a:gd name="connsiteX0" fmla="*/ 1300162 w 1785937"/>
                <a:gd name="connsiteY0" fmla="*/ 500063 h 935831"/>
                <a:gd name="connsiteX1" fmla="*/ 923925 w 1785937"/>
                <a:gd name="connsiteY1" fmla="*/ 671513 h 935831"/>
                <a:gd name="connsiteX2" fmla="*/ 773906 w 1785937"/>
                <a:gd name="connsiteY2" fmla="*/ 738188 h 935831"/>
                <a:gd name="connsiteX3" fmla="*/ 607218 w 1785937"/>
                <a:gd name="connsiteY3" fmla="*/ 792956 h 935831"/>
                <a:gd name="connsiteX4" fmla="*/ 464343 w 1785937"/>
                <a:gd name="connsiteY4" fmla="*/ 838200 h 935831"/>
                <a:gd name="connsiteX5" fmla="*/ 307181 w 1785937"/>
                <a:gd name="connsiteY5" fmla="*/ 878681 h 935831"/>
                <a:gd name="connsiteX6" fmla="*/ 169068 w 1785937"/>
                <a:gd name="connsiteY6" fmla="*/ 909638 h 935831"/>
                <a:gd name="connsiteX7" fmla="*/ 71437 w 1785937"/>
                <a:gd name="connsiteY7" fmla="*/ 931069 h 935831"/>
                <a:gd name="connsiteX8" fmla="*/ 26193 w 1785937"/>
                <a:gd name="connsiteY8" fmla="*/ 935831 h 935831"/>
                <a:gd name="connsiteX9" fmla="*/ 4762 w 1785937"/>
                <a:gd name="connsiteY9" fmla="*/ 933450 h 935831"/>
                <a:gd name="connsiteX10" fmla="*/ 0 w 1785937"/>
                <a:gd name="connsiteY10" fmla="*/ 926306 h 935831"/>
                <a:gd name="connsiteX11" fmla="*/ 2381 w 1785937"/>
                <a:gd name="connsiteY11" fmla="*/ 916781 h 935831"/>
                <a:gd name="connsiteX12" fmla="*/ 26193 w 1785937"/>
                <a:gd name="connsiteY12" fmla="*/ 890588 h 935831"/>
                <a:gd name="connsiteX13" fmla="*/ 66675 w 1785937"/>
                <a:gd name="connsiteY13" fmla="*/ 869156 h 935831"/>
                <a:gd name="connsiteX14" fmla="*/ 257175 w 1785937"/>
                <a:gd name="connsiteY14" fmla="*/ 783431 h 935831"/>
                <a:gd name="connsiteX15" fmla="*/ 481012 w 1785937"/>
                <a:gd name="connsiteY15" fmla="*/ 678656 h 935831"/>
                <a:gd name="connsiteX16" fmla="*/ 697706 w 1785937"/>
                <a:gd name="connsiteY16" fmla="*/ 566738 h 935831"/>
                <a:gd name="connsiteX17" fmla="*/ 935831 w 1785937"/>
                <a:gd name="connsiteY17" fmla="*/ 431006 h 935831"/>
                <a:gd name="connsiteX18" fmla="*/ 1119187 w 1785937"/>
                <a:gd name="connsiteY18" fmla="*/ 316706 h 935831"/>
                <a:gd name="connsiteX19" fmla="*/ 1245393 w 1785937"/>
                <a:gd name="connsiteY19" fmla="*/ 233363 h 935831"/>
                <a:gd name="connsiteX20" fmla="*/ 1304925 w 1785937"/>
                <a:gd name="connsiteY20" fmla="*/ 190500 h 935831"/>
                <a:gd name="connsiteX21" fmla="*/ 1312068 w 1785937"/>
                <a:gd name="connsiteY21" fmla="*/ 176213 h 935831"/>
                <a:gd name="connsiteX22" fmla="*/ 1319212 w 1785937"/>
                <a:gd name="connsiteY22" fmla="*/ 152400 h 935831"/>
                <a:gd name="connsiteX23" fmla="*/ 1314450 w 1785937"/>
                <a:gd name="connsiteY23" fmla="*/ 130969 h 935831"/>
                <a:gd name="connsiteX24" fmla="*/ 1297781 w 1785937"/>
                <a:gd name="connsiteY24" fmla="*/ 102394 h 935831"/>
                <a:gd name="connsiteX25" fmla="*/ 1278731 w 1785937"/>
                <a:gd name="connsiteY25" fmla="*/ 80963 h 935831"/>
                <a:gd name="connsiteX26" fmla="*/ 1262062 w 1785937"/>
                <a:gd name="connsiteY26" fmla="*/ 54769 h 935831"/>
                <a:gd name="connsiteX27" fmla="*/ 1254918 w 1785937"/>
                <a:gd name="connsiteY27" fmla="*/ 35719 h 935831"/>
                <a:gd name="connsiteX28" fmla="*/ 1252537 w 1785937"/>
                <a:gd name="connsiteY28" fmla="*/ 19050 h 935831"/>
                <a:gd name="connsiteX29" fmla="*/ 1257300 w 1785937"/>
                <a:gd name="connsiteY29" fmla="*/ 7144 h 935831"/>
                <a:gd name="connsiteX30" fmla="*/ 1276350 w 1785937"/>
                <a:gd name="connsiteY30" fmla="*/ 0 h 935831"/>
                <a:gd name="connsiteX31" fmla="*/ 1323975 w 1785937"/>
                <a:gd name="connsiteY31" fmla="*/ 11906 h 935831"/>
                <a:gd name="connsiteX32" fmla="*/ 1402556 w 1785937"/>
                <a:gd name="connsiteY32" fmla="*/ 42863 h 935831"/>
                <a:gd name="connsiteX33" fmla="*/ 1493043 w 1785937"/>
                <a:gd name="connsiteY33" fmla="*/ 83344 h 935831"/>
                <a:gd name="connsiteX34" fmla="*/ 1571625 w 1785937"/>
                <a:gd name="connsiteY34" fmla="*/ 123825 h 935831"/>
                <a:gd name="connsiteX35" fmla="*/ 1643062 w 1785937"/>
                <a:gd name="connsiteY35" fmla="*/ 169069 h 935831"/>
                <a:gd name="connsiteX36" fmla="*/ 1702593 w 1785937"/>
                <a:gd name="connsiteY36" fmla="*/ 207169 h 935831"/>
                <a:gd name="connsiteX37" fmla="*/ 1745456 w 1785937"/>
                <a:gd name="connsiteY37" fmla="*/ 233363 h 935831"/>
                <a:gd name="connsiteX38" fmla="*/ 1771650 w 1785937"/>
                <a:gd name="connsiteY38" fmla="*/ 257175 h 935831"/>
                <a:gd name="connsiteX39" fmla="*/ 1785937 w 1785937"/>
                <a:gd name="connsiteY39" fmla="*/ 280988 h 935831"/>
                <a:gd name="connsiteX40" fmla="*/ 1781175 w 1785937"/>
                <a:gd name="connsiteY40" fmla="*/ 300038 h 935831"/>
                <a:gd name="connsiteX41" fmla="*/ 1771650 w 1785937"/>
                <a:gd name="connsiteY41" fmla="*/ 319088 h 935831"/>
                <a:gd name="connsiteX42" fmla="*/ 1743075 w 1785937"/>
                <a:gd name="connsiteY42" fmla="*/ 335756 h 935831"/>
                <a:gd name="connsiteX43" fmla="*/ 1633537 w 1785937"/>
                <a:gd name="connsiteY43" fmla="*/ 366713 h 935831"/>
                <a:gd name="connsiteX44" fmla="*/ 1545431 w 1785937"/>
                <a:gd name="connsiteY44" fmla="*/ 400050 h 935831"/>
                <a:gd name="connsiteX45" fmla="*/ 1300162 w 1785937"/>
                <a:gd name="connsiteY45" fmla="*/ 50006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85937" h="935831">
                  <a:moveTo>
                    <a:pt x="1300162" y="500063"/>
                  </a:moveTo>
                  <a:lnTo>
                    <a:pt x="923925" y="671513"/>
                  </a:lnTo>
                  <a:lnTo>
                    <a:pt x="773906" y="738188"/>
                  </a:lnTo>
                  <a:lnTo>
                    <a:pt x="607218" y="792956"/>
                  </a:lnTo>
                  <a:lnTo>
                    <a:pt x="464343" y="838200"/>
                  </a:lnTo>
                  <a:lnTo>
                    <a:pt x="307181" y="878681"/>
                  </a:lnTo>
                  <a:lnTo>
                    <a:pt x="169068" y="909638"/>
                  </a:lnTo>
                  <a:lnTo>
                    <a:pt x="71437" y="931069"/>
                  </a:lnTo>
                  <a:lnTo>
                    <a:pt x="26193" y="935831"/>
                  </a:lnTo>
                  <a:lnTo>
                    <a:pt x="4762" y="933450"/>
                  </a:lnTo>
                  <a:lnTo>
                    <a:pt x="0" y="926306"/>
                  </a:lnTo>
                  <a:lnTo>
                    <a:pt x="2381" y="916781"/>
                  </a:lnTo>
                  <a:lnTo>
                    <a:pt x="26193" y="890588"/>
                  </a:lnTo>
                  <a:lnTo>
                    <a:pt x="66675" y="869156"/>
                  </a:lnTo>
                  <a:lnTo>
                    <a:pt x="257175" y="783431"/>
                  </a:lnTo>
                  <a:lnTo>
                    <a:pt x="481012" y="678656"/>
                  </a:lnTo>
                  <a:lnTo>
                    <a:pt x="697706" y="566738"/>
                  </a:lnTo>
                  <a:lnTo>
                    <a:pt x="935831" y="431006"/>
                  </a:lnTo>
                  <a:lnTo>
                    <a:pt x="1119187" y="316706"/>
                  </a:lnTo>
                  <a:lnTo>
                    <a:pt x="1245393" y="233363"/>
                  </a:lnTo>
                  <a:lnTo>
                    <a:pt x="1304925" y="190500"/>
                  </a:lnTo>
                  <a:lnTo>
                    <a:pt x="1312068" y="176213"/>
                  </a:lnTo>
                  <a:lnTo>
                    <a:pt x="1319212" y="152400"/>
                  </a:lnTo>
                  <a:lnTo>
                    <a:pt x="1314450" y="130969"/>
                  </a:lnTo>
                  <a:lnTo>
                    <a:pt x="1297781" y="102394"/>
                  </a:lnTo>
                  <a:lnTo>
                    <a:pt x="1278731" y="80963"/>
                  </a:lnTo>
                  <a:lnTo>
                    <a:pt x="1262062" y="54769"/>
                  </a:lnTo>
                  <a:lnTo>
                    <a:pt x="1254918" y="35719"/>
                  </a:lnTo>
                  <a:lnTo>
                    <a:pt x="1252537" y="19050"/>
                  </a:lnTo>
                  <a:lnTo>
                    <a:pt x="1257300" y="7144"/>
                  </a:lnTo>
                  <a:lnTo>
                    <a:pt x="1276350" y="0"/>
                  </a:lnTo>
                  <a:lnTo>
                    <a:pt x="1323975" y="11906"/>
                  </a:lnTo>
                  <a:lnTo>
                    <a:pt x="1402556" y="42863"/>
                  </a:lnTo>
                  <a:lnTo>
                    <a:pt x="1493043" y="83344"/>
                  </a:lnTo>
                  <a:lnTo>
                    <a:pt x="1571625" y="123825"/>
                  </a:lnTo>
                  <a:lnTo>
                    <a:pt x="1643062" y="169069"/>
                  </a:lnTo>
                  <a:lnTo>
                    <a:pt x="1702593" y="207169"/>
                  </a:lnTo>
                  <a:lnTo>
                    <a:pt x="1745456" y="233363"/>
                  </a:lnTo>
                  <a:lnTo>
                    <a:pt x="1771650" y="257175"/>
                  </a:lnTo>
                  <a:lnTo>
                    <a:pt x="1785937" y="280988"/>
                  </a:lnTo>
                  <a:lnTo>
                    <a:pt x="1781175" y="300038"/>
                  </a:lnTo>
                  <a:lnTo>
                    <a:pt x="1771650" y="319088"/>
                  </a:lnTo>
                  <a:lnTo>
                    <a:pt x="1743075" y="335756"/>
                  </a:lnTo>
                  <a:lnTo>
                    <a:pt x="1633537" y="366713"/>
                  </a:lnTo>
                  <a:lnTo>
                    <a:pt x="1545431" y="400050"/>
                  </a:lnTo>
                  <a:lnTo>
                    <a:pt x="1300162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97451E41-535A-4ADE-9E3F-2A559C36649F}"/>
                </a:ext>
              </a:extLst>
            </p:cNvPr>
            <p:cNvSpPr/>
            <p:nvPr/>
          </p:nvSpPr>
          <p:spPr>
            <a:xfrm>
              <a:off x="2762250" y="2933700"/>
              <a:ext cx="2284413" cy="633413"/>
            </a:xfrm>
            <a:custGeom>
              <a:avLst/>
              <a:gdLst>
                <a:gd name="connsiteX0" fmla="*/ 1571625 w 2283619"/>
                <a:gd name="connsiteY0" fmla="*/ 319088 h 633413"/>
                <a:gd name="connsiteX1" fmla="*/ 1378744 w 2283619"/>
                <a:gd name="connsiteY1" fmla="*/ 361950 h 633413"/>
                <a:gd name="connsiteX2" fmla="*/ 1102519 w 2283619"/>
                <a:gd name="connsiteY2" fmla="*/ 440531 h 633413"/>
                <a:gd name="connsiteX3" fmla="*/ 969169 w 2283619"/>
                <a:gd name="connsiteY3" fmla="*/ 473869 h 633413"/>
                <a:gd name="connsiteX4" fmla="*/ 838200 w 2283619"/>
                <a:gd name="connsiteY4" fmla="*/ 509588 h 633413"/>
                <a:gd name="connsiteX5" fmla="*/ 700088 w 2283619"/>
                <a:gd name="connsiteY5" fmla="*/ 552450 h 633413"/>
                <a:gd name="connsiteX6" fmla="*/ 619125 w 2283619"/>
                <a:gd name="connsiteY6" fmla="*/ 581025 h 633413"/>
                <a:gd name="connsiteX7" fmla="*/ 566738 w 2283619"/>
                <a:gd name="connsiteY7" fmla="*/ 607219 h 633413"/>
                <a:gd name="connsiteX8" fmla="*/ 528638 w 2283619"/>
                <a:gd name="connsiteY8" fmla="*/ 623888 h 633413"/>
                <a:gd name="connsiteX9" fmla="*/ 497681 w 2283619"/>
                <a:gd name="connsiteY9" fmla="*/ 631031 h 633413"/>
                <a:gd name="connsiteX10" fmla="*/ 469106 w 2283619"/>
                <a:gd name="connsiteY10" fmla="*/ 633413 h 633413"/>
                <a:gd name="connsiteX11" fmla="*/ 435769 w 2283619"/>
                <a:gd name="connsiteY11" fmla="*/ 633413 h 633413"/>
                <a:gd name="connsiteX12" fmla="*/ 352425 w 2283619"/>
                <a:gd name="connsiteY12" fmla="*/ 619125 h 633413"/>
                <a:gd name="connsiteX13" fmla="*/ 302419 w 2283619"/>
                <a:gd name="connsiteY13" fmla="*/ 600075 h 633413"/>
                <a:gd name="connsiteX14" fmla="*/ 207169 w 2283619"/>
                <a:gd name="connsiteY14" fmla="*/ 550069 h 633413"/>
                <a:gd name="connsiteX15" fmla="*/ 114300 w 2283619"/>
                <a:gd name="connsiteY15" fmla="*/ 488156 h 633413"/>
                <a:gd name="connsiteX16" fmla="*/ 50006 w 2283619"/>
                <a:gd name="connsiteY16" fmla="*/ 440531 h 633413"/>
                <a:gd name="connsiteX17" fmla="*/ 19050 w 2283619"/>
                <a:gd name="connsiteY17" fmla="*/ 416719 h 633413"/>
                <a:gd name="connsiteX18" fmla="*/ 4763 w 2283619"/>
                <a:gd name="connsiteY18" fmla="*/ 392906 h 633413"/>
                <a:gd name="connsiteX19" fmla="*/ 0 w 2283619"/>
                <a:gd name="connsiteY19" fmla="*/ 364331 h 633413"/>
                <a:gd name="connsiteX20" fmla="*/ 2381 w 2283619"/>
                <a:gd name="connsiteY20" fmla="*/ 350044 h 633413"/>
                <a:gd name="connsiteX21" fmla="*/ 16669 w 2283619"/>
                <a:gd name="connsiteY21" fmla="*/ 340519 h 633413"/>
                <a:gd name="connsiteX22" fmla="*/ 35719 w 2283619"/>
                <a:gd name="connsiteY22" fmla="*/ 342900 h 633413"/>
                <a:gd name="connsiteX23" fmla="*/ 73819 w 2283619"/>
                <a:gd name="connsiteY23" fmla="*/ 361950 h 633413"/>
                <a:gd name="connsiteX24" fmla="*/ 126206 w 2283619"/>
                <a:gd name="connsiteY24" fmla="*/ 381000 h 633413"/>
                <a:gd name="connsiteX25" fmla="*/ 176213 w 2283619"/>
                <a:gd name="connsiteY25" fmla="*/ 397669 h 633413"/>
                <a:gd name="connsiteX26" fmla="*/ 254794 w 2283619"/>
                <a:gd name="connsiteY26" fmla="*/ 411956 h 633413"/>
                <a:gd name="connsiteX27" fmla="*/ 328613 w 2283619"/>
                <a:gd name="connsiteY27" fmla="*/ 419100 h 633413"/>
                <a:gd name="connsiteX28" fmla="*/ 376238 w 2283619"/>
                <a:gd name="connsiteY28" fmla="*/ 416719 h 633413"/>
                <a:gd name="connsiteX29" fmla="*/ 447675 w 2283619"/>
                <a:gd name="connsiteY29" fmla="*/ 404813 h 633413"/>
                <a:gd name="connsiteX30" fmla="*/ 666750 w 2283619"/>
                <a:gd name="connsiteY30" fmla="*/ 354806 h 633413"/>
                <a:gd name="connsiteX31" fmla="*/ 919163 w 2283619"/>
                <a:gd name="connsiteY31" fmla="*/ 288131 h 633413"/>
                <a:gd name="connsiteX32" fmla="*/ 1173956 w 2283619"/>
                <a:gd name="connsiteY32" fmla="*/ 226219 h 633413"/>
                <a:gd name="connsiteX33" fmla="*/ 1404938 w 2283619"/>
                <a:gd name="connsiteY33" fmla="*/ 157163 h 633413"/>
                <a:gd name="connsiteX34" fmla="*/ 1609725 w 2283619"/>
                <a:gd name="connsiteY34" fmla="*/ 111919 h 633413"/>
                <a:gd name="connsiteX35" fmla="*/ 1802606 w 2283619"/>
                <a:gd name="connsiteY35" fmla="*/ 69056 h 633413"/>
                <a:gd name="connsiteX36" fmla="*/ 1850231 w 2283619"/>
                <a:gd name="connsiteY36" fmla="*/ 45244 h 633413"/>
                <a:gd name="connsiteX37" fmla="*/ 1912144 w 2283619"/>
                <a:gd name="connsiteY37" fmla="*/ 16669 h 633413"/>
                <a:gd name="connsiteX38" fmla="*/ 1959769 w 2283619"/>
                <a:gd name="connsiteY38" fmla="*/ 0 h 633413"/>
                <a:gd name="connsiteX39" fmla="*/ 2024063 w 2283619"/>
                <a:gd name="connsiteY39" fmla="*/ 19050 h 633413"/>
                <a:gd name="connsiteX40" fmla="*/ 2121694 w 2283619"/>
                <a:gd name="connsiteY40" fmla="*/ 52388 h 633413"/>
                <a:gd name="connsiteX41" fmla="*/ 2197894 w 2283619"/>
                <a:gd name="connsiteY41" fmla="*/ 85725 h 633413"/>
                <a:gd name="connsiteX42" fmla="*/ 2240756 w 2283619"/>
                <a:gd name="connsiteY42" fmla="*/ 111919 h 633413"/>
                <a:gd name="connsiteX43" fmla="*/ 2264569 w 2283619"/>
                <a:gd name="connsiteY43" fmla="*/ 138113 h 633413"/>
                <a:gd name="connsiteX44" fmla="*/ 2281238 w 2283619"/>
                <a:gd name="connsiteY44" fmla="*/ 161925 h 633413"/>
                <a:gd name="connsiteX45" fmla="*/ 2283619 w 2283619"/>
                <a:gd name="connsiteY45" fmla="*/ 183356 h 633413"/>
                <a:gd name="connsiteX46" fmla="*/ 2274094 w 2283619"/>
                <a:gd name="connsiteY46" fmla="*/ 209550 h 633413"/>
                <a:gd name="connsiteX47" fmla="*/ 2247900 w 2283619"/>
                <a:gd name="connsiteY47" fmla="*/ 233363 h 633413"/>
                <a:gd name="connsiteX48" fmla="*/ 2221706 w 2283619"/>
                <a:gd name="connsiteY48" fmla="*/ 242888 h 633413"/>
                <a:gd name="connsiteX49" fmla="*/ 2031206 w 2283619"/>
                <a:gd name="connsiteY49" fmla="*/ 252413 h 633413"/>
                <a:gd name="connsiteX50" fmla="*/ 1862138 w 2283619"/>
                <a:gd name="connsiteY50" fmla="*/ 276225 h 633413"/>
                <a:gd name="connsiteX51" fmla="*/ 1571625 w 2283619"/>
                <a:gd name="connsiteY51" fmla="*/ 31908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3619" h="633413">
                  <a:moveTo>
                    <a:pt x="1571625" y="319088"/>
                  </a:moveTo>
                  <a:lnTo>
                    <a:pt x="1378744" y="361950"/>
                  </a:lnTo>
                  <a:lnTo>
                    <a:pt x="1102519" y="440531"/>
                  </a:lnTo>
                  <a:lnTo>
                    <a:pt x="969169" y="473869"/>
                  </a:lnTo>
                  <a:lnTo>
                    <a:pt x="838200" y="509588"/>
                  </a:lnTo>
                  <a:lnTo>
                    <a:pt x="700088" y="552450"/>
                  </a:lnTo>
                  <a:lnTo>
                    <a:pt x="619125" y="581025"/>
                  </a:lnTo>
                  <a:lnTo>
                    <a:pt x="566738" y="607219"/>
                  </a:lnTo>
                  <a:lnTo>
                    <a:pt x="528638" y="623888"/>
                  </a:lnTo>
                  <a:lnTo>
                    <a:pt x="497681" y="631031"/>
                  </a:lnTo>
                  <a:lnTo>
                    <a:pt x="469106" y="633413"/>
                  </a:lnTo>
                  <a:lnTo>
                    <a:pt x="435769" y="633413"/>
                  </a:lnTo>
                  <a:lnTo>
                    <a:pt x="352425" y="619125"/>
                  </a:lnTo>
                  <a:lnTo>
                    <a:pt x="302419" y="600075"/>
                  </a:lnTo>
                  <a:lnTo>
                    <a:pt x="207169" y="550069"/>
                  </a:lnTo>
                  <a:lnTo>
                    <a:pt x="114300" y="488156"/>
                  </a:lnTo>
                  <a:lnTo>
                    <a:pt x="50006" y="440531"/>
                  </a:lnTo>
                  <a:lnTo>
                    <a:pt x="19050" y="416719"/>
                  </a:lnTo>
                  <a:lnTo>
                    <a:pt x="4763" y="392906"/>
                  </a:lnTo>
                  <a:lnTo>
                    <a:pt x="0" y="364331"/>
                  </a:lnTo>
                  <a:lnTo>
                    <a:pt x="2381" y="350044"/>
                  </a:lnTo>
                  <a:lnTo>
                    <a:pt x="16669" y="340519"/>
                  </a:lnTo>
                  <a:lnTo>
                    <a:pt x="35719" y="342900"/>
                  </a:lnTo>
                  <a:lnTo>
                    <a:pt x="73819" y="361950"/>
                  </a:lnTo>
                  <a:lnTo>
                    <a:pt x="126206" y="381000"/>
                  </a:lnTo>
                  <a:lnTo>
                    <a:pt x="176213" y="397669"/>
                  </a:lnTo>
                  <a:lnTo>
                    <a:pt x="254794" y="411956"/>
                  </a:lnTo>
                  <a:lnTo>
                    <a:pt x="328613" y="419100"/>
                  </a:lnTo>
                  <a:lnTo>
                    <a:pt x="376238" y="416719"/>
                  </a:lnTo>
                  <a:lnTo>
                    <a:pt x="447675" y="404813"/>
                  </a:lnTo>
                  <a:lnTo>
                    <a:pt x="666750" y="354806"/>
                  </a:lnTo>
                  <a:lnTo>
                    <a:pt x="919163" y="288131"/>
                  </a:lnTo>
                  <a:lnTo>
                    <a:pt x="1173956" y="226219"/>
                  </a:lnTo>
                  <a:lnTo>
                    <a:pt x="1404938" y="157163"/>
                  </a:lnTo>
                  <a:lnTo>
                    <a:pt x="1609725" y="111919"/>
                  </a:lnTo>
                  <a:lnTo>
                    <a:pt x="1802606" y="69056"/>
                  </a:lnTo>
                  <a:lnTo>
                    <a:pt x="1850231" y="45244"/>
                  </a:lnTo>
                  <a:lnTo>
                    <a:pt x="1912144" y="16669"/>
                  </a:lnTo>
                  <a:lnTo>
                    <a:pt x="1959769" y="0"/>
                  </a:lnTo>
                  <a:lnTo>
                    <a:pt x="2024063" y="19050"/>
                  </a:lnTo>
                  <a:lnTo>
                    <a:pt x="2121694" y="52388"/>
                  </a:lnTo>
                  <a:lnTo>
                    <a:pt x="2197894" y="85725"/>
                  </a:lnTo>
                  <a:lnTo>
                    <a:pt x="2240756" y="111919"/>
                  </a:lnTo>
                  <a:lnTo>
                    <a:pt x="2264569" y="138113"/>
                  </a:lnTo>
                  <a:lnTo>
                    <a:pt x="2281238" y="161925"/>
                  </a:lnTo>
                  <a:lnTo>
                    <a:pt x="2283619" y="183356"/>
                  </a:lnTo>
                  <a:lnTo>
                    <a:pt x="2274094" y="209550"/>
                  </a:lnTo>
                  <a:lnTo>
                    <a:pt x="2247900" y="233363"/>
                  </a:lnTo>
                  <a:lnTo>
                    <a:pt x="2221706" y="242888"/>
                  </a:lnTo>
                  <a:lnTo>
                    <a:pt x="2031206" y="252413"/>
                  </a:lnTo>
                  <a:lnTo>
                    <a:pt x="1862138" y="276225"/>
                  </a:lnTo>
                  <a:lnTo>
                    <a:pt x="1571625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8F12F6FF-108B-4149-8171-DEACA7DA0BB6}"/>
                </a:ext>
              </a:extLst>
            </p:cNvPr>
            <p:cNvSpPr/>
            <p:nvPr/>
          </p:nvSpPr>
          <p:spPr>
            <a:xfrm>
              <a:off x="3086100" y="4281488"/>
              <a:ext cx="560388" cy="1466850"/>
            </a:xfrm>
            <a:custGeom>
              <a:avLst/>
              <a:gdLst>
                <a:gd name="connsiteX0" fmla="*/ 252413 w 559594"/>
                <a:gd name="connsiteY0" fmla="*/ 881062 h 1466850"/>
                <a:gd name="connsiteX1" fmla="*/ 221456 w 559594"/>
                <a:gd name="connsiteY1" fmla="*/ 542925 h 1466850"/>
                <a:gd name="connsiteX2" fmla="*/ 204788 w 559594"/>
                <a:gd name="connsiteY2" fmla="*/ 381000 h 1466850"/>
                <a:gd name="connsiteX3" fmla="*/ 197644 w 559594"/>
                <a:gd name="connsiteY3" fmla="*/ 345281 h 1466850"/>
                <a:gd name="connsiteX4" fmla="*/ 178594 w 559594"/>
                <a:gd name="connsiteY4" fmla="*/ 292893 h 1466850"/>
                <a:gd name="connsiteX5" fmla="*/ 154781 w 559594"/>
                <a:gd name="connsiteY5" fmla="*/ 240506 h 1466850"/>
                <a:gd name="connsiteX6" fmla="*/ 126206 w 559594"/>
                <a:gd name="connsiteY6" fmla="*/ 185737 h 1466850"/>
                <a:gd name="connsiteX7" fmla="*/ 95250 w 559594"/>
                <a:gd name="connsiteY7" fmla="*/ 145256 h 1466850"/>
                <a:gd name="connsiteX8" fmla="*/ 61913 w 559594"/>
                <a:gd name="connsiteY8" fmla="*/ 104775 h 1466850"/>
                <a:gd name="connsiteX9" fmla="*/ 23813 w 559594"/>
                <a:gd name="connsiteY9" fmla="*/ 64293 h 1466850"/>
                <a:gd name="connsiteX10" fmla="*/ 4763 w 559594"/>
                <a:gd name="connsiteY10" fmla="*/ 40481 h 1466850"/>
                <a:gd name="connsiteX11" fmla="*/ 0 w 559594"/>
                <a:gd name="connsiteY11" fmla="*/ 21431 h 1466850"/>
                <a:gd name="connsiteX12" fmla="*/ 0 w 559594"/>
                <a:gd name="connsiteY12" fmla="*/ 11906 h 1466850"/>
                <a:gd name="connsiteX13" fmla="*/ 7144 w 559594"/>
                <a:gd name="connsiteY13" fmla="*/ 2381 h 1466850"/>
                <a:gd name="connsiteX14" fmla="*/ 21431 w 559594"/>
                <a:gd name="connsiteY14" fmla="*/ 0 h 1466850"/>
                <a:gd name="connsiteX15" fmla="*/ 54769 w 559594"/>
                <a:gd name="connsiteY15" fmla="*/ 7143 h 1466850"/>
                <a:gd name="connsiteX16" fmla="*/ 178594 w 559594"/>
                <a:gd name="connsiteY16" fmla="*/ 45243 h 1466850"/>
                <a:gd name="connsiteX17" fmla="*/ 395288 w 559594"/>
                <a:gd name="connsiteY17" fmla="*/ 123825 h 1466850"/>
                <a:gd name="connsiteX18" fmla="*/ 426244 w 559594"/>
                <a:gd name="connsiteY18" fmla="*/ 288131 h 1466850"/>
                <a:gd name="connsiteX19" fmla="*/ 476250 w 559594"/>
                <a:gd name="connsiteY19" fmla="*/ 557212 h 1466850"/>
                <a:gd name="connsiteX20" fmla="*/ 497681 w 559594"/>
                <a:gd name="connsiteY20" fmla="*/ 745331 h 1466850"/>
                <a:gd name="connsiteX21" fmla="*/ 526256 w 559594"/>
                <a:gd name="connsiteY21" fmla="*/ 945356 h 1466850"/>
                <a:gd name="connsiteX22" fmla="*/ 542925 w 559594"/>
                <a:gd name="connsiteY22" fmla="*/ 1088231 h 1466850"/>
                <a:gd name="connsiteX23" fmla="*/ 559594 w 559594"/>
                <a:gd name="connsiteY23" fmla="*/ 1207293 h 1466850"/>
                <a:gd name="connsiteX24" fmla="*/ 559594 w 559594"/>
                <a:gd name="connsiteY24" fmla="*/ 1276350 h 1466850"/>
                <a:gd name="connsiteX25" fmla="*/ 552450 w 559594"/>
                <a:gd name="connsiteY25" fmla="*/ 1347787 h 1466850"/>
                <a:gd name="connsiteX26" fmla="*/ 542925 w 559594"/>
                <a:gd name="connsiteY26" fmla="*/ 1402556 h 1466850"/>
                <a:gd name="connsiteX27" fmla="*/ 531019 w 559594"/>
                <a:gd name="connsiteY27" fmla="*/ 1438275 h 1466850"/>
                <a:gd name="connsiteX28" fmla="*/ 514350 w 559594"/>
                <a:gd name="connsiteY28" fmla="*/ 1462087 h 1466850"/>
                <a:gd name="connsiteX29" fmla="*/ 500063 w 559594"/>
                <a:gd name="connsiteY29" fmla="*/ 1466850 h 1466850"/>
                <a:gd name="connsiteX30" fmla="*/ 476250 w 559594"/>
                <a:gd name="connsiteY30" fmla="*/ 1466850 h 1466850"/>
                <a:gd name="connsiteX31" fmla="*/ 438150 w 559594"/>
                <a:gd name="connsiteY31" fmla="*/ 1454943 h 1466850"/>
                <a:gd name="connsiteX32" fmla="*/ 409575 w 559594"/>
                <a:gd name="connsiteY32" fmla="*/ 1438275 h 1466850"/>
                <a:gd name="connsiteX33" fmla="*/ 385763 w 559594"/>
                <a:gd name="connsiteY33" fmla="*/ 1416843 h 1466850"/>
                <a:gd name="connsiteX34" fmla="*/ 357188 w 559594"/>
                <a:gd name="connsiteY34" fmla="*/ 1385887 h 1466850"/>
                <a:gd name="connsiteX35" fmla="*/ 333375 w 559594"/>
                <a:gd name="connsiteY35" fmla="*/ 1343025 h 1466850"/>
                <a:gd name="connsiteX36" fmla="*/ 309563 w 559594"/>
                <a:gd name="connsiteY36" fmla="*/ 1278731 h 1466850"/>
                <a:gd name="connsiteX37" fmla="*/ 288131 w 559594"/>
                <a:gd name="connsiteY37" fmla="*/ 1190625 h 1466850"/>
                <a:gd name="connsiteX38" fmla="*/ 271463 w 559594"/>
                <a:gd name="connsiteY38" fmla="*/ 1059656 h 1466850"/>
                <a:gd name="connsiteX39" fmla="*/ 252413 w 559594"/>
                <a:gd name="connsiteY39" fmla="*/ 881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9594" h="1466850">
                  <a:moveTo>
                    <a:pt x="252413" y="881062"/>
                  </a:moveTo>
                  <a:lnTo>
                    <a:pt x="221456" y="542925"/>
                  </a:lnTo>
                  <a:lnTo>
                    <a:pt x="204788" y="381000"/>
                  </a:lnTo>
                  <a:lnTo>
                    <a:pt x="197644" y="345281"/>
                  </a:lnTo>
                  <a:lnTo>
                    <a:pt x="178594" y="292893"/>
                  </a:lnTo>
                  <a:lnTo>
                    <a:pt x="154781" y="240506"/>
                  </a:lnTo>
                  <a:lnTo>
                    <a:pt x="126206" y="185737"/>
                  </a:lnTo>
                  <a:lnTo>
                    <a:pt x="95250" y="145256"/>
                  </a:lnTo>
                  <a:lnTo>
                    <a:pt x="61913" y="104775"/>
                  </a:lnTo>
                  <a:lnTo>
                    <a:pt x="23813" y="64293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4769" y="7143"/>
                  </a:lnTo>
                  <a:lnTo>
                    <a:pt x="178594" y="45243"/>
                  </a:lnTo>
                  <a:lnTo>
                    <a:pt x="395288" y="123825"/>
                  </a:lnTo>
                  <a:lnTo>
                    <a:pt x="426244" y="288131"/>
                  </a:lnTo>
                  <a:lnTo>
                    <a:pt x="476250" y="557212"/>
                  </a:lnTo>
                  <a:lnTo>
                    <a:pt x="497681" y="745331"/>
                  </a:lnTo>
                  <a:lnTo>
                    <a:pt x="526256" y="945356"/>
                  </a:lnTo>
                  <a:lnTo>
                    <a:pt x="542925" y="1088231"/>
                  </a:lnTo>
                  <a:lnTo>
                    <a:pt x="559594" y="1207293"/>
                  </a:lnTo>
                  <a:lnTo>
                    <a:pt x="559594" y="1276350"/>
                  </a:lnTo>
                  <a:lnTo>
                    <a:pt x="552450" y="1347787"/>
                  </a:lnTo>
                  <a:lnTo>
                    <a:pt x="542925" y="1402556"/>
                  </a:lnTo>
                  <a:lnTo>
                    <a:pt x="531019" y="1438275"/>
                  </a:lnTo>
                  <a:lnTo>
                    <a:pt x="514350" y="1462087"/>
                  </a:lnTo>
                  <a:lnTo>
                    <a:pt x="500063" y="1466850"/>
                  </a:lnTo>
                  <a:lnTo>
                    <a:pt x="476250" y="1466850"/>
                  </a:lnTo>
                  <a:lnTo>
                    <a:pt x="438150" y="1454943"/>
                  </a:lnTo>
                  <a:lnTo>
                    <a:pt x="409575" y="1438275"/>
                  </a:lnTo>
                  <a:lnTo>
                    <a:pt x="385763" y="1416843"/>
                  </a:lnTo>
                  <a:lnTo>
                    <a:pt x="357188" y="1385887"/>
                  </a:lnTo>
                  <a:lnTo>
                    <a:pt x="333375" y="1343025"/>
                  </a:lnTo>
                  <a:lnTo>
                    <a:pt x="309563" y="1278731"/>
                  </a:lnTo>
                  <a:lnTo>
                    <a:pt x="288131" y="1190625"/>
                  </a:lnTo>
                  <a:lnTo>
                    <a:pt x="271463" y="1059656"/>
                  </a:lnTo>
                  <a:lnTo>
                    <a:pt x="252413" y="8810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1EA0D5AC-2857-4DFA-B6CD-79F210E1E015}"/>
                </a:ext>
              </a:extLst>
            </p:cNvPr>
            <p:cNvSpPr/>
            <p:nvPr/>
          </p:nvSpPr>
          <p:spPr>
            <a:xfrm>
              <a:off x="5629275" y="1677988"/>
              <a:ext cx="560388" cy="884237"/>
            </a:xfrm>
            <a:custGeom>
              <a:avLst/>
              <a:gdLst>
                <a:gd name="connsiteX0" fmla="*/ 226219 w 559594"/>
                <a:gd name="connsiteY0" fmla="*/ 583407 h 883444"/>
                <a:gd name="connsiteX1" fmla="*/ 226219 w 559594"/>
                <a:gd name="connsiteY1" fmla="*/ 304800 h 883444"/>
                <a:gd name="connsiteX2" fmla="*/ 221456 w 559594"/>
                <a:gd name="connsiteY2" fmla="*/ 266700 h 883444"/>
                <a:gd name="connsiteX3" fmla="*/ 211931 w 559594"/>
                <a:gd name="connsiteY3" fmla="*/ 228600 h 883444"/>
                <a:gd name="connsiteX4" fmla="*/ 200025 w 559594"/>
                <a:gd name="connsiteY4" fmla="*/ 200025 h 883444"/>
                <a:gd name="connsiteX5" fmla="*/ 183356 w 559594"/>
                <a:gd name="connsiteY5" fmla="*/ 180975 h 883444"/>
                <a:gd name="connsiteX6" fmla="*/ 152400 w 559594"/>
                <a:gd name="connsiteY6" fmla="*/ 157163 h 883444"/>
                <a:gd name="connsiteX7" fmla="*/ 133350 w 559594"/>
                <a:gd name="connsiteY7" fmla="*/ 147638 h 883444"/>
                <a:gd name="connsiteX8" fmla="*/ 109538 w 559594"/>
                <a:gd name="connsiteY8" fmla="*/ 135732 h 883444"/>
                <a:gd name="connsiteX9" fmla="*/ 59531 w 559594"/>
                <a:gd name="connsiteY9" fmla="*/ 121444 h 883444"/>
                <a:gd name="connsiteX10" fmla="*/ 35719 w 559594"/>
                <a:gd name="connsiteY10" fmla="*/ 104775 h 883444"/>
                <a:gd name="connsiteX11" fmla="*/ 14288 w 559594"/>
                <a:gd name="connsiteY11" fmla="*/ 85725 h 883444"/>
                <a:gd name="connsiteX12" fmla="*/ 0 w 559594"/>
                <a:gd name="connsiteY12" fmla="*/ 64294 h 883444"/>
                <a:gd name="connsiteX13" fmla="*/ 0 w 559594"/>
                <a:gd name="connsiteY13" fmla="*/ 42863 h 883444"/>
                <a:gd name="connsiteX14" fmla="*/ 4763 w 559594"/>
                <a:gd name="connsiteY14" fmla="*/ 26194 h 883444"/>
                <a:gd name="connsiteX15" fmla="*/ 21431 w 559594"/>
                <a:gd name="connsiteY15" fmla="*/ 14288 h 883444"/>
                <a:gd name="connsiteX16" fmla="*/ 59531 w 559594"/>
                <a:gd name="connsiteY16" fmla="*/ 2382 h 883444"/>
                <a:gd name="connsiteX17" fmla="*/ 102394 w 559594"/>
                <a:gd name="connsiteY17" fmla="*/ 0 h 883444"/>
                <a:gd name="connsiteX18" fmla="*/ 195263 w 559594"/>
                <a:gd name="connsiteY18" fmla="*/ 14288 h 883444"/>
                <a:gd name="connsiteX19" fmla="*/ 278606 w 559594"/>
                <a:gd name="connsiteY19" fmla="*/ 30957 h 883444"/>
                <a:gd name="connsiteX20" fmla="*/ 361950 w 559594"/>
                <a:gd name="connsiteY20" fmla="*/ 54769 h 883444"/>
                <a:gd name="connsiteX21" fmla="*/ 416719 w 559594"/>
                <a:gd name="connsiteY21" fmla="*/ 78582 h 883444"/>
                <a:gd name="connsiteX22" fmla="*/ 469106 w 559594"/>
                <a:gd name="connsiteY22" fmla="*/ 111919 h 883444"/>
                <a:gd name="connsiteX23" fmla="*/ 509588 w 559594"/>
                <a:gd name="connsiteY23" fmla="*/ 145257 h 883444"/>
                <a:gd name="connsiteX24" fmla="*/ 535781 w 559594"/>
                <a:gd name="connsiteY24" fmla="*/ 171450 h 883444"/>
                <a:gd name="connsiteX25" fmla="*/ 554831 w 559594"/>
                <a:gd name="connsiteY25" fmla="*/ 200025 h 883444"/>
                <a:gd name="connsiteX26" fmla="*/ 559594 w 559594"/>
                <a:gd name="connsiteY26" fmla="*/ 226219 h 883444"/>
                <a:gd name="connsiteX27" fmla="*/ 557213 w 559594"/>
                <a:gd name="connsiteY27" fmla="*/ 252413 h 883444"/>
                <a:gd name="connsiteX28" fmla="*/ 545306 w 559594"/>
                <a:gd name="connsiteY28" fmla="*/ 266700 h 883444"/>
                <a:gd name="connsiteX29" fmla="*/ 519113 w 559594"/>
                <a:gd name="connsiteY29" fmla="*/ 285750 h 883444"/>
                <a:gd name="connsiteX30" fmla="*/ 492919 w 559594"/>
                <a:gd name="connsiteY30" fmla="*/ 316707 h 883444"/>
                <a:gd name="connsiteX31" fmla="*/ 471488 w 559594"/>
                <a:gd name="connsiteY31" fmla="*/ 350044 h 883444"/>
                <a:gd name="connsiteX32" fmla="*/ 457200 w 559594"/>
                <a:gd name="connsiteY32" fmla="*/ 381000 h 883444"/>
                <a:gd name="connsiteX33" fmla="*/ 450056 w 559594"/>
                <a:gd name="connsiteY33" fmla="*/ 414338 h 883444"/>
                <a:gd name="connsiteX34" fmla="*/ 442913 w 559594"/>
                <a:gd name="connsiteY34" fmla="*/ 561975 h 883444"/>
                <a:gd name="connsiteX35" fmla="*/ 423863 w 559594"/>
                <a:gd name="connsiteY35" fmla="*/ 845344 h 883444"/>
                <a:gd name="connsiteX36" fmla="*/ 219075 w 559594"/>
                <a:gd name="connsiteY36" fmla="*/ 883444 h 883444"/>
                <a:gd name="connsiteX37" fmla="*/ 226219 w 559594"/>
                <a:gd name="connsiteY37" fmla="*/ 583407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883444">
                  <a:moveTo>
                    <a:pt x="226219" y="583407"/>
                  </a:moveTo>
                  <a:lnTo>
                    <a:pt x="226219" y="304800"/>
                  </a:lnTo>
                  <a:lnTo>
                    <a:pt x="221456" y="266700"/>
                  </a:lnTo>
                  <a:lnTo>
                    <a:pt x="211931" y="228600"/>
                  </a:lnTo>
                  <a:lnTo>
                    <a:pt x="200025" y="200025"/>
                  </a:lnTo>
                  <a:lnTo>
                    <a:pt x="183356" y="180975"/>
                  </a:lnTo>
                  <a:lnTo>
                    <a:pt x="152400" y="157163"/>
                  </a:lnTo>
                  <a:lnTo>
                    <a:pt x="133350" y="147638"/>
                  </a:lnTo>
                  <a:lnTo>
                    <a:pt x="109538" y="135732"/>
                  </a:lnTo>
                  <a:lnTo>
                    <a:pt x="59531" y="121444"/>
                  </a:lnTo>
                  <a:lnTo>
                    <a:pt x="35719" y="104775"/>
                  </a:lnTo>
                  <a:lnTo>
                    <a:pt x="14288" y="85725"/>
                  </a:lnTo>
                  <a:lnTo>
                    <a:pt x="0" y="64294"/>
                  </a:lnTo>
                  <a:lnTo>
                    <a:pt x="0" y="42863"/>
                  </a:lnTo>
                  <a:lnTo>
                    <a:pt x="4763" y="26194"/>
                  </a:lnTo>
                  <a:lnTo>
                    <a:pt x="21431" y="14288"/>
                  </a:lnTo>
                  <a:lnTo>
                    <a:pt x="59531" y="2382"/>
                  </a:lnTo>
                  <a:lnTo>
                    <a:pt x="102394" y="0"/>
                  </a:lnTo>
                  <a:lnTo>
                    <a:pt x="195263" y="14288"/>
                  </a:lnTo>
                  <a:lnTo>
                    <a:pt x="278606" y="30957"/>
                  </a:lnTo>
                  <a:lnTo>
                    <a:pt x="361950" y="54769"/>
                  </a:lnTo>
                  <a:lnTo>
                    <a:pt x="416719" y="78582"/>
                  </a:lnTo>
                  <a:lnTo>
                    <a:pt x="469106" y="111919"/>
                  </a:lnTo>
                  <a:lnTo>
                    <a:pt x="509588" y="145257"/>
                  </a:lnTo>
                  <a:lnTo>
                    <a:pt x="535781" y="171450"/>
                  </a:lnTo>
                  <a:lnTo>
                    <a:pt x="554831" y="200025"/>
                  </a:lnTo>
                  <a:lnTo>
                    <a:pt x="559594" y="226219"/>
                  </a:lnTo>
                  <a:lnTo>
                    <a:pt x="557213" y="252413"/>
                  </a:lnTo>
                  <a:lnTo>
                    <a:pt x="545306" y="266700"/>
                  </a:lnTo>
                  <a:lnTo>
                    <a:pt x="519113" y="285750"/>
                  </a:lnTo>
                  <a:lnTo>
                    <a:pt x="492919" y="316707"/>
                  </a:lnTo>
                  <a:lnTo>
                    <a:pt x="471488" y="350044"/>
                  </a:lnTo>
                  <a:lnTo>
                    <a:pt x="457200" y="381000"/>
                  </a:lnTo>
                  <a:lnTo>
                    <a:pt x="450056" y="414338"/>
                  </a:lnTo>
                  <a:lnTo>
                    <a:pt x="442913" y="561975"/>
                  </a:lnTo>
                  <a:lnTo>
                    <a:pt x="423863" y="845344"/>
                  </a:lnTo>
                  <a:lnTo>
                    <a:pt x="219075" y="883444"/>
                  </a:lnTo>
                  <a:lnTo>
                    <a:pt x="226219" y="5834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E0C42782-DBA6-40E2-BB26-B99C74F7D4C1}"/>
                </a:ext>
              </a:extLst>
            </p:cNvPr>
            <p:cNvSpPr/>
            <p:nvPr/>
          </p:nvSpPr>
          <p:spPr>
            <a:xfrm>
              <a:off x="4951413" y="4248150"/>
              <a:ext cx="2225675" cy="557213"/>
            </a:xfrm>
            <a:custGeom>
              <a:avLst/>
              <a:gdLst>
                <a:gd name="connsiteX0" fmla="*/ 1421606 w 2226469"/>
                <a:gd name="connsiteY0" fmla="*/ 292894 h 557213"/>
                <a:gd name="connsiteX1" fmla="*/ 1202531 w 2226469"/>
                <a:gd name="connsiteY1" fmla="*/ 319088 h 557213"/>
                <a:gd name="connsiteX2" fmla="*/ 950119 w 2226469"/>
                <a:gd name="connsiteY2" fmla="*/ 366713 h 557213"/>
                <a:gd name="connsiteX3" fmla="*/ 797719 w 2226469"/>
                <a:gd name="connsiteY3" fmla="*/ 407194 h 557213"/>
                <a:gd name="connsiteX4" fmla="*/ 621506 w 2226469"/>
                <a:gd name="connsiteY4" fmla="*/ 461963 h 557213"/>
                <a:gd name="connsiteX5" fmla="*/ 502444 w 2226469"/>
                <a:gd name="connsiteY5" fmla="*/ 507206 h 557213"/>
                <a:gd name="connsiteX6" fmla="*/ 397669 w 2226469"/>
                <a:gd name="connsiteY6" fmla="*/ 557213 h 557213"/>
                <a:gd name="connsiteX7" fmla="*/ 369094 w 2226469"/>
                <a:gd name="connsiteY7" fmla="*/ 557213 h 557213"/>
                <a:gd name="connsiteX8" fmla="*/ 297656 w 2226469"/>
                <a:gd name="connsiteY8" fmla="*/ 533400 h 557213"/>
                <a:gd name="connsiteX9" fmla="*/ 228600 w 2226469"/>
                <a:gd name="connsiteY9" fmla="*/ 497681 h 557213"/>
                <a:gd name="connsiteX10" fmla="*/ 147637 w 2226469"/>
                <a:gd name="connsiteY10" fmla="*/ 442913 h 557213"/>
                <a:gd name="connsiteX11" fmla="*/ 92869 w 2226469"/>
                <a:gd name="connsiteY11" fmla="*/ 395288 h 557213"/>
                <a:gd name="connsiteX12" fmla="*/ 23812 w 2226469"/>
                <a:gd name="connsiteY12" fmla="*/ 330994 h 557213"/>
                <a:gd name="connsiteX13" fmla="*/ 9525 w 2226469"/>
                <a:gd name="connsiteY13" fmla="*/ 314325 h 557213"/>
                <a:gd name="connsiteX14" fmla="*/ 0 w 2226469"/>
                <a:gd name="connsiteY14" fmla="*/ 292894 h 557213"/>
                <a:gd name="connsiteX15" fmla="*/ 2381 w 2226469"/>
                <a:gd name="connsiteY15" fmla="*/ 266700 h 557213"/>
                <a:gd name="connsiteX16" fmla="*/ 16669 w 2226469"/>
                <a:gd name="connsiteY16" fmla="*/ 257175 h 557213"/>
                <a:gd name="connsiteX17" fmla="*/ 38100 w 2226469"/>
                <a:gd name="connsiteY17" fmla="*/ 259556 h 557213"/>
                <a:gd name="connsiteX18" fmla="*/ 102394 w 2226469"/>
                <a:gd name="connsiteY18" fmla="*/ 288131 h 557213"/>
                <a:gd name="connsiteX19" fmla="*/ 166687 w 2226469"/>
                <a:gd name="connsiteY19" fmla="*/ 309563 h 557213"/>
                <a:gd name="connsiteX20" fmla="*/ 228600 w 2226469"/>
                <a:gd name="connsiteY20" fmla="*/ 326231 h 557213"/>
                <a:gd name="connsiteX21" fmla="*/ 288131 w 2226469"/>
                <a:gd name="connsiteY21" fmla="*/ 338138 h 557213"/>
                <a:gd name="connsiteX22" fmla="*/ 330994 w 2226469"/>
                <a:gd name="connsiteY22" fmla="*/ 340519 h 557213"/>
                <a:gd name="connsiteX23" fmla="*/ 373856 w 2226469"/>
                <a:gd name="connsiteY23" fmla="*/ 333375 h 557213"/>
                <a:gd name="connsiteX24" fmla="*/ 623887 w 2226469"/>
                <a:gd name="connsiteY24" fmla="*/ 266700 h 557213"/>
                <a:gd name="connsiteX25" fmla="*/ 973931 w 2226469"/>
                <a:gd name="connsiteY25" fmla="*/ 180975 h 557213"/>
                <a:gd name="connsiteX26" fmla="*/ 1231106 w 2226469"/>
                <a:gd name="connsiteY26" fmla="*/ 133350 h 557213"/>
                <a:gd name="connsiteX27" fmla="*/ 1524000 w 2226469"/>
                <a:gd name="connsiteY27" fmla="*/ 95250 h 557213"/>
                <a:gd name="connsiteX28" fmla="*/ 1695450 w 2226469"/>
                <a:gd name="connsiteY28" fmla="*/ 66675 h 557213"/>
                <a:gd name="connsiteX29" fmla="*/ 1850231 w 2226469"/>
                <a:gd name="connsiteY29" fmla="*/ 0 h 557213"/>
                <a:gd name="connsiteX30" fmla="*/ 1966912 w 2226469"/>
                <a:gd name="connsiteY30" fmla="*/ 38100 h 557213"/>
                <a:gd name="connsiteX31" fmla="*/ 2045494 w 2226469"/>
                <a:gd name="connsiteY31" fmla="*/ 71438 h 557213"/>
                <a:gd name="connsiteX32" fmla="*/ 2116931 w 2226469"/>
                <a:gd name="connsiteY32" fmla="*/ 107156 h 557213"/>
                <a:gd name="connsiteX33" fmla="*/ 2169319 w 2226469"/>
                <a:gd name="connsiteY33" fmla="*/ 147638 h 557213"/>
                <a:gd name="connsiteX34" fmla="*/ 2205037 w 2226469"/>
                <a:gd name="connsiteY34" fmla="*/ 185738 h 557213"/>
                <a:gd name="connsiteX35" fmla="*/ 2221706 w 2226469"/>
                <a:gd name="connsiteY35" fmla="*/ 209550 h 557213"/>
                <a:gd name="connsiteX36" fmla="*/ 2226469 w 2226469"/>
                <a:gd name="connsiteY36" fmla="*/ 223838 h 557213"/>
                <a:gd name="connsiteX37" fmla="*/ 2219325 w 2226469"/>
                <a:gd name="connsiteY37" fmla="*/ 250031 h 557213"/>
                <a:gd name="connsiteX38" fmla="*/ 2188369 w 2226469"/>
                <a:gd name="connsiteY38" fmla="*/ 271463 h 557213"/>
                <a:gd name="connsiteX39" fmla="*/ 2150269 w 2226469"/>
                <a:gd name="connsiteY39" fmla="*/ 288131 h 557213"/>
                <a:gd name="connsiteX40" fmla="*/ 2069306 w 2226469"/>
                <a:gd name="connsiteY40" fmla="*/ 290513 h 557213"/>
                <a:gd name="connsiteX41" fmla="*/ 1924050 w 2226469"/>
                <a:gd name="connsiteY41" fmla="*/ 276225 h 557213"/>
                <a:gd name="connsiteX42" fmla="*/ 1771650 w 2226469"/>
                <a:gd name="connsiteY42" fmla="*/ 273844 h 557213"/>
                <a:gd name="connsiteX43" fmla="*/ 1612106 w 2226469"/>
                <a:gd name="connsiteY43" fmla="*/ 280988 h 557213"/>
                <a:gd name="connsiteX44" fmla="*/ 1421606 w 2226469"/>
                <a:gd name="connsiteY44" fmla="*/ 292894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6469" h="557213">
                  <a:moveTo>
                    <a:pt x="1421606" y="292894"/>
                  </a:moveTo>
                  <a:lnTo>
                    <a:pt x="1202531" y="319088"/>
                  </a:lnTo>
                  <a:lnTo>
                    <a:pt x="950119" y="366713"/>
                  </a:lnTo>
                  <a:lnTo>
                    <a:pt x="797719" y="407194"/>
                  </a:lnTo>
                  <a:lnTo>
                    <a:pt x="621506" y="461963"/>
                  </a:lnTo>
                  <a:lnTo>
                    <a:pt x="502444" y="507206"/>
                  </a:lnTo>
                  <a:lnTo>
                    <a:pt x="397669" y="557213"/>
                  </a:lnTo>
                  <a:lnTo>
                    <a:pt x="369094" y="557213"/>
                  </a:lnTo>
                  <a:lnTo>
                    <a:pt x="297656" y="533400"/>
                  </a:lnTo>
                  <a:lnTo>
                    <a:pt x="228600" y="497681"/>
                  </a:lnTo>
                  <a:lnTo>
                    <a:pt x="147637" y="442913"/>
                  </a:lnTo>
                  <a:lnTo>
                    <a:pt x="92869" y="395288"/>
                  </a:lnTo>
                  <a:lnTo>
                    <a:pt x="23812" y="330994"/>
                  </a:lnTo>
                  <a:lnTo>
                    <a:pt x="9525" y="314325"/>
                  </a:lnTo>
                  <a:lnTo>
                    <a:pt x="0" y="292894"/>
                  </a:lnTo>
                  <a:lnTo>
                    <a:pt x="2381" y="266700"/>
                  </a:lnTo>
                  <a:lnTo>
                    <a:pt x="16669" y="257175"/>
                  </a:lnTo>
                  <a:lnTo>
                    <a:pt x="38100" y="259556"/>
                  </a:lnTo>
                  <a:lnTo>
                    <a:pt x="102394" y="288131"/>
                  </a:lnTo>
                  <a:lnTo>
                    <a:pt x="166687" y="309563"/>
                  </a:lnTo>
                  <a:lnTo>
                    <a:pt x="228600" y="326231"/>
                  </a:lnTo>
                  <a:lnTo>
                    <a:pt x="288131" y="338138"/>
                  </a:lnTo>
                  <a:lnTo>
                    <a:pt x="330994" y="340519"/>
                  </a:lnTo>
                  <a:lnTo>
                    <a:pt x="373856" y="333375"/>
                  </a:lnTo>
                  <a:lnTo>
                    <a:pt x="623887" y="266700"/>
                  </a:lnTo>
                  <a:lnTo>
                    <a:pt x="973931" y="180975"/>
                  </a:lnTo>
                  <a:lnTo>
                    <a:pt x="1231106" y="133350"/>
                  </a:lnTo>
                  <a:lnTo>
                    <a:pt x="1524000" y="95250"/>
                  </a:lnTo>
                  <a:lnTo>
                    <a:pt x="1695450" y="66675"/>
                  </a:lnTo>
                  <a:lnTo>
                    <a:pt x="1850231" y="0"/>
                  </a:lnTo>
                  <a:lnTo>
                    <a:pt x="1966912" y="38100"/>
                  </a:lnTo>
                  <a:lnTo>
                    <a:pt x="2045494" y="71438"/>
                  </a:lnTo>
                  <a:lnTo>
                    <a:pt x="2116931" y="107156"/>
                  </a:lnTo>
                  <a:lnTo>
                    <a:pt x="2169319" y="147638"/>
                  </a:lnTo>
                  <a:lnTo>
                    <a:pt x="2205037" y="185738"/>
                  </a:lnTo>
                  <a:lnTo>
                    <a:pt x="2221706" y="209550"/>
                  </a:lnTo>
                  <a:lnTo>
                    <a:pt x="2226469" y="223838"/>
                  </a:lnTo>
                  <a:lnTo>
                    <a:pt x="2219325" y="250031"/>
                  </a:lnTo>
                  <a:lnTo>
                    <a:pt x="2188369" y="271463"/>
                  </a:lnTo>
                  <a:lnTo>
                    <a:pt x="2150269" y="288131"/>
                  </a:lnTo>
                  <a:lnTo>
                    <a:pt x="2069306" y="290513"/>
                  </a:lnTo>
                  <a:lnTo>
                    <a:pt x="1924050" y="276225"/>
                  </a:lnTo>
                  <a:lnTo>
                    <a:pt x="1771650" y="273844"/>
                  </a:lnTo>
                  <a:lnTo>
                    <a:pt x="1612106" y="280988"/>
                  </a:lnTo>
                  <a:lnTo>
                    <a:pt x="1421606" y="292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3">
              <a:extLst>
                <a:ext uri="{FF2B5EF4-FFF2-40B4-BE49-F238E27FC236}">
                  <a16:creationId xmlns:a16="http://schemas.microsoft.com/office/drawing/2014/main" id="{8CAED5CE-AE25-4108-89B2-9B2D83BCCFD8}"/>
                </a:ext>
              </a:extLst>
            </p:cNvPr>
            <p:cNvSpPr/>
            <p:nvPr/>
          </p:nvSpPr>
          <p:spPr>
            <a:xfrm rot="16200000">
              <a:off x="2990850" y="3101975"/>
              <a:ext cx="1957388" cy="554038"/>
            </a:xfrm>
            <a:custGeom>
              <a:avLst/>
              <a:gdLst>
                <a:gd name="connsiteX0" fmla="*/ 528638 w 1957388"/>
                <a:gd name="connsiteY0" fmla="*/ 469106 h 554831"/>
                <a:gd name="connsiteX1" fmla="*/ 52388 w 1957388"/>
                <a:gd name="connsiteY1" fmla="*/ 469106 h 554831"/>
                <a:gd name="connsiteX2" fmla="*/ 0 w 1957388"/>
                <a:gd name="connsiteY2" fmla="*/ 247650 h 554831"/>
                <a:gd name="connsiteX3" fmla="*/ 564356 w 1957388"/>
                <a:gd name="connsiteY3" fmla="*/ 242887 h 554831"/>
                <a:gd name="connsiteX4" fmla="*/ 1004888 w 1957388"/>
                <a:gd name="connsiteY4" fmla="*/ 245269 h 554831"/>
                <a:gd name="connsiteX5" fmla="*/ 1190625 w 1957388"/>
                <a:gd name="connsiteY5" fmla="*/ 247650 h 554831"/>
                <a:gd name="connsiteX6" fmla="*/ 1519238 w 1957388"/>
                <a:gd name="connsiteY6" fmla="*/ 250031 h 554831"/>
                <a:gd name="connsiteX7" fmla="*/ 1604963 w 1957388"/>
                <a:gd name="connsiteY7" fmla="*/ 245269 h 554831"/>
                <a:gd name="connsiteX8" fmla="*/ 1643063 w 1957388"/>
                <a:gd name="connsiteY8" fmla="*/ 240506 h 554831"/>
                <a:gd name="connsiteX9" fmla="*/ 1676400 w 1957388"/>
                <a:gd name="connsiteY9" fmla="*/ 230981 h 554831"/>
                <a:gd name="connsiteX10" fmla="*/ 1716881 w 1957388"/>
                <a:gd name="connsiteY10" fmla="*/ 216694 h 554831"/>
                <a:gd name="connsiteX11" fmla="*/ 1747838 w 1957388"/>
                <a:gd name="connsiteY11" fmla="*/ 200025 h 554831"/>
                <a:gd name="connsiteX12" fmla="*/ 1776413 w 1957388"/>
                <a:gd name="connsiteY12" fmla="*/ 180975 h 554831"/>
                <a:gd name="connsiteX13" fmla="*/ 1800225 w 1957388"/>
                <a:gd name="connsiteY13" fmla="*/ 157162 h 554831"/>
                <a:gd name="connsiteX14" fmla="*/ 1826419 w 1957388"/>
                <a:gd name="connsiteY14" fmla="*/ 119062 h 554831"/>
                <a:gd name="connsiteX15" fmla="*/ 1876425 w 1957388"/>
                <a:gd name="connsiteY15" fmla="*/ 0 h 554831"/>
                <a:gd name="connsiteX16" fmla="*/ 1957388 w 1957388"/>
                <a:gd name="connsiteY16" fmla="*/ 97631 h 554831"/>
                <a:gd name="connsiteX17" fmla="*/ 1912144 w 1957388"/>
                <a:gd name="connsiteY17" fmla="*/ 204787 h 554831"/>
                <a:gd name="connsiteX18" fmla="*/ 1885950 w 1957388"/>
                <a:gd name="connsiteY18" fmla="*/ 309562 h 554831"/>
                <a:gd name="connsiteX19" fmla="*/ 1859756 w 1957388"/>
                <a:gd name="connsiteY19" fmla="*/ 373856 h 554831"/>
                <a:gd name="connsiteX20" fmla="*/ 1821656 w 1957388"/>
                <a:gd name="connsiteY20" fmla="*/ 447675 h 554831"/>
                <a:gd name="connsiteX21" fmla="*/ 1771650 w 1957388"/>
                <a:gd name="connsiteY21" fmla="*/ 523875 h 554831"/>
                <a:gd name="connsiteX22" fmla="*/ 1750219 w 1957388"/>
                <a:gd name="connsiteY22" fmla="*/ 542925 h 554831"/>
                <a:gd name="connsiteX23" fmla="*/ 1719263 w 1957388"/>
                <a:gd name="connsiteY23" fmla="*/ 554831 h 554831"/>
                <a:gd name="connsiteX24" fmla="*/ 1685925 w 1957388"/>
                <a:gd name="connsiteY24" fmla="*/ 554831 h 554831"/>
                <a:gd name="connsiteX25" fmla="*/ 1654969 w 1957388"/>
                <a:gd name="connsiteY25" fmla="*/ 545306 h 554831"/>
                <a:gd name="connsiteX26" fmla="*/ 1602581 w 1957388"/>
                <a:gd name="connsiteY26" fmla="*/ 523875 h 554831"/>
                <a:gd name="connsiteX27" fmla="*/ 1547813 w 1957388"/>
                <a:gd name="connsiteY27" fmla="*/ 507206 h 554831"/>
                <a:gd name="connsiteX28" fmla="*/ 1478756 w 1957388"/>
                <a:gd name="connsiteY28" fmla="*/ 490537 h 554831"/>
                <a:gd name="connsiteX29" fmla="*/ 1393031 w 1957388"/>
                <a:gd name="connsiteY29" fmla="*/ 476250 h 554831"/>
                <a:gd name="connsiteX30" fmla="*/ 1247775 w 1957388"/>
                <a:gd name="connsiteY30" fmla="*/ 473869 h 554831"/>
                <a:gd name="connsiteX31" fmla="*/ 1069181 w 1957388"/>
                <a:gd name="connsiteY31" fmla="*/ 464344 h 554831"/>
                <a:gd name="connsiteX32" fmla="*/ 528638 w 1957388"/>
                <a:gd name="connsiteY32" fmla="*/ 469106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7388" h="554831">
                  <a:moveTo>
                    <a:pt x="528638" y="469106"/>
                  </a:moveTo>
                  <a:lnTo>
                    <a:pt x="52388" y="469106"/>
                  </a:lnTo>
                  <a:lnTo>
                    <a:pt x="0" y="247650"/>
                  </a:lnTo>
                  <a:lnTo>
                    <a:pt x="564356" y="242887"/>
                  </a:lnTo>
                  <a:lnTo>
                    <a:pt x="1004888" y="245269"/>
                  </a:lnTo>
                  <a:lnTo>
                    <a:pt x="1190625" y="247650"/>
                  </a:lnTo>
                  <a:lnTo>
                    <a:pt x="1519238" y="250031"/>
                  </a:lnTo>
                  <a:lnTo>
                    <a:pt x="1604963" y="245269"/>
                  </a:lnTo>
                  <a:lnTo>
                    <a:pt x="1643063" y="240506"/>
                  </a:lnTo>
                  <a:lnTo>
                    <a:pt x="1676400" y="230981"/>
                  </a:lnTo>
                  <a:lnTo>
                    <a:pt x="1716881" y="216694"/>
                  </a:lnTo>
                  <a:lnTo>
                    <a:pt x="1747838" y="200025"/>
                  </a:lnTo>
                  <a:lnTo>
                    <a:pt x="1776413" y="180975"/>
                  </a:lnTo>
                  <a:lnTo>
                    <a:pt x="1800225" y="157162"/>
                  </a:lnTo>
                  <a:lnTo>
                    <a:pt x="1826419" y="119062"/>
                  </a:lnTo>
                  <a:lnTo>
                    <a:pt x="1876425" y="0"/>
                  </a:lnTo>
                  <a:lnTo>
                    <a:pt x="1957388" y="97631"/>
                  </a:lnTo>
                  <a:lnTo>
                    <a:pt x="1912144" y="204787"/>
                  </a:lnTo>
                  <a:lnTo>
                    <a:pt x="1885950" y="309562"/>
                  </a:lnTo>
                  <a:lnTo>
                    <a:pt x="1859756" y="373856"/>
                  </a:lnTo>
                  <a:lnTo>
                    <a:pt x="1821656" y="447675"/>
                  </a:lnTo>
                  <a:lnTo>
                    <a:pt x="1771650" y="523875"/>
                  </a:lnTo>
                  <a:lnTo>
                    <a:pt x="1750219" y="542925"/>
                  </a:lnTo>
                  <a:lnTo>
                    <a:pt x="1719263" y="554831"/>
                  </a:lnTo>
                  <a:lnTo>
                    <a:pt x="1685925" y="554831"/>
                  </a:lnTo>
                  <a:lnTo>
                    <a:pt x="1654969" y="545306"/>
                  </a:lnTo>
                  <a:lnTo>
                    <a:pt x="1602581" y="523875"/>
                  </a:lnTo>
                  <a:lnTo>
                    <a:pt x="1547813" y="507206"/>
                  </a:lnTo>
                  <a:lnTo>
                    <a:pt x="1478756" y="490537"/>
                  </a:lnTo>
                  <a:lnTo>
                    <a:pt x="1393031" y="476250"/>
                  </a:lnTo>
                  <a:lnTo>
                    <a:pt x="1247775" y="473869"/>
                  </a:lnTo>
                  <a:lnTo>
                    <a:pt x="1069181" y="464344"/>
                  </a:lnTo>
                  <a:lnTo>
                    <a:pt x="528638" y="469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089B8EB1-688F-4719-BA7B-5CF9333735C0}"/>
                </a:ext>
              </a:extLst>
            </p:cNvPr>
            <p:cNvSpPr/>
            <p:nvPr/>
          </p:nvSpPr>
          <p:spPr>
            <a:xfrm>
              <a:off x="3346450" y="4087813"/>
              <a:ext cx="1606550" cy="1069975"/>
            </a:xfrm>
            <a:custGeom>
              <a:avLst/>
              <a:gdLst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212057 w 1607442"/>
                <a:gd name="connsiteY26" fmla="*/ 850107 h 1133475"/>
                <a:gd name="connsiteX27" fmla="*/ 1250157 w 1607442"/>
                <a:gd name="connsiteY27" fmla="*/ 469107 h 1133475"/>
                <a:gd name="connsiteX28" fmla="*/ 1262063 w 1607442"/>
                <a:gd name="connsiteY28" fmla="*/ 321469 h 1133475"/>
                <a:gd name="connsiteX29" fmla="*/ 1257300 w 1607442"/>
                <a:gd name="connsiteY29" fmla="*/ 288132 h 1133475"/>
                <a:gd name="connsiteX30" fmla="*/ 1247775 w 1607442"/>
                <a:gd name="connsiteY30" fmla="*/ 269082 h 1133475"/>
                <a:gd name="connsiteX31" fmla="*/ 1228725 w 1607442"/>
                <a:gd name="connsiteY31" fmla="*/ 254794 h 1133475"/>
                <a:gd name="connsiteX32" fmla="*/ 1190625 w 1607442"/>
                <a:gd name="connsiteY32" fmla="*/ 250032 h 1133475"/>
                <a:gd name="connsiteX33" fmla="*/ 1119188 w 1607442"/>
                <a:gd name="connsiteY33" fmla="*/ 266700 h 1133475"/>
                <a:gd name="connsiteX34" fmla="*/ 733425 w 1607442"/>
                <a:gd name="connsiteY34" fmla="*/ 357188 h 1133475"/>
                <a:gd name="connsiteX35" fmla="*/ 478632 w 1607442"/>
                <a:gd name="connsiteY35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195257 w 1607442"/>
                <a:gd name="connsiteY26" fmla="*/ 1053306 h 1133475"/>
                <a:gd name="connsiteX27" fmla="*/ 1212057 w 1607442"/>
                <a:gd name="connsiteY27" fmla="*/ 850107 h 1133475"/>
                <a:gd name="connsiteX28" fmla="*/ 1250157 w 1607442"/>
                <a:gd name="connsiteY28" fmla="*/ 469107 h 1133475"/>
                <a:gd name="connsiteX29" fmla="*/ 1262063 w 1607442"/>
                <a:gd name="connsiteY29" fmla="*/ 321469 h 1133475"/>
                <a:gd name="connsiteX30" fmla="*/ 1257300 w 1607442"/>
                <a:gd name="connsiteY30" fmla="*/ 288132 h 1133475"/>
                <a:gd name="connsiteX31" fmla="*/ 1247775 w 1607442"/>
                <a:gd name="connsiteY31" fmla="*/ 269082 h 1133475"/>
                <a:gd name="connsiteX32" fmla="*/ 1228725 w 1607442"/>
                <a:gd name="connsiteY32" fmla="*/ 254794 h 1133475"/>
                <a:gd name="connsiteX33" fmla="*/ 1190625 w 1607442"/>
                <a:gd name="connsiteY33" fmla="*/ 250032 h 1133475"/>
                <a:gd name="connsiteX34" fmla="*/ 1119188 w 1607442"/>
                <a:gd name="connsiteY34" fmla="*/ 266700 h 1133475"/>
                <a:gd name="connsiteX35" fmla="*/ 733425 w 1607442"/>
                <a:gd name="connsiteY35" fmla="*/ 357188 h 1133475"/>
                <a:gd name="connsiteX36" fmla="*/ 478632 w 1607442"/>
                <a:gd name="connsiteY36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78715 w 1607442"/>
                <a:gd name="connsiteY24" fmla="*/ 1069975 h 1133475"/>
                <a:gd name="connsiteX25" fmla="*/ 1366838 w 1607442"/>
                <a:gd name="connsiteY25" fmla="*/ 1133475 h 1133475"/>
                <a:gd name="connsiteX26" fmla="*/ 1188244 w 1607442"/>
                <a:gd name="connsiteY26" fmla="*/ 1121569 h 1133475"/>
                <a:gd name="connsiteX27" fmla="*/ 1195257 w 1607442"/>
                <a:gd name="connsiteY27" fmla="*/ 1053306 h 1133475"/>
                <a:gd name="connsiteX28" fmla="*/ 1212057 w 1607442"/>
                <a:gd name="connsiteY28" fmla="*/ 850107 h 1133475"/>
                <a:gd name="connsiteX29" fmla="*/ 1250157 w 1607442"/>
                <a:gd name="connsiteY29" fmla="*/ 469107 h 1133475"/>
                <a:gd name="connsiteX30" fmla="*/ 1262063 w 1607442"/>
                <a:gd name="connsiteY30" fmla="*/ 321469 h 1133475"/>
                <a:gd name="connsiteX31" fmla="*/ 1257300 w 1607442"/>
                <a:gd name="connsiteY31" fmla="*/ 288132 h 1133475"/>
                <a:gd name="connsiteX32" fmla="*/ 1247775 w 1607442"/>
                <a:gd name="connsiteY32" fmla="*/ 269082 h 1133475"/>
                <a:gd name="connsiteX33" fmla="*/ 1228725 w 1607442"/>
                <a:gd name="connsiteY33" fmla="*/ 254794 h 1133475"/>
                <a:gd name="connsiteX34" fmla="*/ 1190625 w 1607442"/>
                <a:gd name="connsiteY34" fmla="*/ 250032 h 1133475"/>
                <a:gd name="connsiteX35" fmla="*/ 1119188 w 1607442"/>
                <a:gd name="connsiteY35" fmla="*/ 266700 h 1133475"/>
                <a:gd name="connsiteX36" fmla="*/ 733425 w 1607442"/>
                <a:gd name="connsiteY36" fmla="*/ 357188 h 1133475"/>
                <a:gd name="connsiteX37" fmla="*/ 478632 w 1607442"/>
                <a:gd name="connsiteY37" fmla="*/ 414338 h 1133475"/>
                <a:gd name="connsiteX0" fmla="*/ 478632 w 1607442"/>
                <a:gd name="connsiteY0" fmla="*/ 414338 h 1121569"/>
                <a:gd name="connsiteX1" fmla="*/ 104775 w 1607442"/>
                <a:gd name="connsiteY1" fmla="*/ 490538 h 1121569"/>
                <a:gd name="connsiteX2" fmla="*/ 0 w 1607442"/>
                <a:gd name="connsiteY2" fmla="*/ 316707 h 1121569"/>
                <a:gd name="connsiteX3" fmla="*/ 254794 w 1607442"/>
                <a:gd name="connsiteY3" fmla="*/ 276225 h 1121569"/>
                <a:gd name="connsiteX4" fmla="*/ 592932 w 1607442"/>
                <a:gd name="connsiteY4" fmla="*/ 207169 h 1121569"/>
                <a:gd name="connsiteX5" fmla="*/ 828675 w 1607442"/>
                <a:gd name="connsiteY5" fmla="*/ 161925 h 1121569"/>
                <a:gd name="connsiteX6" fmla="*/ 1176338 w 1607442"/>
                <a:gd name="connsiteY6" fmla="*/ 73819 h 1121569"/>
                <a:gd name="connsiteX7" fmla="*/ 1195388 w 1607442"/>
                <a:gd name="connsiteY7" fmla="*/ 52388 h 1121569"/>
                <a:gd name="connsiteX8" fmla="*/ 1219200 w 1607442"/>
                <a:gd name="connsiteY8" fmla="*/ 30957 h 1121569"/>
                <a:gd name="connsiteX9" fmla="*/ 1254919 w 1607442"/>
                <a:gd name="connsiteY9" fmla="*/ 9525 h 1121569"/>
                <a:gd name="connsiteX10" fmla="*/ 1297782 w 1607442"/>
                <a:gd name="connsiteY10" fmla="*/ 0 h 1121569"/>
                <a:gd name="connsiteX11" fmla="*/ 1328738 w 1607442"/>
                <a:gd name="connsiteY11" fmla="*/ 4763 h 1121569"/>
                <a:gd name="connsiteX12" fmla="*/ 1362075 w 1607442"/>
                <a:gd name="connsiteY12" fmla="*/ 23813 h 1121569"/>
                <a:gd name="connsiteX13" fmla="*/ 1445419 w 1607442"/>
                <a:gd name="connsiteY13" fmla="*/ 85725 h 1121569"/>
                <a:gd name="connsiteX14" fmla="*/ 1535907 w 1607442"/>
                <a:gd name="connsiteY14" fmla="*/ 152400 h 1121569"/>
                <a:gd name="connsiteX15" fmla="*/ 1574007 w 1607442"/>
                <a:gd name="connsiteY15" fmla="*/ 183357 h 1121569"/>
                <a:gd name="connsiteX16" fmla="*/ 1597819 w 1607442"/>
                <a:gd name="connsiteY16" fmla="*/ 211932 h 1121569"/>
                <a:gd name="connsiteX17" fmla="*/ 1604963 w 1607442"/>
                <a:gd name="connsiteY17" fmla="*/ 233363 h 1121569"/>
                <a:gd name="connsiteX18" fmla="*/ 1607344 w 1607442"/>
                <a:gd name="connsiteY18" fmla="*/ 254794 h 1121569"/>
                <a:gd name="connsiteX19" fmla="*/ 1600200 w 1607442"/>
                <a:gd name="connsiteY19" fmla="*/ 295275 h 1121569"/>
                <a:gd name="connsiteX20" fmla="*/ 1583532 w 1607442"/>
                <a:gd name="connsiteY20" fmla="*/ 323850 h 1121569"/>
                <a:gd name="connsiteX21" fmla="*/ 1557338 w 1607442"/>
                <a:gd name="connsiteY21" fmla="*/ 357188 h 1121569"/>
                <a:gd name="connsiteX22" fmla="*/ 1528763 w 1607442"/>
                <a:gd name="connsiteY22" fmla="*/ 385763 h 1121569"/>
                <a:gd name="connsiteX23" fmla="*/ 1478757 w 1607442"/>
                <a:gd name="connsiteY23" fmla="*/ 626269 h 1121569"/>
                <a:gd name="connsiteX24" fmla="*/ 1378715 w 1607442"/>
                <a:gd name="connsiteY24" fmla="*/ 1069975 h 1121569"/>
                <a:gd name="connsiteX25" fmla="*/ 1188244 w 1607442"/>
                <a:gd name="connsiteY25" fmla="*/ 1121569 h 1121569"/>
                <a:gd name="connsiteX26" fmla="*/ 1195257 w 1607442"/>
                <a:gd name="connsiteY26" fmla="*/ 1053306 h 1121569"/>
                <a:gd name="connsiteX27" fmla="*/ 1212057 w 1607442"/>
                <a:gd name="connsiteY27" fmla="*/ 850107 h 1121569"/>
                <a:gd name="connsiteX28" fmla="*/ 1250157 w 1607442"/>
                <a:gd name="connsiteY28" fmla="*/ 469107 h 1121569"/>
                <a:gd name="connsiteX29" fmla="*/ 1262063 w 1607442"/>
                <a:gd name="connsiteY29" fmla="*/ 321469 h 1121569"/>
                <a:gd name="connsiteX30" fmla="*/ 1257300 w 1607442"/>
                <a:gd name="connsiteY30" fmla="*/ 288132 h 1121569"/>
                <a:gd name="connsiteX31" fmla="*/ 1247775 w 1607442"/>
                <a:gd name="connsiteY31" fmla="*/ 269082 h 1121569"/>
                <a:gd name="connsiteX32" fmla="*/ 1228725 w 1607442"/>
                <a:gd name="connsiteY32" fmla="*/ 254794 h 1121569"/>
                <a:gd name="connsiteX33" fmla="*/ 1190625 w 1607442"/>
                <a:gd name="connsiteY33" fmla="*/ 250032 h 1121569"/>
                <a:gd name="connsiteX34" fmla="*/ 1119188 w 1607442"/>
                <a:gd name="connsiteY34" fmla="*/ 266700 h 1121569"/>
                <a:gd name="connsiteX35" fmla="*/ 733425 w 1607442"/>
                <a:gd name="connsiteY35" fmla="*/ 357188 h 1121569"/>
                <a:gd name="connsiteX36" fmla="*/ 478632 w 1607442"/>
                <a:gd name="connsiteY36" fmla="*/ 414338 h 1121569"/>
                <a:gd name="connsiteX0" fmla="*/ 478632 w 1607442"/>
                <a:gd name="connsiteY0" fmla="*/ 414338 h 1069975"/>
                <a:gd name="connsiteX1" fmla="*/ 104775 w 1607442"/>
                <a:gd name="connsiteY1" fmla="*/ 490538 h 1069975"/>
                <a:gd name="connsiteX2" fmla="*/ 0 w 1607442"/>
                <a:gd name="connsiteY2" fmla="*/ 316707 h 1069975"/>
                <a:gd name="connsiteX3" fmla="*/ 254794 w 1607442"/>
                <a:gd name="connsiteY3" fmla="*/ 276225 h 1069975"/>
                <a:gd name="connsiteX4" fmla="*/ 592932 w 1607442"/>
                <a:gd name="connsiteY4" fmla="*/ 207169 h 1069975"/>
                <a:gd name="connsiteX5" fmla="*/ 828675 w 1607442"/>
                <a:gd name="connsiteY5" fmla="*/ 161925 h 1069975"/>
                <a:gd name="connsiteX6" fmla="*/ 1176338 w 1607442"/>
                <a:gd name="connsiteY6" fmla="*/ 73819 h 1069975"/>
                <a:gd name="connsiteX7" fmla="*/ 1195388 w 1607442"/>
                <a:gd name="connsiteY7" fmla="*/ 52388 h 1069975"/>
                <a:gd name="connsiteX8" fmla="*/ 1219200 w 1607442"/>
                <a:gd name="connsiteY8" fmla="*/ 30957 h 1069975"/>
                <a:gd name="connsiteX9" fmla="*/ 1254919 w 1607442"/>
                <a:gd name="connsiteY9" fmla="*/ 9525 h 1069975"/>
                <a:gd name="connsiteX10" fmla="*/ 1297782 w 1607442"/>
                <a:gd name="connsiteY10" fmla="*/ 0 h 1069975"/>
                <a:gd name="connsiteX11" fmla="*/ 1328738 w 1607442"/>
                <a:gd name="connsiteY11" fmla="*/ 4763 h 1069975"/>
                <a:gd name="connsiteX12" fmla="*/ 1362075 w 1607442"/>
                <a:gd name="connsiteY12" fmla="*/ 23813 h 1069975"/>
                <a:gd name="connsiteX13" fmla="*/ 1445419 w 1607442"/>
                <a:gd name="connsiteY13" fmla="*/ 85725 h 1069975"/>
                <a:gd name="connsiteX14" fmla="*/ 1535907 w 1607442"/>
                <a:gd name="connsiteY14" fmla="*/ 152400 h 1069975"/>
                <a:gd name="connsiteX15" fmla="*/ 1574007 w 1607442"/>
                <a:gd name="connsiteY15" fmla="*/ 183357 h 1069975"/>
                <a:gd name="connsiteX16" fmla="*/ 1597819 w 1607442"/>
                <a:gd name="connsiteY16" fmla="*/ 211932 h 1069975"/>
                <a:gd name="connsiteX17" fmla="*/ 1604963 w 1607442"/>
                <a:gd name="connsiteY17" fmla="*/ 233363 h 1069975"/>
                <a:gd name="connsiteX18" fmla="*/ 1607344 w 1607442"/>
                <a:gd name="connsiteY18" fmla="*/ 254794 h 1069975"/>
                <a:gd name="connsiteX19" fmla="*/ 1600200 w 1607442"/>
                <a:gd name="connsiteY19" fmla="*/ 295275 h 1069975"/>
                <a:gd name="connsiteX20" fmla="*/ 1583532 w 1607442"/>
                <a:gd name="connsiteY20" fmla="*/ 323850 h 1069975"/>
                <a:gd name="connsiteX21" fmla="*/ 1557338 w 1607442"/>
                <a:gd name="connsiteY21" fmla="*/ 357188 h 1069975"/>
                <a:gd name="connsiteX22" fmla="*/ 1528763 w 1607442"/>
                <a:gd name="connsiteY22" fmla="*/ 385763 h 1069975"/>
                <a:gd name="connsiteX23" fmla="*/ 1478757 w 1607442"/>
                <a:gd name="connsiteY23" fmla="*/ 626269 h 1069975"/>
                <a:gd name="connsiteX24" fmla="*/ 1378715 w 1607442"/>
                <a:gd name="connsiteY24" fmla="*/ 1069975 h 1069975"/>
                <a:gd name="connsiteX25" fmla="*/ 1195257 w 1607442"/>
                <a:gd name="connsiteY25" fmla="*/ 1053306 h 1069975"/>
                <a:gd name="connsiteX26" fmla="*/ 1212057 w 1607442"/>
                <a:gd name="connsiteY26" fmla="*/ 850107 h 1069975"/>
                <a:gd name="connsiteX27" fmla="*/ 1250157 w 1607442"/>
                <a:gd name="connsiteY27" fmla="*/ 469107 h 1069975"/>
                <a:gd name="connsiteX28" fmla="*/ 1262063 w 1607442"/>
                <a:gd name="connsiteY28" fmla="*/ 321469 h 1069975"/>
                <a:gd name="connsiteX29" fmla="*/ 1257300 w 1607442"/>
                <a:gd name="connsiteY29" fmla="*/ 288132 h 1069975"/>
                <a:gd name="connsiteX30" fmla="*/ 1247775 w 1607442"/>
                <a:gd name="connsiteY30" fmla="*/ 269082 h 1069975"/>
                <a:gd name="connsiteX31" fmla="*/ 1228725 w 1607442"/>
                <a:gd name="connsiteY31" fmla="*/ 254794 h 1069975"/>
                <a:gd name="connsiteX32" fmla="*/ 1190625 w 1607442"/>
                <a:gd name="connsiteY32" fmla="*/ 250032 h 1069975"/>
                <a:gd name="connsiteX33" fmla="*/ 1119188 w 1607442"/>
                <a:gd name="connsiteY33" fmla="*/ 266700 h 1069975"/>
                <a:gd name="connsiteX34" fmla="*/ 733425 w 1607442"/>
                <a:gd name="connsiteY34" fmla="*/ 357188 h 1069975"/>
                <a:gd name="connsiteX35" fmla="*/ 478632 w 1607442"/>
                <a:gd name="connsiteY35" fmla="*/ 414338 h 106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7442" h="1069975">
                  <a:moveTo>
                    <a:pt x="478632" y="414338"/>
                  </a:moveTo>
                  <a:lnTo>
                    <a:pt x="104775" y="490538"/>
                  </a:lnTo>
                  <a:lnTo>
                    <a:pt x="0" y="316707"/>
                  </a:lnTo>
                  <a:lnTo>
                    <a:pt x="254794" y="276225"/>
                  </a:lnTo>
                  <a:lnTo>
                    <a:pt x="592932" y="207169"/>
                  </a:lnTo>
                  <a:lnTo>
                    <a:pt x="828675" y="161925"/>
                  </a:lnTo>
                  <a:lnTo>
                    <a:pt x="1176338" y="73819"/>
                  </a:lnTo>
                  <a:lnTo>
                    <a:pt x="1195388" y="52388"/>
                  </a:lnTo>
                  <a:lnTo>
                    <a:pt x="1219200" y="30957"/>
                  </a:lnTo>
                  <a:lnTo>
                    <a:pt x="1254919" y="9525"/>
                  </a:lnTo>
                  <a:lnTo>
                    <a:pt x="1297782" y="0"/>
                  </a:lnTo>
                  <a:lnTo>
                    <a:pt x="1328738" y="4763"/>
                  </a:lnTo>
                  <a:lnTo>
                    <a:pt x="1362075" y="23813"/>
                  </a:lnTo>
                  <a:lnTo>
                    <a:pt x="1445419" y="85725"/>
                  </a:lnTo>
                  <a:lnTo>
                    <a:pt x="1535907" y="152400"/>
                  </a:lnTo>
                  <a:lnTo>
                    <a:pt x="1574007" y="183357"/>
                  </a:lnTo>
                  <a:lnTo>
                    <a:pt x="1597819" y="211932"/>
                  </a:lnTo>
                  <a:lnTo>
                    <a:pt x="1604963" y="233363"/>
                  </a:lnTo>
                  <a:cubicBezTo>
                    <a:pt x="1607442" y="253201"/>
                    <a:pt x="1607344" y="246014"/>
                    <a:pt x="1607344" y="254794"/>
                  </a:cubicBezTo>
                  <a:lnTo>
                    <a:pt x="1600200" y="295275"/>
                  </a:lnTo>
                  <a:lnTo>
                    <a:pt x="1583532" y="323850"/>
                  </a:lnTo>
                  <a:lnTo>
                    <a:pt x="1557338" y="357188"/>
                  </a:lnTo>
                  <a:lnTo>
                    <a:pt x="1528763" y="385763"/>
                  </a:lnTo>
                  <a:lnTo>
                    <a:pt x="1478757" y="626269"/>
                  </a:lnTo>
                  <a:lnTo>
                    <a:pt x="1378715" y="1069975"/>
                  </a:lnTo>
                  <a:lnTo>
                    <a:pt x="1195257" y="1053306"/>
                  </a:lnTo>
                  <a:lnTo>
                    <a:pt x="1212057" y="850107"/>
                  </a:lnTo>
                  <a:lnTo>
                    <a:pt x="1250157" y="469107"/>
                  </a:lnTo>
                  <a:lnTo>
                    <a:pt x="1262063" y="321469"/>
                  </a:lnTo>
                  <a:lnTo>
                    <a:pt x="1257300" y="288132"/>
                  </a:lnTo>
                  <a:lnTo>
                    <a:pt x="1247775" y="269082"/>
                  </a:lnTo>
                  <a:lnTo>
                    <a:pt x="1228725" y="254794"/>
                  </a:lnTo>
                  <a:lnTo>
                    <a:pt x="1190625" y="250032"/>
                  </a:lnTo>
                  <a:lnTo>
                    <a:pt x="1119188" y="266700"/>
                  </a:lnTo>
                  <a:lnTo>
                    <a:pt x="733425" y="357188"/>
                  </a:lnTo>
                  <a:lnTo>
                    <a:pt x="478632" y="4143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0A8AA14C-554B-4CD8-9F3D-81D975F1B546}"/>
                </a:ext>
              </a:extLst>
            </p:cNvPr>
            <p:cNvSpPr/>
            <p:nvPr/>
          </p:nvSpPr>
          <p:spPr>
            <a:xfrm>
              <a:off x="3551238" y="5116513"/>
              <a:ext cx="1230312" cy="381000"/>
            </a:xfrm>
            <a:custGeom>
              <a:avLst/>
              <a:gdLst>
                <a:gd name="connsiteX0" fmla="*/ 433387 w 1231106"/>
                <a:gd name="connsiteY0" fmla="*/ 297657 h 381000"/>
                <a:gd name="connsiteX1" fmla="*/ 33337 w 1231106"/>
                <a:gd name="connsiteY1" fmla="*/ 381000 h 381000"/>
                <a:gd name="connsiteX2" fmla="*/ 0 w 1231106"/>
                <a:gd name="connsiteY2" fmla="*/ 240507 h 381000"/>
                <a:gd name="connsiteX3" fmla="*/ 328612 w 1231106"/>
                <a:gd name="connsiteY3" fmla="*/ 161925 h 381000"/>
                <a:gd name="connsiteX4" fmla="*/ 585787 w 1231106"/>
                <a:gd name="connsiteY4" fmla="*/ 92869 h 381000"/>
                <a:gd name="connsiteX5" fmla="*/ 828675 w 1231106"/>
                <a:gd name="connsiteY5" fmla="*/ 38100 h 381000"/>
                <a:gd name="connsiteX6" fmla="*/ 1002506 w 1231106"/>
                <a:gd name="connsiteY6" fmla="*/ 0 h 381000"/>
                <a:gd name="connsiteX7" fmla="*/ 1181100 w 1231106"/>
                <a:gd name="connsiteY7" fmla="*/ 4763 h 381000"/>
                <a:gd name="connsiteX8" fmla="*/ 1212056 w 1231106"/>
                <a:gd name="connsiteY8" fmla="*/ 69057 h 381000"/>
                <a:gd name="connsiteX9" fmla="*/ 1228725 w 1231106"/>
                <a:gd name="connsiteY9" fmla="*/ 111919 h 381000"/>
                <a:gd name="connsiteX10" fmla="*/ 1231106 w 1231106"/>
                <a:gd name="connsiteY10" fmla="*/ 133350 h 381000"/>
                <a:gd name="connsiteX11" fmla="*/ 1226344 w 1231106"/>
                <a:gd name="connsiteY11" fmla="*/ 164307 h 381000"/>
                <a:gd name="connsiteX12" fmla="*/ 1212056 w 1231106"/>
                <a:gd name="connsiteY12" fmla="*/ 188119 h 381000"/>
                <a:gd name="connsiteX13" fmla="*/ 1183481 w 1231106"/>
                <a:gd name="connsiteY13" fmla="*/ 207169 h 381000"/>
                <a:gd name="connsiteX14" fmla="*/ 1147762 w 1231106"/>
                <a:gd name="connsiteY14" fmla="*/ 216694 h 381000"/>
                <a:gd name="connsiteX15" fmla="*/ 1073944 w 1231106"/>
                <a:gd name="connsiteY15" fmla="*/ 223838 h 381000"/>
                <a:gd name="connsiteX16" fmla="*/ 959644 w 1231106"/>
                <a:gd name="connsiteY16" fmla="*/ 230982 h 381000"/>
                <a:gd name="connsiteX17" fmla="*/ 804862 w 1231106"/>
                <a:gd name="connsiteY17" fmla="*/ 242888 h 381000"/>
                <a:gd name="connsiteX18" fmla="*/ 433387 w 1231106"/>
                <a:gd name="connsiteY18" fmla="*/ 2976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106" h="381000">
                  <a:moveTo>
                    <a:pt x="433387" y="297657"/>
                  </a:moveTo>
                  <a:lnTo>
                    <a:pt x="33337" y="381000"/>
                  </a:lnTo>
                  <a:lnTo>
                    <a:pt x="0" y="240507"/>
                  </a:lnTo>
                  <a:lnTo>
                    <a:pt x="328612" y="161925"/>
                  </a:lnTo>
                  <a:lnTo>
                    <a:pt x="585787" y="92869"/>
                  </a:lnTo>
                  <a:lnTo>
                    <a:pt x="828675" y="38100"/>
                  </a:lnTo>
                  <a:lnTo>
                    <a:pt x="1002506" y="0"/>
                  </a:lnTo>
                  <a:lnTo>
                    <a:pt x="1181100" y="4763"/>
                  </a:lnTo>
                  <a:lnTo>
                    <a:pt x="1212056" y="69057"/>
                  </a:lnTo>
                  <a:lnTo>
                    <a:pt x="1228725" y="111919"/>
                  </a:lnTo>
                  <a:lnTo>
                    <a:pt x="1231106" y="133350"/>
                  </a:lnTo>
                  <a:lnTo>
                    <a:pt x="1226344" y="164307"/>
                  </a:lnTo>
                  <a:lnTo>
                    <a:pt x="1212056" y="188119"/>
                  </a:lnTo>
                  <a:lnTo>
                    <a:pt x="1183481" y="207169"/>
                  </a:lnTo>
                  <a:lnTo>
                    <a:pt x="1147762" y="216694"/>
                  </a:lnTo>
                  <a:lnTo>
                    <a:pt x="1073944" y="223838"/>
                  </a:lnTo>
                  <a:lnTo>
                    <a:pt x="959644" y="230982"/>
                  </a:lnTo>
                  <a:lnTo>
                    <a:pt x="804862" y="242888"/>
                  </a:lnTo>
                  <a:lnTo>
                    <a:pt x="433387" y="2976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CE43405-4752-4CA0-9B5A-93DD46006B9C}"/>
                </a:ext>
              </a:extLst>
            </p:cNvPr>
            <p:cNvSpPr/>
            <p:nvPr/>
          </p:nvSpPr>
          <p:spPr>
            <a:xfrm>
              <a:off x="5019675" y="2305050"/>
              <a:ext cx="1909763" cy="452438"/>
            </a:xfrm>
            <a:custGeom>
              <a:avLst/>
              <a:gdLst>
                <a:gd name="connsiteX0" fmla="*/ 1057275 w 1909972"/>
                <a:gd name="connsiteY0" fmla="*/ 304800 h 452438"/>
                <a:gd name="connsiteX1" fmla="*/ 664369 w 1909972"/>
                <a:gd name="connsiteY1" fmla="*/ 383381 h 452438"/>
                <a:gd name="connsiteX2" fmla="*/ 302419 w 1909972"/>
                <a:gd name="connsiteY2" fmla="*/ 452438 h 452438"/>
                <a:gd name="connsiteX3" fmla="*/ 276225 w 1909972"/>
                <a:gd name="connsiteY3" fmla="*/ 450056 h 452438"/>
                <a:gd name="connsiteX4" fmla="*/ 247650 w 1909972"/>
                <a:gd name="connsiteY4" fmla="*/ 442913 h 452438"/>
                <a:gd name="connsiteX5" fmla="*/ 221456 w 1909972"/>
                <a:gd name="connsiteY5" fmla="*/ 431006 h 452438"/>
                <a:gd name="connsiteX6" fmla="*/ 190500 w 1909972"/>
                <a:gd name="connsiteY6" fmla="*/ 409575 h 452438"/>
                <a:gd name="connsiteX7" fmla="*/ 138113 w 1909972"/>
                <a:gd name="connsiteY7" fmla="*/ 359569 h 452438"/>
                <a:gd name="connsiteX8" fmla="*/ 95250 w 1909972"/>
                <a:gd name="connsiteY8" fmla="*/ 311944 h 452438"/>
                <a:gd name="connsiteX9" fmla="*/ 57150 w 1909972"/>
                <a:gd name="connsiteY9" fmla="*/ 261938 h 452438"/>
                <a:gd name="connsiteX10" fmla="*/ 21431 w 1909972"/>
                <a:gd name="connsiteY10" fmla="*/ 204788 h 452438"/>
                <a:gd name="connsiteX11" fmla="*/ 0 w 1909972"/>
                <a:gd name="connsiteY11" fmla="*/ 166688 h 452438"/>
                <a:gd name="connsiteX12" fmla="*/ 0 w 1909972"/>
                <a:gd name="connsiteY12" fmla="*/ 145256 h 452438"/>
                <a:gd name="connsiteX13" fmla="*/ 4763 w 1909972"/>
                <a:gd name="connsiteY13" fmla="*/ 130969 h 452438"/>
                <a:gd name="connsiteX14" fmla="*/ 14288 w 1909972"/>
                <a:gd name="connsiteY14" fmla="*/ 121444 h 452438"/>
                <a:gd name="connsiteX15" fmla="*/ 35719 w 1909972"/>
                <a:gd name="connsiteY15" fmla="*/ 123825 h 452438"/>
                <a:gd name="connsiteX16" fmla="*/ 61913 w 1909972"/>
                <a:gd name="connsiteY16" fmla="*/ 140494 h 452438"/>
                <a:gd name="connsiteX17" fmla="*/ 133350 w 1909972"/>
                <a:gd name="connsiteY17" fmla="*/ 195263 h 452438"/>
                <a:gd name="connsiteX18" fmla="*/ 192881 w 1909972"/>
                <a:gd name="connsiteY18" fmla="*/ 230981 h 452438"/>
                <a:gd name="connsiteX19" fmla="*/ 245269 w 1909972"/>
                <a:gd name="connsiteY19" fmla="*/ 257175 h 452438"/>
                <a:gd name="connsiteX20" fmla="*/ 290513 w 1909972"/>
                <a:gd name="connsiteY20" fmla="*/ 271463 h 452438"/>
                <a:gd name="connsiteX21" fmla="*/ 345281 w 1909972"/>
                <a:gd name="connsiteY21" fmla="*/ 266700 h 452438"/>
                <a:gd name="connsiteX22" fmla="*/ 559594 w 1909972"/>
                <a:gd name="connsiteY22" fmla="*/ 230981 h 452438"/>
                <a:gd name="connsiteX23" fmla="*/ 835819 w 1909972"/>
                <a:gd name="connsiteY23" fmla="*/ 183356 h 452438"/>
                <a:gd name="connsiteX24" fmla="*/ 1033463 w 1909972"/>
                <a:gd name="connsiteY24" fmla="*/ 135731 h 452438"/>
                <a:gd name="connsiteX25" fmla="*/ 1419225 w 1909972"/>
                <a:gd name="connsiteY25" fmla="*/ 71438 h 452438"/>
                <a:gd name="connsiteX26" fmla="*/ 1485900 w 1909972"/>
                <a:gd name="connsiteY26" fmla="*/ 42863 h 452438"/>
                <a:gd name="connsiteX27" fmla="*/ 1576388 w 1909972"/>
                <a:gd name="connsiteY27" fmla="*/ 0 h 452438"/>
                <a:gd name="connsiteX28" fmla="*/ 1631156 w 1909972"/>
                <a:gd name="connsiteY28" fmla="*/ 14288 h 452438"/>
                <a:gd name="connsiteX29" fmla="*/ 1733550 w 1909972"/>
                <a:gd name="connsiteY29" fmla="*/ 47625 h 452438"/>
                <a:gd name="connsiteX30" fmla="*/ 1793081 w 1909972"/>
                <a:gd name="connsiteY30" fmla="*/ 69056 h 452438"/>
                <a:gd name="connsiteX31" fmla="*/ 1843088 w 1909972"/>
                <a:gd name="connsiteY31" fmla="*/ 83344 h 452438"/>
                <a:gd name="connsiteX32" fmla="*/ 1871663 w 1909972"/>
                <a:gd name="connsiteY32" fmla="*/ 97631 h 452438"/>
                <a:gd name="connsiteX33" fmla="*/ 1890713 w 1909972"/>
                <a:gd name="connsiteY33" fmla="*/ 111919 h 452438"/>
                <a:gd name="connsiteX34" fmla="*/ 1902619 w 1909972"/>
                <a:gd name="connsiteY34" fmla="*/ 130969 h 452438"/>
                <a:gd name="connsiteX35" fmla="*/ 1909763 w 1909972"/>
                <a:gd name="connsiteY35" fmla="*/ 159544 h 452438"/>
                <a:gd name="connsiteX36" fmla="*/ 1905000 w 1909972"/>
                <a:gd name="connsiteY36" fmla="*/ 185738 h 452438"/>
                <a:gd name="connsiteX37" fmla="*/ 1897856 w 1909972"/>
                <a:gd name="connsiteY37" fmla="*/ 209550 h 452438"/>
                <a:gd name="connsiteX38" fmla="*/ 1885950 w 1909972"/>
                <a:gd name="connsiteY38" fmla="*/ 219075 h 452438"/>
                <a:gd name="connsiteX39" fmla="*/ 1869281 w 1909972"/>
                <a:gd name="connsiteY39" fmla="*/ 228600 h 452438"/>
                <a:gd name="connsiteX40" fmla="*/ 1824038 w 1909972"/>
                <a:gd name="connsiteY40" fmla="*/ 230981 h 452438"/>
                <a:gd name="connsiteX41" fmla="*/ 1716881 w 1909972"/>
                <a:gd name="connsiteY41" fmla="*/ 223838 h 452438"/>
                <a:gd name="connsiteX42" fmla="*/ 1612106 w 1909972"/>
                <a:gd name="connsiteY42" fmla="*/ 230981 h 452438"/>
                <a:gd name="connsiteX43" fmla="*/ 1454944 w 1909972"/>
                <a:gd name="connsiteY43" fmla="*/ 242888 h 452438"/>
                <a:gd name="connsiteX44" fmla="*/ 1266825 w 1909972"/>
                <a:gd name="connsiteY44" fmla="*/ 271463 h 452438"/>
                <a:gd name="connsiteX45" fmla="*/ 1057275 w 1909972"/>
                <a:gd name="connsiteY45" fmla="*/ 30480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972" h="452438">
                  <a:moveTo>
                    <a:pt x="1057275" y="304800"/>
                  </a:moveTo>
                  <a:lnTo>
                    <a:pt x="664369" y="383381"/>
                  </a:lnTo>
                  <a:lnTo>
                    <a:pt x="302419" y="452438"/>
                  </a:lnTo>
                  <a:lnTo>
                    <a:pt x="276225" y="450056"/>
                  </a:lnTo>
                  <a:lnTo>
                    <a:pt x="247650" y="442913"/>
                  </a:lnTo>
                  <a:lnTo>
                    <a:pt x="221456" y="431006"/>
                  </a:lnTo>
                  <a:lnTo>
                    <a:pt x="190500" y="409575"/>
                  </a:lnTo>
                  <a:lnTo>
                    <a:pt x="138113" y="359569"/>
                  </a:lnTo>
                  <a:lnTo>
                    <a:pt x="95250" y="311944"/>
                  </a:lnTo>
                  <a:lnTo>
                    <a:pt x="57150" y="261938"/>
                  </a:lnTo>
                  <a:lnTo>
                    <a:pt x="21431" y="204788"/>
                  </a:lnTo>
                  <a:lnTo>
                    <a:pt x="0" y="166688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14288" y="121444"/>
                  </a:lnTo>
                  <a:lnTo>
                    <a:pt x="35719" y="123825"/>
                  </a:lnTo>
                  <a:lnTo>
                    <a:pt x="61913" y="140494"/>
                  </a:lnTo>
                  <a:lnTo>
                    <a:pt x="133350" y="195263"/>
                  </a:lnTo>
                  <a:lnTo>
                    <a:pt x="192881" y="230981"/>
                  </a:lnTo>
                  <a:lnTo>
                    <a:pt x="245269" y="257175"/>
                  </a:lnTo>
                  <a:lnTo>
                    <a:pt x="290513" y="271463"/>
                  </a:lnTo>
                  <a:lnTo>
                    <a:pt x="345281" y="266700"/>
                  </a:lnTo>
                  <a:lnTo>
                    <a:pt x="559594" y="230981"/>
                  </a:lnTo>
                  <a:lnTo>
                    <a:pt x="835819" y="183356"/>
                  </a:lnTo>
                  <a:lnTo>
                    <a:pt x="1033463" y="135731"/>
                  </a:lnTo>
                  <a:lnTo>
                    <a:pt x="1419225" y="71438"/>
                  </a:lnTo>
                  <a:lnTo>
                    <a:pt x="1485900" y="42863"/>
                  </a:lnTo>
                  <a:lnTo>
                    <a:pt x="1576388" y="0"/>
                  </a:lnTo>
                  <a:lnTo>
                    <a:pt x="1631156" y="14288"/>
                  </a:lnTo>
                  <a:lnTo>
                    <a:pt x="1733550" y="47625"/>
                  </a:lnTo>
                  <a:lnTo>
                    <a:pt x="1793081" y="69056"/>
                  </a:lnTo>
                  <a:lnTo>
                    <a:pt x="1843088" y="83344"/>
                  </a:lnTo>
                  <a:lnTo>
                    <a:pt x="1871663" y="97631"/>
                  </a:lnTo>
                  <a:lnTo>
                    <a:pt x="1890713" y="111919"/>
                  </a:lnTo>
                  <a:cubicBezTo>
                    <a:pt x="1903080" y="129234"/>
                    <a:pt x="1902619" y="121760"/>
                    <a:pt x="1902619" y="130969"/>
                  </a:cubicBezTo>
                  <a:cubicBezTo>
                    <a:pt x="1909972" y="157929"/>
                    <a:pt x="1909763" y="148113"/>
                    <a:pt x="1909763" y="159544"/>
                  </a:cubicBezTo>
                  <a:lnTo>
                    <a:pt x="1905000" y="185738"/>
                  </a:lnTo>
                  <a:lnTo>
                    <a:pt x="1897856" y="209550"/>
                  </a:lnTo>
                  <a:lnTo>
                    <a:pt x="1885950" y="219075"/>
                  </a:lnTo>
                  <a:lnTo>
                    <a:pt x="1869281" y="228600"/>
                  </a:lnTo>
                  <a:lnTo>
                    <a:pt x="1824038" y="230981"/>
                  </a:lnTo>
                  <a:lnTo>
                    <a:pt x="1716881" y="223838"/>
                  </a:lnTo>
                  <a:lnTo>
                    <a:pt x="1612106" y="230981"/>
                  </a:lnTo>
                  <a:lnTo>
                    <a:pt x="1454944" y="242888"/>
                  </a:lnTo>
                  <a:lnTo>
                    <a:pt x="1266825" y="271463"/>
                  </a:lnTo>
                  <a:lnTo>
                    <a:pt x="1057275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847428E4-649E-4ADF-A213-662026811B22}"/>
                </a:ext>
              </a:extLst>
            </p:cNvPr>
            <p:cNvSpPr/>
            <p:nvPr/>
          </p:nvSpPr>
          <p:spPr>
            <a:xfrm>
              <a:off x="5289550" y="2790825"/>
              <a:ext cx="387350" cy="715963"/>
            </a:xfrm>
            <a:custGeom>
              <a:avLst/>
              <a:gdLst>
                <a:gd name="connsiteX0" fmla="*/ 142875 w 388144"/>
                <a:gd name="connsiteY0" fmla="*/ 500063 h 716756"/>
                <a:gd name="connsiteX1" fmla="*/ 104775 w 388144"/>
                <a:gd name="connsiteY1" fmla="*/ 388144 h 716756"/>
                <a:gd name="connsiteX2" fmla="*/ 73819 w 388144"/>
                <a:gd name="connsiteY2" fmla="*/ 290513 h 716756"/>
                <a:gd name="connsiteX3" fmla="*/ 40482 w 388144"/>
                <a:gd name="connsiteY3" fmla="*/ 173831 h 716756"/>
                <a:gd name="connsiteX4" fmla="*/ 7144 w 388144"/>
                <a:gd name="connsiteY4" fmla="*/ 57150 h 716756"/>
                <a:gd name="connsiteX5" fmla="*/ 0 w 388144"/>
                <a:gd name="connsiteY5" fmla="*/ 21431 h 716756"/>
                <a:gd name="connsiteX6" fmla="*/ 4763 w 388144"/>
                <a:gd name="connsiteY6" fmla="*/ 2381 h 716756"/>
                <a:gd name="connsiteX7" fmla="*/ 19050 w 388144"/>
                <a:gd name="connsiteY7" fmla="*/ 0 h 716756"/>
                <a:gd name="connsiteX8" fmla="*/ 38100 w 388144"/>
                <a:gd name="connsiteY8" fmla="*/ 7144 h 716756"/>
                <a:gd name="connsiteX9" fmla="*/ 85725 w 388144"/>
                <a:gd name="connsiteY9" fmla="*/ 57150 h 716756"/>
                <a:gd name="connsiteX10" fmla="*/ 180975 w 388144"/>
                <a:gd name="connsiteY10" fmla="*/ 154781 h 716756"/>
                <a:gd name="connsiteX11" fmla="*/ 283369 w 388144"/>
                <a:gd name="connsiteY11" fmla="*/ 259556 h 716756"/>
                <a:gd name="connsiteX12" fmla="*/ 369094 w 388144"/>
                <a:gd name="connsiteY12" fmla="*/ 345281 h 716756"/>
                <a:gd name="connsiteX13" fmla="*/ 383382 w 388144"/>
                <a:gd name="connsiteY13" fmla="*/ 423863 h 716756"/>
                <a:gd name="connsiteX14" fmla="*/ 388144 w 388144"/>
                <a:gd name="connsiteY14" fmla="*/ 526256 h 716756"/>
                <a:gd name="connsiteX15" fmla="*/ 388144 w 388144"/>
                <a:gd name="connsiteY15" fmla="*/ 590550 h 716756"/>
                <a:gd name="connsiteX16" fmla="*/ 383382 w 388144"/>
                <a:gd name="connsiteY16" fmla="*/ 628650 h 716756"/>
                <a:gd name="connsiteX17" fmla="*/ 373857 w 388144"/>
                <a:gd name="connsiteY17" fmla="*/ 664369 h 716756"/>
                <a:gd name="connsiteX18" fmla="*/ 359569 w 388144"/>
                <a:gd name="connsiteY18" fmla="*/ 692944 h 716756"/>
                <a:gd name="connsiteX19" fmla="*/ 345282 w 388144"/>
                <a:gd name="connsiteY19" fmla="*/ 707231 h 716756"/>
                <a:gd name="connsiteX20" fmla="*/ 321469 w 388144"/>
                <a:gd name="connsiteY20" fmla="*/ 714375 h 716756"/>
                <a:gd name="connsiteX21" fmla="*/ 292894 w 388144"/>
                <a:gd name="connsiteY21" fmla="*/ 716756 h 716756"/>
                <a:gd name="connsiteX22" fmla="*/ 266700 w 388144"/>
                <a:gd name="connsiteY22" fmla="*/ 707231 h 716756"/>
                <a:gd name="connsiteX23" fmla="*/ 247650 w 388144"/>
                <a:gd name="connsiteY23" fmla="*/ 692944 h 716756"/>
                <a:gd name="connsiteX24" fmla="*/ 228600 w 388144"/>
                <a:gd name="connsiteY24" fmla="*/ 678656 h 716756"/>
                <a:gd name="connsiteX25" fmla="*/ 207169 w 388144"/>
                <a:gd name="connsiteY25" fmla="*/ 650081 h 716756"/>
                <a:gd name="connsiteX26" fmla="*/ 188119 w 388144"/>
                <a:gd name="connsiteY26" fmla="*/ 614363 h 716756"/>
                <a:gd name="connsiteX27" fmla="*/ 142875 w 388144"/>
                <a:gd name="connsiteY27" fmla="*/ 500063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8144" h="716756">
                  <a:moveTo>
                    <a:pt x="142875" y="500063"/>
                  </a:moveTo>
                  <a:lnTo>
                    <a:pt x="104775" y="388144"/>
                  </a:lnTo>
                  <a:lnTo>
                    <a:pt x="73819" y="290513"/>
                  </a:lnTo>
                  <a:lnTo>
                    <a:pt x="40482" y="173831"/>
                  </a:lnTo>
                  <a:lnTo>
                    <a:pt x="7144" y="57150"/>
                  </a:lnTo>
                  <a:lnTo>
                    <a:pt x="0" y="21431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38100" y="7144"/>
                  </a:lnTo>
                  <a:lnTo>
                    <a:pt x="85725" y="57150"/>
                  </a:lnTo>
                  <a:lnTo>
                    <a:pt x="180975" y="154781"/>
                  </a:lnTo>
                  <a:lnTo>
                    <a:pt x="283369" y="259556"/>
                  </a:lnTo>
                  <a:lnTo>
                    <a:pt x="369094" y="345281"/>
                  </a:lnTo>
                  <a:lnTo>
                    <a:pt x="383382" y="423863"/>
                  </a:lnTo>
                  <a:lnTo>
                    <a:pt x="388144" y="526256"/>
                  </a:lnTo>
                  <a:lnTo>
                    <a:pt x="388144" y="590550"/>
                  </a:lnTo>
                  <a:lnTo>
                    <a:pt x="383382" y="628650"/>
                  </a:lnTo>
                  <a:lnTo>
                    <a:pt x="373857" y="664369"/>
                  </a:lnTo>
                  <a:lnTo>
                    <a:pt x="359569" y="692944"/>
                  </a:lnTo>
                  <a:lnTo>
                    <a:pt x="345282" y="707231"/>
                  </a:lnTo>
                  <a:lnTo>
                    <a:pt x="321469" y="714375"/>
                  </a:lnTo>
                  <a:lnTo>
                    <a:pt x="292894" y="716756"/>
                  </a:lnTo>
                  <a:lnTo>
                    <a:pt x="266700" y="707231"/>
                  </a:lnTo>
                  <a:lnTo>
                    <a:pt x="247650" y="692944"/>
                  </a:lnTo>
                  <a:lnTo>
                    <a:pt x="228600" y="678656"/>
                  </a:lnTo>
                  <a:lnTo>
                    <a:pt x="207169" y="650081"/>
                  </a:lnTo>
                  <a:lnTo>
                    <a:pt x="188119" y="614363"/>
                  </a:lnTo>
                  <a:lnTo>
                    <a:pt x="142875" y="500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A9DB9A2F-0865-4294-BA50-DF7CAC53689E}"/>
                </a:ext>
              </a:extLst>
            </p:cNvPr>
            <p:cNvSpPr/>
            <p:nvPr/>
          </p:nvSpPr>
          <p:spPr>
            <a:xfrm>
              <a:off x="6108700" y="2525713"/>
              <a:ext cx="549275" cy="1057275"/>
            </a:xfrm>
            <a:custGeom>
              <a:avLst/>
              <a:gdLst>
                <a:gd name="connsiteX0" fmla="*/ 264319 w 550069"/>
                <a:gd name="connsiteY0" fmla="*/ 740569 h 1057275"/>
                <a:gd name="connsiteX1" fmla="*/ 64294 w 550069"/>
                <a:gd name="connsiteY1" fmla="*/ 1052513 h 1057275"/>
                <a:gd name="connsiteX2" fmla="*/ 0 w 550069"/>
                <a:gd name="connsiteY2" fmla="*/ 1057275 h 1057275"/>
                <a:gd name="connsiteX3" fmla="*/ 78582 w 550069"/>
                <a:gd name="connsiteY3" fmla="*/ 807244 h 1057275"/>
                <a:gd name="connsiteX4" fmla="*/ 164307 w 550069"/>
                <a:gd name="connsiteY4" fmla="*/ 521494 h 1057275"/>
                <a:gd name="connsiteX5" fmla="*/ 192882 w 550069"/>
                <a:gd name="connsiteY5" fmla="*/ 395288 h 1057275"/>
                <a:gd name="connsiteX6" fmla="*/ 207169 w 550069"/>
                <a:gd name="connsiteY6" fmla="*/ 311944 h 1057275"/>
                <a:gd name="connsiteX7" fmla="*/ 204788 w 550069"/>
                <a:gd name="connsiteY7" fmla="*/ 271463 h 1057275"/>
                <a:gd name="connsiteX8" fmla="*/ 195263 w 550069"/>
                <a:gd name="connsiteY8" fmla="*/ 230982 h 1057275"/>
                <a:gd name="connsiteX9" fmla="*/ 176213 w 550069"/>
                <a:gd name="connsiteY9" fmla="*/ 209550 h 1057275"/>
                <a:gd name="connsiteX10" fmla="*/ 159544 w 550069"/>
                <a:gd name="connsiteY10" fmla="*/ 195263 h 1057275"/>
                <a:gd name="connsiteX11" fmla="*/ 142875 w 550069"/>
                <a:gd name="connsiteY11" fmla="*/ 178594 h 1057275"/>
                <a:gd name="connsiteX12" fmla="*/ 128588 w 550069"/>
                <a:gd name="connsiteY12" fmla="*/ 157163 h 1057275"/>
                <a:gd name="connsiteX13" fmla="*/ 119063 w 550069"/>
                <a:gd name="connsiteY13" fmla="*/ 133350 h 1057275"/>
                <a:gd name="connsiteX14" fmla="*/ 114300 w 550069"/>
                <a:gd name="connsiteY14" fmla="*/ 102394 h 1057275"/>
                <a:gd name="connsiteX15" fmla="*/ 128588 w 550069"/>
                <a:gd name="connsiteY15" fmla="*/ 7144 h 1057275"/>
                <a:gd name="connsiteX16" fmla="*/ 171450 w 550069"/>
                <a:gd name="connsiteY16" fmla="*/ 0 h 1057275"/>
                <a:gd name="connsiteX17" fmla="*/ 216694 w 550069"/>
                <a:gd name="connsiteY17" fmla="*/ 83344 h 1057275"/>
                <a:gd name="connsiteX18" fmla="*/ 238125 w 550069"/>
                <a:gd name="connsiteY18" fmla="*/ 102394 h 1057275"/>
                <a:gd name="connsiteX19" fmla="*/ 271463 w 550069"/>
                <a:gd name="connsiteY19" fmla="*/ 121444 h 1057275"/>
                <a:gd name="connsiteX20" fmla="*/ 330994 w 550069"/>
                <a:gd name="connsiteY20" fmla="*/ 145257 h 1057275"/>
                <a:gd name="connsiteX21" fmla="*/ 402432 w 550069"/>
                <a:gd name="connsiteY21" fmla="*/ 183357 h 1057275"/>
                <a:gd name="connsiteX22" fmla="*/ 469107 w 550069"/>
                <a:gd name="connsiteY22" fmla="*/ 219075 h 1057275"/>
                <a:gd name="connsiteX23" fmla="*/ 504825 w 550069"/>
                <a:gd name="connsiteY23" fmla="*/ 240507 h 1057275"/>
                <a:gd name="connsiteX24" fmla="*/ 526257 w 550069"/>
                <a:gd name="connsiteY24" fmla="*/ 259557 h 1057275"/>
                <a:gd name="connsiteX25" fmla="*/ 540544 w 550069"/>
                <a:gd name="connsiteY25" fmla="*/ 278607 h 1057275"/>
                <a:gd name="connsiteX26" fmla="*/ 547688 w 550069"/>
                <a:gd name="connsiteY26" fmla="*/ 307182 h 1057275"/>
                <a:gd name="connsiteX27" fmla="*/ 550069 w 550069"/>
                <a:gd name="connsiteY27" fmla="*/ 335757 h 1057275"/>
                <a:gd name="connsiteX28" fmla="*/ 542925 w 550069"/>
                <a:gd name="connsiteY28" fmla="*/ 371475 h 1057275"/>
                <a:gd name="connsiteX29" fmla="*/ 521494 w 550069"/>
                <a:gd name="connsiteY29" fmla="*/ 400050 h 1057275"/>
                <a:gd name="connsiteX30" fmla="*/ 452438 w 550069"/>
                <a:gd name="connsiteY30" fmla="*/ 485775 h 1057275"/>
                <a:gd name="connsiteX31" fmla="*/ 397669 w 550069"/>
                <a:gd name="connsiteY31" fmla="*/ 557213 h 1057275"/>
                <a:gd name="connsiteX32" fmla="*/ 264319 w 550069"/>
                <a:gd name="connsiteY32" fmla="*/ 7405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1057275">
                  <a:moveTo>
                    <a:pt x="264319" y="740569"/>
                  </a:moveTo>
                  <a:lnTo>
                    <a:pt x="64294" y="1052513"/>
                  </a:lnTo>
                  <a:lnTo>
                    <a:pt x="0" y="1057275"/>
                  </a:lnTo>
                  <a:lnTo>
                    <a:pt x="78582" y="807244"/>
                  </a:lnTo>
                  <a:lnTo>
                    <a:pt x="164307" y="521494"/>
                  </a:lnTo>
                  <a:lnTo>
                    <a:pt x="192882" y="395288"/>
                  </a:lnTo>
                  <a:lnTo>
                    <a:pt x="207169" y="311944"/>
                  </a:lnTo>
                  <a:lnTo>
                    <a:pt x="204788" y="271463"/>
                  </a:lnTo>
                  <a:lnTo>
                    <a:pt x="195263" y="230982"/>
                  </a:lnTo>
                  <a:lnTo>
                    <a:pt x="176213" y="209550"/>
                  </a:lnTo>
                  <a:lnTo>
                    <a:pt x="159544" y="195263"/>
                  </a:lnTo>
                  <a:lnTo>
                    <a:pt x="142875" y="178594"/>
                  </a:lnTo>
                  <a:lnTo>
                    <a:pt x="128588" y="157163"/>
                  </a:lnTo>
                  <a:lnTo>
                    <a:pt x="119063" y="133350"/>
                  </a:lnTo>
                  <a:lnTo>
                    <a:pt x="114300" y="102394"/>
                  </a:lnTo>
                  <a:lnTo>
                    <a:pt x="128588" y="7144"/>
                  </a:lnTo>
                  <a:lnTo>
                    <a:pt x="171450" y="0"/>
                  </a:lnTo>
                  <a:lnTo>
                    <a:pt x="216694" y="83344"/>
                  </a:lnTo>
                  <a:lnTo>
                    <a:pt x="238125" y="102394"/>
                  </a:lnTo>
                  <a:lnTo>
                    <a:pt x="271463" y="121444"/>
                  </a:lnTo>
                  <a:lnTo>
                    <a:pt x="330994" y="145257"/>
                  </a:lnTo>
                  <a:lnTo>
                    <a:pt x="402432" y="183357"/>
                  </a:lnTo>
                  <a:lnTo>
                    <a:pt x="469107" y="219075"/>
                  </a:lnTo>
                  <a:lnTo>
                    <a:pt x="504825" y="240507"/>
                  </a:lnTo>
                  <a:lnTo>
                    <a:pt x="526257" y="259557"/>
                  </a:lnTo>
                  <a:lnTo>
                    <a:pt x="540544" y="278607"/>
                  </a:lnTo>
                  <a:lnTo>
                    <a:pt x="547688" y="307182"/>
                  </a:lnTo>
                  <a:lnTo>
                    <a:pt x="550069" y="335757"/>
                  </a:lnTo>
                  <a:lnTo>
                    <a:pt x="542925" y="371475"/>
                  </a:lnTo>
                  <a:lnTo>
                    <a:pt x="521494" y="400050"/>
                  </a:lnTo>
                  <a:lnTo>
                    <a:pt x="452438" y="485775"/>
                  </a:lnTo>
                  <a:lnTo>
                    <a:pt x="397669" y="557213"/>
                  </a:lnTo>
                  <a:lnTo>
                    <a:pt x="264319" y="7405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D43DE2C9-69BB-438F-AAEC-F5A5FE9FFCC2}"/>
                </a:ext>
              </a:extLst>
            </p:cNvPr>
            <p:cNvSpPr/>
            <p:nvPr/>
          </p:nvSpPr>
          <p:spPr>
            <a:xfrm>
              <a:off x="4570413" y="3376613"/>
              <a:ext cx="2792412" cy="565150"/>
            </a:xfrm>
            <a:custGeom>
              <a:avLst/>
              <a:gdLst>
                <a:gd name="connsiteX0" fmla="*/ 1714500 w 2793206"/>
                <a:gd name="connsiteY0" fmla="*/ 307181 h 564356"/>
                <a:gd name="connsiteX1" fmla="*/ 1402556 w 2793206"/>
                <a:gd name="connsiteY1" fmla="*/ 340518 h 564356"/>
                <a:gd name="connsiteX2" fmla="*/ 1252537 w 2793206"/>
                <a:gd name="connsiteY2" fmla="*/ 359568 h 564356"/>
                <a:gd name="connsiteX3" fmla="*/ 1090612 w 2793206"/>
                <a:gd name="connsiteY3" fmla="*/ 378618 h 564356"/>
                <a:gd name="connsiteX4" fmla="*/ 976312 w 2793206"/>
                <a:gd name="connsiteY4" fmla="*/ 397668 h 564356"/>
                <a:gd name="connsiteX5" fmla="*/ 845344 w 2793206"/>
                <a:gd name="connsiteY5" fmla="*/ 421481 h 564356"/>
                <a:gd name="connsiteX6" fmla="*/ 728662 w 2793206"/>
                <a:gd name="connsiteY6" fmla="*/ 450056 h 564356"/>
                <a:gd name="connsiteX7" fmla="*/ 559594 w 2793206"/>
                <a:gd name="connsiteY7" fmla="*/ 497681 h 564356"/>
                <a:gd name="connsiteX8" fmla="*/ 371475 w 2793206"/>
                <a:gd name="connsiteY8" fmla="*/ 564356 h 564356"/>
                <a:gd name="connsiteX9" fmla="*/ 335756 w 2793206"/>
                <a:gd name="connsiteY9" fmla="*/ 561975 h 564356"/>
                <a:gd name="connsiteX10" fmla="*/ 300037 w 2793206"/>
                <a:gd name="connsiteY10" fmla="*/ 552450 h 564356"/>
                <a:gd name="connsiteX11" fmla="*/ 261937 w 2793206"/>
                <a:gd name="connsiteY11" fmla="*/ 538162 h 564356"/>
                <a:gd name="connsiteX12" fmla="*/ 200025 w 2793206"/>
                <a:gd name="connsiteY12" fmla="*/ 500062 h 564356"/>
                <a:gd name="connsiteX13" fmla="*/ 130969 w 2793206"/>
                <a:gd name="connsiteY13" fmla="*/ 450056 h 564356"/>
                <a:gd name="connsiteX14" fmla="*/ 69056 w 2793206"/>
                <a:gd name="connsiteY14" fmla="*/ 400050 h 564356"/>
                <a:gd name="connsiteX15" fmla="*/ 26194 w 2793206"/>
                <a:gd name="connsiteY15" fmla="*/ 352425 h 564356"/>
                <a:gd name="connsiteX16" fmla="*/ 7144 w 2793206"/>
                <a:gd name="connsiteY16" fmla="*/ 328612 h 564356"/>
                <a:gd name="connsiteX17" fmla="*/ 0 w 2793206"/>
                <a:gd name="connsiteY17" fmla="*/ 307181 h 564356"/>
                <a:gd name="connsiteX18" fmla="*/ 0 w 2793206"/>
                <a:gd name="connsiteY18" fmla="*/ 288131 h 564356"/>
                <a:gd name="connsiteX19" fmla="*/ 4762 w 2793206"/>
                <a:gd name="connsiteY19" fmla="*/ 278606 h 564356"/>
                <a:gd name="connsiteX20" fmla="*/ 23812 w 2793206"/>
                <a:gd name="connsiteY20" fmla="*/ 276225 h 564356"/>
                <a:gd name="connsiteX21" fmla="*/ 54769 w 2793206"/>
                <a:gd name="connsiteY21" fmla="*/ 290512 h 564356"/>
                <a:gd name="connsiteX22" fmla="*/ 97631 w 2793206"/>
                <a:gd name="connsiteY22" fmla="*/ 311943 h 564356"/>
                <a:gd name="connsiteX23" fmla="*/ 161925 w 2793206"/>
                <a:gd name="connsiteY23" fmla="*/ 333375 h 564356"/>
                <a:gd name="connsiteX24" fmla="*/ 214312 w 2793206"/>
                <a:gd name="connsiteY24" fmla="*/ 340518 h 564356"/>
                <a:gd name="connsiteX25" fmla="*/ 295275 w 2793206"/>
                <a:gd name="connsiteY25" fmla="*/ 347662 h 564356"/>
                <a:gd name="connsiteX26" fmla="*/ 366712 w 2793206"/>
                <a:gd name="connsiteY26" fmla="*/ 342900 h 564356"/>
                <a:gd name="connsiteX27" fmla="*/ 497681 w 2793206"/>
                <a:gd name="connsiteY27" fmla="*/ 319087 h 564356"/>
                <a:gd name="connsiteX28" fmla="*/ 766762 w 2793206"/>
                <a:gd name="connsiteY28" fmla="*/ 266700 h 564356"/>
                <a:gd name="connsiteX29" fmla="*/ 1254919 w 2793206"/>
                <a:gd name="connsiteY29" fmla="*/ 190500 h 564356"/>
                <a:gd name="connsiteX30" fmla="*/ 1562100 w 2793206"/>
                <a:gd name="connsiteY30" fmla="*/ 138112 h 564356"/>
                <a:gd name="connsiteX31" fmla="*/ 1643062 w 2793206"/>
                <a:gd name="connsiteY31" fmla="*/ 138112 h 564356"/>
                <a:gd name="connsiteX32" fmla="*/ 1893094 w 2793206"/>
                <a:gd name="connsiteY32" fmla="*/ 107156 h 564356"/>
                <a:gd name="connsiteX33" fmla="*/ 2097881 w 2793206"/>
                <a:gd name="connsiteY33" fmla="*/ 83343 h 564356"/>
                <a:gd name="connsiteX34" fmla="*/ 2219325 w 2793206"/>
                <a:gd name="connsiteY34" fmla="*/ 71437 h 564356"/>
                <a:gd name="connsiteX35" fmla="*/ 2338387 w 2793206"/>
                <a:gd name="connsiteY35" fmla="*/ 0 h 564356"/>
                <a:gd name="connsiteX36" fmla="*/ 2443162 w 2793206"/>
                <a:gd name="connsiteY36" fmla="*/ 21431 h 564356"/>
                <a:gd name="connsiteX37" fmla="*/ 2547937 w 2793206"/>
                <a:gd name="connsiteY37" fmla="*/ 52387 h 564356"/>
                <a:gd name="connsiteX38" fmla="*/ 2614612 w 2793206"/>
                <a:gd name="connsiteY38" fmla="*/ 76200 h 564356"/>
                <a:gd name="connsiteX39" fmla="*/ 2659856 w 2793206"/>
                <a:gd name="connsiteY39" fmla="*/ 95250 h 564356"/>
                <a:gd name="connsiteX40" fmla="*/ 2700337 w 2793206"/>
                <a:gd name="connsiteY40" fmla="*/ 116681 h 564356"/>
                <a:gd name="connsiteX41" fmla="*/ 2733675 w 2793206"/>
                <a:gd name="connsiteY41" fmla="*/ 145256 h 564356"/>
                <a:gd name="connsiteX42" fmla="*/ 2757487 w 2793206"/>
                <a:gd name="connsiteY42" fmla="*/ 171450 h 564356"/>
                <a:gd name="connsiteX43" fmla="*/ 2774156 w 2793206"/>
                <a:gd name="connsiteY43" fmla="*/ 192881 h 564356"/>
                <a:gd name="connsiteX44" fmla="*/ 2786062 w 2793206"/>
                <a:gd name="connsiteY44" fmla="*/ 214312 h 564356"/>
                <a:gd name="connsiteX45" fmla="*/ 2793206 w 2793206"/>
                <a:gd name="connsiteY45" fmla="*/ 235743 h 564356"/>
                <a:gd name="connsiteX46" fmla="*/ 2793206 w 2793206"/>
                <a:gd name="connsiteY46" fmla="*/ 259556 h 564356"/>
                <a:gd name="connsiteX47" fmla="*/ 2781300 w 2793206"/>
                <a:gd name="connsiteY47" fmla="*/ 276225 h 564356"/>
                <a:gd name="connsiteX48" fmla="*/ 2752725 w 2793206"/>
                <a:gd name="connsiteY48" fmla="*/ 295275 h 564356"/>
                <a:gd name="connsiteX49" fmla="*/ 2719387 w 2793206"/>
                <a:gd name="connsiteY49" fmla="*/ 309562 h 564356"/>
                <a:gd name="connsiteX50" fmla="*/ 2683669 w 2793206"/>
                <a:gd name="connsiteY50" fmla="*/ 311943 h 564356"/>
                <a:gd name="connsiteX51" fmla="*/ 2619375 w 2793206"/>
                <a:gd name="connsiteY51" fmla="*/ 302418 h 564356"/>
                <a:gd name="connsiteX52" fmla="*/ 2514600 w 2793206"/>
                <a:gd name="connsiteY52" fmla="*/ 285750 h 564356"/>
                <a:gd name="connsiteX53" fmla="*/ 2357437 w 2793206"/>
                <a:gd name="connsiteY53" fmla="*/ 271462 h 564356"/>
                <a:gd name="connsiteX54" fmla="*/ 2207419 w 2793206"/>
                <a:gd name="connsiteY54" fmla="*/ 271462 h 564356"/>
                <a:gd name="connsiteX55" fmla="*/ 2057400 w 2793206"/>
                <a:gd name="connsiteY55" fmla="*/ 273843 h 564356"/>
                <a:gd name="connsiteX56" fmla="*/ 1714500 w 2793206"/>
                <a:gd name="connsiteY56" fmla="*/ 3071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3206" h="564356">
                  <a:moveTo>
                    <a:pt x="1714500" y="307181"/>
                  </a:moveTo>
                  <a:lnTo>
                    <a:pt x="1402556" y="340518"/>
                  </a:lnTo>
                  <a:lnTo>
                    <a:pt x="1252537" y="359568"/>
                  </a:lnTo>
                  <a:lnTo>
                    <a:pt x="1090612" y="378618"/>
                  </a:lnTo>
                  <a:lnTo>
                    <a:pt x="976312" y="397668"/>
                  </a:lnTo>
                  <a:lnTo>
                    <a:pt x="845344" y="421481"/>
                  </a:lnTo>
                  <a:lnTo>
                    <a:pt x="728662" y="450056"/>
                  </a:lnTo>
                  <a:lnTo>
                    <a:pt x="559594" y="497681"/>
                  </a:lnTo>
                  <a:lnTo>
                    <a:pt x="371475" y="564356"/>
                  </a:lnTo>
                  <a:lnTo>
                    <a:pt x="335756" y="561975"/>
                  </a:lnTo>
                  <a:lnTo>
                    <a:pt x="300037" y="552450"/>
                  </a:lnTo>
                  <a:lnTo>
                    <a:pt x="261937" y="538162"/>
                  </a:lnTo>
                  <a:lnTo>
                    <a:pt x="200025" y="500062"/>
                  </a:lnTo>
                  <a:lnTo>
                    <a:pt x="130969" y="450056"/>
                  </a:lnTo>
                  <a:lnTo>
                    <a:pt x="69056" y="400050"/>
                  </a:lnTo>
                  <a:lnTo>
                    <a:pt x="26194" y="352425"/>
                  </a:lnTo>
                  <a:lnTo>
                    <a:pt x="7144" y="328612"/>
                  </a:lnTo>
                  <a:lnTo>
                    <a:pt x="0" y="307181"/>
                  </a:lnTo>
                  <a:lnTo>
                    <a:pt x="0" y="288131"/>
                  </a:lnTo>
                  <a:lnTo>
                    <a:pt x="4762" y="278606"/>
                  </a:lnTo>
                  <a:lnTo>
                    <a:pt x="23812" y="276225"/>
                  </a:lnTo>
                  <a:lnTo>
                    <a:pt x="54769" y="290512"/>
                  </a:lnTo>
                  <a:lnTo>
                    <a:pt x="97631" y="311943"/>
                  </a:lnTo>
                  <a:lnTo>
                    <a:pt x="161925" y="333375"/>
                  </a:lnTo>
                  <a:lnTo>
                    <a:pt x="214312" y="340518"/>
                  </a:lnTo>
                  <a:lnTo>
                    <a:pt x="295275" y="347662"/>
                  </a:lnTo>
                  <a:lnTo>
                    <a:pt x="366712" y="342900"/>
                  </a:lnTo>
                  <a:lnTo>
                    <a:pt x="497681" y="319087"/>
                  </a:lnTo>
                  <a:lnTo>
                    <a:pt x="766762" y="266700"/>
                  </a:lnTo>
                  <a:lnTo>
                    <a:pt x="1254919" y="190500"/>
                  </a:lnTo>
                  <a:lnTo>
                    <a:pt x="1562100" y="138112"/>
                  </a:lnTo>
                  <a:lnTo>
                    <a:pt x="1643062" y="138112"/>
                  </a:lnTo>
                  <a:lnTo>
                    <a:pt x="1893094" y="107156"/>
                  </a:lnTo>
                  <a:lnTo>
                    <a:pt x="2097881" y="83343"/>
                  </a:lnTo>
                  <a:lnTo>
                    <a:pt x="2219325" y="71437"/>
                  </a:lnTo>
                  <a:lnTo>
                    <a:pt x="2338387" y="0"/>
                  </a:lnTo>
                  <a:lnTo>
                    <a:pt x="2443162" y="21431"/>
                  </a:lnTo>
                  <a:lnTo>
                    <a:pt x="2547937" y="52387"/>
                  </a:lnTo>
                  <a:lnTo>
                    <a:pt x="2614612" y="76200"/>
                  </a:lnTo>
                  <a:lnTo>
                    <a:pt x="2659856" y="95250"/>
                  </a:lnTo>
                  <a:lnTo>
                    <a:pt x="2700337" y="116681"/>
                  </a:lnTo>
                  <a:lnTo>
                    <a:pt x="2733675" y="145256"/>
                  </a:lnTo>
                  <a:lnTo>
                    <a:pt x="2757487" y="171450"/>
                  </a:lnTo>
                  <a:lnTo>
                    <a:pt x="2774156" y="192881"/>
                  </a:lnTo>
                  <a:lnTo>
                    <a:pt x="2786062" y="214312"/>
                  </a:lnTo>
                  <a:lnTo>
                    <a:pt x="2793206" y="235743"/>
                  </a:lnTo>
                  <a:lnTo>
                    <a:pt x="2793206" y="259556"/>
                  </a:lnTo>
                  <a:lnTo>
                    <a:pt x="2781300" y="276225"/>
                  </a:lnTo>
                  <a:lnTo>
                    <a:pt x="2752725" y="295275"/>
                  </a:lnTo>
                  <a:lnTo>
                    <a:pt x="2719387" y="309562"/>
                  </a:lnTo>
                  <a:lnTo>
                    <a:pt x="2683669" y="311943"/>
                  </a:lnTo>
                  <a:lnTo>
                    <a:pt x="2619375" y="302418"/>
                  </a:lnTo>
                  <a:lnTo>
                    <a:pt x="2514600" y="285750"/>
                  </a:lnTo>
                  <a:lnTo>
                    <a:pt x="2357437" y="271462"/>
                  </a:lnTo>
                  <a:lnTo>
                    <a:pt x="2207419" y="271462"/>
                  </a:lnTo>
                  <a:lnTo>
                    <a:pt x="2057400" y="273843"/>
                  </a:lnTo>
                  <a:lnTo>
                    <a:pt x="1714500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3EB5C8FF-73F2-47E6-869A-6BD4C87632E2}"/>
                </a:ext>
              </a:extLst>
            </p:cNvPr>
            <p:cNvSpPr/>
            <p:nvPr/>
          </p:nvSpPr>
          <p:spPr>
            <a:xfrm rot="16200000">
              <a:off x="4754563" y="4714875"/>
              <a:ext cx="2511425" cy="422275"/>
            </a:xfrm>
            <a:custGeom>
              <a:avLst/>
              <a:gdLst>
                <a:gd name="connsiteX0" fmla="*/ 1335881 w 2512218"/>
                <a:gd name="connsiteY0" fmla="*/ 371475 h 421481"/>
                <a:gd name="connsiteX1" fmla="*/ 797718 w 2512218"/>
                <a:gd name="connsiteY1" fmla="*/ 373856 h 421481"/>
                <a:gd name="connsiteX2" fmla="*/ 433387 w 2512218"/>
                <a:gd name="connsiteY2" fmla="*/ 371475 h 421481"/>
                <a:gd name="connsiteX3" fmla="*/ 376237 w 2512218"/>
                <a:gd name="connsiteY3" fmla="*/ 366713 h 421481"/>
                <a:gd name="connsiteX4" fmla="*/ 309562 w 2512218"/>
                <a:gd name="connsiteY4" fmla="*/ 359569 h 421481"/>
                <a:gd name="connsiteX5" fmla="*/ 211931 w 2512218"/>
                <a:gd name="connsiteY5" fmla="*/ 338138 h 421481"/>
                <a:gd name="connsiteX6" fmla="*/ 107156 w 2512218"/>
                <a:gd name="connsiteY6" fmla="*/ 309563 h 421481"/>
                <a:gd name="connsiteX7" fmla="*/ 35718 w 2512218"/>
                <a:gd name="connsiteY7" fmla="*/ 288131 h 421481"/>
                <a:gd name="connsiteX8" fmla="*/ 14287 w 2512218"/>
                <a:gd name="connsiteY8" fmla="*/ 273844 h 421481"/>
                <a:gd name="connsiteX9" fmla="*/ 0 w 2512218"/>
                <a:gd name="connsiteY9" fmla="*/ 247650 h 421481"/>
                <a:gd name="connsiteX10" fmla="*/ 0 w 2512218"/>
                <a:gd name="connsiteY10" fmla="*/ 223838 h 421481"/>
                <a:gd name="connsiteX11" fmla="*/ 4762 w 2512218"/>
                <a:gd name="connsiteY11" fmla="*/ 204788 h 421481"/>
                <a:gd name="connsiteX12" fmla="*/ 21431 w 2512218"/>
                <a:gd name="connsiteY12" fmla="*/ 185738 h 421481"/>
                <a:gd name="connsiteX13" fmla="*/ 47625 w 2512218"/>
                <a:gd name="connsiteY13" fmla="*/ 171450 h 421481"/>
                <a:gd name="connsiteX14" fmla="*/ 142875 w 2512218"/>
                <a:gd name="connsiteY14" fmla="*/ 157163 h 421481"/>
                <a:gd name="connsiteX15" fmla="*/ 369093 w 2512218"/>
                <a:gd name="connsiteY15" fmla="*/ 142875 h 421481"/>
                <a:gd name="connsiteX16" fmla="*/ 826293 w 2512218"/>
                <a:gd name="connsiteY16" fmla="*/ 135731 h 421481"/>
                <a:gd name="connsiteX17" fmla="*/ 1421606 w 2512218"/>
                <a:gd name="connsiteY17" fmla="*/ 126206 h 421481"/>
                <a:gd name="connsiteX18" fmla="*/ 1966912 w 2512218"/>
                <a:gd name="connsiteY18" fmla="*/ 126206 h 421481"/>
                <a:gd name="connsiteX19" fmla="*/ 2212181 w 2512218"/>
                <a:gd name="connsiteY19" fmla="*/ 123825 h 421481"/>
                <a:gd name="connsiteX20" fmla="*/ 2257425 w 2512218"/>
                <a:gd name="connsiteY20" fmla="*/ 119063 h 421481"/>
                <a:gd name="connsiteX21" fmla="*/ 2290762 w 2512218"/>
                <a:gd name="connsiteY21" fmla="*/ 111919 h 421481"/>
                <a:gd name="connsiteX22" fmla="*/ 2347912 w 2512218"/>
                <a:gd name="connsiteY22" fmla="*/ 92869 h 421481"/>
                <a:gd name="connsiteX23" fmla="*/ 2405062 w 2512218"/>
                <a:gd name="connsiteY23" fmla="*/ 61913 h 421481"/>
                <a:gd name="connsiteX24" fmla="*/ 2478881 w 2512218"/>
                <a:gd name="connsiteY24" fmla="*/ 0 h 421481"/>
                <a:gd name="connsiteX25" fmla="*/ 2512218 w 2512218"/>
                <a:gd name="connsiteY25" fmla="*/ 116681 h 421481"/>
                <a:gd name="connsiteX26" fmla="*/ 2421731 w 2512218"/>
                <a:gd name="connsiteY26" fmla="*/ 271463 h 421481"/>
                <a:gd name="connsiteX27" fmla="*/ 2383631 w 2512218"/>
                <a:gd name="connsiteY27" fmla="*/ 347663 h 421481"/>
                <a:gd name="connsiteX28" fmla="*/ 2355056 w 2512218"/>
                <a:gd name="connsiteY28" fmla="*/ 392906 h 421481"/>
                <a:gd name="connsiteX29" fmla="*/ 2336006 w 2512218"/>
                <a:gd name="connsiteY29" fmla="*/ 411956 h 421481"/>
                <a:gd name="connsiteX30" fmla="*/ 2305050 w 2512218"/>
                <a:gd name="connsiteY30" fmla="*/ 421481 h 421481"/>
                <a:gd name="connsiteX31" fmla="*/ 2266950 w 2512218"/>
                <a:gd name="connsiteY31" fmla="*/ 414338 h 421481"/>
                <a:gd name="connsiteX32" fmla="*/ 2221706 w 2512218"/>
                <a:gd name="connsiteY32" fmla="*/ 392906 h 421481"/>
                <a:gd name="connsiteX33" fmla="*/ 2171700 w 2512218"/>
                <a:gd name="connsiteY33" fmla="*/ 371475 h 421481"/>
                <a:gd name="connsiteX34" fmla="*/ 1781175 w 2512218"/>
                <a:gd name="connsiteY34" fmla="*/ 371475 h 421481"/>
                <a:gd name="connsiteX35" fmla="*/ 1621631 w 2512218"/>
                <a:gd name="connsiteY35" fmla="*/ 371475 h 421481"/>
                <a:gd name="connsiteX36" fmla="*/ 1335881 w 2512218"/>
                <a:gd name="connsiteY36" fmla="*/ 37147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12218" h="421481">
                  <a:moveTo>
                    <a:pt x="1335881" y="371475"/>
                  </a:moveTo>
                  <a:lnTo>
                    <a:pt x="797718" y="373856"/>
                  </a:lnTo>
                  <a:lnTo>
                    <a:pt x="433387" y="371475"/>
                  </a:lnTo>
                  <a:lnTo>
                    <a:pt x="376237" y="366713"/>
                  </a:lnTo>
                  <a:lnTo>
                    <a:pt x="309562" y="359569"/>
                  </a:lnTo>
                  <a:lnTo>
                    <a:pt x="211931" y="338138"/>
                  </a:lnTo>
                  <a:lnTo>
                    <a:pt x="107156" y="309563"/>
                  </a:lnTo>
                  <a:lnTo>
                    <a:pt x="35718" y="288131"/>
                  </a:lnTo>
                  <a:lnTo>
                    <a:pt x="14287" y="273844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04788"/>
                  </a:lnTo>
                  <a:lnTo>
                    <a:pt x="21431" y="185738"/>
                  </a:lnTo>
                  <a:lnTo>
                    <a:pt x="47625" y="171450"/>
                  </a:lnTo>
                  <a:lnTo>
                    <a:pt x="142875" y="157163"/>
                  </a:lnTo>
                  <a:lnTo>
                    <a:pt x="369093" y="142875"/>
                  </a:lnTo>
                  <a:lnTo>
                    <a:pt x="826293" y="135731"/>
                  </a:lnTo>
                  <a:lnTo>
                    <a:pt x="1421606" y="126206"/>
                  </a:lnTo>
                  <a:lnTo>
                    <a:pt x="1966912" y="126206"/>
                  </a:lnTo>
                  <a:lnTo>
                    <a:pt x="2212181" y="123825"/>
                  </a:lnTo>
                  <a:lnTo>
                    <a:pt x="2257425" y="119063"/>
                  </a:lnTo>
                  <a:lnTo>
                    <a:pt x="2290762" y="111919"/>
                  </a:lnTo>
                  <a:lnTo>
                    <a:pt x="2347912" y="92869"/>
                  </a:lnTo>
                  <a:lnTo>
                    <a:pt x="2405062" y="61913"/>
                  </a:lnTo>
                  <a:lnTo>
                    <a:pt x="2478881" y="0"/>
                  </a:lnTo>
                  <a:lnTo>
                    <a:pt x="2512218" y="116681"/>
                  </a:lnTo>
                  <a:lnTo>
                    <a:pt x="2421731" y="271463"/>
                  </a:lnTo>
                  <a:lnTo>
                    <a:pt x="2383631" y="347663"/>
                  </a:lnTo>
                  <a:lnTo>
                    <a:pt x="2355056" y="392906"/>
                  </a:lnTo>
                  <a:lnTo>
                    <a:pt x="2336006" y="411956"/>
                  </a:lnTo>
                  <a:lnTo>
                    <a:pt x="2305050" y="421481"/>
                  </a:lnTo>
                  <a:lnTo>
                    <a:pt x="2266950" y="414338"/>
                  </a:lnTo>
                  <a:lnTo>
                    <a:pt x="2221706" y="392906"/>
                  </a:lnTo>
                  <a:lnTo>
                    <a:pt x="2171700" y="371475"/>
                  </a:lnTo>
                  <a:lnTo>
                    <a:pt x="1781175" y="371475"/>
                  </a:lnTo>
                  <a:lnTo>
                    <a:pt x="1621631" y="371475"/>
                  </a:lnTo>
                  <a:lnTo>
                    <a:pt x="1335881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2BD8BB01-C29E-48D0-A072-7788B61D5396}"/>
              </a:ext>
            </a:extLst>
          </p:cNvPr>
          <p:cNvGrpSpPr/>
          <p:nvPr/>
        </p:nvGrpSpPr>
        <p:grpSpPr>
          <a:xfrm>
            <a:off x="2609850" y="1512887"/>
            <a:ext cx="4600575" cy="4503737"/>
            <a:chOff x="2609850" y="1525588"/>
            <a:chExt cx="4600575" cy="4503737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0E057B78-D683-4793-B592-E44A3803991C}"/>
                </a:ext>
              </a:extLst>
            </p:cNvPr>
            <p:cNvSpPr/>
            <p:nvPr/>
          </p:nvSpPr>
          <p:spPr>
            <a:xfrm>
              <a:off x="2795588" y="1628775"/>
              <a:ext cx="1785937" cy="935038"/>
            </a:xfrm>
            <a:custGeom>
              <a:avLst/>
              <a:gdLst>
                <a:gd name="connsiteX0" fmla="*/ 1300162 w 1785937"/>
                <a:gd name="connsiteY0" fmla="*/ 500063 h 935831"/>
                <a:gd name="connsiteX1" fmla="*/ 923925 w 1785937"/>
                <a:gd name="connsiteY1" fmla="*/ 671513 h 935831"/>
                <a:gd name="connsiteX2" fmla="*/ 773906 w 1785937"/>
                <a:gd name="connsiteY2" fmla="*/ 738188 h 935831"/>
                <a:gd name="connsiteX3" fmla="*/ 607218 w 1785937"/>
                <a:gd name="connsiteY3" fmla="*/ 792956 h 935831"/>
                <a:gd name="connsiteX4" fmla="*/ 464343 w 1785937"/>
                <a:gd name="connsiteY4" fmla="*/ 838200 h 935831"/>
                <a:gd name="connsiteX5" fmla="*/ 307181 w 1785937"/>
                <a:gd name="connsiteY5" fmla="*/ 878681 h 935831"/>
                <a:gd name="connsiteX6" fmla="*/ 169068 w 1785937"/>
                <a:gd name="connsiteY6" fmla="*/ 909638 h 935831"/>
                <a:gd name="connsiteX7" fmla="*/ 71437 w 1785937"/>
                <a:gd name="connsiteY7" fmla="*/ 931069 h 935831"/>
                <a:gd name="connsiteX8" fmla="*/ 26193 w 1785937"/>
                <a:gd name="connsiteY8" fmla="*/ 935831 h 935831"/>
                <a:gd name="connsiteX9" fmla="*/ 4762 w 1785937"/>
                <a:gd name="connsiteY9" fmla="*/ 933450 h 935831"/>
                <a:gd name="connsiteX10" fmla="*/ 0 w 1785937"/>
                <a:gd name="connsiteY10" fmla="*/ 926306 h 935831"/>
                <a:gd name="connsiteX11" fmla="*/ 2381 w 1785937"/>
                <a:gd name="connsiteY11" fmla="*/ 916781 h 935831"/>
                <a:gd name="connsiteX12" fmla="*/ 26193 w 1785937"/>
                <a:gd name="connsiteY12" fmla="*/ 890588 h 935831"/>
                <a:gd name="connsiteX13" fmla="*/ 66675 w 1785937"/>
                <a:gd name="connsiteY13" fmla="*/ 869156 h 935831"/>
                <a:gd name="connsiteX14" fmla="*/ 257175 w 1785937"/>
                <a:gd name="connsiteY14" fmla="*/ 783431 h 935831"/>
                <a:gd name="connsiteX15" fmla="*/ 481012 w 1785937"/>
                <a:gd name="connsiteY15" fmla="*/ 678656 h 935831"/>
                <a:gd name="connsiteX16" fmla="*/ 697706 w 1785937"/>
                <a:gd name="connsiteY16" fmla="*/ 566738 h 935831"/>
                <a:gd name="connsiteX17" fmla="*/ 935831 w 1785937"/>
                <a:gd name="connsiteY17" fmla="*/ 431006 h 935831"/>
                <a:gd name="connsiteX18" fmla="*/ 1119187 w 1785937"/>
                <a:gd name="connsiteY18" fmla="*/ 316706 h 935831"/>
                <a:gd name="connsiteX19" fmla="*/ 1245393 w 1785937"/>
                <a:gd name="connsiteY19" fmla="*/ 233363 h 935831"/>
                <a:gd name="connsiteX20" fmla="*/ 1304925 w 1785937"/>
                <a:gd name="connsiteY20" fmla="*/ 190500 h 935831"/>
                <a:gd name="connsiteX21" fmla="*/ 1312068 w 1785937"/>
                <a:gd name="connsiteY21" fmla="*/ 176213 h 935831"/>
                <a:gd name="connsiteX22" fmla="*/ 1319212 w 1785937"/>
                <a:gd name="connsiteY22" fmla="*/ 152400 h 935831"/>
                <a:gd name="connsiteX23" fmla="*/ 1314450 w 1785937"/>
                <a:gd name="connsiteY23" fmla="*/ 130969 h 935831"/>
                <a:gd name="connsiteX24" fmla="*/ 1297781 w 1785937"/>
                <a:gd name="connsiteY24" fmla="*/ 102394 h 935831"/>
                <a:gd name="connsiteX25" fmla="*/ 1278731 w 1785937"/>
                <a:gd name="connsiteY25" fmla="*/ 80963 h 935831"/>
                <a:gd name="connsiteX26" fmla="*/ 1262062 w 1785937"/>
                <a:gd name="connsiteY26" fmla="*/ 54769 h 935831"/>
                <a:gd name="connsiteX27" fmla="*/ 1254918 w 1785937"/>
                <a:gd name="connsiteY27" fmla="*/ 35719 h 935831"/>
                <a:gd name="connsiteX28" fmla="*/ 1252537 w 1785937"/>
                <a:gd name="connsiteY28" fmla="*/ 19050 h 935831"/>
                <a:gd name="connsiteX29" fmla="*/ 1257300 w 1785937"/>
                <a:gd name="connsiteY29" fmla="*/ 7144 h 935831"/>
                <a:gd name="connsiteX30" fmla="*/ 1276350 w 1785937"/>
                <a:gd name="connsiteY30" fmla="*/ 0 h 935831"/>
                <a:gd name="connsiteX31" fmla="*/ 1323975 w 1785937"/>
                <a:gd name="connsiteY31" fmla="*/ 11906 h 935831"/>
                <a:gd name="connsiteX32" fmla="*/ 1402556 w 1785937"/>
                <a:gd name="connsiteY32" fmla="*/ 42863 h 935831"/>
                <a:gd name="connsiteX33" fmla="*/ 1493043 w 1785937"/>
                <a:gd name="connsiteY33" fmla="*/ 83344 h 935831"/>
                <a:gd name="connsiteX34" fmla="*/ 1571625 w 1785937"/>
                <a:gd name="connsiteY34" fmla="*/ 123825 h 935831"/>
                <a:gd name="connsiteX35" fmla="*/ 1643062 w 1785937"/>
                <a:gd name="connsiteY35" fmla="*/ 169069 h 935831"/>
                <a:gd name="connsiteX36" fmla="*/ 1702593 w 1785937"/>
                <a:gd name="connsiteY36" fmla="*/ 207169 h 935831"/>
                <a:gd name="connsiteX37" fmla="*/ 1745456 w 1785937"/>
                <a:gd name="connsiteY37" fmla="*/ 233363 h 935831"/>
                <a:gd name="connsiteX38" fmla="*/ 1771650 w 1785937"/>
                <a:gd name="connsiteY38" fmla="*/ 257175 h 935831"/>
                <a:gd name="connsiteX39" fmla="*/ 1785937 w 1785937"/>
                <a:gd name="connsiteY39" fmla="*/ 280988 h 935831"/>
                <a:gd name="connsiteX40" fmla="*/ 1781175 w 1785937"/>
                <a:gd name="connsiteY40" fmla="*/ 300038 h 935831"/>
                <a:gd name="connsiteX41" fmla="*/ 1771650 w 1785937"/>
                <a:gd name="connsiteY41" fmla="*/ 319088 h 935831"/>
                <a:gd name="connsiteX42" fmla="*/ 1743075 w 1785937"/>
                <a:gd name="connsiteY42" fmla="*/ 335756 h 935831"/>
                <a:gd name="connsiteX43" fmla="*/ 1633537 w 1785937"/>
                <a:gd name="connsiteY43" fmla="*/ 366713 h 935831"/>
                <a:gd name="connsiteX44" fmla="*/ 1545431 w 1785937"/>
                <a:gd name="connsiteY44" fmla="*/ 400050 h 935831"/>
                <a:gd name="connsiteX45" fmla="*/ 1300162 w 1785937"/>
                <a:gd name="connsiteY45" fmla="*/ 50006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85937" h="935831">
                  <a:moveTo>
                    <a:pt x="1300162" y="500063"/>
                  </a:moveTo>
                  <a:lnTo>
                    <a:pt x="923925" y="671513"/>
                  </a:lnTo>
                  <a:lnTo>
                    <a:pt x="773906" y="738188"/>
                  </a:lnTo>
                  <a:lnTo>
                    <a:pt x="607218" y="792956"/>
                  </a:lnTo>
                  <a:lnTo>
                    <a:pt x="464343" y="838200"/>
                  </a:lnTo>
                  <a:lnTo>
                    <a:pt x="307181" y="878681"/>
                  </a:lnTo>
                  <a:lnTo>
                    <a:pt x="169068" y="909638"/>
                  </a:lnTo>
                  <a:lnTo>
                    <a:pt x="71437" y="931069"/>
                  </a:lnTo>
                  <a:lnTo>
                    <a:pt x="26193" y="935831"/>
                  </a:lnTo>
                  <a:lnTo>
                    <a:pt x="4762" y="933450"/>
                  </a:lnTo>
                  <a:lnTo>
                    <a:pt x="0" y="926306"/>
                  </a:lnTo>
                  <a:lnTo>
                    <a:pt x="2381" y="916781"/>
                  </a:lnTo>
                  <a:lnTo>
                    <a:pt x="26193" y="890588"/>
                  </a:lnTo>
                  <a:lnTo>
                    <a:pt x="66675" y="869156"/>
                  </a:lnTo>
                  <a:lnTo>
                    <a:pt x="257175" y="783431"/>
                  </a:lnTo>
                  <a:lnTo>
                    <a:pt x="481012" y="678656"/>
                  </a:lnTo>
                  <a:lnTo>
                    <a:pt x="697706" y="566738"/>
                  </a:lnTo>
                  <a:lnTo>
                    <a:pt x="935831" y="431006"/>
                  </a:lnTo>
                  <a:lnTo>
                    <a:pt x="1119187" y="316706"/>
                  </a:lnTo>
                  <a:lnTo>
                    <a:pt x="1245393" y="233363"/>
                  </a:lnTo>
                  <a:lnTo>
                    <a:pt x="1304925" y="190500"/>
                  </a:lnTo>
                  <a:lnTo>
                    <a:pt x="1312068" y="176213"/>
                  </a:lnTo>
                  <a:lnTo>
                    <a:pt x="1319212" y="152400"/>
                  </a:lnTo>
                  <a:lnTo>
                    <a:pt x="1314450" y="130969"/>
                  </a:lnTo>
                  <a:lnTo>
                    <a:pt x="1297781" y="102394"/>
                  </a:lnTo>
                  <a:lnTo>
                    <a:pt x="1278731" y="80963"/>
                  </a:lnTo>
                  <a:lnTo>
                    <a:pt x="1262062" y="54769"/>
                  </a:lnTo>
                  <a:lnTo>
                    <a:pt x="1254918" y="35719"/>
                  </a:lnTo>
                  <a:lnTo>
                    <a:pt x="1252537" y="19050"/>
                  </a:lnTo>
                  <a:lnTo>
                    <a:pt x="1257300" y="7144"/>
                  </a:lnTo>
                  <a:lnTo>
                    <a:pt x="1276350" y="0"/>
                  </a:lnTo>
                  <a:lnTo>
                    <a:pt x="1323975" y="11906"/>
                  </a:lnTo>
                  <a:lnTo>
                    <a:pt x="1402556" y="42863"/>
                  </a:lnTo>
                  <a:lnTo>
                    <a:pt x="1493043" y="83344"/>
                  </a:lnTo>
                  <a:lnTo>
                    <a:pt x="1571625" y="123825"/>
                  </a:lnTo>
                  <a:lnTo>
                    <a:pt x="1643062" y="169069"/>
                  </a:lnTo>
                  <a:lnTo>
                    <a:pt x="1702593" y="207169"/>
                  </a:lnTo>
                  <a:lnTo>
                    <a:pt x="1745456" y="233363"/>
                  </a:lnTo>
                  <a:lnTo>
                    <a:pt x="1771650" y="257175"/>
                  </a:lnTo>
                  <a:lnTo>
                    <a:pt x="1785937" y="280988"/>
                  </a:lnTo>
                  <a:lnTo>
                    <a:pt x="1781175" y="300038"/>
                  </a:lnTo>
                  <a:lnTo>
                    <a:pt x="1771650" y="319088"/>
                  </a:lnTo>
                  <a:lnTo>
                    <a:pt x="1743075" y="335756"/>
                  </a:lnTo>
                  <a:lnTo>
                    <a:pt x="1633537" y="366713"/>
                  </a:lnTo>
                  <a:lnTo>
                    <a:pt x="1545431" y="400050"/>
                  </a:lnTo>
                  <a:lnTo>
                    <a:pt x="1300162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FAFF29ED-71B4-4561-8CC3-1BE0B1C7A599}"/>
                </a:ext>
              </a:extLst>
            </p:cNvPr>
            <p:cNvSpPr/>
            <p:nvPr/>
          </p:nvSpPr>
          <p:spPr>
            <a:xfrm>
              <a:off x="2609850" y="2781300"/>
              <a:ext cx="2284413" cy="633413"/>
            </a:xfrm>
            <a:custGeom>
              <a:avLst/>
              <a:gdLst>
                <a:gd name="connsiteX0" fmla="*/ 1571625 w 2283619"/>
                <a:gd name="connsiteY0" fmla="*/ 319088 h 633413"/>
                <a:gd name="connsiteX1" fmla="*/ 1378744 w 2283619"/>
                <a:gd name="connsiteY1" fmla="*/ 361950 h 633413"/>
                <a:gd name="connsiteX2" fmla="*/ 1102519 w 2283619"/>
                <a:gd name="connsiteY2" fmla="*/ 440531 h 633413"/>
                <a:gd name="connsiteX3" fmla="*/ 969169 w 2283619"/>
                <a:gd name="connsiteY3" fmla="*/ 473869 h 633413"/>
                <a:gd name="connsiteX4" fmla="*/ 838200 w 2283619"/>
                <a:gd name="connsiteY4" fmla="*/ 509588 h 633413"/>
                <a:gd name="connsiteX5" fmla="*/ 700088 w 2283619"/>
                <a:gd name="connsiteY5" fmla="*/ 552450 h 633413"/>
                <a:gd name="connsiteX6" fmla="*/ 619125 w 2283619"/>
                <a:gd name="connsiteY6" fmla="*/ 581025 h 633413"/>
                <a:gd name="connsiteX7" fmla="*/ 566738 w 2283619"/>
                <a:gd name="connsiteY7" fmla="*/ 607219 h 633413"/>
                <a:gd name="connsiteX8" fmla="*/ 528638 w 2283619"/>
                <a:gd name="connsiteY8" fmla="*/ 623888 h 633413"/>
                <a:gd name="connsiteX9" fmla="*/ 497681 w 2283619"/>
                <a:gd name="connsiteY9" fmla="*/ 631031 h 633413"/>
                <a:gd name="connsiteX10" fmla="*/ 469106 w 2283619"/>
                <a:gd name="connsiteY10" fmla="*/ 633413 h 633413"/>
                <a:gd name="connsiteX11" fmla="*/ 435769 w 2283619"/>
                <a:gd name="connsiteY11" fmla="*/ 633413 h 633413"/>
                <a:gd name="connsiteX12" fmla="*/ 352425 w 2283619"/>
                <a:gd name="connsiteY12" fmla="*/ 619125 h 633413"/>
                <a:gd name="connsiteX13" fmla="*/ 302419 w 2283619"/>
                <a:gd name="connsiteY13" fmla="*/ 600075 h 633413"/>
                <a:gd name="connsiteX14" fmla="*/ 207169 w 2283619"/>
                <a:gd name="connsiteY14" fmla="*/ 550069 h 633413"/>
                <a:gd name="connsiteX15" fmla="*/ 114300 w 2283619"/>
                <a:gd name="connsiteY15" fmla="*/ 488156 h 633413"/>
                <a:gd name="connsiteX16" fmla="*/ 50006 w 2283619"/>
                <a:gd name="connsiteY16" fmla="*/ 440531 h 633413"/>
                <a:gd name="connsiteX17" fmla="*/ 19050 w 2283619"/>
                <a:gd name="connsiteY17" fmla="*/ 416719 h 633413"/>
                <a:gd name="connsiteX18" fmla="*/ 4763 w 2283619"/>
                <a:gd name="connsiteY18" fmla="*/ 392906 h 633413"/>
                <a:gd name="connsiteX19" fmla="*/ 0 w 2283619"/>
                <a:gd name="connsiteY19" fmla="*/ 364331 h 633413"/>
                <a:gd name="connsiteX20" fmla="*/ 2381 w 2283619"/>
                <a:gd name="connsiteY20" fmla="*/ 350044 h 633413"/>
                <a:gd name="connsiteX21" fmla="*/ 16669 w 2283619"/>
                <a:gd name="connsiteY21" fmla="*/ 340519 h 633413"/>
                <a:gd name="connsiteX22" fmla="*/ 35719 w 2283619"/>
                <a:gd name="connsiteY22" fmla="*/ 342900 h 633413"/>
                <a:gd name="connsiteX23" fmla="*/ 73819 w 2283619"/>
                <a:gd name="connsiteY23" fmla="*/ 361950 h 633413"/>
                <a:gd name="connsiteX24" fmla="*/ 126206 w 2283619"/>
                <a:gd name="connsiteY24" fmla="*/ 381000 h 633413"/>
                <a:gd name="connsiteX25" fmla="*/ 176213 w 2283619"/>
                <a:gd name="connsiteY25" fmla="*/ 397669 h 633413"/>
                <a:gd name="connsiteX26" fmla="*/ 254794 w 2283619"/>
                <a:gd name="connsiteY26" fmla="*/ 411956 h 633413"/>
                <a:gd name="connsiteX27" fmla="*/ 328613 w 2283619"/>
                <a:gd name="connsiteY27" fmla="*/ 419100 h 633413"/>
                <a:gd name="connsiteX28" fmla="*/ 376238 w 2283619"/>
                <a:gd name="connsiteY28" fmla="*/ 416719 h 633413"/>
                <a:gd name="connsiteX29" fmla="*/ 447675 w 2283619"/>
                <a:gd name="connsiteY29" fmla="*/ 404813 h 633413"/>
                <a:gd name="connsiteX30" fmla="*/ 666750 w 2283619"/>
                <a:gd name="connsiteY30" fmla="*/ 354806 h 633413"/>
                <a:gd name="connsiteX31" fmla="*/ 919163 w 2283619"/>
                <a:gd name="connsiteY31" fmla="*/ 288131 h 633413"/>
                <a:gd name="connsiteX32" fmla="*/ 1173956 w 2283619"/>
                <a:gd name="connsiteY32" fmla="*/ 226219 h 633413"/>
                <a:gd name="connsiteX33" fmla="*/ 1404938 w 2283619"/>
                <a:gd name="connsiteY33" fmla="*/ 157163 h 633413"/>
                <a:gd name="connsiteX34" fmla="*/ 1609725 w 2283619"/>
                <a:gd name="connsiteY34" fmla="*/ 111919 h 633413"/>
                <a:gd name="connsiteX35" fmla="*/ 1802606 w 2283619"/>
                <a:gd name="connsiteY35" fmla="*/ 69056 h 633413"/>
                <a:gd name="connsiteX36" fmla="*/ 1850231 w 2283619"/>
                <a:gd name="connsiteY36" fmla="*/ 45244 h 633413"/>
                <a:gd name="connsiteX37" fmla="*/ 1912144 w 2283619"/>
                <a:gd name="connsiteY37" fmla="*/ 16669 h 633413"/>
                <a:gd name="connsiteX38" fmla="*/ 1959769 w 2283619"/>
                <a:gd name="connsiteY38" fmla="*/ 0 h 633413"/>
                <a:gd name="connsiteX39" fmla="*/ 2024063 w 2283619"/>
                <a:gd name="connsiteY39" fmla="*/ 19050 h 633413"/>
                <a:gd name="connsiteX40" fmla="*/ 2121694 w 2283619"/>
                <a:gd name="connsiteY40" fmla="*/ 52388 h 633413"/>
                <a:gd name="connsiteX41" fmla="*/ 2197894 w 2283619"/>
                <a:gd name="connsiteY41" fmla="*/ 85725 h 633413"/>
                <a:gd name="connsiteX42" fmla="*/ 2240756 w 2283619"/>
                <a:gd name="connsiteY42" fmla="*/ 111919 h 633413"/>
                <a:gd name="connsiteX43" fmla="*/ 2264569 w 2283619"/>
                <a:gd name="connsiteY43" fmla="*/ 138113 h 633413"/>
                <a:gd name="connsiteX44" fmla="*/ 2281238 w 2283619"/>
                <a:gd name="connsiteY44" fmla="*/ 161925 h 633413"/>
                <a:gd name="connsiteX45" fmla="*/ 2283619 w 2283619"/>
                <a:gd name="connsiteY45" fmla="*/ 183356 h 633413"/>
                <a:gd name="connsiteX46" fmla="*/ 2274094 w 2283619"/>
                <a:gd name="connsiteY46" fmla="*/ 209550 h 633413"/>
                <a:gd name="connsiteX47" fmla="*/ 2247900 w 2283619"/>
                <a:gd name="connsiteY47" fmla="*/ 233363 h 633413"/>
                <a:gd name="connsiteX48" fmla="*/ 2221706 w 2283619"/>
                <a:gd name="connsiteY48" fmla="*/ 242888 h 633413"/>
                <a:gd name="connsiteX49" fmla="*/ 2031206 w 2283619"/>
                <a:gd name="connsiteY49" fmla="*/ 252413 h 633413"/>
                <a:gd name="connsiteX50" fmla="*/ 1862138 w 2283619"/>
                <a:gd name="connsiteY50" fmla="*/ 276225 h 633413"/>
                <a:gd name="connsiteX51" fmla="*/ 1571625 w 2283619"/>
                <a:gd name="connsiteY51" fmla="*/ 31908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3619" h="633413">
                  <a:moveTo>
                    <a:pt x="1571625" y="319088"/>
                  </a:moveTo>
                  <a:lnTo>
                    <a:pt x="1378744" y="361950"/>
                  </a:lnTo>
                  <a:lnTo>
                    <a:pt x="1102519" y="440531"/>
                  </a:lnTo>
                  <a:lnTo>
                    <a:pt x="969169" y="473869"/>
                  </a:lnTo>
                  <a:lnTo>
                    <a:pt x="838200" y="509588"/>
                  </a:lnTo>
                  <a:lnTo>
                    <a:pt x="700088" y="552450"/>
                  </a:lnTo>
                  <a:lnTo>
                    <a:pt x="619125" y="581025"/>
                  </a:lnTo>
                  <a:lnTo>
                    <a:pt x="566738" y="607219"/>
                  </a:lnTo>
                  <a:lnTo>
                    <a:pt x="528638" y="623888"/>
                  </a:lnTo>
                  <a:lnTo>
                    <a:pt x="497681" y="631031"/>
                  </a:lnTo>
                  <a:lnTo>
                    <a:pt x="469106" y="633413"/>
                  </a:lnTo>
                  <a:lnTo>
                    <a:pt x="435769" y="633413"/>
                  </a:lnTo>
                  <a:lnTo>
                    <a:pt x="352425" y="619125"/>
                  </a:lnTo>
                  <a:lnTo>
                    <a:pt x="302419" y="600075"/>
                  </a:lnTo>
                  <a:lnTo>
                    <a:pt x="207169" y="550069"/>
                  </a:lnTo>
                  <a:lnTo>
                    <a:pt x="114300" y="488156"/>
                  </a:lnTo>
                  <a:lnTo>
                    <a:pt x="50006" y="440531"/>
                  </a:lnTo>
                  <a:lnTo>
                    <a:pt x="19050" y="416719"/>
                  </a:lnTo>
                  <a:lnTo>
                    <a:pt x="4763" y="392906"/>
                  </a:lnTo>
                  <a:lnTo>
                    <a:pt x="0" y="364331"/>
                  </a:lnTo>
                  <a:lnTo>
                    <a:pt x="2381" y="350044"/>
                  </a:lnTo>
                  <a:lnTo>
                    <a:pt x="16669" y="340519"/>
                  </a:lnTo>
                  <a:lnTo>
                    <a:pt x="35719" y="342900"/>
                  </a:lnTo>
                  <a:lnTo>
                    <a:pt x="73819" y="361950"/>
                  </a:lnTo>
                  <a:lnTo>
                    <a:pt x="126206" y="381000"/>
                  </a:lnTo>
                  <a:lnTo>
                    <a:pt x="176213" y="397669"/>
                  </a:lnTo>
                  <a:lnTo>
                    <a:pt x="254794" y="411956"/>
                  </a:lnTo>
                  <a:lnTo>
                    <a:pt x="328613" y="419100"/>
                  </a:lnTo>
                  <a:lnTo>
                    <a:pt x="376238" y="416719"/>
                  </a:lnTo>
                  <a:lnTo>
                    <a:pt x="447675" y="404813"/>
                  </a:lnTo>
                  <a:lnTo>
                    <a:pt x="666750" y="354806"/>
                  </a:lnTo>
                  <a:lnTo>
                    <a:pt x="919163" y="288131"/>
                  </a:lnTo>
                  <a:lnTo>
                    <a:pt x="1173956" y="226219"/>
                  </a:lnTo>
                  <a:lnTo>
                    <a:pt x="1404938" y="157163"/>
                  </a:lnTo>
                  <a:lnTo>
                    <a:pt x="1609725" y="111919"/>
                  </a:lnTo>
                  <a:lnTo>
                    <a:pt x="1802606" y="69056"/>
                  </a:lnTo>
                  <a:lnTo>
                    <a:pt x="1850231" y="45244"/>
                  </a:lnTo>
                  <a:lnTo>
                    <a:pt x="1912144" y="16669"/>
                  </a:lnTo>
                  <a:lnTo>
                    <a:pt x="1959769" y="0"/>
                  </a:lnTo>
                  <a:lnTo>
                    <a:pt x="2024063" y="19050"/>
                  </a:lnTo>
                  <a:lnTo>
                    <a:pt x="2121694" y="52388"/>
                  </a:lnTo>
                  <a:lnTo>
                    <a:pt x="2197894" y="85725"/>
                  </a:lnTo>
                  <a:lnTo>
                    <a:pt x="2240756" y="111919"/>
                  </a:lnTo>
                  <a:lnTo>
                    <a:pt x="2264569" y="138113"/>
                  </a:lnTo>
                  <a:lnTo>
                    <a:pt x="2281238" y="161925"/>
                  </a:lnTo>
                  <a:lnTo>
                    <a:pt x="2283619" y="183356"/>
                  </a:lnTo>
                  <a:lnTo>
                    <a:pt x="2274094" y="209550"/>
                  </a:lnTo>
                  <a:lnTo>
                    <a:pt x="2247900" y="233363"/>
                  </a:lnTo>
                  <a:lnTo>
                    <a:pt x="2221706" y="242888"/>
                  </a:lnTo>
                  <a:lnTo>
                    <a:pt x="2031206" y="252413"/>
                  </a:lnTo>
                  <a:lnTo>
                    <a:pt x="1862138" y="276225"/>
                  </a:lnTo>
                  <a:lnTo>
                    <a:pt x="1571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DA7FAEB6-0B0A-497B-8C87-54491DD4515A}"/>
                </a:ext>
              </a:extLst>
            </p:cNvPr>
            <p:cNvSpPr/>
            <p:nvPr/>
          </p:nvSpPr>
          <p:spPr>
            <a:xfrm>
              <a:off x="2933700" y="4129088"/>
              <a:ext cx="560388" cy="1466850"/>
            </a:xfrm>
            <a:custGeom>
              <a:avLst/>
              <a:gdLst>
                <a:gd name="connsiteX0" fmla="*/ 252413 w 559594"/>
                <a:gd name="connsiteY0" fmla="*/ 881062 h 1466850"/>
                <a:gd name="connsiteX1" fmla="*/ 221456 w 559594"/>
                <a:gd name="connsiteY1" fmla="*/ 542925 h 1466850"/>
                <a:gd name="connsiteX2" fmla="*/ 204788 w 559594"/>
                <a:gd name="connsiteY2" fmla="*/ 381000 h 1466850"/>
                <a:gd name="connsiteX3" fmla="*/ 197644 w 559594"/>
                <a:gd name="connsiteY3" fmla="*/ 345281 h 1466850"/>
                <a:gd name="connsiteX4" fmla="*/ 178594 w 559594"/>
                <a:gd name="connsiteY4" fmla="*/ 292893 h 1466850"/>
                <a:gd name="connsiteX5" fmla="*/ 154781 w 559594"/>
                <a:gd name="connsiteY5" fmla="*/ 240506 h 1466850"/>
                <a:gd name="connsiteX6" fmla="*/ 126206 w 559594"/>
                <a:gd name="connsiteY6" fmla="*/ 185737 h 1466850"/>
                <a:gd name="connsiteX7" fmla="*/ 95250 w 559594"/>
                <a:gd name="connsiteY7" fmla="*/ 145256 h 1466850"/>
                <a:gd name="connsiteX8" fmla="*/ 61913 w 559594"/>
                <a:gd name="connsiteY8" fmla="*/ 104775 h 1466850"/>
                <a:gd name="connsiteX9" fmla="*/ 23813 w 559594"/>
                <a:gd name="connsiteY9" fmla="*/ 64293 h 1466850"/>
                <a:gd name="connsiteX10" fmla="*/ 4763 w 559594"/>
                <a:gd name="connsiteY10" fmla="*/ 40481 h 1466850"/>
                <a:gd name="connsiteX11" fmla="*/ 0 w 559594"/>
                <a:gd name="connsiteY11" fmla="*/ 21431 h 1466850"/>
                <a:gd name="connsiteX12" fmla="*/ 0 w 559594"/>
                <a:gd name="connsiteY12" fmla="*/ 11906 h 1466850"/>
                <a:gd name="connsiteX13" fmla="*/ 7144 w 559594"/>
                <a:gd name="connsiteY13" fmla="*/ 2381 h 1466850"/>
                <a:gd name="connsiteX14" fmla="*/ 21431 w 559594"/>
                <a:gd name="connsiteY14" fmla="*/ 0 h 1466850"/>
                <a:gd name="connsiteX15" fmla="*/ 54769 w 559594"/>
                <a:gd name="connsiteY15" fmla="*/ 7143 h 1466850"/>
                <a:gd name="connsiteX16" fmla="*/ 178594 w 559594"/>
                <a:gd name="connsiteY16" fmla="*/ 45243 h 1466850"/>
                <a:gd name="connsiteX17" fmla="*/ 395288 w 559594"/>
                <a:gd name="connsiteY17" fmla="*/ 123825 h 1466850"/>
                <a:gd name="connsiteX18" fmla="*/ 426244 w 559594"/>
                <a:gd name="connsiteY18" fmla="*/ 288131 h 1466850"/>
                <a:gd name="connsiteX19" fmla="*/ 476250 w 559594"/>
                <a:gd name="connsiteY19" fmla="*/ 557212 h 1466850"/>
                <a:gd name="connsiteX20" fmla="*/ 497681 w 559594"/>
                <a:gd name="connsiteY20" fmla="*/ 745331 h 1466850"/>
                <a:gd name="connsiteX21" fmla="*/ 526256 w 559594"/>
                <a:gd name="connsiteY21" fmla="*/ 945356 h 1466850"/>
                <a:gd name="connsiteX22" fmla="*/ 542925 w 559594"/>
                <a:gd name="connsiteY22" fmla="*/ 1088231 h 1466850"/>
                <a:gd name="connsiteX23" fmla="*/ 559594 w 559594"/>
                <a:gd name="connsiteY23" fmla="*/ 1207293 h 1466850"/>
                <a:gd name="connsiteX24" fmla="*/ 559594 w 559594"/>
                <a:gd name="connsiteY24" fmla="*/ 1276350 h 1466850"/>
                <a:gd name="connsiteX25" fmla="*/ 552450 w 559594"/>
                <a:gd name="connsiteY25" fmla="*/ 1347787 h 1466850"/>
                <a:gd name="connsiteX26" fmla="*/ 542925 w 559594"/>
                <a:gd name="connsiteY26" fmla="*/ 1402556 h 1466850"/>
                <a:gd name="connsiteX27" fmla="*/ 531019 w 559594"/>
                <a:gd name="connsiteY27" fmla="*/ 1438275 h 1466850"/>
                <a:gd name="connsiteX28" fmla="*/ 514350 w 559594"/>
                <a:gd name="connsiteY28" fmla="*/ 1462087 h 1466850"/>
                <a:gd name="connsiteX29" fmla="*/ 500063 w 559594"/>
                <a:gd name="connsiteY29" fmla="*/ 1466850 h 1466850"/>
                <a:gd name="connsiteX30" fmla="*/ 476250 w 559594"/>
                <a:gd name="connsiteY30" fmla="*/ 1466850 h 1466850"/>
                <a:gd name="connsiteX31" fmla="*/ 438150 w 559594"/>
                <a:gd name="connsiteY31" fmla="*/ 1454943 h 1466850"/>
                <a:gd name="connsiteX32" fmla="*/ 409575 w 559594"/>
                <a:gd name="connsiteY32" fmla="*/ 1438275 h 1466850"/>
                <a:gd name="connsiteX33" fmla="*/ 385763 w 559594"/>
                <a:gd name="connsiteY33" fmla="*/ 1416843 h 1466850"/>
                <a:gd name="connsiteX34" fmla="*/ 357188 w 559594"/>
                <a:gd name="connsiteY34" fmla="*/ 1385887 h 1466850"/>
                <a:gd name="connsiteX35" fmla="*/ 333375 w 559594"/>
                <a:gd name="connsiteY35" fmla="*/ 1343025 h 1466850"/>
                <a:gd name="connsiteX36" fmla="*/ 309563 w 559594"/>
                <a:gd name="connsiteY36" fmla="*/ 1278731 h 1466850"/>
                <a:gd name="connsiteX37" fmla="*/ 288131 w 559594"/>
                <a:gd name="connsiteY37" fmla="*/ 1190625 h 1466850"/>
                <a:gd name="connsiteX38" fmla="*/ 271463 w 559594"/>
                <a:gd name="connsiteY38" fmla="*/ 1059656 h 1466850"/>
                <a:gd name="connsiteX39" fmla="*/ 252413 w 559594"/>
                <a:gd name="connsiteY39" fmla="*/ 881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9594" h="1466850">
                  <a:moveTo>
                    <a:pt x="252413" y="881062"/>
                  </a:moveTo>
                  <a:lnTo>
                    <a:pt x="221456" y="542925"/>
                  </a:lnTo>
                  <a:lnTo>
                    <a:pt x="204788" y="381000"/>
                  </a:lnTo>
                  <a:lnTo>
                    <a:pt x="197644" y="345281"/>
                  </a:lnTo>
                  <a:lnTo>
                    <a:pt x="178594" y="292893"/>
                  </a:lnTo>
                  <a:lnTo>
                    <a:pt x="154781" y="240506"/>
                  </a:lnTo>
                  <a:lnTo>
                    <a:pt x="126206" y="185737"/>
                  </a:lnTo>
                  <a:lnTo>
                    <a:pt x="95250" y="145256"/>
                  </a:lnTo>
                  <a:lnTo>
                    <a:pt x="61913" y="104775"/>
                  </a:lnTo>
                  <a:lnTo>
                    <a:pt x="23813" y="64293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4769" y="7143"/>
                  </a:lnTo>
                  <a:lnTo>
                    <a:pt x="178594" y="45243"/>
                  </a:lnTo>
                  <a:lnTo>
                    <a:pt x="395288" y="123825"/>
                  </a:lnTo>
                  <a:lnTo>
                    <a:pt x="426244" y="288131"/>
                  </a:lnTo>
                  <a:lnTo>
                    <a:pt x="476250" y="557212"/>
                  </a:lnTo>
                  <a:lnTo>
                    <a:pt x="497681" y="745331"/>
                  </a:lnTo>
                  <a:lnTo>
                    <a:pt x="526256" y="945356"/>
                  </a:lnTo>
                  <a:lnTo>
                    <a:pt x="542925" y="1088231"/>
                  </a:lnTo>
                  <a:lnTo>
                    <a:pt x="559594" y="1207293"/>
                  </a:lnTo>
                  <a:lnTo>
                    <a:pt x="559594" y="1276350"/>
                  </a:lnTo>
                  <a:lnTo>
                    <a:pt x="552450" y="1347787"/>
                  </a:lnTo>
                  <a:lnTo>
                    <a:pt x="542925" y="1402556"/>
                  </a:lnTo>
                  <a:lnTo>
                    <a:pt x="531019" y="1438275"/>
                  </a:lnTo>
                  <a:lnTo>
                    <a:pt x="514350" y="1462087"/>
                  </a:lnTo>
                  <a:lnTo>
                    <a:pt x="500063" y="1466850"/>
                  </a:lnTo>
                  <a:lnTo>
                    <a:pt x="476250" y="1466850"/>
                  </a:lnTo>
                  <a:lnTo>
                    <a:pt x="438150" y="1454943"/>
                  </a:lnTo>
                  <a:lnTo>
                    <a:pt x="409575" y="1438275"/>
                  </a:lnTo>
                  <a:lnTo>
                    <a:pt x="385763" y="1416843"/>
                  </a:lnTo>
                  <a:lnTo>
                    <a:pt x="357188" y="1385887"/>
                  </a:lnTo>
                  <a:lnTo>
                    <a:pt x="333375" y="1343025"/>
                  </a:lnTo>
                  <a:lnTo>
                    <a:pt x="309563" y="1278731"/>
                  </a:lnTo>
                  <a:lnTo>
                    <a:pt x="288131" y="1190625"/>
                  </a:lnTo>
                  <a:lnTo>
                    <a:pt x="271463" y="1059656"/>
                  </a:lnTo>
                  <a:lnTo>
                    <a:pt x="252413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013BE739-8D8B-44A6-B53E-F044A9E3B1AA}"/>
                </a:ext>
              </a:extLst>
            </p:cNvPr>
            <p:cNvSpPr/>
            <p:nvPr/>
          </p:nvSpPr>
          <p:spPr>
            <a:xfrm>
              <a:off x="5476875" y="1525588"/>
              <a:ext cx="560388" cy="884237"/>
            </a:xfrm>
            <a:custGeom>
              <a:avLst/>
              <a:gdLst>
                <a:gd name="connsiteX0" fmla="*/ 226219 w 559594"/>
                <a:gd name="connsiteY0" fmla="*/ 583407 h 883444"/>
                <a:gd name="connsiteX1" fmla="*/ 226219 w 559594"/>
                <a:gd name="connsiteY1" fmla="*/ 304800 h 883444"/>
                <a:gd name="connsiteX2" fmla="*/ 221456 w 559594"/>
                <a:gd name="connsiteY2" fmla="*/ 266700 h 883444"/>
                <a:gd name="connsiteX3" fmla="*/ 211931 w 559594"/>
                <a:gd name="connsiteY3" fmla="*/ 228600 h 883444"/>
                <a:gd name="connsiteX4" fmla="*/ 200025 w 559594"/>
                <a:gd name="connsiteY4" fmla="*/ 200025 h 883444"/>
                <a:gd name="connsiteX5" fmla="*/ 183356 w 559594"/>
                <a:gd name="connsiteY5" fmla="*/ 180975 h 883444"/>
                <a:gd name="connsiteX6" fmla="*/ 152400 w 559594"/>
                <a:gd name="connsiteY6" fmla="*/ 157163 h 883444"/>
                <a:gd name="connsiteX7" fmla="*/ 133350 w 559594"/>
                <a:gd name="connsiteY7" fmla="*/ 147638 h 883444"/>
                <a:gd name="connsiteX8" fmla="*/ 109538 w 559594"/>
                <a:gd name="connsiteY8" fmla="*/ 135732 h 883444"/>
                <a:gd name="connsiteX9" fmla="*/ 59531 w 559594"/>
                <a:gd name="connsiteY9" fmla="*/ 121444 h 883444"/>
                <a:gd name="connsiteX10" fmla="*/ 35719 w 559594"/>
                <a:gd name="connsiteY10" fmla="*/ 104775 h 883444"/>
                <a:gd name="connsiteX11" fmla="*/ 14288 w 559594"/>
                <a:gd name="connsiteY11" fmla="*/ 85725 h 883444"/>
                <a:gd name="connsiteX12" fmla="*/ 0 w 559594"/>
                <a:gd name="connsiteY12" fmla="*/ 64294 h 883444"/>
                <a:gd name="connsiteX13" fmla="*/ 0 w 559594"/>
                <a:gd name="connsiteY13" fmla="*/ 42863 h 883444"/>
                <a:gd name="connsiteX14" fmla="*/ 4763 w 559594"/>
                <a:gd name="connsiteY14" fmla="*/ 26194 h 883444"/>
                <a:gd name="connsiteX15" fmla="*/ 21431 w 559594"/>
                <a:gd name="connsiteY15" fmla="*/ 14288 h 883444"/>
                <a:gd name="connsiteX16" fmla="*/ 59531 w 559594"/>
                <a:gd name="connsiteY16" fmla="*/ 2382 h 883444"/>
                <a:gd name="connsiteX17" fmla="*/ 102394 w 559594"/>
                <a:gd name="connsiteY17" fmla="*/ 0 h 883444"/>
                <a:gd name="connsiteX18" fmla="*/ 195263 w 559594"/>
                <a:gd name="connsiteY18" fmla="*/ 14288 h 883444"/>
                <a:gd name="connsiteX19" fmla="*/ 278606 w 559594"/>
                <a:gd name="connsiteY19" fmla="*/ 30957 h 883444"/>
                <a:gd name="connsiteX20" fmla="*/ 361950 w 559594"/>
                <a:gd name="connsiteY20" fmla="*/ 54769 h 883444"/>
                <a:gd name="connsiteX21" fmla="*/ 416719 w 559594"/>
                <a:gd name="connsiteY21" fmla="*/ 78582 h 883444"/>
                <a:gd name="connsiteX22" fmla="*/ 469106 w 559594"/>
                <a:gd name="connsiteY22" fmla="*/ 111919 h 883444"/>
                <a:gd name="connsiteX23" fmla="*/ 509588 w 559594"/>
                <a:gd name="connsiteY23" fmla="*/ 145257 h 883444"/>
                <a:gd name="connsiteX24" fmla="*/ 535781 w 559594"/>
                <a:gd name="connsiteY24" fmla="*/ 171450 h 883444"/>
                <a:gd name="connsiteX25" fmla="*/ 554831 w 559594"/>
                <a:gd name="connsiteY25" fmla="*/ 200025 h 883444"/>
                <a:gd name="connsiteX26" fmla="*/ 559594 w 559594"/>
                <a:gd name="connsiteY26" fmla="*/ 226219 h 883444"/>
                <a:gd name="connsiteX27" fmla="*/ 557213 w 559594"/>
                <a:gd name="connsiteY27" fmla="*/ 252413 h 883444"/>
                <a:gd name="connsiteX28" fmla="*/ 545306 w 559594"/>
                <a:gd name="connsiteY28" fmla="*/ 266700 h 883444"/>
                <a:gd name="connsiteX29" fmla="*/ 519113 w 559594"/>
                <a:gd name="connsiteY29" fmla="*/ 285750 h 883444"/>
                <a:gd name="connsiteX30" fmla="*/ 492919 w 559594"/>
                <a:gd name="connsiteY30" fmla="*/ 316707 h 883444"/>
                <a:gd name="connsiteX31" fmla="*/ 471488 w 559594"/>
                <a:gd name="connsiteY31" fmla="*/ 350044 h 883444"/>
                <a:gd name="connsiteX32" fmla="*/ 457200 w 559594"/>
                <a:gd name="connsiteY32" fmla="*/ 381000 h 883444"/>
                <a:gd name="connsiteX33" fmla="*/ 450056 w 559594"/>
                <a:gd name="connsiteY33" fmla="*/ 414338 h 883444"/>
                <a:gd name="connsiteX34" fmla="*/ 442913 w 559594"/>
                <a:gd name="connsiteY34" fmla="*/ 561975 h 883444"/>
                <a:gd name="connsiteX35" fmla="*/ 423863 w 559594"/>
                <a:gd name="connsiteY35" fmla="*/ 845344 h 883444"/>
                <a:gd name="connsiteX36" fmla="*/ 219075 w 559594"/>
                <a:gd name="connsiteY36" fmla="*/ 883444 h 883444"/>
                <a:gd name="connsiteX37" fmla="*/ 226219 w 559594"/>
                <a:gd name="connsiteY37" fmla="*/ 583407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883444">
                  <a:moveTo>
                    <a:pt x="226219" y="583407"/>
                  </a:moveTo>
                  <a:lnTo>
                    <a:pt x="226219" y="304800"/>
                  </a:lnTo>
                  <a:lnTo>
                    <a:pt x="221456" y="266700"/>
                  </a:lnTo>
                  <a:lnTo>
                    <a:pt x="211931" y="228600"/>
                  </a:lnTo>
                  <a:lnTo>
                    <a:pt x="200025" y="200025"/>
                  </a:lnTo>
                  <a:lnTo>
                    <a:pt x="183356" y="180975"/>
                  </a:lnTo>
                  <a:lnTo>
                    <a:pt x="152400" y="157163"/>
                  </a:lnTo>
                  <a:lnTo>
                    <a:pt x="133350" y="147638"/>
                  </a:lnTo>
                  <a:lnTo>
                    <a:pt x="109538" y="135732"/>
                  </a:lnTo>
                  <a:lnTo>
                    <a:pt x="59531" y="121444"/>
                  </a:lnTo>
                  <a:lnTo>
                    <a:pt x="35719" y="104775"/>
                  </a:lnTo>
                  <a:lnTo>
                    <a:pt x="14288" y="85725"/>
                  </a:lnTo>
                  <a:lnTo>
                    <a:pt x="0" y="64294"/>
                  </a:lnTo>
                  <a:lnTo>
                    <a:pt x="0" y="42863"/>
                  </a:lnTo>
                  <a:lnTo>
                    <a:pt x="4763" y="26194"/>
                  </a:lnTo>
                  <a:lnTo>
                    <a:pt x="21431" y="14288"/>
                  </a:lnTo>
                  <a:lnTo>
                    <a:pt x="59531" y="2382"/>
                  </a:lnTo>
                  <a:lnTo>
                    <a:pt x="102394" y="0"/>
                  </a:lnTo>
                  <a:lnTo>
                    <a:pt x="195263" y="14288"/>
                  </a:lnTo>
                  <a:lnTo>
                    <a:pt x="278606" y="30957"/>
                  </a:lnTo>
                  <a:lnTo>
                    <a:pt x="361950" y="54769"/>
                  </a:lnTo>
                  <a:lnTo>
                    <a:pt x="416719" y="78582"/>
                  </a:lnTo>
                  <a:lnTo>
                    <a:pt x="469106" y="111919"/>
                  </a:lnTo>
                  <a:lnTo>
                    <a:pt x="509588" y="145257"/>
                  </a:lnTo>
                  <a:lnTo>
                    <a:pt x="535781" y="171450"/>
                  </a:lnTo>
                  <a:lnTo>
                    <a:pt x="554831" y="200025"/>
                  </a:lnTo>
                  <a:lnTo>
                    <a:pt x="559594" y="226219"/>
                  </a:lnTo>
                  <a:lnTo>
                    <a:pt x="557213" y="252413"/>
                  </a:lnTo>
                  <a:lnTo>
                    <a:pt x="545306" y="266700"/>
                  </a:lnTo>
                  <a:lnTo>
                    <a:pt x="519113" y="285750"/>
                  </a:lnTo>
                  <a:lnTo>
                    <a:pt x="492919" y="316707"/>
                  </a:lnTo>
                  <a:lnTo>
                    <a:pt x="471488" y="350044"/>
                  </a:lnTo>
                  <a:lnTo>
                    <a:pt x="457200" y="381000"/>
                  </a:lnTo>
                  <a:lnTo>
                    <a:pt x="450056" y="414338"/>
                  </a:lnTo>
                  <a:lnTo>
                    <a:pt x="442913" y="561975"/>
                  </a:lnTo>
                  <a:lnTo>
                    <a:pt x="423863" y="845344"/>
                  </a:lnTo>
                  <a:lnTo>
                    <a:pt x="219075" y="883444"/>
                  </a:lnTo>
                  <a:lnTo>
                    <a:pt x="226219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BE14511D-FA34-4EE7-8A9C-60110A08AD98}"/>
                </a:ext>
              </a:extLst>
            </p:cNvPr>
            <p:cNvSpPr/>
            <p:nvPr/>
          </p:nvSpPr>
          <p:spPr>
            <a:xfrm>
              <a:off x="4799013" y="4095750"/>
              <a:ext cx="2225675" cy="557213"/>
            </a:xfrm>
            <a:custGeom>
              <a:avLst/>
              <a:gdLst>
                <a:gd name="connsiteX0" fmla="*/ 1421606 w 2226469"/>
                <a:gd name="connsiteY0" fmla="*/ 292894 h 557213"/>
                <a:gd name="connsiteX1" fmla="*/ 1202531 w 2226469"/>
                <a:gd name="connsiteY1" fmla="*/ 319088 h 557213"/>
                <a:gd name="connsiteX2" fmla="*/ 950119 w 2226469"/>
                <a:gd name="connsiteY2" fmla="*/ 366713 h 557213"/>
                <a:gd name="connsiteX3" fmla="*/ 797719 w 2226469"/>
                <a:gd name="connsiteY3" fmla="*/ 407194 h 557213"/>
                <a:gd name="connsiteX4" fmla="*/ 621506 w 2226469"/>
                <a:gd name="connsiteY4" fmla="*/ 461963 h 557213"/>
                <a:gd name="connsiteX5" fmla="*/ 502444 w 2226469"/>
                <a:gd name="connsiteY5" fmla="*/ 507206 h 557213"/>
                <a:gd name="connsiteX6" fmla="*/ 397669 w 2226469"/>
                <a:gd name="connsiteY6" fmla="*/ 557213 h 557213"/>
                <a:gd name="connsiteX7" fmla="*/ 369094 w 2226469"/>
                <a:gd name="connsiteY7" fmla="*/ 557213 h 557213"/>
                <a:gd name="connsiteX8" fmla="*/ 297656 w 2226469"/>
                <a:gd name="connsiteY8" fmla="*/ 533400 h 557213"/>
                <a:gd name="connsiteX9" fmla="*/ 228600 w 2226469"/>
                <a:gd name="connsiteY9" fmla="*/ 497681 h 557213"/>
                <a:gd name="connsiteX10" fmla="*/ 147637 w 2226469"/>
                <a:gd name="connsiteY10" fmla="*/ 442913 h 557213"/>
                <a:gd name="connsiteX11" fmla="*/ 92869 w 2226469"/>
                <a:gd name="connsiteY11" fmla="*/ 395288 h 557213"/>
                <a:gd name="connsiteX12" fmla="*/ 23812 w 2226469"/>
                <a:gd name="connsiteY12" fmla="*/ 330994 h 557213"/>
                <a:gd name="connsiteX13" fmla="*/ 9525 w 2226469"/>
                <a:gd name="connsiteY13" fmla="*/ 314325 h 557213"/>
                <a:gd name="connsiteX14" fmla="*/ 0 w 2226469"/>
                <a:gd name="connsiteY14" fmla="*/ 292894 h 557213"/>
                <a:gd name="connsiteX15" fmla="*/ 2381 w 2226469"/>
                <a:gd name="connsiteY15" fmla="*/ 266700 h 557213"/>
                <a:gd name="connsiteX16" fmla="*/ 16669 w 2226469"/>
                <a:gd name="connsiteY16" fmla="*/ 257175 h 557213"/>
                <a:gd name="connsiteX17" fmla="*/ 38100 w 2226469"/>
                <a:gd name="connsiteY17" fmla="*/ 259556 h 557213"/>
                <a:gd name="connsiteX18" fmla="*/ 102394 w 2226469"/>
                <a:gd name="connsiteY18" fmla="*/ 288131 h 557213"/>
                <a:gd name="connsiteX19" fmla="*/ 166687 w 2226469"/>
                <a:gd name="connsiteY19" fmla="*/ 309563 h 557213"/>
                <a:gd name="connsiteX20" fmla="*/ 228600 w 2226469"/>
                <a:gd name="connsiteY20" fmla="*/ 326231 h 557213"/>
                <a:gd name="connsiteX21" fmla="*/ 288131 w 2226469"/>
                <a:gd name="connsiteY21" fmla="*/ 338138 h 557213"/>
                <a:gd name="connsiteX22" fmla="*/ 330994 w 2226469"/>
                <a:gd name="connsiteY22" fmla="*/ 340519 h 557213"/>
                <a:gd name="connsiteX23" fmla="*/ 373856 w 2226469"/>
                <a:gd name="connsiteY23" fmla="*/ 333375 h 557213"/>
                <a:gd name="connsiteX24" fmla="*/ 623887 w 2226469"/>
                <a:gd name="connsiteY24" fmla="*/ 266700 h 557213"/>
                <a:gd name="connsiteX25" fmla="*/ 973931 w 2226469"/>
                <a:gd name="connsiteY25" fmla="*/ 180975 h 557213"/>
                <a:gd name="connsiteX26" fmla="*/ 1231106 w 2226469"/>
                <a:gd name="connsiteY26" fmla="*/ 133350 h 557213"/>
                <a:gd name="connsiteX27" fmla="*/ 1524000 w 2226469"/>
                <a:gd name="connsiteY27" fmla="*/ 95250 h 557213"/>
                <a:gd name="connsiteX28" fmla="*/ 1695450 w 2226469"/>
                <a:gd name="connsiteY28" fmla="*/ 66675 h 557213"/>
                <a:gd name="connsiteX29" fmla="*/ 1850231 w 2226469"/>
                <a:gd name="connsiteY29" fmla="*/ 0 h 557213"/>
                <a:gd name="connsiteX30" fmla="*/ 1966912 w 2226469"/>
                <a:gd name="connsiteY30" fmla="*/ 38100 h 557213"/>
                <a:gd name="connsiteX31" fmla="*/ 2045494 w 2226469"/>
                <a:gd name="connsiteY31" fmla="*/ 71438 h 557213"/>
                <a:gd name="connsiteX32" fmla="*/ 2116931 w 2226469"/>
                <a:gd name="connsiteY32" fmla="*/ 107156 h 557213"/>
                <a:gd name="connsiteX33" fmla="*/ 2169319 w 2226469"/>
                <a:gd name="connsiteY33" fmla="*/ 147638 h 557213"/>
                <a:gd name="connsiteX34" fmla="*/ 2205037 w 2226469"/>
                <a:gd name="connsiteY34" fmla="*/ 185738 h 557213"/>
                <a:gd name="connsiteX35" fmla="*/ 2221706 w 2226469"/>
                <a:gd name="connsiteY35" fmla="*/ 209550 h 557213"/>
                <a:gd name="connsiteX36" fmla="*/ 2226469 w 2226469"/>
                <a:gd name="connsiteY36" fmla="*/ 223838 h 557213"/>
                <a:gd name="connsiteX37" fmla="*/ 2219325 w 2226469"/>
                <a:gd name="connsiteY37" fmla="*/ 250031 h 557213"/>
                <a:gd name="connsiteX38" fmla="*/ 2188369 w 2226469"/>
                <a:gd name="connsiteY38" fmla="*/ 271463 h 557213"/>
                <a:gd name="connsiteX39" fmla="*/ 2150269 w 2226469"/>
                <a:gd name="connsiteY39" fmla="*/ 288131 h 557213"/>
                <a:gd name="connsiteX40" fmla="*/ 2069306 w 2226469"/>
                <a:gd name="connsiteY40" fmla="*/ 290513 h 557213"/>
                <a:gd name="connsiteX41" fmla="*/ 1924050 w 2226469"/>
                <a:gd name="connsiteY41" fmla="*/ 276225 h 557213"/>
                <a:gd name="connsiteX42" fmla="*/ 1771650 w 2226469"/>
                <a:gd name="connsiteY42" fmla="*/ 273844 h 557213"/>
                <a:gd name="connsiteX43" fmla="*/ 1612106 w 2226469"/>
                <a:gd name="connsiteY43" fmla="*/ 280988 h 557213"/>
                <a:gd name="connsiteX44" fmla="*/ 1421606 w 2226469"/>
                <a:gd name="connsiteY44" fmla="*/ 292894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6469" h="557213">
                  <a:moveTo>
                    <a:pt x="1421606" y="292894"/>
                  </a:moveTo>
                  <a:lnTo>
                    <a:pt x="1202531" y="319088"/>
                  </a:lnTo>
                  <a:lnTo>
                    <a:pt x="950119" y="366713"/>
                  </a:lnTo>
                  <a:lnTo>
                    <a:pt x="797719" y="407194"/>
                  </a:lnTo>
                  <a:lnTo>
                    <a:pt x="621506" y="461963"/>
                  </a:lnTo>
                  <a:lnTo>
                    <a:pt x="502444" y="507206"/>
                  </a:lnTo>
                  <a:lnTo>
                    <a:pt x="397669" y="557213"/>
                  </a:lnTo>
                  <a:lnTo>
                    <a:pt x="369094" y="557213"/>
                  </a:lnTo>
                  <a:lnTo>
                    <a:pt x="297656" y="533400"/>
                  </a:lnTo>
                  <a:lnTo>
                    <a:pt x="228600" y="497681"/>
                  </a:lnTo>
                  <a:lnTo>
                    <a:pt x="147637" y="442913"/>
                  </a:lnTo>
                  <a:lnTo>
                    <a:pt x="92869" y="395288"/>
                  </a:lnTo>
                  <a:lnTo>
                    <a:pt x="23812" y="330994"/>
                  </a:lnTo>
                  <a:lnTo>
                    <a:pt x="9525" y="314325"/>
                  </a:lnTo>
                  <a:lnTo>
                    <a:pt x="0" y="292894"/>
                  </a:lnTo>
                  <a:lnTo>
                    <a:pt x="2381" y="266700"/>
                  </a:lnTo>
                  <a:lnTo>
                    <a:pt x="16669" y="257175"/>
                  </a:lnTo>
                  <a:lnTo>
                    <a:pt x="38100" y="259556"/>
                  </a:lnTo>
                  <a:lnTo>
                    <a:pt x="102394" y="288131"/>
                  </a:lnTo>
                  <a:lnTo>
                    <a:pt x="166687" y="309563"/>
                  </a:lnTo>
                  <a:lnTo>
                    <a:pt x="228600" y="326231"/>
                  </a:lnTo>
                  <a:lnTo>
                    <a:pt x="288131" y="338138"/>
                  </a:lnTo>
                  <a:lnTo>
                    <a:pt x="330994" y="340519"/>
                  </a:lnTo>
                  <a:lnTo>
                    <a:pt x="373856" y="333375"/>
                  </a:lnTo>
                  <a:lnTo>
                    <a:pt x="623887" y="266700"/>
                  </a:lnTo>
                  <a:lnTo>
                    <a:pt x="973931" y="180975"/>
                  </a:lnTo>
                  <a:lnTo>
                    <a:pt x="1231106" y="133350"/>
                  </a:lnTo>
                  <a:lnTo>
                    <a:pt x="1524000" y="95250"/>
                  </a:lnTo>
                  <a:lnTo>
                    <a:pt x="1695450" y="66675"/>
                  </a:lnTo>
                  <a:lnTo>
                    <a:pt x="1850231" y="0"/>
                  </a:lnTo>
                  <a:lnTo>
                    <a:pt x="1966912" y="38100"/>
                  </a:lnTo>
                  <a:lnTo>
                    <a:pt x="2045494" y="71438"/>
                  </a:lnTo>
                  <a:lnTo>
                    <a:pt x="2116931" y="107156"/>
                  </a:lnTo>
                  <a:lnTo>
                    <a:pt x="2169319" y="147638"/>
                  </a:lnTo>
                  <a:lnTo>
                    <a:pt x="2205037" y="185738"/>
                  </a:lnTo>
                  <a:lnTo>
                    <a:pt x="2221706" y="209550"/>
                  </a:lnTo>
                  <a:lnTo>
                    <a:pt x="2226469" y="223838"/>
                  </a:lnTo>
                  <a:lnTo>
                    <a:pt x="2219325" y="250031"/>
                  </a:lnTo>
                  <a:lnTo>
                    <a:pt x="2188369" y="271463"/>
                  </a:lnTo>
                  <a:lnTo>
                    <a:pt x="2150269" y="288131"/>
                  </a:lnTo>
                  <a:lnTo>
                    <a:pt x="2069306" y="290513"/>
                  </a:lnTo>
                  <a:lnTo>
                    <a:pt x="1924050" y="276225"/>
                  </a:lnTo>
                  <a:lnTo>
                    <a:pt x="1771650" y="273844"/>
                  </a:lnTo>
                  <a:lnTo>
                    <a:pt x="1612106" y="280988"/>
                  </a:lnTo>
                  <a:lnTo>
                    <a:pt x="1421606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BB8044E5-E3DF-4DAA-B586-C15AFF4F004F}"/>
                </a:ext>
              </a:extLst>
            </p:cNvPr>
            <p:cNvSpPr/>
            <p:nvPr/>
          </p:nvSpPr>
          <p:spPr>
            <a:xfrm rot="16200000">
              <a:off x="2838450" y="2949575"/>
              <a:ext cx="1957388" cy="554038"/>
            </a:xfrm>
            <a:custGeom>
              <a:avLst/>
              <a:gdLst>
                <a:gd name="connsiteX0" fmla="*/ 528638 w 1957388"/>
                <a:gd name="connsiteY0" fmla="*/ 469106 h 554831"/>
                <a:gd name="connsiteX1" fmla="*/ 52388 w 1957388"/>
                <a:gd name="connsiteY1" fmla="*/ 469106 h 554831"/>
                <a:gd name="connsiteX2" fmla="*/ 0 w 1957388"/>
                <a:gd name="connsiteY2" fmla="*/ 247650 h 554831"/>
                <a:gd name="connsiteX3" fmla="*/ 564356 w 1957388"/>
                <a:gd name="connsiteY3" fmla="*/ 242887 h 554831"/>
                <a:gd name="connsiteX4" fmla="*/ 1004888 w 1957388"/>
                <a:gd name="connsiteY4" fmla="*/ 245269 h 554831"/>
                <a:gd name="connsiteX5" fmla="*/ 1190625 w 1957388"/>
                <a:gd name="connsiteY5" fmla="*/ 247650 h 554831"/>
                <a:gd name="connsiteX6" fmla="*/ 1519238 w 1957388"/>
                <a:gd name="connsiteY6" fmla="*/ 250031 h 554831"/>
                <a:gd name="connsiteX7" fmla="*/ 1604963 w 1957388"/>
                <a:gd name="connsiteY7" fmla="*/ 245269 h 554831"/>
                <a:gd name="connsiteX8" fmla="*/ 1643063 w 1957388"/>
                <a:gd name="connsiteY8" fmla="*/ 240506 h 554831"/>
                <a:gd name="connsiteX9" fmla="*/ 1676400 w 1957388"/>
                <a:gd name="connsiteY9" fmla="*/ 230981 h 554831"/>
                <a:gd name="connsiteX10" fmla="*/ 1716881 w 1957388"/>
                <a:gd name="connsiteY10" fmla="*/ 216694 h 554831"/>
                <a:gd name="connsiteX11" fmla="*/ 1747838 w 1957388"/>
                <a:gd name="connsiteY11" fmla="*/ 200025 h 554831"/>
                <a:gd name="connsiteX12" fmla="*/ 1776413 w 1957388"/>
                <a:gd name="connsiteY12" fmla="*/ 180975 h 554831"/>
                <a:gd name="connsiteX13" fmla="*/ 1800225 w 1957388"/>
                <a:gd name="connsiteY13" fmla="*/ 157162 h 554831"/>
                <a:gd name="connsiteX14" fmla="*/ 1826419 w 1957388"/>
                <a:gd name="connsiteY14" fmla="*/ 119062 h 554831"/>
                <a:gd name="connsiteX15" fmla="*/ 1876425 w 1957388"/>
                <a:gd name="connsiteY15" fmla="*/ 0 h 554831"/>
                <a:gd name="connsiteX16" fmla="*/ 1957388 w 1957388"/>
                <a:gd name="connsiteY16" fmla="*/ 97631 h 554831"/>
                <a:gd name="connsiteX17" fmla="*/ 1912144 w 1957388"/>
                <a:gd name="connsiteY17" fmla="*/ 204787 h 554831"/>
                <a:gd name="connsiteX18" fmla="*/ 1885950 w 1957388"/>
                <a:gd name="connsiteY18" fmla="*/ 309562 h 554831"/>
                <a:gd name="connsiteX19" fmla="*/ 1859756 w 1957388"/>
                <a:gd name="connsiteY19" fmla="*/ 373856 h 554831"/>
                <a:gd name="connsiteX20" fmla="*/ 1821656 w 1957388"/>
                <a:gd name="connsiteY20" fmla="*/ 447675 h 554831"/>
                <a:gd name="connsiteX21" fmla="*/ 1771650 w 1957388"/>
                <a:gd name="connsiteY21" fmla="*/ 523875 h 554831"/>
                <a:gd name="connsiteX22" fmla="*/ 1750219 w 1957388"/>
                <a:gd name="connsiteY22" fmla="*/ 542925 h 554831"/>
                <a:gd name="connsiteX23" fmla="*/ 1719263 w 1957388"/>
                <a:gd name="connsiteY23" fmla="*/ 554831 h 554831"/>
                <a:gd name="connsiteX24" fmla="*/ 1685925 w 1957388"/>
                <a:gd name="connsiteY24" fmla="*/ 554831 h 554831"/>
                <a:gd name="connsiteX25" fmla="*/ 1654969 w 1957388"/>
                <a:gd name="connsiteY25" fmla="*/ 545306 h 554831"/>
                <a:gd name="connsiteX26" fmla="*/ 1602581 w 1957388"/>
                <a:gd name="connsiteY26" fmla="*/ 523875 h 554831"/>
                <a:gd name="connsiteX27" fmla="*/ 1547813 w 1957388"/>
                <a:gd name="connsiteY27" fmla="*/ 507206 h 554831"/>
                <a:gd name="connsiteX28" fmla="*/ 1478756 w 1957388"/>
                <a:gd name="connsiteY28" fmla="*/ 490537 h 554831"/>
                <a:gd name="connsiteX29" fmla="*/ 1393031 w 1957388"/>
                <a:gd name="connsiteY29" fmla="*/ 476250 h 554831"/>
                <a:gd name="connsiteX30" fmla="*/ 1247775 w 1957388"/>
                <a:gd name="connsiteY30" fmla="*/ 473869 h 554831"/>
                <a:gd name="connsiteX31" fmla="*/ 1069181 w 1957388"/>
                <a:gd name="connsiteY31" fmla="*/ 464344 h 554831"/>
                <a:gd name="connsiteX32" fmla="*/ 528638 w 1957388"/>
                <a:gd name="connsiteY32" fmla="*/ 469106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7388" h="554831">
                  <a:moveTo>
                    <a:pt x="528638" y="469106"/>
                  </a:moveTo>
                  <a:lnTo>
                    <a:pt x="52388" y="469106"/>
                  </a:lnTo>
                  <a:lnTo>
                    <a:pt x="0" y="247650"/>
                  </a:lnTo>
                  <a:lnTo>
                    <a:pt x="564356" y="242887"/>
                  </a:lnTo>
                  <a:lnTo>
                    <a:pt x="1004888" y="245269"/>
                  </a:lnTo>
                  <a:lnTo>
                    <a:pt x="1190625" y="247650"/>
                  </a:lnTo>
                  <a:lnTo>
                    <a:pt x="1519238" y="250031"/>
                  </a:lnTo>
                  <a:lnTo>
                    <a:pt x="1604963" y="245269"/>
                  </a:lnTo>
                  <a:lnTo>
                    <a:pt x="1643063" y="240506"/>
                  </a:lnTo>
                  <a:lnTo>
                    <a:pt x="1676400" y="230981"/>
                  </a:lnTo>
                  <a:lnTo>
                    <a:pt x="1716881" y="216694"/>
                  </a:lnTo>
                  <a:lnTo>
                    <a:pt x="1747838" y="200025"/>
                  </a:lnTo>
                  <a:lnTo>
                    <a:pt x="1776413" y="180975"/>
                  </a:lnTo>
                  <a:lnTo>
                    <a:pt x="1800225" y="157162"/>
                  </a:lnTo>
                  <a:lnTo>
                    <a:pt x="1826419" y="119062"/>
                  </a:lnTo>
                  <a:lnTo>
                    <a:pt x="1876425" y="0"/>
                  </a:lnTo>
                  <a:lnTo>
                    <a:pt x="1957388" y="97631"/>
                  </a:lnTo>
                  <a:lnTo>
                    <a:pt x="1912144" y="204787"/>
                  </a:lnTo>
                  <a:lnTo>
                    <a:pt x="1885950" y="309562"/>
                  </a:lnTo>
                  <a:lnTo>
                    <a:pt x="1859756" y="373856"/>
                  </a:lnTo>
                  <a:lnTo>
                    <a:pt x="1821656" y="447675"/>
                  </a:lnTo>
                  <a:lnTo>
                    <a:pt x="1771650" y="523875"/>
                  </a:lnTo>
                  <a:lnTo>
                    <a:pt x="1750219" y="542925"/>
                  </a:lnTo>
                  <a:lnTo>
                    <a:pt x="1719263" y="554831"/>
                  </a:lnTo>
                  <a:lnTo>
                    <a:pt x="1685925" y="554831"/>
                  </a:lnTo>
                  <a:lnTo>
                    <a:pt x="1654969" y="545306"/>
                  </a:lnTo>
                  <a:lnTo>
                    <a:pt x="1602581" y="523875"/>
                  </a:lnTo>
                  <a:lnTo>
                    <a:pt x="1547813" y="507206"/>
                  </a:lnTo>
                  <a:lnTo>
                    <a:pt x="1478756" y="490537"/>
                  </a:lnTo>
                  <a:lnTo>
                    <a:pt x="1393031" y="476250"/>
                  </a:lnTo>
                  <a:lnTo>
                    <a:pt x="1247775" y="473869"/>
                  </a:lnTo>
                  <a:lnTo>
                    <a:pt x="1069181" y="464344"/>
                  </a:lnTo>
                  <a:lnTo>
                    <a:pt x="528638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6BE0F60A-EFE3-419C-922D-E31EC81B538E}"/>
                </a:ext>
              </a:extLst>
            </p:cNvPr>
            <p:cNvSpPr/>
            <p:nvPr/>
          </p:nvSpPr>
          <p:spPr>
            <a:xfrm>
              <a:off x="3194050" y="3935413"/>
              <a:ext cx="1606550" cy="1069975"/>
            </a:xfrm>
            <a:custGeom>
              <a:avLst/>
              <a:gdLst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212057 w 1607442"/>
                <a:gd name="connsiteY26" fmla="*/ 850107 h 1133475"/>
                <a:gd name="connsiteX27" fmla="*/ 1250157 w 1607442"/>
                <a:gd name="connsiteY27" fmla="*/ 469107 h 1133475"/>
                <a:gd name="connsiteX28" fmla="*/ 1262063 w 1607442"/>
                <a:gd name="connsiteY28" fmla="*/ 321469 h 1133475"/>
                <a:gd name="connsiteX29" fmla="*/ 1257300 w 1607442"/>
                <a:gd name="connsiteY29" fmla="*/ 288132 h 1133475"/>
                <a:gd name="connsiteX30" fmla="*/ 1247775 w 1607442"/>
                <a:gd name="connsiteY30" fmla="*/ 269082 h 1133475"/>
                <a:gd name="connsiteX31" fmla="*/ 1228725 w 1607442"/>
                <a:gd name="connsiteY31" fmla="*/ 254794 h 1133475"/>
                <a:gd name="connsiteX32" fmla="*/ 1190625 w 1607442"/>
                <a:gd name="connsiteY32" fmla="*/ 250032 h 1133475"/>
                <a:gd name="connsiteX33" fmla="*/ 1119188 w 1607442"/>
                <a:gd name="connsiteY33" fmla="*/ 266700 h 1133475"/>
                <a:gd name="connsiteX34" fmla="*/ 733425 w 1607442"/>
                <a:gd name="connsiteY34" fmla="*/ 357188 h 1133475"/>
                <a:gd name="connsiteX35" fmla="*/ 478632 w 1607442"/>
                <a:gd name="connsiteY35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195257 w 1607442"/>
                <a:gd name="connsiteY26" fmla="*/ 1053306 h 1133475"/>
                <a:gd name="connsiteX27" fmla="*/ 1212057 w 1607442"/>
                <a:gd name="connsiteY27" fmla="*/ 850107 h 1133475"/>
                <a:gd name="connsiteX28" fmla="*/ 1250157 w 1607442"/>
                <a:gd name="connsiteY28" fmla="*/ 469107 h 1133475"/>
                <a:gd name="connsiteX29" fmla="*/ 1262063 w 1607442"/>
                <a:gd name="connsiteY29" fmla="*/ 321469 h 1133475"/>
                <a:gd name="connsiteX30" fmla="*/ 1257300 w 1607442"/>
                <a:gd name="connsiteY30" fmla="*/ 288132 h 1133475"/>
                <a:gd name="connsiteX31" fmla="*/ 1247775 w 1607442"/>
                <a:gd name="connsiteY31" fmla="*/ 269082 h 1133475"/>
                <a:gd name="connsiteX32" fmla="*/ 1228725 w 1607442"/>
                <a:gd name="connsiteY32" fmla="*/ 254794 h 1133475"/>
                <a:gd name="connsiteX33" fmla="*/ 1190625 w 1607442"/>
                <a:gd name="connsiteY33" fmla="*/ 250032 h 1133475"/>
                <a:gd name="connsiteX34" fmla="*/ 1119188 w 1607442"/>
                <a:gd name="connsiteY34" fmla="*/ 266700 h 1133475"/>
                <a:gd name="connsiteX35" fmla="*/ 733425 w 1607442"/>
                <a:gd name="connsiteY35" fmla="*/ 357188 h 1133475"/>
                <a:gd name="connsiteX36" fmla="*/ 478632 w 1607442"/>
                <a:gd name="connsiteY36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78715 w 1607442"/>
                <a:gd name="connsiteY24" fmla="*/ 1069975 h 1133475"/>
                <a:gd name="connsiteX25" fmla="*/ 1366838 w 1607442"/>
                <a:gd name="connsiteY25" fmla="*/ 1133475 h 1133475"/>
                <a:gd name="connsiteX26" fmla="*/ 1188244 w 1607442"/>
                <a:gd name="connsiteY26" fmla="*/ 1121569 h 1133475"/>
                <a:gd name="connsiteX27" fmla="*/ 1195257 w 1607442"/>
                <a:gd name="connsiteY27" fmla="*/ 1053306 h 1133475"/>
                <a:gd name="connsiteX28" fmla="*/ 1212057 w 1607442"/>
                <a:gd name="connsiteY28" fmla="*/ 850107 h 1133475"/>
                <a:gd name="connsiteX29" fmla="*/ 1250157 w 1607442"/>
                <a:gd name="connsiteY29" fmla="*/ 469107 h 1133475"/>
                <a:gd name="connsiteX30" fmla="*/ 1262063 w 1607442"/>
                <a:gd name="connsiteY30" fmla="*/ 321469 h 1133475"/>
                <a:gd name="connsiteX31" fmla="*/ 1257300 w 1607442"/>
                <a:gd name="connsiteY31" fmla="*/ 288132 h 1133475"/>
                <a:gd name="connsiteX32" fmla="*/ 1247775 w 1607442"/>
                <a:gd name="connsiteY32" fmla="*/ 269082 h 1133475"/>
                <a:gd name="connsiteX33" fmla="*/ 1228725 w 1607442"/>
                <a:gd name="connsiteY33" fmla="*/ 254794 h 1133475"/>
                <a:gd name="connsiteX34" fmla="*/ 1190625 w 1607442"/>
                <a:gd name="connsiteY34" fmla="*/ 250032 h 1133475"/>
                <a:gd name="connsiteX35" fmla="*/ 1119188 w 1607442"/>
                <a:gd name="connsiteY35" fmla="*/ 266700 h 1133475"/>
                <a:gd name="connsiteX36" fmla="*/ 733425 w 1607442"/>
                <a:gd name="connsiteY36" fmla="*/ 357188 h 1133475"/>
                <a:gd name="connsiteX37" fmla="*/ 478632 w 1607442"/>
                <a:gd name="connsiteY37" fmla="*/ 414338 h 1133475"/>
                <a:gd name="connsiteX0" fmla="*/ 478632 w 1607442"/>
                <a:gd name="connsiteY0" fmla="*/ 414338 h 1121569"/>
                <a:gd name="connsiteX1" fmla="*/ 104775 w 1607442"/>
                <a:gd name="connsiteY1" fmla="*/ 490538 h 1121569"/>
                <a:gd name="connsiteX2" fmla="*/ 0 w 1607442"/>
                <a:gd name="connsiteY2" fmla="*/ 316707 h 1121569"/>
                <a:gd name="connsiteX3" fmla="*/ 254794 w 1607442"/>
                <a:gd name="connsiteY3" fmla="*/ 276225 h 1121569"/>
                <a:gd name="connsiteX4" fmla="*/ 592932 w 1607442"/>
                <a:gd name="connsiteY4" fmla="*/ 207169 h 1121569"/>
                <a:gd name="connsiteX5" fmla="*/ 828675 w 1607442"/>
                <a:gd name="connsiteY5" fmla="*/ 161925 h 1121569"/>
                <a:gd name="connsiteX6" fmla="*/ 1176338 w 1607442"/>
                <a:gd name="connsiteY6" fmla="*/ 73819 h 1121569"/>
                <a:gd name="connsiteX7" fmla="*/ 1195388 w 1607442"/>
                <a:gd name="connsiteY7" fmla="*/ 52388 h 1121569"/>
                <a:gd name="connsiteX8" fmla="*/ 1219200 w 1607442"/>
                <a:gd name="connsiteY8" fmla="*/ 30957 h 1121569"/>
                <a:gd name="connsiteX9" fmla="*/ 1254919 w 1607442"/>
                <a:gd name="connsiteY9" fmla="*/ 9525 h 1121569"/>
                <a:gd name="connsiteX10" fmla="*/ 1297782 w 1607442"/>
                <a:gd name="connsiteY10" fmla="*/ 0 h 1121569"/>
                <a:gd name="connsiteX11" fmla="*/ 1328738 w 1607442"/>
                <a:gd name="connsiteY11" fmla="*/ 4763 h 1121569"/>
                <a:gd name="connsiteX12" fmla="*/ 1362075 w 1607442"/>
                <a:gd name="connsiteY12" fmla="*/ 23813 h 1121569"/>
                <a:gd name="connsiteX13" fmla="*/ 1445419 w 1607442"/>
                <a:gd name="connsiteY13" fmla="*/ 85725 h 1121569"/>
                <a:gd name="connsiteX14" fmla="*/ 1535907 w 1607442"/>
                <a:gd name="connsiteY14" fmla="*/ 152400 h 1121569"/>
                <a:gd name="connsiteX15" fmla="*/ 1574007 w 1607442"/>
                <a:gd name="connsiteY15" fmla="*/ 183357 h 1121569"/>
                <a:gd name="connsiteX16" fmla="*/ 1597819 w 1607442"/>
                <a:gd name="connsiteY16" fmla="*/ 211932 h 1121569"/>
                <a:gd name="connsiteX17" fmla="*/ 1604963 w 1607442"/>
                <a:gd name="connsiteY17" fmla="*/ 233363 h 1121569"/>
                <a:gd name="connsiteX18" fmla="*/ 1607344 w 1607442"/>
                <a:gd name="connsiteY18" fmla="*/ 254794 h 1121569"/>
                <a:gd name="connsiteX19" fmla="*/ 1600200 w 1607442"/>
                <a:gd name="connsiteY19" fmla="*/ 295275 h 1121569"/>
                <a:gd name="connsiteX20" fmla="*/ 1583532 w 1607442"/>
                <a:gd name="connsiteY20" fmla="*/ 323850 h 1121569"/>
                <a:gd name="connsiteX21" fmla="*/ 1557338 w 1607442"/>
                <a:gd name="connsiteY21" fmla="*/ 357188 h 1121569"/>
                <a:gd name="connsiteX22" fmla="*/ 1528763 w 1607442"/>
                <a:gd name="connsiteY22" fmla="*/ 385763 h 1121569"/>
                <a:gd name="connsiteX23" fmla="*/ 1478757 w 1607442"/>
                <a:gd name="connsiteY23" fmla="*/ 626269 h 1121569"/>
                <a:gd name="connsiteX24" fmla="*/ 1378715 w 1607442"/>
                <a:gd name="connsiteY24" fmla="*/ 1069975 h 1121569"/>
                <a:gd name="connsiteX25" fmla="*/ 1188244 w 1607442"/>
                <a:gd name="connsiteY25" fmla="*/ 1121569 h 1121569"/>
                <a:gd name="connsiteX26" fmla="*/ 1195257 w 1607442"/>
                <a:gd name="connsiteY26" fmla="*/ 1053306 h 1121569"/>
                <a:gd name="connsiteX27" fmla="*/ 1212057 w 1607442"/>
                <a:gd name="connsiteY27" fmla="*/ 850107 h 1121569"/>
                <a:gd name="connsiteX28" fmla="*/ 1250157 w 1607442"/>
                <a:gd name="connsiteY28" fmla="*/ 469107 h 1121569"/>
                <a:gd name="connsiteX29" fmla="*/ 1262063 w 1607442"/>
                <a:gd name="connsiteY29" fmla="*/ 321469 h 1121569"/>
                <a:gd name="connsiteX30" fmla="*/ 1257300 w 1607442"/>
                <a:gd name="connsiteY30" fmla="*/ 288132 h 1121569"/>
                <a:gd name="connsiteX31" fmla="*/ 1247775 w 1607442"/>
                <a:gd name="connsiteY31" fmla="*/ 269082 h 1121569"/>
                <a:gd name="connsiteX32" fmla="*/ 1228725 w 1607442"/>
                <a:gd name="connsiteY32" fmla="*/ 254794 h 1121569"/>
                <a:gd name="connsiteX33" fmla="*/ 1190625 w 1607442"/>
                <a:gd name="connsiteY33" fmla="*/ 250032 h 1121569"/>
                <a:gd name="connsiteX34" fmla="*/ 1119188 w 1607442"/>
                <a:gd name="connsiteY34" fmla="*/ 266700 h 1121569"/>
                <a:gd name="connsiteX35" fmla="*/ 733425 w 1607442"/>
                <a:gd name="connsiteY35" fmla="*/ 357188 h 1121569"/>
                <a:gd name="connsiteX36" fmla="*/ 478632 w 1607442"/>
                <a:gd name="connsiteY36" fmla="*/ 414338 h 1121569"/>
                <a:gd name="connsiteX0" fmla="*/ 478632 w 1607442"/>
                <a:gd name="connsiteY0" fmla="*/ 414338 h 1069975"/>
                <a:gd name="connsiteX1" fmla="*/ 104775 w 1607442"/>
                <a:gd name="connsiteY1" fmla="*/ 490538 h 1069975"/>
                <a:gd name="connsiteX2" fmla="*/ 0 w 1607442"/>
                <a:gd name="connsiteY2" fmla="*/ 316707 h 1069975"/>
                <a:gd name="connsiteX3" fmla="*/ 254794 w 1607442"/>
                <a:gd name="connsiteY3" fmla="*/ 276225 h 1069975"/>
                <a:gd name="connsiteX4" fmla="*/ 592932 w 1607442"/>
                <a:gd name="connsiteY4" fmla="*/ 207169 h 1069975"/>
                <a:gd name="connsiteX5" fmla="*/ 828675 w 1607442"/>
                <a:gd name="connsiteY5" fmla="*/ 161925 h 1069975"/>
                <a:gd name="connsiteX6" fmla="*/ 1176338 w 1607442"/>
                <a:gd name="connsiteY6" fmla="*/ 73819 h 1069975"/>
                <a:gd name="connsiteX7" fmla="*/ 1195388 w 1607442"/>
                <a:gd name="connsiteY7" fmla="*/ 52388 h 1069975"/>
                <a:gd name="connsiteX8" fmla="*/ 1219200 w 1607442"/>
                <a:gd name="connsiteY8" fmla="*/ 30957 h 1069975"/>
                <a:gd name="connsiteX9" fmla="*/ 1254919 w 1607442"/>
                <a:gd name="connsiteY9" fmla="*/ 9525 h 1069975"/>
                <a:gd name="connsiteX10" fmla="*/ 1297782 w 1607442"/>
                <a:gd name="connsiteY10" fmla="*/ 0 h 1069975"/>
                <a:gd name="connsiteX11" fmla="*/ 1328738 w 1607442"/>
                <a:gd name="connsiteY11" fmla="*/ 4763 h 1069975"/>
                <a:gd name="connsiteX12" fmla="*/ 1362075 w 1607442"/>
                <a:gd name="connsiteY12" fmla="*/ 23813 h 1069975"/>
                <a:gd name="connsiteX13" fmla="*/ 1445419 w 1607442"/>
                <a:gd name="connsiteY13" fmla="*/ 85725 h 1069975"/>
                <a:gd name="connsiteX14" fmla="*/ 1535907 w 1607442"/>
                <a:gd name="connsiteY14" fmla="*/ 152400 h 1069975"/>
                <a:gd name="connsiteX15" fmla="*/ 1574007 w 1607442"/>
                <a:gd name="connsiteY15" fmla="*/ 183357 h 1069975"/>
                <a:gd name="connsiteX16" fmla="*/ 1597819 w 1607442"/>
                <a:gd name="connsiteY16" fmla="*/ 211932 h 1069975"/>
                <a:gd name="connsiteX17" fmla="*/ 1604963 w 1607442"/>
                <a:gd name="connsiteY17" fmla="*/ 233363 h 1069975"/>
                <a:gd name="connsiteX18" fmla="*/ 1607344 w 1607442"/>
                <a:gd name="connsiteY18" fmla="*/ 254794 h 1069975"/>
                <a:gd name="connsiteX19" fmla="*/ 1600200 w 1607442"/>
                <a:gd name="connsiteY19" fmla="*/ 295275 h 1069975"/>
                <a:gd name="connsiteX20" fmla="*/ 1583532 w 1607442"/>
                <a:gd name="connsiteY20" fmla="*/ 323850 h 1069975"/>
                <a:gd name="connsiteX21" fmla="*/ 1557338 w 1607442"/>
                <a:gd name="connsiteY21" fmla="*/ 357188 h 1069975"/>
                <a:gd name="connsiteX22" fmla="*/ 1528763 w 1607442"/>
                <a:gd name="connsiteY22" fmla="*/ 385763 h 1069975"/>
                <a:gd name="connsiteX23" fmla="*/ 1478757 w 1607442"/>
                <a:gd name="connsiteY23" fmla="*/ 626269 h 1069975"/>
                <a:gd name="connsiteX24" fmla="*/ 1378715 w 1607442"/>
                <a:gd name="connsiteY24" fmla="*/ 1069975 h 1069975"/>
                <a:gd name="connsiteX25" fmla="*/ 1195257 w 1607442"/>
                <a:gd name="connsiteY25" fmla="*/ 1053306 h 1069975"/>
                <a:gd name="connsiteX26" fmla="*/ 1212057 w 1607442"/>
                <a:gd name="connsiteY26" fmla="*/ 850107 h 1069975"/>
                <a:gd name="connsiteX27" fmla="*/ 1250157 w 1607442"/>
                <a:gd name="connsiteY27" fmla="*/ 469107 h 1069975"/>
                <a:gd name="connsiteX28" fmla="*/ 1262063 w 1607442"/>
                <a:gd name="connsiteY28" fmla="*/ 321469 h 1069975"/>
                <a:gd name="connsiteX29" fmla="*/ 1257300 w 1607442"/>
                <a:gd name="connsiteY29" fmla="*/ 288132 h 1069975"/>
                <a:gd name="connsiteX30" fmla="*/ 1247775 w 1607442"/>
                <a:gd name="connsiteY30" fmla="*/ 269082 h 1069975"/>
                <a:gd name="connsiteX31" fmla="*/ 1228725 w 1607442"/>
                <a:gd name="connsiteY31" fmla="*/ 254794 h 1069975"/>
                <a:gd name="connsiteX32" fmla="*/ 1190625 w 1607442"/>
                <a:gd name="connsiteY32" fmla="*/ 250032 h 1069975"/>
                <a:gd name="connsiteX33" fmla="*/ 1119188 w 1607442"/>
                <a:gd name="connsiteY33" fmla="*/ 266700 h 1069975"/>
                <a:gd name="connsiteX34" fmla="*/ 733425 w 1607442"/>
                <a:gd name="connsiteY34" fmla="*/ 357188 h 1069975"/>
                <a:gd name="connsiteX35" fmla="*/ 478632 w 1607442"/>
                <a:gd name="connsiteY35" fmla="*/ 414338 h 106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7442" h="1069975">
                  <a:moveTo>
                    <a:pt x="478632" y="414338"/>
                  </a:moveTo>
                  <a:lnTo>
                    <a:pt x="104775" y="490538"/>
                  </a:lnTo>
                  <a:lnTo>
                    <a:pt x="0" y="316707"/>
                  </a:lnTo>
                  <a:lnTo>
                    <a:pt x="254794" y="276225"/>
                  </a:lnTo>
                  <a:lnTo>
                    <a:pt x="592932" y="207169"/>
                  </a:lnTo>
                  <a:lnTo>
                    <a:pt x="828675" y="161925"/>
                  </a:lnTo>
                  <a:lnTo>
                    <a:pt x="1176338" y="73819"/>
                  </a:lnTo>
                  <a:lnTo>
                    <a:pt x="1195388" y="52388"/>
                  </a:lnTo>
                  <a:lnTo>
                    <a:pt x="1219200" y="30957"/>
                  </a:lnTo>
                  <a:lnTo>
                    <a:pt x="1254919" y="9525"/>
                  </a:lnTo>
                  <a:lnTo>
                    <a:pt x="1297782" y="0"/>
                  </a:lnTo>
                  <a:lnTo>
                    <a:pt x="1328738" y="4763"/>
                  </a:lnTo>
                  <a:lnTo>
                    <a:pt x="1362075" y="23813"/>
                  </a:lnTo>
                  <a:lnTo>
                    <a:pt x="1445419" y="85725"/>
                  </a:lnTo>
                  <a:lnTo>
                    <a:pt x="1535907" y="152400"/>
                  </a:lnTo>
                  <a:lnTo>
                    <a:pt x="1574007" y="183357"/>
                  </a:lnTo>
                  <a:lnTo>
                    <a:pt x="1597819" y="211932"/>
                  </a:lnTo>
                  <a:lnTo>
                    <a:pt x="1604963" y="233363"/>
                  </a:lnTo>
                  <a:cubicBezTo>
                    <a:pt x="1607442" y="253201"/>
                    <a:pt x="1607344" y="246014"/>
                    <a:pt x="1607344" y="254794"/>
                  </a:cubicBezTo>
                  <a:lnTo>
                    <a:pt x="1600200" y="295275"/>
                  </a:lnTo>
                  <a:lnTo>
                    <a:pt x="1583532" y="323850"/>
                  </a:lnTo>
                  <a:lnTo>
                    <a:pt x="1557338" y="357188"/>
                  </a:lnTo>
                  <a:lnTo>
                    <a:pt x="1528763" y="385763"/>
                  </a:lnTo>
                  <a:lnTo>
                    <a:pt x="1478757" y="626269"/>
                  </a:lnTo>
                  <a:lnTo>
                    <a:pt x="1378715" y="1069975"/>
                  </a:lnTo>
                  <a:lnTo>
                    <a:pt x="1195257" y="1053306"/>
                  </a:lnTo>
                  <a:lnTo>
                    <a:pt x="1212057" y="850107"/>
                  </a:lnTo>
                  <a:lnTo>
                    <a:pt x="1250157" y="469107"/>
                  </a:lnTo>
                  <a:lnTo>
                    <a:pt x="1262063" y="321469"/>
                  </a:lnTo>
                  <a:lnTo>
                    <a:pt x="1257300" y="288132"/>
                  </a:lnTo>
                  <a:lnTo>
                    <a:pt x="1247775" y="269082"/>
                  </a:lnTo>
                  <a:lnTo>
                    <a:pt x="1228725" y="254794"/>
                  </a:lnTo>
                  <a:lnTo>
                    <a:pt x="1190625" y="250032"/>
                  </a:lnTo>
                  <a:lnTo>
                    <a:pt x="1119188" y="266700"/>
                  </a:lnTo>
                  <a:lnTo>
                    <a:pt x="733425" y="357188"/>
                  </a:lnTo>
                  <a:lnTo>
                    <a:pt x="47863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C6575D6E-4F6C-4C46-92E6-77DBC86A1CA2}"/>
                </a:ext>
              </a:extLst>
            </p:cNvPr>
            <p:cNvSpPr/>
            <p:nvPr/>
          </p:nvSpPr>
          <p:spPr>
            <a:xfrm>
              <a:off x="3398838" y="4964113"/>
              <a:ext cx="1230312" cy="381000"/>
            </a:xfrm>
            <a:custGeom>
              <a:avLst/>
              <a:gdLst>
                <a:gd name="connsiteX0" fmla="*/ 433387 w 1231106"/>
                <a:gd name="connsiteY0" fmla="*/ 297657 h 381000"/>
                <a:gd name="connsiteX1" fmla="*/ 33337 w 1231106"/>
                <a:gd name="connsiteY1" fmla="*/ 381000 h 381000"/>
                <a:gd name="connsiteX2" fmla="*/ 0 w 1231106"/>
                <a:gd name="connsiteY2" fmla="*/ 240507 h 381000"/>
                <a:gd name="connsiteX3" fmla="*/ 328612 w 1231106"/>
                <a:gd name="connsiteY3" fmla="*/ 161925 h 381000"/>
                <a:gd name="connsiteX4" fmla="*/ 585787 w 1231106"/>
                <a:gd name="connsiteY4" fmla="*/ 92869 h 381000"/>
                <a:gd name="connsiteX5" fmla="*/ 828675 w 1231106"/>
                <a:gd name="connsiteY5" fmla="*/ 38100 h 381000"/>
                <a:gd name="connsiteX6" fmla="*/ 1002506 w 1231106"/>
                <a:gd name="connsiteY6" fmla="*/ 0 h 381000"/>
                <a:gd name="connsiteX7" fmla="*/ 1181100 w 1231106"/>
                <a:gd name="connsiteY7" fmla="*/ 4763 h 381000"/>
                <a:gd name="connsiteX8" fmla="*/ 1212056 w 1231106"/>
                <a:gd name="connsiteY8" fmla="*/ 69057 h 381000"/>
                <a:gd name="connsiteX9" fmla="*/ 1228725 w 1231106"/>
                <a:gd name="connsiteY9" fmla="*/ 111919 h 381000"/>
                <a:gd name="connsiteX10" fmla="*/ 1231106 w 1231106"/>
                <a:gd name="connsiteY10" fmla="*/ 133350 h 381000"/>
                <a:gd name="connsiteX11" fmla="*/ 1226344 w 1231106"/>
                <a:gd name="connsiteY11" fmla="*/ 164307 h 381000"/>
                <a:gd name="connsiteX12" fmla="*/ 1212056 w 1231106"/>
                <a:gd name="connsiteY12" fmla="*/ 188119 h 381000"/>
                <a:gd name="connsiteX13" fmla="*/ 1183481 w 1231106"/>
                <a:gd name="connsiteY13" fmla="*/ 207169 h 381000"/>
                <a:gd name="connsiteX14" fmla="*/ 1147762 w 1231106"/>
                <a:gd name="connsiteY14" fmla="*/ 216694 h 381000"/>
                <a:gd name="connsiteX15" fmla="*/ 1073944 w 1231106"/>
                <a:gd name="connsiteY15" fmla="*/ 223838 h 381000"/>
                <a:gd name="connsiteX16" fmla="*/ 959644 w 1231106"/>
                <a:gd name="connsiteY16" fmla="*/ 230982 h 381000"/>
                <a:gd name="connsiteX17" fmla="*/ 804862 w 1231106"/>
                <a:gd name="connsiteY17" fmla="*/ 242888 h 381000"/>
                <a:gd name="connsiteX18" fmla="*/ 433387 w 1231106"/>
                <a:gd name="connsiteY18" fmla="*/ 2976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106" h="381000">
                  <a:moveTo>
                    <a:pt x="433387" y="297657"/>
                  </a:moveTo>
                  <a:lnTo>
                    <a:pt x="33337" y="381000"/>
                  </a:lnTo>
                  <a:lnTo>
                    <a:pt x="0" y="240507"/>
                  </a:lnTo>
                  <a:lnTo>
                    <a:pt x="328612" y="161925"/>
                  </a:lnTo>
                  <a:lnTo>
                    <a:pt x="585787" y="92869"/>
                  </a:lnTo>
                  <a:lnTo>
                    <a:pt x="828675" y="38100"/>
                  </a:lnTo>
                  <a:lnTo>
                    <a:pt x="1002506" y="0"/>
                  </a:lnTo>
                  <a:lnTo>
                    <a:pt x="1181100" y="4763"/>
                  </a:lnTo>
                  <a:lnTo>
                    <a:pt x="1212056" y="69057"/>
                  </a:lnTo>
                  <a:lnTo>
                    <a:pt x="1228725" y="111919"/>
                  </a:lnTo>
                  <a:lnTo>
                    <a:pt x="1231106" y="133350"/>
                  </a:lnTo>
                  <a:lnTo>
                    <a:pt x="1226344" y="164307"/>
                  </a:lnTo>
                  <a:lnTo>
                    <a:pt x="1212056" y="188119"/>
                  </a:lnTo>
                  <a:lnTo>
                    <a:pt x="1183481" y="207169"/>
                  </a:lnTo>
                  <a:lnTo>
                    <a:pt x="1147762" y="216694"/>
                  </a:lnTo>
                  <a:lnTo>
                    <a:pt x="1073944" y="223838"/>
                  </a:lnTo>
                  <a:lnTo>
                    <a:pt x="959644" y="230982"/>
                  </a:lnTo>
                  <a:lnTo>
                    <a:pt x="804862" y="242888"/>
                  </a:lnTo>
                  <a:lnTo>
                    <a:pt x="433387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D4F6DE20-61F7-4B0D-A307-77A8B21CE46B}"/>
                </a:ext>
              </a:extLst>
            </p:cNvPr>
            <p:cNvSpPr/>
            <p:nvPr/>
          </p:nvSpPr>
          <p:spPr>
            <a:xfrm>
              <a:off x="4867275" y="2152650"/>
              <a:ext cx="1909763" cy="452438"/>
            </a:xfrm>
            <a:custGeom>
              <a:avLst/>
              <a:gdLst>
                <a:gd name="connsiteX0" fmla="*/ 1057275 w 1909972"/>
                <a:gd name="connsiteY0" fmla="*/ 304800 h 452438"/>
                <a:gd name="connsiteX1" fmla="*/ 664369 w 1909972"/>
                <a:gd name="connsiteY1" fmla="*/ 383381 h 452438"/>
                <a:gd name="connsiteX2" fmla="*/ 302419 w 1909972"/>
                <a:gd name="connsiteY2" fmla="*/ 452438 h 452438"/>
                <a:gd name="connsiteX3" fmla="*/ 276225 w 1909972"/>
                <a:gd name="connsiteY3" fmla="*/ 450056 h 452438"/>
                <a:gd name="connsiteX4" fmla="*/ 247650 w 1909972"/>
                <a:gd name="connsiteY4" fmla="*/ 442913 h 452438"/>
                <a:gd name="connsiteX5" fmla="*/ 221456 w 1909972"/>
                <a:gd name="connsiteY5" fmla="*/ 431006 h 452438"/>
                <a:gd name="connsiteX6" fmla="*/ 190500 w 1909972"/>
                <a:gd name="connsiteY6" fmla="*/ 409575 h 452438"/>
                <a:gd name="connsiteX7" fmla="*/ 138113 w 1909972"/>
                <a:gd name="connsiteY7" fmla="*/ 359569 h 452438"/>
                <a:gd name="connsiteX8" fmla="*/ 95250 w 1909972"/>
                <a:gd name="connsiteY8" fmla="*/ 311944 h 452438"/>
                <a:gd name="connsiteX9" fmla="*/ 57150 w 1909972"/>
                <a:gd name="connsiteY9" fmla="*/ 261938 h 452438"/>
                <a:gd name="connsiteX10" fmla="*/ 21431 w 1909972"/>
                <a:gd name="connsiteY10" fmla="*/ 204788 h 452438"/>
                <a:gd name="connsiteX11" fmla="*/ 0 w 1909972"/>
                <a:gd name="connsiteY11" fmla="*/ 166688 h 452438"/>
                <a:gd name="connsiteX12" fmla="*/ 0 w 1909972"/>
                <a:gd name="connsiteY12" fmla="*/ 145256 h 452438"/>
                <a:gd name="connsiteX13" fmla="*/ 4763 w 1909972"/>
                <a:gd name="connsiteY13" fmla="*/ 130969 h 452438"/>
                <a:gd name="connsiteX14" fmla="*/ 14288 w 1909972"/>
                <a:gd name="connsiteY14" fmla="*/ 121444 h 452438"/>
                <a:gd name="connsiteX15" fmla="*/ 35719 w 1909972"/>
                <a:gd name="connsiteY15" fmla="*/ 123825 h 452438"/>
                <a:gd name="connsiteX16" fmla="*/ 61913 w 1909972"/>
                <a:gd name="connsiteY16" fmla="*/ 140494 h 452438"/>
                <a:gd name="connsiteX17" fmla="*/ 133350 w 1909972"/>
                <a:gd name="connsiteY17" fmla="*/ 195263 h 452438"/>
                <a:gd name="connsiteX18" fmla="*/ 192881 w 1909972"/>
                <a:gd name="connsiteY18" fmla="*/ 230981 h 452438"/>
                <a:gd name="connsiteX19" fmla="*/ 245269 w 1909972"/>
                <a:gd name="connsiteY19" fmla="*/ 257175 h 452438"/>
                <a:gd name="connsiteX20" fmla="*/ 290513 w 1909972"/>
                <a:gd name="connsiteY20" fmla="*/ 271463 h 452438"/>
                <a:gd name="connsiteX21" fmla="*/ 345281 w 1909972"/>
                <a:gd name="connsiteY21" fmla="*/ 266700 h 452438"/>
                <a:gd name="connsiteX22" fmla="*/ 559594 w 1909972"/>
                <a:gd name="connsiteY22" fmla="*/ 230981 h 452438"/>
                <a:gd name="connsiteX23" fmla="*/ 835819 w 1909972"/>
                <a:gd name="connsiteY23" fmla="*/ 183356 h 452438"/>
                <a:gd name="connsiteX24" fmla="*/ 1033463 w 1909972"/>
                <a:gd name="connsiteY24" fmla="*/ 135731 h 452438"/>
                <a:gd name="connsiteX25" fmla="*/ 1419225 w 1909972"/>
                <a:gd name="connsiteY25" fmla="*/ 71438 h 452438"/>
                <a:gd name="connsiteX26" fmla="*/ 1485900 w 1909972"/>
                <a:gd name="connsiteY26" fmla="*/ 42863 h 452438"/>
                <a:gd name="connsiteX27" fmla="*/ 1576388 w 1909972"/>
                <a:gd name="connsiteY27" fmla="*/ 0 h 452438"/>
                <a:gd name="connsiteX28" fmla="*/ 1631156 w 1909972"/>
                <a:gd name="connsiteY28" fmla="*/ 14288 h 452438"/>
                <a:gd name="connsiteX29" fmla="*/ 1733550 w 1909972"/>
                <a:gd name="connsiteY29" fmla="*/ 47625 h 452438"/>
                <a:gd name="connsiteX30" fmla="*/ 1793081 w 1909972"/>
                <a:gd name="connsiteY30" fmla="*/ 69056 h 452438"/>
                <a:gd name="connsiteX31" fmla="*/ 1843088 w 1909972"/>
                <a:gd name="connsiteY31" fmla="*/ 83344 h 452438"/>
                <a:gd name="connsiteX32" fmla="*/ 1871663 w 1909972"/>
                <a:gd name="connsiteY32" fmla="*/ 97631 h 452438"/>
                <a:gd name="connsiteX33" fmla="*/ 1890713 w 1909972"/>
                <a:gd name="connsiteY33" fmla="*/ 111919 h 452438"/>
                <a:gd name="connsiteX34" fmla="*/ 1902619 w 1909972"/>
                <a:gd name="connsiteY34" fmla="*/ 130969 h 452438"/>
                <a:gd name="connsiteX35" fmla="*/ 1909763 w 1909972"/>
                <a:gd name="connsiteY35" fmla="*/ 159544 h 452438"/>
                <a:gd name="connsiteX36" fmla="*/ 1905000 w 1909972"/>
                <a:gd name="connsiteY36" fmla="*/ 185738 h 452438"/>
                <a:gd name="connsiteX37" fmla="*/ 1897856 w 1909972"/>
                <a:gd name="connsiteY37" fmla="*/ 209550 h 452438"/>
                <a:gd name="connsiteX38" fmla="*/ 1885950 w 1909972"/>
                <a:gd name="connsiteY38" fmla="*/ 219075 h 452438"/>
                <a:gd name="connsiteX39" fmla="*/ 1869281 w 1909972"/>
                <a:gd name="connsiteY39" fmla="*/ 228600 h 452438"/>
                <a:gd name="connsiteX40" fmla="*/ 1824038 w 1909972"/>
                <a:gd name="connsiteY40" fmla="*/ 230981 h 452438"/>
                <a:gd name="connsiteX41" fmla="*/ 1716881 w 1909972"/>
                <a:gd name="connsiteY41" fmla="*/ 223838 h 452438"/>
                <a:gd name="connsiteX42" fmla="*/ 1612106 w 1909972"/>
                <a:gd name="connsiteY42" fmla="*/ 230981 h 452438"/>
                <a:gd name="connsiteX43" fmla="*/ 1454944 w 1909972"/>
                <a:gd name="connsiteY43" fmla="*/ 242888 h 452438"/>
                <a:gd name="connsiteX44" fmla="*/ 1266825 w 1909972"/>
                <a:gd name="connsiteY44" fmla="*/ 271463 h 452438"/>
                <a:gd name="connsiteX45" fmla="*/ 1057275 w 1909972"/>
                <a:gd name="connsiteY45" fmla="*/ 30480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972" h="452438">
                  <a:moveTo>
                    <a:pt x="1057275" y="304800"/>
                  </a:moveTo>
                  <a:lnTo>
                    <a:pt x="664369" y="383381"/>
                  </a:lnTo>
                  <a:lnTo>
                    <a:pt x="302419" y="452438"/>
                  </a:lnTo>
                  <a:lnTo>
                    <a:pt x="276225" y="450056"/>
                  </a:lnTo>
                  <a:lnTo>
                    <a:pt x="247650" y="442913"/>
                  </a:lnTo>
                  <a:lnTo>
                    <a:pt x="221456" y="431006"/>
                  </a:lnTo>
                  <a:lnTo>
                    <a:pt x="190500" y="409575"/>
                  </a:lnTo>
                  <a:lnTo>
                    <a:pt x="138113" y="359569"/>
                  </a:lnTo>
                  <a:lnTo>
                    <a:pt x="95250" y="311944"/>
                  </a:lnTo>
                  <a:lnTo>
                    <a:pt x="57150" y="261938"/>
                  </a:lnTo>
                  <a:lnTo>
                    <a:pt x="21431" y="204788"/>
                  </a:lnTo>
                  <a:lnTo>
                    <a:pt x="0" y="166688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14288" y="121444"/>
                  </a:lnTo>
                  <a:lnTo>
                    <a:pt x="35719" y="123825"/>
                  </a:lnTo>
                  <a:lnTo>
                    <a:pt x="61913" y="140494"/>
                  </a:lnTo>
                  <a:lnTo>
                    <a:pt x="133350" y="195263"/>
                  </a:lnTo>
                  <a:lnTo>
                    <a:pt x="192881" y="230981"/>
                  </a:lnTo>
                  <a:lnTo>
                    <a:pt x="245269" y="257175"/>
                  </a:lnTo>
                  <a:lnTo>
                    <a:pt x="290513" y="271463"/>
                  </a:lnTo>
                  <a:lnTo>
                    <a:pt x="345281" y="266700"/>
                  </a:lnTo>
                  <a:lnTo>
                    <a:pt x="559594" y="230981"/>
                  </a:lnTo>
                  <a:lnTo>
                    <a:pt x="835819" y="183356"/>
                  </a:lnTo>
                  <a:lnTo>
                    <a:pt x="1033463" y="135731"/>
                  </a:lnTo>
                  <a:lnTo>
                    <a:pt x="1419225" y="71438"/>
                  </a:lnTo>
                  <a:lnTo>
                    <a:pt x="1485900" y="42863"/>
                  </a:lnTo>
                  <a:lnTo>
                    <a:pt x="1576388" y="0"/>
                  </a:lnTo>
                  <a:lnTo>
                    <a:pt x="1631156" y="14288"/>
                  </a:lnTo>
                  <a:lnTo>
                    <a:pt x="1733550" y="47625"/>
                  </a:lnTo>
                  <a:lnTo>
                    <a:pt x="1793081" y="69056"/>
                  </a:lnTo>
                  <a:lnTo>
                    <a:pt x="1843088" y="83344"/>
                  </a:lnTo>
                  <a:lnTo>
                    <a:pt x="1871663" y="97631"/>
                  </a:lnTo>
                  <a:lnTo>
                    <a:pt x="1890713" y="111919"/>
                  </a:lnTo>
                  <a:cubicBezTo>
                    <a:pt x="1903080" y="129234"/>
                    <a:pt x="1902619" y="121760"/>
                    <a:pt x="1902619" y="130969"/>
                  </a:cubicBezTo>
                  <a:cubicBezTo>
                    <a:pt x="1909972" y="157929"/>
                    <a:pt x="1909763" y="148113"/>
                    <a:pt x="1909763" y="159544"/>
                  </a:cubicBezTo>
                  <a:lnTo>
                    <a:pt x="1905000" y="185738"/>
                  </a:lnTo>
                  <a:lnTo>
                    <a:pt x="1897856" y="209550"/>
                  </a:lnTo>
                  <a:lnTo>
                    <a:pt x="1885950" y="219075"/>
                  </a:lnTo>
                  <a:lnTo>
                    <a:pt x="1869281" y="228600"/>
                  </a:lnTo>
                  <a:lnTo>
                    <a:pt x="1824038" y="230981"/>
                  </a:lnTo>
                  <a:lnTo>
                    <a:pt x="1716881" y="223838"/>
                  </a:lnTo>
                  <a:lnTo>
                    <a:pt x="1612106" y="230981"/>
                  </a:lnTo>
                  <a:lnTo>
                    <a:pt x="1454944" y="242888"/>
                  </a:lnTo>
                  <a:lnTo>
                    <a:pt x="1266825" y="271463"/>
                  </a:lnTo>
                  <a:lnTo>
                    <a:pt x="10572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7F386269-2A62-48D4-B299-175FD7AB693C}"/>
                </a:ext>
              </a:extLst>
            </p:cNvPr>
            <p:cNvSpPr/>
            <p:nvPr/>
          </p:nvSpPr>
          <p:spPr>
            <a:xfrm>
              <a:off x="5137150" y="2638425"/>
              <a:ext cx="387350" cy="715963"/>
            </a:xfrm>
            <a:custGeom>
              <a:avLst/>
              <a:gdLst>
                <a:gd name="connsiteX0" fmla="*/ 142875 w 388144"/>
                <a:gd name="connsiteY0" fmla="*/ 500063 h 716756"/>
                <a:gd name="connsiteX1" fmla="*/ 104775 w 388144"/>
                <a:gd name="connsiteY1" fmla="*/ 388144 h 716756"/>
                <a:gd name="connsiteX2" fmla="*/ 73819 w 388144"/>
                <a:gd name="connsiteY2" fmla="*/ 290513 h 716756"/>
                <a:gd name="connsiteX3" fmla="*/ 40482 w 388144"/>
                <a:gd name="connsiteY3" fmla="*/ 173831 h 716756"/>
                <a:gd name="connsiteX4" fmla="*/ 7144 w 388144"/>
                <a:gd name="connsiteY4" fmla="*/ 57150 h 716756"/>
                <a:gd name="connsiteX5" fmla="*/ 0 w 388144"/>
                <a:gd name="connsiteY5" fmla="*/ 21431 h 716756"/>
                <a:gd name="connsiteX6" fmla="*/ 4763 w 388144"/>
                <a:gd name="connsiteY6" fmla="*/ 2381 h 716756"/>
                <a:gd name="connsiteX7" fmla="*/ 19050 w 388144"/>
                <a:gd name="connsiteY7" fmla="*/ 0 h 716756"/>
                <a:gd name="connsiteX8" fmla="*/ 38100 w 388144"/>
                <a:gd name="connsiteY8" fmla="*/ 7144 h 716756"/>
                <a:gd name="connsiteX9" fmla="*/ 85725 w 388144"/>
                <a:gd name="connsiteY9" fmla="*/ 57150 h 716756"/>
                <a:gd name="connsiteX10" fmla="*/ 180975 w 388144"/>
                <a:gd name="connsiteY10" fmla="*/ 154781 h 716756"/>
                <a:gd name="connsiteX11" fmla="*/ 283369 w 388144"/>
                <a:gd name="connsiteY11" fmla="*/ 259556 h 716756"/>
                <a:gd name="connsiteX12" fmla="*/ 369094 w 388144"/>
                <a:gd name="connsiteY12" fmla="*/ 345281 h 716756"/>
                <a:gd name="connsiteX13" fmla="*/ 383382 w 388144"/>
                <a:gd name="connsiteY13" fmla="*/ 423863 h 716756"/>
                <a:gd name="connsiteX14" fmla="*/ 388144 w 388144"/>
                <a:gd name="connsiteY14" fmla="*/ 526256 h 716756"/>
                <a:gd name="connsiteX15" fmla="*/ 388144 w 388144"/>
                <a:gd name="connsiteY15" fmla="*/ 590550 h 716756"/>
                <a:gd name="connsiteX16" fmla="*/ 383382 w 388144"/>
                <a:gd name="connsiteY16" fmla="*/ 628650 h 716756"/>
                <a:gd name="connsiteX17" fmla="*/ 373857 w 388144"/>
                <a:gd name="connsiteY17" fmla="*/ 664369 h 716756"/>
                <a:gd name="connsiteX18" fmla="*/ 359569 w 388144"/>
                <a:gd name="connsiteY18" fmla="*/ 692944 h 716756"/>
                <a:gd name="connsiteX19" fmla="*/ 345282 w 388144"/>
                <a:gd name="connsiteY19" fmla="*/ 707231 h 716756"/>
                <a:gd name="connsiteX20" fmla="*/ 321469 w 388144"/>
                <a:gd name="connsiteY20" fmla="*/ 714375 h 716756"/>
                <a:gd name="connsiteX21" fmla="*/ 292894 w 388144"/>
                <a:gd name="connsiteY21" fmla="*/ 716756 h 716756"/>
                <a:gd name="connsiteX22" fmla="*/ 266700 w 388144"/>
                <a:gd name="connsiteY22" fmla="*/ 707231 h 716756"/>
                <a:gd name="connsiteX23" fmla="*/ 247650 w 388144"/>
                <a:gd name="connsiteY23" fmla="*/ 692944 h 716756"/>
                <a:gd name="connsiteX24" fmla="*/ 228600 w 388144"/>
                <a:gd name="connsiteY24" fmla="*/ 678656 h 716756"/>
                <a:gd name="connsiteX25" fmla="*/ 207169 w 388144"/>
                <a:gd name="connsiteY25" fmla="*/ 650081 h 716756"/>
                <a:gd name="connsiteX26" fmla="*/ 188119 w 388144"/>
                <a:gd name="connsiteY26" fmla="*/ 614363 h 716756"/>
                <a:gd name="connsiteX27" fmla="*/ 142875 w 388144"/>
                <a:gd name="connsiteY27" fmla="*/ 500063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8144" h="716756">
                  <a:moveTo>
                    <a:pt x="142875" y="500063"/>
                  </a:moveTo>
                  <a:lnTo>
                    <a:pt x="104775" y="388144"/>
                  </a:lnTo>
                  <a:lnTo>
                    <a:pt x="73819" y="290513"/>
                  </a:lnTo>
                  <a:lnTo>
                    <a:pt x="40482" y="173831"/>
                  </a:lnTo>
                  <a:lnTo>
                    <a:pt x="7144" y="57150"/>
                  </a:lnTo>
                  <a:lnTo>
                    <a:pt x="0" y="21431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38100" y="7144"/>
                  </a:lnTo>
                  <a:lnTo>
                    <a:pt x="85725" y="57150"/>
                  </a:lnTo>
                  <a:lnTo>
                    <a:pt x="180975" y="154781"/>
                  </a:lnTo>
                  <a:lnTo>
                    <a:pt x="283369" y="259556"/>
                  </a:lnTo>
                  <a:lnTo>
                    <a:pt x="369094" y="345281"/>
                  </a:lnTo>
                  <a:lnTo>
                    <a:pt x="383382" y="423863"/>
                  </a:lnTo>
                  <a:lnTo>
                    <a:pt x="388144" y="526256"/>
                  </a:lnTo>
                  <a:lnTo>
                    <a:pt x="388144" y="590550"/>
                  </a:lnTo>
                  <a:lnTo>
                    <a:pt x="383382" y="628650"/>
                  </a:lnTo>
                  <a:lnTo>
                    <a:pt x="373857" y="664369"/>
                  </a:lnTo>
                  <a:lnTo>
                    <a:pt x="359569" y="692944"/>
                  </a:lnTo>
                  <a:lnTo>
                    <a:pt x="345282" y="707231"/>
                  </a:lnTo>
                  <a:lnTo>
                    <a:pt x="321469" y="714375"/>
                  </a:lnTo>
                  <a:lnTo>
                    <a:pt x="292894" y="716756"/>
                  </a:lnTo>
                  <a:lnTo>
                    <a:pt x="266700" y="707231"/>
                  </a:lnTo>
                  <a:lnTo>
                    <a:pt x="247650" y="692944"/>
                  </a:lnTo>
                  <a:lnTo>
                    <a:pt x="228600" y="678656"/>
                  </a:lnTo>
                  <a:lnTo>
                    <a:pt x="207169" y="650081"/>
                  </a:lnTo>
                  <a:lnTo>
                    <a:pt x="188119" y="614363"/>
                  </a:lnTo>
                  <a:lnTo>
                    <a:pt x="14287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CD413142-D07A-4781-8F70-91E7632CF9C3}"/>
                </a:ext>
              </a:extLst>
            </p:cNvPr>
            <p:cNvSpPr/>
            <p:nvPr/>
          </p:nvSpPr>
          <p:spPr>
            <a:xfrm>
              <a:off x="5956300" y="2373313"/>
              <a:ext cx="549275" cy="1057275"/>
            </a:xfrm>
            <a:custGeom>
              <a:avLst/>
              <a:gdLst>
                <a:gd name="connsiteX0" fmla="*/ 264319 w 550069"/>
                <a:gd name="connsiteY0" fmla="*/ 740569 h 1057275"/>
                <a:gd name="connsiteX1" fmla="*/ 64294 w 550069"/>
                <a:gd name="connsiteY1" fmla="*/ 1052513 h 1057275"/>
                <a:gd name="connsiteX2" fmla="*/ 0 w 550069"/>
                <a:gd name="connsiteY2" fmla="*/ 1057275 h 1057275"/>
                <a:gd name="connsiteX3" fmla="*/ 78582 w 550069"/>
                <a:gd name="connsiteY3" fmla="*/ 807244 h 1057275"/>
                <a:gd name="connsiteX4" fmla="*/ 164307 w 550069"/>
                <a:gd name="connsiteY4" fmla="*/ 521494 h 1057275"/>
                <a:gd name="connsiteX5" fmla="*/ 192882 w 550069"/>
                <a:gd name="connsiteY5" fmla="*/ 395288 h 1057275"/>
                <a:gd name="connsiteX6" fmla="*/ 207169 w 550069"/>
                <a:gd name="connsiteY6" fmla="*/ 311944 h 1057275"/>
                <a:gd name="connsiteX7" fmla="*/ 204788 w 550069"/>
                <a:gd name="connsiteY7" fmla="*/ 271463 h 1057275"/>
                <a:gd name="connsiteX8" fmla="*/ 195263 w 550069"/>
                <a:gd name="connsiteY8" fmla="*/ 230982 h 1057275"/>
                <a:gd name="connsiteX9" fmla="*/ 176213 w 550069"/>
                <a:gd name="connsiteY9" fmla="*/ 209550 h 1057275"/>
                <a:gd name="connsiteX10" fmla="*/ 159544 w 550069"/>
                <a:gd name="connsiteY10" fmla="*/ 195263 h 1057275"/>
                <a:gd name="connsiteX11" fmla="*/ 142875 w 550069"/>
                <a:gd name="connsiteY11" fmla="*/ 178594 h 1057275"/>
                <a:gd name="connsiteX12" fmla="*/ 128588 w 550069"/>
                <a:gd name="connsiteY12" fmla="*/ 157163 h 1057275"/>
                <a:gd name="connsiteX13" fmla="*/ 119063 w 550069"/>
                <a:gd name="connsiteY13" fmla="*/ 133350 h 1057275"/>
                <a:gd name="connsiteX14" fmla="*/ 114300 w 550069"/>
                <a:gd name="connsiteY14" fmla="*/ 102394 h 1057275"/>
                <a:gd name="connsiteX15" fmla="*/ 128588 w 550069"/>
                <a:gd name="connsiteY15" fmla="*/ 7144 h 1057275"/>
                <a:gd name="connsiteX16" fmla="*/ 171450 w 550069"/>
                <a:gd name="connsiteY16" fmla="*/ 0 h 1057275"/>
                <a:gd name="connsiteX17" fmla="*/ 216694 w 550069"/>
                <a:gd name="connsiteY17" fmla="*/ 83344 h 1057275"/>
                <a:gd name="connsiteX18" fmla="*/ 238125 w 550069"/>
                <a:gd name="connsiteY18" fmla="*/ 102394 h 1057275"/>
                <a:gd name="connsiteX19" fmla="*/ 271463 w 550069"/>
                <a:gd name="connsiteY19" fmla="*/ 121444 h 1057275"/>
                <a:gd name="connsiteX20" fmla="*/ 330994 w 550069"/>
                <a:gd name="connsiteY20" fmla="*/ 145257 h 1057275"/>
                <a:gd name="connsiteX21" fmla="*/ 402432 w 550069"/>
                <a:gd name="connsiteY21" fmla="*/ 183357 h 1057275"/>
                <a:gd name="connsiteX22" fmla="*/ 469107 w 550069"/>
                <a:gd name="connsiteY22" fmla="*/ 219075 h 1057275"/>
                <a:gd name="connsiteX23" fmla="*/ 504825 w 550069"/>
                <a:gd name="connsiteY23" fmla="*/ 240507 h 1057275"/>
                <a:gd name="connsiteX24" fmla="*/ 526257 w 550069"/>
                <a:gd name="connsiteY24" fmla="*/ 259557 h 1057275"/>
                <a:gd name="connsiteX25" fmla="*/ 540544 w 550069"/>
                <a:gd name="connsiteY25" fmla="*/ 278607 h 1057275"/>
                <a:gd name="connsiteX26" fmla="*/ 547688 w 550069"/>
                <a:gd name="connsiteY26" fmla="*/ 307182 h 1057275"/>
                <a:gd name="connsiteX27" fmla="*/ 550069 w 550069"/>
                <a:gd name="connsiteY27" fmla="*/ 335757 h 1057275"/>
                <a:gd name="connsiteX28" fmla="*/ 542925 w 550069"/>
                <a:gd name="connsiteY28" fmla="*/ 371475 h 1057275"/>
                <a:gd name="connsiteX29" fmla="*/ 521494 w 550069"/>
                <a:gd name="connsiteY29" fmla="*/ 400050 h 1057275"/>
                <a:gd name="connsiteX30" fmla="*/ 452438 w 550069"/>
                <a:gd name="connsiteY30" fmla="*/ 485775 h 1057275"/>
                <a:gd name="connsiteX31" fmla="*/ 397669 w 550069"/>
                <a:gd name="connsiteY31" fmla="*/ 557213 h 1057275"/>
                <a:gd name="connsiteX32" fmla="*/ 264319 w 550069"/>
                <a:gd name="connsiteY32" fmla="*/ 7405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1057275">
                  <a:moveTo>
                    <a:pt x="264319" y="740569"/>
                  </a:moveTo>
                  <a:lnTo>
                    <a:pt x="64294" y="1052513"/>
                  </a:lnTo>
                  <a:lnTo>
                    <a:pt x="0" y="1057275"/>
                  </a:lnTo>
                  <a:lnTo>
                    <a:pt x="78582" y="807244"/>
                  </a:lnTo>
                  <a:lnTo>
                    <a:pt x="164307" y="521494"/>
                  </a:lnTo>
                  <a:lnTo>
                    <a:pt x="192882" y="395288"/>
                  </a:lnTo>
                  <a:lnTo>
                    <a:pt x="207169" y="311944"/>
                  </a:lnTo>
                  <a:lnTo>
                    <a:pt x="204788" y="271463"/>
                  </a:lnTo>
                  <a:lnTo>
                    <a:pt x="195263" y="230982"/>
                  </a:lnTo>
                  <a:lnTo>
                    <a:pt x="176213" y="209550"/>
                  </a:lnTo>
                  <a:lnTo>
                    <a:pt x="159544" y="195263"/>
                  </a:lnTo>
                  <a:lnTo>
                    <a:pt x="142875" y="178594"/>
                  </a:lnTo>
                  <a:lnTo>
                    <a:pt x="128588" y="157163"/>
                  </a:lnTo>
                  <a:lnTo>
                    <a:pt x="119063" y="133350"/>
                  </a:lnTo>
                  <a:lnTo>
                    <a:pt x="114300" y="102394"/>
                  </a:lnTo>
                  <a:lnTo>
                    <a:pt x="128588" y="7144"/>
                  </a:lnTo>
                  <a:lnTo>
                    <a:pt x="171450" y="0"/>
                  </a:lnTo>
                  <a:lnTo>
                    <a:pt x="216694" y="83344"/>
                  </a:lnTo>
                  <a:lnTo>
                    <a:pt x="238125" y="102394"/>
                  </a:lnTo>
                  <a:lnTo>
                    <a:pt x="271463" y="121444"/>
                  </a:lnTo>
                  <a:lnTo>
                    <a:pt x="330994" y="145257"/>
                  </a:lnTo>
                  <a:lnTo>
                    <a:pt x="402432" y="183357"/>
                  </a:lnTo>
                  <a:lnTo>
                    <a:pt x="469107" y="219075"/>
                  </a:lnTo>
                  <a:lnTo>
                    <a:pt x="504825" y="240507"/>
                  </a:lnTo>
                  <a:lnTo>
                    <a:pt x="526257" y="259557"/>
                  </a:lnTo>
                  <a:lnTo>
                    <a:pt x="540544" y="278607"/>
                  </a:lnTo>
                  <a:lnTo>
                    <a:pt x="547688" y="307182"/>
                  </a:lnTo>
                  <a:lnTo>
                    <a:pt x="550069" y="335757"/>
                  </a:lnTo>
                  <a:lnTo>
                    <a:pt x="542925" y="371475"/>
                  </a:lnTo>
                  <a:lnTo>
                    <a:pt x="521494" y="400050"/>
                  </a:lnTo>
                  <a:lnTo>
                    <a:pt x="452438" y="485775"/>
                  </a:lnTo>
                  <a:lnTo>
                    <a:pt x="397669" y="557213"/>
                  </a:lnTo>
                  <a:lnTo>
                    <a:pt x="264319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0FFD8BC-0F9F-4C24-A2E0-56EBC1CCC365}"/>
                </a:ext>
              </a:extLst>
            </p:cNvPr>
            <p:cNvSpPr/>
            <p:nvPr/>
          </p:nvSpPr>
          <p:spPr>
            <a:xfrm>
              <a:off x="4418013" y="3224213"/>
              <a:ext cx="2792412" cy="565150"/>
            </a:xfrm>
            <a:custGeom>
              <a:avLst/>
              <a:gdLst>
                <a:gd name="connsiteX0" fmla="*/ 1714500 w 2793206"/>
                <a:gd name="connsiteY0" fmla="*/ 307181 h 564356"/>
                <a:gd name="connsiteX1" fmla="*/ 1402556 w 2793206"/>
                <a:gd name="connsiteY1" fmla="*/ 340518 h 564356"/>
                <a:gd name="connsiteX2" fmla="*/ 1252537 w 2793206"/>
                <a:gd name="connsiteY2" fmla="*/ 359568 h 564356"/>
                <a:gd name="connsiteX3" fmla="*/ 1090612 w 2793206"/>
                <a:gd name="connsiteY3" fmla="*/ 378618 h 564356"/>
                <a:gd name="connsiteX4" fmla="*/ 976312 w 2793206"/>
                <a:gd name="connsiteY4" fmla="*/ 397668 h 564356"/>
                <a:gd name="connsiteX5" fmla="*/ 845344 w 2793206"/>
                <a:gd name="connsiteY5" fmla="*/ 421481 h 564356"/>
                <a:gd name="connsiteX6" fmla="*/ 728662 w 2793206"/>
                <a:gd name="connsiteY6" fmla="*/ 450056 h 564356"/>
                <a:gd name="connsiteX7" fmla="*/ 559594 w 2793206"/>
                <a:gd name="connsiteY7" fmla="*/ 497681 h 564356"/>
                <a:gd name="connsiteX8" fmla="*/ 371475 w 2793206"/>
                <a:gd name="connsiteY8" fmla="*/ 564356 h 564356"/>
                <a:gd name="connsiteX9" fmla="*/ 335756 w 2793206"/>
                <a:gd name="connsiteY9" fmla="*/ 561975 h 564356"/>
                <a:gd name="connsiteX10" fmla="*/ 300037 w 2793206"/>
                <a:gd name="connsiteY10" fmla="*/ 552450 h 564356"/>
                <a:gd name="connsiteX11" fmla="*/ 261937 w 2793206"/>
                <a:gd name="connsiteY11" fmla="*/ 538162 h 564356"/>
                <a:gd name="connsiteX12" fmla="*/ 200025 w 2793206"/>
                <a:gd name="connsiteY12" fmla="*/ 500062 h 564356"/>
                <a:gd name="connsiteX13" fmla="*/ 130969 w 2793206"/>
                <a:gd name="connsiteY13" fmla="*/ 450056 h 564356"/>
                <a:gd name="connsiteX14" fmla="*/ 69056 w 2793206"/>
                <a:gd name="connsiteY14" fmla="*/ 400050 h 564356"/>
                <a:gd name="connsiteX15" fmla="*/ 26194 w 2793206"/>
                <a:gd name="connsiteY15" fmla="*/ 352425 h 564356"/>
                <a:gd name="connsiteX16" fmla="*/ 7144 w 2793206"/>
                <a:gd name="connsiteY16" fmla="*/ 328612 h 564356"/>
                <a:gd name="connsiteX17" fmla="*/ 0 w 2793206"/>
                <a:gd name="connsiteY17" fmla="*/ 307181 h 564356"/>
                <a:gd name="connsiteX18" fmla="*/ 0 w 2793206"/>
                <a:gd name="connsiteY18" fmla="*/ 288131 h 564356"/>
                <a:gd name="connsiteX19" fmla="*/ 4762 w 2793206"/>
                <a:gd name="connsiteY19" fmla="*/ 278606 h 564356"/>
                <a:gd name="connsiteX20" fmla="*/ 23812 w 2793206"/>
                <a:gd name="connsiteY20" fmla="*/ 276225 h 564356"/>
                <a:gd name="connsiteX21" fmla="*/ 54769 w 2793206"/>
                <a:gd name="connsiteY21" fmla="*/ 290512 h 564356"/>
                <a:gd name="connsiteX22" fmla="*/ 97631 w 2793206"/>
                <a:gd name="connsiteY22" fmla="*/ 311943 h 564356"/>
                <a:gd name="connsiteX23" fmla="*/ 161925 w 2793206"/>
                <a:gd name="connsiteY23" fmla="*/ 333375 h 564356"/>
                <a:gd name="connsiteX24" fmla="*/ 214312 w 2793206"/>
                <a:gd name="connsiteY24" fmla="*/ 340518 h 564356"/>
                <a:gd name="connsiteX25" fmla="*/ 295275 w 2793206"/>
                <a:gd name="connsiteY25" fmla="*/ 347662 h 564356"/>
                <a:gd name="connsiteX26" fmla="*/ 366712 w 2793206"/>
                <a:gd name="connsiteY26" fmla="*/ 342900 h 564356"/>
                <a:gd name="connsiteX27" fmla="*/ 497681 w 2793206"/>
                <a:gd name="connsiteY27" fmla="*/ 319087 h 564356"/>
                <a:gd name="connsiteX28" fmla="*/ 766762 w 2793206"/>
                <a:gd name="connsiteY28" fmla="*/ 266700 h 564356"/>
                <a:gd name="connsiteX29" fmla="*/ 1254919 w 2793206"/>
                <a:gd name="connsiteY29" fmla="*/ 190500 h 564356"/>
                <a:gd name="connsiteX30" fmla="*/ 1562100 w 2793206"/>
                <a:gd name="connsiteY30" fmla="*/ 138112 h 564356"/>
                <a:gd name="connsiteX31" fmla="*/ 1643062 w 2793206"/>
                <a:gd name="connsiteY31" fmla="*/ 138112 h 564356"/>
                <a:gd name="connsiteX32" fmla="*/ 1893094 w 2793206"/>
                <a:gd name="connsiteY32" fmla="*/ 107156 h 564356"/>
                <a:gd name="connsiteX33" fmla="*/ 2097881 w 2793206"/>
                <a:gd name="connsiteY33" fmla="*/ 83343 h 564356"/>
                <a:gd name="connsiteX34" fmla="*/ 2219325 w 2793206"/>
                <a:gd name="connsiteY34" fmla="*/ 71437 h 564356"/>
                <a:gd name="connsiteX35" fmla="*/ 2338387 w 2793206"/>
                <a:gd name="connsiteY35" fmla="*/ 0 h 564356"/>
                <a:gd name="connsiteX36" fmla="*/ 2443162 w 2793206"/>
                <a:gd name="connsiteY36" fmla="*/ 21431 h 564356"/>
                <a:gd name="connsiteX37" fmla="*/ 2547937 w 2793206"/>
                <a:gd name="connsiteY37" fmla="*/ 52387 h 564356"/>
                <a:gd name="connsiteX38" fmla="*/ 2614612 w 2793206"/>
                <a:gd name="connsiteY38" fmla="*/ 76200 h 564356"/>
                <a:gd name="connsiteX39" fmla="*/ 2659856 w 2793206"/>
                <a:gd name="connsiteY39" fmla="*/ 95250 h 564356"/>
                <a:gd name="connsiteX40" fmla="*/ 2700337 w 2793206"/>
                <a:gd name="connsiteY40" fmla="*/ 116681 h 564356"/>
                <a:gd name="connsiteX41" fmla="*/ 2733675 w 2793206"/>
                <a:gd name="connsiteY41" fmla="*/ 145256 h 564356"/>
                <a:gd name="connsiteX42" fmla="*/ 2757487 w 2793206"/>
                <a:gd name="connsiteY42" fmla="*/ 171450 h 564356"/>
                <a:gd name="connsiteX43" fmla="*/ 2774156 w 2793206"/>
                <a:gd name="connsiteY43" fmla="*/ 192881 h 564356"/>
                <a:gd name="connsiteX44" fmla="*/ 2786062 w 2793206"/>
                <a:gd name="connsiteY44" fmla="*/ 214312 h 564356"/>
                <a:gd name="connsiteX45" fmla="*/ 2793206 w 2793206"/>
                <a:gd name="connsiteY45" fmla="*/ 235743 h 564356"/>
                <a:gd name="connsiteX46" fmla="*/ 2793206 w 2793206"/>
                <a:gd name="connsiteY46" fmla="*/ 259556 h 564356"/>
                <a:gd name="connsiteX47" fmla="*/ 2781300 w 2793206"/>
                <a:gd name="connsiteY47" fmla="*/ 276225 h 564356"/>
                <a:gd name="connsiteX48" fmla="*/ 2752725 w 2793206"/>
                <a:gd name="connsiteY48" fmla="*/ 295275 h 564356"/>
                <a:gd name="connsiteX49" fmla="*/ 2719387 w 2793206"/>
                <a:gd name="connsiteY49" fmla="*/ 309562 h 564356"/>
                <a:gd name="connsiteX50" fmla="*/ 2683669 w 2793206"/>
                <a:gd name="connsiteY50" fmla="*/ 311943 h 564356"/>
                <a:gd name="connsiteX51" fmla="*/ 2619375 w 2793206"/>
                <a:gd name="connsiteY51" fmla="*/ 302418 h 564356"/>
                <a:gd name="connsiteX52" fmla="*/ 2514600 w 2793206"/>
                <a:gd name="connsiteY52" fmla="*/ 285750 h 564356"/>
                <a:gd name="connsiteX53" fmla="*/ 2357437 w 2793206"/>
                <a:gd name="connsiteY53" fmla="*/ 271462 h 564356"/>
                <a:gd name="connsiteX54" fmla="*/ 2207419 w 2793206"/>
                <a:gd name="connsiteY54" fmla="*/ 271462 h 564356"/>
                <a:gd name="connsiteX55" fmla="*/ 2057400 w 2793206"/>
                <a:gd name="connsiteY55" fmla="*/ 273843 h 564356"/>
                <a:gd name="connsiteX56" fmla="*/ 1714500 w 2793206"/>
                <a:gd name="connsiteY56" fmla="*/ 3071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3206" h="564356">
                  <a:moveTo>
                    <a:pt x="1714500" y="307181"/>
                  </a:moveTo>
                  <a:lnTo>
                    <a:pt x="1402556" y="340518"/>
                  </a:lnTo>
                  <a:lnTo>
                    <a:pt x="1252537" y="359568"/>
                  </a:lnTo>
                  <a:lnTo>
                    <a:pt x="1090612" y="378618"/>
                  </a:lnTo>
                  <a:lnTo>
                    <a:pt x="976312" y="397668"/>
                  </a:lnTo>
                  <a:lnTo>
                    <a:pt x="845344" y="421481"/>
                  </a:lnTo>
                  <a:lnTo>
                    <a:pt x="728662" y="450056"/>
                  </a:lnTo>
                  <a:lnTo>
                    <a:pt x="559594" y="497681"/>
                  </a:lnTo>
                  <a:lnTo>
                    <a:pt x="371475" y="564356"/>
                  </a:lnTo>
                  <a:lnTo>
                    <a:pt x="335756" y="561975"/>
                  </a:lnTo>
                  <a:lnTo>
                    <a:pt x="300037" y="552450"/>
                  </a:lnTo>
                  <a:lnTo>
                    <a:pt x="261937" y="538162"/>
                  </a:lnTo>
                  <a:lnTo>
                    <a:pt x="200025" y="500062"/>
                  </a:lnTo>
                  <a:lnTo>
                    <a:pt x="130969" y="450056"/>
                  </a:lnTo>
                  <a:lnTo>
                    <a:pt x="69056" y="400050"/>
                  </a:lnTo>
                  <a:lnTo>
                    <a:pt x="26194" y="352425"/>
                  </a:lnTo>
                  <a:lnTo>
                    <a:pt x="7144" y="328612"/>
                  </a:lnTo>
                  <a:lnTo>
                    <a:pt x="0" y="307181"/>
                  </a:lnTo>
                  <a:lnTo>
                    <a:pt x="0" y="288131"/>
                  </a:lnTo>
                  <a:lnTo>
                    <a:pt x="4762" y="278606"/>
                  </a:lnTo>
                  <a:lnTo>
                    <a:pt x="23812" y="276225"/>
                  </a:lnTo>
                  <a:lnTo>
                    <a:pt x="54769" y="290512"/>
                  </a:lnTo>
                  <a:lnTo>
                    <a:pt x="97631" y="311943"/>
                  </a:lnTo>
                  <a:lnTo>
                    <a:pt x="161925" y="333375"/>
                  </a:lnTo>
                  <a:lnTo>
                    <a:pt x="214312" y="340518"/>
                  </a:lnTo>
                  <a:lnTo>
                    <a:pt x="295275" y="347662"/>
                  </a:lnTo>
                  <a:lnTo>
                    <a:pt x="366712" y="342900"/>
                  </a:lnTo>
                  <a:lnTo>
                    <a:pt x="497681" y="319087"/>
                  </a:lnTo>
                  <a:lnTo>
                    <a:pt x="766762" y="266700"/>
                  </a:lnTo>
                  <a:lnTo>
                    <a:pt x="1254919" y="190500"/>
                  </a:lnTo>
                  <a:lnTo>
                    <a:pt x="1562100" y="138112"/>
                  </a:lnTo>
                  <a:lnTo>
                    <a:pt x="1643062" y="138112"/>
                  </a:lnTo>
                  <a:lnTo>
                    <a:pt x="1893094" y="107156"/>
                  </a:lnTo>
                  <a:lnTo>
                    <a:pt x="2097881" y="83343"/>
                  </a:lnTo>
                  <a:lnTo>
                    <a:pt x="2219325" y="71437"/>
                  </a:lnTo>
                  <a:lnTo>
                    <a:pt x="2338387" y="0"/>
                  </a:lnTo>
                  <a:lnTo>
                    <a:pt x="2443162" y="21431"/>
                  </a:lnTo>
                  <a:lnTo>
                    <a:pt x="2547937" y="52387"/>
                  </a:lnTo>
                  <a:lnTo>
                    <a:pt x="2614612" y="76200"/>
                  </a:lnTo>
                  <a:lnTo>
                    <a:pt x="2659856" y="95250"/>
                  </a:lnTo>
                  <a:lnTo>
                    <a:pt x="2700337" y="116681"/>
                  </a:lnTo>
                  <a:lnTo>
                    <a:pt x="2733675" y="145256"/>
                  </a:lnTo>
                  <a:lnTo>
                    <a:pt x="2757487" y="171450"/>
                  </a:lnTo>
                  <a:lnTo>
                    <a:pt x="2774156" y="192881"/>
                  </a:lnTo>
                  <a:lnTo>
                    <a:pt x="2786062" y="214312"/>
                  </a:lnTo>
                  <a:lnTo>
                    <a:pt x="2793206" y="235743"/>
                  </a:lnTo>
                  <a:lnTo>
                    <a:pt x="2793206" y="259556"/>
                  </a:lnTo>
                  <a:lnTo>
                    <a:pt x="2781300" y="276225"/>
                  </a:lnTo>
                  <a:lnTo>
                    <a:pt x="2752725" y="295275"/>
                  </a:lnTo>
                  <a:lnTo>
                    <a:pt x="2719387" y="309562"/>
                  </a:lnTo>
                  <a:lnTo>
                    <a:pt x="2683669" y="311943"/>
                  </a:lnTo>
                  <a:lnTo>
                    <a:pt x="2619375" y="302418"/>
                  </a:lnTo>
                  <a:lnTo>
                    <a:pt x="2514600" y="285750"/>
                  </a:lnTo>
                  <a:lnTo>
                    <a:pt x="2357437" y="271462"/>
                  </a:lnTo>
                  <a:lnTo>
                    <a:pt x="2207419" y="271462"/>
                  </a:lnTo>
                  <a:lnTo>
                    <a:pt x="2057400" y="273843"/>
                  </a:lnTo>
                  <a:lnTo>
                    <a:pt x="17145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744FCAA8-5048-474E-AE18-66895D2DDA1C}"/>
                </a:ext>
              </a:extLst>
            </p:cNvPr>
            <p:cNvSpPr/>
            <p:nvPr/>
          </p:nvSpPr>
          <p:spPr>
            <a:xfrm rot="16200000">
              <a:off x="4602163" y="4562475"/>
              <a:ext cx="2511425" cy="422275"/>
            </a:xfrm>
            <a:custGeom>
              <a:avLst/>
              <a:gdLst>
                <a:gd name="connsiteX0" fmla="*/ 1335881 w 2512218"/>
                <a:gd name="connsiteY0" fmla="*/ 371475 h 421481"/>
                <a:gd name="connsiteX1" fmla="*/ 797718 w 2512218"/>
                <a:gd name="connsiteY1" fmla="*/ 373856 h 421481"/>
                <a:gd name="connsiteX2" fmla="*/ 433387 w 2512218"/>
                <a:gd name="connsiteY2" fmla="*/ 371475 h 421481"/>
                <a:gd name="connsiteX3" fmla="*/ 376237 w 2512218"/>
                <a:gd name="connsiteY3" fmla="*/ 366713 h 421481"/>
                <a:gd name="connsiteX4" fmla="*/ 309562 w 2512218"/>
                <a:gd name="connsiteY4" fmla="*/ 359569 h 421481"/>
                <a:gd name="connsiteX5" fmla="*/ 211931 w 2512218"/>
                <a:gd name="connsiteY5" fmla="*/ 338138 h 421481"/>
                <a:gd name="connsiteX6" fmla="*/ 107156 w 2512218"/>
                <a:gd name="connsiteY6" fmla="*/ 309563 h 421481"/>
                <a:gd name="connsiteX7" fmla="*/ 35718 w 2512218"/>
                <a:gd name="connsiteY7" fmla="*/ 288131 h 421481"/>
                <a:gd name="connsiteX8" fmla="*/ 14287 w 2512218"/>
                <a:gd name="connsiteY8" fmla="*/ 273844 h 421481"/>
                <a:gd name="connsiteX9" fmla="*/ 0 w 2512218"/>
                <a:gd name="connsiteY9" fmla="*/ 247650 h 421481"/>
                <a:gd name="connsiteX10" fmla="*/ 0 w 2512218"/>
                <a:gd name="connsiteY10" fmla="*/ 223838 h 421481"/>
                <a:gd name="connsiteX11" fmla="*/ 4762 w 2512218"/>
                <a:gd name="connsiteY11" fmla="*/ 204788 h 421481"/>
                <a:gd name="connsiteX12" fmla="*/ 21431 w 2512218"/>
                <a:gd name="connsiteY12" fmla="*/ 185738 h 421481"/>
                <a:gd name="connsiteX13" fmla="*/ 47625 w 2512218"/>
                <a:gd name="connsiteY13" fmla="*/ 171450 h 421481"/>
                <a:gd name="connsiteX14" fmla="*/ 142875 w 2512218"/>
                <a:gd name="connsiteY14" fmla="*/ 157163 h 421481"/>
                <a:gd name="connsiteX15" fmla="*/ 369093 w 2512218"/>
                <a:gd name="connsiteY15" fmla="*/ 142875 h 421481"/>
                <a:gd name="connsiteX16" fmla="*/ 826293 w 2512218"/>
                <a:gd name="connsiteY16" fmla="*/ 135731 h 421481"/>
                <a:gd name="connsiteX17" fmla="*/ 1421606 w 2512218"/>
                <a:gd name="connsiteY17" fmla="*/ 126206 h 421481"/>
                <a:gd name="connsiteX18" fmla="*/ 1966912 w 2512218"/>
                <a:gd name="connsiteY18" fmla="*/ 126206 h 421481"/>
                <a:gd name="connsiteX19" fmla="*/ 2212181 w 2512218"/>
                <a:gd name="connsiteY19" fmla="*/ 123825 h 421481"/>
                <a:gd name="connsiteX20" fmla="*/ 2257425 w 2512218"/>
                <a:gd name="connsiteY20" fmla="*/ 119063 h 421481"/>
                <a:gd name="connsiteX21" fmla="*/ 2290762 w 2512218"/>
                <a:gd name="connsiteY21" fmla="*/ 111919 h 421481"/>
                <a:gd name="connsiteX22" fmla="*/ 2347912 w 2512218"/>
                <a:gd name="connsiteY22" fmla="*/ 92869 h 421481"/>
                <a:gd name="connsiteX23" fmla="*/ 2405062 w 2512218"/>
                <a:gd name="connsiteY23" fmla="*/ 61913 h 421481"/>
                <a:gd name="connsiteX24" fmla="*/ 2478881 w 2512218"/>
                <a:gd name="connsiteY24" fmla="*/ 0 h 421481"/>
                <a:gd name="connsiteX25" fmla="*/ 2512218 w 2512218"/>
                <a:gd name="connsiteY25" fmla="*/ 116681 h 421481"/>
                <a:gd name="connsiteX26" fmla="*/ 2421731 w 2512218"/>
                <a:gd name="connsiteY26" fmla="*/ 271463 h 421481"/>
                <a:gd name="connsiteX27" fmla="*/ 2383631 w 2512218"/>
                <a:gd name="connsiteY27" fmla="*/ 347663 h 421481"/>
                <a:gd name="connsiteX28" fmla="*/ 2355056 w 2512218"/>
                <a:gd name="connsiteY28" fmla="*/ 392906 h 421481"/>
                <a:gd name="connsiteX29" fmla="*/ 2336006 w 2512218"/>
                <a:gd name="connsiteY29" fmla="*/ 411956 h 421481"/>
                <a:gd name="connsiteX30" fmla="*/ 2305050 w 2512218"/>
                <a:gd name="connsiteY30" fmla="*/ 421481 h 421481"/>
                <a:gd name="connsiteX31" fmla="*/ 2266950 w 2512218"/>
                <a:gd name="connsiteY31" fmla="*/ 414338 h 421481"/>
                <a:gd name="connsiteX32" fmla="*/ 2221706 w 2512218"/>
                <a:gd name="connsiteY32" fmla="*/ 392906 h 421481"/>
                <a:gd name="connsiteX33" fmla="*/ 2171700 w 2512218"/>
                <a:gd name="connsiteY33" fmla="*/ 371475 h 421481"/>
                <a:gd name="connsiteX34" fmla="*/ 1781175 w 2512218"/>
                <a:gd name="connsiteY34" fmla="*/ 371475 h 421481"/>
                <a:gd name="connsiteX35" fmla="*/ 1621631 w 2512218"/>
                <a:gd name="connsiteY35" fmla="*/ 371475 h 421481"/>
                <a:gd name="connsiteX36" fmla="*/ 1335881 w 2512218"/>
                <a:gd name="connsiteY36" fmla="*/ 37147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12218" h="421481">
                  <a:moveTo>
                    <a:pt x="1335881" y="371475"/>
                  </a:moveTo>
                  <a:lnTo>
                    <a:pt x="797718" y="373856"/>
                  </a:lnTo>
                  <a:lnTo>
                    <a:pt x="433387" y="371475"/>
                  </a:lnTo>
                  <a:lnTo>
                    <a:pt x="376237" y="366713"/>
                  </a:lnTo>
                  <a:lnTo>
                    <a:pt x="309562" y="359569"/>
                  </a:lnTo>
                  <a:lnTo>
                    <a:pt x="211931" y="338138"/>
                  </a:lnTo>
                  <a:lnTo>
                    <a:pt x="107156" y="309563"/>
                  </a:lnTo>
                  <a:lnTo>
                    <a:pt x="35718" y="288131"/>
                  </a:lnTo>
                  <a:lnTo>
                    <a:pt x="14287" y="273844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04788"/>
                  </a:lnTo>
                  <a:lnTo>
                    <a:pt x="21431" y="185738"/>
                  </a:lnTo>
                  <a:lnTo>
                    <a:pt x="47625" y="171450"/>
                  </a:lnTo>
                  <a:lnTo>
                    <a:pt x="142875" y="157163"/>
                  </a:lnTo>
                  <a:lnTo>
                    <a:pt x="369093" y="142875"/>
                  </a:lnTo>
                  <a:lnTo>
                    <a:pt x="826293" y="135731"/>
                  </a:lnTo>
                  <a:lnTo>
                    <a:pt x="1421606" y="126206"/>
                  </a:lnTo>
                  <a:lnTo>
                    <a:pt x="1966912" y="126206"/>
                  </a:lnTo>
                  <a:lnTo>
                    <a:pt x="2212181" y="123825"/>
                  </a:lnTo>
                  <a:lnTo>
                    <a:pt x="2257425" y="119063"/>
                  </a:lnTo>
                  <a:lnTo>
                    <a:pt x="2290762" y="111919"/>
                  </a:lnTo>
                  <a:lnTo>
                    <a:pt x="2347912" y="92869"/>
                  </a:lnTo>
                  <a:lnTo>
                    <a:pt x="2405062" y="61913"/>
                  </a:lnTo>
                  <a:lnTo>
                    <a:pt x="2478881" y="0"/>
                  </a:lnTo>
                  <a:lnTo>
                    <a:pt x="2512218" y="116681"/>
                  </a:lnTo>
                  <a:lnTo>
                    <a:pt x="2421731" y="271463"/>
                  </a:lnTo>
                  <a:lnTo>
                    <a:pt x="2383631" y="347663"/>
                  </a:lnTo>
                  <a:lnTo>
                    <a:pt x="2355056" y="392906"/>
                  </a:lnTo>
                  <a:lnTo>
                    <a:pt x="2336006" y="411956"/>
                  </a:lnTo>
                  <a:lnTo>
                    <a:pt x="2305050" y="421481"/>
                  </a:lnTo>
                  <a:lnTo>
                    <a:pt x="2266950" y="414338"/>
                  </a:lnTo>
                  <a:lnTo>
                    <a:pt x="2221706" y="392906"/>
                  </a:lnTo>
                  <a:lnTo>
                    <a:pt x="2171700" y="371475"/>
                  </a:lnTo>
                  <a:lnTo>
                    <a:pt x="1781175" y="371475"/>
                  </a:lnTo>
                  <a:lnTo>
                    <a:pt x="1621631" y="371475"/>
                  </a:lnTo>
                  <a:lnTo>
                    <a:pt x="133588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0321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8F89B0-BE36-44E3-B2A0-406D640EC114}"/>
              </a:ext>
            </a:extLst>
          </p:cNvPr>
          <p:cNvGrpSpPr/>
          <p:nvPr/>
        </p:nvGrpSpPr>
        <p:grpSpPr>
          <a:xfrm>
            <a:off x="2609850" y="1525588"/>
            <a:ext cx="4600575" cy="4503737"/>
            <a:chOff x="2609850" y="1525588"/>
            <a:chExt cx="4600575" cy="45037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8F94C1A-96A3-6C4E-B49D-F45DEB5AC7EE}"/>
                </a:ext>
              </a:extLst>
            </p:cNvPr>
            <p:cNvSpPr/>
            <p:nvPr/>
          </p:nvSpPr>
          <p:spPr>
            <a:xfrm>
              <a:off x="2795588" y="1628775"/>
              <a:ext cx="1785937" cy="935038"/>
            </a:xfrm>
            <a:custGeom>
              <a:avLst/>
              <a:gdLst>
                <a:gd name="connsiteX0" fmla="*/ 1300162 w 1785937"/>
                <a:gd name="connsiteY0" fmla="*/ 500063 h 935831"/>
                <a:gd name="connsiteX1" fmla="*/ 923925 w 1785937"/>
                <a:gd name="connsiteY1" fmla="*/ 671513 h 935831"/>
                <a:gd name="connsiteX2" fmla="*/ 773906 w 1785937"/>
                <a:gd name="connsiteY2" fmla="*/ 738188 h 935831"/>
                <a:gd name="connsiteX3" fmla="*/ 607218 w 1785937"/>
                <a:gd name="connsiteY3" fmla="*/ 792956 h 935831"/>
                <a:gd name="connsiteX4" fmla="*/ 464343 w 1785937"/>
                <a:gd name="connsiteY4" fmla="*/ 838200 h 935831"/>
                <a:gd name="connsiteX5" fmla="*/ 307181 w 1785937"/>
                <a:gd name="connsiteY5" fmla="*/ 878681 h 935831"/>
                <a:gd name="connsiteX6" fmla="*/ 169068 w 1785937"/>
                <a:gd name="connsiteY6" fmla="*/ 909638 h 935831"/>
                <a:gd name="connsiteX7" fmla="*/ 71437 w 1785937"/>
                <a:gd name="connsiteY7" fmla="*/ 931069 h 935831"/>
                <a:gd name="connsiteX8" fmla="*/ 26193 w 1785937"/>
                <a:gd name="connsiteY8" fmla="*/ 935831 h 935831"/>
                <a:gd name="connsiteX9" fmla="*/ 4762 w 1785937"/>
                <a:gd name="connsiteY9" fmla="*/ 933450 h 935831"/>
                <a:gd name="connsiteX10" fmla="*/ 0 w 1785937"/>
                <a:gd name="connsiteY10" fmla="*/ 926306 h 935831"/>
                <a:gd name="connsiteX11" fmla="*/ 2381 w 1785937"/>
                <a:gd name="connsiteY11" fmla="*/ 916781 h 935831"/>
                <a:gd name="connsiteX12" fmla="*/ 26193 w 1785937"/>
                <a:gd name="connsiteY12" fmla="*/ 890588 h 935831"/>
                <a:gd name="connsiteX13" fmla="*/ 66675 w 1785937"/>
                <a:gd name="connsiteY13" fmla="*/ 869156 h 935831"/>
                <a:gd name="connsiteX14" fmla="*/ 257175 w 1785937"/>
                <a:gd name="connsiteY14" fmla="*/ 783431 h 935831"/>
                <a:gd name="connsiteX15" fmla="*/ 481012 w 1785937"/>
                <a:gd name="connsiteY15" fmla="*/ 678656 h 935831"/>
                <a:gd name="connsiteX16" fmla="*/ 697706 w 1785937"/>
                <a:gd name="connsiteY16" fmla="*/ 566738 h 935831"/>
                <a:gd name="connsiteX17" fmla="*/ 935831 w 1785937"/>
                <a:gd name="connsiteY17" fmla="*/ 431006 h 935831"/>
                <a:gd name="connsiteX18" fmla="*/ 1119187 w 1785937"/>
                <a:gd name="connsiteY18" fmla="*/ 316706 h 935831"/>
                <a:gd name="connsiteX19" fmla="*/ 1245393 w 1785937"/>
                <a:gd name="connsiteY19" fmla="*/ 233363 h 935831"/>
                <a:gd name="connsiteX20" fmla="*/ 1304925 w 1785937"/>
                <a:gd name="connsiteY20" fmla="*/ 190500 h 935831"/>
                <a:gd name="connsiteX21" fmla="*/ 1312068 w 1785937"/>
                <a:gd name="connsiteY21" fmla="*/ 176213 h 935831"/>
                <a:gd name="connsiteX22" fmla="*/ 1319212 w 1785937"/>
                <a:gd name="connsiteY22" fmla="*/ 152400 h 935831"/>
                <a:gd name="connsiteX23" fmla="*/ 1314450 w 1785937"/>
                <a:gd name="connsiteY23" fmla="*/ 130969 h 935831"/>
                <a:gd name="connsiteX24" fmla="*/ 1297781 w 1785937"/>
                <a:gd name="connsiteY24" fmla="*/ 102394 h 935831"/>
                <a:gd name="connsiteX25" fmla="*/ 1278731 w 1785937"/>
                <a:gd name="connsiteY25" fmla="*/ 80963 h 935831"/>
                <a:gd name="connsiteX26" fmla="*/ 1262062 w 1785937"/>
                <a:gd name="connsiteY26" fmla="*/ 54769 h 935831"/>
                <a:gd name="connsiteX27" fmla="*/ 1254918 w 1785937"/>
                <a:gd name="connsiteY27" fmla="*/ 35719 h 935831"/>
                <a:gd name="connsiteX28" fmla="*/ 1252537 w 1785937"/>
                <a:gd name="connsiteY28" fmla="*/ 19050 h 935831"/>
                <a:gd name="connsiteX29" fmla="*/ 1257300 w 1785937"/>
                <a:gd name="connsiteY29" fmla="*/ 7144 h 935831"/>
                <a:gd name="connsiteX30" fmla="*/ 1276350 w 1785937"/>
                <a:gd name="connsiteY30" fmla="*/ 0 h 935831"/>
                <a:gd name="connsiteX31" fmla="*/ 1323975 w 1785937"/>
                <a:gd name="connsiteY31" fmla="*/ 11906 h 935831"/>
                <a:gd name="connsiteX32" fmla="*/ 1402556 w 1785937"/>
                <a:gd name="connsiteY32" fmla="*/ 42863 h 935831"/>
                <a:gd name="connsiteX33" fmla="*/ 1493043 w 1785937"/>
                <a:gd name="connsiteY33" fmla="*/ 83344 h 935831"/>
                <a:gd name="connsiteX34" fmla="*/ 1571625 w 1785937"/>
                <a:gd name="connsiteY34" fmla="*/ 123825 h 935831"/>
                <a:gd name="connsiteX35" fmla="*/ 1643062 w 1785937"/>
                <a:gd name="connsiteY35" fmla="*/ 169069 h 935831"/>
                <a:gd name="connsiteX36" fmla="*/ 1702593 w 1785937"/>
                <a:gd name="connsiteY36" fmla="*/ 207169 h 935831"/>
                <a:gd name="connsiteX37" fmla="*/ 1745456 w 1785937"/>
                <a:gd name="connsiteY37" fmla="*/ 233363 h 935831"/>
                <a:gd name="connsiteX38" fmla="*/ 1771650 w 1785937"/>
                <a:gd name="connsiteY38" fmla="*/ 257175 h 935831"/>
                <a:gd name="connsiteX39" fmla="*/ 1785937 w 1785937"/>
                <a:gd name="connsiteY39" fmla="*/ 280988 h 935831"/>
                <a:gd name="connsiteX40" fmla="*/ 1781175 w 1785937"/>
                <a:gd name="connsiteY40" fmla="*/ 300038 h 935831"/>
                <a:gd name="connsiteX41" fmla="*/ 1771650 w 1785937"/>
                <a:gd name="connsiteY41" fmla="*/ 319088 h 935831"/>
                <a:gd name="connsiteX42" fmla="*/ 1743075 w 1785937"/>
                <a:gd name="connsiteY42" fmla="*/ 335756 h 935831"/>
                <a:gd name="connsiteX43" fmla="*/ 1633537 w 1785937"/>
                <a:gd name="connsiteY43" fmla="*/ 366713 h 935831"/>
                <a:gd name="connsiteX44" fmla="*/ 1545431 w 1785937"/>
                <a:gd name="connsiteY44" fmla="*/ 400050 h 935831"/>
                <a:gd name="connsiteX45" fmla="*/ 1300162 w 1785937"/>
                <a:gd name="connsiteY45" fmla="*/ 50006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85937" h="935831">
                  <a:moveTo>
                    <a:pt x="1300162" y="500063"/>
                  </a:moveTo>
                  <a:lnTo>
                    <a:pt x="923925" y="671513"/>
                  </a:lnTo>
                  <a:lnTo>
                    <a:pt x="773906" y="738188"/>
                  </a:lnTo>
                  <a:lnTo>
                    <a:pt x="607218" y="792956"/>
                  </a:lnTo>
                  <a:lnTo>
                    <a:pt x="464343" y="838200"/>
                  </a:lnTo>
                  <a:lnTo>
                    <a:pt x="307181" y="878681"/>
                  </a:lnTo>
                  <a:lnTo>
                    <a:pt x="169068" y="909638"/>
                  </a:lnTo>
                  <a:lnTo>
                    <a:pt x="71437" y="931069"/>
                  </a:lnTo>
                  <a:lnTo>
                    <a:pt x="26193" y="935831"/>
                  </a:lnTo>
                  <a:lnTo>
                    <a:pt x="4762" y="933450"/>
                  </a:lnTo>
                  <a:lnTo>
                    <a:pt x="0" y="926306"/>
                  </a:lnTo>
                  <a:lnTo>
                    <a:pt x="2381" y="916781"/>
                  </a:lnTo>
                  <a:lnTo>
                    <a:pt x="26193" y="890588"/>
                  </a:lnTo>
                  <a:lnTo>
                    <a:pt x="66675" y="869156"/>
                  </a:lnTo>
                  <a:lnTo>
                    <a:pt x="257175" y="783431"/>
                  </a:lnTo>
                  <a:lnTo>
                    <a:pt x="481012" y="678656"/>
                  </a:lnTo>
                  <a:lnTo>
                    <a:pt x="697706" y="566738"/>
                  </a:lnTo>
                  <a:lnTo>
                    <a:pt x="935831" y="431006"/>
                  </a:lnTo>
                  <a:lnTo>
                    <a:pt x="1119187" y="316706"/>
                  </a:lnTo>
                  <a:lnTo>
                    <a:pt x="1245393" y="233363"/>
                  </a:lnTo>
                  <a:lnTo>
                    <a:pt x="1304925" y="190500"/>
                  </a:lnTo>
                  <a:lnTo>
                    <a:pt x="1312068" y="176213"/>
                  </a:lnTo>
                  <a:lnTo>
                    <a:pt x="1319212" y="152400"/>
                  </a:lnTo>
                  <a:lnTo>
                    <a:pt x="1314450" y="130969"/>
                  </a:lnTo>
                  <a:lnTo>
                    <a:pt x="1297781" y="102394"/>
                  </a:lnTo>
                  <a:lnTo>
                    <a:pt x="1278731" y="80963"/>
                  </a:lnTo>
                  <a:lnTo>
                    <a:pt x="1262062" y="54769"/>
                  </a:lnTo>
                  <a:lnTo>
                    <a:pt x="1254918" y="35719"/>
                  </a:lnTo>
                  <a:lnTo>
                    <a:pt x="1252537" y="19050"/>
                  </a:lnTo>
                  <a:lnTo>
                    <a:pt x="1257300" y="7144"/>
                  </a:lnTo>
                  <a:lnTo>
                    <a:pt x="1276350" y="0"/>
                  </a:lnTo>
                  <a:lnTo>
                    <a:pt x="1323975" y="11906"/>
                  </a:lnTo>
                  <a:lnTo>
                    <a:pt x="1402556" y="42863"/>
                  </a:lnTo>
                  <a:lnTo>
                    <a:pt x="1493043" y="83344"/>
                  </a:lnTo>
                  <a:lnTo>
                    <a:pt x="1571625" y="123825"/>
                  </a:lnTo>
                  <a:lnTo>
                    <a:pt x="1643062" y="169069"/>
                  </a:lnTo>
                  <a:lnTo>
                    <a:pt x="1702593" y="207169"/>
                  </a:lnTo>
                  <a:lnTo>
                    <a:pt x="1745456" y="233363"/>
                  </a:lnTo>
                  <a:lnTo>
                    <a:pt x="1771650" y="257175"/>
                  </a:lnTo>
                  <a:lnTo>
                    <a:pt x="1785937" y="280988"/>
                  </a:lnTo>
                  <a:lnTo>
                    <a:pt x="1781175" y="300038"/>
                  </a:lnTo>
                  <a:lnTo>
                    <a:pt x="1771650" y="319088"/>
                  </a:lnTo>
                  <a:lnTo>
                    <a:pt x="1743075" y="335756"/>
                  </a:lnTo>
                  <a:lnTo>
                    <a:pt x="1633537" y="366713"/>
                  </a:lnTo>
                  <a:lnTo>
                    <a:pt x="1545431" y="400050"/>
                  </a:lnTo>
                  <a:lnTo>
                    <a:pt x="1300162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EA6515F-887D-2D4B-B68D-6E545EEA5B9F}"/>
                </a:ext>
              </a:extLst>
            </p:cNvPr>
            <p:cNvSpPr/>
            <p:nvPr/>
          </p:nvSpPr>
          <p:spPr>
            <a:xfrm>
              <a:off x="2609850" y="2781300"/>
              <a:ext cx="2284413" cy="633413"/>
            </a:xfrm>
            <a:custGeom>
              <a:avLst/>
              <a:gdLst>
                <a:gd name="connsiteX0" fmla="*/ 1571625 w 2283619"/>
                <a:gd name="connsiteY0" fmla="*/ 319088 h 633413"/>
                <a:gd name="connsiteX1" fmla="*/ 1378744 w 2283619"/>
                <a:gd name="connsiteY1" fmla="*/ 361950 h 633413"/>
                <a:gd name="connsiteX2" fmla="*/ 1102519 w 2283619"/>
                <a:gd name="connsiteY2" fmla="*/ 440531 h 633413"/>
                <a:gd name="connsiteX3" fmla="*/ 969169 w 2283619"/>
                <a:gd name="connsiteY3" fmla="*/ 473869 h 633413"/>
                <a:gd name="connsiteX4" fmla="*/ 838200 w 2283619"/>
                <a:gd name="connsiteY4" fmla="*/ 509588 h 633413"/>
                <a:gd name="connsiteX5" fmla="*/ 700088 w 2283619"/>
                <a:gd name="connsiteY5" fmla="*/ 552450 h 633413"/>
                <a:gd name="connsiteX6" fmla="*/ 619125 w 2283619"/>
                <a:gd name="connsiteY6" fmla="*/ 581025 h 633413"/>
                <a:gd name="connsiteX7" fmla="*/ 566738 w 2283619"/>
                <a:gd name="connsiteY7" fmla="*/ 607219 h 633413"/>
                <a:gd name="connsiteX8" fmla="*/ 528638 w 2283619"/>
                <a:gd name="connsiteY8" fmla="*/ 623888 h 633413"/>
                <a:gd name="connsiteX9" fmla="*/ 497681 w 2283619"/>
                <a:gd name="connsiteY9" fmla="*/ 631031 h 633413"/>
                <a:gd name="connsiteX10" fmla="*/ 469106 w 2283619"/>
                <a:gd name="connsiteY10" fmla="*/ 633413 h 633413"/>
                <a:gd name="connsiteX11" fmla="*/ 435769 w 2283619"/>
                <a:gd name="connsiteY11" fmla="*/ 633413 h 633413"/>
                <a:gd name="connsiteX12" fmla="*/ 352425 w 2283619"/>
                <a:gd name="connsiteY12" fmla="*/ 619125 h 633413"/>
                <a:gd name="connsiteX13" fmla="*/ 302419 w 2283619"/>
                <a:gd name="connsiteY13" fmla="*/ 600075 h 633413"/>
                <a:gd name="connsiteX14" fmla="*/ 207169 w 2283619"/>
                <a:gd name="connsiteY14" fmla="*/ 550069 h 633413"/>
                <a:gd name="connsiteX15" fmla="*/ 114300 w 2283619"/>
                <a:gd name="connsiteY15" fmla="*/ 488156 h 633413"/>
                <a:gd name="connsiteX16" fmla="*/ 50006 w 2283619"/>
                <a:gd name="connsiteY16" fmla="*/ 440531 h 633413"/>
                <a:gd name="connsiteX17" fmla="*/ 19050 w 2283619"/>
                <a:gd name="connsiteY17" fmla="*/ 416719 h 633413"/>
                <a:gd name="connsiteX18" fmla="*/ 4763 w 2283619"/>
                <a:gd name="connsiteY18" fmla="*/ 392906 h 633413"/>
                <a:gd name="connsiteX19" fmla="*/ 0 w 2283619"/>
                <a:gd name="connsiteY19" fmla="*/ 364331 h 633413"/>
                <a:gd name="connsiteX20" fmla="*/ 2381 w 2283619"/>
                <a:gd name="connsiteY20" fmla="*/ 350044 h 633413"/>
                <a:gd name="connsiteX21" fmla="*/ 16669 w 2283619"/>
                <a:gd name="connsiteY21" fmla="*/ 340519 h 633413"/>
                <a:gd name="connsiteX22" fmla="*/ 35719 w 2283619"/>
                <a:gd name="connsiteY22" fmla="*/ 342900 h 633413"/>
                <a:gd name="connsiteX23" fmla="*/ 73819 w 2283619"/>
                <a:gd name="connsiteY23" fmla="*/ 361950 h 633413"/>
                <a:gd name="connsiteX24" fmla="*/ 126206 w 2283619"/>
                <a:gd name="connsiteY24" fmla="*/ 381000 h 633413"/>
                <a:gd name="connsiteX25" fmla="*/ 176213 w 2283619"/>
                <a:gd name="connsiteY25" fmla="*/ 397669 h 633413"/>
                <a:gd name="connsiteX26" fmla="*/ 254794 w 2283619"/>
                <a:gd name="connsiteY26" fmla="*/ 411956 h 633413"/>
                <a:gd name="connsiteX27" fmla="*/ 328613 w 2283619"/>
                <a:gd name="connsiteY27" fmla="*/ 419100 h 633413"/>
                <a:gd name="connsiteX28" fmla="*/ 376238 w 2283619"/>
                <a:gd name="connsiteY28" fmla="*/ 416719 h 633413"/>
                <a:gd name="connsiteX29" fmla="*/ 447675 w 2283619"/>
                <a:gd name="connsiteY29" fmla="*/ 404813 h 633413"/>
                <a:gd name="connsiteX30" fmla="*/ 666750 w 2283619"/>
                <a:gd name="connsiteY30" fmla="*/ 354806 h 633413"/>
                <a:gd name="connsiteX31" fmla="*/ 919163 w 2283619"/>
                <a:gd name="connsiteY31" fmla="*/ 288131 h 633413"/>
                <a:gd name="connsiteX32" fmla="*/ 1173956 w 2283619"/>
                <a:gd name="connsiteY32" fmla="*/ 226219 h 633413"/>
                <a:gd name="connsiteX33" fmla="*/ 1404938 w 2283619"/>
                <a:gd name="connsiteY33" fmla="*/ 157163 h 633413"/>
                <a:gd name="connsiteX34" fmla="*/ 1609725 w 2283619"/>
                <a:gd name="connsiteY34" fmla="*/ 111919 h 633413"/>
                <a:gd name="connsiteX35" fmla="*/ 1802606 w 2283619"/>
                <a:gd name="connsiteY35" fmla="*/ 69056 h 633413"/>
                <a:gd name="connsiteX36" fmla="*/ 1850231 w 2283619"/>
                <a:gd name="connsiteY36" fmla="*/ 45244 h 633413"/>
                <a:gd name="connsiteX37" fmla="*/ 1912144 w 2283619"/>
                <a:gd name="connsiteY37" fmla="*/ 16669 h 633413"/>
                <a:gd name="connsiteX38" fmla="*/ 1959769 w 2283619"/>
                <a:gd name="connsiteY38" fmla="*/ 0 h 633413"/>
                <a:gd name="connsiteX39" fmla="*/ 2024063 w 2283619"/>
                <a:gd name="connsiteY39" fmla="*/ 19050 h 633413"/>
                <a:gd name="connsiteX40" fmla="*/ 2121694 w 2283619"/>
                <a:gd name="connsiteY40" fmla="*/ 52388 h 633413"/>
                <a:gd name="connsiteX41" fmla="*/ 2197894 w 2283619"/>
                <a:gd name="connsiteY41" fmla="*/ 85725 h 633413"/>
                <a:gd name="connsiteX42" fmla="*/ 2240756 w 2283619"/>
                <a:gd name="connsiteY42" fmla="*/ 111919 h 633413"/>
                <a:gd name="connsiteX43" fmla="*/ 2264569 w 2283619"/>
                <a:gd name="connsiteY43" fmla="*/ 138113 h 633413"/>
                <a:gd name="connsiteX44" fmla="*/ 2281238 w 2283619"/>
                <a:gd name="connsiteY44" fmla="*/ 161925 h 633413"/>
                <a:gd name="connsiteX45" fmla="*/ 2283619 w 2283619"/>
                <a:gd name="connsiteY45" fmla="*/ 183356 h 633413"/>
                <a:gd name="connsiteX46" fmla="*/ 2274094 w 2283619"/>
                <a:gd name="connsiteY46" fmla="*/ 209550 h 633413"/>
                <a:gd name="connsiteX47" fmla="*/ 2247900 w 2283619"/>
                <a:gd name="connsiteY47" fmla="*/ 233363 h 633413"/>
                <a:gd name="connsiteX48" fmla="*/ 2221706 w 2283619"/>
                <a:gd name="connsiteY48" fmla="*/ 242888 h 633413"/>
                <a:gd name="connsiteX49" fmla="*/ 2031206 w 2283619"/>
                <a:gd name="connsiteY49" fmla="*/ 252413 h 633413"/>
                <a:gd name="connsiteX50" fmla="*/ 1862138 w 2283619"/>
                <a:gd name="connsiteY50" fmla="*/ 276225 h 633413"/>
                <a:gd name="connsiteX51" fmla="*/ 1571625 w 2283619"/>
                <a:gd name="connsiteY51" fmla="*/ 31908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3619" h="633413">
                  <a:moveTo>
                    <a:pt x="1571625" y="319088"/>
                  </a:moveTo>
                  <a:lnTo>
                    <a:pt x="1378744" y="361950"/>
                  </a:lnTo>
                  <a:lnTo>
                    <a:pt x="1102519" y="440531"/>
                  </a:lnTo>
                  <a:lnTo>
                    <a:pt x="969169" y="473869"/>
                  </a:lnTo>
                  <a:lnTo>
                    <a:pt x="838200" y="509588"/>
                  </a:lnTo>
                  <a:lnTo>
                    <a:pt x="700088" y="552450"/>
                  </a:lnTo>
                  <a:lnTo>
                    <a:pt x="619125" y="581025"/>
                  </a:lnTo>
                  <a:lnTo>
                    <a:pt x="566738" y="607219"/>
                  </a:lnTo>
                  <a:lnTo>
                    <a:pt x="528638" y="623888"/>
                  </a:lnTo>
                  <a:lnTo>
                    <a:pt x="497681" y="631031"/>
                  </a:lnTo>
                  <a:lnTo>
                    <a:pt x="469106" y="633413"/>
                  </a:lnTo>
                  <a:lnTo>
                    <a:pt x="435769" y="633413"/>
                  </a:lnTo>
                  <a:lnTo>
                    <a:pt x="352425" y="619125"/>
                  </a:lnTo>
                  <a:lnTo>
                    <a:pt x="302419" y="600075"/>
                  </a:lnTo>
                  <a:lnTo>
                    <a:pt x="207169" y="550069"/>
                  </a:lnTo>
                  <a:lnTo>
                    <a:pt x="114300" y="488156"/>
                  </a:lnTo>
                  <a:lnTo>
                    <a:pt x="50006" y="440531"/>
                  </a:lnTo>
                  <a:lnTo>
                    <a:pt x="19050" y="416719"/>
                  </a:lnTo>
                  <a:lnTo>
                    <a:pt x="4763" y="392906"/>
                  </a:lnTo>
                  <a:lnTo>
                    <a:pt x="0" y="364331"/>
                  </a:lnTo>
                  <a:lnTo>
                    <a:pt x="2381" y="350044"/>
                  </a:lnTo>
                  <a:lnTo>
                    <a:pt x="16669" y="340519"/>
                  </a:lnTo>
                  <a:lnTo>
                    <a:pt x="35719" y="342900"/>
                  </a:lnTo>
                  <a:lnTo>
                    <a:pt x="73819" y="361950"/>
                  </a:lnTo>
                  <a:lnTo>
                    <a:pt x="126206" y="381000"/>
                  </a:lnTo>
                  <a:lnTo>
                    <a:pt x="176213" y="397669"/>
                  </a:lnTo>
                  <a:lnTo>
                    <a:pt x="254794" y="411956"/>
                  </a:lnTo>
                  <a:lnTo>
                    <a:pt x="328613" y="419100"/>
                  </a:lnTo>
                  <a:lnTo>
                    <a:pt x="376238" y="416719"/>
                  </a:lnTo>
                  <a:lnTo>
                    <a:pt x="447675" y="404813"/>
                  </a:lnTo>
                  <a:lnTo>
                    <a:pt x="666750" y="354806"/>
                  </a:lnTo>
                  <a:lnTo>
                    <a:pt x="919163" y="288131"/>
                  </a:lnTo>
                  <a:lnTo>
                    <a:pt x="1173956" y="226219"/>
                  </a:lnTo>
                  <a:lnTo>
                    <a:pt x="1404938" y="157163"/>
                  </a:lnTo>
                  <a:lnTo>
                    <a:pt x="1609725" y="111919"/>
                  </a:lnTo>
                  <a:lnTo>
                    <a:pt x="1802606" y="69056"/>
                  </a:lnTo>
                  <a:lnTo>
                    <a:pt x="1850231" y="45244"/>
                  </a:lnTo>
                  <a:lnTo>
                    <a:pt x="1912144" y="16669"/>
                  </a:lnTo>
                  <a:lnTo>
                    <a:pt x="1959769" y="0"/>
                  </a:lnTo>
                  <a:lnTo>
                    <a:pt x="2024063" y="19050"/>
                  </a:lnTo>
                  <a:lnTo>
                    <a:pt x="2121694" y="52388"/>
                  </a:lnTo>
                  <a:lnTo>
                    <a:pt x="2197894" y="85725"/>
                  </a:lnTo>
                  <a:lnTo>
                    <a:pt x="2240756" y="111919"/>
                  </a:lnTo>
                  <a:lnTo>
                    <a:pt x="2264569" y="138113"/>
                  </a:lnTo>
                  <a:lnTo>
                    <a:pt x="2281238" y="161925"/>
                  </a:lnTo>
                  <a:lnTo>
                    <a:pt x="2283619" y="183356"/>
                  </a:lnTo>
                  <a:lnTo>
                    <a:pt x="2274094" y="209550"/>
                  </a:lnTo>
                  <a:lnTo>
                    <a:pt x="2247900" y="233363"/>
                  </a:lnTo>
                  <a:lnTo>
                    <a:pt x="2221706" y="242888"/>
                  </a:lnTo>
                  <a:lnTo>
                    <a:pt x="2031206" y="252413"/>
                  </a:lnTo>
                  <a:lnTo>
                    <a:pt x="1862138" y="276225"/>
                  </a:lnTo>
                  <a:lnTo>
                    <a:pt x="1571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5BE3877-1FF3-2347-BF7D-36FD1D99F7F4}"/>
                </a:ext>
              </a:extLst>
            </p:cNvPr>
            <p:cNvSpPr/>
            <p:nvPr/>
          </p:nvSpPr>
          <p:spPr>
            <a:xfrm>
              <a:off x="2933700" y="4129088"/>
              <a:ext cx="560388" cy="1466850"/>
            </a:xfrm>
            <a:custGeom>
              <a:avLst/>
              <a:gdLst>
                <a:gd name="connsiteX0" fmla="*/ 252413 w 559594"/>
                <a:gd name="connsiteY0" fmla="*/ 881062 h 1466850"/>
                <a:gd name="connsiteX1" fmla="*/ 221456 w 559594"/>
                <a:gd name="connsiteY1" fmla="*/ 542925 h 1466850"/>
                <a:gd name="connsiteX2" fmla="*/ 204788 w 559594"/>
                <a:gd name="connsiteY2" fmla="*/ 381000 h 1466850"/>
                <a:gd name="connsiteX3" fmla="*/ 197644 w 559594"/>
                <a:gd name="connsiteY3" fmla="*/ 345281 h 1466850"/>
                <a:gd name="connsiteX4" fmla="*/ 178594 w 559594"/>
                <a:gd name="connsiteY4" fmla="*/ 292893 h 1466850"/>
                <a:gd name="connsiteX5" fmla="*/ 154781 w 559594"/>
                <a:gd name="connsiteY5" fmla="*/ 240506 h 1466850"/>
                <a:gd name="connsiteX6" fmla="*/ 126206 w 559594"/>
                <a:gd name="connsiteY6" fmla="*/ 185737 h 1466850"/>
                <a:gd name="connsiteX7" fmla="*/ 95250 w 559594"/>
                <a:gd name="connsiteY7" fmla="*/ 145256 h 1466850"/>
                <a:gd name="connsiteX8" fmla="*/ 61913 w 559594"/>
                <a:gd name="connsiteY8" fmla="*/ 104775 h 1466850"/>
                <a:gd name="connsiteX9" fmla="*/ 23813 w 559594"/>
                <a:gd name="connsiteY9" fmla="*/ 64293 h 1466850"/>
                <a:gd name="connsiteX10" fmla="*/ 4763 w 559594"/>
                <a:gd name="connsiteY10" fmla="*/ 40481 h 1466850"/>
                <a:gd name="connsiteX11" fmla="*/ 0 w 559594"/>
                <a:gd name="connsiteY11" fmla="*/ 21431 h 1466850"/>
                <a:gd name="connsiteX12" fmla="*/ 0 w 559594"/>
                <a:gd name="connsiteY12" fmla="*/ 11906 h 1466850"/>
                <a:gd name="connsiteX13" fmla="*/ 7144 w 559594"/>
                <a:gd name="connsiteY13" fmla="*/ 2381 h 1466850"/>
                <a:gd name="connsiteX14" fmla="*/ 21431 w 559594"/>
                <a:gd name="connsiteY14" fmla="*/ 0 h 1466850"/>
                <a:gd name="connsiteX15" fmla="*/ 54769 w 559594"/>
                <a:gd name="connsiteY15" fmla="*/ 7143 h 1466850"/>
                <a:gd name="connsiteX16" fmla="*/ 178594 w 559594"/>
                <a:gd name="connsiteY16" fmla="*/ 45243 h 1466850"/>
                <a:gd name="connsiteX17" fmla="*/ 395288 w 559594"/>
                <a:gd name="connsiteY17" fmla="*/ 123825 h 1466850"/>
                <a:gd name="connsiteX18" fmla="*/ 426244 w 559594"/>
                <a:gd name="connsiteY18" fmla="*/ 288131 h 1466850"/>
                <a:gd name="connsiteX19" fmla="*/ 476250 w 559594"/>
                <a:gd name="connsiteY19" fmla="*/ 557212 h 1466850"/>
                <a:gd name="connsiteX20" fmla="*/ 497681 w 559594"/>
                <a:gd name="connsiteY20" fmla="*/ 745331 h 1466850"/>
                <a:gd name="connsiteX21" fmla="*/ 526256 w 559594"/>
                <a:gd name="connsiteY21" fmla="*/ 945356 h 1466850"/>
                <a:gd name="connsiteX22" fmla="*/ 542925 w 559594"/>
                <a:gd name="connsiteY22" fmla="*/ 1088231 h 1466850"/>
                <a:gd name="connsiteX23" fmla="*/ 559594 w 559594"/>
                <a:gd name="connsiteY23" fmla="*/ 1207293 h 1466850"/>
                <a:gd name="connsiteX24" fmla="*/ 559594 w 559594"/>
                <a:gd name="connsiteY24" fmla="*/ 1276350 h 1466850"/>
                <a:gd name="connsiteX25" fmla="*/ 552450 w 559594"/>
                <a:gd name="connsiteY25" fmla="*/ 1347787 h 1466850"/>
                <a:gd name="connsiteX26" fmla="*/ 542925 w 559594"/>
                <a:gd name="connsiteY26" fmla="*/ 1402556 h 1466850"/>
                <a:gd name="connsiteX27" fmla="*/ 531019 w 559594"/>
                <a:gd name="connsiteY27" fmla="*/ 1438275 h 1466850"/>
                <a:gd name="connsiteX28" fmla="*/ 514350 w 559594"/>
                <a:gd name="connsiteY28" fmla="*/ 1462087 h 1466850"/>
                <a:gd name="connsiteX29" fmla="*/ 500063 w 559594"/>
                <a:gd name="connsiteY29" fmla="*/ 1466850 h 1466850"/>
                <a:gd name="connsiteX30" fmla="*/ 476250 w 559594"/>
                <a:gd name="connsiteY30" fmla="*/ 1466850 h 1466850"/>
                <a:gd name="connsiteX31" fmla="*/ 438150 w 559594"/>
                <a:gd name="connsiteY31" fmla="*/ 1454943 h 1466850"/>
                <a:gd name="connsiteX32" fmla="*/ 409575 w 559594"/>
                <a:gd name="connsiteY32" fmla="*/ 1438275 h 1466850"/>
                <a:gd name="connsiteX33" fmla="*/ 385763 w 559594"/>
                <a:gd name="connsiteY33" fmla="*/ 1416843 h 1466850"/>
                <a:gd name="connsiteX34" fmla="*/ 357188 w 559594"/>
                <a:gd name="connsiteY34" fmla="*/ 1385887 h 1466850"/>
                <a:gd name="connsiteX35" fmla="*/ 333375 w 559594"/>
                <a:gd name="connsiteY35" fmla="*/ 1343025 h 1466850"/>
                <a:gd name="connsiteX36" fmla="*/ 309563 w 559594"/>
                <a:gd name="connsiteY36" fmla="*/ 1278731 h 1466850"/>
                <a:gd name="connsiteX37" fmla="*/ 288131 w 559594"/>
                <a:gd name="connsiteY37" fmla="*/ 1190625 h 1466850"/>
                <a:gd name="connsiteX38" fmla="*/ 271463 w 559594"/>
                <a:gd name="connsiteY38" fmla="*/ 1059656 h 1466850"/>
                <a:gd name="connsiteX39" fmla="*/ 252413 w 559594"/>
                <a:gd name="connsiteY39" fmla="*/ 881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9594" h="1466850">
                  <a:moveTo>
                    <a:pt x="252413" y="881062"/>
                  </a:moveTo>
                  <a:lnTo>
                    <a:pt x="221456" y="542925"/>
                  </a:lnTo>
                  <a:lnTo>
                    <a:pt x="204788" y="381000"/>
                  </a:lnTo>
                  <a:lnTo>
                    <a:pt x="197644" y="345281"/>
                  </a:lnTo>
                  <a:lnTo>
                    <a:pt x="178594" y="292893"/>
                  </a:lnTo>
                  <a:lnTo>
                    <a:pt x="154781" y="240506"/>
                  </a:lnTo>
                  <a:lnTo>
                    <a:pt x="126206" y="185737"/>
                  </a:lnTo>
                  <a:lnTo>
                    <a:pt x="95250" y="145256"/>
                  </a:lnTo>
                  <a:lnTo>
                    <a:pt x="61913" y="104775"/>
                  </a:lnTo>
                  <a:lnTo>
                    <a:pt x="23813" y="64293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4769" y="7143"/>
                  </a:lnTo>
                  <a:lnTo>
                    <a:pt x="178594" y="45243"/>
                  </a:lnTo>
                  <a:lnTo>
                    <a:pt x="395288" y="123825"/>
                  </a:lnTo>
                  <a:lnTo>
                    <a:pt x="426244" y="288131"/>
                  </a:lnTo>
                  <a:lnTo>
                    <a:pt x="476250" y="557212"/>
                  </a:lnTo>
                  <a:lnTo>
                    <a:pt x="497681" y="745331"/>
                  </a:lnTo>
                  <a:lnTo>
                    <a:pt x="526256" y="945356"/>
                  </a:lnTo>
                  <a:lnTo>
                    <a:pt x="542925" y="1088231"/>
                  </a:lnTo>
                  <a:lnTo>
                    <a:pt x="559594" y="1207293"/>
                  </a:lnTo>
                  <a:lnTo>
                    <a:pt x="559594" y="1276350"/>
                  </a:lnTo>
                  <a:lnTo>
                    <a:pt x="552450" y="1347787"/>
                  </a:lnTo>
                  <a:lnTo>
                    <a:pt x="542925" y="1402556"/>
                  </a:lnTo>
                  <a:lnTo>
                    <a:pt x="531019" y="1438275"/>
                  </a:lnTo>
                  <a:lnTo>
                    <a:pt x="514350" y="1462087"/>
                  </a:lnTo>
                  <a:lnTo>
                    <a:pt x="500063" y="1466850"/>
                  </a:lnTo>
                  <a:lnTo>
                    <a:pt x="476250" y="1466850"/>
                  </a:lnTo>
                  <a:lnTo>
                    <a:pt x="438150" y="1454943"/>
                  </a:lnTo>
                  <a:lnTo>
                    <a:pt x="409575" y="1438275"/>
                  </a:lnTo>
                  <a:lnTo>
                    <a:pt x="385763" y="1416843"/>
                  </a:lnTo>
                  <a:lnTo>
                    <a:pt x="357188" y="1385887"/>
                  </a:lnTo>
                  <a:lnTo>
                    <a:pt x="333375" y="1343025"/>
                  </a:lnTo>
                  <a:lnTo>
                    <a:pt x="309563" y="1278731"/>
                  </a:lnTo>
                  <a:lnTo>
                    <a:pt x="288131" y="1190625"/>
                  </a:lnTo>
                  <a:lnTo>
                    <a:pt x="271463" y="1059656"/>
                  </a:lnTo>
                  <a:lnTo>
                    <a:pt x="252413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9DB4975-C580-C646-AEC5-DE796C68FA0D}"/>
                </a:ext>
              </a:extLst>
            </p:cNvPr>
            <p:cNvSpPr/>
            <p:nvPr/>
          </p:nvSpPr>
          <p:spPr>
            <a:xfrm>
              <a:off x="5476875" y="1525588"/>
              <a:ext cx="560388" cy="884237"/>
            </a:xfrm>
            <a:custGeom>
              <a:avLst/>
              <a:gdLst>
                <a:gd name="connsiteX0" fmla="*/ 226219 w 559594"/>
                <a:gd name="connsiteY0" fmla="*/ 583407 h 883444"/>
                <a:gd name="connsiteX1" fmla="*/ 226219 w 559594"/>
                <a:gd name="connsiteY1" fmla="*/ 304800 h 883444"/>
                <a:gd name="connsiteX2" fmla="*/ 221456 w 559594"/>
                <a:gd name="connsiteY2" fmla="*/ 266700 h 883444"/>
                <a:gd name="connsiteX3" fmla="*/ 211931 w 559594"/>
                <a:gd name="connsiteY3" fmla="*/ 228600 h 883444"/>
                <a:gd name="connsiteX4" fmla="*/ 200025 w 559594"/>
                <a:gd name="connsiteY4" fmla="*/ 200025 h 883444"/>
                <a:gd name="connsiteX5" fmla="*/ 183356 w 559594"/>
                <a:gd name="connsiteY5" fmla="*/ 180975 h 883444"/>
                <a:gd name="connsiteX6" fmla="*/ 152400 w 559594"/>
                <a:gd name="connsiteY6" fmla="*/ 157163 h 883444"/>
                <a:gd name="connsiteX7" fmla="*/ 133350 w 559594"/>
                <a:gd name="connsiteY7" fmla="*/ 147638 h 883444"/>
                <a:gd name="connsiteX8" fmla="*/ 109538 w 559594"/>
                <a:gd name="connsiteY8" fmla="*/ 135732 h 883444"/>
                <a:gd name="connsiteX9" fmla="*/ 59531 w 559594"/>
                <a:gd name="connsiteY9" fmla="*/ 121444 h 883444"/>
                <a:gd name="connsiteX10" fmla="*/ 35719 w 559594"/>
                <a:gd name="connsiteY10" fmla="*/ 104775 h 883444"/>
                <a:gd name="connsiteX11" fmla="*/ 14288 w 559594"/>
                <a:gd name="connsiteY11" fmla="*/ 85725 h 883444"/>
                <a:gd name="connsiteX12" fmla="*/ 0 w 559594"/>
                <a:gd name="connsiteY12" fmla="*/ 64294 h 883444"/>
                <a:gd name="connsiteX13" fmla="*/ 0 w 559594"/>
                <a:gd name="connsiteY13" fmla="*/ 42863 h 883444"/>
                <a:gd name="connsiteX14" fmla="*/ 4763 w 559594"/>
                <a:gd name="connsiteY14" fmla="*/ 26194 h 883444"/>
                <a:gd name="connsiteX15" fmla="*/ 21431 w 559594"/>
                <a:gd name="connsiteY15" fmla="*/ 14288 h 883444"/>
                <a:gd name="connsiteX16" fmla="*/ 59531 w 559594"/>
                <a:gd name="connsiteY16" fmla="*/ 2382 h 883444"/>
                <a:gd name="connsiteX17" fmla="*/ 102394 w 559594"/>
                <a:gd name="connsiteY17" fmla="*/ 0 h 883444"/>
                <a:gd name="connsiteX18" fmla="*/ 195263 w 559594"/>
                <a:gd name="connsiteY18" fmla="*/ 14288 h 883444"/>
                <a:gd name="connsiteX19" fmla="*/ 278606 w 559594"/>
                <a:gd name="connsiteY19" fmla="*/ 30957 h 883444"/>
                <a:gd name="connsiteX20" fmla="*/ 361950 w 559594"/>
                <a:gd name="connsiteY20" fmla="*/ 54769 h 883444"/>
                <a:gd name="connsiteX21" fmla="*/ 416719 w 559594"/>
                <a:gd name="connsiteY21" fmla="*/ 78582 h 883444"/>
                <a:gd name="connsiteX22" fmla="*/ 469106 w 559594"/>
                <a:gd name="connsiteY22" fmla="*/ 111919 h 883444"/>
                <a:gd name="connsiteX23" fmla="*/ 509588 w 559594"/>
                <a:gd name="connsiteY23" fmla="*/ 145257 h 883444"/>
                <a:gd name="connsiteX24" fmla="*/ 535781 w 559594"/>
                <a:gd name="connsiteY24" fmla="*/ 171450 h 883444"/>
                <a:gd name="connsiteX25" fmla="*/ 554831 w 559594"/>
                <a:gd name="connsiteY25" fmla="*/ 200025 h 883444"/>
                <a:gd name="connsiteX26" fmla="*/ 559594 w 559594"/>
                <a:gd name="connsiteY26" fmla="*/ 226219 h 883444"/>
                <a:gd name="connsiteX27" fmla="*/ 557213 w 559594"/>
                <a:gd name="connsiteY27" fmla="*/ 252413 h 883444"/>
                <a:gd name="connsiteX28" fmla="*/ 545306 w 559594"/>
                <a:gd name="connsiteY28" fmla="*/ 266700 h 883444"/>
                <a:gd name="connsiteX29" fmla="*/ 519113 w 559594"/>
                <a:gd name="connsiteY29" fmla="*/ 285750 h 883444"/>
                <a:gd name="connsiteX30" fmla="*/ 492919 w 559594"/>
                <a:gd name="connsiteY30" fmla="*/ 316707 h 883444"/>
                <a:gd name="connsiteX31" fmla="*/ 471488 w 559594"/>
                <a:gd name="connsiteY31" fmla="*/ 350044 h 883444"/>
                <a:gd name="connsiteX32" fmla="*/ 457200 w 559594"/>
                <a:gd name="connsiteY32" fmla="*/ 381000 h 883444"/>
                <a:gd name="connsiteX33" fmla="*/ 450056 w 559594"/>
                <a:gd name="connsiteY33" fmla="*/ 414338 h 883444"/>
                <a:gd name="connsiteX34" fmla="*/ 442913 w 559594"/>
                <a:gd name="connsiteY34" fmla="*/ 561975 h 883444"/>
                <a:gd name="connsiteX35" fmla="*/ 423863 w 559594"/>
                <a:gd name="connsiteY35" fmla="*/ 845344 h 883444"/>
                <a:gd name="connsiteX36" fmla="*/ 219075 w 559594"/>
                <a:gd name="connsiteY36" fmla="*/ 883444 h 883444"/>
                <a:gd name="connsiteX37" fmla="*/ 226219 w 559594"/>
                <a:gd name="connsiteY37" fmla="*/ 583407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883444">
                  <a:moveTo>
                    <a:pt x="226219" y="583407"/>
                  </a:moveTo>
                  <a:lnTo>
                    <a:pt x="226219" y="304800"/>
                  </a:lnTo>
                  <a:lnTo>
                    <a:pt x="221456" y="266700"/>
                  </a:lnTo>
                  <a:lnTo>
                    <a:pt x="211931" y="228600"/>
                  </a:lnTo>
                  <a:lnTo>
                    <a:pt x="200025" y="200025"/>
                  </a:lnTo>
                  <a:lnTo>
                    <a:pt x="183356" y="180975"/>
                  </a:lnTo>
                  <a:lnTo>
                    <a:pt x="152400" y="157163"/>
                  </a:lnTo>
                  <a:lnTo>
                    <a:pt x="133350" y="147638"/>
                  </a:lnTo>
                  <a:lnTo>
                    <a:pt x="109538" y="135732"/>
                  </a:lnTo>
                  <a:lnTo>
                    <a:pt x="59531" y="121444"/>
                  </a:lnTo>
                  <a:lnTo>
                    <a:pt x="35719" y="104775"/>
                  </a:lnTo>
                  <a:lnTo>
                    <a:pt x="14288" y="85725"/>
                  </a:lnTo>
                  <a:lnTo>
                    <a:pt x="0" y="64294"/>
                  </a:lnTo>
                  <a:lnTo>
                    <a:pt x="0" y="42863"/>
                  </a:lnTo>
                  <a:lnTo>
                    <a:pt x="4763" y="26194"/>
                  </a:lnTo>
                  <a:lnTo>
                    <a:pt x="21431" y="14288"/>
                  </a:lnTo>
                  <a:lnTo>
                    <a:pt x="59531" y="2382"/>
                  </a:lnTo>
                  <a:lnTo>
                    <a:pt x="102394" y="0"/>
                  </a:lnTo>
                  <a:lnTo>
                    <a:pt x="195263" y="14288"/>
                  </a:lnTo>
                  <a:lnTo>
                    <a:pt x="278606" y="30957"/>
                  </a:lnTo>
                  <a:lnTo>
                    <a:pt x="361950" y="54769"/>
                  </a:lnTo>
                  <a:lnTo>
                    <a:pt x="416719" y="78582"/>
                  </a:lnTo>
                  <a:lnTo>
                    <a:pt x="469106" y="111919"/>
                  </a:lnTo>
                  <a:lnTo>
                    <a:pt x="509588" y="145257"/>
                  </a:lnTo>
                  <a:lnTo>
                    <a:pt x="535781" y="171450"/>
                  </a:lnTo>
                  <a:lnTo>
                    <a:pt x="554831" y="200025"/>
                  </a:lnTo>
                  <a:lnTo>
                    <a:pt x="559594" y="226219"/>
                  </a:lnTo>
                  <a:lnTo>
                    <a:pt x="557213" y="252413"/>
                  </a:lnTo>
                  <a:lnTo>
                    <a:pt x="545306" y="266700"/>
                  </a:lnTo>
                  <a:lnTo>
                    <a:pt x="519113" y="285750"/>
                  </a:lnTo>
                  <a:lnTo>
                    <a:pt x="492919" y="316707"/>
                  </a:lnTo>
                  <a:lnTo>
                    <a:pt x="471488" y="350044"/>
                  </a:lnTo>
                  <a:lnTo>
                    <a:pt x="457200" y="381000"/>
                  </a:lnTo>
                  <a:lnTo>
                    <a:pt x="450056" y="414338"/>
                  </a:lnTo>
                  <a:lnTo>
                    <a:pt x="442913" y="561975"/>
                  </a:lnTo>
                  <a:lnTo>
                    <a:pt x="423863" y="845344"/>
                  </a:lnTo>
                  <a:lnTo>
                    <a:pt x="219075" y="883444"/>
                  </a:lnTo>
                  <a:lnTo>
                    <a:pt x="226219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C3BB85E-640A-D144-B761-0A0137BA39ED}"/>
                </a:ext>
              </a:extLst>
            </p:cNvPr>
            <p:cNvSpPr/>
            <p:nvPr/>
          </p:nvSpPr>
          <p:spPr>
            <a:xfrm>
              <a:off x="4799013" y="4095750"/>
              <a:ext cx="2225675" cy="557213"/>
            </a:xfrm>
            <a:custGeom>
              <a:avLst/>
              <a:gdLst>
                <a:gd name="connsiteX0" fmla="*/ 1421606 w 2226469"/>
                <a:gd name="connsiteY0" fmla="*/ 292894 h 557213"/>
                <a:gd name="connsiteX1" fmla="*/ 1202531 w 2226469"/>
                <a:gd name="connsiteY1" fmla="*/ 319088 h 557213"/>
                <a:gd name="connsiteX2" fmla="*/ 950119 w 2226469"/>
                <a:gd name="connsiteY2" fmla="*/ 366713 h 557213"/>
                <a:gd name="connsiteX3" fmla="*/ 797719 w 2226469"/>
                <a:gd name="connsiteY3" fmla="*/ 407194 h 557213"/>
                <a:gd name="connsiteX4" fmla="*/ 621506 w 2226469"/>
                <a:gd name="connsiteY4" fmla="*/ 461963 h 557213"/>
                <a:gd name="connsiteX5" fmla="*/ 502444 w 2226469"/>
                <a:gd name="connsiteY5" fmla="*/ 507206 h 557213"/>
                <a:gd name="connsiteX6" fmla="*/ 397669 w 2226469"/>
                <a:gd name="connsiteY6" fmla="*/ 557213 h 557213"/>
                <a:gd name="connsiteX7" fmla="*/ 369094 w 2226469"/>
                <a:gd name="connsiteY7" fmla="*/ 557213 h 557213"/>
                <a:gd name="connsiteX8" fmla="*/ 297656 w 2226469"/>
                <a:gd name="connsiteY8" fmla="*/ 533400 h 557213"/>
                <a:gd name="connsiteX9" fmla="*/ 228600 w 2226469"/>
                <a:gd name="connsiteY9" fmla="*/ 497681 h 557213"/>
                <a:gd name="connsiteX10" fmla="*/ 147637 w 2226469"/>
                <a:gd name="connsiteY10" fmla="*/ 442913 h 557213"/>
                <a:gd name="connsiteX11" fmla="*/ 92869 w 2226469"/>
                <a:gd name="connsiteY11" fmla="*/ 395288 h 557213"/>
                <a:gd name="connsiteX12" fmla="*/ 23812 w 2226469"/>
                <a:gd name="connsiteY12" fmla="*/ 330994 h 557213"/>
                <a:gd name="connsiteX13" fmla="*/ 9525 w 2226469"/>
                <a:gd name="connsiteY13" fmla="*/ 314325 h 557213"/>
                <a:gd name="connsiteX14" fmla="*/ 0 w 2226469"/>
                <a:gd name="connsiteY14" fmla="*/ 292894 h 557213"/>
                <a:gd name="connsiteX15" fmla="*/ 2381 w 2226469"/>
                <a:gd name="connsiteY15" fmla="*/ 266700 h 557213"/>
                <a:gd name="connsiteX16" fmla="*/ 16669 w 2226469"/>
                <a:gd name="connsiteY16" fmla="*/ 257175 h 557213"/>
                <a:gd name="connsiteX17" fmla="*/ 38100 w 2226469"/>
                <a:gd name="connsiteY17" fmla="*/ 259556 h 557213"/>
                <a:gd name="connsiteX18" fmla="*/ 102394 w 2226469"/>
                <a:gd name="connsiteY18" fmla="*/ 288131 h 557213"/>
                <a:gd name="connsiteX19" fmla="*/ 166687 w 2226469"/>
                <a:gd name="connsiteY19" fmla="*/ 309563 h 557213"/>
                <a:gd name="connsiteX20" fmla="*/ 228600 w 2226469"/>
                <a:gd name="connsiteY20" fmla="*/ 326231 h 557213"/>
                <a:gd name="connsiteX21" fmla="*/ 288131 w 2226469"/>
                <a:gd name="connsiteY21" fmla="*/ 338138 h 557213"/>
                <a:gd name="connsiteX22" fmla="*/ 330994 w 2226469"/>
                <a:gd name="connsiteY22" fmla="*/ 340519 h 557213"/>
                <a:gd name="connsiteX23" fmla="*/ 373856 w 2226469"/>
                <a:gd name="connsiteY23" fmla="*/ 333375 h 557213"/>
                <a:gd name="connsiteX24" fmla="*/ 623887 w 2226469"/>
                <a:gd name="connsiteY24" fmla="*/ 266700 h 557213"/>
                <a:gd name="connsiteX25" fmla="*/ 973931 w 2226469"/>
                <a:gd name="connsiteY25" fmla="*/ 180975 h 557213"/>
                <a:gd name="connsiteX26" fmla="*/ 1231106 w 2226469"/>
                <a:gd name="connsiteY26" fmla="*/ 133350 h 557213"/>
                <a:gd name="connsiteX27" fmla="*/ 1524000 w 2226469"/>
                <a:gd name="connsiteY27" fmla="*/ 95250 h 557213"/>
                <a:gd name="connsiteX28" fmla="*/ 1695450 w 2226469"/>
                <a:gd name="connsiteY28" fmla="*/ 66675 h 557213"/>
                <a:gd name="connsiteX29" fmla="*/ 1850231 w 2226469"/>
                <a:gd name="connsiteY29" fmla="*/ 0 h 557213"/>
                <a:gd name="connsiteX30" fmla="*/ 1966912 w 2226469"/>
                <a:gd name="connsiteY30" fmla="*/ 38100 h 557213"/>
                <a:gd name="connsiteX31" fmla="*/ 2045494 w 2226469"/>
                <a:gd name="connsiteY31" fmla="*/ 71438 h 557213"/>
                <a:gd name="connsiteX32" fmla="*/ 2116931 w 2226469"/>
                <a:gd name="connsiteY32" fmla="*/ 107156 h 557213"/>
                <a:gd name="connsiteX33" fmla="*/ 2169319 w 2226469"/>
                <a:gd name="connsiteY33" fmla="*/ 147638 h 557213"/>
                <a:gd name="connsiteX34" fmla="*/ 2205037 w 2226469"/>
                <a:gd name="connsiteY34" fmla="*/ 185738 h 557213"/>
                <a:gd name="connsiteX35" fmla="*/ 2221706 w 2226469"/>
                <a:gd name="connsiteY35" fmla="*/ 209550 h 557213"/>
                <a:gd name="connsiteX36" fmla="*/ 2226469 w 2226469"/>
                <a:gd name="connsiteY36" fmla="*/ 223838 h 557213"/>
                <a:gd name="connsiteX37" fmla="*/ 2219325 w 2226469"/>
                <a:gd name="connsiteY37" fmla="*/ 250031 h 557213"/>
                <a:gd name="connsiteX38" fmla="*/ 2188369 w 2226469"/>
                <a:gd name="connsiteY38" fmla="*/ 271463 h 557213"/>
                <a:gd name="connsiteX39" fmla="*/ 2150269 w 2226469"/>
                <a:gd name="connsiteY39" fmla="*/ 288131 h 557213"/>
                <a:gd name="connsiteX40" fmla="*/ 2069306 w 2226469"/>
                <a:gd name="connsiteY40" fmla="*/ 290513 h 557213"/>
                <a:gd name="connsiteX41" fmla="*/ 1924050 w 2226469"/>
                <a:gd name="connsiteY41" fmla="*/ 276225 h 557213"/>
                <a:gd name="connsiteX42" fmla="*/ 1771650 w 2226469"/>
                <a:gd name="connsiteY42" fmla="*/ 273844 h 557213"/>
                <a:gd name="connsiteX43" fmla="*/ 1612106 w 2226469"/>
                <a:gd name="connsiteY43" fmla="*/ 280988 h 557213"/>
                <a:gd name="connsiteX44" fmla="*/ 1421606 w 2226469"/>
                <a:gd name="connsiteY44" fmla="*/ 292894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6469" h="557213">
                  <a:moveTo>
                    <a:pt x="1421606" y="292894"/>
                  </a:moveTo>
                  <a:lnTo>
                    <a:pt x="1202531" y="319088"/>
                  </a:lnTo>
                  <a:lnTo>
                    <a:pt x="950119" y="366713"/>
                  </a:lnTo>
                  <a:lnTo>
                    <a:pt x="797719" y="407194"/>
                  </a:lnTo>
                  <a:lnTo>
                    <a:pt x="621506" y="461963"/>
                  </a:lnTo>
                  <a:lnTo>
                    <a:pt x="502444" y="507206"/>
                  </a:lnTo>
                  <a:lnTo>
                    <a:pt x="397669" y="557213"/>
                  </a:lnTo>
                  <a:lnTo>
                    <a:pt x="369094" y="557213"/>
                  </a:lnTo>
                  <a:lnTo>
                    <a:pt x="297656" y="533400"/>
                  </a:lnTo>
                  <a:lnTo>
                    <a:pt x="228600" y="497681"/>
                  </a:lnTo>
                  <a:lnTo>
                    <a:pt x="147637" y="442913"/>
                  </a:lnTo>
                  <a:lnTo>
                    <a:pt x="92869" y="395288"/>
                  </a:lnTo>
                  <a:lnTo>
                    <a:pt x="23812" y="330994"/>
                  </a:lnTo>
                  <a:lnTo>
                    <a:pt x="9525" y="314325"/>
                  </a:lnTo>
                  <a:lnTo>
                    <a:pt x="0" y="292894"/>
                  </a:lnTo>
                  <a:lnTo>
                    <a:pt x="2381" y="266700"/>
                  </a:lnTo>
                  <a:lnTo>
                    <a:pt x="16669" y="257175"/>
                  </a:lnTo>
                  <a:lnTo>
                    <a:pt x="38100" y="259556"/>
                  </a:lnTo>
                  <a:lnTo>
                    <a:pt x="102394" y="288131"/>
                  </a:lnTo>
                  <a:lnTo>
                    <a:pt x="166687" y="309563"/>
                  </a:lnTo>
                  <a:lnTo>
                    <a:pt x="228600" y="326231"/>
                  </a:lnTo>
                  <a:lnTo>
                    <a:pt x="288131" y="338138"/>
                  </a:lnTo>
                  <a:lnTo>
                    <a:pt x="330994" y="340519"/>
                  </a:lnTo>
                  <a:lnTo>
                    <a:pt x="373856" y="333375"/>
                  </a:lnTo>
                  <a:lnTo>
                    <a:pt x="623887" y="266700"/>
                  </a:lnTo>
                  <a:lnTo>
                    <a:pt x="973931" y="180975"/>
                  </a:lnTo>
                  <a:lnTo>
                    <a:pt x="1231106" y="133350"/>
                  </a:lnTo>
                  <a:lnTo>
                    <a:pt x="1524000" y="95250"/>
                  </a:lnTo>
                  <a:lnTo>
                    <a:pt x="1695450" y="66675"/>
                  </a:lnTo>
                  <a:lnTo>
                    <a:pt x="1850231" y="0"/>
                  </a:lnTo>
                  <a:lnTo>
                    <a:pt x="1966912" y="38100"/>
                  </a:lnTo>
                  <a:lnTo>
                    <a:pt x="2045494" y="71438"/>
                  </a:lnTo>
                  <a:lnTo>
                    <a:pt x="2116931" y="107156"/>
                  </a:lnTo>
                  <a:lnTo>
                    <a:pt x="2169319" y="147638"/>
                  </a:lnTo>
                  <a:lnTo>
                    <a:pt x="2205037" y="185738"/>
                  </a:lnTo>
                  <a:lnTo>
                    <a:pt x="2221706" y="209550"/>
                  </a:lnTo>
                  <a:lnTo>
                    <a:pt x="2226469" y="223838"/>
                  </a:lnTo>
                  <a:lnTo>
                    <a:pt x="2219325" y="250031"/>
                  </a:lnTo>
                  <a:lnTo>
                    <a:pt x="2188369" y="271463"/>
                  </a:lnTo>
                  <a:lnTo>
                    <a:pt x="2150269" y="288131"/>
                  </a:lnTo>
                  <a:lnTo>
                    <a:pt x="2069306" y="290513"/>
                  </a:lnTo>
                  <a:lnTo>
                    <a:pt x="1924050" y="276225"/>
                  </a:lnTo>
                  <a:lnTo>
                    <a:pt x="1771650" y="273844"/>
                  </a:lnTo>
                  <a:lnTo>
                    <a:pt x="1612106" y="280988"/>
                  </a:lnTo>
                  <a:lnTo>
                    <a:pt x="1421606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27E9929-CAD2-FE41-8FAD-62FFED861D25}"/>
                </a:ext>
              </a:extLst>
            </p:cNvPr>
            <p:cNvSpPr/>
            <p:nvPr/>
          </p:nvSpPr>
          <p:spPr>
            <a:xfrm rot="16200000">
              <a:off x="2838450" y="2949575"/>
              <a:ext cx="1957388" cy="554038"/>
            </a:xfrm>
            <a:custGeom>
              <a:avLst/>
              <a:gdLst>
                <a:gd name="connsiteX0" fmla="*/ 528638 w 1957388"/>
                <a:gd name="connsiteY0" fmla="*/ 469106 h 554831"/>
                <a:gd name="connsiteX1" fmla="*/ 52388 w 1957388"/>
                <a:gd name="connsiteY1" fmla="*/ 469106 h 554831"/>
                <a:gd name="connsiteX2" fmla="*/ 0 w 1957388"/>
                <a:gd name="connsiteY2" fmla="*/ 247650 h 554831"/>
                <a:gd name="connsiteX3" fmla="*/ 564356 w 1957388"/>
                <a:gd name="connsiteY3" fmla="*/ 242887 h 554831"/>
                <a:gd name="connsiteX4" fmla="*/ 1004888 w 1957388"/>
                <a:gd name="connsiteY4" fmla="*/ 245269 h 554831"/>
                <a:gd name="connsiteX5" fmla="*/ 1190625 w 1957388"/>
                <a:gd name="connsiteY5" fmla="*/ 247650 h 554831"/>
                <a:gd name="connsiteX6" fmla="*/ 1519238 w 1957388"/>
                <a:gd name="connsiteY6" fmla="*/ 250031 h 554831"/>
                <a:gd name="connsiteX7" fmla="*/ 1604963 w 1957388"/>
                <a:gd name="connsiteY7" fmla="*/ 245269 h 554831"/>
                <a:gd name="connsiteX8" fmla="*/ 1643063 w 1957388"/>
                <a:gd name="connsiteY8" fmla="*/ 240506 h 554831"/>
                <a:gd name="connsiteX9" fmla="*/ 1676400 w 1957388"/>
                <a:gd name="connsiteY9" fmla="*/ 230981 h 554831"/>
                <a:gd name="connsiteX10" fmla="*/ 1716881 w 1957388"/>
                <a:gd name="connsiteY10" fmla="*/ 216694 h 554831"/>
                <a:gd name="connsiteX11" fmla="*/ 1747838 w 1957388"/>
                <a:gd name="connsiteY11" fmla="*/ 200025 h 554831"/>
                <a:gd name="connsiteX12" fmla="*/ 1776413 w 1957388"/>
                <a:gd name="connsiteY12" fmla="*/ 180975 h 554831"/>
                <a:gd name="connsiteX13" fmla="*/ 1800225 w 1957388"/>
                <a:gd name="connsiteY13" fmla="*/ 157162 h 554831"/>
                <a:gd name="connsiteX14" fmla="*/ 1826419 w 1957388"/>
                <a:gd name="connsiteY14" fmla="*/ 119062 h 554831"/>
                <a:gd name="connsiteX15" fmla="*/ 1876425 w 1957388"/>
                <a:gd name="connsiteY15" fmla="*/ 0 h 554831"/>
                <a:gd name="connsiteX16" fmla="*/ 1957388 w 1957388"/>
                <a:gd name="connsiteY16" fmla="*/ 97631 h 554831"/>
                <a:gd name="connsiteX17" fmla="*/ 1912144 w 1957388"/>
                <a:gd name="connsiteY17" fmla="*/ 204787 h 554831"/>
                <a:gd name="connsiteX18" fmla="*/ 1885950 w 1957388"/>
                <a:gd name="connsiteY18" fmla="*/ 309562 h 554831"/>
                <a:gd name="connsiteX19" fmla="*/ 1859756 w 1957388"/>
                <a:gd name="connsiteY19" fmla="*/ 373856 h 554831"/>
                <a:gd name="connsiteX20" fmla="*/ 1821656 w 1957388"/>
                <a:gd name="connsiteY20" fmla="*/ 447675 h 554831"/>
                <a:gd name="connsiteX21" fmla="*/ 1771650 w 1957388"/>
                <a:gd name="connsiteY21" fmla="*/ 523875 h 554831"/>
                <a:gd name="connsiteX22" fmla="*/ 1750219 w 1957388"/>
                <a:gd name="connsiteY22" fmla="*/ 542925 h 554831"/>
                <a:gd name="connsiteX23" fmla="*/ 1719263 w 1957388"/>
                <a:gd name="connsiteY23" fmla="*/ 554831 h 554831"/>
                <a:gd name="connsiteX24" fmla="*/ 1685925 w 1957388"/>
                <a:gd name="connsiteY24" fmla="*/ 554831 h 554831"/>
                <a:gd name="connsiteX25" fmla="*/ 1654969 w 1957388"/>
                <a:gd name="connsiteY25" fmla="*/ 545306 h 554831"/>
                <a:gd name="connsiteX26" fmla="*/ 1602581 w 1957388"/>
                <a:gd name="connsiteY26" fmla="*/ 523875 h 554831"/>
                <a:gd name="connsiteX27" fmla="*/ 1547813 w 1957388"/>
                <a:gd name="connsiteY27" fmla="*/ 507206 h 554831"/>
                <a:gd name="connsiteX28" fmla="*/ 1478756 w 1957388"/>
                <a:gd name="connsiteY28" fmla="*/ 490537 h 554831"/>
                <a:gd name="connsiteX29" fmla="*/ 1393031 w 1957388"/>
                <a:gd name="connsiteY29" fmla="*/ 476250 h 554831"/>
                <a:gd name="connsiteX30" fmla="*/ 1247775 w 1957388"/>
                <a:gd name="connsiteY30" fmla="*/ 473869 h 554831"/>
                <a:gd name="connsiteX31" fmla="*/ 1069181 w 1957388"/>
                <a:gd name="connsiteY31" fmla="*/ 464344 h 554831"/>
                <a:gd name="connsiteX32" fmla="*/ 528638 w 1957388"/>
                <a:gd name="connsiteY32" fmla="*/ 469106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7388" h="554831">
                  <a:moveTo>
                    <a:pt x="528638" y="469106"/>
                  </a:moveTo>
                  <a:lnTo>
                    <a:pt x="52388" y="469106"/>
                  </a:lnTo>
                  <a:lnTo>
                    <a:pt x="0" y="247650"/>
                  </a:lnTo>
                  <a:lnTo>
                    <a:pt x="564356" y="242887"/>
                  </a:lnTo>
                  <a:lnTo>
                    <a:pt x="1004888" y="245269"/>
                  </a:lnTo>
                  <a:lnTo>
                    <a:pt x="1190625" y="247650"/>
                  </a:lnTo>
                  <a:lnTo>
                    <a:pt x="1519238" y="250031"/>
                  </a:lnTo>
                  <a:lnTo>
                    <a:pt x="1604963" y="245269"/>
                  </a:lnTo>
                  <a:lnTo>
                    <a:pt x="1643063" y="240506"/>
                  </a:lnTo>
                  <a:lnTo>
                    <a:pt x="1676400" y="230981"/>
                  </a:lnTo>
                  <a:lnTo>
                    <a:pt x="1716881" y="216694"/>
                  </a:lnTo>
                  <a:lnTo>
                    <a:pt x="1747838" y="200025"/>
                  </a:lnTo>
                  <a:lnTo>
                    <a:pt x="1776413" y="180975"/>
                  </a:lnTo>
                  <a:lnTo>
                    <a:pt x="1800225" y="157162"/>
                  </a:lnTo>
                  <a:lnTo>
                    <a:pt x="1826419" y="119062"/>
                  </a:lnTo>
                  <a:lnTo>
                    <a:pt x="1876425" y="0"/>
                  </a:lnTo>
                  <a:lnTo>
                    <a:pt x="1957388" y="97631"/>
                  </a:lnTo>
                  <a:lnTo>
                    <a:pt x="1912144" y="204787"/>
                  </a:lnTo>
                  <a:lnTo>
                    <a:pt x="1885950" y="309562"/>
                  </a:lnTo>
                  <a:lnTo>
                    <a:pt x="1859756" y="373856"/>
                  </a:lnTo>
                  <a:lnTo>
                    <a:pt x="1821656" y="447675"/>
                  </a:lnTo>
                  <a:lnTo>
                    <a:pt x="1771650" y="523875"/>
                  </a:lnTo>
                  <a:lnTo>
                    <a:pt x="1750219" y="542925"/>
                  </a:lnTo>
                  <a:lnTo>
                    <a:pt x="1719263" y="554831"/>
                  </a:lnTo>
                  <a:lnTo>
                    <a:pt x="1685925" y="554831"/>
                  </a:lnTo>
                  <a:lnTo>
                    <a:pt x="1654969" y="545306"/>
                  </a:lnTo>
                  <a:lnTo>
                    <a:pt x="1602581" y="523875"/>
                  </a:lnTo>
                  <a:lnTo>
                    <a:pt x="1547813" y="507206"/>
                  </a:lnTo>
                  <a:lnTo>
                    <a:pt x="1478756" y="490537"/>
                  </a:lnTo>
                  <a:lnTo>
                    <a:pt x="1393031" y="476250"/>
                  </a:lnTo>
                  <a:lnTo>
                    <a:pt x="1247775" y="473869"/>
                  </a:lnTo>
                  <a:lnTo>
                    <a:pt x="1069181" y="464344"/>
                  </a:lnTo>
                  <a:lnTo>
                    <a:pt x="528638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FB504BB-7CB1-1044-B832-70789D229656}"/>
                </a:ext>
              </a:extLst>
            </p:cNvPr>
            <p:cNvSpPr/>
            <p:nvPr/>
          </p:nvSpPr>
          <p:spPr>
            <a:xfrm>
              <a:off x="3194050" y="3935413"/>
              <a:ext cx="1606550" cy="1069975"/>
            </a:xfrm>
            <a:custGeom>
              <a:avLst/>
              <a:gdLst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212057 w 1607442"/>
                <a:gd name="connsiteY26" fmla="*/ 850107 h 1133475"/>
                <a:gd name="connsiteX27" fmla="*/ 1250157 w 1607442"/>
                <a:gd name="connsiteY27" fmla="*/ 469107 h 1133475"/>
                <a:gd name="connsiteX28" fmla="*/ 1262063 w 1607442"/>
                <a:gd name="connsiteY28" fmla="*/ 321469 h 1133475"/>
                <a:gd name="connsiteX29" fmla="*/ 1257300 w 1607442"/>
                <a:gd name="connsiteY29" fmla="*/ 288132 h 1133475"/>
                <a:gd name="connsiteX30" fmla="*/ 1247775 w 1607442"/>
                <a:gd name="connsiteY30" fmla="*/ 269082 h 1133475"/>
                <a:gd name="connsiteX31" fmla="*/ 1228725 w 1607442"/>
                <a:gd name="connsiteY31" fmla="*/ 254794 h 1133475"/>
                <a:gd name="connsiteX32" fmla="*/ 1190625 w 1607442"/>
                <a:gd name="connsiteY32" fmla="*/ 250032 h 1133475"/>
                <a:gd name="connsiteX33" fmla="*/ 1119188 w 1607442"/>
                <a:gd name="connsiteY33" fmla="*/ 266700 h 1133475"/>
                <a:gd name="connsiteX34" fmla="*/ 733425 w 1607442"/>
                <a:gd name="connsiteY34" fmla="*/ 357188 h 1133475"/>
                <a:gd name="connsiteX35" fmla="*/ 478632 w 1607442"/>
                <a:gd name="connsiteY35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195257 w 1607442"/>
                <a:gd name="connsiteY26" fmla="*/ 1053306 h 1133475"/>
                <a:gd name="connsiteX27" fmla="*/ 1212057 w 1607442"/>
                <a:gd name="connsiteY27" fmla="*/ 850107 h 1133475"/>
                <a:gd name="connsiteX28" fmla="*/ 1250157 w 1607442"/>
                <a:gd name="connsiteY28" fmla="*/ 469107 h 1133475"/>
                <a:gd name="connsiteX29" fmla="*/ 1262063 w 1607442"/>
                <a:gd name="connsiteY29" fmla="*/ 321469 h 1133475"/>
                <a:gd name="connsiteX30" fmla="*/ 1257300 w 1607442"/>
                <a:gd name="connsiteY30" fmla="*/ 288132 h 1133475"/>
                <a:gd name="connsiteX31" fmla="*/ 1247775 w 1607442"/>
                <a:gd name="connsiteY31" fmla="*/ 269082 h 1133475"/>
                <a:gd name="connsiteX32" fmla="*/ 1228725 w 1607442"/>
                <a:gd name="connsiteY32" fmla="*/ 254794 h 1133475"/>
                <a:gd name="connsiteX33" fmla="*/ 1190625 w 1607442"/>
                <a:gd name="connsiteY33" fmla="*/ 250032 h 1133475"/>
                <a:gd name="connsiteX34" fmla="*/ 1119188 w 1607442"/>
                <a:gd name="connsiteY34" fmla="*/ 266700 h 1133475"/>
                <a:gd name="connsiteX35" fmla="*/ 733425 w 1607442"/>
                <a:gd name="connsiteY35" fmla="*/ 357188 h 1133475"/>
                <a:gd name="connsiteX36" fmla="*/ 478632 w 1607442"/>
                <a:gd name="connsiteY36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78715 w 1607442"/>
                <a:gd name="connsiteY24" fmla="*/ 1069975 h 1133475"/>
                <a:gd name="connsiteX25" fmla="*/ 1366838 w 1607442"/>
                <a:gd name="connsiteY25" fmla="*/ 1133475 h 1133475"/>
                <a:gd name="connsiteX26" fmla="*/ 1188244 w 1607442"/>
                <a:gd name="connsiteY26" fmla="*/ 1121569 h 1133475"/>
                <a:gd name="connsiteX27" fmla="*/ 1195257 w 1607442"/>
                <a:gd name="connsiteY27" fmla="*/ 1053306 h 1133475"/>
                <a:gd name="connsiteX28" fmla="*/ 1212057 w 1607442"/>
                <a:gd name="connsiteY28" fmla="*/ 850107 h 1133475"/>
                <a:gd name="connsiteX29" fmla="*/ 1250157 w 1607442"/>
                <a:gd name="connsiteY29" fmla="*/ 469107 h 1133475"/>
                <a:gd name="connsiteX30" fmla="*/ 1262063 w 1607442"/>
                <a:gd name="connsiteY30" fmla="*/ 321469 h 1133475"/>
                <a:gd name="connsiteX31" fmla="*/ 1257300 w 1607442"/>
                <a:gd name="connsiteY31" fmla="*/ 288132 h 1133475"/>
                <a:gd name="connsiteX32" fmla="*/ 1247775 w 1607442"/>
                <a:gd name="connsiteY32" fmla="*/ 269082 h 1133475"/>
                <a:gd name="connsiteX33" fmla="*/ 1228725 w 1607442"/>
                <a:gd name="connsiteY33" fmla="*/ 254794 h 1133475"/>
                <a:gd name="connsiteX34" fmla="*/ 1190625 w 1607442"/>
                <a:gd name="connsiteY34" fmla="*/ 250032 h 1133475"/>
                <a:gd name="connsiteX35" fmla="*/ 1119188 w 1607442"/>
                <a:gd name="connsiteY35" fmla="*/ 266700 h 1133475"/>
                <a:gd name="connsiteX36" fmla="*/ 733425 w 1607442"/>
                <a:gd name="connsiteY36" fmla="*/ 357188 h 1133475"/>
                <a:gd name="connsiteX37" fmla="*/ 478632 w 1607442"/>
                <a:gd name="connsiteY37" fmla="*/ 414338 h 1133475"/>
                <a:gd name="connsiteX0" fmla="*/ 478632 w 1607442"/>
                <a:gd name="connsiteY0" fmla="*/ 414338 h 1121569"/>
                <a:gd name="connsiteX1" fmla="*/ 104775 w 1607442"/>
                <a:gd name="connsiteY1" fmla="*/ 490538 h 1121569"/>
                <a:gd name="connsiteX2" fmla="*/ 0 w 1607442"/>
                <a:gd name="connsiteY2" fmla="*/ 316707 h 1121569"/>
                <a:gd name="connsiteX3" fmla="*/ 254794 w 1607442"/>
                <a:gd name="connsiteY3" fmla="*/ 276225 h 1121569"/>
                <a:gd name="connsiteX4" fmla="*/ 592932 w 1607442"/>
                <a:gd name="connsiteY4" fmla="*/ 207169 h 1121569"/>
                <a:gd name="connsiteX5" fmla="*/ 828675 w 1607442"/>
                <a:gd name="connsiteY5" fmla="*/ 161925 h 1121569"/>
                <a:gd name="connsiteX6" fmla="*/ 1176338 w 1607442"/>
                <a:gd name="connsiteY6" fmla="*/ 73819 h 1121569"/>
                <a:gd name="connsiteX7" fmla="*/ 1195388 w 1607442"/>
                <a:gd name="connsiteY7" fmla="*/ 52388 h 1121569"/>
                <a:gd name="connsiteX8" fmla="*/ 1219200 w 1607442"/>
                <a:gd name="connsiteY8" fmla="*/ 30957 h 1121569"/>
                <a:gd name="connsiteX9" fmla="*/ 1254919 w 1607442"/>
                <a:gd name="connsiteY9" fmla="*/ 9525 h 1121569"/>
                <a:gd name="connsiteX10" fmla="*/ 1297782 w 1607442"/>
                <a:gd name="connsiteY10" fmla="*/ 0 h 1121569"/>
                <a:gd name="connsiteX11" fmla="*/ 1328738 w 1607442"/>
                <a:gd name="connsiteY11" fmla="*/ 4763 h 1121569"/>
                <a:gd name="connsiteX12" fmla="*/ 1362075 w 1607442"/>
                <a:gd name="connsiteY12" fmla="*/ 23813 h 1121569"/>
                <a:gd name="connsiteX13" fmla="*/ 1445419 w 1607442"/>
                <a:gd name="connsiteY13" fmla="*/ 85725 h 1121569"/>
                <a:gd name="connsiteX14" fmla="*/ 1535907 w 1607442"/>
                <a:gd name="connsiteY14" fmla="*/ 152400 h 1121569"/>
                <a:gd name="connsiteX15" fmla="*/ 1574007 w 1607442"/>
                <a:gd name="connsiteY15" fmla="*/ 183357 h 1121569"/>
                <a:gd name="connsiteX16" fmla="*/ 1597819 w 1607442"/>
                <a:gd name="connsiteY16" fmla="*/ 211932 h 1121569"/>
                <a:gd name="connsiteX17" fmla="*/ 1604963 w 1607442"/>
                <a:gd name="connsiteY17" fmla="*/ 233363 h 1121569"/>
                <a:gd name="connsiteX18" fmla="*/ 1607344 w 1607442"/>
                <a:gd name="connsiteY18" fmla="*/ 254794 h 1121569"/>
                <a:gd name="connsiteX19" fmla="*/ 1600200 w 1607442"/>
                <a:gd name="connsiteY19" fmla="*/ 295275 h 1121569"/>
                <a:gd name="connsiteX20" fmla="*/ 1583532 w 1607442"/>
                <a:gd name="connsiteY20" fmla="*/ 323850 h 1121569"/>
                <a:gd name="connsiteX21" fmla="*/ 1557338 w 1607442"/>
                <a:gd name="connsiteY21" fmla="*/ 357188 h 1121569"/>
                <a:gd name="connsiteX22" fmla="*/ 1528763 w 1607442"/>
                <a:gd name="connsiteY22" fmla="*/ 385763 h 1121569"/>
                <a:gd name="connsiteX23" fmla="*/ 1478757 w 1607442"/>
                <a:gd name="connsiteY23" fmla="*/ 626269 h 1121569"/>
                <a:gd name="connsiteX24" fmla="*/ 1378715 w 1607442"/>
                <a:gd name="connsiteY24" fmla="*/ 1069975 h 1121569"/>
                <a:gd name="connsiteX25" fmla="*/ 1188244 w 1607442"/>
                <a:gd name="connsiteY25" fmla="*/ 1121569 h 1121569"/>
                <a:gd name="connsiteX26" fmla="*/ 1195257 w 1607442"/>
                <a:gd name="connsiteY26" fmla="*/ 1053306 h 1121569"/>
                <a:gd name="connsiteX27" fmla="*/ 1212057 w 1607442"/>
                <a:gd name="connsiteY27" fmla="*/ 850107 h 1121569"/>
                <a:gd name="connsiteX28" fmla="*/ 1250157 w 1607442"/>
                <a:gd name="connsiteY28" fmla="*/ 469107 h 1121569"/>
                <a:gd name="connsiteX29" fmla="*/ 1262063 w 1607442"/>
                <a:gd name="connsiteY29" fmla="*/ 321469 h 1121569"/>
                <a:gd name="connsiteX30" fmla="*/ 1257300 w 1607442"/>
                <a:gd name="connsiteY30" fmla="*/ 288132 h 1121569"/>
                <a:gd name="connsiteX31" fmla="*/ 1247775 w 1607442"/>
                <a:gd name="connsiteY31" fmla="*/ 269082 h 1121569"/>
                <a:gd name="connsiteX32" fmla="*/ 1228725 w 1607442"/>
                <a:gd name="connsiteY32" fmla="*/ 254794 h 1121569"/>
                <a:gd name="connsiteX33" fmla="*/ 1190625 w 1607442"/>
                <a:gd name="connsiteY33" fmla="*/ 250032 h 1121569"/>
                <a:gd name="connsiteX34" fmla="*/ 1119188 w 1607442"/>
                <a:gd name="connsiteY34" fmla="*/ 266700 h 1121569"/>
                <a:gd name="connsiteX35" fmla="*/ 733425 w 1607442"/>
                <a:gd name="connsiteY35" fmla="*/ 357188 h 1121569"/>
                <a:gd name="connsiteX36" fmla="*/ 478632 w 1607442"/>
                <a:gd name="connsiteY36" fmla="*/ 414338 h 1121569"/>
                <a:gd name="connsiteX0" fmla="*/ 478632 w 1607442"/>
                <a:gd name="connsiteY0" fmla="*/ 414338 h 1069975"/>
                <a:gd name="connsiteX1" fmla="*/ 104775 w 1607442"/>
                <a:gd name="connsiteY1" fmla="*/ 490538 h 1069975"/>
                <a:gd name="connsiteX2" fmla="*/ 0 w 1607442"/>
                <a:gd name="connsiteY2" fmla="*/ 316707 h 1069975"/>
                <a:gd name="connsiteX3" fmla="*/ 254794 w 1607442"/>
                <a:gd name="connsiteY3" fmla="*/ 276225 h 1069975"/>
                <a:gd name="connsiteX4" fmla="*/ 592932 w 1607442"/>
                <a:gd name="connsiteY4" fmla="*/ 207169 h 1069975"/>
                <a:gd name="connsiteX5" fmla="*/ 828675 w 1607442"/>
                <a:gd name="connsiteY5" fmla="*/ 161925 h 1069975"/>
                <a:gd name="connsiteX6" fmla="*/ 1176338 w 1607442"/>
                <a:gd name="connsiteY6" fmla="*/ 73819 h 1069975"/>
                <a:gd name="connsiteX7" fmla="*/ 1195388 w 1607442"/>
                <a:gd name="connsiteY7" fmla="*/ 52388 h 1069975"/>
                <a:gd name="connsiteX8" fmla="*/ 1219200 w 1607442"/>
                <a:gd name="connsiteY8" fmla="*/ 30957 h 1069975"/>
                <a:gd name="connsiteX9" fmla="*/ 1254919 w 1607442"/>
                <a:gd name="connsiteY9" fmla="*/ 9525 h 1069975"/>
                <a:gd name="connsiteX10" fmla="*/ 1297782 w 1607442"/>
                <a:gd name="connsiteY10" fmla="*/ 0 h 1069975"/>
                <a:gd name="connsiteX11" fmla="*/ 1328738 w 1607442"/>
                <a:gd name="connsiteY11" fmla="*/ 4763 h 1069975"/>
                <a:gd name="connsiteX12" fmla="*/ 1362075 w 1607442"/>
                <a:gd name="connsiteY12" fmla="*/ 23813 h 1069975"/>
                <a:gd name="connsiteX13" fmla="*/ 1445419 w 1607442"/>
                <a:gd name="connsiteY13" fmla="*/ 85725 h 1069975"/>
                <a:gd name="connsiteX14" fmla="*/ 1535907 w 1607442"/>
                <a:gd name="connsiteY14" fmla="*/ 152400 h 1069975"/>
                <a:gd name="connsiteX15" fmla="*/ 1574007 w 1607442"/>
                <a:gd name="connsiteY15" fmla="*/ 183357 h 1069975"/>
                <a:gd name="connsiteX16" fmla="*/ 1597819 w 1607442"/>
                <a:gd name="connsiteY16" fmla="*/ 211932 h 1069975"/>
                <a:gd name="connsiteX17" fmla="*/ 1604963 w 1607442"/>
                <a:gd name="connsiteY17" fmla="*/ 233363 h 1069975"/>
                <a:gd name="connsiteX18" fmla="*/ 1607344 w 1607442"/>
                <a:gd name="connsiteY18" fmla="*/ 254794 h 1069975"/>
                <a:gd name="connsiteX19" fmla="*/ 1600200 w 1607442"/>
                <a:gd name="connsiteY19" fmla="*/ 295275 h 1069975"/>
                <a:gd name="connsiteX20" fmla="*/ 1583532 w 1607442"/>
                <a:gd name="connsiteY20" fmla="*/ 323850 h 1069975"/>
                <a:gd name="connsiteX21" fmla="*/ 1557338 w 1607442"/>
                <a:gd name="connsiteY21" fmla="*/ 357188 h 1069975"/>
                <a:gd name="connsiteX22" fmla="*/ 1528763 w 1607442"/>
                <a:gd name="connsiteY22" fmla="*/ 385763 h 1069975"/>
                <a:gd name="connsiteX23" fmla="*/ 1478757 w 1607442"/>
                <a:gd name="connsiteY23" fmla="*/ 626269 h 1069975"/>
                <a:gd name="connsiteX24" fmla="*/ 1378715 w 1607442"/>
                <a:gd name="connsiteY24" fmla="*/ 1069975 h 1069975"/>
                <a:gd name="connsiteX25" fmla="*/ 1195257 w 1607442"/>
                <a:gd name="connsiteY25" fmla="*/ 1053306 h 1069975"/>
                <a:gd name="connsiteX26" fmla="*/ 1212057 w 1607442"/>
                <a:gd name="connsiteY26" fmla="*/ 850107 h 1069975"/>
                <a:gd name="connsiteX27" fmla="*/ 1250157 w 1607442"/>
                <a:gd name="connsiteY27" fmla="*/ 469107 h 1069975"/>
                <a:gd name="connsiteX28" fmla="*/ 1262063 w 1607442"/>
                <a:gd name="connsiteY28" fmla="*/ 321469 h 1069975"/>
                <a:gd name="connsiteX29" fmla="*/ 1257300 w 1607442"/>
                <a:gd name="connsiteY29" fmla="*/ 288132 h 1069975"/>
                <a:gd name="connsiteX30" fmla="*/ 1247775 w 1607442"/>
                <a:gd name="connsiteY30" fmla="*/ 269082 h 1069975"/>
                <a:gd name="connsiteX31" fmla="*/ 1228725 w 1607442"/>
                <a:gd name="connsiteY31" fmla="*/ 254794 h 1069975"/>
                <a:gd name="connsiteX32" fmla="*/ 1190625 w 1607442"/>
                <a:gd name="connsiteY32" fmla="*/ 250032 h 1069975"/>
                <a:gd name="connsiteX33" fmla="*/ 1119188 w 1607442"/>
                <a:gd name="connsiteY33" fmla="*/ 266700 h 1069975"/>
                <a:gd name="connsiteX34" fmla="*/ 733425 w 1607442"/>
                <a:gd name="connsiteY34" fmla="*/ 357188 h 1069975"/>
                <a:gd name="connsiteX35" fmla="*/ 478632 w 1607442"/>
                <a:gd name="connsiteY35" fmla="*/ 414338 h 106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7442" h="1069975">
                  <a:moveTo>
                    <a:pt x="478632" y="414338"/>
                  </a:moveTo>
                  <a:lnTo>
                    <a:pt x="104775" y="490538"/>
                  </a:lnTo>
                  <a:lnTo>
                    <a:pt x="0" y="316707"/>
                  </a:lnTo>
                  <a:lnTo>
                    <a:pt x="254794" y="276225"/>
                  </a:lnTo>
                  <a:lnTo>
                    <a:pt x="592932" y="207169"/>
                  </a:lnTo>
                  <a:lnTo>
                    <a:pt x="828675" y="161925"/>
                  </a:lnTo>
                  <a:lnTo>
                    <a:pt x="1176338" y="73819"/>
                  </a:lnTo>
                  <a:lnTo>
                    <a:pt x="1195388" y="52388"/>
                  </a:lnTo>
                  <a:lnTo>
                    <a:pt x="1219200" y="30957"/>
                  </a:lnTo>
                  <a:lnTo>
                    <a:pt x="1254919" y="9525"/>
                  </a:lnTo>
                  <a:lnTo>
                    <a:pt x="1297782" y="0"/>
                  </a:lnTo>
                  <a:lnTo>
                    <a:pt x="1328738" y="4763"/>
                  </a:lnTo>
                  <a:lnTo>
                    <a:pt x="1362075" y="23813"/>
                  </a:lnTo>
                  <a:lnTo>
                    <a:pt x="1445419" y="85725"/>
                  </a:lnTo>
                  <a:lnTo>
                    <a:pt x="1535907" y="152400"/>
                  </a:lnTo>
                  <a:lnTo>
                    <a:pt x="1574007" y="183357"/>
                  </a:lnTo>
                  <a:lnTo>
                    <a:pt x="1597819" y="211932"/>
                  </a:lnTo>
                  <a:lnTo>
                    <a:pt x="1604963" y="233363"/>
                  </a:lnTo>
                  <a:cubicBezTo>
                    <a:pt x="1607442" y="253201"/>
                    <a:pt x="1607344" y="246014"/>
                    <a:pt x="1607344" y="254794"/>
                  </a:cubicBezTo>
                  <a:lnTo>
                    <a:pt x="1600200" y="295275"/>
                  </a:lnTo>
                  <a:lnTo>
                    <a:pt x="1583532" y="323850"/>
                  </a:lnTo>
                  <a:lnTo>
                    <a:pt x="1557338" y="357188"/>
                  </a:lnTo>
                  <a:lnTo>
                    <a:pt x="1528763" y="385763"/>
                  </a:lnTo>
                  <a:lnTo>
                    <a:pt x="1478757" y="626269"/>
                  </a:lnTo>
                  <a:lnTo>
                    <a:pt x="1378715" y="1069975"/>
                  </a:lnTo>
                  <a:lnTo>
                    <a:pt x="1195257" y="1053306"/>
                  </a:lnTo>
                  <a:lnTo>
                    <a:pt x="1212057" y="850107"/>
                  </a:lnTo>
                  <a:lnTo>
                    <a:pt x="1250157" y="469107"/>
                  </a:lnTo>
                  <a:lnTo>
                    <a:pt x="1262063" y="321469"/>
                  </a:lnTo>
                  <a:lnTo>
                    <a:pt x="1257300" y="288132"/>
                  </a:lnTo>
                  <a:lnTo>
                    <a:pt x="1247775" y="269082"/>
                  </a:lnTo>
                  <a:lnTo>
                    <a:pt x="1228725" y="254794"/>
                  </a:lnTo>
                  <a:lnTo>
                    <a:pt x="1190625" y="250032"/>
                  </a:lnTo>
                  <a:lnTo>
                    <a:pt x="1119188" y="266700"/>
                  </a:lnTo>
                  <a:lnTo>
                    <a:pt x="733425" y="357188"/>
                  </a:lnTo>
                  <a:lnTo>
                    <a:pt x="47863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B2B7430-3CCC-7941-9A03-5704A2670812}"/>
                </a:ext>
              </a:extLst>
            </p:cNvPr>
            <p:cNvSpPr/>
            <p:nvPr/>
          </p:nvSpPr>
          <p:spPr>
            <a:xfrm>
              <a:off x="3398838" y="4964113"/>
              <a:ext cx="1230312" cy="381000"/>
            </a:xfrm>
            <a:custGeom>
              <a:avLst/>
              <a:gdLst>
                <a:gd name="connsiteX0" fmla="*/ 433387 w 1231106"/>
                <a:gd name="connsiteY0" fmla="*/ 297657 h 381000"/>
                <a:gd name="connsiteX1" fmla="*/ 33337 w 1231106"/>
                <a:gd name="connsiteY1" fmla="*/ 381000 h 381000"/>
                <a:gd name="connsiteX2" fmla="*/ 0 w 1231106"/>
                <a:gd name="connsiteY2" fmla="*/ 240507 h 381000"/>
                <a:gd name="connsiteX3" fmla="*/ 328612 w 1231106"/>
                <a:gd name="connsiteY3" fmla="*/ 161925 h 381000"/>
                <a:gd name="connsiteX4" fmla="*/ 585787 w 1231106"/>
                <a:gd name="connsiteY4" fmla="*/ 92869 h 381000"/>
                <a:gd name="connsiteX5" fmla="*/ 828675 w 1231106"/>
                <a:gd name="connsiteY5" fmla="*/ 38100 h 381000"/>
                <a:gd name="connsiteX6" fmla="*/ 1002506 w 1231106"/>
                <a:gd name="connsiteY6" fmla="*/ 0 h 381000"/>
                <a:gd name="connsiteX7" fmla="*/ 1181100 w 1231106"/>
                <a:gd name="connsiteY7" fmla="*/ 4763 h 381000"/>
                <a:gd name="connsiteX8" fmla="*/ 1212056 w 1231106"/>
                <a:gd name="connsiteY8" fmla="*/ 69057 h 381000"/>
                <a:gd name="connsiteX9" fmla="*/ 1228725 w 1231106"/>
                <a:gd name="connsiteY9" fmla="*/ 111919 h 381000"/>
                <a:gd name="connsiteX10" fmla="*/ 1231106 w 1231106"/>
                <a:gd name="connsiteY10" fmla="*/ 133350 h 381000"/>
                <a:gd name="connsiteX11" fmla="*/ 1226344 w 1231106"/>
                <a:gd name="connsiteY11" fmla="*/ 164307 h 381000"/>
                <a:gd name="connsiteX12" fmla="*/ 1212056 w 1231106"/>
                <a:gd name="connsiteY12" fmla="*/ 188119 h 381000"/>
                <a:gd name="connsiteX13" fmla="*/ 1183481 w 1231106"/>
                <a:gd name="connsiteY13" fmla="*/ 207169 h 381000"/>
                <a:gd name="connsiteX14" fmla="*/ 1147762 w 1231106"/>
                <a:gd name="connsiteY14" fmla="*/ 216694 h 381000"/>
                <a:gd name="connsiteX15" fmla="*/ 1073944 w 1231106"/>
                <a:gd name="connsiteY15" fmla="*/ 223838 h 381000"/>
                <a:gd name="connsiteX16" fmla="*/ 959644 w 1231106"/>
                <a:gd name="connsiteY16" fmla="*/ 230982 h 381000"/>
                <a:gd name="connsiteX17" fmla="*/ 804862 w 1231106"/>
                <a:gd name="connsiteY17" fmla="*/ 242888 h 381000"/>
                <a:gd name="connsiteX18" fmla="*/ 433387 w 1231106"/>
                <a:gd name="connsiteY18" fmla="*/ 2976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106" h="381000">
                  <a:moveTo>
                    <a:pt x="433387" y="297657"/>
                  </a:moveTo>
                  <a:lnTo>
                    <a:pt x="33337" y="381000"/>
                  </a:lnTo>
                  <a:lnTo>
                    <a:pt x="0" y="240507"/>
                  </a:lnTo>
                  <a:lnTo>
                    <a:pt x="328612" y="161925"/>
                  </a:lnTo>
                  <a:lnTo>
                    <a:pt x="585787" y="92869"/>
                  </a:lnTo>
                  <a:lnTo>
                    <a:pt x="828675" y="38100"/>
                  </a:lnTo>
                  <a:lnTo>
                    <a:pt x="1002506" y="0"/>
                  </a:lnTo>
                  <a:lnTo>
                    <a:pt x="1181100" y="4763"/>
                  </a:lnTo>
                  <a:lnTo>
                    <a:pt x="1212056" y="69057"/>
                  </a:lnTo>
                  <a:lnTo>
                    <a:pt x="1228725" y="111919"/>
                  </a:lnTo>
                  <a:lnTo>
                    <a:pt x="1231106" y="133350"/>
                  </a:lnTo>
                  <a:lnTo>
                    <a:pt x="1226344" y="164307"/>
                  </a:lnTo>
                  <a:lnTo>
                    <a:pt x="1212056" y="188119"/>
                  </a:lnTo>
                  <a:lnTo>
                    <a:pt x="1183481" y="207169"/>
                  </a:lnTo>
                  <a:lnTo>
                    <a:pt x="1147762" y="216694"/>
                  </a:lnTo>
                  <a:lnTo>
                    <a:pt x="1073944" y="223838"/>
                  </a:lnTo>
                  <a:lnTo>
                    <a:pt x="959644" y="230982"/>
                  </a:lnTo>
                  <a:lnTo>
                    <a:pt x="804862" y="242888"/>
                  </a:lnTo>
                  <a:lnTo>
                    <a:pt x="433387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855B610-8574-934E-9171-53003F409B43}"/>
                </a:ext>
              </a:extLst>
            </p:cNvPr>
            <p:cNvSpPr/>
            <p:nvPr/>
          </p:nvSpPr>
          <p:spPr>
            <a:xfrm>
              <a:off x="4867275" y="2152650"/>
              <a:ext cx="1909763" cy="452438"/>
            </a:xfrm>
            <a:custGeom>
              <a:avLst/>
              <a:gdLst>
                <a:gd name="connsiteX0" fmla="*/ 1057275 w 1909972"/>
                <a:gd name="connsiteY0" fmla="*/ 304800 h 452438"/>
                <a:gd name="connsiteX1" fmla="*/ 664369 w 1909972"/>
                <a:gd name="connsiteY1" fmla="*/ 383381 h 452438"/>
                <a:gd name="connsiteX2" fmla="*/ 302419 w 1909972"/>
                <a:gd name="connsiteY2" fmla="*/ 452438 h 452438"/>
                <a:gd name="connsiteX3" fmla="*/ 276225 w 1909972"/>
                <a:gd name="connsiteY3" fmla="*/ 450056 h 452438"/>
                <a:gd name="connsiteX4" fmla="*/ 247650 w 1909972"/>
                <a:gd name="connsiteY4" fmla="*/ 442913 h 452438"/>
                <a:gd name="connsiteX5" fmla="*/ 221456 w 1909972"/>
                <a:gd name="connsiteY5" fmla="*/ 431006 h 452438"/>
                <a:gd name="connsiteX6" fmla="*/ 190500 w 1909972"/>
                <a:gd name="connsiteY6" fmla="*/ 409575 h 452438"/>
                <a:gd name="connsiteX7" fmla="*/ 138113 w 1909972"/>
                <a:gd name="connsiteY7" fmla="*/ 359569 h 452438"/>
                <a:gd name="connsiteX8" fmla="*/ 95250 w 1909972"/>
                <a:gd name="connsiteY8" fmla="*/ 311944 h 452438"/>
                <a:gd name="connsiteX9" fmla="*/ 57150 w 1909972"/>
                <a:gd name="connsiteY9" fmla="*/ 261938 h 452438"/>
                <a:gd name="connsiteX10" fmla="*/ 21431 w 1909972"/>
                <a:gd name="connsiteY10" fmla="*/ 204788 h 452438"/>
                <a:gd name="connsiteX11" fmla="*/ 0 w 1909972"/>
                <a:gd name="connsiteY11" fmla="*/ 166688 h 452438"/>
                <a:gd name="connsiteX12" fmla="*/ 0 w 1909972"/>
                <a:gd name="connsiteY12" fmla="*/ 145256 h 452438"/>
                <a:gd name="connsiteX13" fmla="*/ 4763 w 1909972"/>
                <a:gd name="connsiteY13" fmla="*/ 130969 h 452438"/>
                <a:gd name="connsiteX14" fmla="*/ 14288 w 1909972"/>
                <a:gd name="connsiteY14" fmla="*/ 121444 h 452438"/>
                <a:gd name="connsiteX15" fmla="*/ 35719 w 1909972"/>
                <a:gd name="connsiteY15" fmla="*/ 123825 h 452438"/>
                <a:gd name="connsiteX16" fmla="*/ 61913 w 1909972"/>
                <a:gd name="connsiteY16" fmla="*/ 140494 h 452438"/>
                <a:gd name="connsiteX17" fmla="*/ 133350 w 1909972"/>
                <a:gd name="connsiteY17" fmla="*/ 195263 h 452438"/>
                <a:gd name="connsiteX18" fmla="*/ 192881 w 1909972"/>
                <a:gd name="connsiteY18" fmla="*/ 230981 h 452438"/>
                <a:gd name="connsiteX19" fmla="*/ 245269 w 1909972"/>
                <a:gd name="connsiteY19" fmla="*/ 257175 h 452438"/>
                <a:gd name="connsiteX20" fmla="*/ 290513 w 1909972"/>
                <a:gd name="connsiteY20" fmla="*/ 271463 h 452438"/>
                <a:gd name="connsiteX21" fmla="*/ 345281 w 1909972"/>
                <a:gd name="connsiteY21" fmla="*/ 266700 h 452438"/>
                <a:gd name="connsiteX22" fmla="*/ 559594 w 1909972"/>
                <a:gd name="connsiteY22" fmla="*/ 230981 h 452438"/>
                <a:gd name="connsiteX23" fmla="*/ 835819 w 1909972"/>
                <a:gd name="connsiteY23" fmla="*/ 183356 h 452438"/>
                <a:gd name="connsiteX24" fmla="*/ 1033463 w 1909972"/>
                <a:gd name="connsiteY24" fmla="*/ 135731 h 452438"/>
                <a:gd name="connsiteX25" fmla="*/ 1419225 w 1909972"/>
                <a:gd name="connsiteY25" fmla="*/ 71438 h 452438"/>
                <a:gd name="connsiteX26" fmla="*/ 1485900 w 1909972"/>
                <a:gd name="connsiteY26" fmla="*/ 42863 h 452438"/>
                <a:gd name="connsiteX27" fmla="*/ 1576388 w 1909972"/>
                <a:gd name="connsiteY27" fmla="*/ 0 h 452438"/>
                <a:gd name="connsiteX28" fmla="*/ 1631156 w 1909972"/>
                <a:gd name="connsiteY28" fmla="*/ 14288 h 452438"/>
                <a:gd name="connsiteX29" fmla="*/ 1733550 w 1909972"/>
                <a:gd name="connsiteY29" fmla="*/ 47625 h 452438"/>
                <a:gd name="connsiteX30" fmla="*/ 1793081 w 1909972"/>
                <a:gd name="connsiteY30" fmla="*/ 69056 h 452438"/>
                <a:gd name="connsiteX31" fmla="*/ 1843088 w 1909972"/>
                <a:gd name="connsiteY31" fmla="*/ 83344 h 452438"/>
                <a:gd name="connsiteX32" fmla="*/ 1871663 w 1909972"/>
                <a:gd name="connsiteY32" fmla="*/ 97631 h 452438"/>
                <a:gd name="connsiteX33" fmla="*/ 1890713 w 1909972"/>
                <a:gd name="connsiteY33" fmla="*/ 111919 h 452438"/>
                <a:gd name="connsiteX34" fmla="*/ 1902619 w 1909972"/>
                <a:gd name="connsiteY34" fmla="*/ 130969 h 452438"/>
                <a:gd name="connsiteX35" fmla="*/ 1909763 w 1909972"/>
                <a:gd name="connsiteY35" fmla="*/ 159544 h 452438"/>
                <a:gd name="connsiteX36" fmla="*/ 1905000 w 1909972"/>
                <a:gd name="connsiteY36" fmla="*/ 185738 h 452438"/>
                <a:gd name="connsiteX37" fmla="*/ 1897856 w 1909972"/>
                <a:gd name="connsiteY37" fmla="*/ 209550 h 452438"/>
                <a:gd name="connsiteX38" fmla="*/ 1885950 w 1909972"/>
                <a:gd name="connsiteY38" fmla="*/ 219075 h 452438"/>
                <a:gd name="connsiteX39" fmla="*/ 1869281 w 1909972"/>
                <a:gd name="connsiteY39" fmla="*/ 228600 h 452438"/>
                <a:gd name="connsiteX40" fmla="*/ 1824038 w 1909972"/>
                <a:gd name="connsiteY40" fmla="*/ 230981 h 452438"/>
                <a:gd name="connsiteX41" fmla="*/ 1716881 w 1909972"/>
                <a:gd name="connsiteY41" fmla="*/ 223838 h 452438"/>
                <a:gd name="connsiteX42" fmla="*/ 1612106 w 1909972"/>
                <a:gd name="connsiteY42" fmla="*/ 230981 h 452438"/>
                <a:gd name="connsiteX43" fmla="*/ 1454944 w 1909972"/>
                <a:gd name="connsiteY43" fmla="*/ 242888 h 452438"/>
                <a:gd name="connsiteX44" fmla="*/ 1266825 w 1909972"/>
                <a:gd name="connsiteY44" fmla="*/ 271463 h 452438"/>
                <a:gd name="connsiteX45" fmla="*/ 1057275 w 1909972"/>
                <a:gd name="connsiteY45" fmla="*/ 30480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972" h="452438">
                  <a:moveTo>
                    <a:pt x="1057275" y="304800"/>
                  </a:moveTo>
                  <a:lnTo>
                    <a:pt x="664369" y="383381"/>
                  </a:lnTo>
                  <a:lnTo>
                    <a:pt x="302419" y="452438"/>
                  </a:lnTo>
                  <a:lnTo>
                    <a:pt x="276225" y="450056"/>
                  </a:lnTo>
                  <a:lnTo>
                    <a:pt x="247650" y="442913"/>
                  </a:lnTo>
                  <a:lnTo>
                    <a:pt x="221456" y="431006"/>
                  </a:lnTo>
                  <a:lnTo>
                    <a:pt x="190500" y="409575"/>
                  </a:lnTo>
                  <a:lnTo>
                    <a:pt x="138113" y="359569"/>
                  </a:lnTo>
                  <a:lnTo>
                    <a:pt x="95250" y="311944"/>
                  </a:lnTo>
                  <a:lnTo>
                    <a:pt x="57150" y="261938"/>
                  </a:lnTo>
                  <a:lnTo>
                    <a:pt x="21431" y="204788"/>
                  </a:lnTo>
                  <a:lnTo>
                    <a:pt x="0" y="166688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14288" y="121444"/>
                  </a:lnTo>
                  <a:lnTo>
                    <a:pt x="35719" y="123825"/>
                  </a:lnTo>
                  <a:lnTo>
                    <a:pt x="61913" y="140494"/>
                  </a:lnTo>
                  <a:lnTo>
                    <a:pt x="133350" y="195263"/>
                  </a:lnTo>
                  <a:lnTo>
                    <a:pt x="192881" y="230981"/>
                  </a:lnTo>
                  <a:lnTo>
                    <a:pt x="245269" y="257175"/>
                  </a:lnTo>
                  <a:lnTo>
                    <a:pt x="290513" y="271463"/>
                  </a:lnTo>
                  <a:lnTo>
                    <a:pt x="345281" y="266700"/>
                  </a:lnTo>
                  <a:lnTo>
                    <a:pt x="559594" y="230981"/>
                  </a:lnTo>
                  <a:lnTo>
                    <a:pt x="835819" y="183356"/>
                  </a:lnTo>
                  <a:lnTo>
                    <a:pt x="1033463" y="135731"/>
                  </a:lnTo>
                  <a:lnTo>
                    <a:pt x="1419225" y="71438"/>
                  </a:lnTo>
                  <a:lnTo>
                    <a:pt x="1485900" y="42863"/>
                  </a:lnTo>
                  <a:lnTo>
                    <a:pt x="1576388" y="0"/>
                  </a:lnTo>
                  <a:lnTo>
                    <a:pt x="1631156" y="14288"/>
                  </a:lnTo>
                  <a:lnTo>
                    <a:pt x="1733550" y="47625"/>
                  </a:lnTo>
                  <a:lnTo>
                    <a:pt x="1793081" y="69056"/>
                  </a:lnTo>
                  <a:lnTo>
                    <a:pt x="1843088" y="83344"/>
                  </a:lnTo>
                  <a:lnTo>
                    <a:pt x="1871663" y="97631"/>
                  </a:lnTo>
                  <a:lnTo>
                    <a:pt x="1890713" y="111919"/>
                  </a:lnTo>
                  <a:cubicBezTo>
                    <a:pt x="1903080" y="129234"/>
                    <a:pt x="1902619" y="121760"/>
                    <a:pt x="1902619" y="130969"/>
                  </a:cubicBezTo>
                  <a:cubicBezTo>
                    <a:pt x="1909972" y="157929"/>
                    <a:pt x="1909763" y="148113"/>
                    <a:pt x="1909763" y="159544"/>
                  </a:cubicBezTo>
                  <a:lnTo>
                    <a:pt x="1905000" y="185738"/>
                  </a:lnTo>
                  <a:lnTo>
                    <a:pt x="1897856" y="209550"/>
                  </a:lnTo>
                  <a:lnTo>
                    <a:pt x="1885950" y="219075"/>
                  </a:lnTo>
                  <a:lnTo>
                    <a:pt x="1869281" y="228600"/>
                  </a:lnTo>
                  <a:lnTo>
                    <a:pt x="1824038" y="230981"/>
                  </a:lnTo>
                  <a:lnTo>
                    <a:pt x="1716881" y="223838"/>
                  </a:lnTo>
                  <a:lnTo>
                    <a:pt x="1612106" y="230981"/>
                  </a:lnTo>
                  <a:lnTo>
                    <a:pt x="1454944" y="242888"/>
                  </a:lnTo>
                  <a:lnTo>
                    <a:pt x="1266825" y="271463"/>
                  </a:lnTo>
                  <a:lnTo>
                    <a:pt x="10572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F8A1385-218E-CE4F-B846-4F82A2955D93}"/>
                </a:ext>
              </a:extLst>
            </p:cNvPr>
            <p:cNvSpPr/>
            <p:nvPr/>
          </p:nvSpPr>
          <p:spPr>
            <a:xfrm>
              <a:off x="5137150" y="2638425"/>
              <a:ext cx="387350" cy="715963"/>
            </a:xfrm>
            <a:custGeom>
              <a:avLst/>
              <a:gdLst>
                <a:gd name="connsiteX0" fmla="*/ 142875 w 388144"/>
                <a:gd name="connsiteY0" fmla="*/ 500063 h 716756"/>
                <a:gd name="connsiteX1" fmla="*/ 104775 w 388144"/>
                <a:gd name="connsiteY1" fmla="*/ 388144 h 716756"/>
                <a:gd name="connsiteX2" fmla="*/ 73819 w 388144"/>
                <a:gd name="connsiteY2" fmla="*/ 290513 h 716756"/>
                <a:gd name="connsiteX3" fmla="*/ 40482 w 388144"/>
                <a:gd name="connsiteY3" fmla="*/ 173831 h 716756"/>
                <a:gd name="connsiteX4" fmla="*/ 7144 w 388144"/>
                <a:gd name="connsiteY4" fmla="*/ 57150 h 716756"/>
                <a:gd name="connsiteX5" fmla="*/ 0 w 388144"/>
                <a:gd name="connsiteY5" fmla="*/ 21431 h 716756"/>
                <a:gd name="connsiteX6" fmla="*/ 4763 w 388144"/>
                <a:gd name="connsiteY6" fmla="*/ 2381 h 716756"/>
                <a:gd name="connsiteX7" fmla="*/ 19050 w 388144"/>
                <a:gd name="connsiteY7" fmla="*/ 0 h 716756"/>
                <a:gd name="connsiteX8" fmla="*/ 38100 w 388144"/>
                <a:gd name="connsiteY8" fmla="*/ 7144 h 716756"/>
                <a:gd name="connsiteX9" fmla="*/ 85725 w 388144"/>
                <a:gd name="connsiteY9" fmla="*/ 57150 h 716756"/>
                <a:gd name="connsiteX10" fmla="*/ 180975 w 388144"/>
                <a:gd name="connsiteY10" fmla="*/ 154781 h 716756"/>
                <a:gd name="connsiteX11" fmla="*/ 283369 w 388144"/>
                <a:gd name="connsiteY11" fmla="*/ 259556 h 716756"/>
                <a:gd name="connsiteX12" fmla="*/ 369094 w 388144"/>
                <a:gd name="connsiteY12" fmla="*/ 345281 h 716756"/>
                <a:gd name="connsiteX13" fmla="*/ 383382 w 388144"/>
                <a:gd name="connsiteY13" fmla="*/ 423863 h 716756"/>
                <a:gd name="connsiteX14" fmla="*/ 388144 w 388144"/>
                <a:gd name="connsiteY14" fmla="*/ 526256 h 716756"/>
                <a:gd name="connsiteX15" fmla="*/ 388144 w 388144"/>
                <a:gd name="connsiteY15" fmla="*/ 590550 h 716756"/>
                <a:gd name="connsiteX16" fmla="*/ 383382 w 388144"/>
                <a:gd name="connsiteY16" fmla="*/ 628650 h 716756"/>
                <a:gd name="connsiteX17" fmla="*/ 373857 w 388144"/>
                <a:gd name="connsiteY17" fmla="*/ 664369 h 716756"/>
                <a:gd name="connsiteX18" fmla="*/ 359569 w 388144"/>
                <a:gd name="connsiteY18" fmla="*/ 692944 h 716756"/>
                <a:gd name="connsiteX19" fmla="*/ 345282 w 388144"/>
                <a:gd name="connsiteY19" fmla="*/ 707231 h 716756"/>
                <a:gd name="connsiteX20" fmla="*/ 321469 w 388144"/>
                <a:gd name="connsiteY20" fmla="*/ 714375 h 716756"/>
                <a:gd name="connsiteX21" fmla="*/ 292894 w 388144"/>
                <a:gd name="connsiteY21" fmla="*/ 716756 h 716756"/>
                <a:gd name="connsiteX22" fmla="*/ 266700 w 388144"/>
                <a:gd name="connsiteY22" fmla="*/ 707231 h 716756"/>
                <a:gd name="connsiteX23" fmla="*/ 247650 w 388144"/>
                <a:gd name="connsiteY23" fmla="*/ 692944 h 716756"/>
                <a:gd name="connsiteX24" fmla="*/ 228600 w 388144"/>
                <a:gd name="connsiteY24" fmla="*/ 678656 h 716756"/>
                <a:gd name="connsiteX25" fmla="*/ 207169 w 388144"/>
                <a:gd name="connsiteY25" fmla="*/ 650081 h 716756"/>
                <a:gd name="connsiteX26" fmla="*/ 188119 w 388144"/>
                <a:gd name="connsiteY26" fmla="*/ 614363 h 716756"/>
                <a:gd name="connsiteX27" fmla="*/ 142875 w 388144"/>
                <a:gd name="connsiteY27" fmla="*/ 500063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8144" h="716756">
                  <a:moveTo>
                    <a:pt x="142875" y="500063"/>
                  </a:moveTo>
                  <a:lnTo>
                    <a:pt x="104775" y="388144"/>
                  </a:lnTo>
                  <a:lnTo>
                    <a:pt x="73819" y="290513"/>
                  </a:lnTo>
                  <a:lnTo>
                    <a:pt x="40482" y="173831"/>
                  </a:lnTo>
                  <a:lnTo>
                    <a:pt x="7144" y="57150"/>
                  </a:lnTo>
                  <a:lnTo>
                    <a:pt x="0" y="21431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38100" y="7144"/>
                  </a:lnTo>
                  <a:lnTo>
                    <a:pt x="85725" y="57150"/>
                  </a:lnTo>
                  <a:lnTo>
                    <a:pt x="180975" y="154781"/>
                  </a:lnTo>
                  <a:lnTo>
                    <a:pt x="283369" y="259556"/>
                  </a:lnTo>
                  <a:lnTo>
                    <a:pt x="369094" y="345281"/>
                  </a:lnTo>
                  <a:lnTo>
                    <a:pt x="383382" y="423863"/>
                  </a:lnTo>
                  <a:lnTo>
                    <a:pt x="388144" y="526256"/>
                  </a:lnTo>
                  <a:lnTo>
                    <a:pt x="388144" y="590550"/>
                  </a:lnTo>
                  <a:lnTo>
                    <a:pt x="383382" y="628650"/>
                  </a:lnTo>
                  <a:lnTo>
                    <a:pt x="373857" y="664369"/>
                  </a:lnTo>
                  <a:lnTo>
                    <a:pt x="359569" y="692944"/>
                  </a:lnTo>
                  <a:lnTo>
                    <a:pt x="345282" y="707231"/>
                  </a:lnTo>
                  <a:lnTo>
                    <a:pt x="321469" y="714375"/>
                  </a:lnTo>
                  <a:lnTo>
                    <a:pt x="292894" y="716756"/>
                  </a:lnTo>
                  <a:lnTo>
                    <a:pt x="266700" y="707231"/>
                  </a:lnTo>
                  <a:lnTo>
                    <a:pt x="247650" y="692944"/>
                  </a:lnTo>
                  <a:lnTo>
                    <a:pt x="228600" y="678656"/>
                  </a:lnTo>
                  <a:lnTo>
                    <a:pt x="207169" y="650081"/>
                  </a:lnTo>
                  <a:lnTo>
                    <a:pt x="188119" y="614363"/>
                  </a:lnTo>
                  <a:lnTo>
                    <a:pt x="14287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31F2BBA-83BD-F844-B4A5-677C0DE5CEF4}"/>
                </a:ext>
              </a:extLst>
            </p:cNvPr>
            <p:cNvSpPr/>
            <p:nvPr/>
          </p:nvSpPr>
          <p:spPr>
            <a:xfrm>
              <a:off x="5956300" y="2373313"/>
              <a:ext cx="549275" cy="1057275"/>
            </a:xfrm>
            <a:custGeom>
              <a:avLst/>
              <a:gdLst>
                <a:gd name="connsiteX0" fmla="*/ 264319 w 550069"/>
                <a:gd name="connsiteY0" fmla="*/ 740569 h 1057275"/>
                <a:gd name="connsiteX1" fmla="*/ 64294 w 550069"/>
                <a:gd name="connsiteY1" fmla="*/ 1052513 h 1057275"/>
                <a:gd name="connsiteX2" fmla="*/ 0 w 550069"/>
                <a:gd name="connsiteY2" fmla="*/ 1057275 h 1057275"/>
                <a:gd name="connsiteX3" fmla="*/ 78582 w 550069"/>
                <a:gd name="connsiteY3" fmla="*/ 807244 h 1057275"/>
                <a:gd name="connsiteX4" fmla="*/ 164307 w 550069"/>
                <a:gd name="connsiteY4" fmla="*/ 521494 h 1057275"/>
                <a:gd name="connsiteX5" fmla="*/ 192882 w 550069"/>
                <a:gd name="connsiteY5" fmla="*/ 395288 h 1057275"/>
                <a:gd name="connsiteX6" fmla="*/ 207169 w 550069"/>
                <a:gd name="connsiteY6" fmla="*/ 311944 h 1057275"/>
                <a:gd name="connsiteX7" fmla="*/ 204788 w 550069"/>
                <a:gd name="connsiteY7" fmla="*/ 271463 h 1057275"/>
                <a:gd name="connsiteX8" fmla="*/ 195263 w 550069"/>
                <a:gd name="connsiteY8" fmla="*/ 230982 h 1057275"/>
                <a:gd name="connsiteX9" fmla="*/ 176213 w 550069"/>
                <a:gd name="connsiteY9" fmla="*/ 209550 h 1057275"/>
                <a:gd name="connsiteX10" fmla="*/ 159544 w 550069"/>
                <a:gd name="connsiteY10" fmla="*/ 195263 h 1057275"/>
                <a:gd name="connsiteX11" fmla="*/ 142875 w 550069"/>
                <a:gd name="connsiteY11" fmla="*/ 178594 h 1057275"/>
                <a:gd name="connsiteX12" fmla="*/ 128588 w 550069"/>
                <a:gd name="connsiteY12" fmla="*/ 157163 h 1057275"/>
                <a:gd name="connsiteX13" fmla="*/ 119063 w 550069"/>
                <a:gd name="connsiteY13" fmla="*/ 133350 h 1057275"/>
                <a:gd name="connsiteX14" fmla="*/ 114300 w 550069"/>
                <a:gd name="connsiteY14" fmla="*/ 102394 h 1057275"/>
                <a:gd name="connsiteX15" fmla="*/ 128588 w 550069"/>
                <a:gd name="connsiteY15" fmla="*/ 7144 h 1057275"/>
                <a:gd name="connsiteX16" fmla="*/ 171450 w 550069"/>
                <a:gd name="connsiteY16" fmla="*/ 0 h 1057275"/>
                <a:gd name="connsiteX17" fmla="*/ 216694 w 550069"/>
                <a:gd name="connsiteY17" fmla="*/ 83344 h 1057275"/>
                <a:gd name="connsiteX18" fmla="*/ 238125 w 550069"/>
                <a:gd name="connsiteY18" fmla="*/ 102394 h 1057275"/>
                <a:gd name="connsiteX19" fmla="*/ 271463 w 550069"/>
                <a:gd name="connsiteY19" fmla="*/ 121444 h 1057275"/>
                <a:gd name="connsiteX20" fmla="*/ 330994 w 550069"/>
                <a:gd name="connsiteY20" fmla="*/ 145257 h 1057275"/>
                <a:gd name="connsiteX21" fmla="*/ 402432 w 550069"/>
                <a:gd name="connsiteY21" fmla="*/ 183357 h 1057275"/>
                <a:gd name="connsiteX22" fmla="*/ 469107 w 550069"/>
                <a:gd name="connsiteY22" fmla="*/ 219075 h 1057275"/>
                <a:gd name="connsiteX23" fmla="*/ 504825 w 550069"/>
                <a:gd name="connsiteY23" fmla="*/ 240507 h 1057275"/>
                <a:gd name="connsiteX24" fmla="*/ 526257 w 550069"/>
                <a:gd name="connsiteY24" fmla="*/ 259557 h 1057275"/>
                <a:gd name="connsiteX25" fmla="*/ 540544 w 550069"/>
                <a:gd name="connsiteY25" fmla="*/ 278607 h 1057275"/>
                <a:gd name="connsiteX26" fmla="*/ 547688 w 550069"/>
                <a:gd name="connsiteY26" fmla="*/ 307182 h 1057275"/>
                <a:gd name="connsiteX27" fmla="*/ 550069 w 550069"/>
                <a:gd name="connsiteY27" fmla="*/ 335757 h 1057275"/>
                <a:gd name="connsiteX28" fmla="*/ 542925 w 550069"/>
                <a:gd name="connsiteY28" fmla="*/ 371475 h 1057275"/>
                <a:gd name="connsiteX29" fmla="*/ 521494 w 550069"/>
                <a:gd name="connsiteY29" fmla="*/ 400050 h 1057275"/>
                <a:gd name="connsiteX30" fmla="*/ 452438 w 550069"/>
                <a:gd name="connsiteY30" fmla="*/ 485775 h 1057275"/>
                <a:gd name="connsiteX31" fmla="*/ 397669 w 550069"/>
                <a:gd name="connsiteY31" fmla="*/ 557213 h 1057275"/>
                <a:gd name="connsiteX32" fmla="*/ 264319 w 550069"/>
                <a:gd name="connsiteY32" fmla="*/ 7405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1057275">
                  <a:moveTo>
                    <a:pt x="264319" y="740569"/>
                  </a:moveTo>
                  <a:lnTo>
                    <a:pt x="64294" y="1052513"/>
                  </a:lnTo>
                  <a:lnTo>
                    <a:pt x="0" y="1057275"/>
                  </a:lnTo>
                  <a:lnTo>
                    <a:pt x="78582" y="807244"/>
                  </a:lnTo>
                  <a:lnTo>
                    <a:pt x="164307" y="521494"/>
                  </a:lnTo>
                  <a:lnTo>
                    <a:pt x="192882" y="395288"/>
                  </a:lnTo>
                  <a:lnTo>
                    <a:pt x="207169" y="311944"/>
                  </a:lnTo>
                  <a:lnTo>
                    <a:pt x="204788" y="271463"/>
                  </a:lnTo>
                  <a:lnTo>
                    <a:pt x="195263" y="230982"/>
                  </a:lnTo>
                  <a:lnTo>
                    <a:pt x="176213" y="209550"/>
                  </a:lnTo>
                  <a:lnTo>
                    <a:pt x="159544" y="195263"/>
                  </a:lnTo>
                  <a:lnTo>
                    <a:pt x="142875" y="178594"/>
                  </a:lnTo>
                  <a:lnTo>
                    <a:pt x="128588" y="157163"/>
                  </a:lnTo>
                  <a:lnTo>
                    <a:pt x="119063" y="133350"/>
                  </a:lnTo>
                  <a:lnTo>
                    <a:pt x="114300" y="102394"/>
                  </a:lnTo>
                  <a:lnTo>
                    <a:pt x="128588" y="7144"/>
                  </a:lnTo>
                  <a:lnTo>
                    <a:pt x="171450" y="0"/>
                  </a:lnTo>
                  <a:lnTo>
                    <a:pt x="216694" y="83344"/>
                  </a:lnTo>
                  <a:lnTo>
                    <a:pt x="238125" y="102394"/>
                  </a:lnTo>
                  <a:lnTo>
                    <a:pt x="271463" y="121444"/>
                  </a:lnTo>
                  <a:lnTo>
                    <a:pt x="330994" y="145257"/>
                  </a:lnTo>
                  <a:lnTo>
                    <a:pt x="402432" y="183357"/>
                  </a:lnTo>
                  <a:lnTo>
                    <a:pt x="469107" y="219075"/>
                  </a:lnTo>
                  <a:lnTo>
                    <a:pt x="504825" y="240507"/>
                  </a:lnTo>
                  <a:lnTo>
                    <a:pt x="526257" y="259557"/>
                  </a:lnTo>
                  <a:lnTo>
                    <a:pt x="540544" y="278607"/>
                  </a:lnTo>
                  <a:lnTo>
                    <a:pt x="547688" y="307182"/>
                  </a:lnTo>
                  <a:lnTo>
                    <a:pt x="550069" y="335757"/>
                  </a:lnTo>
                  <a:lnTo>
                    <a:pt x="542925" y="371475"/>
                  </a:lnTo>
                  <a:lnTo>
                    <a:pt x="521494" y="400050"/>
                  </a:lnTo>
                  <a:lnTo>
                    <a:pt x="452438" y="485775"/>
                  </a:lnTo>
                  <a:lnTo>
                    <a:pt x="397669" y="557213"/>
                  </a:lnTo>
                  <a:lnTo>
                    <a:pt x="264319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17DD107-C152-7E48-A828-34931CA4970C}"/>
                </a:ext>
              </a:extLst>
            </p:cNvPr>
            <p:cNvSpPr/>
            <p:nvPr/>
          </p:nvSpPr>
          <p:spPr>
            <a:xfrm>
              <a:off x="4418013" y="3224213"/>
              <a:ext cx="2792412" cy="565150"/>
            </a:xfrm>
            <a:custGeom>
              <a:avLst/>
              <a:gdLst>
                <a:gd name="connsiteX0" fmla="*/ 1714500 w 2793206"/>
                <a:gd name="connsiteY0" fmla="*/ 307181 h 564356"/>
                <a:gd name="connsiteX1" fmla="*/ 1402556 w 2793206"/>
                <a:gd name="connsiteY1" fmla="*/ 340518 h 564356"/>
                <a:gd name="connsiteX2" fmla="*/ 1252537 w 2793206"/>
                <a:gd name="connsiteY2" fmla="*/ 359568 h 564356"/>
                <a:gd name="connsiteX3" fmla="*/ 1090612 w 2793206"/>
                <a:gd name="connsiteY3" fmla="*/ 378618 h 564356"/>
                <a:gd name="connsiteX4" fmla="*/ 976312 w 2793206"/>
                <a:gd name="connsiteY4" fmla="*/ 397668 h 564356"/>
                <a:gd name="connsiteX5" fmla="*/ 845344 w 2793206"/>
                <a:gd name="connsiteY5" fmla="*/ 421481 h 564356"/>
                <a:gd name="connsiteX6" fmla="*/ 728662 w 2793206"/>
                <a:gd name="connsiteY6" fmla="*/ 450056 h 564356"/>
                <a:gd name="connsiteX7" fmla="*/ 559594 w 2793206"/>
                <a:gd name="connsiteY7" fmla="*/ 497681 h 564356"/>
                <a:gd name="connsiteX8" fmla="*/ 371475 w 2793206"/>
                <a:gd name="connsiteY8" fmla="*/ 564356 h 564356"/>
                <a:gd name="connsiteX9" fmla="*/ 335756 w 2793206"/>
                <a:gd name="connsiteY9" fmla="*/ 561975 h 564356"/>
                <a:gd name="connsiteX10" fmla="*/ 300037 w 2793206"/>
                <a:gd name="connsiteY10" fmla="*/ 552450 h 564356"/>
                <a:gd name="connsiteX11" fmla="*/ 261937 w 2793206"/>
                <a:gd name="connsiteY11" fmla="*/ 538162 h 564356"/>
                <a:gd name="connsiteX12" fmla="*/ 200025 w 2793206"/>
                <a:gd name="connsiteY12" fmla="*/ 500062 h 564356"/>
                <a:gd name="connsiteX13" fmla="*/ 130969 w 2793206"/>
                <a:gd name="connsiteY13" fmla="*/ 450056 h 564356"/>
                <a:gd name="connsiteX14" fmla="*/ 69056 w 2793206"/>
                <a:gd name="connsiteY14" fmla="*/ 400050 h 564356"/>
                <a:gd name="connsiteX15" fmla="*/ 26194 w 2793206"/>
                <a:gd name="connsiteY15" fmla="*/ 352425 h 564356"/>
                <a:gd name="connsiteX16" fmla="*/ 7144 w 2793206"/>
                <a:gd name="connsiteY16" fmla="*/ 328612 h 564356"/>
                <a:gd name="connsiteX17" fmla="*/ 0 w 2793206"/>
                <a:gd name="connsiteY17" fmla="*/ 307181 h 564356"/>
                <a:gd name="connsiteX18" fmla="*/ 0 w 2793206"/>
                <a:gd name="connsiteY18" fmla="*/ 288131 h 564356"/>
                <a:gd name="connsiteX19" fmla="*/ 4762 w 2793206"/>
                <a:gd name="connsiteY19" fmla="*/ 278606 h 564356"/>
                <a:gd name="connsiteX20" fmla="*/ 23812 w 2793206"/>
                <a:gd name="connsiteY20" fmla="*/ 276225 h 564356"/>
                <a:gd name="connsiteX21" fmla="*/ 54769 w 2793206"/>
                <a:gd name="connsiteY21" fmla="*/ 290512 h 564356"/>
                <a:gd name="connsiteX22" fmla="*/ 97631 w 2793206"/>
                <a:gd name="connsiteY22" fmla="*/ 311943 h 564356"/>
                <a:gd name="connsiteX23" fmla="*/ 161925 w 2793206"/>
                <a:gd name="connsiteY23" fmla="*/ 333375 h 564356"/>
                <a:gd name="connsiteX24" fmla="*/ 214312 w 2793206"/>
                <a:gd name="connsiteY24" fmla="*/ 340518 h 564356"/>
                <a:gd name="connsiteX25" fmla="*/ 295275 w 2793206"/>
                <a:gd name="connsiteY25" fmla="*/ 347662 h 564356"/>
                <a:gd name="connsiteX26" fmla="*/ 366712 w 2793206"/>
                <a:gd name="connsiteY26" fmla="*/ 342900 h 564356"/>
                <a:gd name="connsiteX27" fmla="*/ 497681 w 2793206"/>
                <a:gd name="connsiteY27" fmla="*/ 319087 h 564356"/>
                <a:gd name="connsiteX28" fmla="*/ 766762 w 2793206"/>
                <a:gd name="connsiteY28" fmla="*/ 266700 h 564356"/>
                <a:gd name="connsiteX29" fmla="*/ 1254919 w 2793206"/>
                <a:gd name="connsiteY29" fmla="*/ 190500 h 564356"/>
                <a:gd name="connsiteX30" fmla="*/ 1562100 w 2793206"/>
                <a:gd name="connsiteY30" fmla="*/ 138112 h 564356"/>
                <a:gd name="connsiteX31" fmla="*/ 1643062 w 2793206"/>
                <a:gd name="connsiteY31" fmla="*/ 138112 h 564356"/>
                <a:gd name="connsiteX32" fmla="*/ 1893094 w 2793206"/>
                <a:gd name="connsiteY32" fmla="*/ 107156 h 564356"/>
                <a:gd name="connsiteX33" fmla="*/ 2097881 w 2793206"/>
                <a:gd name="connsiteY33" fmla="*/ 83343 h 564356"/>
                <a:gd name="connsiteX34" fmla="*/ 2219325 w 2793206"/>
                <a:gd name="connsiteY34" fmla="*/ 71437 h 564356"/>
                <a:gd name="connsiteX35" fmla="*/ 2338387 w 2793206"/>
                <a:gd name="connsiteY35" fmla="*/ 0 h 564356"/>
                <a:gd name="connsiteX36" fmla="*/ 2443162 w 2793206"/>
                <a:gd name="connsiteY36" fmla="*/ 21431 h 564356"/>
                <a:gd name="connsiteX37" fmla="*/ 2547937 w 2793206"/>
                <a:gd name="connsiteY37" fmla="*/ 52387 h 564356"/>
                <a:gd name="connsiteX38" fmla="*/ 2614612 w 2793206"/>
                <a:gd name="connsiteY38" fmla="*/ 76200 h 564356"/>
                <a:gd name="connsiteX39" fmla="*/ 2659856 w 2793206"/>
                <a:gd name="connsiteY39" fmla="*/ 95250 h 564356"/>
                <a:gd name="connsiteX40" fmla="*/ 2700337 w 2793206"/>
                <a:gd name="connsiteY40" fmla="*/ 116681 h 564356"/>
                <a:gd name="connsiteX41" fmla="*/ 2733675 w 2793206"/>
                <a:gd name="connsiteY41" fmla="*/ 145256 h 564356"/>
                <a:gd name="connsiteX42" fmla="*/ 2757487 w 2793206"/>
                <a:gd name="connsiteY42" fmla="*/ 171450 h 564356"/>
                <a:gd name="connsiteX43" fmla="*/ 2774156 w 2793206"/>
                <a:gd name="connsiteY43" fmla="*/ 192881 h 564356"/>
                <a:gd name="connsiteX44" fmla="*/ 2786062 w 2793206"/>
                <a:gd name="connsiteY44" fmla="*/ 214312 h 564356"/>
                <a:gd name="connsiteX45" fmla="*/ 2793206 w 2793206"/>
                <a:gd name="connsiteY45" fmla="*/ 235743 h 564356"/>
                <a:gd name="connsiteX46" fmla="*/ 2793206 w 2793206"/>
                <a:gd name="connsiteY46" fmla="*/ 259556 h 564356"/>
                <a:gd name="connsiteX47" fmla="*/ 2781300 w 2793206"/>
                <a:gd name="connsiteY47" fmla="*/ 276225 h 564356"/>
                <a:gd name="connsiteX48" fmla="*/ 2752725 w 2793206"/>
                <a:gd name="connsiteY48" fmla="*/ 295275 h 564356"/>
                <a:gd name="connsiteX49" fmla="*/ 2719387 w 2793206"/>
                <a:gd name="connsiteY49" fmla="*/ 309562 h 564356"/>
                <a:gd name="connsiteX50" fmla="*/ 2683669 w 2793206"/>
                <a:gd name="connsiteY50" fmla="*/ 311943 h 564356"/>
                <a:gd name="connsiteX51" fmla="*/ 2619375 w 2793206"/>
                <a:gd name="connsiteY51" fmla="*/ 302418 h 564356"/>
                <a:gd name="connsiteX52" fmla="*/ 2514600 w 2793206"/>
                <a:gd name="connsiteY52" fmla="*/ 285750 h 564356"/>
                <a:gd name="connsiteX53" fmla="*/ 2357437 w 2793206"/>
                <a:gd name="connsiteY53" fmla="*/ 271462 h 564356"/>
                <a:gd name="connsiteX54" fmla="*/ 2207419 w 2793206"/>
                <a:gd name="connsiteY54" fmla="*/ 271462 h 564356"/>
                <a:gd name="connsiteX55" fmla="*/ 2057400 w 2793206"/>
                <a:gd name="connsiteY55" fmla="*/ 273843 h 564356"/>
                <a:gd name="connsiteX56" fmla="*/ 1714500 w 2793206"/>
                <a:gd name="connsiteY56" fmla="*/ 3071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3206" h="564356">
                  <a:moveTo>
                    <a:pt x="1714500" y="307181"/>
                  </a:moveTo>
                  <a:lnTo>
                    <a:pt x="1402556" y="340518"/>
                  </a:lnTo>
                  <a:lnTo>
                    <a:pt x="1252537" y="359568"/>
                  </a:lnTo>
                  <a:lnTo>
                    <a:pt x="1090612" y="378618"/>
                  </a:lnTo>
                  <a:lnTo>
                    <a:pt x="976312" y="397668"/>
                  </a:lnTo>
                  <a:lnTo>
                    <a:pt x="845344" y="421481"/>
                  </a:lnTo>
                  <a:lnTo>
                    <a:pt x="728662" y="450056"/>
                  </a:lnTo>
                  <a:lnTo>
                    <a:pt x="559594" y="497681"/>
                  </a:lnTo>
                  <a:lnTo>
                    <a:pt x="371475" y="564356"/>
                  </a:lnTo>
                  <a:lnTo>
                    <a:pt x="335756" y="561975"/>
                  </a:lnTo>
                  <a:lnTo>
                    <a:pt x="300037" y="552450"/>
                  </a:lnTo>
                  <a:lnTo>
                    <a:pt x="261937" y="538162"/>
                  </a:lnTo>
                  <a:lnTo>
                    <a:pt x="200025" y="500062"/>
                  </a:lnTo>
                  <a:lnTo>
                    <a:pt x="130969" y="450056"/>
                  </a:lnTo>
                  <a:lnTo>
                    <a:pt x="69056" y="400050"/>
                  </a:lnTo>
                  <a:lnTo>
                    <a:pt x="26194" y="352425"/>
                  </a:lnTo>
                  <a:lnTo>
                    <a:pt x="7144" y="328612"/>
                  </a:lnTo>
                  <a:lnTo>
                    <a:pt x="0" y="307181"/>
                  </a:lnTo>
                  <a:lnTo>
                    <a:pt x="0" y="288131"/>
                  </a:lnTo>
                  <a:lnTo>
                    <a:pt x="4762" y="278606"/>
                  </a:lnTo>
                  <a:lnTo>
                    <a:pt x="23812" y="276225"/>
                  </a:lnTo>
                  <a:lnTo>
                    <a:pt x="54769" y="290512"/>
                  </a:lnTo>
                  <a:lnTo>
                    <a:pt x="97631" y="311943"/>
                  </a:lnTo>
                  <a:lnTo>
                    <a:pt x="161925" y="333375"/>
                  </a:lnTo>
                  <a:lnTo>
                    <a:pt x="214312" y="340518"/>
                  </a:lnTo>
                  <a:lnTo>
                    <a:pt x="295275" y="347662"/>
                  </a:lnTo>
                  <a:lnTo>
                    <a:pt x="366712" y="342900"/>
                  </a:lnTo>
                  <a:lnTo>
                    <a:pt x="497681" y="319087"/>
                  </a:lnTo>
                  <a:lnTo>
                    <a:pt x="766762" y="266700"/>
                  </a:lnTo>
                  <a:lnTo>
                    <a:pt x="1254919" y="190500"/>
                  </a:lnTo>
                  <a:lnTo>
                    <a:pt x="1562100" y="138112"/>
                  </a:lnTo>
                  <a:lnTo>
                    <a:pt x="1643062" y="138112"/>
                  </a:lnTo>
                  <a:lnTo>
                    <a:pt x="1893094" y="107156"/>
                  </a:lnTo>
                  <a:lnTo>
                    <a:pt x="2097881" y="83343"/>
                  </a:lnTo>
                  <a:lnTo>
                    <a:pt x="2219325" y="71437"/>
                  </a:lnTo>
                  <a:lnTo>
                    <a:pt x="2338387" y="0"/>
                  </a:lnTo>
                  <a:lnTo>
                    <a:pt x="2443162" y="21431"/>
                  </a:lnTo>
                  <a:lnTo>
                    <a:pt x="2547937" y="52387"/>
                  </a:lnTo>
                  <a:lnTo>
                    <a:pt x="2614612" y="76200"/>
                  </a:lnTo>
                  <a:lnTo>
                    <a:pt x="2659856" y="95250"/>
                  </a:lnTo>
                  <a:lnTo>
                    <a:pt x="2700337" y="116681"/>
                  </a:lnTo>
                  <a:lnTo>
                    <a:pt x="2733675" y="145256"/>
                  </a:lnTo>
                  <a:lnTo>
                    <a:pt x="2757487" y="171450"/>
                  </a:lnTo>
                  <a:lnTo>
                    <a:pt x="2774156" y="192881"/>
                  </a:lnTo>
                  <a:lnTo>
                    <a:pt x="2786062" y="214312"/>
                  </a:lnTo>
                  <a:lnTo>
                    <a:pt x="2793206" y="235743"/>
                  </a:lnTo>
                  <a:lnTo>
                    <a:pt x="2793206" y="259556"/>
                  </a:lnTo>
                  <a:lnTo>
                    <a:pt x="2781300" y="276225"/>
                  </a:lnTo>
                  <a:lnTo>
                    <a:pt x="2752725" y="295275"/>
                  </a:lnTo>
                  <a:lnTo>
                    <a:pt x="2719387" y="309562"/>
                  </a:lnTo>
                  <a:lnTo>
                    <a:pt x="2683669" y="311943"/>
                  </a:lnTo>
                  <a:lnTo>
                    <a:pt x="2619375" y="302418"/>
                  </a:lnTo>
                  <a:lnTo>
                    <a:pt x="2514600" y="285750"/>
                  </a:lnTo>
                  <a:lnTo>
                    <a:pt x="2357437" y="271462"/>
                  </a:lnTo>
                  <a:lnTo>
                    <a:pt x="2207419" y="271462"/>
                  </a:lnTo>
                  <a:lnTo>
                    <a:pt x="2057400" y="273843"/>
                  </a:lnTo>
                  <a:lnTo>
                    <a:pt x="17145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167A0F7-B33B-6145-AD5B-3D6EABC9789D}"/>
                </a:ext>
              </a:extLst>
            </p:cNvPr>
            <p:cNvSpPr/>
            <p:nvPr/>
          </p:nvSpPr>
          <p:spPr>
            <a:xfrm rot="16200000">
              <a:off x="4602163" y="4562475"/>
              <a:ext cx="2511425" cy="422275"/>
            </a:xfrm>
            <a:custGeom>
              <a:avLst/>
              <a:gdLst>
                <a:gd name="connsiteX0" fmla="*/ 1335881 w 2512218"/>
                <a:gd name="connsiteY0" fmla="*/ 371475 h 421481"/>
                <a:gd name="connsiteX1" fmla="*/ 797718 w 2512218"/>
                <a:gd name="connsiteY1" fmla="*/ 373856 h 421481"/>
                <a:gd name="connsiteX2" fmla="*/ 433387 w 2512218"/>
                <a:gd name="connsiteY2" fmla="*/ 371475 h 421481"/>
                <a:gd name="connsiteX3" fmla="*/ 376237 w 2512218"/>
                <a:gd name="connsiteY3" fmla="*/ 366713 h 421481"/>
                <a:gd name="connsiteX4" fmla="*/ 309562 w 2512218"/>
                <a:gd name="connsiteY4" fmla="*/ 359569 h 421481"/>
                <a:gd name="connsiteX5" fmla="*/ 211931 w 2512218"/>
                <a:gd name="connsiteY5" fmla="*/ 338138 h 421481"/>
                <a:gd name="connsiteX6" fmla="*/ 107156 w 2512218"/>
                <a:gd name="connsiteY6" fmla="*/ 309563 h 421481"/>
                <a:gd name="connsiteX7" fmla="*/ 35718 w 2512218"/>
                <a:gd name="connsiteY7" fmla="*/ 288131 h 421481"/>
                <a:gd name="connsiteX8" fmla="*/ 14287 w 2512218"/>
                <a:gd name="connsiteY8" fmla="*/ 273844 h 421481"/>
                <a:gd name="connsiteX9" fmla="*/ 0 w 2512218"/>
                <a:gd name="connsiteY9" fmla="*/ 247650 h 421481"/>
                <a:gd name="connsiteX10" fmla="*/ 0 w 2512218"/>
                <a:gd name="connsiteY10" fmla="*/ 223838 h 421481"/>
                <a:gd name="connsiteX11" fmla="*/ 4762 w 2512218"/>
                <a:gd name="connsiteY11" fmla="*/ 204788 h 421481"/>
                <a:gd name="connsiteX12" fmla="*/ 21431 w 2512218"/>
                <a:gd name="connsiteY12" fmla="*/ 185738 h 421481"/>
                <a:gd name="connsiteX13" fmla="*/ 47625 w 2512218"/>
                <a:gd name="connsiteY13" fmla="*/ 171450 h 421481"/>
                <a:gd name="connsiteX14" fmla="*/ 142875 w 2512218"/>
                <a:gd name="connsiteY14" fmla="*/ 157163 h 421481"/>
                <a:gd name="connsiteX15" fmla="*/ 369093 w 2512218"/>
                <a:gd name="connsiteY15" fmla="*/ 142875 h 421481"/>
                <a:gd name="connsiteX16" fmla="*/ 826293 w 2512218"/>
                <a:gd name="connsiteY16" fmla="*/ 135731 h 421481"/>
                <a:gd name="connsiteX17" fmla="*/ 1421606 w 2512218"/>
                <a:gd name="connsiteY17" fmla="*/ 126206 h 421481"/>
                <a:gd name="connsiteX18" fmla="*/ 1966912 w 2512218"/>
                <a:gd name="connsiteY18" fmla="*/ 126206 h 421481"/>
                <a:gd name="connsiteX19" fmla="*/ 2212181 w 2512218"/>
                <a:gd name="connsiteY19" fmla="*/ 123825 h 421481"/>
                <a:gd name="connsiteX20" fmla="*/ 2257425 w 2512218"/>
                <a:gd name="connsiteY20" fmla="*/ 119063 h 421481"/>
                <a:gd name="connsiteX21" fmla="*/ 2290762 w 2512218"/>
                <a:gd name="connsiteY21" fmla="*/ 111919 h 421481"/>
                <a:gd name="connsiteX22" fmla="*/ 2347912 w 2512218"/>
                <a:gd name="connsiteY22" fmla="*/ 92869 h 421481"/>
                <a:gd name="connsiteX23" fmla="*/ 2405062 w 2512218"/>
                <a:gd name="connsiteY23" fmla="*/ 61913 h 421481"/>
                <a:gd name="connsiteX24" fmla="*/ 2478881 w 2512218"/>
                <a:gd name="connsiteY24" fmla="*/ 0 h 421481"/>
                <a:gd name="connsiteX25" fmla="*/ 2512218 w 2512218"/>
                <a:gd name="connsiteY25" fmla="*/ 116681 h 421481"/>
                <a:gd name="connsiteX26" fmla="*/ 2421731 w 2512218"/>
                <a:gd name="connsiteY26" fmla="*/ 271463 h 421481"/>
                <a:gd name="connsiteX27" fmla="*/ 2383631 w 2512218"/>
                <a:gd name="connsiteY27" fmla="*/ 347663 h 421481"/>
                <a:gd name="connsiteX28" fmla="*/ 2355056 w 2512218"/>
                <a:gd name="connsiteY28" fmla="*/ 392906 h 421481"/>
                <a:gd name="connsiteX29" fmla="*/ 2336006 w 2512218"/>
                <a:gd name="connsiteY29" fmla="*/ 411956 h 421481"/>
                <a:gd name="connsiteX30" fmla="*/ 2305050 w 2512218"/>
                <a:gd name="connsiteY30" fmla="*/ 421481 h 421481"/>
                <a:gd name="connsiteX31" fmla="*/ 2266950 w 2512218"/>
                <a:gd name="connsiteY31" fmla="*/ 414338 h 421481"/>
                <a:gd name="connsiteX32" fmla="*/ 2221706 w 2512218"/>
                <a:gd name="connsiteY32" fmla="*/ 392906 h 421481"/>
                <a:gd name="connsiteX33" fmla="*/ 2171700 w 2512218"/>
                <a:gd name="connsiteY33" fmla="*/ 371475 h 421481"/>
                <a:gd name="connsiteX34" fmla="*/ 1781175 w 2512218"/>
                <a:gd name="connsiteY34" fmla="*/ 371475 h 421481"/>
                <a:gd name="connsiteX35" fmla="*/ 1621631 w 2512218"/>
                <a:gd name="connsiteY35" fmla="*/ 371475 h 421481"/>
                <a:gd name="connsiteX36" fmla="*/ 1335881 w 2512218"/>
                <a:gd name="connsiteY36" fmla="*/ 37147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12218" h="421481">
                  <a:moveTo>
                    <a:pt x="1335881" y="371475"/>
                  </a:moveTo>
                  <a:lnTo>
                    <a:pt x="797718" y="373856"/>
                  </a:lnTo>
                  <a:lnTo>
                    <a:pt x="433387" y="371475"/>
                  </a:lnTo>
                  <a:lnTo>
                    <a:pt x="376237" y="366713"/>
                  </a:lnTo>
                  <a:lnTo>
                    <a:pt x="309562" y="359569"/>
                  </a:lnTo>
                  <a:lnTo>
                    <a:pt x="211931" y="338138"/>
                  </a:lnTo>
                  <a:lnTo>
                    <a:pt x="107156" y="309563"/>
                  </a:lnTo>
                  <a:lnTo>
                    <a:pt x="35718" y="288131"/>
                  </a:lnTo>
                  <a:lnTo>
                    <a:pt x="14287" y="273844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04788"/>
                  </a:lnTo>
                  <a:lnTo>
                    <a:pt x="21431" y="185738"/>
                  </a:lnTo>
                  <a:lnTo>
                    <a:pt x="47625" y="171450"/>
                  </a:lnTo>
                  <a:lnTo>
                    <a:pt x="142875" y="157163"/>
                  </a:lnTo>
                  <a:lnTo>
                    <a:pt x="369093" y="142875"/>
                  </a:lnTo>
                  <a:lnTo>
                    <a:pt x="826293" y="135731"/>
                  </a:lnTo>
                  <a:lnTo>
                    <a:pt x="1421606" y="126206"/>
                  </a:lnTo>
                  <a:lnTo>
                    <a:pt x="1966912" y="126206"/>
                  </a:lnTo>
                  <a:lnTo>
                    <a:pt x="2212181" y="123825"/>
                  </a:lnTo>
                  <a:lnTo>
                    <a:pt x="2257425" y="119063"/>
                  </a:lnTo>
                  <a:lnTo>
                    <a:pt x="2290762" y="111919"/>
                  </a:lnTo>
                  <a:lnTo>
                    <a:pt x="2347912" y="92869"/>
                  </a:lnTo>
                  <a:lnTo>
                    <a:pt x="2405062" y="61913"/>
                  </a:lnTo>
                  <a:lnTo>
                    <a:pt x="2478881" y="0"/>
                  </a:lnTo>
                  <a:lnTo>
                    <a:pt x="2512218" y="116681"/>
                  </a:lnTo>
                  <a:lnTo>
                    <a:pt x="2421731" y="271463"/>
                  </a:lnTo>
                  <a:lnTo>
                    <a:pt x="2383631" y="347663"/>
                  </a:lnTo>
                  <a:lnTo>
                    <a:pt x="2355056" y="392906"/>
                  </a:lnTo>
                  <a:lnTo>
                    <a:pt x="2336006" y="411956"/>
                  </a:lnTo>
                  <a:lnTo>
                    <a:pt x="2305050" y="421481"/>
                  </a:lnTo>
                  <a:lnTo>
                    <a:pt x="2266950" y="414338"/>
                  </a:lnTo>
                  <a:lnTo>
                    <a:pt x="2221706" y="392906"/>
                  </a:lnTo>
                  <a:lnTo>
                    <a:pt x="2171700" y="371475"/>
                  </a:lnTo>
                  <a:lnTo>
                    <a:pt x="1781175" y="371475"/>
                  </a:lnTo>
                  <a:lnTo>
                    <a:pt x="1621631" y="371475"/>
                  </a:lnTo>
                  <a:lnTo>
                    <a:pt x="133588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091113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C7FD3187-BE8C-3141-81A3-AB905C6DE542}"/>
              </a:ext>
            </a:extLst>
          </p:cNvPr>
          <p:cNvSpPr/>
          <p:nvPr/>
        </p:nvSpPr>
        <p:spPr>
          <a:xfrm>
            <a:off x="3070225" y="2509838"/>
            <a:ext cx="677863" cy="2000250"/>
          </a:xfrm>
          <a:custGeom>
            <a:avLst/>
            <a:gdLst>
              <a:gd name="connsiteX0" fmla="*/ 601436 w 677636"/>
              <a:gd name="connsiteY0" fmla="*/ 1333500 h 2000250"/>
              <a:gd name="connsiteX1" fmla="*/ 579665 w 677636"/>
              <a:gd name="connsiteY1" fmla="*/ 1140279 h 2000250"/>
              <a:gd name="connsiteX2" fmla="*/ 560615 w 677636"/>
              <a:gd name="connsiteY2" fmla="*/ 1034143 h 2000250"/>
              <a:gd name="connsiteX3" fmla="*/ 547008 w 677636"/>
              <a:gd name="connsiteY3" fmla="*/ 876300 h 2000250"/>
              <a:gd name="connsiteX4" fmla="*/ 536122 w 677636"/>
              <a:gd name="connsiteY4" fmla="*/ 756557 h 2000250"/>
              <a:gd name="connsiteX5" fmla="*/ 517072 w 677636"/>
              <a:gd name="connsiteY5" fmla="*/ 604157 h 2000250"/>
              <a:gd name="connsiteX6" fmla="*/ 503465 w 677636"/>
              <a:gd name="connsiteY6" fmla="*/ 498022 h 2000250"/>
              <a:gd name="connsiteX7" fmla="*/ 484415 w 677636"/>
              <a:gd name="connsiteY7" fmla="*/ 389164 h 2000250"/>
              <a:gd name="connsiteX8" fmla="*/ 468086 w 677636"/>
              <a:gd name="connsiteY8" fmla="*/ 293914 h 2000250"/>
              <a:gd name="connsiteX9" fmla="*/ 470808 w 677636"/>
              <a:gd name="connsiteY9" fmla="*/ 166007 h 2000250"/>
              <a:gd name="connsiteX10" fmla="*/ 429986 w 677636"/>
              <a:gd name="connsiteY10" fmla="*/ 133350 h 2000250"/>
              <a:gd name="connsiteX11" fmla="*/ 367393 w 677636"/>
              <a:gd name="connsiteY11" fmla="*/ 92529 h 2000250"/>
              <a:gd name="connsiteX12" fmla="*/ 315686 w 677636"/>
              <a:gd name="connsiteY12" fmla="*/ 62593 h 2000250"/>
              <a:gd name="connsiteX13" fmla="*/ 269422 w 677636"/>
              <a:gd name="connsiteY13" fmla="*/ 40822 h 2000250"/>
              <a:gd name="connsiteX14" fmla="*/ 214993 w 677636"/>
              <a:gd name="connsiteY14" fmla="*/ 19050 h 2000250"/>
              <a:gd name="connsiteX15" fmla="*/ 166008 w 677636"/>
              <a:gd name="connsiteY15" fmla="*/ 8164 h 2000250"/>
              <a:gd name="connsiteX16" fmla="*/ 108858 w 677636"/>
              <a:gd name="connsiteY16" fmla="*/ 0 h 2000250"/>
              <a:gd name="connsiteX17" fmla="*/ 57150 w 677636"/>
              <a:gd name="connsiteY17" fmla="*/ 2722 h 2000250"/>
              <a:gd name="connsiteX18" fmla="*/ 27215 w 677636"/>
              <a:gd name="connsiteY18" fmla="*/ 0 h 2000250"/>
              <a:gd name="connsiteX19" fmla="*/ 0 w 677636"/>
              <a:gd name="connsiteY19" fmla="*/ 5443 h 2000250"/>
              <a:gd name="connsiteX20" fmla="*/ 0 w 677636"/>
              <a:gd name="connsiteY20" fmla="*/ 19050 h 2000250"/>
              <a:gd name="connsiteX21" fmla="*/ 19050 w 677636"/>
              <a:gd name="connsiteY21" fmla="*/ 40822 h 2000250"/>
              <a:gd name="connsiteX22" fmla="*/ 48986 w 677636"/>
              <a:gd name="connsiteY22" fmla="*/ 65314 h 2000250"/>
              <a:gd name="connsiteX23" fmla="*/ 70758 w 677636"/>
              <a:gd name="connsiteY23" fmla="*/ 81643 h 2000250"/>
              <a:gd name="connsiteX24" fmla="*/ 114300 w 677636"/>
              <a:gd name="connsiteY24" fmla="*/ 122464 h 2000250"/>
              <a:gd name="connsiteX25" fmla="*/ 141515 w 677636"/>
              <a:gd name="connsiteY25" fmla="*/ 160564 h 2000250"/>
              <a:gd name="connsiteX26" fmla="*/ 174172 w 677636"/>
              <a:gd name="connsiteY26" fmla="*/ 220436 h 2000250"/>
              <a:gd name="connsiteX27" fmla="*/ 209550 w 677636"/>
              <a:gd name="connsiteY27" fmla="*/ 312964 h 2000250"/>
              <a:gd name="connsiteX28" fmla="*/ 242208 w 677636"/>
              <a:gd name="connsiteY28" fmla="*/ 427264 h 2000250"/>
              <a:gd name="connsiteX29" fmla="*/ 277586 w 677636"/>
              <a:gd name="connsiteY29" fmla="*/ 620486 h 2000250"/>
              <a:gd name="connsiteX30" fmla="*/ 312965 w 677636"/>
              <a:gd name="connsiteY30" fmla="*/ 859972 h 2000250"/>
              <a:gd name="connsiteX31" fmla="*/ 351065 w 677636"/>
              <a:gd name="connsiteY31" fmla="*/ 1156607 h 2000250"/>
              <a:gd name="connsiteX32" fmla="*/ 397329 w 677636"/>
              <a:gd name="connsiteY32" fmla="*/ 1507672 h 2000250"/>
              <a:gd name="connsiteX33" fmla="*/ 443593 w 677636"/>
              <a:gd name="connsiteY33" fmla="*/ 1891393 h 2000250"/>
              <a:gd name="connsiteX34" fmla="*/ 454479 w 677636"/>
              <a:gd name="connsiteY34" fmla="*/ 2000250 h 2000250"/>
              <a:gd name="connsiteX35" fmla="*/ 677636 w 677636"/>
              <a:gd name="connsiteY35" fmla="*/ 1970314 h 2000250"/>
              <a:gd name="connsiteX36" fmla="*/ 644979 w 677636"/>
              <a:gd name="connsiteY36" fmla="*/ 1711779 h 2000250"/>
              <a:gd name="connsiteX37" fmla="*/ 601436 w 677636"/>
              <a:gd name="connsiteY37" fmla="*/ 133350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77636" h="2000250">
                <a:moveTo>
                  <a:pt x="601436" y="1333500"/>
                </a:moveTo>
                <a:lnTo>
                  <a:pt x="579665" y="1140279"/>
                </a:lnTo>
                <a:lnTo>
                  <a:pt x="560615" y="1034143"/>
                </a:lnTo>
                <a:lnTo>
                  <a:pt x="547008" y="876300"/>
                </a:lnTo>
                <a:lnTo>
                  <a:pt x="536122" y="756557"/>
                </a:lnTo>
                <a:lnTo>
                  <a:pt x="517072" y="604157"/>
                </a:lnTo>
                <a:lnTo>
                  <a:pt x="503465" y="498022"/>
                </a:lnTo>
                <a:lnTo>
                  <a:pt x="484415" y="389164"/>
                </a:lnTo>
                <a:lnTo>
                  <a:pt x="468086" y="293914"/>
                </a:lnTo>
                <a:cubicBezTo>
                  <a:pt x="468993" y="251278"/>
                  <a:pt x="469901" y="208643"/>
                  <a:pt x="470808" y="166007"/>
                </a:cubicBezTo>
                <a:lnTo>
                  <a:pt x="429986" y="133350"/>
                </a:lnTo>
                <a:lnTo>
                  <a:pt x="367393" y="92529"/>
                </a:lnTo>
                <a:lnTo>
                  <a:pt x="315686" y="62593"/>
                </a:lnTo>
                <a:lnTo>
                  <a:pt x="269422" y="40822"/>
                </a:lnTo>
                <a:lnTo>
                  <a:pt x="214993" y="19050"/>
                </a:lnTo>
                <a:lnTo>
                  <a:pt x="166008" y="8164"/>
                </a:lnTo>
                <a:lnTo>
                  <a:pt x="108858" y="0"/>
                </a:lnTo>
                <a:lnTo>
                  <a:pt x="57150" y="2722"/>
                </a:lnTo>
                <a:lnTo>
                  <a:pt x="27215" y="0"/>
                </a:lnTo>
                <a:lnTo>
                  <a:pt x="0" y="5443"/>
                </a:lnTo>
                <a:lnTo>
                  <a:pt x="0" y="19050"/>
                </a:lnTo>
                <a:lnTo>
                  <a:pt x="19050" y="40822"/>
                </a:lnTo>
                <a:lnTo>
                  <a:pt x="48986" y="65314"/>
                </a:lnTo>
                <a:lnTo>
                  <a:pt x="70758" y="81643"/>
                </a:lnTo>
                <a:lnTo>
                  <a:pt x="114300" y="122464"/>
                </a:lnTo>
                <a:lnTo>
                  <a:pt x="141515" y="160564"/>
                </a:lnTo>
                <a:lnTo>
                  <a:pt x="174172" y="220436"/>
                </a:lnTo>
                <a:lnTo>
                  <a:pt x="209550" y="312964"/>
                </a:lnTo>
                <a:lnTo>
                  <a:pt x="242208" y="427264"/>
                </a:lnTo>
                <a:lnTo>
                  <a:pt x="277586" y="620486"/>
                </a:lnTo>
                <a:lnTo>
                  <a:pt x="312965" y="859972"/>
                </a:lnTo>
                <a:lnTo>
                  <a:pt x="351065" y="1156607"/>
                </a:lnTo>
                <a:lnTo>
                  <a:pt x="397329" y="1507672"/>
                </a:lnTo>
                <a:lnTo>
                  <a:pt x="443593" y="1891393"/>
                </a:lnTo>
                <a:lnTo>
                  <a:pt x="454479" y="2000250"/>
                </a:lnTo>
                <a:lnTo>
                  <a:pt x="677636" y="1970314"/>
                </a:lnTo>
                <a:lnTo>
                  <a:pt x="644979" y="1711779"/>
                </a:lnTo>
                <a:lnTo>
                  <a:pt x="601436" y="1333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E0BC563-7F4C-A74B-8342-30CCF227949A}"/>
              </a:ext>
            </a:extLst>
          </p:cNvPr>
          <p:cNvSpPr/>
          <p:nvPr/>
        </p:nvSpPr>
        <p:spPr>
          <a:xfrm>
            <a:off x="2886075" y="4762500"/>
            <a:ext cx="1706563" cy="1074738"/>
          </a:xfrm>
          <a:custGeom>
            <a:avLst/>
            <a:gdLst>
              <a:gd name="connsiteX0" fmla="*/ 733425 w 1707356"/>
              <a:gd name="connsiteY0" fmla="*/ 611981 h 1073944"/>
              <a:gd name="connsiteX1" fmla="*/ 828675 w 1707356"/>
              <a:gd name="connsiteY1" fmla="*/ 547688 h 1073944"/>
              <a:gd name="connsiteX2" fmla="*/ 921544 w 1707356"/>
              <a:gd name="connsiteY2" fmla="*/ 483394 h 1073944"/>
              <a:gd name="connsiteX3" fmla="*/ 1009650 w 1707356"/>
              <a:gd name="connsiteY3" fmla="*/ 416719 h 1073944"/>
              <a:gd name="connsiteX4" fmla="*/ 1081088 w 1707356"/>
              <a:gd name="connsiteY4" fmla="*/ 354806 h 1073944"/>
              <a:gd name="connsiteX5" fmla="*/ 1143000 w 1707356"/>
              <a:gd name="connsiteY5" fmla="*/ 297656 h 1073944"/>
              <a:gd name="connsiteX6" fmla="*/ 1166813 w 1707356"/>
              <a:gd name="connsiteY6" fmla="*/ 278606 h 1073944"/>
              <a:gd name="connsiteX7" fmla="*/ 1195388 w 1707356"/>
              <a:gd name="connsiteY7" fmla="*/ 252413 h 1073944"/>
              <a:gd name="connsiteX8" fmla="*/ 1212056 w 1707356"/>
              <a:gd name="connsiteY8" fmla="*/ 233363 h 1073944"/>
              <a:gd name="connsiteX9" fmla="*/ 1226344 w 1707356"/>
              <a:gd name="connsiteY9" fmla="*/ 209550 h 1073944"/>
              <a:gd name="connsiteX10" fmla="*/ 1231106 w 1707356"/>
              <a:gd name="connsiteY10" fmla="*/ 192881 h 1073944"/>
              <a:gd name="connsiteX11" fmla="*/ 1233488 w 1707356"/>
              <a:gd name="connsiteY11" fmla="*/ 166688 h 1073944"/>
              <a:gd name="connsiteX12" fmla="*/ 1233488 w 1707356"/>
              <a:gd name="connsiteY12" fmla="*/ 150019 h 1073944"/>
              <a:gd name="connsiteX13" fmla="*/ 1223963 w 1707356"/>
              <a:gd name="connsiteY13" fmla="*/ 119063 h 1073944"/>
              <a:gd name="connsiteX14" fmla="*/ 1212056 w 1707356"/>
              <a:gd name="connsiteY14" fmla="*/ 97631 h 1073944"/>
              <a:gd name="connsiteX15" fmla="*/ 1193006 w 1707356"/>
              <a:gd name="connsiteY15" fmla="*/ 80963 h 1073944"/>
              <a:gd name="connsiteX16" fmla="*/ 1154906 w 1707356"/>
              <a:gd name="connsiteY16" fmla="*/ 57150 h 1073944"/>
              <a:gd name="connsiteX17" fmla="*/ 1126331 w 1707356"/>
              <a:gd name="connsiteY17" fmla="*/ 35719 h 1073944"/>
              <a:gd name="connsiteX18" fmla="*/ 1119188 w 1707356"/>
              <a:gd name="connsiteY18" fmla="*/ 23813 h 1073944"/>
              <a:gd name="connsiteX19" fmla="*/ 1116806 w 1707356"/>
              <a:gd name="connsiteY19" fmla="*/ 14288 h 1073944"/>
              <a:gd name="connsiteX20" fmla="*/ 1123950 w 1707356"/>
              <a:gd name="connsiteY20" fmla="*/ 0 h 1073944"/>
              <a:gd name="connsiteX21" fmla="*/ 1147763 w 1707356"/>
              <a:gd name="connsiteY21" fmla="*/ 0 h 1073944"/>
              <a:gd name="connsiteX22" fmla="*/ 1197769 w 1707356"/>
              <a:gd name="connsiteY22" fmla="*/ 2381 h 1073944"/>
              <a:gd name="connsiteX23" fmla="*/ 1290638 w 1707356"/>
              <a:gd name="connsiteY23" fmla="*/ 19050 h 1073944"/>
              <a:gd name="connsiteX24" fmla="*/ 1369219 w 1707356"/>
              <a:gd name="connsiteY24" fmla="*/ 40481 h 1073944"/>
              <a:gd name="connsiteX25" fmla="*/ 1438275 w 1707356"/>
              <a:gd name="connsiteY25" fmla="*/ 64294 h 1073944"/>
              <a:gd name="connsiteX26" fmla="*/ 1488281 w 1707356"/>
              <a:gd name="connsiteY26" fmla="*/ 85725 h 1073944"/>
              <a:gd name="connsiteX27" fmla="*/ 1533525 w 1707356"/>
              <a:gd name="connsiteY27" fmla="*/ 109538 h 1073944"/>
              <a:gd name="connsiteX28" fmla="*/ 1571625 w 1707356"/>
              <a:gd name="connsiteY28" fmla="*/ 133350 h 1073944"/>
              <a:gd name="connsiteX29" fmla="*/ 1607344 w 1707356"/>
              <a:gd name="connsiteY29" fmla="*/ 159544 h 1073944"/>
              <a:gd name="connsiteX30" fmla="*/ 1638300 w 1707356"/>
              <a:gd name="connsiteY30" fmla="*/ 183356 h 1073944"/>
              <a:gd name="connsiteX31" fmla="*/ 1662113 w 1707356"/>
              <a:gd name="connsiteY31" fmla="*/ 207169 h 1073944"/>
              <a:gd name="connsiteX32" fmla="*/ 1681163 w 1707356"/>
              <a:gd name="connsiteY32" fmla="*/ 228600 h 1073944"/>
              <a:gd name="connsiteX33" fmla="*/ 1702594 w 1707356"/>
              <a:gd name="connsiteY33" fmla="*/ 259556 h 1073944"/>
              <a:gd name="connsiteX34" fmla="*/ 1707356 w 1707356"/>
              <a:gd name="connsiteY34" fmla="*/ 276225 h 1073944"/>
              <a:gd name="connsiteX35" fmla="*/ 1702594 w 1707356"/>
              <a:gd name="connsiteY35" fmla="*/ 292894 h 1073944"/>
              <a:gd name="connsiteX36" fmla="*/ 1683544 w 1707356"/>
              <a:gd name="connsiteY36" fmla="*/ 309563 h 1073944"/>
              <a:gd name="connsiteX37" fmla="*/ 1652588 w 1707356"/>
              <a:gd name="connsiteY37" fmla="*/ 314325 h 1073944"/>
              <a:gd name="connsiteX38" fmla="*/ 1631156 w 1707356"/>
              <a:gd name="connsiteY38" fmla="*/ 321469 h 1073944"/>
              <a:gd name="connsiteX39" fmla="*/ 1497806 w 1707356"/>
              <a:gd name="connsiteY39" fmla="*/ 400050 h 1073944"/>
              <a:gd name="connsiteX40" fmla="*/ 1319213 w 1707356"/>
              <a:gd name="connsiteY40" fmla="*/ 507206 h 1073944"/>
              <a:gd name="connsiteX41" fmla="*/ 1195388 w 1707356"/>
              <a:gd name="connsiteY41" fmla="*/ 581025 h 1073944"/>
              <a:gd name="connsiteX42" fmla="*/ 1045369 w 1707356"/>
              <a:gd name="connsiteY42" fmla="*/ 664369 h 1073944"/>
              <a:gd name="connsiteX43" fmla="*/ 881063 w 1707356"/>
              <a:gd name="connsiteY43" fmla="*/ 747713 h 1073944"/>
              <a:gd name="connsiteX44" fmla="*/ 711994 w 1707356"/>
              <a:gd name="connsiteY44" fmla="*/ 831056 h 1073944"/>
              <a:gd name="connsiteX45" fmla="*/ 535781 w 1707356"/>
              <a:gd name="connsiteY45" fmla="*/ 904875 h 1073944"/>
              <a:gd name="connsiteX46" fmla="*/ 357188 w 1707356"/>
              <a:gd name="connsiteY46" fmla="*/ 973931 h 1073944"/>
              <a:gd name="connsiteX47" fmla="*/ 185738 w 1707356"/>
              <a:gd name="connsiteY47" fmla="*/ 1033463 h 1073944"/>
              <a:gd name="connsiteX48" fmla="*/ 83344 w 1707356"/>
              <a:gd name="connsiteY48" fmla="*/ 1066800 h 1073944"/>
              <a:gd name="connsiteX49" fmla="*/ 45244 w 1707356"/>
              <a:gd name="connsiteY49" fmla="*/ 1073944 h 1073944"/>
              <a:gd name="connsiteX50" fmla="*/ 19050 w 1707356"/>
              <a:gd name="connsiteY50" fmla="*/ 1073944 h 1073944"/>
              <a:gd name="connsiteX51" fmla="*/ 2381 w 1707356"/>
              <a:gd name="connsiteY51" fmla="*/ 1069181 h 1073944"/>
              <a:gd name="connsiteX52" fmla="*/ 0 w 1707356"/>
              <a:gd name="connsiteY52" fmla="*/ 1062038 h 1073944"/>
              <a:gd name="connsiteX53" fmla="*/ 2381 w 1707356"/>
              <a:gd name="connsiteY53" fmla="*/ 1047750 h 1073944"/>
              <a:gd name="connsiteX54" fmla="*/ 11906 w 1707356"/>
              <a:gd name="connsiteY54" fmla="*/ 1031081 h 1073944"/>
              <a:gd name="connsiteX55" fmla="*/ 23813 w 1707356"/>
              <a:gd name="connsiteY55" fmla="*/ 1014413 h 1073944"/>
              <a:gd name="connsiteX56" fmla="*/ 64294 w 1707356"/>
              <a:gd name="connsiteY56" fmla="*/ 990600 h 1073944"/>
              <a:gd name="connsiteX57" fmla="*/ 252413 w 1707356"/>
              <a:gd name="connsiteY57" fmla="*/ 892969 h 1073944"/>
              <a:gd name="connsiteX58" fmla="*/ 409575 w 1707356"/>
              <a:gd name="connsiteY58" fmla="*/ 807244 h 1073944"/>
              <a:gd name="connsiteX59" fmla="*/ 566738 w 1707356"/>
              <a:gd name="connsiteY59" fmla="*/ 716756 h 1073944"/>
              <a:gd name="connsiteX60" fmla="*/ 733425 w 1707356"/>
              <a:gd name="connsiteY60" fmla="*/ 611981 h 107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07356" h="1073944">
                <a:moveTo>
                  <a:pt x="733425" y="611981"/>
                </a:moveTo>
                <a:lnTo>
                  <a:pt x="828675" y="547688"/>
                </a:lnTo>
                <a:lnTo>
                  <a:pt x="921544" y="483394"/>
                </a:lnTo>
                <a:lnTo>
                  <a:pt x="1009650" y="416719"/>
                </a:lnTo>
                <a:lnTo>
                  <a:pt x="1081088" y="354806"/>
                </a:lnTo>
                <a:lnTo>
                  <a:pt x="1143000" y="297656"/>
                </a:lnTo>
                <a:lnTo>
                  <a:pt x="1166813" y="278606"/>
                </a:lnTo>
                <a:lnTo>
                  <a:pt x="1195388" y="252413"/>
                </a:lnTo>
                <a:lnTo>
                  <a:pt x="1212056" y="233363"/>
                </a:lnTo>
                <a:lnTo>
                  <a:pt x="1226344" y="209550"/>
                </a:lnTo>
                <a:lnTo>
                  <a:pt x="1231106" y="192881"/>
                </a:lnTo>
                <a:lnTo>
                  <a:pt x="1233488" y="166688"/>
                </a:lnTo>
                <a:lnTo>
                  <a:pt x="1233488" y="150019"/>
                </a:lnTo>
                <a:lnTo>
                  <a:pt x="1223963" y="119063"/>
                </a:lnTo>
                <a:lnTo>
                  <a:pt x="1212056" y="97631"/>
                </a:lnTo>
                <a:lnTo>
                  <a:pt x="1193006" y="80963"/>
                </a:lnTo>
                <a:lnTo>
                  <a:pt x="1154906" y="57150"/>
                </a:lnTo>
                <a:lnTo>
                  <a:pt x="1126331" y="35719"/>
                </a:lnTo>
                <a:lnTo>
                  <a:pt x="1119188" y="23813"/>
                </a:lnTo>
                <a:lnTo>
                  <a:pt x="1116806" y="14288"/>
                </a:lnTo>
                <a:lnTo>
                  <a:pt x="1123950" y="0"/>
                </a:lnTo>
                <a:lnTo>
                  <a:pt x="1147763" y="0"/>
                </a:lnTo>
                <a:lnTo>
                  <a:pt x="1197769" y="2381"/>
                </a:lnTo>
                <a:lnTo>
                  <a:pt x="1290638" y="19050"/>
                </a:lnTo>
                <a:lnTo>
                  <a:pt x="1369219" y="40481"/>
                </a:lnTo>
                <a:lnTo>
                  <a:pt x="1438275" y="64294"/>
                </a:lnTo>
                <a:lnTo>
                  <a:pt x="1488281" y="85725"/>
                </a:lnTo>
                <a:lnTo>
                  <a:pt x="1533525" y="109538"/>
                </a:lnTo>
                <a:lnTo>
                  <a:pt x="1571625" y="133350"/>
                </a:lnTo>
                <a:lnTo>
                  <a:pt x="1607344" y="159544"/>
                </a:lnTo>
                <a:lnTo>
                  <a:pt x="1638300" y="183356"/>
                </a:lnTo>
                <a:lnTo>
                  <a:pt x="1662113" y="207169"/>
                </a:lnTo>
                <a:lnTo>
                  <a:pt x="1681163" y="228600"/>
                </a:lnTo>
                <a:lnTo>
                  <a:pt x="1702594" y="259556"/>
                </a:lnTo>
                <a:lnTo>
                  <a:pt x="1707356" y="276225"/>
                </a:lnTo>
                <a:lnTo>
                  <a:pt x="1702594" y="292894"/>
                </a:lnTo>
                <a:lnTo>
                  <a:pt x="1683544" y="309563"/>
                </a:lnTo>
                <a:lnTo>
                  <a:pt x="1652588" y="314325"/>
                </a:lnTo>
                <a:lnTo>
                  <a:pt x="1631156" y="321469"/>
                </a:lnTo>
                <a:lnTo>
                  <a:pt x="1497806" y="400050"/>
                </a:lnTo>
                <a:lnTo>
                  <a:pt x="1319213" y="507206"/>
                </a:lnTo>
                <a:lnTo>
                  <a:pt x="1195388" y="581025"/>
                </a:lnTo>
                <a:lnTo>
                  <a:pt x="1045369" y="664369"/>
                </a:lnTo>
                <a:lnTo>
                  <a:pt x="881063" y="747713"/>
                </a:lnTo>
                <a:lnTo>
                  <a:pt x="711994" y="831056"/>
                </a:lnTo>
                <a:lnTo>
                  <a:pt x="535781" y="904875"/>
                </a:lnTo>
                <a:lnTo>
                  <a:pt x="357188" y="973931"/>
                </a:lnTo>
                <a:lnTo>
                  <a:pt x="185738" y="1033463"/>
                </a:lnTo>
                <a:lnTo>
                  <a:pt x="83344" y="1066800"/>
                </a:lnTo>
                <a:lnTo>
                  <a:pt x="45244" y="1073944"/>
                </a:lnTo>
                <a:lnTo>
                  <a:pt x="19050" y="1073944"/>
                </a:lnTo>
                <a:lnTo>
                  <a:pt x="2381" y="1069181"/>
                </a:lnTo>
                <a:lnTo>
                  <a:pt x="0" y="1062038"/>
                </a:lnTo>
                <a:lnTo>
                  <a:pt x="2381" y="1047750"/>
                </a:lnTo>
                <a:lnTo>
                  <a:pt x="11906" y="1031081"/>
                </a:lnTo>
                <a:lnTo>
                  <a:pt x="23813" y="1014413"/>
                </a:lnTo>
                <a:lnTo>
                  <a:pt x="64294" y="990600"/>
                </a:lnTo>
                <a:lnTo>
                  <a:pt x="252413" y="892969"/>
                </a:lnTo>
                <a:lnTo>
                  <a:pt x="409575" y="807244"/>
                </a:lnTo>
                <a:lnTo>
                  <a:pt x="566738" y="716756"/>
                </a:lnTo>
                <a:lnTo>
                  <a:pt x="733425" y="611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CA7D92E8-3BD5-304F-9A3B-DF54D47EB7BA}"/>
              </a:ext>
            </a:extLst>
          </p:cNvPr>
          <p:cNvSpPr/>
          <p:nvPr/>
        </p:nvSpPr>
        <p:spPr>
          <a:xfrm>
            <a:off x="5291138" y="4840288"/>
            <a:ext cx="1416050" cy="1006475"/>
          </a:xfrm>
          <a:custGeom>
            <a:avLst/>
            <a:gdLst>
              <a:gd name="connsiteX0" fmla="*/ 740568 w 1416843"/>
              <a:gd name="connsiteY0" fmla="*/ 469107 h 1004888"/>
              <a:gd name="connsiteX1" fmla="*/ 669131 w 1416843"/>
              <a:gd name="connsiteY1" fmla="*/ 411957 h 1004888"/>
              <a:gd name="connsiteX2" fmla="*/ 623887 w 1416843"/>
              <a:gd name="connsiteY2" fmla="*/ 376238 h 1004888"/>
              <a:gd name="connsiteX3" fmla="*/ 569118 w 1416843"/>
              <a:gd name="connsiteY3" fmla="*/ 338138 h 1004888"/>
              <a:gd name="connsiteX4" fmla="*/ 516731 w 1416843"/>
              <a:gd name="connsiteY4" fmla="*/ 304800 h 1004888"/>
              <a:gd name="connsiteX5" fmla="*/ 466725 w 1416843"/>
              <a:gd name="connsiteY5" fmla="*/ 278607 h 1004888"/>
              <a:gd name="connsiteX6" fmla="*/ 388143 w 1416843"/>
              <a:gd name="connsiteY6" fmla="*/ 240507 h 1004888"/>
              <a:gd name="connsiteX7" fmla="*/ 297656 w 1416843"/>
              <a:gd name="connsiteY7" fmla="*/ 197644 h 1004888"/>
              <a:gd name="connsiteX8" fmla="*/ 183356 w 1416843"/>
              <a:gd name="connsiteY8" fmla="*/ 135732 h 1004888"/>
              <a:gd name="connsiteX9" fmla="*/ 95250 w 1416843"/>
              <a:gd name="connsiteY9" fmla="*/ 85725 h 1004888"/>
              <a:gd name="connsiteX10" fmla="*/ 21431 w 1416843"/>
              <a:gd name="connsiteY10" fmla="*/ 40482 h 1004888"/>
              <a:gd name="connsiteX11" fmla="*/ 0 w 1416843"/>
              <a:gd name="connsiteY11" fmla="*/ 21432 h 1004888"/>
              <a:gd name="connsiteX12" fmla="*/ 0 w 1416843"/>
              <a:gd name="connsiteY12" fmla="*/ 14288 h 1004888"/>
              <a:gd name="connsiteX13" fmla="*/ 7143 w 1416843"/>
              <a:gd name="connsiteY13" fmla="*/ 4763 h 1004888"/>
              <a:gd name="connsiteX14" fmla="*/ 21431 w 1416843"/>
              <a:gd name="connsiteY14" fmla="*/ 0 h 1004888"/>
              <a:gd name="connsiteX15" fmla="*/ 50006 w 1416843"/>
              <a:gd name="connsiteY15" fmla="*/ 0 h 1004888"/>
              <a:gd name="connsiteX16" fmla="*/ 116681 w 1416843"/>
              <a:gd name="connsiteY16" fmla="*/ 9525 h 1004888"/>
              <a:gd name="connsiteX17" fmla="*/ 230981 w 1416843"/>
              <a:gd name="connsiteY17" fmla="*/ 35719 h 1004888"/>
              <a:gd name="connsiteX18" fmla="*/ 345281 w 1416843"/>
              <a:gd name="connsiteY18" fmla="*/ 64294 h 1004888"/>
              <a:gd name="connsiteX19" fmla="*/ 461962 w 1416843"/>
              <a:gd name="connsiteY19" fmla="*/ 97632 h 1004888"/>
              <a:gd name="connsiteX20" fmla="*/ 540543 w 1416843"/>
              <a:gd name="connsiteY20" fmla="*/ 123825 h 1004888"/>
              <a:gd name="connsiteX21" fmla="*/ 609600 w 1416843"/>
              <a:gd name="connsiteY21" fmla="*/ 147638 h 1004888"/>
              <a:gd name="connsiteX22" fmla="*/ 688181 w 1416843"/>
              <a:gd name="connsiteY22" fmla="*/ 178594 h 1004888"/>
              <a:gd name="connsiteX23" fmla="*/ 745331 w 1416843"/>
              <a:gd name="connsiteY23" fmla="*/ 202407 h 1004888"/>
              <a:gd name="connsiteX24" fmla="*/ 800100 w 1416843"/>
              <a:gd name="connsiteY24" fmla="*/ 226219 h 1004888"/>
              <a:gd name="connsiteX25" fmla="*/ 881062 w 1416843"/>
              <a:gd name="connsiteY25" fmla="*/ 264319 h 1004888"/>
              <a:gd name="connsiteX26" fmla="*/ 938212 w 1416843"/>
              <a:gd name="connsiteY26" fmla="*/ 292894 h 1004888"/>
              <a:gd name="connsiteX27" fmla="*/ 1004887 w 1416843"/>
              <a:gd name="connsiteY27" fmla="*/ 330994 h 1004888"/>
              <a:gd name="connsiteX28" fmla="*/ 1088231 w 1416843"/>
              <a:gd name="connsiteY28" fmla="*/ 378619 h 1004888"/>
              <a:gd name="connsiteX29" fmla="*/ 1162050 w 1416843"/>
              <a:gd name="connsiteY29" fmla="*/ 423863 h 1004888"/>
              <a:gd name="connsiteX30" fmla="*/ 1223962 w 1416843"/>
              <a:gd name="connsiteY30" fmla="*/ 469107 h 1004888"/>
              <a:gd name="connsiteX31" fmla="*/ 1285875 w 1416843"/>
              <a:gd name="connsiteY31" fmla="*/ 511969 h 1004888"/>
              <a:gd name="connsiteX32" fmla="*/ 1312068 w 1416843"/>
              <a:gd name="connsiteY32" fmla="*/ 535782 h 1004888"/>
              <a:gd name="connsiteX33" fmla="*/ 1331118 w 1416843"/>
              <a:gd name="connsiteY33" fmla="*/ 573882 h 1004888"/>
              <a:gd name="connsiteX34" fmla="*/ 1357312 w 1416843"/>
              <a:gd name="connsiteY34" fmla="*/ 628650 h 1004888"/>
              <a:gd name="connsiteX35" fmla="*/ 1378743 w 1416843"/>
              <a:gd name="connsiteY35" fmla="*/ 681038 h 1004888"/>
              <a:gd name="connsiteX36" fmla="*/ 1395412 w 1416843"/>
              <a:gd name="connsiteY36" fmla="*/ 733425 h 1004888"/>
              <a:gd name="connsiteX37" fmla="*/ 1404937 w 1416843"/>
              <a:gd name="connsiteY37" fmla="*/ 771525 h 1004888"/>
              <a:gd name="connsiteX38" fmla="*/ 1416843 w 1416843"/>
              <a:gd name="connsiteY38" fmla="*/ 831057 h 1004888"/>
              <a:gd name="connsiteX39" fmla="*/ 1414462 w 1416843"/>
              <a:gd name="connsiteY39" fmla="*/ 873919 h 1004888"/>
              <a:gd name="connsiteX40" fmla="*/ 1402556 w 1416843"/>
              <a:gd name="connsiteY40" fmla="*/ 926307 h 1004888"/>
              <a:gd name="connsiteX41" fmla="*/ 1378743 w 1416843"/>
              <a:gd name="connsiteY41" fmla="*/ 971550 h 1004888"/>
              <a:gd name="connsiteX42" fmla="*/ 1347787 w 1416843"/>
              <a:gd name="connsiteY42" fmla="*/ 1000125 h 1004888"/>
              <a:gd name="connsiteX43" fmla="*/ 1316831 w 1416843"/>
              <a:gd name="connsiteY43" fmla="*/ 1004888 h 1004888"/>
              <a:gd name="connsiteX44" fmla="*/ 1278731 w 1416843"/>
              <a:gd name="connsiteY44" fmla="*/ 995363 h 1004888"/>
              <a:gd name="connsiteX45" fmla="*/ 1243012 w 1416843"/>
              <a:gd name="connsiteY45" fmla="*/ 976313 h 1004888"/>
              <a:gd name="connsiteX46" fmla="*/ 1195387 w 1416843"/>
              <a:gd name="connsiteY46" fmla="*/ 940594 h 1004888"/>
              <a:gd name="connsiteX47" fmla="*/ 1145381 w 1416843"/>
              <a:gd name="connsiteY47" fmla="*/ 888207 h 1004888"/>
              <a:gd name="connsiteX48" fmla="*/ 1073943 w 1416843"/>
              <a:gd name="connsiteY48" fmla="*/ 802482 h 1004888"/>
              <a:gd name="connsiteX49" fmla="*/ 1038225 w 1416843"/>
              <a:gd name="connsiteY49" fmla="*/ 754857 h 1004888"/>
              <a:gd name="connsiteX50" fmla="*/ 978693 w 1416843"/>
              <a:gd name="connsiteY50" fmla="*/ 690563 h 1004888"/>
              <a:gd name="connsiteX51" fmla="*/ 883443 w 1416843"/>
              <a:gd name="connsiteY51" fmla="*/ 597694 h 1004888"/>
              <a:gd name="connsiteX52" fmla="*/ 740568 w 1416843"/>
              <a:gd name="connsiteY52" fmla="*/ 469107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16843" h="1004888">
                <a:moveTo>
                  <a:pt x="740568" y="469107"/>
                </a:moveTo>
                <a:lnTo>
                  <a:pt x="669131" y="411957"/>
                </a:lnTo>
                <a:lnTo>
                  <a:pt x="623887" y="376238"/>
                </a:lnTo>
                <a:lnTo>
                  <a:pt x="569118" y="338138"/>
                </a:lnTo>
                <a:lnTo>
                  <a:pt x="516731" y="304800"/>
                </a:lnTo>
                <a:lnTo>
                  <a:pt x="466725" y="278607"/>
                </a:lnTo>
                <a:lnTo>
                  <a:pt x="388143" y="240507"/>
                </a:lnTo>
                <a:lnTo>
                  <a:pt x="297656" y="197644"/>
                </a:lnTo>
                <a:lnTo>
                  <a:pt x="183356" y="135732"/>
                </a:lnTo>
                <a:lnTo>
                  <a:pt x="95250" y="85725"/>
                </a:lnTo>
                <a:lnTo>
                  <a:pt x="21431" y="40482"/>
                </a:lnTo>
                <a:lnTo>
                  <a:pt x="0" y="21432"/>
                </a:lnTo>
                <a:lnTo>
                  <a:pt x="0" y="14288"/>
                </a:lnTo>
                <a:lnTo>
                  <a:pt x="7143" y="4763"/>
                </a:lnTo>
                <a:lnTo>
                  <a:pt x="21431" y="0"/>
                </a:lnTo>
                <a:lnTo>
                  <a:pt x="50006" y="0"/>
                </a:lnTo>
                <a:lnTo>
                  <a:pt x="116681" y="9525"/>
                </a:lnTo>
                <a:lnTo>
                  <a:pt x="230981" y="35719"/>
                </a:lnTo>
                <a:lnTo>
                  <a:pt x="345281" y="64294"/>
                </a:lnTo>
                <a:lnTo>
                  <a:pt x="461962" y="97632"/>
                </a:lnTo>
                <a:lnTo>
                  <a:pt x="540543" y="123825"/>
                </a:lnTo>
                <a:lnTo>
                  <a:pt x="609600" y="147638"/>
                </a:lnTo>
                <a:lnTo>
                  <a:pt x="688181" y="178594"/>
                </a:lnTo>
                <a:lnTo>
                  <a:pt x="745331" y="202407"/>
                </a:lnTo>
                <a:lnTo>
                  <a:pt x="800100" y="226219"/>
                </a:lnTo>
                <a:lnTo>
                  <a:pt x="881062" y="264319"/>
                </a:lnTo>
                <a:lnTo>
                  <a:pt x="938212" y="292894"/>
                </a:lnTo>
                <a:lnTo>
                  <a:pt x="1004887" y="330994"/>
                </a:lnTo>
                <a:lnTo>
                  <a:pt x="1088231" y="378619"/>
                </a:lnTo>
                <a:lnTo>
                  <a:pt x="1162050" y="423863"/>
                </a:lnTo>
                <a:lnTo>
                  <a:pt x="1223962" y="469107"/>
                </a:lnTo>
                <a:lnTo>
                  <a:pt x="1285875" y="511969"/>
                </a:lnTo>
                <a:lnTo>
                  <a:pt x="1312068" y="535782"/>
                </a:lnTo>
                <a:lnTo>
                  <a:pt x="1331118" y="573882"/>
                </a:lnTo>
                <a:lnTo>
                  <a:pt x="1357312" y="628650"/>
                </a:lnTo>
                <a:lnTo>
                  <a:pt x="1378743" y="681038"/>
                </a:lnTo>
                <a:lnTo>
                  <a:pt x="1395412" y="733425"/>
                </a:lnTo>
                <a:lnTo>
                  <a:pt x="1404937" y="771525"/>
                </a:lnTo>
                <a:lnTo>
                  <a:pt x="1416843" y="831057"/>
                </a:lnTo>
                <a:lnTo>
                  <a:pt x="1414462" y="873919"/>
                </a:lnTo>
                <a:lnTo>
                  <a:pt x="1402556" y="926307"/>
                </a:lnTo>
                <a:lnTo>
                  <a:pt x="1378743" y="971550"/>
                </a:lnTo>
                <a:lnTo>
                  <a:pt x="1347787" y="1000125"/>
                </a:lnTo>
                <a:lnTo>
                  <a:pt x="1316831" y="1004888"/>
                </a:lnTo>
                <a:lnTo>
                  <a:pt x="1278731" y="995363"/>
                </a:lnTo>
                <a:lnTo>
                  <a:pt x="1243012" y="976313"/>
                </a:lnTo>
                <a:lnTo>
                  <a:pt x="1195387" y="940594"/>
                </a:lnTo>
                <a:lnTo>
                  <a:pt x="1145381" y="888207"/>
                </a:lnTo>
                <a:lnTo>
                  <a:pt x="1073943" y="802482"/>
                </a:lnTo>
                <a:lnTo>
                  <a:pt x="1038225" y="754857"/>
                </a:lnTo>
                <a:lnTo>
                  <a:pt x="978693" y="690563"/>
                </a:lnTo>
                <a:lnTo>
                  <a:pt x="883443" y="597694"/>
                </a:lnTo>
                <a:lnTo>
                  <a:pt x="740568" y="4691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DF768A6-24A0-6046-96CE-2C35EC4542C8}"/>
              </a:ext>
            </a:extLst>
          </p:cNvPr>
          <p:cNvSpPr/>
          <p:nvPr/>
        </p:nvSpPr>
        <p:spPr>
          <a:xfrm>
            <a:off x="3470275" y="2335213"/>
            <a:ext cx="3284538" cy="1951037"/>
          </a:xfrm>
          <a:custGeom>
            <a:avLst/>
            <a:gdLst>
              <a:gd name="connsiteX0" fmla="*/ 1466850 w 3284765"/>
              <a:gd name="connsiteY0" fmla="*/ 122464 h 1951264"/>
              <a:gd name="connsiteX1" fmla="*/ 1243693 w 3284765"/>
              <a:gd name="connsiteY1" fmla="*/ 144235 h 1951264"/>
              <a:gd name="connsiteX2" fmla="*/ 1091293 w 3284765"/>
              <a:gd name="connsiteY2" fmla="*/ 160564 h 1951264"/>
              <a:gd name="connsiteX3" fmla="*/ 889908 w 3284765"/>
              <a:gd name="connsiteY3" fmla="*/ 179614 h 1951264"/>
              <a:gd name="connsiteX4" fmla="*/ 625929 w 3284765"/>
              <a:gd name="connsiteY4" fmla="*/ 225878 h 1951264"/>
              <a:gd name="connsiteX5" fmla="*/ 253093 w 3284765"/>
              <a:gd name="connsiteY5" fmla="*/ 296635 h 1951264"/>
              <a:gd name="connsiteX6" fmla="*/ 0 w 3284765"/>
              <a:gd name="connsiteY6" fmla="*/ 351064 h 1951264"/>
              <a:gd name="connsiteX7" fmla="*/ 16329 w 3284765"/>
              <a:gd name="connsiteY7" fmla="*/ 506185 h 1951264"/>
              <a:gd name="connsiteX8" fmla="*/ 201386 w 3284765"/>
              <a:gd name="connsiteY8" fmla="*/ 465364 h 1951264"/>
              <a:gd name="connsiteX9" fmla="*/ 410936 w 3284765"/>
              <a:gd name="connsiteY9" fmla="*/ 421821 h 1951264"/>
              <a:gd name="connsiteX10" fmla="*/ 672193 w 3284765"/>
              <a:gd name="connsiteY10" fmla="*/ 370114 h 1951264"/>
              <a:gd name="connsiteX11" fmla="*/ 898072 w 3284765"/>
              <a:gd name="connsiteY11" fmla="*/ 332014 h 1951264"/>
              <a:gd name="connsiteX12" fmla="*/ 1096736 w 3284765"/>
              <a:gd name="connsiteY12" fmla="*/ 318407 h 1951264"/>
              <a:gd name="connsiteX13" fmla="*/ 1344386 w 3284765"/>
              <a:gd name="connsiteY13" fmla="*/ 285750 h 1951264"/>
              <a:gd name="connsiteX14" fmla="*/ 1586593 w 3284765"/>
              <a:gd name="connsiteY14" fmla="*/ 263978 h 1951264"/>
              <a:gd name="connsiteX15" fmla="*/ 1801586 w 3284765"/>
              <a:gd name="connsiteY15" fmla="*/ 250371 h 1951264"/>
              <a:gd name="connsiteX16" fmla="*/ 1910443 w 3284765"/>
              <a:gd name="connsiteY16" fmla="*/ 244928 h 1951264"/>
              <a:gd name="connsiteX17" fmla="*/ 2098222 w 3284765"/>
              <a:gd name="connsiteY17" fmla="*/ 225878 h 1951264"/>
              <a:gd name="connsiteX18" fmla="*/ 2272393 w 3284765"/>
              <a:gd name="connsiteY18" fmla="*/ 223157 h 1951264"/>
              <a:gd name="connsiteX19" fmla="*/ 2460172 w 3284765"/>
              <a:gd name="connsiteY19" fmla="*/ 217714 h 1951264"/>
              <a:gd name="connsiteX20" fmla="*/ 2607129 w 3284765"/>
              <a:gd name="connsiteY20" fmla="*/ 212271 h 1951264"/>
              <a:gd name="connsiteX21" fmla="*/ 2754086 w 3284765"/>
              <a:gd name="connsiteY21" fmla="*/ 204107 h 1951264"/>
              <a:gd name="connsiteX22" fmla="*/ 2797629 w 3284765"/>
              <a:gd name="connsiteY22" fmla="*/ 206828 h 1951264"/>
              <a:gd name="connsiteX23" fmla="*/ 2835729 w 3284765"/>
              <a:gd name="connsiteY23" fmla="*/ 212271 h 1951264"/>
              <a:gd name="connsiteX24" fmla="*/ 2862943 w 3284765"/>
              <a:gd name="connsiteY24" fmla="*/ 223157 h 1951264"/>
              <a:gd name="connsiteX25" fmla="*/ 2881993 w 3284765"/>
              <a:gd name="connsiteY25" fmla="*/ 236764 h 1951264"/>
              <a:gd name="connsiteX26" fmla="*/ 2901043 w 3284765"/>
              <a:gd name="connsiteY26" fmla="*/ 258535 h 1951264"/>
              <a:gd name="connsiteX27" fmla="*/ 2903765 w 3284765"/>
              <a:gd name="connsiteY27" fmla="*/ 304800 h 1951264"/>
              <a:gd name="connsiteX28" fmla="*/ 2895600 w 3284765"/>
              <a:gd name="connsiteY28" fmla="*/ 541564 h 1951264"/>
              <a:gd name="connsiteX29" fmla="*/ 2876550 w 3284765"/>
              <a:gd name="connsiteY29" fmla="*/ 800100 h 1951264"/>
              <a:gd name="connsiteX30" fmla="*/ 2857500 w 3284765"/>
              <a:gd name="connsiteY30" fmla="*/ 987878 h 1951264"/>
              <a:gd name="connsiteX31" fmla="*/ 2830286 w 3284765"/>
              <a:gd name="connsiteY31" fmla="*/ 1194707 h 1951264"/>
              <a:gd name="connsiteX32" fmla="*/ 2794908 w 3284765"/>
              <a:gd name="connsiteY32" fmla="*/ 1502228 h 1951264"/>
              <a:gd name="connsiteX33" fmla="*/ 2762250 w 3284765"/>
              <a:gd name="connsiteY33" fmla="*/ 1768928 h 1951264"/>
              <a:gd name="connsiteX34" fmla="*/ 2737758 w 3284765"/>
              <a:gd name="connsiteY34" fmla="*/ 1951264 h 1951264"/>
              <a:gd name="connsiteX35" fmla="*/ 2941865 w 3284765"/>
              <a:gd name="connsiteY35" fmla="*/ 1948543 h 1951264"/>
              <a:gd name="connsiteX36" fmla="*/ 2971800 w 3284765"/>
              <a:gd name="connsiteY36" fmla="*/ 1690007 h 1951264"/>
              <a:gd name="connsiteX37" fmla="*/ 3004458 w 3284765"/>
              <a:gd name="connsiteY37" fmla="*/ 1445078 h 1951264"/>
              <a:gd name="connsiteX38" fmla="*/ 3031672 w 3284765"/>
              <a:gd name="connsiteY38" fmla="*/ 1279071 h 1951264"/>
              <a:gd name="connsiteX39" fmla="*/ 3061608 w 3284765"/>
              <a:gd name="connsiteY39" fmla="*/ 1118507 h 1951264"/>
              <a:gd name="connsiteX40" fmla="*/ 3105150 w 3284765"/>
              <a:gd name="connsiteY40" fmla="*/ 906235 h 1951264"/>
              <a:gd name="connsiteX41" fmla="*/ 3118758 w 3284765"/>
              <a:gd name="connsiteY41" fmla="*/ 830035 h 1951264"/>
              <a:gd name="connsiteX42" fmla="*/ 3145972 w 3284765"/>
              <a:gd name="connsiteY42" fmla="*/ 721178 h 1951264"/>
              <a:gd name="connsiteX43" fmla="*/ 3175908 w 3284765"/>
              <a:gd name="connsiteY43" fmla="*/ 585107 h 1951264"/>
              <a:gd name="connsiteX44" fmla="*/ 3194958 w 3284765"/>
              <a:gd name="connsiteY44" fmla="*/ 517071 h 1951264"/>
              <a:gd name="connsiteX45" fmla="*/ 3219450 w 3284765"/>
              <a:gd name="connsiteY45" fmla="*/ 489857 h 1951264"/>
              <a:gd name="connsiteX46" fmla="*/ 3254829 w 3284765"/>
              <a:gd name="connsiteY46" fmla="*/ 446314 h 1951264"/>
              <a:gd name="connsiteX47" fmla="*/ 3279322 w 3284765"/>
              <a:gd name="connsiteY47" fmla="*/ 400050 h 1951264"/>
              <a:gd name="connsiteX48" fmla="*/ 3284765 w 3284765"/>
              <a:gd name="connsiteY48" fmla="*/ 364671 h 1951264"/>
              <a:gd name="connsiteX49" fmla="*/ 3282043 w 3284765"/>
              <a:gd name="connsiteY49" fmla="*/ 334735 h 1951264"/>
              <a:gd name="connsiteX50" fmla="*/ 3273879 w 3284765"/>
              <a:gd name="connsiteY50" fmla="*/ 304800 h 1951264"/>
              <a:gd name="connsiteX51" fmla="*/ 3246665 w 3284765"/>
              <a:gd name="connsiteY51" fmla="*/ 269421 h 1951264"/>
              <a:gd name="connsiteX52" fmla="*/ 3175908 w 3284765"/>
              <a:gd name="connsiteY52" fmla="*/ 198664 h 1951264"/>
              <a:gd name="connsiteX53" fmla="*/ 3058886 w 3284765"/>
              <a:gd name="connsiteY53" fmla="*/ 100693 h 1951264"/>
              <a:gd name="connsiteX54" fmla="*/ 2963636 w 3284765"/>
              <a:gd name="connsiteY54" fmla="*/ 24493 h 1951264"/>
              <a:gd name="connsiteX55" fmla="*/ 2930979 w 3284765"/>
              <a:gd name="connsiteY55" fmla="*/ 0 h 1951264"/>
              <a:gd name="connsiteX56" fmla="*/ 2892879 w 3284765"/>
              <a:gd name="connsiteY56" fmla="*/ 10885 h 1951264"/>
              <a:gd name="connsiteX57" fmla="*/ 2729593 w 3284765"/>
              <a:gd name="connsiteY57" fmla="*/ 46264 h 1951264"/>
              <a:gd name="connsiteX58" fmla="*/ 2650672 w 3284765"/>
              <a:gd name="connsiteY58" fmla="*/ 51707 h 1951264"/>
              <a:gd name="connsiteX59" fmla="*/ 2476500 w 3284765"/>
              <a:gd name="connsiteY59" fmla="*/ 62593 h 1951264"/>
              <a:gd name="connsiteX60" fmla="*/ 2272393 w 3284765"/>
              <a:gd name="connsiteY60" fmla="*/ 68035 h 1951264"/>
              <a:gd name="connsiteX61" fmla="*/ 2090058 w 3284765"/>
              <a:gd name="connsiteY61" fmla="*/ 68035 h 1951264"/>
              <a:gd name="connsiteX62" fmla="*/ 1839686 w 3284765"/>
              <a:gd name="connsiteY62" fmla="*/ 95250 h 1951264"/>
              <a:gd name="connsiteX63" fmla="*/ 1662793 w 3284765"/>
              <a:gd name="connsiteY63" fmla="*/ 106135 h 1951264"/>
              <a:gd name="connsiteX64" fmla="*/ 1466850 w 3284765"/>
              <a:gd name="connsiteY64" fmla="*/ 122464 h 1951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284765" h="1951264">
                <a:moveTo>
                  <a:pt x="1466850" y="122464"/>
                </a:moveTo>
                <a:lnTo>
                  <a:pt x="1243693" y="144235"/>
                </a:lnTo>
                <a:lnTo>
                  <a:pt x="1091293" y="160564"/>
                </a:lnTo>
                <a:lnTo>
                  <a:pt x="889908" y="179614"/>
                </a:lnTo>
                <a:lnTo>
                  <a:pt x="625929" y="225878"/>
                </a:lnTo>
                <a:lnTo>
                  <a:pt x="253093" y="296635"/>
                </a:lnTo>
                <a:lnTo>
                  <a:pt x="0" y="351064"/>
                </a:lnTo>
                <a:lnTo>
                  <a:pt x="16329" y="506185"/>
                </a:lnTo>
                <a:lnTo>
                  <a:pt x="201386" y="465364"/>
                </a:lnTo>
                <a:lnTo>
                  <a:pt x="410936" y="421821"/>
                </a:lnTo>
                <a:lnTo>
                  <a:pt x="672193" y="370114"/>
                </a:lnTo>
                <a:lnTo>
                  <a:pt x="898072" y="332014"/>
                </a:lnTo>
                <a:lnTo>
                  <a:pt x="1096736" y="318407"/>
                </a:lnTo>
                <a:lnTo>
                  <a:pt x="1344386" y="285750"/>
                </a:lnTo>
                <a:lnTo>
                  <a:pt x="1586593" y="263978"/>
                </a:lnTo>
                <a:lnTo>
                  <a:pt x="1801586" y="250371"/>
                </a:lnTo>
                <a:lnTo>
                  <a:pt x="1910443" y="244928"/>
                </a:lnTo>
                <a:lnTo>
                  <a:pt x="2098222" y="225878"/>
                </a:lnTo>
                <a:lnTo>
                  <a:pt x="2272393" y="223157"/>
                </a:lnTo>
                <a:lnTo>
                  <a:pt x="2460172" y="217714"/>
                </a:lnTo>
                <a:lnTo>
                  <a:pt x="2607129" y="212271"/>
                </a:lnTo>
                <a:lnTo>
                  <a:pt x="2754086" y="204107"/>
                </a:lnTo>
                <a:lnTo>
                  <a:pt x="2797629" y="206828"/>
                </a:lnTo>
                <a:lnTo>
                  <a:pt x="2835729" y="212271"/>
                </a:lnTo>
                <a:lnTo>
                  <a:pt x="2862943" y="223157"/>
                </a:lnTo>
                <a:lnTo>
                  <a:pt x="2881993" y="236764"/>
                </a:lnTo>
                <a:lnTo>
                  <a:pt x="2901043" y="258535"/>
                </a:lnTo>
                <a:lnTo>
                  <a:pt x="2903765" y="304800"/>
                </a:lnTo>
                <a:lnTo>
                  <a:pt x="2895600" y="541564"/>
                </a:lnTo>
                <a:lnTo>
                  <a:pt x="2876550" y="800100"/>
                </a:lnTo>
                <a:lnTo>
                  <a:pt x="2857500" y="987878"/>
                </a:lnTo>
                <a:lnTo>
                  <a:pt x="2830286" y="1194707"/>
                </a:lnTo>
                <a:lnTo>
                  <a:pt x="2794908" y="1502228"/>
                </a:lnTo>
                <a:lnTo>
                  <a:pt x="2762250" y="1768928"/>
                </a:lnTo>
                <a:lnTo>
                  <a:pt x="2737758" y="1951264"/>
                </a:lnTo>
                <a:lnTo>
                  <a:pt x="2941865" y="1948543"/>
                </a:lnTo>
                <a:lnTo>
                  <a:pt x="2971800" y="1690007"/>
                </a:lnTo>
                <a:lnTo>
                  <a:pt x="3004458" y="1445078"/>
                </a:lnTo>
                <a:lnTo>
                  <a:pt x="3031672" y="1279071"/>
                </a:lnTo>
                <a:lnTo>
                  <a:pt x="3061608" y="1118507"/>
                </a:lnTo>
                <a:lnTo>
                  <a:pt x="3105150" y="906235"/>
                </a:lnTo>
                <a:lnTo>
                  <a:pt x="3118758" y="830035"/>
                </a:lnTo>
                <a:lnTo>
                  <a:pt x="3145972" y="721178"/>
                </a:lnTo>
                <a:lnTo>
                  <a:pt x="3175908" y="585107"/>
                </a:lnTo>
                <a:lnTo>
                  <a:pt x="3194958" y="517071"/>
                </a:lnTo>
                <a:lnTo>
                  <a:pt x="3219450" y="489857"/>
                </a:lnTo>
                <a:lnTo>
                  <a:pt x="3254829" y="446314"/>
                </a:lnTo>
                <a:lnTo>
                  <a:pt x="3279322" y="400050"/>
                </a:lnTo>
                <a:lnTo>
                  <a:pt x="3284765" y="364671"/>
                </a:lnTo>
                <a:lnTo>
                  <a:pt x="3282043" y="334735"/>
                </a:lnTo>
                <a:lnTo>
                  <a:pt x="3273879" y="304800"/>
                </a:lnTo>
                <a:lnTo>
                  <a:pt x="3246665" y="269421"/>
                </a:lnTo>
                <a:lnTo>
                  <a:pt x="3175908" y="198664"/>
                </a:lnTo>
                <a:lnTo>
                  <a:pt x="3058886" y="100693"/>
                </a:lnTo>
                <a:lnTo>
                  <a:pt x="2963636" y="24493"/>
                </a:lnTo>
                <a:lnTo>
                  <a:pt x="2930979" y="0"/>
                </a:lnTo>
                <a:lnTo>
                  <a:pt x="2892879" y="10885"/>
                </a:lnTo>
                <a:lnTo>
                  <a:pt x="2729593" y="46264"/>
                </a:lnTo>
                <a:lnTo>
                  <a:pt x="2650672" y="51707"/>
                </a:lnTo>
                <a:lnTo>
                  <a:pt x="2476500" y="62593"/>
                </a:lnTo>
                <a:lnTo>
                  <a:pt x="2272393" y="68035"/>
                </a:lnTo>
                <a:lnTo>
                  <a:pt x="2090058" y="68035"/>
                </a:lnTo>
                <a:lnTo>
                  <a:pt x="1839686" y="95250"/>
                </a:lnTo>
                <a:lnTo>
                  <a:pt x="1662793" y="106135"/>
                </a:lnTo>
                <a:lnTo>
                  <a:pt x="1466850" y="1224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B517CAB5-CB04-0743-9D88-98E05E2F20C0}"/>
              </a:ext>
            </a:extLst>
          </p:cNvPr>
          <p:cNvSpPr/>
          <p:nvPr/>
        </p:nvSpPr>
        <p:spPr>
          <a:xfrm>
            <a:off x="4130675" y="1814513"/>
            <a:ext cx="527050" cy="2563812"/>
          </a:xfrm>
          <a:custGeom>
            <a:avLst/>
            <a:gdLst>
              <a:gd name="connsiteX0" fmla="*/ 455500 w 526884"/>
              <a:gd name="connsiteY0" fmla="*/ 1016378 h 2563039"/>
              <a:gd name="connsiteX1" fmla="*/ 455500 w 526884"/>
              <a:gd name="connsiteY1" fmla="*/ 819221 h 2563039"/>
              <a:gd name="connsiteX2" fmla="*/ 458899 w 526884"/>
              <a:gd name="connsiteY2" fmla="*/ 666254 h 2563039"/>
              <a:gd name="connsiteX3" fmla="*/ 472496 w 526884"/>
              <a:gd name="connsiteY3" fmla="*/ 462299 h 2563039"/>
              <a:gd name="connsiteX4" fmla="*/ 479295 w 526884"/>
              <a:gd name="connsiteY4" fmla="*/ 312732 h 2563039"/>
              <a:gd name="connsiteX5" fmla="*/ 482694 w 526884"/>
              <a:gd name="connsiteY5" fmla="*/ 295735 h 2563039"/>
              <a:gd name="connsiteX6" fmla="*/ 492892 w 526884"/>
              <a:gd name="connsiteY6" fmla="*/ 285538 h 2563039"/>
              <a:gd name="connsiteX7" fmla="*/ 520086 w 526884"/>
              <a:gd name="connsiteY7" fmla="*/ 254944 h 2563039"/>
              <a:gd name="connsiteX8" fmla="*/ 526884 w 526884"/>
              <a:gd name="connsiteY8" fmla="*/ 231149 h 2563039"/>
              <a:gd name="connsiteX9" fmla="*/ 523485 w 526884"/>
              <a:gd name="connsiteY9" fmla="*/ 210754 h 2563039"/>
              <a:gd name="connsiteX10" fmla="*/ 506489 w 526884"/>
              <a:gd name="connsiteY10" fmla="*/ 180161 h 2563039"/>
              <a:gd name="connsiteX11" fmla="*/ 472496 w 526884"/>
              <a:gd name="connsiteY11" fmla="*/ 139369 h 2563039"/>
              <a:gd name="connsiteX12" fmla="*/ 414709 w 526884"/>
              <a:gd name="connsiteY12" fmla="*/ 98578 h 2563039"/>
              <a:gd name="connsiteX13" fmla="*/ 346724 w 526884"/>
              <a:gd name="connsiteY13" fmla="*/ 64586 h 2563039"/>
              <a:gd name="connsiteX14" fmla="*/ 251545 w 526884"/>
              <a:gd name="connsiteY14" fmla="*/ 27194 h 2563039"/>
              <a:gd name="connsiteX15" fmla="*/ 183560 w 526884"/>
              <a:gd name="connsiteY15" fmla="*/ 10198 h 2563039"/>
              <a:gd name="connsiteX16" fmla="*/ 108776 w 526884"/>
              <a:gd name="connsiteY16" fmla="*/ 0 h 2563039"/>
              <a:gd name="connsiteX17" fmla="*/ 44190 w 526884"/>
              <a:gd name="connsiteY17" fmla="*/ 10198 h 2563039"/>
              <a:gd name="connsiteX18" fmla="*/ 6798 w 526884"/>
              <a:gd name="connsiteY18" fmla="*/ 27194 h 2563039"/>
              <a:gd name="connsiteX19" fmla="*/ 0 w 526884"/>
              <a:gd name="connsiteY19" fmla="*/ 40791 h 2563039"/>
              <a:gd name="connsiteX20" fmla="*/ 0 w 526884"/>
              <a:gd name="connsiteY20" fmla="*/ 54388 h 2563039"/>
              <a:gd name="connsiteX21" fmla="*/ 10197 w 526884"/>
              <a:gd name="connsiteY21" fmla="*/ 74784 h 2563039"/>
              <a:gd name="connsiteX22" fmla="*/ 37391 w 526884"/>
              <a:gd name="connsiteY22" fmla="*/ 91780 h 2563039"/>
              <a:gd name="connsiteX23" fmla="*/ 61186 w 526884"/>
              <a:gd name="connsiteY23" fmla="*/ 101978 h 2563039"/>
              <a:gd name="connsiteX24" fmla="*/ 88380 w 526884"/>
              <a:gd name="connsiteY24" fmla="*/ 115575 h 2563039"/>
              <a:gd name="connsiteX25" fmla="*/ 139369 w 526884"/>
              <a:gd name="connsiteY25" fmla="*/ 159765 h 2563039"/>
              <a:gd name="connsiteX26" fmla="*/ 176761 w 526884"/>
              <a:gd name="connsiteY26" fmla="*/ 203955 h 2563039"/>
              <a:gd name="connsiteX27" fmla="*/ 190358 w 526884"/>
              <a:gd name="connsiteY27" fmla="*/ 234549 h 2563039"/>
              <a:gd name="connsiteX28" fmla="*/ 200556 w 526884"/>
              <a:gd name="connsiteY28" fmla="*/ 295735 h 2563039"/>
              <a:gd name="connsiteX29" fmla="*/ 207354 w 526884"/>
              <a:gd name="connsiteY29" fmla="*/ 428306 h 2563039"/>
              <a:gd name="connsiteX30" fmla="*/ 210754 w 526884"/>
              <a:gd name="connsiteY30" fmla="*/ 581273 h 2563039"/>
              <a:gd name="connsiteX31" fmla="*/ 210754 w 526884"/>
              <a:gd name="connsiteY31" fmla="*/ 758034 h 2563039"/>
              <a:gd name="connsiteX32" fmla="*/ 210754 w 526884"/>
              <a:gd name="connsiteY32" fmla="*/ 843016 h 2563039"/>
              <a:gd name="connsiteX33" fmla="*/ 220951 w 526884"/>
              <a:gd name="connsiteY33" fmla="*/ 999381 h 2563039"/>
              <a:gd name="connsiteX34" fmla="*/ 231149 w 526884"/>
              <a:gd name="connsiteY34" fmla="*/ 1254326 h 2563039"/>
              <a:gd name="connsiteX35" fmla="*/ 234548 w 526884"/>
              <a:gd name="connsiteY35" fmla="*/ 1509270 h 2563039"/>
              <a:gd name="connsiteX36" fmla="*/ 234548 w 526884"/>
              <a:gd name="connsiteY36" fmla="*/ 1645240 h 2563039"/>
              <a:gd name="connsiteX37" fmla="*/ 237948 w 526884"/>
              <a:gd name="connsiteY37" fmla="*/ 1862793 h 2563039"/>
              <a:gd name="connsiteX38" fmla="*/ 248145 w 526884"/>
              <a:gd name="connsiteY38" fmla="*/ 2097341 h 2563039"/>
              <a:gd name="connsiteX39" fmla="*/ 254944 w 526884"/>
              <a:gd name="connsiteY39" fmla="*/ 2280901 h 2563039"/>
              <a:gd name="connsiteX40" fmla="*/ 258343 w 526884"/>
              <a:gd name="connsiteY40" fmla="*/ 2563039 h 2563039"/>
              <a:gd name="connsiteX41" fmla="*/ 455500 w 526884"/>
              <a:gd name="connsiteY41" fmla="*/ 2546043 h 2563039"/>
              <a:gd name="connsiteX42" fmla="*/ 458899 w 526884"/>
              <a:gd name="connsiteY42" fmla="*/ 2189121 h 2563039"/>
              <a:gd name="connsiteX43" fmla="*/ 455500 w 526884"/>
              <a:gd name="connsiteY43" fmla="*/ 1720024 h 2563039"/>
              <a:gd name="connsiteX44" fmla="*/ 455500 w 526884"/>
              <a:gd name="connsiteY44" fmla="*/ 1016378 h 256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26884" h="2563039">
                <a:moveTo>
                  <a:pt x="455500" y="1016378"/>
                </a:moveTo>
                <a:lnTo>
                  <a:pt x="455500" y="819221"/>
                </a:lnTo>
                <a:lnTo>
                  <a:pt x="458899" y="666254"/>
                </a:lnTo>
                <a:lnTo>
                  <a:pt x="472496" y="462299"/>
                </a:lnTo>
                <a:lnTo>
                  <a:pt x="479295" y="312732"/>
                </a:lnTo>
                <a:lnTo>
                  <a:pt x="482694" y="295735"/>
                </a:lnTo>
                <a:lnTo>
                  <a:pt x="492892" y="285538"/>
                </a:lnTo>
                <a:lnTo>
                  <a:pt x="520086" y="254944"/>
                </a:lnTo>
                <a:lnTo>
                  <a:pt x="526884" y="231149"/>
                </a:lnTo>
                <a:lnTo>
                  <a:pt x="523485" y="210754"/>
                </a:lnTo>
                <a:lnTo>
                  <a:pt x="506489" y="180161"/>
                </a:lnTo>
                <a:lnTo>
                  <a:pt x="472496" y="139369"/>
                </a:lnTo>
                <a:lnTo>
                  <a:pt x="414709" y="98578"/>
                </a:lnTo>
                <a:lnTo>
                  <a:pt x="346724" y="64586"/>
                </a:lnTo>
                <a:lnTo>
                  <a:pt x="251545" y="27194"/>
                </a:lnTo>
                <a:lnTo>
                  <a:pt x="183560" y="10198"/>
                </a:lnTo>
                <a:lnTo>
                  <a:pt x="108776" y="0"/>
                </a:lnTo>
                <a:lnTo>
                  <a:pt x="44190" y="10198"/>
                </a:lnTo>
                <a:lnTo>
                  <a:pt x="6798" y="27194"/>
                </a:lnTo>
                <a:lnTo>
                  <a:pt x="0" y="40791"/>
                </a:lnTo>
                <a:lnTo>
                  <a:pt x="0" y="54388"/>
                </a:lnTo>
                <a:lnTo>
                  <a:pt x="10197" y="74784"/>
                </a:lnTo>
                <a:lnTo>
                  <a:pt x="37391" y="91780"/>
                </a:lnTo>
                <a:lnTo>
                  <a:pt x="61186" y="101978"/>
                </a:lnTo>
                <a:lnTo>
                  <a:pt x="88380" y="115575"/>
                </a:lnTo>
                <a:lnTo>
                  <a:pt x="139369" y="159765"/>
                </a:lnTo>
                <a:lnTo>
                  <a:pt x="176761" y="203955"/>
                </a:lnTo>
                <a:lnTo>
                  <a:pt x="190358" y="234549"/>
                </a:lnTo>
                <a:lnTo>
                  <a:pt x="200556" y="295735"/>
                </a:lnTo>
                <a:lnTo>
                  <a:pt x="207354" y="428306"/>
                </a:lnTo>
                <a:cubicBezTo>
                  <a:pt x="208487" y="479295"/>
                  <a:pt x="209621" y="530284"/>
                  <a:pt x="210754" y="581273"/>
                </a:cubicBezTo>
                <a:lnTo>
                  <a:pt x="210754" y="758034"/>
                </a:lnTo>
                <a:lnTo>
                  <a:pt x="210754" y="843016"/>
                </a:lnTo>
                <a:lnTo>
                  <a:pt x="220951" y="999381"/>
                </a:lnTo>
                <a:lnTo>
                  <a:pt x="231149" y="1254326"/>
                </a:lnTo>
                <a:lnTo>
                  <a:pt x="234548" y="1509270"/>
                </a:lnTo>
                <a:lnTo>
                  <a:pt x="234548" y="1645240"/>
                </a:lnTo>
                <a:cubicBezTo>
                  <a:pt x="235681" y="1717758"/>
                  <a:pt x="236815" y="1790275"/>
                  <a:pt x="237948" y="1862793"/>
                </a:cubicBezTo>
                <a:lnTo>
                  <a:pt x="248145" y="2097341"/>
                </a:lnTo>
                <a:lnTo>
                  <a:pt x="254944" y="2280901"/>
                </a:lnTo>
                <a:lnTo>
                  <a:pt x="258343" y="2563039"/>
                </a:lnTo>
                <a:lnTo>
                  <a:pt x="455500" y="2546043"/>
                </a:lnTo>
                <a:lnTo>
                  <a:pt x="458899" y="2189121"/>
                </a:lnTo>
                <a:lnTo>
                  <a:pt x="455500" y="1720024"/>
                </a:lnTo>
                <a:lnTo>
                  <a:pt x="455500" y="10163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EB0B5D1D-AE49-6546-9019-FE24F849A23E}"/>
              </a:ext>
            </a:extLst>
          </p:cNvPr>
          <p:cNvSpPr/>
          <p:nvPr/>
        </p:nvSpPr>
        <p:spPr>
          <a:xfrm>
            <a:off x="5157788" y="1571625"/>
            <a:ext cx="536575" cy="2732088"/>
          </a:xfrm>
          <a:custGeom>
            <a:avLst/>
            <a:gdLst>
              <a:gd name="connsiteX0" fmla="*/ 413069 w 536637"/>
              <a:gd name="connsiteY0" fmla="*/ 1327469 h 2732609"/>
              <a:gd name="connsiteX1" fmla="*/ 437783 w 536637"/>
              <a:gd name="connsiteY1" fmla="*/ 981480 h 2732609"/>
              <a:gd name="connsiteX2" fmla="*/ 434252 w 536637"/>
              <a:gd name="connsiteY2" fmla="*/ 829668 h 2732609"/>
              <a:gd name="connsiteX3" fmla="*/ 444844 w 536637"/>
              <a:gd name="connsiteY3" fmla="*/ 766119 h 2732609"/>
              <a:gd name="connsiteX4" fmla="*/ 469557 w 536637"/>
              <a:gd name="connsiteY4" fmla="*/ 617838 h 2732609"/>
              <a:gd name="connsiteX5" fmla="*/ 487210 w 536637"/>
              <a:gd name="connsiteY5" fmla="*/ 490740 h 2732609"/>
              <a:gd name="connsiteX6" fmla="*/ 501332 w 536637"/>
              <a:gd name="connsiteY6" fmla="*/ 342459 h 2732609"/>
              <a:gd name="connsiteX7" fmla="*/ 511923 w 536637"/>
              <a:gd name="connsiteY7" fmla="*/ 321276 h 2732609"/>
              <a:gd name="connsiteX8" fmla="*/ 526045 w 536637"/>
              <a:gd name="connsiteY8" fmla="*/ 293032 h 2732609"/>
              <a:gd name="connsiteX9" fmla="*/ 533106 w 536637"/>
              <a:gd name="connsiteY9" fmla="*/ 268319 h 2732609"/>
              <a:gd name="connsiteX10" fmla="*/ 536637 w 536637"/>
              <a:gd name="connsiteY10" fmla="*/ 247135 h 2732609"/>
              <a:gd name="connsiteX11" fmla="*/ 533106 w 536637"/>
              <a:gd name="connsiteY11" fmla="*/ 229483 h 2732609"/>
              <a:gd name="connsiteX12" fmla="*/ 518984 w 536637"/>
              <a:gd name="connsiteY12" fmla="*/ 197708 h 2732609"/>
              <a:gd name="connsiteX13" fmla="*/ 501332 w 536637"/>
              <a:gd name="connsiteY13" fmla="*/ 172995 h 2732609"/>
              <a:gd name="connsiteX14" fmla="*/ 476618 w 536637"/>
              <a:gd name="connsiteY14" fmla="*/ 155342 h 2732609"/>
              <a:gd name="connsiteX15" fmla="*/ 430722 w 536637"/>
              <a:gd name="connsiteY15" fmla="*/ 134159 h 2732609"/>
              <a:gd name="connsiteX16" fmla="*/ 406008 w 536637"/>
              <a:gd name="connsiteY16" fmla="*/ 109446 h 2732609"/>
              <a:gd name="connsiteX17" fmla="*/ 374234 w 536637"/>
              <a:gd name="connsiteY17" fmla="*/ 88263 h 2732609"/>
              <a:gd name="connsiteX18" fmla="*/ 310684 w 536637"/>
              <a:gd name="connsiteY18" fmla="*/ 56488 h 2732609"/>
              <a:gd name="connsiteX19" fmla="*/ 225952 w 536637"/>
              <a:gd name="connsiteY19" fmla="*/ 28244 h 2732609"/>
              <a:gd name="connsiteX20" fmla="*/ 144751 w 536637"/>
              <a:gd name="connsiteY20" fmla="*/ 10592 h 2732609"/>
              <a:gd name="connsiteX21" fmla="*/ 77671 w 536637"/>
              <a:gd name="connsiteY21" fmla="*/ 0 h 2732609"/>
              <a:gd name="connsiteX22" fmla="*/ 38836 w 536637"/>
              <a:gd name="connsiteY22" fmla="*/ 0 h 2732609"/>
              <a:gd name="connsiteX23" fmla="*/ 14122 w 536637"/>
              <a:gd name="connsiteY23" fmla="*/ 3531 h 2732609"/>
              <a:gd name="connsiteX24" fmla="*/ 0 w 536637"/>
              <a:gd name="connsiteY24" fmla="*/ 17653 h 2732609"/>
              <a:gd name="connsiteX25" fmla="*/ 0 w 536637"/>
              <a:gd name="connsiteY25" fmla="*/ 35305 h 2732609"/>
              <a:gd name="connsiteX26" fmla="*/ 7061 w 536637"/>
              <a:gd name="connsiteY26" fmla="*/ 63549 h 2732609"/>
              <a:gd name="connsiteX27" fmla="*/ 24714 w 536637"/>
              <a:gd name="connsiteY27" fmla="*/ 81202 h 2732609"/>
              <a:gd name="connsiteX28" fmla="*/ 52958 w 536637"/>
              <a:gd name="connsiteY28" fmla="*/ 95324 h 2732609"/>
              <a:gd name="connsiteX29" fmla="*/ 88263 w 536637"/>
              <a:gd name="connsiteY29" fmla="*/ 127098 h 2732609"/>
              <a:gd name="connsiteX30" fmla="*/ 120037 w 536637"/>
              <a:gd name="connsiteY30" fmla="*/ 158873 h 2732609"/>
              <a:gd name="connsiteX31" fmla="*/ 148281 w 536637"/>
              <a:gd name="connsiteY31" fmla="*/ 197708 h 2732609"/>
              <a:gd name="connsiteX32" fmla="*/ 172995 w 536637"/>
              <a:gd name="connsiteY32" fmla="*/ 240074 h 2732609"/>
              <a:gd name="connsiteX33" fmla="*/ 183586 w 536637"/>
              <a:gd name="connsiteY33" fmla="*/ 275380 h 2732609"/>
              <a:gd name="connsiteX34" fmla="*/ 187117 w 536637"/>
              <a:gd name="connsiteY34" fmla="*/ 338929 h 2732609"/>
              <a:gd name="connsiteX35" fmla="*/ 190647 w 536637"/>
              <a:gd name="connsiteY35" fmla="*/ 554289 h 2732609"/>
              <a:gd name="connsiteX36" fmla="*/ 190647 w 536637"/>
              <a:gd name="connsiteY36" fmla="*/ 857912 h 2732609"/>
              <a:gd name="connsiteX37" fmla="*/ 190647 w 536637"/>
              <a:gd name="connsiteY37" fmla="*/ 1207432 h 2732609"/>
              <a:gd name="connsiteX38" fmla="*/ 183586 w 536637"/>
              <a:gd name="connsiteY38" fmla="*/ 1468689 h 2732609"/>
              <a:gd name="connsiteX39" fmla="*/ 165934 w 536637"/>
              <a:gd name="connsiteY39" fmla="*/ 1761721 h 2732609"/>
              <a:gd name="connsiteX40" fmla="*/ 162403 w 536637"/>
              <a:gd name="connsiteY40" fmla="*/ 1973551 h 2732609"/>
              <a:gd name="connsiteX41" fmla="*/ 144751 w 536637"/>
              <a:gd name="connsiteY41" fmla="*/ 2305418 h 2732609"/>
              <a:gd name="connsiteX42" fmla="*/ 120037 w 536637"/>
              <a:gd name="connsiteY42" fmla="*/ 2732609 h 2732609"/>
              <a:gd name="connsiteX43" fmla="*/ 321276 w 536637"/>
              <a:gd name="connsiteY43" fmla="*/ 2718487 h 2732609"/>
              <a:gd name="connsiteX44" fmla="*/ 338929 w 536637"/>
              <a:gd name="connsiteY44" fmla="*/ 2393681 h 2732609"/>
              <a:gd name="connsiteX45" fmla="*/ 356581 w 536637"/>
              <a:gd name="connsiteY45" fmla="*/ 2150076 h 2732609"/>
              <a:gd name="connsiteX46" fmla="*/ 370703 w 536637"/>
              <a:gd name="connsiteY46" fmla="*/ 1885288 h 2732609"/>
              <a:gd name="connsiteX47" fmla="*/ 391886 w 536637"/>
              <a:gd name="connsiteY47" fmla="*/ 1737007 h 2732609"/>
              <a:gd name="connsiteX48" fmla="*/ 413069 w 536637"/>
              <a:gd name="connsiteY48" fmla="*/ 1327469 h 2732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36637" h="2732609">
                <a:moveTo>
                  <a:pt x="413069" y="1327469"/>
                </a:moveTo>
                <a:lnTo>
                  <a:pt x="437783" y="981480"/>
                </a:lnTo>
                <a:lnTo>
                  <a:pt x="434252" y="829668"/>
                </a:lnTo>
                <a:lnTo>
                  <a:pt x="444844" y="766119"/>
                </a:lnTo>
                <a:lnTo>
                  <a:pt x="469557" y="617838"/>
                </a:lnTo>
                <a:lnTo>
                  <a:pt x="487210" y="490740"/>
                </a:lnTo>
                <a:lnTo>
                  <a:pt x="501332" y="342459"/>
                </a:lnTo>
                <a:lnTo>
                  <a:pt x="511923" y="321276"/>
                </a:lnTo>
                <a:lnTo>
                  <a:pt x="526045" y="293032"/>
                </a:lnTo>
                <a:lnTo>
                  <a:pt x="533106" y="268319"/>
                </a:lnTo>
                <a:lnTo>
                  <a:pt x="536637" y="247135"/>
                </a:lnTo>
                <a:lnTo>
                  <a:pt x="533106" y="229483"/>
                </a:lnTo>
                <a:lnTo>
                  <a:pt x="518984" y="197708"/>
                </a:lnTo>
                <a:lnTo>
                  <a:pt x="501332" y="172995"/>
                </a:lnTo>
                <a:lnTo>
                  <a:pt x="476618" y="155342"/>
                </a:lnTo>
                <a:lnTo>
                  <a:pt x="430722" y="134159"/>
                </a:lnTo>
                <a:lnTo>
                  <a:pt x="406008" y="109446"/>
                </a:lnTo>
                <a:lnTo>
                  <a:pt x="374234" y="88263"/>
                </a:lnTo>
                <a:lnTo>
                  <a:pt x="310684" y="56488"/>
                </a:lnTo>
                <a:lnTo>
                  <a:pt x="225952" y="28244"/>
                </a:lnTo>
                <a:lnTo>
                  <a:pt x="144751" y="10592"/>
                </a:lnTo>
                <a:lnTo>
                  <a:pt x="77671" y="0"/>
                </a:lnTo>
                <a:lnTo>
                  <a:pt x="38836" y="0"/>
                </a:lnTo>
                <a:lnTo>
                  <a:pt x="14122" y="3531"/>
                </a:lnTo>
                <a:lnTo>
                  <a:pt x="0" y="17653"/>
                </a:lnTo>
                <a:lnTo>
                  <a:pt x="0" y="35305"/>
                </a:lnTo>
                <a:lnTo>
                  <a:pt x="7061" y="63549"/>
                </a:lnTo>
                <a:lnTo>
                  <a:pt x="24714" y="81202"/>
                </a:lnTo>
                <a:lnTo>
                  <a:pt x="52958" y="95324"/>
                </a:lnTo>
                <a:lnTo>
                  <a:pt x="88263" y="127098"/>
                </a:lnTo>
                <a:lnTo>
                  <a:pt x="120037" y="158873"/>
                </a:lnTo>
                <a:lnTo>
                  <a:pt x="148281" y="197708"/>
                </a:lnTo>
                <a:lnTo>
                  <a:pt x="172995" y="240074"/>
                </a:lnTo>
                <a:lnTo>
                  <a:pt x="183586" y="275380"/>
                </a:lnTo>
                <a:lnTo>
                  <a:pt x="187117" y="338929"/>
                </a:lnTo>
                <a:cubicBezTo>
                  <a:pt x="188294" y="410716"/>
                  <a:pt x="189470" y="482502"/>
                  <a:pt x="190647" y="554289"/>
                </a:cubicBezTo>
                <a:lnTo>
                  <a:pt x="190647" y="857912"/>
                </a:lnTo>
                <a:lnTo>
                  <a:pt x="190647" y="1207432"/>
                </a:lnTo>
                <a:lnTo>
                  <a:pt x="183586" y="1468689"/>
                </a:lnTo>
                <a:lnTo>
                  <a:pt x="165934" y="1761721"/>
                </a:lnTo>
                <a:lnTo>
                  <a:pt x="162403" y="1973551"/>
                </a:lnTo>
                <a:lnTo>
                  <a:pt x="144751" y="2305418"/>
                </a:lnTo>
                <a:lnTo>
                  <a:pt x="120037" y="2732609"/>
                </a:lnTo>
                <a:lnTo>
                  <a:pt x="321276" y="2718487"/>
                </a:lnTo>
                <a:lnTo>
                  <a:pt x="338929" y="2393681"/>
                </a:lnTo>
                <a:lnTo>
                  <a:pt x="356581" y="2150076"/>
                </a:lnTo>
                <a:lnTo>
                  <a:pt x="370703" y="1885288"/>
                </a:lnTo>
                <a:lnTo>
                  <a:pt x="391886" y="1737007"/>
                </a:lnTo>
                <a:lnTo>
                  <a:pt x="413069" y="1327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321CEB7D-30A5-974A-A3B2-08EA224B588B}"/>
              </a:ext>
            </a:extLst>
          </p:cNvPr>
          <p:cNvSpPr/>
          <p:nvPr/>
        </p:nvSpPr>
        <p:spPr>
          <a:xfrm>
            <a:off x="3590925" y="3284538"/>
            <a:ext cx="2789238" cy="396875"/>
          </a:xfrm>
          <a:custGeom>
            <a:avLst/>
            <a:gdLst>
              <a:gd name="connsiteX0" fmla="*/ 419100 w 2788444"/>
              <a:gd name="connsiteY0" fmla="*/ 173831 h 397669"/>
              <a:gd name="connsiteX1" fmla="*/ 540544 w 2788444"/>
              <a:gd name="connsiteY1" fmla="*/ 154781 h 397669"/>
              <a:gd name="connsiteX2" fmla="*/ 731044 w 2788444"/>
              <a:gd name="connsiteY2" fmla="*/ 128587 h 397669"/>
              <a:gd name="connsiteX3" fmla="*/ 807244 w 2788444"/>
              <a:gd name="connsiteY3" fmla="*/ 119062 h 397669"/>
              <a:gd name="connsiteX4" fmla="*/ 1016794 w 2788444"/>
              <a:gd name="connsiteY4" fmla="*/ 100012 h 397669"/>
              <a:gd name="connsiteX5" fmla="*/ 1190625 w 2788444"/>
              <a:gd name="connsiteY5" fmla="*/ 78581 h 397669"/>
              <a:gd name="connsiteX6" fmla="*/ 1476375 w 2788444"/>
              <a:gd name="connsiteY6" fmla="*/ 52387 h 397669"/>
              <a:gd name="connsiteX7" fmla="*/ 1685925 w 2788444"/>
              <a:gd name="connsiteY7" fmla="*/ 35719 h 397669"/>
              <a:gd name="connsiteX8" fmla="*/ 1766888 w 2788444"/>
              <a:gd name="connsiteY8" fmla="*/ 28575 h 397669"/>
              <a:gd name="connsiteX9" fmla="*/ 1933575 w 2788444"/>
              <a:gd name="connsiteY9" fmla="*/ 11906 h 397669"/>
              <a:gd name="connsiteX10" fmla="*/ 2119313 w 2788444"/>
              <a:gd name="connsiteY10" fmla="*/ 4762 h 397669"/>
              <a:gd name="connsiteX11" fmla="*/ 2357438 w 2788444"/>
              <a:gd name="connsiteY11" fmla="*/ 0 h 397669"/>
              <a:gd name="connsiteX12" fmla="*/ 2505075 w 2788444"/>
              <a:gd name="connsiteY12" fmla="*/ 0 h 397669"/>
              <a:gd name="connsiteX13" fmla="*/ 2662238 w 2788444"/>
              <a:gd name="connsiteY13" fmla="*/ 7144 h 397669"/>
              <a:gd name="connsiteX14" fmla="*/ 2788444 w 2788444"/>
              <a:gd name="connsiteY14" fmla="*/ 14287 h 397669"/>
              <a:gd name="connsiteX15" fmla="*/ 2757488 w 2788444"/>
              <a:gd name="connsiteY15" fmla="*/ 192881 h 397669"/>
              <a:gd name="connsiteX16" fmla="*/ 2655094 w 2788444"/>
              <a:gd name="connsiteY16" fmla="*/ 183356 h 397669"/>
              <a:gd name="connsiteX17" fmla="*/ 2540794 w 2788444"/>
              <a:gd name="connsiteY17" fmla="*/ 178594 h 397669"/>
              <a:gd name="connsiteX18" fmla="*/ 2402681 w 2788444"/>
              <a:gd name="connsiteY18" fmla="*/ 178594 h 397669"/>
              <a:gd name="connsiteX19" fmla="*/ 2235994 w 2788444"/>
              <a:gd name="connsiteY19" fmla="*/ 180975 h 397669"/>
              <a:gd name="connsiteX20" fmla="*/ 2062163 w 2788444"/>
              <a:gd name="connsiteY20" fmla="*/ 185737 h 397669"/>
              <a:gd name="connsiteX21" fmla="*/ 1900238 w 2788444"/>
              <a:gd name="connsiteY21" fmla="*/ 192881 h 397669"/>
              <a:gd name="connsiteX22" fmla="*/ 1750219 w 2788444"/>
              <a:gd name="connsiteY22" fmla="*/ 192881 h 397669"/>
              <a:gd name="connsiteX23" fmla="*/ 1619250 w 2788444"/>
              <a:gd name="connsiteY23" fmla="*/ 197644 h 397669"/>
              <a:gd name="connsiteX24" fmla="*/ 1421606 w 2788444"/>
              <a:gd name="connsiteY24" fmla="*/ 214312 h 397669"/>
              <a:gd name="connsiteX25" fmla="*/ 1231106 w 2788444"/>
              <a:gd name="connsiteY25" fmla="*/ 233362 h 397669"/>
              <a:gd name="connsiteX26" fmla="*/ 997744 w 2788444"/>
              <a:gd name="connsiteY26" fmla="*/ 259556 h 397669"/>
              <a:gd name="connsiteX27" fmla="*/ 766763 w 2788444"/>
              <a:gd name="connsiteY27" fmla="*/ 280987 h 397669"/>
              <a:gd name="connsiteX28" fmla="*/ 588169 w 2788444"/>
              <a:gd name="connsiteY28" fmla="*/ 304800 h 397669"/>
              <a:gd name="connsiteX29" fmla="*/ 414338 w 2788444"/>
              <a:gd name="connsiteY29" fmla="*/ 330994 h 397669"/>
              <a:gd name="connsiteX30" fmla="*/ 195263 w 2788444"/>
              <a:gd name="connsiteY30" fmla="*/ 366712 h 397669"/>
              <a:gd name="connsiteX31" fmla="*/ 19050 w 2788444"/>
              <a:gd name="connsiteY31" fmla="*/ 397669 h 397669"/>
              <a:gd name="connsiteX32" fmla="*/ 0 w 2788444"/>
              <a:gd name="connsiteY32" fmla="*/ 240506 h 397669"/>
              <a:gd name="connsiteX33" fmla="*/ 221456 w 2788444"/>
              <a:gd name="connsiteY33" fmla="*/ 204787 h 397669"/>
              <a:gd name="connsiteX34" fmla="*/ 419100 w 2788444"/>
              <a:gd name="connsiteY34" fmla="*/ 173831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88444" h="397669">
                <a:moveTo>
                  <a:pt x="419100" y="173831"/>
                </a:moveTo>
                <a:lnTo>
                  <a:pt x="540544" y="154781"/>
                </a:lnTo>
                <a:lnTo>
                  <a:pt x="731044" y="128587"/>
                </a:lnTo>
                <a:lnTo>
                  <a:pt x="807244" y="119062"/>
                </a:lnTo>
                <a:lnTo>
                  <a:pt x="1016794" y="100012"/>
                </a:lnTo>
                <a:lnTo>
                  <a:pt x="1190625" y="78581"/>
                </a:lnTo>
                <a:lnTo>
                  <a:pt x="1476375" y="52387"/>
                </a:lnTo>
                <a:lnTo>
                  <a:pt x="1685925" y="35719"/>
                </a:lnTo>
                <a:lnTo>
                  <a:pt x="1766888" y="28575"/>
                </a:lnTo>
                <a:lnTo>
                  <a:pt x="1933575" y="11906"/>
                </a:lnTo>
                <a:lnTo>
                  <a:pt x="2119313" y="4762"/>
                </a:lnTo>
                <a:lnTo>
                  <a:pt x="2357438" y="0"/>
                </a:lnTo>
                <a:lnTo>
                  <a:pt x="2505075" y="0"/>
                </a:lnTo>
                <a:lnTo>
                  <a:pt x="2662238" y="7144"/>
                </a:lnTo>
                <a:lnTo>
                  <a:pt x="2788444" y="14287"/>
                </a:lnTo>
                <a:lnTo>
                  <a:pt x="2757488" y="192881"/>
                </a:lnTo>
                <a:lnTo>
                  <a:pt x="2655094" y="183356"/>
                </a:lnTo>
                <a:lnTo>
                  <a:pt x="2540794" y="178594"/>
                </a:lnTo>
                <a:lnTo>
                  <a:pt x="2402681" y="178594"/>
                </a:lnTo>
                <a:lnTo>
                  <a:pt x="2235994" y="180975"/>
                </a:lnTo>
                <a:lnTo>
                  <a:pt x="2062163" y="185737"/>
                </a:lnTo>
                <a:lnTo>
                  <a:pt x="1900238" y="192881"/>
                </a:lnTo>
                <a:lnTo>
                  <a:pt x="1750219" y="192881"/>
                </a:lnTo>
                <a:lnTo>
                  <a:pt x="1619250" y="197644"/>
                </a:lnTo>
                <a:lnTo>
                  <a:pt x="1421606" y="214312"/>
                </a:lnTo>
                <a:lnTo>
                  <a:pt x="1231106" y="233362"/>
                </a:lnTo>
                <a:lnTo>
                  <a:pt x="997744" y="259556"/>
                </a:lnTo>
                <a:lnTo>
                  <a:pt x="766763" y="280987"/>
                </a:lnTo>
                <a:lnTo>
                  <a:pt x="588169" y="304800"/>
                </a:lnTo>
                <a:lnTo>
                  <a:pt x="414338" y="330994"/>
                </a:lnTo>
                <a:lnTo>
                  <a:pt x="195263" y="366712"/>
                </a:lnTo>
                <a:lnTo>
                  <a:pt x="19050" y="397669"/>
                </a:lnTo>
                <a:lnTo>
                  <a:pt x="0" y="240506"/>
                </a:lnTo>
                <a:lnTo>
                  <a:pt x="221456" y="204787"/>
                </a:lnTo>
                <a:lnTo>
                  <a:pt x="419100" y="1738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A71A1E7A-6444-D840-B0BD-803BD3F59BB6}"/>
              </a:ext>
            </a:extLst>
          </p:cNvPr>
          <p:cNvSpPr/>
          <p:nvPr/>
        </p:nvSpPr>
        <p:spPr>
          <a:xfrm>
            <a:off x="2632075" y="4148138"/>
            <a:ext cx="4635500" cy="658812"/>
          </a:xfrm>
          <a:custGeom>
            <a:avLst/>
            <a:gdLst>
              <a:gd name="connsiteX0" fmla="*/ 2077844 w 4635190"/>
              <a:gd name="connsiteY0" fmla="*/ 144966 h 657922"/>
              <a:gd name="connsiteX1" fmla="*/ 2360341 w 4635190"/>
              <a:gd name="connsiteY1" fmla="*/ 126380 h 657922"/>
              <a:gd name="connsiteX2" fmla="*/ 2687444 w 4635190"/>
              <a:gd name="connsiteY2" fmla="*/ 104078 h 657922"/>
              <a:gd name="connsiteX3" fmla="*/ 2850995 w 4635190"/>
              <a:gd name="connsiteY3" fmla="*/ 85492 h 657922"/>
              <a:gd name="connsiteX4" fmla="*/ 3111190 w 4635190"/>
              <a:gd name="connsiteY4" fmla="*/ 70624 h 657922"/>
              <a:gd name="connsiteX5" fmla="*/ 3438292 w 4635190"/>
              <a:gd name="connsiteY5" fmla="*/ 63190 h 657922"/>
              <a:gd name="connsiteX6" fmla="*/ 3601844 w 4635190"/>
              <a:gd name="connsiteY6" fmla="*/ 63190 h 657922"/>
              <a:gd name="connsiteX7" fmla="*/ 3780263 w 4635190"/>
              <a:gd name="connsiteY7" fmla="*/ 63190 h 657922"/>
              <a:gd name="connsiteX8" fmla="*/ 3839736 w 4635190"/>
              <a:gd name="connsiteY8" fmla="*/ 70624 h 657922"/>
              <a:gd name="connsiteX9" fmla="*/ 3888058 w 4635190"/>
              <a:gd name="connsiteY9" fmla="*/ 70624 h 657922"/>
              <a:gd name="connsiteX10" fmla="*/ 3954966 w 4635190"/>
              <a:gd name="connsiteY10" fmla="*/ 59473 h 657922"/>
              <a:gd name="connsiteX11" fmla="*/ 4040458 w 4635190"/>
              <a:gd name="connsiteY11" fmla="*/ 37170 h 657922"/>
              <a:gd name="connsiteX12" fmla="*/ 4111083 w 4635190"/>
              <a:gd name="connsiteY12" fmla="*/ 11151 h 657922"/>
              <a:gd name="connsiteX13" fmla="*/ 4144536 w 4635190"/>
              <a:gd name="connsiteY13" fmla="*/ 0 h 657922"/>
              <a:gd name="connsiteX14" fmla="*/ 4159405 w 4635190"/>
              <a:gd name="connsiteY14" fmla="*/ 0 h 657922"/>
              <a:gd name="connsiteX15" fmla="*/ 4200292 w 4635190"/>
              <a:gd name="connsiteY15" fmla="*/ 11151 h 657922"/>
              <a:gd name="connsiteX16" fmla="*/ 4248614 w 4635190"/>
              <a:gd name="connsiteY16" fmla="*/ 22302 h 657922"/>
              <a:gd name="connsiteX17" fmla="*/ 4330390 w 4635190"/>
              <a:gd name="connsiteY17" fmla="*/ 48322 h 657922"/>
              <a:gd name="connsiteX18" fmla="*/ 4386146 w 4635190"/>
              <a:gd name="connsiteY18" fmla="*/ 66907 h 657922"/>
              <a:gd name="connsiteX19" fmla="*/ 4427034 w 4635190"/>
              <a:gd name="connsiteY19" fmla="*/ 85492 h 657922"/>
              <a:gd name="connsiteX20" fmla="*/ 4453053 w 4635190"/>
              <a:gd name="connsiteY20" fmla="*/ 96644 h 657922"/>
              <a:gd name="connsiteX21" fmla="*/ 4497658 w 4635190"/>
              <a:gd name="connsiteY21" fmla="*/ 122663 h 657922"/>
              <a:gd name="connsiteX22" fmla="*/ 4531112 w 4635190"/>
              <a:gd name="connsiteY22" fmla="*/ 144966 h 657922"/>
              <a:gd name="connsiteX23" fmla="*/ 4564566 w 4635190"/>
              <a:gd name="connsiteY23" fmla="*/ 170985 h 657922"/>
              <a:gd name="connsiteX24" fmla="*/ 4583151 w 4635190"/>
              <a:gd name="connsiteY24" fmla="*/ 185853 h 657922"/>
              <a:gd name="connsiteX25" fmla="*/ 4609171 w 4635190"/>
              <a:gd name="connsiteY25" fmla="*/ 215590 h 657922"/>
              <a:gd name="connsiteX26" fmla="*/ 4627756 w 4635190"/>
              <a:gd name="connsiteY26" fmla="*/ 237892 h 657922"/>
              <a:gd name="connsiteX27" fmla="*/ 4635190 w 4635190"/>
              <a:gd name="connsiteY27" fmla="*/ 260195 h 657922"/>
              <a:gd name="connsiteX28" fmla="*/ 4631473 w 4635190"/>
              <a:gd name="connsiteY28" fmla="*/ 275063 h 657922"/>
              <a:gd name="connsiteX29" fmla="*/ 4605453 w 4635190"/>
              <a:gd name="connsiteY29" fmla="*/ 297366 h 657922"/>
              <a:gd name="connsiteX30" fmla="*/ 4572000 w 4635190"/>
              <a:gd name="connsiteY30" fmla="*/ 308517 h 657922"/>
              <a:gd name="connsiteX31" fmla="*/ 4497658 w 4635190"/>
              <a:gd name="connsiteY31" fmla="*/ 315951 h 657922"/>
              <a:gd name="connsiteX32" fmla="*/ 4404732 w 4635190"/>
              <a:gd name="connsiteY32" fmla="*/ 315951 h 657922"/>
              <a:gd name="connsiteX33" fmla="*/ 4215161 w 4635190"/>
              <a:gd name="connsiteY33" fmla="*/ 297366 h 657922"/>
              <a:gd name="connsiteX34" fmla="*/ 3992136 w 4635190"/>
              <a:gd name="connsiteY34" fmla="*/ 275063 h 657922"/>
              <a:gd name="connsiteX35" fmla="*/ 3895492 w 4635190"/>
              <a:gd name="connsiteY35" fmla="*/ 267629 h 657922"/>
              <a:gd name="connsiteX36" fmla="*/ 3761678 w 4635190"/>
              <a:gd name="connsiteY36" fmla="*/ 267629 h 657922"/>
              <a:gd name="connsiteX37" fmla="*/ 3449444 w 4635190"/>
              <a:gd name="connsiteY37" fmla="*/ 267629 h 657922"/>
              <a:gd name="connsiteX38" fmla="*/ 3096322 w 4635190"/>
              <a:gd name="connsiteY38" fmla="*/ 267629 h 657922"/>
              <a:gd name="connsiteX39" fmla="*/ 2791522 w 4635190"/>
              <a:gd name="connsiteY39" fmla="*/ 275063 h 657922"/>
              <a:gd name="connsiteX40" fmla="*/ 2527610 w 4635190"/>
              <a:gd name="connsiteY40" fmla="*/ 289931 h 657922"/>
              <a:gd name="connsiteX41" fmla="*/ 2267414 w 4635190"/>
              <a:gd name="connsiteY41" fmla="*/ 308517 h 657922"/>
              <a:gd name="connsiteX42" fmla="*/ 1929161 w 4635190"/>
              <a:gd name="connsiteY42" fmla="*/ 341970 h 657922"/>
              <a:gd name="connsiteX43" fmla="*/ 1557453 w 4635190"/>
              <a:gd name="connsiteY43" fmla="*/ 386575 h 657922"/>
              <a:gd name="connsiteX44" fmla="*/ 1274956 w 4635190"/>
              <a:gd name="connsiteY44" fmla="*/ 431180 h 657922"/>
              <a:gd name="connsiteX45" fmla="*/ 1003610 w 4635190"/>
              <a:gd name="connsiteY45" fmla="*/ 483219 h 657922"/>
              <a:gd name="connsiteX46" fmla="*/ 721112 w 4635190"/>
              <a:gd name="connsiteY46" fmla="*/ 538975 h 657922"/>
              <a:gd name="connsiteX47" fmla="*/ 538975 w 4635190"/>
              <a:gd name="connsiteY47" fmla="*/ 579863 h 657922"/>
              <a:gd name="connsiteX48" fmla="*/ 483219 w 4635190"/>
              <a:gd name="connsiteY48" fmla="*/ 602166 h 657922"/>
              <a:gd name="connsiteX49" fmla="*/ 434897 w 4635190"/>
              <a:gd name="connsiteY49" fmla="*/ 631902 h 657922"/>
              <a:gd name="connsiteX50" fmla="*/ 401444 w 4635190"/>
              <a:gd name="connsiteY50" fmla="*/ 654205 h 657922"/>
              <a:gd name="connsiteX51" fmla="*/ 379141 w 4635190"/>
              <a:gd name="connsiteY51" fmla="*/ 657922 h 657922"/>
              <a:gd name="connsiteX52" fmla="*/ 349405 w 4635190"/>
              <a:gd name="connsiteY52" fmla="*/ 654205 h 657922"/>
              <a:gd name="connsiteX53" fmla="*/ 304800 w 4635190"/>
              <a:gd name="connsiteY53" fmla="*/ 628185 h 657922"/>
              <a:gd name="connsiteX54" fmla="*/ 256478 w 4635190"/>
              <a:gd name="connsiteY54" fmla="*/ 587297 h 657922"/>
              <a:gd name="connsiteX55" fmla="*/ 189571 w 4635190"/>
              <a:gd name="connsiteY55" fmla="*/ 516673 h 657922"/>
              <a:gd name="connsiteX56" fmla="*/ 115229 w 4635190"/>
              <a:gd name="connsiteY56" fmla="*/ 434897 h 657922"/>
              <a:gd name="connsiteX57" fmla="*/ 55756 w 4635190"/>
              <a:gd name="connsiteY57" fmla="*/ 364273 h 657922"/>
              <a:gd name="connsiteX58" fmla="*/ 22302 w 4635190"/>
              <a:gd name="connsiteY58" fmla="*/ 312234 h 657922"/>
              <a:gd name="connsiteX59" fmla="*/ 3717 w 4635190"/>
              <a:gd name="connsiteY59" fmla="*/ 260195 h 657922"/>
              <a:gd name="connsiteX60" fmla="*/ 0 w 4635190"/>
              <a:gd name="connsiteY60" fmla="*/ 234175 h 657922"/>
              <a:gd name="connsiteX61" fmla="*/ 3717 w 4635190"/>
              <a:gd name="connsiteY61" fmla="*/ 219307 h 657922"/>
              <a:gd name="connsiteX62" fmla="*/ 11151 w 4635190"/>
              <a:gd name="connsiteY62" fmla="*/ 211873 h 657922"/>
              <a:gd name="connsiteX63" fmla="*/ 18585 w 4635190"/>
              <a:gd name="connsiteY63" fmla="*/ 211873 h 657922"/>
              <a:gd name="connsiteX64" fmla="*/ 37171 w 4635190"/>
              <a:gd name="connsiteY64" fmla="*/ 223024 h 657922"/>
              <a:gd name="connsiteX65" fmla="*/ 52039 w 4635190"/>
              <a:gd name="connsiteY65" fmla="*/ 237892 h 657922"/>
              <a:gd name="connsiteX66" fmla="*/ 92927 w 4635190"/>
              <a:gd name="connsiteY66" fmla="*/ 271346 h 657922"/>
              <a:gd name="connsiteX67" fmla="*/ 122663 w 4635190"/>
              <a:gd name="connsiteY67" fmla="*/ 275063 h 657922"/>
              <a:gd name="connsiteX68" fmla="*/ 174702 w 4635190"/>
              <a:gd name="connsiteY68" fmla="*/ 289931 h 657922"/>
              <a:gd name="connsiteX69" fmla="*/ 252761 w 4635190"/>
              <a:gd name="connsiteY69" fmla="*/ 312234 h 657922"/>
              <a:gd name="connsiteX70" fmla="*/ 297366 w 4635190"/>
              <a:gd name="connsiteY70" fmla="*/ 323385 h 657922"/>
              <a:gd name="connsiteX71" fmla="*/ 334536 w 4635190"/>
              <a:gd name="connsiteY71" fmla="*/ 330819 h 657922"/>
              <a:gd name="connsiteX72" fmla="*/ 401444 w 4635190"/>
              <a:gd name="connsiteY72" fmla="*/ 334536 h 657922"/>
              <a:gd name="connsiteX73" fmla="*/ 542692 w 4635190"/>
              <a:gd name="connsiteY73" fmla="*/ 323385 h 657922"/>
              <a:gd name="connsiteX74" fmla="*/ 617034 w 4635190"/>
              <a:gd name="connsiteY74" fmla="*/ 312234 h 657922"/>
              <a:gd name="connsiteX75" fmla="*/ 843775 w 4635190"/>
              <a:gd name="connsiteY75" fmla="*/ 293648 h 657922"/>
              <a:gd name="connsiteX76" fmla="*/ 903249 w 4635190"/>
              <a:gd name="connsiteY76" fmla="*/ 289931 h 657922"/>
              <a:gd name="connsiteX77" fmla="*/ 1196897 w 4635190"/>
              <a:gd name="connsiteY77" fmla="*/ 252761 h 657922"/>
              <a:gd name="connsiteX78" fmla="*/ 1538868 w 4635190"/>
              <a:gd name="connsiteY78" fmla="*/ 208156 h 657922"/>
              <a:gd name="connsiteX79" fmla="*/ 1765610 w 4635190"/>
              <a:gd name="connsiteY79" fmla="*/ 174702 h 657922"/>
              <a:gd name="connsiteX80" fmla="*/ 1958897 w 4635190"/>
              <a:gd name="connsiteY80" fmla="*/ 152400 h 657922"/>
              <a:gd name="connsiteX81" fmla="*/ 2077844 w 4635190"/>
              <a:gd name="connsiteY81" fmla="*/ 144966 h 657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635190" h="657922">
                <a:moveTo>
                  <a:pt x="2077844" y="144966"/>
                </a:moveTo>
                <a:lnTo>
                  <a:pt x="2360341" y="126380"/>
                </a:lnTo>
                <a:lnTo>
                  <a:pt x="2687444" y="104078"/>
                </a:lnTo>
                <a:lnTo>
                  <a:pt x="2850995" y="85492"/>
                </a:lnTo>
                <a:lnTo>
                  <a:pt x="3111190" y="70624"/>
                </a:lnTo>
                <a:lnTo>
                  <a:pt x="3438292" y="63190"/>
                </a:lnTo>
                <a:lnTo>
                  <a:pt x="3601844" y="63190"/>
                </a:lnTo>
                <a:lnTo>
                  <a:pt x="3780263" y="63190"/>
                </a:lnTo>
                <a:lnTo>
                  <a:pt x="3839736" y="70624"/>
                </a:lnTo>
                <a:lnTo>
                  <a:pt x="3888058" y="70624"/>
                </a:lnTo>
                <a:lnTo>
                  <a:pt x="3954966" y="59473"/>
                </a:lnTo>
                <a:lnTo>
                  <a:pt x="4040458" y="37170"/>
                </a:lnTo>
                <a:lnTo>
                  <a:pt x="4111083" y="11151"/>
                </a:lnTo>
                <a:lnTo>
                  <a:pt x="4144536" y="0"/>
                </a:lnTo>
                <a:lnTo>
                  <a:pt x="4159405" y="0"/>
                </a:lnTo>
                <a:lnTo>
                  <a:pt x="4200292" y="11151"/>
                </a:lnTo>
                <a:lnTo>
                  <a:pt x="4248614" y="22302"/>
                </a:lnTo>
                <a:lnTo>
                  <a:pt x="4330390" y="48322"/>
                </a:lnTo>
                <a:lnTo>
                  <a:pt x="4386146" y="66907"/>
                </a:lnTo>
                <a:lnTo>
                  <a:pt x="4427034" y="85492"/>
                </a:lnTo>
                <a:lnTo>
                  <a:pt x="4453053" y="96644"/>
                </a:lnTo>
                <a:lnTo>
                  <a:pt x="4497658" y="122663"/>
                </a:lnTo>
                <a:lnTo>
                  <a:pt x="4531112" y="144966"/>
                </a:lnTo>
                <a:lnTo>
                  <a:pt x="4564566" y="170985"/>
                </a:lnTo>
                <a:lnTo>
                  <a:pt x="4583151" y="185853"/>
                </a:lnTo>
                <a:lnTo>
                  <a:pt x="4609171" y="215590"/>
                </a:lnTo>
                <a:lnTo>
                  <a:pt x="4627756" y="237892"/>
                </a:lnTo>
                <a:lnTo>
                  <a:pt x="4635190" y="260195"/>
                </a:lnTo>
                <a:lnTo>
                  <a:pt x="4631473" y="275063"/>
                </a:lnTo>
                <a:lnTo>
                  <a:pt x="4605453" y="297366"/>
                </a:lnTo>
                <a:lnTo>
                  <a:pt x="4572000" y="308517"/>
                </a:lnTo>
                <a:lnTo>
                  <a:pt x="4497658" y="315951"/>
                </a:lnTo>
                <a:lnTo>
                  <a:pt x="4404732" y="315951"/>
                </a:lnTo>
                <a:lnTo>
                  <a:pt x="4215161" y="297366"/>
                </a:lnTo>
                <a:lnTo>
                  <a:pt x="3992136" y="275063"/>
                </a:lnTo>
                <a:lnTo>
                  <a:pt x="3895492" y="267629"/>
                </a:lnTo>
                <a:lnTo>
                  <a:pt x="3761678" y="267629"/>
                </a:lnTo>
                <a:lnTo>
                  <a:pt x="3449444" y="267629"/>
                </a:lnTo>
                <a:lnTo>
                  <a:pt x="3096322" y="267629"/>
                </a:lnTo>
                <a:lnTo>
                  <a:pt x="2791522" y="275063"/>
                </a:lnTo>
                <a:lnTo>
                  <a:pt x="2527610" y="289931"/>
                </a:lnTo>
                <a:lnTo>
                  <a:pt x="2267414" y="308517"/>
                </a:lnTo>
                <a:lnTo>
                  <a:pt x="1929161" y="341970"/>
                </a:lnTo>
                <a:lnTo>
                  <a:pt x="1557453" y="386575"/>
                </a:lnTo>
                <a:lnTo>
                  <a:pt x="1274956" y="431180"/>
                </a:lnTo>
                <a:lnTo>
                  <a:pt x="1003610" y="483219"/>
                </a:lnTo>
                <a:lnTo>
                  <a:pt x="721112" y="538975"/>
                </a:lnTo>
                <a:lnTo>
                  <a:pt x="538975" y="579863"/>
                </a:lnTo>
                <a:lnTo>
                  <a:pt x="483219" y="602166"/>
                </a:lnTo>
                <a:lnTo>
                  <a:pt x="434897" y="631902"/>
                </a:lnTo>
                <a:lnTo>
                  <a:pt x="401444" y="654205"/>
                </a:lnTo>
                <a:lnTo>
                  <a:pt x="379141" y="657922"/>
                </a:lnTo>
                <a:lnTo>
                  <a:pt x="349405" y="654205"/>
                </a:lnTo>
                <a:lnTo>
                  <a:pt x="304800" y="628185"/>
                </a:lnTo>
                <a:lnTo>
                  <a:pt x="256478" y="587297"/>
                </a:lnTo>
                <a:lnTo>
                  <a:pt x="189571" y="516673"/>
                </a:lnTo>
                <a:lnTo>
                  <a:pt x="115229" y="434897"/>
                </a:lnTo>
                <a:lnTo>
                  <a:pt x="55756" y="364273"/>
                </a:lnTo>
                <a:lnTo>
                  <a:pt x="22302" y="312234"/>
                </a:lnTo>
                <a:lnTo>
                  <a:pt x="3717" y="260195"/>
                </a:lnTo>
                <a:lnTo>
                  <a:pt x="0" y="234175"/>
                </a:lnTo>
                <a:lnTo>
                  <a:pt x="3717" y="219307"/>
                </a:lnTo>
                <a:lnTo>
                  <a:pt x="11151" y="211873"/>
                </a:lnTo>
                <a:lnTo>
                  <a:pt x="18585" y="211873"/>
                </a:lnTo>
                <a:lnTo>
                  <a:pt x="37171" y="223024"/>
                </a:lnTo>
                <a:lnTo>
                  <a:pt x="52039" y="237892"/>
                </a:lnTo>
                <a:lnTo>
                  <a:pt x="92927" y="271346"/>
                </a:lnTo>
                <a:lnTo>
                  <a:pt x="122663" y="275063"/>
                </a:lnTo>
                <a:lnTo>
                  <a:pt x="174702" y="289931"/>
                </a:lnTo>
                <a:lnTo>
                  <a:pt x="252761" y="312234"/>
                </a:lnTo>
                <a:lnTo>
                  <a:pt x="297366" y="323385"/>
                </a:lnTo>
                <a:lnTo>
                  <a:pt x="334536" y="330819"/>
                </a:lnTo>
                <a:lnTo>
                  <a:pt x="401444" y="334536"/>
                </a:lnTo>
                <a:lnTo>
                  <a:pt x="542692" y="323385"/>
                </a:lnTo>
                <a:lnTo>
                  <a:pt x="617034" y="312234"/>
                </a:lnTo>
                <a:lnTo>
                  <a:pt x="843775" y="293648"/>
                </a:lnTo>
                <a:lnTo>
                  <a:pt x="903249" y="289931"/>
                </a:lnTo>
                <a:lnTo>
                  <a:pt x="1196897" y="252761"/>
                </a:lnTo>
                <a:lnTo>
                  <a:pt x="1538868" y="208156"/>
                </a:lnTo>
                <a:lnTo>
                  <a:pt x="1765610" y="174702"/>
                </a:lnTo>
                <a:lnTo>
                  <a:pt x="1958897" y="152400"/>
                </a:lnTo>
                <a:lnTo>
                  <a:pt x="2077844" y="1449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5304E36F-73B7-494B-B497-F20367E9A500}"/>
              </a:ext>
            </a:extLst>
          </p:cNvPr>
          <p:cNvGrpSpPr/>
          <p:nvPr/>
        </p:nvGrpSpPr>
        <p:grpSpPr>
          <a:xfrm>
            <a:off x="2632075" y="1571625"/>
            <a:ext cx="4635500" cy="4275138"/>
            <a:chOff x="2784475" y="1724025"/>
            <a:chExt cx="4635500" cy="4275138"/>
          </a:xfrm>
        </p:grpSpPr>
        <p:sp>
          <p:nvSpPr>
            <p:cNvPr id="19" name="フリーフォーム 110">
              <a:extLst>
                <a:ext uri="{FF2B5EF4-FFF2-40B4-BE49-F238E27FC236}">
                  <a16:creationId xmlns:a16="http://schemas.microsoft.com/office/drawing/2014/main" id="{80AC772E-4D14-4CCC-A4EF-44F3A0EA59A6}"/>
                </a:ext>
              </a:extLst>
            </p:cNvPr>
            <p:cNvSpPr/>
            <p:nvPr/>
          </p:nvSpPr>
          <p:spPr>
            <a:xfrm>
              <a:off x="3222625" y="2662238"/>
              <a:ext cx="677863" cy="2000250"/>
            </a:xfrm>
            <a:custGeom>
              <a:avLst/>
              <a:gdLst>
                <a:gd name="connsiteX0" fmla="*/ 601436 w 677636"/>
                <a:gd name="connsiteY0" fmla="*/ 1333500 h 2000250"/>
                <a:gd name="connsiteX1" fmla="*/ 579665 w 677636"/>
                <a:gd name="connsiteY1" fmla="*/ 1140279 h 2000250"/>
                <a:gd name="connsiteX2" fmla="*/ 560615 w 677636"/>
                <a:gd name="connsiteY2" fmla="*/ 1034143 h 2000250"/>
                <a:gd name="connsiteX3" fmla="*/ 547008 w 677636"/>
                <a:gd name="connsiteY3" fmla="*/ 876300 h 2000250"/>
                <a:gd name="connsiteX4" fmla="*/ 536122 w 677636"/>
                <a:gd name="connsiteY4" fmla="*/ 756557 h 2000250"/>
                <a:gd name="connsiteX5" fmla="*/ 517072 w 677636"/>
                <a:gd name="connsiteY5" fmla="*/ 604157 h 2000250"/>
                <a:gd name="connsiteX6" fmla="*/ 503465 w 677636"/>
                <a:gd name="connsiteY6" fmla="*/ 498022 h 2000250"/>
                <a:gd name="connsiteX7" fmla="*/ 484415 w 677636"/>
                <a:gd name="connsiteY7" fmla="*/ 389164 h 2000250"/>
                <a:gd name="connsiteX8" fmla="*/ 468086 w 677636"/>
                <a:gd name="connsiteY8" fmla="*/ 293914 h 2000250"/>
                <a:gd name="connsiteX9" fmla="*/ 470808 w 677636"/>
                <a:gd name="connsiteY9" fmla="*/ 166007 h 2000250"/>
                <a:gd name="connsiteX10" fmla="*/ 429986 w 677636"/>
                <a:gd name="connsiteY10" fmla="*/ 133350 h 2000250"/>
                <a:gd name="connsiteX11" fmla="*/ 367393 w 677636"/>
                <a:gd name="connsiteY11" fmla="*/ 92529 h 2000250"/>
                <a:gd name="connsiteX12" fmla="*/ 315686 w 677636"/>
                <a:gd name="connsiteY12" fmla="*/ 62593 h 2000250"/>
                <a:gd name="connsiteX13" fmla="*/ 269422 w 677636"/>
                <a:gd name="connsiteY13" fmla="*/ 40822 h 2000250"/>
                <a:gd name="connsiteX14" fmla="*/ 214993 w 677636"/>
                <a:gd name="connsiteY14" fmla="*/ 19050 h 2000250"/>
                <a:gd name="connsiteX15" fmla="*/ 166008 w 677636"/>
                <a:gd name="connsiteY15" fmla="*/ 8164 h 2000250"/>
                <a:gd name="connsiteX16" fmla="*/ 108858 w 677636"/>
                <a:gd name="connsiteY16" fmla="*/ 0 h 2000250"/>
                <a:gd name="connsiteX17" fmla="*/ 57150 w 677636"/>
                <a:gd name="connsiteY17" fmla="*/ 2722 h 2000250"/>
                <a:gd name="connsiteX18" fmla="*/ 27215 w 677636"/>
                <a:gd name="connsiteY18" fmla="*/ 0 h 2000250"/>
                <a:gd name="connsiteX19" fmla="*/ 0 w 677636"/>
                <a:gd name="connsiteY19" fmla="*/ 5443 h 2000250"/>
                <a:gd name="connsiteX20" fmla="*/ 0 w 677636"/>
                <a:gd name="connsiteY20" fmla="*/ 19050 h 2000250"/>
                <a:gd name="connsiteX21" fmla="*/ 19050 w 677636"/>
                <a:gd name="connsiteY21" fmla="*/ 40822 h 2000250"/>
                <a:gd name="connsiteX22" fmla="*/ 48986 w 677636"/>
                <a:gd name="connsiteY22" fmla="*/ 65314 h 2000250"/>
                <a:gd name="connsiteX23" fmla="*/ 70758 w 677636"/>
                <a:gd name="connsiteY23" fmla="*/ 81643 h 2000250"/>
                <a:gd name="connsiteX24" fmla="*/ 114300 w 677636"/>
                <a:gd name="connsiteY24" fmla="*/ 122464 h 2000250"/>
                <a:gd name="connsiteX25" fmla="*/ 141515 w 677636"/>
                <a:gd name="connsiteY25" fmla="*/ 160564 h 2000250"/>
                <a:gd name="connsiteX26" fmla="*/ 174172 w 677636"/>
                <a:gd name="connsiteY26" fmla="*/ 220436 h 2000250"/>
                <a:gd name="connsiteX27" fmla="*/ 209550 w 677636"/>
                <a:gd name="connsiteY27" fmla="*/ 312964 h 2000250"/>
                <a:gd name="connsiteX28" fmla="*/ 242208 w 677636"/>
                <a:gd name="connsiteY28" fmla="*/ 427264 h 2000250"/>
                <a:gd name="connsiteX29" fmla="*/ 277586 w 677636"/>
                <a:gd name="connsiteY29" fmla="*/ 620486 h 2000250"/>
                <a:gd name="connsiteX30" fmla="*/ 312965 w 677636"/>
                <a:gd name="connsiteY30" fmla="*/ 859972 h 2000250"/>
                <a:gd name="connsiteX31" fmla="*/ 351065 w 677636"/>
                <a:gd name="connsiteY31" fmla="*/ 1156607 h 2000250"/>
                <a:gd name="connsiteX32" fmla="*/ 397329 w 677636"/>
                <a:gd name="connsiteY32" fmla="*/ 1507672 h 2000250"/>
                <a:gd name="connsiteX33" fmla="*/ 443593 w 677636"/>
                <a:gd name="connsiteY33" fmla="*/ 1891393 h 2000250"/>
                <a:gd name="connsiteX34" fmla="*/ 454479 w 677636"/>
                <a:gd name="connsiteY34" fmla="*/ 2000250 h 2000250"/>
                <a:gd name="connsiteX35" fmla="*/ 677636 w 677636"/>
                <a:gd name="connsiteY35" fmla="*/ 1970314 h 2000250"/>
                <a:gd name="connsiteX36" fmla="*/ 644979 w 677636"/>
                <a:gd name="connsiteY36" fmla="*/ 1711779 h 2000250"/>
                <a:gd name="connsiteX37" fmla="*/ 601436 w 677636"/>
                <a:gd name="connsiteY37" fmla="*/ 133350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7636" h="2000250">
                  <a:moveTo>
                    <a:pt x="601436" y="1333500"/>
                  </a:moveTo>
                  <a:lnTo>
                    <a:pt x="579665" y="1140279"/>
                  </a:lnTo>
                  <a:lnTo>
                    <a:pt x="560615" y="1034143"/>
                  </a:lnTo>
                  <a:lnTo>
                    <a:pt x="547008" y="876300"/>
                  </a:lnTo>
                  <a:lnTo>
                    <a:pt x="536122" y="756557"/>
                  </a:lnTo>
                  <a:lnTo>
                    <a:pt x="517072" y="604157"/>
                  </a:lnTo>
                  <a:lnTo>
                    <a:pt x="503465" y="498022"/>
                  </a:lnTo>
                  <a:lnTo>
                    <a:pt x="484415" y="389164"/>
                  </a:lnTo>
                  <a:lnTo>
                    <a:pt x="468086" y="293914"/>
                  </a:lnTo>
                  <a:cubicBezTo>
                    <a:pt x="468993" y="251278"/>
                    <a:pt x="469901" y="208643"/>
                    <a:pt x="470808" y="166007"/>
                  </a:cubicBezTo>
                  <a:lnTo>
                    <a:pt x="429986" y="133350"/>
                  </a:lnTo>
                  <a:lnTo>
                    <a:pt x="367393" y="92529"/>
                  </a:lnTo>
                  <a:lnTo>
                    <a:pt x="315686" y="62593"/>
                  </a:lnTo>
                  <a:lnTo>
                    <a:pt x="269422" y="40822"/>
                  </a:lnTo>
                  <a:lnTo>
                    <a:pt x="214993" y="19050"/>
                  </a:lnTo>
                  <a:lnTo>
                    <a:pt x="166008" y="8164"/>
                  </a:lnTo>
                  <a:lnTo>
                    <a:pt x="108858" y="0"/>
                  </a:lnTo>
                  <a:lnTo>
                    <a:pt x="57150" y="2722"/>
                  </a:lnTo>
                  <a:lnTo>
                    <a:pt x="27215" y="0"/>
                  </a:lnTo>
                  <a:lnTo>
                    <a:pt x="0" y="5443"/>
                  </a:lnTo>
                  <a:lnTo>
                    <a:pt x="0" y="19050"/>
                  </a:lnTo>
                  <a:lnTo>
                    <a:pt x="19050" y="40822"/>
                  </a:lnTo>
                  <a:lnTo>
                    <a:pt x="48986" y="65314"/>
                  </a:lnTo>
                  <a:lnTo>
                    <a:pt x="70758" y="81643"/>
                  </a:lnTo>
                  <a:lnTo>
                    <a:pt x="114300" y="122464"/>
                  </a:lnTo>
                  <a:lnTo>
                    <a:pt x="141515" y="160564"/>
                  </a:lnTo>
                  <a:lnTo>
                    <a:pt x="174172" y="220436"/>
                  </a:lnTo>
                  <a:lnTo>
                    <a:pt x="209550" y="312964"/>
                  </a:lnTo>
                  <a:lnTo>
                    <a:pt x="242208" y="427264"/>
                  </a:lnTo>
                  <a:lnTo>
                    <a:pt x="277586" y="620486"/>
                  </a:lnTo>
                  <a:lnTo>
                    <a:pt x="312965" y="859972"/>
                  </a:lnTo>
                  <a:lnTo>
                    <a:pt x="351065" y="1156607"/>
                  </a:lnTo>
                  <a:lnTo>
                    <a:pt x="397329" y="1507672"/>
                  </a:lnTo>
                  <a:lnTo>
                    <a:pt x="443593" y="1891393"/>
                  </a:lnTo>
                  <a:lnTo>
                    <a:pt x="454479" y="2000250"/>
                  </a:lnTo>
                  <a:lnTo>
                    <a:pt x="677636" y="1970314"/>
                  </a:lnTo>
                  <a:lnTo>
                    <a:pt x="644979" y="1711779"/>
                  </a:lnTo>
                  <a:lnTo>
                    <a:pt x="601436" y="1333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4">
              <a:extLst>
                <a:ext uri="{FF2B5EF4-FFF2-40B4-BE49-F238E27FC236}">
                  <a16:creationId xmlns:a16="http://schemas.microsoft.com/office/drawing/2014/main" id="{34220735-3E3C-4BBF-A851-09220CAFF0C9}"/>
                </a:ext>
              </a:extLst>
            </p:cNvPr>
            <p:cNvSpPr/>
            <p:nvPr/>
          </p:nvSpPr>
          <p:spPr>
            <a:xfrm>
              <a:off x="3038475" y="4914900"/>
              <a:ext cx="1706563" cy="1074738"/>
            </a:xfrm>
            <a:custGeom>
              <a:avLst/>
              <a:gdLst>
                <a:gd name="connsiteX0" fmla="*/ 733425 w 1707356"/>
                <a:gd name="connsiteY0" fmla="*/ 611981 h 1073944"/>
                <a:gd name="connsiteX1" fmla="*/ 828675 w 1707356"/>
                <a:gd name="connsiteY1" fmla="*/ 547688 h 1073944"/>
                <a:gd name="connsiteX2" fmla="*/ 921544 w 1707356"/>
                <a:gd name="connsiteY2" fmla="*/ 483394 h 1073944"/>
                <a:gd name="connsiteX3" fmla="*/ 1009650 w 1707356"/>
                <a:gd name="connsiteY3" fmla="*/ 416719 h 1073944"/>
                <a:gd name="connsiteX4" fmla="*/ 1081088 w 1707356"/>
                <a:gd name="connsiteY4" fmla="*/ 354806 h 1073944"/>
                <a:gd name="connsiteX5" fmla="*/ 1143000 w 1707356"/>
                <a:gd name="connsiteY5" fmla="*/ 297656 h 1073944"/>
                <a:gd name="connsiteX6" fmla="*/ 1166813 w 1707356"/>
                <a:gd name="connsiteY6" fmla="*/ 278606 h 1073944"/>
                <a:gd name="connsiteX7" fmla="*/ 1195388 w 1707356"/>
                <a:gd name="connsiteY7" fmla="*/ 252413 h 1073944"/>
                <a:gd name="connsiteX8" fmla="*/ 1212056 w 1707356"/>
                <a:gd name="connsiteY8" fmla="*/ 233363 h 1073944"/>
                <a:gd name="connsiteX9" fmla="*/ 1226344 w 1707356"/>
                <a:gd name="connsiteY9" fmla="*/ 209550 h 1073944"/>
                <a:gd name="connsiteX10" fmla="*/ 1231106 w 1707356"/>
                <a:gd name="connsiteY10" fmla="*/ 192881 h 1073944"/>
                <a:gd name="connsiteX11" fmla="*/ 1233488 w 1707356"/>
                <a:gd name="connsiteY11" fmla="*/ 166688 h 1073944"/>
                <a:gd name="connsiteX12" fmla="*/ 1233488 w 1707356"/>
                <a:gd name="connsiteY12" fmla="*/ 150019 h 1073944"/>
                <a:gd name="connsiteX13" fmla="*/ 1223963 w 1707356"/>
                <a:gd name="connsiteY13" fmla="*/ 119063 h 1073944"/>
                <a:gd name="connsiteX14" fmla="*/ 1212056 w 1707356"/>
                <a:gd name="connsiteY14" fmla="*/ 97631 h 1073944"/>
                <a:gd name="connsiteX15" fmla="*/ 1193006 w 1707356"/>
                <a:gd name="connsiteY15" fmla="*/ 80963 h 1073944"/>
                <a:gd name="connsiteX16" fmla="*/ 1154906 w 1707356"/>
                <a:gd name="connsiteY16" fmla="*/ 57150 h 1073944"/>
                <a:gd name="connsiteX17" fmla="*/ 1126331 w 1707356"/>
                <a:gd name="connsiteY17" fmla="*/ 35719 h 1073944"/>
                <a:gd name="connsiteX18" fmla="*/ 1119188 w 1707356"/>
                <a:gd name="connsiteY18" fmla="*/ 23813 h 1073944"/>
                <a:gd name="connsiteX19" fmla="*/ 1116806 w 1707356"/>
                <a:gd name="connsiteY19" fmla="*/ 14288 h 1073944"/>
                <a:gd name="connsiteX20" fmla="*/ 1123950 w 1707356"/>
                <a:gd name="connsiteY20" fmla="*/ 0 h 1073944"/>
                <a:gd name="connsiteX21" fmla="*/ 1147763 w 1707356"/>
                <a:gd name="connsiteY21" fmla="*/ 0 h 1073944"/>
                <a:gd name="connsiteX22" fmla="*/ 1197769 w 1707356"/>
                <a:gd name="connsiteY22" fmla="*/ 2381 h 1073944"/>
                <a:gd name="connsiteX23" fmla="*/ 1290638 w 1707356"/>
                <a:gd name="connsiteY23" fmla="*/ 19050 h 1073944"/>
                <a:gd name="connsiteX24" fmla="*/ 1369219 w 1707356"/>
                <a:gd name="connsiteY24" fmla="*/ 40481 h 1073944"/>
                <a:gd name="connsiteX25" fmla="*/ 1438275 w 1707356"/>
                <a:gd name="connsiteY25" fmla="*/ 64294 h 1073944"/>
                <a:gd name="connsiteX26" fmla="*/ 1488281 w 1707356"/>
                <a:gd name="connsiteY26" fmla="*/ 85725 h 1073944"/>
                <a:gd name="connsiteX27" fmla="*/ 1533525 w 1707356"/>
                <a:gd name="connsiteY27" fmla="*/ 109538 h 1073944"/>
                <a:gd name="connsiteX28" fmla="*/ 1571625 w 1707356"/>
                <a:gd name="connsiteY28" fmla="*/ 133350 h 1073944"/>
                <a:gd name="connsiteX29" fmla="*/ 1607344 w 1707356"/>
                <a:gd name="connsiteY29" fmla="*/ 159544 h 1073944"/>
                <a:gd name="connsiteX30" fmla="*/ 1638300 w 1707356"/>
                <a:gd name="connsiteY30" fmla="*/ 183356 h 1073944"/>
                <a:gd name="connsiteX31" fmla="*/ 1662113 w 1707356"/>
                <a:gd name="connsiteY31" fmla="*/ 207169 h 1073944"/>
                <a:gd name="connsiteX32" fmla="*/ 1681163 w 1707356"/>
                <a:gd name="connsiteY32" fmla="*/ 228600 h 1073944"/>
                <a:gd name="connsiteX33" fmla="*/ 1702594 w 1707356"/>
                <a:gd name="connsiteY33" fmla="*/ 259556 h 1073944"/>
                <a:gd name="connsiteX34" fmla="*/ 1707356 w 1707356"/>
                <a:gd name="connsiteY34" fmla="*/ 276225 h 1073944"/>
                <a:gd name="connsiteX35" fmla="*/ 1702594 w 1707356"/>
                <a:gd name="connsiteY35" fmla="*/ 292894 h 1073944"/>
                <a:gd name="connsiteX36" fmla="*/ 1683544 w 1707356"/>
                <a:gd name="connsiteY36" fmla="*/ 309563 h 1073944"/>
                <a:gd name="connsiteX37" fmla="*/ 1652588 w 1707356"/>
                <a:gd name="connsiteY37" fmla="*/ 314325 h 1073944"/>
                <a:gd name="connsiteX38" fmla="*/ 1631156 w 1707356"/>
                <a:gd name="connsiteY38" fmla="*/ 321469 h 1073944"/>
                <a:gd name="connsiteX39" fmla="*/ 1497806 w 1707356"/>
                <a:gd name="connsiteY39" fmla="*/ 400050 h 1073944"/>
                <a:gd name="connsiteX40" fmla="*/ 1319213 w 1707356"/>
                <a:gd name="connsiteY40" fmla="*/ 507206 h 1073944"/>
                <a:gd name="connsiteX41" fmla="*/ 1195388 w 1707356"/>
                <a:gd name="connsiteY41" fmla="*/ 581025 h 1073944"/>
                <a:gd name="connsiteX42" fmla="*/ 1045369 w 1707356"/>
                <a:gd name="connsiteY42" fmla="*/ 664369 h 1073944"/>
                <a:gd name="connsiteX43" fmla="*/ 881063 w 1707356"/>
                <a:gd name="connsiteY43" fmla="*/ 747713 h 1073944"/>
                <a:gd name="connsiteX44" fmla="*/ 711994 w 1707356"/>
                <a:gd name="connsiteY44" fmla="*/ 831056 h 1073944"/>
                <a:gd name="connsiteX45" fmla="*/ 535781 w 1707356"/>
                <a:gd name="connsiteY45" fmla="*/ 904875 h 1073944"/>
                <a:gd name="connsiteX46" fmla="*/ 357188 w 1707356"/>
                <a:gd name="connsiteY46" fmla="*/ 973931 h 1073944"/>
                <a:gd name="connsiteX47" fmla="*/ 185738 w 1707356"/>
                <a:gd name="connsiteY47" fmla="*/ 1033463 h 1073944"/>
                <a:gd name="connsiteX48" fmla="*/ 83344 w 1707356"/>
                <a:gd name="connsiteY48" fmla="*/ 1066800 h 1073944"/>
                <a:gd name="connsiteX49" fmla="*/ 45244 w 1707356"/>
                <a:gd name="connsiteY49" fmla="*/ 1073944 h 1073944"/>
                <a:gd name="connsiteX50" fmla="*/ 19050 w 1707356"/>
                <a:gd name="connsiteY50" fmla="*/ 1073944 h 1073944"/>
                <a:gd name="connsiteX51" fmla="*/ 2381 w 1707356"/>
                <a:gd name="connsiteY51" fmla="*/ 1069181 h 1073944"/>
                <a:gd name="connsiteX52" fmla="*/ 0 w 1707356"/>
                <a:gd name="connsiteY52" fmla="*/ 1062038 h 1073944"/>
                <a:gd name="connsiteX53" fmla="*/ 2381 w 1707356"/>
                <a:gd name="connsiteY53" fmla="*/ 1047750 h 1073944"/>
                <a:gd name="connsiteX54" fmla="*/ 11906 w 1707356"/>
                <a:gd name="connsiteY54" fmla="*/ 1031081 h 1073944"/>
                <a:gd name="connsiteX55" fmla="*/ 23813 w 1707356"/>
                <a:gd name="connsiteY55" fmla="*/ 1014413 h 1073944"/>
                <a:gd name="connsiteX56" fmla="*/ 64294 w 1707356"/>
                <a:gd name="connsiteY56" fmla="*/ 990600 h 1073944"/>
                <a:gd name="connsiteX57" fmla="*/ 252413 w 1707356"/>
                <a:gd name="connsiteY57" fmla="*/ 892969 h 1073944"/>
                <a:gd name="connsiteX58" fmla="*/ 409575 w 1707356"/>
                <a:gd name="connsiteY58" fmla="*/ 807244 h 1073944"/>
                <a:gd name="connsiteX59" fmla="*/ 566738 w 1707356"/>
                <a:gd name="connsiteY59" fmla="*/ 716756 h 1073944"/>
                <a:gd name="connsiteX60" fmla="*/ 733425 w 1707356"/>
                <a:gd name="connsiteY60" fmla="*/ 611981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7356" h="1073944">
                  <a:moveTo>
                    <a:pt x="733425" y="611981"/>
                  </a:moveTo>
                  <a:lnTo>
                    <a:pt x="828675" y="547688"/>
                  </a:lnTo>
                  <a:lnTo>
                    <a:pt x="921544" y="483394"/>
                  </a:lnTo>
                  <a:lnTo>
                    <a:pt x="1009650" y="416719"/>
                  </a:lnTo>
                  <a:lnTo>
                    <a:pt x="1081088" y="354806"/>
                  </a:lnTo>
                  <a:lnTo>
                    <a:pt x="1143000" y="297656"/>
                  </a:lnTo>
                  <a:lnTo>
                    <a:pt x="1166813" y="278606"/>
                  </a:lnTo>
                  <a:lnTo>
                    <a:pt x="1195388" y="252413"/>
                  </a:lnTo>
                  <a:lnTo>
                    <a:pt x="1212056" y="233363"/>
                  </a:lnTo>
                  <a:lnTo>
                    <a:pt x="1226344" y="209550"/>
                  </a:lnTo>
                  <a:lnTo>
                    <a:pt x="1231106" y="192881"/>
                  </a:lnTo>
                  <a:lnTo>
                    <a:pt x="1233488" y="166688"/>
                  </a:lnTo>
                  <a:lnTo>
                    <a:pt x="1233488" y="150019"/>
                  </a:lnTo>
                  <a:lnTo>
                    <a:pt x="1223963" y="119063"/>
                  </a:lnTo>
                  <a:lnTo>
                    <a:pt x="1212056" y="97631"/>
                  </a:lnTo>
                  <a:lnTo>
                    <a:pt x="1193006" y="80963"/>
                  </a:lnTo>
                  <a:lnTo>
                    <a:pt x="1154906" y="57150"/>
                  </a:lnTo>
                  <a:lnTo>
                    <a:pt x="1126331" y="35719"/>
                  </a:lnTo>
                  <a:lnTo>
                    <a:pt x="1119188" y="23813"/>
                  </a:lnTo>
                  <a:lnTo>
                    <a:pt x="1116806" y="14288"/>
                  </a:lnTo>
                  <a:lnTo>
                    <a:pt x="1123950" y="0"/>
                  </a:lnTo>
                  <a:lnTo>
                    <a:pt x="1147763" y="0"/>
                  </a:lnTo>
                  <a:lnTo>
                    <a:pt x="1197769" y="2381"/>
                  </a:lnTo>
                  <a:lnTo>
                    <a:pt x="1290638" y="19050"/>
                  </a:lnTo>
                  <a:lnTo>
                    <a:pt x="1369219" y="40481"/>
                  </a:lnTo>
                  <a:lnTo>
                    <a:pt x="1438275" y="64294"/>
                  </a:lnTo>
                  <a:lnTo>
                    <a:pt x="1488281" y="85725"/>
                  </a:lnTo>
                  <a:lnTo>
                    <a:pt x="1533525" y="109538"/>
                  </a:lnTo>
                  <a:lnTo>
                    <a:pt x="1571625" y="133350"/>
                  </a:lnTo>
                  <a:lnTo>
                    <a:pt x="1607344" y="159544"/>
                  </a:lnTo>
                  <a:lnTo>
                    <a:pt x="1638300" y="183356"/>
                  </a:lnTo>
                  <a:lnTo>
                    <a:pt x="1662113" y="207169"/>
                  </a:lnTo>
                  <a:lnTo>
                    <a:pt x="1681163" y="228600"/>
                  </a:lnTo>
                  <a:lnTo>
                    <a:pt x="1702594" y="259556"/>
                  </a:lnTo>
                  <a:lnTo>
                    <a:pt x="1707356" y="276225"/>
                  </a:lnTo>
                  <a:lnTo>
                    <a:pt x="1702594" y="292894"/>
                  </a:lnTo>
                  <a:lnTo>
                    <a:pt x="1683544" y="309563"/>
                  </a:lnTo>
                  <a:lnTo>
                    <a:pt x="1652588" y="314325"/>
                  </a:lnTo>
                  <a:lnTo>
                    <a:pt x="1631156" y="321469"/>
                  </a:lnTo>
                  <a:lnTo>
                    <a:pt x="1497806" y="400050"/>
                  </a:lnTo>
                  <a:lnTo>
                    <a:pt x="1319213" y="507206"/>
                  </a:lnTo>
                  <a:lnTo>
                    <a:pt x="1195388" y="581025"/>
                  </a:lnTo>
                  <a:lnTo>
                    <a:pt x="1045369" y="664369"/>
                  </a:lnTo>
                  <a:lnTo>
                    <a:pt x="881063" y="747713"/>
                  </a:lnTo>
                  <a:lnTo>
                    <a:pt x="711994" y="831056"/>
                  </a:lnTo>
                  <a:lnTo>
                    <a:pt x="535781" y="904875"/>
                  </a:lnTo>
                  <a:lnTo>
                    <a:pt x="357188" y="973931"/>
                  </a:lnTo>
                  <a:lnTo>
                    <a:pt x="185738" y="1033463"/>
                  </a:lnTo>
                  <a:lnTo>
                    <a:pt x="83344" y="1066800"/>
                  </a:lnTo>
                  <a:lnTo>
                    <a:pt x="45244" y="1073944"/>
                  </a:lnTo>
                  <a:lnTo>
                    <a:pt x="19050" y="1073944"/>
                  </a:lnTo>
                  <a:lnTo>
                    <a:pt x="2381" y="1069181"/>
                  </a:lnTo>
                  <a:lnTo>
                    <a:pt x="0" y="1062038"/>
                  </a:lnTo>
                  <a:lnTo>
                    <a:pt x="2381" y="1047750"/>
                  </a:lnTo>
                  <a:lnTo>
                    <a:pt x="11906" y="1031081"/>
                  </a:lnTo>
                  <a:lnTo>
                    <a:pt x="23813" y="1014413"/>
                  </a:lnTo>
                  <a:lnTo>
                    <a:pt x="64294" y="990600"/>
                  </a:lnTo>
                  <a:lnTo>
                    <a:pt x="252413" y="892969"/>
                  </a:lnTo>
                  <a:lnTo>
                    <a:pt x="409575" y="807244"/>
                  </a:lnTo>
                  <a:lnTo>
                    <a:pt x="566738" y="716756"/>
                  </a:lnTo>
                  <a:lnTo>
                    <a:pt x="733425" y="611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5">
              <a:extLst>
                <a:ext uri="{FF2B5EF4-FFF2-40B4-BE49-F238E27FC236}">
                  <a16:creationId xmlns:a16="http://schemas.microsoft.com/office/drawing/2014/main" id="{D703E93E-6DB4-4AA1-AEA4-2E2325AB4973}"/>
                </a:ext>
              </a:extLst>
            </p:cNvPr>
            <p:cNvSpPr/>
            <p:nvPr/>
          </p:nvSpPr>
          <p:spPr>
            <a:xfrm>
              <a:off x="5443538" y="4992688"/>
              <a:ext cx="1416050" cy="1006475"/>
            </a:xfrm>
            <a:custGeom>
              <a:avLst/>
              <a:gdLst>
                <a:gd name="connsiteX0" fmla="*/ 740568 w 1416843"/>
                <a:gd name="connsiteY0" fmla="*/ 469107 h 1004888"/>
                <a:gd name="connsiteX1" fmla="*/ 669131 w 1416843"/>
                <a:gd name="connsiteY1" fmla="*/ 411957 h 1004888"/>
                <a:gd name="connsiteX2" fmla="*/ 623887 w 1416843"/>
                <a:gd name="connsiteY2" fmla="*/ 376238 h 1004888"/>
                <a:gd name="connsiteX3" fmla="*/ 569118 w 1416843"/>
                <a:gd name="connsiteY3" fmla="*/ 338138 h 1004888"/>
                <a:gd name="connsiteX4" fmla="*/ 516731 w 1416843"/>
                <a:gd name="connsiteY4" fmla="*/ 304800 h 1004888"/>
                <a:gd name="connsiteX5" fmla="*/ 466725 w 1416843"/>
                <a:gd name="connsiteY5" fmla="*/ 278607 h 1004888"/>
                <a:gd name="connsiteX6" fmla="*/ 388143 w 1416843"/>
                <a:gd name="connsiteY6" fmla="*/ 240507 h 1004888"/>
                <a:gd name="connsiteX7" fmla="*/ 297656 w 1416843"/>
                <a:gd name="connsiteY7" fmla="*/ 197644 h 1004888"/>
                <a:gd name="connsiteX8" fmla="*/ 183356 w 1416843"/>
                <a:gd name="connsiteY8" fmla="*/ 135732 h 1004888"/>
                <a:gd name="connsiteX9" fmla="*/ 95250 w 1416843"/>
                <a:gd name="connsiteY9" fmla="*/ 85725 h 1004888"/>
                <a:gd name="connsiteX10" fmla="*/ 21431 w 1416843"/>
                <a:gd name="connsiteY10" fmla="*/ 40482 h 1004888"/>
                <a:gd name="connsiteX11" fmla="*/ 0 w 1416843"/>
                <a:gd name="connsiteY11" fmla="*/ 21432 h 1004888"/>
                <a:gd name="connsiteX12" fmla="*/ 0 w 1416843"/>
                <a:gd name="connsiteY12" fmla="*/ 14288 h 1004888"/>
                <a:gd name="connsiteX13" fmla="*/ 7143 w 1416843"/>
                <a:gd name="connsiteY13" fmla="*/ 4763 h 1004888"/>
                <a:gd name="connsiteX14" fmla="*/ 21431 w 1416843"/>
                <a:gd name="connsiteY14" fmla="*/ 0 h 1004888"/>
                <a:gd name="connsiteX15" fmla="*/ 50006 w 1416843"/>
                <a:gd name="connsiteY15" fmla="*/ 0 h 1004888"/>
                <a:gd name="connsiteX16" fmla="*/ 116681 w 1416843"/>
                <a:gd name="connsiteY16" fmla="*/ 9525 h 1004888"/>
                <a:gd name="connsiteX17" fmla="*/ 230981 w 1416843"/>
                <a:gd name="connsiteY17" fmla="*/ 35719 h 1004888"/>
                <a:gd name="connsiteX18" fmla="*/ 345281 w 1416843"/>
                <a:gd name="connsiteY18" fmla="*/ 64294 h 1004888"/>
                <a:gd name="connsiteX19" fmla="*/ 461962 w 1416843"/>
                <a:gd name="connsiteY19" fmla="*/ 97632 h 1004888"/>
                <a:gd name="connsiteX20" fmla="*/ 540543 w 1416843"/>
                <a:gd name="connsiteY20" fmla="*/ 123825 h 1004888"/>
                <a:gd name="connsiteX21" fmla="*/ 609600 w 1416843"/>
                <a:gd name="connsiteY21" fmla="*/ 147638 h 1004888"/>
                <a:gd name="connsiteX22" fmla="*/ 688181 w 1416843"/>
                <a:gd name="connsiteY22" fmla="*/ 178594 h 1004888"/>
                <a:gd name="connsiteX23" fmla="*/ 745331 w 1416843"/>
                <a:gd name="connsiteY23" fmla="*/ 202407 h 1004888"/>
                <a:gd name="connsiteX24" fmla="*/ 800100 w 1416843"/>
                <a:gd name="connsiteY24" fmla="*/ 226219 h 1004888"/>
                <a:gd name="connsiteX25" fmla="*/ 881062 w 1416843"/>
                <a:gd name="connsiteY25" fmla="*/ 264319 h 1004888"/>
                <a:gd name="connsiteX26" fmla="*/ 938212 w 1416843"/>
                <a:gd name="connsiteY26" fmla="*/ 292894 h 1004888"/>
                <a:gd name="connsiteX27" fmla="*/ 1004887 w 1416843"/>
                <a:gd name="connsiteY27" fmla="*/ 330994 h 1004888"/>
                <a:gd name="connsiteX28" fmla="*/ 1088231 w 1416843"/>
                <a:gd name="connsiteY28" fmla="*/ 378619 h 1004888"/>
                <a:gd name="connsiteX29" fmla="*/ 1162050 w 1416843"/>
                <a:gd name="connsiteY29" fmla="*/ 423863 h 1004888"/>
                <a:gd name="connsiteX30" fmla="*/ 1223962 w 1416843"/>
                <a:gd name="connsiteY30" fmla="*/ 469107 h 1004888"/>
                <a:gd name="connsiteX31" fmla="*/ 1285875 w 1416843"/>
                <a:gd name="connsiteY31" fmla="*/ 511969 h 1004888"/>
                <a:gd name="connsiteX32" fmla="*/ 1312068 w 1416843"/>
                <a:gd name="connsiteY32" fmla="*/ 535782 h 1004888"/>
                <a:gd name="connsiteX33" fmla="*/ 1331118 w 1416843"/>
                <a:gd name="connsiteY33" fmla="*/ 573882 h 1004888"/>
                <a:gd name="connsiteX34" fmla="*/ 1357312 w 1416843"/>
                <a:gd name="connsiteY34" fmla="*/ 628650 h 1004888"/>
                <a:gd name="connsiteX35" fmla="*/ 1378743 w 1416843"/>
                <a:gd name="connsiteY35" fmla="*/ 681038 h 1004888"/>
                <a:gd name="connsiteX36" fmla="*/ 1395412 w 1416843"/>
                <a:gd name="connsiteY36" fmla="*/ 733425 h 1004888"/>
                <a:gd name="connsiteX37" fmla="*/ 1404937 w 1416843"/>
                <a:gd name="connsiteY37" fmla="*/ 771525 h 1004888"/>
                <a:gd name="connsiteX38" fmla="*/ 1416843 w 1416843"/>
                <a:gd name="connsiteY38" fmla="*/ 831057 h 1004888"/>
                <a:gd name="connsiteX39" fmla="*/ 1414462 w 1416843"/>
                <a:gd name="connsiteY39" fmla="*/ 873919 h 1004888"/>
                <a:gd name="connsiteX40" fmla="*/ 1402556 w 1416843"/>
                <a:gd name="connsiteY40" fmla="*/ 926307 h 1004888"/>
                <a:gd name="connsiteX41" fmla="*/ 1378743 w 1416843"/>
                <a:gd name="connsiteY41" fmla="*/ 971550 h 1004888"/>
                <a:gd name="connsiteX42" fmla="*/ 1347787 w 1416843"/>
                <a:gd name="connsiteY42" fmla="*/ 1000125 h 1004888"/>
                <a:gd name="connsiteX43" fmla="*/ 1316831 w 1416843"/>
                <a:gd name="connsiteY43" fmla="*/ 1004888 h 1004888"/>
                <a:gd name="connsiteX44" fmla="*/ 1278731 w 1416843"/>
                <a:gd name="connsiteY44" fmla="*/ 995363 h 1004888"/>
                <a:gd name="connsiteX45" fmla="*/ 1243012 w 1416843"/>
                <a:gd name="connsiteY45" fmla="*/ 976313 h 1004888"/>
                <a:gd name="connsiteX46" fmla="*/ 1195387 w 1416843"/>
                <a:gd name="connsiteY46" fmla="*/ 940594 h 1004888"/>
                <a:gd name="connsiteX47" fmla="*/ 1145381 w 1416843"/>
                <a:gd name="connsiteY47" fmla="*/ 888207 h 1004888"/>
                <a:gd name="connsiteX48" fmla="*/ 1073943 w 1416843"/>
                <a:gd name="connsiteY48" fmla="*/ 802482 h 1004888"/>
                <a:gd name="connsiteX49" fmla="*/ 1038225 w 1416843"/>
                <a:gd name="connsiteY49" fmla="*/ 754857 h 1004888"/>
                <a:gd name="connsiteX50" fmla="*/ 978693 w 1416843"/>
                <a:gd name="connsiteY50" fmla="*/ 690563 h 1004888"/>
                <a:gd name="connsiteX51" fmla="*/ 883443 w 1416843"/>
                <a:gd name="connsiteY51" fmla="*/ 597694 h 1004888"/>
                <a:gd name="connsiteX52" fmla="*/ 740568 w 1416843"/>
                <a:gd name="connsiteY52" fmla="*/ 469107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16843" h="1004888">
                  <a:moveTo>
                    <a:pt x="740568" y="469107"/>
                  </a:moveTo>
                  <a:lnTo>
                    <a:pt x="669131" y="411957"/>
                  </a:lnTo>
                  <a:lnTo>
                    <a:pt x="623887" y="376238"/>
                  </a:lnTo>
                  <a:lnTo>
                    <a:pt x="569118" y="338138"/>
                  </a:lnTo>
                  <a:lnTo>
                    <a:pt x="516731" y="304800"/>
                  </a:lnTo>
                  <a:lnTo>
                    <a:pt x="466725" y="278607"/>
                  </a:lnTo>
                  <a:lnTo>
                    <a:pt x="388143" y="240507"/>
                  </a:lnTo>
                  <a:lnTo>
                    <a:pt x="297656" y="197644"/>
                  </a:lnTo>
                  <a:lnTo>
                    <a:pt x="183356" y="135732"/>
                  </a:lnTo>
                  <a:lnTo>
                    <a:pt x="95250" y="85725"/>
                  </a:lnTo>
                  <a:lnTo>
                    <a:pt x="21431" y="40482"/>
                  </a:lnTo>
                  <a:lnTo>
                    <a:pt x="0" y="21432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0"/>
                  </a:lnTo>
                  <a:lnTo>
                    <a:pt x="116681" y="9525"/>
                  </a:lnTo>
                  <a:lnTo>
                    <a:pt x="230981" y="35719"/>
                  </a:lnTo>
                  <a:lnTo>
                    <a:pt x="345281" y="64294"/>
                  </a:lnTo>
                  <a:lnTo>
                    <a:pt x="461962" y="97632"/>
                  </a:lnTo>
                  <a:lnTo>
                    <a:pt x="540543" y="123825"/>
                  </a:lnTo>
                  <a:lnTo>
                    <a:pt x="609600" y="147638"/>
                  </a:lnTo>
                  <a:lnTo>
                    <a:pt x="688181" y="178594"/>
                  </a:lnTo>
                  <a:lnTo>
                    <a:pt x="745331" y="202407"/>
                  </a:lnTo>
                  <a:lnTo>
                    <a:pt x="800100" y="226219"/>
                  </a:lnTo>
                  <a:lnTo>
                    <a:pt x="881062" y="264319"/>
                  </a:lnTo>
                  <a:lnTo>
                    <a:pt x="938212" y="292894"/>
                  </a:lnTo>
                  <a:lnTo>
                    <a:pt x="1004887" y="330994"/>
                  </a:lnTo>
                  <a:lnTo>
                    <a:pt x="1088231" y="378619"/>
                  </a:lnTo>
                  <a:lnTo>
                    <a:pt x="1162050" y="423863"/>
                  </a:lnTo>
                  <a:lnTo>
                    <a:pt x="1223962" y="469107"/>
                  </a:lnTo>
                  <a:lnTo>
                    <a:pt x="1285875" y="511969"/>
                  </a:lnTo>
                  <a:lnTo>
                    <a:pt x="1312068" y="535782"/>
                  </a:lnTo>
                  <a:lnTo>
                    <a:pt x="1331118" y="573882"/>
                  </a:lnTo>
                  <a:lnTo>
                    <a:pt x="1357312" y="628650"/>
                  </a:lnTo>
                  <a:lnTo>
                    <a:pt x="1378743" y="681038"/>
                  </a:lnTo>
                  <a:lnTo>
                    <a:pt x="1395412" y="733425"/>
                  </a:lnTo>
                  <a:lnTo>
                    <a:pt x="1404937" y="771525"/>
                  </a:lnTo>
                  <a:lnTo>
                    <a:pt x="1416843" y="831057"/>
                  </a:lnTo>
                  <a:lnTo>
                    <a:pt x="1414462" y="873919"/>
                  </a:lnTo>
                  <a:lnTo>
                    <a:pt x="1402556" y="926307"/>
                  </a:lnTo>
                  <a:lnTo>
                    <a:pt x="1378743" y="971550"/>
                  </a:lnTo>
                  <a:lnTo>
                    <a:pt x="1347787" y="1000125"/>
                  </a:lnTo>
                  <a:lnTo>
                    <a:pt x="1316831" y="1004888"/>
                  </a:lnTo>
                  <a:lnTo>
                    <a:pt x="1278731" y="995363"/>
                  </a:lnTo>
                  <a:lnTo>
                    <a:pt x="1243012" y="976313"/>
                  </a:lnTo>
                  <a:lnTo>
                    <a:pt x="1195387" y="940594"/>
                  </a:lnTo>
                  <a:lnTo>
                    <a:pt x="1145381" y="888207"/>
                  </a:lnTo>
                  <a:lnTo>
                    <a:pt x="1073943" y="802482"/>
                  </a:lnTo>
                  <a:lnTo>
                    <a:pt x="1038225" y="754857"/>
                  </a:lnTo>
                  <a:lnTo>
                    <a:pt x="978693" y="690563"/>
                  </a:lnTo>
                  <a:lnTo>
                    <a:pt x="883443" y="597694"/>
                  </a:lnTo>
                  <a:lnTo>
                    <a:pt x="740568" y="4691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1">
              <a:extLst>
                <a:ext uri="{FF2B5EF4-FFF2-40B4-BE49-F238E27FC236}">
                  <a16:creationId xmlns:a16="http://schemas.microsoft.com/office/drawing/2014/main" id="{84450C3A-48F4-4948-9E89-DC0E10E7BC5C}"/>
                </a:ext>
              </a:extLst>
            </p:cNvPr>
            <p:cNvSpPr/>
            <p:nvPr/>
          </p:nvSpPr>
          <p:spPr>
            <a:xfrm>
              <a:off x="3622675" y="2487613"/>
              <a:ext cx="3284538" cy="1951037"/>
            </a:xfrm>
            <a:custGeom>
              <a:avLst/>
              <a:gdLst>
                <a:gd name="connsiteX0" fmla="*/ 1466850 w 3284765"/>
                <a:gd name="connsiteY0" fmla="*/ 122464 h 1951264"/>
                <a:gd name="connsiteX1" fmla="*/ 1243693 w 3284765"/>
                <a:gd name="connsiteY1" fmla="*/ 144235 h 1951264"/>
                <a:gd name="connsiteX2" fmla="*/ 1091293 w 3284765"/>
                <a:gd name="connsiteY2" fmla="*/ 160564 h 1951264"/>
                <a:gd name="connsiteX3" fmla="*/ 889908 w 3284765"/>
                <a:gd name="connsiteY3" fmla="*/ 179614 h 1951264"/>
                <a:gd name="connsiteX4" fmla="*/ 625929 w 3284765"/>
                <a:gd name="connsiteY4" fmla="*/ 225878 h 1951264"/>
                <a:gd name="connsiteX5" fmla="*/ 253093 w 3284765"/>
                <a:gd name="connsiteY5" fmla="*/ 296635 h 1951264"/>
                <a:gd name="connsiteX6" fmla="*/ 0 w 3284765"/>
                <a:gd name="connsiteY6" fmla="*/ 351064 h 1951264"/>
                <a:gd name="connsiteX7" fmla="*/ 16329 w 3284765"/>
                <a:gd name="connsiteY7" fmla="*/ 506185 h 1951264"/>
                <a:gd name="connsiteX8" fmla="*/ 201386 w 3284765"/>
                <a:gd name="connsiteY8" fmla="*/ 465364 h 1951264"/>
                <a:gd name="connsiteX9" fmla="*/ 410936 w 3284765"/>
                <a:gd name="connsiteY9" fmla="*/ 421821 h 1951264"/>
                <a:gd name="connsiteX10" fmla="*/ 672193 w 3284765"/>
                <a:gd name="connsiteY10" fmla="*/ 370114 h 1951264"/>
                <a:gd name="connsiteX11" fmla="*/ 898072 w 3284765"/>
                <a:gd name="connsiteY11" fmla="*/ 332014 h 1951264"/>
                <a:gd name="connsiteX12" fmla="*/ 1096736 w 3284765"/>
                <a:gd name="connsiteY12" fmla="*/ 318407 h 1951264"/>
                <a:gd name="connsiteX13" fmla="*/ 1344386 w 3284765"/>
                <a:gd name="connsiteY13" fmla="*/ 285750 h 1951264"/>
                <a:gd name="connsiteX14" fmla="*/ 1586593 w 3284765"/>
                <a:gd name="connsiteY14" fmla="*/ 263978 h 1951264"/>
                <a:gd name="connsiteX15" fmla="*/ 1801586 w 3284765"/>
                <a:gd name="connsiteY15" fmla="*/ 250371 h 1951264"/>
                <a:gd name="connsiteX16" fmla="*/ 1910443 w 3284765"/>
                <a:gd name="connsiteY16" fmla="*/ 244928 h 1951264"/>
                <a:gd name="connsiteX17" fmla="*/ 2098222 w 3284765"/>
                <a:gd name="connsiteY17" fmla="*/ 225878 h 1951264"/>
                <a:gd name="connsiteX18" fmla="*/ 2272393 w 3284765"/>
                <a:gd name="connsiteY18" fmla="*/ 223157 h 1951264"/>
                <a:gd name="connsiteX19" fmla="*/ 2460172 w 3284765"/>
                <a:gd name="connsiteY19" fmla="*/ 217714 h 1951264"/>
                <a:gd name="connsiteX20" fmla="*/ 2607129 w 3284765"/>
                <a:gd name="connsiteY20" fmla="*/ 212271 h 1951264"/>
                <a:gd name="connsiteX21" fmla="*/ 2754086 w 3284765"/>
                <a:gd name="connsiteY21" fmla="*/ 204107 h 1951264"/>
                <a:gd name="connsiteX22" fmla="*/ 2797629 w 3284765"/>
                <a:gd name="connsiteY22" fmla="*/ 206828 h 1951264"/>
                <a:gd name="connsiteX23" fmla="*/ 2835729 w 3284765"/>
                <a:gd name="connsiteY23" fmla="*/ 212271 h 1951264"/>
                <a:gd name="connsiteX24" fmla="*/ 2862943 w 3284765"/>
                <a:gd name="connsiteY24" fmla="*/ 223157 h 1951264"/>
                <a:gd name="connsiteX25" fmla="*/ 2881993 w 3284765"/>
                <a:gd name="connsiteY25" fmla="*/ 236764 h 1951264"/>
                <a:gd name="connsiteX26" fmla="*/ 2901043 w 3284765"/>
                <a:gd name="connsiteY26" fmla="*/ 258535 h 1951264"/>
                <a:gd name="connsiteX27" fmla="*/ 2903765 w 3284765"/>
                <a:gd name="connsiteY27" fmla="*/ 304800 h 1951264"/>
                <a:gd name="connsiteX28" fmla="*/ 2895600 w 3284765"/>
                <a:gd name="connsiteY28" fmla="*/ 541564 h 1951264"/>
                <a:gd name="connsiteX29" fmla="*/ 2876550 w 3284765"/>
                <a:gd name="connsiteY29" fmla="*/ 800100 h 1951264"/>
                <a:gd name="connsiteX30" fmla="*/ 2857500 w 3284765"/>
                <a:gd name="connsiteY30" fmla="*/ 987878 h 1951264"/>
                <a:gd name="connsiteX31" fmla="*/ 2830286 w 3284765"/>
                <a:gd name="connsiteY31" fmla="*/ 1194707 h 1951264"/>
                <a:gd name="connsiteX32" fmla="*/ 2794908 w 3284765"/>
                <a:gd name="connsiteY32" fmla="*/ 1502228 h 1951264"/>
                <a:gd name="connsiteX33" fmla="*/ 2762250 w 3284765"/>
                <a:gd name="connsiteY33" fmla="*/ 1768928 h 1951264"/>
                <a:gd name="connsiteX34" fmla="*/ 2737758 w 3284765"/>
                <a:gd name="connsiteY34" fmla="*/ 1951264 h 1951264"/>
                <a:gd name="connsiteX35" fmla="*/ 2941865 w 3284765"/>
                <a:gd name="connsiteY35" fmla="*/ 1948543 h 1951264"/>
                <a:gd name="connsiteX36" fmla="*/ 2971800 w 3284765"/>
                <a:gd name="connsiteY36" fmla="*/ 1690007 h 1951264"/>
                <a:gd name="connsiteX37" fmla="*/ 3004458 w 3284765"/>
                <a:gd name="connsiteY37" fmla="*/ 1445078 h 1951264"/>
                <a:gd name="connsiteX38" fmla="*/ 3031672 w 3284765"/>
                <a:gd name="connsiteY38" fmla="*/ 1279071 h 1951264"/>
                <a:gd name="connsiteX39" fmla="*/ 3061608 w 3284765"/>
                <a:gd name="connsiteY39" fmla="*/ 1118507 h 1951264"/>
                <a:gd name="connsiteX40" fmla="*/ 3105150 w 3284765"/>
                <a:gd name="connsiteY40" fmla="*/ 906235 h 1951264"/>
                <a:gd name="connsiteX41" fmla="*/ 3118758 w 3284765"/>
                <a:gd name="connsiteY41" fmla="*/ 830035 h 1951264"/>
                <a:gd name="connsiteX42" fmla="*/ 3145972 w 3284765"/>
                <a:gd name="connsiteY42" fmla="*/ 721178 h 1951264"/>
                <a:gd name="connsiteX43" fmla="*/ 3175908 w 3284765"/>
                <a:gd name="connsiteY43" fmla="*/ 585107 h 1951264"/>
                <a:gd name="connsiteX44" fmla="*/ 3194958 w 3284765"/>
                <a:gd name="connsiteY44" fmla="*/ 517071 h 1951264"/>
                <a:gd name="connsiteX45" fmla="*/ 3219450 w 3284765"/>
                <a:gd name="connsiteY45" fmla="*/ 489857 h 1951264"/>
                <a:gd name="connsiteX46" fmla="*/ 3254829 w 3284765"/>
                <a:gd name="connsiteY46" fmla="*/ 446314 h 1951264"/>
                <a:gd name="connsiteX47" fmla="*/ 3279322 w 3284765"/>
                <a:gd name="connsiteY47" fmla="*/ 400050 h 1951264"/>
                <a:gd name="connsiteX48" fmla="*/ 3284765 w 3284765"/>
                <a:gd name="connsiteY48" fmla="*/ 364671 h 1951264"/>
                <a:gd name="connsiteX49" fmla="*/ 3282043 w 3284765"/>
                <a:gd name="connsiteY49" fmla="*/ 334735 h 1951264"/>
                <a:gd name="connsiteX50" fmla="*/ 3273879 w 3284765"/>
                <a:gd name="connsiteY50" fmla="*/ 304800 h 1951264"/>
                <a:gd name="connsiteX51" fmla="*/ 3246665 w 3284765"/>
                <a:gd name="connsiteY51" fmla="*/ 269421 h 1951264"/>
                <a:gd name="connsiteX52" fmla="*/ 3175908 w 3284765"/>
                <a:gd name="connsiteY52" fmla="*/ 198664 h 1951264"/>
                <a:gd name="connsiteX53" fmla="*/ 3058886 w 3284765"/>
                <a:gd name="connsiteY53" fmla="*/ 100693 h 1951264"/>
                <a:gd name="connsiteX54" fmla="*/ 2963636 w 3284765"/>
                <a:gd name="connsiteY54" fmla="*/ 24493 h 1951264"/>
                <a:gd name="connsiteX55" fmla="*/ 2930979 w 3284765"/>
                <a:gd name="connsiteY55" fmla="*/ 0 h 1951264"/>
                <a:gd name="connsiteX56" fmla="*/ 2892879 w 3284765"/>
                <a:gd name="connsiteY56" fmla="*/ 10885 h 1951264"/>
                <a:gd name="connsiteX57" fmla="*/ 2729593 w 3284765"/>
                <a:gd name="connsiteY57" fmla="*/ 46264 h 1951264"/>
                <a:gd name="connsiteX58" fmla="*/ 2650672 w 3284765"/>
                <a:gd name="connsiteY58" fmla="*/ 51707 h 1951264"/>
                <a:gd name="connsiteX59" fmla="*/ 2476500 w 3284765"/>
                <a:gd name="connsiteY59" fmla="*/ 62593 h 1951264"/>
                <a:gd name="connsiteX60" fmla="*/ 2272393 w 3284765"/>
                <a:gd name="connsiteY60" fmla="*/ 68035 h 1951264"/>
                <a:gd name="connsiteX61" fmla="*/ 2090058 w 3284765"/>
                <a:gd name="connsiteY61" fmla="*/ 68035 h 1951264"/>
                <a:gd name="connsiteX62" fmla="*/ 1839686 w 3284765"/>
                <a:gd name="connsiteY62" fmla="*/ 95250 h 1951264"/>
                <a:gd name="connsiteX63" fmla="*/ 1662793 w 3284765"/>
                <a:gd name="connsiteY63" fmla="*/ 106135 h 1951264"/>
                <a:gd name="connsiteX64" fmla="*/ 1466850 w 3284765"/>
                <a:gd name="connsiteY64" fmla="*/ 122464 h 195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284765" h="1951264">
                  <a:moveTo>
                    <a:pt x="1466850" y="122464"/>
                  </a:moveTo>
                  <a:lnTo>
                    <a:pt x="1243693" y="144235"/>
                  </a:lnTo>
                  <a:lnTo>
                    <a:pt x="1091293" y="160564"/>
                  </a:lnTo>
                  <a:lnTo>
                    <a:pt x="889908" y="179614"/>
                  </a:lnTo>
                  <a:lnTo>
                    <a:pt x="625929" y="225878"/>
                  </a:lnTo>
                  <a:lnTo>
                    <a:pt x="253093" y="296635"/>
                  </a:lnTo>
                  <a:lnTo>
                    <a:pt x="0" y="351064"/>
                  </a:lnTo>
                  <a:lnTo>
                    <a:pt x="16329" y="506185"/>
                  </a:lnTo>
                  <a:lnTo>
                    <a:pt x="201386" y="465364"/>
                  </a:lnTo>
                  <a:lnTo>
                    <a:pt x="410936" y="421821"/>
                  </a:lnTo>
                  <a:lnTo>
                    <a:pt x="672193" y="370114"/>
                  </a:lnTo>
                  <a:lnTo>
                    <a:pt x="898072" y="332014"/>
                  </a:lnTo>
                  <a:lnTo>
                    <a:pt x="1096736" y="318407"/>
                  </a:lnTo>
                  <a:lnTo>
                    <a:pt x="1344386" y="285750"/>
                  </a:lnTo>
                  <a:lnTo>
                    <a:pt x="1586593" y="263978"/>
                  </a:lnTo>
                  <a:lnTo>
                    <a:pt x="1801586" y="250371"/>
                  </a:lnTo>
                  <a:lnTo>
                    <a:pt x="1910443" y="244928"/>
                  </a:lnTo>
                  <a:lnTo>
                    <a:pt x="2098222" y="225878"/>
                  </a:lnTo>
                  <a:lnTo>
                    <a:pt x="2272393" y="223157"/>
                  </a:lnTo>
                  <a:lnTo>
                    <a:pt x="2460172" y="217714"/>
                  </a:lnTo>
                  <a:lnTo>
                    <a:pt x="2607129" y="212271"/>
                  </a:lnTo>
                  <a:lnTo>
                    <a:pt x="2754086" y="204107"/>
                  </a:lnTo>
                  <a:lnTo>
                    <a:pt x="2797629" y="206828"/>
                  </a:lnTo>
                  <a:lnTo>
                    <a:pt x="2835729" y="212271"/>
                  </a:lnTo>
                  <a:lnTo>
                    <a:pt x="2862943" y="223157"/>
                  </a:lnTo>
                  <a:lnTo>
                    <a:pt x="2881993" y="236764"/>
                  </a:lnTo>
                  <a:lnTo>
                    <a:pt x="2901043" y="258535"/>
                  </a:lnTo>
                  <a:lnTo>
                    <a:pt x="2903765" y="304800"/>
                  </a:lnTo>
                  <a:lnTo>
                    <a:pt x="2895600" y="541564"/>
                  </a:lnTo>
                  <a:lnTo>
                    <a:pt x="2876550" y="800100"/>
                  </a:lnTo>
                  <a:lnTo>
                    <a:pt x="2857500" y="987878"/>
                  </a:lnTo>
                  <a:lnTo>
                    <a:pt x="2830286" y="1194707"/>
                  </a:lnTo>
                  <a:lnTo>
                    <a:pt x="2794908" y="1502228"/>
                  </a:lnTo>
                  <a:lnTo>
                    <a:pt x="2762250" y="1768928"/>
                  </a:lnTo>
                  <a:lnTo>
                    <a:pt x="2737758" y="1951264"/>
                  </a:lnTo>
                  <a:lnTo>
                    <a:pt x="2941865" y="1948543"/>
                  </a:lnTo>
                  <a:lnTo>
                    <a:pt x="2971800" y="1690007"/>
                  </a:lnTo>
                  <a:lnTo>
                    <a:pt x="3004458" y="1445078"/>
                  </a:lnTo>
                  <a:lnTo>
                    <a:pt x="3031672" y="1279071"/>
                  </a:lnTo>
                  <a:lnTo>
                    <a:pt x="3061608" y="1118507"/>
                  </a:lnTo>
                  <a:lnTo>
                    <a:pt x="3105150" y="906235"/>
                  </a:lnTo>
                  <a:lnTo>
                    <a:pt x="3118758" y="830035"/>
                  </a:lnTo>
                  <a:lnTo>
                    <a:pt x="3145972" y="721178"/>
                  </a:lnTo>
                  <a:lnTo>
                    <a:pt x="3175908" y="585107"/>
                  </a:lnTo>
                  <a:lnTo>
                    <a:pt x="3194958" y="517071"/>
                  </a:lnTo>
                  <a:lnTo>
                    <a:pt x="3219450" y="489857"/>
                  </a:lnTo>
                  <a:lnTo>
                    <a:pt x="3254829" y="446314"/>
                  </a:lnTo>
                  <a:lnTo>
                    <a:pt x="3279322" y="400050"/>
                  </a:lnTo>
                  <a:lnTo>
                    <a:pt x="3284765" y="364671"/>
                  </a:lnTo>
                  <a:lnTo>
                    <a:pt x="3282043" y="334735"/>
                  </a:lnTo>
                  <a:lnTo>
                    <a:pt x="3273879" y="304800"/>
                  </a:lnTo>
                  <a:lnTo>
                    <a:pt x="3246665" y="269421"/>
                  </a:lnTo>
                  <a:lnTo>
                    <a:pt x="3175908" y="198664"/>
                  </a:lnTo>
                  <a:lnTo>
                    <a:pt x="3058886" y="100693"/>
                  </a:lnTo>
                  <a:lnTo>
                    <a:pt x="2963636" y="24493"/>
                  </a:lnTo>
                  <a:lnTo>
                    <a:pt x="2930979" y="0"/>
                  </a:lnTo>
                  <a:lnTo>
                    <a:pt x="2892879" y="10885"/>
                  </a:lnTo>
                  <a:lnTo>
                    <a:pt x="2729593" y="46264"/>
                  </a:lnTo>
                  <a:lnTo>
                    <a:pt x="2650672" y="51707"/>
                  </a:lnTo>
                  <a:lnTo>
                    <a:pt x="2476500" y="62593"/>
                  </a:lnTo>
                  <a:lnTo>
                    <a:pt x="2272393" y="68035"/>
                  </a:lnTo>
                  <a:lnTo>
                    <a:pt x="2090058" y="68035"/>
                  </a:lnTo>
                  <a:lnTo>
                    <a:pt x="1839686" y="95250"/>
                  </a:lnTo>
                  <a:lnTo>
                    <a:pt x="1662793" y="106135"/>
                  </a:lnTo>
                  <a:lnTo>
                    <a:pt x="1466850" y="1224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6">
              <a:extLst>
                <a:ext uri="{FF2B5EF4-FFF2-40B4-BE49-F238E27FC236}">
                  <a16:creationId xmlns:a16="http://schemas.microsoft.com/office/drawing/2014/main" id="{36594C5D-F978-499A-9997-064867CE2523}"/>
                </a:ext>
              </a:extLst>
            </p:cNvPr>
            <p:cNvSpPr/>
            <p:nvPr/>
          </p:nvSpPr>
          <p:spPr>
            <a:xfrm>
              <a:off x="4283075" y="1966913"/>
              <a:ext cx="527050" cy="2563812"/>
            </a:xfrm>
            <a:custGeom>
              <a:avLst/>
              <a:gdLst>
                <a:gd name="connsiteX0" fmla="*/ 455500 w 526884"/>
                <a:gd name="connsiteY0" fmla="*/ 1016378 h 2563039"/>
                <a:gd name="connsiteX1" fmla="*/ 455500 w 526884"/>
                <a:gd name="connsiteY1" fmla="*/ 819221 h 2563039"/>
                <a:gd name="connsiteX2" fmla="*/ 458899 w 526884"/>
                <a:gd name="connsiteY2" fmla="*/ 666254 h 2563039"/>
                <a:gd name="connsiteX3" fmla="*/ 472496 w 526884"/>
                <a:gd name="connsiteY3" fmla="*/ 462299 h 2563039"/>
                <a:gd name="connsiteX4" fmla="*/ 479295 w 526884"/>
                <a:gd name="connsiteY4" fmla="*/ 312732 h 2563039"/>
                <a:gd name="connsiteX5" fmla="*/ 482694 w 526884"/>
                <a:gd name="connsiteY5" fmla="*/ 295735 h 2563039"/>
                <a:gd name="connsiteX6" fmla="*/ 492892 w 526884"/>
                <a:gd name="connsiteY6" fmla="*/ 285538 h 2563039"/>
                <a:gd name="connsiteX7" fmla="*/ 520086 w 526884"/>
                <a:gd name="connsiteY7" fmla="*/ 254944 h 2563039"/>
                <a:gd name="connsiteX8" fmla="*/ 526884 w 526884"/>
                <a:gd name="connsiteY8" fmla="*/ 231149 h 2563039"/>
                <a:gd name="connsiteX9" fmla="*/ 523485 w 526884"/>
                <a:gd name="connsiteY9" fmla="*/ 210754 h 2563039"/>
                <a:gd name="connsiteX10" fmla="*/ 506489 w 526884"/>
                <a:gd name="connsiteY10" fmla="*/ 180161 h 2563039"/>
                <a:gd name="connsiteX11" fmla="*/ 472496 w 526884"/>
                <a:gd name="connsiteY11" fmla="*/ 139369 h 2563039"/>
                <a:gd name="connsiteX12" fmla="*/ 414709 w 526884"/>
                <a:gd name="connsiteY12" fmla="*/ 98578 h 2563039"/>
                <a:gd name="connsiteX13" fmla="*/ 346724 w 526884"/>
                <a:gd name="connsiteY13" fmla="*/ 64586 h 2563039"/>
                <a:gd name="connsiteX14" fmla="*/ 251545 w 526884"/>
                <a:gd name="connsiteY14" fmla="*/ 27194 h 2563039"/>
                <a:gd name="connsiteX15" fmla="*/ 183560 w 526884"/>
                <a:gd name="connsiteY15" fmla="*/ 10198 h 2563039"/>
                <a:gd name="connsiteX16" fmla="*/ 108776 w 526884"/>
                <a:gd name="connsiteY16" fmla="*/ 0 h 2563039"/>
                <a:gd name="connsiteX17" fmla="*/ 44190 w 526884"/>
                <a:gd name="connsiteY17" fmla="*/ 10198 h 2563039"/>
                <a:gd name="connsiteX18" fmla="*/ 6798 w 526884"/>
                <a:gd name="connsiteY18" fmla="*/ 27194 h 2563039"/>
                <a:gd name="connsiteX19" fmla="*/ 0 w 526884"/>
                <a:gd name="connsiteY19" fmla="*/ 40791 h 2563039"/>
                <a:gd name="connsiteX20" fmla="*/ 0 w 526884"/>
                <a:gd name="connsiteY20" fmla="*/ 54388 h 2563039"/>
                <a:gd name="connsiteX21" fmla="*/ 10197 w 526884"/>
                <a:gd name="connsiteY21" fmla="*/ 74784 h 2563039"/>
                <a:gd name="connsiteX22" fmla="*/ 37391 w 526884"/>
                <a:gd name="connsiteY22" fmla="*/ 91780 h 2563039"/>
                <a:gd name="connsiteX23" fmla="*/ 61186 w 526884"/>
                <a:gd name="connsiteY23" fmla="*/ 101978 h 2563039"/>
                <a:gd name="connsiteX24" fmla="*/ 88380 w 526884"/>
                <a:gd name="connsiteY24" fmla="*/ 115575 h 2563039"/>
                <a:gd name="connsiteX25" fmla="*/ 139369 w 526884"/>
                <a:gd name="connsiteY25" fmla="*/ 159765 h 2563039"/>
                <a:gd name="connsiteX26" fmla="*/ 176761 w 526884"/>
                <a:gd name="connsiteY26" fmla="*/ 203955 h 2563039"/>
                <a:gd name="connsiteX27" fmla="*/ 190358 w 526884"/>
                <a:gd name="connsiteY27" fmla="*/ 234549 h 2563039"/>
                <a:gd name="connsiteX28" fmla="*/ 200556 w 526884"/>
                <a:gd name="connsiteY28" fmla="*/ 295735 h 2563039"/>
                <a:gd name="connsiteX29" fmla="*/ 207354 w 526884"/>
                <a:gd name="connsiteY29" fmla="*/ 428306 h 2563039"/>
                <a:gd name="connsiteX30" fmla="*/ 210754 w 526884"/>
                <a:gd name="connsiteY30" fmla="*/ 581273 h 2563039"/>
                <a:gd name="connsiteX31" fmla="*/ 210754 w 526884"/>
                <a:gd name="connsiteY31" fmla="*/ 758034 h 2563039"/>
                <a:gd name="connsiteX32" fmla="*/ 210754 w 526884"/>
                <a:gd name="connsiteY32" fmla="*/ 843016 h 2563039"/>
                <a:gd name="connsiteX33" fmla="*/ 220951 w 526884"/>
                <a:gd name="connsiteY33" fmla="*/ 999381 h 2563039"/>
                <a:gd name="connsiteX34" fmla="*/ 231149 w 526884"/>
                <a:gd name="connsiteY34" fmla="*/ 1254326 h 2563039"/>
                <a:gd name="connsiteX35" fmla="*/ 234548 w 526884"/>
                <a:gd name="connsiteY35" fmla="*/ 1509270 h 2563039"/>
                <a:gd name="connsiteX36" fmla="*/ 234548 w 526884"/>
                <a:gd name="connsiteY36" fmla="*/ 1645240 h 2563039"/>
                <a:gd name="connsiteX37" fmla="*/ 237948 w 526884"/>
                <a:gd name="connsiteY37" fmla="*/ 1862793 h 2563039"/>
                <a:gd name="connsiteX38" fmla="*/ 248145 w 526884"/>
                <a:gd name="connsiteY38" fmla="*/ 2097341 h 2563039"/>
                <a:gd name="connsiteX39" fmla="*/ 254944 w 526884"/>
                <a:gd name="connsiteY39" fmla="*/ 2280901 h 2563039"/>
                <a:gd name="connsiteX40" fmla="*/ 258343 w 526884"/>
                <a:gd name="connsiteY40" fmla="*/ 2563039 h 2563039"/>
                <a:gd name="connsiteX41" fmla="*/ 455500 w 526884"/>
                <a:gd name="connsiteY41" fmla="*/ 2546043 h 2563039"/>
                <a:gd name="connsiteX42" fmla="*/ 458899 w 526884"/>
                <a:gd name="connsiteY42" fmla="*/ 2189121 h 2563039"/>
                <a:gd name="connsiteX43" fmla="*/ 455500 w 526884"/>
                <a:gd name="connsiteY43" fmla="*/ 1720024 h 2563039"/>
                <a:gd name="connsiteX44" fmla="*/ 455500 w 526884"/>
                <a:gd name="connsiteY44" fmla="*/ 1016378 h 25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884" h="2563039">
                  <a:moveTo>
                    <a:pt x="455500" y="1016378"/>
                  </a:moveTo>
                  <a:lnTo>
                    <a:pt x="455500" y="819221"/>
                  </a:lnTo>
                  <a:lnTo>
                    <a:pt x="458899" y="666254"/>
                  </a:lnTo>
                  <a:lnTo>
                    <a:pt x="472496" y="462299"/>
                  </a:lnTo>
                  <a:lnTo>
                    <a:pt x="479295" y="312732"/>
                  </a:lnTo>
                  <a:lnTo>
                    <a:pt x="482694" y="295735"/>
                  </a:lnTo>
                  <a:lnTo>
                    <a:pt x="492892" y="285538"/>
                  </a:lnTo>
                  <a:lnTo>
                    <a:pt x="520086" y="254944"/>
                  </a:lnTo>
                  <a:lnTo>
                    <a:pt x="526884" y="231149"/>
                  </a:lnTo>
                  <a:lnTo>
                    <a:pt x="523485" y="210754"/>
                  </a:lnTo>
                  <a:lnTo>
                    <a:pt x="506489" y="180161"/>
                  </a:lnTo>
                  <a:lnTo>
                    <a:pt x="472496" y="139369"/>
                  </a:lnTo>
                  <a:lnTo>
                    <a:pt x="414709" y="98578"/>
                  </a:lnTo>
                  <a:lnTo>
                    <a:pt x="346724" y="64586"/>
                  </a:lnTo>
                  <a:lnTo>
                    <a:pt x="251545" y="27194"/>
                  </a:lnTo>
                  <a:lnTo>
                    <a:pt x="183560" y="10198"/>
                  </a:lnTo>
                  <a:lnTo>
                    <a:pt x="108776" y="0"/>
                  </a:lnTo>
                  <a:lnTo>
                    <a:pt x="44190" y="10198"/>
                  </a:lnTo>
                  <a:lnTo>
                    <a:pt x="6798" y="27194"/>
                  </a:lnTo>
                  <a:lnTo>
                    <a:pt x="0" y="40791"/>
                  </a:lnTo>
                  <a:lnTo>
                    <a:pt x="0" y="54388"/>
                  </a:lnTo>
                  <a:lnTo>
                    <a:pt x="10197" y="74784"/>
                  </a:lnTo>
                  <a:lnTo>
                    <a:pt x="37391" y="91780"/>
                  </a:lnTo>
                  <a:lnTo>
                    <a:pt x="61186" y="101978"/>
                  </a:lnTo>
                  <a:lnTo>
                    <a:pt x="88380" y="115575"/>
                  </a:lnTo>
                  <a:lnTo>
                    <a:pt x="139369" y="159765"/>
                  </a:lnTo>
                  <a:lnTo>
                    <a:pt x="176761" y="203955"/>
                  </a:lnTo>
                  <a:lnTo>
                    <a:pt x="190358" y="234549"/>
                  </a:lnTo>
                  <a:lnTo>
                    <a:pt x="200556" y="295735"/>
                  </a:lnTo>
                  <a:lnTo>
                    <a:pt x="207354" y="428306"/>
                  </a:lnTo>
                  <a:cubicBezTo>
                    <a:pt x="208487" y="479295"/>
                    <a:pt x="209621" y="530284"/>
                    <a:pt x="210754" y="581273"/>
                  </a:cubicBezTo>
                  <a:lnTo>
                    <a:pt x="210754" y="758034"/>
                  </a:lnTo>
                  <a:lnTo>
                    <a:pt x="210754" y="843016"/>
                  </a:lnTo>
                  <a:lnTo>
                    <a:pt x="220951" y="999381"/>
                  </a:lnTo>
                  <a:lnTo>
                    <a:pt x="231149" y="1254326"/>
                  </a:lnTo>
                  <a:lnTo>
                    <a:pt x="234548" y="1509270"/>
                  </a:lnTo>
                  <a:lnTo>
                    <a:pt x="234548" y="1645240"/>
                  </a:lnTo>
                  <a:cubicBezTo>
                    <a:pt x="235681" y="1717758"/>
                    <a:pt x="236815" y="1790275"/>
                    <a:pt x="237948" y="1862793"/>
                  </a:cubicBezTo>
                  <a:lnTo>
                    <a:pt x="248145" y="2097341"/>
                  </a:lnTo>
                  <a:lnTo>
                    <a:pt x="254944" y="2280901"/>
                  </a:lnTo>
                  <a:lnTo>
                    <a:pt x="258343" y="2563039"/>
                  </a:lnTo>
                  <a:lnTo>
                    <a:pt x="455500" y="2546043"/>
                  </a:lnTo>
                  <a:lnTo>
                    <a:pt x="458899" y="2189121"/>
                  </a:lnTo>
                  <a:lnTo>
                    <a:pt x="455500" y="1720024"/>
                  </a:lnTo>
                  <a:lnTo>
                    <a:pt x="455500" y="10163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7">
              <a:extLst>
                <a:ext uri="{FF2B5EF4-FFF2-40B4-BE49-F238E27FC236}">
                  <a16:creationId xmlns:a16="http://schemas.microsoft.com/office/drawing/2014/main" id="{EACC5F88-36B6-4559-8620-751BA3A93D6F}"/>
                </a:ext>
              </a:extLst>
            </p:cNvPr>
            <p:cNvSpPr/>
            <p:nvPr/>
          </p:nvSpPr>
          <p:spPr>
            <a:xfrm>
              <a:off x="5310188" y="1724025"/>
              <a:ext cx="536575" cy="2732088"/>
            </a:xfrm>
            <a:custGeom>
              <a:avLst/>
              <a:gdLst>
                <a:gd name="connsiteX0" fmla="*/ 413069 w 536637"/>
                <a:gd name="connsiteY0" fmla="*/ 1327469 h 2732609"/>
                <a:gd name="connsiteX1" fmla="*/ 437783 w 536637"/>
                <a:gd name="connsiteY1" fmla="*/ 981480 h 2732609"/>
                <a:gd name="connsiteX2" fmla="*/ 434252 w 536637"/>
                <a:gd name="connsiteY2" fmla="*/ 829668 h 2732609"/>
                <a:gd name="connsiteX3" fmla="*/ 444844 w 536637"/>
                <a:gd name="connsiteY3" fmla="*/ 766119 h 2732609"/>
                <a:gd name="connsiteX4" fmla="*/ 469557 w 536637"/>
                <a:gd name="connsiteY4" fmla="*/ 617838 h 2732609"/>
                <a:gd name="connsiteX5" fmla="*/ 487210 w 536637"/>
                <a:gd name="connsiteY5" fmla="*/ 490740 h 2732609"/>
                <a:gd name="connsiteX6" fmla="*/ 501332 w 536637"/>
                <a:gd name="connsiteY6" fmla="*/ 342459 h 2732609"/>
                <a:gd name="connsiteX7" fmla="*/ 511923 w 536637"/>
                <a:gd name="connsiteY7" fmla="*/ 321276 h 2732609"/>
                <a:gd name="connsiteX8" fmla="*/ 526045 w 536637"/>
                <a:gd name="connsiteY8" fmla="*/ 293032 h 2732609"/>
                <a:gd name="connsiteX9" fmla="*/ 533106 w 536637"/>
                <a:gd name="connsiteY9" fmla="*/ 268319 h 2732609"/>
                <a:gd name="connsiteX10" fmla="*/ 536637 w 536637"/>
                <a:gd name="connsiteY10" fmla="*/ 247135 h 2732609"/>
                <a:gd name="connsiteX11" fmla="*/ 533106 w 536637"/>
                <a:gd name="connsiteY11" fmla="*/ 229483 h 2732609"/>
                <a:gd name="connsiteX12" fmla="*/ 518984 w 536637"/>
                <a:gd name="connsiteY12" fmla="*/ 197708 h 2732609"/>
                <a:gd name="connsiteX13" fmla="*/ 501332 w 536637"/>
                <a:gd name="connsiteY13" fmla="*/ 172995 h 2732609"/>
                <a:gd name="connsiteX14" fmla="*/ 476618 w 536637"/>
                <a:gd name="connsiteY14" fmla="*/ 155342 h 2732609"/>
                <a:gd name="connsiteX15" fmla="*/ 430722 w 536637"/>
                <a:gd name="connsiteY15" fmla="*/ 134159 h 2732609"/>
                <a:gd name="connsiteX16" fmla="*/ 406008 w 536637"/>
                <a:gd name="connsiteY16" fmla="*/ 109446 h 2732609"/>
                <a:gd name="connsiteX17" fmla="*/ 374234 w 536637"/>
                <a:gd name="connsiteY17" fmla="*/ 88263 h 2732609"/>
                <a:gd name="connsiteX18" fmla="*/ 310684 w 536637"/>
                <a:gd name="connsiteY18" fmla="*/ 56488 h 2732609"/>
                <a:gd name="connsiteX19" fmla="*/ 225952 w 536637"/>
                <a:gd name="connsiteY19" fmla="*/ 28244 h 2732609"/>
                <a:gd name="connsiteX20" fmla="*/ 144751 w 536637"/>
                <a:gd name="connsiteY20" fmla="*/ 10592 h 2732609"/>
                <a:gd name="connsiteX21" fmla="*/ 77671 w 536637"/>
                <a:gd name="connsiteY21" fmla="*/ 0 h 2732609"/>
                <a:gd name="connsiteX22" fmla="*/ 38836 w 536637"/>
                <a:gd name="connsiteY22" fmla="*/ 0 h 2732609"/>
                <a:gd name="connsiteX23" fmla="*/ 14122 w 536637"/>
                <a:gd name="connsiteY23" fmla="*/ 3531 h 2732609"/>
                <a:gd name="connsiteX24" fmla="*/ 0 w 536637"/>
                <a:gd name="connsiteY24" fmla="*/ 17653 h 2732609"/>
                <a:gd name="connsiteX25" fmla="*/ 0 w 536637"/>
                <a:gd name="connsiteY25" fmla="*/ 35305 h 2732609"/>
                <a:gd name="connsiteX26" fmla="*/ 7061 w 536637"/>
                <a:gd name="connsiteY26" fmla="*/ 63549 h 2732609"/>
                <a:gd name="connsiteX27" fmla="*/ 24714 w 536637"/>
                <a:gd name="connsiteY27" fmla="*/ 81202 h 2732609"/>
                <a:gd name="connsiteX28" fmla="*/ 52958 w 536637"/>
                <a:gd name="connsiteY28" fmla="*/ 95324 h 2732609"/>
                <a:gd name="connsiteX29" fmla="*/ 88263 w 536637"/>
                <a:gd name="connsiteY29" fmla="*/ 127098 h 2732609"/>
                <a:gd name="connsiteX30" fmla="*/ 120037 w 536637"/>
                <a:gd name="connsiteY30" fmla="*/ 158873 h 2732609"/>
                <a:gd name="connsiteX31" fmla="*/ 148281 w 536637"/>
                <a:gd name="connsiteY31" fmla="*/ 197708 h 2732609"/>
                <a:gd name="connsiteX32" fmla="*/ 172995 w 536637"/>
                <a:gd name="connsiteY32" fmla="*/ 240074 h 2732609"/>
                <a:gd name="connsiteX33" fmla="*/ 183586 w 536637"/>
                <a:gd name="connsiteY33" fmla="*/ 275380 h 2732609"/>
                <a:gd name="connsiteX34" fmla="*/ 187117 w 536637"/>
                <a:gd name="connsiteY34" fmla="*/ 338929 h 2732609"/>
                <a:gd name="connsiteX35" fmla="*/ 190647 w 536637"/>
                <a:gd name="connsiteY35" fmla="*/ 554289 h 2732609"/>
                <a:gd name="connsiteX36" fmla="*/ 190647 w 536637"/>
                <a:gd name="connsiteY36" fmla="*/ 857912 h 2732609"/>
                <a:gd name="connsiteX37" fmla="*/ 190647 w 536637"/>
                <a:gd name="connsiteY37" fmla="*/ 1207432 h 2732609"/>
                <a:gd name="connsiteX38" fmla="*/ 183586 w 536637"/>
                <a:gd name="connsiteY38" fmla="*/ 1468689 h 2732609"/>
                <a:gd name="connsiteX39" fmla="*/ 165934 w 536637"/>
                <a:gd name="connsiteY39" fmla="*/ 1761721 h 2732609"/>
                <a:gd name="connsiteX40" fmla="*/ 162403 w 536637"/>
                <a:gd name="connsiteY40" fmla="*/ 1973551 h 2732609"/>
                <a:gd name="connsiteX41" fmla="*/ 144751 w 536637"/>
                <a:gd name="connsiteY41" fmla="*/ 2305418 h 2732609"/>
                <a:gd name="connsiteX42" fmla="*/ 120037 w 536637"/>
                <a:gd name="connsiteY42" fmla="*/ 2732609 h 2732609"/>
                <a:gd name="connsiteX43" fmla="*/ 321276 w 536637"/>
                <a:gd name="connsiteY43" fmla="*/ 2718487 h 2732609"/>
                <a:gd name="connsiteX44" fmla="*/ 338929 w 536637"/>
                <a:gd name="connsiteY44" fmla="*/ 2393681 h 2732609"/>
                <a:gd name="connsiteX45" fmla="*/ 356581 w 536637"/>
                <a:gd name="connsiteY45" fmla="*/ 2150076 h 2732609"/>
                <a:gd name="connsiteX46" fmla="*/ 370703 w 536637"/>
                <a:gd name="connsiteY46" fmla="*/ 1885288 h 2732609"/>
                <a:gd name="connsiteX47" fmla="*/ 391886 w 536637"/>
                <a:gd name="connsiteY47" fmla="*/ 1737007 h 2732609"/>
                <a:gd name="connsiteX48" fmla="*/ 413069 w 536637"/>
                <a:gd name="connsiteY48" fmla="*/ 1327469 h 27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6637" h="2732609">
                  <a:moveTo>
                    <a:pt x="413069" y="1327469"/>
                  </a:moveTo>
                  <a:lnTo>
                    <a:pt x="437783" y="981480"/>
                  </a:lnTo>
                  <a:lnTo>
                    <a:pt x="434252" y="829668"/>
                  </a:lnTo>
                  <a:lnTo>
                    <a:pt x="444844" y="766119"/>
                  </a:lnTo>
                  <a:lnTo>
                    <a:pt x="469557" y="617838"/>
                  </a:lnTo>
                  <a:lnTo>
                    <a:pt x="487210" y="490740"/>
                  </a:lnTo>
                  <a:lnTo>
                    <a:pt x="501332" y="342459"/>
                  </a:lnTo>
                  <a:lnTo>
                    <a:pt x="511923" y="321276"/>
                  </a:lnTo>
                  <a:lnTo>
                    <a:pt x="526045" y="293032"/>
                  </a:lnTo>
                  <a:lnTo>
                    <a:pt x="533106" y="268319"/>
                  </a:lnTo>
                  <a:lnTo>
                    <a:pt x="536637" y="247135"/>
                  </a:lnTo>
                  <a:lnTo>
                    <a:pt x="533106" y="229483"/>
                  </a:lnTo>
                  <a:lnTo>
                    <a:pt x="518984" y="197708"/>
                  </a:lnTo>
                  <a:lnTo>
                    <a:pt x="501332" y="172995"/>
                  </a:lnTo>
                  <a:lnTo>
                    <a:pt x="476618" y="155342"/>
                  </a:lnTo>
                  <a:lnTo>
                    <a:pt x="430722" y="134159"/>
                  </a:lnTo>
                  <a:lnTo>
                    <a:pt x="406008" y="109446"/>
                  </a:lnTo>
                  <a:lnTo>
                    <a:pt x="374234" y="88263"/>
                  </a:lnTo>
                  <a:lnTo>
                    <a:pt x="310684" y="56488"/>
                  </a:lnTo>
                  <a:lnTo>
                    <a:pt x="225952" y="28244"/>
                  </a:lnTo>
                  <a:lnTo>
                    <a:pt x="144751" y="10592"/>
                  </a:lnTo>
                  <a:lnTo>
                    <a:pt x="77671" y="0"/>
                  </a:lnTo>
                  <a:lnTo>
                    <a:pt x="38836" y="0"/>
                  </a:lnTo>
                  <a:lnTo>
                    <a:pt x="14122" y="3531"/>
                  </a:lnTo>
                  <a:lnTo>
                    <a:pt x="0" y="17653"/>
                  </a:lnTo>
                  <a:lnTo>
                    <a:pt x="0" y="35305"/>
                  </a:lnTo>
                  <a:lnTo>
                    <a:pt x="7061" y="63549"/>
                  </a:lnTo>
                  <a:lnTo>
                    <a:pt x="24714" y="81202"/>
                  </a:lnTo>
                  <a:lnTo>
                    <a:pt x="52958" y="95324"/>
                  </a:lnTo>
                  <a:lnTo>
                    <a:pt x="88263" y="127098"/>
                  </a:lnTo>
                  <a:lnTo>
                    <a:pt x="120037" y="158873"/>
                  </a:lnTo>
                  <a:lnTo>
                    <a:pt x="148281" y="197708"/>
                  </a:lnTo>
                  <a:lnTo>
                    <a:pt x="172995" y="240074"/>
                  </a:lnTo>
                  <a:lnTo>
                    <a:pt x="183586" y="275380"/>
                  </a:lnTo>
                  <a:lnTo>
                    <a:pt x="187117" y="338929"/>
                  </a:lnTo>
                  <a:cubicBezTo>
                    <a:pt x="188294" y="410716"/>
                    <a:pt x="189470" y="482502"/>
                    <a:pt x="190647" y="554289"/>
                  </a:cubicBezTo>
                  <a:lnTo>
                    <a:pt x="190647" y="857912"/>
                  </a:lnTo>
                  <a:lnTo>
                    <a:pt x="190647" y="1207432"/>
                  </a:lnTo>
                  <a:lnTo>
                    <a:pt x="183586" y="1468689"/>
                  </a:lnTo>
                  <a:lnTo>
                    <a:pt x="165934" y="1761721"/>
                  </a:lnTo>
                  <a:lnTo>
                    <a:pt x="162403" y="1973551"/>
                  </a:lnTo>
                  <a:lnTo>
                    <a:pt x="144751" y="2305418"/>
                  </a:lnTo>
                  <a:lnTo>
                    <a:pt x="120037" y="2732609"/>
                  </a:lnTo>
                  <a:lnTo>
                    <a:pt x="321276" y="2718487"/>
                  </a:lnTo>
                  <a:lnTo>
                    <a:pt x="338929" y="2393681"/>
                  </a:lnTo>
                  <a:lnTo>
                    <a:pt x="356581" y="2150076"/>
                  </a:lnTo>
                  <a:lnTo>
                    <a:pt x="370703" y="1885288"/>
                  </a:lnTo>
                  <a:lnTo>
                    <a:pt x="391886" y="1737007"/>
                  </a:lnTo>
                  <a:lnTo>
                    <a:pt x="413069" y="1327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2">
              <a:extLst>
                <a:ext uri="{FF2B5EF4-FFF2-40B4-BE49-F238E27FC236}">
                  <a16:creationId xmlns:a16="http://schemas.microsoft.com/office/drawing/2014/main" id="{90F1BFD4-A272-4388-8E74-451F5EC75AA2}"/>
                </a:ext>
              </a:extLst>
            </p:cNvPr>
            <p:cNvSpPr/>
            <p:nvPr/>
          </p:nvSpPr>
          <p:spPr>
            <a:xfrm>
              <a:off x="3743325" y="3436938"/>
              <a:ext cx="2789238" cy="396875"/>
            </a:xfrm>
            <a:custGeom>
              <a:avLst/>
              <a:gdLst>
                <a:gd name="connsiteX0" fmla="*/ 419100 w 2788444"/>
                <a:gd name="connsiteY0" fmla="*/ 173831 h 397669"/>
                <a:gd name="connsiteX1" fmla="*/ 540544 w 2788444"/>
                <a:gd name="connsiteY1" fmla="*/ 154781 h 397669"/>
                <a:gd name="connsiteX2" fmla="*/ 731044 w 2788444"/>
                <a:gd name="connsiteY2" fmla="*/ 128587 h 397669"/>
                <a:gd name="connsiteX3" fmla="*/ 807244 w 2788444"/>
                <a:gd name="connsiteY3" fmla="*/ 119062 h 397669"/>
                <a:gd name="connsiteX4" fmla="*/ 1016794 w 2788444"/>
                <a:gd name="connsiteY4" fmla="*/ 100012 h 397669"/>
                <a:gd name="connsiteX5" fmla="*/ 1190625 w 2788444"/>
                <a:gd name="connsiteY5" fmla="*/ 78581 h 397669"/>
                <a:gd name="connsiteX6" fmla="*/ 1476375 w 2788444"/>
                <a:gd name="connsiteY6" fmla="*/ 52387 h 397669"/>
                <a:gd name="connsiteX7" fmla="*/ 1685925 w 2788444"/>
                <a:gd name="connsiteY7" fmla="*/ 35719 h 397669"/>
                <a:gd name="connsiteX8" fmla="*/ 1766888 w 2788444"/>
                <a:gd name="connsiteY8" fmla="*/ 28575 h 397669"/>
                <a:gd name="connsiteX9" fmla="*/ 1933575 w 2788444"/>
                <a:gd name="connsiteY9" fmla="*/ 11906 h 397669"/>
                <a:gd name="connsiteX10" fmla="*/ 2119313 w 2788444"/>
                <a:gd name="connsiteY10" fmla="*/ 4762 h 397669"/>
                <a:gd name="connsiteX11" fmla="*/ 2357438 w 2788444"/>
                <a:gd name="connsiteY11" fmla="*/ 0 h 397669"/>
                <a:gd name="connsiteX12" fmla="*/ 2505075 w 2788444"/>
                <a:gd name="connsiteY12" fmla="*/ 0 h 397669"/>
                <a:gd name="connsiteX13" fmla="*/ 2662238 w 2788444"/>
                <a:gd name="connsiteY13" fmla="*/ 7144 h 397669"/>
                <a:gd name="connsiteX14" fmla="*/ 2788444 w 2788444"/>
                <a:gd name="connsiteY14" fmla="*/ 14287 h 397669"/>
                <a:gd name="connsiteX15" fmla="*/ 2757488 w 2788444"/>
                <a:gd name="connsiteY15" fmla="*/ 192881 h 397669"/>
                <a:gd name="connsiteX16" fmla="*/ 2655094 w 2788444"/>
                <a:gd name="connsiteY16" fmla="*/ 183356 h 397669"/>
                <a:gd name="connsiteX17" fmla="*/ 2540794 w 2788444"/>
                <a:gd name="connsiteY17" fmla="*/ 178594 h 397669"/>
                <a:gd name="connsiteX18" fmla="*/ 2402681 w 2788444"/>
                <a:gd name="connsiteY18" fmla="*/ 178594 h 397669"/>
                <a:gd name="connsiteX19" fmla="*/ 2235994 w 2788444"/>
                <a:gd name="connsiteY19" fmla="*/ 180975 h 397669"/>
                <a:gd name="connsiteX20" fmla="*/ 2062163 w 2788444"/>
                <a:gd name="connsiteY20" fmla="*/ 185737 h 397669"/>
                <a:gd name="connsiteX21" fmla="*/ 1900238 w 2788444"/>
                <a:gd name="connsiteY21" fmla="*/ 192881 h 397669"/>
                <a:gd name="connsiteX22" fmla="*/ 1750219 w 2788444"/>
                <a:gd name="connsiteY22" fmla="*/ 192881 h 397669"/>
                <a:gd name="connsiteX23" fmla="*/ 1619250 w 2788444"/>
                <a:gd name="connsiteY23" fmla="*/ 197644 h 397669"/>
                <a:gd name="connsiteX24" fmla="*/ 1421606 w 2788444"/>
                <a:gd name="connsiteY24" fmla="*/ 214312 h 397669"/>
                <a:gd name="connsiteX25" fmla="*/ 1231106 w 2788444"/>
                <a:gd name="connsiteY25" fmla="*/ 233362 h 397669"/>
                <a:gd name="connsiteX26" fmla="*/ 997744 w 2788444"/>
                <a:gd name="connsiteY26" fmla="*/ 259556 h 397669"/>
                <a:gd name="connsiteX27" fmla="*/ 766763 w 2788444"/>
                <a:gd name="connsiteY27" fmla="*/ 280987 h 397669"/>
                <a:gd name="connsiteX28" fmla="*/ 588169 w 2788444"/>
                <a:gd name="connsiteY28" fmla="*/ 304800 h 397669"/>
                <a:gd name="connsiteX29" fmla="*/ 414338 w 2788444"/>
                <a:gd name="connsiteY29" fmla="*/ 330994 h 397669"/>
                <a:gd name="connsiteX30" fmla="*/ 195263 w 2788444"/>
                <a:gd name="connsiteY30" fmla="*/ 366712 h 397669"/>
                <a:gd name="connsiteX31" fmla="*/ 19050 w 2788444"/>
                <a:gd name="connsiteY31" fmla="*/ 397669 h 397669"/>
                <a:gd name="connsiteX32" fmla="*/ 0 w 2788444"/>
                <a:gd name="connsiteY32" fmla="*/ 240506 h 397669"/>
                <a:gd name="connsiteX33" fmla="*/ 221456 w 2788444"/>
                <a:gd name="connsiteY33" fmla="*/ 204787 h 397669"/>
                <a:gd name="connsiteX34" fmla="*/ 419100 w 2788444"/>
                <a:gd name="connsiteY34" fmla="*/ 173831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8444" h="397669">
                  <a:moveTo>
                    <a:pt x="419100" y="173831"/>
                  </a:moveTo>
                  <a:lnTo>
                    <a:pt x="540544" y="154781"/>
                  </a:lnTo>
                  <a:lnTo>
                    <a:pt x="731044" y="128587"/>
                  </a:lnTo>
                  <a:lnTo>
                    <a:pt x="807244" y="119062"/>
                  </a:lnTo>
                  <a:lnTo>
                    <a:pt x="1016794" y="100012"/>
                  </a:lnTo>
                  <a:lnTo>
                    <a:pt x="1190625" y="78581"/>
                  </a:lnTo>
                  <a:lnTo>
                    <a:pt x="1476375" y="52387"/>
                  </a:lnTo>
                  <a:lnTo>
                    <a:pt x="1685925" y="35719"/>
                  </a:lnTo>
                  <a:lnTo>
                    <a:pt x="1766888" y="28575"/>
                  </a:lnTo>
                  <a:lnTo>
                    <a:pt x="1933575" y="11906"/>
                  </a:lnTo>
                  <a:lnTo>
                    <a:pt x="2119313" y="4762"/>
                  </a:lnTo>
                  <a:lnTo>
                    <a:pt x="2357438" y="0"/>
                  </a:lnTo>
                  <a:lnTo>
                    <a:pt x="2505075" y="0"/>
                  </a:lnTo>
                  <a:lnTo>
                    <a:pt x="2662238" y="7144"/>
                  </a:lnTo>
                  <a:lnTo>
                    <a:pt x="2788444" y="14287"/>
                  </a:lnTo>
                  <a:lnTo>
                    <a:pt x="2757488" y="192881"/>
                  </a:lnTo>
                  <a:lnTo>
                    <a:pt x="2655094" y="183356"/>
                  </a:lnTo>
                  <a:lnTo>
                    <a:pt x="2540794" y="178594"/>
                  </a:lnTo>
                  <a:lnTo>
                    <a:pt x="2402681" y="178594"/>
                  </a:lnTo>
                  <a:lnTo>
                    <a:pt x="2235994" y="180975"/>
                  </a:lnTo>
                  <a:lnTo>
                    <a:pt x="2062163" y="185737"/>
                  </a:lnTo>
                  <a:lnTo>
                    <a:pt x="1900238" y="192881"/>
                  </a:lnTo>
                  <a:lnTo>
                    <a:pt x="1750219" y="192881"/>
                  </a:lnTo>
                  <a:lnTo>
                    <a:pt x="1619250" y="197644"/>
                  </a:lnTo>
                  <a:lnTo>
                    <a:pt x="1421606" y="214312"/>
                  </a:lnTo>
                  <a:lnTo>
                    <a:pt x="1231106" y="233362"/>
                  </a:lnTo>
                  <a:lnTo>
                    <a:pt x="997744" y="259556"/>
                  </a:lnTo>
                  <a:lnTo>
                    <a:pt x="766763" y="280987"/>
                  </a:lnTo>
                  <a:lnTo>
                    <a:pt x="588169" y="304800"/>
                  </a:lnTo>
                  <a:lnTo>
                    <a:pt x="414338" y="330994"/>
                  </a:lnTo>
                  <a:lnTo>
                    <a:pt x="195263" y="366712"/>
                  </a:lnTo>
                  <a:lnTo>
                    <a:pt x="19050" y="397669"/>
                  </a:lnTo>
                  <a:lnTo>
                    <a:pt x="0" y="240506"/>
                  </a:lnTo>
                  <a:lnTo>
                    <a:pt x="221456" y="204787"/>
                  </a:lnTo>
                  <a:lnTo>
                    <a:pt x="419100" y="1738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140E6AF5-D24A-4CD7-A251-41830433257F}"/>
                </a:ext>
              </a:extLst>
            </p:cNvPr>
            <p:cNvSpPr/>
            <p:nvPr/>
          </p:nvSpPr>
          <p:spPr>
            <a:xfrm>
              <a:off x="2784475" y="4300538"/>
              <a:ext cx="4635500" cy="658812"/>
            </a:xfrm>
            <a:custGeom>
              <a:avLst/>
              <a:gdLst>
                <a:gd name="connsiteX0" fmla="*/ 2077844 w 4635190"/>
                <a:gd name="connsiteY0" fmla="*/ 144966 h 657922"/>
                <a:gd name="connsiteX1" fmla="*/ 2360341 w 4635190"/>
                <a:gd name="connsiteY1" fmla="*/ 126380 h 657922"/>
                <a:gd name="connsiteX2" fmla="*/ 2687444 w 4635190"/>
                <a:gd name="connsiteY2" fmla="*/ 104078 h 657922"/>
                <a:gd name="connsiteX3" fmla="*/ 2850995 w 4635190"/>
                <a:gd name="connsiteY3" fmla="*/ 85492 h 657922"/>
                <a:gd name="connsiteX4" fmla="*/ 3111190 w 4635190"/>
                <a:gd name="connsiteY4" fmla="*/ 70624 h 657922"/>
                <a:gd name="connsiteX5" fmla="*/ 3438292 w 4635190"/>
                <a:gd name="connsiteY5" fmla="*/ 63190 h 657922"/>
                <a:gd name="connsiteX6" fmla="*/ 3601844 w 4635190"/>
                <a:gd name="connsiteY6" fmla="*/ 63190 h 657922"/>
                <a:gd name="connsiteX7" fmla="*/ 3780263 w 4635190"/>
                <a:gd name="connsiteY7" fmla="*/ 63190 h 657922"/>
                <a:gd name="connsiteX8" fmla="*/ 3839736 w 4635190"/>
                <a:gd name="connsiteY8" fmla="*/ 70624 h 657922"/>
                <a:gd name="connsiteX9" fmla="*/ 3888058 w 4635190"/>
                <a:gd name="connsiteY9" fmla="*/ 70624 h 657922"/>
                <a:gd name="connsiteX10" fmla="*/ 3954966 w 4635190"/>
                <a:gd name="connsiteY10" fmla="*/ 59473 h 657922"/>
                <a:gd name="connsiteX11" fmla="*/ 4040458 w 4635190"/>
                <a:gd name="connsiteY11" fmla="*/ 37170 h 657922"/>
                <a:gd name="connsiteX12" fmla="*/ 4111083 w 4635190"/>
                <a:gd name="connsiteY12" fmla="*/ 11151 h 657922"/>
                <a:gd name="connsiteX13" fmla="*/ 4144536 w 4635190"/>
                <a:gd name="connsiteY13" fmla="*/ 0 h 657922"/>
                <a:gd name="connsiteX14" fmla="*/ 4159405 w 4635190"/>
                <a:gd name="connsiteY14" fmla="*/ 0 h 657922"/>
                <a:gd name="connsiteX15" fmla="*/ 4200292 w 4635190"/>
                <a:gd name="connsiteY15" fmla="*/ 11151 h 657922"/>
                <a:gd name="connsiteX16" fmla="*/ 4248614 w 4635190"/>
                <a:gd name="connsiteY16" fmla="*/ 22302 h 657922"/>
                <a:gd name="connsiteX17" fmla="*/ 4330390 w 4635190"/>
                <a:gd name="connsiteY17" fmla="*/ 48322 h 657922"/>
                <a:gd name="connsiteX18" fmla="*/ 4386146 w 4635190"/>
                <a:gd name="connsiteY18" fmla="*/ 66907 h 657922"/>
                <a:gd name="connsiteX19" fmla="*/ 4427034 w 4635190"/>
                <a:gd name="connsiteY19" fmla="*/ 85492 h 657922"/>
                <a:gd name="connsiteX20" fmla="*/ 4453053 w 4635190"/>
                <a:gd name="connsiteY20" fmla="*/ 96644 h 657922"/>
                <a:gd name="connsiteX21" fmla="*/ 4497658 w 4635190"/>
                <a:gd name="connsiteY21" fmla="*/ 122663 h 657922"/>
                <a:gd name="connsiteX22" fmla="*/ 4531112 w 4635190"/>
                <a:gd name="connsiteY22" fmla="*/ 144966 h 657922"/>
                <a:gd name="connsiteX23" fmla="*/ 4564566 w 4635190"/>
                <a:gd name="connsiteY23" fmla="*/ 170985 h 657922"/>
                <a:gd name="connsiteX24" fmla="*/ 4583151 w 4635190"/>
                <a:gd name="connsiteY24" fmla="*/ 185853 h 657922"/>
                <a:gd name="connsiteX25" fmla="*/ 4609171 w 4635190"/>
                <a:gd name="connsiteY25" fmla="*/ 215590 h 657922"/>
                <a:gd name="connsiteX26" fmla="*/ 4627756 w 4635190"/>
                <a:gd name="connsiteY26" fmla="*/ 237892 h 657922"/>
                <a:gd name="connsiteX27" fmla="*/ 4635190 w 4635190"/>
                <a:gd name="connsiteY27" fmla="*/ 260195 h 657922"/>
                <a:gd name="connsiteX28" fmla="*/ 4631473 w 4635190"/>
                <a:gd name="connsiteY28" fmla="*/ 275063 h 657922"/>
                <a:gd name="connsiteX29" fmla="*/ 4605453 w 4635190"/>
                <a:gd name="connsiteY29" fmla="*/ 297366 h 657922"/>
                <a:gd name="connsiteX30" fmla="*/ 4572000 w 4635190"/>
                <a:gd name="connsiteY30" fmla="*/ 308517 h 657922"/>
                <a:gd name="connsiteX31" fmla="*/ 4497658 w 4635190"/>
                <a:gd name="connsiteY31" fmla="*/ 315951 h 657922"/>
                <a:gd name="connsiteX32" fmla="*/ 4404732 w 4635190"/>
                <a:gd name="connsiteY32" fmla="*/ 315951 h 657922"/>
                <a:gd name="connsiteX33" fmla="*/ 4215161 w 4635190"/>
                <a:gd name="connsiteY33" fmla="*/ 297366 h 657922"/>
                <a:gd name="connsiteX34" fmla="*/ 3992136 w 4635190"/>
                <a:gd name="connsiteY34" fmla="*/ 275063 h 657922"/>
                <a:gd name="connsiteX35" fmla="*/ 3895492 w 4635190"/>
                <a:gd name="connsiteY35" fmla="*/ 267629 h 657922"/>
                <a:gd name="connsiteX36" fmla="*/ 3761678 w 4635190"/>
                <a:gd name="connsiteY36" fmla="*/ 267629 h 657922"/>
                <a:gd name="connsiteX37" fmla="*/ 3449444 w 4635190"/>
                <a:gd name="connsiteY37" fmla="*/ 267629 h 657922"/>
                <a:gd name="connsiteX38" fmla="*/ 3096322 w 4635190"/>
                <a:gd name="connsiteY38" fmla="*/ 267629 h 657922"/>
                <a:gd name="connsiteX39" fmla="*/ 2791522 w 4635190"/>
                <a:gd name="connsiteY39" fmla="*/ 275063 h 657922"/>
                <a:gd name="connsiteX40" fmla="*/ 2527610 w 4635190"/>
                <a:gd name="connsiteY40" fmla="*/ 289931 h 657922"/>
                <a:gd name="connsiteX41" fmla="*/ 2267414 w 4635190"/>
                <a:gd name="connsiteY41" fmla="*/ 308517 h 657922"/>
                <a:gd name="connsiteX42" fmla="*/ 1929161 w 4635190"/>
                <a:gd name="connsiteY42" fmla="*/ 341970 h 657922"/>
                <a:gd name="connsiteX43" fmla="*/ 1557453 w 4635190"/>
                <a:gd name="connsiteY43" fmla="*/ 386575 h 657922"/>
                <a:gd name="connsiteX44" fmla="*/ 1274956 w 4635190"/>
                <a:gd name="connsiteY44" fmla="*/ 431180 h 657922"/>
                <a:gd name="connsiteX45" fmla="*/ 1003610 w 4635190"/>
                <a:gd name="connsiteY45" fmla="*/ 483219 h 657922"/>
                <a:gd name="connsiteX46" fmla="*/ 721112 w 4635190"/>
                <a:gd name="connsiteY46" fmla="*/ 538975 h 657922"/>
                <a:gd name="connsiteX47" fmla="*/ 538975 w 4635190"/>
                <a:gd name="connsiteY47" fmla="*/ 579863 h 657922"/>
                <a:gd name="connsiteX48" fmla="*/ 483219 w 4635190"/>
                <a:gd name="connsiteY48" fmla="*/ 602166 h 657922"/>
                <a:gd name="connsiteX49" fmla="*/ 434897 w 4635190"/>
                <a:gd name="connsiteY49" fmla="*/ 631902 h 657922"/>
                <a:gd name="connsiteX50" fmla="*/ 401444 w 4635190"/>
                <a:gd name="connsiteY50" fmla="*/ 654205 h 657922"/>
                <a:gd name="connsiteX51" fmla="*/ 379141 w 4635190"/>
                <a:gd name="connsiteY51" fmla="*/ 657922 h 657922"/>
                <a:gd name="connsiteX52" fmla="*/ 349405 w 4635190"/>
                <a:gd name="connsiteY52" fmla="*/ 654205 h 657922"/>
                <a:gd name="connsiteX53" fmla="*/ 304800 w 4635190"/>
                <a:gd name="connsiteY53" fmla="*/ 628185 h 657922"/>
                <a:gd name="connsiteX54" fmla="*/ 256478 w 4635190"/>
                <a:gd name="connsiteY54" fmla="*/ 587297 h 657922"/>
                <a:gd name="connsiteX55" fmla="*/ 189571 w 4635190"/>
                <a:gd name="connsiteY55" fmla="*/ 516673 h 657922"/>
                <a:gd name="connsiteX56" fmla="*/ 115229 w 4635190"/>
                <a:gd name="connsiteY56" fmla="*/ 434897 h 657922"/>
                <a:gd name="connsiteX57" fmla="*/ 55756 w 4635190"/>
                <a:gd name="connsiteY57" fmla="*/ 364273 h 657922"/>
                <a:gd name="connsiteX58" fmla="*/ 22302 w 4635190"/>
                <a:gd name="connsiteY58" fmla="*/ 312234 h 657922"/>
                <a:gd name="connsiteX59" fmla="*/ 3717 w 4635190"/>
                <a:gd name="connsiteY59" fmla="*/ 260195 h 657922"/>
                <a:gd name="connsiteX60" fmla="*/ 0 w 4635190"/>
                <a:gd name="connsiteY60" fmla="*/ 234175 h 657922"/>
                <a:gd name="connsiteX61" fmla="*/ 3717 w 4635190"/>
                <a:gd name="connsiteY61" fmla="*/ 219307 h 657922"/>
                <a:gd name="connsiteX62" fmla="*/ 11151 w 4635190"/>
                <a:gd name="connsiteY62" fmla="*/ 211873 h 657922"/>
                <a:gd name="connsiteX63" fmla="*/ 18585 w 4635190"/>
                <a:gd name="connsiteY63" fmla="*/ 211873 h 657922"/>
                <a:gd name="connsiteX64" fmla="*/ 37171 w 4635190"/>
                <a:gd name="connsiteY64" fmla="*/ 223024 h 657922"/>
                <a:gd name="connsiteX65" fmla="*/ 52039 w 4635190"/>
                <a:gd name="connsiteY65" fmla="*/ 237892 h 657922"/>
                <a:gd name="connsiteX66" fmla="*/ 92927 w 4635190"/>
                <a:gd name="connsiteY66" fmla="*/ 271346 h 657922"/>
                <a:gd name="connsiteX67" fmla="*/ 122663 w 4635190"/>
                <a:gd name="connsiteY67" fmla="*/ 275063 h 657922"/>
                <a:gd name="connsiteX68" fmla="*/ 174702 w 4635190"/>
                <a:gd name="connsiteY68" fmla="*/ 289931 h 657922"/>
                <a:gd name="connsiteX69" fmla="*/ 252761 w 4635190"/>
                <a:gd name="connsiteY69" fmla="*/ 312234 h 657922"/>
                <a:gd name="connsiteX70" fmla="*/ 297366 w 4635190"/>
                <a:gd name="connsiteY70" fmla="*/ 323385 h 657922"/>
                <a:gd name="connsiteX71" fmla="*/ 334536 w 4635190"/>
                <a:gd name="connsiteY71" fmla="*/ 330819 h 657922"/>
                <a:gd name="connsiteX72" fmla="*/ 401444 w 4635190"/>
                <a:gd name="connsiteY72" fmla="*/ 334536 h 657922"/>
                <a:gd name="connsiteX73" fmla="*/ 542692 w 4635190"/>
                <a:gd name="connsiteY73" fmla="*/ 323385 h 657922"/>
                <a:gd name="connsiteX74" fmla="*/ 617034 w 4635190"/>
                <a:gd name="connsiteY74" fmla="*/ 312234 h 657922"/>
                <a:gd name="connsiteX75" fmla="*/ 843775 w 4635190"/>
                <a:gd name="connsiteY75" fmla="*/ 293648 h 657922"/>
                <a:gd name="connsiteX76" fmla="*/ 903249 w 4635190"/>
                <a:gd name="connsiteY76" fmla="*/ 289931 h 657922"/>
                <a:gd name="connsiteX77" fmla="*/ 1196897 w 4635190"/>
                <a:gd name="connsiteY77" fmla="*/ 252761 h 657922"/>
                <a:gd name="connsiteX78" fmla="*/ 1538868 w 4635190"/>
                <a:gd name="connsiteY78" fmla="*/ 208156 h 657922"/>
                <a:gd name="connsiteX79" fmla="*/ 1765610 w 4635190"/>
                <a:gd name="connsiteY79" fmla="*/ 174702 h 657922"/>
                <a:gd name="connsiteX80" fmla="*/ 1958897 w 4635190"/>
                <a:gd name="connsiteY80" fmla="*/ 152400 h 657922"/>
                <a:gd name="connsiteX81" fmla="*/ 2077844 w 4635190"/>
                <a:gd name="connsiteY81" fmla="*/ 144966 h 6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5190" h="657922">
                  <a:moveTo>
                    <a:pt x="2077844" y="144966"/>
                  </a:moveTo>
                  <a:lnTo>
                    <a:pt x="2360341" y="126380"/>
                  </a:lnTo>
                  <a:lnTo>
                    <a:pt x="2687444" y="104078"/>
                  </a:lnTo>
                  <a:lnTo>
                    <a:pt x="2850995" y="85492"/>
                  </a:lnTo>
                  <a:lnTo>
                    <a:pt x="3111190" y="70624"/>
                  </a:lnTo>
                  <a:lnTo>
                    <a:pt x="3438292" y="63190"/>
                  </a:lnTo>
                  <a:lnTo>
                    <a:pt x="3601844" y="63190"/>
                  </a:lnTo>
                  <a:lnTo>
                    <a:pt x="3780263" y="63190"/>
                  </a:lnTo>
                  <a:lnTo>
                    <a:pt x="3839736" y="70624"/>
                  </a:lnTo>
                  <a:lnTo>
                    <a:pt x="3888058" y="70624"/>
                  </a:lnTo>
                  <a:lnTo>
                    <a:pt x="3954966" y="59473"/>
                  </a:lnTo>
                  <a:lnTo>
                    <a:pt x="4040458" y="37170"/>
                  </a:lnTo>
                  <a:lnTo>
                    <a:pt x="4111083" y="11151"/>
                  </a:lnTo>
                  <a:lnTo>
                    <a:pt x="4144536" y="0"/>
                  </a:lnTo>
                  <a:lnTo>
                    <a:pt x="4159405" y="0"/>
                  </a:lnTo>
                  <a:lnTo>
                    <a:pt x="4200292" y="11151"/>
                  </a:lnTo>
                  <a:lnTo>
                    <a:pt x="4248614" y="22302"/>
                  </a:lnTo>
                  <a:lnTo>
                    <a:pt x="4330390" y="48322"/>
                  </a:lnTo>
                  <a:lnTo>
                    <a:pt x="4386146" y="66907"/>
                  </a:lnTo>
                  <a:lnTo>
                    <a:pt x="4427034" y="85492"/>
                  </a:lnTo>
                  <a:lnTo>
                    <a:pt x="4453053" y="96644"/>
                  </a:lnTo>
                  <a:lnTo>
                    <a:pt x="4497658" y="122663"/>
                  </a:lnTo>
                  <a:lnTo>
                    <a:pt x="4531112" y="144966"/>
                  </a:lnTo>
                  <a:lnTo>
                    <a:pt x="4564566" y="170985"/>
                  </a:lnTo>
                  <a:lnTo>
                    <a:pt x="4583151" y="185853"/>
                  </a:lnTo>
                  <a:lnTo>
                    <a:pt x="4609171" y="215590"/>
                  </a:lnTo>
                  <a:lnTo>
                    <a:pt x="4627756" y="237892"/>
                  </a:lnTo>
                  <a:lnTo>
                    <a:pt x="4635190" y="260195"/>
                  </a:lnTo>
                  <a:lnTo>
                    <a:pt x="4631473" y="275063"/>
                  </a:lnTo>
                  <a:lnTo>
                    <a:pt x="4605453" y="297366"/>
                  </a:lnTo>
                  <a:lnTo>
                    <a:pt x="4572000" y="308517"/>
                  </a:lnTo>
                  <a:lnTo>
                    <a:pt x="4497658" y="315951"/>
                  </a:lnTo>
                  <a:lnTo>
                    <a:pt x="4404732" y="315951"/>
                  </a:lnTo>
                  <a:lnTo>
                    <a:pt x="4215161" y="297366"/>
                  </a:lnTo>
                  <a:lnTo>
                    <a:pt x="3992136" y="275063"/>
                  </a:lnTo>
                  <a:lnTo>
                    <a:pt x="3895492" y="267629"/>
                  </a:lnTo>
                  <a:lnTo>
                    <a:pt x="3761678" y="267629"/>
                  </a:lnTo>
                  <a:lnTo>
                    <a:pt x="3449444" y="267629"/>
                  </a:lnTo>
                  <a:lnTo>
                    <a:pt x="3096322" y="267629"/>
                  </a:lnTo>
                  <a:lnTo>
                    <a:pt x="2791522" y="275063"/>
                  </a:lnTo>
                  <a:lnTo>
                    <a:pt x="2527610" y="289931"/>
                  </a:lnTo>
                  <a:lnTo>
                    <a:pt x="2267414" y="308517"/>
                  </a:lnTo>
                  <a:lnTo>
                    <a:pt x="1929161" y="341970"/>
                  </a:lnTo>
                  <a:lnTo>
                    <a:pt x="1557453" y="386575"/>
                  </a:lnTo>
                  <a:lnTo>
                    <a:pt x="1274956" y="431180"/>
                  </a:lnTo>
                  <a:lnTo>
                    <a:pt x="1003610" y="483219"/>
                  </a:lnTo>
                  <a:lnTo>
                    <a:pt x="721112" y="538975"/>
                  </a:lnTo>
                  <a:lnTo>
                    <a:pt x="538975" y="579863"/>
                  </a:lnTo>
                  <a:lnTo>
                    <a:pt x="483219" y="602166"/>
                  </a:lnTo>
                  <a:lnTo>
                    <a:pt x="434897" y="631902"/>
                  </a:lnTo>
                  <a:lnTo>
                    <a:pt x="401444" y="654205"/>
                  </a:lnTo>
                  <a:lnTo>
                    <a:pt x="379141" y="657922"/>
                  </a:lnTo>
                  <a:lnTo>
                    <a:pt x="349405" y="654205"/>
                  </a:lnTo>
                  <a:lnTo>
                    <a:pt x="304800" y="628185"/>
                  </a:lnTo>
                  <a:lnTo>
                    <a:pt x="256478" y="587297"/>
                  </a:lnTo>
                  <a:lnTo>
                    <a:pt x="189571" y="516673"/>
                  </a:lnTo>
                  <a:lnTo>
                    <a:pt x="115229" y="434897"/>
                  </a:lnTo>
                  <a:lnTo>
                    <a:pt x="55756" y="364273"/>
                  </a:lnTo>
                  <a:lnTo>
                    <a:pt x="22302" y="312234"/>
                  </a:lnTo>
                  <a:lnTo>
                    <a:pt x="3717" y="260195"/>
                  </a:lnTo>
                  <a:lnTo>
                    <a:pt x="0" y="234175"/>
                  </a:lnTo>
                  <a:lnTo>
                    <a:pt x="3717" y="219307"/>
                  </a:lnTo>
                  <a:lnTo>
                    <a:pt x="11151" y="211873"/>
                  </a:lnTo>
                  <a:lnTo>
                    <a:pt x="18585" y="211873"/>
                  </a:lnTo>
                  <a:lnTo>
                    <a:pt x="37171" y="223024"/>
                  </a:lnTo>
                  <a:lnTo>
                    <a:pt x="52039" y="237892"/>
                  </a:lnTo>
                  <a:lnTo>
                    <a:pt x="92927" y="271346"/>
                  </a:lnTo>
                  <a:lnTo>
                    <a:pt x="122663" y="275063"/>
                  </a:lnTo>
                  <a:lnTo>
                    <a:pt x="174702" y="289931"/>
                  </a:lnTo>
                  <a:lnTo>
                    <a:pt x="252761" y="312234"/>
                  </a:lnTo>
                  <a:lnTo>
                    <a:pt x="297366" y="323385"/>
                  </a:lnTo>
                  <a:lnTo>
                    <a:pt x="334536" y="330819"/>
                  </a:lnTo>
                  <a:lnTo>
                    <a:pt x="401444" y="334536"/>
                  </a:lnTo>
                  <a:lnTo>
                    <a:pt x="542692" y="323385"/>
                  </a:lnTo>
                  <a:lnTo>
                    <a:pt x="617034" y="312234"/>
                  </a:lnTo>
                  <a:lnTo>
                    <a:pt x="843775" y="293648"/>
                  </a:lnTo>
                  <a:lnTo>
                    <a:pt x="903249" y="289931"/>
                  </a:lnTo>
                  <a:lnTo>
                    <a:pt x="1196897" y="252761"/>
                  </a:lnTo>
                  <a:lnTo>
                    <a:pt x="1538868" y="208156"/>
                  </a:lnTo>
                  <a:lnTo>
                    <a:pt x="1765610" y="174702"/>
                  </a:lnTo>
                  <a:lnTo>
                    <a:pt x="1958897" y="152400"/>
                  </a:lnTo>
                  <a:lnTo>
                    <a:pt x="2077844" y="1449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CEE0A9E4-9746-4F4A-8B9C-6B8E470EA00F}"/>
              </a:ext>
            </a:extLst>
          </p:cNvPr>
          <p:cNvGrpSpPr/>
          <p:nvPr/>
        </p:nvGrpSpPr>
        <p:grpSpPr>
          <a:xfrm>
            <a:off x="2632075" y="1571625"/>
            <a:ext cx="4635500" cy="4275138"/>
            <a:chOff x="2632075" y="1571625"/>
            <a:chExt cx="4635500" cy="4275138"/>
          </a:xfrm>
        </p:grpSpPr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0110ABC9-E6F4-496F-A33F-8B7D0855997F}"/>
                </a:ext>
              </a:extLst>
            </p:cNvPr>
            <p:cNvSpPr/>
            <p:nvPr/>
          </p:nvSpPr>
          <p:spPr>
            <a:xfrm>
              <a:off x="3070225" y="2509838"/>
              <a:ext cx="677863" cy="2000250"/>
            </a:xfrm>
            <a:custGeom>
              <a:avLst/>
              <a:gdLst>
                <a:gd name="connsiteX0" fmla="*/ 601436 w 677636"/>
                <a:gd name="connsiteY0" fmla="*/ 1333500 h 2000250"/>
                <a:gd name="connsiteX1" fmla="*/ 579665 w 677636"/>
                <a:gd name="connsiteY1" fmla="*/ 1140279 h 2000250"/>
                <a:gd name="connsiteX2" fmla="*/ 560615 w 677636"/>
                <a:gd name="connsiteY2" fmla="*/ 1034143 h 2000250"/>
                <a:gd name="connsiteX3" fmla="*/ 547008 w 677636"/>
                <a:gd name="connsiteY3" fmla="*/ 876300 h 2000250"/>
                <a:gd name="connsiteX4" fmla="*/ 536122 w 677636"/>
                <a:gd name="connsiteY4" fmla="*/ 756557 h 2000250"/>
                <a:gd name="connsiteX5" fmla="*/ 517072 w 677636"/>
                <a:gd name="connsiteY5" fmla="*/ 604157 h 2000250"/>
                <a:gd name="connsiteX6" fmla="*/ 503465 w 677636"/>
                <a:gd name="connsiteY6" fmla="*/ 498022 h 2000250"/>
                <a:gd name="connsiteX7" fmla="*/ 484415 w 677636"/>
                <a:gd name="connsiteY7" fmla="*/ 389164 h 2000250"/>
                <a:gd name="connsiteX8" fmla="*/ 468086 w 677636"/>
                <a:gd name="connsiteY8" fmla="*/ 293914 h 2000250"/>
                <a:gd name="connsiteX9" fmla="*/ 470808 w 677636"/>
                <a:gd name="connsiteY9" fmla="*/ 166007 h 2000250"/>
                <a:gd name="connsiteX10" fmla="*/ 429986 w 677636"/>
                <a:gd name="connsiteY10" fmla="*/ 133350 h 2000250"/>
                <a:gd name="connsiteX11" fmla="*/ 367393 w 677636"/>
                <a:gd name="connsiteY11" fmla="*/ 92529 h 2000250"/>
                <a:gd name="connsiteX12" fmla="*/ 315686 w 677636"/>
                <a:gd name="connsiteY12" fmla="*/ 62593 h 2000250"/>
                <a:gd name="connsiteX13" fmla="*/ 269422 w 677636"/>
                <a:gd name="connsiteY13" fmla="*/ 40822 h 2000250"/>
                <a:gd name="connsiteX14" fmla="*/ 214993 w 677636"/>
                <a:gd name="connsiteY14" fmla="*/ 19050 h 2000250"/>
                <a:gd name="connsiteX15" fmla="*/ 166008 w 677636"/>
                <a:gd name="connsiteY15" fmla="*/ 8164 h 2000250"/>
                <a:gd name="connsiteX16" fmla="*/ 108858 w 677636"/>
                <a:gd name="connsiteY16" fmla="*/ 0 h 2000250"/>
                <a:gd name="connsiteX17" fmla="*/ 57150 w 677636"/>
                <a:gd name="connsiteY17" fmla="*/ 2722 h 2000250"/>
                <a:gd name="connsiteX18" fmla="*/ 27215 w 677636"/>
                <a:gd name="connsiteY18" fmla="*/ 0 h 2000250"/>
                <a:gd name="connsiteX19" fmla="*/ 0 w 677636"/>
                <a:gd name="connsiteY19" fmla="*/ 5443 h 2000250"/>
                <a:gd name="connsiteX20" fmla="*/ 0 w 677636"/>
                <a:gd name="connsiteY20" fmla="*/ 19050 h 2000250"/>
                <a:gd name="connsiteX21" fmla="*/ 19050 w 677636"/>
                <a:gd name="connsiteY21" fmla="*/ 40822 h 2000250"/>
                <a:gd name="connsiteX22" fmla="*/ 48986 w 677636"/>
                <a:gd name="connsiteY22" fmla="*/ 65314 h 2000250"/>
                <a:gd name="connsiteX23" fmla="*/ 70758 w 677636"/>
                <a:gd name="connsiteY23" fmla="*/ 81643 h 2000250"/>
                <a:gd name="connsiteX24" fmla="*/ 114300 w 677636"/>
                <a:gd name="connsiteY24" fmla="*/ 122464 h 2000250"/>
                <a:gd name="connsiteX25" fmla="*/ 141515 w 677636"/>
                <a:gd name="connsiteY25" fmla="*/ 160564 h 2000250"/>
                <a:gd name="connsiteX26" fmla="*/ 174172 w 677636"/>
                <a:gd name="connsiteY26" fmla="*/ 220436 h 2000250"/>
                <a:gd name="connsiteX27" fmla="*/ 209550 w 677636"/>
                <a:gd name="connsiteY27" fmla="*/ 312964 h 2000250"/>
                <a:gd name="connsiteX28" fmla="*/ 242208 w 677636"/>
                <a:gd name="connsiteY28" fmla="*/ 427264 h 2000250"/>
                <a:gd name="connsiteX29" fmla="*/ 277586 w 677636"/>
                <a:gd name="connsiteY29" fmla="*/ 620486 h 2000250"/>
                <a:gd name="connsiteX30" fmla="*/ 312965 w 677636"/>
                <a:gd name="connsiteY30" fmla="*/ 859972 h 2000250"/>
                <a:gd name="connsiteX31" fmla="*/ 351065 w 677636"/>
                <a:gd name="connsiteY31" fmla="*/ 1156607 h 2000250"/>
                <a:gd name="connsiteX32" fmla="*/ 397329 w 677636"/>
                <a:gd name="connsiteY32" fmla="*/ 1507672 h 2000250"/>
                <a:gd name="connsiteX33" fmla="*/ 443593 w 677636"/>
                <a:gd name="connsiteY33" fmla="*/ 1891393 h 2000250"/>
                <a:gd name="connsiteX34" fmla="*/ 454479 w 677636"/>
                <a:gd name="connsiteY34" fmla="*/ 2000250 h 2000250"/>
                <a:gd name="connsiteX35" fmla="*/ 677636 w 677636"/>
                <a:gd name="connsiteY35" fmla="*/ 1970314 h 2000250"/>
                <a:gd name="connsiteX36" fmla="*/ 644979 w 677636"/>
                <a:gd name="connsiteY36" fmla="*/ 1711779 h 2000250"/>
                <a:gd name="connsiteX37" fmla="*/ 601436 w 677636"/>
                <a:gd name="connsiteY37" fmla="*/ 133350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7636" h="2000250">
                  <a:moveTo>
                    <a:pt x="601436" y="1333500"/>
                  </a:moveTo>
                  <a:lnTo>
                    <a:pt x="579665" y="1140279"/>
                  </a:lnTo>
                  <a:lnTo>
                    <a:pt x="560615" y="1034143"/>
                  </a:lnTo>
                  <a:lnTo>
                    <a:pt x="547008" y="876300"/>
                  </a:lnTo>
                  <a:lnTo>
                    <a:pt x="536122" y="756557"/>
                  </a:lnTo>
                  <a:lnTo>
                    <a:pt x="517072" y="604157"/>
                  </a:lnTo>
                  <a:lnTo>
                    <a:pt x="503465" y="498022"/>
                  </a:lnTo>
                  <a:lnTo>
                    <a:pt x="484415" y="389164"/>
                  </a:lnTo>
                  <a:lnTo>
                    <a:pt x="468086" y="293914"/>
                  </a:lnTo>
                  <a:cubicBezTo>
                    <a:pt x="468993" y="251278"/>
                    <a:pt x="469901" y="208643"/>
                    <a:pt x="470808" y="166007"/>
                  </a:cubicBezTo>
                  <a:lnTo>
                    <a:pt x="429986" y="133350"/>
                  </a:lnTo>
                  <a:lnTo>
                    <a:pt x="367393" y="92529"/>
                  </a:lnTo>
                  <a:lnTo>
                    <a:pt x="315686" y="62593"/>
                  </a:lnTo>
                  <a:lnTo>
                    <a:pt x="269422" y="40822"/>
                  </a:lnTo>
                  <a:lnTo>
                    <a:pt x="214993" y="19050"/>
                  </a:lnTo>
                  <a:lnTo>
                    <a:pt x="166008" y="8164"/>
                  </a:lnTo>
                  <a:lnTo>
                    <a:pt x="108858" y="0"/>
                  </a:lnTo>
                  <a:lnTo>
                    <a:pt x="57150" y="2722"/>
                  </a:lnTo>
                  <a:lnTo>
                    <a:pt x="27215" y="0"/>
                  </a:lnTo>
                  <a:lnTo>
                    <a:pt x="0" y="5443"/>
                  </a:lnTo>
                  <a:lnTo>
                    <a:pt x="0" y="19050"/>
                  </a:lnTo>
                  <a:lnTo>
                    <a:pt x="19050" y="40822"/>
                  </a:lnTo>
                  <a:lnTo>
                    <a:pt x="48986" y="65314"/>
                  </a:lnTo>
                  <a:lnTo>
                    <a:pt x="70758" y="81643"/>
                  </a:lnTo>
                  <a:lnTo>
                    <a:pt x="114300" y="122464"/>
                  </a:lnTo>
                  <a:lnTo>
                    <a:pt x="141515" y="160564"/>
                  </a:lnTo>
                  <a:lnTo>
                    <a:pt x="174172" y="220436"/>
                  </a:lnTo>
                  <a:lnTo>
                    <a:pt x="209550" y="312964"/>
                  </a:lnTo>
                  <a:lnTo>
                    <a:pt x="242208" y="427264"/>
                  </a:lnTo>
                  <a:lnTo>
                    <a:pt x="277586" y="620486"/>
                  </a:lnTo>
                  <a:lnTo>
                    <a:pt x="312965" y="859972"/>
                  </a:lnTo>
                  <a:lnTo>
                    <a:pt x="351065" y="1156607"/>
                  </a:lnTo>
                  <a:lnTo>
                    <a:pt x="397329" y="1507672"/>
                  </a:lnTo>
                  <a:lnTo>
                    <a:pt x="443593" y="1891393"/>
                  </a:lnTo>
                  <a:lnTo>
                    <a:pt x="454479" y="2000250"/>
                  </a:lnTo>
                  <a:lnTo>
                    <a:pt x="677636" y="1970314"/>
                  </a:lnTo>
                  <a:lnTo>
                    <a:pt x="644979" y="1711779"/>
                  </a:lnTo>
                  <a:lnTo>
                    <a:pt x="601436" y="1333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6D17E8C6-176A-4150-B281-EBF3DDE0620B}"/>
                </a:ext>
              </a:extLst>
            </p:cNvPr>
            <p:cNvSpPr/>
            <p:nvPr/>
          </p:nvSpPr>
          <p:spPr>
            <a:xfrm>
              <a:off x="2886075" y="4762500"/>
              <a:ext cx="1706563" cy="1074738"/>
            </a:xfrm>
            <a:custGeom>
              <a:avLst/>
              <a:gdLst>
                <a:gd name="connsiteX0" fmla="*/ 733425 w 1707356"/>
                <a:gd name="connsiteY0" fmla="*/ 611981 h 1073944"/>
                <a:gd name="connsiteX1" fmla="*/ 828675 w 1707356"/>
                <a:gd name="connsiteY1" fmla="*/ 547688 h 1073944"/>
                <a:gd name="connsiteX2" fmla="*/ 921544 w 1707356"/>
                <a:gd name="connsiteY2" fmla="*/ 483394 h 1073944"/>
                <a:gd name="connsiteX3" fmla="*/ 1009650 w 1707356"/>
                <a:gd name="connsiteY3" fmla="*/ 416719 h 1073944"/>
                <a:gd name="connsiteX4" fmla="*/ 1081088 w 1707356"/>
                <a:gd name="connsiteY4" fmla="*/ 354806 h 1073944"/>
                <a:gd name="connsiteX5" fmla="*/ 1143000 w 1707356"/>
                <a:gd name="connsiteY5" fmla="*/ 297656 h 1073944"/>
                <a:gd name="connsiteX6" fmla="*/ 1166813 w 1707356"/>
                <a:gd name="connsiteY6" fmla="*/ 278606 h 1073944"/>
                <a:gd name="connsiteX7" fmla="*/ 1195388 w 1707356"/>
                <a:gd name="connsiteY7" fmla="*/ 252413 h 1073944"/>
                <a:gd name="connsiteX8" fmla="*/ 1212056 w 1707356"/>
                <a:gd name="connsiteY8" fmla="*/ 233363 h 1073944"/>
                <a:gd name="connsiteX9" fmla="*/ 1226344 w 1707356"/>
                <a:gd name="connsiteY9" fmla="*/ 209550 h 1073944"/>
                <a:gd name="connsiteX10" fmla="*/ 1231106 w 1707356"/>
                <a:gd name="connsiteY10" fmla="*/ 192881 h 1073944"/>
                <a:gd name="connsiteX11" fmla="*/ 1233488 w 1707356"/>
                <a:gd name="connsiteY11" fmla="*/ 166688 h 1073944"/>
                <a:gd name="connsiteX12" fmla="*/ 1233488 w 1707356"/>
                <a:gd name="connsiteY12" fmla="*/ 150019 h 1073944"/>
                <a:gd name="connsiteX13" fmla="*/ 1223963 w 1707356"/>
                <a:gd name="connsiteY13" fmla="*/ 119063 h 1073944"/>
                <a:gd name="connsiteX14" fmla="*/ 1212056 w 1707356"/>
                <a:gd name="connsiteY14" fmla="*/ 97631 h 1073944"/>
                <a:gd name="connsiteX15" fmla="*/ 1193006 w 1707356"/>
                <a:gd name="connsiteY15" fmla="*/ 80963 h 1073944"/>
                <a:gd name="connsiteX16" fmla="*/ 1154906 w 1707356"/>
                <a:gd name="connsiteY16" fmla="*/ 57150 h 1073944"/>
                <a:gd name="connsiteX17" fmla="*/ 1126331 w 1707356"/>
                <a:gd name="connsiteY17" fmla="*/ 35719 h 1073944"/>
                <a:gd name="connsiteX18" fmla="*/ 1119188 w 1707356"/>
                <a:gd name="connsiteY18" fmla="*/ 23813 h 1073944"/>
                <a:gd name="connsiteX19" fmla="*/ 1116806 w 1707356"/>
                <a:gd name="connsiteY19" fmla="*/ 14288 h 1073944"/>
                <a:gd name="connsiteX20" fmla="*/ 1123950 w 1707356"/>
                <a:gd name="connsiteY20" fmla="*/ 0 h 1073944"/>
                <a:gd name="connsiteX21" fmla="*/ 1147763 w 1707356"/>
                <a:gd name="connsiteY21" fmla="*/ 0 h 1073944"/>
                <a:gd name="connsiteX22" fmla="*/ 1197769 w 1707356"/>
                <a:gd name="connsiteY22" fmla="*/ 2381 h 1073944"/>
                <a:gd name="connsiteX23" fmla="*/ 1290638 w 1707356"/>
                <a:gd name="connsiteY23" fmla="*/ 19050 h 1073944"/>
                <a:gd name="connsiteX24" fmla="*/ 1369219 w 1707356"/>
                <a:gd name="connsiteY24" fmla="*/ 40481 h 1073944"/>
                <a:gd name="connsiteX25" fmla="*/ 1438275 w 1707356"/>
                <a:gd name="connsiteY25" fmla="*/ 64294 h 1073944"/>
                <a:gd name="connsiteX26" fmla="*/ 1488281 w 1707356"/>
                <a:gd name="connsiteY26" fmla="*/ 85725 h 1073944"/>
                <a:gd name="connsiteX27" fmla="*/ 1533525 w 1707356"/>
                <a:gd name="connsiteY27" fmla="*/ 109538 h 1073944"/>
                <a:gd name="connsiteX28" fmla="*/ 1571625 w 1707356"/>
                <a:gd name="connsiteY28" fmla="*/ 133350 h 1073944"/>
                <a:gd name="connsiteX29" fmla="*/ 1607344 w 1707356"/>
                <a:gd name="connsiteY29" fmla="*/ 159544 h 1073944"/>
                <a:gd name="connsiteX30" fmla="*/ 1638300 w 1707356"/>
                <a:gd name="connsiteY30" fmla="*/ 183356 h 1073944"/>
                <a:gd name="connsiteX31" fmla="*/ 1662113 w 1707356"/>
                <a:gd name="connsiteY31" fmla="*/ 207169 h 1073944"/>
                <a:gd name="connsiteX32" fmla="*/ 1681163 w 1707356"/>
                <a:gd name="connsiteY32" fmla="*/ 228600 h 1073944"/>
                <a:gd name="connsiteX33" fmla="*/ 1702594 w 1707356"/>
                <a:gd name="connsiteY33" fmla="*/ 259556 h 1073944"/>
                <a:gd name="connsiteX34" fmla="*/ 1707356 w 1707356"/>
                <a:gd name="connsiteY34" fmla="*/ 276225 h 1073944"/>
                <a:gd name="connsiteX35" fmla="*/ 1702594 w 1707356"/>
                <a:gd name="connsiteY35" fmla="*/ 292894 h 1073944"/>
                <a:gd name="connsiteX36" fmla="*/ 1683544 w 1707356"/>
                <a:gd name="connsiteY36" fmla="*/ 309563 h 1073944"/>
                <a:gd name="connsiteX37" fmla="*/ 1652588 w 1707356"/>
                <a:gd name="connsiteY37" fmla="*/ 314325 h 1073944"/>
                <a:gd name="connsiteX38" fmla="*/ 1631156 w 1707356"/>
                <a:gd name="connsiteY38" fmla="*/ 321469 h 1073944"/>
                <a:gd name="connsiteX39" fmla="*/ 1497806 w 1707356"/>
                <a:gd name="connsiteY39" fmla="*/ 400050 h 1073944"/>
                <a:gd name="connsiteX40" fmla="*/ 1319213 w 1707356"/>
                <a:gd name="connsiteY40" fmla="*/ 507206 h 1073944"/>
                <a:gd name="connsiteX41" fmla="*/ 1195388 w 1707356"/>
                <a:gd name="connsiteY41" fmla="*/ 581025 h 1073944"/>
                <a:gd name="connsiteX42" fmla="*/ 1045369 w 1707356"/>
                <a:gd name="connsiteY42" fmla="*/ 664369 h 1073944"/>
                <a:gd name="connsiteX43" fmla="*/ 881063 w 1707356"/>
                <a:gd name="connsiteY43" fmla="*/ 747713 h 1073944"/>
                <a:gd name="connsiteX44" fmla="*/ 711994 w 1707356"/>
                <a:gd name="connsiteY44" fmla="*/ 831056 h 1073944"/>
                <a:gd name="connsiteX45" fmla="*/ 535781 w 1707356"/>
                <a:gd name="connsiteY45" fmla="*/ 904875 h 1073944"/>
                <a:gd name="connsiteX46" fmla="*/ 357188 w 1707356"/>
                <a:gd name="connsiteY46" fmla="*/ 973931 h 1073944"/>
                <a:gd name="connsiteX47" fmla="*/ 185738 w 1707356"/>
                <a:gd name="connsiteY47" fmla="*/ 1033463 h 1073944"/>
                <a:gd name="connsiteX48" fmla="*/ 83344 w 1707356"/>
                <a:gd name="connsiteY48" fmla="*/ 1066800 h 1073944"/>
                <a:gd name="connsiteX49" fmla="*/ 45244 w 1707356"/>
                <a:gd name="connsiteY49" fmla="*/ 1073944 h 1073944"/>
                <a:gd name="connsiteX50" fmla="*/ 19050 w 1707356"/>
                <a:gd name="connsiteY50" fmla="*/ 1073944 h 1073944"/>
                <a:gd name="connsiteX51" fmla="*/ 2381 w 1707356"/>
                <a:gd name="connsiteY51" fmla="*/ 1069181 h 1073944"/>
                <a:gd name="connsiteX52" fmla="*/ 0 w 1707356"/>
                <a:gd name="connsiteY52" fmla="*/ 1062038 h 1073944"/>
                <a:gd name="connsiteX53" fmla="*/ 2381 w 1707356"/>
                <a:gd name="connsiteY53" fmla="*/ 1047750 h 1073944"/>
                <a:gd name="connsiteX54" fmla="*/ 11906 w 1707356"/>
                <a:gd name="connsiteY54" fmla="*/ 1031081 h 1073944"/>
                <a:gd name="connsiteX55" fmla="*/ 23813 w 1707356"/>
                <a:gd name="connsiteY55" fmla="*/ 1014413 h 1073944"/>
                <a:gd name="connsiteX56" fmla="*/ 64294 w 1707356"/>
                <a:gd name="connsiteY56" fmla="*/ 990600 h 1073944"/>
                <a:gd name="connsiteX57" fmla="*/ 252413 w 1707356"/>
                <a:gd name="connsiteY57" fmla="*/ 892969 h 1073944"/>
                <a:gd name="connsiteX58" fmla="*/ 409575 w 1707356"/>
                <a:gd name="connsiteY58" fmla="*/ 807244 h 1073944"/>
                <a:gd name="connsiteX59" fmla="*/ 566738 w 1707356"/>
                <a:gd name="connsiteY59" fmla="*/ 716756 h 1073944"/>
                <a:gd name="connsiteX60" fmla="*/ 733425 w 1707356"/>
                <a:gd name="connsiteY60" fmla="*/ 611981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7356" h="1073944">
                  <a:moveTo>
                    <a:pt x="733425" y="611981"/>
                  </a:moveTo>
                  <a:lnTo>
                    <a:pt x="828675" y="547688"/>
                  </a:lnTo>
                  <a:lnTo>
                    <a:pt x="921544" y="483394"/>
                  </a:lnTo>
                  <a:lnTo>
                    <a:pt x="1009650" y="416719"/>
                  </a:lnTo>
                  <a:lnTo>
                    <a:pt x="1081088" y="354806"/>
                  </a:lnTo>
                  <a:lnTo>
                    <a:pt x="1143000" y="297656"/>
                  </a:lnTo>
                  <a:lnTo>
                    <a:pt x="1166813" y="278606"/>
                  </a:lnTo>
                  <a:lnTo>
                    <a:pt x="1195388" y="252413"/>
                  </a:lnTo>
                  <a:lnTo>
                    <a:pt x="1212056" y="233363"/>
                  </a:lnTo>
                  <a:lnTo>
                    <a:pt x="1226344" y="209550"/>
                  </a:lnTo>
                  <a:lnTo>
                    <a:pt x="1231106" y="192881"/>
                  </a:lnTo>
                  <a:lnTo>
                    <a:pt x="1233488" y="166688"/>
                  </a:lnTo>
                  <a:lnTo>
                    <a:pt x="1233488" y="150019"/>
                  </a:lnTo>
                  <a:lnTo>
                    <a:pt x="1223963" y="119063"/>
                  </a:lnTo>
                  <a:lnTo>
                    <a:pt x="1212056" y="97631"/>
                  </a:lnTo>
                  <a:lnTo>
                    <a:pt x="1193006" y="80963"/>
                  </a:lnTo>
                  <a:lnTo>
                    <a:pt x="1154906" y="57150"/>
                  </a:lnTo>
                  <a:lnTo>
                    <a:pt x="1126331" y="35719"/>
                  </a:lnTo>
                  <a:lnTo>
                    <a:pt x="1119188" y="23813"/>
                  </a:lnTo>
                  <a:lnTo>
                    <a:pt x="1116806" y="14288"/>
                  </a:lnTo>
                  <a:lnTo>
                    <a:pt x="1123950" y="0"/>
                  </a:lnTo>
                  <a:lnTo>
                    <a:pt x="1147763" y="0"/>
                  </a:lnTo>
                  <a:lnTo>
                    <a:pt x="1197769" y="2381"/>
                  </a:lnTo>
                  <a:lnTo>
                    <a:pt x="1290638" y="19050"/>
                  </a:lnTo>
                  <a:lnTo>
                    <a:pt x="1369219" y="40481"/>
                  </a:lnTo>
                  <a:lnTo>
                    <a:pt x="1438275" y="64294"/>
                  </a:lnTo>
                  <a:lnTo>
                    <a:pt x="1488281" y="85725"/>
                  </a:lnTo>
                  <a:lnTo>
                    <a:pt x="1533525" y="109538"/>
                  </a:lnTo>
                  <a:lnTo>
                    <a:pt x="1571625" y="133350"/>
                  </a:lnTo>
                  <a:lnTo>
                    <a:pt x="1607344" y="159544"/>
                  </a:lnTo>
                  <a:lnTo>
                    <a:pt x="1638300" y="183356"/>
                  </a:lnTo>
                  <a:lnTo>
                    <a:pt x="1662113" y="207169"/>
                  </a:lnTo>
                  <a:lnTo>
                    <a:pt x="1681163" y="228600"/>
                  </a:lnTo>
                  <a:lnTo>
                    <a:pt x="1702594" y="259556"/>
                  </a:lnTo>
                  <a:lnTo>
                    <a:pt x="1707356" y="276225"/>
                  </a:lnTo>
                  <a:lnTo>
                    <a:pt x="1702594" y="292894"/>
                  </a:lnTo>
                  <a:lnTo>
                    <a:pt x="1683544" y="309563"/>
                  </a:lnTo>
                  <a:lnTo>
                    <a:pt x="1652588" y="314325"/>
                  </a:lnTo>
                  <a:lnTo>
                    <a:pt x="1631156" y="321469"/>
                  </a:lnTo>
                  <a:lnTo>
                    <a:pt x="1497806" y="400050"/>
                  </a:lnTo>
                  <a:lnTo>
                    <a:pt x="1319213" y="507206"/>
                  </a:lnTo>
                  <a:lnTo>
                    <a:pt x="1195388" y="581025"/>
                  </a:lnTo>
                  <a:lnTo>
                    <a:pt x="1045369" y="664369"/>
                  </a:lnTo>
                  <a:lnTo>
                    <a:pt x="881063" y="747713"/>
                  </a:lnTo>
                  <a:lnTo>
                    <a:pt x="711994" y="831056"/>
                  </a:lnTo>
                  <a:lnTo>
                    <a:pt x="535781" y="904875"/>
                  </a:lnTo>
                  <a:lnTo>
                    <a:pt x="357188" y="973931"/>
                  </a:lnTo>
                  <a:lnTo>
                    <a:pt x="185738" y="1033463"/>
                  </a:lnTo>
                  <a:lnTo>
                    <a:pt x="83344" y="1066800"/>
                  </a:lnTo>
                  <a:lnTo>
                    <a:pt x="45244" y="1073944"/>
                  </a:lnTo>
                  <a:lnTo>
                    <a:pt x="19050" y="1073944"/>
                  </a:lnTo>
                  <a:lnTo>
                    <a:pt x="2381" y="1069181"/>
                  </a:lnTo>
                  <a:lnTo>
                    <a:pt x="0" y="1062038"/>
                  </a:lnTo>
                  <a:lnTo>
                    <a:pt x="2381" y="1047750"/>
                  </a:lnTo>
                  <a:lnTo>
                    <a:pt x="11906" y="1031081"/>
                  </a:lnTo>
                  <a:lnTo>
                    <a:pt x="23813" y="1014413"/>
                  </a:lnTo>
                  <a:lnTo>
                    <a:pt x="64294" y="990600"/>
                  </a:lnTo>
                  <a:lnTo>
                    <a:pt x="252413" y="892969"/>
                  </a:lnTo>
                  <a:lnTo>
                    <a:pt x="409575" y="807244"/>
                  </a:lnTo>
                  <a:lnTo>
                    <a:pt x="566738" y="716756"/>
                  </a:lnTo>
                  <a:lnTo>
                    <a:pt x="733425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5">
              <a:extLst>
                <a:ext uri="{FF2B5EF4-FFF2-40B4-BE49-F238E27FC236}">
                  <a16:creationId xmlns:a16="http://schemas.microsoft.com/office/drawing/2014/main" id="{76295064-F888-4EC2-9AE5-9611181A2880}"/>
                </a:ext>
              </a:extLst>
            </p:cNvPr>
            <p:cNvSpPr/>
            <p:nvPr/>
          </p:nvSpPr>
          <p:spPr>
            <a:xfrm>
              <a:off x="5291138" y="4840288"/>
              <a:ext cx="1416050" cy="1006475"/>
            </a:xfrm>
            <a:custGeom>
              <a:avLst/>
              <a:gdLst>
                <a:gd name="connsiteX0" fmla="*/ 740568 w 1416843"/>
                <a:gd name="connsiteY0" fmla="*/ 469107 h 1004888"/>
                <a:gd name="connsiteX1" fmla="*/ 669131 w 1416843"/>
                <a:gd name="connsiteY1" fmla="*/ 411957 h 1004888"/>
                <a:gd name="connsiteX2" fmla="*/ 623887 w 1416843"/>
                <a:gd name="connsiteY2" fmla="*/ 376238 h 1004888"/>
                <a:gd name="connsiteX3" fmla="*/ 569118 w 1416843"/>
                <a:gd name="connsiteY3" fmla="*/ 338138 h 1004888"/>
                <a:gd name="connsiteX4" fmla="*/ 516731 w 1416843"/>
                <a:gd name="connsiteY4" fmla="*/ 304800 h 1004888"/>
                <a:gd name="connsiteX5" fmla="*/ 466725 w 1416843"/>
                <a:gd name="connsiteY5" fmla="*/ 278607 h 1004888"/>
                <a:gd name="connsiteX6" fmla="*/ 388143 w 1416843"/>
                <a:gd name="connsiteY6" fmla="*/ 240507 h 1004888"/>
                <a:gd name="connsiteX7" fmla="*/ 297656 w 1416843"/>
                <a:gd name="connsiteY7" fmla="*/ 197644 h 1004888"/>
                <a:gd name="connsiteX8" fmla="*/ 183356 w 1416843"/>
                <a:gd name="connsiteY8" fmla="*/ 135732 h 1004888"/>
                <a:gd name="connsiteX9" fmla="*/ 95250 w 1416843"/>
                <a:gd name="connsiteY9" fmla="*/ 85725 h 1004888"/>
                <a:gd name="connsiteX10" fmla="*/ 21431 w 1416843"/>
                <a:gd name="connsiteY10" fmla="*/ 40482 h 1004888"/>
                <a:gd name="connsiteX11" fmla="*/ 0 w 1416843"/>
                <a:gd name="connsiteY11" fmla="*/ 21432 h 1004888"/>
                <a:gd name="connsiteX12" fmla="*/ 0 w 1416843"/>
                <a:gd name="connsiteY12" fmla="*/ 14288 h 1004888"/>
                <a:gd name="connsiteX13" fmla="*/ 7143 w 1416843"/>
                <a:gd name="connsiteY13" fmla="*/ 4763 h 1004888"/>
                <a:gd name="connsiteX14" fmla="*/ 21431 w 1416843"/>
                <a:gd name="connsiteY14" fmla="*/ 0 h 1004888"/>
                <a:gd name="connsiteX15" fmla="*/ 50006 w 1416843"/>
                <a:gd name="connsiteY15" fmla="*/ 0 h 1004888"/>
                <a:gd name="connsiteX16" fmla="*/ 116681 w 1416843"/>
                <a:gd name="connsiteY16" fmla="*/ 9525 h 1004888"/>
                <a:gd name="connsiteX17" fmla="*/ 230981 w 1416843"/>
                <a:gd name="connsiteY17" fmla="*/ 35719 h 1004888"/>
                <a:gd name="connsiteX18" fmla="*/ 345281 w 1416843"/>
                <a:gd name="connsiteY18" fmla="*/ 64294 h 1004888"/>
                <a:gd name="connsiteX19" fmla="*/ 461962 w 1416843"/>
                <a:gd name="connsiteY19" fmla="*/ 97632 h 1004888"/>
                <a:gd name="connsiteX20" fmla="*/ 540543 w 1416843"/>
                <a:gd name="connsiteY20" fmla="*/ 123825 h 1004888"/>
                <a:gd name="connsiteX21" fmla="*/ 609600 w 1416843"/>
                <a:gd name="connsiteY21" fmla="*/ 147638 h 1004888"/>
                <a:gd name="connsiteX22" fmla="*/ 688181 w 1416843"/>
                <a:gd name="connsiteY22" fmla="*/ 178594 h 1004888"/>
                <a:gd name="connsiteX23" fmla="*/ 745331 w 1416843"/>
                <a:gd name="connsiteY23" fmla="*/ 202407 h 1004888"/>
                <a:gd name="connsiteX24" fmla="*/ 800100 w 1416843"/>
                <a:gd name="connsiteY24" fmla="*/ 226219 h 1004888"/>
                <a:gd name="connsiteX25" fmla="*/ 881062 w 1416843"/>
                <a:gd name="connsiteY25" fmla="*/ 264319 h 1004888"/>
                <a:gd name="connsiteX26" fmla="*/ 938212 w 1416843"/>
                <a:gd name="connsiteY26" fmla="*/ 292894 h 1004888"/>
                <a:gd name="connsiteX27" fmla="*/ 1004887 w 1416843"/>
                <a:gd name="connsiteY27" fmla="*/ 330994 h 1004888"/>
                <a:gd name="connsiteX28" fmla="*/ 1088231 w 1416843"/>
                <a:gd name="connsiteY28" fmla="*/ 378619 h 1004888"/>
                <a:gd name="connsiteX29" fmla="*/ 1162050 w 1416843"/>
                <a:gd name="connsiteY29" fmla="*/ 423863 h 1004888"/>
                <a:gd name="connsiteX30" fmla="*/ 1223962 w 1416843"/>
                <a:gd name="connsiteY30" fmla="*/ 469107 h 1004888"/>
                <a:gd name="connsiteX31" fmla="*/ 1285875 w 1416843"/>
                <a:gd name="connsiteY31" fmla="*/ 511969 h 1004888"/>
                <a:gd name="connsiteX32" fmla="*/ 1312068 w 1416843"/>
                <a:gd name="connsiteY32" fmla="*/ 535782 h 1004888"/>
                <a:gd name="connsiteX33" fmla="*/ 1331118 w 1416843"/>
                <a:gd name="connsiteY33" fmla="*/ 573882 h 1004888"/>
                <a:gd name="connsiteX34" fmla="*/ 1357312 w 1416843"/>
                <a:gd name="connsiteY34" fmla="*/ 628650 h 1004888"/>
                <a:gd name="connsiteX35" fmla="*/ 1378743 w 1416843"/>
                <a:gd name="connsiteY35" fmla="*/ 681038 h 1004888"/>
                <a:gd name="connsiteX36" fmla="*/ 1395412 w 1416843"/>
                <a:gd name="connsiteY36" fmla="*/ 733425 h 1004888"/>
                <a:gd name="connsiteX37" fmla="*/ 1404937 w 1416843"/>
                <a:gd name="connsiteY37" fmla="*/ 771525 h 1004888"/>
                <a:gd name="connsiteX38" fmla="*/ 1416843 w 1416843"/>
                <a:gd name="connsiteY38" fmla="*/ 831057 h 1004888"/>
                <a:gd name="connsiteX39" fmla="*/ 1414462 w 1416843"/>
                <a:gd name="connsiteY39" fmla="*/ 873919 h 1004888"/>
                <a:gd name="connsiteX40" fmla="*/ 1402556 w 1416843"/>
                <a:gd name="connsiteY40" fmla="*/ 926307 h 1004888"/>
                <a:gd name="connsiteX41" fmla="*/ 1378743 w 1416843"/>
                <a:gd name="connsiteY41" fmla="*/ 971550 h 1004888"/>
                <a:gd name="connsiteX42" fmla="*/ 1347787 w 1416843"/>
                <a:gd name="connsiteY42" fmla="*/ 1000125 h 1004888"/>
                <a:gd name="connsiteX43" fmla="*/ 1316831 w 1416843"/>
                <a:gd name="connsiteY43" fmla="*/ 1004888 h 1004888"/>
                <a:gd name="connsiteX44" fmla="*/ 1278731 w 1416843"/>
                <a:gd name="connsiteY44" fmla="*/ 995363 h 1004888"/>
                <a:gd name="connsiteX45" fmla="*/ 1243012 w 1416843"/>
                <a:gd name="connsiteY45" fmla="*/ 976313 h 1004888"/>
                <a:gd name="connsiteX46" fmla="*/ 1195387 w 1416843"/>
                <a:gd name="connsiteY46" fmla="*/ 940594 h 1004888"/>
                <a:gd name="connsiteX47" fmla="*/ 1145381 w 1416843"/>
                <a:gd name="connsiteY47" fmla="*/ 888207 h 1004888"/>
                <a:gd name="connsiteX48" fmla="*/ 1073943 w 1416843"/>
                <a:gd name="connsiteY48" fmla="*/ 802482 h 1004888"/>
                <a:gd name="connsiteX49" fmla="*/ 1038225 w 1416843"/>
                <a:gd name="connsiteY49" fmla="*/ 754857 h 1004888"/>
                <a:gd name="connsiteX50" fmla="*/ 978693 w 1416843"/>
                <a:gd name="connsiteY50" fmla="*/ 690563 h 1004888"/>
                <a:gd name="connsiteX51" fmla="*/ 883443 w 1416843"/>
                <a:gd name="connsiteY51" fmla="*/ 597694 h 1004888"/>
                <a:gd name="connsiteX52" fmla="*/ 740568 w 1416843"/>
                <a:gd name="connsiteY52" fmla="*/ 469107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16843" h="1004888">
                  <a:moveTo>
                    <a:pt x="740568" y="469107"/>
                  </a:moveTo>
                  <a:lnTo>
                    <a:pt x="669131" y="411957"/>
                  </a:lnTo>
                  <a:lnTo>
                    <a:pt x="623887" y="376238"/>
                  </a:lnTo>
                  <a:lnTo>
                    <a:pt x="569118" y="338138"/>
                  </a:lnTo>
                  <a:lnTo>
                    <a:pt x="516731" y="304800"/>
                  </a:lnTo>
                  <a:lnTo>
                    <a:pt x="466725" y="278607"/>
                  </a:lnTo>
                  <a:lnTo>
                    <a:pt x="388143" y="240507"/>
                  </a:lnTo>
                  <a:lnTo>
                    <a:pt x="297656" y="197644"/>
                  </a:lnTo>
                  <a:lnTo>
                    <a:pt x="183356" y="135732"/>
                  </a:lnTo>
                  <a:lnTo>
                    <a:pt x="95250" y="85725"/>
                  </a:lnTo>
                  <a:lnTo>
                    <a:pt x="21431" y="40482"/>
                  </a:lnTo>
                  <a:lnTo>
                    <a:pt x="0" y="21432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0"/>
                  </a:lnTo>
                  <a:lnTo>
                    <a:pt x="116681" y="9525"/>
                  </a:lnTo>
                  <a:lnTo>
                    <a:pt x="230981" y="35719"/>
                  </a:lnTo>
                  <a:lnTo>
                    <a:pt x="345281" y="64294"/>
                  </a:lnTo>
                  <a:lnTo>
                    <a:pt x="461962" y="97632"/>
                  </a:lnTo>
                  <a:lnTo>
                    <a:pt x="540543" y="123825"/>
                  </a:lnTo>
                  <a:lnTo>
                    <a:pt x="609600" y="147638"/>
                  </a:lnTo>
                  <a:lnTo>
                    <a:pt x="688181" y="178594"/>
                  </a:lnTo>
                  <a:lnTo>
                    <a:pt x="745331" y="202407"/>
                  </a:lnTo>
                  <a:lnTo>
                    <a:pt x="800100" y="226219"/>
                  </a:lnTo>
                  <a:lnTo>
                    <a:pt x="881062" y="264319"/>
                  </a:lnTo>
                  <a:lnTo>
                    <a:pt x="938212" y="292894"/>
                  </a:lnTo>
                  <a:lnTo>
                    <a:pt x="1004887" y="330994"/>
                  </a:lnTo>
                  <a:lnTo>
                    <a:pt x="1088231" y="378619"/>
                  </a:lnTo>
                  <a:lnTo>
                    <a:pt x="1162050" y="423863"/>
                  </a:lnTo>
                  <a:lnTo>
                    <a:pt x="1223962" y="469107"/>
                  </a:lnTo>
                  <a:lnTo>
                    <a:pt x="1285875" y="511969"/>
                  </a:lnTo>
                  <a:lnTo>
                    <a:pt x="1312068" y="535782"/>
                  </a:lnTo>
                  <a:lnTo>
                    <a:pt x="1331118" y="573882"/>
                  </a:lnTo>
                  <a:lnTo>
                    <a:pt x="1357312" y="628650"/>
                  </a:lnTo>
                  <a:lnTo>
                    <a:pt x="1378743" y="681038"/>
                  </a:lnTo>
                  <a:lnTo>
                    <a:pt x="1395412" y="733425"/>
                  </a:lnTo>
                  <a:lnTo>
                    <a:pt x="1404937" y="771525"/>
                  </a:lnTo>
                  <a:lnTo>
                    <a:pt x="1416843" y="831057"/>
                  </a:lnTo>
                  <a:lnTo>
                    <a:pt x="1414462" y="873919"/>
                  </a:lnTo>
                  <a:lnTo>
                    <a:pt x="1402556" y="926307"/>
                  </a:lnTo>
                  <a:lnTo>
                    <a:pt x="1378743" y="971550"/>
                  </a:lnTo>
                  <a:lnTo>
                    <a:pt x="1347787" y="1000125"/>
                  </a:lnTo>
                  <a:lnTo>
                    <a:pt x="1316831" y="1004888"/>
                  </a:lnTo>
                  <a:lnTo>
                    <a:pt x="1278731" y="995363"/>
                  </a:lnTo>
                  <a:lnTo>
                    <a:pt x="1243012" y="976313"/>
                  </a:lnTo>
                  <a:lnTo>
                    <a:pt x="1195387" y="940594"/>
                  </a:lnTo>
                  <a:lnTo>
                    <a:pt x="1145381" y="888207"/>
                  </a:lnTo>
                  <a:lnTo>
                    <a:pt x="1073943" y="802482"/>
                  </a:lnTo>
                  <a:lnTo>
                    <a:pt x="1038225" y="754857"/>
                  </a:lnTo>
                  <a:lnTo>
                    <a:pt x="978693" y="690563"/>
                  </a:lnTo>
                  <a:lnTo>
                    <a:pt x="883443" y="597694"/>
                  </a:lnTo>
                  <a:lnTo>
                    <a:pt x="74056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1">
              <a:extLst>
                <a:ext uri="{FF2B5EF4-FFF2-40B4-BE49-F238E27FC236}">
                  <a16:creationId xmlns:a16="http://schemas.microsoft.com/office/drawing/2014/main" id="{E43D61CB-BABC-4FB1-B946-7300A041DE04}"/>
                </a:ext>
              </a:extLst>
            </p:cNvPr>
            <p:cNvSpPr/>
            <p:nvPr/>
          </p:nvSpPr>
          <p:spPr>
            <a:xfrm>
              <a:off x="3470275" y="2335213"/>
              <a:ext cx="3284538" cy="1951037"/>
            </a:xfrm>
            <a:custGeom>
              <a:avLst/>
              <a:gdLst>
                <a:gd name="connsiteX0" fmla="*/ 1466850 w 3284765"/>
                <a:gd name="connsiteY0" fmla="*/ 122464 h 1951264"/>
                <a:gd name="connsiteX1" fmla="*/ 1243693 w 3284765"/>
                <a:gd name="connsiteY1" fmla="*/ 144235 h 1951264"/>
                <a:gd name="connsiteX2" fmla="*/ 1091293 w 3284765"/>
                <a:gd name="connsiteY2" fmla="*/ 160564 h 1951264"/>
                <a:gd name="connsiteX3" fmla="*/ 889908 w 3284765"/>
                <a:gd name="connsiteY3" fmla="*/ 179614 h 1951264"/>
                <a:gd name="connsiteX4" fmla="*/ 625929 w 3284765"/>
                <a:gd name="connsiteY4" fmla="*/ 225878 h 1951264"/>
                <a:gd name="connsiteX5" fmla="*/ 253093 w 3284765"/>
                <a:gd name="connsiteY5" fmla="*/ 296635 h 1951264"/>
                <a:gd name="connsiteX6" fmla="*/ 0 w 3284765"/>
                <a:gd name="connsiteY6" fmla="*/ 351064 h 1951264"/>
                <a:gd name="connsiteX7" fmla="*/ 16329 w 3284765"/>
                <a:gd name="connsiteY7" fmla="*/ 506185 h 1951264"/>
                <a:gd name="connsiteX8" fmla="*/ 201386 w 3284765"/>
                <a:gd name="connsiteY8" fmla="*/ 465364 h 1951264"/>
                <a:gd name="connsiteX9" fmla="*/ 410936 w 3284765"/>
                <a:gd name="connsiteY9" fmla="*/ 421821 h 1951264"/>
                <a:gd name="connsiteX10" fmla="*/ 672193 w 3284765"/>
                <a:gd name="connsiteY10" fmla="*/ 370114 h 1951264"/>
                <a:gd name="connsiteX11" fmla="*/ 898072 w 3284765"/>
                <a:gd name="connsiteY11" fmla="*/ 332014 h 1951264"/>
                <a:gd name="connsiteX12" fmla="*/ 1096736 w 3284765"/>
                <a:gd name="connsiteY12" fmla="*/ 318407 h 1951264"/>
                <a:gd name="connsiteX13" fmla="*/ 1344386 w 3284765"/>
                <a:gd name="connsiteY13" fmla="*/ 285750 h 1951264"/>
                <a:gd name="connsiteX14" fmla="*/ 1586593 w 3284765"/>
                <a:gd name="connsiteY14" fmla="*/ 263978 h 1951264"/>
                <a:gd name="connsiteX15" fmla="*/ 1801586 w 3284765"/>
                <a:gd name="connsiteY15" fmla="*/ 250371 h 1951264"/>
                <a:gd name="connsiteX16" fmla="*/ 1910443 w 3284765"/>
                <a:gd name="connsiteY16" fmla="*/ 244928 h 1951264"/>
                <a:gd name="connsiteX17" fmla="*/ 2098222 w 3284765"/>
                <a:gd name="connsiteY17" fmla="*/ 225878 h 1951264"/>
                <a:gd name="connsiteX18" fmla="*/ 2272393 w 3284765"/>
                <a:gd name="connsiteY18" fmla="*/ 223157 h 1951264"/>
                <a:gd name="connsiteX19" fmla="*/ 2460172 w 3284765"/>
                <a:gd name="connsiteY19" fmla="*/ 217714 h 1951264"/>
                <a:gd name="connsiteX20" fmla="*/ 2607129 w 3284765"/>
                <a:gd name="connsiteY20" fmla="*/ 212271 h 1951264"/>
                <a:gd name="connsiteX21" fmla="*/ 2754086 w 3284765"/>
                <a:gd name="connsiteY21" fmla="*/ 204107 h 1951264"/>
                <a:gd name="connsiteX22" fmla="*/ 2797629 w 3284765"/>
                <a:gd name="connsiteY22" fmla="*/ 206828 h 1951264"/>
                <a:gd name="connsiteX23" fmla="*/ 2835729 w 3284765"/>
                <a:gd name="connsiteY23" fmla="*/ 212271 h 1951264"/>
                <a:gd name="connsiteX24" fmla="*/ 2862943 w 3284765"/>
                <a:gd name="connsiteY24" fmla="*/ 223157 h 1951264"/>
                <a:gd name="connsiteX25" fmla="*/ 2881993 w 3284765"/>
                <a:gd name="connsiteY25" fmla="*/ 236764 h 1951264"/>
                <a:gd name="connsiteX26" fmla="*/ 2901043 w 3284765"/>
                <a:gd name="connsiteY26" fmla="*/ 258535 h 1951264"/>
                <a:gd name="connsiteX27" fmla="*/ 2903765 w 3284765"/>
                <a:gd name="connsiteY27" fmla="*/ 304800 h 1951264"/>
                <a:gd name="connsiteX28" fmla="*/ 2895600 w 3284765"/>
                <a:gd name="connsiteY28" fmla="*/ 541564 h 1951264"/>
                <a:gd name="connsiteX29" fmla="*/ 2876550 w 3284765"/>
                <a:gd name="connsiteY29" fmla="*/ 800100 h 1951264"/>
                <a:gd name="connsiteX30" fmla="*/ 2857500 w 3284765"/>
                <a:gd name="connsiteY30" fmla="*/ 987878 h 1951264"/>
                <a:gd name="connsiteX31" fmla="*/ 2830286 w 3284765"/>
                <a:gd name="connsiteY31" fmla="*/ 1194707 h 1951264"/>
                <a:gd name="connsiteX32" fmla="*/ 2794908 w 3284765"/>
                <a:gd name="connsiteY32" fmla="*/ 1502228 h 1951264"/>
                <a:gd name="connsiteX33" fmla="*/ 2762250 w 3284765"/>
                <a:gd name="connsiteY33" fmla="*/ 1768928 h 1951264"/>
                <a:gd name="connsiteX34" fmla="*/ 2737758 w 3284765"/>
                <a:gd name="connsiteY34" fmla="*/ 1951264 h 1951264"/>
                <a:gd name="connsiteX35" fmla="*/ 2941865 w 3284765"/>
                <a:gd name="connsiteY35" fmla="*/ 1948543 h 1951264"/>
                <a:gd name="connsiteX36" fmla="*/ 2971800 w 3284765"/>
                <a:gd name="connsiteY36" fmla="*/ 1690007 h 1951264"/>
                <a:gd name="connsiteX37" fmla="*/ 3004458 w 3284765"/>
                <a:gd name="connsiteY37" fmla="*/ 1445078 h 1951264"/>
                <a:gd name="connsiteX38" fmla="*/ 3031672 w 3284765"/>
                <a:gd name="connsiteY38" fmla="*/ 1279071 h 1951264"/>
                <a:gd name="connsiteX39" fmla="*/ 3061608 w 3284765"/>
                <a:gd name="connsiteY39" fmla="*/ 1118507 h 1951264"/>
                <a:gd name="connsiteX40" fmla="*/ 3105150 w 3284765"/>
                <a:gd name="connsiteY40" fmla="*/ 906235 h 1951264"/>
                <a:gd name="connsiteX41" fmla="*/ 3118758 w 3284765"/>
                <a:gd name="connsiteY41" fmla="*/ 830035 h 1951264"/>
                <a:gd name="connsiteX42" fmla="*/ 3145972 w 3284765"/>
                <a:gd name="connsiteY42" fmla="*/ 721178 h 1951264"/>
                <a:gd name="connsiteX43" fmla="*/ 3175908 w 3284765"/>
                <a:gd name="connsiteY43" fmla="*/ 585107 h 1951264"/>
                <a:gd name="connsiteX44" fmla="*/ 3194958 w 3284765"/>
                <a:gd name="connsiteY44" fmla="*/ 517071 h 1951264"/>
                <a:gd name="connsiteX45" fmla="*/ 3219450 w 3284765"/>
                <a:gd name="connsiteY45" fmla="*/ 489857 h 1951264"/>
                <a:gd name="connsiteX46" fmla="*/ 3254829 w 3284765"/>
                <a:gd name="connsiteY46" fmla="*/ 446314 h 1951264"/>
                <a:gd name="connsiteX47" fmla="*/ 3279322 w 3284765"/>
                <a:gd name="connsiteY47" fmla="*/ 400050 h 1951264"/>
                <a:gd name="connsiteX48" fmla="*/ 3284765 w 3284765"/>
                <a:gd name="connsiteY48" fmla="*/ 364671 h 1951264"/>
                <a:gd name="connsiteX49" fmla="*/ 3282043 w 3284765"/>
                <a:gd name="connsiteY49" fmla="*/ 334735 h 1951264"/>
                <a:gd name="connsiteX50" fmla="*/ 3273879 w 3284765"/>
                <a:gd name="connsiteY50" fmla="*/ 304800 h 1951264"/>
                <a:gd name="connsiteX51" fmla="*/ 3246665 w 3284765"/>
                <a:gd name="connsiteY51" fmla="*/ 269421 h 1951264"/>
                <a:gd name="connsiteX52" fmla="*/ 3175908 w 3284765"/>
                <a:gd name="connsiteY52" fmla="*/ 198664 h 1951264"/>
                <a:gd name="connsiteX53" fmla="*/ 3058886 w 3284765"/>
                <a:gd name="connsiteY53" fmla="*/ 100693 h 1951264"/>
                <a:gd name="connsiteX54" fmla="*/ 2963636 w 3284765"/>
                <a:gd name="connsiteY54" fmla="*/ 24493 h 1951264"/>
                <a:gd name="connsiteX55" fmla="*/ 2930979 w 3284765"/>
                <a:gd name="connsiteY55" fmla="*/ 0 h 1951264"/>
                <a:gd name="connsiteX56" fmla="*/ 2892879 w 3284765"/>
                <a:gd name="connsiteY56" fmla="*/ 10885 h 1951264"/>
                <a:gd name="connsiteX57" fmla="*/ 2729593 w 3284765"/>
                <a:gd name="connsiteY57" fmla="*/ 46264 h 1951264"/>
                <a:gd name="connsiteX58" fmla="*/ 2650672 w 3284765"/>
                <a:gd name="connsiteY58" fmla="*/ 51707 h 1951264"/>
                <a:gd name="connsiteX59" fmla="*/ 2476500 w 3284765"/>
                <a:gd name="connsiteY59" fmla="*/ 62593 h 1951264"/>
                <a:gd name="connsiteX60" fmla="*/ 2272393 w 3284765"/>
                <a:gd name="connsiteY60" fmla="*/ 68035 h 1951264"/>
                <a:gd name="connsiteX61" fmla="*/ 2090058 w 3284765"/>
                <a:gd name="connsiteY61" fmla="*/ 68035 h 1951264"/>
                <a:gd name="connsiteX62" fmla="*/ 1839686 w 3284765"/>
                <a:gd name="connsiteY62" fmla="*/ 95250 h 1951264"/>
                <a:gd name="connsiteX63" fmla="*/ 1662793 w 3284765"/>
                <a:gd name="connsiteY63" fmla="*/ 106135 h 1951264"/>
                <a:gd name="connsiteX64" fmla="*/ 1466850 w 3284765"/>
                <a:gd name="connsiteY64" fmla="*/ 122464 h 195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284765" h="1951264">
                  <a:moveTo>
                    <a:pt x="1466850" y="122464"/>
                  </a:moveTo>
                  <a:lnTo>
                    <a:pt x="1243693" y="144235"/>
                  </a:lnTo>
                  <a:lnTo>
                    <a:pt x="1091293" y="160564"/>
                  </a:lnTo>
                  <a:lnTo>
                    <a:pt x="889908" y="179614"/>
                  </a:lnTo>
                  <a:lnTo>
                    <a:pt x="625929" y="225878"/>
                  </a:lnTo>
                  <a:lnTo>
                    <a:pt x="253093" y="296635"/>
                  </a:lnTo>
                  <a:lnTo>
                    <a:pt x="0" y="351064"/>
                  </a:lnTo>
                  <a:lnTo>
                    <a:pt x="16329" y="506185"/>
                  </a:lnTo>
                  <a:lnTo>
                    <a:pt x="201386" y="465364"/>
                  </a:lnTo>
                  <a:lnTo>
                    <a:pt x="410936" y="421821"/>
                  </a:lnTo>
                  <a:lnTo>
                    <a:pt x="672193" y="370114"/>
                  </a:lnTo>
                  <a:lnTo>
                    <a:pt x="898072" y="332014"/>
                  </a:lnTo>
                  <a:lnTo>
                    <a:pt x="1096736" y="318407"/>
                  </a:lnTo>
                  <a:lnTo>
                    <a:pt x="1344386" y="285750"/>
                  </a:lnTo>
                  <a:lnTo>
                    <a:pt x="1586593" y="263978"/>
                  </a:lnTo>
                  <a:lnTo>
                    <a:pt x="1801586" y="250371"/>
                  </a:lnTo>
                  <a:lnTo>
                    <a:pt x="1910443" y="244928"/>
                  </a:lnTo>
                  <a:lnTo>
                    <a:pt x="2098222" y="225878"/>
                  </a:lnTo>
                  <a:lnTo>
                    <a:pt x="2272393" y="223157"/>
                  </a:lnTo>
                  <a:lnTo>
                    <a:pt x="2460172" y="217714"/>
                  </a:lnTo>
                  <a:lnTo>
                    <a:pt x="2607129" y="212271"/>
                  </a:lnTo>
                  <a:lnTo>
                    <a:pt x="2754086" y="204107"/>
                  </a:lnTo>
                  <a:lnTo>
                    <a:pt x="2797629" y="206828"/>
                  </a:lnTo>
                  <a:lnTo>
                    <a:pt x="2835729" y="212271"/>
                  </a:lnTo>
                  <a:lnTo>
                    <a:pt x="2862943" y="223157"/>
                  </a:lnTo>
                  <a:lnTo>
                    <a:pt x="2881993" y="236764"/>
                  </a:lnTo>
                  <a:lnTo>
                    <a:pt x="2901043" y="258535"/>
                  </a:lnTo>
                  <a:lnTo>
                    <a:pt x="2903765" y="304800"/>
                  </a:lnTo>
                  <a:lnTo>
                    <a:pt x="2895600" y="541564"/>
                  </a:lnTo>
                  <a:lnTo>
                    <a:pt x="2876550" y="800100"/>
                  </a:lnTo>
                  <a:lnTo>
                    <a:pt x="2857500" y="987878"/>
                  </a:lnTo>
                  <a:lnTo>
                    <a:pt x="2830286" y="1194707"/>
                  </a:lnTo>
                  <a:lnTo>
                    <a:pt x="2794908" y="1502228"/>
                  </a:lnTo>
                  <a:lnTo>
                    <a:pt x="2762250" y="1768928"/>
                  </a:lnTo>
                  <a:lnTo>
                    <a:pt x="2737758" y="1951264"/>
                  </a:lnTo>
                  <a:lnTo>
                    <a:pt x="2941865" y="1948543"/>
                  </a:lnTo>
                  <a:lnTo>
                    <a:pt x="2971800" y="1690007"/>
                  </a:lnTo>
                  <a:lnTo>
                    <a:pt x="3004458" y="1445078"/>
                  </a:lnTo>
                  <a:lnTo>
                    <a:pt x="3031672" y="1279071"/>
                  </a:lnTo>
                  <a:lnTo>
                    <a:pt x="3061608" y="1118507"/>
                  </a:lnTo>
                  <a:lnTo>
                    <a:pt x="3105150" y="906235"/>
                  </a:lnTo>
                  <a:lnTo>
                    <a:pt x="3118758" y="830035"/>
                  </a:lnTo>
                  <a:lnTo>
                    <a:pt x="3145972" y="721178"/>
                  </a:lnTo>
                  <a:lnTo>
                    <a:pt x="3175908" y="585107"/>
                  </a:lnTo>
                  <a:lnTo>
                    <a:pt x="3194958" y="517071"/>
                  </a:lnTo>
                  <a:lnTo>
                    <a:pt x="3219450" y="489857"/>
                  </a:lnTo>
                  <a:lnTo>
                    <a:pt x="3254829" y="446314"/>
                  </a:lnTo>
                  <a:lnTo>
                    <a:pt x="3279322" y="400050"/>
                  </a:lnTo>
                  <a:lnTo>
                    <a:pt x="3284765" y="364671"/>
                  </a:lnTo>
                  <a:lnTo>
                    <a:pt x="3282043" y="334735"/>
                  </a:lnTo>
                  <a:lnTo>
                    <a:pt x="3273879" y="304800"/>
                  </a:lnTo>
                  <a:lnTo>
                    <a:pt x="3246665" y="269421"/>
                  </a:lnTo>
                  <a:lnTo>
                    <a:pt x="3175908" y="198664"/>
                  </a:lnTo>
                  <a:lnTo>
                    <a:pt x="3058886" y="100693"/>
                  </a:lnTo>
                  <a:lnTo>
                    <a:pt x="2963636" y="24493"/>
                  </a:lnTo>
                  <a:lnTo>
                    <a:pt x="2930979" y="0"/>
                  </a:lnTo>
                  <a:lnTo>
                    <a:pt x="2892879" y="10885"/>
                  </a:lnTo>
                  <a:lnTo>
                    <a:pt x="2729593" y="46264"/>
                  </a:lnTo>
                  <a:lnTo>
                    <a:pt x="2650672" y="51707"/>
                  </a:lnTo>
                  <a:lnTo>
                    <a:pt x="2476500" y="62593"/>
                  </a:lnTo>
                  <a:lnTo>
                    <a:pt x="2272393" y="68035"/>
                  </a:lnTo>
                  <a:lnTo>
                    <a:pt x="2090058" y="68035"/>
                  </a:lnTo>
                  <a:lnTo>
                    <a:pt x="1839686" y="95250"/>
                  </a:lnTo>
                  <a:lnTo>
                    <a:pt x="1662793" y="106135"/>
                  </a:lnTo>
                  <a:lnTo>
                    <a:pt x="1466850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6">
              <a:extLst>
                <a:ext uri="{FF2B5EF4-FFF2-40B4-BE49-F238E27FC236}">
                  <a16:creationId xmlns:a16="http://schemas.microsoft.com/office/drawing/2014/main" id="{92C74A4E-BF35-4909-87FF-1CC77E46CBB8}"/>
                </a:ext>
              </a:extLst>
            </p:cNvPr>
            <p:cNvSpPr/>
            <p:nvPr/>
          </p:nvSpPr>
          <p:spPr>
            <a:xfrm>
              <a:off x="4130675" y="1814513"/>
              <a:ext cx="527050" cy="2563812"/>
            </a:xfrm>
            <a:custGeom>
              <a:avLst/>
              <a:gdLst>
                <a:gd name="connsiteX0" fmla="*/ 455500 w 526884"/>
                <a:gd name="connsiteY0" fmla="*/ 1016378 h 2563039"/>
                <a:gd name="connsiteX1" fmla="*/ 455500 w 526884"/>
                <a:gd name="connsiteY1" fmla="*/ 819221 h 2563039"/>
                <a:gd name="connsiteX2" fmla="*/ 458899 w 526884"/>
                <a:gd name="connsiteY2" fmla="*/ 666254 h 2563039"/>
                <a:gd name="connsiteX3" fmla="*/ 472496 w 526884"/>
                <a:gd name="connsiteY3" fmla="*/ 462299 h 2563039"/>
                <a:gd name="connsiteX4" fmla="*/ 479295 w 526884"/>
                <a:gd name="connsiteY4" fmla="*/ 312732 h 2563039"/>
                <a:gd name="connsiteX5" fmla="*/ 482694 w 526884"/>
                <a:gd name="connsiteY5" fmla="*/ 295735 h 2563039"/>
                <a:gd name="connsiteX6" fmla="*/ 492892 w 526884"/>
                <a:gd name="connsiteY6" fmla="*/ 285538 h 2563039"/>
                <a:gd name="connsiteX7" fmla="*/ 520086 w 526884"/>
                <a:gd name="connsiteY7" fmla="*/ 254944 h 2563039"/>
                <a:gd name="connsiteX8" fmla="*/ 526884 w 526884"/>
                <a:gd name="connsiteY8" fmla="*/ 231149 h 2563039"/>
                <a:gd name="connsiteX9" fmla="*/ 523485 w 526884"/>
                <a:gd name="connsiteY9" fmla="*/ 210754 h 2563039"/>
                <a:gd name="connsiteX10" fmla="*/ 506489 w 526884"/>
                <a:gd name="connsiteY10" fmla="*/ 180161 h 2563039"/>
                <a:gd name="connsiteX11" fmla="*/ 472496 w 526884"/>
                <a:gd name="connsiteY11" fmla="*/ 139369 h 2563039"/>
                <a:gd name="connsiteX12" fmla="*/ 414709 w 526884"/>
                <a:gd name="connsiteY12" fmla="*/ 98578 h 2563039"/>
                <a:gd name="connsiteX13" fmla="*/ 346724 w 526884"/>
                <a:gd name="connsiteY13" fmla="*/ 64586 h 2563039"/>
                <a:gd name="connsiteX14" fmla="*/ 251545 w 526884"/>
                <a:gd name="connsiteY14" fmla="*/ 27194 h 2563039"/>
                <a:gd name="connsiteX15" fmla="*/ 183560 w 526884"/>
                <a:gd name="connsiteY15" fmla="*/ 10198 h 2563039"/>
                <a:gd name="connsiteX16" fmla="*/ 108776 w 526884"/>
                <a:gd name="connsiteY16" fmla="*/ 0 h 2563039"/>
                <a:gd name="connsiteX17" fmla="*/ 44190 w 526884"/>
                <a:gd name="connsiteY17" fmla="*/ 10198 h 2563039"/>
                <a:gd name="connsiteX18" fmla="*/ 6798 w 526884"/>
                <a:gd name="connsiteY18" fmla="*/ 27194 h 2563039"/>
                <a:gd name="connsiteX19" fmla="*/ 0 w 526884"/>
                <a:gd name="connsiteY19" fmla="*/ 40791 h 2563039"/>
                <a:gd name="connsiteX20" fmla="*/ 0 w 526884"/>
                <a:gd name="connsiteY20" fmla="*/ 54388 h 2563039"/>
                <a:gd name="connsiteX21" fmla="*/ 10197 w 526884"/>
                <a:gd name="connsiteY21" fmla="*/ 74784 h 2563039"/>
                <a:gd name="connsiteX22" fmla="*/ 37391 w 526884"/>
                <a:gd name="connsiteY22" fmla="*/ 91780 h 2563039"/>
                <a:gd name="connsiteX23" fmla="*/ 61186 w 526884"/>
                <a:gd name="connsiteY23" fmla="*/ 101978 h 2563039"/>
                <a:gd name="connsiteX24" fmla="*/ 88380 w 526884"/>
                <a:gd name="connsiteY24" fmla="*/ 115575 h 2563039"/>
                <a:gd name="connsiteX25" fmla="*/ 139369 w 526884"/>
                <a:gd name="connsiteY25" fmla="*/ 159765 h 2563039"/>
                <a:gd name="connsiteX26" fmla="*/ 176761 w 526884"/>
                <a:gd name="connsiteY26" fmla="*/ 203955 h 2563039"/>
                <a:gd name="connsiteX27" fmla="*/ 190358 w 526884"/>
                <a:gd name="connsiteY27" fmla="*/ 234549 h 2563039"/>
                <a:gd name="connsiteX28" fmla="*/ 200556 w 526884"/>
                <a:gd name="connsiteY28" fmla="*/ 295735 h 2563039"/>
                <a:gd name="connsiteX29" fmla="*/ 207354 w 526884"/>
                <a:gd name="connsiteY29" fmla="*/ 428306 h 2563039"/>
                <a:gd name="connsiteX30" fmla="*/ 210754 w 526884"/>
                <a:gd name="connsiteY30" fmla="*/ 581273 h 2563039"/>
                <a:gd name="connsiteX31" fmla="*/ 210754 w 526884"/>
                <a:gd name="connsiteY31" fmla="*/ 758034 h 2563039"/>
                <a:gd name="connsiteX32" fmla="*/ 210754 w 526884"/>
                <a:gd name="connsiteY32" fmla="*/ 843016 h 2563039"/>
                <a:gd name="connsiteX33" fmla="*/ 220951 w 526884"/>
                <a:gd name="connsiteY33" fmla="*/ 999381 h 2563039"/>
                <a:gd name="connsiteX34" fmla="*/ 231149 w 526884"/>
                <a:gd name="connsiteY34" fmla="*/ 1254326 h 2563039"/>
                <a:gd name="connsiteX35" fmla="*/ 234548 w 526884"/>
                <a:gd name="connsiteY35" fmla="*/ 1509270 h 2563039"/>
                <a:gd name="connsiteX36" fmla="*/ 234548 w 526884"/>
                <a:gd name="connsiteY36" fmla="*/ 1645240 h 2563039"/>
                <a:gd name="connsiteX37" fmla="*/ 237948 w 526884"/>
                <a:gd name="connsiteY37" fmla="*/ 1862793 h 2563039"/>
                <a:gd name="connsiteX38" fmla="*/ 248145 w 526884"/>
                <a:gd name="connsiteY38" fmla="*/ 2097341 h 2563039"/>
                <a:gd name="connsiteX39" fmla="*/ 254944 w 526884"/>
                <a:gd name="connsiteY39" fmla="*/ 2280901 h 2563039"/>
                <a:gd name="connsiteX40" fmla="*/ 258343 w 526884"/>
                <a:gd name="connsiteY40" fmla="*/ 2563039 h 2563039"/>
                <a:gd name="connsiteX41" fmla="*/ 455500 w 526884"/>
                <a:gd name="connsiteY41" fmla="*/ 2546043 h 2563039"/>
                <a:gd name="connsiteX42" fmla="*/ 458899 w 526884"/>
                <a:gd name="connsiteY42" fmla="*/ 2189121 h 2563039"/>
                <a:gd name="connsiteX43" fmla="*/ 455500 w 526884"/>
                <a:gd name="connsiteY43" fmla="*/ 1720024 h 2563039"/>
                <a:gd name="connsiteX44" fmla="*/ 455500 w 526884"/>
                <a:gd name="connsiteY44" fmla="*/ 1016378 h 25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884" h="2563039">
                  <a:moveTo>
                    <a:pt x="455500" y="1016378"/>
                  </a:moveTo>
                  <a:lnTo>
                    <a:pt x="455500" y="819221"/>
                  </a:lnTo>
                  <a:lnTo>
                    <a:pt x="458899" y="666254"/>
                  </a:lnTo>
                  <a:lnTo>
                    <a:pt x="472496" y="462299"/>
                  </a:lnTo>
                  <a:lnTo>
                    <a:pt x="479295" y="312732"/>
                  </a:lnTo>
                  <a:lnTo>
                    <a:pt x="482694" y="295735"/>
                  </a:lnTo>
                  <a:lnTo>
                    <a:pt x="492892" y="285538"/>
                  </a:lnTo>
                  <a:lnTo>
                    <a:pt x="520086" y="254944"/>
                  </a:lnTo>
                  <a:lnTo>
                    <a:pt x="526884" y="231149"/>
                  </a:lnTo>
                  <a:lnTo>
                    <a:pt x="523485" y="210754"/>
                  </a:lnTo>
                  <a:lnTo>
                    <a:pt x="506489" y="180161"/>
                  </a:lnTo>
                  <a:lnTo>
                    <a:pt x="472496" y="139369"/>
                  </a:lnTo>
                  <a:lnTo>
                    <a:pt x="414709" y="98578"/>
                  </a:lnTo>
                  <a:lnTo>
                    <a:pt x="346724" y="64586"/>
                  </a:lnTo>
                  <a:lnTo>
                    <a:pt x="251545" y="27194"/>
                  </a:lnTo>
                  <a:lnTo>
                    <a:pt x="183560" y="10198"/>
                  </a:lnTo>
                  <a:lnTo>
                    <a:pt x="108776" y="0"/>
                  </a:lnTo>
                  <a:lnTo>
                    <a:pt x="44190" y="10198"/>
                  </a:lnTo>
                  <a:lnTo>
                    <a:pt x="6798" y="27194"/>
                  </a:lnTo>
                  <a:lnTo>
                    <a:pt x="0" y="40791"/>
                  </a:lnTo>
                  <a:lnTo>
                    <a:pt x="0" y="54388"/>
                  </a:lnTo>
                  <a:lnTo>
                    <a:pt x="10197" y="74784"/>
                  </a:lnTo>
                  <a:lnTo>
                    <a:pt x="37391" y="91780"/>
                  </a:lnTo>
                  <a:lnTo>
                    <a:pt x="61186" y="101978"/>
                  </a:lnTo>
                  <a:lnTo>
                    <a:pt x="88380" y="115575"/>
                  </a:lnTo>
                  <a:lnTo>
                    <a:pt x="139369" y="159765"/>
                  </a:lnTo>
                  <a:lnTo>
                    <a:pt x="176761" y="203955"/>
                  </a:lnTo>
                  <a:lnTo>
                    <a:pt x="190358" y="234549"/>
                  </a:lnTo>
                  <a:lnTo>
                    <a:pt x="200556" y="295735"/>
                  </a:lnTo>
                  <a:lnTo>
                    <a:pt x="207354" y="428306"/>
                  </a:lnTo>
                  <a:cubicBezTo>
                    <a:pt x="208487" y="479295"/>
                    <a:pt x="209621" y="530284"/>
                    <a:pt x="210754" y="581273"/>
                  </a:cubicBezTo>
                  <a:lnTo>
                    <a:pt x="210754" y="758034"/>
                  </a:lnTo>
                  <a:lnTo>
                    <a:pt x="210754" y="843016"/>
                  </a:lnTo>
                  <a:lnTo>
                    <a:pt x="220951" y="999381"/>
                  </a:lnTo>
                  <a:lnTo>
                    <a:pt x="231149" y="1254326"/>
                  </a:lnTo>
                  <a:lnTo>
                    <a:pt x="234548" y="1509270"/>
                  </a:lnTo>
                  <a:lnTo>
                    <a:pt x="234548" y="1645240"/>
                  </a:lnTo>
                  <a:cubicBezTo>
                    <a:pt x="235681" y="1717758"/>
                    <a:pt x="236815" y="1790275"/>
                    <a:pt x="237948" y="1862793"/>
                  </a:cubicBezTo>
                  <a:lnTo>
                    <a:pt x="248145" y="2097341"/>
                  </a:lnTo>
                  <a:lnTo>
                    <a:pt x="254944" y="2280901"/>
                  </a:lnTo>
                  <a:lnTo>
                    <a:pt x="258343" y="2563039"/>
                  </a:lnTo>
                  <a:lnTo>
                    <a:pt x="455500" y="2546043"/>
                  </a:lnTo>
                  <a:lnTo>
                    <a:pt x="458899" y="2189121"/>
                  </a:lnTo>
                  <a:lnTo>
                    <a:pt x="455500" y="1720024"/>
                  </a:lnTo>
                  <a:lnTo>
                    <a:pt x="455500" y="10163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7">
              <a:extLst>
                <a:ext uri="{FF2B5EF4-FFF2-40B4-BE49-F238E27FC236}">
                  <a16:creationId xmlns:a16="http://schemas.microsoft.com/office/drawing/2014/main" id="{3BA2C62D-A6AD-4366-AECA-4503A9C029E4}"/>
                </a:ext>
              </a:extLst>
            </p:cNvPr>
            <p:cNvSpPr/>
            <p:nvPr/>
          </p:nvSpPr>
          <p:spPr>
            <a:xfrm>
              <a:off x="5157788" y="1571625"/>
              <a:ext cx="536575" cy="2732088"/>
            </a:xfrm>
            <a:custGeom>
              <a:avLst/>
              <a:gdLst>
                <a:gd name="connsiteX0" fmla="*/ 413069 w 536637"/>
                <a:gd name="connsiteY0" fmla="*/ 1327469 h 2732609"/>
                <a:gd name="connsiteX1" fmla="*/ 437783 w 536637"/>
                <a:gd name="connsiteY1" fmla="*/ 981480 h 2732609"/>
                <a:gd name="connsiteX2" fmla="*/ 434252 w 536637"/>
                <a:gd name="connsiteY2" fmla="*/ 829668 h 2732609"/>
                <a:gd name="connsiteX3" fmla="*/ 444844 w 536637"/>
                <a:gd name="connsiteY3" fmla="*/ 766119 h 2732609"/>
                <a:gd name="connsiteX4" fmla="*/ 469557 w 536637"/>
                <a:gd name="connsiteY4" fmla="*/ 617838 h 2732609"/>
                <a:gd name="connsiteX5" fmla="*/ 487210 w 536637"/>
                <a:gd name="connsiteY5" fmla="*/ 490740 h 2732609"/>
                <a:gd name="connsiteX6" fmla="*/ 501332 w 536637"/>
                <a:gd name="connsiteY6" fmla="*/ 342459 h 2732609"/>
                <a:gd name="connsiteX7" fmla="*/ 511923 w 536637"/>
                <a:gd name="connsiteY7" fmla="*/ 321276 h 2732609"/>
                <a:gd name="connsiteX8" fmla="*/ 526045 w 536637"/>
                <a:gd name="connsiteY8" fmla="*/ 293032 h 2732609"/>
                <a:gd name="connsiteX9" fmla="*/ 533106 w 536637"/>
                <a:gd name="connsiteY9" fmla="*/ 268319 h 2732609"/>
                <a:gd name="connsiteX10" fmla="*/ 536637 w 536637"/>
                <a:gd name="connsiteY10" fmla="*/ 247135 h 2732609"/>
                <a:gd name="connsiteX11" fmla="*/ 533106 w 536637"/>
                <a:gd name="connsiteY11" fmla="*/ 229483 h 2732609"/>
                <a:gd name="connsiteX12" fmla="*/ 518984 w 536637"/>
                <a:gd name="connsiteY12" fmla="*/ 197708 h 2732609"/>
                <a:gd name="connsiteX13" fmla="*/ 501332 w 536637"/>
                <a:gd name="connsiteY13" fmla="*/ 172995 h 2732609"/>
                <a:gd name="connsiteX14" fmla="*/ 476618 w 536637"/>
                <a:gd name="connsiteY14" fmla="*/ 155342 h 2732609"/>
                <a:gd name="connsiteX15" fmla="*/ 430722 w 536637"/>
                <a:gd name="connsiteY15" fmla="*/ 134159 h 2732609"/>
                <a:gd name="connsiteX16" fmla="*/ 406008 w 536637"/>
                <a:gd name="connsiteY16" fmla="*/ 109446 h 2732609"/>
                <a:gd name="connsiteX17" fmla="*/ 374234 w 536637"/>
                <a:gd name="connsiteY17" fmla="*/ 88263 h 2732609"/>
                <a:gd name="connsiteX18" fmla="*/ 310684 w 536637"/>
                <a:gd name="connsiteY18" fmla="*/ 56488 h 2732609"/>
                <a:gd name="connsiteX19" fmla="*/ 225952 w 536637"/>
                <a:gd name="connsiteY19" fmla="*/ 28244 h 2732609"/>
                <a:gd name="connsiteX20" fmla="*/ 144751 w 536637"/>
                <a:gd name="connsiteY20" fmla="*/ 10592 h 2732609"/>
                <a:gd name="connsiteX21" fmla="*/ 77671 w 536637"/>
                <a:gd name="connsiteY21" fmla="*/ 0 h 2732609"/>
                <a:gd name="connsiteX22" fmla="*/ 38836 w 536637"/>
                <a:gd name="connsiteY22" fmla="*/ 0 h 2732609"/>
                <a:gd name="connsiteX23" fmla="*/ 14122 w 536637"/>
                <a:gd name="connsiteY23" fmla="*/ 3531 h 2732609"/>
                <a:gd name="connsiteX24" fmla="*/ 0 w 536637"/>
                <a:gd name="connsiteY24" fmla="*/ 17653 h 2732609"/>
                <a:gd name="connsiteX25" fmla="*/ 0 w 536637"/>
                <a:gd name="connsiteY25" fmla="*/ 35305 h 2732609"/>
                <a:gd name="connsiteX26" fmla="*/ 7061 w 536637"/>
                <a:gd name="connsiteY26" fmla="*/ 63549 h 2732609"/>
                <a:gd name="connsiteX27" fmla="*/ 24714 w 536637"/>
                <a:gd name="connsiteY27" fmla="*/ 81202 h 2732609"/>
                <a:gd name="connsiteX28" fmla="*/ 52958 w 536637"/>
                <a:gd name="connsiteY28" fmla="*/ 95324 h 2732609"/>
                <a:gd name="connsiteX29" fmla="*/ 88263 w 536637"/>
                <a:gd name="connsiteY29" fmla="*/ 127098 h 2732609"/>
                <a:gd name="connsiteX30" fmla="*/ 120037 w 536637"/>
                <a:gd name="connsiteY30" fmla="*/ 158873 h 2732609"/>
                <a:gd name="connsiteX31" fmla="*/ 148281 w 536637"/>
                <a:gd name="connsiteY31" fmla="*/ 197708 h 2732609"/>
                <a:gd name="connsiteX32" fmla="*/ 172995 w 536637"/>
                <a:gd name="connsiteY32" fmla="*/ 240074 h 2732609"/>
                <a:gd name="connsiteX33" fmla="*/ 183586 w 536637"/>
                <a:gd name="connsiteY33" fmla="*/ 275380 h 2732609"/>
                <a:gd name="connsiteX34" fmla="*/ 187117 w 536637"/>
                <a:gd name="connsiteY34" fmla="*/ 338929 h 2732609"/>
                <a:gd name="connsiteX35" fmla="*/ 190647 w 536637"/>
                <a:gd name="connsiteY35" fmla="*/ 554289 h 2732609"/>
                <a:gd name="connsiteX36" fmla="*/ 190647 w 536637"/>
                <a:gd name="connsiteY36" fmla="*/ 857912 h 2732609"/>
                <a:gd name="connsiteX37" fmla="*/ 190647 w 536637"/>
                <a:gd name="connsiteY37" fmla="*/ 1207432 h 2732609"/>
                <a:gd name="connsiteX38" fmla="*/ 183586 w 536637"/>
                <a:gd name="connsiteY38" fmla="*/ 1468689 h 2732609"/>
                <a:gd name="connsiteX39" fmla="*/ 165934 w 536637"/>
                <a:gd name="connsiteY39" fmla="*/ 1761721 h 2732609"/>
                <a:gd name="connsiteX40" fmla="*/ 162403 w 536637"/>
                <a:gd name="connsiteY40" fmla="*/ 1973551 h 2732609"/>
                <a:gd name="connsiteX41" fmla="*/ 144751 w 536637"/>
                <a:gd name="connsiteY41" fmla="*/ 2305418 h 2732609"/>
                <a:gd name="connsiteX42" fmla="*/ 120037 w 536637"/>
                <a:gd name="connsiteY42" fmla="*/ 2732609 h 2732609"/>
                <a:gd name="connsiteX43" fmla="*/ 321276 w 536637"/>
                <a:gd name="connsiteY43" fmla="*/ 2718487 h 2732609"/>
                <a:gd name="connsiteX44" fmla="*/ 338929 w 536637"/>
                <a:gd name="connsiteY44" fmla="*/ 2393681 h 2732609"/>
                <a:gd name="connsiteX45" fmla="*/ 356581 w 536637"/>
                <a:gd name="connsiteY45" fmla="*/ 2150076 h 2732609"/>
                <a:gd name="connsiteX46" fmla="*/ 370703 w 536637"/>
                <a:gd name="connsiteY46" fmla="*/ 1885288 h 2732609"/>
                <a:gd name="connsiteX47" fmla="*/ 391886 w 536637"/>
                <a:gd name="connsiteY47" fmla="*/ 1737007 h 2732609"/>
                <a:gd name="connsiteX48" fmla="*/ 413069 w 536637"/>
                <a:gd name="connsiteY48" fmla="*/ 1327469 h 27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6637" h="2732609">
                  <a:moveTo>
                    <a:pt x="413069" y="1327469"/>
                  </a:moveTo>
                  <a:lnTo>
                    <a:pt x="437783" y="981480"/>
                  </a:lnTo>
                  <a:lnTo>
                    <a:pt x="434252" y="829668"/>
                  </a:lnTo>
                  <a:lnTo>
                    <a:pt x="444844" y="766119"/>
                  </a:lnTo>
                  <a:lnTo>
                    <a:pt x="469557" y="617838"/>
                  </a:lnTo>
                  <a:lnTo>
                    <a:pt x="487210" y="490740"/>
                  </a:lnTo>
                  <a:lnTo>
                    <a:pt x="501332" y="342459"/>
                  </a:lnTo>
                  <a:lnTo>
                    <a:pt x="511923" y="321276"/>
                  </a:lnTo>
                  <a:lnTo>
                    <a:pt x="526045" y="293032"/>
                  </a:lnTo>
                  <a:lnTo>
                    <a:pt x="533106" y="268319"/>
                  </a:lnTo>
                  <a:lnTo>
                    <a:pt x="536637" y="247135"/>
                  </a:lnTo>
                  <a:lnTo>
                    <a:pt x="533106" y="229483"/>
                  </a:lnTo>
                  <a:lnTo>
                    <a:pt x="518984" y="197708"/>
                  </a:lnTo>
                  <a:lnTo>
                    <a:pt x="501332" y="172995"/>
                  </a:lnTo>
                  <a:lnTo>
                    <a:pt x="476618" y="155342"/>
                  </a:lnTo>
                  <a:lnTo>
                    <a:pt x="430722" y="134159"/>
                  </a:lnTo>
                  <a:lnTo>
                    <a:pt x="406008" y="109446"/>
                  </a:lnTo>
                  <a:lnTo>
                    <a:pt x="374234" y="88263"/>
                  </a:lnTo>
                  <a:lnTo>
                    <a:pt x="310684" y="56488"/>
                  </a:lnTo>
                  <a:lnTo>
                    <a:pt x="225952" y="28244"/>
                  </a:lnTo>
                  <a:lnTo>
                    <a:pt x="144751" y="10592"/>
                  </a:lnTo>
                  <a:lnTo>
                    <a:pt x="77671" y="0"/>
                  </a:lnTo>
                  <a:lnTo>
                    <a:pt x="38836" y="0"/>
                  </a:lnTo>
                  <a:lnTo>
                    <a:pt x="14122" y="3531"/>
                  </a:lnTo>
                  <a:lnTo>
                    <a:pt x="0" y="17653"/>
                  </a:lnTo>
                  <a:lnTo>
                    <a:pt x="0" y="35305"/>
                  </a:lnTo>
                  <a:lnTo>
                    <a:pt x="7061" y="63549"/>
                  </a:lnTo>
                  <a:lnTo>
                    <a:pt x="24714" y="81202"/>
                  </a:lnTo>
                  <a:lnTo>
                    <a:pt x="52958" y="95324"/>
                  </a:lnTo>
                  <a:lnTo>
                    <a:pt x="88263" y="127098"/>
                  </a:lnTo>
                  <a:lnTo>
                    <a:pt x="120037" y="158873"/>
                  </a:lnTo>
                  <a:lnTo>
                    <a:pt x="148281" y="197708"/>
                  </a:lnTo>
                  <a:lnTo>
                    <a:pt x="172995" y="240074"/>
                  </a:lnTo>
                  <a:lnTo>
                    <a:pt x="183586" y="275380"/>
                  </a:lnTo>
                  <a:lnTo>
                    <a:pt x="187117" y="338929"/>
                  </a:lnTo>
                  <a:cubicBezTo>
                    <a:pt x="188294" y="410716"/>
                    <a:pt x="189470" y="482502"/>
                    <a:pt x="190647" y="554289"/>
                  </a:cubicBezTo>
                  <a:lnTo>
                    <a:pt x="190647" y="857912"/>
                  </a:lnTo>
                  <a:lnTo>
                    <a:pt x="190647" y="1207432"/>
                  </a:lnTo>
                  <a:lnTo>
                    <a:pt x="183586" y="1468689"/>
                  </a:lnTo>
                  <a:lnTo>
                    <a:pt x="165934" y="1761721"/>
                  </a:lnTo>
                  <a:lnTo>
                    <a:pt x="162403" y="1973551"/>
                  </a:lnTo>
                  <a:lnTo>
                    <a:pt x="144751" y="2305418"/>
                  </a:lnTo>
                  <a:lnTo>
                    <a:pt x="120037" y="2732609"/>
                  </a:lnTo>
                  <a:lnTo>
                    <a:pt x="321276" y="2718487"/>
                  </a:lnTo>
                  <a:lnTo>
                    <a:pt x="338929" y="2393681"/>
                  </a:lnTo>
                  <a:lnTo>
                    <a:pt x="356581" y="2150076"/>
                  </a:lnTo>
                  <a:lnTo>
                    <a:pt x="370703" y="1885288"/>
                  </a:lnTo>
                  <a:lnTo>
                    <a:pt x="391886" y="1737007"/>
                  </a:lnTo>
                  <a:lnTo>
                    <a:pt x="413069" y="1327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2">
              <a:extLst>
                <a:ext uri="{FF2B5EF4-FFF2-40B4-BE49-F238E27FC236}">
                  <a16:creationId xmlns:a16="http://schemas.microsoft.com/office/drawing/2014/main" id="{74D480C3-13E7-44EC-BF33-66B8E298AA08}"/>
                </a:ext>
              </a:extLst>
            </p:cNvPr>
            <p:cNvSpPr/>
            <p:nvPr/>
          </p:nvSpPr>
          <p:spPr>
            <a:xfrm>
              <a:off x="3590925" y="3284538"/>
              <a:ext cx="2789238" cy="396875"/>
            </a:xfrm>
            <a:custGeom>
              <a:avLst/>
              <a:gdLst>
                <a:gd name="connsiteX0" fmla="*/ 419100 w 2788444"/>
                <a:gd name="connsiteY0" fmla="*/ 173831 h 397669"/>
                <a:gd name="connsiteX1" fmla="*/ 540544 w 2788444"/>
                <a:gd name="connsiteY1" fmla="*/ 154781 h 397669"/>
                <a:gd name="connsiteX2" fmla="*/ 731044 w 2788444"/>
                <a:gd name="connsiteY2" fmla="*/ 128587 h 397669"/>
                <a:gd name="connsiteX3" fmla="*/ 807244 w 2788444"/>
                <a:gd name="connsiteY3" fmla="*/ 119062 h 397669"/>
                <a:gd name="connsiteX4" fmla="*/ 1016794 w 2788444"/>
                <a:gd name="connsiteY4" fmla="*/ 100012 h 397669"/>
                <a:gd name="connsiteX5" fmla="*/ 1190625 w 2788444"/>
                <a:gd name="connsiteY5" fmla="*/ 78581 h 397669"/>
                <a:gd name="connsiteX6" fmla="*/ 1476375 w 2788444"/>
                <a:gd name="connsiteY6" fmla="*/ 52387 h 397669"/>
                <a:gd name="connsiteX7" fmla="*/ 1685925 w 2788444"/>
                <a:gd name="connsiteY7" fmla="*/ 35719 h 397669"/>
                <a:gd name="connsiteX8" fmla="*/ 1766888 w 2788444"/>
                <a:gd name="connsiteY8" fmla="*/ 28575 h 397669"/>
                <a:gd name="connsiteX9" fmla="*/ 1933575 w 2788444"/>
                <a:gd name="connsiteY9" fmla="*/ 11906 h 397669"/>
                <a:gd name="connsiteX10" fmla="*/ 2119313 w 2788444"/>
                <a:gd name="connsiteY10" fmla="*/ 4762 h 397669"/>
                <a:gd name="connsiteX11" fmla="*/ 2357438 w 2788444"/>
                <a:gd name="connsiteY11" fmla="*/ 0 h 397669"/>
                <a:gd name="connsiteX12" fmla="*/ 2505075 w 2788444"/>
                <a:gd name="connsiteY12" fmla="*/ 0 h 397669"/>
                <a:gd name="connsiteX13" fmla="*/ 2662238 w 2788444"/>
                <a:gd name="connsiteY13" fmla="*/ 7144 h 397669"/>
                <a:gd name="connsiteX14" fmla="*/ 2788444 w 2788444"/>
                <a:gd name="connsiteY14" fmla="*/ 14287 h 397669"/>
                <a:gd name="connsiteX15" fmla="*/ 2757488 w 2788444"/>
                <a:gd name="connsiteY15" fmla="*/ 192881 h 397669"/>
                <a:gd name="connsiteX16" fmla="*/ 2655094 w 2788444"/>
                <a:gd name="connsiteY16" fmla="*/ 183356 h 397669"/>
                <a:gd name="connsiteX17" fmla="*/ 2540794 w 2788444"/>
                <a:gd name="connsiteY17" fmla="*/ 178594 h 397669"/>
                <a:gd name="connsiteX18" fmla="*/ 2402681 w 2788444"/>
                <a:gd name="connsiteY18" fmla="*/ 178594 h 397669"/>
                <a:gd name="connsiteX19" fmla="*/ 2235994 w 2788444"/>
                <a:gd name="connsiteY19" fmla="*/ 180975 h 397669"/>
                <a:gd name="connsiteX20" fmla="*/ 2062163 w 2788444"/>
                <a:gd name="connsiteY20" fmla="*/ 185737 h 397669"/>
                <a:gd name="connsiteX21" fmla="*/ 1900238 w 2788444"/>
                <a:gd name="connsiteY21" fmla="*/ 192881 h 397669"/>
                <a:gd name="connsiteX22" fmla="*/ 1750219 w 2788444"/>
                <a:gd name="connsiteY22" fmla="*/ 192881 h 397669"/>
                <a:gd name="connsiteX23" fmla="*/ 1619250 w 2788444"/>
                <a:gd name="connsiteY23" fmla="*/ 197644 h 397669"/>
                <a:gd name="connsiteX24" fmla="*/ 1421606 w 2788444"/>
                <a:gd name="connsiteY24" fmla="*/ 214312 h 397669"/>
                <a:gd name="connsiteX25" fmla="*/ 1231106 w 2788444"/>
                <a:gd name="connsiteY25" fmla="*/ 233362 h 397669"/>
                <a:gd name="connsiteX26" fmla="*/ 997744 w 2788444"/>
                <a:gd name="connsiteY26" fmla="*/ 259556 h 397669"/>
                <a:gd name="connsiteX27" fmla="*/ 766763 w 2788444"/>
                <a:gd name="connsiteY27" fmla="*/ 280987 h 397669"/>
                <a:gd name="connsiteX28" fmla="*/ 588169 w 2788444"/>
                <a:gd name="connsiteY28" fmla="*/ 304800 h 397669"/>
                <a:gd name="connsiteX29" fmla="*/ 414338 w 2788444"/>
                <a:gd name="connsiteY29" fmla="*/ 330994 h 397669"/>
                <a:gd name="connsiteX30" fmla="*/ 195263 w 2788444"/>
                <a:gd name="connsiteY30" fmla="*/ 366712 h 397669"/>
                <a:gd name="connsiteX31" fmla="*/ 19050 w 2788444"/>
                <a:gd name="connsiteY31" fmla="*/ 397669 h 397669"/>
                <a:gd name="connsiteX32" fmla="*/ 0 w 2788444"/>
                <a:gd name="connsiteY32" fmla="*/ 240506 h 397669"/>
                <a:gd name="connsiteX33" fmla="*/ 221456 w 2788444"/>
                <a:gd name="connsiteY33" fmla="*/ 204787 h 397669"/>
                <a:gd name="connsiteX34" fmla="*/ 419100 w 2788444"/>
                <a:gd name="connsiteY34" fmla="*/ 173831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8444" h="397669">
                  <a:moveTo>
                    <a:pt x="419100" y="173831"/>
                  </a:moveTo>
                  <a:lnTo>
                    <a:pt x="540544" y="154781"/>
                  </a:lnTo>
                  <a:lnTo>
                    <a:pt x="731044" y="128587"/>
                  </a:lnTo>
                  <a:lnTo>
                    <a:pt x="807244" y="119062"/>
                  </a:lnTo>
                  <a:lnTo>
                    <a:pt x="1016794" y="100012"/>
                  </a:lnTo>
                  <a:lnTo>
                    <a:pt x="1190625" y="78581"/>
                  </a:lnTo>
                  <a:lnTo>
                    <a:pt x="1476375" y="52387"/>
                  </a:lnTo>
                  <a:lnTo>
                    <a:pt x="1685925" y="35719"/>
                  </a:lnTo>
                  <a:lnTo>
                    <a:pt x="1766888" y="28575"/>
                  </a:lnTo>
                  <a:lnTo>
                    <a:pt x="1933575" y="11906"/>
                  </a:lnTo>
                  <a:lnTo>
                    <a:pt x="2119313" y="4762"/>
                  </a:lnTo>
                  <a:lnTo>
                    <a:pt x="2357438" y="0"/>
                  </a:lnTo>
                  <a:lnTo>
                    <a:pt x="2505075" y="0"/>
                  </a:lnTo>
                  <a:lnTo>
                    <a:pt x="2662238" y="7144"/>
                  </a:lnTo>
                  <a:lnTo>
                    <a:pt x="2788444" y="14287"/>
                  </a:lnTo>
                  <a:lnTo>
                    <a:pt x="2757488" y="192881"/>
                  </a:lnTo>
                  <a:lnTo>
                    <a:pt x="2655094" y="183356"/>
                  </a:lnTo>
                  <a:lnTo>
                    <a:pt x="2540794" y="178594"/>
                  </a:lnTo>
                  <a:lnTo>
                    <a:pt x="2402681" y="178594"/>
                  </a:lnTo>
                  <a:lnTo>
                    <a:pt x="2235994" y="180975"/>
                  </a:lnTo>
                  <a:lnTo>
                    <a:pt x="2062163" y="185737"/>
                  </a:lnTo>
                  <a:lnTo>
                    <a:pt x="1900238" y="192881"/>
                  </a:lnTo>
                  <a:lnTo>
                    <a:pt x="1750219" y="192881"/>
                  </a:lnTo>
                  <a:lnTo>
                    <a:pt x="1619250" y="197644"/>
                  </a:lnTo>
                  <a:lnTo>
                    <a:pt x="1421606" y="214312"/>
                  </a:lnTo>
                  <a:lnTo>
                    <a:pt x="1231106" y="233362"/>
                  </a:lnTo>
                  <a:lnTo>
                    <a:pt x="997744" y="259556"/>
                  </a:lnTo>
                  <a:lnTo>
                    <a:pt x="766763" y="280987"/>
                  </a:lnTo>
                  <a:lnTo>
                    <a:pt x="588169" y="304800"/>
                  </a:lnTo>
                  <a:lnTo>
                    <a:pt x="414338" y="330994"/>
                  </a:lnTo>
                  <a:lnTo>
                    <a:pt x="195263" y="366712"/>
                  </a:lnTo>
                  <a:lnTo>
                    <a:pt x="19050" y="397669"/>
                  </a:lnTo>
                  <a:lnTo>
                    <a:pt x="0" y="240506"/>
                  </a:lnTo>
                  <a:lnTo>
                    <a:pt x="221456" y="204787"/>
                  </a:lnTo>
                  <a:lnTo>
                    <a:pt x="41910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3">
              <a:extLst>
                <a:ext uri="{FF2B5EF4-FFF2-40B4-BE49-F238E27FC236}">
                  <a16:creationId xmlns:a16="http://schemas.microsoft.com/office/drawing/2014/main" id="{1AAB8CA6-9587-4730-9FB8-59C92F9A331E}"/>
                </a:ext>
              </a:extLst>
            </p:cNvPr>
            <p:cNvSpPr/>
            <p:nvPr/>
          </p:nvSpPr>
          <p:spPr>
            <a:xfrm>
              <a:off x="2632075" y="4148138"/>
              <a:ext cx="4635500" cy="658812"/>
            </a:xfrm>
            <a:custGeom>
              <a:avLst/>
              <a:gdLst>
                <a:gd name="connsiteX0" fmla="*/ 2077844 w 4635190"/>
                <a:gd name="connsiteY0" fmla="*/ 144966 h 657922"/>
                <a:gd name="connsiteX1" fmla="*/ 2360341 w 4635190"/>
                <a:gd name="connsiteY1" fmla="*/ 126380 h 657922"/>
                <a:gd name="connsiteX2" fmla="*/ 2687444 w 4635190"/>
                <a:gd name="connsiteY2" fmla="*/ 104078 h 657922"/>
                <a:gd name="connsiteX3" fmla="*/ 2850995 w 4635190"/>
                <a:gd name="connsiteY3" fmla="*/ 85492 h 657922"/>
                <a:gd name="connsiteX4" fmla="*/ 3111190 w 4635190"/>
                <a:gd name="connsiteY4" fmla="*/ 70624 h 657922"/>
                <a:gd name="connsiteX5" fmla="*/ 3438292 w 4635190"/>
                <a:gd name="connsiteY5" fmla="*/ 63190 h 657922"/>
                <a:gd name="connsiteX6" fmla="*/ 3601844 w 4635190"/>
                <a:gd name="connsiteY6" fmla="*/ 63190 h 657922"/>
                <a:gd name="connsiteX7" fmla="*/ 3780263 w 4635190"/>
                <a:gd name="connsiteY7" fmla="*/ 63190 h 657922"/>
                <a:gd name="connsiteX8" fmla="*/ 3839736 w 4635190"/>
                <a:gd name="connsiteY8" fmla="*/ 70624 h 657922"/>
                <a:gd name="connsiteX9" fmla="*/ 3888058 w 4635190"/>
                <a:gd name="connsiteY9" fmla="*/ 70624 h 657922"/>
                <a:gd name="connsiteX10" fmla="*/ 3954966 w 4635190"/>
                <a:gd name="connsiteY10" fmla="*/ 59473 h 657922"/>
                <a:gd name="connsiteX11" fmla="*/ 4040458 w 4635190"/>
                <a:gd name="connsiteY11" fmla="*/ 37170 h 657922"/>
                <a:gd name="connsiteX12" fmla="*/ 4111083 w 4635190"/>
                <a:gd name="connsiteY12" fmla="*/ 11151 h 657922"/>
                <a:gd name="connsiteX13" fmla="*/ 4144536 w 4635190"/>
                <a:gd name="connsiteY13" fmla="*/ 0 h 657922"/>
                <a:gd name="connsiteX14" fmla="*/ 4159405 w 4635190"/>
                <a:gd name="connsiteY14" fmla="*/ 0 h 657922"/>
                <a:gd name="connsiteX15" fmla="*/ 4200292 w 4635190"/>
                <a:gd name="connsiteY15" fmla="*/ 11151 h 657922"/>
                <a:gd name="connsiteX16" fmla="*/ 4248614 w 4635190"/>
                <a:gd name="connsiteY16" fmla="*/ 22302 h 657922"/>
                <a:gd name="connsiteX17" fmla="*/ 4330390 w 4635190"/>
                <a:gd name="connsiteY17" fmla="*/ 48322 h 657922"/>
                <a:gd name="connsiteX18" fmla="*/ 4386146 w 4635190"/>
                <a:gd name="connsiteY18" fmla="*/ 66907 h 657922"/>
                <a:gd name="connsiteX19" fmla="*/ 4427034 w 4635190"/>
                <a:gd name="connsiteY19" fmla="*/ 85492 h 657922"/>
                <a:gd name="connsiteX20" fmla="*/ 4453053 w 4635190"/>
                <a:gd name="connsiteY20" fmla="*/ 96644 h 657922"/>
                <a:gd name="connsiteX21" fmla="*/ 4497658 w 4635190"/>
                <a:gd name="connsiteY21" fmla="*/ 122663 h 657922"/>
                <a:gd name="connsiteX22" fmla="*/ 4531112 w 4635190"/>
                <a:gd name="connsiteY22" fmla="*/ 144966 h 657922"/>
                <a:gd name="connsiteX23" fmla="*/ 4564566 w 4635190"/>
                <a:gd name="connsiteY23" fmla="*/ 170985 h 657922"/>
                <a:gd name="connsiteX24" fmla="*/ 4583151 w 4635190"/>
                <a:gd name="connsiteY24" fmla="*/ 185853 h 657922"/>
                <a:gd name="connsiteX25" fmla="*/ 4609171 w 4635190"/>
                <a:gd name="connsiteY25" fmla="*/ 215590 h 657922"/>
                <a:gd name="connsiteX26" fmla="*/ 4627756 w 4635190"/>
                <a:gd name="connsiteY26" fmla="*/ 237892 h 657922"/>
                <a:gd name="connsiteX27" fmla="*/ 4635190 w 4635190"/>
                <a:gd name="connsiteY27" fmla="*/ 260195 h 657922"/>
                <a:gd name="connsiteX28" fmla="*/ 4631473 w 4635190"/>
                <a:gd name="connsiteY28" fmla="*/ 275063 h 657922"/>
                <a:gd name="connsiteX29" fmla="*/ 4605453 w 4635190"/>
                <a:gd name="connsiteY29" fmla="*/ 297366 h 657922"/>
                <a:gd name="connsiteX30" fmla="*/ 4572000 w 4635190"/>
                <a:gd name="connsiteY30" fmla="*/ 308517 h 657922"/>
                <a:gd name="connsiteX31" fmla="*/ 4497658 w 4635190"/>
                <a:gd name="connsiteY31" fmla="*/ 315951 h 657922"/>
                <a:gd name="connsiteX32" fmla="*/ 4404732 w 4635190"/>
                <a:gd name="connsiteY32" fmla="*/ 315951 h 657922"/>
                <a:gd name="connsiteX33" fmla="*/ 4215161 w 4635190"/>
                <a:gd name="connsiteY33" fmla="*/ 297366 h 657922"/>
                <a:gd name="connsiteX34" fmla="*/ 3992136 w 4635190"/>
                <a:gd name="connsiteY34" fmla="*/ 275063 h 657922"/>
                <a:gd name="connsiteX35" fmla="*/ 3895492 w 4635190"/>
                <a:gd name="connsiteY35" fmla="*/ 267629 h 657922"/>
                <a:gd name="connsiteX36" fmla="*/ 3761678 w 4635190"/>
                <a:gd name="connsiteY36" fmla="*/ 267629 h 657922"/>
                <a:gd name="connsiteX37" fmla="*/ 3449444 w 4635190"/>
                <a:gd name="connsiteY37" fmla="*/ 267629 h 657922"/>
                <a:gd name="connsiteX38" fmla="*/ 3096322 w 4635190"/>
                <a:gd name="connsiteY38" fmla="*/ 267629 h 657922"/>
                <a:gd name="connsiteX39" fmla="*/ 2791522 w 4635190"/>
                <a:gd name="connsiteY39" fmla="*/ 275063 h 657922"/>
                <a:gd name="connsiteX40" fmla="*/ 2527610 w 4635190"/>
                <a:gd name="connsiteY40" fmla="*/ 289931 h 657922"/>
                <a:gd name="connsiteX41" fmla="*/ 2267414 w 4635190"/>
                <a:gd name="connsiteY41" fmla="*/ 308517 h 657922"/>
                <a:gd name="connsiteX42" fmla="*/ 1929161 w 4635190"/>
                <a:gd name="connsiteY42" fmla="*/ 341970 h 657922"/>
                <a:gd name="connsiteX43" fmla="*/ 1557453 w 4635190"/>
                <a:gd name="connsiteY43" fmla="*/ 386575 h 657922"/>
                <a:gd name="connsiteX44" fmla="*/ 1274956 w 4635190"/>
                <a:gd name="connsiteY44" fmla="*/ 431180 h 657922"/>
                <a:gd name="connsiteX45" fmla="*/ 1003610 w 4635190"/>
                <a:gd name="connsiteY45" fmla="*/ 483219 h 657922"/>
                <a:gd name="connsiteX46" fmla="*/ 721112 w 4635190"/>
                <a:gd name="connsiteY46" fmla="*/ 538975 h 657922"/>
                <a:gd name="connsiteX47" fmla="*/ 538975 w 4635190"/>
                <a:gd name="connsiteY47" fmla="*/ 579863 h 657922"/>
                <a:gd name="connsiteX48" fmla="*/ 483219 w 4635190"/>
                <a:gd name="connsiteY48" fmla="*/ 602166 h 657922"/>
                <a:gd name="connsiteX49" fmla="*/ 434897 w 4635190"/>
                <a:gd name="connsiteY49" fmla="*/ 631902 h 657922"/>
                <a:gd name="connsiteX50" fmla="*/ 401444 w 4635190"/>
                <a:gd name="connsiteY50" fmla="*/ 654205 h 657922"/>
                <a:gd name="connsiteX51" fmla="*/ 379141 w 4635190"/>
                <a:gd name="connsiteY51" fmla="*/ 657922 h 657922"/>
                <a:gd name="connsiteX52" fmla="*/ 349405 w 4635190"/>
                <a:gd name="connsiteY52" fmla="*/ 654205 h 657922"/>
                <a:gd name="connsiteX53" fmla="*/ 304800 w 4635190"/>
                <a:gd name="connsiteY53" fmla="*/ 628185 h 657922"/>
                <a:gd name="connsiteX54" fmla="*/ 256478 w 4635190"/>
                <a:gd name="connsiteY54" fmla="*/ 587297 h 657922"/>
                <a:gd name="connsiteX55" fmla="*/ 189571 w 4635190"/>
                <a:gd name="connsiteY55" fmla="*/ 516673 h 657922"/>
                <a:gd name="connsiteX56" fmla="*/ 115229 w 4635190"/>
                <a:gd name="connsiteY56" fmla="*/ 434897 h 657922"/>
                <a:gd name="connsiteX57" fmla="*/ 55756 w 4635190"/>
                <a:gd name="connsiteY57" fmla="*/ 364273 h 657922"/>
                <a:gd name="connsiteX58" fmla="*/ 22302 w 4635190"/>
                <a:gd name="connsiteY58" fmla="*/ 312234 h 657922"/>
                <a:gd name="connsiteX59" fmla="*/ 3717 w 4635190"/>
                <a:gd name="connsiteY59" fmla="*/ 260195 h 657922"/>
                <a:gd name="connsiteX60" fmla="*/ 0 w 4635190"/>
                <a:gd name="connsiteY60" fmla="*/ 234175 h 657922"/>
                <a:gd name="connsiteX61" fmla="*/ 3717 w 4635190"/>
                <a:gd name="connsiteY61" fmla="*/ 219307 h 657922"/>
                <a:gd name="connsiteX62" fmla="*/ 11151 w 4635190"/>
                <a:gd name="connsiteY62" fmla="*/ 211873 h 657922"/>
                <a:gd name="connsiteX63" fmla="*/ 18585 w 4635190"/>
                <a:gd name="connsiteY63" fmla="*/ 211873 h 657922"/>
                <a:gd name="connsiteX64" fmla="*/ 37171 w 4635190"/>
                <a:gd name="connsiteY64" fmla="*/ 223024 h 657922"/>
                <a:gd name="connsiteX65" fmla="*/ 52039 w 4635190"/>
                <a:gd name="connsiteY65" fmla="*/ 237892 h 657922"/>
                <a:gd name="connsiteX66" fmla="*/ 92927 w 4635190"/>
                <a:gd name="connsiteY66" fmla="*/ 271346 h 657922"/>
                <a:gd name="connsiteX67" fmla="*/ 122663 w 4635190"/>
                <a:gd name="connsiteY67" fmla="*/ 275063 h 657922"/>
                <a:gd name="connsiteX68" fmla="*/ 174702 w 4635190"/>
                <a:gd name="connsiteY68" fmla="*/ 289931 h 657922"/>
                <a:gd name="connsiteX69" fmla="*/ 252761 w 4635190"/>
                <a:gd name="connsiteY69" fmla="*/ 312234 h 657922"/>
                <a:gd name="connsiteX70" fmla="*/ 297366 w 4635190"/>
                <a:gd name="connsiteY70" fmla="*/ 323385 h 657922"/>
                <a:gd name="connsiteX71" fmla="*/ 334536 w 4635190"/>
                <a:gd name="connsiteY71" fmla="*/ 330819 h 657922"/>
                <a:gd name="connsiteX72" fmla="*/ 401444 w 4635190"/>
                <a:gd name="connsiteY72" fmla="*/ 334536 h 657922"/>
                <a:gd name="connsiteX73" fmla="*/ 542692 w 4635190"/>
                <a:gd name="connsiteY73" fmla="*/ 323385 h 657922"/>
                <a:gd name="connsiteX74" fmla="*/ 617034 w 4635190"/>
                <a:gd name="connsiteY74" fmla="*/ 312234 h 657922"/>
                <a:gd name="connsiteX75" fmla="*/ 843775 w 4635190"/>
                <a:gd name="connsiteY75" fmla="*/ 293648 h 657922"/>
                <a:gd name="connsiteX76" fmla="*/ 903249 w 4635190"/>
                <a:gd name="connsiteY76" fmla="*/ 289931 h 657922"/>
                <a:gd name="connsiteX77" fmla="*/ 1196897 w 4635190"/>
                <a:gd name="connsiteY77" fmla="*/ 252761 h 657922"/>
                <a:gd name="connsiteX78" fmla="*/ 1538868 w 4635190"/>
                <a:gd name="connsiteY78" fmla="*/ 208156 h 657922"/>
                <a:gd name="connsiteX79" fmla="*/ 1765610 w 4635190"/>
                <a:gd name="connsiteY79" fmla="*/ 174702 h 657922"/>
                <a:gd name="connsiteX80" fmla="*/ 1958897 w 4635190"/>
                <a:gd name="connsiteY80" fmla="*/ 152400 h 657922"/>
                <a:gd name="connsiteX81" fmla="*/ 2077844 w 4635190"/>
                <a:gd name="connsiteY81" fmla="*/ 144966 h 6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5190" h="657922">
                  <a:moveTo>
                    <a:pt x="2077844" y="144966"/>
                  </a:moveTo>
                  <a:lnTo>
                    <a:pt x="2360341" y="126380"/>
                  </a:lnTo>
                  <a:lnTo>
                    <a:pt x="2687444" y="104078"/>
                  </a:lnTo>
                  <a:lnTo>
                    <a:pt x="2850995" y="85492"/>
                  </a:lnTo>
                  <a:lnTo>
                    <a:pt x="3111190" y="70624"/>
                  </a:lnTo>
                  <a:lnTo>
                    <a:pt x="3438292" y="63190"/>
                  </a:lnTo>
                  <a:lnTo>
                    <a:pt x="3601844" y="63190"/>
                  </a:lnTo>
                  <a:lnTo>
                    <a:pt x="3780263" y="63190"/>
                  </a:lnTo>
                  <a:lnTo>
                    <a:pt x="3839736" y="70624"/>
                  </a:lnTo>
                  <a:lnTo>
                    <a:pt x="3888058" y="70624"/>
                  </a:lnTo>
                  <a:lnTo>
                    <a:pt x="3954966" y="59473"/>
                  </a:lnTo>
                  <a:lnTo>
                    <a:pt x="4040458" y="37170"/>
                  </a:lnTo>
                  <a:lnTo>
                    <a:pt x="4111083" y="11151"/>
                  </a:lnTo>
                  <a:lnTo>
                    <a:pt x="4144536" y="0"/>
                  </a:lnTo>
                  <a:lnTo>
                    <a:pt x="4159405" y="0"/>
                  </a:lnTo>
                  <a:lnTo>
                    <a:pt x="4200292" y="11151"/>
                  </a:lnTo>
                  <a:lnTo>
                    <a:pt x="4248614" y="22302"/>
                  </a:lnTo>
                  <a:lnTo>
                    <a:pt x="4330390" y="48322"/>
                  </a:lnTo>
                  <a:lnTo>
                    <a:pt x="4386146" y="66907"/>
                  </a:lnTo>
                  <a:lnTo>
                    <a:pt x="4427034" y="85492"/>
                  </a:lnTo>
                  <a:lnTo>
                    <a:pt x="4453053" y="96644"/>
                  </a:lnTo>
                  <a:lnTo>
                    <a:pt x="4497658" y="122663"/>
                  </a:lnTo>
                  <a:lnTo>
                    <a:pt x="4531112" y="144966"/>
                  </a:lnTo>
                  <a:lnTo>
                    <a:pt x="4564566" y="170985"/>
                  </a:lnTo>
                  <a:lnTo>
                    <a:pt x="4583151" y="185853"/>
                  </a:lnTo>
                  <a:lnTo>
                    <a:pt x="4609171" y="215590"/>
                  </a:lnTo>
                  <a:lnTo>
                    <a:pt x="4627756" y="237892"/>
                  </a:lnTo>
                  <a:lnTo>
                    <a:pt x="4635190" y="260195"/>
                  </a:lnTo>
                  <a:lnTo>
                    <a:pt x="4631473" y="275063"/>
                  </a:lnTo>
                  <a:lnTo>
                    <a:pt x="4605453" y="297366"/>
                  </a:lnTo>
                  <a:lnTo>
                    <a:pt x="4572000" y="308517"/>
                  </a:lnTo>
                  <a:lnTo>
                    <a:pt x="4497658" y="315951"/>
                  </a:lnTo>
                  <a:lnTo>
                    <a:pt x="4404732" y="315951"/>
                  </a:lnTo>
                  <a:lnTo>
                    <a:pt x="4215161" y="297366"/>
                  </a:lnTo>
                  <a:lnTo>
                    <a:pt x="3992136" y="275063"/>
                  </a:lnTo>
                  <a:lnTo>
                    <a:pt x="3895492" y="267629"/>
                  </a:lnTo>
                  <a:lnTo>
                    <a:pt x="3761678" y="267629"/>
                  </a:lnTo>
                  <a:lnTo>
                    <a:pt x="3449444" y="267629"/>
                  </a:lnTo>
                  <a:lnTo>
                    <a:pt x="3096322" y="267629"/>
                  </a:lnTo>
                  <a:lnTo>
                    <a:pt x="2791522" y="275063"/>
                  </a:lnTo>
                  <a:lnTo>
                    <a:pt x="2527610" y="289931"/>
                  </a:lnTo>
                  <a:lnTo>
                    <a:pt x="2267414" y="308517"/>
                  </a:lnTo>
                  <a:lnTo>
                    <a:pt x="1929161" y="341970"/>
                  </a:lnTo>
                  <a:lnTo>
                    <a:pt x="1557453" y="386575"/>
                  </a:lnTo>
                  <a:lnTo>
                    <a:pt x="1274956" y="431180"/>
                  </a:lnTo>
                  <a:lnTo>
                    <a:pt x="1003610" y="483219"/>
                  </a:lnTo>
                  <a:lnTo>
                    <a:pt x="721112" y="538975"/>
                  </a:lnTo>
                  <a:lnTo>
                    <a:pt x="538975" y="579863"/>
                  </a:lnTo>
                  <a:lnTo>
                    <a:pt x="483219" y="602166"/>
                  </a:lnTo>
                  <a:lnTo>
                    <a:pt x="434897" y="631902"/>
                  </a:lnTo>
                  <a:lnTo>
                    <a:pt x="401444" y="654205"/>
                  </a:lnTo>
                  <a:lnTo>
                    <a:pt x="379141" y="657922"/>
                  </a:lnTo>
                  <a:lnTo>
                    <a:pt x="349405" y="654205"/>
                  </a:lnTo>
                  <a:lnTo>
                    <a:pt x="304800" y="628185"/>
                  </a:lnTo>
                  <a:lnTo>
                    <a:pt x="256478" y="587297"/>
                  </a:lnTo>
                  <a:lnTo>
                    <a:pt x="189571" y="516673"/>
                  </a:lnTo>
                  <a:lnTo>
                    <a:pt x="115229" y="434897"/>
                  </a:lnTo>
                  <a:lnTo>
                    <a:pt x="55756" y="364273"/>
                  </a:lnTo>
                  <a:lnTo>
                    <a:pt x="22302" y="312234"/>
                  </a:lnTo>
                  <a:lnTo>
                    <a:pt x="3717" y="260195"/>
                  </a:lnTo>
                  <a:lnTo>
                    <a:pt x="0" y="234175"/>
                  </a:lnTo>
                  <a:lnTo>
                    <a:pt x="3717" y="219307"/>
                  </a:lnTo>
                  <a:lnTo>
                    <a:pt x="11151" y="211873"/>
                  </a:lnTo>
                  <a:lnTo>
                    <a:pt x="18585" y="211873"/>
                  </a:lnTo>
                  <a:lnTo>
                    <a:pt x="37171" y="223024"/>
                  </a:lnTo>
                  <a:lnTo>
                    <a:pt x="52039" y="237892"/>
                  </a:lnTo>
                  <a:lnTo>
                    <a:pt x="92927" y="271346"/>
                  </a:lnTo>
                  <a:lnTo>
                    <a:pt x="122663" y="275063"/>
                  </a:lnTo>
                  <a:lnTo>
                    <a:pt x="174702" y="289931"/>
                  </a:lnTo>
                  <a:lnTo>
                    <a:pt x="252761" y="312234"/>
                  </a:lnTo>
                  <a:lnTo>
                    <a:pt x="297366" y="323385"/>
                  </a:lnTo>
                  <a:lnTo>
                    <a:pt x="334536" y="330819"/>
                  </a:lnTo>
                  <a:lnTo>
                    <a:pt x="401444" y="334536"/>
                  </a:lnTo>
                  <a:lnTo>
                    <a:pt x="542692" y="323385"/>
                  </a:lnTo>
                  <a:lnTo>
                    <a:pt x="617034" y="312234"/>
                  </a:lnTo>
                  <a:lnTo>
                    <a:pt x="843775" y="293648"/>
                  </a:lnTo>
                  <a:lnTo>
                    <a:pt x="903249" y="289931"/>
                  </a:lnTo>
                  <a:lnTo>
                    <a:pt x="1196897" y="252761"/>
                  </a:lnTo>
                  <a:lnTo>
                    <a:pt x="1538868" y="208156"/>
                  </a:lnTo>
                  <a:lnTo>
                    <a:pt x="1765610" y="174702"/>
                  </a:lnTo>
                  <a:lnTo>
                    <a:pt x="1958897" y="152400"/>
                  </a:lnTo>
                  <a:lnTo>
                    <a:pt x="2077844" y="1449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0783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E71B76-E171-443D-A431-1A4A7CE7111B}"/>
              </a:ext>
            </a:extLst>
          </p:cNvPr>
          <p:cNvGrpSpPr/>
          <p:nvPr/>
        </p:nvGrpSpPr>
        <p:grpSpPr>
          <a:xfrm>
            <a:off x="2632075" y="1571625"/>
            <a:ext cx="4635500" cy="4275138"/>
            <a:chOff x="2632075" y="1571625"/>
            <a:chExt cx="4635500" cy="4275138"/>
          </a:xfrm>
        </p:grpSpPr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3FA9F0B6-C6C7-1C47-8693-BB8774568E7D}"/>
                </a:ext>
              </a:extLst>
            </p:cNvPr>
            <p:cNvSpPr/>
            <p:nvPr/>
          </p:nvSpPr>
          <p:spPr>
            <a:xfrm>
              <a:off x="3070225" y="2509838"/>
              <a:ext cx="677863" cy="2000250"/>
            </a:xfrm>
            <a:custGeom>
              <a:avLst/>
              <a:gdLst>
                <a:gd name="connsiteX0" fmla="*/ 601436 w 677636"/>
                <a:gd name="connsiteY0" fmla="*/ 1333500 h 2000250"/>
                <a:gd name="connsiteX1" fmla="*/ 579665 w 677636"/>
                <a:gd name="connsiteY1" fmla="*/ 1140279 h 2000250"/>
                <a:gd name="connsiteX2" fmla="*/ 560615 w 677636"/>
                <a:gd name="connsiteY2" fmla="*/ 1034143 h 2000250"/>
                <a:gd name="connsiteX3" fmla="*/ 547008 w 677636"/>
                <a:gd name="connsiteY3" fmla="*/ 876300 h 2000250"/>
                <a:gd name="connsiteX4" fmla="*/ 536122 w 677636"/>
                <a:gd name="connsiteY4" fmla="*/ 756557 h 2000250"/>
                <a:gd name="connsiteX5" fmla="*/ 517072 w 677636"/>
                <a:gd name="connsiteY5" fmla="*/ 604157 h 2000250"/>
                <a:gd name="connsiteX6" fmla="*/ 503465 w 677636"/>
                <a:gd name="connsiteY6" fmla="*/ 498022 h 2000250"/>
                <a:gd name="connsiteX7" fmla="*/ 484415 w 677636"/>
                <a:gd name="connsiteY7" fmla="*/ 389164 h 2000250"/>
                <a:gd name="connsiteX8" fmla="*/ 468086 w 677636"/>
                <a:gd name="connsiteY8" fmla="*/ 293914 h 2000250"/>
                <a:gd name="connsiteX9" fmla="*/ 470808 w 677636"/>
                <a:gd name="connsiteY9" fmla="*/ 166007 h 2000250"/>
                <a:gd name="connsiteX10" fmla="*/ 429986 w 677636"/>
                <a:gd name="connsiteY10" fmla="*/ 133350 h 2000250"/>
                <a:gd name="connsiteX11" fmla="*/ 367393 w 677636"/>
                <a:gd name="connsiteY11" fmla="*/ 92529 h 2000250"/>
                <a:gd name="connsiteX12" fmla="*/ 315686 w 677636"/>
                <a:gd name="connsiteY12" fmla="*/ 62593 h 2000250"/>
                <a:gd name="connsiteX13" fmla="*/ 269422 w 677636"/>
                <a:gd name="connsiteY13" fmla="*/ 40822 h 2000250"/>
                <a:gd name="connsiteX14" fmla="*/ 214993 w 677636"/>
                <a:gd name="connsiteY14" fmla="*/ 19050 h 2000250"/>
                <a:gd name="connsiteX15" fmla="*/ 166008 w 677636"/>
                <a:gd name="connsiteY15" fmla="*/ 8164 h 2000250"/>
                <a:gd name="connsiteX16" fmla="*/ 108858 w 677636"/>
                <a:gd name="connsiteY16" fmla="*/ 0 h 2000250"/>
                <a:gd name="connsiteX17" fmla="*/ 57150 w 677636"/>
                <a:gd name="connsiteY17" fmla="*/ 2722 h 2000250"/>
                <a:gd name="connsiteX18" fmla="*/ 27215 w 677636"/>
                <a:gd name="connsiteY18" fmla="*/ 0 h 2000250"/>
                <a:gd name="connsiteX19" fmla="*/ 0 w 677636"/>
                <a:gd name="connsiteY19" fmla="*/ 5443 h 2000250"/>
                <a:gd name="connsiteX20" fmla="*/ 0 w 677636"/>
                <a:gd name="connsiteY20" fmla="*/ 19050 h 2000250"/>
                <a:gd name="connsiteX21" fmla="*/ 19050 w 677636"/>
                <a:gd name="connsiteY21" fmla="*/ 40822 h 2000250"/>
                <a:gd name="connsiteX22" fmla="*/ 48986 w 677636"/>
                <a:gd name="connsiteY22" fmla="*/ 65314 h 2000250"/>
                <a:gd name="connsiteX23" fmla="*/ 70758 w 677636"/>
                <a:gd name="connsiteY23" fmla="*/ 81643 h 2000250"/>
                <a:gd name="connsiteX24" fmla="*/ 114300 w 677636"/>
                <a:gd name="connsiteY24" fmla="*/ 122464 h 2000250"/>
                <a:gd name="connsiteX25" fmla="*/ 141515 w 677636"/>
                <a:gd name="connsiteY25" fmla="*/ 160564 h 2000250"/>
                <a:gd name="connsiteX26" fmla="*/ 174172 w 677636"/>
                <a:gd name="connsiteY26" fmla="*/ 220436 h 2000250"/>
                <a:gd name="connsiteX27" fmla="*/ 209550 w 677636"/>
                <a:gd name="connsiteY27" fmla="*/ 312964 h 2000250"/>
                <a:gd name="connsiteX28" fmla="*/ 242208 w 677636"/>
                <a:gd name="connsiteY28" fmla="*/ 427264 h 2000250"/>
                <a:gd name="connsiteX29" fmla="*/ 277586 w 677636"/>
                <a:gd name="connsiteY29" fmla="*/ 620486 h 2000250"/>
                <a:gd name="connsiteX30" fmla="*/ 312965 w 677636"/>
                <a:gd name="connsiteY30" fmla="*/ 859972 h 2000250"/>
                <a:gd name="connsiteX31" fmla="*/ 351065 w 677636"/>
                <a:gd name="connsiteY31" fmla="*/ 1156607 h 2000250"/>
                <a:gd name="connsiteX32" fmla="*/ 397329 w 677636"/>
                <a:gd name="connsiteY32" fmla="*/ 1507672 h 2000250"/>
                <a:gd name="connsiteX33" fmla="*/ 443593 w 677636"/>
                <a:gd name="connsiteY33" fmla="*/ 1891393 h 2000250"/>
                <a:gd name="connsiteX34" fmla="*/ 454479 w 677636"/>
                <a:gd name="connsiteY34" fmla="*/ 2000250 h 2000250"/>
                <a:gd name="connsiteX35" fmla="*/ 677636 w 677636"/>
                <a:gd name="connsiteY35" fmla="*/ 1970314 h 2000250"/>
                <a:gd name="connsiteX36" fmla="*/ 644979 w 677636"/>
                <a:gd name="connsiteY36" fmla="*/ 1711779 h 2000250"/>
                <a:gd name="connsiteX37" fmla="*/ 601436 w 677636"/>
                <a:gd name="connsiteY37" fmla="*/ 133350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7636" h="2000250">
                  <a:moveTo>
                    <a:pt x="601436" y="1333500"/>
                  </a:moveTo>
                  <a:lnTo>
                    <a:pt x="579665" y="1140279"/>
                  </a:lnTo>
                  <a:lnTo>
                    <a:pt x="560615" y="1034143"/>
                  </a:lnTo>
                  <a:lnTo>
                    <a:pt x="547008" y="876300"/>
                  </a:lnTo>
                  <a:lnTo>
                    <a:pt x="536122" y="756557"/>
                  </a:lnTo>
                  <a:lnTo>
                    <a:pt x="517072" y="604157"/>
                  </a:lnTo>
                  <a:lnTo>
                    <a:pt x="503465" y="498022"/>
                  </a:lnTo>
                  <a:lnTo>
                    <a:pt x="484415" y="389164"/>
                  </a:lnTo>
                  <a:lnTo>
                    <a:pt x="468086" y="293914"/>
                  </a:lnTo>
                  <a:cubicBezTo>
                    <a:pt x="468993" y="251278"/>
                    <a:pt x="469901" y="208643"/>
                    <a:pt x="470808" y="166007"/>
                  </a:cubicBezTo>
                  <a:lnTo>
                    <a:pt x="429986" y="133350"/>
                  </a:lnTo>
                  <a:lnTo>
                    <a:pt x="367393" y="92529"/>
                  </a:lnTo>
                  <a:lnTo>
                    <a:pt x="315686" y="62593"/>
                  </a:lnTo>
                  <a:lnTo>
                    <a:pt x="269422" y="40822"/>
                  </a:lnTo>
                  <a:lnTo>
                    <a:pt x="214993" y="19050"/>
                  </a:lnTo>
                  <a:lnTo>
                    <a:pt x="166008" y="8164"/>
                  </a:lnTo>
                  <a:lnTo>
                    <a:pt x="108858" y="0"/>
                  </a:lnTo>
                  <a:lnTo>
                    <a:pt x="57150" y="2722"/>
                  </a:lnTo>
                  <a:lnTo>
                    <a:pt x="27215" y="0"/>
                  </a:lnTo>
                  <a:lnTo>
                    <a:pt x="0" y="5443"/>
                  </a:lnTo>
                  <a:lnTo>
                    <a:pt x="0" y="19050"/>
                  </a:lnTo>
                  <a:lnTo>
                    <a:pt x="19050" y="40822"/>
                  </a:lnTo>
                  <a:lnTo>
                    <a:pt x="48986" y="65314"/>
                  </a:lnTo>
                  <a:lnTo>
                    <a:pt x="70758" y="81643"/>
                  </a:lnTo>
                  <a:lnTo>
                    <a:pt x="114300" y="122464"/>
                  </a:lnTo>
                  <a:lnTo>
                    <a:pt x="141515" y="160564"/>
                  </a:lnTo>
                  <a:lnTo>
                    <a:pt x="174172" y="220436"/>
                  </a:lnTo>
                  <a:lnTo>
                    <a:pt x="209550" y="312964"/>
                  </a:lnTo>
                  <a:lnTo>
                    <a:pt x="242208" y="427264"/>
                  </a:lnTo>
                  <a:lnTo>
                    <a:pt x="277586" y="620486"/>
                  </a:lnTo>
                  <a:lnTo>
                    <a:pt x="312965" y="859972"/>
                  </a:lnTo>
                  <a:lnTo>
                    <a:pt x="351065" y="1156607"/>
                  </a:lnTo>
                  <a:lnTo>
                    <a:pt x="397329" y="1507672"/>
                  </a:lnTo>
                  <a:lnTo>
                    <a:pt x="443593" y="1891393"/>
                  </a:lnTo>
                  <a:lnTo>
                    <a:pt x="454479" y="2000250"/>
                  </a:lnTo>
                  <a:lnTo>
                    <a:pt x="677636" y="1970314"/>
                  </a:lnTo>
                  <a:lnTo>
                    <a:pt x="644979" y="1711779"/>
                  </a:lnTo>
                  <a:lnTo>
                    <a:pt x="601436" y="1333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86F3C70F-014D-9948-BF30-40237A0E2AE2}"/>
                </a:ext>
              </a:extLst>
            </p:cNvPr>
            <p:cNvSpPr/>
            <p:nvPr/>
          </p:nvSpPr>
          <p:spPr>
            <a:xfrm>
              <a:off x="2886075" y="4762500"/>
              <a:ext cx="1706563" cy="1074738"/>
            </a:xfrm>
            <a:custGeom>
              <a:avLst/>
              <a:gdLst>
                <a:gd name="connsiteX0" fmla="*/ 733425 w 1707356"/>
                <a:gd name="connsiteY0" fmla="*/ 611981 h 1073944"/>
                <a:gd name="connsiteX1" fmla="*/ 828675 w 1707356"/>
                <a:gd name="connsiteY1" fmla="*/ 547688 h 1073944"/>
                <a:gd name="connsiteX2" fmla="*/ 921544 w 1707356"/>
                <a:gd name="connsiteY2" fmla="*/ 483394 h 1073944"/>
                <a:gd name="connsiteX3" fmla="*/ 1009650 w 1707356"/>
                <a:gd name="connsiteY3" fmla="*/ 416719 h 1073944"/>
                <a:gd name="connsiteX4" fmla="*/ 1081088 w 1707356"/>
                <a:gd name="connsiteY4" fmla="*/ 354806 h 1073944"/>
                <a:gd name="connsiteX5" fmla="*/ 1143000 w 1707356"/>
                <a:gd name="connsiteY5" fmla="*/ 297656 h 1073944"/>
                <a:gd name="connsiteX6" fmla="*/ 1166813 w 1707356"/>
                <a:gd name="connsiteY6" fmla="*/ 278606 h 1073944"/>
                <a:gd name="connsiteX7" fmla="*/ 1195388 w 1707356"/>
                <a:gd name="connsiteY7" fmla="*/ 252413 h 1073944"/>
                <a:gd name="connsiteX8" fmla="*/ 1212056 w 1707356"/>
                <a:gd name="connsiteY8" fmla="*/ 233363 h 1073944"/>
                <a:gd name="connsiteX9" fmla="*/ 1226344 w 1707356"/>
                <a:gd name="connsiteY9" fmla="*/ 209550 h 1073944"/>
                <a:gd name="connsiteX10" fmla="*/ 1231106 w 1707356"/>
                <a:gd name="connsiteY10" fmla="*/ 192881 h 1073944"/>
                <a:gd name="connsiteX11" fmla="*/ 1233488 w 1707356"/>
                <a:gd name="connsiteY11" fmla="*/ 166688 h 1073944"/>
                <a:gd name="connsiteX12" fmla="*/ 1233488 w 1707356"/>
                <a:gd name="connsiteY12" fmla="*/ 150019 h 1073944"/>
                <a:gd name="connsiteX13" fmla="*/ 1223963 w 1707356"/>
                <a:gd name="connsiteY13" fmla="*/ 119063 h 1073944"/>
                <a:gd name="connsiteX14" fmla="*/ 1212056 w 1707356"/>
                <a:gd name="connsiteY14" fmla="*/ 97631 h 1073944"/>
                <a:gd name="connsiteX15" fmla="*/ 1193006 w 1707356"/>
                <a:gd name="connsiteY15" fmla="*/ 80963 h 1073944"/>
                <a:gd name="connsiteX16" fmla="*/ 1154906 w 1707356"/>
                <a:gd name="connsiteY16" fmla="*/ 57150 h 1073944"/>
                <a:gd name="connsiteX17" fmla="*/ 1126331 w 1707356"/>
                <a:gd name="connsiteY17" fmla="*/ 35719 h 1073944"/>
                <a:gd name="connsiteX18" fmla="*/ 1119188 w 1707356"/>
                <a:gd name="connsiteY18" fmla="*/ 23813 h 1073944"/>
                <a:gd name="connsiteX19" fmla="*/ 1116806 w 1707356"/>
                <a:gd name="connsiteY19" fmla="*/ 14288 h 1073944"/>
                <a:gd name="connsiteX20" fmla="*/ 1123950 w 1707356"/>
                <a:gd name="connsiteY20" fmla="*/ 0 h 1073944"/>
                <a:gd name="connsiteX21" fmla="*/ 1147763 w 1707356"/>
                <a:gd name="connsiteY21" fmla="*/ 0 h 1073944"/>
                <a:gd name="connsiteX22" fmla="*/ 1197769 w 1707356"/>
                <a:gd name="connsiteY22" fmla="*/ 2381 h 1073944"/>
                <a:gd name="connsiteX23" fmla="*/ 1290638 w 1707356"/>
                <a:gd name="connsiteY23" fmla="*/ 19050 h 1073944"/>
                <a:gd name="connsiteX24" fmla="*/ 1369219 w 1707356"/>
                <a:gd name="connsiteY24" fmla="*/ 40481 h 1073944"/>
                <a:gd name="connsiteX25" fmla="*/ 1438275 w 1707356"/>
                <a:gd name="connsiteY25" fmla="*/ 64294 h 1073944"/>
                <a:gd name="connsiteX26" fmla="*/ 1488281 w 1707356"/>
                <a:gd name="connsiteY26" fmla="*/ 85725 h 1073944"/>
                <a:gd name="connsiteX27" fmla="*/ 1533525 w 1707356"/>
                <a:gd name="connsiteY27" fmla="*/ 109538 h 1073944"/>
                <a:gd name="connsiteX28" fmla="*/ 1571625 w 1707356"/>
                <a:gd name="connsiteY28" fmla="*/ 133350 h 1073944"/>
                <a:gd name="connsiteX29" fmla="*/ 1607344 w 1707356"/>
                <a:gd name="connsiteY29" fmla="*/ 159544 h 1073944"/>
                <a:gd name="connsiteX30" fmla="*/ 1638300 w 1707356"/>
                <a:gd name="connsiteY30" fmla="*/ 183356 h 1073944"/>
                <a:gd name="connsiteX31" fmla="*/ 1662113 w 1707356"/>
                <a:gd name="connsiteY31" fmla="*/ 207169 h 1073944"/>
                <a:gd name="connsiteX32" fmla="*/ 1681163 w 1707356"/>
                <a:gd name="connsiteY32" fmla="*/ 228600 h 1073944"/>
                <a:gd name="connsiteX33" fmla="*/ 1702594 w 1707356"/>
                <a:gd name="connsiteY33" fmla="*/ 259556 h 1073944"/>
                <a:gd name="connsiteX34" fmla="*/ 1707356 w 1707356"/>
                <a:gd name="connsiteY34" fmla="*/ 276225 h 1073944"/>
                <a:gd name="connsiteX35" fmla="*/ 1702594 w 1707356"/>
                <a:gd name="connsiteY35" fmla="*/ 292894 h 1073944"/>
                <a:gd name="connsiteX36" fmla="*/ 1683544 w 1707356"/>
                <a:gd name="connsiteY36" fmla="*/ 309563 h 1073944"/>
                <a:gd name="connsiteX37" fmla="*/ 1652588 w 1707356"/>
                <a:gd name="connsiteY37" fmla="*/ 314325 h 1073944"/>
                <a:gd name="connsiteX38" fmla="*/ 1631156 w 1707356"/>
                <a:gd name="connsiteY38" fmla="*/ 321469 h 1073944"/>
                <a:gd name="connsiteX39" fmla="*/ 1497806 w 1707356"/>
                <a:gd name="connsiteY39" fmla="*/ 400050 h 1073944"/>
                <a:gd name="connsiteX40" fmla="*/ 1319213 w 1707356"/>
                <a:gd name="connsiteY40" fmla="*/ 507206 h 1073944"/>
                <a:gd name="connsiteX41" fmla="*/ 1195388 w 1707356"/>
                <a:gd name="connsiteY41" fmla="*/ 581025 h 1073944"/>
                <a:gd name="connsiteX42" fmla="*/ 1045369 w 1707356"/>
                <a:gd name="connsiteY42" fmla="*/ 664369 h 1073944"/>
                <a:gd name="connsiteX43" fmla="*/ 881063 w 1707356"/>
                <a:gd name="connsiteY43" fmla="*/ 747713 h 1073944"/>
                <a:gd name="connsiteX44" fmla="*/ 711994 w 1707356"/>
                <a:gd name="connsiteY44" fmla="*/ 831056 h 1073944"/>
                <a:gd name="connsiteX45" fmla="*/ 535781 w 1707356"/>
                <a:gd name="connsiteY45" fmla="*/ 904875 h 1073944"/>
                <a:gd name="connsiteX46" fmla="*/ 357188 w 1707356"/>
                <a:gd name="connsiteY46" fmla="*/ 973931 h 1073944"/>
                <a:gd name="connsiteX47" fmla="*/ 185738 w 1707356"/>
                <a:gd name="connsiteY47" fmla="*/ 1033463 h 1073944"/>
                <a:gd name="connsiteX48" fmla="*/ 83344 w 1707356"/>
                <a:gd name="connsiteY48" fmla="*/ 1066800 h 1073944"/>
                <a:gd name="connsiteX49" fmla="*/ 45244 w 1707356"/>
                <a:gd name="connsiteY49" fmla="*/ 1073944 h 1073944"/>
                <a:gd name="connsiteX50" fmla="*/ 19050 w 1707356"/>
                <a:gd name="connsiteY50" fmla="*/ 1073944 h 1073944"/>
                <a:gd name="connsiteX51" fmla="*/ 2381 w 1707356"/>
                <a:gd name="connsiteY51" fmla="*/ 1069181 h 1073944"/>
                <a:gd name="connsiteX52" fmla="*/ 0 w 1707356"/>
                <a:gd name="connsiteY52" fmla="*/ 1062038 h 1073944"/>
                <a:gd name="connsiteX53" fmla="*/ 2381 w 1707356"/>
                <a:gd name="connsiteY53" fmla="*/ 1047750 h 1073944"/>
                <a:gd name="connsiteX54" fmla="*/ 11906 w 1707356"/>
                <a:gd name="connsiteY54" fmla="*/ 1031081 h 1073944"/>
                <a:gd name="connsiteX55" fmla="*/ 23813 w 1707356"/>
                <a:gd name="connsiteY55" fmla="*/ 1014413 h 1073944"/>
                <a:gd name="connsiteX56" fmla="*/ 64294 w 1707356"/>
                <a:gd name="connsiteY56" fmla="*/ 990600 h 1073944"/>
                <a:gd name="connsiteX57" fmla="*/ 252413 w 1707356"/>
                <a:gd name="connsiteY57" fmla="*/ 892969 h 1073944"/>
                <a:gd name="connsiteX58" fmla="*/ 409575 w 1707356"/>
                <a:gd name="connsiteY58" fmla="*/ 807244 h 1073944"/>
                <a:gd name="connsiteX59" fmla="*/ 566738 w 1707356"/>
                <a:gd name="connsiteY59" fmla="*/ 716756 h 1073944"/>
                <a:gd name="connsiteX60" fmla="*/ 733425 w 1707356"/>
                <a:gd name="connsiteY60" fmla="*/ 611981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7356" h="1073944">
                  <a:moveTo>
                    <a:pt x="733425" y="611981"/>
                  </a:moveTo>
                  <a:lnTo>
                    <a:pt x="828675" y="547688"/>
                  </a:lnTo>
                  <a:lnTo>
                    <a:pt x="921544" y="483394"/>
                  </a:lnTo>
                  <a:lnTo>
                    <a:pt x="1009650" y="416719"/>
                  </a:lnTo>
                  <a:lnTo>
                    <a:pt x="1081088" y="354806"/>
                  </a:lnTo>
                  <a:lnTo>
                    <a:pt x="1143000" y="297656"/>
                  </a:lnTo>
                  <a:lnTo>
                    <a:pt x="1166813" y="278606"/>
                  </a:lnTo>
                  <a:lnTo>
                    <a:pt x="1195388" y="252413"/>
                  </a:lnTo>
                  <a:lnTo>
                    <a:pt x="1212056" y="233363"/>
                  </a:lnTo>
                  <a:lnTo>
                    <a:pt x="1226344" y="209550"/>
                  </a:lnTo>
                  <a:lnTo>
                    <a:pt x="1231106" y="192881"/>
                  </a:lnTo>
                  <a:lnTo>
                    <a:pt x="1233488" y="166688"/>
                  </a:lnTo>
                  <a:lnTo>
                    <a:pt x="1233488" y="150019"/>
                  </a:lnTo>
                  <a:lnTo>
                    <a:pt x="1223963" y="119063"/>
                  </a:lnTo>
                  <a:lnTo>
                    <a:pt x="1212056" y="97631"/>
                  </a:lnTo>
                  <a:lnTo>
                    <a:pt x="1193006" y="80963"/>
                  </a:lnTo>
                  <a:lnTo>
                    <a:pt x="1154906" y="57150"/>
                  </a:lnTo>
                  <a:lnTo>
                    <a:pt x="1126331" y="35719"/>
                  </a:lnTo>
                  <a:lnTo>
                    <a:pt x="1119188" y="23813"/>
                  </a:lnTo>
                  <a:lnTo>
                    <a:pt x="1116806" y="14288"/>
                  </a:lnTo>
                  <a:lnTo>
                    <a:pt x="1123950" y="0"/>
                  </a:lnTo>
                  <a:lnTo>
                    <a:pt x="1147763" y="0"/>
                  </a:lnTo>
                  <a:lnTo>
                    <a:pt x="1197769" y="2381"/>
                  </a:lnTo>
                  <a:lnTo>
                    <a:pt x="1290638" y="19050"/>
                  </a:lnTo>
                  <a:lnTo>
                    <a:pt x="1369219" y="40481"/>
                  </a:lnTo>
                  <a:lnTo>
                    <a:pt x="1438275" y="64294"/>
                  </a:lnTo>
                  <a:lnTo>
                    <a:pt x="1488281" y="85725"/>
                  </a:lnTo>
                  <a:lnTo>
                    <a:pt x="1533525" y="109538"/>
                  </a:lnTo>
                  <a:lnTo>
                    <a:pt x="1571625" y="133350"/>
                  </a:lnTo>
                  <a:lnTo>
                    <a:pt x="1607344" y="159544"/>
                  </a:lnTo>
                  <a:lnTo>
                    <a:pt x="1638300" y="183356"/>
                  </a:lnTo>
                  <a:lnTo>
                    <a:pt x="1662113" y="207169"/>
                  </a:lnTo>
                  <a:lnTo>
                    <a:pt x="1681163" y="228600"/>
                  </a:lnTo>
                  <a:lnTo>
                    <a:pt x="1702594" y="259556"/>
                  </a:lnTo>
                  <a:lnTo>
                    <a:pt x="1707356" y="276225"/>
                  </a:lnTo>
                  <a:lnTo>
                    <a:pt x="1702594" y="292894"/>
                  </a:lnTo>
                  <a:lnTo>
                    <a:pt x="1683544" y="309563"/>
                  </a:lnTo>
                  <a:lnTo>
                    <a:pt x="1652588" y="314325"/>
                  </a:lnTo>
                  <a:lnTo>
                    <a:pt x="1631156" y="321469"/>
                  </a:lnTo>
                  <a:lnTo>
                    <a:pt x="1497806" y="400050"/>
                  </a:lnTo>
                  <a:lnTo>
                    <a:pt x="1319213" y="507206"/>
                  </a:lnTo>
                  <a:lnTo>
                    <a:pt x="1195388" y="581025"/>
                  </a:lnTo>
                  <a:lnTo>
                    <a:pt x="1045369" y="664369"/>
                  </a:lnTo>
                  <a:lnTo>
                    <a:pt x="881063" y="747713"/>
                  </a:lnTo>
                  <a:lnTo>
                    <a:pt x="711994" y="831056"/>
                  </a:lnTo>
                  <a:lnTo>
                    <a:pt x="535781" y="904875"/>
                  </a:lnTo>
                  <a:lnTo>
                    <a:pt x="357188" y="973931"/>
                  </a:lnTo>
                  <a:lnTo>
                    <a:pt x="185738" y="1033463"/>
                  </a:lnTo>
                  <a:lnTo>
                    <a:pt x="83344" y="1066800"/>
                  </a:lnTo>
                  <a:lnTo>
                    <a:pt x="45244" y="1073944"/>
                  </a:lnTo>
                  <a:lnTo>
                    <a:pt x="19050" y="1073944"/>
                  </a:lnTo>
                  <a:lnTo>
                    <a:pt x="2381" y="1069181"/>
                  </a:lnTo>
                  <a:lnTo>
                    <a:pt x="0" y="1062038"/>
                  </a:lnTo>
                  <a:lnTo>
                    <a:pt x="2381" y="1047750"/>
                  </a:lnTo>
                  <a:lnTo>
                    <a:pt x="11906" y="1031081"/>
                  </a:lnTo>
                  <a:lnTo>
                    <a:pt x="23813" y="1014413"/>
                  </a:lnTo>
                  <a:lnTo>
                    <a:pt x="64294" y="990600"/>
                  </a:lnTo>
                  <a:lnTo>
                    <a:pt x="252413" y="892969"/>
                  </a:lnTo>
                  <a:lnTo>
                    <a:pt x="409575" y="807244"/>
                  </a:lnTo>
                  <a:lnTo>
                    <a:pt x="566738" y="716756"/>
                  </a:lnTo>
                  <a:lnTo>
                    <a:pt x="733425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D9EA8389-4D31-5845-A406-242242E3E0FC}"/>
                </a:ext>
              </a:extLst>
            </p:cNvPr>
            <p:cNvSpPr/>
            <p:nvPr/>
          </p:nvSpPr>
          <p:spPr>
            <a:xfrm>
              <a:off x="5291138" y="4840288"/>
              <a:ext cx="1416050" cy="1006475"/>
            </a:xfrm>
            <a:custGeom>
              <a:avLst/>
              <a:gdLst>
                <a:gd name="connsiteX0" fmla="*/ 740568 w 1416843"/>
                <a:gd name="connsiteY0" fmla="*/ 469107 h 1004888"/>
                <a:gd name="connsiteX1" fmla="*/ 669131 w 1416843"/>
                <a:gd name="connsiteY1" fmla="*/ 411957 h 1004888"/>
                <a:gd name="connsiteX2" fmla="*/ 623887 w 1416843"/>
                <a:gd name="connsiteY2" fmla="*/ 376238 h 1004888"/>
                <a:gd name="connsiteX3" fmla="*/ 569118 w 1416843"/>
                <a:gd name="connsiteY3" fmla="*/ 338138 h 1004888"/>
                <a:gd name="connsiteX4" fmla="*/ 516731 w 1416843"/>
                <a:gd name="connsiteY4" fmla="*/ 304800 h 1004888"/>
                <a:gd name="connsiteX5" fmla="*/ 466725 w 1416843"/>
                <a:gd name="connsiteY5" fmla="*/ 278607 h 1004888"/>
                <a:gd name="connsiteX6" fmla="*/ 388143 w 1416843"/>
                <a:gd name="connsiteY6" fmla="*/ 240507 h 1004888"/>
                <a:gd name="connsiteX7" fmla="*/ 297656 w 1416843"/>
                <a:gd name="connsiteY7" fmla="*/ 197644 h 1004888"/>
                <a:gd name="connsiteX8" fmla="*/ 183356 w 1416843"/>
                <a:gd name="connsiteY8" fmla="*/ 135732 h 1004888"/>
                <a:gd name="connsiteX9" fmla="*/ 95250 w 1416843"/>
                <a:gd name="connsiteY9" fmla="*/ 85725 h 1004888"/>
                <a:gd name="connsiteX10" fmla="*/ 21431 w 1416843"/>
                <a:gd name="connsiteY10" fmla="*/ 40482 h 1004888"/>
                <a:gd name="connsiteX11" fmla="*/ 0 w 1416843"/>
                <a:gd name="connsiteY11" fmla="*/ 21432 h 1004888"/>
                <a:gd name="connsiteX12" fmla="*/ 0 w 1416843"/>
                <a:gd name="connsiteY12" fmla="*/ 14288 h 1004888"/>
                <a:gd name="connsiteX13" fmla="*/ 7143 w 1416843"/>
                <a:gd name="connsiteY13" fmla="*/ 4763 h 1004888"/>
                <a:gd name="connsiteX14" fmla="*/ 21431 w 1416843"/>
                <a:gd name="connsiteY14" fmla="*/ 0 h 1004888"/>
                <a:gd name="connsiteX15" fmla="*/ 50006 w 1416843"/>
                <a:gd name="connsiteY15" fmla="*/ 0 h 1004888"/>
                <a:gd name="connsiteX16" fmla="*/ 116681 w 1416843"/>
                <a:gd name="connsiteY16" fmla="*/ 9525 h 1004888"/>
                <a:gd name="connsiteX17" fmla="*/ 230981 w 1416843"/>
                <a:gd name="connsiteY17" fmla="*/ 35719 h 1004888"/>
                <a:gd name="connsiteX18" fmla="*/ 345281 w 1416843"/>
                <a:gd name="connsiteY18" fmla="*/ 64294 h 1004888"/>
                <a:gd name="connsiteX19" fmla="*/ 461962 w 1416843"/>
                <a:gd name="connsiteY19" fmla="*/ 97632 h 1004888"/>
                <a:gd name="connsiteX20" fmla="*/ 540543 w 1416843"/>
                <a:gd name="connsiteY20" fmla="*/ 123825 h 1004888"/>
                <a:gd name="connsiteX21" fmla="*/ 609600 w 1416843"/>
                <a:gd name="connsiteY21" fmla="*/ 147638 h 1004888"/>
                <a:gd name="connsiteX22" fmla="*/ 688181 w 1416843"/>
                <a:gd name="connsiteY22" fmla="*/ 178594 h 1004888"/>
                <a:gd name="connsiteX23" fmla="*/ 745331 w 1416843"/>
                <a:gd name="connsiteY23" fmla="*/ 202407 h 1004888"/>
                <a:gd name="connsiteX24" fmla="*/ 800100 w 1416843"/>
                <a:gd name="connsiteY24" fmla="*/ 226219 h 1004888"/>
                <a:gd name="connsiteX25" fmla="*/ 881062 w 1416843"/>
                <a:gd name="connsiteY25" fmla="*/ 264319 h 1004888"/>
                <a:gd name="connsiteX26" fmla="*/ 938212 w 1416843"/>
                <a:gd name="connsiteY26" fmla="*/ 292894 h 1004888"/>
                <a:gd name="connsiteX27" fmla="*/ 1004887 w 1416843"/>
                <a:gd name="connsiteY27" fmla="*/ 330994 h 1004888"/>
                <a:gd name="connsiteX28" fmla="*/ 1088231 w 1416843"/>
                <a:gd name="connsiteY28" fmla="*/ 378619 h 1004888"/>
                <a:gd name="connsiteX29" fmla="*/ 1162050 w 1416843"/>
                <a:gd name="connsiteY29" fmla="*/ 423863 h 1004888"/>
                <a:gd name="connsiteX30" fmla="*/ 1223962 w 1416843"/>
                <a:gd name="connsiteY30" fmla="*/ 469107 h 1004888"/>
                <a:gd name="connsiteX31" fmla="*/ 1285875 w 1416843"/>
                <a:gd name="connsiteY31" fmla="*/ 511969 h 1004888"/>
                <a:gd name="connsiteX32" fmla="*/ 1312068 w 1416843"/>
                <a:gd name="connsiteY32" fmla="*/ 535782 h 1004888"/>
                <a:gd name="connsiteX33" fmla="*/ 1331118 w 1416843"/>
                <a:gd name="connsiteY33" fmla="*/ 573882 h 1004888"/>
                <a:gd name="connsiteX34" fmla="*/ 1357312 w 1416843"/>
                <a:gd name="connsiteY34" fmla="*/ 628650 h 1004888"/>
                <a:gd name="connsiteX35" fmla="*/ 1378743 w 1416843"/>
                <a:gd name="connsiteY35" fmla="*/ 681038 h 1004888"/>
                <a:gd name="connsiteX36" fmla="*/ 1395412 w 1416843"/>
                <a:gd name="connsiteY36" fmla="*/ 733425 h 1004888"/>
                <a:gd name="connsiteX37" fmla="*/ 1404937 w 1416843"/>
                <a:gd name="connsiteY37" fmla="*/ 771525 h 1004888"/>
                <a:gd name="connsiteX38" fmla="*/ 1416843 w 1416843"/>
                <a:gd name="connsiteY38" fmla="*/ 831057 h 1004888"/>
                <a:gd name="connsiteX39" fmla="*/ 1414462 w 1416843"/>
                <a:gd name="connsiteY39" fmla="*/ 873919 h 1004888"/>
                <a:gd name="connsiteX40" fmla="*/ 1402556 w 1416843"/>
                <a:gd name="connsiteY40" fmla="*/ 926307 h 1004888"/>
                <a:gd name="connsiteX41" fmla="*/ 1378743 w 1416843"/>
                <a:gd name="connsiteY41" fmla="*/ 971550 h 1004888"/>
                <a:gd name="connsiteX42" fmla="*/ 1347787 w 1416843"/>
                <a:gd name="connsiteY42" fmla="*/ 1000125 h 1004888"/>
                <a:gd name="connsiteX43" fmla="*/ 1316831 w 1416843"/>
                <a:gd name="connsiteY43" fmla="*/ 1004888 h 1004888"/>
                <a:gd name="connsiteX44" fmla="*/ 1278731 w 1416843"/>
                <a:gd name="connsiteY44" fmla="*/ 995363 h 1004888"/>
                <a:gd name="connsiteX45" fmla="*/ 1243012 w 1416843"/>
                <a:gd name="connsiteY45" fmla="*/ 976313 h 1004888"/>
                <a:gd name="connsiteX46" fmla="*/ 1195387 w 1416843"/>
                <a:gd name="connsiteY46" fmla="*/ 940594 h 1004888"/>
                <a:gd name="connsiteX47" fmla="*/ 1145381 w 1416843"/>
                <a:gd name="connsiteY47" fmla="*/ 888207 h 1004888"/>
                <a:gd name="connsiteX48" fmla="*/ 1073943 w 1416843"/>
                <a:gd name="connsiteY48" fmla="*/ 802482 h 1004888"/>
                <a:gd name="connsiteX49" fmla="*/ 1038225 w 1416843"/>
                <a:gd name="connsiteY49" fmla="*/ 754857 h 1004888"/>
                <a:gd name="connsiteX50" fmla="*/ 978693 w 1416843"/>
                <a:gd name="connsiteY50" fmla="*/ 690563 h 1004888"/>
                <a:gd name="connsiteX51" fmla="*/ 883443 w 1416843"/>
                <a:gd name="connsiteY51" fmla="*/ 597694 h 1004888"/>
                <a:gd name="connsiteX52" fmla="*/ 740568 w 1416843"/>
                <a:gd name="connsiteY52" fmla="*/ 469107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16843" h="1004888">
                  <a:moveTo>
                    <a:pt x="740568" y="469107"/>
                  </a:moveTo>
                  <a:lnTo>
                    <a:pt x="669131" y="411957"/>
                  </a:lnTo>
                  <a:lnTo>
                    <a:pt x="623887" y="376238"/>
                  </a:lnTo>
                  <a:lnTo>
                    <a:pt x="569118" y="338138"/>
                  </a:lnTo>
                  <a:lnTo>
                    <a:pt x="516731" y="304800"/>
                  </a:lnTo>
                  <a:lnTo>
                    <a:pt x="466725" y="278607"/>
                  </a:lnTo>
                  <a:lnTo>
                    <a:pt x="388143" y="240507"/>
                  </a:lnTo>
                  <a:lnTo>
                    <a:pt x="297656" y="197644"/>
                  </a:lnTo>
                  <a:lnTo>
                    <a:pt x="183356" y="135732"/>
                  </a:lnTo>
                  <a:lnTo>
                    <a:pt x="95250" y="85725"/>
                  </a:lnTo>
                  <a:lnTo>
                    <a:pt x="21431" y="40482"/>
                  </a:lnTo>
                  <a:lnTo>
                    <a:pt x="0" y="21432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0"/>
                  </a:lnTo>
                  <a:lnTo>
                    <a:pt x="116681" y="9525"/>
                  </a:lnTo>
                  <a:lnTo>
                    <a:pt x="230981" y="35719"/>
                  </a:lnTo>
                  <a:lnTo>
                    <a:pt x="345281" y="64294"/>
                  </a:lnTo>
                  <a:lnTo>
                    <a:pt x="461962" y="97632"/>
                  </a:lnTo>
                  <a:lnTo>
                    <a:pt x="540543" y="123825"/>
                  </a:lnTo>
                  <a:lnTo>
                    <a:pt x="609600" y="147638"/>
                  </a:lnTo>
                  <a:lnTo>
                    <a:pt x="688181" y="178594"/>
                  </a:lnTo>
                  <a:lnTo>
                    <a:pt x="745331" y="202407"/>
                  </a:lnTo>
                  <a:lnTo>
                    <a:pt x="800100" y="226219"/>
                  </a:lnTo>
                  <a:lnTo>
                    <a:pt x="881062" y="264319"/>
                  </a:lnTo>
                  <a:lnTo>
                    <a:pt x="938212" y="292894"/>
                  </a:lnTo>
                  <a:lnTo>
                    <a:pt x="1004887" y="330994"/>
                  </a:lnTo>
                  <a:lnTo>
                    <a:pt x="1088231" y="378619"/>
                  </a:lnTo>
                  <a:lnTo>
                    <a:pt x="1162050" y="423863"/>
                  </a:lnTo>
                  <a:lnTo>
                    <a:pt x="1223962" y="469107"/>
                  </a:lnTo>
                  <a:lnTo>
                    <a:pt x="1285875" y="511969"/>
                  </a:lnTo>
                  <a:lnTo>
                    <a:pt x="1312068" y="535782"/>
                  </a:lnTo>
                  <a:lnTo>
                    <a:pt x="1331118" y="573882"/>
                  </a:lnTo>
                  <a:lnTo>
                    <a:pt x="1357312" y="628650"/>
                  </a:lnTo>
                  <a:lnTo>
                    <a:pt x="1378743" y="681038"/>
                  </a:lnTo>
                  <a:lnTo>
                    <a:pt x="1395412" y="733425"/>
                  </a:lnTo>
                  <a:lnTo>
                    <a:pt x="1404937" y="771525"/>
                  </a:lnTo>
                  <a:lnTo>
                    <a:pt x="1416843" y="831057"/>
                  </a:lnTo>
                  <a:lnTo>
                    <a:pt x="1414462" y="873919"/>
                  </a:lnTo>
                  <a:lnTo>
                    <a:pt x="1402556" y="926307"/>
                  </a:lnTo>
                  <a:lnTo>
                    <a:pt x="1378743" y="971550"/>
                  </a:lnTo>
                  <a:lnTo>
                    <a:pt x="1347787" y="1000125"/>
                  </a:lnTo>
                  <a:lnTo>
                    <a:pt x="1316831" y="1004888"/>
                  </a:lnTo>
                  <a:lnTo>
                    <a:pt x="1278731" y="995363"/>
                  </a:lnTo>
                  <a:lnTo>
                    <a:pt x="1243012" y="976313"/>
                  </a:lnTo>
                  <a:lnTo>
                    <a:pt x="1195387" y="940594"/>
                  </a:lnTo>
                  <a:lnTo>
                    <a:pt x="1145381" y="888207"/>
                  </a:lnTo>
                  <a:lnTo>
                    <a:pt x="1073943" y="802482"/>
                  </a:lnTo>
                  <a:lnTo>
                    <a:pt x="1038225" y="754857"/>
                  </a:lnTo>
                  <a:lnTo>
                    <a:pt x="978693" y="690563"/>
                  </a:lnTo>
                  <a:lnTo>
                    <a:pt x="883443" y="597694"/>
                  </a:lnTo>
                  <a:lnTo>
                    <a:pt x="74056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C11BC629-9F4F-2B47-99B6-6B33A3556EEC}"/>
                </a:ext>
              </a:extLst>
            </p:cNvPr>
            <p:cNvSpPr/>
            <p:nvPr/>
          </p:nvSpPr>
          <p:spPr>
            <a:xfrm>
              <a:off x="3470275" y="2335213"/>
              <a:ext cx="3284538" cy="1951037"/>
            </a:xfrm>
            <a:custGeom>
              <a:avLst/>
              <a:gdLst>
                <a:gd name="connsiteX0" fmla="*/ 1466850 w 3284765"/>
                <a:gd name="connsiteY0" fmla="*/ 122464 h 1951264"/>
                <a:gd name="connsiteX1" fmla="*/ 1243693 w 3284765"/>
                <a:gd name="connsiteY1" fmla="*/ 144235 h 1951264"/>
                <a:gd name="connsiteX2" fmla="*/ 1091293 w 3284765"/>
                <a:gd name="connsiteY2" fmla="*/ 160564 h 1951264"/>
                <a:gd name="connsiteX3" fmla="*/ 889908 w 3284765"/>
                <a:gd name="connsiteY3" fmla="*/ 179614 h 1951264"/>
                <a:gd name="connsiteX4" fmla="*/ 625929 w 3284765"/>
                <a:gd name="connsiteY4" fmla="*/ 225878 h 1951264"/>
                <a:gd name="connsiteX5" fmla="*/ 253093 w 3284765"/>
                <a:gd name="connsiteY5" fmla="*/ 296635 h 1951264"/>
                <a:gd name="connsiteX6" fmla="*/ 0 w 3284765"/>
                <a:gd name="connsiteY6" fmla="*/ 351064 h 1951264"/>
                <a:gd name="connsiteX7" fmla="*/ 16329 w 3284765"/>
                <a:gd name="connsiteY7" fmla="*/ 506185 h 1951264"/>
                <a:gd name="connsiteX8" fmla="*/ 201386 w 3284765"/>
                <a:gd name="connsiteY8" fmla="*/ 465364 h 1951264"/>
                <a:gd name="connsiteX9" fmla="*/ 410936 w 3284765"/>
                <a:gd name="connsiteY9" fmla="*/ 421821 h 1951264"/>
                <a:gd name="connsiteX10" fmla="*/ 672193 w 3284765"/>
                <a:gd name="connsiteY10" fmla="*/ 370114 h 1951264"/>
                <a:gd name="connsiteX11" fmla="*/ 898072 w 3284765"/>
                <a:gd name="connsiteY11" fmla="*/ 332014 h 1951264"/>
                <a:gd name="connsiteX12" fmla="*/ 1096736 w 3284765"/>
                <a:gd name="connsiteY12" fmla="*/ 318407 h 1951264"/>
                <a:gd name="connsiteX13" fmla="*/ 1344386 w 3284765"/>
                <a:gd name="connsiteY13" fmla="*/ 285750 h 1951264"/>
                <a:gd name="connsiteX14" fmla="*/ 1586593 w 3284765"/>
                <a:gd name="connsiteY14" fmla="*/ 263978 h 1951264"/>
                <a:gd name="connsiteX15" fmla="*/ 1801586 w 3284765"/>
                <a:gd name="connsiteY15" fmla="*/ 250371 h 1951264"/>
                <a:gd name="connsiteX16" fmla="*/ 1910443 w 3284765"/>
                <a:gd name="connsiteY16" fmla="*/ 244928 h 1951264"/>
                <a:gd name="connsiteX17" fmla="*/ 2098222 w 3284765"/>
                <a:gd name="connsiteY17" fmla="*/ 225878 h 1951264"/>
                <a:gd name="connsiteX18" fmla="*/ 2272393 w 3284765"/>
                <a:gd name="connsiteY18" fmla="*/ 223157 h 1951264"/>
                <a:gd name="connsiteX19" fmla="*/ 2460172 w 3284765"/>
                <a:gd name="connsiteY19" fmla="*/ 217714 h 1951264"/>
                <a:gd name="connsiteX20" fmla="*/ 2607129 w 3284765"/>
                <a:gd name="connsiteY20" fmla="*/ 212271 h 1951264"/>
                <a:gd name="connsiteX21" fmla="*/ 2754086 w 3284765"/>
                <a:gd name="connsiteY21" fmla="*/ 204107 h 1951264"/>
                <a:gd name="connsiteX22" fmla="*/ 2797629 w 3284765"/>
                <a:gd name="connsiteY22" fmla="*/ 206828 h 1951264"/>
                <a:gd name="connsiteX23" fmla="*/ 2835729 w 3284765"/>
                <a:gd name="connsiteY23" fmla="*/ 212271 h 1951264"/>
                <a:gd name="connsiteX24" fmla="*/ 2862943 w 3284765"/>
                <a:gd name="connsiteY24" fmla="*/ 223157 h 1951264"/>
                <a:gd name="connsiteX25" fmla="*/ 2881993 w 3284765"/>
                <a:gd name="connsiteY25" fmla="*/ 236764 h 1951264"/>
                <a:gd name="connsiteX26" fmla="*/ 2901043 w 3284765"/>
                <a:gd name="connsiteY26" fmla="*/ 258535 h 1951264"/>
                <a:gd name="connsiteX27" fmla="*/ 2903765 w 3284765"/>
                <a:gd name="connsiteY27" fmla="*/ 304800 h 1951264"/>
                <a:gd name="connsiteX28" fmla="*/ 2895600 w 3284765"/>
                <a:gd name="connsiteY28" fmla="*/ 541564 h 1951264"/>
                <a:gd name="connsiteX29" fmla="*/ 2876550 w 3284765"/>
                <a:gd name="connsiteY29" fmla="*/ 800100 h 1951264"/>
                <a:gd name="connsiteX30" fmla="*/ 2857500 w 3284765"/>
                <a:gd name="connsiteY30" fmla="*/ 987878 h 1951264"/>
                <a:gd name="connsiteX31" fmla="*/ 2830286 w 3284765"/>
                <a:gd name="connsiteY31" fmla="*/ 1194707 h 1951264"/>
                <a:gd name="connsiteX32" fmla="*/ 2794908 w 3284765"/>
                <a:gd name="connsiteY32" fmla="*/ 1502228 h 1951264"/>
                <a:gd name="connsiteX33" fmla="*/ 2762250 w 3284765"/>
                <a:gd name="connsiteY33" fmla="*/ 1768928 h 1951264"/>
                <a:gd name="connsiteX34" fmla="*/ 2737758 w 3284765"/>
                <a:gd name="connsiteY34" fmla="*/ 1951264 h 1951264"/>
                <a:gd name="connsiteX35" fmla="*/ 2941865 w 3284765"/>
                <a:gd name="connsiteY35" fmla="*/ 1948543 h 1951264"/>
                <a:gd name="connsiteX36" fmla="*/ 2971800 w 3284765"/>
                <a:gd name="connsiteY36" fmla="*/ 1690007 h 1951264"/>
                <a:gd name="connsiteX37" fmla="*/ 3004458 w 3284765"/>
                <a:gd name="connsiteY37" fmla="*/ 1445078 h 1951264"/>
                <a:gd name="connsiteX38" fmla="*/ 3031672 w 3284765"/>
                <a:gd name="connsiteY38" fmla="*/ 1279071 h 1951264"/>
                <a:gd name="connsiteX39" fmla="*/ 3061608 w 3284765"/>
                <a:gd name="connsiteY39" fmla="*/ 1118507 h 1951264"/>
                <a:gd name="connsiteX40" fmla="*/ 3105150 w 3284765"/>
                <a:gd name="connsiteY40" fmla="*/ 906235 h 1951264"/>
                <a:gd name="connsiteX41" fmla="*/ 3118758 w 3284765"/>
                <a:gd name="connsiteY41" fmla="*/ 830035 h 1951264"/>
                <a:gd name="connsiteX42" fmla="*/ 3145972 w 3284765"/>
                <a:gd name="connsiteY42" fmla="*/ 721178 h 1951264"/>
                <a:gd name="connsiteX43" fmla="*/ 3175908 w 3284765"/>
                <a:gd name="connsiteY43" fmla="*/ 585107 h 1951264"/>
                <a:gd name="connsiteX44" fmla="*/ 3194958 w 3284765"/>
                <a:gd name="connsiteY44" fmla="*/ 517071 h 1951264"/>
                <a:gd name="connsiteX45" fmla="*/ 3219450 w 3284765"/>
                <a:gd name="connsiteY45" fmla="*/ 489857 h 1951264"/>
                <a:gd name="connsiteX46" fmla="*/ 3254829 w 3284765"/>
                <a:gd name="connsiteY46" fmla="*/ 446314 h 1951264"/>
                <a:gd name="connsiteX47" fmla="*/ 3279322 w 3284765"/>
                <a:gd name="connsiteY47" fmla="*/ 400050 h 1951264"/>
                <a:gd name="connsiteX48" fmla="*/ 3284765 w 3284765"/>
                <a:gd name="connsiteY48" fmla="*/ 364671 h 1951264"/>
                <a:gd name="connsiteX49" fmla="*/ 3282043 w 3284765"/>
                <a:gd name="connsiteY49" fmla="*/ 334735 h 1951264"/>
                <a:gd name="connsiteX50" fmla="*/ 3273879 w 3284765"/>
                <a:gd name="connsiteY50" fmla="*/ 304800 h 1951264"/>
                <a:gd name="connsiteX51" fmla="*/ 3246665 w 3284765"/>
                <a:gd name="connsiteY51" fmla="*/ 269421 h 1951264"/>
                <a:gd name="connsiteX52" fmla="*/ 3175908 w 3284765"/>
                <a:gd name="connsiteY52" fmla="*/ 198664 h 1951264"/>
                <a:gd name="connsiteX53" fmla="*/ 3058886 w 3284765"/>
                <a:gd name="connsiteY53" fmla="*/ 100693 h 1951264"/>
                <a:gd name="connsiteX54" fmla="*/ 2963636 w 3284765"/>
                <a:gd name="connsiteY54" fmla="*/ 24493 h 1951264"/>
                <a:gd name="connsiteX55" fmla="*/ 2930979 w 3284765"/>
                <a:gd name="connsiteY55" fmla="*/ 0 h 1951264"/>
                <a:gd name="connsiteX56" fmla="*/ 2892879 w 3284765"/>
                <a:gd name="connsiteY56" fmla="*/ 10885 h 1951264"/>
                <a:gd name="connsiteX57" fmla="*/ 2729593 w 3284765"/>
                <a:gd name="connsiteY57" fmla="*/ 46264 h 1951264"/>
                <a:gd name="connsiteX58" fmla="*/ 2650672 w 3284765"/>
                <a:gd name="connsiteY58" fmla="*/ 51707 h 1951264"/>
                <a:gd name="connsiteX59" fmla="*/ 2476500 w 3284765"/>
                <a:gd name="connsiteY59" fmla="*/ 62593 h 1951264"/>
                <a:gd name="connsiteX60" fmla="*/ 2272393 w 3284765"/>
                <a:gd name="connsiteY60" fmla="*/ 68035 h 1951264"/>
                <a:gd name="connsiteX61" fmla="*/ 2090058 w 3284765"/>
                <a:gd name="connsiteY61" fmla="*/ 68035 h 1951264"/>
                <a:gd name="connsiteX62" fmla="*/ 1839686 w 3284765"/>
                <a:gd name="connsiteY62" fmla="*/ 95250 h 1951264"/>
                <a:gd name="connsiteX63" fmla="*/ 1662793 w 3284765"/>
                <a:gd name="connsiteY63" fmla="*/ 106135 h 1951264"/>
                <a:gd name="connsiteX64" fmla="*/ 1466850 w 3284765"/>
                <a:gd name="connsiteY64" fmla="*/ 122464 h 195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284765" h="1951264">
                  <a:moveTo>
                    <a:pt x="1466850" y="122464"/>
                  </a:moveTo>
                  <a:lnTo>
                    <a:pt x="1243693" y="144235"/>
                  </a:lnTo>
                  <a:lnTo>
                    <a:pt x="1091293" y="160564"/>
                  </a:lnTo>
                  <a:lnTo>
                    <a:pt x="889908" y="179614"/>
                  </a:lnTo>
                  <a:lnTo>
                    <a:pt x="625929" y="225878"/>
                  </a:lnTo>
                  <a:lnTo>
                    <a:pt x="253093" y="296635"/>
                  </a:lnTo>
                  <a:lnTo>
                    <a:pt x="0" y="351064"/>
                  </a:lnTo>
                  <a:lnTo>
                    <a:pt x="16329" y="506185"/>
                  </a:lnTo>
                  <a:lnTo>
                    <a:pt x="201386" y="465364"/>
                  </a:lnTo>
                  <a:lnTo>
                    <a:pt x="410936" y="421821"/>
                  </a:lnTo>
                  <a:lnTo>
                    <a:pt x="672193" y="370114"/>
                  </a:lnTo>
                  <a:lnTo>
                    <a:pt x="898072" y="332014"/>
                  </a:lnTo>
                  <a:lnTo>
                    <a:pt x="1096736" y="318407"/>
                  </a:lnTo>
                  <a:lnTo>
                    <a:pt x="1344386" y="285750"/>
                  </a:lnTo>
                  <a:lnTo>
                    <a:pt x="1586593" y="263978"/>
                  </a:lnTo>
                  <a:lnTo>
                    <a:pt x="1801586" y="250371"/>
                  </a:lnTo>
                  <a:lnTo>
                    <a:pt x="1910443" y="244928"/>
                  </a:lnTo>
                  <a:lnTo>
                    <a:pt x="2098222" y="225878"/>
                  </a:lnTo>
                  <a:lnTo>
                    <a:pt x="2272393" y="223157"/>
                  </a:lnTo>
                  <a:lnTo>
                    <a:pt x="2460172" y="217714"/>
                  </a:lnTo>
                  <a:lnTo>
                    <a:pt x="2607129" y="212271"/>
                  </a:lnTo>
                  <a:lnTo>
                    <a:pt x="2754086" y="204107"/>
                  </a:lnTo>
                  <a:lnTo>
                    <a:pt x="2797629" y="206828"/>
                  </a:lnTo>
                  <a:lnTo>
                    <a:pt x="2835729" y="212271"/>
                  </a:lnTo>
                  <a:lnTo>
                    <a:pt x="2862943" y="223157"/>
                  </a:lnTo>
                  <a:lnTo>
                    <a:pt x="2881993" y="236764"/>
                  </a:lnTo>
                  <a:lnTo>
                    <a:pt x="2901043" y="258535"/>
                  </a:lnTo>
                  <a:lnTo>
                    <a:pt x="2903765" y="304800"/>
                  </a:lnTo>
                  <a:lnTo>
                    <a:pt x="2895600" y="541564"/>
                  </a:lnTo>
                  <a:lnTo>
                    <a:pt x="2876550" y="800100"/>
                  </a:lnTo>
                  <a:lnTo>
                    <a:pt x="2857500" y="987878"/>
                  </a:lnTo>
                  <a:lnTo>
                    <a:pt x="2830286" y="1194707"/>
                  </a:lnTo>
                  <a:lnTo>
                    <a:pt x="2794908" y="1502228"/>
                  </a:lnTo>
                  <a:lnTo>
                    <a:pt x="2762250" y="1768928"/>
                  </a:lnTo>
                  <a:lnTo>
                    <a:pt x="2737758" y="1951264"/>
                  </a:lnTo>
                  <a:lnTo>
                    <a:pt x="2941865" y="1948543"/>
                  </a:lnTo>
                  <a:lnTo>
                    <a:pt x="2971800" y="1690007"/>
                  </a:lnTo>
                  <a:lnTo>
                    <a:pt x="3004458" y="1445078"/>
                  </a:lnTo>
                  <a:lnTo>
                    <a:pt x="3031672" y="1279071"/>
                  </a:lnTo>
                  <a:lnTo>
                    <a:pt x="3061608" y="1118507"/>
                  </a:lnTo>
                  <a:lnTo>
                    <a:pt x="3105150" y="906235"/>
                  </a:lnTo>
                  <a:lnTo>
                    <a:pt x="3118758" y="830035"/>
                  </a:lnTo>
                  <a:lnTo>
                    <a:pt x="3145972" y="721178"/>
                  </a:lnTo>
                  <a:lnTo>
                    <a:pt x="3175908" y="585107"/>
                  </a:lnTo>
                  <a:lnTo>
                    <a:pt x="3194958" y="517071"/>
                  </a:lnTo>
                  <a:lnTo>
                    <a:pt x="3219450" y="489857"/>
                  </a:lnTo>
                  <a:lnTo>
                    <a:pt x="3254829" y="446314"/>
                  </a:lnTo>
                  <a:lnTo>
                    <a:pt x="3279322" y="400050"/>
                  </a:lnTo>
                  <a:lnTo>
                    <a:pt x="3284765" y="364671"/>
                  </a:lnTo>
                  <a:lnTo>
                    <a:pt x="3282043" y="334735"/>
                  </a:lnTo>
                  <a:lnTo>
                    <a:pt x="3273879" y="304800"/>
                  </a:lnTo>
                  <a:lnTo>
                    <a:pt x="3246665" y="269421"/>
                  </a:lnTo>
                  <a:lnTo>
                    <a:pt x="3175908" y="198664"/>
                  </a:lnTo>
                  <a:lnTo>
                    <a:pt x="3058886" y="100693"/>
                  </a:lnTo>
                  <a:lnTo>
                    <a:pt x="2963636" y="24493"/>
                  </a:lnTo>
                  <a:lnTo>
                    <a:pt x="2930979" y="0"/>
                  </a:lnTo>
                  <a:lnTo>
                    <a:pt x="2892879" y="10885"/>
                  </a:lnTo>
                  <a:lnTo>
                    <a:pt x="2729593" y="46264"/>
                  </a:lnTo>
                  <a:lnTo>
                    <a:pt x="2650672" y="51707"/>
                  </a:lnTo>
                  <a:lnTo>
                    <a:pt x="2476500" y="62593"/>
                  </a:lnTo>
                  <a:lnTo>
                    <a:pt x="2272393" y="68035"/>
                  </a:lnTo>
                  <a:lnTo>
                    <a:pt x="2090058" y="68035"/>
                  </a:lnTo>
                  <a:lnTo>
                    <a:pt x="1839686" y="95250"/>
                  </a:lnTo>
                  <a:lnTo>
                    <a:pt x="1662793" y="106135"/>
                  </a:lnTo>
                  <a:lnTo>
                    <a:pt x="1466850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5DC9FD31-A430-6B43-B06F-12381F62618D}"/>
                </a:ext>
              </a:extLst>
            </p:cNvPr>
            <p:cNvSpPr/>
            <p:nvPr/>
          </p:nvSpPr>
          <p:spPr>
            <a:xfrm>
              <a:off x="4130675" y="1814513"/>
              <a:ext cx="527050" cy="2563812"/>
            </a:xfrm>
            <a:custGeom>
              <a:avLst/>
              <a:gdLst>
                <a:gd name="connsiteX0" fmla="*/ 455500 w 526884"/>
                <a:gd name="connsiteY0" fmla="*/ 1016378 h 2563039"/>
                <a:gd name="connsiteX1" fmla="*/ 455500 w 526884"/>
                <a:gd name="connsiteY1" fmla="*/ 819221 h 2563039"/>
                <a:gd name="connsiteX2" fmla="*/ 458899 w 526884"/>
                <a:gd name="connsiteY2" fmla="*/ 666254 h 2563039"/>
                <a:gd name="connsiteX3" fmla="*/ 472496 w 526884"/>
                <a:gd name="connsiteY3" fmla="*/ 462299 h 2563039"/>
                <a:gd name="connsiteX4" fmla="*/ 479295 w 526884"/>
                <a:gd name="connsiteY4" fmla="*/ 312732 h 2563039"/>
                <a:gd name="connsiteX5" fmla="*/ 482694 w 526884"/>
                <a:gd name="connsiteY5" fmla="*/ 295735 h 2563039"/>
                <a:gd name="connsiteX6" fmla="*/ 492892 w 526884"/>
                <a:gd name="connsiteY6" fmla="*/ 285538 h 2563039"/>
                <a:gd name="connsiteX7" fmla="*/ 520086 w 526884"/>
                <a:gd name="connsiteY7" fmla="*/ 254944 h 2563039"/>
                <a:gd name="connsiteX8" fmla="*/ 526884 w 526884"/>
                <a:gd name="connsiteY8" fmla="*/ 231149 h 2563039"/>
                <a:gd name="connsiteX9" fmla="*/ 523485 w 526884"/>
                <a:gd name="connsiteY9" fmla="*/ 210754 h 2563039"/>
                <a:gd name="connsiteX10" fmla="*/ 506489 w 526884"/>
                <a:gd name="connsiteY10" fmla="*/ 180161 h 2563039"/>
                <a:gd name="connsiteX11" fmla="*/ 472496 w 526884"/>
                <a:gd name="connsiteY11" fmla="*/ 139369 h 2563039"/>
                <a:gd name="connsiteX12" fmla="*/ 414709 w 526884"/>
                <a:gd name="connsiteY12" fmla="*/ 98578 h 2563039"/>
                <a:gd name="connsiteX13" fmla="*/ 346724 w 526884"/>
                <a:gd name="connsiteY13" fmla="*/ 64586 h 2563039"/>
                <a:gd name="connsiteX14" fmla="*/ 251545 w 526884"/>
                <a:gd name="connsiteY14" fmla="*/ 27194 h 2563039"/>
                <a:gd name="connsiteX15" fmla="*/ 183560 w 526884"/>
                <a:gd name="connsiteY15" fmla="*/ 10198 h 2563039"/>
                <a:gd name="connsiteX16" fmla="*/ 108776 w 526884"/>
                <a:gd name="connsiteY16" fmla="*/ 0 h 2563039"/>
                <a:gd name="connsiteX17" fmla="*/ 44190 w 526884"/>
                <a:gd name="connsiteY17" fmla="*/ 10198 h 2563039"/>
                <a:gd name="connsiteX18" fmla="*/ 6798 w 526884"/>
                <a:gd name="connsiteY18" fmla="*/ 27194 h 2563039"/>
                <a:gd name="connsiteX19" fmla="*/ 0 w 526884"/>
                <a:gd name="connsiteY19" fmla="*/ 40791 h 2563039"/>
                <a:gd name="connsiteX20" fmla="*/ 0 w 526884"/>
                <a:gd name="connsiteY20" fmla="*/ 54388 h 2563039"/>
                <a:gd name="connsiteX21" fmla="*/ 10197 w 526884"/>
                <a:gd name="connsiteY21" fmla="*/ 74784 h 2563039"/>
                <a:gd name="connsiteX22" fmla="*/ 37391 w 526884"/>
                <a:gd name="connsiteY22" fmla="*/ 91780 h 2563039"/>
                <a:gd name="connsiteX23" fmla="*/ 61186 w 526884"/>
                <a:gd name="connsiteY23" fmla="*/ 101978 h 2563039"/>
                <a:gd name="connsiteX24" fmla="*/ 88380 w 526884"/>
                <a:gd name="connsiteY24" fmla="*/ 115575 h 2563039"/>
                <a:gd name="connsiteX25" fmla="*/ 139369 w 526884"/>
                <a:gd name="connsiteY25" fmla="*/ 159765 h 2563039"/>
                <a:gd name="connsiteX26" fmla="*/ 176761 w 526884"/>
                <a:gd name="connsiteY26" fmla="*/ 203955 h 2563039"/>
                <a:gd name="connsiteX27" fmla="*/ 190358 w 526884"/>
                <a:gd name="connsiteY27" fmla="*/ 234549 h 2563039"/>
                <a:gd name="connsiteX28" fmla="*/ 200556 w 526884"/>
                <a:gd name="connsiteY28" fmla="*/ 295735 h 2563039"/>
                <a:gd name="connsiteX29" fmla="*/ 207354 w 526884"/>
                <a:gd name="connsiteY29" fmla="*/ 428306 h 2563039"/>
                <a:gd name="connsiteX30" fmla="*/ 210754 w 526884"/>
                <a:gd name="connsiteY30" fmla="*/ 581273 h 2563039"/>
                <a:gd name="connsiteX31" fmla="*/ 210754 w 526884"/>
                <a:gd name="connsiteY31" fmla="*/ 758034 h 2563039"/>
                <a:gd name="connsiteX32" fmla="*/ 210754 w 526884"/>
                <a:gd name="connsiteY32" fmla="*/ 843016 h 2563039"/>
                <a:gd name="connsiteX33" fmla="*/ 220951 w 526884"/>
                <a:gd name="connsiteY33" fmla="*/ 999381 h 2563039"/>
                <a:gd name="connsiteX34" fmla="*/ 231149 w 526884"/>
                <a:gd name="connsiteY34" fmla="*/ 1254326 h 2563039"/>
                <a:gd name="connsiteX35" fmla="*/ 234548 w 526884"/>
                <a:gd name="connsiteY35" fmla="*/ 1509270 h 2563039"/>
                <a:gd name="connsiteX36" fmla="*/ 234548 w 526884"/>
                <a:gd name="connsiteY36" fmla="*/ 1645240 h 2563039"/>
                <a:gd name="connsiteX37" fmla="*/ 237948 w 526884"/>
                <a:gd name="connsiteY37" fmla="*/ 1862793 h 2563039"/>
                <a:gd name="connsiteX38" fmla="*/ 248145 w 526884"/>
                <a:gd name="connsiteY38" fmla="*/ 2097341 h 2563039"/>
                <a:gd name="connsiteX39" fmla="*/ 254944 w 526884"/>
                <a:gd name="connsiteY39" fmla="*/ 2280901 h 2563039"/>
                <a:gd name="connsiteX40" fmla="*/ 258343 w 526884"/>
                <a:gd name="connsiteY40" fmla="*/ 2563039 h 2563039"/>
                <a:gd name="connsiteX41" fmla="*/ 455500 w 526884"/>
                <a:gd name="connsiteY41" fmla="*/ 2546043 h 2563039"/>
                <a:gd name="connsiteX42" fmla="*/ 458899 w 526884"/>
                <a:gd name="connsiteY42" fmla="*/ 2189121 h 2563039"/>
                <a:gd name="connsiteX43" fmla="*/ 455500 w 526884"/>
                <a:gd name="connsiteY43" fmla="*/ 1720024 h 2563039"/>
                <a:gd name="connsiteX44" fmla="*/ 455500 w 526884"/>
                <a:gd name="connsiteY44" fmla="*/ 1016378 h 25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884" h="2563039">
                  <a:moveTo>
                    <a:pt x="455500" y="1016378"/>
                  </a:moveTo>
                  <a:lnTo>
                    <a:pt x="455500" y="819221"/>
                  </a:lnTo>
                  <a:lnTo>
                    <a:pt x="458899" y="666254"/>
                  </a:lnTo>
                  <a:lnTo>
                    <a:pt x="472496" y="462299"/>
                  </a:lnTo>
                  <a:lnTo>
                    <a:pt x="479295" y="312732"/>
                  </a:lnTo>
                  <a:lnTo>
                    <a:pt x="482694" y="295735"/>
                  </a:lnTo>
                  <a:lnTo>
                    <a:pt x="492892" y="285538"/>
                  </a:lnTo>
                  <a:lnTo>
                    <a:pt x="520086" y="254944"/>
                  </a:lnTo>
                  <a:lnTo>
                    <a:pt x="526884" y="231149"/>
                  </a:lnTo>
                  <a:lnTo>
                    <a:pt x="523485" y="210754"/>
                  </a:lnTo>
                  <a:lnTo>
                    <a:pt x="506489" y="180161"/>
                  </a:lnTo>
                  <a:lnTo>
                    <a:pt x="472496" y="139369"/>
                  </a:lnTo>
                  <a:lnTo>
                    <a:pt x="414709" y="98578"/>
                  </a:lnTo>
                  <a:lnTo>
                    <a:pt x="346724" y="64586"/>
                  </a:lnTo>
                  <a:lnTo>
                    <a:pt x="251545" y="27194"/>
                  </a:lnTo>
                  <a:lnTo>
                    <a:pt x="183560" y="10198"/>
                  </a:lnTo>
                  <a:lnTo>
                    <a:pt x="108776" y="0"/>
                  </a:lnTo>
                  <a:lnTo>
                    <a:pt x="44190" y="10198"/>
                  </a:lnTo>
                  <a:lnTo>
                    <a:pt x="6798" y="27194"/>
                  </a:lnTo>
                  <a:lnTo>
                    <a:pt x="0" y="40791"/>
                  </a:lnTo>
                  <a:lnTo>
                    <a:pt x="0" y="54388"/>
                  </a:lnTo>
                  <a:lnTo>
                    <a:pt x="10197" y="74784"/>
                  </a:lnTo>
                  <a:lnTo>
                    <a:pt x="37391" y="91780"/>
                  </a:lnTo>
                  <a:lnTo>
                    <a:pt x="61186" y="101978"/>
                  </a:lnTo>
                  <a:lnTo>
                    <a:pt x="88380" y="115575"/>
                  </a:lnTo>
                  <a:lnTo>
                    <a:pt x="139369" y="159765"/>
                  </a:lnTo>
                  <a:lnTo>
                    <a:pt x="176761" y="203955"/>
                  </a:lnTo>
                  <a:lnTo>
                    <a:pt x="190358" y="234549"/>
                  </a:lnTo>
                  <a:lnTo>
                    <a:pt x="200556" y="295735"/>
                  </a:lnTo>
                  <a:lnTo>
                    <a:pt x="207354" y="428306"/>
                  </a:lnTo>
                  <a:cubicBezTo>
                    <a:pt x="208487" y="479295"/>
                    <a:pt x="209621" y="530284"/>
                    <a:pt x="210754" y="581273"/>
                  </a:cubicBezTo>
                  <a:lnTo>
                    <a:pt x="210754" y="758034"/>
                  </a:lnTo>
                  <a:lnTo>
                    <a:pt x="210754" y="843016"/>
                  </a:lnTo>
                  <a:lnTo>
                    <a:pt x="220951" y="999381"/>
                  </a:lnTo>
                  <a:lnTo>
                    <a:pt x="231149" y="1254326"/>
                  </a:lnTo>
                  <a:lnTo>
                    <a:pt x="234548" y="1509270"/>
                  </a:lnTo>
                  <a:lnTo>
                    <a:pt x="234548" y="1645240"/>
                  </a:lnTo>
                  <a:cubicBezTo>
                    <a:pt x="235681" y="1717758"/>
                    <a:pt x="236815" y="1790275"/>
                    <a:pt x="237948" y="1862793"/>
                  </a:cubicBezTo>
                  <a:lnTo>
                    <a:pt x="248145" y="2097341"/>
                  </a:lnTo>
                  <a:lnTo>
                    <a:pt x="254944" y="2280901"/>
                  </a:lnTo>
                  <a:lnTo>
                    <a:pt x="258343" y="2563039"/>
                  </a:lnTo>
                  <a:lnTo>
                    <a:pt x="455500" y="2546043"/>
                  </a:lnTo>
                  <a:lnTo>
                    <a:pt x="458899" y="2189121"/>
                  </a:lnTo>
                  <a:lnTo>
                    <a:pt x="455500" y="1720024"/>
                  </a:lnTo>
                  <a:lnTo>
                    <a:pt x="455500" y="10163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4046505F-0D7B-A14B-8422-910E42CED456}"/>
                </a:ext>
              </a:extLst>
            </p:cNvPr>
            <p:cNvSpPr/>
            <p:nvPr/>
          </p:nvSpPr>
          <p:spPr>
            <a:xfrm>
              <a:off x="5157788" y="1571625"/>
              <a:ext cx="536575" cy="2732088"/>
            </a:xfrm>
            <a:custGeom>
              <a:avLst/>
              <a:gdLst>
                <a:gd name="connsiteX0" fmla="*/ 413069 w 536637"/>
                <a:gd name="connsiteY0" fmla="*/ 1327469 h 2732609"/>
                <a:gd name="connsiteX1" fmla="*/ 437783 w 536637"/>
                <a:gd name="connsiteY1" fmla="*/ 981480 h 2732609"/>
                <a:gd name="connsiteX2" fmla="*/ 434252 w 536637"/>
                <a:gd name="connsiteY2" fmla="*/ 829668 h 2732609"/>
                <a:gd name="connsiteX3" fmla="*/ 444844 w 536637"/>
                <a:gd name="connsiteY3" fmla="*/ 766119 h 2732609"/>
                <a:gd name="connsiteX4" fmla="*/ 469557 w 536637"/>
                <a:gd name="connsiteY4" fmla="*/ 617838 h 2732609"/>
                <a:gd name="connsiteX5" fmla="*/ 487210 w 536637"/>
                <a:gd name="connsiteY5" fmla="*/ 490740 h 2732609"/>
                <a:gd name="connsiteX6" fmla="*/ 501332 w 536637"/>
                <a:gd name="connsiteY6" fmla="*/ 342459 h 2732609"/>
                <a:gd name="connsiteX7" fmla="*/ 511923 w 536637"/>
                <a:gd name="connsiteY7" fmla="*/ 321276 h 2732609"/>
                <a:gd name="connsiteX8" fmla="*/ 526045 w 536637"/>
                <a:gd name="connsiteY8" fmla="*/ 293032 h 2732609"/>
                <a:gd name="connsiteX9" fmla="*/ 533106 w 536637"/>
                <a:gd name="connsiteY9" fmla="*/ 268319 h 2732609"/>
                <a:gd name="connsiteX10" fmla="*/ 536637 w 536637"/>
                <a:gd name="connsiteY10" fmla="*/ 247135 h 2732609"/>
                <a:gd name="connsiteX11" fmla="*/ 533106 w 536637"/>
                <a:gd name="connsiteY11" fmla="*/ 229483 h 2732609"/>
                <a:gd name="connsiteX12" fmla="*/ 518984 w 536637"/>
                <a:gd name="connsiteY12" fmla="*/ 197708 h 2732609"/>
                <a:gd name="connsiteX13" fmla="*/ 501332 w 536637"/>
                <a:gd name="connsiteY13" fmla="*/ 172995 h 2732609"/>
                <a:gd name="connsiteX14" fmla="*/ 476618 w 536637"/>
                <a:gd name="connsiteY14" fmla="*/ 155342 h 2732609"/>
                <a:gd name="connsiteX15" fmla="*/ 430722 w 536637"/>
                <a:gd name="connsiteY15" fmla="*/ 134159 h 2732609"/>
                <a:gd name="connsiteX16" fmla="*/ 406008 w 536637"/>
                <a:gd name="connsiteY16" fmla="*/ 109446 h 2732609"/>
                <a:gd name="connsiteX17" fmla="*/ 374234 w 536637"/>
                <a:gd name="connsiteY17" fmla="*/ 88263 h 2732609"/>
                <a:gd name="connsiteX18" fmla="*/ 310684 w 536637"/>
                <a:gd name="connsiteY18" fmla="*/ 56488 h 2732609"/>
                <a:gd name="connsiteX19" fmla="*/ 225952 w 536637"/>
                <a:gd name="connsiteY19" fmla="*/ 28244 h 2732609"/>
                <a:gd name="connsiteX20" fmla="*/ 144751 w 536637"/>
                <a:gd name="connsiteY20" fmla="*/ 10592 h 2732609"/>
                <a:gd name="connsiteX21" fmla="*/ 77671 w 536637"/>
                <a:gd name="connsiteY21" fmla="*/ 0 h 2732609"/>
                <a:gd name="connsiteX22" fmla="*/ 38836 w 536637"/>
                <a:gd name="connsiteY22" fmla="*/ 0 h 2732609"/>
                <a:gd name="connsiteX23" fmla="*/ 14122 w 536637"/>
                <a:gd name="connsiteY23" fmla="*/ 3531 h 2732609"/>
                <a:gd name="connsiteX24" fmla="*/ 0 w 536637"/>
                <a:gd name="connsiteY24" fmla="*/ 17653 h 2732609"/>
                <a:gd name="connsiteX25" fmla="*/ 0 w 536637"/>
                <a:gd name="connsiteY25" fmla="*/ 35305 h 2732609"/>
                <a:gd name="connsiteX26" fmla="*/ 7061 w 536637"/>
                <a:gd name="connsiteY26" fmla="*/ 63549 h 2732609"/>
                <a:gd name="connsiteX27" fmla="*/ 24714 w 536637"/>
                <a:gd name="connsiteY27" fmla="*/ 81202 h 2732609"/>
                <a:gd name="connsiteX28" fmla="*/ 52958 w 536637"/>
                <a:gd name="connsiteY28" fmla="*/ 95324 h 2732609"/>
                <a:gd name="connsiteX29" fmla="*/ 88263 w 536637"/>
                <a:gd name="connsiteY29" fmla="*/ 127098 h 2732609"/>
                <a:gd name="connsiteX30" fmla="*/ 120037 w 536637"/>
                <a:gd name="connsiteY30" fmla="*/ 158873 h 2732609"/>
                <a:gd name="connsiteX31" fmla="*/ 148281 w 536637"/>
                <a:gd name="connsiteY31" fmla="*/ 197708 h 2732609"/>
                <a:gd name="connsiteX32" fmla="*/ 172995 w 536637"/>
                <a:gd name="connsiteY32" fmla="*/ 240074 h 2732609"/>
                <a:gd name="connsiteX33" fmla="*/ 183586 w 536637"/>
                <a:gd name="connsiteY33" fmla="*/ 275380 h 2732609"/>
                <a:gd name="connsiteX34" fmla="*/ 187117 w 536637"/>
                <a:gd name="connsiteY34" fmla="*/ 338929 h 2732609"/>
                <a:gd name="connsiteX35" fmla="*/ 190647 w 536637"/>
                <a:gd name="connsiteY35" fmla="*/ 554289 h 2732609"/>
                <a:gd name="connsiteX36" fmla="*/ 190647 w 536637"/>
                <a:gd name="connsiteY36" fmla="*/ 857912 h 2732609"/>
                <a:gd name="connsiteX37" fmla="*/ 190647 w 536637"/>
                <a:gd name="connsiteY37" fmla="*/ 1207432 h 2732609"/>
                <a:gd name="connsiteX38" fmla="*/ 183586 w 536637"/>
                <a:gd name="connsiteY38" fmla="*/ 1468689 h 2732609"/>
                <a:gd name="connsiteX39" fmla="*/ 165934 w 536637"/>
                <a:gd name="connsiteY39" fmla="*/ 1761721 h 2732609"/>
                <a:gd name="connsiteX40" fmla="*/ 162403 w 536637"/>
                <a:gd name="connsiteY40" fmla="*/ 1973551 h 2732609"/>
                <a:gd name="connsiteX41" fmla="*/ 144751 w 536637"/>
                <a:gd name="connsiteY41" fmla="*/ 2305418 h 2732609"/>
                <a:gd name="connsiteX42" fmla="*/ 120037 w 536637"/>
                <a:gd name="connsiteY42" fmla="*/ 2732609 h 2732609"/>
                <a:gd name="connsiteX43" fmla="*/ 321276 w 536637"/>
                <a:gd name="connsiteY43" fmla="*/ 2718487 h 2732609"/>
                <a:gd name="connsiteX44" fmla="*/ 338929 w 536637"/>
                <a:gd name="connsiteY44" fmla="*/ 2393681 h 2732609"/>
                <a:gd name="connsiteX45" fmla="*/ 356581 w 536637"/>
                <a:gd name="connsiteY45" fmla="*/ 2150076 h 2732609"/>
                <a:gd name="connsiteX46" fmla="*/ 370703 w 536637"/>
                <a:gd name="connsiteY46" fmla="*/ 1885288 h 2732609"/>
                <a:gd name="connsiteX47" fmla="*/ 391886 w 536637"/>
                <a:gd name="connsiteY47" fmla="*/ 1737007 h 2732609"/>
                <a:gd name="connsiteX48" fmla="*/ 413069 w 536637"/>
                <a:gd name="connsiteY48" fmla="*/ 1327469 h 27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6637" h="2732609">
                  <a:moveTo>
                    <a:pt x="413069" y="1327469"/>
                  </a:moveTo>
                  <a:lnTo>
                    <a:pt x="437783" y="981480"/>
                  </a:lnTo>
                  <a:lnTo>
                    <a:pt x="434252" y="829668"/>
                  </a:lnTo>
                  <a:lnTo>
                    <a:pt x="444844" y="766119"/>
                  </a:lnTo>
                  <a:lnTo>
                    <a:pt x="469557" y="617838"/>
                  </a:lnTo>
                  <a:lnTo>
                    <a:pt x="487210" y="490740"/>
                  </a:lnTo>
                  <a:lnTo>
                    <a:pt x="501332" y="342459"/>
                  </a:lnTo>
                  <a:lnTo>
                    <a:pt x="511923" y="321276"/>
                  </a:lnTo>
                  <a:lnTo>
                    <a:pt x="526045" y="293032"/>
                  </a:lnTo>
                  <a:lnTo>
                    <a:pt x="533106" y="268319"/>
                  </a:lnTo>
                  <a:lnTo>
                    <a:pt x="536637" y="247135"/>
                  </a:lnTo>
                  <a:lnTo>
                    <a:pt x="533106" y="229483"/>
                  </a:lnTo>
                  <a:lnTo>
                    <a:pt x="518984" y="197708"/>
                  </a:lnTo>
                  <a:lnTo>
                    <a:pt x="501332" y="172995"/>
                  </a:lnTo>
                  <a:lnTo>
                    <a:pt x="476618" y="155342"/>
                  </a:lnTo>
                  <a:lnTo>
                    <a:pt x="430722" y="134159"/>
                  </a:lnTo>
                  <a:lnTo>
                    <a:pt x="406008" y="109446"/>
                  </a:lnTo>
                  <a:lnTo>
                    <a:pt x="374234" y="88263"/>
                  </a:lnTo>
                  <a:lnTo>
                    <a:pt x="310684" y="56488"/>
                  </a:lnTo>
                  <a:lnTo>
                    <a:pt x="225952" y="28244"/>
                  </a:lnTo>
                  <a:lnTo>
                    <a:pt x="144751" y="10592"/>
                  </a:lnTo>
                  <a:lnTo>
                    <a:pt x="77671" y="0"/>
                  </a:lnTo>
                  <a:lnTo>
                    <a:pt x="38836" y="0"/>
                  </a:lnTo>
                  <a:lnTo>
                    <a:pt x="14122" y="3531"/>
                  </a:lnTo>
                  <a:lnTo>
                    <a:pt x="0" y="17653"/>
                  </a:lnTo>
                  <a:lnTo>
                    <a:pt x="0" y="35305"/>
                  </a:lnTo>
                  <a:lnTo>
                    <a:pt x="7061" y="63549"/>
                  </a:lnTo>
                  <a:lnTo>
                    <a:pt x="24714" y="81202"/>
                  </a:lnTo>
                  <a:lnTo>
                    <a:pt x="52958" y="95324"/>
                  </a:lnTo>
                  <a:lnTo>
                    <a:pt x="88263" y="127098"/>
                  </a:lnTo>
                  <a:lnTo>
                    <a:pt x="120037" y="158873"/>
                  </a:lnTo>
                  <a:lnTo>
                    <a:pt x="148281" y="197708"/>
                  </a:lnTo>
                  <a:lnTo>
                    <a:pt x="172995" y="240074"/>
                  </a:lnTo>
                  <a:lnTo>
                    <a:pt x="183586" y="275380"/>
                  </a:lnTo>
                  <a:lnTo>
                    <a:pt x="187117" y="338929"/>
                  </a:lnTo>
                  <a:cubicBezTo>
                    <a:pt x="188294" y="410716"/>
                    <a:pt x="189470" y="482502"/>
                    <a:pt x="190647" y="554289"/>
                  </a:cubicBezTo>
                  <a:lnTo>
                    <a:pt x="190647" y="857912"/>
                  </a:lnTo>
                  <a:lnTo>
                    <a:pt x="190647" y="1207432"/>
                  </a:lnTo>
                  <a:lnTo>
                    <a:pt x="183586" y="1468689"/>
                  </a:lnTo>
                  <a:lnTo>
                    <a:pt x="165934" y="1761721"/>
                  </a:lnTo>
                  <a:lnTo>
                    <a:pt x="162403" y="1973551"/>
                  </a:lnTo>
                  <a:lnTo>
                    <a:pt x="144751" y="2305418"/>
                  </a:lnTo>
                  <a:lnTo>
                    <a:pt x="120037" y="2732609"/>
                  </a:lnTo>
                  <a:lnTo>
                    <a:pt x="321276" y="2718487"/>
                  </a:lnTo>
                  <a:lnTo>
                    <a:pt x="338929" y="2393681"/>
                  </a:lnTo>
                  <a:lnTo>
                    <a:pt x="356581" y="2150076"/>
                  </a:lnTo>
                  <a:lnTo>
                    <a:pt x="370703" y="1885288"/>
                  </a:lnTo>
                  <a:lnTo>
                    <a:pt x="391886" y="1737007"/>
                  </a:lnTo>
                  <a:lnTo>
                    <a:pt x="413069" y="1327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E76DDB4-324C-D54A-917F-CC3AD93B98C6}"/>
                </a:ext>
              </a:extLst>
            </p:cNvPr>
            <p:cNvSpPr/>
            <p:nvPr/>
          </p:nvSpPr>
          <p:spPr>
            <a:xfrm>
              <a:off x="3590925" y="3284538"/>
              <a:ext cx="2789238" cy="396875"/>
            </a:xfrm>
            <a:custGeom>
              <a:avLst/>
              <a:gdLst>
                <a:gd name="connsiteX0" fmla="*/ 419100 w 2788444"/>
                <a:gd name="connsiteY0" fmla="*/ 173831 h 397669"/>
                <a:gd name="connsiteX1" fmla="*/ 540544 w 2788444"/>
                <a:gd name="connsiteY1" fmla="*/ 154781 h 397669"/>
                <a:gd name="connsiteX2" fmla="*/ 731044 w 2788444"/>
                <a:gd name="connsiteY2" fmla="*/ 128587 h 397669"/>
                <a:gd name="connsiteX3" fmla="*/ 807244 w 2788444"/>
                <a:gd name="connsiteY3" fmla="*/ 119062 h 397669"/>
                <a:gd name="connsiteX4" fmla="*/ 1016794 w 2788444"/>
                <a:gd name="connsiteY4" fmla="*/ 100012 h 397669"/>
                <a:gd name="connsiteX5" fmla="*/ 1190625 w 2788444"/>
                <a:gd name="connsiteY5" fmla="*/ 78581 h 397669"/>
                <a:gd name="connsiteX6" fmla="*/ 1476375 w 2788444"/>
                <a:gd name="connsiteY6" fmla="*/ 52387 h 397669"/>
                <a:gd name="connsiteX7" fmla="*/ 1685925 w 2788444"/>
                <a:gd name="connsiteY7" fmla="*/ 35719 h 397669"/>
                <a:gd name="connsiteX8" fmla="*/ 1766888 w 2788444"/>
                <a:gd name="connsiteY8" fmla="*/ 28575 h 397669"/>
                <a:gd name="connsiteX9" fmla="*/ 1933575 w 2788444"/>
                <a:gd name="connsiteY9" fmla="*/ 11906 h 397669"/>
                <a:gd name="connsiteX10" fmla="*/ 2119313 w 2788444"/>
                <a:gd name="connsiteY10" fmla="*/ 4762 h 397669"/>
                <a:gd name="connsiteX11" fmla="*/ 2357438 w 2788444"/>
                <a:gd name="connsiteY11" fmla="*/ 0 h 397669"/>
                <a:gd name="connsiteX12" fmla="*/ 2505075 w 2788444"/>
                <a:gd name="connsiteY12" fmla="*/ 0 h 397669"/>
                <a:gd name="connsiteX13" fmla="*/ 2662238 w 2788444"/>
                <a:gd name="connsiteY13" fmla="*/ 7144 h 397669"/>
                <a:gd name="connsiteX14" fmla="*/ 2788444 w 2788444"/>
                <a:gd name="connsiteY14" fmla="*/ 14287 h 397669"/>
                <a:gd name="connsiteX15" fmla="*/ 2757488 w 2788444"/>
                <a:gd name="connsiteY15" fmla="*/ 192881 h 397669"/>
                <a:gd name="connsiteX16" fmla="*/ 2655094 w 2788444"/>
                <a:gd name="connsiteY16" fmla="*/ 183356 h 397669"/>
                <a:gd name="connsiteX17" fmla="*/ 2540794 w 2788444"/>
                <a:gd name="connsiteY17" fmla="*/ 178594 h 397669"/>
                <a:gd name="connsiteX18" fmla="*/ 2402681 w 2788444"/>
                <a:gd name="connsiteY18" fmla="*/ 178594 h 397669"/>
                <a:gd name="connsiteX19" fmla="*/ 2235994 w 2788444"/>
                <a:gd name="connsiteY19" fmla="*/ 180975 h 397669"/>
                <a:gd name="connsiteX20" fmla="*/ 2062163 w 2788444"/>
                <a:gd name="connsiteY20" fmla="*/ 185737 h 397669"/>
                <a:gd name="connsiteX21" fmla="*/ 1900238 w 2788444"/>
                <a:gd name="connsiteY21" fmla="*/ 192881 h 397669"/>
                <a:gd name="connsiteX22" fmla="*/ 1750219 w 2788444"/>
                <a:gd name="connsiteY22" fmla="*/ 192881 h 397669"/>
                <a:gd name="connsiteX23" fmla="*/ 1619250 w 2788444"/>
                <a:gd name="connsiteY23" fmla="*/ 197644 h 397669"/>
                <a:gd name="connsiteX24" fmla="*/ 1421606 w 2788444"/>
                <a:gd name="connsiteY24" fmla="*/ 214312 h 397669"/>
                <a:gd name="connsiteX25" fmla="*/ 1231106 w 2788444"/>
                <a:gd name="connsiteY25" fmla="*/ 233362 h 397669"/>
                <a:gd name="connsiteX26" fmla="*/ 997744 w 2788444"/>
                <a:gd name="connsiteY26" fmla="*/ 259556 h 397669"/>
                <a:gd name="connsiteX27" fmla="*/ 766763 w 2788444"/>
                <a:gd name="connsiteY27" fmla="*/ 280987 h 397669"/>
                <a:gd name="connsiteX28" fmla="*/ 588169 w 2788444"/>
                <a:gd name="connsiteY28" fmla="*/ 304800 h 397669"/>
                <a:gd name="connsiteX29" fmla="*/ 414338 w 2788444"/>
                <a:gd name="connsiteY29" fmla="*/ 330994 h 397669"/>
                <a:gd name="connsiteX30" fmla="*/ 195263 w 2788444"/>
                <a:gd name="connsiteY30" fmla="*/ 366712 h 397669"/>
                <a:gd name="connsiteX31" fmla="*/ 19050 w 2788444"/>
                <a:gd name="connsiteY31" fmla="*/ 397669 h 397669"/>
                <a:gd name="connsiteX32" fmla="*/ 0 w 2788444"/>
                <a:gd name="connsiteY32" fmla="*/ 240506 h 397669"/>
                <a:gd name="connsiteX33" fmla="*/ 221456 w 2788444"/>
                <a:gd name="connsiteY33" fmla="*/ 204787 h 397669"/>
                <a:gd name="connsiteX34" fmla="*/ 419100 w 2788444"/>
                <a:gd name="connsiteY34" fmla="*/ 173831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8444" h="397669">
                  <a:moveTo>
                    <a:pt x="419100" y="173831"/>
                  </a:moveTo>
                  <a:lnTo>
                    <a:pt x="540544" y="154781"/>
                  </a:lnTo>
                  <a:lnTo>
                    <a:pt x="731044" y="128587"/>
                  </a:lnTo>
                  <a:lnTo>
                    <a:pt x="807244" y="119062"/>
                  </a:lnTo>
                  <a:lnTo>
                    <a:pt x="1016794" y="100012"/>
                  </a:lnTo>
                  <a:lnTo>
                    <a:pt x="1190625" y="78581"/>
                  </a:lnTo>
                  <a:lnTo>
                    <a:pt x="1476375" y="52387"/>
                  </a:lnTo>
                  <a:lnTo>
                    <a:pt x="1685925" y="35719"/>
                  </a:lnTo>
                  <a:lnTo>
                    <a:pt x="1766888" y="28575"/>
                  </a:lnTo>
                  <a:lnTo>
                    <a:pt x="1933575" y="11906"/>
                  </a:lnTo>
                  <a:lnTo>
                    <a:pt x="2119313" y="4762"/>
                  </a:lnTo>
                  <a:lnTo>
                    <a:pt x="2357438" y="0"/>
                  </a:lnTo>
                  <a:lnTo>
                    <a:pt x="2505075" y="0"/>
                  </a:lnTo>
                  <a:lnTo>
                    <a:pt x="2662238" y="7144"/>
                  </a:lnTo>
                  <a:lnTo>
                    <a:pt x="2788444" y="14287"/>
                  </a:lnTo>
                  <a:lnTo>
                    <a:pt x="2757488" y="192881"/>
                  </a:lnTo>
                  <a:lnTo>
                    <a:pt x="2655094" y="183356"/>
                  </a:lnTo>
                  <a:lnTo>
                    <a:pt x="2540794" y="178594"/>
                  </a:lnTo>
                  <a:lnTo>
                    <a:pt x="2402681" y="178594"/>
                  </a:lnTo>
                  <a:lnTo>
                    <a:pt x="2235994" y="180975"/>
                  </a:lnTo>
                  <a:lnTo>
                    <a:pt x="2062163" y="185737"/>
                  </a:lnTo>
                  <a:lnTo>
                    <a:pt x="1900238" y="192881"/>
                  </a:lnTo>
                  <a:lnTo>
                    <a:pt x="1750219" y="192881"/>
                  </a:lnTo>
                  <a:lnTo>
                    <a:pt x="1619250" y="197644"/>
                  </a:lnTo>
                  <a:lnTo>
                    <a:pt x="1421606" y="214312"/>
                  </a:lnTo>
                  <a:lnTo>
                    <a:pt x="1231106" y="233362"/>
                  </a:lnTo>
                  <a:lnTo>
                    <a:pt x="997744" y="259556"/>
                  </a:lnTo>
                  <a:lnTo>
                    <a:pt x="766763" y="280987"/>
                  </a:lnTo>
                  <a:lnTo>
                    <a:pt x="588169" y="304800"/>
                  </a:lnTo>
                  <a:lnTo>
                    <a:pt x="414338" y="330994"/>
                  </a:lnTo>
                  <a:lnTo>
                    <a:pt x="195263" y="366712"/>
                  </a:lnTo>
                  <a:lnTo>
                    <a:pt x="19050" y="397669"/>
                  </a:lnTo>
                  <a:lnTo>
                    <a:pt x="0" y="240506"/>
                  </a:lnTo>
                  <a:lnTo>
                    <a:pt x="221456" y="204787"/>
                  </a:lnTo>
                  <a:lnTo>
                    <a:pt x="41910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79706FB5-2B81-3A45-82BF-B38B6E80D411}"/>
                </a:ext>
              </a:extLst>
            </p:cNvPr>
            <p:cNvSpPr/>
            <p:nvPr/>
          </p:nvSpPr>
          <p:spPr>
            <a:xfrm>
              <a:off x="2632075" y="4148138"/>
              <a:ext cx="4635500" cy="658812"/>
            </a:xfrm>
            <a:custGeom>
              <a:avLst/>
              <a:gdLst>
                <a:gd name="connsiteX0" fmla="*/ 2077844 w 4635190"/>
                <a:gd name="connsiteY0" fmla="*/ 144966 h 657922"/>
                <a:gd name="connsiteX1" fmla="*/ 2360341 w 4635190"/>
                <a:gd name="connsiteY1" fmla="*/ 126380 h 657922"/>
                <a:gd name="connsiteX2" fmla="*/ 2687444 w 4635190"/>
                <a:gd name="connsiteY2" fmla="*/ 104078 h 657922"/>
                <a:gd name="connsiteX3" fmla="*/ 2850995 w 4635190"/>
                <a:gd name="connsiteY3" fmla="*/ 85492 h 657922"/>
                <a:gd name="connsiteX4" fmla="*/ 3111190 w 4635190"/>
                <a:gd name="connsiteY4" fmla="*/ 70624 h 657922"/>
                <a:gd name="connsiteX5" fmla="*/ 3438292 w 4635190"/>
                <a:gd name="connsiteY5" fmla="*/ 63190 h 657922"/>
                <a:gd name="connsiteX6" fmla="*/ 3601844 w 4635190"/>
                <a:gd name="connsiteY6" fmla="*/ 63190 h 657922"/>
                <a:gd name="connsiteX7" fmla="*/ 3780263 w 4635190"/>
                <a:gd name="connsiteY7" fmla="*/ 63190 h 657922"/>
                <a:gd name="connsiteX8" fmla="*/ 3839736 w 4635190"/>
                <a:gd name="connsiteY8" fmla="*/ 70624 h 657922"/>
                <a:gd name="connsiteX9" fmla="*/ 3888058 w 4635190"/>
                <a:gd name="connsiteY9" fmla="*/ 70624 h 657922"/>
                <a:gd name="connsiteX10" fmla="*/ 3954966 w 4635190"/>
                <a:gd name="connsiteY10" fmla="*/ 59473 h 657922"/>
                <a:gd name="connsiteX11" fmla="*/ 4040458 w 4635190"/>
                <a:gd name="connsiteY11" fmla="*/ 37170 h 657922"/>
                <a:gd name="connsiteX12" fmla="*/ 4111083 w 4635190"/>
                <a:gd name="connsiteY12" fmla="*/ 11151 h 657922"/>
                <a:gd name="connsiteX13" fmla="*/ 4144536 w 4635190"/>
                <a:gd name="connsiteY13" fmla="*/ 0 h 657922"/>
                <a:gd name="connsiteX14" fmla="*/ 4159405 w 4635190"/>
                <a:gd name="connsiteY14" fmla="*/ 0 h 657922"/>
                <a:gd name="connsiteX15" fmla="*/ 4200292 w 4635190"/>
                <a:gd name="connsiteY15" fmla="*/ 11151 h 657922"/>
                <a:gd name="connsiteX16" fmla="*/ 4248614 w 4635190"/>
                <a:gd name="connsiteY16" fmla="*/ 22302 h 657922"/>
                <a:gd name="connsiteX17" fmla="*/ 4330390 w 4635190"/>
                <a:gd name="connsiteY17" fmla="*/ 48322 h 657922"/>
                <a:gd name="connsiteX18" fmla="*/ 4386146 w 4635190"/>
                <a:gd name="connsiteY18" fmla="*/ 66907 h 657922"/>
                <a:gd name="connsiteX19" fmla="*/ 4427034 w 4635190"/>
                <a:gd name="connsiteY19" fmla="*/ 85492 h 657922"/>
                <a:gd name="connsiteX20" fmla="*/ 4453053 w 4635190"/>
                <a:gd name="connsiteY20" fmla="*/ 96644 h 657922"/>
                <a:gd name="connsiteX21" fmla="*/ 4497658 w 4635190"/>
                <a:gd name="connsiteY21" fmla="*/ 122663 h 657922"/>
                <a:gd name="connsiteX22" fmla="*/ 4531112 w 4635190"/>
                <a:gd name="connsiteY22" fmla="*/ 144966 h 657922"/>
                <a:gd name="connsiteX23" fmla="*/ 4564566 w 4635190"/>
                <a:gd name="connsiteY23" fmla="*/ 170985 h 657922"/>
                <a:gd name="connsiteX24" fmla="*/ 4583151 w 4635190"/>
                <a:gd name="connsiteY24" fmla="*/ 185853 h 657922"/>
                <a:gd name="connsiteX25" fmla="*/ 4609171 w 4635190"/>
                <a:gd name="connsiteY25" fmla="*/ 215590 h 657922"/>
                <a:gd name="connsiteX26" fmla="*/ 4627756 w 4635190"/>
                <a:gd name="connsiteY26" fmla="*/ 237892 h 657922"/>
                <a:gd name="connsiteX27" fmla="*/ 4635190 w 4635190"/>
                <a:gd name="connsiteY27" fmla="*/ 260195 h 657922"/>
                <a:gd name="connsiteX28" fmla="*/ 4631473 w 4635190"/>
                <a:gd name="connsiteY28" fmla="*/ 275063 h 657922"/>
                <a:gd name="connsiteX29" fmla="*/ 4605453 w 4635190"/>
                <a:gd name="connsiteY29" fmla="*/ 297366 h 657922"/>
                <a:gd name="connsiteX30" fmla="*/ 4572000 w 4635190"/>
                <a:gd name="connsiteY30" fmla="*/ 308517 h 657922"/>
                <a:gd name="connsiteX31" fmla="*/ 4497658 w 4635190"/>
                <a:gd name="connsiteY31" fmla="*/ 315951 h 657922"/>
                <a:gd name="connsiteX32" fmla="*/ 4404732 w 4635190"/>
                <a:gd name="connsiteY32" fmla="*/ 315951 h 657922"/>
                <a:gd name="connsiteX33" fmla="*/ 4215161 w 4635190"/>
                <a:gd name="connsiteY33" fmla="*/ 297366 h 657922"/>
                <a:gd name="connsiteX34" fmla="*/ 3992136 w 4635190"/>
                <a:gd name="connsiteY34" fmla="*/ 275063 h 657922"/>
                <a:gd name="connsiteX35" fmla="*/ 3895492 w 4635190"/>
                <a:gd name="connsiteY35" fmla="*/ 267629 h 657922"/>
                <a:gd name="connsiteX36" fmla="*/ 3761678 w 4635190"/>
                <a:gd name="connsiteY36" fmla="*/ 267629 h 657922"/>
                <a:gd name="connsiteX37" fmla="*/ 3449444 w 4635190"/>
                <a:gd name="connsiteY37" fmla="*/ 267629 h 657922"/>
                <a:gd name="connsiteX38" fmla="*/ 3096322 w 4635190"/>
                <a:gd name="connsiteY38" fmla="*/ 267629 h 657922"/>
                <a:gd name="connsiteX39" fmla="*/ 2791522 w 4635190"/>
                <a:gd name="connsiteY39" fmla="*/ 275063 h 657922"/>
                <a:gd name="connsiteX40" fmla="*/ 2527610 w 4635190"/>
                <a:gd name="connsiteY40" fmla="*/ 289931 h 657922"/>
                <a:gd name="connsiteX41" fmla="*/ 2267414 w 4635190"/>
                <a:gd name="connsiteY41" fmla="*/ 308517 h 657922"/>
                <a:gd name="connsiteX42" fmla="*/ 1929161 w 4635190"/>
                <a:gd name="connsiteY42" fmla="*/ 341970 h 657922"/>
                <a:gd name="connsiteX43" fmla="*/ 1557453 w 4635190"/>
                <a:gd name="connsiteY43" fmla="*/ 386575 h 657922"/>
                <a:gd name="connsiteX44" fmla="*/ 1274956 w 4635190"/>
                <a:gd name="connsiteY44" fmla="*/ 431180 h 657922"/>
                <a:gd name="connsiteX45" fmla="*/ 1003610 w 4635190"/>
                <a:gd name="connsiteY45" fmla="*/ 483219 h 657922"/>
                <a:gd name="connsiteX46" fmla="*/ 721112 w 4635190"/>
                <a:gd name="connsiteY46" fmla="*/ 538975 h 657922"/>
                <a:gd name="connsiteX47" fmla="*/ 538975 w 4635190"/>
                <a:gd name="connsiteY47" fmla="*/ 579863 h 657922"/>
                <a:gd name="connsiteX48" fmla="*/ 483219 w 4635190"/>
                <a:gd name="connsiteY48" fmla="*/ 602166 h 657922"/>
                <a:gd name="connsiteX49" fmla="*/ 434897 w 4635190"/>
                <a:gd name="connsiteY49" fmla="*/ 631902 h 657922"/>
                <a:gd name="connsiteX50" fmla="*/ 401444 w 4635190"/>
                <a:gd name="connsiteY50" fmla="*/ 654205 h 657922"/>
                <a:gd name="connsiteX51" fmla="*/ 379141 w 4635190"/>
                <a:gd name="connsiteY51" fmla="*/ 657922 h 657922"/>
                <a:gd name="connsiteX52" fmla="*/ 349405 w 4635190"/>
                <a:gd name="connsiteY52" fmla="*/ 654205 h 657922"/>
                <a:gd name="connsiteX53" fmla="*/ 304800 w 4635190"/>
                <a:gd name="connsiteY53" fmla="*/ 628185 h 657922"/>
                <a:gd name="connsiteX54" fmla="*/ 256478 w 4635190"/>
                <a:gd name="connsiteY54" fmla="*/ 587297 h 657922"/>
                <a:gd name="connsiteX55" fmla="*/ 189571 w 4635190"/>
                <a:gd name="connsiteY55" fmla="*/ 516673 h 657922"/>
                <a:gd name="connsiteX56" fmla="*/ 115229 w 4635190"/>
                <a:gd name="connsiteY56" fmla="*/ 434897 h 657922"/>
                <a:gd name="connsiteX57" fmla="*/ 55756 w 4635190"/>
                <a:gd name="connsiteY57" fmla="*/ 364273 h 657922"/>
                <a:gd name="connsiteX58" fmla="*/ 22302 w 4635190"/>
                <a:gd name="connsiteY58" fmla="*/ 312234 h 657922"/>
                <a:gd name="connsiteX59" fmla="*/ 3717 w 4635190"/>
                <a:gd name="connsiteY59" fmla="*/ 260195 h 657922"/>
                <a:gd name="connsiteX60" fmla="*/ 0 w 4635190"/>
                <a:gd name="connsiteY60" fmla="*/ 234175 h 657922"/>
                <a:gd name="connsiteX61" fmla="*/ 3717 w 4635190"/>
                <a:gd name="connsiteY61" fmla="*/ 219307 h 657922"/>
                <a:gd name="connsiteX62" fmla="*/ 11151 w 4635190"/>
                <a:gd name="connsiteY62" fmla="*/ 211873 h 657922"/>
                <a:gd name="connsiteX63" fmla="*/ 18585 w 4635190"/>
                <a:gd name="connsiteY63" fmla="*/ 211873 h 657922"/>
                <a:gd name="connsiteX64" fmla="*/ 37171 w 4635190"/>
                <a:gd name="connsiteY64" fmla="*/ 223024 h 657922"/>
                <a:gd name="connsiteX65" fmla="*/ 52039 w 4635190"/>
                <a:gd name="connsiteY65" fmla="*/ 237892 h 657922"/>
                <a:gd name="connsiteX66" fmla="*/ 92927 w 4635190"/>
                <a:gd name="connsiteY66" fmla="*/ 271346 h 657922"/>
                <a:gd name="connsiteX67" fmla="*/ 122663 w 4635190"/>
                <a:gd name="connsiteY67" fmla="*/ 275063 h 657922"/>
                <a:gd name="connsiteX68" fmla="*/ 174702 w 4635190"/>
                <a:gd name="connsiteY68" fmla="*/ 289931 h 657922"/>
                <a:gd name="connsiteX69" fmla="*/ 252761 w 4635190"/>
                <a:gd name="connsiteY69" fmla="*/ 312234 h 657922"/>
                <a:gd name="connsiteX70" fmla="*/ 297366 w 4635190"/>
                <a:gd name="connsiteY70" fmla="*/ 323385 h 657922"/>
                <a:gd name="connsiteX71" fmla="*/ 334536 w 4635190"/>
                <a:gd name="connsiteY71" fmla="*/ 330819 h 657922"/>
                <a:gd name="connsiteX72" fmla="*/ 401444 w 4635190"/>
                <a:gd name="connsiteY72" fmla="*/ 334536 h 657922"/>
                <a:gd name="connsiteX73" fmla="*/ 542692 w 4635190"/>
                <a:gd name="connsiteY73" fmla="*/ 323385 h 657922"/>
                <a:gd name="connsiteX74" fmla="*/ 617034 w 4635190"/>
                <a:gd name="connsiteY74" fmla="*/ 312234 h 657922"/>
                <a:gd name="connsiteX75" fmla="*/ 843775 w 4635190"/>
                <a:gd name="connsiteY75" fmla="*/ 293648 h 657922"/>
                <a:gd name="connsiteX76" fmla="*/ 903249 w 4635190"/>
                <a:gd name="connsiteY76" fmla="*/ 289931 h 657922"/>
                <a:gd name="connsiteX77" fmla="*/ 1196897 w 4635190"/>
                <a:gd name="connsiteY77" fmla="*/ 252761 h 657922"/>
                <a:gd name="connsiteX78" fmla="*/ 1538868 w 4635190"/>
                <a:gd name="connsiteY78" fmla="*/ 208156 h 657922"/>
                <a:gd name="connsiteX79" fmla="*/ 1765610 w 4635190"/>
                <a:gd name="connsiteY79" fmla="*/ 174702 h 657922"/>
                <a:gd name="connsiteX80" fmla="*/ 1958897 w 4635190"/>
                <a:gd name="connsiteY80" fmla="*/ 152400 h 657922"/>
                <a:gd name="connsiteX81" fmla="*/ 2077844 w 4635190"/>
                <a:gd name="connsiteY81" fmla="*/ 144966 h 6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5190" h="657922">
                  <a:moveTo>
                    <a:pt x="2077844" y="144966"/>
                  </a:moveTo>
                  <a:lnTo>
                    <a:pt x="2360341" y="126380"/>
                  </a:lnTo>
                  <a:lnTo>
                    <a:pt x="2687444" y="104078"/>
                  </a:lnTo>
                  <a:lnTo>
                    <a:pt x="2850995" y="85492"/>
                  </a:lnTo>
                  <a:lnTo>
                    <a:pt x="3111190" y="70624"/>
                  </a:lnTo>
                  <a:lnTo>
                    <a:pt x="3438292" y="63190"/>
                  </a:lnTo>
                  <a:lnTo>
                    <a:pt x="3601844" y="63190"/>
                  </a:lnTo>
                  <a:lnTo>
                    <a:pt x="3780263" y="63190"/>
                  </a:lnTo>
                  <a:lnTo>
                    <a:pt x="3839736" y="70624"/>
                  </a:lnTo>
                  <a:lnTo>
                    <a:pt x="3888058" y="70624"/>
                  </a:lnTo>
                  <a:lnTo>
                    <a:pt x="3954966" y="59473"/>
                  </a:lnTo>
                  <a:lnTo>
                    <a:pt x="4040458" y="37170"/>
                  </a:lnTo>
                  <a:lnTo>
                    <a:pt x="4111083" y="11151"/>
                  </a:lnTo>
                  <a:lnTo>
                    <a:pt x="4144536" y="0"/>
                  </a:lnTo>
                  <a:lnTo>
                    <a:pt x="4159405" y="0"/>
                  </a:lnTo>
                  <a:lnTo>
                    <a:pt x="4200292" y="11151"/>
                  </a:lnTo>
                  <a:lnTo>
                    <a:pt x="4248614" y="22302"/>
                  </a:lnTo>
                  <a:lnTo>
                    <a:pt x="4330390" y="48322"/>
                  </a:lnTo>
                  <a:lnTo>
                    <a:pt x="4386146" y="66907"/>
                  </a:lnTo>
                  <a:lnTo>
                    <a:pt x="4427034" y="85492"/>
                  </a:lnTo>
                  <a:lnTo>
                    <a:pt x="4453053" y="96644"/>
                  </a:lnTo>
                  <a:lnTo>
                    <a:pt x="4497658" y="122663"/>
                  </a:lnTo>
                  <a:lnTo>
                    <a:pt x="4531112" y="144966"/>
                  </a:lnTo>
                  <a:lnTo>
                    <a:pt x="4564566" y="170985"/>
                  </a:lnTo>
                  <a:lnTo>
                    <a:pt x="4583151" y="185853"/>
                  </a:lnTo>
                  <a:lnTo>
                    <a:pt x="4609171" y="215590"/>
                  </a:lnTo>
                  <a:lnTo>
                    <a:pt x="4627756" y="237892"/>
                  </a:lnTo>
                  <a:lnTo>
                    <a:pt x="4635190" y="260195"/>
                  </a:lnTo>
                  <a:lnTo>
                    <a:pt x="4631473" y="275063"/>
                  </a:lnTo>
                  <a:lnTo>
                    <a:pt x="4605453" y="297366"/>
                  </a:lnTo>
                  <a:lnTo>
                    <a:pt x="4572000" y="308517"/>
                  </a:lnTo>
                  <a:lnTo>
                    <a:pt x="4497658" y="315951"/>
                  </a:lnTo>
                  <a:lnTo>
                    <a:pt x="4404732" y="315951"/>
                  </a:lnTo>
                  <a:lnTo>
                    <a:pt x="4215161" y="297366"/>
                  </a:lnTo>
                  <a:lnTo>
                    <a:pt x="3992136" y="275063"/>
                  </a:lnTo>
                  <a:lnTo>
                    <a:pt x="3895492" y="267629"/>
                  </a:lnTo>
                  <a:lnTo>
                    <a:pt x="3761678" y="267629"/>
                  </a:lnTo>
                  <a:lnTo>
                    <a:pt x="3449444" y="267629"/>
                  </a:lnTo>
                  <a:lnTo>
                    <a:pt x="3096322" y="267629"/>
                  </a:lnTo>
                  <a:lnTo>
                    <a:pt x="2791522" y="275063"/>
                  </a:lnTo>
                  <a:lnTo>
                    <a:pt x="2527610" y="289931"/>
                  </a:lnTo>
                  <a:lnTo>
                    <a:pt x="2267414" y="308517"/>
                  </a:lnTo>
                  <a:lnTo>
                    <a:pt x="1929161" y="341970"/>
                  </a:lnTo>
                  <a:lnTo>
                    <a:pt x="1557453" y="386575"/>
                  </a:lnTo>
                  <a:lnTo>
                    <a:pt x="1274956" y="431180"/>
                  </a:lnTo>
                  <a:lnTo>
                    <a:pt x="1003610" y="483219"/>
                  </a:lnTo>
                  <a:lnTo>
                    <a:pt x="721112" y="538975"/>
                  </a:lnTo>
                  <a:lnTo>
                    <a:pt x="538975" y="579863"/>
                  </a:lnTo>
                  <a:lnTo>
                    <a:pt x="483219" y="602166"/>
                  </a:lnTo>
                  <a:lnTo>
                    <a:pt x="434897" y="631902"/>
                  </a:lnTo>
                  <a:lnTo>
                    <a:pt x="401444" y="654205"/>
                  </a:lnTo>
                  <a:lnTo>
                    <a:pt x="379141" y="657922"/>
                  </a:lnTo>
                  <a:lnTo>
                    <a:pt x="349405" y="654205"/>
                  </a:lnTo>
                  <a:lnTo>
                    <a:pt x="304800" y="628185"/>
                  </a:lnTo>
                  <a:lnTo>
                    <a:pt x="256478" y="587297"/>
                  </a:lnTo>
                  <a:lnTo>
                    <a:pt x="189571" y="516673"/>
                  </a:lnTo>
                  <a:lnTo>
                    <a:pt x="115229" y="434897"/>
                  </a:lnTo>
                  <a:lnTo>
                    <a:pt x="55756" y="364273"/>
                  </a:lnTo>
                  <a:lnTo>
                    <a:pt x="22302" y="312234"/>
                  </a:lnTo>
                  <a:lnTo>
                    <a:pt x="3717" y="260195"/>
                  </a:lnTo>
                  <a:lnTo>
                    <a:pt x="0" y="234175"/>
                  </a:lnTo>
                  <a:lnTo>
                    <a:pt x="3717" y="219307"/>
                  </a:lnTo>
                  <a:lnTo>
                    <a:pt x="11151" y="211873"/>
                  </a:lnTo>
                  <a:lnTo>
                    <a:pt x="18585" y="211873"/>
                  </a:lnTo>
                  <a:lnTo>
                    <a:pt x="37171" y="223024"/>
                  </a:lnTo>
                  <a:lnTo>
                    <a:pt x="52039" y="237892"/>
                  </a:lnTo>
                  <a:lnTo>
                    <a:pt x="92927" y="271346"/>
                  </a:lnTo>
                  <a:lnTo>
                    <a:pt x="122663" y="275063"/>
                  </a:lnTo>
                  <a:lnTo>
                    <a:pt x="174702" y="289931"/>
                  </a:lnTo>
                  <a:lnTo>
                    <a:pt x="252761" y="312234"/>
                  </a:lnTo>
                  <a:lnTo>
                    <a:pt x="297366" y="323385"/>
                  </a:lnTo>
                  <a:lnTo>
                    <a:pt x="334536" y="330819"/>
                  </a:lnTo>
                  <a:lnTo>
                    <a:pt x="401444" y="334536"/>
                  </a:lnTo>
                  <a:lnTo>
                    <a:pt x="542692" y="323385"/>
                  </a:lnTo>
                  <a:lnTo>
                    <a:pt x="617034" y="312234"/>
                  </a:lnTo>
                  <a:lnTo>
                    <a:pt x="843775" y="293648"/>
                  </a:lnTo>
                  <a:lnTo>
                    <a:pt x="903249" y="289931"/>
                  </a:lnTo>
                  <a:lnTo>
                    <a:pt x="1196897" y="252761"/>
                  </a:lnTo>
                  <a:lnTo>
                    <a:pt x="1538868" y="208156"/>
                  </a:lnTo>
                  <a:lnTo>
                    <a:pt x="1765610" y="174702"/>
                  </a:lnTo>
                  <a:lnTo>
                    <a:pt x="1958897" y="152400"/>
                  </a:lnTo>
                  <a:lnTo>
                    <a:pt x="2077844" y="1449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75185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白いぼうし　　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	信 達 飛 席 建 菜 例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47B95B6-B0FB-734A-A387-66F00AFC3ED9}"/>
              </a:ext>
            </a:extLst>
          </p:cNvPr>
          <p:cNvSpPr/>
          <p:nvPr/>
        </p:nvSpPr>
        <p:spPr>
          <a:xfrm rot="16200000">
            <a:off x="1567657" y="3683793"/>
            <a:ext cx="3054350" cy="1020763"/>
          </a:xfrm>
          <a:custGeom>
            <a:avLst/>
            <a:gdLst>
              <a:gd name="connsiteX0" fmla="*/ 2127434 w 3055048"/>
              <a:gd name="connsiteY0" fmla="*/ 975184 h 1020111"/>
              <a:gd name="connsiteX1" fmla="*/ 1879013 w 3055048"/>
              <a:gd name="connsiteY1" fmla="*/ 951399 h 1020111"/>
              <a:gd name="connsiteX2" fmla="*/ 1712518 w 3055048"/>
              <a:gd name="connsiteY2" fmla="*/ 909114 h 1020111"/>
              <a:gd name="connsiteX3" fmla="*/ 1432384 w 3055048"/>
              <a:gd name="connsiteY3" fmla="*/ 840402 h 1020111"/>
              <a:gd name="connsiteX4" fmla="*/ 1242105 w 3055048"/>
              <a:gd name="connsiteY4" fmla="*/ 784904 h 1020111"/>
              <a:gd name="connsiteX5" fmla="*/ 1051825 w 3055048"/>
              <a:gd name="connsiteY5" fmla="*/ 718835 h 1020111"/>
              <a:gd name="connsiteX6" fmla="*/ 893258 w 3055048"/>
              <a:gd name="connsiteY6" fmla="*/ 652765 h 1020111"/>
              <a:gd name="connsiteX7" fmla="*/ 729406 w 3055048"/>
              <a:gd name="connsiteY7" fmla="*/ 576125 h 1020111"/>
              <a:gd name="connsiteX8" fmla="*/ 607839 w 3055048"/>
              <a:gd name="connsiteY8" fmla="*/ 507413 h 1020111"/>
              <a:gd name="connsiteX9" fmla="*/ 470414 w 3055048"/>
              <a:gd name="connsiteY9" fmla="*/ 420201 h 1020111"/>
              <a:gd name="connsiteX10" fmla="*/ 314491 w 3055048"/>
              <a:gd name="connsiteY10" fmla="*/ 306562 h 1020111"/>
              <a:gd name="connsiteX11" fmla="*/ 132139 w 3055048"/>
              <a:gd name="connsiteY11" fmla="*/ 163852 h 1020111"/>
              <a:gd name="connsiteX12" fmla="*/ 15857 w 3055048"/>
              <a:gd name="connsiteY12" fmla="*/ 66069 h 1020111"/>
              <a:gd name="connsiteX13" fmla="*/ 0 w 3055048"/>
              <a:gd name="connsiteY13" fmla="*/ 42284 h 1020111"/>
              <a:gd name="connsiteX14" fmla="*/ 0 w 3055048"/>
              <a:gd name="connsiteY14" fmla="*/ 13214 h 1020111"/>
              <a:gd name="connsiteX15" fmla="*/ 5286 w 3055048"/>
              <a:gd name="connsiteY15" fmla="*/ 2643 h 1020111"/>
              <a:gd name="connsiteX16" fmla="*/ 21143 w 3055048"/>
              <a:gd name="connsiteY16" fmla="*/ 0 h 1020111"/>
              <a:gd name="connsiteX17" fmla="*/ 50213 w 3055048"/>
              <a:gd name="connsiteY17" fmla="*/ 7928 h 1020111"/>
              <a:gd name="connsiteX18" fmla="*/ 211422 w 3055048"/>
              <a:gd name="connsiteY18" fmla="*/ 100425 h 1020111"/>
              <a:gd name="connsiteX19" fmla="*/ 428130 w 3055048"/>
              <a:gd name="connsiteY19" fmla="*/ 219350 h 1020111"/>
              <a:gd name="connsiteX20" fmla="*/ 618410 w 3055048"/>
              <a:gd name="connsiteY20" fmla="*/ 319776 h 1020111"/>
              <a:gd name="connsiteX21" fmla="*/ 769048 w 3055048"/>
              <a:gd name="connsiteY21" fmla="*/ 391131 h 1020111"/>
              <a:gd name="connsiteX22" fmla="*/ 948757 w 3055048"/>
              <a:gd name="connsiteY22" fmla="*/ 470414 h 1020111"/>
              <a:gd name="connsiteX23" fmla="*/ 1096752 w 3055048"/>
              <a:gd name="connsiteY23" fmla="*/ 531198 h 1020111"/>
              <a:gd name="connsiteX24" fmla="*/ 1242105 w 3055048"/>
              <a:gd name="connsiteY24" fmla="*/ 581410 h 1020111"/>
              <a:gd name="connsiteX25" fmla="*/ 1427099 w 3055048"/>
              <a:gd name="connsiteY25" fmla="*/ 634266 h 1020111"/>
              <a:gd name="connsiteX26" fmla="*/ 1609450 w 3055048"/>
              <a:gd name="connsiteY26" fmla="*/ 671265 h 1020111"/>
              <a:gd name="connsiteX27" fmla="*/ 1765374 w 3055048"/>
              <a:gd name="connsiteY27" fmla="*/ 695050 h 1020111"/>
              <a:gd name="connsiteX28" fmla="*/ 1982081 w 3055048"/>
              <a:gd name="connsiteY28" fmla="*/ 724120 h 1020111"/>
              <a:gd name="connsiteX29" fmla="*/ 2190861 w 3055048"/>
              <a:gd name="connsiteY29" fmla="*/ 742620 h 1020111"/>
              <a:gd name="connsiteX30" fmla="*/ 2468352 w 3055048"/>
              <a:gd name="connsiteY30" fmla="*/ 755833 h 1020111"/>
              <a:gd name="connsiteX31" fmla="*/ 2613705 w 3055048"/>
              <a:gd name="connsiteY31" fmla="*/ 755833 h 1020111"/>
              <a:gd name="connsiteX32" fmla="*/ 2690345 w 3055048"/>
              <a:gd name="connsiteY32" fmla="*/ 747905 h 1020111"/>
              <a:gd name="connsiteX33" fmla="*/ 2748486 w 3055048"/>
              <a:gd name="connsiteY33" fmla="*/ 734691 h 1020111"/>
              <a:gd name="connsiteX34" fmla="*/ 2798699 w 3055048"/>
              <a:gd name="connsiteY34" fmla="*/ 718835 h 1020111"/>
              <a:gd name="connsiteX35" fmla="*/ 2856840 w 3055048"/>
              <a:gd name="connsiteY35" fmla="*/ 687121 h 1020111"/>
              <a:gd name="connsiteX36" fmla="*/ 2909695 w 3055048"/>
              <a:gd name="connsiteY36" fmla="*/ 642194 h 1020111"/>
              <a:gd name="connsiteX37" fmla="*/ 2954622 w 3055048"/>
              <a:gd name="connsiteY37" fmla="*/ 586696 h 1020111"/>
              <a:gd name="connsiteX38" fmla="*/ 2983693 w 3055048"/>
              <a:gd name="connsiteY38" fmla="*/ 552340 h 1020111"/>
              <a:gd name="connsiteX39" fmla="*/ 3012764 w 3055048"/>
              <a:gd name="connsiteY39" fmla="*/ 531198 h 1020111"/>
              <a:gd name="connsiteX40" fmla="*/ 3031263 w 3055048"/>
              <a:gd name="connsiteY40" fmla="*/ 528555 h 1020111"/>
              <a:gd name="connsiteX41" fmla="*/ 3049762 w 3055048"/>
              <a:gd name="connsiteY41" fmla="*/ 533840 h 1020111"/>
              <a:gd name="connsiteX42" fmla="*/ 3055048 w 3055048"/>
              <a:gd name="connsiteY42" fmla="*/ 549697 h 1020111"/>
              <a:gd name="connsiteX43" fmla="*/ 3052405 w 3055048"/>
              <a:gd name="connsiteY43" fmla="*/ 594624 h 1020111"/>
              <a:gd name="connsiteX44" fmla="*/ 3041834 w 3055048"/>
              <a:gd name="connsiteY44" fmla="*/ 684479 h 1020111"/>
              <a:gd name="connsiteX45" fmla="*/ 3015406 w 3055048"/>
              <a:gd name="connsiteY45" fmla="*/ 792832 h 1020111"/>
              <a:gd name="connsiteX46" fmla="*/ 2986336 w 3055048"/>
              <a:gd name="connsiteY46" fmla="*/ 893258 h 1020111"/>
              <a:gd name="connsiteX47" fmla="*/ 2938766 w 3055048"/>
              <a:gd name="connsiteY47" fmla="*/ 1004254 h 1020111"/>
              <a:gd name="connsiteX48" fmla="*/ 2790770 w 3055048"/>
              <a:gd name="connsiteY48" fmla="*/ 1020111 h 1020111"/>
              <a:gd name="connsiteX49" fmla="*/ 2521207 w 3055048"/>
              <a:gd name="connsiteY49" fmla="*/ 1004254 h 1020111"/>
              <a:gd name="connsiteX50" fmla="*/ 2127434 w 3055048"/>
              <a:gd name="connsiteY50" fmla="*/ 975184 h 1020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055048" h="1020111">
                <a:moveTo>
                  <a:pt x="2127434" y="975184"/>
                </a:moveTo>
                <a:lnTo>
                  <a:pt x="1879013" y="951399"/>
                </a:lnTo>
                <a:lnTo>
                  <a:pt x="1712518" y="909114"/>
                </a:lnTo>
                <a:lnTo>
                  <a:pt x="1432384" y="840402"/>
                </a:lnTo>
                <a:lnTo>
                  <a:pt x="1242105" y="784904"/>
                </a:lnTo>
                <a:lnTo>
                  <a:pt x="1051825" y="718835"/>
                </a:lnTo>
                <a:lnTo>
                  <a:pt x="893258" y="652765"/>
                </a:lnTo>
                <a:lnTo>
                  <a:pt x="729406" y="576125"/>
                </a:lnTo>
                <a:lnTo>
                  <a:pt x="607839" y="507413"/>
                </a:lnTo>
                <a:lnTo>
                  <a:pt x="470414" y="420201"/>
                </a:lnTo>
                <a:lnTo>
                  <a:pt x="314491" y="306562"/>
                </a:lnTo>
                <a:lnTo>
                  <a:pt x="132139" y="163852"/>
                </a:lnTo>
                <a:lnTo>
                  <a:pt x="15857" y="66069"/>
                </a:lnTo>
                <a:lnTo>
                  <a:pt x="0" y="42284"/>
                </a:lnTo>
                <a:lnTo>
                  <a:pt x="0" y="13214"/>
                </a:lnTo>
                <a:lnTo>
                  <a:pt x="5286" y="2643"/>
                </a:lnTo>
                <a:lnTo>
                  <a:pt x="21143" y="0"/>
                </a:lnTo>
                <a:lnTo>
                  <a:pt x="50213" y="7928"/>
                </a:lnTo>
                <a:lnTo>
                  <a:pt x="211422" y="100425"/>
                </a:lnTo>
                <a:lnTo>
                  <a:pt x="428130" y="219350"/>
                </a:lnTo>
                <a:lnTo>
                  <a:pt x="618410" y="319776"/>
                </a:lnTo>
                <a:lnTo>
                  <a:pt x="769048" y="391131"/>
                </a:lnTo>
                <a:lnTo>
                  <a:pt x="948757" y="470414"/>
                </a:lnTo>
                <a:lnTo>
                  <a:pt x="1096752" y="531198"/>
                </a:lnTo>
                <a:lnTo>
                  <a:pt x="1242105" y="581410"/>
                </a:lnTo>
                <a:lnTo>
                  <a:pt x="1427099" y="634266"/>
                </a:lnTo>
                <a:lnTo>
                  <a:pt x="1609450" y="671265"/>
                </a:lnTo>
                <a:lnTo>
                  <a:pt x="1765374" y="695050"/>
                </a:lnTo>
                <a:lnTo>
                  <a:pt x="1982081" y="724120"/>
                </a:lnTo>
                <a:lnTo>
                  <a:pt x="2190861" y="742620"/>
                </a:lnTo>
                <a:lnTo>
                  <a:pt x="2468352" y="755833"/>
                </a:lnTo>
                <a:lnTo>
                  <a:pt x="2613705" y="755833"/>
                </a:lnTo>
                <a:lnTo>
                  <a:pt x="2690345" y="747905"/>
                </a:lnTo>
                <a:lnTo>
                  <a:pt x="2748486" y="734691"/>
                </a:lnTo>
                <a:lnTo>
                  <a:pt x="2798699" y="718835"/>
                </a:lnTo>
                <a:lnTo>
                  <a:pt x="2856840" y="687121"/>
                </a:lnTo>
                <a:lnTo>
                  <a:pt x="2909695" y="642194"/>
                </a:lnTo>
                <a:lnTo>
                  <a:pt x="2954622" y="586696"/>
                </a:lnTo>
                <a:lnTo>
                  <a:pt x="2983693" y="552340"/>
                </a:lnTo>
                <a:lnTo>
                  <a:pt x="3012764" y="531198"/>
                </a:lnTo>
                <a:lnTo>
                  <a:pt x="3031263" y="528555"/>
                </a:lnTo>
                <a:lnTo>
                  <a:pt x="3049762" y="533840"/>
                </a:lnTo>
                <a:lnTo>
                  <a:pt x="3055048" y="549697"/>
                </a:lnTo>
                <a:lnTo>
                  <a:pt x="3052405" y="594624"/>
                </a:lnTo>
                <a:lnTo>
                  <a:pt x="3041834" y="684479"/>
                </a:lnTo>
                <a:lnTo>
                  <a:pt x="3015406" y="792832"/>
                </a:lnTo>
                <a:lnTo>
                  <a:pt x="2986336" y="893258"/>
                </a:lnTo>
                <a:lnTo>
                  <a:pt x="2938766" y="1004254"/>
                </a:lnTo>
                <a:lnTo>
                  <a:pt x="2790770" y="1020111"/>
                </a:lnTo>
                <a:lnTo>
                  <a:pt x="2521207" y="1004254"/>
                </a:lnTo>
                <a:lnTo>
                  <a:pt x="2127434" y="97518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DCC0037-A77C-184E-95C7-226A48613CD3}"/>
              </a:ext>
            </a:extLst>
          </p:cNvPr>
          <p:cNvSpPr/>
          <p:nvPr/>
        </p:nvSpPr>
        <p:spPr>
          <a:xfrm>
            <a:off x="3454400" y="2273300"/>
            <a:ext cx="3279775" cy="679450"/>
          </a:xfrm>
          <a:custGeom>
            <a:avLst/>
            <a:gdLst>
              <a:gd name="connsiteX0" fmla="*/ 1273175 w 3279775"/>
              <a:gd name="connsiteY0" fmla="*/ 504825 h 679450"/>
              <a:gd name="connsiteX1" fmla="*/ 765175 w 3279775"/>
              <a:gd name="connsiteY1" fmla="*/ 577850 h 679450"/>
              <a:gd name="connsiteX2" fmla="*/ 314325 w 3279775"/>
              <a:gd name="connsiteY2" fmla="*/ 641350 h 679450"/>
              <a:gd name="connsiteX3" fmla="*/ 53975 w 3279775"/>
              <a:gd name="connsiteY3" fmla="*/ 679450 h 679450"/>
              <a:gd name="connsiteX4" fmla="*/ 0 w 3279775"/>
              <a:gd name="connsiteY4" fmla="*/ 523875 h 679450"/>
              <a:gd name="connsiteX5" fmla="*/ 508000 w 3279775"/>
              <a:gd name="connsiteY5" fmla="*/ 444500 h 679450"/>
              <a:gd name="connsiteX6" fmla="*/ 1003300 w 3279775"/>
              <a:gd name="connsiteY6" fmla="*/ 368300 h 679450"/>
              <a:gd name="connsiteX7" fmla="*/ 1517650 w 3279775"/>
              <a:gd name="connsiteY7" fmla="*/ 282575 h 679450"/>
              <a:gd name="connsiteX8" fmla="*/ 1720850 w 3279775"/>
              <a:gd name="connsiteY8" fmla="*/ 241300 h 679450"/>
              <a:gd name="connsiteX9" fmla="*/ 2082800 w 3279775"/>
              <a:gd name="connsiteY9" fmla="*/ 187325 h 679450"/>
              <a:gd name="connsiteX10" fmla="*/ 2470150 w 3279775"/>
              <a:gd name="connsiteY10" fmla="*/ 130175 h 679450"/>
              <a:gd name="connsiteX11" fmla="*/ 2540000 w 3279775"/>
              <a:gd name="connsiteY11" fmla="*/ 101600 h 679450"/>
              <a:gd name="connsiteX12" fmla="*/ 2606675 w 3279775"/>
              <a:gd name="connsiteY12" fmla="*/ 73025 h 679450"/>
              <a:gd name="connsiteX13" fmla="*/ 2657475 w 3279775"/>
              <a:gd name="connsiteY13" fmla="*/ 47625 h 679450"/>
              <a:gd name="connsiteX14" fmla="*/ 2689225 w 3279775"/>
              <a:gd name="connsiteY14" fmla="*/ 22225 h 679450"/>
              <a:gd name="connsiteX15" fmla="*/ 2717800 w 3279775"/>
              <a:gd name="connsiteY15" fmla="*/ 3175 h 679450"/>
              <a:gd name="connsiteX16" fmla="*/ 2759075 w 3279775"/>
              <a:gd name="connsiteY16" fmla="*/ 0 h 679450"/>
              <a:gd name="connsiteX17" fmla="*/ 2816225 w 3279775"/>
              <a:gd name="connsiteY17" fmla="*/ 3175 h 679450"/>
              <a:gd name="connsiteX18" fmla="*/ 2921000 w 3279775"/>
              <a:gd name="connsiteY18" fmla="*/ 28575 h 679450"/>
              <a:gd name="connsiteX19" fmla="*/ 3073400 w 3279775"/>
              <a:gd name="connsiteY19" fmla="*/ 76200 h 679450"/>
              <a:gd name="connsiteX20" fmla="*/ 3260725 w 3279775"/>
              <a:gd name="connsiteY20" fmla="*/ 152400 h 679450"/>
              <a:gd name="connsiteX21" fmla="*/ 3270250 w 3279775"/>
              <a:gd name="connsiteY21" fmla="*/ 168275 h 679450"/>
              <a:gd name="connsiteX22" fmla="*/ 3279775 w 3279775"/>
              <a:gd name="connsiteY22" fmla="*/ 203200 h 679450"/>
              <a:gd name="connsiteX23" fmla="*/ 3273425 w 3279775"/>
              <a:gd name="connsiteY23" fmla="*/ 247650 h 679450"/>
              <a:gd name="connsiteX24" fmla="*/ 3248025 w 3279775"/>
              <a:gd name="connsiteY24" fmla="*/ 285750 h 679450"/>
              <a:gd name="connsiteX25" fmla="*/ 3178175 w 3279775"/>
              <a:gd name="connsiteY25" fmla="*/ 307975 h 679450"/>
              <a:gd name="connsiteX26" fmla="*/ 3070225 w 3279775"/>
              <a:gd name="connsiteY26" fmla="*/ 327025 h 679450"/>
              <a:gd name="connsiteX27" fmla="*/ 2873375 w 3279775"/>
              <a:gd name="connsiteY27" fmla="*/ 330200 h 679450"/>
              <a:gd name="connsiteX28" fmla="*/ 2568575 w 3279775"/>
              <a:gd name="connsiteY28" fmla="*/ 349250 h 679450"/>
              <a:gd name="connsiteX29" fmla="*/ 2289175 w 3279775"/>
              <a:gd name="connsiteY29" fmla="*/ 381000 h 679450"/>
              <a:gd name="connsiteX30" fmla="*/ 1743075 w 3279775"/>
              <a:gd name="connsiteY30" fmla="*/ 444500 h 679450"/>
              <a:gd name="connsiteX31" fmla="*/ 1273175 w 3279775"/>
              <a:gd name="connsiteY31" fmla="*/ 504825 h 67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279775" h="679450">
                <a:moveTo>
                  <a:pt x="1273175" y="504825"/>
                </a:moveTo>
                <a:lnTo>
                  <a:pt x="765175" y="577850"/>
                </a:lnTo>
                <a:lnTo>
                  <a:pt x="314325" y="641350"/>
                </a:lnTo>
                <a:lnTo>
                  <a:pt x="53975" y="679450"/>
                </a:lnTo>
                <a:lnTo>
                  <a:pt x="0" y="523875"/>
                </a:lnTo>
                <a:lnTo>
                  <a:pt x="508000" y="444500"/>
                </a:lnTo>
                <a:lnTo>
                  <a:pt x="1003300" y="368300"/>
                </a:lnTo>
                <a:lnTo>
                  <a:pt x="1517650" y="282575"/>
                </a:lnTo>
                <a:lnTo>
                  <a:pt x="1720850" y="241300"/>
                </a:lnTo>
                <a:lnTo>
                  <a:pt x="2082800" y="187325"/>
                </a:lnTo>
                <a:lnTo>
                  <a:pt x="2470150" y="130175"/>
                </a:lnTo>
                <a:lnTo>
                  <a:pt x="2540000" y="101600"/>
                </a:lnTo>
                <a:lnTo>
                  <a:pt x="2606675" y="73025"/>
                </a:lnTo>
                <a:lnTo>
                  <a:pt x="2657475" y="47625"/>
                </a:lnTo>
                <a:lnTo>
                  <a:pt x="2689225" y="22225"/>
                </a:lnTo>
                <a:lnTo>
                  <a:pt x="2717800" y="3175"/>
                </a:lnTo>
                <a:lnTo>
                  <a:pt x="2759075" y="0"/>
                </a:lnTo>
                <a:lnTo>
                  <a:pt x="2816225" y="3175"/>
                </a:lnTo>
                <a:lnTo>
                  <a:pt x="2921000" y="28575"/>
                </a:lnTo>
                <a:lnTo>
                  <a:pt x="3073400" y="76200"/>
                </a:lnTo>
                <a:lnTo>
                  <a:pt x="3260725" y="152400"/>
                </a:lnTo>
                <a:lnTo>
                  <a:pt x="3270250" y="168275"/>
                </a:lnTo>
                <a:lnTo>
                  <a:pt x="3279775" y="203200"/>
                </a:lnTo>
                <a:lnTo>
                  <a:pt x="3273425" y="247650"/>
                </a:lnTo>
                <a:lnTo>
                  <a:pt x="3248025" y="285750"/>
                </a:lnTo>
                <a:lnTo>
                  <a:pt x="3178175" y="307975"/>
                </a:lnTo>
                <a:lnTo>
                  <a:pt x="3070225" y="327025"/>
                </a:lnTo>
                <a:lnTo>
                  <a:pt x="2873375" y="330200"/>
                </a:lnTo>
                <a:lnTo>
                  <a:pt x="2568575" y="349250"/>
                </a:lnTo>
                <a:lnTo>
                  <a:pt x="2289175" y="381000"/>
                </a:lnTo>
                <a:lnTo>
                  <a:pt x="1743075" y="444500"/>
                </a:lnTo>
                <a:lnTo>
                  <a:pt x="1273175" y="504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03B292B-7B9D-8747-9CDB-F2A8C51C6402}"/>
              </a:ext>
            </a:extLst>
          </p:cNvPr>
          <p:cNvSpPr/>
          <p:nvPr/>
        </p:nvSpPr>
        <p:spPr>
          <a:xfrm>
            <a:off x="3427413" y="3600450"/>
            <a:ext cx="1395412" cy="419100"/>
          </a:xfrm>
          <a:custGeom>
            <a:avLst/>
            <a:gdLst>
              <a:gd name="connsiteX0" fmla="*/ 411956 w 1395412"/>
              <a:gd name="connsiteY0" fmla="*/ 366713 h 419100"/>
              <a:gd name="connsiteX1" fmla="*/ 0 w 1395412"/>
              <a:gd name="connsiteY1" fmla="*/ 419100 h 419100"/>
              <a:gd name="connsiteX2" fmla="*/ 9525 w 1395412"/>
              <a:gd name="connsiteY2" fmla="*/ 230981 h 419100"/>
              <a:gd name="connsiteX3" fmla="*/ 152400 w 1395412"/>
              <a:gd name="connsiteY3" fmla="*/ 226219 h 419100"/>
              <a:gd name="connsiteX4" fmla="*/ 340519 w 1395412"/>
              <a:gd name="connsiteY4" fmla="*/ 204788 h 419100"/>
              <a:gd name="connsiteX5" fmla="*/ 504825 w 1395412"/>
              <a:gd name="connsiteY5" fmla="*/ 176213 h 419100"/>
              <a:gd name="connsiteX6" fmla="*/ 661987 w 1395412"/>
              <a:gd name="connsiteY6" fmla="*/ 142875 h 419100"/>
              <a:gd name="connsiteX7" fmla="*/ 807244 w 1395412"/>
              <a:gd name="connsiteY7" fmla="*/ 104775 h 419100"/>
              <a:gd name="connsiteX8" fmla="*/ 902494 w 1395412"/>
              <a:gd name="connsiteY8" fmla="*/ 71438 h 419100"/>
              <a:gd name="connsiteX9" fmla="*/ 969169 w 1395412"/>
              <a:gd name="connsiteY9" fmla="*/ 40481 h 419100"/>
              <a:gd name="connsiteX10" fmla="*/ 1026319 w 1395412"/>
              <a:gd name="connsiteY10" fmla="*/ 9525 h 419100"/>
              <a:gd name="connsiteX11" fmla="*/ 1054894 w 1395412"/>
              <a:gd name="connsiteY11" fmla="*/ 0 h 419100"/>
              <a:gd name="connsiteX12" fmla="*/ 1102519 w 1395412"/>
              <a:gd name="connsiteY12" fmla="*/ 0 h 419100"/>
              <a:gd name="connsiteX13" fmla="*/ 1143000 w 1395412"/>
              <a:gd name="connsiteY13" fmla="*/ 7144 h 419100"/>
              <a:gd name="connsiteX14" fmla="*/ 1185862 w 1395412"/>
              <a:gd name="connsiteY14" fmla="*/ 21431 h 419100"/>
              <a:gd name="connsiteX15" fmla="*/ 1228725 w 1395412"/>
              <a:gd name="connsiteY15" fmla="*/ 47625 h 419100"/>
              <a:gd name="connsiteX16" fmla="*/ 1283494 w 1395412"/>
              <a:gd name="connsiteY16" fmla="*/ 88106 h 419100"/>
              <a:gd name="connsiteX17" fmla="*/ 1340644 w 1395412"/>
              <a:gd name="connsiteY17" fmla="*/ 150019 h 419100"/>
              <a:gd name="connsiteX18" fmla="*/ 1381125 w 1395412"/>
              <a:gd name="connsiteY18" fmla="*/ 200025 h 419100"/>
              <a:gd name="connsiteX19" fmla="*/ 1393031 w 1395412"/>
              <a:gd name="connsiteY19" fmla="*/ 226219 h 419100"/>
              <a:gd name="connsiteX20" fmla="*/ 1395412 w 1395412"/>
              <a:gd name="connsiteY20" fmla="*/ 247650 h 419100"/>
              <a:gd name="connsiteX21" fmla="*/ 1385887 w 1395412"/>
              <a:gd name="connsiteY21" fmla="*/ 285750 h 419100"/>
              <a:gd name="connsiteX22" fmla="*/ 1362075 w 1395412"/>
              <a:gd name="connsiteY22" fmla="*/ 319088 h 419100"/>
              <a:gd name="connsiteX23" fmla="*/ 1266825 w 1395412"/>
              <a:gd name="connsiteY23" fmla="*/ 411956 h 419100"/>
              <a:gd name="connsiteX24" fmla="*/ 1012031 w 1395412"/>
              <a:gd name="connsiteY24" fmla="*/ 314325 h 419100"/>
              <a:gd name="connsiteX25" fmla="*/ 985837 w 1395412"/>
              <a:gd name="connsiteY25" fmla="*/ 300038 h 419100"/>
              <a:gd name="connsiteX26" fmla="*/ 954881 w 1395412"/>
              <a:gd name="connsiteY26" fmla="*/ 290513 h 419100"/>
              <a:gd name="connsiteX27" fmla="*/ 890587 w 1395412"/>
              <a:gd name="connsiteY27" fmla="*/ 300038 h 419100"/>
              <a:gd name="connsiteX28" fmla="*/ 411956 w 1395412"/>
              <a:gd name="connsiteY28" fmla="*/ 366713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95412" h="419100">
                <a:moveTo>
                  <a:pt x="411956" y="366713"/>
                </a:moveTo>
                <a:lnTo>
                  <a:pt x="0" y="419100"/>
                </a:lnTo>
                <a:lnTo>
                  <a:pt x="9525" y="230981"/>
                </a:lnTo>
                <a:lnTo>
                  <a:pt x="152400" y="226219"/>
                </a:lnTo>
                <a:lnTo>
                  <a:pt x="340519" y="204788"/>
                </a:lnTo>
                <a:lnTo>
                  <a:pt x="504825" y="176213"/>
                </a:lnTo>
                <a:lnTo>
                  <a:pt x="661987" y="142875"/>
                </a:lnTo>
                <a:lnTo>
                  <a:pt x="807244" y="104775"/>
                </a:lnTo>
                <a:lnTo>
                  <a:pt x="902494" y="71438"/>
                </a:lnTo>
                <a:lnTo>
                  <a:pt x="969169" y="40481"/>
                </a:lnTo>
                <a:lnTo>
                  <a:pt x="1026319" y="9525"/>
                </a:lnTo>
                <a:lnTo>
                  <a:pt x="1054894" y="0"/>
                </a:lnTo>
                <a:lnTo>
                  <a:pt x="1102519" y="0"/>
                </a:lnTo>
                <a:lnTo>
                  <a:pt x="1143000" y="7144"/>
                </a:lnTo>
                <a:lnTo>
                  <a:pt x="1185862" y="21431"/>
                </a:lnTo>
                <a:lnTo>
                  <a:pt x="1228725" y="47625"/>
                </a:lnTo>
                <a:lnTo>
                  <a:pt x="1283494" y="88106"/>
                </a:lnTo>
                <a:lnTo>
                  <a:pt x="1340644" y="150019"/>
                </a:lnTo>
                <a:lnTo>
                  <a:pt x="1381125" y="200025"/>
                </a:lnTo>
                <a:lnTo>
                  <a:pt x="1393031" y="226219"/>
                </a:lnTo>
                <a:lnTo>
                  <a:pt x="1395412" y="247650"/>
                </a:lnTo>
                <a:lnTo>
                  <a:pt x="1385887" y="285750"/>
                </a:lnTo>
                <a:lnTo>
                  <a:pt x="1362075" y="319088"/>
                </a:lnTo>
                <a:lnTo>
                  <a:pt x="1266825" y="411956"/>
                </a:lnTo>
                <a:lnTo>
                  <a:pt x="1012031" y="314325"/>
                </a:lnTo>
                <a:lnTo>
                  <a:pt x="985837" y="300038"/>
                </a:lnTo>
                <a:lnTo>
                  <a:pt x="954881" y="290513"/>
                </a:lnTo>
                <a:lnTo>
                  <a:pt x="890587" y="300038"/>
                </a:lnTo>
                <a:lnTo>
                  <a:pt x="411956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BA6CBF9-1D25-7D47-9598-FADACC4D73B0}"/>
              </a:ext>
            </a:extLst>
          </p:cNvPr>
          <p:cNvSpPr/>
          <p:nvPr/>
        </p:nvSpPr>
        <p:spPr>
          <a:xfrm rot="16200000">
            <a:off x="3386931" y="4283869"/>
            <a:ext cx="1800225" cy="909638"/>
          </a:xfrm>
          <a:custGeom>
            <a:avLst/>
            <a:gdLst>
              <a:gd name="connsiteX0" fmla="*/ 564356 w 1800225"/>
              <a:gd name="connsiteY0" fmla="*/ 492918 h 909637"/>
              <a:gd name="connsiteX1" fmla="*/ 388143 w 1800225"/>
              <a:gd name="connsiteY1" fmla="*/ 409575 h 909637"/>
              <a:gd name="connsiteX2" fmla="*/ 240506 w 1800225"/>
              <a:gd name="connsiteY2" fmla="*/ 323850 h 909637"/>
              <a:gd name="connsiteX3" fmla="*/ 150018 w 1800225"/>
              <a:gd name="connsiteY3" fmla="*/ 261937 h 909637"/>
              <a:gd name="connsiteX4" fmla="*/ 73818 w 1800225"/>
              <a:gd name="connsiteY4" fmla="*/ 195262 h 909637"/>
              <a:gd name="connsiteX5" fmla="*/ 40481 w 1800225"/>
              <a:gd name="connsiteY5" fmla="*/ 159543 h 909637"/>
              <a:gd name="connsiteX6" fmla="*/ 19050 w 1800225"/>
              <a:gd name="connsiteY6" fmla="*/ 130968 h 909637"/>
              <a:gd name="connsiteX7" fmla="*/ 0 w 1800225"/>
              <a:gd name="connsiteY7" fmla="*/ 90487 h 909637"/>
              <a:gd name="connsiteX8" fmla="*/ 2381 w 1800225"/>
              <a:gd name="connsiteY8" fmla="*/ 61912 h 909637"/>
              <a:gd name="connsiteX9" fmla="*/ 14287 w 1800225"/>
              <a:gd name="connsiteY9" fmla="*/ 42862 h 909637"/>
              <a:gd name="connsiteX10" fmla="*/ 47625 w 1800225"/>
              <a:gd name="connsiteY10" fmla="*/ 30956 h 909637"/>
              <a:gd name="connsiteX11" fmla="*/ 242887 w 1800225"/>
              <a:gd name="connsiteY11" fmla="*/ 0 h 909637"/>
              <a:gd name="connsiteX12" fmla="*/ 531018 w 1800225"/>
              <a:gd name="connsiteY12" fmla="*/ 207168 h 909637"/>
              <a:gd name="connsiteX13" fmla="*/ 709612 w 1800225"/>
              <a:gd name="connsiteY13" fmla="*/ 285750 h 909637"/>
              <a:gd name="connsiteX14" fmla="*/ 1014412 w 1800225"/>
              <a:gd name="connsiteY14" fmla="*/ 409575 h 909637"/>
              <a:gd name="connsiteX15" fmla="*/ 1302543 w 1800225"/>
              <a:gd name="connsiteY15" fmla="*/ 509587 h 909637"/>
              <a:gd name="connsiteX16" fmla="*/ 1614487 w 1800225"/>
              <a:gd name="connsiteY16" fmla="*/ 604837 h 909637"/>
              <a:gd name="connsiteX17" fmla="*/ 1681162 w 1800225"/>
              <a:gd name="connsiteY17" fmla="*/ 619125 h 909637"/>
              <a:gd name="connsiteX18" fmla="*/ 1702593 w 1800225"/>
              <a:gd name="connsiteY18" fmla="*/ 614362 h 909637"/>
              <a:gd name="connsiteX19" fmla="*/ 1800225 w 1800225"/>
              <a:gd name="connsiteY19" fmla="*/ 571500 h 909637"/>
              <a:gd name="connsiteX20" fmla="*/ 1690687 w 1800225"/>
              <a:gd name="connsiteY20" fmla="*/ 909637 h 909637"/>
              <a:gd name="connsiteX21" fmla="*/ 1478756 w 1800225"/>
              <a:gd name="connsiteY21" fmla="*/ 821531 h 909637"/>
              <a:gd name="connsiteX22" fmla="*/ 1135856 w 1800225"/>
              <a:gd name="connsiteY22" fmla="*/ 695325 h 909637"/>
              <a:gd name="connsiteX23" fmla="*/ 735806 w 1800225"/>
              <a:gd name="connsiteY23" fmla="*/ 554831 h 909637"/>
              <a:gd name="connsiteX24" fmla="*/ 564356 w 1800225"/>
              <a:gd name="connsiteY24" fmla="*/ 492918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00225" h="909637">
                <a:moveTo>
                  <a:pt x="564356" y="492918"/>
                </a:moveTo>
                <a:lnTo>
                  <a:pt x="388143" y="409575"/>
                </a:lnTo>
                <a:lnTo>
                  <a:pt x="240506" y="323850"/>
                </a:lnTo>
                <a:lnTo>
                  <a:pt x="150018" y="261937"/>
                </a:lnTo>
                <a:lnTo>
                  <a:pt x="73818" y="195262"/>
                </a:lnTo>
                <a:lnTo>
                  <a:pt x="40481" y="159543"/>
                </a:lnTo>
                <a:lnTo>
                  <a:pt x="19050" y="130968"/>
                </a:lnTo>
                <a:lnTo>
                  <a:pt x="0" y="90487"/>
                </a:lnTo>
                <a:lnTo>
                  <a:pt x="2381" y="61912"/>
                </a:lnTo>
                <a:lnTo>
                  <a:pt x="14287" y="42862"/>
                </a:lnTo>
                <a:lnTo>
                  <a:pt x="47625" y="30956"/>
                </a:lnTo>
                <a:lnTo>
                  <a:pt x="242887" y="0"/>
                </a:lnTo>
                <a:lnTo>
                  <a:pt x="531018" y="207168"/>
                </a:lnTo>
                <a:lnTo>
                  <a:pt x="709612" y="285750"/>
                </a:lnTo>
                <a:lnTo>
                  <a:pt x="1014412" y="409575"/>
                </a:lnTo>
                <a:lnTo>
                  <a:pt x="1302543" y="509587"/>
                </a:lnTo>
                <a:lnTo>
                  <a:pt x="1614487" y="604837"/>
                </a:lnTo>
                <a:lnTo>
                  <a:pt x="1681162" y="619125"/>
                </a:lnTo>
                <a:lnTo>
                  <a:pt x="1702593" y="614362"/>
                </a:lnTo>
                <a:lnTo>
                  <a:pt x="1800225" y="571500"/>
                </a:lnTo>
                <a:lnTo>
                  <a:pt x="1690687" y="909637"/>
                </a:lnTo>
                <a:lnTo>
                  <a:pt x="1478756" y="821531"/>
                </a:lnTo>
                <a:lnTo>
                  <a:pt x="1135856" y="695325"/>
                </a:lnTo>
                <a:lnTo>
                  <a:pt x="735806" y="554831"/>
                </a:lnTo>
                <a:lnTo>
                  <a:pt x="564356" y="4929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162FFE6-026C-C742-B818-FF54CE3F0823}"/>
              </a:ext>
            </a:extLst>
          </p:cNvPr>
          <p:cNvSpPr/>
          <p:nvPr/>
        </p:nvSpPr>
        <p:spPr>
          <a:xfrm>
            <a:off x="3532188" y="5010150"/>
            <a:ext cx="563562" cy="447675"/>
          </a:xfrm>
          <a:custGeom>
            <a:avLst/>
            <a:gdLst>
              <a:gd name="connsiteX0" fmla="*/ 161925 w 564356"/>
              <a:gd name="connsiteY0" fmla="*/ 40481 h 447675"/>
              <a:gd name="connsiteX1" fmla="*/ 302419 w 564356"/>
              <a:gd name="connsiteY1" fmla="*/ 100013 h 447675"/>
              <a:gd name="connsiteX2" fmla="*/ 352425 w 564356"/>
              <a:gd name="connsiteY2" fmla="*/ 119063 h 447675"/>
              <a:gd name="connsiteX3" fmla="*/ 392906 w 564356"/>
              <a:gd name="connsiteY3" fmla="*/ 128588 h 447675"/>
              <a:gd name="connsiteX4" fmla="*/ 421481 w 564356"/>
              <a:gd name="connsiteY4" fmla="*/ 130969 h 447675"/>
              <a:gd name="connsiteX5" fmla="*/ 452437 w 564356"/>
              <a:gd name="connsiteY5" fmla="*/ 128588 h 447675"/>
              <a:gd name="connsiteX6" fmla="*/ 564356 w 564356"/>
              <a:gd name="connsiteY6" fmla="*/ 71438 h 447675"/>
              <a:gd name="connsiteX7" fmla="*/ 323850 w 564356"/>
              <a:gd name="connsiteY7" fmla="*/ 447675 h 447675"/>
              <a:gd name="connsiteX8" fmla="*/ 285750 w 564356"/>
              <a:gd name="connsiteY8" fmla="*/ 357188 h 447675"/>
              <a:gd name="connsiteX9" fmla="*/ 242887 w 564356"/>
              <a:gd name="connsiteY9" fmla="*/ 276225 h 447675"/>
              <a:gd name="connsiteX10" fmla="*/ 200025 w 564356"/>
              <a:gd name="connsiteY10" fmla="*/ 216694 h 447675"/>
              <a:gd name="connsiteX11" fmla="*/ 159544 w 564356"/>
              <a:gd name="connsiteY11" fmla="*/ 176213 h 447675"/>
              <a:gd name="connsiteX12" fmla="*/ 128587 w 564356"/>
              <a:gd name="connsiteY12" fmla="*/ 150019 h 447675"/>
              <a:gd name="connsiteX13" fmla="*/ 80962 w 564356"/>
              <a:gd name="connsiteY13" fmla="*/ 119063 h 447675"/>
              <a:gd name="connsiteX14" fmla="*/ 28575 w 564356"/>
              <a:gd name="connsiteY14" fmla="*/ 95250 h 447675"/>
              <a:gd name="connsiteX15" fmla="*/ 11906 w 564356"/>
              <a:gd name="connsiteY15" fmla="*/ 80963 h 447675"/>
              <a:gd name="connsiteX16" fmla="*/ 2381 w 564356"/>
              <a:gd name="connsiteY16" fmla="*/ 54769 h 447675"/>
              <a:gd name="connsiteX17" fmla="*/ 0 w 564356"/>
              <a:gd name="connsiteY17" fmla="*/ 33338 h 447675"/>
              <a:gd name="connsiteX18" fmla="*/ 9525 w 564356"/>
              <a:gd name="connsiteY18" fmla="*/ 14288 h 447675"/>
              <a:gd name="connsiteX19" fmla="*/ 42862 w 564356"/>
              <a:gd name="connsiteY19" fmla="*/ 2381 h 447675"/>
              <a:gd name="connsiteX20" fmla="*/ 73819 w 564356"/>
              <a:gd name="connsiteY20" fmla="*/ 0 h 447675"/>
              <a:gd name="connsiteX21" fmla="*/ 161925 w 564356"/>
              <a:gd name="connsiteY21" fmla="*/ 40481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64356" h="447675">
                <a:moveTo>
                  <a:pt x="161925" y="40481"/>
                </a:moveTo>
                <a:lnTo>
                  <a:pt x="302419" y="100013"/>
                </a:lnTo>
                <a:lnTo>
                  <a:pt x="352425" y="119063"/>
                </a:lnTo>
                <a:lnTo>
                  <a:pt x="392906" y="128588"/>
                </a:lnTo>
                <a:lnTo>
                  <a:pt x="421481" y="130969"/>
                </a:lnTo>
                <a:lnTo>
                  <a:pt x="452437" y="128588"/>
                </a:lnTo>
                <a:lnTo>
                  <a:pt x="564356" y="71438"/>
                </a:lnTo>
                <a:lnTo>
                  <a:pt x="323850" y="447675"/>
                </a:lnTo>
                <a:lnTo>
                  <a:pt x="285750" y="357188"/>
                </a:lnTo>
                <a:lnTo>
                  <a:pt x="242887" y="276225"/>
                </a:lnTo>
                <a:lnTo>
                  <a:pt x="200025" y="216694"/>
                </a:lnTo>
                <a:lnTo>
                  <a:pt x="159544" y="176213"/>
                </a:lnTo>
                <a:lnTo>
                  <a:pt x="128587" y="150019"/>
                </a:lnTo>
                <a:lnTo>
                  <a:pt x="80962" y="119063"/>
                </a:lnTo>
                <a:lnTo>
                  <a:pt x="28575" y="95250"/>
                </a:lnTo>
                <a:lnTo>
                  <a:pt x="11906" y="80963"/>
                </a:lnTo>
                <a:lnTo>
                  <a:pt x="2381" y="54769"/>
                </a:lnTo>
                <a:lnTo>
                  <a:pt x="0" y="33338"/>
                </a:lnTo>
                <a:lnTo>
                  <a:pt x="9525" y="14288"/>
                </a:lnTo>
                <a:lnTo>
                  <a:pt x="42862" y="2381"/>
                </a:lnTo>
                <a:lnTo>
                  <a:pt x="73819" y="0"/>
                </a:lnTo>
                <a:lnTo>
                  <a:pt x="161925" y="40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D69E503-BE76-6F41-9E83-EA9C69FBF419}"/>
              </a:ext>
            </a:extLst>
          </p:cNvPr>
          <p:cNvSpPr/>
          <p:nvPr/>
        </p:nvSpPr>
        <p:spPr>
          <a:xfrm rot="16200000">
            <a:off x="3490119" y="2486819"/>
            <a:ext cx="4560888" cy="2508250"/>
          </a:xfrm>
          <a:custGeom>
            <a:avLst/>
            <a:gdLst>
              <a:gd name="connsiteX0" fmla="*/ 1253490 w 4560570"/>
              <a:gd name="connsiteY0" fmla="*/ 1470660 h 2506980"/>
              <a:gd name="connsiteX1" fmla="*/ 1036320 w 4560570"/>
              <a:gd name="connsiteY1" fmla="*/ 1623060 h 2506980"/>
              <a:gd name="connsiteX2" fmla="*/ 868680 w 4560570"/>
              <a:gd name="connsiteY2" fmla="*/ 1764030 h 2506980"/>
              <a:gd name="connsiteX3" fmla="*/ 704850 w 4560570"/>
              <a:gd name="connsiteY3" fmla="*/ 1916430 h 2506980"/>
              <a:gd name="connsiteX4" fmla="*/ 613410 w 4560570"/>
              <a:gd name="connsiteY4" fmla="*/ 2015490 h 2506980"/>
              <a:gd name="connsiteX5" fmla="*/ 560070 w 4560570"/>
              <a:gd name="connsiteY5" fmla="*/ 2095500 h 2506980"/>
              <a:gd name="connsiteX6" fmla="*/ 541020 w 4560570"/>
              <a:gd name="connsiteY6" fmla="*/ 2148840 h 2506980"/>
              <a:gd name="connsiteX7" fmla="*/ 281940 w 4560570"/>
              <a:gd name="connsiteY7" fmla="*/ 2465070 h 2506980"/>
              <a:gd name="connsiteX8" fmla="*/ 201930 w 4560570"/>
              <a:gd name="connsiteY8" fmla="*/ 2495550 h 2506980"/>
              <a:gd name="connsiteX9" fmla="*/ 152400 w 4560570"/>
              <a:gd name="connsiteY9" fmla="*/ 2506980 h 2506980"/>
              <a:gd name="connsiteX10" fmla="*/ 106680 w 4560570"/>
              <a:gd name="connsiteY10" fmla="*/ 2506980 h 2506980"/>
              <a:gd name="connsiteX11" fmla="*/ 64770 w 4560570"/>
              <a:gd name="connsiteY11" fmla="*/ 2499360 h 2506980"/>
              <a:gd name="connsiteX12" fmla="*/ 38100 w 4560570"/>
              <a:gd name="connsiteY12" fmla="*/ 2484120 h 2506980"/>
              <a:gd name="connsiteX13" fmla="*/ 15240 w 4560570"/>
              <a:gd name="connsiteY13" fmla="*/ 2461260 h 2506980"/>
              <a:gd name="connsiteX14" fmla="*/ 0 w 4560570"/>
              <a:gd name="connsiteY14" fmla="*/ 2407920 h 2506980"/>
              <a:gd name="connsiteX15" fmla="*/ 0 w 4560570"/>
              <a:gd name="connsiteY15" fmla="*/ 2350770 h 2506980"/>
              <a:gd name="connsiteX16" fmla="*/ 26670 w 4560570"/>
              <a:gd name="connsiteY16" fmla="*/ 2282190 h 2506980"/>
              <a:gd name="connsiteX17" fmla="*/ 64770 w 4560570"/>
              <a:gd name="connsiteY17" fmla="*/ 2202180 h 2506980"/>
              <a:gd name="connsiteX18" fmla="*/ 140970 w 4560570"/>
              <a:gd name="connsiteY18" fmla="*/ 2103120 h 2506980"/>
              <a:gd name="connsiteX19" fmla="*/ 247650 w 4560570"/>
              <a:gd name="connsiteY19" fmla="*/ 1985010 h 2506980"/>
              <a:gd name="connsiteX20" fmla="*/ 422910 w 4560570"/>
              <a:gd name="connsiteY20" fmla="*/ 1817370 h 2506980"/>
              <a:gd name="connsiteX21" fmla="*/ 624840 w 4560570"/>
              <a:gd name="connsiteY21" fmla="*/ 1642110 h 2506980"/>
              <a:gd name="connsiteX22" fmla="*/ 792480 w 4560570"/>
              <a:gd name="connsiteY22" fmla="*/ 1516380 h 2506980"/>
              <a:gd name="connsiteX23" fmla="*/ 971550 w 4560570"/>
              <a:gd name="connsiteY23" fmla="*/ 1390650 h 2506980"/>
              <a:gd name="connsiteX24" fmla="*/ 1131570 w 4560570"/>
              <a:gd name="connsiteY24" fmla="*/ 1291590 h 2506980"/>
              <a:gd name="connsiteX25" fmla="*/ 1291590 w 4560570"/>
              <a:gd name="connsiteY25" fmla="*/ 1188720 h 2506980"/>
              <a:gd name="connsiteX26" fmla="*/ 1489710 w 4560570"/>
              <a:gd name="connsiteY26" fmla="*/ 1078230 h 2506980"/>
              <a:gd name="connsiteX27" fmla="*/ 1741170 w 4560570"/>
              <a:gd name="connsiteY27" fmla="*/ 963930 h 2506980"/>
              <a:gd name="connsiteX28" fmla="*/ 2004060 w 4560570"/>
              <a:gd name="connsiteY28" fmla="*/ 857250 h 2506980"/>
              <a:gd name="connsiteX29" fmla="*/ 2259330 w 4560570"/>
              <a:gd name="connsiteY29" fmla="*/ 762000 h 2506980"/>
              <a:gd name="connsiteX30" fmla="*/ 2503170 w 4560570"/>
              <a:gd name="connsiteY30" fmla="*/ 685800 h 2506980"/>
              <a:gd name="connsiteX31" fmla="*/ 2834640 w 4560570"/>
              <a:gd name="connsiteY31" fmla="*/ 594360 h 2506980"/>
              <a:gd name="connsiteX32" fmla="*/ 3105150 w 4560570"/>
              <a:gd name="connsiteY32" fmla="*/ 533400 h 2506980"/>
              <a:gd name="connsiteX33" fmla="*/ 3280410 w 4560570"/>
              <a:gd name="connsiteY33" fmla="*/ 495300 h 2506980"/>
              <a:gd name="connsiteX34" fmla="*/ 3459480 w 4560570"/>
              <a:gd name="connsiteY34" fmla="*/ 453390 h 2506980"/>
              <a:gd name="connsiteX35" fmla="*/ 3928110 w 4560570"/>
              <a:gd name="connsiteY35" fmla="*/ 373380 h 2506980"/>
              <a:gd name="connsiteX36" fmla="*/ 4076700 w 4560570"/>
              <a:gd name="connsiteY36" fmla="*/ 350520 h 2506980"/>
              <a:gd name="connsiteX37" fmla="*/ 4210050 w 4560570"/>
              <a:gd name="connsiteY37" fmla="*/ 323850 h 2506980"/>
              <a:gd name="connsiteX38" fmla="*/ 4259580 w 4560570"/>
              <a:gd name="connsiteY38" fmla="*/ 304800 h 2506980"/>
              <a:gd name="connsiteX39" fmla="*/ 4297680 w 4560570"/>
              <a:gd name="connsiteY39" fmla="*/ 281940 h 2506980"/>
              <a:gd name="connsiteX40" fmla="*/ 4358640 w 4560570"/>
              <a:gd name="connsiteY40" fmla="*/ 228600 h 2506980"/>
              <a:gd name="connsiteX41" fmla="*/ 4423410 w 4560570"/>
              <a:gd name="connsiteY41" fmla="*/ 137160 h 2506980"/>
              <a:gd name="connsiteX42" fmla="*/ 4495800 w 4560570"/>
              <a:gd name="connsiteY42" fmla="*/ 19050 h 2506980"/>
              <a:gd name="connsiteX43" fmla="*/ 4522470 w 4560570"/>
              <a:gd name="connsiteY43" fmla="*/ 0 h 2506980"/>
              <a:gd name="connsiteX44" fmla="*/ 4537710 w 4560570"/>
              <a:gd name="connsiteY44" fmla="*/ 0 h 2506980"/>
              <a:gd name="connsiteX45" fmla="*/ 4549140 w 4560570"/>
              <a:gd name="connsiteY45" fmla="*/ 11430 h 2506980"/>
              <a:gd name="connsiteX46" fmla="*/ 4560570 w 4560570"/>
              <a:gd name="connsiteY46" fmla="*/ 41910 h 2506980"/>
              <a:gd name="connsiteX47" fmla="*/ 4556760 w 4560570"/>
              <a:gd name="connsiteY47" fmla="*/ 148590 h 2506980"/>
              <a:gd name="connsiteX48" fmla="*/ 4556760 w 4560570"/>
              <a:gd name="connsiteY48" fmla="*/ 259080 h 2506980"/>
              <a:gd name="connsiteX49" fmla="*/ 4541520 w 4560570"/>
              <a:gd name="connsiteY49" fmla="*/ 308610 h 2506980"/>
              <a:gd name="connsiteX50" fmla="*/ 4511040 w 4560570"/>
              <a:gd name="connsiteY50" fmla="*/ 400050 h 2506980"/>
              <a:gd name="connsiteX51" fmla="*/ 4438650 w 4560570"/>
              <a:gd name="connsiteY51" fmla="*/ 518160 h 2506980"/>
              <a:gd name="connsiteX52" fmla="*/ 4373880 w 4560570"/>
              <a:gd name="connsiteY52" fmla="*/ 598170 h 2506980"/>
              <a:gd name="connsiteX53" fmla="*/ 4335780 w 4560570"/>
              <a:gd name="connsiteY53" fmla="*/ 628650 h 2506980"/>
              <a:gd name="connsiteX54" fmla="*/ 4309110 w 4560570"/>
              <a:gd name="connsiteY54" fmla="*/ 632460 h 2506980"/>
              <a:gd name="connsiteX55" fmla="*/ 4240530 w 4560570"/>
              <a:gd name="connsiteY55" fmla="*/ 617220 h 2506980"/>
              <a:gd name="connsiteX56" fmla="*/ 4137660 w 4560570"/>
              <a:gd name="connsiteY56" fmla="*/ 605790 h 2506980"/>
              <a:gd name="connsiteX57" fmla="*/ 4057650 w 4560570"/>
              <a:gd name="connsiteY57" fmla="*/ 605790 h 2506980"/>
              <a:gd name="connsiteX58" fmla="*/ 3950970 w 4560570"/>
              <a:gd name="connsiteY58" fmla="*/ 621030 h 2506980"/>
              <a:gd name="connsiteX59" fmla="*/ 3726180 w 4560570"/>
              <a:gd name="connsiteY59" fmla="*/ 636270 h 2506980"/>
              <a:gd name="connsiteX60" fmla="*/ 3493770 w 4560570"/>
              <a:gd name="connsiteY60" fmla="*/ 655320 h 2506980"/>
              <a:gd name="connsiteX61" fmla="*/ 3310890 w 4560570"/>
              <a:gd name="connsiteY61" fmla="*/ 697230 h 2506980"/>
              <a:gd name="connsiteX62" fmla="*/ 3059430 w 4560570"/>
              <a:gd name="connsiteY62" fmla="*/ 746760 h 2506980"/>
              <a:gd name="connsiteX63" fmla="*/ 2842260 w 4560570"/>
              <a:gd name="connsiteY63" fmla="*/ 792480 h 2506980"/>
              <a:gd name="connsiteX64" fmla="*/ 2590800 w 4560570"/>
              <a:gd name="connsiteY64" fmla="*/ 864870 h 2506980"/>
              <a:gd name="connsiteX65" fmla="*/ 2316480 w 4560570"/>
              <a:gd name="connsiteY65" fmla="*/ 952500 h 2506980"/>
              <a:gd name="connsiteX66" fmla="*/ 2091690 w 4560570"/>
              <a:gd name="connsiteY66" fmla="*/ 1040130 h 2506980"/>
              <a:gd name="connsiteX67" fmla="*/ 1836420 w 4560570"/>
              <a:gd name="connsiteY67" fmla="*/ 1154430 h 2506980"/>
              <a:gd name="connsiteX68" fmla="*/ 1695450 w 4560570"/>
              <a:gd name="connsiteY68" fmla="*/ 1219200 h 2506980"/>
              <a:gd name="connsiteX69" fmla="*/ 1466850 w 4560570"/>
              <a:gd name="connsiteY69" fmla="*/ 1337310 h 2506980"/>
              <a:gd name="connsiteX70" fmla="*/ 1253490 w 4560570"/>
              <a:gd name="connsiteY70" fmla="*/ 1470660 h 250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60570" h="2506980">
                <a:moveTo>
                  <a:pt x="1253490" y="1470660"/>
                </a:moveTo>
                <a:lnTo>
                  <a:pt x="1036320" y="1623060"/>
                </a:lnTo>
                <a:lnTo>
                  <a:pt x="868680" y="1764030"/>
                </a:lnTo>
                <a:lnTo>
                  <a:pt x="704850" y="1916430"/>
                </a:lnTo>
                <a:lnTo>
                  <a:pt x="613410" y="2015490"/>
                </a:lnTo>
                <a:lnTo>
                  <a:pt x="560070" y="2095500"/>
                </a:lnTo>
                <a:lnTo>
                  <a:pt x="541020" y="2148840"/>
                </a:lnTo>
                <a:lnTo>
                  <a:pt x="281940" y="2465070"/>
                </a:lnTo>
                <a:lnTo>
                  <a:pt x="201930" y="2495550"/>
                </a:lnTo>
                <a:lnTo>
                  <a:pt x="152400" y="2506980"/>
                </a:lnTo>
                <a:lnTo>
                  <a:pt x="106680" y="2506980"/>
                </a:lnTo>
                <a:lnTo>
                  <a:pt x="64770" y="2499360"/>
                </a:lnTo>
                <a:lnTo>
                  <a:pt x="38100" y="2484120"/>
                </a:lnTo>
                <a:lnTo>
                  <a:pt x="15240" y="2461260"/>
                </a:lnTo>
                <a:lnTo>
                  <a:pt x="0" y="2407920"/>
                </a:lnTo>
                <a:lnTo>
                  <a:pt x="0" y="2350770"/>
                </a:lnTo>
                <a:lnTo>
                  <a:pt x="26670" y="2282190"/>
                </a:lnTo>
                <a:lnTo>
                  <a:pt x="64770" y="2202180"/>
                </a:lnTo>
                <a:lnTo>
                  <a:pt x="140970" y="2103120"/>
                </a:lnTo>
                <a:lnTo>
                  <a:pt x="247650" y="1985010"/>
                </a:lnTo>
                <a:lnTo>
                  <a:pt x="422910" y="1817370"/>
                </a:lnTo>
                <a:lnTo>
                  <a:pt x="624840" y="1642110"/>
                </a:lnTo>
                <a:lnTo>
                  <a:pt x="792480" y="1516380"/>
                </a:lnTo>
                <a:lnTo>
                  <a:pt x="971550" y="1390650"/>
                </a:lnTo>
                <a:lnTo>
                  <a:pt x="1131570" y="1291590"/>
                </a:lnTo>
                <a:lnTo>
                  <a:pt x="1291590" y="1188720"/>
                </a:lnTo>
                <a:lnTo>
                  <a:pt x="1489710" y="1078230"/>
                </a:lnTo>
                <a:lnTo>
                  <a:pt x="1741170" y="963930"/>
                </a:lnTo>
                <a:lnTo>
                  <a:pt x="2004060" y="857250"/>
                </a:lnTo>
                <a:lnTo>
                  <a:pt x="2259330" y="762000"/>
                </a:lnTo>
                <a:lnTo>
                  <a:pt x="2503170" y="685800"/>
                </a:lnTo>
                <a:lnTo>
                  <a:pt x="2834640" y="594360"/>
                </a:lnTo>
                <a:lnTo>
                  <a:pt x="3105150" y="533400"/>
                </a:lnTo>
                <a:lnTo>
                  <a:pt x="3280410" y="495300"/>
                </a:lnTo>
                <a:lnTo>
                  <a:pt x="3459480" y="453390"/>
                </a:lnTo>
                <a:lnTo>
                  <a:pt x="3928110" y="373380"/>
                </a:lnTo>
                <a:lnTo>
                  <a:pt x="4076700" y="350520"/>
                </a:lnTo>
                <a:lnTo>
                  <a:pt x="4210050" y="323850"/>
                </a:lnTo>
                <a:lnTo>
                  <a:pt x="4259580" y="304800"/>
                </a:lnTo>
                <a:lnTo>
                  <a:pt x="4297680" y="281940"/>
                </a:lnTo>
                <a:lnTo>
                  <a:pt x="4358640" y="228600"/>
                </a:lnTo>
                <a:lnTo>
                  <a:pt x="4423410" y="137160"/>
                </a:lnTo>
                <a:lnTo>
                  <a:pt x="4495800" y="19050"/>
                </a:lnTo>
                <a:lnTo>
                  <a:pt x="4522470" y="0"/>
                </a:lnTo>
                <a:lnTo>
                  <a:pt x="4537710" y="0"/>
                </a:lnTo>
                <a:lnTo>
                  <a:pt x="4549140" y="11430"/>
                </a:lnTo>
                <a:lnTo>
                  <a:pt x="4560570" y="41910"/>
                </a:lnTo>
                <a:lnTo>
                  <a:pt x="4556760" y="148590"/>
                </a:lnTo>
                <a:lnTo>
                  <a:pt x="4556760" y="259080"/>
                </a:lnTo>
                <a:lnTo>
                  <a:pt x="4541520" y="308610"/>
                </a:lnTo>
                <a:lnTo>
                  <a:pt x="4511040" y="400050"/>
                </a:lnTo>
                <a:lnTo>
                  <a:pt x="4438650" y="518160"/>
                </a:lnTo>
                <a:lnTo>
                  <a:pt x="4373880" y="598170"/>
                </a:lnTo>
                <a:lnTo>
                  <a:pt x="4335780" y="628650"/>
                </a:lnTo>
                <a:lnTo>
                  <a:pt x="4309110" y="632460"/>
                </a:lnTo>
                <a:lnTo>
                  <a:pt x="4240530" y="617220"/>
                </a:lnTo>
                <a:lnTo>
                  <a:pt x="4137660" y="605790"/>
                </a:lnTo>
                <a:lnTo>
                  <a:pt x="4057650" y="605790"/>
                </a:lnTo>
                <a:lnTo>
                  <a:pt x="3950970" y="621030"/>
                </a:lnTo>
                <a:lnTo>
                  <a:pt x="3726180" y="636270"/>
                </a:lnTo>
                <a:lnTo>
                  <a:pt x="3493770" y="655320"/>
                </a:lnTo>
                <a:lnTo>
                  <a:pt x="3310890" y="697230"/>
                </a:lnTo>
                <a:lnTo>
                  <a:pt x="3059430" y="746760"/>
                </a:lnTo>
                <a:lnTo>
                  <a:pt x="2842260" y="792480"/>
                </a:lnTo>
                <a:lnTo>
                  <a:pt x="2590800" y="864870"/>
                </a:lnTo>
                <a:lnTo>
                  <a:pt x="2316480" y="952500"/>
                </a:lnTo>
                <a:lnTo>
                  <a:pt x="2091690" y="1040130"/>
                </a:lnTo>
                <a:lnTo>
                  <a:pt x="1836420" y="1154430"/>
                </a:lnTo>
                <a:lnTo>
                  <a:pt x="1695450" y="1219200"/>
                </a:lnTo>
                <a:lnTo>
                  <a:pt x="1466850" y="1337310"/>
                </a:lnTo>
                <a:lnTo>
                  <a:pt x="1253490" y="14706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B9C0956-2877-3C46-AE0C-FCB0BB241DA7}"/>
              </a:ext>
            </a:extLst>
          </p:cNvPr>
          <p:cNvSpPr/>
          <p:nvPr/>
        </p:nvSpPr>
        <p:spPr>
          <a:xfrm>
            <a:off x="6618288" y="4646613"/>
            <a:ext cx="381000" cy="1163637"/>
          </a:xfrm>
          <a:custGeom>
            <a:avLst/>
            <a:gdLst>
              <a:gd name="connsiteX0" fmla="*/ 342900 w 381000"/>
              <a:gd name="connsiteY0" fmla="*/ 471487 h 1164431"/>
              <a:gd name="connsiteX1" fmla="*/ 314325 w 381000"/>
              <a:gd name="connsiteY1" fmla="*/ 864394 h 1164431"/>
              <a:gd name="connsiteX2" fmla="*/ 319087 w 381000"/>
              <a:gd name="connsiteY2" fmla="*/ 923925 h 1164431"/>
              <a:gd name="connsiteX3" fmla="*/ 326231 w 381000"/>
              <a:gd name="connsiteY3" fmla="*/ 978694 h 1164431"/>
              <a:gd name="connsiteX4" fmla="*/ 342900 w 381000"/>
              <a:gd name="connsiteY4" fmla="*/ 1045369 h 1164431"/>
              <a:gd name="connsiteX5" fmla="*/ 366712 w 381000"/>
              <a:gd name="connsiteY5" fmla="*/ 1097756 h 1164431"/>
              <a:gd name="connsiteX6" fmla="*/ 333375 w 381000"/>
              <a:gd name="connsiteY6" fmla="*/ 1164431 h 1164431"/>
              <a:gd name="connsiteX7" fmla="*/ 0 w 381000"/>
              <a:gd name="connsiteY7" fmla="*/ 850106 h 1164431"/>
              <a:gd name="connsiteX8" fmla="*/ 30956 w 381000"/>
              <a:gd name="connsiteY8" fmla="*/ 828675 h 1164431"/>
              <a:gd name="connsiteX9" fmla="*/ 80962 w 381000"/>
              <a:gd name="connsiteY9" fmla="*/ 823912 h 1164431"/>
              <a:gd name="connsiteX10" fmla="*/ 114300 w 381000"/>
              <a:gd name="connsiteY10" fmla="*/ 807244 h 1164431"/>
              <a:gd name="connsiteX11" fmla="*/ 133350 w 381000"/>
              <a:gd name="connsiteY11" fmla="*/ 769144 h 1164431"/>
              <a:gd name="connsiteX12" fmla="*/ 180975 w 381000"/>
              <a:gd name="connsiteY12" fmla="*/ 571500 h 1164431"/>
              <a:gd name="connsiteX13" fmla="*/ 247650 w 381000"/>
              <a:gd name="connsiteY13" fmla="*/ 290512 h 1164431"/>
              <a:gd name="connsiteX14" fmla="*/ 311944 w 381000"/>
              <a:gd name="connsiteY14" fmla="*/ 47625 h 1164431"/>
              <a:gd name="connsiteX15" fmla="*/ 323850 w 381000"/>
              <a:gd name="connsiteY15" fmla="*/ 19050 h 1164431"/>
              <a:gd name="connsiteX16" fmla="*/ 338137 w 381000"/>
              <a:gd name="connsiteY16" fmla="*/ 4762 h 1164431"/>
              <a:gd name="connsiteX17" fmla="*/ 359569 w 381000"/>
              <a:gd name="connsiteY17" fmla="*/ 0 h 1164431"/>
              <a:gd name="connsiteX18" fmla="*/ 376237 w 381000"/>
              <a:gd name="connsiteY18" fmla="*/ 4762 h 1164431"/>
              <a:gd name="connsiteX19" fmla="*/ 381000 w 381000"/>
              <a:gd name="connsiteY19" fmla="*/ 19050 h 1164431"/>
              <a:gd name="connsiteX20" fmla="*/ 378619 w 381000"/>
              <a:gd name="connsiteY20" fmla="*/ 88106 h 1164431"/>
              <a:gd name="connsiteX21" fmla="*/ 342900 w 381000"/>
              <a:gd name="connsiteY21" fmla="*/ 471487 h 116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1000" h="1164431">
                <a:moveTo>
                  <a:pt x="342900" y="471487"/>
                </a:moveTo>
                <a:lnTo>
                  <a:pt x="314325" y="864394"/>
                </a:lnTo>
                <a:lnTo>
                  <a:pt x="319087" y="923925"/>
                </a:lnTo>
                <a:lnTo>
                  <a:pt x="326231" y="978694"/>
                </a:lnTo>
                <a:lnTo>
                  <a:pt x="342900" y="1045369"/>
                </a:lnTo>
                <a:lnTo>
                  <a:pt x="366712" y="1097756"/>
                </a:lnTo>
                <a:lnTo>
                  <a:pt x="333375" y="1164431"/>
                </a:lnTo>
                <a:lnTo>
                  <a:pt x="0" y="850106"/>
                </a:lnTo>
                <a:lnTo>
                  <a:pt x="30956" y="828675"/>
                </a:lnTo>
                <a:lnTo>
                  <a:pt x="80962" y="823912"/>
                </a:lnTo>
                <a:lnTo>
                  <a:pt x="114300" y="807244"/>
                </a:lnTo>
                <a:lnTo>
                  <a:pt x="133350" y="769144"/>
                </a:lnTo>
                <a:lnTo>
                  <a:pt x="180975" y="571500"/>
                </a:lnTo>
                <a:lnTo>
                  <a:pt x="247650" y="290512"/>
                </a:lnTo>
                <a:lnTo>
                  <a:pt x="311944" y="47625"/>
                </a:lnTo>
                <a:lnTo>
                  <a:pt x="323850" y="19050"/>
                </a:lnTo>
                <a:lnTo>
                  <a:pt x="338137" y="4762"/>
                </a:lnTo>
                <a:lnTo>
                  <a:pt x="359569" y="0"/>
                </a:lnTo>
                <a:lnTo>
                  <a:pt x="376237" y="4762"/>
                </a:lnTo>
                <a:lnTo>
                  <a:pt x="381000" y="19050"/>
                </a:lnTo>
                <a:cubicBezTo>
                  <a:pt x="380206" y="42069"/>
                  <a:pt x="379413" y="65087"/>
                  <a:pt x="378619" y="88106"/>
                </a:cubicBezTo>
                <a:lnTo>
                  <a:pt x="342900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181055B-F18E-C84C-83EC-17D83E3B493B}"/>
              </a:ext>
            </a:extLst>
          </p:cNvPr>
          <p:cNvSpPr/>
          <p:nvPr/>
        </p:nvSpPr>
        <p:spPr>
          <a:xfrm rot="16200000">
            <a:off x="4491038" y="3440113"/>
            <a:ext cx="2290762" cy="1820862"/>
          </a:xfrm>
          <a:custGeom>
            <a:avLst/>
            <a:gdLst>
              <a:gd name="connsiteX0" fmla="*/ 1316831 w 2290762"/>
              <a:gd name="connsiteY0" fmla="*/ 1381125 h 1821657"/>
              <a:gd name="connsiteX1" fmla="*/ 1059656 w 2290762"/>
              <a:gd name="connsiteY1" fmla="*/ 1212057 h 1821657"/>
              <a:gd name="connsiteX2" fmla="*/ 940593 w 2290762"/>
              <a:gd name="connsiteY2" fmla="*/ 1126332 h 1821657"/>
              <a:gd name="connsiteX3" fmla="*/ 762000 w 2290762"/>
              <a:gd name="connsiteY3" fmla="*/ 976313 h 1821657"/>
              <a:gd name="connsiteX4" fmla="*/ 616743 w 2290762"/>
              <a:gd name="connsiteY4" fmla="*/ 828675 h 1821657"/>
              <a:gd name="connsiteX5" fmla="*/ 457200 w 2290762"/>
              <a:gd name="connsiteY5" fmla="*/ 659607 h 1821657"/>
              <a:gd name="connsiteX6" fmla="*/ 309562 w 2290762"/>
              <a:gd name="connsiteY6" fmla="*/ 483394 h 1821657"/>
              <a:gd name="connsiteX7" fmla="*/ 104775 w 2290762"/>
              <a:gd name="connsiteY7" fmla="*/ 211932 h 1821657"/>
              <a:gd name="connsiteX8" fmla="*/ 11906 w 2290762"/>
              <a:gd name="connsiteY8" fmla="*/ 76200 h 1821657"/>
              <a:gd name="connsiteX9" fmla="*/ 0 w 2290762"/>
              <a:gd name="connsiteY9" fmla="*/ 42863 h 1821657"/>
              <a:gd name="connsiteX10" fmla="*/ 0 w 2290762"/>
              <a:gd name="connsiteY10" fmla="*/ 21432 h 1821657"/>
              <a:gd name="connsiteX11" fmla="*/ 2381 w 2290762"/>
              <a:gd name="connsiteY11" fmla="*/ 9525 h 1821657"/>
              <a:gd name="connsiteX12" fmla="*/ 23812 w 2290762"/>
              <a:gd name="connsiteY12" fmla="*/ 0 h 1821657"/>
              <a:gd name="connsiteX13" fmla="*/ 52387 w 2290762"/>
              <a:gd name="connsiteY13" fmla="*/ 4763 h 1821657"/>
              <a:gd name="connsiteX14" fmla="*/ 83343 w 2290762"/>
              <a:gd name="connsiteY14" fmla="*/ 19050 h 1821657"/>
              <a:gd name="connsiteX15" fmla="*/ 188118 w 2290762"/>
              <a:gd name="connsiteY15" fmla="*/ 152400 h 1821657"/>
              <a:gd name="connsiteX16" fmla="*/ 359568 w 2290762"/>
              <a:gd name="connsiteY16" fmla="*/ 342900 h 1821657"/>
              <a:gd name="connsiteX17" fmla="*/ 495300 w 2290762"/>
              <a:gd name="connsiteY17" fmla="*/ 483394 h 1821657"/>
              <a:gd name="connsiteX18" fmla="*/ 638175 w 2290762"/>
              <a:gd name="connsiteY18" fmla="*/ 614363 h 1821657"/>
              <a:gd name="connsiteX19" fmla="*/ 783431 w 2290762"/>
              <a:gd name="connsiteY19" fmla="*/ 728663 h 1821657"/>
              <a:gd name="connsiteX20" fmla="*/ 985837 w 2290762"/>
              <a:gd name="connsiteY20" fmla="*/ 883444 h 1821657"/>
              <a:gd name="connsiteX21" fmla="*/ 1176337 w 2290762"/>
              <a:gd name="connsiteY21" fmla="*/ 988219 h 1821657"/>
              <a:gd name="connsiteX22" fmla="*/ 1326356 w 2290762"/>
              <a:gd name="connsiteY22" fmla="*/ 1088232 h 1821657"/>
              <a:gd name="connsiteX23" fmla="*/ 1535906 w 2290762"/>
              <a:gd name="connsiteY23" fmla="*/ 1207294 h 1821657"/>
              <a:gd name="connsiteX24" fmla="*/ 1685925 w 2290762"/>
              <a:gd name="connsiteY24" fmla="*/ 1285875 h 1821657"/>
              <a:gd name="connsiteX25" fmla="*/ 1874043 w 2290762"/>
              <a:gd name="connsiteY25" fmla="*/ 1364457 h 1821657"/>
              <a:gd name="connsiteX26" fmla="*/ 2002631 w 2290762"/>
              <a:gd name="connsiteY26" fmla="*/ 1412082 h 1821657"/>
              <a:gd name="connsiteX27" fmla="*/ 2066925 w 2290762"/>
              <a:gd name="connsiteY27" fmla="*/ 1428750 h 1821657"/>
              <a:gd name="connsiteX28" fmla="*/ 2093118 w 2290762"/>
              <a:gd name="connsiteY28" fmla="*/ 1423988 h 1821657"/>
              <a:gd name="connsiteX29" fmla="*/ 2119312 w 2290762"/>
              <a:gd name="connsiteY29" fmla="*/ 1412082 h 1821657"/>
              <a:gd name="connsiteX30" fmla="*/ 2159793 w 2290762"/>
              <a:gd name="connsiteY30" fmla="*/ 1371600 h 1821657"/>
              <a:gd name="connsiteX31" fmla="*/ 2205037 w 2290762"/>
              <a:gd name="connsiteY31" fmla="*/ 1312069 h 1821657"/>
              <a:gd name="connsiteX32" fmla="*/ 2219325 w 2290762"/>
              <a:gd name="connsiteY32" fmla="*/ 1293019 h 1821657"/>
              <a:gd name="connsiteX33" fmla="*/ 2245518 w 2290762"/>
              <a:gd name="connsiteY33" fmla="*/ 1283494 h 1821657"/>
              <a:gd name="connsiteX34" fmla="*/ 2266950 w 2290762"/>
              <a:gd name="connsiteY34" fmla="*/ 1288257 h 1821657"/>
              <a:gd name="connsiteX35" fmla="*/ 2281237 w 2290762"/>
              <a:gd name="connsiteY35" fmla="*/ 1295400 h 1821657"/>
              <a:gd name="connsiteX36" fmla="*/ 2290762 w 2290762"/>
              <a:gd name="connsiteY36" fmla="*/ 1307307 h 1821657"/>
              <a:gd name="connsiteX37" fmla="*/ 2290762 w 2290762"/>
              <a:gd name="connsiteY37" fmla="*/ 1352550 h 1821657"/>
              <a:gd name="connsiteX38" fmla="*/ 2283618 w 2290762"/>
              <a:gd name="connsiteY38" fmla="*/ 1445419 h 1821657"/>
              <a:gd name="connsiteX39" fmla="*/ 2271712 w 2290762"/>
              <a:gd name="connsiteY39" fmla="*/ 1516857 h 1821657"/>
              <a:gd name="connsiteX40" fmla="*/ 2257425 w 2290762"/>
              <a:gd name="connsiteY40" fmla="*/ 1578769 h 1821657"/>
              <a:gd name="connsiteX41" fmla="*/ 2240756 w 2290762"/>
              <a:gd name="connsiteY41" fmla="*/ 1619250 h 1821657"/>
              <a:gd name="connsiteX42" fmla="*/ 2202656 w 2290762"/>
              <a:gd name="connsiteY42" fmla="*/ 1671638 h 1821657"/>
              <a:gd name="connsiteX43" fmla="*/ 2143125 w 2290762"/>
              <a:gd name="connsiteY43" fmla="*/ 1735932 h 1821657"/>
              <a:gd name="connsiteX44" fmla="*/ 2088356 w 2290762"/>
              <a:gd name="connsiteY44" fmla="*/ 1790700 h 1821657"/>
              <a:gd name="connsiteX45" fmla="*/ 2047875 w 2290762"/>
              <a:gd name="connsiteY45" fmla="*/ 1816894 h 1821657"/>
              <a:gd name="connsiteX46" fmla="*/ 2019300 w 2290762"/>
              <a:gd name="connsiteY46" fmla="*/ 1821657 h 1821657"/>
              <a:gd name="connsiteX47" fmla="*/ 1981200 w 2290762"/>
              <a:gd name="connsiteY47" fmla="*/ 1816894 h 1821657"/>
              <a:gd name="connsiteX48" fmla="*/ 1952625 w 2290762"/>
              <a:gd name="connsiteY48" fmla="*/ 1804988 h 1821657"/>
              <a:gd name="connsiteX49" fmla="*/ 1926431 w 2290762"/>
              <a:gd name="connsiteY49" fmla="*/ 1778794 h 1821657"/>
              <a:gd name="connsiteX50" fmla="*/ 1909762 w 2290762"/>
              <a:gd name="connsiteY50" fmla="*/ 1750219 h 1821657"/>
              <a:gd name="connsiteX51" fmla="*/ 1888331 w 2290762"/>
              <a:gd name="connsiteY51" fmla="*/ 1695450 h 1821657"/>
              <a:gd name="connsiteX52" fmla="*/ 1676400 w 2290762"/>
              <a:gd name="connsiteY52" fmla="*/ 1585913 h 1821657"/>
              <a:gd name="connsiteX53" fmla="*/ 1316831 w 2290762"/>
              <a:gd name="connsiteY53" fmla="*/ 1381125 h 182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90762" h="1821657">
                <a:moveTo>
                  <a:pt x="1316831" y="1381125"/>
                </a:moveTo>
                <a:lnTo>
                  <a:pt x="1059656" y="1212057"/>
                </a:lnTo>
                <a:lnTo>
                  <a:pt x="940593" y="1126332"/>
                </a:lnTo>
                <a:lnTo>
                  <a:pt x="762000" y="976313"/>
                </a:lnTo>
                <a:lnTo>
                  <a:pt x="616743" y="828675"/>
                </a:lnTo>
                <a:lnTo>
                  <a:pt x="457200" y="659607"/>
                </a:lnTo>
                <a:lnTo>
                  <a:pt x="309562" y="483394"/>
                </a:lnTo>
                <a:lnTo>
                  <a:pt x="104775" y="211932"/>
                </a:lnTo>
                <a:lnTo>
                  <a:pt x="11906" y="76200"/>
                </a:lnTo>
                <a:lnTo>
                  <a:pt x="0" y="42863"/>
                </a:lnTo>
                <a:lnTo>
                  <a:pt x="0" y="21432"/>
                </a:lnTo>
                <a:lnTo>
                  <a:pt x="2381" y="9525"/>
                </a:lnTo>
                <a:lnTo>
                  <a:pt x="23812" y="0"/>
                </a:lnTo>
                <a:lnTo>
                  <a:pt x="52387" y="4763"/>
                </a:lnTo>
                <a:lnTo>
                  <a:pt x="83343" y="19050"/>
                </a:lnTo>
                <a:lnTo>
                  <a:pt x="188118" y="152400"/>
                </a:lnTo>
                <a:lnTo>
                  <a:pt x="359568" y="342900"/>
                </a:lnTo>
                <a:lnTo>
                  <a:pt x="495300" y="483394"/>
                </a:lnTo>
                <a:lnTo>
                  <a:pt x="638175" y="614363"/>
                </a:lnTo>
                <a:lnTo>
                  <a:pt x="783431" y="728663"/>
                </a:lnTo>
                <a:lnTo>
                  <a:pt x="985837" y="883444"/>
                </a:lnTo>
                <a:lnTo>
                  <a:pt x="1176337" y="988219"/>
                </a:lnTo>
                <a:lnTo>
                  <a:pt x="1326356" y="1088232"/>
                </a:lnTo>
                <a:lnTo>
                  <a:pt x="1535906" y="1207294"/>
                </a:lnTo>
                <a:lnTo>
                  <a:pt x="1685925" y="1285875"/>
                </a:lnTo>
                <a:lnTo>
                  <a:pt x="1874043" y="1364457"/>
                </a:lnTo>
                <a:lnTo>
                  <a:pt x="2002631" y="1412082"/>
                </a:lnTo>
                <a:lnTo>
                  <a:pt x="2066925" y="1428750"/>
                </a:lnTo>
                <a:lnTo>
                  <a:pt x="2093118" y="1423988"/>
                </a:lnTo>
                <a:lnTo>
                  <a:pt x="2119312" y="1412082"/>
                </a:lnTo>
                <a:lnTo>
                  <a:pt x="2159793" y="1371600"/>
                </a:lnTo>
                <a:lnTo>
                  <a:pt x="2205037" y="1312069"/>
                </a:lnTo>
                <a:lnTo>
                  <a:pt x="2219325" y="1293019"/>
                </a:lnTo>
                <a:lnTo>
                  <a:pt x="2245518" y="1283494"/>
                </a:lnTo>
                <a:lnTo>
                  <a:pt x="2266950" y="1288257"/>
                </a:lnTo>
                <a:lnTo>
                  <a:pt x="2281237" y="1295400"/>
                </a:lnTo>
                <a:lnTo>
                  <a:pt x="2290762" y="1307307"/>
                </a:lnTo>
                <a:lnTo>
                  <a:pt x="2290762" y="1352550"/>
                </a:lnTo>
                <a:lnTo>
                  <a:pt x="2283618" y="1445419"/>
                </a:lnTo>
                <a:lnTo>
                  <a:pt x="2271712" y="1516857"/>
                </a:lnTo>
                <a:lnTo>
                  <a:pt x="2257425" y="1578769"/>
                </a:lnTo>
                <a:lnTo>
                  <a:pt x="2240756" y="1619250"/>
                </a:lnTo>
                <a:lnTo>
                  <a:pt x="2202656" y="1671638"/>
                </a:lnTo>
                <a:lnTo>
                  <a:pt x="2143125" y="1735932"/>
                </a:lnTo>
                <a:lnTo>
                  <a:pt x="2088356" y="1790700"/>
                </a:lnTo>
                <a:lnTo>
                  <a:pt x="2047875" y="1816894"/>
                </a:lnTo>
                <a:lnTo>
                  <a:pt x="2019300" y="1821657"/>
                </a:lnTo>
                <a:lnTo>
                  <a:pt x="1981200" y="1816894"/>
                </a:lnTo>
                <a:lnTo>
                  <a:pt x="1952625" y="1804988"/>
                </a:lnTo>
                <a:lnTo>
                  <a:pt x="1926431" y="1778794"/>
                </a:lnTo>
                <a:lnTo>
                  <a:pt x="1909762" y="1750219"/>
                </a:lnTo>
                <a:lnTo>
                  <a:pt x="1888331" y="1695450"/>
                </a:lnTo>
                <a:lnTo>
                  <a:pt x="1676400" y="1585913"/>
                </a:lnTo>
                <a:lnTo>
                  <a:pt x="1316831" y="1381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D0037DF-3949-1947-AB86-381CEFD00439}"/>
              </a:ext>
            </a:extLst>
          </p:cNvPr>
          <p:cNvSpPr/>
          <p:nvPr/>
        </p:nvSpPr>
        <p:spPr>
          <a:xfrm>
            <a:off x="5651500" y="1465263"/>
            <a:ext cx="700088" cy="628650"/>
          </a:xfrm>
          <a:custGeom>
            <a:avLst/>
            <a:gdLst>
              <a:gd name="connsiteX0" fmla="*/ 359569 w 700088"/>
              <a:gd name="connsiteY0" fmla="*/ 452437 h 628650"/>
              <a:gd name="connsiteX1" fmla="*/ 219075 w 700088"/>
              <a:gd name="connsiteY1" fmla="*/ 309562 h 628650"/>
              <a:gd name="connsiteX2" fmla="*/ 123825 w 700088"/>
              <a:gd name="connsiteY2" fmla="*/ 207169 h 628650"/>
              <a:gd name="connsiteX3" fmla="*/ 33338 w 700088"/>
              <a:gd name="connsiteY3" fmla="*/ 104775 h 628650"/>
              <a:gd name="connsiteX4" fmla="*/ 11907 w 700088"/>
              <a:gd name="connsiteY4" fmla="*/ 78581 h 628650"/>
              <a:gd name="connsiteX5" fmla="*/ 4763 w 700088"/>
              <a:gd name="connsiteY5" fmla="*/ 61912 h 628650"/>
              <a:gd name="connsiteX6" fmla="*/ 0 w 700088"/>
              <a:gd name="connsiteY6" fmla="*/ 33337 h 628650"/>
              <a:gd name="connsiteX7" fmla="*/ 7144 w 700088"/>
              <a:gd name="connsiteY7" fmla="*/ 16669 h 628650"/>
              <a:gd name="connsiteX8" fmla="*/ 23813 w 700088"/>
              <a:gd name="connsiteY8" fmla="*/ 4762 h 628650"/>
              <a:gd name="connsiteX9" fmla="*/ 47625 w 700088"/>
              <a:gd name="connsiteY9" fmla="*/ 0 h 628650"/>
              <a:gd name="connsiteX10" fmla="*/ 104775 w 700088"/>
              <a:gd name="connsiteY10" fmla="*/ 7144 h 628650"/>
              <a:gd name="connsiteX11" fmla="*/ 259557 w 700088"/>
              <a:gd name="connsiteY11" fmla="*/ 45244 h 628650"/>
              <a:gd name="connsiteX12" fmla="*/ 483394 w 700088"/>
              <a:gd name="connsiteY12" fmla="*/ 111919 h 628650"/>
              <a:gd name="connsiteX13" fmla="*/ 538163 w 700088"/>
              <a:gd name="connsiteY13" fmla="*/ 164306 h 628650"/>
              <a:gd name="connsiteX14" fmla="*/ 590550 w 700088"/>
              <a:gd name="connsiteY14" fmla="*/ 223837 h 628650"/>
              <a:gd name="connsiteX15" fmla="*/ 623888 w 700088"/>
              <a:gd name="connsiteY15" fmla="*/ 271462 h 628650"/>
              <a:gd name="connsiteX16" fmla="*/ 657225 w 700088"/>
              <a:gd name="connsiteY16" fmla="*/ 321469 h 628650"/>
              <a:gd name="connsiteX17" fmla="*/ 683419 w 700088"/>
              <a:gd name="connsiteY17" fmla="*/ 376237 h 628650"/>
              <a:gd name="connsiteX18" fmla="*/ 695325 w 700088"/>
              <a:gd name="connsiteY18" fmla="*/ 421481 h 628650"/>
              <a:gd name="connsiteX19" fmla="*/ 700088 w 700088"/>
              <a:gd name="connsiteY19" fmla="*/ 461962 h 628650"/>
              <a:gd name="connsiteX20" fmla="*/ 697707 w 700088"/>
              <a:gd name="connsiteY20" fmla="*/ 511969 h 628650"/>
              <a:gd name="connsiteX21" fmla="*/ 690563 w 700088"/>
              <a:gd name="connsiteY21" fmla="*/ 564356 h 628650"/>
              <a:gd name="connsiteX22" fmla="*/ 671513 w 700088"/>
              <a:gd name="connsiteY22" fmla="*/ 611981 h 628650"/>
              <a:gd name="connsiteX23" fmla="*/ 650082 w 700088"/>
              <a:gd name="connsiteY23" fmla="*/ 628650 h 628650"/>
              <a:gd name="connsiteX24" fmla="*/ 626269 w 700088"/>
              <a:gd name="connsiteY24" fmla="*/ 628650 h 628650"/>
              <a:gd name="connsiteX25" fmla="*/ 552450 w 700088"/>
              <a:gd name="connsiteY25" fmla="*/ 597694 h 628650"/>
              <a:gd name="connsiteX26" fmla="*/ 478632 w 700088"/>
              <a:gd name="connsiteY26" fmla="*/ 550069 h 628650"/>
              <a:gd name="connsiteX27" fmla="*/ 359569 w 700088"/>
              <a:gd name="connsiteY27" fmla="*/ 45243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00088" h="628650">
                <a:moveTo>
                  <a:pt x="359569" y="452437"/>
                </a:moveTo>
                <a:lnTo>
                  <a:pt x="219075" y="309562"/>
                </a:lnTo>
                <a:lnTo>
                  <a:pt x="123825" y="207169"/>
                </a:lnTo>
                <a:lnTo>
                  <a:pt x="33338" y="104775"/>
                </a:lnTo>
                <a:lnTo>
                  <a:pt x="11907" y="78581"/>
                </a:lnTo>
                <a:lnTo>
                  <a:pt x="4763" y="61912"/>
                </a:lnTo>
                <a:lnTo>
                  <a:pt x="0" y="33337"/>
                </a:lnTo>
                <a:lnTo>
                  <a:pt x="7144" y="16669"/>
                </a:lnTo>
                <a:lnTo>
                  <a:pt x="23813" y="4762"/>
                </a:lnTo>
                <a:lnTo>
                  <a:pt x="47625" y="0"/>
                </a:lnTo>
                <a:lnTo>
                  <a:pt x="104775" y="7144"/>
                </a:lnTo>
                <a:lnTo>
                  <a:pt x="259557" y="45244"/>
                </a:lnTo>
                <a:lnTo>
                  <a:pt x="483394" y="111919"/>
                </a:lnTo>
                <a:lnTo>
                  <a:pt x="538163" y="164306"/>
                </a:lnTo>
                <a:lnTo>
                  <a:pt x="590550" y="223837"/>
                </a:lnTo>
                <a:lnTo>
                  <a:pt x="623888" y="271462"/>
                </a:lnTo>
                <a:lnTo>
                  <a:pt x="657225" y="321469"/>
                </a:lnTo>
                <a:lnTo>
                  <a:pt x="683419" y="376237"/>
                </a:lnTo>
                <a:lnTo>
                  <a:pt x="695325" y="421481"/>
                </a:lnTo>
                <a:lnTo>
                  <a:pt x="700088" y="461962"/>
                </a:lnTo>
                <a:lnTo>
                  <a:pt x="697707" y="511969"/>
                </a:lnTo>
                <a:lnTo>
                  <a:pt x="690563" y="564356"/>
                </a:lnTo>
                <a:lnTo>
                  <a:pt x="671513" y="611981"/>
                </a:lnTo>
                <a:lnTo>
                  <a:pt x="650082" y="628650"/>
                </a:lnTo>
                <a:lnTo>
                  <a:pt x="626269" y="628650"/>
                </a:lnTo>
                <a:lnTo>
                  <a:pt x="552450" y="597694"/>
                </a:lnTo>
                <a:lnTo>
                  <a:pt x="478632" y="550069"/>
                </a:lnTo>
                <a:lnTo>
                  <a:pt x="359569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7BC304-3976-49D5-B88C-C7F9F3662E30}"/>
              </a:ext>
            </a:extLst>
          </p:cNvPr>
          <p:cNvGrpSpPr/>
          <p:nvPr/>
        </p:nvGrpSpPr>
        <p:grpSpPr>
          <a:xfrm>
            <a:off x="2584450" y="1472406"/>
            <a:ext cx="4440238" cy="4560888"/>
            <a:chOff x="2736850" y="1612900"/>
            <a:chExt cx="4440238" cy="4560888"/>
          </a:xfrm>
        </p:grpSpPr>
        <p:sp>
          <p:nvSpPr>
            <p:cNvPr id="13" name="フリーフォーム 10">
              <a:extLst>
                <a:ext uri="{FF2B5EF4-FFF2-40B4-BE49-F238E27FC236}">
                  <a16:creationId xmlns:a16="http://schemas.microsoft.com/office/drawing/2014/main" id="{D7D9E8E8-A6A1-47BE-AC60-BF8283CF3B77}"/>
                </a:ext>
              </a:extLst>
            </p:cNvPr>
            <p:cNvSpPr/>
            <p:nvPr/>
          </p:nvSpPr>
          <p:spPr>
            <a:xfrm rot="16200000">
              <a:off x="1720057" y="3836193"/>
              <a:ext cx="3054350" cy="1020763"/>
            </a:xfrm>
            <a:custGeom>
              <a:avLst/>
              <a:gdLst>
                <a:gd name="connsiteX0" fmla="*/ 2127434 w 3055048"/>
                <a:gd name="connsiteY0" fmla="*/ 975184 h 1020111"/>
                <a:gd name="connsiteX1" fmla="*/ 1879013 w 3055048"/>
                <a:gd name="connsiteY1" fmla="*/ 951399 h 1020111"/>
                <a:gd name="connsiteX2" fmla="*/ 1712518 w 3055048"/>
                <a:gd name="connsiteY2" fmla="*/ 909114 h 1020111"/>
                <a:gd name="connsiteX3" fmla="*/ 1432384 w 3055048"/>
                <a:gd name="connsiteY3" fmla="*/ 840402 h 1020111"/>
                <a:gd name="connsiteX4" fmla="*/ 1242105 w 3055048"/>
                <a:gd name="connsiteY4" fmla="*/ 784904 h 1020111"/>
                <a:gd name="connsiteX5" fmla="*/ 1051825 w 3055048"/>
                <a:gd name="connsiteY5" fmla="*/ 718835 h 1020111"/>
                <a:gd name="connsiteX6" fmla="*/ 893258 w 3055048"/>
                <a:gd name="connsiteY6" fmla="*/ 652765 h 1020111"/>
                <a:gd name="connsiteX7" fmla="*/ 729406 w 3055048"/>
                <a:gd name="connsiteY7" fmla="*/ 576125 h 1020111"/>
                <a:gd name="connsiteX8" fmla="*/ 607839 w 3055048"/>
                <a:gd name="connsiteY8" fmla="*/ 507413 h 1020111"/>
                <a:gd name="connsiteX9" fmla="*/ 470414 w 3055048"/>
                <a:gd name="connsiteY9" fmla="*/ 420201 h 1020111"/>
                <a:gd name="connsiteX10" fmla="*/ 314491 w 3055048"/>
                <a:gd name="connsiteY10" fmla="*/ 306562 h 1020111"/>
                <a:gd name="connsiteX11" fmla="*/ 132139 w 3055048"/>
                <a:gd name="connsiteY11" fmla="*/ 163852 h 1020111"/>
                <a:gd name="connsiteX12" fmla="*/ 15857 w 3055048"/>
                <a:gd name="connsiteY12" fmla="*/ 66069 h 1020111"/>
                <a:gd name="connsiteX13" fmla="*/ 0 w 3055048"/>
                <a:gd name="connsiteY13" fmla="*/ 42284 h 1020111"/>
                <a:gd name="connsiteX14" fmla="*/ 0 w 3055048"/>
                <a:gd name="connsiteY14" fmla="*/ 13214 h 1020111"/>
                <a:gd name="connsiteX15" fmla="*/ 5286 w 3055048"/>
                <a:gd name="connsiteY15" fmla="*/ 2643 h 1020111"/>
                <a:gd name="connsiteX16" fmla="*/ 21143 w 3055048"/>
                <a:gd name="connsiteY16" fmla="*/ 0 h 1020111"/>
                <a:gd name="connsiteX17" fmla="*/ 50213 w 3055048"/>
                <a:gd name="connsiteY17" fmla="*/ 7928 h 1020111"/>
                <a:gd name="connsiteX18" fmla="*/ 211422 w 3055048"/>
                <a:gd name="connsiteY18" fmla="*/ 100425 h 1020111"/>
                <a:gd name="connsiteX19" fmla="*/ 428130 w 3055048"/>
                <a:gd name="connsiteY19" fmla="*/ 219350 h 1020111"/>
                <a:gd name="connsiteX20" fmla="*/ 618410 w 3055048"/>
                <a:gd name="connsiteY20" fmla="*/ 319776 h 1020111"/>
                <a:gd name="connsiteX21" fmla="*/ 769048 w 3055048"/>
                <a:gd name="connsiteY21" fmla="*/ 391131 h 1020111"/>
                <a:gd name="connsiteX22" fmla="*/ 948757 w 3055048"/>
                <a:gd name="connsiteY22" fmla="*/ 470414 h 1020111"/>
                <a:gd name="connsiteX23" fmla="*/ 1096752 w 3055048"/>
                <a:gd name="connsiteY23" fmla="*/ 531198 h 1020111"/>
                <a:gd name="connsiteX24" fmla="*/ 1242105 w 3055048"/>
                <a:gd name="connsiteY24" fmla="*/ 581410 h 1020111"/>
                <a:gd name="connsiteX25" fmla="*/ 1427099 w 3055048"/>
                <a:gd name="connsiteY25" fmla="*/ 634266 h 1020111"/>
                <a:gd name="connsiteX26" fmla="*/ 1609450 w 3055048"/>
                <a:gd name="connsiteY26" fmla="*/ 671265 h 1020111"/>
                <a:gd name="connsiteX27" fmla="*/ 1765374 w 3055048"/>
                <a:gd name="connsiteY27" fmla="*/ 695050 h 1020111"/>
                <a:gd name="connsiteX28" fmla="*/ 1982081 w 3055048"/>
                <a:gd name="connsiteY28" fmla="*/ 724120 h 1020111"/>
                <a:gd name="connsiteX29" fmla="*/ 2190861 w 3055048"/>
                <a:gd name="connsiteY29" fmla="*/ 742620 h 1020111"/>
                <a:gd name="connsiteX30" fmla="*/ 2468352 w 3055048"/>
                <a:gd name="connsiteY30" fmla="*/ 755833 h 1020111"/>
                <a:gd name="connsiteX31" fmla="*/ 2613705 w 3055048"/>
                <a:gd name="connsiteY31" fmla="*/ 755833 h 1020111"/>
                <a:gd name="connsiteX32" fmla="*/ 2690345 w 3055048"/>
                <a:gd name="connsiteY32" fmla="*/ 747905 h 1020111"/>
                <a:gd name="connsiteX33" fmla="*/ 2748486 w 3055048"/>
                <a:gd name="connsiteY33" fmla="*/ 734691 h 1020111"/>
                <a:gd name="connsiteX34" fmla="*/ 2798699 w 3055048"/>
                <a:gd name="connsiteY34" fmla="*/ 718835 h 1020111"/>
                <a:gd name="connsiteX35" fmla="*/ 2856840 w 3055048"/>
                <a:gd name="connsiteY35" fmla="*/ 687121 h 1020111"/>
                <a:gd name="connsiteX36" fmla="*/ 2909695 w 3055048"/>
                <a:gd name="connsiteY36" fmla="*/ 642194 h 1020111"/>
                <a:gd name="connsiteX37" fmla="*/ 2954622 w 3055048"/>
                <a:gd name="connsiteY37" fmla="*/ 586696 h 1020111"/>
                <a:gd name="connsiteX38" fmla="*/ 2983693 w 3055048"/>
                <a:gd name="connsiteY38" fmla="*/ 552340 h 1020111"/>
                <a:gd name="connsiteX39" fmla="*/ 3012764 w 3055048"/>
                <a:gd name="connsiteY39" fmla="*/ 531198 h 1020111"/>
                <a:gd name="connsiteX40" fmla="*/ 3031263 w 3055048"/>
                <a:gd name="connsiteY40" fmla="*/ 528555 h 1020111"/>
                <a:gd name="connsiteX41" fmla="*/ 3049762 w 3055048"/>
                <a:gd name="connsiteY41" fmla="*/ 533840 h 1020111"/>
                <a:gd name="connsiteX42" fmla="*/ 3055048 w 3055048"/>
                <a:gd name="connsiteY42" fmla="*/ 549697 h 1020111"/>
                <a:gd name="connsiteX43" fmla="*/ 3052405 w 3055048"/>
                <a:gd name="connsiteY43" fmla="*/ 594624 h 1020111"/>
                <a:gd name="connsiteX44" fmla="*/ 3041834 w 3055048"/>
                <a:gd name="connsiteY44" fmla="*/ 684479 h 1020111"/>
                <a:gd name="connsiteX45" fmla="*/ 3015406 w 3055048"/>
                <a:gd name="connsiteY45" fmla="*/ 792832 h 1020111"/>
                <a:gd name="connsiteX46" fmla="*/ 2986336 w 3055048"/>
                <a:gd name="connsiteY46" fmla="*/ 893258 h 1020111"/>
                <a:gd name="connsiteX47" fmla="*/ 2938766 w 3055048"/>
                <a:gd name="connsiteY47" fmla="*/ 1004254 h 1020111"/>
                <a:gd name="connsiteX48" fmla="*/ 2790770 w 3055048"/>
                <a:gd name="connsiteY48" fmla="*/ 1020111 h 1020111"/>
                <a:gd name="connsiteX49" fmla="*/ 2521207 w 3055048"/>
                <a:gd name="connsiteY49" fmla="*/ 1004254 h 1020111"/>
                <a:gd name="connsiteX50" fmla="*/ 2127434 w 3055048"/>
                <a:gd name="connsiteY50" fmla="*/ 975184 h 10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55048" h="1020111">
                  <a:moveTo>
                    <a:pt x="2127434" y="975184"/>
                  </a:moveTo>
                  <a:lnTo>
                    <a:pt x="1879013" y="951399"/>
                  </a:lnTo>
                  <a:lnTo>
                    <a:pt x="1712518" y="909114"/>
                  </a:lnTo>
                  <a:lnTo>
                    <a:pt x="1432384" y="840402"/>
                  </a:lnTo>
                  <a:lnTo>
                    <a:pt x="1242105" y="784904"/>
                  </a:lnTo>
                  <a:lnTo>
                    <a:pt x="1051825" y="718835"/>
                  </a:lnTo>
                  <a:lnTo>
                    <a:pt x="893258" y="652765"/>
                  </a:lnTo>
                  <a:lnTo>
                    <a:pt x="729406" y="576125"/>
                  </a:lnTo>
                  <a:lnTo>
                    <a:pt x="607839" y="507413"/>
                  </a:lnTo>
                  <a:lnTo>
                    <a:pt x="470414" y="420201"/>
                  </a:lnTo>
                  <a:lnTo>
                    <a:pt x="314491" y="306562"/>
                  </a:lnTo>
                  <a:lnTo>
                    <a:pt x="132139" y="163852"/>
                  </a:lnTo>
                  <a:lnTo>
                    <a:pt x="15857" y="66069"/>
                  </a:lnTo>
                  <a:lnTo>
                    <a:pt x="0" y="42284"/>
                  </a:lnTo>
                  <a:lnTo>
                    <a:pt x="0" y="13214"/>
                  </a:lnTo>
                  <a:lnTo>
                    <a:pt x="5286" y="2643"/>
                  </a:lnTo>
                  <a:lnTo>
                    <a:pt x="21143" y="0"/>
                  </a:lnTo>
                  <a:lnTo>
                    <a:pt x="50213" y="7928"/>
                  </a:lnTo>
                  <a:lnTo>
                    <a:pt x="211422" y="100425"/>
                  </a:lnTo>
                  <a:lnTo>
                    <a:pt x="428130" y="219350"/>
                  </a:lnTo>
                  <a:lnTo>
                    <a:pt x="618410" y="319776"/>
                  </a:lnTo>
                  <a:lnTo>
                    <a:pt x="769048" y="391131"/>
                  </a:lnTo>
                  <a:lnTo>
                    <a:pt x="948757" y="470414"/>
                  </a:lnTo>
                  <a:lnTo>
                    <a:pt x="1096752" y="531198"/>
                  </a:lnTo>
                  <a:lnTo>
                    <a:pt x="1242105" y="581410"/>
                  </a:lnTo>
                  <a:lnTo>
                    <a:pt x="1427099" y="634266"/>
                  </a:lnTo>
                  <a:lnTo>
                    <a:pt x="1609450" y="671265"/>
                  </a:lnTo>
                  <a:lnTo>
                    <a:pt x="1765374" y="695050"/>
                  </a:lnTo>
                  <a:lnTo>
                    <a:pt x="1982081" y="724120"/>
                  </a:lnTo>
                  <a:lnTo>
                    <a:pt x="2190861" y="742620"/>
                  </a:lnTo>
                  <a:lnTo>
                    <a:pt x="2468352" y="755833"/>
                  </a:lnTo>
                  <a:lnTo>
                    <a:pt x="2613705" y="755833"/>
                  </a:lnTo>
                  <a:lnTo>
                    <a:pt x="2690345" y="747905"/>
                  </a:lnTo>
                  <a:lnTo>
                    <a:pt x="2748486" y="734691"/>
                  </a:lnTo>
                  <a:lnTo>
                    <a:pt x="2798699" y="718835"/>
                  </a:lnTo>
                  <a:lnTo>
                    <a:pt x="2856840" y="687121"/>
                  </a:lnTo>
                  <a:lnTo>
                    <a:pt x="2909695" y="642194"/>
                  </a:lnTo>
                  <a:lnTo>
                    <a:pt x="2954622" y="586696"/>
                  </a:lnTo>
                  <a:lnTo>
                    <a:pt x="2983693" y="552340"/>
                  </a:lnTo>
                  <a:lnTo>
                    <a:pt x="3012764" y="531198"/>
                  </a:lnTo>
                  <a:lnTo>
                    <a:pt x="3031263" y="528555"/>
                  </a:lnTo>
                  <a:lnTo>
                    <a:pt x="3049762" y="533840"/>
                  </a:lnTo>
                  <a:lnTo>
                    <a:pt x="3055048" y="549697"/>
                  </a:lnTo>
                  <a:lnTo>
                    <a:pt x="3052405" y="594624"/>
                  </a:lnTo>
                  <a:lnTo>
                    <a:pt x="3041834" y="684479"/>
                  </a:lnTo>
                  <a:lnTo>
                    <a:pt x="3015406" y="792832"/>
                  </a:lnTo>
                  <a:lnTo>
                    <a:pt x="2986336" y="893258"/>
                  </a:lnTo>
                  <a:lnTo>
                    <a:pt x="2938766" y="1004254"/>
                  </a:lnTo>
                  <a:lnTo>
                    <a:pt x="2790770" y="1020111"/>
                  </a:lnTo>
                  <a:lnTo>
                    <a:pt x="2521207" y="1004254"/>
                  </a:lnTo>
                  <a:lnTo>
                    <a:pt x="2127434" y="97518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1E56285-ED42-472A-A071-95ACE898C0FA}"/>
                </a:ext>
              </a:extLst>
            </p:cNvPr>
            <p:cNvSpPr/>
            <p:nvPr/>
          </p:nvSpPr>
          <p:spPr>
            <a:xfrm>
              <a:off x="3606800" y="2425700"/>
              <a:ext cx="3279775" cy="679450"/>
            </a:xfrm>
            <a:custGeom>
              <a:avLst/>
              <a:gdLst>
                <a:gd name="connsiteX0" fmla="*/ 1273175 w 3279775"/>
                <a:gd name="connsiteY0" fmla="*/ 504825 h 679450"/>
                <a:gd name="connsiteX1" fmla="*/ 765175 w 3279775"/>
                <a:gd name="connsiteY1" fmla="*/ 577850 h 679450"/>
                <a:gd name="connsiteX2" fmla="*/ 314325 w 3279775"/>
                <a:gd name="connsiteY2" fmla="*/ 641350 h 679450"/>
                <a:gd name="connsiteX3" fmla="*/ 53975 w 3279775"/>
                <a:gd name="connsiteY3" fmla="*/ 679450 h 679450"/>
                <a:gd name="connsiteX4" fmla="*/ 0 w 3279775"/>
                <a:gd name="connsiteY4" fmla="*/ 523875 h 679450"/>
                <a:gd name="connsiteX5" fmla="*/ 508000 w 3279775"/>
                <a:gd name="connsiteY5" fmla="*/ 444500 h 679450"/>
                <a:gd name="connsiteX6" fmla="*/ 1003300 w 3279775"/>
                <a:gd name="connsiteY6" fmla="*/ 368300 h 679450"/>
                <a:gd name="connsiteX7" fmla="*/ 1517650 w 3279775"/>
                <a:gd name="connsiteY7" fmla="*/ 282575 h 679450"/>
                <a:gd name="connsiteX8" fmla="*/ 1720850 w 3279775"/>
                <a:gd name="connsiteY8" fmla="*/ 241300 h 679450"/>
                <a:gd name="connsiteX9" fmla="*/ 2082800 w 3279775"/>
                <a:gd name="connsiteY9" fmla="*/ 187325 h 679450"/>
                <a:gd name="connsiteX10" fmla="*/ 2470150 w 3279775"/>
                <a:gd name="connsiteY10" fmla="*/ 130175 h 679450"/>
                <a:gd name="connsiteX11" fmla="*/ 2540000 w 3279775"/>
                <a:gd name="connsiteY11" fmla="*/ 101600 h 679450"/>
                <a:gd name="connsiteX12" fmla="*/ 2606675 w 3279775"/>
                <a:gd name="connsiteY12" fmla="*/ 73025 h 679450"/>
                <a:gd name="connsiteX13" fmla="*/ 2657475 w 3279775"/>
                <a:gd name="connsiteY13" fmla="*/ 47625 h 679450"/>
                <a:gd name="connsiteX14" fmla="*/ 2689225 w 3279775"/>
                <a:gd name="connsiteY14" fmla="*/ 22225 h 679450"/>
                <a:gd name="connsiteX15" fmla="*/ 2717800 w 3279775"/>
                <a:gd name="connsiteY15" fmla="*/ 3175 h 679450"/>
                <a:gd name="connsiteX16" fmla="*/ 2759075 w 3279775"/>
                <a:gd name="connsiteY16" fmla="*/ 0 h 679450"/>
                <a:gd name="connsiteX17" fmla="*/ 2816225 w 3279775"/>
                <a:gd name="connsiteY17" fmla="*/ 3175 h 679450"/>
                <a:gd name="connsiteX18" fmla="*/ 2921000 w 3279775"/>
                <a:gd name="connsiteY18" fmla="*/ 28575 h 679450"/>
                <a:gd name="connsiteX19" fmla="*/ 3073400 w 3279775"/>
                <a:gd name="connsiteY19" fmla="*/ 76200 h 679450"/>
                <a:gd name="connsiteX20" fmla="*/ 3260725 w 3279775"/>
                <a:gd name="connsiteY20" fmla="*/ 152400 h 679450"/>
                <a:gd name="connsiteX21" fmla="*/ 3270250 w 3279775"/>
                <a:gd name="connsiteY21" fmla="*/ 168275 h 679450"/>
                <a:gd name="connsiteX22" fmla="*/ 3279775 w 3279775"/>
                <a:gd name="connsiteY22" fmla="*/ 203200 h 679450"/>
                <a:gd name="connsiteX23" fmla="*/ 3273425 w 3279775"/>
                <a:gd name="connsiteY23" fmla="*/ 247650 h 679450"/>
                <a:gd name="connsiteX24" fmla="*/ 3248025 w 3279775"/>
                <a:gd name="connsiteY24" fmla="*/ 285750 h 679450"/>
                <a:gd name="connsiteX25" fmla="*/ 3178175 w 3279775"/>
                <a:gd name="connsiteY25" fmla="*/ 307975 h 679450"/>
                <a:gd name="connsiteX26" fmla="*/ 3070225 w 3279775"/>
                <a:gd name="connsiteY26" fmla="*/ 327025 h 679450"/>
                <a:gd name="connsiteX27" fmla="*/ 2873375 w 3279775"/>
                <a:gd name="connsiteY27" fmla="*/ 330200 h 679450"/>
                <a:gd name="connsiteX28" fmla="*/ 2568575 w 3279775"/>
                <a:gd name="connsiteY28" fmla="*/ 349250 h 679450"/>
                <a:gd name="connsiteX29" fmla="*/ 2289175 w 3279775"/>
                <a:gd name="connsiteY29" fmla="*/ 381000 h 679450"/>
                <a:gd name="connsiteX30" fmla="*/ 1743075 w 3279775"/>
                <a:gd name="connsiteY30" fmla="*/ 444500 h 679450"/>
                <a:gd name="connsiteX31" fmla="*/ 1273175 w 3279775"/>
                <a:gd name="connsiteY31" fmla="*/ 5048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9775" h="679450">
                  <a:moveTo>
                    <a:pt x="1273175" y="504825"/>
                  </a:moveTo>
                  <a:lnTo>
                    <a:pt x="765175" y="577850"/>
                  </a:lnTo>
                  <a:lnTo>
                    <a:pt x="314325" y="641350"/>
                  </a:lnTo>
                  <a:lnTo>
                    <a:pt x="53975" y="679450"/>
                  </a:lnTo>
                  <a:lnTo>
                    <a:pt x="0" y="523875"/>
                  </a:lnTo>
                  <a:lnTo>
                    <a:pt x="508000" y="444500"/>
                  </a:lnTo>
                  <a:lnTo>
                    <a:pt x="1003300" y="368300"/>
                  </a:lnTo>
                  <a:lnTo>
                    <a:pt x="1517650" y="282575"/>
                  </a:lnTo>
                  <a:lnTo>
                    <a:pt x="1720850" y="241300"/>
                  </a:lnTo>
                  <a:lnTo>
                    <a:pt x="2082800" y="187325"/>
                  </a:lnTo>
                  <a:lnTo>
                    <a:pt x="2470150" y="130175"/>
                  </a:lnTo>
                  <a:lnTo>
                    <a:pt x="2540000" y="101600"/>
                  </a:lnTo>
                  <a:lnTo>
                    <a:pt x="2606675" y="73025"/>
                  </a:lnTo>
                  <a:lnTo>
                    <a:pt x="2657475" y="47625"/>
                  </a:lnTo>
                  <a:lnTo>
                    <a:pt x="2689225" y="22225"/>
                  </a:lnTo>
                  <a:lnTo>
                    <a:pt x="2717800" y="3175"/>
                  </a:lnTo>
                  <a:lnTo>
                    <a:pt x="2759075" y="0"/>
                  </a:lnTo>
                  <a:lnTo>
                    <a:pt x="2816225" y="3175"/>
                  </a:lnTo>
                  <a:lnTo>
                    <a:pt x="2921000" y="28575"/>
                  </a:lnTo>
                  <a:lnTo>
                    <a:pt x="3073400" y="76200"/>
                  </a:lnTo>
                  <a:lnTo>
                    <a:pt x="3260725" y="152400"/>
                  </a:lnTo>
                  <a:lnTo>
                    <a:pt x="3270250" y="168275"/>
                  </a:lnTo>
                  <a:lnTo>
                    <a:pt x="3279775" y="203200"/>
                  </a:lnTo>
                  <a:lnTo>
                    <a:pt x="3273425" y="247650"/>
                  </a:lnTo>
                  <a:lnTo>
                    <a:pt x="3248025" y="285750"/>
                  </a:lnTo>
                  <a:lnTo>
                    <a:pt x="3178175" y="307975"/>
                  </a:lnTo>
                  <a:lnTo>
                    <a:pt x="3070225" y="327025"/>
                  </a:lnTo>
                  <a:lnTo>
                    <a:pt x="2873375" y="330200"/>
                  </a:lnTo>
                  <a:lnTo>
                    <a:pt x="2568575" y="349250"/>
                  </a:lnTo>
                  <a:lnTo>
                    <a:pt x="2289175" y="381000"/>
                  </a:lnTo>
                  <a:lnTo>
                    <a:pt x="1743075" y="444500"/>
                  </a:lnTo>
                  <a:lnTo>
                    <a:pt x="1273175" y="504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C419422-4677-467A-A0E0-47EAA02F3435}"/>
                </a:ext>
              </a:extLst>
            </p:cNvPr>
            <p:cNvSpPr/>
            <p:nvPr/>
          </p:nvSpPr>
          <p:spPr>
            <a:xfrm>
              <a:off x="3579813" y="3752850"/>
              <a:ext cx="1395412" cy="419100"/>
            </a:xfrm>
            <a:custGeom>
              <a:avLst/>
              <a:gdLst>
                <a:gd name="connsiteX0" fmla="*/ 411956 w 1395412"/>
                <a:gd name="connsiteY0" fmla="*/ 366713 h 419100"/>
                <a:gd name="connsiteX1" fmla="*/ 0 w 1395412"/>
                <a:gd name="connsiteY1" fmla="*/ 419100 h 419100"/>
                <a:gd name="connsiteX2" fmla="*/ 9525 w 1395412"/>
                <a:gd name="connsiteY2" fmla="*/ 230981 h 419100"/>
                <a:gd name="connsiteX3" fmla="*/ 152400 w 1395412"/>
                <a:gd name="connsiteY3" fmla="*/ 226219 h 419100"/>
                <a:gd name="connsiteX4" fmla="*/ 340519 w 1395412"/>
                <a:gd name="connsiteY4" fmla="*/ 204788 h 419100"/>
                <a:gd name="connsiteX5" fmla="*/ 504825 w 1395412"/>
                <a:gd name="connsiteY5" fmla="*/ 176213 h 419100"/>
                <a:gd name="connsiteX6" fmla="*/ 661987 w 1395412"/>
                <a:gd name="connsiteY6" fmla="*/ 142875 h 419100"/>
                <a:gd name="connsiteX7" fmla="*/ 807244 w 1395412"/>
                <a:gd name="connsiteY7" fmla="*/ 104775 h 419100"/>
                <a:gd name="connsiteX8" fmla="*/ 902494 w 1395412"/>
                <a:gd name="connsiteY8" fmla="*/ 71438 h 419100"/>
                <a:gd name="connsiteX9" fmla="*/ 969169 w 1395412"/>
                <a:gd name="connsiteY9" fmla="*/ 40481 h 419100"/>
                <a:gd name="connsiteX10" fmla="*/ 1026319 w 1395412"/>
                <a:gd name="connsiteY10" fmla="*/ 9525 h 419100"/>
                <a:gd name="connsiteX11" fmla="*/ 1054894 w 1395412"/>
                <a:gd name="connsiteY11" fmla="*/ 0 h 419100"/>
                <a:gd name="connsiteX12" fmla="*/ 1102519 w 1395412"/>
                <a:gd name="connsiteY12" fmla="*/ 0 h 419100"/>
                <a:gd name="connsiteX13" fmla="*/ 1143000 w 1395412"/>
                <a:gd name="connsiteY13" fmla="*/ 7144 h 419100"/>
                <a:gd name="connsiteX14" fmla="*/ 1185862 w 1395412"/>
                <a:gd name="connsiteY14" fmla="*/ 21431 h 419100"/>
                <a:gd name="connsiteX15" fmla="*/ 1228725 w 1395412"/>
                <a:gd name="connsiteY15" fmla="*/ 47625 h 419100"/>
                <a:gd name="connsiteX16" fmla="*/ 1283494 w 1395412"/>
                <a:gd name="connsiteY16" fmla="*/ 88106 h 419100"/>
                <a:gd name="connsiteX17" fmla="*/ 1340644 w 1395412"/>
                <a:gd name="connsiteY17" fmla="*/ 150019 h 419100"/>
                <a:gd name="connsiteX18" fmla="*/ 1381125 w 1395412"/>
                <a:gd name="connsiteY18" fmla="*/ 200025 h 419100"/>
                <a:gd name="connsiteX19" fmla="*/ 1393031 w 1395412"/>
                <a:gd name="connsiteY19" fmla="*/ 226219 h 419100"/>
                <a:gd name="connsiteX20" fmla="*/ 1395412 w 1395412"/>
                <a:gd name="connsiteY20" fmla="*/ 247650 h 419100"/>
                <a:gd name="connsiteX21" fmla="*/ 1385887 w 1395412"/>
                <a:gd name="connsiteY21" fmla="*/ 285750 h 419100"/>
                <a:gd name="connsiteX22" fmla="*/ 1362075 w 1395412"/>
                <a:gd name="connsiteY22" fmla="*/ 319088 h 419100"/>
                <a:gd name="connsiteX23" fmla="*/ 1266825 w 1395412"/>
                <a:gd name="connsiteY23" fmla="*/ 411956 h 419100"/>
                <a:gd name="connsiteX24" fmla="*/ 1012031 w 1395412"/>
                <a:gd name="connsiteY24" fmla="*/ 314325 h 419100"/>
                <a:gd name="connsiteX25" fmla="*/ 985837 w 1395412"/>
                <a:gd name="connsiteY25" fmla="*/ 300038 h 419100"/>
                <a:gd name="connsiteX26" fmla="*/ 954881 w 1395412"/>
                <a:gd name="connsiteY26" fmla="*/ 290513 h 419100"/>
                <a:gd name="connsiteX27" fmla="*/ 890587 w 1395412"/>
                <a:gd name="connsiteY27" fmla="*/ 300038 h 419100"/>
                <a:gd name="connsiteX28" fmla="*/ 411956 w 1395412"/>
                <a:gd name="connsiteY28" fmla="*/ 3667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5412" h="419100">
                  <a:moveTo>
                    <a:pt x="411956" y="366713"/>
                  </a:moveTo>
                  <a:lnTo>
                    <a:pt x="0" y="419100"/>
                  </a:lnTo>
                  <a:lnTo>
                    <a:pt x="9525" y="230981"/>
                  </a:lnTo>
                  <a:lnTo>
                    <a:pt x="152400" y="226219"/>
                  </a:lnTo>
                  <a:lnTo>
                    <a:pt x="340519" y="204788"/>
                  </a:lnTo>
                  <a:lnTo>
                    <a:pt x="504825" y="176213"/>
                  </a:lnTo>
                  <a:lnTo>
                    <a:pt x="661987" y="142875"/>
                  </a:lnTo>
                  <a:lnTo>
                    <a:pt x="807244" y="104775"/>
                  </a:lnTo>
                  <a:lnTo>
                    <a:pt x="902494" y="71438"/>
                  </a:lnTo>
                  <a:lnTo>
                    <a:pt x="969169" y="40481"/>
                  </a:lnTo>
                  <a:lnTo>
                    <a:pt x="1026319" y="9525"/>
                  </a:lnTo>
                  <a:lnTo>
                    <a:pt x="1054894" y="0"/>
                  </a:lnTo>
                  <a:lnTo>
                    <a:pt x="1102519" y="0"/>
                  </a:lnTo>
                  <a:lnTo>
                    <a:pt x="1143000" y="7144"/>
                  </a:lnTo>
                  <a:lnTo>
                    <a:pt x="1185862" y="21431"/>
                  </a:lnTo>
                  <a:lnTo>
                    <a:pt x="1228725" y="47625"/>
                  </a:lnTo>
                  <a:lnTo>
                    <a:pt x="1283494" y="88106"/>
                  </a:lnTo>
                  <a:lnTo>
                    <a:pt x="1340644" y="150019"/>
                  </a:lnTo>
                  <a:lnTo>
                    <a:pt x="1381125" y="200025"/>
                  </a:lnTo>
                  <a:lnTo>
                    <a:pt x="1393031" y="226219"/>
                  </a:lnTo>
                  <a:lnTo>
                    <a:pt x="1395412" y="247650"/>
                  </a:lnTo>
                  <a:lnTo>
                    <a:pt x="1385887" y="285750"/>
                  </a:lnTo>
                  <a:lnTo>
                    <a:pt x="1362075" y="319088"/>
                  </a:lnTo>
                  <a:lnTo>
                    <a:pt x="1266825" y="411956"/>
                  </a:lnTo>
                  <a:lnTo>
                    <a:pt x="1012031" y="314325"/>
                  </a:lnTo>
                  <a:lnTo>
                    <a:pt x="985837" y="300038"/>
                  </a:lnTo>
                  <a:lnTo>
                    <a:pt x="954881" y="290513"/>
                  </a:lnTo>
                  <a:lnTo>
                    <a:pt x="890587" y="300038"/>
                  </a:lnTo>
                  <a:lnTo>
                    <a:pt x="411956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3446220F-0AB7-42BC-8F58-80F159E06193}"/>
                </a:ext>
              </a:extLst>
            </p:cNvPr>
            <p:cNvSpPr/>
            <p:nvPr/>
          </p:nvSpPr>
          <p:spPr>
            <a:xfrm rot="16200000">
              <a:off x="3539331" y="4436269"/>
              <a:ext cx="1800225" cy="909638"/>
            </a:xfrm>
            <a:custGeom>
              <a:avLst/>
              <a:gdLst>
                <a:gd name="connsiteX0" fmla="*/ 564356 w 1800225"/>
                <a:gd name="connsiteY0" fmla="*/ 492918 h 909637"/>
                <a:gd name="connsiteX1" fmla="*/ 388143 w 1800225"/>
                <a:gd name="connsiteY1" fmla="*/ 409575 h 909637"/>
                <a:gd name="connsiteX2" fmla="*/ 240506 w 1800225"/>
                <a:gd name="connsiteY2" fmla="*/ 323850 h 909637"/>
                <a:gd name="connsiteX3" fmla="*/ 150018 w 1800225"/>
                <a:gd name="connsiteY3" fmla="*/ 261937 h 909637"/>
                <a:gd name="connsiteX4" fmla="*/ 73818 w 1800225"/>
                <a:gd name="connsiteY4" fmla="*/ 195262 h 909637"/>
                <a:gd name="connsiteX5" fmla="*/ 40481 w 1800225"/>
                <a:gd name="connsiteY5" fmla="*/ 159543 h 909637"/>
                <a:gd name="connsiteX6" fmla="*/ 19050 w 1800225"/>
                <a:gd name="connsiteY6" fmla="*/ 130968 h 909637"/>
                <a:gd name="connsiteX7" fmla="*/ 0 w 1800225"/>
                <a:gd name="connsiteY7" fmla="*/ 90487 h 909637"/>
                <a:gd name="connsiteX8" fmla="*/ 2381 w 1800225"/>
                <a:gd name="connsiteY8" fmla="*/ 61912 h 909637"/>
                <a:gd name="connsiteX9" fmla="*/ 14287 w 1800225"/>
                <a:gd name="connsiteY9" fmla="*/ 42862 h 909637"/>
                <a:gd name="connsiteX10" fmla="*/ 47625 w 1800225"/>
                <a:gd name="connsiteY10" fmla="*/ 30956 h 909637"/>
                <a:gd name="connsiteX11" fmla="*/ 242887 w 1800225"/>
                <a:gd name="connsiteY11" fmla="*/ 0 h 909637"/>
                <a:gd name="connsiteX12" fmla="*/ 531018 w 1800225"/>
                <a:gd name="connsiteY12" fmla="*/ 207168 h 909637"/>
                <a:gd name="connsiteX13" fmla="*/ 709612 w 1800225"/>
                <a:gd name="connsiteY13" fmla="*/ 285750 h 909637"/>
                <a:gd name="connsiteX14" fmla="*/ 1014412 w 1800225"/>
                <a:gd name="connsiteY14" fmla="*/ 409575 h 909637"/>
                <a:gd name="connsiteX15" fmla="*/ 1302543 w 1800225"/>
                <a:gd name="connsiteY15" fmla="*/ 509587 h 909637"/>
                <a:gd name="connsiteX16" fmla="*/ 1614487 w 1800225"/>
                <a:gd name="connsiteY16" fmla="*/ 604837 h 909637"/>
                <a:gd name="connsiteX17" fmla="*/ 1681162 w 1800225"/>
                <a:gd name="connsiteY17" fmla="*/ 619125 h 909637"/>
                <a:gd name="connsiteX18" fmla="*/ 1702593 w 1800225"/>
                <a:gd name="connsiteY18" fmla="*/ 614362 h 909637"/>
                <a:gd name="connsiteX19" fmla="*/ 1800225 w 1800225"/>
                <a:gd name="connsiteY19" fmla="*/ 571500 h 909637"/>
                <a:gd name="connsiteX20" fmla="*/ 1690687 w 1800225"/>
                <a:gd name="connsiteY20" fmla="*/ 909637 h 909637"/>
                <a:gd name="connsiteX21" fmla="*/ 1478756 w 1800225"/>
                <a:gd name="connsiteY21" fmla="*/ 821531 h 909637"/>
                <a:gd name="connsiteX22" fmla="*/ 1135856 w 1800225"/>
                <a:gd name="connsiteY22" fmla="*/ 695325 h 909637"/>
                <a:gd name="connsiteX23" fmla="*/ 735806 w 1800225"/>
                <a:gd name="connsiteY23" fmla="*/ 554831 h 909637"/>
                <a:gd name="connsiteX24" fmla="*/ 564356 w 1800225"/>
                <a:gd name="connsiteY24" fmla="*/ 492918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0225" h="909637">
                  <a:moveTo>
                    <a:pt x="564356" y="492918"/>
                  </a:moveTo>
                  <a:lnTo>
                    <a:pt x="388143" y="409575"/>
                  </a:lnTo>
                  <a:lnTo>
                    <a:pt x="240506" y="323850"/>
                  </a:lnTo>
                  <a:lnTo>
                    <a:pt x="150018" y="261937"/>
                  </a:lnTo>
                  <a:lnTo>
                    <a:pt x="73818" y="195262"/>
                  </a:lnTo>
                  <a:lnTo>
                    <a:pt x="40481" y="159543"/>
                  </a:lnTo>
                  <a:lnTo>
                    <a:pt x="19050" y="130968"/>
                  </a:lnTo>
                  <a:lnTo>
                    <a:pt x="0" y="90487"/>
                  </a:lnTo>
                  <a:lnTo>
                    <a:pt x="2381" y="61912"/>
                  </a:lnTo>
                  <a:lnTo>
                    <a:pt x="14287" y="42862"/>
                  </a:lnTo>
                  <a:lnTo>
                    <a:pt x="47625" y="30956"/>
                  </a:lnTo>
                  <a:lnTo>
                    <a:pt x="242887" y="0"/>
                  </a:lnTo>
                  <a:lnTo>
                    <a:pt x="531018" y="207168"/>
                  </a:lnTo>
                  <a:lnTo>
                    <a:pt x="709612" y="285750"/>
                  </a:lnTo>
                  <a:lnTo>
                    <a:pt x="1014412" y="409575"/>
                  </a:lnTo>
                  <a:lnTo>
                    <a:pt x="1302543" y="509587"/>
                  </a:lnTo>
                  <a:lnTo>
                    <a:pt x="1614487" y="604837"/>
                  </a:lnTo>
                  <a:lnTo>
                    <a:pt x="1681162" y="619125"/>
                  </a:lnTo>
                  <a:lnTo>
                    <a:pt x="1702593" y="614362"/>
                  </a:lnTo>
                  <a:lnTo>
                    <a:pt x="1800225" y="571500"/>
                  </a:lnTo>
                  <a:lnTo>
                    <a:pt x="1690687" y="909637"/>
                  </a:lnTo>
                  <a:lnTo>
                    <a:pt x="1478756" y="821531"/>
                  </a:lnTo>
                  <a:lnTo>
                    <a:pt x="1135856" y="695325"/>
                  </a:lnTo>
                  <a:lnTo>
                    <a:pt x="735806" y="554831"/>
                  </a:lnTo>
                  <a:lnTo>
                    <a:pt x="564356" y="4929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7F827E5A-2F31-4593-8463-91AFEC8FC8BB}"/>
                </a:ext>
              </a:extLst>
            </p:cNvPr>
            <p:cNvSpPr/>
            <p:nvPr/>
          </p:nvSpPr>
          <p:spPr>
            <a:xfrm>
              <a:off x="3684588" y="5162550"/>
              <a:ext cx="563562" cy="447675"/>
            </a:xfrm>
            <a:custGeom>
              <a:avLst/>
              <a:gdLst>
                <a:gd name="connsiteX0" fmla="*/ 161925 w 564356"/>
                <a:gd name="connsiteY0" fmla="*/ 40481 h 447675"/>
                <a:gd name="connsiteX1" fmla="*/ 302419 w 564356"/>
                <a:gd name="connsiteY1" fmla="*/ 100013 h 447675"/>
                <a:gd name="connsiteX2" fmla="*/ 352425 w 564356"/>
                <a:gd name="connsiteY2" fmla="*/ 119063 h 447675"/>
                <a:gd name="connsiteX3" fmla="*/ 392906 w 564356"/>
                <a:gd name="connsiteY3" fmla="*/ 128588 h 447675"/>
                <a:gd name="connsiteX4" fmla="*/ 421481 w 564356"/>
                <a:gd name="connsiteY4" fmla="*/ 130969 h 447675"/>
                <a:gd name="connsiteX5" fmla="*/ 452437 w 564356"/>
                <a:gd name="connsiteY5" fmla="*/ 128588 h 447675"/>
                <a:gd name="connsiteX6" fmla="*/ 564356 w 564356"/>
                <a:gd name="connsiteY6" fmla="*/ 71438 h 447675"/>
                <a:gd name="connsiteX7" fmla="*/ 323850 w 564356"/>
                <a:gd name="connsiteY7" fmla="*/ 447675 h 447675"/>
                <a:gd name="connsiteX8" fmla="*/ 285750 w 564356"/>
                <a:gd name="connsiteY8" fmla="*/ 357188 h 447675"/>
                <a:gd name="connsiteX9" fmla="*/ 242887 w 564356"/>
                <a:gd name="connsiteY9" fmla="*/ 276225 h 447675"/>
                <a:gd name="connsiteX10" fmla="*/ 200025 w 564356"/>
                <a:gd name="connsiteY10" fmla="*/ 216694 h 447675"/>
                <a:gd name="connsiteX11" fmla="*/ 159544 w 564356"/>
                <a:gd name="connsiteY11" fmla="*/ 176213 h 447675"/>
                <a:gd name="connsiteX12" fmla="*/ 128587 w 564356"/>
                <a:gd name="connsiteY12" fmla="*/ 150019 h 447675"/>
                <a:gd name="connsiteX13" fmla="*/ 80962 w 564356"/>
                <a:gd name="connsiteY13" fmla="*/ 119063 h 447675"/>
                <a:gd name="connsiteX14" fmla="*/ 28575 w 564356"/>
                <a:gd name="connsiteY14" fmla="*/ 95250 h 447675"/>
                <a:gd name="connsiteX15" fmla="*/ 11906 w 564356"/>
                <a:gd name="connsiteY15" fmla="*/ 80963 h 447675"/>
                <a:gd name="connsiteX16" fmla="*/ 2381 w 564356"/>
                <a:gd name="connsiteY16" fmla="*/ 54769 h 447675"/>
                <a:gd name="connsiteX17" fmla="*/ 0 w 564356"/>
                <a:gd name="connsiteY17" fmla="*/ 33338 h 447675"/>
                <a:gd name="connsiteX18" fmla="*/ 9525 w 564356"/>
                <a:gd name="connsiteY18" fmla="*/ 14288 h 447675"/>
                <a:gd name="connsiteX19" fmla="*/ 42862 w 564356"/>
                <a:gd name="connsiteY19" fmla="*/ 2381 h 447675"/>
                <a:gd name="connsiteX20" fmla="*/ 73819 w 564356"/>
                <a:gd name="connsiteY20" fmla="*/ 0 h 447675"/>
                <a:gd name="connsiteX21" fmla="*/ 161925 w 564356"/>
                <a:gd name="connsiteY21" fmla="*/ 404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4356" h="447675">
                  <a:moveTo>
                    <a:pt x="161925" y="40481"/>
                  </a:moveTo>
                  <a:lnTo>
                    <a:pt x="302419" y="100013"/>
                  </a:lnTo>
                  <a:lnTo>
                    <a:pt x="352425" y="119063"/>
                  </a:lnTo>
                  <a:lnTo>
                    <a:pt x="392906" y="128588"/>
                  </a:lnTo>
                  <a:lnTo>
                    <a:pt x="421481" y="130969"/>
                  </a:lnTo>
                  <a:lnTo>
                    <a:pt x="452437" y="128588"/>
                  </a:lnTo>
                  <a:lnTo>
                    <a:pt x="564356" y="71438"/>
                  </a:lnTo>
                  <a:lnTo>
                    <a:pt x="323850" y="447675"/>
                  </a:lnTo>
                  <a:lnTo>
                    <a:pt x="285750" y="357188"/>
                  </a:lnTo>
                  <a:lnTo>
                    <a:pt x="242887" y="276225"/>
                  </a:lnTo>
                  <a:lnTo>
                    <a:pt x="200025" y="216694"/>
                  </a:lnTo>
                  <a:lnTo>
                    <a:pt x="159544" y="176213"/>
                  </a:lnTo>
                  <a:lnTo>
                    <a:pt x="128587" y="150019"/>
                  </a:lnTo>
                  <a:lnTo>
                    <a:pt x="80962" y="119063"/>
                  </a:lnTo>
                  <a:lnTo>
                    <a:pt x="28575" y="95250"/>
                  </a:lnTo>
                  <a:lnTo>
                    <a:pt x="11906" y="80963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9525" y="14288"/>
                  </a:lnTo>
                  <a:lnTo>
                    <a:pt x="42862" y="2381"/>
                  </a:lnTo>
                  <a:lnTo>
                    <a:pt x="73819" y="0"/>
                  </a:lnTo>
                  <a:lnTo>
                    <a:pt x="161925" y="40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7206B7CD-F7F1-4866-8FB4-2AEEA4DD6643}"/>
                </a:ext>
              </a:extLst>
            </p:cNvPr>
            <p:cNvSpPr/>
            <p:nvPr/>
          </p:nvSpPr>
          <p:spPr>
            <a:xfrm rot="16200000">
              <a:off x="3642519" y="2639219"/>
              <a:ext cx="4560888" cy="2508250"/>
            </a:xfrm>
            <a:custGeom>
              <a:avLst/>
              <a:gdLst>
                <a:gd name="connsiteX0" fmla="*/ 1253490 w 4560570"/>
                <a:gd name="connsiteY0" fmla="*/ 1470660 h 2506980"/>
                <a:gd name="connsiteX1" fmla="*/ 1036320 w 4560570"/>
                <a:gd name="connsiteY1" fmla="*/ 1623060 h 2506980"/>
                <a:gd name="connsiteX2" fmla="*/ 868680 w 4560570"/>
                <a:gd name="connsiteY2" fmla="*/ 1764030 h 2506980"/>
                <a:gd name="connsiteX3" fmla="*/ 704850 w 4560570"/>
                <a:gd name="connsiteY3" fmla="*/ 1916430 h 2506980"/>
                <a:gd name="connsiteX4" fmla="*/ 613410 w 4560570"/>
                <a:gd name="connsiteY4" fmla="*/ 2015490 h 2506980"/>
                <a:gd name="connsiteX5" fmla="*/ 560070 w 4560570"/>
                <a:gd name="connsiteY5" fmla="*/ 2095500 h 2506980"/>
                <a:gd name="connsiteX6" fmla="*/ 541020 w 4560570"/>
                <a:gd name="connsiteY6" fmla="*/ 2148840 h 2506980"/>
                <a:gd name="connsiteX7" fmla="*/ 281940 w 4560570"/>
                <a:gd name="connsiteY7" fmla="*/ 2465070 h 2506980"/>
                <a:gd name="connsiteX8" fmla="*/ 201930 w 4560570"/>
                <a:gd name="connsiteY8" fmla="*/ 2495550 h 2506980"/>
                <a:gd name="connsiteX9" fmla="*/ 152400 w 4560570"/>
                <a:gd name="connsiteY9" fmla="*/ 2506980 h 2506980"/>
                <a:gd name="connsiteX10" fmla="*/ 106680 w 4560570"/>
                <a:gd name="connsiteY10" fmla="*/ 2506980 h 2506980"/>
                <a:gd name="connsiteX11" fmla="*/ 64770 w 4560570"/>
                <a:gd name="connsiteY11" fmla="*/ 2499360 h 2506980"/>
                <a:gd name="connsiteX12" fmla="*/ 38100 w 4560570"/>
                <a:gd name="connsiteY12" fmla="*/ 2484120 h 2506980"/>
                <a:gd name="connsiteX13" fmla="*/ 15240 w 4560570"/>
                <a:gd name="connsiteY13" fmla="*/ 2461260 h 2506980"/>
                <a:gd name="connsiteX14" fmla="*/ 0 w 4560570"/>
                <a:gd name="connsiteY14" fmla="*/ 2407920 h 2506980"/>
                <a:gd name="connsiteX15" fmla="*/ 0 w 4560570"/>
                <a:gd name="connsiteY15" fmla="*/ 2350770 h 2506980"/>
                <a:gd name="connsiteX16" fmla="*/ 26670 w 4560570"/>
                <a:gd name="connsiteY16" fmla="*/ 2282190 h 2506980"/>
                <a:gd name="connsiteX17" fmla="*/ 64770 w 4560570"/>
                <a:gd name="connsiteY17" fmla="*/ 2202180 h 2506980"/>
                <a:gd name="connsiteX18" fmla="*/ 140970 w 4560570"/>
                <a:gd name="connsiteY18" fmla="*/ 2103120 h 2506980"/>
                <a:gd name="connsiteX19" fmla="*/ 247650 w 4560570"/>
                <a:gd name="connsiteY19" fmla="*/ 1985010 h 2506980"/>
                <a:gd name="connsiteX20" fmla="*/ 422910 w 4560570"/>
                <a:gd name="connsiteY20" fmla="*/ 1817370 h 2506980"/>
                <a:gd name="connsiteX21" fmla="*/ 624840 w 4560570"/>
                <a:gd name="connsiteY21" fmla="*/ 1642110 h 2506980"/>
                <a:gd name="connsiteX22" fmla="*/ 792480 w 4560570"/>
                <a:gd name="connsiteY22" fmla="*/ 1516380 h 2506980"/>
                <a:gd name="connsiteX23" fmla="*/ 971550 w 4560570"/>
                <a:gd name="connsiteY23" fmla="*/ 1390650 h 2506980"/>
                <a:gd name="connsiteX24" fmla="*/ 1131570 w 4560570"/>
                <a:gd name="connsiteY24" fmla="*/ 1291590 h 2506980"/>
                <a:gd name="connsiteX25" fmla="*/ 1291590 w 4560570"/>
                <a:gd name="connsiteY25" fmla="*/ 1188720 h 2506980"/>
                <a:gd name="connsiteX26" fmla="*/ 1489710 w 4560570"/>
                <a:gd name="connsiteY26" fmla="*/ 1078230 h 2506980"/>
                <a:gd name="connsiteX27" fmla="*/ 1741170 w 4560570"/>
                <a:gd name="connsiteY27" fmla="*/ 963930 h 2506980"/>
                <a:gd name="connsiteX28" fmla="*/ 2004060 w 4560570"/>
                <a:gd name="connsiteY28" fmla="*/ 857250 h 2506980"/>
                <a:gd name="connsiteX29" fmla="*/ 2259330 w 4560570"/>
                <a:gd name="connsiteY29" fmla="*/ 762000 h 2506980"/>
                <a:gd name="connsiteX30" fmla="*/ 2503170 w 4560570"/>
                <a:gd name="connsiteY30" fmla="*/ 685800 h 2506980"/>
                <a:gd name="connsiteX31" fmla="*/ 2834640 w 4560570"/>
                <a:gd name="connsiteY31" fmla="*/ 594360 h 2506980"/>
                <a:gd name="connsiteX32" fmla="*/ 3105150 w 4560570"/>
                <a:gd name="connsiteY32" fmla="*/ 533400 h 2506980"/>
                <a:gd name="connsiteX33" fmla="*/ 3280410 w 4560570"/>
                <a:gd name="connsiteY33" fmla="*/ 495300 h 2506980"/>
                <a:gd name="connsiteX34" fmla="*/ 3459480 w 4560570"/>
                <a:gd name="connsiteY34" fmla="*/ 453390 h 2506980"/>
                <a:gd name="connsiteX35" fmla="*/ 3928110 w 4560570"/>
                <a:gd name="connsiteY35" fmla="*/ 373380 h 2506980"/>
                <a:gd name="connsiteX36" fmla="*/ 4076700 w 4560570"/>
                <a:gd name="connsiteY36" fmla="*/ 350520 h 2506980"/>
                <a:gd name="connsiteX37" fmla="*/ 4210050 w 4560570"/>
                <a:gd name="connsiteY37" fmla="*/ 323850 h 2506980"/>
                <a:gd name="connsiteX38" fmla="*/ 4259580 w 4560570"/>
                <a:gd name="connsiteY38" fmla="*/ 304800 h 2506980"/>
                <a:gd name="connsiteX39" fmla="*/ 4297680 w 4560570"/>
                <a:gd name="connsiteY39" fmla="*/ 281940 h 2506980"/>
                <a:gd name="connsiteX40" fmla="*/ 4358640 w 4560570"/>
                <a:gd name="connsiteY40" fmla="*/ 228600 h 2506980"/>
                <a:gd name="connsiteX41" fmla="*/ 4423410 w 4560570"/>
                <a:gd name="connsiteY41" fmla="*/ 137160 h 2506980"/>
                <a:gd name="connsiteX42" fmla="*/ 4495800 w 4560570"/>
                <a:gd name="connsiteY42" fmla="*/ 19050 h 2506980"/>
                <a:gd name="connsiteX43" fmla="*/ 4522470 w 4560570"/>
                <a:gd name="connsiteY43" fmla="*/ 0 h 2506980"/>
                <a:gd name="connsiteX44" fmla="*/ 4537710 w 4560570"/>
                <a:gd name="connsiteY44" fmla="*/ 0 h 2506980"/>
                <a:gd name="connsiteX45" fmla="*/ 4549140 w 4560570"/>
                <a:gd name="connsiteY45" fmla="*/ 11430 h 2506980"/>
                <a:gd name="connsiteX46" fmla="*/ 4560570 w 4560570"/>
                <a:gd name="connsiteY46" fmla="*/ 41910 h 2506980"/>
                <a:gd name="connsiteX47" fmla="*/ 4556760 w 4560570"/>
                <a:gd name="connsiteY47" fmla="*/ 148590 h 2506980"/>
                <a:gd name="connsiteX48" fmla="*/ 4556760 w 4560570"/>
                <a:gd name="connsiteY48" fmla="*/ 259080 h 2506980"/>
                <a:gd name="connsiteX49" fmla="*/ 4541520 w 4560570"/>
                <a:gd name="connsiteY49" fmla="*/ 308610 h 2506980"/>
                <a:gd name="connsiteX50" fmla="*/ 4511040 w 4560570"/>
                <a:gd name="connsiteY50" fmla="*/ 400050 h 2506980"/>
                <a:gd name="connsiteX51" fmla="*/ 4438650 w 4560570"/>
                <a:gd name="connsiteY51" fmla="*/ 518160 h 2506980"/>
                <a:gd name="connsiteX52" fmla="*/ 4373880 w 4560570"/>
                <a:gd name="connsiteY52" fmla="*/ 598170 h 2506980"/>
                <a:gd name="connsiteX53" fmla="*/ 4335780 w 4560570"/>
                <a:gd name="connsiteY53" fmla="*/ 628650 h 2506980"/>
                <a:gd name="connsiteX54" fmla="*/ 4309110 w 4560570"/>
                <a:gd name="connsiteY54" fmla="*/ 632460 h 2506980"/>
                <a:gd name="connsiteX55" fmla="*/ 4240530 w 4560570"/>
                <a:gd name="connsiteY55" fmla="*/ 617220 h 2506980"/>
                <a:gd name="connsiteX56" fmla="*/ 4137660 w 4560570"/>
                <a:gd name="connsiteY56" fmla="*/ 605790 h 2506980"/>
                <a:gd name="connsiteX57" fmla="*/ 4057650 w 4560570"/>
                <a:gd name="connsiteY57" fmla="*/ 605790 h 2506980"/>
                <a:gd name="connsiteX58" fmla="*/ 3950970 w 4560570"/>
                <a:gd name="connsiteY58" fmla="*/ 621030 h 2506980"/>
                <a:gd name="connsiteX59" fmla="*/ 3726180 w 4560570"/>
                <a:gd name="connsiteY59" fmla="*/ 636270 h 2506980"/>
                <a:gd name="connsiteX60" fmla="*/ 3493770 w 4560570"/>
                <a:gd name="connsiteY60" fmla="*/ 655320 h 2506980"/>
                <a:gd name="connsiteX61" fmla="*/ 3310890 w 4560570"/>
                <a:gd name="connsiteY61" fmla="*/ 697230 h 2506980"/>
                <a:gd name="connsiteX62" fmla="*/ 3059430 w 4560570"/>
                <a:gd name="connsiteY62" fmla="*/ 746760 h 2506980"/>
                <a:gd name="connsiteX63" fmla="*/ 2842260 w 4560570"/>
                <a:gd name="connsiteY63" fmla="*/ 792480 h 2506980"/>
                <a:gd name="connsiteX64" fmla="*/ 2590800 w 4560570"/>
                <a:gd name="connsiteY64" fmla="*/ 864870 h 2506980"/>
                <a:gd name="connsiteX65" fmla="*/ 2316480 w 4560570"/>
                <a:gd name="connsiteY65" fmla="*/ 952500 h 2506980"/>
                <a:gd name="connsiteX66" fmla="*/ 2091690 w 4560570"/>
                <a:gd name="connsiteY66" fmla="*/ 1040130 h 2506980"/>
                <a:gd name="connsiteX67" fmla="*/ 1836420 w 4560570"/>
                <a:gd name="connsiteY67" fmla="*/ 1154430 h 2506980"/>
                <a:gd name="connsiteX68" fmla="*/ 1695450 w 4560570"/>
                <a:gd name="connsiteY68" fmla="*/ 1219200 h 2506980"/>
                <a:gd name="connsiteX69" fmla="*/ 1466850 w 4560570"/>
                <a:gd name="connsiteY69" fmla="*/ 1337310 h 2506980"/>
                <a:gd name="connsiteX70" fmla="*/ 1253490 w 4560570"/>
                <a:gd name="connsiteY70" fmla="*/ 1470660 h 250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60570" h="2506980">
                  <a:moveTo>
                    <a:pt x="1253490" y="1470660"/>
                  </a:moveTo>
                  <a:lnTo>
                    <a:pt x="1036320" y="1623060"/>
                  </a:lnTo>
                  <a:lnTo>
                    <a:pt x="868680" y="1764030"/>
                  </a:lnTo>
                  <a:lnTo>
                    <a:pt x="704850" y="1916430"/>
                  </a:lnTo>
                  <a:lnTo>
                    <a:pt x="613410" y="2015490"/>
                  </a:lnTo>
                  <a:lnTo>
                    <a:pt x="560070" y="2095500"/>
                  </a:lnTo>
                  <a:lnTo>
                    <a:pt x="541020" y="2148840"/>
                  </a:lnTo>
                  <a:lnTo>
                    <a:pt x="281940" y="2465070"/>
                  </a:lnTo>
                  <a:lnTo>
                    <a:pt x="201930" y="2495550"/>
                  </a:lnTo>
                  <a:lnTo>
                    <a:pt x="152400" y="2506980"/>
                  </a:lnTo>
                  <a:lnTo>
                    <a:pt x="106680" y="2506980"/>
                  </a:lnTo>
                  <a:lnTo>
                    <a:pt x="64770" y="2499360"/>
                  </a:lnTo>
                  <a:lnTo>
                    <a:pt x="38100" y="2484120"/>
                  </a:lnTo>
                  <a:lnTo>
                    <a:pt x="15240" y="2461260"/>
                  </a:lnTo>
                  <a:lnTo>
                    <a:pt x="0" y="2407920"/>
                  </a:lnTo>
                  <a:lnTo>
                    <a:pt x="0" y="2350770"/>
                  </a:lnTo>
                  <a:lnTo>
                    <a:pt x="26670" y="2282190"/>
                  </a:lnTo>
                  <a:lnTo>
                    <a:pt x="64770" y="2202180"/>
                  </a:lnTo>
                  <a:lnTo>
                    <a:pt x="140970" y="2103120"/>
                  </a:lnTo>
                  <a:lnTo>
                    <a:pt x="247650" y="1985010"/>
                  </a:lnTo>
                  <a:lnTo>
                    <a:pt x="422910" y="1817370"/>
                  </a:lnTo>
                  <a:lnTo>
                    <a:pt x="624840" y="1642110"/>
                  </a:lnTo>
                  <a:lnTo>
                    <a:pt x="792480" y="1516380"/>
                  </a:lnTo>
                  <a:lnTo>
                    <a:pt x="971550" y="1390650"/>
                  </a:lnTo>
                  <a:lnTo>
                    <a:pt x="1131570" y="1291590"/>
                  </a:lnTo>
                  <a:lnTo>
                    <a:pt x="1291590" y="1188720"/>
                  </a:lnTo>
                  <a:lnTo>
                    <a:pt x="1489710" y="1078230"/>
                  </a:lnTo>
                  <a:lnTo>
                    <a:pt x="1741170" y="963930"/>
                  </a:lnTo>
                  <a:lnTo>
                    <a:pt x="2004060" y="857250"/>
                  </a:lnTo>
                  <a:lnTo>
                    <a:pt x="2259330" y="762000"/>
                  </a:lnTo>
                  <a:lnTo>
                    <a:pt x="2503170" y="685800"/>
                  </a:lnTo>
                  <a:lnTo>
                    <a:pt x="2834640" y="594360"/>
                  </a:lnTo>
                  <a:lnTo>
                    <a:pt x="3105150" y="533400"/>
                  </a:lnTo>
                  <a:lnTo>
                    <a:pt x="3280410" y="495300"/>
                  </a:lnTo>
                  <a:lnTo>
                    <a:pt x="3459480" y="453390"/>
                  </a:lnTo>
                  <a:lnTo>
                    <a:pt x="3928110" y="373380"/>
                  </a:lnTo>
                  <a:lnTo>
                    <a:pt x="4076700" y="350520"/>
                  </a:lnTo>
                  <a:lnTo>
                    <a:pt x="4210050" y="323850"/>
                  </a:lnTo>
                  <a:lnTo>
                    <a:pt x="4259580" y="304800"/>
                  </a:lnTo>
                  <a:lnTo>
                    <a:pt x="4297680" y="281940"/>
                  </a:lnTo>
                  <a:lnTo>
                    <a:pt x="4358640" y="228600"/>
                  </a:lnTo>
                  <a:lnTo>
                    <a:pt x="4423410" y="137160"/>
                  </a:lnTo>
                  <a:lnTo>
                    <a:pt x="4495800" y="19050"/>
                  </a:lnTo>
                  <a:lnTo>
                    <a:pt x="4522470" y="0"/>
                  </a:lnTo>
                  <a:lnTo>
                    <a:pt x="4537710" y="0"/>
                  </a:lnTo>
                  <a:lnTo>
                    <a:pt x="4549140" y="11430"/>
                  </a:lnTo>
                  <a:lnTo>
                    <a:pt x="4560570" y="41910"/>
                  </a:lnTo>
                  <a:lnTo>
                    <a:pt x="4556760" y="148590"/>
                  </a:lnTo>
                  <a:lnTo>
                    <a:pt x="4556760" y="259080"/>
                  </a:lnTo>
                  <a:lnTo>
                    <a:pt x="4541520" y="308610"/>
                  </a:lnTo>
                  <a:lnTo>
                    <a:pt x="4511040" y="400050"/>
                  </a:lnTo>
                  <a:lnTo>
                    <a:pt x="4438650" y="518160"/>
                  </a:lnTo>
                  <a:lnTo>
                    <a:pt x="4373880" y="598170"/>
                  </a:lnTo>
                  <a:lnTo>
                    <a:pt x="4335780" y="628650"/>
                  </a:lnTo>
                  <a:lnTo>
                    <a:pt x="4309110" y="632460"/>
                  </a:lnTo>
                  <a:lnTo>
                    <a:pt x="4240530" y="617220"/>
                  </a:lnTo>
                  <a:lnTo>
                    <a:pt x="4137660" y="605790"/>
                  </a:lnTo>
                  <a:lnTo>
                    <a:pt x="4057650" y="605790"/>
                  </a:lnTo>
                  <a:lnTo>
                    <a:pt x="3950970" y="621030"/>
                  </a:lnTo>
                  <a:lnTo>
                    <a:pt x="3726180" y="636270"/>
                  </a:lnTo>
                  <a:lnTo>
                    <a:pt x="3493770" y="655320"/>
                  </a:lnTo>
                  <a:lnTo>
                    <a:pt x="3310890" y="697230"/>
                  </a:lnTo>
                  <a:lnTo>
                    <a:pt x="3059430" y="746760"/>
                  </a:lnTo>
                  <a:lnTo>
                    <a:pt x="2842260" y="792480"/>
                  </a:lnTo>
                  <a:lnTo>
                    <a:pt x="2590800" y="864870"/>
                  </a:lnTo>
                  <a:lnTo>
                    <a:pt x="2316480" y="952500"/>
                  </a:lnTo>
                  <a:lnTo>
                    <a:pt x="2091690" y="1040130"/>
                  </a:lnTo>
                  <a:lnTo>
                    <a:pt x="1836420" y="1154430"/>
                  </a:lnTo>
                  <a:lnTo>
                    <a:pt x="1695450" y="1219200"/>
                  </a:lnTo>
                  <a:lnTo>
                    <a:pt x="1466850" y="1337310"/>
                  </a:lnTo>
                  <a:lnTo>
                    <a:pt x="1253490" y="14706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F2C84A16-011A-4D38-A1E8-A1B887531DBF}"/>
                </a:ext>
              </a:extLst>
            </p:cNvPr>
            <p:cNvSpPr/>
            <p:nvPr/>
          </p:nvSpPr>
          <p:spPr>
            <a:xfrm>
              <a:off x="6770688" y="4799013"/>
              <a:ext cx="381000" cy="1163637"/>
            </a:xfrm>
            <a:custGeom>
              <a:avLst/>
              <a:gdLst>
                <a:gd name="connsiteX0" fmla="*/ 342900 w 381000"/>
                <a:gd name="connsiteY0" fmla="*/ 471487 h 1164431"/>
                <a:gd name="connsiteX1" fmla="*/ 314325 w 381000"/>
                <a:gd name="connsiteY1" fmla="*/ 864394 h 1164431"/>
                <a:gd name="connsiteX2" fmla="*/ 319087 w 381000"/>
                <a:gd name="connsiteY2" fmla="*/ 923925 h 1164431"/>
                <a:gd name="connsiteX3" fmla="*/ 326231 w 381000"/>
                <a:gd name="connsiteY3" fmla="*/ 978694 h 1164431"/>
                <a:gd name="connsiteX4" fmla="*/ 342900 w 381000"/>
                <a:gd name="connsiteY4" fmla="*/ 1045369 h 1164431"/>
                <a:gd name="connsiteX5" fmla="*/ 366712 w 381000"/>
                <a:gd name="connsiteY5" fmla="*/ 1097756 h 1164431"/>
                <a:gd name="connsiteX6" fmla="*/ 333375 w 381000"/>
                <a:gd name="connsiteY6" fmla="*/ 1164431 h 1164431"/>
                <a:gd name="connsiteX7" fmla="*/ 0 w 381000"/>
                <a:gd name="connsiteY7" fmla="*/ 850106 h 1164431"/>
                <a:gd name="connsiteX8" fmla="*/ 30956 w 381000"/>
                <a:gd name="connsiteY8" fmla="*/ 828675 h 1164431"/>
                <a:gd name="connsiteX9" fmla="*/ 80962 w 381000"/>
                <a:gd name="connsiteY9" fmla="*/ 823912 h 1164431"/>
                <a:gd name="connsiteX10" fmla="*/ 114300 w 381000"/>
                <a:gd name="connsiteY10" fmla="*/ 807244 h 1164431"/>
                <a:gd name="connsiteX11" fmla="*/ 133350 w 381000"/>
                <a:gd name="connsiteY11" fmla="*/ 769144 h 1164431"/>
                <a:gd name="connsiteX12" fmla="*/ 180975 w 381000"/>
                <a:gd name="connsiteY12" fmla="*/ 571500 h 1164431"/>
                <a:gd name="connsiteX13" fmla="*/ 247650 w 381000"/>
                <a:gd name="connsiteY13" fmla="*/ 290512 h 1164431"/>
                <a:gd name="connsiteX14" fmla="*/ 311944 w 381000"/>
                <a:gd name="connsiteY14" fmla="*/ 47625 h 1164431"/>
                <a:gd name="connsiteX15" fmla="*/ 323850 w 381000"/>
                <a:gd name="connsiteY15" fmla="*/ 19050 h 1164431"/>
                <a:gd name="connsiteX16" fmla="*/ 338137 w 381000"/>
                <a:gd name="connsiteY16" fmla="*/ 4762 h 1164431"/>
                <a:gd name="connsiteX17" fmla="*/ 359569 w 381000"/>
                <a:gd name="connsiteY17" fmla="*/ 0 h 1164431"/>
                <a:gd name="connsiteX18" fmla="*/ 376237 w 381000"/>
                <a:gd name="connsiteY18" fmla="*/ 4762 h 1164431"/>
                <a:gd name="connsiteX19" fmla="*/ 381000 w 381000"/>
                <a:gd name="connsiteY19" fmla="*/ 19050 h 1164431"/>
                <a:gd name="connsiteX20" fmla="*/ 378619 w 381000"/>
                <a:gd name="connsiteY20" fmla="*/ 88106 h 1164431"/>
                <a:gd name="connsiteX21" fmla="*/ 342900 w 381000"/>
                <a:gd name="connsiteY21" fmla="*/ 471487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0" h="1164431">
                  <a:moveTo>
                    <a:pt x="342900" y="471487"/>
                  </a:moveTo>
                  <a:lnTo>
                    <a:pt x="314325" y="864394"/>
                  </a:lnTo>
                  <a:lnTo>
                    <a:pt x="319087" y="923925"/>
                  </a:lnTo>
                  <a:lnTo>
                    <a:pt x="326231" y="978694"/>
                  </a:lnTo>
                  <a:lnTo>
                    <a:pt x="342900" y="1045369"/>
                  </a:lnTo>
                  <a:lnTo>
                    <a:pt x="366712" y="1097756"/>
                  </a:lnTo>
                  <a:lnTo>
                    <a:pt x="333375" y="1164431"/>
                  </a:lnTo>
                  <a:lnTo>
                    <a:pt x="0" y="850106"/>
                  </a:lnTo>
                  <a:lnTo>
                    <a:pt x="30956" y="828675"/>
                  </a:lnTo>
                  <a:lnTo>
                    <a:pt x="80962" y="823912"/>
                  </a:lnTo>
                  <a:lnTo>
                    <a:pt x="114300" y="807244"/>
                  </a:lnTo>
                  <a:lnTo>
                    <a:pt x="133350" y="769144"/>
                  </a:lnTo>
                  <a:lnTo>
                    <a:pt x="180975" y="571500"/>
                  </a:lnTo>
                  <a:lnTo>
                    <a:pt x="247650" y="290512"/>
                  </a:lnTo>
                  <a:lnTo>
                    <a:pt x="311944" y="47625"/>
                  </a:lnTo>
                  <a:lnTo>
                    <a:pt x="323850" y="19050"/>
                  </a:lnTo>
                  <a:lnTo>
                    <a:pt x="338137" y="4762"/>
                  </a:lnTo>
                  <a:lnTo>
                    <a:pt x="359569" y="0"/>
                  </a:lnTo>
                  <a:lnTo>
                    <a:pt x="376237" y="4762"/>
                  </a:lnTo>
                  <a:lnTo>
                    <a:pt x="381000" y="19050"/>
                  </a:lnTo>
                  <a:cubicBezTo>
                    <a:pt x="380206" y="42069"/>
                    <a:pt x="379413" y="65087"/>
                    <a:pt x="378619" y="88106"/>
                  </a:cubicBezTo>
                  <a:lnTo>
                    <a:pt x="342900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DEED5ADD-6138-4343-AE9E-977E41092140}"/>
                </a:ext>
              </a:extLst>
            </p:cNvPr>
            <p:cNvSpPr/>
            <p:nvPr/>
          </p:nvSpPr>
          <p:spPr>
            <a:xfrm rot="16200000">
              <a:off x="4643438" y="3592513"/>
              <a:ext cx="2290762" cy="1820862"/>
            </a:xfrm>
            <a:custGeom>
              <a:avLst/>
              <a:gdLst>
                <a:gd name="connsiteX0" fmla="*/ 1316831 w 2290762"/>
                <a:gd name="connsiteY0" fmla="*/ 1381125 h 1821657"/>
                <a:gd name="connsiteX1" fmla="*/ 1059656 w 2290762"/>
                <a:gd name="connsiteY1" fmla="*/ 1212057 h 1821657"/>
                <a:gd name="connsiteX2" fmla="*/ 940593 w 2290762"/>
                <a:gd name="connsiteY2" fmla="*/ 1126332 h 1821657"/>
                <a:gd name="connsiteX3" fmla="*/ 762000 w 2290762"/>
                <a:gd name="connsiteY3" fmla="*/ 976313 h 1821657"/>
                <a:gd name="connsiteX4" fmla="*/ 616743 w 2290762"/>
                <a:gd name="connsiteY4" fmla="*/ 828675 h 1821657"/>
                <a:gd name="connsiteX5" fmla="*/ 457200 w 2290762"/>
                <a:gd name="connsiteY5" fmla="*/ 659607 h 1821657"/>
                <a:gd name="connsiteX6" fmla="*/ 309562 w 2290762"/>
                <a:gd name="connsiteY6" fmla="*/ 483394 h 1821657"/>
                <a:gd name="connsiteX7" fmla="*/ 104775 w 2290762"/>
                <a:gd name="connsiteY7" fmla="*/ 211932 h 1821657"/>
                <a:gd name="connsiteX8" fmla="*/ 11906 w 2290762"/>
                <a:gd name="connsiteY8" fmla="*/ 76200 h 1821657"/>
                <a:gd name="connsiteX9" fmla="*/ 0 w 2290762"/>
                <a:gd name="connsiteY9" fmla="*/ 42863 h 1821657"/>
                <a:gd name="connsiteX10" fmla="*/ 0 w 2290762"/>
                <a:gd name="connsiteY10" fmla="*/ 21432 h 1821657"/>
                <a:gd name="connsiteX11" fmla="*/ 2381 w 2290762"/>
                <a:gd name="connsiteY11" fmla="*/ 9525 h 1821657"/>
                <a:gd name="connsiteX12" fmla="*/ 23812 w 2290762"/>
                <a:gd name="connsiteY12" fmla="*/ 0 h 1821657"/>
                <a:gd name="connsiteX13" fmla="*/ 52387 w 2290762"/>
                <a:gd name="connsiteY13" fmla="*/ 4763 h 1821657"/>
                <a:gd name="connsiteX14" fmla="*/ 83343 w 2290762"/>
                <a:gd name="connsiteY14" fmla="*/ 19050 h 1821657"/>
                <a:gd name="connsiteX15" fmla="*/ 188118 w 2290762"/>
                <a:gd name="connsiteY15" fmla="*/ 152400 h 1821657"/>
                <a:gd name="connsiteX16" fmla="*/ 359568 w 2290762"/>
                <a:gd name="connsiteY16" fmla="*/ 342900 h 1821657"/>
                <a:gd name="connsiteX17" fmla="*/ 495300 w 2290762"/>
                <a:gd name="connsiteY17" fmla="*/ 483394 h 1821657"/>
                <a:gd name="connsiteX18" fmla="*/ 638175 w 2290762"/>
                <a:gd name="connsiteY18" fmla="*/ 614363 h 1821657"/>
                <a:gd name="connsiteX19" fmla="*/ 783431 w 2290762"/>
                <a:gd name="connsiteY19" fmla="*/ 728663 h 1821657"/>
                <a:gd name="connsiteX20" fmla="*/ 985837 w 2290762"/>
                <a:gd name="connsiteY20" fmla="*/ 883444 h 1821657"/>
                <a:gd name="connsiteX21" fmla="*/ 1176337 w 2290762"/>
                <a:gd name="connsiteY21" fmla="*/ 988219 h 1821657"/>
                <a:gd name="connsiteX22" fmla="*/ 1326356 w 2290762"/>
                <a:gd name="connsiteY22" fmla="*/ 1088232 h 1821657"/>
                <a:gd name="connsiteX23" fmla="*/ 1535906 w 2290762"/>
                <a:gd name="connsiteY23" fmla="*/ 1207294 h 1821657"/>
                <a:gd name="connsiteX24" fmla="*/ 1685925 w 2290762"/>
                <a:gd name="connsiteY24" fmla="*/ 1285875 h 1821657"/>
                <a:gd name="connsiteX25" fmla="*/ 1874043 w 2290762"/>
                <a:gd name="connsiteY25" fmla="*/ 1364457 h 1821657"/>
                <a:gd name="connsiteX26" fmla="*/ 2002631 w 2290762"/>
                <a:gd name="connsiteY26" fmla="*/ 1412082 h 1821657"/>
                <a:gd name="connsiteX27" fmla="*/ 2066925 w 2290762"/>
                <a:gd name="connsiteY27" fmla="*/ 1428750 h 1821657"/>
                <a:gd name="connsiteX28" fmla="*/ 2093118 w 2290762"/>
                <a:gd name="connsiteY28" fmla="*/ 1423988 h 1821657"/>
                <a:gd name="connsiteX29" fmla="*/ 2119312 w 2290762"/>
                <a:gd name="connsiteY29" fmla="*/ 1412082 h 1821657"/>
                <a:gd name="connsiteX30" fmla="*/ 2159793 w 2290762"/>
                <a:gd name="connsiteY30" fmla="*/ 1371600 h 1821657"/>
                <a:gd name="connsiteX31" fmla="*/ 2205037 w 2290762"/>
                <a:gd name="connsiteY31" fmla="*/ 1312069 h 1821657"/>
                <a:gd name="connsiteX32" fmla="*/ 2219325 w 2290762"/>
                <a:gd name="connsiteY32" fmla="*/ 1293019 h 1821657"/>
                <a:gd name="connsiteX33" fmla="*/ 2245518 w 2290762"/>
                <a:gd name="connsiteY33" fmla="*/ 1283494 h 1821657"/>
                <a:gd name="connsiteX34" fmla="*/ 2266950 w 2290762"/>
                <a:gd name="connsiteY34" fmla="*/ 1288257 h 1821657"/>
                <a:gd name="connsiteX35" fmla="*/ 2281237 w 2290762"/>
                <a:gd name="connsiteY35" fmla="*/ 1295400 h 1821657"/>
                <a:gd name="connsiteX36" fmla="*/ 2290762 w 2290762"/>
                <a:gd name="connsiteY36" fmla="*/ 1307307 h 1821657"/>
                <a:gd name="connsiteX37" fmla="*/ 2290762 w 2290762"/>
                <a:gd name="connsiteY37" fmla="*/ 1352550 h 1821657"/>
                <a:gd name="connsiteX38" fmla="*/ 2283618 w 2290762"/>
                <a:gd name="connsiteY38" fmla="*/ 1445419 h 1821657"/>
                <a:gd name="connsiteX39" fmla="*/ 2271712 w 2290762"/>
                <a:gd name="connsiteY39" fmla="*/ 1516857 h 1821657"/>
                <a:gd name="connsiteX40" fmla="*/ 2257425 w 2290762"/>
                <a:gd name="connsiteY40" fmla="*/ 1578769 h 1821657"/>
                <a:gd name="connsiteX41" fmla="*/ 2240756 w 2290762"/>
                <a:gd name="connsiteY41" fmla="*/ 1619250 h 1821657"/>
                <a:gd name="connsiteX42" fmla="*/ 2202656 w 2290762"/>
                <a:gd name="connsiteY42" fmla="*/ 1671638 h 1821657"/>
                <a:gd name="connsiteX43" fmla="*/ 2143125 w 2290762"/>
                <a:gd name="connsiteY43" fmla="*/ 1735932 h 1821657"/>
                <a:gd name="connsiteX44" fmla="*/ 2088356 w 2290762"/>
                <a:gd name="connsiteY44" fmla="*/ 1790700 h 1821657"/>
                <a:gd name="connsiteX45" fmla="*/ 2047875 w 2290762"/>
                <a:gd name="connsiteY45" fmla="*/ 1816894 h 1821657"/>
                <a:gd name="connsiteX46" fmla="*/ 2019300 w 2290762"/>
                <a:gd name="connsiteY46" fmla="*/ 1821657 h 1821657"/>
                <a:gd name="connsiteX47" fmla="*/ 1981200 w 2290762"/>
                <a:gd name="connsiteY47" fmla="*/ 1816894 h 1821657"/>
                <a:gd name="connsiteX48" fmla="*/ 1952625 w 2290762"/>
                <a:gd name="connsiteY48" fmla="*/ 1804988 h 1821657"/>
                <a:gd name="connsiteX49" fmla="*/ 1926431 w 2290762"/>
                <a:gd name="connsiteY49" fmla="*/ 1778794 h 1821657"/>
                <a:gd name="connsiteX50" fmla="*/ 1909762 w 2290762"/>
                <a:gd name="connsiteY50" fmla="*/ 1750219 h 1821657"/>
                <a:gd name="connsiteX51" fmla="*/ 1888331 w 2290762"/>
                <a:gd name="connsiteY51" fmla="*/ 1695450 h 1821657"/>
                <a:gd name="connsiteX52" fmla="*/ 1676400 w 2290762"/>
                <a:gd name="connsiteY52" fmla="*/ 1585913 h 1821657"/>
                <a:gd name="connsiteX53" fmla="*/ 1316831 w 2290762"/>
                <a:gd name="connsiteY53" fmla="*/ 1381125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2" h="1821657">
                  <a:moveTo>
                    <a:pt x="1316831" y="1381125"/>
                  </a:moveTo>
                  <a:lnTo>
                    <a:pt x="1059656" y="1212057"/>
                  </a:lnTo>
                  <a:lnTo>
                    <a:pt x="940593" y="1126332"/>
                  </a:lnTo>
                  <a:lnTo>
                    <a:pt x="762000" y="976313"/>
                  </a:lnTo>
                  <a:lnTo>
                    <a:pt x="616743" y="828675"/>
                  </a:lnTo>
                  <a:lnTo>
                    <a:pt x="457200" y="659607"/>
                  </a:lnTo>
                  <a:lnTo>
                    <a:pt x="309562" y="483394"/>
                  </a:lnTo>
                  <a:lnTo>
                    <a:pt x="104775" y="211932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83343" y="19050"/>
                  </a:lnTo>
                  <a:lnTo>
                    <a:pt x="188118" y="152400"/>
                  </a:lnTo>
                  <a:lnTo>
                    <a:pt x="359568" y="342900"/>
                  </a:lnTo>
                  <a:lnTo>
                    <a:pt x="495300" y="483394"/>
                  </a:lnTo>
                  <a:lnTo>
                    <a:pt x="638175" y="614363"/>
                  </a:lnTo>
                  <a:lnTo>
                    <a:pt x="783431" y="728663"/>
                  </a:lnTo>
                  <a:lnTo>
                    <a:pt x="985837" y="883444"/>
                  </a:lnTo>
                  <a:lnTo>
                    <a:pt x="1176337" y="988219"/>
                  </a:lnTo>
                  <a:lnTo>
                    <a:pt x="1326356" y="1088232"/>
                  </a:lnTo>
                  <a:lnTo>
                    <a:pt x="1535906" y="1207294"/>
                  </a:lnTo>
                  <a:lnTo>
                    <a:pt x="1685925" y="1285875"/>
                  </a:lnTo>
                  <a:lnTo>
                    <a:pt x="1874043" y="1364457"/>
                  </a:lnTo>
                  <a:lnTo>
                    <a:pt x="2002631" y="1412082"/>
                  </a:lnTo>
                  <a:lnTo>
                    <a:pt x="2066925" y="1428750"/>
                  </a:lnTo>
                  <a:lnTo>
                    <a:pt x="2093118" y="1423988"/>
                  </a:lnTo>
                  <a:lnTo>
                    <a:pt x="2119312" y="1412082"/>
                  </a:lnTo>
                  <a:lnTo>
                    <a:pt x="2159793" y="1371600"/>
                  </a:lnTo>
                  <a:lnTo>
                    <a:pt x="2205037" y="1312069"/>
                  </a:lnTo>
                  <a:lnTo>
                    <a:pt x="2219325" y="1293019"/>
                  </a:lnTo>
                  <a:lnTo>
                    <a:pt x="2245518" y="1283494"/>
                  </a:lnTo>
                  <a:lnTo>
                    <a:pt x="2266950" y="1288257"/>
                  </a:lnTo>
                  <a:lnTo>
                    <a:pt x="2281237" y="1295400"/>
                  </a:lnTo>
                  <a:lnTo>
                    <a:pt x="2290762" y="1307307"/>
                  </a:lnTo>
                  <a:lnTo>
                    <a:pt x="2290762" y="1352550"/>
                  </a:lnTo>
                  <a:lnTo>
                    <a:pt x="2283618" y="1445419"/>
                  </a:lnTo>
                  <a:lnTo>
                    <a:pt x="2271712" y="1516857"/>
                  </a:lnTo>
                  <a:lnTo>
                    <a:pt x="2257425" y="1578769"/>
                  </a:lnTo>
                  <a:lnTo>
                    <a:pt x="2240756" y="1619250"/>
                  </a:lnTo>
                  <a:lnTo>
                    <a:pt x="2202656" y="1671638"/>
                  </a:lnTo>
                  <a:lnTo>
                    <a:pt x="2143125" y="1735932"/>
                  </a:lnTo>
                  <a:lnTo>
                    <a:pt x="2088356" y="1790700"/>
                  </a:lnTo>
                  <a:lnTo>
                    <a:pt x="2047875" y="1816894"/>
                  </a:lnTo>
                  <a:lnTo>
                    <a:pt x="2019300" y="1821657"/>
                  </a:lnTo>
                  <a:lnTo>
                    <a:pt x="1981200" y="1816894"/>
                  </a:lnTo>
                  <a:lnTo>
                    <a:pt x="1952625" y="1804988"/>
                  </a:lnTo>
                  <a:lnTo>
                    <a:pt x="1926431" y="1778794"/>
                  </a:lnTo>
                  <a:lnTo>
                    <a:pt x="1909762" y="1750219"/>
                  </a:lnTo>
                  <a:lnTo>
                    <a:pt x="1888331" y="1695450"/>
                  </a:lnTo>
                  <a:lnTo>
                    <a:pt x="1676400" y="1585913"/>
                  </a:lnTo>
                  <a:lnTo>
                    <a:pt x="1316831" y="1381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52903A7A-2A43-4891-9025-FA45B47A15B7}"/>
                </a:ext>
              </a:extLst>
            </p:cNvPr>
            <p:cNvSpPr/>
            <p:nvPr/>
          </p:nvSpPr>
          <p:spPr>
            <a:xfrm>
              <a:off x="5803900" y="1617663"/>
              <a:ext cx="700088" cy="628650"/>
            </a:xfrm>
            <a:custGeom>
              <a:avLst/>
              <a:gdLst>
                <a:gd name="connsiteX0" fmla="*/ 359569 w 700088"/>
                <a:gd name="connsiteY0" fmla="*/ 452437 h 628650"/>
                <a:gd name="connsiteX1" fmla="*/ 219075 w 700088"/>
                <a:gd name="connsiteY1" fmla="*/ 309562 h 628650"/>
                <a:gd name="connsiteX2" fmla="*/ 123825 w 700088"/>
                <a:gd name="connsiteY2" fmla="*/ 207169 h 628650"/>
                <a:gd name="connsiteX3" fmla="*/ 33338 w 700088"/>
                <a:gd name="connsiteY3" fmla="*/ 104775 h 628650"/>
                <a:gd name="connsiteX4" fmla="*/ 11907 w 700088"/>
                <a:gd name="connsiteY4" fmla="*/ 78581 h 628650"/>
                <a:gd name="connsiteX5" fmla="*/ 4763 w 700088"/>
                <a:gd name="connsiteY5" fmla="*/ 61912 h 628650"/>
                <a:gd name="connsiteX6" fmla="*/ 0 w 700088"/>
                <a:gd name="connsiteY6" fmla="*/ 33337 h 628650"/>
                <a:gd name="connsiteX7" fmla="*/ 7144 w 700088"/>
                <a:gd name="connsiteY7" fmla="*/ 16669 h 628650"/>
                <a:gd name="connsiteX8" fmla="*/ 23813 w 700088"/>
                <a:gd name="connsiteY8" fmla="*/ 4762 h 628650"/>
                <a:gd name="connsiteX9" fmla="*/ 47625 w 700088"/>
                <a:gd name="connsiteY9" fmla="*/ 0 h 628650"/>
                <a:gd name="connsiteX10" fmla="*/ 104775 w 700088"/>
                <a:gd name="connsiteY10" fmla="*/ 7144 h 628650"/>
                <a:gd name="connsiteX11" fmla="*/ 259557 w 700088"/>
                <a:gd name="connsiteY11" fmla="*/ 45244 h 628650"/>
                <a:gd name="connsiteX12" fmla="*/ 483394 w 700088"/>
                <a:gd name="connsiteY12" fmla="*/ 111919 h 628650"/>
                <a:gd name="connsiteX13" fmla="*/ 538163 w 700088"/>
                <a:gd name="connsiteY13" fmla="*/ 164306 h 628650"/>
                <a:gd name="connsiteX14" fmla="*/ 590550 w 700088"/>
                <a:gd name="connsiteY14" fmla="*/ 223837 h 628650"/>
                <a:gd name="connsiteX15" fmla="*/ 623888 w 700088"/>
                <a:gd name="connsiteY15" fmla="*/ 271462 h 628650"/>
                <a:gd name="connsiteX16" fmla="*/ 657225 w 700088"/>
                <a:gd name="connsiteY16" fmla="*/ 321469 h 628650"/>
                <a:gd name="connsiteX17" fmla="*/ 683419 w 700088"/>
                <a:gd name="connsiteY17" fmla="*/ 376237 h 628650"/>
                <a:gd name="connsiteX18" fmla="*/ 695325 w 700088"/>
                <a:gd name="connsiteY18" fmla="*/ 421481 h 628650"/>
                <a:gd name="connsiteX19" fmla="*/ 700088 w 700088"/>
                <a:gd name="connsiteY19" fmla="*/ 461962 h 628650"/>
                <a:gd name="connsiteX20" fmla="*/ 697707 w 700088"/>
                <a:gd name="connsiteY20" fmla="*/ 511969 h 628650"/>
                <a:gd name="connsiteX21" fmla="*/ 690563 w 700088"/>
                <a:gd name="connsiteY21" fmla="*/ 564356 h 628650"/>
                <a:gd name="connsiteX22" fmla="*/ 671513 w 700088"/>
                <a:gd name="connsiteY22" fmla="*/ 611981 h 628650"/>
                <a:gd name="connsiteX23" fmla="*/ 650082 w 700088"/>
                <a:gd name="connsiteY23" fmla="*/ 628650 h 628650"/>
                <a:gd name="connsiteX24" fmla="*/ 626269 w 700088"/>
                <a:gd name="connsiteY24" fmla="*/ 628650 h 628650"/>
                <a:gd name="connsiteX25" fmla="*/ 552450 w 700088"/>
                <a:gd name="connsiteY25" fmla="*/ 597694 h 628650"/>
                <a:gd name="connsiteX26" fmla="*/ 478632 w 700088"/>
                <a:gd name="connsiteY26" fmla="*/ 550069 h 628650"/>
                <a:gd name="connsiteX27" fmla="*/ 359569 w 700088"/>
                <a:gd name="connsiteY27" fmla="*/ 45243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0088" h="628650">
                  <a:moveTo>
                    <a:pt x="359569" y="452437"/>
                  </a:moveTo>
                  <a:lnTo>
                    <a:pt x="219075" y="309562"/>
                  </a:lnTo>
                  <a:lnTo>
                    <a:pt x="123825" y="207169"/>
                  </a:lnTo>
                  <a:lnTo>
                    <a:pt x="33338" y="104775"/>
                  </a:lnTo>
                  <a:lnTo>
                    <a:pt x="11907" y="78581"/>
                  </a:lnTo>
                  <a:lnTo>
                    <a:pt x="4763" y="61912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23813" y="4762"/>
                  </a:lnTo>
                  <a:lnTo>
                    <a:pt x="47625" y="0"/>
                  </a:lnTo>
                  <a:lnTo>
                    <a:pt x="104775" y="7144"/>
                  </a:lnTo>
                  <a:lnTo>
                    <a:pt x="259557" y="45244"/>
                  </a:lnTo>
                  <a:lnTo>
                    <a:pt x="483394" y="111919"/>
                  </a:lnTo>
                  <a:lnTo>
                    <a:pt x="538163" y="164306"/>
                  </a:lnTo>
                  <a:lnTo>
                    <a:pt x="590550" y="223837"/>
                  </a:lnTo>
                  <a:lnTo>
                    <a:pt x="623888" y="271462"/>
                  </a:lnTo>
                  <a:lnTo>
                    <a:pt x="657225" y="321469"/>
                  </a:lnTo>
                  <a:lnTo>
                    <a:pt x="683419" y="376237"/>
                  </a:lnTo>
                  <a:lnTo>
                    <a:pt x="695325" y="421481"/>
                  </a:lnTo>
                  <a:lnTo>
                    <a:pt x="700088" y="461962"/>
                  </a:lnTo>
                  <a:lnTo>
                    <a:pt x="697707" y="511969"/>
                  </a:lnTo>
                  <a:lnTo>
                    <a:pt x="690563" y="564356"/>
                  </a:lnTo>
                  <a:lnTo>
                    <a:pt x="671513" y="611981"/>
                  </a:lnTo>
                  <a:lnTo>
                    <a:pt x="650082" y="628650"/>
                  </a:lnTo>
                  <a:lnTo>
                    <a:pt x="626269" y="628650"/>
                  </a:lnTo>
                  <a:lnTo>
                    <a:pt x="552450" y="597694"/>
                  </a:lnTo>
                  <a:lnTo>
                    <a:pt x="478632" y="550069"/>
                  </a:lnTo>
                  <a:lnTo>
                    <a:pt x="359569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DB86A80C-D146-43EC-9341-CDA068037622}"/>
              </a:ext>
            </a:extLst>
          </p:cNvPr>
          <p:cNvGrpSpPr/>
          <p:nvPr/>
        </p:nvGrpSpPr>
        <p:grpSpPr>
          <a:xfrm>
            <a:off x="2584450" y="1460500"/>
            <a:ext cx="4440238" cy="4560888"/>
            <a:chOff x="2584450" y="1460500"/>
            <a:chExt cx="4440238" cy="4560888"/>
          </a:xfrm>
        </p:grpSpPr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E91A176C-0E40-4F52-86D0-A4026B267DE0}"/>
                </a:ext>
              </a:extLst>
            </p:cNvPr>
            <p:cNvSpPr/>
            <p:nvPr/>
          </p:nvSpPr>
          <p:spPr>
            <a:xfrm rot="16200000">
              <a:off x="1567657" y="3683793"/>
              <a:ext cx="3054350" cy="1020763"/>
            </a:xfrm>
            <a:custGeom>
              <a:avLst/>
              <a:gdLst>
                <a:gd name="connsiteX0" fmla="*/ 2127434 w 3055048"/>
                <a:gd name="connsiteY0" fmla="*/ 975184 h 1020111"/>
                <a:gd name="connsiteX1" fmla="*/ 1879013 w 3055048"/>
                <a:gd name="connsiteY1" fmla="*/ 951399 h 1020111"/>
                <a:gd name="connsiteX2" fmla="*/ 1712518 w 3055048"/>
                <a:gd name="connsiteY2" fmla="*/ 909114 h 1020111"/>
                <a:gd name="connsiteX3" fmla="*/ 1432384 w 3055048"/>
                <a:gd name="connsiteY3" fmla="*/ 840402 h 1020111"/>
                <a:gd name="connsiteX4" fmla="*/ 1242105 w 3055048"/>
                <a:gd name="connsiteY4" fmla="*/ 784904 h 1020111"/>
                <a:gd name="connsiteX5" fmla="*/ 1051825 w 3055048"/>
                <a:gd name="connsiteY5" fmla="*/ 718835 h 1020111"/>
                <a:gd name="connsiteX6" fmla="*/ 893258 w 3055048"/>
                <a:gd name="connsiteY6" fmla="*/ 652765 h 1020111"/>
                <a:gd name="connsiteX7" fmla="*/ 729406 w 3055048"/>
                <a:gd name="connsiteY7" fmla="*/ 576125 h 1020111"/>
                <a:gd name="connsiteX8" fmla="*/ 607839 w 3055048"/>
                <a:gd name="connsiteY8" fmla="*/ 507413 h 1020111"/>
                <a:gd name="connsiteX9" fmla="*/ 470414 w 3055048"/>
                <a:gd name="connsiteY9" fmla="*/ 420201 h 1020111"/>
                <a:gd name="connsiteX10" fmla="*/ 314491 w 3055048"/>
                <a:gd name="connsiteY10" fmla="*/ 306562 h 1020111"/>
                <a:gd name="connsiteX11" fmla="*/ 132139 w 3055048"/>
                <a:gd name="connsiteY11" fmla="*/ 163852 h 1020111"/>
                <a:gd name="connsiteX12" fmla="*/ 15857 w 3055048"/>
                <a:gd name="connsiteY12" fmla="*/ 66069 h 1020111"/>
                <a:gd name="connsiteX13" fmla="*/ 0 w 3055048"/>
                <a:gd name="connsiteY13" fmla="*/ 42284 h 1020111"/>
                <a:gd name="connsiteX14" fmla="*/ 0 w 3055048"/>
                <a:gd name="connsiteY14" fmla="*/ 13214 h 1020111"/>
                <a:gd name="connsiteX15" fmla="*/ 5286 w 3055048"/>
                <a:gd name="connsiteY15" fmla="*/ 2643 h 1020111"/>
                <a:gd name="connsiteX16" fmla="*/ 21143 w 3055048"/>
                <a:gd name="connsiteY16" fmla="*/ 0 h 1020111"/>
                <a:gd name="connsiteX17" fmla="*/ 50213 w 3055048"/>
                <a:gd name="connsiteY17" fmla="*/ 7928 h 1020111"/>
                <a:gd name="connsiteX18" fmla="*/ 211422 w 3055048"/>
                <a:gd name="connsiteY18" fmla="*/ 100425 h 1020111"/>
                <a:gd name="connsiteX19" fmla="*/ 428130 w 3055048"/>
                <a:gd name="connsiteY19" fmla="*/ 219350 h 1020111"/>
                <a:gd name="connsiteX20" fmla="*/ 618410 w 3055048"/>
                <a:gd name="connsiteY20" fmla="*/ 319776 h 1020111"/>
                <a:gd name="connsiteX21" fmla="*/ 769048 w 3055048"/>
                <a:gd name="connsiteY21" fmla="*/ 391131 h 1020111"/>
                <a:gd name="connsiteX22" fmla="*/ 948757 w 3055048"/>
                <a:gd name="connsiteY22" fmla="*/ 470414 h 1020111"/>
                <a:gd name="connsiteX23" fmla="*/ 1096752 w 3055048"/>
                <a:gd name="connsiteY23" fmla="*/ 531198 h 1020111"/>
                <a:gd name="connsiteX24" fmla="*/ 1242105 w 3055048"/>
                <a:gd name="connsiteY24" fmla="*/ 581410 h 1020111"/>
                <a:gd name="connsiteX25" fmla="*/ 1427099 w 3055048"/>
                <a:gd name="connsiteY25" fmla="*/ 634266 h 1020111"/>
                <a:gd name="connsiteX26" fmla="*/ 1609450 w 3055048"/>
                <a:gd name="connsiteY26" fmla="*/ 671265 h 1020111"/>
                <a:gd name="connsiteX27" fmla="*/ 1765374 w 3055048"/>
                <a:gd name="connsiteY27" fmla="*/ 695050 h 1020111"/>
                <a:gd name="connsiteX28" fmla="*/ 1982081 w 3055048"/>
                <a:gd name="connsiteY28" fmla="*/ 724120 h 1020111"/>
                <a:gd name="connsiteX29" fmla="*/ 2190861 w 3055048"/>
                <a:gd name="connsiteY29" fmla="*/ 742620 h 1020111"/>
                <a:gd name="connsiteX30" fmla="*/ 2468352 w 3055048"/>
                <a:gd name="connsiteY30" fmla="*/ 755833 h 1020111"/>
                <a:gd name="connsiteX31" fmla="*/ 2613705 w 3055048"/>
                <a:gd name="connsiteY31" fmla="*/ 755833 h 1020111"/>
                <a:gd name="connsiteX32" fmla="*/ 2690345 w 3055048"/>
                <a:gd name="connsiteY32" fmla="*/ 747905 h 1020111"/>
                <a:gd name="connsiteX33" fmla="*/ 2748486 w 3055048"/>
                <a:gd name="connsiteY33" fmla="*/ 734691 h 1020111"/>
                <a:gd name="connsiteX34" fmla="*/ 2798699 w 3055048"/>
                <a:gd name="connsiteY34" fmla="*/ 718835 h 1020111"/>
                <a:gd name="connsiteX35" fmla="*/ 2856840 w 3055048"/>
                <a:gd name="connsiteY35" fmla="*/ 687121 h 1020111"/>
                <a:gd name="connsiteX36" fmla="*/ 2909695 w 3055048"/>
                <a:gd name="connsiteY36" fmla="*/ 642194 h 1020111"/>
                <a:gd name="connsiteX37" fmla="*/ 2954622 w 3055048"/>
                <a:gd name="connsiteY37" fmla="*/ 586696 h 1020111"/>
                <a:gd name="connsiteX38" fmla="*/ 2983693 w 3055048"/>
                <a:gd name="connsiteY38" fmla="*/ 552340 h 1020111"/>
                <a:gd name="connsiteX39" fmla="*/ 3012764 w 3055048"/>
                <a:gd name="connsiteY39" fmla="*/ 531198 h 1020111"/>
                <a:gd name="connsiteX40" fmla="*/ 3031263 w 3055048"/>
                <a:gd name="connsiteY40" fmla="*/ 528555 h 1020111"/>
                <a:gd name="connsiteX41" fmla="*/ 3049762 w 3055048"/>
                <a:gd name="connsiteY41" fmla="*/ 533840 h 1020111"/>
                <a:gd name="connsiteX42" fmla="*/ 3055048 w 3055048"/>
                <a:gd name="connsiteY42" fmla="*/ 549697 h 1020111"/>
                <a:gd name="connsiteX43" fmla="*/ 3052405 w 3055048"/>
                <a:gd name="connsiteY43" fmla="*/ 594624 h 1020111"/>
                <a:gd name="connsiteX44" fmla="*/ 3041834 w 3055048"/>
                <a:gd name="connsiteY44" fmla="*/ 684479 h 1020111"/>
                <a:gd name="connsiteX45" fmla="*/ 3015406 w 3055048"/>
                <a:gd name="connsiteY45" fmla="*/ 792832 h 1020111"/>
                <a:gd name="connsiteX46" fmla="*/ 2986336 w 3055048"/>
                <a:gd name="connsiteY46" fmla="*/ 893258 h 1020111"/>
                <a:gd name="connsiteX47" fmla="*/ 2938766 w 3055048"/>
                <a:gd name="connsiteY47" fmla="*/ 1004254 h 1020111"/>
                <a:gd name="connsiteX48" fmla="*/ 2790770 w 3055048"/>
                <a:gd name="connsiteY48" fmla="*/ 1020111 h 1020111"/>
                <a:gd name="connsiteX49" fmla="*/ 2521207 w 3055048"/>
                <a:gd name="connsiteY49" fmla="*/ 1004254 h 1020111"/>
                <a:gd name="connsiteX50" fmla="*/ 2127434 w 3055048"/>
                <a:gd name="connsiteY50" fmla="*/ 975184 h 10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55048" h="1020111">
                  <a:moveTo>
                    <a:pt x="2127434" y="975184"/>
                  </a:moveTo>
                  <a:lnTo>
                    <a:pt x="1879013" y="951399"/>
                  </a:lnTo>
                  <a:lnTo>
                    <a:pt x="1712518" y="909114"/>
                  </a:lnTo>
                  <a:lnTo>
                    <a:pt x="1432384" y="840402"/>
                  </a:lnTo>
                  <a:lnTo>
                    <a:pt x="1242105" y="784904"/>
                  </a:lnTo>
                  <a:lnTo>
                    <a:pt x="1051825" y="718835"/>
                  </a:lnTo>
                  <a:lnTo>
                    <a:pt x="893258" y="652765"/>
                  </a:lnTo>
                  <a:lnTo>
                    <a:pt x="729406" y="576125"/>
                  </a:lnTo>
                  <a:lnTo>
                    <a:pt x="607839" y="507413"/>
                  </a:lnTo>
                  <a:lnTo>
                    <a:pt x="470414" y="420201"/>
                  </a:lnTo>
                  <a:lnTo>
                    <a:pt x="314491" y="306562"/>
                  </a:lnTo>
                  <a:lnTo>
                    <a:pt x="132139" y="163852"/>
                  </a:lnTo>
                  <a:lnTo>
                    <a:pt x="15857" y="66069"/>
                  </a:lnTo>
                  <a:lnTo>
                    <a:pt x="0" y="42284"/>
                  </a:lnTo>
                  <a:lnTo>
                    <a:pt x="0" y="13214"/>
                  </a:lnTo>
                  <a:lnTo>
                    <a:pt x="5286" y="2643"/>
                  </a:lnTo>
                  <a:lnTo>
                    <a:pt x="21143" y="0"/>
                  </a:lnTo>
                  <a:lnTo>
                    <a:pt x="50213" y="7928"/>
                  </a:lnTo>
                  <a:lnTo>
                    <a:pt x="211422" y="100425"/>
                  </a:lnTo>
                  <a:lnTo>
                    <a:pt x="428130" y="219350"/>
                  </a:lnTo>
                  <a:lnTo>
                    <a:pt x="618410" y="319776"/>
                  </a:lnTo>
                  <a:lnTo>
                    <a:pt x="769048" y="391131"/>
                  </a:lnTo>
                  <a:lnTo>
                    <a:pt x="948757" y="470414"/>
                  </a:lnTo>
                  <a:lnTo>
                    <a:pt x="1096752" y="531198"/>
                  </a:lnTo>
                  <a:lnTo>
                    <a:pt x="1242105" y="581410"/>
                  </a:lnTo>
                  <a:lnTo>
                    <a:pt x="1427099" y="634266"/>
                  </a:lnTo>
                  <a:lnTo>
                    <a:pt x="1609450" y="671265"/>
                  </a:lnTo>
                  <a:lnTo>
                    <a:pt x="1765374" y="695050"/>
                  </a:lnTo>
                  <a:lnTo>
                    <a:pt x="1982081" y="724120"/>
                  </a:lnTo>
                  <a:lnTo>
                    <a:pt x="2190861" y="742620"/>
                  </a:lnTo>
                  <a:lnTo>
                    <a:pt x="2468352" y="755833"/>
                  </a:lnTo>
                  <a:lnTo>
                    <a:pt x="2613705" y="755833"/>
                  </a:lnTo>
                  <a:lnTo>
                    <a:pt x="2690345" y="747905"/>
                  </a:lnTo>
                  <a:lnTo>
                    <a:pt x="2748486" y="734691"/>
                  </a:lnTo>
                  <a:lnTo>
                    <a:pt x="2798699" y="718835"/>
                  </a:lnTo>
                  <a:lnTo>
                    <a:pt x="2856840" y="687121"/>
                  </a:lnTo>
                  <a:lnTo>
                    <a:pt x="2909695" y="642194"/>
                  </a:lnTo>
                  <a:lnTo>
                    <a:pt x="2954622" y="586696"/>
                  </a:lnTo>
                  <a:lnTo>
                    <a:pt x="2983693" y="552340"/>
                  </a:lnTo>
                  <a:lnTo>
                    <a:pt x="3012764" y="531198"/>
                  </a:lnTo>
                  <a:lnTo>
                    <a:pt x="3031263" y="528555"/>
                  </a:lnTo>
                  <a:lnTo>
                    <a:pt x="3049762" y="533840"/>
                  </a:lnTo>
                  <a:lnTo>
                    <a:pt x="3055048" y="549697"/>
                  </a:lnTo>
                  <a:lnTo>
                    <a:pt x="3052405" y="594624"/>
                  </a:lnTo>
                  <a:lnTo>
                    <a:pt x="3041834" y="684479"/>
                  </a:lnTo>
                  <a:lnTo>
                    <a:pt x="3015406" y="792832"/>
                  </a:lnTo>
                  <a:lnTo>
                    <a:pt x="2986336" y="893258"/>
                  </a:lnTo>
                  <a:lnTo>
                    <a:pt x="2938766" y="1004254"/>
                  </a:lnTo>
                  <a:lnTo>
                    <a:pt x="2790770" y="1020111"/>
                  </a:lnTo>
                  <a:lnTo>
                    <a:pt x="2521207" y="1004254"/>
                  </a:lnTo>
                  <a:lnTo>
                    <a:pt x="2127434" y="975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0DCA7E82-476C-4C1A-B81E-099CCB2C846B}"/>
                </a:ext>
              </a:extLst>
            </p:cNvPr>
            <p:cNvSpPr/>
            <p:nvPr/>
          </p:nvSpPr>
          <p:spPr>
            <a:xfrm>
              <a:off x="3454400" y="2273300"/>
              <a:ext cx="3279775" cy="679450"/>
            </a:xfrm>
            <a:custGeom>
              <a:avLst/>
              <a:gdLst>
                <a:gd name="connsiteX0" fmla="*/ 1273175 w 3279775"/>
                <a:gd name="connsiteY0" fmla="*/ 504825 h 679450"/>
                <a:gd name="connsiteX1" fmla="*/ 765175 w 3279775"/>
                <a:gd name="connsiteY1" fmla="*/ 577850 h 679450"/>
                <a:gd name="connsiteX2" fmla="*/ 314325 w 3279775"/>
                <a:gd name="connsiteY2" fmla="*/ 641350 h 679450"/>
                <a:gd name="connsiteX3" fmla="*/ 53975 w 3279775"/>
                <a:gd name="connsiteY3" fmla="*/ 679450 h 679450"/>
                <a:gd name="connsiteX4" fmla="*/ 0 w 3279775"/>
                <a:gd name="connsiteY4" fmla="*/ 523875 h 679450"/>
                <a:gd name="connsiteX5" fmla="*/ 508000 w 3279775"/>
                <a:gd name="connsiteY5" fmla="*/ 444500 h 679450"/>
                <a:gd name="connsiteX6" fmla="*/ 1003300 w 3279775"/>
                <a:gd name="connsiteY6" fmla="*/ 368300 h 679450"/>
                <a:gd name="connsiteX7" fmla="*/ 1517650 w 3279775"/>
                <a:gd name="connsiteY7" fmla="*/ 282575 h 679450"/>
                <a:gd name="connsiteX8" fmla="*/ 1720850 w 3279775"/>
                <a:gd name="connsiteY8" fmla="*/ 241300 h 679450"/>
                <a:gd name="connsiteX9" fmla="*/ 2082800 w 3279775"/>
                <a:gd name="connsiteY9" fmla="*/ 187325 h 679450"/>
                <a:gd name="connsiteX10" fmla="*/ 2470150 w 3279775"/>
                <a:gd name="connsiteY10" fmla="*/ 130175 h 679450"/>
                <a:gd name="connsiteX11" fmla="*/ 2540000 w 3279775"/>
                <a:gd name="connsiteY11" fmla="*/ 101600 h 679450"/>
                <a:gd name="connsiteX12" fmla="*/ 2606675 w 3279775"/>
                <a:gd name="connsiteY12" fmla="*/ 73025 h 679450"/>
                <a:gd name="connsiteX13" fmla="*/ 2657475 w 3279775"/>
                <a:gd name="connsiteY13" fmla="*/ 47625 h 679450"/>
                <a:gd name="connsiteX14" fmla="*/ 2689225 w 3279775"/>
                <a:gd name="connsiteY14" fmla="*/ 22225 h 679450"/>
                <a:gd name="connsiteX15" fmla="*/ 2717800 w 3279775"/>
                <a:gd name="connsiteY15" fmla="*/ 3175 h 679450"/>
                <a:gd name="connsiteX16" fmla="*/ 2759075 w 3279775"/>
                <a:gd name="connsiteY16" fmla="*/ 0 h 679450"/>
                <a:gd name="connsiteX17" fmla="*/ 2816225 w 3279775"/>
                <a:gd name="connsiteY17" fmla="*/ 3175 h 679450"/>
                <a:gd name="connsiteX18" fmla="*/ 2921000 w 3279775"/>
                <a:gd name="connsiteY18" fmla="*/ 28575 h 679450"/>
                <a:gd name="connsiteX19" fmla="*/ 3073400 w 3279775"/>
                <a:gd name="connsiteY19" fmla="*/ 76200 h 679450"/>
                <a:gd name="connsiteX20" fmla="*/ 3260725 w 3279775"/>
                <a:gd name="connsiteY20" fmla="*/ 152400 h 679450"/>
                <a:gd name="connsiteX21" fmla="*/ 3270250 w 3279775"/>
                <a:gd name="connsiteY21" fmla="*/ 168275 h 679450"/>
                <a:gd name="connsiteX22" fmla="*/ 3279775 w 3279775"/>
                <a:gd name="connsiteY22" fmla="*/ 203200 h 679450"/>
                <a:gd name="connsiteX23" fmla="*/ 3273425 w 3279775"/>
                <a:gd name="connsiteY23" fmla="*/ 247650 h 679450"/>
                <a:gd name="connsiteX24" fmla="*/ 3248025 w 3279775"/>
                <a:gd name="connsiteY24" fmla="*/ 285750 h 679450"/>
                <a:gd name="connsiteX25" fmla="*/ 3178175 w 3279775"/>
                <a:gd name="connsiteY25" fmla="*/ 307975 h 679450"/>
                <a:gd name="connsiteX26" fmla="*/ 3070225 w 3279775"/>
                <a:gd name="connsiteY26" fmla="*/ 327025 h 679450"/>
                <a:gd name="connsiteX27" fmla="*/ 2873375 w 3279775"/>
                <a:gd name="connsiteY27" fmla="*/ 330200 h 679450"/>
                <a:gd name="connsiteX28" fmla="*/ 2568575 w 3279775"/>
                <a:gd name="connsiteY28" fmla="*/ 349250 h 679450"/>
                <a:gd name="connsiteX29" fmla="*/ 2289175 w 3279775"/>
                <a:gd name="connsiteY29" fmla="*/ 381000 h 679450"/>
                <a:gd name="connsiteX30" fmla="*/ 1743075 w 3279775"/>
                <a:gd name="connsiteY30" fmla="*/ 444500 h 679450"/>
                <a:gd name="connsiteX31" fmla="*/ 1273175 w 3279775"/>
                <a:gd name="connsiteY31" fmla="*/ 5048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9775" h="679450">
                  <a:moveTo>
                    <a:pt x="1273175" y="504825"/>
                  </a:moveTo>
                  <a:lnTo>
                    <a:pt x="765175" y="577850"/>
                  </a:lnTo>
                  <a:lnTo>
                    <a:pt x="314325" y="641350"/>
                  </a:lnTo>
                  <a:lnTo>
                    <a:pt x="53975" y="679450"/>
                  </a:lnTo>
                  <a:lnTo>
                    <a:pt x="0" y="523875"/>
                  </a:lnTo>
                  <a:lnTo>
                    <a:pt x="508000" y="444500"/>
                  </a:lnTo>
                  <a:lnTo>
                    <a:pt x="1003300" y="368300"/>
                  </a:lnTo>
                  <a:lnTo>
                    <a:pt x="1517650" y="282575"/>
                  </a:lnTo>
                  <a:lnTo>
                    <a:pt x="1720850" y="241300"/>
                  </a:lnTo>
                  <a:lnTo>
                    <a:pt x="2082800" y="187325"/>
                  </a:lnTo>
                  <a:lnTo>
                    <a:pt x="2470150" y="130175"/>
                  </a:lnTo>
                  <a:lnTo>
                    <a:pt x="2540000" y="101600"/>
                  </a:lnTo>
                  <a:lnTo>
                    <a:pt x="2606675" y="73025"/>
                  </a:lnTo>
                  <a:lnTo>
                    <a:pt x="2657475" y="47625"/>
                  </a:lnTo>
                  <a:lnTo>
                    <a:pt x="2689225" y="22225"/>
                  </a:lnTo>
                  <a:lnTo>
                    <a:pt x="2717800" y="3175"/>
                  </a:lnTo>
                  <a:lnTo>
                    <a:pt x="2759075" y="0"/>
                  </a:lnTo>
                  <a:lnTo>
                    <a:pt x="2816225" y="3175"/>
                  </a:lnTo>
                  <a:lnTo>
                    <a:pt x="2921000" y="28575"/>
                  </a:lnTo>
                  <a:lnTo>
                    <a:pt x="3073400" y="76200"/>
                  </a:lnTo>
                  <a:lnTo>
                    <a:pt x="3260725" y="152400"/>
                  </a:lnTo>
                  <a:lnTo>
                    <a:pt x="3270250" y="168275"/>
                  </a:lnTo>
                  <a:lnTo>
                    <a:pt x="3279775" y="203200"/>
                  </a:lnTo>
                  <a:lnTo>
                    <a:pt x="3273425" y="247650"/>
                  </a:lnTo>
                  <a:lnTo>
                    <a:pt x="3248025" y="285750"/>
                  </a:lnTo>
                  <a:lnTo>
                    <a:pt x="3178175" y="307975"/>
                  </a:lnTo>
                  <a:lnTo>
                    <a:pt x="3070225" y="327025"/>
                  </a:lnTo>
                  <a:lnTo>
                    <a:pt x="2873375" y="330200"/>
                  </a:lnTo>
                  <a:lnTo>
                    <a:pt x="2568575" y="349250"/>
                  </a:lnTo>
                  <a:lnTo>
                    <a:pt x="2289175" y="381000"/>
                  </a:lnTo>
                  <a:lnTo>
                    <a:pt x="1743075" y="444500"/>
                  </a:lnTo>
                  <a:lnTo>
                    <a:pt x="1273175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A7F633ED-4CAD-4DB8-BD5F-394D19248A66}"/>
                </a:ext>
              </a:extLst>
            </p:cNvPr>
            <p:cNvSpPr/>
            <p:nvPr/>
          </p:nvSpPr>
          <p:spPr>
            <a:xfrm>
              <a:off x="3427413" y="3600450"/>
              <a:ext cx="1395412" cy="419100"/>
            </a:xfrm>
            <a:custGeom>
              <a:avLst/>
              <a:gdLst>
                <a:gd name="connsiteX0" fmla="*/ 411956 w 1395412"/>
                <a:gd name="connsiteY0" fmla="*/ 366713 h 419100"/>
                <a:gd name="connsiteX1" fmla="*/ 0 w 1395412"/>
                <a:gd name="connsiteY1" fmla="*/ 419100 h 419100"/>
                <a:gd name="connsiteX2" fmla="*/ 9525 w 1395412"/>
                <a:gd name="connsiteY2" fmla="*/ 230981 h 419100"/>
                <a:gd name="connsiteX3" fmla="*/ 152400 w 1395412"/>
                <a:gd name="connsiteY3" fmla="*/ 226219 h 419100"/>
                <a:gd name="connsiteX4" fmla="*/ 340519 w 1395412"/>
                <a:gd name="connsiteY4" fmla="*/ 204788 h 419100"/>
                <a:gd name="connsiteX5" fmla="*/ 504825 w 1395412"/>
                <a:gd name="connsiteY5" fmla="*/ 176213 h 419100"/>
                <a:gd name="connsiteX6" fmla="*/ 661987 w 1395412"/>
                <a:gd name="connsiteY6" fmla="*/ 142875 h 419100"/>
                <a:gd name="connsiteX7" fmla="*/ 807244 w 1395412"/>
                <a:gd name="connsiteY7" fmla="*/ 104775 h 419100"/>
                <a:gd name="connsiteX8" fmla="*/ 902494 w 1395412"/>
                <a:gd name="connsiteY8" fmla="*/ 71438 h 419100"/>
                <a:gd name="connsiteX9" fmla="*/ 969169 w 1395412"/>
                <a:gd name="connsiteY9" fmla="*/ 40481 h 419100"/>
                <a:gd name="connsiteX10" fmla="*/ 1026319 w 1395412"/>
                <a:gd name="connsiteY10" fmla="*/ 9525 h 419100"/>
                <a:gd name="connsiteX11" fmla="*/ 1054894 w 1395412"/>
                <a:gd name="connsiteY11" fmla="*/ 0 h 419100"/>
                <a:gd name="connsiteX12" fmla="*/ 1102519 w 1395412"/>
                <a:gd name="connsiteY12" fmla="*/ 0 h 419100"/>
                <a:gd name="connsiteX13" fmla="*/ 1143000 w 1395412"/>
                <a:gd name="connsiteY13" fmla="*/ 7144 h 419100"/>
                <a:gd name="connsiteX14" fmla="*/ 1185862 w 1395412"/>
                <a:gd name="connsiteY14" fmla="*/ 21431 h 419100"/>
                <a:gd name="connsiteX15" fmla="*/ 1228725 w 1395412"/>
                <a:gd name="connsiteY15" fmla="*/ 47625 h 419100"/>
                <a:gd name="connsiteX16" fmla="*/ 1283494 w 1395412"/>
                <a:gd name="connsiteY16" fmla="*/ 88106 h 419100"/>
                <a:gd name="connsiteX17" fmla="*/ 1340644 w 1395412"/>
                <a:gd name="connsiteY17" fmla="*/ 150019 h 419100"/>
                <a:gd name="connsiteX18" fmla="*/ 1381125 w 1395412"/>
                <a:gd name="connsiteY18" fmla="*/ 200025 h 419100"/>
                <a:gd name="connsiteX19" fmla="*/ 1393031 w 1395412"/>
                <a:gd name="connsiteY19" fmla="*/ 226219 h 419100"/>
                <a:gd name="connsiteX20" fmla="*/ 1395412 w 1395412"/>
                <a:gd name="connsiteY20" fmla="*/ 247650 h 419100"/>
                <a:gd name="connsiteX21" fmla="*/ 1385887 w 1395412"/>
                <a:gd name="connsiteY21" fmla="*/ 285750 h 419100"/>
                <a:gd name="connsiteX22" fmla="*/ 1362075 w 1395412"/>
                <a:gd name="connsiteY22" fmla="*/ 319088 h 419100"/>
                <a:gd name="connsiteX23" fmla="*/ 1266825 w 1395412"/>
                <a:gd name="connsiteY23" fmla="*/ 411956 h 419100"/>
                <a:gd name="connsiteX24" fmla="*/ 1012031 w 1395412"/>
                <a:gd name="connsiteY24" fmla="*/ 314325 h 419100"/>
                <a:gd name="connsiteX25" fmla="*/ 985837 w 1395412"/>
                <a:gd name="connsiteY25" fmla="*/ 300038 h 419100"/>
                <a:gd name="connsiteX26" fmla="*/ 954881 w 1395412"/>
                <a:gd name="connsiteY26" fmla="*/ 290513 h 419100"/>
                <a:gd name="connsiteX27" fmla="*/ 890587 w 1395412"/>
                <a:gd name="connsiteY27" fmla="*/ 300038 h 419100"/>
                <a:gd name="connsiteX28" fmla="*/ 411956 w 1395412"/>
                <a:gd name="connsiteY28" fmla="*/ 3667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5412" h="419100">
                  <a:moveTo>
                    <a:pt x="411956" y="366713"/>
                  </a:moveTo>
                  <a:lnTo>
                    <a:pt x="0" y="419100"/>
                  </a:lnTo>
                  <a:lnTo>
                    <a:pt x="9525" y="230981"/>
                  </a:lnTo>
                  <a:lnTo>
                    <a:pt x="152400" y="226219"/>
                  </a:lnTo>
                  <a:lnTo>
                    <a:pt x="340519" y="204788"/>
                  </a:lnTo>
                  <a:lnTo>
                    <a:pt x="504825" y="176213"/>
                  </a:lnTo>
                  <a:lnTo>
                    <a:pt x="661987" y="142875"/>
                  </a:lnTo>
                  <a:lnTo>
                    <a:pt x="807244" y="104775"/>
                  </a:lnTo>
                  <a:lnTo>
                    <a:pt x="902494" y="71438"/>
                  </a:lnTo>
                  <a:lnTo>
                    <a:pt x="969169" y="40481"/>
                  </a:lnTo>
                  <a:lnTo>
                    <a:pt x="1026319" y="9525"/>
                  </a:lnTo>
                  <a:lnTo>
                    <a:pt x="1054894" y="0"/>
                  </a:lnTo>
                  <a:lnTo>
                    <a:pt x="1102519" y="0"/>
                  </a:lnTo>
                  <a:lnTo>
                    <a:pt x="1143000" y="7144"/>
                  </a:lnTo>
                  <a:lnTo>
                    <a:pt x="1185862" y="21431"/>
                  </a:lnTo>
                  <a:lnTo>
                    <a:pt x="1228725" y="47625"/>
                  </a:lnTo>
                  <a:lnTo>
                    <a:pt x="1283494" y="88106"/>
                  </a:lnTo>
                  <a:lnTo>
                    <a:pt x="1340644" y="150019"/>
                  </a:lnTo>
                  <a:lnTo>
                    <a:pt x="1381125" y="200025"/>
                  </a:lnTo>
                  <a:lnTo>
                    <a:pt x="1393031" y="226219"/>
                  </a:lnTo>
                  <a:lnTo>
                    <a:pt x="1395412" y="247650"/>
                  </a:lnTo>
                  <a:lnTo>
                    <a:pt x="1385887" y="285750"/>
                  </a:lnTo>
                  <a:lnTo>
                    <a:pt x="1362075" y="319088"/>
                  </a:lnTo>
                  <a:lnTo>
                    <a:pt x="1266825" y="411956"/>
                  </a:lnTo>
                  <a:lnTo>
                    <a:pt x="1012031" y="314325"/>
                  </a:lnTo>
                  <a:lnTo>
                    <a:pt x="985837" y="300038"/>
                  </a:lnTo>
                  <a:lnTo>
                    <a:pt x="954881" y="290513"/>
                  </a:lnTo>
                  <a:lnTo>
                    <a:pt x="890587" y="300038"/>
                  </a:lnTo>
                  <a:lnTo>
                    <a:pt x="411956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923BAE04-6DBA-47B8-A9A2-DA07BDADFB67}"/>
                </a:ext>
              </a:extLst>
            </p:cNvPr>
            <p:cNvSpPr/>
            <p:nvPr/>
          </p:nvSpPr>
          <p:spPr>
            <a:xfrm rot="16200000">
              <a:off x="3386931" y="4283869"/>
              <a:ext cx="1800225" cy="909638"/>
            </a:xfrm>
            <a:custGeom>
              <a:avLst/>
              <a:gdLst>
                <a:gd name="connsiteX0" fmla="*/ 564356 w 1800225"/>
                <a:gd name="connsiteY0" fmla="*/ 492918 h 909637"/>
                <a:gd name="connsiteX1" fmla="*/ 388143 w 1800225"/>
                <a:gd name="connsiteY1" fmla="*/ 409575 h 909637"/>
                <a:gd name="connsiteX2" fmla="*/ 240506 w 1800225"/>
                <a:gd name="connsiteY2" fmla="*/ 323850 h 909637"/>
                <a:gd name="connsiteX3" fmla="*/ 150018 w 1800225"/>
                <a:gd name="connsiteY3" fmla="*/ 261937 h 909637"/>
                <a:gd name="connsiteX4" fmla="*/ 73818 w 1800225"/>
                <a:gd name="connsiteY4" fmla="*/ 195262 h 909637"/>
                <a:gd name="connsiteX5" fmla="*/ 40481 w 1800225"/>
                <a:gd name="connsiteY5" fmla="*/ 159543 h 909637"/>
                <a:gd name="connsiteX6" fmla="*/ 19050 w 1800225"/>
                <a:gd name="connsiteY6" fmla="*/ 130968 h 909637"/>
                <a:gd name="connsiteX7" fmla="*/ 0 w 1800225"/>
                <a:gd name="connsiteY7" fmla="*/ 90487 h 909637"/>
                <a:gd name="connsiteX8" fmla="*/ 2381 w 1800225"/>
                <a:gd name="connsiteY8" fmla="*/ 61912 h 909637"/>
                <a:gd name="connsiteX9" fmla="*/ 14287 w 1800225"/>
                <a:gd name="connsiteY9" fmla="*/ 42862 h 909637"/>
                <a:gd name="connsiteX10" fmla="*/ 47625 w 1800225"/>
                <a:gd name="connsiteY10" fmla="*/ 30956 h 909637"/>
                <a:gd name="connsiteX11" fmla="*/ 242887 w 1800225"/>
                <a:gd name="connsiteY11" fmla="*/ 0 h 909637"/>
                <a:gd name="connsiteX12" fmla="*/ 531018 w 1800225"/>
                <a:gd name="connsiteY12" fmla="*/ 207168 h 909637"/>
                <a:gd name="connsiteX13" fmla="*/ 709612 w 1800225"/>
                <a:gd name="connsiteY13" fmla="*/ 285750 h 909637"/>
                <a:gd name="connsiteX14" fmla="*/ 1014412 w 1800225"/>
                <a:gd name="connsiteY14" fmla="*/ 409575 h 909637"/>
                <a:gd name="connsiteX15" fmla="*/ 1302543 w 1800225"/>
                <a:gd name="connsiteY15" fmla="*/ 509587 h 909637"/>
                <a:gd name="connsiteX16" fmla="*/ 1614487 w 1800225"/>
                <a:gd name="connsiteY16" fmla="*/ 604837 h 909637"/>
                <a:gd name="connsiteX17" fmla="*/ 1681162 w 1800225"/>
                <a:gd name="connsiteY17" fmla="*/ 619125 h 909637"/>
                <a:gd name="connsiteX18" fmla="*/ 1702593 w 1800225"/>
                <a:gd name="connsiteY18" fmla="*/ 614362 h 909637"/>
                <a:gd name="connsiteX19" fmla="*/ 1800225 w 1800225"/>
                <a:gd name="connsiteY19" fmla="*/ 571500 h 909637"/>
                <a:gd name="connsiteX20" fmla="*/ 1690687 w 1800225"/>
                <a:gd name="connsiteY20" fmla="*/ 909637 h 909637"/>
                <a:gd name="connsiteX21" fmla="*/ 1478756 w 1800225"/>
                <a:gd name="connsiteY21" fmla="*/ 821531 h 909637"/>
                <a:gd name="connsiteX22" fmla="*/ 1135856 w 1800225"/>
                <a:gd name="connsiteY22" fmla="*/ 695325 h 909637"/>
                <a:gd name="connsiteX23" fmla="*/ 735806 w 1800225"/>
                <a:gd name="connsiteY23" fmla="*/ 554831 h 909637"/>
                <a:gd name="connsiteX24" fmla="*/ 564356 w 1800225"/>
                <a:gd name="connsiteY24" fmla="*/ 492918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0225" h="909637">
                  <a:moveTo>
                    <a:pt x="564356" y="492918"/>
                  </a:moveTo>
                  <a:lnTo>
                    <a:pt x="388143" y="409575"/>
                  </a:lnTo>
                  <a:lnTo>
                    <a:pt x="240506" y="323850"/>
                  </a:lnTo>
                  <a:lnTo>
                    <a:pt x="150018" y="261937"/>
                  </a:lnTo>
                  <a:lnTo>
                    <a:pt x="73818" y="195262"/>
                  </a:lnTo>
                  <a:lnTo>
                    <a:pt x="40481" y="159543"/>
                  </a:lnTo>
                  <a:lnTo>
                    <a:pt x="19050" y="130968"/>
                  </a:lnTo>
                  <a:lnTo>
                    <a:pt x="0" y="90487"/>
                  </a:lnTo>
                  <a:lnTo>
                    <a:pt x="2381" y="61912"/>
                  </a:lnTo>
                  <a:lnTo>
                    <a:pt x="14287" y="42862"/>
                  </a:lnTo>
                  <a:lnTo>
                    <a:pt x="47625" y="30956"/>
                  </a:lnTo>
                  <a:lnTo>
                    <a:pt x="242887" y="0"/>
                  </a:lnTo>
                  <a:lnTo>
                    <a:pt x="531018" y="207168"/>
                  </a:lnTo>
                  <a:lnTo>
                    <a:pt x="709612" y="285750"/>
                  </a:lnTo>
                  <a:lnTo>
                    <a:pt x="1014412" y="409575"/>
                  </a:lnTo>
                  <a:lnTo>
                    <a:pt x="1302543" y="509587"/>
                  </a:lnTo>
                  <a:lnTo>
                    <a:pt x="1614487" y="604837"/>
                  </a:lnTo>
                  <a:lnTo>
                    <a:pt x="1681162" y="619125"/>
                  </a:lnTo>
                  <a:lnTo>
                    <a:pt x="1702593" y="614362"/>
                  </a:lnTo>
                  <a:lnTo>
                    <a:pt x="1800225" y="571500"/>
                  </a:lnTo>
                  <a:lnTo>
                    <a:pt x="1690687" y="909637"/>
                  </a:lnTo>
                  <a:lnTo>
                    <a:pt x="1478756" y="821531"/>
                  </a:lnTo>
                  <a:lnTo>
                    <a:pt x="1135856" y="695325"/>
                  </a:lnTo>
                  <a:lnTo>
                    <a:pt x="735806" y="554831"/>
                  </a:lnTo>
                  <a:lnTo>
                    <a:pt x="564356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BCFB7392-B32F-4344-861A-55A7ACEF8D4F}"/>
                </a:ext>
              </a:extLst>
            </p:cNvPr>
            <p:cNvSpPr/>
            <p:nvPr/>
          </p:nvSpPr>
          <p:spPr>
            <a:xfrm>
              <a:off x="3532188" y="5010150"/>
              <a:ext cx="563562" cy="447675"/>
            </a:xfrm>
            <a:custGeom>
              <a:avLst/>
              <a:gdLst>
                <a:gd name="connsiteX0" fmla="*/ 161925 w 564356"/>
                <a:gd name="connsiteY0" fmla="*/ 40481 h 447675"/>
                <a:gd name="connsiteX1" fmla="*/ 302419 w 564356"/>
                <a:gd name="connsiteY1" fmla="*/ 100013 h 447675"/>
                <a:gd name="connsiteX2" fmla="*/ 352425 w 564356"/>
                <a:gd name="connsiteY2" fmla="*/ 119063 h 447675"/>
                <a:gd name="connsiteX3" fmla="*/ 392906 w 564356"/>
                <a:gd name="connsiteY3" fmla="*/ 128588 h 447675"/>
                <a:gd name="connsiteX4" fmla="*/ 421481 w 564356"/>
                <a:gd name="connsiteY4" fmla="*/ 130969 h 447675"/>
                <a:gd name="connsiteX5" fmla="*/ 452437 w 564356"/>
                <a:gd name="connsiteY5" fmla="*/ 128588 h 447675"/>
                <a:gd name="connsiteX6" fmla="*/ 564356 w 564356"/>
                <a:gd name="connsiteY6" fmla="*/ 71438 h 447675"/>
                <a:gd name="connsiteX7" fmla="*/ 323850 w 564356"/>
                <a:gd name="connsiteY7" fmla="*/ 447675 h 447675"/>
                <a:gd name="connsiteX8" fmla="*/ 285750 w 564356"/>
                <a:gd name="connsiteY8" fmla="*/ 357188 h 447675"/>
                <a:gd name="connsiteX9" fmla="*/ 242887 w 564356"/>
                <a:gd name="connsiteY9" fmla="*/ 276225 h 447675"/>
                <a:gd name="connsiteX10" fmla="*/ 200025 w 564356"/>
                <a:gd name="connsiteY10" fmla="*/ 216694 h 447675"/>
                <a:gd name="connsiteX11" fmla="*/ 159544 w 564356"/>
                <a:gd name="connsiteY11" fmla="*/ 176213 h 447675"/>
                <a:gd name="connsiteX12" fmla="*/ 128587 w 564356"/>
                <a:gd name="connsiteY12" fmla="*/ 150019 h 447675"/>
                <a:gd name="connsiteX13" fmla="*/ 80962 w 564356"/>
                <a:gd name="connsiteY13" fmla="*/ 119063 h 447675"/>
                <a:gd name="connsiteX14" fmla="*/ 28575 w 564356"/>
                <a:gd name="connsiteY14" fmla="*/ 95250 h 447675"/>
                <a:gd name="connsiteX15" fmla="*/ 11906 w 564356"/>
                <a:gd name="connsiteY15" fmla="*/ 80963 h 447675"/>
                <a:gd name="connsiteX16" fmla="*/ 2381 w 564356"/>
                <a:gd name="connsiteY16" fmla="*/ 54769 h 447675"/>
                <a:gd name="connsiteX17" fmla="*/ 0 w 564356"/>
                <a:gd name="connsiteY17" fmla="*/ 33338 h 447675"/>
                <a:gd name="connsiteX18" fmla="*/ 9525 w 564356"/>
                <a:gd name="connsiteY18" fmla="*/ 14288 h 447675"/>
                <a:gd name="connsiteX19" fmla="*/ 42862 w 564356"/>
                <a:gd name="connsiteY19" fmla="*/ 2381 h 447675"/>
                <a:gd name="connsiteX20" fmla="*/ 73819 w 564356"/>
                <a:gd name="connsiteY20" fmla="*/ 0 h 447675"/>
                <a:gd name="connsiteX21" fmla="*/ 161925 w 564356"/>
                <a:gd name="connsiteY21" fmla="*/ 404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4356" h="447675">
                  <a:moveTo>
                    <a:pt x="161925" y="40481"/>
                  </a:moveTo>
                  <a:lnTo>
                    <a:pt x="302419" y="100013"/>
                  </a:lnTo>
                  <a:lnTo>
                    <a:pt x="352425" y="119063"/>
                  </a:lnTo>
                  <a:lnTo>
                    <a:pt x="392906" y="128588"/>
                  </a:lnTo>
                  <a:lnTo>
                    <a:pt x="421481" y="130969"/>
                  </a:lnTo>
                  <a:lnTo>
                    <a:pt x="452437" y="128588"/>
                  </a:lnTo>
                  <a:lnTo>
                    <a:pt x="564356" y="71438"/>
                  </a:lnTo>
                  <a:lnTo>
                    <a:pt x="323850" y="447675"/>
                  </a:lnTo>
                  <a:lnTo>
                    <a:pt x="285750" y="357188"/>
                  </a:lnTo>
                  <a:lnTo>
                    <a:pt x="242887" y="276225"/>
                  </a:lnTo>
                  <a:lnTo>
                    <a:pt x="200025" y="216694"/>
                  </a:lnTo>
                  <a:lnTo>
                    <a:pt x="159544" y="176213"/>
                  </a:lnTo>
                  <a:lnTo>
                    <a:pt x="128587" y="150019"/>
                  </a:lnTo>
                  <a:lnTo>
                    <a:pt x="80962" y="119063"/>
                  </a:lnTo>
                  <a:lnTo>
                    <a:pt x="28575" y="95250"/>
                  </a:lnTo>
                  <a:lnTo>
                    <a:pt x="11906" y="80963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9525" y="14288"/>
                  </a:lnTo>
                  <a:lnTo>
                    <a:pt x="42862" y="2381"/>
                  </a:lnTo>
                  <a:lnTo>
                    <a:pt x="73819" y="0"/>
                  </a:lnTo>
                  <a:lnTo>
                    <a:pt x="16192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4F5A76AD-B953-424A-8F16-72DE89A4B5CD}"/>
                </a:ext>
              </a:extLst>
            </p:cNvPr>
            <p:cNvSpPr/>
            <p:nvPr/>
          </p:nvSpPr>
          <p:spPr>
            <a:xfrm rot="16200000">
              <a:off x="3490119" y="2486819"/>
              <a:ext cx="4560888" cy="2508250"/>
            </a:xfrm>
            <a:custGeom>
              <a:avLst/>
              <a:gdLst>
                <a:gd name="connsiteX0" fmla="*/ 1253490 w 4560570"/>
                <a:gd name="connsiteY0" fmla="*/ 1470660 h 2506980"/>
                <a:gd name="connsiteX1" fmla="*/ 1036320 w 4560570"/>
                <a:gd name="connsiteY1" fmla="*/ 1623060 h 2506980"/>
                <a:gd name="connsiteX2" fmla="*/ 868680 w 4560570"/>
                <a:gd name="connsiteY2" fmla="*/ 1764030 h 2506980"/>
                <a:gd name="connsiteX3" fmla="*/ 704850 w 4560570"/>
                <a:gd name="connsiteY3" fmla="*/ 1916430 h 2506980"/>
                <a:gd name="connsiteX4" fmla="*/ 613410 w 4560570"/>
                <a:gd name="connsiteY4" fmla="*/ 2015490 h 2506980"/>
                <a:gd name="connsiteX5" fmla="*/ 560070 w 4560570"/>
                <a:gd name="connsiteY5" fmla="*/ 2095500 h 2506980"/>
                <a:gd name="connsiteX6" fmla="*/ 541020 w 4560570"/>
                <a:gd name="connsiteY6" fmla="*/ 2148840 h 2506980"/>
                <a:gd name="connsiteX7" fmla="*/ 281940 w 4560570"/>
                <a:gd name="connsiteY7" fmla="*/ 2465070 h 2506980"/>
                <a:gd name="connsiteX8" fmla="*/ 201930 w 4560570"/>
                <a:gd name="connsiteY8" fmla="*/ 2495550 h 2506980"/>
                <a:gd name="connsiteX9" fmla="*/ 152400 w 4560570"/>
                <a:gd name="connsiteY9" fmla="*/ 2506980 h 2506980"/>
                <a:gd name="connsiteX10" fmla="*/ 106680 w 4560570"/>
                <a:gd name="connsiteY10" fmla="*/ 2506980 h 2506980"/>
                <a:gd name="connsiteX11" fmla="*/ 64770 w 4560570"/>
                <a:gd name="connsiteY11" fmla="*/ 2499360 h 2506980"/>
                <a:gd name="connsiteX12" fmla="*/ 38100 w 4560570"/>
                <a:gd name="connsiteY12" fmla="*/ 2484120 h 2506980"/>
                <a:gd name="connsiteX13" fmla="*/ 15240 w 4560570"/>
                <a:gd name="connsiteY13" fmla="*/ 2461260 h 2506980"/>
                <a:gd name="connsiteX14" fmla="*/ 0 w 4560570"/>
                <a:gd name="connsiteY14" fmla="*/ 2407920 h 2506980"/>
                <a:gd name="connsiteX15" fmla="*/ 0 w 4560570"/>
                <a:gd name="connsiteY15" fmla="*/ 2350770 h 2506980"/>
                <a:gd name="connsiteX16" fmla="*/ 26670 w 4560570"/>
                <a:gd name="connsiteY16" fmla="*/ 2282190 h 2506980"/>
                <a:gd name="connsiteX17" fmla="*/ 64770 w 4560570"/>
                <a:gd name="connsiteY17" fmla="*/ 2202180 h 2506980"/>
                <a:gd name="connsiteX18" fmla="*/ 140970 w 4560570"/>
                <a:gd name="connsiteY18" fmla="*/ 2103120 h 2506980"/>
                <a:gd name="connsiteX19" fmla="*/ 247650 w 4560570"/>
                <a:gd name="connsiteY19" fmla="*/ 1985010 h 2506980"/>
                <a:gd name="connsiteX20" fmla="*/ 422910 w 4560570"/>
                <a:gd name="connsiteY20" fmla="*/ 1817370 h 2506980"/>
                <a:gd name="connsiteX21" fmla="*/ 624840 w 4560570"/>
                <a:gd name="connsiteY21" fmla="*/ 1642110 h 2506980"/>
                <a:gd name="connsiteX22" fmla="*/ 792480 w 4560570"/>
                <a:gd name="connsiteY22" fmla="*/ 1516380 h 2506980"/>
                <a:gd name="connsiteX23" fmla="*/ 971550 w 4560570"/>
                <a:gd name="connsiteY23" fmla="*/ 1390650 h 2506980"/>
                <a:gd name="connsiteX24" fmla="*/ 1131570 w 4560570"/>
                <a:gd name="connsiteY24" fmla="*/ 1291590 h 2506980"/>
                <a:gd name="connsiteX25" fmla="*/ 1291590 w 4560570"/>
                <a:gd name="connsiteY25" fmla="*/ 1188720 h 2506980"/>
                <a:gd name="connsiteX26" fmla="*/ 1489710 w 4560570"/>
                <a:gd name="connsiteY26" fmla="*/ 1078230 h 2506980"/>
                <a:gd name="connsiteX27" fmla="*/ 1741170 w 4560570"/>
                <a:gd name="connsiteY27" fmla="*/ 963930 h 2506980"/>
                <a:gd name="connsiteX28" fmla="*/ 2004060 w 4560570"/>
                <a:gd name="connsiteY28" fmla="*/ 857250 h 2506980"/>
                <a:gd name="connsiteX29" fmla="*/ 2259330 w 4560570"/>
                <a:gd name="connsiteY29" fmla="*/ 762000 h 2506980"/>
                <a:gd name="connsiteX30" fmla="*/ 2503170 w 4560570"/>
                <a:gd name="connsiteY30" fmla="*/ 685800 h 2506980"/>
                <a:gd name="connsiteX31" fmla="*/ 2834640 w 4560570"/>
                <a:gd name="connsiteY31" fmla="*/ 594360 h 2506980"/>
                <a:gd name="connsiteX32" fmla="*/ 3105150 w 4560570"/>
                <a:gd name="connsiteY32" fmla="*/ 533400 h 2506980"/>
                <a:gd name="connsiteX33" fmla="*/ 3280410 w 4560570"/>
                <a:gd name="connsiteY33" fmla="*/ 495300 h 2506980"/>
                <a:gd name="connsiteX34" fmla="*/ 3459480 w 4560570"/>
                <a:gd name="connsiteY34" fmla="*/ 453390 h 2506980"/>
                <a:gd name="connsiteX35" fmla="*/ 3928110 w 4560570"/>
                <a:gd name="connsiteY35" fmla="*/ 373380 h 2506980"/>
                <a:gd name="connsiteX36" fmla="*/ 4076700 w 4560570"/>
                <a:gd name="connsiteY36" fmla="*/ 350520 h 2506980"/>
                <a:gd name="connsiteX37" fmla="*/ 4210050 w 4560570"/>
                <a:gd name="connsiteY37" fmla="*/ 323850 h 2506980"/>
                <a:gd name="connsiteX38" fmla="*/ 4259580 w 4560570"/>
                <a:gd name="connsiteY38" fmla="*/ 304800 h 2506980"/>
                <a:gd name="connsiteX39" fmla="*/ 4297680 w 4560570"/>
                <a:gd name="connsiteY39" fmla="*/ 281940 h 2506980"/>
                <a:gd name="connsiteX40" fmla="*/ 4358640 w 4560570"/>
                <a:gd name="connsiteY40" fmla="*/ 228600 h 2506980"/>
                <a:gd name="connsiteX41" fmla="*/ 4423410 w 4560570"/>
                <a:gd name="connsiteY41" fmla="*/ 137160 h 2506980"/>
                <a:gd name="connsiteX42" fmla="*/ 4495800 w 4560570"/>
                <a:gd name="connsiteY42" fmla="*/ 19050 h 2506980"/>
                <a:gd name="connsiteX43" fmla="*/ 4522470 w 4560570"/>
                <a:gd name="connsiteY43" fmla="*/ 0 h 2506980"/>
                <a:gd name="connsiteX44" fmla="*/ 4537710 w 4560570"/>
                <a:gd name="connsiteY44" fmla="*/ 0 h 2506980"/>
                <a:gd name="connsiteX45" fmla="*/ 4549140 w 4560570"/>
                <a:gd name="connsiteY45" fmla="*/ 11430 h 2506980"/>
                <a:gd name="connsiteX46" fmla="*/ 4560570 w 4560570"/>
                <a:gd name="connsiteY46" fmla="*/ 41910 h 2506980"/>
                <a:gd name="connsiteX47" fmla="*/ 4556760 w 4560570"/>
                <a:gd name="connsiteY47" fmla="*/ 148590 h 2506980"/>
                <a:gd name="connsiteX48" fmla="*/ 4556760 w 4560570"/>
                <a:gd name="connsiteY48" fmla="*/ 259080 h 2506980"/>
                <a:gd name="connsiteX49" fmla="*/ 4541520 w 4560570"/>
                <a:gd name="connsiteY49" fmla="*/ 308610 h 2506980"/>
                <a:gd name="connsiteX50" fmla="*/ 4511040 w 4560570"/>
                <a:gd name="connsiteY50" fmla="*/ 400050 h 2506980"/>
                <a:gd name="connsiteX51" fmla="*/ 4438650 w 4560570"/>
                <a:gd name="connsiteY51" fmla="*/ 518160 h 2506980"/>
                <a:gd name="connsiteX52" fmla="*/ 4373880 w 4560570"/>
                <a:gd name="connsiteY52" fmla="*/ 598170 h 2506980"/>
                <a:gd name="connsiteX53" fmla="*/ 4335780 w 4560570"/>
                <a:gd name="connsiteY53" fmla="*/ 628650 h 2506980"/>
                <a:gd name="connsiteX54" fmla="*/ 4309110 w 4560570"/>
                <a:gd name="connsiteY54" fmla="*/ 632460 h 2506980"/>
                <a:gd name="connsiteX55" fmla="*/ 4240530 w 4560570"/>
                <a:gd name="connsiteY55" fmla="*/ 617220 h 2506980"/>
                <a:gd name="connsiteX56" fmla="*/ 4137660 w 4560570"/>
                <a:gd name="connsiteY56" fmla="*/ 605790 h 2506980"/>
                <a:gd name="connsiteX57" fmla="*/ 4057650 w 4560570"/>
                <a:gd name="connsiteY57" fmla="*/ 605790 h 2506980"/>
                <a:gd name="connsiteX58" fmla="*/ 3950970 w 4560570"/>
                <a:gd name="connsiteY58" fmla="*/ 621030 h 2506980"/>
                <a:gd name="connsiteX59" fmla="*/ 3726180 w 4560570"/>
                <a:gd name="connsiteY59" fmla="*/ 636270 h 2506980"/>
                <a:gd name="connsiteX60" fmla="*/ 3493770 w 4560570"/>
                <a:gd name="connsiteY60" fmla="*/ 655320 h 2506980"/>
                <a:gd name="connsiteX61" fmla="*/ 3310890 w 4560570"/>
                <a:gd name="connsiteY61" fmla="*/ 697230 h 2506980"/>
                <a:gd name="connsiteX62" fmla="*/ 3059430 w 4560570"/>
                <a:gd name="connsiteY62" fmla="*/ 746760 h 2506980"/>
                <a:gd name="connsiteX63" fmla="*/ 2842260 w 4560570"/>
                <a:gd name="connsiteY63" fmla="*/ 792480 h 2506980"/>
                <a:gd name="connsiteX64" fmla="*/ 2590800 w 4560570"/>
                <a:gd name="connsiteY64" fmla="*/ 864870 h 2506980"/>
                <a:gd name="connsiteX65" fmla="*/ 2316480 w 4560570"/>
                <a:gd name="connsiteY65" fmla="*/ 952500 h 2506980"/>
                <a:gd name="connsiteX66" fmla="*/ 2091690 w 4560570"/>
                <a:gd name="connsiteY66" fmla="*/ 1040130 h 2506980"/>
                <a:gd name="connsiteX67" fmla="*/ 1836420 w 4560570"/>
                <a:gd name="connsiteY67" fmla="*/ 1154430 h 2506980"/>
                <a:gd name="connsiteX68" fmla="*/ 1695450 w 4560570"/>
                <a:gd name="connsiteY68" fmla="*/ 1219200 h 2506980"/>
                <a:gd name="connsiteX69" fmla="*/ 1466850 w 4560570"/>
                <a:gd name="connsiteY69" fmla="*/ 1337310 h 2506980"/>
                <a:gd name="connsiteX70" fmla="*/ 1253490 w 4560570"/>
                <a:gd name="connsiteY70" fmla="*/ 1470660 h 250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60570" h="2506980">
                  <a:moveTo>
                    <a:pt x="1253490" y="1470660"/>
                  </a:moveTo>
                  <a:lnTo>
                    <a:pt x="1036320" y="1623060"/>
                  </a:lnTo>
                  <a:lnTo>
                    <a:pt x="868680" y="1764030"/>
                  </a:lnTo>
                  <a:lnTo>
                    <a:pt x="704850" y="1916430"/>
                  </a:lnTo>
                  <a:lnTo>
                    <a:pt x="613410" y="2015490"/>
                  </a:lnTo>
                  <a:lnTo>
                    <a:pt x="560070" y="2095500"/>
                  </a:lnTo>
                  <a:lnTo>
                    <a:pt x="541020" y="2148840"/>
                  </a:lnTo>
                  <a:lnTo>
                    <a:pt x="281940" y="2465070"/>
                  </a:lnTo>
                  <a:lnTo>
                    <a:pt x="201930" y="2495550"/>
                  </a:lnTo>
                  <a:lnTo>
                    <a:pt x="152400" y="2506980"/>
                  </a:lnTo>
                  <a:lnTo>
                    <a:pt x="106680" y="2506980"/>
                  </a:lnTo>
                  <a:lnTo>
                    <a:pt x="64770" y="2499360"/>
                  </a:lnTo>
                  <a:lnTo>
                    <a:pt x="38100" y="2484120"/>
                  </a:lnTo>
                  <a:lnTo>
                    <a:pt x="15240" y="2461260"/>
                  </a:lnTo>
                  <a:lnTo>
                    <a:pt x="0" y="2407920"/>
                  </a:lnTo>
                  <a:lnTo>
                    <a:pt x="0" y="2350770"/>
                  </a:lnTo>
                  <a:lnTo>
                    <a:pt x="26670" y="2282190"/>
                  </a:lnTo>
                  <a:lnTo>
                    <a:pt x="64770" y="2202180"/>
                  </a:lnTo>
                  <a:lnTo>
                    <a:pt x="140970" y="2103120"/>
                  </a:lnTo>
                  <a:lnTo>
                    <a:pt x="247650" y="1985010"/>
                  </a:lnTo>
                  <a:lnTo>
                    <a:pt x="422910" y="1817370"/>
                  </a:lnTo>
                  <a:lnTo>
                    <a:pt x="624840" y="1642110"/>
                  </a:lnTo>
                  <a:lnTo>
                    <a:pt x="792480" y="1516380"/>
                  </a:lnTo>
                  <a:lnTo>
                    <a:pt x="971550" y="1390650"/>
                  </a:lnTo>
                  <a:lnTo>
                    <a:pt x="1131570" y="1291590"/>
                  </a:lnTo>
                  <a:lnTo>
                    <a:pt x="1291590" y="1188720"/>
                  </a:lnTo>
                  <a:lnTo>
                    <a:pt x="1489710" y="1078230"/>
                  </a:lnTo>
                  <a:lnTo>
                    <a:pt x="1741170" y="963930"/>
                  </a:lnTo>
                  <a:lnTo>
                    <a:pt x="2004060" y="857250"/>
                  </a:lnTo>
                  <a:lnTo>
                    <a:pt x="2259330" y="762000"/>
                  </a:lnTo>
                  <a:lnTo>
                    <a:pt x="2503170" y="685800"/>
                  </a:lnTo>
                  <a:lnTo>
                    <a:pt x="2834640" y="594360"/>
                  </a:lnTo>
                  <a:lnTo>
                    <a:pt x="3105150" y="533400"/>
                  </a:lnTo>
                  <a:lnTo>
                    <a:pt x="3280410" y="495300"/>
                  </a:lnTo>
                  <a:lnTo>
                    <a:pt x="3459480" y="453390"/>
                  </a:lnTo>
                  <a:lnTo>
                    <a:pt x="3928110" y="373380"/>
                  </a:lnTo>
                  <a:lnTo>
                    <a:pt x="4076700" y="350520"/>
                  </a:lnTo>
                  <a:lnTo>
                    <a:pt x="4210050" y="323850"/>
                  </a:lnTo>
                  <a:lnTo>
                    <a:pt x="4259580" y="304800"/>
                  </a:lnTo>
                  <a:lnTo>
                    <a:pt x="4297680" y="281940"/>
                  </a:lnTo>
                  <a:lnTo>
                    <a:pt x="4358640" y="228600"/>
                  </a:lnTo>
                  <a:lnTo>
                    <a:pt x="4423410" y="137160"/>
                  </a:lnTo>
                  <a:lnTo>
                    <a:pt x="4495800" y="19050"/>
                  </a:lnTo>
                  <a:lnTo>
                    <a:pt x="4522470" y="0"/>
                  </a:lnTo>
                  <a:lnTo>
                    <a:pt x="4537710" y="0"/>
                  </a:lnTo>
                  <a:lnTo>
                    <a:pt x="4549140" y="11430"/>
                  </a:lnTo>
                  <a:lnTo>
                    <a:pt x="4560570" y="41910"/>
                  </a:lnTo>
                  <a:lnTo>
                    <a:pt x="4556760" y="148590"/>
                  </a:lnTo>
                  <a:lnTo>
                    <a:pt x="4556760" y="259080"/>
                  </a:lnTo>
                  <a:lnTo>
                    <a:pt x="4541520" y="308610"/>
                  </a:lnTo>
                  <a:lnTo>
                    <a:pt x="4511040" y="400050"/>
                  </a:lnTo>
                  <a:lnTo>
                    <a:pt x="4438650" y="518160"/>
                  </a:lnTo>
                  <a:lnTo>
                    <a:pt x="4373880" y="598170"/>
                  </a:lnTo>
                  <a:lnTo>
                    <a:pt x="4335780" y="628650"/>
                  </a:lnTo>
                  <a:lnTo>
                    <a:pt x="4309110" y="632460"/>
                  </a:lnTo>
                  <a:lnTo>
                    <a:pt x="4240530" y="617220"/>
                  </a:lnTo>
                  <a:lnTo>
                    <a:pt x="4137660" y="605790"/>
                  </a:lnTo>
                  <a:lnTo>
                    <a:pt x="4057650" y="605790"/>
                  </a:lnTo>
                  <a:lnTo>
                    <a:pt x="3950970" y="621030"/>
                  </a:lnTo>
                  <a:lnTo>
                    <a:pt x="3726180" y="636270"/>
                  </a:lnTo>
                  <a:lnTo>
                    <a:pt x="3493770" y="655320"/>
                  </a:lnTo>
                  <a:lnTo>
                    <a:pt x="3310890" y="697230"/>
                  </a:lnTo>
                  <a:lnTo>
                    <a:pt x="3059430" y="746760"/>
                  </a:lnTo>
                  <a:lnTo>
                    <a:pt x="2842260" y="792480"/>
                  </a:lnTo>
                  <a:lnTo>
                    <a:pt x="2590800" y="864870"/>
                  </a:lnTo>
                  <a:lnTo>
                    <a:pt x="2316480" y="952500"/>
                  </a:lnTo>
                  <a:lnTo>
                    <a:pt x="2091690" y="1040130"/>
                  </a:lnTo>
                  <a:lnTo>
                    <a:pt x="1836420" y="1154430"/>
                  </a:lnTo>
                  <a:lnTo>
                    <a:pt x="1695450" y="1219200"/>
                  </a:lnTo>
                  <a:lnTo>
                    <a:pt x="1466850" y="1337310"/>
                  </a:lnTo>
                  <a:lnTo>
                    <a:pt x="1253490" y="14706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4950F376-1209-4575-9332-BFFD61B8D485}"/>
                </a:ext>
              </a:extLst>
            </p:cNvPr>
            <p:cNvSpPr/>
            <p:nvPr/>
          </p:nvSpPr>
          <p:spPr>
            <a:xfrm>
              <a:off x="6618288" y="4646613"/>
              <a:ext cx="381000" cy="1163637"/>
            </a:xfrm>
            <a:custGeom>
              <a:avLst/>
              <a:gdLst>
                <a:gd name="connsiteX0" fmla="*/ 342900 w 381000"/>
                <a:gd name="connsiteY0" fmla="*/ 471487 h 1164431"/>
                <a:gd name="connsiteX1" fmla="*/ 314325 w 381000"/>
                <a:gd name="connsiteY1" fmla="*/ 864394 h 1164431"/>
                <a:gd name="connsiteX2" fmla="*/ 319087 w 381000"/>
                <a:gd name="connsiteY2" fmla="*/ 923925 h 1164431"/>
                <a:gd name="connsiteX3" fmla="*/ 326231 w 381000"/>
                <a:gd name="connsiteY3" fmla="*/ 978694 h 1164431"/>
                <a:gd name="connsiteX4" fmla="*/ 342900 w 381000"/>
                <a:gd name="connsiteY4" fmla="*/ 1045369 h 1164431"/>
                <a:gd name="connsiteX5" fmla="*/ 366712 w 381000"/>
                <a:gd name="connsiteY5" fmla="*/ 1097756 h 1164431"/>
                <a:gd name="connsiteX6" fmla="*/ 333375 w 381000"/>
                <a:gd name="connsiteY6" fmla="*/ 1164431 h 1164431"/>
                <a:gd name="connsiteX7" fmla="*/ 0 w 381000"/>
                <a:gd name="connsiteY7" fmla="*/ 850106 h 1164431"/>
                <a:gd name="connsiteX8" fmla="*/ 30956 w 381000"/>
                <a:gd name="connsiteY8" fmla="*/ 828675 h 1164431"/>
                <a:gd name="connsiteX9" fmla="*/ 80962 w 381000"/>
                <a:gd name="connsiteY9" fmla="*/ 823912 h 1164431"/>
                <a:gd name="connsiteX10" fmla="*/ 114300 w 381000"/>
                <a:gd name="connsiteY10" fmla="*/ 807244 h 1164431"/>
                <a:gd name="connsiteX11" fmla="*/ 133350 w 381000"/>
                <a:gd name="connsiteY11" fmla="*/ 769144 h 1164431"/>
                <a:gd name="connsiteX12" fmla="*/ 180975 w 381000"/>
                <a:gd name="connsiteY12" fmla="*/ 571500 h 1164431"/>
                <a:gd name="connsiteX13" fmla="*/ 247650 w 381000"/>
                <a:gd name="connsiteY13" fmla="*/ 290512 h 1164431"/>
                <a:gd name="connsiteX14" fmla="*/ 311944 w 381000"/>
                <a:gd name="connsiteY14" fmla="*/ 47625 h 1164431"/>
                <a:gd name="connsiteX15" fmla="*/ 323850 w 381000"/>
                <a:gd name="connsiteY15" fmla="*/ 19050 h 1164431"/>
                <a:gd name="connsiteX16" fmla="*/ 338137 w 381000"/>
                <a:gd name="connsiteY16" fmla="*/ 4762 h 1164431"/>
                <a:gd name="connsiteX17" fmla="*/ 359569 w 381000"/>
                <a:gd name="connsiteY17" fmla="*/ 0 h 1164431"/>
                <a:gd name="connsiteX18" fmla="*/ 376237 w 381000"/>
                <a:gd name="connsiteY18" fmla="*/ 4762 h 1164431"/>
                <a:gd name="connsiteX19" fmla="*/ 381000 w 381000"/>
                <a:gd name="connsiteY19" fmla="*/ 19050 h 1164431"/>
                <a:gd name="connsiteX20" fmla="*/ 378619 w 381000"/>
                <a:gd name="connsiteY20" fmla="*/ 88106 h 1164431"/>
                <a:gd name="connsiteX21" fmla="*/ 342900 w 381000"/>
                <a:gd name="connsiteY21" fmla="*/ 471487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0" h="1164431">
                  <a:moveTo>
                    <a:pt x="342900" y="471487"/>
                  </a:moveTo>
                  <a:lnTo>
                    <a:pt x="314325" y="864394"/>
                  </a:lnTo>
                  <a:lnTo>
                    <a:pt x="319087" y="923925"/>
                  </a:lnTo>
                  <a:lnTo>
                    <a:pt x="326231" y="978694"/>
                  </a:lnTo>
                  <a:lnTo>
                    <a:pt x="342900" y="1045369"/>
                  </a:lnTo>
                  <a:lnTo>
                    <a:pt x="366712" y="1097756"/>
                  </a:lnTo>
                  <a:lnTo>
                    <a:pt x="333375" y="1164431"/>
                  </a:lnTo>
                  <a:lnTo>
                    <a:pt x="0" y="850106"/>
                  </a:lnTo>
                  <a:lnTo>
                    <a:pt x="30956" y="828675"/>
                  </a:lnTo>
                  <a:lnTo>
                    <a:pt x="80962" y="823912"/>
                  </a:lnTo>
                  <a:lnTo>
                    <a:pt x="114300" y="807244"/>
                  </a:lnTo>
                  <a:lnTo>
                    <a:pt x="133350" y="769144"/>
                  </a:lnTo>
                  <a:lnTo>
                    <a:pt x="180975" y="571500"/>
                  </a:lnTo>
                  <a:lnTo>
                    <a:pt x="247650" y="290512"/>
                  </a:lnTo>
                  <a:lnTo>
                    <a:pt x="311944" y="47625"/>
                  </a:lnTo>
                  <a:lnTo>
                    <a:pt x="323850" y="19050"/>
                  </a:lnTo>
                  <a:lnTo>
                    <a:pt x="338137" y="4762"/>
                  </a:lnTo>
                  <a:lnTo>
                    <a:pt x="359569" y="0"/>
                  </a:lnTo>
                  <a:lnTo>
                    <a:pt x="376237" y="4762"/>
                  </a:lnTo>
                  <a:lnTo>
                    <a:pt x="381000" y="19050"/>
                  </a:lnTo>
                  <a:cubicBezTo>
                    <a:pt x="380206" y="42069"/>
                    <a:pt x="379413" y="65087"/>
                    <a:pt x="378619" y="88106"/>
                  </a:cubicBezTo>
                  <a:lnTo>
                    <a:pt x="34290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80305F1A-15CE-4997-929C-377A3D3108FF}"/>
                </a:ext>
              </a:extLst>
            </p:cNvPr>
            <p:cNvSpPr/>
            <p:nvPr/>
          </p:nvSpPr>
          <p:spPr>
            <a:xfrm rot="16200000">
              <a:off x="4491038" y="3440113"/>
              <a:ext cx="2290762" cy="1820862"/>
            </a:xfrm>
            <a:custGeom>
              <a:avLst/>
              <a:gdLst>
                <a:gd name="connsiteX0" fmla="*/ 1316831 w 2290762"/>
                <a:gd name="connsiteY0" fmla="*/ 1381125 h 1821657"/>
                <a:gd name="connsiteX1" fmla="*/ 1059656 w 2290762"/>
                <a:gd name="connsiteY1" fmla="*/ 1212057 h 1821657"/>
                <a:gd name="connsiteX2" fmla="*/ 940593 w 2290762"/>
                <a:gd name="connsiteY2" fmla="*/ 1126332 h 1821657"/>
                <a:gd name="connsiteX3" fmla="*/ 762000 w 2290762"/>
                <a:gd name="connsiteY3" fmla="*/ 976313 h 1821657"/>
                <a:gd name="connsiteX4" fmla="*/ 616743 w 2290762"/>
                <a:gd name="connsiteY4" fmla="*/ 828675 h 1821657"/>
                <a:gd name="connsiteX5" fmla="*/ 457200 w 2290762"/>
                <a:gd name="connsiteY5" fmla="*/ 659607 h 1821657"/>
                <a:gd name="connsiteX6" fmla="*/ 309562 w 2290762"/>
                <a:gd name="connsiteY6" fmla="*/ 483394 h 1821657"/>
                <a:gd name="connsiteX7" fmla="*/ 104775 w 2290762"/>
                <a:gd name="connsiteY7" fmla="*/ 211932 h 1821657"/>
                <a:gd name="connsiteX8" fmla="*/ 11906 w 2290762"/>
                <a:gd name="connsiteY8" fmla="*/ 76200 h 1821657"/>
                <a:gd name="connsiteX9" fmla="*/ 0 w 2290762"/>
                <a:gd name="connsiteY9" fmla="*/ 42863 h 1821657"/>
                <a:gd name="connsiteX10" fmla="*/ 0 w 2290762"/>
                <a:gd name="connsiteY10" fmla="*/ 21432 h 1821657"/>
                <a:gd name="connsiteX11" fmla="*/ 2381 w 2290762"/>
                <a:gd name="connsiteY11" fmla="*/ 9525 h 1821657"/>
                <a:gd name="connsiteX12" fmla="*/ 23812 w 2290762"/>
                <a:gd name="connsiteY12" fmla="*/ 0 h 1821657"/>
                <a:gd name="connsiteX13" fmla="*/ 52387 w 2290762"/>
                <a:gd name="connsiteY13" fmla="*/ 4763 h 1821657"/>
                <a:gd name="connsiteX14" fmla="*/ 83343 w 2290762"/>
                <a:gd name="connsiteY14" fmla="*/ 19050 h 1821657"/>
                <a:gd name="connsiteX15" fmla="*/ 188118 w 2290762"/>
                <a:gd name="connsiteY15" fmla="*/ 152400 h 1821657"/>
                <a:gd name="connsiteX16" fmla="*/ 359568 w 2290762"/>
                <a:gd name="connsiteY16" fmla="*/ 342900 h 1821657"/>
                <a:gd name="connsiteX17" fmla="*/ 495300 w 2290762"/>
                <a:gd name="connsiteY17" fmla="*/ 483394 h 1821657"/>
                <a:gd name="connsiteX18" fmla="*/ 638175 w 2290762"/>
                <a:gd name="connsiteY18" fmla="*/ 614363 h 1821657"/>
                <a:gd name="connsiteX19" fmla="*/ 783431 w 2290762"/>
                <a:gd name="connsiteY19" fmla="*/ 728663 h 1821657"/>
                <a:gd name="connsiteX20" fmla="*/ 985837 w 2290762"/>
                <a:gd name="connsiteY20" fmla="*/ 883444 h 1821657"/>
                <a:gd name="connsiteX21" fmla="*/ 1176337 w 2290762"/>
                <a:gd name="connsiteY21" fmla="*/ 988219 h 1821657"/>
                <a:gd name="connsiteX22" fmla="*/ 1326356 w 2290762"/>
                <a:gd name="connsiteY22" fmla="*/ 1088232 h 1821657"/>
                <a:gd name="connsiteX23" fmla="*/ 1535906 w 2290762"/>
                <a:gd name="connsiteY23" fmla="*/ 1207294 h 1821657"/>
                <a:gd name="connsiteX24" fmla="*/ 1685925 w 2290762"/>
                <a:gd name="connsiteY24" fmla="*/ 1285875 h 1821657"/>
                <a:gd name="connsiteX25" fmla="*/ 1874043 w 2290762"/>
                <a:gd name="connsiteY25" fmla="*/ 1364457 h 1821657"/>
                <a:gd name="connsiteX26" fmla="*/ 2002631 w 2290762"/>
                <a:gd name="connsiteY26" fmla="*/ 1412082 h 1821657"/>
                <a:gd name="connsiteX27" fmla="*/ 2066925 w 2290762"/>
                <a:gd name="connsiteY27" fmla="*/ 1428750 h 1821657"/>
                <a:gd name="connsiteX28" fmla="*/ 2093118 w 2290762"/>
                <a:gd name="connsiteY28" fmla="*/ 1423988 h 1821657"/>
                <a:gd name="connsiteX29" fmla="*/ 2119312 w 2290762"/>
                <a:gd name="connsiteY29" fmla="*/ 1412082 h 1821657"/>
                <a:gd name="connsiteX30" fmla="*/ 2159793 w 2290762"/>
                <a:gd name="connsiteY30" fmla="*/ 1371600 h 1821657"/>
                <a:gd name="connsiteX31" fmla="*/ 2205037 w 2290762"/>
                <a:gd name="connsiteY31" fmla="*/ 1312069 h 1821657"/>
                <a:gd name="connsiteX32" fmla="*/ 2219325 w 2290762"/>
                <a:gd name="connsiteY32" fmla="*/ 1293019 h 1821657"/>
                <a:gd name="connsiteX33" fmla="*/ 2245518 w 2290762"/>
                <a:gd name="connsiteY33" fmla="*/ 1283494 h 1821657"/>
                <a:gd name="connsiteX34" fmla="*/ 2266950 w 2290762"/>
                <a:gd name="connsiteY34" fmla="*/ 1288257 h 1821657"/>
                <a:gd name="connsiteX35" fmla="*/ 2281237 w 2290762"/>
                <a:gd name="connsiteY35" fmla="*/ 1295400 h 1821657"/>
                <a:gd name="connsiteX36" fmla="*/ 2290762 w 2290762"/>
                <a:gd name="connsiteY36" fmla="*/ 1307307 h 1821657"/>
                <a:gd name="connsiteX37" fmla="*/ 2290762 w 2290762"/>
                <a:gd name="connsiteY37" fmla="*/ 1352550 h 1821657"/>
                <a:gd name="connsiteX38" fmla="*/ 2283618 w 2290762"/>
                <a:gd name="connsiteY38" fmla="*/ 1445419 h 1821657"/>
                <a:gd name="connsiteX39" fmla="*/ 2271712 w 2290762"/>
                <a:gd name="connsiteY39" fmla="*/ 1516857 h 1821657"/>
                <a:gd name="connsiteX40" fmla="*/ 2257425 w 2290762"/>
                <a:gd name="connsiteY40" fmla="*/ 1578769 h 1821657"/>
                <a:gd name="connsiteX41" fmla="*/ 2240756 w 2290762"/>
                <a:gd name="connsiteY41" fmla="*/ 1619250 h 1821657"/>
                <a:gd name="connsiteX42" fmla="*/ 2202656 w 2290762"/>
                <a:gd name="connsiteY42" fmla="*/ 1671638 h 1821657"/>
                <a:gd name="connsiteX43" fmla="*/ 2143125 w 2290762"/>
                <a:gd name="connsiteY43" fmla="*/ 1735932 h 1821657"/>
                <a:gd name="connsiteX44" fmla="*/ 2088356 w 2290762"/>
                <a:gd name="connsiteY44" fmla="*/ 1790700 h 1821657"/>
                <a:gd name="connsiteX45" fmla="*/ 2047875 w 2290762"/>
                <a:gd name="connsiteY45" fmla="*/ 1816894 h 1821657"/>
                <a:gd name="connsiteX46" fmla="*/ 2019300 w 2290762"/>
                <a:gd name="connsiteY46" fmla="*/ 1821657 h 1821657"/>
                <a:gd name="connsiteX47" fmla="*/ 1981200 w 2290762"/>
                <a:gd name="connsiteY47" fmla="*/ 1816894 h 1821657"/>
                <a:gd name="connsiteX48" fmla="*/ 1952625 w 2290762"/>
                <a:gd name="connsiteY48" fmla="*/ 1804988 h 1821657"/>
                <a:gd name="connsiteX49" fmla="*/ 1926431 w 2290762"/>
                <a:gd name="connsiteY49" fmla="*/ 1778794 h 1821657"/>
                <a:gd name="connsiteX50" fmla="*/ 1909762 w 2290762"/>
                <a:gd name="connsiteY50" fmla="*/ 1750219 h 1821657"/>
                <a:gd name="connsiteX51" fmla="*/ 1888331 w 2290762"/>
                <a:gd name="connsiteY51" fmla="*/ 1695450 h 1821657"/>
                <a:gd name="connsiteX52" fmla="*/ 1676400 w 2290762"/>
                <a:gd name="connsiteY52" fmla="*/ 1585913 h 1821657"/>
                <a:gd name="connsiteX53" fmla="*/ 1316831 w 2290762"/>
                <a:gd name="connsiteY53" fmla="*/ 1381125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2" h="1821657">
                  <a:moveTo>
                    <a:pt x="1316831" y="1381125"/>
                  </a:moveTo>
                  <a:lnTo>
                    <a:pt x="1059656" y="1212057"/>
                  </a:lnTo>
                  <a:lnTo>
                    <a:pt x="940593" y="1126332"/>
                  </a:lnTo>
                  <a:lnTo>
                    <a:pt x="762000" y="976313"/>
                  </a:lnTo>
                  <a:lnTo>
                    <a:pt x="616743" y="828675"/>
                  </a:lnTo>
                  <a:lnTo>
                    <a:pt x="457200" y="659607"/>
                  </a:lnTo>
                  <a:lnTo>
                    <a:pt x="309562" y="483394"/>
                  </a:lnTo>
                  <a:lnTo>
                    <a:pt x="104775" y="211932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83343" y="19050"/>
                  </a:lnTo>
                  <a:lnTo>
                    <a:pt x="188118" y="152400"/>
                  </a:lnTo>
                  <a:lnTo>
                    <a:pt x="359568" y="342900"/>
                  </a:lnTo>
                  <a:lnTo>
                    <a:pt x="495300" y="483394"/>
                  </a:lnTo>
                  <a:lnTo>
                    <a:pt x="638175" y="614363"/>
                  </a:lnTo>
                  <a:lnTo>
                    <a:pt x="783431" y="728663"/>
                  </a:lnTo>
                  <a:lnTo>
                    <a:pt x="985837" y="883444"/>
                  </a:lnTo>
                  <a:lnTo>
                    <a:pt x="1176337" y="988219"/>
                  </a:lnTo>
                  <a:lnTo>
                    <a:pt x="1326356" y="1088232"/>
                  </a:lnTo>
                  <a:lnTo>
                    <a:pt x="1535906" y="1207294"/>
                  </a:lnTo>
                  <a:lnTo>
                    <a:pt x="1685925" y="1285875"/>
                  </a:lnTo>
                  <a:lnTo>
                    <a:pt x="1874043" y="1364457"/>
                  </a:lnTo>
                  <a:lnTo>
                    <a:pt x="2002631" y="1412082"/>
                  </a:lnTo>
                  <a:lnTo>
                    <a:pt x="2066925" y="1428750"/>
                  </a:lnTo>
                  <a:lnTo>
                    <a:pt x="2093118" y="1423988"/>
                  </a:lnTo>
                  <a:lnTo>
                    <a:pt x="2119312" y="1412082"/>
                  </a:lnTo>
                  <a:lnTo>
                    <a:pt x="2159793" y="1371600"/>
                  </a:lnTo>
                  <a:lnTo>
                    <a:pt x="2205037" y="1312069"/>
                  </a:lnTo>
                  <a:lnTo>
                    <a:pt x="2219325" y="1293019"/>
                  </a:lnTo>
                  <a:lnTo>
                    <a:pt x="2245518" y="1283494"/>
                  </a:lnTo>
                  <a:lnTo>
                    <a:pt x="2266950" y="1288257"/>
                  </a:lnTo>
                  <a:lnTo>
                    <a:pt x="2281237" y="1295400"/>
                  </a:lnTo>
                  <a:lnTo>
                    <a:pt x="2290762" y="1307307"/>
                  </a:lnTo>
                  <a:lnTo>
                    <a:pt x="2290762" y="1352550"/>
                  </a:lnTo>
                  <a:lnTo>
                    <a:pt x="2283618" y="1445419"/>
                  </a:lnTo>
                  <a:lnTo>
                    <a:pt x="2271712" y="1516857"/>
                  </a:lnTo>
                  <a:lnTo>
                    <a:pt x="2257425" y="1578769"/>
                  </a:lnTo>
                  <a:lnTo>
                    <a:pt x="2240756" y="1619250"/>
                  </a:lnTo>
                  <a:lnTo>
                    <a:pt x="2202656" y="1671638"/>
                  </a:lnTo>
                  <a:lnTo>
                    <a:pt x="2143125" y="1735932"/>
                  </a:lnTo>
                  <a:lnTo>
                    <a:pt x="2088356" y="1790700"/>
                  </a:lnTo>
                  <a:lnTo>
                    <a:pt x="2047875" y="1816894"/>
                  </a:lnTo>
                  <a:lnTo>
                    <a:pt x="2019300" y="1821657"/>
                  </a:lnTo>
                  <a:lnTo>
                    <a:pt x="1981200" y="1816894"/>
                  </a:lnTo>
                  <a:lnTo>
                    <a:pt x="1952625" y="1804988"/>
                  </a:lnTo>
                  <a:lnTo>
                    <a:pt x="1926431" y="1778794"/>
                  </a:lnTo>
                  <a:lnTo>
                    <a:pt x="1909762" y="1750219"/>
                  </a:lnTo>
                  <a:lnTo>
                    <a:pt x="1888331" y="1695450"/>
                  </a:lnTo>
                  <a:lnTo>
                    <a:pt x="1676400" y="1585913"/>
                  </a:lnTo>
                  <a:lnTo>
                    <a:pt x="1316831" y="1381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8A7CBCFC-E156-4796-A377-0253BD979BA3}"/>
                </a:ext>
              </a:extLst>
            </p:cNvPr>
            <p:cNvSpPr/>
            <p:nvPr/>
          </p:nvSpPr>
          <p:spPr>
            <a:xfrm>
              <a:off x="5651500" y="1465263"/>
              <a:ext cx="700088" cy="628650"/>
            </a:xfrm>
            <a:custGeom>
              <a:avLst/>
              <a:gdLst>
                <a:gd name="connsiteX0" fmla="*/ 359569 w 700088"/>
                <a:gd name="connsiteY0" fmla="*/ 452437 h 628650"/>
                <a:gd name="connsiteX1" fmla="*/ 219075 w 700088"/>
                <a:gd name="connsiteY1" fmla="*/ 309562 h 628650"/>
                <a:gd name="connsiteX2" fmla="*/ 123825 w 700088"/>
                <a:gd name="connsiteY2" fmla="*/ 207169 h 628650"/>
                <a:gd name="connsiteX3" fmla="*/ 33338 w 700088"/>
                <a:gd name="connsiteY3" fmla="*/ 104775 h 628650"/>
                <a:gd name="connsiteX4" fmla="*/ 11907 w 700088"/>
                <a:gd name="connsiteY4" fmla="*/ 78581 h 628650"/>
                <a:gd name="connsiteX5" fmla="*/ 4763 w 700088"/>
                <a:gd name="connsiteY5" fmla="*/ 61912 h 628650"/>
                <a:gd name="connsiteX6" fmla="*/ 0 w 700088"/>
                <a:gd name="connsiteY6" fmla="*/ 33337 h 628650"/>
                <a:gd name="connsiteX7" fmla="*/ 7144 w 700088"/>
                <a:gd name="connsiteY7" fmla="*/ 16669 h 628650"/>
                <a:gd name="connsiteX8" fmla="*/ 23813 w 700088"/>
                <a:gd name="connsiteY8" fmla="*/ 4762 h 628650"/>
                <a:gd name="connsiteX9" fmla="*/ 47625 w 700088"/>
                <a:gd name="connsiteY9" fmla="*/ 0 h 628650"/>
                <a:gd name="connsiteX10" fmla="*/ 104775 w 700088"/>
                <a:gd name="connsiteY10" fmla="*/ 7144 h 628650"/>
                <a:gd name="connsiteX11" fmla="*/ 259557 w 700088"/>
                <a:gd name="connsiteY11" fmla="*/ 45244 h 628650"/>
                <a:gd name="connsiteX12" fmla="*/ 483394 w 700088"/>
                <a:gd name="connsiteY12" fmla="*/ 111919 h 628650"/>
                <a:gd name="connsiteX13" fmla="*/ 538163 w 700088"/>
                <a:gd name="connsiteY13" fmla="*/ 164306 h 628650"/>
                <a:gd name="connsiteX14" fmla="*/ 590550 w 700088"/>
                <a:gd name="connsiteY14" fmla="*/ 223837 h 628650"/>
                <a:gd name="connsiteX15" fmla="*/ 623888 w 700088"/>
                <a:gd name="connsiteY15" fmla="*/ 271462 h 628650"/>
                <a:gd name="connsiteX16" fmla="*/ 657225 w 700088"/>
                <a:gd name="connsiteY16" fmla="*/ 321469 h 628650"/>
                <a:gd name="connsiteX17" fmla="*/ 683419 w 700088"/>
                <a:gd name="connsiteY17" fmla="*/ 376237 h 628650"/>
                <a:gd name="connsiteX18" fmla="*/ 695325 w 700088"/>
                <a:gd name="connsiteY18" fmla="*/ 421481 h 628650"/>
                <a:gd name="connsiteX19" fmla="*/ 700088 w 700088"/>
                <a:gd name="connsiteY19" fmla="*/ 461962 h 628650"/>
                <a:gd name="connsiteX20" fmla="*/ 697707 w 700088"/>
                <a:gd name="connsiteY20" fmla="*/ 511969 h 628650"/>
                <a:gd name="connsiteX21" fmla="*/ 690563 w 700088"/>
                <a:gd name="connsiteY21" fmla="*/ 564356 h 628650"/>
                <a:gd name="connsiteX22" fmla="*/ 671513 w 700088"/>
                <a:gd name="connsiteY22" fmla="*/ 611981 h 628650"/>
                <a:gd name="connsiteX23" fmla="*/ 650082 w 700088"/>
                <a:gd name="connsiteY23" fmla="*/ 628650 h 628650"/>
                <a:gd name="connsiteX24" fmla="*/ 626269 w 700088"/>
                <a:gd name="connsiteY24" fmla="*/ 628650 h 628650"/>
                <a:gd name="connsiteX25" fmla="*/ 552450 w 700088"/>
                <a:gd name="connsiteY25" fmla="*/ 597694 h 628650"/>
                <a:gd name="connsiteX26" fmla="*/ 478632 w 700088"/>
                <a:gd name="connsiteY26" fmla="*/ 550069 h 628650"/>
                <a:gd name="connsiteX27" fmla="*/ 359569 w 700088"/>
                <a:gd name="connsiteY27" fmla="*/ 45243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0088" h="628650">
                  <a:moveTo>
                    <a:pt x="359569" y="452437"/>
                  </a:moveTo>
                  <a:lnTo>
                    <a:pt x="219075" y="309562"/>
                  </a:lnTo>
                  <a:lnTo>
                    <a:pt x="123825" y="207169"/>
                  </a:lnTo>
                  <a:lnTo>
                    <a:pt x="33338" y="104775"/>
                  </a:lnTo>
                  <a:lnTo>
                    <a:pt x="11907" y="78581"/>
                  </a:lnTo>
                  <a:lnTo>
                    <a:pt x="4763" y="61912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23813" y="4762"/>
                  </a:lnTo>
                  <a:lnTo>
                    <a:pt x="47625" y="0"/>
                  </a:lnTo>
                  <a:lnTo>
                    <a:pt x="104775" y="7144"/>
                  </a:lnTo>
                  <a:lnTo>
                    <a:pt x="259557" y="45244"/>
                  </a:lnTo>
                  <a:lnTo>
                    <a:pt x="483394" y="111919"/>
                  </a:lnTo>
                  <a:lnTo>
                    <a:pt x="538163" y="164306"/>
                  </a:lnTo>
                  <a:lnTo>
                    <a:pt x="590550" y="223837"/>
                  </a:lnTo>
                  <a:lnTo>
                    <a:pt x="623888" y="271462"/>
                  </a:lnTo>
                  <a:lnTo>
                    <a:pt x="657225" y="321469"/>
                  </a:lnTo>
                  <a:lnTo>
                    <a:pt x="683419" y="376237"/>
                  </a:lnTo>
                  <a:lnTo>
                    <a:pt x="695325" y="421481"/>
                  </a:lnTo>
                  <a:lnTo>
                    <a:pt x="700088" y="461962"/>
                  </a:lnTo>
                  <a:lnTo>
                    <a:pt x="697707" y="511969"/>
                  </a:lnTo>
                  <a:lnTo>
                    <a:pt x="690563" y="564356"/>
                  </a:lnTo>
                  <a:lnTo>
                    <a:pt x="671513" y="611981"/>
                  </a:lnTo>
                  <a:lnTo>
                    <a:pt x="650082" y="628650"/>
                  </a:lnTo>
                  <a:lnTo>
                    <a:pt x="626269" y="628650"/>
                  </a:lnTo>
                  <a:lnTo>
                    <a:pt x="552450" y="597694"/>
                  </a:lnTo>
                  <a:lnTo>
                    <a:pt x="478632" y="550069"/>
                  </a:lnTo>
                  <a:lnTo>
                    <a:pt x="359569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72722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0C35A8-C135-434A-B6D2-5016ED52929A}"/>
              </a:ext>
            </a:extLst>
          </p:cNvPr>
          <p:cNvGrpSpPr/>
          <p:nvPr/>
        </p:nvGrpSpPr>
        <p:grpSpPr>
          <a:xfrm>
            <a:off x="2584450" y="1460500"/>
            <a:ext cx="4440238" cy="4560888"/>
            <a:chOff x="2584450" y="1460500"/>
            <a:chExt cx="4440238" cy="4560888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789771C-2BB3-F44B-964B-21A2831FC8A2}"/>
                </a:ext>
              </a:extLst>
            </p:cNvPr>
            <p:cNvSpPr/>
            <p:nvPr/>
          </p:nvSpPr>
          <p:spPr>
            <a:xfrm rot="16200000">
              <a:off x="1567657" y="3683793"/>
              <a:ext cx="3054350" cy="1020763"/>
            </a:xfrm>
            <a:custGeom>
              <a:avLst/>
              <a:gdLst>
                <a:gd name="connsiteX0" fmla="*/ 2127434 w 3055048"/>
                <a:gd name="connsiteY0" fmla="*/ 975184 h 1020111"/>
                <a:gd name="connsiteX1" fmla="*/ 1879013 w 3055048"/>
                <a:gd name="connsiteY1" fmla="*/ 951399 h 1020111"/>
                <a:gd name="connsiteX2" fmla="*/ 1712518 w 3055048"/>
                <a:gd name="connsiteY2" fmla="*/ 909114 h 1020111"/>
                <a:gd name="connsiteX3" fmla="*/ 1432384 w 3055048"/>
                <a:gd name="connsiteY3" fmla="*/ 840402 h 1020111"/>
                <a:gd name="connsiteX4" fmla="*/ 1242105 w 3055048"/>
                <a:gd name="connsiteY4" fmla="*/ 784904 h 1020111"/>
                <a:gd name="connsiteX5" fmla="*/ 1051825 w 3055048"/>
                <a:gd name="connsiteY5" fmla="*/ 718835 h 1020111"/>
                <a:gd name="connsiteX6" fmla="*/ 893258 w 3055048"/>
                <a:gd name="connsiteY6" fmla="*/ 652765 h 1020111"/>
                <a:gd name="connsiteX7" fmla="*/ 729406 w 3055048"/>
                <a:gd name="connsiteY7" fmla="*/ 576125 h 1020111"/>
                <a:gd name="connsiteX8" fmla="*/ 607839 w 3055048"/>
                <a:gd name="connsiteY8" fmla="*/ 507413 h 1020111"/>
                <a:gd name="connsiteX9" fmla="*/ 470414 w 3055048"/>
                <a:gd name="connsiteY9" fmla="*/ 420201 h 1020111"/>
                <a:gd name="connsiteX10" fmla="*/ 314491 w 3055048"/>
                <a:gd name="connsiteY10" fmla="*/ 306562 h 1020111"/>
                <a:gd name="connsiteX11" fmla="*/ 132139 w 3055048"/>
                <a:gd name="connsiteY11" fmla="*/ 163852 h 1020111"/>
                <a:gd name="connsiteX12" fmla="*/ 15857 w 3055048"/>
                <a:gd name="connsiteY12" fmla="*/ 66069 h 1020111"/>
                <a:gd name="connsiteX13" fmla="*/ 0 w 3055048"/>
                <a:gd name="connsiteY13" fmla="*/ 42284 h 1020111"/>
                <a:gd name="connsiteX14" fmla="*/ 0 w 3055048"/>
                <a:gd name="connsiteY14" fmla="*/ 13214 h 1020111"/>
                <a:gd name="connsiteX15" fmla="*/ 5286 w 3055048"/>
                <a:gd name="connsiteY15" fmla="*/ 2643 h 1020111"/>
                <a:gd name="connsiteX16" fmla="*/ 21143 w 3055048"/>
                <a:gd name="connsiteY16" fmla="*/ 0 h 1020111"/>
                <a:gd name="connsiteX17" fmla="*/ 50213 w 3055048"/>
                <a:gd name="connsiteY17" fmla="*/ 7928 h 1020111"/>
                <a:gd name="connsiteX18" fmla="*/ 211422 w 3055048"/>
                <a:gd name="connsiteY18" fmla="*/ 100425 h 1020111"/>
                <a:gd name="connsiteX19" fmla="*/ 428130 w 3055048"/>
                <a:gd name="connsiteY19" fmla="*/ 219350 h 1020111"/>
                <a:gd name="connsiteX20" fmla="*/ 618410 w 3055048"/>
                <a:gd name="connsiteY20" fmla="*/ 319776 h 1020111"/>
                <a:gd name="connsiteX21" fmla="*/ 769048 w 3055048"/>
                <a:gd name="connsiteY21" fmla="*/ 391131 h 1020111"/>
                <a:gd name="connsiteX22" fmla="*/ 948757 w 3055048"/>
                <a:gd name="connsiteY22" fmla="*/ 470414 h 1020111"/>
                <a:gd name="connsiteX23" fmla="*/ 1096752 w 3055048"/>
                <a:gd name="connsiteY23" fmla="*/ 531198 h 1020111"/>
                <a:gd name="connsiteX24" fmla="*/ 1242105 w 3055048"/>
                <a:gd name="connsiteY24" fmla="*/ 581410 h 1020111"/>
                <a:gd name="connsiteX25" fmla="*/ 1427099 w 3055048"/>
                <a:gd name="connsiteY25" fmla="*/ 634266 h 1020111"/>
                <a:gd name="connsiteX26" fmla="*/ 1609450 w 3055048"/>
                <a:gd name="connsiteY26" fmla="*/ 671265 h 1020111"/>
                <a:gd name="connsiteX27" fmla="*/ 1765374 w 3055048"/>
                <a:gd name="connsiteY27" fmla="*/ 695050 h 1020111"/>
                <a:gd name="connsiteX28" fmla="*/ 1982081 w 3055048"/>
                <a:gd name="connsiteY28" fmla="*/ 724120 h 1020111"/>
                <a:gd name="connsiteX29" fmla="*/ 2190861 w 3055048"/>
                <a:gd name="connsiteY29" fmla="*/ 742620 h 1020111"/>
                <a:gd name="connsiteX30" fmla="*/ 2468352 w 3055048"/>
                <a:gd name="connsiteY30" fmla="*/ 755833 h 1020111"/>
                <a:gd name="connsiteX31" fmla="*/ 2613705 w 3055048"/>
                <a:gd name="connsiteY31" fmla="*/ 755833 h 1020111"/>
                <a:gd name="connsiteX32" fmla="*/ 2690345 w 3055048"/>
                <a:gd name="connsiteY32" fmla="*/ 747905 h 1020111"/>
                <a:gd name="connsiteX33" fmla="*/ 2748486 w 3055048"/>
                <a:gd name="connsiteY33" fmla="*/ 734691 h 1020111"/>
                <a:gd name="connsiteX34" fmla="*/ 2798699 w 3055048"/>
                <a:gd name="connsiteY34" fmla="*/ 718835 h 1020111"/>
                <a:gd name="connsiteX35" fmla="*/ 2856840 w 3055048"/>
                <a:gd name="connsiteY35" fmla="*/ 687121 h 1020111"/>
                <a:gd name="connsiteX36" fmla="*/ 2909695 w 3055048"/>
                <a:gd name="connsiteY36" fmla="*/ 642194 h 1020111"/>
                <a:gd name="connsiteX37" fmla="*/ 2954622 w 3055048"/>
                <a:gd name="connsiteY37" fmla="*/ 586696 h 1020111"/>
                <a:gd name="connsiteX38" fmla="*/ 2983693 w 3055048"/>
                <a:gd name="connsiteY38" fmla="*/ 552340 h 1020111"/>
                <a:gd name="connsiteX39" fmla="*/ 3012764 w 3055048"/>
                <a:gd name="connsiteY39" fmla="*/ 531198 h 1020111"/>
                <a:gd name="connsiteX40" fmla="*/ 3031263 w 3055048"/>
                <a:gd name="connsiteY40" fmla="*/ 528555 h 1020111"/>
                <a:gd name="connsiteX41" fmla="*/ 3049762 w 3055048"/>
                <a:gd name="connsiteY41" fmla="*/ 533840 h 1020111"/>
                <a:gd name="connsiteX42" fmla="*/ 3055048 w 3055048"/>
                <a:gd name="connsiteY42" fmla="*/ 549697 h 1020111"/>
                <a:gd name="connsiteX43" fmla="*/ 3052405 w 3055048"/>
                <a:gd name="connsiteY43" fmla="*/ 594624 h 1020111"/>
                <a:gd name="connsiteX44" fmla="*/ 3041834 w 3055048"/>
                <a:gd name="connsiteY44" fmla="*/ 684479 h 1020111"/>
                <a:gd name="connsiteX45" fmla="*/ 3015406 w 3055048"/>
                <a:gd name="connsiteY45" fmla="*/ 792832 h 1020111"/>
                <a:gd name="connsiteX46" fmla="*/ 2986336 w 3055048"/>
                <a:gd name="connsiteY46" fmla="*/ 893258 h 1020111"/>
                <a:gd name="connsiteX47" fmla="*/ 2938766 w 3055048"/>
                <a:gd name="connsiteY47" fmla="*/ 1004254 h 1020111"/>
                <a:gd name="connsiteX48" fmla="*/ 2790770 w 3055048"/>
                <a:gd name="connsiteY48" fmla="*/ 1020111 h 1020111"/>
                <a:gd name="connsiteX49" fmla="*/ 2521207 w 3055048"/>
                <a:gd name="connsiteY49" fmla="*/ 1004254 h 1020111"/>
                <a:gd name="connsiteX50" fmla="*/ 2127434 w 3055048"/>
                <a:gd name="connsiteY50" fmla="*/ 975184 h 10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55048" h="1020111">
                  <a:moveTo>
                    <a:pt x="2127434" y="975184"/>
                  </a:moveTo>
                  <a:lnTo>
                    <a:pt x="1879013" y="951399"/>
                  </a:lnTo>
                  <a:lnTo>
                    <a:pt x="1712518" y="909114"/>
                  </a:lnTo>
                  <a:lnTo>
                    <a:pt x="1432384" y="840402"/>
                  </a:lnTo>
                  <a:lnTo>
                    <a:pt x="1242105" y="784904"/>
                  </a:lnTo>
                  <a:lnTo>
                    <a:pt x="1051825" y="718835"/>
                  </a:lnTo>
                  <a:lnTo>
                    <a:pt x="893258" y="652765"/>
                  </a:lnTo>
                  <a:lnTo>
                    <a:pt x="729406" y="576125"/>
                  </a:lnTo>
                  <a:lnTo>
                    <a:pt x="607839" y="507413"/>
                  </a:lnTo>
                  <a:lnTo>
                    <a:pt x="470414" y="420201"/>
                  </a:lnTo>
                  <a:lnTo>
                    <a:pt x="314491" y="306562"/>
                  </a:lnTo>
                  <a:lnTo>
                    <a:pt x="132139" y="163852"/>
                  </a:lnTo>
                  <a:lnTo>
                    <a:pt x="15857" y="66069"/>
                  </a:lnTo>
                  <a:lnTo>
                    <a:pt x="0" y="42284"/>
                  </a:lnTo>
                  <a:lnTo>
                    <a:pt x="0" y="13214"/>
                  </a:lnTo>
                  <a:lnTo>
                    <a:pt x="5286" y="2643"/>
                  </a:lnTo>
                  <a:lnTo>
                    <a:pt x="21143" y="0"/>
                  </a:lnTo>
                  <a:lnTo>
                    <a:pt x="50213" y="7928"/>
                  </a:lnTo>
                  <a:lnTo>
                    <a:pt x="211422" y="100425"/>
                  </a:lnTo>
                  <a:lnTo>
                    <a:pt x="428130" y="219350"/>
                  </a:lnTo>
                  <a:lnTo>
                    <a:pt x="618410" y="319776"/>
                  </a:lnTo>
                  <a:lnTo>
                    <a:pt x="769048" y="391131"/>
                  </a:lnTo>
                  <a:lnTo>
                    <a:pt x="948757" y="470414"/>
                  </a:lnTo>
                  <a:lnTo>
                    <a:pt x="1096752" y="531198"/>
                  </a:lnTo>
                  <a:lnTo>
                    <a:pt x="1242105" y="581410"/>
                  </a:lnTo>
                  <a:lnTo>
                    <a:pt x="1427099" y="634266"/>
                  </a:lnTo>
                  <a:lnTo>
                    <a:pt x="1609450" y="671265"/>
                  </a:lnTo>
                  <a:lnTo>
                    <a:pt x="1765374" y="695050"/>
                  </a:lnTo>
                  <a:lnTo>
                    <a:pt x="1982081" y="724120"/>
                  </a:lnTo>
                  <a:lnTo>
                    <a:pt x="2190861" y="742620"/>
                  </a:lnTo>
                  <a:lnTo>
                    <a:pt x="2468352" y="755833"/>
                  </a:lnTo>
                  <a:lnTo>
                    <a:pt x="2613705" y="755833"/>
                  </a:lnTo>
                  <a:lnTo>
                    <a:pt x="2690345" y="747905"/>
                  </a:lnTo>
                  <a:lnTo>
                    <a:pt x="2748486" y="734691"/>
                  </a:lnTo>
                  <a:lnTo>
                    <a:pt x="2798699" y="718835"/>
                  </a:lnTo>
                  <a:lnTo>
                    <a:pt x="2856840" y="687121"/>
                  </a:lnTo>
                  <a:lnTo>
                    <a:pt x="2909695" y="642194"/>
                  </a:lnTo>
                  <a:lnTo>
                    <a:pt x="2954622" y="586696"/>
                  </a:lnTo>
                  <a:lnTo>
                    <a:pt x="2983693" y="552340"/>
                  </a:lnTo>
                  <a:lnTo>
                    <a:pt x="3012764" y="531198"/>
                  </a:lnTo>
                  <a:lnTo>
                    <a:pt x="3031263" y="528555"/>
                  </a:lnTo>
                  <a:lnTo>
                    <a:pt x="3049762" y="533840"/>
                  </a:lnTo>
                  <a:lnTo>
                    <a:pt x="3055048" y="549697"/>
                  </a:lnTo>
                  <a:lnTo>
                    <a:pt x="3052405" y="594624"/>
                  </a:lnTo>
                  <a:lnTo>
                    <a:pt x="3041834" y="684479"/>
                  </a:lnTo>
                  <a:lnTo>
                    <a:pt x="3015406" y="792832"/>
                  </a:lnTo>
                  <a:lnTo>
                    <a:pt x="2986336" y="893258"/>
                  </a:lnTo>
                  <a:lnTo>
                    <a:pt x="2938766" y="1004254"/>
                  </a:lnTo>
                  <a:lnTo>
                    <a:pt x="2790770" y="1020111"/>
                  </a:lnTo>
                  <a:lnTo>
                    <a:pt x="2521207" y="1004254"/>
                  </a:lnTo>
                  <a:lnTo>
                    <a:pt x="2127434" y="975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AA6E179-3345-DF47-A1FD-A50D6330C48D}"/>
                </a:ext>
              </a:extLst>
            </p:cNvPr>
            <p:cNvSpPr/>
            <p:nvPr/>
          </p:nvSpPr>
          <p:spPr>
            <a:xfrm>
              <a:off x="3454400" y="2273300"/>
              <a:ext cx="3279775" cy="679450"/>
            </a:xfrm>
            <a:custGeom>
              <a:avLst/>
              <a:gdLst>
                <a:gd name="connsiteX0" fmla="*/ 1273175 w 3279775"/>
                <a:gd name="connsiteY0" fmla="*/ 504825 h 679450"/>
                <a:gd name="connsiteX1" fmla="*/ 765175 w 3279775"/>
                <a:gd name="connsiteY1" fmla="*/ 577850 h 679450"/>
                <a:gd name="connsiteX2" fmla="*/ 314325 w 3279775"/>
                <a:gd name="connsiteY2" fmla="*/ 641350 h 679450"/>
                <a:gd name="connsiteX3" fmla="*/ 53975 w 3279775"/>
                <a:gd name="connsiteY3" fmla="*/ 679450 h 679450"/>
                <a:gd name="connsiteX4" fmla="*/ 0 w 3279775"/>
                <a:gd name="connsiteY4" fmla="*/ 523875 h 679450"/>
                <a:gd name="connsiteX5" fmla="*/ 508000 w 3279775"/>
                <a:gd name="connsiteY5" fmla="*/ 444500 h 679450"/>
                <a:gd name="connsiteX6" fmla="*/ 1003300 w 3279775"/>
                <a:gd name="connsiteY6" fmla="*/ 368300 h 679450"/>
                <a:gd name="connsiteX7" fmla="*/ 1517650 w 3279775"/>
                <a:gd name="connsiteY7" fmla="*/ 282575 h 679450"/>
                <a:gd name="connsiteX8" fmla="*/ 1720850 w 3279775"/>
                <a:gd name="connsiteY8" fmla="*/ 241300 h 679450"/>
                <a:gd name="connsiteX9" fmla="*/ 2082800 w 3279775"/>
                <a:gd name="connsiteY9" fmla="*/ 187325 h 679450"/>
                <a:gd name="connsiteX10" fmla="*/ 2470150 w 3279775"/>
                <a:gd name="connsiteY10" fmla="*/ 130175 h 679450"/>
                <a:gd name="connsiteX11" fmla="*/ 2540000 w 3279775"/>
                <a:gd name="connsiteY11" fmla="*/ 101600 h 679450"/>
                <a:gd name="connsiteX12" fmla="*/ 2606675 w 3279775"/>
                <a:gd name="connsiteY12" fmla="*/ 73025 h 679450"/>
                <a:gd name="connsiteX13" fmla="*/ 2657475 w 3279775"/>
                <a:gd name="connsiteY13" fmla="*/ 47625 h 679450"/>
                <a:gd name="connsiteX14" fmla="*/ 2689225 w 3279775"/>
                <a:gd name="connsiteY14" fmla="*/ 22225 h 679450"/>
                <a:gd name="connsiteX15" fmla="*/ 2717800 w 3279775"/>
                <a:gd name="connsiteY15" fmla="*/ 3175 h 679450"/>
                <a:gd name="connsiteX16" fmla="*/ 2759075 w 3279775"/>
                <a:gd name="connsiteY16" fmla="*/ 0 h 679450"/>
                <a:gd name="connsiteX17" fmla="*/ 2816225 w 3279775"/>
                <a:gd name="connsiteY17" fmla="*/ 3175 h 679450"/>
                <a:gd name="connsiteX18" fmla="*/ 2921000 w 3279775"/>
                <a:gd name="connsiteY18" fmla="*/ 28575 h 679450"/>
                <a:gd name="connsiteX19" fmla="*/ 3073400 w 3279775"/>
                <a:gd name="connsiteY19" fmla="*/ 76200 h 679450"/>
                <a:gd name="connsiteX20" fmla="*/ 3260725 w 3279775"/>
                <a:gd name="connsiteY20" fmla="*/ 152400 h 679450"/>
                <a:gd name="connsiteX21" fmla="*/ 3270250 w 3279775"/>
                <a:gd name="connsiteY21" fmla="*/ 168275 h 679450"/>
                <a:gd name="connsiteX22" fmla="*/ 3279775 w 3279775"/>
                <a:gd name="connsiteY22" fmla="*/ 203200 h 679450"/>
                <a:gd name="connsiteX23" fmla="*/ 3273425 w 3279775"/>
                <a:gd name="connsiteY23" fmla="*/ 247650 h 679450"/>
                <a:gd name="connsiteX24" fmla="*/ 3248025 w 3279775"/>
                <a:gd name="connsiteY24" fmla="*/ 285750 h 679450"/>
                <a:gd name="connsiteX25" fmla="*/ 3178175 w 3279775"/>
                <a:gd name="connsiteY25" fmla="*/ 307975 h 679450"/>
                <a:gd name="connsiteX26" fmla="*/ 3070225 w 3279775"/>
                <a:gd name="connsiteY26" fmla="*/ 327025 h 679450"/>
                <a:gd name="connsiteX27" fmla="*/ 2873375 w 3279775"/>
                <a:gd name="connsiteY27" fmla="*/ 330200 h 679450"/>
                <a:gd name="connsiteX28" fmla="*/ 2568575 w 3279775"/>
                <a:gd name="connsiteY28" fmla="*/ 349250 h 679450"/>
                <a:gd name="connsiteX29" fmla="*/ 2289175 w 3279775"/>
                <a:gd name="connsiteY29" fmla="*/ 381000 h 679450"/>
                <a:gd name="connsiteX30" fmla="*/ 1743075 w 3279775"/>
                <a:gd name="connsiteY30" fmla="*/ 444500 h 679450"/>
                <a:gd name="connsiteX31" fmla="*/ 1273175 w 3279775"/>
                <a:gd name="connsiteY31" fmla="*/ 5048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9775" h="679450">
                  <a:moveTo>
                    <a:pt x="1273175" y="504825"/>
                  </a:moveTo>
                  <a:lnTo>
                    <a:pt x="765175" y="577850"/>
                  </a:lnTo>
                  <a:lnTo>
                    <a:pt x="314325" y="641350"/>
                  </a:lnTo>
                  <a:lnTo>
                    <a:pt x="53975" y="679450"/>
                  </a:lnTo>
                  <a:lnTo>
                    <a:pt x="0" y="523875"/>
                  </a:lnTo>
                  <a:lnTo>
                    <a:pt x="508000" y="444500"/>
                  </a:lnTo>
                  <a:lnTo>
                    <a:pt x="1003300" y="368300"/>
                  </a:lnTo>
                  <a:lnTo>
                    <a:pt x="1517650" y="282575"/>
                  </a:lnTo>
                  <a:lnTo>
                    <a:pt x="1720850" y="241300"/>
                  </a:lnTo>
                  <a:lnTo>
                    <a:pt x="2082800" y="187325"/>
                  </a:lnTo>
                  <a:lnTo>
                    <a:pt x="2470150" y="130175"/>
                  </a:lnTo>
                  <a:lnTo>
                    <a:pt x="2540000" y="101600"/>
                  </a:lnTo>
                  <a:lnTo>
                    <a:pt x="2606675" y="73025"/>
                  </a:lnTo>
                  <a:lnTo>
                    <a:pt x="2657475" y="47625"/>
                  </a:lnTo>
                  <a:lnTo>
                    <a:pt x="2689225" y="22225"/>
                  </a:lnTo>
                  <a:lnTo>
                    <a:pt x="2717800" y="3175"/>
                  </a:lnTo>
                  <a:lnTo>
                    <a:pt x="2759075" y="0"/>
                  </a:lnTo>
                  <a:lnTo>
                    <a:pt x="2816225" y="3175"/>
                  </a:lnTo>
                  <a:lnTo>
                    <a:pt x="2921000" y="28575"/>
                  </a:lnTo>
                  <a:lnTo>
                    <a:pt x="3073400" y="76200"/>
                  </a:lnTo>
                  <a:lnTo>
                    <a:pt x="3260725" y="152400"/>
                  </a:lnTo>
                  <a:lnTo>
                    <a:pt x="3270250" y="168275"/>
                  </a:lnTo>
                  <a:lnTo>
                    <a:pt x="3279775" y="203200"/>
                  </a:lnTo>
                  <a:lnTo>
                    <a:pt x="3273425" y="247650"/>
                  </a:lnTo>
                  <a:lnTo>
                    <a:pt x="3248025" y="285750"/>
                  </a:lnTo>
                  <a:lnTo>
                    <a:pt x="3178175" y="307975"/>
                  </a:lnTo>
                  <a:lnTo>
                    <a:pt x="3070225" y="327025"/>
                  </a:lnTo>
                  <a:lnTo>
                    <a:pt x="2873375" y="330200"/>
                  </a:lnTo>
                  <a:lnTo>
                    <a:pt x="2568575" y="349250"/>
                  </a:lnTo>
                  <a:lnTo>
                    <a:pt x="2289175" y="381000"/>
                  </a:lnTo>
                  <a:lnTo>
                    <a:pt x="1743075" y="444500"/>
                  </a:lnTo>
                  <a:lnTo>
                    <a:pt x="1273175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83B8B2C-3811-2A48-95DC-DB6A60B984EC}"/>
                </a:ext>
              </a:extLst>
            </p:cNvPr>
            <p:cNvSpPr/>
            <p:nvPr/>
          </p:nvSpPr>
          <p:spPr>
            <a:xfrm>
              <a:off x="3427413" y="3600450"/>
              <a:ext cx="1395412" cy="419100"/>
            </a:xfrm>
            <a:custGeom>
              <a:avLst/>
              <a:gdLst>
                <a:gd name="connsiteX0" fmla="*/ 411956 w 1395412"/>
                <a:gd name="connsiteY0" fmla="*/ 366713 h 419100"/>
                <a:gd name="connsiteX1" fmla="*/ 0 w 1395412"/>
                <a:gd name="connsiteY1" fmla="*/ 419100 h 419100"/>
                <a:gd name="connsiteX2" fmla="*/ 9525 w 1395412"/>
                <a:gd name="connsiteY2" fmla="*/ 230981 h 419100"/>
                <a:gd name="connsiteX3" fmla="*/ 152400 w 1395412"/>
                <a:gd name="connsiteY3" fmla="*/ 226219 h 419100"/>
                <a:gd name="connsiteX4" fmla="*/ 340519 w 1395412"/>
                <a:gd name="connsiteY4" fmla="*/ 204788 h 419100"/>
                <a:gd name="connsiteX5" fmla="*/ 504825 w 1395412"/>
                <a:gd name="connsiteY5" fmla="*/ 176213 h 419100"/>
                <a:gd name="connsiteX6" fmla="*/ 661987 w 1395412"/>
                <a:gd name="connsiteY6" fmla="*/ 142875 h 419100"/>
                <a:gd name="connsiteX7" fmla="*/ 807244 w 1395412"/>
                <a:gd name="connsiteY7" fmla="*/ 104775 h 419100"/>
                <a:gd name="connsiteX8" fmla="*/ 902494 w 1395412"/>
                <a:gd name="connsiteY8" fmla="*/ 71438 h 419100"/>
                <a:gd name="connsiteX9" fmla="*/ 969169 w 1395412"/>
                <a:gd name="connsiteY9" fmla="*/ 40481 h 419100"/>
                <a:gd name="connsiteX10" fmla="*/ 1026319 w 1395412"/>
                <a:gd name="connsiteY10" fmla="*/ 9525 h 419100"/>
                <a:gd name="connsiteX11" fmla="*/ 1054894 w 1395412"/>
                <a:gd name="connsiteY11" fmla="*/ 0 h 419100"/>
                <a:gd name="connsiteX12" fmla="*/ 1102519 w 1395412"/>
                <a:gd name="connsiteY12" fmla="*/ 0 h 419100"/>
                <a:gd name="connsiteX13" fmla="*/ 1143000 w 1395412"/>
                <a:gd name="connsiteY13" fmla="*/ 7144 h 419100"/>
                <a:gd name="connsiteX14" fmla="*/ 1185862 w 1395412"/>
                <a:gd name="connsiteY14" fmla="*/ 21431 h 419100"/>
                <a:gd name="connsiteX15" fmla="*/ 1228725 w 1395412"/>
                <a:gd name="connsiteY15" fmla="*/ 47625 h 419100"/>
                <a:gd name="connsiteX16" fmla="*/ 1283494 w 1395412"/>
                <a:gd name="connsiteY16" fmla="*/ 88106 h 419100"/>
                <a:gd name="connsiteX17" fmla="*/ 1340644 w 1395412"/>
                <a:gd name="connsiteY17" fmla="*/ 150019 h 419100"/>
                <a:gd name="connsiteX18" fmla="*/ 1381125 w 1395412"/>
                <a:gd name="connsiteY18" fmla="*/ 200025 h 419100"/>
                <a:gd name="connsiteX19" fmla="*/ 1393031 w 1395412"/>
                <a:gd name="connsiteY19" fmla="*/ 226219 h 419100"/>
                <a:gd name="connsiteX20" fmla="*/ 1395412 w 1395412"/>
                <a:gd name="connsiteY20" fmla="*/ 247650 h 419100"/>
                <a:gd name="connsiteX21" fmla="*/ 1385887 w 1395412"/>
                <a:gd name="connsiteY21" fmla="*/ 285750 h 419100"/>
                <a:gd name="connsiteX22" fmla="*/ 1362075 w 1395412"/>
                <a:gd name="connsiteY22" fmla="*/ 319088 h 419100"/>
                <a:gd name="connsiteX23" fmla="*/ 1266825 w 1395412"/>
                <a:gd name="connsiteY23" fmla="*/ 411956 h 419100"/>
                <a:gd name="connsiteX24" fmla="*/ 1012031 w 1395412"/>
                <a:gd name="connsiteY24" fmla="*/ 314325 h 419100"/>
                <a:gd name="connsiteX25" fmla="*/ 985837 w 1395412"/>
                <a:gd name="connsiteY25" fmla="*/ 300038 h 419100"/>
                <a:gd name="connsiteX26" fmla="*/ 954881 w 1395412"/>
                <a:gd name="connsiteY26" fmla="*/ 290513 h 419100"/>
                <a:gd name="connsiteX27" fmla="*/ 890587 w 1395412"/>
                <a:gd name="connsiteY27" fmla="*/ 300038 h 419100"/>
                <a:gd name="connsiteX28" fmla="*/ 411956 w 1395412"/>
                <a:gd name="connsiteY28" fmla="*/ 3667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5412" h="419100">
                  <a:moveTo>
                    <a:pt x="411956" y="366713"/>
                  </a:moveTo>
                  <a:lnTo>
                    <a:pt x="0" y="419100"/>
                  </a:lnTo>
                  <a:lnTo>
                    <a:pt x="9525" y="230981"/>
                  </a:lnTo>
                  <a:lnTo>
                    <a:pt x="152400" y="226219"/>
                  </a:lnTo>
                  <a:lnTo>
                    <a:pt x="340519" y="204788"/>
                  </a:lnTo>
                  <a:lnTo>
                    <a:pt x="504825" y="176213"/>
                  </a:lnTo>
                  <a:lnTo>
                    <a:pt x="661987" y="142875"/>
                  </a:lnTo>
                  <a:lnTo>
                    <a:pt x="807244" y="104775"/>
                  </a:lnTo>
                  <a:lnTo>
                    <a:pt x="902494" y="71438"/>
                  </a:lnTo>
                  <a:lnTo>
                    <a:pt x="969169" y="40481"/>
                  </a:lnTo>
                  <a:lnTo>
                    <a:pt x="1026319" y="9525"/>
                  </a:lnTo>
                  <a:lnTo>
                    <a:pt x="1054894" y="0"/>
                  </a:lnTo>
                  <a:lnTo>
                    <a:pt x="1102519" y="0"/>
                  </a:lnTo>
                  <a:lnTo>
                    <a:pt x="1143000" y="7144"/>
                  </a:lnTo>
                  <a:lnTo>
                    <a:pt x="1185862" y="21431"/>
                  </a:lnTo>
                  <a:lnTo>
                    <a:pt x="1228725" y="47625"/>
                  </a:lnTo>
                  <a:lnTo>
                    <a:pt x="1283494" y="88106"/>
                  </a:lnTo>
                  <a:lnTo>
                    <a:pt x="1340644" y="150019"/>
                  </a:lnTo>
                  <a:lnTo>
                    <a:pt x="1381125" y="200025"/>
                  </a:lnTo>
                  <a:lnTo>
                    <a:pt x="1393031" y="226219"/>
                  </a:lnTo>
                  <a:lnTo>
                    <a:pt x="1395412" y="247650"/>
                  </a:lnTo>
                  <a:lnTo>
                    <a:pt x="1385887" y="285750"/>
                  </a:lnTo>
                  <a:lnTo>
                    <a:pt x="1362075" y="319088"/>
                  </a:lnTo>
                  <a:lnTo>
                    <a:pt x="1266825" y="411956"/>
                  </a:lnTo>
                  <a:lnTo>
                    <a:pt x="1012031" y="314325"/>
                  </a:lnTo>
                  <a:lnTo>
                    <a:pt x="985837" y="300038"/>
                  </a:lnTo>
                  <a:lnTo>
                    <a:pt x="954881" y="290513"/>
                  </a:lnTo>
                  <a:lnTo>
                    <a:pt x="890587" y="300038"/>
                  </a:lnTo>
                  <a:lnTo>
                    <a:pt x="411956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0DDD2B3-A584-F84E-893F-2BA79B12CC93}"/>
                </a:ext>
              </a:extLst>
            </p:cNvPr>
            <p:cNvSpPr/>
            <p:nvPr/>
          </p:nvSpPr>
          <p:spPr>
            <a:xfrm rot="16200000">
              <a:off x="3386931" y="4283869"/>
              <a:ext cx="1800225" cy="909638"/>
            </a:xfrm>
            <a:custGeom>
              <a:avLst/>
              <a:gdLst>
                <a:gd name="connsiteX0" fmla="*/ 564356 w 1800225"/>
                <a:gd name="connsiteY0" fmla="*/ 492918 h 909637"/>
                <a:gd name="connsiteX1" fmla="*/ 388143 w 1800225"/>
                <a:gd name="connsiteY1" fmla="*/ 409575 h 909637"/>
                <a:gd name="connsiteX2" fmla="*/ 240506 w 1800225"/>
                <a:gd name="connsiteY2" fmla="*/ 323850 h 909637"/>
                <a:gd name="connsiteX3" fmla="*/ 150018 w 1800225"/>
                <a:gd name="connsiteY3" fmla="*/ 261937 h 909637"/>
                <a:gd name="connsiteX4" fmla="*/ 73818 w 1800225"/>
                <a:gd name="connsiteY4" fmla="*/ 195262 h 909637"/>
                <a:gd name="connsiteX5" fmla="*/ 40481 w 1800225"/>
                <a:gd name="connsiteY5" fmla="*/ 159543 h 909637"/>
                <a:gd name="connsiteX6" fmla="*/ 19050 w 1800225"/>
                <a:gd name="connsiteY6" fmla="*/ 130968 h 909637"/>
                <a:gd name="connsiteX7" fmla="*/ 0 w 1800225"/>
                <a:gd name="connsiteY7" fmla="*/ 90487 h 909637"/>
                <a:gd name="connsiteX8" fmla="*/ 2381 w 1800225"/>
                <a:gd name="connsiteY8" fmla="*/ 61912 h 909637"/>
                <a:gd name="connsiteX9" fmla="*/ 14287 w 1800225"/>
                <a:gd name="connsiteY9" fmla="*/ 42862 h 909637"/>
                <a:gd name="connsiteX10" fmla="*/ 47625 w 1800225"/>
                <a:gd name="connsiteY10" fmla="*/ 30956 h 909637"/>
                <a:gd name="connsiteX11" fmla="*/ 242887 w 1800225"/>
                <a:gd name="connsiteY11" fmla="*/ 0 h 909637"/>
                <a:gd name="connsiteX12" fmla="*/ 531018 w 1800225"/>
                <a:gd name="connsiteY12" fmla="*/ 207168 h 909637"/>
                <a:gd name="connsiteX13" fmla="*/ 709612 w 1800225"/>
                <a:gd name="connsiteY13" fmla="*/ 285750 h 909637"/>
                <a:gd name="connsiteX14" fmla="*/ 1014412 w 1800225"/>
                <a:gd name="connsiteY14" fmla="*/ 409575 h 909637"/>
                <a:gd name="connsiteX15" fmla="*/ 1302543 w 1800225"/>
                <a:gd name="connsiteY15" fmla="*/ 509587 h 909637"/>
                <a:gd name="connsiteX16" fmla="*/ 1614487 w 1800225"/>
                <a:gd name="connsiteY16" fmla="*/ 604837 h 909637"/>
                <a:gd name="connsiteX17" fmla="*/ 1681162 w 1800225"/>
                <a:gd name="connsiteY17" fmla="*/ 619125 h 909637"/>
                <a:gd name="connsiteX18" fmla="*/ 1702593 w 1800225"/>
                <a:gd name="connsiteY18" fmla="*/ 614362 h 909637"/>
                <a:gd name="connsiteX19" fmla="*/ 1800225 w 1800225"/>
                <a:gd name="connsiteY19" fmla="*/ 571500 h 909637"/>
                <a:gd name="connsiteX20" fmla="*/ 1690687 w 1800225"/>
                <a:gd name="connsiteY20" fmla="*/ 909637 h 909637"/>
                <a:gd name="connsiteX21" fmla="*/ 1478756 w 1800225"/>
                <a:gd name="connsiteY21" fmla="*/ 821531 h 909637"/>
                <a:gd name="connsiteX22" fmla="*/ 1135856 w 1800225"/>
                <a:gd name="connsiteY22" fmla="*/ 695325 h 909637"/>
                <a:gd name="connsiteX23" fmla="*/ 735806 w 1800225"/>
                <a:gd name="connsiteY23" fmla="*/ 554831 h 909637"/>
                <a:gd name="connsiteX24" fmla="*/ 564356 w 1800225"/>
                <a:gd name="connsiteY24" fmla="*/ 492918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0225" h="909637">
                  <a:moveTo>
                    <a:pt x="564356" y="492918"/>
                  </a:moveTo>
                  <a:lnTo>
                    <a:pt x="388143" y="409575"/>
                  </a:lnTo>
                  <a:lnTo>
                    <a:pt x="240506" y="323850"/>
                  </a:lnTo>
                  <a:lnTo>
                    <a:pt x="150018" y="261937"/>
                  </a:lnTo>
                  <a:lnTo>
                    <a:pt x="73818" y="195262"/>
                  </a:lnTo>
                  <a:lnTo>
                    <a:pt x="40481" y="159543"/>
                  </a:lnTo>
                  <a:lnTo>
                    <a:pt x="19050" y="130968"/>
                  </a:lnTo>
                  <a:lnTo>
                    <a:pt x="0" y="90487"/>
                  </a:lnTo>
                  <a:lnTo>
                    <a:pt x="2381" y="61912"/>
                  </a:lnTo>
                  <a:lnTo>
                    <a:pt x="14287" y="42862"/>
                  </a:lnTo>
                  <a:lnTo>
                    <a:pt x="47625" y="30956"/>
                  </a:lnTo>
                  <a:lnTo>
                    <a:pt x="242887" y="0"/>
                  </a:lnTo>
                  <a:lnTo>
                    <a:pt x="531018" y="207168"/>
                  </a:lnTo>
                  <a:lnTo>
                    <a:pt x="709612" y="285750"/>
                  </a:lnTo>
                  <a:lnTo>
                    <a:pt x="1014412" y="409575"/>
                  </a:lnTo>
                  <a:lnTo>
                    <a:pt x="1302543" y="509587"/>
                  </a:lnTo>
                  <a:lnTo>
                    <a:pt x="1614487" y="604837"/>
                  </a:lnTo>
                  <a:lnTo>
                    <a:pt x="1681162" y="619125"/>
                  </a:lnTo>
                  <a:lnTo>
                    <a:pt x="1702593" y="614362"/>
                  </a:lnTo>
                  <a:lnTo>
                    <a:pt x="1800225" y="571500"/>
                  </a:lnTo>
                  <a:lnTo>
                    <a:pt x="1690687" y="909637"/>
                  </a:lnTo>
                  <a:lnTo>
                    <a:pt x="1478756" y="821531"/>
                  </a:lnTo>
                  <a:lnTo>
                    <a:pt x="1135856" y="695325"/>
                  </a:lnTo>
                  <a:lnTo>
                    <a:pt x="735806" y="554831"/>
                  </a:lnTo>
                  <a:lnTo>
                    <a:pt x="564356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EC13EB8-AA4D-6740-AC16-F62DF76156C2}"/>
                </a:ext>
              </a:extLst>
            </p:cNvPr>
            <p:cNvSpPr/>
            <p:nvPr/>
          </p:nvSpPr>
          <p:spPr>
            <a:xfrm>
              <a:off x="3532188" y="5010150"/>
              <a:ext cx="563562" cy="447675"/>
            </a:xfrm>
            <a:custGeom>
              <a:avLst/>
              <a:gdLst>
                <a:gd name="connsiteX0" fmla="*/ 161925 w 564356"/>
                <a:gd name="connsiteY0" fmla="*/ 40481 h 447675"/>
                <a:gd name="connsiteX1" fmla="*/ 302419 w 564356"/>
                <a:gd name="connsiteY1" fmla="*/ 100013 h 447675"/>
                <a:gd name="connsiteX2" fmla="*/ 352425 w 564356"/>
                <a:gd name="connsiteY2" fmla="*/ 119063 h 447675"/>
                <a:gd name="connsiteX3" fmla="*/ 392906 w 564356"/>
                <a:gd name="connsiteY3" fmla="*/ 128588 h 447675"/>
                <a:gd name="connsiteX4" fmla="*/ 421481 w 564356"/>
                <a:gd name="connsiteY4" fmla="*/ 130969 h 447675"/>
                <a:gd name="connsiteX5" fmla="*/ 452437 w 564356"/>
                <a:gd name="connsiteY5" fmla="*/ 128588 h 447675"/>
                <a:gd name="connsiteX6" fmla="*/ 564356 w 564356"/>
                <a:gd name="connsiteY6" fmla="*/ 71438 h 447675"/>
                <a:gd name="connsiteX7" fmla="*/ 323850 w 564356"/>
                <a:gd name="connsiteY7" fmla="*/ 447675 h 447675"/>
                <a:gd name="connsiteX8" fmla="*/ 285750 w 564356"/>
                <a:gd name="connsiteY8" fmla="*/ 357188 h 447675"/>
                <a:gd name="connsiteX9" fmla="*/ 242887 w 564356"/>
                <a:gd name="connsiteY9" fmla="*/ 276225 h 447675"/>
                <a:gd name="connsiteX10" fmla="*/ 200025 w 564356"/>
                <a:gd name="connsiteY10" fmla="*/ 216694 h 447675"/>
                <a:gd name="connsiteX11" fmla="*/ 159544 w 564356"/>
                <a:gd name="connsiteY11" fmla="*/ 176213 h 447675"/>
                <a:gd name="connsiteX12" fmla="*/ 128587 w 564356"/>
                <a:gd name="connsiteY12" fmla="*/ 150019 h 447675"/>
                <a:gd name="connsiteX13" fmla="*/ 80962 w 564356"/>
                <a:gd name="connsiteY13" fmla="*/ 119063 h 447675"/>
                <a:gd name="connsiteX14" fmla="*/ 28575 w 564356"/>
                <a:gd name="connsiteY14" fmla="*/ 95250 h 447675"/>
                <a:gd name="connsiteX15" fmla="*/ 11906 w 564356"/>
                <a:gd name="connsiteY15" fmla="*/ 80963 h 447675"/>
                <a:gd name="connsiteX16" fmla="*/ 2381 w 564356"/>
                <a:gd name="connsiteY16" fmla="*/ 54769 h 447675"/>
                <a:gd name="connsiteX17" fmla="*/ 0 w 564356"/>
                <a:gd name="connsiteY17" fmla="*/ 33338 h 447675"/>
                <a:gd name="connsiteX18" fmla="*/ 9525 w 564356"/>
                <a:gd name="connsiteY18" fmla="*/ 14288 h 447675"/>
                <a:gd name="connsiteX19" fmla="*/ 42862 w 564356"/>
                <a:gd name="connsiteY19" fmla="*/ 2381 h 447675"/>
                <a:gd name="connsiteX20" fmla="*/ 73819 w 564356"/>
                <a:gd name="connsiteY20" fmla="*/ 0 h 447675"/>
                <a:gd name="connsiteX21" fmla="*/ 161925 w 564356"/>
                <a:gd name="connsiteY21" fmla="*/ 404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4356" h="447675">
                  <a:moveTo>
                    <a:pt x="161925" y="40481"/>
                  </a:moveTo>
                  <a:lnTo>
                    <a:pt x="302419" y="100013"/>
                  </a:lnTo>
                  <a:lnTo>
                    <a:pt x="352425" y="119063"/>
                  </a:lnTo>
                  <a:lnTo>
                    <a:pt x="392906" y="128588"/>
                  </a:lnTo>
                  <a:lnTo>
                    <a:pt x="421481" y="130969"/>
                  </a:lnTo>
                  <a:lnTo>
                    <a:pt x="452437" y="128588"/>
                  </a:lnTo>
                  <a:lnTo>
                    <a:pt x="564356" y="71438"/>
                  </a:lnTo>
                  <a:lnTo>
                    <a:pt x="323850" y="447675"/>
                  </a:lnTo>
                  <a:lnTo>
                    <a:pt x="285750" y="357188"/>
                  </a:lnTo>
                  <a:lnTo>
                    <a:pt x="242887" y="276225"/>
                  </a:lnTo>
                  <a:lnTo>
                    <a:pt x="200025" y="216694"/>
                  </a:lnTo>
                  <a:lnTo>
                    <a:pt x="159544" y="176213"/>
                  </a:lnTo>
                  <a:lnTo>
                    <a:pt x="128587" y="150019"/>
                  </a:lnTo>
                  <a:lnTo>
                    <a:pt x="80962" y="119063"/>
                  </a:lnTo>
                  <a:lnTo>
                    <a:pt x="28575" y="95250"/>
                  </a:lnTo>
                  <a:lnTo>
                    <a:pt x="11906" y="80963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9525" y="14288"/>
                  </a:lnTo>
                  <a:lnTo>
                    <a:pt x="42862" y="2381"/>
                  </a:lnTo>
                  <a:lnTo>
                    <a:pt x="73819" y="0"/>
                  </a:lnTo>
                  <a:lnTo>
                    <a:pt x="16192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7320DCC-6C13-784E-9CA9-4551F28CF6D8}"/>
                </a:ext>
              </a:extLst>
            </p:cNvPr>
            <p:cNvSpPr/>
            <p:nvPr/>
          </p:nvSpPr>
          <p:spPr>
            <a:xfrm rot="16200000">
              <a:off x="3490119" y="2486819"/>
              <a:ext cx="4560888" cy="2508250"/>
            </a:xfrm>
            <a:custGeom>
              <a:avLst/>
              <a:gdLst>
                <a:gd name="connsiteX0" fmla="*/ 1253490 w 4560570"/>
                <a:gd name="connsiteY0" fmla="*/ 1470660 h 2506980"/>
                <a:gd name="connsiteX1" fmla="*/ 1036320 w 4560570"/>
                <a:gd name="connsiteY1" fmla="*/ 1623060 h 2506980"/>
                <a:gd name="connsiteX2" fmla="*/ 868680 w 4560570"/>
                <a:gd name="connsiteY2" fmla="*/ 1764030 h 2506980"/>
                <a:gd name="connsiteX3" fmla="*/ 704850 w 4560570"/>
                <a:gd name="connsiteY3" fmla="*/ 1916430 h 2506980"/>
                <a:gd name="connsiteX4" fmla="*/ 613410 w 4560570"/>
                <a:gd name="connsiteY4" fmla="*/ 2015490 h 2506980"/>
                <a:gd name="connsiteX5" fmla="*/ 560070 w 4560570"/>
                <a:gd name="connsiteY5" fmla="*/ 2095500 h 2506980"/>
                <a:gd name="connsiteX6" fmla="*/ 541020 w 4560570"/>
                <a:gd name="connsiteY6" fmla="*/ 2148840 h 2506980"/>
                <a:gd name="connsiteX7" fmla="*/ 281940 w 4560570"/>
                <a:gd name="connsiteY7" fmla="*/ 2465070 h 2506980"/>
                <a:gd name="connsiteX8" fmla="*/ 201930 w 4560570"/>
                <a:gd name="connsiteY8" fmla="*/ 2495550 h 2506980"/>
                <a:gd name="connsiteX9" fmla="*/ 152400 w 4560570"/>
                <a:gd name="connsiteY9" fmla="*/ 2506980 h 2506980"/>
                <a:gd name="connsiteX10" fmla="*/ 106680 w 4560570"/>
                <a:gd name="connsiteY10" fmla="*/ 2506980 h 2506980"/>
                <a:gd name="connsiteX11" fmla="*/ 64770 w 4560570"/>
                <a:gd name="connsiteY11" fmla="*/ 2499360 h 2506980"/>
                <a:gd name="connsiteX12" fmla="*/ 38100 w 4560570"/>
                <a:gd name="connsiteY12" fmla="*/ 2484120 h 2506980"/>
                <a:gd name="connsiteX13" fmla="*/ 15240 w 4560570"/>
                <a:gd name="connsiteY13" fmla="*/ 2461260 h 2506980"/>
                <a:gd name="connsiteX14" fmla="*/ 0 w 4560570"/>
                <a:gd name="connsiteY14" fmla="*/ 2407920 h 2506980"/>
                <a:gd name="connsiteX15" fmla="*/ 0 w 4560570"/>
                <a:gd name="connsiteY15" fmla="*/ 2350770 h 2506980"/>
                <a:gd name="connsiteX16" fmla="*/ 26670 w 4560570"/>
                <a:gd name="connsiteY16" fmla="*/ 2282190 h 2506980"/>
                <a:gd name="connsiteX17" fmla="*/ 64770 w 4560570"/>
                <a:gd name="connsiteY17" fmla="*/ 2202180 h 2506980"/>
                <a:gd name="connsiteX18" fmla="*/ 140970 w 4560570"/>
                <a:gd name="connsiteY18" fmla="*/ 2103120 h 2506980"/>
                <a:gd name="connsiteX19" fmla="*/ 247650 w 4560570"/>
                <a:gd name="connsiteY19" fmla="*/ 1985010 h 2506980"/>
                <a:gd name="connsiteX20" fmla="*/ 422910 w 4560570"/>
                <a:gd name="connsiteY20" fmla="*/ 1817370 h 2506980"/>
                <a:gd name="connsiteX21" fmla="*/ 624840 w 4560570"/>
                <a:gd name="connsiteY21" fmla="*/ 1642110 h 2506980"/>
                <a:gd name="connsiteX22" fmla="*/ 792480 w 4560570"/>
                <a:gd name="connsiteY22" fmla="*/ 1516380 h 2506980"/>
                <a:gd name="connsiteX23" fmla="*/ 971550 w 4560570"/>
                <a:gd name="connsiteY23" fmla="*/ 1390650 h 2506980"/>
                <a:gd name="connsiteX24" fmla="*/ 1131570 w 4560570"/>
                <a:gd name="connsiteY24" fmla="*/ 1291590 h 2506980"/>
                <a:gd name="connsiteX25" fmla="*/ 1291590 w 4560570"/>
                <a:gd name="connsiteY25" fmla="*/ 1188720 h 2506980"/>
                <a:gd name="connsiteX26" fmla="*/ 1489710 w 4560570"/>
                <a:gd name="connsiteY26" fmla="*/ 1078230 h 2506980"/>
                <a:gd name="connsiteX27" fmla="*/ 1741170 w 4560570"/>
                <a:gd name="connsiteY27" fmla="*/ 963930 h 2506980"/>
                <a:gd name="connsiteX28" fmla="*/ 2004060 w 4560570"/>
                <a:gd name="connsiteY28" fmla="*/ 857250 h 2506980"/>
                <a:gd name="connsiteX29" fmla="*/ 2259330 w 4560570"/>
                <a:gd name="connsiteY29" fmla="*/ 762000 h 2506980"/>
                <a:gd name="connsiteX30" fmla="*/ 2503170 w 4560570"/>
                <a:gd name="connsiteY30" fmla="*/ 685800 h 2506980"/>
                <a:gd name="connsiteX31" fmla="*/ 2834640 w 4560570"/>
                <a:gd name="connsiteY31" fmla="*/ 594360 h 2506980"/>
                <a:gd name="connsiteX32" fmla="*/ 3105150 w 4560570"/>
                <a:gd name="connsiteY32" fmla="*/ 533400 h 2506980"/>
                <a:gd name="connsiteX33" fmla="*/ 3280410 w 4560570"/>
                <a:gd name="connsiteY33" fmla="*/ 495300 h 2506980"/>
                <a:gd name="connsiteX34" fmla="*/ 3459480 w 4560570"/>
                <a:gd name="connsiteY34" fmla="*/ 453390 h 2506980"/>
                <a:gd name="connsiteX35" fmla="*/ 3928110 w 4560570"/>
                <a:gd name="connsiteY35" fmla="*/ 373380 h 2506980"/>
                <a:gd name="connsiteX36" fmla="*/ 4076700 w 4560570"/>
                <a:gd name="connsiteY36" fmla="*/ 350520 h 2506980"/>
                <a:gd name="connsiteX37" fmla="*/ 4210050 w 4560570"/>
                <a:gd name="connsiteY37" fmla="*/ 323850 h 2506980"/>
                <a:gd name="connsiteX38" fmla="*/ 4259580 w 4560570"/>
                <a:gd name="connsiteY38" fmla="*/ 304800 h 2506980"/>
                <a:gd name="connsiteX39" fmla="*/ 4297680 w 4560570"/>
                <a:gd name="connsiteY39" fmla="*/ 281940 h 2506980"/>
                <a:gd name="connsiteX40" fmla="*/ 4358640 w 4560570"/>
                <a:gd name="connsiteY40" fmla="*/ 228600 h 2506980"/>
                <a:gd name="connsiteX41" fmla="*/ 4423410 w 4560570"/>
                <a:gd name="connsiteY41" fmla="*/ 137160 h 2506980"/>
                <a:gd name="connsiteX42" fmla="*/ 4495800 w 4560570"/>
                <a:gd name="connsiteY42" fmla="*/ 19050 h 2506980"/>
                <a:gd name="connsiteX43" fmla="*/ 4522470 w 4560570"/>
                <a:gd name="connsiteY43" fmla="*/ 0 h 2506980"/>
                <a:gd name="connsiteX44" fmla="*/ 4537710 w 4560570"/>
                <a:gd name="connsiteY44" fmla="*/ 0 h 2506980"/>
                <a:gd name="connsiteX45" fmla="*/ 4549140 w 4560570"/>
                <a:gd name="connsiteY45" fmla="*/ 11430 h 2506980"/>
                <a:gd name="connsiteX46" fmla="*/ 4560570 w 4560570"/>
                <a:gd name="connsiteY46" fmla="*/ 41910 h 2506980"/>
                <a:gd name="connsiteX47" fmla="*/ 4556760 w 4560570"/>
                <a:gd name="connsiteY47" fmla="*/ 148590 h 2506980"/>
                <a:gd name="connsiteX48" fmla="*/ 4556760 w 4560570"/>
                <a:gd name="connsiteY48" fmla="*/ 259080 h 2506980"/>
                <a:gd name="connsiteX49" fmla="*/ 4541520 w 4560570"/>
                <a:gd name="connsiteY49" fmla="*/ 308610 h 2506980"/>
                <a:gd name="connsiteX50" fmla="*/ 4511040 w 4560570"/>
                <a:gd name="connsiteY50" fmla="*/ 400050 h 2506980"/>
                <a:gd name="connsiteX51" fmla="*/ 4438650 w 4560570"/>
                <a:gd name="connsiteY51" fmla="*/ 518160 h 2506980"/>
                <a:gd name="connsiteX52" fmla="*/ 4373880 w 4560570"/>
                <a:gd name="connsiteY52" fmla="*/ 598170 h 2506980"/>
                <a:gd name="connsiteX53" fmla="*/ 4335780 w 4560570"/>
                <a:gd name="connsiteY53" fmla="*/ 628650 h 2506980"/>
                <a:gd name="connsiteX54" fmla="*/ 4309110 w 4560570"/>
                <a:gd name="connsiteY54" fmla="*/ 632460 h 2506980"/>
                <a:gd name="connsiteX55" fmla="*/ 4240530 w 4560570"/>
                <a:gd name="connsiteY55" fmla="*/ 617220 h 2506980"/>
                <a:gd name="connsiteX56" fmla="*/ 4137660 w 4560570"/>
                <a:gd name="connsiteY56" fmla="*/ 605790 h 2506980"/>
                <a:gd name="connsiteX57" fmla="*/ 4057650 w 4560570"/>
                <a:gd name="connsiteY57" fmla="*/ 605790 h 2506980"/>
                <a:gd name="connsiteX58" fmla="*/ 3950970 w 4560570"/>
                <a:gd name="connsiteY58" fmla="*/ 621030 h 2506980"/>
                <a:gd name="connsiteX59" fmla="*/ 3726180 w 4560570"/>
                <a:gd name="connsiteY59" fmla="*/ 636270 h 2506980"/>
                <a:gd name="connsiteX60" fmla="*/ 3493770 w 4560570"/>
                <a:gd name="connsiteY60" fmla="*/ 655320 h 2506980"/>
                <a:gd name="connsiteX61" fmla="*/ 3310890 w 4560570"/>
                <a:gd name="connsiteY61" fmla="*/ 697230 h 2506980"/>
                <a:gd name="connsiteX62" fmla="*/ 3059430 w 4560570"/>
                <a:gd name="connsiteY62" fmla="*/ 746760 h 2506980"/>
                <a:gd name="connsiteX63" fmla="*/ 2842260 w 4560570"/>
                <a:gd name="connsiteY63" fmla="*/ 792480 h 2506980"/>
                <a:gd name="connsiteX64" fmla="*/ 2590800 w 4560570"/>
                <a:gd name="connsiteY64" fmla="*/ 864870 h 2506980"/>
                <a:gd name="connsiteX65" fmla="*/ 2316480 w 4560570"/>
                <a:gd name="connsiteY65" fmla="*/ 952500 h 2506980"/>
                <a:gd name="connsiteX66" fmla="*/ 2091690 w 4560570"/>
                <a:gd name="connsiteY66" fmla="*/ 1040130 h 2506980"/>
                <a:gd name="connsiteX67" fmla="*/ 1836420 w 4560570"/>
                <a:gd name="connsiteY67" fmla="*/ 1154430 h 2506980"/>
                <a:gd name="connsiteX68" fmla="*/ 1695450 w 4560570"/>
                <a:gd name="connsiteY68" fmla="*/ 1219200 h 2506980"/>
                <a:gd name="connsiteX69" fmla="*/ 1466850 w 4560570"/>
                <a:gd name="connsiteY69" fmla="*/ 1337310 h 2506980"/>
                <a:gd name="connsiteX70" fmla="*/ 1253490 w 4560570"/>
                <a:gd name="connsiteY70" fmla="*/ 1470660 h 250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60570" h="2506980">
                  <a:moveTo>
                    <a:pt x="1253490" y="1470660"/>
                  </a:moveTo>
                  <a:lnTo>
                    <a:pt x="1036320" y="1623060"/>
                  </a:lnTo>
                  <a:lnTo>
                    <a:pt x="868680" y="1764030"/>
                  </a:lnTo>
                  <a:lnTo>
                    <a:pt x="704850" y="1916430"/>
                  </a:lnTo>
                  <a:lnTo>
                    <a:pt x="613410" y="2015490"/>
                  </a:lnTo>
                  <a:lnTo>
                    <a:pt x="560070" y="2095500"/>
                  </a:lnTo>
                  <a:lnTo>
                    <a:pt x="541020" y="2148840"/>
                  </a:lnTo>
                  <a:lnTo>
                    <a:pt x="281940" y="2465070"/>
                  </a:lnTo>
                  <a:lnTo>
                    <a:pt x="201930" y="2495550"/>
                  </a:lnTo>
                  <a:lnTo>
                    <a:pt x="152400" y="2506980"/>
                  </a:lnTo>
                  <a:lnTo>
                    <a:pt x="106680" y="2506980"/>
                  </a:lnTo>
                  <a:lnTo>
                    <a:pt x="64770" y="2499360"/>
                  </a:lnTo>
                  <a:lnTo>
                    <a:pt x="38100" y="2484120"/>
                  </a:lnTo>
                  <a:lnTo>
                    <a:pt x="15240" y="2461260"/>
                  </a:lnTo>
                  <a:lnTo>
                    <a:pt x="0" y="2407920"/>
                  </a:lnTo>
                  <a:lnTo>
                    <a:pt x="0" y="2350770"/>
                  </a:lnTo>
                  <a:lnTo>
                    <a:pt x="26670" y="2282190"/>
                  </a:lnTo>
                  <a:lnTo>
                    <a:pt x="64770" y="2202180"/>
                  </a:lnTo>
                  <a:lnTo>
                    <a:pt x="140970" y="2103120"/>
                  </a:lnTo>
                  <a:lnTo>
                    <a:pt x="247650" y="1985010"/>
                  </a:lnTo>
                  <a:lnTo>
                    <a:pt x="422910" y="1817370"/>
                  </a:lnTo>
                  <a:lnTo>
                    <a:pt x="624840" y="1642110"/>
                  </a:lnTo>
                  <a:lnTo>
                    <a:pt x="792480" y="1516380"/>
                  </a:lnTo>
                  <a:lnTo>
                    <a:pt x="971550" y="1390650"/>
                  </a:lnTo>
                  <a:lnTo>
                    <a:pt x="1131570" y="1291590"/>
                  </a:lnTo>
                  <a:lnTo>
                    <a:pt x="1291590" y="1188720"/>
                  </a:lnTo>
                  <a:lnTo>
                    <a:pt x="1489710" y="1078230"/>
                  </a:lnTo>
                  <a:lnTo>
                    <a:pt x="1741170" y="963930"/>
                  </a:lnTo>
                  <a:lnTo>
                    <a:pt x="2004060" y="857250"/>
                  </a:lnTo>
                  <a:lnTo>
                    <a:pt x="2259330" y="762000"/>
                  </a:lnTo>
                  <a:lnTo>
                    <a:pt x="2503170" y="685800"/>
                  </a:lnTo>
                  <a:lnTo>
                    <a:pt x="2834640" y="594360"/>
                  </a:lnTo>
                  <a:lnTo>
                    <a:pt x="3105150" y="533400"/>
                  </a:lnTo>
                  <a:lnTo>
                    <a:pt x="3280410" y="495300"/>
                  </a:lnTo>
                  <a:lnTo>
                    <a:pt x="3459480" y="453390"/>
                  </a:lnTo>
                  <a:lnTo>
                    <a:pt x="3928110" y="373380"/>
                  </a:lnTo>
                  <a:lnTo>
                    <a:pt x="4076700" y="350520"/>
                  </a:lnTo>
                  <a:lnTo>
                    <a:pt x="4210050" y="323850"/>
                  </a:lnTo>
                  <a:lnTo>
                    <a:pt x="4259580" y="304800"/>
                  </a:lnTo>
                  <a:lnTo>
                    <a:pt x="4297680" y="281940"/>
                  </a:lnTo>
                  <a:lnTo>
                    <a:pt x="4358640" y="228600"/>
                  </a:lnTo>
                  <a:lnTo>
                    <a:pt x="4423410" y="137160"/>
                  </a:lnTo>
                  <a:lnTo>
                    <a:pt x="4495800" y="19050"/>
                  </a:lnTo>
                  <a:lnTo>
                    <a:pt x="4522470" y="0"/>
                  </a:lnTo>
                  <a:lnTo>
                    <a:pt x="4537710" y="0"/>
                  </a:lnTo>
                  <a:lnTo>
                    <a:pt x="4549140" y="11430"/>
                  </a:lnTo>
                  <a:lnTo>
                    <a:pt x="4560570" y="41910"/>
                  </a:lnTo>
                  <a:lnTo>
                    <a:pt x="4556760" y="148590"/>
                  </a:lnTo>
                  <a:lnTo>
                    <a:pt x="4556760" y="259080"/>
                  </a:lnTo>
                  <a:lnTo>
                    <a:pt x="4541520" y="308610"/>
                  </a:lnTo>
                  <a:lnTo>
                    <a:pt x="4511040" y="400050"/>
                  </a:lnTo>
                  <a:lnTo>
                    <a:pt x="4438650" y="518160"/>
                  </a:lnTo>
                  <a:lnTo>
                    <a:pt x="4373880" y="598170"/>
                  </a:lnTo>
                  <a:lnTo>
                    <a:pt x="4335780" y="628650"/>
                  </a:lnTo>
                  <a:lnTo>
                    <a:pt x="4309110" y="632460"/>
                  </a:lnTo>
                  <a:lnTo>
                    <a:pt x="4240530" y="617220"/>
                  </a:lnTo>
                  <a:lnTo>
                    <a:pt x="4137660" y="605790"/>
                  </a:lnTo>
                  <a:lnTo>
                    <a:pt x="4057650" y="605790"/>
                  </a:lnTo>
                  <a:lnTo>
                    <a:pt x="3950970" y="621030"/>
                  </a:lnTo>
                  <a:lnTo>
                    <a:pt x="3726180" y="636270"/>
                  </a:lnTo>
                  <a:lnTo>
                    <a:pt x="3493770" y="655320"/>
                  </a:lnTo>
                  <a:lnTo>
                    <a:pt x="3310890" y="697230"/>
                  </a:lnTo>
                  <a:lnTo>
                    <a:pt x="3059430" y="746760"/>
                  </a:lnTo>
                  <a:lnTo>
                    <a:pt x="2842260" y="792480"/>
                  </a:lnTo>
                  <a:lnTo>
                    <a:pt x="2590800" y="864870"/>
                  </a:lnTo>
                  <a:lnTo>
                    <a:pt x="2316480" y="952500"/>
                  </a:lnTo>
                  <a:lnTo>
                    <a:pt x="2091690" y="1040130"/>
                  </a:lnTo>
                  <a:lnTo>
                    <a:pt x="1836420" y="1154430"/>
                  </a:lnTo>
                  <a:lnTo>
                    <a:pt x="1695450" y="1219200"/>
                  </a:lnTo>
                  <a:lnTo>
                    <a:pt x="1466850" y="1337310"/>
                  </a:lnTo>
                  <a:lnTo>
                    <a:pt x="1253490" y="14706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8EBCACB-C6EB-1A4E-9EAB-BDAD1CBBF8E9}"/>
                </a:ext>
              </a:extLst>
            </p:cNvPr>
            <p:cNvSpPr/>
            <p:nvPr/>
          </p:nvSpPr>
          <p:spPr>
            <a:xfrm>
              <a:off x="6618288" y="4646613"/>
              <a:ext cx="381000" cy="1163637"/>
            </a:xfrm>
            <a:custGeom>
              <a:avLst/>
              <a:gdLst>
                <a:gd name="connsiteX0" fmla="*/ 342900 w 381000"/>
                <a:gd name="connsiteY0" fmla="*/ 471487 h 1164431"/>
                <a:gd name="connsiteX1" fmla="*/ 314325 w 381000"/>
                <a:gd name="connsiteY1" fmla="*/ 864394 h 1164431"/>
                <a:gd name="connsiteX2" fmla="*/ 319087 w 381000"/>
                <a:gd name="connsiteY2" fmla="*/ 923925 h 1164431"/>
                <a:gd name="connsiteX3" fmla="*/ 326231 w 381000"/>
                <a:gd name="connsiteY3" fmla="*/ 978694 h 1164431"/>
                <a:gd name="connsiteX4" fmla="*/ 342900 w 381000"/>
                <a:gd name="connsiteY4" fmla="*/ 1045369 h 1164431"/>
                <a:gd name="connsiteX5" fmla="*/ 366712 w 381000"/>
                <a:gd name="connsiteY5" fmla="*/ 1097756 h 1164431"/>
                <a:gd name="connsiteX6" fmla="*/ 333375 w 381000"/>
                <a:gd name="connsiteY6" fmla="*/ 1164431 h 1164431"/>
                <a:gd name="connsiteX7" fmla="*/ 0 w 381000"/>
                <a:gd name="connsiteY7" fmla="*/ 850106 h 1164431"/>
                <a:gd name="connsiteX8" fmla="*/ 30956 w 381000"/>
                <a:gd name="connsiteY8" fmla="*/ 828675 h 1164431"/>
                <a:gd name="connsiteX9" fmla="*/ 80962 w 381000"/>
                <a:gd name="connsiteY9" fmla="*/ 823912 h 1164431"/>
                <a:gd name="connsiteX10" fmla="*/ 114300 w 381000"/>
                <a:gd name="connsiteY10" fmla="*/ 807244 h 1164431"/>
                <a:gd name="connsiteX11" fmla="*/ 133350 w 381000"/>
                <a:gd name="connsiteY11" fmla="*/ 769144 h 1164431"/>
                <a:gd name="connsiteX12" fmla="*/ 180975 w 381000"/>
                <a:gd name="connsiteY12" fmla="*/ 571500 h 1164431"/>
                <a:gd name="connsiteX13" fmla="*/ 247650 w 381000"/>
                <a:gd name="connsiteY13" fmla="*/ 290512 h 1164431"/>
                <a:gd name="connsiteX14" fmla="*/ 311944 w 381000"/>
                <a:gd name="connsiteY14" fmla="*/ 47625 h 1164431"/>
                <a:gd name="connsiteX15" fmla="*/ 323850 w 381000"/>
                <a:gd name="connsiteY15" fmla="*/ 19050 h 1164431"/>
                <a:gd name="connsiteX16" fmla="*/ 338137 w 381000"/>
                <a:gd name="connsiteY16" fmla="*/ 4762 h 1164431"/>
                <a:gd name="connsiteX17" fmla="*/ 359569 w 381000"/>
                <a:gd name="connsiteY17" fmla="*/ 0 h 1164431"/>
                <a:gd name="connsiteX18" fmla="*/ 376237 w 381000"/>
                <a:gd name="connsiteY18" fmla="*/ 4762 h 1164431"/>
                <a:gd name="connsiteX19" fmla="*/ 381000 w 381000"/>
                <a:gd name="connsiteY19" fmla="*/ 19050 h 1164431"/>
                <a:gd name="connsiteX20" fmla="*/ 378619 w 381000"/>
                <a:gd name="connsiteY20" fmla="*/ 88106 h 1164431"/>
                <a:gd name="connsiteX21" fmla="*/ 342900 w 381000"/>
                <a:gd name="connsiteY21" fmla="*/ 471487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0" h="1164431">
                  <a:moveTo>
                    <a:pt x="342900" y="471487"/>
                  </a:moveTo>
                  <a:lnTo>
                    <a:pt x="314325" y="864394"/>
                  </a:lnTo>
                  <a:lnTo>
                    <a:pt x="319087" y="923925"/>
                  </a:lnTo>
                  <a:lnTo>
                    <a:pt x="326231" y="978694"/>
                  </a:lnTo>
                  <a:lnTo>
                    <a:pt x="342900" y="1045369"/>
                  </a:lnTo>
                  <a:lnTo>
                    <a:pt x="366712" y="1097756"/>
                  </a:lnTo>
                  <a:lnTo>
                    <a:pt x="333375" y="1164431"/>
                  </a:lnTo>
                  <a:lnTo>
                    <a:pt x="0" y="850106"/>
                  </a:lnTo>
                  <a:lnTo>
                    <a:pt x="30956" y="828675"/>
                  </a:lnTo>
                  <a:lnTo>
                    <a:pt x="80962" y="823912"/>
                  </a:lnTo>
                  <a:lnTo>
                    <a:pt x="114300" y="807244"/>
                  </a:lnTo>
                  <a:lnTo>
                    <a:pt x="133350" y="769144"/>
                  </a:lnTo>
                  <a:lnTo>
                    <a:pt x="180975" y="571500"/>
                  </a:lnTo>
                  <a:lnTo>
                    <a:pt x="247650" y="290512"/>
                  </a:lnTo>
                  <a:lnTo>
                    <a:pt x="311944" y="47625"/>
                  </a:lnTo>
                  <a:lnTo>
                    <a:pt x="323850" y="19050"/>
                  </a:lnTo>
                  <a:lnTo>
                    <a:pt x="338137" y="4762"/>
                  </a:lnTo>
                  <a:lnTo>
                    <a:pt x="359569" y="0"/>
                  </a:lnTo>
                  <a:lnTo>
                    <a:pt x="376237" y="4762"/>
                  </a:lnTo>
                  <a:lnTo>
                    <a:pt x="381000" y="19050"/>
                  </a:lnTo>
                  <a:cubicBezTo>
                    <a:pt x="380206" y="42069"/>
                    <a:pt x="379413" y="65087"/>
                    <a:pt x="378619" y="88106"/>
                  </a:cubicBezTo>
                  <a:lnTo>
                    <a:pt x="34290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7D5895B-C7FC-1048-AB5E-50685A12879B}"/>
                </a:ext>
              </a:extLst>
            </p:cNvPr>
            <p:cNvSpPr/>
            <p:nvPr/>
          </p:nvSpPr>
          <p:spPr>
            <a:xfrm rot="16200000">
              <a:off x="4491038" y="3440113"/>
              <a:ext cx="2290762" cy="1820862"/>
            </a:xfrm>
            <a:custGeom>
              <a:avLst/>
              <a:gdLst>
                <a:gd name="connsiteX0" fmla="*/ 1316831 w 2290762"/>
                <a:gd name="connsiteY0" fmla="*/ 1381125 h 1821657"/>
                <a:gd name="connsiteX1" fmla="*/ 1059656 w 2290762"/>
                <a:gd name="connsiteY1" fmla="*/ 1212057 h 1821657"/>
                <a:gd name="connsiteX2" fmla="*/ 940593 w 2290762"/>
                <a:gd name="connsiteY2" fmla="*/ 1126332 h 1821657"/>
                <a:gd name="connsiteX3" fmla="*/ 762000 w 2290762"/>
                <a:gd name="connsiteY3" fmla="*/ 976313 h 1821657"/>
                <a:gd name="connsiteX4" fmla="*/ 616743 w 2290762"/>
                <a:gd name="connsiteY4" fmla="*/ 828675 h 1821657"/>
                <a:gd name="connsiteX5" fmla="*/ 457200 w 2290762"/>
                <a:gd name="connsiteY5" fmla="*/ 659607 h 1821657"/>
                <a:gd name="connsiteX6" fmla="*/ 309562 w 2290762"/>
                <a:gd name="connsiteY6" fmla="*/ 483394 h 1821657"/>
                <a:gd name="connsiteX7" fmla="*/ 104775 w 2290762"/>
                <a:gd name="connsiteY7" fmla="*/ 211932 h 1821657"/>
                <a:gd name="connsiteX8" fmla="*/ 11906 w 2290762"/>
                <a:gd name="connsiteY8" fmla="*/ 76200 h 1821657"/>
                <a:gd name="connsiteX9" fmla="*/ 0 w 2290762"/>
                <a:gd name="connsiteY9" fmla="*/ 42863 h 1821657"/>
                <a:gd name="connsiteX10" fmla="*/ 0 w 2290762"/>
                <a:gd name="connsiteY10" fmla="*/ 21432 h 1821657"/>
                <a:gd name="connsiteX11" fmla="*/ 2381 w 2290762"/>
                <a:gd name="connsiteY11" fmla="*/ 9525 h 1821657"/>
                <a:gd name="connsiteX12" fmla="*/ 23812 w 2290762"/>
                <a:gd name="connsiteY12" fmla="*/ 0 h 1821657"/>
                <a:gd name="connsiteX13" fmla="*/ 52387 w 2290762"/>
                <a:gd name="connsiteY13" fmla="*/ 4763 h 1821657"/>
                <a:gd name="connsiteX14" fmla="*/ 83343 w 2290762"/>
                <a:gd name="connsiteY14" fmla="*/ 19050 h 1821657"/>
                <a:gd name="connsiteX15" fmla="*/ 188118 w 2290762"/>
                <a:gd name="connsiteY15" fmla="*/ 152400 h 1821657"/>
                <a:gd name="connsiteX16" fmla="*/ 359568 w 2290762"/>
                <a:gd name="connsiteY16" fmla="*/ 342900 h 1821657"/>
                <a:gd name="connsiteX17" fmla="*/ 495300 w 2290762"/>
                <a:gd name="connsiteY17" fmla="*/ 483394 h 1821657"/>
                <a:gd name="connsiteX18" fmla="*/ 638175 w 2290762"/>
                <a:gd name="connsiteY18" fmla="*/ 614363 h 1821657"/>
                <a:gd name="connsiteX19" fmla="*/ 783431 w 2290762"/>
                <a:gd name="connsiteY19" fmla="*/ 728663 h 1821657"/>
                <a:gd name="connsiteX20" fmla="*/ 985837 w 2290762"/>
                <a:gd name="connsiteY20" fmla="*/ 883444 h 1821657"/>
                <a:gd name="connsiteX21" fmla="*/ 1176337 w 2290762"/>
                <a:gd name="connsiteY21" fmla="*/ 988219 h 1821657"/>
                <a:gd name="connsiteX22" fmla="*/ 1326356 w 2290762"/>
                <a:gd name="connsiteY22" fmla="*/ 1088232 h 1821657"/>
                <a:gd name="connsiteX23" fmla="*/ 1535906 w 2290762"/>
                <a:gd name="connsiteY23" fmla="*/ 1207294 h 1821657"/>
                <a:gd name="connsiteX24" fmla="*/ 1685925 w 2290762"/>
                <a:gd name="connsiteY24" fmla="*/ 1285875 h 1821657"/>
                <a:gd name="connsiteX25" fmla="*/ 1874043 w 2290762"/>
                <a:gd name="connsiteY25" fmla="*/ 1364457 h 1821657"/>
                <a:gd name="connsiteX26" fmla="*/ 2002631 w 2290762"/>
                <a:gd name="connsiteY26" fmla="*/ 1412082 h 1821657"/>
                <a:gd name="connsiteX27" fmla="*/ 2066925 w 2290762"/>
                <a:gd name="connsiteY27" fmla="*/ 1428750 h 1821657"/>
                <a:gd name="connsiteX28" fmla="*/ 2093118 w 2290762"/>
                <a:gd name="connsiteY28" fmla="*/ 1423988 h 1821657"/>
                <a:gd name="connsiteX29" fmla="*/ 2119312 w 2290762"/>
                <a:gd name="connsiteY29" fmla="*/ 1412082 h 1821657"/>
                <a:gd name="connsiteX30" fmla="*/ 2159793 w 2290762"/>
                <a:gd name="connsiteY30" fmla="*/ 1371600 h 1821657"/>
                <a:gd name="connsiteX31" fmla="*/ 2205037 w 2290762"/>
                <a:gd name="connsiteY31" fmla="*/ 1312069 h 1821657"/>
                <a:gd name="connsiteX32" fmla="*/ 2219325 w 2290762"/>
                <a:gd name="connsiteY32" fmla="*/ 1293019 h 1821657"/>
                <a:gd name="connsiteX33" fmla="*/ 2245518 w 2290762"/>
                <a:gd name="connsiteY33" fmla="*/ 1283494 h 1821657"/>
                <a:gd name="connsiteX34" fmla="*/ 2266950 w 2290762"/>
                <a:gd name="connsiteY34" fmla="*/ 1288257 h 1821657"/>
                <a:gd name="connsiteX35" fmla="*/ 2281237 w 2290762"/>
                <a:gd name="connsiteY35" fmla="*/ 1295400 h 1821657"/>
                <a:gd name="connsiteX36" fmla="*/ 2290762 w 2290762"/>
                <a:gd name="connsiteY36" fmla="*/ 1307307 h 1821657"/>
                <a:gd name="connsiteX37" fmla="*/ 2290762 w 2290762"/>
                <a:gd name="connsiteY37" fmla="*/ 1352550 h 1821657"/>
                <a:gd name="connsiteX38" fmla="*/ 2283618 w 2290762"/>
                <a:gd name="connsiteY38" fmla="*/ 1445419 h 1821657"/>
                <a:gd name="connsiteX39" fmla="*/ 2271712 w 2290762"/>
                <a:gd name="connsiteY39" fmla="*/ 1516857 h 1821657"/>
                <a:gd name="connsiteX40" fmla="*/ 2257425 w 2290762"/>
                <a:gd name="connsiteY40" fmla="*/ 1578769 h 1821657"/>
                <a:gd name="connsiteX41" fmla="*/ 2240756 w 2290762"/>
                <a:gd name="connsiteY41" fmla="*/ 1619250 h 1821657"/>
                <a:gd name="connsiteX42" fmla="*/ 2202656 w 2290762"/>
                <a:gd name="connsiteY42" fmla="*/ 1671638 h 1821657"/>
                <a:gd name="connsiteX43" fmla="*/ 2143125 w 2290762"/>
                <a:gd name="connsiteY43" fmla="*/ 1735932 h 1821657"/>
                <a:gd name="connsiteX44" fmla="*/ 2088356 w 2290762"/>
                <a:gd name="connsiteY44" fmla="*/ 1790700 h 1821657"/>
                <a:gd name="connsiteX45" fmla="*/ 2047875 w 2290762"/>
                <a:gd name="connsiteY45" fmla="*/ 1816894 h 1821657"/>
                <a:gd name="connsiteX46" fmla="*/ 2019300 w 2290762"/>
                <a:gd name="connsiteY46" fmla="*/ 1821657 h 1821657"/>
                <a:gd name="connsiteX47" fmla="*/ 1981200 w 2290762"/>
                <a:gd name="connsiteY47" fmla="*/ 1816894 h 1821657"/>
                <a:gd name="connsiteX48" fmla="*/ 1952625 w 2290762"/>
                <a:gd name="connsiteY48" fmla="*/ 1804988 h 1821657"/>
                <a:gd name="connsiteX49" fmla="*/ 1926431 w 2290762"/>
                <a:gd name="connsiteY49" fmla="*/ 1778794 h 1821657"/>
                <a:gd name="connsiteX50" fmla="*/ 1909762 w 2290762"/>
                <a:gd name="connsiteY50" fmla="*/ 1750219 h 1821657"/>
                <a:gd name="connsiteX51" fmla="*/ 1888331 w 2290762"/>
                <a:gd name="connsiteY51" fmla="*/ 1695450 h 1821657"/>
                <a:gd name="connsiteX52" fmla="*/ 1676400 w 2290762"/>
                <a:gd name="connsiteY52" fmla="*/ 1585913 h 1821657"/>
                <a:gd name="connsiteX53" fmla="*/ 1316831 w 2290762"/>
                <a:gd name="connsiteY53" fmla="*/ 1381125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2" h="1821657">
                  <a:moveTo>
                    <a:pt x="1316831" y="1381125"/>
                  </a:moveTo>
                  <a:lnTo>
                    <a:pt x="1059656" y="1212057"/>
                  </a:lnTo>
                  <a:lnTo>
                    <a:pt x="940593" y="1126332"/>
                  </a:lnTo>
                  <a:lnTo>
                    <a:pt x="762000" y="976313"/>
                  </a:lnTo>
                  <a:lnTo>
                    <a:pt x="616743" y="828675"/>
                  </a:lnTo>
                  <a:lnTo>
                    <a:pt x="457200" y="659607"/>
                  </a:lnTo>
                  <a:lnTo>
                    <a:pt x="309562" y="483394"/>
                  </a:lnTo>
                  <a:lnTo>
                    <a:pt x="104775" y="211932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83343" y="19050"/>
                  </a:lnTo>
                  <a:lnTo>
                    <a:pt x="188118" y="152400"/>
                  </a:lnTo>
                  <a:lnTo>
                    <a:pt x="359568" y="342900"/>
                  </a:lnTo>
                  <a:lnTo>
                    <a:pt x="495300" y="483394"/>
                  </a:lnTo>
                  <a:lnTo>
                    <a:pt x="638175" y="614363"/>
                  </a:lnTo>
                  <a:lnTo>
                    <a:pt x="783431" y="728663"/>
                  </a:lnTo>
                  <a:lnTo>
                    <a:pt x="985837" y="883444"/>
                  </a:lnTo>
                  <a:lnTo>
                    <a:pt x="1176337" y="988219"/>
                  </a:lnTo>
                  <a:lnTo>
                    <a:pt x="1326356" y="1088232"/>
                  </a:lnTo>
                  <a:lnTo>
                    <a:pt x="1535906" y="1207294"/>
                  </a:lnTo>
                  <a:lnTo>
                    <a:pt x="1685925" y="1285875"/>
                  </a:lnTo>
                  <a:lnTo>
                    <a:pt x="1874043" y="1364457"/>
                  </a:lnTo>
                  <a:lnTo>
                    <a:pt x="2002631" y="1412082"/>
                  </a:lnTo>
                  <a:lnTo>
                    <a:pt x="2066925" y="1428750"/>
                  </a:lnTo>
                  <a:lnTo>
                    <a:pt x="2093118" y="1423988"/>
                  </a:lnTo>
                  <a:lnTo>
                    <a:pt x="2119312" y="1412082"/>
                  </a:lnTo>
                  <a:lnTo>
                    <a:pt x="2159793" y="1371600"/>
                  </a:lnTo>
                  <a:lnTo>
                    <a:pt x="2205037" y="1312069"/>
                  </a:lnTo>
                  <a:lnTo>
                    <a:pt x="2219325" y="1293019"/>
                  </a:lnTo>
                  <a:lnTo>
                    <a:pt x="2245518" y="1283494"/>
                  </a:lnTo>
                  <a:lnTo>
                    <a:pt x="2266950" y="1288257"/>
                  </a:lnTo>
                  <a:lnTo>
                    <a:pt x="2281237" y="1295400"/>
                  </a:lnTo>
                  <a:lnTo>
                    <a:pt x="2290762" y="1307307"/>
                  </a:lnTo>
                  <a:lnTo>
                    <a:pt x="2290762" y="1352550"/>
                  </a:lnTo>
                  <a:lnTo>
                    <a:pt x="2283618" y="1445419"/>
                  </a:lnTo>
                  <a:lnTo>
                    <a:pt x="2271712" y="1516857"/>
                  </a:lnTo>
                  <a:lnTo>
                    <a:pt x="2257425" y="1578769"/>
                  </a:lnTo>
                  <a:lnTo>
                    <a:pt x="2240756" y="1619250"/>
                  </a:lnTo>
                  <a:lnTo>
                    <a:pt x="2202656" y="1671638"/>
                  </a:lnTo>
                  <a:lnTo>
                    <a:pt x="2143125" y="1735932"/>
                  </a:lnTo>
                  <a:lnTo>
                    <a:pt x="2088356" y="1790700"/>
                  </a:lnTo>
                  <a:lnTo>
                    <a:pt x="2047875" y="1816894"/>
                  </a:lnTo>
                  <a:lnTo>
                    <a:pt x="2019300" y="1821657"/>
                  </a:lnTo>
                  <a:lnTo>
                    <a:pt x="1981200" y="1816894"/>
                  </a:lnTo>
                  <a:lnTo>
                    <a:pt x="1952625" y="1804988"/>
                  </a:lnTo>
                  <a:lnTo>
                    <a:pt x="1926431" y="1778794"/>
                  </a:lnTo>
                  <a:lnTo>
                    <a:pt x="1909762" y="1750219"/>
                  </a:lnTo>
                  <a:lnTo>
                    <a:pt x="1888331" y="1695450"/>
                  </a:lnTo>
                  <a:lnTo>
                    <a:pt x="1676400" y="1585913"/>
                  </a:lnTo>
                  <a:lnTo>
                    <a:pt x="1316831" y="1381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21B130B-2754-6F4F-AF66-F2272C27C546}"/>
                </a:ext>
              </a:extLst>
            </p:cNvPr>
            <p:cNvSpPr/>
            <p:nvPr/>
          </p:nvSpPr>
          <p:spPr>
            <a:xfrm>
              <a:off x="5651500" y="1465263"/>
              <a:ext cx="700088" cy="628650"/>
            </a:xfrm>
            <a:custGeom>
              <a:avLst/>
              <a:gdLst>
                <a:gd name="connsiteX0" fmla="*/ 359569 w 700088"/>
                <a:gd name="connsiteY0" fmla="*/ 452437 h 628650"/>
                <a:gd name="connsiteX1" fmla="*/ 219075 w 700088"/>
                <a:gd name="connsiteY1" fmla="*/ 309562 h 628650"/>
                <a:gd name="connsiteX2" fmla="*/ 123825 w 700088"/>
                <a:gd name="connsiteY2" fmla="*/ 207169 h 628650"/>
                <a:gd name="connsiteX3" fmla="*/ 33338 w 700088"/>
                <a:gd name="connsiteY3" fmla="*/ 104775 h 628650"/>
                <a:gd name="connsiteX4" fmla="*/ 11907 w 700088"/>
                <a:gd name="connsiteY4" fmla="*/ 78581 h 628650"/>
                <a:gd name="connsiteX5" fmla="*/ 4763 w 700088"/>
                <a:gd name="connsiteY5" fmla="*/ 61912 h 628650"/>
                <a:gd name="connsiteX6" fmla="*/ 0 w 700088"/>
                <a:gd name="connsiteY6" fmla="*/ 33337 h 628650"/>
                <a:gd name="connsiteX7" fmla="*/ 7144 w 700088"/>
                <a:gd name="connsiteY7" fmla="*/ 16669 h 628650"/>
                <a:gd name="connsiteX8" fmla="*/ 23813 w 700088"/>
                <a:gd name="connsiteY8" fmla="*/ 4762 h 628650"/>
                <a:gd name="connsiteX9" fmla="*/ 47625 w 700088"/>
                <a:gd name="connsiteY9" fmla="*/ 0 h 628650"/>
                <a:gd name="connsiteX10" fmla="*/ 104775 w 700088"/>
                <a:gd name="connsiteY10" fmla="*/ 7144 h 628650"/>
                <a:gd name="connsiteX11" fmla="*/ 259557 w 700088"/>
                <a:gd name="connsiteY11" fmla="*/ 45244 h 628650"/>
                <a:gd name="connsiteX12" fmla="*/ 483394 w 700088"/>
                <a:gd name="connsiteY12" fmla="*/ 111919 h 628650"/>
                <a:gd name="connsiteX13" fmla="*/ 538163 w 700088"/>
                <a:gd name="connsiteY13" fmla="*/ 164306 h 628650"/>
                <a:gd name="connsiteX14" fmla="*/ 590550 w 700088"/>
                <a:gd name="connsiteY14" fmla="*/ 223837 h 628650"/>
                <a:gd name="connsiteX15" fmla="*/ 623888 w 700088"/>
                <a:gd name="connsiteY15" fmla="*/ 271462 h 628650"/>
                <a:gd name="connsiteX16" fmla="*/ 657225 w 700088"/>
                <a:gd name="connsiteY16" fmla="*/ 321469 h 628650"/>
                <a:gd name="connsiteX17" fmla="*/ 683419 w 700088"/>
                <a:gd name="connsiteY17" fmla="*/ 376237 h 628650"/>
                <a:gd name="connsiteX18" fmla="*/ 695325 w 700088"/>
                <a:gd name="connsiteY18" fmla="*/ 421481 h 628650"/>
                <a:gd name="connsiteX19" fmla="*/ 700088 w 700088"/>
                <a:gd name="connsiteY19" fmla="*/ 461962 h 628650"/>
                <a:gd name="connsiteX20" fmla="*/ 697707 w 700088"/>
                <a:gd name="connsiteY20" fmla="*/ 511969 h 628650"/>
                <a:gd name="connsiteX21" fmla="*/ 690563 w 700088"/>
                <a:gd name="connsiteY21" fmla="*/ 564356 h 628650"/>
                <a:gd name="connsiteX22" fmla="*/ 671513 w 700088"/>
                <a:gd name="connsiteY22" fmla="*/ 611981 h 628650"/>
                <a:gd name="connsiteX23" fmla="*/ 650082 w 700088"/>
                <a:gd name="connsiteY23" fmla="*/ 628650 h 628650"/>
                <a:gd name="connsiteX24" fmla="*/ 626269 w 700088"/>
                <a:gd name="connsiteY24" fmla="*/ 628650 h 628650"/>
                <a:gd name="connsiteX25" fmla="*/ 552450 w 700088"/>
                <a:gd name="connsiteY25" fmla="*/ 597694 h 628650"/>
                <a:gd name="connsiteX26" fmla="*/ 478632 w 700088"/>
                <a:gd name="connsiteY26" fmla="*/ 550069 h 628650"/>
                <a:gd name="connsiteX27" fmla="*/ 359569 w 700088"/>
                <a:gd name="connsiteY27" fmla="*/ 45243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0088" h="628650">
                  <a:moveTo>
                    <a:pt x="359569" y="452437"/>
                  </a:moveTo>
                  <a:lnTo>
                    <a:pt x="219075" y="309562"/>
                  </a:lnTo>
                  <a:lnTo>
                    <a:pt x="123825" y="207169"/>
                  </a:lnTo>
                  <a:lnTo>
                    <a:pt x="33338" y="104775"/>
                  </a:lnTo>
                  <a:lnTo>
                    <a:pt x="11907" y="78581"/>
                  </a:lnTo>
                  <a:lnTo>
                    <a:pt x="4763" y="61912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23813" y="4762"/>
                  </a:lnTo>
                  <a:lnTo>
                    <a:pt x="47625" y="0"/>
                  </a:lnTo>
                  <a:lnTo>
                    <a:pt x="104775" y="7144"/>
                  </a:lnTo>
                  <a:lnTo>
                    <a:pt x="259557" y="45244"/>
                  </a:lnTo>
                  <a:lnTo>
                    <a:pt x="483394" y="111919"/>
                  </a:lnTo>
                  <a:lnTo>
                    <a:pt x="538163" y="164306"/>
                  </a:lnTo>
                  <a:lnTo>
                    <a:pt x="590550" y="223837"/>
                  </a:lnTo>
                  <a:lnTo>
                    <a:pt x="623888" y="271462"/>
                  </a:lnTo>
                  <a:lnTo>
                    <a:pt x="657225" y="321469"/>
                  </a:lnTo>
                  <a:lnTo>
                    <a:pt x="683419" y="376237"/>
                  </a:lnTo>
                  <a:lnTo>
                    <a:pt x="695325" y="421481"/>
                  </a:lnTo>
                  <a:lnTo>
                    <a:pt x="700088" y="461962"/>
                  </a:lnTo>
                  <a:lnTo>
                    <a:pt x="697707" y="511969"/>
                  </a:lnTo>
                  <a:lnTo>
                    <a:pt x="690563" y="564356"/>
                  </a:lnTo>
                  <a:lnTo>
                    <a:pt x="671513" y="611981"/>
                  </a:lnTo>
                  <a:lnTo>
                    <a:pt x="650082" y="628650"/>
                  </a:lnTo>
                  <a:lnTo>
                    <a:pt x="626269" y="628650"/>
                  </a:lnTo>
                  <a:lnTo>
                    <a:pt x="552450" y="597694"/>
                  </a:lnTo>
                  <a:lnTo>
                    <a:pt x="478632" y="550069"/>
                  </a:lnTo>
                  <a:lnTo>
                    <a:pt x="359569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673653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B18D701-5B55-1644-A842-3295E332AD87}"/>
              </a:ext>
            </a:extLst>
          </p:cNvPr>
          <p:cNvSpPr/>
          <p:nvPr/>
        </p:nvSpPr>
        <p:spPr>
          <a:xfrm>
            <a:off x="3119438" y="1611313"/>
            <a:ext cx="1012825" cy="368300"/>
          </a:xfrm>
          <a:custGeom>
            <a:avLst/>
            <a:gdLst>
              <a:gd name="connsiteX0" fmla="*/ 559593 w 1012031"/>
              <a:gd name="connsiteY0" fmla="*/ 328613 h 366713"/>
              <a:gd name="connsiteX1" fmla="*/ 419100 w 1012031"/>
              <a:gd name="connsiteY1" fmla="*/ 290513 h 366713"/>
              <a:gd name="connsiteX2" fmla="*/ 328612 w 1012031"/>
              <a:gd name="connsiteY2" fmla="*/ 261938 h 366713"/>
              <a:gd name="connsiteX3" fmla="*/ 250031 w 1012031"/>
              <a:gd name="connsiteY3" fmla="*/ 230982 h 366713"/>
              <a:gd name="connsiteX4" fmla="*/ 183356 w 1012031"/>
              <a:gd name="connsiteY4" fmla="*/ 195263 h 366713"/>
              <a:gd name="connsiteX5" fmla="*/ 90487 w 1012031"/>
              <a:gd name="connsiteY5" fmla="*/ 133350 h 366713"/>
              <a:gd name="connsiteX6" fmla="*/ 50006 w 1012031"/>
              <a:gd name="connsiteY6" fmla="*/ 100013 h 366713"/>
              <a:gd name="connsiteX7" fmla="*/ 19050 w 1012031"/>
              <a:gd name="connsiteY7" fmla="*/ 69057 h 366713"/>
              <a:gd name="connsiteX8" fmla="*/ 0 w 1012031"/>
              <a:gd name="connsiteY8" fmla="*/ 38100 h 366713"/>
              <a:gd name="connsiteX9" fmla="*/ 0 w 1012031"/>
              <a:gd name="connsiteY9" fmla="*/ 23813 h 366713"/>
              <a:gd name="connsiteX10" fmla="*/ 7143 w 1012031"/>
              <a:gd name="connsiteY10" fmla="*/ 7144 h 366713"/>
              <a:gd name="connsiteX11" fmla="*/ 26193 w 1012031"/>
              <a:gd name="connsiteY11" fmla="*/ 0 h 366713"/>
              <a:gd name="connsiteX12" fmla="*/ 88106 w 1012031"/>
              <a:gd name="connsiteY12" fmla="*/ 11907 h 366713"/>
              <a:gd name="connsiteX13" fmla="*/ 190500 w 1012031"/>
              <a:gd name="connsiteY13" fmla="*/ 40482 h 366713"/>
              <a:gd name="connsiteX14" fmla="*/ 235743 w 1012031"/>
              <a:gd name="connsiteY14" fmla="*/ 52388 h 366713"/>
              <a:gd name="connsiteX15" fmla="*/ 285750 w 1012031"/>
              <a:gd name="connsiteY15" fmla="*/ 66675 h 366713"/>
              <a:gd name="connsiteX16" fmla="*/ 383381 w 1012031"/>
              <a:gd name="connsiteY16" fmla="*/ 85725 h 366713"/>
              <a:gd name="connsiteX17" fmla="*/ 457200 w 1012031"/>
              <a:gd name="connsiteY17" fmla="*/ 97632 h 366713"/>
              <a:gd name="connsiteX18" fmla="*/ 545306 w 1012031"/>
              <a:gd name="connsiteY18" fmla="*/ 107157 h 366713"/>
              <a:gd name="connsiteX19" fmla="*/ 688181 w 1012031"/>
              <a:gd name="connsiteY19" fmla="*/ 119063 h 366713"/>
              <a:gd name="connsiteX20" fmla="*/ 821531 w 1012031"/>
              <a:gd name="connsiteY20" fmla="*/ 121444 h 366713"/>
              <a:gd name="connsiteX21" fmla="*/ 835818 w 1012031"/>
              <a:gd name="connsiteY21" fmla="*/ 126207 h 366713"/>
              <a:gd name="connsiteX22" fmla="*/ 888206 w 1012031"/>
              <a:gd name="connsiteY22" fmla="*/ 152400 h 366713"/>
              <a:gd name="connsiteX23" fmla="*/ 938212 w 1012031"/>
              <a:gd name="connsiteY23" fmla="*/ 185738 h 366713"/>
              <a:gd name="connsiteX24" fmla="*/ 976312 w 1012031"/>
              <a:gd name="connsiteY24" fmla="*/ 214313 h 366713"/>
              <a:gd name="connsiteX25" fmla="*/ 997743 w 1012031"/>
              <a:gd name="connsiteY25" fmla="*/ 235744 h 366713"/>
              <a:gd name="connsiteX26" fmla="*/ 1009650 w 1012031"/>
              <a:gd name="connsiteY26" fmla="*/ 254794 h 366713"/>
              <a:gd name="connsiteX27" fmla="*/ 1012031 w 1012031"/>
              <a:gd name="connsiteY27" fmla="*/ 273844 h 366713"/>
              <a:gd name="connsiteX28" fmla="*/ 1002506 w 1012031"/>
              <a:gd name="connsiteY28" fmla="*/ 302419 h 366713"/>
              <a:gd name="connsiteX29" fmla="*/ 976312 w 1012031"/>
              <a:gd name="connsiteY29" fmla="*/ 323850 h 366713"/>
              <a:gd name="connsiteX30" fmla="*/ 904875 w 1012031"/>
              <a:gd name="connsiteY30" fmla="*/ 345282 h 366713"/>
              <a:gd name="connsiteX31" fmla="*/ 823912 w 1012031"/>
              <a:gd name="connsiteY31" fmla="*/ 361950 h 366713"/>
              <a:gd name="connsiteX32" fmla="*/ 762000 w 1012031"/>
              <a:gd name="connsiteY32" fmla="*/ 366713 h 366713"/>
              <a:gd name="connsiteX33" fmla="*/ 559593 w 1012031"/>
              <a:gd name="connsiteY33" fmla="*/ 328613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12031" h="366713">
                <a:moveTo>
                  <a:pt x="559593" y="328613"/>
                </a:moveTo>
                <a:lnTo>
                  <a:pt x="419100" y="290513"/>
                </a:lnTo>
                <a:lnTo>
                  <a:pt x="328612" y="261938"/>
                </a:lnTo>
                <a:lnTo>
                  <a:pt x="250031" y="230982"/>
                </a:lnTo>
                <a:lnTo>
                  <a:pt x="183356" y="195263"/>
                </a:lnTo>
                <a:lnTo>
                  <a:pt x="90487" y="133350"/>
                </a:lnTo>
                <a:lnTo>
                  <a:pt x="50006" y="100013"/>
                </a:lnTo>
                <a:lnTo>
                  <a:pt x="19050" y="69057"/>
                </a:lnTo>
                <a:lnTo>
                  <a:pt x="0" y="38100"/>
                </a:lnTo>
                <a:lnTo>
                  <a:pt x="0" y="23813"/>
                </a:lnTo>
                <a:lnTo>
                  <a:pt x="7143" y="7144"/>
                </a:lnTo>
                <a:lnTo>
                  <a:pt x="26193" y="0"/>
                </a:lnTo>
                <a:lnTo>
                  <a:pt x="88106" y="11907"/>
                </a:lnTo>
                <a:lnTo>
                  <a:pt x="190500" y="40482"/>
                </a:lnTo>
                <a:lnTo>
                  <a:pt x="235743" y="52388"/>
                </a:lnTo>
                <a:lnTo>
                  <a:pt x="285750" y="66675"/>
                </a:lnTo>
                <a:lnTo>
                  <a:pt x="383381" y="85725"/>
                </a:lnTo>
                <a:lnTo>
                  <a:pt x="457200" y="97632"/>
                </a:lnTo>
                <a:lnTo>
                  <a:pt x="545306" y="107157"/>
                </a:lnTo>
                <a:lnTo>
                  <a:pt x="688181" y="119063"/>
                </a:lnTo>
                <a:lnTo>
                  <a:pt x="821531" y="121444"/>
                </a:lnTo>
                <a:lnTo>
                  <a:pt x="835818" y="126207"/>
                </a:lnTo>
                <a:lnTo>
                  <a:pt x="888206" y="152400"/>
                </a:lnTo>
                <a:lnTo>
                  <a:pt x="938212" y="185738"/>
                </a:lnTo>
                <a:lnTo>
                  <a:pt x="976312" y="214313"/>
                </a:lnTo>
                <a:lnTo>
                  <a:pt x="997743" y="235744"/>
                </a:lnTo>
                <a:lnTo>
                  <a:pt x="1009650" y="254794"/>
                </a:lnTo>
                <a:lnTo>
                  <a:pt x="1012031" y="273844"/>
                </a:lnTo>
                <a:lnTo>
                  <a:pt x="1002506" y="302419"/>
                </a:lnTo>
                <a:lnTo>
                  <a:pt x="976312" y="323850"/>
                </a:lnTo>
                <a:lnTo>
                  <a:pt x="904875" y="345282"/>
                </a:lnTo>
                <a:lnTo>
                  <a:pt x="823912" y="361950"/>
                </a:lnTo>
                <a:lnTo>
                  <a:pt x="762000" y="366713"/>
                </a:lnTo>
                <a:lnTo>
                  <a:pt x="559593" y="328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744471E-2060-2C44-987A-926CDE60A1EC}"/>
              </a:ext>
            </a:extLst>
          </p:cNvPr>
          <p:cNvSpPr/>
          <p:nvPr/>
        </p:nvSpPr>
        <p:spPr>
          <a:xfrm>
            <a:off x="2460625" y="2287588"/>
            <a:ext cx="2082800" cy="584200"/>
          </a:xfrm>
          <a:custGeom>
            <a:avLst/>
            <a:gdLst>
              <a:gd name="connsiteX0" fmla="*/ 1181100 w 2083594"/>
              <a:gd name="connsiteY0" fmla="*/ 340519 h 583407"/>
              <a:gd name="connsiteX1" fmla="*/ 878682 w 2083594"/>
              <a:gd name="connsiteY1" fmla="*/ 414338 h 583407"/>
              <a:gd name="connsiteX2" fmla="*/ 681038 w 2083594"/>
              <a:gd name="connsiteY2" fmla="*/ 466725 h 583407"/>
              <a:gd name="connsiteX3" fmla="*/ 509588 w 2083594"/>
              <a:gd name="connsiteY3" fmla="*/ 528638 h 583407"/>
              <a:gd name="connsiteX4" fmla="*/ 350044 w 2083594"/>
              <a:gd name="connsiteY4" fmla="*/ 583407 h 583407"/>
              <a:gd name="connsiteX5" fmla="*/ 328613 w 2083594"/>
              <a:gd name="connsiteY5" fmla="*/ 581025 h 583407"/>
              <a:gd name="connsiteX6" fmla="*/ 297657 w 2083594"/>
              <a:gd name="connsiteY6" fmla="*/ 566738 h 583407"/>
              <a:gd name="connsiteX7" fmla="*/ 226219 w 2083594"/>
              <a:gd name="connsiteY7" fmla="*/ 523875 h 583407"/>
              <a:gd name="connsiteX8" fmla="*/ 152400 w 2083594"/>
              <a:gd name="connsiteY8" fmla="*/ 464344 h 583407"/>
              <a:gd name="connsiteX9" fmla="*/ 102394 w 2083594"/>
              <a:gd name="connsiteY9" fmla="*/ 416719 h 583407"/>
              <a:gd name="connsiteX10" fmla="*/ 66675 w 2083594"/>
              <a:gd name="connsiteY10" fmla="*/ 373857 h 583407"/>
              <a:gd name="connsiteX11" fmla="*/ 35719 w 2083594"/>
              <a:gd name="connsiteY11" fmla="*/ 328613 h 583407"/>
              <a:gd name="connsiteX12" fmla="*/ 21432 w 2083594"/>
              <a:gd name="connsiteY12" fmla="*/ 304800 h 583407"/>
              <a:gd name="connsiteX13" fmla="*/ 7144 w 2083594"/>
              <a:gd name="connsiteY13" fmla="*/ 264319 h 583407"/>
              <a:gd name="connsiteX14" fmla="*/ 0 w 2083594"/>
              <a:gd name="connsiteY14" fmla="*/ 226219 h 583407"/>
              <a:gd name="connsiteX15" fmla="*/ 0 w 2083594"/>
              <a:gd name="connsiteY15" fmla="*/ 200025 h 583407"/>
              <a:gd name="connsiteX16" fmla="*/ 4763 w 2083594"/>
              <a:gd name="connsiteY16" fmla="*/ 183357 h 583407"/>
              <a:gd name="connsiteX17" fmla="*/ 16669 w 2083594"/>
              <a:gd name="connsiteY17" fmla="*/ 178594 h 583407"/>
              <a:gd name="connsiteX18" fmla="*/ 40482 w 2083594"/>
              <a:gd name="connsiteY18" fmla="*/ 183357 h 583407"/>
              <a:gd name="connsiteX19" fmla="*/ 85725 w 2083594"/>
              <a:gd name="connsiteY19" fmla="*/ 219075 h 583407"/>
              <a:gd name="connsiteX20" fmla="*/ 138113 w 2083594"/>
              <a:gd name="connsiteY20" fmla="*/ 259557 h 583407"/>
              <a:gd name="connsiteX21" fmla="*/ 190500 w 2083594"/>
              <a:gd name="connsiteY21" fmla="*/ 285750 h 583407"/>
              <a:gd name="connsiteX22" fmla="*/ 242888 w 2083594"/>
              <a:gd name="connsiteY22" fmla="*/ 300038 h 583407"/>
              <a:gd name="connsiteX23" fmla="*/ 311944 w 2083594"/>
              <a:gd name="connsiteY23" fmla="*/ 309563 h 583407"/>
              <a:gd name="connsiteX24" fmla="*/ 385763 w 2083594"/>
              <a:gd name="connsiteY24" fmla="*/ 316707 h 583407"/>
              <a:gd name="connsiteX25" fmla="*/ 450057 w 2083594"/>
              <a:gd name="connsiteY25" fmla="*/ 319088 h 583407"/>
              <a:gd name="connsiteX26" fmla="*/ 545307 w 2083594"/>
              <a:gd name="connsiteY26" fmla="*/ 307182 h 583407"/>
              <a:gd name="connsiteX27" fmla="*/ 821532 w 2083594"/>
              <a:gd name="connsiteY27" fmla="*/ 259557 h 583407"/>
              <a:gd name="connsiteX28" fmla="*/ 1121569 w 2083594"/>
              <a:gd name="connsiteY28" fmla="*/ 192882 h 583407"/>
              <a:gd name="connsiteX29" fmla="*/ 1414463 w 2083594"/>
              <a:gd name="connsiteY29" fmla="*/ 116682 h 583407"/>
              <a:gd name="connsiteX30" fmla="*/ 1469232 w 2083594"/>
              <a:gd name="connsiteY30" fmla="*/ 97632 h 583407"/>
              <a:gd name="connsiteX31" fmla="*/ 1588294 w 2083594"/>
              <a:gd name="connsiteY31" fmla="*/ 45244 h 583407"/>
              <a:gd name="connsiteX32" fmla="*/ 1647825 w 2083594"/>
              <a:gd name="connsiteY32" fmla="*/ 9525 h 583407"/>
              <a:gd name="connsiteX33" fmla="*/ 1664494 w 2083594"/>
              <a:gd name="connsiteY33" fmla="*/ 0 h 583407"/>
              <a:gd name="connsiteX34" fmla="*/ 1719263 w 2083594"/>
              <a:gd name="connsiteY34" fmla="*/ 4763 h 583407"/>
              <a:gd name="connsiteX35" fmla="*/ 1769269 w 2083594"/>
              <a:gd name="connsiteY35" fmla="*/ 14288 h 583407"/>
              <a:gd name="connsiteX36" fmla="*/ 1840707 w 2083594"/>
              <a:gd name="connsiteY36" fmla="*/ 40482 h 583407"/>
              <a:gd name="connsiteX37" fmla="*/ 1962150 w 2083594"/>
              <a:gd name="connsiteY37" fmla="*/ 95250 h 583407"/>
              <a:gd name="connsiteX38" fmla="*/ 2031207 w 2083594"/>
              <a:gd name="connsiteY38" fmla="*/ 133350 h 583407"/>
              <a:gd name="connsiteX39" fmla="*/ 2055019 w 2083594"/>
              <a:gd name="connsiteY39" fmla="*/ 150019 h 583407"/>
              <a:gd name="connsiteX40" fmla="*/ 2071688 w 2083594"/>
              <a:gd name="connsiteY40" fmla="*/ 171450 h 583407"/>
              <a:gd name="connsiteX41" fmla="*/ 2081213 w 2083594"/>
              <a:gd name="connsiteY41" fmla="*/ 197644 h 583407"/>
              <a:gd name="connsiteX42" fmla="*/ 2083594 w 2083594"/>
              <a:gd name="connsiteY42" fmla="*/ 228600 h 583407"/>
              <a:gd name="connsiteX43" fmla="*/ 2069307 w 2083594"/>
              <a:gd name="connsiteY43" fmla="*/ 259557 h 583407"/>
              <a:gd name="connsiteX44" fmla="*/ 2021682 w 2083594"/>
              <a:gd name="connsiteY44" fmla="*/ 283369 h 583407"/>
              <a:gd name="connsiteX45" fmla="*/ 1985963 w 2083594"/>
              <a:gd name="connsiteY45" fmla="*/ 292894 h 583407"/>
              <a:gd name="connsiteX46" fmla="*/ 1905000 w 2083594"/>
              <a:gd name="connsiteY46" fmla="*/ 285750 h 583407"/>
              <a:gd name="connsiteX47" fmla="*/ 1754982 w 2083594"/>
              <a:gd name="connsiteY47" fmla="*/ 276225 h 583407"/>
              <a:gd name="connsiteX48" fmla="*/ 1628775 w 2083594"/>
              <a:gd name="connsiteY48" fmla="*/ 269082 h 583407"/>
              <a:gd name="connsiteX49" fmla="*/ 1538288 w 2083594"/>
              <a:gd name="connsiteY49" fmla="*/ 271463 h 583407"/>
              <a:gd name="connsiteX50" fmla="*/ 1181100 w 2083594"/>
              <a:gd name="connsiteY50" fmla="*/ 340519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83594" h="583407">
                <a:moveTo>
                  <a:pt x="1181100" y="340519"/>
                </a:moveTo>
                <a:lnTo>
                  <a:pt x="878682" y="414338"/>
                </a:lnTo>
                <a:lnTo>
                  <a:pt x="681038" y="466725"/>
                </a:lnTo>
                <a:lnTo>
                  <a:pt x="509588" y="528638"/>
                </a:lnTo>
                <a:lnTo>
                  <a:pt x="350044" y="583407"/>
                </a:lnTo>
                <a:lnTo>
                  <a:pt x="328613" y="581025"/>
                </a:lnTo>
                <a:lnTo>
                  <a:pt x="297657" y="566738"/>
                </a:lnTo>
                <a:lnTo>
                  <a:pt x="226219" y="523875"/>
                </a:lnTo>
                <a:lnTo>
                  <a:pt x="152400" y="464344"/>
                </a:lnTo>
                <a:lnTo>
                  <a:pt x="102394" y="416719"/>
                </a:lnTo>
                <a:lnTo>
                  <a:pt x="66675" y="373857"/>
                </a:lnTo>
                <a:lnTo>
                  <a:pt x="35719" y="328613"/>
                </a:lnTo>
                <a:lnTo>
                  <a:pt x="21432" y="304800"/>
                </a:lnTo>
                <a:lnTo>
                  <a:pt x="7144" y="264319"/>
                </a:lnTo>
                <a:lnTo>
                  <a:pt x="0" y="226219"/>
                </a:lnTo>
                <a:lnTo>
                  <a:pt x="0" y="200025"/>
                </a:lnTo>
                <a:lnTo>
                  <a:pt x="4763" y="183357"/>
                </a:lnTo>
                <a:lnTo>
                  <a:pt x="16669" y="178594"/>
                </a:lnTo>
                <a:lnTo>
                  <a:pt x="40482" y="183357"/>
                </a:lnTo>
                <a:lnTo>
                  <a:pt x="85725" y="219075"/>
                </a:lnTo>
                <a:lnTo>
                  <a:pt x="138113" y="259557"/>
                </a:lnTo>
                <a:lnTo>
                  <a:pt x="190500" y="285750"/>
                </a:lnTo>
                <a:lnTo>
                  <a:pt x="242888" y="300038"/>
                </a:lnTo>
                <a:lnTo>
                  <a:pt x="311944" y="309563"/>
                </a:lnTo>
                <a:lnTo>
                  <a:pt x="385763" y="316707"/>
                </a:lnTo>
                <a:lnTo>
                  <a:pt x="450057" y="319088"/>
                </a:lnTo>
                <a:lnTo>
                  <a:pt x="545307" y="307182"/>
                </a:lnTo>
                <a:lnTo>
                  <a:pt x="821532" y="259557"/>
                </a:lnTo>
                <a:lnTo>
                  <a:pt x="1121569" y="192882"/>
                </a:lnTo>
                <a:lnTo>
                  <a:pt x="1414463" y="116682"/>
                </a:lnTo>
                <a:lnTo>
                  <a:pt x="1469232" y="97632"/>
                </a:lnTo>
                <a:lnTo>
                  <a:pt x="1588294" y="45244"/>
                </a:lnTo>
                <a:lnTo>
                  <a:pt x="1647825" y="9525"/>
                </a:lnTo>
                <a:lnTo>
                  <a:pt x="1664494" y="0"/>
                </a:lnTo>
                <a:lnTo>
                  <a:pt x="1719263" y="4763"/>
                </a:lnTo>
                <a:lnTo>
                  <a:pt x="1769269" y="14288"/>
                </a:lnTo>
                <a:lnTo>
                  <a:pt x="1840707" y="40482"/>
                </a:lnTo>
                <a:lnTo>
                  <a:pt x="1962150" y="95250"/>
                </a:lnTo>
                <a:lnTo>
                  <a:pt x="2031207" y="133350"/>
                </a:lnTo>
                <a:lnTo>
                  <a:pt x="2055019" y="150019"/>
                </a:lnTo>
                <a:lnTo>
                  <a:pt x="2071688" y="171450"/>
                </a:lnTo>
                <a:lnTo>
                  <a:pt x="2081213" y="197644"/>
                </a:lnTo>
                <a:lnTo>
                  <a:pt x="2083594" y="228600"/>
                </a:lnTo>
                <a:lnTo>
                  <a:pt x="2069307" y="259557"/>
                </a:lnTo>
                <a:lnTo>
                  <a:pt x="2021682" y="283369"/>
                </a:lnTo>
                <a:lnTo>
                  <a:pt x="1985963" y="292894"/>
                </a:lnTo>
                <a:lnTo>
                  <a:pt x="1905000" y="285750"/>
                </a:lnTo>
                <a:lnTo>
                  <a:pt x="1754982" y="276225"/>
                </a:lnTo>
                <a:lnTo>
                  <a:pt x="1628775" y="269082"/>
                </a:lnTo>
                <a:lnTo>
                  <a:pt x="1538288" y="271463"/>
                </a:lnTo>
                <a:lnTo>
                  <a:pt x="1181100" y="3405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5CB6E47-7358-5945-B6B6-CAF9D10A6D02}"/>
              </a:ext>
            </a:extLst>
          </p:cNvPr>
          <p:cNvSpPr/>
          <p:nvPr/>
        </p:nvSpPr>
        <p:spPr>
          <a:xfrm>
            <a:off x="2874963" y="3048000"/>
            <a:ext cx="1230312" cy="382588"/>
          </a:xfrm>
          <a:custGeom>
            <a:avLst/>
            <a:gdLst>
              <a:gd name="connsiteX0" fmla="*/ 802481 w 1231357"/>
              <a:gd name="connsiteY0" fmla="*/ 290513 h 383381"/>
              <a:gd name="connsiteX1" fmla="*/ 554831 w 1231357"/>
              <a:gd name="connsiteY1" fmla="*/ 352425 h 383381"/>
              <a:gd name="connsiteX2" fmla="*/ 395287 w 1231357"/>
              <a:gd name="connsiteY2" fmla="*/ 383381 h 383381"/>
              <a:gd name="connsiteX3" fmla="*/ 364331 w 1231357"/>
              <a:gd name="connsiteY3" fmla="*/ 383381 h 383381"/>
              <a:gd name="connsiteX4" fmla="*/ 316706 w 1231357"/>
              <a:gd name="connsiteY4" fmla="*/ 378619 h 383381"/>
              <a:gd name="connsiteX5" fmla="*/ 261937 w 1231357"/>
              <a:gd name="connsiteY5" fmla="*/ 369094 h 383381"/>
              <a:gd name="connsiteX6" fmla="*/ 190500 w 1231357"/>
              <a:gd name="connsiteY6" fmla="*/ 347663 h 383381"/>
              <a:gd name="connsiteX7" fmla="*/ 150019 w 1231357"/>
              <a:gd name="connsiteY7" fmla="*/ 333375 h 383381"/>
              <a:gd name="connsiteX8" fmla="*/ 121444 w 1231357"/>
              <a:gd name="connsiteY8" fmla="*/ 316706 h 383381"/>
              <a:gd name="connsiteX9" fmla="*/ 88106 w 1231357"/>
              <a:gd name="connsiteY9" fmla="*/ 297656 h 383381"/>
              <a:gd name="connsiteX10" fmla="*/ 66675 w 1231357"/>
              <a:gd name="connsiteY10" fmla="*/ 278606 h 383381"/>
              <a:gd name="connsiteX11" fmla="*/ 35719 w 1231357"/>
              <a:gd name="connsiteY11" fmla="*/ 250031 h 383381"/>
              <a:gd name="connsiteX12" fmla="*/ 9525 w 1231357"/>
              <a:gd name="connsiteY12" fmla="*/ 219075 h 383381"/>
              <a:gd name="connsiteX13" fmla="*/ 0 w 1231357"/>
              <a:gd name="connsiteY13" fmla="*/ 192881 h 383381"/>
              <a:gd name="connsiteX14" fmla="*/ 2381 w 1231357"/>
              <a:gd name="connsiteY14" fmla="*/ 171450 h 383381"/>
              <a:gd name="connsiteX15" fmla="*/ 14287 w 1231357"/>
              <a:gd name="connsiteY15" fmla="*/ 159544 h 383381"/>
              <a:gd name="connsiteX16" fmla="*/ 28575 w 1231357"/>
              <a:gd name="connsiteY16" fmla="*/ 157163 h 383381"/>
              <a:gd name="connsiteX17" fmla="*/ 80962 w 1231357"/>
              <a:gd name="connsiteY17" fmla="*/ 169069 h 383381"/>
              <a:gd name="connsiteX18" fmla="*/ 130969 w 1231357"/>
              <a:gd name="connsiteY18" fmla="*/ 190500 h 383381"/>
              <a:gd name="connsiteX19" fmla="*/ 166687 w 1231357"/>
              <a:gd name="connsiteY19" fmla="*/ 202406 h 383381"/>
              <a:gd name="connsiteX20" fmla="*/ 209550 w 1231357"/>
              <a:gd name="connsiteY20" fmla="*/ 209550 h 383381"/>
              <a:gd name="connsiteX21" fmla="*/ 250031 w 1231357"/>
              <a:gd name="connsiteY21" fmla="*/ 211931 h 383381"/>
              <a:gd name="connsiteX22" fmla="*/ 297656 w 1231357"/>
              <a:gd name="connsiteY22" fmla="*/ 209550 h 383381"/>
              <a:gd name="connsiteX23" fmla="*/ 352425 w 1231357"/>
              <a:gd name="connsiteY23" fmla="*/ 202406 h 383381"/>
              <a:gd name="connsiteX24" fmla="*/ 431006 w 1231357"/>
              <a:gd name="connsiteY24" fmla="*/ 185738 h 383381"/>
              <a:gd name="connsiteX25" fmla="*/ 569119 w 1231357"/>
              <a:gd name="connsiteY25" fmla="*/ 152400 h 383381"/>
              <a:gd name="connsiteX26" fmla="*/ 726281 w 1231357"/>
              <a:gd name="connsiteY26" fmla="*/ 100013 h 383381"/>
              <a:gd name="connsiteX27" fmla="*/ 838200 w 1231357"/>
              <a:gd name="connsiteY27" fmla="*/ 52388 h 383381"/>
              <a:gd name="connsiteX28" fmla="*/ 940594 w 1231357"/>
              <a:gd name="connsiteY28" fmla="*/ 0 h 383381"/>
              <a:gd name="connsiteX29" fmla="*/ 1002506 w 1231357"/>
              <a:gd name="connsiteY29" fmla="*/ 7144 h 383381"/>
              <a:gd name="connsiteX30" fmla="*/ 1095375 w 1231357"/>
              <a:gd name="connsiteY30" fmla="*/ 26194 h 383381"/>
              <a:gd name="connsiteX31" fmla="*/ 1164431 w 1231357"/>
              <a:gd name="connsiteY31" fmla="*/ 47625 h 383381"/>
              <a:gd name="connsiteX32" fmla="*/ 1204912 w 1231357"/>
              <a:gd name="connsiteY32" fmla="*/ 66675 h 383381"/>
              <a:gd name="connsiteX33" fmla="*/ 1219200 w 1231357"/>
              <a:gd name="connsiteY33" fmla="*/ 76200 h 383381"/>
              <a:gd name="connsiteX34" fmla="*/ 1226344 w 1231357"/>
              <a:gd name="connsiteY34" fmla="*/ 88106 h 383381"/>
              <a:gd name="connsiteX35" fmla="*/ 1231106 w 1231357"/>
              <a:gd name="connsiteY35" fmla="*/ 104775 h 383381"/>
              <a:gd name="connsiteX36" fmla="*/ 1223962 w 1231357"/>
              <a:gd name="connsiteY36" fmla="*/ 130969 h 383381"/>
              <a:gd name="connsiteX37" fmla="*/ 1197769 w 1231357"/>
              <a:gd name="connsiteY37" fmla="*/ 159544 h 383381"/>
              <a:gd name="connsiteX38" fmla="*/ 1121569 w 1231357"/>
              <a:gd name="connsiteY38" fmla="*/ 202406 h 383381"/>
              <a:gd name="connsiteX39" fmla="*/ 1007269 w 1231357"/>
              <a:gd name="connsiteY39" fmla="*/ 245269 h 383381"/>
              <a:gd name="connsiteX40" fmla="*/ 802481 w 1231357"/>
              <a:gd name="connsiteY40" fmla="*/ 290513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31357" h="383381">
                <a:moveTo>
                  <a:pt x="802481" y="290513"/>
                </a:moveTo>
                <a:lnTo>
                  <a:pt x="554831" y="352425"/>
                </a:lnTo>
                <a:lnTo>
                  <a:pt x="395287" y="383381"/>
                </a:lnTo>
                <a:lnTo>
                  <a:pt x="364331" y="383381"/>
                </a:lnTo>
                <a:lnTo>
                  <a:pt x="316706" y="378619"/>
                </a:lnTo>
                <a:lnTo>
                  <a:pt x="261937" y="369094"/>
                </a:lnTo>
                <a:lnTo>
                  <a:pt x="190500" y="347663"/>
                </a:lnTo>
                <a:lnTo>
                  <a:pt x="150019" y="333375"/>
                </a:lnTo>
                <a:lnTo>
                  <a:pt x="121444" y="316706"/>
                </a:lnTo>
                <a:lnTo>
                  <a:pt x="88106" y="297656"/>
                </a:lnTo>
                <a:lnTo>
                  <a:pt x="66675" y="278606"/>
                </a:lnTo>
                <a:lnTo>
                  <a:pt x="35719" y="250031"/>
                </a:lnTo>
                <a:lnTo>
                  <a:pt x="9525" y="219075"/>
                </a:lnTo>
                <a:lnTo>
                  <a:pt x="0" y="192881"/>
                </a:lnTo>
                <a:lnTo>
                  <a:pt x="2381" y="171450"/>
                </a:lnTo>
                <a:lnTo>
                  <a:pt x="14287" y="159544"/>
                </a:lnTo>
                <a:lnTo>
                  <a:pt x="28575" y="157163"/>
                </a:lnTo>
                <a:lnTo>
                  <a:pt x="80962" y="169069"/>
                </a:lnTo>
                <a:lnTo>
                  <a:pt x="130969" y="190500"/>
                </a:lnTo>
                <a:lnTo>
                  <a:pt x="166687" y="202406"/>
                </a:lnTo>
                <a:lnTo>
                  <a:pt x="209550" y="209550"/>
                </a:lnTo>
                <a:lnTo>
                  <a:pt x="250031" y="211931"/>
                </a:lnTo>
                <a:lnTo>
                  <a:pt x="297656" y="209550"/>
                </a:lnTo>
                <a:lnTo>
                  <a:pt x="352425" y="202406"/>
                </a:lnTo>
                <a:lnTo>
                  <a:pt x="431006" y="185738"/>
                </a:lnTo>
                <a:lnTo>
                  <a:pt x="569119" y="152400"/>
                </a:lnTo>
                <a:lnTo>
                  <a:pt x="726281" y="100013"/>
                </a:lnTo>
                <a:lnTo>
                  <a:pt x="838200" y="52388"/>
                </a:lnTo>
                <a:lnTo>
                  <a:pt x="940594" y="0"/>
                </a:lnTo>
                <a:lnTo>
                  <a:pt x="1002506" y="7144"/>
                </a:lnTo>
                <a:lnTo>
                  <a:pt x="1095375" y="26194"/>
                </a:lnTo>
                <a:lnTo>
                  <a:pt x="1164431" y="47625"/>
                </a:lnTo>
                <a:lnTo>
                  <a:pt x="1204912" y="66675"/>
                </a:lnTo>
                <a:lnTo>
                  <a:pt x="1219200" y="76200"/>
                </a:lnTo>
                <a:lnTo>
                  <a:pt x="1226344" y="88106"/>
                </a:lnTo>
                <a:cubicBezTo>
                  <a:pt x="1231357" y="103147"/>
                  <a:pt x="1231106" y="97374"/>
                  <a:pt x="1231106" y="104775"/>
                </a:cubicBezTo>
                <a:lnTo>
                  <a:pt x="1223962" y="130969"/>
                </a:lnTo>
                <a:lnTo>
                  <a:pt x="1197769" y="159544"/>
                </a:lnTo>
                <a:lnTo>
                  <a:pt x="1121569" y="202406"/>
                </a:lnTo>
                <a:lnTo>
                  <a:pt x="1007269" y="245269"/>
                </a:lnTo>
                <a:lnTo>
                  <a:pt x="802481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BB34955-330C-FF43-B3AB-6571A93DD6CB}"/>
              </a:ext>
            </a:extLst>
          </p:cNvPr>
          <p:cNvSpPr/>
          <p:nvPr/>
        </p:nvSpPr>
        <p:spPr>
          <a:xfrm>
            <a:off x="2900363" y="3627438"/>
            <a:ext cx="1195387" cy="384175"/>
          </a:xfrm>
          <a:custGeom>
            <a:avLst/>
            <a:gdLst>
              <a:gd name="connsiteX0" fmla="*/ 731043 w 1195475"/>
              <a:gd name="connsiteY0" fmla="*/ 316706 h 385762"/>
              <a:gd name="connsiteX1" fmla="*/ 502443 w 1195475"/>
              <a:gd name="connsiteY1" fmla="*/ 361950 h 385762"/>
              <a:gd name="connsiteX2" fmla="*/ 411956 w 1195475"/>
              <a:gd name="connsiteY2" fmla="*/ 378619 h 385762"/>
              <a:gd name="connsiteX3" fmla="*/ 352425 w 1195475"/>
              <a:gd name="connsiteY3" fmla="*/ 385762 h 385762"/>
              <a:gd name="connsiteX4" fmla="*/ 316706 w 1195475"/>
              <a:gd name="connsiteY4" fmla="*/ 383381 h 385762"/>
              <a:gd name="connsiteX5" fmla="*/ 269081 w 1195475"/>
              <a:gd name="connsiteY5" fmla="*/ 376237 h 385762"/>
              <a:gd name="connsiteX6" fmla="*/ 228600 w 1195475"/>
              <a:gd name="connsiteY6" fmla="*/ 366712 h 385762"/>
              <a:gd name="connsiteX7" fmla="*/ 157162 w 1195475"/>
              <a:gd name="connsiteY7" fmla="*/ 338137 h 385762"/>
              <a:gd name="connsiteX8" fmla="*/ 102393 w 1195475"/>
              <a:gd name="connsiteY8" fmla="*/ 309562 h 385762"/>
              <a:gd name="connsiteX9" fmla="*/ 64293 w 1195475"/>
              <a:gd name="connsiteY9" fmla="*/ 285750 h 385762"/>
              <a:gd name="connsiteX10" fmla="*/ 40481 w 1195475"/>
              <a:gd name="connsiteY10" fmla="*/ 264319 h 385762"/>
              <a:gd name="connsiteX11" fmla="*/ 19050 w 1195475"/>
              <a:gd name="connsiteY11" fmla="*/ 238125 h 385762"/>
              <a:gd name="connsiteX12" fmla="*/ 4762 w 1195475"/>
              <a:gd name="connsiteY12" fmla="*/ 216694 h 385762"/>
              <a:gd name="connsiteX13" fmla="*/ 0 w 1195475"/>
              <a:gd name="connsiteY13" fmla="*/ 200025 h 385762"/>
              <a:gd name="connsiteX14" fmla="*/ 2381 w 1195475"/>
              <a:gd name="connsiteY14" fmla="*/ 188119 h 385762"/>
              <a:gd name="connsiteX15" fmla="*/ 7143 w 1195475"/>
              <a:gd name="connsiteY15" fmla="*/ 176212 h 385762"/>
              <a:gd name="connsiteX16" fmla="*/ 21431 w 1195475"/>
              <a:gd name="connsiteY16" fmla="*/ 173831 h 385762"/>
              <a:gd name="connsiteX17" fmla="*/ 76200 w 1195475"/>
              <a:gd name="connsiteY17" fmla="*/ 178594 h 385762"/>
              <a:gd name="connsiteX18" fmla="*/ 164306 w 1195475"/>
              <a:gd name="connsiteY18" fmla="*/ 200025 h 385762"/>
              <a:gd name="connsiteX19" fmla="*/ 219075 w 1195475"/>
              <a:gd name="connsiteY19" fmla="*/ 211931 h 385762"/>
              <a:gd name="connsiteX20" fmla="*/ 276225 w 1195475"/>
              <a:gd name="connsiteY20" fmla="*/ 216694 h 385762"/>
              <a:gd name="connsiteX21" fmla="*/ 333375 w 1195475"/>
              <a:gd name="connsiteY21" fmla="*/ 209550 h 385762"/>
              <a:gd name="connsiteX22" fmla="*/ 414337 w 1195475"/>
              <a:gd name="connsiteY22" fmla="*/ 188119 h 385762"/>
              <a:gd name="connsiteX23" fmla="*/ 559593 w 1195475"/>
              <a:gd name="connsiteY23" fmla="*/ 145256 h 385762"/>
              <a:gd name="connsiteX24" fmla="*/ 721518 w 1195475"/>
              <a:gd name="connsiteY24" fmla="*/ 85725 h 385762"/>
              <a:gd name="connsiteX25" fmla="*/ 833437 w 1195475"/>
              <a:gd name="connsiteY25" fmla="*/ 33337 h 385762"/>
              <a:gd name="connsiteX26" fmla="*/ 885825 w 1195475"/>
              <a:gd name="connsiteY26" fmla="*/ 7144 h 385762"/>
              <a:gd name="connsiteX27" fmla="*/ 912018 w 1195475"/>
              <a:gd name="connsiteY27" fmla="*/ 0 h 385762"/>
              <a:gd name="connsiteX28" fmla="*/ 954881 w 1195475"/>
              <a:gd name="connsiteY28" fmla="*/ 0 h 385762"/>
              <a:gd name="connsiteX29" fmla="*/ 1016793 w 1195475"/>
              <a:gd name="connsiteY29" fmla="*/ 19050 h 385762"/>
              <a:gd name="connsiteX30" fmla="*/ 1116806 w 1195475"/>
              <a:gd name="connsiteY30" fmla="*/ 59531 h 385762"/>
              <a:gd name="connsiteX31" fmla="*/ 1183481 w 1195475"/>
              <a:gd name="connsiteY31" fmla="*/ 97631 h 385762"/>
              <a:gd name="connsiteX32" fmla="*/ 1193006 w 1195475"/>
              <a:gd name="connsiteY32" fmla="*/ 114300 h 385762"/>
              <a:gd name="connsiteX33" fmla="*/ 1195387 w 1195475"/>
              <a:gd name="connsiteY33" fmla="*/ 138112 h 385762"/>
              <a:gd name="connsiteX34" fmla="*/ 1185862 w 1195475"/>
              <a:gd name="connsiteY34" fmla="*/ 169069 h 385762"/>
              <a:gd name="connsiteX35" fmla="*/ 1135856 w 1195475"/>
              <a:gd name="connsiteY35" fmla="*/ 207169 h 385762"/>
              <a:gd name="connsiteX36" fmla="*/ 1050131 w 1195475"/>
              <a:gd name="connsiteY36" fmla="*/ 238125 h 385762"/>
              <a:gd name="connsiteX37" fmla="*/ 895350 w 1195475"/>
              <a:gd name="connsiteY37" fmla="*/ 276225 h 385762"/>
              <a:gd name="connsiteX38" fmla="*/ 731043 w 1195475"/>
              <a:gd name="connsiteY38" fmla="*/ 316706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195475" h="385762">
                <a:moveTo>
                  <a:pt x="731043" y="316706"/>
                </a:moveTo>
                <a:lnTo>
                  <a:pt x="502443" y="361950"/>
                </a:lnTo>
                <a:lnTo>
                  <a:pt x="411956" y="378619"/>
                </a:lnTo>
                <a:lnTo>
                  <a:pt x="352425" y="385762"/>
                </a:lnTo>
                <a:lnTo>
                  <a:pt x="316706" y="383381"/>
                </a:lnTo>
                <a:lnTo>
                  <a:pt x="269081" y="376237"/>
                </a:lnTo>
                <a:lnTo>
                  <a:pt x="228600" y="366712"/>
                </a:lnTo>
                <a:lnTo>
                  <a:pt x="157162" y="338137"/>
                </a:lnTo>
                <a:lnTo>
                  <a:pt x="102393" y="309562"/>
                </a:lnTo>
                <a:lnTo>
                  <a:pt x="64293" y="285750"/>
                </a:lnTo>
                <a:lnTo>
                  <a:pt x="40481" y="264319"/>
                </a:lnTo>
                <a:lnTo>
                  <a:pt x="19050" y="238125"/>
                </a:lnTo>
                <a:lnTo>
                  <a:pt x="4762" y="216694"/>
                </a:lnTo>
                <a:lnTo>
                  <a:pt x="0" y="200025"/>
                </a:lnTo>
                <a:lnTo>
                  <a:pt x="2381" y="188119"/>
                </a:lnTo>
                <a:lnTo>
                  <a:pt x="7143" y="176212"/>
                </a:lnTo>
                <a:lnTo>
                  <a:pt x="21431" y="173831"/>
                </a:lnTo>
                <a:lnTo>
                  <a:pt x="76200" y="178594"/>
                </a:lnTo>
                <a:lnTo>
                  <a:pt x="164306" y="200025"/>
                </a:lnTo>
                <a:lnTo>
                  <a:pt x="219075" y="211931"/>
                </a:lnTo>
                <a:lnTo>
                  <a:pt x="276225" y="216694"/>
                </a:lnTo>
                <a:lnTo>
                  <a:pt x="333375" y="209550"/>
                </a:lnTo>
                <a:lnTo>
                  <a:pt x="414337" y="188119"/>
                </a:lnTo>
                <a:lnTo>
                  <a:pt x="559593" y="145256"/>
                </a:lnTo>
                <a:lnTo>
                  <a:pt x="721518" y="85725"/>
                </a:lnTo>
                <a:lnTo>
                  <a:pt x="833437" y="33337"/>
                </a:lnTo>
                <a:lnTo>
                  <a:pt x="885825" y="7144"/>
                </a:lnTo>
                <a:lnTo>
                  <a:pt x="912018" y="0"/>
                </a:lnTo>
                <a:lnTo>
                  <a:pt x="954881" y="0"/>
                </a:lnTo>
                <a:lnTo>
                  <a:pt x="1016793" y="19050"/>
                </a:lnTo>
                <a:lnTo>
                  <a:pt x="1116806" y="59531"/>
                </a:lnTo>
                <a:lnTo>
                  <a:pt x="1183481" y="97631"/>
                </a:lnTo>
                <a:lnTo>
                  <a:pt x="1193006" y="114300"/>
                </a:lnTo>
                <a:cubicBezTo>
                  <a:pt x="1195475" y="136520"/>
                  <a:pt x="1195387" y="128543"/>
                  <a:pt x="1195387" y="138112"/>
                </a:cubicBezTo>
                <a:cubicBezTo>
                  <a:pt x="1185611" y="167440"/>
                  <a:pt x="1185862" y="156647"/>
                  <a:pt x="1185862" y="169069"/>
                </a:cubicBezTo>
                <a:lnTo>
                  <a:pt x="1135856" y="207169"/>
                </a:lnTo>
                <a:lnTo>
                  <a:pt x="1050131" y="238125"/>
                </a:lnTo>
                <a:lnTo>
                  <a:pt x="895350" y="276225"/>
                </a:lnTo>
                <a:lnTo>
                  <a:pt x="731043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36DBB20-A3E4-F749-96CA-EDE7A2D6C7D3}"/>
              </a:ext>
            </a:extLst>
          </p:cNvPr>
          <p:cNvSpPr/>
          <p:nvPr/>
        </p:nvSpPr>
        <p:spPr>
          <a:xfrm>
            <a:off x="2614613" y="4495800"/>
            <a:ext cx="676275" cy="1290638"/>
          </a:xfrm>
          <a:custGeom>
            <a:avLst/>
            <a:gdLst>
              <a:gd name="connsiteX0" fmla="*/ 316706 w 676275"/>
              <a:gd name="connsiteY0" fmla="*/ 645319 h 1290638"/>
              <a:gd name="connsiteX1" fmla="*/ 276225 w 676275"/>
              <a:gd name="connsiteY1" fmla="*/ 426244 h 1290638"/>
              <a:gd name="connsiteX2" fmla="*/ 233362 w 676275"/>
              <a:gd name="connsiteY2" fmla="*/ 254794 h 1290638"/>
              <a:gd name="connsiteX3" fmla="*/ 211931 w 676275"/>
              <a:gd name="connsiteY3" fmla="*/ 223838 h 1290638"/>
              <a:gd name="connsiteX4" fmla="*/ 176212 w 676275"/>
              <a:gd name="connsiteY4" fmla="*/ 180975 h 1290638"/>
              <a:gd name="connsiteX5" fmla="*/ 152400 w 676275"/>
              <a:gd name="connsiteY5" fmla="*/ 157163 h 1290638"/>
              <a:gd name="connsiteX6" fmla="*/ 128587 w 676275"/>
              <a:gd name="connsiteY6" fmla="*/ 135731 h 1290638"/>
              <a:gd name="connsiteX7" fmla="*/ 92868 w 676275"/>
              <a:gd name="connsiteY7" fmla="*/ 114300 h 1290638"/>
              <a:gd name="connsiteX8" fmla="*/ 52387 w 676275"/>
              <a:gd name="connsiteY8" fmla="*/ 95250 h 1290638"/>
              <a:gd name="connsiteX9" fmla="*/ 28575 w 676275"/>
              <a:gd name="connsiteY9" fmla="*/ 80963 h 1290638"/>
              <a:gd name="connsiteX10" fmla="*/ 9525 w 676275"/>
              <a:gd name="connsiteY10" fmla="*/ 59531 h 1290638"/>
              <a:gd name="connsiteX11" fmla="*/ 0 w 676275"/>
              <a:gd name="connsiteY11" fmla="*/ 38100 h 1290638"/>
              <a:gd name="connsiteX12" fmla="*/ 0 w 676275"/>
              <a:gd name="connsiteY12" fmla="*/ 28575 h 1290638"/>
              <a:gd name="connsiteX13" fmla="*/ 4762 w 676275"/>
              <a:gd name="connsiteY13" fmla="*/ 19050 h 1290638"/>
              <a:gd name="connsiteX14" fmla="*/ 21431 w 676275"/>
              <a:gd name="connsiteY14" fmla="*/ 7144 h 1290638"/>
              <a:gd name="connsiteX15" fmla="*/ 69056 w 676275"/>
              <a:gd name="connsiteY15" fmla="*/ 0 h 1290638"/>
              <a:gd name="connsiteX16" fmla="*/ 150018 w 676275"/>
              <a:gd name="connsiteY16" fmla="*/ 7144 h 1290638"/>
              <a:gd name="connsiteX17" fmla="*/ 245268 w 676275"/>
              <a:gd name="connsiteY17" fmla="*/ 26194 h 1290638"/>
              <a:gd name="connsiteX18" fmla="*/ 419100 w 676275"/>
              <a:gd name="connsiteY18" fmla="*/ 69056 h 1290638"/>
              <a:gd name="connsiteX19" fmla="*/ 478631 w 676275"/>
              <a:gd name="connsiteY19" fmla="*/ 230981 h 1290638"/>
              <a:gd name="connsiteX20" fmla="*/ 557212 w 676275"/>
              <a:gd name="connsiteY20" fmla="*/ 547688 h 1290638"/>
              <a:gd name="connsiteX21" fmla="*/ 635793 w 676275"/>
              <a:gd name="connsiteY21" fmla="*/ 852488 h 1290638"/>
              <a:gd name="connsiteX22" fmla="*/ 676275 w 676275"/>
              <a:gd name="connsiteY22" fmla="*/ 1007269 h 1290638"/>
              <a:gd name="connsiteX23" fmla="*/ 673893 w 676275"/>
              <a:gd name="connsiteY23" fmla="*/ 1076325 h 1290638"/>
              <a:gd name="connsiteX24" fmla="*/ 657225 w 676275"/>
              <a:gd name="connsiteY24" fmla="*/ 1195388 h 1290638"/>
              <a:gd name="connsiteX25" fmla="*/ 638175 w 676275"/>
              <a:gd name="connsiteY25" fmla="*/ 1252538 h 1290638"/>
              <a:gd name="connsiteX26" fmla="*/ 619125 w 676275"/>
              <a:gd name="connsiteY26" fmla="*/ 1283494 h 1290638"/>
              <a:gd name="connsiteX27" fmla="*/ 600075 w 676275"/>
              <a:gd name="connsiteY27" fmla="*/ 1290638 h 1290638"/>
              <a:gd name="connsiteX28" fmla="*/ 578643 w 676275"/>
              <a:gd name="connsiteY28" fmla="*/ 1285875 h 1290638"/>
              <a:gd name="connsiteX29" fmla="*/ 552450 w 676275"/>
              <a:gd name="connsiteY29" fmla="*/ 1271588 h 1290638"/>
              <a:gd name="connsiteX30" fmla="*/ 514350 w 676275"/>
              <a:gd name="connsiteY30" fmla="*/ 1238250 h 1290638"/>
              <a:gd name="connsiteX31" fmla="*/ 469106 w 676275"/>
              <a:gd name="connsiteY31" fmla="*/ 1176338 h 1290638"/>
              <a:gd name="connsiteX32" fmla="*/ 416718 w 676275"/>
              <a:gd name="connsiteY32" fmla="*/ 1090613 h 1290638"/>
              <a:gd name="connsiteX33" fmla="*/ 392906 w 676275"/>
              <a:gd name="connsiteY33" fmla="*/ 1031081 h 1290638"/>
              <a:gd name="connsiteX34" fmla="*/ 369093 w 676275"/>
              <a:gd name="connsiteY34" fmla="*/ 969169 h 1290638"/>
              <a:gd name="connsiteX35" fmla="*/ 359568 w 676275"/>
              <a:gd name="connsiteY35" fmla="*/ 916781 h 1290638"/>
              <a:gd name="connsiteX36" fmla="*/ 354806 w 676275"/>
              <a:gd name="connsiteY36" fmla="*/ 859631 h 1290638"/>
              <a:gd name="connsiteX37" fmla="*/ 316706 w 676275"/>
              <a:gd name="connsiteY37" fmla="*/ 645319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76275" h="1290638">
                <a:moveTo>
                  <a:pt x="316706" y="645319"/>
                </a:moveTo>
                <a:lnTo>
                  <a:pt x="276225" y="426244"/>
                </a:lnTo>
                <a:lnTo>
                  <a:pt x="233362" y="254794"/>
                </a:lnTo>
                <a:lnTo>
                  <a:pt x="211931" y="223838"/>
                </a:lnTo>
                <a:lnTo>
                  <a:pt x="176212" y="180975"/>
                </a:lnTo>
                <a:lnTo>
                  <a:pt x="152400" y="157163"/>
                </a:lnTo>
                <a:lnTo>
                  <a:pt x="128587" y="135731"/>
                </a:lnTo>
                <a:lnTo>
                  <a:pt x="92868" y="114300"/>
                </a:lnTo>
                <a:lnTo>
                  <a:pt x="52387" y="95250"/>
                </a:lnTo>
                <a:lnTo>
                  <a:pt x="28575" y="80963"/>
                </a:lnTo>
                <a:lnTo>
                  <a:pt x="9525" y="59531"/>
                </a:lnTo>
                <a:lnTo>
                  <a:pt x="0" y="38100"/>
                </a:lnTo>
                <a:lnTo>
                  <a:pt x="0" y="28575"/>
                </a:lnTo>
                <a:lnTo>
                  <a:pt x="4762" y="19050"/>
                </a:lnTo>
                <a:lnTo>
                  <a:pt x="21431" y="7144"/>
                </a:lnTo>
                <a:lnTo>
                  <a:pt x="69056" y="0"/>
                </a:lnTo>
                <a:lnTo>
                  <a:pt x="150018" y="7144"/>
                </a:lnTo>
                <a:lnTo>
                  <a:pt x="245268" y="26194"/>
                </a:lnTo>
                <a:lnTo>
                  <a:pt x="419100" y="69056"/>
                </a:lnTo>
                <a:lnTo>
                  <a:pt x="478631" y="230981"/>
                </a:lnTo>
                <a:lnTo>
                  <a:pt x="557212" y="547688"/>
                </a:lnTo>
                <a:lnTo>
                  <a:pt x="635793" y="852488"/>
                </a:lnTo>
                <a:lnTo>
                  <a:pt x="676275" y="1007269"/>
                </a:lnTo>
                <a:lnTo>
                  <a:pt x="673893" y="1076325"/>
                </a:lnTo>
                <a:lnTo>
                  <a:pt x="657225" y="1195388"/>
                </a:lnTo>
                <a:lnTo>
                  <a:pt x="638175" y="1252538"/>
                </a:lnTo>
                <a:lnTo>
                  <a:pt x="619125" y="1283494"/>
                </a:lnTo>
                <a:lnTo>
                  <a:pt x="600075" y="1290638"/>
                </a:lnTo>
                <a:lnTo>
                  <a:pt x="578643" y="1285875"/>
                </a:lnTo>
                <a:lnTo>
                  <a:pt x="552450" y="1271588"/>
                </a:lnTo>
                <a:lnTo>
                  <a:pt x="514350" y="1238250"/>
                </a:lnTo>
                <a:lnTo>
                  <a:pt x="469106" y="1176338"/>
                </a:lnTo>
                <a:lnTo>
                  <a:pt x="416718" y="1090613"/>
                </a:lnTo>
                <a:lnTo>
                  <a:pt x="392906" y="1031081"/>
                </a:lnTo>
                <a:lnTo>
                  <a:pt x="369093" y="969169"/>
                </a:lnTo>
                <a:lnTo>
                  <a:pt x="359568" y="916781"/>
                </a:lnTo>
                <a:lnTo>
                  <a:pt x="354806" y="859631"/>
                </a:lnTo>
                <a:lnTo>
                  <a:pt x="316706" y="645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F2FF8BC-4ECF-3E40-9828-D3D3AB5C0633}"/>
              </a:ext>
            </a:extLst>
          </p:cNvPr>
          <p:cNvSpPr/>
          <p:nvPr/>
        </p:nvSpPr>
        <p:spPr>
          <a:xfrm rot="16200000">
            <a:off x="4481512" y="3225801"/>
            <a:ext cx="2817813" cy="519112"/>
          </a:xfrm>
          <a:custGeom>
            <a:avLst/>
            <a:gdLst>
              <a:gd name="connsiteX0" fmla="*/ 1352550 w 2817019"/>
              <a:gd name="connsiteY0" fmla="*/ 435769 h 519113"/>
              <a:gd name="connsiteX1" fmla="*/ 888206 w 2817019"/>
              <a:gd name="connsiteY1" fmla="*/ 426244 h 519113"/>
              <a:gd name="connsiteX2" fmla="*/ 545306 w 2817019"/>
              <a:gd name="connsiteY2" fmla="*/ 419100 h 519113"/>
              <a:gd name="connsiteX3" fmla="*/ 107156 w 2817019"/>
              <a:gd name="connsiteY3" fmla="*/ 411957 h 519113"/>
              <a:gd name="connsiteX4" fmla="*/ 57150 w 2817019"/>
              <a:gd name="connsiteY4" fmla="*/ 395288 h 519113"/>
              <a:gd name="connsiteX5" fmla="*/ 23812 w 2817019"/>
              <a:gd name="connsiteY5" fmla="*/ 381000 h 519113"/>
              <a:gd name="connsiteX6" fmla="*/ 4762 w 2817019"/>
              <a:gd name="connsiteY6" fmla="*/ 361950 h 519113"/>
              <a:gd name="connsiteX7" fmla="*/ 0 w 2817019"/>
              <a:gd name="connsiteY7" fmla="*/ 333375 h 519113"/>
              <a:gd name="connsiteX8" fmla="*/ 4762 w 2817019"/>
              <a:gd name="connsiteY8" fmla="*/ 309563 h 519113"/>
              <a:gd name="connsiteX9" fmla="*/ 23812 w 2817019"/>
              <a:gd name="connsiteY9" fmla="*/ 283369 h 519113"/>
              <a:gd name="connsiteX10" fmla="*/ 59531 w 2817019"/>
              <a:gd name="connsiteY10" fmla="*/ 254794 h 519113"/>
              <a:gd name="connsiteX11" fmla="*/ 114300 w 2817019"/>
              <a:gd name="connsiteY11" fmla="*/ 226219 h 519113"/>
              <a:gd name="connsiteX12" fmla="*/ 180975 w 2817019"/>
              <a:gd name="connsiteY12" fmla="*/ 207169 h 519113"/>
              <a:gd name="connsiteX13" fmla="*/ 269081 w 2817019"/>
              <a:gd name="connsiteY13" fmla="*/ 188119 h 519113"/>
              <a:gd name="connsiteX14" fmla="*/ 371475 w 2817019"/>
              <a:gd name="connsiteY14" fmla="*/ 173832 h 519113"/>
              <a:gd name="connsiteX15" fmla="*/ 557212 w 2817019"/>
              <a:gd name="connsiteY15" fmla="*/ 166688 h 519113"/>
              <a:gd name="connsiteX16" fmla="*/ 581025 w 2817019"/>
              <a:gd name="connsiteY16" fmla="*/ 173832 h 519113"/>
              <a:gd name="connsiteX17" fmla="*/ 611981 w 2817019"/>
              <a:gd name="connsiteY17" fmla="*/ 180975 h 519113"/>
              <a:gd name="connsiteX18" fmla="*/ 681037 w 2817019"/>
              <a:gd name="connsiteY18" fmla="*/ 188119 h 519113"/>
              <a:gd name="connsiteX19" fmla="*/ 857250 w 2817019"/>
              <a:gd name="connsiteY19" fmla="*/ 202407 h 519113"/>
              <a:gd name="connsiteX20" fmla="*/ 1383506 w 2817019"/>
              <a:gd name="connsiteY20" fmla="*/ 216694 h 519113"/>
              <a:gd name="connsiteX21" fmla="*/ 2055019 w 2817019"/>
              <a:gd name="connsiteY21" fmla="*/ 211932 h 519113"/>
              <a:gd name="connsiteX22" fmla="*/ 2455069 w 2817019"/>
              <a:gd name="connsiteY22" fmla="*/ 209550 h 519113"/>
              <a:gd name="connsiteX23" fmla="*/ 2509837 w 2817019"/>
              <a:gd name="connsiteY23" fmla="*/ 195263 h 519113"/>
              <a:gd name="connsiteX24" fmla="*/ 2569369 w 2817019"/>
              <a:gd name="connsiteY24" fmla="*/ 173832 h 519113"/>
              <a:gd name="connsiteX25" fmla="*/ 2616994 w 2817019"/>
              <a:gd name="connsiteY25" fmla="*/ 150019 h 519113"/>
              <a:gd name="connsiteX26" fmla="*/ 2664619 w 2817019"/>
              <a:gd name="connsiteY26" fmla="*/ 114300 h 519113"/>
              <a:gd name="connsiteX27" fmla="*/ 2695575 w 2817019"/>
              <a:gd name="connsiteY27" fmla="*/ 83344 h 519113"/>
              <a:gd name="connsiteX28" fmla="*/ 2712244 w 2817019"/>
              <a:gd name="connsiteY28" fmla="*/ 52388 h 519113"/>
              <a:gd name="connsiteX29" fmla="*/ 2747962 w 2817019"/>
              <a:gd name="connsiteY29" fmla="*/ 21432 h 519113"/>
              <a:gd name="connsiteX30" fmla="*/ 2776537 w 2817019"/>
              <a:gd name="connsiteY30" fmla="*/ 2382 h 519113"/>
              <a:gd name="connsiteX31" fmla="*/ 2793206 w 2817019"/>
              <a:gd name="connsiteY31" fmla="*/ 0 h 519113"/>
              <a:gd name="connsiteX32" fmla="*/ 2805112 w 2817019"/>
              <a:gd name="connsiteY32" fmla="*/ 2382 h 519113"/>
              <a:gd name="connsiteX33" fmla="*/ 2814637 w 2817019"/>
              <a:gd name="connsiteY33" fmla="*/ 14288 h 519113"/>
              <a:gd name="connsiteX34" fmla="*/ 2817019 w 2817019"/>
              <a:gd name="connsiteY34" fmla="*/ 61913 h 519113"/>
              <a:gd name="connsiteX35" fmla="*/ 2802731 w 2817019"/>
              <a:gd name="connsiteY35" fmla="*/ 138113 h 519113"/>
              <a:gd name="connsiteX36" fmla="*/ 2776537 w 2817019"/>
              <a:gd name="connsiteY36" fmla="*/ 190500 h 519113"/>
              <a:gd name="connsiteX37" fmla="*/ 2707481 w 2817019"/>
              <a:gd name="connsiteY37" fmla="*/ 302419 h 519113"/>
              <a:gd name="connsiteX38" fmla="*/ 2628900 w 2817019"/>
              <a:gd name="connsiteY38" fmla="*/ 402432 h 519113"/>
              <a:gd name="connsiteX39" fmla="*/ 2574131 w 2817019"/>
              <a:gd name="connsiteY39" fmla="*/ 466725 h 519113"/>
              <a:gd name="connsiteX40" fmla="*/ 2536031 w 2817019"/>
              <a:gd name="connsiteY40" fmla="*/ 497682 h 519113"/>
              <a:gd name="connsiteX41" fmla="*/ 2509837 w 2817019"/>
              <a:gd name="connsiteY41" fmla="*/ 511969 h 519113"/>
              <a:gd name="connsiteX42" fmla="*/ 2486025 w 2817019"/>
              <a:gd name="connsiteY42" fmla="*/ 519113 h 519113"/>
              <a:gd name="connsiteX43" fmla="*/ 2455069 w 2817019"/>
              <a:gd name="connsiteY43" fmla="*/ 514350 h 519113"/>
              <a:gd name="connsiteX44" fmla="*/ 2416969 w 2817019"/>
              <a:gd name="connsiteY44" fmla="*/ 497682 h 519113"/>
              <a:gd name="connsiteX45" fmla="*/ 2383631 w 2817019"/>
              <a:gd name="connsiteY45" fmla="*/ 483394 h 519113"/>
              <a:gd name="connsiteX46" fmla="*/ 2340769 w 2817019"/>
              <a:gd name="connsiteY46" fmla="*/ 469107 h 519113"/>
              <a:gd name="connsiteX47" fmla="*/ 2271712 w 2817019"/>
              <a:gd name="connsiteY47" fmla="*/ 457200 h 519113"/>
              <a:gd name="connsiteX48" fmla="*/ 2133600 w 2817019"/>
              <a:gd name="connsiteY48" fmla="*/ 452438 h 519113"/>
              <a:gd name="connsiteX49" fmla="*/ 1352550 w 2817019"/>
              <a:gd name="connsiteY49" fmla="*/ 435769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17019" h="519113">
                <a:moveTo>
                  <a:pt x="1352550" y="435769"/>
                </a:moveTo>
                <a:lnTo>
                  <a:pt x="888206" y="426244"/>
                </a:lnTo>
                <a:lnTo>
                  <a:pt x="545306" y="419100"/>
                </a:lnTo>
                <a:lnTo>
                  <a:pt x="107156" y="411957"/>
                </a:lnTo>
                <a:lnTo>
                  <a:pt x="57150" y="395288"/>
                </a:lnTo>
                <a:lnTo>
                  <a:pt x="23812" y="381000"/>
                </a:lnTo>
                <a:lnTo>
                  <a:pt x="4762" y="361950"/>
                </a:lnTo>
                <a:lnTo>
                  <a:pt x="0" y="333375"/>
                </a:lnTo>
                <a:lnTo>
                  <a:pt x="4762" y="309563"/>
                </a:lnTo>
                <a:lnTo>
                  <a:pt x="23812" y="283369"/>
                </a:lnTo>
                <a:lnTo>
                  <a:pt x="59531" y="254794"/>
                </a:lnTo>
                <a:lnTo>
                  <a:pt x="114300" y="226219"/>
                </a:lnTo>
                <a:lnTo>
                  <a:pt x="180975" y="207169"/>
                </a:lnTo>
                <a:lnTo>
                  <a:pt x="269081" y="188119"/>
                </a:lnTo>
                <a:lnTo>
                  <a:pt x="371475" y="173832"/>
                </a:lnTo>
                <a:lnTo>
                  <a:pt x="557212" y="166688"/>
                </a:lnTo>
                <a:lnTo>
                  <a:pt x="581025" y="173832"/>
                </a:lnTo>
                <a:lnTo>
                  <a:pt x="611981" y="180975"/>
                </a:lnTo>
                <a:lnTo>
                  <a:pt x="681037" y="188119"/>
                </a:lnTo>
                <a:cubicBezTo>
                  <a:pt x="739769" y="192946"/>
                  <a:pt x="798320" y="202407"/>
                  <a:pt x="857250" y="202407"/>
                </a:cubicBezTo>
                <a:lnTo>
                  <a:pt x="1383506" y="216694"/>
                </a:lnTo>
                <a:lnTo>
                  <a:pt x="2055019" y="211932"/>
                </a:lnTo>
                <a:lnTo>
                  <a:pt x="2455069" y="209550"/>
                </a:lnTo>
                <a:lnTo>
                  <a:pt x="2509837" y="195263"/>
                </a:lnTo>
                <a:lnTo>
                  <a:pt x="2569369" y="173832"/>
                </a:lnTo>
                <a:lnTo>
                  <a:pt x="2616994" y="150019"/>
                </a:lnTo>
                <a:lnTo>
                  <a:pt x="2664619" y="114300"/>
                </a:lnTo>
                <a:lnTo>
                  <a:pt x="2695575" y="83344"/>
                </a:lnTo>
                <a:lnTo>
                  <a:pt x="2712244" y="52388"/>
                </a:lnTo>
                <a:lnTo>
                  <a:pt x="2747962" y="21432"/>
                </a:lnTo>
                <a:lnTo>
                  <a:pt x="2776537" y="2382"/>
                </a:lnTo>
                <a:lnTo>
                  <a:pt x="2793206" y="0"/>
                </a:lnTo>
                <a:lnTo>
                  <a:pt x="2805112" y="2382"/>
                </a:lnTo>
                <a:lnTo>
                  <a:pt x="2814637" y="14288"/>
                </a:lnTo>
                <a:lnTo>
                  <a:pt x="2817019" y="61913"/>
                </a:lnTo>
                <a:lnTo>
                  <a:pt x="2802731" y="138113"/>
                </a:lnTo>
                <a:lnTo>
                  <a:pt x="2776537" y="190500"/>
                </a:lnTo>
                <a:lnTo>
                  <a:pt x="2707481" y="302419"/>
                </a:lnTo>
                <a:lnTo>
                  <a:pt x="2628900" y="402432"/>
                </a:lnTo>
                <a:lnTo>
                  <a:pt x="2574131" y="466725"/>
                </a:lnTo>
                <a:lnTo>
                  <a:pt x="2536031" y="497682"/>
                </a:lnTo>
                <a:lnTo>
                  <a:pt x="2509837" y="511969"/>
                </a:lnTo>
                <a:lnTo>
                  <a:pt x="2486025" y="519113"/>
                </a:lnTo>
                <a:lnTo>
                  <a:pt x="2455069" y="514350"/>
                </a:lnTo>
                <a:lnTo>
                  <a:pt x="2416969" y="497682"/>
                </a:lnTo>
                <a:lnTo>
                  <a:pt x="2383631" y="483394"/>
                </a:lnTo>
                <a:lnTo>
                  <a:pt x="2340769" y="469107"/>
                </a:lnTo>
                <a:lnTo>
                  <a:pt x="2271712" y="457200"/>
                </a:lnTo>
                <a:lnTo>
                  <a:pt x="2133600" y="452438"/>
                </a:lnTo>
                <a:lnTo>
                  <a:pt x="1352550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04A7BE1-2727-FA47-9287-EFFA82DBAFD8}"/>
              </a:ext>
            </a:extLst>
          </p:cNvPr>
          <p:cNvSpPr/>
          <p:nvPr/>
        </p:nvSpPr>
        <p:spPr>
          <a:xfrm rot="16200000">
            <a:off x="3151982" y="3685381"/>
            <a:ext cx="3314700" cy="830263"/>
          </a:xfrm>
          <a:custGeom>
            <a:avLst/>
            <a:gdLst>
              <a:gd name="connsiteX0" fmla="*/ 1944182 w 3314339"/>
              <a:gd name="connsiteY0" fmla="*/ 752865 h 830748"/>
              <a:gd name="connsiteX1" fmla="*/ 1736495 w 3314339"/>
              <a:gd name="connsiteY1" fmla="*/ 738443 h 830748"/>
              <a:gd name="connsiteX2" fmla="*/ 1600921 w 3314339"/>
              <a:gd name="connsiteY2" fmla="*/ 721135 h 830748"/>
              <a:gd name="connsiteX3" fmla="*/ 1410541 w 3314339"/>
              <a:gd name="connsiteY3" fmla="*/ 689405 h 830748"/>
              <a:gd name="connsiteX4" fmla="*/ 1295160 w 3314339"/>
              <a:gd name="connsiteY4" fmla="*/ 666329 h 830748"/>
              <a:gd name="connsiteX5" fmla="*/ 1124972 w 3314339"/>
              <a:gd name="connsiteY5" fmla="*/ 623061 h 830748"/>
              <a:gd name="connsiteX6" fmla="*/ 946130 w 3314339"/>
              <a:gd name="connsiteY6" fmla="*/ 571139 h 830748"/>
              <a:gd name="connsiteX7" fmla="*/ 721136 w 3314339"/>
              <a:gd name="connsiteY7" fmla="*/ 481718 h 830748"/>
              <a:gd name="connsiteX8" fmla="*/ 490372 w 3314339"/>
              <a:gd name="connsiteY8" fmla="*/ 369221 h 830748"/>
              <a:gd name="connsiteX9" fmla="*/ 369221 w 3314339"/>
              <a:gd name="connsiteY9" fmla="*/ 297108 h 830748"/>
              <a:gd name="connsiteX10" fmla="*/ 207687 w 3314339"/>
              <a:gd name="connsiteY10" fmla="*/ 196149 h 830748"/>
              <a:gd name="connsiteX11" fmla="*/ 63460 w 3314339"/>
              <a:gd name="connsiteY11" fmla="*/ 98074 h 830748"/>
              <a:gd name="connsiteX12" fmla="*/ 17307 w 3314339"/>
              <a:gd name="connsiteY12" fmla="*/ 57691 h 830748"/>
              <a:gd name="connsiteX13" fmla="*/ 0 w 3314339"/>
              <a:gd name="connsiteY13" fmla="*/ 28845 h 830748"/>
              <a:gd name="connsiteX14" fmla="*/ 2885 w 3314339"/>
              <a:gd name="connsiteY14" fmla="*/ 11538 h 830748"/>
              <a:gd name="connsiteX15" fmla="*/ 20192 w 3314339"/>
              <a:gd name="connsiteY15" fmla="*/ 0 h 830748"/>
              <a:gd name="connsiteX16" fmla="*/ 80767 w 3314339"/>
              <a:gd name="connsiteY16" fmla="*/ 11538 h 830748"/>
              <a:gd name="connsiteX17" fmla="*/ 265378 w 3314339"/>
              <a:gd name="connsiteY17" fmla="*/ 95190 h 830748"/>
              <a:gd name="connsiteX18" fmla="*/ 432681 w 3314339"/>
              <a:gd name="connsiteY18" fmla="*/ 178841 h 830748"/>
              <a:gd name="connsiteX19" fmla="*/ 657676 w 3314339"/>
              <a:gd name="connsiteY19" fmla="*/ 271147 h 830748"/>
              <a:gd name="connsiteX20" fmla="*/ 894208 w 3314339"/>
              <a:gd name="connsiteY20" fmla="*/ 354799 h 830748"/>
              <a:gd name="connsiteX21" fmla="*/ 1073050 w 3314339"/>
              <a:gd name="connsiteY21" fmla="*/ 403836 h 830748"/>
              <a:gd name="connsiteX22" fmla="*/ 1225931 w 3314339"/>
              <a:gd name="connsiteY22" fmla="*/ 435566 h 830748"/>
              <a:gd name="connsiteX23" fmla="*/ 1453809 w 3314339"/>
              <a:gd name="connsiteY23" fmla="*/ 473065 h 830748"/>
              <a:gd name="connsiteX24" fmla="*/ 1701880 w 3314339"/>
              <a:gd name="connsiteY24" fmla="*/ 501910 h 830748"/>
              <a:gd name="connsiteX25" fmla="*/ 2169176 w 3314339"/>
              <a:gd name="connsiteY25" fmla="*/ 524987 h 830748"/>
              <a:gd name="connsiteX26" fmla="*/ 2613396 w 3314339"/>
              <a:gd name="connsiteY26" fmla="*/ 533640 h 830748"/>
              <a:gd name="connsiteX27" fmla="*/ 2948003 w 3314339"/>
              <a:gd name="connsiteY27" fmla="*/ 527871 h 830748"/>
              <a:gd name="connsiteX28" fmla="*/ 3048962 w 3314339"/>
              <a:gd name="connsiteY28" fmla="*/ 519217 h 830748"/>
              <a:gd name="connsiteX29" fmla="*/ 3092230 w 3314339"/>
              <a:gd name="connsiteY29" fmla="*/ 507679 h 830748"/>
              <a:gd name="connsiteX30" fmla="*/ 3141267 w 3314339"/>
              <a:gd name="connsiteY30" fmla="*/ 487487 h 830748"/>
              <a:gd name="connsiteX31" fmla="*/ 3184535 w 3314339"/>
              <a:gd name="connsiteY31" fmla="*/ 458642 h 830748"/>
              <a:gd name="connsiteX32" fmla="*/ 3219150 w 3314339"/>
              <a:gd name="connsiteY32" fmla="*/ 424028 h 830748"/>
              <a:gd name="connsiteX33" fmla="*/ 3256649 w 3314339"/>
              <a:gd name="connsiteY33" fmla="*/ 383644 h 830748"/>
              <a:gd name="connsiteX34" fmla="*/ 3279725 w 3314339"/>
              <a:gd name="connsiteY34" fmla="*/ 363452 h 830748"/>
              <a:gd name="connsiteX35" fmla="*/ 3297032 w 3314339"/>
              <a:gd name="connsiteY35" fmla="*/ 360568 h 830748"/>
              <a:gd name="connsiteX36" fmla="*/ 3308570 w 3314339"/>
              <a:gd name="connsiteY36" fmla="*/ 363452 h 830748"/>
              <a:gd name="connsiteX37" fmla="*/ 3314339 w 3314339"/>
              <a:gd name="connsiteY37" fmla="*/ 372106 h 830748"/>
              <a:gd name="connsiteX38" fmla="*/ 3314339 w 3314339"/>
              <a:gd name="connsiteY38" fmla="*/ 412489 h 830748"/>
              <a:gd name="connsiteX39" fmla="*/ 3297032 w 3314339"/>
              <a:gd name="connsiteY39" fmla="*/ 481718 h 830748"/>
              <a:gd name="connsiteX40" fmla="*/ 3236457 w 3314339"/>
              <a:gd name="connsiteY40" fmla="*/ 623061 h 830748"/>
              <a:gd name="connsiteX41" fmla="*/ 3207611 w 3314339"/>
              <a:gd name="connsiteY41" fmla="*/ 706713 h 830748"/>
              <a:gd name="connsiteX42" fmla="*/ 3155690 w 3314339"/>
              <a:gd name="connsiteY42" fmla="*/ 804787 h 830748"/>
              <a:gd name="connsiteX43" fmla="*/ 3129729 w 3314339"/>
              <a:gd name="connsiteY43" fmla="*/ 830748 h 830748"/>
              <a:gd name="connsiteX44" fmla="*/ 3112421 w 3314339"/>
              <a:gd name="connsiteY44" fmla="*/ 830748 h 830748"/>
              <a:gd name="connsiteX45" fmla="*/ 3083576 w 3314339"/>
              <a:gd name="connsiteY45" fmla="*/ 822094 h 830748"/>
              <a:gd name="connsiteX46" fmla="*/ 3066269 w 3314339"/>
              <a:gd name="connsiteY46" fmla="*/ 801903 h 830748"/>
              <a:gd name="connsiteX47" fmla="*/ 3014347 w 3314339"/>
              <a:gd name="connsiteY47" fmla="*/ 781711 h 830748"/>
              <a:gd name="connsiteX48" fmla="*/ 2852813 w 3314339"/>
              <a:gd name="connsiteY48" fmla="*/ 773057 h 830748"/>
              <a:gd name="connsiteX49" fmla="*/ 2581666 w 3314339"/>
              <a:gd name="connsiteY49" fmla="*/ 770173 h 830748"/>
              <a:gd name="connsiteX50" fmla="*/ 1944182 w 3314339"/>
              <a:gd name="connsiteY50" fmla="*/ 752865 h 830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314339" h="830748">
                <a:moveTo>
                  <a:pt x="1944182" y="752865"/>
                </a:moveTo>
                <a:lnTo>
                  <a:pt x="1736495" y="738443"/>
                </a:lnTo>
                <a:lnTo>
                  <a:pt x="1600921" y="721135"/>
                </a:lnTo>
                <a:lnTo>
                  <a:pt x="1410541" y="689405"/>
                </a:lnTo>
                <a:lnTo>
                  <a:pt x="1295160" y="666329"/>
                </a:lnTo>
                <a:lnTo>
                  <a:pt x="1124972" y="623061"/>
                </a:lnTo>
                <a:lnTo>
                  <a:pt x="946130" y="571139"/>
                </a:lnTo>
                <a:lnTo>
                  <a:pt x="721136" y="481718"/>
                </a:lnTo>
                <a:lnTo>
                  <a:pt x="490372" y="369221"/>
                </a:lnTo>
                <a:lnTo>
                  <a:pt x="369221" y="297108"/>
                </a:lnTo>
                <a:lnTo>
                  <a:pt x="207687" y="196149"/>
                </a:lnTo>
                <a:lnTo>
                  <a:pt x="63460" y="98074"/>
                </a:lnTo>
                <a:lnTo>
                  <a:pt x="17307" y="57691"/>
                </a:lnTo>
                <a:lnTo>
                  <a:pt x="0" y="28845"/>
                </a:lnTo>
                <a:lnTo>
                  <a:pt x="2885" y="11538"/>
                </a:lnTo>
                <a:lnTo>
                  <a:pt x="20192" y="0"/>
                </a:lnTo>
                <a:lnTo>
                  <a:pt x="80767" y="11538"/>
                </a:lnTo>
                <a:lnTo>
                  <a:pt x="265378" y="95190"/>
                </a:lnTo>
                <a:lnTo>
                  <a:pt x="432681" y="178841"/>
                </a:lnTo>
                <a:lnTo>
                  <a:pt x="657676" y="271147"/>
                </a:lnTo>
                <a:lnTo>
                  <a:pt x="894208" y="354799"/>
                </a:lnTo>
                <a:lnTo>
                  <a:pt x="1073050" y="403836"/>
                </a:lnTo>
                <a:lnTo>
                  <a:pt x="1225931" y="435566"/>
                </a:lnTo>
                <a:lnTo>
                  <a:pt x="1453809" y="473065"/>
                </a:lnTo>
                <a:lnTo>
                  <a:pt x="1701880" y="501910"/>
                </a:lnTo>
                <a:lnTo>
                  <a:pt x="2169176" y="524987"/>
                </a:lnTo>
                <a:lnTo>
                  <a:pt x="2613396" y="533640"/>
                </a:lnTo>
                <a:lnTo>
                  <a:pt x="2948003" y="527871"/>
                </a:lnTo>
                <a:lnTo>
                  <a:pt x="3048962" y="519217"/>
                </a:lnTo>
                <a:lnTo>
                  <a:pt x="3092230" y="507679"/>
                </a:lnTo>
                <a:lnTo>
                  <a:pt x="3141267" y="487487"/>
                </a:lnTo>
                <a:lnTo>
                  <a:pt x="3184535" y="458642"/>
                </a:lnTo>
                <a:lnTo>
                  <a:pt x="3219150" y="424028"/>
                </a:lnTo>
                <a:lnTo>
                  <a:pt x="3256649" y="383644"/>
                </a:lnTo>
                <a:lnTo>
                  <a:pt x="3279725" y="363452"/>
                </a:lnTo>
                <a:lnTo>
                  <a:pt x="3297032" y="360568"/>
                </a:lnTo>
                <a:lnTo>
                  <a:pt x="3308570" y="363452"/>
                </a:lnTo>
                <a:lnTo>
                  <a:pt x="3314339" y="372106"/>
                </a:lnTo>
                <a:lnTo>
                  <a:pt x="3314339" y="412489"/>
                </a:lnTo>
                <a:lnTo>
                  <a:pt x="3297032" y="481718"/>
                </a:lnTo>
                <a:lnTo>
                  <a:pt x="3236457" y="623061"/>
                </a:lnTo>
                <a:lnTo>
                  <a:pt x="3207611" y="706713"/>
                </a:lnTo>
                <a:lnTo>
                  <a:pt x="3155690" y="804787"/>
                </a:lnTo>
                <a:lnTo>
                  <a:pt x="3129729" y="830748"/>
                </a:lnTo>
                <a:lnTo>
                  <a:pt x="3112421" y="830748"/>
                </a:lnTo>
                <a:lnTo>
                  <a:pt x="3083576" y="822094"/>
                </a:lnTo>
                <a:lnTo>
                  <a:pt x="3066269" y="801903"/>
                </a:lnTo>
                <a:lnTo>
                  <a:pt x="3014347" y="781711"/>
                </a:lnTo>
                <a:lnTo>
                  <a:pt x="2852813" y="773057"/>
                </a:lnTo>
                <a:lnTo>
                  <a:pt x="2581666" y="770173"/>
                </a:lnTo>
                <a:lnTo>
                  <a:pt x="1944182" y="7528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CCF34EA-0379-D749-A527-0D93B9F57744}"/>
              </a:ext>
            </a:extLst>
          </p:cNvPr>
          <p:cNvSpPr/>
          <p:nvPr/>
        </p:nvSpPr>
        <p:spPr>
          <a:xfrm rot="16200000">
            <a:off x="4652169" y="3585369"/>
            <a:ext cx="4454525" cy="623887"/>
          </a:xfrm>
          <a:custGeom>
            <a:avLst/>
            <a:gdLst>
              <a:gd name="connsiteX0" fmla="*/ 2293620 w 4453890"/>
              <a:gd name="connsiteY0" fmla="*/ 544830 h 624840"/>
              <a:gd name="connsiteX1" fmla="*/ 1661160 w 4453890"/>
              <a:gd name="connsiteY1" fmla="*/ 544830 h 624840"/>
              <a:gd name="connsiteX2" fmla="*/ 1009650 w 4453890"/>
              <a:gd name="connsiteY2" fmla="*/ 544830 h 624840"/>
              <a:gd name="connsiteX3" fmla="*/ 636270 w 4453890"/>
              <a:gd name="connsiteY3" fmla="*/ 544830 h 624840"/>
              <a:gd name="connsiteX4" fmla="*/ 525780 w 4453890"/>
              <a:gd name="connsiteY4" fmla="*/ 537210 h 624840"/>
              <a:gd name="connsiteX5" fmla="*/ 373380 w 4453890"/>
              <a:gd name="connsiteY5" fmla="*/ 514350 h 624840"/>
              <a:gd name="connsiteX6" fmla="*/ 217170 w 4453890"/>
              <a:gd name="connsiteY6" fmla="*/ 480060 h 624840"/>
              <a:gd name="connsiteX7" fmla="*/ 99060 w 4453890"/>
              <a:gd name="connsiteY7" fmla="*/ 449580 h 624840"/>
              <a:gd name="connsiteX8" fmla="*/ 38100 w 4453890"/>
              <a:gd name="connsiteY8" fmla="*/ 426720 h 624840"/>
              <a:gd name="connsiteX9" fmla="*/ 3810 w 4453890"/>
              <a:gd name="connsiteY9" fmla="*/ 403860 h 624840"/>
              <a:gd name="connsiteX10" fmla="*/ 0 w 4453890"/>
              <a:gd name="connsiteY10" fmla="*/ 377190 h 624840"/>
              <a:gd name="connsiteX11" fmla="*/ 15240 w 4453890"/>
              <a:gd name="connsiteY11" fmla="*/ 354330 h 624840"/>
              <a:gd name="connsiteX12" fmla="*/ 91440 w 4453890"/>
              <a:gd name="connsiteY12" fmla="*/ 327660 h 624840"/>
              <a:gd name="connsiteX13" fmla="*/ 205740 w 4453890"/>
              <a:gd name="connsiteY13" fmla="*/ 300990 h 624840"/>
              <a:gd name="connsiteX14" fmla="*/ 346710 w 4453890"/>
              <a:gd name="connsiteY14" fmla="*/ 285750 h 624840"/>
              <a:gd name="connsiteX15" fmla="*/ 510540 w 4453890"/>
              <a:gd name="connsiteY15" fmla="*/ 278130 h 624840"/>
              <a:gd name="connsiteX16" fmla="*/ 762000 w 4453890"/>
              <a:gd name="connsiteY16" fmla="*/ 278130 h 624840"/>
              <a:gd name="connsiteX17" fmla="*/ 1203960 w 4453890"/>
              <a:gd name="connsiteY17" fmla="*/ 278130 h 624840"/>
              <a:gd name="connsiteX18" fmla="*/ 1524000 w 4453890"/>
              <a:gd name="connsiteY18" fmla="*/ 281940 h 624840"/>
              <a:gd name="connsiteX19" fmla="*/ 2244090 w 4453890"/>
              <a:gd name="connsiteY19" fmla="*/ 274320 h 624840"/>
              <a:gd name="connsiteX20" fmla="*/ 2929890 w 4453890"/>
              <a:gd name="connsiteY20" fmla="*/ 274320 h 624840"/>
              <a:gd name="connsiteX21" fmla="*/ 3638550 w 4453890"/>
              <a:gd name="connsiteY21" fmla="*/ 278130 h 624840"/>
              <a:gd name="connsiteX22" fmla="*/ 3905250 w 4453890"/>
              <a:gd name="connsiteY22" fmla="*/ 274320 h 624840"/>
              <a:gd name="connsiteX23" fmla="*/ 4011930 w 4453890"/>
              <a:gd name="connsiteY23" fmla="*/ 266700 h 624840"/>
              <a:gd name="connsiteX24" fmla="*/ 4084320 w 4453890"/>
              <a:gd name="connsiteY24" fmla="*/ 255270 h 624840"/>
              <a:gd name="connsiteX25" fmla="*/ 4145280 w 4453890"/>
              <a:gd name="connsiteY25" fmla="*/ 236220 h 624840"/>
              <a:gd name="connsiteX26" fmla="*/ 4194810 w 4453890"/>
              <a:gd name="connsiteY26" fmla="*/ 209550 h 624840"/>
              <a:gd name="connsiteX27" fmla="*/ 4236720 w 4453890"/>
              <a:gd name="connsiteY27" fmla="*/ 182880 h 624840"/>
              <a:gd name="connsiteX28" fmla="*/ 4290060 w 4453890"/>
              <a:gd name="connsiteY28" fmla="*/ 133350 h 624840"/>
              <a:gd name="connsiteX29" fmla="*/ 4335780 w 4453890"/>
              <a:gd name="connsiteY29" fmla="*/ 83820 h 624840"/>
              <a:gd name="connsiteX30" fmla="*/ 4381500 w 4453890"/>
              <a:gd name="connsiteY30" fmla="*/ 34290 h 624840"/>
              <a:gd name="connsiteX31" fmla="*/ 4404360 w 4453890"/>
              <a:gd name="connsiteY31" fmla="*/ 7620 h 624840"/>
              <a:gd name="connsiteX32" fmla="*/ 4423410 w 4453890"/>
              <a:gd name="connsiteY32" fmla="*/ 0 h 624840"/>
              <a:gd name="connsiteX33" fmla="*/ 4438650 w 4453890"/>
              <a:gd name="connsiteY33" fmla="*/ 3810 h 624840"/>
              <a:gd name="connsiteX34" fmla="*/ 4450080 w 4453890"/>
              <a:gd name="connsiteY34" fmla="*/ 26670 h 624840"/>
              <a:gd name="connsiteX35" fmla="*/ 4453890 w 4453890"/>
              <a:gd name="connsiteY35" fmla="*/ 80010 h 624840"/>
              <a:gd name="connsiteX36" fmla="*/ 4446270 w 4453890"/>
              <a:gd name="connsiteY36" fmla="*/ 125730 h 624840"/>
              <a:gd name="connsiteX37" fmla="*/ 4415790 w 4453890"/>
              <a:gd name="connsiteY37" fmla="*/ 251460 h 624840"/>
              <a:gd name="connsiteX38" fmla="*/ 4351020 w 4453890"/>
              <a:gd name="connsiteY38" fmla="*/ 411480 h 624840"/>
              <a:gd name="connsiteX39" fmla="*/ 4297680 w 4453890"/>
              <a:gd name="connsiteY39" fmla="*/ 533400 h 624840"/>
              <a:gd name="connsiteX40" fmla="*/ 4244340 w 4453890"/>
              <a:gd name="connsiteY40" fmla="*/ 598170 h 624840"/>
              <a:gd name="connsiteX41" fmla="*/ 4210050 w 4453890"/>
              <a:gd name="connsiteY41" fmla="*/ 621030 h 624840"/>
              <a:gd name="connsiteX42" fmla="*/ 4187190 w 4453890"/>
              <a:gd name="connsiteY42" fmla="*/ 624840 h 624840"/>
              <a:gd name="connsiteX43" fmla="*/ 4160520 w 4453890"/>
              <a:gd name="connsiteY43" fmla="*/ 617220 h 624840"/>
              <a:gd name="connsiteX44" fmla="*/ 4118610 w 4453890"/>
              <a:gd name="connsiteY44" fmla="*/ 594360 h 624840"/>
              <a:gd name="connsiteX45" fmla="*/ 4072890 w 4453890"/>
              <a:gd name="connsiteY45" fmla="*/ 571500 h 624840"/>
              <a:gd name="connsiteX46" fmla="*/ 3985260 w 4453890"/>
              <a:gd name="connsiteY46" fmla="*/ 544830 h 624840"/>
              <a:gd name="connsiteX47" fmla="*/ 3669030 w 4453890"/>
              <a:gd name="connsiteY47" fmla="*/ 544830 h 624840"/>
              <a:gd name="connsiteX48" fmla="*/ 2293620 w 4453890"/>
              <a:gd name="connsiteY48" fmla="*/ 544830 h 62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453890" h="624840">
                <a:moveTo>
                  <a:pt x="2293620" y="544830"/>
                </a:moveTo>
                <a:lnTo>
                  <a:pt x="1661160" y="544830"/>
                </a:lnTo>
                <a:lnTo>
                  <a:pt x="1009650" y="544830"/>
                </a:lnTo>
                <a:lnTo>
                  <a:pt x="636270" y="544830"/>
                </a:lnTo>
                <a:lnTo>
                  <a:pt x="525780" y="537210"/>
                </a:lnTo>
                <a:lnTo>
                  <a:pt x="373380" y="514350"/>
                </a:lnTo>
                <a:lnTo>
                  <a:pt x="217170" y="480060"/>
                </a:lnTo>
                <a:lnTo>
                  <a:pt x="99060" y="449580"/>
                </a:lnTo>
                <a:lnTo>
                  <a:pt x="38100" y="426720"/>
                </a:lnTo>
                <a:lnTo>
                  <a:pt x="3810" y="403860"/>
                </a:lnTo>
                <a:lnTo>
                  <a:pt x="0" y="377190"/>
                </a:lnTo>
                <a:lnTo>
                  <a:pt x="15240" y="354330"/>
                </a:lnTo>
                <a:lnTo>
                  <a:pt x="91440" y="327660"/>
                </a:lnTo>
                <a:lnTo>
                  <a:pt x="205740" y="300990"/>
                </a:lnTo>
                <a:lnTo>
                  <a:pt x="346710" y="285750"/>
                </a:lnTo>
                <a:lnTo>
                  <a:pt x="510540" y="278130"/>
                </a:lnTo>
                <a:lnTo>
                  <a:pt x="762000" y="278130"/>
                </a:lnTo>
                <a:lnTo>
                  <a:pt x="1203960" y="278130"/>
                </a:lnTo>
                <a:lnTo>
                  <a:pt x="1524000" y="281940"/>
                </a:lnTo>
                <a:lnTo>
                  <a:pt x="2244090" y="274320"/>
                </a:lnTo>
                <a:lnTo>
                  <a:pt x="2929890" y="274320"/>
                </a:lnTo>
                <a:lnTo>
                  <a:pt x="3638550" y="278130"/>
                </a:lnTo>
                <a:lnTo>
                  <a:pt x="3905250" y="274320"/>
                </a:lnTo>
                <a:lnTo>
                  <a:pt x="4011930" y="266700"/>
                </a:lnTo>
                <a:lnTo>
                  <a:pt x="4084320" y="255270"/>
                </a:lnTo>
                <a:lnTo>
                  <a:pt x="4145280" y="236220"/>
                </a:lnTo>
                <a:lnTo>
                  <a:pt x="4194810" y="209550"/>
                </a:lnTo>
                <a:lnTo>
                  <a:pt x="4236720" y="182880"/>
                </a:lnTo>
                <a:lnTo>
                  <a:pt x="4290060" y="133350"/>
                </a:lnTo>
                <a:lnTo>
                  <a:pt x="4335780" y="83820"/>
                </a:lnTo>
                <a:lnTo>
                  <a:pt x="4381500" y="34290"/>
                </a:lnTo>
                <a:lnTo>
                  <a:pt x="4404360" y="7620"/>
                </a:lnTo>
                <a:lnTo>
                  <a:pt x="4423410" y="0"/>
                </a:lnTo>
                <a:lnTo>
                  <a:pt x="4438650" y="3810"/>
                </a:lnTo>
                <a:lnTo>
                  <a:pt x="4450080" y="26670"/>
                </a:lnTo>
                <a:lnTo>
                  <a:pt x="4453890" y="80010"/>
                </a:lnTo>
                <a:lnTo>
                  <a:pt x="4446270" y="125730"/>
                </a:lnTo>
                <a:lnTo>
                  <a:pt x="4415790" y="251460"/>
                </a:lnTo>
                <a:lnTo>
                  <a:pt x="4351020" y="411480"/>
                </a:lnTo>
                <a:lnTo>
                  <a:pt x="4297680" y="533400"/>
                </a:lnTo>
                <a:lnTo>
                  <a:pt x="4244340" y="598170"/>
                </a:lnTo>
                <a:lnTo>
                  <a:pt x="4210050" y="621030"/>
                </a:lnTo>
                <a:lnTo>
                  <a:pt x="4187190" y="624840"/>
                </a:lnTo>
                <a:lnTo>
                  <a:pt x="4160520" y="617220"/>
                </a:lnTo>
                <a:lnTo>
                  <a:pt x="4118610" y="594360"/>
                </a:lnTo>
                <a:lnTo>
                  <a:pt x="4072890" y="571500"/>
                </a:lnTo>
                <a:lnTo>
                  <a:pt x="3985260" y="544830"/>
                </a:lnTo>
                <a:lnTo>
                  <a:pt x="3669030" y="544830"/>
                </a:lnTo>
                <a:lnTo>
                  <a:pt x="2293620" y="5448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BD1E0A5-E668-8048-9B1F-29C1DDB8C063}"/>
              </a:ext>
            </a:extLst>
          </p:cNvPr>
          <p:cNvSpPr/>
          <p:nvPr/>
        </p:nvSpPr>
        <p:spPr>
          <a:xfrm>
            <a:off x="2943225" y="4275138"/>
            <a:ext cx="1419225" cy="1162050"/>
          </a:xfrm>
          <a:custGeom>
            <a:avLst/>
            <a:gdLst>
              <a:gd name="connsiteX0" fmla="*/ 373856 w 1419225"/>
              <a:gd name="connsiteY0" fmla="*/ 395287 h 1162050"/>
              <a:gd name="connsiteX1" fmla="*/ 80963 w 1419225"/>
              <a:gd name="connsiteY1" fmla="*/ 469106 h 1162050"/>
              <a:gd name="connsiteX2" fmla="*/ 0 w 1419225"/>
              <a:gd name="connsiteY2" fmla="*/ 304800 h 1162050"/>
              <a:gd name="connsiteX3" fmla="*/ 111919 w 1419225"/>
              <a:gd name="connsiteY3" fmla="*/ 285750 h 1162050"/>
              <a:gd name="connsiteX4" fmla="*/ 383381 w 1419225"/>
              <a:gd name="connsiteY4" fmla="*/ 211931 h 1162050"/>
              <a:gd name="connsiteX5" fmla="*/ 745331 w 1419225"/>
              <a:gd name="connsiteY5" fmla="*/ 114300 h 1162050"/>
              <a:gd name="connsiteX6" fmla="*/ 914400 w 1419225"/>
              <a:gd name="connsiteY6" fmla="*/ 69056 h 1162050"/>
              <a:gd name="connsiteX7" fmla="*/ 966788 w 1419225"/>
              <a:gd name="connsiteY7" fmla="*/ 35719 h 1162050"/>
              <a:gd name="connsiteX8" fmla="*/ 1014413 w 1419225"/>
              <a:gd name="connsiteY8" fmla="*/ 11906 h 1162050"/>
              <a:gd name="connsiteX9" fmla="*/ 1047750 w 1419225"/>
              <a:gd name="connsiteY9" fmla="*/ 0 h 1162050"/>
              <a:gd name="connsiteX10" fmla="*/ 1069181 w 1419225"/>
              <a:gd name="connsiteY10" fmla="*/ 0 h 1162050"/>
              <a:gd name="connsiteX11" fmla="*/ 1107281 w 1419225"/>
              <a:gd name="connsiteY11" fmla="*/ 14287 h 1162050"/>
              <a:gd name="connsiteX12" fmla="*/ 1207294 w 1419225"/>
              <a:gd name="connsiteY12" fmla="*/ 78581 h 1162050"/>
              <a:gd name="connsiteX13" fmla="*/ 1307306 w 1419225"/>
              <a:gd name="connsiteY13" fmla="*/ 150019 h 1162050"/>
              <a:gd name="connsiteX14" fmla="*/ 1385888 w 1419225"/>
              <a:gd name="connsiteY14" fmla="*/ 211931 h 1162050"/>
              <a:gd name="connsiteX15" fmla="*/ 1402556 w 1419225"/>
              <a:gd name="connsiteY15" fmla="*/ 233362 h 1162050"/>
              <a:gd name="connsiteX16" fmla="*/ 1412081 w 1419225"/>
              <a:gd name="connsiteY16" fmla="*/ 247650 h 1162050"/>
              <a:gd name="connsiteX17" fmla="*/ 1419225 w 1419225"/>
              <a:gd name="connsiteY17" fmla="*/ 269081 h 1162050"/>
              <a:gd name="connsiteX18" fmla="*/ 1416844 w 1419225"/>
              <a:gd name="connsiteY18" fmla="*/ 285750 h 1162050"/>
              <a:gd name="connsiteX19" fmla="*/ 1402556 w 1419225"/>
              <a:gd name="connsiteY19" fmla="*/ 311944 h 1162050"/>
              <a:gd name="connsiteX20" fmla="*/ 1381125 w 1419225"/>
              <a:gd name="connsiteY20" fmla="*/ 333375 h 1162050"/>
              <a:gd name="connsiteX21" fmla="*/ 1357313 w 1419225"/>
              <a:gd name="connsiteY21" fmla="*/ 361950 h 1162050"/>
              <a:gd name="connsiteX22" fmla="*/ 1340644 w 1419225"/>
              <a:gd name="connsiteY22" fmla="*/ 400050 h 1162050"/>
              <a:gd name="connsiteX23" fmla="*/ 1281113 w 1419225"/>
              <a:gd name="connsiteY23" fmla="*/ 588169 h 1162050"/>
              <a:gd name="connsiteX24" fmla="*/ 1226344 w 1419225"/>
              <a:gd name="connsiteY24" fmla="*/ 828675 h 1162050"/>
              <a:gd name="connsiteX25" fmla="*/ 1204913 w 1419225"/>
              <a:gd name="connsiteY25" fmla="*/ 966787 h 1162050"/>
              <a:gd name="connsiteX26" fmla="*/ 1185863 w 1419225"/>
              <a:gd name="connsiteY26" fmla="*/ 1057275 h 1162050"/>
              <a:gd name="connsiteX27" fmla="*/ 1173956 w 1419225"/>
              <a:gd name="connsiteY27" fmla="*/ 1081087 h 1162050"/>
              <a:gd name="connsiteX28" fmla="*/ 1145381 w 1419225"/>
              <a:gd name="connsiteY28" fmla="*/ 1116806 h 1162050"/>
              <a:gd name="connsiteX29" fmla="*/ 1104900 w 1419225"/>
              <a:gd name="connsiteY29" fmla="*/ 1138237 h 1162050"/>
              <a:gd name="connsiteX30" fmla="*/ 1071563 w 1419225"/>
              <a:gd name="connsiteY30" fmla="*/ 1154906 h 1162050"/>
              <a:gd name="connsiteX31" fmla="*/ 1047750 w 1419225"/>
              <a:gd name="connsiteY31" fmla="*/ 1162050 h 1162050"/>
              <a:gd name="connsiteX32" fmla="*/ 1012031 w 1419225"/>
              <a:gd name="connsiteY32" fmla="*/ 1150144 h 1162050"/>
              <a:gd name="connsiteX33" fmla="*/ 985838 w 1419225"/>
              <a:gd name="connsiteY33" fmla="*/ 1126331 h 1162050"/>
              <a:gd name="connsiteX34" fmla="*/ 954881 w 1419225"/>
              <a:gd name="connsiteY34" fmla="*/ 1085850 h 1162050"/>
              <a:gd name="connsiteX35" fmla="*/ 957263 w 1419225"/>
              <a:gd name="connsiteY35" fmla="*/ 892969 h 1162050"/>
              <a:gd name="connsiteX36" fmla="*/ 1014413 w 1419225"/>
              <a:gd name="connsiteY36" fmla="*/ 559594 h 1162050"/>
              <a:gd name="connsiteX37" fmla="*/ 1047750 w 1419225"/>
              <a:gd name="connsiteY37" fmla="*/ 302419 h 1162050"/>
              <a:gd name="connsiteX38" fmla="*/ 1042988 w 1419225"/>
              <a:gd name="connsiteY38" fmla="*/ 278606 h 1162050"/>
              <a:gd name="connsiteX39" fmla="*/ 1038225 w 1419225"/>
              <a:gd name="connsiteY39" fmla="*/ 264319 h 1162050"/>
              <a:gd name="connsiteX40" fmla="*/ 1023938 w 1419225"/>
              <a:gd name="connsiteY40" fmla="*/ 254794 h 1162050"/>
              <a:gd name="connsiteX41" fmla="*/ 997744 w 1419225"/>
              <a:gd name="connsiteY41" fmla="*/ 247650 h 1162050"/>
              <a:gd name="connsiteX42" fmla="*/ 957263 w 1419225"/>
              <a:gd name="connsiteY42" fmla="*/ 247650 h 1162050"/>
              <a:gd name="connsiteX43" fmla="*/ 747713 w 1419225"/>
              <a:gd name="connsiteY43" fmla="*/ 297656 h 1162050"/>
              <a:gd name="connsiteX44" fmla="*/ 373856 w 1419225"/>
              <a:gd name="connsiteY44" fmla="*/ 395287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19225" h="1162050">
                <a:moveTo>
                  <a:pt x="373856" y="395287"/>
                </a:moveTo>
                <a:lnTo>
                  <a:pt x="80963" y="469106"/>
                </a:lnTo>
                <a:lnTo>
                  <a:pt x="0" y="304800"/>
                </a:lnTo>
                <a:lnTo>
                  <a:pt x="111919" y="285750"/>
                </a:lnTo>
                <a:lnTo>
                  <a:pt x="383381" y="211931"/>
                </a:lnTo>
                <a:lnTo>
                  <a:pt x="745331" y="114300"/>
                </a:lnTo>
                <a:lnTo>
                  <a:pt x="914400" y="69056"/>
                </a:lnTo>
                <a:lnTo>
                  <a:pt x="966788" y="35719"/>
                </a:lnTo>
                <a:lnTo>
                  <a:pt x="1014413" y="11906"/>
                </a:lnTo>
                <a:lnTo>
                  <a:pt x="1047750" y="0"/>
                </a:lnTo>
                <a:lnTo>
                  <a:pt x="1069181" y="0"/>
                </a:lnTo>
                <a:lnTo>
                  <a:pt x="1107281" y="14287"/>
                </a:lnTo>
                <a:lnTo>
                  <a:pt x="1207294" y="78581"/>
                </a:lnTo>
                <a:lnTo>
                  <a:pt x="1307306" y="150019"/>
                </a:lnTo>
                <a:lnTo>
                  <a:pt x="1385888" y="211931"/>
                </a:lnTo>
                <a:lnTo>
                  <a:pt x="1402556" y="233362"/>
                </a:lnTo>
                <a:lnTo>
                  <a:pt x="1412081" y="247650"/>
                </a:lnTo>
                <a:lnTo>
                  <a:pt x="1419225" y="269081"/>
                </a:lnTo>
                <a:cubicBezTo>
                  <a:pt x="1416714" y="284152"/>
                  <a:pt x="1416844" y="278541"/>
                  <a:pt x="1416844" y="285750"/>
                </a:cubicBezTo>
                <a:lnTo>
                  <a:pt x="1402556" y="311944"/>
                </a:lnTo>
                <a:lnTo>
                  <a:pt x="1381125" y="333375"/>
                </a:lnTo>
                <a:lnTo>
                  <a:pt x="1357313" y="361950"/>
                </a:lnTo>
                <a:lnTo>
                  <a:pt x="1340644" y="400050"/>
                </a:lnTo>
                <a:lnTo>
                  <a:pt x="1281113" y="588169"/>
                </a:lnTo>
                <a:lnTo>
                  <a:pt x="1226344" y="828675"/>
                </a:lnTo>
                <a:lnTo>
                  <a:pt x="1204913" y="966787"/>
                </a:lnTo>
                <a:lnTo>
                  <a:pt x="1185863" y="1057275"/>
                </a:lnTo>
                <a:lnTo>
                  <a:pt x="1173956" y="1081087"/>
                </a:lnTo>
                <a:lnTo>
                  <a:pt x="1145381" y="1116806"/>
                </a:lnTo>
                <a:lnTo>
                  <a:pt x="1104900" y="1138237"/>
                </a:lnTo>
                <a:lnTo>
                  <a:pt x="1071563" y="1154906"/>
                </a:lnTo>
                <a:lnTo>
                  <a:pt x="1047750" y="1162050"/>
                </a:lnTo>
                <a:lnTo>
                  <a:pt x="1012031" y="1150144"/>
                </a:lnTo>
                <a:lnTo>
                  <a:pt x="985838" y="1126331"/>
                </a:lnTo>
                <a:lnTo>
                  <a:pt x="954881" y="1085850"/>
                </a:lnTo>
                <a:lnTo>
                  <a:pt x="957263" y="892969"/>
                </a:lnTo>
                <a:lnTo>
                  <a:pt x="1014413" y="559594"/>
                </a:lnTo>
                <a:lnTo>
                  <a:pt x="1047750" y="302419"/>
                </a:lnTo>
                <a:lnTo>
                  <a:pt x="1042988" y="278606"/>
                </a:lnTo>
                <a:lnTo>
                  <a:pt x="1038225" y="264319"/>
                </a:lnTo>
                <a:lnTo>
                  <a:pt x="1023938" y="254794"/>
                </a:lnTo>
                <a:lnTo>
                  <a:pt x="997744" y="247650"/>
                </a:lnTo>
                <a:lnTo>
                  <a:pt x="957263" y="247650"/>
                </a:lnTo>
                <a:lnTo>
                  <a:pt x="747713" y="297656"/>
                </a:lnTo>
                <a:lnTo>
                  <a:pt x="373856" y="3952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0C36EFE-3E42-3548-8325-0486DFD21525}"/>
              </a:ext>
            </a:extLst>
          </p:cNvPr>
          <p:cNvSpPr/>
          <p:nvPr/>
        </p:nvSpPr>
        <p:spPr>
          <a:xfrm>
            <a:off x="3179763" y="5153025"/>
            <a:ext cx="795337" cy="371475"/>
          </a:xfrm>
          <a:custGeom>
            <a:avLst/>
            <a:gdLst>
              <a:gd name="connsiteX0" fmla="*/ 347662 w 795337"/>
              <a:gd name="connsiteY0" fmla="*/ 271463 h 371475"/>
              <a:gd name="connsiteX1" fmla="*/ 71437 w 795337"/>
              <a:gd name="connsiteY1" fmla="*/ 371475 h 371475"/>
              <a:gd name="connsiteX2" fmla="*/ 0 w 795337"/>
              <a:gd name="connsiteY2" fmla="*/ 214313 h 371475"/>
              <a:gd name="connsiteX3" fmla="*/ 280987 w 795337"/>
              <a:gd name="connsiteY3" fmla="*/ 128588 h 371475"/>
              <a:gd name="connsiteX4" fmla="*/ 416719 w 795337"/>
              <a:gd name="connsiteY4" fmla="*/ 92869 h 371475"/>
              <a:gd name="connsiteX5" fmla="*/ 535781 w 795337"/>
              <a:gd name="connsiteY5" fmla="*/ 59531 h 371475"/>
              <a:gd name="connsiteX6" fmla="*/ 638175 w 795337"/>
              <a:gd name="connsiteY6" fmla="*/ 35719 h 371475"/>
              <a:gd name="connsiteX7" fmla="*/ 764381 w 795337"/>
              <a:gd name="connsiteY7" fmla="*/ 0 h 371475"/>
              <a:gd name="connsiteX8" fmla="*/ 795337 w 795337"/>
              <a:gd name="connsiteY8" fmla="*/ 204788 h 371475"/>
              <a:gd name="connsiteX9" fmla="*/ 719137 w 795337"/>
              <a:gd name="connsiteY9" fmla="*/ 209550 h 371475"/>
              <a:gd name="connsiteX10" fmla="*/ 676275 w 795337"/>
              <a:gd name="connsiteY10" fmla="*/ 202406 h 371475"/>
              <a:gd name="connsiteX11" fmla="*/ 347662 w 795337"/>
              <a:gd name="connsiteY11" fmla="*/ 27146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5337" h="371475">
                <a:moveTo>
                  <a:pt x="347662" y="271463"/>
                </a:moveTo>
                <a:lnTo>
                  <a:pt x="71437" y="371475"/>
                </a:lnTo>
                <a:lnTo>
                  <a:pt x="0" y="214313"/>
                </a:lnTo>
                <a:lnTo>
                  <a:pt x="280987" y="128588"/>
                </a:lnTo>
                <a:lnTo>
                  <a:pt x="416719" y="92869"/>
                </a:lnTo>
                <a:lnTo>
                  <a:pt x="535781" y="59531"/>
                </a:lnTo>
                <a:lnTo>
                  <a:pt x="638175" y="35719"/>
                </a:lnTo>
                <a:lnTo>
                  <a:pt x="764381" y="0"/>
                </a:lnTo>
                <a:lnTo>
                  <a:pt x="795337" y="204788"/>
                </a:lnTo>
                <a:lnTo>
                  <a:pt x="719137" y="209550"/>
                </a:lnTo>
                <a:lnTo>
                  <a:pt x="676275" y="202406"/>
                </a:lnTo>
                <a:lnTo>
                  <a:pt x="347662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FD49C39-818D-428E-97DC-C0921DC3EF26}"/>
              </a:ext>
            </a:extLst>
          </p:cNvPr>
          <p:cNvGrpSpPr/>
          <p:nvPr/>
        </p:nvGrpSpPr>
        <p:grpSpPr>
          <a:xfrm>
            <a:off x="2460625" y="1611313"/>
            <a:ext cx="4730750" cy="4513262"/>
            <a:chOff x="2613025" y="1763713"/>
            <a:chExt cx="4730750" cy="4513262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57DAA8CB-03F0-4972-A77F-E5468DA2C987}"/>
                </a:ext>
              </a:extLst>
            </p:cNvPr>
            <p:cNvSpPr/>
            <p:nvPr/>
          </p:nvSpPr>
          <p:spPr>
            <a:xfrm>
              <a:off x="3271838" y="1763713"/>
              <a:ext cx="1012825" cy="368300"/>
            </a:xfrm>
            <a:custGeom>
              <a:avLst/>
              <a:gdLst>
                <a:gd name="connsiteX0" fmla="*/ 559593 w 1012031"/>
                <a:gd name="connsiteY0" fmla="*/ 328613 h 366713"/>
                <a:gd name="connsiteX1" fmla="*/ 419100 w 1012031"/>
                <a:gd name="connsiteY1" fmla="*/ 290513 h 366713"/>
                <a:gd name="connsiteX2" fmla="*/ 328612 w 1012031"/>
                <a:gd name="connsiteY2" fmla="*/ 261938 h 366713"/>
                <a:gd name="connsiteX3" fmla="*/ 250031 w 1012031"/>
                <a:gd name="connsiteY3" fmla="*/ 230982 h 366713"/>
                <a:gd name="connsiteX4" fmla="*/ 183356 w 1012031"/>
                <a:gd name="connsiteY4" fmla="*/ 195263 h 366713"/>
                <a:gd name="connsiteX5" fmla="*/ 90487 w 1012031"/>
                <a:gd name="connsiteY5" fmla="*/ 133350 h 366713"/>
                <a:gd name="connsiteX6" fmla="*/ 50006 w 1012031"/>
                <a:gd name="connsiteY6" fmla="*/ 100013 h 366713"/>
                <a:gd name="connsiteX7" fmla="*/ 19050 w 1012031"/>
                <a:gd name="connsiteY7" fmla="*/ 69057 h 366713"/>
                <a:gd name="connsiteX8" fmla="*/ 0 w 1012031"/>
                <a:gd name="connsiteY8" fmla="*/ 38100 h 366713"/>
                <a:gd name="connsiteX9" fmla="*/ 0 w 1012031"/>
                <a:gd name="connsiteY9" fmla="*/ 23813 h 366713"/>
                <a:gd name="connsiteX10" fmla="*/ 7143 w 1012031"/>
                <a:gd name="connsiteY10" fmla="*/ 7144 h 366713"/>
                <a:gd name="connsiteX11" fmla="*/ 26193 w 1012031"/>
                <a:gd name="connsiteY11" fmla="*/ 0 h 366713"/>
                <a:gd name="connsiteX12" fmla="*/ 88106 w 1012031"/>
                <a:gd name="connsiteY12" fmla="*/ 11907 h 366713"/>
                <a:gd name="connsiteX13" fmla="*/ 190500 w 1012031"/>
                <a:gd name="connsiteY13" fmla="*/ 40482 h 366713"/>
                <a:gd name="connsiteX14" fmla="*/ 235743 w 1012031"/>
                <a:gd name="connsiteY14" fmla="*/ 52388 h 366713"/>
                <a:gd name="connsiteX15" fmla="*/ 285750 w 1012031"/>
                <a:gd name="connsiteY15" fmla="*/ 66675 h 366713"/>
                <a:gd name="connsiteX16" fmla="*/ 383381 w 1012031"/>
                <a:gd name="connsiteY16" fmla="*/ 85725 h 366713"/>
                <a:gd name="connsiteX17" fmla="*/ 457200 w 1012031"/>
                <a:gd name="connsiteY17" fmla="*/ 97632 h 366713"/>
                <a:gd name="connsiteX18" fmla="*/ 545306 w 1012031"/>
                <a:gd name="connsiteY18" fmla="*/ 107157 h 366713"/>
                <a:gd name="connsiteX19" fmla="*/ 688181 w 1012031"/>
                <a:gd name="connsiteY19" fmla="*/ 119063 h 366713"/>
                <a:gd name="connsiteX20" fmla="*/ 821531 w 1012031"/>
                <a:gd name="connsiteY20" fmla="*/ 121444 h 366713"/>
                <a:gd name="connsiteX21" fmla="*/ 835818 w 1012031"/>
                <a:gd name="connsiteY21" fmla="*/ 126207 h 366713"/>
                <a:gd name="connsiteX22" fmla="*/ 888206 w 1012031"/>
                <a:gd name="connsiteY22" fmla="*/ 152400 h 366713"/>
                <a:gd name="connsiteX23" fmla="*/ 938212 w 1012031"/>
                <a:gd name="connsiteY23" fmla="*/ 185738 h 366713"/>
                <a:gd name="connsiteX24" fmla="*/ 976312 w 1012031"/>
                <a:gd name="connsiteY24" fmla="*/ 214313 h 366713"/>
                <a:gd name="connsiteX25" fmla="*/ 997743 w 1012031"/>
                <a:gd name="connsiteY25" fmla="*/ 235744 h 366713"/>
                <a:gd name="connsiteX26" fmla="*/ 1009650 w 1012031"/>
                <a:gd name="connsiteY26" fmla="*/ 254794 h 366713"/>
                <a:gd name="connsiteX27" fmla="*/ 1012031 w 1012031"/>
                <a:gd name="connsiteY27" fmla="*/ 273844 h 366713"/>
                <a:gd name="connsiteX28" fmla="*/ 1002506 w 1012031"/>
                <a:gd name="connsiteY28" fmla="*/ 302419 h 366713"/>
                <a:gd name="connsiteX29" fmla="*/ 976312 w 1012031"/>
                <a:gd name="connsiteY29" fmla="*/ 323850 h 366713"/>
                <a:gd name="connsiteX30" fmla="*/ 904875 w 1012031"/>
                <a:gd name="connsiteY30" fmla="*/ 345282 h 366713"/>
                <a:gd name="connsiteX31" fmla="*/ 823912 w 1012031"/>
                <a:gd name="connsiteY31" fmla="*/ 361950 h 366713"/>
                <a:gd name="connsiteX32" fmla="*/ 762000 w 1012031"/>
                <a:gd name="connsiteY32" fmla="*/ 366713 h 366713"/>
                <a:gd name="connsiteX33" fmla="*/ 559593 w 1012031"/>
                <a:gd name="connsiteY33" fmla="*/ 32861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2031" h="366713">
                  <a:moveTo>
                    <a:pt x="559593" y="328613"/>
                  </a:moveTo>
                  <a:lnTo>
                    <a:pt x="419100" y="290513"/>
                  </a:lnTo>
                  <a:lnTo>
                    <a:pt x="328612" y="261938"/>
                  </a:lnTo>
                  <a:lnTo>
                    <a:pt x="250031" y="230982"/>
                  </a:lnTo>
                  <a:lnTo>
                    <a:pt x="183356" y="195263"/>
                  </a:lnTo>
                  <a:lnTo>
                    <a:pt x="90487" y="133350"/>
                  </a:lnTo>
                  <a:lnTo>
                    <a:pt x="50006" y="100013"/>
                  </a:lnTo>
                  <a:lnTo>
                    <a:pt x="19050" y="6905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6193" y="0"/>
                  </a:lnTo>
                  <a:lnTo>
                    <a:pt x="88106" y="11907"/>
                  </a:lnTo>
                  <a:lnTo>
                    <a:pt x="190500" y="40482"/>
                  </a:lnTo>
                  <a:lnTo>
                    <a:pt x="235743" y="52388"/>
                  </a:lnTo>
                  <a:lnTo>
                    <a:pt x="285750" y="66675"/>
                  </a:lnTo>
                  <a:lnTo>
                    <a:pt x="383381" y="85725"/>
                  </a:lnTo>
                  <a:lnTo>
                    <a:pt x="457200" y="97632"/>
                  </a:lnTo>
                  <a:lnTo>
                    <a:pt x="545306" y="107157"/>
                  </a:lnTo>
                  <a:lnTo>
                    <a:pt x="688181" y="119063"/>
                  </a:lnTo>
                  <a:lnTo>
                    <a:pt x="821531" y="121444"/>
                  </a:lnTo>
                  <a:lnTo>
                    <a:pt x="835818" y="126207"/>
                  </a:lnTo>
                  <a:lnTo>
                    <a:pt x="888206" y="152400"/>
                  </a:lnTo>
                  <a:lnTo>
                    <a:pt x="938212" y="185738"/>
                  </a:lnTo>
                  <a:lnTo>
                    <a:pt x="976312" y="214313"/>
                  </a:lnTo>
                  <a:lnTo>
                    <a:pt x="997743" y="235744"/>
                  </a:lnTo>
                  <a:lnTo>
                    <a:pt x="1009650" y="254794"/>
                  </a:lnTo>
                  <a:lnTo>
                    <a:pt x="1012031" y="273844"/>
                  </a:lnTo>
                  <a:lnTo>
                    <a:pt x="1002506" y="302419"/>
                  </a:lnTo>
                  <a:lnTo>
                    <a:pt x="976312" y="323850"/>
                  </a:lnTo>
                  <a:lnTo>
                    <a:pt x="904875" y="345282"/>
                  </a:lnTo>
                  <a:lnTo>
                    <a:pt x="823912" y="361950"/>
                  </a:lnTo>
                  <a:lnTo>
                    <a:pt x="762000" y="366713"/>
                  </a:lnTo>
                  <a:lnTo>
                    <a:pt x="559593" y="328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A9834E1A-4515-477F-8316-DEA76EF7F07F}"/>
                </a:ext>
              </a:extLst>
            </p:cNvPr>
            <p:cNvSpPr/>
            <p:nvPr/>
          </p:nvSpPr>
          <p:spPr>
            <a:xfrm>
              <a:off x="2613025" y="2439988"/>
              <a:ext cx="2082800" cy="584200"/>
            </a:xfrm>
            <a:custGeom>
              <a:avLst/>
              <a:gdLst>
                <a:gd name="connsiteX0" fmla="*/ 1181100 w 2083594"/>
                <a:gd name="connsiteY0" fmla="*/ 340519 h 583407"/>
                <a:gd name="connsiteX1" fmla="*/ 878682 w 2083594"/>
                <a:gd name="connsiteY1" fmla="*/ 414338 h 583407"/>
                <a:gd name="connsiteX2" fmla="*/ 681038 w 2083594"/>
                <a:gd name="connsiteY2" fmla="*/ 466725 h 583407"/>
                <a:gd name="connsiteX3" fmla="*/ 509588 w 2083594"/>
                <a:gd name="connsiteY3" fmla="*/ 528638 h 583407"/>
                <a:gd name="connsiteX4" fmla="*/ 350044 w 2083594"/>
                <a:gd name="connsiteY4" fmla="*/ 583407 h 583407"/>
                <a:gd name="connsiteX5" fmla="*/ 328613 w 2083594"/>
                <a:gd name="connsiteY5" fmla="*/ 581025 h 583407"/>
                <a:gd name="connsiteX6" fmla="*/ 297657 w 2083594"/>
                <a:gd name="connsiteY6" fmla="*/ 566738 h 583407"/>
                <a:gd name="connsiteX7" fmla="*/ 226219 w 2083594"/>
                <a:gd name="connsiteY7" fmla="*/ 523875 h 583407"/>
                <a:gd name="connsiteX8" fmla="*/ 152400 w 2083594"/>
                <a:gd name="connsiteY8" fmla="*/ 464344 h 583407"/>
                <a:gd name="connsiteX9" fmla="*/ 102394 w 2083594"/>
                <a:gd name="connsiteY9" fmla="*/ 416719 h 583407"/>
                <a:gd name="connsiteX10" fmla="*/ 66675 w 2083594"/>
                <a:gd name="connsiteY10" fmla="*/ 373857 h 583407"/>
                <a:gd name="connsiteX11" fmla="*/ 35719 w 2083594"/>
                <a:gd name="connsiteY11" fmla="*/ 328613 h 583407"/>
                <a:gd name="connsiteX12" fmla="*/ 21432 w 2083594"/>
                <a:gd name="connsiteY12" fmla="*/ 304800 h 583407"/>
                <a:gd name="connsiteX13" fmla="*/ 7144 w 2083594"/>
                <a:gd name="connsiteY13" fmla="*/ 264319 h 583407"/>
                <a:gd name="connsiteX14" fmla="*/ 0 w 2083594"/>
                <a:gd name="connsiteY14" fmla="*/ 226219 h 583407"/>
                <a:gd name="connsiteX15" fmla="*/ 0 w 2083594"/>
                <a:gd name="connsiteY15" fmla="*/ 200025 h 583407"/>
                <a:gd name="connsiteX16" fmla="*/ 4763 w 2083594"/>
                <a:gd name="connsiteY16" fmla="*/ 183357 h 583407"/>
                <a:gd name="connsiteX17" fmla="*/ 16669 w 2083594"/>
                <a:gd name="connsiteY17" fmla="*/ 178594 h 583407"/>
                <a:gd name="connsiteX18" fmla="*/ 40482 w 2083594"/>
                <a:gd name="connsiteY18" fmla="*/ 183357 h 583407"/>
                <a:gd name="connsiteX19" fmla="*/ 85725 w 2083594"/>
                <a:gd name="connsiteY19" fmla="*/ 219075 h 583407"/>
                <a:gd name="connsiteX20" fmla="*/ 138113 w 2083594"/>
                <a:gd name="connsiteY20" fmla="*/ 259557 h 583407"/>
                <a:gd name="connsiteX21" fmla="*/ 190500 w 2083594"/>
                <a:gd name="connsiteY21" fmla="*/ 285750 h 583407"/>
                <a:gd name="connsiteX22" fmla="*/ 242888 w 2083594"/>
                <a:gd name="connsiteY22" fmla="*/ 300038 h 583407"/>
                <a:gd name="connsiteX23" fmla="*/ 311944 w 2083594"/>
                <a:gd name="connsiteY23" fmla="*/ 309563 h 583407"/>
                <a:gd name="connsiteX24" fmla="*/ 385763 w 2083594"/>
                <a:gd name="connsiteY24" fmla="*/ 316707 h 583407"/>
                <a:gd name="connsiteX25" fmla="*/ 450057 w 2083594"/>
                <a:gd name="connsiteY25" fmla="*/ 319088 h 583407"/>
                <a:gd name="connsiteX26" fmla="*/ 545307 w 2083594"/>
                <a:gd name="connsiteY26" fmla="*/ 307182 h 583407"/>
                <a:gd name="connsiteX27" fmla="*/ 821532 w 2083594"/>
                <a:gd name="connsiteY27" fmla="*/ 259557 h 583407"/>
                <a:gd name="connsiteX28" fmla="*/ 1121569 w 2083594"/>
                <a:gd name="connsiteY28" fmla="*/ 192882 h 583407"/>
                <a:gd name="connsiteX29" fmla="*/ 1414463 w 2083594"/>
                <a:gd name="connsiteY29" fmla="*/ 116682 h 583407"/>
                <a:gd name="connsiteX30" fmla="*/ 1469232 w 2083594"/>
                <a:gd name="connsiteY30" fmla="*/ 97632 h 583407"/>
                <a:gd name="connsiteX31" fmla="*/ 1588294 w 2083594"/>
                <a:gd name="connsiteY31" fmla="*/ 45244 h 583407"/>
                <a:gd name="connsiteX32" fmla="*/ 1647825 w 2083594"/>
                <a:gd name="connsiteY32" fmla="*/ 9525 h 583407"/>
                <a:gd name="connsiteX33" fmla="*/ 1664494 w 2083594"/>
                <a:gd name="connsiteY33" fmla="*/ 0 h 583407"/>
                <a:gd name="connsiteX34" fmla="*/ 1719263 w 2083594"/>
                <a:gd name="connsiteY34" fmla="*/ 4763 h 583407"/>
                <a:gd name="connsiteX35" fmla="*/ 1769269 w 2083594"/>
                <a:gd name="connsiteY35" fmla="*/ 14288 h 583407"/>
                <a:gd name="connsiteX36" fmla="*/ 1840707 w 2083594"/>
                <a:gd name="connsiteY36" fmla="*/ 40482 h 583407"/>
                <a:gd name="connsiteX37" fmla="*/ 1962150 w 2083594"/>
                <a:gd name="connsiteY37" fmla="*/ 95250 h 583407"/>
                <a:gd name="connsiteX38" fmla="*/ 2031207 w 2083594"/>
                <a:gd name="connsiteY38" fmla="*/ 133350 h 583407"/>
                <a:gd name="connsiteX39" fmla="*/ 2055019 w 2083594"/>
                <a:gd name="connsiteY39" fmla="*/ 150019 h 583407"/>
                <a:gd name="connsiteX40" fmla="*/ 2071688 w 2083594"/>
                <a:gd name="connsiteY40" fmla="*/ 171450 h 583407"/>
                <a:gd name="connsiteX41" fmla="*/ 2081213 w 2083594"/>
                <a:gd name="connsiteY41" fmla="*/ 197644 h 583407"/>
                <a:gd name="connsiteX42" fmla="*/ 2083594 w 2083594"/>
                <a:gd name="connsiteY42" fmla="*/ 228600 h 583407"/>
                <a:gd name="connsiteX43" fmla="*/ 2069307 w 2083594"/>
                <a:gd name="connsiteY43" fmla="*/ 259557 h 583407"/>
                <a:gd name="connsiteX44" fmla="*/ 2021682 w 2083594"/>
                <a:gd name="connsiteY44" fmla="*/ 283369 h 583407"/>
                <a:gd name="connsiteX45" fmla="*/ 1985963 w 2083594"/>
                <a:gd name="connsiteY45" fmla="*/ 292894 h 583407"/>
                <a:gd name="connsiteX46" fmla="*/ 1905000 w 2083594"/>
                <a:gd name="connsiteY46" fmla="*/ 285750 h 583407"/>
                <a:gd name="connsiteX47" fmla="*/ 1754982 w 2083594"/>
                <a:gd name="connsiteY47" fmla="*/ 276225 h 583407"/>
                <a:gd name="connsiteX48" fmla="*/ 1628775 w 2083594"/>
                <a:gd name="connsiteY48" fmla="*/ 269082 h 583407"/>
                <a:gd name="connsiteX49" fmla="*/ 1538288 w 2083594"/>
                <a:gd name="connsiteY49" fmla="*/ 271463 h 583407"/>
                <a:gd name="connsiteX50" fmla="*/ 1181100 w 2083594"/>
                <a:gd name="connsiteY50" fmla="*/ 340519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583407">
                  <a:moveTo>
                    <a:pt x="1181100" y="340519"/>
                  </a:moveTo>
                  <a:lnTo>
                    <a:pt x="878682" y="414338"/>
                  </a:lnTo>
                  <a:lnTo>
                    <a:pt x="681038" y="466725"/>
                  </a:lnTo>
                  <a:lnTo>
                    <a:pt x="509588" y="528638"/>
                  </a:lnTo>
                  <a:lnTo>
                    <a:pt x="350044" y="583407"/>
                  </a:lnTo>
                  <a:lnTo>
                    <a:pt x="328613" y="581025"/>
                  </a:lnTo>
                  <a:lnTo>
                    <a:pt x="297657" y="566738"/>
                  </a:lnTo>
                  <a:lnTo>
                    <a:pt x="226219" y="523875"/>
                  </a:lnTo>
                  <a:lnTo>
                    <a:pt x="152400" y="464344"/>
                  </a:lnTo>
                  <a:lnTo>
                    <a:pt x="102394" y="416719"/>
                  </a:lnTo>
                  <a:lnTo>
                    <a:pt x="66675" y="373857"/>
                  </a:lnTo>
                  <a:lnTo>
                    <a:pt x="35719" y="328613"/>
                  </a:lnTo>
                  <a:lnTo>
                    <a:pt x="21432" y="304800"/>
                  </a:lnTo>
                  <a:lnTo>
                    <a:pt x="7144" y="264319"/>
                  </a:lnTo>
                  <a:lnTo>
                    <a:pt x="0" y="226219"/>
                  </a:lnTo>
                  <a:lnTo>
                    <a:pt x="0" y="200025"/>
                  </a:lnTo>
                  <a:lnTo>
                    <a:pt x="4763" y="183357"/>
                  </a:lnTo>
                  <a:lnTo>
                    <a:pt x="16669" y="178594"/>
                  </a:lnTo>
                  <a:lnTo>
                    <a:pt x="40482" y="183357"/>
                  </a:lnTo>
                  <a:lnTo>
                    <a:pt x="85725" y="219075"/>
                  </a:lnTo>
                  <a:lnTo>
                    <a:pt x="138113" y="259557"/>
                  </a:lnTo>
                  <a:lnTo>
                    <a:pt x="190500" y="285750"/>
                  </a:lnTo>
                  <a:lnTo>
                    <a:pt x="242888" y="300038"/>
                  </a:lnTo>
                  <a:lnTo>
                    <a:pt x="311944" y="309563"/>
                  </a:lnTo>
                  <a:lnTo>
                    <a:pt x="385763" y="316707"/>
                  </a:lnTo>
                  <a:lnTo>
                    <a:pt x="450057" y="319088"/>
                  </a:lnTo>
                  <a:lnTo>
                    <a:pt x="545307" y="307182"/>
                  </a:lnTo>
                  <a:lnTo>
                    <a:pt x="821532" y="259557"/>
                  </a:lnTo>
                  <a:lnTo>
                    <a:pt x="1121569" y="192882"/>
                  </a:lnTo>
                  <a:lnTo>
                    <a:pt x="1414463" y="116682"/>
                  </a:lnTo>
                  <a:lnTo>
                    <a:pt x="1469232" y="97632"/>
                  </a:lnTo>
                  <a:lnTo>
                    <a:pt x="1588294" y="45244"/>
                  </a:lnTo>
                  <a:lnTo>
                    <a:pt x="1647825" y="9525"/>
                  </a:lnTo>
                  <a:lnTo>
                    <a:pt x="1664494" y="0"/>
                  </a:lnTo>
                  <a:lnTo>
                    <a:pt x="1719263" y="4763"/>
                  </a:lnTo>
                  <a:lnTo>
                    <a:pt x="1769269" y="14288"/>
                  </a:lnTo>
                  <a:lnTo>
                    <a:pt x="1840707" y="40482"/>
                  </a:lnTo>
                  <a:lnTo>
                    <a:pt x="1962150" y="95250"/>
                  </a:lnTo>
                  <a:lnTo>
                    <a:pt x="2031207" y="133350"/>
                  </a:lnTo>
                  <a:lnTo>
                    <a:pt x="2055019" y="150019"/>
                  </a:lnTo>
                  <a:lnTo>
                    <a:pt x="2071688" y="171450"/>
                  </a:lnTo>
                  <a:lnTo>
                    <a:pt x="2081213" y="197644"/>
                  </a:lnTo>
                  <a:lnTo>
                    <a:pt x="2083594" y="228600"/>
                  </a:lnTo>
                  <a:lnTo>
                    <a:pt x="2069307" y="259557"/>
                  </a:lnTo>
                  <a:lnTo>
                    <a:pt x="2021682" y="283369"/>
                  </a:lnTo>
                  <a:lnTo>
                    <a:pt x="1985963" y="292894"/>
                  </a:lnTo>
                  <a:lnTo>
                    <a:pt x="1905000" y="285750"/>
                  </a:lnTo>
                  <a:lnTo>
                    <a:pt x="1754982" y="276225"/>
                  </a:lnTo>
                  <a:lnTo>
                    <a:pt x="1628775" y="269082"/>
                  </a:lnTo>
                  <a:lnTo>
                    <a:pt x="1538288" y="271463"/>
                  </a:lnTo>
                  <a:lnTo>
                    <a:pt x="1181100" y="3405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8F0E4449-E5A3-4E74-8964-DC62F36CD461}"/>
                </a:ext>
              </a:extLst>
            </p:cNvPr>
            <p:cNvSpPr/>
            <p:nvPr/>
          </p:nvSpPr>
          <p:spPr>
            <a:xfrm>
              <a:off x="3027363" y="3200400"/>
              <a:ext cx="1230312" cy="382588"/>
            </a:xfrm>
            <a:custGeom>
              <a:avLst/>
              <a:gdLst>
                <a:gd name="connsiteX0" fmla="*/ 802481 w 1231357"/>
                <a:gd name="connsiteY0" fmla="*/ 290513 h 383381"/>
                <a:gd name="connsiteX1" fmla="*/ 554831 w 1231357"/>
                <a:gd name="connsiteY1" fmla="*/ 352425 h 383381"/>
                <a:gd name="connsiteX2" fmla="*/ 395287 w 1231357"/>
                <a:gd name="connsiteY2" fmla="*/ 383381 h 383381"/>
                <a:gd name="connsiteX3" fmla="*/ 364331 w 1231357"/>
                <a:gd name="connsiteY3" fmla="*/ 383381 h 383381"/>
                <a:gd name="connsiteX4" fmla="*/ 316706 w 1231357"/>
                <a:gd name="connsiteY4" fmla="*/ 378619 h 383381"/>
                <a:gd name="connsiteX5" fmla="*/ 261937 w 1231357"/>
                <a:gd name="connsiteY5" fmla="*/ 369094 h 383381"/>
                <a:gd name="connsiteX6" fmla="*/ 190500 w 1231357"/>
                <a:gd name="connsiteY6" fmla="*/ 347663 h 383381"/>
                <a:gd name="connsiteX7" fmla="*/ 150019 w 1231357"/>
                <a:gd name="connsiteY7" fmla="*/ 333375 h 383381"/>
                <a:gd name="connsiteX8" fmla="*/ 121444 w 1231357"/>
                <a:gd name="connsiteY8" fmla="*/ 316706 h 383381"/>
                <a:gd name="connsiteX9" fmla="*/ 88106 w 1231357"/>
                <a:gd name="connsiteY9" fmla="*/ 297656 h 383381"/>
                <a:gd name="connsiteX10" fmla="*/ 66675 w 1231357"/>
                <a:gd name="connsiteY10" fmla="*/ 278606 h 383381"/>
                <a:gd name="connsiteX11" fmla="*/ 35719 w 1231357"/>
                <a:gd name="connsiteY11" fmla="*/ 250031 h 383381"/>
                <a:gd name="connsiteX12" fmla="*/ 9525 w 1231357"/>
                <a:gd name="connsiteY12" fmla="*/ 219075 h 383381"/>
                <a:gd name="connsiteX13" fmla="*/ 0 w 1231357"/>
                <a:gd name="connsiteY13" fmla="*/ 192881 h 383381"/>
                <a:gd name="connsiteX14" fmla="*/ 2381 w 1231357"/>
                <a:gd name="connsiteY14" fmla="*/ 171450 h 383381"/>
                <a:gd name="connsiteX15" fmla="*/ 14287 w 1231357"/>
                <a:gd name="connsiteY15" fmla="*/ 159544 h 383381"/>
                <a:gd name="connsiteX16" fmla="*/ 28575 w 1231357"/>
                <a:gd name="connsiteY16" fmla="*/ 157163 h 383381"/>
                <a:gd name="connsiteX17" fmla="*/ 80962 w 1231357"/>
                <a:gd name="connsiteY17" fmla="*/ 169069 h 383381"/>
                <a:gd name="connsiteX18" fmla="*/ 130969 w 1231357"/>
                <a:gd name="connsiteY18" fmla="*/ 190500 h 383381"/>
                <a:gd name="connsiteX19" fmla="*/ 166687 w 1231357"/>
                <a:gd name="connsiteY19" fmla="*/ 202406 h 383381"/>
                <a:gd name="connsiteX20" fmla="*/ 209550 w 1231357"/>
                <a:gd name="connsiteY20" fmla="*/ 209550 h 383381"/>
                <a:gd name="connsiteX21" fmla="*/ 250031 w 1231357"/>
                <a:gd name="connsiteY21" fmla="*/ 211931 h 383381"/>
                <a:gd name="connsiteX22" fmla="*/ 297656 w 1231357"/>
                <a:gd name="connsiteY22" fmla="*/ 209550 h 383381"/>
                <a:gd name="connsiteX23" fmla="*/ 352425 w 1231357"/>
                <a:gd name="connsiteY23" fmla="*/ 202406 h 383381"/>
                <a:gd name="connsiteX24" fmla="*/ 431006 w 1231357"/>
                <a:gd name="connsiteY24" fmla="*/ 185738 h 383381"/>
                <a:gd name="connsiteX25" fmla="*/ 569119 w 1231357"/>
                <a:gd name="connsiteY25" fmla="*/ 152400 h 383381"/>
                <a:gd name="connsiteX26" fmla="*/ 726281 w 1231357"/>
                <a:gd name="connsiteY26" fmla="*/ 100013 h 383381"/>
                <a:gd name="connsiteX27" fmla="*/ 838200 w 1231357"/>
                <a:gd name="connsiteY27" fmla="*/ 52388 h 383381"/>
                <a:gd name="connsiteX28" fmla="*/ 940594 w 1231357"/>
                <a:gd name="connsiteY28" fmla="*/ 0 h 383381"/>
                <a:gd name="connsiteX29" fmla="*/ 1002506 w 1231357"/>
                <a:gd name="connsiteY29" fmla="*/ 7144 h 383381"/>
                <a:gd name="connsiteX30" fmla="*/ 1095375 w 1231357"/>
                <a:gd name="connsiteY30" fmla="*/ 26194 h 383381"/>
                <a:gd name="connsiteX31" fmla="*/ 1164431 w 1231357"/>
                <a:gd name="connsiteY31" fmla="*/ 47625 h 383381"/>
                <a:gd name="connsiteX32" fmla="*/ 1204912 w 1231357"/>
                <a:gd name="connsiteY32" fmla="*/ 66675 h 383381"/>
                <a:gd name="connsiteX33" fmla="*/ 1219200 w 1231357"/>
                <a:gd name="connsiteY33" fmla="*/ 76200 h 383381"/>
                <a:gd name="connsiteX34" fmla="*/ 1226344 w 1231357"/>
                <a:gd name="connsiteY34" fmla="*/ 88106 h 383381"/>
                <a:gd name="connsiteX35" fmla="*/ 1231106 w 1231357"/>
                <a:gd name="connsiteY35" fmla="*/ 104775 h 383381"/>
                <a:gd name="connsiteX36" fmla="*/ 1223962 w 1231357"/>
                <a:gd name="connsiteY36" fmla="*/ 130969 h 383381"/>
                <a:gd name="connsiteX37" fmla="*/ 1197769 w 1231357"/>
                <a:gd name="connsiteY37" fmla="*/ 159544 h 383381"/>
                <a:gd name="connsiteX38" fmla="*/ 1121569 w 1231357"/>
                <a:gd name="connsiteY38" fmla="*/ 202406 h 383381"/>
                <a:gd name="connsiteX39" fmla="*/ 1007269 w 1231357"/>
                <a:gd name="connsiteY39" fmla="*/ 245269 h 383381"/>
                <a:gd name="connsiteX40" fmla="*/ 802481 w 1231357"/>
                <a:gd name="connsiteY40" fmla="*/ 290513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357" h="383381">
                  <a:moveTo>
                    <a:pt x="802481" y="290513"/>
                  </a:moveTo>
                  <a:lnTo>
                    <a:pt x="554831" y="352425"/>
                  </a:lnTo>
                  <a:lnTo>
                    <a:pt x="395287" y="383381"/>
                  </a:lnTo>
                  <a:lnTo>
                    <a:pt x="364331" y="383381"/>
                  </a:lnTo>
                  <a:lnTo>
                    <a:pt x="316706" y="378619"/>
                  </a:lnTo>
                  <a:lnTo>
                    <a:pt x="261937" y="369094"/>
                  </a:lnTo>
                  <a:lnTo>
                    <a:pt x="190500" y="347663"/>
                  </a:lnTo>
                  <a:lnTo>
                    <a:pt x="150019" y="333375"/>
                  </a:lnTo>
                  <a:lnTo>
                    <a:pt x="121444" y="316706"/>
                  </a:lnTo>
                  <a:lnTo>
                    <a:pt x="88106" y="297656"/>
                  </a:lnTo>
                  <a:lnTo>
                    <a:pt x="66675" y="278606"/>
                  </a:lnTo>
                  <a:lnTo>
                    <a:pt x="35719" y="250031"/>
                  </a:lnTo>
                  <a:lnTo>
                    <a:pt x="9525" y="219075"/>
                  </a:lnTo>
                  <a:lnTo>
                    <a:pt x="0" y="192881"/>
                  </a:lnTo>
                  <a:lnTo>
                    <a:pt x="2381" y="171450"/>
                  </a:lnTo>
                  <a:lnTo>
                    <a:pt x="14287" y="159544"/>
                  </a:lnTo>
                  <a:lnTo>
                    <a:pt x="28575" y="157163"/>
                  </a:lnTo>
                  <a:lnTo>
                    <a:pt x="80962" y="169069"/>
                  </a:lnTo>
                  <a:lnTo>
                    <a:pt x="130969" y="190500"/>
                  </a:lnTo>
                  <a:lnTo>
                    <a:pt x="166687" y="202406"/>
                  </a:lnTo>
                  <a:lnTo>
                    <a:pt x="209550" y="209550"/>
                  </a:lnTo>
                  <a:lnTo>
                    <a:pt x="250031" y="211931"/>
                  </a:lnTo>
                  <a:lnTo>
                    <a:pt x="297656" y="209550"/>
                  </a:lnTo>
                  <a:lnTo>
                    <a:pt x="352425" y="202406"/>
                  </a:lnTo>
                  <a:lnTo>
                    <a:pt x="431006" y="185738"/>
                  </a:lnTo>
                  <a:lnTo>
                    <a:pt x="569119" y="152400"/>
                  </a:lnTo>
                  <a:lnTo>
                    <a:pt x="726281" y="100013"/>
                  </a:lnTo>
                  <a:lnTo>
                    <a:pt x="838200" y="52388"/>
                  </a:lnTo>
                  <a:lnTo>
                    <a:pt x="940594" y="0"/>
                  </a:lnTo>
                  <a:lnTo>
                    <a:pt x="1002506" y="7144"/>
                  </a:lnTo>
                  <a:lnTo>
                    <a:pt x="1095375" y="26194"/>
                  </a:lnTo>
                  <a:lnTo>
                    <a:pt x="1164431" y="47625"/>
                  </a:lnTo>
                  <a:lnTo>
                    <a:pt x="1204912" y="66675"/>
                  </a:lnTo>
                  <a:lnTo>
                    <a:pt x="1219200" y="76200"/>
                  </a:lnTo>
                  <a:lnTo>
                    <a:pt x="1226344" y="88106"/>
                  </a:lnTo>
                  <a:cubicBezTo>
                    <a:pt x="1231357" y="103147"/>
                    <a:pt x="1231106" y="97374"/>
                    <a:pt x="1231106" y="104775"/>
                  </a:cubicBezTo>
                  <a:lnTo>
                    <a:pt x="1223962" y="130969"/>
                  </a:lnTo>
                  <a:lnTo>
                    <a:pt x="1197769" y="159544"/>
                  </a:lnTo>
                  <a:lnTo>
                    <a:pt x="1121569" y="202406"/>
                  </a:lnTo>
                  <a:lnTo>
                    <a:pt x="1007269" y="245269"/>
                  </a:lnTo>
                  <a:lnTo>
                    <a:pt x="802481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87A4BE2B-96A5-4DBD-A62E-13593B4F5A47}"/>
                </a:ext>
              </a:extLst>
            </p:cNvPr>
            <p:cNvSpPr/>
            <p:nvPr/>
          </p:nvSpPr>
          <p:spPr>
            <a:xfrm>
              <a:off x="3052763" y="3779838"/>
              <a:ext cx="1195387" cy="384175"/>
            </a:xfrm>
            <a:custGeom>
              <a:avLst/>
              <a:gdLst>
                <a:gd name="connsiteX0" fmla="*/ 731043 w 1195475"/>
                <a:gd name="connsiteY0" fmla="*/ 316706 h 385762"/>
                <a:gd name="connsiteX1" fmla="*/ 502443 w 1195475"/>
                <a:gd name="connsiteY1" fmla="*/ 361950 h 385762"/>
                <a:gd name="connsiteX2" fmla="*/ 411956 w 1195475"/>
                <a:gd name="connsiteY2" fmla="*/ 378619 h 385762"/>
                <a:gd name="connsiteX3" fmla="*/ 352425 w 1195475"/>
                <a:gd name="connsiteY3" fmla="*/ 385762 h 385762"/>
                <a:gd name="connsiteX4" fmla="*/ 316706 w 1195475"/>
                <a:gd name="connsiteY4" fmla="*/ 383381 h 385762"/>
                <a:gd name="connsiteX5" fmla="*/ 269081 w 1195475"/>
                <a:gd name="connsiteY5" fmla="*/ 376237 h 385762"/>
                <a:gd name="connsiteX6" fmla="*/ 228600 w 1195475"/>
                <a:gd name="connsiteY6" fmla="*/ 366712 h 385762"/>
                <a:gd name="connsiteX7" fmla="*/ 157162 w 1195475"/>
                <a:gd name="connsiteY7" fmla="*/ 338137 h 385762"/>
                <a:gd name="connsiteX8" fmla="*/ 102393 w 1195475"/>
                <a:gd name="connsiteY8" fmla="*/ 309562 h 385762"/>
                <a:gd name="connsiteX9" fmla="*/ 64293 w 1195475"/>
                <a:gd name="connsiteY9" fmla="*/ 285750 h 385762"/>
                <a:gd name="connsiteX10" fmla="*/ 40481 w 1195475"/>
                <a:gd name="connsiteY10" fmla="*/ 264319 h 385762"/>
                <a:gd name="connsiteX11" fmla="*/ 19050 w 1195475"/>
                <a:gd name="connsiteY11" fmla="*/ 238125 h 385762"/>
                <a:gd name="connsiteX12" fmla="*/ 4762 w 1195475"/>
                <a:gd name="connsiteY12" fmla="*/ 216694 h 385762"/>
                <a:gd name="connsiteX13" fmla="*/ 0 w 1195475"/>
                <a:gd name="connsiteY13" fmla="*/ 200025 h 385762"/>
                <a:gd name="connsiteX14" fmla="*/ 2381 w 1195475"/>
                <a:gd name="connsiteY14" fmla="*/ 188119 h 385762"/>
                <a:gd name="connsiteX15" fmla="*/ 7143 w 1195475"/>
                <a:gd name="connsiteY15" fmla="*/ 176212 h 385762"/>
                <a:gd name="connsiteX16" fmla="*/ 21431 w 1195475"/>
                <a:gd name="connsiteY16" fmla="*/ 173831 h 385762"/>
                <a:gd name="connsiteX17" fmla="*/ 76200 w 1195475"/>
                <a:gd name="connsiteY17" fmla="*/ 178594 h 385762"/>
                <a:gd name="connsiteX18" fmla="*/ 164306 w 1195475"/>
                <a:gd name="connsiteY18" fmla="*/ 200025 h 385762"/>
                <a:gd name="connsiteX19" fmla="*/ 219075 w 1195475"/>
                <a:gd name="connsiteY19" fmla="*/ 211931 h 385762"/>
                <a:gd name="connsiteX20" fmla="*/ 276225 w 1195475"/>
                <a:gd name="connsiteY20" fmla="*/ 216694 h 385762"/>
                <a:gd name="connsiteX21" fmla="*/ 333375 w 1195475"/>
                <a:gd name="connsiteY21" fmla="*/ 209550 h 385762"/>
                <a:gd name="connsiteX22" fmla="*/ 414337 w 1195475"/>
                <a:gd name="connsiteY22" fmla="*/ 188119 h 385762"/>
                <a:gd name="connsiteX23" fmla="*/ 559593 w 1195475"/>
                <a:gd name="connsiteY23" fmla="*/ 145256 h 385762"/>
                <a:gd name="connsiteX24" fmla="*/ 721518 w 1195475"/>
                <a:gd name="connsiteY24" fmla="*/ 85725 h 385762"/>
                <a:gd name="connsiteX25" fmla="*/ 833437 w 1195475"/>
                <a:gd name="connsiteY25" fmla="*/ 33337 h 385762"/>
                <a:gd name="connsiteX26" fmla="*/ 885825 w 1195475"/>
                <a:gd name="connsiteY26" fmla="*/ 7144 h 385762"/>
                <a:gd name="connsiteX27" fmla="*/ 912018 w 1195475"/>
                <a:gd name="connsiteY27" fmla="*/ 0 h 385762"/>
                <a:gd name="connsiteX28" fmla="*/ 954881 w 1195475"/>
                <a:gd name="connsiteY28" fmla="*/ 0 h 385762"/>
                <a:gd name="connsiteX29" fmla="*/ 1016793 w 1195475"/>
                <a:gd name="connsiteY29" fmla="*/ 19050 h 385762"/>
                <a:gd name="connsiteX30" fmla="*/ 1116806 w 1195475"/>
                <a:gd name="connsiteY30" fmla="*/ 59531 h 385762"/>
                <a:gd name="connsiteX31" fmla="*/ 1183481 w 1195475"/>
                <a:gd name="connsiteY31" fmla="*/ 97631 h 385762"/>
                <a:gd name="connsiteX32" fmla="*/ 1193006 w 1195475"/>
                <a:gd name="connsiteY32" fmla="*/ 114300 h 385762"/>
                <a:gd name="connsiteX33" fmla="*/ 1195387 w 1195475"/>
                <a:gd name="connsiteY33" fmla="*/ 138112 h 385762"/>
                <a:gd name="connsiteX34" fmla="*/ 1185862 w 1195475"/>
                <a:gd name="connsiteY34" fmla="*/ 169069 h 385762"/>
                <a:gd name="connsiteX35" fmla="*/ 1135856 w 1195475"/>
                <a:gd name="connsiteY35" fmla="*/ 207169 h 385762"/>
                <a:gd name="connsiteX36" fmla="*/ 1050131 w 1195475"/>
                <a:gd name="connsiteY36" fmla="*/ 238125 h 385762"/>
                <a:gd name="connsiteX37" fmla="*/ 895350 w 1195475"/>
                <a:gd name="connsiteY37" fmla="*/ 276225 h 385762"/>
                <a:gd name="connsiteX38" fmla="*/ 731043 w 1195475"/>
                <a:gd name="connsiteY38" fmla="*/ 316706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95475" h="385762">
                  <a:moveTo>
                    <a:pt x="731043" y="316706"/>
                  </a:moveTo>
                  <a:lnTo>
                    <a:pt x="502443" y="361950"/>
                  </a:lnTo>
                  <a:lnTo>
                    <a:pt x="411956" y="378619"/>
                  </a:lnTo>
                  <a:lnTo>
                    <a:pt x="352425" y="385762"/>
                  </a:lnTo>
                  <a:lnTo>
                    <a:pt x="316706" y="383381"/>
                  </a:lnTo>
                  <a:lnTo>
                    <a:pt x="269081" y="376237"/>
                  </a:lnTo>
                  <a:lnTo>
                    <a:pt x="228600" y="366712"/>
                  </a:lnTo>
                  <a:lnTo>
                    <a:pt x="157162" y="338137"/>
                  </a:lnTo>
                  <a:lnTo>
                    <a:pt x="102393" y="309562"/>
                  </a:lnTo>
                  <a:lnTo>
                    <a:pt x="64293" y="285750"/>
                  </a:lnTo>
                  <a:lnTo>
                    <a:pt x="40481" y="264319"/>
                  </a:lnTo>
                  <a:lnTo>
                    <a:pt x="19050" y="238125"/>
                  </a:lnTo>
                  <a:lnTo>
                    <a:pt x="4762" y="216694"/>
                  </a:lnTo>
                  <a:lnTo>
                    <a:pt x="0" y="200025"/>
                  </a:lnTo>
                  <a:lnTo>
                    <a:pt x="2381" y="188119"/>
                  </a:lnTo>
                  <a:lnTo>
                    <a:pt x="7143" y="176212"/>
                  </a:lnTo>
                  <a:lnTo>
                    <a:pt x="21431" y="173831"/>
                  </a:lnTo>
                  <a:lnTo>
                    <a:pt x="76200" y="178594"/>
                  </a:lnTo>
                  <a:lnTo>
                    <a:pt x="164306" y="200025"/>
                  </a:lnTo>
                  <a:lnTo>
                    <a:pt x="219075" y="211931"/>
                  </a:lnTo>
                  <a:lnTo>
                    <a:pt x="276225" y="216694"/>
                  </a:lnTo>
                  <a:lnTo>
                    <a:pt x="333375" y="209550"/>
                  </a:lnTo>
                  <a:lnTo>
                    <a:pt x="414337" y="188119"/>
                  </a:lnTo>
                  <a:lnTo>
                    <a:pt x="559593" y="145256"/>
                  </a:lnTo>
                  <a:lnTo>
                    <a:pt x="721518" y="85725"/>
                  </a:lnTo>
                  <a:lnTo>
                    <a:pt x="833437" y="33337"/>
                  </a:lnTo>
                  <a:lnTo>
                    <a:pt x="885825" y="7144"/>
                  </a:lnTo>
                  <a:lnTo>
                    <a:pt x="912018" y="0"/>
                  </a:lnTo>
                  <a:lnTo>
                    <a:pt x="954881" y="0"/>
                  </a:lnTo>
                  <a:lnTo>
                    <a:pt x="1016793" y="19050"/>
                  </a:lnTo>
                  <a:lnTo>
                    <a:pt x="1116806" y="59531"/>
                  </a:lnTo>
                  <a:lnTo>
                    <a:pt x="1183481" y="97631"/>
                  </a:lnTo>
                  <a:lnTo>
                    <a:pt x="1193006" y="114300"/>
                  </a:lnTo>
                  <a:cubicBezTo>
                    <a:pt x="1195475" y="136520"/>
                    <a:pt x="1195387" y="128543"/>
                    <a:pt x="1195387" y="138112"/>
                  </a:cubicBezTo>
                  <a:cubicBezTo>
                    <a:pt x="1185611" y="167440"/>
                    <a:pt x="1185862" y="156647"/>
                    <a:pt x="1185862" y="169069"/>
                  </a:cubicBezTo>
                  <a:lnTo>
                    <a:pt x="1135856" y="207169"/>
                  </a:lnTo>
                  <a:lnTo>
                    <a:pt x="1050131" y="238125"/>
                  </a:lnTo>
                  <a:lnTo>
                    <a:pt x="895350" y="276225"/>
                  </a:lnTo>
                  <a:lnTo>
                    <a:pt x="731043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7F3E799-269E-4789-BB63-9E5D3722BF53}"/>
                </a:ext>
              </a:extLst>
            </p:cNvPr>
            <p:cNvSpPr/>
            <p:nvPr/>
          </p:nvSpPr>
          <p:spPr>
            <a:xfrm>
              <a:off x="2767013" y="4648200"/>
              <a:ext cx="676275" cy="1290638"/>
            </a:xfrm>
            <a:custGeom>
              <a:avLst/>
              <a:gdLst>
                <a:gd name="connsiteX0" fmla="*/ 316706 w 676275"/>
                <a:gd name="connsiteY0" fmla="*/ 645319 h 1290638"/>
                <a:gd name="connsiteX1" fmla="*/ 276225 w 676275"/>
                <a:gd name="connsiteY1" fmla="*/ 426244 h 1290638"/>
                <a:gd name="connsiteX2" fmla="*/ 233362 w 676275"/>
                <a:gd name="connsiteY2" fmla="*/ 254794 h 1290638"/>
                <a:gd name="connsiteX3" fmla="*/ 211931 w 676275"/>
                <a:gd name="connsiteY3" fmla="*/ 223838 h 1290638"/>
                <a:gd name="connsiteX4" fmla="*/ 176212 w 676275"/>
                <a:gd name="connsiteY4" fmla="*/ 180975 h 1290638"/>
                <a:gd name="connsiteX5" fmla="*/ 152400 w 676275"/>
                <a:gd name="connsiteY5" fmla="*/ 157163 h 1290638"/>
                <a:gd name="connsiteX6" fmla="*/ 128587 w 676275"/>
                <a:gd name="connsiteY6" fmla="*/ 135731 h 1290638"/>
                <a:gd name="connsiteX7" fmla="*/ 92868 w 676275"/>
                <a:gd name="connsiteY7" fmla="*/ 114300 h 1290638"/>
                <a:gd name="connsiteX8" fmla="*/ 52387 w 676275"/>
                <a:gd name="connsiteY8" fmla="*/ 95250 h 1290638"/>
                <a:gd name="connsiteX9" fmla="*/ 28575 w 676275"/>
                <a:gd name="connsiteY9" fmla="*/ 80963 h 1290638"/>
                <a:gd name="connsiteX10" fmla="*/ 9525 w 676275"/>
                <a:gd name="connsiteY10" fmla="*/ 59531 h 1290638"/>
                <a:gd name="connsiteX11" fmla="*/ 0 w 676275"/>
                <a:gd name="connsiteY11" fmla="*/ 38100 h 1290638"/>
                <a:gd name="connsiteX12" fmla="*/ 0 w 676275"/>
                <a:gd name="connsiteY12" fmla="*/ 28575 h 1290638"/>
                <a:gd name="connsiteX13" fmla="*/ 4762 w 676275"/>
                <a:gd name="connsiteY13" fmla="*/ 19050 h 1290638"/>
                <a:gd name="connsiteX14" fmla="*/ 21431 w 676275"/>
                <a:gd name="connsiteY14" fmla="*/ 7144 h 1290638"/>
                <a:gd name="connsiteX15" fmla="*/ 69056 w 676275"/>
                <a:gd name="connsiteY15" fmla="*/ 0 h 1290638"/>
                <a:gd name="connsiteX16" fmla="*/ 150018 w 676275"/>
                <a:gd name="connsiteY16" fmla="*/ 7144 h 1290638"/>
                <a:gd name="connsiteX17" fmla="*/ 245268 w 676275"/>
                <a:gd name="connsiteY17" fmla="*/ 26194 h 1290638"/>
                <a:gd name="connsiteX18" fmla="*/ 419100 w 676275"/>
                <a:gd name="connsiteY18" fmla="*/ 69056 h 1290638"/>
                <a:gd name="connsiteX19" fmla="*/ 478631 w 676275"/>
                <a:gd name="connsiteY19" fmla="*/ 230981 h 1290638"/>
                <a:gd name="connsiteX20" fmla="*/ 557212 w 676275"/>
                <a:gd name="connsiteY20" fmla="*/ 547688 h 1290638"/>
                <a:gd name="connsiteX21" fmla="*/ 635793 w 676275"/>
                <a:gd name="connsiteY21" fmla="*/ 852488 h 1290638"/>
                <a:gd name="connsiteX22" fmla="*/ 676275 w 676275"/>
                <a:gd name="connsiteY22" fmla="*/ 1007269 h 1290638"/>
                <a:gd name="connsiteX23" fmla="*/ 673893 w 676275"/>
                <a:gd name="connsiteY23" fmla="*/ 1076325 h 1290638"/>
                <a:gd name="connsiteX24" fmla="*/ 657225 w 676275"/>
                <a:gd name="connsiteY24" fmla="*/ 1195388 h 1290638"/>
                <a:gd name="connsiteX25" fmla="*/ 638175 w 676275"/>
                <a:gd name="connsiteY25" fmla="*/ 1252538 h 1290638"/>
                <a:gd name="connsiteX26" fmla="*/ 619125 w 676275"/>
                <a:gd name="connsiteY26" fmla="*/ 1283494 h 1290638"/>
                <a:gd name="connsiteX27" fmla="*/ 600075 w 676275"/>
                <a:gd name="connsiteY27" fmla="*/ 1290638 h 1290638"/>
                <a:gd name="connsiteX28" fmla="*/ 578643 w 676275"/>
                <a:gd name="connsiteY28" fmla="*/ 1285875 h 1290638"/>
                <a:gd name="connsiteX29" fmla="*/ 552450 w 676275"/>
                <a:gd name="connsiteY29" fmla="*/ 1271588 h 1290638"/>
                <a:gd name="connsiteX30" fmla="*/ 514350 w 676275"/>
                <a:gd name="connsiteY30" fmla="*/ 1238250 h 1290638"/>
                <a:gd name="connsiteX31" fmla="*/ 469106 w 676275"/>
                <a:gd name="connsiteY31" fmla="*/ 1176338 h 1290638"/>
                <a:gd name="connsiteX32" fmla="*/ 416718 w 676275"/>
                <a:gd name="connsiteY32" fmla="*/ 1090613 h 1290638"/>
                <a:gd name="connsiteX33" fmla="*/ 392906 w 676275"/>
                <a:gd name="connsiteY33" fmla="*/ 1031081 h 1290638"/>
                <a:gd name="connsiteX34" fmla="*/ 369093 w 676275"/>
                <a:gd name="connsiteY34" fmla="*/ 969169 h 1290638"/>
                <a:gd name="connsiteX35" fmla="*/ 359568 w 676275"/>
                <a:gd name="connsiteY35" fmla="*/ 916781 h 1290638"/>
                <a:gd name="connsiteX36" fmla="*/ 354806 w 676275"/>
                <a:gd name="connsiteY36" fmla="*/ 859631 h 1290638"/>
                <a:gd name="connsiteX37" fmla="*/ 316706 w 676275"/>
                <a:gd name="connsiteY37" fmla="*/ 645319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6275" h="1290638">
                  <a:moveTo>
                    <a:pt x="316706" y="645319"/>
                  </a:moveTo>
                  <a:lnTo>
                    <a:pt x="276225" y="426244"/>
                  </a:lnTo>
                  <a:lnTo>
                    <a:pt x="233362" y="254794"/>
                  </a:lnTo>
                  <a:lnTo>
                    <a:pt x="211931" y="223838"/>
                  </a:lnTo>
                  <a:lnTo>
                    <a:pt x="176212" y="180975"/>
                  </a:lnTo>
                  <a:lnTo>
                    <a:pt x="152400" y="157163"/>
                  </a:lnTo>
                  <a:lnTo>
                    <a:pt x="128587" y="135731"/>
                  </a:lnTo>
                  <a:lnTo>
                    <a:pt x="92868" y="114300"/>
                  </a:lnTo>
                  <a:lnTo>
                    <a:pt x="52387" y="95250"/>
                  </a:lnTo>
                  <a:lnTo>
                    <a:pt x="28575" y="80963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21431" y="7144"/>
                  </a:lnTo>
                  <a:lnTo>
                    <a:pt x="69056" y="0"/>
                  </a:lnTo>
                  <a:lnTo>
                    <a:pt x="150018" y="7144"/>
                  </a:lnTo>
                  <a:lnTo>
                    <a:pt x="245268" y="26194"/>
                  </a:lnTo>
                  <a:lnTo>
                    <a:pt x="419100" y="69056"/>
                  </a:lnTo>
                  <a:lnTo>
                    <a:pt x="478631" y="230981"/>
                  </a:lnTo>
                  <a:lnTo>
                    <a:pt x="557212" y="547688"/>
                  </a:lnTo>
                  <a:lnTo>
                    <a:pt x="635793" y="852488"/>
                  </a:lnTo>
                  <a:lnTo>
                    <a:pt x="676275" y="1007269"/>
                  </a:lnTo>
                  <a:lnTo>
                    <a:pt x="673893" y="1076325"/>
                  </a:lnTo>
                  <a:lnTo>
                    <a:pt x="657225" y="1195388"/>
                  </a:lnTo>
                  <a:lnTo>
                    <a:pt x="638175" y="1252538"/>
                  </a:lnTo>
                  <a:lnTo>
                    <a:pt x="619125" y="1283494"/>
                  </a:lnTo>
                  <a:lnTo>
                    <a:pt x="600075" y="1290638"/>
                  </a:lnTo>
                  <a:lnTo>
                    <a:pt x="578643" y="1285875"/>
                  </a:lnTo>
                  <a:lnTo>
                    <a:pt x="552450" y="1271588"/>
                  </a:lnTo>
                  <a:lnTo>
                    <a:pt x="514350" y="1238250"/>
                  </a:lnTo>
                  <a:lnTo>
                    <a:pt x="469106" y="1176338"/>
                  </a:lnTo>
                  <a:lnTo>
                    <a:pt x="416718" y="1090613"/>
                  </a:lnTo>
                  <a:lnTo>
                    <a:pt x="392906" y="1031081"/>
                  </a:lnTo>
                  <a:lnTo>
                    <a:pt x="369093" y="969169"/>
                  </a:lnTo>
                  <a:lnTo>
                    <a:pt x="359568" y="916781"/>
                  </a:lnTo>
                  <a:lnTo>
                    <a:pt x="354806" y="859631"/>
                  </a:lnTo>
                  <a:lnTo>
                    <a:pt x="316706" y="645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D0CAD6E-9DCF-4571-8AF2-4D7A67E0BBC9}"/>
                </a:ext>
              </a:extLst>
            </p:cNvPr>
            <p:cNvSpPr/>
            <p:nvPr/>
          </p:nvSpPr>
          <p:spPr>
            <a:xfrm rot="16200000">
              <a:off x="4633912" y="3378201"/>
              <a:ext cx="2817813" cy="519112"/>
            </a:xfrm>
            <a:custGeom>
              <a:avLst/>
              <a:gdLst>
                <a:gd name="connsiteX0" fmla="*/ 1352550 w 2817019"/>
                <a:gd name="connsiteY0" fmla="*/ 435769 h 519113"/>
                <a:gd name="connsiteX1" fmla="*/ 888206 w 2817019"/>
                <a:gd name="connsiteY1" fmla="*/ 426244 h 519113"/>
                <a:gd name="connsiteX2" fmla="*/ 545306 w 2817019"/>
                <a:gd name="connsiteY2" fmla="*/ 419100 h 519113"/>
                <a:gd name="connsiteX3" fmla="*/ 107156 w 2817019"/>
                <a:gd name="connsiteY3" fmla="*/ 411957 h 519113"/>
                <a:gd name="connsiteX4" fmla="*/ 57150 w 2817019"/>
                <a:gd name="connsiteY4" fmla="*/ 395288 h 519113"/>
                <a:gd name="connsiteX5" fmla="*/ 23812 w 2817019"/>
                <a:gd name="connsiteY5" fmla="*/ 381000 h 519113"/>
                <a:gd name="connsiteX6" fmla="*/ 4762 w 2817019"/>
                <a:gd name="connsiteY6" fmla="*/ 361950 h 519113"/>
                <a:gd name="connsiteX7" fmla="*/ 0 w 2817019"/>
                <a:gd name="connsiteY7" fmla="*/ 333375 h 519113"/>
                <a:gd name="connsiteX8" fmla="*/ 4762 w 2817019"/>
                <a:gd name="connsiteY8" fmla="*/ 309563 h 519113"/>
                <a:gd name="connsiteX9" fmla="*/ 23812 w 2817019"/>
                <a:gd name="connsiteY9" fmla="*/ 283369 h 519113"/>
                <a:gd name="connsiteX10" fmla="*/ 59531 w 2817019"/>
                <a:gd name="connsiteY10" fmla="*/ 254794 h 519113"/>
                <a:gd name="connsiteX11" fmla="*/ 114300 w 2817019"/>
                <a:gd name="connsiteY11" fmla="*/ 226219 h 519113"/>
                <a:gd name="connsiteX12" fmla="*/ 180975 w 2817019"/>
                <a:gd name="connsiteY12" fmla="*/ 207169 h 519113"/>
                <a:gd name="connsiteX13" fmla="*/ 269081 w 2817019"/>
                <a:gd name="connsiteY13" fmla="*/ 188119 h 519113"/>
                <a:gd name="connsiteX14" fmla="*/ 371475 w 2817019"/>
                <a:gd name="connsiteY14" fmla="*/ 173832 h 519113"/>
                <a:gd name="connsiteX15" fmla="*/ 557212 w 2817019"/>
                <a:gd name="connsiteY15" fmla="*/ 166688 h 519113"/>
                <a:gd name="connsiteX16" fmla="*/ 581025 w 2817019"/>
                <a:gd name="connsiteY16" fmla="*/ 173832 h 519113"/>
                <a:gd name="connsiteX17" fmla="*/ 611981 w 2817019"/>
                <a:gd name="connsiteY17" fmla="*/ 180975 h 519113"/>
                <a:gd name="connsiteX18" fmla="*/ 681037 w 2817019"/>
                <a:gd name="connsiteY18" fmla="*/ 188119 h 519113"/>
                <a:gd name="connsiteX19" fmla="*/ 857250 w 2817019"/>
                <a:gd name="connsiteY19" fmla="*/ 202407 h 519113"/>
                <a:gd name="connsiteX20" fmla="*/ 1383506 w 2817019"/>
                <a:gd name="connsiteY20" fmla="*/ 216694 h 519113"/>
                <a:gd name="connsiteX21" fmla="*/ 2055019 w 2817019"/>
                <a:gd name="connsiteY21" fmla="*/ 211932 h 519113"/>
                <a:gd name="connsiteX22" fmla="*/ 2455069 w 2817019"/>
                <a:gd name="connsiteY22" fmla="*/ 209550 h 519113"/>
                <a:gd name="connsiteX23" fmla="*/ 2509837 w 2817019"/>
                <a:gd name="connsiteY23" fmla="*/ 195263 h 519113"/>
                <a:gd name="connsiteX24" fmla="*/ 2569369 w 2817019"/>
                <a:gd name="connsiteY24" fmla="*/ 173832 h 519113"/>
                <a:gd name="connsiteX25" fmla="*/ 2616994 w 2817019"/>
                <a:gd name="connsiteY25" fmla="*/ 150019 h 519113"/>
                <a:gd name="connsiteX26" fmla="*/ 2664619 w 2817019"/>
                <a:gd name="connsiteY26" fmla="*/ 114300 h 519113"/>
                <a:gd name="connsiteX27" fmla="*/ 2695575 w 2817019"/>
                <a:gd name="connsiteY27" fmla="*/ 83344 h 519113"/>
                <a:gd name="connsiteX28" fmla="*/ 2712244 w 2817019"/>
                <a:gd name="connsiteY28" fmla="*/ 52388 h 519113"/>
                <a:gd name="connsiteX29" fmla="*/ 2747962 w 2817019"/>
                <a:gd name="connsiteY29" fmla="*/ 21432 h 519113"/>
                <a:gd name="connsiteX30" fmla="*/ 2776537 w 2817019"/>
                <a:gd name="connsiteY30" fmla="*/ 2382 h 519113"/>
                <a:gd name="connsiteX31" fmla="*/ 2793206 w 2817019"/>
                <a:gd name="connsiteY31" fmla="*/ 0 h 519113"/>
                <a:gd name="connsiteX32" fmla="*/ 2805112 w 2817019"/>
                <a:gd name="connsiteY32" fmla="*/ 2382 h 519113"/>
                <a:gd name="connsiteX33" fmla="*/ 2814637 w 2817019"/>
                <a:gd name="connsiteY33" fmla="*/ 14288 h 519113"/>
                <a:gd name="connsiteX34" fmla="*/ 2817019 w 2817019"/>
                <a:gd name="connsiteY34" fmla="*/ 61913 h 519113"/>
                <a:gd name="connsiteX35" fmla="*/ 2802731 w 2817019"/>
                <a:gd name="connsiteY35" fmla="*/ 138113 h 519113"/>
                <a:gd name="connsiteX36" fmla="*/ 2776537 w 2817019"/>
                <a:gd name="connsiteY36" fmla="*/ 190500 h 519113"/>
                <a:gd name="connsiteX37" fmla="*/ 2707481 w 2817019"/>
                <a:gd name="connsiteY37" fmla="*/ 302419 h 519113"/>
                <a:gd name="connsiteX38" fmla="*/ 2628900 w 2817019"/>
                <a:gd name="connsiteY38" fmla="*/ 402432 h 519113"/>
                <a:gd name="connsiteX39" fmla="*/ 2574131 w 2817019"/>
                <a:gd name="connsiteY39" fmla="*/ 466725 h 519113"/>
                <a:gd name="connsiteX40" fmla="*/ 2536031 w 2817019"/>
                <a:gd name="connsiteY40" fmla="*/ 497682 h 519113"/>
                <a:gd name="connsiteX41" fmla="*/ 2509837 w 2817019"/>
                <a:gd name="connsiteY41" fmla="*/ 511969 h 519113"/>
                <a:gd name="connsiteX42" fmla="*/ 2486025 w 2817019"/>
                <a:gd name="connsiteY42" fmla="*/ 519113 h 519113"/>
                <a:gd name="connsiteX43" fmla="*/ 2455069 w 2817019"/>
                <a:gd name="connsiteY43" fmla="*/ 514350 h 519113"/>
                <a:gd name="connsiteX44" fmla="*/ 2416969 w 2817019"/>
                <a:gd name="connsiteY44" fmla="*/ 497682 h 519113"/>
                <a:gd name="connsiteX45" fmla="*/ 2383631 w 2817019"/>
                <a:gd name="connsiteY45" fmla="*/ 483394 h 519113"/>
                <a:gd name="connsiteX46" fmla="*/ 2340769 w 2817019"/>
                <a:gd name="connsiteY46" fmla="*/ 469107 h 519113"/>
                <a:gd name="connsiteX47" fmla="*/ 2271712 w 2817019"/>
                <a:gd name="connsiteY47" fmla="*/ 457200 h 519113"/>
                <a:gd name="connsiteX48" fmla="*/ 2133600 w 2817019"/>
                <a:gd name="connsiteY48" fmla="*/ 452438 h 519113"/>
                <a:gd name="connsiteX49" fmla="*/ 1352550 w 2817019"/>
                <a:gd name="connsiteY49" fmla="*/ 435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17019" h="519113">
                  <a:moveTo>
                    <a:pt x="1352550" y="435769"/>
                  </a:moveTo>
                  <a:lnTo>
                    <a:pt x="888206" y="426244"/>
                  </a:lnTo>
                  <a:lnTo>
                    <a:pt x="545306" y="419100"/>
                  </a:lnTo>
                  <a:lnTo>
                    <a:pt x="107156" y="411957"/>
                  </a:lnTo>
                  <a:lnTo>
                    <a:pt x="57150" y="395288"/>
                  </a:lnTo>
                  <a:lnTo>
                    <a:pt x="23812" y="381000"/>
                  </a:lnTo>
                  <a:lnTo>
                    <a:pt x="4762" y="361950"/>
                  </a:lnTo>
                  <a:lnTo>
                    <a:pt x="0" y="333375"/>
                  </a:lnTo>
                  <a:lnTo>
                    <a:pt x="4762" y="309563"/>
                  </a:lnTo>
                  <a:lnTo>
                    <a:pt x="23812" y="283369"/>
                  </a:lnTo>
                  <a:lnTo>
                    <a:pt x="59531" y="254794"/>
                  </a:lnTo>
                  <a:lnTo>
                    <a:pt x="114300" y="226219"/>
                  </a:lnTo>
                  <a:lnTo>
                    <a:pt x="180975" y="207169"/>
                  </a:lnTo>
                  <a:lnTo>
                    <a:pt x="269081" y="188119"/>
                  </a:lnTo>
                  <a:lnTo>
                    <a:pt x="371475" y="173832"/>
                  </a:lnTo>
                  <a:lnTo>
                    <a:pt x="557212" y="166688"/>
                  </a:lnTo>
                  <a:lnTo>
                    <a:pt x="581025" y="173832"/>
                  </a:lnTo>
                  <a:lnTo>
                    <a:pt x="611981" y="180975"/>
                  </a:lnTo>
                  <a:lnTo>
                    <a:pt x="681037" y="188119"/>
                  </a:lnTo>
                  <a:cubicBezTo>
                    <a:pt x="739769" y="192946"/>
                    <a:pt x="798320" y="202407"/>
                    <a:pt x="857250" y="202407"/>
                  </a:cubicBezTo>
                  <a:lnTo>
                    <a:pt x="1383506" y="216694"/>
                  </a:lnTo>
                  <a:lnTo>
                    <a:pt x="2055019" y="211932"/>
                  </a:lnTo>
                  <a:lnTo>
                    <a:pt x="2455069" y="209550"/>
                  </a:lnTo>
                  <a:lnTo>
                    <a:pt x="2509837" y="195263"/>
                  </a:lnTo>
                  <a:lnTo>
                    <a:pt x="2569369" y="173832"/>
                  </a:lnTo>
                  <a:lnTo>
                    <a:pt x="2616994" y="150019"/>
                  </a:lnTo>
                  <a:lnTo>
                    <a:pt x="2664619" y="114300"/>
                  </a:lnTo>
                  <a:lnTo>
                    <a:pt x="2695575" y="83344"/>
                  </a:lnTo>
                  <a:lnTo>
                    <a:pt x="2712244" y="52388"/>
                  </a:lnTo>
                  <a:lnTo>
                    <a:pt x="2747962" y="21432"/>
                  </a:lnTo>
                  <a:lnTo>
                    <a:pt x="2776537" y="2382"/>
                  </a:lnTo>
                  <a:lnTo>
                    <a:pt x="2793206" y="0"/>
                  </a:lnTo>
                  <a:lnTo>
                    <a:pt x="2805112" y="2382"/>
                  </a:lnTo>
                  <a:lnTo>
                    <a:pt x="2814637" y="14288"/>
                  </a:lnTo>
                  <a:lnTo>
                    <a:pt x="2817019" y="61913"/>
                  </a:lnTo>
                  <a:lnTo>
                    <a:pt x="2802731" y="138113"/>
                  </a:lnTo>
                  <a:lnTo>
                    <a:pt x="2776537" y="190500"/>
                  </a:lnTo>
                  <a:lnTo>
                    <a:pt x="2707481" y="302419"/>
                  </a:lnTo>
                  <a:lnTo>
                    <a:pt x="2628900" y="402432"/>
                  </a:lnTo>
                  <a:lnTo>
                    <a:pt x="2574131" y="466725"/>
                  </a:lnTo>
                  <a:lnTo>
                    <a:pt x="2536031" y="497682"/>
                  </a:lnTo>
                  <a:lnTo>
                    <a:pt x="2509837" y="511969"/>
                  </a:lnTo>
                  <a:lnTo>
                    <a:pt x="2486025" y="519113"/>
                  </a:lnTo>
                  <a:lnTo>
                    <a:pt x="2455069" y="514350"/>
                  </a:lnTo>
                  <a:lnTo>
                    <a:pt x="2416969" y="497682"/>
                  </a:lnTo>
                  <a:lnTo>
                    <a:pt x="2383631" y="483394"/>
                  </a:lnTo>
                  <a:lnTo>
                    <a:pt x="2340769" y="469107"/>
                  </a:lnTo>
                  <a:lnTo>
                    <a:pt x="2271712" y="457200"/>
                  </a:lnTo>
                  <a:lnTo>
                    <a:pt x="2133600" y="452438"/>
                  </a:lnTo>
                  <a:lnTo>
                    <a:pt x="1352550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BCD0B496-F75C-4C39-8A69-11DCE6AE5824}"/>
                </a:ext>
              </a:extLst>
            </p:cNvPr>
            <p:cNvSpPr/>
            <p:nvPr/>
          </p:nvSpPr>
          <p:spPr>
            <a:xfrm rot="16200000">
              <a:off x="3304382" y="3837781"/>
              <a:ext cx="3314700" cy="830263"/>
            </a:xfrm>
            <a:custGeom>
              <a:avLst/>
              <a:gdLst>
                <a:gd name="connsiteX0" fmla="*/ 1944182 w 3314339"/>
                <a:gd name="connsiteY0" fmla="*/ 752865 h 830748"/>
                <a:gd name="connsiteX1" fmla="*/ 1736495 w 3314339"/>
                <a:gd name="connsiteY1" fmla="*/ 738443 h 830748"/>
                <a:gd name="connsiteX2" fmla="*/ 1600921 w 3314339"/>
                <a:gd name="connsiteY2" fmla="*/ 721135 h 830748"/>
                <a:gd name="connsiteX3" fmla="*/ 1410541 w 3314339"/>
                <a:gd name="connsiteY3" fmla="*/ 689405 h 830748"/>
                <a:gd name="connsiteX4" fmla="*/ 1295160 w 3314339"/>
                <a:gd name="connsiteY4" fmla="*/ 666329 h 830748"/>
                <a:gd name="connsiteX5" fmla="*/ 1124972 w 3314339"/>
                <a:gd name="connsiteY5" fmla="*/ 623061 h 830748"/>
                <a:gd name="connsiteX6" fmla="*/ 946130 w 3314339"/>
                <a:gd name="connsiteY6" fmla="*/ 571139 h 830748"/>
                <a:gd name="connsiteX7" fmla="*/ 721136 w 3314339"/>
                <a:gd name="connsiteY7" fmla="*/ 481718 h 830748"/>
                <a:gd name="connsiteX8" fmla="*/ 490372 w 3314339"/>
                <a:gd name="connsiteY8" fmla="*/ 369221 h 830748"/>
                <a:gd name="connsiteX9" fmla="*/ 369221 w 3314339"/>
                <a:gd name="connsiteY9" fmla="*/ 297108 h 830748"/>
                <a:gd name="connsiteX10" fmla="*/ 207687 w 3314339"/>
                <a:gd name="connsiteY10" fmla="*/ 196149 h 830748"/>
                <a:gd name="connsiteX11" fmla="*/ 63460 w 3314339"/>
                <a:gd name="connsiteY11" fmla="*/ 98074 h 830748"/>
                <a:gd name="connsiteX12" fmla="*/ 17307 w 3314339"/>
                <a:gd name="connsiteY12" fmla="*/ 57691 h 830748"/>
                <a:gd name="connsiteX13" fmla="*/ 0 w 3314339"/>
                <a:gd name="connsiteY13" fmla="*/ 28845 h 830748"/>
                <a:gd name="connsiteX14" fmla="*/ 2885 w 3314339"/>
                <a:gd name="connsiteY14" fmla="*/ 11538 h 830748"/>
                <a:gd name="connsiteX15" fmla="*/ 20192 w 3314339"/>
                <a:gd name="connsiteY15" fmla="*/ 0 h 830748"/>
                <a:gd name="connsiteX16" fmla="*/ 80767 w 3314339"/>
                <a:gd name="connsiteY16" fmla="*/ 11538 h 830748"/>
                <a:gd name="connsiteX17" fmla="*/ 265378 w 3314339"/>
                <a:gd name="connsiteY17" fmla="*/ 95190 h 830748"/>
                <a:gd name="connsiteX18" fmla="*/ 432681 w 3314339"/>
                <a:gd name="connsiteY18" fmla="*/ 178841 h 830748"/>
                <a:gd name="connsiteX19" fmla="*/ 657676 w 3314339"/>
                <a:gd name="connsiteY19" fmla="*/ 271147 h 830748"/>
                <a:gd name="connsiteX20" fmla="*/ 894208 w 3314339"/>
                <a:gd name="connsiteY20" fmla="*/ 354799 h 830748"/>
                <a:gd name="connsiteX21" fmla="*/ 1073050 w 3314339"/>
                <a:gd name="connsiteY21" fmla="*/ 403836 h 830748"/>
                <a:gd name="connsiteX22" fmla="*/ 1225931 w 3314339"/>
                <a:gd name="connsiteY22" fmla="*/ 435566 h 830748"/>
                <a:gd name="connsiteX23" fmla="*/ 1453809 w 3314339"/>
                <a:gd name="connsiteY23" fmla="*/ 473065 h 830748"/>
                <a:gd name="connsiteX24" fmla="*/ 1701880 w 3314339"/>
                <a:gd name="connsiteY24" fmla="*/ 501910 h 830748"/>
                <a:gd name="connsiteX25" fmla="*/ 2169176 w 3314339"/>
                <a:gd name="connsiteY25" fmla="*/ 524987 h 830748"/>
                <a:gd name="connsiteX26" fmla="*/ 2613396 w 3314339"/>
                <a:gd name="connsiteY26" fmla="*/ 533640 h 830748"/>
                <a:gd name="connsiteX27" fmla="*/ 2948003 w 3314339"/>
                <a:gd name="connsiteY27" fmla="*/ 527871 h 830748"/>
                <a:gd name="connsiteX28" fmla="*/ 3048962 w 3314339"/>
                <a:gd name="connsiteY28" fmla="*/ 519217 h 830748"/>
                <a:gd name="connsiteX29" fmla="*/ 3092230 w 3314339"/>
                <a:gd name="connsiteY29" fmla="*/ 507679 h 830748"/>
                <a:gd name="connsiteX30" fmla="*/ 3141267 w 3314339"/>
                <a:gd name="connsiteY30" fmla="*/ 487487 h 830748"/>
                <a:gd name="connsiteX31" fmla="*/ 3184535 w 3314339"/>
                <a:gd name="connsiteY31" fmla="*/ 458642 h 830748"/>
                <a:gd name="connsiteX32" fmla="*/ 3219150 w 3314339"/>
                <a:gd name="connsiteY32" fmla="*/ 424028 h 830748"/>
                <a:gd name="connsiteX33" fmla="*/ 3256649 w 3314339"/>
                <a:gd name="connsiteY33" fmla="*/ 383644 h 830748"/>
                <a:gd name="connsiteX34" fmla="*/ 3279725 w 3314339"/>
                <a:gd name="connsiteY34" fmla="*/ 363452 h 830748"/>
                <a:gd name="connsiteX35" fmla="*/ 3297032 w 3314339"/>
                <a:gd name="connsiteY35" fmla="*/ 360568 h 830748"/>
                <a:gd name="connsiteX36" fmla="*/ 3308570 w 3314339"/>
                <a:gd name="connsiteY36" fmla="*/ 363452 h 830748"/>
                <a:gd name="connsiteX37" fmla="*/ 3314339 w 3314339"/>
                <a:gd name="connsiteY37" fmla="*/ 372106 h 830748"/>
                <a:gd name="connsiteX38" fmla="*/ 3314339 w 3314339"/>
                <a:gd name="connsiteY38" fmla="*/ 412489 h 830748"/>
                <a:gd name="connsiteX39" fmla="*/ 3297032 w 3314339"/>
                <a:gd name="connsiteY39" fmla="*/ 481718 h 830748"/>
                <a:gd name="connsiteX40" fmla="*/ 3236457 w 3314339"/>
                <a:gd name="connsiteY40" fmla="*/ 623061 h 830748"/>
                <a:gd name="connsiteX41" fmla="*/ 3207611 w 3314339"/>
                <a:gd name="connsiteY41" fmla="*/ 706713 h 830748"/>
                <a:gd name="connsiteX42" fmla="*/ 3155690 w 3314339"/>
                <a:gd name="connsiteY42" fmla="*/ 804787 h 830748"/>
                <a:gd name="connsiteX43" fmla="*/ 3129729 w 3314339"/>
                <a:gd name="connsiteY43" fmla="*/ 830748 h 830748"/>
                <a:gd name="connsiteX44" fmla="*/ 3112421 w 3314339"/>
                <a:gd name="connsiteY44" fmla="*/ 830748 h 830748"/>
                <a:gd name="connsiteX45" fmla="*/ 3083576 w 3314339"/>
                <a:gd name="connsiteY45" fmla="*/ 822094 h 830748"/>
                <a:gd name="connsiteX46" fmla="*/ 3066269 w 3314339"/>
                <a:gd name="connsiteY46" fmla="*/ 801903 h 830748"/>
                <a:gd name="connsiteX47" fmla="*/ 3014347 w 3314339"/>
                <a:gd name="connsiteY47" fmla="*/ 781711 h 830748"/>
                <a:gd name="connsiteX48" fmla="*/ 2852813 w 3314339"/>
                <a:gd name="connsiteY48" fmla="*/ 773057 h 830748"/>
                <a:gd name="connsiteX49" fmla="*/ 2581666 w 3314339"/>
                <a:gd name="connsiteY49" fmla="*/ 770173 h 830748"/>
                <a:gd name="connsiteX50" fmla="*/ 1944182 w 3314339"/>
                <a:gd name="connsiteY50" fmla="*/ 752865 h 83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4339" h="830748">
                  <a:moveTo>
                    <a:pt x="1944182" y="752865"/>
                  </a:moveTo>
                  <a:lnTo>
                    <a:pt x="1736495" y="738443"/>
                  </a:lnTo>
                  <a:lnTo>
                    <a:pt x="1600921" y="721135"/>
                  </a:lnTo>
                  <a:lnTo>
                    <a:pt x="1410541" y="689405"/>
                  </a:lnTo>
                  <a:lnTo>
                    <a:pt x="1295160" y="666329"/>
                  </a:lnTo>
                  <a:lnTo>
                    <a:pt x="1124972" y="623061"/>
                  </a:lnTo>
                  <a:lnTo>
                    <a:pt x="946130" y="571139"/>
                  </a:lnTo>
                  <a:lnTo>
                    <a:pt x="721136" y="481718"/>
                  </a:lnTo>
                  <a:lnTo>
                    <a:pt x="490372" y="369221"/>
                  </a:lnTo>
                  <a:lnTo>
                    <a:pt x="369221" y="297108"/>
                  </a:lnTo>
                  <a:lnTo>
                    <a:pt x="207687" y="196149"/>
                  </a:lnTo>
                  <a:lnTo>
                    <a:pt x="63460" y="98074"/>
                  </a:lnTo>
                  <a:lnTo>
                    <a:pt x="17307" y="57691"/>
                  </a:lnTo>
                  <a:lnTo>
                    <a:pt x="0" y="28845"/>
                  </a:lnTo>
                  <a:lnTo>
                    <a:pt x="2885" y="11538"/>
                  </a:lnTo>
                  <a:lnTo>
                    <a:pt x="20192" y="0"/>
                  </a:lnTo>
                  <a:lnTo>
                    <a:pt x="80767" y="11538"/>
                  </a:lnTo>
                  <a:lnTo>
                    <a:pt x="265378" y="95190"/>
                  </a:lnTo>
                  <a:lnTo>
                    <a:pt x="432681" y="178841"/>
                  </a:lnTo>
                  <a:lnTo>
                    <a:pt x="657676" y="271147"/>
                  </a:lnTo>
                  <a:lnTo>
                    <a:pt x="894208" y="354799"/>
                  </a:lnTo>
                  <a:lnTo>
                    <a:pt x="1073050" y="403836"/>
                  </a:lnTo>
                  <a:lnTo>
                    <a:pt x="1225931" y="435566"/>
                  </a:lnTo>
                  <a:lnTo>
                    <a:pt x="1453809" y="473065"/>
                  </a:lnTo>
                  <a:lnTo>
                    <a:pt x="1701880" y="501910"/>
                  </a:lnTo>
                  <a:lnTo>
                    <a:pt x="2169176" y="524987"/>
                  </a:lnTo>
                  <a:lnTo>
                    <a:pt x="2613396" y="533640"/>
                  </a:lnTo>
                  <a:lnTo>
                    <a:pt x="2948003" y="527871"/>
                  </a:lnTo>
                  <a:lnTo>
                    <a:pt x="3048962" y="519217"/>
                  </a:lnTo>
                  <a:lnTo>
                    <a:pt x="3092230" y="507679"/>
                  </a:lnTo>
                  <a:lnTo>
                    <a:pt x="3141267" y="487487"/>
                  </a:lnTo>
                  <a:lnTo>
                    <a:pt x="3184535" y="458642"/>
                  </a:lnTo>
                  <a:lnTo>
                    <a:pt x="3219150" y="424028"/>
                  </a:lnTo>
                  <a:lnTo>
                    <a:pt x="3256649" y="383644"/>
                  </a:lnTo>
                  <a:lnTo>
                    <a:pt x="3279725" y="363452"/>
                  </a:lnTo>
                  <a:lnTo>
                    <a:pt x="3297032" y="360568"/>
                  </a:lnTo>
                  <a:lnTo>
                    <a:pt x="3308570" y="363452"/>
                  </a:lnTo>
                  <a:lnTo>
                    <a:pt x="3314339" y="372106"/>
                  </a:lnTo>
                  <a:lnTo>
                    <a:pt x="3314339" y="412489"/>
                  </a:lnTo>
                  <a:lnTo>
                    <a:pt x="3297032" y="481718"/>
                  </a:lnTo>
                  <a:lnTo>
                    <a:pt x="3236457" y="623061"/>
                  </a:lnTo>
                  <a:lnTo>
                    <a:pt x="3207611" y="706713"/>
                  </a:lnTo>
                  <a:lnTo>
                    <a:pt x="3155690" y="804787"/>
                  </a:lnTo>
                  <a:lnTo>
                    <a:pt x="3129729" y="830748"/>
                  </a:lnTo>
                  <a:lnTo>
                    <a:pt x="3112421" y="830748"/>
                  </a:lnTo>
                  <a:lnTo>
                    <a:pt x="3083576" y="822094"/>
                  </a:lnTo>
                  <a:lnTo>
                    <a:pt x="3066269" y="801903"/>
                  </a:lnTo>
                  <a:lnTo>
                    <a:pt x="3014347" y="781711"/>
                  </a:lnTo>
                  <a:lnTo>
                    <a:pt x="2852813" y="773057"/>
                  </a:lnTo>
                  <a:lnTo>
                    <a:pt x="2581666" y="770173"/>
                  </a:lnTo>
                  <a:lnTo>
                    <a:pt x="1944182" y="7528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F2C986FC-C110-4268-BCDA-C336AB0F0890}"/>
                </a:ext>
              </a:extLst>
            </p:cNvPr>
            <p:cNvSpPr/>
            <p:nvPr/>
          </p:nvSpPr>
          <p:spPr>
            <a:xfrm rot="16200000">
              <a:off x="4804569" y="3737769"/>
              <a:ext cx="4454525" cy="623887"/>
            </a:xfrm>
            <a:custGeom>
              <a:avLst/>
              <a:gdLst>
                <a:gd name="connsiteX0" fmla="*/ 2293620 w 4453890"/>
                <a:gd name="connsiteY0" fmla="*/ 544830 h 624840"/>
                <a:gd name="connsiteX1" fmla="*/ 1661160 w 4453890"/>
                <a:gd name="connsiteY1" fmla="*/ 544830 h 624840"/>
                <a:gd name="connsiteX2" fmla="*/ 1009650 w 4453890"/>
                <a:gd name="connsiteY2" fmla="*/ 544830 h 624840"/>
                <a:gd name="connsiteX3" fmla="*/ 636270 w 4453890"/>
                <a:gd name="connsiteY3" fmla="*/ 544830 h 624840"/>
                <a:gd name="connsiteX4" fmla="*/ 525780 w 4453890"/>
                <a:gd name="connsiteY4" fmla="*/ 537210 h 624840"/>
                <a:gd name="connsiteX5" fmla="*/ 373380 w 4453890"/>
                <a:gd name="connsiteY5" fmla="*/ 514350 h 624840"/>
                <a:gd name="connsiteX6" fmla="*/ 217170 w 4453890"/>
                <a:gd name="connsiteY6" fmla="*/ 480060 h 624840"/>
                <a:gd name="connsiteX7" fmla="*/ 99060 w 4453890"/>
                <a:gd name="connsiteY7" fmla="*/ 449580 h 624840"/>
                <a:gd name="connsiteX8" fmla="*/ 38100 w 4453890"/>
                <a:gd name="connsiteY8" fmla="*/ 426720 h 624840"/>
                <a:gd name="connsiteX9" fmla="*/ 3810 w 4453890"/>
                <a:gd name="connsiteY9" fmla="*/ 403860 h 624840"/>
                <a:gd name="connsiteX10" fmla="*/ 0 w 4453890"/>
                <a:gd name="connsiteY10" fmla="*/ 377190 h 624840"/>
                <a:gd name="connsiteX11" fmla="*/ 15240 w 4453890"/>
                <a:gd name="connsiteY11" fmla="*/ 354330 h 624840"/>
                <a:gd name="connsiteX12" fmla="*/ 91440 w 4453890"/>
                <a:gd name="connsiteY12" fmla="*/ 327660 h 624840"/>
                <a:gd name="connsiteX13" fmla="*/ 205740 w 4453890"/>
                <a:gd name="connsiteY13" fmla="*/ 300990 h 624840"/>
                <a:gd name="connsiteX14" fmla="*/ 346710 w 4453890"/>
                <a:gd name="connsiteY14" fmla="*/ 285750 h 624840"/>
                <a:gd name="connsiteX15" fmla="*/ 510540 w 4453890"/>
                <a:gd name="connsiteY15" fmla="*/ 278130 h 624840"/>
                <a:gd name="connsiteX16" fmla="*/ 762000 w 4453890"/>
                <a:gd name="connsiteY16" fmla="*/ 278130 h 624840"/>
                <a:gd name="connsiteX17" fmla="*/ 1203960 w 4453890"/>
                <a:gd name="connsiteY17" fmla="*/ 278130 h 624840"/>
                <a:gd name="connsiteX18" fmla="*/ 1524000 w 4453890"/>
                <a:gd name="connsiteY18" fmla="*/ 281940 h 624840"/>
                <a:gd name="connsiteX19" fmla="*/ 2244090 w 4453890"/>
                <a:gd name="connsiteY19" fmla="*/ 274320 h 624840"/>
                <a:gd name="connsiteX20" fmla="*/ 2929890 w 4453890"/>
                <a:gd name="connsiteY20" fmla="*/ 274320 h 624840"/>
                <a:gd name="connsiteX21" fmla="*/ 3638550 w 4453890"/>
                <a:gd name="connsiteY21" fmla="*/ 278130 h 624840"/>
                <a:gd name="connsiteX22" fmla="*/ 3905250 w 4453890"/>
                <a:gd name="connsiteY22" fmla="*/ 274320 h 624840"/>
                <a:gd name="connsiteX23" fmla="*/ 4011930 w 4453890"/>
                <a:gd name="connsiteY23" fmla="*/ 266700 h 624840"/>
                <a:gd name="connsiteX24" fmla="*/ 4084320 w 4453890"/>
                <a:gd name="connsiteY24" fmla="*/ 255270 h 624840"/>
                <a:gd name="connsiteX25" fmla="*/ 4145280 w 4453890"/>
                <a:gd name="connsiteY25" fmla="*/ 236220 h 624840"/>
                <a:gd name="connsiteX26" fmla="*/ 4194810 w 4453890"/>
                <a:gd name="connsiteY26" fmla="*/ 209550 h 624840"/>
                <a:gd name="connsiteX27" fmla="*/ 4236720 w 4453890"/>
                <a:gd name="connsiteY27" fmla="*/ 182880 h 624840"/>
                <a:gd name="connsiteX28" fmla="*/ 4290060 w 4453890"/>
                <a:gd name="connsiteY28" fmla="*/ 133350 h 624840"/>
                <a:gd name="connsiteX29" fmla="*/ 4335780 w 4453890"/>
                <a:gd name="connsiteY29" fmla="*/ 83820 h 624840"/>
                <a:gd name="connsiteX30" fmla="*/ 4381500 w 4453890"/>
                <a:gd name="connsiteY30" fmla="*/ 34290 h 624840"/>
                <a:gd name="connsiteX31" fmla="*/ 4404360 w 4453890"/>
                <a:gd name="connsiteY31" fmla="*/ 7620 h 624840"/>
                <a:gd name="connsiteX32" fmla="*/ 4423410 w 4453890"/>
                <a:gd name="connsiteY32" fmla="*/ 0 h 624840"/>
                <a:gd name="connsiteX33" fmla="*/ 4438650 w 4453890"/>
                <a:gd name="connsiteY33" fmla="*/ 3810 h 624840"/>
                <a:gd name="connsiteX34" fmla="*/ 4450080 w 4453890"/>
                <a:gd name="connsiteY34" fmla="*/ 26670 h 624840"/>
                <a:gd name="connsiteX35" fmla="*/ 4453890 w 4453890"/>
                <a:gd name="connsiteY35" fmla="*/ 80010 h 624840"/>
                <a:gd name="connsiteX36" fmla="*/ 4446270 w 4453890"/>
                <a:gd name="connsiteY36" fmla="*/ 125730 h 624840"/>
                <a:gd name="connsiteX37" fmla="*/ 4415790 w 4453890"/>
                <a:gd name="connsiteY37" fmla="*/ 251460 h 624840"/>
                <a:gd name="connsiteX38" fmla="*/ 4351020 w 4453890"/>
                <a:gd name="connsiteY38" fmla="*/ 411480 h 624840"/>
                <a:gd name="connsiteX39" fmla="*/ 4297680 w 4453890"/>
                <a:gd name="connsiteY39" fmla="*/ 533400 h 624840"/>
                <a:gd name="connsiteX40" fmla="*/ 4244340 w 4453890"/>
                <a:gd name="connsiteY40" fmla="*/ 598170 h 624840"/>
                <a:gd name="connsiteX41" fmla="*/ 4210050 w 4453890"/>
                <a:gd name="connsiteY41" fmla="*/ 621030 h 624840"/>
                <a:gd name="connsiteX42" fmla="*/ 4187190 w 4453890"/>
                <a:gd name="connsiteY42" fmla="*/ 624840 h 624840"/>
                <a:gd name="connsiteX43" fmla="*/ 4160520 w 4453890"/>
                <a:gd name="connsiteY43" fmla="*/ 617220 h 624840"/>
                <a:gd name="connsiteX44" fmla="*/ 4118610 w 4453890"/>
                <a:gd name="connsiteY44" fmla="*/ 594360 h 624840"/>
                <a:gd name="connsiteX45" fmla="*/ 4072890 w 4453890"/>
                <a:gd name="connsiteY45" fmla="*/ 571500 h 624840"/>
                <a:gd name="connsiteX46" fmla="*/ 3985260 w 4453890"/>
                <a:gd name="connsiteY46" fmla="*/ 544830 h 624840"/>
                <a:gd name="connsiteX47" fmla="*/ 3669030 w 4453890"/>
                <a:gd name="connsiteY47" fmla="*/ 544830 h 624840"/>
                <a:gd name="connsiteX48" fmla="*/ 2293620 w 4453890"/>
                <a:gd name="connsiteY48" fmla="*/ 544830 h 6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3890" h="624840">
                  <a:moveTo>
                    <a:pt x="2293620" y="544830"/>
                  </a:moveTo>
                  <a:lnTo>
                    <a:pt x="1661160" y="544830"/>
                  </a:lnTo>
                  <a:lnTo>
                    <a:pt x="1009650" y="544830"/>
                  </a:lnTo>
                  <a:lnTo>
                    <a:pt x="636270" y="544830"/>
                  </a:lnTo>
                  <a:lnTo>
                    <a:pt x="525780" y="537210"/>
                  </a:lnTo>
                  <a:lnTo>
                    <a:pt x="373380" y="514350"/>
                  </a:lnTo>
                  <a:lnTo>
                    <a:pt x="217170" y="480060"/>
                  </a:lnTo>
                  <a:lnTo>
                    <a:pt x="99060" y="449580"/>
                  </a:lnTo>
                  <a:lnTo>
                    <a:pt x="38100" y="426720"/>
                  </a:lnTo>
                  <a:lnTo>
                    <a:pt x="3810" y="403860"/>
                  </a:lnTo>
                  <a:lnTo>
                    <a:pt x="0" y="377190"/>
                  </a:lnTo>
                  <a:lnTo>
                    <a:pt x="15240" y="354330"/>
                  </a:lnTo>
                  <a:lnTo>
                    <a:pt x="91440" y="327660"/>
                  </a:lnTo>
                  <a:lnTo>
                    <a:pt x="205740" y="300990"/>
                  </a:lnTo>
                  <a:lnTo>
                    <a:pt x="346710" y="285750"/>
                  </a:lnTo>
                  <a:lnTo>
                    <a:pt x="510540" y="278130"/>
                  </a:lnTo>
                  <a:lnTo>
                    <a:pt x="762000" y="278130"/>
                  </a:lnTo>
                  <a:lnTo>
                    <a:pt x="1203960" y="278130"/>
                  </a:lnTo>
                  <a:lnTo>
                    <a:pt x="1524000" y="281940"/>
                  </a:lnTo>
                  <a:lnTo>
                    <a:pt x="2244090" y="274320"/>
                  </a:lnTo>
                  <a:lnTo>
                    <a:pt x="2929890" y="274320"/>
                  </a:lnTo>
                  <a:lnTo>
                    <a:pt x="3638550" y="278130"/>
                  </a:lnTo>
                  <a:lnTo>
                    <a:pt x="3905250" y="274320"/>
                  </a:lnTo>
                  <a:lnTo>
                    <a:pt x="4011930" y="266700"/>
                  </a:lnTo>
                  <a:lnTo>
                    <a:pt x="4084320" y="255270"/>
                  </a:lnTo>
                  <a:lnTo>
                    <a:pt x="4145280" y="236220"/>
                  </a:lnTo>
                  <a:lnTo>
                    <a:pt x="4194810" y="209550"/>
                  </a:lnTo>
                  <a:lnTo>
                    <a:pt x="4236720" y="182880"/>
                  </a:lnTo>
                  <a:lnTo>
                    <a:pt x="4290060" y="133350"/>
                  </a:lnTo>
                  <a:lnTo>
                    <a:pt x="4335780" y="83820"/>
                  </a:lnTo>
                  <a:lnTo>
                    <a:pt x="4381500" y="34290"/>
                  </a:lnTo>
                  <a:lnTo>
                    <a:pt x="4404360" y="7620"/>
                  </a:lnTo>
                  <a:lnTo>
                    <a:pt x="4423410" y="0"/>
                  </a:lnTo>
                  <a:lnTo>
                    <a:pt x="4438650" y="3810"/>
                  </a:lnTo>
                  <a:lnTo>
                    <a:pt x="4450080" y="26670"/>
                  </a:lnTo>
                  <a:lnTo>
                    <a:pt x="4453890" y="80010"/>
                  </a:lnTo>
                  <a:lnTo>
                    <a:pt x="4446270" y="125730"/>
                  </a:lnTo>
                  <a:lnTo>
                    <a:pt x="4415790" y="251460"/>
                  </a:lnTo>
                  <a:lnTo>
                    <a:pt x="4351020" y="411480"/>
                  </a:lnTo>
                  <a:lnTo>
                    <a:pt x="4297680" y="533400"/>
                  </a:lnTo>
                  <a:lnTo>
                    <a:pt x="4244340" y="598170"/>
                  </a:lnTo>
                  <a:lnTo>
                    <a:pt x="4210050" y="621030"/>
                  </a:lnTo>
                  <a:lnTo>
                    <a:pt x="4187190" y="624840"/>
                  </a:lnTo>
                  <a:lnTo>
                    <a:pt x="4160520" y="617220"/>
                  </a:lnTo>
                  <a:lnTo>
                    <a:pt x="4118610" y="594360"/>
                  </a:lnTo>
                  <a:lnTo>
                    <a:pt x="4072890" y="571500"/>
                  </a:lnTo>
                  <a:lnTo>
                    <a:pt x="3985260" y="544830"/>
                  </a:lnTo>
                  <a:lnTo>
                    <a:pt x="3669030" y="544830"/>
                  </a:lnTo>
                  <a:lnTo>
                    <a:pt x="2293620" y="5448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620B359F-65AF-4954-AEC5-F4012B83EBC1}"/>
                </a:ext>
              </a:extLst>
            </p:cNvPr>
            <p:cNvSpPr/>
            <p:nvPr/>
          </p:nvSpPr>
          <p:spPr>
            <a:xfrm>
              <a:off x="3095625" y="4427538"/>
              <a:ext cx="1419225" cy="1162050"/>
            </a:xfrm>
            <a:custGeom>
              <a:avLst/>
              <a:gdLst>
                <a:gd name="connsiteX0" fmla="*/ 373856 w 1419225"/>
                <a:gd name="connsiteY0" fmla="*/ 395287 h 1162050"/>
                <a:gd name="connsiteX1" fmla="*/ 80963 w 1419225"/>
                <a:gd name="connsiteY1" fmla="*/ 469106 h 1162050"/>
                <a:gd name="connsiteX2" fmla="*/ 0 w 1419225"/>
                <a:gd name="connsiteY2" fmla="*/ 304800 h 1162050"/>
                <a:gd name="connsiteX3" fmla="*/ 111919 w 1419225"/>
                <a:gd name="connsiteY3" fmla="*/ 285750 h 1162050"/>
                <a:gd name="connsiteX4" fmla="*/ 383381 w 1419225"/>
                <a:gd name="connsiteY4" fmla="*/ 211931 h 1162050"/>
                <a:gd name="connsiteX5" fmla="*/ 745331 w 1419225"/>
                <a:gd name="connsiteY5" fmla="*/ 114300 h 1162050"/>
                <a:gd name="connsiteX6" fmla="*/ 914400 w 1419225"/>
                <a:gd name="connsiteY6" fmla="*/ 69056 h 1162050"/>
                <a:gd name="connsiteX7" fmla="*/ 966788 w 1419225"/>
                <a:gd name="connsiteY7" fmla="*/ 35719 h 1162050"/>
                <a:gd name="connsiteX8" fmla="*/ 1014413 w 1419225"/>
                <a:gd name="connsiteY8" fmla="*/ 11906 h 1162050"/>
                <a:gd name="connsiteX9" fmla="*/ 1047750 w 1419225"/>
                <a:gd name="connsiteY9" fmla="*/ 0 h 1162050"/>
                <a:gd name="connsiteX10" fmla="*/ 1069181 w 1419225"/>
                <a:gd name="connsiteY10" fmla="*/ 0 h 1162050"/>
                <a:gd name="connsiteX11" fmla="*/ 1107281 w 1419225"/>
                <a:gd name="connsiteY11" fmla="*/ 14287 h 1162050"/>
                <a:gd name="connsiteX12" fmla="*/ 1207294 w 1419225"/>
                <a:gd name="connsiteY12" fmla="*/ 78581 h 1162050"/>
                <a:gd name="connsiteX13" fmla="*/ 1307306 w 1419225"/>
                <a:gd name="connsiteY13" fmla="*/ 150019 h 1162050"/>
                <a:gd name="connsiteX14" fmla="*/ 1385888 w 1419225"/>
                <a:gd name="connsiteY14" fmla="*/ 211931 h 1162050"/>
                <a:gd name="connsiteX15" fmla="*/ 1402556 w 1419225"/>
                <a:gd name="connsiteY15" fmla="*/ 233362 h 1162050"/>
                <a:gd name="connsiteX16" fmla="*/ 1412081 w 1419225"/>
                <a:gd name="connsiteY16" fmla="*/ 247650 h 1162050"/>
                <a:gd name="connsiteX17" fmla="*/ 1419225 w 1419225"/>
                <a:gd name="connsiteY17" fmla="*/ 269081 h 1162050"/>
                <a:gd name="connsiteX18" fmla="*/ 1416844 w 1419225"/>
                <a:gd name="connsiteY18" fmla="*/ 285750 h 1162050"/>
                <a:gd name="connsiteX19" fmla="*/ 1402556 w 1419225"/>
                <a:gd name="connsiteY19" fmla="*/ 311944 h 1162050"/>
                <a:gd name="connsiteX20" fmla="*/ 1381125 w 1419225"/>
                <a:gd name="connsiteY20" fmla="*/ 333375 h 1162050"/>
                <a:gd name="connsiteX21" fmla="*/ 1357313 w 1419225"/>
                <a:gd name="connsiteY21" fmla="*/ 361950 h 1162050"/>
                <a:gd name="connsiteX22" fmla="*/ 1340644 w 1419225"/>
                <a:gd name="connsiteY22" fmla="*/ 400050 h 1162050"/>
                <a:gd name="connsiteX23" fmla="*/ 1281113 w 1419225"/>
                <a:gd name="connsiteY23" fmla="*/ 588169 h 1162050"/>
                <a:gd name="connsiteX24" fmla="*/ 1226344 w 1419225"/>
                <a:gd name="connsiteY24" fmla="*/ 828675 h 1162050"/>
                <a:gd name="connsiteX25" fmla="*/ 1204913 w 1419225"/>
                <a:gd name="connsiteY25" fmla="*/ 966787 h 1162050"/>
                <a:gd name="connsiteX26" fmla="*/ 1185863 w 1419225"/>
                <a:gd name="connsiteY26" fmla="*/ 1057275 h 1162050"/>
                <a:gd name="connsiteX27" fmla="*/ 1173956 w 1419225"/>
                <a:gd name="connsiteY27" fmla="*/ 1081087 h 1162050"/>
                <a:gd name="connsiteX28" fmla="*/ 1145381 w 1419225"/>
                <a:gd name="connsiteY28" fmla="*/ 1116806 h 1162050"/>
                <a:gd name="connsiteX29" fmla="*/ 1104900 w 1419225"/>
                <a:gd name="connsiteY29" fmla="*/ 1138237 h 1162050"/>
                <a:gd name="connsiteX30" fmla="*/ 1071563 w 1419225"/>
                <a:gd name="connsiteY30" fmla="*/ 1154906 h 1162050"/>
                <a:gd name="connsiteX31" fmla="*/ 1047750 w 1419225"/>
                <a:gd name="connsiteY31" fmla="*/ 1162050 h 1162050"/>
                <a:gd name="connsiteX32" fmla="*/ 1012031 w 1419225"/>
                <a:gd name="connsiteY32" fmla="*/ 1150144 h 1162050"/>
                <a:gd name="connsiteX33" fmla="*/ 985838 w 1419225"/>
                <a:gd name="connsiteY33" fmla="*/ 1126331 h 1162050"/>
                <a:gd name="connsiteX34" fmla="*/ 954881 w 1419225"/>
                <a:gd name="connsiteY34" fmla="*/ 1085850 h 1162050"/>
                <a:gd name="connsiteX35" fmla="*/ 957263 w 1419225"/>
                <a:gd name="connsiteY35" fmla="*/ 892969 h 1162050"/>
                <a:gd name="connsiteX36" fmla="*/ 1014413 w 1419225"/>
                <a:gd name="connsiteY36" fmla="*/ 559594 h 1162050"/>
                <a:gd name="connsiteX37" fmla="*/ 1047750 w 1419225"/>
                <a:gd name="connsiteY37" fmla="*/ 302419 h 1162050"/>
                <a:gd name="connsiteX38" fmla="*/ 1042988 w 1419225"/>
                <a:gd name="connsiteY38" fmla="*/ 278606 h 1162050"/>
                <a:gd name="connsiteX39" fmla="*/ 1038225 w 1419225"/>
                <a:gd name="connsiteY39" fmla="*/ 264319 h 1162050"/>
                <a:gd name="connsiteX40" fmla="*/ 1023938 w 1419225"/>
                <a:gd name="connsiteY40" fmla="*/ 254794 h 1162050"/>
                <a:gd name="connsiteX41" fmla="*/ 997744 w 1419225"/>
                <a:gd name="connsiteY41" fmla="*/ 247650 h 1162050"/>
                <a:gd name="connsiteX42" fmla="*/ 957263 w 1419225"/>
                <a:gd name="connsiteY42" fmla="*/ 247650 h 1162050"/>
                <a:gd name="connsiteX43" fmla="*/ 747713 w 1419225"/>
                <a:gd name="connsiteY43" fmla="*/ 297656 h 1162050"/>
                <a:gd name="connsiteX44" fmla="*/ 373856 w 1419225"/>
                <a:gd name="connsiteY44" fmla="*/ 395287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9225" h="1162050">
                  <a:moveTo>
                    <a:pt x="373856" y="395287"/>
                  </a:moveTo>
                  <a:lnTo>
                    <a:pt x="80963" y="469106"/>
                  </a:lnTo>
                  <a:lnTo>
                    <a:pt x="0" y="304800"/>
                  </a:lnTo>
                  <a:lnTo>
                    <a:pt x="111919" y="285750"/>
                  </a:lnTo>
                  <a:lnTo>
                    <a:pt x="383381" y="211931"/>
                  </a:lnTo>
                  <a:lnTo>
                    <a:pt x="745331" y="114300"/>
                  </a:lnTo>
                  <a:lnTo>
                    <a:pt x="914400" y="69056"/>
                  </a:lnTo>
                  <a:lnTo>
                    <a:pt x="966788" y="35719"/>
                  </a:lnTo>
                  <a:lnTo>
                    <a:pt x="1014413" y="11906"/>
                  </a:lnTo>
                  <a:lnTo>
                    <a:pt x="1047750" y="0"/>
                  </a:lnTo>
                  <a:lnTo>
                    <a:pt x="1069181" y="0"/>
                  </a:lnTo>
                  <a:lnTo>
                    <a:pt x="1107281" y="14287"/>
                  </a:lnTo>
                  <a:lnTo>
                    <a:pt x="1207294" y="78581"/>
                  </a:lnTo>
                  <a:lnTo>
                    <a:pt x="1307306" y="150019"/>
                  </a:lnTo>
                  <a:lnTo>
                    <a:pt x="1385888" y="211931"/>
                  </a:lnTo>
                  <a:lnTo>
                    <a:pt x="1402556" y="233362"/>
                  </a:lnTo>
                  <a:lnTo>
                    <a:pt x="1412081" y="247650"/>
                  </a:lnTo>
                  <a:lnTo>
                    <a:pt x="1419225" y="269081"/>
                  </a:lnTo>
                  <a:cubicBezTo>
                    <a:pt x="1416714" y="284152"/>
                    <a:pt x="1416844" y="278541"/>
                    <a:pt x="1416844" y="285750"/>
                  </a:cubicBezTo>
                  <a:lnTo>
                    <a:pt x="1402556" y="311944"/>
                  </a:lnTo>
                  <a:lnTo>
                    <a:pt x="1381125" y="333375"/>
                  </a:lnTo>
                  <a:lnTo>
                    <a:pt x="1357313" y="361950"/>
                  </a:lnTo>
                  <a:lnTo>
                    <a:pt x="1340644" y="400050"/>
                  </a:lnTo>
                  <a:lnTo>
                    <a:pt x="1281113" y="588169"/>
                  </a:lnTo>
                  <a:lnTo>
                    <a:pt x="1226344" y="828675"/>
                  </a:lnTo>
                  <a:lnTo>
                    <a:pt x="1204913" y="966787"/>
                  </a:lnTo>
                  <a:lnTo>
                    <a:pt x="1185863" y="1057275"/>
                  </a:lnTo>
                  <a:lnTo>
                    <a:pt x="1173956" y="1081087"/>
                  </a:lnTo>
                  <a:lnTo>
                    <a:pt x="1145381" y="1116806"/>
                  </a:lnTo>
                  <a:lnTo>
                    <a:pt x="1104900" y="1138237"/>
                  </a:lnTo>
                  <a:lnTo>
                    <a:pt x="1071563" y="1154906"/>
                  </a:lnTo>
                  <a:lnTo>
                    <a:pt x="1047750" y="1162050"/>
                  </a:lnTo>
                  <a:lnTo>
                    <a:pt x="1012031" y="1150144"/>
                  </a:lnTo>
                  <a:lnTo>
                    <a:pt x="985838" y="1126331"/>
                  </a:lnTo>
                  <a:lnTo>
                    <a:pt x="954881" y="1085850"/>
                  </a:lnTo>
                  <a:lnTo>
                    <a:pt x="957263" y="892969"/>
                  </a:lnTo>
                  <a:lnTo>
                    <a:pt x="1014413" y="559594"/>
                  </a:lnTo>
                  <a:lnTo>
                    <a:pt x="1047750" y="302419"/>
                  </a:lnTo>
                  <a:lnTo>
                    <a:pt x="1042988" y="278606"/>
                  </a:lnTo>
                  <a:lnTo>
                    <a:pt x="1038225" y="264319"/>
                  </a:lnTo>
                  <a:lnTo>
                    <a:pt x="1023938" y="254794"/>
                  </a:lnTo>
                  <a:lnTo>
                    <a:pt x="997744" y="247650"/>
                  </a:lnTo>
                  <a:lnTo>
                    <a:pt x="957263" y="247650"/>
                  </a:lnTo>
                  <a:lnTo>
                    <a:pt x="747713" y="297656"/>
                  </a:lnTo>
                  <a:lnTo>
                    <a:pt x="373856" y="3952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FB844DB5-2850-4700-B981-2E1126338029}"/>
                </a:ext>
              </a:extLst>
            </p:cNvPr>
            <p:cNvSpPr/>
            <p:nvPr/>
          </p:nvSpPr>
          <p:spPr>
            <a:xfrm>
              <a:off x="3332163" y="5305425"/>
              <a:ext cx="795337" cy="371475"/>
            </a:xfrm>
            <a:custGeom>
              <a:avLst/>
              <a:gdLst>
                <a:gd name="connsiteX0" fmla="*/ 347662 w 795337"/>
                <a:gd name="connsiteY0" fmla="*/ 271463 h 371475"/>
                <a:gd name="connsiteX1" fmla="*/ 71437 w 795337"/>
                <a:gd name="connsiteY1" fmla="*/ 371475 h 371475"/>
                <a:gd name="connsiteX2" fmla="*/ 0 w 795337"/>
                <a:gd name="connsiteY2" fmla="*/ 214313 h 371475"/>
                <a:gd name="connsiteX3" fmla="*/ 280987 w 795337"/>
                <a:gd name="connsiteY3" fmla="*/ 128588 h 371475"/>
                <a:gd name="connsiteX4" fmla="*/ 416719 w 795337"/>
                <a:gd name="connsiteY4" fmla="*/ 92869 h 371475"/>
                <a:gd name="connsiteX5" fmla="*/ 535781 w 795337"/>
                <a:gd name="connsiteY5" fmla="*/ 59531 h 371475"/>
                <a:gd name="connsiteX6" fmla="*/ 638175 w 795337"/>
                <a:gd name="connsiteY6" fmla="*/ 35719 h 371475"/>
                <a:gd name="connsiteX7" fmla="*/ 764381 w 795337"/>
                <a:gd name="connsiteY7" fmla="*/ 0 h 371475"/>
                <a:gd name="connsiteX8" fmla="*/ 795337 w 795337"/>
                <a:gd name="connsiteY8" fmla="*/ 204788 h 371475"/>
                <a:gd name="connsiteX9" fmla="*/ 719137 w 795337"/>
                <a:gd name="connsiteY9" fmla="*/ 209550 h 371475"/>
                <a:gd name="connsiteX10" fmla="*/ 676275 w 795337"/>
                <a:gd name="connsiteY10" fmla="*/ 202406 h 371475"/>
                <a:gd name="connsiteX11" fmla="*/ 347662 w 795337"/>
                <a:gd name="connsiteY11" fmla="*/ 2714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337" h="371475">
                  <a:moveTo>
                    <a:pt x="347662" y="271463"/>
                  </a:moveTo>
                  <a:lnTo>
                    <a:pt x="71437" y="371475"/>
                  </a:lnTo>
                  <a:lnTo>
                    <a:pt x="0" y="214313"/>
                  </a:lnTo>
                  <a:lnTo>
                    <a:pt x="280987" y="128588"/>
                  </a:lnTo>
                  <a:lnTo>
                    <a:pt x="416719" y="92869"/>
                  </a:lnTo>
                  <a:lnTo>
                    <a:pt x="535781" y="59531"/>
                  </a:lnTo>
                  <a:lnTo>
                    <a:pt x="638175" y="35719"/>
                  </a:lnTo>
                  <a:lnTo>
                    <a:pt x="764381" y="0"/>
                  </a:lnTo>
                  <a:lnTo>
                    <a:pt x="795337" y="204788"/>
                  </a:lnTo>
                  <a:lnTo>
                    <a:pt x="719137" y="209550"/>
                  </a:lnTo>
                  <a:lnTo>
                    <a:pt x="676275" y="202406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73371FA-3A2F-455B-917F-9A313549A016}"/>
              </a:ext>
            </a:extLst>
          </p:cNvPr>
          <p:cNvGrpSpPr/>
          <p:nvPr/>
        </p:nvGrpSpPr>
        <p:grpSpPr>
          <a:xfrm>
            <a:off x="2468196" y="1598479"/>
            <a:ext cx="4730750" cy="4513262"/>
            <a:chOff x="2460625" y="1611313"/>
            <a:chExt cx="4730750" cy="4513262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BD5CBE5C-1125-4523-89EF-404B0B278D37}"/>
                </a:ext>
              </a:extLst>
            </p:cNvPr>
            <p:cNvSpPr/>
            <p:nvPr/>
          </p:nvSpPr>
          <p:spPr>
            <a:xfrm>
              <a:off x="3119438" y="1611313"/>
              <a:ext cx="1012825" cy="368300"/>
            </a:xfrm>
            <a:custGeom>
              <a:avLst/>
              <a:gdLst>
                <a:gd name="connsiteX0" fmla="*/ 559593 w 1012031"/>
                <a:gd name="connsiteY0" fmla="*/ 328613 h 366713"/>
                <a:gd name="connsiteX1" fmla="*/ 419100 w 1012031"/>
                <a:gd name="connsiteY1" fmla="*/ 290513 h 366713"/>
                <a:gd name="connsiteX2" fmla="*/ 328612 w 1012031"/>
                <a:gd name="connsiteY2" fmla="*/ 261938 h 366713"/>
                <a:gd name="connsiteX3" fmla="*/ 250031 w 1012031"/>
                <a:gd name="connsiteY3" fmla="*/ 230982 h 366713"/>
                <a:gd name="connsiteX4" fmla="*/ 183356 w 1012031"/>
                <a:gd name="connsiteY4" fmla="*/ 195263 h 366713"/>
                <a:gd name="connsiteX5" fmla="*/ 90487 w 1012031"/>
                <a:gd name="connsiteY5" fmla="*/ 133350 h 366713"/>
                <a:gd name="connsiteX6" fmla="*/ 50006 w 1012031"/>
                <a:gd name="connsiteY6" fmla="*/ 100013 h 366713"/>
                <a:gd name="connsiteX7" fmla="*/ 19050 w 1012031"/>
                <a:gd name="connsiteY7" fmla="*/ 69057 h 366713"/>
                <a:gd name="connsiteX8" fmla="*/ 0 w 1012031"/>
                <a:gd name="connsiteY8" fmla="*/ 38100 h 366713"/>
                <a:gd name="connsiteX9" fmla="*/ 0 w 1012031"/>
                <a:gd name="connsiteY9" fmla="*/ 23813 h 366713"/>
                <a:gd name="connsiteX10" fmla="*/ 7143 w 1012031"/>
                <a:gd name="connsiteY10" fmla="*/ 7144 h 366713"/>
                <a:gd name="connsiteX11" fmla="*/ 26193 w 1012031"/>
                <a:gd name="connsiteY11" fmla="*/ 0 h 366713"/>
                <a:gd name="connsiteX12" fmla="*/ 88106 w 1012031"/>
                <a:gd name="connsiteY12" fmla="*/ 11907 h 366713"/>
                <a:gd name="connsiteX13" fmla="*/ 190500 w 1012031"/>
                <a:gd name="connsiteY13" fmla="*/ 40482 h 366713"/>
                <a:gd name="connsiteX14" fmla="*/ 235743 w 1012031"/>
                <a:gd name="connsiteY14" fmla="*/ 52388 h 366713"/>
                <a:gd name="connsiteX15" fmla="*/ 285750 w 1012031"/>
                <a:gd name="connsiteY15" fmla="*/ 66675 h 366713"/>
                <a:gd name="connsiteX16" fmla="*/ 383381 w 1012031"/>
                <a:gd name="connsiteY16" fmla="*/ 85725 h 366713"/>
                <a:gd name="connsiteX17" fmla="*/ 457200 w 1012031"/>
                <a:gd name="connsiteY17" fmla="*/ 97632 h 366713"/>
                <a:gd name="connsiteX18" fmla="*/ 545306 w 1012031"/>
                <a:gd name="connsiteY18" fmla="*/ 107157 h 366713"/>
                <a:gd name="connsiteX19" fmla="*/ 688181 w 1012031"/>
                <a:gd name="connsiteY19" fmla="*/ 119063 h 366713"/>
                <a:gd name="connsiteX20" fmla="*/ 821531 w 1012031"/>
                <a:gd name="connsiteY20" fmla="*/ 121444 h 366713"/>
                <a:gd name="connsiteX21" fmla="*/ 835818 w 1012031"/>
                <a:gd name="connsiteY21" fmla="*/ 126207 h 366713"/>
                <a:gd name="connsiteX22" fmla="*/ 888206 w 1012031"/>
                <a:gd name="connsiteY22" fmla="*/ 152400 h 366713"/>
                <a:gd name="connsiteX23" fmla="*/ 938212 w 1012031"/>
                <a:gd name="connsiteY23" fmla="*/ 185738 h 366713"/>
                <a:gd name="connsiteX24" fmla="*/ 976312 w 1012031"/>
                <a:gd name="connsiteY24" fmla="*/ 214313 h 366713"/>
                <a:gd name="connsiteX25" fmla="*/ 997743 w 1012031"/>
                <a:gd name="connsiteY25" fmla="*/ 235744 h 366713"/>
                <a:gd name="connsiteX26" fmla="*/ 1009650 w 1012031"/>
                <a:gd name="connsiteY26" fmla="*/ 254794 h 366713"/>
                <a:gd name="connsiteX27" fmla="*/ 1012031 w 1012031"/>
                <a:gd name="connsiteY27" fmla="*/ 273844 h 366713"/>
                <a:gd name="connsiteX28" fmla="*/ 1002506 w 1012031"/>
                <a:gd name="connsiteY28" fmla="*/ 302419 h 366713"/>
                <a:gd name="connsiteX29" fmla="*/ 976312 w 1012031"/>
                <a:gd name="connsiteY29" fmla="*/ 323850 h 366713"/>
                <a:gd name="connsiteX30" fmla="*/ 904875 w 1012031"/>
                <a:gd name="connsiteY30" fmla="*/ 345282 h 366713"/>
                <a:gd name="connsiteX31" fmla="*/ 823912 w 1012031"/>
                <a:gd name="connsiteY31" fmla="*/ 361950 h 366713"/>
                <a:gd name="connsiteX32" fmla="*/ 762000 w 1012031"/>
                <a:gd name="connsiteY32" fmla="*/ 366713 h 366713"/>
                <a:gd name="connsiteX33" fmla="*/ 559593 w 1012031"/>
                <a:gd name="connsiteY33" fmla="*/ 32861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2031" h="366713">
                  <a:moveTo>
                    <a:pt x="559593" y="328613"/>
                  </a:moveTo>
                  <a:lnTo>
                    <a:pt x="419100" y="290513"/>
                  </a:lnTo>
                  <a:lnTo>
                    <a:pt x="328612" y="261938"/>
                  </a:lnTo>
                  <a:lnTo>
                    <a:pt x="250031" y="230982"/>
                  </a:lnTo>
                  <a:lnTo>
                    <a:pt x="183356" y="195263"/>
                  </a:lnTo>
                  <a:lnTo>
                    <a:pt x="90487" y="133350"/>
                  </a:lnTo>
                  <a:lnTo>
                    <a:pt x="50006" y="100013"/>
                  </a:lnTo>
                  <a:lnTo>
                    <a:pt x="19050" y="6905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6193" y="0"/>
                  </a:lnTo>
                  <a:lnTo>
                    <a:pt x="88106" y="11907"/>
                  </a:lnTo>
                  <a:lnTo>
                    <a:pt x="190500" y="40482"/>
                  </a:lnTo>
                  <a:lnTo>
                    <a:pt x="235743" y="52388"/>
                  </a:lnTo>
                  <a:lnTo>
                    <a:pt x="285750" y="66675"/>
                  </a:lnTo>
                  <a:lnTo>
                    <a:pt x="383381" y="85725"/>
                  </a:lnTo>
                  <a:lnTo>
                    <a:pt x="457200" y="97632"/>
                  </a:lnTo>
                  <a:lnTo>
                    <a:pt x="545306" y="107157"/>
                  </a:lnTo>
                  <a:lnTo>
                    <a:pt x="688181" y="119063"/>
                  </a:lnTo>
                  <a:lnTo>
                    <a:pt x="821531" y="121444"/>
                  </a:lnTo>
                  <a:lnTo>
                    <a:pt x="835818" y="126207"/>
                  </a:lnTo>
                  <a:lnTo>
                    <a:pt x="888206" y="152400"/>
                  </a:lnTo>
                  <a:lnTo>
                    <a:pt x="938212" y="185738"/>
                  </a:lnTo>
                  <a:lnTo>
                    <a:pt x="976312" y="214313"/>
                  </a:lnTo>
                  <a:lnTo>
                    <a:pt x="997743" y="235744"/>
                  </a:lnTo>
                  <a:lnTo>
                    <a:pt x="1009650" y="254794"/>
                  </a:lnTo>
                  <a:lnTo>
                    <a:pt x="1012031" y="273844"/>
                  </a:lnTo>
                  <a:lnTo>
                    <a:pt x="1002506" y="302419"/>
                  </a:lnTo>
                  <a:lnTo>
                    <a:pt x="976312" y="323850"/>
                  </a:lnTo>
                  <a:lnTo>
                    <a:pt x="904875" y="345282"/>
                  </a:lnTo>
                  <a:lnTo>
                    <a:pt x="823912" y="361950"/>
                  </a:lnTo>
                  <a:lnTo>
                    <a:pt x="762000" y="366713"/>
                  </a:lnTo>
                  <a:lnTo>
                    <a:pt x="559593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80C35D82-859A-4CDF-9AF6-41A7F715B477}"/>
                </a:ext>
              </a:extLst>
            </p:cNvPr>
            <p:cNvSpPr/>
            <p:nvPr/>
          </p:nvSpPr>
          <p:spPr>
            <a:xfrm>
              <a:off x="2460625" y="2287588"/>
              <a:ext cx="2082800" cy="584200"/>
            </a:xfrm>
            <a:custGeom>
              <a:avLst/>
              <a:gdLst>
                <a:gd name="connsiteX0" fmla="*/ 1181100 w 2083594"/>
                <a:gd name="connsiteY0" fmla="*/ 340519 h 583407"/>
                <a:gd name="connsiteX1" fmla="*/ 878682 w 2083594"/>
                <a:gd name="connsiteY1" fmla="*/ 414338 h 583407"/>
                <a:gd name="connsiteX2" fmla="*/ 681038 w 2083594"/>
                <a:gd name="connsiteY2" fmla="*/ 466725 h 583407"/>
                <a:gd name="connsiteX3" fmla="*/ 509588 w 2083594"/>
                <a:gd name="connsiteY3" fmla="*/ 528638 h 583407"/>
                <a:gd name="connsiteX4" fmla="*/ 350044 w 2083594"/>
                <a:gd name="connsiteY4" fmla="*/ 583407 h 583407"/>
                <a:gd name="connsiteX5" fmla="*/ 328613 w 2083594"/>
                <a:gd name="connsiteY5" fmla="*/ 581025 h 583407"/>
                <a:gd name="connsiteX6" fmla="*/ 297657 w 2083594"/>
                <a:gd name="connsiteY6" fmla="*/ 566738 h 583407"/>
                <a:gd name="connsiteX7" fmla="*/ 226219 w 2083594"/>
                <a:gd name="connsiteY7" fmla="*/ 523875 h 583407"/>
                <a:gd name="connsiteX8" fmla="*/ 152400 w 2083594"/>
                <a:gd name="connsiteY8" fmla="*/ 464344 h 583407"/>
                <a:gd name="connsiteX9" fmla="*/ 102394 w 2083594"/>
                <a:gd name="connsiteY9" fmla="*/ 416719 h 583407"/>
                <a:gd name="connsiteX10" fmla="*/ 66675 w 2083594"/>
                <a:gd name="connsiteY10" fmla="*/ 373857 h 583407"/>
                <a:gd name="connsiteX11" fmla="*/ 35719 w 2083594"/>
                <a:gd name="connsiteY11" fmla="*/ 328613 h 583407"/>
                <a:gd name="connsiteX12" fmla="*/ 21432 w 2083594"/>
                <a:gd name="connsiteY12" fmla="*/ 304800 h 583407"/>
                <a:gd name="connsiteX13" fmla="*/ 7144 w 2083594"/>
                <a:gd name="connsiteY13" fmla="*/ 264319 h 583407"/>
                <a:gd name="connsiteX14" fmla="*/ 0 w 2083594"/>
                <a:gd name="connsiteY14" fmla="*/ 226219 h 583407"/>
                <a:gd name="connsiteX15" fmla="*/ 0 w 2083594"/>
                <a:gd name="connsiteY15" fmla="*/ 200025 h 583407"/>
                <a:gd name="connsiteX16" fmla="*/ 4763 w 2083594"/>
                <a:gd name="connsiteY16" fmla="*/ 183357 h 583407"/>
                <a:gd name="connsiteX17" fmla="*/ 16669 w 2083594"/>
                <a:gd name="connsiteY17" fmla="*/ 178594 h 583407"/>
                <a:gd name="connsiteX18" fmla="*/ 40482 w 2083594"/>
                <a:gd name="connsiteY18" fmla="*/ 183357 h 583407"/>
                <a:gd name="connsiteX19" fmla="*/ 85725 w 2083594"/>
                <a:gd name="connsiteY19" fmla="*/ 219075 h 583407"/>
                <a:gd name="connsiteX20" fmla="*/ 138113 w 2083594"/>
                <a:gd name="connsiteY20" fmla="*/ 259557 h 583407"/>
                <a:gd name="connsiteX21" fmla="*/ 190500 w 2083594"/>
                <a:gd name="connsiteY21" fmla="*/ 285750 h 583407"/>
                <a:gd name="connsiteX22" fmla="*/ 242888 w 2083594"/>
                <a:gd name="connsiteY22" fmla="*/ 300038 h 583407"/>
                <a:gd name="connsiteX23" fmla="*/ 311944 w 2083594"/>
                <a:gd name="connsiteY23" fmla="*/ 309563 h 583407"/>
                <a:gd name="connsiteX24" fmla="*/ 385763 w 2083594"/>
                <a:gd name="connsiteY24" fmla="*/ 316707 h 583407"/>
                <a:gd name="connsiteX25" fmla="*/ 450057 w 2083594"/>
                <a:gd name="connsiteY25" fmla="*/ 319088 h 583407"/>
                <a:gd name="connsiteX26" fmla="*/ 545307 w 2083594"/>
                <a:gd name="connsiteY26" fmla="*/ 307182 h 583407"/>
                <a:gd name="connsiteX27" fmla="*/ 821532 w 2083594"/>
                <a:gd name="connsiteY27" fmla="*/ 259557 h 583407"/>
                <a:gd name="connsiteX28" fmla="*/ 1121569 w 2083594"/>
                <a:gd name="connsiteY28" fmla="*/ 192882 h 583407"/>
                <a:gd name="connsiteX29" fmla="*/ 1414463 w 2083594"/>
                <a:gd name="connsiteY29" fmla="*/ 116682 h 583407"/>
                <a:gd name="connsiteX30" fmla="*/ 1469232 w 2083594"/>
                <a:gd name="connsiteY30" fmla="*/ 97632 h 583407"/>
                <a:gd name="connsiteX31" fmla="*/ 1588294 w 2083594"/>
                <a:gd name="connsiteY31" fmla="*/ 45244 h 583407"/>
                <a:gd name="connsiteX32" fmla="*/ 1647825 w 2083594"/>
                <a:gd name="connsiteY32" fmla="*/ 9525 h 583407"/>
                <a:gd name="connsiteX33" fmla="*/ 1664494 w 2083594"/>
                <a:gd name="connsiteY33" fmla="*/ 0 h 583407"/>
                <a:gd name="connsiteX34" fmla="*/ 1719263 w 2083594"/>
                <a:gd name="connsiteY34" fmla="*/ 4763 h 583407"/>
                <a:gd name="connsiteX35" fmla="*/ 1769269 w 2083594"/>
                <a:gd name="connsiteY35" fmla="*/ 14288 h 583407"/>
                <a:gd name="connsiteX36" fmla="*/ 1840707 w 2083594"/>
                <a:gd name="connsiteY36" fmla="*/ 40482 h 583407"/>
                <a:gd name="connsiteX37" fmla="*/ 1962150 w 2083594"/>
                <a:gd name="connsiteY37" fmla="*/ 95250 h 583407"/>
                <a:gd name="connsiteX38" fmla="*/ 2031207 w 2083594"/>
                <a:gd name="connsiteY38" fmla="*/ 133350 h 583407"/>
                <a:gd name="connsiteX39" fmla="*/ 2055019 w 2083594"/>
                <a:gd name="connsiteY39" fmla="*/ 150019 h 583407"/>
                <a:gd name="connsiteX40" fmla="*/ 2071688 w 2083594"/>
                <a:gd name="connsiteY40" fmla="*/ 171450 h 583407"/>
                <a:gd name="connsiteX41" fmla="*/ 2081213 w 2083594"/>
                <a:gd name="connsiteY41" fmla="*/ 197644 h 583407"/>
                <a:gd name="connsiteX42" fmla="*/ 2083594 w 2083594"/>
                <a:gd name="connsiteY42" fmla="*/ 228600 h 583407"/>
                <a:gd name="connsiteX43" fmla="*/ 2069307 w 2083594"/>
                <a:gd name="connsiteY43" fmla="*/ 259557 h 583407"/>
                <a:gd name="connsiteX44" fmla="*/ 2021682 w 2083594"/>
                <a:gd name="connsiteY44" fmla="*/ 283369 h 583407"/>
                <a:gd name="connsiteX45" fmla="*/ 1985963 w 2083594"/>
                <a:gd name="connsiteY45" fmla="*/ 292894 h 583407"/>
                <a:gd name="connsiteX46" fmla="*/ 1905000 w 2083594"/>
                <a:gd name="connsiteY46" fmla="*/ 285750 h 583407"/>
                <a:gd name="connsiteX47" fmla="*/ 1754982 w 2083594"/>
                <a:gd name="connsiteY47" fmla="*/ 276225 h 583407"/>
                <a:gd name="connsiteX48" fmla="*/ 1628775 w 2083594"/>
                <a:gd name="connsiteY48" fmla="*/ 269082 h 583407"/>
                <a:gd name="connsiteX49" fmla="*/ 1538288 w 2083594"/>
                <a:gd name="connsiteY49" fmla="*/ 271463 h 583407"/>
                <a:gd name="connsiteX50" fmla="*/ 1181100 w 2083594"/>
                <a:gd name="connsiteY50" fmla="*/ 340519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583407">
                  <a:moveTo>
                    <a:pt x="1181100" y="340519"/>
                  </a:moveTo>
                  <a:lnTo>
                    <a:pt x="878682" y="414338"/>
                  </a:lnTo>
                  <a:lnTo>
                    <a:pt x="681038" y="466725"/>
                  </a:lnTo>
                  <a:lnTo>
                    <a:pt x="509588" y="528638"/>
                  </a:lnTo>
                  <a:lnTo>
                    <a:pt x="350044" y="583407"/>
                  </a:lnTo>
                  <a:lnTo>
                    <a:pt x="328613" y="581025"/>
                  </a:lnTo>
                  <a:lnTo>
                    <a:pt x="297657" y="566738"/>
                  </a:lnTo>
                  <a:lnTo>
                    <a:pt x="226219" y="523875"/>
                  </a:lnTo>
                  <a:lnTo>
                    <a:pt x="152400" y="464344"/>
                  </a:lnTo>
                  <a:lnTo>
                    <a:pt x="102394" y="416719"/>
                  </a:lnTo>
                  <a:lnTo>
                    <a:pt x="66675" y="373857"/>
                  </a:lnTo>
                  <a:lnTo>
                    <a:pt x="35719" y="328613"/>
                  </a:lnTo>
                  <a:lnTo>
                    <a:pt x="21432" y="304800"/>
                  </a:lnTo>
                  <a:lnTo>
                    <a:pt x="7144" y="264319"/>
                  </a:lnTo>
                  <a:lnTo>
                    <a:pt x="0" y="226219"/>
                  </a:lnTo>
                  <a:lnTo>
                    <a:pt x="0" y="200025"/>
                  </a:lnTo>
                  <a:lnTo>
                    <a:pt x="4763" y="183357"/>
                  </a:lnTo>
                  <a:lnTo>
                    <a:pt x="16669" y="178594"/>
                  </a:lnTo>
                  <a:lnTo>
                    <a:pt x="40482" y="183357"/>
                  </a:lnTo>
                  <a:lnTo>
                    <a:pt x="85725" y="219075"/>
                  </a:lnTo>
                  <a:lnTo>
                    <a:pt x="138113" y="259557"/>
                  </a:lnTo>
                  <a:lnTo>
                    <a:pt x="190500" y="285750"/>
                  </a:lnTo>
                  <a:lnTo>
                    <a:pt x="242888" y="300038"/>
                  </a:lnTo>
                  <a:lnTo>
                    <a:pt x="311944" y="309563"/>
                  </a:lnTo>
                  <a:lnTo>
                    <a:pt x="385763" y="316707"/>
                  </a:lnTo>
                  <a:lnTo>
                    <a:pt x="450057" y="319088"/>
                  </a:lnTo>
                  <a:lnTo>
                    <a:pt x="545307" y="307182"/>
                  </a:lnTo>
                  <a:lnTo>
                    <a:pt x="821532" y="259557"/>
                  </a:lnTo>
                  <a:lnTo>
                    <a:pt x="1121569" y="192882"/>
                  </a:lnTo>
                  <a:lnTo>
                    <a:pt x="1414463" y="116682"/>
                  </a:lnTo>
                  <a:lnTo>
                    <a:pt x="1469232" y="97632"/>
                  </a:lnTo>
                  <a:lnTo>
                    <a:pt x="1588294" y="45244"/>
                  </a:lnTo>
                  <a:lnTo>
                    <a:pt x="1647825" y="9525"/>
                  </a:lnTo>
                  <a:lnTo>
                    <a:pt x="1664494" y="0"/>
                  </a:lnTo>
                  <a:lnTo>
                    <a:pt x="1719263" y="4763"/>
                  </a:lnTo>
                  <a:lnTo>
                    <a:pt x="1769269" y="14288"/>
                  </a:lnTo>
                  <a:lnTo>
                    <a:pt x="1840707" y="40482"/>
                  </a:lnTo>
                  <a:lnTo>
                    <a:pt x="1962150" y="95250"/>
                  </a:lnTo>
                  <a:lnTo>
                    <a:pt x="2031207" y="133350"/>
                  </a:lnTo>
                  <a:lnTo>
                    <a:pt x="2055019" y="150019"/>
                  </a:lnTo>
                  <a:lnTo>
                    <a:pt x="2071688" y="171450"/>
                  </a:lnTo>
                  <a:lnTo>
                    <a:pt x="2081213" y="197644"/>
                  </a:lnTo>
                  <a:lnTo>
                    <a:pt x="2083594" y="228600"/>
                  </a:lnTo>
                  <a:lnTo>
                    <a:pt x="2069307" y="259557"/>
                  </a:lnTo>
                  <a:lnTo>
                    <a:pt x="2021682" y="283369"/>
                  </a:lnTo>
                  <a:lnTo>
                    <a:pt x="1985963" y="292894"/>
                  </a:lnTo>
                  <a:lnTo>
                    <a:pt x="1905000" y="285750"/>
                  </a:lnTo>
                  <a:lnTo>
                    <a:pt x="1754982" y="276225"/>
                  </a:lnTo>
                  <a:lnTo>
                    <a:pt x="1628775" y="269082"/>
                  </a:lnTo>
                  <a:lnTo>
                    <a:pt x="1538288" y="271463"/>
                  </a:lnTo>
                  <a:lnTo>
                    <a:pt x="11811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77591D35-D896-4479-B985-4EA9B4F5EF6E}"/>
                </a:ext>
              </a:extLst>
            </p:cNvPr>
            <p:cNvSpPr/>
            <p:nvPr/>
          </p:nvSpPr>
          <p:spPr>
            <a:xfrm>
              <a:off x="2874963" y="3048000"/>
              <a:ext cx="1230312" cy="382588"/>
            </a:xfrm>
            <a:custGeom>
              <a:avLst/>
              <a:gdLst>
                <a:gd name="connsiteX0" fmla="*/ 802481 w 1231357"/>
                <a:gd name="connsiteY0" fmla="*/ 290513 h 383381"/>
                <a:gd name="connsiteX1" fmla="*/ 554831 w 1231357"/>
                <a:gd name="connsiteY1" fmla="*/ 352425 h 383381"/>
                <a:gd name="connsiteX2" fmla="*/ 395287 w 1231357"/>
                <a:gd name="connsiteY2" fmla="*/ 383381 h 383381"/>
                <a:gd name="connsiteX3" fmla="*/ 364331 w 1231357"/>
                <a:gd name="connsiteY3" fmla="*/ 383381 h 383381"/>
                <a:gd name="connsiteX4" fmla="*/ 316706 w 1231357"/>
                <a:gd name="connsiteY4" fmla="*/ 378619 h 383381"/>
                <a:gd name="connsiteX5" fmla="*/ 261937 w 1231357"/>
                <a:gd name="connsiteY5" fmla="*/ 369094 h 383381"/>
                <a:gd name="connsiteX6" fmla="*/ 190500 w 1231357"/>
                <a:gd name="connsiteY6" fmla="*/ 347663 h 383381"/>
                <a:gd name="connsiteX7" fmla="*/ 150019 w 1231357"/>
                <a:gd name="connsiteY7" fmla="*/ 333375 h 383381"/>
                <a:gd name="connsiteX8" fmla="*/ 121444 w 1231357"/>
                <a:gd name="connsiteY8" fmla="*/ 316706 h 383381"/>
                <a:gd name="connsiteX9" fmla="*/ 88106 w 1231357"/>
                <a:gd name="connsiteY9" fmla="*/ 297656 h 383381"/>
                <a:gd name="connsiteX10" fmla="*/ 66675 w 1231357"/>
                <a:gd name="connsiteY10" fmla="*/ 278606 h 383381"/>
                <a:gd name="connsiteX11" fmla="*/ 35719 w 1231357"/>
                <a:gd name="connsiteY11" fmla="*/ 250031 h 383381"/>
                <a:gd name="connsiteX12" fmla="*/ 9525 w 1231357"/>
                <a:gd name="connsiteY12" fmla="*/ 219075 h 383381"/>
                <a:gd name="connsiteX13" fmla="*/ 0 w 1231357"/>
                <a:gd name="connsiteY13" fmla="*/ 192881 h 383381"/>
                <a:gd name="connsiteX14" fmla="*/ 2381 w 1231357"/>
                <a:gd name="connsiteY14" fmla="*/ 171450 h 383381"/>
                <a:gd name="connsiteX15" fmla="*/ 14287 w 1231357"/>
                <a:gd name="connsiteY15" fmla="*/ 159544 h 383381"/>
                <a:gd name="connsiteX16" fmla="*/ 28575 w 1231357"/>
                <a:gd name="connsiteY16" fmla="*/ 157163 h 383381"/>
                <a:gd name="connsiteX17" fmla="*/ 80962 w 1231357"/>
                <a:gd name="connsiteY17" fmla="*/ 169069 h 383381"/>
                <a:gd name="connsiteX18" fmla="*/ 130969 w 1231357"/>
                <a:gd name="connsiteY18" fmla="*/ 190500 h 383381"/>
                <a:gd name="connsiteX19" fmla="*/ 166687 w 1231357"/>
                <a:gd name="connsiteY19" fmla="*/ 202406 h 383381"/>
                <a:gd name="connsiteX20" fmla="*/ 209550 w 1231357"/>
                <a:gd name="connsiteY20" fmla="*/ 209550 h 383381"/>
                <a:gd name="connsiteX21" fmla="*/ 250031 w 1231357"/>
                <a:gd name="connsiteY21" fmla="*/ 211931 h 383381"/>
                <a:gd name="connsiteX22" fmla="*/ 297656 w 1231357"/>
                <a:gd name="connsiteY22" fmla="*/ 209550 h 383381"/>
                <a:gd name="connsiteX23" fmla="*/ 352425 w 1231357"/>
                <a:gd name="connsiteY23" fmla="*/ 202406 h 383381"/>
                <a:gd name="connsiteX24" fmla="*/ 431006 w 1231357"/>
                <a:gd name="connsiteY24" fmla="*/ 185738 h 383381"/>
                <a:gd name="connsiteX25" fmla="*/ 569119 w 1231357"/>
                <a:gd name="connsiteY25" fmla="*/ 152400 h 383381"/>
                <a:gd name="connsiteX26" fmla="*/ 726281 w 1231357"/>
                <a:gd name="connsiteY26" fmla="*/ 100013 h 383381"/>
                <a:gd name="connsiteX27" fmla="*/ 838200 w 1231357"/>
                <a:gd name="connsiteY27" fmla="*/ 52388 h 383381"/>
                <a:gd name="connsiteX28" fmla="*/ 940594 w 1231357"/>
                <a:gd name="connsiteY28" fmla="*/ 0 h 383381"/>
                <a:gd name="connsiteX29" fmla="*/ 1002506 w 1231357"/>
                <a:gd name="connsiteY29" fmla="*/ 7144 h 383381"/>
                <a:gd name="connsiteX30" fmla="*/ 1095375 w 1231357"/>
                <a:gd name="connsiteY30" fmla="*/ 26194 h 383381"/>
                <a:gd name="connsiteX31" fmla="*/ 1164431 w 1231357"/>
                <a:gd name="connsiteY31" fmla="*/ 47625 h 383381"/>
                <a:gd name="connsiteX32" fmla="*/ 1204912 w 1231357"/>
                <a:gd name="connsiteY32" fmla="*/ 66675 h 383381"/>
                <a:gd name="connsiteX33" fmla="*/ 1219200 w 1231357"/>
                <a:gd name="connsiteY33" fmla="*/ 76200 h 383381"/>
                <a:gd name="connsiteX34" fmla="*/ 1226344 w 1231357"/>
                <a:gd name="connsiteY34" fmla="*/ 88106 h 383381"/>
                <a:gd name="connsiteX35" fmla="*/ 1231106 w 1231357"/>
                <a:gd name="connsiteY35" fmla="*/ 104775 h 383381"/>
                <a:gd name="connsiteX36" fmla="*/ 1223962 w 1231357"/>
                <a:gd name="connsiteY36" fmla="*/ 130969 h 383381"/>
                <a:gd name="connsiteX37" fmla="*/ 1197769 w 1231357"/>
                <a:gd name="connsiteY37" fmla="*/ 159544 h 383381"/>
                <a:gd name="connsiteX38" fmla="*/ 1121569 w 1231357"/>
                <a:gd name="connsiteY38" fmla="*/ 202406 h 383381"/>
                <a:gd name="connsiteX39" fmla="*/ 1007269 w 1231357"/>
                <a:gd name="connsiteY39" fmla="*/ 245269 h 383381"/>
                <a:gd name="connsiteX40" fmla="*/ 802481 w 1231357"/>
                <a:gd name="connsiteY40" fmla="*/ 290513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357" h="383381">
                  <a:moveTo>
                    <a:pt x="802481" y="290513"/>
                  </a:moveTo>
                  <a:lnTo>
                    <a:pt x="554831" y="352425"/>
                  </a:lnTo>
                  <a:lnTo>
                    <a:pt x="395287" y="383381"/>
                  </a:lnTo>
                  <a:lnTo>
                    <a:pt x="364331" y="383381"/>
                  </a:lnTo>
                  <a:lnTo>
                    <a:pt x="316706" y="378619"/>
                  </a:lnTo>
                  <a:lnTo>
                    <a:pt x="261937" y="369094"/>
                  </a:lnTo>
                  <a:lnTo>
                    <a:pt x="190500" y="347663"/>
                  </a:lnTo>
                  <a:lnTo>
                    <a:pt x="150019" y="333375"/>
                  </a:lnTo>
                  <a:lnTo>
                    <a:pt x="121444" y="316706"/>
                  </a:lnTo>
                  <a:lnTo>
                    <a:pt x="88106" y="297656"/>
                  </a:lnTo>
                  <a:lnTo>
                    <a:pt x="66675" y="278606"/>
                  </a:lnTo>
                  <a:lnTo>
                    <a:pt x="35719" y="250031"/>
                  </a:lnTo>
                  <a:lnTo>
                    <a:pt x="9525" y="219075"/>
                  </a:lnTo>
                  <a:lnTo>
                    <a:pt x="0" y="192881"/>
                  </a:lnTo>
                  <a:lnTo>
                    <a:pt x="2381" y="171450"/>
                  </a:lnTo>
                  <a:lnTo>
                    <a:pt x="14287" y="159544"/>
                  </a:lnTo>
                  <a:lnTo>
                    <a:pt x="28575" y="157163"/>
                  </a:lnTo>
                  <a:lnTo>
                    <a:pt x="80962" y="169069"/>
                  </a:lnTo>
                  <a:lnTo>
                    <a:pt x="130969" y="190500"/>
                  </a:lnTo>
                  <a:lnTo>
                    <a:pt x="166687" y="202406"/>
                  </a:lnTo>
                  <a:lnTo>
                    <a:pt x="209550" y="209550"/>
                  </a:lnTo>
                  <a:lnTo>
                    <a:pt x="250031" y="211931"/>
                  </a:lnTo>
                  <a:lnTo>
                    <a:pt x="297656" y="209550"/>
                  </a:lnTo>
                  <a:lnTo>
                    <a:pt x="352425" y="202406"/>
                  </a:lnTo>
                  <a:lnTo>
                    <a:pt x="431006" y="185738"/>
                  </a:lnTo>
                  <a:lnTo>
                    <a:pt x="569119" y="152400"/>
                  </a:lnTo>
                  <a:lnTo>
                    <a:pt x="726281" y="100013"/>
                  </a:lnTo>
                  <a:lnTo>
                    <a:pt x="838200" y="52388"/>
                  </a:lnTo>
                  <a:lnTo>
                    <a:pt x="940594" y="0"/>
                  </a:lnTo>
                  <a:lnTo>
                    <a:pt x="1002506" y="7144"/>
                  </a:lnTo>
                  <a:lnTo>
                    <a:pt x="1095375" y="26194"/>
                  </a:lnTo>
                  <a:lnTo>
                    <a:pt x="1164431" y="47625"/>
                  </a:lnTo>
                  <a:lnTo>
                    <a:pt x="1204912" y="66675"/>
                  </a:lnTo>
                  <a:lnTo>
                    <a:pt x="1219200" y="76200"/>
                  </a:lnTo>
                  <a:lnTo>
                    <a:pt x="1226344" y="88106"/>
                  </a:lnTo>
                  <a:cubicBezTo>
                    <a:pt x="1231357" y="103147"/>
                    <a:pt x="1231106" y="97374"/>
                    <a:pt x="1231106" y="104775"/>
                  </a:cubicBezTo>
                  <a:lnTo>
                    <a:pt x="1223962" y="130969"/>
                  </a:lnTo>
                  <a:lnTo>
                    <a:pt x="1197769" y="159544"/>
                  </a:lnTo>
                  <a:lnTo>
                    <a:pt x="1121569" y="202406"/>
                  </a:lnTo>
                  <a:lnTo>
                    <a:pt x="1007269" y="245269"/>
                  </a:lnTo>
                  <a:lnTo>
                    <a:pt x="80248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1B804B67-BE12-475F-A448-A20CE8C3A579}"/>
                </a:ext>
              </a:extLst>
            </p:cNvPr>
            <p:cNvSpPr/>
            <p:nvPr/>
          </p:nvSpPr>
          <p:spPr>
            <a:xfrm>
              <a:off x="2900363" y="3627438"/>
              <a:ext cx="1195387" cy="384175"/>
            </a:xfrm>
            <a:custGeom>
              <a:avLst/>
              <a:gdLst>
                <a:gd name="connsiteX0" fmla="*/ 731043 w 1195475"/>
                <a:gd name="connsiteY0" fmla="*/ 316706 h 385762"/>
                <a:gd name="connsiteX1" fmla="*/ 502443 w 1195475"/>
                <a:gd name="connsiteY1" fmla="*/ 361950 h 385762"/>
                <a:gd name="connsiteX2" fmla="*/ 411956 w 1195475"/>
                <a:gd name="connsiteY2" fmla="*/ 378619 h 385762"/>
                <a:gd name="connsiteX3" fmla="*/ 352425 w 1195475"/>
                <a:gd name="connsiteY3" fmla="*/ 385762 h 385762"/>
                <a:gd name="connsiteX4" fmla="*/ 316706 w 1195475"/>
                <a:gd name="connsiteY4" fmla="*/ 383381 h 385762"/>
                <a:gd name="connsiteX5" fmla="*/ 269081 w 1195475"/>
                <a:gd name="connsiteY5" fmla="*/ 376237 h 385762"/>
                <a:gd name="connsiteX6" fmla="*/ 228600 w 1195475"/>
                <a:gd name="connsiteY6" fmla="*/ 366712 h 385762"/>
                <a:gd name="connsiteX7" fmla="*/ 157162 w 1195475"/>
                <a:gd name="connsiteY7" fmla="*/ 338137 h 385762"/>
                <a:gd name="connsiteX8" fmla="*/ 102393 w 1195475"/>
                <a:gd name="connsiteY8" fmla="*/ 309562 h 385762"/>
                <a:gd name="connsiteX9" fmla="*/ 64293 w 1195475"/>
                <a:gd name="connsiteY9" fmla="*/ 285750 h 385762"/>
                <a:gd name="connsiteX10" fmla="*/ 40481 w 1195475"/>
                <a:gd name="connsiteY10" fmla="*/ 264319 h 385762"/>
                <a:gd name="connsiteX11" fmla="*/ 19050 w 1195475"/>
                <a:gd name="connsiteY11" fmla="*/ 238125 h 385762"/>
                <a:gd name="connsiteX12" fmla="*/ 4762 w 1195475"/>
                <a:gd name="connsiteY12" fmla="*/ 216694 h 385762"/>
                <a:gd name="connsiteX13" fmla="*/ 0 w 1195475"/>
                <a:gd name="connsiteY13" fmla="*/ 200025 h 385762"/>
                <a:gd name="connsiteX14" fmla="*/ 2381 w 1195475"/>
                <a:gd name="connsiteY14" fmla="*/ 188119 h 385762"/>
                <a:gd name="connsiteX15" fmla="*/ 7143 w 1195475"/>
                <a:gd name="connsiteY15" fmla="*/ 176212 h 385762"/>
                <a:gd name="connsiteX16" fmla="*/ 21431 w 1195475"/>
                <a:gd name="connsiteY16" fmla="*/ 173831 h 385762"/>
                <a:gd name="connsiteX17" fmla="*/ 76200 w 1195475"/>
                <a:gd name="connsiteY17" fmla="*/ 178594 h 385762"/>
                <a:gd name="connsiteX18" fmla="*/ 164306 w 1195475"/>
                <a:gd name="connsiteY18" fmla="*/ 200025 h 385762"/>
                <a:gd name="connsiteX19" fmla="*/ 219075 w 1195475"/>
                <a:gd name="connsiteY19" fmla="*/ 211931 h 385762"/>
                <a:gd name="connsiteX20" fmla="*/ 276225 w 1195475"/>
                <a:gd name="connsiteY20" fmla="*/ 216694 h 385762"/>
                <a:gd name="connsiteX21" fmla="*/ 333375 w 1195475"/>
                <a:gd name="connsiteY21" fmla="*/ 209550 h 385762"/>
                <a:gd name="connsiteX22" fmla="*/ 414337 w 1195475"/>
                <a:gd name="connsiteY22" fmla="*/ 188119 h 385762"/>
                <a:gd name="connsiteX23" fmla="*/ 559593 w 1195475"/>
                <a:gd name="connsiteY23" fmla="*/ 145256 h 385762"/>
                <a:gd name="connsiteX24" fmla="*/ 721518 w 1195475"/>
                <a:gd name="connsiteY24" fmla="*/ 85725 h 385762"/>
                <a:gd name="connsiteX25" fmla="*/ 833437 w 1195475"/>
                <a:gd name="connsiteY25" fmla="*/ 33337 h 385762"/>
                <a:gd name="connsiteX26" fmla="*/ 885825 w 1195475"/>
                <a:gd name="connsiteY26" fmla="*/ 7144 h 385762"/>
                <a:gd name="connsiteX27" fmla="*/ 912018 w 1195475"/>
                <a:gd name="connsiteY27" fmla="*/ 0 h 385762"/>
                <a:gd name="connsiteX28" fmla="*/ 954881 w 1195475"/>
                <a:gd name="connsiteY28" fmla="*/ 0 h 385762"/>
                <a:gd name="connsiteX29" fmla="*/ 1016793 w 1195475"/>
                <a:gd name="connsiteY29" fmla="*/ 19050 h 385762"/>
                <a:gd name="connsiteX30" fmla="*/ 1116806 w 1195475"/>
                <a:gd name="connsiteY30" fmla="*/ 59531 h 385762"/>
                <a:gd name="connsiteX31" fmla="*/ 1183481 w 1195475"/>
                <a:gd name="connsiteY31" fmla="*/ 97631 h 385762"/>
                <a:gd name="connsiteX32" fmla="*/ 1193006 w 1195475"/>
                <a:gd name="connsiteY32" fmla="*/ 114300 h 385762"/>
                <a:gd name="connsiteX33" fmla="*/ 1195387 w 1195475"/>
                <a:gd name="connsiteY33" fmla="*/ 138112 h 385762"/>
                <a:gd name="connsiteX34" fmla="*/ 1185862 w 1195475"/>
                <a:gd name="connsiteY34" fmla="*/ 169069 h 385762"/>
                <a:gd name="connsiteX35" fmla="*/ 1135856 w 1195475"/>
                <a:gd name="connsiteY35" fmla="*/ 207169 h 385762"/>
                <a:gd name="connsiteX36" fmla="*/ 1050131 w 1195475"/>
                <a:gd name="connsiteY36" fmla="*/ 238125 h 385762"/>
                <a:gd name="connsiteX37" fmla="*/ 895350 w 1195475"/>
                <a:gd name="connsiteY37" fmla="*/ 276225 h 385762"/>
                <a:gd name="connsiteX38" fmla="*/ 731043 w 1195475"/>
                <a:gd name="connsiteY38" fmla="*/ 316706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95475" h="385762">
                  <a:moveTo>
                    <a:pt x="731043" y="316706"/>
                  </a:moveTo>
                  <a:lnTo>
                    <a:pt x="502443" y="361950"/>
                  </a:lnTo>
                  <a:lnTo>
                    <a:pt x="411956" y="378619"/>
                  </a:lnTo>
                  <a:lnTo>
                    <a:pt x="352425" y="385762"/>
                  </a:lnTo>
                  <a:lnTo>
                    <a:pt x="316706" y="383381"/>
                  </a:lnTo>
                  <a:lnTo>
                    <a:pt x="269081" y="376237"/>
                  </a:lnTo>
                  <a:lnTo>
                    <a:pt x="228600" y="366712"/>
                  </a:lnTo>
                  <a:lnTo>
                    <a:pt x="157162" y="338137"/>
                  </a:lnTo>
                  <a:lnTo>
                    <a:pt x="102393" y="309562"/>
                  </a:lnTo>
                  <a:lnTo>
                    <a:pt x="64293" y="285750"/>
                  </a:lnTo>
                  <a:lnTo>
                    <a:pt x="40481" y="264319"/>
                  </a:lnTo>
                  <a:lnTo>
                    <a:pt x="19050" y="238125"/>
                  </a:lnTo>
                  <a:lnTo>
                    <a:pt x="4762" y="216694"/>
                  </a:lnTo>
                  <a:lnTo>
                    <a:pt x="0" y="200025"/>
                  </a:lnTo>
                  <a:lnTo>
                    <a:pt x="2381" y="188119"/>
                  </a:lnTo>
                  <a:lnTo>
                    <a:pt x="7143" y="176212"/>
                  </a:lnTo>
                  <a:lnTo>
                    <a:pt x="21431" y="173831"/>
                  </a:lnTo>
                  <a:lnTo>
                    <a:pt x="76200" y="178594"/>
                  </a:lnTo>
                  <a:lnTo>
                    <a:pt x="164306" y="200025"/>
                  </a:lnTo>
                  <a:lnTo>
                    <a:pt x="219075" y="211931"/>
                  </a:lnTo>
                  <a:lnTo>
                    <a:pt x="276225" y="216694"/>
                  </a:lnTo>
                  <a:lnTo>
                    <a:pt x="333375" y="209550"/>
                  </a:lnTo>
                  <a:lnTo>
                    <a:pt x="414337" y="188119"/>
                  </a:lnTo>
                  <a:lnTo>
                    <a:pt x="559593" y="145256"/>
                  </a:lnTo>
                  <a:lnTo>
                    <a:pt x="721518" y="85725"/>
                  </a:lnTo>
                  <a:lnTo>
                    <a:pt x="833437" y="33337"/>
                  </a:lnTo>
                  <a:lnTo>
                    <a:pt x="885825" y="7144"/>
                  </a:lnTo>
                  <a:lnTo>
                    <a:pt x="912018" y="0"/>
                  </a:lnTo>
                  <a:lnTo>
                    <a:pt x="954881" y="0"/>
                  </a:lnTo>
                  <a:lnTo>
                    <a:pt x="1016793" y="19050"/>
                  </a:lnTo>
                  <a:lnTo>
                    <a:pt x="1116806" y="59531"/>
                  </a:lnTo>
                  <a:lnTo>
                    <a:pt x="1183481" y="97631"/>
                  </a:lnTo>
                  <a:lnTo>
                    <a:pt x="1193006" y="114300"/>
                  </a:lnTo>
                  <a:cubicBezTo>
                    <a:pt x="1195475" y="136520"/>
                    <a:pt x="1195387" y="128543"/>
                    <a:pt x="1195387" y="138112"/>
                  </a:cubicBezTo>
                  <a:cubicBezTo>
                    <a:pt x="1185611" y="167440"/>
                    <a:pt x="1185862" y="156647"/>
                    <a:pt x="1185862" y="169069"/>
                  </a:cubicBezTo>
                  <a:lnTo>
                    <a:pt x="1135856" y="207169"/>
                  </a:lnTo>
                  <a:lnTo>
                    <a:pt x="1050131" y="238125"/>
                  </a:lnTo>
                  <a:lnTo>
                    <a:pt x="895350" y="276225"/>
                  </a:lnTo>
                  <a:lnTo>
                    <a:pt x="731043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A163742C-E652-45C7-BBE7-55C2FECA8CA2}"/>
                </a:ext>
              </a:extLst>
            </p:cNvPr>
            <p:cNvSpPr/>
            <p:nvPr/>
          </p:nvSpPr>
          <p:spPr>
            <a:xfrm>
              <a:off x="2614613" y="4495800"/>
              <a:ext cx="676275" cy="1290638"/>
            </a:xfrm>
            <a:custGeom>
              <a:avLst/>
              <a:gdLst>
                <a:gd name="connsiteX0" fmla="*/ 316706 w 676275"/>
                <a:gd name="connsiteY0" fmla="*/ 645319 h 1290638"/>
                <a:gd name="connsiteX1" fmla="*/ 276225 w 676275"/>
                <a:gd name="connsiteY1" fmla="*/ 426244 h 1290638"/>
                <a:gd name="connsiteX2" fmla="*/ 233362 w 676275"/>
                <a:gd name="connsiteY2" fmla="*/ 254794 h 1290638"/>
                <a:gd name="connsiteX3" fmla="*/ 211931 w 676275"/>
                <a:gd name="connsiteY3" fmla="*/ 223838 h 1290638"/>
                <a:gd name="connsiteX4" fmla="*/ 176212 w 676275"/>
                <a:gd name="connsiteY4" fmla="*/ 180975 h 1290638"/>
                <a:gd name="connsiteX5" fmla="*/ 152400 w 676275"/>
                <a:gd name="connsiteY5" fmla="*/ 157163 h 1290638"/>
                <a:gd name="connsiteX6" fmla="*/ 128587 w 676275"/>
                <a:gd name="connsiteY6" fmla="*/ 135731 h 1290638"/>
                <a:gd name="connsiteX7" fmla="*/ 92868 w 676275"/>
                <a:gd name="connsiteY7" fmla="*/ 114300 h 1290638"/>
                <a:gd name="connsiteX8" fmla="*/ 52387 w 676275"/>
                <a:gd name="connsiteY8" fmla="*/ 95250 h 1290638"/>
                <a:gd name="connsiteX9" fmla="*/ 28575 w 676275"/>
                <a:gd name="connsiteY9" fmla="*/ 80963 h 1290638"/>
                <a:gd name="connsiteX10" fmla="*/ 9525 w 676275"/>
                <a:gd name="connsiteY10" fmla="*/ 59531 h 1290638"/>
                <a:gd name="connsiteX11" fmla="*/ 0 w 676275"/>
                <a:gd name="connsiteY11" fmla="*/ 38100 h 1290638"/>
                <a:gd name="connsiteX12" fmla="*/ 0 w 676275"/>
                <a:gd name="connsiteY12" fmla="*/ 28575 h 1290638"/>
                <a:gd name="connsiteX13" fmla="*/ 4762 w 676275"/>
                <a:gd name="connsiteY13" fmla="*/ 19050 h 1290638"/>
                <a:gd name="connsiteX14" fmla="*/ 21431 w 676275"/>
                <a:gd name="connsiteY14" fmla="*/ 7144 h 1290638"/>
                <a:gd name="connsiteX15" fmla="*/ 69056 w 676275"/>
                <a:gd name="connsiteY15" fmla="*/ 0 h 1290638"/>
                <a:gd name="connsiteX16" fmla="*/ 150018 w 676275"/>
                <a:gd name="connsiteY16" fmla="*/ 7144 h 1290638"/>
                <a:gd name="connsiteX17" fmla="*/ 245268 w 676275"/>
                <a:gd name="connsiteY17" fmla="*/ 26194 h 1290638"/>
                <a:gd name="connsiteX18" fmla="*/ 419100 w 676275"/>
                <a:gd name="connsiteY18" fmla="*/ 69056 h 1290638"/>
                <a:gd name="connsiteX19" fmla="*/ 478631 w 676275"/>
                <a:gd name="connsiteY19" fmla="*/ 230981 h 1290638"/>
                <a:gd name="connsiteX20" fmla="*/ 557212 w 676275"/>
                <a:gd name="connsiteY20" fmla="*/ 547688 h 1290638"/>
                <a:gd name="connsiteX21" fmla="*/ 635793 w 676275"/>
                <a:gd name="connsiteY21" fmla="*/ 852488 h 1290638"/>
                <a:gd name="connsiteX22" fmla="*/ 676275 w 676275"/>
                <a:gd name="connsiteY22" fmla="*/ 1007269 h 1290638"/>
                <a:gd name="connsiteX23" fmla="*/ 673893 w 676275"/>
                <a:gd name="connsiteY23" fmla="*/ 1076325 h 1290638"/>
                <a:gd name="connsiteX24" fmla="*/ 657225 w 676275"/>
                <a:gd name="connsiteY24" fmla="*/ 1195388 h 1290638"/>
                <a:gd name="connsiteX25" fmla="*/ 638175 w 676275"/>
                <a:gd name="connsiteY25" fmla="*/ 1252538 h 1290638"/>
                <a:gd name="connsiteX26" fmla="*/ 619125 w 676275"/>
                <a:gd name="connsiteY26" fmla="*/ 1283494 h 1290638"/>
                <a:gd name="connsiteX27" fmla="*/ 600075 w 676275"/>
                <a:gd name="connsiteY27" fmla="*/ 1290638 h 1290638"/>
                <a:gd name="connsiteX28" fmla="*/ 578643 w 676275"/>
                <a:gd name="connsiteY28" fmla="*/ 1285875 h 1290638"/>
                <a:gd name="connsiteX29" fmla="*/ 552450 w 676275"/>
                <a:gd name="connsiteY29" fmla="*/ 1271588 h 1290638"/>
                <a:gd name="connsiteX30" fmla="*/ 514350 w 676275"/>
                <a:gd name="connsiteY30" fmla="*/ 1238250 h 1290638"/>
                <a:gd name="connsiteX31" fmla="*/ 469106 w 676275"/>
                <a:gd name="connsiteY31" fmla="*/ 1176338 h 1290638"/>
                <a:gd name="connsiteX32" fmla="*/ 416718 w 676275"/>
                <a:gd name="connsiteY32" fmla="*/ 1090613 h 1290638"/>
                <a:gd name="connsiteX33" fmla="*/ 392906 w 676275"/>
                <a:gd name="connsiteY33" fmla="*/ 1031081 h 1290638"/>
                <a:gd name="connsiteX34" fmla="*/ 369093 w 676275"/>
                <a:gd name="connsiteY34" fmla="*/ 969169 h 1290638"/>
                <a:gd name="connsiteX35" fmla="*/ 359568 w 676275"/>
                <a:gd name="connsiteY35" fmla="*/ 916781 h 1290638"/>
                <a:gd name="connsiteX36" fmla="*/ 354806 w 676275"/>
                <a:gd name="connsiteY36" fmla="*/ 859631 h 1290638"/>
                <a:gd name="connsiteX37" fmla="*/ 316706 w 676275"/>
                <a:gd name="connsiteY37" fmla="*/ 645319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6275" h="1290638">
                  <a:moveTo>
                    <a:pt x="316706" y="645319"/>
                  </a:moveTo>
                  <a:lnTo>
                    <a:pt x="276225" y="426244"/>
                  </a:lnTo>
                  <a:lnTo>
                    <a:pt x="233362" y="254794"/>
                  </a:lnTo>
                  <a:lnTo>
                    <a:pt x="211931" y="223838"/>
                  </a:lnTo>
                  <a:lnTo>
                    <a:pt x="176212" y="180975"/>
                  </a:lnTo>
                  <a:lnTo>
                    <a:pt x="152400" y="157163"/>
                  </a:lnTo>
                  <a:lnTo>
                    <a:pt x="128587" y="135731"/>
                  </a:lnTo>
                  <a:lnTo>
                    <a:pt x="92868" y="114300"/>
                  </a:lnTo>
                  <a:lnTo>
                    <a:pt x="52387" y="95250"/>
                  </a:lnTo>
                  <a:lnTo>
                    <a:pt x="28575" y="80963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21431" y="7144"/>
                  </a:lnTo>
                  <a:lnTo>
                    <a:pt x="69056" y="0"/>
                  </a:lnTo>
                  <a:lnTo>
                    <a:pt x="150018" y="7144"/>
                  </a:lnTo>
                  <a:lnTo>
                    <a:pt x="245268" y="26194"/>
                  </a:lnTo>
                  <a:lnTo>
                    <a:pt x="419100" y="69056"/>
                  </a:lnTo>
                  <a:lnTo>
                    <a:pt x="478631" y="230981"/>
                  </a:lnTo>
                  <a:lnTo>
                    <a:pt x="557212" y="547688"/>
                  </a:lnTo>
                  <a:lnTo>
                    <a:pt x="635793" y="852488"/>
                  </a:lnTo>
                  <a:lnTo>
                    <a:pt x="676275" y="1007269"/>
                  </a:lnTo>
                  <a:lnTo>
                    <a:pt x="673893" y="1076325"/>
                  </a:lnTo>
                  <a:lnTo>
                    <a:pt x="657225" y="1195388"/>
                  </a:lnTo>
                  <a:lnTo>
                    <a:pt x="638175" y="1252538"/>
                  </a:lnTo>
                  <a:lnTo>
                    <a:pt x="619125" y="1283494"/>
                  </a:lnTo>
                  <a:lnTo>
                    <a:pt x="600075" y="1290638"/>
                  </a:lnTo>
                  <a:lnTo>
                    <a:pt x="578643" y="1285875"/>
                  </a:lnTo>
                  <a:lnTo>
                    <a:pt x="552450" y="1271588"/>
                  </a:lnTo>
                  <a:lnTo>
                    <a:pt x="514350" y="1238250"/>
                  </a:lnTo>
                  <a:lnTo>
                    <a:pt x="469106" y="1176338"/>
                  </a:lnTo>
                  <a:lnTo>
                    <a:pt x="416718" y="1090613"/>
                  </a:lnTo>
                  <a:lnTo>
                    <a:pt x="392906" y="1031081"/>
                  </a:lnTo>
                  <a:lnTo>
                    <a:pt x="369093" y="969169"/>
                  </a:lnTo>
                  <a:lnTo>
                    <a:pt x="359568" y="916781"/>
                  </a:lnTo>
                  <a:lnTo>
                    <a:pt x="354806" y="859631"/>
                  </a:lnTo>
                  <a:lnTo>
                    <a:pt x="316706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3F330CB8-C46D-4E99-836E-A6AE8C47DFAB}"/>
                </a:ext>
              </a:extLst>
            </p:cNvPr>
            <p:cNvSpPr/>
            <p:nvPr/>
          </p:nvSpPr>
          <p:spPr>
            <a:xfrm rot="16200000">
              <a:off x="4481512" y="3225801"/>
              <a:ext cx="2817813" cy="519112"/>
            </a:xfrm>
            <a:custGeom>
              <a:avLst/>
              <a:gdLst>
                <a:gd name="connsiteX0" fmla="*/ 1352550 w 2817019"/>
                <a:gd name="connsiteY0" fmla="*/ 435769 h 519113"/>
                <a:gd name="connsiteX1" fmla="*/ 888206 w 2817019"/>
                <a:gd name="connsiteY1" fmla="*/ 426244 h 519113"/>
                <a:gd name="connsiteX2" fmla="*/ 545306 w 2817019"/>
                <a:gd name="connsiteY2" fmla="*/ 419100 h 519113"/>
                <a:gd name="connsiteX3" fmla="*/ 107156 w 2817019"/>
                <a:gd name="connsiteY3" fmla="*/ 411957 h 519113"/>
                <a:gd name="connsiteX4" fmla="*/ 57150 w 2817019"/>
                <a:gd name="connsiteY4" fmla="*/ 395288 h 519113"/>
                <a:gd name="connsiteX5" fmla="*/ 23812 w 2817019"/>
                <a:gd name="connsiteY5" fmla="*/ 381000 h 519113"/>
                <a:gd name="connsiteX6" fmla="*/ 4762 w 2817019"/>
                <a:gd name="connsiteY6" fmla="*/ 361950 h 519113"/>
                <a:gd name="connsiteX7" fmla="*/ 0 w 2817019"/>
                <a:gd name="connsiteY7" fmla="*/ 333375 h 519113"/>
                <a:gd name="connsiteX8" fmla="*/ 4762 w 2817019"/>
                <a:gd name="connsiteY8" fmla="*/ 309563 h 519113"/>
                <a:gd name="connsiteX9" fmla="*/ 23812 w 2817019"/>
                <a:gd name="connsiteY9" fmla="*/ 283369 h 519113"/>
                <a:gd name="connsiteX10" fmla="*/ 59531 w 2817019"/>
                <a:gd name="connsiteY10" fmla="*/ 254794 h 519113"/>
                <a:gd name="connsiteX11" fmla="*/ 114300 w 2817019"/>
                <a:gd name="connsiteY11" fmla="*/ 226219 h 519113"/>
                <a:gd name="connsiteX12" fmla="*/ 180975 w 2817019"/>
                <a:gd name="connsiteY12" fmla="*/ 207169 h 519113"/>
                <a:gd name="connsiteX13" fmla="*/ 269081 w 2817019"/>
                <a:gd name="connsiteY13" fmla="*/ 188119 h 519113"/>
                <a:gd name="connsiteX14" fmla="*/ 371475 w 2817019"/>
                <a:gd name="connsiteY14" fmla="*/ 173832 h 519113"/>
                <a:gd name="connsiteX15" fmla="*/ 557212 w 2817019"/>
                <a:gd name="connsiteY15" fmla="*/ 166688 h 519113"/>
                <a:gd name="connsiteX16" fmla="*/ 581025 w 2817019"/>
                <a:gd name="connsiteY16" fmla="*/ 173832 h 519113"/>
                <a:gd name="connsiteX17" fmla="*/ 611981 w 2817019"/>
                <a:gd name="connsiteY17" fmla="*/ 180975 h 519113"/>
                <a:gd name="connsiteX18" fmla="*/ 681037 w 2817019"/>
                <a:gd name="connsiteY18" fmla="*/ 188119 h 519113"/>
                <a:gd name="connsiteX19" fmla="*/ 857250 w 2817019"/>
                <a:gd name="connsiteY19" fmla="*/ 202407 h 519113"/>
                <a:gd name="connsiteX20" fmla="*/ 1383506 w 2817019"/>
                <a:gd name="connsiteY20" fmla="*/ 216694 h 519113"/>
                <a:gd name="connsiteX21" fmla="*/ 2055019 w 2817019"/>
                <a:gd name="connsiteY21" fmla="*/ 211932 h 519113"/>
                <a:gd name="connsiteX22" fmla="*/ 2455069 w 2817019"/>
                <a:gd name="connsiteY22" fmla="*/ 209550 h 519113"/>
                <a:gd name="connsiteX23" fmla="*/ 2509837 w 2817019"/>
                <a:gd name="connsiteY23" fmla="*/ 195263 h 519113"/>
                <a:gd name="connsiteX24" fmla="*/ 2569369 w 2817019"/>
                <a:gd name="connsiteY24" fmla="*/ 173832 h 519113"/>
                <a:gd name="connsiteX25" fmla="*/ 2616994 w 2817019"/>
                <a:gd name="connsiteY25" fmla="*/ 150019 h 519113"/>
                <a:gd name="connsiteX26" fmla="*/ 2664619 w 2817019"/>
                <a:gd name="connsiteY26" fmla="*/ 114300 h 519113"/>
                <a:gd name="connsiteX27" fmla="*/ 2695575 w 2817019"/>
                <a:gd name="connsiteY27" fmla="*/ 83344 h 519113"/>
                <a:gd name="connsiteX28" fmla="*/ 2712244 w 2817019"/>
                <a:gd name="connsiteY28" fmla="*/ 52388 h 519113"/>
                <a:gd name="connsiteX29" fmla="*/ 2747962 w 2817019"/>
                <a:gd name="connsiteY29" fmla="*/ 21432 h 519113"/>
                <a:gd name="connsiteX30" fmla="*/ 2776537 w 2817019"/>
                <a:gd name="connsiteY30" fmla="*/ 2382 h 519113"/>
                <a:gd name="connsiteX31" fmla="*/ 2793206 w 2817019"/>
                <a:gd name="connsiteY31" fmla="*/ 0 h 519113"/>
                <a:gd name="connsiteX32" fmla="*/ 2805112 w 2817019"/>
                <a:gd name="connsiteY32" fmla="*/ 2382 h 519113"/>
                <a:gd name="connsiteX33" fmla="*/ 2814637 w 2817019"/>
                <a:gd name="connsiteY33" fmla="*/ 14288 h 519113"/>
                <a:gd name="connsiteX34" fmla="*/ 2817019 w 2817019"/>
                <a:gd name="connsiteY34" fmla="*/ 61913 h 519113"/>
                <a:gd name="connsiteX35" fmla="*/ 2802731 w 2817019"/>
                <a:gd name="connsiteY35" fmla="*/ 138113 h 519113"/>
                <a:gd name="connsiteX36" fmla="*/ 2776537 w 2817019"/>
                <a:gd name="connsiteY36" fmla="*/ 190500 h 519113"/>
                <a:gd name="connsiteX37" fmla="*/ 2707481 w 2817019"/>
                <a:gd name="connsiteY37" fmla="*/ 302419 h 519113"/>
                <a:gd name="connsiteX38" fmla="*/ 2628900 w 2817019"/>
                <a:gd name="connsiteY38" fmla="*/ 402432 h 519113"/>
                <a:gd name="connsiteX39" fmla="*/ 2574131 w 2817019"/>
                <a:gd name="connsiteY39" fmla="*/ 466725 h 519113"/>
                <a:gd name="connsiteX40" fmla="*/ 2536031 w 2817019"/>
                <a:gd name="connsiteY40" fmla="*/ 497682 h 519113"/>
                <a:gd name="connsiteX41" fmla="*/ 2509837 w 2817019"/>
                <a:gd name="connsiteY41" fmla="*/ 511969 h 519113"/>
                <a:gd name="connsiteX42" fmla="*/ 2486025 w 2817019"/>
                <a:gd name="connsiteY42" fmla="*/ 519113 h 519113"/>
                <a:gd name="connsiteX43" fmla="*/ 2455069 w 2817019"/>
                <a:gd name="connsiteY43" fmla="*/ 514350 h 519113"/>
                <a:gd name="connsiteX44" fmla="*/ 2416969 w 2817019"/>
                <a:gd name="connsiteY44" fmla="*/ 497682 h 519113"/>
                <a:gd name="connsiteX45" fmla="*/ 2383631 w 2817019"/>
                <a:gd name="connsiteY45" fmla="*/ 483394 h 519113"/>
                <a:gd name="connsiteX46" fmla="*/ 2340769 w 2817019"/>
                <a:gd name="connsiteY46" fmla="*/ 469107 h 519113"/>
                <a:gd name="connsiteX47" fmla="*/ 2271712 w 2817019"/>
                <a:gd name="connsiteY47" fmla="*/ 457200 h 519113"/>
                <a:gd name="connsiteX48" fmla="*/ 2133600 w 2817019"/>
                <a:gd name="connsiteY48" fmla="*/ 452438 h 519113"/>
                <a:gd name="connsiteX49" fmla="*/ 1352550 w 2817019"/>
                <a:gd name="connsiteY49" fmla="*/ 435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17019" h="519113">
                  <a:moveTo>
                    <a:pt x="1352550" y="435769"/>
                  </a:moveTo>
                  <a:lnTo>
                    <a:pt x="888206" y="426244"/>
                  </a:lnTo>
                  <a:lnTo>
                    <a:pt x="545306" y="419100"/>
                  </a:lnTo>
                  <a:lnTo>
                    <a:pt x="107156" y="411957"/>
                  </a:lnTo>
                  <a:lnTo>
                    <a:pt x="57150" y="395288"/>
                  </a:lnTo>
                  <a:lnTo>
                    <a:pt x="23812" y="381000"/>
                  </a:lnTo>
                  <a:lnTo>
                    <a:pt x="4762" y="361950"/>
                  </a:lnTo>
                  <a:lnTo>
                    <a:pt x="0" y="333375"/>
                  </a:lnTo>
                  <a:lnTo>
                    <a:pt x="4762" y="309563"/>
                  </a:lnTo>
                  <a:lnTo>
                    <a:pt x="23812" y="283369"/>
                  </a:lnTo>
                  <a:lnTo>
                    <a:pt x="59531" y="254794"/>
                  </a:lnTo>
                  <a:lnTo>
                    <a:pt x="114300" y="226219"/>
                  </a:lnTo>
                  <a:lnTo>
                    <a:pt x="180975" y="207169"/>
                  </a:lnTo>
                  <a:lnTo>
                    <a:pt x="269081" y="188119"/>
                  </a:lnTo>
                  <a:lnTo>
                    <a:pt x="371475" y="173832"/>
                  </a:lnTo>
                  <a:lnTo>
                    <a:pt x="557212" y="166688"/>
                  </a:lnTo>
                  <a:lnTo>
                    <a:pt x="581025" y="173832"/>
                  </a:lnTo>
                  <a:lnTo>
                    <a:pt x="611981" y="180975"/>
                  </a:lnTo>
                  <a:lnTo>
                    <a:pt x="681037" y="188119"/>
                  </a:lnTo>
                  <a:cubicBezTo>
                    <a:pt x="739769" y="192946"/>
                    <a:pt x="798320" y="202407"/>
                    <a:pt x="857250" y="202407"/>
                  </a:cubicBezTo>
                  <a:lnTo>
                    <a:pt x="1383506" y="216694"/>
                  </a:lnTo>
                  <a:lnTo>
                    <a:pt x="2055019" y="211932"/>
                  </a:lnTo>
                  <a:lnTo>
                    <a:pt x="2455069" y="209550"/>
                  </a:lnTo>
                  <a:lnTo>
                    <a:pt x="2509837" y="195263"/>
                  </a:lnTo>
                  <a:lnTo>
                    <a:pt x="2569369" y="173832"/>
                  </a:lnTo>
                  <a:lnTo>
                    <a:pt x="2616994" y="150019"/>
                  </a:lnTo>
                  <a:lnTo>
                    <a:pt x="2664619" y="114300"/>
                  </a:lnTo>
                  <a:lnTo>
                    <a:pt x="2695575" y="83344"/>
                  </a:lnTo>
                  <a:lnTo>
                    <a:pt x="2712244" y="52388"/>
                  </a:lnTo>
                  <a:lnTo>
                    <a:pt x="2747962" y="21432"/>
                  </a:lnTo>
                  <a:lnTo>
                    <a:pt x="2776537" y="2382"/>
                  </a:lnTo>
                  <a:lnTo>
                    <a:pt x="2793206" y="0"/>
                  </a:lnTo>
                  <a:lnTo>
                    <a:pt x="2805112" y="2382"/>
                  </a:lnTo>
                  <a:lnTo>
                    <a:pt x="2814637" y="14288"/>
                  </a:lnTo>
                  <a:lnTo>
                    <a:pt x="2817019" y="61913"/>
                  </a:lnTo>
                  <a:lnTo>
                    <a:pt x="2802731" y="138113"/>
                  </a:lnTo>
                  <a:lnTo>
                    <a:pt x="2776537" y="190500"/>
                  </a:lnTo>
                  <a:lnTo>
                    <a:pt x="2707481" y="302419"/>
                  </a:lnTo>
                  <a:lnTo>
                    <a:pt x="2628900" y="402432"/>
                  </a:lnTo>
                  <a:lnTo>
                    <a:pt x="2574131" y="466725"/>
                  </a:lnTo>
                  <a:lnTo>
                    <a:pt x="2536031" y="497682"/>
                  </a:lnTo>
                  <a:lnTo>
                    <a:pt x="2509837" y="511969"/>
                  </a:lnTo>
                  <a:lnTo>
                    <a:pt x="2486025" y="519113"/>
                  </a:lnTo>
                  <a:lnTo>
                    <a:pt x="2455069" y="514350"/>
                  </a:lnTo>
                  <a:lnTo>
                    <a:pt x="2416969" y="497682"/>
                  </a:lnTo>
                  <a:lnTo>
                    <a:pt x="2383631" y="483394"/>
                  </a:lnTo>
                  <a:lnTo>
                    <a:pt x="2340769" y="469107"/>
                  </a:lnTo>
                  <a:lnTo>
                    <a:pt x="2271712" y="457200"/>
                  </a:lnTo>
                  <a:lnTo>
                    <a:pt x="2133600" y="452438"/>
                  </a:lnTo>
                  <a:lnTo>
                    <a:pt x="135255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205F9554-E3E7-4CDB-987B-E39AACEBE0F5}"/>
                </a:ext>
              </a:extLst>
            </p:cNvPr>
            <p:cNvSpPr/>
            <p:nvPr/>
          </p:nvSpPr>
          <p:spPr>
            <a:xfrm rot="16200000">
              <a:off x="3151982" y="3685381"/>
              <a:ext cx="3314700" cy="830263"/>
            </a:xfrm>
            <a:custGeom>
              <a:avLst/>
              <a:gdLst>
                <a:gd name="connsiteX0" fmla="*/ 1944182 w 3314339"/>
                <a:gd name="connsiteY0" fmla="*/ 752865 h 830748"/>
                <a:gd name="connsiteX1" fmla="*/ 1736495 w 3314339"/>
                <a:gd name="connsiteY1" fmla="*/ 738443 h 830748"/>
                <a:gd name="connsiteX2" fmla="*/ 1600921 w 3314339"/>
                <a:gd name="connsiteY2" fmla="*/ 721135 h 830748"/>
                <a:gd name="connsiteX3" fmla="*/ 1410541 w 3314339"/>
                <a:gd name="connsiteY3" fmla="*/ 689405 h 830748"/>
                <a:gd name="connsiteX4" fmla="*/ 1295160 w 3314339"/>
                <a:gd name="connsiteY4" fmla="*/ 666329 h 830748"/>
                <a:gd name="connsiteX5" fmla="*/ 1124972 w 3314339"/>
                <a:gd name="connsiteY5" fmla="*/ 623061 h 830748"/>
                <a:gd name="connsiteX6" fmla="*/ 946130 w 3314339"/>
                <a:gd name="connsiteY6" fmla="*/ 571139 h 830748"/>
                <a:gd name="connsiteX7" fmla="*/ 721136 w 3314339"/>
                <a:gd name="connsiteY7" fmla="*/ 481718 h 830748"/>
                <a:gd name="connsiteX8" fmla="*/ 490372 w 3314339"/>
                <a:gd name="connsiteY8" fmla="*/ 369221 h 830748"/>
                <a:gd name="connsiteX9" fmla="*/ 369221 w 3314339"/>
                <a:gd name="connsiteY9" fmla="*/ 297108 h 830748"/>
                <a:gd name="connsiteX10" fmla="*/ 207687 w 3314339"/>
                <a:gd name="connsiteY10" fmla="*/ 196149 h 830748"/>
                <a:gd name="connsiteX11" fmla="*/ 63460 w 3314339"/>
                <a:gd name="connsiteY11" fmla="*/ 98074 h 830748"/>
                <a:gd name="connsiteX12" fmla="*/ 17307 w 3314339"/>
                <a:gd name="connsiteY12" fmla="*/ 57691 h 830748"/>
                <a:gd name="connsiteX13" fmla="*/ 0 w 3314339"/>
                <a:gd name="connsiteY13" fmla="*/ 28845 h 830748"/>
                <a:gd name="connsiteX14" fmla="*/ 2885 w 3314339"/>
                <a:gd name="connsiteY14" fmla="*/ 11538 h 830748"/>
                <a:gd name="connsiteX15" fmla="*/ 20192 w 3314339"/>
                <a:gd name="connsiteY15" fmla="*/ 0 h 830748"/>
                <a:gd name="connsiteX16" fmla="*/ 80767 w 3314339"/>
                <a:gd name="connsiteY16" fmla="*/ 11538 h 830748"/>
                <a:gd name="connsiteX17" fmla="*/ 265378 w 3314339"/>
                <a:gd name="connsiteY17" fmla="*/ 95190 h 830748"/>
                <a:gd name="connsiteX18" fmla="*/ 432681 w 3314339"/>
                <a:gd name="connsiteY18" fmla="*/ 178841 h 830748"/>
                <a:gd name="connsiteX19" fmla="*/ 657676 w 3314339"/>
                <a:gd name="connsiteY19" fmla="*/ 271147 h 830748"/>
                <a:gd name="connsiteX20" fmla="*/ 894208 w 3314339"/>
                <a:gd name="connsiteY20" fmla="*/ 354799 h 830748"/>
                <a:gd name="connsiteX21" fmla="*/ 1073050 w 3314339"/>
                <a:gd name="connsiteY21" fmla="*/ 403836 h 830748"/>
                <a:gd name="connsiteX22" fmla="*/ 1225931 w 3314339"/>
                <a:gd name="connsiteY22" fmla="*/ 435566 h 830748"/>
                <a:gd name="connsiteX23" fmla="*/ 1453809 w 3314339"/>
                <a:gd name="connsiteY23" fmla="*/ 473065 h 830748"/>
                <a:gd name="connsiteX24" fmla="*/ 1701880 w 3314339"/>
                <a:gd name="connsiteY24" fmla="*/ 501910 h 830748"/>
                <a:gd name="connsiteX25" fmla="*/ 2169176 w 3314339"/>
                <a:gd name="connsiteY25" fmla="*/ 524987 h 830748"/>
                <a:gd name="connsiteX26" fmla="*/ 2613396 w 3314339"/>
                <a:gd name="connsiteY26" fmla="*/ 533640 h 830748"/>
                <a:gd name="connsiteX27" fmla="*/ 2948003 w 3314339"/>
                <a:gd name="connsiteY27" fmla="*/ 527871 h 830748"/>
                <a:gd name="connsiteX28" fmla="*/ 3048962 w 3314339"/>
                <a:gd name="connsiteY28" fmla="*/ 519217 h 830748"/>
                <a:gd name="connsiteX29" fmla="*/ 3092230 w 3314339"/>
                <a:gd name="connsiteY29" fmla="*/ 507679 h 830748"/>
                <a:gd name="connsiteX30" fmla="*/ 3141267 w 3314339"/>
                <a:gd name="connsiteY30" fmla="*/ 487487 h 830748"/>
                <a:gd name="connsiteX31" fmla="*/ 3184535 w 3314339"/>
                <a:gd name="connsiteY31" fmla="*/ 458642 h 830748"/>
                <a:gd name="connsiteX32" fmla="*/ 3219150 w 3314339"/>
                <a:gd name="connsiteY32" fmla="*/ 424028 h 830748"/>
                <a:gd name="connsiteX33" fmla="*/ 3256649 w 3314339"/>
                <a:gd name="connsiteY33" fmla="*/ 383644 h 830748"/>
                <a:gd name="connsiteX34" fmla="*/ 3279725 w 3314339"/>
                <a:gd name="connsiteY34" fmla="*/ 363452 h 830748"/>
                <a:gd name="connsiteX35" fmla="*/ 3297032 w 3314339"/>
                <a:gd name="connsiteY35" fmla="*/ 360568 h 830748"/>
                <a:gd name="connsiteX36" fmla="*/ 3308570 w 3314339"/>
                <a:gd name="connsiteY36" fmla="*/ 363452 h 830748"/>
                <a:gd name="connsiteX37" fmla="*/ 3314339 w 3314339"/>
                <a:gd name="connsiteY37" fmla="*/ 372106 h 830748"/>
                <a:gd name="connsiteX38" fmla="*/ 3314339 w 3314339"/>
                <a:gd name="connsiteY38" fmla="*/ 412489 h 830748"/>
                <a:gd name="connsiteX39" fmla="*/ 3297032 w 3314339"/>
                <a:gd name="connsiteY39" fmla="*/ 481718 h 830748"/>
                <a:gd name="connsiteX40" fmla="*/ 3236457 w 3314339"/>
                <a:gd name="connsiteY40" fmla="*/ 623061 h 830748"/>
                <a:gd name="connsiteX41" fmla="*/ 3207611 w 3314339"/>
                <a:gd name="connsiteY41" fmla="*/ 706713 h 830748"/>
                <a:gd name="connsiteX42" fmla="*/ 3155690 w 3314339"/>
                <a:gd name="connsiteY42" fmla="*/ 804787 h 830748"/>
                <a:gd name="connsiteX43" fmla="*/ 3129729 w 3314339"/>
                <a:gd name="connsiteY43" fmla="*/ 830748 h 830748"/>
                <a:gd name="connsiteX44" fmla="*/ 3112421 w 3314339"/>
                <a:gd name="connsiteY44" fmla="*/ 830748 h 830748"/>
                <a:gd name="connsiteX45" fmla="*/ 3083576 w 3314339"/>
                <a:gd name="connsiteY45" fmla="*/ 822094 h 830748"/>
                <a:gd name="connsiteX46" fmla="*/ 3066269 w 3314339"/>
                <a:gd name="connsiteY46" fmla="*/ 801903 h 830748"/>
                <a:gd name="connsiteX47" fmla="*/ 3014347 w 3314339"/>
                <a:gd name="connsiteY47" fmla="*/ 781711 h 830748"/>
                <a:gd name="connsiteX48" fmla="*/ 2852813 w 3314339"/>
                <a:gd name="connsiteY48" fmla="*/ 773057 h 830748"/>
                <a:gd name="connsiteX49" fmla="*/ 2581666 w 3314339"/>
                <a:gd name="connsiteY49" fmla="*/ 770173 h 830748"/>
                <a:gd name="connsiteX50" fmla="*/ 1944182 w 3314339"/>
                <a:gd name="connsiteY50" fmla="*/ 752865 h 83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4339" h="830748">
                  <a:moveTo>
                    <a:pt x="1944182" y="752865"/>
                  </a:moveTo>
                  <a:lnTo>
                    <a:pt x="1736495" y="738443"/>
                  </a:lnTo>
                  <a:lnTo>
                    <a:pt x="1600921" y="721135"/>
                  </a:lnTo>
                  <a:lnTo>
                    <a:pt x="1410541" y="689405"/>
                  </a:lnTo>
                  <a:lnTo>
                    <a:pt x="1295160" y="666329"/>
                  </a:lnTo>
                  <a:lnTo>
                    <a:pt x="1124972" y="623061"/>
                  </a:lnTo>
                  <a:lnTo>
                    <a:pt x="946130" y="571139"/>
                  </a:lnTo>
                  <a:lnTo>
                    <a:pt x="721136" y="481718"/>
                  </a:lnTo>
                  <a:lnTo>
                    <a:pt x="490372" y="369221"/>
                  </a:lnTo>
                  <a:lnTo>
                    <a:pt x="369221" y="297108"/>
                  </a:lnTo>
                  <a:lnTo>
                    <a:pt x="207687" y="196149"/>
                  </a:lnTo>
                  <a:lnTo>
                    <a:pt x="63460" y="98074"/>
                  </a:lnTo>
                  <a:lnTo>
                    <a:pt x="17307" y="57691"/>
                  </a:lnTo>
                  <a:lnTo>
                    <a:pt x="0" y="28845"/>
                  </a:lnTo>
                  <a:lnTo>
                    <a:pt x="2885" y="11538"/>
                  </a:lnTo>
                  <a:lnTo>
                    <a:pt x="20192" y="0"/>
                  </a:lnTo>
                  <a:lnTo>
                    <a:pt x="80767" y="11538"/>
                  </a:lnTo>
                  <a:lnTo>
                    <a:pt x="265378" y="95190"/>
                  </a:lnTo>
                  <a:lnTo>
                    <a:pt x="432681" y="178841"/>
                  </a:lnTo>
                  <a:lnTo>
                    <a:pt x="657676" y="271147"/>
                  </a:lnTo>
                  <a:lnTo>
                    <a:pt x="894208" y="354799"/>
                  </a:lnTo>
                  <a:lnTo>
                    <a:pt x="1073050" y="403836"/>
                  </a:lnTo>
                  <a:lnTo>
                    <a:pt x="1225931" y="435566"/>
                  </a:lnTo>
                  <a:lnTo>
                    <a:pt x="1453809" y="473065"/>
                  </a:lnTo>
                  <a:lnTo>
                    <a:pt x="1701880" y="501910"/>
                  </a:lnTo>
                  <a:lnTo>
                    <a:pt x="2169176" y="524987"/>
                  </a:lnTo>
                  <a:lnTo>
                    <a:pt x="2613396" y="533640"/>
                  </a:lnTo>
                  <a:lnTo>
                    <a:pt x="2948003" y="527871"/>
                  </a:lnTo>
                  <a:lnTo>
                    <a:pt x="3048962" y="519217"/>
                  </a:lnTo>
                  <a:lnTo>
                    <a:pt x="3092230" y="507679"/>
                  </a:lnTo>
                  <a:lnTo>
                    <a:pt x="3141267" y="487487"/>
                  </a:lnTo>
                  <a:lnTo>
                    <a:pt x="3184535" y="458642"/>
                  </a:lnTo>
                  <a:lnTo>
                    <a:pt x="3219150" y="424028"/>
                  </a:lnTo>
                  <a:lnTo>
                    <a:pt x="3256649" y="383644"/>
                  </a:lnTo>
                  <a:lnTo>
                    <a:pt x="3279725" y="363452"/>
                  </a:lnTo>
                  <a:lnTo>
                    <a:pt x="3297032" y="360568"/>
                  </a:lnTo>
                  <a:lnTo>
                    <a:pt x="3308570" y="363452"/>
                  </a:lnTo>
                  <a:lnTo>
                    <a:pt x="3314339" y="372106"/>
                  </a:lnTo>
                  <a:lnTo>
                    <a:pt x="3314339" y="412489"/>
                  </a:lnTo>
                  <a:lnTo>
                    <a:pt x="3297032" y="481718"/>
                  </a:lnTo>
                  <a:lnTo>
                    <a:pt x="3236457" y="623061"/>
                  </a:lnTo>
                  <a:lnTo>
                    <a:pt x="3207611" y="706713"/>
                  </a:lnTo>
                  <a:lnTo>
                    <a:pt x="3155690" y="804787"/>
                  </a:lnTo>
                  <a:lnTo>
                    <a:pt x="3129729" y="830748"/>
                  </a:lnTo>
                  <a:lnTo>
                    <a:pt x="3112421" y="830748"/>
                  </a:lnTo>
                  <a:lnTo>
                    <a:pt x="3083576" y="822094"/>
                  </a:lnTo>
                  <a:lnTo>
                    <a:pt x="3066269" y="801903"/>
                  </a:lnTo>
                  <a:lnTo>
                    <a:pt x="3014347" y="781711"/>
                  </a:lnTo>
                  <a:lnTo>
                    <a:pt x="2852813" y="773057"/>
                  </a:lnTo>
                  <a:lnTo>
                    <a:pt x="2581666" y="770173"/>
                  </a:lnTo>
                  <a:lnTo>
                    <a:pt x="1944182" y="7528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775B6F9C-8453-4CED-8013-1150C60D72B3}"/>
                </a:ext>
              </a:extLst>
            </p:cNvPr>
            <p:cNvSpPr/>
            <p:nvPr/>
          </p:nvSpPr>
          <p:spPr>
            <a:xfrm rot="16200000">
              <a:off x="4652169" y="3585369"/>
              <a:ext cx="4454525" cy="623887"/>
            </a:xfrm>
            <a:custGeom>
              <a:avLst/>
              <a:gdLst>
                <a:gd name="connsiteX0" fmla="*/ 2293620 w 4453890"/>
                <a:gd name="connsiteY0" fmla="*/ 544830 h 624840"/>
                <a:gd name="connsiteX1" fmla="*/ 1661160 w 4453890"/>
                <a:gd name="connsiteY1" fmla="*/ 544830 h 624840"/>
                <a:gd name="connsiteX2" fmla="*/ 1009650 w 4453890"/>
                <a:gd name="connsiteY2" fmla="*/ 544830 h 624840"/>
                <a:gd name="connsiteX3" fmla="*/ 636270 w 4453890"/>
                <a:gd name="connsiteY3" fmla="*/ 544830 h 624840"/>
                <a:gd name="connsiteX4" fmla="*/ 525780 w 4453890"/>
                <a:gd name="connsiteY4" fmla="*/ 537210 h 624840"/>
                <a:gd name="connsiteX5" fmla="*/ 373380 w 4453890"/>
                <a:gd name="connsiteY5" fmla="*/ 514350 h 624840"/>
                <a:gd name="connsiteX6" fmla="*/ 217170 w 4453890"/>
                <a:gd name="connsiteY6" fmla="*/ 480060 h 624840"/>
                <a:gd name="connsiteX7" fmla="*/ 99060 w 4453890"/>
                <a:gd name="connsiteY7" fmla="*/ 449580 h 624840"/>
                <a:gd name="connsiteX8" fmla="*/ 38100 w 4453890"/>
                <a:gd name="connsiteY8" fmla="*/ 426720 h 624840"/>
                <a:gd name="connsiteX9" fmla="*/ 3810 w 4453890"/>
                <a:gd name="connsiteY9" fmla="*/ 403860 h 624840"/>
                <a:gd name="connsiteX10" fmla="*/ 0 w 4453890"/>
                <a:gd name="connsiteY10" fmla="*/ 377190 h 624840"/>
                <a:gd name="connsiteX11" fmla="*/ 15240 w 4453890"/>
                <a:gd name="connsiteY11" fmla="*/ 354330 h 624840"/>
                <a:gd name="connsiteX12" fmla="*/ 91440 w 4453890"/>
                <a:gd name="connsiteY12" fmla="*/ 327660 h 624840"/>
                <a:gd name="connsiteX13" fmla="*/ 205740 w 4453890"/>
                <a:gd name="connsiteY13" fmla="*/ 300990 h 624840"/>
                <a:gd name="connsiteX14" fmla="*/ 346710 w 4453890"/>
                <a:gd name="connsiteY14" fmla="*/ 285750 h 624840"/>
                <a:gd name="connsiteX15" fmla="*/ 510540 w 4453890"/>
                <a:gd name="connsiteY15" fmla="*/ 278130 h 624840"/>
                <a:gd name="connsiteX16" fmla="*/ 762000 w 4453890"/>
                <a:gd name="connsiteY16" fmla="*/ 278130 h 624840"/>
                <a:gd name="connsiteX17" fmla="*/ 1203960 w 4453890"/>
                <a:gd name="connsiteY17" fmla="*/ 278130 h 624840"/>
                <a:gd name="connsiteX18" fmla="*/ 1524000 w 4453890"/>
                <a:gd name="connsiteY18" fmla="*/ 281940 h 624840"/>
                <a:gd name="connsiteX19" fmla="*/ 2244090 w 4453890"/>
                <a:gd name="connsiteY19" fmla="*/ 274320 h 624840"/>
                <a:gd name="connsiteX20" fmla="*/ 2929890 w 4453890"/>
                <a:gd name="connsiteY20" fmla="*/ 274320 h 624840"/>
                <a:gd name="connsiteX21" fmla="*/ 3638550 w 4453890"/>
                <a:gd name="connsiteY21" fmla="*/ 278130 h 624840"/>
                <a:gd name="connsiteX22" fmla="*/ 3905250 w 4453890"/>
                <a:gd name="connsiteY22" fmla="*/ 274320 h 624840"/>
                <a:gd name="connsiteX23" fmla="*/ 4011930 w 4453890"/>
                <a:gd name="connsiteY23" fmla="*/ 266700 h 624840"/>
                <a:gd name="connsiteX24" fmla="*/ 4084320 w 4453890"/>
                <a:gd name="connsiteY24" fmla="*/ 255270 h 624840"/>
                <a:gd name="connsiteX25" fmla="*/ 4145280 w 4453890"/>
                <a:gd name="connsiteY25" fmla="*/ 236220 h 624840"/>
                <a:gd name="connsiteX26" fmla="*/ 4194810 w 4453890"/>
                <a:gd name="connsiteY26" fmla="*/ 209550 h 624840"/>
                <a:gd name="connsiteX27" fmla="*/ 4236720 w 4453890"/>
                <a:gd name="connsiteY27" fmla="*/ 182880 h 624840"/>
                <a:gd name="connsiteX28" fmla="*/ 4290060 w 4453890"/>
                <a:gd name="connsiteY28" fmla="*/ 133350 h 624840"/>
                <a:gd name="connsiteX29" fmla="*/ 4335780 w 4453890"/>
                <a:gd name="connsiteY29" fmla="*/ 83820 h 624840"/>
                <a:gd name="connsiteX30" fmla="*/ 4381500 w 4453890"/>
                <a:gd name="connsiteY30" fmla="*/ 34290 h 624840"/>
                <a:gd name="connsiteX31" fmla="*/ 4404360 w 4453890"/>
                <a:gd name="connsiteY31" fmla="*/ 7620 h 624840"/>
                <a:gd name="connsiteX32" fmla="*/ 4423410 w 4453890"/>
                <a:gd name="connsiteY32" fmla="*/ 0 h 624840"/>
                <a:gd name="connsiteX33" fmla="*/ 4438650 w 4453890"/>
                <a:gd name="connsiteY33" fmla="*/ 3810 h 624840"/>
                <a:gd name="connsiteX34" fmla="*/ 4450080 w 4453890"/>
                <a:gd name="connsiteY34" fmla="*/ 26670 h 624840"/>
                <a:gd name="connsiteX35" fmla="*/ 4453890 w 4453890"/>
                <a:gd name="connsiteY35" fmla="*/ 80010 h 624840"/>
                <a:gd name="connsiteX36" fmla="*/ 4446270 w 4453890"/>
                <a:gd name="connsiteY36" fmla="*/ 125730 h 624840"/>
                <a:gd name="connsiteX37" fmla="*/ 4415790 w 4453890"/>
                <a:gd name="connsiteY37" fmla="*/ 251460 h 624840"/>
                <a:gd name="connsiteX38" fmla="*/ 4351020 w 4453890"/>
                <a:gd name="connsiteY38" fmla="*/ 411480 h 624840"/>
                <a:gd name="connsiteX39" fmla="*/ 4297680 w 4453890"/>
                <a:gd name="connsiteY39" fmla="*/ 533400 h 624840"/>
                <a:gd name="connsiteX40" fmla="*/ 4244340 w 4453890"/>
                <a:gd name="connsiteY40" fmla="*/ 598170 h 624840"/>
                <a:gd name="connsiteX41" fmla="*/ 4210050 w 4453890"/>
                <a:gd name="connsiteY41" fmla="*/ 621030 h 624840"/>
                <a:gd name="connsiteX42" fmla="*/ 4187190 w 4453890"/>
                <a:gd name="connsiteY42" fmla="*/ 624840 h 624840"/>
                <a:gd name="connsiteX43" fmla="*/ 4160520 w 4453890"/>
                <a:gd name="connsiteY43" fmla="*/ 617220 h 624840"/>
                <a:gd name="connsiteX44" fmla="*/ 4118610 w 4453890"/>
                <a:gd name="connsiteY44" fmla="*/ 594360 h 624840"/>
                <a:gd name="connsiteX45" fmla="*/ 4072890 w 4453890"/>
                <a:gd name="connsiteY45" fmla="*/ 571500 h 624840"/>
                <a:gd name="connsiteX46" fmla="*/ 3985260 w 4453890"/>
                <a:gd name="connsiteY46" fmla="*/ 544830 h 624840"/>
                <a:gd name="connsiteX47" fmla="*/ 3669030 w 4453890"/>
                <a:gd name="connsiteY47" fmla="*/ 544830 h 624840"/>
                <a:gd name="connsiteX48" fmla="*/ 2293620 w 4453890"/>
                <a:gd name="connsiteY48" fmla="*/ 544830 h 6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3890" h="624840">
                  <a:moveTo>
                    <a:pt x="2293620" y="544830"/>
                  </a:moveTo>
                  <a:lnTo>
                    <a:pt x="1661160" y="544830"/>
                  </a:lnTo>
                  <a:lnTo>
                    <a:pt x="1009650" y="544830"/>
                  </a:lnTo>
                  <a:lnTo>
                    <a:pt x="636270" y="544830"/>
                  </a:lnTo>
                  <a:lnTo>
                    <a:pt x="525780" y="537210"/>
                  </a:lnTo>
                  <a:lnTo>
                    <a:pt x="373380" y="514350"/>
                  </a:lnTo>
                  <a:lnTo>
                    <a:pt x="217170" y="480060"/>
                  </a:lnTo>
                  <a:lnTo>
                    <a:pt x="99060" y="449580"/>
                  </a:lnTo>
                  <a:lnTo>
                    <a:pt x="38100" y="426720"/>
                  </a:lnTo>
                  <a:lnTo>
                    <a:pt x="3810" y="403860"/>
                  </a:lnTo>
                  <a:lnTo>
                    <a:pt x="0" y="377190"/>
                  </a:lnTo>
                  <a:lnTo>
                    <a:pt x="15240" y="354330"/>
                  </a:lnTo>
                  <a:lnTo>
                    <a:pt x="91440" y="327660"/>
                  </a:lnTo>
                  <a:lnTo>
                    <a:pt x="205740" y="300990"/>
                  </a:lnTo>
                  <a:lnTo>
                    <a:pt x="346710" y="285750"/>
                  </a:lnTo>
                  <a:lnTo>
                    <a:pt x="510540" y="278130"/>
                  </a:lnTo>
                  <a:lnTo>
                    <a:pt x="762000" y="278130"/>
                  </a:lnTo>
                  <a:lnTo>
                    <a:pt x="1203960" y="278130"/>
                  </a:lnTo>
                  <a:lnTo>
                    <a:pt x="1524000" y="281940"/>
                  </a:lnTo>
                  <a:lnTo>
                    <a:pt x="2244090" y="274320"/>
                  </a:lnTo>
                  <a:lnTo>
                    <a:pt x="2929890" y="274320"/>
                  </a:lnTo>
                  <a:lnTo>
                    <a:pt x="3638550" y="278130"/>
                  </a:lnTo>
                  <a:lnTo>
                    <a:pt x="3905250" y="274320"/>
                  </a:lnTo>
                  <a:lnTo>
                    <a:pt x="4011930" y="266700"/>
                  </a:lnTo>
                  <a:lnTo>
                    <a:pt x="4084320" y="255270"/>
                  </a:lnTo>
                  <a:lnTo>
                    <a:pt x="4145280" y="236220"/>
                  </a:lnTo>
                  <a:lnTo>
                    <a:pt x="4194810" y="209550"/>
                  </a:lnTo>
                  <a:lnTo>
                    <a:pt x="4236720" y="182880"/>
                  </a:lnTo>
                  <a:lnTo>
                    <a:pt x="4290060" y="133350"/>
                  </a:lnTo>
                  <a:lnTo>
                    <a:pt x="4335780" y="83820"/>
                  </a:lnTo>
                  <a:lnTo>
                    <a:pt x="4381500" y="34290"/>
                  </a:lnTo>
                  <a:lnTo>
                    <a:pt x="4404360" y="7620"/>
                  </a:lnTo>
                  <a:lnTo>
                    <a:pt x="4423410" y="0"/>
                  </a:lnTo>
                  <a:lnTo>
                    <a:pt x="4438650" y="3810"/>
                  </a:lnTo>
                  <a:lnTo>
                    <a:pt x="4450080" y="26670"/>
                  </a:lnTo>
                  <a:lnTo>
                    <a:pt x="4453890" y="80010"/>
                  </a:lnTo>
                  <a:lnTo>
                    <a:pt x="4446270" y="125730"/>
                  </a:lnTo>
                  <a:lnTo>
                    <a:pt x="4415790" y="251460"/>
                  </a:lnTo>
                  <a:lnTo>
                    <a:pt x="4351020" y="411480"/>
                  </a:lnTo>
                  <a:lnTo>
                    <a:pt x="4297680" y="533400"/>
                  </a:lnTo>
                  <a:lnTo>
                    <a:pt x="4244340" y="598170"/>
                  </a:lnTo>
                  <a:lnTo>
                    <a:pt x="4210050" y="621030"/>
                  </a:lnTo>
                  <a:lnTo>
                    <a:pt x="4187190" y="624840"/>
                  </a:lnTo>
                  <a:lnTo>
                    <a:pt x="4160520" y="617220"/>
                  </a:lnTo>
                  <a:lnTo>
                    <a:pt x="4118610" y="594360"/>
                  </a:lnTo>
                  <a:lnTo>
                    <a:pt x="4072890" y="571500"/>
                  </a:lnTo>
                  <a:lnTo>
                    <a:pt x="3985260" y="544830"/>
                  </a:lnTo>
                  <a:lnTo>
                    <a:pt x="3669030" y="544830"/>
                  </a:lnTo>
                  <a:lnTo>
                    <a:pt x="2293620" y="544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E8076876-A6F3-490C-A774-8975F0930793}"/>
                </a:ext>
              </a:extLst>
            </p:cNvPr>
            <p:cNvSpPr/>
            <p:nvPr/>
          </p:nvSpPr>
          <p:spPr>
            <a:xfrm>
              <a:off x="2943225" y="4275138"/>
              <a:ext cx="1419225" cy="1162050"/>
            </a:xfrm>
            <a:custGeom>
              <a:avLst/>
              <a:gdLst>
                <a:gd name="connsiteX0" fmla="*/ 373856 w 1419225"/>
                <a:gd name="connsiteY0" fmla="*/ 395287 h 1162050"/>
                <a:gd name="connsiteX1" fmla="*/ 80963 w 1419225"/>
                <a:gd name="connsiteY1" fmla="*/ 469106 h 1162050"/>
                <a:gd name="connsiteX2" fmla="*/ 0 w 1419225"/>
                <a:gd name="connsiteY2" fmla="*/ 304800 h 1162050"/>
                <a:gd name="connsiteX3" fmla="*/ 111919 w 1419225"/>
                <a:gd name="connsiteY3" fmla="*/ 285750 h 1162050"/>
                <a:gd name="connsiteX4" fmla="*/ 383381 w 1419225"/>
                <a:gd name="connsiteY4" fmla="*/ 211931 h 1162050"/>
                <a:gd name="connsiteX5" fmla="*/ 745331 w 1419225"/>
                <a:gd name="connsiteY5" fmla="*/ 114300 h 1162050"/>
                <a:gd name="connsiteX6" fmla="*/ 914400 w 1419225"/>
                <a:gd name="connsiteY6" fmla="*/ 69056 h 1162050"/>
                <a:gd name="connsiteX7" fmla="*/ 966788 w 1419225"/>
                <a:gd name="connsiteY7" fmla="*/ 35719 h 1162050"/>
                <a:gd name="connsiteX8" fmla="*/ 1014413 w 1419225"/>
                <a:gd name="connsiteY8" fmla="*/ 11906 h 1162050"/>
                <a:gd name="connsiteX9" fmla="*/ 1047750 w 1419225"/>
                <a:gd name="connsiteY9" fmla="*/ 0 h 1162050"/>
                <a:gd name="connsiteX10" fmla="*/ 1069181 w 1419225"/>
                <a:gd name="connsiteY10" fmla="*/ 0 h 1162050"/>
                <a:gd name="connsiteX11" fmla="*/ 1107281 w 1419225"/>
                <a:gd name="connsiteY11" fmla="*/ 14287 h 1162050"/>
                <a:gd name="connsiteX12" fmla="*/ 1207294 w 1419225"/>
                <a:gd name="connsiteY12" fmla="*/ 78581 h 1162050"/>
                <a:gd name="connsiteX13" fmla="*/ 1307306 w 1419225"/>
                <a:gd name="connsiteY13" fmla="*/ 150019 h 1162050"/>
                <a:gd name="connsiteX14" fmla="*/ 1385888 w 1419225"/>
                <a:gd name="connsiteY14" fmla="*/ 211931 h 1162050"/>
                <a:gd name="connsiteX15" fmla="*/ 1402556 w 1419225"/>
                <a:gd name="connsiteY15" fmla="*/ 233362 h 1162050"/>
                <a:gd name="connsiteX16" fmla="*/ 1412081 w 1419225"/>
                <a:gd name="connsiteY16" fmla="*/ 247650 h 1162050"/>
                <a:gd name="connsiteX17" fmla="*/ 1419225 w 1419225"/>
                <a:gd name="connsiteY17" fmla="*/ 269081 h 1162050"/>
                <a:gd name="connsiteX18" fmla="*/ 1416844 w 1419225"/>
                <a:gd name="connsiteY18" fmla="*/ 285750 h 1162050"/>
                <a:gd name="connsiteX19" fmla="*/ 1402556 w 1419225"/>
                <a:gd name="connsiteY19" fmla="*/ 311944 h 1162050"/>
                <a:gd name="connsiteX20" fmla="*/ 1381125 w 1419225"/>
                <a:gd name="connsiteY20" fmla="*/ 333375 h 1162050"/>
                <a:gd name="connsiteX21" fmla="*/ 1357313 w 1419225"/>
                <a:gd name="connsiteY21" fmla="*/ 361950 h 1162050"/>
                <a:gd name="connsiteX22" fmla="*/ 1340644 w 1419225"/>
                <a:gd name="connsiteY22" fmla="*/ 400050 h 1162050"/>
                <a:gd name="connsiteX23" fmla="*/ 1281113 w 1419225"/>
                <a:gd name="connsiteY23" fmla="*/ 588169 h 1162050"/>
                <a:gd name="connsiteX24" fmla="*/ 1226344 w 1419225"/>
                <a:gd name="connsiteY24" fmla="*/ 828675 h 1162050"/>
                <a:gd name="connsiteX25" fmla="*/ 1204913 w 1419225"/>
                <a:gd name="connsiteY25" fmla="*/ 966787 h 1162050"/>
                <a:gd name="connsiteX26" fmla="*/ 1185863 w 1419225"/>
                <a:gd name="connsiteY26" fmla="*/ 1057275 h 1162050"/>
                <a:gd name="connsiteX27" fmla="*/ 1173956 w 1419225"/>
                <a:gd name="connsiteY27" fmla="*/ 1081087 h 1162050"/>
                <a:gd name="connsiteX28" fmla="*/ 1145381 w 1419225"/>
                <a:gd name="connsiteY28" fmla="*/ 1116806 h 1162050"/>
                <a:gd name="connsiteX29" fmla="*/ 1104900 w 1419225"/>
                <a:gd name="connsiteY29" fmla="*/ 1138237 h 1162050"/>
                <a:gd name="connsiteX30" fmla="*/ 1071563 w 1419225"/>
                <a:gd name="connsiteY30" fmla="*/ 1154906 h 1162050"/>
                <a:gd name="connsiteX31" fmla="*/ 1047750 w 1419225"/>
                <a:gd name="connsiteY31" fmla="*/ 1162050 h 1162050"/>
                <a:gd name="connsiteX32" fmla="*/ 1012031 w 1419225"/>
                <a:gd name="connsiteY32" fmla="*/ 1150144 h 1162050"/>
                <a:gd name="connsiteX33" fmla="*/ 985838 w 1419225"/>
                <a:gd name="connsiteY33" fmla="*/ 1126331 h 1162050"/>
                <a:gd name="connsiteX34" fmla="*/ 954881 w 1419225"/>
                <a:gd name="connsiteY34" fmla="*/ 1085850 h 1162050"/>
                <a:gd name="connsiteX35" fmla="*/ 957263 w 1419225"/>
                <a:gd name="connsiteY35" fmla="*/ 892969 h 1162050"/>
                <a:gd name="connsiteX36" fmla="*/ 1014413 w 1419225"/>
                <a:gd name="connsiteY36" fmla="*/ 559594 h 1162050"/>
                <a:gd name="connsiteX37" fmla="*/ 1047750 w 1419225"/>
                <a:gd name="connsiteY37" fmla="*/ 302419 h 1162050"/>
                <a:gd name="connsiteX38" fmla="*/ 1042988 w 1419225"/>
                <a:gd name="connsiteY38" fmla="*/ 278606 h 1162050"/>
                <a:gd name="connsiteX39" fmla="*/ 1038225 w 1419225"/>
                <a:gd name="connsiteY39" fmla="*/ 264319 h 1162050"/>
                <a:gd name="connsiteX40" fmla="*/ 1023938 w 1419225"/>
                <a:gd name="connsiteY40" fmla="*/ 254794 h 1162050"/>
                <a:gd name="connsiteX41" fmla="*/ 997744 w 1419225"/>
                <a:gd name="connsiteY41" fmla="*/ 247650 h 1162050"/>
                <a:gd name="connsiteX42" fmla="*/ 957263 w 1419225"/>
                <a:gd name="connsiteY42" fmla="*/ 247650 h 1162050"/>
                <a:gd name="connsiteX43" fmla="*/ 747713 w 1419225"/>
                <a:gd name="connsiteY43" fmla="*/ 297656 h 1162050"/>
                <a:gd name="connsiteX44" fmla="*/ 373856 w 1419225"/>
                <a:gd name="connsiteY44" fmla="*/ 395287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9225" h="1162050">
                  <a:moveTo>
                    <a:pt x="373856" y="395287"/>
                  </a:moveTo>
                  <a:lnTo>
                    <a:pt x="80963" y="469106"/>
                  </a:lnTo>
                  <a:lnTo>
                    <a:pt x="0" y="304800"/>
                  </a:lnTo>
                  <a:lnTo>
                    <a:pt x="111919" y="285750"/>
                  </a:lnTo>
                  <a:lnTo>
                    <a:pt x="383381" y="211931"/>
                  </a:lnTo>
                  <a:lnTo>
                    <a:pt x="745331" y="114300"/>
                  </a:lnTo>
                  <a:lnTo>
                    <a:pt x="914400" y="69056"/>
                  </a:lnTo>
                  <a:lnTo>
                    <a:pt x="966788" y="35719"/>
                  </a:lnTo>
                  <a:lnTo>
                    <a:pt x="1014413" y="11906"/>
                  </a:lnTo>
                  <a:lnTo>
                    <a:pt x="1047750" y="0"/>
                  </a:lnTo>
                  <a:lnTo>
                    <a:pt x="1069181" y="0"/>
                  </a:lnTo>
                  <a:lnTo>
                    <a:pt x="1107281" y="14287"/>
                  </a:lnTo>
                  <a:lnTo>
                    <a:pt x="1207294" y="78581"/>
                  </a:lnTo>
                  <a:lnTo>
                    <a:pt x="1307306" y="150019"/>
                  </a:lnTo>
                  <a:lnTo>
                    <a:pt x="1385888" y="211931"/>
                  </a:lnTo>
                  <a:lnTo>
                    <a:pt x="1402556" y="233362"/>
                  </a:lnTo>
                  <a:lnTo>
                    <a:pt x="1412081" y="247650"/>
                  </a:lnTo>
                  <a:lnTo>
                    <a:pt x="1419225" y="269081"/>
                  </a:lnTo>
                  <a:cubicBezTo>
                    <a:pt x="1416714" y="284152"/>
                    <a:pt x="1416844" y="278541"/>
                    <a:pt x="1416844" y="285750"/>
                  </a:cubicBezTo>
                  <a:lnTo>
                    <a:pt x="1402556" y="311944"/>
                  </a:lnTo>
                  <a:lnTo>
                    <a:pt x="1381125" y="333375"/>
                  </a:lnTo>
                  <a:lnTo>
                    <a:pt x="1357313" y="361950"/>
                  </a:lnTo>
                  <a:lnTo>
                    <a:pt x="1340644" y="400050"/>
                  </a:lnTo>
                  <a:lnTo>
                    <a:pt x="1281113" y="588169"/>
                  </a:lnTo>
                  <a:lnTo>
                    <a:pt x="1226344" y="828675"/>
                  </a:lnTo>
                  <a:lnTo>
                    <a:pt x="1204913" y="966787"/>
                  </a:lnTo>
                  <a:lnTo>
                    <a:pt x="1185863" y="1057275"/>
                  </a:lnTo>
                  <a:lnTo>
                    <a:pt x="1173956" y="1081087"/>
                  </a:lnTo>
                  <a:lnTo>
                    <a:pt x="1145381" y="1116806"/>
                  </a:lnTo>
                  <a:lnTo>
                    <a:pt x="1104900" y="1138237"/>
                  </a:lnTo>
                  <a:lnTo>
                    <a:pt x="1071563" y="1154906"/>
                  </a:lnTo>
                  <a:lnTo>
                    <a:pt x="1047750" y="1162050"/>
                  </a:lnTo>
                  <a:lnTo>
                    <a:pt x="1012031" y="1150144"/>
                  </a:lnTo>
                  <a:lnTo>
                    <a:pt x="985838" y="1126331"/>
                  </a:lnTo>
                  <a:lnTo>
                    <a:pt x="954881" y="1085850"/>
                  </a:lnTo>
                  <a:lnTo>
                    <a:pt x="957263" y="892969"/>
                  </a:lnTo>
                  <a:lnTo>
                    <a:pt x="1014413" y="559594"/>
                  </a:lnTo>
                  <a:lnTo>
                    <a:pt x="1047750" y="302419"/>
                  </a:lnTo>
                  <a:lnTo>
                    <a:pt x="1042988" y="278606"/>
                  </a:lnTo>
                  <a:lnTo>
                    <a:pt x="1038225" y="264319"/>
                  </a:lnTo>
                  <a:lnTo>
                    <a:pt x="1023938" y="254794"/>
                  </a:lnTo>
                  <a:lnTo>
                    <a:pt x="997744" y="247650"/>
                  </a:lnTo>
                  <a:lnTo>
                    <a:pt x="957263" y="247650"/>
                  </a:lnTo>
                  <a:lnTo>
                    <a:pt x="747713" y="297656"/>
                  </a:lnTo>
                  <a:lnTo>
                    <a:pt x="373856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746DE40C-53C2-46D3-87FC-E5F28EE447B8}"/>
                </a:ext>
              </a:extLst>
            </p:cNvPr>
            <p:cNvSpPr/>
            <p:nvPr/>
          </p:nvSpPr>
          <p:spPr>
            <a:xfrm>
              <a:off x="3179763" y="5153025"/>
              <a:ext cx="795337" cy="371475"/>
            </a:xfrm>
            <a:custGeom>
              <a:avLst/>
              <a:gdLst>
                <a:gd name="connsiteX0" fmla="*/ 347662 w 795337"/>
                <a:gd name="connsiteY0" fmla="*/ 271463 h 371475"/>
                <a:gd name="connsiteX1" fmla="*/ 71437 w 795337"/>
                <a:gd name="connsiteY1" fmla="*/ 371475 h 371475"/>
                <a:gd name="connsiteX2" fmla="*/ 0 w 795337"/>
                <a:gd name="connsiteY2" fmla="*/ 214313 h 371475"/>
                <a:gd name="connsiteX3" fmla="*/ 280987 w 795337"/>
                <a:gd name="connsiteY3" fmla="*/ 128588 h 371475"/>
                <a:gd name="connsiteX4" fmla="*/ 416719 w 795337"/>
                <a:gd name="connsiteY4" fmla="*/ 92869 h 371475"/>
                <a:gd name="connsiteX5" fmla="*/ 535781 w 795337"/>
                <a:gd name="connsiteY5" fmla="*/ 59531 h 371475"/>
                <a:gd name="connsiteX6" fmla="*/ 638175 w 795337"/>
                <a:gd name="connsiteY6" fmla="*/ 35719 h 371475"/>
                <a:gd name="connsiteX7" fmla="*/ 764381 w 795337"/>
                <a:gd name="connsiteY7" fmla="*/ 0 h 371475"/>
                <a:gd name="connsiteX8" fmla="*/ 795337 w 795337"/>
                <a:gd name="connsiteY8" fmla="*/ 204788 h 371475"/>
                <a:gd name="connsiteX9" fmla="*/ 719137 w 795337"/>
                <a:gd name="connsiteY9" fmla="*/ 209550 h 371475"/>
                <a:gd name="connsiteX10" fmla="*/ 676275 w 795337"/>
                <a:gd name="connsiteY10" fmla="*/ 202406 h 371475"/>
                <a:gd name="connsiteX11" fmla="*/ 347662 w 795337"/>
                <a:gd name="connsiteY11" fmla="*/ 2714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337" h="371475">
                  <a:moveTo>
                    <a:pt x="347662" y="271463"/>
                  </a:moveTo>
                  <a:lnTo>
                    <a:pt x="71437" y="371475"/>
                  </a:lnTo>
                  <a:lnTo>
                    <a:pt x="0" y="214313"/>
                  </a:lnTo>
                  <a:lnTo>
                    <a:pt x="280987" y="128588"/>
                  </a:lnTo>
                  <a:lnTo>
                    <a:pt x="416719" y="92869"/>
                  </a:lnTo>
                  <a:lnTo>
                    <a:pt x="535781" y="59531"/>
                  </a:lnTo>
                  <a:lnTo>
                    <a:pt x="638175" y="35719"/>
                  </a:lnTo>
                  <a:lnTo>
                    <a:pt x="764381" y="0"/>
                  </a:lnTo>
                  <a:lnTo>
                    <a:pt x="795337" y="204788"/>
                  </a:lnTo>
                  <a:lnTo>
                    <a:pt x="719137" y="209550"/>
                  </a:lnTo>
                  <a:lnTo>
                    <a:pt x="676275" y="202406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1633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D21559C-F29C-4F9D-9EB2-4B05690F75F9}"/>
              </a:ext>
            </a:extLst>
          </p:cNvPr>
          <p:cNvGrpSpPr/>
          <p:nvPr/>
        </p:nvGrpSpPr>
        <p:grpSpPr>
          <a:xfrm>
            <a:off x="2460625" y="1611313"/>
            <a:ext cx="4730750" cy="4513262"/>
            <a:chOff x="2460625" y="1611313"/>
            <a:chExt cx="4730750" cy="45132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B85416E-BFC6-D745-A38F-CD3175D2A855}"/>
                </a:ext>
              </a:extLst>
            </p:cNvPr>
            <p:cNvSpPr/>
            <p:nvPr/>
          </p:nvSpPr>
          <p:spPr>
            <a:xfrm>
              <a:off x="3119438" y="1611313"/>
              <a:ext cx="1012825" cy="368300"/>
            </a:xfrm>
            <a:custGeom>
              <a:avLst/>
              <a:gdLst>
                <a:gd name="connsiteX0" fmla="*/ 559593 w 1012031"/>
                <a:gd name="connsiteY0" fmla="*/ 328613 h 366713"/>
                <a:gd name="connsiteX1" fmla="*/ 419100 w 1012031"/>
                <a:gd name="connsiteY1" fmla="*/ 290513 h 366713"/>
                <a:gd name="connsiteX2" fmla="*/ 328612 w 1012031"/>
                <a:gd name="connsiteY2" fmla="*/ 261938 h 366713"/>
                <a:gd name="connsiteX3" fmla="*/ 250031 w 1012031"/>
                <a:gd name="connsiteY3" fmla="*/ 230982 h 366713"/>
                <a:gd name="connsiteX4" fmla="*/ 183356 w 1012031"/>
                <a:gd name="connsiteY4" fmla="*/ 195263 h 366713"/>
                <a:gd name="connsiteX5" fmla="*/ 90487 w 1012031"/>
                <a:gd name="connsiteY5" fmla="*/ 133350 h 366713"/>
                <a:gd name="connsiteX6" fmla="*/ 50006 w 1012031"/>
                <a:gd name="connsiteY6" fmla="*/ 100013 h 366713"/>
                <a:gd name="connsiteX7" fmla="*/ 19050 w 1012031"/>
                <a:gd name="connsiteY7" fmla="*/ 69057 h 366713"/>
                <a:gd name="connsiteX8" fmla="*/ 0 w 1012031"/>
                <a:gd name="connsiteY8" fmla="*/ 38100 h 366713"/>
                <a:gd name="connsiteX9" fmla="*/ 0 w 1012031"/>
                <a:gd name="connsiteY9" fmla="*/ 23813 h 366713"/>
                <a:gd name="connsiteX10" fmla="*/ 7143 w 1012031"/>
                <a:gd name="connsiteY10" fmla="*/ 7144 h 366713"/>
                <a:gd name="connsiteX11" fmla="*/ 26193 w 1012031"/>
                <a:gd name="connsiteY11" fmla="*/ 0 h 366713"/>
                <a:gd name="connsiteX12" fmla="*/ 88106 w 1012031"/>
                <a:gd name="connsiteY12" fmla="*/ 11907 h 366713"/>
                <a:gd name="connsiteX13" fmla="*/ 190500 w 1012031"/>
                <a:gd name="connsiteY13" fmla="*/ 40482 h 366713"/>
                <a:gd name="connsiteX14" fmla="*/ 235743 w 1012031"/>
                <a:gd name="connsiteY14" fmla="*/ 52388 h 366713"/>
                <a:gd name="connsiteX15" fmla="*/ 285750 w 1012031"/>
                <a:gd name="connsiteY15" fmla="*/ 66675 h 366713"/>
                <a:gd name="connsiteX16" fmla="*/ 383381 w 1012031"/>
                <a:gd name="connsiteY16" fmla="*/ 85725 h 366713"/>
                <a:gd name="connsiteX17" fmla="*/ 457200 w 1012031"/>
                <a:gd name="connsiteY17" fmla="*/ 97632 h 366713"/>
                <a:gd name="connsiteX18" fmla="*/ 545306 w 1012031"/>
                <a:gd name="connsiteY18" fmla="*/ 107157 h 366713"/>
                <a:gd name="connsiteX19" fmla="*/ 688181 w 1012031"/>
                <a:gd name="connsiteY19" fmla="*/ 119063 h 366713"/>
                <a:gd name="connsiteX20" fmla="*/ 821531 w 1012031"/>
                <a:gd name="connsiteY20" fmla="*/ 121444 h 366713"/>
                <a:gd name="connsiteX21" fmla="*/ 835818 w 1012031"/>
                <a:gd name="connsiteY21" fmla="*/ 126207 h 366713"/>
                <a:gd name="connsiteX22" fmla="*/ 888206 w 1012031"/>
                <a:gd name="connsiteY22" fmla="*/ 152400 h 366713"/>
                <a:gd name="connsiteX23" fmla="*/ 938212 w 1012031"/>
                <a:gd name="connsiteY23" fmla="*/ 185738 h 366713"/>
                <a:gd name="connsiteX24" fmla="*/ 976312 w 1012031"/>
                <a:gd name="connsiteY24" fmla="*/ 214313 h 366713"/>
                <a:gd name="connsiteX25" fmla="*/ 997743 w 1012031"/>
                <a:gd name="connsiteY25" fmla="*/ 235744 h 366713"/>
                <a:gd name="connsiteX26" fmla="*/ 1009650 w 1012031"/>
                <a:gd name="connsiteY26" fmla="*/ 254794 h 366713"/>
                <a:gd name="connsiteX27" fmla="*/ 1012031 w 1012031"/>
                <a:gd name="connsiteY27" fmla="*/ 273844 h 366713"/>
                <a:gd name="connsiteX28" fmla="*/ 1002506 w 1012031"/>
                <a:gd name="connsiteY28" fmla="*/ 302419 h 366713"/>
                <a:gd name="connsiteX29" fmla="*/ 976312 w 1012031"/>
                <a:gd name="connsiteY29" fmla="*/ 323850 h 366713"/>
                <a:gd name="connsiteX30" fmla="*/ 904875 w 1012031"/>
                <a:gd name="connsiteY30" fmla="*/ 345282 h 366713"/>
                <a:gd name="connsiteX31" fmla="*/ 823912 w 1012031"/>
                <a:gd name="connsiteY31" fmla="*/ 361950 h 366713"/>
                <a:gd name="connsiteX32" fmla="*/ 762000 w 1012031"/>
                <a:gd name="connsiteY32" fmla="*/ 366713 h 366713"/>
                <a:gd name="connsiteX33" fmla="*/ 559593 w 1012031"/>
                <a:gd name="connsiteY33" fmla="*/ 32861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2031" h="366713">
                  <a:moveTo>
                    <a:pt x="559593" y="328613"/>
                  </a:moveTo>
                  <a:lnTo>
                    <a:pt x="419100" y="290513"/>
                  </a:lnTo>
                  <a:lnTo>
                    <a:pt x="328612" y="261938"/>
                  </a:lnTo>
                  <a:lnTo>
                    <a:pt x="250031" y="230982"/>
                  </a:lnTo>
                  <a:lnTo>
                    <a:pt x="183356" y="195263"/>
                  </a:lnTo>
                  <a:lnTo>
                    <a:pt x="90487" y="133350"/>
                  </a:lnTo>
                  <a:lnTo>
                    <a:pt x="50006" y="100013"/>
                  </a:lnTo>
                  <a:lnTo>
                    <a:pt x="19050" y="6905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6193" y="0"/>
                  </a:lnTo>
                  <a:lnTo>
                    <a:pt x="88106" y="11907"/>
                  </a:lnTo>
                  <a:lnTo>
                    <a:pt x="190500" y="40482"/>
                  </a:lnTo>
                  <a:lnTo>
                    <a:pt x="235743" y="52388"/>
                  </a:lnTo>
                  <a:lnTo>
                    <a:pt x="285750" y="66675"/>
                  </a:lnTo>
                  <a:lnTo>
                    <a:pt x="383381" y="85725"/>
                  </a:lnTo>
                  <a:lnTo>
                    <a:pt x="457200" y="97632"/>
                  </a:lnTo>
                  <a:lnTo>
                    <a:pt x="545306" y="107157"/>
                  </a:lnTo>
                  <a:lnTo>
                    <a:pt x="688181" y="119063"/>
                  </a:lnTo>
                  <a:lnTo>
                    <a:pt x="821531" y="121444"/>
                  </a:lnTo>
                  <a:lnTo>
                    <a:pt x="835818" y="126207"/>
                  </a:lnTo>
                  <a:lnTo>
                    <a:pt x="888206" y="152400"/>
                  </a:lnTo>
                  <a:lnTo>
                    <a:pt x="938212" y="185738"/>
                  </a:lnTo>
                  <a:lnTo>
                    <a:pt x="976312" y="214313"/>
                  </a:lnTo>
                  <a:lnTo>
                    <a:pt x="997743" y="235744"/>
                  </a:lnTo>
                  <a:lnTo>
                    <a:pt x="1009650" y="254794"/>
                  </a:lnTo>
                  <a:lnTo>
                    <a:pt x="1012031" y="273844"/>
                  </a:lnTo>
                  <a:lnTo>
                    <a:pt x="1002506" y="302419"/>
                  </a:lnTo>
                  <a:lnTo>
                    <a:pt x="976312" y="323850"/>
                  </a:lnTo>
                  <a:lnTo>
                    <a:pt x="904875" y="345282"/>
                  </a:lnTo>
                  <a:lnTo>
                    <a:pt x="823912" y="361950"/>
                  </a:lnTo>
                  <a:lnTo>
                    <a:pt x="762000" y="366713"/>
                  </a:lnTo>
                  <a:lnTo>
                    <a:pt x="559593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849B04F-8035-2B43-BC18-2958AD5AF99B}"/>
                </a:ext>
              </a:extLst>
            </p:cNvPr>
            <p:cNvSpPr/>
            <p:nvPr/>
          </p:nvSpPr>
          <p:spPr>
            <a:xfrm>
              <a:off x="2460625" y="2287588"/>
              <a:ext cx="2082800" cy="584200"/>
            </a:xfrm>
            <a:custGeom>
              <a:avLst/>
              <a:gdLst>
                <a:gd name="connsiteX0" fmla="*/ 1181100 w 2083594"/>
                <a:gd name="connsiteY0" fmla="*/ 340519 h 583407"/>
                <a:gd name="connsiteX1" fmla="*/ 878682 w 2083594"/>
                <a:gd name="connsiteY1" fmla="*/ 414338 h 583407"/>
                <a:gd name="connsiteX2" fmla="*/ 681038 w 2083594"/>
                <a:gd name="connsiteY2" fmla="*/ 466725 h 583407"/>
                <a:gd name="connsiteX3" fmla="*/ 509588 w 2083594"/>
                <a:gd name="connsiteY3" fmla="*/ 528638 h 583407"/>
                <a:gd name="connsiteX4" fmla="*/ 350044 w 2083594"/>
                <a:gd name="connsiteY4" fmla="*/ 583407 h 583407"/>
                <a:gd name="connsiteX5" fmla="*/ 328613 w 2083594"/>
                <a:gd name="connsiteY5" fmla="*/ 581025 h 583407"/>
                <a:gd name="connsiteX6" fmla="*/ 297657 w 2083594"/>
                <a:gd name="connsiteY6" fmla="*/ 566738 h 583407"/>
                <a:gd name="connsiteX7" fmla="*/ 226219 w 2083594"/>
                <a:gd name="connsiteY7" fmla="*/ 523875 h 583407"/>
                <a:gd name="connsiteX8" fmla="*/ 152400 w 2083594"/>
                <a:gd name="connsiteY8" fmla="*/ 464344 h 583407"/>
                <a:gd name="connsiteX9" fmla="*/ 102394 w 2083594"/>
                <a:gd name="connsiteY9" fmla="*/ 416719 h 583407"/>
                <a:gd name="connsiteX10" fmla="*/ 66675 w 2083594"/>
                <a:gd name="connsiteY10" fmla="*/ 373857 h 583407"/>
                <a:gd name="connsiteX11" fmla="*/ 35719 w 2083594"/>
                <a:gd name="connsiteY11" fmla="*/ 328613 h 583407"/>
                <a:gd name="connsiteX12" fmla="*/ 21432 w 2083594"/>
                <a:gd name="connsiteY12" fmla="*/ 304800 h 583407"/>
                <a:gd name="connsiteX13" fmla="*/ 7144 w 2083594"/>
                <a:gd name="connsiteY13" fmla="*/ 264319 h 583407"/>
                <a:gd name="connsiteX14" fmla="*/ 0 w 2083594"/>
                <a:gd name="connsiteY14" fmla="*/ 226219 h 583407"/>
                <a:gd name="connsiteX15" fmla="*/ 0 w 2083594"/>
                <a:gd name="connsiteY15" fmla="*/ 200025 h 583407"/>
                <a:gd name="connsiteX16" fmla="*/ 4763 w 2083594"/>
                <a:gd name="connsiteY16" fmla="*/ 183357 h 583407"/>
                <a:gd name="connsiteX17" fmla="*/ 16669 w 2083594"/>
                <a:gd name="connsiteY17" fmla="*/ 178594 h 583407"/>
                <a:gd name="connsiteX18" fmla="*/ 40482 w 2083594"/>
                <a:gd name="connsiteY18" fmla="*/ 183357 h 583407"/>
                <a:gd name="connsiteX19" fmla="*/ 85725 w 2083594"/>
                <a:gd name="connsiteY19" fmla="*/ 219075 h 583407"/>
                <a:gd name="connsiteX20" fmla="*/ 138113 w 2083594"/>
                <a:gd name="connsiteY20" fmla="*/ 259557 h 583407"/>
                <a:gd name="connsiteX21" fmla="*/ 190500 w 2083594"/>
                <a:gd name="connsiteY21" fmla="*/ 285750 h 583407"/>
                <a:gd name="connsiteX22" fmla="*/ 242888 w 2083594"/>
                <a:gd name="connsiteY22" fmla="*/ 300038 h 583407"/>
                <a:gd name="connsiteX23" fmla="*/ 311944 w 2083594"/>
                <a:gd name="connsiteY23" fmla="*/ 309563 h 583407"/>
                <a:gd name="connsiteX24" fmla="*/ 385763 w 2083594"/>
                <a:gd name="connsiteY24" fmla="*/ 316707 h 583407"/>
                <a:gd name="connsiteX25" fmla="*/ 450057 w 2083594"/>
                <a:gd name="connsiteY25" fmla="*/ 319088 h 583407"/>
                <a:gd name="connsiteX26" fmla="*/ 545307 w 2083594"/>
                <a:gd name="connsiteY26" fmla="*/ 307182 h 583407"/>
                <a:gd name="connsiteX27" fmla="*/ 821532 w 2083594"/>
                <a:gd name="connsiteY27" fmla="*/ 259557 h 583407"/>
                <a:gd name="connsiteX28" fmla="*/ 1121569 w 2083594"/>
                <a:gd name="connsiteY28" fmla="*/ 192882 h 583407"/>
                <a:gd name="connsiteX29" fmla="*/ 1414463 w 2083594"/>
                <a:gd name="connsiteY29" fmla="*/ 116682 h 583407"/>
                <a:gd name="connsiteX30" fmla="*/ 1469232 w 2083594"/>
                <a:gd name="connsiteY30" fmla="*/ 97632 h 583407"/>
                <a:gd name="connsiteX31" fmla="*/ 1588294 w 2083594"/>
                <a:gd name="connsiteY31" fmla="*/ 45244 h 583407"/>
                <a:gd name="connsiteX32" fmla="*/ 1647825 w 2083594"/>
                <a:gd name="connsiteY32" fmla="*/ 9525 h 583407"/>
                <a:gd name="connsiteX33" fmla="*/ 1664494 w 2083594"/>
                <a:gd name="connsiteY33" fmla="*/ 0 h 583407"/>
                <a:gd name="connsiteX34" fmla="*/ 1719263 w 2083594"/>
                <a:gd name="connsiteY34" fmla="*/ 4763 h 583407"/>
                <a:gd name="connsiteX35" fmla="*/ 1769269 w 2083594"/>
                <a:gd name="connsiteY35" fmla="*/ 14288 h 583407"/>
                <a:gd name="connsiteX36" fmla="*/ 1840707 w 2083594"/>
                <a:gd name="connsiteY36" fmla="*/ 40482 h 583407"/>
                <a:gd name="connsiteX37" fmla="*/ 1962150 w 2083594"/>
                <a:gd name="connsiteY37" fmla="*/ 95250 h 583407"/>
                <a:gd name="connsiteX38" fmla="*/ 2031207 w 2083594"/>
                <a:gd name="connsiteY38" fmla="*/ 133350 h 583407"/>
                <a:gd name="connsiteX39" fmla="*/ 2055019 w 2083594"/>
                <a:gd name="connsiteY39" fmla="*/ 150019 h 583407"/>
                <a:gd name="connsiteX40" fmla="*/ 2071688 w 2083594"/>
                <a:gd name="connsiteY40" fmla="*/ 171450 h 583407"/>
                <a:gd name="connsiteX41" fmla="*/ 2081213 w 2083594"/>
                <a:gd name="connsiteY41" fmla="*/ 197644 h 583407"/>
                <a:gd name="connsiteX42" fmla="*/ 2083594 w 2083594"/>
                <a:gd name="connsiteY42" fmla="*/ 228600 h 583407"/>
                <a:gd name="connsiteX43" fmla="*/ 2069307 w 2083594"/>
                <a:gd name="connsiteY43" fmla="*/ 259557 h 583407"/>
                <a:gd name="connsiteX44" fmla="*/ 2021682 w 2083594"/>
                <a:gd name="connsiteY44" fmla="*/ 283369 h 583407"/>
                <a:gd name="connsiteX45" fmla="*/ 1985963 w 2083594"/>
                <a:gd name="connsiteY45" fmla="*/ 292894 h 583407"/>
                <a:gd name="connsiteX46" fmla="*/ 1905000 w 2083594"/>
                <a:gd name="connsiteY46" fmla="*/ 285750 h 583407"/>
                <a:gd name="connsiteX47" fmla="*/ 1754982 w 2083594"/>
                <a:gd name="connsiteY47" fmla="*/ 276225 h 583407"/>
                <a:gd name="connsiteX48" fmla="*/ 1628775 w 2083594"/>
                <a:gd name="connsiteY48" fmla="*/ 269082 h 583407"/>
                <a:gd name="connsiteX49" fmla="*/ 1538288 w 2083594"/>
                <a:gd name="connsiteY49" fmla="*/ 271463 h 583407"/>
                <a:gd name="connsiteX50" fmla="*/ 1181100 w 2083594"/>
                <a:gd name="connsiteY50" fmla="*/ 340519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583407">
                  <a:moveTo>
                    <a:pt x="1181100" y="340519"/>
                  </a:moveTo>
                  <a:lnTo>
                    <a:pt x="878682" y="414338"/>
                  </a:lnTo>
                  <a:lnTo>
                    <a:pt x="681038" y="466725"/>
                  </a:lnTo>
                  <a:lnTo>
                    <a:pt x="509588" y="528638"/>
                  </a:lnTo>
                  <a:lnTo>
                    <a:pt x="350044" y="583407"/>
                  </a:lnTo>
                  <a:lnTo>
                    <a:pt x="328613" y="581025"/>
                  </a:lnTo>
                  <a:lnTo>
                    <a:pt x="297657" y="566738"/>
                  </a:lnTo>
                  <a:lnTo>
                    <a:pt x="226219" y="523875"/>
                  </a:lnTo>
                  <a:lnTo>
                    <a:pt x="152400" y="464344"/>
                  </a:lnTo>
                  <a:lnTo>
                    <a:pt x="102394" y="416719"/>
                  </a:lnTo>
                  <a:lnTo>
                    <a:pt x="66675" y="373857"/>
                  </a:lnTo>
                  <a:lnTo>
                    <a:pt x="35719" y="328613"/>
                  </a:lnTo>
                  <a:lnTo>
                    <a:pt x="21432" y="304800"/>
                  </a:lnTo>
                  <a:lnTo>
                    <a:pt x="7144" y="264319"/>
                  </a:lnTo>
                  <a:lnTo>
                    <a:pt x="0" y="226219"/>
                  </a:lnTo>
                  <a:lnTo>
                    <a:pt x="0" y="200025"/>
                  </a:lnTo>
                  <a:lnTo>
                    <a:pt x="4763" y="183357"/>
                  </a:lnTo>
                  <a:lnTo>
                    <a:pt x="16669" y="178594"/>
                  </a:lnTo>
                  <a:lnTo>
                    <a:pt x="40482" y="183357"/>
                  </a:lnTo>
                  <a:lnTo>
                    <a:pt x="85725" y="219075"/>
                  </a:lnTo>
                  <a:lnTo>
                    <a:pt x="138113" y="259557"/>
                  </a:lnTo>
                  <a:lnTo>
                    <a:pt x="190500" y="285750"/>
                  </a:lnTo>
                  <a:lnTo>
                    <a:pt x="242888" y="300038"/>
                  </a:lnTo>
                  <a:lnTo>
                    <a:pt x="311944" y="309563"/>
                  </a:lnTo>
                  <a:lnTo>
                    <a:pt x="385763" y="316707"/>
                  </a:lnTo>
                  <a:lnTo>
                    <a:pt x="450057" y="319088"/>
                  </a:lnTo>
                  <a:lnTo>
                    <a:pt x="545307" y="307182"/>
                  </a:lnTo>
                  <a:lnTo>
                    <a:pt x="821532" y="259557"/>
                  </a:lnTo>
                  <a:lnTo>
                    <a:pt x="1121569" y="192882"/>
                  </a:lnTo>
                  <a:lnTo>
                    <a:pt x="1414463" y="116682"/>
                  </a:lnTo>
                  <a:lnTo>
                    <a:pt x="1469232" y="97632"/>
                  </a:lnTo>
                  <a:lnTo>
                    <a:pt x="1588294" y="45244"/>
                  </a:lnTo>
                  <a:lnTo>
                    <a:pt x="1647825" y="9525"/>
                  </a:lnTo>
                  <a:lnTo>
                    <a:pt x="1664494" y="0"/>
                  </a:lnTo>
                  <a:lnTo>
                    <a:pt x="1719263" y="4763"/>
                  </a:lnTo>
                  <a:lnTo>
                    <a:pt x="1769269" y="14288"/>
                  </a:lnTo>
                  <a:lnTo>
                    <a:pt x="1840707" y="40482"/>
                  </a:lnTo>
                  <a:lnTo>
                    <a:pt x="1962150" y="95250"/>
                  </a:lnTo>
                  <a:lnTo>
                    <a:pt x="2031207" y="133350"/>
                  </a:lnTo>
                  <a:lnTo>
                    <a:pt x="2055019" y="150019"/>
                  </a:lnTo>
                  <a:lnTo>
                    <a:pt x="2071688" y="171450"/>
                  </a:lnTo>
                  <a:lnTo>
                    <a:pt x="2081213" y="197644"/>
                  </a:lnTo>
                  <a:lnTo>
                    <a:pt x="2083594" y="228600"/>
                  </a:lnTo>
                  <a:lnTo>
                    <a:pt x="2069307" y="259557"/>
                  </a:lnTo>
                  <a:lnTo>
                    <a:pt x="2021682" y="283369"/>
                  </a:lnTo>
                  <a:lnTo>
                    <a:pt x="1985963" y="292894"/>
                  </a:lnTo>
                  <a:lnTo>
                    <a:pt x="1905000" y="285750"/>
                  </a:lnTo>
                  <a:lnTo>
                    <a:pt x="1754982" y="276225"/>
                  </a:lnTo>
                  <a:lnTo>
                    <a:pt x="1628775" y="269082"/>
                  </a:lnTo>
                  <a:lnTo>
                    <a:pt x="1538288" y="271463"/>
                  </a:lnTo>
                  <a:lnTo>
                    <a:pt x="11811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B9E5D8C-ED8C-9B48-8DE3-8BAA4320EDDC}"/>
                </a:ext>
              </a:extLst>
            </p:cNvPr>
            <p:cNvSpPr/>
            <p:nvPr/>
          </p:nvSpPr>
          <p:spPr>
            <a:xfrm>
              <a:off x="2874963" y="3048000"/>
              <a:ext cx="1230312" cy="382588"/>
            </a:xfrm>
            <a:custGeom>
              <a:avLst/>
              <a:gdLst>
                <a:gd name="connsiteX0" fmla="*/ 802481 w 1231357"/>
                <a:gd name="connsiteY0" fmla="*/ 290513 h 383381"/>
                <a:gd name="connsiteX1" fmla="*/ 554831 w 1231357"/>
                <a:gd name="connsiteY1" fmla="*/ 352425 h 383381"/>
                <a:gd name="connsiteX2" fmla="*/ 395287 w 1231357"/>
                <a:gd name="connsiteY2" fmla="*/ 383381 h 383381"/>
                <a:gd name="connsiteX3" fmla="*/ 364331 w 1231357"/>
                <a:gd name="connsiteY3" fmla="*/ 383381 h 383381"/>
                <a:gd name="connsiteX4" fmla="*/ 316706 w 1231357"/>
                <a:gd name="connsiteY4" fmla="*/ 378619 h 383381"/>
                <a:gd name="connsiteX5" fmla="*/ 261937 w 1231357"/>
                <a:gd name="connsiteY5" fmla="*/ 369094 h 383381"/>
                <a:gd name="connsiteX6" fmla="*/ 190500 w 1231357"/>
                <a:gd name="connsiteY6" fmla="*/ 347663 h 383381"/>
                <a:gd name="connsiteX7" fmla="*/ 150019 w 1231357"/>
                <a:gd name="connsiteY7" fmla="*/ 333375 h 383381"/>
                <a:gd name="connsiteX8" fmla="*/ 121444 w 1231357"/>
                <a:gd name="connsiteY8" fmla="*/ 316706 h 383381"/>
                <a:gd name="connsiteX9" fmla="*/ 88106 w 1231357"/>
                <a:gd name="connsiteY9" fmla="*/ 297656 h 383381"/>
                <a:gd name="connsiteX10" fmla="*/ 66675 w 1231357"/>
                <a:gd name="connsiteY10" fmla="*/ 278606 h 383381"/>
                <a:gd name="connsiteX11" fmla="*/ 35719 w 1231357"/>
                <a:gd name="connsiteY11" fmla="*/ 250031 h 383381"/>
                <a:gd name="connsiteX12" fmla="*/ 9525 w 1231357"/>
                <a:gd name="connsiteY12" fmla="*/ 219075 h 383381"/>
                <a:gd name="connsiteX13" fmla="*/ 0 w 1231357"/>
                <a:gd name="connsiteY13" fmla="*/ 192881 h 383381"/>
                <a:gd name="connsiteX14" fmla="*/ 2381 w 1231357"/>
                <a:gd name="connsiteY14" fmla="*/ 171450 h 383381"/>
                <a:gd name="connsiteX15" fmla="*/ 14287 w 1231357"/>
                <a:gd name="connsiteY15" fmla="*/ 159544 h 383381"/>
                <a:gd name="connsiteX16" fmla="*/ 28575 w 1231357"/>
                <a:gd name="connsiteY16" fmla="*/ 157163 h 383381"/>
                <a:gd name="connsiteX17" fmla="*/ 80962 w 1231357"/>
                <a:gd name="connsiteY17" fmla="*/ 169069 h 383381"/>
                <a:gd name="connsiteX18" fmla="*/ 130969 w 1231357"/>
                <a:gd name="connsiteY18" fmla="*/ 190500 h 383381"/>
                <a:gd name="connsiteX19" fmla="*/ 166687 w 1231357"/>
                <a:gd name="connsiteY19" fmla="*/ 202406 h 383381"/>
                <a:gd name="connsiteX20" fmla="*/ 209550 w 1231357"/>
                <a:gd name="connsiteY20" fmla="*/ 209550 h 383381"/>
                <a:gd name="connsiteX21" fmla="*/ 250031 w 1231357"/>
                <a:gd name="connsiteY21" fmla="*/ 211931 h 383381"/>
                <a:gd name="connsiteX22" fmla="*/ 297656 w 1231357"/>
                <a:gd name="connsiteY22" fmla="*/ 209550 h 383381"/>
                <a:gd name="connsiteX23" fmla="*/ 352425 w 1231357"/>
                <a:gd name="connsiteY23" fmla="*/ 202406 h 383381"/>
                <a:gd name="connsiteX24" fmla="*/ 431006 w 1231357"/>
                <a:gd name="connsiteY24" fmla="*/ 185738 h 383381"/>
                <a:gd name="connsiteX25" fmla="*/ 569119 w 1231357"/>
                <a:gd name="connsiteY25" fmla="*/ 152400 h 383381"/>
                <a:gd name="connsiteX26" fmla="*/ 726281 w 1231357"/>
                <a:gd name="connsiteY26" fmla="*/ 100013 h 383381"/>
                <a:gd name="connsiteX27" fmla="*/ 838200 w 1231357"/>
                <a:gd name="connsiteY27" fmla="*/ 52388 h 383381"/>
                <a:gd name="connsiteX28" fmla="*/ 940594 w 1231357"/>
                <a:gd name="connsiteY28" fmla="*/ 0 h 383381"/>
                <a:gd name="connsiteX29" fmla="*/ 1002506 w 1231357"/>
                <a:gd name="connsiteY29" fmla="*/ 7144 h 383381"/>
                <a:gd name="connsiteX30" fmla="*/ 1095375 w 1231357"/>
                <a:gd name="connsiteY30" fmla="*/ 26194 h 383381"/>
                <a:gd name="connsiteX31" fmla="*/ 1164431 w 1231357"/>
                <a:gd name="connsiteY31" fmla="*/ 47625 h 383381"/>
                <a:gd name="connsiteX32" fmla="*/ 1204912 w 1231357"/>
                <a:gd name="connsiteY32" fmla="*/ 66675 h 383381"/>
                <a:gd name="connsiteX33" fmla="*/ 1219200 w 1231357"/>
                <a:gd name="connsiteY33" fmla="*/ 76200 h 383381"/>
                <a:gd name="connsiteX34" fmla="*/ 1226344 w 1231357"/>
                <a:gd name="connsiteY34" fmla="*/ 88106 h 383381"/>
                <a:gd name="connsiteX35" fmla="*/ 1231106 w 1231357"/>
                <a:gd name="connsiteY35" fmla="*/ 104775 h 383381"/>
                <a:gd name="connsiteX36" fmla="*/ 1223962 w 1231357"/>
                <a:gd name="connsiteY36" fmla="*/ 130969 h 383381"/>
                <a:gd name="connsiteX37" fmla="*/ 1197769 w 1231357"/>
                <a:gd name="connsiteY37" fmla="*/ 159544 h 383381"/>
                <a:gd name="connsiteX38" fmla="*/ 1121569 w 1231357"/>
                <a:gd name="connsiteY38" fmla="*/ 202406 h 383381"/>
                <a:gd name="connsiteX39" fmla="*/ 1007269 w 1231357"/>
                <a:gd name="connsiteY39" fmla="*/ 245269 h 383381"/>
                <a:gd name="connsiteX40" fmla="*/ 802481 w 1231357"/>
                <a:gd name="connsiteY40" fmla="*/ 290513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357" h="383381">
                  <a:moveTo>
                    <a:pt x="802481" y="290513"/>
                  </a:moveTo>
                  <a:lnTo>
                    <a:pt x="554831" y="352425"/>
                  </a:lnTo>
                  <a:lnTo>
                    <a:pt x="395287" y="383381"/>
                  </a:lnTo>
                  <a:lnTo>
                    <a:pt x="364331" y="383381"/>
                  </a:lnTo>
                  <a:lnTo>
                    <a:pt x="316706" y="378619"/>
                  </a:lnTo>
                  <a:lnTo>
                    <a:pt x="261937" y="369094"/>
                  </a:lnTo>
                  <a:lnTo>
                    <a:pt x="190500" y="347663"/>
                  </a:lnTo>
                  <a:lnTo>
                    <a:pt x="150019" y="333375"/>
                  </a:lnTo>
                  <a:lnTo>
                    <a:pt x="121444" y="316706"/>
                  </a:lnTo>
                  <a:lnTo>
                    <a:pt x="88106" y="297656"/>
                  </a:lnTo>
                  <a:lnTo>
                    <a:pt x="66675" y="278606"/>
                  </a:lnTo>
                  <a:lnTo>
                    <a:pt x="35719" y="250031"/>
                  </a:lnTo>
                  <a:lnTo>
                    <a:pt x="9525" y="219075"/>
                  </a:lnTo>
                  <a:lnTo>
                    <a:pt x="0" y="192881"/>
                  </a:lnTo>
                  <a:lnTo>
                    <a:pt x="2381" y="171450"/>
                  </a:lnTo>
                  <a:lnTo>
                    <a:pt x="14287" y="159544"/>
                  </a:lnTo>
                  <a:lnTo>
                    <a:pt x="28575" y="157163"/>
                  </a:lnTo>
                  <a:lnTo>
                    <a:pt x="80962" y="169069"/>
                  </a:lnTo>
                  <a:lnTo>
                    <a:pt x="130969" y="190500"/>
                  </a:lnTo>
                  <a:lnTo>
                    <a:pt x="166687" y="202406"/>
                  </a:lnTo>
                  <a:lnTo>
                    <a:pt x="209550" y="209550"/>
                  </a:lnTo>
                  <a:lnTo>
                    <a:pt x="250031" y="211931"/>
                  </a:lnTo>
                  <a:lnTo>
                    <a:pt x="297656" y="209550"/>
                  </a:lnTo>
                  <a:lnTo>
                    <a:pt x="352425" y="202406"/>
                  </a:lnTo>
                  <a:lnTo>
                    <a:pt x="431006" y="185738"/>
                  </a:lnTo>
                  <a:lnTo>
                    <a:pt x="569119" y="152400"/>
                  </a:lnTo>
                  <a:lnTo>
                    <a:pt x="726281" y="100013"/>
                  </a:lnTo>
                  <a:lnTo>
                    <a:pt x="838200" y="52388"/>
                  </a:lnTo>
                  <a:lnTo>
                    <a:pt x="940594" y="0"/>
                  </a:lnTo>
                  <a:lnTo>
                    <a:pt x="1002506" y="7144"/>
                  </a:lnTo>
                  <a:lnTo>
                    <a:pt x="1095375" y="26194"/>
                  </a:lnTo>
                  <a:lnTo>
                    <a:pt x="1164431" y="47625"/>
                  </a:lnTo>
                  <a:lnTo>
                    <a:pt x="1204912" y="66675"/>
                  </a:lnTo>
                  <a:lnTo>
                    <a:pt x="1219200" y="76200"/>
                  </a:lnTo>
                  <a:lnTo>
                    <a:pt x="1226344" y="88106"/>
                  </a:lnTo>
                  <a:cubicBezTo>
                    <a:pt x="1231357" y="103147"/>
                    <a:pt x="1231106" y="97374"/>
                    <a:pt x="1231106" y="104775"/>
                  </a:cubicBezTo>
                  <a:lnTo>
                    <a:pt x="1223962" y="130969"/>
                  </a:lnTo>
                  <a:lnTo>
                    <a:pt x="1197769" y="159544"/>
                  </a:lnTo>
                  <a:lnTo>
                    <a:pt x="1121569" y="202406"/>
                  </a:lnTo>
                  <a:lnTo>
                    <a:pt x="1007269" y="245269"/>
                  </a:lnTo>
                  <a:lnTo>
                    <a:pt x="80248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ECFA72E-E953-D54E-96D8-0FFBC98307E5}"/>
                </a:ext>
              </a:extLst>
            </p:cNvPr>
            <p:cNvSpPr/>
            <p:nvPr/>
          </p:nvSpPr>
          <p:spPr>
            <a:xfrm>
              <a:off x="2900363" y="3627438"/>
              <a:ext cx="1195387" cy="384175"/>
            </a:xfrm>
            <a:custGeom>
              <a:avLst/>
              <a:gdLst>
                <a:gd name="connsiteX0" fmla="*/ 731043 w 1195475"/>
                <a:gd name="connsiteY0" fmla="*/ 316706 h 385762"/>
                <a:gd name="connsiteX1" fmla="*/ 502443 w 1195475"/>
                <a:gd name="connsiteY1" fmla="*/ 361950 h 385762"/>
                <a:gd name="connsiteX2" fmla="*/ 411956 w 1195475"/>
                <a:gd name="connsiteY2" fmla="*/ 378619 h 385762"/>
                <a:gd name="connsiteX3" fmla="*/ 352425 w 1195475"/>
                <a:gd name="connsiteY3" fmla="*/ 385762 h 385762"/>
                <a:gd name="connsiteX4" fmla="*/ 316706 w 1195475"/>
                <a:gd name="connsiteY4" fmla="*/ 383381 h 385762"/>
                <a:gd name="connsiteX5" fmla="*/ 269081 w 1195475"/>
                <a:gd name="connsiteY5" fmla="*/ 376237 h 385762"/>
                <a:gd name="connsiteX6" fmla="*/ 228600 w 1195475"/>
                <a:gd name="connsiteY6" fmla="*/ 366712 h 385762"/>
                <a:gd name="connsiteX7" fmla="*/ 157162 w 1195475"/>
                <a:gd name="connsiteY7" fmla="*/ 338137 h 385762"/>
                <a:gd name="connsiteX8" fmla="*/ 102393 w 1195475"/>
                <a:gd name="connsiteY8" fmla="*/ 309562 h 385762"/>
                <a:gd name="connsiteX9" fmla="*/ 64293 w 1195475"/>
                <a:gd name="connsiteY9" fmla="*/ 285750 h 385762"/>
                <a:gd name="connsiteX10" fmla="*/ 40481 w 1195475"/>
                <a:gd name="connsiteY10" fmla="*/ 264319 h 385762"/>
                <a:gd name="connsiteX11" fmla="*/ 19050 w 1195475"/>
                <a:gd name="connsiteY11" fmla="*/ 238125 h 385762"/>
                <a:gd name="connsiteX12" fmla="*/ 4762 w 1195475"/>
                <a:gd name="connsiteY12" fmla="*/ 216694 h 385762"/>
                <a:gd name="connsiteX13" fmla="*/ 0 w 1195475"/>
                <a:gd name="connsiteY13" fmla="*/ 200025 h 385762"/>
                <a:gd name="connsiteX14" fmla="*/ 2381 w 1195475"/>
                <a:gd name="connsiteY14" fmla="*/ 188119 h 385762"/>
                <a:gd name="connsiteX15" fmla="*/ 7143 w 1195475"/>
                <a:gd name="connsiteY15" fmla="*/ 176212 h 385762"/>
                <a:gd name="connsiteX16" fmla="*/ 21431 w 1195475"/>
                <a:gd name="connsiteY16" fmla="*/ 173831 h 385762"/>
                <a:gd name="connsiteX17" fmla="*/ 76200 w 1195475"/>
                <a:gd name="connsiteY17" fmla="*/ 178594 h 385762"/>
                <a:gd name="connsiteX18" fmla="*/ 164306 w 1195475"/>
                <a:gd name="connsiteY18" fmla="*/ 200025 h 385762"/>
                <a:gd name="connsiteX19" fmla="*/ 219075 w 1195475"/>
                <a:gd name="connsiteY19" fmla="*/ 211931 h 385762"/>
                <a:gd name="connsiteX20" fmla="*/ 276225 w 1195475"/>
                <a:gd name="connsiteY20" fmla="*/ 216694 h 385762"/>
                <a:gd name="connsiteX21" fmla="*/ 333375 w 1195475"/>
                <a:gd name="connsiteY21" fmla="*/ 209550 h 385762"/>
                <a:gd name="connsiteX22" fmla="*/ 414337 w 1195475"/>
                <a:gd name="connsiteY22" fmla="*/ 188119 h 385762"/>
                <a:gd name="connsiteX23" fmla="*/ 559593 w 1195475"/>
                <a:gd name="connsiteY23" fmla="*/ 145256 h 385762"/>
                <a:gd name="connsiteX24" fmla="*/ 721518 w 1195475"/>
                <a:gd name="connsiteY24" fmla="*/ 85725 h 385762"/>
                <a:gd name="connsiteX25" fmla="*/ 833437 w 1195475"/>
                <a:gd name="connsiteY25" fmla="*/ 33337 h 385762"/>
                <a:gd name="connsiteX26" fmla="*/ 885825 w 1195475"/>
                <a:gd name="connsiteY26" fmla="*/ 7144 h 385762"/>
                <a:gd name="connsiteX27" fmla="*/ 912018 w 1195475"/>
                <a:gd name="connsiteY27" fmla="*/ 0 h 385762"/>
                <a:gd name="connsiteX28" fmla="*/ 954881 w 1195475"/>
                <a:gd name="connsiteY28" fmla="*/ 0 h 385762"/>
                <a:gd name="connsiteX29" fmla="*/ 1016793 w 1195475"/>
                <a:gd name="connsiteY29" fmla="*/ 19050 h 385762"/>
                <a:gd name="connsiteX30" fmla="*/ 1116806 w 1195475"/>
                <a:gd name="connsiteY30" fmla="*/ 59531 h 385762"/>
                <a:gd name="connsiteX31" fmla="*/ 1183481 w 1195475"/>
                <a:gd name="connsiteY31" fmla="*/ 97631 h 385762"/>
                <a:gd name="connsiteX32" fmla="*/ 1193006 w 1195475"/>
                <a:gd name="connsiteY32" fmla="*/ 114300 h 385762"/>
                <a:gd name="connsiteX33" fmla="*/ 1195387 w 1195475"/>
                <a:gd name="connsiteY33" fmla="*/ 138112 h 385762"/>
                <a:gd name="connsiteX34" fmla="*/ 1185862 w 1195475"/>
                <a:gd name="connsiteY34" fmla="*/ 169069 h 385762"/>
                <a:gd name="connsiteX35" fmla="*/ 1135856 w 1195475"/>
                <a:gd name="connsiteY35" fmla="*/ 207169 h 385762"/>
                <a:gd name="connsiteX36" fmla="*/ 1050131 w 1195475"/>
                <a:gd name="connsiteY36" fmla="*/ 238125 h 385762"/>
                <a:gd name="connsiteX37" fmla="*/ 895350 w 1195475"/>
                <a:gd name="connsiteY37" fmla="*/ 276225 h 385762"/>
                <a:gd name="connsiteX38" fmla="*/ 731043 w 1195475"/>
                <a:gd name="connsiteY38" fmla="*/ 316706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95475" h="385762">
                  <a:moveTo>
                    <a:pt x="731043" y="316706"/>
                  </a:moveTo>
                  <a:lnTo>
                    <a:pt x="502443" y="361950"/>
                  </a:lnTo>
                  <a:lnTo>
                    <a:pt x="411956" y="378619"/>
                  </a:lnTo>
                  <a:lnTo>
                    <a:pt x="352425" y="385762"/>
                  </a:lnTo>
                  <a:lnTo>
                    <a:pt x="316706" y="383381"/>
                  </a:lnTo>
                  <a:lnTo>
                    <a:pt x="269081" y="376237"/>
                  </a:lnTo>
                  <a:lnTo>
                    <a:pt x="228600" y="366712"/>
                  </a:lnTo>
                  <a:lnTo>
                    <a:pt x="157162" y="338137"/>
                  </a:lnTo>
                  <a:lnTo>
                    <a:pt x="102393" y="309562"/>
                  </a:lnTo>
                  <a:lnTo>
                    <a:pt x="64293" y="285750"/>
                  </a:lnTo>
                  <a:lnTo>
                    <a:pt x="40481" y="264319"/>
                  </a:lnTo>
                  <a:lnTo>
                    <a:pt x="19050" y="238125"/>
                  </a:lnTo>
                  <a:lnTo>
                    <a:pt x="4762" y="216694"/>
                  </a:lnTo>
                  <a:lnTo>
                    <a:pt x="0" y="200025"/>
                  </a:lnTo>
                  <a:lnTo>
                    <a:pt x="2381" y="188119"/>
                  </a:lnTo>
                  <a:lnTo>
                    <a:pt x="7143" y="176212"/>
                  </a:lnTo>
                  <a:lnTo>
                    <a:pt x="21431" y="173831"/>
                  </a:lnTo>
                  <a:lnTo>
                    <a:pt x="76200" y="178594"/>
                  </a:lnTo>
                  <a:lnTo>
                    <a:pt x="164306" y="200025"/>
                  </a:lnTo>
                  <a:lnTo>
                    <a:pt x="219075" y="211931"/>
                  </a:lnTo>
                  <a:lnTo>
                    <a:pt x="276225" y="216694"/>
                  </a:lnTo>
                  <a:lnTo>
                    <a:pt x="333375" y="209550"/>
                  </a:lnTo>
                  <a:lnTo>
                    <a:pt x="414337" y="188119"/>
                  </a:lnTo>
                  <a:lnTo>
                    <a:pt x="559593" y="145256"/>
                  </a:lnTo>
                  <a:lnTo>
                    <a:pt x="721518" y="85725"/>
                  </a:lnTo>
                  <a:lnTo>
                    <a:pt x="833437" y="33337"/>
                  </a:lnTo>
                  <a:lnTo>
                    <a:pt x="885825" y="7144"/>
                  </a:lnTo>
                  <a:lnTo>
                    <a:pt x="912018" y="0"/>
                  </a:lnTo>
                  <a:lnTo>
                    <a:pt x="954881" y="0"/>
                  </a:lnTo>
                  <a:lnTo>
                    <a:pt x="1016793" y="19050"/>
                  </a:lnTo>
                  <a:lnTo>
                    <a:pt x="1116806" y="59531"/>
                  </a:lnTo>
                  <a:lnTo>
                    <a:pt x="1183481" y="97631"/>
                  </a:lnTo>
                  <a:lnTo>
                    <a:pt x="1193006" y="114300"/>
                  </a:lnTo>
                  <a:cubicBezTo>
                    <a:pt x="1195475" y="136520"/>
                    <a:pt x="1195387" y="128543"/>
                    <a:pt x="1195387" y="138112"/>
                  </a:cubicBezTo>
                  <a:cubicBezTo>
                    <a:pt x="1185611" y="167440"/>
                    <a:pt x="1185862" y="156647"/>
                    <a:pt x="1185862" y="169069"/>
                  </a:cubicBezTo>
                  <a:lnTo>
                    <a:pt x="1135856" y="207169"/>
                  </a:lnTo>
                  <a:lnTo>
                    <a:pt x="1050131" y="238125"/>
                  </a:lnTo>
                  <a:lnTo>
                    <a:pt x="895350" y="276225"/>
                  </a:lnTo>
                  <a:lnTo>
                    <a:pt x="731043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C4B478B-248C-5F4C-B0F0-261E310355EA}"/>
                </a:ext>
              </a:extLst>
            </p:cNvPr>
            <p:cNvSpPr/>
            <p:nvPr/>
          </p:nvSpPr>
          <p:spPr>
            <a:xfrm>
              <a:off x="2614613" y="4495800"/>
              <a:ext cx="676275" cy="1290638"/>
            </a:xfrm>
            <a:custGeom>
              <a:avLst/>
              <a:gdLst>
                <a:gd name="connsiteX0" fmla="*/ 316706 w 676275"/>
                <a:gd name="connsiteY0" fmla="*/ 645319 h 1290638"/>
                <a:gd name="connsiteX1" fmla="*/ 276225 w 676275"/>
                <a:gd name="connsiteY1" fmla="*/ 426244 h 1290638"/>
                <a:gd name="connsiteX2" fmla="*/ 233362 w 676275"/>
                <a:gd name="connsiteY2" fmla="*/ 254794 h 1290638"/>
                <a:gd name="connsiteX3" fmla="*/ 211931 w 676275"/>
                <a:gd name="connsiteY3" fmla="*/ 223838 h 1290638"/>
                <a:gd name="connsiteX4" fmla="*/ 176212 w 676275"/>
                <a:gd name="connsiteY4" fmla="*/ 180975 h 1290638"/>
                <a:gd name="connsiteX5" fmla="*/ 152400 w 676275"/>
                <a:gd name="connsiteY5" fmla="*/ 157163 h 1290638"/>
                <a:gd name="connsiteX6" fmla="*/ 128587 w 676275"/>
                <a:gd name="connsiteY6" fmla="*/ 135731 h 1290638"/>
                <a:gd name="connsiteX7" fmla="*/ 92868 w 676275"/>
                <a:gd name="connsiteY7" fmla="*/ 114300 h 1290638"/>
                <a:gd name="connsiteX8" fmla="*/ 52387 w 676275"/>
                <a:gd name="connsiteY8" fmla="*/ 95250 h 1290638"/>
                <a:gd name="connsiteX9" fmla="*/ 28575 w 676275"/>
                <a:gd name="connsiteY9" fmla="*/ 80963 h 1290638"/>
                <a:gd name="connsiteX10" fmla="*/ 9525 w 676275"/>
                <a:gd name="connsiteY10" fmla="*/ 59531 h 1290638"/>
                <a:gd name="connsiteX11" fmla="*/ 0 w 676275"/>
                <a:gd name="connsiteY11" fmla="*/ 38100 h 1290638"/>
                <a:gd name="connsiteX12" fmla="*/ 0 w 676275"/>
                <a:gd name="connsiteY12" fmla="*/ 28575 h 1290638"/>
                <a:gd name="connsiteX13" fmla="*/ 4762 w 676275"/>
                <a:gd name="connsiteY13" fmla="*/ 19050 h 1290638"/>
                <a:gd name="connsiteX14" fmla="*/ 21431 w 676275"/>
                <a:gd name="connsiteY14" fmla="*/ 7144 h 1290638"/>
                <a:gd name="connsiteX15" fmla="*/ 69056 w 676275"/>
                <a:gd name="connsiteY15" fmla="*/ 0 h 1290638"/>
                <a:gd name="connsiteX16" fmla="*/ 150018 w 676275"/>
                <a:gd name="connsiteY16" fmla="*/ 7144 h 1290638"/>
                <a:gd name="connsiteX17" fmla="*/ 245268 w 676275"/>
                <a:gd name="connsiteY17" fmla="*/ 26194 h 1290638"/>
                <a:gd name="connsiteX18" fmla="*/ 419100 w 676275"/>
                <a:gd name="connsiteY18" fmla="*/ 69056 h 1290638"/>
                <a:gd name="connsiteX19" fmla="*/ 478631 w 676275"/>
                <a:gd name="connsiteY19" fmla="*/ 230981 h 1290638"/>
                <a:gd name="connsiteX20" fmla="*/ 557212 w 676275"/>
                <a:gd name="connsiteY20" fmla="*/ 547688 h 1290638"/>
                <a:gd name="connsiteX21" fmla="*/ 635793 w 676275"/>
                <a:gd name="connsiteY21" fmla="*/ 852488 h 1290638"/>
                <a:gd name="connsiteX22" fmla="*/ 676275 w 676275"/>
                <a:gd name="connsiteY22" fmla="*/ 1007269 h 1290638"/>
                <a:gd name="connsiteX23" fmla="*/ 673893 w 676275"/>
                <a:gd name="connsiteY23" fmla="*/ 1076325 h 1290638"/>
                <a:gd name="connsiteX24" fmla="*/ 657225 w 676275"/>
                <a:gd name="connsiteY24" fmla="*/ 1195388 h 1290638"/>
                <a:gd name="connsiteX25" fmla="*/ 638175 w 676275"/>
                <a:gd name="connsiteY25" fmla="*/ 1252538 h 1290638"/>
                <a:gd name="connsiteX26" fmla="*/ 619125 w 676275"/>
                <a:gd name="connsiteY26" fmla="*/ 1283494 h 1290638"/>
                <a:gd name="connsiteX27" fmla="*/ 600075 w 676275"/>
                <a:gd name="connsiteY27" fmla="*/ 1290638 h 1290638"/>
                <a:gd name="connsiteX28" fmla="*/ 578643 w 676275"/>
                <a:gd name="connsiteY28" fmla="*/ 1285875 h 1290638"/>
                <a:gd name="connsiteX29" fmla="*/ 552450 w 676275"/>
                <a:gd name="connsiteY29" fmla="*/ 1271588 h 1290638"/>
                <a:gd name="connsiteX30" fmla="*/ 514350 w 676275"/>
                <a:gd name="connsiteY30" fmla="*/ 1238250 h 1290638"/>
                <a:gd name="connsiteX31" fmla="*/ 469106 w 676275"/>
                <a:gd name="connsiteY31" fmla="*/ 1176338 h 1290638"/>
                <a:gd name="connsiteX32" fmla="*/ 416718 w 676275"/>
                <a:gd name="connsiteY32" fmla="*/ 1090613 h 1290638"/>
                <a:gd name="connsiteX33" fmla="*/ 392906 w 676275"/>
                <a:gd name="connsiteY33" fmla="*/ 1031081 h 1290638"/>
                <a:gd name="connsiteX34" fmla="*/ 369093 w 676275"/>
                <a:gd name="connsiteY34" fmla="*/ 969169 h 1290638"/>
                <a:gd name="connsiteX35" fmla="*/ 359568 w 676275"/>
                <a:gd name="connsiteY35" fmla="*/ 916781 h 1290638"/>
                <a:gd name="connsiteX36" fmla="*/ 354806 w 676275"/>
                <a:gd name="connsiteY36" fmla="*/ 859631 h 1290638"/>
                <a:gd name="connsiteX37" fmla="*/ 316706 w 676275"/>
                <a:gd name="connsiteY37" fmla="*/ 645319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6275" h="1290638">
                  <a:moveTo>
                    <a:pt x="316706" y="645319"/>
                  </a:moveTo>
                  <a:lnTo>
                    <a:pt x="276225" y="426244"/>
                  </a:lnTo>
                  <a:lnTo>
                    <a:pt x="233362" y="254794"/>
                  </a:lnTo>
                  <a:lnTo>
                    <a:pt x="211931" y="223838"/>
                  </a:lnTo>
                  <a:lnTo>
                    <a:pt x="176212" y="180975"/>
                  </a:lnTo>
                  <a:lnTo>
                    <a:pt x="152400" y="157163"/>
                  </a:lnTo>
                  <a:lnTo>
                    <a:pt x="128587" y="135731"/>
                  </a:lnTo>
                  <a:lnTo>
                    <a:pt x="92868" y="114300"/>
                  </a:lnTo>
                  <a:lnTo>
                    <a:pt x="52387" y="95250"/>
                  </a:lnTo>
                  <a:lnTo>
                    <a:pt x="28575" y="80963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21431" y="7144"/>
                  </a:lnTo>
                  <a:lnTo>
                    <a:pt x="69056" y="0"/>
                  </a:lnTo>
                  <a:lnTo>
                    <a:pt x="150018" y="7144"/>
                  </a:lnTo>
                  <a:lnTo>
                    <a:pt x="245268" y="26194"/>
                  </a:lnTo>
                  <a:lnTo>
                    <a:pt x="419100" y="69056"/>
                  </a:lnTo>
                  <a:lnTo>
                    <a:pt x="478631" y="230981"/>
                  </a:lnTo>
                  <a:lnTo>
                    <a:pt x="557212" y="547688"/>
                  </a:lnTo>
                  <a:lnTo>
                    <a:pt x="635793" y="852488"/>
                  </a:lnTo>
                  <a:lnTo>
                    <a:pt x="676275" y="1007269"/>
                  </a:lnTo>
                  <a:lnTo>
                    <a:pt x="673893" y="1076325"/>
                  </a:lnTo>
                  <a:lnTo>
                    <a:pt x="657225" y="1195388"/>
                  </a:lnTo>
                  <a:lnTo>
                    <a:pt x="638175" y="1252538"/>
                  </a:lnTo>
                  <a:lnTo>
                    <a:pt x="619125" y="1283494"/>
                  </a:lnTo>
                  <a:lnTo>
                    <a:pt x="600075" y="1290638"/>
                  </a:lnTo>
                  <a:lnTo>
                    <a:pt x="578643" y="1285875"/>
                  </a:lnTo>
                  <a:lnTo>
                    <a:pt x="552450" y="1271588"/>
                  </a:lnTo>
                  <a:lnTo>
                    <a:pt x="514350" y="1238250"/>
                  </a:lnTo>
                  <a:lnTo>
                    <a:pt x="469106" y="1176338"/>
                  </a:lnTo>
                  <a:lnTo>
                    <a:pt x="416718" y="1090613"/>
                  </a:lnTo>
                  <a:lnTo>
                    <a:pt x="392906" y="1031081"/>
                  </a:lnTo>
                  <a:lnTo>
                    <a:pt x="369093" y="969169"/>
                  </a:lnTo>
                  <a:lnTo>
                    <a:pt x="359568" y="916781"/>
                  </a:lnTo>
                  <a:lnTo>
                    <a:pt x="354806" y="859631"/>
                  </a:lnTo>
                  <a:lnTo>
                    <a:pt x="316706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B566613-06B4-7B49-BA3D-383FC5F08860}"/>
                </a:ext>
              </a:extLst>
            </p:cNvPr>
            <p:cNvSpPr/>
            <p:nvPr/>
          </p:nvSpPr>
          <p:spPr>
            <a:xfrm rot="16200000">
              <a:off x="4481512" y="3225801"/>
              <a:ext cx="2817813" cy="519112"/>
            </a:xfrm>
            <a:custGeom>
              <a:avLst/>
              <a:gdLst>
                <a:gd name="connsiteX0" fmla="*/ 1352550 w 2817019"/>
                <a:gd name="connsiteY0" fmla="*/ 435769 h 519113"/>
                <a:gd name="connsiteX1" fmla="*/ 888206 w 2817019"/>
                <a:gd name="connsiteY1" fmla="*/ 426244 h 519113"/>
                <a:gd name="connsiteX2" fmla="*/ 545306 w 2817019"/>
                <a:gd name="connsiteY2" fmla="*/ 419100 h 519113"/>
                <a:gd name="connsiteX3" fmla="*/ 107156 w 2817019"/>
                <a:gd name="connsiteY3" fmla="*/ 411957 h 519113"/>
                <a:gd name="connsiteX4" fmla="*/ 57150 w 2817019"/>
                <a:gd name="connsiteY4" fmla="*/ 395288 h 519113"/>
                <a:gd name="connsiteX5" fmla="*/ 23812 w 2817019"/>
                <a:gd name="connsiteY5" fmla="*/ 381000 h 519113"/>
                <a:gd name="connsiteX6" fmla="*/ 4762 w 2817019"/>
                <a:gd name="connsiteY6" fmla="*/ 361950 h 519113"/>
                <a:gd name="connsiteX7" fmla="*/ 0 w 2817019"/>
                <a:gd name="connsiteY7" fmla="*/ 333375 h 519113"/>
                <a:gd name="connsiteX8" fmla="*/ 4762 w 2817019"/>
                <a:gd name="connsiteY8" fmla="*/ 309563 h 519113"/>
                <a:gd name="connsiteX9" fmla="*/ 23812 w 2817019"/>
                <a:gd name="connsiteY9" fmla="*/ 283369 h 519113"/>
                <a:gd name="connsiteX10" fmla="*/ 59531 w 2817019"/>
                <a:gd name="connsiteY10" fmla="*/ 254794 h 519113"/>
                <a:gd name="connsiteX11" fmla="*/ 114300 w 2817019"/>
                <a:gd name="connsiteY11" fmla="*/ 226219 h 519113"/>
                <a:gd name="connsiteX12" fmla="*/ 180975 w 2817019"/>
                <a:gd name="connsiteY12" fmla="*/ 207169 h 519113"/>
                <a:gd name="connsiteX13" fmla="*/ 269081 w 2817019"/>
                <a:gd name="connsiteY13" fmla="*/ 188119 h 519113"/>
                <a:gd name="connsiteX14" fmla="*/ 371475 w 2817019"/>
                <a:gd name="connsiteY14" fmla="*/ 173832 h 519113"/>
                <a:gd name="connsiteX15" fmla="*/ 557212 w 2817019"/>
                <a:gd name="connsiteY15" fmla="*/ 166688 h 519113"/>
                <a:gd name="connsiteX16" fmla="*/ 581025 w 2817019"/>
                <a:gd name="connsiteY16" fmla="*/ 173832 h 519113"/>
                <a:gd name="connsiteX17" fmla="*/ 611981 w 2817019"/>
                <a:gd name="connsiteY17" fmla="*/ 180975 h 519113"/>
                <a:gd name="connsiteX18" fmla="*/ 681037 w 2817019"/>
                <a:gd name="connsiteY18" fmla="*/ 188119 h 519113"/>
                <a:gd name="connsiteX19" fmla="*/ 857250 w 2817019"/>
                <a:gd name="connsiteY19" fmla="*/ 202407 h 519113"/>
                <a:gd name="connsiteX20" fmla="*/ 1383506 w 2817019"/>
                <a:gd name="connsiteY20" fmla="*/ 216694 h 519113"/>
                <a:gd name="connsiteX21" fmla="*/ 2055019 w 2817019"/>
                <a:gd name="connsiteY21" fmla="*/ 211932 h 519113"/>
                <a:gd name="connsiteX22" fmla="*/ 2455069 w 2817019"/>
                <a:gd name="connsiteY22" fmla="*/ 209550 h 519113"/>
                <a:gd name="connsiteX23" fmla="*/ 2509837 w 2817019"/>
                <a:gd name="connsiteY23" fmla="*/ 195263 h 519113"/>
                <a:gd name="connsiteX24" fmla="*/ 2569369 w 2817019"/>
                <a:gd name="connsiteY24" fmla="*/ 173832 h 519113"/>
                <a:gd name="connsiteX25" fmla="*/ 2616994 w 2817019"/>
                <a:gd name="connsiteY25" fmla="*/ 150019 h 519113"/>
                <a:gd name="connsiteX26" fmla="*/ 2664619 w 2817019"/>
                <a:gd name="connsiteY26" fmla="*/ 114300 h 519113"/>
                <a:gd name="connsiteX27" fmla="*/ 2695575 w 2817019"/>
                <a:gd name="connsiteY27" fmla="*/ 83344 h 519113"/>
                <a:gd name="connsiteX28" fmla="*/ 2712244 w 2817019"/>
                <a:gd name="connsiteY28" fmla="*/ 52388 h 519113"/>
                <a:gd name="connsiteX29" fmla="*/ 2747962 w 2817019"/>
                <a:gd name="connsiteY29" fmla="*/ 21432 h 519113"/>
                <a:gd name="connsiteX30" fmla="*/ 2776537 w 2817019"/>
                <a:gd name="connsiteY30" fmla="*/ 2382 h 519113"/>
                <a:gd name="connsiteX31" fmla="*/ 2793206 w 2817019"/>
                <a:gd name="connsiteY31" fmla="*/ 0 h 519113"/>
                <a:gd name="connsiteX32" fmla="*/ 2805112 w 2817019"/>
                <a:gd name="connsiteY32" fmla="*/ 2382 h 519113"/>
                <a:gd name="connsiteX33" fmla="*/ 2814637 w 2817019"/>
                <a:gd name="connsiteY33" fmla="*/ 14288 h 519113"/>
                <a:gd name="connsiteX34" fmla="*/ 2817019 w 2817019"/>
                <a:gd name="connsiteY34" fmla="*/ 61913 h 519113"/>
                <a:gd name="connsiteX35" fmla="*/ 2802731 w 2817019"/>
                <a:gd name="connsiteY35" fmla="*/ 138113 h 519113"/>
                <a:gd name="connsiteX36" fmla="*/ 2776537 w 2817019"/>
                <a:gd name="connsiteY36" fmla="*/ 190500 h 519113"/>
                <a:gd name="connsiteX37" fmla="*/ 2707481 w 2817019"/>
                <a:gd name="connsiteY37" fmla="*/ 302419 h 519113"/>
                <a:gd name="connsiteX38" fmla="*/ 2628900 w 2817019"/>
                <a:gd name="connsiteY38" fmla="*/ 402432 h 519113"/>
                <a:gd name="connsiteX39" fmla="*/ 2574131 w 2817019"/>
                <a:gd name="connsiteY39" fmla="*/ 466725 h 519113"/>
                <a:gd name="connsiteX40" fmla="*/ 2536031 w 2817019"/>
                <a:gd name="connsiteY40" fmla="*/ 497682 h 519113"/>
                <a:gd name="connsiteX41" fmla="*/ 2509837 w 2817019"/>
                <a:gd name="connsiteY41" fmla="*/ 511969 h 519113"/>
                <a:gd name="connsiteX42" fmla="*/ 2486025 w 2817019"/>
                <a:gd name="connsiteY42" fmla="*/ 519113 h 519113"/>
                <a:gd name="connsiteX43" fmla="*/ 2455069 w 2817019"/>
                <a:gd name="connsiteY43" fmla="*/ 514350 h 519113"/>
                <a:gd name="connsiteX44" fmla="*/ 2416969 w 2817019"/>
                <a:gd name="connsiteY44" fmla="*/ 497682 h 519113"/>
                <a:gd name="connsiteX45" fmla="*/ 2383631 w 2817019"/>
                <a:gd name="connsiteY45" fmla="*/ 483394 h 519113"/>
                <a:gd name="connsiteX46" fmla="*/ 2340769 w 2817019"/>
                <a:gd name="connsiteY46" fmla="*/ 469107 h 519113"/>
                <a:gd name="connsiteX47" fmla="*/ 2271712 w 2817019"/>
                <a:gd name="connsiteY47" fmla="*/ 457200 h 519113"/>
                <a:gd name="connsiteX48" fmla="*/ 2133600 w 2817019"/>
                <a:gd name="connsiteY48" fmla="*/ 452438 h 519113"/>
                <a:gd name="connsiteX49" fmla="*/ 1352550 w 2817019"/>
                <a:gd name="connsiteY49" fmla="*/ 435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17019" h="519113">
                  <a:moveTo>
                    <a:pt x="1352550" y="435769"/>
                  </a:moveTo>
                  <a:lnTo>
                    <a:pt x="888206" y="426244"/>
                  </a:lnTo>
                  <a:lnTo>
                    <a:pt x="545306" y="419100"/>
                  </a:lnTo>
                  <a:lnTo>
                    <a:pt x="107156" y="411957"/>
                  </a:lnTo>
                  <a:lnTo>
                    <a:pt x="57150" y="395288"/>
                  </a:lnTo>
                  <a:lnTo>
                    <a:pt x="23812" y="381000"/>
                  </a:lnTo>
                  <a:lnTo>
                    <a:pt x="4762" y="361950"/>
                  </a:lnTo>
                  <a:lnTo>
                    <a:pt x="0" y="333375"/>
                  </a:lnTo>
                  <a:lnTo>
                    <a:pt x="4762" y="309563"/>
                  </a:lnTo>
                  <a:lnTo>
                    <a:pt x="23812" y="283369"/>
                  </a:lnTo>
                  <a:lnTo>
                    <a:pt x="59531" y="254794"/>
                  </a:lnTo>
                  <a:lnTo>
                    <a:pt x="114300" y="226219"/>
                  </a:lnTo>
                  <a:lnTo>
                    <a:pt x="180975" y="207169"/>
                  </a:lnTo>
                  <a:lnTo>
                    <a:pt x="269081" y="188119"/>
                  </a:lnTo>
                  <a:lnTo>
                    <a:pt x="371475" y="173832"/>
                  </a:lnTo>
                  <a:lnTo>
                    <a:pt x="557212" y="166688"/>
                  </a:lnTo>
                  <a:lnTo>
                    <a:pt x="581025" y="173832"/>
                  </a:lnTo>
                  <a:lnTo>
                    <a:pt x="611981" y="180975"/>
                  </a:lnTo>
                  <a:lnTo>
                    <a:pt x="681037" y="188119"/>
                  </a:lnTo>
                  <a:cubicBezTo>
                    <a:pt x="739769" y="192946"/>
                    <a:pt x="798320" y="202407"/>
                    <a:pt x="857250" y="202407"/>
                  </a:cubicBezTo>
                  <a:lnTo>
                    <a:pt x="1383506" y="216694"/>
                  </a:lnTo>
                  <a:lnTo>
                    <a:pt x="2055019" y="211932"/>
                  </a:lnTo>
                  <a:lnTo>
                    <a:pt x="2455069" y="209550"/>
                  </a:lnTo>
                  <a:lnTo>
                    <a:pt x="2509837" y="195263"/>
                  </a:lnTo>
                  <a:lnTo>
                    <a:pt x="2569369" y="173832"/>
                  </a:lnTo>
                  <a:lnTo>
                    <a:pt x="2616994" y="150019"/>
                  </a:lnTo>
                  <a:lnTo>
                    <a:pt x="2664619" y="114300"/>
                  </a:lnTo>
                  <a:lnTo>
                    <a:pt x="2695575" y="83344"/>
                  </a:lnTo>
                  <a:lnTo>
                    <a:pt x="2712244" y="52388"/>
                  </a:lnTo>
                  <a:lnTo>
                    <a:pt x="2747962" y="21432"/>
                  </a:lnTo>
                  <a:lnTo>
                    <a:pt x="2776537" y="2382"/>
                  </a:lnTo>
                  <a:lnTo>
                    <a:pt x="2793206" y="0"/>
                  </a:lnTo>
                  <a:lnTo>
                    <a:pt x="2805112" y="2382"/>
                  </a:lnTo>
                  <a:lnTo>
                    <a:pt x="2814637" y="14288"/>
                  </a:lnTo>
                  <a:lnTo>
                    <a:pt x="2817019" y="61913"/>
                  </a:lnTo>
                  <a:lnTo>
                    <a:pt x="2802731" y="138113"/>
                  </a:lnTo>
                  <a:lnTo>
                    <a:pt x="2776537" y="190500"/>
                  </a:lnTo>
                  <a:lnTo>
                    <a:pt x="2707481" y="302419"/>
                  </a:lnTo>
                  <a:lnTo>
                    <a:pt x="2628900" y="402432"/>
                  </a:lnTo>
                  <a:lnTo>
                    <a:pt x="2574131" y="466725"/>
                  </a:lnTo>
                  <a:lnTo>
                    <a:pt x="2536031" y="497682"/>
                  </a:lnTo>
                  <a:lnTo>
                    <a:pt x="2509837" y="511969"/>
                  </a:lnTo>
                  <a:lnTo>
                    <a:pt x="2486025" y="519113"/>
                  </a:lnTo>
                  <a:lnTo>
                    <a:pt x="2455069" y="514350"/>
                  </a:lnTo>
                  <a:lnTo>
                    <a:pt x="2416969" y="497682"/>
                  </a:lnTo>
                  <a:lnTo>
                    <a:pt x="2383631" y="483394"/>
                  </a:lnTo>
                  <a:lnTo>
                    <a:pt x="2340769" y="469107"/>
                  </a:lnTo>
                  <a:lnTo>
                    <a:pt x="2271712" y="457200"/>
                  </a:lnTo>
                  <a:lnTo>
                    <a:pt x="2133600" y="452438"/>
                  </a:lnTo>
                  <a:lnTo>
                    <a:pt x="135255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37123D9-69E1-A14C-A782-20003FD1BFB5}"/>
                </a:ext>
              </a:extLst>
            </p:cNvPr>
            <p:cNvSpPr/>
            <p:nvPr/>
          </p:nvSpPr>
          <p:spPr>
            <a:xfrm rot="16200000">
              <a:off x="3151982" y="3685381"/>
              <a:ext cx="3314700" cy="830263"/>
            </a:xfrm>
            <a:custGeom>
              <a:avLst/>
              <a:gdLst>
                <a:gd name="connsiteX0" fmla="*/ 1944182 w 3314339"/>
                <a:gd name="connsiteY0" fmla="*/ 752865 h 830748"/>
                <a:gd name="connsiteX1" fmla="*/ 1736495 w 3314339"/>
                <a:gd name="connsiteY1" fmla="*/ 738443 h 830748"/>
                <a:gd name="connsiteX2" fmla="*/ 1600921 w 3314339"/>
                <a:gd name="connsiteY2" fmla="*/ 721135 h 830748"/>
                <a:gd name="connsiteX3" fmla="*/ 1410541 w 3314339"/>
                <a:gd name="connsiteY3" fmla="*/ 689405 h 830748"/>
                <a:gd name="connsiteX4" fmla="*/ 1295160 w 3314339"/>
                <a:gd name="connsiteY4" fmla="*/ 666329 h 830748"/>
                <a:gd name="connsiteX5" fmla="*/ 1124972 w 3314339"/>
                <a:gd name="connsiteY5" fmla="*/ 623061 h 830748"/>
                <a:gd name="connsiteX6" fmla="*/ 946130 w 3314339"/>
                <a:gd name="connsiteY6" fmla="*/ 571139 h 830748"/>
                <a:gd name="connsiteX7" fmla="*/ 721136 w 3314339"/>
                <a:gd name="connsiteY7" fmla="*/ 481718 h 830748"/>
                <a:gd name="connsiteX8" fmla="*/ 490372 w 3314339"/>
                <a:gd name="connsiteY8" fmla="*/ 369221 h 830748"/>
                <a:gd name="connsiteX9" fmla="*/ 369221 w 3314339"/>
                <a:gd name="connsiteY9" fmla="*/ 297108 h 830748"/>
                <a:gd name="connsiteX10" fmla="*/ 207687 w 3314339"/>
                <a:gd name="connsiteY10" fmla="*/ 196149 h 830748"/>
                <a:gd name="connsiteX11" fmla="*/ 63460 w 3314339"/>
                <a:gd name="connsiteY11" fmla="*/ 98074 h 830748"/>
                <a:gd name="connsiteX12" fmla="*/ 17307 w 3314339"/>
                <a:gd name="connsiteY12" fmla="*/ 57691 h 830748"/>
                <a:gd name="connsiteX13" fmla="*/ 0 w 3314339"/>
                <a:gd name="connsiteY13" fmla="*/ 28845 h 830748"/>
                <a:gd name="connsiteX14" fmla="*/ 2885 w 3314339"/>
                <a:gd name="connsiteY14" fmla="*/ 11538 h 830748"/>
                <a:gd name="connsiteX15" fmla="*/ 20192 w 3314339"/>
                <a:gd name="connsiteY15" fmla="*/ 0 h 830748"/>
                <a:gd name="connsiteX16" fmla="*/ 80767 w 3314339"/>
                <a:gd name="connsiteY16" fmla="*/ 11538 h 830748"/>
                <a:gd name="connsiteX17" fmla="*/ 265378 w 3314339"/>
                <a:gd name="connsiteY17" fmla="*/ 95190 h 830748"/>
                <a:gd name="connsiteX18" fmla="*/ 432681 w 3314339"/>
                <a:gd name="connsiteY18" fmla="*/ 178841 h 830748"/>
                <a:gd name="connsiteX19" fmla="*/ 657676 w 3314339"/>
                <a:gd name="connsiteY19" fmla="*/ 271147 h 830748"/>
                <a:gd name="connsiteX20" fmla="*/ 894208 w 3314339"/>
                <a:gd name="connsiteY20" fmla="*/ 354799 h 830748"/>
                <a:gd name="connsiteX21" fmla="*/ 1073050 w 3314339"/>
                <a:gd name="connsiteY21" fmla="*/ 403836 h 830748"/>
                <a:gd name="connsiteX22" fmla="*/ 1225931 w 3314339"/>
                <a:gd name="connsiteY22" fmla="*/ 435566 h 830748"/>
                <a:gd name="connsiteX23" fmla="*/ 1453809 w 3314339"/>
                <a:gd name="connsiteY23" fmla="*/ 473065 h 830748"/>
                <a:gd name="connsiteX24" fmla="*/ 1701880 w 3314339"/>
                <a:gd name="connsiteY24" fmla="*/ 501910 h 830748"/>
                <a:gd name="connsiteX25" fmla="*/ 2169176 w 3314339"/>
                <a:gd name="connsiteY25" fmla="*/ 524987 h 830748"/>
                <a:gd name="connsiteX26" fmla="*/ 2613396 w 3314339"/>
                <a:gd name="connsiteY26" fmla="*/ 533640 h 830748"/>
                <a:gd name="connsiteX27" fmla="*/ 2948003 w 3314339"/>
                <a:gd name="connsiteY27" fmla="*/ 527871 h 830748"/>
                <a:gd name="connsiteX28" fmla="*/ 3048962 w 3314339"/>
                <a:gd name="connsiteY28" fmla="*/ 519217 h 830748"/>
                <a:gd name="connsiteX29" fmla="*/ 3092230 w 3314339"/>
                <a:gd name="connsiteY29" fmla="*/ 507679 h 830748"/>
                <a:gd name="connsiteX30" fmla="*/ 3141267 w 3314339"/>
                <a:gd name="connsiteY30" fmla="*/ 487487 h 830748"/>
                <a:gd name="connsiteX31" fmla="*/ 3184535 w 3314339"/>
                <a:gd name="connsiteY31" fmla="*/ 458642 h 830748"/>
                <a:gd name="connsiteX32" fmla="*/ 3219150 w 3314339"/>
                <a:gd name="connsiteY32" fmla="*/ 424028 h 830748"/>
                <a:gd name="connsiteX33" fmla="*/ 3256649 w 3314339"/>
                <a:gd name="connsiteY33" fmla="*/ 383644 h 830748"/>
                <a:gd name="connsiteX34" fmla="*/ 3279725 w 3314339"/>
                <a:gd name="connsiteY34" fmla="*/ 363452 h 830748"/>
                <a:gd name="connsiteX35" fmla="*/ 3297032 w 3314339"/>
                <a:gd name="connsiteY35" fmla="*/ 360568 h 830748"/>
                <a:gd name="connsiteX36" fmla="*/ 3308570 w 3314339"/>
                <a:gd name="connsiteY36" fmla="*/ 363452 h 830748"/>
                <a:gd name="connsiteX37" fmla="*/ 3314339 w 3314339"/>
                <a:gd name="connsiteY37" fmla="*/ 372106 h 830748"/>
                <a:gd name="connsiteX38" fmla="*/ 3314339 w 3314339"/>
                <a:gd name="connsiteY38" fmla="*/ 412489 h 830748"/>
                <a:gd name="connsiteX39" fmla="*/ 3297032 w 3314339"/>
                <a:gd name="connsiteY39" fmla="*/ 481718 h 830748"/>
                <a:gd name="connsiteX40" fmla="*/ 3236457 w 3314339"/>
                <a:gd name="connsiteY40" fmla="*/ 623061 h 830748"/>
                <a:gd name="connsiteX41" fmla="*/ 3207611 w 3314339"/>
                <a:gd name="connsiteY41" fmla="*/ 706713 h 830748"/>
                <a:gd name="connsiteX42" fmla="*/ 3155690 w 3314339"/>
                <a:gd name="connsiteY42" fmla="*/ 804787 h 830748"/>
                <a:gd name="connsiteX43" fmla="*/ 3129729 w 3314339"/>
                <a:gd name="connsiteY43" fmla="*/ 830748 h 830748"/>
                <a:gd name="connsiteX44" fmla="*/ 3112421 w 3314339"/>
                <a:gd name="connsiteY44" fmla="*/ 830748 h 830748"/>
                <a:gd name="connsiteX45" fmla="*/ 3083576 w 3314339"/>
                <a:gd name="connsiteY45" fmla="*/ 822094 h 830748"/>
                <a:gd name="connsiteX46" fmla="*/ 3066269 w 3314339"/>
                <a:gd name="connsiteY46" fmla="*/ 801903 h 830748"/>
                <a:gd name="connsiteX47" fmla="*/ 3014347 w 3314339"/>
                <a:gd name="connsiteY47" fmla="*/ 781711 h 830748"/>
                <a:gd name="connsiteX48" fmla="*/ 2852813 w 3314339"/>
                <a:gd name="connsiteY48" fmla="*/ 773057 h 830748"/>
                <a:gd name="connsiteX49" fmla="*/ 2581666 w 3314339"/>
                <a:gd name="connsiteY49" fmla="*/ 770173 h 830748"/>
                <a:gd name="connsiteX50" fmla="*/ 1944182 w 3314339"/>
                <a:gd name="connsiteY50" fmla="*/ 752865 h 83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4339" h="830748">
                  <a:moveTo>
                    <a:pt x="1944182" y="752865"/>
                  </a:moveTo>
                  <a:lnTo>
                    <a:pt x="1736495" y="738443"/>
                  </a:lnTo>
                  <a:lnTo>
                    <a:pt x="1600921" y="721135"/>
                  </a:lnTo>
                  <a:lnTo>
                    <a:pt x="1410541" y="689405"/>
                  </a:lnTo>
                  <a:lnTo>
                    <a:pt x="1295160" y="666329"/>
                  </a:lnTo>
                  <a:lnTo>
                    <a:pt x="1124972" y="623061"/>
                  </a:lnTo>
                  <a:lnTo>
                    <a:pt x="946130" y="571139"/>
                  </a:lnTo>
                  <a:lnTo>
                    <a:pt x="721136" y="481718"/>
                  </a:lnTo>
                  <a:lnTo>
                    <a:pt x="490372" y="369221"/>
                  </a:lnTo>
                  <a:lnTo>
                    <a:pt x="369221" y="297108"/>
                  </a:lnTo>
                  <a:lnTo>
                    <a:pt x="207687" y="196149"/>
                  </a:lnTo>
                  <a:lnTo>
                    <a:pt x="63460" y="98074"/>
                  </a:lnTo>
                  <a:lnTo>
                    <a:pt x="17307" y="57691"/>
                  </a:lnTo>
                  <a:lnTo>
                    <a:pt x="0" y="28845"/>
                  </a:lnTo>
                  <a:lnTo>
                    <a:pt x="2885" y="11538"/>
                  </a:lnTo>
                  <a:lnTo>
                    <a:pt x="20192" y="0"/>
                  </a:lnTo>
                  <a:lnTo>
                    <a:pt x="80767" y="11538"/>
                  </a:lnTo>
                  <a:lnTo>
                    <a:pt x="265378" y="95190"/>
                  </a:lnTo>
                  <a:lnTo>
                    <a:pt x="432681" y="178841"/>
                  </a:lnTo>
                  <a:lnTo>
                    <a:pt x="657676" y="271147"/>
                  </a:lnTo>
                  <a:lnTo>
                    <a:pt x="894208" y="354799"/>
                  </a:lnTo>
                  <a:lnTo>
                    <a:pt x="1073050" y="403836"/>
                  </a:lnTo>
                  <a:lnTo>
                    <a:pt x="1225931" y="435566"/>
                  </a:lnTo>
                  <a:lnTo>
                    <a:pt x="1453809" y="473065"/>
                  </a:lnTo>
                  <a:lnTo>
                    <a:pt x="1701880" y="501910"/>
                  </a:lnTo>
                  <a:lnTo>
                    <a:pt x="2169176" y="524987"/>
                  </a:lnTo>
                  <a:lnTo>
                    <a:pt x="2613396" y="533640"/>
                  </a:lnTo>
                  <a:lnTo>
                    <a:pt x="2948003" y="527871"/>
                  </a:lnTo>
                  <a:lnTo>
                    <a:pt x="3048962" y="519217"/>
                  </a:lnTo>
                  <a:lnTo>
                    <a:pt x="3092230" y="507679"/>
                  </a:lnTo>
                  <a:lnTo>
                    <a:pt x="3141267" y="487487"/>
                  </a:lnTo>
                  <a:lnTo>
                    <a:pt x="3184535" y="458642"/>
                  </a:lnTo>
                  <a:lnTo>
                    <a:pt x="3219150" y="424028"/>
                  </a:lnTo>
                  <a:lnTo>
                    <a:pt x="3256649" y="383644"/>
                  </a:lnTo>
                  <a:lnTo>
                    <a:pt x="3279725" y="363452"/>
                  </a:lnTo>
                  <a:lnTo>
                    <a:pt x="3297032" y="360568"/>
                  </a:lnTo>
                  <a:lnTo>
                    <a:pt x="3308570" y="363452"/>
                  </a:lnTo>
                  <a:lnTo>
                    <a:pt x="3314339" y="372106"/>
                  </a:lnTo>
                  <a:lnTo>
                    <a:pt x="3314339" y="412489"/>
                  </a:lnTo>
                  <a:lnTo>
                    <a:pt x="3297032" y="481718"/>
                  </a:lnTo>
                  <a:lnTo>
                    <a:pt x="3236457" y="623061"/>
                  </a:lnTo>
                  <a:lnTo>
                    <a:pt x="3207611" y="706713"/>
                  </a:lnTo>
                  <a:lnTo>
                    <a:pt x="3155690" y="804787"/>
                  </a:lnTo>
                  <a:lnTo>
                    <a:pt x="3129729" y="830748"/>
                  </a:lnTo>
                  <a:lnTo>
                    <a:pt x="3112421" y="830748"/>
                  </a:lnTo>
                  <a:lnTo>
                    <a:pt x="3083576" y="822094"/>
                  </a:lnTo>
                  <a:lnTo>
                    <a:pt x="3066269" y="801903"/>
                  </a:lnTo>
                  <a:lnTo>
                    <a:pt x="3014347" y="781711"/>
                  </a:lnTo>
                  <a:lnTo>
                    <a:pt x="2852813" y="773057"/>
                  </a:lnTo>
                  <a:lnTo>
                    <a:pt x="2581666" y="770173"/>
                  </a:lnTo>
                  <a:lnTo>
                    <a:pt x="1944182" y="7528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A424AEC-B412-6B4F-9506-6A703B299BFB}"/>
                </a:ext>
              </a:extLst>
            </p:cNvPr>
            <p:cNvSpPr/>
            <p:nvPr/>
          </p:nvSpPr>
          <p:spPr>
            <a:xfrm rot="16200000">
              <a:off x="4652169" y="3585369"/>
              <a:ext cx="4454525" cy="623887"/>
            </a:xfrm>
            <a:custGeom>
              <a:avLst/>
              <a:gdLst>
                <a:gd name="connsiteX0" fmla="*/ 2293620 w 4453890"/>
                <a:gd name="connsiteY0" fmla="*/ 544830 h 624840"/>
                <a:gd name="connsiteX1" fmla="*/ 1661160 w 4453890"/>
                <a:gd name="connsiteY1" fmla="*/ 544830 h 624840"/>
                <a:gd name="connsiteX2" fmla="*/ 1009650 w 4453890"/>
                <a:gd name="connsiteY2" fmla="*/ 544830 h 624840"/>
                <a:gd name="connsiteX3" fmla="*/ 636270 w 4453890"/>
                <a:gd name="connsiteY3" fmla="*/ 544830 h 624840"/>
                <a:gd name="connsiteX4" fmla="*/ 525780 w 4453890"/>
                <a:gd name="connsiteY4" fmla="*/ 537210 h 624840"/>
                <a:gd name="connsiteX5" fmla="*/ 373380 w 4453890"/>
                <a:gd name="connsiteY5" fmla="*/ 514350 h 624840"/>
                <a:gd name="connsiteX6" fmla="*/ 217170 w 4453890"/>
                <a:gd name="connsiteY6" fmla="*/ 480060 h 624840"/>
                <a:gd name="connsiteX7" fmla="*/ 99060 w 4453890"/>
                <a:gd name="connsiteY7" fmla="*/ 449580 h 624840"/>
                <a:gd name="connsiteX8" fmla="*/ 38100 w 4453890"/>
                <a:gd name="connsiteY8" fmla="*/ 426720 h 624840"/>
                <a:gd name="connsiteX9" fmla="*/ 3810 w 4453890"/>
                <a:gd name="connsiteY9" fmla="*/ 403860 h 624840"/>
                <a:gd name="connsiteX10" fmla="*/ 0 w 4453890"/>
                <a:gd name="connsiteY10" fmla="*/ 377190 h 624840"/>
                <a:gd name="connsiteX11" fmla="*/ 15240 w 4453890"/>
                <a:gd name="connsiteY11" fmla="*/ 354330 h 624840"/>
                <a:gd name="connsiteX12" fmla="*/ 91440 w 4453890"/>
                <a:gd name="connsiteY12" fmla="*/ 327660 h 624840"/>
                <a:gd name="connsiteX13" fmla="*/ 205740 w 4453890"/>
                <a:gd name="connsiteY13" fmla="*/ 300990 h 624840"/>
                <a:gd name="connsiteX14" fmla="*/ 346710 w 4453890"/>
                <a:gd name="connsiteY14" fmla="*/ 285750 h 624840"/>
                <a:gd name="connsiteX15" fmla="*/ 510540 w 4453890"/>
                <a:gd name="connsiteY15" fmla="*/ 278130 h 624840"/>
                <a:gd name="connsiteX16" fmla="*/ 762000 w 4453890"/>
                <a:gd name="connsiteY16" fmla="*/ 278130 h 624840"/>
                <a:gd name="connsiteX17" fmla="*/ 1203960 w 4453890"/>
                <a:gd name="connsiteY17" fmla="*/ 278130 h 624840"/>
                <a:gd name="connsiteX18" fmla="*/ 1524000 w 4453890"/>
                <a:gd name="connsiteY18" fmla="*/ 281940 h 624840"/>
                <a:gd name="connsiteX19" fmla="*/ 2244090 w 4453890"/>
                <a:gd name="connsiteY19" fmla="*/ 274320 h 624840"/>
                <a:gd name="connsiteX20" fmla="*/ 2929890 w 4453890"/>
                <a:gd name="connsiteY20" fmla="*/ 274320 h 624840"/>
                <a:gd name="connsiteX21" fmla="*/ 3638550 w 4453890"/>
                <a:gd name="connsiteY21" fmla="*/ 278130 h 624840"/>
                <a:gd name="connsiteX22" fmla="*/ 3905250 w 4453890"/>
                <a:gd name="connsiteY22" fmla="*/ 274320 h 624840"/>
                <a:gd name="connsiteX23" fmla="*/ 4011930 w 4453890"/>
                <a:gd name="connsiteY23" fmla="*/ 266700 h 624840"/>
                <a:gd name="connsiteX24" fmla="*/ 4084320 w 4453890"/>
                <a:gd name="connsiteY24" fmla="*/ 255270 h 624840"/>
                <a:gd name="connsiteX25" fmla="*/ 4145280 w 4453890"/>
                <a:gd name="connsiteY25" fmla="*/ 236220 h 624840"/>
                <a:gd name="connsiteX26" fmla="*/ 4194810 w 4453890"/>
                <a:gd name="connsiteY26" fmla="*/ 209550 h 624840"/>
                <a:gd name="connsiteX27" fmla="*/ 4236720 w 4453890"/>
                <a:gd name="connsiteY27" fmla="*/ 182880 h 624840"/>
                <a:gd name="connsiteX28" fmla="*/ 4290060 w 4453890"/>
                <a:gd name="connsiteY28" fmla="*/ 133350 h 624840"/>
                <a:gd name="connsiteX29" fmla="*/ 4335780 w 4453890"/>
                <a:gd name="connsiteY29" fmla="*/ 83820 h 624840"/>
                <a:gd name="connsiteX30" fmla="*/ 4381500 w 4453890"/>
                <a:gd name="connsiteY30" fmla="*/ 34290 h 624840"/>
                <a:gd name="connsiteX31" fmla="*/ 4404360 w 4453890"/>
                <a:gd name="connsiteY31" fmla="*/ 7620 h 624840"/>
                <a:gd name="connsiteX32" fmla="*/ 4423410 w 4453890"/>
                <a:gd name="connsiteY32" fmla="*/ 0 h 624840"/>
                <a:gd name="connsiteX33" fmla="*/ 4438650 w 4453890"/>
                <a:gd name="connsiteY33" fmla="*/ 3810 h 624840"/>
                <a:gd name="connsiteX34" fmla="*/ 4450080 w 4453890"/>
                <a:gd name="connsiteY34" fmla="*/ 26670 h 624840"/>
                <a:gd name="connsiteX35" fmla="*/ 4453890 w 4453890"/>
                <a:gd name="connsiteY35" fmla="*/ 80010 h 624840"/>
                <a:gd name="connsiteX36" fmla="*/ 4446270 w 4453890"/>
                <a:gd name="connsiteY36" fmla="*/ 125730 h 624840"/>
                <a:gd name="connsiteX37" fmla="*/ 4415790 w 4453890"/>
                <a:gd name="connsiteY37" fmla="*/ 251460 h 624840"/>
                <a:gd name="connsiteX38" fmla="*/ 4351020 w 4453890"/>
                <a:gd name="connsiteY38" fmla="*/ 411480 h 624840"/>
                <a:gd name="connsiteX39" fmla="*/ 4297680 w 4453890"/>
                <a:gd name="connsiteY39" fmla="*/ 533400 h 624840"/>
                <a:gd name="connsiteX40" fmla="*/ 4244340 w 4453890"/>
                <a:gd name="connsiteY40" fmla="*/ 598170 h 624840"/>
                <a:gd name="connsiteX41" fmla="*/ 4210050 w 4453890"/>
                <a:gd name="connsiteY41" fmla="*/ 621030 h 624840"/>
                <a:gd name="connsiteX42" fmla="*/ 4187190 w 4453890"/>
                <a:gd name="connsiteY42" fmla="*/ 624840 h 624840"/>
                <a:gd name="connsiteX43" fmla="*/ 4160520 w 4453890"/>
                <a:gd name="connsiteY43" fmla="*/ 617220 h 624840"/>
                <a:gd name="connsiteX44" fmla="*/ 4118610 w 4453890"/>
                <a:gd name="connsiteY44" fmla="*/ 594360 h 624840"/>
                <a:gd name="connsiteX45" fmla="*/ 4072890 w 4453890"/>
                <a:gd name="connsiteY45" fmla="*/ 571500 h 624840"/>
                <a:gd name="connsiteX46" fmla="*/ 3985260 w 4453890"/>
                <a:gd name="connsiteY46" fmla="*/ 544830 h 624840"/>
                <a:gd name="connsiteX47" fmla="*/ 3669030 w 4453890"/>
                <a:gd name="connsiteY47" fmla="*/ 544830 h 624840"/>
                <a:gd name="connsiteX48" fmla="*/ 2293620 w 4453890"/>
                <a:gd name="connsiteY48" fmla="*/ 544830 h 6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3890" h="624840">
                  <a:moveTo>
                    <a:pt x="2293620" y="544830"/>
                  </a:moveTo>
                  <a:lnTo>
                    <a:pt x="1661160" y="544830"/>
                  </a:lnTo>
                  <a:lnTo>
                    <a:pt x="1009650" y="544830"/>
                  </a:lnTo>
                  <a:lnTo>
                    <a:pt x="636270" y="544830"/>
                  </a:lnTo>
                  <a:lnTo>
                    <a:pt x="525780" y="537210"/>
                  </a:lnTo>
                  <a:lnTo>
                    <a:pt x="373380" y="514350"/>
                  </a:lnTo>
                  <a:lnTo>
                    <a:pt x="217170" y="480060"/>
                  </a:lnTo>
                  <a:lnTo>
                    <a:pt x="99060" y="449580"/>
                  </a:lnTo>
                  <a:lnTo>
                    <a:pt x="38100" y="426720"/>
                  </a:lnTo>
                  <a:lnTo>
                    <a:pt x="3810" y="403860"/>
                  </a:lnTo>
                  <a:lnTo>
                    <a:pt x="0" y="377190"/>
                  </a:lnTo>
                  <a:lnTo>
                    <a:pt x="15240" y="354330"/>
                  </a:lnTo>
                  <a:lnTo>
                    <a:pt x="91440" y="327660"/>
                  </a:lnTo>
                  <a:lnTo>
                    <a:pt x="205740" y="300990"/>
                  </a:lnTo>
                  <a:lnTo>
                    <a:pt x="346710" y="285750"/>
                  </a:lnTo>
                  <a:lnTo>
                    <a:pt x="510540" y="278130"/>
                  </a:lnTo>
                  <a:lnTo>
                    <a:pt x="762000" y="278130"/>
                  </a:lnTo>
                  <a:lnTo>
                    <a:pt x="1203960" y="278130"/>
                  </a:lnTo>
                  <a:lnTo>
                    <a:pt x="1524000" y="281940"/>
                  </a:lnTo>
                  <a:lnTo>
                    <a:pt x="2244090" y="274320"/>
                  </a:lnTo>
                  <a:lnTo>
                    <a:pt x="2929890" y="274320"/>
                  </a:lnTo>
                  <a:lnTo>
                    <a:pt x="3638550" y="278130"/>
                  </a:lnTo>
                  <a:lnTo>
                    <a:pt x="3905250" y="274320"/>
                  </a:lnTo>
                  <a:lnTo>
                    <a:pt x="4011930" y="266700"/>
                  </a:lnTo>
                  <a:lnTo>
                    <a:pt x="4084320" y="255270"/>
                  </a:lnTo>
                  <a:lnTo>
                    <a:pt x="4145280" y="236220"/>
                  </a:lnTo>
                  <a:lnTo>
                    <a:pt x="4194810" y="209550"/>
                  </a:lnTo>
                  <a:lnTo>
                    <a:pt x="4236720" y="182880"/>
                  </a:lnTo>
                  <a:lnTo>
                    <a:pt x="4290060" y="133350"/>
                  </a:lnTo>
                  <a:lnTo>
                    <a:pt x="4335780" y="83820"/>
                  </a:lnTo>
                  <a:lnTo>
                    <a:pt x="4381500" y="34290"/>
                  </a:lnTo>
                  <a:lnTo>
                    <a:pt x="4404360" y="7620"/>
                  </a:lnTo>
                  <a:lnTo>
                    <a:pt x="4423410" y="0"/>
                  </a:lnTo>
                  <a:lnTo>
                    <a:pt x="4438650" y="3810"/>
                  </a:lnTo>
                  <a:lnTo>
                    <a:pt x="4450080" y="26670"/>
                  </a:lnTo>
                  <a:lnTo>
                    <a:pt x="4453890" y="80010"/>
                  </a:lnTo>
                  <a:lnTo>
                    <a:pt x="4446270" y="125730"/>
                  </a:lnTo>
                  <a:lnTo>
                    <a:pt x="4415790" y="251460"/>
                  </a:lnTo>
                  <a:lnTo>
                    <a:pt x="4351020" y="411480"/>
                  </a:lnTo>
                  <a:lnTo>
                    <a:pt x="4297680" y="533400"/>
                  </a:lnTo>
                  <a:lnTo>
                    <a:pt x="4244340" y="598170"/>
                  </a:lnTo>
                  <a:lnTo>
                    <a:pt x="4210050" y="621030"/>
                  </a:lnTo>
                  <a:lnTo>
                    <a:pt x="4187190" y="624840"/>
                  </a:lnTo>
                  <a:lnTo>
                    <a:pt x="4160520" y="617220"/>
                  </a:lnTo>
                  <a:lnTo>
                    <a:pt x="4118610" y="594360"/>
                  </a:lnTo>
                  <a:lnTo>
                    <a:pt x="4072890" y="571500"/>
                  </a:lnTo>
                  <a:lnTo>
                    <a:pt x="3985260" y="544830"/>
                  </a:lnTo>
                  <a:lnTo>
                    <a:pt x="3669030" y="544830"/>
                  </a:lnTo>
                  <a:lnTo>
                    <a:pt x="2293620" y="544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F8DE1EC-71AC-0B4C-A7D6-F2AB97A139C8}"/>
                </a:ext>
              </a:extLst>
            </p:cNvPr>
            <p:cNvSpPr/>
            <p:nvPr/>
          </p:nvSpPr>
          <p:spPr>
            <a:xfrm>
              <a:off x="2943225" y="4275138"/>
              <a:ext cx="1419225" cy="1162050"/>
            </a:xfrm>
            <a:custGeom>
              <a:avLst/>
              <a:gdLst>
                <a:gd name="connsiteX0" fmla="*/ 373856 w 1419225"/>
                <a:gd name="connsiteY0" fmla="*/ 395287 h 1162050"/>
                <a:gd name="connsiteX1" fmla="*/ 80963 w 1419225"/>
                <a:gd name="connsiteY1" fmla="*/ 469106 h 1162050"/>
                <a:gd name="connsiteX2" fmla="*/ 0 w 1419225"/>
                <a:gd name="connsiteY2" fmla="*/ 304800 h 1162050"/>
                <a:gd name="connsiteX3" fmla="*/ 111919 w 1419225"/>
                <a:gd name="connsiteY3" fmla="*/ 285750 h 1162050"/>
                <a:gd name="connsiteX4" fmla="*/ 383381 w 1419225"/>
                <a:gd name="connsiteY4" fmla="*/ 211931 h 1162050"/>
                <a:gd name="connsiteX5" fmla="*/ 745331 w 1419225"/>
                <a:gd name="connsiteY5" fmla="*/ 114300 h 1162050"/>
                <a:gd name="connsiteX6" fmla="*/ 914400 w 1419225"/>
                <a:gd name="connsiteY6" fmla="*/ 69056 h 1162050"/>
                <a:gd name="connsiteX7" fmla="*/ 966788 w 1419225"/>
                <a:gd name="connsiteY7" fmla="*/ 35719 h 1162050"/>
                <a:gd name="connsiteX8" fmla="*/ 1014413 w 1419225"/>
                <a:gd name="connsiteY8" fmla="*/ 11906 h 1162050"/>
                <a:gd name="connsiteX9" fmla="*/ 1047750 w 1419225"/>
                <a:gd name="connsiteY9" fmla="*/ 0 h 1162050"/>
                <a:gd name="connsiteX10" fmla="*/ 1069181 w 1419225"/>
                <a:gd name="connsiteY10" fmla="*/ 0 h 1162050"/>
                <a:gd name="connsiteX11" fmla="*/ 1107281 w 1419225"/>
                <a:gd name="connsiteY11" fmla="*/ 14287 h 1162050"/>
                <a:gd name="connsiteX12" fmla="*/ 1207294 w 1419225"/>
                <a:gd name="connsiteY12" fmla="*/ 78581 h 1162050"/>
                <a:gd name="connsiteX13" fmla="*/ 1307306 w 1419225"/>
                <a:gd name="connsiteY13" fmla="*/ 150019 h 1162050"/>
                <a:gd name="connsiteX14" fmla="*/ 1385888 w 1419225"/>
                <a:gd name="connsiteY14" fmla="*/ 211931 h 1162050"/>
                <a:gd name="connsiteX15" fmla="*/ 1402556 w 1419225"/>
                <a:gd name="connsiteY15" fmla="*/ 233362 h 1162050"/>
                <a:gd name="connsiteX16" fmla="*/ 1412081 w 1419225"/>
                <a:gd name="connsiteY16" fmla="*/ 247650 h 1162050"/>
                <a:gd name="connsiteX17" fmla="*/ 1419225 w 1419225"/>
                <a:gd name="connsiteY17" fmla="*/ 269081 h 1162050"/>
                <a:gd name="connsiteX18" fmla="*/ 1416844 w 1419225"/>
                <a:gd name="connsiteY18" fmla="*/ 285750 h 1162050"/>
                <a:gd name="connsiteX19" fmla="*/ 1402556 w 1419225"/>
                <a:gd name="connsiteY19" fmla="*/ 311944 h 1162050"/>
                <a:gd name="connsiteX20" fmla="*/ 1381125 w 1419225"/>
                <a:gd name="connsiteY20" fmla="*/ 333375 h 1162050"/>
                <a:gd name="connsiteX21" fmla="*/ 1357313 w 1419225"/>
                <a:gd name="connsiteY21" fmla="*/ 361950 h 1162050"/>
                <a:gd name="connsiteX22" fmla="*/ 1340644 w 1419225"/>
                <a:gd name="connsiteY22" fmla="*/ 400050 h 1162050"/>
                <a:gd name="connsiteX23" fmla="*/ 1281113 w 1419225"/>
                <a:gd name="connsiteY23" fmla="*/ 588169 h 1162050"/>
                <a:gd name="connsiteX24" fmla="*/ 1226344 w 1419225"/>
                <a:gd name="connsiteY24" fmla="*/ 828675 h 1162050"/>
                <a:gd name="connsiteX25" fmla="*/ 1204913 w 1419225"/>
                <a:gd name="connsiteY25" fmla="*/ 966787 h 1162050"/>
                <a:gd name="connsiteX26" fmla="*/ 1185863 w 1419225"/>
                <a:gd name="connsiteY26" fmla="*/ 1057275 h 1162050"/>
                <a:gd name="connsiteX27" fmla="*/ 1173956 w 1419225"/>
                <a:gd name="connsiteY27" fmla="*/ 1081087 h 1162050"/>
                <a:gd name="connsiteX28" fmla="*/ 1145381 w 1419225"/>
                <a:gd name="connsiteY28" fmla="*/ 1116806 h 1162050"/>
                <a:gd name="connsiteX29" fmla="*/ 1104900 w 1419225"/>
                <a:gd name="connsiteY29" fmla="*/ 1138237 h 1162050"/>
                <a:gd name="connsiteX30" fmla="*/ 1071563 w 1419225"/>
                <a:gd name="connsiteY30" fmla="*/ 1154906 h 1162050"/>
                <a:gd name="connsiteX31" fmla="*/ 1047750 w 1419225"/>
                <a:gd name="connsiteY31" fmla="*/ 1162050 h 1162050"/>
                <a:gd name="connsiteX32" fmla="*/ 1012031 w 1419225"/>
                <a:gd name="connsiteY32" fmla="*/ 1150144 h 1162050"/>
                <a:gd name="connsiteX33" fmla="*/ 985838 w 1419225"/>
                <a:gd name="connsiteY33" fmla="*/ 1126331 h 1162050"/>
                <a:gd name="connsiteX34" fmla="*/ 954881 w 1419225"/>
                <a:gd name="connsiteY34" fmla="*/ 1085850 h 1162050"/>
                <a:gd name="connsiteX35" fmla="*/ 957263 w 1419225"/>
                <a:gd name="connsiteY35" fmla="*/ 892969 h 1162050"/>
                <a:gd name="connsiteX36" fmla="*/ 1014413 w 1419225"/>
                <a:gd name="connsiteY36" fmla="*/ 559594 h 1162050"/>
                <a:gd name="connsiteX37" fmla="*/ 1047750 w 1419225"/>
                <a:gd name="connsiteY37" fmla="*/ 302419 h 1162050"/>
                <a:gd name="connsiteX38" fmla="*/ 1042988 w 1419225"/>
                <a:gd name="connsiteY38" fmla="*/ 278606 h 1162050"/>
                <a:gd name="connsiteX39" fmla="*/ 1038225 w 1419225"/>
                <a:gd name="connsiteY39" fmla="*/ 264319 h 1162050"/>
                <a:gd name="connsiteX40" fmla="*/ 1023938 w 1419225"/>
                <a:gd name="connsiteY40" fmla="*/ 254794 h 1162050"/>
                <a:gd name="connsiteX41" fmla="*/ 997744 w 1419225"/>
                <a:gd name="connsiteY41" fmla="*/ 247650 h 1162050"/>
                <a:gd name="connsiteX42" fmla="*/ 957263 w 1419225"/>
                <a:gd name="connsiteY42" fmla="*/ 247650 h 1162050"/>
                <a:gd name="connsiteX43" fmla="*/ 747713 w 1419225"/>
                <a:gd name="connsiteY43" fmla="*/ 297656 h 1162050"/>
                <a:gd name="connsiteX44" fmla="*/ 373856 w 1419225"/>
                <a:gd name="connsiteY44" fmla="*/ 395287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9225" h="1162050">
                  <a:moveTo>
                    <a:pt x="373856" y="395287"/>
                  </a:moveTo>
                  <a:lnTo>
                    <a:pt x="80963" y="469106"/>
                  </a:lnTo>
                  <a:lnTo>
                    <a:pt x="0" y="304800"/>
                  </a:lnTo>
                  <a:lnTo>
                    <a:pt x="111919" y="285750"/>
                  </a:lnTo>
                  <a:lnTo>
                    <a:pt x="383381" y="211931"/>
                  </a:lnTo>
                  <a:lnTo>
                    <a:pt x="745331" y="114300"/>
                  </a:lnTo>
                  <a:lnTo>
                    <a:pt x="914400" y="69056"/>
                  </a:lnTo>
                  <a:lnTo>
                    <a:pt x="966788" y="35719"/>
                  </a:lnTo>
                  <a:lnTo>
                    <a:pt x="1014413" y="11906"/>
                  </a:lnTo>
                  <a:lnTo>
                    <a:pt x="1047750" y="0"/>
                  </a:lnTo>
                  <a:lnTo>
                    <a:pt x="1069181" y="0"/>
                  </a:lnTo>
                  <a:lnTo>
                    <a:pt x="1107281" y="14287"/>
                  </a:lnTo>
                  <a:lnTo>
                    <a:pt x="1207294" y="78581"/>
                  </a:lnTo>
                  <a:lnTo>
                    <a:pt x="1307306" y="150019"/>
                  </a:lnTo>
                  <a:lnTo>
                    <a:pt x="1385888" y="211931"/>
                  </a:lnTo>
                  <a:lnTo>
                    <a:pt x="1402556" y="233362"/>
                  </a:lnTo>
                  <a:lnTo>
                    <a:pt x="1412081" y="247650"/>
                  </a:lnTo>
                  <a:lnTo>
                    <a:pt x="1419225" y="269081"/>
                  </a:lnTo>
                  <a:cubicBezTo>
                    <a:pt x="1416714" y="284152"/>
                    <a:pt x="1416844" y="278541"/>
                    <a:pt x="1416844" y="285750"/>
                  </a:cubicBezTo>
                  <a:lnTo>
                    <a:pt x="1402556" y="311944"/>
                  </a:lnTo>
                  <a:lnTo>
                    <a:pt x="1381125" y="333375"/>
                  </a:lnTo>
                  <a:lnTo>
                    <a:pt x="1357313" y="361950"/>
                  </a:lnTo>
                  <a:lnTo>
                    <a:pt x="1340644" y="400050"/>
                  </a:lnTo>
                  <a:lnTo>
                    <a:pt x="1281113" y="588169"/>
                  </a:lnTo>
                  <a:lnTo>
                    <a:pt x="1226344" y="828675"/>
                  </a:lnTo>
                  <a:lnTo>
                    <a:pt x="1204913" y="966787"/>
                  </a:lnTo>
                  <a:lnTo>
                    <a:pt x="1185863" y="1057275"/>
                  </a:lnTo>
                  <a:lnTo>
                    <a:pt x="1173956" y="1081087"/>
                  </a:lnTo>
                  <a:lnTo>
                    <a:pt x="1145381" y="1116806"/>
                  </a:lnTo>
                  <a:lnTo>
                    <a:pt x="1104900" y="1138237"/>
                  </a:lnTo>
                  <a:lnTo>
                    <a:pt x="1071563" y="1154906"/>
                  </a:lnTo>
                  <a:lnTo>
                    <a:pt x="1047750" y="1162050"/>
                  </a:lnTo>
                  <a:lnTo>
                    <a:pt x="1012031" y="1150144"/>
                  </a:lnTo>
                  <a:lnTo>
                    <a:pt x="985838" y="1126331"/>
                  </a:lnTo>
                  <a:lnTo>
                    <a:pt x="954881" y="1085850"/>
                  </a:lnTo>
                  <a:lnTo>
                    <a:pt x="957263" y="892969"/>
                  </a:lnTo>
                  <a:lnTo>
                    <a:pt x="1014413" y="559594"/>
                  </a:lnTo>
                  <a:lnTo>
                    <a:pt x="1047750" y="302419"/>
                  </a:lnTo>
                  <a:lnTo>
                    <a:pt x="1042988" y="278606"/>
                  </a:lnTo>
                  <a:lnTo>
                    <a:pt x="1038225" y="264319"/>
                  </a:lnTo>
                  <a:lnTo>
                    <a:pt x="1023938" y="254794"/>
                  </a:lnTo>
                  <a:lnTo>
                    <a:pt x="997744" y="247650"/>
                  </a:lnTo>
                  <a:lnTo>
                    <a:pt x="957263" y="247650"/>
                  </a:lnTo>
                  <a:lnTo>
                    <a:pt x="747713" y="297656"/>
                  </a:lnTo>
                  <a:lnTo>
                    <a:pt x="373856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A07E180-CE6E-3E4F-9F67-FCE196BDB9BB}"/>
                </a:ext>
              </a:extLst>
            </p:cNvPr>
            <p:cNvSpPr/>
            <p:nvPr/>
          </p:nvSpPr>
          <p:spPr>
            <a:xfrm>
              <a:off x="3179763" y="5153025"/>
              <a:ext cx="795337" cy="371475"/>
            </a:xfrm>
            <a:custGeom>
              <a:avLst/>
              <a:gdLst>
                <a:gd name="connsiteX0" fmla="*/ 347662 w 795337"/>
                <a:gd name="connsiteY0" fmla="*/ 271463 h 371475"/>
                <a:gd name="connsiteX1" fmla="*/ 71437 w 795337"/>
                <a:gd name="connsiteY1" fmla="*/ 371475 h 371475"/>
                <a:gd name="connsiteX2" fmla="*/ 0 w 795337"/>
                <a:gd name="connsiteY2" fmla="*/ 214313 h 371475"/>
                <a:gd name="connsiteX3" fmla="*/ 280987 w 795337"/>
                <a:gd name="connsiteY3" fmla="*/ 128588 h 371475"/>
                <a:gd name="connsiteX4" fmla="*/ 416719 w 795337"/>
                <a:gd name="connsiteY4" fmla="*/ 92869 h 371475"/>
                <a:gd name="connsiteX5" fmla="*/ 535781 w 795337"/>
                <a:gd name="connsiteY5" fmla="*/ 59531 h 371475"/>
                <a:gd name="connsiteX6" fmla="*/ 638175 w 795337"/>
                <a:gd name="connsiteY6" fmla="*/ 35719 h 371475"/>
                <a:gd name="connsiteX7" fmla="*/ 764381 w 795337"/>
                <a:gd name="connsiteY7" fmla="*/ 0 h 371475"/>
                <a:gd name="connsiteX8" fmla="*/ 795337 w 795337"/>
                <a:gd name="connsiteY8" fmla="*/ 204788 h 371475"/>
                <a:gd name="connsiteX9" fmla="*/ 719137 w 795337"/>
                <a:gd name="connsiteY9" fmla="*/ 209550 h 371475"/>
                <a:gd name="connsiteX10" fmla="*/ 676275 w 795337"/>
                <a:gd name="connsiteY10" fmla="*/ 202406 h 371475"/>
                <a:gd name="connsiteX11" fmla="*/ 347662 w 795337"/>
                <a:gd name="connsiteY11" fmla="*/ 2714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337" h="371475">
                  <a:moveTo>
                    <a:pt x="347662" y="271463"/>
                  </a:moveTo>
                  <a:lnTo>
                    <a:pt x="71437" y="371475"/>
                  </a:lnTo>
                  <a:lnTo>
                    <a:pt x="0" y="214313"/>
                  </a:lnTo>
                  <a:lnTo>
                    <a:pt x="280987" y="128588"/>
                  </a:lnTo>
                  <a:lnTo>
                    <a:pt x="416719" y="92869"/>
                  </a:lnTo>
                  <a:lnTo>
                    <a:pt x="535781" y="59531"/>
                  </a:lnTo>
                  <a:lnTo>
                    <a:pt x="638175" y="35719"/>
                  </a:lnTo>
                  <a:lnTo>
                    <a:pt x="764381" y="0"/>
                  </a:lnTo>
                  <a:lnTo>
                    <a:pt x="795337" y="204788"/>
                  </a:lnTo>
                  <a:lnTo>
                    <a:pt x="719137" y="209550"/>
                  </a:lnTo>
                  <a:lnTo>
                    <a:pt x="676275" y="202406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984145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FE608CD8-4B62-3B4B-8356-C613C5927489}"/>
              </a:ext>
            </a:extLst>
          </p:cNvPr>
          <p:cNvSpPr/>
          <p:nvPr/>
        </p:nvSpPr>
        <p:spPr>
          <a:xfrm>
            <a:off x="2871788" y="1960563"/>
            <a:ext cx="504825" cy="603250"/>
          </a:xfrm>
          <a:custGeom>
            <a:avLst/>
            <a:gdLst>
              <a:gd name="connsiteX0" fmla="*/ 197643 w 504825"/>
              <a:gd name="connsiteY0" fmla="*/ 107156 h 604837"/>
              <a:gd name="connsiteX1" fmla="*/ 340518 w 504825"/>
              <a:gd name="connsiteY1" fmla="*/ 197644 h 604837"/>
              <a:gd name="connsiteX2" fmla="*/ 400050 w 504825"/>
              <a:gd name="connsiteY2" fmla="*/ 233362 h 604837"/>
              <a:gd name="connsiteX3" fmla="*/ 411956 w 504825"/>
              <a:gd name="connsiteY3" fmla="*/ 242887 h 604837"/>
              <a:gd name="connsiteX4" fmla="*/ 428625 w 504825"/>
              <a:gd name="connsiteY4" fmla="*/ 259556 h 604837"/>
              <a:gd name="connsiteX5" fmla="*/ 447675 w 504825"/>
              <a:gd name="connsiteY5" fmla="*/ 285750 h 604837"/>
              <a:gd name="connsiteX6" fmla="*/ 461962 w 504825"/>
              <a:gd name="connsiteY6" fmla="*/ 314325 h 604837"/>
              <a:gd name="connsiteX7" fmla="*/ 481012 w 504825"/>
              <a:gd name="connsiteY7" fmla="*/ 369094 h 604837"/>
              <a:gd name="connsiteX8" fmla="*/ 495300 w 504825"/>
              <a:gd name="connsiteY8" fmla="*/ 442912 h 604837"/>
              <a:gd name="connsiteX9" fmla="*/ 504825 w 504825"/>
              <a:gd name="connsiteY9" fmla="*/ 511969 h 604837"/>
              <a:gd name="connsiteX10" fmla="*/ 504825 w 504825"/>
              <a:gd name="connsiteY10" fmla="*/ 554831 h 604837"/>
              <a:gd name="connsiteX11" fmla="*/ 495300 w 504825"/>
              <a:gd name="connsiteY11" fmla="*/ 583406 h 604837"/>
              <a:gd name="connsiteX12" fmla="*/ 483393 w 504825"/>
              <a:gd name="connsiteY12" fmla="*/ 597694 h 604837"/>
              <a:gd name="connsiteX13" fmla="*/ 457200 w 504825"/>
              <a:gd name="connsiteY13" fmla="*/ 604837 h 604837"/>
              <a:gd name="connsiteX14" fmla="*/ 431006 w 504825"/>
              <a:gd name="connsiteY14" fmla="*/ 604837 h 604837"/>
              <a:gd name="connsiteX15" fmla="*/ 392906 w 504825"/>
              <a:gd name="connsiteY15" fmla="*/ 595312 h 604837"/>
              <a:gd name="connsiteX16" fmla="*/ 361950 w 504825"/>
              <a:gd name="connsiteY16" fmla="*/ 581025 h 604837"/>
              <a:gd name="connsiteX17" fmla="*/ 333375 w 504825"/>
              <a:gd name="connsiteY17" fmla="*/ 561975 h 604837"/>
              <a:gd name="connsiteX18" fmla="*/ 290512 w 504825"/>
              <a:gd name="connsiteY18" fmla="*/ 511969 h 604837"/>
              <a:gd name="connsiteX19" fmla="*/ 219075 w 504825"/>
              <a:gd name="connsiteY19" fmla="*/ 392906 h 604837"/>
              <a:gd name="connsiteX20" fmla="*/ 73818 w 504825"/>
              <a:gd name="connsiteY20" fmla="*/ 152400 h 604837"/>
              <a:gd name="connsiteX21" fmla="*/ 2381 w 504825"/>
              <a:gd name="connsiteY21" fmla="*/ 30956 h 604837"/>
              <a:gd name="connsiteX22" fmla="*/ 0 w 504825"/>
              <a:gd name="connsiteY22" fmla="*/ 16669 h 604837"/>
              <a:gd name="connsiteX23" fmla="*/ 2381 w 504825"/>
              <a:gd name="connsiteY23" fmla="*/ 2381 h 604837"/>
              <a:gd name="connsiteX24" fmla="*/ 9525 w 504825"/>
              <a:gd name="connsiteY24" fmla="*/ 0 h 604837"/>
              <a:gd name="connsiteX25" fmla="*/ 26193 w 504825"/>
              <a:gd name="connsiteY25" fmla="*/ 0 h 604837"/>
              <a:gd name="connsiteX26" fmla="*/ 54768 w 504825"/>
              <a:gd name="connsiteY26" fmla="*/ 14287 h 604837"/>
              <a:gd name="connsiteX27" fmla="*/ 130968 w 504825"/>
              <a:gd name="connsiteY27" fmla="*/ 61912 h 604837"/>
              <a:gd name="connsiteX28" fmla="*/ 197643 w 504825"/>
              <a:gd name="connsiteY28" fmla="*/ 107156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04825" h="604837">
                <a:moveTo>
                  <a:pt x="197643" y="107156"/>
                </a:moveTo>
                <a:lnTo>
                  <a:pt x="340518" y="197644"/>
                </a:lnTo>
                <a:lnTo>
                  <a:pt x="400050" y="233362"/>
                </a:lnTo>
                <a:lnTo>
                  <a:pt x="411956" y="242887"/>
                </a:lnTo>
                <a:lnTo>
                  <a:pt x="428625" y="259556"/>
                </a:lnTo>
                <a:lnTo>
                  <a:pt x="447675" y="285750"/>
                </a:lnTo>
                <a:lnTo>
                  <a:pt x="461962" y="314325"/>
                </a:lnTo>
                <a:lnTo>
                  <a:pt x="481012" y="369094"/>
                </a:lnTo>
                <a:lnTo>
                  <a:pt x="495300" y="442912"/>
                </a:lnTo>
                <a:lnTo>
                  <a:pt x="504825" y="511969"/>
                </a:lnTo>
                <a:lnTo>
                  <a:pt x="504825" y="554831"/>
                </a:lnTo>
                <a:lnTo>
                  <a:pt x="495300" y="583406"/>
                </a:lnTo>
                <a:lnTo>
                  <a:pt x="483393" y="597694"/>
                </a:lnTo>
                <a:lnTo>
                  <a:pt x="457200" y="604837"/>
                </a:lnTo>
                <a:lnTo>
                  <a:pt x="431006" y="604837"/>
                </a:lnTo>
                <a:lnTo>
                  <a:pt x="392906" y="595312"/>
                </a:lnTo>
                <a:lnTo>
                  <a:pt x="361950" y="581025"/>
                </a:lnTo>
                <a:lnTo>
                  <a:pt x="333375" y="561975"/>
                </a:lnTo>
                <a:lnTo>
                  <a:pt x="290512" y="511969"/>
                </a:lnTo>
                <a:lnTo>
                  <a:pt x="219075" y="392906"/>
                </a:lnTo>
                <a:lnTo>
                  <a:pt x="73818" y="152400"/>
                </a:lnTo>
                <a:lnTo>
                  <a:pt x="2381" y="30956"/>
                </a:lnTo>
                <a:lnTo>
                  <a:pt x="0" y="16669"/>
                </a:lnTo>
                <a:lnTo>
                  <a:pt x="2381" y="2381"/>
                </a:lnTo>
                <a:lnTo>
                  <a:pt x="9525" y="0"/>
                </a:lnTo>
                <a:lnTo>
                  <a:pt x="26193" y="0"/>
                </a:lnTo>
                <a:lnTo>
                  <a:pt x="54768" y="14287"/>
                </a:lnTo>
                <a:lnTo>
                  <a:pt x="130968" y="61912"/>
                </a:lnTo>
                <a:lnTo>
                  <a:pt x="197643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53AF8B9C-F16B-4A42-A52F-946AC3D1974A}"/>
              </a:ext>
            </a:extLst>
          </p:cNvPr>
          <p:cNvSpPr/>
          <p:nvPr/>
        </p:nvSpPr>
        <p:spPr>
          <a:xfrm>
            <a:off x="4171950" y="1674813"/>
            <a:ext cx="561975" cy="717550"/>
          </a:xfrm>
          <a:custGeom>
            <a:avLst/>
            <a:gdLst>
              <a:gd name="connsiteX0" fmla="*/ 147638 w 561975"/>
              <a:gd name="connsiteY0" fmla="*/ 447675 h 719137"/>
              <a:gd name="connsiteX1" fmla="*/ 209550 w 561975"/>
              <a:gd name="connsiteY1" fmla="*/ 340519 h 719137"/>
              <a:gd name="connsiteX2" fmla="*/ 257175 w 561975"/>
              <a:gd name="connsiteY2" fmla="*/ 242887 h 719137"/>
              <a:gd name="connsiteX3" fmla="*/ 259556 w 561975"/>
              <a:gd name="connsiteY3" fmla="*/ 211931 h 719137"/>
              <a:gd name="connsiteX4" fmla="*/ 254794 w 561975"/>
              <a:gd name="connsiteY4" fmla="*/ 166687 h 719137"/>
              <a:gd name="connsiteX5" fmla="*/ 247650 w 561975"/>
              <a:gd name="connsiteY5" fmla="*/ 130969 h 719137"/>
              <a:gd name="connsiteX6" fmla="*/ 235744 w 561975"/>
              <a:gd name="connsiteY6" fmla="*/ 95250 h 719137"/>
              <a:gd name="connsiteX7" fmla="*/ 228600 w 561975"/>
              <a:gd name="connsiteY7" fmla="*/ 78581 h 719137"/>
              <a:gd name="connsiteX8" fmla="*/ 214313 w 561975"/>
              <a:gd name="connsiteY8" fmla="*/ 50006 h 719137"/>
              <a:gd name="connsiteX9" fmla="*/ 207169 w 561975"/>
              <a:gd name="connsiteY9" fmla="*/ 33337 h 719137"/>
              <a:gd name="connsiteX10" fmla="*/ 204788 w 561975"/>
              <a:gd name="connsiteY10" fmla="*/ 16669 h 719137"/>
              <a:gd name="connsiteX11" fmla="*/ 207169 w 561975"/>
              <a:gd name="connsiteY11" fmla="*/ 9525 h 719137"/>
              <a:gd name="connsiteX12" fmla="*/ 214313 w 561975"/>
              <a:gd name="connsiteY12" fmla="*/ 4762 h 719137"/>
              <a:gd name="connsiteX13" fmla="*/ 223838 w 561975"/>
              <a:gd name="connsiteY13" fmla="*/ 0 h 719137"/>
              <a:gd name="connsiteX14" fmla="*/ 235744 w 561975"/>
              <a:gd name="connsiteY14" fmla="*/ 4762 h 719137"/>
              <a:gd name="connsiteX15" fmla="*/ 292894 w 561975"/>
              <a:gd name="connsiteY15" fmla="*/ 33337 h 719137"/>
              <a:gd name="connsiteX16" fmla="*/ 395288 w 561975"/>
              <a:gd name="connsiteY16" fmla="*/ 95250 h 719137"/>
              <a:gd name="connsiteX17" fmla="*/ 459581 w 561975"/>
              <a:gd name="connsiteY17" fmla="*/ 142875 h 719137"/>
              <a:gd name="connsiteX18" fmla="*/ 519113 w 561975"/>
              <a:gd name="connsiteY18" fmla="*/ 192881 h 719137"/>
              <a:gd name="connsiteX19" fmla="*/ 545306 w 561975"/>
              <a:gd name="connsiteY19" fmla="*/ 221456 h 719137"/>
              <a:gd name="connsiteX20" fmla="*/ 557213 w 561975"/>
              <a:gd name="connsiteY20" fmla="*/ 242887 h 719137"/>
              <a:gd name="connsiteX21" fmla="*/ 559594 w 561975"/>
              <a:gd name="connsiteY21" fmla="*/ 257175 h 719137"/>
              <a:gd name="connsiteX22" fmla="*/ 561975 w 561975"/>
              <a:gd name="connsiteY22" fmla="*/ 280987 h 719137"/>
              <a:gd name="connsiteX23" fmla="*/ 550069 w 561975"/>
              <a:gd name="connsiteY23" fmla="*/ 307181 h 719137"/>
              <a:gd name="connsiteX24" fmla="*/ 526256 w 561975"/>
              <a:gd name="connsiteY24" fmla="*/ 326231 h 719137"/>
              <a:gd name="connsiteX25" fmla="*/ 440531 w 561975"/>
              <a:gd name="connsiteY25" fmla="*/ 369094 h 719137"/>
              <a:gd name="connsiteX26" fmla="*/ 254794 w 561975"/>
              <a:gd name="connsiteY26" fmla="*/ 533400 h 719137"/>
              <a:gd name="connsiteX27" fmla="*/ 61913 w 561975"/>
              <a:gd name="connsiteY27" fmla="*/ 702469 h 719137"/>
              <a:gd name="connsiteX28" fmla="*/ 40481 w 561975"/>
              <a:gd name="connsiteY28" fmla="*/ 714375 h 719137"/>
              <a:gd name="connsiteX29" fmla="*/ 23813 w 561975"/>
              <a:gd name="connsiteY29" fmla="*/ 719137 h 719137"/>
              <a:gd name="connsiteX30" fmla="*/ 9525 w 561975"/>
              <a:gd name="connsiteY30" fmla="*/ 719137 h 719137"/>
              <a:gd name="connsiteX31" fmla="*/ 2381 w 561975"/>
              <a:gd name="connsiteY31" fmla="*/ 711994 h 719137"/>
              <a:gd name="connsiteX32" fmla="*/ 0 w 561975"/>
              <a:gd name="connsiteY32" fmla="*/ 697706 h 719137"/>
              <a:gd name="connsiteX33" fmla="*/ 4763 w 561975"/>
              <a:gd name="connsiteY33" fmla="*/ 676275 h 719137"/>
              <a:gd name="connsiteX34" fmla="*/ 33338 w 561975"/>
              <a:gd name="connsiteY34" fmla="*/ 628650 h 719137"/>
              <a:gd name="connsiteX35" fmla="*/ 83344 w 561975"/>
              <a:gd name="connsiteY35" fmla="*/ 557212 h 719137"/>
              <a:gd name="connsiteX36" fmla="*/ 147638 w 561975"/>
              <a:gd name="connsiteY36" fmla="*/ 447675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1975" h="719137">
                <a:moveTo>
                  <a:pt x="147638" y="447675"/>
                </a:moveTo>
                <a:lnTo>
                  <a:pt x="209550" y="340519"/>
                </a:lnTo>
                <a:lnTo>
                  <a:pt x="257175" y="242887"/>
                </a:lnTo>
                <a:lnTo>
                  <a:pt x="259556" y="211931"/>
                </a:lnTo>
                <a:lnTo>
                  <a:pt x="254794" y="166687"/>
                </a:lnTo>
                <a:lnTo>
                  <a:pt x="247650" y="130969"/>
                </a:lnTo>
                <a:lnTo>
                  <a:pt x="235744" y="95250"/>
                </a:lnTo>
                <a:lnTo>
                  <a:pt x="228600" y="78581"/>
                </a:lnTo>
                <a:lnTo>
                  <a:pt x="214313" y="50006"/>
                </a:lnTo>
                <a:lnTo>
                  <a:pt x="207169" y="33337"/>
                </a:lnTo>
                <a:lnTo>
                  <a:pt x="204788" y="16669"/>
                </a:lnTo>
                <a:lnTo>
                  <a:pt x="207169" y="9525"/>
                </a:lnTo>
                <a:lnTo>
                  <a:pt x="214313" y="4762"/>
                </a:lnTo>
                <a:lnTo>
                  <a:pt x="223838" y="0"/>
                </a:lnTo>
                <a:lnTo>
                  <a:pt x="235744" y="4762"/>
                </a:lnTo>
                <a:lnTo>
                  <a:pt x="292894" y="33337"/>
                </a:lnTo>
                <a:lnTo>
                  <a:pt x="395288" y="95250"/>
                </a:lnTo>
                <a:lnTo>
                  <a:pt x="459581" y="142875"/>
                </a:lnTo>
                <a:lnTo>
                  <a:pt x="519113" y="192881"/>
                </a:lnTo>
                <a:lnTo>
                  <a:pt x="545306" y="221456"/>
                </a:lnTo>
                <a:lnTo>
                  <a:pt x="557213" y="242887"/>
                </a:lnTo>
                <a:lnTo>
                  <a:pt x="559594" y="257175"/>
                </a:lnTo>
                <a:lnTo>
                  <a:pt x="561975" y="280987"/>
                </a:lnTo>
                <a:lnTo>
                  <a:pt x="550069" y="307181"/>
                </a:lnTo>
                <a:lnTo>
                  <a:pt x="526256" y="326231"/>
                </a:lnTo>
                <a:lnTo>
                  <a:pt x="440531" y="369094"/>
                </a:lnTo>
                <a:lnTo>
                  <a:pt x="254794" y="533400"/>
                </a:lnTo>
                <a:lnTo>
                  <a:pt x="61913" y="702469"/>
                </a:lnTo>
                <a:lnTo>
                  <a:pt x="40481" y="714375"/>
                </a:lnTo>
                <a:lnTo>
                  <a:pt x="23813" y="719137"/>
                </a:lnTo>
                <a:lnTo>
                  <a:pt x="9525" y="719137"/>
                </a:lnTo>
                <a:lnTo>
                  <a:pt x="2381" y="711994"/>
                </a:lnTo>
                <a:lnTo>
                  <a:pt x="0" y="697706"/>
                </a:lnTo>
                <a:lnTo>
                  <a:pt x="4763" y="676275"/>
                </a:lnTo>
                <a:lnTo>
                  <a:pt x="33338" y="628650"/>
                </a:lnTo>
                <a:lnTo>
                  <a:pt x="83344" y="557212"/>
                </a:lnTo>
                <a:lnTo>
                  <a:pt x="147638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CEF322BF-D130-8940-90A1-3061DA40F997}"/>
              </a:ext>
            </a:extLst>
          </p:cNvPr>
          <p:cNvSpPr/>
          <p:nvPr/>
        </p:nvSpPr>
        <p:spPr>
          <a:xfrm>
            <a:off x="2474913" y="4276725"/>
            <a:ext cx="2371725" cy="611188"/>
          </a:xfrm>
          <a:custGeom>
            <a:avLst/>
            <a:gdLst>
              <a:gd name="connsiteX0" fmla="*/ 757237 w 2371725"/>
              <a:gd name="connsiteY0" fmla="*/ 302419 h 611981"/>
              <a:gd name="connsiteX1" fmla="*/ 971550 w 2371725"/>
              <a:gd name="connsiteY1" fmla="*/ 254794 h 611981"/>
              <a:gd name="connsiteX2" fmla="*/ 1212056 w 2371725"/>
              <a:gd name="connsiteY2" fmla="*/ 192881 h 611981"/>
              <a:gd name="connsiteX3" fmla="*/ 1404937 w 2371725"/>
              <a:gd name="connsiteY3" fmla="*/ 161925 h 611981"/>
              <a:gd name="connsiteX4" fmla="*/ 1571625 w 2371725"/>
              <a:gd name="connsiteY4" fmla="*/ 130969 h 611981"/>
              <a:gd name="connsiteX5" fmla="*/ 1681162 w 2371725"/>
              <a:gd name="connsiteY5" fmla="*/ 102394 h 611981"/>
              <a:gd name="connsiteX6" fmla="*/ 1802606 w 2371725"/>
              <a:gd name="connsiteY6" fmla="*/ 69056 h 611981"/>
              <a:gd name="connsiteX7" fmla="*/ 1919287 w 2371725"/>
              <a:gd name="connsiteY7" fmla="*/ 26194 h 611981"/>
              <a:gd name="connsiteX8" fmla="*/ 1969294 w 2371725"/>
              <a:gd name="connsiteY8" fmla="*/ 4763 h 611981"/>
              <a:gd name="connsiteX9" fmla="*/ 1983581 w 2371725"/>
              <a:gd name="connsiteY9" fmla="*/ 0 h 611981"/>
              <a:gd name="connsiteX10" fmla="*/ 1990725 w 2371725"/>
              <a:gd name="connsiteY10" fmla="*/ 0 h 611981"/>
              <a:gd name="connsiteX11" fmla="*/ 2069306 w 2371725"/>
              <a:gd name="connsiteY11" fmla="*/ 7144 h 611981"/>
              <a:gd name="connsiteX12" fmla="*/ 2133600 w 2371725"/>
              <a:gd name="connsiteY12" fmla="*/ 21431 h 611981"/>
              <a:gd name="connsiteX13" fmla="*/ 2207419 w 2371725"/>
              <a:gd name="connsiteY13" fmla="*/ 45244 h 611981"/>
              <a:gd name="connsiteX14" fmla="*/ 2262187 w 2371725"/>
              <a:gd name="connsiteY14" fmla="*/ 64294 h 611981"/>
              <a:gd name="connsiteX15" fmla="*/ 2307431 w 2371725"/>
              <a:gd name="connsiteY15" fmla="*/ 85725 h 611981"/>
              <a:gd name="connsiteX16" fmla="*/ 2336006 w 2371725"/>
              <a:gd name="connsiteY16" fmla="*/ 104775 h 611981"/>
              <a:gd name="connsiteX17" fmla="*/ 2362200 w 2371725"/>
              <a:gd name="connsiteY17" fmla="*/ 130969 h 611981"/>
              <a:gd name="connsiteX18" fmla="*/ 2371725 w 2371725"/>
              <a:gd name="connsiteY18" fmla="*/ 147638 h 611981"/>
              <a:gd name="connsiteX19" fmla="*/ 2371725 w 2371725"/>
              <a:gd name="connsiteY19" fmla="*/ 154781 h 611981"/>
              <a:gd name="connsiteX20" fmla="*/ 2364581 w 2371725"/>
              <a:gd name="connsiteY20" fmla="*/ 176213 h 611981"/>
              <a:gd name="connsiteX21" fmla="*/ 2326481 w 2371725"/>
              <a:gd name="connsiteY21" fmla="*/ 192881 h 611981"/>
              <a:gd name="connsiteX22" fmla="*/ 2255044 w 2371725"/>
              <a:gd name="connsiteY22" fmla="*/ 204788 h 611981"/>
              <a:gd name="connsiteX23" fmla="*/ 2085975 w 2371725"/>
              <a:gd name="connsiteY23" fmla="*/ 226219 h 611981"/>
              <a:gd name="connsiteX24" fmla="*/ 1762125 w 2371725"/>
              <a:gd name="connsiteY24" fmla="*/ 271463 h 611981"/>
              <a:gd name="connsiteX25" fmla="*/ 1331119 w 2371725"/>
              <a:gd name="connsiteY25" fmla="*/ 338138 h 611981"/>
              <a:gd name="connsiteX26" fmla="*/ 1133475 w 2371725"/>
              <a:gd name="connsiteY26" fmla="*/ 395288 h 611981"/>
              <a:gd name="connsiteX27" fmla="*/ 962025 w 2371725"/>
              <a:gd name="connsiteY27" fmla="*/ 435769 h 611981"/>
              <a:gd name="connsiteX28" fmla="*/ 804862 w 2371725"/>
              <a:gd name="connsiteY28" fmla="*/ 478631 h 611981"/>
              <a:gd name="connsiteX29" fmla="*/ 704850 w 2371725"/>
              <a:gd name="connsiteY29" fmla="*/ 511969 h 611981"/>
              <a:gd name="connsiteX30" fmla="*/ 576262 w 2371725"/>
              <a:gd name="connsiteY30" fmla="*/ 557213 h 611981"/>
              <a:gd name="connsiteX31" fmla="*/ 547687 w 2371725"/>
              <a:gd name="connsiteY31" fmla="*/ 576263 h 611981"/>
              <a:gd name="connsiteX32" fmla="*/ 523875 w 2371725"/>
              <a:gd name="connsiteY32" fmla="*/ 588169 h 611981"/>
              <a:gd name="connsiteX33" fmla="*/ 473869 w 2371725"/>
              <a:gd name="connsiteY33" fmla="*/ 604838 h 611981"/>
              <a:gd name="connsiteX34" fmla="*/ 431006 w 2371725"/>
              <a:gd name="connsiteY34" fmla="*/ 611981 h 611981"/>
              <a:gd name="connsiteX35" fmla="*/ 400050 w 2371725"/>
              <a:gd name="connsiteY35" fmla="*/ 611981 h 611981"/>
              <a:gd name="connsiteX36" fmla="*/ 369094 w 2371725"/>
              <a:gd name="connsiteY36" fmla="*/ 602456 h 611981"/>
              <a:gd name="connsiteX37" fmla="*/ 326231 w 2371725"/>
              <a:gd name="connsiteY37" fmla="*/ 581025 h 611981"/>
              <a:gd name="connsiteX38" fmla="*/ 252412 w 2371725"/>
              <a:gd name="connsiteY38" fmla="*/ 538163 h 611981"/>
              <a:gd name="connsiteX39" fmla="*/ 171450 w 2371725"/>
              <a:gd name="connsiteY39" fmla="*/ 481013 h 611981"/>
              <a:gd name="connsiteX40" fmla="*/ 107156 w 2371725"/>
              <a:gd name="connsiteY40" fmla="*/ 419100 h 611981"/>
              <a:gd name="connsiteX41" fmla="*/ 47625 w 2371725"/>
              <a:gd name="connsiteY41" fmla="*/ 357188 h 611981"/>
              <a:gd name="connsiteX42" fmla="*/ 21431 w 2371725"/>
              <a:gd name="connsiteY42" fmla="*/ 319088 h 611981"/>
              <a:gd name="connsiteX43" fmla="*/ 0 w 2371725"/>
              <a:gd name="connsiteY43" fmla="*/ 280988 h 611981"/>
              <a:gd name="connsiteX44" fmla="*/ 0 w 2371725"/>
              <a:gd name="connsiteY44" fmla="*/ 269081 h 611981"/>
              <a:gd name="connsiteX45" fmla="*/ 2381 w 2371725"/>
              <a:gd name="connsiteY45" fmla="*/ 257175 h 611981"/>
              <a:gd name="connsiteX46" fmla="*/ 11906 w 2371725"/>
              <a:gd name="connsiteY46" fmla="*/ 252413 h 611981"/>
              <a:gd name="connsiteX47" fmla="*/ 35719 w 2371725"/>
              <a:gd name="connsiteY47" fmla="*/ 259556 h 611981"/>
              <a:gd name="connsiteX48" fmla="*/ 102394 w 2371725"/>
              <a:gd name="connsiteY48" fmla="*/ 290513 h 611981"/>
              <a:gd name="connsiteX49" fmla="*/ 150019 w 2371725"/>
              <a:gd name="connsiteY49" fmla="*/ 311944 h 611981"/>
              <a:gd name="connsiteX50" fmla="*/ 233362 w 2371725"/>
              <a:gd name="connsiteY50" fmla="*/ 342900 h 611981"/>
              <a:gd name="connsiteX51" fmla="*/ 285750 w 2371725"/>
              <a:gd name="connsiteY51" fmla="*/ 359569 h 611981"/>
              <a:gd name="connsiteX52" fmla="*/ 333375 w 2371725"/>
              <a:gd name="connsiteY52" fmla="*/ 369094 h 611981"/>
              <a:gd name="connsiteX53" fmla="*/ 402431 w 2371725"/>
              <a:gd name="connsiteY53" fmla="*/ 369094 h 611981"/>
              <a:gd name="connsiteX54" fmla="*/ 542925 w 2371725"/>
              <a:gd name="connsiteY54" fmla="*/ 350044 h 611981"/>
              <a:gd name="connsiteX55" fmla="*/ 757237 w 2371725"/>
              <a:gd name="connsiteY55" fmla="*/ 302419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71725" h="611981">
                <a:moveTo>
                  <a:pt x="757237" y="302419"/>
                </a:moveTo>
                <a:lnTo>
                  <a:pt x="971550" y="254794"/>
                </a:lnTo>
                <a:lnTo>
                  <a:pt x="1212056" y="192881"/>
                </a:lnTo>
                <a:lnTo>
                  <a:pt x="1404937" y="161925"/>
                </a:lnTo>
                <a:lnTo>
                  <a:pt x="1571625" y="130969"/>
                </a:lnTo>
                <a:lnTo>
                  <a:pt x="1681162" y="102394"/>
                </a:lnTo>
                <a:lnTo>
                  <a:pt x="1802606" y="69056"/>
                </a:lnTo>
                <a:lnTo>
                  <a:pt x="1919287" y="26194"/>
                </a:lnTo>
                <a:lnTo>
                  <a:pt x="1969294" y="4763"/>
                </a:lnTo>
                <a:lnTo>
                  <a:pt x="1983581" y="0"/>
                </a:lnTo>
                <a:lnTo>
                  <a:pt x="1990725" y="0"/>
                </a:lnTo>
                <a:lnTo>
                  <a:pt x="2069306" y="7144"/>
                </a:lnTo>
                <a:lnTo>
                  <a:pt x="2133600" y="21431"/>
                </a:lnTo>
                <a:lnTo>
                  <a:pt x="2207419" y="45244"/>
                </a:lnTo>
                <a:lnTo>
                  <a:pt x="2262187" y="64294"/>
                </a:lnTo>
                <a:lnTo>
                  <a:pt x="2307431" y="85725"/>
                </a:lnTo>
                <a:lnTo>
                  <a:pt x="2336006" y="104775"/>
                </a:lnTo>
                <a:lnTo>
                  <a:pt x="2362200" y="130969"/>
                </a:lnTo>
                <a:lnTo>
                  <a:pt x="2371725" y="147638"/>
                </a:lnTo>
                <a:lnTo>
                  <a:pt x="2371725" y="154781"/>
                </a:lnTo>
                <a:lnTo>
                  <a:pt x="2364581" y="176213"/>
                </a:lnTo>
                <a:lnTo>
                  <a:pt x="2326481" y="192881"/>
                </a:lnTo>
                <a:lnTo>
                  <a:pt x="2255044" y="204788"/>
                </a:lnTo>
                <a:lnTo>
                  <a:pt x="2085975" y="226219"/>
                </a:lnTo>
                <a:lnTo>
                  <a:pt x="1762125" y="271463"/>
                </a:lnTo>
                <a:lnTo>
                  <a:pt x="1331119" y="338138"/>
                </a:lnTo>
                <a:lnTo>
                  <a:pt x="1133475" y="395288"/>
                </a:lnTo>
                <a:lnTo>
                  <a:pt x="962025" y="435769"/>
                </a:lnTo>
                <a:lnTo>
                  <a:pt x="804862" y="478631"/>
                </a:lnTo>
                <a:lnTo>
                  <a:pt x="704850" y="511969"/>
                </a:lnTo>
                <a:lnTo>
                  <a:pt x="576262" y="557213"/>
                </a:lnTo>
                <a:lnTo>
                  <a:pt x="547687" y="576263"/>
                </a:lnTo>
                <a:lnTo>
                  <a:pt x="523875" y="588169"/>
                </a:lnTo>
                <a:lnTo>
                  <a:pt x="473869" y="604838"/>
                </a:lnTo>
                <a:lnTo>
                  <a:pt x="431006" y="611981"/>
                </a:lnTo>
                <a:lnTo>
                  <a:pt x="400050" y="611981"/>
                </a:lnTo>
                <a:lnTo>
                  <a:pt x="369094" y="602456"/>
                </a:lnTo>
                <a:lnTo>
                  <a:pt x="326231" y="581025"/>
                </a:lnTo>
                <a:lnTo>
                  <a:pt x="252412" y="538163"/>
                </a:lnTo>
                <a:lnTo>
                  <a:pt x="171450" y="481013"/>
                </a:lnTo>
                <a:lnTo>
                  <a:pt x="107156" y="419100"/>
                </a:lnTo>
                <a:lnTo>
                  <a:pt x="47625" y="357188"/>
                </a:lnTo>
                <a:lnTo>
                  <a:pt x="21431" y="319088"/>
                </a:lnTo>
                <a:lnTo>
                  <a:pt x="0" y="280988"/>
                </a:lnTo>
                <a:lnTo>
                  <a:pt x="0" y="269081"/>
                </a:lnTo>
                <a:lnTo>
                  <a:pt x="2381" y="257175"/>
                </a:lnTo>
                <a:lnTo>
                  <a:pt x="11906" y="252413"/>
                </a:lnTo>
                <a:lnTo>
                  <a:pt x="35719" y="259556"/>
                </a:lnTo>
                <a:lnTo>
                  <a:pt x="102394" y="290513"/>
                </a:lnTo>
                <a:lnTo>
                  <a:pt x="150019" y="311944"/>
                </a:lnTo>
                <a:lnTo>
                  <a:pt x="233362" y="342900"/>
                </a:lnTo>
                <a:lnTo>
                  <a:pt x="285750" y="359569"/>
                </a:lnTo>
                <a:lnTo>
                  <a:pt x="333375" y="369094"/>
                </a:lnTo>
                <a:lnTo>
                  <a:pt x="402431" y="369094"/>
                </a:lnTo>
                <a:lnTo>
                  <a:pt x="542925" y="350044"/>
                </a:lnTo>
                <a:lnTo>
                  <a:pt x="757237" y="302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739B32D5-508E-9F46-8892-C3BA1FC2D261}"/>
              </a:ext>
            </a:extLst>
          </p:cNvPr>
          <p:cNvSpPr/>
          <p:nvPr/>
        </p:nvSpPr>
        <p:spPr>
          <a:xfrm>
            <a:off x="4932363" y="1620838"/>
            <a:ext cx="2124075" cy="473075"/>
          </a:xfrm>
          <a:custGeom>
            <a:avLst/>
            <a:gdLst>
              <a:gd name="connsiteX0" fmla="*/ 940594 w 2124075"/>
              <a:gd name="connsiteY0" fmla="*/ 178594 h 471488"/>
              <a:gd name="connsiteX1" fmla="*/ 1209675 w 2124075"/>
              <a:gd name="connsiteY1" fmla="*/ 138113 h 471488"/>
              <a:gd name="connsiteX2" fmla="*/ 1397794 w 2124075"/>
              <a:gd name="connsiteY2" fmla="*/ 111919 h 471488"/>
              <a:gd name="connsiteX3" fmla="*/ 1464469 w 2124075"/>
              <a:gd name="connsiteY3" fmla="*/ 92869 h 471488"/>
              <a:gd name="connsiteX4" fmla="*/ 1535906 w 2124075"/>
              <a:gd name="connsiteY4" fmla="*/ 66675 h 471488"/>
              <a:gd name="connsiteX5" fmla="*/ 1616869 w 2124075"/>
              <a:gd name="connsiteY5" fmla="*/ 33338 h 471488"/>
              <a:gd name="connsiteX6" fmla="*/ 1678781 w 2124075"/>
              <a:gd name="connsiteY6" fmla="*/ 2382 h 471488"/>
              <a:gd name="connsiteX7" fmla="*/ 1693069 w 2124075"/>
              <a:gd name="connsiteY7" fmla="*/ 0 h 471488"/>
              <a:gd name="connsiteX8" fmla="*/ 1719262 w 2124075"/>
              <a:gd name="connsiteY8" fmla="*/ 7144 h 471488"/>
              <a:gd name="connsiteX9" fmla="*/ 1790700 w 2124075"/>
              <a:gd name="connsiteY9" fmla="*/ 21432 h 471488"/>
              <a:gd name="connsiteX10" fmla="*/ 1881187 w 2124075"/>
              <a:gd name="connsiteY10" fmla="*/ 47625 h 471488"/>
              <a:gd name="connsiteX11" fmla="*/ 1938337 w 2124075"/>
              <a:gd name="connsiteY11" fmla="*/ 69057 h 471488"/>
              <a:gd name="connsiteX12" fmla="*/ 1997869 w 2124075"/>
              <a:gd name="connsiteY12" fmla="*/ 95250 h 471488"/>
              <a:gd name="connsiteX13" fmla="*/ 2043112 w 2124075"/>
              <a:gd name="connsiteY13" fmla="*/ 123825 h 471488"/>
              <a:gd name="connsiteX14" fmla="*/ 2083594 w 2124075"/>
              <a:gd name="connsiteY14" fmla="*/ 154782 h 471488"/>
              <a:gd name="connsiteX15" fmla="*/ 2107406 w 2124075"/>
              <a:gd name="connsiteY15" fmla="*/ 178594 h 471488"/>
              <a:gd name="connsiteX16" fmla="*/ 2119312 w 2124075"/>
              <a:gd name="connsiteY16" fmla="*/ 197644 h 471488"/>
              <a:gd name="connsiteX17" fmla="*/ 2124075 w 2124075"/>
              <a:gd name="connsiteY17" fmla="*/ 211932 h 471488"/>
              <a:gd name="connsiteX18" fmla="*/ 2119312 w 2124075"/>
              <a:gd name="connsiteY18" fmla="*/ 226219 h 471488"/>
              <a:gd name="connsiteX19" fmla="*/ 2105025 w 2124075"/>
              <a:gd name="connsiteY19" fmla="*/ 245269 h 471488"/>
              <a:gd name="connsiteX20" fmla="*/ 2057400 w 2124075"/>
              <a:gd name="connsiteY20" fmla="*/ 261938 h 471488"/>
              <a:gd name="connsiteX21" fmla="*/ 2019300 w 2124075"/>
              <a:gd name="connsiteY21" fmla="*/ 266700 h 471488"/>
              <a:gd name="connsiteX22" fmla="*/ 1928812 w 2124075"/>
              <a:gd name="connsiteY22" fmla="*/ 266700 h 471488"/>
              <a:gd name="connsiteX23" fmla="*/ 1759744 w 2124075"/>
              <a:gd name="connsiteY23" fmla="*/ 266700 h 471488"/>
              <a:gd name="connsiteX24" fmla="*/ 1595437 w 2124075"/>
              <a:gd name="connsiteY24" fmla="*/ 273844 h 471488"/>
              <a:gd name="connsiteX25" fmla="*/ 1362075 w 2124075"/>
              <a:gd name="connsiteY25" fmla="*/ 292894 h 471488"/>
              <a:gd name="connsiteX26" fmla="*/ 1143000 w 2124075"/>
              <a:gd name="connsiteY26" fmla="*/ 319088 h 471488"/>
              <a:gd name="connsiteX27" fmla="*/ 912019 w 2124075"/>
              <a:gd name="connsiteY27" fmla="*/ 354807 h 471488"/>
              <a:gd name="connsiteX28" fmla="*/ 635794 w 2124075"/>
              <a:gd name="connsiteY28" fmla="*/ 407194 h 471488"/>
              <a:gd name="connsiteX29" fmla="*/ 538162 w 2124075"/>
              <a:gd name="connsiteY29" fmla="*/ 428625 h 471488"/>
              <a:gd name="connsiteX30" fmla="*/ 459581 w 2124075"/>
              <a:gd name="connsiteY30" fmla="*/ 447675 h 471488"/>
              <a:gd name="connsiteX31" fmla="*/ 409575 w 2124075"/>
              <a:gd name="connsiteY31" fmla="*/ 464344 h 471488"/>
              <a:gd name="connsiteX32" fmla="*/ 366712 w 2124075"/>
              <a:gd name="connsiteY32" fmla="*/ 471488 h 471488"/>
              <a:gd name="connsiteX33" fmla="*/ 326231 w 2124075"/>
              <a:gd name="connsiteY33" fmla="*/ 464344 h 471488"/>
              <a:gd name="connsiteX34" fmla="*/ 290512 w 2124075"/>
              <a:gd name="connsiteY34" fmla="*/ 452438 h 471488"/>
              <a:gd name="connsiteX35" fmla="*/ 226219 w 2124075"/>
              <a:gd name="connsiteY35" fmla="*/ 411957 h 471488"/>
              <a:gd name="connsiteX36" fmla="*/ 154781 w 2124075"/>
              <a:gd name="connsiteY36" fmla="*/ 359569 h 471488"/>
              <a:gd name="connsiteX37" fmla="*/ 92869 w 2124075"/>
              <a:gd name="connsiteY37" fmla="*/ 304800 h 471488"/>
              <a:gd name="connsiteX38" fmla="*/ 45244 w 2124075"/>
              <a:gd name="connsiteY38" fmla="*/ 259557 h 471488"/>
              <a:gd name="connsiteX39" fmla="*/ 26194 w 2124075"/>
              <a:gd name="connsiteY39" fmla="*/ 240507 h 471488"/>
              <a:gd name="connsiteX40" fmla="*/ 11906 w 2124075"/>
              <a:gd name="connsiteY40" fmla="*/ 219075 h 471488"/>
              <a:gd name="connsiteX41" fmla="*/ 0 w 2124075"/>
              <a:gd name="connsiteY41" fmla="*/ 176213 h 471488"/>
              <a:gd name="connsiteX42" fmla="*/ 0 w 2124075"/>
              <a:gd name="connsiteY42" fmla="*/ 161925 h 471488"/>
              <a:gd name="connsiteX43" fmla="*/ 4762 w 2124075"/>
              <a:gd name="connsiteY43" fmla="*/ 152400 h 471488"/>
              <a:gd name="connsiteX44" fmla="*/ 11906 w 2124075"/>
              <a:gd name="connsiteY44" fmla="*/ 152400 h 471488"/>
              <a:gd name="connsiteX45" fmla="*/ 35719 w 2124075"/>
              <a:gd name="connsiteY45" fmla="*/ 164307 h 471488"/>
              <a:gd name="connsiteX46" fmla="*/ 69056 w 2124075"/>
              <a:gd name="connsiteY46" fmla="*/ 185738 h 471488"/>
              <a:gd name="connsiteX47" fmla="*/ 159544 w 2124075"/>
              <a:gd name="connsiteY47" fmla="*/ 211932 h 471488"/>
              <a:gd name="connsiteX48" fmla="*/ 245269 w 2124075"/>
              <a:gd name="connsiteY48" fmla="*/ 230982 h 471488"/>
              <a:gd name="connsiteX49" fmla="*/ 369094 w 2124075"/>
              <a:gd name="connsiteY49" fmla="*/ 245269 h 471488"/>
              <a:gd name="connsiteX50" fmla="*/ 483394 w 2124075"/>
              <a:gd name="connsiteY50" fmla="*/ 245269 h 471488"/>
              <a:gd name="connsiteX51" fmla="*/ 609600 w 2124075"/>
              <a:gd name="connsiteY51" fmla="*/ 228600 h 471488"/>
              <a:gd name="connsiteX52" fmla="*/ 940594 w 2124075"/>
              <a:gd name="connsiteY52" fmla="*/ 178594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24075" h="471488">
                <a:moveTo>
                  <a:pt x="940594" y="178594"/>
                </a:moveTo>
                <a:lnTo>
                  <a:pt x="1209675" y="138113"/>
                </a:lnTo>
                <a:lnTo>
                  <a:pt x="1397794" y="111919"/>
                </a:lnTo>
                <a:lnTo>
                  <a:pt x="1464469" y="92869"/>
                </a:lnTo>
                <a:lnTo>
                  <a:pt x="1535906" y="66675"/>
                </a:lnTo>
                <a:lnTo>
                  <a:pt x="1616869" y="33338"/>
                </a:lnTo>
                <a:lnTo>
                  <a:pt x="1678781" y="2382"/>
                </a:lnTo>
                <a:lnTo>
                  <a:pt x="1693069" y="0"/>
                </a:lnTo>
                <a:lnTo>
                  <a:pt x="1719262" y="7144"/>
                </a:lnTo>
                <a:lnTo>
                  <a:pt x="1790700" y="21432"/>
                </a:lnTo>
                <a:lnTo>
                  <a:pt x="1881187" y="47625"/>
                </a:lnTo>
                <a:lnTo>
                  <a:pt x="1938337" y="69057"/>
                </a:lnTo>
                <a:lnTo>
                  <a:pt x="1997869" y="95250"/>
                </a:lnTo>
                <a:lnTo>
                  <a:pt x="2043112" y="123825"/>
                </a:lnTo>
                <a:lnTo>
                  <a:pt x="2083594" y="154782"/>
                </a:lnTo>
                <a:lnTo>
                  <a:pt x="2107406" y="178594"/>
                </a:lnTo>
                <a:lnTo>
                  <a:pt x="2119312" y="197644"/>
                </a:lnTo>
                <a:lnTo>
                  <a:pt x="2124075" y="211932"/>
                </a:lnTo>
                <a:lnTo>
                  <a:pt x="2119312" y="226219"/>
                </a:lnTo>
                <a:lnTo>
                  <a:pt x="2105025" y="245269"/>
                </a:lnTo>
                <a:lnTo>
                  <a:pt x="2057400" y="261938"/>
                </a:lnTo>
                <a:lnTo>
                  <a:pt x="2019300" y="266700"/>
                </a:lnTo>
                <a:lnTo>
                  <a:pt x="1928812" y="266700"/>
                </a:lnTo>
                <a:lnTo>
                  <a:pt x="1759744" y="266700"/>
                </a:lnTo>
                <a:lnTo>
                  <a:pt x="1595437" y="273844"/>
                </a:lnTo>
                <a:lnTo>
                  <a:pt x="1362075" y="292894"/>
                </a:lnTo>
                <a:lnTo>
                  <a:pt x="1143000" y="319088"/>
                </a:lnTo>
                <a:lnTo>
                  <a:pt x="912019" y="354807"/>
                </a:lnTo>
                <a:lnTo>
                  <a:pt x="635794" y="407194"/>
                </a:lnTo>
                <a:lnTo>
                  <a:pt x="538162" y="428625"/>
                </a:lnTo>
                <a:lnTo>
                  <a:pt x="459581" y="447675"/>
                </a:lnTo>
                <a:lnTo>
                  <a:pt x="409575" y="464344"/>
                </a:lnTo>
                <a:lnTo>
                  <a:pt x="366712" y="471488"/>
                </a:lnTo>
                <a:lnTo>
                  <a:pt x="326231" y="464344"/>
                </a:lnTo>
                <a:lnTo>
                  <a:pt x="290512" y="452438"/>
                </a:lnTo>
                <a:lnTo>
                  <a:pt x="226219" y="411957"/>
                </a:lnTo>
                <a:lnTo>
                  <a:pt x="154781" y="359569"/>
                </a:lnTo>
                <a:lnTo>
                  <a:pt x="92869" y="304800"/>
                </a:lnTo>
                <a:lnTo>
                  <a:pt x="45244" y="259557"/>
                </a:lnTo>
                <a:lnTo>
                  <a:pt x="26194" y="240507"/>
                </a:lnTo>
                <a:lnTo>
                  <a:pt x="11906" y="219075"/>
                </a:lnTo>
                <a:lnTo>
                  <a:pt x="0" y="176213"/>
                </a:lnTo>
                <a:lnTo>
                  <a:pt x="0" y="161925"/>
                </a:lnTo>
                <a:lnTo>
                  <a:pt x="4762" y="152400"/>
                </a:lnTo>
                <a:lnTo>
                  <a:pt x="11906" y="152400"/>
                </a:lnTo>
                <a:lnTo>
                  <a:pt x="35719" y="164307"/>
                </a:lnTo>
                <a:lnTo>
                  <a:pt x="69056" y="185738"/>
                </a:lnTo>
                <a:lnTo>
                  <a:pt x="159544" y="211932"/>
                </a:lnTo>
                <a:lnTo>
                  <a:pt x="245269" y="230982"/>
                </a:lnTo>
                <a:lnTo>
                  <a:pt x="369094" y="245269"/>
                </a:lnTo>
                <a:lnTo>
                  <a:pt x="483394" y="245269"/>
                </a:lnTo>
                <a:lnTo>
                  <a:pt x="609600" y="228600"/>
                </a:lnTo>
                <a:lnTo>
                  <a:pt x="940594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CA28717-6478-AA4B-9DA4-AC516B5E489E}"/>
              </a:ext>
            </a:extLst>
          </p:cNvPr>
          <p:cNvSpPr/>
          <p:nvPr/>
        </p:nvSpPr>
        <p:spPr>
          <a:xfrm>
            <a:off x="4873625" y="2641600"/>
            <a:ext cx="390525" cy="2371725"/>
          </a:xfrm>
          <a:custGeom>
            <a:avLst/>
            <a:gdLst>
              <a:gd name="connsiteX0" fmla="*/ 384175 w 390525"/>
              <a:gd name="connsiteY0" fmla="*/ 342900 h 2371725"/>
              <a:gd name="connsiteX1" fmla="*/ 387350 w 390525"/>
              <a:gd name="connsiteY1" fmla="*/ 203200 h 2371725"/>
              <a:gd name="connsiteX2" fmla="*/ 339725 w 390525"/>
              <a:gd name="connsiteY2" fmla="*/ 73025 h 2371725"/>
              <a:gd name="connsiteX3" fmla="*/ 298450 w 390525"/>
              <a:gd name="connsiteY3" fmla="*/ 53975 h 2371725"/>
              <a:gd name="connsiteX4" fmla="*/ 225425 w 390525"/>
              <a:gd name="connsiteY4" fmla="*/ 28575 h 2371725"/>
              <a:gd name="connsiteX5" fmla="*/ 171450 w 390525"/>
              <a:gd name="connsiteY5" fmla="*/ 15875 h 2371725"/>
              <a:gd name="connsiteX6" fmla="*/ 101600 w 390525"/>
              <a:gd name="connsiteY6" fmla="*/ 6350 h 2371725"/>
              <a:gd name="connsiteX7" fmla="*/ 50800 w 390525"/>
              <a:gd name="connsiteY7" fmla="*/ 0 h 2371725"/>
              <a:gd name="connsiteX8" fmla="*/ 28575 w 390525"/>
              <a:gd name="connsiteY8" fmla="*/ 0 h 2371725"/>
              <a:gd name="connsiteX9" fmla="*/ 9525 w 390525"/>
              <a:gd name="connsiteY9" fmla="*/ 3175 h 2371725"/>
              <a:gd name="connsiteX10" fmla="*/ 0 w 390525"/>
              <a:gd name="connsiteY10" fmla="*/ 12700 h 2371725"/>
              <a:gd name="connsiteX11" fmla="*/ 3175 w 390525"/>
              <a:gd name="connsiteY11" fmla="*/ 22225 h 2371725"/>
              <a:gd name="connsiteX12" fmla="*/ 19050 w 390525"/>
              <a:gd name="connsiteY12" fmla="*/ 41275 h 2371725"/>
              <a:gd name="connsiteX13" fmla="*/ 57150 w 390525"/>
              <a:gd name="connsiteY13" fmla="*/ 73025 h 2371725"/>
              <a:gd name="connsiteX14" fmla="*/ 85725 w 390525"/>
              <a:gd name="connsiteY14" fmla="*/ 101600 h 2371725"/>
              <a:gd name="connsiteX15" fmla="*/ 104775 w 390525"/>
              <a:gd name="connsiteY15" fmla="*/ 127000 h 2371725"/>
              <a:gd name="connsiteX16" fmla="*/ 136525 w 390525"/>
              <a:gd name="connsiteY16" fmla="*/ 171450 h 2371725"/>
              <a:gd name="connsiteX17" fmla="*/ 152400 w 390525"/>
              <a:gd name="connsiteY17" fmla="*/ 203200 h 2371725"/>
              <a:gd name="connsiteX18" fmla="*/ 171450 w 390525"/>
              <a:gd name="connsiteY18" fmla="*/ 254000 h 2371725"/>
              <a:gd name="connsiteX19" fmla="*/ 180975 w 390525"/>
              <a:gd name="connsiteY19" fmla="*/ 301625 h 2371725"/>
              <a:gd name="connsiteX20" fmla="*/ 187325 w 390525"/>
              <a:gd name="connsiteY20" fmla="*/ 428625 h 2371725"/>
              <a:gd name="connsiteX21" fmla="*/ 193675 w 390525"/>
              <a:gd name="connsiteY21" fmla="*/ 765175 h 2371725"/>
              <a:gd name="connsiteX22" fmla="*/ 196850 w 390525"/>
              <a:gd name="connsiteY22" fmla="*/ 1069975 h 2371725"/>
              <a:gd name="connsiteX23" fmla="*/ 190500 w 390525"/>
              <a:gd name="connsiteY23" fmla="*/ 1314450 h 2371725"/>
              <a:gd name="connsiteX24" fmla="*/ 177800 w 390525"/>
              <a:gd name="connsiteY24" fmla="*/ 1527175 h 2371725"/>
              <a:gd name="connsiteX25" fmla="*/ 142875 w 390525"/>
              <a:gd name="connsiteY25" fmla="*/ 1873250 h 2371725"/>
              <a:gd name="connsiteX26" fmla="*/ 127000 w 390525"/>
              <a:gd name="connsiteY26" fmla="*/ 1943100 h 2371725"/>
              <a:gd name="connsiteX27" fmla="*/ 114300 w 390525"/>
              <a:gd name="connsiteY27" fmla="*/ 2006600 h 2371725"/>
              <a:gd name="connsiteX28" fmla="*/ 111125 w 390525"/>
              <a:gd name="connsiteY28" fmla="*/ 2060575 h 2371725"/>
              <a:gd name="connsiteX29" fmla="*/ 120650 w 390525"/>
              <a:gd name="connsiteY29" fmla="*/ 2130425 h 2371725"/>
              <a:gd name="connsiteX30" fmla="*/ 133350 w 390525"/>
              <a:gd name="connsiteY30" fmla="*/ 2184400 h 2371725"/>
              <a:gd name="connsiteX31" fmla="*/ 155575 w 390525"/>
              <a:gd name="connsiteY31" fmla="*/ 2251075 h 2371725"/>
              <a:gd name="connsiteX32" fmla="*/ 184150 w 390525"/>
              <a:gd name="connsiteY32" fmla="*/ 2305050 h 2371725"/>
              <a:gd name="connsiteX33" fmla="*/ 200025 w 390525"/>
              <a:gd name="connsiteY33" fmla="*/ 2327275 h 2371725"/>
              <a:gd name="connsiteX34" fmla="*/ 215900 w 390525"/>
              <a:gd name="connsiteY34" fmla="*/ 2346325 h 2371725"/>
              <a:gd name="connsiteX35" fmla="*/ 238125 w 390525"/>
              <a:gd name="connsiteY35" fmla="*/ 2362200 h 2371725"/>
              <a:gd name="connsiteX36" fmla="*/ 260350 w 390525"/>
              <a:gd name="connsiteY36" fmla="*/ 2371725 h 2371725"/>
              <a:gd name="connsiteX37" fmla="*/ 273050 w 390525"/>
              <a:gd name="connsiteY37" fmla="*/ 2371725 h 2371725"/>
              <a:gd name="connsiteX38" fmla="*/ 311150 w 390525"/>
              <a:gd name="connsiteY38" fmla="*/ 2359025 h 2371725"/>
              <a:gd name="connsiteX39" fmla="*/ 333375 w 390525"/>
              <a:gd name="connsiteY39" fmla="*/ 2339975 h 2371725"/>
              <a:gd name="connsiteX40" fmla="*/ 346075 w 390525"/>
              <a:gd name="connsiteY40" fmla="*/ 2320925 h 2371725"/>
              <a:gd name="connsiteX41" fmla="*/ 358775 w 390525"/>
              <a:gd name="connsiteY41" fmla="*/ 2298700 h 2371725"/>
              <a:gd name="connsiteX42" fmla="*/ 374650 w 390525"/>
              <a:gd name="connsiteY42" fmla="*/ 2266950 h 2371725"/>
              <a:gd name="connsiteX43" fmla="*/ 387350 w 390525"/>
              <a:gd name="connsiteY43" fmla="*/ 2235200 h 2371725"/>
              <a:gd name="connsiteX44" fmla="*/ 390525 w 390525"/>
              <a:gd name="connsiteY44" fmla="*/ 2216150 h 2371725"/>
              <a:gd name="connsiteX45" fmla="*/ 365125 w 390525"/>
              <a:gd name="connsiteY45" fmla="*/ 2101850 h 2371725"/>
              <a:gd name="connsiteX46" fmla="*/ 374650 w 390525"/>
              <a:gd name="connsiteY46" fmla="*/ 1822450 h 2371725"/>
              <a:gd name="connsiteX47" fmla="*/ 387350 w 390525"/>
              <a:gd name="connsiteY47" fmla="*/ 1498600 h 2371725"/>
              <a:gd name="connsiteX48" fmla="*/ 384175 w 390525"/>
              <a:gd name="connsiteY48" fmla="*/ 342900 h 2371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90525" h="2371725">
                <a:moveTo>
                  <a:pt x="384175" y="342900"/>
                </a:moveTo>
                <a:cubicBezTo>
                  <a:pt x="385233" y="296333"/>
                  <a:pt x="386292" y="249767"/>
                  <a:pt x="387350" y="203200"/>
                </a:cubicBezTo>
                <a:lnTo>
                  <a:pt x="339725" y="73025"/>
                </a:lnTo>
                <a:lnTo>
                  <a:pt x="298450" y="53975"/>
                </a:lnTo>
                <a:lnTo>
                  <a:pt x="225425" y="28575"/>
                </a:lnTo>
                <a:lnTo>
                  <a:pt x="171450" y="15875"/>
                </a:lnTo>
                <a:lnTo>
                  <a:pt x="101600" y="6350"/>
                </a:lnTo>
                <a:lnTo>
                  <a:pt x="50800" y="0"/>
                </a:lnTo>
                <a:lnTo>
                  <a:pt x="28575" y="0"/>
                </a:lnTo>
                <a:lnTo>
                  <a:pt x="9525" y="3175"/>
                </a:lnTo>
                <a:lnTo>
                  <a:pt x="0" y="12700"/>
                </a:lnTo>
                <a:lnTo>
                  <a:pt x="3175" y="22225"/>
                </a:lnTo>
                <a:lnTo>
                  <a:pt x="19050" y="41275"/>
                </a:lnTo>
                <a:lnTo>
                  <a:pt x="57150" y="73025"/>
                </a:lnTo>
                <a:lnTo>
                  <a:pt x="85725" y="101600"/>
                </a:lnTo>
                <a:lnTo>
                  <a:pt x="104775" y="127000"/>
                </a:lnTo>
                <a:lnTo>
                  <a:pt x="136525" y="171450"/>
                </a:lnTo>
                <a:lnTo>
                  <a:pt x="152400" y="203200"/>
                </a:lnTo>
                <a:lnTo>
                  <a:pt x="171450" y="254000"/>
                </a:lnTo>
                <a:lnTo>
                  <a:pt x="180975" y="301625"/>
                </a:lnTo>
                <a:lnTo>
                  <a:pt x="187325" y="428625"/>
                </a:lnTo>
                <a:lnTo>
                  <a:pt x="193675" y="765175"/>
                </a:lnTo>
                <a:cubicBezTo>
                  <a:pt x="194733" y="866775"/>
                  <a:pt x="195792" y="968375"/>
                  <a:pt x="196850" y="1069975"/>
                </a:cubicBezTo>
                <a:lnTo>
                  <a:pt x="190500" y="1314450"/>
                </a:lnTo>
                <a:lnTo>
                  <a:pt x="177800" y="1527175"/>
                </a:lnTo>
                <a:lnTo>
                  <a:pt x="142875" y="1873250"/>
                </a:lnTo>
                <a:lnTo>
                  <a:pt x="127000" y="1943100"/>
                </a:lnTo>
                <a:lnTo>
                  <a:pt x="114300" y="2006600"/>
                </a:lnTo>
                <a:lnTo>
                  <a:pt x="111125" y="2060575"/>
                </a:lnTo>
                <a:lnTo>
                  <a:pt x="120650" y="2130425"/>
                </a:lnTo>
                <a:lnTo>
                  <a:pt x="133350" y="2184400"/>
                </a:lnTo>
                <a:lnTo>
                  <a:pt x="155575" y="2251075"/>
                </a:lnTo>
                <a:lnTo>
                  <a:pt x="184150" y="2305050"/>
                </a:lnTo>
                <a:lnTo>
                  <a:pt x="200025" y="2327275"/>
                </a:lnTo>
                <a:lnTo>
                  <a:pt x="215900" y="2346325"/>
                </a:lnTo>
                <a:lnTo>
                  <a:pt x="238125" y="2362200"/>
                </a:lnTo>
                <a:lnTo>
                  <a:pt x="260350" y="2371725"/>
                </a:lnTo>
                <a:lnTo>
                  <a:pt x="273050" y="2371725"/>
                </a:lnTo>
                <a:lnTo>
                  <a:pt x="311150" y="2359025"/>
                </a:lnTo>
                <a:lnTo>
                  <a:pt x="333375" y="2339975"/>
                </a:lnTo>
                <a:lnTo>
                  <a:pt x="346075" y="2320925"/>
                </a:lnTo>
                <a:lnTo>
                  <a:pt x="358775" y="2298700"/>
                </a:lnTo>
                <a:lnTo>
                  <a:pt x="374650" y="2266950"/>
                </a:lnTo>
                <a:lnTo>
                  <a:pt x="387350" y="2235200"/>
                </a:lnTo>
                <a:lnTo>
                  <a:pt x="390525" y="2216150"/>
                </a:lnTo>
                <a:lnTo>
                  <a:pt x="365125" y="2101850"/>
                </a:lnTo>
                <a:lnTo>
                  <a:pt x="374650" y="1822450"/>
                </a:lnTo>
                <a:lnTo>
                  <a:pt x="387350" y="1498600"/>
                </a:lnTo>
                <a:cubicBezTo>
                  <a:pt x="386292" y="1117600"/>
                  <a:pt x="385233" y="736600"/>
                  <a:pt x="384175" y="3429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83CC9E6-4462-8149-B42E-BC532FF09383}"/>
              </a:ext>
            </a:extLst>
          </p:cNvPr>
          <p:cNvSpPr/>
          <p:nvPr/>
        </p:nvSpPr>
        <p:spPr>
          <a:xfrm>
            <a:off x="4567238" y="4957763"/>
            <a:ext cx="1203325" cy="936625"/>
          </a:xfrm>
          <a:custGeom>
            <a:avLst/>
            <a:gdLst>
              <a:gd name="connsiteX0" fmla="*/ 450056 w 1202531"/>
              <a:gd name="connsiteY0" fmla="*/ 573881 h 935831"/>
              <a:gd name="connsiteX1" fmla="*/ 542925 w 1202531"/>
              <a:gd name="connsiteY1" fmla="*/ 488156 h 935831"/>
              <a:gd name="connsiteX2" fmla="*/ 611981 w 1202531"/>
              <a:gd name="connsiteY2" fmla="*/ 421481 h 935831"/>
              <a:gd name="connsiteX3" fmla="*/ 704850 w 1202531"/>
              <a:gd name="connsiteY3" fmla="*/ 321468 h 935831"/>
              <a:gd name="connsiteX4" fmla="*/ 762000 w 1202531"/>
              <a:gd name="connsiteY4" fmla="*/ 252412 h 935831"/>
              <a:gd name="connsiteX5" fmla="*/ 776287 w 1202531"/>
              <a:gd name="connsiteY5" fmla="*/ 226218 h 935831"/>
              <a:gd name="connsiteX6" fmla="*/ 785812 w 1202531"/>
              <a:gd name="connsiteY6" fmla="*/ 197643 h 935831"/>
              <a:gd name="connsiteX7" fmla="*/ 792956 w 1202531"/>
              <a:gd name="connsiteY7" fmla="*/ 166687 h 935831"/>
              <a:gd name="connsiteX8" fmla="*/ 792956 w 1202531"/>
              <a:gd name="connsiteY8" fmla="*/ 138112 h 935831"/>
              <a:gd name="connsiteX9" fmla="*/ 788193 w 1202531"/>
              <a:gd name="connsiteY9" fmla="*/ 116681 h 935831"/>
              <a:gd name="connsiteX10" fmla="*/ 776287 w 1202531"/>
              <a:gd name="connsiteY10" fmla="*/ 88106 h 935831"/>
              <a:gd name="connsiteX11" fmla="*/ 762000 w 1202531"/>
              <a:gd name="connsiteY11" fmla="*/ 61912 h 935831"/>
              <a:gd name="connsiteX12" fmla="*/ 752475 w 1202531"/>
              <a:gd name="connsiteY12" fmla="*/ 42862 h 935831"/>
              <a:gd name="connsiteX13" fmla="*/ 745331 w 1202531"/>
              <a:gd name="connsiteY13" fmla="*/ 19050 h 935831"/>
              <a:gd name="connsiteX14" fmla="*/ 745331 w 1202531"/>
              <a:gd name="connsiteY14" fmla="*/ 7143 h 935831"/>
              <a:gd name="connsiteX15" fmla="*/ 752475 w 1202531"/>
              <a:gd name="connsiteY15" fmla="*/ 0 h 935831"/>
              <a:gd name="connsiteX16" fmla="*/ 769143 w 1202531"/>
              <a:gd name="connsiteY16" fmla="*/ 0 h 935831"/>
              <a:gd name="connsiteX17" fmla="*/ 790575 w 1202531"/>
              <a:gd name="connsiteY17" fmla="*/ 7143 h 935831"/>
              <a:gd name="connsiteX18" fmla="*/ 819150 w 1202531"/>
              <a:gd name="connsiteY18" fmla="*/ 16668 h 935831"/>
              <a:gd name="connsiteX19" fmla="*/ 883443 w 1202531"/>
              <a:gd name="connsiteY19" fmla="*/ 38100 h 935831"/>
              <a:gd name="connsiteX20" fmla="*/ 950118 w 1202531"/>
              <a:gd name="connsiteY20" fmla="*/ 66675 h 935831"/>
              <a:gd name="connsiteX21" fmla="*/ 981075 w 1202531"/>
              <a:gd name="connsiteY21" fmla="*/ 80962 h 935831"/>
              <a:gd name="connsiteX22" fmla="*/ 1057275 w 1202531"/>
              <a:gd name="connsiteY22" fmla="*/ 121443 h 935831"/>
              <a:gd name="connsiteX23" fmla="*/ 1126331 w 1202531"/>
              <a:gd name="connsiteY23" fmla="*/ 166687 h 935831"/>
              <a:gd name="connsiteX24" fmla="*/ 1166812 w 1202531"/>
              <a:gd name="connsiteY24" fmla="*/ 195262 h 935831"/>
              <a:gd name="connsiteX25" fmla="*/ 1181100 w 1202531"/>
              <a:gd name="connsiteY25" fmla="*/ 209550 h 935831"/>
              <a:gd name="connsiteX26" fmla="*/ 1193006 w 1202531"/>
              <a:gd name="connsiteY26" fmla="*/ 226218 h 935831"/>
              <a:gd name="connsiteX27" fmla="*/ 1200150 w 1202531"/>
              <a:gd name="connsiteY27" fmla="*/ 242887 h 935831"/>
              <a:gd name="connsiteX28" fmla="*/ 1202531 w 1202531"/>
              <a:gd name="connsiteY28" fmla="*/ 259556 h 935831"/>
              <a:gd name="connsiteX29" fmla="*/ 1195387 w 1202531"/>
              <a:gd name="connsiteY29" fmla="*/ 278606 h 935831"/>
              <a:gd name="connsiteX30" fmla="*/ 1181100 w 1202531"/>
              <a:gd name="connsiteY30" fmla="*/ 290512 h 935831"/>
              <a:gd name="connsiteX31" fmla="*/ 1135856 w 1202531"/>
              <a:gd name="connsiteY31" fmla="*/ 309562 h 935831"/>
              <a:gd name="connsiteX32" fmla="*/ 1088231 w 1202531"/>
              <a:gd name="connsiteY32" fmla="*/ 330993 h 935831"/>
              <a:gd name="connsiteX33" fmla="*/ 1009650 w 1202531"/>
              <a:gd name="connsiteY33" fmla="*/ 381000 h 935831"/>
              <a:gd name="connsiteX34" fmla="*/ 904875 w 1202531"/>
              <a:gd name="connsiteY34" fmla="*/ 464343 h 935831"/>
              <a:gd name="connsiteX35" fmla="*/ 783431 w 1202531"/>
              <a:gd name="connsiteY35" fmla="*/ 547687 h 935831"/>
              <a:gd name="connsiteX36" fmla="*/ 645318 w 1202531"/>
              <a:gd name="connsiteY36" fmla="*/ 640556 h 935831"/>
              <a:gd name="connsiteX37" fmla="*/ 528637 w 1202531"/>
              <a:gd name="connsiteY37" fmla="*/ 709612 h 935831"/>
              <a:gd name="connsiteX38" fmla="*/ 409575 w 1202531"/>
              <a:gd name="connsiteY38" fmla="*/ 776287 h 935831"/>
              <a:gd name="connsiteX39" fmla="*/ 292893 w 1202531"/>
              <a:gd name="connsiteY39" fmla="*/ 833437 h 935831"/>
              <a:gd name="connsiteX40" fmla="*/ 192881 w 1202531"/>
              <a:gd name="connsiteY40" fmla="*/ 878681 h 935831"/>
              <a:gd name="connsiteX41" fmla="*/ 83343 w 1202531"/>
              <a:gd name="connsiteY41" fmla="*/ 921543 h 935831"/>
              <a:gd name="connsiteX42" fmla="*/ 45243 w 1202531"/>
              <a:gd name="connsiteY42" fmla="*/ 933450 h 935831"/>
              <a:gd name="connsiteX43" fmla="*/ 26193 w 1202531"/>
              <a:gd name="connsiteY43" fmla="*/ 935831 h 935831"/>
              <a:gd name="connsiteX44" fmla="*/ 4762 w 1202531"/>
              <a:gd name="connsiteY44" fmla="*/ 931068 h 935831"/>
              <a:gd name="connsiteX45" fmla="*/ 0 w 1202531"/>
              <a:gd name="connsiteY45" fmla="*/ 928687 h 935831"/>
              <a:gd name="connsiteX46" fmla="*/ 0 w 1202531"/>
              <a:gd name="connsiteY46" fmla="*/ 923925 h 935831"/>
              <a:gd name="connsiteX47" fmla="*/ 2381 w 1202531"/>
              <a:gd name="connsiteY47" fmla="*/ 909637 h 935831"/>
              <a:gd name="connsiteX48" fmla="*/ 7143 w 1202531"/>
              <a:gd name="connsiteY48" fmla="*/ 895350 h 935831"/>
              <a:gd name="connsiteX49" fmla="*/ 35718 w 1202531"/>
              <a:gd name="connsiteY49" fmla="*/ 871537 h 935831"/>
              <a:gd name="connsiteX50" fmla="*/ 95250 w 1202531"/>
              <a:gd name="connsiteY50" fmla="*/ 838200 h 935831"/>
              <a:gd name="connsiteX51" fmla="*/ 197643 w 1202531"/>
              <a:gd name="connsiteY51" fmla="*/ 769143 h 935831"/>
              <a:gd name="connsiteX52" fmla="*/ 280987 w 1202531"/>
              <a:gd name="connsiteY52" fmla="*/ 711993 h 935831"/>
              <a:gd name="connsiteX53" fmla="*/ 392906 w 1202531"/>
              <a:gd name="connsiteY53" fmla="*/ 623887 h 935831"/>
              <a:gd name="connsiteX54" fmla="*/ 450056 w 1202531"/>
              <a:gd name="connsiteY54" fmla="*/ 573881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02531" h="935831">
                <a:moveTo>
                  <a:pt x="450056" y="573881"/>
                </a:moveTo>
                <a:lnTo>
                  <a:pt x="542925" y="488156"/>
                </a:lnTo>
                <a:lnTo>
                  <a:pt x="611981" y="421481"/>
                </a:lnTo>
                <a:lnTo>
                  <a:pt x="704850" y="321468"/>
                </a:lnTo>
                <a:lnTo>
                  <a:pt x="762000" y="252412"/>
                </a:lnTo>
                <a:lnTo>
                  <a:pt x="776287" y="226218"/>
                </a:lnTo>
                <a:lnTo>
                  <a:pt x="785812" y="197643"/>
                </a:lnTo>
                <a:lnTo>
                  <a:pt x="792956" y="166687"/>
                </a:lnTo>
                <a:lnTo>
                  <a:pt x="792956" y="138112"/>
                </a:lnTo>
                <a:lnTo>
                  <a:pt x="788193" y="116681"/>
                </a:lnTo>
                <a:lnTo>
                  <a:pt x="776287" y="88106"/>
                </a:lnTo>
                <a:lnTo>
                  <a:pt x="762000" y="61912"/>
                </a:lnTo>
                <a:lnTo>
                  <a:pt x="752475" y="42862"/>
                </a:lnTo>
                <a:lnTo>
                  <a:pt x="745331" y="19050"/>
                </a:lnTo>
                <a:lnTo>
                  <a:pt x="745331" y="7143"/>
                </a:lnTo>
                <a:lnTo>
                  <a:pt x="752475" y="0"/>
                </a:lnTo>
                <a:lnTo>
                  <a:pt x="769143" y="0"/>
                </a:lnTo>
                <a:lnTo>
                  <a:pt x="790575" y="7143"/>
                </a:lnTo>
                <a:lnTo>
                  <a:pt x="819150" y="16668"/>
                </a:lnTo>
                <a:lnTo>
                  <a:pt x="883443" y="38100"/>
                </a:lnTo>
                <a:lnTo>
                  <a:pt x="950118" y="66675"/>
                </a:lnTo>
                <a:lnTo>
                  <a:pt x="981075" y="80962"/>
                </a:lnTo>
                <a:lnTo>
                  <a:pt x="1057275" y="121443"/>
                </a:lnTo>
                <a:lnTo>
                  <a:pt x="1126331" y="166687"/>
                </a:lnTo>
                <a:lnTo>
                  <a:pt x="1166812" y="195262"/>
                </a:lnTo>
                <a:lnTo>
                  <a:pt x="1181100" y="209550"/>
                </a:lnTo>
                <a:lnTo>
                  <a:pt x="1193006" y="226218"/>
                </a:lnTo>
                <a:lnTo>
                  <a:pt x="1200150" y="242887"/>
                </a:lnTo>
                <a:lnTo>
                  <a:pt x="1202531" y="259556"/>
                </a:lnTo>
                <a:lnTo>
                  <a:pt x="1195387" y="278606"/>
                </a:lnTo>
                <a:lnTo>
                  <a:pt x="1181100" y="290512"/>
                </a:lnTo>
                <a:lnTo>
                  <a:pt x="1135856" y="309562"/>
                </a:lnTo>
                <a:lnTo>
                  <a:pt x="1088231" y="330993"/>
                </a:lnTo>
                <a:lnTo>
                  <a:pt x="1009650" y="381000"/>
                </a:lnTo>
                <a:lnTo>
                  <a:pt x="904875" y="464343"/>
                </a:lnTo>
                <a:lnTo>
                  <a:pt x="783431" y="547687"/>
                </a:lnTo>
                <a:lnTo>
                  <a:pt x="645318" y="640556"/>
                </a:lnTo>
                <a:lnTo>
                  <a:pt x="528637" y="709612"/>
                </a:lnTo>
                <a:lnTo>
                  <a:pt x="409575" y="776287"/>
                </a:lnTo>
                <a:lnTo>
                  <a:pt x="292893" y="833437"/>
                </a:lnTo>
                <a:lnTo>
                  <a:pt x="192881" y="878681"/>
                </a:lnTo>
                <a:lnTo>
                  <a:pt x="83343" y="921543"/>
                </a:lnTo>
                <a:lnTo>
                  <a:pt x="45243" y="933450"/>
                </a:lnTo>
                <a:lnTo>
                  <a:pt x="26193" y="935831"/>
                </a:lnTo>
                <a:lnTo>
                  <a:pt x="4762" y="931068"/>
                </a:lnTo>
                <a:lnTo>
                  <a:pt x="0" y="928687"/>
                </a:lnTo>
                <a:lnTo>
                  <a:pt x="0" y="923925"/>
                </a:lnTo>
                <a:lnTo>
                  <a:pt x="2381" y="909637"/>
                </a:lnTo>
                <a:lnTo>
                  <a:pt x="7143" y="895350"/>
                </a:lnTo>
                <a:lnTo>
                  <a:pt x="35718" y="871537"/>
                </a:lnTo>
                <a:lnTo>
                  <a:pt x="95250" y="838200"/>
                </a:lnTo>
                <a:lnTo>
                  <a:pt x="197643" y="769143"/>
                </a:lnTo>
                <a:lnTo>
                  <a:pt x="280987" y="711993"/>
                </a:lnTo>
                <a:lnTo>
                  <a:pt x="392906" y="623887"/>
                </a:lnTo>
                <a:lnTo>
                  <a:pt x="450056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BD2E511-10B7-E24A-8F08-2231F69D9202}"/>
              </a:ext>
            </a:extLst>
          </p:cNvPr>
          <p:cNvSpPr/>
          <p:nvPr/>
        </p:nvSpPr>
        <p:spPr>
          <a:xfrm>
            <a:off x="6065838" y="4976813"/>
            <a:ext cx="984250" cy="955675"/>
          </a:xfrm>
          <a:custGeom>
            <a:avLst/>
            <a:gdLst>
              <a:gd name="connsiteX0" fmla="*/ 447675 w 985837"/>
              <a:gd name="connsiteY0" fmla="*/ 454818 h 954881"/>
              <a:gd name="connsiteX1" fmla="*/ 388144 w 985837"/>
              <a:gd name="connsiteY1" fmla="*/ 392906 h 954881"/>
              <a:gd name="connsiteX2" fmla="*/ 335756 w 985837"/>
              <a:gd name="connsiteY2" fmla="*/ 340518 h 954881"/>
              <a:gd name="connsiteX3" fmla="*/ 273844 w 985837"/>
              <a:gd name="connsiteY3" fmla="*/ 280987 h 954881"/>
              <a:gd name="connsiteX4" fmla="*/ 204787 w 985837"/>
              <a:gd name="connsiteY4" fmla="*/ 219075 h 954881"/>
              <a:gd name="connsiteX5" fmla="*/ 135731 w 985837"/>
              <a:gd name="connsiteY5" fmla="*/ 159543 h 954881"/>
              <a:gd name="connsiteX6" fmla="*/ 61912 w 985837"/>
              <a:gd name="connsiteY6" fmla="*/ 95250 h 954881"/>
              <a:gd name="connsiteX7" fmla="*/ 16669 w 985837"/>
              <a:gd name="connsiteY7" fmla="*/ 57150 h 954881"/>
              <a:gd name="connsiteX8" fmla="*/ 2381 w 985837"/>
              <a:gd name="connsiteY8" fmla="*/ 38100 h 954881"/>
              <a:gd name="connsiteX9" fmla="*/ 0 w 985837"/>
              <a:gd name="connsiteY9" fmla="*/ 21431 h 954881"/>
              <a:gd name="connsiteX10" fmla="*/ 2381 w 985837"/>
              <a:gd name="connsiteY10" fmla="*/ 7143 h 954881"/>
              <a:gd name="connsiteX11" fmla="*/ 14287 w 985837"/>
              <a:gd name="connsiteY11" fmla="*/ 0 h 954881"/>
              <a:gd name="connsiteX12" fmla="*/ 30956 w 985837"/>
              <a:gd name="connsiteY12" fmla="*/ 2381 h 954881"/>
              <a:gd name="connsiteX13" fmla="*/ 66675 w 985837"/>
              <a:gd name="connsiteY13" fmla="*/ 14287 h 954881"/>
              <a:gd name="connsiteX14" fmla="*/ 171450 w 985837"/>
              <a:gd name="connsiteY14" fmla="*/ 54768 h 954881"/>
              <a:gd name="connsiteX15" fmla="*/ 269081 w 985837"/>
              <a:gd name="connsiteY15" fmla="*/ 97631 h 954881"/>
              <a:gd name="connsiteX16" fmla="*/ 381000 w 985837"/>
              <a:gd name="connsiteY16" fmla="*/ 147637 h 954881"/>
              <a:gd name="connsiteX17" fmla="*/ 454819 w 985837"/>
              <a:gd name="connsiteY17" fmla="*/ 188118 h 954881"/>
              <a:gd name="connsiteX18" fmla="*/ 550069 w 985837"/>
              <a:gd name="connsiteY18" fmla="*/ 242887 h 954881"/>
              <a:gd name="connsiteX19" fmla="*/ 616744 w 985837"/>
              <a:gd name="connsiteY19" fmla="*/ 288131 h 954881"/>
              <a:gd name="connsiteX20" fmla="*/ 685800 w 985837"/>
              <a:gd name="connsiteY20" fmla="*/ 338137 h 954881"/>
              <a:gd name="connsiteX21" fmla="*/ 735806 w 985837"/>
              <a:gd name="connsiteY21" fmla="*/ 383381 h 954881"/>
              <a:gd name="connsiteX22" fmla="*/ 795337 w 985837"/>
              <a:gd name="connsiteY22" fmla="*/ 438150 h 954881"/>
              <a:gd name="connsiteX23" fmla="*/ 847725 w 985837"/>
              <a:gd name="connsiteY23" fmla="*/ 497681 h 954881"/>
              <a:gd name="connsiteX24" fmla="*/ 885825 w 985837"/>
              <a:gd name="connsiteY24" fmla="*/ 545306 h 954881"/>
              <a:gd name="connsiteX25" fmla="*/ 928687 w 985837"/>
              <a:gd name="connsiteY25" fmla="*/ 614362 h 954881"/>
              <a:gd name="connsiteX26" fmla="*/ 962025 w 985837"/>
              <a:gd name="connsiteY26" fmla="*/ 685800 h 954881"/>
              <a:gd name="connsiteX27" fmla="*/ 978694 w 985837"/>
              <a:gd name="connsiteY27" fmla="*/ 728662 h 954881"/>
              <a:gd name="connsiteX28" fmla="*/ 985837 w 985837"/>
              <a:gd name="connsiteY28" fmla="*/ 750093 h 954881"/>
              <a:gd name="connsiteX29" fmla="*/ 985837 w 985837"/>
              <a:gd name="connsiteY29" fmla="*/ 773906 h 954881"/>
              <a:gd name="connsiteX30" fmla="*/ 983456 w 985837"/>
              <a:gd name="connsiteY30" fmla="*/ 809625 h 954881"/>
              <a:gd name="connsiteX31" fmla="*/ 971550 w 985837"/>
              <a:gd name="connsiteY31" fmla="*/ 852487 h 954881"/>
              <a:gd name="connsiteX32" fmla="*/ 952500 w 985837"/>
              <a:gd name="connsiteY32" fmla="*/ 895350 h 954881"/>
              <a:gd name="connsiteX33" fmla="*/ 928687 w 985837"/>
              <a:gd name="connsiteY33" fmla="*/ 931068 h 954881"/>
              <a:gd name="connsiteX34" fmla="*/ 912019 w 985837"/>
              <a:gd name="connsiteY34" fmla="*/ 947737 h 954881"/>
              <a:gd name="connsiteX35" fmla="*/ 897731 w 985837"/>
              <a:gd name="connsiteY35" fmla="*/ 954881 h 954881"/>
              <a:gd name="connsiteX36" fmla="*/ 873919 w 985837"/>
              <a:gd name="connsiteY36" fmla="*/ 954881 h 954881"/>
              <a:gd name="connsiteX37" fmla="*/ 847725 w 985837"/>
              <a:gd name="connsiteY37" fmla="*/ 940593 h 954881"/>
              <a:gd name="connsiteX38" fmla="*/ 826294 w 985837"/>
              <a:gd name="connsiteY38" fmla="*/ 921543 h 954881"/>
              <a:gd name="connsiteX39" fmla="*/ 790575 w 985837"/>
              <a:gd name="connsiteY39" fmla="*/ 873918 h 954881"/>
              <a:gd name="connsiteX40" fmla="*/ 740569 w 985837"/>
              <a:gd name="connsiteY40" fmla="*/ 802481 h 954881"/>
              <a:gd name="connsiteX41" fmla="*/ 688181 w 985837"/>
              <a:gd name="connsiteY41" fmla="*/ 731043 h 954881"/>
              <a:gd name="connsiteX42" fmla="*/ 635794 w 985837"/>
              <a:gd name="connsiteY42" fmla="*/ 664368 h 954881"/>
              <a:gd name="connsiteX43" fmla="*/ 531019 w 985837"/>
              <a:gd name="connsiteY43" fmla="*/ 545306 h 954881"/>
              <a:gd name="connsiteX44" fmla="*/ 447675 w 985837"/>
              <a:gd name="connsiteY44" fmla="*/ 454818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5837" h="954881">
                <a:moveTo>
                  <a:pt x="447675" y="454818"/>
                </a:moveTo>
                <a:lnTo>
                  <a:pt x="388144" y="392906"/>
                </a:lnTo>
                <a:lnTo>
                  <a:pt x="335756" y="340518"/>
                </a:lnTo>
                <a:lnTo>
                  <a:pt x="273844" y="280987"/>
                </a:lnTo>
                <a:lnTo>
                  <a:pt x="204787" y="219075"/>
                </a:lnTo>
                <a:lnTo>
                  <a:pt x="135731" y="159543"/>
                </a:lnTo>
                <a:lnTo>
                  <a:pt x="61912" y="95250"/>
                </a:lnTo>
                <a:lnTo>
                  <a:pt x="16669" y="57150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7143"/>
                </a:lnTo>
                <a:lnTo>
                  <a:pt x="14287" y="0"/>
                </a:lnTo>
                <a:lnTo>
                  <a:pt x="30956" y="2381"/>
                </a:lnTo>
                <a:lnTo>
                  <a:pt x="66675" y="14287"/>
                </a:lnTo>
                <a:lnTo>
                  <a:pt x="171450" y="54768"/>
                </a:lnTo>
                <a:lnTo>
                  <a:pt x="269081" y="97631"/>
                </a:lnTo>
                <a:lnTo>
                  <a:pt x="381000" y="147637"/>
                </a:lnTo>
                <a:lnTo>
                  <a:pt x="454819" y="188118"/>
                </a:lnTo>
                <a:lnTo>
                  <a:pt x="550069" y="242887"/>
                </a:lnTo>
                <a:lnTo>
                  <a:pt x="616744" y="288131"/>
                </a:lnTo>
                <a:lnTo>
                  <a:pt x="685800" y="338137"/>
                </a:lnTo>
                <a:lnTo>
                  <a:pt x="735806" y="383381"/>
                </a:lnTo>
                <a:lnTo>
                  <a:pt x="795337" y="438150"/>
                </a:lnTo>
                <a:lnTo>
                  <a:pt x="847725" y="497681"/>
                </a:lnTo>
                <a:lnTo>
                  <a:pt x="885825" y="545306"/>
                </a:lnTo>
                <a:lnTo>
                  <a:pt x="928687" y="614362"/>
                </a:lnTo>
                <a:lnTo>
                  <a:pt x="962025" y="685800"/>
                </a:lnTo>
                <a:lnTo>
                  <a:pt x="978694" y="728662"/>
                </a:lnTo>
                <a:lnTo>
                  <a:pt x="985837" y="750093"/>
                </a:lnTo>
                <a:lnTo>
                  <a:pt x="985837" y="773906"/>
                </a:lnTo>
                <a:lnTo>
                  <a:pt x="983456" y="809625"/>
                </a:lnTo>
                <a:lnTo>
                  <a:pt x="971550" y="852487"/>
                </a:lnTo>
                <a:lnTo>
                  <a:pt x="952500" y="895350"/>
                </a:lnTo>
                <a:lnTo>
                  <a:pt x="928687" y="931068"/>
                </a:lnTo>
                <a:lnTo>
                  <a:pt x="912019" y="947737"/>
                </a:lnTo>
                <a:lnTo>
                  <a:pt x="897731" y="954881"/>
                </a:lnTo>
                <a:lnTo>
                  <a:pt x="873919" y="954881"/>
                </a:lnTo>
                <a:lnTo>
                  <a:pt x="847725" y="940593"/>
                </a:lnTo>
                <a:lnTo>
                  <a:pt x="826294" y="921543"/>
                </a:lnTo>
                <a:lnTo>
                  <a:pt x="790575" y="873918"/>
                </a:lnTo>
                <a:lnTo>
                  <a:pt x="740569" y="802481"/>
                </a:lnTo>
                <a:lnTo>
                  <a:pt x="688181" y="731043"/>
                </a:lnTo>
                <a:lnTo>
                  <a:pt x="635794" y="664368"/>
                </a:lnTo>
                <a:lnTo>
                  <a:pt x="531019" y="545306"/>
                </a:lnTo>
                <a:lnTo>
                  <a:pt x="447675" y="4548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8C33272A-CEAF-524E-B901-7F74B30B2C25}"/>
              </a:ext>
            </a:extLst>
          </p:cNvPr>
          <p:cNvSpPr/>
          <p:nvPr/>
        </p:nvSpPr>
        <p:spPr>
          <a:xfrm>
            <a:off x="2652713" y="2581275"/>
            <a:ext cx="2124075" cy="519113"/>
          </a:xfrm>
          <a:custGeom>
            <a:avLst/>
            <a:gdLst>
              <a:gd name="connsiteX0" fmla="*/ 885825 w 2124075"/>
              <a:gd name="connsiteY0" fmla="*/ 185738 h 519113"/>
              <a:gd name="connsiteX1" fmla="*/ 1116806 w 2124075"/>
              <a:gd name="connsiteY1" fmla="*/ 128588 h 519113"/>
              <a:gd name="connsiteX2" fmla="*/ 1264443 w 2124075"/>
              <a:gd name="connsiteY2" fmla="*/ 92869 h 519113"/>
              <a:gd name="connsiteX3" fmla="*/ 1533525 w 2124075"/>
              <a:gd name="connsiteY3" fmla="*/ 45244 h 519113"/>
              <a:gd name="connsiteX4" fmla="*/ 1657350 w 2124075"/>
              <a:gd name="connsiteY4" fmla="*/ 14288 h 519113"/>
              <a:gd name="connsiteX5" fmla="*/ 1707356 w 2124075"/>
              <a:gd name="connsiteY5" fmla="*/ 0 h 519113"/>
              <a:gd name="connsiteX6" fmla="*/ 1731168 w 2124075"/>
              <a:gd name="connsiteY6" fmla="*/ 0 h 519113"/>
              <a:gd name="connsiteX7" fmla="*/ 1800225 w 2124075"/>
              <a:gd name="connsiteY7" fmla="*/ 2381 h 519113"/>
              <a:gd name="connsiteX8" fmla="*/ 1859756 w 2124075"/>
              <a:gd name="connsiteY8" fmla="*/ 7144 h 519113"/>
              <a:gd name="connsiteX9" fmla="*/ 1919287 w 2124075"/>
              <a:gd name="connsiteY9" fmla="*/ 16669 h 519113"/>
              <a:gd name="connsiteX10" fmla="*/ 1945481 w 2124075"/>
              <a:gd name="connsiteY10" fmla="*/ 23813 h 519113"/>
              <a:gd name="connsiteX11" fmla="*/ 2000250 w 2124075"/>
              <a:gd name="connsiteY11" fmla="*/ 42863 h 519113"/>
              <a:gd name="connsiteX12" fmla="*/ 2038350 w 2124075"/>
              <a:gd name="connsiteY12" fmla="*/ 57150 h 519113"/>
              <a:gd name="connsiteX13" fmla="*/ 2064543 w 2124075"/>
              <a:gd name="connsiteY13" fmla="*/ 71438 h 519113"/>
              <a:gd name="connsiteX14" fmla="*/ 2102643 w 2124075"/>
              <a:gd name="connsiteY14" fmla="*/ 95250 h 519113"/>
              <a:gd name="connsiteX15" fmla="*/ 2119312 w 2124075"/>
              <a:gd name="connsiteY15" fmla="*/ 109538 h 519113"/>
              <a:gd name="connsiteX16" fmla="*/ 2124075 w 2124075"/>
              <a:gd name="connsiteY16" fmla="*/ 119063 h 519113"/>
              <a:gd name="connsiteX17" fmla="*/ 2124075 w 2124075"/>
              <a:gd name="connsiteY17" fmla="*/ 128588 h 519113"/>
              <a:gd name="connsiteX18" fmla="*/ 2116931 w 2124075"/>
              <a:gd name="connsiteY18" fmla="*/ 145256 h 519113"/>
              <a:gd name="connsiteX19" fmla="*/ 2097881 w 2124075"/>
              <a:gd name="connsiteY19" fmla="*/ 159544 h 519113"/>
              <a:gd name="connsiteX20" fmla="*/ 2055018 w 2124075"/>
              <a:gd name="connsiteY20" fmla="*/ 176213 h 519113"/>
              <a:gd name="connsiteX21" fmla="*/ 2012156 w 2124075"/>
              <a:gd name="connsiteY21" fmla="*/ 180975 h 519113"/>
              <a:gd name="connsiteX22" fmla="*/ 1850231 w 2124075"/>
              <a:gd name="connsiteY22" fmla="*/ 190500 h 519113"/>
              <a:gd name="connsiteX23" fmla="*/ 1674018 w 2124075"/>
              <a:gd name="connsiteY23" fmla="*/ 209550 h 519113"/>
              <a:gd name="connsiteX24" fmla="*/ 1426368 w 2124075"/>
              <a:gd name="connsiteY24" fmla="*/ 242888 h 519113"/>
              <a:gd name="connsiteX25" fmla="*/ 1259681 w 2124075"/>
              <a:gd name="connsiteY25" fmla="*/ 273844 h 519113"/>
              <a:gd name="connsiteX26" fmla="*/ 928687 w 2124075"/>
              <a:gd name="connsiteY26" fmla="*/ 350044 h 519113"/>
              <a:gd name="connsiteX27" fmla="*/ 766762 w 2124075"/>
              <a:gd name="connsiteY27" fmla="*/ 385763 h 519113"/>
              <a:gd name="connsiteX28" fmla="*/ 588168 w 2124075"/>
              <a:gd name="connsiteY28" fmla="*/ 433388 h 519113"/>
              <a:gd name="connsiteX29" fmla="*/ 507206 w 2124075"/>
              <a:gd name="connsiteY29" fmla="*/ 459581 h 519113"/>
              <a:gd name="connsiteX30" fmla="*/ 478631 w 2124075"/>
              <a:gd name="connsiteY30" fmla="*/ 471488 h 519113"/>
              <a:gd name="connsiteX31" fmla="*/ 464343 w 2124075"/>
              <a:gd name="connsiteY31" fmla="*/ 488156 h 519113"/>
              <a:gd name="connsiteX32" fmla="*/ 433387 w 2124075"/>
              <a:gd name="connsiteY32" fmla="*/ 507206 h 519113"/>
              <a:gd name="connsiteX33" fmla="*/ 395287 w 2124075"/>
              <a:gd name="connsiteY33" fmla="*/ 516731 h 519113"/>
              <a:gd name="connsiteX34" fmla="*/ 369093 w 2124075"/>
              <a:gd name="connsiteY34" fmla="*/ 519113 h 519113"/>
              <a:gd name="connsiteX35" fmla="*/ 326231 w 2124075"/>
              <a:gd name="connsiteY35" fmla="*/ 511969 h 519113"/>
              <a:gd name="connsiteX36" fmla="*/ 297656 w 2124075"/>
              <a:gd name="connsiteY36" fmla="*/ 500063 h 519113"/>
              <a:gd name="connsiteX37" fmla="*/ 273843 w 2124075"/>
              <a:gd name="connsiteY37" fmla="*/ 490538 h 519113"/>
              <a:gd name="connsiteX38" fmla="*/ 228600 w 2124075"/>
              <a:gd name="connsiteY38" fmla="*/ 469106 h 519113"/>
              <a:gd name="connsiteX39" fmla="*/ 166687 w 2124075"/>
              <a:gd name="connsiteY39" fmla="*/ 435769 h 519113"/>
              <a:gd name="connsiteX40" fmla="*/ 130968 w 2124075"/>
              <a:gd name="connsiteY40" fmla="*/ 411956 h 519113"/>
              <a:gd name="connsiteX41" fmla="*/ 100012 w 2124075"/>
              <a:gd name="connsiteY41" fmla="*/ 388144 h 519113"/>
              <a:gd name="connsiteX42" fmla="*/ 71437 w 2124075"/>
              <a:gd name="connsiteY42" fmla="*/ 364331 h 519113"/>
              <a:gd name="connsiteX43" fmla="*/ 59531 w 2124075"/>
              <a:gd name="connsiteY43" fmla="*/ 352425 h 519113"/>
              <a:gd name="connsiteX44" fmla="*/ 45243 w 2124075"/>
              <a:gd name="connsiteY44" fmla="*/ 333375 h 519113"/>
              <a:gd name="connsiteX45" fmla="*/ 21431 w 2124075"/>
              <a:gd name="connsiteY45" fmla="*/ 285750 h 519113"/>
              <a:gd name="connsiteX46" fmla="*/ 7143 w 2124075"/>
              <a:gd name="connsiteY46" fmla="*/ 250031 h 519113"/>
              <a:gd name="connsiteX47" fmla="*/ 0 w 2124075"/>
              <a:gd name="connsiteY47" fmla="*/ 228600 h 519113"/>
              <a:gd name="connsiteX48" fmla="*/ 0 w 2124075"/>
              <a:gd name="connsiteY48" fmla="*/ 219075 h 519113"/>
              <a:gd name="connsiteX49" fmla="*/ 4762 w 2124075"/>
              <a:gd name="connsiteY49" fmla="*/ 211931 h 519113"/>
              <a:gd name="connsiteX50" fmla="*/ 11906 w 2124075"/>
              <a:gd name="connsiteY50" fmla="*/ 209550 h 519113"/>
              <a:gd name="connsiteX51" fmla="*/ 28575 w 2124075"/>
              <a:gd name="connsiteY51" fmla="*/ 211931 h 519113"/>
              <a:gd name="connsiteX52" fmla="*/ 57150 w 2124075"/>
              <a:gd name="connsiteY52" fmla="*/ 221456 h 519113"/>
              <a:gd name="connsiteX53" fmla="*/ 78581 w 2124075"/>
              <a:gd name="connsiteY53" fmla="*/ 240506 h 519113"/>
              <a:gd name="connsiteX54" fmla="*/ 104775 w 2124075"/>
              <a:gd name="connsiteY54" fmla="*/ 261938 h 519113"/>
              <a:gd name="connsiteX55" fmla="*/ 130968 w 2124075"/>
              <a:gd name="connsiteY55" fmla="*/ 273844 h 519113"/>
              <a:gd name="connsiteX56" fmla="*/ 188118 w 2124075"/>
              <a:gd name="connsiteY56" fmla="*/ 288131 h 519113"/>
              <a:gd name="connsiteX57" fmla="*/ 250031 w 2124075"/>
              <a:gd name="connsiteY57" fmla="*/ 295275 h 519113"/>
              <a:gd name="connsiteX58" fmla="*/ 338137 w 2124075"/>
              <a:gd name="connsiteY58" fmla="*/ 295275 h 519113"/>
              <a:gd name="connsiteX59" fmla="*/ 414337 w 2124075"/>
              <a:gd name="connsiteY59" fmla="*/ 288131 h 519113"/>
              <a:gd name="connsiteX60" fmla="*/ 571500 w 2124075"/>
              <a:gd name="connsiteY60" fmla="*/ 254794 h 519113"/>
              <a:gd name="connsiteX61" fmla="*/ 885825 w 2124075"/>
              <a:gd name="connsiteY61" fmla="*/ 185738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24075" h="519113">
                <a:moveTo>
                  <a:pt x="885825" y="185738"/>
                </a:moveTo>
                <a:lnTo>
                  <a:pt x="1116806" y="128588"/>
                </a:lnTo>
                <a:lnTo>
                  <a:pt x="1264443" y="92869"/>
                </a:lnTo>
                <a:lnTo>
                  <a:pt x="1533525" y="45244"/>
                </a:lnTo>
                <a:lnTo>
                  <a:pt x="1657350" y="14288"/>
                </a:lnTo>
                <a:lnTo>
                  <a:pt x="1707356" y="0"/>
                </a:lnTo>
                <a:lnTo>
                  <a:pt x="1731168" y="0"/>
                </a:lnTo>
                <a:lnTo>
                  <a:pt x="1800225" y="2381"/>
                </a:lnTo>
                <a:lnTo>
                  <a:pt x="1859756" y="7144"/>
                </a:lnTo>
                <a:lnTo>
                  <a:pt x="1919287" y="16669"/>
                </a:lnTo>
                <a:lnTo>
                  <a:pt x="1945481" y="23813"/>
                </a:lnTo>
                <a:lnTo>
                  <a:pt x="2000250" y="42863"/>
                </a:lnTo>
                <a:lnTo>
                  <a:pt x="2038350" y="57150"/>
                </a:lnTo>
                <a:lnTo>
                  <a:pt x="2064543" y="71438"/>
                </a:lnTo>
                <a:lnTo>
                  <a:pt x="2102643" y="95250"/>
                </a:lnTo>
                <a:lnTo>
                  <a:pt x="2119312" y="109538"/>
                </a:lnTo>
                <a:lnTo>
                  <a:pt x="2124075" y="119063"/>
                </a:lnTo>
                <a:lnTo>
                  <a:pt x="2124075" y="128588"/>
                </a:lnTo>
                <a:lnTo>
                  <a:pt x="2116931" y="145256"/>
                </a:lnTo>
                <a:lnTo>
                  <a:pt x="2097881" y="159544"/>
                </a:lnTo>
                <a:lnTo>
                  <a:pt x="2055018" y="176213"/>
                </a:lnTo>
                <a:lnTo>
                  <a:pt x="2012156" y="180975"/>
                </a:lnTo>
                <a:lnTo>
                  <a:pt x="1850231" y="190500"/>
                </a:lnTo>
                <a:lnTo>
                  <a:pt x="1674018" y="209550"/>
                </a:lnTo>
                <a:lnTo>
                  <a:pt x="1426368" y="242888"/>
                </a:lnTo>
                <a:lnTo>
                  <a:pt x="1259681" y="273844"/>
                </a:lnTo>
                <a:lnTo>
                  <a:pt x="928687" y="350044"/>
                </a:lnTo>
                <a:lnTo>
                  <a:pt x="766762" y="385763"/>
                </a:lnTo>
                <a:lnTo>
                  <a:pt x="588168" y="433388"/>
                </a:lnTo>
                <a:lnTo>
                  <a:pt x="507206" y="459581"/>
                </a:lnTo>
                <a:lnTo>
                  <a:pt x="478631" y="471488"/>
                </a:lnTo>
                <a:lnTo>
                  <a:pt x="464343" y="488156"/>
                </a:lnTo>
                <a:lnTo>
                  <a:pt x="433387" y="507206"/>
                </a:lnTo>
                <a:lnTo>
                  <a:pt x="395287" y="516731"/>
                </a:lnTo>
                <a:lnTo>
                  <a:pt x="369093" y="519113"/>
                </a:lnTo>
                <a:lnTo>
                  <a:pt x="326231" y="511969"/>
                </a:lnTo>
                <a:lnTo>
                  <a:pt x="297656" y="500063"/>
                </a:lnTo>
                <a:lnTo>
                  <a:pt x="273843" y="490538"/>
                </a:lnTo>
                <a:lnTo>
                  <a:pt x="228600" y="469106"/>
                </a:lnTo>
                <a:lnTo>
                  <a:pt x="166687" y="435769"/>
                </a:lnTo>
                <a:lnTo>
                  <a:pt x="130968" y="411956"/>
                </a:lnTo>
                <a:lnTo>
                  <a:pt x="100012" y="388144"/>
                </a:lnTo>
                <a:lnTo>
                  <a:pt x="71437" y="364331"/>
                </a:lnTo>
                <a:lnTo>
                  <a:pt x="59531" y="352425"/>
                </a:lnTo>
                <a:lnTo>
                  <a:pt x="45243" y="333375"/>
                </a:lnTo>
                <a:lnTo>
                  <a:pt x="21431" y="285750"/>
                </a:lnTo>
                <a:lnTo>
                  <a:pt x="7143" y="250031"/>
                </a:lnTo>
                <a:lnTo>
                  <a:pt x="0" y="228600"/>
                </a:lnTo>
                <a:lnTo>
                  <a:pt x="0" y="219075"/>
                </a:lnTo>
                <a:lnTo>
                  <a:pt x="4762" y="211931"/>
                </a:lnTo>
                <a:lnTo>
                  <a:pt x="11906" y="209550"/>
                </a:lnTo>
                <a:lnTo>
                  <a:pt x="28575" y="211931"/>
                </a:lnTo>
                <a:lnTo>
                  <a:pt x="57150" y="221456"/>
                </a:lnTo>
                <a:lnTo>
                  <a:pt x="78581" y="240506"/>
                </a:lnTo>
                <a:lnTo>
                  <a:pt x="104775" y="261938"/>
                </a:lnTo>
                <a:lnTo>
                  <a:pt x="130968" y="273844"/>
                </a:lnTo>
                <a:lnTo>
                  <a:pt x="188118" y="288131"/>
                </a:lnTo>
                <a:lnTo>
                  <a:pt x="250031" y="295275"/>
                </a:lnTo>
                <a:lnTo>
                  <a:pt x="338137" y="295275"/>
                </a:lnTo>
                <a:lnTo>
                  <a:pt x="414337" y="288131"/>
                </a:lnTo>
                <a:lnTo>
                  <a:pt x="571500" y="254794"/>
                </a:lnTo>
                <a:lnTo>
                  <a:pt x="885825" y="1857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B9B5D7E0-3000-344D-8E81-B249776E0BFD}"/>
              </a:ext>
            </a:extLst>
          </p:cNvPr>
          <p:cNvSpPr/>
          <p:nvPr/>
        </p:nvSpPr>
        <p:spPr>
          <a:xfrm>
            <a:off x="3554413" y="1679575"/>
            <a:ext cx="447675" cy="2182813"/>
          </a:xfrm>
          <a:custGeom>
            <a:avLst/>
            <a:gdLst>
              <a:gd name="connsiteX0" fmla="*/ 387078 w 448786"/>
              <a:gd name="connsiteY0" fmla="*/ 611470 h 2182218"/>
              <a:gd name="connsiteX1" fmla="*/ 389883 w 448786"/>
              <a:gd name="connsiteY1" fmla="*/ 395492 h 2182218"/>
              <a:gd name="connsiteX2" fmla="*/ 392688 w 448786"/>
              <a:gd name="connsiteY2" fmla="*/ 361833 h 2182218"/>
              <a:gd name="connsiteX3" fmla="*/ 401102 w 448786"/>
              <a:gd name="connsiteY3" fmla="*/ 319759 h 2182218"/>
              <a:gd name="connsiteX4" fmla="*/ 415127 w 448786"/>
              <a:gd name="connsiteY4" fmla="*/ 274881 h 2182218"/>
              <a:gd name="connsiteX5" fmla="*/ 440371 w 448786"/>
              <a:gd name="connsiteY5" fmla="*/ 215978 h 2182218"/>
              <a:gd name="connsiteX6" fmla="*/ 448786 w 448786"/>
              <a:gd name="connsiteY6" fmla="*/ 193539 h 2182218"/>
              <a:gd name="connsiteX7" fmla="*/ 448786 w 448786"/>
              <a:gd name="connsiteY7" fmla="*/ 168294 h 2182218"/>
              <a:gd name="connsiteX8" fmla="*/ 440371 w 448786"/>
              <a:gd name="connsiteY8" fmla="*/ 140245 h 2182218"/>
              <a:gd name="connsiteX9" fmla="*/ 423542 w 448786"/>
              <a:gd name="connsiteY9" fmla="*/ 120611 h 2182218"/>
              <a:gd name="connsiteX10" fmla="*/ 395492 w 448786"/>
              <a:gd name="connsiteY10" fmla="*/ 95367 h 2182218"/>
              <a:gd name="connsiteX11" fmla="*/ 350614 w 448786"/>
              <a:gd name="connsiteY11" fmla="*/ 70123 h 2182218"/>
              <a:gd name="connsiteX12" fmla="*/ 269272 w 448786"/>
              <a:gd name="connsiteY12" fmla="*/ 42073 h 2182218"/>
              <a:gd name="connsiteX13" fmla="*/ 140246 w 448786"/>
              <a:gd name="connsiteY13" fmla="*/ 14024 h 2182218"/>
              <a:gd name="connsiteX14" fmla="*/ 61708 w 448786"/>
              <a:gd name="connsiteY14" fmla="*/ 0 h 2182218"/>
              <a:gd name="connsiteX15" fmla="*/ 22440 w 448786"/>
              <a:gd name="connsiteY15" fmla="*/ 0 h 2182218"/>
              <a:gd name="connsiteX16" fmla="*/ 11220 w 448786"/>
              <a:gd name="connsiteY16" fmla="*/ 2805 h 2182218"/>
              <a:gd name="connsiteX17" fmla="*/ 0 w 448786"/>
              <a:gd name="connsiteY17" fmla="*/ 11220 h 2182218"/>
              <a:gd name="connsiteX18" fmla="*/ 0 w 448786"/>
              <a:gd name="connsiteY18" fmla="*/ 16829 h 2182218"/>
              <a:gd name="connsiteX19" fmla="*/ 5610 w 448786"/>
              <a:gd name="connsiteY19" fmla="*/ 28049 h 2182218"/>
              <a:gd name="connsiteX20" fmla="*/ 30854 w 448786"/>
              <a:gd name="connsiteY20" fmla="*/ 56098 h 2182218"/>
              <a:gd name="connsiteX21" fmla="*/ 72928 w 448786"/>
              <a:gd name="connsiteY21" fmla="*/ 84147 h 2182218"/>
              <a:gd name="connsiteX22" fmla="*/ 103782 w 448786"/>
              <a:gd name="connsiteY22" fmla="*/ 109391 h 2182218"/>
              <a:gd name="connsiteX23" fmla="*/ 134636 w 448786"/>
              <a:gd name="connsiteY23" fmla="*/ 148660 h 2182218"/>
              <a:gd name="connsiteX24" fmla="*/ 157075 w 448786"/>
              <a:gd name="connsiteY24" fmla="*/ 185124 h 2182218"/>
              <a:gd name="connsiteX25" fmla="*/ 176710 w 448786"/>
              <a:gd name="connsiteY25" fmla="*/ 235612 h 2182218"/>
              <a:gd name="connsiteX26" fmla="*/ 187929 w 448786"/>
              <a:gd name="connsiteY26" fmla="*/ 316954 h 2182218"/>
              <a:gd name="connsiteX27" fmla="*/ 196344 w 448786"/>
              <a:gd name="connsiteY27" fmla="*/ 440370 h 2182218"/>
              <a:gd name="connsiteX28" fmla="*/ 196344 w 448786"/>
              <a:gd name="connsiteY28" fmla="*/ 631104 h 2182218"/>
              <a:gd name="connsiteX29" fmla="*/ 185124 w 448786"/>
              <a:gd name="connsiteY29" fmla="*/ 1046231 h 2182218"/>
              <a:gd name="connsiteX30" fmla="*/ 165490 w 448786"/>
              <a:gd name="connsiteY30" fmla="*/ 1441723 h 2182218"/>
              <a:gd name="connsiteX31" fmla="*/ 165490 w 448786"/>
              <a:gd name="connsiteY31" fmla="*/ 1725018 h 2182218"/>
              <a:gd name="connsiteX32" fmla="*/ 165490 w 448786"/>
              <a:gd name="connsiteY32" fmla="*/ 1837215 h 2182218"/>
              <a:gd name="connsiteX33" fmla="*/ 165490 w 448786"/>
              <a:gd name="connsiteY33" fmla="*/ 1921362 h 2182218"/>
              <a:gd name="connsiteX34" fmla="*/ 168295 w 448786"/>
              <a:gd name="connsiteY34" fmla="*/ 1960631 h 2182218"/>
              <a:gd name="connsiteX35" fmla="*/ 182319 w 448786"/>
              <a:gd name="connsiteY35" fmla="*/ 2022339 h 2182218"/>
              <a:gd name="connsiteX36" fmla="*/ 207564 w 448786"/>
              <a:gd name="connsiteY36" fmla="*/ 2103681 h 2182218"/>
              <a:gd name="connsiteX37" fmla="*/ 227198 w 448786"/>
              <a:gd name="connsiteY37" fmla="*/ 2140145 h 2182218"/>
              <a:gd name="connsiteX38" fmla="*/ 244027 w 448786"/>
              <a:gd name="connsiteY38" fmla="*/ 2165389 h 2182218"/>
              <a:gd name="connsiteX39" fmla="*/ 258052 w 448786"/>
              <a:gd name="connsiteY39" fmla="*/ 2176608 h 2182218"/>
              <a:gd name="connsiteX40" fmla="*/ 277686 w 448786"/>
              <a:gd name="connsiteY40" fmla="*/ 2182218 h 2182218"/>
              <a:gd name="connsiteX41" fmla="*/ 294516 w 448786"/>
              <a:gd name="connsiteY41" fmla="*/ 2173804 h 2182218"/>
              <a:gd name="connsiteX42" fmla="*/ 316955 w 448786"/>
              <a:gd name="connsiteY42" fmla="*/ 2154169 h 2182218"/>
              <a:gd name="connsiteX43" fmla="*/ 339394 w 448786"/>
              <a:gd name="connsiteY43" fmla="*/ 2117705 h 2182218"/>
              <a:gd name="connsiteX44" fmla="*/ 370248 w 448786"/>
              <a:gd name="connsiteY44" fmla="*/ 2033558 h 2182218"/>
              <a:gd name="connsiteX45" fmla="*/ 387078 w 448786"/>
              <a:gd name="connsiteY45" fmla="*/ 1963435 h 2182218"/>
              <a:gd name="connsiteX46" fmla="*/ 387078 w 448786"/>
              <a:gd name="connsiteY46" fmla="*/ 1898923 h 2182218"/>
              <a:gd name="connsiteX47" fmla="*/ 387078 w 448786"/>
              <a:gd name="connsiteY47" fmla="*/ 611470 h 2182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8786" h="2182218">
                <a:moveTo>
                  <a:pt x="387078" y="611470"/>
                </a:moveTo>
                <a:lnTo>
                  <a:pt x="389883" y="395492"/>
                </a:lnTo>
                <a:lnTo>
                  <a:pt x="392688" y="361833"/>
                </a:lnTo>
                <a:lnTo>
                  <a:pt x="401102" y="319759"/>
                </a:lnTo>
                <a:lnTo>
                  <a:pt x="415127" y="274881"/>
                </a:lnTo>
                <a:lnTo>
                  <a:pt x="440371" y="215978"/>
                </a:lnTo>
                <a:lnTo>
                  <a:pt x="448786" y="193539"/>
                </a:lnTo>
                <a:lnTo>
                  <a:pt x="448786" y="168294"/>
                </a:lnTo>
                <a:lnTo>
                  <a:pt x="440371" y="140245"/>
                </a:lnTo>
                <a:lnTo>
                  <a:pt x="423542" y="120611"/>
                </a:lnTo>
                <a:lnTo>
                  <a:pt x="395492" y="95367"/>
                </a:lnTo>
                <a:lnTo>
                  <a:pt x="350614" y="70123"/>
                </a:lnTo>
                <a:lnTo>
                  <a:pt x="269272" y="42073"/>
                </a:lnTo>
                <a:lnTo>
                  <a:pt x="140246" y="14024"/>
                </a:lnTo>
                <a:lnTo>
                  <a:pt x="61708" y="0"/>
                </a:lnTo>
                <a:lnTo>
                  <a:pt x="22440" y="0"/>
                </a:lnTo>
                <a:lnTo>
                  <a:pt x="11220" y="2805"/>
                </a:lnTo>
                <a:lnTo>
                  <a:pt x="0" y="11220"/>
                </a:lnTo>
                <a:lnTo>
                  <a:pt x="0" y="16829"/>
                </a:lnTo>
                <a:lnTo>
                  <a:pt x="5610" y="28049"/>
                </a:lnTo>
                <a:lnTo>
                  <a:pt x="30854" y="56098"/>
                </a:lnTo>
                <a:lnTo>
                  <a:pt x="72928" y="84147"/>
                </a:lnTo>
                <a:lnTo>
                  <a:pt x="103782" y="109391"/>
                </a:lnTo>
                <a:lnTo>
                  <a:pt x="134636" y="148660"/>
                </a:lnTo>
                <a:lnTo>
                  <a:pt x="157075" y="185124"/>
                </a:lnTo>
                <a:lnTo>
                  <a:pt x="176710" y="235612"/>
                </a:lnTo>
                <a:lnTo>
                  <a:pt x="187929" y="316954"/>
                </a:lnTo>
                <a:lnTo>
                  <a:pt x="196344" y="440370"/>
                </a:lnTo>
                <a:lnTo>
                  <a:pt x="196344" y="631104"/>
                </a:lnTo>
                <a:lnTo>
                  <a:pt x="185124" y="1046231"/>
                </a:lnTo>
                <a:lnTo>
                  <a:pt x="165490" y="1441723"/>
                </a:lnTo>
                <a:lnTo>
                  <a:pt x="165490" y="1725018"/>
                </a:lnTo>
                <a:lnTo>
                  <a:pt x="165490" y="1837215"/>
                </a:lnTo>
                <a:lnTo>
                  <a:pt x="165490" y="1921362"/>
                </a:lnTo>
                <a:lnTo>
                  <a:pt x="168295" y="1960631"/>
                </a:lnTo>
                <a:lnTo>
                  <a:pt x="182319" y="2022339"/>
                </a:lnTo>
                <a:lnTo>
                  <a:pt x="207564" y="2103681"/>
                </a:lnTo>
                <a:lnTo>
                  <a:pt x="227198" y="2140145"/>
                </a:lnTo>
                <a:lnTo>
                  <a:pt x="244027" y="2165389"/>
                </a:lnTo>
                <a:lnTo>
                  <a:pt x="258052" y="2176608"/>
                </a:lnTo>
                <a:lnTo>
                  <a:pt x="277686" y="2182218"/>
                </a:lnTo>
                <a:lnTo>
                  <a:pt x="294516" y="2173804"/>
                </a:lnTo>
                <a:lnTo>
                  <a:pt x="316955" y="2154169"/>
                </a:lnTo>
                <a:lnTo>
                  <a:pt x="339394" y="2117705"/>
                </a:lnTo>
                <a:lnTo>
                  <a:pt x="370248" y="2033558"/>
                </a:lnTo>
                <a:lnTo>
                  <a:pt x="387078" y="1963435"/>
                </a:lnTo>
                <a:lnTo>
                  <a:pt x="387078" y="1898923"/>
                </a:lnTo>
                <a:lnTo>
                  <a:pt x="387078" y="6114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929D899F-222E-AF43-8884-507A02019301}"/>
              </a:ext>
            </a:extLst>
          </p:cNvPr>
          <p:cNvSpPr/>
          <p:nvPr/>
        </p:nvSpPr>
        <p:spPr>
          <a:xfrm>
            <a:off x="2760663" y="2833688"/>
            <a:ext cx="1011237" cy="1098550"/>
          </a:xfrm>
          <a:custGeom>
            <a:avLst/>
            <a:gdLst>
              <a:gd name="connsiteX0" fmla="*/ 647700 w 1012031"/>
              <a:gd name="connsiteY0" fmla="*/ 354806 h 1097756"/>
              <a:gd name="connsiteX1" fmla="*/ 707231 w 1012031"/>
              <a:gd name="connsiteY1" fmla="*/ 261937 h 1097756"/>
              <a:gd name="connsiteX2" fmla="*/ 754856 w 1012031"/>
              <a:gd name="connsiteY2" fmla="*/ 185737 h 1097756"/>
              <a:gd name="connsiteX3" fmla="*/ 833437 w 1012031"/>
              <a:gd name="connsiteY3" fmla="*/ 47625 h 1097756"/>
              <a:gd name="connsiteX4" fmla="*/ 1000125 w 1012031"/>
              <a:gd name="connsiteY4" fmla="*/ 0 h 1097756"/>
              <a:gd name="connsiteX5" fmla="*/ 1012031 w 1012031"/>
              <a:gd name="connsiteY5" fmla="*/ 250031 h 1097756"/>
              <a:gd name="connsiteX6" fmla="*/ 904875 w 1012031"/>
              <a:gd name="connsiteY6" fmla="*/ 366712 h 1097756"/>
              <a:gd name="connsiteX7" fmla="*/ 809625 w 1012031"/>
              <a:gd name="connsiteY7" fmla="*/ 464343 h 1097756"/>
              <a:gd name="connsiteX8" fmla="*/ 700087 w 1012031"/>
              <a:gd name="connsiteY8" fmla="*/ 576262 h 1097756"/>
              <a:gd name="connsiteX9" fmla="*/ 566737 w 1012031"/>
              <a:gd name="connsiteY9" fmla="*/ 695325 h 1097756"/>
              <a:gd name="connsiteX10" fmla="*/ 438150 w 1012031"/>
              <a:gd name="connsiteY10" fmla="*/ 809625 h 1097756"/>
              <a:gd name="connsiteX11" fmla="*/ 292894 w 1012031"/>
              <a:gd name="connsiteY11" fmla="*/ 923925 h 1097756"/>
              <a:gd name="connsiteX12" fmla="*/ 161925 w 1012031"/>
              <a:gd name="connsiteY12" fmla="*/ 1021556 h 1097756"/>
              <a:gd name="connsiteX13" fmla="*/ 59531 w 1012031"/>
              <a:gd name="connsiteY13" fmla="*/ 1090612 h 1097756"/>
              <a:gd name="connsiteX14" fmla="*/ 50006 w 1012031"/>
              <a:gd name="connsiteY14" fmla="*/ 1092993 h 1097756"/>
              <a:gd name="connsiteX15" fmla="*/ 35719 w 1012031"/>
              <a:gd name="connsiteY15" fmla="*/ 1095375 h 1097756"/>
              <a:gd name="connsiteX16" fmla="*/ 16669 w 1012031"/>
              <a:gd name="connsiteY16" fmla="*/ 1097756 h 1097756"/>
              <a:gd name="connsiteX17" fmla="*/ 2381 w 1012031"/>
              <a:gd name="connsiteY17" fmla="*/ 1095375 h 1097756"/>
              <a:gd name="connsiteX18" fmla="*/ 0 w 1012031"/>
              <a:gd name="connsiteY18" fmla="*/ 1088231 h 1097756"/>
              <a:gd name="connsiteX19" fmla="*/ 2381 w 1012031"/>
              <a:gd name="connsiteY19" fmla="*/ 1071562 h 1097756"/>
              <a:gd name="connsiteX20" fmla="*/ 14287 w 1012031"/>
              <a:gd name="connsiteY20" fmla="*/ 1047750 h 1097756"/>
              <a:gd name="connsiteX21" fmla="*/ 30956 w 1012031"/>
              <a:gd name="connsiteY21" fmla="*/ 1031081 h 1097756"/>
              <a:gd name="connsiteX22" fmla="*/ 92869 w 1012031"/>
              <a:gd name="connsiteY22" fmla="*/ 981075 h 1097756"/>
              <a:gd name="connsiteX23" fmla="*/ 200025 w 1012031"/>
              <a:gd name="connsiteY23" fmla="*/ 878681 h 1097756"/>
              <a:gd name="connsiteX24" fmla="*/ 300037 w 1012031"/>
              <a:gd name="connsiteY24" fmla="*/ 776287 h 1097756"/>
              <a:gd name="connsiteX25" fmla="*/ 397669 w 1012031"/>
              <a:gd name="connsiteY25" fmla="*/ 669131 h 1097756"/>
              <a:gd name="connsiteX26" fmla="*/ 523875 w 1012031"/>
              <a:gd name="connsiteY26" fmla="*/ 521493 h 1097756"/>
              <a:gd name="connsiteX27" fmla="*/ 647700 w 1012031"/>
              <a:gd name="connsiteY27" fmla="*/ 354806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2031" h="1097756">
                <a:moveTo>
                  <a:pt x="647700" y="354806"/>
                </a:moveTo>
                <a:lnTo>
                  <a:pt x="707231" y="261937"/>
                </a:lnTo>
                <a:lnTo>
                  <a:pt x="754856" y="185737"/>
                </a:lnTo>
                <a:lnTo>
                  <a:pt x="833437" y="47625"/>
                </a:lnTo>
                <a:lnTo>
                  <a:pt x="1000125" y="0"/>
                </a:lnTo>
                <a:lnTo>
                  <a:pt x="1012031" y="250031"/>
                </a:lnTo>
                <a:lnTo>
                  <a:pt x="904875" y="366712"/>
                </a:lnTo>
                <a:lnTo>
                  <a:pt x="809625" y="464343"/>
                </a:lnTo>
                <a:lnTo>
                  <a:pt x="700087" y="576262"/>
                </a:lnTo>
                <a:lnTo>
                  <a:pt x="566737" y="695325"/>
                </a:lnTo>
                <a:lnTo>
                  <a:pt x="438150" y="809625"/>
                </a:lnTo>
                <a:lnTo>
                  <a:pt x="292894" y="923925"/>
                </a:lnTo>
                <a:lnTo>
                  <a:pt x="161925" y="1021556"/>
                </a:lnTo>
                <a:lnTo>
                  <a:pt x="59531" y="1090612"/>
                </a:lnTo>
                <a:lnTo>
                  <a:pt x="50006" y="1092993"/>
                </a:lnTo>
                <a:lnTo>
                  <a:pt x="35719" y="1095375"/>
                </a:lnTo>
                <a:lnTo>
                  <a:pt x="16669" y="1097756"/>
                </a:lnTo>
                <a:lnTo>
                  <a:pt x="2381" y="1095375"/>
                </a:lnTo>
                <a:lnTo>
                  <a:pt x="0" y="1088231"/>
                </a:lnTo>
                <a:lnTo>
                  <a:pt x="2381" y="1071562"/>
                </a:lnTo>
                <a:lnTo>
                  <a:pt x="14287" y="1047750"/>
                </a:lnTo>
                <a:lnTo>
                  <a:pt x="30956" y="1031081"/>
                </a:lnTo>
                <a:lnTo>
                  <a:pt x="92869" y="981075"/>
                </a:lnTo>
                <a:lnTo>
                  <a:pt x="200025" y="878681"/>
                </a:lnTo>
                <a:lnTo>
                  <a:pt x="300037" y="776287"/>
                </a:lnTo>
                <a:lnTo>
                  <a:pt x="397669" y="669131"/>
                </a:lnTo>
                <a:lnTo>
                  <a:pt x="523875" y="521493"/>
                </a:lnTo>
                <a:lnTo>
                  <a:pt x="647700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4696BF05-26C9-804F-9B8D-F84B84228429}"/>
              </a:ext>
            </a:extLst>
          </p:cNvPr>
          <p:cNvSpPr/>
          <p:nvPr/>
        </p:nvSpPr>
        <p:spPr>
          <a:xfrm>
            <a:off x="3897313" y="2971800"/>
            <a:ext cx="904875" cy="668338"/>
          </a:xfrm>
          <a:custGeom>
            <a:avLst/>
            <a:gdLst>
              <a:gd name="connsiteX0" fmla="*/ 381000 w 904875"/>
              <a:gd name="connsiteY0" fmla="*/ 128588 h 669131"/>
              <a:gd name="connsiteX1" fmla="*/ 261938 w 904875"/>
              <a:gd name="connsiteY1" fmla="*/ 85725 h 669131"/>
              <a:gd name="connsiteX2" fmla="*/ 195263 w 904875"/>
              <a:gd name="connsiteY2" fmla="*/ 61913 h 669131"/>
              <a:gd name="connsiteX3" fmla="*/ 111919 w 904875"/>
              <a:gd name="connsiteY3" fmla="*/ 35719 h 669131"/>
              <a:gd name="connsiteX4" fmla="*/ 0 w 904875"/>
              <a:gd name="connsiteY4" fmla="*/ 0 h 669131"/>
              <a:gd name="connsiteX5" fmla="*/ 14288 w 904875"/>
              <a:gd name="connsiteY5" fmla="*/ 52388 h 669131"/>
              <a:gd name="connsiteX6" fmla="*/ 97632 w 904875"/>
              <a:gd name="connsiteY6" fmla="*/ 126206 h 669131"/>
              <a:gd name="connsiteX7" fmla="*/ 152400 w 904875"/>
              <a:gd name="connsiteY7" fmla="*/ 173831 h 669131"/>
              <a:gd name="connsiteX8" fmla="*/ 257175 w 904875"/>
              <a:gd name="connsiteY8" fmla="*/ 266700 h 669131"/>
              <a:gd name="connsiteX9" fmla="*/ 333375 w 904875"/>
              <a:gd name="connsiteY9" fmla="*/ 328613 h 669131"/>
              <a:gd name="connsiteX10" fmla="*/ 426244 w 904875"/>
              <a:gd name="connsiteY10" fmla="*/ 400050 h 669131"/>
              <a:gd name="connsiteX11" fmla="*/ 535782 w 904875"/>
              <a:gd name="connsiteY11" fmla="*/ 485775 h 669131"/>
              <a:gd name="connsiteX12" fmla="*/ 611982 w 904875"/>
              <a:gd name="connsiteY12" fmla="*/ 540544 h 669131"/>
              <a:gd name="connsiteX13" fmla="*/ 685800 w 904875"/>
              <a:gd name="connsiteY13" fmla="*/ 590550 h 669131"/>
              <a:gd name="connsiteX14" fmla="*/ 771525 w 904875"/>
              <a:gd name="connsiteY14" fmla="*/ 633413 h 669131"/>
              <a:gd name="connsiteX15" fmla="*/ 812007 w 904875"/>
              <a:gd name="connsiteY15" fmla="*/ 652463 h 669131"/>
              <a:gd name="connsiteX16" fmla="*/ 857250 w 904875"/>
              <a:gd name="connsiteY16" fmla="*/ 666750 h 669131"/>
              <a:gd name="connsiteX17" fmla="*/ 876300 w 904875"/>
              <a:gd name="connsiteY17" fmla="*/ 669131 h 669131"/>
              <a:gd name="connsiteX18" fmla="*/ 885825 w 904875"/>
              <a:gd name="connsiteY18" fmla="*/ 661988 h 669131"/>
              <a:gd name="connsiteX19" fmla="*/ 895350 w 904875"/>
              <a:gd name="connsiteY19" fmla="*/ 652463 h 669131"/>
              <a:gd name="connsiteX20" fmla="*/ 904875 w 904875"/>
              <a:gd name="connsiteY20" fmla="*/ 638175 h 669131"/>
              <a:gd name="connsiteX21" fmla="*/ 900113 w 904875"/>
              <a:gd name="connsiteY21" fmla="*/ 600075 h 669131"/>
              <a:gd name="connsiteX22" fmla="*/ 873919 w 904875"/>
              <a:gd name="connsiteY22" fmla="*/ 514350 h 669131"/>
              <a:gd name="connsiteX23" fmla="*/ 826294 w 904875"/>
              <a:gd name="connsiteY23" fmla="*/ 404813 h 669131"/>
              <a:gd name="connsiteX24" fmla="*/ 766763 w 904875"/>
              <a:gd name="connsiteY24" fmla="*/ 311944 h 669131"/>
              <a:gd name="connsiteX25" fmla="*/ 740569 w 904875"/>
              <a:gd name="connsiteY25" fmla="*/ 283369 h 669131"/>
              <a:gd name="connsiteX26" fmla="*/ 714375 w 904875"/>
              <a:gd name="connsiteY26" fmla="*/ 269081 h 669131"/>
              <a:gd name="connsiteX27" fmla="*/ 557213 w 904875"/>
              <a:gd name="connsiteY27" fmla="*/ 197644 h 669131"/>
              <a:gd name="connsiteX28" fmla="*/ 381000 w 904875"/>
              <a:gd name="connsiteY28" fmla="*/ 128588 h 66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04875" h="669131">
                <a:moveTo>
                  <a:pt x="381000" y="128588"/>
                </a:moveTo>
                <a:lnTo>
                  <a:pt x="261938" y="85725"/>
                </a:lnTo>
                <a:lnTo>
                  <a:pt x="195263" y="61913"/>
                </a:lnTo>
                <a:lnTo>
                  <a:pt x="111919" y="35719"/>
                </a:lnTo>
                <a:lnTo>
                  <a:pt x="0" y="0"/>
                </a:lnTo>
                <a:lnTo>
                  <a:pt x="14288" y="52388"/>
                </a:lnTo>
                <a:lnTo>
                  <a:pt x="97632" y="126206"/>
                </a:lnTo>
                <a:lnTo>
                  <a:pt x="152400" y="173831"/>
                </a:lnTo>
                <a:lnTo>
                  <a:pt x="257175" y="266700"/>
                </a:lnTo>
                <a:lnTo>
                  <a:pt x="333375" y="328613"/>
                </a:lnTo>
                <a:lnTo>
                  <a:pt x="426244" y="400050"/>
                </a:lnTo>
                <a:lnTo>
                  <a:pt x="535782" y="485775"/>
                </a:lnTo>
                <a:lnTo>
                  <a:pt x="611982" y="540544"/>
                </a:lnTo>
                <a:lnTo>
                  <a:pt x="685800" y="590550"/>
                </a:lnTo>
                <a:lnTo>
                  <a:pt x="771525" y="633413"/>
                </a:lnTo>
                <a:lnTo>
                  <a:pt x="812007" y="652463"/>
                </a:lnTo>
                <a:lnTo>
                  <a:pt x="857250" y="666750"/>
                </a:lnTo>
                <a:lnTo>
                  <a:pt x="876300" y="669131"/>
                </a:lnTo>
                <a:lnTo>
                  <a:pt x="885825" y="661988"/>
                </a:lnTo>
                <a:lnTo>
                  <a:pt x="895350" y="652463"/>
                </a:lnTo>
                <a:lnTo>
                  <a:pt x="904875" y="638175"/>
                </a:lnTo>
                <a:lnTo>
                  <a:pt x="900113" y="600075"/>
                </a:lnTo>
                <a:lnTo>
                  <a:pt x="873919" y="514350"/>
                </a:lnTo>
                <a:lnTo>
                  <a:pt x="826294" y="404813"/>
                </a:lnTo>
                <a:lnTo>
                  <a:pt x="766763" y="311944"/>
                </a:lnTo>
                <a:lnTo>
                  <a:pt x="740569" y="283369"/>
                </a:lnTo>
                <a:lnTo>
                  <a:pt x="714375" y="269081"/>
                </a:lnTo>
                <a:lnTo>
                  <a:pt x="557213" y="197644"/>
                </a:lnTo>
                <a:lnTo>
                  <a:pt x="381000" y="128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813B4355-6FDC-C64F-959E-CACEFA5B271A}"/>
              </a:ext>
            </a:extLst>
          </p:cNvPr>
          <p:cNvSpPr/>
          <p:nvPr/>
        </p:nvSpPr>
        <p:spPr>
          <a:xfrm>
            <a:off x="2687638" y="3989388"/>
            <a:ext cx="1303337" cy="1868487"/>
          </a:xfrm>
          <a:custGeom>
            <a:avLst/>
            <a:gdLst>
              <a:gd name="connsiteX0" fmla="*/ 981075 w 1302544"/>
              <a:gd name="connsiteY0" fmla="*/ 1016794 h 1869281"/>
              <a:gd name="connsiteX1" fmla="*/ 1064419 w 1302544"/>
              <a:gd name="connsiteY1" fmla="*/ 866775 h 1869281"/>
              <a:gd name="connsiteX2" fmla="*/ 1081088 w 1302544"/>
              <a:gd name="connsiteY2" fmla="*/ 823912 h 1869281"/>
              <a:gd name="connsiteX3" fmla="*/ 1090613 w 1302544"/>
              <a:gd name="connsiteY3" fmla="*/ 773906 h 1869281"/>
              <a:gd name="connsiteX4" fmla="*/ 1147763 w 1302544"/>
              <a:gd name="connsiteY4" fmla="*/ 609600 h 1869281"/>
              <a:gd name="connsiteX5" fmla="*/ 1209675 w 1302544"/>
              <a:gd name="connsiteY5" fmla="*/ 450056 h 1869281"/>
              <a:gd name="connsiteX6" fmla="*/ 1209675 w 1302544"/>
              <a:gd name="connsiteY6" fmla="*/ 419100 h 1869281"/>
              <a:gd name="connsiteX7" fmla="*/ 1212057 w 1302544"/>
              <a:gd name="connsiteY7" fmla="*/ 373856 h 1869281"/>
              <a:gd name="connsiteX8" fmla="*/ 1219200 w 1302544"/>
              <a:gd name="connsiteY8" fmla="*/ 338137 h 1869281"/>
              <a:gd name="connsiteX9" fmla="*/ 1238250 w 1302544"/>
              <a:gd name="connsiteY9" fmla="*/ 295275 h 1869281"/>
              <a:gd name="connsiteX10" fmla="*/ 1257300 w 1302544"/>
              <a:gd name="connsiteY10" fmla="*/ 264319 h 1869281"/>
              <a:gd name="connsiteX11" fmla="*/ 1273969 w 1302544"/>
              <a:gd name="connsiteY11" fmla="*/ 242887 h 1869281"/>
              <a:gd name="connsiteX12" fmla="*/ 1288257 w 1302544"/>
              <a:gd name="connsiteY12" fmla="*/ 230981 h 1869281"/>
              <a:gd name="connsiteX13" fmla="*/ 1300163 w 1302544"/>
              <a:gd name="connsiteY13" fmla="*/ 214312 h 1869281"/>
              <a:gd name="connsiteX14" fmla="*/ 1302544 w 1302544"/>
              <a:gd name="connsiteY14" fmla="*/ 190500 h 1869281"/>
              <a:gd name="connsiteX15" fmla="*/ 1297782 w 1302544"/>
              <a:gd name="connsiteY15" fmla="*/ 169069 h 1869281"/>
              <a:gd name="connsiteX16" fmla="*/ 1283494 w 1302544"/>
              <a:gd name="connsiteY16" fmla="*/ 150019 h 1869281"/>
              <a:gd name="connsiteX17" fmla="*/ 1252538 w 1302544"/>
              <a:gd name="connsiteY17" fmla="*/ 126206 h 1869281"/>
              <a:gd name="connsiteX18" fmla="*/ 1185863 w 1302544"/>
              <a:gd name="connsiteY18" fmla="*/ 88106 h 1869281"/>
              <a:gd name="connsiteX19" fmla="*/ 1119188 w 1302544"/>
              <a:gd name="connsiteY19" fmla="*/ 54769 h 1869281"/>
              <a:gd name="connsiteX20" fmla="*/ 1050132 w 1302544"/>
              <a:gd name="connsiteY20" fmla="*/ 28575 h 1869281"/>
              <a:gd name="connsiteX21" fmla="*/ 978694 w 1302544"/>
              <a:gd name="connsiteY21" fmla="*/ 9525 h 1869281"/>
              <a:gd name="connsiteX22" fmla="*/ 919163 w 1302544"/>
              <a:gd name="connsiteY22" fmla="*/ 0 h 1869281"/>
              <a:gd name="connsiteX23" fmla="*/ 888207 w 1302544"/>
              <a:gd name="connsiteY23" fmla="*/ 0 h 1869281"/>
              <a:gd name="connsiteX24" fmla="*/ 871538 w 1302544"/>
              <a:gd name="connsiteY24" fmla="*/ 7144 h 1869281"/>
              <a:gd name="connsiteX25" fmla="*/ 866775 w 1302544"/>
              <a:gd name="connsiteY25" fmla="*/ 23812 h 1869281"/>
              <a:gd name="connsiteX26" fmla="*/ 878682 w 1302544"/>
              <a:gd name="connsiteY26" fmla="*/ 47625 h 1869281"/>
              <a:gd name="connsiteX27" fmla="*/ 895350 w 1302544"/>
              <a:gd name="connsiteY27" fmla="*/ 66675 h 1869281"/>
              <a:gd name="connsiteX28" fmla="*/ 926307 w 1302544"/>
              <a:gd name="connsiteY28" fmla="*/ 83344 h 1869281"/>
              <a:gd name="connsiteX29" fmla="*/ 945357 w 1302544"/>
              <a:gd name="connsiteY29" fmla="*/ 95250 h 1869281"/>
              <a:gd name="connsiteX30" fmla="*/ 959644 w 1302544"/>
              <a:gd name="connsiteY30" fmla="*/ 109537 h 1869281"/>
              <a:gd name="connsiteX31" fmla="*/ 971550 w 1302544"/>
              <a:gd name="connsiteY31" fmla="*/ 130969 h 1869281"/>
              <a:gd name="connsiteX32" fmla="*/ 981075 w 1302544"/>
              <a:gd name="connsiteY32" fmla="*/ 161925 h 1869281"/>
              <a:gd name="connsiteX33" fmla="*/ 983457 w 1302544"/>
              <a:gd name="connsiteY33" fmla="*/ 209550 h 1869281"/>
              <a:gd name="connsiteX34" fmla="*/ 983457 w 1302544"/>
              <a:gd name="connsiteY34" fmla="*/ 314325 h 1869281"/>
              <a:gd name="connsiteX35" fmla="*/ 973932 w 1302544"/>
              <a:gd name="connsiteY35" fmla="*/ 428625 h 1869281"/>
              <a:gd name="connsiteX36" fmla="*/ 959644 w 1302544"/>
              <a:gd name="connsiteY36" fmla="*/ 509587 h 1869281"/>
              <a:gd name="connsiteX37" fmla="*/ 892969 w 1302544"/>
              <a:gd name="connsiteY37" fmla="*/ 681037 h 1869281"/>
              <a:gd name="connsiteX38" fmla="*/ 866775 w 1302544"/>
              <a:gd name="connsiteY38" fmla="*/ 792956 h 1869281"/>
              <a:gd name="connsiteX39" fmla="*/ 816769 w 1302544"/>
              <a:gd name="connsiteY39" fmla="*/ 912019 h 1869281"/>
              <a:gd name="connsiteX40" fmla="*/ 778669 w 1302544"/>
              <a:gd name="connsiteY40" fmla="*/ 995362 h 1869281"/>
              <a:gd name="connsiteX41" fmla="*/ 735807 w 1302544"/>
              <a:gd name="connsiteY41" fmla="*/ 1078706 h 1869281"/>
              <a:gd name="connsiteX42" fmla="*/ 647700 w 1302544"/>
              <a:gd name="connsiteY42" fmla="*/ 1216819 h 1869281"/>
              <a:gd name="connsiteX43" fmla="*/ 571500 w 1302544"/>
              <a:gd name="connsiteY43" fmla="*/ 1316831 h 1869281"/>
              <a:gd name="connsiteX44" fmla="*/ 459582 w 1302544"/>
              <a:gd name="connsiteY44" fmla="*/ 1443037 h 1869281"/>
              <a:gd name="connsiteX45" fmla="*/ 361950 w 1302544"/>
              <a:gd name="connsiteY45" fmla="*/ 1543050 h 1869281"/>
              <a:gd name="connsiteX46" fmla="*/ 247650 w 1302544"/>
              <a:gd name="connsiteY46" fmla="*/ 1640681 h 1869281"/>
              <a:gd name="connsiteX47" fmla="*/ 138113 w 1302544"/>
              <a:gd name="connsiteY47" fmla="*/ 1726406 h 1869281"/>
              <a:gd name="connsiteX48" fmla="*/ 47625 w 1302544"/>
              <a:gd name="connsiteY48" fmla="*/ 1788319 h 1869281"/>
              <a:gd name="connsiteX49" fmla="*/ 14288 w 1302544"/>
              <a:gd name="connsiteY49" fmla="*/ 1819275 h 1869281"/>
              <a:gd name="connsiteX50" fmla="*/ 0 w 1302544"/>
              <a:gd name="connsiteY50" fmla="*/ 1840706 h 1869281"/>
              <a:gd name="connsiteX51" fmla="*/ 0 w 1302544"/>
              <a:gd name="connsiteY51" fmla="*/ 1847850 h 1869281"/>
              <a:gd name="connsiteX52" fmla="*/ 2382 w 1302544"/>
              <a:gd name="connsiteY52" fmla="*/ 1862137 h 1869281"/>
              <a:gd name="connsiteX53" fmla="*/ 11907 w 1302544"/>
              <a:gd name="connsiteY53" fmla="*/ 1866900 h 1869281"/>
              <a:gd name="connsiteX54" fmla="*/ 30957 w 1302544"/>
              <a:gd name="connsiteY54" fmla="*/ 1869281 h 1869281"/>
              <a:gd name="connsiteX55" fmla="*/ 73819 w 1302544"/>
              <a:gd name="connsiteY55" fmla="*/ 1857375 h 1869281"/>
              <a:gd name="connsiteX56" fmla="*/ 145257 w 1302544"/>
              <a:gd name="connsiteY56" fmla="*/ 1826419 h 1869281"/>
              <a:gd name="connsiteX57" fmla="*/ 240507 w 1302544"/>
              <a:gd name="connsiteY57" fmla="*/ 1771650 h 1869281"/>
              <a:gd name="connsiteX58" fmla="*/ 414338 w 1302544"/>
              <a:gd name="connsiteY58" fmla="*/ 1666875 h 1869281"/>
              <a:gd name="connsiteX59" fmla="*/ 516732 w 1302544"/>
              <a:gd name="connsiteY59" fmla="*/ 1593056 h 1869281"/>
              <a:gd name="connsiteX60" fmla="*/ 597694 w 1302544"/>
              <a:gd name="connsiteY60" fmla="*/ 1526381 h 1869281"/>
              <a:gd name="connsiteX61" fmla="*/ 678657 w 1302544"/>
              <a:gd name="connsiteY61" fmla="*/ 1443037 h 1869281"/>
              <a:gd name="connsiteX62" fmla="*/ 759619 w 1302544"/>
              <a:gd name="connsiteY62" fmla="*/ 1345406 h 1869281"/>
              <a:gd name="connsiteX63" fmla="*/ 864394 w 1302544"/>
              <a:gd name="connsiteY63" fmla="*/ 1202531 h 1869281"/>
              <a:gd name="connsiteX64" fmla="*/ 945357 w 1302544"/>
              <a:gd name="connsiteY64" fmla="*/ 1078706 h 1869281"/>
              <a:gd name="connsiteX65" fmla="*/ 981075 w 1302544"/>
              <a:gd name="connsiteY65" fmla="*/ 1016794 h 1869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302544" h="1869281">
                <a:moveTo>
                  <a:pt x="981075" y="1016794"/>
                </a:moveTo>
                <a:lnTo>
                  <a:pt x="1064419" y="866775"/>
                </a:lnTo>
                <a:lnTo>
                  <a:pt x="1081088" y="823912"/>
                </a:lnTo>
                <a:lnTo>
                  <a:pt x="1090613" y="773906"/>
                </a:lnTo>
                <a:lnTo>
                  <a:pt x="1147763" y="609600"/>
                </a:lnTo>
                <a:lnTo>
                  <a:pt x="1209675" y="450056"/>
                </a:lnTo>
                <a:lnTo>
                  <a:pt x="1209675" y="419100"/>
                </a:lnTo>
                <a:lnTo>
                  <a:pt x="1212057" y="373856"/>
                </a:lnTo>
                <a:lnTo>
                  <a:pt x="1219200" y="338137"/>
                </a:lnTo>
                <a:lnTo>
                  <a:pt x="1238250" y="295275"/>
                </a:lnTo>
                <a:lnTo>
                  <a:pt x="1257300" y="264319"/>
                </a:lnTo>
                <a:lnTo>
                  <a:pt x="1273969" y="242887"/>
                </a:lnTo>
                <a:lnTo>
                  <a:pt x="1288257" y="230981"/>
                </a:lnTo>
                <a:lnTo>
                  <a:pt x="1300163" y="214312"/>
                </a:lnTo>
                <a:lnTo>
                  <a:pt x="1302544" y="190500"/>
                </a:lnTo>
                <a:lnTo>
                  <a:pt x="1297782" y="169069"/>
                </a:lnTo>
                <a:lnTo>
                  <a:pt x="1283494" y="150019"/>
                </a:lnTo>
                <a:lnTo>
                  <a:pt x="1252538" y="126206"/>
                </a:lnTo>
                <a:lnTo>
                  <a:pt x="1185863" y="88106"/>
                </a:lnTo>
                <a:lnTo>
                  <a:pt x="1119188" y="54769"/>
                </a:lnTo>
                <a:lnTo>
                  <a:pt x="1050132" y="28575"/>
                </a:lnTo>
                <a:lnTo>
                  <a:pt x="978694" y="9525"/>
                </a:lnTo>
                <a:lnTo>
                  <a:pt x="919163" y="0"/>
                </a:lnTo>
                <a:lnTo>
                  <a:pt x="888207" y="0"/>
                </a:lnTo>
                <a:lnTo>
                  <a:pt x="871538" y="7144"/>
                </a:lnTo>
                <a:lnTo>
                  <a:pt x="866775" y="23812"/>
                </a:lnTo>
                <a:lnTo>
                  <a:pt x="878682" y="47625"/>
                </a:lnTo>
                <a:lnTo>
                  <a:pt x="895350" y="66675"/>
                </a:lnTo>
                <a:lnTo>
                  <a:pt x="926307" y="83344"/>
                </a:lnTo>
                <a:lnTo>
                  <a:pt x="945357" y="95250"/>
                </a:lnTo>
                <a:lnTo>
                  <a:pt x="959644" y="109537"/>
                </a:lnTo>
                <a:lnTo>
                  <a:pt x="971550" y="130969"/>
                </a:lnTo>
                <a:lnTo>
                  <a:pt x="981075" y="161925"/>
                </a:lnTo>
                <a:lnTo>
                  <a:pt x="983457" y="209550"/>
                </a:lnTo>
                <a:lnTo>
                  <a:pt x="983457" y="314325"/>
                </a:lnTo>
                <a:lnTo>
                  <a:pt x="973932" y="428625"/>
                </a:lnTo>
                <a:lnTo>
                  <a:pt x="959644" y="509587"/>
                </a:lnTo>
                <a:lnTo>
                  <a:pt x="892969" y="681037"/>
                </a:lnTo>
                <a:lnTo>
                  <a:pt x="866775" y="792956"/>
                </a:lnTo>
                <a:lnTo>
                  <a:pt x="816769" y="912019"/>
                </a:lnTo>
                <a:lnTo>
                  <a:pt x="778669" y="995362"/>
                </a:lnTo>
                <a:lnTo>
                  <a:pt x="735807" y="1078706"/>
                </a:lnTo>
                <a:lnTo>
                  <a:pt x="647700" y="1216819"/>
                </a:lnTo>
                <a:lnTo>
                  <a:pt x="571500" y="1316831"/>
                </a:lnTo>
                <a:lnTo>
                  <a:pt x="459582" y="1443037"/>
                </a:lnTo>
                <a:lnTo>
                  <a:pt x="361950" y="1543050"/>
                </a:lnTo>
                <a:lnTo>
                  <a:pt x="247650" y="1640681"/>
                </a:lnTo>
                <a:lnTo>
                  <a:pt x="138113" y="1726406"/>
                </a:lnTo>
                <a:lnTo>
                  <a:pt x="47625" y="1788319"/>
                </a:lnTo>
                <a:lnTo>
                  <a:pt x="14288" y="1819275"/>
                </a:lnTo>
                <a:lnTo>
                  <a:pt x="0" y="1840706"/>
                </a:lnTo>
                <a:lnTo>
                  <a:pt x="0" y="1847850"/>
                </a:lnTo>
                <a:lnTo>
                  <a:pt x="2382" y="1862137"/>
                </a:lnTo>
                <a:lnTo>
                  <a:pt x="11907" y="1866900"/>
                </a:lnTo>
                <a:lnTo>
                  <a:pt x="30957" y="1869281"/>
                </a:lnTo>
                <a:lnTo>
                  <a:pt x="73819" y="1857375"/>
                </a:lnTo>
                <a:lnTo>
                  <a:pt x="145257" y="1826419"/>
                </a:lnTo>
                <a:lnTo>
                  <a:pt x="240507" y="1771650"/>
                </a:lnTo>
                <a:lnTo>
                  <a:pt x="414338" y="1666875"/>
                </a:lnTo>
                <a:lnTo>
                  <a:pt x="516732" y="1593056"/>
                </a:lnTo>
                <a:lnTo>
                  <a:pt x="597694" y="1526381"/>
                </a:lnTo>
                <a:lnTo>
                  <a:pt x="678657" y="1443037"/>
                </a:lnTo>
                <a:lnTo>
                  <a:pt x="759619" y="1345406"/>
                </a:lnTo>
                <a:lnTo>
                  <a:pt x="864394" y="1202531"/>
                </a:lnTo>
                <a:lnTo>
                  <a:pt x="945357" y="1078706"/>
                </a:lnTo>
                <a:lnTo>
                  <a:pt x="981075" y="1016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1F2DB313-F6F7-434A-9219-3FA40F988957}"/>
              </a:ext>
            </a:extLst>
          </p:cNvPr>
          <p:cNvSpPr/>
          <p:nvPr/>
        </p:nvSpPr>
        <p:spPr>
          <a:xfrm>
            <a:off x="3714750" y="4725988"/>
            <a:ext cx="947738" cy="917575"/>
          </a:xfrm>
          <a:custGeom>
            <a:avLst/>
            <a:gdLst>
              <a:gd name="connsiteX0" fmla="*/ 345281 w 947738"/>
              <a:gd name="connsiteY0" fmla="*/ 381000 h 916782"/>
              <a:gd name="connsiteX1" fmla="*/ 150019 w 947738"/>
              <a:gd name="connsiteY1" fmla="*/ 200025 h 916782"/>
              <a:gd name="connsiteX2" fmla="*/ 0 w 947738"/>
              <a:gd name="connsiteY2" fmla="*/ 71438 h 916782"/>
              <a:gd name="connsiteX3" fmla="*/ 35719 w 947738"/>
              <a:gd name="connsiteY3" fmla="*/ 0 h 916782"/>
              <a:gd name="connsiteX4" fmla="*/ 195263 w 947738"/>
              <a:gd name="connsiteY4" fmla="*/ 85725 h 916782"/>
              <a:gd name="connsiteX5" fmla="*/ 342900 w 947738"/>
              <a:gd name="connsiteY5" fmla="*/ 164307 h 916782"/>
              <a:gd name="connsiteX6" fmla="*/ 509588 w 947738"/>
              <a:gd name="connsiteY6" fmla="*/ 252413 h 916782"/>
              <a:gd name="connsiteX7" fmla="*/ 659606 w 947738"/>
              <a:gd name="connsiteY7" fmla="*/ 333375 h 916782"/>
              <a:gd name="connsiteX8" fmla="*/ 738188 w 947738"/>
              <a:gd name="connsiteY8" fmla="*/ 373857 h 916782"/>
              <a:gd name="connsiteX9" fmla="*/ 747713 w 947738"/>
              <a:gd name="connsiteY9" fmla="*/ 383382 h 916782"/>
              <a:gd name="connsiteX10" fmla="*/ 788194 w 947738"/>
              <a:gd name="connsiteY10" fmla="*/ 431007 h 916782"/>
              <a:gd name="connsiteX11" fmla="*/ 816769 w 947738"/>
              <a:gd name="connsiteY11" fmla="*/ 464344 h 916782"/>
              <a:gd name="connsiteX12" fmla="*/ 866775 w 947738"/>
              <a:gd name="connsiteY12" fmla="*/ 531019 h 916782"/>
              <a:gd name="connsiteX13" fmla="*/ 897731 w 947738"/>
              <a:gd name="connsiteY13" fmla="*/ 588169 h 916782"/>
              <a:gd name="connsiteX14" fmla="*/ 919163 w 947738"/>
              <a:gd name="connsiteY14" fmla="*/ 633413 h 916782"/>
              <a:gd name="connsiteX15" fmla="*/ 928688 w 947738"/>
              <a:gd name="connsiteY15" fmla="*/ 664369 h 916782"/>
              <a:gd name="connsiteX16" fmla="*/ 938213 w 947738"/>
              <a:gd name="connsiteY16" fmla="*/ 711994 h 916782"/>
              <a:gd name="connsiteX17" fmla="*/ 942975 w 947738"/>
              <a:gd name="connsiteY17" fmla="*/ 750094 h 916782"/>
              <a:gd name="connsiteX18" fmla="*/ 947738 w 947738"/>
              <a:gd name="connsiteY18" fmla="*/ 800100 h 916782"/>
              <a:gd name="connsiteX19" fmla="*/ 945356 w 947738"/>
              <a:gd name="connsiteY19" fmla="*/ 838200 h 916782"/>
              <a:gd name="connsiteX20" fmla="*/ 940594 w 947738"/>
              <a:gd name="connsiteY20" fmla="*/ 869157 h 916782"/>
              <a:gd name="connsiteX21" fmla="*/ 921544 w 947738"/>
              <a:gd name="connsiteY21" fmla="*/ 900113 h 916782"/>
              <a:gd name="connsiteX22" fmla="*/ 904875 w 947738"/>
              <a:gd name="connsiteY22" fmla="*/ 914400 h 916782"/>
              <a:gd name="connsiteX23" fmla="*/ 885825 w 947738"/>
              <a:gd name="connsiteY23" fmla="*/ 916782 h 916782"/>
              <a:gd name="connsiteX24" fmla="*/ 864394 w 947738"/>
              <a:gd name="connsiteY24" fmla="*/ 912019 h 916782"/>
              <a:gd name="connsiteX25" fmla="*/ 831056 w 947738"/>
              <a:gd name="connsiteY25" fmla="*/ 890588 h 916782"/>
              <a:gd name="connsiteX26" fmla="*/ 754856 w 947738"/>
              <a:gd name="connsiteY26" fmla="*/ 812007 h 916782"/>
              <a:gd name="connsiteX27" fmla="*/ 647700 w 947738"/>
              <a:gd name="connsiteY27" fmla="*/ 700088 h 916782"/>
              <a:gd name="connsiteX28" fmla="*/ 488156 w 947738"/>
              <a:gd name="connsiteY28" fmla="*/ 521494 h 916782"/>
              <a:gd name="connsiteX29" fmla="*/ 345281 w 947738"/>
              <a:gd name="connsiteY29" fmla="*/ 381000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47738" h="916782">
                <a:moveTo>
                  <a:pt x="345281" y="381000"/>
                </a:moveTo>
                <a:lnTo>
                  <a:pt x="150019" y="200025"/>
                </a:lnTo>
                <a:lnTo>
                  <a:pt x="0" y="71438"/>
                </a:lnTo>
                <a:lnTo>
                  <a:pt x="35719" y="0"/>
                </a:lnTo>
                <a:lnTo>
                  <a:pt x="195263" y="85725"/>
                </a:lnTo>
                <a:lnTo>
                  <a:pt x="342900" y="164307"/>
                </a:lnTo>
                <a:lnTo>
                  <a:pt x="509588" y="252413"/>
                </a:lnTo>
                <a:lnTo>
                  <a:pt x="659606" y="333375"/>
                </a:lnTo>
                <a:lnTo>
                  <a:pt x="738188" y="373857"/>
                </a:lnTo>
                <a:lnTo>
                  <a:pt x="747713" y="383382"/>
                </a:lnTo>
                <a:lnTo>
                  <a:pt x="788194" y="431007"/>
                </a:lnTo>
                <a:lnTo>
                  <a:pt x="816769" y="464344"/>
                </a:lnTo>
                <a:lnTo>
                  <a:pt x="866775" y="531019"/>
                </a:lnTo>
                <a:lnTo>
                  <a:pt x="897731" y="588169"/>
                </a:lnTo>
                <a:lnTo>
                  <a:pt x="919163" y="633413"/>
                </a:lnTo>
                <a:lnTo>
                  <a:pt x="928688" y="664369"/>
                </a:lnTo>
                <a:lnTo>
                  <a:pt x="938213" y="711994"/>
                </a:lnTo>
                <a:lnTo>
                  <a:pt x="942975" y="750094"/>
                </a:lnTo>
                <a:lnTo>
                  <a:pt x="947738" y="800100"/>
                </a:lnTo>
                <a:lnTo>
                  <a:pt x="945356" y="838200"/>
                </a:lnTo>
                <a:lnTo>
                  <a:pt x="940594" y="869157"/>
                </a:lnTo>
                <a:lnTo>
                  <a:pt x="921544" y="900113"/>
                </a:lnTo>
                <a:lnTo>
                  <a:pt x="904875" y="914400"/>
                </a:lnTo>
                <a:lnTo>
                  <a:pt x="885825" y="916782"/>
                </a:lnTo>
                <a:lnTo>
                  <a:pt x="864394" y="912019"/>
                </a:lnTo>
                <a:lnTo>
                  <a:pt x="831056" y="890588"/>
                </a:lnTo>
                <a:lnTo>
                  <a:pt x="754856" y="812007"/>
                </a:lnTo>
                <a:lnTo>
                  <a:pt x="647700" y="700088"/>
                </a:lnTo>
                <a:lnTo>
                  <a:pt x="488156" y="521494"/>
                </a:lnTo>
                <a:lnTo>
                  <a:pt x="345281" y="3810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49C5B70D-D112-9D4D-9CF6-9EE9E1454F41}"/>
              </a:ext>
            </a:extLst>
          </p:cNvPr>
          <p:cNvSpPr/>
          <p:nvPr/>
        </p:nvSpPr>
        <p:spPr>
          <a:xfrm>
            <a:off x="5465763" y="1970088"/>
            <a:ext cx="520700" cy="765175"/>
          </a:xfrm>
          <a:custGeom>
            <a:avLst/>
            <a:gdLst>
              <a:gd name="connsiteX0" fmla="*/ 128587 w 521494"/>
              <a:gd name="connsiteY0" fmla="*/ 411956 h 766762"/>
              <a:gd name="connsiteX1" fmla="*/ 173831 w 521494"/>
              <a:gd name="connsiteY1" fmla="*/ 273844 h 766762"/>
              <a:gd name="connsiteX2" fmla="*/ 192881 w 521494"/>
              <a:gd name="connsiteY2" fmla="*/ 209550 h 766762"/>
              <a:gd name="connsiteX3" fmla="*/ 197644 w 521494"/>
              <a:gd name="connsiteY3" fmla="*/ 176212 h 766762"/>
              <a:gd name="connsiteX4" fmla="*/ 197644 w 521494"/>
              <a:gd name="connsiteY4" fmla="*/ 135731 h 766762"/>
              <a:gd name="connsiteX5" fmla="*/ 188119 w 521494"/>
              <a:gd name="connsiteY5" fmla="*/ 109537 h 766762"/>
              <a:gd name="connsiteX6" fmla="*/ 173831 w 521494"/>
              <a:gd name="connsiteY6" fmla="*/ 88106 h 766762"/>
              <a:gd name="connsiteX7" fmla="*/ 150019 w 521494"/>
              <a:gd name="connsiteY7" fmla="*/ 61912 h 766762"/>
              <a:gd name="connsiteX8" fmla="*/ 80962 w 521494"/>
              <a:gd name="connsiteY8" fmla="*/ 19050 h 766762"/>
              <a:gd name="connsiteX9" fmla="*/ 207169 w 521494"/>
              <a:gd name="connsiteY9" fmla="*/ 0 h 766762"/>
              <a:gd name="connsiteX10" fmla="*/ 371475 w 521494"/>
              <a:gd name="connsiteY10" fmla="*/ 71437 h 766762"/>
              <a:gd name="connsiteX11" fmla="*/ 421481 w 521494"/>
              <a:gd name="connsiteY11" fmla="*/ 95250 h 766762"/>
              <a:gd name="connsiteX12" fmla="*/ 476250 w 521494"/>
              <a:gd name="connsiteY12" fmla="*/ 126206 h 766762"/>
              <a:gd name="connsiteX13" fmla="*/ 504825 w 521494"/>
              <a:gd name="connsiteY13" fmla="*/ 145256 h 766762"/>
              <a:gd name="connsiteX14" fmla="*/ 514350 w 521494"/>
              <a:gd name="connsiteY14" fmla="*/ 157162 h 766762"/>
              <a:gd name="connsiteX15" fmla="*/ 521494 w 521494"/>
              <a:gd name="connsiteY15" fmla="*/ 173831 h 766762"/>
              <a:gd name="connsiteX16" fmla="*/ 519112 w 521494"/>
              <a:gd name="connsiteY16" fmla="*/ 192881 h 766762"/>
              <a:gd name="connsiteX17" fmla="*/ 509587 w 521494"/>
              <a:gd name="connsiteY17" fmla="*/ 216694 h 766762"/>
              <a:gd name="connsiteX18" fmla="*/ 488156 w 521494"/>
              <a:gd name="connsiteY18" fmla="*/ 247650 h 766762"/>
              <a:gd name="connsiteX19" fmla="*/ 438150 w 521494"/>
              <a:gd name="connsiteY19" fmla="*/ 285750 h 766762"/>
              <a:gd name="connsiteX20" fmla="*/ 416719 w 521494"/>
              <a:gd name="connsiteY20" fmla="*/ 304800 h 766762"/>
              <a:gd name="connsiteX21" fmla="*/ 392906 w 521494"/>
              <a:gd name="connsiteY21" fmla="*/ 347662 h 766762"/>
              <a:gd name="connsiteX22" fmla="*/ 335756 w 521494"/>
              <a:gd name="connsiteY22" fmla="*/ 421481 h 766762"/>
              <a:gd name="connsiteX23" fmla="*/ 226219 w 521494"/>
              <a:gd name="connsiteY23" fmla="*/ 545306 h 766762"/>
              <a:gd name="connsiteX24" fmla="*/ 104775 w 521494"/>
              <a:gd name="connsiteY24" fmla="*/ 678656 h 766762"/>
              <a:gd name="connsiteX25" fmla="*/ 0 w 521494"/>
              <a:gd name="connsiteY25" fmla="*/ 766762 h 766762"/>
              <a:gd name="connsiteX26" fmla="*/ 23812 w 521494"/>
              <a:gd name="connsiteY26" fmla="*/ 685800 h 766762"/>
              <a:gd name="connsiteX27" fmla="*/ 102394 w 521494"/>
              <a:gd name="connsiteY27" fmla="*/ 488156 h 766762"/>
              <a:gd name="connsiteX28" fmla="*/ 128587 w 521494"/>
              <a:gd name="connsiteY28" fmla="*/ 411956 h 76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1494" h="766762">
                <a:moveTo>
                  <a:pt x="128587" y="411956"/>
                </a:moveTo>
                <a:lnTo>
                  <a:pt x="173831" y="273844"/>
                </a:lnTo>
                <a:lnTo>
                  <a:pt x="192881" y="209550"/>
                </a:lnTo>
                <a:lnTo>
                  <a:pt x="197644" y="176212"/>
                </a:lnTo>
                <a:lnTo>
                  <a:pt x="197644" y="135731"/>
                </a:lnTo>
                <a:lnTo>
                  <a:pt x="188119" y="109537"/>
                </a:lnTo>
                <a:lnTo>
                  <a:pt x="173831" y="88106"/>
                </a:lnTo>
                <a:lnTo>
                  <a:pt x="150019" y="61912"/>
                </a:lnTo>
                <a:lnTo>
                  <a:pt x="80962" y="19050"/>
                </a:lnTo>
                <a:lnTo>
                  <a:pt x="207169" y="0"/>
                </a:lnTo>
                <a:lnTo>
                  <a:pt x="371475" y="71437"/>
                </a:lnTo>
                <a:lnTo>
                  <a:pt x="421481" y="95250"/>
                </a:lnTo>
                <a:lnTo>
                  <a:pt x="476250" y="126206"/>
                </a:lnTo>
                <a:lnTo>
                  <a:pt x="504825" y="145256"/>
                </a:lnTo>
                <a:lnTo>
                  <a:pt x="514350" y="157162"/>
                </a:lnTo>
                <a:lnTo>
                  <a:pt x="521494" y="173831"/>
                </a:lnTo>
                <a:lnTo>
                  <a:pt x="519112" y="192881"/>
                </a:lnTo>
                <a:lnTo>
                  <a:pt x="509587" y="216694"/>
                </a:lnTo>
                <a:lnTo>
                  <a:pt x="488156" y="247650"/>
                </a:lnTo>
                <a:lnTo>
                  <a:pt x="438150" y="285750"/>
                </a:lnTo>
                <a:lnTo>
                  <a:pt x="416719" y="304800"/>
                </a:lnTo>
                <a:lnTo>
                  <a:pt x="392906" y="347662"/>
                </a:lnTo>
                <a:lnTo>
                  <a:pt x="335756" y="421481"/>
                </a:lnTo>
                <a:lnTo>
                  <a:pt x="226219" y="545306"/>
                </a:lnTo>
                <a:lnTo>
                  <a:pt x="104775" y="678656"/>
                </a:lnTo>
                <a:lnTo>
                  <a:pt x="0" y="766762"/>
                </a:lnTo>
                <a:lnTo>
                  <a:pt x="23812" y="685800"/>
                </a:lnTo>
                <a:lnTo>
                  <a:pt x="102394" y="488156"/>
                </a:lnTo>
                <a:lnTo>
                  <a:pt x="128587" y="4119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8B282C1C-5EF6-2A4D-8E60-64506EEBD822}"/>
              </a:ext>
            </a:extLst>
          </p:cNvPr>
          <p:cNvSpPr/>
          <p:nvPr/>
        </p:nvSpPr>
        <p:spPr>
          <a:xfrm>
            <a:off x="5127625" y="2466975"/>
            <a:ext cx="1784350" cy="2463800"/>
          </a:xfrm>
          <a:custGeom>
            <a:avLst/>
            <a:gdLst>
              <a:gd name="connsiteX0" fmla="*/ 454025 w 1784350"/>
              <a:gd name="connsiteY0" fmla="*/ 349250 h 2463800"/>
              <a:gd name="connsiteX1" fmla="*/ 285750 w 1784350"/>
              <a:gd name="connsiteY1" fmla="*/ 374650 h 2463800"/>
              <a:gd name="connsiteX2" fmla="*/ 44450 w 1784350"/>
              <a:gd name="connsiteY2" fmla="*/ 419100 h 2463800"/>
              <a:gd name="connsiteX3" fmla="*/ 0 w 1784350"/>
              <a:gd name="connsiteY3" fmla="*/ 260350 h 2463800"/>
              <a:gd name="connsiteX4" fmla="*/ 371475 w 1784350"/>
              <a:gd name="connsiteY4" fmla="*/ 203200 h 2463800"/>
              <a:gd name="connsiteX5" fmla="*/ 431800 w 1784350"/>
              <a:gd name="connsiteY5" fmla="*/ 180975 h 2463800"/>
              <a:gd name="connsiteX6" fmla="*/ 641350 w 1784350"/>
              <a:gd name="connsiteY6" fmla="*/ 158750 h 2463800"/>
              <a:gd name="connsiteX7" fmla="*/ 831850 w 1784350"/>
              <a:gd name="connsiteY7" fmla="*/ 130175 h 2463800"/>
              <a:gd name="connsiteX8" fmla="*/ 1019175 w 1784350"/>
              <a:gd name="connsiteY8" fmla="*/ 101600 h 2463800"/>
              <a:gd name="connsiteX9" fmla="*/ 1174750 w 1784350"/>
              <a:gd name="connsiteY9" fmla="*/ 76200 h 2463800"/>
              <a:gd name="connsiteX10" fmla="*/ 1209675 w 1784350"/>
              <a:gd name="connsiteY10" fmla="*/ 66675 h 2463800"/>
              <a:gd name="connsiteX11" fmla="*/ 1317625 w 1784350"/>
              <a:gd name="connsiteY11" fmla="*/ 28575 h 2463800"/>
              <a:gd name="connsiteX12" fmla="*/ 1403350 w 1784350"/>
              <a:gd name="connsiteY12" fmla="*/ 0 h 2463800"/>
              <a:gd name="connsiteX13" fmla="*/ 1422400 w 1784350"/>
              <a:gd name="connsiteY13" fmla="*/ 6350 h 2463800"/>
              <a:gd name="connsiteX14" fmla="*/ 1504950 w 1784350"/>
              <a:gd name="connsiteY14" fmla="*/ 44450 h 2463800"/>
              <a:gd name="connsiteX15" fmla="*/ 1574800 w 1784350"/>
              <a:gd name="connsiteY15" fmla="*/ 79375 h 2463800"/>
              <a:gd name="connsiteX16" fmla="*/ 1606550 w 1784350"/>
              <a:gd name="connsiteY16" fmla="*/ 98425 h 2463800"/>
              <a:gd name="connsiteX17" fmla="*/ 1651000 w 1784350"/>
              <a:gd name="connsiteY17" fmla="*/ 127000 h 2463800"/>
              <a:gd name="connsiteX18" fmla="*/ 1698625 w 1784350"/>
              <a:gd name="connsiteY18" fmla="*/ 161925 h 2463800"/>
              <a:gd name="connsiteX19" fmla="*/ 1727200 w 1784350"/>
              <a:gd name="connsiteY19" fmla="*/ 187325 h 2463800"/>
              <a:gd name="connsiteX20" fmla="*/ 1755775 w 1784350"/>
              <a:gd name="connsiteY20" fmla="*/ 219075 h 2463800"/>
              <a:gd name="connsiteX21" fmla="*/ 1771650 w 1784350"/>
              <a:gd name="connsiteY21" fmla="*/ 241300 h 2463800"/>
              <a:gd name="connsiteX22" fmla="*/ 1778000 w 1784350"/>
              <a:gd name="connsiteY22" fmla="*/ 254000 h 2463800"/>
              <a:gd name="connsiteX23" fmla="*/ 1784350 w 1784350"/>
              <a:gd name="connsiteY23" fmla="*/ 273050 h 2463800"/>
              <a:gd name="connsiteX24" fmla="*/ 1784350 w 1784350"/>
              <a:gd name="connsiteY24" fmla="*/ 292100 h 2463800"/>
              <a:gd name="connsiteX25" fmla="*/ 1774825 w 1784350"/>
              <a:gd name="connsiteY25" fmla="*/ 320675 h 2463800"/>
              <a:gd name="connsiteX26" fmla="*/ 1762125 w 1784350"/>
              <a:gd name="connsiteY26" fmla="*/ 339725 h 2463800"/>
              <a:gd name="connsiteX27" fmla="*/ 1743075 w 1784350"/>
              <a:gd name="connsiteY27" fmla="*/ 361950 h 2463800"/>
              <a:gd name="connsiteX28" fmla="*/ 1727200 w 1784350"/>
              <a:gd name="connsiteY28" fmla="*/ 393700 h 2463800"/>
              <a:gd name="connsiteX29" fmla="*/ 1717675 w 1784350"/>
              <a:gd name="connsiteY29" fmla="*/ 447675 h 2463800"/>
              <a:gd name="connsiteX30" fmla="*/ 1714500 w 1784350"/>
              <a:gd name="connsiteY30" fmla="*/ 498475 h 2463800"/>
              <a:gd name="connsiteX31" fmla="*/ 1701800 w 1784350"/>
              <a:gd name="connsiteY31" fmla="*/ 622300 h 2463800"/>
              <a:gd name="connsiteX32" fmla="*/ 1685925 w 1784350"/>
              <a:gd name="connsiteY32" fmla="*/ 762000 h 2463800"/>
              <a:gd name="connsiteX33" fmla="*/ 1673225 w 1784350"/>
              <a:gd name="connsiteY33" fmla="*/ 987425 h 2463800"/>
              <a:gd name="connsiteX34" fmla="*/ 1663700 w 1784350"/>
              <a:gd name="connsiteY34" fmla="*/ 1295400 h 2463800"/>
              <a:gd name="connsiteX35" fmla="*/ 1666875 w 1784350"/>
              <a:gd name="connsiteY35" fmla="*/ 1520825 h 2463800"/>
              <a:gd name="connsiteX36" fmla="*/ 1670050 w 1784350"/>
              <a:gd name="connsiteY36" fmla="*/ 1768475 h 2463800"/>
              <a:gd name="connsiteX37" fmla="*/ 1682750 w 1784350"/>
              <a:gd name="connsiteY37" fmla="*/ 2009775 h 2463800"/>
              <a:gd name="connsiteX38" fmla="*/ 1695450 w 1784350"/>
              <a:gd name="connsiteY38" fmla="*/ 2228850 h 2463800"/>
              <a:gd name="connsiteX39" fmla="*/ 1689100 w 1784350"/>
              <a:gd name="connsiteY39" fmla="*/ 2260600 h 2463800"/>
              <a:gd name="connsiteX40" fmla="*/ 1673225 w 1784350"/>
              <a:gd name="connsiteY40" fmla="*/ 2320925 h 2463800"/>
              <a:gd name="connsiteX41" fmla="*/ 1641475 w 1784350"/>
              <a:gd name="connsiteY41" fmla="*/ 2390775 h 2463800"/>
              <a:gd name="connsiteX42" fmla="*/ 1612900 w 1784350"/>
              <a:gd name="connsiteY42" fmla="*/ 2432050 h 2463800"/>
              <a:gd name="connsiteX43" fmla="*/ 1590675 w 1784350"/>
              <a:gd name="connsiteY43" fmla="*/ 2454275 h 2463800"/>
              <a:gd name="connsiteX44" fmla="*/ 1568450 w 1784350"/>
              <a:gd name="connsiteY44" fmla="*/ 2463800 h 2463800"/>
              <a:gd name="connsiteX45" fmla="*/ 1539875 w 1784350"/>
              <a:gd name="connsiteY45" fmla="*/ 2463800 h 2463800"/>
              <a:gd name="connsiteX46" fmla="*/ 1511300 w 1784350"/>
              <a:gd name="connsiteY46" fmla="*/ 2454275 h 2463800"/>
              <a:gd name="connsiteX47" fmla="*/ 1485900 w 1784350"/>
              <a:gd name="connsiteY47" fmla="*/ 2435225 h 2463800"/>
              <a:gd name="connsiteX48" fmla="*/ 1470025 w 1784350"/>
              <a:gd name="connsiteY48" fmla="*/ 2413000 h 2463800"/>
              <a:gd name="connsiteX49" fmla="*/ 1450975 w 1784350"/>
              <a:gd name="connsiteY49" fmla="*/ 2384425 h 2463800"/>
              <a:gd name="connsiteX50" fmla="*/ 1431925 w 1784350"/>
              <a:gd name="connsiteY50" fmla="*/ 2346325 h 2463800"/>
              <a:gd name="connsiteX51" fmla="*/ 1412875 w 1784350"/>
              <a:gd name="connsiteY51" fmla="*/ 2301875 h 2463800"/>
              <a:gd name="connsiteX52" fmla="*/ 1403350 w 1784350"/>
              <a:gd name="connsiteY52" fmla="*/ 2270125 h 2463800"/>
              <a:gd name="connsiteX53" fmla="*/ 1400175 w 1784350"/>
              <a:gd name="connsiteY53" fmla="*/ 2257425 h 2463800"/>
              <a:gd name="connsiteX54" fmla="*/ 1425575 w 1784350"/>
              <a:gd name="connsiteY54" fmla="*/ 2120900 h 2463800"/>
              <a:gd name="connsiteX55" fmla="*/ 1425575 w 1784350"/>
              <a:gd name="connsiteY55" fmla="*/ 1536700 h 2463800"/>
              <a:gd name="connsiteX56" fmla="*/ 1425575 w 1784350"/>
              <a:gd name="connsiteY56" fmla="*/ 844550 h 2463800"/>
              <a:gd name="connsiteX57" fmla="*/ 1428750 w 1784350"/>
              <a:gd name="connsiteY57" fmla="*/ 365125 h 2463800"/>
              <a:gd name="connsiteX58" fmla="*/ 1428750 w 1784350"/>
              <a:gd name="connsiteY58" fmla="*/ 330200 h 2463800"/>
              <a:gd name="connsiteX59" fmla="*/ 1425575 w 1784350"/>
              <a:gd name="connsiteY59" fmla="*/ 301625 h 2463800"/>
              <a:gd name="connsiteX60" fmla="*/ 1422400 w 1784350"/>
              <a:gd name="connsiteY60" fmla="*/ 279400 h 2463800"/>
              <a:gd name="connsiteX61" fmla="*/ 1409700 w 1784350"/>
              <a:gd name="connsiteY61" fmla="*/ 254000 h 2463800"/>
              <a:gd name="connsiteX62" fmla="*/ 1387475 w 1784350"/>
              <a:gd name="connsiteY62" fmla="*/ 234950 h 2463800"/>
              <a:gd name="connsiteX63" fmla="*/ 1362075 w 1784350"/>
              <a:gd name="connsiteY63" fmla="*/ 225425 h 2463800"/>
              <a:gd name="connsiteX64" fmla="*/ 1330325 w 1784350"/>
              <a:gd name="connsiteY64" fmla="*/ 225425 h 2463800"/>
              <a:gd name="connsiteX65" fmla="*/ 1190625 w 1784350"/>
              <a:gd name="connsiteY65" fmla="*/ 244475 h 2463800"/>
              <a:gd name="connsiteX66" fmla="*/ 866775 w 1784350"/>
              <a:gd name="connsiteY66" fmla="*/ 288925 h 2463800"/>
              <a:gd name="connsiteX67" fmla="*/ 454025 w 1784350"/>
              <a:gd name="connsiteY67" fmla="*/ 349250 h 246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784350" h="2463800">
                <a:moveTo>
                  <a:pt x="454025" y="349250"/>
                </a:moveTo>
                <a:lnTo>
                  <a:pt x="285750" y="374650"/>
                </a:lnTo>
                <a:lnTo>
                  <a:pt x="44450" y="419100"/>
                </a:lnTo>
                <a:lnTo>
                  <a:pt x="0" y="260350"/>
                </a:lnTo>
                <a:lnTo>
                  <a:pt x="371475" y="203200"/>
                </a:lnTo>
                <a:lnTo>
                  <a:pt x="431800" y="180975"/>
                </a:lnTo>
                <a:lnTo>
                  <a:pt x="641350" y="158750"/>
                </a:lnTo>
                <a:lnTo>
                  <a:pt x="831850" y="130175"/>
                </a:lnTo>
                <a:lnTo>
                  <a:pt x="1019175" y="101600"/>
                </a:lnTo>
                <a:lnTo>
                  <a:pt x="1174750" y="76200"/>
                </a:lnTo>
                <a:lnTo>
                  <a:pt x="1209675" y="66675"/>
                </a:lnTo>
                <a:lnTo>
                  <a:pt x="1317625" y="28575"/>
                </a:lnTo>
                <a:lnTo>
                  <a:pt x="1403350" y="0"/>
                </a:lnTo>
                <a:lnTo>
                  <a:pt x="1422400" y="6350"/>
                </a:lnTo>
                <a:lnTo>
                  <a:pt x="1504950" y="44450"/>
                </a:lnTo>
                <a:lnTo>
                  <a:pt x="1574800" y="79375"/>
                </a:lnTo>
                <a:lnTo>
                  <a:pt x="1606550" y="98425"/>
                </a:lnTo>
                <a:lnTo>
                  <a:pt x="1651000" y="127000"/>
                </a:lnTo>
                <a:lnTo>
                  <a:pt x="1698625" y="161925"/>
                </a:lnTo>
                <a:lnTo>
                  <a:pt x="1727200" y="187325"/>
                </a:lnTo>
                <a:lnTo>
                  <a:pt x="1755775" y="219075"/>
                </a:lnTo>
                <a:lnTo>
                  <a:pt x="1771650" y="241300"/>
                </a:lnTo>
                <a:lnTo>
                  <a:pt x="1778000" y="254000"/>
                </a:lnTo>
                <a:lnTo>
                  <a:pt x="1784350" y="273050"/>
                </a:lnTo>
                <a:lnTo>
                  <a:pt x="1784350" y="292100"/>
                </a:lnTo>
                <a:lnTo>
                  <a:pt x="1774825" y="320675"/>
                </a:lnTo>
                <a:lnTo>
                  <a:pt x="1762125" y="339725"/>
                </a:lnTo>
                <a:lnTo>
                  <a:pt x="1743075" y="361950"/>
                </a:lnTo>
                <a:lnTo>
                  <a:pt x="1727200" y="393700"/>
                </a:lnTo>
                <a:lnTo>
                  <a:pt x="1717675" y="447675"/>
                </a:lnTo>
                <a:lnTo>
                  <a:pt x="1714500" y="498475"/>
                </a:lnTo>
                <a:lnTo>
                  <a:pt x="1701800" y="622300"/>
                </a:lnTo>
                <a:lnTo>
                  <a:pt x="1685925" y="762000"/>
                </a:lnTo>
                <a:lnTo>
                  <a:pt x="1673225" y="987425"/>
                </a:lnTo>
                <a:lnTo>
                  <a:pt x="1663700" y="1295400"/>
                </a:lnTo>
                <a:cubicBezTo>
                  <a:pt x="1664758" y="1370542"/>
                  <a:pt x="1665817" y="1445683"/>
                  <a:pt x="1666875" y="1520825"/>
                </a:cubicBezTo>
                <a:cubicBezTo>
                  <a:pt x="1667933" y="1603375"/>
                  <a:pt x="1668992" y="1685925"/>
                  <a:pt x="1670050" y="1768475"/>
                </a:cubicBezTo>
                <a:lnTo>
                  <a:pt x="1682750" y="2009775"/>
                </a:lnTo>
                <a:lnTo>
                  <a:pt x="1695450" y="2228850"/>
                </a:lnTo>
                <a:lnTo>
                  <a:pt x="1689100" y="2260600"/>
                </a:lnTo>
                <a:lnTo>
                  <a:pt x="1673225" y="2320925"/>
                </a:lnTo>
                <a:lnTo>
                  <a:pt x="1641475" y="2390775"/>
                </a:lnTo>
                <a:lnTo>
                  <a:pt x="1612900" y="2432050"/>
                </a:lnTo>
                <a:lnTo>
                  <a:pt x="1590675" y="2454275"/>
                </a:lnTo>
                <a:lnTo>
                  <a:pt x="1568450" y="2463800"/>
                </a:lnTo>
                <a:lnTo>
                  <a:pt x="1539875" y="2463800"/>
                </a:lnTo>
                <a:lnTo>
                  <a:pt x="1511300" y="2454275"/>
                </a:lnTo>
                <a:lnTo>
                  <a:pt x="1485900" y="2435225"/>
                </a:lnTo>
                <a:lnTo>
                  <a:pt x="1470025" y="2413000"/>
                </a:lnTo>
                <a:lnTo>
                  <a:pt x="1450975" y="2384425"/>
                </a:lnTo>
                <a:lnTo>
                  <a:pt x="1431925" y="2346325"/>
                </a:lnTo>
                <a:lnTo>
                  <a:pt x="1412875" y="2301875"/>
                </a:lnTo>
                <a:lnTo>
                  <a:pt x="1403350" y="2270125"/>
                </a:lnTo>
                <a:lnTo>
                  <a:pt x="1400175" y="2257425"/>
                </a:lnTo>
                <a:lnTo>
                  <a:pt x="1425575" y="2120900"/>
                </a:lnTo>
                <a:lnTo>
                  <a:pt x="1425575" y="1536700"/>
                </a:lnTo>
                <a:lnTo>
                  <a:pt x="1425575" y="844550"/>
                </a:lnTo>
                <a:cubicBezTo>
                  <a:pt x="1426633" y="684742"/>
                  <a:pt x="1427692" y="524933"/>
                  <a:pt x="1428750" y="365125"/>
                </a:cubicBezTo>
                <a:lnTo>
                  <a:pt x="1428750" y="330200"/>
                </a:lnTo>
                <a:lnTo>
                  <a:pt x="1425575" y="301625"/>
                </a:lnTo>
                <a:lnTo>
                  <a:pt x="1422400" y="279400"/>
                </a:lnTo>
                <a:lnTo>
                  <a:pt x="1409700" y="254000"/>
                </a:lnTo>
                <a:lnTo>
                  <a:pt x="1387475" y="234950"/>
                </a:lnTo>
                <a:lnTo>
                  <a:pt x="1362075" y="225425"/>
                </a:lnTo>
                <a:lnTo>
                  <a:pt x="1330325" y="225425"/>
                </a:lnTo>
                <a:lnTo>
                  <a:pt x="1190625" y="244475"/>
                </a:lnTo>
                <a:lnTo>
                  <a:pt x="866775" y="288925"/>
                </a:lnTo>
                <a:lnTo>
                  <a:pt x="454025" y="349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8E8FC2F-2C17-0046-8D90-FADEC1319817}"/>
              </a:ext>
            </a:extLst>
          </p:cNvPr>
          <p:cNvSpPr/>
          <p:nvPr/>
        </p:nvSpPr>
        <p:spPr>
          <a:xfrm>
            <a:off x="5202238" y="3151188"/>
            <a:ext cx="1412875" cy="374650"/>
          </a:xfrm>
          <a:custGeom>
            <a:avLst/>
            <a:gdLst>
              <a:gd name="connsiteX0" fmla="*/ 650082 w 1412082"/>
              <a:gd name="connsiteY0" fmla="*/ 138112 h 376237"/>
              <a:gd name="connsiteX1" fmla="*/ 835819 w 1412082"/>
              <a:gd name="connsiteY1" fmla="*/ 109537 h 376237"/>
              <a:gd name="connsiteX2" fmla="*/ 1038225 w 1412082"/>
              <a:gd name="connsiteY2" fmla="*/ 76200 h 376237"/>
              <a:gd name="connsiteX3" fmla="*/ 1254919 w 1412082"/>
              <a:gd name="connsiteY3" fmla="*/ 33337 h 376237"/>
              <a:gd name="connsiteX4" fmla="*/ 1407319 w 1412082"/>
              <a:gd name="connsiteY4" fmla="*/ 0 h 376237"/>
              <a:gd name="connsiteX5" fmla="*/ 1412082 w 1412082"/>
              <a:gd name="connsiteY5" fmla="*/ 180975 h 376237"/>
              <a:gd name="connsiteX6" fmla="*/ 1088232 w 1412082"/>
              <a:gd name="connsiteY6" fmla="*/ 226219 h 376237"/>
              <a:gd name="connsiteX7" fmla="*/ 802482 w 1412082"/>
              <a:gd name="connsiteY7" fmla="*/ 266700 h 376237"/>
              <a:gd name="connsiteX8" fmla="*/ 500063 w 1412082"/>
              <a:gd name="connsiteY8" fmla="*/ 307181 h 376237"/>
              <a:gd name="connsiteX9" fmla="*/ 219075 w 1412082"/>
              <a:gd name="connsiteY9" fmla="*/ 345281 h 376237"/>
              <a:gd name="connsiteX10" fmla="*/ 4763 w 1412082"/>
              <a:gd name="connsiteY10" fmla="*/ 376237 h 376237"/>
              <a:gd name="connsiteX11" fmla="*/ 0 w 1412082"/>
              <a:gd name="connsiteY11" fmla="*/ 188119 h 376237"/>
              <a:gd name="connsiteX12" fmla="*/ 185738 w 1412082"/>
              <a:gd name="connsiteY12" fmla="*/ 188119 h 376237"/>
              <a:gd name="connsiteX13" fmla="*/ 347663 w 1412082"/>
              <a:gd name="connsiteY13" fmla="*/ 173831 h 376237"/>
              <a:gd name="connsiteX14" fmla="*/ 528638 w 1412082"/>
              <a:gd name="connsiteY14" fmla="*/ 152400 h 376237"/>
              <a:gd name="connsiteX15" fmla="*/ 650082 w 1412082"/>
              <a:gd name="connsiteY15" fmla="*/ 138112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12082" h="376237">
                <a:moveTo>
                  <a:pt x="650082" y="138112"/>
                </a:moveTo>
                <a:lnTo>
                  <a:pt x="835819" y="109537"/>
                </a:lnTo>
                <a:lnTo>
                  <a:pt x="1038225" y="76200"/>
                </a:lnTo>
                <a:lnTo>
                  <a:pt x="1254919" y="33337"/>
                </a:lnTo>
                <a:lnTo>
                  <a:pt x="1407319" y="0"/>
                </a:lnTo>
                <a:lnTo>
                  <a:pt x="1412082" y="180975"/>
                </a:lnTo>
                <a:lnTo>
                  <a:pt x="1088232" y="226219"/>
                </a:lnTo>
                <a:lnTo>
                  <a:pt x="802482" y="266700"/>
                </a:lnTo>
                <a:lnTo>
                  <a:pt x="500063" y="307181"/>
                </a:lnTo>
                <a:lnTo>
                  <a:pt x="219075" y="345281"/>
                </a:lnTo>
                <a:lnTo>
                  <a:pt x="4763" y="376237"/>
                </a:lnTo>
                <a:lnTo>
                  <a:pt x="0" y="188119"/>
                </a:lnTo>
                <a:lnTo>
                  <a:pt x="185738" y="188119"/>
                </a:lnTo>
                <a:lnTo>
                  <a:pt x="347663" y="173831"/>
                </a:lnTo>
                <a:lnTo>
                  <a:pt x="528638" y="152400"/>
                </a:lnTo>
                <a:lnTo>
                  <a:pt x="650082" y="138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ED78CFD-1F52-5B4F-A353-FF4013B0D978}"/>
              </a:ext>
            </a:extLst>
          </p:cNvPr>
          <p:cNvSpPr/>
          <p:nvPr/>
        </p:nvSpPr>
        <p:spPr>
          <a:xfrm>
            <a:off x="5192713" y="3868738"/>
            <a:ext cx="1427162" cy="304800"/>
          </a:xfrm>
          <a:custGeom>
            <a:avLst/>
            <a:gdLst>
              <a:gd name="connsiteX0" fmla="*/ 559594 w 1426369"/>
              <a:gd name="connsiteY0" fmla="*/ 90488 h 304800"/>
              <a:gd name="connsiteX1" fmla="*/ 876300 w 1426369"/>
              <a:gd name="connsiteY1" fmla="*/ 57150 h 304800"/>
              <a:gd name="connsiteX2" fmla="*/ 1152525 w 1426369"/>
              <a:gd name="connsiteY2" fmla="*/ 28575 h 304800"/>
              <a:gd name="connsiteX3" fmla="*/ 1426369 w 1426369"/>
              <a:gd name="connsiteY3" fmla="*/ 0 h 304800"/>
              <a:gd name="connsiteX4" fmla="*/ 1423988 w 1426369"/>
              <a:gd name="connsiteY4" fmla="*/ 154782 h 304800"/>
              <a:gd name="connsiteX5" fmla="*/ 1123950 w 1426369"/>
              <a:gd name="connsiteY5" fmla="*/ 185738 h 304800"/>
              <a:gd name="connsiteX6" fmla="*/ 721519 w 1426369"/>
              <a:gd name="connsiteY6" fmla="*/ 228600 h 304800"/>
              <a:gd name="connsiteX7" fmla="*/ 366713 w 1426369"/>
              <a:gd name="connsiteY7" fmla="*/ 264319 h 304800"/>
              <a:gd name="connsiteX8" fmla="*/ 0 w 1426369"/>
              <a:gd name="connsiteY8" fmla="*/ 304800 h 304800"/>
              <a:gd name="connsiteX9" fmla="*/ 19050 w 1426369"/>
              <a:gd name="connsiteY9" fmla="*/ 147638 h 304800"/>
              <a:gd name="connsiteX10" fmla="*/ 559594 w 1426369"/>
              <a:gd name="connsiteY10" fmla="*/ 90488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26369" h="304800">
                <a:moveTo>
                  <a:pt x="559594" y="90488"/>
                </a:moveTo>
                <a:lnTo>
                  <a:pt x="876300" y="57150"/>
                </a:lnTo>
                <a:lnTo>
                  <a:pt x="1152525" y="28575"/>
                </a:lnTo>
                <a:lnTo>
                  <a:pt x="1426369" y="0"/>
                </a:lnTo>
                <a:cubicBezTo>
                  <a:pt x="1425575" y="51594"/>
                  <a:pt x="1424782" y="103188"/>
                  <a:pt x="1423988" y="154782"/>
                </a:cubicBezTo>
                <a:lnTo>
                  <a:pt x="1123950" y="185738"/>
                </a:lnTo>
                <a:lnTo>
                  <a:pt x="721519" y="228600"/>
                </a:lnTo>
                <a:lnTo>
                  <a:pt x="366713" y="264319"/>
                </a:lnTo>
                <a:lnTo>
                  <a:pt x="0" y="304800"/>
                </a:lnTo>
                <a:lnTo>
                  <a:pt x="19050" y="147638"/>
                </a:lnTo>
                <a:lnTo>
                  <a:pt x="559594" y="904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DE0D2376-5809-F040-A9AB-978BDB04714B}"/>
              </a:ext>
            </a:extLst>
          </p:cNvPr>
          <p:cNvSpPr/>
          <p:nvPr/>
        </p:nvSpPr>
        <p:spPr>
          <a:xfrm>
            <a:off x="5191125" y="4560888"/>
            <a:ext cx="1428750" cy="327025"/>
          </a:xfrm>
          <a:custGeom>
            <a:avLst/>
            <a:gdLst>
              <a:gd name="connsiteX0" fmla="*/ 619125 w 1428750"/>
              <a:gd name="connsiteY0" fmla="*/ 97631 h 328612"/>
              <a:gd name="connsiteX1" fmla="*/ 1181100 w 1428750"/>
              <a:gd name="connsiteY1" fmla="*/ 28575 h 328612"/>
              <a:gd name="connsiteX2" fmla="*/ 1428750 w 1428750"/>
              <a:gd name="connsiteY2" fmla="*/ 0 h 328612"/>
              <a:gd name="connsiteX3" fmla="*/ 1423988 w 1428750"/>
              <a:gd name="connsiteY3" fmla="*/ 173831 h 328612"/>
              <a:gd name="connsiteX4" fmla="*/ 1212056 w 1428750"/>
              <a:gd name="connsiteY4" fmla="*/ 200025 h 328612"/>
              <a:gd name="connsiteX5" fmla="*/ 883444 w 1428750"/>
              <a:gd name="connsiteY5" fmla="*/ 235744 h 328612"/>
              <a:gd name="connsiteX6" fmla="*/ 509588 w 1428750"/>
              <a:gd name="connsiteY6" fmla="*/ 273844 h 328612"/>
              <a:gd name="connsiteX7" fmla="*/ 178594 w 1428750"/>
              <a:gd name="connsiteY7" fmla="*/ 309562 h 328612"/>
              <a:gd name="connsiteX8" fmla="*/ 2381 w 1428750"/>
              <a:gd name="connsiteY8" fmla="*/ 328612 h 328612"/>
              <a:gd name="connsiteX9" fmla="*/ 0 w 1428750"/>
              <a:gd name="connsiteY9" fmla="*/ 171450 h 328612"/>
              <a:gd name="connsiteX10" fmla="*/ 383381 w 1428750"/>
              <a:gd name="connsiteY10" fmla="*/ 126206 h 328612"/>
              <a:gd name="connsiteX11" fmla="*/ 619125 w 1428750"/>
              <a:gd name="connsiteY11" fmla="*/ 97631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8750" h="328612">
                <a:moveTo>
                  <a:pt x="619125" y="97631"/>
                </a:moveTo>
                <a:lnTo>
                  <a:pt x="1181100" y="28575"/>
                </a:lnTo>
                <a:lnTo>
                  <a:pt x="1428750" y="0"/>
                </a:lnTo>
                <a:lnTo>
                  <a:pt x="1423988" y="173831"/>
                </a:lnTo>
                <a:lnTo>
                  <a:pt x="1212056" y="200025"/>
                </a:lnTo>
                <a:lnTo>
                  <a:pt x="883444" y="235744"/>
                </a:lnTo>
                <a:lnTo>
                  <a:pt x="509588" y="273844"/>
                </a:lnTo>
                <a:lnTo>
                  <a:pt x="178594" y="309562"/>
                </a:lnTo>
                <a:lnTo>
                  <a:pt x="2381" y="328612"/>
                </a:lnTo>
                <a:cubicBezTo>
                  <a:pt x="1587" y="276225"/>
                  <a:pt x="794" y="223837"/>
                  <a:pt x="0" y="171450"/>
                </a:cubicBezTo>
                <a:lnTo>
                  <a:pt x="383381" y="126206"/>
                </a:lnTo>
                <a:lnTo>
                  <a:pt x="619125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16491B-51A8-4F4F-BD66-675FDAED6AE1}"/>
              </a:ext>
            </a:extLst>
          </p:cNvPr>
          <p:cNvGrpSpPr/>
          <p:nvPr/>
        </p:nvGrpSpPr>
        <p:grpSpPr>
          <a:xfrm>
            <a:off x="2486025" y="1622743"/>
            <a:ext cx="4581525" cy="4311650"/>
            <a:chOff x="2627313" y="1773238"/>
            <a:chExt cx="4581525" cy="4311650"/>
          </a:xfrm>
        </p:grpSpPr>
        <p:sp>
          <p:nvSpPr>
            <p:cNvPr id="21" name="フリーフォーム 135">
              <a:extLst>
                <a:ext uri="{FF2B5EF4-FFF2-40B4-BE49-F238E27FC236}">
                  <a16:creationId xmlns:a16="http://schemas.microsoft.com/office/drawing/2014/main" id="{33E8D72B-00E5-4E62-BB61-4F93295104F9}"/>
                </a:ext>
              </a:extLst>
            </p:cNvPr>
            <p:cNvSpPr/>
            <p:nvPr/>
          </p:nvSpPr>
          <p:spPr>
            <a:xfrm>
              <a:off x="3024188" y="2112963"/>
              <a:ext cx="504825" cy="603250"/>
            </a:xfrm>
            <a:custGeom>
              <a:avLst/>
              <a:gdLst>
                <a:gd name="connsiteX0" fmla="*/ 197643 w 504825"/>
                <a:gd name="connsiteY0" fmla="*/ 107156 h 604837"/>
                <a:gd name="connsiteX1" fmla="*/ 340518 w 504825"/>
                <a:gd name="connsiteY1" fmla="*/ 197644 h 604837"/>
                <a:gd name="connsiteX2" fmla="*/ 400050 w 504825"/>
                <a:gd name="connsiteY2" fmla="*/ 233362 h 604837"/>
                <a:gd name="connsiteX3" fmla="*/ 411956 w 504825"/>
                <a:gd name="connsiteY3" fmla="*/ 242887 h 604837"/>
                <a:gd name="connsiteX4" fmla="*/ 428625 w 504825"/>
                <a:gd name="connsiteY4" fmla="*/ 259556 h 604837"/>
                <a:gd name="connsiteX5" fmla="*/ 447675 w 504825"/>
                <a:gd name="connsiteY5" fmla="*/ 285750 h 604837"/>
                <a:gd name="connsiteX6" fmla="*/ 461962 w 504825"/>
                <a:gd name="connsiteY6" fmla="*/ 314325 h 604837"/>
                <a:gd name="connsiteX7" fmla="*/ 481012 w 504825"/>
                <a:gd name="connsiteY7" fmla="*/ 369094 h 604837"/>
                <a:gd name="connsiteX8" fmla="*/ 495300 w 504825"/>
                <a:gd name="connsiteY8" fmla="*/ 442912 h 604837"/>
                <a:gd name="connsiteX9" fmla="*/ 504825 w 504825"/>
                <a:gd name="connsiteY9" fmla="*/ 511969 h 604837"/>
                <a:gd name="connsiteX10" fmla="*/ 504825 w 504825"/>
                <a:gd name="connsiteY10" fmla="*/ 554831 h 604837"/>
                <a:gd name="connsiteX11" fmla="*/ 495300 w 504825"/>
                <a:gd name="connsiteY11" fmla="*/ 583406 h 604837"/>
                <a:gd name="connsiteX12" fmla="*/ 483393 w 504825"/>
                <a:gd name="connsiteY12" fmla="*/ 597694 h 604837"/>
                <a:gd name="connsiteX13" fmla="*/ 457200 w 504825"/>
                <a:gd name="connsiteY13" fmla="*/ 604837 h 604837"/>
                <a:gd name="connsiteX14" fmla="*/ 431006 w 504825"/>
                <a:gd name="connsiteY14" fmla="*/ 604837 h 604837"/>
                <a:gd name="connsiteX15" fmla="*/ 392906 w 504825"/>
                <a:gd name="connsiteY15" fmla="*/ 595312 h 604837"/>
                <a:gd name="connsiteX16" fmla="*/ 361950 w 504825"/>
                <a:gd name="connsiteY16" fmla="*/ 581025 h 604837"/>
                <a:gd name="connsiteX17" fmla="*/ 333375 w 504825"/>
                <a:gd name="connsiteY17" fmla="*/ 561975 h 604837"/>
                <a:gd name="connsiteX18" fmla="*/ 290512 w 504825"/>
                <a:gd name="connsiteY18" fmla="*/ 511969 h 604837"/>
                <a:gd name="connsiteX19" fmla="*/ 219075 w 504825"/>
                <a:gd name="connsiteY19" fmla="*/ 392906 h 604837"/>
                <a:gd name="connsiteX20" fmla="*/ 73818 w 504825"/>
                <a:gd name="connsiteY20" fmla="*/ 152400 h 604837"/>
                <a:gd name="connsiteX21" fmla="*/ 2381 w 504825"/>
                <a:gd name="connsiteY21" fmla="*/ 30956 h 604837"/>
                <a:gd name="connsiteX22" fmla="*/ 0 w 504825"/>
                <a:gd name="connsiteY22" fmla="*/ 16669 h 604837"/>
                <a:gd name="connsiteX23" fmla="*/ 2381 w 504825"/>
                <a:gd name="connsiteY23" fmla="*/ 2381 h 604837"/>
                <a:gd name="connsiteX24" fmla="*/ 9525 w 504825"/>
                <a:gd name="connsiteY24" fmla="*/ 0 h 604837"/>
                <a:gd name="connsiteX25" fmla="*/ 26193 w 504825"/>
                <a:gd name="connsiteY25" fmla="*/ 0 h 604837"/>
                <a:gd name="connsiteX26" fmla="*/ 54768 w 504825"/>
                <a:gd name="connsiteY26" fmla="*/ 14287 h 604837"/>
                <a:gd name="connsiteX27" fmla="*/ 130968 w 504825"/>
                <a:gd name="connsiteY27" fmla="*/ 61912 h 604837"/>
                <a:gd name="connsiteX28" fmla="*/ 197643 w 504825"/>
                <a:gd name="connsiteY28" fmla="*/ 10715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4825" h="604837">
                  <a:moveTo>
                    <a:pt x="197643" y="107156"/>
                  </a:moveTo>
                  <a:lnTo>
                    <a:pt x="340518" y="197644"/>
                  </a:lnTo>
                  <a:lnTo>
                    <a:pt x="400050" y="233362"/>
                  </a:lnTo>
                  <a:lnTo>
                    <a:pt x="411956" y="242887"/>
                  </a:lnTo>
                  <a:lnTo>
                    <a:pt x="428625" y="259556"/>
                  </a:lnTo>
                  <a:lnTo>
                    <a:pt x="447675" y="285750"/>
                  </a:lnTo>
                  <a:lnTo>
                    <a:pt x="461962" y="314325"/>
                  </a:lnTo>
                  <a:lnTo>
                    <a:pt x="481012" y="369094"/>
                  </a:lnTo>
                  <a:lnTo>
                    <a:pt x="495300" y="442912"/>
                  </a:lnTo>
                  <a:lnTo>
                    <a:pt x="504825" y="511969"/>
                  </a:lnTo>
                  <a:lnTo>
                    <a:pt x="504825" y="554831"/>
                  </a:lnTo>
                  <a:lnTo>
                    <a:pt x="495300" y="583406"/>
                  </a:lnTo>
                  <a:lnTo>
                    <a:pt x="483393" y="597694"/>
                  </a:lnTo>
                  <a:lnTo>
                    <a:pt x="457200" y="604837"/>
                  </a:lnTo>
                  <a:lnTo>
                    <a:pt x="431006" y="604837"/>
                  </a:lnTo>
                  <a:lnTo>
                    <a:pt x="392906" y="595312"/>
                  </a:lnTo>
                  <a:lnTo>
                    <a:pt x="361950" y="581025"/>
                  </a:lnTo>
                  <a:lnTo>
                    <a:pt x="333375" y="561975"/>
                  </a:lnTo>
                  <a:lnTo>
                    <a:pt x="290512" y="511969"/>
                  </a:lnTo>
                  <a:lnTo>
                    <a:pt x="219075" y="392906"/>
                  </a:lnTo>
                  <a:lnTo>
                    <a:pt x="73818" y="152400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14287"/>
                  </a:lnTo>
                  <a:lnTo>
                    <a:pt x="130968" y="61912"/>
                  </a:lnTo>
                  <a:lnTo>
                    <a:pt x="197643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6">
              <a:extLst>
                <a:ext uri="{FF2B5EF4-FFF2-40B4-BE49-F238E27FC236}">
                  <a16:creationId xmlns:a16="http://schemas.microsoft.com/office/drawing/2014/main" id="{92538A79-6CB4-49AD-BB6F-7B4C68299E9C}"/>
                </a:ext>
              </a:extLst>
            </p:cNvPr>
            <p:cNvSpPr/>
            <p:nvPr/>
          </p:nvSpPr>
          <p:spPr>
            <a:xfrm>
              <a:off x="4324350" y="1827213"/>
              <a:ext cx="561975" cy="717550"/>
            </a:xfrm>
            <a:custGeom>
              <a:avLst/>
              <a:gdLst>
                <a:gd name="connsiteX0" fmla="*/ 147638 w 561975"/>
                <a:gd name="connsiteY0" fmla="*/ 447675 h 719137"/>
                <a:gd name="connsiteX1" fmla="*/ 209550 w 561975"/>
                <a:gd name="connsiteY1" fmla="*/ 340519 h 719137"/>
                <a:gd name="connsiteX2" fmla="*/ 257175 w 561975"/>
                <a:gd name="connsiteY2" fmla="*/ 242887 h 719137"/>
                <a:gd name="connsiteX3" fmla="*/ 259556 w 561975"/>
                <a:gd name="connsiteY3" fmla="*/ 211931 h 719137"/>
                <a:gd name="connsiteX4" fmla="*/ 254794 w 561975"/>
                <a:gd name="connsiteY4" fmla="*/ 166687 h 719137"/>
                <a:gd name="connsiteX5" fmla="*/ 247650 w 561975"/>
                <a:gd name="connsiteY5" fmla="*/ 130969 h 719137"/>
                <a:gd name="connsiteX6" fmla="*/ 235744 w 561975"/>
                <a:gd name="connsiteY6" fmla="*/ 95250 h 719137"/>
                <a:gd name="connsiteX7" fmla="*/ 228600 w 561975"/>
                <a:gd name="connsiteY7" fmla="*/ 78581 h 719137"/>
                <a:gd name="connsiteX8" fmla="*/ 214313 w 561975"/>
                <a:gd name="connsiteY8" fmla="*/ 50006 h 719137"/>
                <a:gd name="connsiteX9" fmla="*/ 207169 w 561975"/>
                <a:gd name="connsiteY9" fmla="*/ 33337 h 719137"/>
                <a:gd name="connsiteX10" fmla="*/ 204788 w 561975"/>
                <a:gd name="connsiteY10" fmla="*/ 16669 h 719137"/>
                <a:gd name="connsiteX11" fmla="*/ 207169 w 561975"/>
                <a:gd name="connsiteY11" fmla="*/ 9525 h 719137"/>
                <a:gd name="connsiteX12" fmla="*/ 214313 w 561975"/>
                <a:gd name="connsiteY12" fmla="*/ 4762 h 719137"/>
                <a:gd name="connsiteX13" fmla="*/ 223838 w 561975"/>
                <a:gd name="connsiteY13" fmla="*/ 0 h 719137"/>
                <a:gd name="connsiteX14" fmla="*/ 235744 w 561975"/>
                <a:gd name="connsiteY14" fmla="*/ 4762 h 719137"/>
                <a:gd name="connsiteX15" fmla="*/ 292894 w 561975"/>
                <a:gd name="connsiteY15" fmla="*/ 33337 h 719137"/>
                <a:gd name="connsiteX16" fmla="*/ 395288 w 561975"/>
                <a:gd name="connsiteY16" fmla="*/ 95250 h 719137"/>
                <a:gd name="connsiteX17" fmla="*/ 459581 w 561975"/>
                <a:gd name="connsiteY17" fmla="*/ 142875 h 719137"/>
                <a:gd name="connsiteX18" fmla="*/ 519113 w 561975"/>
                <a:gd name="connsiteY18" fmla="*/ 192881 h 719137"/>
                <a:gd name="connsiteX19" fmla="*/ 545306 w 561975"/>
                <a:gd name="connsiteY19" fmla="*/ 221456 h 719137"/>
                <a:gd name="connsiteX20" fmla="*/ 557213 w 561975"/>
                <a:gd name="connsiteY20" fmla="*/ 242887 h 719137"/>
                <a:gd name="connsiteX21" fmla="*/ 559594 w 561975"/>
                <a:gd name="connsiteY21" fmla="*/ 257175 h 719137"/>
                <a:gd name="connsiteX22" fmla="*/ 561975 w 561975"/>
                <a:gd name="connsiteY22" fmla="*/ 280987 h 719137"/>
                <a:gd name="connsiteX23" fmla="*/ 550069 w 561975"/>
                <a:gd name="connsiteY23" fmla="*/ 307181 h 719137"/>
                <a:gd name="connsiteX24" fmla="*/ 526256 w 561975"/>
                <a:gd name="connsiteY24" fmla="*/ 326231 h 719137"/>
                <a:gd name="connsiteX25" fmla="*/ 440531 w 561975"/>
                <a:gd name="connsiteY25" fmla="*/ 369094 h 719137"/>
                <a:gd name="connsiteX26" fmla="*/ 254794 w 561975"/>
                <a:gd name="connsiteY26" fmla="*/ 533400 h 719137"/>
                <a:gd name="connsiteX27" fmla="*/ 61913 w 561975"/>
                <a:gd name="connsiteY27" fmla="*/ 702469 h 719137"/>
                <a:gd name="connsiteX28" fmla="*/ 40481 w 561975"/>
                <a:gd name="connsiteY28" fmla="*/ 714375 h 719137"/>
                <a:gd name="connsiteX29" fmla="*/ 23813 w 561975"/>
                <a:gd name="connsiteY29" fmla="*/ 719137 h 719137"/>
                <a:gd name="connsiteX30" fmla="*/ 9525 w 561975"/>
                <a:gd name="connsiteY30" fmla="*/ 719137 h 719137"/>
                <a:gd name="connsiteX31" fmla="*/ 2381 w 561975"/>
                <a:gd name="connsiteY31" fmla="*/ 711994 h 719137"/>
                <a:gd name="connsiteX32" fmla="*/ 0 w 561975"/>
                <a:gd name="connsiteY32" fmla="*/ 697706 h 719137"/>
                <a:gd name="connsiteX33" fmla="*/ 4763 w 561975"/>
                <a:gd name="connsiteY33" fmla="*/ 676275 h 719137"/>
                <a:gd name="connsiteX34" fmla="*/ 33338 w 561975"/>
                <a:gd name="connsiteY34" fmla="*/ 628650 h 719137"/>
                <a:gd name="connsiteX35" fmla="*/ 83344 w 561975"/>
                <a:gd name="connsiteY35" fmla="*/ 557212 h 719137"/>
                <a:gd name="connsiteX36" fmla="*/ 147638 w 561975"/>
                <a:gd name="connsiteY36" fmla="*/ 447675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1975" h="719137">
                  <a:moveTo>
                    <a:pt x="147638" y="447675"/>
                  </a:moveTo>
                  <a:lnTo>
                    <a:pt x="209550" y="340519"/>
                  </a:lnTo>
                  <a:lnTo>
                    <a:pt x="257175" y="242887"/>
                  </a:lnTo>
                  <a:lnTo>
                    <a:pt x="259556" y="211931"/>
                  </a:lnTo>
                  <a:lnTo>
                    <a:pt x="254794" y="166687"/>
                  </a:lnTo>
                  <a:lnTo>
                    <a:pt x="247650" y="130969"/>
                  </a:lnTo>
                  <a:lnTo>
                    <a:pt x="235744" y="95250"/>
                  </a:lnTo>
                  <a:lnTo>
                    <a:pt x="228600" y="78581"/>
                  </a:lnTo>
                  <a:lnTo>
                    <a:pt x="214313" y="50006"/>
                  </a:lnTo>
                  <a:lnTo>
                    <a:pt x="207169" y="33337"/>
                  </a:lnTo>
                  <a:lnTo>
                    <a:pt x="204788" y="16669"/>
                  </a:lnTo>
                  <a:lnTo>
                    <a:pt x="207169" y="9525"/>
                  </a:lnTo>
                  <a:lnTo>
                    <a:pt x="214313" y="4762"/>
                  </a:lnTo>
                  <a:lnTo>
                    <a:pt x="223838" y="0"/>
                  </a:lnTo>
                  <a:lnTo>
                    <a:pt x="235744" y="4762"/>
                  </a:lnTo>
                  <a:lnTo>
                    <a:pt x="292894" y="33337"/>
                  </a:lnTo>
                  <a:lnTo>
                    <a:pt x="395288" y="95250"/>
                  </a:lnTo>
                  <a:lnTo>
                    <a:pt x="459581" y="142875"/>
                  </a:lnTo>
                  <a:lnTo>
                    <a:pt x="519113" y="192881"/>
                  </a:lnTo>
                  <a:lnTo>
                    <a:pt x="545306" y="221456"/>
                  </a:lnTo>
                  <a:lnTo>
                    <a:pt x="557213" y="242887"/>
                  </a:lnTo>
                  <a:lnTo>
                    <a:pt x="559594" y="257175"/>
                  </a:lnTo>
                  <a:lnTo>
                    <a:pt x="561975" y="280987"/>
                  </a:lnTo>
                  <a:lnTo>
                    <a:pt x="550069" y="307181"/>
                  </a:lnTo>
                  <a:lnTo>
                    <a:pt x="526256" y="326231"/>
                  </a:lnTo>
                  <a:lnTo>
                    <a:pt x="440531" y="369094"/>
                  </a:lnTo>
                  <a:lnTo>
                    <a:pt x="254794" y="533400"/>
                  </a:lnTo>
                  <a:lnTo>
                    <a:pt x="61913" y="702469"/>
                  </a:lnTo>
                  <a:lnTo>
                    <a:pt x="40481" y="714375"/>
                  </a:lnTo>
                  <a:lnTo>
                    <a:pt x="23813" y="719137"/>
                  </a:lnTo>
                  <a:lnTo>
                    <a:pt x="9525" y="719137"/>
                  </a:lnTo>
                  <a:lnTo>
                    <a:pt x="2381" y="711994"/>
                  </a:lnTo>
                  <a:lnTo>
                    <a:pt x="0" y="697706"/>
                  </a:lnTo>
                  <a:lnTo>
                    <a:pt x="4763" y="676275"/>
                  </a:lnTo>
                  <a:lnTo>
                    <a:pt x="33338" y="628650"/>
                  </a:lnTo>
                  <a:lnTo>
                    <a:pt x="83344" y="557212"/>
                  </a:lnTo>
                  <a:lnTo>
                    <a:pt x="147638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1">
              <a:extLst>
                <a:ext uri="{FF2B5EF4-FFF2-40B4-BE49-F238E27FC236}">
                  <a16:creationId xmlns:a16="http://schemas.microsoft.com/office/drawing/2014/main" id="{8EA9182A-ACFB-479F-A02D-CAB2A31E83E9}"/>
                </a:ext>
              </a:extLst>
            </p:cNvPr>
            <p:cNvSpPr/>
            <p:nvPr/>
          </p:nvSpPr>
          <p:spPr>
            <a:xfrm>
              <a:off x="2627313" y="4429125"/>
              <a:ext cx="2371725" cy="611188"/>
            </a:xfrm>
            <a:custGeom>
              <a:avLst/>
              <a:gdLst>
                <a:gd name="connsiteX0" fmla="*/ 757237 w 2371725"/>
                <a:gd name="connsiteY0" fmla="*/ 302419 h 611981"/>
                <a:gd name="connsiteX1" fmla="*/ 971550 w 2371725"/>
                <a:gd name="connsiteY1" fmla="*/ 254794 h 611981"/>
                <a:gd name="connsiteX2" fmla="*/ 1212056 w 2371725"/>
                <a:gd name="connsiteY2" fmla="*/ 192881 h 611981"/>
                <a:gd name="connsiteX3" fmla="*/ 1404937 w 2371725"/>
                <a:gd name="connsiteY3" fmla="*/ 161925 h 611981"/>
                <a:gd name="connsiteX4" fmla="*/ 1571625 w 2371725"/>
                <a:gd name="connsiteY4" fmla="*/ 130969 h 611981"/>
                <a:gd name="connsiteX5" fmla="*/ 1681162 w 2371725"/>
                <a:gd name="connsiteY5" fmla="*/ 102394 h 611981"/>
                <a:gd name="connsiteX6" fmla="*/ 1802606 w 2371725"/>
                <a:gd name="connsiteY6" fmla="*/ 69056 h 611981"/>
                <a:gd name="connsiteX7" fmla="*/ 1919287 w 2371725"/>
                <a:gd name="connsiteY7" fmla="*/ 26194 h 611981"/>
                <a:gd name="connsiteX8" fmla="*/ 1969294 w 2371725"/>
                <a:gd name="connsiteY8" fmla="*/ 4763 h 611981"/>
                <a:gd name="connsiteX9" fmla="*/ 1983581 w 2371725"/>
                <a:gd name="connsiteY9" fmla="*/ 0 h 611981"/>
                <a:gd name="connsiteX10" fmla="*/ 1990725 w 2371725"/>
                <a:gd name="connsiteY10" fmla="*/ 0 h 611981"/>
                <a:gd name="connsiteX11" fmla="*/ 2069306 w 2371725"/>
                <a:gd name="connsiteY11" fmla="*/ 7144 h 611981"/>
                <a:gd name="connsiteX12" fmla="*/ 2133600 w 2371725"/>
                <a:gd name="connsiteY12" fmla="*/ 21431 h 611981"/>
                <a:gd name="connsiteX13" fmla="*/ 2207419 w 2371725"/>
                <a:gd name="connsiteY13" fmla="*/ 45244 h 611981"/>
                <a:gd name="connsiteX14" fmla="*/ 2262187 w 2371725"/>
                <a:gd name="connsiteY14" fmla="*/ 64294 h 611981"/>
                <a:gd name="connsiteX15" fmla="*/ 2307431 w 2371725"/>
                <a:gd name="connsiteY15" fmla="*/ 85725 h 611981"/>
                <a:gd name="connsiteX16" fmla="*/ 2336006 w 2371725"/>
                <a:gd name="connsiteY16" fmla="*/ 104775 h 611981"/>
                <a:gd name="connsiteX17" fmla="*/ 2362200 w 2371725"/>
                <a:gd name="connsiteY17" fmla="*/ 130969 h 611981"/>
                <a:gd name="connsiteX18" fmla="*/ 2371725 w 2371725"/>
                <a:gd name="connsiteY18" fmla="*/ 147638 h 611981"/>
                <a:gd name="connsiteX19" fmla="*/ 2371725 w 2371725"/>
                <a:gd name="connsiteY19" fmla="*/ 154781 h 611981"/>
                <a:gd name="connsiteX20" fmla="*/ 2364581 w 2371725"/>
                <a:gd name="connsiteY20" fmla="*/ 176213 h 611981"/>
                <a:gd name="connsiteX21" fmla="*/ 2326481 w 2371725"/>
                <a:gd name="connsiteY21" fmla="*/ 192881 h 611981"/>
                <a:gd name="connsiteX22" fmla="*/ 2255044 w 2371725"/>
                <a:gd name="connsiteY22" fmla="*/ 204788 h 611981"/>
                <a:gd name="connsiteX23" fmla="*/ 2085975 w 2371725"/>
                <a:gd name="connsiteY23" fmla="*/ 226219 h 611981"/>
                <a:gd name="connsiteX24" fmla="*/ 1762125 w 2371725"/>
                <a:gd name="connsiteY24" fmla="*/ 271463 h 611981"/>
                <a:gd name="connsiteX25" fmla="*/ 1331119 w 2371725"/>
                <a:gd name="connsiteY25" fmla="*/ 338138 h 611981"/>
                <a:gd name="connsiteX26" fmla="*/ 1133475 w 2371725"/>
                <a:gd name="connsiteY26" fmla="*/ 395288 h 611981"/>
                <a:gd name="connsiteX27" fmla="*/ 962025 w 2371725"/>
                <a:gd name="connsiteY27" fmla="*/ 435769 h 611981"/>
                <a:gd name="connsiteX28" fmla="*/ 804862 w 2371725"/>
                <a:gd name="connsiteY28" fmla="*/ 478631 h 611981"/>
                <a:gd name="connsiteX29" fmla="*/ 704850 w 2371725"/>
                <a:gd name="connsiteY29" fmla="*/ 511969 h 611981"/>
                <a:gd name="connsiteX30" fmla="*/ 576262 w 2371725"/>
                <a:gd name="connsiteY30" fmla="*/ 557213 h 611981"/>
                <a:gd name="connsiteX31" fmla="*/ 547687 w 2371725"/>
                <a:gd name="connsiteY31" fmla="*/ 576263 h 611981"/>
                <a:gd name="connsiteX32" fmla="*/ 523875 w 2371725"/>
                <a:gd name="connsiteY32" fmla="*/ 588169 h 611981"/>
                <a:gd name="connsiteX33" fmla="*/ 473869 w 2371725"/>
                <a:gd name="connsiteY33" fmla="*/ 604838 h 611981"/>
                <a:gd name="connsiteX34" fmla="*/ 431006 w 2371725"/>
                <a:gd name="connsiteY34" fmla="*/ 611981 h 611981"/>
                <a:gd name="connsiteX35" fmla="*/ 400050 w 2371725"/>
                <a:gd name="connsiteY35" fmla="*/ 611981 h 611981"/>
                <a:gd name="connsiteX36" fmla="*/ 369094 w 2371725"/>
                <a:gd name="connsiteY36" fmla="*/ 602456 h 611981"/>
                <a:gd name="connsiteX37" fmla="*/ 326231 w 2371725"/>
                <a:gd name="connsiteY37" fmla="*/ 581025 h 611981"/>
                <a:gd name="connsiteX38" fmla="*/ 252412 w 2371725"/>
                <a:gd name="connsiteY38" fmla="*/ 538163 h 611981"/>
                <a:gd name="connsiteX39" fmla="*/ 171450 w 2371725"/>
                <a:gd name="connsiteY39" fmla="*/ 481013 h 611981"/>
                <a:gd name="connsiteX40" fmla="*/ 107156 w 2371725"/>
                <a:gd name="connsiteY40" fmla="*/ 419100 h 611981"/>
                <a:gd name="connsiteX41" fmla="*/ 47625 w 2371725"/>
                <a:gd name="connsiteY41" fmla="*/ 357188 h 611981"/>
                <a:gd name="connsiteX42" fmla="*/ 21431 w 2371725"/>
                <a:gd name="connsiteY42" fmla="*/ 319088 h 611981"/>
                <a:gd name="connsiteX43" fmla="*/ 0 w 2371725"/>
                <a:gd name="connsiteY43" fmla="*/ 280988 h 611981"/>
                <a:gd name="connsiteX44" fmla="*/ 0 w 2371725"/>
                <a:gd name="connsiteY44" fmla="*/ 269081 h 611981"/>
                <a:gd name="connsiteX45" fmla="*/ 2381 w 2371725"/>
                <a:gd name="connsiteY45" fmla="*/ 257175 h 611981"/>
                <a:gd name="connsiteX46" fmla="*/ 11906 w 2371725"/>
                <a:gd name="connsiteY46" fmla="*/ 252413 h 611981"/>
                <a:gd name="connsiteX47" fmla="*/ 35719 w 2371725"/>
                <a:gd name="connsiteY47" fmla="*/ 259556 h 611981"/>
                <a:gd name="connsiteX48" fmla="*/ 102394 w 2371725"/>
                <a:gd name="connsiteY48" fmla="*/ 290513 h 611981"/>
                <a:gd name="connsiteX49" fmla="*/ 150019 w 2371725"/>
                <a:gd name="connsiteY49" fmla="*/ 311944 h 611981"/>
                <a:gd name="connsiteX50" fmla="*/ 233362 w 2371725"/>
                <a:gd name="connsiteY50" fmla="*/ 342900 h 611981"/>
                <a:gd name="connsiteX51" fmla="*/ 285750 w 2371725"/>
                <a:gd name="connsiteY51" fmla="*/ 359569 h 611981"/>
                <a:gd name="connsiteX52" fmla="*/ 333375 w 2371725"/>
                <a:gd name="connsiteY52" fmla="*/ 369094 h 611981"/>
                <a:gd name="connsiteX53" fmla="*/ 402431 w 2371725"/>
                <a:gd name="connsiteY53" fmla="*/ 369094 h 611981"/>
                <a:gd name="connsiteX54" fmla="*/ 542925 w 2371725"/>
                <a:gd name="connsiteY54" fmla="*/ 350044 h 611981"/>
                <a:gd name="connsiteX55" fmla="*/ 757237 w 2371725"/>
                <a:gd name="connsiteY55" fmla="*/ 3024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1725" h="611981">
                  <a:moveTo>
                    <a:pt x="757237" y="302419"/>
                  </a:moveTo>
                  <a:lnTo>
                    <a:pt x="971550" y="254794"/>
                  </a:lnTo>
                  <a:lnTo>
                    <a:pt x="1212056" y="192881"/>
                  </a:lnTo>
                  <a:lnTo>
                    <a:pt x="1404937" y="161925"/>
                  </a:lnTo>
                  <a:lnTo>
                    <a:pt x="1571625" y="130969"/>
                  </a:lnTo>
                  <a:lnTo>
                    <a:pt x="1681162" y="102394"/>
                  </a:lnTo>
                  <a:lnTo>
                    <a:pt x="1802606" y="69056"/>
                  </a:lnTo>
                  <a:lnTo>
                    <a:pt x="1919287" y="26194"/>
                  </a:lnTo>
                  <a:lnTo>
                    <a:pt x="1969294" y="4763"/>
                  </a:lnTo>
                  <a:lnTo>
                    <a:pt x="1983581" y="0"/>
                  </a:lnTo>
                  <a:lnTo>
                    <a:pt x="1990725" y="0"/>
                  </a:lnTo>
                  <a:lnTo>
                    <a:pt x="2069306" y="7144"/>
                  </a:lnTo>
                  <a:lnTo>
                    <a:pt x="2133600" y="21431"/>
                  </a:lnTo>
                  <a:lnTo>
                    <a:pt x="2207419" y="45244"/>
                  </a:lnTo>
                  <a:lnTo>
                    <a:pt x="2262187" y="64294"/>
                  </a:lnTo>
                  <a:lnTo>
                    <a:pt x="2307431" y="85725"/>
                  </a:lnTo>
                  <a:lnTo>
                    <a:pt x="2336006" y="104775"/>
                  </a:lnTo>
                  <a:lnTo>
                    <a:pt x="2362200" y="130969"/>
                  </a:lnTo>
                  <a:lnTo>
                    <a:pt x="2371725" y="147638"/>
                  </a:lnTo>
                  <a:lnTo>
                    <a:pt x="2371725" y="154781"/>
                  </a:lnTo>
                  <a:lnTo>
                    <a:pt x="2364581" y="176213"/>
                  </a:lnTo>
                  <a:lnTo>
                    <a:pt x="2326481" y="192881"/>
                  </a:lnTo>
                  <a:lnTo>
                    <a:pt x="2255044" y="204788"/>
                  </a:lnTo>
                  <a:lnTo>
                    <a:pt x="2085975" y="226219"/>
                  </a:lnTo>
                  <a:lnTo>
                    <a:pt x="1762125" y="271463"/>
                  </a:lnTo>
                  <a:lnTo>
                    <a:pt x="1331119" y="338138"/>
                  </a:lnTo>
                  <a:lnTo>
                    <a:pt x="1133475" y="395288"/>
                  </a:lnTo>
                  <a:lnTo>
                    <a:pt x="962025" y="435769"/>
                  </a:lnTo>
                  <a:lnTo>
                    <a:pt x="804862" y="478631"/>
                  </a:lnTo>
                  <a:lnTo>
                    <a:pt x="704850" y="511969"/>
                  </a:lnTo>
                  <a:lnTo>
                    <a:pt x="576262" y="557213"/>
                  </a:lnTo>
                  <a:lnTo>
                    <a:pt x="547687" y="576263"/>
                  </a:lnTo>
                  <a:lnTo>
                    <a:pt x="523875" y="588169"/>
                  </a:lnTo>
                  <a:lnTo>
                    <a:pt x="473869" y="604838"/>
                  </a:lnTo>
                  <a:lnTo>
                    <a:pt x="431006" y="611981"/>
                  </a:lnTo>
                  <a:lnTo>
                    <a:pt x="400050" y="611981"/>
                  </a:lnTo>
                  <a:lnTo>
                    <a:pt x="369094" y="602456"/>
                  </a:lnTo>
                  <a:lnTo>
                    <a:pt x="326231" y="581025"/>
                  </a:lnTo>
                  <a:lnTo>
                    <a:pt x="252412" y="538163"/>
                  </a:lnTo>
                  <a:lnTo>
                    <a:pt x="171450" y="481013"/>
                  </a:lnTo>
                  <a:lnTo>
                    <a:pt x="107156" y="419100"/>
                  </a:lnTo>
                  <a:lnTo>
                    <a:pt x="47625" y="357188"/>
                  </a:lnTo>
                  <a:lnTo>
                    <a:pt x="21431" y="319088"/>
                  </a:lnTo>
                  <a:lnTo>
                    <a:pt x="0" y="280988"/>
                  </a:lnTo>
                  <a:lnTo>
                    <a:pt x="0" y="269081"/>
                  </a:lnTo>
                  <a:lnTo>
                    <a:pt x="2381" y="257175"/>
                  </a:lnTo>
                  <a:lnTo>
                    <a:pt x="11906" y="252413"/>
                  </a:lnTo>
                  <a:lnTo>
                    <a:pt x="35719" y="259556"/>
                  </a:lnTo>
                  <a:lnTo>
                    <a:pt x="102394" y="290513"/>
                  </a:lnTo>
                  <a:lnTo>
                    <a:pt x="150019" y="311944"/>
                  </a:lnTo>
                  <a:lnTo>
                    <a:pt x="233362" y="342900"/>
                  </a:lnTo>
                  <a:lnTo>
                    <a:pt x="285750" y="359569"/>
                  </a:lnTo>
                  <a:lnTo>
                    <a:pt x="333375" y="369094"/>
                  </a:lnTo>
                  <a:lnTo>
                    <a:pt x="402431" y="369094"/>
                  </a:lnTo>
                  <a:lnTo>
                    <a:pt x="542925" y="350044"/>
                  </a:lnTo>
                  <a:lnTo>
                    <a:pt x="757237" y="302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4">
              <a:extLst>
                <a:ext uri="{FF2B5EF4-FFF2-40B4-BE49-F238E27FC236}">
                  <a16:creationId xmlns:a16="http://schemas.microsoft.com/office/drawing/2014/main" id="{A4CB3524-9A0E-403B-9E00-754B3222DF10}"/>
                </a:ext>
              </a:extLst>
            </p:cNvPr>
            <p:cNvSpPr/>
            <p:nvPr/>
          </p:nvSpPr>
          <p:spPr>
            <a:xfrm>
              <a:off x="5084763" y="1773238"/>
              <a:ext cx="2124075" cy="473075"/>
            </a:xfrm>
            <a:custGeom>
              <a:avLst/>
              <a:gdLst>
                <a:gd name="connsiteX0" fmla="*/ 940594 w 2124075"/>
                <a:gd name="connsiteY0" fmla="*/ 178594 h 471488"/>
                <a:gd name="connsiteX1" fmla="*/ 1209675 w 2124075"/>
                <a:gd name="connsiteY1" fmla="*/ 138113 h 471488"/>
                <a:gd name="connsiteX2" fmla="*/ 1397794 w 2124075"/>
                <a:gd name="connsiteY2" fmla="*/ 111919 h 471488"/>
                <a:gd name="connsiteX3" fmla="*/ 1464469 w 2124075"/>
                <a:gd name="connsiteY3" fmla="*/ 92869 h 471488"/>
                <a:gd name="connsiteX4" fmla="*/ 1535906 w 2124075"/>
                <a:gd name="connsiteY4" fmla="*/ 66675 h 471488"/>
                <a:gd name="connsiteX5" fmla="*/ 1616869 w 2124075"/>
                <a:gd name="connsiteY5" fmla="*/ 33338 h 471488"/>
                <a:gd name="connsiteX6" fmla="*/ 1678781 w 2124075"/>
                <a:gd name="connsiteY6" fmla="*/ 2382 h 471488"/>
                <a:gd name="connsiteX7" fmla="*/ 1693069 w 2124075"/>
                <a:gd name="connsiteY7" fmla="*/ 0 h 471488"/>
                <a:gd name="connsiteX8" fmla="*/ 1719262 w 2124075"/>
                <a:gd name="connsiteY8" fmla="*/ 7144 h 471488"/>
                <a:gd name="connsiteX9" fmla="*/ 1790700 w 2124075"/>
                <a:gd name="connsiteY9" fmla="*/ 21432 h 471488"/>
                <a:gd name="connsiteX10" fmla="*/ 1881187 w 2124075"/>
                <a:gd name="connsiteY10" fmla="*/ 47625 h 471488"/>
                <a:gd name="connsiteX11" fmla="*/ 1938337 w 2124075"/>
                <a:gd name="connsiteY11" fmla="*/ 69057 h 471488"/>
                <a:gd name="connsiteX12" fmla="*/ 1997869 w 2124075"/>
                <a:gd name="connsiteY12" fmla="*/ 95250 h 471488"/>
                <a:gd name="connsiteX13" fmla="*/ 2043112 w 2124075"/>
                <a:gd name="connsiteY13" fmla="*/ 123825 h 471488"/>
                <a:gd name="connsiteX14" fmla="*/ 2083594 w 2124075"/>
                <a:gd name="connsiteY14" fmla="*/ 154782 h 471488"/>
                <a:gd name="connsiteX15" fmla="*/ 2107406 w 2124075"/>
                <a:gd name="connsiteY15" fmla="*/ 178594 h 471488"/>
                <a:gd name="connsiteX16" fmla="*/ 2119312 w 2124075"/>
                <a:gd name="connsiteY16" fmla="*/ 197644 h 471488"/>
                <a:gd name="connsiteX17" fmla="*/ 2124075 w 2124075"/>
                <a:gd name="connsiteY17" fmla="*/ 211932 h 471488"/>
                <a:gd name="connsiteX18" fmla="*/ 2119312 w 2124075"/>
                <a:gd name="connsiteY18" fmla="*/ 226219 h 471488"/>
                <a:gd name="connsiteX19" fmla="*/ 2105025 w 2124075"/>
                <a:gd name="connsiteY19" fmla="*/ 245269 h 471488"/>
                <a:gd name="connsiteX20" fmla="*/ 2057400 w 2124075"/>
                <a:gd name="connsiteY20" fmla="*/ 261938 h 471488"/>
                <a:gd name="connsiteX21" fmla="*/ 2019300 w 2124075"/>
                <a:gd name="connsiteY21" fmla="*/ 266700 h 471488"/>
                <a:gd name="connsiteX22" fmla="*/ 1928812 w 2124075"/>
                <a:gd name="connsiteY22" fmla="*/ 266700 h 471488"/>
                <a:gd name="connsiteX23" fmla="*/ 1759744 w 2124075"/>
                <a:gd name="connsiteY23" fmla="*/ 266700 h 471488"/>
                <a:gd name="connsiteX24" fmla="*/ 1595437 w 2124075"/>
                <a:gd name="connsiteY24" fmla="*/ 273844 h 471488"/>
                <a:gd name="connsiteX25" fmla="*/ 1362075 w 2124075"/>
                <a:gd name="connsiteY25" fmla="*/ 292894 h 471488"/>
                <a:gd name="connsiteX26" fmla="*/ 1143000 w 2124075"/>
                <a:gd name="connsiteY26" fmla="*/ 319088 h 471488"/>
                <a:gd name="connsiteX27" fmla="*/ 912019 w 2124075"/>
                <a:gd name="connsiteY27" fmla="*/ 354807 h 471488"/>
                <a:gd name="connsiteX28" fmla="*/ 635794 w 2124075"/>
                <a:gd name="connsiteY28" fmla="*/ 407194 h 471488"/>
                <a:gd name="connsiteX29" fmla="*/ 538162 w 2124075"/>
                <a:gd name="connsiteY29" fmla="*/ 428625 h 471488"/>
                <a:gd name="connsiteX30" fmla="*/ 459581 w 2124075"/>
                <a:gd name="connsiteY30" fmla="*/ 447675 h 471488"/>
                <a:gd name="connsiteX31" fmla="*/ 409575 w 2124075"/>
                <a:gd name="connsiteY31" fmla="*/ 464344 h 471488"/>
                <a:gd name="connsiteX32" fmla="*/ 366712 w 2124075"/>
                <a:gd name="connsiteY32" fmla="*/ 471488 h 471488"/>
                <a:gd name="connsiteX33" fmla="*/ 326231 w 2124075"/>
                <a:gd name="connsiteY33" fmla="*/ 464344 h 471488"/>
                <a:gd name="connsiteX34" fmla="*/ 290512 w 2124075"/>
                <a:gd name="connsiteY34" fmla="*/ 452438 h 471488"/>
                <a:gd name="connsiteX35" fmla="*/ 226219 w 2124075"/>
                <a:gd name="connsiteY35" fmla="*/ 411957 h 471488"/>
                <a:gd name="connsiteX36" fmla="*/ 154781 w 2124075"/>
                <a:gd name="connsiteY36" fmla="*/ 359569 h 471488"/>
                <a:gd name="connsiteX37" fmla="*/ 92869 w 2124075"/>
                <a:gd name="connsiteY37" fmla="*/ 304800 h 471488"/>
                <a:gd name="connsiteX38" fmla="*/ 45244 w 2124075"/>
                <a:gd name="connsiteY38" fmla="*/ 259557 h 471488"/>
                <a:gd name="connsiteX39" fmla="*/ 26194 w 2124075"/>
                <a:gd name="connsiteY39" fmla="*/ 240507 h 471488"/>
                <a:gd name="connsiteX40" fmla="*/ 11906 w 2124075"/>
                <a:gd name="connsiteY40" fmla="*/ 219075 h 471488"/>
                <a:gd name="connsiteX41" fmla="*/ 0 w 2124075"/>
                <a:gd name="connsiteY41" fmla="*/ 176213 h 471488"/>
                <a:gd name="connsiteX42" fmla="*/ 0 w 2124075"/>
                <a:gd name="connsiteY42" fmla="*/ 161925 h 471488"/>
                <a:gd name="connsiteX43" fmla="*/ 4762 w 2124075"/>
                <a:gd name="connsiteY43" fmla="*/ 152400 h 471488"/>
                <a:gd name="connsiteX44" fmla="*/ 11906 w 2124075"/>
                <a:gd name="connsiteY44" fmla="*/ 152400 h 471488"/>
                <a:gd name="connsiteX45" fmla="*/ 35719 w 2124075"/>
                <a:gd name="connsiteY45" fmla="*/ 164307 h 471488"/>
                <a:gd name="connsiteX46" fmla="*/ 69056 w 2124075"/>
                <a:gd name="connsiteY46" fmla="*/ 185738 h 471488"/>
                <a:gd name="connsiteX47" fmla="*/ 159544 w 2124075"/>
                <a:gd name="connsiteY47" fmla="*/ 211932 h 471488"/>
                <a:gd name="connsiteX48" fmla="*/ 245269 w 2124075"/>
                <a:gd name="connsiteY48" fmla="*/ 230982 h 471488"/>
                <a:gd name="connsiteX49" fmla="*/ 369094 w 2124075"/>
                <a:gd name="connsiteY49" fmla="*/ 245269 h 471488"/>
                <a:gd name="connsiteX50" fmla="*/ 483394 w 2124075"/>
                <a:gd name="connsiteY50" fmla="*/ 245269 h 471488"/>
                <a:gd name="connsiteX51" fmla="*/ 609600 w 2124075"/>
                <a:gd name="connsiteY51" fmla="*/ 228600 h 471488"/>
                <a:gd name="connsiteX52" fmla="*/ 940594 w 2124075"/>
                <a:gd name="connsiteY52" fmla="*/ 17859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24075" h="471488">
                  <a:moveTo>
                    <a:pt x="940594" y="178594"/>
                  </a:moveTo>
                  <a:lnTo>
                    <a:pt x="1209675" y="138113"/>
                  </a:lnTo>
                  <a:lnTo>
                    <a:pt x="1397794" y="111919"/>
                  </a:lnTo>
                  <a:lnTo>
                    <a:pt x="1464469" y="92869"/>
                  </a:lnTo>
                  <a:lnTo>
                    <a:pt x="1535906" y="66675"/>
                  </a:lnTo>
                  <a:lnTo>
                    <a:pt x="1616869" y="33338"/>
                  </a:lnTo>
                  <a:lnTo>
                    <a:pt x="1678781" y="2382"/>
                  </a:lnTo>
                  <a:lnTo>
                    <a:pt x="1693069" y="0"/>
                  </a:lnTo>
                  <a:lnTo>
                    <a:pt x="1719262" y="7144"/>
                  </a:lnTo>
                  <a:lnTo>
                    <a:pt x="1790700" y="21432"/>
                  </a:lnTo>
                  <a:lnTo>
                    <a:pt x="1881187" y="47625"/>
                  </a:lnTo>
                  <a:lnTo>
                    <a:pt x="1938337" y="69057"/>
                  </a:lnTo>
                  <a:lnTo>
                    <a:pt x="1997869" y="95250"/>
                  </a:lnTo>
                  <a:lnTo>
                    <a:pt x="2043112" y="123825"/>
                  </a:lnTo>
                  <a:lnTo>
                    <a:pt x="2083594" y="154782"/>
                  </a:lnTo>
                  <a:lnTo>
                    <a:pt x="2107406" y="178594"/>
                  </a:lnTo>
                  <a:lnTo>
                    <a:pt x="2119312" y="197644"/>
                  </a:lnTo>
                  <a:lnTo>
                    <a:pt x="2124075" y="211932"/>
                  </a:lnTo>
                  <a:lnTo>
                    <a:pt x="2119312" y="226219"/>
                  </a:lnTo>
                  <a:lnTo>
                    <a:pt x="2105025" y="245269"/>
                  </a:lnTo>
                  <a:lnTo>
                    <a:pt x="2057400" y="261938"/>
                  </a:lnTo>
                  <a:lnTo>
                    <a:pt x="2019300" y="266700"/>
                  </a:lnTo>
                  <a:lnTo>
                    <a:pt x="1928812" y="266700"/>
                  </a:lnTo>
                  <a:lnTo>
                    <a:pt x="1759744" y="266700"/>
                  </a:lnTo>
                  <a:lnTo>
                    <a:pt x="1595437" y="273844"/>
                  </a:lnTo>
                  <a:lnTo>
                    <a:pt x="1362075" y="292894"/>
                  </a:lnTo>
                  <a:lnTo>
                    <a:pt x="1143000" y="319088"/>
                  </a:lnTo>
                  <a:lnTo>
                    <a:pt x="912019" y="354807"/>
                  </a:lnTo>
                  <a:lnTo>
                    <a:pt x="635794" y="407194"/>
                  </a:lnTo>
                  <a:lnTo>
                    <a:pt x="538162" y="428625"/>
                  </a:lnTo>
                  <a:lnTo>
                    <a:pt x="459581" y="447675"/>
                  </a:lnTo>
                  <a:lnTo>
                    <a:pt x="409575" y="464344"/>
                  </a:lnTo>
                  <a:lnTo>
                    <a:pt x="366712" y="471488"/>
                  </a:lnTo>
                  <a:lnTo>
                    <a:pt x="326231" y="464344"/>
                  </a:lnTo>
                  <a:lnTo>
                    <a:pt x="290512" y="452438"/>
                  </a:lnTo>
                  <a:lnTo>
                    <a:pt x="226219" y="411957"/>
                  </a:lnTo>
                  <a:lnTo>
                    <a:pt x="154781" y="359569"/>
                  </a:lnTo>
                  <a:lnTo>
                    <a:pt x="92869" y="304800"/>
                  </a:lnTo>
                  <a:lnTo>
                    <a:pt x="45244" y="259557"/>
                  </a:lnTo>
                  <a:lnTo>
                    <a:pt x="26194" y="240507"/>
                  </a:lnTo>
                  <a:lnTo>
                    <a:pt x="11906" y="219075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11906" y="152400"/>
                  </a:lnTo>
                  <a:lnTo>
                    <a:pt x="35719" y="164307"/>
                  </a:lnTo>
                  <a:lnTo>
                    <a:pt x="69056" y="185738"/>
                  </a:lnTo>
                  <a:lnTo>
                    <a:pt x="159544" y="211932"/>
                  </a:lnTo>
                  <a:lnTo>
                    <a:pt x="245269" y="230982"/>
                  </a:lnTo>
                  <a:lnTo>
                    <a:pt x="369094" y="245269"/>
                  </a:lnTo>
                  <a:lnTo>
                    <a:pt x="483394" y="245269"/>
                  </a:lnTo>
                  <a:lnTo>
                    <a:pt x="609600" y="228600"/>
                  </a:lnTo>
                  <a:lnTo>
                    <a:pt x="940594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B37B603C-EA0F-4ED1-B16C-515639961309}"/>
                </a:ext>
              </a:extLst>
            </p:cNvPr>
            <p:cNvSpPr/>
            <p:nvPr/>
          </p:nvSpPr>
          <p:spPr>
            <a:xfrm>
              <a:off x="5026025" y="2794000"/>
              <a:ext cx="390525" cy="2371725"/>
            </a:xfrm>
            <a:custGeom>
              <a:avLst/>
              <a:gdLst>
                <a:gd name="connsiteX0" fmla="*/ 384175 w 390525"/>
                <a:gd name="connsiteY0" fmla="*/ 342900 h 2371725"/>
                <a:gd name="connsiteX1" fmla="*/ 387350 w 390525"/>
                <a:gd name="connsiteY1" fmla="*/ 203200 h 2371725"/>
                <a:gd name="connsiteX2" fmla="*/ 339725 w 390525"/>
                <a:gd name="connsiteY2" fmla="*/ 73025 h 2371725"/>
                <a:gd name="connsiteX3" fmla="*/ 298450 w 390525"/>
                <a:gd name="connsiteY3" fmla="*/ 53975 h 2371725"/>
                <a:gd name="connsiteX4" fmla="*/ 225425 w 390525"/>
                <a:gd name="connsiteY4" fmla="*/ 28575 h 2371725"/>
                <a:gd name="connsiteX5" fmla="*/ 171450 w 390525"/>
                <a:gd name="connsiteY5" fmla="*/ 15875 h 2371725"/>
                <a:gd name="connsiteX6" fmla="*/ 101600 w 390525"/>
                <a:gd name="connsiteY6" fmla="*/ 6350 h 2371725"/>
                <a:gd name="connsiteX7" fmla="*/ 50800 w 390525"/>
                <a:gd name="connsiteY7" fmla="*/ 0 h 2371725"/>
                <a:gd name="connsiteX8" fmla="*/ 28575 w 390525"/>
                <a:gd name="connsiteY8" fmla="*/ 0 h 2371725"/>
                <a:gd name="connsiteX9" fmla="*/ 9525 w 390525"/>
                <a:gd name="connsiteY9" fmla="*/ 3175 h 2371725"/>
                <a:gd name="connsiteX10" fmla="*/ 0 w 390525"/>
                <a:gd name="connsiteY10" fmla="*/ 12700 h 2371725"/>
                <a:gd name="connsiteX11" fmla="*/ 3175 w 390525"/>
                <a:gd name="connsiteY11" fmla="*/ 22225 h 2371725"/>
                <a:gd name="connsiteX12" fmla="*/ 19050 w 390525"/>
                <a:gd name="connsiteY12" fmla="*/ 41275 h 2371725"/>
                <a:gd name="connsiteX13" fmla="*/ 57150 w 390525"/>
                <a:gd name="connsiteY13" fmla="*/ 73025 h 2371725"/>
                <a:gd name="connsiteX14" fmla="*/ 85725 w 390525"/>
                <a:gd name="connsiteY14" fmla="*/ 101600 h 2371725"/>
                <a:gd name="connsiteX15" fmla="*/ 104775 w 390525"/>
                <a:gd name="connsiteY15" fmla="*/ 127000 h 2371725"/>
                <a:gd name="connsiteX16" fmla="*/ 136525 w 390525"/>
                <a:gd name="connsiteY16" fmla="*/ 171450 h 2371725"/>
                <a:gd name="connsiteX17" fmla="*/ 152400 w 390525"/>
                <a:gd name="connsiteY17" fmla="*/ 203200 h 2371725"/>
                <a:gd name="connsiteX18" fmla="*/ 171450 w 390525"/>
                <a:gd name="connsiteY18" fmla="*/ 254000 h 2371725"/>
                <a:gd name="connsiteX19" fmla="*/ 180975 w 390525"/>
                <a:gd name="connsiteY19" fmla="*/ 301625 h 2371725"/>
                <a:gd name="connsiteX20" fmla="*/ 187325 w 390525"/>
                <a:gd name="connsiteY20" fmla="*/ 428625 h 2371725"/>
                <a:gd name="connsiteX21" fmla="*/ 193675 w 390525"/>
                <a:gd name="connsiteY21" fmla="*/ 765175 h 2371725"/>
                <a:gd name="connsiteX22" fmla="*/ 196850 w 390525"/>
                <a:gd name="connsiteY22" fmla="*/ 1069975 h 2371725"/>
                <a:gd name="connsiteX23" fmla="*/ 190500 w 390525"/>
                <a:gd name="connsiteY23" fmla="*/ 1314450 h 2371725"/>
                <a:gd name="connsiteX24" fmla="*/ 177800 w 390525"/>
                <a:gd name="connsiteY24" fmla="*/ 1527175 h 2371725"/>
                <a:gd name="connsiteX25" fmla="*/ 142875 w 390525"/>
                <a:gd name="connsiteY25" fmla="*/ 1873250 h 2371725"/>
                <a:gd name="connsiteX26" fmla="*/ 127000 w 390525"/>
                <a:gd name="connsiteY26" fmla="*/ 1943100 h 2371725"/>
                <a:gd name="connsiteX27" fmla="*/ 114300 w 390525"/>
                <a:gd name="connsiteY27" fmla="*/ 2006600 h 2371725"/>
                <a:gd name="connsiteX28" fmla="*/ 111125 w 390525"/>
                <a:gd name="connsiteY28" fmla="*/ 2060575 h 2371725"/>
                <a:gd name="connsiteX29" fmla="*/ 120650 w 390525"/>
                <a:gd name="connsiteY29" fmla="*/ 2130425 h 2371725"/>
                <a:gd name="connsiteX30" fmla="*/ 133350 w 390525"/>
                <a:gd name="connsiteY30" fmla="*/ 2184400 h 2371725"/>
                <a:gd name="connsiteX31" fmla="*/ 155575 w 390525"/>
                <a:gd name="connsiteY31" fmla="*/ 2251075 h 2371725"/>
                <a:gd name="connsiteX32" fmla="*/ 184150 w 390525"/>
                <a:gd name="connsiteY32" fmla="*/ 2305050 h 2371725"/>
                <a:gd name="connsiteX33" fmla="*/ 200025 w 390525"/>
                <a:gd name="connsiteY33" fmla="*/ 2327275 h 2371725"/>
                <a:gd name="connsiteX34" fmla="*/ 215900 w 390525"/>
                <a:gd name="connsiteY34" fmla="*/ 2346325 h 2371725"/>
                <a:gd name="connsiteX35" fmla="*/ 238125 w 390525"/>
                <a:gd name="connsiteY35" fmla="*/ 2362200 h 2371725"/>
                <a:gd name="connsiteX36" fmla="*/ 260350 w 390525"/>
                <a:gd name="connsiteY36" fmla="*/ 2371725 h 2371725"/>
                <a:gd name="connsiteX37" fmla="*/ 273050 w 390525"/>
                <a:gd name="connsiteY37" fmla="*/ 2371725 h 2371725"/>
                <a:gd name="connsiteX38" fmla="*/ 311150 w 390525"/>
                <a:gd name="connsiteY38" fmla="*/ 2359025 h 2371725"/>
                <a:gd name="connsiteX39" fmla="*/ 333375 w 390525"/>
                <a:gd name="connsiteY39" fmla="*/ 2339975 h 2371725"/>
                <a:gd name="connsiteX40" fmla="*/ 346075 w 390525"/>
                <a:gd name="connsiteY40" fmla="*/ 2320925 h 2371725"/>
                <a:gd name="connsiteX41" fmla="*/ 358775 w 390525"/>
                <a:gd name="connsiteY41" fmla="*/ 2298700 h 2371725"/>
                <a:gd name="connsiteX42" fmla="*/ 374650 w 390525"/>
                <a:gd name="connsiteY42" fmla="*/ 2266950 h 2371725"/>
                <a:gd name="connsiteX43" fmla="*/ 387350 w 390525"/>
                <a:gd name="connsiteY43" fmla="*/ 2235200 h 2371725"/>
                <a:gd name="connsiteX44" fmla="*/ 390525 w 390525"/>
                <a:gd name="connsiteY44" fmla="*/ 2216150 h 2371725"/>
                <a:gd name="connsiteX45" fmla="*/ 365125 w 390525"/>
                <a:gd name="connsiteY45" fmla="*/ 2101850 h 2371725"/>
                <a:gd name="connsiteX46" fmla="*/ 374650 w 390525"/>
                <a:gd name="connsiteY46" fmla="*/ 1822450 h 2371725"/>
                <a:gd name="connsiteX47" fmla="*/ 387350 w 390525"/>
                <a:gd name="connsiteY47" fmla="*/ 1498600 h 2371725"/>
                <a:gd name="connsiteX48" fmla="*/ 384175 w 390525"/>
                <a:gd name="connsiteY48" fmla="*/ 34290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525" h="2371725">
                  <a:moveTo>
                    <a:pt x="384175" y="342900"/>
                  </a:moveTo>
                  <a:cubicBezTo>
                    <a:pt x="385233" y="296333"/>
                    <a:pt x="386292" y="249767"/>
                    <a:pt x="387350" y="203200"/>
                  </a:cubicBezTo>
                  <a:lnTo>
                    <a:pt x="339725" y="73025"/>
                  </a:lnTo>
                  <a:lnTo>
                    <a:pt x="298450" y="53975"/>
                  </a:lnTo>
                  <a:lnTo>
                    <a:pt x="225425" y="28575"/>
                  </a:lnTo>
                  <a:lnTo>
                    <a:pt x="171450" y="15875"/>
                  </a:lnTo>
                  <a:lnTo>
                    <a:pt x="101600" y="6350"/>
                  </a:lnTo>
                  <a:lnTo>
                    <a:pt x="50800" y="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12700"/>
                  </a:lnTo>
                  <a:lnTo>
                    <a:pt x="3175" y="22225"/>
                  </a:lnTo>
                  <a:lnTo>
                    <a:pt x="19050" y="41275"/>
                  </a:lnTo>
                  <a:lnTo>
                    <a:pt x="57150" y="73025"/>
                  </a:lnTo>
                  <a:lnTo>
                    <a:pt x="85725" y="101600"/>
                  </a:lnTo>
                  <a:lnTo>
                    <a:pt x="104775" y="127000"/>
                  </a:lnTo>
                  <a:lnTo>
                    <a:pt x="136525" y="171450"/>
                  </a:lnTo>
                  <a:lnTo>
                    <a:pt x="152400" y="203200"/>
                  </a:lnTo>
                  <a:lnTo>
                    <a:pt x="171450" y="254000"/>
                  </a:lnTo>
                  <a:lnTo>
                    <a:pt x="180975" y="301625"/>
                  </a:lnTo>
                  <a:lnTo>
                    <a:pt x="187325" y="428625"/>
                  </a:lnTo>
                  <a:lnTo>
                    <a:pt x="193675" y="765175"/>
                  </a:lnTo>
                  <a:cubicBezTo>
                    <a:pt x="194733" y="866775"/>
                    <a:pt x="195792" y="968375"/>
                    <a:pt x="196850" y="1069975"/>
                  </a:cubicBezTo>
                  <a:lnTo>
                    <a:pt x="190500" y="1314450"/>
                  </a:lnTo>
                  <a:lnTo>
                    <a:pt x="177800" y="1527175"/>
                  </a:lnTo>
                  <a:lnTo>
                    <a:pt x="142875" y="1873250"/>
                  </a:lnTo>
                  <a:lnTo>
                    <a:pt x="127000" y="1943100"/>
                  </a:lnTo>
                  <a:lnTo>
                    <a:pt x="114300" y="2006600"/>
                  </a:lnTo>
                  <a:lnTo>
                    <a:pt x="111125" y="2060575"/>
                  </a:lnTo>
                  <a:lnTo>
                    <a:pt x="120650" y="2130425"/>
                  </a:lnTo>
                  <a:lnTo>
                    <a:pt x="133350" y="2184400"/>
                  </a:lnTo>
                  <a:lnTo>
                    <a:pt x="155575" y="2251075"/>
                  </a:lnTo>
                  <a:lnTo>
                    <a:pt x="184150" y="2305050"/>
                  </a:lnTo>
                  <a:lnTo>
                    <a:pt x="200025" y="2327275"/>
                  </a:lnTo>
                  <a:lnTo>
                    <a:pt x="215900" y="2346325"/>
                  </a:lnTo>
                  <a:lnTo>
                    <a:pt x="238125" y="2362200"/>
                  </a:lnTo>
                  <a:lnTo>
                    <a:pt x="260350" y="2371725"/>
                  </a:lnTo>
                  <a:lnTo>
                    <a:pt x="273050" y="2371725"/>
                  </a:lnTo>
                  <a:lnTo>
                    <a:pt x="311150" y="2359025"/>
                  </a:lnTo>
                  <a:lnTo>
                    <a:pt x="333375" y="2339975"/>
                  </a:lnTo>
                  <a:lnTo>
                    <a:pt x="346075" y="2320925"/>
                  </a:lnTo>
                  <a:lnTo>
                    <a:pt x="358775" y="2298700"/>
                  </a:lnTo>
                  <a:lnTo>
                    <a:pt x="374650" y="2266950"/>
                  </a:lnTo>
                  <a:lnTo>
                    <a:pt x="387350" y="2235200"/>
                  </a:lnTo>
                  <a:lnTo>
                    <a:pt x="390525" y="2216150"/>
                  </a:lnTo>
                  <a:lnTo>
                    <a:pt x="365125" y="2101850"/>
                  </a:lnTo>
                  <a:lnTo>
                    <a:pt x="374650" y="1822450"/>
                  </a:lnTo>
                  <a:lnTo>
                    <a:pt x="387350" y="1498600"/>
                  </a:lnTo>
                  <a:cubicBezTo>
                    <a:pt x="386292" y="1117600"/>
                    <a:pt x="385233" y="736600"/>
                    <a:pt x="384175" y="3429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DC074302-6D1C-4292-892C-680FDDE67BB6}"/>
                </a:ext>
              </a:extLst>
            </p:cNvPr>
            <p:cNvSpPr/>
            <p:nvPr/>
          </p:nvSpPr>
          <p:spPr>
            <a:xfrm>
              <a:off x="4719638" y="5110163"/>
              <a:ext cx="1203325" cy="936625"/>
            </a:xfrm>
            <a:custGeom>
              <a:avLst/>
              <a:gdLst>
                <a:gd name="connsiteX0" fmla="*/ 450056 w 1202531"/>
                <a:gd name="connsiteY0" fmla="*/ 573881 h 935831"/>
                <a:gd name="connsiteX1" fmla="*/ 542925 w 1202531"/>
                <a:gd name="connsiteY1" fmla="*/ 488156 h 935831"/>
                <a:gd name="connsiteX2" fmla="*/ 611981 w 1202531"/>
                <a:gd name="connsiteY2" fmla="*/ 421481 h 935831"/>
                <a:gd name="connsiteX3" fmla="*/ 704850 w 1202531"/>
                <a:gd name="connsiteY3" fmla="*/ 321468 h 935831"/>
                <a:gd name="connsiteX4" fmla="*/ 762000 w 1202531"/>
                <a:gd name="connsiteY4" fmla="*/ 252412 h 935831"/>
                <a:gd name="connsiteX5" fmla="*/ 776287 w 1202531"/>
                <a:gd name="connsiteY5" fmla="*/ 226218 h 935831"/>
                <a:gd name="connsiteX6" fmla="*/ 785812 w 1202531"/>
                <a:gd name="connsiteY6" fmla="*/ 197643 h 935831"/>
                <a:gd name="connsiteX7" fmla="*/ 792956 w 1202531"/>
                <a:gd name="connsiteY7" fmla="*/ 166687 h 935831"/>
                <a:gd name="connsiteX8" fmla="*/ 792956 w 1202531"/>
                <a:gd name="connsiteY8" fmla="*/ 138112 h 935831"/>
                <a:gd name="connsiteX9" fmla="*/ 788193 w 1202531"/>
                <a:gd name="connsiteY9" fmla="*/ 116681 h 935831"/>
                <a:gd name="connsiteX10" fmla="*/ 776287 w 1202531"/>
                <a:gd name="connsiteY10" fmla="*/ 88106 h 935831"/>
                <a:gd name="connsiteX11" fmla="*/ 762000 w 1202531"/>
                <a:gd name="connsiteY11" fmla="*/ 61912 h 935831"/>
                <a:gd name="connsiteX12" fmla="*/ 752475 w 1202531"/>
                <a:gd name="connsiteY12" fmla="*/ 42862 h 935831"/>
                <a:gd name="connsiteX13" fmla="*/ 745331 w 1202531"/>
                <a:gd name="connsiteY13" fmla="*/ 19050 h 935831"/>
                <a:gd name="connsiteX14" fmla="*/ 745331 w 1202531"/>
                <a:gd name="connsiteY14" fmla="*/ 7143 h 935831"/>
                <a:gd name="connsiteX15" fmla="*/ 752475 w 1202531"/>
                <a:gd name="connsiteY15" fmla="*/ 0 h 935831"/>
                <a:gd name="connsiteX16" fmla="*/ 769143 w 1202531"/>
                <a:gd name="connsiteY16" fmla="*/ 0 h 935831"/>
                <a:gd name="connsiteX17" fmla="*/ 790575 w 1202531"/>
                <a:gd name="connsiteY17" fmla="*/ 7143 h 935831"/>
                <a:gd name="connsiteX18" fmla="*/ 819150 w 1202531"/>
                <a:gd name="connsiteY18" fmla="*/ 16668 h 935831"/>
                <a:gd name="connsiteX19" fmla="*/ 883443 w 1202531"/>
                <a:gd name="connsiteY19" fmla="*/ 38100 h 935831"/>
                <a:gd name="connsiteX20" fmla="*/ 950118 w 1202531"/>
                <a:gd name="connsiteY20" fmla="*/ 66675 h 935831"/>
                <a:gd name="connsiteX21" fmla="*/ 981075 w 1202531"/>
                <a:gd name="connsiteY21" fmla="*/ 80962 h 935831"/>
                <a:gd name="connsiteX22" fmla="*/ 1057275 w 1202531"/>
                <a:gd name="connsiteY22" fmla="*/ 121443 h 935831"/>
                <a:gd name="connsiteX23" fmla="*/ 1126331 w 1202531"/>
                <a:gd name="connsiteY23" fmla="*/ 166687 h 935831"/>
                <a:gd name="connsiteX24" fmla="*/ 1166812 w 1202531"/>
                <a:gd name="connsiteY24" fmla="*/ 195262 h 935831"/>
                <a:gd name="connsiteX25" fmla="*/ 1181100 w 1202531"/>
                <a:gd name="connsiteY25" fmla="*/ 209550 h 935831"/>
                <a:gd name="connsiteX26" fmla="*/ 1193006 w 1202531"/>
                <a:gd name="connsiteY26" fmla="*/ 226218 h 935831"/>
                <a:gd name="connsiteX27" fmla="*/ 1200150 w 1202531"/>
                <a:gd name="connsiteY27" fmla="*/ 242887 h 935831"/>
                <a:gd name="connsiteX28" fmla="*/ 1202531 w 1202531"/>
                <a:gd name="connsiteY28" fmla="*/ 259556 h 935831"/>
                <a:gd name="connsiteX29" fmla="*/ 1195387 w 1202531"/>
                <a:gd name="connsiteY29" fmla="*/ 278606 h 935831"/>
                <a:gd name="connsiteX30" fmla="*/ 1181100 w 1202531"/>
                <a:gd name="connsiteY30" fmla="*/ 290512 h 935831"/>
                <a:gd name="connsiteX31" fmla="*/ 1135856 w 1202531"/>
                <a:gd name="connsiteY31" fmla="*/ 309562 h 935831"/>
                <a:gd name="connsiteX32" fmla="*/ 1088231 w 1202531"/>
                <a:gd name="connsiteY32" fmla="*/ 330993 h 935831"/>
                <a:gd name="connsiteX33" fmla="*/ 1009650 w 1202531"/>
                <a:gd name="connsiteY33" fmla="*/ 381000 h 935831"/>
                <a:gd name="connsiteX34" fmla="*/ 904875 w 1202531"/>
                <a:gd name="connsiteY34" fmla="*/ 464343 h 935831"/>
                <a:gd name="connsiteX35" fmla="*/ 783431 w 1202531"/>
                <a:gd name="connsiteY35" fmla="*/ 547687 h 935831"/>
                <a:gd name="connsiteX36" fmla="*/ 645318 w 1202531"/>
                <a:gd name="connsiteY36" fmla="*/ 640556 h 935831"/>
                <a:gd name="connsiteX37" fmla="*/ 528637 w 1202531"/>
                <a:gd name="connsiteY37" fmla="*/ 709612 h 935831"/>
                <a:gd name="connsiteX38" fmla="*/ 409575 w 1202531"/>
                <a:gd name="connsiteY38" fmla="*/ 776287 h 935831"/>
                <a:gd name="connsiteX39" fmla="*/ 292893 w 1202531"/>
                <a:gd name="connsiteY39" fmla="*/ 833437 h 935831"/>
                <a:gd name="connsiteX40" fmla="*/ 192881 w 1202531"/>
                <a:gd name="connsiteY40" fmla="*/ 878681 h 935831"/>
                <a:gd name="connsiteX41" fmla="*/ 83343 w 1202531"/>
                <a:gd name="connsiteY41" fmla="*/ 921543 h 935831"/>
                <a:gd name="connsiteX42" fmla="*/ 45243 w 1202531"/>
                <a:gd name="connsiteY42" fmla="*/ 933450 h 935831"/>
                <a:gd name="connsiteX43" fmla="*/ 26193 w 1202531"/>
                <a:gd name="connsiteY43" fmla="*/ 935831 h 935831"/>
                <a:gd name="connsiteX44" fmla="*/ 4762 w 1202531"/>
                <a:gd name="connsiteY44" fmla="*/ 931068 h 935831"/>
                <a:gd name="connsiteX45" fmla="*/ 0 w 1202531"/>
                <a:gd name="connsiteY45" fmla="*/ 928687 h 935831"/>
                <a:gd name="connsiteX46" fmla="*/ 0 w 1202531"/>
                <a:gd name="connsiteY46" fmla="*/ 923925 h 935831"/>
                <a:gd name="connsiteX47" fmla="*/ 2381 w 1202531"/>
                <a:gd name="connsiteY47" fmla="*/ 909637 h 935831"/>
                <a:gd name="connsiteX48" fmla="*/ 7143 w 1202531"/>
                <a:gd name="connsiteY48" fmla="*/ 895350 h 935831"/>
                <a:gd name="connsiteX49" fmla="*/ 35718 w 1202531"/>
                <a:gd name="connsiteY49" fmla="*/ 871537 h 935831"/>
                <a:gd name="connsiteX50" fmla="*/ 95250 w 1202531"/>
                <a:gd name="connsiteY50" fmla="*/ 838200 h 935831"/>
                <a:gd name="connsiteX51" fmla="*/ 197643 w 1202531"/>
                <a:gd name="connsiteY51" fmla="*/ 769143 h 935831"/>
                <a:gd name="connsiteX52" fmla="*/ 280987 w 1202531"/>
                <a:gd name="connsiteY52" fmla="*/ 711993 h 935831"/>
                <a:gd name="connsiteX53" fmla="*/ 392906 w 1202531"/>
                <a:gd name="connsiteY53" fmla="*/ 623887 h 935831"/>
                <a:gd name="connsiteX54" fmla="*/ 450056 w 1202531"/>
                <a:gd name="connsiteY54" fmla="*/ 573881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02531" h="935831">
                  <a:moveTo>
                    <a:pt x="450056" y="573881"/>
                  </a:moveTo>
                  <a:lnTo>
                    <a:pt x="542925" y="488156"/>
                  </a:lnTo>
                  <a:lnTo>
                    <a:pt x="611981" y="421481"/>
                  </a:lnTo>
                  <a:lnTo>
                    <a:pt x="704850" y="321468"/>
                  </a:lnTo>
                  <a:lnTo>
                    <a:pt x="762000" y="252412"/>
                  </a:lnTo>
                  <a:lnTo>
                    <a:pt x="776287" y="226218"/>
                  </a:lnTo>
                  <a:lnTo>
                    <a:pt x="785812" y="197643"/>
                  </a:lnTo>
                  <a:lnTo>
                    <a:pt x="792956" y="166687"/>
                  </a:lnTo>
                  <a:lnTo>
                    <a:pt x="792956" y="138112"/>
                  </a:lnTo>
                  <a:lnTo>
                    <a:pt x="788193" y="116681"/>
                  </a:lnTo>
                  <a:lnTo>
                    <a:pt x="776287" y="88106"/>
                  </a:lnTo>
                  <a:lnTo>
                    <a:pt x="762000" y="61912"/>
                  </a:lnTo>
                  <a:lnTo>
                    <a:pt x="752475" y="42862"/>
                  </a:lnTo>
                  <a:lnTo>
                    <a:pt x="745331" y="19050"/>
                  </a:lnTo>
                  <a:lnTo>
                    <a:pt x="745331" y="7143"/>
                  </a:lnTo>
                  <a:lnTo>
                    <a:pt x="752475" y="0"/>
                  </a:lnTo>
                  <a:lnTo>
                    <a:pt x="769143" y="0"/>
                  </a:lnTo>
                  <a:lnTo>
                    <a:pt x="790575" y="7143"/>
                  </a:lnTo>
                  <a:lnTo>
                    <a:pt x="819150" y="16668"/>
                  </a:lnTo>
                  <a:lnTo>
                    <a:pt x="883443" y="38100"/>
                  </a:lnTo>
                  <a:lnTo>
                    <a:pt x="950118" y="66675"/>
                  </a:lnTo>
                  <a:lnTo>
                    <a:pt x="981075" y="80962"/>
                  </a:lnTo>
                  <a:lnTo>
                    <a:pt x="1057275" y="121443"/>
                  </a:lnTo>
                  <a:lnTo>
                    <a:pt x="1126331" y="166687"/>
                  </a:lnTo>
                  <a:lnTo>
                    <a:pt x="1166812" y="195262"/>
                  </a:lnTo>
                  <a:lnTo>
                    <a:pt x="1181100" y="209550"/>
                  </a:lnTo>
                  <a:lnTo>
                    <a:pt x="1193006" y="226218"/>
                  </a:lnTo>
                  <a:lnTo>
                    <a:pt x="1200150" y="242887"/>
                  </a:lnTo>
                  <a:lnTo>
                    <a:pt x="1202531" y="259556"/>
                  </a:lnTo>
                  <a:lnTo>
                    <a:pt x="1195387" y="278606"/>
                  </a:lnTo>
                  <a:lnTo>
                    <a:pt x="1181100" y="290512"/>
                  </a:lnTo>
                  <a:lnTo>
                    <a:pt x="1135856" y="309562"/>
                  </a:lnTo>
                  <a:lnTo>
                    <a:pt x="1088231" y="330993"/>
                  </a:lnTo>
                  <a:lnTo>
                    <a:pt x="1009650" y="381000"/>
                  </a:lnTo>
                  <a:lnTo>
                    <a:pt x="904875" y="464343"/>
                  </a:lnTo>
                  <a:lnTo>
                    <a:pt x="783431" y="547687"/>
                  </a:lnTo>
                  <a:lnTo>
                    <a:pt x="645318" y="640556"/>
                  </a:lnTo>
                  <a:lnTo>
                    <a:pt x="528637" y="709612"/>
                  </a:lnTo>
                  <a:lnTo>
                    <a:pt x="409575" y="776287"/>
                  </a:lnTo>
                  <a:lnTo>
                    <a:pt x="292893" y="833437"/>
                  </a:lnTo>
                  <a:lnTo>
                    <a:pt x="192881" y="878681"/>
                  </a:lnTo>
                  <a:lnTo>
                    <a:pt x="83343" y="921543"/>
                  </a:lnTo>
                  <a:lnTo>
                    <a:pt x="45243" y="933450"/>
                  </a:lnTo>
                  <a:lnTo>
                    <a:pt x="26193" y="935831"/>
                  </a:lnTo>
                  <a:lnTo>
                    <a:pt x="4762" y="931068"/>
                  </a:lnTo>
                  <a:lnTo>
                    <a:pt x="0" y="928687"/>
                  </a:lnTo>
                  <a:lnTo>
                    <a:pt x="0" y="923925"/>
                  </a:lnTo>
                  <a:lnTo>
                    <a:pt x="2381" y="909637"/>
                  </a:lnTo>
                  <a:lnTo>
                    <a:pt x="7143" y="895350"/>
                  </a:lnTo>
                  <a:lnTo>
                    <a:pt x="35718" y="871537"/>
                  </a:lnTo>
                  <a:lnTo>
                    <a:pt x="95250" y="838200"/>
                  </a:lnTo>
                  <a:lnTo>
                    <a:pt x="197643" y="769143"/>
                  </a:lnTo>
                  <a:lnTo>
                    <a:pt x="280987" y="711993"/>
                  </a:lnTo>
                  <a:lnTo>
                    <a:pt x="392906" y="623887"/>
                  </a:lnTo>
                  <a:lnTo>
                    <a:pt x="450056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E6FB4337-9F92-48A1-B4A9-5F542A51EC84}"/>
                </a:ext>
              </a:extLst>
            </p:cNvPr>
            <p:cNvSpPr/>
            <p:nvPr/>
          </p:nvSpPr>
          <p:spPr>
            <a:xfrm>
              <a:off x="6218238" y="5129213"/>
              <a:ext cx="984250" cy="955675"/>
            </a:xfrm>
            <a:custGeom>
              <a:avLst/>
              <a:gdLst>
                <a:gd name="connsiteX0" fmla="*/ 447675 w 985837"/>
                <a:gd name="connsiteY0" fmla="*/ 454818 h 954881"/>
                <a:gd name="connsiteX1" fmla="*/ 388144 w 985837"/>
                <a:gd name="connsiteY1" fmla="*/ 392906 h 954881"/>
                <a:gd name="connsiteX2" fmla="*/ 335756 w 985837"/>
                <a:gd name="connsiteY2" fmla="*/ 340518 h 954881"/>
                <a:gd name="connsiteX3" fmla="*/ 273844 w 985837"/>
                <a:gd name="connsiteY3" fmla="*/ 280987 h 954881"/>
                <a:gd name="connsiteX4" fmla="*/ 204787 w 985837"/>
                <a:gd name="connsiteY4" fmla="*/ 219075 h 954881"/>
                <a:gd name="connsiteX5" fmla="*/ 135731 w 985837"/>
                <a:gd name="connsiteY5" fmla="*/ 159543 h 954881"/>
                <a:gd name="connsiteX6" fmla="*/ 61912 w 985837"/>
                <a:gd name="connsiteY6" fmla="*/ 95250 h 954881"/>
                <a:gd name="connsiteX7" fmla="*/ 16669 w 985837"/>
                <a:gd name="connsiteY7" fmla="*/ 57150 h 954881"/>
                <a:gd name="connsiteX8" fmla="*/ 2381 w 985837"/>
                <a:gd name="connsiteY8" fmla="*/ 38100 h 954881"/>
                <a:gd name="connsiteX9" fmla="*/ 0 w 985837"/>
                <a:gd name="connsiteY9" fmla="*/ 21431 h 954881"/>
                <a:gd name="connsiteX10" fmla="*/ 2381 w 985837"/>
                <a:gd name="connsiteY10" fmla="*/ 7143 h 954881"/>
                <a:gd name="connsiteX11" fmla="*/ 14287 w 985837"/>
                <a:gd name="connsiteY11" fmla="*/ 0 h 954881"/>
                <a:gd name="connsiteX12" fmla="*/ 30956 w 985837"/>
                <a:gd name="connsiteY12" fmla="*/ 2381 h 954881"/>
                <a:gd name="connsiteX13" fmla="*/ 66675 w 985837"/>
                <a:gd name="connsiteY13" fmla="*/ 14287 h 954881"/>
                <a:gd name="connsiteX14" fmla="*/ 171450 w 985837"/>
                <a:gd name="connsiteY14" fmla="*/ 54768 h 954881"/>
                <a:gd name="connsiteX15" fmla="*/ 269081 w 985837"/>
                <a:gd name="connsiteY15" fmla="*/ 97631 h 954881"/>
                <a:gd name="connsiteX16" fmla="*/ 381000 w 985837"/>
                <a:gd name="connsiteY16" fmla="*/ 147637 h 954881"/>
                <a:gd name="connsiteX17" fmla="*/ 454819 w 985837"/>
                <a:gd name="connsiteY17" fmla="*/ 188118 h 954881"/>
                <a:gd name="connsiteX18" fmla="*/ 550069 w 985837"/>
                <a:gd name="connsiteY18" fmla="*/ 242887 h 954881"/>
                <a:gd name="connsiteX19" fmla="*/ 616744 w 985837"/>
                <a:gd name="connsiteY19" fmla="*/ 288131 h 954881"/>
                <a:gd name="connsiteX20" fmla="*/ 685800 w 985837"/>
                <a:gd name="connsiteY20" fmla="*/ 338137 h 954881"/>
                <a:gd name="connsiteX21" fmla="*/ 735806 w 985837"/>
                <a:gd name="connsiteY21" fmla="*/ 383381 h 954881"/>
                <a:gd name="connsiteX22" fmla="*/ 795337 w 985837"/>
                <a:gd name="connsiteY22" fmla="*/ 438150 h 954881"/>
                <a:gd name="connsiteX23" fmla="*/ 847725 w 985837"/>
                <a:gd name="connsiteY23" fmla="*/ 497681 h 954881"/>
                <a:gd name="connsiteX24" fmla="*/ 885825 w 985837"/>
                <a:gd name="connsiteY24" fmla="*/ 545306 h 954881"/>
                <a:gd name="connsiteX25" fmla="*/ 928687 w 985837"/>
                <a:gd name="connsiteY25" fmla="*/ 614362 h 954881"/>
                <a:gd name="connsiteX26" fmla="*/ 962025 w 985837"/>
                <a:gd name="connsiteY26" fmla="*/ 685800 h 954881"/>
                <a:gd name="connsiteX27" fmla="*/ 978694 w 985837"/>
                <a:gd name="connsiteY27" fmla="*/ 728662 h 954881"/>
                <a:gd name="connsiteX28" fmla="*/ 985837 w 985837"/>
                <a:gd name="connsiteY28" fmla="*/ 750093 h 954881"/>
                <a:gd name="connsiteX29" fmla="*/ 985837 w 985837"/>
                <a:gd name="connsiteY29" fmla="*/ 773906 h 954881"/>
                <a:gd name="connsiteX30" fmla="*/ 983456 w 985837"/>
                <a:gd name="connsiteY30" fmla="*/ 809625 h 954881"/>
                <a:gd name="connsiteX31" fmla="*/ 971550 w 985837"/>
                <a:gd name="connsiteY31" fmla="*/ 852487 h 954881"/>
                <a:gd name="connsiteX32" fmla="*/ 952500 w 985837"/>
                <a:gd name="connsiteY32" fmla="*/ 895350 h 954881"/>
                <a:gd name="connsiteX33" fmla="*/ 928687 w 985837"/>
                <a:gd name="connsiteY33" fmla="*/ 931068 h 954881"/>
                <a:gd name="connsiteX34" fmla="*/ 912019 w 985837"/>
                <a:gd name="connsiteY34" fmla="*/ 947737 h 954881"/>
                <a:gd name="connsiteX35" fmla="*/ 897731 w 985837"/>
                <a:gd name="connsiteY35" fmla="*/ 954881 h 954881"/>
                <a:gd name="connsiteX36" fmla="*/ 873919 w 985837"/>
                <a:gd name="connsiteY36" fmla="*/ 954881 h 954881"/>
                <a:gd name="connsiteX37" fmla="*/ 847725 w 985837"/>
                <a:gd name="connsiteY37" fmla="*/ 940593 h 954881"/>
                <a:gd name="connsiteX38" fmla="*/ 826294 w 985837"/>
                <a:gd name="connsiteY38" fmla="*/ 921543 h 954881"/>
                <a:gd name="connsiteX39" fmla="*/ 790575 w 985837"/>
                <a:gd name="connsiteY39" fmla="*/ 873918 h 954881"/>
                <a:gd name="connsiteX40" fmla="*/ 740569 w 985837"/>
                <a:gd name="connsiteY40" fmla="*/ 802481 h 954881"/>
                <a:gd name="connsiteX41" fmla="*/ 688181 w 985837"/>
                <a:gd name="connsiteY41" fmla="*/ 731043 h 954881"/>
                <a:gd name="connsiteX42" fmla="*/ 635794 w 985837"/>
                <a:gd name="connsiteY42" fmla="*/ 664368 h 954881"/>
                <a:gd name="connsiteX43" fmla="*/ 531019 w 985837"/>
                <a:gd name="connsiteY43" fmla="*/ 545306 h 954881"/>
                <a:gd name="connsiteX44" fmla="*/ 447675 w 985837"/>
                <a:gd name="connsiteY44" fmla="*/ 454818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5837" h="954881">
                  <a:moveTo>
                    <a:pt x="447675" y="454818"/>
                  </a:moveTo>
                  <a:lnTo>
                    <a:pt x="388144" y="392906"/>
                  </a:lnTo>
                  <a:lnTo>
                    <a:pt x="335756" y="340518"/>
                  </a:lnTo>
                  <a:lnTo>
                    <a:pt x="273844" y="280987"/>
                  </a:lnTo>
                  <a:lnTo>
                    <a:pt x="204787" y="219075"/>
                  </a:lnTo>
                  <a:lnTo>
                    <a:pt x="135731" y="159543"/>
                  </a:lnTo>
                  <a:lnTo>
                    <a:pt x="61912" y="95250"/>
                  </a:lnTo>
                  <a:lnTo>
                    <a:pt x="16669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66675" y="14287"/>
                  </a:lnTo>
                  <a:lnTo>
                    <a:pt x="171450" y="54768"/>
                  </a:lnTo>
                  <a:lnTo>
                    <a:pt x="269081" y="97631"/>
                  </a:lnTo>
                  <a:lnTo>
                    <a:pt x="381000" y="147637"/>
                  </a:lnTo>
                  <a:lnTo>
                    <a:pt x="454819" y="188118"/>
                  </a:lnTo>
                  <a:lnTo>
                    <a:pt x="550069" y="242887"/>
                  </a:lnTo>
                  <a:lnTo>
                    <a:pt x="616744" y="288131"/>
                  </a:lnTo>
                  <a:lnTo>
                    <a:pt x="685800" y="338137"/>
                  </a:lnTo>
                  <a:lnTo>
                    <a:pt x="735806" y="383381"/>
                  </a:lnTo>
                  <a:lnTo>
                    <a:pt x="795337" y="438150"/>
                  </a:lnTo>
                  <a:lnTo>
                    <a:pt x="847725" y="497681"/>
                  </a:lnTo>
                  <a:lnTo>
                    <a:pt x="885825" y="545306"/>
                  </a:lnTo>
                  <a:lnTo>
                    <a:pt x="928687" y="614362"/>
                  </a:lnTo>
                  <a:lnTo>
                    <a:pt x="962025" y="685800"/>
                  </a:lnTo>
                  <a:lnTo>
                    <a:pt x="978694" y="728662"/>
                  </a:lnTo>
                  <a:lnTo>
                    <a:pt x="985837" y="750093"/>
                  </a:lnTo>
                  <a:lnTo>
                    <a:pt x="985837" y="773906"/>
                  </a:lnTo>
                  <a:lnTo>
                    <a:pt x="983456" y="809625"/>
                  </a:lnTo>
                  <a:lnTo>
                    <a:pt x="971550" y="852487"/>
                  </a:lnTo>
                  <a:lnTo>
                    <a:pt x="952500" y="895350"/>
                  </a:lnTo>
                  <a:lnTo>
                    <a:pt x="928687" y="931068"/>
                  </a:lnTo>
                  <a:lnTo>
                    <a:pt x="912019" y="947737"/>
                  </a:lnTo>
                  <a:lnTo>
                    <a:pt x="897731" y="954881"/>
                  </a:lnTo>
                  <a:lnTo>
                    <a:pt x="873919" y="954881"/>
                  </a:lnTo>
                  <a:lnTo>
                    <a:pt x="847725" y="940593"/>
                  </a:lnTo>
                  <a:lnTo>
                    <a:pt x="826294" y="921543"/>
                  </a:lnTo>
                  <a:lnTo>
                    <a:pt x="790575" y="873918"/>
                  </a:lnTo>
                  <a:lnTo>
                    <a:pt x="740569" y="802481"/>
                  </a:lnTo>
                  <a:lnTo>
                    <a:pt x="688181" y="731043"/>
                  </a:lnTo>
                  <a:lnTo>
                    <a:pt x="635794" y="664368"/>
                  </a:lnTo>
                  <a:lnTo>
                    <a:pt x="531019" y="545306"/>
                  </a:lnTo>
                  <a:lnTo>
                    <a:pt x="447675" y="4548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7">
              <a:extLst>
                <a:ext uri="{FF2B5EF4-FFF2-40B4-BE49-F238E27FC236}">
                  <a16:creationId xmlns:a16="http://schemas.microsoft.com/office/drawing/2014/main" id="{B19C8862-E413-4EBB-8163-773822078FC2}"/>
                </a:ext>
              </a:extLst>
            </p:cNvPr>
            <p:cNvSpPr/>
            <p:nvPr/>
          </p:nvSpPr>
          <p:spPr>
            <a:xfrm>
              <a:off x="2805113" y="2733675"/>
              <a:ext cx="2124075" cy="519113"/>
            </a:xfrm>
            <a:custGeom>
              <a:avLst/>
              <a:gdLst>
                <a:gd name="connsiteX0" fmla="*/ 885825 w 2124075"/>
                <a:gd name="connsiteY0" fmla="*/ 185738 h 519113"/>
                <a:gd name="connsiteX1" fmla="*/ 1116806 w 2124075"/>
                <a:gd name="connsiteY1" fmla="*/ 128588 h 519113"/>
                <a:gd name="connsiteX2" fmla="*/ 1264443 w 2124075"/>
                <a:gd name="connsiteY2" fmla="*/ 92869 h 519113"/>
                <a:gd name="connsiteX3" fmla="*/ 1533525 w 2124075"/>
                <a:gd name="connsiteY3" fmla="*/ 45244 h 519113"/>
                <a:gd name="connsiteX4" fmla="*/ 1657350 w 2124075"/>
                <a:gd name="connsiteY4" fmla="*/ 14288 h 519113"/>
                <a:gd name="connsiteX5" fmla="*/ 1707356 w 2124075"/>
                <a:gd name="connsiteY5" fmla="*/ 0 h 519113"/>
                <a:gd name="connsiteX6" fmla="*/ 1731168 w 2124075"/>
                <a:gd name="connsiteY6" fmla="*/ 0 h 519113"/>
                <a:gd name="connsiteX7" fmla="*/ 1800225 w 2124075"/>
                <a:gd name="connsiteY7" fmla="*/ 2381 h 519113"/>
                <a:gd name="connsiteX8" fmla="*/ 1859756 w 2124075"/>
                <a:gd name="connsiteY8" fmla="*/ 7144 h 519113"/>
                <a:gd name="connsiteX9" fmla="*/ 1919287 w 2124075"/>
                <a:gd name="connsiteY9" fmla="*/ 16669 h 519113"/>
                <a:gd name="connsiteX10" fmla="*/ 1945481 w 2124075"/>
                <a:gd name="connsiteY10" fmla="*/ 23813 h 519113"/>
                <a:gd name="connsiteX11" fmla="*/ 2000250 w 2124075"/>
                <a:gd name="connsiteY11" fmla="*/ 42863 h 519113"/>
                <a:gd name="connsiteX12" fmla="*/ 2038350 w 2124075"/>
                <a:gd name="connsiteY12" fmla="*/ 57150 h 519113"/>
                <a:gd name="connsiteX13" fmla="*/ 2064543 w 2124075"/>
                <a:gd name="connsiteY13" fmla="*/ 71438 h 519113"/>
                <a:gd name="connsiteX14" fmla="*/ 2102643 w 2124075"/>
                <a:gd name="connsiteY14" fmla="*/ 95250 h 519113"/>
                <a:gd name="connsiteX15" fmla="*/ 2119312 w 2124075"/>
                <a:gd name="connsiteY15" fmla="*/ 109538 h 519113"/>
                <a:gd name="connsiteX16" fmla="*/ 2124075 w 2124075"/>
                <a:gd name="connsiteY16" fmla="*/ 119063 h 519113"/>
                <a:gd name="connsiteX17" fmla="*/ 2124075 w 2124075"/>
                <a:gd name="connsiteY17" fmla="*/ 128588 h 519113"/>
                <a:gd name="connsiteX18" fmla="*/ 2116931 w 2124075"/>
                <a:gd name="connsiteY18" fmla="*/ 145256 h 519113"/>
                <a:gd name="connsiteX19" fmla="*/ 2097881 w 2124075"/>
                <a:gd name="connsiteY19" fmla="*/ 159544 h 519113"/>
                <a:gd name="connsiteX20" fmla="*/ 2055018 w 2124075"/>
                <a:gd name="connsiteY20" fmla="*/ 176213 h 519113"/>
                <a:gd name="connsiteX21" fmla="*/ 2012156 w 2124075"/>
                <a:gd name="connsiteY21" fmla="*/ 180975 h 519113"/>
                <a:gd name="connsiteX22" fmla="*/ 1850231 w 2124075"/>
                <a:gd name="connsiteY22" fmla="*/ 190500 h 519113"/>
                <a:gd name="connsiteX23" fmla="*/ 1674018 w 2124075"/>
                <a:gd name="connsiteY23" fmla="*/ 209550 h 519113"/>
                <a:gd name="connsiteX24" fmla="*/ 1426368 w 2124075"/>
                <a:gd name="connsiteY24" fmla="*/ 242888 h 519113"/>
                <a:gd name="connsiteX25" fmla="*/ 1259681 w 2124075"/>
                <a:gd name="connsiteY25" fmla="*/ 273844 h 519113"/>
                <a:gd name="connsiteX26" fmla="*/ 928687 w 2124075"/>
                <a:gd name="connsiteY26" fmla="*/ 350044 h 519113"/>
                <a:gd name="connsiteX27" fmla="*/ 766762 w 2124075"/>
                <a:gd name="connsiteY27" fmla="*/ 385763 h 519113"/>
                <a:gd name="connsiteX28" fmla="*/ 588168 w 2124075"/>
                <a:gd name="connsiteY28" fmla="*/ 433388 h 519113"/>
                <a:gd name="connsiteX29" fmla="*/ 507206 w 2124075"/>
                <a:gd name="connsiteY29" fmla="*/ 459581 h 519113"/>
                <a:gd name="connsiteX30" fmla="*/ 478631 w 2124075"/>
                <a:gd name="connsiteY30" fmla="*/ 471488 h 519113"/>
                <a:gd name="connsiteX31" fmla="*/ 464343 w 2124075"/>
                <a:gd name="connsiteY31" fmla="*/ 488156 h 519113"/>
                <a:gd name="connsiteX32" fmla="*/ 433387 w 2124075"/>
                <a:gd name="connsiteY32" fmla="*/ 507206 h 519113"/>
                <a:gd name="connsiteX33" fmla="*/ 395287 w 2124075"/>
                <a:gd name="connsiteY33" fmla="*/ 516731 h 519113"/>
                <a:gd name="connsiteX34" fmla="*/ 369093 w 2124075"/>
                <a:gd name="connsiteY34" fmla="*/ 519113 h 519113"/>
                <a:gd name="connsiteX35" fmla="*/ 326231 w 2124075"/>
                <a:gd name="connsiteY35" fmla="*/ 511969 h 519113"/>
                <a:gd name="connsiteX36" fmla="*/ 297656 w 2124075"/>
                <a:gd name="connsiteY36" fmla="*/ 500063 h 519113"/>
                <a:gd name="connsiteX37" fmla="*/ 273843 w 2124075"/>
                <a:gd name="connsiteY37" fmla="*/ 490538 h 519113"/>
                <a:gd name="connsiteX38" fmla="*/ 228600 w 2124075"/>
                <a:gd name="connsiteY38" fmla="*/ 469106 h 519113"/>
                <a:gd name="connsiteX39" fmla="*/ 166687 w 2124075"/>
                <a:gd name="connsiteY39" fmla="*/ 435769 h 519113"/>
                <a:gd name="connsiteX40" fmla="*/ 130968 w 2124075"/>
                <a:gd name="connsiteY40" fmla="*/ 411956 h 519113"/>
                <a:gd name="connsiteX41" fmla="*/ 100012 w 2124075"/>
                <a:gd name="connsiteY41" fmla="*/ 388144 h 519113"/>
                <a:gd name="connsiteX42" fmla="*/ 71437 w 2124075"/>
                <a:gd name="connsiteY42" fmla="*/ 364331 h 519113"/>
                <a:gd name="connsiteX43" fmla="*/ 59531 w 2124075"/>
                <a:gd name="connsiteY43" fmla="*/ 352425 h 519113"/>
                <a:gd name="connsiteX44" fmla="*/ 45243 w 2124075"/>
                <a:gd name="connsiteY44" fmla="*/ 333375 h 519113"/>
                <a:gd name="connsiteX45" fmla="*/ 21431 w 2124075"/>
                <a:gd name="connsiteY45" fmla="*/ 285750 h 519113"/>
                <a:gd name="connsiteX46" fmla="*/ 7143 w 2124075"/>
                <a:gd name="connsiteY46" fmla="*/ 250031 h 519113"/>
                <a:gd name="connsiteX47" fmla="*/ 0 w 2124075"/>
                <a:gd name="connsiteY47" fmla="*/ 228600 h 519113"/>
                <a:gd name="connsiteX48" fmla="*/ 0 w 2124075"/>
                <a:gd name="connsiteY48" fmla="*/ 219075 h 519113"/>
                <a:gd name="connsiteX49" fmla="*/ 4762 w 2124075"/>
                <a:gd name="connsiteY49" fmla="*/ 211931 h 519113"/>
                <a:gd name="connsiteX50" fmla="*/ 11906 w 2124075"/>
                <a:gd name="connsiteY50" fmla="*/ 209550 h 519113"/>
                <a:gd name="connsiteX51" fmla="*/ 28575 w 2124075"/>
                <a:gd name="connsiteY51" fmla="*/ 211931 h 519113"/>
                <a:gd name="connsiteX52" fmla="*/ 57150 w 2124075"/>
                <a:gd name="connsiteY52" fmla="*/ 221456 h 519113"/>
                <a:gd name="connsiteX53" fmla="*/ 78581 w 2124075"/>
                <a:gd name="connsiteY53" fmla="*/ 240506 h 519113"/>
                <a:gd name="connsiteX54" fmla="*/ 104775 w 2124075"/>
                <a:gd name="connsiteY54" fmla="*/ 261938 h 519113"/>
                <a:gd name="connsiteX55" fmla="*/ 130968 w 2124075"/>
                <a:gd name="connsiteY55" fmla="*/ 273844 h 519113"/>
                <a:gd name="connsiteX56" fmla="*/ 188118 w 2124075"/>
                <a:gd name="connsiteY56" fmla="*/ 288131 h 519113"/>
                <a:gd name="connsiteX57" fmla="*/ 250031 w 2124075"/>
                <a:gd name="connsiteY57" fmla="*/ 295275 h 519113"/>
                <a:gd name="connsiteX58" fmla="*/ 338137 w 2124075"/>
                <a:gd name="connsiteY58" fmla="*/ 295275 h 519113"/>
                <a:gd name="connsiteX59" fmla="*/ 414337 w 2124075"/>
                <a:gd name="connsiteY59" fmla="*/ 288131 h 519113"/>
                <a:gd name="connsiteX60" fmla="*/ 571500 w 2124075"/>
                <a:gd name="connsiteY60" fmla="*/ 254794 h 519113"/>
                <a:gd name="connsiteX61" fmla="*/ 885825 w 2124075"/>
                <a:gd name="connsiteY61" fmla="*/ 1857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24075" h="519113">
                  <a:moveTo>
                    <a:pt x="885825" y="185738"/>
                  </a:moveTo>
                  <a:lnTo>
                    <a:pt x="1116806" y="128588"/>
                  </a:lnTo>
                  <a:lnTo>
                    <a:pt x="1264443" y="92869"/>
                  </a:lnTo>
                  <a:lnTo>
                    <a:pt x="1533525" y="45244"/>
                  </a:lnTo>
                  <a:lnTo>
                    <a:pt x="1657350" y="14288"/>
                  </a:lnTo>
                  <a:lnTo>
                    <a:pt x="1707356" y="0"/>
                  </a:lnTo>
                  <a:lnTo>
                    <a:pt x="1731168" y="0"/>
                  </a:lnTo>
                  <a:lnTo>
                    <a:pt x="1800225" y="2381"/>
                  </a:lnTo>
                  <a:lnTo>
                    <a:pt x="1859756" y="7144"/>
                  </a:lnTo>
                  <a:lnTo>
                    <a:pt x="1919287" y="16669"/>
                  </a:lnTo>
                  <a:lnTo>
                    <a:pt x="1945481" y="23813"/>
                  </a:lnTo>
                  <a:lnTo>
                    <a:pt x="2000250" y="42863"/>
                  </a:lnTo>
                  <a:lnTo>
                    <a:pt x="2038350" y="57150"/>
                  </a:lnTo>
                  <a:lnTo>
                    <a:pt x="2064543" y="71438"/>
                  </a:lnTo>
                  <a:lnTo>
                    <a:pt x="2102643" y="95250"/>
                  </a:lnTo>
                  <a:lnTo>
                    <a:pt x="2119312" y="109538"/>
                  </a:lnTo>
                  <a:lnTo>
                    <a:pt x="2124075" y="119063"/>
                  </a:lnTo>
                  <a:lnTo>
                    <a:pt x="2124075" y="128588"/>
                  </a:lnTo>
                  <a:lnTo>
                    <a:pt x="2116931" y="145256"/>
                  </a:lnTo>
                  <a:lnTo>
                    <a:pt x="2097881" y="159544"/>
                  </a:lnTo>
                  <a:lnTo>
                    <a:pt x="2055018" y="176213"/>
                  </a:lnTo>
                  <a:lnTo>
                    <a:pt x="2012156" y="180975"/>
                  </a:lnTo>
                  <a:lnTo>
                    <a:pt x="1850231" y="190500"/>
                  </a:lnTo>
                  <a:lnTo>
                    <a:pt x="1674018" y="209550"/>
                  </a:lnTo>
                  <a:lnTo>
                    <a:pt x="1426368" y="242888"/>
                  </a:lnTo>
                  <a:lnTo>
                    <a:pt x="1259681" y="273844"/>
                  </a:lnTo>
                  <a:lnTo>
                    <a:pt x="928687" y="350044"/>
                  </a:lnTo>
                  <a:lnTo>
                    <a:pt x="766762" y="385763"/>
                  </a:lnTo>
                  <a:lnTo>
                    <a:pt x="588168" y="433388"/>
                  </a:lnTo>
                  <a:lnTo>
                    <a:pt x="507206" y="459581"/>
                  </a:lnTo>
                  <a:lnTo>
                    <a:pt x="478631" y="471488"/>
                  </a:lnTo>
                  <a:lnTo>
                    <a:pt x="464343" y="488156"/>
                  </a:lnTo>
                  <a:lnTo>
                    <a:pt x="433387" y="507206"/>
                  </a:lnTo>
                  <a:lnTo>
                    <a:pt x="395287" y="516731"/>
                  </a:lnTo>
                  <a:lnTo>
                    <a:pt x="369093" y="519113"/>
                  </a:lnTo>
                  <a:lnTo>
                    <a:pt x="326231" y="511969"/>
                  </a:lnTo>
                  <a:lnTo>
                    <a:pt x="297656" y="500063"/>
                  </a:lnTo>
                  <a:lnTo>
                    <a:pt x="273843" y="490538"/>
                  </a:lnTo>
                  <a:lnTo>
                    <a:pt x="228600" y="469106"/>
                  </a:lnTo>
                  <a:lnTo>
                    <a:pt x="166687" y="435769"/>
                  </a:lnTo>
                  <a:lnTo>
                    <a:pt x="130968" y="411956"/>
                  </a:lnTo>
                  <a:lnTo>
                    <a:pt x="100012" y="388144"/>
                  </a:lnTo>
                  <a:lnTo>
                    <a:pt x="71437" y="364331"/>
                  </a:lnTo>
                  <a:lnTo>
                    <a:pt x="59531" y="352425"/>
                  </a:lnTo>
                  <a:lnTo>
                    <a:pt x="45243" y="333375"/>
                  </a:lnTo>
                  <a:lnTo>
                    <a:pt x="21431" y="285750"/>
                  </a:lnTo>
                  <a:lnTo>
                    <a:pt x="7143" y="250031"/>
                  </a:lnTo>
                  <a:lnTo>
                    <a:pt x="0" y="228600"/>
                  </a:lnTo>
                  <a:lnTo>
                    <a:pt x="0" y="219075"/>
                  </a:lnTo>
                  <a:lnTo>
                    <a:pt x="4762" y="211931"/>
                  </a:lnTo>
                  <a:lnTo>
                    <a:pt x="11906" y="209550"/>
                  </a:lnTo>
                  <a:lnTo>
                    <a:pt x="28575" y="211931"/>
                  </a:lnTo>
                  <a:lnTo>
                    <a:pt x="57150" y="221456"/>
                  </a:lnTo>
                  <a:lnTo>
                    <a:pt x="78581" y="240506"/>
                  </a:lnTo>
                  <a:lnTo>
                    <a:pt x="104775" y="261938"/>
                  </a:lnTo>
                  <a:lnTo>
                    <a:pt x="130968" y="273844"/>
                  </a:lnTo>
                  <a:lnTo>
                    <a:pt x="188118" y="288131"/>
                  </a:lnTo>
                  <a:lnTo>
                    <a:pt x="250031" y="295275"/>
                  </a:lnTo>
                  <a:lnTo>
                    <a:pt x="338137" y="295275"/>
                  </a:lnTo>
                  <a:lnTo>
                    <a:pt x="414337" y="288131"/>
                  </a:lnTo>
                  <a:lnTo>
                    <a:pt x="571500" y="254794"/>
                  </a:lnTo>
                  <a:lnTo>
                    <a:pt x="885825" y="1857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8">
              <a:extLst>
                <a:ext uri="{FF2B5EF4-FFF2-40B4-BE49-F238E27FC236}">
                  <a16:creationId xmlns:a16="http://schemas.microsoft.com/office/drawing/2014/main" id="{6FF485B6-408B-4D04-B57A-21C95FA2681F}"/>
                </a:ext>
              </a:extLst>
            </p:cNvPr>
            <p:cNvSpPr/>
            <p:nvPr/>
          </p:nvSpPr>
          <p:spPr>
            <a:xfrm>
              <a:off x="3706813" y="1831975"/>
              <a:ext cx="447675" cy="2182813"/>
            </a:xfrm>
            <a:custGeom>
              <a:avLst/>
              <a:gdLst>
                <a:gd name="connsiteX0" fmla="*/ 387078 w 448786"/>
                <a:gd name="connsiteY0" fmla="*/ 611470 h 2182218"/>
                <a:gd name="connsiteX1" fmla="*/ 389883 w 448786"/>
                <a:gd name="connsiteY1" fmla="*/ 395492 h 2182218"/>
                <a:gd name="connsiteX2" fmla="*/ 392688 w 448786"/>
                <a:gd name="connsiteY2" fmla="*/ 361833 h 2182218"/>
                <a:gd name="connsiteX3" fmla="*/ 401102 w 448786"/>
                <a:gd name="connsiteY3" fmla="*/ 319759 h 2182218"/>
                <a:gd name="connsiteX4" fmla="*/ 415127 w 448786"/>
                <a:gd name="connsiteY4" fmla="*/ 274881 h 2182218"/>
                <a:gd name="connsiteX5" fmla="*/ 440371 w 448786"/>
                <a:gd name="connsiteY5" fmla="*/ 215978 h 2182218"/>
                <a:gd name="connsiteX6" fmla="*/ 448786 w 448786"/>
                <a:gd name="connsiteY6" fmla="*/ 193539 h 2182218"/>
                <a:gd name="connsiteX7" fmla="*/ 448786 w 448786"/>
                <a:gd name="connsiteY7" fmla="*/ 168294 h 2182218"/>
                <a:gd name="connsiteX8" fmla="*/ 440371 w 448786"/>
                <a:gd name="connsiteY8" fmla="*/ 140245 h 2182218"/>
                <a:gd name="connsiteX9" fmla="*/ 423542 w 448786"/>
                <a:gd name="connsiteY9" fmla="*/ 120611 h 2182218"/>
                <a:gd name="connsiteX10" fmla="*/ 395492 w 448786"/>
                <a:gd name="connsiteY10" fmla="*/ 95367 h 2182218"/>
                <a:gd name="connsiteX11" fmla="*/ 350614 w 448786"/>
                <a:gd name="connsiteY11" fmla="*/ 70123 h 2182218"/>
                <a:gd name="connsiteX12" fmla="*/ 269272 w 448786"/>
                <a:gd name="connsiteY12" fmla="*/ 42073 h 2182218"/>
                <a:gd name="connsiteX13" fmla="*/ 140246 w 448786"/>
                <a:gd name="connsiteY13" fmla="*/ 14024 h 2182218"/>
                <a:gd name="connsiteX14" fmla="*/ 61708 w 448786"/>
                <a:gd name="connsiteY14" fmla="*/ 0 h 2182218"/>
                <a:gd name="connsiteX15" fmla="*/ 22440 w 448786"/>
                <a:gd name="connsiteY15" fmla="*/ 0 h 2182218"/>
                <a:gd name="connsiteX16" fmla="*/ 11220 w 448786"/>
                <a:gd name="connsiteY16" fmla="*/ 2805 h 2182218"/>
                <a:gd name="connsiteX17" fmla="*/ 0 w 448786"/>
                <a:gd name="connsiteY17" fmla="*/ 11220 h 2182218"/>
                <a:gd name="connsiteX18" fmla="*/ 0 w 448786"/>
                <a:gd name="connsiteY18" fmla="*/ 16829 h 2182218"/>
                <a:gd name="connsiteX19" fmla="*/ 5610 w 448786"/>
                <a:gd name="connsiteY19" fmla="*/ 28049 h 2182218"/>
                <a:gd name="connsiteX20" fmla="*/ 30854 w 448786"/>
                <a:gd name="connsiteY20" fmla="*/ 56098 h 2182218"/>
                <a:gd name="connsiteX21" fmla="*/ 72928 w 448786"/>
                <a:gd name="connsiteY21" fmla="*/ 84147 h 2182218"/>
                <a:gd name="connsiteX22" fmla="*/ 103782 w 448786"/>
                <a:gd name="connsiteY22" fmla="*/ 109391 h 2182218"/>
                <a:gd name="connsiteX23" fmla="*/ 134636 w 448786"/>
                <a:gd name="connsiteY23" fmla="*/ 148660 h 2182218"/>
                <a:gd name="connsiteX24" fmla="*/ 157075 w 448786"/>
                <a:gd name="connsiteY24" fmla="*/ 185124 h 2182218"/>
                <a:gd name="connsiteX25" fmla="*/ 176710 w 448786"/>
                <a:gd name="connsiteY25" fmla="*/ 235612 h 2182218"/>
                <a:gd name="connsiteX26" fmla="*/ 187929 w 448786"/>
                <a:gd name="connsiteY26" fmla="*/ 316954 h 2182218"/>
                <a:gd name="connsiteX27" fmla="*/ 196344 w 448786"/>
                <a:gd name="connsiteY27" fmla="*/ 440370 h 2182218"/>
                <a:gd name="connsiteX28" fmla="*/ 196344 w 448786"/>
                <a:gd name="connsiteY28" fmla="*/ 631104 h 2182218"/>
                <a:gd name="connsiteX29" fmla="*/ 185124 w 448786"/>
                <a:gd name="connsiteY29" fmla="*/ 1046231 h 2182218"/>
                <a:gd name="connsiteX30" fmla="*/ 165490 w 448786"/>
                <a:gd name="connsiteY30" fmla="*/ 1441723 h 2182218"/>
                <a:gd name="connsiteX31" fmla="*/ 165490 w 448786"/>
                <a:gd name="connsiteY31" fmla="*/ 1725018 h 2182218"/>
                <a:gd name="connsiteX32" fmla="*/ 165490 w 448786"/>
                <a:gd name="connsiteY32" fmla="*/ 1837215 h 2182218"/>
                <a:gd name="connsiteX33" fmla="*/ 165490 w 448786"/>
                <a:gd name="connsiteY33" fmla="*/ 1921362 h 2182218"/>
                <a:gd name="connsiteX34" fmla="*/ 168295 w 448786"/>
                <a:gd name="connsiteY34" fmla="*/ 1960631 h 2182218"/>
                <a:gd name="connsiteX35" fmla="*/ 182319 w 448786"/>
                <a:gd name="connsiteY35" fmla="*/ 2022339 h 2182218"/>
                <a:gd name="connsiteX36" fmla="*/ 207564 w 448786"/>
                <a:gd name="connsiteY36" fmla="*/ 2103681 h 2182218"/>
                <a:gd name="connsiteX37" fmla="*/ 227198 w 448786"/>
                <a:gd name="connsiteY37" fmla="*/ 2140145 h 2182218"/>
                <a:gd name="connsiteX38" fmla="*/ 244027 w 448786"/>
                <a:gd name="connsiteY38" fmla="*/ 2165389 h 2182218"/>
                <a:gd name="connsiteX39" fmla="*/ 258052 w 448786"/>
                <a:gd name="connsiteY39" fmla="*/ 2176608 h 2182218"/>
                <a:gd name="connsiteX40" fmla="*/ 277686 w 448786"/>
                <a:gd name="connsiteY40" fmla="*/ 2182218 h 2182218"/>
                <a:gd name="connsiteX41" fmla="*/ 294516 w 448786"/>
                <a:gd name="connsiteY41" fmla="*/ 2173804 h 2182218"/>
                <a:gd name="connsiteX42" fmla="*/ 316955 w 448786"/>
                <a:gd name="connsiteY42" fmla="*/ 2154169 h 2182218"/>
                <a:gd name="connsiteX43" fmla="*/ 339394 w 448786"/>
                <a:gd name="connsiteY43" fmla="*/ 2117705 h 2182218"/>
                <a:gd name="connsiteX44" fmla="*/ 370248 w 448786"/>
                <a:gd name="connsiteY44" fmla="*/ 2033558 h 2182218"/>
                <a:gd name="connsiteX45" fmla="*/ 387078 w 448786"/>
                <a:gd name="connsiteY45" fmla="*/ 1963435 h 2182218"/>
                <a:gd name="connsiteX46" fmla="*/ 387078 w 448786"/>
                <a:gd name="connsiteY46" fmla="*/ 1898923 h 2182218"/>
                <a:gd name="connsiteX47" fmla="*/ 387078 w 448786"/>
                <a:gd name="connsiteY47" fmla="*/ 611470 h 218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8786" h="2182218">
                  <a:moveTo>
                    <a:pt x="387078" y="611470"/>
                  </a:moveTo>
                  <a:lnTo>
                    <a:pt x="389883" y="395492"/>
                  </a:lnTo>
                  <a:lnTo>
                    <a:pt x="392688" y="361833"/>
                  </a:lnTo>
                  <a:lnTo>
                    <a:pt x="401102" y="319759"/>
                  </a:lnTo>
                  <a:lnTo>
                    <a:pt x="415127" y="274881"/>
                  </a:lnTo>
                  <a:lnTo>
                    <a:pt x="440371" y="215978"/>
                  </a:lnTo>
                  <a:lnTo>
                    <a:pt x="448786" y="193539"/>
                  </a:lnTo>
                  <a:lnTo>
                    <a:pt x="448786" y="168294"/>
                  </a:lnTo>
                  <a:lnTo>
                    <a:pt x="440371" y="140245"/>
                  </a:lnTo>
                  <a:lnTo>
                    <a:pt x="423542" y="120611"/>
                  </a:lnTo>
                  <a:lnTo>
                    <a:pt x="395492" y="95367"/>
                  </a:lnTo>
                  <a:lnTo>
                    <a:pt x="350614" y="70123"/>
                  </a:lnTo>
                  <a:lnTo>
                    <a:pt x="269272" y="42073"/>
                  </a:lnTo>
                  <a:lnTo>
                    <a:pt x="140246" y="14024"/>
                  </a:lnTo>
                  <a:lnTo>
                    <a:pt x="61708" y="0"/>
                  </a:lnTo>
                  <a:lnTo>
                    <a:pt x="22440" y="0"/>
                  </a:lnTo>
                  <a:lnTo>
                    <a:pt x="11220" y="2805"/>
                  </a:lnTo>
                  <a:lnTo>
                    <a:pt x="0" y="11220"/>
                  </a:lnTo>
                  <a:lnTo>
                    <a:pt x="0" y="16829"/>
                  </a:lnTo>
                  <a:lnTo>
                    <a:pt x="5610" y="28049"/>
                  </a:lnTo>
                  <a:lnTo>
                    <a:pt x="30854" y="56098"/>
                  </a:lnTo>
                  <a:lnTo>
                    <a:pt x="72928" y="84147"/>
                  </a:lnTo>
                  <a:lnTo>
                    <a:pt x="103782" y="109391"/>
                  </a:lnTo>
                  <a:lnTo>
                    <a:pt x="134636" y="148660"/>
                  </a:lnTo>
                  <a:lnTo>
                    <a:pt x="157075" y="185124"/>
                  </a:lnTo>
                  <a:lnTo>
                    <a:pt x="176710" y="235612"/>
                  </a:lnTo>
                  <a:lnTo>
                    <a:pt x="187929" y="316954"/>
                  </a:lnTo>
                  <a:lnTo>
                    <a:pt x="196344" y="440370"/>
                  </a:lnTo>
                  <a:lnTo>
                    <a:pt x="196344" y="631104"/>
                  </a:lnTo>
                  <a:lnTo>
                    <a:pt x="185124" y="1046231"/>
                  </a:lnTo>
                  <a:lnTo>
                    <a:pt x="165490" y="1441723"/>
                  </a:lnTo>
                  <a:lnTo>
                    <a:pt x="165490" y="1725018"/>
                  </a:lnTo>
                  <a:lnTo>
                    <a:pt x="165490" y="1837215"/>
                  </a:lnTo>
                  <a:lnTo>
                    <a:pt x="165490" y="1921362"/>
                  </a:lnTo>
                  <a:lnTo>
                    <a:pt x="168295" y="1960631"/>
                  </a:lnTo>
                  <a:lnTo>
                    <a:pt x="182319" y="2022339"/>
                  </a:lnTo>
                  <a:lnTo>
                    <a:pt x="207564" y="2103681"/>
                  </a:lnTo>
                  <a:lnTo>
                    <a:pt x="227198" y="2140145"/>
                  </a:lnTo>
                  <a:lnTo>
                    <a:pt x="244027" y="2165389"/>
                  </a:lnTo>
                  <a:lnTo>
                    <a:pt x="258052" y="2176608"/>
                  </a:lnTo>
                  <a:lnTo>
                    <a:pt x="277686" y="2182218"/>
                  </a:lnTo>
                  <a:lnTo>
                    <a:pt x="294516" y="2173804"/>
                  </a:lnTo>
                  <a:lnTo>
                    <a:pt x="316955" y="2154169"/>
                  </a:lnTo>
                  <a:lnTo>
                    <a:pt x="339394" y="2117705"/>
                  </a:lnTo>
                  <a:lnTo>
                    <a:pt x="370248" y="2033558"/>
                  </a:lnTo>
                  <a:lnTo>
                    <a:pt x="387078" y="1963435"/>
                  </a:lnTo>
                  <a:lnTo>
                    <a:pt x="387078" y="1898923"/>
                  </a:lnTo>
                  <a:lnTo>
                    <a:pt x="387078" y="6114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9">
              <a:extLst>
                <a:ext uri="{FF2B5EF4-FFF2-40B4-BE49-F238E27FC236}">
                  <a16:creationId xmlns:a16="http://schemas.microsoft.com/office/drawing/2014/main" id="{3C60E267-54CA-4A94-AA6D-7605B29AD16D}"/>
                </a:ext>
              </a:extLst>
            </p:cNvPr>
            <p:cNvSpPr/>
            <p:nvPr/>
          </p:nvSpPr>
          <p:spPr>
            <a:xfrm>
              <a:off x="2913063" y="2986088"/>
              <a:ext cx="1011237" cy="1098550"/>
            </a:xfrm>
            <a:custGeom>
              <a:avLst/>
              <a:gdLst>
                <a:gd name="connsiteX0" fmla="*/ 647700 w 1012031"/>
                <a:gd name="connsiteY0" fmla="*/ 354806 h 1097756"/>
                <a:gd name="connsiteX1" fmla="*/ 707231 w 1012031"/>
                <a:gd name="connsiteY1" fmla="*/ 261937 h 1097756"/>
                <a:gd name="connsiteX2" fmla="*/ 754856 w 1012031"/>
                <a:gd name="connsiteY2" fmla="*/ 185737 h 1097756"/>
                <a:gd name="connsiteX3" fmla="*/ 833437 w 1012031"/>
                <a:gd name="connsiteY3" fmla="*/ 47625 h 1097756"/>
                <a:gd name="connsiteX4" fmla="*/ 1000125 w 1012031"/>
                <a:gd name="connsiteY4" fmla="*/ 0 h 1097756"/>
                <a:gd name="connsiteX5" fmla="*/ 1012031 w 1012031"/>
                <a:gd name="connsiteY5" fmla="*/ 250031 h 1097756"/>
                <a:gd name="connsiteX6" fmla="*/ 904875 w 1012031"/>
                <a:gd name="connsiteY6" fmla="*/ 366712 h 1097756"/>
                <a:gd name="connsiteX7" fmla="*/ 809625 w 1012031"/>
                <a:gd name="connsiteY7" fmla="*/ 464343 h 1097756"/>
                <a:gd name="connsiteX8" fmla="*/ 700087 w 1012031"/>
                <a:gd name="connsiteY8" fmla="*/ 576262 h 1097756"/>
                <a:gd name="connsiteX9" fmla="*/ 566737 w 1012031"/>
                <a:gd name="connsiteY9" fmla="*/ 695325 h 1097756"/>
                <a:gd name="connsiteX10" fmla="*/ 438150 w 1012031"/>
                <a:gd name="connsiteY10" fmla="*/ 809625 h 1097756"/>
                <a:gd name="connsiteX11" fmla="*/ 292894 w 1012031"/>
                <a:gd name="connsiteY11" fmla="*/ 923925 h 1097756"/>
                <a:gd name="connsiteX12" fmla="*/ 161925 w 1012031"/>
                <a:gd name="connsiteY12" fmla="*/ 1021556 h 1097756"/>
                <a:gd name="connsiteX13" fmla="*/ 59531 w 1012031"/>
                <a:gd name="connsiteY13" fmla="*/ 1090612 h 1097756"/>
                <a:gd name="connsiteX14" fmla="*/ 50006 w 1012031"/>
                <a:gd name="connsiteY14" fmla="*/ 1092993 h 1097756"/>
                <a:gd name="connsiteX15" fmla="*/ 35719 w 1012031"/>
                <a:gd name="connsiteY15" fmla="*/ 1095375 h 1097756"/>
                <a:gd name="connsiteX16" fmla="*/ 16669 w 1012031"/>
                <a:gd name="connsiteY16" fmla="*/ 1097756 h 1097756"/>
                <a:gd name="connsiteX17" fmla="*/ 2381 w 1012031"/>
                <a:gd name="connsiteY17" fmla="*/ 1095375 h 1097756"/>
                <a:gd name="connsiteX18" fmla="*/ 0 w 1012031"/>
                <a:gd name="connsiteY18" fmla="*/ 1088231 h 1097756"/>
                <a:gd name="connsiteX19" fmla="*/ 2381 w 1012031"/>
                <a:gd name="connsiteY19" fmla="*/ 1071562 h 1097756"/>
                <a:gd name="connsiteX20" fmla="*/ 14287 w 1012031"/>
                <a:gd name="connsiteY20" fmla="*/ 1047750 h 1097756"/>
                <a:gd name="connsiteX21" fmla="*/ 30956 w 1012031"/>
                <a:gd name="connsiteY21" fmla="*/ 1031081 h 1097756"/>
                <a:gd name="connsiteX22" fmla="*/ 92869 w 1012031"/>
                <a:gd name="connsiteY22" fmla="*/ 981075 h 1097756"/>
                <a:gd name="connsiteX23" fmla="*/ 200025 w 1012031"/>
                <a:gd name="connsiteY23" fmla="*/ 878681 h 1097756"/>
                <a:gd name="connsiteX24" fmla="*/ 300037 w 1012031"/>
                <a:gd name="connsiteY24" fmla="*/ 776287 h 1097756"/>
                <a:gd name="connsiteX25" fmla="*/ 397669 w 1012031"/>
                <a:gd name="connsiteY25" fmla="*/ 669131 h 1097756"/>
                <a:gd name="connsiteX26" fmla="*/ 523875 w 1012031"/>
                <a:gd name="connsiteY26" fmla="*/ 521493 h 1097756"/>
                <a:gd name="connsiteX27" fmla="*/ 647700 w 1012031"/>
                <a:gd name="connsiteY27" fmla="*/ 354806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2031" h="1097756">
                  <a:moveTo>
                    <a:pt x="647700" y="354806"/>
                  </a:moveTo>
                  <a:lnTo>
                    <a:pt x="707231" y="261937"/>
                  </a:lnTo>
                  <a:lnTo>
                    <a:pt x="754856" y="185737"/>
                  </a:lnTo>
                  <a:lnTo>
                    <a:pt x="833437" y="47625"/>
                  </a:lnTo>
                  <a:lnTo>
                    <a:pt x="1000125" y="0"/>
                  </a:lnTo>
                  <a:lnTo>
                    <a:pt x="1012031" y="250031"/>
                  </a:lnTo>
                  <a:lnTo>
                    <a:pt x="904875" y="366712"/>
                  </a:lnTo>
                  <a:lnTo>
                    <a:pt x="809625" y="464343"/>
                  </a:lnTo>
                  <a:lnTo>
                    <a:pt x="700087" y="576262"/>
                  </a:lnTo>
                  <a:lnTo>
                    <a:pt x="566737" y="695325"/>
                  </a:lnTo>
                  <a:lnTo>
                    <a:pt x="438150" y="809625"/>
                  </a:lnTo>
                  <a:lnTo>
                    <a:pt x="292894" y="923925"/>
                  </a:lnTo>
                  <a:lnTo>
                    <a:pt x="161925" y="1021556"/>
                  </a:lnTo>
                  <a:lnTo>
                    <a:pt x="59531" y="1090612"/>
                  </a:lnTo>
                  <a:lnTo>
                    <a:pt x="50006" y="1092993"/>
                  </a:lnTo>
                  <a:lnTo>
                    <a:pt x="35719" y="1095375"/>
                  </a:lnTo>
                  <a:lnTo>
                    <a:pt x="16669" y="1097756"/>
                  </a:lnTo>
                  <a:lnTo>
                    <a:pt x="2381" y="1095375"/>
                  </a:lnTo>
                  <a:lnTo>
                    <a:pt x="0" y="1088231"/>
                  </a:lnTo>
                  <a:lnTo>
                    <a:pt x="2381" y="1071562"/>
                  </a:lnTo>
                  <a:lnTo>
                    <a:pt x="14287" y="1047750"/>
                  </a:lnTo>
                  <a:lnTo>
                    <a:pt x="30956" y="1031081"/>
                  </a:lnTo>
                  <a:lnTo>
                    <a:pt x="92869" y="981075"/>
                  </a:lnTo>
                  <a:lnTo>
                    <a:pt x="200025" y="878681"/>
                  </a:lnTo>
                  <a:lnTo>
                    <a:pt x="300037" y="776287"/>
                  </a:lnTo>
                  <a:lnTo>
                    <a:pt x="397669" y="669131"/>
                  </a:lnTo>
                  <a:lnTo>
                    <a:pt x="523875" y="521493"/>
                  </a:lnTo>
                  <a:lnTo>
                    <a:pt x="647700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0">
              <a:extLst>
                <a:ext uri="{FF2B5EF4-FFF2-40B4-BE49-F238E27FC236}">
                  <a16:creationId xmlns:a16="http://schemas.microsoft.com/office/drawing/2014/main" id="{09BF975E-4BDF-41ED-9980-0E28373B8B2A}"/>
                </a:ext>
              </a:extLst>
            </p:cNvPr>
            <p:cNvSpPr/>
            <p:nvPr/>
          </p:nvSpPr>
          <p:spPr>
            <a:xfrm>
              <a:off x="4049713" y="3124200"/>
              <a:ext cx="904875" cy="668338"/>
            </a:xfrm>
            <a:custGeom>
              <a:avLst/>
              <a:gdLst>
                <a:gd name="connsiteX0" fmla="*/ 381000 w 904875"/>
                <a:gd name="connsiteY0" fmla="*/ 128588 h 669131"/>
                <a:gd name="connsiteX1" fmla="*/ 261938 w 904875"/>
                <a:gd name="connsiteY1" fmla="*/ 85725 h 669131"/>
                <a:gd name="connsiteX2" fmla="*/ 195263 w 904875"/>
                <a:gd name="connsiteY2" fmla="*/ 61913 h 669131"/>
                <a:gd name="connsiteX3" fmla="*/ 111919 w 904875"/>
                <a:gd name="connsiteY3" fmla="*/ 35719 h 669131"/>
                <a:gd name="connsiteX4" fmla="*/ 0 w 904875"/>
                <a:gd name="connsiteY4" fmla="*/ 0 h 669131"/>
                <a:gd name="connsiteX5" fmla="*/ 14288 w 904875"/>
                <a:gd name="connsiteY5" fmla="*/ 52388 h 669131"/>
                <a:gd name="connsiteX6" fmla="*/ 97632 w 904875"/>
                <a:gd name="connsiteY6" fmla="*/ 126206 h 669131"/>
                <a:gd name="connsiteX7" fmla="*/ 152400 w 904875"/>
                <a:gd name="connsiteY7" fmla="*/ 173831 h 669131"/>
                <a:gd name="connsiteX8" fmla="*/ 257175 w 904875"/>
                <a:gd name="connsiteY8" fmla="*/ 266700 h 669131"/>
                <a:gd name="connsiteX9" fmla="*/ 333375 w 904875"/>
                <a:gd name="connsiteY9" fmla="*/ 328613 h 669131"/>
                <a:gd name="connsiteX10" fmla="*/ 426244 w 904875"/>
                <a:gd name="connsiteY10" fmla="*/ 400050 h 669131"/>
                <a:gd name="connsiteX11" fmla="*/ 535782 w 904875"/>
                <a:gd name="connsiteY11" fmla="*/ 485775 h 669131"/>
                <a:gd name="connsiteX12" fmla="*/ 611982 w 904875"/>
                <a:gd name="connsiteY12" fmla="*/ 540544 h 669131"/>
                <a:gd name="connsiteX13" fmla="*/ 685800 w 904875"/>
                <a:gd name="connsiteY13" fmla="*/ 590550 h 669131"/>
                <a:gd name="connsiteX14" fmla="*/ 771525 w 904875"/>
                <a:gd name="connsiteY14" fmla="*/ 633413 h 669131"/>
                <a:gd name="connsiteX15" fmla="*/ 812007 w 904875"/>
                <a:gd name="connsiteY15" fmla="*/ 652463 h 669131"/>
                <a:gd name="connsiteX16" fmla="*/ 857250 w 904875"/>
                <a:gd name="connsiteY16" fmla="*/ 666750 h 669131"/>
                <a:gd name="connsiteX17" fmla="*/ 876300 w 904875"/>
                <a:gd name="connsiteY17" fmla="*/ 669131 h 669131"/>
                <a:gd name="connsiteX18" fmla="*/ 885825 w 904875"/>
                <a:gd name="connsiteY18" fmla="*/ 661988 h 669131"/>
                <a:gd name="connsiteX19" fmla="*/ 895350 w 904875"/>
                <a:gd name="connsiteY19" fmla="*/ 652463 h 669131"/>
                <a:gd name="connsiteX20" fmla="*/ 904875 w 904875"/>
                <a:gd name="connsiteY20" fmla="*/ 638175 h 669131"/>
                <a:gd name="connsiteX21" fmla="*/ 900113 w 904875"/>
                <a:gd name="connsiteY21" fmla="*/ 600075 h 669131"/>
                <a:gd name="connsiteX22" fmla="*/ 873919 w 904875"/>
                <a:gd name="connsiteY22" fmla="*/ 514350 h 669131"/>
                <a:gd name="connsiteX23" fmla="*/ 826294 w 904875"/>
                <a:gd name="connsiteY23" fmla="*/ 404813 h 669131"/>
                <a:gd name="connsiteX24" fmla="*/ 766763 w 904875"/>
                <a:gd name="connsiteY24" fmla="*/ 311944 h 669131"/>
                <a:gd name="connsiteX25" fmla="*/ 740569 w 904875"/>
                <a:gd name="connsiteY25" fmla="*/ 283369 h 669131"/>
                <a:gd name="connsiteX26" fmla="*/ 714375 w 904875"/>
                <a:gd name="connsiteY26" fmla="*/ 269081 h 669131"/>
                <a:gd name="connsiteX27" fmla="*/ 557213 w 904875"/>
                <a:gd name="connsiteY27" fmla="*/ 197644 h 669131"/>
                <a:gd name="connsiteX28" fmla="*/ 381000 w 904875"/>
                <a:gd name="connsiteY28" fmla="*/ 128588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4875" h="669131">
                  <a:moveTo>
                    <a:pt x="381000" y="128588"/>
                  </a:moveTo>
                  <a:lnTo>
                    <a:pt x="261938" y="85725"/>
                  </a:lnTo>
                  <a:lnTo>
                    <a:pt x="195263" y="61913"/>
                  </a:lnTo>
                  <a:lnTo>
                    <a:pt x="111919" y="35719"/>
                  </a:lnTo>
                  <a:lnTo>
                    <a:pt x="0" y="0"/>
                  </a:lnTo>
                  <a:lnTo>
                    <a:pt x="14288" y="52388"/>
                  </a:lnTo>
                  <a:lnTo>
                    <a:pt x="97632" y="126206"/>
                  </a:lnTo>
                  <a:lnTo>
                    <a:pt x="152400" y="173831"/>
                  </a:lnTo>
                  <a:lnTo>
                    <a:pt x="257175" y="266700"/>
                  </a:lnTo>
                  <a:lnTo>
                    <a:pt x="333375" y="328613"/>
                  </a:lnTo>
                  <a:lnTo>
                    <a:pt x="426244" y="400050"/>
                  </a:lnTo>
                  <a:lnTo>
                    <a:pt x="535782" y="485775"/>
                  </a:lnTo>
                  <a:lnTo>
                    <a:pt x="611982" y="540544"/>
                  </a:lnTo>
                  <a:lnTo>
                    <a:pt x="685800" y="590550"/>
                  </a:lnTo>
                  <a:lnTo>
                    <a:pt x="771525" y="633413"/>
                  </a:lnTo>
                  <a:lnTo>
                    <a:pt x="812007" y="652463"/>
                  </a:lnTo>
                  <a:lnTo>
                    <a:pt x="857250" y="666750"/>
                  </a:lnTo>
                  <a:lnTo>
                    <a:pt x="876300" y="669131"/>
                  </a:lnTo>
                  <a:lnTo>
                    <a:pt x="885825" y="661988"/>
                  </a:lnTo>
                  <a:lnTo>
                    <a:pt x="895350" y="652463"/>
                  </a:lnTo>
                  <a:lnTo>
                    <a:pt x="904875" y="638175"/>
                  </a:lnTo>
                  <a:lnTo>
                    <a:pt x="900113" y="600075"/>
                  </a:lnTo>
                  <a:lnTo>
                    <a:pt x="873919" y="514350"/>
                  </a:lnTo>
                  <a:lnTo>
                    <a:pt x="826294" y="404813"/>
                  </a:lnTo>
                  <a:lnTo>
                    <a:pt x="766763" y="311944"/>
                  </a:lnTo>
                  <a:lnTo>
                    <a:pt x="740569" y="283369"/>
                  </a:lnTo>
                  <a:lnTo>
                    <a:pt x="714375" y="269081"/>
                  </a:lnTo>
                  <a:lnTo>
                    <a:pt x="557213" y="197644"/>
                  </a:lnTo>
                  <a:lnTo>
                    <a:pt x="381000" y="128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2">
              <a:extLst>
                <a:ext uri="{FF2B5EF4-FFF2-40B4-BE49-F238E27FC236}">
                  <a16:creationId xmlns:a16="http://schemas.microsoft.com/office/drawing/2014/main" id="{ED420AC0-7117-4D4A-8C5D-767F8A77CA5A}"/>
                </a:ext>
              </a:extLst>
            </p:cNvPr>
            <p:cNvSpPr/>
            <p:nvPr/>
          </p:nvSpPr>
          <p:spPr>
            <a:xfrm>
              <a:off x="2840038" y="4141788"/>
              <a:ext cx="1303337" cy="1868487"/>
            </a:xfrm>
            <a:custGeom>
              <a:avLst/>
              <a:gdLst>
                <a:gd name="connsiteX0" fmla="*/ 981075 w 1302544"/>
                <a:gd name="connsiteY0" fmla="*/ 1016794 h 1869281"/>
                <a:gd name="connsiteX1" fmla="*/ 1064419 w 1302544"/>
                <a:gd name="connsiteY1" fmla="*/ 866775 h 1869281"/>
                <a:gd name="connsiteX2" fmla="*/ 1081088 w 1302544"/>
                <a:gd name="connsiteY2" fmla="*/ 823912 h 1869281"/>
                <a:gd name="connsiteX3" fmla="*/ 1090613 w 1302544"/>
                <a:gd name="connsiteY3" fmla="*/ 773906 h 1869281"/>
                <a:gd name="connsiteX4" fmla="*/ 1147763 w 1302544"/>
                <a:gd name="connsiteY4" fmla="*/ 609600 h 1869281"/>
                <a:gd name="connsiteX5" fmla="*/ 1209675 w 1302544"/>
                <a:gd name="connsiteY5" fmla="*/ 450056 h 1869281"/>
                <a:gd name="connsiteX6" fmla="*/ 1209675 w 1302544"/>
                <a:gd name="connsiteY6" fmla="*/ 419100 h 1869281"/>
                <a:gd name="connsiteX7" fmla="*/ 1212057 w 1302544"/>
                <a:gd name="connsiteY7" fmla="*/ 373856 h 1869281"/>
                <a:gd name="connsiteX8" fmla="*/ 1219200 w 1302544"/>
                <a:gd name="connsiteY8" fmla="*/ 338137 h 1869281"/>
                <a:gd name="connsiteX9" fmla="*/ 1238250 w 1302544"/>
                <a:gd name="connsiteY9" fmla="*/ 295275 h 1869281"/>
                <a:gd name="connsiteX10" fmla="*/ 1257300 w 1302544"/>
                <a:gd name="connsiteY10" fmla="*/ 264319 h 1869281"/>
                <a:gd name="connsiteX11" fmla="*/ 1273969 w 1302544"/>
                <a:gd name="connsiteY11" fmla="*/ 242887 h 1869281"/>
                <a:gd name="connsiteX12" fmla="*/ 1288257 w 1302544"/>
                <a:gd name="connsiteY12" fmla="*/ 230981 h 1869281"/>
                <a:gd name="connsiteX13" fmla="*/ 1300163 w 1302544"/>
                <a:gd name="connsiteY13" fmla="*/ 214312 h 1869281"/>
                <a:gd name="connsiteX14" fmla="*/ 1302544 w 1302544"/>
                <a:gd name="connsiteY14" fmla="*/ 190500 h 1869281"/>
                <a:gd name="connsiteX15" fmla="*/ 1297782 w 1302544"/>
                <a:gd name="connsiteY15" fmla="*/ 169069 h 1869281"/>
                <a:gd name="connsiteX16" fmla="*/ 1283494 w 1302544"/>
                <a:gd name="connsiteY16" fmla="*/ 150019 h 1869281"/>
                <a:gd name="connsiteX17" fmla="*/ 1252538 w 1302544"/>
                <a:gd name="connsiteY17" fmla="*/ 126206 h 1869281"/>
                <a:gd name="connsiteX18" fmla="*/ 1185863 w 1302544"/>
                <a:gd name="connsiteY18" fmla="*/ 88106 h 1869281"/>
                <a:gd name="connsiteX19" fmla="*/ 1119188 w 1302544"/>
                <a:gd name="connsiteY19" fmla="*/ 54769 h 1869281"/>
                <a:gd name="connsiteX20" fmla="*/ 1050132 w 1302544"/>
                <a:gd name="connsiteY20" fmla="*/ 28575 h 1869281"/>
                <a:gd name="connsiteX21" fmla="*/ 978694 w 1302544"/>
                <a:gd name="connsiteY21" fmla="*/ 9525 h 1869281"/>
                <a:gd name="connsiteX22" fmla="*/ 919163 w 1302544"/>
                <a:gd name="connsiteY22" fmla="*/ 0 h 1869281"/>
                <a:gd name="connsiteX23" fmla="*/ 888207 w 1302544"/>
                <a:gd name="connsiteY23" fmla="*/ 0 h 1869281"/>
                <a:gd name="connsiteX24" fmla="*/ 871538 w 1302544"/>
                <a:gd name="connsiteY24" fmla="*/ 7144 h 1869281"/>
                <a:gd name="connsiteX25" fmla="*/ 866775 w 1302544"/>
                <a:gd name="connsiteY25" fmla="*/ 23812 h 1869281"/>
                <a:gd name="connsiteX26" fmla="*/ 878682 w 1302544"/>
                <a:gd name="connsiteY26" fmla="*/ 47625 h 1869281"/>
                <a:gd name="connsiteX27" fmla="*/ 895350 w 1302544"/>
                <a:gd name="connsiteY27" fmla="*/ 66675 h 1869281"/>
                <a:gd name="connsiteX28" fmla="*/ 926307 w 1302544"/>
                <a:gd name="connsiteY28" fmla="*/ 83344 h 1869281"/>
                <a:gd name="connsiteX29" fmla="*/ 945357 w 1302544"/>
                <a:gd name="connsiteY29" fmla="*/ 95250 h 1869281"/>
                <a:gd name="connsiteX30" fmla="*/ 959644 w 1302544"/>
                <a:gd name="connsiteY30" fmla="*/ 109537 h 1869281"/>
                <a:gd name="connsiteX31" fmla="*/ 971550 w 1302544"/>
                <a:gd name="connsiteY31" fmla="*/ 130969 h 1869281"/>
                <a:gd name="connsiteX32" fmla="*/ 981075 w 1302544"/>
                <a:gd name="connsiteY32" fmla="*/ 161925 h 1869281"/>
                <a:gd name="connsiteX33" fmla="*/ 983457 w 1302544"/>
                <a:gd name="connsiteY33" fmla="*/ 209550 h 1869281"/>
                <a:gd name="connsiteX34" fmla="*/ 983457 w 1302544"/>
                <a:gd name="connsiteY34" fmla="*/ 314325 h 1869281"/>
                <a:gd name="connsiteX35" fmla="*/ 973932 w 1302544"/>
                <a:gd name="connsiteY35" fmla="*/ 428625 h 1869281"/>
                <a:gd name="connsiteX36" fmla="*/ 959644 w 1302544"/>
                <a:gd name="connsiteY36" fmla="*/ 509587 h 1869281"/>
                <a:gd name="connsiteX37" fmla="*/ 892969 w 1302544"/>
                <a:gd name="connsiteY37" fmla="*/ 681037 h 1869281"/>
                <a:gd name="connsiteX38" fmla="*/ 866775 w 1302544"/>
                <a:gd name="connsiteY38" fmla="*/ 792956 h 1869281"/>
                <a:gd name="connsiteX39" fmla="*/ 816769 w 1302544"/>
                <a:gd name="connsiteY39" fmla="*/ 912019 h 1869281"/>
                <a:gd name="connsiteX40" fmla="*/ 778669 w 1302544"/>
                <a:gd name="connsiteY40" fmla="*/ 995362 h 1869281"/>
                <a:gd name="connsiteX41" fmla="*/ 735807 w 1302544"/>
                <a:gd name="connsiteY41" fmla="*/ 1078706 h 1869281"/>
                <a:gd name="connsiteX42" fmla="*/ 647700 w 1302544"/>
                <a:gd name="connsiteY42" fmla="*/ 1216819 h 1869281"/>
                <a:gd name="connsiteX43" fmla="*/ 571500 w 1302544"/>
                <a:gd name="connsiteY43" fmla="*/ 1316831 h 1869281"/>
                <a:gd name="connsiteX44" fmla="*/ 459582 w 1302544"/>
                <a:gd name="connsiteY44" fmla="*/ 1443037 h 1869281"/>
                <a:gd name="connsiteX45" fmla="*/ 361950 w 1302544"/>
                <a:gd name="connsiteY45" fmla="*/ 1543050 h 1869281"/>
                <a:gd name="connsiteX46" fmla="*/ 247650 w 1302544"/>
                <a:gd name="connsiteY46" fmla="*/ 1640681 h 1869281"/>
                <a:gd name="connsiteX47" fmla="*/ 138113 w 1302544"/>
                <a:gd name="connsiteY47" fmla="*/ 1726406 h 1869281"/>
                <a:gd name="connsiteX48" fmla="*/ 47625 w 1302544"/>
                <a:gd name="connsiteY48" fmla="*/ 1788319 h 1869281"/>
                <a:gd name="connsiteX49" fmla="*/ 14288 w 1302544"/>
                <a:gd name="connsiteY49" fmla="*/ 1819275 h 1869281"/>
                <a:gd name="connsiteX50" fmla="*/ 0 w 1302544"/>
                <a:gd name="connsiteY50" fmla="*/ 1840706 h 1869281"/>
                <a:gd name="connsiteX51" fmla="*/ 0 w 1302544"/>
                <a:gd name="connsiteY51" fmla="*/ 1847850 h 1869281"/>
                <a:gd name="connsiteX52" fmla="*/ 2382 w 1302544"/>
                <a:gd name="connsiteY52" fmla="*/ 1862137 h 1869281"/>
                <a:gd name="connsiteX53" fmla="*/ 11907 w 1302544"/>
                <a:gd name="connsiteY53" fmla="*/ 1866900 h 1869281"/>
                <a:gd name="connsiteX54" fmla="*/ 30957 w 1302544"/>
                <a:gd name="connsiteY54" fmla="*/ 1869281 h 1869281"/>
                <a:gd name="connsiteX55" fmla="*/ 73819 w 1302544"/>
                <a:gd name="connsiteY55" fmla="*/ 1857375 h 1869281"/>
                <a:gd name="connsiteX56" fmla="*/ 145257 w 1302544"/>
                <a:gd name="connsiteY56" fmla="*/ 1826419 h 1869281"/>
                <a:gd name="connsiteX57" fmla="*/ 240507 w 1302544"/>
                <a:gd name="connsiteY57" fmla="*/ 1771650 h 1869281"/>
                <a:gd name="connsiteX58" fmla="*/ 414338 w 1302544"/>
                <a:gd name="connsiteY58" fmla="*/ 1666875 h 1869281"/>
                <a:gd name="connsiteX59" fmla="*/ 516732 w 1302544"/>
                <a:gd name="connsiteY59" fmla="*/ 1593056 h 1869281"/>
                <a:gd name="connsiteX60" fmla="*/ 597694 w 1302544"/>
                <a:gd name="connsiteY60" fmla="*/ 1526381 h 1869281"/>
                <a:gd name="connsiteX61" fmla="*/ 678657 w 1302544"/>
                <a:gd name="connsiteY61" fmla="*/ 1443037 h 1869281"/>
                <a:gd name="connsiteX62" fmla="*/ 759619 w 1302544"/>
                <a:gd name="connsiteY62" fmla="*/ 1345406 h 1869281"/>
                <a:gd name="connsiteX63" fmla="*/ 864394 w 1302544"/>
                <a:gd name="connsiteY63" fmla="*/ 1202531 h 1869281"/>
                <a:gd name="connsiteX64" fmla="*/ 945357 w 1302544"/>
                <a:gd name="connsiteY64" fmla="*/ 1078706 h 1869281"/>
                <a:gd name="connsiteX65" fmla="*/ 981075 w 1302544"/>
                <a:gd name="connsiteY65" fmla="*/ 1016794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02544" h="1869281">
                  <a:moveTo>
                    <a:pt x="981075" y="1016794"/>
                  </a:moveTo>
                  <a:lnTo>
                    <a:pt x="1064419" y="866775"/>
                  </a:lnTo>
                  <a:lnTo>
                    <a:pt x="1081088" y="823912"/>
                  </a:lnTo>
                  <a:lnTo>
                    <a:pt x="1090613" y="773906"/>
                  </a:lnTo>
                  <a:lnTo>
                    <a:pt x="1147763" y="609600"/>
                  </a:lnTo>
                  <a:lnTo>
                    <a:pt x="1209675" y="450056"/>
                  </a:lnTo>
                  <a:lnTo>
                    <a:pt x="1209675" y="419100"/>
                  </a:lnTo>
                  <a:lnTo>
                    <a:pt x="1212057" y="373856"/>
                  </a:lnTo>
                  <a:lnTo>
                    <a:pt x="1219200" y="338137"/>
                  </a:lnTo>
                  <a:lnTo>
                    <a:pt x="1238250" y="295275"/>
                  </a:lnTo>
                  <a:lnTo>
                    <a:pt x="1257300" y="264319"/>
                  </a:lnTo>
                  <a:lnTo>
                    <a:pt x="1273969" y="242887"/>
                  </a:lnTo>
                  <a:lnTo>
                    <a:pt x="1288257" y="230981"/>
                  </a:lnTo>
                  <a:lnTo>
                    <a:pt x="1300163" y="214312"/>
                  </a:lnTo>
                  <a:lnTo>
                    <a:pt x="1302544" y="190500"/>
                  </a:lnTo>
                  <a:lnTo>
                    <a:pt x="1297782" y="169069"/>
                  </a:lnTo>
                  <a:lnTo>
                    <a:pt x="1283494" y="150019"/>
                  </a:lnTo>
                  <a:lnTo>
                    <a:pt x="1252538" y="126206"/>
                  </a:lnTo>
                  <a:lnTo>
                    <a:pt x="1185863" y="88106"/>
                  </a:lnTo>
                  <a:lnTo>
                    <a:pt x="1119188" y="54769"/>
                  </a:lnTo>
                  <a:lnTo>
                    <a:pt x="1050132" y="28575"/>
                  </a:lnTo>
                  <a:lnTo>
                    <a:pt x="978694" y="9525"/>
                  </a:lnTo>
                  <a:lnTo>
                    <a:pt x="919163" y="0"/>
                  </a:lnTo>
                  <a:lnTo>
                    <a:pt x="888207" y="0"/>
                  </a:lnTo>
                  <a:lnTo>
                    <a:pt x="871538" y="7144"/>
                  </a:lnTo>
                  <a:lnTo>
                    <a:pt x="866775" y="23812"/>
                  </a:lnTo>
                  <a:lnTo>
                    <a:pt x="878682" y="47625"/>
                  </a:lnTo>
                  <a:lnTo>
                    <a:pt x="895350" y="66675"/>
                  </a:lnTo>
                  <a:lnTo>
                    <a:pt x="926307" y="83344"/>
                  </a:lnTo>
                  <a:lnTo>
                    <a:pt x="945357" y="95250"/>
                  </a:lnTo>
                  <a:lnTo>
                    <a:pt x="959644" y="109537"/>
                  </a:lnTo>
                  <a:lnTo>
                    <a:pt x="971550" y="130969"/>
                  </a:lnTo>
                  <a:lnTo>
                    <a:pt x="981075" y="161925"/>
                  </a:lnTo>
                  <a:lnTo>
                    <a:pt x="983457" y="209550"/>
                  </a:lnTo>
                  <a:lnTo>
                    <a:pt x="983457" y="314325"/>
                  </a:lnTo>
                  <a:lnTo>
                    <a:pt x="973932" y="428625"/>
                  </a:lnTo>
                  <a:lnTo>
                    <a:pt x="959644" y="509587"/>
                  </a:lnTo>
                  <a:lnTo>
                    <a:pt x="892969" y="681037"/>
                  </a:lnTo>
                  <a:lnTo>
                    <a:pt x="866775" y="792956"/>
                  </a:lnTo>
                  <a:lnTo>
                    <a:pt x="816769" y="912019"/>
                  </a:lnTo>
                  <a:lnTo>
                    <a:pt x="778669" y="995362"/>
                  </a:lnTo>
                  <a:lnTo>
                    <a:pt x="735807" y="1078706"/>
                  </a:lnTo>
                  <a:lnTo>
                    <a:pt x="647700" y="1216819"/>
                  </a:lnTo>
                  <a:lnTo>
                    <a:pt x="571500" y="1316831"/>
                  </a:lnTo>
                  <a:lnTo>
                    <a:pt x="459582" y="1443037"/>
                  </a:lnTo>
                  <a:lnTo>
                    <a:pt x="361950" y="1543050"/>
                  </a:lnTo>
                  <a:lnTo>
                    <a:pt x="247650" y="1640681"/>
                  </a:lnTo>
                  <a:lnTo>
                    <a:pt x="138113" y="1726406"/>
                  </a:lnTo>
                  <a:lnTo>
                    <a:pt x="47625" y="1788319"/>
                  </a:lnTo>
                  <a:lnTo>
                    <a:pt x="14288" y="1819275"/>
                  </a:lnTo>
                  <a:lnTo>
                    <a:pt x="0" y="1840706"/>
                  </a:lnTo>
                  <a:lnTo>
                    <a:pt x="0" y="1847850"/>
                  </a:lnTo>
                  <a:lnTo>
                    <a:pt x="2382" y="1862137"/>
                  </a:lnTo>
                  <a:lnTo>
                    <a:pt x="11907" y="1866900"/>
                  </a:lnTo>
                  <a:lnTo>
                    <a:pt x="30957" y="1869281"/>
                  </a:lnTo>
                  <a:lnTo>
                    <a:pt x="73819" y="1857375"/>
                  </a:lnTo>
                  <a:lnTo>
                    <a:pt x="145257" y="1826419"/>
                  </a:lnTo>
                  <a:lnTo>
                    <a:pt x="240507" y="1771650"/>
                  </a:lnTo>
                  <a:lnTo>
                    <a:pt x="414338" y="1666875"/>
                  </a:lnTo>
                  <a:lnTo>
                    <a:pt x="516732" y="1593056"/>
                  </a:lnTo>
                  <a:lnTo>
                    <a:pt x="597694" y="1526381"/>
                  </a:lnTo>
                  <a:lnTo>
                    <a:pt x="678657" y="1443037"/>
                  </a:lnTo>
                  <a:lnTo>
                    <a:pt x="759619" y="1345406"/>
                  </a:lnTo>
                  <a:lnTo>
                    <a:pt x="864394" y="1202531"/>
                  </a:lnTo>
                  <a:lnTo>
                    <a:pt x="945357" y="1078706"/>
                  </a:lnTo>
                  <a:lnTo>
                    <a:pt x="981075" y="1016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3">
              <a:extLst>
                <a:ext uri="{FF2B5EF4-FFF2-40B4-BE49-F238E27FC236}">
                  <a16:creationId xmlns:a16="http://schemas.microsoft.com/office/drawing/2014/main" id="{15BDE6BB-497C-44B2-BA42-64BC4F2C8FD9}"/>
                </a:ext>
              </a:extLst>
            </p:cNvPr>
            <p:cNvSpPr/>
            <p:nvPr/>
          </p:nvSpPr>
          <p:spPr>
            <a:xfrm>
              <a:off x="3867150" y="4878388"/>
              <a:ext cx="947738" cy="917575"/>
            </a:xfrm>
            <a:custGeom>
              <a:avLst/>
              <a:gdLst>
                <a:gd name="connsiteX0" fmla="*/ 345281 w 947738"/>
                <a:gd name="connsiteY0" fmla="*/ 381000 h 916782"/>
                <a:gd name="connsiteX1" fmla="*/ 150019 w 947738"/>
                <a:gd name="connsiteY1" fmla="*/ 200025 h 916782"/>
                <a:gd name="connsiteX2" fmla="*/ 0 w 947738"/>
                <a:gd name="connsiteY2" fmla="*/ 71438 h 916782"/>
                <a:gd name="connsiteX3" fmla="*/ 35719 w 947738"/>
                <a:gd name="connsiteY3" fmla="*/ 0 h 916782"/>
                <a:gd name="connsiteX4" fmla="*/ 195263 w 947738"/>
                <a:gd name="connsiteY4" fmla="*/ 85725 h 916782"/>
                <a:gd name="connsiteX5" fmla="*/ 342900 w 947738"/>
                <a:gd name="connsiteY5" fmla="*/ 164307 h 916782"/>
                <a:gd name="connsiteX6" fmla="*/ 509588 w 947738"/>
                <a:gd name="connsiteY6" fmla="*/ 252413 h 916782"/>
                <a:gd name="connsiteX7" fmla="*/ 659606 w 947738"/>
                <a:gd name="connsiteY7" fmla="*/ 333375 h 916782"/>
                <a:gd name="connsiteX8" fmla="*/ 738188 w 947738"/>
                <a:gd name="connsiteY8" fmla="*/ 373857 h 916782"/>
                <a:gd name="connsiteX9" fmla="*/ 747713 w 947738"/>
                <a:gd name="connsiteY9" fmla="*/ 383382 h 916782"/>
                <a:gd name="connsiteX10" fmla="*/ 788194 w 947738"/>
                <a:gd name="connsiteY10" fmla="*/ 431007 h 916782"/>
                <a:gd name="connsiteX11" fmla="*/ 816769 w 947738"/>
                <a:gd name="connsiteY11" fmla="*/ 464344 h 916782"/>
                <a:gd name="connsiteX12" fmla="*/ 866775 w 947738"/>
                <a:gd name="connsiteY12" fmla="*/ 531019 h 916782"/>
                <a:gd name="connsiteX13" fmla="*/ 897731 w 947738"/>
                <a:gd name="connsiteY13" fmla="*/ 588169 h 916782"/>
                <a:gd name="connsiteX14" fmla="*/ 919163 w 947738"/>
                <a:gd name="connsiteY14" fmla="*/ 633413 h 916782"/>
                <a:gd name="connsiteX15" fmla="*/ 928688 w 947738"/>
                <a:gd name="connsiteY15" fmla="*/ 664369 h 916782"/>
                <a:gd name="connsiteX16" fmla="*/ 938213 w 947738"/>
                <a:gd name="connsiteY16" fmla="*/ 711994 h 916782"/>
                <a:gd name="connsiteX17" fmla="*/ 942975 w 947738"/>
                <a:gd name="connsiteY17" fmla="*/ 750094 h 916782"/>
                <a:gd name="connsiteX18" fmla="*/ 947738 w 947738"/>
                <a:gd name="connsiteY18" fmla="*/ 800100 h 916782"/>
                <a:gd name="connsiteX19" fmla="*/ 945356 w 947738"/>
                <a:gd name="connsiteY19" fmla="*/ 838200 h 916782"/>
                <a:gd name="connsiteX20" fmla="*/ 940594 w 947738"/>
                <a:gd name="connsiteY20" fmla="*/ 869157 h 916782"/>
                <a:gd name="connsiteX21" fmla="*/ 921544 w 947738"/>
                <a:gd name="connsiteY21" fmla="*/ 900113 h 916782"/>
                <a:gd name="connsiteX22" fmla="*/ 904875 w 947738"/>
                <a:gd name="connsiteY22" fmla="*/ 914400 h 916782"/>
                <a:gd name="connsiteX23" fmla="*/ 885825 w 947738"/>
                <a:gd name="connsiteY23" fmla="*/ 916782 h 916782"/>
                <a:gd name="connsiteX24" fmla="*/ 864394 w 947738"/>
                <a:gd name="connsiteY24" fmla="*/ 912019 h 916782"/>
                <a:gd name="connsiteX25" fmla="*/ 831056 w 947738"/>
                <a:gd name="connsiteY25" fmla="*/ 890588 h 916782"/>
                <a:gd name="connsiteX26" fmla="*/ 754856 w 947738"/>
                <a:gd name="connsiteY26" fmla="*/ 812007 h 916782"/>
                <a:gd name="connsiteX27" fmla="*/ 647700 w 947738"/>
                <a:gd name="connsiteY27" fmla="*/ 700088 h 916782"/>
                <a:gd name="connsiteX28" fmla="*/ 488156 w 947738"/>
                <a:gd name="connsiteY28" fmla="*/ 521494 h 916782"/>
                <a:gd name="connsiteX29" fmla="*/ 345281 w 947738"/>
                <a:gd name="connsiteY29" fmla="*/ 381000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7738" h="916782">
                  <a:moveTo>
                    <a:pt x="345281" y="381000"/>
                  </a:moveTo>
                  <a:lnTo>
                    <a:pt x="150019" y="200025"/>
                  </a:lnTo>
                  <a:lnTo>
                    <a:pt x="0" y="71438"/>
                  </a:lnTo>
                  <a:lnTo>
                    <a:pt x="35719" y="0"/>
                  </a:lnTo>
                  <a:lnTo>
                    <a:pt x="195263" y="85725"/>
                  </a:lnTo>
                  <a:lnTo>
                    <a:pt x="342900" y="164307"/>
                  </a:lnTo>
                  <a:lnTo>
                    <a:pt x="509588" y="252413"/>
                  </a:lnTo>
                  <a:lnTo>
                    <a:pt x="659606" y="333375"/>
                  </a:lnTo>
                  <a:lnTo>
                    <a:pt x="738188" y="373857"/>
                  </a:lnTo>
                  <a:lnTo>
                    <a:pt x="747713" y="383382"/>
                  </a:lnTo>
                  <a:lnTo>
                    <a:pt x="788194" y="431007"/>
                  </a:lnTo>
                  <a:lnTo>
                    <a:pt x="816769" y="464344"/>
                  </a:lnTo>
                  <a:lnTo>
                    <a:pt x="866775" y="531019"/>
                  </a:lnTo>
                  <a:lnTo>
                    <a:pt x="897731" y="588169"/>
                  </a:lnTo>
                  <a:lnTo>
                    <a:pt x="919163" y="633413"/>
                  </a:lnTo>
                  <a:lnTo>
                    <a:pt x="928688" y="664369"/>
                  </a:lnTo>
                  <a:lnTo>
                    <a:pt x="938213" y="711994"/>
                  </a:lnTo>
                  <a:lnTo>
                    <a:pt x="942975" y="750094"/>
                  </a:lnTo>
                  <a:lnTo>
                    <a:pt x="947738" y="800100"/>
                  </a:lnTo>
                  <a:lnTo>
                    <a:pt x="945356" y="838200"/>
                  </a:lnTo>
                  <a:lnTo>
                    <a:pt x="940594" y="869157"/>
                  </a:lnTo>
                  <a:lnTo>
                    <a:pt x="921544" y="900113"/>
                  </a:lnTo>
                  <a:lnTo>
                    <a:pt x="904875" y="914400"/>
                  </a:lnTo>
                  <a:lnTo>
                    <a:pt x="885825" y="916782"/>
                  </a:lnTo>
                  <a:lnTo>
                    <a:pt x="864394" y="912019"/>
                  </a:lnTo>
                  <a:lnTo>
                    <a:pt x="831056" y="890588"/>
                  </a:lnTo>
                  <a:lnTo>
                    <a:pt x="754856" y="812007"/>
                  </a:lnTo>
                  <a:lnTo>
                    <a:pt x="647700" y="700088"/>
                  </a:lnTo>
                  <a:lnTo>
                    <a:pt x="488156" y="521494"/>
                  </a:lnTo>
                  <a:lnTo>
                    <a:pt x="345281" y="381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5">
              <a:extLst>
                <a:ext uri="{FF2B5EF4-FFF2-40B4-BE49-F238E27FC236}">
                  <a16:creationId xmlns:a16="http://schemas.microsoft.com/office/drawing/2014/main" id="{2FB1BEA7-6947-49E2-A23E-FB94DB4159E7}"/>
                </a:ext>
              </a:extLst>
            </p:cNvPr>
            <p:cNvSpPr/>
            <p:nvPr/>
          </p:nvSpPr>
          <p:spPr>
            <a:xfrm>
              <a:off x="5618163" y="2122488"/>
              <a:ext cx="520700" cy="765175"/>
            </a:xfrm>
            <a:custGeom>
              <a:avLst/>
              <a:gdLst>
                <a:gd name="connsiteX0" fmla="*/ 128587 w 521494"/>
                <a:gd name="connsiteY0" fmla="*/ 411956 h 766762"/>
                <a:gd name="connsiteX1" fmla="*/ 173831 w 521494"/>
                <a:gd name="connsiteY1" fmla="*/ 273844 h 766762"/>
                <a:gd name="connsiteX2" fmla="*/ 192881 w 521494"/>
                <a:gd name="connsiteY2" fmla="*/ 209550 h 766762"/>
                <a:gd name="connsiteX3" fmla="*/ 197644 w 521494"/>
                <a:gd name="connsiteY3" fmla="*/ 176212 h 766762"/>
                <a:gd name="connsiteX4" fmla="*/ 197644 w 521494"/>
                <a:gd name="connsiteY4" fmla="*/ 135731 h 766762"/>
                <a:gd name="connsiteX5" fmla="*/ 188119 w 521494"/>
                <a:gd name="connsiteY5" fmla="*/ 109537 h 766762"/>
                <a:gd name="connsiteX6" fmla="*/ 173831 w 521494"/>
                <a:gd name="connsiteY6" fmla="*/ 88106 h 766762"/>
                <a:gd name="connsiteX7" fmla="*/ 150019 w 521494"/>
                <a:gd name="connsiteY7" fmla="*/ 61912 h 766762"/>
                <a:gd name="connsiteX8" fmla="*/ 80962 w 521494"/>
                <a:gd name="connsiteY8" fmla="*/ 19050 h 766762"/>
                <a:gd name="connsiteX9" fmla="*/ 207169 w 521494"/>
                <a:gd name="connsiteY9" fmla="*/ 0 h 766762"/>
                <a:gd name="connsiteX10" fmla="*/ 371475 w 521494"/>
                <a:gd name="connsiteY10" fmla="*/ 71437 h 766762"/>
                <a:gd name="connsiteX11" fmla="*/ 421481 w 521494"/>
                <a:gd name="connsiteY11" fmla="*/ 95250 h 766762"/>
                <a:gd name="connsiteX12" fmla="*/ 476250 w 521494"/>
                <a:gd name="connsiteY12" fmla="*/ 126206 h 766762"/>
                <a:gd name="connsiteX13" fmla="*/ 504825 w 521494"/>
                <a:gd name="connsiteY13" fmla="*/ 145256 h 766762"/>
                <a:gd name="connsiteX14" fmla="*/ 514350 w 521494"/>
                <a:gd name="connsiteY14" fmla="*/ 157162 h 766762"/>
                <a:gd name="connsiteX15" fmla="*/ 521494 w 521494"/>
                <a:gd name="connsiteY15" fmla="*/ 173831 h 766762"/>
                <a:gd name="connsiteX16" fmla="*/ 519112 w 521494"/>
                <a:gd name="connsiteY16" fmla="*/ 192881 h 766762"/>
                <a:gd name="connsiteX17" fmla="*/ 509587 w 521494"/>
                <a:gd name="connsiteY17" fmla="*/ 216694 h 766762"/>
                <a:gd name="connsiteX18" fmla="*/ 488156 w 521494"/>
                <a:gd name="connsiteY18" fmla="*/ 247650 h 766762"/>
                <a:gd name="connsiteX19" fmla="*/ 438150 w 521494"/>
                <a:gd name="connsiteY19" fmla="*/ 285750 h 766762"/>
                <a:gd name="connsiteX20" fmla="*/ 416719 w 521494"/>
                <a:gd name="connsiteY20" fmla="*/ 304800 h 766762"/>
                <a:gd name="connsiteX21" fmla="*/ 392906 w 521494"/>
                <a:gd name="connsiteY21" fmla="*/ 347662 h 766762"/>
                <a:gd name="connsiteX22" fmla="*/ 335756 w 521494"/>
                <a:gd name="connsiteY22" fmla="*/ 421481 h 766762"/>
                <a:gd name="connsiteX23" fmla="*/ 226219 w 521494"/>
                <a:gd name="connsiteY23" fmla="*/ 545306 h 766762"/>
                <a:gd name="connsiteX24" fmla="*/ 104775 w 521494"/>
                <a:gd name="connsiteY24" fmla="*/ 678656 h 766762"/>
                <a:gd name="connsiteX25" fmla="*/ 0 w 521494"/>
                <a:gd name="connsiteY25" fmla="*/ 766762 h 766762"/>
                <a:gd name="connsiteX26" fmla="*/ 23812 w 521494"/>
                <a:gd name="connsiteY26" fmla="*/ 685800 h 766762"/>
                <a:gd name="connsiteX27" fmla="*/ 102394 w 521494"/>
                <a:gd name="connsiteY27" fmla="*/ 488156 h 766762"/>
                <a:gd name="connsiteX28" fmla="*/ 128587 w 521494"/>
                <a:gd name="connsiteY28" fmla="*/ 411956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4" h="766762">
                  <a:moveTo>
                    <a:pt x="128587" y="411956"/>
                  </a:moveTo>
                  <a:lnTo>
                    <a:pt x="173831" y="273844"/>
                  </a:lnTo>
                  <a:lnTo>
                    <a:pt x="192881" y="209550"/>
                  </a:lnTo>
                  <a:lnTo>
                    <a:pt x="197644" y="176212"/>
                  </a:lnTo>
                  <a:lnTo>
                    <a:pt x="197644" y="135731"/>
                  </a:lnTo>
                  <a:lnTo>
                    <a:pt x="188119" y="109537"/>
                  </a:lnTo>
                  <a:lnTo>
                    <a:pt x="173831" y="88106"/>
                  </a:lnTo>
                  <a:lnTo>
                    <a:pt x="150019" y="61912"/>
                  </a:lnTo>
                  <a:lnTo>
                    <a:pt x="80962" y="19050"/>
                  </a:lnTo>
                  <a:lnTo>
                    <a:pt x="207169" y="0"/>
                  </a:lnTo>
                  <a:lnTo>
                    <a:pt x="371475" y="71437"/>
                  </a:lnTo>
                  <a:lnTo>
                    <a:pt x="421481" y="95250"/>
                  </a:lnTo>
                  <a:lnTo>
                    <a:pt x="476250" y="126206"/>
                  </a:lnTo>
                  <a:lnTo>
                    <a:pt x="504825" y="145256"/>
                  </a:lnTo>
                  <a:lnTo>
                    <a:pt x="514350" y="157162"/>
                  </a:lnTo>
                  <a:lnTo>
                    <a:pt x="521494" y="173831"/>
                  </a:lnTo>
                  <a:lnTo>
                    <a:pt x="519112" y="192881"/>
                  </a:lnTo>
                  <a:lnTo>
                    <a:pt x="509587" y="216694"/>
                  </a:lnTo>
                  <a:lnTo>
                    <a:pt x="488156" y="247650"/>
                  </a:lnTo>
                  <a:lnTo>
                    <a:pt x="438150" y="285750"/>
                  </a:lnTo>
                  <a:lnTo>
                    <a:pt x="416719" y="304800"/>
                  </a:lnTo>
                  <a:lnTo>
                    <a:pt x="392906" y="347662"/>
                  </a:lnTo>
                  <a:lnTo>
                    <a:pt x="335756" y="421481"/>
                  </a:lnTo>
                  <a:lnTo>
                    <a:pt x="226219" y="545306"/>
                  </a:lnTo>
                  <a:lnTo>
                    <a:pt x="104775" y="678656"/>
                  </a:lnTo>
                  <a:lnTo>
                    <a:pt x="0" y="766762"/>
                  </a:lnTo>
                  <a:lnTo>
                    <a:pt x="23812" y="685800"/>
                  </a:lnTo>
                  <a:lnTo>
                    <a:pt x="102394" y="488156"/>
                  </a:lnTo>
                  <a:lnTo>
                    <a:pt x="128587" y="4119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712B31BC-A888-434C-8C47-EEEDDF3F75D4}"/>
                </a:ext>
              </a:extLst>
            </p:cNvPr>
            <p:cNvSpPr/>
            <p:nvPr/>
          </p:nvSpPr>
          <p:spPr>
            <a:xfrm>
              <a:off x="5280025" y="2619375"/>
              <a:ext cx="1784350" cy="2463800"/>
            </a:xfrm>
            <a:custGeom>
              <a:avLst/>
              <a:gdLst>
                <a:gd name="connsiteX0" fmla="*/ 454025 w 1784350"/>
                <a:gd name="connsiteY0" fmla="*/ 349250 h 2463800"/>
                <a:gd name="connsiteX1" fmla="*/ 285750 w 1784350"/>
                <a:gd name="connsiteY1" fmla="*/ 374650 h 2463800"/>
                <a:gd name="connsiteX2" fmla="*/ 44450 w 1784350"/>
                <a:gd name="connsiteY2" fmla="*/ 419100 h 2463800"/>
                <a:gd name="connsiteX3" fmla="*/ 0 w 1784350"/>
                <a:gd name="connsiteY3" fmla="*/ 260350 h 2463800"/>
                <a:gd name="connsiteX4" fmla="*/ 371475 w 1784350"/>
                <a:gd name="connsiteY4" fmla="*/ 203200 h 2463800"/>
                <a:gd name="connsiteX5" fmla="*/ 431800 w 1784350"/>
                <a:gd name="connsiteY5" fmla="*/ 180975 h 2463800"/>
                <a:gd name="connsiteX6" fmla="*/ 641350 w 1784350"/>
                <a:gd name="connsiteY6" fmla="*/ 158750 h 2463800"/>
                <a:gd name="connsiteX7" fmla="*/ 831850 w 1784350"/>
                <a:gd name="connsiteY7" fmla="*/ 130175 h 2463800"/>
                <a:gd name="connsiteX8" fmla="*/ 1019175 w 1784350"/>
                <a:gd name="connsiteY8" fmla="*/ 101600 h 2463800"/>
                <a:gd name="connsiteX9" fmla="*/ 1174750 w 1784350"/>
                <a:gd name="connsiteY9" fmla="*/ 76200 h 2463800"/>
                <a:gd name="connsiteX10" fmla="*/ 1209675 w 1784350"/>
                <a:gd name="connsiteY10" fmla="*/ 66675 h 2463800"/>
                <a:gd name="connsiteX11" fmla="*/ 1317625 w 1784350"/>
                <a:gd name="connsiteY11" fmla="*/ 28575 h 2463800"/>
                <a:gd name="connsiteX12" fmla="*/ 1403350 w 1784350"/>
                <a:gd name="connsiteY12" fmla="*/ 0 h 2463800"/>
                <a:gd name="connsiteX13" fmla="*/ 1422400 w 1784350"/>
                <a:gd name="connsiteY13" fmla="*/ 6350 h 2463800"/>
                <a:gd name="connsiteX14" fmla="*/ 1504950 w 1784350"/>
                <a:gd name="connsiteY14" fmla="*/ 44450 h 2463800"/>
                <a:gd name="connsiteX15" fmla="*/ 1574800 w 1784350"/>
                <a:gd name="connsiteY15" fmla="*/ 79375 h 2463800"/>
                <a:gd name="connsiteX16" fmla="*/ 1606550 w 1784350"/>
                <a:gd name="connsiteY16" fmla="*/ 98425 h 2463800"/>
                <a:gd name="connsiteX17" fmla="*/ 1651000 w 1784350"/>
                <a:gd name="connsiteY17" fmla="*/ 127000 h 2463800"/>
                <a:gd name="connsiteX18" fmla="*/ 1698625 w 1784350"/>
                <a:gd name="connsiteY18" fmla="*/ 161925 h 2463800"/>
                <a:gd name="connsiteX19" fmla="*/ 1727200 w 1784350"/>
                <a:gd name="connsiteY19" fmla="*/ 187325 h 2463800"/>
                <a:gd name="connsiteX20" fmla="*/ 1755775 w 1784350"/>
                <a:gd name="connsiteY20" fmla="*/ 219075 h 2463800"/>
                <a:gd name="connsiteX21" fmla="*/ 1771650 w 1784350"/>
                <a:gd name="connsiteY21" fmla="*/ 241300 h 2463800"/>
                <a:gd name="connsiteX22" fmla="*/ 1778000 w 1784350"/>
                <a:gd name="connsiteY22" fmla="*/ 254000 h 2463800"/>
                <a:gd name="connsiteX23" fmla="*/ 1784350 w 1784350"/>
                <a:gd name="connsiteY23" fmla="*/ 273050 h 2463800"/>
                <a:gd name="connsiteX24" fmla="*/ 1784350 w 1784350"/>
                <a:gd name="connsiteY24" fmla="*/ 292100 h 2463800"/>
                <a:gd name="connsiteX25" fmla="*/ 1774825 w 1784350"/>
                <a:gd name="connsiteY25" fmla="*/ 320675 h 2463800"/>
                <a:gd name="connsiteX26" fmla="*/ 1762125 w 1784350"/>
                <a:gd name="connsiteY26" fmla="*/ 339725 h 2463800"/>
                <a:gd name="connsiteX27" fmla="*/ 1743075 w 1784350"/>
                <a:gd name="connsiteY27" fmla="*/ 361950 h 2463800"/>
                <a:gd name="connsiteX28" fmla="*/ 1727200 w 1784350"/>
                <a:gd name="connsiteY28" fmla="*/ 393700 h 2463800"/>
                <a:gd name="connsiteX29" fmla="*/ 1717675 w 1784350"/>
                <a:gd name="connsiteY29" fmla="*/ 447675 h 2463800"/>
                <a:gd name="connsiteX30" fmla="*/ 1714500 w 1784350"/>
                <a:gd name="connsiteY30" fmla="*/ 498475 h 2463800"/>
                <a:gd name="connsiteX31" fmla="*/ 1701800 w 1784350"/>
                <a:gd name="connsiteY31" fmla="*/ 622300 h 2463800"/>
                <a:gd name="connsiteX32" fmla="*/ 1685925 w 1784350"/>
                <a:gd name="connsiteY32" fmla="*/ 762000 h 2463800"/>
                <a:gd name="connsiteX33" fmla="*/ 1673225 w 1784350"/>
                <a:gd name="connsiteY33" fmla="*/ 987425 h 2463800"/>
                <a:gd name="connsiteX34" fmla="*/ 1663700 w 1784350"/>
                <a:gd name="connsiteY34" fmla="*/ 1295400 h 2463800"/>
                <a:gd name="connsiteX35" fmla="*/ 1666875 w 1784350"/>
                <a:gd name="connsiteY35" fmla="*/ 1520825 h 2463800"/>
                <a:gd name="connsiteX36" fmla="*/ 1670050 w 1784350"/>
                <a:gd name="connsiteY36" fmla="*/ 1768475 h 2463800"/>
                <a:gd name="connsiteX37" fmla="*/ 1682750 w 1784350"/>
                <a:gd name="connsiteY37" fmla="*/ 2009775 h 2463800"/>
                <a:gd name="connsiteX38" fmla="*/ 1695450 w 1784350"/>
                <a:gd name="connsiteY38" fmla="*/ 2228850 h 2463800"/>
                <a:gd name="connsiteX39" fmla="*/ 1689100 w 1784350"/>
                <a:gd name="connsiteY39" fmla="*/ 2260600 h 2463800"/>
                <a:gd name="connsiteX40" fmla="*/ 1673225 w 1784350"/>
                <a:gd name="connsiteY40" fmla="*/ 2320925 h 2463800"/>
                <a:gd name="connsiteX41" fmla="*/ 1641475 w 1784350"/>
                <a:gd name="connsiteY41" fmla="*/ 2390775 h 2463800"/>
                <a:gd name="connsiteX42" fmla="*/ 1612900 w 1784350"/>
                <a:gd name="connsiteY42" fmla="*/ 2432050 h 2463800"/>
                <a:gd name="connsiteX43" fmla="*/ 1590675 w 1784350"/>
                <a:gd name="connsiteY43" fmla="*/ 2454275 h 2463800"/>
                <a:gd name="connsiteX44" fmla="*/ 1568450 w 1784350"/>
                <a:gd name="connsiteY44" fmla="*/ 2463800 h 2463800"/>
                <a:gd name="connsiteX45" fmla="*/ 1539875 w 1784350"/>
                <a:gd name="connsiteY45" fmla="*/ 2463800 h 2463800"/>
                <a:gd name="connsiteX46" fmla="*/ 1511300 w 1784350"/>
                <a:gd name="connsiteY46" fmla="*/ 2454275 h 2463800"/>
                <a:gd name="connsiteX47" fmla="*/ 1485900 w 1784350"/>
                <a:gd name="connsiteY47" fmla="*/ 2435225 h 2463800"/>
                <a:gd name="connsiteX48" fmla="*/ 1470025 w 1784350"/>
                <a:gd name="connsiteY48" fmla="*/ 2413000 h 2463800"/>
                <a:gd name="connsiteX49" fmla="*/ 1450975 w 1784350"/>
                <a:gd name="connsiteY49" fmla="*/ 2384425 h 2463800"/>
                <a:gd name="connsiteX50" fmla="*/ 1431925 w 1784350"/>
                <a:gd name="connsiteY50" fmla="*/ 2346325 h 2463800"/>
                <a:gd name="connsiteX51" fmla="*/ 1412875 w 1784350"/>
                <a:gd name="connsiteY51" fmla="*/ 2301875 h 2463800"/>
                <a:gd name="connsiteX52" fmla="*/ 1403350 w 1784350"/>
                <a:gd name="connsiteY52" fmla="*/ 2270125 h 2463800"/>
                <a:gd name="connsiteX53" fmla="*/ 1400175 w 1784350"/>
                <a:gd name="connsiteY53" fmla="*/ 2257425 h 2463800"/>
                <a:gd name="connsiteX54" fmla="*/ 1425575 w 1784350"/>
                <a:gd name="connsiteY54" fmla="*/ 2120900 h 2463800"/>
                <a:gd name="connsiteX55" fmla="*/ 1425575 w 1784350"/>
                <a:gd name="connsiteY55" fmla="*/ 1536700 h 2463800"/>
                <a:gd name="connsiteX56" fmla="*/ 1425575 w 1784350"/>
                <a:gd name="connsiteY56" fmla="*/ 844550 h 2463800"/>
                <a:gd name="connsiteX57" fmla="*/ 1428750 w 1784350"/>
                <a:gd name="connsiteY57" fmla="*/ 365125 h 2463800"/>
                <a:gd name="connsiteX58" fmla="*/ 1428750 w 1784350"/>
                <a:gd name="connsiteY58" fmla="*/ 330200 h 2463800"/>
                <a:gd name="connsiteX59" fmla="*/ 1425575 w 1784350"/>
                <a:gd name="connsiteY59" fmla="*/ 301625 h 2463800"/>
                <a:gd name="connsiteX60" fmla="*/ 1422400 w 1784350"/>
                <a:gd name="connsiteY60" fmla="*/ 279400 h 2463800"/>
                <a:gd name="connsiteX61" fmla="*/ 1409700 w 1784350"/>
                <a:gd name="connsiteY61" fmla="*/ 254000 h 2463800"/>
                <a:gd name="connsiteX62" fmla="*/ 1387475 w 1784350"/>
                <a:gd name="connsiteY62" fmla="*/ 234950 h 2463800"/>
                <a:gd name="connsiteX63" fmla="*/ 1362075 w 1784350"/>
                <a:gd name="connsiteY63" fmla="*/ 225425 h 2463800"/>
                <a:gd name="connsiteX64" fmla="*/ 1330325 w 1784350"/>
                <a:gd name="connsiteY64" fmla="*/ 225425 h 2463800"/>
                <a:gd name="connsiteX65" fmla="*/ 1190625 w 1784350"/>
                <a:gd name="connsiteY65" fmla="*/ 244475 h 2463800"/>
                <a:gd name="connsiteX66" fmla="*/ 866775 w 1784350"/>
                <a:gd name="connsiteY66" fmla="*/ 288925 h 2463800"/>
                <a:gd name="connsiteX67" fmla="*/ 454025 w 1784350"/>
                <a:gd name="connsiteY67" fmla="*/ 34925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84350" h="2463800">
                  <a:moveTo>
                    <a:pt x="454025" y="349250"/>
                  </a:moveTo>
                  <a:lnTo>
                    <a:pt x="285750" y="374650"/>
                  </a:lnTo>
                  <a:lnTo>
                    <a:pt x="44450" y="419100"/>
                  </a:lnTo>
                  <a:lnTo>
                    <a:pt x="0" y="260350"/>
                  </a:lnTo>
                  <a:lnTo>
                    <a:pt x="371475" y="203200"/>
                  </a:lnTo>
                  <a:lnTo>
                    <a:pt x="431800" y="180975"/>
                  </a:lnTo>
                  <a:lnTo>
                    <a:pt x="641350" y="158750"/>
                  </a:lnTo>
                  <a:lnTo>
                    <a:pt x="831850" y="130175"/>
                  </a:lnTo>
                  <a:lnTo>
                    <a:pt x="1019175" y="101600"/>
                  </a:lnTo>
                  <a:lnTo>
                    <a:pt x="1174750" y="76200"/>
                  </a:lnTo>
                  <a:lnTo>
                    <a:pt x="1209675" y="66675"/>
                  </a:lnTo>
                  <a:lnTo>
                    <a:pt x="1317625" y="28575"/>
                  </a:lnTo>
                  <a:lnTo>
                    <a:pt x="1403350" y="0"/>
                  </a:lnTo>
                  <a:lnTo>
                    <a:pt x="1422400" y="6350"/>
                  </a:lnTo>
                  <a:lnTo>
                    <a:pt x="1504950" y="44450"/>
                  </a:lnTo>
                  <a:lnTo>
                    <a:pt x="1574800" y="79375"/>
                  </a:lnTo>
                  <a:lnTo>
                    <a:pt x="1606550" y="98425"/>
                  </a:lnTo>
                  <a:lnTo>
                    <a:pt x="1651000" y="127000"/>
                  </a:lnTo>
                  <a:lnTo>
                    <a:pt x="1698625" y="161925"/>
                  </a:lnTo>
                  <a:lnTo>
                    <a:pt x="1727200" y="187325"/>
                  </a:lnTo>
                  <a:lnTo>
                    <a:pt x="1755775" y="219075"/>
                  </a:lnTo>
                  <a:lnTo>
                    <a:pt x="1771650" y="241300"/>
                  </a:lnTo>
                  <a:lnTo>
                    <a:pt x="1778000" y="254000"/>
                  </a:lnTo>
                  <a:lnTo>
                    <a:pt x="1784350" y="273050"/>
                  </a:lnTo>
                  <a:lnTo>
                    <a:pt x="1784350" y="292100"/>
                  </a:lnTo>
                  <a:lnTo>
                    <a:pt x="1774825" y="320675"/>
                  </a:lnTo>
                  <a:lnTo>
                    <a:pt x="1762125" y="339725"/>
                  </a:lnTo>
                  <a:lnTo>
                    <a:pt x="1743075" y="361950"/>
                  </a:lnTo>
                  <a:lnTo>
                    <a:pt x="1727200" y="393700"/>
                  </a:lnTo>
                  <a:lnTo>
                    <a:pt x="1717675" y="447675"/>
                  </a:lnTo>
                  <a:lnTo>
                    <a:pt x="1714500" y="498475"/>
                  </a:lnTo>
                  <a:lnTo>
                    <a:pt x="1701800" y="622300"/>
                  </a:lnTo>
                  <a:lnTo>
                    <a:pt x="1685925" y="762000"/>
                  </a:lnTo>
                  <a:lnTo>
                    <a:pt x="1673225" y="987425"/>
                  </a:lnTo>
                  <a:lnTo>
                    <a:pt x="1663700" y="1295400"/>
                  </a:lnTo>
                  <a:cubicBezTo>
                    <a:pt x="1664758" y="1370542"/>
                    <a:pt x="1665817" y="1445683"/>
                    <a:pt x="1666875" y="1520825"/>
                  </a:cubicBezTo>
                  <a:cubicBezTo>
                    <a:pt x="1667933" y="1603375"/>
                    <a:pt x="1668992" y="1685925"/>
                    <a:pt x="1670050" y="1768475"/>
                  </a:cubicBezTo>
                  <a:lnTo>
                    <a:pt x="1682750" y="2009775"/>
                  </a:lnTo>
                  <a:lnTo>
                    <a:pt x="1695450" y="2228850"/>
                  </a:lnTo>
                  <a:lnTo>
                    <a:pt x="1689100" y="2260600"/>
                  </a:lnTo>
                  <a:lnTo>
                    <a:pt x="1673225" y="2320925"/>
                  </a:lnTo>
                  <a:lnTo>
                    <a:pt x="1641475" y="2390775"/>
                  </a:lnTo>
                  <a:lnTo>
                    <a:pt x="1612900" y="2432050"/>
                  </a:lnTo>
                  <a:lnTo>
                    <a:pt x="1590675" y="2454275"/>
                  </a:lnTo>
                  <a:lnTo>
                    <a:pt x="1568450" y="2463800"/>
                  </a:lnTo>
                  <a:lnTo>
                    <a:pt x="1539875" y="2463800"/>
                  </a:lnTo>
                  <a:lnTo>
                    <a:pt x="1511300" y="2454275"/>
                  </a:lnTo>
                  <a:lnTo>
                    <a:pt x="1485900" y="2435225"/>
                  </a:lnTo>
                  <a:lnTo>
                    <a:pt x="1470025" y="2413000"/>
                  </a:lnTo>
                  <a:lnTo>
                    <a:pt x="1450975" y="2384425"/>
                  </a:lnTo>
                  <a:lnTo>
                    <a:pt x="1431925" y="2346325"/>
                  </a:lnTo>
                  <a:lnTo>
                    <a:pt x="1412875" y="2301875"/>
                  </a:lnTo>
                  <a:lnTo>
                    <a:pt x="1403350" y="2270125"/>
                  </a:lnTo>
                  <a:lnTo>
                    <a:pt x="1400175" y="2257425"/>
                  </a:lnTo>
                  <a:lnTo>
                    <a:pt x="1425575" y="2120900"/>
                  </a:lnTo>
                  <a:lnTo>
                    <a:pt x="1425575" y="1536700"/>
                  </a:lnTo>
                  <a:lnTo>
                    <a:pt x="1425575" y="844550"/>
                  </a:lnTo>
                  <a:cubicBezTo>
                    <a:pt x="1426633" y="684742"/>
                    <a:pt x="1427692" y="524933"/>
                    <a:pt x="1428750" y="365125"/>
                  </a:cubicBezTo>
                  <a:lnTo>
                    <a:pt x="1428750" y="330200"/>
                  </a:lnTo>
                  <a:lnTo>
                    <a:pt x="1425575" y="301625"/>
                  </a:lnTo>
                  <a:lnTo>
                    <a:pt x="1422400" y="279400"/>
                  </a:lnTo>
                  <a:lnTo>
                    <a:pt x="1409700" y="254000"/>
                  </a:lnTo>
                  <a:lnTo>
                    <a:pt x="1387475" y="234950"/>
                  </a:lnTo>
                  <a:lnTo>
                    <a:pt x="1362075" y="225425"/>
                  </a:lnTo>
                  <a:lnTo>
                    <a:pt x="1330325" y="225425"/>
                  </a:lnTo>
                  <a:lnTo>
                    <a:pt x="1190625" y="244475"/>
                  </a:lnTo>
                  <a:lnTo>
                    <a:pt x="866775" y="288925"/>
                  </a:lnTo>
                  <a:lnTo>
                    <a:pt x="454025" y="349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0BACA307-E148-424B-848D-4A7E35E8E8BE}"/>
                </a:ext>
              </a:extLst>
            </p:cNvPr>
            <p:cNvSpPr/>
            <p:nvPr/>
          </p:nvSpPr>
          <p:spPr>
            <a:xfrm>
              <a:off x="5354638" y="3303588"/>
              <a:ext cx="1412875" cy="374650"/>
            </a:xfrm>
            <a:custGeom>
              <a:avLst/>
              <a:gdLst>
                <a:gd name="connsiteX0" fmla="*/ 650082 w 1412082"/>
                <a:gd name="connsiteY0" fmla="*/ 138112 h 376237"/>
                <a:gd name="connsiteX1" fmla="*/ 835819 w 1412082"/>
                <a:gd name="connsiteY1" fmla="*/ 109537 h 376237"/>
                <a:gd name="connsiteX2" fmla="*/ 1038225 w 1412082"/>
                <a:gd name="connsiteY2" fmla="*/ 76200 h 376237"/>
                <a:gd name="connsiteX3" fmla="*/ 1254919 w 1412082"/>
                <a:gd name="connsiteY3" fmla="*/ 33337 h 376237"/>
                <a:gd name="connsiteX4" fmla="*/ 1407319 w 1412082"/>
                <a:gd name="connsiteY4" fmla="*/ 0 h 376237"/>
                <a:gd name="connsiteX5" fmla="*/ 1412082 w 1412082"/>
                <a:gd name="connsiteY5" fmla="*/ 180975 h 376237"/>
                <a:gd name="connsiteX6" fmla="*/ 1088232 w 1412082"/>
                <a:gd name="connsiteY6" fmla="*/ 226219 h 376237"/>
                <a:gd name="connsiteX7" fmla="*/ 802482 w 1412082"/>
                <a:gd name="connsiteY7" fmla="*/ 266700 h 376237"/>
                <a:gd name="connsiteX8" fmla="*/ 500063 w 1412082"/>
                <a:gd name="connsiteY8" fmla="*/ 307181 h 376237"/>
                <a:gd name="connsiteX9" fmla="*/ 219075 w 1412082"/>
                <a:gd name="connsiteY9" fmla="*/ 345281 h 376237"/>
                <a:gd name="connsiteX10" fmla="*/ 4763 w 1412082"/>
                <a:gd name="connsiteY10" fmla="*/ 376237 h 376237"/>
                <a:gd name="connsiteX11" fmla="*/ 0 w 1412082"/>
                <a:gd name="connsiteY11" fmla="*/ 188119 h 376237"/>
                <a:gd name="connsiteX12" fmla="*/ 185738 w 1412082"/>
                <a:gd name="connsiteY12" fmla="*/ 188119 h 376237"/>
                <a:gd name="connsiteX13" fmla="*/ 347663 w 1412082"/>
                <a:gd name="connsiteY13" fmla="*/ 173831 h 376237"/>
                <a:gd name="connsiteX14" fmla="*/ 528638 w 1412082"/>
                <a:gd name="connsiteY14" fmla="*/ 152400 h 376237"/>
                <a:gd name="connsiteX15" fmla="*/ 650082 w 1412082"/>
                <a:gd name="connsiteY15" fmla="*/ 1381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2082" h="376237">
                  <a:moveTo>
                    <a:pt x="650082" y="138112"/>
                  </a:moveTo>
                  <a:lnTo>
                    <a:pt x="835819" y="109537"/>
                  </a:lnTo>
                  <a:lnTo>
                    <a:pt x="1038225" y="76200"/>
                  </a:lnTo>
                  <a:lnTo>
                    <a:pt x="1254919" y="33337"/>
                  </a:lnTo>
                  <a:lnTo>
                    <a:pt x="1407319" y="0"/>
                  </a:lnTo>
                  <a:lnTo>
                    <a:pt x="1412082" y="180975"/>
                  </a:lnTo>
                  <a:lnTo>
                    <a:pt x="1088232" y="226219"/>
                  </a:lnTo>
                  <a:lnTo>
                    <a:pt x="802482" y="266700"/>
                  </a:lnTo>
                  <a:lnTo>
                    <a:pt x="500063" y="307181"/>
                  </a:lnTo>
                  <a:lnTo>
                    <a:pt x="219075" y="345281"/>
                  </a:lnTo>
                  <a:lnTo>
                    <a:pt x="4763" y="376237"/>
                  </a:lnTo>
                  <a:lnTo>
                    <a:pt x="0" y="188119"/>
                  </a:lnTo>
                  <a:lnTo>
                    <a:pt x="185738" y="188119"/>
                  </a:lnTo>
                  <a:lnTo>
                    <a:pt x="347663" y="173831"/>
                  </a:lnTo>
                  <a:lnTo>
                    <a:pt x="528638" y="152400"/>
                  </a:lnTo>
                  <a:lnTo>
                    <a:pt x="650082" y="138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6">
              <a:extLst>
                <a:ext uri="{FF2B5EF4-FFF2-40B4-BE49-F238E27FC236}">
                  <a16:creationId xmlns:a16="http://schemas.microsoft.com/office/drawing/2014/main" id="{C95BFC75-DACE-4CC6-9226-8E8642F712D6}"/>
                </a:ext>
              </a:extLst>
            </p:cNvPr>
            <p:cNvSpPr/>
            <p:nvPr/>
          </p:nvSpPr>
          <p:spPr>
            <a:xfrm>
              <a:off x="5345113" y="4021138"/>
              <a:ext cx="1427162" cy="304800"/>
            </a:xfrm>
            <a:custGeom>
              <a:avLst/>
              <a:gdLst>
                <a:gd name="connsiteX0" fmla="*/ 559594 w 1426369"/>
                <a:gd name="connsiteY0" fmla="*/ 90488 h 304800"/>
                <a:gd name="connsiteX1" fmla="*/ 876300 w 1426369"/>
                <a:gd name="connsiteY1" fmla="*/ 57150 h 304800"/>
                <a:gd name="connsiteX2" fmla="*/ 1152525 w 1426369"/>
                <a:gd name="connsiteY2" fmla="*/ 28575 h 304800"/>
                <a:gd name="connsiteX3" fmla="*/ 1426369 w 1426369"/>
                <a:gd name="connsiteY3" fmla="*/ 0 h 304800"/>
                <a:gd name="connsiteX4" fmla="*/ 1423988 w 1426369"/>
                <a:gd name="connsiteY4" fmla="*/ 154782 h 304800"/>
                <a:gd name="connsiteX5" fmla="*/ 1123950 w 1426369"/>
                <a:gd name="connsiteY5" fmla="*/ 185738 h 304800"/>
                <a:gd name="connsiteX6" fmla="*/ 721519 w 1426369"/>
                <a:gd name="connsiteY6" fmla="*/ 228600 h 304800"/>
                <a:gd name="connsiteX7" fmla="*/ 366713 w 1426369"/>
                <a:gd name="connsiteY7" fmla="*/ 264319 h 304800"/>
                <a:gd name="connsiteX8" fmla="*/ 0 w 1426369"/>
                <a:gd name="connsiteY8" fmla="*/ 304800 h 304800"/>
                <a:gd name="connsiteX9" fmla="*/ 19050 w 1426369"/>
                <a:gd name="connsiteY9" fmla="*/ 147638 h 304800"/>
                <a:gd name="connsiteX10" fmla="*/ 559594 w 1426369"/>
                <a:gd name="connsiteY10" fmla="*/ 9048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369" h="304800">
                  <a:moveTo>
                    <a:pt x="559594" y="90488"/>
                  </a:moveTo>
                  <a:lnTo>
                    <a:pt x="876300" y="57150"/>
                  </a:lnTo>
                  <a:lnTo>
                    <a:pt x="1152525" y="28575"/>
                  </a:lnTo>
                  <a:lnTo>
                    <a:pt x="1426369" y="0"/>
                  </a:lnTo>
                  <a:cubicBezTo>
                    <a:pt x="1425575" y="51594"/>
                    <a:pt x="1424782" y="103188"/>
                    <a:pt x="1423988" y="154782"/>
                  </a:cubicBezTo>
                  <a:lnTo>
                    <a:pt x="1123950" y="185738"/>
                  </a:lnTo>
                  <a:lnTo>
                    <a:pt x="721519" y="228600"/>
                  </a:lnTo>
                  <a:lnTo>
                    <a:pt x="366713" y="264319"/>
                  </a:lnTo>
                  <a:lnTo>
                    <a:pt x="0" y="304800"/>
                  </a:lnTo>
                  <a:lnTo>
                    <a:pt x="19050" y="147638"/>
                  </a:lnTo>
                  <a:lnTo>
                    <a:pt x="559594" y="904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7">
              <a:extLst>
                <a:ext uri="{FF2B5EF4-FFF2-40B4-BE49-F238E27FC236}">
                  <a16:creationId xmlns:a16="http://schemas.microsoft.com/office/drawing/2014/main" id="{4682366D-2EE5-4DE0-BC30-D3ADAEF243E9}"/>
                </a:ext>
              </a:extLst>
            </p:cNvPr>
            <p:cNvSpPr/>
            <p:nvPr/>
          </p:nvSpPr>
          <p:spPr>
            <a:xfrm>
              <a:off x="5343525" y="4713288"/>
              <a:ext cx="1428750" cy="327025"/>
            </a:xfrm>
            <a:custGeom>
              <a:avLst/>
              <a:gdLst>
                <a:gd name="connsiteX0" fmla="*/ 619125 w 1428750"/>
                <a:gd name="connsiteY0" fmla="*/ 97631 h 328612"/>
                <a:gd name="connsiteX1" fmla="*/ 1181100 w 1428750"/>
                <a:gd name="connsiteY1" fmla="*/ 28575 h 328612"/>
                <a:gd name="connsiteX2" fmla="*/ 1428750 w 1428750"/>
                <a:gd name="connsiteY2" fmla="*/ 0 h 328612"/>
                <a:gd name="connsiteX3" fmla="*/ 1423988 w 1428750"/>
                <a:gd name="connsiteY3" fmla="*/ 173831 h 328612"/>
                <a:gd name="connsiteX4" fmla="*/ 1212056 w 1428750"/>
                <a:gd name="connsiteY4" fmla="*/ 200025 h 328612"/>
                <a:gd name="connsiteX5" fmla="*/ 883444 w 1428750"/>
                <a:gd name="connsiteY5" fmla="*/ 235744 h 328612"/>
                <a:gd name="connsiteX6" fmla="*/ 509588 w 1428750"/>
                <a:gd name="connsiteY6" fmla="*/ 273844 h 328612"/>
                <a:gd name="connsiteX7" fmla="*/ 178594 w 1428750"/>
                <a:gd name="connsiteY7" fmla="*/ 309562 h 328612"/>
                <a:gd name="connsiteX8" fmla="*/ 2381 w 1428750"/>
                <a:gd name="connsiteY8" fmla="*/ 328612 h 328612"/>
                <a:gd name="connsiteX9" fmla="*/ 0 w 1428750"/>
                <a:gd name="connsiteY9" fmla="*/ 171450 h 328612"/>
                <a:gd name="connsiteX10" fmla="*/ 383381 w 1428750"/>
                <a:gd name="connsiteY10" fmla="*/ 126206 h 328612"/>
                <a:gd name="connsiteX11" fmla="*/ 619125 w 1428750"/>
                <a:gd name="connsiteY11" fmla="*/ 976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328612">
                  <a:moveTo>
                    <a:pt x="619125" y="97631"/>
                  </a:moveTo>
                  <a:lnTo>
                    <a:pt x="1181100" y="28575"/>
                  </a:lnTo>
                  <a:lnTo>
                    <a:pt x="1428750" y="0"/>
                  </a:lnTo>
                  <a:lnTo>
                    <a:pt x="1423988" y="173831"/>
                  </a:lnTo>
                  <a:lnTo>
                    <a:pt x="1212056" y="200025"/>
                  </a:lnTo>
                  <a:lnTo>
                    <a:pt x="883444" y="235744"/>
                  </a:lnTo>
                  <a:lnTo>
                    <a:pt x="509588" y="273844"/>
                  </a:lnTo>
                  <a:lnTo>
                    <a:pt x="178594" y="309562"/>
                  </a:lnTo>
                  <a:lnTo>
                    <a:pt x="2381" y="328612"/>
                  </a:lnTo>
                  <a:cubicBezTo>
                    <a:pt x="1587" y="276225"/>
                    <a:pt x="794" y="223837"/>
                    <a:pt x="0" y="171450"/>
                  </a:cubicBezTo>
                  <a:lnTo>
                    <a:pt x="383381" y="126206"/>
                  </a:lnTo>
                  <a:lnTo>
                    <a:pt x="619125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454B38E-412D-4A4E-9542-F5347DDA34AD}"/>
              </a:ext>
            </a:extLst>
          </p:cNvPr>
          <p:cNvGrpSpPr/>
          <p:nvPr/>
        </p:nvGrpSpPr>
        <p:grpSpPr>
          <a:xfrm>
            <a:off x="2474913" y="1620838"/>
            <a:ext cx="4581525" cy="4311650"/>
            <a:chOff x="2474913" y="1620838"/>
            <a:chExt cx="4581525" cy="4311650"/>
          </a:xfrm>
        </p:grpSpPr>
        <p:sp>
          <p:nvSpPr>
            <p:cNvPr id="40" name="フリーフォーム 135">
              <a:extLst>
                <a:ext uri="{FF2B5EF4-FFF2-40B4-BE49-F238E27FC236}">
                  <a16:creationId xmlns:a16="http://schemas.microsoft.com/office/drawing/2014/main" id="{8D9B0DE3-1474-4E4A-A4A2-BEE5BAC1B2FF}"/>
                </a:ext>
              </a:extLst>
            </p:cNvPr>
            <p:cNvSpPr/>
            <p:nvPr/>
          </p:nvSpPr>
          <p:spPr>
            <a:xfrm>
              <a:off x="2871788" y="1960563"/>
              <a:ext cx="504825" cy="603250"/>
            </a:xfrm>
            <a:custGeom>
              <a:avLst/>
              <a:gdLst>
                <a:gd name="connsiteX0" fmla="*/ 197643 w 504825"/>
                <a:gd name="connsiteY0" fmla="*/ 107156 h 604837"/>
                <a:gd name="connsiteX1" fmla="*/ 340518 w 504825"/>
                <a:gd name="connsiteY1" fmla="*/ 197644 h 604837"/>
                <a:gd name="connsiteX2" fmla="*/ 400050 w 504825"/>
                <a:gd name="connsiteY2" fmla="*/ 233362 h 604837"/>
                <a:gd name="connsiteX3" fmla="*/ 411956 w 504825"/>
                <a:gd name="connsiteY3" fmla="*/ 242887 h 604837"/>
                <a:gd name="connsiteX4" fmla="*/ 428625 w 504825"/>
                <a:gd name="connsiteY4" fmla="*/ 259556 h 604837"/>
                <a:gd name="connsiteX5" fmla="*/ 447675 w 504825"/>
                <a:gd name="connsiteY5" fmla="*/ 285750 h 604837"/>
                <a:gd name="connsiteX6" fmla="*/ 461962 w 504825"/>
                <a:gd name="connsiteY6" fmla="*/ 314325 h 604837"/>
                <a:gd name="connsiteX7" fmla="*/ 481012 w 504825"/>
                <a:gd name="connsiteY7" fmla="*/ 369094 h 604837"/>
                <a:gd name="connsiteX8" fmla="*/ 495300 w 504825"/>
                <a:gd name="connsiteY8" fmla="*/ 442912 h 604837"/>
                <a:gd name="connsiteX9" fmla="*/ 504825 w 504825"/>
                <a:gd name="connsiteY9" fmla="*/ 511969 h 604837"/>
                <a:gd name="connsiteX10" fmla="*/ 504825 w 504825"/>
                <a:gd name="connsiteY10" fmla="*/ 554831 h 604837"/>
                <a:gd name="connsiteX11" fmla="*/ 495300 w 504825"/>
                <a:gd name="connsiteY11" fmla="*/ 583406 h 604837"/>
                <a:gd name="connsiteX12" fmla="*/ 483393 w 504825"/>
                <a:gd name="connsiteY12" fmla="*/ 597694 h 604837"/>
                <a:gd name="connsiteX13" fmla="*/ 457200 w 504825"/>
                <a:gd name="connsiteY13" fmla="*/ 604837 h 604837"/>
                <a:gd name="connsiteX14" fmla="*/ 431006 w 504825"/>
                <a:gd name="connsiteY14" fmla="*/ 604837 h 604837"/>
                <a:gd name="connsiteX15" fmla="*/ 392906 w 504825"/>
                <a:gd name="connsiteY15" fmla="*/ 595312 h 604837"/>
                <a:gd name="connsiteX16" fmla="*/ 361950 w 504825"/>
                <a:gd name="connsiteY16" fmla="*/ 581025 h 604837"/>
                <a:gd name="connsiteX17" fmla="*/ 333375 w 504825"/>
                <a:gd name="connsiteY17" fmla="*/ 561975 h 604837"/>
                <a:gd name="connsiteX18" fmla="*/ 290512 w 504825"/>
                <a:gd name="connsiteY18" fmla="*/ 511969 h 604837"/>
                <a:gd name="connsiteX19" fmla="*/ 219075 w 504825"/>
                <a:gd name="connsiteY19" fmla="*/ 392906 h 604837"/>
                <a:gd name="connsiteX20" fmla="*/ 73818 w 504825"/>
                <a:gd name="connsiteY20" fmla="*/ 152400 h 604837"/>
                <a:gd name="connsiteX21" fmla="*/ 2381 w 504825"/>
                <a:gd name="connsiteY21" fmla="*/ 30956 h 604837"/>
                <a:gd name="connsiteX22" fmla="*/ 0 w 504825"/>
                <a:gd name="connsiteY22" fmla="*/ 16669 h 604837"/>
                <a:gd name="connsiteX23" fmla="*/ 2381 w 504825"/>
                <a:gd name="connsiteY23" fmla="*/ 2381 h 604837"/>
                <a:gd name="connsiteX24" fmla="*/ 9525 w 504825"/>
                <a:gd name="connsiteY24" fmla="*/ 0 h 604837"/>
                <a:gd name="connsiteX25" fmla="*/ 26193 w 504825"/>
                <a:gd name="connsiteY25" fmla="*/ 0 h 604837"/>
                <a:gd name="connsiteX26" fmla="*/ 54768 w 504825"/>
                <a:gd name="connsiteY26" fmla="*/ 14287 h 604837"/>
                <a:gd name="connsiteX27" fmla="*/ 130968 w 504825"/>
                <a:gd name="connsiteY27" fmla="*/ 61912 h 604837"/>
                <a:gd name="connsiteX28" fmla="*/ 197643 w 504825"/>
                <a:gd name="connsiteY28" fmla="*/ 10715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4825" h="604837">
                  <a:moveTo>
                    <a:pt x="197643" y="107156"/>
                  </a:moveTo>
                  <a:lnTo>
                    <a:pt x="340518" y="197644"/>
                  </a:lnTo>
                  <a:lnTo>
                    <a:pt x="400050" y="233362"/>
                  </a:lnTo>
                  <a:lnTo>
                    <a:pt x="411956" y="242887"/>
                  </a:lnTo>
                  <a:lnTo>
                    <a:pt x="428625" y="259556"/>
                  </a:lnTo>
                  <a:lnTo>
                    <a:pt x="447675" y="285750"/>
                  </a:lnTo>
                  <a:lnTo>
                    <a:pt x="461962" y="314325"/>
                  </a:lnTo>
                  <a:lnTo>
                    <a:pt x="481012" y="369094"/>
                  </a:lnTo>
                  <a:lnTo>
                    <a:pt x="495300" y="442912"/>
                  </a:lnTo>
                  <a:lnTo>
                    <a:pt x="504825" y="511969"/>
                  </a:lnTo>
                  <a:lnTo>
                    <a:pt x="504825" y="554831"/>
                  </a:lnTo>
                  <a:lnTo>
                    <a:pt x="495300" y="583406"/>
                  </a:lnTo>
                  <a:lnTo>
                    <a:pt x="483393" y="597694"/>
                  </a:lnTo>
                  <a:lnTo>
                    <a:pt x="457200" y="604837"/>
                  </a:lnTo>
                  <a:lnTo>
                    <a:pt x="431006" y="604837"/>
                  </a:lnTo>
                  <a:lnTo>
                    <a:pt x="392906" y="595312"/>
                  </a:lnTo>
                  <a:lnTo>
                    <a:pt x="361950" y="581025"/>
                  </a:lnTo>
                  <a:lnTo>
                    <a:pt x="333375" y="561975"/>
                  </a:lnTo>
                  <a:lnTo>
                    <a:pt x="290512" y="511969"/>
                  </a:lnTo>
                  <a:lnTo>
                    <a:pt x="219075" y="392906"/>
                  </a:lnTo>
                  <a:lnTo>
                    <a:pt x="73818" y="152400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14287"/>
                  </a:lnTo>
                  <a:lnTo>
                    <a:pt x="130968" y="61912"/>
                  </a:lnTo>
                  <a:lnTo>
                    <a:pt x="197643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6">
              <a:extLst>
                <a:ext uri="{FF2B5EF4-FFF2-40B4-BE49-F238E27FC236}">
                  <a16:creationId xmlns:a16="http://schemas.microsoft.com/office/drawing/2014/main" id="{502F121B-0432-41AE-BE0C-E28E81CB110F}"/>
                </a:ext>
              </a:extLst>
            </p:cNvPr>
            <p:cNvSpPr/>
            <p:nvPr/>
          </p:nvSpPr>
          <p:spPr>
            <a:xfrm>
              <a:off x="4171950" y="1674813"/>
              <a:ext cx="561975" cy="717550"/>
            </a:xfrm>
            <a:custGeom>
              <a:avLst/>
              <a:gdLst>
                <a:gd name="connsiteX0" fmla="*/ 147638 w 561975"/>
                <a:gd name="connsiteY0" fmla="*/ 447675 h 719137"/>
                <a:gd name="connsiteX1" fmla="*/ 209550 w 561975"/>
                <a:gd name="connsiteY1" fmla="*/ 340519 h 719137"/>
                <a:gd name="connsiteX2" fmla="*/ 257175 w 561975"/>
                <a:gd name="connsiteY2" fmla="*/ 242887 h 719137"/>
                <a:gd name="connsiteX3" fmla="*/ 259556 w 561975"/>
                <a:gd name="connsiteY3" fmla="*/ 211931 h 719137"/>
                <a:gd name="connsiteX4" fmla="*/ 254794 w 561975"/>
                <a:gd name="connsiteY4" fmla="*/ 166687 h 719137"/>
                <a:gd name="connsiteX5" fmla="*/ 247650 w 561975"/>
                <a:gd name="connsiteY5" fmla="*/ 130969 h 719137"/>
                <a:gd name="connsiteX6" fmla="*/ 235744 w 561975"/>
                <a:gd name="connsiteY6" fmla="*/ 95250 h 719137"/>
                <a:gd name="connsiteX7" fmla="*/ 228600 w 561975"/>
                <a:gd name="connsiteY7" fmla="*/ 78581 h 719137"/>
                <a:gd name="connsiteX8" fmla="*/ 214313 w 561975"/>
                <a:gd name="connsiteY8" fmla="*/ 50006 h 719137"/>
                <a:gd name="connsiteX9" fmla="*/ 207169 w 561975"/>
                <a:gd name="connsiteY9" fmla="*/ 33337 h 719137"/>
                <a:gd name="connsiteX10" fmla="*/ 204788 w 561975"/>
                <a:gd name="connsiteY10" fmla="*/ 16669 h 719137"/>
                <a:gd name="connsiteX11" fmla="*/ 207169 w 561975"/>
                <a:gd name="connsiteY11" fmla="*/ 9525 h 719137"/>
                <a:gd name="connsiteX12" fmla="*/ 214313 w 561975"/>
                <a:gd name="connsiteY12" fmla="*/ 4762 h 719137"/>
                <a:gd name="connsiteX13" fmla="*/ 223838 w 561975"/>
                <a:gd name="connsiteY13" fmla="*/ 0 h 719137"/>
                <a:gd name="connsiteX14" fmla="*/ 235744 w 561975"/>
                <a:gd name="connsiteY14" fmla="*/ 4762 h 719137"/>
                <a:gd name="connsiteX15" fmla="*/ 292894 w 561975"/>
                <a:gd name="connsiteY15" fmla="*/ 33337 h 719137"/>
                <a:gd name="connsiteX16" fmla="*/ 395288 w 561975"/>
                <a:gd name="connsiteY16" fmla="*/ 95250 h 719137"/>
                <a:gd name="connsiteX17" fmla="*/ 459581 w 561975"/>
                <a:gd name="connsiteY17" fmla="*/ 142875 h 719137"/>
                <a:gd name="connsiteX18" fmla="*/ 519113 w 561975"/>
                <a:gd name="connsiteY18" fmla="*/ 192881 h 719137"/>
                <a:gd name="connsiteX19" fmla="*/ 545306 w 561975"/>
                <a:gd name="connsiteY19" fmla="*/ 221456 h 719137"/>
                <a:gd name="connsiteX20" fmla="*/ 557213 w 561975"/>
                <a:gd name="connsiteY20" fmla="*/ 242887 h 719137"/>
                <a:gd name="connsiteX21" fmla="*/ 559594 w 561975"/>
                <a:gd name="connsiteY21" fmla="*/ 257175 h 719137"/>
                <a:gd name="connsiteX22" fmla="*/ 561975 w 561975"/>
                <a:gd name="connsiteY22" fmla="*/ 280987 h 719137"/>
                <a:gd name="connsiteX23" fmla="*/ 550069 w 561975"/>
                <a:gd name="connsiteY23" fmla="*/ 307181 h 719137"/>
                <a:gd name="connsiteX24" fmla="*/ 526256 w 561975"/>
                <a:gd name="connsiteY24" fmla="*/ 326231 h 719137"/>
                <a:gd name="connsiteX25" fmla="*/ 440531 w 561975"/>
                <a:gd name="connsiteY25" fmla="*/ 369094 h 719137"/>
                <a:gd name="connsiteX26" fmla="*/ 254794 w 561975"/>
                <a:gd name="connsiteY26" fmla="*/ 533400 h 719137"/>
                <a:gd name="connsiteX27" fmla="*/ 61913 w 561975"/>
                <a:gd name="connsiteY27" fmla="*/ 702469 h 719137"/>
                <a:gd name="connsiteX28" fmla="*/ 40481 w 561975"/>
                <a:gd name="connsiteY28" fmla="*/ 714375 h 719137"/>
                <a:gd name="connsiteX29" fmla="*/ 23813 w 561975"/>
                <a:gd name="connsiteY29" fmla="*/ 719137 h 719137"/>
                <a:gd name="connsiteX30" fmla="*/ 9525 w 561975"/>
                <a:gd name="connsiteY30" fmla="*/ 719137 h 719137"/>
                <a:gd name="connsiteX31" fmla="*/ 2381 w 561975"/>
                <a:gd name="connsiteY31" fmla="*/ 711994 h 719137"/>
                <a:gd name="connsiteX32" fmla="*/ 0 w 561975"/>
                <a:gd name="connsiteY32" fmla="*/ 697706 h 719137"/>
                <a:gd name="connsiteX33" fmla="*/ 4763 w 561975"/>
                <a:gd name="connsiteY33" fmla="*/ 676275 h 719137"/>
                <a:gd name="connsiteX34" fmla="*/ 33338 w 561975"/>
                <a:gd name="connsiteY34" fmla="*/ 628650 h 719137"/>
                <a:gd name="connsiteX35" fmla="*/ 83344 w 561975"/>
                <a:gd name="connsiteY35" fmla="*/ 557212 h 719137"/>
                <a:gd name="connsiteX36" fmla="*/ 147638 w 561975"/>
                <a:gd name="connsiteY36" fmla="*/ 447675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1975" h="719137">
                  <a:moveTo>
                    <a:pt x="147638" y="447675"/>
                  </a:moveTo>
                  <a:lnTo>
                    <a:pt x="209550" y="340519"/>
                  </a:lnTo>
                  <a:lnTo>
                    <a:pt x="257175" y="242887"/>
                  </a:lnTo>
                  <a:lnTo>
                    <a:pt x="259556" y="211931"/>
                  </a:lnTo>
                  <a:lnTo>
                    <a:pt x="254794" y="166687"/>
                  </a:lnTo>
                  <a:lnTo>
                    <a:pt x="247650" y="130969"/>
                  </a:lnTo>
                  <a:lnTo>
                    <a:pt x="235744" y="95250"/>
                  </a:lnTo>
                  <a:lnTo>
                    <a:pt x="228600" y="78581"/>
                  </a:lnTo>
                  <a:lnTo>
                    <a:pt x="214313" y="50006"/>
                  </a:lnTo>
                  <a:lnTo>
                    <a:pt x="207169" y="33337"/>
                  </a:lnTo>
                  <a:lnTo>
                    <a:pt x="204788" y="16669"/>
                  </a:lnTo>
                  <a:lnTo>
                    <a:pt x="207169" y="9525"/>
                  </a:lnTo>
                  <a:lnTo>
                    <a:pt x="214313" y="4762"/>
                  </a:lnTo>
                  <a:lnTo>
                    <a:pt x="223838" y="0"/>
                  </a:lnTo>
                  <a:lnTo>
                    <a:pt x="235744" y="4762"/>
                  </a:lnTo>
                  <a:lnTo>
                    <a:pt x="292894" y="33337"/>
                  </a:lnTo>
                  <a:lnTo>
                    <a:pt x="395288" y="95250"/>
                  </a:lnTo>
                  <a:lnTo>
                    <a:pt x="459581" y="142875"/>
                  </a:lnTo>
                  <a:lnTo>
                    <a:pt x="519113" y="192881"/>
                  </a:lnTo>
                  <a:lnTo>
                    <a:pt x="545306" y="221456"/>
                  </a:lnTo>
                  <a:lnTo>
                    <a:pt x="557213" y="242887"/>
                  </a:lnTo>
                  <a:lnTo>
                    <a:pt x="559594" y="257175"/>
                  </a:lnTo>
                  <a:lnTo>
                    <a:pt x="561975" y="280987"/>
                  </a:lnTo>
                  <a:lnTo>
                    <a:pt x="550069" y="307181"/>
                  </a:lnTo>
                  <a:lnTo>
                    <a:pt x="526256" y="326231"/>
                  </a:lnTo>
                  <a:lnTo>
                    <a:pt x="440531" y="369094"/>
                  </a:lnTo>
                  <a:lnTo>
                    <a:pt x="254794" y="533400"/>
                  </a:lnTo>
                  <a:lnTo>
                    <a:pt x="61913" y="702469"/>
                  </a:lnTo>
                  <a:lnTo>
                    <a:pt x="40481" y="714375"/>
                  </a:lnTo>
                  <a:lnTo>
                    <a:pt x="23813" y="719137"/>
                  </a:lnTo>
                  <a:lnTo>
                    <a:pt x="9525" y="719137"/>
                  </a:lnTo>
                  <a:lnTo>
                    <a:pt x="2381" y="711994"/>
                  </a:lnTo>
                  <a:lnTo>
                    <a:pt x="0" y="697706"/>
                  </a:lnTo>
                  <a:lnTo>
                    <a:pt x="4763" y="676275"/>
                  </a:lnTo>
                  <a:lnTo>
                    <a:pt x="33338" y="628650"/>
                  </a:lnTo>
                  <a:lnTo>
                    <a:pt x="83344" y="557212"/>
                  </a:lnTo>
                  <a:lnTo>
                    <a:pt x="14763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41">
              <a:extLst>
                <a:ext uri="{FF2B5EF4-FFF2-40B4-BE49-F238E27FC236}">
                  <a16:creationId xmlns:a16="http://schemas.microsoft.com/office/drawing/2014/main" id="{C1763BAE-3DD5-4518-869C-3B6D4D7A15E2}"/>
                </a:ext>
              </a:extLst>
            </p:cNvPr>
            <p:cNvSpPr/>
            <p:nvPr/>
          </p:nvSpPr>
          <p:spPr>
            <a:xfrm>
              <a:off x="2474913" y="4276725"/>
              <a:ext cx="2371725" cy="611188"/>
            </a:xfrm>
            <a:custGeom>
              <a:avLst/>
              <a:gdLst>
                <a:gd name="connsiteX0" fmla="*/ 757237 w 2371725"/>
                <a:gd name="connsiteY0" fmla="*/ 302419 h 611981"/>
                <a:gd name="connsiteX1" fmla="*/ 971550 w 2371725"/>
                <a:gd name="connsiteY1" fmla="*/ 254794 h 611981"/>
                <a:gd name="connsiteX2" fmla="*/ 1212056 w 2371725"/>
                <a:gd name="connsiteY2" fmla="*/ 192881 h 611981"/>
                <a:gd name="connsiteX3" fmla="*/ 1404937 w 2371725"/>
                <a:gd name="connsiteY3" fmla="*/ 161925 h 611981"/>
                <a:gd name="connsiteX4" fmla="*/ 1571625 w 2371725"/>
                <a:gd name="connsiteY4" fmla="*/ 130969 h 611981"/>
                <a:gd name="connsiteX5" fmla="*/ 1681162 w 2371725"/>
                <a:gd name="connsiteY5" fmla="*/ 102394 h 611981"/>
                <a:gd name="connsiteX6" fmla="*/ 1802606 w 2371725"/>
                <a:gd name="connsiteY6" fmla="*/ 69056 h 611981"/>
                <a:gd name="connsiteX7" fmla="*/ 1919287 w 2371725"/>
                <a:gd name="connsiteY7" fmla="*/ 26194 h 611981"/>
                <a:gd name="connsiteX8" fmla="*/ 1969294 w 2371725"/>
                <a:gd name="connsiteY8" fmla="*/ 4763 h 611981"/>
                <a:gd name="connsiteX9" fmla="*/ 1983581 w 2371725"/>
                <a:gd name="connsiteY9" fmla="*/ 0 h 611981"/>
                <a:gd name="connsiteX10" fmla="*/ 1990725 w 2371725"/>
                <a:gd name="connsiteY10" fmla="*/ 0 h 611981"/>
                <a:gd name="connsiteX11" fmla="*/ 2069306 w 2371725"/>
                <a:gd name="connsiteY11" fmla="*/ 7144 h 611981"/>
                <a:gd name="connsiteX12" fmla="*/ 2133600 w 2371725"/>
                <a:gd name="connsiteY12" fmla="*/ 21431 h 611981"/>
                <a:gd name="connsiteX13" fmla="*/ 2207419 w 2371725"/>
                <a:gd name="connsiteY13" fmla="*/ 45244 h 611981"/>
                <a:gd name="connsiteX14" fmla="*/ 2262187 w 2371725"/>
                <a:gd name="connsiteY14" fmla="*/ 64294 h 611981"/>
                <a:gd name="connsiteX15" fmla="*/ 2307431 w 2371725"/>
                <a:gd name="connsiteY15" fmla="*/ 85725 h 611981"/>
                <a:gd name="connsiteX16" fmla="*/ 2336006 w 2371725"/>
                <a:gd name="connsiteY16" fmla="*/ 104775 h 611981"/>
                <a:gd name="connsiteX17" fmla="*/ 2362200 w 2371725"/>
                <a:gd name="connsiteY17" fmla="*/ 130969 h 611981"/>
                <a:gd name="connsiteX18" fmla="*/ 2371725 w 2371725"/>
                <a:gd name="connsiteY18" fmla="*/ 147638 h 611981"/>
                <a:gd name="connsiteX19" fmla="*/ 2371725 w 2371725"/>
                <a:gd name="connsiteY19" fmla="*/ 154781 h 611981"/>
                <a:gd name="connsiteX20" fmla="*/ 2364581 w 2371725"/>
                <a:gd name="connsiteY20" fmla="*/ 176213 h 611981"/>
                <a:gd name="connsiteX21" fmla="*/ 2326481 w 2371725"/>
                <a:gd name="connsiteY21" fmla="*/ 192881 h 611981"/>
                <a:gd name="connsiteX22" fmla="*/ 2255044 w 2371725"/>
                <a:gd name="connsiteY22" fmla="*/ 204788 h 611981"/>
                <a:gd name="connsiteX23" fmla="*/ 2085975 w 2371725"/>
                <a:gd name="connsiteY23" fmla="*/ 226219 h 611981"/>
                <a:gd name="connsiteX24" fmla="*/ 1762125 w 2371725"/>
                <a:gd name="connsiteY24" fmla="*/ 271463 h 611981"/>
                <a:gd name="connsiteX25" fmla="*/ 1331119 w 2371725"/>
                <a:gd name="connsiteY25" fmla="*/ 338138 h 611981"/>
                <a:gd name="connsiteX26" fmla="*/ 1133475 w 2371725"/>
                <a:gd name="connsiteY26" fmla="*/ 395288 h 611981"/>
                <a:gd name="connsiteX27" fmla="*/ 962025 w 2371725"/>
                <a:gd name="connsiteY27" fmla="*/ 435769 h 611981"/>
                <a:gd name="connsiteX28" fmla="*/ 804862 w 2371725"/>
                <a:gd name="connsiteY28" fmla="*/ 478631 h 611981"/>
                <a:gd name="connsiteX29" fmla="*/ 704850 w 2371725"/>
                <a:gd name="connsiteY29" fmla="*/ 511969 h 611981"/>
                <a:gd name="connsiteX30" fmla="*/ 576262 w 2371725"/>
                <a:gd name="connsiteY30" fmla="*/ 557213 h 611981"/>
                <a:gd name="connsiteX31" fmla="*/ 547687 w 2371725"/>
                <a:gd name="connsiteY31" fmla="*/ 576263 h 611981"/>
                <a:gd name="connsiteX32" fmla="*/ 523875 w 2371725"/>
                <a:gd name="connsiteY32" fmla="*/ 588169 h 611981"/>
                <a:gd name="connsiteX33" fmla="*/ 473869 w 2371725"/>
                <a:gd name="connsiteY33" fmla="*/ 604838 h 611981"/>
                <a:gd name="connsiteX34" fmla="*/ 431006 w 2371725"/>
                <a:gd name="connsiteY34" fmla="*/ 611981 h 611981"/>
                <a:gd name="connsiteX35" fmla="*/ 400050 w 2371725"/>
                <a:gd name="connsiteY35" fmla="*/ 611981 h 611981"/>
                <a:gd name="connsiteX36" fmla="*/ 369094 w 2371725"/>
                <a:gd name="connsiteY36" fmla="*/ 602456 h 611981"/>
                <a:gd name="connsiteX37" fmla="*/ 326231 w 2371725"/>
                <a:gd name="connsiteY37" fmla="*/ 581025 h 611981"/>
                <a:gd name="connsiteX38" fmla="*/ 252412 w 2371725"/>
                <a:gd name="connsiteY38" fmla="*/ 538163 h 611981"/>
                <a:gd name="connsiteX39" fmla="*/ 171450 w 2371725"/>
                <a:gd name="connsiteY39" fmla="*/ 481013 h 611981"/>
                <a:gd name="connsiteX40" fmla="*/ 107156 w 2371725"/>
                <a:gd name="connsiteY40" fmla="*/ 419100 h 611981"/>
                <a:gd name="connsiteX41" fmla="*/ 47625 w 2371725"/>
                <a:gd name="connsiteY41" fmla="*/ 357188 h 611981"/>
                <a:gd name="connsiteX42" fmla="*/ 21431 w 2371725"/>
                <a:gd name="connsiteY42" fmla="*/ 319088 h 611981"/>
                <a:gd name="connsiteX43" fmla="*/ 0 w 2371725"/>
                <a:gd name="connsiteY43" fmla="*/ 280988 h 611981"/>
                <a:gd name="connsiteX44" fmla="*/ 0 w 2371725"/>
                <a:gd name="connsiteY44" fmla="*/ 269081 h 611981"/>
                <a:gd name="connsiteX45" fmla="*/ 2381 w 2371725"/>
                <a:gd name="connsiteY45" fmla="*/ 257175 h 611981"/>
                <a:gd name="connsiteX46" fmla="*/ 11906 w 2371725"/>
                <a:gd name="connsiteY46" fmla="*/ 252413 h 611981"/>
                <a:gd name="connsiteX47" fmla="*/ 35719 w 2371725"/>
                <a:gd name="connsiteY47" fmla="*/ 259556 h 611981"/>
                <a:gd name="connsiteX48" fmla="*/ 102394 w 2371725"/>
                <a:gd name="connsiteY48" fmla="*/ 290513 h 611981"/>
                <a:gd name="connsiteX49" fmla="*/ 150019 w 2371725"/>
                <a:gd name="connsiteY49" fmla="*/ 311944 h 611981"/>
                <a:gd name="connsiteX50" fmla="*/ 233362 w 2371725"/>
                <a:gd name="connsiteY50" fmla="*/ 342900 h 611981"/>
                <a:gd name="connsiteX51" fmla="*/ 285750 w 2371725"/>
                <a:gd name="connsiteY51" fmla="*/ 359569 h 611981"/>
                <a:gd name="connsiteX52" fmla="*/ 333375 w 2371725"/>
                <a:gd name="connsiteY52" fmla="*/ 369094 h 611981"/>
                <a:gd name="connsiteX53" fmla="*/ 402431 w 2371725"/>
                <a:gd name="connsiteY53" fmla="*/ 369094 h 611981"/>
                <a:gd name="connsiteX54" fmla="*/ 542925 w 2371725"/>
                <a:gd name="connsiteY54" fmla="*/ 350044 h 611981"/>
                <a:gd name="connsiteX55" fmla="*/ 757237 w 2371725"/>
                <a:gd name="connsiteY55" fmla="*/ 3024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1725" h="611981">
                  <a:moveTo>
                    <a:pt x="757237" y="302419"/>
                  </a:moveTo>
                  <a:lnTo>
                    <a:pt x="971550" y="254794"/>
                  </a:lnTo>
                  <a:lnTo>
                    <a:pt x="1212056" y="192881"/>
                  </a:lnTo>
                  <a:lnTo>
                    <a:pt x="1404937" y="161925"/>
                  </a:lnTo>
                  <a:lnTo>
                    <a:pt x="1571625" y="130969"/>
                  </a:lnTo>
                  <a:lnTo>
                    <a:pt x="1681162" y="102394"/>
                  </a:lnTo>
                  <a:lnTo>
                    <a:pt x="1802606" y="69056"/>
                  </a:lnTo>
                  <a:lnTo>
                    <a:pt x="1919287" y="26194"/>
                  </a:lnTo>
                  <a:lnTo>
                    <a:pt x="1969294" y="4763"/>
                  </a:lnTo>
                  <a:lnTo>
                    <a:pt x="1983581" y="0"/>
                  </a:lnTo>
                  <a:lnTo>
                    <a:pt x="1990725" y="0"/>
                  </a:lnTo>
                  <a:lnTo>
                    <a:pt x="2069306" y="7144"/>
                  </a:lnTo>
                  <a:lnTo>
                    <a:pt x="2133600" y="21431"/>
                  </a:lnTo>
                  <a:lnTo>
                    <a:pt x="2207419" y="45244"/>
                  </a:lnTo>
                  <a:lnTo>
                    <a:pt x="2262187" y="64294"/>
                  </a:lnTo>
                  <a:lnTo>
                    <a:pt x="2307431" y="85725"/>
                  </a:lnTo>
                  <a:lnTo>
                    <a:pt x="2336006" y="104775"/>
                  </a:lnTo>
                  <a:lnTo>
                    <a:pt x="2362200" y="130969"/>
                  </a:lnTo>
                  <a:lnTo>
                    <a:pt x="2371725" y="147638"/>
                  </a:lnTo>
                  <a:lnTo>
                    <a:pt x="2371725" y="154781"/>
                  </a:lnTo>
                  <a:lnTo>
                    <a:pt x="2364581" y="176213"/>
                  </a:lnTo>
                  <a:lnTo>
                    <a:pt x="2326481" y="192881"/>
                  </a:lnTo>
                  <a:lnTo>
                    <a:pt x="2255044" y="204788"/>
                  </a:lnTo>
                  <a:lnTo>
                    <a:pt x="2085975" y="226219"/>
                  </a:lnTo>
                  <a:lnTo>
                    <a:pt x="1762125" y="271463"/>
                  </a:lnTo>
                  <a:lnTo>
                    <a:pt x="1331119" y="338138"/>
                  </a:lnTo>
                  <a:lnTo>
                    <a:pt x="1133475" y="395288"/>
                  </a:lnTo>
                  <a:lnTo>
                    <a:pt x="962025" y="435769"/>
                  </a:lnTo>
                  <a:lnTo>
                    <a:pt x="804862" y="478631"/>
                  </a:lnTo>
                  <a:lnTo>
                    <a:pt x="704850" y="511969"/>
                  </a:lnTo>
                  <a:lnTo>
                    <a:pt x="576262" y="557213"/>
                  </a:lnTo>
                  <a:lnTo>
                    <a:pt x="547687" y="576263"/>
                  </a:lnTo>
                  <a:lnTo>
                    <a:pt x="523875" y="588169"/>
                  </a:lnTo>
                  <a:lnTo>
                    <a:pt x="473869" y="604838"/>
                  </a:lnTo>
                  <a:lnTo>
                    <a:pt x="431006" y="611981"/>
                  </a:lnTo>
                  <a:lnTo>
                    <a:pt x="400050" y="611981"/>
                  </a:lnTo>
                  <a:lnTo>
                    <a:pt x="369094" y="602456"/>
                  </a:lnTo>
                  <a:lnTo>
                    <a:pt x="326231" y="581025"/>
                  </a:lnTo>
                  <a:lnTo>
                    <a:pt x="252412" y="538163"/>
                  </a:lnTo>
                  <a:lnTo>
                    <a:pt x="171450" y="481013"/>
                  </a:lnTo>
                  <a:lnTo>
                    <a:pt x="107156" y="419100"/>
                  </a:lnTo>
                  <a:lnTo>
                    <a:pt x="47625" y="357188"/>
                  </a:lnTo>
                  <a:lnTo>
                    <a:pt x="21431" y="319088"/>
                  </a:lnTo>
                  <a:lnTo>
                    <a:pt x="0" y="280988"/>
                  </a:lnTo>
                  <a:lnTo>
                    <a:pt x="0" y="269081"/>
                  </a:lnTo>
                  <a:lnTo>
                    <a:pt x="2381" y="257175"/>
                  </a:lnTo>
                  <a:lnTo>
                    <a:pt x="11906" y="252413"/>
                  </a:lnTo>
                  <a:lnTo>
                    <a:pt x="35719" y="259556"/>
                  </a:lnTo>
                  <a:lnTo>
                    <a:pt x="102394" y="290513"/>
                  </a:lnTo>
                  <a:lnTo>
                    <a:pt x="150019" y="311944"/>
                  </a:lnTo>
                  <a:lnTo>
                    <a:pt x="233362" y="342900"/>
                  </a:lnTo>
                  <a:lnTo>
                    <a:pt x="285750" y="359569"/>
                  </a:lnTo>
                  <a:lnTo>
                    <a:pt x="333375" y="369094"/>
                  </a:lnTo>
                  <a:lnTo>
                    <a:pt x="402431" y="369094"/>
                  </a:lnTo>
                  <a:lnTo>
                    <a:pt x="542925" y="350044"/>
                  </a:lnTo>
                  <a:lnTo>
                    <a:pt x="75723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44">
              <a:extLst>
                <a:ext uri="{FF2B5EF4-FFF2-40B4-BE49-F238E27FC236}">
                  <a16:creationId xmlns:a16="http://schemas.microsoft.com/office/drawing/2014/main" id="{99CB5789-A17D-461A-84CD-F4684B2AAE4F}"/>
                </a:ext>
              </a:extLst>
            </p:cNvPr>
            <p:cNvSpPr/>
            <p:nvPr/>
          </p:nvSpPr>
          <p:spPr>
            <a:xfrm>
              <a:off x="4932363" y="1620838"/>
              <a:ext cx="2124075" cy="473075"/>
            </a:xfrm>
            <a:custGeom>
              <a:avLst/>
              <a:gdLst>
                <a:gd name="connsiteX0" fmla="*/ 940594 w 2124075"/>
                <a:gd name="connsiteY0" fmla="*/ 178594 h 471488"/>
                <a:gd name="connsiteX1" fmla="*/ 1209675 w 2124075"/>
                <a:gd name="connsiteY1" fmla="*/ 138113 h 471488"/>
                <a:gd name="connsiteX2" fmla="*/ 1397794 w 2124075"/>
                <a:gd name="connsiteY2" fmla="*/ 111919 h 471488"/>
                <a:gd name="connsiteX3" fmla="*/ 1464469 w 2124075"/>
                <a:gd name="connsiteY3" fmla="*/ 92869 h 471488"/>
                <a:gd name="connsiteX4" fmla="*/ 1535906 w 2124075"/>
                <a:gd name="connsiteY4" fmla="*/ 66675 h 471488"/>
                <a:gd name="connsiteX5" fmla="*/ 1616869 w 2124075"/>
                <a:gd name="connsiteY5" fmla="*/ 33338 h 471488"/>
                <a:gd name="connsiteX6" fmla="*/ 1678781 w 2124075"/>
                <a:gd name="connsiteY6" fmla="*/ 2382 h 471488"/>
                <a:gd name="connsiteX7" fmla="*/ 1693069 w 2124075"/>
                <a:gd name="connsiteY7" fmla="*/ 0 h 471488"/>
                <a:gd name="connsiteX8" fmla="*/ 1719262 w 2124075"/>
                <a:gd name="connsiteY8" fmla="*/ 7144 h 471488"/>
                <a:gd name="connsiteX9" fmla="*/ 1790700 w 2124075"/>
                <a:gd name="connsiteY9" fmla="*/ 21432 h 471488"/>
                <a:gd name="connsiteX10" fmla="*/ 1881187 w 2124075"/>
                <a:gd name="connsiteY10" fmla="*/ 47625 h 471488"/>
                <a:gd name="connsiteX11" fmla="*/ 1938337 w 2124075"/>
                <a:gd name="connsiteY11" fmla="*/ 69057 h 471488"/>
                <a:gd name="connsiteX12" fmla="*/ 1997869 w 2124075"/>
                <a:gd name="connsiteY12" fmla="*/ 95250 h 471488"/>
                <a:gd name="connsiteX13" fmla="*/ 2043112 w 2124075"/>
                <a:gd name="connsiteY13" fmla="*/ 123825 h 471488"/>
                <a:gd name="connsiteX14" fmla="*/ 2083594 w 2124075"/>
                <a:gd name="connsiteY14" fmla="*/ 154782 h 471488"/>
                <a:gd name="connsiteX15" fmla="*/ 2107406 w 2124075"/>
                <a:gd name="connsiteY15" fmla="*/ 178594 h 471488"/>
                <a:gd name="connsiteX16" fmla="*/ 2119312 w 2124075"/>
                <a:gd name="connsiteY16" fmla="*/ 197644 h 471488"/>
                <a:gd name="connsiteX17" fmla="*/ 2124075 w 2124075"/>
                <a:gd name="connsiteY17" fmla="*/ 211932 h 471488"/>
                <a:gd name="connsiteX18" fmla="*/ 2119312 w 2124075"/>
                <a:gd name="connsiteY18" fmla="*/ 226219 h 471488"/>
                <a:gd name="connsiteX19" fmla="*/ 2105025 w 2124075"/>
                <a:gd name="connsiteY19" fmla="*/ 245269 h 471488"/>
                <a:gd name="connsiteX20" fmla="*/ 2057400 w 2124075"/>
                <a:gd name="connsiteY20" fmla="*/ 261938 h 471488"/>
                <a:gd name="connsiteX21" fmla="*/ 2019300 w 2124075"/>
                <a:gd name="connsiteY21" fmla="*/ 266700 h 471488"/>
                <a:gd name="connsiteX22" fmla="*/ 1928812 w 2124075"/>
                <a:gd name="connsiteY22" fmla="*/ 266700 h 471488"/>
                <a:gd name="connsiteX23" fmla="*/ 1759744 w 2124075"/>
                <a:gd name="connsiteY23" fmla="*/ 266700 h 471488"/>
                <a:gd name="connsiteX24" fmla="*/ 1595437 w 2124075"/>
                <a:gd name="connsiteY24" fmla="*/ 273844 h 471488"/>
                <a:gd name="connsiteX25" fmla="*/ 1362075 w 2124075"/>
                <a:gd name="connsiteY25" fmla="*/ 292894 h 471488"/>
                <a:gd name="connsiteX26" fmla="*/ 1143000 w 2124075"/>
                <a:gd name="connsiteY26" fmla="*/ 319088 h 471488"/>
                <a:gd name="connsiteX27" fmla="*/ 912019 w 2124075"/>
                <a:gd name="connsiteY27" fmla="*/ 354807 h 471488"/>
                <a:gd name="connsiteX28" fmla="*/ 635794 w 2124075"/>
                <a:gd name="connsiteY28" fmla="*/ 407194 h 471488"/>
                <a:gd name="connsiteX29" fmla="*/ 538162 w 2124075"/>
                <a:gd name="connsiteY29" fmla="*/ 428625 h 471488"/>
                <a:gd name="connsiteX30" fmla="*/ 459581 w 2124075"/>
                <a:gd name="connsiteY30" fmla="*/ 447675 h 471488"/>
                <a:gd name="connsiteX31" fmla="*/ 409575 w 2124075"/>
                <a:gd name="connsiteY31" fmla="*/ 464344 h 471488"/>
                <a:gd name="connsiteX32" fmla="*/ 366712 w 2124075"/>
                <a:gd name="connsiteY32" fmla="*/ 471488 h 471488"/>
                <a:gd name="connsiteX33" fmla="*/ 326231 w 2124075"/>
                <a:gd name="connsiteY33" fmla="*/ 464344 h 471488"/>
                <a:gd name="connsiteX34" fmla="*/ 290512 w 2124075"/>
                <a:gd name="connsiteY34" fmla="*/ 452438 h 471488"/>
                <a:gd name="connsiteX35" fmla="*/ 226219 w 2124075"/>
                <a:gd name="connsiteY35" fmla="*/ 411957 h 471488"/>
                <a:gd name="connsiteX36" fmla="*/ 154781 w 2124075"/>
                <a:gd name="connsiteY36" fmla="*/ 359569 h 471488"/>
                <a:gd name="connsiteX37" fmla="*/ 92869 w 2124075"/>
                <a:gd name="connsiteY37" fmla="*/ 304800 h 471488"/>
                <a:gd name="connsiteX38" fmla="*/ 45244 w 2124075"/>
                <a:gd name="connsiteY38" fmla="*/ 259557 h 471488"/>
                <a:gd name="connsiteX39" fmla="*/ 26194 w 2124075"/>
                <a:gd name="connsiteY39" fmla="*/ 240507 h 471488"/>
                <a:gd name="connsiteX40" fmla="*/ 11906 w 2124075"/>
                <a:gd name="connsiteY40" fmla="*/ 219075 h 471488"/>
                <a:gd name="connsiteX41" fmla="*/ 0 w 2124075"/>
                <a:gd name="connsiteY41" fmla="*/ 176213 h 471488"/>
                <a:gd name="connsiteX42" fmla="*/ 0 w 2124075"/>
                <a:gd name="connsiteY42" fmla="*/ 161925 h 471488"/>
                <a:gd name="connsiteX43" fmla="*/ 4762 w 2124075"/>
                <a:gd name="connsiteY43" fmla="*/ 152400 h 471488"/>
                <a:gd name="connsiteX44" fmla="*/ 11906 w 2124075"/>
                <a:gd name="connsiteY44" fmla="*/ 152400 h 471488"/>
                <a:gd name="connsiteX45" fmla="*/ 35719 w 2124075"/>
                <a:gd name="connsiteY45" fmla="*/ 164307 h 471488"/>
                <a:gd name="connsiteX46" fmla="*/ 69056 w 2124075"/>
                <a:gd name="connsiteY46" fmla="*/ 185738 h 471488"/>
                <a:gd name="connsiteX47" fmla="*/ 159544 w 2124075"/>
                <a:gd name="connsiteY47" fmla="*/ 211932 h 471488"/>
                <a:gd name="connsiteX48" fmla="*/ 245269 w 2124075"/>
                <a:gd name="connsiteY48" fmla="*/ 230982 h 471488"/>
                <a:gd name="connsiteX49" fmla="*/ 369094 w 2124075"/>
                <a:gd name="connsiteY49" fmla="*/ 245269 h 471488"/>
                <a:gd name="connsiteX50" fmla="*/ 483394 w 2124075"/>
                <a:gd name="connsiteY50" fmla="*/ 245269 h 471488"/>
                <a:gd name="connsiteX51" fmla="*/ 609600 w 2124075"/>
                <a:gd name="connsiteY51" fmla="*/ 228600 h 471488"/>
                <a:gd name="connsiteX52" fmla="*/ 940594 w 2124075"/>
                <a:gd name="connsiteY52" fmla="*/ 17859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24075" h="471488">
                  <a:moveTo>
                    <a:pt x="940594" y="178594"/>
                  </a:moveTo>
                  <a:lnTo>
                    <a:pt x="1209675" y="138113"/>
                  </a:lnTo>
                  <a:lnTo>
                    <a:pt x="1397794" y="111919"/>
                  </a:lnTo>
                  <a:lnTo>
                    <a:pt x="1464469" y="92869"/>
                  </a:lnTo>
                  <a:lnTo>
                    <a:pt x="1535906" y="66675"/>
                  </a:lnTo>
                  <a:lnTo>
                    <a:pt x="1616869" y="33338"/>
                  </a:lnTo>
                  <a:lnTo>
                    <a:pt x="1678781" y="2382"/>
                  </a:lnTo>
                  <a:lnTo>
                    <a:pt x="1693069" y="0"/>
                  </a:lnTo>
                  <a:lnTo>
                    <a:pt x="1719262" y="7144"/>
                  </a:lnTo>
                  <a:lnTo>
                    <a:pt x="1790700" y="21432"/>
                  </a:lnTo>
                  <a:lnTo>
                    <a:pt x="1881187" y="47625"/>
                  </a:lnTo>
                  <a:lnTo>
                    <a:pt x="1938337" y="69057"/>
                  </a:lnTo>
                  <a:lnTo>
                    <a:pt x="1997869" y="95250"/>
                  </a:lnTo>
                  <a:lnTo>
                    <a:pt x="2043112" y="123825"/>
                  </a:lnTo>
                  <a:lnTo>
                    <a:pt x="2083594" y="154782"/>
                  </a:lnTo>
                  <a:lnTo>
                    <a:pt x="2107406" y="178594"/>
                  </a:lnTo>
                  <a:lnTo>
                    <a:pt x="2119312" y="197644"/>
                  </a:lnTo>
                  <a:lnTo>
                    <a:pt x="2124075" y="211932"/>
                  </a:lnTo>
                  <a:lnTo>
                    <a:pt x="2119312" y="226219"/>
                  </a:lnTo>
                  <a:lnTo>
                    <a:pt x="2105025" y="245269"/>
                  </a:lnTo>
                  <a:lnTo>
                    <a:pt x="2057400" y="261938"/>
                  </a:lnTo>
                  <a:lnTo>
                    <a:pt x="2019300" y="266700"/>
                  </a:lnTo>
                  <a:lnTo>
                    <a:pt x="1928812" y="266700"/>
                  </a:lnTo>
                  <a:lnTo>
                    <a:pt x="1759744" y="266700"/>
                  </a:lnTo>
                  <a:lnTo>
                    <a:pt x="1595437" y="273844"/>
                  </a:lnTo>
                  <a:lnTo>
                    <a:pt x="1362075" y="292894"/>
                  </a:lnTo>
                  <a:lnTo>
                    <a:pt x="1143000" y="319088"/>
                  </a:lnTo>
                  <a:lnTo>
                    <a:pt x="912019" y="354807"/>
                  </a:lnTo>
                  <a:lnTo>
                    <a:pt x="635794" y="407194"/>
                  </a:lnTo>
                  <a:lnTo>
                    <a:pt x="538162" y="428625"/>
                  </a:lnTo>
                  <a:lnTo>
                    <a:pt x="459581" y="447675"/>
                  </a:lnTo>
                  <a:lnTo>
                    <a:pt x="409575" y="464344"/>
                  </a:lnTo>
                  <a:lnTo>
                    <a:pt x="366712" y="471488"/>
                  </a:lnTo>
                  <a:lnTo>
                    <a:pt x="326231" y="464344"/>
                  </a:lnTo>
                  <a:lnTo>
                    <a:pt x="290512" y="452438"/>
                  </a:lnTo>
                  <a:lnTo>
                    <a:pt x="226219" y="411957"/>
                  </a:lnTo>
                  <a:lnTo>
                    <a:pt x="154781" y="359569"/>
                  </a:lnTo>
                  <a:lnTo>
                    <a:pt x="92869" y="304800"/>
                  </a:lnTo>
                  <a:lnTo>
                    <a:pt x="45244" y="259557"/>
                  </a:lnTo>
                  <a:lnTo>
                    <a:pt x="26194" y="240507"/>
                  </a:lnTo>
                  <a:lnTo>
                    <a:pt x="11906" y="219075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11906" y="152400"/>
                  </a:lnTo>
                  <a:lnTo>
                    <a:pt x="35719" y="164307"/>
                  </a:lnTo>
                  <a:lnTo>
                    <a:pt x="69056" y="185738"/>
                  </a:lnTo>
                  <a:lnTo>
                    <a:pt x="159544" y="211932"/>
                  </a:lnTo>
                  <a:lnTo>
                    <a:pt x="245269" y="230982"/>
                  </a:lnTo>
                  <a:lnTo>
                    <a:pt x="369094" y="245269"/>
                  </a:lnTo>
                  <a:lnTo>
                    <a:pt x="483394" y="245269"/>
                  </a:lnTo>
                  <a:lnTo>
                    <a:pt x="609600" y="228600"/>
                  </a:lnTo>
                  <a:lnTo>
                    <a:pt x="940594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80BCE863-4B83-4031-907A-A1A5031193B4}"/>
                </a:ext>
              </a:extLst>
            </p:cNvPr>
            <p:cNvSpPr/>
            <p:nvPr/>
          </p:nvSpPr>
          <p:spPr>
            <a:xfrm>
              <a:off x="4873625" y="2641600"/>
              <a:ext cx="390525" cy="2371725"/>
            </a:xfrm>
            <a:custGeom>
              <a:avLst/>
              <a:gdLst>
                <a:gd name="connsiteX0" fmla="*/ 384175 w 390525"/>
                <a:gd name="connsiteY0" fmla="*/ 342900 h 2371725"/>
                <a:gd name="connsiteX1" fmla="*/ 387350 w 390525"/>
                <a:gd name="connsiteY1" fmla="*/ 203200 h 2371725"/>
                <a:gd name="connsiteX2" fmla="*/ 339725 w 390525"/>
                <a:gd name="connsiteY2" fmla="*/ 73025 h 2371725"/>
                <a:gd name="connsiteX3" fmla="*/ 298450 w 390525"/>
                <a:gd name="connsiteY3" fmla="*/ 53975 h 2371725"/>
                <a:gd name="connsiteX4" fmla="*/ 225425 w 390525"/>
                <a:gd name="connsiteY4" fmla="*/ 28575 h 2371725"/>
                <a:gd name="connsiteX5" fmla="*/ 171450 w 390525"/>
                <a:gd name="connsiteY5" fmla="*/ 15875 h 2371725"/>
                <a:gd name="connsiteX6" fmla="*/ 101600 w 390525"/>
                <a:gd name="connsiteY6" fmla="*/ 6350 h 2371725"/>
                <a:gd name="connsiteX7" fmla="*/ 50800 w 390525"/>
                <a:gd name="connsiteY7" fmla="*/ 0 h 2371725"/>
                <a:gd name="connsiteX8" fmla="*/ 28575 w 390525"/>
                <a:gd name="connsiteY8" fmla="*/ 0 h 2371725"/>
                <a:gd name="connsiteX9" fmla="*/ 9525 w 390525"/>
                <a:gd name="connsiteY9" fmla="*/ 3175 h 2371725"/>
                <a:gd name="connsiteX10" fmla="*/ 0 w 390525"/>
                <a:gd name="connsiteY10" fmla="*/ 12700 h 2371725"/>
                <a:gd name="connsiteX11" fmla="*/ 3175 w 390525"/>
                <a:gd name="connsiteY11" fmla="*/ 22225 h 2371725"/>
                <a:gd name="connsiteX12" fmla="*/ 19050 w 390525"/>
                <a:gd name="connsiteY12" fmla="*/ 41275 h 2371725"/>
                <a:gd name="connsiteX13" fmla="*/ 57150 w 390525"/>
                <a:gd name="connsiteY13" fmla="*/ 73025 h 2371725"/>
                <a:gd name="connsiteX14" fmla="*/ 85725 w 390525"/>
                <a:gd name="connsiteY14" fmla="*/ 101600 h 2371725"/>
                <a:gd name="connsiteX15" fmla="*/ 104775 w 390525"/>
                <a:gd name="connsiteY15" fmla="*/ 127000 h 2371725"/>
                <a:gd name="connsiteX16" fmla="*/ 136525 w 390525"/>
                <a:gd name="connsiteY16" fmla="*/ 171450 h 2371725"/>
                <a:gd name="connsiteX17" fmla="*/ 152400 w 390525"/>
                <a:gd name="connsiteY17" fmla="*/ 203200 h 2371725"/>
                <a:gd name="connsiteX18" fmla="*/ 171450 w 390525"/>
                <a:gd name="connsiteY18" fmla="*/ 254000 h 2371725"/>
                <a:gd name="connsiteX19" fmla="*/ 180975 w 390525"/>
                <a:gd name="connsiteY19" fmla="*/ 301625 h 2371725"/>
                <a:gd name="connsiteX20" fmla="*/ 187325 w 390525"/>
                <a:gd name="connsiteY20" fmla="*/ 428625 h 2371725"/>
                <a:gd name="connsiteX21" fmla="*/ 193675 w 390525"/>
                <a:gd name="connsiteY21" fmla="*/ 765175 h 2371725"/>
                <a:gd name="connsiteX22" fmla="*/ 196850 w 390525"/>
                <a:gd name="connsiteY22" fmla="*/ 1069975 h 2371725"/>
                <a:gd name="connsiteX23" fmla="*/ 190500 w 390525"/>
                <a:gd name="connsiteY23" fmla="*/ 1314450 h 2371725"/>
                <a:gd name="connsiteX24" fmla="*/ 177800 w 390525"/>
                <a:gd name="connsiteY24" fmla="*/ 1527175 h 2371725"/>
                <a:gd name="connsiteX25" fmla="*/ 142875 w 390525"/>
                <a:gd name="connsiteY25" fmla="*/ 1873250 h 2371725"/>
                <a:gd name="connsiteX26" fmla="*/ 127000 w 390525"/>
                <a:gd name="connsiteY26" fmla="*/ 1943100 h 2371725"/>
                <a:gd name="connsiteX27" fmla="*/ 114300 w 390525"/>
                <a:gd name="connsiteY27" fmla="*/ 2006600 h 2371725"/>
                <a:gd name="connsiteX28" fmla="*/ 111125 w 390525"/>
                <a:gd name="connsiteY28" fmla="*/ 2060575 h 2371725"/>
                <a:gd name="connsiteX29" fmla="*/ 120650 w 390525"/>
                <a:gd name="connsiteY29" fmla="*/ 2130425 h 2371725"/>
                <a:gd name="connsiteX30" fmla="*/ 133350 w 390525"/>
                <a:gd name="connsiteY30" fmla="*/ 2184400 h 2371725"/>
                <a:gd name="connsiteX31" fmla="*/ 155575 w 390525"/>
                <a:gd name="connsiteY31" fmla="*/ 2251075 h 2371725"/>
                <a:gd name="connsiteX32" fmla="*/ 184150 w 390525"/>
                <a:gd name="connsiteY32" fmla="*/ 2305050 h 2371725"/>
                <a:gd name="connsiteX33" fmla="*/ 200025 w 390525"/>
                <a:gd name="connsiteY33" fmla="*/ 2327275 h 2371725"/>
                <a:gd name="connsiteX34" fmla="*/ 215900 w 390525"/>
                <a:gd name="connsiteY34" fmla="*/ 2346325 h 2371725"/>
                <a:gd name="connsiteX35" fmla="*/ 238125 w 390525"/>
                <a:gd name="connsiteY35" fmla="*/ 2362200 h 2371725"/>
                <a:gd name="connsiteX36" fmla="*/ 260350 w 390525"/>
                <a:gd name="connsiteY36" fmla="*/ 2371725 h 2371725"/>
                <a:gd name="connsiteX37" fmla="*/ 273050 w 390525"/>
                <a:gd name="connsiteY37" fmla="*/ 2371725 h 2371725"/>
                <a:gd name="connsiteX38" fmla="*/ 311150 w 390525"/>
                <a:gd name="connsiteY38" fmla="*/ 2359025 h 2371725"/>
                <a:gd name="connsiteX39" fmla="*/ 333375 w 390525"/>
                <a:gd name="connsiteY39" fmla="*/ 2339975 h 2371725"/>
                <a:gd name="connsiteX40" fmla="*/ 346075 w 390525"/>
                <a:gd name="connsiteY40" fmla="*/ 2320925 h 2371725"/>
                <a:gd name="connsiteX41" fmla="*/ 358775 w 390525"/>
                <a:gd name="connsiteY41" fmla="*/ 2298700 h 2371725"/>
                <a:gd name="connsiteX42" fmla="*/ 374650 w 390525"/>
                <a:gd name="connsiteY42" fmla="*/ 2266950 h 2371725"/>
                <a:gd name="connsiteX43" fmla="*/ 387350 w 390525"/>
                <a:gd name="connsiteY43" fmla="*/ 2235200 h 2371725"/>
                <a:gd name="connsiteX44" fmla="*/ 390525 w 390525"/>
                <a:gd name="connsiteY44" fmla="*/ 2216150 h 2371725"/>
                <a:gd name="connsiteX45" fmla="*/ 365125 w 390525"/>
                <a:gd name="connsiteY45" fmla="*/ 2101850 h 2371725"/>
                <a:gd name="connsiteX46" fmla="*/ 374650 w 390525"/>
                <a:gd name="connsiteY46" fmla="*/ 1822450 h 2371725"/>
                <a:gd name="connsiteX47" fmla="*/ 387350 w 390525"/>
                <a:gd name="connsiteY47" fmla="*/ 1498600 h 2371725"/>
                <a:gd name="connsiteX48" fmla="*/ 384175 w 390525"/>
                <a:gd name="connsiteY48" fmla="*/ 34290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525" h="2371725">
                  <a:moveTo>
                    <a:pt x="384175" y="342900"/>
                  </a:moveTo>
                  <a:cubicBezTo>
                    <a:pt x="385233" y="296333"/>
                    <a:pt x="386292" y="249767"/>
                    <a:pt x="387350" y="203200"/>
                  </a:cubicBezTo>
                  <a:lnTo>
                    <a:pt x="339725" y="73025"/>
                  </a:lnTo>
                  <a:lnTo>
                    <a:pt x="298450" y="53975"/>
                  </a:lnTo>
                  <a:lnTo>
                    <a:pt x="225425" y="28575"/>
                  </a:lnTo>
                  <a:lnTo>
                    <a:pt x="171450" y="15875"/>
                  </a:lnTo>
                  <a:lnTo>
                    <a:pt x="101600" y="6350"/>
                  </a:lnTo>
                  <a:lnTo>
                    <a:pt x="50800" y="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12700"/>
                  </a:lnTo>
                  <a:lnTo>
                    <a:pt x="3175" y="22225"/>
                  </a:lnTo>
                  <a:lnTo>
                    <a:pt x="19050" y="41275"/>
                  </a:lnTo>
                  <a:lnTo>
                    <a:pt x="57150" y="73025"/>
                  </a:lnTo>
                  <a:lnTo>
                    <a:pt x="85725" y="101600"/>
                  </a:lnTo>
                  <a:lnTo>
                    <a:pt x="104775" y="127000"/>
                  </a:lnTo>
                  <a:lnTo>
                    <a:pt x="136525" y="171450"/>
                  </a:lnTo>
                  <a:lnTo>
                    <a:pt x="152400" y="203200"/>
                  </a:lnTo>
                  <a:lnTo>
                    <a:pt x="171450" y="254000"/>
                  </a:lnTo>
                  <a:lnTo>
                    <a:pt x="180975" y="301625"/>
                  </a:lnTo>
                  <a:lnTo>
                    <a:pt x="187325" y="428625"/>
                  </a:lnTo>
                  <a:lnTo>
                    <a:pt x="193675" y="765175"/>
                  </a:lnTo>
                  <a:cubicBezTo>
                    <a:pt x="194733" y="866775"/>
                    <a:pt x="195792" y="968375"/>
                    <a:pt x="196850" y="1069975"/>
                  </a:cubicBezTo>
                  <a:lnTo>
                    <a:pt x="190500" y="1314450"/>
                  </a:lnTo>
                  <a:lnTo>
                    <a:pt x="177800" y="1527175"/>
                  </a:lnTo>
                  <a:lnTo>
                    <a:pt x="142875" y="1873250"/>
                  </a:lnTo>
                  <a:lnTo>
                    <a:pt x="127000" y="1943100"/>
                  </a:lnTo>
                  <a:lnTo>
                    <a:pt x="114300" y="2006600"/>
                  </a:lnTo>
                  <a:lnTo>
                    <a:pt x="111125" y="2060575"/>
                  </a:lnTo>
                  <a:lnTo>
                    <a:pt x="120650" y="2130425"/>
                  </a:lnTo>
                  <a:lnTo>
                    <a:pt x="133350" y="2184400"/>
                  </a:lnTo>
                  <a:lnTo>
                    <a:pt x="155575" y="2251075"/>
                  </a:lnTo>
                  <a:lnTo>
                    <a:pt x="184150" y="2305050"/>
                  </a:lnTo>
                  <a:lnTo>
                    <a:pt x="200025" y="2327275"/>
                  </a:lnTo>
                  <a:lnTo>
                    <a:pt x="215900" y="2346325"/>
                  </a:lnTo>
                  <a:lnTo>
                    <a:pt x="238125" y="2362200"/>
                  </a:lnTo>
                  <a:lnTo>
                    <a:pt x="260350" y="2371725"/>
                  </a:lnTo>
                  <a:lnTo>
                    <a:pt x="273050" y="2371725"/>
                  </a:lnTo>
                  <a:lnTo>
                    <a:pt x="311150" y="2359025"/>
                  </a:lnTo>
                  <a:lnTo>
                    <a:pt x="333375" y="2339975"/>
                  </a:lnTo>
                  <a:lnTo>
                    <a:pt x="346075" y="2320925"/>
                  </a:lnTo>
                  <a:lnTo>
                    <a:pt x="358775" y="2298700"/>
                  </a:lnTo>
                  <a:lnTo>
                    <a:pt x="374650" y="2266950"/>
                  </a:lnTo>
                  <a:lnTo>
                    <a:pt x="387350" y="2235200"/>
                  </a:lnTo>
                  <a:lnTo>
                    <a:pt x="390525" y="2216150"/>
                  </a:lnTo>
                  <a:lnTo>
                    <a:pt x="365125" y="2101850"/>
                  </a:lnTo>
                  <a:lnTo>
                    <a:pt x="374650" y="1822450"/>
                  </a:lnTo>
                  <a:lnTo>
                    <a:pt x="387350" y="1498600"/>
                  </a:lnTo>
                  <a:cubicBezTo>
                    <a:pt x="386292" y="1117600"/>
                    <a:pt x="385233" y="736600"/>
                    <a:pt x="384175" y="342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D2D02B94-A30C-4E11-80B4-6869C9F1294C}"/>
                </a:ext>
              </a:extLst>
            </p:cNvPr>
            <p:cNvSpPr/>
            <p:nvPr/>
          </p:nvSpPr>
          <p:spPr>
            <a:xfrm>
              <a:off x="4567238" y="4957763"/>
              <a:ext cx="1203325" cy="936625"/>
            </a:xfrm>
            <a:custGeom>
              <a:avLst/>
              <a:gdLst>
                <a:gd name="connsiteX0" fmla="*/ 450056 w 1202531"/>
                <a:gd name="connsiteY0" fmla="*/ 573881 h 935831"/>
                <a:gd name="connsiteX1" fmla="*/ 542925 w 1202531"/>
                <a:gd name="connsiteY1" fmla="*/ 488156 h 935831"/>
                <a:gd name="connsiteX2" fmla="*/ 611981 w 1202531"/>
                <a:gd name="connsiteY2" fmla="*/ 421481 h 935831"/>
                <a:gd name="connsiteX3" fmla="*/ 704850 w 1202531"/>
                <a:gd name="connsiteY3" fmla="*/ 321468 h 935831"/>
                <a:gd name="connsiteX4" fmla="*/ 762000 w 1202531"/>
                <a:gd name="connsiteY4" fmla="*/ 252412 h 935831"/>
                <a:gd name="connsiteX5" fmla="*/ 776287 w 1202531"/>
                <a:gd name="connsiteY5" fmla="*/ 226218 h 935831"/>
                <a:gd name="connsiteX6" fmla="*/ 785812 w 1202531"/>
                <a:gd name="connsiteY6" fmla="*/ 197643 h 935831"/>
                <a:gd name="connsiteX7" fmla="*/ 792956 w 1202531"/>
                <a:gd name="connsiteY7" fmla="*/ 166687 h 935831"/>
                <a:gd name="connsiteX8" fmla="*/ 792956 w 1202531"/>
                <a:gd name="connsiteY8" fmla="*/ 138112 h 935831"/>
                <a:gd name="connsiteX9" fmla="*/ 788193 w 1202531"/>
                <a:gd name="connsiteY9" fmla="*/ 116681 h 935831"/>
                <a:gd name="connsiteX10" fmla="*/ 776287 w 1202531"/>
                <a:gd name="connsiteY10" fmla="*/ 88106 h 935831"/>
                <a:gd name="connsiteX11" fmla="*/ 762000 w 1202531"/>
                <a:gd name="connsiteY11" fmla="*/ 61912 h 935831"/>
                <a:gd name="connsiteX12" fmla="*/ 752475 w 1202531"/>
                <a:gd name="connsiteY12" fmla="*/ 42862 h 935831"/>
                <a:gd name="connsiteX13" fmla="*/ 745331 w 1202531"/>
                <a:gd name="connsiteY13" fmla="*/ 19050 h 935831"/>
                <a:gd name="connsiteX14" fmla="*/ 745331 w 1202531"/>
                <a:gd name="connsiteY14" fmla="*/ 7143 h 935831"/>
                <a:gd name="connsiteX15" fmla="*/ 752475 w 1202531"/>
                <a:gd name="connsiteY15" fmla="*/ 0 h 935831"/>
                <a:gd name="connsiteX16" fmla="*/ 769143 w 1202531"/>
                <a:gd name="connsiteY16" fmla="*/ 0 h 935831"/>
                <a:gd name="connsiteX17" fmla="*/ 790575 w 1202531"/>
                <a:gd name="connsiteY17" fmla="*/ 7143 h 935831"/>
                <a:gd name="connsiteX18" fmla="*/ 819150 w 1202531"/>
                <a:gd name="connsiteY18" fmla="*/ 16668 h 935831"/>
                <a:gd name="connsiteX19" fmla="*/ 883443 w 1202531"/>
                <a:gd name="connsiteY19" fmla="*/ 38100 h 935831"/>
                <a:gd name="connsiteX20" fmla="*/ 950118 w 1202531"/>
                <a:gd name="connsiteY20" fmla="*/ 66675 h 935831"/>
                <a:gd name="connsiteX21" fmla="*/ 981075 w 1202531"/>
                <a:gd name="connsiteY21" fmla="*/ 80962 h 935831"/>
                <a:gd name="connsiteX22" fmla="*/ 1057275 w 1202531"/>
                <a:gd name="connsiteY22" fmla="*/ 121443 h 935831"/>
                <a:gd name="connsiteX23" fmla="*/ 1126331 w 1202531"/>
                <a:gd name="connsiteY23" fmla="*/ 166687 h 935831"/>
                <a:gd name="connsiteX24" fmla="*/ 1166812 w 1202531"/>
                <a:gd name="connsiteY24" fmla="*/ 195262 h 935831"/>
                <a:gd name="connsiteX25" fmla="*/ 1181100 w 1202531"/>
                <a:gd name="connsiteY25" fmla="*/ 209550 h 935831"/>
                <a:gd name="connsiteX26" fmla="*/ 1193006 w 1202531"/>
                <a:gd name="connsiteY26" fmla="*/ 226218 h 935831"/>
                <a:gd name="connsiteX27" fmla="*/ 1200150 w 1202531"/>
                <a:gd name="connsiteY27" fmla="*/ 242887 h 935831"/>
                <a:gd name="connsiteX28" fmla="*/ 1202531 w 1202531"/>
                <a:gd name="connsiteY28" fmla="*/ 259556 h 935831"/>
                <a:gd name="connsiteX29" fmla="*/ 1195387 w 1202531"/>
                <a:gd name="connsiteY29" fmla="*/ 278606 h 935831"/>
                <a:gd name="connsiteX30" fmla="*/ 1181100 w 1202531"/>
                <a:gd name="connsiteY30" fmla="*/ 290512 h 935831"/>
                <a:gd name="connsiteX31" fmla="*/ 1135856 w 1202531"/>
                <a:gd name="connsiteY31" fmla="*/ 309562 h 935831"/>
                <a:gd name="connsiteX32" fmla="*/ 1088231 w 1202531"/>
                <a:gd name="connsiteY32" fmla="*/ 330993 h 935831"/>
                <a:gd name="connsiteX33" fmla="*/ 1009650 w 1202531"/>
                <a:gd name="connsiteY33" fmla="*/ 381000 h 935831"/>
                <a:gd name="connsiteX34" fmla="*/ 904875 w 1202531"/>
                <a:gd name="connsiteY34" fmla="*/ 464343 h 935831"/>
                <a:gd name="connsiteX35" fmla="*/ 783431 w 1202531"/>
                <a:gd name="connsiteY35" fmla="*/ 547687 h 935831"/>
                <a:gd name="connsiteX36" fmla="*/ 645318 w 1202531"/>
                <a:gd name="connsiteY36" fmla="*/ 640556 h 935831"/>
                <a:gd name="connsiteX37" fmla="*/ 528637 w 1202531"/>
                <a:gd name="connsiteY37" fmla="*/ 709612 h 935831"/>
                <a:gd name="connsiteX38" fmla="*/ 409575 w 1202531"/>
                <a:gd name="connsiteY38" fmla="*/ 776287 h 935831"/>
                <a:gd name="connsiteX39" fmla="*/ 292893 w 1202531"/>
                <a:gd name="connsiteY39" fmla="*/ 833437 h 935831"/>
                <a:gd name="connsiteX40" fmla="*/ 192881 w 1202531"/>
                <a:gd name="connsiteY40" fmla="*/ 878681 h 935831"/>
                <a:gd name="connsiteX41" fmla="*/ 83343 w 1202531"/>
                <a:gd name="connsiteY41" fmla="*/ 921543 h 935831"/>
                <a:gd name="connsiteX42" fmla="*/ 45243 w 1202531"/>
                <a:gd name="connsiteY42" fmla="*/ 933450 h 935831"/>
                <a:gd name="connsiteX43" fmla="*/ 26193 w 1202531"/>
                <a:gd name="connsiteY43" fmla="*/ 935831 h 935831"/>
                <a:gd name="connsiteX44" fmla="*/ 4762 w 1202531"/>
                <a:gd name="connsiteY44" fmla="*/ 931068 h 935831"/>
                <a:gd name="connsiteX45" fmla="*/ 0 w 1202531"/>
                <a:gd name="connsiteY45" fmla="*/ 928687 h 935831"/>
                <a:gd name="connsiteX46" fmla="*/ 0 w 1202531"/>
                <a:gd name="connsiteY46" fmla="*/ 923925 h 935831"/>
                <a:gd name="connsiteX47" fmla="*/ 2381 w 1202531"/>
                <a:gd name="connsiteY47" fmla="*/ 909637 h 935831"/>
                <a:gd name="connsiteX48" fmla="*/ 7143 w 1202531"/>
                <a:gd name="connsiteY48" fmla="*/ 895350 h 935831"/>
                <a:gd name="connsiteX49" fmla="*/ 35718 w 1202531"/>
                <a:gd name="connsiteY49" fmla="*/ 871537 h 935831"/>
                <a:gd name="connsiteX50" fmla="*/ 95250 w 1202531"/>
                <a:gd name="connsiteY50" fmla="*/ 838200 h 935831"/>
                <a:gd name="connsiteX51" fmla="*/ 197643 w 1202531"/>
                <a:gd name="connsiteY51" fmla="*/ 769143 h 935831"/>
                <a:gd name="connsiteX52" fmla="*/ 280987 w 1202531"/>
                <a:gd name="connsiteY52" fmla="*/ 711993 h 935831"/>
                <a:gd name="connsiteX53" fmla="*/ 392906 w 1202531"/>
                <a:gd name="connsiteY53" fmla="*/ 623887 h 935831"/>
                <a:gd name="connsiteX54" fmla="*/ 450056 w 1202531"/>
                <a:gd name="connsiteY54" fmla="*/ 573881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02531" h="935831">
                  <a:moveTo>
                    <a:pt x="450056" y="573881"/>
                  </a:moveTo>
                  <a:lnTo>
                    <a:pt x="542925" y="488156"/>
                  </a:lnTo>
                  <a:lnTo>
                    <a:pt x="611981" y="421481"/>
                  </a:lnTo>
                  <a:lnTo>
                    <a:pt x="704850" y="321468"/>
                  </a:lnTo>
                  <a:lnTo>
                    <a:pt x="762000" y="252412"/>
                  </a:lnTo>
                  <a:lnTo>
                    <a:pt x="776287" y="226218"/>
                  </a:lnTo>
                  <a:lnTo>
                    <a:pt x="785812" y="197643"/>
                  </a:lnTo>
                  <a:lnTo>
                    <a:pt x="792956" y="166687"/>
                  </a:lnTo>
                  <a:lnTo>
                    <a:pt x="792956" y="138112"/>
                  </a:lnTo>
                  <a:lnTo>
                    <a:pt x="788193" y="116681"/>
                  </a:lnTo>
                  <a:lnTo>
                    <a:pt x="776287" y="88106"/>
                  </a:lnTo>
                  <a:lnTo>
                    <a:pt x="762000" y="61912"/>
                  </a:lnTo>
                  <a:lnTo>
                    <a:pt x="752475" y="42862"/>
                  </a:lnTo>
                  <a:lnTo>
                    <a:pt x="745331" y="19050"/>
                  </a:lnTo>
                  <a:lnTo>
                    <a:pt x="745331" y="7143"/>
                  </a:lnTo>
                  <a:lnTo>
                    <a:pt x="752475" y="0"/>
                  </a:lnTo>
                  <a:lnTo>
                    <a:pt x="769143" y="0"/>
                  </a:lnTo>
                  <a:lnTo>
                    <a:pt x="790575" y="7143"/>
                  </a:lnTo>
                  <a:lnTo>
                    <a:pt x="819150" y="16668"/>
                  </a:lnTo>
                  <a:lnTo>
                    <a:pt x="883443" y="38100"/>
                  </a:lnTo>
                  <a:lnTo>
                    <a:pt x="950118" y="66675"/>
                  </a:lnTo>
                  <a:lnTo>
                    <a:pt x="981075" y="80962"/>
                  </a:lnTo>
                  <a:lnTo>
                    <a:pt x="1057275" y="121443"/>
                  </a:lnTo>
                  <a:lnTo>
                    <a:pt x="1126331" y="166687"/>
                  </a:lnTo>
                  <a:lnTo>
                    <a:pt x="1166812" y="195262"/>
                  </a:lnTo>
                  <a:lnTo>
                    <a:pt x="1181100" y="209550"/>
                  </a:lnTo>
                  <a:lnTo>
                    <a:pt x="1193006" y="226218"/>
                  </a:lnTo>
                  <a:lnTo>
                    <a:pt x="1200150" y="242887"/>
                  </a:lnTo>
                  <a:lnTo>
                    <a:pt x="1202531" y="259556"/>
                  </a:lnTo>
                  <a:lnTo>
                    <a:pt x="1195387" y="278606"/>
                  </a:lnTo>
                  <a:lnTo>
                    <a:pt x="1181100" y="290512"/>
                  </a:lnTo>
                  <a:lnTo>
                    <a:pt x="1135856" y="309562"/>
                  </a:lnTo>
                  <a:lnTo>
                    <a:pt x="1088231" y="330993"/>
                  </a:lnTo>
                  <a:lnTo>
                    <a:pt x="1009650" y="381000"/>
                  </a:lnTo>
                  <a:lnTo>
                    <a:pt x="904875" y="464343"/>
                  </a:lnTo>
                  <a:lnTo>
                    <a:pt x="783431" y="547687"/>
                  </a:lnTo>
                  <a:lnTo>
                    <a:pt x="645318" y="640556"/>
                  </a:lnTo>
                  <a:lnTo>
                    <a:pt x="528637" y="709612"/>
                  </a:lnTo>
                  <a:lnTo>
                    <a:pt x="409575" y="776287"/>
                  </a:lnTo>
                  <a:lnTo>
                    <a:pt x="292893" y="833437"/>
                  </a:lnTo>
                  <a:lnTo>
                    <a:pt x="192881" y="878681"/>
                  </a:lnTo>
                  <a:lnTo>
                    <a:pt x="83343" y="921543"/>
                  </a:lnTo>
                  <a:lnTo>
                    <a:pt x="45243" y="933450"/>
                  </a:lnTo>
                  <a:lnTo>
                    <a:pt x="26193" y="935831"/>
                  </a:lnTo>
                  <a:lnTo>
                    <a:pt x="4762" y="931068"/>
                  </a:lnTo>
                  <a:lnTo>
                    <a:pt x="0" y="928687"/>
                  </a:lnTo>
                  <a:lnTo>
                    <a:pt x="0" y="923925"/>
                  </a:lnTo>
                  <a:lnTo>
                    <a:pt x="2381" y="909637"/>
                  </a:lnTo>
                  <a:lnTo>
                    <a:pt x="7143" y="895350"/>
                  </a:lnTo>
                  <a:lnTo>
                    <a:pt x="35718" y="871537"/>
                  </a:lnTo>
                  <a:lnTo>
                    <a:pt x="95250" y="838200"/>
                  </a:lnTo>
                  <a:lnTo>
                    <a:pt x="197643" y="769143"/>
                  </a:lnTo>
                  <a:lnTo>
                    <a:pt x="280987" y="711993"/>
                  </a:lnTo>
                  <a:lnTo>
                    <a:pt x="392906" y="623887"/>
                  </a:lnTo>
                  <a:lnTo>
                    <a:pt x="450056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E492DAD1-E8D0-4ED9-B36A-1029D1E131FF}"/>
                </a:ext>
              </a:extLst>
            </p:cNvPr>
            <p:cNvSpPr/>
            <p:nvPr/>
          </p:nvSpPr>
          <p:spPr>
            <a:xfrm>
              <a:off x="6065838" y="4976813"/>
              <a:ext cx="984250" cy="955675"/>
            </a:xfrm>
            <a:custGeom>
              <a:avLst/>
              <a:gdLst>
                <a:gd name="connsiteX0" fmla="*/ 447675 w 985837"/>
                <a:gd name="connsiteY0" fmla="*/ 454818 h 954881"/>
                <a:gd name="connsiteX1" fmla="*/ 388144 w 985837"/>
                <a:gd name="connsiteY1" fmla="*/ 392906 h 954881"/>
                <a:gd name="connsiteX2" fmla="*/ 335756 w 985837"/>
                <a:gd name="connsiteY2" fmla="*/ 340518 h 954881"/>
                <a:gd name="connsiteX3" fmla="*/ 273844 w 985837"/>
                <a:gd name="connsiteY3" fmla="*/ 280987 h 954881"/>
                <a:gd name="connsiteX4" fmla="*/ 204787 w 985837"/>
                <a:gd name="connsiteY4" fmla="*/ 219075 h 954881"/>
                <a:gd name="connsiteX5" fmla="*/ 135731 w 985837"/>
                <a:gd name="connsiteY5" fmla="*/ 159543 h 954881"/>
                <a:gd name="connsiteX6" fmla="*/ 61912 w 985837"/>
                <a:gd name="connsiteY6" fmla="*/ 95250 h 954881"/>
                <a:gd name="connsiteX7" fmla="*/ 16669 w 985837"/>
                <a:gd name="connsiteY7" fmla="*/ 57150 h 954881"/>
                <a:gd name="connsiteX8" fmla="*/ 2381 w 985837"/>
                <a:gd name="connsiteY8" fmla="*/ 38100 h 954881"/>
                <a:gd name="connsiteX9" fmla="*/ 0 w 985837"/>
                <a:gd name="connsiteY9" fmla="*/ 21431 h 954881"/>
                <a:gd name="connsiteX10" fmla="*/ 2381 w 985837"/>
                <a:gd name="connsiteY10" fmla="*/ 7143 h 954881"/>
                <a:gd name="connsiteX11" fmla="*/ 14287 w 985837"/>
                <a:gd name="connsiteY11" fmla="*/ 0 h 954881"/>
                <a:gd name="connsiteX12" fmla="*/ 30956 w 985837"/>
                <a:gd name="connsiteY12" fmla="*/ 2381 h 954881"/>
                <a:gd name="connsiteX13" fmla="*/ 66675 w 985837"/>
                <a:gd name="connsiteY13" fmla="*/ 14287 h 954881"/>
                <a:gd name="connsiteX14" fmla="*/ 171450 w 985837"/>
                <a:gd name="connsiteY14" fmla="*/ 54768 h 954881"/>
                <a:gd name="connsiteX15" fmla="*/ 269081 w 985837"/>
                <a:gd name="connsiteY15" fmla="*/ 97631 h 954881"/>
                <a:gd name="connsiteX16" fmla="*/ 381000 w 985837"/>
                <a:gd name="connsiteY16" fmla="*/ 147637 h 954881"/>
                <a:gd name="connsiteX17" fmla="*/ 454819 w 985837"/>
                <a:gd name="connsiteY17" fmla="*/ 188118 h 954881"/>
                <a:gd name="connsiteX18" fmla="*/ 550069 w 985837"/>
                <a:gd name="connsiteY18" fmla="*/ 242887 h 954881"/>
                <a:gd name="connsiteX19" fmla="*/ 616744 w 985837"/>
                <a:gd name="connsiteY19" fmla="*/ 288131 h 954881"/>
                <a:gd name="connsiteX20" fmla="*/ 685800 w 985837"/>
                <a:gd name="connsiteY20" fmla="*/ 338137 h 954881"/>
                <a:gd name="connsiteX21" fmla="*/ 735806 w 985837"/>
                <a:gd name="connsiteY21" fmla="*/ 383381 h 954881"/>
                <a:gd name="connsiteX22" fmla="*/ 795337 w 985837"/>
                <a:gd name="connsiteY22" fmla="*/ 438150 h 954881"/>
                <a:gd name="connsiteX23" fmla="*/ 847725 w 985837"/>
                <a:gd name="connsiteY23" fmla="*/ 497681 h 954881"/>
                <a:gd name="connsiteX24" fmla="*/ 885825 w 985837"/>
                <a:gd name="connsiteY24" fmla="*/ 545306 h 954881"/>
                <a:gd name="connsiteX25" fmla="*/ 928687 w 985837"/>
                <a:gd name="connsiteY25" fmla="*/ 614362 h 954881"/>
                <a:gd name="connsiteX26" fmla="*/ 962025 w 985837"/>
                <a:gd name="connsiteY26" fmla="*/ 685800 h 954881"/>
                <a:gd name="connsiteX27" fmla="*/ 978694 w 985837"/>
                <a:gd name="connsiteY27" fmla="*/ 728662 h 954881"/>
                <a:gd name="connsiteX28" fmla="*/ 985837 w 985837"/>
                <a:gd name="connsiteY28" fmla="*/ 750093 h 954881"/>
                <a:gd name="connsiteX29" fmla="*/ 985837 w 985837"/>
                <a:gd name="connsiteY29" fmla="*/ 773906 h 954881"/>
                <a:gd name="connsiteX30" fmla="*/ 983456 w 985837"/>
                <a:gd name="connsiteY30" fmla="*/ 809625 h 954881"/>
                <a:gd name="connsiteX31" fmla="*/ 971550 w 985837"/>
                <a:gd name="connsiteY31" fmla="*/ 852487 h 954881"/>
                <a:gd name="connsiteX32" fmla="*/ 952500 w 985837"/>
                <a:gd name="connsiteY32" fmla="*/ 895350 h 954881"/>
                <a:gd name="connsiteX33" fmla="*/ 928687 w 985837"/>
                <a:gd name="connsiteY33" fmla="*/ 931068 h 954881"/>
                <a:gd name="connsiteX34" fmla="*/ 912019 w 985837"/>
                <a:gd name="connsiteY34" fmla="*/ 947737 h 954881"/>
                <a:gd name="connsiteX35" fmla="*/ 897731 w 985837"/>
                <a:gd name="connsiteY35" fmla="*/ 954881 h 954881"/>
                <a:gd name="connsiteX36" fmla="*/ 873919 w 985837"/>
                <a:gd name="connsiteY36" fmla="*/ 954881 h 954881"/>
                <a:gd name="connsiteX37" fmla="*/ 847725 w 985837"/>
                <a:gd name="connsiteY37" fmla="*/ 940593 h 954881"/>
                <a:gd name="connsiteX38" fmla="*/ 826294 w 985837"/>
                <a:gd name="connsiteY38" fmla="*/ 921543 h 954881"/>
                <a:gd name="connsiteX39" fmla="*/ 790575 w 985837"/>
                <a:gd name="connsiteY39" fmla="*/ 873918 h 954881"/>
                <a:gd name="connsiteX40" fmla="*/ 740569 w 985837"/>
                <a:gd name="connsiteY40" fmla="*/ 802481 h 954881"/>
                <a:gd name="connsiteX41" fmla="*/ 688181 w 985837"/>
                <a:gd name="connsiteY41" fmla="*/ 731043 h 954881"/>
                <a:gd name="connsiteX42" fmla="*/ 635794 w 985837"/>
                <a:gd name="connsiteY42" fmla="*/ 664368 h 954881"/>
                <a:gd name="connsiteX43" fmla="*/ 531019 w 985837"/>
                <a:gd name="connsiteY43" fmla="*/ 545306 h 954881"/>
                <a:gd name="connsiteX44" fmla="*/ 447675 w 985837"/>
                <a:gd name="connsiteY44" fmla="*/ 454818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5837" h="954881">
                  <a:moveTo>
                    <a:pt x="447675" y="454818"/>
                  </a:moveTo>
                  <a:lnTo>
                    <a:pt x="388144" y="392906"/>
                  </a:lnTo>
                  <a:lnTo>
                    <a:pt x="335756" y="340518"/>
                  </a:lnTo>
                  <a:lnTo>
                    <a:pt x="273844" y="280987"/>
                  </a:lnTo>
                  <a:lnTo>
                    <a:pt x="204787" y="219075"/>
                  </a:lnTo>
                  <a:lnTo>
                    <a:pt x="135731" y="159543"/>
                  </a:lnTo>
                  <a:lnTo>
                    <a:pt x="61912" y="95250"/>
                  </a:lnTo>
                  <a:lnTo>
                    <a:pt x="16669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66675" y="14287"/>
                  </a:lnTo>
                  <a:lnTo>
                    <a:pt x="171450" y="54768"/>
                  </a:lnTo>
                  <a:lnTo>
                    <a:pt x="269081" y="97631"/>
                  </a:lnTo>
                  <a:lnTo>
                    <a:pt x="381000" y="147637"/>
                  </a:lnTo>
                  <a:lnTo>
                    <a:pt x="454819" y="188118"/>
                  </a:lnTo>
                  <a:lnTo>
                    <a:pt x="550069" y="242887"/>
                  </a:lnTo>
                  <a:lnTo>
                    <a:pt x="616744" y="288131"/>
                  </a:lnTo>
                  <a:lnTo>
                    <a:pt x="685800" y="338137"/>
                  </a:lnTo>
                  <a:lnTo>
                    <a:pt x="735806" y="383381"/>
                  </a:lnTo>
                  <a:lnTo>
                    <a:pt x="795337" y="438150"/>
                  </a:lnTo>
                  <a:lnTo>
                    <a:pt x="847725" y="497681"/>
                  </a:lnTo>
                  <a:lnTo>
                    <a:pt x="885825" y="545306"/>
                  </a:lnTo>
                  <a:lnTo>
                    <a:pt x="928687" y="614362"/>
                  </a:lnTo>
                  <a:lnTo>
                    <a:pt x="962025" y="685800"/>
                  </a:lnTo>
                  <a:lnTo>
                    <a:pt x="978694" y="728662"/>
                  </a:lnTo>
                  <a:lnTo>
                    <a:pt x="985837" y="750093"/>
                  </a:lnTo>
                  <a:lnTo>
                    <a:pt x="985837" y="773906"/>
                  </a:lnTo>
                  <a:lnTo>
                    <a:pt x="983456" y="809625"/>
                  </a:lnTo>
                  <a:lnTo>
                    <a:pt x="971550" y="852487"/>
                  </a:lnTo>
                  <a:lnTo>
                    <a:pt x="952500" y="895350"/>
                  </a:lnTo>
                  <a:lnTo>
                    <a:pt x="928687" y="931068"/>
                  </a:lnTo>
                  <a:lnTo>
                    <a:pt x="912019" y="947737"/>
                  </a:lnTo>
                  <a:lnTo>
                    <a:pt x="897731" y="954881"/>
                  </a:lnTo>
                  <a:lnTo>
                    <a:pt x="873919" y="954881"/>
                  </a:lnTo>
                  <a:lnTo>
                    <a:pt x="847725" y="940593"/>
                  </a:lnTo>
                  <a:lnTo>
                    <a:pt x="826294" y="921543"/>
                  </a:lnTo>
                  <a:lnTo>
                    <a:pt x="790575" y="873918"/>
                  </a:lnTo>
                  <a:lnTo>
                    <a:pt x="740569" y="802481"/>
                  </a:lnTo>
                  <a:lnTo>
                    <a:pt x="688181" y="731043"/>
                  </a:lnTo>
                  <a:lnTo>
                    <a:pt x="635794" y="664368"/>
                  </a:lnTo>
                  <a:lnTo>
                    <a:pt x="531019" y="545306"/>
                  </a:lnTo>
                  <a:lnTo>
                    <a:pt x="447675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7">
              <a:extLst>
                <a:ext uri="{FF2B5EF4-FFF2-40B4-BE49-F238E27FC236}">
                  <a16:creationId xmlns:a16="http://schemas.microsoft.com/office/drawing/2014/main" id="{1D0D4A19-946A-4D4D-B40C-2C9DE09450A1}"/>
                </a:ext>
              </a:extLst>
            </p:cNvPr>
            <p:cNvSpPr/>
            <p:nvPr/>
          </p:nvSpPr>
          <p:spPr>
            <a:xfrm>
              <a:off x="2652713" y="2581275"/>
              <a:ext cx="2124075" cy="519113"/>
            </a:xfrm>
            <a:custGeom>
              <a:avLst/>
              <a:gdLst>
                <a:gd name="connsiteX0" fmla="*/ 885825 w 2124075"/>
                <a:gd name="connsiteY0" fmla="*/ 185738 h 519113"/>
                <a:gd name="connsiteX1" fmla="*/ 1116806 w 2124075"/>
                <a:gd name="connsiteY1" fmla="*/ 128588 h 519113"/>
                <a:gd name="connsiteX2" fmla="*/ 1264443 w 2124075"/>
                <a:gd name="connsiteY2" fmla="*/ 92869 h 519113"/>
                <a:gd name="connsiteX3" fmla="*/ 1533525 w 2124075"/>
                <a:gd name="connsiteY3" fmla="*/ 45244 h 519113"/>
                <a:gd name="connsiteX4" fmla="*/ 1657350 w 2124075"/>
                <a:gd name="connsiteY4" fmla="*/ 14288 h 519113"/>
                <a:gd name="connsiteX5" fmla="*/ 1707356 w 2124075"/>
                <a:gd name="connsiteY5" fmla="*/ 0 h 519113"/>
                <a:gd name="connsiteX6" fmla="*/ 1731168 w 2124075"/>
                <a:gd name="connsiteY6" fmla="*/ 0 h 519113"/>
                <a:gd name="connsiteX7" fmla="*/ 1800225 w 2124075"/>
                <a:gd name="connsiteY7" fmla="*/ 2381 h 519113"/>
                <a:gd name="connsiteX8" fmla="*/ 1859756 w 2124075"/>
                <a:gd name="connsiteY8" fmla="*/ 7144 h 519113"/>
                <a:gd name="connsiteX9" fmla="*/ 1919287 w 2124075"/>
                <a:gd name="connsiteY9" fmla="*/ 16669 h 519113"/>
                <a:gd name="connsiteX10" fmla="*/ 1945481 w 2124075"/>
                <a:gd name="connsiteY10" fmla="*/ 23813 h 519113"/>
                <a:gd name="connsiteX11" fmla="*/ 2000250 w 2124075"/>
                <a:gd name="connsiteY11" fmla="*/ 42863 h 519113"/>
                <a:gd name="connsiteX12" fmla="*/ 2038350 w 2124075"/>
                <a:gd name="connsiteY12" fmla="*/ 57150 h 519113"/>
                <a:gd name="connsiteX13" fmla="*/ 2064543 w 2124075"/>
                <a:gd name="connsiteY13" fmla="*/ 71438 h 519113"/>
                <a:gd name="connsiteX14" fmla="*/ 2102643 w 2124075"/>
                <a:gd name="connsiteY14" fmla="*/ 95250 h 519113"/>
                <a:gd name="connsiteX15" fmla="*/ 2119312 w 2124075"/>
                <a:gd name="connsiteY15" fmla="*/ 109538 h 519113"/>
                <a:gd name="connsiteX16" fmla="*/ 2124075 w 2124075"/>
                <a:gd name="connsiteY16" fmla="*/ 119063 h 519113"/>
                <a:gd name="connsiteX17" fmla="*/ 2124075 w 2124075"/>
                <a:gd name="connsiteY17" fmla="*/ 128588 h 519113"/>
                <a:gd name="connsiteX18" fmla="*/ 2116931 w 2124075"/>
                <a:gd name="connsiteY18" fmla="*/ 145256 h 519113"/>
                <a:gd name="connsiteX19" fmla="*/ 2097881 w 2124075"/>
                <a:gd name="connsiteY19" fmla="*/ 159544 h 519113"/>
                <a:gd name="connsiteX20" fmla="*/ 2055018 w 2124075"/>
                <a:gd name="connsiteY20" fmla="*/ 176213 h 519113"/>
                <a:gd name="connsiteX21" fmla="*/ 2012156 w 2124075"/>
                <a:gd name="connsiteY21" fmla="*/ 180975 h 519113"/>
                <a:gd name="connsiteX22" fmla="*/ 1850231 w 2124075"/>
                <a:gd name="connsiteY22" fmla="*/ 190500 h 519113"/>
                <a:gd name="connsiteX23" fmla="*/ 1674018 w 2124075"/>
                <a:gd name="connsiteY23" fmla="*/ 209550 h 519113"/>
                <a:gd name="connsiteX24" fmla="*/ 1426368 w 2124075"/>
                <a:gd name="connsiteY24" fmla="*/ 242888 h 519113"/>
                <a:gd name="connsiteX25" fmla="*/ 1259681 w 2124075"/>
                <a:gd name="connsiteY25" fmla="*/ 273844 h 519113"/>
                <a:gd name="connsiteX26" fmla="*/ 928687 w 2124075"/>
                <a:gd name="connsiteY26" fmla="*/ 350044 h 519113"/>
                <a:gd name="connsiteX27" fmla="*/ 766762 w 2124075"/>
                <a:gd name="connsiteY27" fmla="*/ 385763 h 519113"/>
                <a:gd name="connsiteX28" fmla="*/ 588168 w 2124075"/>
                <a:gd name="connsiteY28" fmla="*/ 433388 h 519113"/>
                <a:gd name="connsiteX29" fmla="*/ 507206 w 2124075"/>
                <a:gd name="connsiteY29" fmla="*/ 459581 h 519113"/>
                <a:gd name="connsiteX30" fmla="*/ 478631 w 2124075"/>
                <a:gd name="connsiteY30" fmla="*/ 471488 h 519113"/>
                <a:gd name="connsiteX31" fmla="*/ 464343 w 2124075"/>
                <a:gd name="connsiteY31" fmla="*/ 488156 h 519113"/>
                <a:gd name="connsiteX32" fmla="*/ 433387 w 2124075"/>
                <a:gd name="connsiteY32" fmla="*/ 507206 h 519113"/>
                <a:gd name="connsiteX33" fmla="*/ 395287 w 2124075"/>
                <a:gd name="connsiteY33" fmla="*/ 516731 h 519113"/>
                <a:gd name="connsiteX34" fmla="*/ 369093 w 2124075"/>
                <a:gd name="connsiteY34" fmla="*/ 519113 h 519113"/>
                <a:gd name="connsiteX35" fmla="*/ 326231 w 2124075"/>
                <a:gd name="connsiteY35" fmla="*/ 511969 h 519113"/>
                <a:gd name="connsiteX36" fmla="*/ 297656 w 2124075"/>
                <a:gd name="connsiteY36" fmla="*/ 500063 h 519113"/>
                <a:gd name="connsiteX37" fmla="*/ 273843 w 2124075"/>
                <a:gd name="connsiteY37" fmla="*/ 490538 h 519113"/>
                <a:gd name="connsiteX38" fmla="*/ 228600 w 2124075"/>
                <a:gd name="connsiteY38" fmla="*/ 469106 h 519113"/>
                <a:gd name="connsiteX39" fmla="*/ 166687 w 2124075"/>
                <a:gd name="connsiteY39" fmla="*/ 435769 h 519113"/>
                <a:gd name="connsiteX40" fmla="*/ 130968 w 2124075"/>
                <a:gd name="connsiteY40" fmla="*/ 411956 h 519113"/>
                <a:gd name="connsiteX41" fmla="*/ 100012 w 2124075"/>
                <a:gd name="connsiteY41" fmla="*/ 388144 h 519113"/>
                <a:gd name="connsiteX42" fmla="*/ 71437 w 2124075"/>
                <a:gd name="connsiteY42" fmla="*/ 364331 h 519113"/>
                <a:gd name="connsiteX43" fmla="*/ 59531 w 2124075"/>
                <a:gd name="connsiteY43" fmla="*/ 352425 h 519113"/>
                <a:gd name="connsiteX44" fmla="*/ 45243 w 2124075"/>
                <a:gd name="connsiteY44" fmla="*/ 333375 h 519113"/>
                <a:gd name="connsiteX45" fmla="*/ 21431 w 2124075"/>
                <a:gd name="connsiteY45" fmla="*/ 285750 h 519113"/>
                <a:gd name="connsiteX46" fmla="*/ 7143 w 2124075"/>
                <a:gd name="connsiteY46" fmla="*/ 250031 h 519113"/>
                <a:gd name="connsiteX47" fmla="*/ 0 w 2124075"/>
                <a:gd name="connsiteY47" fmla="*/ 228600 h 519113"/>
                <a:gd name="connsiteX48" fmla="*/ 0 w 2124075"/>
                <a:gd name="connsiteY48" fmla="*/ 219075 h 519113"/>
                <a:gd name="connsiteX49" fmla="*/ 4762 w 2124075"/>
                <a:gd name="connsiteY49" fmla="*/ 211931 h 519113"/>
                <a:gd name="connsiteX50" fmla="*/ 11906 w 2124075"/>
                <a:gd name="connsiteY50" fmla="*/ 209550 h 519113"/>
                <a:gd name="connsiteX51" fmla="*/ 28575 w 2124075"/>
                <a:gd name="connsiteY51" fmla="*/ 211931 h 519113"/>
                <a:gd name="connsiteX52" fmla="*/ 57150 w 2124075"/>
                <a:gd name="connsiteY52" fmla="*/ 221456 h 519113"/>
                <a:gd name="connsiteX53" fmla="*/ 78581 w 2124075"/>
                <a:gd name="connsiteY53" fmla="*/ 240506 h 519113"/>
                <a:gd name="connsiteX54" fmla="*/ 104775 w 2124075"/>
                <a:gd name="connsiteY54" fmla="*/ 261938 h 519113"/>
                <a:gd name="connsiteX55" fmla="*/ 130968 w 2124075"/>
                <a:gd name="connsiteY55" fmla="*/ 273844 h 519113"/>
                <a:gd name="connsiteX56" fmla="*/ 188118 w 2124075"/>
                <a:gd name="connsiteY56" fmla="*/ 288131 h 519113"/>
                <a:gd name="connsiteX57" fmla="*/ 250031 w 2124075"/>
                <a:gd name="connsiteY57" fmla="*/ 295275 h 519113"/>
                <a:gd name="connsiteX58" fmla="*/ 338137 w 2124075"/>
                <a:gd name="connsiteY58" fmla="*/ 295275 h 519113"/>
                <a:gd name="connsiteX59" fmla="*/ 414337 w 2124075"/>
                <a:gd name="connsiteY59" fmla="*/ 288131 h 519113"/>
                <a:gd name="connsiteX60" fmla="*/ 571500 w 2124075"/>
                <a:gd name="connsiteY60" fmla="*/ 254794 h 519113"/>
                <a:gd name="connsiteX61" fmla="*/ 885825 w 2124075"/>
                <a:gd name="connsiteY61" fmla="*/ 1857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24075" h="519113">
                  <a:moveTo>
                    <a:pt x="885825" y="185738"/>
                  </a:moveTo>
                  <a:lnTo>
                    <a:pt x="1116806" y="128588"/>
                  </a:lnTo>
                  <a:lnTo>
                    <a:pt x="1264443" y="92869"/>
                  </a:lnTo>
                  <a:lnTo>
                    <a:pt x="1533525" y="45244"/>
                  </a:lnTo>
                  <a:lnTo>
                    <a:pt x="1657350" y="14288"/>
                  </a:lnTo>
                  <a:lnTo>
                    <a:pt x="1707356" y="0"/>
                  </a:lnTo>
                  <a:lnTo>
                    <a:pt x="1731168" y="0"/>
                  </a:lnTo>
                  <a:lnTo>
                    <a:pt x="1800225" y="2381"/>
                  </a:lnTo>
                  <a:lnTo>
                    <a:pt x="1859756" y="7144"/>
                  </a:lnTo>
                  <a:lnTo>
                    <a:pt x="1919287" y="16669"/>
                  </a:lnTo>
                  <a:lnTo>
                    <a:pt x="1945481" y="23813"/>
                  </a:lnTo>
                  <a:lnTo>
                    <a:pt x="2000250" y="42863"/>
                  </a:lnTo>
                  <a:lnTo>
                    <a:pt x="2038350" y="57150"/>
                  </a:lnTo>
                  <a:lnTo>
                    <a:pt x="2064543" y="71438"/>
                  </a:lnTo>
                  <a:lnTo>
                    <a:pt x="2102643" y="95250"/>
                  </a:lnTo>
                  <a:lnTo>
                    <a:pt x="2119312" y="109538"/>
                  </a:lnTo>
                  <a:lnTo>
                    <a:pt x="2124075" y="119063"/>
                  </a:lnTo>
                  <a:lnTo>
                    <a:pt x="2124075" y="128588"/>
                  </a:lnTo>
                  <a:lnTo>
                    <a:pt x="2116931" y="145256"/>
                  </a:lnTo>
                  <a:lnTo>
                    <a:pt x="2097881" y="159544"/>
                  </a:lnTo>
                  <a:lnTo>
                    <a:pt x="2055018" y="176213"/>
                  </a:lnTo>
                  <a:lnTo>
                    <a:pt x="2012156" y="180975"/>
                  </a:lnTo>
                  <a:lnTo>
                    <a:pt x="1850231" y="190500"/>
                  </a:lnTo>
                  <a:lnTo>
                    <a:pt x="1674018" y="209550"/>
                  </a:lnTo>
                  <a:lnTo>
                    <a:pt x="1426368" y="242888"/>
                  </a:lnTo>
                  <a:lnTo>
                    <a:pt x="1259681" y="273844"/>
                  </a:lnTo>
                  <a:lnTo>
                    <a:pt x="928687" y="350044"/>
                  </a:lnTo>
                  <a:lnTo>
                    <a:pt x="766762" y="385763"/>
                  </a:lnTo>
                  <a:lnTo>
                    <a:pt x="588168" y="433388"/>
                  </a:lnTo>
                  <a:lnTo>
                    <a:pt x="507206" y="459581"/>
                  </a:lnTo>
                  <a:lnTo>
                    <a:pt x="478631" y="471488"/>
                  </a:lnTo>
                  <a:lnTo>
                    <a:pt x="464343" y="488156"/>
                  </a:lnTo>
                  <a:lnTo>
                    <a:pt x="433387" y="507206"/>
                  </a:lnTo>
                  <a:lnTo>
                    <a:pt x="395287" y="516731"/>
                  </a:lnTo>
                  <a:lnTo>
                    <a:pt x="369093" y="519113"/>
                  </a:lnTo>
                  <a:lnTo>
                    <a:pt x="326231" y="511969"/>
                  </a:lnTo>
                  <a:lnTo>
                    <a:pt x="297656" y="500063"/>
                  </a:lnTo>
                  <a:lnTo>
                    <a:pt x="273843" y="490538"/>
                  </a:lnTo>
                  <a:lnTo>
                    <a:pt x="228600" y="469106"/>
                  </a:lnTo>
                  <a:lnTo>
                    <a:pt x="166687" y="435769"/>
                  </a:lnTo>
                  <a:lnTo>
                    <a:pt x="130968" y="411956"/>
                  </a:lnTo>
                  <a:lnTo>
                    <a:pt x="100012" y="388144"/>
                  </a:lnTo>
                  <a:lnTo>
                    <a:pt x="71437" y="364331"/>
                  </a:lnTo>
                  <a:lnTo>
                    <a:pt x="59531" y="352425"/>
                  </a:lnTo>
                  <a:lnTo>
                    <a:pt x="45243" y="333375"/>
                  </a:lnTo>
                  <a:lnTo>
                    <a:pt x="21431" y="285750"/>
                  </a:lnTo>
                  <a:lnTo>
                    <a:pt x="7143" y="250031"/>
                  </a:lnTo>
                  <a:lnTo>
                    <a:pt x="0" y="228600"/>
                  </a:lnTo>
                  <a:lnTo>
                    <a:pt x="0" y="219075"/>
                  </a:lnTo>
                  <a:lnTo>
                    <a:pt x="4762" y="211931"/>
                  </a:lnTo>
                  <a:lnTo>
                    <a:pt x="11906" y="209550"/>
                  </a:lnTo>
                  <a:lnTo>
                    <a:pt x="28575" y="211931"/>
                  </a:lnTo>
                  <a:lnTo>
                    <a:pt x="57150" y="221456"/>
                  </a:lnTo>
                  <a:lnTo>
                    <a:pt x="78581" y="240506"/>
                  </a:lnTo>
                  <a:lnTo>
                    <a:pt x="104775" y="261938"/>
                  </a:lnTo>
                  <a:lnTo>
                    <a:pt x="130968" y="273844"/>
                  </a:lnTo>
                  <a:lnTo>
                    <a:pt x="188118" y="288131"/>
                  </a:lnTo>
                  <a:lnTo>
                    <a:pt x="250031" y="295275"/>
                  </a:lnTo>
                  <a:lnTo>
                    <a:pt x="338137" y="295275"/>
                  </a:lnTo>
                  <a:lnTo>
                    <a:pt x="414337" y="288131"/>
                  </a:lnTo>
                  <a:lnTo>
                    <a:pt x="571500" y="254794"/>
                  </a:lnTo>
                  <a:lnTo>
                    <a:pt x="885825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8">
              <a:extLst>
                <a:ext uri="{FF2B5EF4-FFF2-40B4-BE49-F238E27FC236}">
                  <a16:creationId xmlns:a16="http://schemas.microsoft.com/office/drawing/2014/main" id="{48A9F23A-D46A-495A-BA8A-6AA696510417}"/>
                </a:ext>
              </a:extLst>
            </p:cNvPr>
            <p:cNvSpPr/>
            <p:nvPr/>
          </p:nvSpPr>
          <p:spPr>
            <a:xfrm>
              <a:off x="3554413" y="1679575"/>
              <a:ext cx="447675" cy="2182813"/>
            </a:xfrm>
            <a:custGeom>
              <a:avLst/>
              <a:gdLst>
                <a:gd name="connsiteX0" fmla="*/ 387078 w 448786"/>
                <a:gd name="connsiteY0" fmla="*/ 611470 h 2182218"/>
                <a:gd name="connsiteX1" fmla="*/ 389883 w 448786"/>
                <a:gd name="connsiteY1" fmla="*/ 395492 h 2182218"/>
                <a:gd name="connsiteX2" fmla="*/ 392688 w 448786"/>
                <a:gd name="connsiteY2" fmla="*/ 361833 h 2182218"/>
                <a:gd name="connsiteX3" fmla="*/ 401102 w 448786"/>
                <a:gd name="connsiteY3" fmla="*/ 319759 h 2182218"/>
                <a:gd name="connsiteX4" fmla="*/ 415127 w 448786"/>
                <a:gd name="connsiteY4" fmla="*/ 274881 h 2182218"/>
                <a:gd name="connsiteX5" fmla="*/ 440371 w 448786"/>
                <a:gd name="connsiteY5" fmla="*/ 215978 h 2182218"/>
                <a:gd name="connsiteX6" fmla="*/ 448786 w 448786"/>
                <a:gd name="connsiteY6" fmla="*/ 193539 h 2182218"/>
                <a:gd name="connsiteX7" fmla="*/ 448786 w 448786"/>
                <a:gd name="connsiteY7" fmla="*/ 168294 h 2182218"/>
                <a:gd name="connsiteX8" fmla="*/ 440371 w 448786"/>
                <a:gd name="connsiteY8" fmla="*/ 140245 h 2182218"/>
                <a:gd name="connsiteX9" fmla="*/ 423542 w 448786"/>
                <a:gd name="connsiteY9" fmla="*/ 120611 h 2182218"/>
                <a:gd name="connsiteX10" fmla="*/ 395492 w 448786"/>
                <a:gd name="connsiteY10" fmla="*/ 95367 h 2182218"/>
                <a:gd name="connsiteX11" fmla="*/ 350614 w 448786"/>
                <a:gd name="connsiteY11" fmla="*/ 70123 h 2182218"/>
                <a:gd name="connsiteX12" fmla="*/ 269272 w 448786"/>
                <a:gd name="connsiteY12" fmla="*/ 42073 h 2182218"/>
                <a:gd name="connsiteX13" fmla="*/ 140246 w 448786"/>
                <a:gd name="connsiteY13" fmla="*/ 14024 h 2182218"/>
                <a:gd name="connsiteX14" fmla="*/ 61708 w 448786"/>
                <a:gd name="connsiteY14" fmla="*/ 0 h 2182218"/>
                <a:gd name="connsiteX15" fmla="*/ 22440 w 448786"/>
                <a:gd name="connsiteY15" fmla="*/ 0 h 2182218"/>
                <a:gd name="connsiteX16" fmla="*/ 11220 w 448786"/>
                <a:gd name="connsiteY16" fmla="*/ 2805 h 2182218"/>
                <a:gd name="connsiteX17" fmla="*/ 0 w 448786"/>
                <a:gd name="connsiteY17" fmla="*/ 11220 h 2182218"/>
                <a:gd name="connsiteX18" fmla="*/ 0 w 448786"/>
                <a:gd name="connsiteY18" fmla="*/ 16829 h 2182218"/>
                <a:gd name="connsiteX19" fmla="*/ 5610 w 448786"/>
                <a:gd name="connsiteY19" fmla="*/ 28049 h 2182218"/>
                <a:gd name="connsiteX20" fmla="*/ 30854 w 448786"/>
                <a:gd name="connsiteY20" fmla="*/ 56098 h 2182218"/>
                <a:gd name="connsiteX21" fmla="*/ 72928 w 448786"/>
                <a:gd name="connsiteY21" fmla="*/ 84147 h 2182218"/>
                <a:gd name="connsiteX22" fmla="*/ 103782 w 448786"/>
                <a:gd name="connsiteY22" fmla="*/ 109391 h 2182218"/>
                <a:gd name="connsiteX23" fmla="*/ 134636 w 448786"/>
                <a:gd name="connsiteY23" fmla="*/ 148660 h 2182218"/>
                <a:gd name="connsiteX24" fmla="*/ 157075 w 448786"/>
                <a:gd name="connsiteY24" fmla="*/ 185124 h 2182218"/>
                <a:gd name="connsiteX25" fmla="*/ 176710 w 448786"/>
                <a:gd name="connsiteY25" fmla="*/ 235612 h 2182218"/>
                <a:gd name="connsiteX26" fmla="*/ 187929 w 448786"/>
                <a:gd name="connsiteY26" fmla="*/ 316954 h 2182218"/>
                <a:gd name="connsiteX27" fmla="*/ 196344 w 448786"/>
                <a:gd name="connsiteY27" fmla="*/ 440370 h 2182218"/>
                <a:gd name="connsiteX28" fmla="*/ 196344 w 448786"/>
                <a:gd name="connsiteY28" fmla="*/ 631104 h 2182218"/>
                <a:gd name="connsiteX29" fmla="*/ 185124 w 448786"/>
                <a:gd name="connsiteY29" fmla="*/ 1046231 h 2182218"/>
                <a:gd name="connsiteX30" fmla="*/ 165490 w 448786"/>
                <a:gd name="connsiteY30" fmla="*/ 1441723 h 2182218"/>
                <a:gd name="connsiteX31" fmla="*/ 165490 w 448786"/>
                <a:gd name="connsiteY31" fmla="*/ 1725018 h 2182218"/>
                <a:gd name="connsiteX32" fmla="*/ 165490 w 448786"/>
                <a:gd name="connsiteY32" fmla="*/ 1837215 h 2182218"/>
                <a:gd name="connsiteX33" fmla="*/ 165490 w 448786"/>
                <a:gd name="connsiteY33" fmla="*/ 1921362 h 2182218"/>
                <a:gd name="connsiteX34" fmla="*/ 168295 w 448786"/>
                <a:gd name="connsiteY34" fmla="*/ 1960631 h 2182218"/>
                <a:gd name="connsiteX35" fmla="*/ 182319 w 448786"/>
                <a:gd name="connsiteY35" fmla="*/ 2022339 h 2182218"/>
                <a:gd name="connsiteX36" fmla="*/ 207564 w 448786"/>
                <a:gd name="connsiteY36" fmla="*/ 2103681 h 2182218"/>
                <a:gd name="connsiteX37" fmla="*/ 227198 w 448786"/>
                <a:gd name="connsiteY37" fmla="*/ 2140145 h 2182218"/>
                <a:gd name="connsiteX38" fmla="*/ 244027 w 448786"/>
                <a:gd name="connsiteY38" fmla="*/ 2165389 h 2182218"/>
                <a:gd name="connsiteX39" fmla="*/ 258052 w 448786"/>
                <a:gd name="connsiteY39" fmla="*/ 2176608 h 2182218"/>
                <a:gd name="connsiteX40" fmla="*/ 277686 w 448786"/>
                <a:gd name="connsiteY40" fmla="*/ 2182218 h 2182218"/>
                <a:gd name="connsiteX41" fmla="*/ 294516 w 448786"/>
                <a:gd name="connsiteY41" fmla="*/ 2173804 h 2182218"/>
                <a:gd name="connsiteX42" fmla="*/ 316955 w 448786"/>
                <a:gd name="connsiteY42" fmla="*/ 2154169 h 2182218"/>
                <a:gd name="connsiteX43" fmla="*/ 339394 w 448786"/>
                <a:gd name="connsiteY43" fmla="*/ 2117705 h 2182218"/>
                <a:gd name="connsiteX44" fmla="*/ 370248 w 448786"/>
                <a:gd name="connsiteY44" fmla="*/ 2033558 h 2182218"/>
                <a:gd name="connsiteX45" fmla="*/ 387078 w 448786"/>
                <a:gd name="connsiteY45" fmla="*/ 1963435 h 2182218"/>
                <a:gd name="connsiteX46" fmla="*/ 387078 w 448786"/>
                <a:gd name="connsiteY46" fmla="*/ 1898923 h 2182218"/>
                <a:gd name="connsiteX47" fmla="*/ 387078 w 448786"/>
                <a:gd name="connsiteY47" fmla="*/ 611470 h 218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8786" h="2182218">
                  <a:moveTo>
                    <a:pt x="387078" y="611470"/>
                  </a:moveTo>
                  <a:lnTo>
                    <a:pt x="389883" y="395492"/>
                  </a:lnTo>
                  <a:lnTo>
                    <a:pt x="392688" y="361833"/>
                  </a:lnTo>
                  <a:lnTo>
                    <a:pt x="401102" y="319759"/>
                  </a:lnTo>
                  <a:lnTo>
                    <a:pt x="415127" y="274881"/>
                  </a:lnTo>
                  <a:lnTo>
                    <a:pt x="440371" y="215978"/>
                  </a:lnTo>
                  <a:lnTo>
                    <a:pt x="448786" y="193539"/>
                  </a:lnTo>
                  <a:lnTo>
                    <a:pt x="448786" y="168294"/>
                  </a:lnTo>
                  <a:lnTo>
                    <a:pt x="440371" y="140245"/>
                  </a:lnTo>
                  <a:lnTo>
                    <a:pt x="423542" y="120611"/>
                  </a:lnTo>
                  <a:lnTo>
                    <a:pt x="395492" y="95367"/>
                  </a:lnTo>
                  <a:lnTo>
                    <a:pt x="350614" y="70123"/>
                  </a:lnTo>
                  <a:lnTo>
                    <a:pt x="269272" y="42073"/>
                  </a:lnTo>
                  <a:lnTo>
                    <a:pt x="140246" y="14024"/>
                  </a:lnTo>
                  <a:lnTo>
                    <a:pt x="61708" y="0"/>
                  </a:lnTo>
                  <a:lnTo>
                    <a:pt x="22440" y="0"/>
                  </a:lnTo>
                  <a:lnTo>
                    <a:pt x="11220" y="2805"/>
                  </a:lnTo>
                  <a:lnTo>
                    <a:pt x="0" y="11220"/>
                  </a:lnTo>
                  <a:lnTo>
                    <a:pt x="0" y="16829"/>
                  </a:lnTo>
                  <a:lnTo>
                    <a:pt x="5610" y="28049"/>
                  </a:lnTo>
                  <a:lnTo>
                    <a:pt x="30854" y="56098"/>
                  </a:lnTo>
                  <a:lnTo>
                    <a:pt x="72928" y="84147"/>
                  </a:lnTo>
                  <a:lnTo>
                    <a:pt x="103782" y="109391"/>
                  </a:lnTo>
                  <a:lnTo>
                    <a:pt x="134636" y="148660"/>
                  </a:lnTo>
                  <a:lnTo>
                    <a:pt x="157075" y="185124"/>
                  </a:lnTo>
                  <a:lnTo>
                    <a:pt x="176710" y="235612"/>
                  </a:lnTo>
                  <a:lnTo>
                    <a:pt x="187929" y="316954"/>
                  </a:lnTo>
                  <a:lnTo>
                    <a:pt x="196344" y="440370"/>
                  </a:lnTo>
                  <a:lnTo>
                    <a:pt x="196344" y="631104"/>
                  </a:lnTo>
                  <a:lnTo>
                    <a:pt x="185124" y="1046231"/>
                  </a:lnTo>
                  <a:lnTo>
                    <a:pt x="165490" y="1441723"/>
                  </a:lnTo>
                  <a:lnTo>
                    <a:pt x="165490" y="1725018"/>
                  </a:lnTo>
                  <a:lnTo>
                    <a:pt x="165490" y="1837215"/>
                  </a:lnTo>
                  <a:lnTo>
                    <a:pt x="165490" y="1921362"/>
                  </a:lnTo>
                  <a:lnTo>
                    <a:pt x="168295" y="1960631"/>
                  </a:lnTo>
                  <a:lnTo>
                    <a:pt x="182319" y="2022339"/>
                  </a:lnTo>
                  <a:lnTo>
                    <a:pt x="207564" y="2103681"/>
                  </a:lnTo>
                  <a:lnTo>
                    <a:pt x="227198" y="2140145"/>
                  </a:lnTo>
                  <a:lnTo>
                    <a:pt x="244027" y="2165389"/>
                  </a:lnTo>
                  <a:lnTo>
                    <a:pt x="258052" y="2176608"/>
                  </a:lnTo>
                  <a:lnTo>
                    <a:pt x="277686" y="2182218"/>
                  </a:lnTo>
                  <a:lnTo>
                    <a:pt x="294516" y="2173804"/>
                  </a:lnTo>
                  <a:lnTo>
                    <a:pt x="316955" y="2154169"/>
                  </a:lnTo>
                  <a:lnTo>
                    <a:pt x="339394" y="2117705"/>
                  </a:lnTo>
                  <a:lnTo>
                    <a:pt x="370248" y="2033558"/>
                  </a:lnTo>
                  <a:lnTo>
                    <a:pt x="387078" y="1963435"/>
                  </a:lnTo>
                  <a:lnTo>
                    <a:pt x="387078" y="1898923"/>
                  </a:lnTo>
                  <a:lnTo>
                    <a:pt x="387078" y="6114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9">
              <a:extLst>
                <a:ext uri="{FF2B5EF4-FFF2-40B4-BE49-F238E27FC236}">
                  <a16:creationId xmlns:a16="http://schemas.microsoft.com/office/drawing/2014/main" id="{8CA007FF-AB19-4CCC-A4B9-315BF83FC280}"/>
                </a:ext>
              </a:extLst>
            </p:cNvPr>
            <p:cNvSpPr/>
            <p:nvPr/>
          </p:nvSpPr>
          <p:spPr>
            <a:xfrm>
              <a:off x="2760663" y="2833688"/>
              <a:ext cx="1011237" cy="1098550"/>
            </a:xfrm>
            <a:custGeom>
              <a:avLst/>
              <a:gdLst>
                <a:gd name="connsiteX0" fmla="*/ 647700 w 1012031"/>
                <a:gd name="connsiteY0" fmla="*/ 354806 h 1097756"/>
                <a:gd name="connsiteX1" fmla="*/ 707231 w 1012031"/>
                <a:gd name="connsiteY1" fmla="*/ 261937 h 1097756"/>
                <a:gd name="connsiteX2" fmla="*/ 754856 w 1012031"/>
                <a:gd name="connsiteY2" fmla="*/ 185737 h 1097756"/>
                <a:gd name="connsiteX3" fmla="*/ 833437 w 1012031"/>
                <a:gd name="connsiteY3" fmla="*/ 47625 h 1097756"/>
                <a:gd name="connsiteX4" fmla="*/ 1000125 w 1012031"/>
                <a:gd name="connsiteY4" fmla="*/ 0 h 1097756"/>
                <a:gd name="connsiteX5" fmla="*/ 1012031 w 1012031"/>
                <a:gd name="connsiteY5" fmla="*/ 250031 h 1097756"/>
                <a:gd name="connsiteX6" fmla="*/ 904875 w 1012031"/>
                <a:gd name="connsiteY6" fmla="*/ 366712 h 1097756"/>
                <a:gd name="connsiteX7" fmla="*/ 809625 w 1012031"/>
                <a:gd name="connsiteY7" fmla="*/ 464343 h 1097756"/>
                <a:gd name="connsiteX8" fmla="*/ 700087 w 1012031"/>
                <a:gd name="connsiteY8" fmla="*/ 576262 h 1097756"/>
                <a:gd name="connsiteX9" fmla="*/ 566737 w 1012031"/>
                <a:gd name="connsiteY9" fmla="*/ 695325 h 1097756"/>
                <a:gd name="connsiteX10" fmla="*/ 438150 w 1012031"/>
                <a:gd name="connsiteY10" fmla="*/ 809625 h 1097756"/>
                <a:gd name="connsiteX11" fmla="*/ 292894 w 1012031"/>
                <a:gd name="connsiteY11" fmla="*/ 923925 h 1097756"/>
                <a:gd name="connsiteX12" fmla="*/ 161925 w 1012031"/>
                <a:gd name="connsiteY12" fmla="*/ 1021556 h 1097756"/>
                <a:gd name="connsiteX13" fmla="*/ 59531 w 1012031"/>
                <a:gd name="connsiteY13" fmla="*/ 1090612 h 1097756"/>
                <a:gd name="connsiteX14" fmla="*/ 50006 w 1012031"/>
                <a:gd name="connsiteY14" fmla="*/ 1092993 h 1097756"/>
                <a:gd name="connsiteX15" fmla="*/ 35719 w 1012031"/>
                <a:gd name="connsiteY15" fmla="*/ 1095375 h 1097756"/>
                <a:gd name="connsiteX16" fmla="*/ 16669 w 1012031"/>
                <a:gd name="connsiteY16" fmla="*/ 1097756 h 1097756"/>
                <a:gd name="connsiteX17" fmla="*/ 2381 w 1012031"/>
                <a:gd name="connsiteY17" fmla="*/ 1095375 h 1097756"/>
                <a:gd name="connsiteX18" fmla="*/ 0 w 1012031"/>
                <a:gd name="connsiteY18" fmla="*/ 1088231 h 1097756"/>
                <a:gd name="connsiteX19" fmla="*/ 2381 w 1012031"/>
                <a:gd name="connsiteY19" fmla="*/ 1071562 h 1097756"/>
                <a:gd name="connsiteX20" fmla="*/ 14287 w 1012031"/>
                <a:gd name="connsiteY20" fmla="*/ 1047750 h 1097756"/>
                <a:gd name="connsiteX21" fmla="*/ 30956 w 1012031"/>
                <a:gd name="connsiteY21" fmla="*/ 1031081 h 1097756"/>
                <a:gd name="connsiteX22" fmla="*/ 92869 w 1012031"/>
                <a:gd name="connsiteY22" fmla="*/ 981075 h 1097756"/>
                <a:gd name="connsiteX23" fmla="*/ 200025 w 1012031"/>
                <a:gd name="connsiteY23" fmla="*/ 878681 h 1097756"/>
                <a:gd name="connsiteX24" fmla="*/ 300037 w 1012031"/>
                <a:gd name="connsiteY24" fmla="*/ 776287 h 1097756"/>
                <a:gd name="connsiteX25" fmla="*/ 397669 w 1012031"/>
                <a:gd name="connsiteY25" fmla="*/ 669131 h 1097756"/>
                <a:gd name="connsiteX26" fmla="*/ 523875 w 1012031"/>
                <a:gd name="connsiteY26" fmla="*/ 521493 h 1097756"/>
                <a:gd name="connsiteX27" fmla="*/ 647700 w 1012031"/>
                <a:gd name="connsiteY27" fmla="*/ 354806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2031" h="1097756">
                  <a:moveTo>
                    <a:pt x="647700" y="354806"/>
                  </a:moveTo>
                  <a:lnTo>
                    <a:pt x="707231" y="261937"/>
                  </a:lnTo>
                  <a:lnTo>
                    <a:pt x="754856" y="185737"/>
                  </a:lnTo>
                  <a:lnTo>
                    <a:pt x="833437" y="47625"/>
                  </a:lnTo>
                  <a:lnTo>
                    <a:pt x="1000125" y="0"/>
                  </a:lnTo>
                  <a:lnTo>
                    <a:pt x="1012031" y="250031"/>
                  </a:lnTo>
                  <a:lnTo>
                    <a:pt x="904875" y="366712"/>
                  </a:lnTo>
                  <a:lnTo>
                    <a:pt x="809625" y="464343"/>
                  </a:lnTo>
                  <a:lnTo>
                    <a:pt x="700087" y="576262"/>
                  </a:lnTo>
                  <a:lnTo>
                    <a:pt x="566737" y="695325"/>
                  </a:lnTo>
                  <a:lnTo>
                    <a:pt x="438150" y="809625"/>
                  </a:lnTo>
                  <a:lnTo>
                    <a:pt x="292894" y="923925"/>
                  </a:lnTo>
                  <a:lnTo>
                    <a:pt x="161925" y="1021556"/>
                  </a:lnTo>
                  <a:lnTo>
                    <a:pt x="59531" y="1090612"/>
                  </a:lnTo>
                  <a:lnTo>
                    <a:pt x="50006" y="1092993"/>
                  </a:lnTo>
                  <a:lnTo>
                    <a:pt x="35719" y="1095375"/>
                  </a:lnTo>
                  <a:lnTo>
                    <a:pt x="16669" y="1097756"/>
                  </a:lnTo>
                  <a:lnTo>
                    <a:pt x="2381" y="1095375"/>
                  </a:lnTo>
                  <a:lnTo>
                    <a:pt x="0" y="1088231"/>
                  </a:lnTo>
                  <a:lnTo>
                    <a:pt x="2381" y="1071562"/>
                  </a:lnTo>
                  <a:lnTo>
                    <a:pt x="14287" y="1047750"/>
                  </a:lnTo>
                  <a:lnTo>
                    <a:pt x="30956" y="1031081"/>
                  </a:lnTo>
                  <a:lnTo>
                    <a:pt x="92869" y="981075"/>
                  </a:lnTo>
                  <a:lnTo>
                    <a:pt x="200025" y="878681"/>
                  </a:lnTo>
                  <a:lnTo>
                    <a:pt x="300037" y="776287"/>
                  </a:lnTo>
                  <a:lnTo>
                    <a:pt x="397669" y="669131"/>
                  </a:lnTo>
                  <a:lnTo>
                    <a:pt x="523875" y="521493"/>
                  </a:lnTo>
                  <a:lnTo>
                    <a:pt x="6477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40">
              <a:extLst>
                <a:ext uri="{FF2B5EF4-FFF2-40B4-BE49-F238E27FC236}">
                  <a16:creationId xmlns:a16="http://schemas.microsoft.com/office/drawing/2014/main" id="{842BA255-A3FB-483D-8EE2-D72392B6C48B}"/>
                </a:ext>
              </a:extLst>
            </p:cNvPr>
            <p:cNvSpPr/>
            <p:nvPr/>
          </p:nvSpPr>
          <p:spPr>
            <a:xfrm>
              <a:off x="3897313" y="2971800"/>
              <a:ext cx="904875" cy="668338"/>
            </a:xfrm>
            <a:custGeom>
              <a:avLst/>
              <a:gdLst>
                <a:gd name="connsiteX0" fmla="*/ 381000 w 904875"/>
                <a:gd name="connsiteY0" fmla="*/ 128588 h 669131"/>
                <a:gd name="connsiteX1" fmla="*/ 261938 w 904875"/>
                <a:gd name="connsiteY1" fmla="*/ 85725 h 669131"/>
                <a:gd name="connsiteX2" fmla="*/ 195263 w 904875"/>
                <a:gd name="connsiteY2" fmla="*/ 61913 h 669131"/>
                <a:gd name="connsiteX3" fmla="*/ 111919 w 904875"/>
                <a:gd name="connsiteY3" fmla="*/ 35719 h 669131"/>
                <a:gd name="connsiteX4" fmla="*/ 0 w 904875"/>
                <a:gd name="connsiteY4" fmla="*/ 0 h 669131"/>
                <a:gd name="connsiteX5" fmla="*/ 14288 w 904875"/>
                <a:gd name="connsiteY5" fmla="*/ 52388 h 669131"/>
                <a:gd name="connsiteX6" fmla="*/ 97632 w 904875"/>
                <a:gd name="connsiteY6" fmla="*/ 126206 h 669131"/>
                <a:gd name="connsiteX7" fmla="*/ 152400 w 904875"/>
                <a:gd name="connsiteY7" fmla="*/ 173831 h 669131"/>
                <a:gd name="connsiteX8" fmla="*/ 257175 w 904875"/>
                <a:gd name="connsiteY8" fmla="*/ 266700 h 669131"/>
                <a:gd name="connsiteX9" fmla="*/ 333375 w 904875"/>
                <a:gd name="connsiteY9" fmla="*/ 328613 h 669131"/>
                <a:gd name="connsiteX10" fmla="*/ 426244 w 904875"/>
                <a:gd name="connsiteY10" fmla="*/ 400050 h 669131"/>
                <a:gd name="connsiteX11" fmla="*/ 535782 w 904875"/>
                <a:gd name="connsiteY11" fmla="*/ 485775 h 669131"/>
                <a:gd name="connsiteX12" fmla="*/ 611982 w 904875"/>
                <a:gd name="connsiteY12" fmla="*/ 540544 h 669131"/>
                <a:gd name="connsiteX13" fmla="*/ 685800 w 904875"/>
                <a:gd name="connsiteY13" fmla="*/ 590550 h 669131"/>
                <a:gd name="connsiteX14" fmla="*/ 771525 w 904875"/>
                <a:gd name="connsiteY14" fmla="*/ 633413 h 669131"/>
                <a:gd name="connsiteX15" fmla="*/ 812007 w 904875"/>
                <a:gd name="connsiteY15" fmla="*/ 652463 h 669131"/>
                <a:gd name="connsiteX16" fmla="*/ 857250 w 904875"/>
                <a:gd name="connsiteY16" fmla="*/ 666750 h 669131"/>
                <a:gd name="connsiteX17" fmla="*/ 876300 w 904875"/>
                <a:gd name="connsiteY17" fmla="*/ 669131 h 669131"/>
                <a:gd name="connsiteX18" fmla="*/ 885825 w 904875"/>
                <a:gd name="connsiteY18" fmla="*/ 661988 h 669131"/>
                <a:gd name="connsiteX19" fmla="*/ 895350 w 904875"/>
                <a:gd name="connsiteY19" fmla="*/ 652463 h 669131"/>
                <a:gd name="connsiteX20" fmla="*/ 904875 w 904875"/>
                <a:gd name="connsiteY20" fmla="*/ 638175 h 669131"/>
                <a:gd name="connsiteX21" fmla="*/ 900113 w 904875"/>
                <a:gd name="connsiteY21" fmla="*/ 600075 h 669131"/>
                <a:gd name="connsiteX22" fmla="*/ 873919 w 904875"/>
                <a:gd name="connsiteY22" fmla="*/ 514350 h 669131"/>
                <a:gd name="connsiteX23" fmla="*/ 826294 w 904875"/>
                <a:gd name="connsiteY23" fmla="*/ 404813 h 669131"/>
                <a:gd name="connsiteX24" fmla="*/ 766763 w 904875"/>
                <a:gd name="connsiteY24" fmla="*/ 311944 h 669131"/>
                <a:gd name="connsiteX25" fmla="*/ 740569 w 904875"/>
                <a:gd name="connsiteY25" fmla="*/ 283369 h 669131"/>
                <a:gd name="connsiteX26" fmla="*/ 714375 w 904875"/>
                <a:gd name="connsiteY26" fmla="*/ 269081 h 669131"/>
                <a:gd name="connsiteX27" fmla="*/ 557213 w 904875"/>
                <a:gd name="connsiteY27" fmla="*/ 197644 h 669131"/>
                <a:gd name="connsiteX28" fmla="*/ 381000 w 904875"/>
                <a:gd name="connsiteY28" fmla="*/ 128588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4875" h="669131">
                  <a:moveTo>
                    <a:pt x="381000" y="128588"/>
                  </a:moveTo>
                  <a:lnTo>
                    <a:pt x="261938" y="85725"/>
                  </a:lnTo>
                  <a:lnTo>
                    <a:pt x="195263" y="61913"/>
                  </a:lnTo>
                  <a:lnTo>
                    <a:pt x="111919" y="35719"/>
                  </a:lnTo>
                  <a:lnTo>
                    <a:pt x="0" y="0"/>
                  </a:lnTo>
                  <a:lnTo>
                    <a:pt x="14288" y="52388"/>
                  </a:lnTo>
                  <a:lnTo>
                    <a:pt x="97632" y="126206"/>
                  </a:lnTo>
                  <a:lnTo>
                    <a:pt x="152400" y="173831"/>
                  </a:lnTo>
                  <a:lnTo>
                    <a:pt x="257175" y="266700"/>
                  </a:lnTo>
                  <a:lnTo>
                    <a:pt x="333375" y="328613"/>
                  </a:lnTo>
                  <a:lnTo>
                    <a:pt x="426244" y="400050"/>
                  </a:lnTo>
                  <a:lnTo>
                    <a:pt x="535782" y="485775"/>
                  </a:lnTo>
                  <a:lnTo>
                    <a:pt x="611982" y="540544"/>
                  </a:lnTo>
                  <a:lnTo>
                    <a:pt x="685800" y="590550"/>
                  </a:lnTo>
                  <a:lnTo>
                    <a:pt x="771525" y="633413"/>
                  </a:lnTo>
                  <a:lnTo>
                    <a:pt x="812007" y="652463"/>
                  </a:lnTo>
                  <a:lnTo>
                    <a:pt x="857250" y="666750"/>
                  </a:lnTo>
                  <a:lnTo>
                    <a:pt x="876300" y="669131"/>
                  </a:lnTo>
                  <a:lnTo>
                    <a:pt x="885825" y="661988"/>
                  </a:lnTo>
                  <a:lnTo>
                    <a:pt x="895350" y="652463"/>
                  </a:lnTo>
                  <a:lnTo>
                    <a:pt x="904875" y="638175"/>
                  </a:lnTo>
                  <a:lnTo>
                    <a:pt x="900113" y="600075"/>
                  </a:lnTo>
                  <a:lnTo>
                    <a:pt x="873919" y="514350"/>
                  </a:lnTo>
                  <a:lnTo>
                    <a:pt x="826294" y="404813"/>
                  </a:lnTo>
                  <a:lnTo>
                    <a:pt x="766763" y="311944"/>
                  </a:lnTo>
                  <a:lnTo>
                    <a:pt x="740569" y="283369"/>
                  </a:lnTo>
                  <a:lnTo>
                    <a:pt x="714375" y="269081"/>
                  </a:lnTo>
                  <a:lnTo>
                    <a:pt x="557213" y="197644"/>
                  </a:lnTo>
                  <a:lnTo>
                    <a:pt x="38100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42">
              <a:extLst>
                <a:ext uri="{FF2B5EF4-FFF2-40B4-BE49-F238E27FC236}">
                  <a16:creationId xmlns:a16="http://schemas.microsoft.com/office/drawing/2014/main" id="{2571A482-954C-4ED5-97BF-A8E23AD676B6}"/>
                </a:ext>
              </a:extLst>
            </p:cNvPr>
            <p:cNvSpPr/>
            <p:nvPr/>
          </p:nvSpPr>
          <p:spPr>
            <a:xfrm>
              <a:off x="2687638" y="3989388"/>
              <a:ext cx="1303337" cy="1868487"/>
            </a:xfrm>
            <a:custGeom>
              <a:avLst/>
              <a:gdLst>
                <a:gd name="connsiteX0" fmla="*/ 981075 w 1302544"/>
                <a:gd name="connsiteY0" fmla="*/ 1016794 h 1869281"/>
                <a:gd name="connsiteX1" fmla="*/ 1064419 w 1302544"/>
                <a:gd name="connsiteY1" fmla="*/ 866775 h 1869281"/>
                <a:gd name="connsiteX2" fmla="*/ 1081088 w 1302544"/>
                <a:gd name="connsiteY2" fmla="*/ 823912 h 1869281"/>
                <a:gd name="connsiteX3" fmla="*/ 1090613 w 1302544"/>
                <a:gd name="connsiteY3" fmla="*/ 773906 h 1869281"/>
                <a:gd name="connsiteX4" fmla="*/ 1147763 w 1302544"/>
                <a:gd name="connsiteY4" fmla="*/ 609600 h 1869281"/>
                <a:gd name="connsiteX5" fmla="*/ 1209675 w 1302544"/>
                <a:gd name="connsiteY5" fmla="*/ 450056 h 1869281"/>
                <a:gd name="connsiteX6" fmla="*/ 1209675 w 1302544"/>
                <a:gd name="connsiteY6" fmla="*/ 419100 h 1869281"/>
                <a:gd name="connsiteX7" fmla="*/ 1212057 w 1302544"/>
                <a:gd name="connsiteY7" fmla="*/ 373856 h 1869281"/>
                <a:gd name="connsiteX8" fmla="*/ 1219200 w 1302544"/>
                <a:gd name="connsiteY8" fmla="*/ 338137 h 1869281"/>
                <a:gd name="connsiteX9" fmla="*/ 1238250 w 1302544"/>
                <a:gd name="connsiteY9" fmla="*/ 295275 h 1869281"/>
                <a:gd name="connsiteX10" fmla="*/ 1257300 w 1302544"/>
                <a:gd name="connsiteY10" fmla="*/ 264319 h 1869281"/>
                <a:gd name="connsiteX11" fmla="*/ 1273969 w 1302544"/>
                <a:gd name="connsiteY11" fmla="*/ 242887 h 1869281"/>
                <a:gd name="connsiteX12" fmla="*/ 1288257 w 1302544"/>
                <a:gd name="connsiteY12" fmla="*/ 230981 h 1869281"/>
                <a:gd name="connsiteX13" fmla="*/ 1300163 w 1302544"/>
                <a:gd name="connsiteY13" fmla="*/ 214312 h 1869281"/>
                <a:gd name="connsiteX14" fmla="*/ 1302544 w 1302544"/>
                <a:gd name="connsiteY14" fmla="*/ 190500 h 1869281"/>
                <a:gd name="connsiteX15" fmla="*/ 1297782 w 1302544"/>
                <a:gd name="connsiteY15" fmla="*/ 169069 h 1869281"/>
                <a:gd name="connsiteX16" fmla="*/ 1283494 w 1302544"/>
                <a:gd name="connsiteY16" fmla="*/ 150019 h 1869281"/>
                <a:gd name="connsiteX17" fmla="*/ 1252538 w 1302544"/>
                <a:gd name="connsiteY17" fmla="*/ 126206 h 1869281"/>
                <a:gd name="connsiteX18" fmla="*/ 1185863 w 1302544"/>
                <a:gd name="connsiteY18" fmla="*/ 88106 h 1869281"/>
                <a:gd name="connsiteX19" fmla="*/ 1119188 w 1302544"/>
                <a:gd name="connsiteY19" fmla="*/ 54769 h 1869281"/>
                <a:gd name="connsiteX20" fmla="*/ 1050132 w 1302544"/>
                <a:gd name="connsiteY20" fmla="*/ 28575 h 1869281"/>
                <a:gd name="connsiteX21" fmla="*/ 978694 w 1302544"/>
                <a:gd name="connsiteY21" fmla="*/ 9525 h 1869281"/>
                <a:gd name="connsiteX22" fmla="*/ 919163 w 1302544"/>
                <a:gd name="connsiteY22" fmla="*/ 0 h 1869281"/>
                <a:gd name="connsiteX23" fmla="*/ 888207 w 1302544"/>
                <a:gd name="connsiteY23" fmla="*/ 0 h 1869281"/>
                <a:gd name="connsiteX24" fmla="*/ 871538 w 1302544"/>
                <a:gd name="connsiteY24" fmla="*/ 7144 h 1869281"/>
                <a:gd name="connsiteX25" fmla="*/ 866775 w 1302544"/>
                <a:gd name="connsiteY25" fmla="*/ 23812 h 1869281"/>
                <a:gd name="connsiteX26" fmla="*/ 878682 w 1302544"/>
                <a:gd name="connsiteY26" fmla="*/ 47625 h 1869281"/>
                <a:gd name="connsiteX27" fmla="*/ 895350 w 1302544"/>
                <a:gd name="connsiteY27" fmla="*/ 66675 h 1869281"/>
                <a:gd name="connsiteX28" fmla="*/ 926307 w 1302544"/>
                <a:gd name="connsiteY28" fmla="*/ 83344 h 1869281"/>
                <a:gd name="connsiteX29" fmla="*/ 945357 w 1302544"/>
                <a:gd name="connsiteY29" fmla="*/ 95250 h 1869281"/>
                <a:gd name="connsiteX30" fmla="*/ 959644 w 1302544"/>
                <a:gd name="connsiteY30" fmla="*/ 109537 h 1869281"/>
                <a:gd name="connsiteX31" fmla="*/ 971550 w 1302544"/>
                <a:gd name="connsiteY31" fmla="*/ 130969 h 1869281"/>
                <a:gd name="connsiteX32" fmla="*/ 981075 w 1302544"/>
                <a:gd name="connsiteY32" fmla="*/ 161925 h 1869281"/>
                <a:gd name="connsiteX33" fmla="*/ 983457 w 1302544"/>
                <a:gd name="connsiteY33" fmla="*/ 209550 h 1869281"/>
                <a:gd name="connsiteX34" fmla="*/ 983457 w 1302544"/>
                <a:gd name="connsiteY34" fmla="*/ 314325 h 1869281"/>
                <a:gd name="connsiteX35" fmla="*/ 973932 w 1302544"/>
                <a:gd name="connsiteY35" fmla="*/ 428625 h 1869281"/>
                <a:gd name="connsiteX36" fmla="*/ 959644 w 1302544"/>
                <a:gd name="connsiteY36" fmla="*/ 509587 h 1869281"/>
                <a:gd name="connsiteX37" fmla="*/ 892969 w 1302544"/>
                <a:gd name="connsiteY37" fmla="*/ 681037 h 1869281"/>
                <a:gd name="connsiteX38" fmla="*/ 866775 w 1302544"/>
                <a:gd name="connsiteY38" fmla="*/ 792956 h 1869281"/>
                <a:gd name="connsiteX39" fmla="*/ 816769 w 1302544"/>
                <a:gd name="connsiteY39" fmla="*/ 912019 h 1869281"/>
                <a:gd name="connsiteX40" fmla="*/ 778669 w 1302544"/>
                <a:gd name="connsiteY40" fmla="*/ 995362 h 1869281"/>
                <a:gd name="connsiteX41" fmla="*/ 735807 w 1302544"/>
                <a:gd name="connsiteY41" fmla="*/ 1078706 h 1869281"/>
                <a:gd name="connsiteX42" fmla="*/ 647700 w 1302544"/>
                <a:gd name="connsiteY42" fmla="*/ 1216819 h 1869281"/>
                <a:gd name="connsiteX43" fmla="*/ 571500 w 1302544"/>
                <a:gd name="connsiteY43" fmla="*/ 1316831 h 1869281"/>
                <a:gd name="connsiteX44" fmla="*/ 459582 w 1302544"/>
                <a:gd name="connsiteY44" fmla="*/ 1443037 h 1869281"/>
                <a:gd name="connsiteX45" fmla="*/ 361950 w 1302544"/>
                <a:gd name="connsiteY45" fmla="*/ 1543050 h 1869281"/>
                <a:gd name="connsiteX46" fmla="*/ 247650 w 1302544"/>
                <a:gd name="connsiteY46" fmla="*/ 1640681 h 1869281"/>
                <a:gd name="connsiteX47" fmla="*/ 138113 w 1302544"/>
                <a:gd name="connsiteY47" fmla="*/ 1726406 h 1869281"/>
                <a:gd name="connsiteX48" fmla="*/ 47625 w 1302544"/>
                <a:gd name="connsiteY48" fmla="*/ 1788319 h 1869281"/>
                <a:gd name="connsiteX49" fmla="*/ 14288 w 1302544"/>
                <a:gd name="connsiteY49" fmla="*/ 1819275 h 1869281"/>
                <a:gd name="connsiteX50" fmla="*/ 0 w 1302544"/>
                <a:gd name="connsiteY50" fmla="*/ 1840706 h 1869281"/>
                <a:gd name="connsiteX51" fmla="*/ 0 w 1302544"/>
                <a:gd name="connsiteY51" fmla="*/ 1847850 h 1869281"/>
                <a:gd name="connsiteX52" fmla="*/ 2382 w 1302544"/>
                <a:gd name="connsiteY52" fmla="*/ 1862137 h 1869281"/>
                <a:gd name="connsiteX53" fmla="*/ 11907 w 1302544"/>
                <a:gd name="connsiteY53" fmla="*/ 1866900 h 1869281"/>
                <a:gd name="connsiteX54" fmla="*/ 30957 w 1302544"/>
                <a:gd name="connsiteY54" fmla="*/ 1869281 h 1869281"/>
                <a:gd name="connsiteX55" fmla="*/ 73819 w 1302544"/>
                <a:gd name="connsiteY55" fmla="*/ 1857375 h 1869281"/>
                <a:gd name="connsiteX56" fmla="*/ 145257 w 1302544"/>
                <a:gd name="connsiteY56" fmla="*/ 1826419 h 1869281"/>
                <a:gd name="connsiteX57" fmla="*/ 240507 w 1302544"/>
                <a:gd name="connsiteY57" fmla="*/ 1771650 h 1869281"/>
                <a:gd name="connsiteX58" fmla="*/ 414338 w 1302544"/>
                <a:gd name="connsiteY58" fmla="*/ 1666875 h 1869281"/>
                <a:gd name="connsiteX59" fmla="*/ 516732 w 1302544"/>
                <a:gd name="connsiteY59" fmla="*/ 1593056 h 1869281"/>
                <a:gd name="connsiteX60" fmla="*/ 597694 w 1302544"/>
                <a:gd name="connsiteY60" fmla="*/ 1526381 h 1869281"/>
                <a:gd name="connsiteX61" fmla="*/ 678657 w 1302544"/>
                <a:gd name="connsiteY61" fmla="*/ 1443037 h 1869281"/>
                <a:gd name="connsiteX62" fmla="*/ 759619 w 1302544"/>
                <a:gd name="connsiteY62" fmla="*/ 1345406 h 1869281"/>
                <a:gd name="connsiteX63" fmla="*/ 864394 w 1302544"/>
                <a:gd name="connsiteY63" fmla="*/ 1202531 h 1869281"/>
                <a:gd name="connsiteX64" fmla="*/ 945357 w 1302544"/>
                <a:gd name="connsiteY64" fmla="*/ 1078706 h 1869281"/>
                <a:gd name="connsiteX65" fmla="*/ 981075 w 1302544"/>
                <a:gd name="connsiteY65" fmla="*/ 1016794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02544" h="1869281">
                  <a:moveTo>
                    <a:pt x="981075" y="1016794"/>
                  </a:moveTo>
                  <a:lnTo>
                    <a:pt x="1064419" y="866775"/>
                  </a:lnTo>
                  <a:lnTo>
                    <a:pt x="1081088" y="823912"/>
                  </a:lnTo>
                  <a:lnTo>
                    <a:pt x="1090613" y="773906"/>
                  </a:lnTo>
                  <a:lnTo>
                    <a:pt x="1147763" y="609600"/>
                  </a:lnTo>
                  <a:lnTo>
                    <a:pt x="1209675" y="450056"/>
                  </a:lnTo>
                  <a:lnTo>
                    <a:pt x="1209675" y="419100"/>
                  </a:lnTo>
                  <a:lnTo>
                    <a:pt x="1212057" y="373856"/>
                  </a:lnTo>
                  <a:lnTo>
                    <a:pt x="1219200" y="338137"/>
                  </a:lnTo>
                  <a:lnTo>
                    <a:pt x="1238250" y="295275"/>
                  </a:lnTo>
                  <a:lnTo>
                    <a:pt x="1257300" y="264319"/>
                  </a:lnTo>
                  <a:lnTo>
                    <a:pt x="1273969" y="242887"/>
                  </a:lnTo>
                  <a:lnTo>
                    <a:pt x="1288257" y="230981"/>
                  </a:lnTo>
                  <a:lnTo>
                    <a:pt x="1300163" y="214312"/>
                  </a:lnTo>
                  <a:lnTo>
                    <a:pt x="1302544" y="190500"/>
                  </a:lnTo>
                  <a:lnTo>
                    <a:pt x="1297782" y="169069"/>
                  </a:lnTo>
                  <a:lnTo>
                    <a:pt x="1283494" y="150019"/>
                  </a:lnTo>
                  <a:lnTo>
                    <a:pt x="1252538" y="126206"/>
                  </a:lnTo>
                  <a:lnTo>
                    <a:pt x="1185863" y="88106"/>
                  </a:lnTo>
                  <a:lnTo>
                    <a:pt x="1119188" y="54769"/>
                  </a:lnTo>
                  <a:lnTo>
                    <a:pt x="1050132" y="28575"/>
                  </a:lnTo>
                  <a:lnTo>
                    <a:pt x="978694" y="9525"/>
                  </a:lnTo>
                  <a:lnTo>
                    <a:pt x="919163" y="0"/>
                  </a:lnTo>
                  <a:lnTo>
                    <a:pt x="888207" y="0"/>
                  </a:lnTo>
                  <a:lnTo>
                    <a:pt x="871538" y="7144"/>
                  </a:lnTo>
                  <a:lnTo>
                    <a:pt x="866775" y="23812"/>
                  </a:lnTo>
                  <a:lnTo>
                    <a:pt x="878682" y="47625"/>
                  </a:lnTo>
                  <a:lnTo>
                    <a:pt x="895350" y="66675"/>
                  </a:lnTo>
                  <a:lnTo>
                    <a:pt x="926307" y="83344"/>
                  </a:lnTo>
                  <a:lnTo>
                    <a:pt x="945357" y="95250"/>
                  </a:lnTo>
                  <a:lnTo>
                    <a:pt x="959644" y="109537"/>
                  </a:lnTo>
                  <a:lnTo>
                    <a:pt x="971550" y="130969"/>
                  </a:lnTo>
                  <a:lnTo>
                    <a:pt x="981075" y="161925"/>
                  </a:lnTo>
                  <a:lnTo>
                    <a:pt x="983457" y="209550"/>
                  </a:lnTo>
                  <a:lnTo>
                    <a:pt x="983457" y="314325"/>
                  </a:lnTo>
                  <a:lnTo>
                    <a:pt x="973932" y="428625"/>
                  </a:lnTo>
                  <a:lnTo>
                    <a:pt x="959644" y="509587"/>
                  </a:lnTo>
                  <a:lnTo>
                    <a:pt x="892969" y="681037"/>
                  </a:lnTo>
                  <a:lnTo>
                    <a:pt x="866775" y="792956"/>
                  </a:lnTo>
                  <a:lnTo>
                    <a:pt x="816769" y="912019"/>
                  </a:lnTo>
                  <a:lnTo>
                    <a:pt x="778669" y="995362"/>
                  </a:lnTo>
                  <a:lnTo>
                    <a:pt x="735807" y="1078706"/>
                  </a:lnTo>
                  <a:lnTo>
                    <a:pt x="647700" y="1216819"/>
                  </a:lnTo>
                  <a:lnTo>
                    <a:pt x="571500" y="1316831"/>
                  </a:lnTo>
                  <a:lnTo>
                    <a:pt x="459582" y="1443037"/>
                  </a:lnTo>
                  <a:lnTo>
                    <a:pt x="361950" y="1543050"/>
                  </a:lnTo>
                  <a:lnTo>
                    <a:pt x="247650" y="1640681"/>
                  </a:lnTo>
                  <a:lnTo>
                    <a:pt x="138113" y="1726406"/>
                  </a:lnTo>
                  <a:lnTo>
                    <a:pt x="47625" y="1788319"/>
                  </a:lnTo>
                  <a:lnTo>
                    <a:pt x="14288" y="1819275"/>
                  </a:lnTo>
                  <a:lnTo>
                    <a:pt x="0" y="1840706"/>
                  </a:lnTo>
                  <a:lnTo>
                    <a:pt x="0" y="1847850"/>
                  </a:lnTo>
                  <a:lnTo>
                    <a:pt x="2382" y="1862137"/>
                  </a:lnTo>
                  <a:lnTo>
                    <a:pt x="11907" y="1866900"/>
                  </a:lnTo>
                  <a:lnTo>
                    <a:pt x="30957" y="1869281"/>
                  </a:lnTo>
                  <a:lnTo>
                    <a:pt x="73819" y="1857375"/>
                  </a:lnTo>
                  <a:lnTo>
                    <a:pt x="145257" y="1826419"/>
                  </a:lnTo>
                  <a:lnTo>
                    <a:pt x="240507" y="1771650"/>
                  </a:lnTo>
                  <a:lnTo>
                    <a:pt x="414338" y="1666875"/>
                  </a:lnTo>
                  <a:lnTo>
                    <a:pt x="516732" y="1593056"/>
                  </a:lnTo>
                  <a:lnTo>
                    <a:pt x="597694" y="1526381"/>
                  </a:lnTo>
                  <a:lnTo>
                    <a:pt x="678657" y="1443037"/>
                  </a:lnTo>
                  <a:lnTo>
                    <a:pt x="759619" y="1345406"/>
                  </a:lnTo>
                  <a:lnTo>
                    <a:pt x="864394" y="1202531"/>
                  </a:lnTo>
                  <a:lnTo>
                    <a:pt x="945357" y="1078706"/>
                  </a:lnTo>
                  <a:lnTo>
                    <a:pt x="981075" y="1016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43">
              <a:extLst>
                <a:ext uri="{FF2B5EF4-FFF2-40B4-BE49-F238E27FC236}">
                  <a16:creationId xmlns:a16="http://schemas.microsoft.com/office/drawing/2014/main" id="{4BF2C6D7-BC90-44E8-A181-2B839BF1281C}"/>
                </a:ext>
              </a:extLst>
            </p:cNvPr>
            <p:cNvSpPr/>
            <p:nvPr/>
          </p:nvSpPr>
          <p:spPr>
            <a:xfrm>
              <a:off x="3714750" y="4725988"/>
              <a:ext cx="947738" cy="917575"/>
            </a:xfrm>
            <a:custGeom>
              <a:avLst/>
              <a:gdLst>
                <a:gd name="connsiteX0" fmla="*/ 345281 w 947738"/>
                <a:gd name="connsiteY0" fmla="*/ 381000 h 916782"/>
                <a:gd name="connsiteX1" fmla="*/ 150019 w 947738"/>
                <a:gd name="connsiteY1" fmla="*/ 200025 h 916782"/>
                <a:gd name="connsiteX2" fmla="*/ 0 w 947738"/>
                <a:gd name="connsiteY2" fmla="*/ 71438 h 916782"/>
                <a:gd name="connsiteX3" fmla="*/ 35719 w 947738"/>
                <a:gd name="connsiteY3" fmla="*/ 0 h 916782"/>
                <a:gd name="connsiteX4" fmla="*/ 195263 w 947738"/>
                <a:gd name="connsiteY4" fmla="*/ 85725 h 916782"/>
                <a:gd name="connsiteX5" fmla="*/ 342900 w 947738"/>
                <a:gd name="connsiteY5" fmla="*/ 164307 h 916782"/>
                <a:gd name="connsiteX6" fmla="*/ 509588 w 947738"/>
                <a:gd name="connsiteY6" fmla="*/ 252413 h 916782"/>
                <a:gd name="connsiteX7" fmla="*/ 659606 w 947738"/>
                <a:gd name="connsiteY7" fmla="*/ 333375 h 916782"/>
                <a:gd name="connsiteX8" fmla="*/ 738188 w 947738"/>
                <a:gd name="connsiteY8" fmla="*/ 373857 h 916782"/>
                <a:gd name="connsiteX9" fmla="*/ 747713 w 947738"/>
                <a:gd name="connsiteY9" fmla="*/ 383382 h 916782"/>
                <a:gd name="connsiteX10" fmla="*/ 788194 w 947738"/>
                <a:gd name="connsiteY10" fmla="*/ 431007 h 916782"/>
                <a:gd name="connsiteX11" fmla="*/ 816769 w 947738"/>
                <a:gd name="connsiteY11" fmla="*/ 464344 h 916782"/>
                <a:gd name="connsiteX12" fmla="*/ 866775 w 947738"/>
                <a:gd name="connsiteY12" fmla="*/ 531019 h 916782"/>
                <a:gd name="connsiteX13" fmla="*/ 897731 w 947738"/>
                <a:gd name="connsiteY13" fmla="*/ 588169 h 916782"/>
                <a:gd name="connsiteX14" fmla="*/ 919163 w 947738"/>
                <a:gd name="connsiteY14" fmla="*/ 633413 h 916782"/>
                <a:gd name="connsiteX15" fmla="*/ 928688 w 947738"/>
                <a:gd name="connsiteY15" fmla="*/ 664369 h 916782"/>
                <a:gd name="connsiteX16" fmla="*/ 938213 w 947738"/>
                <a:gd name="connsiteY16" fmla="*/ 711994 h 916782"/>
                <a:gd name="connsiteX17" fmla="*/ 942975 w 947738"/>
                <a:gd name="connsiteY17" fmla="*/ 750094 h 916782"/>
                <a:gd name="connsiteX18" fmla="*/ 947738 w 947738"/>
                <a:gd name="connsiteY18" fmla="*/ 800100 h 916782"/>
                <a:gd name="connsiteX19" fmla="*/ 945356 w 947738"/>
                <a:gd name="connsiteY19" fmla="*/ 838200 h 916782"/>
                <a:gd name="connsiteX20" fmla="*/ 940594 w 947738"/>
                <a:gd name="connsiteY20" fmla="*/ 869157 h 916782"/>
                <a:gd name="connsiteX21" fmla="*/ 921544 w 947738"/>
                <a:gd name="connsiteY21" fmla="*/ 900113 h 916782"/>
                <a:gd name="connsiteX22" fmla="*/ 904875 w 947738"/>
                <a:gd name="connsiteY22" fmla="*/ 914400 h 916782"/>
                <a:gd name="connsiteX23" fmla="*/ 885825 w 947738"/>
                <a:gd name="connsiteY23" fmla="*/ 916782 h 916782"/>
                <a:gd name="connsiteX24" fmla="*/ 864394 w 947738"/>
                <a:gd name="connsiteY24" fmla="*/ 912019 h 916782"/>
                <a:gd name="connsiteX25" fmla="*/ 831056 w 947738"/>
                <a:gd name="connsiteY25" fmla="*/ 890588 h 916782"/>
                <a:gd name="connsiteX26" fmla="*/ 754856 w 947738"/>
                <a:gd name="connsiteY26" fmla="*/ 812007 h 916782"/>
                <a:gd name="connsiteX27" fmla="*/ 647700 w 947738"/>
                <a:gd name="connsiteY27" fmla="*/ 700088 h 916782"/>
                <a:gd name="connsiteX28" fmla="*/ 488156 w 947738"/>
                <a:gd name="connsiteY28" fmla="*/ 521494 h 916782"/>
                <a:gd name="connsiteX29" fmla="*/ 345281 w 947738"/>
                <a:gd name="connsiteY29" fmla="*/ 381000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7738" h="916782">
                  <a:moveTo>
                    <a:pt x="345281" y="381000"/>
                  </a:moveTo>
                  <a:lnTo>
                    <a:pt x="150019" y="200025"/>
                  </a:lnTo>
                  <a:lnTo>
                    <a:pt x="0" y="71438"/>
                  </a:lnTo>
                  <a:lnTo>
                    <a:pt x="35719" y="0"/>
                  </a:lnTo>
                  <a:lnTo>
                    <a:pt x="195263" y="85725"/>
                  </a:lnTo>
                  <a:lnTo>
                    <a:pt x="342900" y="164307"/>
                  </a:lnTo>
                  <a:lnTo>
                    <a:pt x="509588" y="252413"/>
                  </a:lnTo>
                  <a:lnTo>
                    <a:pt x="659606" y="333375"/>
                  </a:lnTo>
                  <a:lnTo>
                    <a:pt x="738188" y="373857"/>
                  </a:lnTo>
                  <a:lnTo>
                    <a:pt x="747713" y="383382"/>
                  </a:lnTo>
                  <a:lnTo>
                    <a:pt x="788194" y="431007"/>
                  </a:lnTo>
                  <a:lnTo>
                    <a:pt x="816769" y="464344"/>
                  </a:lnTo>
                  <a:lnTo>
                    <a:pt x="866775" y="531019"/>
                  </a:lnTo>
                  <a:lnTo>
                    <a:pt x="897731" y="588169"/>
                  </a:lnTo>
                  <a:lnTo>
                    <a:pt x="919163" y="633413"/>
                  </a:lnTo>
                  <a:lnTo>
                    <a:pt x="928688" y="664369"/>
                  </a:lnTo>
                  <a:lnTo>
                    <a:pt x="938213" y="711994"/>
                  </a:lnTo>
                  <a:lnTo>
                    <a:pt x="942975" y="750094"/>
                  </a:lnTo>
                  <a:lnTo>
                    <a:pt x="947738" y="800100"/>
                  </a:lnTo>
                  <a:lnTo>
                    <a:pt x="945356" y="838200"/>
                  </a:lnTo>
                  <a:lnTo>
                    <a:pt x="940594" y="869157"/>
                  </a:lnTo>
                  <a:lnTo>
                    <a:pt x="921544" y="900113"/>
                  </a:lnTo>
                  <a:lnTo>
                    <a:pt x="904875" y="914400"/>
                  </a:lnTo>
                  <a:lnTo>
                    <a:pt x="885825" y="916782"/>
                  </a:lnTo>
                  <a:lnTo>
                    <a:pt x="864394" y="912019"/>
                  </a:lnTo>
                  <a:lnTo>
                    <a:pt x="831056" y="890588"/>
                  </a:lnTo>
                  <a:lnTo>
                    <a:pt x="754856" y="812007"/>
                  </a:lnTo>
                  <a:lnTo>
                    <a:pt x="647700" y="700088"/>
                  </a:lnTo>
                  <a:lnTo>
                    <a:pt x="488156" y="521494"/>
                  </a:lnTo>
                  <a:lnTo>
                    <a:pt x="34528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45">
              <a:extLst>
                <a:ext uri="{FF2B5EF4-FFF2-40B4-BE49-F238E27FC236}">
                  <a16:creationId xmlns:a16="http://schemas.microsoft.com/office/drawing/2014/main" id="{B2C10F69-7064-41CA-906A-71DAAF4B4D8C}"/>
                </a:ext>
              </a:extLst>
            </p:cNvPr>
            <p:cNvSpPr/>
            <p:nvPr/>
          </p:nvSpPr>
          <p:spPr>
            <a:xfrm>
              <a:off x="5465763" y="1970088"/>
              <a:ext cx="520700" cy="765175"/>
            </a:xfrm>
            <a:custGeom>
              <a:avLst/>
              <a:gdLst>
                <a:gd name="connsiteX0" fmla="*/ 128587 w 521494"/>
                <a:gd name="connsiteY0" fmla="*/ 411956 h 766762"/>
                <a:gd name="connsiteX1" fmla="*/ 173831 w 521494"/>
                <a:gd name="connsiteY1" fmla="*/ 273844 h 766762"/>
                <a:gd name="connsiteX2" fmla="*/ 192881 w 521494"/>
                <a:gd name="connsiteY2" fmla="*/ 209550 h 766762"/>
                <a:gd name="connsiteX3" fmla="*/ 197644 w 521494"/>
                <a:gd name="connsiteY3" fmla="*/ 176212 h 766762"/>
                <a:gd name="connsiteX4" fmla="*/ 197644 w 521494"/>
                <a:gd name="connsiteY4" fmla="*/ 135731 h 766762"/>
                <a:gd name="connsiteX5" fmla="*/ 188119 w 521494"/>
                <a:gd name="connsiteY5" fmla="*/ 109537 h 766762"/>
                <a:gd name="connsiteX6" fmla="*/ 173831 w 521494"/>
                <a:gd name="connsiteY6" fmla="*/ 88106 h 766762"/>
                <a:gd name="connsiteX7" fmla="*/ 150019 w 521494"/>
                <a:gd name="connsiteY7" fmla="*/ 61912 h 766762"/>
                <a:gd name="connsiteX8" fmla="*/ 80962 w 521494"/>
                <a:gd name="connsiteY8" fmla="*/ 19050 h 766762"/>
                <a:gd name="connsiteX9" fmla="*/ 207169 w 521494"/>
                <a:gd name="connsiteY9" fmla="*/ 0 h 766762"/>
                <a:gd name="connsiteX10" fmla="*/ 371475 w 521494"/>
                <a:gd name="connsiteY10" fmla="*/ 71437 h 766762"/>
                <a:gd name="connsiteX11" fmla="*/ 421481 w 521494"/>
                <a:gd name="connsiteY11" fmla="*/ 95250 h 766762"/>
                <a:gd name="connsiteX12" fmla="*/ 476250 w 521494"/>
                <a:gd name="connsiteY12" fmla="*/ 126206 h 766762"/>
                <a:gd name="connsiteX13" fmla="*/ 504825 w 521494"/>
                <a:gd name="connsiteY13" fmla="*/ 145256 h 766762"/>
                <a:gd name="connsiteX14" fmla="*/ 514350 w 521494"/>
                <a:gd name="connsiteY14" fmla="*/ 157162 h 766762"/>
                <a:gd name="connsiteX15" fmla="*/ 521494 w 521494"/>
                <a:gd name="connsiteY15" fmla="*/ 173831 h 766762"/>
                <a:gd name="connsiteX16" fmla="*/ 519112 w 521494"/>
                <a:gd name="connsiteY16" fmla="*/ 192881 h 766762"/>
                <a:gd name="connsiteX17" fmla="*/ 509587 w 521494"/>
                <a:gd name="connsiteY17" fmla="*/ 216694 h 766762"/>
                <a:gd name="connsiteX18" fmla="*/ 488156 w 521494"/>
                <a:gd name="connsiteY18" fmla="*/ 247650 h 766762"/>
                <a:gd name="connsiteX19" fmla="*/ 438150 w 521494"/>
                <a:gd name="connsiteY19" fmla="*/ 285750 h 766762"/>
                <a:gd name="connsiteX20" fmla="*/ 416719 w 521494"/>
                <a:gd name="connsiteY20" fmla="*/ 304800 h 766762"/>
                <a:gd name="connsiteX21" fmla="*/ 392906 w 521494"/>
                <a:gd name="connsiteY21" fmla="*/ 347662 h 766762"/>
                <a:gd name="connsiteX22" fmla="*/ 335756 w 521494"/>
                <a:gd name="connsiteY22" fmla="*/ 421481 h 766762"/>
                <a:gd name="connsiteX23" fmla="*/ 226219 w 521494"/>
                <a:gd name="connsiteY23" fmla="*/ 545306 h 766762"/>
                <a:gd name="connsiteX24" fmla="*/ 104775 w 521494"/>
                <a:gd name="connsiteY24" fmla="*/ 678656 h 766762"/>
                <a:gd name="connsiteX25" fmla="*/ 0 w 521494"/>
                <a:gd name="connsiteY25" fmla="*/ 766762 h 766762"/>
                <a:gd name="connsiteX26" fmla="*/ 23812 w 521494"/>
                <a:gd name="connsiteY26" fmla="*/ 685800 h 766762"/>
                <a:gd name="connsiteX27" fmla="*/ 102394 w 521494"/>
                <a:gd name="connsiteY27" fmla="*/ 488156 h 766762"/>
                <a:gd name="connsiteX28" fmla="*/ 128587 w 521494"/>
                <a:gd name="connsiteY28" fmla="*/ 411956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4" h="766762">
                  <a:moveTo>
                    <a:pt x="128587" y="411956"/>
                  </a:moveTo>
                  <a:lnTo>
                    <a:pt x="173831" y="273844"/>
                  </a:lnTo>
                  <a:lnTo>
                    <a:pt x="192881" y="209550"/>
                  </a:lnTo>
                  <a:lnTo>
                    <a:pt x="197644" y="176212"/>
                  </a:lnTo>
                  <a:lnTo>
                    <a:pt x="197644" y="135731"/>
                  </a:lnTo>
                  <a:lnTo>
                    <a:pt x="188119" y="109537"/>
                  </a:lnTo>
                  <a:lnTo>
                    <a:pt x="173831" y="88106"/>
                  </a:lnTo>
                  <a:lnTo>
                    <a:pt x="150019" y="61912"/>
                  </a:lnTo>
                  <a:lnTo>
                    <a:pt x="80962" y="19050"/>
                  </a:lnTo>
                  <a:lnTo>
                    <a:pt x="207169" y="0"/>
                  </a:lnTo>
                  <a:lnTo>
                    <a:pt x="371475" y="71437"/>
                  </a:lnTo>
                  <a:lnTo>
                    <a:pt x="421481" y="95250"/>
                  </a:lnTo>
                  <a:lnTo>
                    <a:pt x="476250" y="126206"/>
                  </a:lnTo>
                  <a:lnTo>
                    <a:pt x="504825" y="145256"/>
                  </a:lnTo>
                  <a:lnTo>
                    <a:pt x="514350" y="157162"/>
                  </a:lnTo>
                  <a:lnTo>
                    <a:pt x="521494" y="173831"/>
                  </a:lnTo>
                  <a:lnTo>
                    <a:pt x="519112" y="192881"/>
                  </a:lnTo>
                  <a:lnTo>
                    <a:pt x="509587" y="216694"/>
                  </a:lnTo>
                  <a:lnTo>
                    <a:pt x="488156" y="247650"/>
                  </a:lnTo>
                  <a:lnTo>
                    <a:pt x="438150" y="285750"/>
                  </a:lnTo>
                  <a:lnTo>
                    <a:pt x="416719" y="304800"/>
                  </a:lnTo>
                  <a:lnTo>
                    <a:pt x="392906" y="347662"/>
                  </a:lnTo>
                  <a:lnTo>
                    <a:pt x="335756" y="421481"/>
                  </a:lnTo>
                  <a:lnTo>
                    <a:pt x="226219" y="545306"/>
                  </a:lnTo>
                  <a:lnTo>
                    <a:pt x="104775" y="678656"/>
                  </a:lnTo>
                  <a:lnTo>
                    <a:pt x="0" y="766762"/>
                  </a:lnTo>
                  <a:lnTo>
                    <a:pt x="23812" y="685800"/>
                  </a:lnTo>
                  <a:lnTo>
                    <a:pt x="102394" y="488156"/>
                  </a:lnTo>
                  <a:lnTo>
                    <a:pt x="128587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4">
              <a:extLst>
                <a:ext uri="{FF2B5EF4-FFF2-40B4-BE49-F238E27FC236}">
                  <a16:creationId xmlns:a16="http://schemas.microsoft.com/office/drawing/2014/main" id="{4F2C770C-5AB9-4641-9D28-A2A14254B62F}"/>
                </a:ext>
              </a:extLst>
            </p:cNvPr>
            <p:cNvSpPr/>
            <p:nvPr/>
          </p:nvSpPr>
          <p:spPr>
            <a:xfrm>
              <a:off x="5127625" y="2466975"/>
              <a:ext cx="1784350" cy="2463800"/>
            </a:xfrm>
            <a:custGeom>
              <a:avLst/>
              <a:gdLst>
                <a:gd name="connsiteX0" fmla="*/ 454025 w 1784350"/>
                <a:gd name="connsiteY0" fmla="*/ 349250 h 2463800"/>
                <a:gd name="connsiteX1" fmla="*/ 285750 w 1784350"/>
                <a:gd name="connsiteY1" fmla="*/ 374650 h 2463800"/>
                <a:gd name="connsiteX2" fmla="*/ 44450 w 1784350"/>
                <a:gd name="connsiteY2" fmla="*/ 419100 h 2463800"/>
                <a:gd name="connsiteX3" fmla="*/ 0 w 1784350"/>
                <a:gd name="connsiteY3" fmla="*/ 260350 h 2463800"/>
                <a:gd name="connsiteX4" fmla="*/ 371475 w 1784350"/>
                <a:gd name="connsiteY4" fmla="*/ 203200 h 2463800"/>
                <a:gd name="connsiteX5" fmla="*/ 431800 w 1784350"/>
                <a:gd name="connsiteY5" fmla="*/ 180975 h 2463800"/>
                <a:gd name="connsiteX6" fmla="*/ 641350 w 1784350"/>
                <a:gd name="connsiteY6" fmla="*/ 158750 h 2463800"/>
                <a:gd name="connsiteX7" fmla="*/ 831850 w 1784350"/>
                <a:gd name="connsiteY7" fmla="*/ 130175 h 2463800"/>
                <a:gd name="connsiteX8" fmla="*/ 1019175 w 1784350"/>
                <a:gd name="connsiteY8" fmla="*/ 101600 h 2463800"/>
                <a:gd name="connsiteX9" fmla="*/ 1174750 w 1784350"/>
                <a:gd name="connsiteY9" fmla="*/ 76200 h 2463800"/>
                <a:gd name="connsiteX10" fmla="*/ 1209675 w 1784350"/>
                <a:gd name="connsiteY10" fmla="*/ 66675 h 2463800"/>
                <a:gd name="connsiteX11" fmla="*/ 1317625 w 1784350"/>
                <a:gd name="connsiteY11" fmla="*/ 28575 h 2463800"/>
                <a:gd name="connsiteX12" fmla="*/ 1403350 w 1784350"/>
                <a:gd name="connsiteY12" fmla="*/ 0 h 2463800"/>
                <a:gd name="connsiteX13" fmla="*/ 1422400 w 1784350"/>
                <a:gd name="connsiteY13" fmla="*/ 6350 h 2463800"/>
                <a:gd name="connsiteX14" fmla="*/ 1504950 w 1784350"/>
                <a:gd name="connsiteY14" fmla="*/ 44450 h 2463800"/>
                <a:gd name="connsiteX15" fmla="*/ 1574800 w 1784350"/>
                <a:gd name="connsiteY15" fmla="*/ 79375 h 2463800"/>
                <a:gd name="connsiteX16" fmla="*/ 1606550 w 1784350"/>
                <a:gd name="connsiteY16" fmla="*/ 98425 h 2463800"/>
                <a:gd name="connsiteX17" fmla="*/ 1651000 w 1784350"/>
                <a:gd name="connsiteY17" fmla="*/ 127000 h 2463800"/>
                <a:gd name="connsiteX18" fmla="*/ 1698625 w 1784350"/>
                <a:gd name="connsiteY18" fmla="*/ 161925 h 2463800"/>
                <a:gd name="connsiteX19" fmla="*/ 1727200 w 1784350"/>
                <a:gd name="connsiteY19" fmla="*/ 187325 h 2463800"/>
                <a:gd name="connsiteX20" fmla="*/ 1755775 w 1784350"/>
                <a:gd name="connsiteY20" fmla="*/ 219075 h 2463800"/>
                <a:gd name="connsiteX21" fmla="*/ 1771650 w 1784350"/>
                <a:gd name="connsiteY21" fmla="*/ 241300 h 2463800"/>
                <a:gd name="connsiteX22" fmla="*/ 1778000 w 1784350"/>
                <a:gd name="connsiteY22" fmla="*/ 254000 h 2463800"/>
                <a:gd name="connsiteX23" fmla="*/ 1784350 w 1784350"/>
                <a:gd name="connsiteY23" fmla="*/ 273050 h 2463800"/>
                <a:gd name="connsiteX24" fmla="*/ 1784350 w 1784350"/>
                <a:gd name="connsiteY24" fmla="*/ 292100 h 2463800"/>
                <a:gd name="connsiteX25" fmla="*/ 1774825 w 1784350"/>
                <a:gd name="connsiteY25" fmla="*/ 320675 h 2463800"/>
                <a:gd name="connsiteX26" fmla="*/ 1762125 w 1784350"/>
                <a:gd name="connsiteY26" fmla="*/ 339725 h 2463800"/>
                <a:gd name="connsiteX27" fmla="*/ 1743075 w 1784350"/>
                <a:gd name="connsiteY27" fmla="*/ 361950 h 2463800"/>
                <a:gd name="connsiteX28" fmla="*/ 1727200 w 1784350"/>
                <a:gd name="connsiteY28" fmla="*/ 393700 h 2463800"/>
                <a:gd name="connsiteX29" fmla="*/ 1717675 w 1784350"/>
                <a:gd name="connsiteY29" fmla="*/ 447675 h 2463800"/>
                <a:gd name="connsiteX30" fmla="*/ 1714500 w 1784350"/>
                <a:gd name="connsiteY30" fmla="*/ 498475 h 2463800"/>
                <a:gd name="connsiteX31" fmla="*/ 1701800 w 1784350"/>
                <a:gd name="connsiteY31" fmla="*/ 622300 h 2463800"/>
                <a:gd name="connsiteX32" fmla="*/ 1685925 w 1784350"/>
                <a:gd name="connsiteY32" fmla="*/ 762000 h 2463800"/>
                <a:gd name="connsiteX33" fmla="*/ 1673225 w 1784350"/>
                <a:gd name="connsiteY33" fmla="*/ 987425 h 2463800"/>
                <a:gd name="connsiteX34" fmla="*/ 1663700 w 1784350"/>
                <a:gd name="connsiteY34" fmla="*/ 1295400 h 2463800"/>
                <a:gd name="connsiteX35" fmla="*/ 1666875 w 1784350"/>
                <a:gd name="connsiteY35" fmla="*/ 1520825 h 2463800"/>
                <a:gd name="connsiteX36" fmla="*/ 1670050 w 1784350"/>
                <a:gd name="connsiteY36" fmla="*/ 1768475 h 2463800"/>
                <a:gd name="connsiteX37" fmla="*/ 1682750 w 1784350"/>
                <a:gd name="connsiteY37" fmla="*/ 2009775 h 2463800"/>
                <a:gd name="connsiteX38" fmla="*/ 1695450 w 1784350"/>
                <a:gd name="connsiteY38" fmla="*/ 2228850 h 2463800"/>
                <a:gd name="connsiteX39" fmla="*/ 1689100 w 1784350"/>
                <a:gd name="connsiteY39" fmla="*/ 2260600 h 2463800"/>
                <a:gd name="connsiteX40" fmla="*/ 1673225 w 1784350"/>
                <a:gd name="connsiteY40" fmla="*/ 2320925 h 2463800"/>
                <a:gd name="connsiteX41" fmla="*/ 1641475 w 1784350"/>
                <a:gd name="connsiteY41" fmla="*/ 2390775 h 2463800"/>
                <a:gd name="connsiteX42" fmla="*/ 1612900 w 1784350"/>
                <a:gd name="connsiteY42" fmla="*/ 2432050 h 2463800"/>
                <a:gd name="connsiteX43" fmla="*/ 1590675 w 1784350"/>
                <a:gd name="connsiteY43" fmla="*/ 2454275 h 2463800"/>
                <a:gd name="connsiteX44" fmla="*/ 1568450 w 1784350"/>
                <a:gd name="connsiteY44" fmla="*/ 2463800 h 2463800"/>
                <a:gd name="connsiteX45" fmla="*/ 1539875 w 1784350"/>
                <a:gd name="connsiteY45" fmla="*/ 2463800 h 2463800"/>
                <a:gd name="connsiteX46" fmla="*/ 1511300 w 1784350"/>
                <a:gd name="connsiteY46" fmla="*/ 2454275 h 2463800"/>
                <a:gd name="connsiteX47" fmla="*/ 1485900 w 1784350"/>
                <a:gd name="connsiteY47" fmla="*/ 2435225 h 2463800"/>
                <a:gd name="connsiteX48" fmla="*/ 1470025 w 1784350"/>
                <a:gd name="connsiteY48" fmla="*/ 2413000 h 2463800"/>
                <a:gd name="connsiteX49" fmla="*/ 1450975 w 1784350"/>
                <a:gd name="connsiteY49" fmla="*/ 2384425 h 2463800"/>
                <a:gd name="connsiteX50" fmla="*/ 1431925 w 1784350"/>
                <a:gd name="connsiteY50" fmla="*/ 2346325 h 2463800"/>
                <a:gd name="connsiteX51" fmla="*/ 1412875 w 1784350"/>
                <a:gd name="connsiteY51" fmla="*/ 2301875 h 2463800"/>
                <a:gd name="connsiteX52" fmla="*/ 1403350 w 1784350"/>
                <a:gd name="connsiteY52" fmla="*/ 2270125 h 2463800"/>
                <a:gd name="connsiteX53" fmla="*/ 1400175 w 1784350"/>
                <a:gd name="connsiteY53" fmla="*/ 2257425 h 2463800"/>
                <a:gd name="connsiteX54" fmla="*/ 1425575 w 1784350"/>
                <a:gd name="connsiteY54" fmla="*/ 2120900 h 2463800"/>
                <a:gd name="connsiteX55" fmla="*/ 1425575 w 1784350"/>
                <a:gd name="connsiteY55" fmla="*/ 1536700 h 2463800"/>
                <a:gd name="connsiteX56" fmla="*/ 1425575 w 1784350"/>
                <a:gd name="connsiteY56" fmla="*/ 844550 h 2463800"/>
                <a:gd name="connsiteX57" fmla="*/ 1428750 w 1784350"/>
                <a:gd name="connsiteY57" fmla="*/ 365125 h 2463800"/>
                <a:gd name="connsiteX58" fmla="*/ 1428750 w 1784350"/>
                <a:gd name="connsiteY58" fmla="*/ 330200 h 2463800"/>
                <a:gd name="connsiteX59" fmla="*/ 1425575 w 1784350"/>
                <a:gd name="connsiteY59" fmla="*/ 301625 h 2463800"/>
                <a:gd name="connsiteX60" fmla="*/ 1422400 w 1784350"/>
                <a:gd name="connsiteY60" fmla="*/ 279400 h 2463800"/>
                <a:gd name="connsiteX61" fmla="*/ 1409700 w 1784350"/>
                <a:gd name="connsiteY61" fmla="*/ 254000 h 2463800"/>
                <a:gd name="connsiteX62" fmla="*/ 1387475 w 1784350"/>
                <a:gd name="connsiteY62" fmla="*/ 234950 h 2463800"/>
                <a:gd name="connsiteX63" fmla="*/ 1362075 w 1784350"/>
                <a:gd name="connsiteY63" fmla="*/ 225425 h 2463800"/>
                <a:gd name="connsiteX64" fmla="*/ 1330325 w 1784350"/>
                <a:gd name="connsiteY64" fmla="*/ 225425 h 2463800"/>
                <a:gd name="connsiteX65" fmla="*/ 1190625 w 1784350"/>
                <a:gd name="connsiteY65" fmla="*/ 244475 h 2463800"/>
                <a:gd name="connsiteX66" fmla="*/ 866775 w 1784350"/>
                <a:gd name="connsiteY66" fmla="*/ 288925 h 2463800"/>
                <a:gd name="connsiteX67" fmla="*/ 454025 w 1784350"/>
                <a:gd name="connsiteY67" fmla="*/ 34925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84350" h="2463800">
                  <a:moveTo>
                    <a:pt x="454025" y="349250"/>
                  </a:moveTo>
                  <a:lnTo>
                    <a:pt x="285750" y="374650"/>
                  </a:lnTo>
                  <a:lnTo>
                    <a:pt x="44450" y="419100"/>
                  </a:lnTo>
                  <a:lnTo>
                    <a:pt x="0" y="260350"/>
                  </a:lnTo>
                  <a:lnTo>
                    <a:pt x="371475" y="203200"/>
                  </a:lnTo>
                  <a:lnTo>
                    <a:pt x="431800" y="180975"/>
                  </a:lnTo>
                  <a:lnTo>
                    <a:pt x="641350" y="158750"/>
                  </a:lnTo>
                  <a:lnTo>
                    <a:pt x="831850" y="130175"/>
                  </a:lnTo>
                  <a:lnTo>
                    <a:pt x="1019175" y="101600"/>
                  </a:lnTo>
                  <a:lnTo>
                    <a:pt x="1174750" y="76200"/>
                  </a:lnTo>
                  <a:lnTo>
                    <a:pt x="1209675" y="66675"/>
                  </a:lnTo>
                  <a:lnTo>
                    <a:pt x="1317625" y="28575"/>
                  </a:lnTo>
                  <a:lnTo>
                    <a:pt x="1403350" y="0"/>
                  </a:lnTo>
                  <a:lnTo>
                    <a:pt x="1422400" y="6350"/>
                  </a:lnTo>
                  <a:lnTo>
                    <a:pt x="1504950" y="44450"/>
                  </a:lnTo>
                  <a:lnTo>
                    <a:pt x="1574800" y="79375"/>
                  </a:lnTo>
                  <a:lnTo>
                    <a:pt x="1606550" y="98425"/>
                  </a:lnTo>
                  <a:lnTo>
                    <a:pt x="1651000" y="127000"/>
                  </a:lnTo>
                  <a:lnTo>
                    <a:pt x="1698625" y="161925"/>
                  </a:lnTo>
                  <a:lnTo>
                    <a:pt x="1727200" y="187325"/>
                  </a:lnTo>
                  <a:lnTo>
                    <a:pt x="1755775" y="219075"/>
                  </a:lnTo>
                  <a:lnTo>
                    <a:pt x="1771650" y="241300"/>
                  </a:lnTo>
                  <a:lnTo>
                    <a:pt x="1778000" y="254000"/>
                  </a:lnTo>
                  <a:lnTo>
                    <a:pt x="1784350" y="273050"/>
                  </a:lnTo>
                  <a:lnTo>
                    <a:pt x="1784350" y="292100"/>
                  </a:lnTo>
                  <a:lnTo>
                    <a:pt x="1774825" y="320675"/>
                  </a:lnTo>
                  <a:lnTo>
                    <a:pt x="1762125" y="339725"/>
                  </a:lnTo>
                  <a:lnTo>
                    <a:pt x="1743075" y="361950"/>
                  </a:lnTo>
                  <a:lnTo>
                    <a:pt x="1727200" y="393700"/>
                  </a:lnTo>
                  <a:lnTo>
                    <a:pt x="1717675" y="447675"/>
                  </a:lnTo>
                  <a:lnTo>
                    <a:pt x="1714500" y="498475"/>
                  </a:lnTo>
                  <a:lnTo>
                    <a:pt x="1701800" y="622300"/>
                  </a:lnTo>
                  <a:lnTo>
                    <a:pt x="1685925" y="762000"/>
                  </a:lnTo>
                  <a:lnTo>
                    <a:pt x="1673225" y="987425"/>
                  </a:lnTo>
                  <a:lnTo>
                    <a:pt x="1663700" y="1295400"/>
                  </a:lnTo>
                  <a:cubicBezTo>
                    <a:pt x="1664758" y="1370542"/>
                    <a:pt x="1665817" y="1445683"/>
                    <a:pt x="1666875" y="1520825"/>
                  </a:cubicBezTo>
                  <a:cubicBezTo>
                    <a:pt x="1667933" y="1603375"/>
                    <a:pt x="1668992" y="1685925"/>
                    <a:pt x="1670050" y="1768475"/>
                  </a:cubicBezTo>
                  <a:lnTo>
                    <a:pt x="1682750" y="2009775"/>
                  </a:lnTo>
                  <a:lnTo>
                    <a:pt x="1695450" y="2228850"/>
                  </a:lnTo>
                  <a:lnTo>
                    <a:pt x="1689100" y="2260600"/>
                  </a:lnTo>
                  <a:lnTo>
                    <a:pt x="1673225" y="2320925"/>
                  </a:lnTo>
                  <a:lnTo>
                    <a:pt x="1641475" y="2390775"/>
                  </a:lnTo>
                  <a:lnTo>
                    <a:pt x="1612900" y="2432050"/>
                  </a:lnTo>
                  <a:lnTo>
                    <a:pt x="1590675" y="2454275"/>
                  </a:lnTo>
                  <a:lnTo>
                    <a:pt x="1568450" y="2463800"/>
                  </a:lnTo>
                  <a:lnTo>
                    <a:pt x="1539875" y="2463800"/>
                  </a:lnTo>
                  <a:lnTo>
                    <a:pt x="1511300" y="2454275"/>
                  </a:lnTo>
                  <a:lnTo>
                    <a:pt x="1485900" y="2435225"/>
                  </a:lnTo>
                  <a:lnTo>
                    <a:pt x="1470025" y="2413000"/>
                  </a:lnTo>
                  <a:lnTo>
                    <a:pt x="1450975" y="2384425"/>
                  </a:lnTo>
                  <a:lnTo>
                    <a:pt x="1431925" y="2346325"/>
                  </a:lnTo>
                  <a:lnTo>
                    <a:pt x="1412875" y="2301875"/>
                  </a:lnTo>
                  <a:lnTo>
                    <a:pt x="1403350" y="2270125"/>
                  </a:lnTo>
                  <a:lnTo>
                    <a:pt x="1400175" y="2257425"/>
                  </a:lnTo>
                  <a:lnTo>
                    <a:pt x="1425575" y="2120900"/>
                  </a:lnTo>
                  <a:lnTo>
                    <a:pt x="1425575" y="1536700"/>
                  </a:lnTo>
                  <a:lnTo>
                    <a:pt x="1425575" y="844550"/>
                  </a:lnTo>
                  <a:cubicBezTo>
                    <a:pt x="1426633" y="684742"/>
                    <a:pt x="1427692" y="524933"/>
                    <a:pt x="1428750" y="365125"/>
                  </a:cubicBezTo>
                  <a:lnTo>
                    <a:pt x="1428750" y="330200"/>
                  </a:lnTo>
                  <a:lnTo>
                    <a:pt x="1425575" y="301625"/>
                  </a:lnTo>
                  <a:lnTo>
                    <a:pt x="1422400" y="279400"/>
                  </a:lnTo>
                  <a:lnTo>
                    <a:pt x="1409700" y="254000"/>
                  </a:lnTo>
                  <a:lnTo>
                    <a:pt x="1387475" y="234950"/>
                  </a:lnTo>
                  <a:lnTo>
                    <a:pt x="1362075" y="225425"/>
                  </a:lnTo>
                  <a:lnTo>
                    <a:pt x="1330325" y="225425"/>
                  </a:lnTo>
                  <a:lnTo>
                    <a:pt x="1190625" y="244475"/>
                  </a:lnTo>
                  <a:lnTo>
                    <a:pt x="866775" y="288925"/>
                  </a:lnTo>
                  <a:lnTo>
                    <a:pt x="4540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">
              <a:extLst>
                <a:ext uri="{FF2B5EF4-FFF2-40B4-BE49-F238E27FC236}">
                  <a16:creationId xmlns:a16="http://schemas.microsoft.com/office/drawing/2014/main" id="{70D3D589-F884-4C50-8777-C2DCB2A498B2}"/>
                </a:ext>
              </a:extLst>
            </p:cNvPr>
            <p:cNvSpPr/>
            <p:nvPr/>
          </p:nvSpPr>
          <p:spPr>
            <a:xfrm>
              <a:off x="5202238" y="3151188"/>
              <a:ext cx="1412875" cy="374650"/>
            </a:xfrm>
            <a:custGeom>
              <a:avLst/>
              <a:gdLst>
                <a:gd name="connsiteX0" fmla="*/ 650082 w 1412082"/>
                <a:gd name="connsiteY0" fmla="*/ 138112 h 376237"/>
                <a:gd name="connsiteX1" fmla="*/ 835819 w 1412082"/>
                <a:gd name="connsiteY1" fmla="*/ 109537 h 376237"/>
                <a:gd name="connsiteX2" fmla="*/ 1038225 w 1412082"/>
                <a:gd name="connsiteY2" fmla="*/ 76200 h 376237"/>
                <a:gd name="connsiteX3" fmla="*/ 1254919 w 1412082"/>
                <a:gd name="connsiteY3" fmla="*/ 33337 h 376237"/>
                <a:gd name="connsiteX4" fmla="*/ 1407319 w 1412082"/>
                <a:gd name="connsiteY4" fmla="*/ 0 h 376237"/>
                <a:gd name="connsiteX5" fmla="*/ 1412082 w 1412082"/>
                <a:gd name="connsiteY5" fmla="*/ 180975 h 376237"/>
                <a:gd name="connsiteX6" fmla="*/ 1088232 w 1412082"/>
                <a:gd name="connsiteY6" fmla="*/ 226219 h 376237"/>
                <a:gd name="connsiteX7" fmla="*/ 802482 w 1412082"/>
                <a:gd name="connsiteY7" fmla="*/ 266700 h 376237"/>
                <a:gd name="connsiteX8" fmla="*/ 500063 w 1412082"/>
                <a:gd name="connsiteY8" fmla="*/ 307181 h 376237"/>
                <a:gd name="connsiteX9" fmla="*/ 219075 w 1412082"/>
                <a:gd name="connsiteY9" fmla="*/ 345281 h 376237"/>
                <a:gd name="connsiteX10" fmla="*/ 4763 w 1412082"/>
                <a:gd name="connsiteY10" fmla="*/ 376237 h 376237"/>
                <a:gd name="connsiteX11" fmla="*/ 0 w 1412082"/>
                <a:gd name="connsiteY11" fmla="*/ 188119 h 376237"/>
                <a:gd name="connsiteX12" fmla="*/ 185738 w 1412082"/>
                <a:gd name="connsiteY12" fmla="*/ 188119 h 376237"/>
                <a:gd name="connsiteX13" fmla="*/ 347663 w 1412082"/>
                <a:gd name="connsiteY13" fmla="*/ 173831 h 376237"/>
                <a:gd name="connsiteX14" fmla="*/ 528638 w 1412082"/>
                <a:gd name="connsiteY14" fmla="*/ 152400 h 376237"/>
                <a:gd name="connsiteX15" fmla="*/ 650082 w 1412082"/>
                <a:gd name="connsiteY15" fmla="*/ 1381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2082" h="376237">
                  <a:moveTo>
                    <a:pt x="650082" y="138112"/>
                  </a:moveTo>
                  <a:lnTo>
                    <a:pt x="835819" y="109537"/>
                  </a:lnTo>
                  <a:lnTo>
                    <a:pt x="1038225" y="76200"/>
                  </a:lnTo>
                  <a:lnTo>
                    <a:pt x="1254919" y="33337"/>
                  </a:lnTo>
                  <a:lnTo>
                    <a:pt x="1407319" y="0"/>
                  </a:lnTo>
                  <a:lnTo>
                    <a:pt x="1412082" y="180975"/>
                  </a:lnTo>
                  <a:lnTo>
                    <a:pt x="1088232" y="226219"/>
                  </a:lnTo>
                  <a:lnTo>
                    <a:pt x="802482" y="266700"/>
                  </a:lnTo>
                  <a:lnTo>
                    <a:pt x="500063" y="307181"/>
                  </a:lnTo>
                  <a:lnTo>
                    <a:pt x="219075" y="345281"/>
                  </a:lnTo>
                  <a:lnTo>
                    <a:pt x="4763" y="376237"/>
                  </a:lnTo>
                  <a:lnTo>
                    <a:pt x="0" y="188119"/>
                  </a:lnTo>
                  <a:lnTo>
                    <a:pt x="185738" y="188119"/>
                  </a:lnTo>
                  <a:lnTo>
                    <a:pt x="347663" y="173831"/>
                  </a:lnTo>
                  <a:lnTo>
                    <a:pt x="528638" y="152400"/>
                  </a:lnTo>
                  <a:lnTo>
                    <a:pt x="650082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6">
              <a:extLst>
                <a:ext uri="{FF2B5EF4-FFF2-40B4-BE49-F238E27FC236}">
                  <a16:creationId xmlns:a16="http://schemas.microsoft.com/office/drawing/2014/main" id="{04C054D7-4E1E-4D67-9A9E-8D35928733E6}"/>
                </a:ext>
              </a:extLst>
            </p:cNvPr>
            <p:cNvSpPr/>
            <p:nvPr/>
          </p:nvSpPr>
          <p:spPr>
            <a:xfrm>
              <a:off x="5192713" y="3868738"/>
              <a:ext cx="1427162" cy="304800"/>
            </a:xfrm>
            <a:custGeom>
              <a:avLst/>
              <a:gdLst>
                <a:gd name="connsiteX0" fmla="*/ 559594 w 1426369"/>
                <a:gd name="connsiteY0" fmla="*/ 90488 h 304800"/>
                <a:gd name="connsiteX1" fmla="*/ 876300 w 1426369"/>
                <a:gd name="connsiteY1" fmla="*/ 57150 h 304800"/>
                <a:gd name="connsiteX2" fmla="*/ 1152525 w 1426369"/>
                <a:gd name="connsiteY2" fmla="*/ 28575 h 304800"/>
                <a:gd name="connsiteX3" fmla="*/ 1426369 w 1426369"/>
                <a:gd name="connsiteY3" fmla="*/ 0 h 304800"/>
                <a:gd name="connsiteX4" fmla="*/ 1423988 w 1426369"/>
                <a:gd name="connsiteY4" fmla="*/ 154782 h 304800"/>
                <a:gd name="connsiteX5" fmla="*/ 1123950 w 1426369"/>
                <a:gd name="connsiteY5" fmla="*/ 185738 h 304800"/>
                <a:gd name="connsiteX6" fmla="*/ 721519 w 1426369"/>
                <a:gd name="connsiteY6" fmla="*/ 228600 h 304800"/>
                <a:gd name="connsiteX7" fmla="*/ 366713 w 1426369"/>
                <a:gd name="connsiteY7" fmla="*/ 264319 h 304800"/>
                <a:gd name="connsiteX8" fmla="*/ 0 w 1426369"/>
                <a:gd name="connsiteY8" fmla="*/ 304800 h 304800"/>
                <a:gd name="connsiteX9" fmla="*/ 19050 w 1426369"/>
                <a:gd name="connsiteY9" fmla="*/ 147638 h 304800"/>
                <a:gd name="connsiteX10" fmla="*/ 559594 w 1426369"/>
                <a:gd name="connsiteY10" fmla="*/ 9048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369" h="304800">
                  <a:moveTo>
                    <a:pt x="559594" y="90488"/>
                  </a:moveTo>
                  <a:lnTo>
                    <a:pt x="876300" y="57150"/>
                  </a:lnTo>
                  <a:lnTo>
                    <a:pt x="1152525" y="28575"/>
                  </a:lnTo>
                  <a:lnTo>
                    <a:pt x="1426369" y="0"/>
                  </a:lnTo>
                  <a:cubicBezTo>
                    <a:pt x="1425575" y="51594"/>
                    <a:pt x="1424782" y="103188"/>
                    <a:pt x="1423988" y="154782"/>
                  </a:cubicBezTo>
                  <a:lnTo>
                    <a:pt x="1123950" y="185738"/>
                  </a:lnTo>
                  <a:lnTo>
                    <a:pt x="721519" y="228600"/>
                  </a:lnTo>
                  <a:lnTo>
                    <a:pt x="366713" y="264319"/>
                  </a:lnTo>
                  <a:lnTo>
                    <a:pt x="0" y="304800"/>
                  </a:lnTo>
                  <a:lnTo>
                    <a:pt x="19050" y="147638"/>
                  </a:lnTo>
                  <a:lnTo>
                    <a:pt x="559594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7">
              <a:extLst>
                <a:ext uri="{FF2B5EF4-FFF2-40B4-BE49-F238E27FC236}">
                  <a16:creationId xmlns:a16="http://schemas.microsoft.com/office/drawing/2014/main" id="{3AC31269-F4FF-4967-94E9-1E474D93F4A0}"/>
                </a:ext>
              </a:extLst>
            </p:cNvPr>
            <p:cNvSpPr/>
            <p:nvPr/>
          </p:nvSpPr>
          <p:spPr>
            <a:xfrm>
              <a:off x="5191125" y="4560888"/>
              <a:ext cx="1428750" cy="327025"/>
            </a:xfrm>
            <a:custGeom>
              <a:avLst/>
              <a:gdLst>
                <a:gd name="connsiteX0" fmla="*/ 619125 w 1428750"/>
                <a:gd name="connsiteY0" fmla="*/ 97631 h 328612"/>
                <a:gd name="connsiteX1" fmla="*/ 1181100 w 1428750"/>
                <a:gd name="connsiteY1" fmla="*/ 28575 h 328612"/>
                <a:gd name="connsiteX2" fmla="*/ 1428750 w 1428750"/>
                <a:gd name="connsiteY2" fmla="*/ 0 h 328612"/>
                <a:gd name="connsiteX3" fmla="*/ 1423988 w 1428750"/>
                <a:gd name="connsiteY3" fmla="*/ 173831 h 328612"/>
                <a:gd name="connsiteX4" fmla="*/ 1212056 w 1428750"/>
                <a:gd name="connsiteY4" fmla="*/ 200025 h 328612"/>
                <a:gd name="connsiteX5" fmla="*/ 883444 w 1428750"/>
                <a:gd name="connsiteY5" fmla="*/ 235744 h 328612"/>
                <a:gd name="connsiteX6" fmla="*/ 509588 w 1428750"/>
                <a:gd name="connsiteY6" fmla="*/ 273844 h 328612"/>
                <a:gd name="connsiteX7" fmla="*/ 178594 w 1428750"/>
                <a:gd name="connsiteY7" fmla="*/ 309562 h 328612"/>
                <a:gd name="connsiteX8" fmla="*/ 2381 w 1428750"/>
                <a:gd name="connsiteY8" fmla="*/ 328612 h 328612"/>
                <a:gd name="connsiteX9" fmla="*/ 0 w 1428750"/>
                <a:gd name="connsiteY9" fmla="*/ 171450 h 328612"/>
                <a:gd name="connsiteX10" fmla="*/ 383381 w 1428750"/>
                <a:gd name="connsiteY10" fmla="*/ 126206 h 328612"/>
                <a:gd name="connsiteX11" fmla="*/ 619125 w 1428750"/>
                <a:gd name="connsiteY11" fmla="*/ 976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328612">
                  <a:moveTo>
                    <a:pt x="619125" y="97631"/>
                  </a:moveTo>
                  <a:lnTo>
                    <a:pt x="1181100" y="28575"/>
                  </a:lnTo>
                  <a:lnTo>
                    <a:pt x="1428750" y="0"/>
                  </a:lnTo>
                  <a:lnTo>
                    <a:pt x="1423988" y="173831"/>
                  </a:lnTo>
                  <a:lnTo>
                    <a:pt x="1212056" y="200025"/>
                  </a:lnTo>
                  <a:lnTo>
                    <a:pt x="883444" y="235744"/>
                  </a:lnTo>
                  <a:lnTo>
                    <a:pt x="509588" y="273844"/>
                  </a:lnTo>
                  <a:lnTo>
                    <a:pt x="178594" y="309562"/>
                  </a:lnTo>
                  <a:lnTo>
                    <a:pt x="2381" y="328612"/>
                  </a:lnTo>
                  <a:cubicBezTo>
                    <a:pt x="1587" y="276225"/>
                    <a:pt x="794" y="223837"/>
                    <a:pt x="0" y="171450"/>
                  </a:cubicBezTo>
                  <a:lnTo>
                    <a:pt x="383381" y="126206"/>
                  </a:lnTo>
                  <a:lnTo>
                    <a:pt x="61912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4404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7E6C49F-C957-47E5-AB12-1CFB6F88E3B2}"/>
              </a:ext>
            </a:extLst>
          </p:cNvPr>
          <p:cNvGrpSpPr/>
          <p:nvPr/>
        </p:nvGrpSpPr>
        <p:grpSpPr>
          <a:xfrm>
            <a:off x="2474913" y="1620838"/>
            <a:ext cx="4581525" cy="4311650"/>
            <a:chOff x="2474913" y="1620838"/>
            <a:chExt cx="4581525" cy="4311650"/>
          </a:xfrm>
        </p:grpSpPr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19D1922E-9807-0E46-A823-D8AF00CA0817}"/>
                </a:ext>
              </a:extLst>
            </p:cNvPr>
            <p:cNvSpPr/>
            <p:nvPr/>
          </p:nvSpPr>
          <p:spPr>
            <a:xfrm>
              <a:off x="2871788" y="1960563"/>
              <a:ext cx="504825" cy="603250"/>
            </a:xfrm>
            <a:custGeom>
              <a:avLst/>
              <a:gdLst>
                <a:gd name="connsiteX0" fmla="*/ 197643 w 504825"/>
                <a:gd name="connsiteY0" fmla="*/ 107156 h 604837"/>
                <a:gd name="connsiteX1" fmla="*/ 340518 w 504825"/>
                <a:gd name="connsiteY1" fmla="*/ 197644 h 604837"/>
                <a:gd name="connsiteX2" fmla="*/ 400050 w 504825"/>
                <a:gd name="connsiteY2" fmla="*/ 233362 h 604837"/>
                <a:gd name="connsiteX3" fmla="*/ 411956 w 504825"/>
                <a:gd name="connsiteY3" fmla="*/ 242887 h 604837"/>
                <a:gd name="connsiteX4" fmla="*/ 428625 w 504825"/>
                <a:gd name="connsiteY4" fmla="*/ 259556 h 604837"/>
                <a:gd name="connsiteX5" fmla="*/ 447675 w 504825"/>
                <a:gd name="connsiteY5" fmla="*/ 285750 h 604837"/>
                <a:gd name="connsiteX6" fmla="*/ 461962 w 504825"/>
                <a:gd name="connsiteY6" fmla="*/ 314325 h 604837"/>
                <a:gd name="connsiteX7" fmla="*/ 481012 w 504825"/>
                <a:gd name="connsiteY7" fmla="*/ 369094 h 604837"/>
                <a:gd name="connsiteX8" fmla="*/ 495300 w 504825"/>
                <a:gd name="connsiteY8" fmla="*/ 442912 h 604837"/>
                <a:gd name="connsiteX9" fmla="*/ 504825 w 504825"/>
                <a:gd name="connsiteY9" fmla="*/ 511969 h 604837"/>
                <a:gd name="connsiteX10" fmla="*/ 504825 w 504825"/>
                <a:gd name="connsiteY10" fmla="*/ 554831 h 604837"/>
                <a:gd name="connsiteX11" fmla="*/ 495300 w 504825"/>
                <a:gd name="connsiteY11" fmla="*/ 583406 h 604837"/>
                <a:gd name="connsiteX12" fmla="*/ 483393 w 504825"/>
                <a:gd name="connsiteY12" fmla="*/ 597694 h 604837"/>
                <a:gd name="connsiteX13" fmla="*/ 457200 w 504825"/>
                <a:gd name="connsiteY13" fmla="*/ 604837 h 604837"/>
                <a:gd name="connsiteX14" fmla="*/ 431006 w 504825"/>
                <a:gd name="connsiteY14" fmla="*/ 604837 h 604837"/>
                <a:gd name="connsiteX15" fmla="*/ 392906 w 504825"/>
                <a:gd name="connsiteY15" fmla="*/ 595312 h 604837"/>
                <a:gd name="connsiteX16" fmla="*/ 361950 w 504825"/>
                <a:gd name="connsiteY16" fmla="*/ 581025 h 604837"/>
                <a:gd name="connsiteX17" fmla="*/ 333375 w 504825"/>
                <a:gd name="connsiteY17" fmla="*/ 561975 h 604837"/>
                <a:gd name="connsiteX18" fmla="*/ 290512 w 504825"/>
                <a:gd name="connsiteY18" fmla="*/ 511969 h 604837"/>
                <a:gd name="connsiteX19" fmla="*/ 219075 w 504825"/>
                <a:gd name="connsiteY19" fmla="*/ 392906 h 604837"/>
                <a:gd name="connsiteX20" fmla="*/ 73818 w 504825"/>
                <a:gd name="connsiteY20" fmla="*/ 152400 h 604837"/>
                <a:gd name="connsiteX21" fmla="*/ 2381 w 504825"/>
                <a:gd name="connsiteY21" fmla="*/ 30956 h 604837"/>
                <a:gd name="connsiteX22" fmla="*/ 0 w 504825"/>
                <a:gd name="connsiteY22" fmla="*/ 16669 h 604837"/>
                <a:gd name="connsiteX23" fmla="*/ 2381 w 504825"/>
                <a:gd name="connsiteY23" fmla="*/ 2381 h 604837"/>
                <a:gd name="connsiteX24" fmla="*/ 9525 w 504825"/>
                <a:gd name="connsiteY24" fmla="*/ 0 h 604837"/>
                <a:gd name="connsiteX25" fmla="*/ 26193 w 504825"/>
                <a:gd name="connsiteY25" fmla="*/ 0 h 604837"/>
                <a:gd name="connsiteX26" fmla="*/ 54768 w 504825"/>
                <a:gd name="connsiteY26" fmla="*/ 14287 h 604837"/>
                <a:gd name="connsiteX27" fmla="*/ 130968 w 504825"/>
                <a:gd name="connsiteY27" fmla="*/ 61912 h 604837"/>
                <a:gd name="connsiteX28" fmla="*/ 197643 w 504825"/>
                <a:gd name="connsiteY28" fmla="*/ 10715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4825" h="604837">
                  <a:moveTo>
                    <a:pt x="197643" y="107156"/>
                  </a:moveTo>
                  <a:lnTo>
                    <a:pt x="340518" y="197644"/>
                  </a:lnTo>
                  <a:lnTo>
                    <a:pt x="400050" y="233362"/>
                  </a:lnTo>
                  <a:lnTo>
                    <a:pt x="411956" y="242887"/>
                  </a:lnTo>
                  <a:lnTo>
                    <a:pt x="428625" y="259556"/>
                  </a:lnTo>
                  <a:lnTo>
                    <a:pt x="447675" y="285750"/>
                  </a:lnTo>
                  <a:lnTo>
                    <a:pt x="461962" y="314325"/>
                  </a:lnTo>
                  <a:lnTo>
                    <a:pt x="481012" y="369094"/>
                  </a:lnTo>
                  <a:lnTo>
                    <a:pt x="495300" y="442912"/>
                  </a:lnTo>
                  <a:lnTo>
                    <a:pt x="504825" y="511969"/>
                  </a:lnTo>
                  <a:lnTo>
                    <a:pt x="504825" y="554831"/>
                  </a:lnTo>
                  <a:lnTo>
                    <a:pt x="495300" y="583406"/>
                  </a:lnTo>
                  <a:lnTo>
                    <a:pt x="483393" y="597694"/>
                  </a:lnTo>
                  <a:lnTo>
                    <a:pt x="457200" y="604837"/>
                  </a:lnTo>
                  <a:lnTo>
                    <a:pt x="431006" y="604837"/>
                  </a:lnTo>
                  <a:lnTo>
                    <a:pt x="392906" y="595312"/>
                  </a:lnTo>
                  <a:lnTo>
                    <a:pt x="361950" y="581025"/>
                  </a:lnTo>
                  <a:lnTo>
                    <a:pt x="333375" y="561975"/>
                  </a:lnTo>
                  <a:lnTo>
                    <a:pt x="290512" y="511969"/>
                  </a:lnTo>
                  <a:lnTo>
                    <a:pt x="219075" y="392906"/>
                  </a:lnTo>
                  <a:lnTo>
                    <a:pt x="73818" y="152400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14287"/>
                  </a:lnTo>
                  <a:lnTo>
                    <a:pt x="130968" y="61912"/>
                  </a:lnTo>
                  <a:lnTo>
                    <a:pt x="197643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68B761D0-E920-1B45-9E8D-6C3A0A17345E}"/>
                </a:ext>
              </a:extLst>
            </p:cNvPr>
            <p:cNvSpPr/>
            <p:nvPr/>
          </p:nvSpPr>
          <p:spPr>
            <a:xfrm>
              <a:off x="4171950" y="1674813"/>
              <a:ext cx="561975" cy="717550"/>
            </a:xfrm>
            <a:custGeom>
              <a:avLst/>
              <a:gdLst>
                <a:gd name="connsiteX0" fmla="*/ 147638 w 561975"/>
                <a:gd name="connsiteY0" fmla="*/ 447675 h 719137"/>
                <a:gd name="connsiteX1" fmla="*/ 209550 w 561975"/>
                <a:gd name="connsiteY1" fmla="*/ 340519 h 719137"/>
                <a:gd name="connsiteX2" fmla="*/ 257175 w 561975"/>
                <a:gd name="connsiteY2" fmla="*/ 242887 h 719137"/>
                <a:gd name="connsiteX3" fmla="*/ 259556 w 561975"/>
                <a:gd name="connsiteY3" fmla="*/ 211931 h 719137"/>
                <a:gd name="connsiteX4" fmla="*/ 254794 w 561975"/>
                <a:gd name="connsiteY4" fmla="*/ 166687 h 719137"/>
                <a:gd name="connsiteX5" fmla="*/ 247650 w 561975"/>
                <a:gd name="connsiteY5" fmla="*/ 130969 h 719137"/>
                <a:gd name="connsiteX6" fmla="*/ 235744 w 561975"/>
                <a:gd name="connsiteY6" fmla="*/ 95250 h 719137"/>
                <a:gd name="connsiteX7" fmla="*/ 228600 w 561975"/>
                <a:gd name="connsiteY7" fmla="*/ 78581 h 719137"/>
                <a:gd name="connsiteX8" fmla="*/ 214313 w 561975"/>
                <a:gd name="connsiteY8" fmla="*/ 50006 h 719137"/>
                <a:gd name="connsiteX9" fmla="*/ 207169 w 561975"/>
                <a:gd name="connsiteY9" fmla="*/ 33337 h 719137"/>
                <a:gd name="connsiteX10" fmla="*/ 204788 w 561975"/>
                <a:gd name="connsiteY10" fmla="*/ 16669 h 719137"/>
                <a:gd name="connsiteX11" fmla="*/ 207169 w 561975"/>
                <a:gd name="connsiteY11" fmla="*/ 9525 h 719137"/>
                <a:gd name="connsiteX12" fmla="*/ 214313 w 561975"/>
                <a:gd name="connsiteY12" fmla="*/ 4762 h 719137"/>
                <a:gd name="connsiteX13" fmla="*/ 223838 w 561975"/>
                <a:gd name="connsiteY13" fmla="*/ 0 h 719137"/>
                <a:gd name="connsiteX14" fmla="*/ 235744 w 561975"/>
                <a:gd name="connsiteY14" fmla="*/ 4762 h 719137"/>
                <a:gd name="connsiteX15" fmla="*/ 292894 w 561975"/>
                <a:gd name="connsiteY15" fmla="*/ 33337 h 719137"/>
                <a:gd name="connsiteX16" fmla="*/ 395288 w 561975"/>
                <a:gd name="connsiteY16" fmla="*/ 95250 h 719137"/>
                <a:gd name="connsiteX17" fmla="*/ 459581 w 561975"/>
                <a:gd name="connsiteY17" fmla="*/ 142875 h 719137"/>
                <a:gd name="connsiteX18" fmla="*/ 519113 w 561975"/>
                <a:gd name="connsiteY18" fmla="*/ 192881 h 719137"/>
                <a:gd name="connsiteX19" fmla="*/ 545306 w 561975"/>
                <a:gd name="connsiteY19" fmla="*/ 221456 h 719137"/>
                <a:gd name="connsiteX20" fmla="*/ 557213 w 561975"/>
                <a:gd name="connsiteY20" fmla="*/ 242887 h 719137"/>
                <a:gd name="connsiteX21" fmla="*/ 559594 w 561975"/>
                <a:gd name="connsiteY21" fmla="*/ 257175 h 719137"/>
                <a:gd name="connsiteX22" fmla="*/ 561975 w 561975"/>
                <a:gd name="connsiteY22" fmla="*/ 280987 h 719137"/>
                <a:gd name="connsiteX23" fmla="*/ 550069 w 561975"/>
                <a:gd name="connsiteY23" fmla="*/ 307181 h 719137"/>
                <a:gd name="connsiteX24" fmla="*/ 526256 w 561975"/>
                <a:gd name="connsiteY24" fmla="*/ 326231 h 719137"/>
                <a:gd name="connsiteX25" fmla="*/ 440531 w 561975"/>
                <a:gd name="connsiteY25" fmla="*/ 369094 h 719137"/>
                <a:gd name="connsiteX26" fmla="*/ 254794 w 561975"/>
                <a:gd name="connsiteY26" fmla="*/ 533400 h 719137"/>
                <a:gd name="connsiteX27" fmla="*/ 61913 w 561975"/>
                <a:gd name="connsiteY27" fmla="*/ 702469 h 719137"/>
                <a:gd name="connsiteX28" fmla="*/ 40481 w 561975"/>
                <a:gd name="connsiteY28" fmla="*/ 714375 h 719137"/>
                <a:gd name="connsiteX29" fmla="*/ 23813 w 561975"/>
                <a:gd name="connsiteY29" fmla="*/ 719137 h 719137"/>
                <a:gd name="connsiteX30" fmla="*/ 9525 w 561975"/>
                <a:gd name="connsiteY30" fmla="*/ 719137 h 719137"/>
                <a:gd name="connsiteX31" fmla="*/ 2381 w 561975"/>
                <a:gd name="connsiteY31" fmla="*/ 711994 h 719137"/>
                <a:gd name="connsiteX32" fmla="*/ 0 w 561975"/>
                <a:gd name="connsiteY32" fmla="*/ 697706 h 719137"/>
                <a:gd name="connsiteX33" fmla="*/ 4763 w 561975"/>
                <a:gd name="connsiteY33" fmla="*/ 676275 h 719137"/>
                <a:gd name="connsiteX34" fmla="*/ 33338 w 561975"/>
                <a:gd name="connsiteY34" fmla="*/ 628650 h 719137"/>
                <a:gd name="connsiteX35" fmla="*/ 83344 w 561975"/>
                <a:gd name="connsiteY35" fmla="*/ 557212 h 719137"/>
                <a:gd name="connsiteX36" fmla="*/ 147638 w 561975"/>
                <a:gd name="connsiteY36" fmla="*/ 447675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1975" h="719137">
                  <a:moveTo>
                    <a:pt x="147638" y="447675"/>
                  </a:moveTo>
                  <a:lnTo>
                    <a:pt x="209550" y="340519"/>
                  </a:lnTo>
                  <a:lnTo>
                    <a:pt x="257175" y="242887"/>
                  </a:lnTo>
                  <a:lnTo>
                    <a:pt x="259556" y="211931"/>
                  </a:lnTo>
                  <a:lnTo>
                    <a:pt x="254794" y="166687"/>
                  </a:lnTo>
                  <a:lnTo>
                    <a:pt x="247650" y="130969"/>
                  </a:lnTo>
                  <a:lnTo>
                    <a:pt x="235744" y="95250"/>
                  </a:lnTo>
                  <a:lnTo>
                    <a:pt x="228600" y="78581"/>
                  </a:lnTo>
                  <a:lnTo>
                    <a:pt x="214313" y="50006"/>
                  </a:lnTo>
                  <a:lnTo>
                    <a:pt x="207169" y="33337"/>
                  </a:lnTo>
                  <a:lnTo>
                    <a:pt x="204788" y="16669"/>
                  </a:lnTo>
                  <a:lnTo>
                    <a:pt x="207169" y="9525"/>
                  </a:lnTo>
                  <a:lnTo>
                    <a:pt x="214313" y="4762"/>
                  </a:lnTo>
                  <a:lnTo>
                    <a:pt x="223838" y="0"/>
                  </a:lnTo>
                  <a:lnTo>
                    <a:pt x="235744" y="4762"/>
                  </a:lnTo>
                  <a:lnTo>
                    <a:pt x="292894" y="33337"/>
                  </a:lnTo>
                  <a:lnTo>
                    <a:pt x="395288" y="95250"/>
                  </a:lnTo>
                  <a:lnTo>
                    <a:pt x="459581" y="142875"/>
                  </a:lnTo>
                  <a:lnTo>
                    <a:pt x="519113" y="192881"/>
                  </a:lnTo>
                  <a:lnTo>
                    <a:pt x="545306" y="221456"/>
                  </a:lnTo>
                  <a:lnTo>
                    <a:pt x="557213" y="242887"/>
                  </a:lnTo>
                  <a:lnTo>
                    <a:pt x="559594" y="257175"/>
                  </a:lnTo>
                  <a:lnTo>
                    <a:pt x="561975" y="280987"/>
                  </a:lnTo>
                  <a:lnTo>
                    <a:pt x="550069" y="307181"/>
                  </a:lnTo>
                  <a:lnTo>
                    <a:pt x="526256" y="326231"/>
                  </a:lnTo>
                  <a:lnTo>
                    <a:pt x="440531" y="369094"/>
                  </a:lnTo>
                  <a:lnTo>
                    <a:pt x="254794" y="533400"/>
                  </a:lnTo>
                  <a:lnTo>
                    <a:pt x="61913" y="702469"/>
                  </a:lnTo>
                  <a:lnTo>
                    <a:pt x="40481" y="714375"/>
                  </a:lnTo>
                  <a:lnTo>
                    <a:pt x="23813" y="719137"/>
                  </a:lnTo>
                  <a:lnTo>
                    <a:pt x="9525" y="719137"/>
                  </a:lnTo>
                  <a:lnTo>
                    <a:pt x="2381" y="711994"/>
                  </a:lnTo>
                  <a:lnTo>
                    <a:pt x="0" y="697706"/>
                  </a:lnTo>
                  <a:lnTo>
                    <a:pt x="4763" y="676275"/>
                  </a:lnTo>
                  <a:lnTo>
                    <a:pt x="33338" y="628650"/>
                  </a:lnTo>
                  <a:lnTo>
                    <a:pt x="83344" y="557212"/>
                  </a:lnTo>
                  <a:lnTo>
                    <a:pt x="14763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1A10B49E-C2DB-F045-B218-AE43F04D2802}"/>
                </a:ext>
              </a:extLst>
            </p:cNvPr>
            <p:cNvSpPr/>
            <p:nvPr/>
          </p:nvSpPr>
          <p:spPr>
            <a:xfrm>
              <a:off x="2474913" y="4276725"/>
              <a:ext cx="2371725" cy="611188"/>
            </a:xfrm>
            <a:custGeom>
              <a:avLst/>
              <a:gdLst>
                <a:gd name="connsiteX0" fmla="*/ 757237 w 2371725"/>
                <a:gd name="connsiteY0" fmla="*/ 302419 h 611981"/>
                <a:gd name="connsiteX1" fmla="*/ 971550 w 2371725"/>
                <a:gd name="connsiteY1" fmla="*/ 254794 h 611981"/>
                <a:gd name="connsiteX2" fmla="*/ 1212056 w 2371725"/>
                <a:gd name="connsiteY2" fmla="*/ 192881 h 611981"/>
                <a:gd name="connsiteX3" fmla="*/ 1404937 w 2371725"/>
                <a:gd name="connsiteY3" fmla="*/ 161925 h 611981"/>
                <a:gd name="connsiteX4" fmla="*/ 1571625 w 2371725"/>
                <a:gd name="connsiteY4" fmla="*/ 130969 h 611981"/>
                <a:gd name="connsiteX5" fmla="*/ 1681162 w 2371725"/>
                <a:gd name="connsiteY5" fmla="*/ 102394 h 611981"/>
                <a:gd name="connsiteX6" fmla="*/ 1802606 w 2371725"/>
                <a:gd name="connsiteY6" fmla="*/ 69056 h 611981"/>
                <a:gd name="connsiteX7" fmla="*/ 1919287 w 2371725"/>
                <a:gd name="connsiteY7" fmla="*/ 26194 h 611981"/>
                <a:gd name="connsiteX8" fmla="*/ 1969294 w 2371725"/>
                <a:gd name="connsiteY8" fmla="*/ 4763 h 611981"/>
                <a:gd name="connsiteX9" fmla="*/ 1983581 w 2371725"/>
                <a:gd name="connsiteY9" fmla="*/ 0 h 611981"/>
                <a:gd name="connsiteX10" fmla="*/ 1990725 w 2371725"/>
                <a:gd name="connsiteY10" fmla="*/ 0 h 611981"/>
                <a:gd name="connsiteX11" fmla="*/ 2069306 w 2371725"/>
                <a:gd name="connsiteY11" fmla="*/ 7144 h 611981"/>
                <a:gd name="connsiteX12" fmla="*/ 2133600 w 2371725"/>
                <a:gd name="connsiteY12" fmla="*/ 21431 h 611981"/>
                <a:gd name="connsiteX13" fmla="*/ 2207419 w 2371725"/>
                <a:gd name="connsiteY13" fmla="*/ 45244 h 611981"/>
                <a:gd name="connsiteX14" fmla="*/ 2262187 w 2371725"/>
                <a:gd name="connsiteY14" fmla="*/ 64294 h 611981"/>
                <a:gd name="connsiteX15" fmla="*/ 2307431 w 2371725"/>
                <a:gd name="connsiteY15" fmla="*/ 85725 h 611981"/>
                <a:gd name="connsiteX16" fmla="*/ 2336006 w 2371725"/>
                <a:gd name="connsiteY16" fmla="*/ 104775 h 611981"/>
                <a:gd name="connsiteX17" fmla="*/ 2362200 w 2371725"/>
                <a:gd name="connsiteY17" fmla="*/ 130969 h 611981"/>
                <a:gd name="connsiteX18" fmla="*/ 2371725 w 2371725"/>
                <a:gd name="connsiteY18" fmla="*/ 147638 h 611981"/>
                <a:gd name="connsiteX19" fmla="*/ 2371725 w 2371725"/>
                <a:gd name="connsiteY19" fmla="*/ 154781 h 611981"/>
                <a:gd name="connsiteX20" fmla="*/ 2364581 w 2371725"/>
                <a:gd name="connsiteY20" fmla="*/ 176213 h 611981"/>
                <a:gd name="connsiteX21" fmla="*/ 2326481 w 2371725"/>
                <a:gd name="connsiteY21" fmla="*/ 192881 h 611981"/>
                <a:gd name="connsiteX22" fmla="*/ 2255044 w 2371725"/>
                <a:gd name="connsiteY22" fmla="*/ 204788 h 611981"/>
                <a:gd name="connsiteX23" fmla="*/ 2085975 w 2371725"/>
                <a:gd name="connsiteY23" fmla="*/ 226219 h 611981"/>
                <a:gd name="connsiteX24" fmla="*/ 1762125 w 2371725"/>
                <a:gd name="connsiteY24" fmla="*/ 271463 h 611981"/>
                <a:gd name="connsiteX25" fmla="*/ 1331119 w 2371725"/>
                <a:gd name="connsiteY25" fmla="*/ 338138 h 611981"/>
                <a:gd name="connsiteX26" fmla="*/ 1133475 w 2371725"/>
                <a:gd name="connsiteY26" fmla="*/ 395288 h 611981"/>
                <a:gd name="connsiteX27" fmla="*/ 962025 w 2371725"/>
                <a:gd name="connsiteY27" fmla="*/ 435769 h 611981"/>
                <a:gd name="connsiteX28" fmla="*/ 804862 w 2371725"/>
                <a:gd name="connsiteY28" fmla="*/ 478631 h 611981"/>
                <a:gd name="connsiteX29" fmla="*/ 704850 w 2371725"/>
                <a:gd name="connsiteY29" fmla="*/ 511969 h 611981"/>
                <a:gd name="connsiteX30" fmla="*/ 576262 w 2371725"/>
                <a:gd name="connsiteY30" fmla="*/ 557213 h 611981"/>
                <a:gd name="connsiteX31" fmla="*/ 547687 w 2371725"/>
                <a:gd name="connsiteY31" fmla="*/ 576263 h 611981"/>
                <a:gd name="connsiteX32" fmla="*/ 523875 w 2371725"/>
                <a:gd name="connsiteY32" fmla="*/ 588169 h 611981"/>
                <a:gd name="connsiteX33" fmla="*/ 473869 w 2371725"/>
                <a:gd name="connsiteY33" fmla="*/ 604838 h 611981"/>
                <a:gd name="connsiteX34" fmla="*/ 431006 w 2371725"/>
                <a:gd name="connsiteY34" fmla="*/ 611981 h 611981"/>
                <a:gd name="connsiteX35" fmla="*/ 400050 w 2371725"/>
                <a:gd name="connsiteY35" fmla="*/ 611981 h 611981"/>
                <a:gd name="connsiteX36" fmla="*/ 369094 w 2371725"/>
                <a:gd name="connsiteY36" fmla="*/ 602456 h 611981"/>
                <a:gd name="connsiteX37" fmla="*/ 326231 w 2371725"/>
                <a:gd name="connsiteY37" fmla="*/ 581025 h 611981"/>
                <a:gd name="connsiteX38" fmla="*/ 252412 w 2371725"/>
                <a:gd name="connsiteY38" fmla="*/ 538163 h 611981"/>
                <a:gd name="connsiteX39" fmla="*/ 171450 w 2371725"/>
                <a:gd name="connsiteY39" fmla="*/ 481013 h 611981"/>
                <a:gd name="connsiteX40" fmla="*/ 107156 w 2371725"/>
                <a:gd name="connsiteY40" fmla="*/ 419100 h 611981"/>
                <a:gd name="connsiteX41" fmla="*/ 47625 w 2371725"/>
                <a:gd name="connsiteY41" fmla="*/ 357188 h 611981"/>
                <a:gd name="connsiteX42" fmla="*/ 21431 w 2371725"/>
                <a:gd name="connsiteY42" fmla="*/ 319088 h 611981"/>
                <a:gd name="connsiteX43" fmla="*/ 0 w 2371725"/>
                <a:gd name="connsiteY43" fmla="*/ 280988 h 611981"/>
                <a:gd name="connsiteX44" fmla="*/ 0 w 2371725"/>
                <a:gd name="connsiteY44" fmla="*/ 269081 h 611981"/>
                <a:gd name="connsiteX45" fmla="*/ 2381 w 2371725"/>
                <a:gd name="connsiteY45" fmla="*/ 257175 h 611981"/>
                <a:gd name="connsiteX46" fmla="*/ 11906 w 2371725"/>
                <a:gd name="connsiteY46" fmla="*/ 252413 h 611981"/>
                <a:gd name="connsiteX47" fmla="*/ 35719 w 2371725"/>
                <a:gd name="connsiteY47" fmla="*/ 259556 h 611981"/>
                <a:gd name="connsiteX48" fmla="*/ 102394 w 2371725"/>
                <a:gd name="connsiteY48" fmla="*/ 290513 h 611981"/>
                <a:gd name="connsiteX49" fmla="*/ 150019 w 2371725"/>
                <a:gd name="connsiteY49" fmla="*/ 311944 h 611981"/>
                <a:gd name="connsiteX50" fmla="*/ 233362 w 2371725"/>
                <a:gd name="connsiteY50" fmla="*/ 342900 h 611981"/>
                <a:gd name="connsiteX51" fmla="*/ 285750 w 2371725"/>
                <a:gd name="connsiteY51" fmla="*/ 359569 h 611981"/>
                <a:gd name="connsiteX52" fmla="*/ 333375 w 2371725"/>
                <a:gd name="connsiteY52" fmla="*/ 369094 h 611981"/>
                <a:gd name="connsiteX53" fmla="*/ 402431 w 2371725"/>
                <a:gd name="connsiteY53" fmla="*/ 369094 h 611981"/>
                <a:gd name="connsiteX54" fmla="*/ 542925 w 2371725"/>
                <a:gd name="connsiteY54" fmla="*/ 350044 h 611981"/>
                <a:gd name="connsiteX55" fmla="*/ 757237 w 2371725"/>
                <a:gd name="connsiteY55" fmla="*/ 3024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1725" h="611981">
                  <a:moveTo>
                    <a:pt x="757237" y="302419"/>
                  </a:moveTo>
                  <a:lnTo>
                    <a:pt x="971550" y="254794"/>
                  </a:lnTo>
                  <a:lnTo>
                    <a:pt x="1212056" y="192881"/>
                  </a:lnTo>
                  <a:lnTo>
                    <a:pt x="1404937" y="161925"/>
                  </a:lnTo>
                  <a:lnTo>
                    <a:pt x="1571625" y="130969"/>
                  </a:lnTo>
                  <a:lnTo>
                    <a:pt x="1681162" y="102394"/>
                  </a:lnTo>
                  <a:lnTo>
                    <a:pt x="1802606" y="69056"/>
                  </a:lnTo>
                  <a:lnTo>
                    <a:pt x="1919287" y="26194"/>
                  </a:lnTo>
                  <a:lnTo>
                    <a:pt x="1969294" y="4763"/>
                  </a:lnTo>
                  <a:lnTo>
                    <a:pt x="1983581" y="0"/>
                  </a:lnTo>
                  <a:lnTo>
                    <a:pt x="1990725" y="0"/>
                  </a:lnTo>
                  <a:lnTo>
                    <a:pt x="2069306" y="7144"/>
                  </a:lnTo>
                  <a:lnTo>
                    <a:pt x="2133600" y="21431"/>
                  </a:lnTo>
                  <a:lnTo>
                    <a:pt x="2207419" y="45244"/>
                  </a:lnTo>
                  <a:lnTo>
                    <a:pt x="2262187" y="64294"/>
                  </a:lnTo>
                  <a:lnTo>
                    <a:pt x="2307431" y="85725"/>
                  </a:lnTo>
                  <a:lnTo>
                    <a:pt x="2336006" y="104775"/>
                  </a:lnTo>
                  <a:lnTo>
                    <a:pt x="2362200" y="130969"/>
                  </a:lnTo>
                  <a:lnTo>
                    <a:pt x="2371725" y="147638"/>
                  </a:lnTo>
                  <a:lnTo>
                    <a:pt x="2371725" y="154781"/>
                  </a:lnTo>
                  <a:lnTo>
                    <a:pt x="2364581" y="176213"/>
                  </a:lnTo>
                  <a:lnTo>
                    <a:pt x="2326481" y="192881"/>
                  </a:lnTo>
                  <a:lnTo>
                    <a:pt x="2255044" y="204788"/>
                  </a:lnTo>
                  <a:lnTo>
                    <a:pt x="2085975" y="226219"/>
                  </a:lnTo>
                  <a:lnTo>
                    <a:pt x="1762125" y="271463"/>
                  </a:lnTo>
                  <a:lnTo>
                    <a:pt x="1331119" y="338138"/>
                  </a:lnTo>
                  <a:lnTo>
                    <a:pt x="1133475" y="395288"/>
                  </a:lnTo>
                  <a:lnTo>
                    <a:pt x="962025" y="435769"/>
                  </a:lnTo>
                  <a:lnTo>
                    <a:pt x="804862" y="478631"/>
                  </a:lnTo>
                  <a:lnTo>
                    <a:pt x="704850" y="511969"/>
                  </a:lnTo>
                  <a:lnTo>
                    <a:pt x="576262" y="557213"/>
                  </a:lnTo>
                  <a:lnTo>
                    <a:pt x="547687" y="576263"/>
                  </a:lnTo>
                  <a:lnTo>
                    <a:pt x="523875" y="588169"/>
                  </a:lnTo>
                  <a:lnTo>
                    <a:pt x="473869" y="604838"/>
                  </a:lnTo>
                  <a:lnTo>
                    <a:pt x="431006" y="611981"/>
                  </a:lnTo>
                  <a:lnTo>
                    <a:pt x="400050" y="611981"/>
                  </a:lnTo>
                  <a:lnTo>
                    <a:pt x="369094" y="602456"/>
                  </a:lnTo>
                  <a:lnTo>
                    <a:pt x="326231" y="581025"/>
                  </a:lnTo>
                  <a:lnTo>
                    <a:pt x="252412" y="538163"/>
                  </a:lnTo>
                  <a:lnTo>
                    <a:pt x="171450" y="481013"/>
                  </a:lnTo>
                  <a:lnTo>
                    <a:pt x="107156" y="419100"/>
                  </a:lnTo>
                  <a:lnTo>
                    <a:pt x="47625" y="357188"/>
                  </a:lnTo>
                  <a:lnTo>
                    <a:pt x="21431" y="319088"/>
                  </a:lnTo>
                  <a:lnTo>
                    <a:pt x="0" y="280988"/>
                  </a:lnTo>
                  <a:lnTo>
                    <a:pt x="0" y="269081"/>
                  </a:lnTo>
                  <a:lnTo>
                    <a:pt x="2381" y="257175"/>
                  </a:lnTo>
                  <a:lnTo>
                    <a:pt x="11906" y="252413"/>
                  </a:lnTo>
                  <a:lnTo>
                    <a:pt x="35719" y="259556"/>
                  </a:lnTo>
                  <a:lnTo>
                    <a:pt x="102394" y="290513"/>
                  </a:lnTo>
                  <a:lnTo>
                    <a:pt x="150019" y="311944"/>
                  </a:lnTo>
                  <a:lnTo>
                    <a:pt x="233362" y="342900"/>
                  </a:lnTo>
                  <a:lnTo>
                    <a:pt x="285750" y="359569"/>
                  </a:lnTo>
                  <a:lnTo>
                    <a:pt x="333375" y="369094"/>
                  </a:lnTo>
                  <a:lnTo>
                    <a:pt x="402431" y="369094"/>
                  </a:lnTo>
                  <a:lnTo>
                    <a:pt x="542925" y="350044"/>
                  </a:lnTo>
                  <a:lnTo>
                    <a:pt x="75723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D26AC55E-C13E-4A42-8F48-E42F3712F07B}"/>
                </a:ext>
              </a:extLst>
            </p:cNvPr>
            <p:cNvSpPr/>
            <p:nvPr/>
          </p:nvSpPr>
          <p:spPr>
            <a:xfrm>
              <a:off x="4932363" y="1620838"/>
              <a:ext cx="2124075" cy="473075"/>
            </a:xfrm>
            <a:custGeom>
              <a:avLst/>
              <a:gdLst>
                <a:gd name="connsiteX0" fmla="*/ 940594 w 2124075"/>
                <a:gd name="connsiteY0" fmla="*/ 178594 h 471488"/>
                <a:gd name="connsiteX1" fmla="*/ 1209675 w 2124075"/>
                <a:gd name="connsiteY1" fmla="*/ 138113 h 471488"/>
                <a:gd name="connsiteX2" fmla="*/ 1397794 w 2124075"/>
                <a:gd name="connsiteY2" fmla="*/ 111919 h 471488"/>
                <a:gd name="connsiteX3" fmla="*/ 1464469 w 2124075"/>
                <a:gd name="connsiteY3" fmla="*/ 92869 h 471488"/>
                <a:gd name="connsiteX4" fmla="*/ 1535906 w 2124075"/>
                <a:gd name="connsiteY4" fmla="*/ 66675 h 471488"/>
                <a:gd name="connsiteX5" fmla="*/ 1616869 w 2124075"/>
                <a:gd name="connsiteY5" fmla="*/ 33338 h 471488"/>
                <a:gd name="connsiteX6" fmla="*/ 1678781 w 2124075"/>
                <a:gd name="connsiteY6" fmla="*/ 2382 h 471488"/>
                <a:gd name="connsiteX7" fmla="*/ 1693069 w 2124075"/>
                <a:gd name="connsiteY7" fmla="*/ 0 h 471488"/>
                <a:gd name="connsiteX8" fmla="*/ 1719262 w 2124075"/>
                <a:gd name="connsiteY8" fmla="*/ 7144 h 471488"/>
                <a:gd name="connsiteX9" fmla="*/ 1790700 w 2124075"/>
                <a:gd name="connsiteY9" fmla="*/ 21432 h 471488"/>
                <a:gd name="connsiteX10" fmla="*/ 1881187 w 2124075"/>
                <a:gd name="connsiteY10" fmla="*/ 47625 h 471488"/>
                <a:gd name="connsiteX11" fmla="*/ 1938337 w 2124075"/>
                <a:gd name="connsiteY11" fmla="*/ 69057 h 471488"/>
                <a:gd name="connsiteX12" fmla="*/ 1997869 w 2124075"/>
                <a:gd name="connsiteY12" fmla="*/ 95250 h 471488"/>
                <a:gd name="connsiteX13" fmla="*/ 2043112 w 2124075"/>
                <a:gd name="connsiteY13" fmla="*/ 123825 h 471488"/>
                <a:gd name="connsiteX14" fmla="*/ 2083594 w 2124075"/>
                <a:gd name="connsiteY14" fmla="*/ 154782 h 471488"/>
                <a:gd name="connsiteX15" fmla="*/ 2107406 w 2124075"/>
                <a:gd name="connsiteY15" fmla="*/ 178594 h 471488"/>
                <a:gd name="connsiteX16" fmla="*/ 2119312 w 2124075"/>
                <a:gd name="connsiteY16" fmla="*/ 197644 h 471488"/>
                <a:gd name="connsiteX17" fmla="*/ 2124075 w 2124075"/>
                <a:gd name="connsiteY17" fmla="*/ 211932 h 471488"/>
                <a:gd name="connsiteX18" fmla="*/ 2119312 w 2124075"/>
                <a:gd name="connsiteY18" fmla="*/ 226219 h 471488"/>
                <a:gd name="connsiteX19" fmla="*/ 2105025 w 2124075"/>
                <a:gd name="connsiteY19" fmla="*/ 245269 h 471488"/>
                <a:gd name="connsiteX20" fmla="*/ 2057400 w 2124075"/>
                <a:gd name="connsiteY20" fmla="*/ 261938 h 471488"/>
                <a:gd name="connsiteX21" fmla="*/ 2019300 w 2124075"/>
                <a:gd name="connsiteY21" fmla="*/ 266700 h 471488"/>
                <a:gd name="connsiteX22" fmla="*/ 1928812 w 2124075"/>
                <a:gd name="connsiteY22" fmla="*/ 266700 h 471488"/>
                <a:gd name="connsiteX23" fmla="*/ 1759744 w 2124075"/>
                <a:gd name="connsiteY23" fmla="*/ 266700 h 471488"/>
                <a:gd name="connsiteX24" fmla="*/ 1595437 w 2124075"/>
                <a:gd name="connsiteY24" fmla="*/ 273844 h 471488"/>
                <a:gd name="connsiteX25" fmla="*/ 1362075 w 2124075"/>
                <a:gd name="connsiteY25" fmla="*/ 292894 h 471488"/>
                <a:gd name="connsiteX26" fmla="*/ 1143000 w 2124075"/>
                <a:gd name="connsiteY26" fmla="*/ 319088 h 471488"/>
                <a:gd name="connsiteX27" fmla="*/ 912019 w 2124075"/>
                <a:gd name="connsiteY27" fmla="*/ 354807 h 471488"/>
                <a:gd name="connsiteX28" fmla="*/ 635794 w 2124075"/>
                <a:gd name="connsiteY28" fmla="*/ 407194 h 471488"/>
                <a:gd name="connsiteX29" fmla="*/ 538162 w 2124075"/>
                <a:gd name="connsiteY29" fmla="*/ 428625 h 471488"/>
                <a:gd name="connsiteX30" fmla="*/ 459581 w 2124075"/>
                <a:gd name="connsiteY30" fmla="*/ 447675 h 471488"/>
                <a:gd name="connsiteX31" fmla="*/ 409575 w 2124075"/>
                <a:gd name="connsiteY31" fmla="*/ 464344 h 471488"/>
                <a:gd name="connsiteX32" fmla="*/ 366712 w 2124075"/>
                <a:gd name="connsiteY32" fmla="*/ 471488 h 471488"/>
                <a:gd name="connsiteX33" fmla="*/ 326231 w 2124075"/>
                <a:gd name="connsiteY33" fmla="*/ 464344 h 471488"/>
                <a:gd name="connsiteX34" fmla="*/ 290512 w 2124075"/>
                <a:gd name="connsiteY34" fmla="*/ 452438 h 471488"/>
                <a:gd name="connsiteX35" fmla="*/ 226219 w 2124075"/>
                <a:gd name="connsiteY35" fmla="*/ 411957 h 471488"/>
                <a:gd name="connsiteX36" fmla="*/ 154781 w 2124075"/>
                <a:gd name="connsiteY36" fmla="*/ 359569 h 471488"/>
                <a:gd name="connsiteX37" fmla="*/ 92869 w 2124075"/>
                <a:gd name="connsiteY37" fmla="*/ 304800 h 471488"/>
                <a:gd name="connsiteX38" fmla="*/ 45244 w 2124075"/>
                <a:gd name="connsiteY38" fmla="*/ 259557 h 471488"/>
                <a:gd name="connsiteX39" fmla="*/ 26194 w 2124075"/>
                <a:gd name="connsiteY39" fmla="*/ 240507 h 471488"/>
                <a:gd name="connsiteX40" fmla="*/ 11906 w 2124075"/>
                <a:gd name="connsiteY40" fmla="*/ 219075 h 471488"/>
                <a:gd name="connsiteX41" fmla="*/ 0 w 2124075"/>
                <a:gd name="connsiteY41" fmla="*/ 176213 h 471488"/>
                <a:gd name="connsiteX42" fmla="*/ 0 w 2124075"/>
                <a:gd name="connsiteY42" fmla="*/ 161925 h 471488"/>
                <a:gd name="connsiteX43" fmla="*/ 4762 w 2124075"/>
                <a:gd name="connsiteY43" fmla="*/ 152400 h 471488"/>
                <a:gd name="connsiteX44" fmla="*/ 11906 w 2124075"/>
                <a:gd name="connsiteY44" fmla="*/ 152400 h 471488"/>
                <a:gd name="connsiteX45" fmla="*/ 35719 w 2124075"/>
                <a:gd name="connsiteY45" fmla="*/ 164307 h 471488"/>
                <a:gd name="connsiteX46" fmla="*/ 69056 w 2124075"/>
                <a:gd name="connsiteY46" fmla="*/ 185738 h 471488"/>
                <a:gd name="connsiteX47" fmla="*/ 159544 w 2124075"/>
                <a:gd name="connsiteY47" fmla="*/ 211932 h 471488"/>
                <a:gd name="connsiteX48" fmla="*/ 245269 w 2124075"/>
                <a:gd name="connsiteY48" fmla="*/ 230982 h 471488"/>
                <a:gd name="connsiteX49" fmla="*/ 369094 w 2124075"/>
                <a:gd name="connsiteY49" fmla="*/ 245269 h 471488"/>
                <a:gd name="connsiteX50" fmla="*/ 483394 w 2124075"/>
                <a:gd name="connsiteY50" fmla="*/ 245269 h 471488"/>
                <a:gd name="connsiteX51" fmla="*/ 609600 w 2124075"/>
                <a:gd name="connsiteY51" fmla="*/ 228600 h 471488"/>
                <a:gd name="connsiteX52" fmla="*/ 940594 w 2124075"/>
                <a:gd name="connsiteY52" fmla="*/ 17859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24075" h="471488">
                  <a:moveTo>
                    <a:pt x="940594" y="178594"/>
                  </a:moveTo>
                  <a:lnTo>
                    <a:pt x="1209675" y="138113"/>
                  </a:lnTo>
                  <a:lnTo>
                    <a:pt x="1397794" y="111919"/>
                  </a:lnTo>
                  <a:lnTo>
                    <a:pt x="1464469" y="92869"/>
                  </a:lnTo>
                  <a:lnTo>
                    <a:pt x="1535906" y="66675"/>
                  </a:lnTo>
                  <a:lnTo>
                    <a:pt x="1616869" y="33338"/>
                  </a:lnTo>
                  <a:lnTo>
                    <a:pt x="1678781" y="2382"/>
                  </a:lnTo>
                  <a:lnTo>
                    <a:pt x="1693069" y="0"/>
                  </a:lnTo>
                  <a:lnTo>
                    <a:pt x="1719262" y="7144"/>
                  </a:lnTo>
                  <a:lnTo>
                    <a:pt x="1790700" y="21432"/>
                  </a:lnTo>
                  <a:lnTo>
                    <a:pt x="1881187" y="47625"/>
                  </a:lnTo>
                  <a:lnTo>
                    <a:pt x="1938337" y="69057"/>
                  </a:lnTo>
                  <a:lnTo>
                    <a:pt x="1997869" y="95250"/>
                  </a:lnTo>
                  <a:lnTo>
                    <a:pt x="2043112" y="123825"/>
                  </a:lnTo>
                  <a:lnTo>
                    <a:pt x="2083594" y="154782"/>
                  </a:lnTo>
                  <a:lnTo>
                    <a:pt x="2107406" y="178594"/>
                  </a:lnTo>
                  <a:lnTo>
                    <a:pt x="2119312" y="197644"/>
                  </a:lnTo>
                  <a:lnTo>
                    <a:pt x="2124075" y="211932"/>
                  </a:lnTo>
                  <a:lnTo>
                    <a:pt x="2119312" y="226219"/>
                  </a:lnTo>
                  <a:lnTo>
                    <a:pt x="2105025" y="245269"/>
                  </a:lnTo>
                  <a:lnTo>
                    <a:pt x="2057400" y="261938"/>
                  </a:lnTo>
                  <a:lnTo>
                    <a:pt x="2019300" y="266700"/>
                  </a:lnTo>
                  <a:lnTo>
                    <a:pt x="1928812" y="266700"/>
                  </a:lnTo>
                  <a:lnTo>
                    <a:pt x="1759744" y="266700"/>
                  </a:lnTo>
                  <a:lnTo>
                    <a:pt x="1595437" y="273844"/>
                  </a:lnTo>
                  <a:lnTo>
                    <a:pt x="1362075" y="292894"/>
                  </a:lnTo>
                  <a:lnTo>
                    <a:pt x="1143000" y="319088"/>
                  </a:lnTo>
                  <a:lnTo>
                    <a:pt x="912019" y="354807"/>
                  </a:lnTo>
                  <a:lnTo>
                    <a:pt x="635794" y="407194"/>
                  </a:lnTo>
                  <a:lnTo>
                    <a:pt x="538162" y="428625"/>
                  </a:lnTo>
                  <a:lnTo>
                    <a:pt x="459581" y="447675"/>
                  </a:lnTo>
                  <a:lnTo>
                    <a:pt x="409575" y="464344"/>
                  </a:lnTo>
                  <a:lnTo>
                    <a:pt x="366712" y="471488"/>
                  </a:lnTo>
                  <a:lnTo>
                    <a:pt x="326231" y="464344"/>
                  </a:lnTo>
                  <a:lnTo>
                    <a:pt x="290512" y="452438"/>
                  </a:lnTo>
                  <a:lnTo>
                    <a:pt x="226219" y="411957"/>
                  </a:lnTo>
                  <a:lnTo>
                    <a:pt x="154781" y="359569"/>
                  </a:lnTo>
                  <a:lnTo>
                    <a:pt x="92869" y="304800"/>
                  </a:lnTo>
                  <a:lnTo>
                    <a:pt x="45244" y="259557"/>
                  </a:lnTo>
                  <a:lnTo>
                    <a:pt x="26194" y="240507"/>
                  </a:lnTo>
                  <a:lnTo>
                    <a:pt x="11906" y="219075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11906" y="152400"/>
                  </a:lnTo>
                  <a:lnTo>
                    <a:pt x="35719" y="164307"/>
                  </a:lnTo>
                  <a:lnTo>
                    <a:pt x="69056" y="185738"/>
                  </a:lnTo>
                  <a:lnTo>
                    <a:pt x="159544" y="211932"/>
                  </a:lnTo>
                  <a:lnTo>
                    <a:pt x="245269" y="230982"/>
                  </a:lnTo>
                  <a:lnTo>
                    <a:pt x="369094" y="245269"/>
                  </a:lnTo>
                  <a:lnTo>
                    <a:pt x="483394" y="245269"/>
                  </a:lnTo>
                  <a:lnTo>
                    <a:pt x="609600" y="228600"/>
                  </a:lnTo>
                  <a:lnTo>
                    <a:pt x="940594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3D36DB7-0EBA-A146-A08B-4476D985E50A}"/>
                </a:ext>
              </a:extLst>
            </p:cNvPr>
            <p:cNvSpPr/>
            <p:nvPr/>
          </p:nvSpPr>
          <p:spPr>
            <a:xfrm>
              <a:off x="4873625" y="2641600"/>
              <a:ext cx="390525" cy="2371725"/>
            </a:xfrm>
            <a:custGeom>
              <a:avLst/>
              <a:gdLst>
                <a:gd name="connsiteX0" fmla="*/ 384175 w 390525"/>
                <a:gd name="connsiteY0" fmla="*/ 342900 h 2371725"/>
                <a:gd name="connsiteX1" fmla="*/ 387350 w 390525"/>
                <a:gd name="connsiteY1" fmla="*/ 203200 h 2371725"/>
                <a:gd name="connsiteX2" fmla="*/ 339725 w 390525"/>
                <a:gd name="connsiteY2" fmla="*/ 73025 h 2371725"/>
                <a:gd name="connsiteX3" fmla="*/ 298450 w 390525"/>
                <a:gd name="connsiteY3" fmla="*/ 53975 h 2371725"/>
                <a:gd name="connsiteX4" fmla="*/ 225425 w 390525"/>
                <a:gd name="connsiteY4" fmla="*/ 28575 h 2371725"/>
                <a:gd name="connsiteX5" fmla="*/ 171450 w 390525"/>
                <a:gd name="connsiteY5" fmla="*/ 15875 h 2371725"/>
                <a:gd name="connsiteX6" fmla="*/ 101600 w 390525"/>
                <a:gd name="connsiteY6" fmla="*/ 6350 h 2371725"/>
                <a:gd name="connsiteX7" fmla="*/ 50800 w 390525"/>
                <a:gd name="connsiteY7" fmla="*/ 0 h 2371725"/>
                <a:gd name="connsiteX8" fmla="*/ 28575 w 390525"/>
                <a:gd name="connsiteY8" fmla="*/ 0 h 2371725"/>
                <a:gd name="connsiteX9" fmla="*/ 9525 w 390525"/>
                <a:gd name="connsiteY9" fmla="*/ 3175 h 2371725"/>
                <a:gd name="connsiteX10" fmla="*/ 0 w 390525"/>
                <a:gd name="connsiteY10" fmla="*/ 12700 h 2371725"/>
                <a:gd name="connsiteX11" fmla="*/ 3175 w 390525"/>
                <a:gd name="connsiteY11" fmla="*/ 22225 h 2371725"/>
                <a:gd name="connsiteX12" fmla="*/ 19050 w 390525"/>
                <a:gd name="connsiteY12" fmla="*/ 41275 h 2371725"/>
                <a:gd name="connsiteX13" fmla="*/ 57150 w 390525"/>
                <a:gd name="connsiteY13" fmla="*/ 73025 h 2371725"/>
                <a:gd name="connsiteX14" fmla="*/ 85725 w 390525"/>
                <a:gd name="connsiteY14" fmla="*/ 101600 h 2371725"/>
                <a:gd name="connsiteX15" fmla="*/ 104775 w 390525"/>
                <a:gd name="connsiteY15" fmla="*/ 127000 h 2371725"/>
                <a:gd name="connsiteX16" fmla="*/ 136525 w 390525"/>
                <a:gd name="connsiteY16" fmla="*/ 171450 h 2371725"/>
                <a:gd name="connsiteX17" fmla="*/ 152400 w 390525"/>
                <a:gd name="connsiteY17" fmla="*/ 203200 h 2371725"/>
                <a:gd name="connsiteX18" fmla="*/ 171450 w 390525"/>
                <a:gd name="connsiteY18" fmla="*/ 254000 h 2371725"/>
                <a:gd name="connsiteX19" fmla="*/ 180975 w 390525"/>
                <a:gd name="connsiteY19" fmla="*/ 301625 h 2371725"/>
                <a:gd name="connsiteX20" fmla="*/ 187325 w 390525"/>
                <a:gd name="connsiteY20" fmla="*/ 428625 h 2371725"/>
                <a:gd name="connsiteX21" fmla="*/ 193675 w 390525"/>
                <a:gd name="connsiteY21" fmla="*/ 765175 h 2371725"/>
                <a:gd name="connsiteX22" fmla="*/ 196850 w 390525"/>
                <a:gd name="connsiteY22" fmla="*/ 1069975 h 2371725"/>
                <a:gd name="connsiteX23" fmla="*/ 190500 w 390525"/>
                <a:gd name="connsiteY23" fmla="*/ 1314450 h 2371725"/>
                <a:gd name="connsiteX24" fmla="*/ 177800 w 390525"/>
                <a:gd name="connsiteY24" fmla="*/ 1527175 h 2371725"/>
                <a:gd name="connsiteX25" fmla="*/ 142875 w 390525"/>
                <a:gd name="connsiteY25" fmla="*/ 1873250 h 2371725"/>
                <a:gd name="connsiteX26" fmla="*/ 127000 w 390525"/>
                <a:gd name="connsiteY26" fmla="*/ 1943100 h 2371725"/>
                <a:gd name="connsiteX27" fmla="*/ 114300 w 390525"/>
                <a:gd name="connsiteY27" fmla="*/ 2006600 h 2371725"/>
                <a:gd name="connsiteX28" fmla="*/ 111125 w 390525"/>
                <a:gd name="connsiteY28" fmla="*/ 2060575 h 2371725"/>
                <a:gd name="connsiteX29" fmla="*/ 120650 w 390525"/>
                <a:gd name="connsiteY29" fmla="*/ 2130425 h 2371725"/>
                <a:gd name="connsiteX30" fmla="*/ 133350 w 390525"/>
                <a:gd name="connsiteY30" fmla="*/ 2184400 h 2371725"/>
                <a:gd name="connsiteX31" fmla="*/ 155575 w 390525"/>
                <a:gd name="connsiteY31" fmla="*/ 2251075 h 2371725"/>
                <a:gd name="connsiteX32" fmla="*/ 184150 w 390525"/>
                <a:gd name="connsiteY32" fmla="*/ 2305050 h 2371725"/>
                <a:gd name="connsiteX33" fmla="*/ 200025 w 390525"/>
                <a:gd name="connsiteY33" fmla="*/ 2327275 h 2371725"/>
                <a:gd name="connsiteX34" fmla="*/ 215900 w 390525"/>
                <a:gd name="connsiteY34" fmla="*/ 2346325 h 2371725"/>
                <a:gd name="connsiteX35" fmla="*/ 238125 w 390525"/>
                <a:gd name="connsiteY35" fmla="*/ 2362200 h 2371725"/>
                <a:gd name="connsiteX36" fmla="*/ 260350 w 390525"/>
                <a:gd name="connsiteY36" fmla="*/ 2371725 h 2371725"/>
                <a:gd name="connsiteX37" fmla="*/ 273050 w 390525"/>
                <a:gd name="connsiteY37" fmla="*/ 2371725 h 2371725"/>
                <a:gd name="connsiteX38" fmla="*/ 311150 w 390525"/>
                <a:gd name="connsiteY38" fmla="*/ 2359025 h 2371725"/>
                <a:gd name="connsiteX39" fmla="*/ 333375 w 390525"/>
                <a:gd name="connsiteY39" fmla="*/ 2339975 h 2371725"/>
                <a:gd name="connsiteX40" fmla="*/ 346075 w 390525"/>
                <a:gd name="connsiteY40" fmla="*/ 2320925 h 2371725"/>
                <a:gd name="connsiteX41" fmla="*/ 358775 w 390525"/>
                <a:gd name="connsiteY41" fmla="*/ 2298700 h 2371725"/>
                <a:gd name="connsiteX42" fmla="*/ 374650 w 390525"/>
                <a:gd name="connsiteY42" fmla="*/ 2266950 h 2371725"/>
                <a:gd name="connsiteX43" fmla="*/ 387350 w 390525"/>
                <a:gd name="connsiteY43" fmla="*/ 2235200 h 2371725"/>
                <a:gd name="connsiteX44" fmla="*/ 390525 w 390525"/>
                <a:gd name="connsiteY44" fmla="*/ 2216150 h 2371725"/>
                <a:gd name="connsiteX45" fmla="*/ 365125 w 390525"/>
                <a:gd name="connsiteY45" fmla="*/ 2101850 h 2371725"/>
                <a:gd name="connsiteX46" fmla="*/ 374650 w 390525"/>
                <a:gd name="connsiteY46" fmla="*/ 1822450 h 2371725"/>
                <a:gd name="connsiteX47" fmla="*/ 387350 w 390525"/>
                <a:gd name="connsiteY47" fmla="*/ 1498600 h 2371725"/>
                <a:gd name="connsiteX48" fmla="*/ 384175 w 390525"/>
                <a:gd name="connsiteY48" fmla="*/ 34290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525" h="2371725">
                  <a:moveTo>
                    <a:pt x="384175" y="342900"/>
                  </a:moveTo>
                  <a:cubicBezTo>
                    <a:pt x="385233" y="296333"/>
                    <a:pt x="386292" y="249767"/>
                    <a:pt x="387350" y="203200"/>
                  </a:cubicBezTo>
                  <a:lnTo>
                    <a:pt x="339725" y="73025"/>
                  </a:lnTo>
                  <a:lnTo>
                    <a:pt x="298450" y="53975"/>
                  </a:lnTo>
                  <a:lnTo>
                    <a:pt x="225425" y="28575"/>
                  </a:lnTo>
                  <a:lnTo>
                    <a:pt x="171450" y="15875"/>
                  </a:lnTo>
                  <a:lnTo>
                    <a:pt x="101600" y="6350"/>
                  </a:lnTo>
                  <a:lnTo>
                    <a:pt x="50800" y="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12700"/>
                  </a:lnTo>
                  <a:lnTo>
                    <a:pt x="3175" y="22225"/>
                  </a:lnTo>
                  <a:lnTo>
                    <a:pt x="19050" y="41275"/>
                  </a:lnTo>
                  <a:lnTo>
                    <a:pt x="57150" y="73025"/>
                  </a:lnTo>
                  <a:lnTo>
                    <a:pt x="85725" y="101600"/>
                  </a:lnTo>
                  <a:lnTo>
                    <a:pt x="104775" y="127000"/>
                  </a:lnTo>
                  <a:lnTo>
                    <a:pt x="136525" y="171450"/>
                  </a:lnTo>
                  <a:lnTo>
                    <a:pt x="152400" y="203200"/>
                  </a:lnTo>
                  <a:lnTo>
                    <a:pt x="171450" y="254000"/>
                  </a:lnTo>
                  <a:lnTo>
                    <a:pt x="180975" y="301625"/>
                  </a:lnTo>
                  <a:lnTo>
                    <a:pt x="187325" y="428625"/>
                  </a:lnTo>
                  <a:lnTo>
                    <a:pt x="193675" y="765175"/>
                  </a:lnTo>
                  <a:cubicBezTo>
                    <a:pt x="194733" y="866775"/>
                    <a:pt x="195792" y="968375"/>
                    <a:pt x="196850" y="1069975"/>
                  </a:cubicBezTo>
                  <a:lnTo>
                    <a:pt x="190500" y="1314450"/>
                  </a:lnTo>
                  <a:lnTo>
                    <a:pt x="177800" y="1527175"/>
                  </a:lnTo>
                  <a:lnTo>
                    <a:pt x="142875" y="1873250"/>
                  </a:lnTo>
                  <a:lnTo>
                    <a:pt x="127000" y="1943100"/>
                  </a:lnTo>
                  <a:lnTo>
                    <a:pt x="114300" y="2006600"/>
                  </a:lnTo>
                  <a:lnTo>
                    <a:pt x="111125" y="2060575"/>
                  </a:lnTo>
                  <a:lnTo>
                    <a:pt x="120650" y="2130425"/>
                  </a:lnTo>
                  <a:lnTo>
                    <a:pt x="133350" y="2184400"/>
                  </a:lnTo>
                  <a:lnTo>
                    <a:pt x="155575" y="2251075"/>
                  </a:lnTo>
                  <a:lnTo>
                    <a:pt x="184150" y="2305050"/>
                  </a:lnTo>
                  <a:lnTo>
                    <a:pt x="200025" y="2327275"/>
                  </a:lnTo>
                  <a:lnTo>
                    <a:pt x="215900" y="2346325"/>
                  </a:lnTo>
                  <a:lnTo>
                    <a:pt x="238125" y="2362200"/>
                  </a:lnTo>
                  <a:lnTo>
                    <a:pt x="260350" y="2371725"/>
                  </a:lnTo>
                  <a:lnTo>
                    <a:pt x="273050" y="2371725"/>
                  </a:lnTo>
                  <a:lnTo>
                    <a:pt x="311150" y="2359025"/>
                  </a:lnTo>
                  <a:lnTo>
                    <a:pt x="333375" y="2339975"/>
                  </a:lnTo>
                  <a:lnTo>
                    <a:pt x="346075" y="2320925"/>
                  </a:lnTo>
                  <a:lnTo>
                    <a:pt x="358775" y="2298700"/>
                  </a:lnTo>
                  <a:lnTo>
                    <a:pt x="374650" y="2266950"/>
                  </a:lnTo>
                  <a:lnTo>
                    <a:pt x="387350" y="2235200"/>
                  </a:lnTo>
                  <a:lnTo>
                    <a:pt x="390525" y="2216150"/>
                  </a:lnTo>
                  <a:lnTo>
                    <a:pt x="365125" y="2101850"/>
                  </a:lnTo>
                  <a:lnTo>
                    <a:pt x="374650" y="1822450"/>
                  </a:lnTo>
                  <a:lnTo>
                    <a:pt x="387350" y="1498600"/>
                  </a:lnTo>
                  <a:cubicBezTo>
                    <a:pt x="386292" y="1117600"/>
                    <a:pt x="385233" y="736600"/>
                    <a:pt x="384175" y="342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30592D8-B49F-264F-948D-F462EDD9F443}"/>
                </a:ext>
              </a:extLst>
            </p:cNvPr>
            <p:cNvSpPr/>
            <p:nvPr/>
          </p:nvSpPr>
          <p:spPr>
            <a:xfrm>
              <a:off x="4567238" y="4957763"/>
              <a:ext cx="1203325" cy="936625"/>
            </a:xfrm>
            <a:custGeom>
              <a:avLst/>
              <a:gdLst>
                <a:gd name="connsiteX0" fmla="*/ 450056 w 1202531"/>
                <a:gd name="connsiteY0" fmla="*/ 573881 h 935831"/>
                <a:gd name="connsiteX1" fmla="*/ 542925 w 1202531"/>
                <a:gd name="connsiteY1" fmla="*/ 488156 h 935831"/>
                <a:gd name="connsiteX2" fmla="*/ 611981 w 1202531"/>
                <a:gd name="connsiteY2" fmla="*/ 421481 h 935831"/>
                <a:gd name="connsiteX3" fmla="*/ 704850 w 1202531"/>
                <a:gd name="connsiteY3" fmla="*/ 321468 h 935831"/>
                <a:gd name="connsiteX4" fmla="*/ 762000 w 1202531"/>
                <a:gd name="connsiteY4" fmla="*/ 252412 h 935831"/>
                <a:gd name="connsiteX5" fmla="*/ 776287 w 1202531"/>
                <a:gd name="connsiteY5" fmla="*/ 226218 h 935831"/>
                <a:gd name="connsiteX6" fmla="*/ 785812 w 1202531"/>
                <a:gd name="connsiteY6" fmla="*/ 197643 h 935831"/>
                <a:gd name="connsiteX7" fmla="*/ 792956 w 1202531"/>
                <a:gd name="connsiteY7" fmla="*/ 166687 h 935831"/>
                <a:gd name="connsiteX8" fmla="*/ 792956 w 1202531"/>
                <a:gd name="connsiteY8" fmla="*/ 138112 h 935831"/>
                <a:gd name="connsiteX9" fmla="*/ 788193 w 1202531"/>
                <a:gd name="connsiteY9" fmla="*/ 116681 h 935831"/>
                <a:gd name="connsiteX10" fmla="*/ 776287 w 1202531"/>
                <a:gd name="connsiteY10" fmla="*/ 88106 h 935831"/>
                <a:gd name="connsiteX11" fmla="*/ 762000 w 1202531"/>
                <a:gd name="connsiteY11" fmla="*/ 61912 h 935831"/>
                <a:gd name="connsiteX12" fmla="*/ 752475 w 1202531"/>
                <a:gd name="connsiteY12" fmla="*/ 42862 h 935831"/>
                <a:gd name="connsiteX13" fmla="*/ 745331 w 1202531"/>
                <a:gd name="connsiteY13" fmla="*/ 19050 h 935831"/>
                <a:gd name="connsiteX14" fmla="*/ 745331 w 1202531"/>
                <a:gd name="connsiteY14" fmla="*/ 7143 h 935831"/>
                <a:gd name="connsiteX15" fmla="*/ 752475 w 1202531"/>
                <a:gd name="connsiteY15" fmla="*/ 0 h 935831"/>
                <a:gd name="connsiteX16" fmla="*/ 769143 w 1202531"/>
                <a:gd name="connsiteY16" fmla="*/ 0 h 935831"/>
                <a:gd name="connsiteX17" fmla="*/ 790575 w 1202531"/>
                <a:gd name="connsiteY17" fmla="*/ 7143 h 935831"/>
                <a:gd name="connsiteX18" fmla="*/ 819150 w 1202531"/>
                <a:gd name="connsiteY18" fmla="*/ 16668 h 935831"/>
                <a:gd name="connsiteX19" fmla="*/ 883443 w 1202531"/>
                <a:gd name="connsiteY19" fmla="*/ 38100 h 935831"/>
                <a:gd name="connsiteX20" fmla="*/ 950118 w 1202531"/>
                <a:gd name="connsiteY20" fmla="*/ 66675 h 935831"/>
                <a:gd name="connsiteX21" fmla="*/ 981075 w 1202531"/>
                <a:gd name="connsiteY21" fmla="*/ 80962 h 935831"/>
                <a:gd name="connsiteX22" fmla="*/ 1057275 w 1202531"/>
                <a:gd name="connsiteY22" fmla="*/ 121443 h 935831"/>
                <a:gd name="connsiteX23" fmla="*/ 1126331 w 1202531"/>
                <a:gd name="connsiteY23" fmla="*/ 166687 h 935831"/>
                <a:gd name="connsiteX24" fmla="*/ 1166812 w 1202531"/>
                <a:gd name="connsiteY24" fmla="*/ 195262 h 935831"/>
                <a:gd name="connsiteX25" fmla="*/ 1181100 w 1202531"/>
                <a:gd name="connsiteY25" fmla="*/ 209550 h 935831"/>
                <a:gd name="connsiteX26" fmla="*/ 1193006 w 1202531"/>
                <a:gd name="connsiteY26" fmla="*/ 226218 h 935831"/>
                <a:gd name="connsiteX27" fmla="*/ 1200150 w 1202531"/>
                <a:gd name="connsiteY27" fmla="*/ 242887 h 935831"/>
                <a:gd name="connsiteX28" fmla="*/ 1202531 w 1202531"/>
                <a:gd name="connsiteY28" fmla="*/ 259556 h 935831"/>
                <a:gd name="connsiteX29" fmla="*/ 1195387 w 1202531"/>
                <a:gd name="connsiteY29" fmla="*/ 278606 h 935831"/>
                <a:gd name="connsiteX30" fmla="*/ 1181100 w 1202531"/>
                <a:gd name="connsiteY30" fmla="*/ 290512 h 935831"/>
                <a:gd name="connsiteX31" fmla="*/ 1135856 w 1202531"/>
                <a:gd name="connsiteY31" fmla="*/ 309562 h 935831"/>
                <a:gd name="connsiteX32" fmla="*/ 1088231 w 1202531"/>
                <a:gd name="connsiteY32" fmla="*/ 330993 h 935831"/>
                <a:gd name="connsiteX33" fmla="*/ 1009650 w 1202531"/>
                <a:gd name="connsiteY33" fmla="*/ 381000 h 935831"/>
                <a:gd name="connsiteX34" fmla="*/ 904875 w 1202531"/>
                <a:gd name="connsiteY34" fmla="*/ 464343 h 935831"/>
                <a:gd name="connsiteX35" fmla="*/ 783431 w 1202531"/>
                <a:gd name="connsiteY35" fmla="*/ 547687 h 935831"/>
                <a:gd name="connsiteX36" fmla="*/ 645318 w 1202531"/>
                <a:gd name="connsiteY36" fmla="*/ 640556 h 935831"/>
                <a:gd name="connsiteX37" fmla="*/ 528637 w 1202531"/>
                <a:gd name="connsiteY37" fmla="*/ 709612 h 935831"/>
                <a:gd name="connsiteX38" fmla="*/ 409575 w 1202531"/>
                <a:gd name="connsiteY38" fmla="*/ 776287 h 935831"/>
                <a:gd name="connsiteX39" fmla="*/ 292893 w 1202531"/>
                <a:gd name="connsiteY39" fmla="*/ 833437 h 935831"/>
                <a:gd name="connsiteX40" fmla="*/ 192881 w 1202531"/>
                <a:gd name="connsiteY40" fmla="*/ 878681 h 935831"/>
                <a:gd name="connsiteX41" fmla="*/ 83343 w 1202531"/>
                <a:gd name="connsiteY41" fmla="*/ 921543 h 935831"/>
                <a:gd name="connsiteX42" fmla="*/ 45243 w 1202531"/>
                <a:gd name="connsiteY42" fmla="*/ 933450 h 935831"/>
                <a:gd name="connsiteX43" fmla="*/ 26193 w 1202531"/>
                <a:gd name="connsiteY43" fmla="*/ 935831 h 935831"/>
                <a:gd name="connsiteX44" fmla="*/ 4762 w 1202531"/>
                <a:gd name="connsiteY44" fmla="*/ 931068 h 935831"/>
                <a:gd name="connsiteX45" fmla="*/ 0 w 1202531"/>
                <a:gd name="connsiteY45" fmla="*/ 928687 h 935831"/>
                <a:gd name="connsiteX46" fmla="*/ 0 w 1202531"/>
                <a:gd name="connsiteY46" fmla="*/ 923925 h 935831"/>
                <a:gd name="connsiteX47" fmla="*/ 2381 w 1202531"/>
                <a:gd name="connsiteY47" fmla="*/ 909637 h 935831"/>
                <a:gd name="connsiteX48" fmla="*/ 7143 w 1202531"/>
                <a:gd name="connsiteY48" fmla="*/ 895350 h 935831"/>
                <a:gd name="connsiteX49" fmla="*/ 35718 w 1202531"/>
                <a:gd name="connsiteY49" fmla="*/ 871537 h 935831"/>
                <a:gd name="connsiteX50" fmla="*/ 95250 w 1202531"/>
                <a:gd name="connsiteY50" fmla="*/ 838200 h 935831"/>
                <a:gd name="connsiteX51" fmla="*/ 197643 w 1202531"/>
                <a:gd name="connsiteY51" fmla="*/ 769143 h 935831"/>
                <a:gd name="connsiteX52" fmla="*/ 280987 w 1202531"/>
                <a:gd name="connsiteY52" fmla="*/ 711993 h 935831"/>
                <a:gd name="connsiteX53" fmla="*/ 392906 w 1202531"/>
                <a:gd name="connsiteY53" fmla="*/ 623887 h 935831"/>
                <a:gd name="connsiteX54" fmla="*/ 450056 w 1202531"/>
                <a:gd name="connsiteY54" fmla="*/ 573881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02531" h="935831">
                  <a:moveTo>
                    <a:pt x="450056" y="573881"/>
                  </a:moveTo>
                  <a:lnTo>
                    <a:pt x="542925" y="488156"/>
                  </a:lnTo>
                  <a:lnTo>
                    <a:pt x="611981" y="421481"/>
                  </a:lnTo>
                  <a:lnTo>
                    <a:pt x="704850" y="321468"/>
                  </a:lnTo>
                  <a:lnTo>
                    <a:pt x="762000" y="252412"/>
                  </a:lnTo>
                  <a:lnTo>
                    <a:pt x="776287" y="226218"/>
                  </a:lnTo>
                  <a:lnTo>
                    <a:pt x="785812" y="197643"/>
                  </a:lnTo>
                  <a:lnTo>
                    <a:pt x="792956" y="166687"/>
                  </a:lnTo>
                  <a:lnTo>
                    <a:pt x="792956" y="138112"/>
                  </a:lnTo>
                  <a:lnTo>
                    <a:pt x="788193" y="116681"/>
                  </a:lnTo>
                  <a:lnTo>
                    <a:pt x="776287" y="88106"/>
                  </a:lnTo>
                  <a:lnTo>
                    <a:pt x="762000" y="61912"/>
                  </a:lnTo>
                  <a:lnTo>
                    <a:pt x="752475" y="42862"/>
                  </a:lnTo>
                  <a:lnTo>
                    <a:pt x="745331" y="19050"/>
                  </a:lnTo>
                  <a:lnTo>
                    <a:pt x="745331" y="7143"/>
                  </a:lnTo>
                  <a:lnTo>
                    <a:pt x="752475" y="0"/>
                  </a:lnTo>
                  <a:lnTo>
                    <a:pt x="769143" y="0"/>
                  </a:lnTo>
                  <a:lnTo>
                    <a:pt x="790575" y="7143"/>
                  </a:lnTo>
                  <a:lnTo>
                    <a:pt x="819150" y="16668"/>
                  </a:lnTo>
                  <a:lnTo>
                    <a:pt x="883443" y="38100"/>
                  </a:lnTo>
                  <a:lnTo>
                    <a:pt x="950118" y="66675"/>
                  </a:lnTo>
                  <a:lnTo>
                    <a:pt x="981075" y="80962"/>
                  </a:lnTo>
                  <a:lnTo>
                    <a:pt x="1057275" y="121443"/>
                  </a:lnTo>
                  <a:lnTo>
                    <a:pt x="1126331" y="166687"/>
                  </a:lnTo>
                  <a:lnTo>
                    <a:pt x="1166812" y="195262"/>
                  </a:lnTo>
                  <a:lnTo>
                    <a:pt x="1181100" y="209550"/>
                  </a:lnTo>
                  <a:lnTo>
                    <a:pt x="1193006" y="226218"/>
                  </a:lnTo>
                  <a:lnTo>
                    <a:pt x="1200150" y="242887"/>
                  </a:lnTo>
                  <a:lnTo>
                    <a:pt x="1202531" y="259556"/>
                  </a:lnTo>
                  <a:lnTo>
                    <a:pt x="1195387" y="278606"/>
                  </a:lnTo>
                  <a:lnTo>
                    <a:pt x="1181100" y="290512"/>
                  </a:lnTo>
                  <a:lnTo>
                    <a:pt x="1135856" y="309562"/>
                  </a:lnTo>
                  <a:lnTo>
                    <a:pt x="1088231" y="330993"/>
                  </a:lnTo>
                  <a:lnTo>
                    <a:pt x="1009650" y="381000"/>
                  </a:lnTo>
                  <a:lnTo>
                    <a:pt x="904875" y="464343"/>
                  </a:lnTo>
                  <a:lnTo>
                    <a:pt x="783431" y="547687"/>
                  </a:lnTo>
                  <a:lnTo>
                    <a:pt x="645318" y="640556"/>
                  </a:lnTo>
                  <a:lnTo>
                    <a:pt x="528637" y="709612"/>
                  </a:lnTo>
                  <a:lnTo>
                    <a:pt x="409575" y="776287"/>
                  </a:lnTo>
                  <a:lnTo>
                    <a:pt x="292893" y="833437"/>
                  </a:lnTo>
                  <a:lnTo>
                    <a:pt x="192881" y="878681"/>
                  </a:lnTo>
                  <a:lnTo>
                    <a:pt x="83343" y="921543"/>
                  </a:lnTo>
                  <a:lnTo>
                    <a:pt x="45243" y="933450"/>
                  </a:lnTo>
                  <a:lnTo>
                    <a:pt x="26193" y="935831"/>
                  </a:lnTo>
                  <a:lnTo>
                    <a:pt x="4762" y="931068"/>
                  </a:lnTo>
                  <a:lnTo>
                    <a:pt x="0" y="928687"/>
                  </a:lnTo>
                  <a:lnTo>
                    <a:pt x="0" y="923925"/>
                  </a:lnTo>
                  <a:lnTo>
                    <a:pt x="2381" y="909637"/>
                  </a:lnTo>
                  <a:lnTo>
                    <a:pt x="7143" y="895350"/>
                  </a:lnTo>
                  <a:lnTo>
                    <a:pt x="35718" y="871537"/>
                  </a:lnTo>
                  <a:lnTo>
                    <a:pt x="95250" y="838200"/>
                  </a:lnTo>
                  <a:lnTo>
                    <a:pt x="197643" y="769143"/>
                  </a:lnTo>
                  <a:lnTo>
                    <a:pt x="280987" y="711993"/>
                  </a:lnTo>
                  <a:lnTo>
                    <a:pt x="392906" y="623887"/>
                  </a:lnTo>
                  <a:lnTo>
                    <a:pt x="450056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679139F-E4F3-674A-8E1A-F07DAC4C5B24}"/>
                </a:ext>
              </a:extLst>
            </p:cNvPr>
            <p:cNvSpPr/>
            <p:nvPr/>
          </p:nvSpPr>
          <p:spPr>
            <a:xfrm>
              <a:off x="6065838" y="4976813"/>
              <a:ext cx="984250" cy="955675"/>
            </a:xfrm>
            <a:custGeom>
              <a:avLst/>
              <a:gdLst>
                <a:gd name="connsiteX0" fmla="*/ 447675 w 985837"/>
                <a:gd name="connsiteY0" fmla="*/ 454818 h 954881"/>
                <a:gd name="connsiteX1" fmla="*/ 388144 w 985837"/>
                <a:gd name="connsiteY1" fmla="*/ 392906 h 954881"/>
                <a:gd name="connsiteX2" fmla="*/ 335756 w 985837"/>
                <a:gd name="connsiteY2" fmla="*/ 340518 h 954881"/>
                <a:gd name="connsiteX3" fmla="*/ 273844 w 985837"/>
                <a:gd name="connsiteY3" fmla="*/ 280987 h 954881"/>
                <a:gd name="connsiteX4" fmla="*/ 204787 w 985837"/>
                <a:gd name="connsiteY4" fmla="*/ 219075 h 954881"/>
                <a:gd name="connsiteX5" fmla="*/ 135731 w 985837"/>
                <a:gd name="connsiteY5" fmla="*/ 159543 h 954881"/>
                <a:gd name="connsiteX6" fmla="*/ 61912 w 985837"/>
                <a:gd name="connsiteY6" fmla="*/ 95250 h 954881"/>
                <a:gd name="connsiteX7" fmla="*/ 16669 w 985837"/>
                <a:gd name="connsiteY7" fmla="*/ 57150 h 954881"/>
                <a:gd name="connsiteX8" fmla="*/ 2381 w 985837"/>
                <a:gd name="connsiteY8" fmla="*/ 38100 h 954881"/>
                <a:gd name="connsiteX9" fmla="*/ 0 w 985837"/>
                <a:gd name="connsiteY9" fmla="*/ 21431 h 954881"/>
                <a:gd name="connsiteX10" fmla="*/ 2381 w 985837"/>
                <a:gd name="connsiteY10" fmla="*/ 7143 h 954881"/>
                <a:gd name="connsiteX11" fmla="*/ 14287 w 985837"/>
                <a:gd name="connsiteY11" fmla="*/ 0 h 954881"/>
                <a:gd name="connsiteX12" fmla="*/ 30956 w 985837"/>
                <a:gd name="connsiteY12" fmla="*/ 2381 h 954881"/>
                <a:gd name="connsiteX13" fmla="*/ 66675 w 985837"/>
                <a:gd name="connsiteY13" fmla="*/ 14287 h 954881"/>
                <a:gd name="connsiteX14" fmla="*/ 171450 w 985837"/>
                <a:gd name="connsiteY14" fmla="*/ 54768 h 954881"/>
                <a:gd name="connsiteX15" fmla="*/ 269081 w 985837"/>
                <a:gd name="connsiteY15" fmla="*/ 97631 h 954881"/>
                <a:gd name="connsiteX16" fmla="*/ 381000 w 985837"/>
                <a:gd name="connsiteY16" fmla="*/ 147637 h 954881"/>
                <a:gd name="connsiteX17" fmla="*/ 454819 w 985837"/>
                <a:gd name="connsiteY17" fmla="*/ 188118 h 954881"/>
                <a:gd name="connsiteX18" fmla="*/ 550069 w 985837"/>
                <a:gd name="connsiteY18" fmla="*/ 242887 h 954881"/>
                <a:gd name="connsiteX19" fmla="*/ 616744 w 985837"/>
                <a:gd name="connsiteY19" fmla="*/ 288131 h 954881"/>
                <a:gd name="connsiteX20" fmla="*/ 685800 w 985837"/>
                <a:gd name="connsiteY20" fmla="*/ 338137 h 954881"/>
                <a:gd name="connsiteX21" fmla="*/ 735806 w 985837"/>
                <a:gd name="connsiteY21" fmla="*/ 383381 h 954881"/>
                <a:gd name="connsiteX22" fmla="*/ 795337 w 985837"/>
                <a:gd name="connsiteY22" fmla="*/ 438150 h 954881"/>
                <a:gd name="connsiteX23" fmla="*/ 847725 w 985837"/>
                <a:gd name="connsiteY23" fmla="*/ 497681 h 954881"/>
                <a:gd name="connsiteX24" fmla="*/ 885825 w 985837"/>
                <a:gd name="connsiteY24" fmla="*/ 545306 h 954881"/>
                <a:gd name="connsiteX25" fmla="*/ 928687 w 985837"/>
                <a:gd name="connsiteY25" fmla="*/ 614362 h 954881"/>
                <a:gd name="connsiteX26" fmla="*/ 962025 w 985837"/>
                <a:gd name="connsiteY26" fmla="*/ 685800 h 954881"/>
                <a:gd name="connsiteX27" fmla="*/ 978694 w 985837"/>
                <a:gd name="connsiteY27" fmla="*/ 728662 h 954881"/>
                <a:gd name="connsiteX28" fmla="*/ 985837 w 985837"/>
                <a:gd name="connsiteY28" fmla="*/ 750093 h 954881"/>
                <a:gd name="connsiteX29" fmla="*/ 985837 w 985837"/>
                <a:gd name="connsiteY29" fmla="*/ 773906 h 954881"/>
                <a:gd name="connsiteX30" fmla="*/ 983456 w 985837"/>
                <a:gd name="connsiteY30" fmla="*/ 809625 h 954881"/>
                <a:gd name="connsiteX31" fmla="*/ 971550 w 985837"/>
                <a:gd name="connsiteY31" fmla="*/ 852487 h 954881"/>
                <a:gd name="connsiteX32" fmla="*/ 952500 w 985837"/>
                <a:gd name="connsiteY32" fmla="*/ 895350 h 954881"/>
                <a:gd name="connsiteX33" fmla="*/ 928687 w 985837"/>
                <a:gd name="connsiteY33" fmla="*/ 931068 h 954881"/>
                <a:gd name="connsiteX34" fmla="*/ 912019 w 985837"/>
                <a:gd name="connsiteY34" fmla="*/ 947737 h 954881"/>
                <a:gd name="connsiteX35" fmla="*/ 897731 w 985837"/>
                <a:gd name="connsiteY35" fmla="*/ 954881 h 954881"/>
                <a:gd name="connsiteX36" fmla="*/ 873919 w 985837"/>
                <a:gd name="connsiteY36" fmla="*/ 954881 h 954881"/>
                <a:gd name="connsiteX37" fmla="*/ 847725 w 985837"/>
                <a:gd name="connsiteY37" fmla="*/ 940593 h 954881"/>
                <a:gd name="connsiteX38" fmla="*/ 826294 w 985837"/>
                <a:gd name="connsiteY38" fmla="*/ 921543 h 954881"/>
                <a:gd name="connsiteX39" fmla="*/ 790575 w 985837"/>
                <a:gd name="connsiteY39" fmla="*/ 873918 h 954881"/>
                <a:gd name="connsiteX40" fmla="*/ 740569 w 985837"/>
                <a:gd name="connsiteY40" fmla="*/ 802481 h 954881"/>
                <a:gd name="connsiteX41" fmla="*/ 688181 w 985837"/>
                <a:gd name="connsiteY41" fmla="*/ 731043 h 954881"/>
                <a:gd name="connsiteX42" fmla="*/ 635794 w 985837"/>
                <a:gd name="connsiteY42" fmla="*/ 664368 h 954881"/>
                <a:gd name="connsiteX43" fmla="*/ 531019 w 985837"/>
                <a:gd name="connsiteY43" fmla="*/ 545306 h 954881"/>
                <a:gd name="connsiteX44" fmla="*/ 447675 w 985837"/>
                <a:gd name="connsiteY44" fmla="*/ 454818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5837" h="954881">
                  <a:moveTo>
                    <a:pt x="447675" y="454818"/>
                  </a:moveTo>
                  <a:lnTo>
                    <a:pt x="388144" y="392906"/>
                  </a:lnTo>
                  <a:lnTo>
                    <a:pt x="335756" y="340518"/>
                  </a:lnTo>
                  <a:lnTo>
                    <a:pt x="273844" y="280987"/>
                  </a:lnTo>
                  <a:lnTo>
                    <a:pt x="204787" y="219075"/>
                  </a:lnTo>
                  <a:lnTo>
                    <a:pt x="135731" y="159543"/>
                  </a:lnTo>
                  <a:lnTo>
                    <a:pt x="61912" y="95250"/>
                  </a:lnTo>
                  <a:lnTo>
                    <a:pt x="16669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66675" y="14287"/>
                  </a:lnTo>
                  <a:lnTo>
                    <a:pt x="171450" y="54768"/>
                  </a:lnTo>
                  <a:lnTo>
                    <a:pt x="269081" y="97631"/>
                  </a:lnTo>
                  <a:lnTo>
                    <a:pt x="381000" y="147637"/>
                  </a:lnTo>
                  <a:lnTo>
                    <a:pt x="454819" y="188118"/>
                  </a:lnTo>
                  <a:lnTo>
                    <a:pt x="550069" y="242887"/>
                  </a:lnTo>
                  <a:lnTo>
                    <a:pt x="616744" y="288131"/>
                  </a:lnTo>
                  <a:lnTo>
                    <a:pt x="685800" y="338137"/>
                  </a:lnTo>
                  <a:lnTo>
                    <a:pt x="735806" y="383381"/>
                  </a:lnTo>
                  <a:lnTo>
                    <a:pt x="795337" y="438150"/>
                  </a:lnTo>
                  <a:lnTo>
                    <a:pt x="847725" y="497681"/>
                  </a:lnTo>
                  <a:lnTo>
                    <a:pt x="885825" y="545306"/>
                  </a:lnTo>
                  <a:lnTo>
                    <a:pt x="928687" y="614362"/>
                  </a:lnTo>
                  <a:lnTo>
                    <a:pt x="962025" y="685800"/>
                  </a:lnTo>
                  <a:lnTo>
                    <a:pt x="978694" y="728662"/>
                  </a:lnTo>
                  <a:lnTo>
                    <a:pt x="985837" y="750093"/>
                  </a:lnTo>
                  <a:lnTo>
                    <a:pt x="985837" y="773906"/>
                  </a:lnTo>
                  <a:lnTo>
                    <a:pt x="983456" y="809625"/>
                  </a:lnTo>
                  <a:lnTo>
                    <a:pt x="971550" y="852487"/>
                  </a:lnTo>
                  <a:lnTo>
                    <a:pt x="952500" y="895350"/>
                  </a:lnTo>
                  <a:lnTo>
                    <a:pt x="928687" y="931068"/>
                  </a:lnTo>
                  <a:lnTo>
                    <a:pt x="912019" y="947737"/>
                  </a:lnTo>
                  <a:lnTo>
                    <a:pt x="897731" y="954881"/>
                  </a:lnTo>
                  <a:lnTo>
                    <a:pt x="873919" y="954881"/>
                  </a:lnTo>
                  <a:lnTo>
                    <a:pt x="847725" y="940593"/>
                  </a:lnTo>
                  <a:lnTo>
                    <a:pt x="826294" y="921543"/>
                  </a:lnTo>
                  <a:lnTo>
                    <a:pt x="790575" y="873918"/>
                  </a:lnTo>
                  <a:lnTo>
                    <a:pt x="740569" y="802481"/>
                  </a:lnTo>
                  <a:lnTo>
                    <a:pt x="688181" y="731043"/>
                  </a:lnTo>
                  <a:lnTo>
                    <a:pt x="635794" y="664368"/>
                  </a:lnTo>
                  <a:lnTo>
                    <a:pt x="531019" y="545306"/>
                  </a:lnTo>
                  <a:lnTo>
                    <a:pt x="447675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3383D412-9594-0344-AE56-3693D925EF7B}"/>
                </a:ext>
              </a:extLst>
            </p:cNvPr>
            <p:cNvSpPr/>
            <p:nvPr/>
          </p:nvSpPr>
          <p:spPr>
            <a:xfrm>
              <a:off x="2652713" y="2581275"/>
              <a:ext cx="2124075" cy="519113"/>
            </a:xfrm>
            <a:custGeom>
              <a:avLst/>
              <a:gdLst>
                <a:gd name="connsiteX0" fmla="*/ 885825 w 2124075"/>
                <a:gd name="connsiteY0" fmla="*/ 185738 h 519113"/>
                <a:gd name="connsiteX1" fmla="*/ 1116806 w 2124075"/>
                <a:gd name="connsiteY1" fmla="*/ 128588 h 519113"/>
                <a:gd name="connsiteX2" fmla="*/ 1264443 w 2124075"/>
                <a:gd name="connsiteY2" fmla="*/ 92869 h 519113"/>
                <a:gd name="connsiteX3" fmla="*/ 1533525 w 2124075"/>
                <a:gd name="connsiteY3" fmla="*/ 45244 h 519113"/>
                <a:gd name="connsiteX4" fmla="*/ 1657350 w 2124075"/>
                <a:gd name="connsiteY4" fmla="*/ 14288 h 519113"/>
                <a:gd name="connsiteX5" fmla="*/ 1707356 w 2124075"/>
                <a:gd name="connsiteY5" fmla="*/ 0 h 519113"/>
                <a:gd name="connsiteX6" fmla="*/ 1731168 w 2124075"/>
                <a:gd name="connsiteY6" fmla="*/ 0 h 519113"/>
                <a:gd name="connsiteX7" fmla="*/ 1800225 w 2124075"/>
                <a:gd name="connsiteY7" fmla="*/ 2381 h 519113"/>
                <a:gd name="connsiteX8" fmla="*/ 1859756 w 2124075"/>
                <a:gd name="connsiteY8" fmla="*/ 7144 h 519113"/>
                <a:gd name="connsiteX9" fmla="*/ 1919287 w 2124075"/>
                <a:gd name="connsiteY9" fmla="*/ 16669 h 519113"/>
                <a:gd name="connsiteX10" fmla="*/ 1945481 w 2124075"/>
                <a:gd name="connsiteY10" fmla="*/ 23813 h 519113"/>
                <a:gd name="connsiteX11" fmla="*/ 2000250 w 2124075"/>
                <a:gd name="connsiteY11" fmla="*/ 42863 h 519113"/>
                <a:gd name="connsiteX12" fmla="*/ 2038350 w 2124075"/>
                <a:gd name="connsiteY12" fmla="*/ 57150 h 519113"/>
                <a:gd name="connsiteX13" fmla="*/ 2064543 w 2124075"/>
                <a:gd name="connsiteY13" fmla="*/ 71438 h 519113"/>
                <a:gd name="connsiteX14" fmla="*/ 2102643 w 2124075"/>
                <a:gd name="connsiteY14" fmla="*/ 95250 h 519113"/>
                <a:gd name="connsiteX15" fmla="*/ 2119312 w 2124075"/>
                <a:gd name="connsiteY15" fmla="*/ 109538 h 519113"/>
                <a:gd name="connsiteX16" fmla="*/ 2124075 w 2124075"/>
                <a:gd name="connsiteY16" fmla="*/ 119063 h 519113"/>
                <a:gd name="connsiteX17" fmla="*/ 2124075 w 2124075"/>
                <a:gd name="connsiteY17" fmla="*/ 128588 h 519113"/>
                <a:gd name="connsiteX18" fmla="*/ 2116931 w 2124075"/>
                <a:gd name="connsiteY18" fmla="*/ 145256 h 519113"/>
                <a:gd name="connsiteX19" fmla="*/ 2097881 w 2124075"/>
                <a:gd name="connsiteY19" fmla="*/ 159544 h 519113"/>
                <a:gd name="connsiteX20" fmla="*/ 2055018 w 2124075"/>
                <a:gd name="connsiteY20" fmla="*/ 176213 h 519113"/>
                <a:gd name="connsiteX21" fmla="*/ 2012156 w 2124075"/>
                <a:gd name="connsiteY21" fmla="*/ 180975 h 519113"/>
                <a:gd name="connsiteX22" fmla="*/ 1850231 w 2124075"/>
                <a:gd name="connsiteY22" fmla="*/ 190500 h 519113"/>
                <a:gd name="connsiteX23" fmla="*/ 1674018 w 2124075"/>
                <a:gd name="connsiteY23" fmla="*/ 209550 h 519113"/>
                <a:gd name="connsiteX24" fmla="*/ 1426368 w 2124075"/>
                <a:gd name="connsiteY24" fmla="*/ 242888 h 519113"/>
                <a:gd name="connsiteX25" fmla="*/ 1259681 w 2124075"/>
                <a:gd name="connsiteY25" fmla="*/ 273844 h 519113"/>
                <a:gd name="connsiteX26" fmla="*/ 928687 w 2124075"/>
                <a:gd name="connsiteY26" fmla="*/ 350044 h 519113"/>
                <a:gd name="connsiteX27" fmla="*/ 766762 w 2124075"/>
                <a:gd name="connsiteY27" fmla="*/ 385763 h 519113"/>
                <a:gd name="connsiteX28" fmla="*/ 588168 w 2124075"/>
                <a:gd name="connsiteY28" fmla="*/ 433388 h 519113"/>
                <a:gd name="connsiteX29" fmla="*/ 507206 w 2124075"/>
                <a:gd name="connsiteY29" fmla="*/ 459581 h 519113"/>
                <a:gd name="connsiteX30" fmla="*/ 478631 w 2124075"/>
                <a:gd name="connsiteY30" fmla="*/ 471488 h 519113"/>
                <a:gd name="connsiteX31" fmla="*/ 464343 w 2124075"/>
                <a:gd name="connsiteY31" fmla="*/ 488156 h 519113"/>
                <a:gd name="connsiteX32" fmla="*/ 433387 w 2124075"/>
                <a:gd name="connsiteY32" fmla="*/ 507206 h 519113"/>
                <a:gd name="connsiteX33" fmla="*/ 395287 w 2124075"/>
                <a:gd name="connsiteY33" fmla="*/ 516731 h 519113"/>
                <a:gd name="connsiteX34" fmla="*/ 369093 w 2124075"/>
                <a:gd name="connsiteY34" fmla="*/ 519113 h 519113"/>
                <a:gd name="connsiteX35" fmla="*/ 326231 w 2124075"/>
                <a:gd name="connsiteY35" fmla="*/ 511969 h 519113"/>
                <a:gd name="connsiteX36" fmla="*/ 297656 w 2124075"/>
                <a:gd name="connsiteY36" fmla="*/ 500063 h 519113"/>
                <a:gd name="connsiteX37" fmla="*/ 273843 w 2124075"/>
                <a:gd name="connsiteY37" fmla="*/ 490538 h 519113"/>
                <a:gd name="connsiteX38" fmla="*/ 228600 w 2124075"/>
                <a:gd name="connsiteY38" fmla="*/ 469106 h 519113"/>
                <a:gd name="connsiteX39" fmla="*/ 166687 w 2124075"/>
                <a:gd name="connsiteY39" fmla="*/ 435769 h 519113"/>
                <a:gd name="connsiteX40" fmla="*/ 130968 w 2124075"/>
                <a:gd name="connsiteY40" fmla="*/ 411956 h 519113"/>
                <a:gd name="connsiteX41" fmla="*/ 100012 w 2124075"/>
                <a:gd name="connsiteY41" fmla="*/ 388144 h 519113"/>
                <a:gd name="connsiteX42" fmla="*/ 71437 w 2124075"/>
                <a:gd name="connsiteY42" fmla="*/ 364331 h 519113"/>
                <a:gd name="connsiteX43" fmla="*/ 59531 w 2124075"/>
                <a:gd name="connsiteY43" fmla="*/ 352425 h 519113"/>
                <a:gd name="connsiteX44" fmla="*/ 45243 w 2124075"/>
                <a:gd name="connsiteY44" fmla="*/ 333375 h 519113"/>
                <a:gd name="connsiteX45" fmla="*/ 21431 w 2124075"/>
                <a:gd name="connsiteY45" fmla="*/ 285750 h 519113"/>
                <a:gd name="connsiteX46" fmla="*/ 7143 w 2124075"/>
                <a:gd name="connsiteY46" fmla="*/ 250031 h 519113"/>
                <a:gd name="connsiteX47" fmla="*/ 0 w 2124075"/>
                <a:gd name="connsiteY47" fmla="*/ 228600 h 519113"/>
                <a:gd name="connsiteX48" fmla="*/ 0 w 2124075"/>
                <a:gd name="connsiteY48" fmla="*/ 219075 h 519113"/>
                <a:gd name="connsiteX49" fmla="*/ 4762 w 2124075"/>
                <a:gd name="connsiteY49" fmla="*/ 211931 h 519113"/>
                <a:gd name="connsiteX50" fmla="*/ 11906 w 2124075"/>
                <a:gd name="connsiteY50" fmla="*/ 209550 h 519113"/>
                <a:gd name="connsiteX51" fmla="*/ 28575 w 2124075"/>
                <a:gd name="connsiteY51" fmla="*/ 211931 h 519113"/>
                <a:gd name="connsiteX52" fmla="*/ 57150 w 2124075"/>
                <a:gd name="connsiteY52" fmla="*/ 221456 h 519113"/>
                <a:gd name="connsiteX53" fmla="*/ 78581 w 2124075"/>
                <a:gd name="connsiteY53" fmla="*/ 240506 h 519113"/>
                <a:gd name="connsiteX54" fmla="*/ 104775 w 2124075"/>
                <a:gd name="connsiteY54" fmla="*/ 261938 h 519113"/>
                <a:gd name="connsiteX55" fmla="*/ 130968 w 2124075"/>
                <a:gd name="connsiteY55" fmla="*/ 273844 h 519113"/>
                <a:gd name="connsiteX56" fmla="*/ 188118 w 2124075"/>
                <a:gd name="connsiteY56" fmla="*/ 288131 h 519113"/>
                <a:gd name="connsiteX57" fmla="*/ 250031 w 2124075"/>
                <a:gd name="connsiteY57" fmla="*/ 295275 h 519113"/>
                <a:gd name="connsiteX58" fmla="*/ 338137 w 2124075"/>
                <a:gd name="connsiteY58" fmla="*/ 295275 h 519113"/>
                <a:gd name="connsiteX59" fmla="*/ 414337 w 2124075"/>
                <a:gd name="connsiteY59" fmla="*/ 288131 h 519113"/>
                <a:gd name="connsiteX60" fmla="*/ 571500 w 2124075"/>
                <a:gd name="connsiteY60" fmla="*/ 254794 h 519113"/>
                <a:gd name="connsiteX61" fmla="*/ 885825 w 2124075"/>
                <a:gd name="connsiteY61" fmla="*/ 1857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24075" h="519113">
                  <a:moveTo>
                    <a:pt x="885825" y="185738"/>
                  </a:moveTo>
                  <a:lnTo>
                    <a:pt x="1116806" y="128588"/>
                  </a:lnTo>
                  <a:lnTo>
                    <a:pt x="1264443" y="92869"/>
                  </a:lnTo>
                  <a:lnTo>
                    <a:pt x="1533525" y="45244"/>
                  </a:lnTo>
                  <a:lnTo>
                    <a:pt x="1657350" y="14288"/>
                  </a:lnTo>
                  <a:lnTo>
                    <a:pt x="1707356" y="0"/>
                  </a:lnTo>
                  <a:lnTo>
                    <a:pt x="1731168" y="0"/>
                  </a:lnTo>
                  <a:lnTo>
                    <a:pt x="1800225" y="2381"/>
                  </a:lnTo>
                  <a:lnTo>
                    <a:pt x="1859756" y="7144"/>
                  </a:lnTo>
                  <a:lnTo>
                    <a:pt x="1919287" y="16669"/>
                  </a:lnTo>
                  <a:lnTo>
                    <a:pt x="1945481" y="23813"/>
                  </a:lnTo>
                  <a:lnTo>
                    <a:pt x="2000250" y="42863"/>
                  </a:lnTo>
                  <a:lnTo>
                    <a:pt x="2038350" y="57150"/>
                  </a:lnTo>
                  <a:lnTo>
                    <a:pt x="2064543" y="71438"/>
                  </a:lnTo>
                  <a:lnTo>
                    <a:pt x="2102643" y="95250"/>
                  </a:lnTo>
                  <a:lnTo>
                    <a:pt x="2119312" y="109538"/>
                  </a:lnTo>
                  <a:lnTo>
                    <a:pt x="2124075" y="119063"/>
                  </a:lnTo>
                  <a:lnTo>
                    <a:pt x="2124075" y="128588"/>
                  </a:lnTo>
                  <a:lnTo>
                    <a:pt x="2116931" y="145256"/>
                  </a:lnTo>
                  <a:lnTo>
                    <a:pt x="2097881" y="159544"/>
                  </a:lnTo>
                  <a:lnTo>
                    <a:pt x="2055018" y="176213"/>
                  </a:lnTo>
                  <a:lnTo>
                    <a:pt x="2012156" y="180975"/>
                  </a:lnTo>
                  <a:lnTo>
                    <a:pt x="1850231" y="190500"/>
                  </a:lnTo>
                  <a:lnTo>
                    <a:pt x="1674018" y="209550"/>
                  </a:lnTo>
                  <a:lnTo>
                    <a:pt x="1426368" y="242888"/>
                  </a:lnTo>
                  <a:lnTo>
                    <a:pt x="1259681" y="273844"/>
                  </a:lnTo>
                  <a:lnTo>
                    <a:pt x="928687" y="350044"/>
                  </a:lnTo>
                  <a:lnTo>
                    <a:pt x="766762" y="385763"/>
                  </a:lnTo>
                  <a:lnTo>
                    <a:pt x="588168" y="433388"/>
                  </a:lnTo>
                  <a:lnTo>
                    <a:pt x="507206" y="459581"/>
                  </a:lnTo>
                  <a:lnTo>
                    <a:pt x="478631" y="471488"/>
                  </a:lnTo>
                  <a:lnTo>
                    <a:pt x="464343" y="488156"/>
                  </a:lnTo>
                  <a:lnTo>
                    <a:pt x="433387" y="507206"/>
                  </a:lnTo>
                  <a:lnTo>
                    <a:pt x="395287" y="516731"/>
                  </a:lnTo>
                  <a:lnTo>
                    <a:pt x="369093" y="519113"/>
                  </a:lnTo>
                  <a:lnTo>
                    <a:pt x="326231" y="511969"/>
                  </a:lnTo>
                  <a:lnTo>
                    <a:pt x="297656" y="500063"/>
                  </a:lnTo>
                  <a:lnTo>
                    <a:pt x="273843" y="490538"/>
                  </a:lnTo>
                  <a:lnTo>
                    <a:pt x="228600" y="469106"/>
                  </a:lnTo>
                  <a:lnTo>
                    <a:pt x="166687" y="435769"/>
                  </a:lnTo>
                  <a:lnTo>
                    <a:pt x="130968" y="411956"/>
                  </a:lnTo>
                  <a:lnTo>
                    <a:pt x="100012" y="388144"/>
                  </a:lnTo>
                  <a:lnTo>
                    <a:pt x="71437" y="364331"/>
                  </a:lnTo>
                  <a:lnTo>
                    <a:pt x="59531" y="352425"/>
                  </a:lnTo>
                  <a:lnTo>
                    <a:pt x="45243" y="333375"/>
                  </a:lnTo>
                  <a:lnTo>
                    <a:pt x="21431" y="285750"/>
                  </a:lnTo>
                  <a:lnTo>
                    <a:pt x="7143" y="250031"/>
                  </a:lnTo>
                  <a:lnTo>
                    <a:pt x="0" y="228600"/>
                  </a:lnTo>
                  <a:lnTo>
                    <a:pt x="0" y="219075"/>
                  </a:lnTo>
                  <a:lnTo>
                    <a:pt x="4762" y="211931"/>
                  </a:lnTo>
                  <a:lnTo>
                    <a:pt x="11906" y="209550"/>
                  </a:lnTo>
                  <a:lnTo>
                    <a:pt x="28575" y="211931"/>
                  </a:lnTo>
                  <a:lnTo>
                    <a:pt x="57150" y="221456"/>
                  </a:lnTo>
                  <a:lnTo>
                    <a:pt x="78581" y="240506"/>
                  </a:lnTo>
                  <a:lnTo>
                    <a:pt x="104775" y="261938"/>
                  </a:lnTo>
                  <a:lnTo>
                    <a:pt x="130968" y="273844"/>
                  </a:lnTo>
                  <a:lnTo>
                    <a:pt x="188118" y="288131"/>
                  </a:lnTo>
                  <a:lnTo>
                    <a:pt x="250031" y="295275"/>
                  </a:lnTo>
                  <a:lnTo>
                    <a:pt x="338137" y="295275"/>
                  </a:lnTo>
                  <a:lnTo>
                    <a:pt x="414337" y="288131"/>
                  </a:lnTo>
                  <a:lnTo>
                    <a:pt x="571500" y="254794"/>
                  </a:lnTo>
                  <a:lnTo>
                    <a:pt x="885825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23BE7107-7EDE-9F4E-907F-8CE123E75A28}"/>
                </a:ext>
              </a:extLst>
            </p:cNvPr>
            <p:cNvSpPr/>
            <p:nvPr/>
          </p:nvSpPr>
          <p:spPr>
            <a:xfrm>
              <a:off x="3554413" y="1679575"/>
              <a:ext cx="447675" cy="2182813"/>
            </a:xfrm>
            <a:custGeom>
              <a:avLst/>
              <a:gdLst>
                <a:gd name="connsiteX0" fmla="*/ 387078 w 448786"/>
                <a:gd name="connsiteY0" fmla="*/ 611470 h 2182218"/>
                <a:gd name="connsiteX1" fmla="*/ 389883 w 448786"/>
                <a:gd name="connsiteY1" fmla="*/ 395492 h 2182218"/>
                <a:gd name="connsiteX2" fmla="*/ 392688 w 448786"/>
                <a:gd name="connsiteY2" fmla="*/ 361833 h 2182218"/>
                <a:gd name="connsiteX3" fmla="*/ 401102 w 448786"/>
                <a:gd name="connsiteY3" fmla="*/ 319759 h 2182218"/>
                <a:gd name="connsiteX4" fmla="*/ 415127 w 448786"/>
                <a:gd name="connsiteY4" fmla="*/ 274881 h 2182218"/>
                <a:gd name="connsiteX5" fmla="*/ 440371 w 448786"/>
                <a:gd name="connsiteY5" fmla="*/ 215978 h 2182218"/>
                <a:gd name="connsiteX6" fmla="*/ 448786 w 448786"/>
                <a:gd name="connsiteY6" fmla="*/ 193539 h 2182218"/>
                <a:gd name="connsiteX7" fmla="*/ 448786 w 448786"/>
                <a:gd name="connsiteY7" fmla="*/ 168294 h 2182218"/>
                <a:gd name="connsiteX8" fmla="*/ 440371 w 448786"/>
                <a:gd name="connsiteY8" fmla="*/ 140245 h 2182218"/>
                <a:gd name="connsiteX9" fmla="*/ 423542 w 448786"/>
                <a:gd name="connsiteY9" fmla="*/ 120611 h 2182218"/>
                <a:gd name="connsiteX10" fmla="*/ 395492 w 448786"/>
                <a:gd name="connsiteY10" fmla="*/ 95367 h 2182218"/>
                <a:gd name="connsiteX11" fmla="*/ 350614 w 448786"/>
                <a:gd name="connsiteY11" fmla="*/ 70123 h 2182218"/>
                <a:gd name="connsiteX12" fmla="*/ 269272 w 448786"/>
                <a:gd name="connsiteY12" fmla="*/ 42073 h 2182218"/>
                <a:gd name="connsiteX13" fmla="*/ 140246 w 448786"/>
                <a:gd name="connsiteY13" fmla="*/ 14024 h 2182218"/>
                <a:gd name="connsiteX14" fmla="*/ 61708 w 448786"/>
                <a:gd name="connsiteY14" fmla="*/ 0 h 2182218"/>
                <a:gd name="connsiteX15" fmla="*/ 22440 w 448786"/>
                <a:gd name="connsiteY15" fmla="*/ 0 h 2182218"/>
                <a:gd name="connsiteX16" fmla="*/ 11220 w 448786"/>
                <a:gd name="connsiteY16" fmla="*/ 2805 h 2182218"/>
                <a:gd name="connsiteX17" fmla="*/ 0 w 448786"/>
                <a:gd name="connsiteY17" fmla="*/ 11220 h 2182218"/>
                <a:gd name="connsiteX18" fmla="*/ 0 w 448786"/>
                <a:gd name="connsiteY18" fmla="*/ 16829 h 2182218"/>
                <a:gd name="connsiteX19" fmla="*/ 5610 w 448786"/>
                <a:gd name="connsiteY19" fmla="*/ 28049 h 2182218"/>
                <a:gd name="connsiteX20" fmla="*/ 30854 w 448786"/>
                <a:gd name="connsiteY20" fmla="*/ 56098 h 2182218"/>
                <a:gd name="connsiteX21" fmla="*/ 72928 w 448786"/>
                <a:gd name="connsiteY21" fmla="*/ 84147 h 2182218"/>
                <a:gd name="connsiteX22" fmla="*/ 103782 w 448786"/>
                <a:gd name="connsiteY22" fmla="*/ 109391 h 2182218"/>
                <a:gd name="connsiteX23" fmla="*/ 134636 w 448786"/>
                <a:gd name="connsiteY23" fmla="*/ 148660 h 2182218"/>
                <a:gd name="connsiteX24" fmla="*/ 157075 w 448786"/>
                <a:gd name="connsiteY24" fmla="*/ 185124 h 2182218"/>
                <a:gd name="connsiteX25" fmla="*/ 176710 w 448786"/>
                <a:gd name="connsiteY25" fmla="*/ 235612 h 2182218"/>
                <a:gd name="connsiteX26" fmla="*/ 187929 w 448786"/>
                <a:gd name="connsiteY26" fmla="*/ 316954 h 2182218"/>
                <a:gd name="connsiteX27" fmla="*/ 196344 w 448786"/>
                <a:gd name="connsiteY27" fmla="*/ 440370 h 2182218"/>
                <a:gd name="connsiteX28" fmla="*/ 196344 w 448786"/>
                <a:gd name="connsiteY28" fmla="*/ 631104 h 2182218"/>
                <a:gd name="connsiteX29" fmla="*/ 185124 w 448786"/>
                <a:gd name="connsiteY29" fmla="*/ 1046231 h 2182218"/>
                <a:gd name="connsiteX30" fmla="*/ 165490 w 448786"/>
                <a:gd name="connsiteY30" fmla="*/ 1441723 h 2182218"/>
                <a:gd name="connsiteX31" fmla="*/ 165490 w 448786"/>
                <a:gd name="connsiteY31" fmla="*/ 1725018 h 2182218"/>
                <a:gd name="connsiteX32" fmla="*/ 165490 w 448786"/>
                <a:gd name="connsiteY32" fmla="*/ 1837215 h 2182218"/>
                <a:gd name="connsiteX33" fmla="*/ 165490 w 448786"/>
                <a:gd name="connsiteY33" fmla="*/ 1921362 h 2182218"/>
                <a:gd name="connsiteX34" fmla="*/ 168295 w 448786"/>
                <a:gd name="connsiteY34" fmla="*/ 1960631 h 2182218"/>
                <a:gd name="connsiteX35" fmla="*/ 182319 w 448786"/>
                <a:gd name="connsiteY35" fmla="*/ 2022339 h 2182218"/>
                <a:gd name="connsiteX36" fmla="*/ 207564 w 448786"/>
                <a:gd name="connsiteY36" fmla="*/ 2103681 h 2182218"/>
                <a:gd name="connsiteX37" fmla="*/ 227198 w 448786"/>
                <a:gd name="connsiteY37" fmla="*/ 2140145 h 2182218"/>
                <a:gd name="connsiteX38" fmla="*/ 244027 w 448786"/>
                <a:gd name="connsiteY38" fmla="*/ 2165389 h 2182218"/>
                <a:gd name="connsiteX39" fmla="*/ 258052 w 448786"/>
                <a:gd name="connsiteY39" fmla="*/ 2176608 h 2182218"/>
                <a:gd name="connsiteX40" fmla="*/ 277686 w 448786"/>
                <a:gd name="connsiteY40" fmla="*/ 2182218 h 2182218"/>
                <a:gd name="connsiteX41" fmla="*/ 294516 w 448786"/>
                <a:gd name="connsiteY41" fmla="*/ 2173804 h 2182218"/>
                <a:gd name="connsiteX42" fmla="*/ 316955 w 448786"/>
                <a:gd name="connsiteY42" fmla="*/ 2154169 h 2182218"/>
                <a:gd name="connsiteX43" fmla="*/ 339394 w 448786"/>
                <a:gd name="connsiteY43" fmla="*/ 2117705 h 2182218"/>
                <a:gd name="connsiteX44" fmla="*/ 370248 w 448786"/>
                <a:gd name="connsiteY44" fmla="*/ 2033558 h 2182218"/>
                <a:gd name="connsiteX45" fmla="*/ 387078 w 448786"/>
                <a:gd name="connsiteY45" fmla="*/ 1963435 h 2182218"/>
                <a:gd name="connsiteX46" fmla="*/ 387078 w 448786"/>
                <a:gd name="connsiteY46" fmla="*/ 1898923 h 2182218"/>
                <a:gd name="connsiteX47" fmla="*/ 387078 w 448786"/>
                <a:gd name="connsiteY47" fmla="*/ 611470 h 218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8786" h="2182218">
                  <a:moveTo>
                    <a:pt x="387078" y="611470"/>
                  </a:moveTo>
                  <a:lnTo>
                    <a:pt x="389883" y="395492"/>
                  </a:lnTo>
                  <a:lnTo>
                    <a:pt x="392688" y="361833"/>
                  </a:lnTo>
                  <a:lnTo>
                    <a:pt x="401102" y="319759"/>
                  </a:lnTo>
                  <a:lnTo>
                    <a:pt x="415127" y="274881"/>
                  </a:lnTo>
                  <a:lnTo>
                    <a:pt x="440371" y="215978"/>
                  </a:lnTo>
                  <a:lnTo>
                    <a:pt x="448786" y="193539"/>
                  </a:lnTo>
                  <a:lnTo>
                    <a:pt x="448786" y="168294"/>
                  </a:lnTo>
                  <a:lnTo>
                    <a:pt x="440371" y="140245"/>
                  </a:lnTo>
                  <a:lnTo>
                    <a:pt x="423542" y="120611"/>
                  </a:lnTo>
                  <a:lnTo>
                    <a:pt x="395492" y="95367"/>
                  </a:lnTo>
                  <a:lnTo>
                    <a:pt x="350614" y="70123"/>
                  </a:lnTo>
                  <a:lnTo>
                    <a:pt x="269272" y="42073"/>
                  </a:lnTo>
                  <a:lnTo>
                    <a:pt x="140246" y="14024"/>
                  </a:lnTo>
                  <a:lnTo>
                    <a:pt x="61708" y="0"/>
                  </a:lnTo>
                  <a:lnTo>
                    <a:pt x="22440" y="0"/>
                  </a:lnTo>
                  <a:lnTo>
                    <a:pt x="11220" y="2805"/>
                  </a:lnTo>
                  <a:lnTo>
                    <a:pt x="0" y="11220"/>
                  </a:lnTo>
                  <a:lnTo>
                    <a:pt x="0" y="16829"/>
                  </a:lnTo>
                  <a:lnTo>
                    <a:pt x="5610" y="28049"/>
                  </a:lnTo>
                  <a:lnTo>
                    <a:pt x="30854" y="56098"/>
                  </a:lnTo>
                  <a:lnTo>
                    <a:pt x="72928" y="84147"/>
                  </a:lnTo>
                  <a:lnTo>
                    <a:pt x="103782" y="109391"/>
                  </a:lnTo>
                  <a:lnTo>
                    <a:pt x="134636" y="148660"/>
                  </a:lnTo>
                  <a:lnTo>
                    <a:pt x="157075" y="185124"/>
                  </a:lnTo>
                  <a:lnTo>
                    <a:pt x="176710" y="235612"/>
                  </a:lnTo>
                  <a:lnTo>
                    <a:pt x="187929" y="316954"/>
                  </a:lnTo>
                  <a:lnTo>
                    <a:pt x="196344" y="440370"/>
                  </a:lnTo>
                  <a:lnTo>
                    <a:pt x="196344" y="631104"/>
                  </a:lnTo>
                  <a:lnTo>
                    <a:pt x="185124" y="1046231"/>
                  </a:lnTo>
                  <a:lnTo>
                    <a:pt x="165490" y="1441723"/>
                  </a:lnTo>
                  <a:lnTo>
                    <a:pt x="165490" y="1725018"/>
                  </a:lnTo>
                  <a:lnTo>
                    <a:pt x="165490" y="1837215"/>
                  </a:lnTo>
                  <a:lnTo>
                    <a:pt x="165490" y="1921362"/>
                  </a:lnTo>
                  <a:lnTo>
                    <a:pt x="168295" y="1960631"/>
                  </a:lnTo>
                  <a:lnTo>
                    <a:pt x="182319" y="2022339"/>
                  </a:lnTo>
                  <a:lnTo>
                    <a:pt x="207564" y="2103681"/>
                  </a:lnTo>
                  <a:lnTo>
                    <a:pt x="227198" y="2140145"/>
                  </a:lnTo>
                  <a:lnTo>
                    <a:pt x="244027" y="2165389"/>
                  </a:lnTo>
                  <a:lnTo>
                    <a:pt x="258052" y="2176608"/>
                  </a:lnTo>
                  <a:lnTo>
                    <a:pt x="277686" y="2182218"/>
                  </a:lnTo>
                  <a:lnTo>
                    <a:pt x="294516" y="2173804"/>
                  </a:lnTo>
                  <a:lnTo>
                    <a:pt x="316955" y="2154169"/>
                  </a:lnTo>
                  <a:lnTo>
                    <a:pt x="339394" y="2117705"/>
                  </a:lnTo>
                  <a:lnTo>
                    <a:pt x="370248" y="2033558"/>
                  </a:lnTo>
                  <a:lnTo>
                    <a:pt x="387078" y="1963435"/>
                  </a:lnTo>
                  <a:lnTo>
                    <a:pt x="387078" y="1898923"/>
                  </a:lnTo>
                  <a:lnTo>
                    <a:pt x="387078" y="6114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21106281-0C3F-E747-BF1D-17326AA400E3}"/>
                </a:ext>
              </a:extLst>
            </p:cNvPr>
            <p:cNvSpPr/>
            <p:nvPr/>
          </p:nvSpPr>
          <p:spPr>
            <a:xfrm>
              <a:off x="2760663" y="2833688"/>
              <a:ext cx="1011237" cy="1098550"/>
            </a:xfrm>
            <a:custGeom>
              <a:avLst/>
              <a:gdLst>
                <a:gd name="connsiteX0" fmla="*/ 647700 w 1012031"/>
                <a:gd name="connsiteY0" fmla="*/ 354806 h 1097756"/>
                <a:gd name="connsiteX1" fmla="*/ 707231 w 1012031"/>
                <a:gd name="connsiteY1" fmla="*/ 261937 h 1097756"/>
                <a:gd name="connsiteX2" fmla="*/ 754856 w 1012031"/>
                <a:gd name="connsiteY2" fmla="*/ 185737 h 1097756"/>
                <a:gd name="connsiteX3" fmla="*/ 833437 w 1012031"/>
                <a:gd name="connsiteY3" fmla="*/ 47625 h 1097756"/>
                <a:gd name="connsiteX4" fmla="*/ 1000125 w 1012031"/>
                <a:gd name="connsiteY4" fmla="*/ 0 h 1097756"/>
                <a:gd name="connsiteX5" fmla="*/ 1012031 w 1012031"/>
                <a:gd name="connsiteY5" fmla="*/ 250031 h 1097756"/>
                <a:gd name="connsiteX6" fmla="*/ 904875 w 1012031"/>
                <a:gd name="connsiteY6" fmla="*/ 366712 h 1097756"/>
                <a:gd name="connsiteX7" fmla="*/ 809625 w 1012031"/>
                <a:gd name="connsiteY7" fmla="*/ 464343 h 1097756"/>
                <a:gd name="connsiteX8" fmla="*/ 700087 w 1012031"/>
                <a:gd name="connsiteY8" fmla="*/ 576262 h 1097756"/>
                <a:gd name="connsiteX9" fmla="*/ 566737 w 1012031"/>
                <a:gd name="connsiteY9" fmla="*/ 695325 h 1097756"/>
                <a:gd name="connsiteX10" fmla="*/ 438150 w 1012031"/>
                <a:gd name="connsiteY10" fmla="*/ 809625 h 1097756"/>
                <a:gd name="connsiteX11" fmla="*/ 292894 w 1012031"/>
                <a:gd name="connsiteY11" fmla="*/ 923925 h 1097756"/>
                <a:gd name="connsiteX12" fmla="*/ 161925 w 1012031"/>
                <a:gd name="connsiteY12" fmla="*/ 1021556 h 1097756"/>
                <a:gd name="connsiteX13" fmla="*/ 59531 w 1012031"/>
                <a:gd name="connsiteY13" fmla="*/ 1090612 h 1097756"/>
                <a:gd name="connsiteX14" fmla="*/ 50006 w 1012031"/>
                <a:gd name="connsiteY14" fmla="*/ 1092993 h 1097756"/>
                <a:gd name="connsiteX15" fmla="*/ 35719 w 1012031"/>
                <a:gd name="connsiteY15" fmla="*/ 1095375 h 1097756"/>
                <a:gd name="connsiteX16" fmla="*/ 16669 w 1012031"/>
                <a:gd name="connsiteY16" fmla="*/ 1097756 h 1097756"/>
                <a:gd name="connsiteX17" fmla="*/ 2381 w 1012031"/>
                <a:gd name="connsiteY17" fmla="*/ 1095375 h 1097756"/>
                <a:gd name="connsiteX18" fmla="*/ 0 w 1012031"/>
                <a:gd name="connsiteY18" fmla="*/ 1088231 h 1097756"/>
                <a:gd name="connsiteX19" fmla="*/ 2381 w 1012031"/>
                <a:gd name="connsiteY19" fmla="*/ 1071562 h 1097756"/>
                <a:gd name="connsiteX20" fmla="*/ 14287 w 1012031"/>
                <a:gd name="connsiteY20" fmla="*/ 1047750 h 1097756"/>
                <a:gd name="connsiteX21" fmla="*/ 30956 w 1012031"/>
                <a:gd name="connsiteY21" fmla="*/ 1031081 h 1097756"/>
                <a:gd name="connsiteX22" fmla="*/ 92869 w 1012031"/>
                <a:gd name="connsiteY22" fmla="*/ 981075 h 1097756"/>
                <a:gd name="connsiteX23" fmla="*/ 200025 w 1012031"/>
                <a:gd name="connsiteY23" fmla="*/ 878681 h 1097756"/>
                <a:gd name="connsiteX24" fmla="*/ 300037 w 1012031"/>
                <a:gd name="connsiteY24" fmla="*/ 776287 h 1097756"/>
                <a:gd name="connsiteX25" fmla="*/ 397669 w 1012031"/>
                <a:gd name="connsiteY25" fmla="*/ 669131 h 1097756"/>
                <a:gd name="connsiteX26" fmla="*/ 523875 w 1012031"/>
                <a:gd name="connsiteY26" fmla="*/ 521493 h 1097756"/>
                <a:gd name="connsiteX27" fmla="*/ 647700 w 1012031"/>
                <a:gd name="connsiteY27" fmla="*/ 354806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2031" h="1097756">
                  <a:moveTo>
                    <a:pt x="647700" y="354806"/>
                  </a:moveTo>
                  <a:lnTo>
                    <a:pt x="707231" y="261937"/>
                  </a:lnTo>
                  <a:lnTo>
                    <a:pt x="754856" y="185737"/>
                  </a:lnTo>
                  <a:lnTo>
                    <a:pt x="833437" y="47625"/>
                  </a:lnTo>
                  <a:lnTo>
                    <a:pt x="1000125" y="0"/>
                  </a:lnTo>
                  <a:lnTo>
                    <a:pt x="1012031" y="250031"/>
                  </a:lnTo>
                  <a:lnTo>
                    <a:pt x="904875" y="366712"/>
                  </a:lnTo>
                  <a:lnTo>
                    <a:pt x="809625" y="464343"/>
                  </a:lnTo>
                  <a:lnTo>
                    <a:pt x="700087" y="576262"/>
                  </a:lnTo>
                  <a:lnTo>
                    <a:pt x="566737" y="695325"/>
                  </a:lnTo>
                  <a:lnTo>
                    <a:pt x="438150" y="809625"/>
                  </a:lnTo>
                  <a:lnTo>
                    <a:pt x="292894" y="923925"/>
                  </a:lnTo>
                  <a:lnTo>
                    <a:pt x="161925" y="1021556"/>
                  </a:lnTo>
                  <a:lnTo>
                    <a:pt x="59531" y="1090612"/>
                  </a:lnTo>
                  <a:lnTo>
                    <a:pt x="50006" y="1092993"/>
                  </a:lnTo>
                  <a:lnTo>
                    <a:pt x="35719" y="1095375"/>
                  </a:lnTo>
                  <a:lnTo>
                    <a:pt x="16669" y="1097756"/>
                  </a:lnTo>
                  <a:lnTo>
                    <a:pt x="2381" y="1095375"/>
                  </a:lnTo>
                  <a:lnTo>
                    <a:pt x="0" y="1088231"/>
                  </a:lnTo>
                  <a:lnTo>
                    <a:pt x="2381" y="1071562"/>
                  </a:lnTo>
                  <a:lnTo>
                    <a:pt x="14287" y="1047750"/>
                  </a:lnTo>
                  <a:lnTo>
                    <a:pt x="30956" y="1031081"/>
                  </a:lnTo>
                  <a:lnTo>
                    <a:pt x="92869" y="981075"/>
                  </a:lnTo>
                  <a:lnTo>
                    <a:pt x="200025" y="878681"/>
                  </a:lnTo>
                  <a:lnTo>
                    <a:pt x="300037" y="776287"/>
                  </a:lnTo>
                  <a:lnTo>
                    <a:pt x="397669" y="669131"/>
                  </a:lnTo>
                  <a:lnTo>
                    <a:pt x="523875" y="521493"/>
                  </a:lnTo>
                  <a:lnTo>
                    <a:pt x="6477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158CF6A1-4C8E-FC46-8B1A-C4656B6C7EFB}"/>
                </a:ext>
              </a:extLst>
            </p:cNvPr>
            <p:cNvSpPr/>
            <p:nvPr/>
          </p:nvSpPr>
          <p:spPr>
            <a:xfrm>
              <a:off x="3897313" y="2971800"/>
              <a:ext cx="904875" cy="668338"/>
            </a:xfrm>
            <a:custGeom>
              <a:avLst/>
              <a:gdLst>
                <a:gd name="connsiteX0" fmla="*/ 381000 w 904875"/>
                <a:gd name="connsiteY0" fmla="*/ 128588 h 669131"/>
                <a:gd name="connsiteX1" fmla="*/ 261938 w 904875"/>
                <a:gd name="connsiteY1" fmla="*/ 85725 h 669131"/>
                <a:gd name="connsiteX2" fmla="*/ 195263 w 904875"/>
                <a:gd name="connsiteY2" fmla="*/ 61913 h 669131"/>
                <a:gd name="connsiteX3" fmla="*/ 111919 w 904875"/>
                <a:gd name="connsiteY3" fmla="*/ 35719 h 669131"/>
                <a:gd name="connsiteX4" fmla="*/ 0 w 904875"/>
                <a:gd name="connsiteY4" fmla="*/ 0 h 669131"/>
                <a:gd name="connsiteX5" fmla="*/ 14288 w 904875"/>
                <a:gd name="connsiteY5" fmla="*/ 52388 h 669131"/>
                <a:gd name="connsiteX6" fmla="*/ 97632 w 904875"/>
                <a:gd name="connsiteY6" fmla="*/ 126206 h 669131"/>
                <a:gd name="connsiteX7" fmla="*/ 152400 w 904875"/>
                <a:gd name="connsiteY7" fmla="*/ 173831 h 669131"/>
                <a:gd name="connsiteX8" fmla="*/ 257175 w 904875"/>
                <a:gd name="connsiteY8" fmla="*/ 266700 h 669131"/>
                <a:gd name="connsiteX9" fmla="*/ 333375 w 904875"/>
                <a:gd name="connsiteY9" fmla="*/ 328613 h 669131"/>
                <a:gd name="connsiteX10" fmla="*/ 426244 w 904875"/>
                <a:gd name="connsiteY10" fmla="*/ 400050 h 669131"/>
                <a:gd name="connsiteX11" fmla="*/ 535782 w 904875"/>
                <a:gd name="connsiteY11" fmla="*/ 485775 h 669131"/>
                <a:gd name="connsiteX12" fmla="*/ 611982 w 904875"/>
                <a:gd name="connsiteY12" fmla="*/ 540544 h 669131"/>
                <a:gd name="connsiteX13" fmla="*/ 685800 w 904875"/>
                <a:gd name="connsiteY13" fmla="*/ 590550 h 669131"/>
                <a:gd name="connsiteX14" fmla="*/ 771525 w 904875"/>
                <a:gd name="connsiteY14" fmla="*/ 633413 h 669131"/>
                <a:gd name="connsiteX15" fmla="*/ 812007 w 904875"/>
                <a:gd name="connsiteY15" fmla="*/ 652463 h 669131"/>
                <a:gd name="connsiteX16" fmla="*/ 857250 w 904875"/>
                <a:gd name="connsiteY16" fmla="*/ 666750 h 669131"/>
                <a:gd name="connsiteX17" fmla="*/ 876300 w 904875"/>
                <a:gd name="connsiteY17" fmla="*/ 669131 h 669131"/>
                <a:gd name="connsiteX18" fmla="*/ 885825 w 904875"/>
                <a:gd name="connsiteY18" fmla="*/ 661988 h 669131"/>
                <a:gd name="connsiteX19" fmla="*/ 895350 w 904875"/>
                <a:gd name="connsiteY19" fmla="*/ 652463 h 669131"/>
                <a:gd name="connsiteX20" fmla="*/ 904875 w 904875"/>
                <a:gd name="connsiteY20" fmla="*/ 638175 h 669131"/>
                <a:gd name="connsiteX21" fmla="*/ 900113 w 904875"/>
                <a:gd name="connsiteY21" fmla="*/ 600075 h 669131"/>
                <a:gd name="connsiteX22" fmla="*/ 873919 w 904875"/>
                <a:gd name="connsiteY22" fmla="*/ 514350 h 669131"/>
                <a:gd name="connsiteX23" fmla="*/ 826294 w 904875"/>
                <a:gd name="connsiteY23" fmla="*/ 404813 h 669131"/>
                <a:gd name="connsiteX24" fmla="*/ 766763 w 904875"/>
                <a:gd name="connsiteY24" fmla="*/ 311944 h 669131"/>
                <a:gd name="connsiteX25" fmla="*/ 740569 w 904875"/>
                <a:gd name="connsiteY25" fmla="*/ 283369 h 669131"/>
                <a:gd name="connsiteX26" fmla="*/ 714375 w 904875"/>
                <a:gd name="connsiteY26" fmla="*/ 269081 h 669131"/>
                <a:gd name="connsiteX27" fmla="*/ 557213 w 904875"/>
                <a:gd name="connsiteY27" fmla="*/ 197644 h 669131"/>
                <a:gd name="connsiteX28" fmla="*/ 381000 w 904875"/>
                <a:gd name="connsiteY28" fmla="*/ 128588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4875" h="669131">
                  <a:moveTo>
                    <a:pt x="381000" y="128588"/>
                  </a:moveTo>
                  <a:lnTo>
                    <a:pt x="261938" y="85725"/>
                  </a:lnTo>
                  <a:lnTo>
                    <a:pt x="195263" y="61913"/>
                  </a:lnTo>
                  <a:lnTo>
                    <a:pt x="111919" y="35719"/>
                  </a:lnTo>
                  <a:lnTo>
                    <a:pt x="0" y="0"/>
                  </a:lnTo>
                  <a:lnTo>
                    <a:pt x="14288" y="52388"/>
                  </a:lnTo>
                  <a:lnTo>
                    <a:pt x="97632" y="126206"/>
                  </a:lnTo>
                  <a:lnTo>
                    <a:pt x="152400" y="173831"/>
                  </a:lnTo>
                  <a:lnTo>
                    <a:pt x="257175" y="266700"/>
                  </a:lnTo>
                  <a:lnTo>
                    <a:pt x="333375" y="328613"/>
                  </a:lnTo>
                  <a:lnTo>
                    <a:pt x="426244" y="400050"/>
                  </a:lnTo>
                  <a:lnTo>
                    <a:pt x="535782" y="485775"/>
                  </a:lnTo>
                  <a:lnTo>
                    <a:pt x="611982" y="540544"/>
                  </a:lnTo>
                  <a:lnTo>
                    <a:pt x="685800" y="590550"/>
                  </a:lnTo>
                  <a:lnTo>
                    <a:pt x="771525" y="633413"/>
                  </a:lnTo>
                  <a:lnTo>
                    <a:pt x="812007" y="652463"/>
                  </a:lnTo>
                  <a:lnTo>
                    <a:pt x="857250" y="666750"/>
                  </a:lnTo>
                  <a:lnTo>
                    <a:pt x="876300" y="669131"/>
                  </a:lnTo>
                  <a:lnTo>
                    <a:pt x="885825" y="661988"/>
                  </a:lnTo>
                  <a:lnTo>
                    <a:pt x="895350" y="652463"/>
                  </a:lnTo>
                  <a:lnTo>
                    <a:pt x="904875" y="638175"/>
                  </a:lnTo>
                  <a:lnTo>
                    <a:pt x="900113" y="600075"/>
                  </a:lnTo>
                  <a:lnTo>
                    <a:pt x="873919" y="514350"/>
                  </a:lnTo>
                  <a:lnTo>
                    <a:pt x="826294" y="404813"/>
                  </a:lnTo>
                  <a:lnTo>
                    <a:pt x="766763" y="311944"/>
                  </a:lnTo>
                  <a:lnTo>
                    <a:pt x="740569" y="283369"/>
                  </a:lnTo>
                  <a:lnTo>
                    <a:pt x="714375" y="269081"/>
                  </a:lnTo>
                  <a:lnTo>
                    <a:pt x="557213" y="197644"/>
                  </a:lnTo>
                  <a:lnTo>
                    <a:pt x="38100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304CFFA7-43AD-7F48-B90C-1477A8EF3B34}"/>
                </a:ext>
              </a:extLst>
            </p:cNvPr>
            <p:cNvSpPr/>
            <p:nvPr/>
          </p:nvSpPr>
          <p:spPr>
            <a:xfrm>
              <a:off x="2687638" y="3989388"/>
              <a:ext cx="1303337" cy="1868487"/>
            </a:xfrm>
            <a:custGeom>
              <a:avLst/>
              <a:gdLst>
                <a:gd name="connsiteX0" fmla="*/ 981075 w 1302544"/>
                <a:gd name="connsiteY0" fmla="*/ 1016794 h 1869281"/>
                <a:gd name="connsiteX1" fmla="*/ 1064419 w 1302544"/>
                <a:gd name="connsiteY1" fmla="*/ 866775 h 1869281"/>
                <a:gd name="connsiteX2" fmla="*/ 1081088 w 1302544"/>
                <a:gd name="connsiteY2" fmla="*/ 823912 h 1869281"/>
                <a:gd name="connsiteX3" fmla="*/ 1090613 w 1302544"/>
                <a:gd name="connsiteY3" fmla="*/ 773906 h 1869281"/>
                <a:gd name="connsiteX4" fmla="*/ 1147763 w 1302544"/>
                <a:gd name="connsiteY4" fmla="*/ 609600 h 1869281"/>
                <a:gd name="connsiteX5" fmla="*/ 1209675 w 1302544"/>
                <a:gd name="connsiteY5" fmla="*/ 450056 h 1869281"/>
                <a:gd name="connsiteX6" fmla="*/ 1209675 w 1302544"/>
                <a:gd name="connsiteY6" fmla="*/ 419100 h 1869281"/>
                <a:gd name="connsiteX7" fmla="*/ 1212057 w 1302544"/>
                <a:gd name="connsiteY7" fmla="*/ 373856 h 1869281"/>
                <a:gd name="connsiteX8" fmla="*/ 1219200 w 1302544"/>
                <a:gd name="connsiteY8" fmla="*/ 338137 h 1869281"/>
                <a:gd name="connsiteX9" fmla="*/ 1238250 w 1302544"/>
                <a:gd name="connsiteY9" fmla="*/ 295275 h 1869281"/>
                <a:gd name="connsiteX10" fmla="*/ 1257300 w 1302544"/>
                <a:gd name="connsiteY10" fmla="*/ 264319 h 1869281"/>
                <a:gd name="connsiteX11" fmla="*/ 1273969 w 1302544"/>
                <a:gd name="connsiteY11" fmla="*/ 242887 h 1869281"/>
                <a:gd name="connsiteX12" fmla="*/ 1288257 w 1302544"/>
                <a:gd name="connsiteY12" fmla="*/ 230981 h 1869281"/>
                <a:gd name="connsiteX13" fmla="*/ 1300163 w 1302544"/>
                <a:gd name="connsiteY13" fmla="*/ 214312 h 1869281"/>
                <a:gd name="connsiteX14" fmla="*/ 1302544 w 1302544"/>
                <a:gd name="connsiteY14" fmla="*/ 190500 h 1869281"/>
                <a:gd name="connsiteX15" fmla="*/ 1297782 w 1302544"/>
                <a:gd name="connsiteY15" fmla="*/ 169069 h 1869281"/>
                <a:gd name="connsiteX16" fmla="*/ 1283494 w 1302544"/>
                <a:gd name="connsiteY16" fmla="*/ 150019 h 1869281"/>
                <a:gd name="connsiteX17" fmla="*/ 1252538 w 1302544"/>
                <a:gd name="connsiteY17" fmla="*/ 126206 h 1869281"/>
                <a:gd name="connsiteX18" fmla="*/ 1185863 w 1302544"/>
                <a:gd name="connsiteY18" fmla="*/ 88106 h 1869281"/>
                <a:gd name="connsiteX19" fmla="*/ 1119188 w 1302544"/>
                <a:gd name="connsiteY19" fmla="*/ 54769 h 1869281"/>
                <a:gd name="connsiteX20" fmla="*/ 1050132 w 1302544"/>
                <a:gd name="connsiteY20" fmla="*/ 28575 h 1869281"/>
                <a:gd name="connsiteX21" fmla="*/ 978694 w 1302544"/>
                <a:gd name="connsiteY21" fmla="*/ 9525 h 1869281"/>
                <a:gd name="connsiteX22" fmla="*/ 919163 w 1302544"/>
                <a:gd name="connsiteY22" fmla="*/ 0 h 1869281"/>
                <a:gd name="connsiteX23" fmla="*/ 888207 w 1302544"/>
                <a:gd name="connsiteY23" fmla="*/ 0 h 1869281"/>
                <a:gd name="connsiteX24" fmla="*/ 871538 w 1302544"/>
                <a:gd name="connsiteY24" fmla="*/ 7144 h 1869281"/>
                <a:gd name="connsiteX25" fmla="*/ 866775 w 1302544"/>
                <a:gd name="connsiteY25" fmla="*/ 23812 h 1869281"/>
                <a:gd name="connsiteX26" fmla="*/ 878682 w 1302544"/>
                <a:gd name="connsiteY26" fmla="*/ 47625 h 1869281"/>
                <a:gd name="connsiteX27" fmla="*/ 895350 w 1302544"/>
                <a:gd name="connsiteY27" fmla="*/ 66675 h 1869281"/>
                <a:gd name="connsiteX28" fmla="*/ 926307 w 1302544"/>
                <a:gd name="connsiteY28" fmla="*/ 83344 h 1869281"/>
                <a:gd name="connsiteX29" fmla="*/ 945357 w 1302544"/>
                <a:gd name="connsiteY29" fmla="*/ 95250 h 1869281"/>
                <a:gd name="connsiteX30" fmla="*/ 959644 w 1302544"/>
                <a:gd name="connsiteY30" fmla="*/ 109537 h 1869281"/>
                <a:gd name="connsiteX31" fmla="*/ 971550 w 1302544"/>
                <a:gd name="connsiteY31" fmla="*/ 130969 h 1869281"/>
                <a:gd name="connsiteX32" fmla="*/ 981075 w 1302544"/>
                <a:gd name="connsiteY32" fmla="*/ 161925 h 1869281"/>
                <a:gd name="connsiteX33" fmla="*/ 983457 w 1302544"/>
                <a:gd name="connsiteY33" fmla="*/ 209550 h 1869281"/>
                <a:gd name="connsiteX34" fmla="*/ 983457 w 1302544"/>
                <a:gd name="connsiteY34" fmla="*/ 314325 h 1869281"/>
                <a:gd name="connsiteX35" fmla="*/ 973932 w 1302544"/>
                <a:gd name="connsiteY35" fmla="*/ 428625 h 1869281"/>
                <a:gd name="connsiteX36" fmla="*/ 959644 w 1302544"/>
                <a:gd name="connsiteY36" fmla="*/ 509587 h 1869281"/>
                <a:gd name="connsiteX37" fmla="*/ 892969 w 1302544"/>
                <a:gd name="connsiteY37" fmla="*/ 681037 h 1869281"/>
                <a:gd name="connsiteX38" fmla="*/ 866775 w 1302544"/>
                <a:gd name="connsiteY38" fmla="*/ 792956 h 1869281"/>
                <a:gd name="connsiteX39" fmla="*/ 816769 w 1302544"/>
                <a:gd name="connsiteY39" fmla="*/ 912019 h 1869281"/>
                <a:gd name="connsiteX40" fmla="*/ 778669 w 1302544"/>
                <a:gd name="connsiteY40" fmla="*/ 995362 h 1869281"/>
                <a:gd name="connsiteX41" fmla="*/ 735807 w 1302544"/>
                <a:gd name="connsiteY41" fmla="*/ 1078706 h 1869281"/>
                <a:gd name="connsiteX42" fmla="*/ 647700 w 1302544"/>
                <a:gd name="connsiteY42" fmla="*/ 1216819 h 1869281"/>
                <a:gd name="connsiteX43" fmla="*/ 571500 w 1302544"/>
                <a:gd name="connsiteY43" fmla="*/ 1316831 h 1869281"/>
                <a:gd name="connsiteX44" fmla="*/ 459582 w 1302544"/>
                <a:gd name="connsiteY44" fmla="*/ 1443037 h 1869281"/>
                <a:gd name="connsiteX45" fmla="*/ 361950 w 1302544"/>
                <a:gd name="connsiteY45" fmla="*/ 1543050 h 1869281"/>
                <a:gd name="connsiteX46" fmla="*/ 247650 w 1302544"/>
                <a:gd name="connsiteY46" fmla="*/ 1640681 h 1869281"/>
                <a:gd name="connsiteX47" fmla="*/ 138113 w 1302544"/>
                <a:gd name="connsiteY47" fmla="*/ 1726406 h 1869281"/>
                <a:gd name="connsiteX48" fmla="*/ 47625 w 1302544"/>
                <a:gd name="connsiteY48" fmla="*/ 1788319 h 1869281"/>
                <a:gd name="connsiteX49" fmla="*/ 14288 w 1302544"/>
                <a:gd name="connsiteY49" fmla="*/ 1819275 h 1869281"/>
                <a:gd name="connsiteX50" fmla="*/ 0 w 1302544"/>
                <a:gd name="connsiteY50" fmla="*/ 1840706 h 1869281"/>
                <a:gd name="connsiteX51" fmla="*/ 0 w 1302544"/>
                <a:gd name="connsiteY51" fmla="*/ 1847850 h 1869281"/>
                <a:gd name="connsiteX52" fmla="*/ 2382 w 1302544"/>
                <a:gd name="connsiteY52" fmla="*/ 1862137 h 1869281"/>
                <a:gd name="connsiteX53" fmla="*/ 11907 w 1302544"/>
                <a:gd name="connsiteY53" fmla="*/ 1866900 h 1869281"/>
                <a:gd name="connsiteX54" fmla="*/ 30957 w 1302544"/>
                <a:gd name="connsiteY54" fmla="*/ 1869281 h 1869281"/>
                <a:gd name="connsiteX55" fmla="*/ 73819 w 1302544"/>
                <a:gd name="connsiteY55" fmla="*/ 1857375 h 1869281"/>
                <a:gd name="connsiteX56" fmla="*/ 145257 w 1302544"/>
                <a:gd name="connsiteY56" fmla="*/ 1826419 h 1869281"/>
                <a:gd name="connsiteX57" fmla="*/ 240507 w 1302544"/>
                <a:gd name="connsiteY57" fmla="*/ 1771650 h 1869281"/>
                <a:gd name="connsiteX58" fmla="*/ 414338 w 1302544"/>
                <a:gd name="connsiteY58" fmla="*/ 1666875 h 1869281"/>
                <a:gd name="connsiteX59" fmla="*/ 516732 w 1302544"/>
                <a:gd name="connsiteY59" fmla="*/ 1593056 h 1869281"/>
                <a:gd name="connsiteX60" fmla="*/ 597694 w 1302544"/>
                <a:gd name="connsiteY60" fmla="*/ 1526381 h 1869281"/>
                <a:gd name="connsiteX61" fmla="*/ 678657 w 1302544"/>
                <a:gd name="connsiteY61" fmla="*/ 1443037 h 1869281"/>
                <a:gd name="connsiteX62" fmla="*/ 759619 w 1302544"/>
                <a:gd name="connsiteY62" fmla="*/ 1345406 h 1869281"/>
                <a:gd name="connsiteX63" fmla="*/ 864394 w 1302544"/>
                <a:gd name="connsiteY63" fmla="*/ 1202531 h 1869281"/>
                <a:gd name="connsiteX64" fmla="*/ 945357 w 1302544"/>
                <a:gd name="connsiteY64" fmla="*/ 1078706 h 1869281"/>
                <a:gd name="connsiteX65" fmla="*/ 981075 w 1302544"/>
                <a:gd name="connsiteY65" fmla="*/ 1016794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02544" h="1869281">
                  <a:moveTo>
                    <a:pt x="981075" y="1016794"/>
                  </a:moveTo>
                  <a:lnTo>
                    <a:pt x="1064419" y="866775"/>
                  </a:lnTo>
                  <a:lnTo>
                    <a:pt x="1081088" y="823912"/>
                  </a:lnTo>
                  <a:lnTo>
                    <a:pt x="1090613" y="773906"/>
                  </a:lnTo>
                  <a:lnTo>
                    <a:pt x="1147763" y="609600"/>
                  </a:lnTo>
                  <a:lnTo>
                    <a:pt x="1209675" y="450056"/>
                  </a:lnTo>
                  <a:lnTo>
                    <a:pt x="1209675" y="419100"/>
                  </a:lnTo>
                  <a:lnTo>
                    <a:pt x="1212057" y="373856"/>
                  </a:lnTo>
                  <a:lnTo>
                    <a:pt x="1219200" y="338137"/>
                  </a:lnTo>
                  <a:lnTo>
                    <a:pt x="1238250" y="295275"/>
                  </a:lnTo>
                  <a:lnTo>
                    <a:pt x="1257300" y="264319"/>
                  </a:lnTo>
                  <a:lnTo>
                    <a:pt x="1273969" y="242887"/>
                  </a:lnTo>
                  <a:lnTo>
                    <a:pt x="1288257" y="230981"/>
                  </a:lnTo>
                  <a:lnTo>
                    <a:pt x="1300163" y="214312"/>
                  </a:lnTo>
                  <a:lnTo>
                    <a:pt x="1302544" y="190500"/>
                  </a:lnTo>
                  <a:lnTo>
                    <a:pt x="1297782" y="169069"/>
                  </a:lnTo>
                  <a:lnTo>
                    <a:pt x="1283494" y="150019"/>
                  </a:lnTo>
                  <a:lnTo>
                    <a:pt x="1252538" y="126206"/>
                  </a:lnTo>
                  <a:lnTo>
                    <a:pt x="1185863" y="88106"/>
                  </a:lnTo>
                  <a:lnTo>
                    <a:pt x="1119188" y="54769"/>
                  </a:lnTo>
                  <a:lnTo>
                    <a:pt x="1050132" y="28575"/>
                  </a:lnTo>
                  <a:lnTo>
                    <a:pt x="978694" y="9525"/>
                  </a:lnTo>
                  <a:lnTo>
                    <a:pt x="919163" y="0"/>
                  </a:lnTo>
                  <a:lnTo>
                    <a:pt x="888207" y="0"/>
                  </a:lnTo>
                  <a:lnTo>
                    <a:pt x="871538" y="7144"/>
                  </a:lnTo>
                  <a:lnTo>
                    <a:pt x="866775" y="23812"/>
                  </a:lnTo>
                  <a:lnTo>
                    <a:pt x="878682" y="47625"/>
                  </a:lnTo>
                  <a:lnTo>
                    <a:pt x="895350" y="66675"/>
                  </a:lnTo>
                  <a:lnTo>
                    <a:pt x="926307" y="83344"/>
                  </a:lnTo>
                  <a:lnTo>
                    <a:pt x="945357" y="95250"/>
                  </a:lnTo>
                  <a:lnTo>
                    <a:pt x="959644" y="109537"/>
                  </a:lnTo>
                  <a:lnTo>
                    <a:pt x="971550" y="130969"/>
                  </a:lnTo>
                  <a:lnTo>
                    <a:pt x="981075" y="161925"/>
                  </a:lnTo>
                  <a:lnTo>
                    <a:pt x="983457" y="209550"/>
                  </a:lnTo>
                  <a:lnTo>
                    <a:pt x="983457" y="314325"/>
                  </a:lnTo>
                  <a:lnTo>
                    <a:pt x="973932" y="428625"/>
                  </a:lnTo>
                  <a:lnTo>
                    <a:pt x="959644" y="509587"/>
                  </a:lnTo>
                  <a:lnTo>
                    <a:pt x="892969" y="681037"/>
                  </a:lnTo>
                  <a:lnTo>
                    <a:pt x="866775" y="792956"/>
                  </a:lnTo>
                  <a:lnTo>
                    <a:pt x="816769" y="912019"/>
                  </a:lnTo>
                  <a:lnTo>
                    <a:pt x="778669" y="995362"/>
                  </a:lnTo>
                  <a:lnTo>
                    <a:pt x="735807" y="1078706"/>
                  </a:lnTo>
                  <a:lnTo>
                    <a:pt x="647700" y="1216819"/>
                  </a:lnTo>
                  <a:lnTo>
                    <a:pt x="571500" y="1316831"/>
                  </a:lnTo>
                  <a:lnTo>
                    <a:pt x="459582" y="1443037"/>
                  </a:lnTo>
                  <a:lnTo>
                    <a:pt x="361950" y="1543050"/>
                  </a:lnTo>
                  <a:lnTo>
                    <a:pt x="247650" y="1640681"/>
                  </a:lnTo>
                  <a:lnTo>
                    <a:pt x="138113" y="1726406"/>
                  </a:lnTo>
                  <a:lnTo>
                    <a:pt x="47625" y="1788319"/>
                  </a:lnTo>
                  <a:lnTo>
                    <a:pt x="14288" y="1819275"/>
                  </a:lnTo>
                  <a:lnTo>
                    <a:pt x="0" y="1840706"/>
                  </a:lnTo>
                  <a:lnTo>
                    <a:pt x="0" y="1847850"/>
                  </a:lnTo>
                  <a:lnTo>
                    <a:pt x="2382" y="1862137"/>
                  </a:lnTo>
                  <a:lnTo>
                    <a:pt x="11907" y="1866900"/>
                  </a:lnTo>
                  <a:lnTo>
                    <a:pt x="30957" y="1869281"/>
                  </a:lnTo>
                  <a:lnTo>
                    <a:pt x="73819" y="1857375"/>
                  </a:lnTo>
                  <a:lnTo>
                    <a:pt x="145257" y="1826419"/>
                  </a:lnTo>
                  <a:lnTo>
                    <a:pt x="240507" y="1771650"/>
                  </a:lnTo>
                  <a:lnTo>
                    <a:pt x="414338" y="1666875"/>
                  </a:lnTo>
                  <a:lnTo>
                    <a:pt x="516732" y="1593056"/>
                  </a:lnTo>
                  <a:lnTo>
                    <a:pt x="597694" y="1526381"/>
                  </a:lnTo>
                  <a:lnTo>
                    <a:pt x="678657" y="1443037"/>
                  </a:lnTo>
                  <a:lnTo>
                    <a:pt x="759619" y="1345406"/>
                  </a:lnTo>
                  <a:lnTo>
                    <a:pt x="864394" y="1202531"/>
                  </a:lnTo>
                  <a:lnTo>
                    <a:pt x="945357" y="1078706"/>
                  </a:lnTo>
                  <a:lnTo>
                    <a:pt x="981075" y="1016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E110FB9-644C-F84B-B053-F394F55B153B}"/>
                </a:ext>
              </a:extLst>
            </p:cNvPr>
            <p:cNvSpPr/>
            <p:nvPr/>
          </p:nvSpPr>
          <p:spPr>
            <a:xfrm>
              <a:off x="3714750" y="4725988"/>
              <a:ext cx="947738" cy="917575"/>
            </a:xfrm>
            <a:custGeom>
              <a:avLst/>
              <a:gdLst>
                <a:gd name="connsiteX0" fmla="*/ 345281 w 947738"/>
                <a:gd name="connsiteY0" fmla="*/ 381000 h 916782"/>
                <a:gd name="connsiteX1" fmla="*/ 150019 w 947738"/>
                <a:gd name="connsiteY1" fmla="*/ 200025 h 916782"/>
                <a:gd name="connsiteX2" fmla="*/ 0 w 947738"/>
                <a:gd name="connsiteY2" fmla="*/ 71438 h 916782"/>
                <a:gd name="connsiteX3" fmla="*/ 35719 w 947738"/>
                <a:gd name="connsiteY3" fmla="*/ 0 h 916782"/>
                <a:gd name="connsiteX4" fmla="*/ 195263 w 947738"/>
                <a:gd name="connsiteY4" fmla="*/ 85725 h 916782"/>
                <a:gd name="connsiteX5" fmla="*/ 342900 w 947738"/>
                <a:gd name="connsiteY5" fmla="*/ 164307 h 916782"/>
                <a:gd name="connsiteX6" fmla="*/ 509588 w 947738"/>
                <a:gd name="connsiteY6" fmla="*/ 252413 h 916782"/>
                <a:gd name="connsiteX7" fmla="*/ 659606 w 947738"/>
                <a:gd name="connsiteY7" fmla="*/ 333375 h 916782"/>
                <a:gd name="connsiteX8" fmla="*/ 738188 w 947738"/>
                <a:gd name="connsiteY8" fmla="*/ 373857 h 916782"/>
                <a:gd name="connsiteX9" fmla="*/ 747713 w 947738"/>
                <a:gd name="connsiteY9" fmla="*/ 383382 h 916782"/>
                <a:gd name="connsiteX10" fmla="*/ 788194 w 947738"/>
                <a:gd name="connsiteY10" fmla="*/ 431007 h 916782"/>
                <a:gd name="connsiteX11" fmla="*/ 816769 w 947738"/>
                <a:gd name="connsiteY11" fmla="*/ 464344 h 916782"/>
                <a:gd name="connsiteX12" fmla="*/ 866775 w 947738"/>
                <a:gd name="connsiteY12" fmla="*/ 531019 h 916782"/>
                <a:gd name="connsiteX13" fmla="*/ 897731 w 947738"/>
                <a:gd name="connsiteY13" fmla="*/ 588169 h 916782"/>
                <a:gd name="connsiteX14" fmla="*/ 919163 w 947738"/>
                <a:gd name="connsiteY14" fmla="*/ 633413 h 916782"/>
                <a:gd name="connsiteX15" fmla="*/ 928688 w 947738"/>
                <a:gd name="connsiteY15" fmla="*/ 664369 h 916782"/>
                <a:gd name="connsiteX16" fmla="*/ 938213 w 947738"/>
                <a:gd name="connsiteY16" fmla="*/ 711994 h 916782"/>
                <a:gd name="connsiteX17" fmla="*/ 942975 w 947738"/>
                <a:gd name="connsiteY17" fmla="*/ 750094 h 916782"/>
                <a:gd name="connsiteX18" fmla="*/ 947738 w 947738"/>
                <a:gd name="connsiteY18" fmla="*/ 800100 h 916782"/>
                <a:gd name="connsiteX19" fmla="*/ 945356 w 947738"/>
                <a:gd name="connsiteY19" fmla="*/ 838200 h 916782"/>
                <a:gd name="connsiteX20" fmla="*/ 940594 w 947738"/>
                <a:gd name="connsiteY20" fmla="*/ 869157 h 916782"/>
                <a:gd name="connsiteX21" fmla="*/ 921544 w 947738"/>
                <a:gd name="connsiteY21" fmla="*/ 900113 h 916782"/>
                <a:gd name="connsiteX22" fmla="*/ 904875 w 947738"/>
                <a:gd name="connsiteY22" fmla="*/ 914400 h 916782"/>
                <a:gd name="connsiteX23" fmla="*/ 885825 w 947738"/>
                <a:gd name="connsiteY23" fmla="*/ 916782 h 916782"/>
                <a:gd name="connsiteX24" fmla="*/ 864394 w 947738"/>
                <a:gd name="connsiteY24" fmla="*/ 912019 h 916782"/>
                <a:gd name="connsiteX25" fmla="*/ 831056 w 947738"/>
                <a:gd name="connsiteY25" fmla="*/ 890588 h 916782"/>
                <a:gd name="connsiteX26" fmla="*/ 754856 w 947738"/>
                <a:gd name="connsiteY26" fmla="*/ 812007 h 916782"/>
                <a:gd name="connsiteX27" fmla="*/ 647700 w 947738"/>
                <a:gd name="connsiteY27" fmla="*/ 700088 h 916782"/>
                <a:gd name="connsiteX28" fmla="*/ 488156 w 947738"/>
                <a:gd name="connsiteY28" fmla="*/ 521494 h 916782"/>
                <a:gd name="connsiteX29" fmla="*/ 345281 w 947738"/>
                <a:gd name="connsiteY29" fmla="*/ 381000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7738" h="916782">
                  <a:moveTo>
                    <a:pt x="345281" y="381000"/>
                  </a:moveTo>
                  <a:lnTo>
                    <a:pt x="150019" y="200025"/>
                  </a:lnTo>
                  <a:lnTo>
                    <a:pt x="0" y="71438"/>
                  </a:lnTo>
                  <a:lnTo>
                    <a:pt x="35719" y="0"/>
                  </a:lnTo>
                  <a:lnTo>
                    <a:pt x="195263" y="85725"/>
                  </a:lnTo>
                  <a:lnTo>
                    <a:pt x="342900" y="164307"/>
                  </a:lnTo>
                  <a:lnTo>
                    <a:pt x="509588" y="252413"/>
                  </a:lnTo>
                  <a:lnTo>
                    <a:pt x="659606" y="333375"/>
                  </a:lnTo>
                  <a:lnTo>
                    <a:pt x="738188" y="373857"/>
                  </a:lnTo>
                  <a:lnTo>
                    <a:pt x="747713" y="383382"/>
                  </a:lnTo>
                  <a:lnTo>
                    <a:pt x="788194" y="431007"/>
                  </a:lnTo>
                  <a:lnTo>
                    <a:pt x="816769" y="464344"/>
                  </a:lnTo>
                  <a:lnTo>
                    <a:pt x="866775" y="531019"/>
                  </a:lnTo>
                  <a:lnTo>
                    <a:pt x="897731" y="588169"/>
                  </a:lnTo>
                  <a:lnTo>
                    <a:pt x="919163" y="633413"/>
                  </a:lnTo>
                  <a:lnTo>
                    <a:pt x="928688" y="664369"/>
                  </a:lnTo>
                  <a:lnTo>
                    <a:pt x="938213" y="711994"/>
                  </a:lnTo>
                  <a:lnTo>
                    <a:pt x="942975" y="750094"/>
                  </a:lnTo>
                  <a:lnTo>
                    <a:pt x="947738" y="800100"/>
                  </a:lnTo>
                  <a:lnTo>
                    <a:pt x="945356" y="838200"/>
                  </a:lnTo>
                  <a:lnTo>
                    <a:pt x="940594" y="869157"/>
                  </a:lnTo>
                  <a:lnTo>
                    <a:pt x="921544" y="900113"/>
                  </a:lnTo>
                  <a:lnTo>
                    <a:pt x="904875" y="914400"/>
                  </a:lnTo>
                  <a:lnTo>
                    <a:pt x="885825" y="916782"/>
                  </a:lnTo>
                  <a:lnTo>
                    <a:pt x="864394" y="912019"/>
                  </a:lnTo>
                  <a:lnTo>
                    <a:pt x="831056" y="890588"/>
                  </a:lnTo>
                  <a:lnTo>
                    <a:pt x="754856" y="812007"/>
                  </a:lnTo>
                  <a:lnTo>
                    <a:pt x="647700" y="700088"/>
                  </a:lnTo>
                  <a:lnTo>
                    <a:pt x="488156" y="521494"/>
                  </a:lnTo>
                  <a:lnTo>
                    <a:pt x="34528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14000C40-E69E-8B47-B96B-37499DBD54A8}"/>
                </a:ext>
              </a:extLst>
            </p:cNvPr>
            <p:cNvSpPr/>
            <p:nvPr/>
          </p:nvSpPr>
          <p:spPr>
            <a:xfrm>
              <a:off x="5465763" y="1970088"/>
              <a:ext cx="520700" cy="765175"/>
            </a:xfrm>
            <a:custGeom>
              <a:avLst/>
              <a:gdLst>
                <a:gd name="connsiteX0" fmla="*/ 128587 w 521494"/>
                <a:gd name="connsiteY0" fmla="*/ 411956 h 766762"/>
                <a:gd name="connsiteX1" fmla="*/ 173831 w 521494"/>
                <a:gd name="connsiteY1" fmla="*/ 273844 h 766762"/>
                <a:gd name="connsiteX2" fmla="*/ 192881 w 521494"/>
                <a:gd name="connsiteY2" fmla="*/ 209550 h 766762"/>
                <a:gd name="connsiteX3" fmla="*/ 197644 w 521494"/>
                <a:gd name="connsiteY3" fmla="*/ 176212 h 766762"/>
                <a:gd name="connsiteX4" fmla="*/ 197644 w 521494"/>
                <a:gd name="connsiteY4" fmla="*/ 135731 h 766762"/>
                <a:gd name="connsiteX5" fmla="*/ 188119 w 521494"/>
                <a:gd name="connsiteY5" fmla="*/ 109537 h 766762"/>
                <a:gd name="connsiteX6" fmla="*/ 173831 w 521494"/>
                <a:gd name="connsiteY6" fmla="*/ 88106 h 766762"/>
                <a:gd name="connsiteX7" fmla="*/ 150019 w 521494"/>
                <a:gd name="connsiteY7" fmla="*/ 61912 h 766762"/>
                <a:gd name="connsiteX8" fmla="*/ 80962 w 521494"/>
                <a:gd name="connsiteY8" fmla="*/ 19050 h 766762"/>
                <a:gd name="connsiteX9" fmla="*/ 207169 w 521494"/>
                <a:gd name="connsiteY9" fmla="*/ 0 h 766762"/>
                <a:gd name="connsiteX10" fmla="*/ 371475 w 521494"/>
                <a:gd name="connsiteY10" fmla="*/ 71437 h 766762"/>
                <a:gd name="connsiteX11" fmla="*/ 421481 w 521494"/>
                <a:gd name="connsiteY11" fmla="*/ 95250 h 766762"/>
                <a:gd name="connsiteX12" fmla="*/ 476250 w 521494"/>
                <a:gd name="connsiteY12" fmla="*/ 126206 h 766762"/>
                <a:gd name="connsiteX13" fmla="*/ 504825 w 521494"/>
                <a:gd name="connsiteY13" fmla="*/ 145256 h 766762"/>
                <a:gd name="connsiteX14" fmla="*/ 514350 w 521494"/>
                <a:gd name="connsiteY14" fmla="*/ 157162 h 766762"/>
                <a:gd name="connsiteX15" fmla="*/ 521494 w 521494"/>
                <a:gd name="connsiteY15" fmla="*/ 173831 h 766762"/>
                <a:gd name="connsiteX16" fmla="*/ 519112 w 521494"/>
                <a:gd name="connsiteY16" fmla="*/ 192881 h 766762"/>
                <a:gd name="connsiteX17" fmla="*/ 509587 w 521494"/>
                <a:gd name="connsiteY17" fmla="*/ 216694 h 766762"/>
                <a:gd name="connsiteX18" fmla="*/ 488156 w 521494"/>
                <a:gd name="connsiteY18" fmla="*/ 247650 h 766762"/>
                <a:gd name="connsiteX19" fmla="*/ 438150 w 521494"/>
                <a:gd name="connsiteY19" fmla="*/ 285750 h 766762"/>
                <a:gd name="connsiteX20" fmla="*/ 416719 w 521494"/>
                <a:gd name="connsiteY20" fmla="*/ 304800 h 766762"/>
                <a:gd name="connsiteX21" fmla="*/ 392906 w 521494"/>
                <a:gd name="connsiteY21" fmla="*/ 347662 h 766762"/>
                <a:gd name="connsiteX22" fmla="*/ 335756 w 521494"/>
                <a:gd name="connsiteY22" fmla="*/ 421481 h 766762"/>
                <a:gd name="connsiteX23" fmla="*/ 226219 w 521494"/>
                <a:gd name="connsiteY23" fmla="*/ 545306 h 766762"/>
                <a:gd name="connsiteX24" fmla="*/ 104775 w 521494"/>
                <a:gd name="connsiteY24" fmla="*/ 678656 h 766762"/>
                <a:gd name="connsiteX25" fmla="*/ 0 w 521494"/>
                <a:gd name="connsiteY25" fmla="*/ 766762 h 766762"/>
                <a:gd name="connsiteX26" fmla="*/ 23812 w 521494"/>
                <a:gd name="connsiteY26" fmla="*/ 685800 h 766762"/>
                <a:gd name="connsiteX27" fmla="*/ 102394 w 521494"/>
                <a:gd name="connsiteY27" fmla="*/ 488156 h 766762"/>
                <a:gd name="connsiteX28" fmla="*/ 128587 w 521494"/>
                <a:gd name="connsiteY28" fmla="*/ 411956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4" h="766762">
                  <a:moveTo>
                    <a:pt x="128587" y="411956"/>
                  </a:moveTo>
                  <a:lnTo>
                    <a:pt x="173831" y="273844"/>
                  </a:lnTo>
                  <a:lnTo>
                    <a:pt x="192881" y="209550"/>
                  </a:lnTo>
                  <a:lnTo>
                    <a:pt x="197644" y="176212"/>
                  </a:lnTo>
                  <a:lnTo>
                    <a:pt x="197644" y="135731"/>
                  </a:lnTo>
                  <a:lnTo>
                    <a:pt x="188119" y="109537"/>
                  </a:lnTo>
                  <a:lnTo>
                    <a:pt x="173831" y="88106"/>
                  </a:lnTo>
                  <a:lnTo>
                    <a:pt x="150019" y="61912"/>
                  </a:lnTo>
                  <a:lnTo>
                    <a:pt x="80962" y="19050"/>
                  </a:lnTo>
                  <a:lnTo>
                    <a:pt x="207169" y="0"/>
                  </a:lnTo>
                  <a:lnTo>
                    <a:pt x="371475" y="71437"/>
                  </a:lnTo>
                  <a:lnTo>
                    <a:pt x="421481" y="95250"/>
                  </a:lnTo>
                  <a:lnTo>
                    <a:pt x="476250" y="126206"/>
                  </a:lnTo>
                  <a:lnTo>
                    <a:pt x="504825" y="145256"/>
                  </a:lnTo>
                  <a:lnTo>
                    <a:pt x="514350" y="157162"/>
                  </a:lnTo>
                  <a:lnTo>
                    <a:pt x="521494" y="173831"/>
                  </a:lnTo>
                  <a:lnTo>
                    <a:pt x="519112" y="192881"/>
                  </a:lnTo>
                  <a:lnTo>
                    <a:pt x="509587" y="216694"/>
                  </a:lnTo>
                  <a:lnTo>
                    <a:pt x="488156" y="247650"/>
                  </a:lnTo>
                  <a:lnTo>
                    <a:pt x="438150" y="285750"/>
                  </a:lnTo>
                  <a:lnTo>
                    <a:pt x="416719" y="304800"/>
                  </a:lnTo>
                  <a:lnTo>
                    <a:pt x="392906" y="347662"/>
                  </a:lnTo>
                  <a:lnTo>
                    <a:pt x="335756" y="421481"/>
                  </a:lnTo>
                  <a:lnTo>
                    <a:pt x="226219" y="545306"/>
                  </a:lnTo>
                  <a:lnTo>
                    <a:pt x="104775" y="678656"/>
                  </a:lnTo>
                  <a:lnTo>
                    <a:pt x="0" y="766762"/>
                  </a:lnTo>
                  <a:lnTo>
                    <a:pt x="23812" y="685800"/>
                  </a:lnTo>
                  <a:lnTo>
                    <a:pt x="102394" y="488156"/>
                  </a:lnTo>
                  <a:lnTo>
                    <a:pt x="128587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B14989EA-59DA-DD47-971B-89FA4DB3117A}"/>
                </a:ext>
              </a:extLst>
            </p:cNvPr>
            <p:cNvSpPr/>
            <p:nvPr/>
          </p:nvSpPr>
          <p:spPr>
            <a:xfrm>
              <a:off x="5127625" y="2466975"/>
              <a:ext cx="1784350" cy="2463800"/>
            </a:xfrm>
            <a:custGeom>
              <a:avLst/>
              <a:gdLst>
                <a:gd name="connsiteX0" fmla="*/ 454025 w 1784350"/>
                <a:gd name="connsiteY0" fmla="*/ 349250 h 2463800"/>
                <a:gd name="connsiteX1" fmla="*/ 285750 w 1784350"/>
                <a:gd name="connsiteY1" fmla="*/ 374650 h 2463800"/>
                <a:gd name="connsiteX2" fmla="*/ 44450 w 1784350"/>
                <a:gd name="connsiteY2" fmla="*/ 419100 h 2463800"/>
                <a:gd name="connsiteX3" fmla="*/ 0 w 1784350"/>
                <a:gd name="connsiteY3" fmla="*/ 260350 h 2463800"/>
                <a:gd name="connsiteX4" fmla="*/ 371475 w 1784350"/>
                <a:gd name="connsiteY4" fmla="*/ 203200 h 2463800"/>
                <a:gd name="connsiteX5" fmla="*/ 431800 w 1784350"/>
                <a:gd name="connsiteY5" fmla="*/ 180975 h 2463800"/>
                <a:gd name="connsiteX6" fmla="*/ 641350 w 1784350"/>
                <a:gd name="connsiteY6" fmla="*/ 158750 h 2463800"/>
                <a:gd name="connsiteX7" fmla="*/ 831850 w 1784350"/>
                <a:gd name="connsiteY7" fmla="*/ 130175 h 2463800"/>
                <a:gd name="connsiteX8" fmla="*/ 1019175 w 1784350"/>
                <a:gd name="connsiteY8" fmla="*/ 101600 h 2463800"/>
                <a:gd name="connsiteX9" fmla="*/ 1174750 w 1784350"/>
                <a:gd name="connsiteY9" fmla="*/ 76200 h 2463800"/>
                <a:gd name="connsiteX10" fmla="*/ 1209675 w 1784350"/>
                <a:gd name="connsiteY10" fmla="*/ 66675 h 2463800"/>
                <a:gd name="connsiteX11" fmla="*/ 1317625 w 1784350"/>
                <a:gd name="connsiteY11" fmla="*/ 28575 h 2463800"/>
                <a:gd name="connsiteX12" fmla="*/ 1403350 w 1784350"/>
                <a:gd name="connsiteY12" fmla="*/ 0 h 2463800"/>
                <a:gd name="connsiteX13" fmla="*/ 1422400 w 1784350"/>
                <a:gd name="connsiteY13" fmla="*/ 6350 h 2463800"/>
                <a:gd name="connsiteX14" fmla="*/ 1504950 w 1784350"/>
                <a:gd name="connsiteY14" fmla="*/ 44450 h 2463800"/>
                <a:gd name="connsiteX15" fmla="*/ 1574800 w 1784350"/>
                <a:gd name="connsiteY15" fmla="*/ 79375 h 2463800"/>
                <a:gd name="connsiteX16" fmla="*/ 1606550 w 1784350"/>
                <a:gd name="connsiteY16" fmla="*/ 98425 h 2463800"/>
                <a:gd name="connsiteX17" fmla="*/ 1651000 w 1784350"/>
                <a:gd name="connsiteY17" fmla="*/ 127000 h 2463800"/>
                <a:gd name="connsiteX18" fmla="*/ 1698625 w 1784350"/>
                <a:gd name="connsiteY18" fmla="*/ 161925 h 2463800"/>
                <a:gd name="connsiteX19" fmla="*/ 1727200 w 1784350"/>
                <a:gd name="connsiteY19" fmla="*/ 187325 h 2463800"/>
                <a:gd name="connsiteX20" fmla="*/ 1755775 w 1784350"/>
                <a:gd name="connsiteY20" fmla="*/ 219075 h 2463800"/>
                <a:gd name="connsiteX21" fmla="*/ 1771650 w 1784350"/>
                <a:gd name="connsiteY21" fmla="*/ 241300 h 2463800"/>
                <a:gd name="connsiteX22" fmla="*/ 1778000 w 1784350"/>
                <a:gd name="connsiteY22" fmla="*/ 254000 h 2463800"/>
                <a:gd name="connsiteX23" fmla="*/ 1784350 w 1784350"/>
                <a:gd name="connsiteY23" fmla="*/ 273050 h 2463800"/>
                <a:gd name="connsiteX24" fmla="*/ 1784350 w 1784350"/>
                <a:gd name="connsiteY24" fmla="*/ 292100 h 2463800"/>
                <a:gd name="connsiteX25" fmla="*/ 1774825 w 1784350"/>
                <a:gd name="connsiteY25" fmla="*/ 320675 h 2463800"/>
                <a:gd name="connsiteX26" fmla="*/ 1762125 w 1784350"/>
                <a:gd name="connsiteY26" fmla="*/ 339725 h 2463800"/>
                <a:gd name="connsiteX27" fmla="*/ 1743075 w 1784350"/>
                <a:gd name="connsiteY27" fmla="*/ 361950 h 2463800"/>
                <a:gd name="connsiteX28" fmla="*/ 1727200 w 1784350"/>
                <a:gd name="connsiteY28" fmla="*/ 393700 h 2463800"/>
                <a:gd name="connsiteX29" fmla="*/ 1717675 w 1784350"/>
                <a:gd name="connsiteY29" fmla="*/ 447675 h 2463800"/>
                <a:gd name="connsiteX30" fmla="*/ 1714500 w 1784350"/>
                <a:gd name="connsiteY30" fmla="*/ 498475 h 2463800"/>
                <a:gd name="connsiteX31" fmla="*/ 1701800 w 1784350"/>
                <a:gd name="connsiteY31" fmla="*/ 622300 h 2463800"/>
                <a:gd name="connsiteX32" fmla="*/ 1685925 w 1784350"/>
                <a:gd name="connsiteY32" fmla="*/ 762000 h 2463800"/>
                <a:gd name="connsiteX33" fmla="*/ 1673225 w 1784350"/>
                <a:gd name="connsiteY33" fmla="*/ 987425 h 2463800"/>
                <a:gd name="connsiteX34" fmla="*/ 1663700 w 1784350"/>
                <a:gd name="connsiteY34" fmla="*/ 1295400 h 2463800"/>
                <a:gd name="connsiteX35" fmla="*/ 1666875 w 1784350"/>
                <a:gd name="connsiteY35" fmla="*/ 1520825 h 2463800"/>
                <a:gd name="connsiteX36" fmla="*/ 1670050 w 1784350"/>
                <a:gd name="connsiteY36" fmla="*/ 1768475 h 2463800"/>
                <a:gd name="connsiteX37" fmla="*/ 1682750 w 1784350"/>
                <a:gd name="connsiteY37" fmla="*/ 2009775 h 2463800"/>
                <a:gd name="connsiteX38" fmla="*/ 1695450 w 1784350"/>
                <a:gd name="connsiteY38" fmla="*/ 2228850 h 2463800"/>
                <a:gd name="connsiteX39" fmla="*/ 1689100 w 1784350"/>
                <a:gd name="connsiteY39" fmla="*/ 2260600 h 2463800"/>
                <a:gd name="connsiteX40" fmla="*/ 1673225 w 1784350"/>
                <a:gd name="connsiteY40" fmla="*/ 2320925 h 2463800"/>
                <a:gd name="connsiteX41" fmla="*/ 1641475 w 1784350"/>
                <a:gd name="connsiteY41" fmla="*/ 2390775 h 2463800"/>
                <a:gd name="connsiteX42" fmla="*/ 1612900 w 1784350"/>
                <a:gd name="connsiteY42" fmla="*/ 2432050 h 2463800"/>
                <a:gd name="connsiteX43" fmla="*/ 1590675 w 1784350"/>
                <a:gd name="connsiteY43" fmla="*/ 2454275 h 2463800"/>
                <a:gd name="connsiteX44" fmla="*/ 1568450 w 1784350"/>
                <a:gd name="connsiteY44" fmla="*/ 2463800 h 2463800"/>
                <a:gd name="connsiteX45" fmla="*/ 1539875 w 1784350"/>
                <a:gd name="connsiteY45" fmla="*/ 2463800 h 2463800"/>
                <a:gd name="connsiteX46" fmla="*/ 1511300 w 1784350"/>
                <a:gd name="connsiteY46" fmla="*/ 2454275 h 2463800"/>
                <a:gd name="connsiteX47" fmla="*/ 1485900 w 1784350"/>
                <a:gd name="connsiteY47" fmla="*/ 2435225 h 2463800"/>
                <a:gd name="connsiteX48" fmla="*/ 1470025 w 1784350"/>
                <a:gd name="connsiteY48" fmla="*/ 2413000 h 2463800"/>
                <a:gd name="connsiteX49" fmla="*/ 1450975 w 1784350"/>
                <a:gd name="connsiteY49" fmla="*/ 2384425 h 2463800"/>
                <a:gd name="connsiteX50" fmla="*/ 1431925 w 1784350"/>
                <a:gd name="connsiteY50" fmla="*/ 2346325 h 2463800"/>
                <a:gd name="connsiteX51" fmla="*/ 1412875 w 1784350"/>
                <a:gd name="connsiteY51" fmla="*/ 2301875 h 2463800"/>
                <a:gd name="connsiteX52" fmla="*/ 1403350 w 1784350"/>
                <a:gd name="connsiteY52" fmla="*/ 2270125 h 2463800"/>
                <a:gd name="connsiteX53" fmla="*/ 1400175 w 1784350"/>
                <a:gd name="connsiteY53" fmla="*/ 2257425 h 2463800"/>
                <a:gd name="connsiteX54" fmla="*/ 1425575 w 1784350"/>
                <a:gd name="connsiteY54" fmla="*/ 2120900 h 2463800"/>
                <a:gd name="connsiteX55" fmla="*/ 1425575 w 1784350"/>
                <a:gd name="connsiteY55" fmla="*/ 1536700 h 2463800"/>
                <a:gd name="connsiteX56" fmla="*/ 1425575 w 1784350"/>
                <a:gd name="connsiteY56" fmla="*/ 844550 h 2463800"/>
                <a:gd name="connsiteX57" fmla="*/ 1428750 w 1784350"/>
                <a:gd name="connsiteY57" fmla="*/ 365125 h 2463800"/>
                <a:gd name="connsiteX58" fmla="*/ 1428750 w 1784350"/>
                <a:gd name="connsiteY58" fmla="*/ 330200 h 2463800"/>
                <a:gd name="connsiteX59" fmla="*/ 1425575 w 1784350"/>
                <a:gd name="connsiteY59" fmla="*/ 301625 h 2463800"/>
                <a:gd name="connsiteX60" fmla="*/ 1422400 w 1784350"/>
                <a:gd name="connsiteY60" fmla="*/ 279400 h 2463800"/>
                <a:gd name="connsiteX61" fmla="*/ 1409700 w 1784350"/>
                <a:gd name="connsiteY61" fmla="*/ 254000 h 2463800"/>
                <a:gd name="connsiteX62" fmla="*/ 1387475 w 1784350"/>
                <a:gd name="connsiteY62" fmla="*/ 234950 h 2463800"/>
                <a:gd name="connsiteX63" fmla="*/ 1362075 w 1784350"/>
                <a:gd name="connsiteY63" fmla="*/ 225425 h 2463800"/>
                <a:gd name="connsiteX64" fmla="*/ 1330325 w 1784350"/>
                <a:gd name="connsiteY64" fmla="*/ 225425 h 2463800"/>
                <a:gd name="connsiteX65" fmla="*/ 1190625 w 1784350"/>
                <a:gd name="connsiteY65" fmla="*/ 244475 h 2463800"/>
                <a:gd name="connsiteX66" fmla="*/ 866775 w 1784350"/>
                <a:gd name="connsiteY66" fmla="*/ 288925 h 2463800"/>
                <a:gd name="connsiteX67" fmla="*/ 454025 w 1784350"/>
                <a:gd name="connsiteY67" fmla="*/ 34925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84350" h="2463800">
                  <a:moveTo>
                    <a:pt x="454025" y="349250"/>
                  </a:moveTo>
                  <a:lnTo>
                    <a:pt x="285750" y="374650"/>
                  </a:lnTo>
                  <a:lnTo>
                    <a:pt x="44450" y="419100"/>
                  </a:lnTo>
                  <a:lnTo>
                    <a:pt x="0" y="260350"/>
                  </a:lnTo>
                  <a:lnTo>
                    <a:pt x="371475" y="203200"/>
                  </a:lnTo>
                  <a:lnTo>
                    <a:pt x="431800" y="180975"/>
                  </a:lnTo>
                  <a:lnTo>
                    <a:pt x="641350" y="158750"/>
                  </a:lnTo>
                  <a:lnTo>
                    <a:pt x="831850" y="130175"/>
                  </a:lnTo>
                  <a:lnTo>
                    <a:pt x="1019175" y="101600"/>
                  </a:lnTo>
                  <a:lnTo>
                    <a:pt x="1174750" y="76200"/>
                  </a:lnTo>
                  <a:lnTo>
                    <a:pt x="1209675" y="66675"/>
                  </a:lnTo>
                  <a:lnTo>
                    <a:pt x="1317625" y="28575"/>
                  </a:lnTo>
                  <a:lnTo>
                    <a:pt x="1403350" y="0"/>
                  </a:lnTo>
                  <a:lnTo>
                    <a:pt x="1422400" y="6350"/>
                  </a:lnTo>
                  <a:lnTo>
                    <a:pt x="1504950" y="44450"/>
                  </a:lnTo>
                  <a:lnTo>
                    <a:pt x="1574800" y="79375"/>
                  </a:lnTo>
                  <a:lnTo>
                    <a:pt x="1606550" y="98425"/>
                  </a:lnTo>
                  <a:lnTo>
                    <a:pt x="1651000" y="127000"/>
                  </a:lnTo>
                  <a:lnTo>
                    <a:pt x="1698625" y="161925"/>
                  </a:lnTo>
                  <a:lnTo>
                    <a:pt x="1727200" y="187325"/>
                  </a:lnTo>
                  <a:lnTo>
                    <a:pt x="1755775" y="219075"/>
                  </a:lnTo>
                  <a:lnTo>
                    <a:pt x="1771650" y="241300"/>
                  </a:lnTo>
                  <a:lnTo>
                    <a:pt x="1778000" y="254000"/>
                  </a:lnTo>
                  <a:lnTo>
                    <a:pt x="1784350" y="273050"/>
                  </a:lnTo>
                  <a:lnTo>
                    <a:pt x="1784350" y="292100"/>
                  </a:lnTo>
                  <a:lnTo>
                    <a:pt x="1774825" y="320675"/>
                  </a:lnTo>
                  <a:lnTo>
                    <a:pt x="1762125" y="339725"/>
                  </a:lnTo>
                  <a:lnTo>
                    <a:pt x="1743075" y="361950"/>
                  </a:lnTo>
                  <a:lnTo>
                    <a:pt x="1727200" y="393700"/>
                  </a:lnTo>
                  <a:lnTo>
                    <a:pt x="1717675" y="447675"/>
                  </a:lnTo>
                  <a:lnTo>
                    <a:pt x="1714500" y="498475"/>
                  </a:lnTo>
                  <a:lnTo>
                    <a:pt x="1701800" y="622300"/>
                  </a:lnTo>
                  <a:lnTo>
                    <a:pt x="1685925" y="762000"/>
                  </a:lnTo>
                  <a:lnTo>
                    <a:pt x="1673225" y="987425"/>
                  </a:lnTo>
                  <a:lnTo>
                    <a:pt x="1663700" y="1295400"/>
                  </a:lnTo>
                  <a:cubicBezTo>
                    <a:pt x="1664758" y="1370542"/>
                    <a:pt x="1665817" y="1445683"/>
                    <a:pt x="1666875" y="1520825"/>
                  </a:cubicBezTo>
                  <a:cubicBezTo>
                    <a:pt x="1667933" y="1603375"/>
                    <a:pt x="1668992" y="1685925"/>
                    <a:pt x="1670050" y="1768475"/>
                  </a:cubicBezTo>
                  <a:lnTo>
                    <a:pt x="1682750" y="2009775"/>
                  </a:lnTo>
                  <a:lnTo>
                    <a:pt x="1695450" y="2228850"/>
                  </a:lnTo>
                  <a:lnTo>
                    <a:pt x="1689100" y="2260600"/>
                  </a:lnTo>
                  <a:lnTo>
                    <a:pt x="1673225" y="2320925"/>
                  </a:lnTo>
                  <a:lnTo>
                    <a:pt x="1641475" y="2390775"/>
                  </a:lnTo>
                  <a:lnTo>
                    <a:pt x="1612900" y="2432050"/>
                  </a:lnTo>
                  <a:lnTo>
                    <a:pt x="1590675" y="2454275"/>
                  </a:lnTo>
                  <a:lnTo>
                    <a:pt x="1568450" y="2463800"/>
                  </a:lnTo>
                  <a:lnTo>
                    <a:pt x="1539875" y="2463800"/>
                  </a:lnTo>
                  <a:lnTo>
                    <a:pt x="1511300" y="2454275"/>
                  </a:lnTo>
                  <a:lnTo>
                    <a:pt x="1485900" y="2435225"/>
                  </a:lnTo>
                  <a:lnTo>
                    <a:pt x="1470025" y="2413000"/>
                  </a:lnTo>
                  <a:lnTo>
                    <a:pt x="1450975" y="2384425"/>
                  </a:lnTo>
                  <a:lnTo>
                    <a:pt x="1431925" y="2346325"/>
                  </a:lnTo>
                  <a:lnTo>
                    <a:pt x="1412875" y="2301875"/>
                  </a:lnTo>
                  <a:lnTo>
                    <a:pt x="1403350" y="2270125"/>
                  </a:lnTo>
                  <a:lnTo>
                    <a:pt x="1400175" y="2257425"/>
                  </a:lnTo>
                  <a:lnTo>
                    <a:pt x="1425575" y="2120900"/>
                  </a:lnTo>
                  <a:lnTo>
                    <a:pt x="1425575" y="1536700"/>
                  </a:lnTo>
                  <a:lnTo>
                    <a:pt x="1425575" y="844550"/>
                  </a:lnTo>
                  <a:cubicBezTo>
                    <a:pt x="1426633" y="684742"/>
                    <a:pt x="1427692" y="524933"/>
                    <a:pt x="1428750" y="365125"/>
                  </a:cubicBezTo>
                  <a:lnTo>
                    <a:pt x="1428750" y="330200"/>
                  </a:lnTo>
                  <a:lnTo>
                    <a:pt x="1425575" y="301625"/>
                  </a:lnTo>
                  <a:lnTo>
                    <a:pt x="1422400" y="279400"/>
                  </a:lnTo>
                  <a:lnTo>
                    <a:pt x="1409700" y="254000"/>
                  </a:lnTo>
                  <a:lnTo>
                    <a:pt x="1387475" y="234950"/>
                  </a:lnTo>
                  <a:lnTo>
                    <a:pt x="1362075" y="225425"/>
                  </a:lnTo>
                  <a:lnTo>
                    <a:pt x="1330325" y="225425"/>
                  </a:lnTo>
                  <a:lnTo>
                    <a:pt x="1190625" y="244475"/>
                  </a:lnTo>
                  <a:lnTo>
                    <a:pt x="866775" y="288925"/>
                  </a:lnTo>
                  <a:lnTo>
                    <a:pt x="4540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24B1FB48-54EA-274C-9184-38EF3E4A00FF}"/>
                </a:ext>
              </a:extLst>
            </p:cNvPr>
            <p:cNvSpPr/>
            <p:nvPr/>
          </p:nvSpPr>
          <p:spPr>
            <a:xfrm>
              <a:off x="5202238" y="3151188"/>
              <a:ext cx="1412875" cy="374650"/>
            </a:xfrm>
            <a:custGeom>
              <a:avLst/>
              <a:gdLst>
                <a:gd name="connsiteX0" fmla="*/ 650082 w 1412082"/>
                <a:gd name="connsiteY0" fmla="*/ 138112 h 376237"/>
                <a:gd name="connsiteX1" fmla="*/ 835819 w 1412082"/>
                <a:gd name="connsiteY1" fmla="*/ 109537 h 376237"/>
                <a:gd name="connsiteX2" fmla="*/ 1038225 w 1412082"/>
                <a:gd name="connsiteY2" fmla="*/ 76200 h 376237"/>
                <a:gd name="connsiteX3" fmla="*/ 1254919 w 1412082"/>
                <a:gd name="connsiteY3" fmla="*/ 33337 h 376237"/>
                <a:gd name="connsiteX4" fmla="*/ 1407319 w 1412082"/>
                <a:gd name="connsiteY4" fmla="*/ 0 h 376237"/>
                <a:gd name="connsiteX5" fmla="*/ 1412082 w 1412082"/>
                <a:gd name="connsiteY5" fmla="*/ 180975 h 376237"/>
                <a:gd name="connsiteX6" fmla="*/ 1088232 w 1412082"/>
                <a:gd name="connsiteY6" fmla="*/ 226219 h 376237"/>
                <a:gd name="connsiteX7" fmla="*/ 802482 w 1412082"/>
                <a:gd name="connsiteY7" fmla="*/ 266700 h 376237"/>
                <a:gd name="connsiteX8" fmla="*/ 500063 w 1412082"/>
                <a:gd name="connsiteY8" fmla="*/ 307181 h 376237"/>
                <a:gd name="connsiteX9" fmla="*/ 219075 w 1412082"/>
                <a:gd name="connsiteY9" fmla="*/ 345281 h 376237"/>
                <a:gd name="connsiteX10" fmla="*/ 4763 w 1412082"/>
                <a:gd name="connsiteY10" fmla="*/ 376237 h 376237"/>
                <a:gd name="connsiteX11" fmla="*/ 0 w 1412082"/>
                <a:gd name="connsiteY11" fmla="*/ 188119 h 376237"/>
                <a:gd name="connsiteX12" fmla="*/ 185738 w 1412082"/>
                <a:gd name="connsiteY12" fmla="*/ 188119 h 376237"/>
                <a:gd name="connsiteX13" fmla="*/ 347663 w 1412082"/>
                <a:gd name="connsiteY13" fmla="*/ 173831 h 376237"/>
                <a:gd name="connsiteX14" fmla="*/ 528638 w 1412082"/>
                <a:gd name="connsiteY14" fmla="*/ 152400 h 376237"/>
                <a:gd name="connsiteX15" fmla="*/ 650082 w 1412082"/>
                <a:gd name="connsiteY15" fmla="*/ 1381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2082" h="376237">
                  <a:moveTo>
                    <a:pt x="650082" y="138112"/>
                  </a:moveTo>
                  <a:lnTo>
                    <a:pt x="835819" y="109537"/>
                  </a:lnTo>
                  <a:lnTo>
                    <a:pt x="1038225" y="76200"/>
                  </a:lnTo>
                  <a:lnTo>
                    <a:pt x="1254919" y="33337"/>
                  </a:lnTo>
                  <a:lnTo>
                    <a:pt x="1407319" y="0"/>
                  </a:lnTo>
                  <a:lnTo>
                    <a:pt x="1412082" y="180975"/>
                  </a:lnTo>
                  <a:lnTo>
                    <a:pt x="1088232" y="226219"/>
                  </a:lnTo>
                  <a:lnTo>
                    <a:pt x="802482" y="266700"/>
                  </a:lnTo>
                  <a:lnTo>
                    <a:pt x="500063" y="307181"/>
                  </a:lnTo>
                  <a:lnTo>
                    <a:pt x="219075" y="345281"/>
                  </a:lnTo>
                  <a:lnTo>
                    <a:pt x="4763" y="376237"/>
                  </a:lnTo>
                  <a:lnTo>
                    <a:pt x="0" y="188119"/>
                  </a:lnTo>
                  <a:lnTo>
                    <a:pt x="185738" y="188119"/>
                  </a:lnTo>
                  <a:lnTo>
                    <a:pt x="347663" y="173831"/>
                  </a:lnTo>
                  <a:lnTo>
                    <a:pt x="528638" y="152400"/>
                  </a:lnTo>
                  <a:lnTo>
                    <a:pt x="650082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A5105822-5422-2145-8E83-071A30C62624}"/>
                </a:ext>
              </a:extLst>
            </p:cNvPr>
            <p:cNvSpPr/>
            <p:nvPr/>
          </p:nvSpPr>
          <p:spPr>
            <a:xfrm>
              <a:off x="5192713" y="3868738"/>
              <a:ext cx="1427162" cy="304800"/>
            </a:xfrm>
            <a:custGeom>
              <a:avLst/>
              <a:gdLst>
                <a:gd name="connsiteX0" fmla="*/ 559594 w 1426369"/>
                <a:gd name="connsiteY0" fmla="*/ 90488 h 304800"/>
                <a:gd name="connsiteX1" fmla="*/ 876300 w 1426369"/>
                <a:gd name="connsiteY1" fmla="*/ 57150 h 304800"/>
                <a:gd name="connsiteX2" fmla="*/ 1152525 w 1426369"/>
                <a:gd name="connsiteY2" fmla="*/ 28575 h 304800"/>
                <a:gd name="connsiteX3" fmla="*/ 1426369 w 1426369"/>
                <a:gd name="connsiteY3" fmla="*/ 0 h 304800"/>
                <a:gd name="connsiteX4" fmla="*/ 1423988 w 1426369"/>
                <a:gd name="connsiteY4" fmla="*/ 154782 h 304800"/>
                <a:gd name="connsiteX5" fmla="*/ 1123950 w 1426369"/>
                <a:gd name="connsiteY5" fmla="*/ 185738 h 304800"/>
                <a:gd name="connsiteX6" fmla="*/ 721519 w 1426369"/>
                <a:gd name="connsiteY6" fmla="*/ 228600 h 304800"/>
                <a:gd name="connsiteX7" fmla="*/ 366713 w 1426369"/>
                <a:gd name="connsiteY7" fmla="*/ 264319 h 304800"/>
                <a:gd name="connsiteX8" fmla="*/ 0 w 1426369"/>
                <a:gd name="connsiteY8" fmla="*/ 304800 h 304800"/>
                <a:gd name="connsiteX9" fmla="*/ 19050 w 1426369"/>
                <a:gd name="connsiteY9" fmla="*/ 147638 h 304800"/>
                <a:gd name="connsiteX10" fmla="*/ 559594 w 1426369"/>
                <a:gd name="connsiteY10" fmla="*/ 9048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369" h="304800">
                  <a:moveTo>
                    <a:pt x="559594" y="90488"/>
                  </a:moveTo>
                  <a:lnTo>
                    <a:pt x="876300" y="57150"/>
                  </a:lnTo>
                  <a:lnTo>
                    <a:pt x="1152525" y="28575"/>
                  </a:lnTo>
                  <a:lnTo>
                    <a:pt x="1426369" y="0"/>
                  </a:lnTo>
                  <a:cubicBezTo>
                    <a:pt x="1425575" y="51594"/>
                    <a:pt x="1424782" y="103188"/>
                    <a:pt x="1423988" y="154782"/>
                  </a:cubicBezTo>
                  <a:lnTo>
                    <a:pt x="1123950" y="185738"/>
                  </a:lnTo>
                  <a:lnTo>
                    <a:pt x="721519" y="228600"/>
                  </a:lnTo>
                  <a:lnTo>
                    <a:pt x="366713" y="264319"/>
                  </a:lnTo>
                  <a:lnTo>
                    <a:pt x="0" y="304800"/>
                  </a:lnTo>
                  <a:lnTo>
                    <a:pt x="19050" y="147638"/>
                  </a:lnTo>
                  <a:lnTo>
                    <a:pt x="559594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01948B1-2BEF-614C-9F4F-EFF3050D3C52}"/>
                </a:ext>
              </a:extLst>
            </p:cNvPr>
            <p:cNvSpPr/>
            <p:nvPr/>
          </p:nvSpPr>
          <p:spPr>
            <a:xfrm>
              <a:off x="5191125" y="4560888"/>
              <a:ext cx="1428750" cy="327025"/>
            </a:xfrm>
            <a:custGeom>
              <a:avLst/>
              <a:gdLst>
                <a:gd name="connsiteX0" fmla="*/ 619125 w 1428750"/>
                <a:gd name="connsiteY0" fmla="*/ 97631 h 328612"/>
                <a:gd name="connsiteX1" fmla="*/ 1181100 w 1428750"/>
                <a:gd name="connsiteY1" fmla="*/ 28575 h 328612"/>
                <a:gd name="connsiteX2" fmla="*/ 1428750 w 1428750"/>
                <a:gd name="connsiteY2" fmla="*/ 0 h 328612"/>
                <a:gd name="connsiteX3" fmla="*/ 1423988 w 1428750"/>
                <a:gd name="connsiteY3" fmla="*/ 173831 h 328612"/>
                <a:gd name="connsiteX4" fmla="*/ 1212056 w 1428750"/>
                <a:gd name="connsiteY4" fmla="*/ 200025 h 328612"/>
                <a:gd name="connsiteX5" fmla="*/ 883444 w 1428750"/>
                <a:gd name="connsiteY5" fmla="*/ 235744 h 328612"/>
                <a:gd name="connsiteX6" fmla="*/ 509588 w 1428750"/>
                <a:gd name="connsiteY6" fmla="*/ 273844 h 328612"/>
                <a:gd name="connsiteX7" fmla="*/ 178594 w 1428750"/>
                <a:gd name="connsiteY7" fmla="*/ 309562 h 328612"/>
                <a:gd name="connsiteX8" fmla="*/ 2381 w 1428750"/>
                <a:gd name="connsiteY8" fmla="*/ 328612 h 328612"/>
                <a:gd name="connsiteX9" fmla="*/ 0 w 1428750"/>
                <a:gd name="connsiteY9" fmla="*/ 171450 h 328612"/>
                <a:gd name="connsiteX10" fmla="*/ 383381 w 1428750"/>
                <a:gd name="connsiteY10" fmla="*/ 126206 h 328612"/>
                <a:gd name="connsiteX11" fmla="*/ 619125 w 1428750"/>
                <a:gd name="connsiteY11" fmla="*/ 976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328612">
                  <a:moveTo>
                    <a:pt x="619125" y="97631"/>
                  </a:moveTo>
                  <a:lnTo>
                    <a:pt x="1181100" y="28575"/>
                  </a:lnTo>
                  <a:lnTo>
                    <a:pt x="1428750" y="0"/>
                  </a:lnTo>
                  <a:lnTo>
                    <a:pt x="1423988" y="173831"/>
                  </a:lnTo>
                  <a:lnTo>
                    <a:pt x="1212056" y="200025"/>
                  </a:lnTo>
                  <a:lnTo>
                    <a:pt x="883444" y="235744"/>
                  </a:lnTo>
                  <a:lnTo>
                    <a:pt x="509588" y="273844"/>
                  </a:lnTo>
                  <a:lnTo>
                    <a:pt x="178594" y="309562"/>
                  </a:lnTo>
                  <a:lnTo>
                    <a:pt x="2381" y="328612"/>
                  </a:lnTo>
                  <a:cubicBezTo>
                    <a:pt x="1587" y="276225"/>
                    <a:pt x="794" y="223837"/>
                    <a:pt x="0" y="171450"/>
                  </a:cubicBezTo>
                  <a:lnTo>
                    <a:pt x="383381" y="126206"/>
                  </a:lnTo>
                  <a:lnTo>
                    <a:pt x="61912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916755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5211A59-CB77-7245-82E8-A9F9602CC440}"/>
              </a:ext>
            </a:extLst>
          </p:cNvPr>
          <p:cNvSpPr/>
          <p:nvPr/>
        </p:nvSpPr>
        <p:spPr>
          <a:xfrm>
            <a:off x="4686300" y="1465263"/>
            <a:ext cx="2452688" cy="511175"/>
          </a:xfrm>
          <a:custGeom>
            <a:avLst/>
            <a:gdLst>
              <a:gd name="connsiteX0" fmla="*/ 1602581 w 2452688"/>
              <a:gd name="connsiteY0" fmla="*/ 292894 h 511969"/>
              <a:gd name="connsiteX1" fmla="*/ 1423988 w 2452688"/>
              <a:gd name="connsiteY1" fmla="*/ 314325 h 511969"/>
              <a:gd name="connsiteX2" fmla="*/ 1283494 w 2452688"/>
              <a:gd name="connsiteY2" fmla="*/ 338137 h 511969"/>
              <a:gd name="connsiteX3" fmla="*/ 1085850 w 2452688"/>
              <a:gd name="connsiteY3" fmla="*/ 350044 h 511969"/>
              <a:gd name="connsiteX4" fmla="*/ 1009650 w 2452688"/>
              <a:gd name="connsiteY4" fmla="*/ 369094 h 511969"/>
              <a:gd name="connsiteX5" fmla="*/ 914400 w 2452688"/>
              <a:gd name="connsiteY5" fmla="*/ 395287 h 511969"/>
              <a:gd name="connsiteX6" fmla="*/ 809625 w 2452688"/>
              <a:gd name="connsiteY6" fmla="*/ 416719 h 511969"/>
              <a:gd name="connsiteX7" fmla="*/ 733425 w 2452688"/>
              <a:gd name="connsiteY7" fmla="*/ 428625 h 511969"/>
              <a:gd name="connsiteX8" fmla="*/ 604838 w 2452688"/>
              <a:gd name="connsiteY8" fmla="*/ 464344 h 511969"/>
              <a:gd name="connsiteX9" fmla="*/ 469106 w 2452688"/>
              <a:gd name="connsiteY9" fmla="*/ 511969 h 511969"/>
              <a:gd name="connsiteX10" fmla="*/ 445294 w 2452688"/>
              <a:gd name="connsiteY10" fmla="*/ 509587 h 511969"/>
              <a:gd name="connsiteX11" fmla="*/ 392906 w 2452688"/>
              <a:gd name="connsiteY11" fmla="*/ 497681 h 511969"/>
              <a:gd name="connsiteX12" fmla="*/ 321469 w 2452688"/>
              <a:gd name="connsiteY12" fmla="*/ 466725 h 511969"/>
              <a:gd name="connsiteX13" fmla="*/ 252413 w 2452688"/>
              <a:gd name="connsiteY13" fmla="*/ 431006 h 511969"/>
              <a:gd name="connsiteX14" fmla="*/ 200025 w 2452688"/>
              <a:gd name="connsiteY14" fmla="*/ 397669 h 511969"/>
              <a:gd name="connsiteX15" fmla="*/ 159544 w 2452688"/>
              <a:gd name="connsiteY15" fmla="*/ 376237 h 511969"/>
              <a:gd name="connsiteX16" fmla="*/ 128588 w 2452688"/>
              <a:gd name="connsiteY16" fmla="*/ 357187 h 511969"/>
              <a:gd name="connsiteX17" fmla="*/ 76200 w 2452688"/>
              <a:gd name="connsiteY17" fmla="*/ 316706 h 511969"/>
              <a:gd name="connsiteX18" fmla="*/ 50006 w 2452688"/>
              <a:gd name="connsiteY18" fmla="*/ 290512 h 511969"/>
              <a:gd name="connsiteX19" fmla="*/ 30956 w 2452688"/>
              <a:gd name="connsiteY19" fmla="*/ 259556 h 511969"/>
              <a:gd name="connsiteX20" fmla="*/ 14288 w 2452688"/>
              <a:gd name="connsiteY20" fmla="*/ 223837 h 511969"/>
              <a:gd name="connsiteX21" fmla="*/ 4763 w 2452688"/>
              <a:gd name="connsiteY21" fmla="*/ 180975 h 511969"/>
              <a:gd name="connsiteX22" fmla="*/ 0 w 2452688"/>
              <a:gd name="connsiteY22" fmla="*/ 157162 h 511969"/>
              <a:gd name="connsiteX23" fmla="*/ 2381 w 2452688"/>
              <a:gd name="connsiteY23" fmla="*/ 140494 h 511969"/>
              <a:gd name="connsiteX24" fmla="*/ 16669 w 2452688"/>
              <a:gd name="connsiteY24" fmla="*/ 135731 h 511969"/>
              <a:gd name="connsiteX25" fmla="*/ 38100 w 2452688"/>
              <a:gd name="connsiteY25" fmla="*/ 140494 h 511969"/>
              <a:gd name="connsiteX26" fmla="*/ 83344 w 2452688"/>
              <a:gd name="connsiteY26" fmla="*/ 169069 h 511969"/>
              <a:gd name="connsiteX27" fmla="*/ 133350 w 2452688"/>
              <a:gd name="connsiteY27" fmla="*/ 207169 h 511969"/>
              <a:gd name="connsiteX28" fmla="*/ 164306 w 2452688"/>
              <a:gd name="connsiteY28" fmla="*/ 238125 h 511969"/>
              <a:gd name="connsiteX29" fmla="*/ 192881 w 2452688"/>
              <a:gd name="connsiteY29" fmla="*/ 257175 h 511969"/>
              <a:gd name="connsiteX30" fmla="*/ 242888 w 2452688"/>
              <a:gd name="connsiteY30" fmla="*/ 276225 h 511969"/>
              <a:gd name="connsiteX31" fmla="*/ 300038 w 2452688"/>
              <a:gd name="connsiteY31" fmla="*/ 290512 h 511969"/>
              <a:gd name="connsiteX32" fmla="*/ 357188 w 2452688"/>
              <a:gd name="connsiteY32" fmla="*/ 297656 h 511969"/>
              <a:gd name="connsiteX33" fmla="*/ 440531 w 2452688"/>
              <a:gd name="connsiteY33" fmla="*/ 295275 h 511969"/>
              <a:gd name="connsiteX34" fmla="*/ 652463 w 2452688"/>
              <a:gd name="connsiteY34" fmla="*/ 259556 h 511969"/>
              <a:gd name="connsiteX35" fmla="*/ 1045369 w 2452688"/>
              <a:gd name="connsiteY35" fmla="*/ 195262 h 511969"/>
              <a:gd name="connsiteX36" fmla="*/ 1412081 w 2452688"/>
              <a:gd name="connsiteY36" fmla="*/ 140494 h 511969"/>
              <a:gd name="connsiteX37" fmla="*/ 1654969 w 2452688"/>
              <a:gd name="connsiteY37" fmla="*/ 107156 h 511969"/>
              <a:gd name="connsiteX38" fmla="*/ 1776413 w 2452688"/>
              <a:gd name="connsiteY38" fmla="*/ 88106 h 511969"/>
              <a:gd name="connsiteX39" fmla="*/ 1850231 w 2452688"/>
              <a:gd name="connsiteY39" fmla="*/ 69056 h 511969"/>
              <a:gd name="connsiteX40" fmla="*/ 1905000 w 2452688"/>
              <a:gd name="connsiteY40" fmla="*/ 50006 h 511969"/>
              <a:gd name="connsiteX41" fmla="*/ 1974056 w 2452688"/>
              <a:gd name="connsiteY41" fmla="*/ 16669 h 511969"/>
              <a:gd name="connsiteX42" fmla="*/ 2002631 w 2452688"/>
              <a:gd name="connsiteY42" fmla="*/ 0 h 511969"/>
              <a:gd name="connsiteX43" fmla="*/ 2095500 w 2452688"/>
              <a:gd name="connsiteY43" fmla="*/ 14287 h 511969"/>
              <a:gd name="connsiteX44" fmla="*/ 2262188 w 2452688"/>
              <a:gd name="connsiteY44" fmla="*/ 50006 h 511969"/>
              <a:gd name="connsiteX45" fmla="*/ 2333625 w 2452688"/>
              <a:gd name="connsiteY45" fmla="*/ 66675 h 511969"/>
              <a:gd name="connsiteX46" fmla="*/ 2366963 w 2452688"/>
              <a:gd name="connsiteY46" fmla="*/ 80962 h 511969"/>
              <a:gd name="connsiteX47" fmla="*/ 2405063 w 2452688"/>
              <a:gd name="connsiteY47" fmla="*/ 104775 h 511969"/>
              <a:gd name="connsiteX48" fmla="*/ 2433638 w 2452688"/>
              <a:gd name="connsiteY48" fmla="*/ 130969 h 511969"/>
              <a:gd name="connsiteX49" fmla="*/ 2443163 w 2452688"/>
              <a:gd name="connsiteY49" fmla="*/ 145256 h 511969"/>
              <a:gd name="connsiteX50" fmla="*/ 2450306 w 2452688"/>
              <a:gd name="connsiteY50" fmla="*/ 166687 h 511969"/>
              <a:gd name="connsiteX51" fmla="*/ 2452688 w 2452688"/>
              <a:gd name="connsiteY51" fmla="*/ 190500 h 511969"/>
              <a:gd name="connsiteX52" fmla="*/ 2445544 w 2452688"/>
              <a:gd name="connsiteY52" fmla="*/ 214312 h 511969"/>
              <a:gd name="connsiteX53" fmla="*/ 2428875 w 2452688"/>
              <a:gd name="connsiteY53" fmla="*/ 235744 h 511969"/>
              <a:gd name="connsiteX54" fmla="*/ 2400300 w 2452688"/>
              <a:gd name="connsiteY54" fmla="*/ 264319 h 511969"/>
              <a:gd name="connsiteX55" fmla="*/ 2362200 w 2452688"/>
              <a:gd name="connsiteY55" fmla="*/ 285750 h 511969"/>
              <a:gd name="connsiteX56" fmla="*/ 2312194 w 2452688"/>
              <a:gd name="connsiteY56" fmla="*/ 283369 h 511969"/>
              <a:gd name="connsiteX57" fmla="*/ 2183606 w 2452688"/>
              <a:gd name="connsiteY57" fmla="*/ 273844 h 511969"/>
              <a:gd name="connsiteX58" fmla="*/ 2019300 w 2452688"/>
              <a:gd name="connsiteY58" fmla="*/ 266700 h 511969"/>
              <a:gd name="connsiteX59" fmla="*/ 1885950 w 2452688"/>
              <a:gd name="connsiteY59" fmla="*/ 271462 h 511969"/>
              <a:gd name="connsiteX60" fmla="*/ 1602581 w 2452688"/>
              <a:gd name="connsiteY60" fmla="*/ 2928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52688" h="511969">
                <a:moveTo>
                  <a:pt x="1602581" y="292894"/>
                </a:moveTo>
                <a:lnTo>
                  <a:pt x="1423988" y="314325"/>
                </a:lnTo>
                <a:lnTo>
                  <a:pt x="1283494" y="338137"/>
                </a:lnTo>
                <a:lnTo>
                  <a:pt x="1085850" y="350044"/>
                </a:lnTo>
                <a:lnTo>
                  <a:pt x="1009650" y="369094"/>
                </a:lnTo>
                <a:lnTo>
                  <a:pt x="914400" y="395287"/>
                </a:lnTo>
                <a:lnTo>
                  <a:pt x="809625" y="416719"/>
                </a:lnTo>
                <a:lnTo>
                  <a:pt x="733425" y="428625"/>
                </a:lnTo>
                <a:lnTo>
                  <a:pt x="604838" y="464344"/>
                </a:lnTo>
                <a:lnTo>
                  <a:pt x="469106" y="511969"/>
                </a:lnTo>
                <a:lnTo>
                  <a:pt x="445294" y="509587"/>
                </a:lnTo>
                <a:lnTo>
                  <a:pt x="392906" y="497681"/>
                </a:lnTo>
                <a:lnTo>
                  <a:pt x="321469" y="466725"/>
                </a:lnTo>
                <a:lnTo>
                  <a:pt x="252413" y="431006"/>
                </a:lnTo>
                <a:lnTo>
                  <a:pt x="200025" y="397669"/>
                </a:lnTo>
                <a:lnTo>
                  <a:pt x="159544" y="376237"/>
                </a:lnTo>
                <a:lnTo>
                  <a:pt x="128588" y="357187"/>
                </a:lnTo>
                <a:lnTo>
                  <a:pt x="76200" y="316706"/>
                </a:lnTo>
                <a:lnTo>
                  <a:pt x="50006" y="290512"/>
                </a:lnTo>
                <a:lnTo>
                  <a:pt x="30956" y="259556"/>
                </a:lnTo>
                <a:lnTo>
                  <a:pt x="14288" y="223837"/>
                </a:lnTo>
                <a:lnTo>
                  <a:pt x="4763" y="180975"/>
                </a:lnTo>
                <a:lnTo>
                  <a:pt x="0" y="157162"/>
                </a:lnTo>
                <a:lnTo>
                  <a:pt x="2381" y="140494"/>
                </a:lnTo>
                <a:lnTo>
                  <a:pt x="16669" y="135731"/>
                </a:lnTo>
                <a:lnTo>
                  <a:pt x="38100" y="140494"/>
                </a:lnTo>
                <a:lnTo>
                  <a:pt x="83344" y="169069"/>
                </a:lnTo>
                <a:lnTo>
                  <a:pt x="133350" y="207169"/>
                </a:lnTo>
                <a:lnTo>
                  <a:pt x="164306" y="238125"/>
                </a:lnTo>
                <a:lnTo>
                  <a:pt x="192881" y="257175"/>
                </a:lnTo>
                <a:lnTo>
                  <a:pt x="242888" y="276225"/>
                </a:lnTo>
                <a:lnTo>
                  <a:pt x="300038" y="290512"/>
                </a:lnTo>
                <a:lnTo>
                  <a:pt x="357188" y="297656"/>
                </a:lnTo>
                <a:lnTo>
                  <a:pt x="440531" y="295275"/>
                </a:lnTo>
                <a:lnTo>
                  <a:pt x="652463" y="259556"/>
                </a:lnTo>
                <a:lnTo>
                  <a:pt x="1045369" y="195262"/>
                </a:lnTo>
                <a:lnTo>
                  <a:pt x="1412081" y="140494"/>
                </a:lnTo>
                <a:lnTo>
                  <a:pt x="1654969" y="107156"/>
                </a:lnTo>
                <a:lnTo>
                  <a:pt x="1776413" y="88106"/>
                </a:lnTo>
                <a:lnTo>
                  <a:pt x="1850231" y="69056"/>
                </a:lnTo>
                <a:lnTo>
                  <a:pt x="1905000" y="50006"/>
                </a:lnTo>
                <a:lnTo>
                  <a:pt x="1974056" y="16669"/>
                </a:lnTo>
                <a:lnTo>
                  <a:pt x="2002631" y="0"/>
                </a:lnTo>
                <a:lnTo>
                  <a:pt x="2095500" y="14287"/>
                </a:lnTo>
                <a:lnTo>
                  <a:pt x="2262188" y="50006"/>
                </a:lnTo>
                <a:lnTo>
                  <a:pt x="2333625" y="66675"/>
                </a:lnTo>
                <a:lnTo>
                  <a:pt x="2366963" y="80962"/>
                </a:lnTo>
                <a:lnTo>
                  <a:pt x="2405063" y="104775"/>
                </a:lnTo>
                <a:lnTo>
                  <a:pt x="2433638" y="130969"/>
                </a:lnTo>
                <a:lnTo>
                  <a:pt x="2443163" y="145256"/>
                </a:lnTo>
                <a:lnTo>
                  <a:pt x="2450306" y="166687"/>
                </a:lnTo>
                <a:lnTo>
                  <a:pt x="2452688" y="190500"/>
                </a:lnTo>
                <a:lnTo>
                  <a:pt x="2445544" y="214312"/>
                </a:lnTo>
                <a:lnTo>
                  <a:pt x="2428875" y="235744"/>
                </a:lnTo>
                <a:lnTo>
                  <a:pt x="2400300" y="264319"/>
                </a:lnTo>
                <a:lnTo>
                  <a:pt x="2362200" y="285750"/>
                </a:lnTo>
                <a:lnTo>
                  <a:pt x="2312194" y="283369"/>
                </a:lnTo>
                <a:lnTo>
                  <a:pt x="2183606" y="273844"/>
                </a:lnTo>
                <a:lnTo>
                  <a:pt x="2019300" y="266700"/>
                </a:lnTo>
                <a:lnTo>
                  <a:pt x="1885950" y="271462"/>
                </a:lnTo>
                <a:lnTo>
                  <a:pt x="1602581" y="292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2D136B9-E02C-2742-822F-9EC3317F2C0E}"/>
              </a:ext>
            </a:extLst>
          </p:cNvPr>
          <p:cNvSpPr/>
          <p:nvPr/>
        </p:nvSpPr>
        <p:spPr>
          <a:xfrm>
            <a:off x="6223000" y="4752975"/>
            <a:ext cx="987425" cy="1020763"/>
          </a:xfrm>
          <a:custGeom>
            <a:avLst/>
            <a:gdLst>
              <a:gd name="connsiteX0" fmla="*/ 611982 w 988219"/>
              <a:gd name="connsiteY0" fmla="*/ 695325 h 1021556"/>
              <a:gd name="connsiteX1" fmla="*/ 521494 w 988219"/>
              <a:gd name="connsiteY1" fmla="*/ 557213 h 1021556"/>
              <a:gd name="connsiteX2" fmla="*/ 452438 w 988219"/>
              <a:gd name="connsiteY2" fmla="*/ 464344 h 1021556"/>
              <a:gd name="connsiteX3" fmla="*/ 371475 w 988219"/>
              <a:gd name="connsiteY3" fmla="*/ 369094 h 1021556"/>
              <a:gd name="connsiteX4" fmla="*/ 304800 w 988219"/>
              <a:gd name="connsiteY4" fmla="*/ 295275 h 1021556"/>
              <a:gd name="connsiteX5" fmla="*/ 228600 w 988219"/>
              <a:gd name="connsiteY5" fmla="*/ 223838 h 1021556"/>
              <a:gd name="connsiteX6" fmla="*/ 169069 w 988219"/>
              <a:gd name="connsiteY6" fmla="*/ 173831 h 1021556"/>
              <a:gd name="connsiteX7" fmla="*/ 102394 w 988219"/>
              <a:gd name="connsiteY7" fmla="*/ 121444 h 1021556"/>
              <a:gd name="connsiteX8" fmla="*/ 52388 w 988219"/>
              <a:gd name="connsiteY8" fmla="*/ 85725 h 1021556"/>
              <a:gd name="connsiteX9" fmla="*/ 19050 w 988219"/>
              <a:gd name="connsiteY9" fmla="*/ 66675 h 1021556"/>
              <a:gd name="connsiteX10" fmla="*/ 4763 w 988219"/>
              <a:gd name="connsiteY10" fmla="*/ 42863 h 1021556"/>
              <a:gd name="connsiteX11" fmla="*/ 0 w 988219"/>
              <a:gd name="connsiteY11" fmla="*/ 21431 h 1021556"/>
              <a:gd name="connsiteX12" fmla="*/ 9525 w 988219"/>
              <a:gd name="connsiteY12" fmla="*/ 2381 h 1021556"/>
              <a:gd name="connsiteX13" fmla="*/ 30957 w 988219"/>
              <a:gd name="connsiteY13" fmla="*/ 0 h 1021556"/>
              <a:gd name="connsiteX14" fmla="*/ 95250 w 988219"/>
              <a:gd name="connsiteY14" fmla="*/ 28575 h 1021556"/>
              <a:gd name="connsiteX15" fmla="*/ 238125 w 988219"/>
              <a:gd name="connsiteY15" fmla="*/ 100013 h 1021556"/>
              <a:gd name="connsiteX16" fmla="*/ 381000 w 988219"/>
              <a:gd name="connsiteY16" fmla="*/ 173831 h 1021556"/>
              <a:gd name="connsiteX17" fmla="*/ 514350 w 988219"/>
              <a:gd name="connsiteY17" fmla="*/ 252413 h 1021556"/>
              <a:gd name="connsiteX18" fmla="*/ 611982 w 988219"/>
              <a:gd name="connsiteY18" fmla="*/ 319088 h 1021556"/>
              <a:gd name="connsiteX19" fmla="*/ 700088 w 988219"/>
              <a:gd name="connsiteY19" fmla="*/ 383381 h 1021556"/>
              <a:gd name="connsiteX20" fmla="*/ 757238 w 988219"/>
              <a:gd name="connsiteY20" fmla="*/ 428625 h 1021556"/>
              <a:gd name="connsiteX21" fmla="*/ 819150 w 988219"/>
              <a:gd name="connsiteY21" fmla="*/ 488156 h 1021556"/>
              <a:gd name="connsiteX22" fmla="*/ 885825 w 988219"/>
              <a:gd name="connsiteY22" fmla="*/ 566738 h 1021556"/>
              <a:gd name="connsiteX23" fmla="*/ 928688 w 988219"/>
              <a:gd name="connsiteY23" fmla="*/ 626269 h 1021556"/>
              <a:gd name="connsiteX24" fmla="*/ 964407 w 988219"/>
              <a:gd name="connsiteY24" fmla="*/ 700088 h 1021556"/>
              <a:gd name="connsiteX25" fmla="*/ 983457 w 988219"/>
              <a:gd name="connsiteY25" fmla="*/ 764381 h 1021556"/>
              <a:gd name="connsiteX26" fmla="*/ 988219 w 988219"/>
              <a:gd name="connsiteY26" fmla="*/ 816769 h 1021556"/>
              <a:gd name="connsiteX27" fmla="*/ 978694 w 988219"/>
              <a:gd name="connsiteY27" fmla="*/ 881063 h 1021556"/>
              <a:gd name="connsiteX28" fmla="*/ 959644 w 988219"/>
              <a:gd name="connsiteY28" fmla="*/ 931069 h 1021556"/>
              <a:gd name="connsiteX29" fmla="*/ 935832 w 988219"/>
              <a:gd name="connsiteY29" fmla="*/ 966788 h 1021556"/>
              <a:gd name="connsiteX30" fmla="*/ 907257 w 988219"/>
              <a:gd name="connsiteY30" fmla="*/ 997744 h 1021556"/>
              <a:gd name="connsiteX31" fmla="*/ 876300 w 988219"/>
              <a:gd name="connsiteY31" fmla="*/ 1016794 h 1021556"/>
              <a:gd name="connsiteX32" fmla="*/ 852488 w 988219"/>
              <a:gd name="connsiteY32" fmla="*/ 1021556 h 1021556"/>
              <a:gd name="connsiteX33" fmla="*/ 831057 w 988219"/>
              <a:gd name="connsiteY33" fmla="*/ 1019175 h 1021556"/>
              <a:gd name="connsiteX34" fmla="*/ 802482 w 988219"/>
              <a:gd name="connsiteY34" fmla="*/ 1009650 h 1021556"/>
              <a:gd name="connsiteX35" fmla="*/ 785813 w 988219"/>
              <a:gd name="connsiteY35" fmla="*/ 990600 h 1021556"/>
              <a:gd name="connsiteX36" fmla="*/ 759619 w 988219"/>
              <a:gd name="connsiteY36" fmla="*/ 945356 h 1021556"/>
              <a:gd name="connsiteX37" fmla="*/ 690563 w 988219"/>
              <a:gd name="connsiteY37" fmla="*/ 814388 h 1021556"/>
              <a:gd name="connsiteX38" fmla="*/ 611982 w 988219"/>
              <a:gd name="connsiteY38" fmla="*/ 695325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88219" h="1021556">
                <a:moveTo>
                  <a:pt x="611982" y="695325"/>
                </a:moveTo>
                <a:lnTo>
                  <a:pt x="521494" y="557213"/>
                </a:lnTo>
                <a:lnTo>
                  <a:pt x="452438" y="464344"/>
                </a:lnTo>
                <a:lnTo>
                  <a:pt x="371475" y="369094"/>
                </a:lnTo>
                <a:lnTo>
                  <a:pt x="304800" y="295275"/>
                </a:lnTo>
                <a:lnTo>
                  <a:pt x="228600" y="223838"/>
                </a:lnTo>
                <a:lnTo>
                  <a:pt x="169069" y="173831"/>
                </a:lnTo>
                <a:lnTo>
                  <a:pt x="102394" y="121444"/>
                </a:lnTo>
                <a:lnTo>
                  <a:pt x="52388" y="85725"/>
                </a:lnTo>
                <a:lnTo>
                  <a:pt x="19050" y="66675"/>
                </a:lnTo>
                <a:lnTo>
                  <a:pt x="4763" y="42863"/>
                </a:lnTo>
                <a:lnTo>
                  <a:pt x="0" y="21431"/>
                </a:lnTo>
                <a:lnTo>
                  <a:pt x="9525" y="2381"/>
                </a:lnTo>
                <a:lnTo>
                  <a:pt x="30957" y="0"/>
                </a:lnTo>
                <a:lnTo>
                  <a:pt x="95250" y="28575"/>
                </a:lnTo>
                <a:lnTo>
                  <a:pt x="238125" y="100013"/>
                </a:lnTo>
                <a:lnTo>
                  <a:pt x="381000" y="173831"/>
                </a:lnTo>
                <a:lnTo>
                  <a:pt x="514350" y="252413"/>
                </a:lnTo>
                <a:lnTo>
                  <a:pt x="611982" y="319088"/>
                </a:lnTo>
                <a:lnTo>
                  <a:pt x="700088" y="383381"/>
                </a:lnTo>
                <a:lnTo>
                  <a:pt x="757238" y="428625"/>
                </a:lnTo>
                <a:lnTo>
                  <a:pt x="819150" y="488156"/>
                </a:lnTo>
                <a:lnTo>
                  <a:pt x="885825" y="566738"/>
                </a:lnTo>
                <a:lnTo>
                  <a:pt x="928688" y="626269"/>
                </a:lnTo>
                <a:lnTo>
                  <a:pt x="964407" y="700088"/>
                </a:lnTo>
                <a:lnTo>
                  <a:pt x="983457" y="764381"/>
                </a:lnTo>
                <a:lnTo>
                  <a:pt x="988219" y="816769"/>
                </a:lnTo>
                <a:lnTo>
                  <a:pt x="978694" y="881063"/>
                </a:lnTo>
                <a:lnTo>
                  <a:pt x="959644" y="931069"/>
                </a:lnTo>
                <a:lnTo>
                  <a:pt x="935832" y="966788"/>
                </a:lnTo>
                <a:lnTo>
                  <a:pt x="907257" y="997744"/>
                </a:lnTo>
                <a:lnTo>
                  <a:pt x="876300" y="1016794"/>
                </a:lnTo>
                <a:lnTo>
                  <a:pt x="852488" y="1021556"/>
                </a:lnTo>
                <a:lnTo>
                  <a:pt x="831057" y="1019175"/>
                </a:lnTo>
                <a:lnTo>
                  <a:pt x="802482" y="1009650"/>
                </a:lnTo>
                <a:lnTo>
                  <a:pt x="785813" y="990600"/>
                </a:lnTo>
                <a:lnTo>
                  <a:pt x="759619" y="945356"/>
                </a:lnTo>
                <a:lnTo>
                  <a:pt x="690563" y="814388"/>
                </a:lnTo>
                <a:lnTo>
                  <a:pt x="611982" y="695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91CDC1C-688D-C347-BFF4-728FD4CCD672}"/>
              </a:ext>
            </a:extLst>
          </p:cNvPr>
          <p:cNvSpPr/>
          <p:nvPr/>
        </p:nvSpPr>
        <p:spPr>
          <a:xfrm rot="16200000">
            <a:off x="4002088" y="3470275"/>
            <a:ext cx="2406650" cy="377825"/>
          </a:xfrm>
          <a:custGeom>
            <a:avLst/>
            <a:gdLst>
              <a:gd name="connsiteX0" fmla="*/ 1357313 w 2407444"/>
              <a:gd name="connsiteY0" fmla="*/ 376237 h 378619"/>
              <a:gd name="connsiteX1" fmla="*/ 1012031 w 2407444"/>
              <a:gd name="connsiteY1" fmla="*/ 378619 h 378619"/>
              <a:gd name="connsiteX2" fmla="*/ 876300 w 2407444"/>
              <a:gd name="connsiteY2" fmla="*/ 373856 h 378619"/>
              <a:gd name="connsiteX3" fmla="*/ 300038 w 2407444"/>
              <a:gd name="connsiteY3" fmla="*/ 376237 h 378619"/>
              <a:gd name="connsiteX4" fmla="*/ 176213 w 2407444"/>
              <a:gd name="connsiteY4" fmla="*/ 354806 h 378619"/>
              <a:gd name="connsiteX5" fmla="*/ 128588 w 2407444"/>
              <a:gd name="connsiteY5" fmla="*/ 340519 h 378619"/>
              <a:gd name="connsiteX6" fmla="*/ 76200 w 2407444"/>
              <a:gd name="connsiteY6" fmla="*/ 321469 h 378619"/>
              <a:gd name="connsiteX7" fmla="*/ 45244 w 2407444"/>
              <a:gd name="connsiteY7" fmla="*/ 309562 h 378619"/>
              <a:gd name="connsiteX8" fmla="*/ 23813 w 2407444"/>
              <a:gd name="connsiteY8" fmla="*/ 295275 h 378619"/>
              <a:gd name="connsiteX9" fmla="*/ 7144 w 2407444"/>
              <a:gd name="connsiteY9" fmla="*/ 276225 h 378619"/>
              <a:gd name="connsiteX10" fmla="*/ 0 w 2407444"/>
              <a:gd name="connsiteY10" fmla="*/ 257175 h 378619"/>
              <a:gd name="connsiteX11" fmla="*/ 2381 w 2407444"/>
              <a:gd name="connsiteY11" fmla="*/ 233362 h 378619"/>
              <a:gd name="connsiteX12" fmla="*/ 14288 w 2407444"/>
              <a:gd name="connsiteY12" fmla="*/ 214312 h 378619"/>
              <a:gd name="connsiteX13" fmla="*/ 42863 w 2407444"/>
              <a:gd name="connsiteY13" fmla="*/ 197644 h 378619"/>
              <a:gd name="connsiteX14" fmla="*/ 90488 w 2407444"/>
              <a:gd name="connsiteY14" fmla="*/ 180975 h 378619"/>
              <a:gd name="connsiteX15" fmla="*/ 130969 w 2407444"/>
              <a:gd name="connsiteY15" fmla="*/ 171450 h 378619"/>
              <a:gd name="connsiteX16" fmla="*/ 200025 w 2407444"/>
              <a:gd name="connsiteY16" fmla="*/ 161925 h 378619"/>
              <a:gd name="connsiteX17" fmla="*/ 280988 w 2407444"/>
              <a:gd name="connsiteY17" fmla="*/ 157162 h 378619"/>
              <a:gd name="connsiteX18" fmla="*/ 435769 w 2407444"/>
              <a:gd name="connsiteY18" fmla="*/ 154781 h 378619"/>
              <a:gd name="connsiteX19" fmla="*/ 723900 w 2407444"/>
              <a:gd name="connsiteY19" fmla="*/ 152400 h 378619"/>
              <a:gd name="connsiteX20" fmla="*/ 1264444 w 2407444"/>
              <a:gd name="connsiteY20" fmla="*/ 154781 h 378619"/>
              <a:gd name="connsiteX21" fmla="*/ 1743075 w 2407444"/>
              <a:gd name="connsiteY21" fmla="*/ 152400 h 378619"/>
              <a:gd name="connsiteX22" fmla="*/ 2033588 w 2407444"/>
              <a:gd name="connsiteY22" fmla="*/ 154781 h 378619"/>
              <a:gd name="connsiteX23" fmla="*/ 2105025 w 2407444"/>
              <a:gd name="connsiteY23" fmla="*/ 152400 h 378619"/>
              <a:gd name="connsiteX24" fmla="*/ 2138363 w 2407444"/>
              <a:gd name="connsiteY24" fmla="*/ 150019 h 378619"/>
              <a:gd name="connsiteX25" fmla="*/ 2162175 w 2407444"/>
              <a:gd name="connsiteY25" fmla="*/ 145256 h 378619"/>
              <a:gd name="connsiteX26" fmla="*/ 2202656 w 2407444"/>
              <a:gd name="connsiteY26" fmla="*/ 128587 h 378619"/>
              <a:gd name="connsiteX27" fmla="*/ 2250281 w 2407444"/>
              <a:gd name="connsiteY27" fmla="*/ 100012 h 378619"/>
              <a:gd name="connsiteX28" fmla="*/ 2302669 w 2407444"/>
              <a:gd name="connsiteY28" fmla="*/ 61912 h 378619"/>
              <a:gd name="connsiteX29" fmla="*/ 2340769 w 2407444"/>
              <a:gd name="connsiteY29" fmla="*/ 28575 h 378619"/>
              <a:gd name="connsiteX30" fmla="*/ 2362200 w 2407444"/>
              <a:gd name="connsiteY30" fmla="*/ 9525 h 378619"/>
              <a:gd name="connsiteX31" fmla="*/ 2374106 w 2407444"/>
              <a:gd name="connsiteY31" fmla="*/ 2381 h 378619"/>
              <a:gd name="connsiteX32" fmla="*/ 2390775 w 2407444"/>
              <a:gd name="connsiteY32" fmla="*/ 0 h 378619"/>
              <a:gd name="connsiteX33" fmla="*/ 2402681 w 2407444"/>
              <a:gd name="connsiteY33" fmla="*/ 4762 h 378619"/>
              <a:gd name="connsiteX34" fmla="*/ 2407444 w 2407444"/>
              <a:gd name="connsiteY34" fmla="*/ 11906 h 378619"/>
              <a:gd name="connsiteX35" fmla="*/ 2407444 w 2407444"/>
              <a:gd name="connsiteY35" fmla="*/ 21431 h 378619"/>
              <a:gd name="connsiteX36" fmla="*/ 2393156 w 2407444"/>
              <a:gd name="connsiteY36" fmla="*/ 54769 h 378619"/>
              <a:gd name="connsiteX37" fmla="*/ 2376488 w 2407444"/>
              <a:gd name="connsiteY37" fmla="*/ 92869 h 378619"/>
              <a:gd name="connsiteX38" fmla="*/ 2362200 w 2407444"/>
              <a:gd name="connsiteY38" fmla="*/ 157162 h 378619"/>
              <a:gd name="connsiteX39" fmla="*/ 2352675 w 2407444"/>
              <a:gd name="connsiteY39" fmla="*/ 214312 h 378619"/>
              <a:gd name="connsiteX40" fmla="*/ 2347913 w 2407444"/>
              <a:gd name="connsiteY40" fmla="*/ 292894 h 378619"/>
              <a:gd name="connsiteX41" fmla="*/ 2343150 w 2407444"/>
              <a:gd name="connsiteY41" fmla="*/ 326231 h 378619"/>
              <a:gd name="connsiteX42" fmla="*/ 2181225 w 2407444"/>
              <a:gd name="connsiteY42" fmla="*/ 335756 h 378619"/>
              <a:gd name="connsiteX43" fmla="*/ 1714500 w 2407444"/>
              <a:gd name="connsiteY43" fmla="*/ 378619 h 378619"/>
              <a:gd name="connsiteX44" fmla="*/ 1357313 w 2407444"/>
              <a:gd name="connsiteY44" fmla="*/ 37623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07444" h="378619">
                <a:moveTo>
                  <a:pt x="1357313" y="376237"/>
                </a:moveTo>
                <a:lnTo>
                  <a:pt x="1012031" y="378619"/>
                </a:lnTo>
                <a:lnTo>
                  <a:pt x="876300" y="373856"/>
                </a:lnTo>
                <a:lnTo>
                  <a:pt x="300038" y="376237"/>
                </a:lnTo>
                <a:lnTo>
                  <a:pt x="176213" y="354806"/>
                </a:lnTo>
                <a:lnTo>
                  <a:pt x="128588" y="340519"/>
                </a:lnTo>
                <a:lnTo>
                  <a:pt x="76200" y="321469"/>
                </a:lnTo>
                <a:lnTo>
                  <a:pt x="45244" y="309562"/>
                </a:lnTo>
                <a:lnTo>
                  <a:pt x="23813" y="295275"/>
                </a:lnTo>
                <a:lnTo>
                  <a:pt x="7144" y="276225"/>
                </a:lnTo>
                <a:lnTo>
                  <a:pt x="0" y="257175"/>
                </a:lnTo>
                <a:lnTo>
                  <a:pt x="2381" y="233362"/>
                </a:lnTo>
                <a:lnTo>
                  <a:pt x="14288" y="214312"/>
                </a:lnTo>
                <a:lnTo>
                  <a:pt x="42863" y="197644"/>
                </a:lnTo>
                <a:lnTo>
                  <a:pt x="90488" y="180975"/>
                </a:lnTo>
                <a:lnTo>
                  <a:pt x="130969" y="171450"/>
                </a:lnTo>
                <a:lnTo>
                  <a:pt x="200025" y="161925"/>
                </a:lnTo>
                <a:lnTo>
                  <a:pt x="280988" y="157162"/>
                </a:lnTo>
                <a:lnTo>
                  <a:pt x="435769" y="154781"/>
                </a:lnTo>
                <a:lnTo>
                  <a:pt x="723900" y="152400"/>
                </a:lnTo>
                <a:lnTo>
                  <a:pt x="1264444" y="154781"/>
                </a:lnTo>
                <a:lnTo>
                  <a:pt x="1743075" y="152400"/>
                </a:lnTo>
                <a:lnTo>
                  <a:pt x="2033588" y="154781"/>
                </a:lnTo>
                <a:lnTo>
                  <a:pt x="2105025" y="152400"/>
                </a:lnTo>
                <a:lnTo>
                  <a:pt x="2138363" y="150019"/>
                </a:lnTo>
                <a:lnTo>
                  <a:pt x="2162175" y="145256"/>
                </a:lnTo>
                <a:lnTo>
                  <a:pt x="2202656" y="128587"/>
                </a:lnTo>
                <a:lnTo>
                  <a:pt x="2250281" y="100012"/>
                </a:lnTo>
                <a:lnTo>
                  <a:pt x="2302669" y="61912"/>
                </a:lnTo>
                <a:lnTo>
                  <a:pt x="2340769" y="28575"/>
                </a:lnTo>
                <a:lnTo>
                  <a:pt x="2362200" y="9525"/>
                </a:lnTo>
                <a:lnTo>
                  <a:pt x="2374106" y="2381"/>
                </a:lnTo>
                <a:lnTo>
                  <a:pt x="2390775" y="0"/>
                </a:lnTo>
                <a:lnTo>
                  <a:pt x="2402681" y="4762"/>
                </a:lnTo>
                <a:lnTo>
                  <a:pt x="2407444" y="11906"/>
                </a:lnTo>
                <a:lnTo>
                  <a:pt x="2407444" y="21431"/>
                </a:lnTo>
                <a:lnTo>
                  <a:pt x="2393156" y="54769"/>
                </a:lnTo>
                <a:lnTo>
                  <a:pt x="2376488" y="92869"/>
                </a:lnTo>
                <a:lnTo>
                  <a:pt x="2362200" y="157162"/>
                </a:lnTo>
                <a:lnTo>
                  <a:pt x="2352675" y="214312"/>
                </a:lnTo>
                <a:lnTo>
                  <a:pt x="2347913" y="292894"/>
                </a:lnTo>
                <a:lnTo>
                  <a:pt x="2343150" y="326231"/>
                </a:lnTo>
                <a:lnTo>
                  <a:pt x="2181225" y="335756"/>
                </a:lnTo>
                <a:lnTo>
                  <a:pt x="1714500" y="378619"/>
                </a:lnTo>
                <a:lnTo>
                  <a:pt x="1357313" y="376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A4E22E0-C795-E140-98A4-B3CCD455B3B9}"/>
              </a:ext>
            </a:extLst>
          </p:cNvPr>
          <p:cNvSpPr/>
          <p:nvPr/>
        </p:nvSpPr>
        <p:spPr>
          <a:xfrm rot="16200000">
            <a:off x="1068388" y="3494088"/>
            <a:ext cx="3441700" cy="730250"/>
          </a:xfrm>
          <a:custGeom>
            <a:avLst/>
            <a:gdLst>
              <a:gd name="connsiteX0" fmla="*/ 2076450 w 3441700"/>
              <a:gd name="connsiteY0" fmla="*/ 654050 h 730250"/>
              <a:gd name="connsiteX1" fmla="*/ 1708150 w 3441700"/>
              <a:gd name="connsiteY1" fmla="*/ 628650 h 730250"/>
              <a:gd name="connsiteX2" fmla="*/ 1517650 w 3441700"/>
              <a:gd name="connsiteY2" fmla="*/ 606425 h 730250"/>
              <a:gd name="connsiteX3" fmla="*/ 1343025 w 3441700"/>
              <a:gd name="connsiteY3" fmla="*/ 581025 h 730250"/>
              <a:gd name="connsiteX4" fmla="*/ 1209675 w 3441700"/>
              <a:gd name="connsiteY4" fmla="*/ 555625 h 730250"/>
              <a:gd name="connsiteX5" fmla="*/ 1095375 w 3441700"/>
              <a:gd name="connsiteY5" fmla="*/ 530225 h 730250"/>
              <a:gd name="connsiteX6" fmla="*/ 965200 w 3441700"/>
              <a:gd name="connsiteY6" fmla="*/ 495300 h 730250"/>
              <a:gd name="connsiteX7" fmla="*/ 825500 w 3441700"/>
              <a:gd name="connsiteY7" fmla="*/ 454025 h 730250"/>
              <a:gd name="connsiteX8" fmla="*/ 647700 w 3441700"/>
              <a:gd name="connsiteY8" fmla="*/ 384175 h 730250"/>
              <a:gd name="connsiteX9" fmla="*/ 412750 w 3441700"/>
              <a:gd name="connsiteY9" fmla="*/ 282575 h 730250"/>
              <a:gd name="connsiteX10" fmla="*/ 298450 w 3441700"/>
              <a:gd name="connsiteY10" fmla="*/ 219075 h 730250"/>
              <a:gd name="connsiteX11" fmla="*/ 127000 w 3441700"/>
              <a:gd name="connsiteY11" fmla="*/ 123825 h 730250"/>
              <a:gd name="connsiteX12" fmla="*/ 28575 w 3441700"/>
              <a:gd name="connsiteY12" fmla="*/ 63500 h 730250"/>
              <a:gd name="connsiteX13" fmla="*/ 0 w 3441700"/>
              <a:gd name="connsiteY13" fmla="*/ 38100 h 730250"/>
              <a:gd name="connsiteX14" fmla="*/ 0 w 3441700"/>
              <a:gd name="connsiteY14" fmla="*/ 22225 h 730250"/>
              <a:gd name="connsiteX15" fmla="*/ 12700 w 3441700"/>
              <a:gd name="connsiteY15" fmla="*/ 3175 h 730250"/>
              <a:gd name="connsiteX16" fmla="*/ 31750 w 3441700"/>
              <a:gd name="connsiteY16" fmla="*/ 0 h 730250"/>
              <a:gd name="connsiteX17" fmla="*/ 149225 w 3441700"/>
              <a:gd name="connsiteY17" fmla="*/ 44450 h 730250"/>
              <a:gd name="connsiteX18" fmla="*/ 320675 w 3441700"/>
              <a:gd name="connsiteY18" fmla="*/ 117475 h 730250"/>
              <a:gd name="connsiteX19" fmla="*/ 495300 w 3441700"/>
              <a:gd name="connsiteY19" fmla="*/ 184150 h 730250"/>
              <a:gd name="connsiteX20" fmla="*/ 704850 w 3441700"/>
              <a:gd name="connsiteY20" fmla="*/ 257175 h 730250"/>
              <a:gd name="connsiteX21" fmla="*/ 901700 w 3441700"/>
              <a:gd name="connsiteY21" fmla="*/ 314325 h 730250"/>
              <a:gd name="connsiteX22" fmla="*/ 1047750 w 3441700"/>
              <a:gd name="connsiteY22" fmla="*/ 349250 h 730250"/>
              <a:gd name="connsiteX23" fmla="*/ 1225550 w 3441700"/>
              <a:gd name="connsiteY23" fmla="*/ 377825 h 730250"/>
              <a:gd name="connsiteX24" fmla="*/ 1412875 w 3441700"/>
              <a:gd name="connsiteY24" fmla="*/ 400050 h 730250"/>
              <a:gd name="connsiteX25" fmla="*/ 1708150 w 3441700"/>
              <a:gd name="connsiteY25" fmla="*/ 419100 h 730250"/>
              <a:gd name="connsiteX26" fmla="*/ 2066925 w 3441700"/>
              <a:gd name="connsiteY26" fmla="*/ 434975 h 730250"/>
              <a:gd name="connsiteX27" fmla="*/ 2590800 w 3441700"/>
              <a:gd name="connsiteY27" fmla="*/ 441325 h 730250"/>
              <a:gd name="connsiteX28" fmla="*/ 2965450 w 3441700"/>
              <a:gd name="connsiteY28" fmla="*/ 447675 h 730250"/>
              <a:gd name="connsiteX29" fmla="*/ 3143250 w 3441700"/>
              <a:gd name="connsiteY29" fmla="*/ 444500 h 730250"/>
              <a:gd name="connsiteX30" fmla="*/ 3206750 w 3441700"/>
              <a:gd name="connsiteY30" fmla="*/ 441325 h 730250"/>
              <a:gd name="connsiteX31" fmla="*/ 3241675 w 3441700"/>
              <a:gd name="connsiteY31" fmla="*/ 434975 h 730250"/>
              <a:gd name="connsiteX32" fmla="*/ 3279775 w 3441700"/>
              <a:gd name="connsiteY32" fmla="*/ 419100 h 730250"/>
              <a:gd name="connsiteX33" fmla="*/ 3305175 w 3441700"/>
              <a:gd name="connsiteY33" fmla="*/ 400050 h 730250"/>
              <a:gd name="connsiteX34" fmla="*/ 3330575 w 3441700"/>
              <a:gd name="connsiteY34" fmla="*/ 371475 h 730250"/>
              <a:gd name="connsiteX35" fmla="*/ 3362325 w 3441700"/>
              <a:gd name="connsiteY35" fmla="*/ 320675 h 730250"/>
              <a:gd name="connsiteX36" fmla="*/ 3387725 w 3441700"/>
              <a:gd name="connsiteY36" fmla="*/ 276225 h 730250"/>
              <a:gd name="connsiteX37" fmla="*/ 3400425 w 3441700"/>
              <a:gd name="connsiteY37" fmla="*/ 250825 h 730250"/>
              <a:gd name="connsiteX38" fmla="*/ 3419475 w 3441700"/>
              <a:gd name="connsiteY38" fmla="*/ 241300 h 730250"/>
              <a:gd name="connsiteX39" fmla="*/ 3435350 w 3441700"/>
              <a:gd name="connsiteY39" fmla="*/ 247650 h 730250"/>
              <a:gd name="connsiteX40" fmla="*/ 3441700 w 3441700"/>
              <a:gd name="connsiteY40" fmla="*/ 279400 h 730250"/>
              <a:gd name="connsiteX41" fmla="*/ 3438525 w 3441700"/>
              <a:gd name="connsiteY41" fmla="*/ 330200 h 730250"/>
              <a:gd name="connsiteX42" fmla="*/ 3400425 w 3441700"/>
              <a:gd name="connsiteY42" fmla="*/ 431800 h 730250"/>
              <a:gd name="connsiteX43" fmla="*/ 3343275 w 3441700"/>
              <a:gd name="connsiteY43" fmla="*/ 552450 h 730250"/>
              <a:gd name="connsiteX44" fmla="*/ 3270250 w 3441700"/>
              <a:gd name="connsiteY44" fmla="*/ 663575 h 730250"/>
              <a:gd name="connsiteX45" fmla="*/ 3238500 w 3441700"/>
              <a:gd name="connsiteY45" fmla="*/ 704850 h 730250"/>
              <a:gd name="connsiteX46" fmla="*/ 3216275 w 3441700"/>
              <a:gd name="connsiteY46" fmla="*/ 723900 h 730250"/>
              <a:gd name="connsiteX47" fmla="*/ 3181350 w 3441700"/>
              <a:gd name="connsiteY47" fmla="*/ 730250 h 730250"/>
              <a:gd name="connsiteX48" fmla="*/ 3121025 w 3441700"/>
              <a:gd name="connsiteY48" fmla="*/ 717550 h 730250"/>
              <a:gd name="connsiteX49" fmla="*/ 3057525 w 3441700"/>
              <a:gd name="connsiteY49" fmla="*/ 704850 h 730250"/>
              <a:gd name="connsiteX50" fmla="*/ 2927350 w 3441700"/>
              <a:gd name="connsiteY50" fmla="*/ 685800 h 730250"/>
              <a:gd name="connsiteX51" fmla="*/ 2724150 w 3441700"/>
              <a:gd name="connsiteY51" fmla="*/ 669925 h 730250"/>
              <a:gd name="connsiteX52" fmla="*/ 2549525 w 3441700"/>
              <a:gd name="connsiteY52" fmla="*/ 666750 h 730250"/>
              <a:gd name="connsiteX53" fmla="*/ 2374900 w 3441700"/>
              <a:gd name="connsiteY53" fmla="*/ 666750 h 730250"/>
              <a:gd name="connsiteX54" fmla="*/ 2076450 w 3441700"/>
              <a:gd name="connsiteY54" fmla="*/ 654050 h 73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441700" h="730250">
                <a:moveTo>
                  <a:pt x="2076450" y="654050"/>
                </a:moveTo>
                <a:lnTo>
                  <a:pt x="1708150" y="628650"/>
                </a:lnTo>
                <a:lnTo>
                  <a:pt x="1517650" y="606425"/>
                </a:lnTo>
                <a:lnTo>
                  <a:pt x="1343025" y="581025"/>
                </a:lnTo>
                <a:lnTo>
                  <a:pt x="1209675" y="555625"/>
                </a:lnTo>
                <a:lnTo>
                  <a:pt x="1095375" y="530225"/>
                </a:lnTo>
                <a:lnTo>
                  <a:pt x="965200" y="495300"/>
                </a:lnTo>
                <a:lnTo>
                  <a:pt x="825500" y="454025"/>
                </a:lnTo>
                <a:lnTo>
                  <a:pt x="647700" y="384175"/>
                </a:lnTo>
                <a:lnTo>
                  <a:pt x="412750" y="282575"/>
                </a:lnTo>
                <a:lnTo>
                  <a:pt x="298450" y="219075"/>
                </a:lnTo>
                <a:lnTo>
                  <a:pt x="127000" y="123825"/>
                </a:lnTo>
                <a:lnTo>
                  <a:pt x="28575" y="63500"/>
                </a:lnTo>
                <a:lnTo>
                  <a:pt x="0" y="38100"/>
                </a:lnTo>
                <a:lnTo>
                  <a:pt x="0" y="22225"/>
                </a:lnTo>
                <a:lnTo>
                  <a:pt x="12700" y="3175"/>
                </a:lnTo>
                <a:lnTo>
                  <a:pt x="31750" y="0"/>
                </a:lnTo>
                <a:lnTo>
                  <a:pt x="149225" y="44450"/>
                </a:lnTo>
                <a:lnTo>
                  <a:pt x="320675" y="117475"/>
                </a:lnTo>
                <a:lnTo>
                  <a:pt x="495300" y="184150"/>
                </a:lnTo>
                <a:lnTo>
                  <a:pt x="704850" y="257175"/>
                </a:lnTo>
                <a:lnTo>
                  <a:pt x="901700" y="314325"/>
                </a:lnTo>
                <a:lnTo>
                  <a:pt x="1047750" y="349250"/>
                </a:lnTo>
                <a:lnTo>
                  <a:pt x="1225550" y="377825"/>
                </a:lnTo>
                <a:lnTo>
                  <a:pt x="1412875" y="400050"/>
                </a:lnTo>
                <a:lnTo>
                  <a:pt x="1708150" y="419100"/>
                </a:lnTo>
                <a:lnTo>
                  <a:pt x="2066925" y="434975"/>
                </a:lnTo>
                <a:lnTo>
                  <a:pt x="2590800" y="441325"/>
                </a:lnTo>
                <a:lnTo>
                  <a:pt x="2965450" y="447675"/>
                </a:lnTo>
                <a:lnTo>
                  <a:pt x="3143250" y="444500"/>
                </a:lnTo>
                <a:lnTo>
                  <a:pt x="3206750" y="441325"/>
                </a:lnTo>
                <a:lnTo>
                  <a:pt x="3241675" y="434975"/>
                </a:lnTo>
                <a:lnTo>
                  <a:pt x="3279775" y="419100"/>
                </a:lnTo>
                <a:lnTo>
                  <a:pt x="3305175" y="400050"/>
                </a:lnTo>
                <a:lnTo>
                  <a:pt x="3330575" y="371475"/>
                </a:lnTo>
                <a:lnTo>
                  <a:pt x="3362325" y="320675"/>
                </a:lnTo>
                <a:lnTo>
                  <a:pt x="3387725" y="276225"/>
                </a:lnTo>
                <a:lnTo>
                  <a:pt x="3400425" y="250825"/>
                </a:lnTo>
                <a:lnTo>
                  <a:pt x="3419475" y="241300"/>
                </a:lnTo>
                <a:lnTo>
                  <a:pt x="3435350" y="247650"/>
                </a:lnTo>
                <a:lnTo>
                  <a:pt x="3441700" y="279400"/>
                </a:lnTo>
                <a:lnTo>
                  <a:pt x="3438525" y="330200"/>
                </a:lnTo>
                <a:lnTo>
                  <a:pt x="3400425" y="431800"/>
                </a:lnTo>
                <a:lnTo>
                  <a:pt x="3343275" y="552450"/>
                </a:lnTo>
                <a:lnTo>
                  <a:pt x="3270250" y="663575"/>
                </a:lnTo>
                <a:lnTo>
                  <a:pt x="3238500" y="704850"/>
                </a:lnTo>
                <a:lnTo>
                  <a:pt x="3216275" y="723900"/>
                </a:lnTo>
                <a:lnTo>
                  <a:pt x="3181350" y="730250"/>
                </a:lnTo>
                <a:lnTo>
                  <a:pt x="3121025" y="717550"/>
                </a:lnTo>
                <a:lnTo>
                  <a:pt x="3057525" y="704850"/>
                </a:lnTo>
                <a:lnTo>
                  <a:pt x="2927350" y="685800"/>
                </a:lnTo>
                <a:lnTo>
                  <a:pt x="2724150" y="669925"/>
                </a:lnTo>
                <a:lnTo>
                  <a:pt x="2549525" y="666750"/>
                </a:lnTo>
                <a:lnTo>
                  <a:pt x="2374900" y="666750"/>
                </a:lnTo>
                <a:lnTo>
                  <a:pt x="2076450" y="654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09A27E2-4B91-1040-91FA-714E2D12A40B}"/>
              </a:ext>
            </a:extLst>
          </p:cNvPr>
          <p:cNvSpPr/>
          <p:nvPr/>
        </p:nvSpPr>
        <p:spPr>
          <a:xfrm rot="16200000">
            <a:off x="2489201" y="3400425"/>
            <a:ext cx="3733800" cy="479425"/>
          </a:xfrm>
          <a:custGeom>
            <a:avLst/>
            <a:gdLst>
              <a:gd name="connsiteX0" fmla="*/ 2105025 w 3733800"/>
              <a:gd name="connsiteY0" fmla="*/ 390525 h 479425"/>
              <a:gd name="connsiteX1" fmla="*/ 1555750 w 3733800"/>
              <a:gd name="connsiteY1" fmla="*/ 390525 h 479425"/>
              <a:gd name="connsiteX2" fmla="*/ 1231900 w 3733800"/>
              <a:gd name="connsiteY2" fmla="*/ 400050 h 479425"/>
              <a:gd name="connsiteX3" fmla="*/ 981075 w 3733800"/>
              <a:gd name="connsiteY3" fmla="*/ 409575 h 479425"/>
              <a:gd name="connsiteX4" fmla="*/ 720725 w 3733800"/>
              <a:gd name="connsiteY4" fmla="*/ 419100 h 479425"/>
              <a:gd name="connsiteX5" fmla="*/ 568325 w 3733800"/>
              <a:gd name="connsiteY5" fmla="*/ 425450 h 479425"/>
              <a:gd name="connsiteX6" fmla="*/ 415925 w 3733800"/>
              <a:gd name="connsiteY6" fmla="*/ 434975 h 479425"/>
              <a:gd name="connsiteX7" fmla="*/ 317500 w 3733800"/>
              <a:gd name="connsiteY7" fmla="*/ 441325 h 479425"/>
              <a:gd name="connsiteX8" fmla="*/ 219075 w 3733800"/>
              <a:gd name="connsiteY8" fmla="*/ 447675 h 479425"/>
              <a:gd name="connsiteX9" fmla="*/ 161925 w 3733800"/>
              <a:gd name="connsiteY9" fmla="*/ 450850 h 479425"/>
              <a:gd name="connsiteX10" fmla="*/ 127000 w 3733800"/>
              <a:gd name="connsiteY10" fmla="*/ 447675 h 479425"/>
              <a:gd name="connsiteX11" fmla="*/ 66675 w 3733800"/>
              <a:gd name="connsiteY11" fmla="*/ 438150 h 479425"/>
              <a:gd name="connsiteX12" fmla="*/ 31750 w 3733800"/>
              <a:gd name="connsiteY12" fmla="*/ 425450 h 479425"/>
              <a:gd name="connsiteX13" fmla="*/ 9525 w 3733800"/>
              <a:gd name="connsiteY13" fmla="*/ 409575 h 479425"/>
              <a:gd name="connsiteX14" fmla="*/ 0 w 3733800"/>
              <a:gd name="connsiteY14" fmla="*/ 377825 h 479425"/>
              <a:gd name="connsiteX15" fmla="*/ 3175 w 3733800"/>
              <a:gd name="connsiteY15" fmla="*/ 342900 h 479425"/>
              <a:gd name="connsiteX16" fmla="*/ 12700 w 3733800"/>
              <a:gd name="connsiteY16" fmla="*/ 311150 h 479425"/>
              <a:gd name="connsiteX17" fmla="*/ 38100 w 3733800"/>
              <a:gd name="connsiteY17" fmla="*/ 279400 h 479425"/>
              <a:gd name="connsiteX18" fmla="*/ 82550 w 3733800"/>
              <a:gd name="connsiteY18" fmla="*/ 250825 h 479425"/>
              <a:gd name="connsiteX19" fmla="*/ 139700 w 3733800"/>
              <a:gd name="connsiteY19" fmla="*/ 219075 h 479425"/>
              <a:gd name="connsiteX20" fmla="*/ 215900 w 3733800"/>
              <a:gd name="connsiteY20" fmla="*/ 187325 h 479425"/>
              <a:gd name="connsiteX21" fmla="*/ 304800 w 3733800"/>
              <a:gd name="connsiteY21" fmla="*/ 165100 h 479425"/>
              <a:gd name="connsiteX22" fmla="*/ 400050 w 3733800"/>
              <a:gd name="connsiteY22" fmla="*/ 146050 h 479425"/>
              <a:gd name="connsiteX23" fmla="*/ 482600 w 3733800"/>
              <a:gd name="connsiteY23" fmla="*/ 142875 h 479425"/>
              <a:gd name="connsiteX24" fmla="*/ 523875 w 3733800"/>
              <a:gd name="connsiteY24" fmla="*/ 146050 h 479425"/>
              <a:gd name="connsiteX25" fmla="*/ 596900 w 3733800"/>
              <a:gd name="connsiteY25" fmla="*/ 168275 h 479425"/>
              <a:gd name="connsiteX26" fmla="*/ 644525 w 3733800"/>
              <a:gd name="connsiteY26" fmla="*/ 174625 h 479425"/>
              <a:gd name="connsiteX27" fmla="*/ 1028700 w 3733800"/>
              <a:gd name="connsiteY27" fmla="*/ 180975 h 479425"/>
              <a:gd name="connsiteX28" fmla="*/ 1549400 w 3733800"/>
              <a:gd name="connsiteY28" fmla="*/ 184150 h 479425"/>
              <a:gd name="connsiteX29" fmla="*/ 2155825 w 3733800"/>
              <a:gd name="connsiteY29" fmla="*/ 184150 h 479425"/>
              <a:gd name="connsiteX30" fmla="*/ 3086100 w 3733800"/>
              <a:gd name="connsiteY30" fmla="*/ 184150 h 479425"/>
              <a:gd name="connsiteX31" fmla="*/ 3343275 w 3733800"/>
              <a:gd name="connsiteY31" fmla="*/ 180975 h 479425"/>
              <a:gd name="connsiteX32" fmla="*/ 3413125 w 3733800"/>
              <a:gd name="connsiteY32" fmla="*/ 180975 h 479425"/>
              <a:gd name="connsiteX33" fmla="*/ 3463925 w 3733800"/>
              <a:gd name="connsiteY33" fmla="*/ 171450 h 479425"/>
              <a:gd name="connsiteX34" fmla="*/ 3517900 w 3733800"/>
              <a:gd name="connsiteY34" fmla="*/ 155575 h 479425"/>
              <a:gd name="connsiteX35" fmla="*/ 3597275 w 3733800"/>
              <a:gd name="connsiteY35" fmla="*/ 104775 h 479425"/>
              <a:gd name="connsiteX36" fmla="*/ 3644900 w 3733800"/>
              <a:gd name="connsiteY36" fmla="*/ 50800 h 479425"/>
              <a:gd name="connsiteX37" fmla="*/ 3673475 w 3733800"/>
              <a:gd name="connsiteY37" fmla="*/ 19050 h 479425"/>
              <a:gd name="connsiteX38" fmla="*/ 3698875 w 3733800"/>
              <a:gd name="connsiteY38" fmla="*/ 0 h 479425"/>
              <a:gd name="connsiteX39" fmla="*/ 3711575 w 3733800"/>
              <a:gd name="connsiteY39" fmla="*/ 0 h 479425"/>
              <a:gd name="connsiteX40" fmla="*/ 3727450 w 3733800"/>
              <a:gd name="connsiteY40" fmla="*/ 9525 h 479425"/>
              <a:gd name="connsiteX41" fmla="*/ 3733800 w 3733800"/>
              <a:gd name="connsiteY41" fmla="*/ 31750 h 479425"/>
              <a:gd name="connsiteX42" fmla="*/ 3717925 w 3733800"/>
              <a:gd name="connsiteY42" fmla="*/ 98425 h 479425"/>
              <a:gd name="connsiteX43" fmla="*/ 3686175 w 3733800"/>
              <a:gd name="connsiteY43" fmla="*/ 184150 h 479425"/>
              <a:gd name="connsiteX44" fmla="*/ 3644900 w 3733800"/>
              <a:gd name="connsiteY44" fmla="*/ 279400 h 479425"/>
              <a:gd name="connsiteX45" fmla="*/ 3590925 w 3733800"/>
              <a:gd name="connsiteY45" fmla="*/ 381000 h 479425"/>
              <a:gd name="connsiteX46" fmla="*/ 3549650 w 3733800"/>
              <a:gd name="connsiteY46" fmla="*/ 431800 h 479425"/>
              <a:gd name="connsiteX47" fmla="*/ 3511550 w 3733800"/>
              <a:gd name="connsiteY47" fmla="*/ 463550 h 479425"/>
              <a:gd name="connsiteX48" fmla="*/ 3479800 w 3733800"/>
              <a:gd name="connsiteY48" fmla="*/ 476250 h 479425"/>
              <a:gd name="connsiteX49" fmla="*/ 3454400 w 3733800"/>
              <a:gd name="connsiteY49" fmla="*/ 479425 h 479425"/>
              <a:gd name="connsiteX50" fmla="*/ 3406775 w 3733800"/>
              <a:gd name="connsiteY50" fmla="*/ 460375 h 479425"/>
              <a:gd name="connsiteX51" fmla="*/ 3333750 w 3733800"/>
              <a:gd name="connsiteY51" fmla="*/ 434975 h 479425"/>
              <a:gd name="connsiteX52" fmla="*/ 3244850 w 3733800"/>
              <a:gd name="connsiteY52" fmla="*/ 419100 h 479425"/>
              <a:gd name="connsiteX53" fmla="*/ 3060700 w 3733800"/>
              <a:gd name="connsiteY53" fmla="*/ 406400 h 479425"/>
              <a:gd name="connsiteX54" fmla="*/ 2784475 w 3733800"/>
              <a:gd name="connsiteY54" fmla="*/ 396875 h 479425"/>
              <a:gd name="connsiteX55" fmla="*/ 2105025 w 3733800"/>
              <a:gd name="connsiteY55" fmla="*/ 390525 h 47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33800" h="479425">
                <a:moveTo>
                  <a:pt x="2105025" y="390525"/>
                </a:moveTo>
                <a:lnTo>
                  <a:pt x="1555750" y="390525"/>
                </a:lnTo>
                <a:lnTo>
                  <a:pt x="1231900" y="400050"/>
                </a:lnTo>
                <a:lnTo>
                  <a:pt x="981075" y="409575"/>
                </a:lnTo>
                <a:lnTo>
                  <a:pt x="720725" y="419100"/>
                </a:lnTo>
                <a:lnTo>
                  <a:pt x="568325" y="425450"/>
                </a:lnTo>
                <a:lnTo>
                  <a:pt x="415925" y="434975"/>
                </a:lnTo>
                <a:lnTo>
                  <a:pt x="317500" y="441325"/>
                </a:lnTo>
                <a:lnTo>
                  <a:pt x="219075" y="447675"/>
                </a:lnTo>
                <a:lnTo>
                  <a:pt x="161925" y="450850"/>
                </a:lnTo>
                <a:lnTo>
                  <a:pt x="127000" y="447675"/>
                </a:lnTo>
                <a:lnTo>
                  <a:pt x="66675" y="438150"/>
                </a:lnTo>
                <a:lnTo>
                  <a:pt x="31750" y="425450"/>
                </a:lnTo>
                <a:lnTo>
                  <a:pt x="9525" y="409575"/>
                </a:lnTo>
                <a:lnTo>
                  <a:pt x="0" y="377825"/>
                </a:lnTo>
                <a:lnTo>
                  <a:pt x="3175" y="342900"/>
                </a:lnTo>
                <a:lnTo>
                  <a:pt x="12700" y="311150"/>
                </a:lnTo>
                <a:lnTo>
                  <a:pt x="38100" y="279400"/>
                </a:lnTo>
                <a:lnTo>
                  <a:pt x="82550" y="250825"/>
                </a:lnTo>
                <a:lnTo>
                  <a:pt x="139700" y="219075"/>
                </a:lnTo>
                <a:lnTo>
                  <a:pt x="215900" y="187325"/>
                </a:lnTo>
                <a:lnTo>
                  <a:pt x="304800" y="165100"/>
                </a:lnTo>
                <a:lnTo>
                  <a:pt x="400050" y="146050"/>
                </a:lnTo>
                <a:lnTo>
                  <a:pt x="482600" y="142875"/>
                </a:lnTo>
                <a:lnTo>
                  <a:pt x="523875" y="146050"/>
                </a:lnTo>
                <a:lnTo>
                  <a:pt x="596900" y="168275"/>
                </a:lnTo>
                <a:lnTo>
                  <a:pt x="644525" y="174625"/>
                </a:lnTo>
                <a:lnTo>
                  <a:pt x="1028700" y="180975"/>
                </a:lnTo>
                <a:lnTo>
                  <a:pt x="1549400" y="184150"/>
                </a:lnTo>
                <a:lnTo>
                  <a:pt x="2155825" y="184150"/>
                </a:lnTo>
                <a:lnTo>
                  <a:pt x="3086100" y="184150"/>
                </a:lnTo>
                <a:lnTo>
                  <a:pt x="3343275" y="180975"/>
                </a:lnTo>
                <a:lnTo>
                  <a:pt x="3413125" y="180975"/>
                </a:lnTo>
                <a:lnTo>
                  <a:pt x="3463925" y="171450"/>
                </a:lnTo>
                <a:lnTo>
                  <a:pt x="3517900" y="155575"/>
                </a:lnTo>
                <a:lnTo>
                  <a:pt x="3597275" y="104775"/>
                </a:lnTo>
                <a:lnTo>
                  <a:pt x="3644900" y="50800"/>
                </a:lnTo>
                <a:lnTo>
                  <a:pt x="3673475" y="19050"/>
                </a:lnTo>
                <a:lnTo>
                  <a:pt x="3698875" y="0"/>
                </a:lnTo>
                <a:lnTo>
                  <a:pt x="3711575" y="0"/>
                </a:lnTo>
                <a:lnTo>
                  <a:pt x="3727450" y="9525"/>
                </a:lnTo>
                <a:lnTo>
                  <a:pt x="3733800" y="31750"/>
                </a:lnTo>
                <a:lnTo>
                  <a:pt x="3717925" y="98425"/>
                </a:lnTo>
                <a:lnTo>
                  <a:pt x="3686175" y="184150"/>
                </a:lnTo>
                <a:lnTo>
                  <a:pt x="3644900" y="279400"/>
                </a:lnTo>
                <a:lnTo>
                  <a:pt x="3590925" y="381000"/>
                </a:lnTo>
                <a:lnTo>
                  <a:pt x="3549650" y="431800"/>
                </a:lnTo>
                <a:lnTo>
                  <a:pt x="3511550" y="463550"/>
                </a:lnTo>
                <a:lnTo>
                  <a:pt x="3479800" y="476250"/>
                </a:lnTo>
                <a:lnTo>
                  <a:pt x="3454400" y="479425"/>
                </a:lnTo>
                <a:lnTo>
                  <a:pt x="3406775" y="460375"/>
                </a:lnTo>
                <a:lnTo>
                  <a:pt x="3333750" y="434975"/>
                </a:lnTo>
                <a:lnTo>
                  <a:pt x="3244850" y="419100"/>
                </a:lnTo>
                <a:lnTo>
                  <a:pt x="3060700" y="406400"/>
                </a:lnTo>
                <a:lnTo>
                  <a:pt x="2784475" y="396875"/>
                </a:lnTo>
                <a:lnTo>
                  <a:pt x="2105025" y="390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41743D-95B3-B94C-8AB3-75A1315CEAB8}"/>
              </a:ext>
            </a:extLst>
          </p:cNvPr>
          <p:cNvSpPr/>
          <p:nvPr/>
        </p:nvSpPr>
        <p:spPr>
          <a:xfrm rot="16200000">
            <a:off x="2169319" y="3228181"/>
            <a:ext cx="2822575" cy="423863"/>
          </a:xfrm>
          <a:custGeom>
            <a:avLst/>
            <a:gdLst>
              <a:gd name="connsiteX0" fmla="*/ 1426369 w 2821782"/>
              <a:gd name="connsiteY0" fmla="*/ 383381 h 423862"/>
              <a:gd name="connsiteX1" fmla="*/ 814388 w 2821782"/>
              <a:gd name="connsiteY1" fmla="*/ 392906 h 423862"/>
              <a:gd name="connsiteX2" fmla="*/ 357188 w 2821782"/>
              <a:gd name="connsiteY2" fmla="*/ 397669 h 423862"/>
              <a:gd name="connsiteX3" fmla="*/ 242888 w 2821782"/>
              <a:gd name="connsiteY3" fmla="*/ 397669 h 423862"/>
              <a:gd name="connsiteX4" fmla="*/ 195263 w 2821782"/>
              <a:gd name="connsiteY4" fmla="*/ 395287 h 423862"/>
              <a:gd name="connsiteX5" fmla="*/ 150019 w 2821782"/>
              <a:gd name="connsiteY5" fmla="*/ 388144 h 423862"/>
              <a:gd name="connsiteX6" fmla="*/ 104775 w 2821782"/>
              <a:gd name="connsiteY6" fmla="*/ 373856 h 423862"/>
              <a:gd name="connsiteX7" fmla="*/ 64294 w 2821782"/>
              <a:gd name="connsiteY7" fmla="*/ 357187 h 423862"/>
              <a:gd name="connsiteX8" fmla="*/ 30957 w 2821782"/>
              <a:gd name="connsiteY8" fmla="*/ 333375 h 423862"/>
              <a:gd name="connsiteX9" fmla="*/ 11907 w 2821782"/>
              <a:gd name="connsiteY9" fmla="*/ 309562 h 423862"/>
              <a:gd name="connsiteX10" fmla="*/ 0 w 2821782"/>
              <a:gd name="connsiteY10" fmla="*/ 283369 h 423862"/>
              <a:gd name="connsiteX11" fmla="*/ 0 w 2821782"/>
              <a:gd name="connsiteY11" fmla="*/ 259556 h 423862"/>
              <a:gd name="connsiteX12" fmla="*/ 16669 w 2821782"/>
              <a:gd name="connsiteY12" fmla="*/ 230981 h 423862"/>
              <a:gd name="connsiteX13" fmla="*/ 42863 w 2821782"/>
              <a:gd name="connsiteY13" fmla="*/ 211931 h 423862"/>
              <a:gd name="connsiteX14" fmla="*/ 85725 w 2821782"/>
              <a:gd name="connsiteY14" fmla="*/ 190500 h 423862"/>
              <a:gd name="connsiteX15" fmla="*/ 161925 w 2821782"/>
              <a:gd name="connsiteY15" fmla="*/ 169069 h 423862"/>
              <a:gd name="connsiteX16" fmla="*/ 269082 w 2821782"/>
              <a:gd name="connsiteY16" fmla="*/ 150019 h 423862"/>
              <a:gd name="connsiteX17" fmla="*/ 385763 w 2821782"/>
              <a:gd name="connsiteY17" fmla="*/ 145256 h 423862"/>
              <a:gd name="connsiteX18" fmla="*/ 635794 w 2821782"/>
              <a:gd name="connsiteY18" fmla="*/ 154781 h 423862"/>
              <a:gd name="connsiteX19" fmla="*/ 1128713 w 2821782"/>
              <a:gd name="connsiteY19" fmla="*/ 161925 h 423862"/>
              <a:gd name="connsiteX20" fmla="*/ 1659732 w 2821782"/>
              <a:gd name="connsiteY20" fmla="*/ 161925 h 423862"/>
              <a:gd name="connsiteX21" fmla="*/ 2205038 w 2821782"/>
              <a:gd name="connsiteY21" fmla="*/ 154781 h 423862"/>
              <a:gd name="connsiteX22" fmla="*/ 2462213 w 2821782"/>
              <a:gd name="connsiteY22" fmla="*/ 150019 h 423862"/>
              <a:gd name="connsiteX23" fmla="*/ 2526507 w 2821782"/>
              <a:gd name="connsiteY23" fmla="*/ 147637 h 423862"/>
              <a:gd name="connsiteX24" fmla="*/ 2564607 w 2821782"/>
              <a:gd name="connsiteY24" fmla="*/ 145256 h 423862"/>
              <a:gd name="connsiteX25" fmla="*/ 2597944 w 2821782"/>
              <a:gd name="connsiteY25" fmla="*/ 133350 h 423862"/>
              <a:gd name="connsiteX26" fmla="*/ 2638425 w 2821782"/>
              <a:gd name="connsiteY26" fmla="*/ 114300 h 423862"/>
              <a:gd name="connsiteX27" fmla="*/ 2688432 w 2821782"/>
              <a:gd name="connsiteY27" fmla="*/ 80962 h 423862"/>
              <a:gd name="connsiteX28" fmla="*/ 2736057 w 2821782"/>
              <a:gd name="connsiteY28" fmla="*/ 38100 h 423862"/>
              <a:gd name="connsiteX29" fmla="*/ 2764632 w 2821782"/>
              <a:gd name="connsiteY29" fmla="*/ 14287 h 423862"/>
              <a:gd name="connsiteX30" fmla="*/ 2786063 w 2821782"/>
              <a:gd name="connsiteY30" fmla="*/ 0 h 423862"/>
              <a:gd name="connsiteX31" fmla="*/ 2802732 w 2821782"/>
              <a:gd name="connsiteY31" fmla="*/ 0 h 423862"/>
              <a:gd name="connsiteX32" fmla="*/ 2817019 w 2821782"/>
              <a:gd name="connsiteY32" fmla="*/ 2381 h 423862"/>
              <a:gd name="connsiteX33" fmla="*/ 2821782 w 2821782"/>
              <a:gd name="connsiteY33" fmla="*/ 9525 h 423862"/>
              <a:gd name="connsiteX34" fmla="*/ 2819400 w 2821782"/>
              <a:gd name="connsiteY34" fmla="*/ 26194 h 423862"/>
              <a:gd name="connsiteX35" fmla="*/ 2800350 w 2821782"/>
              <a:gd name="connsiteY35" fmla="*/ 83344 h 423862"/>
              <a:gd name="connsiteX36" fmla="*/ 2762250 w 2821782"/>
              <a:gd name="connsiteY36" fmla="*/ 180975 h 423862"/>
              <a:gd name="connsiteX37" fmla="*/ 2733675 w 2821782"/>
              <a:gd name="connsiteY37" fmla="*/ 245269 h 423862"/>
              <a:gd name="connsiteX38" fmla="*/ 2702719 w 2821782"/>
              <a:gd name="connsiteY38" fmla="*/ 292894 h 423862"/>
              <a:gd name="connsiteX39" fmla="*/ 2669382 w 2821782"/>
              <a:gd name="connsiteY39" fmla="*/ 333375 h 423862"/>
              <a:gd name="connsiteX40" fmla="*/ 2628900 w 2821782"/>
              <a:gd name="connsiteY40" fmla="*/ 369094 h 423862"/>
              <a:gd name="connsiteX41" fmla="*/ 2578894 w 2821782"/>
              <a:gd name="connsiteY41" fmla="*/ 404812 h 423862"/>
              <a:gd name="connsiteX42" fmla="*/ 2555082 w 2821782"/>
              <a:gd name="connsiteY42" fmla="*/ 421481 h 423862"/>
              <a:gd name="connsiteX43" fmla="*/ 2536032 w 2821782"/>
              <a:gd name="connsiteY43" fmla="*/ 423862 h 423862"/>
              <a:gd name="connsiteX44" fmla="*/ 2502694 w 2821782"/>
              <a:gd name="connsiteY44" fmla="*/ 419100 h 423862"/>
              <a:gd name="connsiteX45" fmla="*/ 2469357 w 2821782"/>
              <a:gd name="connsiteY45" fmla="*/ 409575 h 423862"/>
              <a:gd name="connsiteX46" fmla="*/ 2390775 w 2821782"/>
              <a:gd name="connsiteY46" fmla="*/ 376237 h 423862"/>
              <a:gd name="connsiteX47" fmla="*/ 2364582 w 2821782"/>
              <a:gd name="connsiteY47" fmla="*/ 373856 h 423862"/>
              <a:gd name="connsiteX48" fmla="*/ 2033588 w 2821782"/>
              <a:gd name="connsiteY48" fmla="*/ 378619 h 423862"/>
              <a:gd name="connsiteX49" fmla="*/ 1426369 w 2821782"/>
              <a:gd name="connsiteY49" fmla="*/ 383381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21782" h="423862">
                <a:moveTo>
                  <a:pt x="1426369" y="383381"/>
                </a:moveTo>
                <a:lnTo>
                  <a:pt x="814388" y="392906"/>
                </a:lnTo>
                <a:lnTo>
                  <a:pt x="357188" y="397669"/>
                </a:lnTo>
                <a:lnTo>
                  <a:pt x="242888" y="397669"/>
                </a:lnTo>
                <a:lnTo>
                  <a:pt x="195263" y="395287"/>
                </a:lnTo>
                <a:lnTo>
                  <a:pt x="150019" y="388144"/>
                </a:lnTo>
                <a:lnTo>
                  <a:pt x="104775" y="373856"/>
                </a:lnTo>
                <a:lnTo>
                  <a:pt x="64294" y="357187"/>
                </a:lnTo>
                <a:lnTo>
                  <a:pt x="30957" y="333375"/>
                </a:lnTo>
                <a:lnTo>
                  <a:pt x="11907" y="309562"/>
                </a:lnTo>
                <a:lnTo>
                  <a:pt x="0" y="283369"/>
                </a:lnTo>
                <a:lnTo>
                  <a:pt x="0" y="259556"/>
                </a:lnTo>
                <a:lnTo>
                  <a:pt x="16669" y="230981"/>
                </a:lnTo>
                <a:lnTo>
                  <a:pt x="42863" y="211931"/>
                </a:lnTo>
                <a:lnTo>
                  <a:pt x="85725" y="190500"/>
                </a:lnTo>
                <a:lnTo>
                  <a:pt x="161925" y="169069"/>
                </a:lnTo>
                <a:lnTo>
                  <a:pt x="269082" y="150019"/>
                </a:lnTo>
                <a:lnTo>
                  <a:pt x="385763" y="145256"/>
                </a:lnTo>
                <a:lnTo>
                  <a:pt x="635794" y="154781"/>
                </a:lnTo>
                <a:lnTo>
                  <a:pt x="1128713" y="161925"/>
                </a:lnTo>
                <a:lnTo>
                  <a:pt x="1659732" y="161925"/>
                </a:lnTo>
                <a:lnTo>
                  <a:pt x="2205038" y="154781"/>
                </a:lnTo>
                <a:lnTo>
                  <a:pt x="2462213" y="150019"/>
                </a:lnTo>
                <a:lnTo>
                  <a:pt x="2526507" y="147637"/>
                </a:lnTo>
                <a:lnTo>
                  <a:pt x="2564607" y="145256"/>
                </a:lnTo>
                <a:lnTo>
                  <a:pt x="2597944" y="133350"/>
                </a:lnTo>
                <a:lnTo>
                  <a:pt x="2638425" y="114300"/>
                </a:lnTo>
                <a:lnTo>
                  <a:pt x="2688432" y="80962"/>
                </a:lnTo>
                <a:lnTo>
                  <a:pt x="2736057" y="38100"/>
                </a:lnTo>
                <a:lnTo>
                  <a:pt x="2764632" y="14287"/>
                </a:lnTo>
                <a:lnTo>
                  <a:pt x="2786063" y="0"/>
                </a:lnTo>
                <a:lnTo>
                  <a:pt x="2802732" y="0"/>
                </a:lnTo>
                <a:lnTo>
                  <a:pt x="2817019" y="2381"/>
                </a:lnTo>
                <a:lnTo>
                  <a:pt x="2821782" y="9525"/>
                </a:lnTo>
                <a:lnTo>
                  <a:pt x="2819400" y="26194"/>
                </a:lnTo>
                <a:lnTo>
                  <a:pt x="2800350" y="83344"/>
                </a:lnTo>
                <a:lnTo>
                  <a:pt x="2762250" y="180975"/>
                </a:lnTo>
                <a:lnTo>
                  <a:pt x="2733675" y="245269"/>
                </a:lnTo>
                <a:lnTo>
                  <a:pt x="2702719" y="292894"/>
                </a:lnTo>
                <a:lnTo>
                  <a:pt x="2669382" y="333375"/>
                </a:lnTo>
                <a:lnTo>
                  <a:pt x="2628900" y="369094"/>
                </a:lnTo>
                <a:lnTo>
                  <a:pt x="2578894" y="404812"/>
                </a:lnTo>
                <a:lnTo>
                  <a:pt x="2555082" y="421481"/>
                </a:lnTo>
                <a:lnTo>
                  <a:pt x="2536032" y="423862"/>
                </a:lnTo>
                <a:lnTo>
                  <a:pt x="2502694" y="419100"/>
                </a:lnTo>
                <a:lnTo>
                  <a:pt x="2469357" y="409575"/>
                </a:lnTo>
                <a:lnTo>
                  <a:pt x="2390775" y="376237"/>
                </a:lnTo>
                <a:lnTo>
                  <a:pt x="2364582" y="373856"/>
                </a:lnTo>
                <a:lnTo>
                  <a:pt x="2033588" y="378619"/>
                </a:lnTo>
                <a:lnTo>
                  <a:pt x="1426369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D713DDC-1ACA-684E-B1E4-08ABF1CD9962}"/>
              </a:ext>
            </a:extLst>
          </p:cNvPr>
          <p:cNvSpPr/>
          <p:nvPr/>
        </p:nvSpPr>
        <p:spPr>
          <a:xfrm>
            <a:off x="5553075" y="1754188"/>
            <a:ext cx="598488" cy="819150"/>
          </a:xfrm>
          <a:custGeom>
            <a:avLst/>
            <a:gdLst>
              <a:gd name="connsiteX0" fmla="*/ 100013 w 597694"/>
              <a:gd name="connsiteY0" fmla="*/ 561975 h 819150"/>
              <a:gd name="connsiteX1" fmla="*/ 178594 w 597694"/>
              <a:gd name="connsiteY1" fmla="*/ 373857 h 819150"/>
              <a:gd name="connsiteX2" fmla="*/ 216694 w 597694"/>
              <a:gd name="connsiteY2" fmla="*/ 271463 h 819150"/>
              <a:gd name="connsiteX3" fmla="*/ 235744 w 597694"/>
              <a:gd name="connsiteY3" fmla="*/ 204788 h 819150"/>
              <a:gd name="connsiteX4" fmla="*/ 238125 w 597694"/>
              <a:gd name="connsiteY4" fmla="*/ 178594 h 819150"/>
              <a:gd name="connsiteX5" fmla="*/ 238125 w 597694"/>
              <a:gd name="connsiteY5" fmla="*/ 147638 h 819150"/>
              <a:gd name="connsiteX6" fmla="*/ 230981 w 597694"/>
              <a:gd name="connsiteY6" fmla="*/ 128588 h 819150"/>
              <a:gd name="connsiteX7" fmla="*/ 219075 w 597694"/>
              <a:gd name="connsiteY7" fmla="*/ 100013 h 819150"/>
              <a:gd name="connsiteX8" fmla="*/ 164306 w 597694"/>
              <a:gd name="connsiteY8" fmla="*/ 14288 h 819150"/>
              <a:gd name="connsiteX9" fmla="*/ 402431 w 597694"/>
              <a:gd name="connsiteY9" fmla="*/ 0 h 819150"/>
              <a:gd name="connsiteX10" fmla="*/ 523875 w 597694"/>
              <a:gd name="connsiteY10" fmla="*/ 111919 h 819150"/>
              <a:gd name="connsiteX11" fmla="*/ 573881 w 597694"/>
              <a:gd name="connsiteY11" fmla="*/ 152400 h 819150"/>
              <a:gd name="connsiteX12" fmla="*/ 585788 w 597694"/>
              <a:gd name="connsiteY12" fmla="*/ 164307 h 819150"/>
              <a:gd name="connsiteX13" fmla="*/ 595313 w 597694"/>
              <a:gd name="connsiteY13" fmla="*/ 180975 h 819150"/>
              <a:gd name="connsiteX14" fmla="*/ 597694 w 597694"/>
              <a:gd name="connsiteY14" fmla="*/ 197644 h 819150"/>
              <a:gd name="connsiteX15" fmla="*/ 590550 w 597694"/>
              <a:gd name="connsiteY15" fmla="*/ 223838 h 819150"/>
              <a:gd name="connsiteX16" fmla="*/ 573881 w 597694"/>
              <a:gd name="connsiteY16" fmla="*/ 240507 h 819150"/>
              <a:gd name="connsiteX17" fmla="*/ 528638 w 597694"/>
              <a:gd name="connsiteY17" fmla="*/ 259557 h 819150"/>
              <a:gd name="connsiteX18" fmla="*/ 504825 w 597694"/>
              <a:gd name="connsiteY18" fmla="*/ 269082 h 819150"/>
              <a:gd name="connsiteX19" fmla="*/ 411956 w 597694"/>
              <a:gd name="connsiteY19" fmla="*/ 385763 h 819150"/>
              <a:gd name="connsiteX20" fmla="*/ 269081 w 597694"/>
              <a:gd name="connsiteY20" fmla="*/ 552450 h 819150"/>
              <a:gd name="connsiteX21" fmla="*/ 90488 w 597694"/>
              <a:gd name="connsiteY21" fmla="*/ 752475 h 819150"/>
              <a:gd name="connsiteX22" fmla="*/ 66675 w 597694"/>
              <a:gd name="connsiteY22" fmla="*/ 812007 h 819150"/>
              <a:gd name="connsiteX23" fmla="*/ 0 w 597694"/>
              <a:gd name="connsiteY23" fmla="*/ 819150 h 819150"/>
              <a:gd name="connsiteX24" fmla="*/ 26194 w 597694"/>
              <a:gd name="connsiteY24" fmla="*/ 733425 h 819150"/>
              <a:gd name="connsiteX25" fmla="*/ 100013 w 597694"/>
              <a:gd name="connsiteY25" fmla="*/ 56197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97694" h="819150">
                <a:moveTo>
                  <a:pt x="100013" y="561975"/>
                </a:moveTo>
                <a:lnTo>
                  <a:pt x="178594" y="373857"/>
                </a:lnTo>
                <a:lnTo>
                  <a:pt x="216694" y="271463"/>
                </a:lnTo>
                <a:lnTo>
                  <a:pt x="235744" y="204788"/>
                </a:lnTo>
                <a:lnTo>
                  <a:pt x="238125" y="178594"/>
                </a:lnTo>
                <a:lnTo>
                  <a:pt x="238125" y="147638"/>
                </a:lnTo>
                <a:lnTo>
                  <a:pt x="230981" y="128588"/>
                </a:lnTo>
                <a:lnTo>
                  <a:pt x="219075" y="100013"/>
                </a:lnTo>
                <a:lnTo>
                  <a:pt x="164306" y="14288"/>
                </a:lnTo>
                <a:lnTo>
                  <a:pt x="402431" y="0"/>
                </a:lnTo>
                <a:lnTo>
                  <a:pt x="523875" y="111919"/>
                </a:lnTo>
                <a:lnTo>
                  <a:pt x="573881" y="152400"/>
                </a:lnTo>
                <a:lnTo>
                  <a:pt x="585788" y="164307"/>
                </a:lnTo>
                <a:lnTo>
                  <a:pt x="595313" y="180975"/>
                </a:lnTo>
                <a:lnTo>
                  <a:pt x="597694" y="197644"/>
                </a:lnTo>
                <a:lnTo>
                  <a:pt x="590550" y="223838"/>
                </a:lnTo>
                <a:lnTo>
                  <a:pt x="573881" y="240507"/>
                </a:lnTo>
                <a:lnTo>
                  <a:pt x="528638" y="259557"/>
                </a:lnTo>
                <a:lnTo>
                  <a:pt x="504825" y="269082"/>
                </a:lnTo>
                <a:lnTo>
                  <a:pt x="411956" y="385763"/>
                </a:lnTo>
                <a:lnTo>
                  <a:pt x="269081" y="552450"/>
                </a:lnTo>
                <a:lnTo>
                  <a:pt x="90488" y="752475"/>
                </a:lnTo>
                <a:lnTo>
                  <a:pt x="66675" y="812007"/>
                </a:lnTo>
                <a:lnTo>
                  <a:pt x="0" y="819150"/>
                </a:lnTo>
                <a:lnTo>
                  <a:pt x="26194" y="733425"/>
                </a:lnTo>
                <a:lnTo>
                  <a:pt x="100013" y="561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B4C822D-CC6C-9C4A-8814-00206017B2D3}"/>
              </a:ext>
            </a:extLst>
          </p:cNvPr>
          <p:cNvSpPr/>
          <p:nvPr/>
        </p:nvSpPr>
        <p:spPr>
          <a:xfrm rot="16200000">
            <a:off x="4883943" y="2663032"/>
            <a:ext cx="2405063" cy="1670050"/>
          </a:xfrm>
          <a:custGeom>
            <a:avLst/>
            <a:gdLst>
              <a:gd name="connsiteX0" fmla="*/ 950119 w 2405063"/>
              <a:gd name="connsiteY0" fmla="*/ 1626393 h 1669256"/>
              <a:gd name="connsiteX1" fmla="*/ 500063 w 2405063"/>
              <a:gd name="connsiteY1" fmla="*/ 1616868 h 1669256"/>
              <a:gd name="connsiteX2" fmla="*/ 283369 w 2405063"/>
              <a:gd name="connsiteY2" fmla="*/ 1616868 h 1669256"/>
              <a:gd name="connsiteX3" fmla="*/ 188119 w 2405063"/>
              <a:gd name="connsiteY3" fmla="*/ 1609725 h 1669256"/>
              <a:gd name="connsiteX4" fmla="*/ 133350 w 2405063"/>
              <a:gd name="connsiteY4" fmla="*/ 1602581 h 1669256"/>
              <a:gd name="connsiteX5" fmla="*/ 109538 w 2405063"/>
              <a:gd name="connsiteY5" fmla="*/ 1597818 h 1669256"/>
              <a:gd name="connsiteX6" fmla="*/ 76200 w 2405063"/>
              <a:gd name="connsiteY6" fmla="*/ 1585912 h 1669256"/>
              <a:gd name="connsiteX7" fmla="*/ 47625 w 2405063"/>
              <a:gd name="connsiteY7" fmla="*/ 1569243 h 1669256"/>
              <a:gd name="connsiteX8" fmla="*/ 26194 w 2405063"/>
              <a:gd name="connsiteY8" fmla="*/ 1550193 h 1669256"/>
              <a:gd name="connsiteX9" fmla="*/ 11906 w 2405063"/>
              <a:gd name="connsiteY9" fmla="*/ 1531143 h 1669256"/>
              <a:gd name="connsiteX10" fmla="*/ 2381 w 2405063"/>
              <a:gd name="connsiteY10" fmla="*/ 1507331 h 1669256"/>
              <a:gd name="connsiteX11" fmla="*/ 0 w 2405063"/>
              <a:gd name="connsiteY11" fmla="*/ 1483518 h 1669256"/>
              <a:gd name="connsiteX12" fmla="*/ 0 w 2405063"/>
              <a:gd name="connsiteY12" fmla="*/ 1462087 h 1669256"/>
              <a:gd name="connsiteX13" fmla="*/ 9525 w 2405063"/>
              <a:gd name="connsiteY13" fmla="*/ 1438275 h 1669256"/>
              <a:gd name="connsiteX14" fmla="*/ 23813 w 2405063"/>
              <a:gd name="connsiteY14" fmla="*/ 1421606 h 1669256"/>
              <a:gd name="connsiteX15" fmla="*/ 50006 w 2405063"/>
              <a:gd name="connsiteY15" fmla="*/ 1397793 h 1669256"/>
              <a:gd name="connsiteX16" fmla="*/ 121444 w 2405063"/>
              <a:gd name="connsiteY16" fmla="*/ 1364456 h 1669256"/>
              <a:gd name="connsiteX17" fmla="*/ 280988 w 2405063"/>
              <a:gd name="connsiteY17" fmla="*/ 1369218 h 1669256"/>
              <a:gd name="connsiteX18" fmla="*/ 550069 w 2405063"/>
              <a:gd name="connsiteY18" fmla="*/ 1385887 h 1669256"/>
              <a:gd name="connsiteX19" fmla="*/ 847725 w 2405063"/>
              <a:gd name="connsiteY19" fmla="*/ 1388268 h 1669256"/>
              <a:gd name="connsiteX20" fmla="*/ 1016794 w 2405063"/>
              <a:gd name="connsiteY20" fmla="*/ 1390650 h 1669256"/>
              <a:gd name="connsiteX21" fmla="*/ 1562100 w 2405063"/>
              <a:gd name="connsiteY21" fmla="*/ 1393031 h 1669256"/>
              <a:gd name="connsiteX22" fmla="*/ 1743075 w 2405063"/>
              <a:gd name="connsiteY22" fmla="*/ 1390650 h 1669256"/>
              <a:gd name="connsiteX23" fmla="*/ 2019300 w 2405063"/>
              <a:gd name="connsiteY23" fmla="*/ 1393031 h 1669256"/>
              <a:gd name="connsiteX24" fmla="*/ 2105025 w 2405063"/>
              <a:gd name="connsiteY24" fmla="*/ 1390650 h 1669256"/>
              <a:gd name="connsiteX25" fmla="*/ 2150269 w 2405063"/>
              <a:gd name="connsiteY25" fmla="*/ 1388268 h 1669256"/>
              <a:gd name="connsiteX26" fmla="*/ 2174081 w 2405063"/>
              <a:gd name="connsiteY26" fmla="*/ 1378743 h 1669256"/>
              <a:gd name="connsiteX27" fmla="*/ 2195513 w 2405063"/>
              <a:gd name="connsiteY27" fmla="*/ 1357312 h 1669256"/>
              <a:gd name="connsiteX28" fmla="*/ 2205038 w 2405063"/>
              <a:gd name="connsiteY28" fmla="*/ 1331118 h 1669256"/>
              <a:gd name="connsiteX29" fmla="*/ 2207419 w 2405063"/>
              <a:gd name="connsiteY29" fmla="*/ 1295400 h 1669256"/>
              <a:gd name="connsiteX30" fmla="*/ 2157413 w 2405063"/>
              <a:gd name="connsiteY30" fmla="*/ 966787 h 1669256"/>
              <a:gd name="connsiteX31" fmla="*/ 2107406 w 2405063"/>
              <a:gd name="connsiteY31" fmla="*/ 631031 h 1669256"/>
              <a:gd name="connsiteX32" fmla="*/ 2047875 w 2405063"/>
              <a:gd name="connsiteY32" fmla="*/ 228600 h 1669256"/>
              <a:gd name="connsiteX33" fmla="*/ 2024063 w 2405063"/>
              <a:gd name="connsiteY33" fmla="*/ 64293 h 1669256"/>
              <a:gd name="connsiteX34" fmla="*/ 2178844 w 2405063"/>
              <a:gd name="connsiteY34" fmla="*/ 0 h 1669256"/>
              <a:gd name="connsiteX35" fmla="*/ 2188369 w 2405063"/>
              <a:gd name="connsiteY35" fmla="*/ 150018 h 1669256"/>
              <a:gd name="connsiteX36" fmla="*/ 2188369 w 2405063"/>
              <a:gd name="connsiteY36" fmla="*/ 323850 h 1669256"/>
              <a:gd name="connsiteX37" fmla="*/ 2202656 w 2405063"/>
              <a:gd name="connsiteY37" fmla="*/ 402431 h 1669256"/>
              <a:gd name="connsiteX38" fmla="*/ 2269331 w 2405063"/>
              <a:gd name="connsiteY38" fmla="*/ 702468 h 1669256"/>
              <a:gd name="connsiteX39" fmla="*/ 2319338 w 2405063"/>
              <a:gd name="connsiteY39" fmla="*/ 962025 h 1669256"/>
              <a:gd name="connsiteX40" fmla="*/ 2362200 w 2405063"/>
              <a:gd name="connsiteY40" fmla="*/ 1171575 h 1669256"/>
              <a:gd name="connsiteX41" fmla="*/ 2402681 w 2405063"/>
              <a:gd name="connsiteY41" fmla="*/ 1354931 h 1669256"/>
              <a:gd name="connsiteX42" fmla="*/ 2405063 w 2405063"/>
              <a:gd name="connsiteY42" fmla="*/ 1369218 h 1669256"/>
              <a:gd name="connsiteX43" fmla="*/ 2400300 w 2405063"/>
              <a:gd name="connsiteY43" fmla="*/ 1385887 h 1669256"/>
              <a:gd name="connsiteX44" fmla="*/ 2347913 w 2405063"/>
              <a:gd name="connsiteY44" fmla="*/ 1495425 h 1669256"/>
              <a:gd name="connsiteX45" fmla="*/ 2269331 w 2405063"/>
              <a:gd name="connsiteY45" fmla="*/ 1624012 h 1669256"/>
              <a:gd name="connsiteX46" fmla="*/ 2259806 w 2405063"/>
              <a:gd name="connsiteY46" fmla="*/ 1645443 h 1669256"/>
              <a:gd name="connsiteX47" fmla="*/ 2247900 w 2405063"/>
              <a:gd name="connsiteY47" fmla="*/ 1659731 h 1669256"/>
              <a:gd name="connsiteX48" fmla="*/ 2226469 w 2405063"/>
              <a:gd name="connsiteY48" fmla="*/ 1669256 h 1669256"/>
              <a:gd name="connsiteX49" fmla="*/ 2193131 w 2405063"/>
              <a:gd name="connsiteY49" fmla="*/ 1666875 h 1669256"/>
              <a:gd name="connsiteX50" fmla="*/ 2159794 w 2405063"/>
              <a:gd name="connsiteY50" fmla="*/ 1657350 h 1669256"/>
              <a:gd name="connsiteX51" fmla="*/ 2112169 w 2405063"/>
              <a:gd name="connsiteY51" fmla="*/ 1635918 h 1669256"/>
              <a:gd name="connsiteX52" fmla="*/ 1847850 w 2405063"/>
              <a:gd name="connsiteY52" fmla="*/ 1635918 h 1669256"/>
              <a:gd name="connsiteX53" fmla="*/ 1378744 w 2405063"/>
              <a:gd name="connsiteY53" fmla="*/ 1631156 h 1669256"/>
              <a:gd name="connsiteX54" fmla="*/ 950119 w 2405063"/>
              <a:gd name="connsiteY54" fmla="*/ 1626393 h 166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05063" h="1669256">
                <a:moveTo>
                  <a:pt x="950119" y="1626393"/>
                </a:moveTo>
                <a:lnTo>
                  <a:pt x="500063" y="1616868"/>
                </a:lnTo>
                <a:lnTo>
                  <a:pt x="283369" y="1616868"/>
                </a:lnTo>
                <a:lnTo>
                  <a:pt x="188119" y="1609725"/>
                </a:lnTo>
                <a:lnTo>
                  <a:pt x="133350" y="1602581"/>
                </a:lnTo>
                <a:lnTo>
                  <a:pt x="109538" y="1597818"/>
                </a:lnTo>
                <a:lnTo>
                  <a:pt x="76200" y="1585912"/>
                </a:lnTo>
                <a:lnTo>
                  <a:pt x="47625" y="1569243"/>
                </a:lnTo>
                <a:lnTo>
                  <a:pt x="26194" y="1550193"/>
                </a:lnTo>
                <a:lnTo>
                  <a:pt x="11906" y="1531143"/>
                </a:lnTo>
                <a:lnTo>
                  <a:pt x="2381" y="1507331"/>
                </a:lnTo>
                <a:lnTo>
                  <a:pt x="0" y="1483518"/>
                </a:lnTo>
                <a:lnTo>
                  <a:pt x="0" y="1462087"/>
                </a:lnTo>
                <a:lnTo>
                  <a:pt x="9525" y="1438275"/>
                </a:lnTo>
                <a:lnTo>
                  <a:pt x="23813" y="1421606"/>
                </a:lnTo>
                <a:lnTo>
                  <a:pt x="50006" y="1397793"/>
                </a:lnTo>
                <a:lnTo>
                  <a:pt x="121444" y="1364456"/>
                </a:lnTo>
                <a:lnTo>
                  <a:pt x="280988" y="1369218"/>
                </a:lnTo>
                <a:lnTo>
                  <a:pt x="550069" y="1385887"/>
                </a:lnTo>
                <a:lnTo>
                  <a:pt x="847725" y="1388268"/>
                </a:lnTo>
                <a:lnTo>
                  <a:pt x="1016794" y="1390650"/>
                </a:lnTo>
                <a:lnTo>
                  <a:pt x="1562100" y="1393031"/>
                </a:lnTo>
                <a:lnTo>
                  <a:pt x="1743075" y="1390650"/>
                </a:lnTo>
                <a:lnTo>
                  <a:pt x="2019300" y="1393031"/>
                </a:lnTo>
                <a:lnTo>
                  <a:pt x="2105025" y="1390650"/>
                </a:lnTo>
                <a:lnTo>
                  <a:pt x="2150269" y="1388268"/>
                </a:lnTo>
                <a:lnTo>
                  <a:pt x="2174081" y="1378743"/>
                </a:lnTo>
                <a:lnTo>
                  <a:pt x="2195513" y="1357312"/>
                </a:lnTo>
                <a:lnTo>
                  <a:pt x="2205038" y="1331118"/>
                </a:lnTo>
                <a:lnTo>
                  <a:pt x="2207419" y="1295400"/>
                </a:lnTo>
                <a:lnTo>
                  <a:pt x="2157413" y="966787"/>
                </a:lnTo>
                <a:lnTo>
                  <a:pt x="2107406" y="631031"/>
                </a:lnTo>
                <a:lnTo>
                  <a:pt x="2047875" y="228600"/>
                </a:lnTo>
                <a:lnTo>
                  <a:pt x="2024063" y="64293"/>
                </a:lnTo>
                <a:lnTo>
                  <a:pt x="2178844" y="0"/>
                </a:lnTo>
                <a:lnTo>
                  <a:pt x="2188369" y="150018"/>
                </a:lnTo>
                <a:lnTo>
                  <a:pt x="2188369" y="323850"/>
                </a:lnTo>
                <a:lnTo>
                  <a:pt x="2202656" y="402431"/>
                </a:lnTo>
                <a:lnTo>
                  <a:pt x="2269331" y="702468"/>
                </a:lnTo>
                <a:lnTo>
                  <a:pt x="2319338" y="962025"/>
                </a:lnTo>
                <a:lnTo>
                  <a:pt x="2362200" y="1171575"/>
                </a:lnTo>
                <a:lnTo>
                  <a:pt x="2402681" y="1354931"/>
                </a:lnTo>
                <a:lnTo>
                  <a:pt x="2405063" y="1369218"/>
                </a:lnTo>
                <a:lnTo>
                  <a:pt x="2400300" y="1385887"/>
                </a:lnTo>
                <a:lnTo>
                  <a:pt x="2347913" y="1495425"/>
                </a:lnTo>
                <a:lnTo>
                  <a:pt x="2269331" y="1624012"/>
                </a:lnTo>
                <a:lnTo>
                  <a:pt x="2259806" y="1645443"/>
                </a:lnTo>
                <a:lnTo>
                  <a:pt x="2247900" y="1659731"/>
                </a:lnTo>
                <a:lnTo>
                  <a:pt x="2226469" y="1669256"/>
                </a:lnTo>
                <a:lnTo>
                  <a:pt x="2193131" y="1666875"/>
                </a:lnTo>
                <a:lnTo>
                  <a:pt x="2159794" y="1657350"/>
                </a:lnTo>
                <a:lnTo>
                  <a:pt x="2112169" y="1635918"/>
                </a:lnTo>
                <a:lnTo>
                  <a:pt x="1847850" y="1635918"/>
                </a:lnTo>
                <a:lnTo>
                  <a:pt x="1378744" y="1631156"/>
                </a:lnTo>
                <a:lnTo>
                  <a:pt x="950119" y="16263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9B3D7CA-20AA-A147-84D4-7F984C6636D7}"/>
              </a:ext>
            </a:extLst>
          </p:cNvPr>
          <p:cNvSpPr/>
          <p:nvPr/>
        </p:nvSpPr>
        <p:spPr>
          <a:xfrm>
            <a:off x="5305425" y="2954338"/>
            <a:ext cx="1400175" cy="342900"/>
          </a:xfrm>
          <a:custGeom>
            <a:avLst/>
            <a:gdLst>
              <a:gd name="connsiteX0" fmla="*/ 733425 w 1400175"/>
              <a:gd name="connsiteY0" fmla="*/ 264319 h 342900"/>
              <a:gd name="connsiteX1" fmla="*/ 300038 w 1400175"/>
              <a:gd name="connsiteY1" fmla="*/ 330994 h 342900"/>
              <a:gd name="connsiteX2" fmla="*/ 242888 w 1400175"/>
              <a:gd name="connsiteY2" fmla="*/ 342900 h 342900"/>
              <a:gd name="connsiteX3" fmla="*/ 169069 w 1400175"/>
              <a:gd name="connsiteY3" fmla="*/ 335757 h 342900"/>
              <a:gd name="connsiteX4" fmla="*/ 9525 w 1400175"/>
              <a:gd name="connsiteY4" fmla="*/ 302419 h 342900"/>
              <a:gd name="connsiteX5" fmla="*/ 0 w 1400175"/>
              <a:gd name="connsiteY5" fmla="*/ 188119 h 342900"/>
              <a:gd name="connsiteX6" fmla="*/ 238125 w 1400175"/>
              <a:gd name="connsiteY6" fmla="*/ 183357 h 342900"/>
              <a:gd name="connsiteX7" fmla="*/ 357188 w 1400175"/>
              <a:gd name="connsiteY7" fmla="*/ 169069 h 342900"/>
              <a:gd name="connsiteX8" fmla="*/ 519113 w 1400175"/>
              <a:gd name="connsiteY8" fmla="*/ 142875 h 342900"/>
              <a:gd name="connsiteX9" fmla="*/ 673894 w 1400175"/>
              <a:gd name="connsiteY9" fmla="*/ 109538 h 342900"/>
              <a:gd name="connsiteX10" fmla="*/ 776288 w 1400175"/>
              <a:gd name="connsiteY10" fmla="*/ 90488 h 342900"/>
              <a:gd name="connsiteX11" fmla="*/ 859631 w 1400175"/>
              <a:gd name="connsiteY11" fmla="*/ 78582 h 342900"/>
              <a:gd name="connsiteX12" fmla="*/ 978694 w 1400175"/>
              <a:gd name="connsiteY12" fmla="*/ 57150 h 342900"/>
              <a:gd name="connsiteX13" fmla="*/ 1081088 w 1400175"/>
              <a:gd name="connsiteY13" fmla="*/ 30957 h 342900"/>
              <a:gd name="connsiteX14" fmla="*/ 1169194 w 1400175"/>
              <a:gd name="connsiteY14" fmla="*/ 0 h 342900"/>
              <a:gd name="connsiteX15" fmla="*/ 1393031 w 1400175"/>
              <a:gd name="connsiteY15" fmla="*/ 0 h 342900"/>
              <a:gd name="connsiteX16" fmla="*/ 1400175 w 1400175"/>
              <a:gd name="connsiteY16" fmla="*/ 178594 h 342900"/>
              <a:gd name="connsiteX17" fmla="*/ 1202531 w 1400175"/>
              <a:gd name="connsiteY17" fmla="*/ 202407 h 342900"/>
              <a:gd name="connsiteX18" fmla="*/ 1012031 w 1400175"/>
              <a:gd name="connsiteY18" fmla="*/ 228600 h 342900"/>
              <a:gd name="connsiteX19" fmla="*/ 733425 w 1400175"/>
              <a:gd name="connsiteY19" fmla="*/ 264319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00175" h="342900">
                <a:moveTo>
                  <a:pt x="733425" y="264319"/>
                </a:moveTo>
                <a:lnTo>
                  <a:pt x="300038" y="330994"/>
                </a:lnTo>
                <a:lnTo>
                  <a:pt x="242888" y="342900"/>
                </a:lnTo>
                <a:lnTo>
                  <a:pt x="169069" y="335757"/>
                </a:lnTo>
                <a:lnTo>
                  <a:pt x="9525" y="302419"/>
                </a:lnTo>
                <a:lnTo>
                  <a:pt x="0" y="188119"/>
                </a:lnTo>
                <a:lnTo>
                  <a:pt x="238125" y="183357"/>
                </a:lnTo>
                <a:lnTo>
                  <a:pt x="357188" y="169069"/>
                </a:lnTo>
                <a:lnTo>
                  <a:pt x="519113" y="142875"/>
                </a:lnTo>
                <a:lnTo>
                  <a:pt x="673894" y="109538"/>
                </a:lnTo>
                <a:lnTo>
                  <a:pt x="776288" y="90488"/>
                </a:lnTo>
                <a:lnTo>
                  <a:pt x="859631" y="78582"/>
                </a:lnTo>
                <a:lnTo>
                  <a:pt x="978694" y="57150"/>
                </a:lnTo>
                <a:lnTo>
                  <a:pt x="1081088" y="30957"/>
                </a:lnTo>
                <a:lnTo>
                  <a:pt x="1169194" y="0"/>
                </a:lnTo>
                <a:lnTo>
                  <a:pt x="1393031" y="0"/>
                </a:lnTo>
                <a:lnTo>
                  <a:pt x="1400175" y="178594"/>
                </a:lnTo>
                <a:lnTo>
                  <a:pt x="1202531" y="202407"/>
                </a:lnTo>
                <a:lnTo>
                  <a:pt x="1012031" y="228600"/>
                </a:lnTo>
                <a:lnTo>
                  <a:pt x="733425" y="264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16E41BD-2A3F-6D4B-B684-572ECDAB07E3}"/>
              </a:ext>
            </a:extLst>
          </p:cNvPr>
          <p:cNvSpPr/>
          <p:nvPr/>
        </p:nvSpPr>
        <p:spPr>
          <a:xfrm>
            <a:off x="5318125" y="3667125"/>
            <a:ext cx="1400175" cy="323850"/>
          </a:xfrm>
          <a:custGeom>
            <a:avLst/>
            <a:gdLst>
              <a:gd name="connsiteX0" fmla="*/ 685800 w 1400175"/>
              <a:gd name="connsiteY0" fmla="*/ 261938 h 323850"/>
              <a:gd name="connsiteX1" fmla="*/ 309563 w 1400175"/>
              <a:gd name="connsiteY1" fmla="*/ 300038 h 323850"/>
              <a:gd name="connsiteX2" fmla="*/ 250032 w 1400175"/>
              <a:gd name="connsiteY2" fmla="*/ 309563 h 323850"/>
              <a:gd name="connsiteX3" fmla="*/ 2382 w 1400175"/>
              <a:gd name="connsiteY3" fmla="*/ 323850 h 323850"/>
              <a:gd name="connsiteX4" fmla="*/ 0 w 1400175"/>
              <a:gd name="connsiteY4" fmla="*/ 173831 h 323850"/>
              <a:gd name="connsiteX5" fmla="*/ 300038 w 1400175"/>
              <a:gd name="connsiteY5" fmla="*/ 138113 h 323850"/>
              <a:gd name="connsiteX6" fmla="*/ 852488 w 1400175"/>
              <a:gd name="connsiteY6" fmla="*/ 71438 h 323850"/>
              <a:gd name="connsiteX7" fmla="*/ 1400175 w 1400175"/>
              <a:gd name="connsiteY7" fmla="*/ 0 h 323850"/>
              <a:gd name="connsiteX8" fmla="*/ 1400175 w 1400175"/>
              <a:gd name="connsiteY8" fmla="*/ 178594 h 323850"/>
              <a:gd name="connsiteX9" fmla="*/ 1057275 w 1400175"/>
              <a:gd name="connsiteY9" fmla="*/ 219075 h 323850"/>
              <a:gd name="connsiteX10" fmla="*/ 685800 w 1400175"/>
              <a:gd name="connsiteY10" fmla="*/ 261938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175" h="323850">
                <a:moveTo>
                  <a:pt x="685800" y="261938"/>
                </a:moveTo>
                <a:lnTo>
                  <a:pt x="309563" y="300038"/>
                </a:lnTo>
                <a:lnTo>
                  <a:pt x="250032" y="309563"/>
                </a:lnTo>
                <a:lnTo>
                  <a:pt x="2382" y="323850"/>
                </a:lnTo>
                <a:lnTo>
                  <a:pt x="0" y="173831"/>
                </a:lnTo>
                <a:lnTo>
                  <a:pt x="300038" y="138113"/>
                </a:lnTo>
                <a:lnTo>
                  <a:pt x="852488" y="71438"/>
                </a:lnTo>
                <a:lnTo>
                  <a:pt x="1400175" y="0"/>
                </a:lnTo>
                <a:lnTo>
                  <a:pt x="1400175" y="178594"/>
                </a:lnTo>
                <a:lnTo>
                  <a:pt x="1057275" y="219075"/>
                </a:lnTo>
                <a:lnTo>
                  <a:pt x="685800" y="261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7D3377B-4D53-8445-9A85-91E0CBE481CE}"/>
              </a:ext>
            </a:extLst>
          </p:cNvPr>
          <p:cNvSpPr/>
          <p:nvPr/>
        </p:nvSpPr>
        <p:spPr>
          <a:xfrm>
            <a:off x="5291138" y="4400550"/>
            <a:ext cx="1400175" cy="280988"/>
          </a:xfrm>
          <a:custGeom>
            <a:avLst/>
            <a:gdLst>
              <a:gd name="connsiteX0" fmla="*/ 769143 w 1400175"/>
              <a:gd name="connsiteY0" fmla="*/ 230981 h 280988"/>
              <a:gd name="connsiteX1" fmla="*/ 302418 w 1400175"/>
              <a:gd name="connsiteY1" fmla="*/ 269081 h 280988"/>
              <a:gd name="connsiteX2" fmla="*/ 169068 w 1400175"/>
              <a:gd name="connsiteY2" fmla="*/ 280988 h 280988"/>
              <a:gd name="connsiteX3" fmla="*/ 7143 w 1400175"/>
              <a:gd name="connsiteY3" fmla="*/ 278606 h 280988"/>
              <a:gd name="connsiteX4" fmla="*/ 0 w 1400175"/>
              <a:gd name="connsiteY4" fmla="*/ 147638 h 280988"/>
              <a:gd name="connsiteX5" fmla="*/ 111918 w 1400175"/>
              <a:gd name="connsiteY5" fmla="*/ 142875 h 280988"/>
              <a:gd name="connsiteX6" fmla="*/ 538162 w 1400175"/>
              <a:gd name="connsiteY6" fmla="*/ 100013 h 280988"/>
              <a:gd name="connsiteX7" fmla="*/ 883443 w 1400175"/>
              <a:gd name="connsiteY7" fmla="*/ 61913 h 280988"/>
              <a:gd name="connsiteX8" fmla="*/ 1197768 w 1400175"/>
              <a:gd name="connsiteY8" fmla="*/ 28575 h 280988"/>
              <a:gd name="connsiteX9" fmla="*/ 1395412 w 1400175"/>
              <a:gd name="connsiteY9" fmla="*/ 0 h 280988"/>
              <a:gd name="connsiteX10" fmla="*/ 1400175 w 1400175"/>
              <a:gd name="connsiteY10" fmla="*/ 183356 h 280988"/>
              <a:gd name="connsiteX11" fmla="*/ 1164431 w 1400175"/>
              <a:gd name="connsiteY11" fmla="*/ 200025 h 280988"/>
              <a:gd name="connsiteX12" fmla="*/ 769143 w 1400175"/>
              <a:gd name="connsiteY12" fmla="*/ 230981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0175" h="280988">
                <a:moveTo>
                  <a:pt x="769143" y="230981"/>
                </a:moveTo>
                <a:lnTo>
                  <a:pt x="302418" y="269081"/>
                </a:lnTo>
                <a:lnTo>
                  <a:pt x="169068" y="280988"/>
                </a:lnTo>
                <a:lnTo>
                  <a:pt x="7143" y="278606"/>
                </a:lnTo>
                <a:lnTo>
                  <a:pt x="0" y="147638"/>
                </a:lnTo>
                <a:lnTo>
                  <a:pt x="111918" y="142875"/>
                </a:lnTo>
                <a:lnTo>
                  <a:pt x="538162" y="100013"/>
                </a:lnTo>
                <a:lnTo>
                  <a:pt x="883443" y="61913"/>
                </a:lnTo>
                <a:lnTo>
                  <a:pt x="1197768" y="28575"/>
                </a:lnTo>
                <a:lnTo>
                  <a:pt x="1395412" y="0"/>
                </a:lnTo>
                <a:lnTo>
                  <a:pt x="1400175" y="183356"/>
                </a:lnTo>
                <a:lnTo>
                  <a:pt x="1164431" y="200025"/>
                </a:lnTo>
                <a:lnTo>
                  <a:pt x="769143" y="230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011F4D-19DB-414D-B2B3-539BF7D63290}"/>
              </a:ext>
            </a:extLst>
          </p:cNvPr>
          <p:cNvSpPr/>
          <p:nvPr/>
        </p:nvSpPr>
        <p:spPr>
          <a:xfrm>
            <a:off x="4594225" y="4652963"/>
            <a:ext cx="1277938" cy="1143000"/>
          </a:xfrm>
          <a:custGeom>
            <a:avLst/>
            <a:gdLst>
              <a:gd name="connsiteX0" fmla="*/ 778669 w 1278732"/>
              <a:gd name="connsiteY0" fmla="*/ 762000 h 1143000"/>
              <a:gd name="connsiteX1" fmla="*/ 585788 w 1278732"/>
              <a:gd name="connsiteY1" fmla="*/ 885825 h 1143000"/>
              <a:gd name="connsiteX2" fmla="*/ 435769 w 1278732"/>
              <a:gd name="connsiteY2" fmla="*/ 966787 h 1143000"/>
              <a:gd name="connsiteX3" fmla="*/ 283369 w 1278732"/>
              <a:gd name="connsiteY3" fmla="*/ 1040606 h 1143000"/>
              <a:gd name="connsiteX4" fmla="*/ 157163 w 1278732"/>
              <a:gd name="connsiteY4" fmla="*/ 1090612 h 1143000"/>
              <a:gd name="connsiteX5" fmla="*/ 26194 w 1278732"/>
              <a:gd name="connsiteY5" fmla="*/ 1138237 h 1143000"/>
              <a:gd name="connsiteX6" fmla="*/ 9525 w 1278732"/>
              <a:gd name="connsiteY6" fmla="*/ 1143000 h 1143000"/>
              <a:gd name="connsiteX7" fmla="*/ 2382 w 1278732"/>
              <a:gd name="connsiteY7" fmla="*/ 1138237 h 1143000"/>
              <a:gd name="connsiteX8" fmla="*/ 0 w 1278732"/>
              <a:gd name="connsiteY8" fmla="*/ 1131093 h 1143000"/>
              <a:gd name="connsiteX9" fmla="*/ 2382 w 1278732"/>
              <a:gd name="connsiteY9" fmla="*/ 1116806 h 1143000"/>
              <a:gd name="connsiteX10" fmla="*/ 26194 w 1278732"/>
              <a:gd name="connsiteY10" fmla="*/ 1088231 h 1143000"/>
              <a:gd name="connsiteX11" fmla="*/ 47625 w 1278732"/>
              <a:gd name="connsiteY11" fmla="*/ 1066800 h 1143000"/>
              <a:gd name="connsiteX12" fmla="*/ 173832 w 1278732"/>
              <a:gd name="connsiteY12" fmla="*/ 973931 h 1143000"/>
              <a:gd name="connsiteX13" fmla="*/ 321469 w 1278732"/>
              <a:gd name="connsiteY13" fmla="*/ 862012 h 1143000"/>
              <a:gd name="connsiteX14" fmla="*/ 492919 w 1278732"/>
              <a:gd name="connsiteY14" fmla="*/ 728662 h 1143000"/>
              <a:gd name="connsiteX15" fmla="*/ 621507 w 1278732"/>
              <a:gd name="connsiteY15" fmla="*/ 619125 h 1143000"/>
              <a:gd name="connsiteX16" fmla="*/ 759619 w 1278732"/>
              <a:gd name="connsiteY16" fmla="*/ 495300 h 1143000"/>
              <a:gd name="connsiteX17" fmla="*/ 835819 w 1278732"/>
              <a:gd name="connsiteY17" fmla="*/ 416718 h 1143000"/>
              <a:gd name="connsiteX18" fmla="*/ 862013 w 1278732"/>
              <a:gd name="connsiteY18" fmla="*/ 383381 h 1143000"/>
              <a:gd name="connsiteX19" fmla="*/ 881063 w 1278732"/>
              <a:gd name="connsiteY19" fmla="*/ 352425 h 1143000"/>
              <a:gd name="connsiteX20" fmla="*/ 895350 w 1278732"/>
              <a:gd name="connsiteY20" fmla="*/ 326231 h 1143000"/>
              <a:gd name="connsiteX21" fmla="*/ 912019 w 1278732"/>
              <a:gd name="connsiteY21" fmla="*/ 285750 h 1143000"/>
              <a:gd name="connsiteX22" fmla="*/ 914400 w 1278732"/>
              <a:gd name="connsiteY22" fmla="*/ 261937 h 1143000"/>
              <a:gd name="connsiteX23" fmla="*/ 907257 w 1278732"/>
              <a:gd name="connsiteY23" fmla="*/ 223837 h 1143000"/>
              <a:gd name="connsiteX24" fmla="*/ 885825 w 1278732"/>
              <a:gd name="connsiteY24" fmla="*/ 152400 h 1143000"/>
              <a:gd name="connsiteX25" fmla="*/ 857250 w 1278732"/>
              <a:gd name="connsiteY25" fmla="*/ 71437 h 1143000"/>
              <a:gd name="connsiteX26" fmla="*/ 835819 w 1278732"/>
              <a:gd name="connsiteY26" fmla="*/ 0 h 1143000"/>
              <a:gd name="connsiteX27" fmla="*/ 885825 w 1278732"/>
              <a:gd name="connsiteY27" fmla="*/ 16668 h 1143000"/>
              <a:gd name="connsiteX28" fmla="*/ 1052513 w 1278732"/>
              <a:gd name="connsiteY28" fmla="*/ 142875 h 1143000"/>
              <a:gd name="connsiteX29" fmla="*/ 1166813 w 1278732"/>
              <a:gd name="connsiteY29" fmla="*/ 230981 h 1143000"/>
              <a:gd name="connsiteX30" fmla="*/ 1252538 w 1278732"/>
              <a:gd name="connsiteY30" fmla="*/ 300037 h 1143000"/>
              <a:gd name="connsiteX31" fmla="*/ 1266825 w 1278732"/>
              <a:gd name="connsiteY31" fmla="*/ 311943 h 1143000"/>
              <a:gd name="connsiteX32" fmla="*/ 1273969 w 1278732"/>
              <a:gd name="connsiteY32" fmla="*/ 323850 h 1143000"/>
              <a:gd name="connsiteX33" fmla="*/ 1278732 w 1278732"/>
              <a:gd name="connsiteY33" fmla="*/ 342900 h 1143000"/>
              <a:gd name="connsiteX34" fmla="*/ 1278732 w 1278732"/>
              <a:gd name="connsiteY34" fmla="*/ 369093 h 1143000"/>
              <a:gd name="connsiteX35" fmla="*/ 1271588 w 1278732"/>
              <a:gd name="connsiteY35" fmla="*/ 395287 h 1143000"/>
              <a:gd name="connsiteX36" fmla="*/ 1264444 w 1278732"/>
              <a:gd name="connsiteY36" fmla="*/ 407193 h 1143000"/>
              <a:gd name="connsiteX37" fmla="*/ 1231107 w 1278732"/>
              <a:gd name="connsiteY37" fmla="*/ 433387 h 1143000"/>
              <a:gd name="connsiteX38" fmla="*/ 1190625 w 1278732"/>
              <a:gd name="connsiteY38" fmla="*/ 454818 h 1143000"/>
              <a:gd name="connsiteX39" fmla="*/ 1009650 w 1278732"/>
              <a:gd name="connsiteY39" fmla="*/ 597693 h 1143000"/>
              <a:gd name="connsiteX40" fmla="*/ 778669 w 1278732"/>
              <a:gd name="connsiteY40" fmla="*/ 76200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78732" h="1143000">
                <a:moveTo>
                  <a:pt x="778669" y="762000"/>
                </a:moveTo>
                <a:lnTo>
                  <a:pt x="585788" y="885825"/>
                </a:lnTo>
                <a:lnTo>
                  <a:pt x="435769" y="966787"/>
                </a:lnTo>
                <a:lnTo>
                  <a:pt x="283369" y="1040606"/>
                </a:lnTo>
                <a:lnTo>
                  <a:pt x="157163" y="1090612"/>
                </a:lnTo>
                <a:lnTo>
                  <a:pt x="26194" y="1138237"/>
                </a:lnTo>
                <a:lnTo>
                  <a:pt x="9525" y="1143000"/>
                </a:lnTo>
                <a:lnTo>
                  <a:pt x="2382" y="1138237"/>
                </a:lnTo>
                <a:lnTo>
                  <a:pt x="0" y="1131093"/>
                </a:lnTo>
                <a:lnTo>
                  <a:pt x="2382" y="1116806"/>
                </a:lnTo>
                <a:lnTo>
                  <a:pt x="26194" y="1088231"/>
                </a:lnTo>
                <a:lnTo>
                  <a:pt x="47625" y="1066800"/>
                </a:lnTo>
                <a:lnTo>
                  <a:pt x="173832" y="973931"/>
                </a:lnTo>
                <a:lnTo>
                  <a:pt x="321469" y="862012"/>
                </a:lnTo>
                <a:lnTo>
                  <a:pt x="492919" y="728662"/>
                </a:lnTo>
                <a:lnTo>
                  <a:pt x="621507" y="619125"/>
                </a:lnTo>
                <a:lnTo>
                  <a:pt x="759619" y="495300"/>
                </a:lnTo>
                <a:lnTo>
                  <a:pt x="835819" y="416718"/>
                </a:lnTo>
                <a:lnTo>
                  <a:pt x="862013" y="383381"/>
                </a:lnTo>
                <a:lnTo>
                  <a:pt x="881063" y="352425"/>
                </a:lnTo>
                <a:lnTo>
                  <a:pt x="895350" y="326231"/>
                </a:lnTo>
                <a:lnTo>
                  <a:pt x="912019" y="285750"/>
                </a:lnTo>
                <a:lnTo>
                  <a:pt x="914400" y="261937"/>
                </a:lnTo>
                <a:lnTo>
                  <a:pt x="907257" y="223837"/>
                </a:lnTo>
                <a:lnTo>
                  <a:pt x="885825" y="152400"/>
                </a:lnTo>
                <a:lnTo>
                  <a:pt x="857250" y="71437"/>
                </a:lnTo>
                <a:lnTo>
                  <a:pt x="835819" y="0"/>
                </a:lnTo>
                <a:lnTo>
                  <a:pt x="885825" y="16668"/>
                </a:lnTo>
                <a:lnTo>
                  <a:pt x="1052513" y="142875"/>
                </a:lnTo>
                <a:lnTo>
                  <a:pt x="1166813" y="230981"/>
                </a:lnTo>
                <a:lnTo>
                  <a:pt x="1252538" y="300037"/>
                </a:lnTo>
                <a:lnTo>
                  <a:pt x="1266825" y="311943"/>
                </a:lnTo>
                <a:lnTo>
                  <a:pt x="1273969" y="323850"/>
                </a:lnTo>
                <a:lnTo>
                  <a:pt x="1278732" y="342900"/>
                </a:lnTo>
                <a:lnTo>
                  <a:pt x="1278732" y="369093"/>
                </a:lnTo>
                <a:lnTo>
                  <a:pt x="1271588" y="395287"/>
                </a:lnTo>
                <a:lnTo>
                  <a:pt x="1264444" y="407193"/>
                </a:lnTo>
                <a:lnTo>
                  <a:pt x="1231107" y="433387"/>
                </a:lnTo>
                <a:lnTo>
                  <a:pt x="1190625" y="454818"/>
                </a:lnTo>
                <a:lnTo>
                  <a:pt x="1009650" y="597693"/>
                </a:lnTo>
                <a:lnTo>
                  <a:pt x="778669" y="762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D6594F5-C820-447C-AB5A-A6F290C82DE0}"/>
              </a:ext>
            </a:extLst>
          </p:cNvPr>
          <p:cNvGrpSpPr/>
          <p:nvPr/>
        </p:nvGrpSpPr>
        <p:grpSpPr>
          <a:xfrm>
            <a:off x="2445544" y="1474787"/>
            <a:ext cx="4786312" cy="4330700"/>
            <a:chOff x="2576513" y="1617663"/>
            <a:chExt cx="4786312" cy="4330700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C28CD91-C835-4579-B220-81D9D732EDF6}"/>
                </a:ext>
              </a:extLst>
            </p:cNvPr>
            <p:cNvSpPr/>
            <p:nvPr/>
          </p:nvSpPr>
          <p:spPr>
            <a:xfrm>
              <a:off x="4838700" y="1617663"/>
              <a:ext cx="2452688" cy="511175"/>
            </a:xfrm>
            <a:custGeom>
              <a:avLst/>
              <a:gdLst>
                <a:gd name="connsiteX0" fmla="*/ 1602581 w 2452688"/>
                <a:gd name="connsiteY0" fmla="*/ 292894 h 511969"/>
                <a:gd name="connsiteX1" fmla="*/ 1423988 w 2452688"/>
                <a:gd name="connsiteY1" fmla="*/ 314325 h 511969"/>
                <a:gd name="connsiteX2" fmla="*/ 1283494 w 2452688"/>
                <a:gd name="connsiteY2" fmla="*/ 338137 h 511969"/>
                <a:gd name="connsiteX3" fmla="*/ 1085850 w 2452688"/>
                <a:gd name="connsiteY3" fmla="*/ 350044 h 511969"/>
                <a:gd name="connsiteX4" fmla="*/ 1009650 w 2452688"/>
                <a:gd name="connsiteY4" fmla="*/ 369094 h 511969"/>
                <a:gd name="connsiteX5" fmla="*/ 914400 w 2452688"/>
                <a:gd name="connsiteY5" fmla="*/ 395287 h 511969"/>
                <a:gd name="connsiteX6" fmla="*/ 809625 w 2452688"/>
                <a:gd name="connsiteY6" fmla="*/ 416719 h 511969"/>
                <a:gd name="connsiteX7" fmla="*/ 733425 w 2452688"/>
                <a:gd name="connsiteY7" fmla="*/ 428625 h 511969"/>
                <a:gd name="connsiteX8" fmla="*/ 604838 w 2452688"/>
                <a:gd name="connsiteY8" fmla="*/ 464344 h 511969"/>
                <a:gd name="connsiteX9" fmla="*/ 469106 w 2452688"/>
                <a:gd name="connsiteY9" fmla="*/ 511969 h 511969"/>
                <a:gd name="connsiteX10" fmla="*/ 445294 w 2452688"/>
                <a:gd name="connsiteY10" fmla="*/ 509587 h 511969"/>
                <a:gd name="connsiteX11" fmla="*/ 392906 w 2452688"/>
                <a:gd name="connsiteY11" fmla="*/ 497681 h 511969"/>
                <a:gd name="connsiteX12" fmla="*/ 321469 w 2452688"/>
                <a:gd name="connsiteY12" fmla="*/ 466725 h 511969"/>
                <a:gd name="connsiteX13" fmla="*/ 252413 w 2452688"/>
                <a:gd name="connsiteY13" fmla="*/ 431006 h 511969"/>
                <a:gd name="connsiteX14" fmla="*/ 200025 w 2452688"/>
                <a:gd name="connsiteY14" fmla="*/ 397669 h 511969"/>
                <a:gd name="connsiteX15" fmla="*/ 159544 w 2452688"/>
                <a:gd name="connsiteY15" fmla="*/ 376237 h 511969"/>
                <a:gd name="connsiteX16" fmla="*/ 128588 w 2452688"/>
                <a:gd name="connsiteY16" fmla="*/ 357187 h 511969"/>
                <a:gd name="connsiteX17" fmla="*/ 76200 w 2452688"/>
                <a:gd name="connsiteY17" fmla="*/ 316706 h 511969"/>
                <a:gd name="connsiteX18" fmla="*/ 50006 w 2452688"/>
                <a:gd name="connsiteY18" fmla="*/ 290512 h 511969"/>
                <a:gd name="connsiteX19" fmla="*/ 30956 w 2452688"/>
                <a:gd name="connsiteY19" fmla="*/ 259556 h 511969"/>
                <a:gd name="connsiteX20" fmla="*/ 14288 w 2452688"/>
                <a:gd name="connsiteY20" fmla="*/ 223837 h 511969"/>
                <a:gd name="connsiteX21" fmla="*/ 4763 w 2452688"/>
                <a:gd name="connsiteY21" fmla="*/ 180975 h 511969"/>
                <a:gd name="connsiteX22" fmla="*/ 0 w 2452688"/>
                <a:gd name="connsiteY22" fmla="*/ 157162 h 511969"/>
                <a:gd name="connsiteX23" fmla="*/ 2381 w 2452688"/>
                <a:gd name="connsiteY23" fmla="*/ 140494 h 511969"/>
                <a:gd name="connsiteX24" fmla="*/ 16669 w 2452688"/>
                <a:gd name="connsiteY24" fmla="*/ 135731 h 511969"/>
                <a:gd name="connsiteX25" fmla="*/ 38100 w 2452688"/>
                <a:gd name="connsiteY25" fmla="*/ 140494 h 511969"/>
                <a:gd name="connsiteX26" fmla="*/ 83344 w 2452688"/>
                <a:gd name="connsiteY26" fmla="*/ 169069 h 511969"/>
                <a:gd name="connsiteX27" fmla="*/ 133350 w 2452688"/>
                <a:gd name="connsiteY27" fmla="*/ 207169 h 511969"/>
                <a:gd name="connsiteX28" fmla="*/ 164306 w 2452688"/>
                <a:gd name="connsiteY28" fmla="*/ 238125 h 511969"/>
                <a:gd name="connsiteX29" fmla="*/ 192881 w 2452688"/>
                <a:gd name="connsiteY29" fmla="*/ 257175 h 511969"/>
                <a:gd name="connsiteX30" fmla="*/ 242888 w 2452688"/>
                <a:gd name="connsiteY30" fmla="*/ 276225 h 511969"/>
                <a:gd name="connsiteX31" fmla="*/ 300038 w 2452688"/>
                <a:gd name="connsiteY31" fmla="*/ 290512 h 511969"/>
                <a:gd name="connsiteX32" fmla="*/ 357188 w 2452688"/>
                <a:gd name="connsiteY32" fmla="*/ 297656 h 511969"/>
                <a:gd name="connsiteX33" fmla="*/ 440531 w 2452688"/>
                <a:gd name="connsiteY33" fmla="*/ 295275 h 511969"/>
                <a:gd name="connsiteX34" fmla="*/ 652463 w 2452688"/>
                <a:gd name="connsiteY34" fmla="*/ 259556 h 511969"/>
                <a:gd name="connsiteX35" fmla="*/ 1045369 w 2452688"/>
                <a:gd name="connsiteY35" fmla="*/ 195262 h 511969"/>
                <a:gd name="connsiteX36" fmla="*/ 1412081 w 2452688"/>
                <a:gd name="connsiteY36" fmla="*/ 140494 h 511969"/>
                <a:gd name="connsiteX37" fmla="*/ 1654969 w 2452688"/>
                <a:gd name="connsiteY37" fmla="*/ 107156 h 511969"/>
                <a:gd name="connsiteX38" fmla="*/ 1776413 w 2452688"/>
                <a:gd name="connsiteY38" fmla="*/ 88106 h 511969"/>
                <a:gd name="connsiteX39" fmla="*/ 1850231 w 2452688"/>
                <a:gd name="connsiteY39" fmla="*/ 69056 h 511969"/>
                <a:gd name="connsiteX40" fmla="*/ 1905000 w 2452688"/>
                <a:gd name="connsiteY40" fmla="*/ 50006 h 511969"/>
                <a:gd name="connsiteX41" fmla="*/ 1974056 w 2452688"/>
                <a:gd name="connsiteY41" fmla="*/ 16669 h 511969"/>
                <a:gd name="connsiteX42" fmla="*/ 2002631 w 2452688"/>
                <a:gd name="connsiteY42" fmla="*/ 0 h 511969"/>
                <a:gd name="connsiteX43" fmla="*/ 2095500 w 2452688"/>
                <a:gd name="connsiteY43" fmla="*/ 14287 h 511969"/>
                <a:gd name="connsiteX44" fmla="*/ 2262188 w 2452688"/>
                <a:gd name="connsiteY44" fmla="*/ 50006 h 511969"/>
                <a:gd name="connsiteX45" fmla="*/ 2333625 w 2452688"/>
                <a:gd name="connsiteY45" fmla="*/ 66675 h 511969"/>
                <a:gd name="connsiteX46" fmla="*/ 2366963 w 2452688"/>
                <a:gd name="connsiteY46" fmla="*/ 80962 h 511969"/>
                <a:gd name="connsiteX47" fmla="*/ 2405063 w 2452688"/>
                <a:gd name="connsiteY47" fmla="*/ 104775 h 511969"/>
                <a:gd name="connsiteX48" fmla="*/ 2433638 w 2452688"/>
                <a:gd name="connsiteY48" fmla="*/ 130969 h 511969"/>
                <a:gd name="connsiteX49" fmla="*/ 2443163 w 2452688"/>
                <a:gd name="connsiteY49" fmla="*/ 145256 h 511969"/>
                <a:gd name="connsiteX50" fmla="*/ 2450306 w 2452688"/>
                <a:gd name="connsiteY50" fmla="*/ 166687 h 511969"/>
                <a:gd name="connsiteX51" fmla="*/ 2452688 w 2452688"/>
                <a:gd name="connsiteY51" fmla="*/ 190500 h 511969"/>
                <a:gd name="connsiteX52" fmla="*/ 2445544 w 2452688"/>
                <a:gd name="connsiteY52" fmla="*/ 214312 h 511969"/>
                <a:gd name="connsiteX53" fmla="*/ 2428875 w 2452688"/>
                <a:gd name="connsiteY53" fmla="*/ 235744 h 511969"/>
                <a:gd name="connsiteX54" fmla="*/ 2400300 w 2452688"/>
                <a:gd name="connsiteY54" fmla="*/ 264319 h 511969"/>
                <a:gd name="connsiteX55" fmla="*/ 2362200 w 2452688"/>
                <a:gd name="connsiteY55" fmla="*/ 285750 h 511969"/>
                <a:gd name="connsiteX56" fmla="*/ 2312194 w 2452688"/>
                <a:gd name="connsiteY56" fmla="*/ 283369 h 511969"/>
                <a:gd name="connsiteX57" fmla="*/ 2183606 w 2452688"/>
                <a:gd name="connsiteY57" fmla="*/ 273844 h 511969"/>
                <a:gd name="connsiteX58" fmla="*/ 2019300 w 2452688"/>
                <a:gd name="connsiteY58" fmla="*/ 266700 h 511969"/>
                <a:gd name="connsiteX59" fmla="*/ 1885950 w 2452688"/>
                <a:gd name="connsiteY59" fmla="*/ 271462 h 511969"/>
                <a:gd name="connsiteX60" fmla="*/ 1602581 w 2452688"/>
                <a:gd name="connsiteY60" fmla="*/ 2928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2688" h="511969">
                  <a:moveTo>
                    <a:pt x="1602581" y="292894"/>
                  </a:moveTo>
                  <a:lnTo>
                    <a:pt x="1423988" y="314325"/>
                  </a:lnTo>
                  <a:lnTo>
                    <a:pt x="1283494" y="338137"/>
                  </a:lnTo>
                  <a:lnTo>
                    <a:pt x="1085850" y="350044"/>
                  </a:lnTo>
                  <a:lnTo>
                    <a:pt x="1009650" y="369094"/>
                  </a:lnTo>
                  <a:lnTo>
                    <a:pt x="914400" y="395287"/>
                  </a:lnTo>
                  <a:lnTo>
                    <a:pt x="809625" y="416719"/>
                  </a:lnTo>
                  <a:lnTo>
                    <a:pt x="733425" y="428625"/>
                  </a:lnTo>
                  <a:lnTo>
                    <a:pt x="604838" y="464344"/>
                  </a:lnTo>
                  <a:lnTo>
                    <a:pt x="469106" y="511969"/>
                  </a:lnTo>
                  <a:lnTo>
                    <a:pt x="445294" y="509587"/>
                  </a:lnTo>
                  <a:lnTo>
                    <a:pt x="392906" y="497681"/>
                  </a:lnTo>
                  <a:lnTo>
                    <a:pt x="321469" y="466725"/>
                  </a:lnTo>
                  <a:lnTo>
                    <a:pt x="252413" y="431006"/>
                  </a:lnTo>
                  <a:lnTo>
                    <a:pt x="200025" y="397669"/>
                  </a:lnTo>
                  <a:lnTo>
                    <a:pt x="159544" y="376237"/>
                  </a:lnTo>
                  <a:lnTo>
                    <a:pt x="128588" y="357187"/>
                  </a:lnTo>
                  <a:lnTo>
                    <a:pt x="76200" y="316706"/>
                  </a:lnTo>
                  <a:lnTo>
                    <a:pt x="50006" y="290512"/>
                  </a:lnTo>
                  <a:lnTo>
                    <a:pt x="30956" y="259556"/>
                  </a:lnTo>
                  <a:lnTo>
                    <a:pt x="14288" y="223837"/>
                  </a:lnTo>
                  <a:lnTo>
                    <a:pt x="4763" y="180975"/>
                  </a:lnTo>
                  <a:lnTo>
                    <a:pt x="0" y="157162"/>
                  </a:lnTo>
                  <a:lnTo>
                    <a:pt x="2381" y="140494"/>
                  </a:lnTo>
                  <a:lnTo>
                    <a:pt x="16669" y="135731"/>
                  </a:lnTo>
                  <a:lnTo>
                    <a:pt x="38100" y="140494"/>
                  </a:lnTo>
                  <a:lnTo>
                    <a:pt x="83344" y="169069"/>
                  </a:lnTo>
                  <a:lnTo>
                    <a:pt x="133350" y="207169"/>
                  </a:lnTo>
                  <a:lnTo>
                    <a:pt x="164306" y="238125"/>
                  </a:lnTo>
                  <a:lnTo>
                    <a:pt x="192881" y="257175"/>
                  </a:lnTo>
                  <a:lnTo>
                    <a:pt x="242888" y="276225"/>
                  </a:lnTo>
                  <a:lnTo>
                    <a:pt x="300038" y="290512"/>
                  </a:lnTo>
                  <a:lnTo>
                    <a:pt x="357188" y="297656"/>
                  </a:lnTo>
                  <a:lnTo>
                    <a:pt x="440531" y="295275"/>
                  </a:lnTo>
                  <a:lnTo>
                    <a:pt x="652463" y="259556"/>
                  </a:lnTo>
                  <a:lnTo>
                    <a:pt x="1045369" y="195262"/>
                  </a:lnTo>
                  <a:lnTo>
                    <a:pt x="1412081" y="140494"/>
                  </a:lnTo>
                  <a:lnTo>
                    <a:pt x="1654969" y="107156"/>
                  </a:lnTo>
                  <a:lnTo>
                    <a:pt x="1776413" y="88106"/>
                  </a:lnTo>
                  <a:lnTo>
                    <a:pt x="1850231" y="69056"/>
                  </a:lnTo>
                  <a:lnTo>
                    <a:pt x="1905000" y="50006"/>
                  </a:lnTo>
                  <a:lnTo>
                    <a:pt x="1974056" y="16669"/>
                  </a:lnTo>
                  <a:lnTo>
                    <a:pt x="2002631" y="0"/>
                  </a:lnTo>
                  <a:lnTo>
                    <a:pt x="2095500" y="14287"/>
                  </a:lnTo>
                  <a:lnTo>
                    <a:pt x="2262188" y="50006"/>
                  </a:lnTo>
                  <a:lnTo>
                    <a:pt x="2333625" y="66675"/>
                  </a:lnTo>
                  <a:lnTo>
                    <a:pt x="2366963" y="80962"/>
                  </a:lnTo>
                  <a:lnTo>
                    <a:pt x="2405063" y="104775"/>
                  </a:lnTo>
                  <a:lnTo>
                    <a:pt x="2433638" y="130969"/>
                  </a:lnTo>
                  <a:lnTo>
                    <a:pt x="2443163" y="145256"/>
                  </a:lnTo>
                  <a:lnTo>
                    <a:pt x="2450306" y="166687"/>
                  </a:lnTo>
                  <a:lnTo>
                    <a:pt x="2452688" y="190500"/>
                  </a:lnTo>
                  <a:lnTo>
                    <a:pt x="2445544" y="214312"/>
                  </a:lnTo>
                  <a:lnTo>
                    <a:pt x="2428875" y="235744"/>
                  </a:lnTo>
                  <a:lnTo>
                    <a:pt x="2400300" y="264319"/>
                  </a:lnTo>
                  <a:lnTo>
                    <a:pt x="2362200" y="285750"/>
                  </a:lnTo>
                  <a:lnTo>
                    <a:pt x="2312194" y="283369"/>
                  </a:lnTo>
                  <a:lnTo>
                    <a:pt x="2183606" y="273844"/>
                  </a:lnTo>
                  <a:lnTo>
                    <a:pt x="2019300" y="266700"/>
                  </a:lnTo>
                  <a:lnTo>
                    <a:pt x="1885950" y="271462"/>
                  </a:lnTo>
                  <a:lnTo>
                    <a:pt x="1602581" y="292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">
              <a:extLst>
                <a:ext uri="{FF2B5EF4-FFF2-40B4-BE49-F238E27FC236}">
                  <a16:creationId xmlns:a16="http://schemas.microsoft.com/office/drawing/2014/main" id="{1C8F6C24-01EC-423B-A1CB-8E321CFC1CBB}"/>
                </a:ext>
              </a:extLst>
            </p:cNvPr>
            <p:cNvSpPr/>
            <p:nvPr/>
          </p:nvSpPr>
          <p:spPr>
            <a:xfrm>
              <a:off x="6375400" y="4905375"/>
              <a:ext cx="987425" cy="1020763"/>
            </a:xfrm>
            <a:custGeom>
              <a:avLst/>
              <a:gdLst>
                <a:gd name="connsiteX0" fmla="*/ 611982 w 988219"/>
                <a:gd name="connsiteY0" fmla="*/ 695325 h 1021556"/>
                <a:gd name="connsiteX1" fmla="*/ 521494 w 988219"/>
                <a:gd name="connsiteY1" fmla="*/ 557213 h 1021556"/>
                <a:gd name="connsiteX2" fmla="*/ 452438 w 988219"/>
                <a:gd name="connsiteY2" fmla="*/ 464344 h 1021556"/>
                <a:gd name="connsiteX3" fmla="*/ 371475 w 988219"/>
                <a:gd name="connsiteY3" fmla="*/ 369094 h 1021556"/>
                <a:gd name="connsiteX4" fmla="*/ 304800 w 988219"/>
                <a:gd name="connsiteY4" fmla="*/ 295275 h 1021556"/>
                <a:gd name="connsiteX5" fmla="*/ 228600 w 988219"/>
                <a:gd name="connsiteY5" fmla="*/ 223838 h 1021556"/>
                <a:gd name="connsiteX6" fmla="*/ 169069 w 988219"/>
                <a:gd name="connsiteY6" fmla="*/ 173831 h 1021556"/>
                <a:gd name="connsiteX7" fmla="*/ 102394 w 988219"/>
                <a:gd name="connsiteY7" fmla="*/ 121444 h 1021556"/>
                <a:gd name="connsiteX8" fmla="*/ 52388 w 988219"/>
                <a:gd name="connsiteY8" fmla="*/ 85725 h 1021556"/>
                <a:gd name="connsiteX9" fmla="*/ 19050 w 988219"/>
                <a:gd name="connsiteY9" fmla="*/ 66675 h 1021556"/>
                <a:gd name="connsiteX10" fmla="*/ 4763 w 988219"/>
                <a:gd name="connsiteY10" fmla="*/ 42863 h 1021556"/>
                <a:gd name="connsiteX11" fmla="*/ 0 w 988219"/>
                <a:gd name="connsiteY11" fmla="*/ 21431 h 1021556"/>
                <a:gd name="connsiteX12" fmla="*/ 9525 w 988219"/>
                <a:gd name="connsiteY12" fmla="*/ 2381 h 1021556"/>
                <a:gd name="connsiteX13" fmla="*/ 30957 w 988219"/>
                <a:gd name="connsiteY13" fmla="*/ 0 h 1021556"/>
                <a:gd name="connsiteX14" fmla="*/ 95250 w 988219"/>
                <a:gd name="connsiteY14" fmla="*/ 28575 h 1021556"/>
                <a:gd name="connsiteX15" fmla="*/ 238125 w 988219"/>
                <a:gd name="connsiteY15" fmla="*/ 100013 h 1021556"/>
                <a:gd name="connsiteX16" fmla="*/ 381000 w 988219"/>
                <a:gd name="connsiteY16" fmla="*/ 173831 h 1021556"/>
                <a:gd name="connsiteX17" fmla="*/ 514350 w 988219"/>
                <a:gd name="connsiteY17" fmla="*/ 252413 h 1021556"/>
                <a:gd name="connsiteX18" fmla="*/ 611982 w 988219"/>
                <a:gd name="connsiteY18" fmla="*/ 319088 h 1021556"/>
                <a:gd name="connsiteX19" fmla="*/ 700088 w 988219"/>
                <a:gd name="connsiteY19" fmla="*/ 383381 h 1021556"/>
                <a:gd name="connsiteX20" fmla="*/ 757238 w 988219"/>
                <a:gd name="connsiteY20" fmla="*/ 428625 h 1021556"/>
                <a:gd name="connsiteX21" fmla="*/ 819150 w 988219"/>
                <a:gd name="connsiteY21" fmla="*/ 488156 h 1021556"/>
                <a:gd name="connsiteX22" fmla="*/ 885825 w 988219"/>
                <a:gd name="connsiteY22" fmla="*/ 566738 h 1021556"/>
                <a:gd name="connsiteX23" fmla="*/ 928688 w 988219"/>
                <a:gd name="connsiteY23" fmla="*/ 626269 h 1021556"/>
                <a:gd name="connsiteX24" fmla="*/ 964407 w 988219"/>
                <a:gd name="connsiteY24" fmla="*/ 700088 h 1021556"/>
                <a:gd name="connsiteX25" fmla="*/ 983457 w 988219"/>
                <a:gd name="connsiteY25" fmla="*/ 764381 h 1021556"/>
                <a:gd name="connsiteX26" fmla="*/ 988219 w 988219"/>
                <a:gd name="connsiteY26" fmla="*/ 816769 h 1021556"/>
                <a:gd name="connsiteX27" fmla="*/ 978694 w 988219"/>
                <a:gd name="connsiteY27" fmla="*/ 881063 h 1021556"/>
                <a:gd name="connsiteX28" fmla="*/ 959644 w 988219"/>
                <a:gd name="connsiteY28" fmla="*/ 931069 h 1021556"/>
                <a:gd name="connsiteX29" fmla="*/ 935832 w 988219"/>
                <a:gd name="connsiteY29" fmla="*/ 966788 h 1021556"/>
                <a:gd name="connsiteX30" fmla="*/ 907257 w 988219"/>
                <a:gd name="connsiteY30" fmla="*/ 997744 h 1021556"/>
                <a:gd name="connsiteX31" fmla="*/ 876300 w 988219"/>
                <a:gd name="connsiteY31" fmla="*/ 1016794 h 1021556"/>
                <a:gd name="connsiteX32" fmla="*/ 852488 w 988219"/>
                <a:gd name="connsiteY32" fmla="*/ 1021556 h 1021556"/>
                <a:gd name="connsiteX33" fmla="*/ 831057 w 988219"/>
                <a:gd name="connsiteY33" fmla="*/ 1019175 h 1021556"/>
                <a:gd name="connsiteX34" fmla="*/ 802482 w 988219"/>
                <a:gd name="connsiteY34" fmla="*/ 1009650 h 1021556"/>
                <a:gd name="connsiteX35" fmla="*/ 785813 w 988219"/>
                <a:gd name="connsiteY35" fmla="*/ 990600 h 1021556"/>
                <a:gd name="connsiteX36" fmla="*/ 759619 w 988219"/>
                <a:gd name="connsiteY36" fmla="*/ 945356 h 1021556"/>
                <a:gd name="connsiteX37" fmla="*/ 690563 w 988219"/>
                <a:gd name="connsiteY37" fmla="*/ 814388 h 1021556"/>
                <a:gd name="connsiteX38" fmla="*/ 611982 w 988219"/>
                <a:gd name="connsiteY38" fmla="*/ 69532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8219" h="1021556">
                  <a:moveTo>
                    <a:pt x="611982" y="695325"/>
                  </a:moveTo>
                  <a:lnTo>
                    <a:pt x="521494" y="557213"/>
                  </a:lnTo>
                  <a:lnTo>
                    <a:pt x="452438" y="464344"/>
                  </a:lnTo>
                  <a:lnTo>
                    <a:pt x="371475" y="369094"/>
                  </a:lnTo>
                  <a:lnTo>
                    <a:pt x="304800" y="295275"/>
                  </a:lnTo>
                  <a:lnTo>
                    <a:pt x="228600" y="223838"/>
                  </a:lnTo>
                  <a:lnTo>
                    <a:pt x="169069" y="173831"/>
                  </a:lnTo>
                  <a:lnTo>
                    <a:pt x="102394" y="121444"/>
                  </a:lnTo>
                  <a:lnTo>
                    <a:pt x="52388" y="85725"/>
                  </a:lnTo>
                  <a:lnTo>
                    <a:pt x="19050" y="66675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9525" y="2381"/>
                  </a:lnTo>
                  <a:lnTo>
                    <a:pt x="30957" y="0"/>
                  </a:lnTo>
                  <a:lnTo>
                    <a:pt x="95250" y="28575"/>
                  </a:lnTo>
                  <a:lnTo>
                    <a:pt x="238125" y="100013"/>
                  </a:lnTo>
                  <a:lnTo>
                    <a:pt x="381000" y="173831"/>
                  </a:lnTo>
                  <a:lnTo>
                    <a:pt x="514350" y="252413"/>
                  </a:lnTo>
                  <a:lnTo>
                    <a:pt x="611982" y="319088"/>
                  </a:lnTo>
                  <a:lnTo>
                    <a:pt x="700088" y="383381"/>
                  </a:lnTo>
                  <a:lnTo>
                    <a:pt x="757238" y="428625"/>
                  </a:lnTo>
                  <a:lnTo>
                    <a:pt x="819150" y="488156"/>
                  </a:lnTo>
                  <a:lnTo>
                    <a:pt x="885825" y="566738"/>
                  </a:lnTo>
                  <a:lnTo>
                    <a:pt x="928688" y="626269"/>
                  </a:lnTo>
                  <a:lnTo>
                    <a:pt x="964407" y="700088"/>
                  </a:lnTo>
                  <a:lnTo>
                    <a:pt x="983457" y="764381"/>
                  </a:lnTo>
                  <a:lnTo>
                    <a:pt x="988219" y="816769"/>
                  </a:lnTo>
                  <a:lnTo>
                    <a:pt x="978694" y="881063"/>
                  </a:lnTo>
                  <a:lnTo>
                    <a:pt x="959644" y="931069"/>
                  </a:lnTo>
                  <a:lnTo>
                    <a:pt x="935832" y="966788"/>
                  </a:lnTo>
                  <a:lnTo>
                    <a:pt x="907257" y="997744"/>
                  </a:lnTo>
                  <a:lnTo>
                    <a:pt x="876300" y="1016794"/>
                  </a:lnTo>
                  <a:lnTo>
                    <a:pt x="852488" y="1021556"/>
                  </a:lnTo>
                  <a:lnTo>
                    <a:pt x="831057" y="1019175"/>
                  </a:lnTo>
                  <a:lnTo>
                    <a:pt x="802482" y="1009650"/>
                  </a:lnTo>
                  <a:lnTo>
                    <a:pt x="785813" y="990600"/>
                  </a:lnTo>
                  <a:lnTo>
                    <a:pt x="759619" y="945356"/>
                  </a:lnTo>
                  <a:lnTo>
                    <a:pt x="690563" y="814388"/>
                  </a:lnTo>
                  <a:lnTo>
                    <a:pt x="611982" y="695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92A7EC19-19BF-4A0D-9A3F-7B354C7C3C20}"/>
                </a:ext>
              </a:extLst>
            </p:cNvPr>
            <p:cNvSpPr/>
            <p:nvPr/>
          </p:nvSpPr>
          <p:spPr>
            <a:xfrm rot="16200000">
              <a:off x="4154488" y="3622675"/>
              <a:ext cx="2406650" cy="377825"/>
            </a:xfrm>
            <a:custGeom>
              <a:avLst/>
              <a:gdLst>
                <a:gd name="connsiteX0" fmla="*/ 1357313 w 2407444"/>
                <a:gd name="connsiteY0" fmla="*/ 376237 h 378619"/>
                <a:gd name="connsiteX1" fmla="*/ 1012031 w 2407444"/>
                <a:gd name="connsiteY1" fmla="*/ 378619 h 378619"/>
                <a:gd name="connsiteX2" fmla="*/ 876300 w 2407444"/>
                <a:gd name="connsiteY2" fmla="*/ 373856 h 378619"/>
                <a:gd name="connsiteX3" fmla="*/ 300038 w 2407444"/>
                <a:gd name="connsiteY3" fmla="*/ 376237 h 378619"/>
                <a:gd name="connsiteX4" fmla="*/ 176213 w 2407444"/>
                <a:gd name="connsiteY4" fmla="*/ 354806 h 378619"/>
                <a:gd name="connsiteX5" fmla="*/ 128588 w 2407444"/>
                <a:gd name="connsiteY5" fmla="*/ 340519 h 378619"/>
                <a:gd name="connsiteX6" fmla="*/ 76200 w 2407444"/>
                <a:gd name="connsiteY6" fmla="*/ 321469 h 378619"/>
                <a:gd name="connsiteX7" fmla="*/ 45244 w 2407444"/>
                <a:gd name="connsiteY7" fmla="*/ 309562 h 378619"/>
                <a:gd name="connsiteX8" fmla="*/ 23813 w 2407444"/>
                <a:gd name="connsiteY8" fmla="*/ 295275 h 378619"/>
                <a:gd name="connsiteX9" fmla="*/ 7144 w 2407444"/>
                <a:gd name="connsiteY9" fmla="*/ 276225 h 378619"/>
                <a:gd name="connsiteX10" fmla="*/ 0 w 2407444"/>
                <a:gd name="connsiteY10" fmla="*/ 257175 h 378619"/>
                <a:gd name="connsiteX11" fmla="*/ 2381 w 2407444"/>
                <a:gd name="connsiteY11" fmla="*/ 233362 h 378619"/>
                <a:gd name="connsiteX12" fmla="*/ 14288 w 2407444"/>
                <a:gd name="connsiteY12" fmla="*/ 214312 h 378619"/>
                <a:gd name="connsiteX13" fmla="*/ 42863 w 2407444"/>
                <a:gd name="connsiteY13" fmla="*/ 197644 h 378619"/>
                <a:gd name="connsiteX14" fmla="*/ 90488 w 2407444"/>
                <a:gd name="connsiteY14" fmla="*/ 180975 h 378619"/>
                <a:gd name="connsiteX15" fmla="*/ 130969 w 2407444"/>
                <a:gd name="connsiteY15" fmla="*/ 171450 h 378619"/>
                <a:gd name="connsiteX16" fmla="*/ 200025 w 2407444"/>
                <a:gd name="connsiteY16" fmla="*/ 161925 h 378619"/>
                <a:gd name="connsiteX17" fmla="*/ 280988 w 2407444"/>
                <a:gd name="connsiteY17" fmla="*/ 157162 h 378619"/>
                <a:gd name="connsiteX18" fmla="*/ 435769 w 2407444"/>
                <a:gd name="connsiteY18" fmla="*/ 154781 h 378619"/>
                <a:gd name="connsiteX19" fmla="*/ 723900 w 2407444"/>
                <a:gd name="connsiteY19" fmla="*/ 152400 h 378619"/>
                <a:gd name="connsiteX20" fmla="*/ 1264444 w 2407444"/>
                <a:gd name="connsiteY20" fmla="*/ 154781 h 378619"/>
                <a:gd name="connsiteX21" fmla="*/ 1743075 w 2407444"/>
                <a:gd name="connsiteY21" fmla="*/ 152400 h 378619"/>
                <a:gd name="connsiteX22" fmla="*/ 2033588 w 2407444"/>
                <a:gd name="connsiteY22" fmla="*/ 154781 h 378619"/>
                <a:gd name="connsiteX23" fmla="*/ 2105025 w 2407444"/>
                <a:gd name="connsiteY23" fmla="*/ 152400 h 378619"/>
                <a:gd name="connsiteX24" fmla="*/ 2138363 w 2407444"/>
                <a:gd name="connsiteY24" fmla="*/ 150019 h 378619"/>
                <a:gd name="connsiteX25" fmla="*/ 2162175 w 2407444"/>
                <a:gd name="connsiteY25" fmla="*/ 145256 h 378619"/>
                <a:gd name="connsiteX26" fmla="*/ 2202656 w 2407444"/>
                <a:gd name="connsiteY26" fmla="*/ 128587 h 378619"/>
                <a:gd name="connsiteX27" fmla="*/ 2250281 w 2407444"/>
                <a:gd name="connsiteY27" fmla="*/ 100012 h 378619"/>
                <a:gd name="connsiteX28" fmla="*/ 2302669 w 2407444"/>
                <a:gd name="connsiteY28" fmla="*/ 61912 h 378619"/>
                <a:gd name="connsiteX29" fmla="*/ 2340769 w 2407444"/>
                <a:gd name="connsiteY29" fmla="*/ 28575 h 378619"/>
                <a:gd name="connsiteX30" fmla="*/ 2362200 w 2407444"/>
                <a:gd name="connsiteY30" fmla="*/ 9525 h 378619"/>
                <a:gd name="connsiteX31" fmla="*/ 2374106 w 2407444"/>
                <a:gd name="connsiteY31" fmla="*/ 2381 h 378619"/>
                <a:gd name="connsiteX32" fmla="*/ 2390775 w 2407444"/>
                <a:gd name="connsiteY32" fmla="*/ 0 h 378619"/>
                <a:gd name="connsiteX33" fmla="*/ 2402681 w 2407444"/>
                <a:gd name="connsiteY33" fmla="*/ 4762 h 378619"/>
                <a:gd name="connsiteX34" fmla="*/ 2407444 w 2407444"/>
                <a:gd name="connsiteY34" fmla="*/ 11906 h 378619"/>
                <a:gd name="connsiteX35" fmla="*/ 2407444 w 2407444"/>
                <a:gd name="connsiteY35" fmla="*/ 21431 h 378619"/>
                <a:gd name="connsiteX36" fmla="*/ 2393156 w 2407444"/>
                <a:gd name="connsiteY36" fmla="*/ 54769 h 378619"/>
                <a:gd name="connsiteX37" fmla="*/ 2376488 w 2407444"/>
                <a:gd name="connsiteY37" fmla="*/ 92869 h 378619"/>
                <a:gd name="connsiteX38" fmla="*/ 2362200 w 2407444"/>
                <a:gd name="connsiteY38" fmla="*/ 157162 h 378619"/>
                <a:gd name="connsiteX39" fmla="*/ 2352675 w 2407444"/>
                <a:gd name="connsiteY39" fmla="*/ 214312 h 378619"/>
                <a:gd name="connsiteX40" fmla="*/ 2347913 w 2407444"/>
                <a:gd name="connsiteY40" fmla="*/ 292894 h 378619"/>
                <a:gd name="connsiteX41" fmla="*/ 2343150 w 2407444"/>
                <a:gd name="connsiteY41" fmla="*/ 326231 h 378619"/>
                <a:gd name="connsiteX42" fmla="*/ 2181225 w 2407444"/>
                <a:gd name="connsiteY42" fmla="*/ 335756 h 378619"/>
                <a:gd name="connsiteX43" fmla="*/ 1714500 w 2407444"/>
                <a:gd name="connsiteY43" fmla="*/ 378619 h 378619"/>
                <a:gd name="connsiteX44" fmla="*/ 1357313 w 2407444"/>
                <a:gd name="connsiteY44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7444" h="378619">
                  <a:moveTo>
                    <a:pt x="1357313" y="376237"/>
                  </a:moveTo>
                  <a:lnTo>
                    <a:pt x="1012031" y="378619"/>
                  </a:lnTo>
                  <a:lnTo>
                    <a:pt x="876300" y="373856"/>
                  </a:lnTo>
                  <a:lnTo>
                    <a:pt x="300038" y="376237"/>
                  </a:lnTo>
                  <a:lnTo>
                    <a:pt x="176213" y="354806"/>
                  </a:lnTo>
                  <a:lnTo>
                    <a:pt x="128588" y="340519"/>
                  </a:lnTo>
                  <a:lnTo>
                    <a:pt x="76200" y="321469"/>
                  </a:lnTo>
                  <a:lnTo>
                    <a:pt x="45244" y="309562"/>
                  </a:lnTo>
                  <a:lnTo>
                    <a:pt x="23813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2381" y="233362"/>
                  </a:lnTo>
                  <a:lnTo>
                    <a:pt x="14288" y="214312"/>
                  </a:lnTo>
                  <a:lnTo>
                    <a:pt x="42863" y="197644"/>
                  </a:lnTo>
                  <a:lnTo>
                    <a:pt x="90488" y="180975"/>
                  </a:lnTo>
                  <a:lnTo>
                    <a:pt x="130969" y="171450"/>
                  </a:lnTo>
                  <a:lnTo>
                    <a:pt x="200025" y="161925"/>
                  </a:lnTo>
                  <a:lnTo>
                    <a:pt x="280988" y="157162"/>
                  </a:lnTo>
                  <a:lnTo>
                    <a:pt x="435769" y="154781"/>
                  </a:lnTo>
                  <a:lnTo>
                    <a:pt x="723900" y="152400"/>
                  </a:lnTo>
                  <a:lnTo>
                    <a:pt x="1264444" y="154781"/>
                  </a:lnTo>
                  <a:lnTo>
                    <a:pt x="1743075" y="152400"/>
                  </a:lnTo>
                  <a:lnTo>
                    <a:pt x="2033588" y="154781"/>
                  </a:lnTo>
                  <a:lnTo>
                    <a:pt x="2105025" y="152400"/>
                  </a:lnTo>
                  <a:lnTo>
                    <a:pt x="2138363" y="150019"/>
                  </a:lnTo>
                  <a:lnTo>
                    <a:pt x="2162175" y="145256"/>
                  </a:lnTo>
                  <a:lnTo>
                    <a:pt x="2202656" y="128587"/>
                  </a:lnTo>
                  <a:lnTo>
                    <a:pt x="2250281" y="100012"/>
                  </a:lnTo>
                  <a:lnTo>
                    <a:pt x="2302669" y="61912"/>
                  </a:lnTo>
                  <a:lnTo>
                    <a:pt x="2340769" y="28575"/>
                  </a:lnTo>
                  <a:lnTo>
                    <a:pt x="2362200" y="9525"/>
                  </a:lnTo>
                  <a:lnTo>
                    <a:pt x="2374106" y="2381"/>
                  </a:lnTo>
                  <a:lnTo>
                    <a:pt x="2390775" y="0"/>
                  </a:lnTo>
                  <a:lnTo>
                    <a:pt x="2402681" y="4762"/>
                  </a:lnTo>
                  <a:lnTo>
                    <a:pt x="2407444" y="11906"/>
                  </a:lnTo>
                  <a:lnTo>
                    <a:pt x="2407444" y="21431"/>
                  </a:lnTo>
                  <a:lnTo>
                    <a:pt x="2393156" y="54769"/>
                  </a:lnTo>
                  <a:lnTo>
                    <a:pt x="2376488" y="92869"/>
                  </a:lnTo>
                  <a:lnTo>
                    <a:pt x="2362200" y="157162"/>
                  </a:lnTo>
                  <a:lnTo>
                    <a:pt x="2352675" y="214312"/>
                  </a:lnTo>
                  <a:lnTo>
                    <a:pt x="2347913" y="292894"/>
                  </a:lnTo>
                  <a:lnTo>
                    <a:pt x="2343150" y="326231"/>
                  </a:lnTo>
                  <a:lnTo>
                    <a:pt x="2181225" y="335756"/>
                  </a:lnTo>
                  <a:lnTo>
                    <a:pt x="1714500" y="378619"/>
                  </a:lnTo>
                  <a:lnTo>
                    <a:pt x="1357313" y="376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1BBF9391-59B9-4A6E-B76D-15C86041FAC2}"/>
                </a:ext>
              </a:extLst>
            </p:cNvPr>
            <p:cNvSpPr/>
            <p:nvPr/>
          </p:nvSpPr>
          <p:spPr>
            <a:xfrm rot="16200000">
              <a:off x="1220788" y="3646488"/>
              <a:ext cx="3441700" cy="730250"/>
            </a:xfrm>
            <a:custGeom>
              <a:avLst/>
              <a:gdLst>
                <a:gd name="connsiteX0" fmla="*/ 2076450 w 3441700"/>
                <a:gd name="connsiteY0" fmla="*/ 654050 h 730250"/>
                <a:gd name="connsiteX1" fmla="*/ 1708150 w 3441700"/>
                <a:gd name="connsiteY1" fmla="*/ 628650 h 730250"/>
                <a:gd name="connsiteX2" fmla="*/ 1517650 w 3441700"/>
                <a:gd name="connsiteY2" fmla="*/ 606425 h 730250"/>
                <a:gd name="connsiteX3" fmla="*/ 1343025 w 3441700"/>
                <a:gd name="connsiteY3" fmla="*/ 581025 h 730250"/>
                <a:gd name="connsiteX4" fmla="*/ 1209675 w 3441700"/>
                <a:gd name="connsiteY4" fmla="*/ 555625 h 730250"/>
                <a:gd name="connsiteX5" fmla="*/ 1095375 w 3441700"/>
                <a:gd name="connsiteY5" fmla="*/ 530225 h 730250"/>
                <a:gd name="connsiteX6" fmla="*/ 965200 w 3441700"/>
                <a:gd name="connsiteY6" fmla="*/ 495300 h 730250"/>
                <a:gd name="connsiteX7" fmla="*/ 825500 w 3441700"/>
                <a:gd name="connsiteY7" fmla="*/ 454025 h 730250"/>
                <a:gd name="connsiteX8" fmla="*/ 647700 w 3441700"/>
                <a:gd name="connsiteY8" fmla="*/ 384175 h 730250"/>
                <a:gd name="connsiteX9" fmla="*/ 412750 w 3441700"/>
                <a:gd name="connsiteY9" fmla="*/ 282575 h 730250"/>
                <a:gd name="connsiteX10" fmla="*/ 298450 w 3441700"/>
                <a:gd name="connsiteY10" fmla="*/ 219075 h 730250"/>
                <a:gd name="connsiteX11" fmla="*/ 127000 w 3441700"/>
                <a:gd name="connsiteY11" fmla="*/ 123825 h 730250"/>
                <a:gd name="connsiteX12" fmla="*/ 28575 w 3441700"/>
                <a:gd name="connsiteY12" fmla="*/ 63500 h 730250"/>
                <a:gd name="connsiteX13" fmla="*/ 0 w 3441700"/>
                <a:gd name="connsiteY13" fmla="*/ 38100 h 730250"/>
                <a:gd name="connsiteX14" fmla="*/ 0 w 3441700"/>
                <a:gd name="connsiteY14" fmla="*/ 22225 h 730250"/>
                <a:gd name="connsiteX15" fmla="*/ 12700 w 3441700"/>
                <a:gd name="connsiteY15" fmla="*/ 3175 h 730250"/>
                <a:gd name="connsiteX16" fmla="*/ 31750 w 3441700"/>
                <a:gd name="connsiteY16" fmla="*/ 0 h 730250"/>
                <a:gd name="connsiteX17" fmla="*/ 149225 w 3441700"/>
                <a:gd name="connsiteY17" fmla="*/ 44450 h 730250"/>
                <a:gd name="connsiteX18" fmla="*/ 320675 w 3441700"/>
                <a:gd name="connsiteY18" fmla="*/ 117475 h 730250"/>
                <a:gd name="connsiteX19" fmla="*/ 495300 w 3441700"/>
                <a:gd name="connsiteY19" fmla="*/ 184150 h 730250"/>
                <a:gd name="connsiteX20" fmla="*/ 704850 w 3441700"/>
                <a:gd name="connsiteY20" fmla="*/ 257175 h 730250"/>
                <a:gd name="connsiteX21" fmla="*/ 901700 w 3441700"/>
                <a:gd name="connsiteY21" fmla="*/ 314325 h 730250"/>
                <a:gd name="connsiteX22" fmla="*/ 1047750 w 3441700"/>
                <a:gd name="connsiteY22" fmla="*/ 349250 h 730250"/>
                <a:gd name="connsiteX23" fmla="*/ 1225550 w 3441700"/>
                <a:gd name="connsiteY23" fmla="*/ 377825 h 730250"/>
                <a:gd name="connsiteX24" fmla="*/ 1412875 w 3441700"/>
                <a:gd name="connsiteY24" fmla="*/ 400050 h 730250"/>
                <a:gd name="connsiteX25" fmla="*/ 1708150 w 3441700"/>
                <a:gd name="connsiteY25" fmla="*/ 419100 h 730250"/>
                <a:gd name="connsiteX26" fmla="*/ 2066925 w 3441700"/>
                <a:gd name="connsiteY26" fmla="*/ 434975 h 730250"/>
                <a:gd name="connsiteX27" fmla="*/ 2590800 w 3441700"/>
                <a:gd name="connsiteY27" fmla="*/ 441325 h 730250"/>
                <a:gd name="connsiteX28" fmla="*/ 2965450 w 3441700"/>
                <a:gd name="connsiteY28" fmla="*/ 447675 h 730250"/>
                <a:gd name="connsiteX29" fmla="*/ 3143250 w 3441700"/>
                <a:gd name="connsiteY29" fmla="*/ 444500 h 730250"/>
                <a:gd name="connsiteX30" fmla="*/ 3206750 w 3441700"/>
                <a:gd name="connsiteY30" fmla="*/ 441325 h 730250"/>
                <a:gd name="connsiteX31" fmla="*/ 3241675 w 3441700"/>
                <a:gd name="connsiteY31" fmla="*/ 434975 h 730250"/>
                <a:gd name="connsiteX32" fmla="*/ 3279775 w 3441700"/>
                <a:gd name="connsiteY32" fmla="*/ 419100 h 730250"/>
                <a:gd name="connsiteX33" fmla="*/ 3305175 w 3441700"/>
                <a:gd name="connsiteY33" fmla="*/ 400050 h 730250"/>
                <a:gd name="connsiteX34" fmla="*/ 3330575 w 3441700"/>
                <a:gd name="connsiteY34" fmla="*/ 371475 h 730250"/>
                <a:gd name="connsiteX35" fmla="*/ 3362325 w 3441700"/>
                <a:gd name="connsiteY35" fmla="*/ 320675 h 730250"/>
                <a:gd name="connsiteX36" fmla="*/ 3387725 w 3441700"/>
                <a:gd name="connsiteY36" fmla="*/ 276225 h 730250"/>
                <a:gd name="connsiteX37" fmla="*/ 3400425 w 3441700"/>
                <a:gd name="connsiteY37" fmla="*/ 250825 h 730250"/>
                <a:gd name="connsiteX38" fmla="*/ 3419475 w 3441700"/>
                <a:gd name="connsiteY38" fmla="*/ 241300 h 730250"/>
                <a:gd name="connsiteX39" fmla="*/ 3435350 w 3441700"/>
                <a:gd name="connsiteY39" fmla="*/ 247650 h 730250"/>
                <a:gd name="connsiteX40" fmla="*/ 3441700 w 3441700"/>
                <a:gd name="connsiteY40" fmla="*/ 279400 h 730250"/>
                <a:gd name="connsiteX41" fmla="*/ 3438525 w 3441700"/>
                <a:gd name="connsiteY41" fmla="*/ 330200 h 730250"/>
                <a:gd name="connsiteX42" fmla="*/ 3400425 w 3441700"/>
                <a:gd name="connsiteY42" fmla="*/ 431800 h 730250"/>
                <a:gd name="connsiteX43" fmla="*/ 3343275 w 3441700"/>
                <a:gd name="connsiteY43" fmla="*/ 552450 h 730250"/>
                <a:gd name="connsiteX44" fmla="*/ 3270250 w 3441700"/>
                <a:gd name="connsiteY44" fmla="*/ 663575 h 730250"/>
                <a:gd name="connsiteX45" fmla="*/ 3238500 w 3441700"/>
                <a:gd name="connsiteY45" fmla="*/ 704850 h 730250"/>
                <a:gd name="connsiteX46" fmla="*/ 3216275 w 3441700"/>
                <a:gd name="connsiteY46" fmla="*/ 723900 h 730250"/>
                <a:gd name="connsiteX47" fmla="*/ 3181350 w 3441700"/>
                <a:gd name="connsiteY47" fmla="*/ 730250 h 730250"/>
                <a:gd name="connsiteX48" fmla="*/ 3121025 w 3441700"/>
                <a:gd name="connsiteY48" fmla="*/ 717550 h 730250"/>
                <a:gd name="connsiteX49" fmla="*/ 3057525 w 3441700"/>
                <a:gd name="connsiteY49" fmla="*/ 704850 h 730250"/>
                <a:gd name="connsiteX50" fmla="*/ 2927350 w 3441700"/>
                <a:gd name="connsiteY50" fmla="*/ 685800 h 730250"/>
                <a:gd name="connsiteX51" fmla="*/ 2724150 w 3441700"/>
                <a:gd name="connsiteY51" fmla="*/ 669925 h 730250"/>
                <a:gd name="connsiteX52" fmla="*/ 2549525 w 3441700"/>
                <a:gd name="connsiteY52" fmla="*/ 666750 h 730250"/>
                <a:gd name="connsiteX53" fmla="*/ 2374900 w 3441700"/>
                <a:gd name="connsiteY53" fmla="*/ 666750 h 730250"/>
                <a:gd name="connsiteX54" fmla="*/ 2076450 w 3441700"/>
                <a:gd name="connsiteY54" fmla="*/ 65405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1700" h="730250">
                  <a:moveTo>
                    <a:pt x="2076450" y="654050"/>
                  </a:moveTo>
                  <a:lnTo>
                    <a:pt x="1708150" y="628650"/>
                  </a:lnTo>
                  <a:lnTo>
                    <a:pt x="1517650" y="606425"/>
                  </a:lnTo>
                  <a:lnTo>
                    <a:pt x="1343025" y="581025"/>
                  </a:lnTo>
                  <a:lnTo>
                    <a:pt x="1209675" y="555625"/>
                  </a:lnTo>
                  <a:lnTo>
                    <a:pt x="1095375" y="530225"/>
                  </a:lnTo>
                  <a:lnTo>
                    <a:pt x="965200" y="495300"/>
                  </a:lnTo>
                  <a:lnTo>
                    <a:pt x="825500" y="454025"/>
                  </a:lnTo>
                  <a:lnTo>
                    <a:pt x="647700" y="384175"/>
                  </a:lnTo>
                  <a:lnTo>
                    <a:pt x="412750" y="282575"/>
                  </a:lnTo>
                  <a:lnTo>
                    <a:pt x="298450" y="219075"/>
                  </a:lnTo>
                  <a:lnTo>
                    <a:pt x="127000" y="123825"/>
                  </a:lnTo>
                  <a:lnTo>
                    <a:pt x="28575" y="63500"/>
                  </a:lnTo>
                  <a:lnTo>
                    <a:pt x="0" y="38100"/>
                  </a:lnTo>
                  <a:lnTo>
                    <a:pt x="0" y="22225"/>
                  </a:lnTo>
                  <a:lnTo>
                    <a:pt x="12700" y="3175"/>
                  </a:lnTo>
                  <a:lnTo>
                    <a:pt x="31750" y="0"/>
                  </a:lnTo>
                  <a:lnTo>
                    <a:pt x="149225" y="44450"/>
                  </a:lnTo>
                  <a:lnTo>
                    <a:pt x="320675" y="117475"/>
                  </a:lnTo>
                  <a:lnTo>
                    <a:pt x="495300" y="184150"/>
                  </a:lnTo>
                  <a:lnTo>
                    <a:pt x="704850" y="257175"/>
                  </a:lnTo>
                  <a:lnTo>
                    <a:pt x="901700" y="314325"/>
                  </a:lnTo>
                  <a:lnTo>
                    <a:pt x="1047750" y="349250"/>
                  </a:lnTo>
                  <a:lnTo>
                    <a:pt x="1225550" y="377825"/>
                  </a:lnTo>
                  <a:lnTo>
                    <a:pt x="1412875" y="400050"/>
                  </a:lnTo>
                  <a:lnTo>
                    <a:pt x="1708150" y="419100"/>
                  </a:lnTo>
                  <a:lnTo>
                    <a:pt x="2066925" y="434975"/>
                  </a:lnTo>
                  <a:lnTo>
                    <a:pt x="2590800" y="441325"/>
                  </a:lnTo>
                  <a:lnTo>
                    <a:pt x="2965450" y="447675"/>
                  </a:lnTo>
                  <a:lnTo>
                    <a:pt x="3143250" y="444500"/>
                  </a:lnTo>
                  <a:lnTo>
                    <a:pt x="3206750" y="441325"/>
                  </a:lnTo>
                  <a:lnTo>
                    <a:pt x="3241675" y="434975"/>
                  </a:lnTo>
                  <a:lnTo>
                    <a:pt x="3279775" y="419100"/>
                  </a:lnTo>
                  <a:lnTo>
                    <a:pt x="3305175" y="400050"/>
                  </a:lnTo>
                  <a:lnTo>
                    <a:pt x="3330575" y="371475"/>
                  </a:lnTo>
                  <a:lnTo>
                    <a:pt x="3362325" y="320675"/>
                  </a:lnTo>
                  <a:lnTo>
                    <a:pt x="3387725" y="276225"/>
                  </a:lnTo>
                  <a:lnTo>
                    <a:pt x="3400425" y="250825"/>
                  </a:lnTo>
                  <a:lnTo>
                    <a:pt x="3419475" y="241300"/>
                  </a:lnTo>
                  <a:lnTo>
                    <a:pt x="3435350" y="247650"/>
                  </a:lnTo>
                  <a:lnTo>
                    <a:pt x="3441700" y="279400"/>
                  </a:lnTo>
                  <a:lnTo>
                    <a:pt x="3438525" y="330200"/>
                  </a:lnTo>
                  <a:lnTo>
                    <a:pt x="3400425" y="431800"/>
                  </a:lnTo>
                  <a:lnTo>
                    <a:pt x="3343275" y="552450"/>
                  </a:lnTo>
                  <a:lnTo>
                    <a:pt x="3270250" y="663575"/>
                  </a:lnTo>
                  <a:lnTo>
                    <a:pt x="3238500" y="704850"/>
                  </a:lnTo>
                  <a:lnTo>
                    <a:pt x="3216275" y="723900"/>
                  </a:lnTo>
                  <a:lnTo>
                    <a:pt x="3181350" y="730250"/>
                  </a:lnTo>
                  <a:lnTo>
                    <a:pt x="3121025" y="717550"/>
                  </a:lnTo>
                  <a:lnTo>
                    <a:pt x="3057525" y="704850"/>
                  </a:lnTo>
                  <a:lnTo>
                    <a:pt x="2927350" y="685800"/>
                  </a:lnTo>
                  <a:lnTo>
                    <a:pt x="2724150" y="669925"/>
                  </a:lnTo>
                  <a:lnTo>
                    <a:pt x="2549525" y="666750"/>
                  </a:lnTo>
                  <a:lnTo>
                    <a:pt x="2374900" y="666750"/>
                  </a:lnTo>
                  <a:lnTo>
                    <a:pt x="2076450" y="654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BB0A32B6-7EB9-4EFB-8ABC-241CEC0AAB2E}"/>
                </a:ext>
              </a:extLst>
            </p:cNvPr>
            <p:cNvSpPr/>
            <p:nvPr/>
          </p:nvSpPr>
          <p:spPr>
            <a:xfrm rot="16200000">
              <a:off x="2641601" y="3552825"/>
              <a:ext cx="3733800" cy="479425"/>
            </a:xfrm>
            <a:custGeom>
              <a:avLst/>
              <a:gdLst>
                <a:gd name="connsiteX0" fmla="*/ 2105025 w 3733800"/>
                <a:gd name="connsiteY0" fmla="*/ 390525 h 479425"/>
                <a:gd name="connsiteX1" fmla="*/ 1555750 w 3733800"/>
                <a:gd name="connsiteY1" fmla="*/ 390525 h 479425"/>
                <a:gd name="connsiteX2" fmla="*/ 1231900 w 3733800"/>
                <a:gd name="connsiteY2" fmla="*/ 400050 h 479425"/>
                <a:gd name="connsiteX3" fmla="*/ 981075 w 3733800"/>
                <a:gd name="connsiteY3" fmla="*/ 409575 h 479425"/>
                <a:gd name="connsiteX4" fmla="*/ 720725 w 3733800"/>
                <a:gd name="connsiteY4" fmla="*/ 419100 h 479425"/>
                <a:gd name="connsiteX5" fmla="*/ 568325 w 3733800"/>
                <a:gd name="connsiteY5" fmla="*/ 425450 h 479425"/>
                <a:gd name="connsiteX6" fmla="*/ 415925 w 3733800"/>
                <a:gd name="connsiteY6" fmla="*/ 434975 h 479425"/>
                <a:gd name="connsiteX7" fmla="*/ 317500 w 3733800"/>
                <a:gd name="connsiteY7" fmla="*/ 441325 h 479425"/>
                <a:gd name="connsiteX8" fmla="*/ 219075 w 3733800"/>
                <a:gd name="connsiteY8" fmla="*/ 447675 h 479425"/>
                <a:gd name="connsiteX9" fmla="*/ 161925 w 3733800"/>
                <a:gd name="connsiteY9" fmla="*/ 450850 h 479425"/>
                <a:gd name="connsiteX10" fmla="*/ 127000 w 3733800"/>
                <a:gd name="connsiteY10" fmla="*/ 447675 h 479425"/>
                <a:gd name="connsiteX11" fmla="*/ 66675 w 3733800"/>
                <a:gd name="connsiteY11" fmla="*/ 438150 h 479425"/>
                <a:gd name="connsiteX12" fmla="*/ 31750 w 3733800"/>
                <a:gd name="connsiteY12" fmla="*/ 425450 h 479425"/>
                <a:gd name="connsiteX13" fmla="*/ 9525 w 3733800"/>
                <a:gd name="connsiteY13" fmla="*/ 409575 h 479425"/>
                <a:gd name="connsiteX14" fmla="*/ 0 w 3733800"/>
                <a:gd name="connsiteY14" fmla="*/ 377825 h 479425"/>
                <a:gd name="connsiteX15" fmla="*/ 3175 w 3733800"/>
                <a:gd name="connsiteY15" fmla="*/ 342900 h 479425"/>
                <a:gd name="connsiteX16" fmla="*/ 12700 w 3733800"/>
                <a:gd name="connsiteY16" fmla="*/ 311150 h 479425"/>
                <a:gd name="connsiteX17" fmla="*/ 38100 w 3733800"/>
                <a:gd name="connsiteY17" fmla="*/ 279400 h 479425"/>
                <a:gd name="connsiteX18" fmla="*/ 82550 w 3733800"/>
                <a:gd name="connsiteY18" fmla="*/ 250825 h 479425"/>
                <a:gd name="connsiteX19" fmla="*/ 139700 w 3733800"/>
                <a:gd name="connsiteY19" fmla="*/ 219075 h 479425"/>
                <a:gd name="connsiteX20" fmla="*/ 215900 w 3733800"/>
                <a:gd name="connsiteY20" fmla="*/ 187325 h 479425"/>
                <a:gd name="connsiteX21" fmla="*/ 304800 w 3733800"/>
                <a:gd name="connsiteY21" fmla="*/ 165100 h 479425"/>
                <a:gd name="connsiteX22" fmla="*/ 400050 w 3733800"/>
                <a:gd name="connsiteY22" fmla="*/ 146050 h 479425"/>
                <a:gd name="connsiteX23" fmla="*/ 482600 w 3733800"/>
                <a:gd name="connsiteY23" fmla="*/ 142875 h 479425"/>
                <a:gd name="connsiteX24" fmla="*/ 523875 w 3733800"/>
                <a:gd name="connsiteY24" fmla="*/ 146050 h 479425"/>
                <a:gd name="connsiteX25" fmla="*/ 596900 w 3733800"/>
                <a:gd name="connsiteY25" fmla="*/ 168275 h 479425"/>
                <a:gd name="connsiteX26" fmla="*/ 644525 w 3733800"/>
                <a:gd name="connsiteY26" fmla="*/ 174625 h 479425"/>
                <a:gd name="connsiteX27" fmla="*/ 1028700 w 3733800"/>
                <a:gd name="connsiteY27" fmla="*/ 180975 h 479425"/>
                <a:gd name="connsiteX28" fmla="*/ 1549400 w 3733800"/>
                <a:gd name="connsiteY28" fmla="*/ 184150 h 479425"/>
                <a:gd name="connsiteX29" fmla="*/ 2155825 w 3733800"/>
                <a:gd name="connsiteY29" fmla="*/ 184150 h 479425"/>
                <a:gd name="connsiteX30" fmla="*/ 3086100 w 3733800"/>
                <a:gd name="connsiteY30" fmla="*/ 184150 h 479425"/>
                <a:gd name="connsiteX31" fmla="*/ 3343275 w 3733800"/>
                <a:gd name="connsiteY31" fmla="*/ 180975 h 479425"/>
                <a:gd name="connsiteX32" fmla="*/ 3413125 w 3733800"/>
                <a:gd name="connsiteY32" fmla="*/ 180975 h 479425"/>
                <a:gd name="connsiteX33" fmla="*/ 3463925 w 3733800"/>
                <a:gd name="connsiteY33" fmla="*/ 171450 h 479425"/>
                <a:gd name="connsiteX34" fmla="*/ 3517900 w 3733800"/>
                <a:gd name="connsiteY34" fmla="*/ 155575 h 479425"/>
                <a:gd name="connsiteX35" fmla="*/ 3597275 w 3733800"/>
                <a:gd name="connsiteY35" fmla="*/ 104775 h 479425"/>
                <a:gd name="connsiteX36" fmla="*/ 3644900 w 3733800"/>
                <a:gd name="connsiteY36" fmla="*/ 50800 h 479425"/>
                <a:gd name="connsiteX37" fmla="*/ 3673475 w 3733800"/>
                <a:gd name="connsiteY37" fmla="*/ 19050 h 479425"/>
                <a:gd name="connsiteX38" fmla="*/ 3698875 w 3733800"/>
                <a:gd name="connsiteY38" fmla="*/ 0 h 479425"/>
                <a:gd name="connsiteX39" fmla="*/ 3711575 w 3733800"/>
                <a:gd name="connsiteY39" fmla="*/ 0 h 479425"/>
                <a:gd name="connsiteX40" fmla="*/ 3727450 w 3733800"/>
                <a:gd name="connsiteY40" fmla="*/ 9525 h 479425"/>
                <a:gd name="connsiteX41" fmla="*/ 3733800 w 3733800"/>
                <a:gd name="connsiteY41" fmla="*/ 31750 h 479425"/>
                <a:gd name="connsiteX42" fmla="*/ 3717925 w 3733800"/>
                <a:gd name="connsiteY42" fmla="*/ 98425 h 479425"/>
                <a:gd name="connsiteX43" fmla="*/ 3686175 w 3733800"/>
                <a:gd name="connsiteY43" fmla="*/ 184150 h 479425"/>
                <a:gd name="connsiteX44" fmla="*/ 3644900 w 3733800"/>
                <a:gd name="connsiteY44" fmla="*/ 279400 h 479425"/>
                <a:gd name="connsiteX45" fmla="*/ 3590925 w 3733800"/>
                <a:gd name="connsiteY45" fmla="*/ 381000 h 479425"/>
                <a:gd name="connsiteX46" fmla="*/ 3549650 w 3733800"/>
                <a:gd name="connsiteY46" fmla="*/ 431800 h 479425"/>
                <a:gd name="connsiteX47" fmla="*/ 3511550 w 3733800"/>
                <a:gd name="connsiteY47" fmla="*/ 463550 h 479425"/>
                <a:gd name="connsiteX48" fmla="*/ 3479800 w 3733800"/>
                <a:gd name="connsiteY48" fmla="*/ 476250 h 479425"/>
                <a:gd name="connsiteX49" fmla="*/ 3454400 w 3733800"/>
                <a:gd name="connsiteY49" fmla="*/ 479425 h 479425"/>
                <a:gd name="connsiteX50" fmla="*/ 3406775 w 3733800"/>
                <a:gd name="connsiteY50" fmla="*/ 460375 h 479425"/>
                <a:gd name="connsiteX51" fmla="*/ 3333750 w 3733800"/>
                <a:gd name="connsiteY51" fmla="*/ 434975 h 479425"/>
                <a:gd name="connsiteX52" fmla="*/ 3244850 w 3733800"/>
                <a:gd name="connsiteY52" fmla="*/ 419100 h 479425"/>
                <a:gd name="connsiteX53" fmla="*/ 3060700 w 3733800"/>
                <a:gd name="connsiteY53" fmla="*/ 406400 h 479425"/>
                <a:gd name="connsiteX54" fmla="*/ 2784475 w 3733800"/>
                <a:gd name="connsiteY54" fmla="*/ 396875 h 479425"/>
                <a:gd name="connsiteX55" fmla="*/ 2105025 w 3733800"/>
                <a:gd name="connsiteY55" fmla="*/ 390525 h 47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33800" h="479425">
                  <a:moveTo>
                    <a:pt x="2105025" y="390525"/>
                  </a:moveTo>
                  <a:lnTo>
                    <a:pt x="1555750" y="390525"/>
                  </a:lnTo>
                  <a:lnTo>
                    <a:pt x="1231900" y="400050"/>
                  </a:lnTo>
                  <a:lnTo>
                    <a:pt x="981075" y="409575"/>
                  </a:lnTo>
                  <a:lnTo>
                    <a:pt x="720725" y="419100"/>
                  </a:lnTo>
                  <a:lnTo>
                    <a:pt x="568325" y="425450"/>
                  </a:lnTo>
                  <a:lnTo>
                    <a:pt x="415925" y="434975"/>
                  </a:lnTo>
                  <a:lnTo>
                    <a:pt x="317500" y="441325"/>
                  </a:lnTo>
                  <a:lnTo>
                    <a:pt x="219075" y="447675"/>
                  </a:lnTo>
                  <a:lnTo>
                    <a:pt x="161925" y="450850"/>
                  </a:lnTo>
                  <a:lnTo>
                    <a:pt x="127000" y="447675"/>
                  </a:lnTo>
                  <a:lnTo>
                    <a:pt x="66675" y="438150"/>
                  </a:lnTo>
                  <a:lnTo>
                    <a:pt x="31750" y="425450"/>
                  </a:lnTo>
                  <a:lnTo>
                    <a:pt x="9525" y="409575"/>
                  </a:lnTo>
                  <a:lnTo>
                    <a:pt x="0" y="377825"/>
                  </a:lnTo>
                  <a:lnTo>
                    <a:pt x="3175" y="342900"/>
                  </a:lnTo>
                  <a:lnTo>
                    <a:pt x="12700" y="311150"/>
                  </a:lnTo>
                  <a:lnTo>
                    <a:pt x="38100" y="279400"/>
                  </a:lnTo>
                  <a:lnTo>
                    <a:pt x="82550" y="250825"/>
                  </a:lnTo>
                  <a:lnTo>
                    <a:pt x="139700" y="219075"/>
                  </a:lnTo>
                  <a:lnTo>
                    <a:pt x="215900" y="187325"/>
                  </a:lnTo>
                  <a:lnTo>
                    <a:pt x="304800" y="165100"/>
                  </a:lnTo>
                  <a:lnTo>
                    <a:pt x="400050" y="146050"/>
                  </a:lnTo>
                  <a:lnTo>
                    <a:pt x="482600" y="142875"/>
                  </a:lnTo>
                  <a:lnTo>
                    <a:pt x="523875" y="146050"/>
                  </a:lnTo>
                  <a:lnTo>
                    <a:pt x="596900" y="168275"/>
                  </a:lnTo>
                  <a:lnTo>
                    <a:pt x="644525" y="174625"/>
                  </a:lnTo>
                  <a:lnTo>
                    <a:pt x="1028700" y="180975"/>
                  </a:lnTo>
                  <a:lnTo>
                    <a:pt x="1549400" y="184150"/>
                  </a:lnTo>
                  <a:lnTo>
                    <a:pt x="2155825" y="184150"/>
                  </a:lnTo>
                  <a:lnTo>
                    <a:pt x="3086100" y="184150"/>
                  </a:lnTo>
                  <a:lnTo>
                    <a:pt x="3343275" y="180975"/>
                  </a:lnTo>
                  <a:lnTo>
                    <a:pt x="3413125" y="180975"/>
                  </a:lnTo>
                  <a:lnTo>
                    <a:pt x="3463925" y="171450"/>
                  </a:lnTo>
                  <a:lnTo>
                    <a:pt x="3517900" y="155575"/>
                  </a:lnTo>
                  <a:lnTo>
                    <a:pt x="3597275" y="104775"/>
                  </a:lnTo>
                  <a:lnTo>
                    <a:pt x="3644900" y="50800"/>
                  </a:lnTo>
                  <a:lnTo>
                    <a:pt x="3673475" y="19050"/>
                  </a:lnTo>
                  <a:lnTo>
                    <a:pt x="3698875" y="0"/>
                  </a:lnTo>
                  <a:lnTo>
                    <a:pt x="3711575" y="0"/>
                  </a:lnTo>
                  <a:lnTo>
                    <a:pt x="3727450" y="9525"/>
                  </a:lnTo>
                  <a:lnTo>
                    <a:pt x="3733800" y="31750"/>
                  </a:lnTo>
                  <a:lnTo>
                    <a:pt x="3717925" y="98425"/>
                  </a:lnTo>
                  <a:lnTo>
                    <a:pt x="3686175" y="184150"/>
                  </a:lnTo>
                  <a:lnTo>
                    <a:pt x="3644900" y="279400"/>
                  </a:lnTo>
                  <a:lnTo>
                    <a:pt x="3590925" y="381000"/>
                  </a:lnTo>
                  <a:lnTo>
                    <a:pt x="3549650" y="431800"/>
                  </a:lnTo>
                  <a:lnTo>
                    <a:pt x="3511550" y="463550"/>
                  </a:lnTo>
                  <a:lnTo>
                    <a:pt x="3479800" y="476250"/>
                  </a:lnTo>
                  <a:lnTo>
                    <a:pt x="3454400" y="479425"/>
                  </a:lnTo>
                  <a:lnTo>
                    <a:pt x="3406775" y="460375"/>
                  </a:lnTo>
                  <a:lnTo>
                    <a:pt x="3333750" y="434975"/>
                  </a:lnTo>
                  <a:lnTo>
                    <a:pt x="3244850" y="419100"/>
                  </a:lnTo>
                  <a:lnTo>
                    <a:pt x="3060700" y="406400"/>
                  </a:lnTo>
                  <a:lnTo>
                    <a:pt x="2784475" y="396875"/>
                  </a:lnTo>
                  <a:lnTo>
                    <a:pt x="2105025" y="390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D4B2F79B-8986-4370-87EB-0A03F7D890E7}"/>
                </a:ext>
              </a:extLst>
            </p:cNvPr>
            <p:cNvSpPr/>
            <p:nvPr/>
          </p:nvSpPr>
          <p:spPr>
            <a:xfrm rot="16200000">
              <a:off x="2321719" y="3380581"/>
              <a:ext cx="2822575" cy="423863"/>
            </a:xfrm>
            <a:custGeom>
              <a:avLst/>
              <a:gdLst>
                <a:gd name="connsiteX0" fmla="*/ 1426369 w 2821782"/>
                <a:gd name="connsiteY0" fmla="*/ 383381 h 423862"/>
                <a:gd name="connsiteX1" fmla="*/ 814388 w 2821782"/>
                <a:gd name="connsiteY1" fmla="*/ 392906 h 423862"/>
                <a:gd name="connsiteX2" fmla="*/ 357188 w 2821782"/>
                <a:gd name="connsiteY2" fmla="*/ 397669 h 423862"/>
                <a:gd name="connsiteX3" fmla="*/ 242888 w 2821782"/>
                <a:gd name="connsiteY3" fmla="*/ 397669 h 423862"/>
                <a:gd name="connsiteX4" fmla="*/ 195263 w 2821782"/>
                <a:gd name="connsiteY4" fmla="*/ 395287 h 423862"/>
                <a:gd name="connsiteX5" fmla="*/ 150019 w 2821782"/>
                <a:gd name="connsiteY5" fmla="*/ 388144 h 423862"/>
                <a:gd name="connsiteX6" fmla="*/ 104775 w 2821782"/>
                <a:gd name="connsiteY6" fmla="*/ 373856 h 423862"/>
                <a:gd name="connsiteX7" fmla="*/ 64294 w 2821782"/>
                <a:gd name="connsiteY7" fmla="*/ 357187 h 423862"/>
                <a:gd name="connsiteX8" fmla="*/ 30957 w 2821782"/>
                <a:gd name="connsiteY8" fmla="*/ 333375 h 423862"/>
                <a:gd name="connsiteX9" fmla="*/ 11907 w 2821782"/>
                <a:gd name="connsiteY9" fmla="*/ 309562 h 423862"/>
                <a:gd name="connsiteX10" fmla="*/ 0 w 2821782"/>
                <a:gd name="connsiteY10" fmla="*/ 283369 h 423862"/>
                <a:gd name="connsiteX11" fmla="*/ 0 w 2821782"/>
                <a:gd name="connsiteY11" fmla="*/ 259556 h 423862"/>
                <a:gd name="connsiteX12" fmla="*/ 16669 w 2821782"/>
                <a:gd name="connsiteY12" fmla="*/ 230981 h 423862"/>
                <a:gd name="connsiteX13" fmla="*/ 42863 w 2821782"/>
                <a:gd name="connsiteY13" fmla="*/ 211931 h 423862"/>
                <a:gd name="connsiteX14" fmla="*/ 85725 w 2821782"/>
                <a:gd name="connsiteY14" fmla="*/ 190500 h 423862"/>
                <a:gd name="connsiteX15" fmla="*/ 161925 w 2821782"/>
                <a:gd name="connsiteY15" fmla="*/ 169069 h 423862"/>
                <a:gd name="connsiteX16" fmla="*/ 269082 w 2821782"/>
                <a:gd name="connsiteY16" fmla="*/ 150019 h 423862"/>
                <a:gd name="connsiteX17" fmla="*/ 385763 w 2821782"/>
                <a:gd name="connsiteY17" fmla="*/ 145256 h 423862"/>
                <a:gd name="connsiteX18" fmla="*/ 635794 w 2821782"/>
                <a:gd name="connsiteY18" fmla="*/ 154781 h 423862"/>
                <a:gd name="connsiteX19" fmla="*/ 1128713 w 2821782"/>
                <a:gd name="connsiteY19" fmla="*/ 161925 h 423862"/>
                <a:gd name="connsiteX20" fmla="*/ 1659732 w 2821782"/>
                <a:gd name="connsiteY20" fmla="*/ 161925 h 423862"/>
                <a:gd name="connsiteX21" fmla="*/ 2205038 w 2821782"/>
                <a:gd name="connsiteY21" fmla="*/ 154781 h 423862"/>
                <a:gd name="connsiteX22" fmla="*/ 2462213 w 2821782"/>
                <a:gd name="connsiteY22" fmla="*/ 150019 h 423862"/>
                <a:gd name="connsiteX23" fmla="*/ 2526507 w 2821782"/>
                <a:gd name="connsiteY23" fmla="*/ 147637 h 423862"/>
                <a:gd name="connsiteX24" fmla="*/ 2564607 w 2821782"/>
                <a:gd name="connsiteY24" fmla="*/ 145256 h 423862"/>
                <a:gd name="connsiteX25" fmla="*/ 2597944 w 2821782"/>
                <a:gd name="connsiteY25" fmla="*/ 133350 h 423862"/>
                <a:gd name="connsiteX26" fmla="*/ 2638425 w 2821782"/>
                <a:gd name="connsiteY26" fmla="*/ 114300 h 423862"/>
                <a:gd name="connsiteX27" fmla="*/ 2688432 w 2821782"/>
                <a:gd name="connsiteY27" fmla="*/ 80962 h 423862"/>
                <a:gd name="connsiteX28" fmla="*/ 2736057 w 2821782"/>
                <a:gd name="connsiteY28" fmla="*/ 38100 h 423862"/>
                <a:gd name="connsiteX29" fmla="*/ 2764632 w 2821782"/>
                <a:gd name="connsiteY29" fmla="*/ 14287 h 423862"/>
                <a:gd name="connsiteX30" fmla="*/ 2786063 w 2821782"/>
                <a:gd name="connsiteY30" fmla="*/ 0 h 423862"/>
                <a:gd name="connsiteX31" fmla="*/ 2802732 w 2821782"/>
                <a:gd name="connsiteY31" fmla="*/ 0 h 423862"/>
                <a:gd name="connsiteX32" fmla="*/ 2817019 w 2821782"/>
                <a:gd name="connsiteY32" fmla="*/ 2381 h 423862"/>
                <a:gd name="connsiteX33" fmla="*/ 2821782 w 2821782"/>
                <a:gd name="connsiteY33" fmla="*/ 9525 h 423862"/>
                <a:gd name="connsiteX34" fmla="*/ 2819400 w 2821782"/>
                <a:gd name="connsiteY34" fmla="*/ 26194 h 423862"/>
                <a:gd name="connsiteX35" fmla="*/ 2800350 w 2821782"/>
                <a:gd name="connsiteY35" fmla="*/ 83344 h 423862"/>
                <a:gd name="connsiteX36" fmla="*/ 2762250 w 2821782"/>
                <a:gd name="connsiteY36" fmla="*/ 180975 h 423862"/>
                <a:gd name="connsiteX37" fmla="*/ 2733675 w 2821782"/>
                <a:gd name="connsiteY37" fmla="*/ 245269 h 423862"/>
                <a:gd name="connsiteX38" fmla="*/ 2702719 w 2821782"/>
                <a:gd name="connsiteY38" fmla="*/ 292894 h 423862"/>
                <a:gd name="connsiteX39" fmla="*/ 2669382 w 2821782"/>
                <a:gd name="connsiteY39" fmla="*/ 333375 h 423862"/>
                <a:gd name="connsiteX40" fmla="*/ 2628900 w 2821782"/>
                <a:gd name="connsiteY40" fmla="*/ 369094 h 423862"/>
                <a:gd name="connsiteX41" fmla="*/ 2578894 w 2821782"/>
                <a:gd name="connsiteY41" fmla="*/ 404812 h 423862"/>
                <a:gd name="connsiteX42" fmla="*/ 2555082 w 2821782"/>
                <a:gd name="connsiteY42" fmla="*/ 421481 h 423862"/>
                <a:gd name="connsiteX43" fmla="*/ 2536032 w 2821782"/>
                <a:gd name="connsiteY43" fmla="*/ 423862 h 423862"/>
                <a:gd name="connsiteX44" fmla="*/ 2502694 w 2821782"/>
                <a:gd name="connsiteY44" fmla="*/ 419100 h 423862"/>
                <a:gd name="connsiteX45" fmla="*/ 2469357 w 2821782"/>
                <a:gd name="connsiteY45" fmla="*/ 409575 h 423862"/>
                <a:gd name="connsiteX46" fmla="*/ 2390775 w 2821782"/>
                <a:gd name="connsiteY46" fmla="*/ 376237 h 423862"/>
                <a:gd name="connsiteX47" fmla="*/ 2364582 w 2821782"/>
                <a:gd name="connsiteY47" fmla="*/ 373856 h 423862"/>
                <a:gd name="connsiteX48" fmla="*/ 2033588 w 2821782"/>
                <a:gd name="connsiteY48" fmla="*/ 378619 h 423862"/>
                <a:gd name="connsiteX49" fmla="*/ 1426369 w 2821782"/>
                <a:gd name="connsiteY49" fmla="*/ 3833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1782" h="423862">
                  <a:moveTo>
                    <a:pt x="1426369" y="383381"/>
                  </a:moveTo>
                  <a:lnTo>
                    <a:pt x="814388" y="392906"/>
                  </a:lnTo>
                  <a:lnTo>
                    <a:pt x="357188" y="397669"/>
                  </a:lnTo>
                  <a:lnTo>
                    <a:pt x="242888" y="397669"/>
                  </a:lnTo>
                  <a:lnTo>
                    <a:pt x="195263" y="395287"/>
                  </a:lnTo>
                  <a:lnTo>
                    <a:pt x="150019" y="388144"/>
                  </a:lnTo>
                  <a:lnTo>
                    <a:pt x="104775" y="373856"/>
                  </a:lnTo>
                  <a:lnTo>
                    <a:pt x="64294" y="357187"/>
                  </a:lnTo>
                  <a:lnTo>
                    <a:pt x="30957" y="333375"/>
                  </a:lnTo>
                  <a:lnTo>
                    <a:pt x="11907" y="309562"/>
                  </a:lnTo>
                  <a:lnTo>
                    <a:pt x="0" y="283369"/>
                  </a:lnTo>
                  <a:lnTo>
                    <a:pt x="0" y="259556"/>
                  </a:lnTo>
                  <a:lnTo>
                    <a:pt x="16669" y="230981"/>
                  </a:lnTo>
                  <a:lnTo>
                    <a:pt x="42863" y="211931"/>
                  </a:lnTo>
                  <a:lnTo>
                    <a:pt x="85725" y="190500"/>
                  </a:lnTo>
                  <a:lnTo>
                    <a:pt x="161925" y="169069"/>
                  </a:lnTo>
                  <a:lnTo>
                    <a:pt x="269082" y="150019"/>
                  </a:lnTo>
                  <a:lnTo>
                    <a:pt x="385763" y="145256"/>
                  </a:lnTo>
                  <a:lnTo>
                    <a:pt x="635794" y="154781"/>
                  </a:lnTo>
                  <a:lnTo>
                    <a:pt x="1128713" y="161925"/>
                  </a:lnTo>
                  <a:lnTo>
                    <a:pt x="1659732" y="161925"/>
                  </a:lnTo>
                  <a:lnTo>
                    <a:pt x="2205038" y="154781"/>
                  </a:lnTo>
                  <a:lnTo>
                    <a:pt x="2462213" y="150019"/>
                  </a:lnTo>
                  <a:lnTo>
                    <a:pt x="2526507" y="147637"/>
                  </a:lnTo>
                  <a:lnTo>
                    <a:pt x="2564607" y="145256"/>
                  </a:lnTo>
                  <a:lnTo>
                    <a:pt x="2597944" y="133350"/>
                  </a:lnTo>
                  <a:lnTo>
                    <a:pt x="2638425" y="114300"/>
                  </a:lnTo>
                  <a:lnTo>
                    <a:pt x="2688432" y="80962"/>
                  </a:lnTo>
                  <a:lnTo>
                    <a:pt x="2736057" y="38100"/>
                  </a:lnTo>
                  <a:lnTo>
                    <a:pt x="2764632" y="14287"/>
                  </a:lnTo>
                  <a:lnTo>
                    <a:pt x="2786063" y="0"/>
                  </a:lnTo>
                  <a:lnTo>
                    <a:pt x="2802732" y="0"/>
                  </a:lnTo>
                  <a:lnTo>
                    <a:pt x="2817019" y="2381"/>
                  </a:lnTo>
                  <a:lnTo>
                    <a:pt x="2821782" y="9525"/>
                  </a:lnTo>
                  <a:lnTo>
                    <a:pt x="2819400" y="26194"/>
                  </a:lnTo>
                  <a:lnTo>
                    <a:pt x="2800350" y="83344"/>
                  </a:lnTo>
                  <a:lnTo>
                    <a:pt x="2762250" y="180975"/>
                  </a:lnTo>
                  <a:lnTo>
                    <a:pt x="2733675" y="245269"/>
                  </a:lnTo>
                  <a:lnTo>
                    <a:pt x="2702719" y="292894"/>
                  </a:lnTo>
                  <a:lnTo>
                    <a:pt x="2669382" y="333375"/>
                  </a:lnTo>
                  <a:lnTo>
                    <a:pt x="2628900" y="369094"/>
                  </a:lnTo>
                  <a:lnTo>
                    <a:pt x="2578894" y="404812"/>
                  </a:lnTo>
                  <a:lnTo>
                    <a:pt x="2555082" y="421481"/>
                  </a:lnTo>
                  <a:lnTo>
                    <a:pt x="2536032" y="423862"/>
                  </a:lnTo>
                  <a:lnTo>
                    <a:pt x="2502694" y="419100"/>
                  </a:lnTo>
                  <a:lnTo>
                    <a:pt x="2469357" y="409575"/>
                  </a:lnTo>
                  <a:lnTo>
                    <a:pt x="2390775" y="376237"/>
                  </a:lnTo>
                  <a:lnTo>
                    <a:pt x="2364582" y="373856"/>
                  </a:lnTo>
                  <a:lnTo>
                    <a:pt x="2033588" y="378619"/>
                  </a:lnTo>
                  <a:lnTo>
                    <a:pt x="1426369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17F262A5-8EFF-409D-BF78-E886CCB75C31}"/>
                </a:ext>
              </a:extLst>
            </p:cNvPr>
            <p:cNvSpPr/>
            <p:nvPr/>
          </p:nvSpPr>
          <p:spPr>
            <a:xfrm>
              <a:off x="5705475" y="1906588"/>
              <a:ext cx="598488" cy="819150"/>
            </a:xfrm>
            <a:custGeom>
              <a:avLst/>
              <a:gdLst>
                <a:gd name="connsiteX0" fmla="*/ 100013 w 597694"/>
                <a:gd name="connsiteY0" fmla="*/ 561975 h 819150"/>
                <a:gd name="connsiteX1" fmla="*/ 178594 w 597694"/>
                <a:gd name="connsiteY1" fmla="*/ 373857 h 819150"/>
                <a:gd name="connsiteX2" fmla="*/ 216694 w 597694"/>
                <a:gd name="connsiteY2" fmla="*/ 271463 h 819150"/>
                <a:gd name="connsiteX3" fmla="*/ 235744 w 597694"/>
                <a:gd name="connsiteY3" fmla="*/ 204788 h 819150"/>
                <a:gd name="connsiteX4" fmla="*/ 238125 w 597694"/>
                <a:gd name="connsiteY4" fmla="*/ 178594 h 819150"/>
                <a:gd name="connsiteX5" fmla="*/ 238125 w 597694"/>
                <a:gd name="connsiteY5" fmla="*/ 147638 h 819150"/>
                <a:gd name="connsiteX6" fmla="*/ 230981 w 597694"/>
                <a:gd name="connsiteY6" fmla="*/ 128588 h 819150"/>
                <a:gd name="connsiteX7" fmla="*/ 219075 w 597694"/>
                <a:gd name="connsiteY7" fmla="*/ 100013 h 819150"/>
                <a:gd name="connsiteX8" fmla="*/ 164306 w 597694"/>
                <a:gd name="connsiteY8" fmla="*/ 14288 h 819150"/>
                <a:gd name="connsiteX9" fmla="*/ 402431 w 597694"/>
                <a:gd name="connsiteY9" fmla="*/ 0 h 819150"/>
                <a:gd name="connsiteX10" fmla="*/ 523875 w 597694"/>
                <a:gd name="connsiteY10" fmla="*/ 111919 h 819150"/>
                <a:gd name="connsiteX11" fmla="*/ 573881 w 597694"/>
                <a:gd name="connsiteY11" fmla="*/ 152400 h 819150"/>
                <a:gd name="connsiteX12" fmla="*/ 585788 w 597694"/>
                <a:gd name="connsiteY12" fmla="*/ 164307 h 819150"/>
                <a:gd name="connsiteX13" fmla="*/ 595313 w 597694"/>
                <a:gd name="connsiteY13" fmla="*/ 180975 h 819150"/>
                <a:gd name="connsiteX14" fmla="*/ 597694 w 597694"/>
                <a:gd name="connsiteY14" fmla="*/ 197644 h 819150"/>
                <a:gd name="connsiteX15" fmla="*/ 590550 w 597694"/>
                <a:gd name="connsiteY15" fmla="*/ 223838 h 819150"/>
                <a:gd name="connsiteX16" fmla="*/ 573881 w 597694"/>
                <a:gd name="connsiteY16" fmla="*/ 240507 h 819150"/>
                <a:gd name="connsiteX17" fmla="*/ 528638 w 597694"/>
                <a:gd name="connsiteY17" fmla="*/ 259557 h 819150"/>
                <a:gd name="connsiteX18" fmla="*/ 504825 w 597694"/>
                <a:gd name="connsiteY18" fmla="*/ 269082 h 819150"/>
                <a:gd name="connsiteX19" fmla="*/ 411956 w 597694"/>
                <a:gd name="connsiteY19" fmla="*/ 385763 h 819150"/>
                <a:gd name="connsiteX20" fmla="*/ 269081 w 597694"/>
                <a:gd name="connsiteY20" fmla="*/ 552450 h 819150"/>
                <a:gd name="connsiteX21" fmla="*/ 90488 w 597694"/>
                <a:gd name="connsiteY21" fmla="*/ 752475 h 819150"/>
                <a:gd name="connsiteX22" fmla="*/ 66675 w 597694"/>
                <a:gd name="connsiteY22" fmla="*/ 812007 h 819150"/>
                <a:gd name="connsiteX23" fmla="*/ 0 w 597694"/>
                <a:gd name="connsiteY23" fmla="*/ 819150 h 819150"/>
                <a:gd name="connsiteX24" fmla="*/ 26194 w 597694"/>
                <a:gd name="connsiteY24" fmla="*/ 733425 h 819150"/>
                <a:gd name="connsiteX25" fmla="*/ 100013 w 597694"/>
                <a:gd name="connsiteY25" fmla="*/ 5619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819150">
                  <a:moveTo>
                    <a:pt x="100013" y="561975"/>
                  </a:moveTo>
                  <a:lnTo>
                    <a:pt x="178594" y="373857"/>
                  </a:lnTo>
                  <a:lnTo>
                    <a:pt x="216694" y="271463"/>
                  </a:lnTo>
                  <a:lnTo>
                    <a:pt x="235744" y="204788"/>
                  </a:lnTo>
                  <a:lnTo>
                    <a:pt x="238125" y="178594"/>
                  </a:lnTo>
                  <a:lnTo>
                    <a:pt x="238125" y="147638"/>
                  </a:lnTo>
                  <a:lnTo>
                    <a:pt x="230981" y="128588"/>
                  </a:lnTo>
                  <a:lnTo>
                    <a:pt x="219075" y="100013"/>
                  </a:lnTo>
                  <a:lnTo>
                    <a:pt x="164306" y="14288"/>
                  </a:lnTo>
                  <a:lnTo>
                    <a:pt x="402431" y="0"/>
                  </a:lnTo>
                  <a:lnTo>
                    <a:pt x="523875" y="111919"/>
                  </a:lnTo>
                  <a:lnTo>
                    <a:pt x="573881" y="152400"/>
                  </a:lnTo>
                  <a:lnTo>
                    <a:pt x="585788" y="164307"/>
                  </a:lnTo>
                  <a:lnTo>
                    <a:pt x="595313" y="180975"/>
                  </a:lnTo>
                  <a:lnTo>
                    <a:pt x="597694" y="197644"/>
                  </a:lnTo>
                  <a:lnTo>
                    <a:pt x="590550" y="223838"/>
                  </a:lnTo>
                  <a:lnTo>
                    <a:pt x="573881" y="240507"/>
                  </a:lnTo>
                  <a:lnTo>
                    <a:pt x="528638" y="259557"/>
                  </a:lnTo>
                  <a:lnTo>
                    <a:pt x="504825" y="269082"/>
                  </a:lnTo>
                  <a:lnTo>
                    <a:pt x="411956" y="385763"/>
                  </a:lnTo>
                  <a:lnTo>
                    <a:pt x="269081" y="552450"/>
                  </a:lnTo>
                  <a:lnTo>
                    <a:pt x="90488" y="752475"/>
                  </a:lnTo>
                  <a:lnTo>
                    <a:pt x="66675" y="812007"/>
                  </a:lnTo>
                  <a:lnTo>
                    <a:pt x="0" y="819150"/>
                  </a:lnTo>
                  <a:lnTo>
                    <a:pt x="26194" y="733425"/>
                  </a:lnTo>
                  <a:lnTo>
                    <a:pt x="100013" y="561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137A51EB-1571-4770-BD32-065F318DA444}"/>
                </a:ext>
              </a:extLst>
            </p:cNvPr>
            <p:cNvSpPr/>
            <p:nvPr/>
          </p:nvSpPr>
          <p:spPr>
            <a:xfrm rot="16200000">
              <a:off x="5036343" y="2815432"/>
              <a:ext cx="2405063" cy="1670050"/>
            </a:xfrm>
            <a:custGeom>
              <a:avLst/>
              <a:gdLst>
                <a:gd name="connsiteX0" fmla="*/ 950119 w 2405063"/>
                <a:gd name="connsiteY0" fmla="*/ 1626393 h 1669256"/>
                <a:gd name="connsiteX1" fmla="*/ 500063 w 2405063"/>
                <a:gd name="connsiteY1" fmla="*/ 1616868 h 1669256"/>
                <a:gd name="connsiteX2" fmla="*/ 283369 w 2405063"/>
                <a:gd name="connsiteY2" fmla="*/ 1616868 h 1669256"/>
                <a:gd name="connsiteX3" fmla="*/ 188119 w 2405063"/>
                <a:gd name="connsiteY3" fmla="*/ 1609725 h 1669256"/>
                <a:gd name="connsiteX4" fmla="*/ 133350 w 2405063"/>
                <a:gd name="connsiteY4" fmla="*/ 1602581 h 1669256"/>
                <a:gd name="connsiteX5" fmla="*/ 109538 w 2405063"/>
                <a:gd name="connsiteY5" fmla="*/ 1597818 h 1669256"/>
                <a:gd name="connsiteX6" fmla="*/ 76200 w 2405063"/>
                <a:gd name="connsiteY6" fmla="*/ 1585912 h 1669256"/>
                <a:gd name="connsiteX7" fmla="*/ 47625 w 2405063"/>
                <a:gd name="connsiteY7" fmla="*/ 1569243 h 1669256"/>
                <a:gd name="connsiteX8" fmla="*/ 26194 w 2405063"/>
                <a:gd name="connsiteY8" fmla="*/ 1550193 h 1669256"/>
                <a:gd name="connsiteX9" fmla="*/ 11906 w 2405063"/>
                <a:gd name="connsiteY9" fmla="*/ 1531143 h 1669256"/>
                <a:gd name="connsiteX10" fmla="*/ 2381 w 2405063"/>
                <a:gd name="connsiteY10" fmla="*/ 1507331 h 1669256"/>
                <a:gd name="connsiteX11" fmla="*/ 0 w 2405063"/>
                <a:gd name="connsiteY11" fmla="*/ 1483518 h 1669256"/>
                <a:gd name="connsiteX12" fmla="*/ 0 w 2405063"/>
                <a:gd name="connsiteY12" fmla="*/ 1462087 h 1669256"/>
                <a:gd name="connsiteX13" fmla="*/ 9525 w 2405063"/>
                <a:gd name="connsiteY13" fmla="*/ 1438275 h 1669256"/>
                <a:gd name="connsiteX14" fmla="*/ 23813 w 2405063"/>
                <a:gd name="connsiteY14" fmla="*/ 1421606 h 1669256"/>
                <a:gd name="connsiteX15" fmla="*/ 50006 w 2405063"/>
                <a:gd name="connsiteY15" fmla="*/ 1397793 h 1669256"/>
                <a:gd name="connsiteX16" fmla="*/ 121444 w 2405063"/>
                <a:gd name="connsiteY16" fmla="*/ 1364456 h 1669256"/>
                <a:gd name="connsiteX17" fmla="*/ 280988 w 2405063"/>
                <a:gd name="connsiteY17" fmla="*/ 1369218 h 1669256"/>
                <a:gd name="connsiteX18" fmla="*/ 550069 w 2405063"/>
                <a:gd name="connsiteY18" fmla="*/ 1385887 h 1669256"/>
                <a:gd name="connsiteX19" fmla="*/ 847725 w 2405063"/>
                <a:gd name="connsiteY19" fmla="*/ 1388268 h 1669256"/>
                <a:gd name="connsiteX20" fmla="*/ 1016794 w 2405063"/>
                <a:gd name="connsiteY20" fmla="*/ 1390650 h 1669256"/>
                <a:gd name="connsiteX21" fmla="*/ 1562100 w 2405063"/>
                <a:gd name="connsiteY21" fmla="*/ 1393031 h 1669256"/>
                <a:gd name="connsiteX22" fmla="*/ 1743075 w 2405063"/>
                <a:gd name="connsiteY22" fmla="*/ 1390650 h 1669256"/>
                <a:gd name="connsiteX23" fmla="*/ 2019300 w 2405063"/>
                <a:gd name="connsiteY23" fmla="*/ 1393031 h 1669256"/>
                <a:gd name="connsiteX24" fmla="*/ 2105025 w 2405063"/>
                <a:gd name="connsiteY24" fmla="*/ 1390650 h 1669256"/>
                <a:gd name="connsiteX25" fmla="*/ 2150269 w 2405063"/>
                <a:gd name="connsiteY25" fmla="*/ 1388268 h 1669256"/>
                <a:gd name="connsiteX26" fmla="*/ 2174081 w 2405063"/>
                <a:gd name="connsiteY26" fmla="*/ 1378743 h 1669256"/>
                <a:gd name="connsiteX27" fmla="*/ 2195513 w 2405063"/>
                <a:gd name="connsiteY27" fmla="*/ 1357312 h 1669256"/>
                <a:gd name="connsiteX28" fmla="*/ 2205038 w 2405063"/>
                <a:gd name="connsiteY28" fmla="*/ 1331118 h 1669256"/>
                <a:gd name="connsiteX29" fmla="*/ 2207419 w 2405063"/>
                <a:gd name="connsiteY29" fmla="*/ 1295400 h 1669256"/>
                <a:gd name="connsiteX30" fmla="*/ 2157413 w 2405063"/>
                <a:gd name="connsiteY30" fmla="*/ 966787 h 1669256"/>
                <a:gd name="connsiteX31" fmla="*/ 2107406 w 2405063"/>
                <a:gd name="connsiteY31" fmla="*/ 631031 h 1669256"/>
                <a:gd name="connsiteX32" fmla="*/ 2047875 w 2405063"/>
                <a:gd name="connsiteY32" fmla="*/ 228600 h 1669256"/>
                <a:gd name="connsiteX33" fmla="*/ 2024063 w 2405063"/>
                <a:gd name="connsiteY33" fmla="*/ 64293 h 1669256"/>
                <a:gd name="connsiteX34" fmla="*/ 2178844 w 2405063"/>
                <a:gd name="connsiteY34" fmla="*/ 0 h 1669256"/>
                <a:gd name="connsiteX35" fmla="*/ 2188369 w 2405063"/>
                <a:gd name="connsiteY35" fmla="*/ 150018 h 1669256"/>
                <a:gd name="connsiteX36" fmla="*/ 2188369 w 2405063"/>
                <a:gd name="connsiteY36" fmla="*/ 323850 h 1669256"/>
                <a:gd name="connsiteX37" fmla="*/ 2202656 w 2405063"/>
                <a:gd name="connsiteY37" fmla="*/ 402431 h 1669256"/>
                <a:gd name="connsiteX38" fmla="*/ 2269331 w 2405063"/>
                <a:gd name="connsiteY38" fmla="*/ 702468 h 1669256"/>
                <a:gd name="connsiteX39" fmla="*/ 2319338 w 2405063"/>
                <a:gd name="connsiteY39" fmla="*/ 962025 h 1669256"/>
                <a:gd name="connsiteX40" fmla="*/ 2362200 w 2405063"/>
                <a:gd name="connsiteY40" fmla="*/ 1171575 h 1669256"/>
                <a:gd name="connsiteX41" fmla="*/ 2402681 w 2405063"/>
                <a:gd name="connsiteY41" fmla="*/ 1354931 h 1669256"/>
                <a:gd name="connsiteX42" fmla="*/ 2405063 w 2405063"/>
                <a:gd name="connsiteY42" fmla="*/ 1369218 h 1669256"/>
                <a:gd name="connsiteX43" fmla="*/ 2400300 w 2405063"/>
                <a:gd name="connsiteY43" fmla="*/ 1385887 h 1669256"/>
                <a:gd name="connsiteX44" fmla="*/ 2347913 w 2405063"/>
                <a:gd name="connsiteY44" fmla="*/ 1495425 h 1669256"/>
                <a:gd name="connsiteX45" fmla="*/ 2269331 w 2405063"/>
                <a:gd name="connsiteY45" fmla="*/ 1624012 h 1669256"/>
                <a:gd name="connsiteX46" fmla="*/ 2259806 w 2405063"/>
                <a:gd name="connsiteY46" fmla="*/ 1645443 h 1669256"/>
                <a:gd name="connsiteX47" fmla="*/ 2247900 w 2405063"/>
                <a:gd name="connsiteY47" fmla="*/ 1659731 h 1669256"/>
                <a:gd name="connsiteX48" fmla="*/ 2226469 w 2405063"/>
                <a:gd name="connsiteY48" fmla="*/ 1669256 h 1669256"/>
                <a:gd name="connsiteX49" fmla="*/ 2193131 w 2405063"/>
                <a:gd name="connsiteY49" fmla="*/ 1666875 h 1669256"/>
                <a:gd name="connsiteX50" fmla="*/ 2159794 w 2405063"/>
                <a:gd name="connsiteY50" fmla="*/ 1657350 h 1669256"/>
                <a:gd name="connsiteX51" fmla="*/ 2112169 w 2405063"/>
                <a:gd name="connsiteY51" fmla="*/ 1635918 h 1669256"/>
                <a:gd name="connsiteX52" fmla="*/ 1847850 w 2405063"/>
                <a:gd name="connsiteY52" fmla="*/ 1635918 h 1669256"/>
                <a:gd name="connsiteX53" fmla="*/ 1378744 w 2405063"/>
                <a:gd name="connsiteY53" fmla="*/ 1631156 h 1669256"/>
                <a:gd name="connsiteX54" fmla="*/ 950119 w 2405063"/>
                <a:gd name="connsiteY54" fmla="*/ 1626393 h 166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5063" h="1669256">
                  <a:moveTo>
                    <a:pt x="950119" y="1626393"/>
                  </a:moveTo>
                  <a:lnTo>
                    <a:pt x="500063" y="1616868"/>
                  </a:lnTo>
                  <a:lnTo>
                    <a:pt x="283369" y="1616868"/>
                  </a:lnTo>
                  <a:lnTo>
                    <a:pt x="188119" y="1609725"/>
                  </a:lnTo>
                  <a:lnTo>
                    <a:pt x="133350" y="1602581"/>
                  </a:lnTo>
                  <a:lnTo>
                    <a:pt x="109538" y="1597818"/>
                  </a:lnTo>
                  <a:lnTo>
                    <a:pt x="76200" y="1585912"/>
                  </a:lnTo>
                  <a:lnTo>
                    <a:pt x="47625" y="1569243"/>
                  </a:lnTo>
                  <a:lnTo>
                    <a:pt x="26194" y="1550193"/>
                  </a:lnTo>
                  <a:lnTo>
                    <a:pt x="11906" y="1531143"/>
                  </a:lnTo>
                  <a:lnTo>
                    <a:pt x="2381" y="1507331"/>
                  </a:lnTo>
                  <a:lnTo>
                    <a:pt x="0" y="1483518"/>
                  </a:lnTo>
                  <a:lnTo>
                    <a:pt x="0" y="1462087"/>
                  </a:lnTo>
                  <a:lnTo>
                    <a:pt x="9525" y="1438275"/>
                  </a:lnTo>
                  <a:lnTo>
                    <a:pt x="23813" y="1421606"/>
                  </a:lnTo>
                  <a:lnTo>
                    <a:pt x="50006" y="1397793"/>
                  </a:lnTo>
                  <a:lnTo>
                    <a:pt x="121444" y="1364456"/>
                  </a:lnTo>
                  <a:lnTo>
                    <a:pt x="280988" y="1369218"/>
                  </a:lnTo>
                  <a:lnTo>
                    <a:pt x="550069" y="1385887"/>
                  </a:lnTo>
                  <a:lnTo>
                    <a:pt x="847725" y="1388268"/>
                  </a:lnTo>
                  <a:lnTo>
                    <a:pt x="1016794" y="1390650"/>
                  </a:lnTo>
                  <a:lnTo>
                    <a:pt x="1562100" y="1393031"/>
                  </a:lnTo>
                  <a:lnTo>
                    <a:pt x="1743075" y="1390650"/>
                  </a:lnTo>
                  <a:lnTo>
                    <a:pt x="2019300" y="1393031"/>
                  </a:lnTo>
                  <a:lnTo>
                    <a:pt x="2105025" y="1390650"/>
                  </a:lnTo>
                  <a:lnTo>
                    <a:pt x="2150269" y="1388268"/>
                  </a:lnTo>
                  <a:lnTo>
                    <a:pt x="2174081" y="1378743"/>
                  </a:lnTo>
                  <a:lnTo>
                    <a:pt x="2195513" y="1357312"/>
                  </a:lnTo>
                  <a:lnTo>
                    <a:pt x="2205038" y="1331118"/>
                  </a:lnTo>
                  <a:lnTo>
                    <a:pt x="2207419" y="1295400"/>
                  </a:lnTo>
                  <a:lnTo>
                    <a:pt x="2157413" y="966787"/>
                  </a:lnTo>
                  <a:lnTo>
                    <a:pt x="2107406" y="631031"/>
                  </a:lnTo>
                  <a:lnTo>
                    <a:pt x="2047875" y="228600"/>
                  </a:lnTo>
                  <a:lnTo>
                    <a:pt x="2024063" y="64293"/>
                  </a:lnTo>
                  <a:lnTo>
                    <a:pt x="2178844" y="0"/>
                  </a:lnTo>
                  <a:lnTo>
                    <a:pt x="2188369" y="150018"/>
                  </a:lnTo>
                  <a:lnTo>
                    <a:pt x="2188369" y="323850"/>
                  </a:lnTo>
                  <a:lnTo>
                    <a:pt x="2202656" y="402431"/>
                  </a:lnTo>
                  <a:lnTo>
                    <a:pt x="2269331" y="702468"/>
                  </a:lnTo>
                  <a:lnTo>
                    <a:pt x="2319338" y="962025"/>
                  </a:lnTo>
                  <a:lnTo>
                    <a:pt x="2362200" y="1171575"/>
                  </a:lnTo>
                  <a:lnTo>
                    <a:pt x="2402681" y="1354931"/>
                  </a:lnTo>
                  <a:lnTo>
                    <a:pt x="2405063" y="1369218"/>
                  </a:lnTo>
                  <a:lnTo>
                    <a:pt x="2400300" y="1385887"/>
                  </a:lnTo>
                  <a:lnTo>
                    <a:pt x="2347913" y="1495425"/>
                  </a:lnTo>
                  <a:lnTo>
                    <a:pt x="2269331" y="1624012"/>
                  </a:lnTo>
                  <a:lnTo>
                    <a:pt x="2259806" y="1645443"/>
                  </a:lnTo>
                  <a:lnTo>
                    <a:pt x="2247900" y="1659731"/>
                  </a:lnTo>
                  <a:lnTo>
                    <a:pt x="2226469" y="1669256"/>
                  </a:lnTo>
                  <a:lnTo>
                    <a:pt x="2193131" y="1666875"/>
                  </a:lnTo>
                  <a:lnTo>
                    <a:pt x="2159794" y="1657350"/>
                  </a:lnTo>
                  <a:lnTo>
                    <a:pt x="2112169" y="1635918"/>
                  </a:lnTo>
                  <a:lnTo>
                    <a:pt x="1847850" y="1635918"/>
                  </a:lnTo>
                  <a:lnTo>
                    <a:pt x="1378744" y="1631156"/>
                  </a:lnTo>
                  <a:lnTo>
                    <a:pt x="950119" y="16263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FD07639E-205D-46B6-9141-F0169D27D30E}"/>
                </a:ext>
              </a:extLst>
            </p:cNvPr>
            <p:cNvSpPr/>
            <p:nvPr/>
          </p:nvSpPr>
          <p:spPr>
            <a:xfrm>
              <a:off x="5457825" y="3106738"/>
              <a:ext cx="1400175" cy="342900"/>
            </a:xfrm>
            <a:custGeom>
              <a:avLst/>
              <a:gdLst>
                <a:gd name="connsiteX0" fmla="*/ 733425 w 1400175"/>
                <a:gd name="connsiteY0" fmla="*/ 264319 h 342900"/>
                <a:gd name="connsiteX1" fmla="*/ 300038 w 1400175"/>
                <a:gd name="connsiteY1" fmla="*/ 330994 h 342900"/>
                <a:gd name="connsiteX2" fmla="*/ 242888 w 1400175"/>
                <a:gd name="connsiteY2" fmla="*/ 342900 h 342900"/>
                <a:gd name="connsiteX3" fmla="*/ 169069 w 1400175"/>
                <a:gd name="connsiteY3" fmla="*/ 335757 h 342900"/>
                <a:gd name="connsiteX4" fmla="*/ 9525 w 1400175"/>
                <a:gd name="connsiteY4" fmla="*/ 302419 h 342900"/>
                <a:gd name="connsiteX5" fmla="*/ 0 w 1400175"/>
                <a:gd name="connsiteY5" fmla="*/ 188119 h 342900"/>
                <a:gd name="connsiteX6" fmla="*/ 238125 w 1400175"/>
                <a:gd name="connsiteY6" fmla="*/ 183357 h 342900"/>
                <a:gd name="connsiteX7" fmla="*/ 357188 w 1400175"/>
                <a:gd name="connsiteY7" fmla="*/ 169069 h 342900"/>
                <a:gd name="connsiteX8" fmla="*/ 519113 w 1400175"/>
                <a:gd name="connsiteY8" fmla="*/ 142875 h 342900"/>
                <a:gd name="connsiteX9" fmla="*/ 673894 w 1400175"/>
                <a:gd name="connsiteY9" fmla="*/ 109538 h 342900"/>
                <a:gd name="connsiteX10" fmla="*/ 776288 w 1400175"/>
                <a:gd name="connsiteY10" fmla="*/ 90488 h 342900"/>
                <a:gd name="connsiteX11" fmla="*/ 859631 w 1400175"/>
                <a:gd name="connsiteY11" fmla="*/ 78582 h 342900"/>
                <a:gd name="connsiteX12" fmla="*/ 978694 w 1400175"/>
                <a:gd name="connsiteY12" fmla="*/ 57150 h 342900"/>
                <a:gd name="connsiteX13" fmla="*/ 1081088 w 1400175"/>
                <a:gd name="connsiteY13" fmla="*/ 30957 h 342900"/>
                <a:gd name="connsiteX14" fmla="*/ 1169194 w 1400175"/>
                <a:gd name="connsiteY14" fmla="*/ 0 h 342900"/>
                <a:gd name="connsiteX15" fmla="*/ 1393031 w 1400175"/>
                <a:gd name="connsiteY15" fmla="*/ 0 h 342900"/>
                <a:gd name="connsiteX16" fmla="*/ 1400175 w 1400175"/>
                <a:gd name="connsiteY16" fmla="*/ 178594 h 342900"/>
                <a:gd name="connsiteX17" fmla="*/ 1202531 w 1400175"/>
                <a:gd name="connsiteY17" fmla="*/ 202407 h 342900"/>
                <a:gd name="connsiteX18" fmla="*/ 1012031 w 1400175"/>
                <a:gd name="connsiteY18" fmla="*/ 228600 h 342900"/>
                <a:gd name="connsiteX19" fmla="*/ 733425 w 1400175"/>
                <a:gd name="connsiteY19" fmla="*/ 26431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0175" h="342900">
                  <a:moveTo>
                    <a:pt x="733425" y="264319"/>
                  </a:moveTo>
                  <a:lnTo>
                    <a:pt x="300038" y="330994"/>
                  </a:lnTo>
                  <a:lnTo>
                    <a:pt x="242888" y="342900"/>
                  </a:lnTo>
                  <a:lnTo>
                    <a:pt x="169069" y="335757"/>
                  </a:lnTo>
                  <a:lnTo>
                    <a:pt x="9525" y="302419"/>
                  </a:lnTo>
                  <a:lnTo>
                    <a:pt x="0" y="188119"/>
                  </a:lnTo>
                  <a:lnTo>
                    <a:pt x="238125" y="183357"/>
                  </a:lnTo>
                  <a:lnTo>
                    <a:pt x="357188" y="169069"/>
                  </a:lnTo>
                  <a:lnTo>
                    <a:pt x="519113" y="142875"/>
                  </a:lnTo>
                  <a:lnTo>
                    <a:pt x="673894" y="109538"/>
                  </a:lnTo>
                  <a:lnTo>
                    <a:pt x="776288" y="90488"/>
                  </a:lnTo>
                  <a:lnTo>
                    <a:pt x="859631" y="78582"/>
                  </a:lnTo>
                  <a:lnTo>
                    <a:pt x="978694" y="57150"/>
                  </a:lnTo>
                  <a:lnTo>
                    <a:pt x="1081088" y="30957"/>
                  </a:lnTo>
                  <a:lnTo>
                    <a:pt x="1169194" y="0"/>
                  </a:lnTo>
                  <a:lnTo>
                    <a:pt x="1393031" y="0"/>
                  </a:lnTo>
                  <a:lnTo>
                    <a:pt x="1400175" y="178594"/>
                  </a:lnTo>
                  <a:lnTo>
                    <a:pt x="1202531" y="202407"/>
                  </a:lnTo>
                  <a:lnTo>
                    <a:pt x="1012031" y="2286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875B9A2C-D037-4FE4-8100-80A82A5B4A1C}"/>
                </a:ext>
              </a:extLst>
            </p:cNvPr>
            <p:cNvSpPr/>
            <p:nvPr/>
          </p:nvSpPr>
          <p:spPr>
            <a:xfrm>
              <a:off x="5470525" y="3819525"/>
              <a:ext cx="1400175" cy="323850"/>
            </a:xfrm>
            <a:custGeom>
              <a:avLst/>
              <a:gdLst>
                <a:gd name="connsiteX0" fmla="*/ 685800 w 1400175"/>
                <a:gd name="connsiteY0" fmla="*/ 261938 h 323850"/>
                <a:gd name="connsiteX1" fmla="*/ 309563 w 1400175"/>
                <a:gd name="connsiteY1" fmla="*/ 300038 h 323850"/>
                <a:gd name="connsiteX2" fmla="*/ 250032 w 1400175"/>
                <a:gd name="connsiteY2" fmla="*/ 309563 h 323850"/>
                <a:gd name="connsiteX3" fmla="*/ 2382 w 1400175"/>
                <a:gd name="connsiteY3" fmla="*/ 323850 h 323850"/>
                <a:gd name="connsiteX4" fmla="*/ 0 w 1400175"/>
                <a:gd name="connsiteY4" fmla="*/ 173831 h 323850"/>
                <a:gd name="connsiteX5" fmla="*/ 300038 w 1400175"/>
                <a:gd name="connsiteY5" fmla="*/ 138113 h 323850"/>
                <a:gd name="connsiteX6" fmla="*/ 852488 w 1400175"/>
                <a:gd name="connsiteY6" fmla="*/ 71438 h 323850"/>
                <a:gd name="connsiteX7" fmla="*/ 1400175 w 1400175"/>
                <a:gd name="connsiteY7" fmla="*/ 0 h 323850"/>
                <a:gd name="connsiteX8" fmla="*/ 1400175 w 1400175"/>
                <a:gd name="connsiteY8" fmla="*/ 178594 h 323850"/>
                <a:gd name="connsiteX9" fmla="*/ 1057275 w 1400175"/>
                <a:gd name="connsiteY9" fmla="*/ 219075 h 323850"/>
                <a:gd name="connsiteX10" fmla="*/ 685800 w 1400175"/>
                <a:gd name="connsiteY10" fmla="*/ 26193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175" h="323850">
                  <a:moveTo>
                    <a:pt x="685800" y="261938"/>
                  </a:moveTo>
                  <a:lnTo>
                    <a:pt x="309563" y="300038"/>
                  </a:lnTo>
                  <a:lnTo>
                    <a:pt x="250032" y="309563"/>
                  </a:lnTo>
                  <a:lnTo>
                    <a:pt x="2382" y="323850"/>
                  </a:lnTo>
                  <a:lnTo>
                    <a:pt x="0" y="173831"/>
                  </a:lnTo>
                  <a:lnTo>
                    <a:pt x="300038" y="138113"/>
                  </a:lnTo>
                  <a:lnTo>
                    <a:pt x="852488" y="71438"/>
                  </a:lnTo>
                  <a:lnTo>
                    <a:pt x="1400175" y="0"/>
                  </a:lnTo>
                  <a:lnTo>
                    <a:pt x="1400175" y="178594"/>
                  </a:lnTo>
                  <a:lnTo>
                    <a:pt x="1057275" y="219075"/>
                  </a:lnTo>
                  <a:lnTo>
                    <a:pt x="685800" y="261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B4629339-B8EB-4459-907F-6E4BF73F3658}"/>
                </a:ext>
              </a:extLst>
            </p:cNvPr>
            <p:cNvSpPr/>
            <p:nvPr/>
          </p:nvSpPr>
          <p:spPr>
            <a:xfrm>
              <a:off x="5443538" y="4552950"/>
              <a:ext cx="1400175" cy="280988"/>
            </a:xfrm>
            <a:custGeom>
              <a:avLst/>
              <a:gdLst>
                <a:gd name="connsiteX0" fmla="*/ 769143 w 1400175"/>
                <a:gd name="connsiteY0" fmla="*/ 230981 h 280988"/>
                <a:gd name="connsiteX1" fmla="*/ 302418 w 1400175"/>
                <a:gd name="connsiteY1" fmla="*/ 269081 h 280988"/>
                <a:gd name="connsiteX2" fmla="*/ 169068 w 1400175"/>
                <a:gd name="connsiteY2" fmla="*/ 280988 h 280988"/>
                <a:gd name="connsiteX3" fmla="*/ 7143 w 1400175"/>
                <a:gd name="connsiteY3" fmla="*/ 278606 h 280988"/>
                <a:gd name="connsiteX4" fmla="*/ 0 w 1400175"/>
                <a:gd name="connsiteY4" fmla="*/ 147638 h 280988"/>
                <a:gd name="connsiteX5" fmla="*/ 111918 w 1400175"/>
                <a:gd name="connsiteY5" fmla="*/ 142875 h 280988"/>
                <a:gd name="connsiteX6" fmla="*/ 538162 w 1400175"/>
                <a:gd name="connsiteY6" fmla="*/ 100013 h 280988"/>
                <a:gd name="connsiteX7" fmla="*/ 883443 w 1400175"/>
                <a:gd name="connsiteY7" fmla="*/ 61913 h 280988"/>
                <a:gd name="connsiteX8" fmla="*/ 1197768 w 1400175"/>
                <a:gd name="connsiteY8" fmla="*/ 28575 h 280988"/>
                <a:gd name="connsiteX9" fmla="*/ 1395412 w 1400175"/>
                <a:gd name="connsiteY9" fmla="*/ 0 h 280988"/>
                <a:gd name="connsiteX10" fmla="*/ 1400175 w 1400175"/>
                <a:gd name="connsiteY10" fmla="*/ 183356 h 280988"/>
                <a:gd name="connsiteX11" fmla="*/ 1164431 w 1400175"/>
                <a:gd name="connsiteY11" fmla="*/ 200025 h 280988"/>
                <a:gd name="connsiteX12" fmla="*/ 769143 w 1400175"/>
                <a:gd name="connsiteY12" fmla="*/ 23098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280988">
                  <a:moveTo>
                    <a:pt x="769143" y="230981"/>
                  </a:moveTo>
                  <a:lnTo>
                    <a:pt x="302418" y="269081"/>
                  </a:lnTo>
                  <a:lnTo>
                    <a:pt x="169068" y="280988"/>
                  </a:lnTo>
                  <a:lnTo>
                    <a:pt x="7143" y="278606"/>
                  </a:lnTo>
                  <a:lnTo>
                    <a:pt x="0" y="147638"/>
                  </a:lnTo>
                  <a:lnTo>
                    <a:pt x="111918" y="142875"/>
                  </a:lnTo>
                  <a:lnTo>
                    <a:pt x="538162" y="100013"/>
                  </a:lnTo>
                  <a:lnTo>
                    <a:pt x="883443" y="61913"/>
                  </a:lnTo>
                  <a:lnTo>
                    <a:pt x="1197768" y="28575"/>
                  </a:lnTo>
                  <a:lnTo>
                    <a:pt x="1395412" y="0"/>
                  </a:lnTo>
                  <a:lnTo>
                    <a:pt x="1400175" y="183356"/>
                  </a:lnTo>
                  <a:lnTo>
                    <a:pt x="1164431" y="200025"/>
                  </a:lnTo>
                  <a:lnTo>
                    <a:pt x="769143" y="230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01BC3E96-BE6A-46F5-AC2A-E751E0873FBF}"/>
                </a:ext>
              </a:extLst>
            </p:cNvPr>
            <p:cNvSpPr/>
            <p:nvPr/>
          </p:nvSpPr>
          <p:spPr>
            <a:xfrm>
              <a:off x="4746625" y="4805363"/>
              <a:ext cx="1277938" cy="1143000"/>
            </a:xfrm>
            <a:custGeom>
              <a:avLst/>
              <a:gdLst>
                <a:gd name="connsiteX0" fmla="*/ 778669 w 1278732"/>
                <a:gd name="connsiteY0" fmla="*/ 762000 h 1143000"/>
                <a:gd name="connsiteX1" fmla="*/ 585788 w 1278732"/>
                <a:gd name="connsiteY1" fmla="*/ 885825 h 1143000"/>
                <a:gd name="connsiteX2" fmla="*/ 435769 w 1278732"/>
                <a:gd name="connsiteY2" fmla="*/ 966787 h 1143000"/>
                <a:gd name="connsiteX3" fmla="*/ 283369 w 1278732"/>
                <a:gd name="connsiteY3" fmla="*/ 1040606 h 1143000"/>
                <a:gd name="connsiteX4" fmla="*/ 157163 w 1278732"/>
                <a:gd name="connsiteY4" fmla="*/ 1090612 h 1143000"/>
                <a:gd name="connsiteX5" fmla="*/ 26194 w 1278732"/>
                <a:gd name="connsiteY5" fmla="*/ 1138237 h 1143000"/>
                <a:gd name="connsiteX6" fmla="*/ 9525 w 1278732"/>
                <a:gd name="connsiteY6" fmla="*/ 1143000 h 1143000"/>
                <a:gd name="connsiteX7" fmla="*/ 2382 w 1278732"/>
                <a:gd name="connsiteY7" fmla="*/ 1138237 h 1143000"/>
                <a:gd name="connsiteX8" fmla="*/ 0 w 1278732"/>
                <a:gd name="connsiteY8" fmla="*/ 1131093 h 1143000"/>
                <a:gd name="connsiteX9" fmla="*/ 2382 w 1278732"/>
                <a:gd name="connsiteY9" fmla="*/ 1116806 h 1143000"/>
                <a:gd name="connsiteX10" fmla="*/ 26194 w 1278732"/>
                <a:gd name="connsiteY10" fmla="*/ 1088231 h 1143000"/>
                <a:gd name="connsiteX11" fmla="*/ 47625 w 1278732"/>
                <a:gd name="connsiteY11" fmla="*/ 1066800 h 1143000"/>
                <a:gd name="connsiteX12" fmla="*/ 173832 w 1278732"/>
                <a:gd name="connsiteY12" fmla="*/ 973931 h 1143000"/>
                <a:gd name="connsiteX13" fmla="*/ 321469 w 1278732"/>
                <a:gd name="connsiteY13" fmla="*/ 862012 h 1143000"/>
                <a:gd name="connsiteX14" fmla="*/ 492919 w 1278732"/>
                <a:gd name="connsiteY14" fmla="*/ 728662 h 1143000"/>
                <a:gd name="connsiteX15" fmla="*/ 621507 w 1278732"/>
                <a:gd name="connsiteY15" fmla="*/ 619125 h 1143000"/>
                <a:gd name="connsiteX16" fmla="*/ 759619 w 1278732"/>
                <a:gd name="connsiteY16" fmla="*/ 495300 h 1143000"/>
                <a:gd name="connsiteX17" fmla="*/ 835819 w 1278732"/>
                <a:gd name="connsiteY17" fmla="*/ 416718 h 1143000"/>
                <a:gd name="connsiteX18" fmla="*/ 862013 w 1278732"/>
                <a:gd name="connsiteY18" fmla="*/ 383381 h 1143000"/>
                <a:gd name="connsiteX19" fmla="*/ 881063 w 1278732"/>
                <a:gd name="connsiteY19" fmla="*/ 352425 h 1143000"/>
                <a:gd name="connsiteX20" fmla="*/ 895350 w 1278732"/>
                <a:gd name="connsiteY20" fmla="*/ 326231 h 1143000"/>
                <a:gd name="connsiteX21" fmla="*/ 912019 w 1278732"/>
                <a:gd name="connsiteY21" fmla="*/ 285750 h 1143000"/>
                <a:gd name="connsiteX22" fmla="*/ 914400 w 1278732"/>
                <a:gd name="connsiteY22" fmla="*/ 261937 h 1143000"/>
                <a:gd name="connsiteX23" fmla="*/ 907257 w 1278732"/>
                <a:gd name="connsiteY23" fmla="*/ 223837 h 1143000"/>
                <a:gd name="connsiteX24" fmla="*/ 885825 w 1278732"/>
                <a:gd name="connsiteY24" fmla="*/ 152400 h 1143000"/>
                <a:gd name="connsiteX25" fmla="*/ 857250 w 1278732"/>
                <a:gd name="connsiteY25" fmla="*/ 71437 h 1143000"/>
                <a:gd name="connsiteX26" fmla="*/ 835819 w 1278732"/>
                <a:gd name="connsiteY26" fmla="*/ 0 h 1143000"/>
                <a:gd name="connsiteX27" fmla="*/ 885825 w 1278732"/>
                <a:gd name="connsiteY27" fmla="*/ 16668 h 1143000"/>
                <a:gd name="connsiteX28" fmla="*/ 1052513 w 1278732"/>
                <a:gd name="connsiteY28" fmla="*/ 142875 h 1143000"/>
                <a:gd name="connsiteX29" fmla="*/ 1166813 w 1278732"/>
                <a:gd name="connsiteY29" fmla="*/ 230981 h 1143000"/>
                <a:gd name="connsiteX30" fmla="*/ 1252538 w 1278732"/>
                <a:gd name="connsiteY30" fmla="*/ 300037 h 1143000"/>
                <a:gd name="connsiteX31" fmla="*/ 1266825 w 1278732"/>
                <a:gd name="connsiteY31" fmla="*/ 311943 h 1143000"/>
                <a:gd name="connsiteX32" fmla="*/ 1273969 w 1278732"/>
                <a:gd name="connsiteY32" fmla="*/ 323850 h 1143000"/>
                <a:gd name="connsiteX33" fmla="*/ 1278732 w 1278732"/>
                <a:gd name="connsiteY33" fmla="*/ 342900 h 1143000"/>
                <a:gd name="connsiteX34" fmla="*/ 1278732 w 1278732"/>
                <a:gd name="connsiteY34" fmla="*/ 369093 h 1143000"/>
                <a:gd name="connsiteX35" fmla="*/ 1271588 w 1278732"/>
                <a:gd name="connsiteY35" fmla="*/ 395287 h 1143000"/>
                <a:gd name="connsiteX36" fmla="*/ 1264444 w 1278732"/>
                <a:gd name="connsiteY36" fmla="*/ 407193 h 1143000"/>
                <a:gd name="connsiteX37" fmla="*/ 1231107 w 1278732"/>
                <a:gd name="connsiteY37" fmla="*/ 433387 h 1143000"/>
                <a:gd name="connsiteX38" fmla="*/ 1190625 w 1278732"/>
                <a:gd name="connsiteY38" fmla="*/ 454818 h 1143000"/>
                <a:gd name="connsiteX39" fmla="*/ 1009650 w 1278732"/>
                <a:gd name="connsiteY39" fmla="*/ 597693 h 1143000"/>
                <a:gd name="connsiteX40" fmla="*/ 778669 w 1278732"/>
                <a:gd name="connsiteY40" fmla="*/ 762000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78732" h="1143000">
                  <a:moveTo>
                    <a:pt x="778669" y="762000"/>
                  </a:moveTo>
                  <a:lnTo>
                    <a:pt x="585788" y="885825"/>
                  </a:lnTo>
                  <a:lnTo>
                    <a:pt x="435769" y="966787"/>
                  </a:lnTo>
                  <a:lnTo>
                    <a:pt x="283369" y="1040606"/>
                  </a:lnTo>
                  <a:lnTo>
                    <a:pt x="157163" y="1090612"/>
                  </a:lnTo>
                  <a:lnTo>
                    <a:pt x="26194" y="1138237"/>
                  </a:lnTo>
                  <a:lnTo>
                    <a:pt x="9525" y="1143000"/>
                  </a:lnTo>
                  <a:lnTo>
                    <a:pt x="2382" y="1138237"/>
                  </a:lnTo>
                  <a:lnTo>
                    <a:pt x="0" y="1131093"/>
                  </a:lnTo>
                  <a:lnTo>
                    <a:pt x="2382" y="1116806"/>
                  </a:lnTo>
                  <a:lnTo>
                    <a:pt x="26194" y="1088231"/>
                  </a:lnTo>
                  <a:lnTo>
                    <a:pt x="47625" y="1066800"/>
                  </a:lnTo>
                  <a:lnTo>
                    <a:pt x="173832" y="973931"/>
                  </a:lnTo>
                  <a:lnTo>
                    <a:pt x="321469" y="862012"/>
                  </a:lnTo>
                  <a:lnTo>
                    <a:pt x="492919" y="728662"/>
                  </a:lnTo>
                  <a:lnTo>
                    <a:pt x="621507" y="619125"/>
                  </a:lnTo>
                  <a:lnTo>
                    <a:pt x="759619" y="495300"/>
                  </a:lnTo>
                  <a:lnTo>
                    <a:pt x="835819" y="416718"/>
                  </a:lnTo>
                  <a:lnTo>
                    <a:pt x="862013" y="383381"/>
                  </a:lnTo>
                  <a:lnTo>
                    <a:pt x="881063" y="352425"/>
                  </a:lnTo>
                  <a:lnTo>
                    <a:pt x="895350" y="326231"/>
                  </a:lnTo>
                  <a:lnTo>
                    <a:pt x="912019" y="285750"/>
                  </a:lnTo>
                  <a:lnTo>
                    <a:pt x="914400" y="261937"/>
                  </a:lnTo>
                  <a:lnTo>
                    <a:pt x="907257" y="223837"/>
                  </a:lnTo>
                  <a:lnTo>
                    <a:pt x="885825" y="152400"/>
                  </a:lnTo>
                  <a:lnTo>
                    <a:pt x="857250" y="71437"/>
                  </a:lnTo>
                  <a:lnTo>
                    <a:pt x="835819" y="0"/>
                  </a:lnTo>
                  <a:lnTo>
                    <a:pt x="885825" y="16668"/>
                  </a:lnTo>
                  <a:lnTo>
                    <a:pt x="1052513" y="142875"/>
                  </a:lnTo>
                  <a:lnTo>
                    <a:pt x="1166813" y="230981"/>
                  </a:lnTo>
                  <a:lnTo>
                    <a:pt x="1252538" y="300037"/>
                  </a:lnTo>
                  <a:lnTo>
                    <a:pt x="1266825" y="311943"/>
                  </a:lnTo>
                  <a:lnTo>
                    <a:pt x="1273969" y="323850"/>
                  </a:lnTo>
                  <a:lnTo>
                    <a:pt x="1278732" y="342900"/>
                  </a:lnTo>
                  <a:lnTo>
                    <a:pt x="1278732" y="369093"/>
                  </a:lnTo>
                  <a:lnTo>
                    <a:pt x="1271588" y="395287"/>
                  </a:lnTo>
                  <a:lnTo>
                    <a:pt x="1264444" y="407193"/>
                  </a:lnTo>
                  <a:lnTo>
                    <a:pt x="1231107" y="433387"/>
                  </a:lnTo>
                  <a:lnTo>
                    <a:pt x="1190625" y="454818"/>
                  </a:lnTo>
                  <a:lnTo>
                    <a:pt x="1009650" y="597693"/>
                  </a:lnTo>
                  <a:lnTo>
                    <a:pt x="778669" y="762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A6393DFA-2840-4100-BB0E-66681BECF839}"/>
              </a:ext>
            </a:extLst>
          </p:cNvPr>
          <p:cNvGrpSpPr/>
          <p:nvPr/>
        </p:nvGrpSpPr>
        <p:grpSpPr>
          <a:xfrm>
            <a:off x="2424113" y="1465263"/>
            <a:ext cx="4786312" cy="4330700"/>
            <a:chOff x="2424113" y="1465263"/>
            <a:chExt cx="4786312" cy="4330700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4FF3FBD9-4899-4581-96E8-E918042D88F9}"/>
                </a:ext>
              </a:extLst>
            </p:cNvPr>
            <p:cNvSpPr/>
            <p:nvPr/>
          </p:nvSpPr>
          <p:spPr>
            <a:xfrm>
              <a:off x="4686300" y="1465263"/>
              <a:ext cx="2452688" cy="511175"/>
            </a:xfrm>
            <a:custGeom>
              <a:avLst/>
              <a:gdLst>
                <a:gd name="connsiteX0" fmla="*/ 1602581 w 2452688"/>
                <a:gd name="connsiteY0" fmla="*/ 292894 h 511969"/>
                <a:gd name="connsiteX1" fmla="*/ 1423988 w 2452688"/>
                <a:gd name="connsiteY1" fmla="*/ 314325 h 511969"/>
                <a:gd name="connsiteX2" fmla="*/ 1283494 w 2452688"/>
                <a:gd name="connsiteY2" fmla="*/ 338137 h 511969"/>
                <a:gd name="connsiteX3" fmla="*/ 1085850 w 2452688"/>
                <a:gd name="connsiteY3" fmla="*/ 350044 h 511969"/>
                <a:gd name="connsiteX4" fmla="*/ 1009650 w 2452688"/>
                <a:gd name="connsiteY4" fmla="*/ 369094 h 511969"/>
                <a:gd name="connsiteX5" fmla="*/ 914400 w 2452688"/>
                <a:gd name="connsiteY5" fmla="*/ 395287 h 511969"/>
                <a:gd name="connsiteX6" fmla="*/ 809625 w 2452688"/>
                <a:gd name="connsiteY6" fmla="*/ 416719 h 511969"/>
                <a:gd name="connsiteX7" fmla="*/ 733425 w 2452688"/>
                <a:gd name="connsiteY7" fmla="*/ 428625 h 511969"/>
                <a:gd name="connsiteX8" fmla="*/ 604838 w 2452688"/>
                <a:gd name="connsiteY8" fmla="*/ 464344 h 511969"/>
                <a:gd name="connsiteX9" fmla="*/ 469106 w 2452688"/>
                <a:gd name="connsiteY9" fmla="*/ 511969 h 511969"/>
                <a:gd name="connsiteX10" fmla="*/ 445294 w 2452688"/>
                <a:gd name="connsiteY10" fmla="*/ 509587 h 511969"/>
                <a:gd name="connsiteX11" fmla="*/ 392906 w 2452688"/>
                <a:gd name="connsiteY11" fmla="*/ 497681 h 511969"/>
                <a:gd name="connsiteX12" fmla="*/ 321469 w 2452688"/>
                <a:gd name="connsiteY12" fmla="*/ 466725 h 511969"/>
                <a:gd name="connsiteX13" fmla="*/ 252413 w 2452688"/>
                <a:gd name="connsiteY13" fmla="*/ 431006 h 511969"/>
                <a:gd name="connsiteX14" fmla="*/ 200025 w 2452688"/>
                <a:gd name="connsiteY14" fmla="*/ 397669 h 511969"/>
                <a:gd name="connsiteX15" fmla="*/ 159544 w 2452688"/>
                <a:gd name="connsiteY15" fmla="*/ 376237 h 511969"/>
                <a:gd name="connsiteX16" fmla="*/ 128588 w 2452688"/>
                <a:gd name="connsiteY16" fmla="*/ 357187 h 511969"/>
                <a:gd name="connsiteX17" fmla="*/ 76200 w 2452688"/>
                <a:gd name="connsiteY17" fmla="*/ 316706 h 511969"/>
                <a:gd name="connsiteX18" fmla="*/ 50006 w 2452688"/>
                <a:gd name="connsiteY18" fmla="*/ 290512 h 511969"/>
                <a:gd name="connsiteX19" fmla="*/ 30956 w 2452688"/>
                <a:gd name="connsiteY19" fmla="*/ 259556 h 511969"/>
                <a:gd name="connsiteX20" fmla="*/ 14288 w 2452688"/>
                <a:gd name="connsiteY20" fmla="*/ 223837 h 511969"/>
                <a:gd name="connsiteX21" fmla="*/ 4763 w 2452688"/>
                <a:gd name="connsiteY21" fmla="*/ 180975 h 511969"/>
                <a:gd name="connsiteX22" fmla="*/ 0 w 2452688"/>
                <a:gd name="connsiteY22" fmla="*/ 157162 h 511969"/>
                <a:gd name="connsiteX23" fmla="*/ 2381 w 2452688"/>
                <a:gd name="connsiteY23" fmla="*/ 140494 h 511969"/>
                <a:gd name="connsiteX24" fmla="*/ 16669 w 2452688"/>
                <a:gd name="connsiteY24" fmla="*/ 135731 h 511969"/>
                <a:gd name="connsiteX25" fmla="*/ 38100 w 2452688"/>
                <a:gd name="connsiteY25" fmla="*/ 140494 h 511969"/>
                <a:gd name="connsiteX26" fmla="*/ 83344 w 2452688"/>
                <a:gd name="connsiteY26" fmla="*/ 169069 h 511969"/>
                <a:gd name="connsiteX27" fmla="*/ 133350 w 2452688"/>
                <a:gd name="connsiteY27" fmla="*/ 207169 h 511969"/>
                <a:gd name="connsiteX28" fmla="*/ 164306 w 2452688"/>
                <a:gd name="connsiteY28" fmla="*/ 238125 h 511969"/>
                <a:gd name="connsiteX29" fmla="*/ 192881 w 2452688"/>
                <a:gd name="connsiteY29" fmla="*/ 257175 h 511969"/>
                <a:gd name="connsiteX30" fmla="*/ 242888 w 2452688"/>
                <a:gd name="connsiteY30" fmla="*/ 276225 h 511969"/>
                <a:gd name="connsiteX31" fmla="*/ 300038 w 2452688"/>
                <a:gd name="connsiteY31" fmla="*/ 290512 h 511969"/>
                <a:gd name="connsiteX32" fmla="*/ 357188 w 2452688"/>
                <a:gd name="connsiteY32" fmla="*/ 297656 h 511969"/>
                <a:gd name="connsiteX33" fmla="*/ 440531 w 2452688"/>
                <a:gd name="connsiteY33" fmla="*/ 295275 h 511969"/>
                <a:gd name="connsiteX34" fmla="*/ 652463 w 2452688"/>
                <a:gd name="connsiteY34" fmla="*/ 259556 h 511969"/>
                <a:gd name="connsiteX35" fmla="*/ 1045369 w 2452688"/>
                <a:gd name="connsiteY35" fmla="*/ 195262 h 511969"/>
                <a:gd name="connsiteX36" fmla="*/ 1412081 w 2452688"/>
                <a:gd name="connsiteY36" fmla="*/ 140494 h 511969"/>
                <a:gd name="connsiteX37" fmla="*/ 1654969 w 2452688"/>
                <a:gd name="connsiteY37" fmla="*/ 107156 h 511969"/>
                <a:gd name="connsiteX38" fmla="*/ 1776413 w 2452688"/>
                <a:gd name="connsiteY38" fmla="*/ 88106 h 511969"/>
                <a:gd name="connsiteX39" fmla="*/ 1850231 w 2452688"/>
                <a:gd name="connsiteY39" fmla="*/ 69056 h 511969"/>
                <a:gd name="connsiteX40" fmla="*/ 1905000 w 2452688"/>
                <a:gd name="connsiteY40" fmla="*/ 50006 h 511969"/>
                <a:gd name="connsiteX41" fmla="*/ 1974056 w 2452688"/>
                <a:gd name="connsiteY41" fmla="*/ 16669 h 511969"/>
                <a:gd name="connsiteX42" fmla="*/ 2002631 w 2452688"/>
                <a:gd name="connsiteY42" fmla="*/ 0 h 511969"/>
                <a:gd name="connsiteX43" fmla="*/ 2095500 w 2452688"/>
                <a:gd name="connsiteY43" fmla="*/ 14287 h 511969"/>
                <a:gd name="connsiteX44" fmla="*/ 2262188 w 2452688"/>
                <a:gd name="connsiteY44" fmla="*/ 50006 h 511969"/>
                <a:gd name="connsiteX45" fmla="*/ 2333625 w 2452688"/>
                <a:gd name="connsiteY45" fmla="*/ 66675 h 511969"/>
                <a:gd name="connsiteX46" fmla="*/ 2366963 w 2452688"/>
                <a:gd name="connsiteY46" fmla="*/ 80962 h 511969"/>
                <a:gd name="connsiteX47" fmla="*/ 2405063 w 2452688"/>
                <a:gd name="connsiteY47" fmla="*/ 104775 h 511969"/>
                <a:gd name="connsiteX48" fmla="*/ 2433638 w 2452688"/>
                <a:gd name="connsiteY48" fmla="*/ 130969 h 511969"/>
                <a:gd name="connsiteX49" fmla="*/ 2443163 w 2452688"/>
                <a:gd name="connsiteY49" fmla="*/ 145256 h 511969"/>
                <a:gd name="connsiteX50" fmla="*/ 2450306 w 2452688"/>
                <a:gd name="connsiteY50" fmla="*/ 166687 h 511969"/>
                <a:gd name="connsiteX51" fmla="*/ 2452688 w 2452688"/>
                <a:gd name="connsiteY51" fmla="*/ 190500 h 511969"/>
                <a:gd name="connsiteX52" fmla="*/ 2445544 w 2452688"/>
                <a:gd name="connsiteY52" fmla="*/ 214312 h 511969"/>
                <a:gd name="connsiteX53" fmla="*/ 2428875 w 2452688"/>
                <a:gd name="connsiteY53" fmla="*/ 235744 h 511969"/>
                <a:gd name="connsiteX54" fmla="*/ 2400300 w 2452688"/>
                <a:gd name="connsiteY54" fmla="*/ 264319 h 511969"/>
                <a:gd name="connsiteX55" fmla="*/ 2362200 w 2452688"/>
                <a:gd name="connsiteY55" fmla="*/ 285750 h 511969"/>
                <a:gd name="connsiteX56" fmla="*/ 2312194 w 2452688"/>
                <a:gd name="connsiteY56" fmla="*/ 283369 h 511969"/>
                <a:gd name="connsiteX57" fmla="*/ 2183606 w 2452688"/>
                <a:gd name="connsiteY57" fmla="*/ 273844 h 511969"/>
                <a:gd name="connsiteX58" fmla="*/ 2019300 w 2452688"/>
                <a:gd name="connsiteY58" fmla="*/ 266700 h 511969"/>
                <a:gd name="connsiteX59" fmla="*/ 1885950 w 2452688"/>
                <a:gd name="connsiteY59" fmla="*/ 271462 h 511969"/>
                <a:gd name="connsiteX60" fmla="*/ 1602581 w 2452688"/>
                <a:gd name="connsiteY60" fmla="*/ 2928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2688" h="511969">
                  <a:moveTo>
                    <a:pt x="1602581" y="292894"/>
                  </a:moveTo>
                  <a:lnTo>
                    <a:pt x="1423988" y="314325"/>
                  </a:lnTo>
                  <a:lnTo>
                    <a:pt x="1283494" y="338137"/>
                  </a:lnTo>
                  <a:lnTo>
                    <a:pt x="1085850" y="350044"/>
                  </a:lnTo>
                  <a:lnTo>
                    <a:pt x="1009650" y="369094"/>
                  </a:lnTo>
                  <a:lnTo>
                    <a:pt x="914400" y="395287"/>
                  </a:lnTo>
                  <a:lnTo>
                    <a:pt x="809625" y="416719"/>
                  </a:lnTo>
                  <a:lnTo>
                    <a:pt x="733425" y="428625"/>
                  </a:lnTo>
                  <a:lnTo>
                    <a:pt x="604838" y="464344"/>
                  </a:lnTo>
                  <a:lnTo>
                    <a:pt x="469106" y="511969"/>
                  </a:lnTo>
                  <a:lnTo>
                    <a:pt x="445294" y="509587"/>
                  </a:lnTo>
                  <a:lnTo>
                    <a:pt x="392906" y="497681"/>
                  </a:lnTo>
                  <a:lnTo>
                    <a:pt x="321469" y="466725"/>
                  </a:lnTo>
                  <a:lnTo>
                    <a:pt x="252413" y="431006"/>
                  </a:lnTo>
                  <a:lnTo>
                    <a:pt x="200025" y="397669"/>
                  </a:lnTo>
                  <a:lnTo>
                    <a:pt x="159544" y="376237"/>
                  </a:lnTo>
                  <a:lnTo>
                    <a:pt x="128588" y="357187"/>
                  </a:lnTo>
                  <a:lnTo>
                    <a:pt x="76200" y="316706"/>
                  </a:lnTo>
                  <a:lnTo>
                    <a:pt x="50006" y="290512"/>
                  </a:lnTo>
                  <a:lnTo>
                    <a:pt x="30956" y="259556"/>
                  </a:lnTo>
                  <a:lnTo>
                    <a:pt x="14288" y="223837"/>
                  </a:lnTo>
                  <a:lnTo>
                    <a:pt x="4763" y="180975"/>
                  </a:lnTo>
                  <a:lnTo>
                    <a:pt x="0" y="157162"/>
                  </a:lnTo>
                  <a:lnTo>
                    <a:pt x="2381" y="140494"/>
                  </a:lnTo>
                  <a:lnTo>
                    <a:pt x="16669" y="135731"/>
                  </a:lnTo>
                  <a:lnTo>
                    <a:pt x="38100" y="140494"/>
                  </a:lnTo>
                  <a:lnTo>
                    <a:pt x="83344" y="169069"/>
                  </a:lnTo>
                  <a:lnTo>
                    <a:pt x="133350" y="207169"/>
                  </a:lnTo>
                  <a:lnTo>
                    <a:pt x="164306" y="238125"/>
                  </a:lnTo>
                  <a:lnTo>
                    <a:pt x="192881" y="257175"/>
                  </a:lnTo>
                  <a:lnTo>
                    <a:pt x="242888" y="276225"/>
                  </a:lnTo>
                  <a:lnTo>
                    <a:pt x="300038" y="290512"/>
                  </a:lnTo>
                  <a:lnTo>
                    <a:pt x="357188" y="297656"/>
                  </a:lnTo>
                  <a:lnTo>
                    <a:pt x="440531" y="295275"/>
                  </a:lnTo>
                  <a:lnTo>
                    <a:pt x="652463" y="259556"/>
                  </a:lnTo>
                  <a:lnTo>
                    <a:pt x="1045369" y="195262"/>
                  </a:lnTo>
                  <a:lnTo>
                    <a:pt x="1412081" y="140494"/>
                  </a:lnTo>
                  <a:lnTo>
                    <a:pt x="1654969" y="107156"/>
                  </a:lnTo>
                  <a:lnTo>
                    <a:pt x="1776413" y="88106"/>
                  </a:lnTo>
                  <a:lnTo>
                    <a:pt x="1850231" y="69056"/>
                  </a:lnTo>
                  <a:lnTo>
                    <a:pt x="1905000" y="50006"/>
                  </a:lnTo>
                  <a:lnTo>
                    <a:pt x="1974056" y="16669"/>
                  </a:lnTo>
                  <a:lnTo>
                    <a:pt x="2002631" y="0"/>
                  </a:lnTo>
                  <a:lnTo>
                    <a:pt x="2095500" y="14287"/>
                  </a:lnTo>
                  <a:lnTo>
                    <a:pt x="2262188" y="50006"/>
                  </a:lnTo>
                  <a:lnTo>
                    <a:pt x="2333625" y="66675"/>
                  </a:lnTo>
                  <a:lnTo>
                    <a:pt x="2366963" y="80962"/>
                  </a:lnTo>
                  <a:lnTo>
                    <a:pt x="2405063" y="104775"/>
                  </a:lnTo>
                  <a:lnTo>
                    <a:pt x="2433638" y="130969"/>
                  </a:lnTo>
                  <a:lnTo>
                    <a:pt x="2443163" y="145256"/>
                  </a:lnTo>
                  <a:lnTo>
                    <a:pt x="2450306" y="166687"/>
                  </a:lnTo>
                  <a:lnTo>
                    <a:pt x="2452688" y="190500"/>
                  </a:lnTo>
                  <a:lnTo>
                    <a:pt x="2445544" y="214312"/>
                  </a:lnTo>
                  <a:lnTo>
                    <a:pt x="2428875" y="235744"/>
                  </a:lnTo>
                  <a:lnTo>
                    <a:pt x="2400300" y="264319"/>
                  </a:lnTo>
                  <a:lnTo>
                    <a:pt x="2362200" y="285750"/>
                  </a:lnTo>
                  <a:lnTo>
                    <a:pt x="2312194" y="283369"/>
                  </a:lnTo>
                  <a:lnTo>
                    <a:pt x="2183606" y="273844"/>
                  </a:lnTo>
                  <a:lnTo>
                    <a:pt x="2019300" y="266700"/>
                  </a:lnTo>
                  <a:lnTo>
                    <a:pt x="1885950" y="271462"/>
                  </a:lnTo>
                  <a:lnTo>
                    <a:pt x="16025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5C3A174-C453-4E17-92F4-5F31E601A79C}"/>
                </a:ext>
              </a:extLst>
            </p:cNvPr>
            <p:cNvSpPr/>
            <p:nvPr/>
          </p:nvSpPr>
          <p:spPr>
            <a:xfrm>
              <a:off x="6223000" y="4752975"/>
              <a:ext cx="987425" cy="1020763"/>
            </a:xfrm>
            <a:custGeom>
              <a:avLst/>
              <a:gdLst>
                <a:gd name="connsiteX0" fmla="*/ 611982 w 988219"/>
                <a:gd name="connsiteY0" fmla="*/ 695325 h 1021556"/>
                <a:gd name="connsiteX1" fmla="*/ 521494 w 988219"/>
                <a:gd name="connsiteY1" fmla="*/ 557213 h 1021556"/>
                <a:gd name="connsiteX2" fmla="*/ 452438 w 988219"/>
                <a:gd name="connsiteY2" fmla="*/ 464344 h 1021556"/>
                <a:gd name="connsiteX3" fmla="*/ 371475 w 988219"/>
                <a:gd name="connsiteY3" fmla="*/ 369094 h 1021556"/>
                <a:gd name="connsiteX4" fmla="*/ 304800 w 988219"/>
                <a:gd name="connsiteY4" fmla="*/ 295275 h 1021556"/>
                <a:gd name="connsiteX5" fmla="*/ 228600 w 988219"/>
                <a:gd name="connsiteY5" fmla="*/ 223838 h 1021556"/>
                <a:gd name="connsiteX6" fmla="*/ 169069 w 988219"/>
                <a:gd name="connsiteY6" fmla="*/ 173831 h 1021556"/>
                <a:gd name="connsiteX7" fmla="*/ 102394 w 988219"/>
                <a:gd name="connsiteY7" fmla="*/ 121444 h 1021556"/>
                <a:gd name="connsiteX8" fmla="*/ 52388 w 988219"/>
                <a:gd name="connsiteY8" fmla="*/ 85725 h 1021556"/>
                <a:gd name="connsiteX9" fmla="*/ 19050 w 988219"/>
                <a:gd name="connsiteY9" fmla="*/ 66675 h 1021556"/>
                <a:gd name="connsiteX10" fmla="*/ 4763 w 988219"/>
                <a:gd name="connsiteY10" fmla="*/ 42863 h 1021556"/>
                <a:gd name="connsiteX11" fmla="*/ 0 w 988219"/>
                <a:gd name="connsiteY11" fmla="*/ 21431 h 1021556"/>
                <a:gd name="connsiteX12" fmla="*/ 9525 w 988219"/>
                <a:gd name="connsiteY12" fmla="*/ 2381 h 1021556"/>
                <a:gd name="connsiteX13" fmla="*/ 30957 w 988219"/>
                <a:gd name="connsiteY13" fmla="*/ 0 h 1021556"/>
                <a:gd name="connsiteX14" fmla="*/ 95250 w 988219"/>
                <a:gd name="connsiteY14" fmla="*/ 28575 h 1021556"/>
                <a:gd name="connsiteX15" fmla="*/ 238125 w 988219"/>
                <a:gd name="connsiteY15" fmla="*/ 100013 h 1021556"/>
                <a:gd name="connsiteX16" fmla="*/ 381000 w 988219"/>
                <a:gd name="connsiteY16" fmla="*/ 173831 h 1021556"/>
                <a:gd name="connsiteX17" fmla="*/ 514350 w 988219"/>
                <a:gd name="connsiteY17" fmla="*/ 252413 h 1021556"/>
                <a:gd name="connsiteX18" fmla="*/ 611982 w 988219"/>
                <a:gd name="connsiteY18" fmla="*/ 319088 h 1021556"/>
                <a:gd name="connsiteX19" fmla="*/ 700088 w 988219"/>
                <a:gd name="connsiteY19" fmla="*/ 383381 h 1021556"/>
                <a:gd name="connsiteX20" fmla="*/ 757238 w 988219"/>
                <a:gd name="connsiteY20" fmla="*/ 428625 h 1021556"/>
                <a:gd name="connsiteX21" fmla="*/ 819150 w 988219"/>
                <a:gd name="connsiteY21" fmla="*/ 488156 h 1021556"/>
                <a:gd name="connsiteX22" fmla="*/ 885825 w 988219"/>
                <a:gd name="connsiteY22" fmla="*/ 566738 h 1021556"/>
                <a:gd name="connsiteX23" fmla="*/ 928688 w 988219"/>
                <a:gd name="connsiteY23" fmla="*/ 626269 h 1021556"/>
                <a:gd name="connsiteX24" fmla="*/ 964407 w 988219"/>
                <a:gd name="connsiteY24" fmla="*/ 700088 h 1021556"/>
                <a:gd name="connsiteX25" fmla="*/ 983457 w 988219"/>
                <a:gd name="connsiteY25" fmla="*/ 764381 h 1021556"/>
                <a:gd name="connsiteX26" fmla="*/ 988219 w 988219"/>
                <a:gd name="connsiteY26" fmla="*/ 816769 h 1021556"/>
                <a:gd name="connsiteX27" fmla="*/ 978694 w 988219"/>
                <a:gd name="connsiteY27" fmla="*/ 881063 h 1021556"/>
                <a:gd name="connsiteX28" fmla="*/ 959644 w 988219"/>
                <a:gd name="connsiteY28" fmla="*/ 931069 h 1021556"/>
                <a:gd name="connsiteX29" fmla="*/ 935832 w 988219"/>
                <a:gd name="connsiteY29" fmla="*/ 966788 h 1021556"/>
                <a:gd name="connsiteX30" fmla="*/ 907257 w 988219"/>
                <a:gd name="connsiteY30" fmla="*/ 997744 h 1021556"/>
                <a:gd name="connsiteX31" fmla="*/ 876300 w 988219"/>
                <a:gd name="connsiteY31" fmla="*/ 1016794 h 1021556"/>
                <a:gd name="connsiteX32" fmla="*/ 852488 w 988219"/>
                <a:gd name="connsiteY32" fmla="*/ 1021556 h 1021556"/>
                <a:gd name="connsiteX33" fmla="*/ 831057 w 988219"/>
                <a:gd name="connsiteY33" fmla="*/ 1019175 h 1021556"/>
                <a:gd name="connsiteX34" fmla="*/ 802482 w 988219"/>
                <a:gd name="connsiteY34" fmla="*/ 1009650 h 1021556"/>
                <a:gd name="connsiteX35" fmla="*/ 785813 w 988219"/>
                <a:gd name="connsiteY35" fmla="*/ 990600 h 1021556"/>
                <a:gd name="connsiteX36" fmla="*/ 759619 w 988219"/>
                <a:gd name="connsiteY36" fmla="*/ 945356 h 1021556"/>
                <a:gd name="connsiteX37" fmla="*/ 690563 w 988219"/>
                <a:gd name="connsiteY37" fmla="*/ 814388 h 1021556"/>
                <a:gd name="connsiteX38" fmla="*/ 611982 w 988219"/>
                <a:gd name="connsiteY38" fmla="*/ 69532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8219" h="1021556">
                  <a:moveTo>
                    <a:pt x="611982" y="695325"/>
                  </a:moveTo>
                  <a:lnTo>
                    <a:pt x="521494" y="557213"/>
                  </a:lnTo>
                  <a:lnTo>
                    <a:pt x="452438" y="464344"/>
                  </a:lnTo>
                  <a:lnTo>
                    <a:pt x="371475" y="369094"/>
                  </a:lnTo>
                  <a:lnTo>
                    <a:pt x="304800" y="295275"/>
                  </a:lnTo>
                  <a:lnTo>
                    <a:pt x="228600" y="223838"/>
                  </a:lnTo>
                  <a:lnTo>
                    <a:pt x="169069" y="173831"/>
                  </a:lnTo>
                  <a:lnTo>
                    <a:pt x="102394" y="121444"/>
                  </a:lnTo>
                  <a:lnTo>
                    <a:pt x="52388" y="85725"/>
                  </a:lnTo>
                  <a:lnTo>
                    <a:pt x="19050" y="66675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9525" y="2381"/>
                  </a:lnTo>
                  <a:lnTo>
                    <a:pt x="30957" y="0"/>
                  </a:lnTo>
                  <a:lnTo>
                    <a:pt x="95250" y="28575"/>
                  </a:lnTo>
                  <a:lnTo>
                    <a:pt x="238125" y="100013"/>
                  </a:lnTo>
                  <a:lnTo>
                    <a:pt x="381000" y="173831"/>
                  </a:lnTo>
                  <a:lnTo>
                    <a:pt x="514350" y="252413"/>
                  </a:lnTo>
                  <a:lnTo>
                    <a:pt x="611982" y="319088"/>
                  </a:lnTo>
                  <a:lnTo>
                    <a:pt x="700088" y="383381"/>
                  </a:lnTo>
                  <a:lnTo>
                    <a:pt x="757238" y="428625"/>
                  </a:lnTo>
                  <a:lnTo>
                    <a:pt x="819150" y="488156"/>
                  </a:lnTo>
                  <a:lnTo>
                    <a:pt x="885825" y="566738"/>
                  </a:lnTo>
                  <a:lnTo>
                    <a:pt x="928688" y="626269"/>
                  </a:lnTo>
                  <a:lnTo>
                    <a:pt x="964407" y="700088"/>
                  </a:lnTo>
                  <a:lnTo>
                    <a:pt x="983457" y="764381"/>
                  </a:lnTo>
                  <a:lnTo>
                    <a:pt x="988219" y="816769"/>
                  </a:lnTo>
                  <a:lnTo>
                    <a:pt x="978694" y="881063"/>
                  </a:lnTo>
                  <a:lnTo>
                    <a:pt x="959644" y="931069"/>
                  </a:lnTo>
                  <a:lnTo>
                    <a:pt x="935832" y="966788"/>
                  </a:lnTo>
                  <a:lnTo>
                    <a:pt x="907257" y="997744"/>
                  </a:lnTo>
                  <a:lnTo>
                    <a:pt x="876300" y="1016794"/>
                  </a:lnTo>
                  <a:lnTo>
                    <a:pt x="852488" y="1021556"/>
                  </a:lnTo>
                  <a:lnTo>
                    <a:pt x="831057" y="1019175"/>
                  </a:lnTo>
                  <a:lnTo>
                    <a:pt x="802482" y="1009650"/>
                  </a:lnTo>
                  <a:lnTo>
                    <a:pt x="785813" y="990600"/>
                  </a:lnTo>
                  <a:lnTo>
                    <a:pt x="759619" y="945356"/>
                  </a:lnTo>
                  <a:lnTo>
                    <a:pt x="690563" y="814388"/>
                  </a:lnTo>
                  <a:lnTo>
                    <a:pt x="611982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EC6F0534-95FD-41C9-9F08-A1176C072018}"/>
                </a:ext>
              </a:extLst>
            </p:cNvPr>
            <p:cNvSpPr/>
            <p:nvPr/>
          </p:nvSpPr>
          <p:spPr>
            <a:xfrm rot="16200000">
              <a:off x="4002088" y="3470275"/>
              <a:ext cx="2406650" cy="377825"/>
            </a:xfrm>
            <a:custGeom>
              <a:avLst/>
              <a:gdLst>
                <a:gd name="connsiteX0" fmla="*/ 1357313 w 2407444"/>
                <a:gd name="connsiteY0" fmla="*/ 376237 h 378619"/>
                <a:gd name="connsiteX1" fmla="*/ 1012031 w 2407444"/>
                <a:gd name="connsiteY1" fmla="*/ 378619 h 378619"/>
                <a:gd name="connsiteX2" fmla="*/ 876300 w 2407444"/>
                <a:gd name="connsiteY2" fmla="*/ 373856 h 378619"/>
                <a:gd name="connsiteX3" fmla="*/ 300038 w 2407444"/>
                <a:gd name="connsiteY3" fmla="*/ 376237 h 378619"/>
                <a:gd name="connsiteX4" fmla="*/ 176213 w 2407444"/>
                <a:gd name="connsiteY4" fmla="*/ 354806 h 378619"/>
                <a:gd name="connsiteX5" fmla="*/ 128588 w 2407444"/>
                <a:gd name="connsiteY5" fmla="*/ 340519 h 378619"/>
                <a:gd name="connsiteX6" fmla="*/ 76200 w 2407444"/>
                <a:gd name="connsiteY6" fmla="*/ 321469 h 378619"/>
                <a:gd name="connsiteX7" fmla="*/ 45244 w 2407444"/>
                <a:gd name="connsiteY7" fmla="*/ 309562 h 378619"/>
                <a:gd name="connsiteX8" fmla="*/ 23813 w 2407444"/>
                <a:gd name="connsiteY8" fmla="*/ 295275 h 378619"/>
                <a:gd name="connsiteX9" fmla="*/ 7144 w 2407444"/>
                <a:gd name="connsiteY9" fmla="*/ 276225 h 378619"/>
                <a:gd name="connsiteX10" fmla="*/ 0 w 2407444"/>
                <a:gd name="connsiteY10" fmla="*/ 257175 h 378619"/>
                <a:gd name="connsiteX11" fmla="*/ 2381 w 2407444"/>
                <a:gd name="connsiteY11" fmla="*/ 233362 h 378619"/>
                <a:gd name="connsiteX12" fmla="*/ 14288 w 2407444"/>
                <a:gd name="connsiteY12" fmla="*/ 214312 h 378619"/>
                <a:gd name="connsiteX13" fmla="*/ 42863 w 2407444"/>
                <a:gd name="connsiteY13" fmla="*/ 197644 h 378619"/>
                <a:gd name="connsiteX14" fmla="*/ 90488 w 2407444"/>
                <a:gd name="connsiteY14" fmla="*/ 180975 h 378619"/>
                <a:gd name="connsiteX15" fmla="*/ 130969 w 2407444"/>
                <a:gd name="connsiteY15" fmla="*/ 171450 h 378619"/>
                <a:gd name="connsiteX16" fmla="*/ 200025 w 2407444"/>
                <a:gd name="connsiteY16" fmla="*/ 161925 h 378619"/>
                <a:gd name="connsiteX17" fmla="*/ 280988 w 2407444"/>
                <a:gd name="connsiteY17" fmla="*/ 157162 h 378619"/>
                <a:gd name="connsiteX18" fmla="*/ 435769 w 2407444"/>
                <a:gd name="connsiteY18" fmla="*/ 154781 h 378619"/>
                <a:gd name="connsiteX19" fmla="*/ 723900 w 2407444"/>
                <a:gd name="connsiteY19" fmla="*/ 152400 h 378619"/>
                <a:gd name="connsiteX20" fmla="*/ 1264444 w 2407444"/>
                <a:gd name="connsiteY20" fmla="*/ 154781 h 378619"/>
                <a:gd name="connsiteX21" fmla="*/ 1743075 w 2407444"/>
                <a:gd name="connsiteY21" fmla="*/ 152400 h 378619"/>
                <a:gd name="connsiteX22" fmla="*/ 2033588 w 2407444"/>
                <a:gd name="connsiteY22" fmla="*/ 154781 h 378619"/>
                <a:gd name="connsiteX23" fmla="*/ 2105025 w 2407444"/>
                <a:gd name="connsiteY23" fmla="*/ 152400 h 378619"/>
                <a:gd name="connsiteX24" fmla="*/ 2138363 w 2407444"/>
                <a:gd name="connsiteY24" fmla="*/ 150019 h 378619"/>
                <a:gd name="connsiteX25" fmla="*/ 2162175 w 2407444"/>
                <a:gd name="connsiteY25" fmla="*/ 145256 h 378619"/>
                <a:gd name="connsiteX26" fmla="*/ 2202656 w 2407444"/>
                <a:gd name="connsiteY26" fmla="*/ 128587 h 378619"/>
                <a:gd name="connsiteX27" fmla="*/ 2250281 w 2407444"/>
                <a:gd name="connsiteY27" fmla="*/ 100012 h 378619"/>
                <a:gd name="connsiteX28" fmla="*/ 2302669 w 2407444"/>
                <a:gd name="connsiteY28" fmla="*/ 61912 h 378619"/>
                <a:gd name="connsiteX29" fmla="*/ 2340769 w 2407444"/>
                <a:gd name="connsiteY29" fmla="*/ 28575 h 378619"/>
                <a:gd name="connsiteX30" fmla="*/ 2362200 w 2407444"/>
                <a:gd name="connsiteY30" fmla="*/ 9525 h 378619"/>
                <a:gd name="connsiteX31" fmla="*/ 2374106 w 2407444"/>
                <a:gd name="connsiteY31" fmla="*/ 2381 h 378619"/>
                <a:gd name="connsiteX32" fmla="*/ 2390775 w 2407444"/>
                <a:gd name="connsiteY32" fmla="*/ 0 h 378619"/>
                <a:gd name="connsiteX33" fmla="*/ 2402681 w 2407444"/>
                <a:gd name="connsiteY33" fmla="*/ 4762 h 378619"/>
                <a:gd name="connsiteX34" fmla="*/ 2407444 w 2407444"/>
                <a:gd name="connsiteY34" fmla="*/ 11906 h 378619"/>
                <a:gd name="connsiteX35" fmla="*/ 2407444 w 2407444"/>
                <a:gd name="connsiteY35" fmla="*/ 21431 h 378619"/>
                <a:gd name="connsiteX36" fmla="*/ 2393156 w 2407444"/>
                <a:gd name="connsiteY36" fmla="*/ 54769 h 378619"/>
                <a:gd name="connsiteX37" fmla="*/ 2376488 w 2407444"/>
                <a:gd name="connsiteY37" fmla="*/ 92869 h 378619"/>
                <a:gd name="connsiteX38" fmla="*/ 2362200 w 2407444"/>
                <a:gd name="connsiteY38" fmla="*/ 157162 h 378619"/>
                <a:gd name="connsiteX39" fmla="*/ 2352675 w 2407444"/>
                <a:gd name="connsiteY39" fmla="*/ 214312 h 378619"/>
                <a:gd name="connsiteX40" fmla="*/ 2347913 w 2407444"/>
                <a:gd name="connsiteY40" fmla="*/ 292894 h 378619"/>
                <a:gd name="connsiteX41" fmla="*/ 2343150 w 2407444"/>
                <a:gd name="connsiteY41" fmla="*/ 326231 h 378619"/>
                <a:gd name="connsiteX42" fmla="*/ 2181225 w 2407444"/>
                <a:gd name="connsiteY42" fmla="*/ 335756 h 378619"/>
                <a:gd name="connsiteX43" fmla="*/ 1714500 w 2407444"/>
                <a:gd name="connsiteY43" fmla="*/ 378619 h 378619"/>
                <a:gd name="connsiteX44" fmla="*/ 1357313 w 2407444"/>
                <a:gd name="connsiteY44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7444" h="378619">
                  <a:moveTo>
                    <a:pt x="1357313" y="376237"/>
                  </a:moveTo>
                  <a:lnTo>
                    <a:pt x="1012031" y="378619"/>
                  </a:lnTo>
                  <a:lnTo>
                    <a:pt x="876300" y="373856"/>
                  </a:lnTo>
                  <a:lnTo>
                    <a:pt x="300038" y="376237"/>
                  </a:lnTo>
                  <a:lnTo>
                    <a:pt x="176213" y="354806"/>
                  </a:lnTo>
                  <a:lnTo>
                    <a:pt x="128588" y="340519"/>
                  </a:lnTo>
                  <a:lnTo>
                    <a:pt x="76200" y="321469"/>
                  </a:lnTo>
                  <a:lnTo>
                    <a:pt x="45244" y="309562"/>
                  </a:lnTo>
                  <a:lnTo>
                    <a:pt x="23813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2381" y="233362"/>
                  </a:lnTo>
                  <a:lnTo>
                    <a:pt x="14288" y="214312"/>
                  </a:lnTo>
                  <a:lnTo>
                    <a:pt x="42863" y="197644"/>
                  </a:lnTo>
                  <a:lnTo>
                    <a:pt x="90488" y="180975"/>
                  </a:lnTo>
                  <a:lnTo>
                    <a:pt x="130969" y="171450"/>
                  </a:lnTo>
                  <a:lnTo>
                    <a:pt x="200025" y="161925"/>
                  </a:lnTo>
                  <a:lnTo>
                    <a:pt x="280988" y="157162"/>
                  </a:lnTo>
                  <a:lnTo>
                    <a:pt x="435769" y="154781"/>
                  </a:lnTo>
                  <a:lnTo>
                    <a:pt x="723900" y="152400"/>
                  </a:lnTo>
                  <a:lnTo>
                    <a:pt x="1264444" y="154781"/>
                  </a:lnTo>
                  <a:lnTo>
                    <a:pt x="1743075" y="152400"/>
                  </a:lnTo>
                  <a:lnTo>
                    <a:pt x="2033588" y="154781"/>
                  </a:lnTo>
                  <a:lnTo>
                    <a:pt x="2105025" y="152400"/>
                  </a:lnTo>
                  <a:lnTo>
                    <a:pt x="2138363" y="150019"/>
                  </a:lnTo>
                  <a:lnTo>
                    <a:pt x="2162175" y="145256"/>
                  </a:lnTo>
                  <a:lnTo>
                    <a:pt x="2202656" y="128587"/>
                  </a:lnTo>
                  <a:lnTo>
                    <a:pt x="2250281" y="100012"/>
                  </a:lnTo>
                  <a:lnTo>
                    <a:pt x="2302669" y="61912"/>
                  </a:lnTo>
                  <a:lnTo>
                    <a:pt x="2340769" y="28575"/>
                  </a:lnTo>
                  <a:lnTo>
                    <a:pt x="2362200" y="9525"/>
                  </a:lnTo>
                  <a:lnTo>
                    <a:pt x="2374106" y="2381"/>
                  </a:lnTo>
                  <a:lnTo>
                    <a:pt x="2390775" y="0"/>
                  </a:lnTo>
                  <a:lnTo>
                    <a:pt x="2402681" y="4762"/>
                  </a:lnTo>
                  <a:lnTo>
                    <a:pt x="2407444" y="11906"/>
                  </a:lnTo>
                  <a:lnTo>
                    <a:pt x="2407444" y="21431"/>
                  </a:lnTo>
                  <a:lnTo>
                    <a:pt x="2393156" y="54769"/>
                  </a:lnTo>
                  <a:lnTo>
                    <a:pt x="2376488" y="92869"/>
                  </a:lnTo>
                  <a:lnTo>
                    <a:pt x="2362200" y="157162"/>
                  </a:lnTo>
                  <a:lnTo>
                    <a:pt x="2352675" y="214312"/>
                  </a:lnTo>
                  <a:lnTo>
                    <a:pt x="2347913" y="292894"/>
                  </a:lnTo>
                  <a:lnTo>
                    <a:pt x="2343150" y="326231"/>
                  </a:lnTo>
                  <a:lnTo>
                    <a:pt x="2181225" y="335756"/>
                  </a:lnTo>
                  <a:lnTo>
                    <a:pt x="1714500" y="378619"/>
                  </a:lnTo>
                  <a:lnTo>
                    <a:pt x="1357313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30265E23-9867-4568-9177-2348C24EE5F1}"/>
                </a:ext>
              </a:extLst>
            </p:cNvPr>
            <p:cNvSpPr/>
            <p:nvPr/>
          </p:nvSpPr>
          <p:spPr>
            <a:xfrm rot="16200000">
              <a:off x="1068388" y="3494088"/>
              <a:ext cx="3441700" cy="730250"/>
            </a:xfrm>
            <a:custGeom>
              <a:avLst/>
              <a:gdLst>
                <a:gd name="connsiteX0" fmla="*/ 2076450 w 3441700"/>
                <a:gd name="connsiteY0" fmla="*/ 654050 h 730250"/>
                <a:gd name="connsiteX1" fmla="*/ 1708150 w 3441700"/>
                <a:gd name="connsiteY1" fmla="*/ 628650 h 730250"/>
                <a:gd name="connsiteX2" fmla="*/ 1517650 w 3441700"/>
                <a:gd name="connsiteY2" fmla="*/ 606425 h 730250"/>
                <a:gd name="connsiteX3" fmla="*/ 1343025 w 3441700"/>
                <a:gd name="connsiteY3" fmla="*/ 581025 h 730250"/>
                <a:gd name="connsiteX4" fmla="*/ 1209675 w 3441700"/>
                <a:gd name="connsiteY4" fmla="*/ 555625 h 730250"/>
                <a:gd name="connsiteX5" fmla="*/ 1095375 w 3441700"/>
                <a:gd name="connsiteY5" fmla="*/ 530225 h 730250"/>
                <a:gd name="connsiteX6" fmla="*/ 965200 w 3441700"/>
                <a:gd name="connsiteY6" fmla="*/ 495300 h 730250"/>
                <a:gd name="connsiteX7" fmla="*/ 825500 w 3441700"/>
                <a:gd name="connsiteY7" fmla="*/ 454025 h 730250"/>
                <a:gd name="connsiteX8" fmla="*/ 647700 w 3441700"/>
                <a:gd name="connsiteY8" fmla="*/ 384175 h 730250"/>
                <a:gd name="connsiteX9" fmla="*/ 412750 w 3441700"/>
                <a:gd name="connsiteY9" fmla="*/ 282575 h 730250"/>
                <a:gd name="connsiteX10" fmla="*/ 298450 w 3441700"/>
                <a:gd name="connsiteY10" fmla="*/ 219075 h 730250"/>
                <a:gd name="connsiteX11" fmla="*/ 127000 w 3441700"/>
                <a:gd name="connsiteY11" fmla="*/ 123825 h 730250"/>
                <a:gd name="connsiteX12" fmla="*/ 28575 w 3441700"/>
                <a:gd name="connsiteY12" fmla="*/ 63500 h 730250"/>
                <a:gd name="connsiteX13" fmla="*/ 0 w 3441700"/>
                <a:gd name="connsiteY13" fmla="*/ 38100 h 730250"/>
                <a:gd name="connsiteX14" fmla="*/ 0 w 3441700"/>
                <a:gd name="connsiteY14" fmla="*/ 22225 h 730250"/>
                <a:gd name="connsiteX15" fmla="*/ 12700 w 3441700"/>
                <a:gd name="connsiteY15" fmla="*/ 3175 h 730250"/>
                <a:gd name="connsiteX16" fmla="*/ 31750 w 3441700"/>
                <a:gd name="connsiteY16" fmla="*/ 0 h 730250"/>
                <a:gd name="connsiteX17" fmla="*/ 149225 w 3441700"/>
                <a:gd name="connsiteY17" fmla="*/ 44450 h 730250"/>
                <a:gd name="connsiteX18" fmla="*/ 320675 w 3441700"/>
                <a:gd name="connsiteY18" fmla="*/ 117475 h 730250"/>
                <a:gd name="connsiteX19" fmla="*/ 495300 w 3441700"/>
                <a:gd name="connsiteY19" fmla="*/ 184150 h 730250"/>
                <a:gd name="connsiteX20" fmla="*/ 704850 w 3441700"/>
                <a:gd name="connsiteY20" fmla="*/ 257175 h 730250"/>
                <a:gd name="connsiteX21" fmla="*/ 901700 w 3441700"/>
                <a:gd name="connsiteY21" fmla="*/ 314325 h 730250"/>
                <a:gd name="connsiteX22" fmla="*/ 1047750 w 3441700"/>
                <a:gd name="connsiteY22" fmla="*/ 349250 h 730250"/>
                <a:gd name="connsiteX23" fmla="*/ 1225550 w 3441700"/>
                <a:gd name="connsiteY23" fmla="*/ 377825 h 730250"/>
                <a:gd name="connsiteX24" fmla="*/ 1412875 w 3441700"/>
                <a:gd name="connsiteY24" fmla="*/ 400050 h 730250"/>
                <a:gd name="connsiteX25" fmla="*/ 1708150 w 3441700"/>
                <a:gd name="connsiteY25" fmla="*/ 419100 h 730250"/>
                <a:gd name="connsiteX26" fmla="*/ 2066925 w 3441700"/>
                <a:gd name="connsiteY26" fmla="*/ 434975 h 730250"/>
                <a:gd name="connsiteX27" fmla="*/ 2590800 w 3441700"/>
                <a:gd name="connsiteY27" fmla="*/ 441325 h 730250"/>
                <a:gd name="connsiteX28" fmla="*/ 2965450 w 3441700"/>
                <a:gd name="connsiteY28" fmla="*/ 447675 h 730250"/>
                <a:gd name="connsiteX29" fmla="*/ 3143250 w 3441700"/>
                <a:gd name="connsiteY29" fmla="*/ 444500 h 730250"/>
                <a:gd name="connsiteX30" fmla="*/ 3206750 w 3441700"/>
                <a:gd name="connsiteY30" fmla="*/ 441325 h 730250"/>
                <a:gd name="connsiteX31" fmla="*/ 3241675 w 3441700"/>
                <a:gd name="connsiteY31" fmla="*/ 434975 h 730250"/>
                <a:gd name="connsiteX32" fmla="*/ 3279775 w 3441700"/>
                <a:gd name="connsiteY32" fmla="*/ 419100 h 730250"/>
                <a:gd name="connsiteX33" fmla="*/ 3305175 w 3441700"/>
                <a:gd name="connsiteY33" fmla="*/ 400050 h 730250"/>
                <a:gd name="connsiteX34" fmla="*/ 3330575 w 3441700"/>
                <a:gd name="connsiteY34" fmla="*/ 371475 h 730250"/>
                <a:gd name="connsiteX35" fmla="*/ 3362325 w 3441700"/>
                <a:gd name="connsiteY35" fmla="*/ 320675 h 730250"/>
                <a:gd name="connsiteX36" fmla="*/ 3387725 w 3441700"/>
                <a:gd name="connsiteY36" fmla="*/ 276225 h 730250"/>
                <a:gd name="connsiteX37" fmla="*/ 3400425 w 3441700"/>
                <a:gd name="connsiteY37" fmla="*/ 250825 h 730250"/>
                <a:gd name="connsiteX38" fmla="*/ 3419475 w 3441700"/>
                <a:gd name="connsiteY38" fmla="*/ 241300 h 730250"/>
                <a:gd name="connsiteX39" fmla="*/ 3435350 w 3441700"/>
                <a:gd name="connsiteY39" fmla="*/ 247650 h 730250"/>
                <a:gd name="connsiteX40" fmla="*/ 3441700 w 3441700"/>
                <a:gd name="connsiteY40" fmla="*/ 279400 h 730250"/>
                <a:gd name="connsiteX41" fmla="*/ 3438525 w 3441700"/>
                <a:gd name="connsiteY41" fmla="*/ 330200 h 730250"/>
                <a:gd name="connsiteX42" fmla="*/ 3400425 w 3441700"/>
                <a:gd name="connsiteY42" fmla="*/ 431800 h 730250"/>
                <a:gd name="connsiteX43" fmla="*/ 3343275 w 3441700"/>
                <a:gd name="connsiteY43" fmla="*/ 552450 h 730250"/>
                <a:gd name="connsiteX44" fmla="*/ 3270250 w 3441700"/>
                <a:gd name="connsiteY44" fmla="*/ 663575 h 730250"/>
                <a:gd name="connsiteX45" fmla="*/ 3238500 w 3441700"/>
                <a:gd name="connsiteY45" fmla="*/ 704850 h 730250"/>
                <a:gd name="connsiteX46" fmla="*/ 3216275 w 3441700"/>
                <a:gd name="connsiteY46" fmla="*/ 723900 h 730250"/>
                <a:gd name="connsiteX47" fmla="*/ 3181350 w 3441700"/>
                <a:gd name="connsiteY47" fmla="*/ 730250 h 730250"/>
                <a:gd name="connsiteX48" fmla="*/ 3121025 w 3441700"/>
                <a:gd name="connsiteY48" fmla="*/ 717550 h 730250"/>
                <a:gd name="connsiteX49" fmla="*/ 3057525 w 3441700"/>
                <a:gd name="connsiteY49" fmla="*/ 704850 h 730250"/>
                <a:gd name="connsiteX50" fmla="*/ 2927350 w 3441700"/>
                <a:gd name="connsiteY50" fmla="*/ 685800 h 730250"/>
                <a:gd name="connsiteX51" fmla="*/ 2724150 w 3441700"/>
                <a:gd name="connsiteY51" fmla="*/ 669925 h 730250"/>
                <a:gd name="connsiteX52" fmla="*/ 2549525 w 3441700"/>
                <a:gd name="connsiteY52" fmla="*/ 666750 h 730250"/>
                <a:gd name="connsiteX53" fmla="*/ 2374900 w 3441700"/>
                <a:gd name="connsiteY53" fmla="*/ 666750 h 730250"/>
                <a:gd name="connsiteX54" fmla="*/ 2076450 w 3441700"/>
                <a:gd name="connsiteY54" fmla="*/ 65405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1700" h="730250">
                  <a:moveTo>
                    <a:pt x="2076450" y="654050"/>
                  </a:moveTo>
                  <a:lnTo>
                    <a:pt x="1708150" y="628650"/>
                  </a:lnTo>
                  <a:lnTo>
                    <a:pt x="1517650" y="606425"/>
                  </a:lnTo>
                  <a:lnTo>
                    <a:pt x="1343025" y="581025"/>
                  </a:lnTo>
                  <a:lnTo>
                    <a:pt x="1209675" y="555625"/>
                  </a:lnTo>
                  <a:lnTo>
                    <a:pt x="1095375" y="530225"/>
                  </a:lnTo>
                  <a:lnTo>
                    <a:pt x="965200" y="495300"/>
                  </a:lnTo>
                  <a:lnTo>
                    <a:pt x="825500" y="454025"/>
                  </a:lnTo>
                  <a:lnTo>
                    <a:pt x="647700" y="384175"/>
                  </a:lnTo>
                  <a:lnTo>
                    <a:pt x="412750" y="282575"/>
                  </a:lnTo>
                  <a:lnTo>
                    <a:pt x="298450" y="219075"/>
                  </a:lnTo>
                  <a:lnTo>
                    <a:pt x="127000" y="123825"/>
                  </a:lnTo>
                  <a:lnTo>
                    <a:pt x="28575" y="63500"/>
                  </a:lnTo>
                  <a:lnTo>
                    <a:pt x="0" y="38100"/>
                  </a:lnTo>
                  <a:lnTo>
                    <a:pt x="0" y="22225"/>
                  </a:lnTo>
                  <a:lnTo>
                    <a:pt x="12700" y="3175"/>
                  </a:lnTo>
                  <a:lnTo>
                    <a:pt x="31750" y="0"/>
                  </a:lnTo>
                  <a:lnTo>
                    <a:pt x="149225" y="44450"/>
                  </a:lnTo>
                  <a:lnTo>
                    <a:pt x="320675" y="117475"/>
                  </a:lnTo>
                  <a:lnTo>
                    <a:pt x="495300" y="184150"/>
                  </a:lnTo>
                  <a:lnTo>
                    <a:pt x="704850" y="257175"/>
                  </a:lnTo>
                  <a:lnTo>
                    <a:pt x="901700" y="314325"/>
                  </a:lnTo>
                  <a:lnTo>
                    <a:pt x="1047750" y="349250"/>
                  </a:lnTo>
                  <a:lnTo>
                    <a:pt x="1225550" y="377825"/>
                  </a:lnTo>
                  <a:lnTo>
                    <a:pt x="1412875" y="400050"/>
                  </a:lnTo>
                  <a:lnTo>
                    <a:pt x="1708150" y="419100"/>
                  </a:lnTo>
                  <a:lnTo>
                    <a:pt x="2066925" y="434975"/>
                  </a:lnTo>
                  <a:lnTo>
                    <a:pt x="2590800" y="441325"/>
                  </a:lnTo>
                  <a:lnTo>
                    <a:pt x="2965450" y="447675"/>
                  </a:lnTo>
                  <a:lnTo>
                    <a:pt x="3143250" y="444500"/>
                  </a:lnTo>
                  <a:lnTo>
                    <a:pt x="3206750" y="441325"/>
                  </a:lnTo>
                  <a:lnTo>
                    <a:pt x="3241675" y="434975"/>
                  </a:lnTo>
                  <a:lnTo>
                    <a:pt x="3279775" y="419100"/>
                  </a:lnTo>
                  <a:lnTo>
                    <a:pt x="3305175" y="400050"/>
                  </a:lnTo>
                  <a:lnTo>
                    <a:pt x="3330575" y="371475"/>
                  </a:lnTo>
                  <a:lnTo>
                    <a:pt x="3362325" y="320675"/>
                  </a:lnTo>
                  <a:lnTo>
                    <a:pt x="3387725" y="276225"/>
                  </a:lnTo>
                  <a:lnTo>
                    <a:pt x="3400425" y="250825"/>
                  </a:lnTo>
                  <a:lnTo>
                    <a:pt x="3419475" y="241300"/>
                  </a:lnTo>
                  <a:lnTo>
                    <a:pt x="3435350" y="247650"/>
                  </a:lnTo>
                  <a:lnTo>
                    <a:pt x="3441700" y="279400"/>
                  </a:lnTo>
                  <a:lnTo>
                    <a:pt x="3438525" y="330200"/>
                  </a:lnTo>
                  <a:lnTo>
                    <a:pt x="3400425" y="431800"/>
                  </a:lnTo>
                  <a:lnTo>
                    <a:pt x="3343275" y="552450"/>
                  </a:lnTo>
                  <a:lnTo>
                    <a:pt x="3270250" y="663575"/>
                  </a:lnTo>
                  <a:lnTo>
                    <a:pt x="3238500" y="704850"/>
                  </a:lnTo>
                  <a:lnTo>
                    <a:pt x="3216275" y="723900"/>
                  </a:lnTo>
                  <a:lnTo>
                    <a:pt x="3181350" y="730250"/>
                  </a:lnTo>
                  <a:lnTo>
                    <a:pt x="3121025" y="717550"/>
                  </a:lnTo>
                  <a:lnTo>
                    <a:pt x="3057525" y="704850"/>
                  </a:lnTo>
                  <a:lnTo>
                    <a:pt x="2927350" y="685800"/>
                  </a:lnTo>
                  <a:lnTo>
                    <a:pt x="2724150" y="669925"/>
                  </a:lnTo>
                  <a:lnTo>
                    <a:pt x="2549525" y="666750"/>
                  </a:lnTo>
                  <a:lnTo>
                    <a:pt x="2374900" y="666750"/>
                  </a:lnTo>
                  <a:lnTo>
                    <a:pt x="2076450" y="65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r>
                <a:rPr lang="en-US" altLang="ja-JP" dirty="0"/>
                <a:t>z</a:t>
              </a: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920E1EB8-C637-4039-8313-42E3803B4F6B}"/>
                </a:ext>
              </a:extLst>
            </p:cNvPr>
            <p:cNvSpPr/>
            <p:nvPr/>
          </p:nvSpPr>
          <p:spPr>
            <a:xfrm rot="16200000">
              <a:off x="2489201" y="3400425"/>
              <a:ext cx="3733800" cy="479425"/>
            </a:xfrm>
            <a:custGeom>
              <a:avLst/>
              <a:gdLst>
                <a:gd name="connsiteX0" fmla="*/ 2105025 w 3733800"/>
                <a:gd name="connsiteY0" fmla="*/ 390525 h 479425"/>
                <a:gd name="connsiteX1" fmla="*/ 1555750 w 3733800"/>
                <a:gd name="connsiteY1" fmla="*/ 390525 h 479425"/>
                <a:gd name="connsiteX2" fmla="*/ 1231900 w 3733800"/>
                <a:gd name="connsiteY2" fmla="*/ 400050 h 479425"/>
                <a:gd name="connsiteX3" fmla="*/ 981075 w 3733800"/>
                <a:gd name="connsiteY3" fmla="*/ 409575 h 479425"/>
                <a:gd name="connsiteX4" fmla="*/ 720725 w 3733800"/>
                <a:gd name="connsiteY4" fmla="*/ 419100 h 479425"/>
                <a:gd name="connsiteX5" fmla="*/ 568325 w 3733800"/>
                <a:gd name="connsiteY5" fmla="*/ 425450 h 479425"/>
                <a:gd name="connsiteX6" fmla="*/ 415925 w 3733800"/>
                <a:gd name="connsiteY6" fmla="*/ 434975 h 479425"/>
                <a:gd name="connsiteX7" fmla="*/ 317500 w 3733800"/>
                <a:gd name="connsiteY7" fmla="*/ 441325 h 479425"/>
                <a:gd name="connsiteX8" fmla="*/ 219075 w 3733800"/>
                <a:gd name="connsiteY8" fmla="*/ 447675 h 479425"/>
                <a:gd name="connsiteX9" fmla="*/ 161925 w 3733800"/>
                <a:gd name="connsiteY9" fmla="*/ 450850 h 479425"/>
                <a:gd name="connsiteX10" fmla="*/ 127000 w 3733800"/>
                <a:gd name="connsiteY10" fmla="*/ 447675 h 479425"/>
                <a:gd name="connsiteX11" fmla="*/ 66675 w 3733800"/>
                <a:gd name="connsiteY11" fmla="*/ 438150 h 479425"/>
                <a:gd name="connsiteX12" fmla="*/ 31750 w 3733800"/>
                <a:gd name="connsiteY12" fmla="*/ 425450 h 479425"/>
                <a:gd name="connsiteX13" fmla="*/ 9525 w 3733800"/>
                <a:gd name="connsiteY13" fmla="*/ 409575 h 479425"/>
                <a:gd name="connsiteX14" fmla="*/ 0 w 3733800"/>
                <a:gd name="connsiteY14" fmla="*/ 377825 h 479425"/>
                <a:gd name="connsiteX15" fmla="*/ 3175 w 3733800"/>
                <a:gd name="connsiteY15" fmla="*/ 342900 h 479425"/>
                <a:gd name="connsiteX16" fmla="*/ 12700 w 3733800"/>
                <a:gd name="connsiteY16" fmla="*/ 311150 h 479425"/>
                <a:gd name="connsiteX17" fmla="*/ 38100 w 3733800"/>
                <a:gd name="connsiteY17" fmla="*/ 279400 h 479425"/>
                <a:gd name="connsiteX18" fmla="*/ 82550 w 3733800"/>
                <a:gd name="connsiteY18" fmla="*/ 250825 h 479425"/>
                <a:gd name="connsiteX19" fmla="*/ 139700 w 3733800"/>
                <a:gd name="connsiteY19" fmla="*/ 219075 h 479425"/>
                <a:gd name="connsiteX20" fmla="*/ 215900 w 3733800"/>
                <a:gd name="connsiteY20" fmla="*/ 187325 h 479425"/>
                <a:gd name="connsiteX21" fmla="*/ 304800 w 3733800"/>
                <a:gd name="connsiteY21" fmla="*/ 165100 h 479425"/>
                <a:gd name="connsiteX22" fmla="*/ 400050 w 3733800"/>
                <a:gd name="connsiteY22" fmla="*/ 146050 h 479425"/>
                <a:gd name="connsiteX23" fmla="*/ 482600 w 3733800"/>
                <a:gd name="connsiteY23" fmla="*/ 142875 h 479425"/>
                <a:gd name="connsiteX24" fmla="*/ 523875 w 3733800"/>
                <a:gd name="connsiteY24" fmla="*/ 146050 h 479425"/>
                <a:gd name="connsiteX25" fmla="*/ 596900 w 3733800"/>
                <a:gd name="connsiteY25" fmla="*/ 168275 h 479425"/>
                <a:gd name="connsiteX26" fmla="*/ 644525 w 3733800"/>
                <a:gd name="connsiteY26" fmla="*/ 174625 h 479425"/>
                <a:gd name="connsiteX27" fmla="*/ 1028700 w 3733800"/>
                <a:gd name="connsiteY27" fmla="*/ 180975 h 479425"/>
                <a:gd name="connsiteX28" fmla="*/ 1549400 w 3733800"/>
                <a:gd name="connsiteY28" fmla="*/ 184150 h 479425"/>
                <a:gd name="connsiteX29" fmla="*/ 2155825 w 3733800"/>
                <a:gd name="connsiteY29" fmla="*/ 184150 h 479425"/>
                <a:gd name="connsiteX30" fmla="*/ 3086100 w 3733800"/>
                <a:gd name="connsiteY30" fmla="*/ 184150 h 479425"/>
                <a:gd name="connsiteX31" fmla="*/ 3343275 w 3733800"/>
                <a:gd name="connsiteY31" fmla="*/ 180975 h 479425"/>
                <a:gd name="connsiteX32" fmla="*/ 3413125 w 3733800"/>
                <a:gd name="connsiteY32" fmla="*/ 180975 h 479425"/>
                <a:gd name="connsiteX33" fmla="*/ 3463925 w 3733800"/>
                <a:gd name="connsiteY33" fmla="*/ 171450 h 479425"/>
                <a:gd name="connsiteX34" fmla="*/ 3517900 w 3733800"/>
                <a:gd name="connsiteY34" fmla="*/ 155575 h 479425"/>
                <a:gd name="connsiteX35" fmla="*/ 3597275 w 3733800"/>
                <a:gd name="connsiteY35" fmla="*/ 104775 h 479425"/>
                <a:gd name="connsiteX36" fmla="*/ 3644900 w 3733800"/>
                <a:gd name="connsiteY36" fmla="*/ 50800 h 479425"/>
                <a:gd name="connsiteX37" fmla="*/ 3673475 w 3733800"/>
                <a:gd name="connsiteY37" fmla="*/ 19050 h 479425"/>
                <a:gd name="connsiteX38" fmla="*/ 3698875 w 3733800"/>
                <a:gd name="connsiteY38" fmla="*/ 0 h 479425"/>
                <a:gd name="connsiteX39" fmla="*/ 3711575 w 3733800"/>
                <a:gd name="connsiteY39" fmla="*/ 0 h 479425"/>
                <a:gd name="connsiteX40" fmla="*/ 3727450 w 3733800"/>
                <a:gd name="connsiteY40" fmla="*/ 9525 h 479425"/>
                <a:gd name="connsiteX41" fmla="*/ 3733800 w 3733800"/>
                <a:gd name="connsiteY41" fmla="*/ 31750 h 479425"/>
                <a:gd name="connsiteX42" fmla="*/ 3717925 w 3733800"/>
                <a:gd name="connsiteY42" fmla="*/ 98425 h 479425"/>
                <a:gd name="connsiteX43" fmla="*/ 3686175 w 3733800"/>
                <a:gd name="connsiteY43" fmla="*/ 184150 h 479425"/>
                <a:gd name="connsiteX44" fmla="*/ 3644900 w 3733800"/>
                <a:gd name="connsiteY44" fmla="*/ 279400 h 479425"/>
                <a:gd name="connsiteX45" fmla="*/ 3590925 w 3733800"/>
                <a:gd name="connsiteY45" fmla="*/ 381000 h 479425"/>
                <a:gd name="connsiteX46" fmla="*/ 3549650 w 3733800"/>
                <a:gd name="connsiteY46" fmla="*/ 431800 h 479425"/>
                <a:gd name="connsiteX47" fmla="*/ 3511550 w 3733800"/>
                <a:gd name="connsiteY47" fmla="*/ 463550 h 479425"/>
                <a:gd name="connsiteX48" fmla="*/ 3479800 w 3733800"/>
                <a:gd name="connsiteY48" fmla="*/ 476250 h 479425"/>
                <a:gd name="connsiteX49" fmla="*/ 3454400 w 3733800"/>
                <a:gd name="connsiteY49" fmla="*/ 479425 h 479425"/>
                <a:gd name="connsiteX50" fmla="*/ 3406775 w 3733800"/>
                <a:gd name="connsiteY50" fmla="*/ 460375 h 479425"/>
                <a:gd name="connsiteX51" fmla="*/ 3333750 w 3733800"/>
                <a:gd name="connsiteY51" fmla="*/ 434975 h 479425"/>
                <a:gd name="connsiteX52" fmla="*/ 3244850 w 3733800"/>
                <a:gd name="connsiteY52" fmla="*/ 419100 h 479425"/>
                <a:gd name="connsiteX53" fmla="*/ 3060700 w 3733800"/>
                <a:gd name="connsiteY53" fmla="*/ 406400 h 479425"/>
                <a:gd name="connsiteX54" fmla="*/ 2784475 w 3733800"/>
                <a:gd name="connsiteY54" fmla="*/ 396875 h 479425"/>
                <a:gd name="connsiteX55" fmla="*/ 2105025 w 3733800"/>
                <a:gd name="connsiteY55" fmla="*/ 390525 h 47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33800" h="479425">
                  <a:moveTo>
                    <a:pt x="2105025" y="390525"/>
                  </a:moveTo>
                  <a:lnTo>
                    <a:pt x="1555750" y="390525"/>
                  </a:lnTo>
                  <a:lnTo>
                    <a:pt x="1231900" y="400050"/>
                  </a:lnTo>
                  <a:lnTo>
                    <a:pt x="981075" y="409575"/>
                  </a:lnTo>
                  <a:lnTo>
                    <a:pt x="720725" y="419100"/>
                  </a:lnTo>
                  <a:lnTo>
                    <a:pt x="568325" y="425450"/>
                  </a:lnTo>
                  <a:lnTo>
                    <a:pt x="415925" y="434975"/>
                  </a:lnTo>
                  <a:lnTo>
                    <a:pt x="317500" y="441325"/>
                  </a:lnTo>
                  <a:lnTo>
                    <a:pt x="219075" y="447675"/>
                  </a:lnTo>
                  <a:lnTo>
                    <a:pt x="161925" y="450850"/>
                  </a:lnTo>
                  <a:lnTo>
                    <a:pt x="127000" y="447675"/>
                  </a:lnTo>
                  <a:lnTo>
                    <a:pt x="66675" y="438150"/>
                  </a:lnTo>
                  <a:lnTo>
                    <a:pt x="31750" y="425450"/>
                  </a:lnTo>
                  <a:lnTo>
                    <a:pt x="9525" y="409575"/>
                  </a:lnTo>
                  <a:lnTo>
                    <a:pt x="0" y="377825"/>
                  </a:lnTo>
                  <a:lnTo>
                    <a:pt x="3175" y="342900"/>
                  </a:lnTo>
                  <a:lnTo>
                    <a:pt x="12700" y="311150"/>
                  </a:lnTo>
                  <a:lnTo>
                    <a:pt x="38100" y="279400"/>
                  </a:lnTo>
                  <a:lnTo>
                    <a:pt x="82550" y="250825"/>
                  </a:lnTo>
                  <a:lnTo>
                    <a:pt x="139700" y="219075"/>
                  </a:lnTo>
                  <a:lnTo>
                    <a:pt x="215900" y="187325"/>
                  </a:lnTo>
                  <a:lnTo>
                    <a:pt x="304800" y="165100"/>
                  </a:lnTo>
                  <a:lnTo>
                    <a:pt x="400050" y="146050"/>
                  </a:lnTo>
                  <a:lnTo>
                    <a:pt x="482600" y="142875"/>
                  </a:lnTo>
                  <a:lnTo>
                    <a:pt x="523875" y="146050"/>
                  </a:lnTo>
                  <a:lnTo>
                    <a:pt x="596900" y="168275"/>
                  </a:lnTo>
                  <a:lnTo>
                    <a:pt x="644525" y="174625"/>
                  </a:lnTo>
                  <a:lnTo>
                    <a:pt x="1028700" y="180975"/>
                  </a:lnTo>
                  <a:lnTo>
                    <a:pt x="1549400" y="184150"/>
                  </a:lnTo>
                  <a:lnTo>
                    <a:pt x="2155825" y="184150"/>
                  </a:lnTo>
                  <a:lnTo>
                    <a:pt x="3086100" y="184150"/>
                  </a:lnTo>
                  <a:lnTo>
                    <a:pt x="3343275" y="180975"/>
                  </a:lnTo>
                  <a:lnTo>
                    <a:pt x="3413125" y="180975"/>
                  </a:lnTo>
                  <a:lnTo>
                    <a:pt x="3463925" y="171450"/>
                  </a:lnTo>
                  <a:lnTo>
                    <a:pt x="3517900" y="155575"/>
                  </a:lnTo>
                  <a:lnTo>
                    <a:pt x="3597275" y="104775"/>
                  </a:lnTo>
                  <a:lnTo>
                    <a:pt x="3644900" y="50800"/>
                  </a:lnTo>
                  <a:lnTo>
                    <a:pt x="3673475" y="19050"/>
                  </a:lnTo>
                  <a:lnTo>
                    <a:pt x="3698875" y="0"/>
                  </a:lnTo>
                  <a:lnTo>
                    <a:pt x="3711575" y="0"/>
                  </a:lnTo>
                  <a:lnTo>
                    <a:pt x="3727450" y="9525"/>
                  </a:lnTo>
                  <a:lnTo>
                    <a:pt x="3733800" y="31750"/>
                  </a:lnTo>
                  <a:lnTo>
                    <a:pt x="3717925" y="98425"/>
                  </a:lnTo>
                  <a:lnTo>
                    <a:pt x="3686175" y="184150"/>
                  </a:lnTo>
                  <a:lnTo>
                    <a:pt x="3644900" y="279400"/>
                  </a:lnTo>
                  <a:lnTo>
                    <a:pt x="3590925" y="381000"/>
                  </a:lnTo>
                  <a:lnTo>
                    <a:pt x="3549650" y="431800"/>
                  </a:lnTo>
                  <a:lnTo>
                    <a:pt x="3511550" y="463550"/>
                  </a:lnTo>
                  <a:lnTo>
                    <a:pt x="3479800" y="476250"/>
                  </a:lnTo>
                  <a:lnTo>
                    <a:pt x="3454400" y="479425"/>
                  </a:lnTo>
                  <a:lnTo>
                    <a:pt x="3406775" y="460375"/>
                  </a:lnTo>
                  <a:lnTo>
                    <a:pt x="3333750" y="434975"/>
                  </a:lnTo>
                  <a:lnTo>
                    <a:pt x="3244850" y="419100"/>
                  </a:lnTo>
                  <a:lnTo>
                    <a:pt x="3060700" y="406400"/>
                  </a:lnTo>
                  <a:lnTo>
                    <a:pt x="2784475" y="396875"/>
                  </a:lnTo>
                  <a:lnTo>
                    <a:pt x="210502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31C82C51-DC5C-4A1A-8AE1-C26ED36E5689}"/>
                </a:ext>
              </a:extLst>
            </p:cNvPr>
            <p:cNvSpPr/>
            <p:nvPr/>
          </p:nvSpPr>
          <p:spPr>
            <a:xfrm rot="16200000">
              <a:off x="2169319" y="3228181"/>
              <a:ext cx="2822575" cy="423863"/>
            </a:xfrm>
            <a:custGeom>
              <a:avLst/>
              <a:gdLst>
                <a:gd name="connsiteX0" fmla="*/ 1426369 w 2821782"/>
                <a:gd name="connsiteY0" fmla="*/ 383381 h 423862"/>
                <a:gd name="connsiteX1" fmla="*/ 814388 w 2821782"/>
                <a:gd name="connsiteY1" fmla="*/ 392906 h 423862"/>
                <a:gd name="connsiteX2" fmla="*/ 357188 w 2821782"/>
                <a:gd name="connsiteY2" fmla="*/ 397669 h 423862"/>
                <a:gd name="connsiteX3" fmla="*/ 242888 w 2821782"/>
                <a:gd name="connsiteY3" fmla="*/ 397669 h 423862"/>
                <a:gd name="connsiteX4" fmla="*/ 195263 w 2821782"/>
                <a:gd name="connsiteY4" fmla="*/ 395287 h 423862"/>
                <a:gd name="connsiteX5" fmla="*/ 150019 w 2821782"/>
                <a:gd name="connsiteY5" fmla="*/ 388144 h 423862"/>
                <a:gd name="connsiteX6" fmla="*/ 104775 w 2821782"/>
                <a:gd name="connsiteY6" fmla="*/ 373856 h 423862"/>
                <a:gd name="connsiteX7" fmla="*/ 64294 w 2821782"/>
                <a:gd name="connsiteY7" fmla="*/ 357187 h 423862"/>
                <a:gd name="connsiteX8" fmla="*/ 30957 w 2821782"/>
                <a:gd name="connsiteY8" fmla="*/ 333375 h 423862"/>
                <a:gd name="connsiteX9" fmla="*/ 11907 w 2821782"/>
                <a:gd name="connsiteY9" fmla="*/ 309562 h 423862"/>
                <a:gd name="connsiteX10" fmla="*/ 0 w 2821782"/>
                <a:gd name="connsiteY10" fmla="*/ 283369 h 423862"/>
                <a:gd name="connsiteX11" fmla="*/ 0 w 2821782"/>
                <a:gd name="connsiteY11" fmla="*/ 259556 h 423862"/>
                <a:gd name="connsiteX12" fmla="*/ 16669 w 2821782"/>
                <a:gd name="connsiteY12" fmla="*/ 230981 h 423862"/>
                <a:gd name="connsiteX13" fmla="*/ 42863 w 2821782"/>
                <a:gd name="connsiteY13" fmla="*/ 211931 h 423862"/>
                <a:gd name="connsiteX14" fmla="*/ 85725 w 2821782"/>
                <a:gd name="connsiteY14" fmla="*/ 190500 h 423862"/>
                <a:gd name="connsiteX15" fmla="*/ 161925 w 2821782"/>
                <a:gd name="connsiteY15" fmla="*/ 169069 h 423862"/>
                <a:gd name="connsiteX16" fmla="*/ 269082 w 2821782"/>
                <a:gd name="connsiteY16" fmla="*/ 150019 h 423862"/>
                <a:gd name="connsiteX17" fmla="*/ 385763 w 2821782"/>
                <a:gd name="connsiteY17" fmla="*/ 145256 h 423862"/>
                <a:gd name="connsiteX18" fmla="*/ 635794 w 2821782"/>
                <a:gd name="connsiteY18" fmla="*/ 154781 h 423862"/>
                <a:gd name="connsiteX19" fmla="*/ 1128713 w 2821782"/>
                <a:gd name="connsiteY19" fmla="*/ 161925 h 423862"/>
                <a:gd name="connsiteX20" fmla="*/ 1659732 w 2821782"/>
                <a:gd name="connsiteY20" fmla="*/ 161925 h 423862"/>
                <a:gd name="connsiteX21" fmla="*/ 2205038 w 2821782"/>
                <a:gd name="connsiteY21" fmla="*/ 154781 h 423862"/>
                <a:gd name="connsiteX22" fmla="*/ 2462213 w 2821782"/>
                <a:gd name="connsiteY22" fmla="*/ 150019 h 423862"/>
                <a:gd name="connsiteX23" fmla="*/ 2526507 w 2821782"/>
                <a:gd name="connsiteY23" fmla="*/ 147637 h 423862"/>
                <a:gd name="connsiteX24" fmla="*/ 2564607 w 2821782"/>
                <a:gd name="connsiteY24" fmla="*/ 145256 h 423862"/>
                <a:gd name="connsiteX25" fmla="*/ 2597944 w 2821782"/>
                <a:gd name="connsiteY25" fmla="*/ 133350 h 423862"/>
                <a:gd name="connsiteX26" fmla="*/ 2638425 w 2821782"/>
                <a:gd name="connsiteY26" fmla="*/ 114300 h 423862"/>
                <a:gd name="connsiteX27" fmla="*/ 2688432 w 2821782"/>
                <a:gd name="connsiteY27" fmla="*/ 80962 h 423862"/>
                <a:gd name="connsiteX28" fmla="*/ 2736057 w 2821782"/>
                <a:gd name="connsiteY28" fmla="*/ 38100 h 423862"/>
                <a:gd name="connsiteX29" fmla="*/ 2764632 w 2821782"/>
                <a:gd name="connsiteY29" fmla="*/ 14287 h 423862"/>
                <a:gd name="connsiteX30" fmla="*/ 2786063 w 2821782"/>
                <a:gd name="connsiteY30" fmla="*/ 0 h 423862"/>
                <a:gd name="connsiteX31" fmla="*/ 2802732 w 2821782"/>
                <a:gd name="connsiteY31" fmla="*/ 0 h 423862"/>
                <a:gd name="connsiteX32" fmla="*/ 2817019 w 2821782"/>
                <a:gd name="connsiteY32" fmla="*/ 2381 h 423862"/>
                <a:gd name="connsiteX33" fmla="*/ 2821782 w 2821782"/>
                <a:gd name="connsiteY33" fmla="*/ 9525 h 423862"/>
                <a:gd name="connsiteX34" fmla="*/ 2819400 w 2821782"/>
                <a:gd name="connsiteY34" fmla="*/ 26194 h 423862"/>
                <a:gd name="connsiteX35" fmla="*/ 2800350 w 2821782"/>
                <a:gd name="connsiteY35" fmla="*/ 83344 h 423862"/>
                <a:gd name="connsiteX36" fmla="*/ 2762250 w 2821782"/>
                <a:gd name="connsiteY36" fmla="*/ 180975 h 423862"/>
                <a:gd name="connsiteX37" fmla="*/ 2733675 w 2821782"/>
                <a:gd name="connsiteY37" fmla="*/ 245269 h 423862"/>
                <a:gd name="connsiteX38" fmla="*/ 2702719 w 2821782"/>
                <a:gd name="connsiteY38" fmla="*/ 292894 h 423862"/>
                <a:gd name="connsiteX39" fmla="*/ 2669382 w 2821782"/>
                <a:gd name="connsiteY39" fmla="*/ 333375 h 423862"/>
                <a:gd name="connsiteX40" fmla="*/ 2628900 w 2821782"/>
                <a:gd name="connsiteY40" fmla="*/ 369094 h 423862"/>
                <a:gd name="connsiteX41" fmla="*/ 2578894 w 2821782"/>
                <a:gd name="connsiteY41" fmla="*/ 404812 h 423862"/>
                <a:gd name="connsiteX42" fmla="*/ 2555082 w 2821782"/>
                <a:gd name="connsiteY42" fmla="*/ 421481 h 423862"/>
                <a:gd name="connsiteX43" fmla="*/ 2536032 w 2821782"/>
                <a:gd name="connsiteY43" fmla="*/ 423862 h 423862"/>
                <a:gd name="connsiteX44" fmla="*/ 2502694 w 2821782"/>
                <a:gd name="connsiteY44" fmla="*/ 419100 h 423862"/>
                <a:gd name="connsiteX45" fmla="*/ 2469357 w 2821782"/>
                <a:gd name="connsiteY45" fmla="*/ 409575 h 423862"/>
                <a:gd name="connsiteX46" fmla="*/ 2390775 w 2821782"/>
                <a:gd name="connsiteY46" fmla="*/ 376237 h 423862"/>
                <a:gd name="connsiteX47" fmla="*/ 2364582 w 2821782"/>
                <a:gd name="connsiteY47" fmla="*/ 373856 h 423862"/>
                <a:gd name="connsiteX48" fmla="*/ 2033588 w 2821782"/>
                <a:gd name="connsiteY48" fmla="*/ 378619 h 423862"/>
                <a:gd name="connsiteX49" fmla="*/ 1426369 w 2821782"/>
                <a:gd name="connsiteY49" fmla="*/ 3833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1782" h="423862">
                  <a:moveTo>
                    <a:pt x="1426369" y="383381"/>
                  </a:moveTo>
                  <a:lnTo>
                    <a:pt x="814388" y="392906"/>
                  </a:lnTo>
                  <a:lnTo>
                    <a:pt x="357188" y="397669"/>
                  </a:lnTo>
                  <a:lnTo>
                    <a:pt x="242888" y="397669"/>
                  </a:lnTo>
                  <a:lnTo>
                    <a:pt x="195263" y="395287"/>
                  </a:lnTo>
                  <a:lnTo>
                    <a:pt x="150019" y="388144"/>
                  </a:lnTo>
                  <a:lnTo>
                    <a:pt x="104775" y="373856"/>
                  </a:lnTo>
                  <a:lnTo>
                    <a:pt x="64294" y="357187"/>
                  </a:lnTo>
                  <a:lnTo>
                    <a:pt x="30957" y="333375"/>
                  </a:lnTo>
                  <a:lnTo>
                    <a:pt x="11907" y="309562"/>
                  </a:lnTo>
                  <a:lnTo>
                    <a:pt x="0" y="283369"/>
                  </a:lnTo>
                  <a:lnTo>
                    <a:pt x="0" y="259556"/>
                  </a:lnTo>
                  <a:lnTo>
                    <a:pt x="16669" y="230981"/>
                  </a:lnTo>
                  <a:lnTo>
                    <a:pt x="42863" y="211931"/>
                  </a:lnTo>
                  <a:lnTo>
                    <a:pt x="85725" y="190500"/>
                  </a:lnTo>
                  <a:lnTo>
                    <a:pt x="161925" y="169069"/>
                  </a:lnTo>
                  <a:lnTo>
                    <a:pt x="269082" y="150019"/>
                  </a:lnTo>
                  <a:lnTo>
                    <a:pt x="385763" y="145256"/>
                  </a:lnTo>
                  <a:lnTo>
                    <a:pt x="635794" y="154781"/>
                  </a:lnTo>
                  <a:lnTo>
                    <a:pt x="1128713" y="161925"/>
                  </a:lnTo>
                  <a:lnTo>
                    <a:pt x="1659732" y="161925"/>
                  </a:lnTo>
                  <a:lnTo>
                    <a:pt x="2205038" y="154781"/>
                  </a:lnTo>
                  <a:lnTo>
                    <a:pt x="2462213" y="150019"/>
                  </a:lnTo>
                  <a:lnTo>
                    <a:pt x="2526507" y="147637"/>
                  </a:lnTo>
                  <a:lnTo>
                    <a:pt x="2564607" y="145256"/>
                  </a:lnTo>
                  <a:lnTo>
                    <a:pt x="2597944" y="133350"/>
                  </a:lnTo>
                  <a:lnTo>
                    <a:pt x="2638425" y="114300"/>
                  </a:lnTo>
                  <a:lnTo>
                    <a:pt x="2688432" y="80962"/>
                  </a:lnTo>
                  <a:lnTo>
                    <a:pt x="2736057" y="38100"/>
                  </a:lnTo>
                  <a:lnTo>
                    <a:pt x="2764632" y="14287"/>
                  </a:lnTo>
                  <a:lnTo>
                    <a:pt x="2786063" y="0"/>
                  </a:lnTo>
                  <a:lnTo>
                    <a:pt x="2802732" y="0"/>
                  </a:lnTo>
                  <a:lnTo>
                    <a:pt x="2817019" y="2381"/>
                  </a:lnTo>
                  <a:lnTo>
                    <a:pt x="2821782" y="9525"/>
                  </a:lnTo>
                  <a:lnTo>
                    <a:pt x="2819400" y="26194"/>
                  </a:lnTo>
                  <a:lnTo>
                    <a:pt x="2800350" y="83344"/>
                  </a:lnTo>
                  <a:lnTo>
                    <a:pt x="2762250" y="180975"/>
                  </a:lnTo>
                  <a:lnTo>
                    <a:pt x="2733675" y="245269"/>
                  </a:lnTo>
                  <a:lnTo>
                    <a:pt x="2702719" y="292894"/>
                  </a:lnTo>
                  <a:lnTo>
                    <a:pt x="2669382" y="333375"/>
                  </a:lnTo>
                  <a:lnTo>
                    <a:pt x="2628900" y="369094"/>
                  </a:lnTo>
                  <a:lnTo>
                    <a:pt x="2578894" y="404812"/>
                  </a:lnTo>
                  <a:lnTo>
                    <a:pt x="2555082" y="421481"/>
                  </a:lnTo>
                  <a:lnTo>
                    <a:pt x="2536032" y="423862"/>
                  </a:lnTo>
                  <a:lnTo>
                    <a:pt x="2502694" y="419100"/>
                  </a:lnTo>
                  <a:lnTo>
                    <a:pt x="2469357" y="409575"/>
                  </a:lnTo>
                  <a:lnTo>
                    <a:pt x="2390775" y="376237"/>
                  </a:lnTo>
                  <a:lnTo>
                    <a:pt x="2364582" y="373856"/>
                  </a:lnTo>
                  <a:lnTo>
                    <a:pt x="2033588" y="378619"/>
                  </a:lnTo>
                  <a:lnTo>
                    <a:pt x="1426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3C1BF9D8-CEFF-49B6-9681-FD1C92546BE4}"/>
                </a:ext>
              </a:extLst>
            </p:cNvPr>
            <p:cNvSpPr/>
            <p:nvPr/>
          </p:nvSpPr>
          <p:spPr>
            <a:xfrm>
              <a:off x="5553075" y="1754188"/>
              <a:ext cx="598488" cy="819150"/>
            </a:xfrm>
            <a:custGeom>
              <a:avLst/>
              <a:gdLst>
                <a:gd name="connsiteX0" fmla="*/ 100013 w 597694"/>
                <a:gd name="connsiteY0" fmla="*/ 561975 h 819150"/>
                <a:gd name="connsiteX1" fmla="*/ 178594 w 597694"/>
                <a:gd name="connsiteY1" fmla="*/ 373857 h 819150"/>
                <a:gd name="connsiteX2" fmla="*/ 216694 w 597694"/>
                <a:gd name="connsiteY2" fmla="*/ 271463 h 819150"/>
                <a:gd name="connsiteX3" fmla="*/ 235744 w 597694"/>
                <a:gd name="connsiteY3" fmla="*/ 204788 h 819150"/>
                <a:gd name="connsiteX4" fmla="*/ 238125 w 597694"/>
                <a:gd name="connsiteY4" fmla="*/ 178594 h 819150"/>
                <a:gd name="connsiteX5" fmla="*/ 238125 w 597694"/>
                <a:gd name="connsiteY5" fmla="*/ 147638 h 819150"/>
                <a:gd name="connsiteX6" fmla="*/ 230981 w 597694"/>
                <a:gd name="connsiteY6" fmla="*/ 128588 h 819150"/>
                <a:gd name="connsiteX7" fmla="*/ 219075 w 597694"/>
                <a:gd name="connsiteY7" fmla="*/ 100013 h 819150"/>
                <a:gd name="connsiteX8" fmla="*/ 164306 w 597694"/>
                <a:gd name="connsiteY8" fmla="*/ 14288 h 819150"/>
                <a:gd name="connsiteX9" fmla="*/ 402431 w 597694"/>
                <a:gd name="connsiteY9" fmla="*/ 0 h 819150"/>
                <a:gd name="connsiteX10" fmla="*/ 523875 w 597694"/>
                <a:gd name="connsiteY10" fmla="*/ 111919 h 819150"/>
                <a:gd name="connsiteX11" fmla="*/ 573881 w 597694"/>
                <a:gd name="connsiteY11" fmla="*/ 152400 h 819150"/>
                <a:gd name="connsiteX12" fmla="*/ 585788 w 597694"/>
                <a:gd name="connsiteY12" fmla="*/ 164307 h 819150"/>
                <a:gd name="connsiteX13" fmla="*/ 595313 w 597694"/>
                <a:gd name="connsiteY13" fmla="*/ 180975 h 819150"/>
                <a:gd name="connsiteX14" fmla="*/ 597694 w 597694"/>
                <a:gd name="connsiteY14" fmla="*/ 197644 h 819150"/>
                <a:gd name="connsiteX15" fmla="*/ 590550 w 597694"/>
                <a:gd name="connsiteY15" fmla="*/ 223838 h 819150"/>
                <a:gd name="connsiteX16" fmla="*/ 573881 w 597694"/>
                <a:gd name="connsiteY16" fmla="*/ 240507 h 819150"/>
                <a:gd name="connsiteX17" fmla="*/ 528638 w 597694"/>
                <a:gd name="connsiteY17" fmla="*/ 259557 h 819150"/>
                <a:gd name="connsiteX18" fmla="*/ 504825 w 597694"/>
                <a:gd name="connsiteY18" fmla="*/ 269082 h 819150"/>
                <a:gd name="connsiteX19" fmla="*/ 411956 w 597694"/>
                <a:gd name="connsiteY19" fmla="*/ 385763 h 819150"/>
                <a:gd name="connsiteX20" fmla="*/ 269081 w 597694"/>
                <a:gd name="connsiteY20" fmla="*/ 552450 h 819150"/>
                <a:gd name="connsiteX21" fmla="*/ 90488 w 597694"/>
                <a:gd name="connsiteY21" fmla="*/ 752475 h 819150"/>
                <a:gd name="connsiteX22" fmla="*/ 66675 w 597694"/>
                <a:gd name="connsiteY22" fmla="*/ 812007 h 819150"/>
                <a:gd name="connsiteX23" fmla="*/ 0 w 597694"/>
                <a:gd name="connsiteY23" fmla="*/ 819150 h 819150"/>
                <a:gd name="connsiteX24" fmla="*/ 26194 w 597694"/>
                <a:gd name="connsiteY24" fmla="*/ 733425 h 819150"/>
                <a:gd name="connsiteX25" fmla="*/ 100013 w 597694"/>
                <a:gd name="connsiteY25" fmla="*/ 5619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819150">
                  <a:moveTo>
                    <a:pt x="100013" y="561975"/>
                  </a:moveTo>
                  <a:lnTo>
                    <a:pt x="178594" y="373857"/>
                  </a:lnTo>
                  <a:lnTo>
                    <a:pt x="216694" y="271463"/>
                  </a:lnTo>
                  <a:lnTo>
                    <a:pt x="235744" y="204788"/>
                  </a:lnTo>
                  <a:lnTo>
                    <a:pt x="238125" y="178594"/>
                  </a:lnTo>
                  <a:lnTo>
                    <a:pt x="238125" y="147638"/>
                  </a:lnTo>
                  <a:lnTo>
                    <a:pt x="230981" y="128588"/>
                  </a:lnTo>
                  <a:lnTo>
                    <a:pt x="219075" y="100013"/>
                  </a:lnTo>
                  <a:lnTo>
                    <a:pt x="164306" y="14288"/>
                  </a:lnTo>
                  <a:lnTo>
                    <a:pt x="402431" y="0"/>
                  </a:lnTo>
                  <a:lnTo>
                    <a:pt x="523875" y="111919"/>
                  </a:lnTo>
                  <a:lnTo>
                    <a:pt x="573881" y="152400"/>
                  </a:lnTo>
                  <a:lnTo>
                    <a:pt x="585788" y="164307"/>
                  </a:lnTo>
                  <a:lnTo>
                    <a:pt x="595313" y="180975"/>
                  </a:lnTo>
                  <a:lnTo>
                    <a:pt x="597694" y="197644"/>
                  </a:lnTo>
                  <a:lnTo>
                    <a:pt x="590550" y="223838"/>
                  </a:lnTo>
                  <a:lnTo>
                    <a:pt x="573881" y="240507"/>
                  </a:lnTo>
                  <a:lnTo>
                    <a:pt x="528638" y="259557"/>
                  </a:lnTo>
                  <a:lnTo>
                    <a:pt x="504825" y="269082"/>
                  </a:lnTo>
                  <a:lnTo>
                    <a:pt x="411956" y="385763"/>
                  </a:lnTo>
                  <a:lnTo>
                    <a:pt x="269081" y="552450"/>
                  </a:lnTo>
                  <a:lnTo>
                    <a:pt x="90488" y="752475"/>
                  </a:lnTo>
                  <a:lnTo>
                    <a:pt x="66675" y="812007"/>
                  </a:lnTo>
                  <a:lnTo>
                    <a:pt x="0" y="819150"/>
                  </a:lnTo>
                  <a:lnTo>
                    <a:pt x="26194" y="733425"/>
                  </a:lnTo>
                  <a:lnTo>
                    <a:pt x="1000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E1D154ED-BFD6-4B56-A8BD-D88467678A8F}"/>
                </a:ext>
              </a:extLst>
            </p:cNvPr>
            <p:cNvSpPr/>
            <p:nvPr/>
          </p:nvSpPr>
          <p:spPr>
            <a:xfrm rot="16200000">
              <a:off x="4883943" y="2663032"/>
              <a:ext cx="2405063" cy="1670050"/>
            </a:xfrm>
            <a:custGeom>
              <a:avLst/>
              <a:gdLst>
                <a:gd name="connsiteX0" fmla="*/ 950119 w 2405063"/>
                <a:gd name="connsiteY0" fmla="*/ 1626393 h 1669256"/>
                <a:gd name="connsiteX1" fmla="*/ 500063 w 2405063"/>
                <a:gd name="connsiteY1" fmla="*/ 1616868 h 1669256"/>
                <a:gd name="connsiteX2" fmla="*/ 283369 w 2405063"/>
                <a:gd name="connsiteY2" fmla="*/ 1616868 h 1669256"/>
                <a:gd name="connsiteX3" fmla="*/ 188119 w 2405063"/>
                <a:gd name="connsiteY3" fmla="*/ 1609725 h 1669256"/>
                <a:gd name="connsiteX4" fmla="*/ 133350 w 2405063"/>
                <a:gd name="connsiteY4" fmla="*/ 1602581 h 1669256"/>
                <a:gd name="connsiteX5" fmla="*/ 109538 w 2405063"/>
                <a:gd name="connsiteY5" fmla="*/ 1597818 h 1669256"/>
                <a:gd name="connsiteX6" fmla="*/ 76200 w 2405063"/>
                <a:gd name="connsiteY6" fmla="*/ 1585912 h 1669256"/>
                <a:gd name="connsiteX7" fmla="*/ 47625 w 2405063"/>
                <a:gd name="connsiteY7" fmla="*/ 1569243 h 1669256"/>
                <a:gd name="connsiteX8" fmla="*/ 26194 w 2405063"/>
                <a:gd name="connsiteY8" fmla="*/ 1550193 h 1669256"/>
                <a:gd name="connsiteX9" fmla="*/ 11906 w 2405063"/>
                <a:gd name="connsiteY9" fmla="*/ 1531143 h 1669256"/>
                <a:gd name="connsiteX10" fmla="*/ 2381 w 2405063"/>
                <a:gd name="connsiteY10" fmla="*/ 1507331 h 1669256"/>
                <a:gd name="connsiteX11" fmla="*/ 0 w 2405063"/>
                <a:gd name="connsiteY11" fmla="*/ 1483518 h 1669256"/>
                <a:gd name="connsiteX12" fmla="*/ 0 w 2405063"/>
                <a:gd name="connsiteY12" fmla="*/ 1462087 h 1669256"/>
                <a:gd name="connsiteX13" fmla="*/ 9525 w 2405063"/>
                <a:gd name="connsiteY13" fmla="*/ 1438275 h 1669256"/>
                <a:gd name="connsiteX14" fmla="*/ 23813 w 2405063"/>
                <a:gd name="connsiteY14" fmla="*/ 1421606 h 1669256"/>
                <a:gd name="connsiteX15" fmla="*/ 50006 w 2405063"/>
                <a:gd name="connsiteY15" fmla="*/ 1397793 h 1669256"/>
                <a:gd name="connsiteX16" fmla="*/ 121444 w 2405063"/>
                <a:gd name="connsiteY16" fmla="*/ 1364456 h 1669256"/>
                <a:gd name="connsiteX17" fmla="*/ 280988 w 2405063"/>
                <a:gd name="connsiteY17" fmla="*/ 1369218 h 1669256"/>
                <a:gd name="connsiteX18" fmla="*/ 550069 w 2405063"/>
                <a:gd name="connsiteY18" fmla="*/ 1385887 h 1669256"/>
                <a:gd name="connsiteX19" fmla="*/ 847725 w 2405063"/>
                <a:gd name="connsiteY19" fmla="*/ 1388268 h 1669256"/>
                <a:gd name="connsiteX20" fmla="*/ 1016794 w 2405063"/>
                <a:gd name="connsiteY20" fmla="*/ 1390650 h 1669256"/>
                <a:gd name="connsiteX21" fmla="*/ 1562100 w 2405063"/>
                <a:gd name="connsiteY21" fmla="*/ 1393031 h 1669256"/>
                <a:gd name="connsiteX22" fmla="*/ 1743075 w 2405063"/>
                <a:gd name="connsiteY22" fmla="*/ 1390650 h 1669256"/>
                <a:gd name="connsiteX23" fmla="*/ 2019300 w 2405063"/>
                <a:gd name="connsiteY23" fmla="*/ 1393031 h 1669256"/>
                <a:gd name="connsiteX24" fmla="*/ 2105025 w 2405063"/>
                <a:gd name="connsiteY24" fmla="*/ 1390650 h 1669256"/>
                <a:gd name="connsiteX25" fmla="*/ 2150269 w 2405063"/>
                <a:gd name="connsiteY25" fmla="*/ 1388268 h 1669256"/>
                <a:gd name="connsiteX26" fmla="*/ 2174081 w 2405063"/>
                <a:gd name="connsiteY26" fmla="*/ 1378743 h 1669256"/>
                <a:gd name="connsiteX27" fmla="*/ 2195513 w 2405063"/>
                <a:gd name="connsiteY27" fmla="*/ 1357312 h 1669256"/>
                <a:gd name="connsiteX28" fmla="*/ 2205038 w 2405063"/>
                <a:gd name="connsiteY28" fmla="*/ 1331118 h 1669256"/>
                <a:gd name="connsiteX29" fmla="*/ 2207419 w 2405063"/>
                <a:gd name="connsiteY29" fmla="*/ 1295400 h 1669256"/>
                <a:gd name="connsiteX30" fmla="*/ 2157413 w 2405063"/>
                <a:gd name="connsiteY30" fmla="*/ 966787 h 1669256"/>
                <a:gd name="connsiteX31" fmla="*/ 2107406 w 2405063"/>
                <a:gd name="connsiteY31" fmla="*/ 631031 h 1669256"/>
                <a:gd name="connsiteX32" fmla="*/ 2047875 w 2405063"/>
                <a:gd name="connsiteY32" fmla="*/ 228600 h 1669256"/>
                <a:gd name="connsiteX33" fmla="*/ 2024063 w 2405063"/>
                <a:gd name="connsiteY33" fmla="*/ 64293 h 1669256"/>
                <a:gd name="connsiteX34" fmla="*/ 2178844 w 2405063"/>
                <a:gd name="connsiteY34" fmla="*/ 0 h 1669256"/>
                <a:gd name="connsiteX35" fmla="*/ 2188369 w 2405063"/>
                <a:gd name="connsiteY35" fmla="*/ 150018 h 1669256"/>
                <a:gd name="connsiteX36" fmla="*/ 2188369 w 2405063"/>
                <a:gd name="connsiteY36" fmla="*/ 323850 h 1669256"/>
                <a:gd name="connsiteX37" fmla="*/ 2202656 w 2405063"/>
                <a:gd name="connsiteY37" fmla="*/ 402431 h 1669256"/>
                <a:gd name="connsiteX38" fmla="*/ 2269331 w 2405063"/>
                <a:gd name="connsiteY38" fmla="*/ 702468 h 1669256"/>
                <a:gd name="connsiteX39" fmla="*/ 2319338 w 2405063"/>
                <a:gd name="connsiteY39" fmla="*/ 962025 h 1669256"/>
                <a:gd name="connsiteX40" fmla="*/ 2362200 w 2405063"/>
                <a:gd name="connsiteY40" fmla="*/ 1171575 h 1669256"/>
                <a:gd name="connsiteX41" fmla="*/ 2402681 w 2405063"/>
                <a:gd name="connsiteY41" fmla="*/ 1354931 h 1669256"/>
                <a:gd name="connsiteX42" fmla="*/ 2405063 w 2405063"/>
                <a:gd name="connsiteY42" fmla="*/ 1369218 h 1669256"/>
                <a:gd name="connsiteX43" fmla="*/ 2400300 w 2405063"/>
                <a:gd name="connsiteY43" fmla="*/ 1385887 h 1669256"/>
                <a:gd name="connsiteX44" fmla="*/ 2347913 w 2405063"/>
                <a:gd name="connsiteY44" fmla="*/ 1495425 h 1669256"/>
                <a:gd name="connsiteX45" fmla="*/ 2269331 w 2405063"/>
                <a:gd name="connsiteY45" fmla="*/ 1624012 h 1669256"/>
                <a:gd name="connsiteX46" fmla="*/ 2259806 w 2405063"/>
                <a:gd name="connsiteY46" fmla="*/ 1645443 h 1669256"/>
                <a:gd name="connsiteX47" fmla="*/ 2247900 w 2405063"/>
                <a:gd name="connsiteY47" fmla="*/ 1659731 h 1669256"/>
                <a:gd name="connsiteX48" fmla="*/ 2226469 w 2405063"/>
                <a:gd name="connsiteY48" fmla="*/ 1669256 h 1669256"/>
                <a:gd name="connsiteX49" fmla="*/ 2193131 w 2405063"/>
                <a:gd name="connsiteY49" fmla="*/ 1666875 h 1669256"/>
                <a:gd name="connsiteX50" fmla="*/ 2159794 w 2405063"/>
                <a:gd name="connsiteY50" fmla="*/ 1657350 h 1669256"/>
                <a:gd name="connsiteX51" fmla="*/ 2112169 w 2405063"/>
                <a:gd name="connsiteY51" fmla="*/ 1635918 h 1669256"/>
                <a:gd name="connsiteX52" fmla="*/ 1847850 w 2405063"/>
                <a:gd name="connsiteY52" fmla="*/ 1635918 h 1669256"/>
                <a:gd name="connsiteX53" fmla="*/ 1378744 w 2405063"/>
                <a:gd name="connsiteY53" fmla="*/ 1631156 h 1669256"/>
                <a:gd name="connsiteX54" fmla="*/ 950119 w 2405063"/>
                <a:gd name="connsiteY54" fmla="*/ 1626393 h 166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5063" h="1669256">
                  <a:moveTo>
                    <a:pt x="950119" y="1626393"/>
                  </a:moveTo>
                  <a:lnTo>
                    <a:pt x="500063" y="1616868"/>
                  </a:lnTo>
                  <a:lnTo>
                    <a:pt x="283369" y="1616868"/>
                  </a:lnTo>
                  <a:lnTo>
                    <a:pt x="188119" y="1609725"/>
                  </a:lnTo>
                  <a:lnTo>
                    <a:pt x="133350" y="1602581"/>
                  </a:lnTo>
                  <a:lnTo>
                    <a:pt x="109538" y="1597818"/>
                  </a:lnTo>
                  <a:lnTo>
                    <a:pt x="76200" y="1585912"/>
                  </a:lnTo>
                  <a:lnTo>
                    <a:pt x="47625" y="1569243"/>
                  </a:lnTo>
                  <a:lnTo>
                    <a:pt x="26194" y="1550193"/>
                  </a:lnTo>
                  <a:lnTo>
                    <a:pt x="11906" y="1531143"/>
                  </a:lnTo>
                  <a:lnTo>
                    <a:pt x="2381" y="1507331"/>
                  </a:lnTo>
                  <a:lnTo>
                    <a:pt x="0" y="1483518"/>
                  </a:lnTo>
                  <a:lnTo>
                    <a:pt x="0" y="1462087"/>
                  </a:lnTo>
                  <a:lnTo>
                    <a:pt x="9525" y="1438275"/>
                  </a:lnTo>
                  <a:lnTo>
                    <a:pt x="23813" y="1421606"/>
                  </a:lnTo>
                  <a:lnTo>
                    <a:pt x="50006" y="1397793"/>
                  </a:lnTo>
                  <a:lnTo>
                    <a:pt x="121444" y="1364456"/>
                  </a:lnTo>
                  <a:lnTo>
                    <a:pt x="280988" y="1369218"/>
                  </a:lnTo>
                  <a:lnTo>
                    <a:pt x="550069" y="1385887"/>
                  </a:lnTo>
                  <a:lnTo>
                    <a:pt x="847725" y="1388268"/>
                  </a:lnTo>
                  <a:lnTo>
                    <a:pt x="1016794" y="1390650"/>
                  </a:lnTo>
                  <a:lnTo>
                    <a:pt x="1562100" y="1393031"/>
                  </a:lnTo>
                  <a:lnTo>
                    <a:pt x="1743075" y="1390650"/>
                  </a:lnTo>
                  <a:lnTo>
                    <a:pt x="2019300" y="1393031"/>
                  </a:lnTo>
                  <a:lnTo>
                    <a:pt x="2105025" y="1390650"/>
                  </a:lnTo>
                  <a:lnTo>
                    <a:pt x="2150269" y="1388268"/>
                  </a:lnTo>
                  <a:lnTo>
                    <a:pt x="2174081" y="1378743"/>
                  </a:lnTo>
                  <a:lnTo>
                    <a:pt x="2195513" y="1357312"/>
                  </a:lnTo>
                  <a:lnTo>
                    <a:pt x="2205038" y="1331118"/>
                  </a:lnTo>
                  <a:lnTo>
                    <a:pt x="2207419" y="1295400"/>
                  </a:lnTo>
                  <a:lnTo>
                    <a:pt x="2157413" y="966787"/>
                  </a:lnTo>
                  <a:lnTo>
                    <a:pt x="2107406" y="631031"/>
                  </a:lnTo>
                  <a:lnTo>
                    <a:pt x="2047875" y="228600"/>
                  </a:lnTo>
                  <a:lnTo>
                    <a:pt x="2024063" y="64293"/>
                  </a:lnTo>
                  <a:lnTo>
                    <a:pt x="2178844" y="0"/>
                  </a:lnTo>
                  <a:lnTo>
                    <a:pt x="2188369" y="150018"/>
                  </a:lnTo>
                  <a:lnTo>
                    <a:pt x="2188369" y="323850"/>
                  </a:lnTo>
                  <a:lnTo>
                    <a:pt x="2202656" y="402431"/>
                  </a:lnTo>
                  <a:lnTo>
                    <a:pt x="2269331" y="702468"/>
                  </a:lnTo>
                  <a:lnTo>
                    <a:pt x="2319338" y="962025"/>
                  </a:lnTo>
                  <a:lnTo>
                    <a:pt x="2362200" y="1171575"/>
                  </a:lnTo>
                  <a:lnTo>
                    <a:pt x="2402681" y="1354931"/>
                  </a:lnTo>
                  <a:lnTo>
                    <a:pt x="2405063" y="1369218"/>
                  </a:lnTo>
                  <a:lnTo>
                    <a:pt x="2400300" y="1385887"/>
                  </a:lnTo>
                  <a:lnTo>
                    <a:pt x="2347913" y="1495425"/>
                  </a:lnTo>
                  <a:lnTo>
                    <a:pt x="2269331" y="1624012"/>
                  </a:lnTo>
                  <a:lnTo>
                    <a:pt x="2259806" y="1645443"/>
                  </a:lnTo>
                  <a:lnTo>
                    <a:pt x="2247900" y="1659731"/>
                  </a:lnTo>
                  <a:lnTo>
                    <a:pt x="2226469" y="1669256"/>
                  </a:lnTo>
                  <a:lnTo>
                    <a:pt x="2193131" y="1666875"/>
                  </a:lnTo>
                  <a:lnTo>
                    <a:pt x="2159794" y="1657350"/>
                  </a:lnTo>
                  <a:lnTo>
                    <a:pt x="2112169" y="1635918"/>
                  </a:lnTo>
                  <a:lnTo>
                    <a:pt x="1847850" y="1635918"/>
                  </a:lnTo>
                  <a:lnTo>
                    <a:pt x="1378744" y="1631156"/>
                  </a:lnTo>
                  <a:lnTo>
                    <a:pt x="950119" y="1626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896AA48-75AD-4F22-BB24-C3A1ADAB984D}"/>
                </a:ext>
              </a:extLst>
            </p:cNvPr>
            <p:cNvSpPr/>
            <p:nvPr/>
          </p:nvSpPr>
          <p:spPr>
            <a:xfrm>
              <a:off x="5305425" y="2954338"/>
              <a:ext cx="1400175" cy="342900"/>
            </a:xfrm>
            <a:custGeom>
              <a:avLst/>
              <a:gdLst>
                <a:gd name="connsiteX0" fmla="*/ 733425 w 1400175"/>
                <a:gd name="connsiteY0" fmla="*/ 264319 h 342900"/>
                <a:gd name="connsiteX1" fmla="*/ 300038 w 1400175"/>
                <a:gd name="connsiteY1" fmla="*/ 330994 h 342900"/>
                <a:gd name="connsiteX2" fmla="*/ 242888 w 1400175"/>
                <a:gd name="connsiteY2" fmla="*/ 342900 h 342900"/>
                <a:gd name="connsiteX3" fmla="*/ 169069 w 1400175"/>
                <a:gd name="connsiteY3" fmla="*/ 335757 h 342900"/>
                <a:gd name="connsiteX4" fmla="*/ 9525 w 1400175"/>
                <a:gd name="connsiteY4" fmla="*/ 302419 h 342900"/>
                <a:gd name="connsiteX5" fmla="*/ 0 w 1400175"/>
                <a:gd name="connsiteY5" fmla="*/ 188119 h 342900"/>
                <a:gd name="connsiteX6" fmla="*/ 238125 w 1400175"/>
                <a:gd name="connsiteY6" fmla="*/ 183357 h 342900"/>
                <a:gd name="connsiteX7" fmla="*/ 357188 w 1400175"/>
                <a:gd name="connsiteY7" fmla="*/ 169069 h 342900"/>
                <a:gd name="connsiteX8" fmla="*/ 519113 w 1400175"/>
                <a:gd name="connsiteY8" fmla="*/ 142875 h 342900"/>
                <a:gd name="connsiteX9" fmla="*/ 673894 w 1400175"/>
                <a:gd name="connsiteY9" fmla="*/ 109538 h 342900"/>
                <a:gd name="connsiteX10" fmla="*/ 776288 w 1400175"/>
                <a:gd name="connsiteY10" fmla="*/ 90488 h 342900"/>
                <a:gd name="connsiteX11" fmla="*/ 859631 w 1400175"/>
                <a:gd name="connsiteY11" fmla="*/ 78582 h 342900"/>
                <a:gd name="connsiteX12" fmla="*/ 978694 w 1400175"/>
                <a:gd name="connsiteY12" fmla="*/ 57150 h 342900"/>
                <a:gd name="connsiteX13" fmla="*/ 1081088 w 1400175"/>
                <a:gd name="connsiteY13" fmla="*/ 30957 h 342900"/>
                <a:gd name="connsiteX14" fmla="*/ 1169194 w 1400175"/>
                <a:gd name="connsiteY14" fmla="*/ 0 h 342900"/>
                <a:gd name="connsiteX15" fmla="*/ 1393031 w 1400175"/>
                <a:gd name="connsiteY15" fmla="*/ 0 h 342900"/>
                <a:gd name="connsiteX16" fmla="*/ 1400175 w 1400175"/>
                <a:gd name="connsiteY16" fmla="*/ 178594 h 342900"/>
                <a:gd name="connsiteX17" fmla="*/ 1202531 w 1400175"/>
                <a:gd name="connsiteY17" fmla="*/ 202407 h 342900"/>
                <a:gd name="connsiteX18" fmla="*/ 1012031 w 1400175"/>
                <a:gd name="connsiteY18" fmla="*/ 228600 h 342900"/>
                <a:gd name="connsiteX19" fmla="*/ 733425 w 1400175"/>
                <a:gd name="connsiteY19" fmla="*/ 26431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0175" h="342900">
                  <a:moveTo>
                    <a:pt x="733425" y="264319"/>
                  </a:moveTo>
                  <a:lnTo>
                    <a:pt x="300038" y="330994"/>
                  </a:lnTo>
                  <a:lnTo>
                    <a:pt x="242888" y="342900"/>
                  </a:lnTo>
                  <a:lnTo>
                    <a:pt x="169069" y="335757"/>
                  </a:lnTo>
                  <a:lnTo>
                    <a:pt x="9525" y="302419"/>
                  </a:lnTo>
                  <a:lnTo>
                    <a:pt x="0" y="188119"/>
                  </a:lnTo>
                  <a:lnTo>
                    <a:pt x="238125" y="183357"/>
                  </a:lnTo>
                  <a:lnTo>
                    <a:pt x="357188" y="169069"/>
                  </a:lnTo>
                  <a:lnTo>
                    <a:pt x="519113" y="142875"/>
                  </a:lnTo>
                  <a:lnTo>
                    <a:pt x="673894" y="109538"/>
                  </a:lnTo>
                  <a:lnTo>
                    <a:pt x="776288" y="90488"/>
                  </a:lnTo>
                  <a:lnTo>
                    <a:pt x="859631" y="78582"/>
                  </a:lnTo>
                  <a:lnTo>
                    <a:pt x="978694" y="57150"/>
                  </a:lnTo>
                  <a:lnTo>
                    <a:pt x="1081088" y="30957"/>
                  </a:lnTo>
                  <a:lnTo>
                    <a:pt x="1169194" y="0"/>
                  </a:lnTo>
                  <a:lnTo>
                    <a:pt x="1393031" y="0"/>
                  </a:lnTo>
                  <a:lnTo>
                    <a:pt x="1400175" y="178594"/>
                  </a:lnTo>
                  <a:lnTo>
                    <a:pt x="1202531" y="202407"/>
                  </a:lnTo>
                  <a:lnTo>
                    <a:pt x="1012031" y="2286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33C3F542-0C80-46F0-8C18-CCA5F6731FB7}"/>
                </a:ext>
              </a:extLst>
            </p:cNvPr>
            <p:cNvSpPr/>
            <p:nvPr/>
          </p:nvSpPr>
          <p:spPr>
            <a:xfrm>
              <a:off x="5318125" y="3667125"/>
              <a:ext cx="1400175" cy="323850"/>
            </a:xfrm>
            <a:custGeom>
              <a:avLst/>
              <a:gdLst>
                <a:gd name="connsiteX0" fmla="*/ 685800 w 1400175"/>
                <a:gd name="connsiteY0" fmla="*/ 261938 h 323850"/>
                <a:gd name="connsiteX1" fmla="*/ 309563 w 1400175"/>
                <a:gd name="connsiteY1" fmla="*/ 300038 h 323850"/>
                <a:gd name="connsiteX2" fmla="*/ 250032 w 1400175"/>
                <a:gd name="connsiteY2" fmla="*/ 309563 h 323850"/>
                <a:gd name="connsiteX3" fmla="*/ 2382 w 1400175"/>
                <a:gd name="connsiteY3" fmla="*/ 323850 h 323850"/>
                <a:gd name="connsiteX4" fmla="*/ 0 w 1400175"/>
                <a:gd name="connsiteY4" fmla="*/ 173831 h 323850"/>
                <a:gd name="connsiteX5" fmla="*/ 300038 w 1400175"/>
                <a:gd name="connsiteY5" fmla="*/ 138113 h 323850"/>
                <a:gd name="connsiteX6" fmla="*/ 852488 w 1400175"/>
                <a:gd name="connsiteY6" fmla="*/ 71438 h 323850"/>
                <a:gd name="connsiteX7" fmla="*/ 1400175 w 1400175"/>
                <a:gd name="connsiteY7" fmla="*/ 0 h 323850"/>
                <a:gd name="connsiteX8" fmla="*/ 1400175 w 1400175"/>
                <a:gd name="connsiteY8" fmla="*/ 178594 h 323850"/>
                <a:gd name="connsiteX9" fmla="*/ 1057275 w 1400175"/>
                <a:gd name="connsiteY9" fmla="*/ 219075 h 323850"/>
                <a:gd name="connsiteX10" fmla="*/ 685800 w 1400175"/>
                <a:gd name="connsiteY10" fmla="*/ 26193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175" h="323850">
                  <a:moveTo>
                    <a:pt x="685800" y="261938"/>
                  </a:moveTo>
                  <a:lnTo>
                    <a:pt x="309563" y="300038"/>
                  </a:lnTo>
                  <a:lnTo>
                    <a:pt x="250032" y="309563"/>
                  </a:lnTo>
                  <a:lnTo>
                    <a:pt x="2382" y="323850"/>
                  </a:lnTo>
                  <a:lnTo>
                    <a:pt x="0" y="173831"/>
                  </a:lnTo>
                  <a:lnTo>
                    <a:pt x="300038" y="138113"/>
                  </a:lnTo>
                  <a:lnTo>
                    <a:pt x="852488" y="71438"/>
                  </a:lnTo>
                  <a:lnTo>
                    <a:pt x="1400175" y="0"/>
                  </a:lnTo>
                  <a:lnTo>
                    <a:pt x="1400175" y="178594"/>
                  </a:lnTo>
                  <a:lnTo>
                    <a:pt x="1057275" y="219075"/>
                  </a:lnTo>
                  <a:lnTo>
                    <a:pt x="685800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9119C876-6AB3-4459-A3BC-FC826BC191D0}"/>
                </a:ext>
              </a:extLst>
            </p:cNvPr>
            <p:cNvSpPr/>
            <p:nvPr/>
          </p:nvSpPr>
          <p:spPr>
            <a:xfrm>
              <a:off x="5291138" y="4400550"/>
              <a:ext cx="1400175" cy="280988"/>
            </a:xfrm>
            <a:custGeom>
              <a:avLst/>
              <a:gdLst>
                <a:gd name="connsiteX0" fmla="*/ 769143 w 1400175"/>
                <a:gd name="connsiteY0" fmla="*/ 230981 h 280988"/>
                <a:gd name="connsiteX1" fmla="*/ 302418 w 1400175"/>
                <a:gd name="connsiteY1" fmla="*/ 269081 h 280988"/>
                <a:gd name="connsiteX2" fmla="*/ 169068 w 1400175"/>
                <a:gd name="connsiteY2" fmla="*/ 280988 h 280988"/>
                <a:gd name="connsiteX3" fmla="*/ 7143 w 1400175"/>
                <a:gd name="connsiteY3" fmla="*/ 278606 h 280988"/>
                <a:gd name="connsiteX4" fmla="*/ 0 w 1400175"/>
                <a:gd name="connsiteY4" fmla="*/ 147638 h 280988"/>
                <a:gd name="connsiteX5" fmla="*/ 111918 w 1400175"/>
                <a:gd name="connsiteY5" fmla="*/ 142875 h 280988"/>
                <a:gd name="connsiteX6" fmla="*/ 538162 w 1400175"/>
                <a:gd name="connsiteY6" fmla="*/ 100013 h 280988"/>
                <a:gd name="connsiteX7" fmla="*/ 883443 w 1400175"/>
                <a:gd name="connsiteY7" fmla="*/ 61913 h 280988"/>
                <a:gd name="connsiteX8" fmla="*/ 1197768 w 1400175"/>
                <a:gd name="connsiteY8" fmla="*/ 28575 h 280988"/>
                <a:gd name="connsiteX9" fmla="*/ 1395412 w 1400175"/>
                <a:gd name="connsiteY9" fmla="*/ 0 h 280988"/>
                <a:gd name="connsiteX10" fmla="*/ 1400175 w 1400175"/>
                <a:gd name="connsiteY10" fmla="*/ 183356 h 280988"/>
                <a:gd name="connsiteX11" fmla="*/ 1164431 w 1400175"/>
                <a:gd name="connsiteY11" fmla="*/ 200025 h 280988"/>
                <a:gd name="connsiteX12" fmla="*/ 769143 w 1400175"/>
                <a:gd name="connsiteY12" fmla="*/ 23098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280988">
                  <a:moveTo>
                    <a:pt x="769143" y="230981"/>
                  </a:moveTo>
                  <a:lnTo>
                    <a:pt x="302418" y="269081"/>
                  </a:lnTo>
                  <a:lnTo>
                    <a:pt x="169068" y="280988"/>
                  </a:lnTo>
                  <a:lnTo>
                    <a:pt x="7143" y="278606"/>
                  </a:lnTo>
                  <a:lnTo>
                    <a:pt x="0" y="147638"/>
                  </a:lnTo>
                  <a:lnTo>
                    <a:pt x="111918" y="142875"/>
                  </a:lnTo>
                  <a:lnTo>
                    <a:pt x="538162" y="100013"/>
                  </a:lnTo>
                  <a:lnTo>
                    <a:pt x="883443" y="61913"/>
                  </a:lnTo>
                  <a:lnTo>
                    <a:pt x="1197768" y="28575"/>
                  </a:lnTo>
                  <a:lnTo>
                    <a:pt x="1395412" y="0"/>
                  </a:lnTo>
                  <a:lnTo>
                    <a:pt x="1400175" y="183356"/>
                  </a:lnTo>
                  <a:lnTo>
                    <a:pt x="1164431" y="200025"/>
                  </a:lnTo>
                  <a:lnTo>
                    <a:pt x="769143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EF193F5B-9625-48C4-B58A-22AF6850948E}"/>
                </a:ext>
              </a:extLst>
            </p:cNvPr>
            <p:cNvSpPr/>
            <p:nvPr/>
          </p:nvSpPr>
          <p:spPr>
            <a:xfrm>
              <a:off x="4594225" y="4652963"/>
              <a:ext cx="1277938" cy="1143000"/>
            </a:xfrm>
            <a:custGeom>
              <a:avLst/>
              <a:gdLst>
                <a:gd name="connsiteX0" fmla="*/ 778669 w 1278732"/>
                <a:gd name="connsiteY0" fmla="*/ 762000 h 1143000"/>
                <a:gd name="connsiteX1" fmla="*/ 585788 w 1278732"/>
                <a:gd name="connsiteY1" fmla="*/ 885825 h 1143000"/>
                <a:gd name="connsiteX2" fmla="*/ 435769 w 1278732"/>
                <a:gd name="connsiteY2" fmla="*/ 966787 h 1143000"/>
                <a:gd name="connsiteX3" fmla="*/ 283369 w 1278732"/>
                <a:gd name="connsiteY3" fmla="*/ 1040606 h 1143000"/>
                <a:gd name="connsiteX4" fmla="*/ 157163 w 1278732"/>
                <a:gd name="connsiteY4" fmla="*/ 1090612 h 1143000"/>
                <a:gd name="connsiteX5" fmla="*/ 26194 w 1278732"/>
                <a:gd name="connsiteY5" fmla="*/ 1138237 h 1143000"/>
                <a:gd name="connsiteX6" fmla="*/ 9525 w 1278732"/>
                <a:gd name="connsiteY6" fmla="*/ 1143000 h 1143000"/>
                <a:gd name="connsiteX7" fmla="*/ 2382 w 1278732"/>
                <a:gd name="connsiteY7" fmla="*/ 1138237 h 1143000"/>
                <a:gd name="connsiteX8" fmla="*/ 0 w 1278732"/>
                <a:gd name="connsiteY8" fmla="*/ 1131093 h 1143000"/>
                <a:gd name="connsiteX9" fmla="*/ 2382 w 1278732"/>
                <a:gd name="connsiteY9" fmla="*/ 1116806 h 1143000"/>
                <a:gd name="connsiteX10" fmla="*/ 26194 w 1278732"/>
                <a:gd name="connsiteY10" fmla="*/ 1088231 h 1143000"/>
                <a:gd name="connsiteX11" fmla="*/ 47625 w 1278732"/>
                <a:gd name="connsiteY11" fmla="*/ 1066800 h 1143000"/>
                <a:gd name="connsiteX12" fmla="*/ 173832 w 1278732"/>
                <a:gd name="connsiteY12" fmla="*/ 973931 h 1143000"/>
                <a:gd name="connsiteX13" fmla="*/ 321469 w 1278732"/>
                <a:gd name="connsiteY13" fmla="*/ 862012 h 1143000"/>
                <a:gd name="connsiteX14" fmla="*/ 492919 w 1278732"/>
                <a:gd name="connsiteY14" fmla="*/ 728662 h 1143000"/>
                <a:gd name="connsiteX15" fmla="*/ 621507 w 1278732"/>
                <a:gd name="connsiteY15" fmla="*/ 619125 h 1143000"/>
                <a:gd name="connsiteX16" fmla="*/ 759619 w 1278732"/>
                <a:gd name="connsiteY16" fmla="*/ 495300 h 1143000"/>
                <a:gd name="connsiteX17" fmla="*/ 835819 w 1278732"/>
                <a:gd name="connsiteY17" fmla="*/ 416718 h 1143000"/>
                <a:gd name="connsiteX18" fmla="*/ 862013 w 1278732"/>
                <a:gd name="connsiteY18" fmla="*/ 383381 h 1143000"/>
                <a:gd name="connsiteX19" fmla="*/ 881063 w 1278732"/>
                <a:gd name="connsiteY19" fmla="*/ 352425 h 1143000"/>
                <a:gd name="connsiteX20" fmla="*/ 895350 w 1278732"/>
                <a:gd name="connsiteY20" fmla="*/ 326231 h 1143000"/>
                <a:gd name="connsiteX21" fmla="*/ 912019 w 1278732"/>
                <a:gd name="connsiteY21" fmla="*/ 285750 h 1143000"/>
                <a:gd name="connsiteX22" fmla="*/ 914400 w 1278732"/>
                <a:gd name="connsiteY22" fmla="*/ 261937 h 1143000"/>
                <a:gd name="connsiteX23" fmla="*/ 907257 w 1278732"/>
                <a:gd name="connsiteY23" fmla="*/ 223837 h 1143000"/>
                <a:gd name="connsiteX24" fmla="*/ 885825 w 1278732"/>
                <a:gd name="connsiteY24" fmla="*/ 152400 h 1143000"/>
                <a:gd name="connsiteX25" fmla="*/ 857250 w 1278732"/>
                <a:gd name="connsiteY25" fmla="*/ 71437 h 1143000"/>
                <a:gd name="connsiteX26" fmla="*/ 835819 w 1278732"/>
                <a:gd name="connsiteY26" fmla="*/ 0 h 1143000"/>
                <a:gd name="connsiteX27" fmla="*/ 885825 w 1278732"/>
                <a:gd name="connsiteY27" fmla="*/ 16668 h 1143000"/>
                <a:gd name="connsiteX28" fmla="*/ 1052513 w 1278732"/>
                <a:gd name="connsiteY28" fmla="*/ 142875 h 1143000"/>
                <a:gd name="connsiteX29" fmla="*/ 1166813 w 1278732"/>
                <a:gd name="connsiteY29" fmla="*/ 230981 h 1143000"/>
                <a:gd name="connsiteX30" fmla="*/ 1252538 w 1278732"/>
                <a:gd name="connsiteY30" fmla="*/ 300037 h 1143000"/>
                <a:gd name="connsiteX31" fmla="*/ 1266825 w 1278732"/>
                <a:gd name="connsiteY31" fmla="*/ 311943 h 1143000"/>
                <a:gd name="connsiteX32" fmla="*/ 1273969 w 1278732"/>
                <a:gd name="connsiteY32" fmla="*/ 323850 h 1143000"/>
                <a:gd name="connsiteX33" fmla="*/ 1278732 w 1278732"/>
                <a:gd name="connsiteY33" fmla="*/ 342900 h 1143000"/>
                <a:gd name="connsiteX34" fmla="*/ 1278732 w 1278732"/>
                <a:gd name="connsiteY34" fmla="*/ 369093 h 1143000"/>
                <a:gd name="connsiteX35" fmla="*/ 1271588 w 1278732"/>
                <a:gd name="connsiteY35" fmla="*/ 395287 h 1143000"/>
                <a:gd name="connsiteX36" fmla="*/ 1264444 w 1278732"/>
                <a:gd name="connsiteY36" fmla="*/ 407193 h 1143000"/>
                <a:gd name="connsiteX37" fmla="*/ 1231107 w 1278732"/>
                <a:gd name="connsiteY37" fmla="*/ 433387 h 1143000"/>
                <a:gd name="connsiteX38" fmla="*/ 1190625 w 1278732"/>
                <a:gd name="connsiteY38" fmla="*/ 454818 h 1143000"/>
                <a:gd name="connsiteX39" fmla="*/ 1009650 w 1278732"/>
                <a:gd name="connsiteY39" fmla="*/ 597693 h 1143000"/>
                <a:gd name="connsiteX40" fmla="*/ 778669 w 1278732"/>
                <a:gd name="connsiteY40" fmla="*/ 762000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78732" h="1143000">
                  <a:moveTo>
                    <a:pt x="778669" y="762000"/>
                  </a:moveTo>
                  <a:lnTo>
                    <a:pt x="585788" y="885825"/>
                  </a:lnTo>
                  <a:lnTo>
                    <a:pt x="435769" y="966787"/>
                  </a:lnTo>
                  <a:lnTo>
                    <a:pt x="283369" y="1040606"/>
                  </a:lnTo>
                  <a:lnTo>
                    <a:pt x="157163" y="1090612"/>
                  </a:lnTo>
                  <a:lnTo>
                    <a:pt x="26194" y="1138237"/>
                  </a:lnTo>
                  <a:lnTo>
                    <a:pt x="9525" y="1143000"/>
                  </a:lnTo>
                  <a:lnTo>
                    <a:pt x="2382" y="1138237"/>
                  </a:lnTo>
                  <a:lnTo>
                    <a:pt x="0" y="1131093"/>
                  </a:lnTo>
                  <a:lnTo>
                    <a:pt x="2382" y="1116806"/>
                  </a:lnTo>
                  <a:lnTo>
                    <a:pt x="26194" y="1088231"/>
                  </a:lnTo>
                  <a:lnTo>
                    <a:pt x="47625" y="1066800"/>
                  </a:lnTo>
                  <a:lnTo>
                    <a:pt x="173832" y="973931"/>
                  </a:lnTo>
                  <a:lnTo>
                    <a:pt x="321469" y="862012"/>
                  </a:lnTo>
                  <a:lnTo>
                    <a:pt x="492919" y="728662"/>
                  </a:lnTo>
                  <a:lnTo>
                    <a:pt x="621507" y="619125"/>
                  </a:lnTo>
                  <a:lnTo>
                    <a:pt x="759619" y="495300"/>
                  </a:lnTo>
                  <a:lnTo>
                    <a:pt x="835819" y="416718"/>
                  </a:lnTo>
                  <a:lnTo>
                    <a:pt x="862013" y="383381"/>
                  </a:lnTo>
                  <a:lnTo>
                    <a:pt x="881063" y="352425"/>
                  </a:lnTo>
                  <a:lnTo>
                    <a:pt x="895350" y="326231"/>
                  </a:lnTo>
                  <a:lnTo>
                    <a:pt x="912019" y="285750"/>
                  </a:lnTo>
                  <a:lnTo>
                    <a:pt x="914400" y="261937"/>
                  </a:lnTo>
                  <a:lnTo>
                    <a:pt x="907257" y="223837"/>
                  </a:lnTo>
                  <a:lnTo>
                    <a:pt x="885825" y="152400"/>
                  </a:lnTo>
                  <a:lnTo>
                    <a:pt x="857250" y="71437"/>
                  </a:lnTo>
                  <a:lnTo>
                    <a:pt x="835819" y="0"/>
                  </a:lnTo>
                  <a:lnTo>
                    <a:pt x="885825" y="16668"/>
                  </a:lnTo>
                  <a:lnTo>
                    <a:pt x="1052513" y="142875"/>
                  </a:lnTo>
                  <a:lnTo>
                    <a:pt x="1166813" y="230981"/>
                  </a:lnTo>
                  <a:lnTo>
                    <a:pt x="1252538" y="300037"/>
                  </a:lnTo>
                  <a:lnTo>
                    <a:pt x="1266825" y="311943"/>
                  </a:lnTo>
                  <a:lnTo>
                    <a:pt x="1273969" y="323850"/>
                  </a:lnTo>
                  <a:lnTo>
                    <a:pt x="1278732" y="342900"/>
                  </a:lnTo>
                  <a:lnTo>
                    <a:pt x="1278732" y="369093"/>
                  </a:lnTo>
                  <a:lnTo>
                    <a:pt x="1271588" y="395287"/>
                  </a:lnTo>
                  <a:lnTo>
                    <a:pt x="1264444" y="407193"/>
                  </a:lnTo>
                  <a:lnTo>
                    <a:pt x="1231107" y="433387"/>
                  </a:lnTo>
                  <a:lnTo>
                    <a:pt x="1190625" y="454818"/>
                  </a:lnTo>
                  <a:lnTo>
                    <a:pt x="1009650" y="597693"/>
                  </a:lnTo>
                  <a:lnTo>
                    <a:pt x="778669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7436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DC5C871-7957-4AE4-B433-5E1E528E006E}"/>
              </a:ext>
            </a:extLst>
          </p:cNvPr>
          <p:cNvGrpSpPr/>
          <p:nvPr/>
        </p:nvGrpSpPr>
        <p:grpSpPr>
          <a:xfrm>
            <a:off x="2424113" y="1465263"/>
            <a:ext cx="4786312" cy="4330700"/>
            <a:chOff x="2424113" y="1465263"/>
            <a:chExt cx="4786312" cy="43307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DD93750-BBE9-4A41-89C6-CCDE752439ED}"/>
                </a:ext>
              </a:extLst>
            </p:cNvPr>
            <p:cNvSpPr/>
            <p:nvPr/>
          </p:nvSpPr>
          <p:spPr>
            <a:xfrm>
              <a:off x="4686300" y="1465263"/>
              <a:ext cx="2452688" cy="511175"/>
            </a:xfrm>
            <a:custGeom>
              <a:avLst/>
              <a:gdLst>
                <a:gd name="connsiteX0" fmla="*/ 1602581 w 2452688"/>
                <a:gd name="connsiteY0" fmla="*/ 292894 h 511969"/>
                <a:gd name="connsiteX1" fmla="*/ 1423988 w 2452688"/>
                <a:gd name="connsiteY1" fmla="*/ 314325 h 511969"/>
                <a:gd name="connsiteX2" fmla="*/ 1283494 w 2452688"/>
                <a:gd name="connsiteY2" fmla="*/ 338137 h 511969"/>
                <a:gd name="connsiteX3" fmla="*/ 1085850 w 2452688"/>
                <a:gd name="connsiteY3" fmla="*/ 350044 h 511969"/>
                <a:gd name="connsiteX4" fmla="*/ 1009650 w 2452688"/>
                <a:gd name="connsiteY4" fmla="*/ 369094 h 511969"/>
                <a:gd name="connsiteX5" fmla="*/ 914400 w 2452688"/>
                <a:gd name="connsiteY5" fmla="*/ 395287 h 511969"/>
                <a:gd name="connsiteX6" fmla="*/ 809625 w 2452688"/>
                <a:gd name="connsiteY6" fmla="*/ 416719 h 511969"/>
                <a:gd name="connsiteX7" fmla="*/ 733425 w 2452688"/>
                <a:gd name="connsiteY7" fmla="*/ 428625 h 511969"/>
                <a:gd name="connsiteX8" fmla="*/ 604838 w 2452688"/>
                <a:gd name="connsiteY8" fmla="*/ 464344 h 511969"/>
                <a:gd name="connsiteX9" fmla="*/ 469106 w 2452688"/>
                <a:gd name="connsiteY9" fmla="*/ 511969 h 511969"/>
                <a:gd name="connsiteX10" fmla="*/ 445294 w 2452688"/>
                <a:gd name="connsiteY10" fmla="*/ 509587 h 511969"/>
                <a:gd name="connsiteX11" fmla="*/ 392906 w 2452688"/>
                <a:gd name="connsiteY11" fmla="*/ 497681 h 511969"/>
                <a:gd name="connsiteX12" fmla="*/ 321469 w 2452688"/>
                <a:gd name="connsiteY12" fmla="*/ 466725 h 511969"/>
                <a:gd name="connsiteX13" fmla="*/ 252413 w 2452688"/>
                <a:gd name="connsiteY13" fmla="*/ 431006 h 511969"/>
                <a:gd name="connsiteX14" fmla="*/ 200025 w 2452688"/>
                <a:gd name="connsiteY14" fmla="*/ 397669 h 511969"/>
                <a:gd name="connsiteX15" fmla="*/ 159544 w 2452688"/>
                <a:gd name="connsiteY15" fmla="*/ 376237 h 511969"/>
                <a:gd name="connsiteX16" fmla="*/ 128588 w 2452688"/>
                <a:gd name="connsiteY16" fmla="*/ 357187 h 511969"/>
                <a:gd name="connsiteX17" fmla="*/ 76200 w 2452688"/>
                <a:gd name="connsiteY17" fmla="*/ 316706 h 511969"/>
                <a:gd name="connsiteX18" fmla="*/ 50006 w 2452688"/>
                <a:gd name="connsiteY18" fmla="*/ 290512 h 511969"/>
                <a:gd name="connsiteX19" fmla="*/ 30956 w 2452688"/>
                <a:gd name="connsiteY19" fmla="*/ 259556 h 511969"/>
                <a:gd name="connsiteX20" fmla="*/ 14288 w 2452688"/>
                <a:gd name="connsiteY20" fmla="*/ 223837 h 511969"/>
                <a:gd name="connsiteX21" fmla="*/ 4763 w 2452688"/>
                <a:gd name="connsiteY21" fmla="*/ 180975 h 511969"/>
                <a:gd name="connsiteX22" fmla="*/ 0 w 2452688"/>
                <a:gd name="connsiteY22" fmla="*/ 157162 h 511969"/>
                <a:gd name="connsiteX23" fmla="*/ 2381 w 2452688"/>
                <a:gd name="connsiteY23" fmla="*/ 140494 h 511969"/>
                <a:gd name="connsiteX24" fmla="*/ 16669 w 2452688"/>
                <a:gd name="connsiteY24" fmla="*/ 135731 h 511969"/>
                <a:gd name="connsiteX25" fmla="*/ 38100 w 2452688"/>
                <a:gd name="connsiteY25" fmla="*/ 140494 h 511969"/>
                <a:gd name="connsiteX26" fmla="*/ 83344 w 2452688"/>
                <a:gd name="connsiteY26" fmla="*/ 169069 h 511969"/>
                <a:gd name="connsiteX27" fmla="*/ 133350 w 2452688"/>
                <a:gd name="connsiteY27" fmla="*/ 207169 h 511969"/>
                <a:gd name="connsiteX28" fmla="*/ 164306 w 2452688"/>
                <a:gd name="connsiteY28" fmla="*/ 238125 h 511969"/>
                <a:gd name="connsiteX29" fmla="*/ 192881 w 2452688"/>
                <a:gd name="connsiteY29" fmla="*/ 257175 h 511969"/>
                <a:gd name="connsiteX30" fmla="*/ 242888 w 2452688"/>
                <a:gd name="connsiteY30" fmla="*/ 276225 h 511969"/>
                <a:gd name="connsiteX31" fmla="*/ 300038 w 2452688"/>
                <a:gd name="connsiteY31" fmla="*/ 290512 h 511969"/>
                <a:gd name="connsiteX32" fmla="*/ 357188 w 2452688"/>
                <a:gd name="connsiteY32" fmla="*/ 297656 h 511969"/>
                <a:gd name="connsiteX33" fmla="*/ 440531 w 2452688"/>
                <a:gd name="connsiteY33" fmla="*/ 295275 h 511969"/>
                <a:gd name="connsiteX34" fmla="*/ 652463 w 2452688"/>
                <a:gd name="connsiteY34" fmla="*/ 259556 h 511969"/>
                <a:gd name="connsiteX35" fmla="*/ 1045369 w 2452688"/>
                <a:gd name="connsiteY35" fmla="*/ 195262 h 511969"/>
                <a:gd name="connsiteX36" fmla="*/ 1412081 w 2452688"/>
                <a:gd name="connsiteY36" fmla="*/ 140494 h 511969"/>
                <a:gd name="connsiteX37" fmla="*/ 1654969 w 2452688"/>
                <a:gd name="connsiteY37" fmla="*/ 107156 h 511969"/>
                <a:gd name="connsiteX38" fmla="*/ 1776413 w 2452688"/>
                <a:gd name="connsiteY38" fmla="*/ 88106 h 511969"/>
                <a:gd name="connsiteX39" fmla="*/ 1850231 w 2452688"/>
                <a:gd name="connsiteY39" fmla="*/ 69056 h 511969"/>
                <a:gd name="connsiteX40" fmla="*/ 1905000 w 2452688"/>
                <a:gd name="connsiteY40" fmla="*/ 50006 h 511969"/>
                <a:gd name="connsiteX41" fmla="*/ 1974056 w 2452688"/>
                <a:gd name="connsiteY41" fmla="*/ 16669 h 511969"/>
                <a:gd name="connsiteX42" fmla="*/ 2002631 w 2452688"/>
                <a:gd name="connsiteY42" fmla="*/ 0 h 511969"/>
                <a:gd name="connsiteX43" fmla="*/ 2095500 w 2452688"/>
                <a:gd name="connsiteY43" fmla="*/ 14287 h 511969"/>
                <a:gd name="connsiteX44" fmla="*/ 2262188 w 2452688"/>
                <a:gd name="connsiteY44" fmla="*/ 50006 h 511969"/>
                <a:gd name="connsiteX45" fmla="*/ 2333625 w 2452688"/>
                <a:gd name="connsiteY45" fmla="*/ 66675 h 511969"/>
                <a:gd name="connsiteX46" fmla="*/ 2366963 w 2452688"/>
                <a:gd name="connsiteY46" fmla="*/ 80962 h 511969"/>
                <a:gd name="connsiteX47" fmla="*/ 2405063 w 2452688"/>
                <a:gd name="connsiteY47" fmla="*/ 104775 h 511969"/>
                <a:gd name="connsiteX48" fmla="*/ 2433638 w 2452688"/>
                <a:gd name="connsiteY48" fmla="*/ 130969 h 511969"/>
                <a:gd name="connsiteX49" fmla="*/ 2443163 w 2452688"/>
                <a:gd name="connsiteY49" fmla="*/ 145256 h 511969"/>
                <a:gd name="connsiteX50" fmla="*/ 2450306 w 2452688"/>
                <a:gd name="connsiteY50" fmla="*/ 166687 h 511969"/>
                <a:gd name="connsiteX51" fmla="*/ 2452688 w 2452688"/>
                <a:gd name="connsiteY51" fmla="*/ 190500 h 511969"/>
                <a:gd name="connsiteX52" fmla="*/ 2445544 w 2452688"/>
                <a:gd name="connsiteY52" fmla="*/ 214312 h 511969"/>
                <a:gd name="connsiteX53" fmla="*/ 2428875 w 2452688"/>
                <a:gd name="connsiteY53" fmla="*/ 235744 h 511969"/>
                <a:gd name="connsiteX54" fmla="*/ 2400300 w 2452688"/>
                <a:gd name="connsiteY54" fmla="*/ 264319 h 511969"/>
                <a:gd name="connsiteX55" fmla="*/ 2362200 w 2452688"/>
                <a:gd name="connsiteY55" fmla="*/ 285750 h 511969"/>
                <a:gd name="connsiteX56" fmla="*/ 2312194 w 2452688"/>
                <a:gd name="connsiteY56" fmla="*/ 283369 h 511969"/>
                <a:gd name="connsiteX57" fmla="*/ 2183606 w 2452688"/>
                <a:gd name="connsiteY57" fmla="*/ 273844 h 511969"/>
                <a:gd name="connsiteX58" fmla="*/ 2019300 w 2452688"/>
                <a:gd name="connsiteY58" fmla="*/ 266700 h 511969"/>
                <a:gd name="connsiteX59" fmla="*/ 1885950 w 2452688"/>
                <a:gd name="connsiteY59" fmla="*/ 271462 h 511969"/>
                <a:gd name="connsiteX60" fmla="*/ 1602581 w 2452688"/>
                <a:gd name="connsiteY60" fmla="*/ 2928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2688" h="511969">
                  <a:moveTo>
                    <a:pt x="1602581" y="292894"/>
                  </a:moveTo>
                  <a:lnTo>
                    <a:pt x="1423988" y="314325"/>
                  </a:lnTo>
                  <a:lnTo>
                    <a:pt x="1283494" y="338137"/>
                  </a:lnTo>
                  <a:lnTo>
                    <a:pt x="1085850" y="350044"/>
                  </a:lnTo>
                  <a:lnTo>
                    <a:pt x="1009650" y="369094"/>
                  </a:lnTo>
                  <a:lnTo>
                    <a:pt x="914400" y="395287"/>
                  </a:lnTo>
                  <a:lnTo>
                    <a:pt x="809625" y="416719"/>
                  </a:lnTo>
                  <a:lnTo>
                    <a:pt x="733425" y="428625"/>
                  </a:lnTo>
                  <a:lnTo>
                    <a:pt x="604838" y="464344"/>
                  </a:lnTo>
                  <a:lnTo>
                    <a:pt x="469106" y="511969"/>
                  </a:lnTo>
                  <a:lnTo>
                    <a:pt x="445294" y="509587"/>
                  </a:lnTo>
                  <a:lnTo>
                    <a:pt x="392906" y="497681"/>
                  </a:lnTo>
                  <a:lnTo>
                    <a:pt x="321469" y="466725"/>
                  </a:lnTo>
                  <a:lnTo>
                    <a:pt x="252413" y="431006"/>
                  </a:lnTo>
                  <a:lnTo>
                    <a:pt x="200025" y="397669"/>
                  </a:lnTo>
                  <a:lnTo>
                    <a:pt x="159544" y="376237"/>
                  </a:lnTo>
                  <a:lnTo>
                    <a:pt x="128588" y="357187"/>
                  </a:lnTo>
                  <a:lnTo>
                    <a:pt x="76200" y="316706"/>
                  </a:lnTo>
                  <a:lnTo>
                    <a:pt x="50006" y="290512"/>
                  </a:lnTo>
                  <a:lnTo>
                    <a:pt x="30956" y="259556"/>
                  </a:lnTo>
                  <a:lnTo>
                    <a:pt x="14288" y="223837"/>
                  </a:lnTo>
                  <a:lnTo>
                    <a:pt x="4763" y="180975"/>
                  </a:lnTo>
                  <a:lnTo>
                    <a:pt x="0" y="157162"/>
                  </a:lnTo>
                  <a:lnTo>
                    <a:pt x="2381" y="140494"/>
                  </a:lnTo>
                  <a:lnTo>
                    <a:pt x="16669" y="135731"/>
                  </a:lnTo>
                  <a:lnTo>
                    <a:pt x="38100" y="140494"/>
                  </a:lnTo>
                  <a:lnTo>
                    <a:pt x="83344" y="169069"/>
                  </a:lnTo>
                  <a:lnTo>
                    <a:pt x="133350" y="207169"/>
                  </a:lnTo>
                  <a:lnTo>
                    <a:pt x="164306" y="238125"/>
                  </a:lnTo>
                  <a:lnTo>
                    <a:pt x="192881" y="257175"/>
                  </a:lnTo>
                  <a:lnTo>
                    <a:pt x="242888" y="276225"/>
                  </a:lnTo>
                  <a:lnTo>
                    <a:pt x="300038" y="290512"/>
                  </a:lnTo>
                  <a:lnTo>
                    <a:pt x="357188" y="297656"/>
                  </a:lnTo>
                  <a:lnTo>
                    <a:pt x="440531" y="295275"/>
                  </a:lnTo>
                  <a:lnTo>
                    <a:pt x="652463" y="259556"/>
                  </a:lnTo>
                  <a:lnTo>
                    <a:pt x="1045369" y="195262"/>
                  </a:lnTo>
                  <a:lnTo>
                    <a:pt x="1412081" y="140494"/>
                  </a:lnTo>
                  <a:lnTo>
                    <a:pt x="1654969" y="107156"/>
                  </a:lnTo>
                  <a:lnTo>
                    <a:pt x="1776413" y="88106"/>
                  </a:lnTo>
                  <a:lnTo>
                    <a:pt x="1850231" y="69056"/>
                  </a:lnTo>
                  <a:lnTo>
                    <a:pt x="1905000" y="50006"/>
                  </a:lnTo>
                  <a:lnTo>
                    <a:pt x="1974056" y="16669"/>
                  </a:lnTo>
                  <a:lnTo>
                    <a:pt x="2002631" y="0"/>
                  </a:lnTo>
                  <a:lnTo>
                    <a:pt x="2095500" y="14287"/>
                  </a:lnTo>
                  <a:lnTo>
                    <a:pt x="2262188" y="50006"/>
                  </a:lnTo>
                  <a:lnTo>
                    <a:pt x="2333625" y="66675"/>
                  </a:lnTo>
                  <a:lnTo>
                    <a:pt x="2366963" y="80962"/>
                  </a:lnTo>
                  <a:lnTo>
                    <a:pt x="2405063" y="104775"/>
                  </a:lnTo>
                  <a:lnTo>
                    <a:pt x="2433638" y="130969"/>
                  </a:lnTo>
                  <a:lnTo>
                    <a:pt x="2443163" y="145256"/>
                  </a:lnTo>
                  <a:lnTo>
                    <a:pt x="2450306" y="166687"/>
                  </a:lnTo>
                  <a:lnTo>
                    <a:pt x="2452688" y="190500"/>
                  </a:lnTo>
                  <a:lnTo>
                    <a:pt x="2445544" y="214312"/>
                  </a:lnTo>
                  <a:lnTo>
                    <a:pt x="2428875" y="235744"/>
                  </a:lnTo>
                  <a:lnTo>
                    <a:pt x="2400300" y="264319"/>
                  </a:lnTo>
                  <a:lnTo>
                    <a:pt x="2362200" y="285750"/>
                  </a:lnTo>
                  <a:lnTo>
                    <a:pt x="2312194" y="283369"/>
                  </a:lnTo>
                  <a:lnTo>
                    <a:pt x="2183606" y="273844"/>
                  </a:lnTo>
                  <a:lnTo>
                    <a:pt x="2019300" y="266700"/>
                  </a:lnTo>
                  <a:lnTo>
                    <a:pt x="1885950" y="271462"/>
                  </a:lnTo>
                  <a:lnTo>
                    <a:pt x="16025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289F588-DE24-1F4E-B51D-E61D76EBC629}"/>
                </a:ext>
              </a:extLst>
            </p:cNvPr>
            <p:cNvSpPr/>
            <p:nvPr/>
          </p:nvSpPr>
          <p:spPr>
            <a:xfrm>
              <a:off x="6223000" y="4752975"/>
              <a:ext cx="987425" cy="1020763"/>
            </a:xfrm>
            <a:custGeom>
              <a:avLst/>
              <a:gdLst>
                <a:gd name="connsiteX0" fmla="*/ 611982 w 988219"/>
                <a:gd name="connsiteY0" fmla="*/ 695325 h 1021556"/>
                <a:gd name="connsiteX1" fmla="*/ 521494 w 988219"/>
                <a:gd name="connsiteY1" fmla="*/ 557213 h 1021556"/>
                <a:gd name="connsiteX2" fmla="*/ 452438 w 988219"/>
                <a:gd name="connsiteY2" fmla="*/ 464344 h 1021556"/>
                <a:gd name="connsiteX3" fmla="*/ 371475 w 988219"/>
                <a:gd name="connsiteY3" fmla="*/ 369094 h 1021556"/>
                <a:gd name="connsiteX4" fmla="*/ 304800 w 988219"/>
                <a:gd name="connsiteY4" fmla="*/ 295275 h 1021556"/>
                <a:gd name="connsiteX5" fmla="*/ 228600 w 988219"/>
                <a:gd name="connsiteY5" fmla="*/ 223838 h 1021556"/>
                <a:gd name="connsiteX6" fmla="*/ 169069 w 988219"/>
                <a:gd name="connsiteY6" fmla="*/ 173831 h 1021556"/>
                <a:gd name="connsiteX7" fmla="*/ 102394 w 988219"/>
                <a:gd name="connsiteY7" fmla="*/ 121444 h 1021556"/>
                <a:gd name="connsiteX8" fmla="*/ 52388 w 988219"/>
                <a:gd name="connsiteY8" fmla="*/ 85725 h 1021556"/>
                <a:gd name="connsiteX9" fmla="*/ 19050 w 988219"/>
                <a:gd name="connsiteY9" fmla="*/ 66675 h 1021556"/>
                <a:gd name="connsiteX10" fmla="*/ 4763 w 988219"/>
                <a:gd name="connsiteY10" fmla="*/ 42863 h 1021556"/>
                <a:gd name="connsiteX11" fmla="*/ 0 w 988219"/>
                <a:gd name="connsiteY11" fmla="*/ 21431 h 1021556"/>
                <a:gd name="connsiteX12" fmla="*/ 9525 w 988219"/>
                <a:gd name="connsiteY12" fmla="*/ 2381 h 1021556"/>
                <a:gd name="connsiteX13" fmla="*/ 30957 w 988219"/>
                <a:gd name="connsiteY13" fmla="*/ 0 h 1021556"/>
                <a:gd name="connsiteX14" fmla="*/ 95250 w 988219"/>
                <a:gd name="connsiteY14" fmla="*/ 28575 h 1021556"/>
                <a:gd name="connsiteX15" fmla="*/ 238125 w 988219"/>
                <a:gd name="connsiteY15" fmla="*/ 100013 h 1021556"/>
                <a:gd name="connsiteX16" fmla="*/ 381000 w 988219"/>
                <a:gd name="connsiteY16" fmla="*/ 173831 h 1021556"/>
                <a:gd name="connsiteX17" fmla="*/ 514350 w 988219"/>
                <a:gd name="connsiteY17" fmla="*/ 252413 h 1021556"/>
                <a:gd name="connsiteX18" fmla="*/ 611982 w 988219"/>
                <a:gd name="connsiteY18" fmla="*/ 319088 h 1021556"/>
                <a:gd name="connsiteX19" fmla="*/ 700088 w 988219"/>
                <a:gd name="connsiteY19" fmla="*/ 383381 h 1021556"/>
                <a:gd name="connsiteX20" fmla="*/ 757238 w 988219"/>
                <a:gd name="connsiteY20" fmla="*/ 428625 h 1021556"/>
                <a:gd name="connsiteX21" fmla="*/ 819150 w 988219"/>
                <a:gd name="connsiteY21" fmla="*/ 488156 h 1021556"/>
                <a:gd name="connsiteX22" fmla="*/ 885825 w 988219"/>
                <a:gd name="connsiteY22" fmla="*/ 566738 h 1021556"/>
                <a:gd name="connsiteX23" fmla="*/ 928688 w 988219"/>
                <a:gd name="connsiteY23" fmla="*/ 626269 h 1021556"/>
                <a:gd name="connsiteX24" fmla="*/ 964407 w 988219"/>
                <a:gd name="connsiteY24" fmla="*/ 700088 h 1021556"/>
                <a:gd name="connsiteX25" fmla="*/ 983457 w 988219"/>
                <a:gd name="connsiteY25" fmla="*/ 764381 h 1021556"/>
                <a:gd name="connsiteX26" fmla="*/ 988219 w 988219"/>
                <a:gd name="connsiteY26" fmla="*/ 816769 h 1021556"/>
                <a:gd name="connsiteX27" fmla="*/ 978694 w 988219"/>
                <a:gd name="connsiteY27" fmla="*/ 881063 h 1021556"/>
                <a:gd name="connsiteX28" fmla="*/ 959644 w 988219"/>
                <a:gd name="connsiteY28" fmla="*/ 931069 h 1021556"/>
                <a:gd name="connsiteX29" fmla="*/ 935832 w 988219"/>
                <a:gd name="connsiteY29" fmla="*/ 966788 h 1021556"/>
                <a:gd name="connsiteX30" fmla="*/ 907257 w 988219"/>
                <a:gd name="connsiteY30" fmla="*/ 997744 h 1021556"/>
                <a:gd name="connsiteX31" fmla="*/ 876300 w 988219"/>
                <a:gd name="connsiteY31" fmla="*/ 1016794 h 1021556"/>
                <a:gd name="connsiteX32" fmla="*/ 852488 w 988219"/>
                <a:gd name="connsiteY32" fmla="*/ 1021556 h 1021556"/>
                <a:gd name="connsiteX33" fmla="*/ 831057 w 988219"/>
                <a:gd name="connsiteY33" fmla="*/ 1019175 h 1021556"/>
                <a:gd name="connsiteX34" fmla="*/ 802482 w 988219"/>
                <a:gd name="connsiteY34" fmla="*/ 1009650 h 1021556"/>
                <a:gd name="connsiteX35" fmla="*/ 785813 w 988219"/>
                <a:gd name="connsiteY35" fmla="*/ 990600 h 1021556"/>
                <a:gd name="connsiteX36" fmla="*/ 759619 w 988219"/>
                <a:gd name="connsiteY36" fmla="*/ 945356 h 1021556"/>
                <a:gd name="connsiteX37" fmla="*/ 690563 w 988219"/>
                <a:gd name="connsiteY37" fmla="*/ 814388 h 1021556"/>
                <a:gd name="connsiteX38" fmla="*/ 611982 w 988219"/>
                <a:gd name="connsiteY38" fmla="*/ 69532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8219" h="1021556">
                  <a:moveTo>
                    <a:pt x="611982" y="695325"/>
                  </a:moveTo>
                  <a:lnTo>
                    <a:pt x="521494" y="557213"/>
                  </a:lnTo>
                  <a:lnTo>
                    <a:pt x="452438" y="464344"/>
                  </a:lnTo>
                  <a:lnTo>
                    <a:pt x="371475" y="369094"/>
                  </a:lnTo>
                  <a:lnTo>
                    <a:pt x="304800" y="295275"/>
                  </a:lnTo>
                  <a:lnTo>
                    <a:pt x="228600" y="223838"/>
                  </a:lnTo>
                  <a:lnTo>
                    <a:pt x="169069" y="173831"/>
                  </a:lnTo>
                  <a:lnTo>
                    <a:pt x="102394" y="121444"/>
                  </a:lnTo>
                  <a:lnTo>
                    <a:pt x="52388" y="85725"/>
                  </a:lnTo>
                  <a:lnTo>
                    <a:pt x="19050" y="66675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9525" y="2381"/>
                  </a:lnTo>
                  <a:lnTo>
                    <a:pt x="30957" y="0"/>
                  </a:lnTo>
                  <a:lnTo>
                    <a:pt x="95250" y="28575"/>
                  </a:lnTo>
                  <a:lnTo>
                    <a:pt x="238125" y="100013"/>
                  </a:lnTo>
                  <a:lnTo>
                    <a:pt x="381000" y="173831"/>
                  </a:lnTo>
                  <a:lnTo>
                    <a:pt x="514350" y="252413"/>
                  </a:lnTo>
                  <a:lnTo>
                    <a:pt x="611982" y="319088"/>
                  </a:lnTo>
                  <a:lnTo>
                    <a:pt x="700088" y="383381"/>
                  </a:lnTo>
                  <a:lnTo>
                    <a:pt x="757238" y="428625"/>
                  </a:lnTo>
                  <a:lnTo>
                    <a:pt x="819150" y="488156"/>
                  </a:lnTo>
                  <a:lnTo>
                    <a:pt x="885825" y="566738"/>
                  </a:lnTo>
                  <a:lnTo>
                    <a:pt x="928688" y="626269"/>
                  </a:lnTo>
                  <a:lnTo>
                    <a:pt x="964407" y="700088"/>
                  </a:lnTo>
                  <a:lnTo>
                    <a:pt x="983457" y="764381"/>
                  </a:lnTo>
                  <a:lnTo>
                    <a:pt x="988219" y="816769"/>
                  </a:lnTo>
                  <a:lnTo>
                    <a:pt x="978694" y="881063"/>
                  </a:lnTo>
                  <a:lnTo>
                    <a:pt x="959644" y="931069"/>
                  </a:lnTo>
                  <a:lnTo>
                    <a:pt x="935832" y="966788"/>
                  </a:lnTo>
                  <a:lnTo>
                    <a:pt x="907257" y="997744"/>
                  </a:lnTo>
                  <a:lnTo>
                    <a:pt x="876300" y="1016794"/>
                  </a:lnTo>
                  <a:lnTo>
                    <a:pt x="852488" y="1021556"/>
                  </a:lnTo>
                  <a:lnTo>
                    <a:pt x="831057" y="1019175"/>
                  </a:lnTo>
                  <a:lnTo>
                    <a:pt x="802482" y="1009650"/>
                  </a:lnTo>
                  <a:lnTo>
                    <a:pt x="785813" y="990600"/>
                  </a:lnTo>
                  <a:lnTo>
                    <a:pt x="759619" y="945356"/>
                  </a:lnTo>
                  <a:lnTo>
                    <a:pt x="690563" y="814388"/>
                  </a:lnTo>
                  <a:lnTo>
                    <a:pt x="611982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D4E4C7D-B5C1-C74F-AFE6-897A1F2B6095}"/>
                </a:ext>
              </a:extLst>
            </p:cNvPr>
            <p:cNvSpPr/>
            <p:nvPr/>
          </p:nvSpPr>
          <p:spPr>
            <a:xfrm rot="16200000">
              <a:off x="4002088" y="3470275"/>
              <a:ext cx="2406650" cy="377825"/>
            </a:xfrm>
            <a:custGeom>
              <a:avLst/>
              <a:gdLst>
                <a:gd name="connsiteX0" fmla="*/ 1357313 w 2407444"/>
                <a:gd name="connsiteY0" fmla="*/ 376237 h 378619"/>
                <a:gd name="connsiteX1" fmla="*/ 1012031 w 2407444"/>
                <a:gd name="connsiteY1" fmla="*/ 378619 h 378619"/>
                <a:gd name="connsiteX2" fmla="*/ 876300 w 2407444"/>
                <a:gd name="connsiteY2" fmla="*/ 373856 h 378619"/>
                <a:gd name="connsiteX3" fmla="*/ 300038 w 2407444"/>
                <a:gd name="connsiteY3" fmla="*/ 376237 h 378619"/>
                <a:gd name="connsiteX4" fmla="*/ 176213 w 2407444"/>
                <a:gd name="connsiteY4" fmla="*/ 354806 h 378619"/>
                <a:gd name="connsiteX5" fmla="*/ 128588 w 2407444"/>
                <a:gd name="connsiteY5" fmla="*/ 340519 h 378619"/>
                <a:gd name="connsiteX6" fmla="*/ 76200 w 2407444"/>
                <a:gd name="connsiteY6" fmla="*/ 321469 h 378619"/>
                <a:gd name="connsiteX7" fmla="*/ 45244 w 2407444"/>
                <a:gd name="connsiteY7" fmla="*/ 309562 h 378619"/>
                <a:gd name="connsiteX8" fmla="*/ 23813 w 2407444"/>
                <a:gd name="connsiteY8" fmla="*/ 295275 h 378619"/>
                <a:gd name="connsiteX9" fmla="*/ 7144 w 2407444"/>
                <a:gd name="connsiteY9" fmla="*/ 276225 h 378619"/>
                <a:gd name="connsiteX10" fmla="*/ 0 w 2407444"/>
                <a:gd name="connsiteY10" fmla="*/ 257175 h 378619"/>
                <a:gd name="connsiteX11" fmla="*/ 2381 w 2407444"/>
                <a:gd name="connsiteY11" fmla="*/ 233362 h 378619"/>
                <a:gd name="connsiteX12" fmla="*/ 14288 w 2407444"/>
                <a:gd name="connsiteY12" fmla="*/ 214312 h 378619"/>
                <a:gd name="connsiteX13" fmla="*/ 42863 w 2407444"/>
                <a:gd name="connsiteY13" fmla="*/ 197644 h 378619"/>
                <a:gd name="connsiteX14" fmla="*/ 90488 w 2407444"/>
                <a:gd name="connsiteY14" fmla="*/ 180975 h 378619"/>
                <a:gd name="connsiteX15" fmla="*/ 130969 w 2407444"/>
                <a:gd name="connsiteY15" fmla="*/ 171450 h 378619"/>
                <a:gd name="connsiteX16" fmla="*/ 200025 w 2407444"/>
                <a:gd name="connsiteY16" fmla="*/ 161925 h 378619"/>
                <a:gd name="connsiteX17" fmla="*/ 280988 w 2407444"/>
                <a:gd name="connsiteY17" fmla="*/ 157162 h 378619"/>
                <a:gd name="connsiteX18" fmla="*/ 435769 w 2407444"/>
                <a:gd name="connsiteY18" fmla="*/ 154781 h 378619"/>
                <a:gd name="connsiteX19" fmla="*/ 723900 w 2407444"/>
                <a:gd name="connsiteY19" fmla="*/ 152400 h 378619"/>
                <a:gd name="connsiteX20" fmla="*/ 1264444 w 2407444"/>
                <a:gd name="connsiteY20" fmla="*/ 154781 h 378619"/>
                <a:gd name="connsiteX21" fmla="*/ 1743075 w 2407444"/>
                <a:gd name="connsiteY21" fmla="*/ 152400 h 378619"/>
                <a:gd name="connsiteX22" fmla="*/ 2033588 w 2407444"/>
                <a:gd name="connsiteY22" fmla="*/ 154781 h 378619"/>
                <a:gd name="connsiteX23" fmla="*/ 2105025 w 2407444"/>
                <a:gd name="connsiteY23" fmla="*/ 152400 h 378619"/>
                <a:gd name="connsiteX24" fmla="*/ 2138363 w 2407444"/>
                <a:gd name="connsiteY24" fmla="*/ 150019 h 378619"/>
                <a:gd name="connsiteX25" fmla="*/ 2162175 w 2407444"/>
                <a:gd name="connsiteY25" fmla="*/ 145256 h 378619"/>
                <a:gd name="connsiteX26" fmla="*/ 2202656 w 2407444"/>
                <a:gd name="connsiteY26" fmla="*/ 128587 h 378619"/>
                <a:gd name="connsiteX27" fmla="*/ 2250281 w 2407444"/>
                <a:gd name="connsiteY27" fmla="*/ 100012 h 378619"/>
                <a:gd name="connsiteX28" fmla="*/ 2302669 w 2407444"/>
                <a:gd name="connsiteY28" fmla="*/ 61912 h 378619"/>
                <a:gd name="connsiteX29" fmla="*/ 2340769 w 2407444"/>
                <a:gd name="connsiteY29" fmla="*/ 28575 h 378619"/>
                <a:gd name="connsiteX30" fmla="*/ 2362200 w 2407444"/>
                <a:gd name="connsiteY30" fmla="*/ 9525 h 378619"/>
                <a:gd name="connsiteX31" fmla="*/ 2374106 w 2407444"/>
                <a:gd name="connsiteY31" fmla="*/ 2381 h 378619"/>
                <a:gd name="connsiteX32" fmla="*/ 2390775 w 2407444"/>
                <a:gd name="connsiteY32" fmla="*/ 0 h 378619"/>
                <a:gd name="connsiteX33" fmla="*/ 2402681 w 2407444"/>
                <a:gd name="connsiteY33" fmla="*/ 4762 h 378619"/>
                <a:gd name="connsiteX34" fmla="*/ 2407444 w 2407444"/>
                <a:gd name="connsiteY34" fmla="*/ 11906 h 378619"/>
                <a:gd name="connsiteX35" fmla="*/ 2407444 w 2407444"/>
                <a:gd name="connsiteY35" fmla="*/ 21431 h 378619"/>
                <a:gd name="connsiteX36" fmla="*/ 2393156 w 2407444"/>
                <a:gd name="connsiteY36" fmla="*/ 54769 h 378619"/>
                <a:gd name="connsiteX37" fmla="*/ 2376488 w 2407444"/>
                <a:gd name="connsiteY37" fmla="*/ 92869 h 378619"/>
                <a:gd name="connsiteX38" fmla="*/ 2362200 w 2407444"/>
                <a:gd name="connsiteY38" fmla="*/ 157162 h 378619"/>
                <a:gd name="connsiteX39" fmla="*/ 2352675 w 2407444"/>
                <a:gd name="connsiteY39" fmla="*/ 214312 h 378619"/>
                <a:gd name="connsiteX40" fmla="*/ 2347913 w 2407444"/>
                <a:gd name="connsiteY40" fmla="*/ 292894 h 378619"/>
                <a:gd name="connsiteX41" fmla="*/ 2343150 w 2407444"/>
                <a:gd name="connsiteY41" fmla="*/ 326231 h 378619"/>
                <a:gd name="connsiteX42" fmla="*/ 2181225 w 2407444"/>
                <a:gd name="connsiteY42" fmla="*/ 335756 h 378619"/>
                <a:gd name="connsiteX43" fmla="*/ 1714500 w 2407444"/>
                <a:gd name="connsiteY43" fmla="*/ 378619 h 378619"/>
                <a:gd name="connsiteX44" fmla="*/ 1357313 w 2407444"/>
                <a:gd name="connsiteY44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7444" h="378619">
                  <a:moveTo>
                    <a:pt x="1357313" y="376237"/>
                  </a:moveTo>
                  <a:lnTo>
                    <a:pt x="1012031" y="378619"/>
                  </a:lnTo>
                  <a:lnTo>
                    <a:pt x="876300" y="373856"/>
                  </a:lnTo>
                  <a:lnTo>
                    <a:pt x="300038" y="376237"/>
                  </a:lnTo>
                  <a:lnTo>
                    <a:pt x="176213" y="354806"/>
                  </a:lnTo>
                  <a:lnTo>
                    <a:pt x="128588" y="340519"/>
                  </a:lnTo>
                  <a:lnTo>
                    <a:pt x="76200" y="321469"/>
                  </a:lnTo>
                  <a:lnTo>
                    <a:pt x="45244" y="309562"/>
                  </a:lnTo>
                  <a:lnTo>
                    <a:pt x="23813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2381" y="233362"/>
                  </a:lnTo>
                  <a:lnTo>
                    <a:pt x="14288" y="214312"/>
                  </a:lnTo>
                  <a:lnTo>
                    <a:pt x="42863" y="197644"/>
                  </a:lnTo>
                  <a:lnTo>
                    <a:pt x="90488" y="180975"/>
                  </a:lnTo>
                  <a:lnTo>
                    <a:pt x="130969" y="171450"/>
                  </a:lnTo>
                  <a:lnTo>
                    <a:pt x="200025" y="161925"/>
                  </a:lnTo>
                  <a:lnTo>
                    <a:pt x="280988" y="157162"/>
                  </a:lnTo>
                  <a:lnTo>
                    <a:pt x="435769" y="154781"/>
                  </a:lnTo>
                  <a:lnTo>
                    <a:pt x="723900" y="152400"/>
                  </a:lnTo>
                  <a:lnTo>
                    <a:pt x="1264444" y="154781"/>
                  </a:lnTo>
                  <a:lnTo>
                    <a:pt x="1743075" y="152400"/>
                  </a:lnTo>
                  <a:lnTo>
                    <a:pt x="2033588" y="154781"/>
                  </a:lnTo>
                  <a:lnTo>
                    <a:pt x="2105025" y="152400"/>
                  </a:lnTo>
                  <a:lnTo>
                    <a:pt x="2138363" y="150019"/>
                  </a:lnTo>
                  <a:lnTo>
                    <a:pt x="2162175" y="145256"/>
                  </a:lnTo>
                  <a:lnTo>
                    <a:pt x="2202656" y="128587"/>
                  </a:lnTo>
                  <a:lnTo>
                    <a:pt x="2250281" y="100012"/>
                  </a:lnTo>
                  <a:lnTo>
                    <a:pt x="2302669" y="61912"/>
                  </a:lnTo>
                  <a:lnTo>
                    <a:pt x="2340769" y="28575"/>
                  </a:lnTo>
                  <a:lnTo>
                    <a:pt x="2362200" y="9525"/>
                  </a:lnTo>
                  <a:lnTo>
                    <a:pt x="2374106" y="2381"/>
                  </a:lnTo>
                  <a:lnTo>
                    <a:pt x="2390775" y="0"/>
                  </a:lnTo>
                  <a:lnTo>
                    <a:pt x="2402681" y="4762"/>
                  </a:lnTo>
                  <a:lnTo>
                    <a:pt x="2407444" y="11906"/>
                  </a:lnTo>
                  <a:lnTo>
                    <a:pt x="2407444" y="21431"/>
                  </a:lnTo>
                  <a:lnTo>
                    <a:pt x="2393156" y="54769"/>
                  </a:lnTo>
                  <a:lnTo>
                    <a:pt x="2376488" y="92869"/>
                  </a:lnTo>
                  <a:lnTo>
                    <a:pt x="2362200" y="157162"/>
                  </a:lnTo>
                  <a:lnTo>
                    <a:pt x="2352675" y="214312"/>
                  </a:lnTo>
                  <a:lnTo>
                    <a:pt x="2347913" y="292894"/>
                  </a:lnTo>
                  <a:lnTo>
                    <a:pt x="2343150" y="326231"/>
                  </a:lnTo>
                  <a:lnTo>
                    <a:pt x="2181225" y="335756"/>
                  </a:lnTo>
                  <a:lnTo>
                    <a:pt x="1714500" y="378619"/>
                  </a:lnTo>
                  <a:lnTo>
                    <a:pt x="1357313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CF259EC-41A5-A849-839A-F893F4289EF4}"/>
                </a:ext>
              </a:extLst>
            </p:cNvPr>
            <p:cNvSpPr/>
            <p:nvPr/>
          </p:nvSpPr>
          <p:spPr>
            <a:xfrm rot="16200000">
              <a:off x="1068388" y="3494088"/>
              <a:ext cx="3441700" cy="730250"/>
            </a:xfrm>
            <a:custGeom>
              <a:avLst/>
              <a:gdLst>
                <a:gd name="connsiteX0" fmla="*/ 2076450 w 3441700"/>
                <a:gd name="connsiteY0" fmla="*/ 654050 h 730250"/>
                <a:gd name="connsiteX1" fmla="*/ 1708150 w 3441700"/>
                <a:gd name="connsiteY1" fmla="*/ 628650 h 730250"/>
                <a:gd name="connsiteX2" fmla="*/ 1517650 w 3441700"/>
                <a:gd name="connsiteY2" fmla="*/ 606425 h 730250"/>
                <a:gd name="connsiteX3" fmla="*/ 1343025 w 3441700"/>
                <a:gd name="connsiteY3" fmla="*/ 581025 h 730250"/>
                <a:gd name="connsiteX4" fmla="*/ 1209675 w 3441700"/>
                <a:gd name="connsiteY4" fmla="*/ 555625 h 730250"/>
                <a:gd name="connsiteX5" fmla="*/ 1095375 w 3441700"/>
                <a:gd name="connsiteY5" fmla="*/ 530225 h 730250"/>
                <a:gd name="connsiteX6" fmla="*/ 965200 w 3441700"/>
                <a:gd name="connsiteY6" fmla="*/ 495300 h 730250"/>
                <a:gd name="connsiteX7" fmla="*/ 825500 w 3441700"/>
                <a:gd name="connsiteY7" fmla="*/ 454025 h 730250"/>
                <a:gd name="connsiteX8" fmla="*/ 647700 w 3441700"/>
                <a:gd name="connsiteY8" fmla="*/ 384175 h 730250"/>
                <a:gd name="connsiteX9" fmla="*/ 412750 w 3441700"/>
                <a:gd name="connsiteY9" fmla="*/ 282575 h 730250"/>
                <a:gd name="connsiteX10" fmla="*/ 298450 w 3441700"/>
                <a:gd name="connsiteY10" fmla="*/ 219075 h 730250"/>
                <a:gd name="connsiteX11" fmla="*/ 127000 w 3441700"/>
                <a:gd name="connsiteY11" fmla="*/ 123825 h 730250"/>
                <a:gd name="connsiteX12" fmla="*/ 28575 w 3441700"/>
                <a:gd name="connsiteY12" fmla="*/ 63500 h 730250"/>
                <a:gd name="connsiteX13" fmla="*/ 0 w 3441700"/>
                <a:gd name="connsiteY13" fmla="*/ 38100 h 730250"/>
                <a:gd name="connsiteX14" fmla="*/ 0 w 3441700"/>
                <a:gd name="connsiteY14" fmla="*/ 22225 h 730250"/>
                <a:gd name="connsiteX15" fmla="*/ 12700 w 3441700"/>
                <a:gd name="connsiteY15" fmla="*/ 3175 h 730250"/>
                <a:gd name="connsiteX16" fmla="*/ 31750 w 3441700"/>
                <a:gd name="connsiteY16" fmla="*/ 0 h 730250"/>
                <a:gd name="connsiteX17" fmla="*/ 149225 w 3441700"/>
                <a:gd name="connsiteY17" fmla="*/ 44450 h 730250"/>
                <a:gd name="connsiteX18" fmla="*/ 320675 w 3441700"/>
                <a:gd name="connsiteY18" fmla="*/ 117475 h 730250"/>
                <a:gd name="connsiteX19" fmla="*/ 495300 w 3441700"/>
                <a:gd name="connsiteY19" fmla="*/ 184150 h 730250"/>
                <a:gd name="connsiteX20" fmla="*/ 704850 w 3441700"/>
                <a:gd name="connsiteY20" fmla="*/ 257175 h 730250"/>
                <a:gd name="connsiteX21" fmla="*/ 901700 w 3441700"/>
                <a:gd name="connsiteY21" fmla="*/ 314325 h 730250"/>
                <a:gd name="connsiteX22" fmla="*/ 1047750 w 3441700"/>
                <a:gd name="connsiteY22" fmla="*/ 349250 h 730250"/>
                <a:gd name="connsiteX23" fmla="*/ 1225550 w 3441700"/>
                <a:gd name="connsiteY23" fmla="*/ 377825 h 730250"/>
                <a:gd name="connsiteX24" fmla="*/ 1412875 w 3441700"/>
                <a:gd name="connsiteY24" fmla="*/ 400050 h 730250"/>
                <a:gd name="connsiteX25" fmla="*/ 1708150 w 3441700"/>
                <a:gd name="connsiteY25" fmla="*/ 419100 h 730250"/>
                <a:gd name="connsiteX26" fmla="*/ 2066925 w 3441700"/>
                <a:gd name="connsiteY26" fmla="*/ 434975 h 730250"/>
                <a:gd name="connsiteX27" fmla="*/ 2590800 w 3441700"/>
                <a:gd name="connsiteY27" fmla="*/ 441325 h 730250"/>
                <a:gd name="connsiteX28" fmla="*/ 2965450 w 3441700"/>
                <a:gd name="connsiteY28" fmla="*/ 447675 h 730250"/>
                <a:gd name="connsiteX29" fmla="*/ 3143250 w 3441700"/>
                <a:gd name="connsiteY29" fmla="*/ 444500 h 730250"/>
                <a:gd name="connsiteX30" fmla="*/ 3206750 w 3441700"/>
                <a:gd name="connsiteY30" fmla="*/ 441325 h 730250"/>
                <a:gd name="connsiteX31" fmla="*/ 3241675 w 3441700"/>
                <a:gd name="connsiteY31" fmla="*/ 434975 h 730250"/>
                <a:gd name="connsiteX32" fmla="*/ 3279775 w 3441700"/>
                <a:gd name="connsiteY32" fmla="*/ 419100 h 730250"/>
                <a:gd name="connsiteX33" fmla="*/ 3305175 w 3441700"/>
                <a:gd name="connsiteY33" fmla="*/ 400050 h 730250"/>
                <a:gd name="connsiteX34" fmla="*/ 3330575 w 3441700"/>
                <a:gd name="connsiteY34" fmla="*/ 371475 h 730250"/>
                <a:gd name="connsiteX35" fmla="*/ 3362325 w 3441700"/>
                <a:gd name="connsiteY35" fmla="*/ 320675 h 730250"/>
                <a:gd name="connsiteX36" fmla="*/ 3387725 w 3441700"/>
                <a:gd name="connsiteY36" fmla="*/ 276225 h 730250"/>
                <a:gd name="connsiteX37" fmla="*/ 3400425 w 3441700"/>
                <a:gd name="connsiteY37" fmla="*/ 250825 h 730250"/>
                <a:gd name="connsiteX38" fmla="*/ 3419475 w 3441700"/>
                <a:gd name="connsiteY38" fmla="*/ 241300 h 730250"/>
                <a:gd name="connsiteX39" fmla="*/ 3435350 w 3441700"/>
                <a:gd name="connsiteY39" fmla="*/ 247650 h 730250"/>
                <a:gd name="connsiteX40" fmla="*/ 3441700 w 3441700"/>
                <a:gd name="connsiteY40" fmla="*/ 279400 h 730250"/>
                <a:gd name="connsiteX41" fmla="*/ 3438525 w 3441700"/>
                <a:gd name="connsiteY41" fmla="*/ 330200 h 730250"/>
                <a:gd name="connsiteX42" fmla="*/ 3400425 w 3441700"/>
                <a:gd name="connsiteY42" fmla="*/ 431800 h 730250"/>
                <a:gd name="connsiteX43" fmla="*/ 3343275 w 3441700"/>
                <a:gd name="connsiteY43" fmla="*/ 552450 h 730250"/>
                <a:gd name="connsiteX44" fmla="*/ 3270250 w 3441700"/>
                <a:gd name="connsiteY44" fmla="*/ 663575 h 730250"/>
                <a:gd name="connsiteX45" fmla="*/ 3238500 w 3441700"/>
                <a:gd name="connsiteY45" fmla="*/ 704850 h 730250"/>
                <a:gd name="connsiteX46" fmla="*/ 3216275 w 3441700"/>
                <a:gd name="connsiteY46" fmla="*/ 723900 h 730250"/>
                <a:gd name="connsiteX47" fmla="*/ 3181350 w 3441700"/>
                <a:gd name="connsiteY47" fmla="*/ 730250 h 730250"/>
                <a:gd name="connsiteX48" fmla="*/ 3121025 w 3441700"/>
                <a:gd name="connsiteY48" fmla="*/ 717550 h 730250"/>
                <a:gd name="connsiteX49" fmla="*/ 3057525 w 3441700"/>
                <a:gd name="connsiteY49" fmla="*/ 704850 h 730250"/>
                <a:gd name="connsiteX50" fmla="*/ 2927350 w 3441700"/>
                <a:gd name="connsiteY50" fmla="*/ 685800 h 730250"/>
                <a:gd name="connsiteX51" fmla="*/ 2724150 w 3441700"/>
                <a:gd name="connsiteY51" fmla="*/ 669925 h 730250"/>
                <a:gd name="connsiteX52" fmla="*/ 2549525 w 3441700"/>
                <a:gd name="connsiteY52" fmla="*/ 666750 h 730250"/>
                <a:gd name="connsiteX53" fmla="*/ 2374900 w 3441700"/>
                <a:gd name="connsiteY53" fmla="*/ 666750 h 730250"/>
                <a:gd name="connsiteX54" fmla="*/ 2076450 w 3441700"/>
                <a:gd name="connsiteY54" fmla="*/ 65405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1700" h="730250">
                  <a:moveTo>
                    <a:pt x="2076450" y="654050"/>
                  </a:moveTo>
                  <a:lnTo>
                    <a:pt x="1708150" y="628650"/>
                  </a:lnTo>
                  <a:lnTo>
                    <a:pt x="1517650" y="606425"/>
                  </a:lnTo>
                  <a:lnTo>
                    <a:pt x="1343025" y="581025"/>
                  </a:lnTo>
                  <a:lnTo>
                    <a:pt x="1209675" y="555625"/>
                  </a:lnTo>
                  <a:lnTo>
                    <a:pt x="1095375" y="530225"/>
                  </a:lnTo>
                  <a:lnTo>
                    <a:pt x="965200" y="495300"/>
                  </a:lnTo>
                  <a:lnTo>
                    <a:pt x="825500" y="454025"/>
                  </a:lnTo>
                  <a:lnTo>
                    <a:pt x="647700" y="384175"/>
                  </a:lnTo>
                  <a:lnTo>
                    <a:pt x="412750" y="282575"/>
                  </a:lnTo>
                  <a:lnTo>
                    <a:pt x="298450" y="219075"/>
                  </a:lnTo>
                  <a:lnTo>
                    <a:pt x="127000" y="123825"/>
                  </a:lnTo>
                  <a:lnTo>
                    <a:pt x="28575" y="63500"/>
                  </a:lnTo>
                  <a:lnTo>
                    <a:pt x="0" y="38100"/>
                  </a:lnTo>
                  <a:lnTo>
                    <a:pt x="0" y="22225"/>
                  </a:lnTo>
                  <a:lnTo>
                    <a:pt x="12700" y="3175"/>
                  </a:lnTo>
                  <a:lnTo>
                    <a:pt x="31750" y="0"/>
                  </a:lnTo>
                  <a:lnTo>
                    <a:pt x="149225" y="44450"/>
                  </a:lnTo>
                  <a:lnTo>
                    <a:pt x="320675" y="117475"/>
                  </a:lnTo>
                  <a:lnTo>
                    <a:pt x="495300" y="184150"/>
                  </a:lnTo>
                  <a:lnTo>
                    <a:pt x="704850" y="257175"/>
                  </a:lnTo>
                  <a:lnTo>
                    <a:pt x="901700" y="314325"/>
                  </a:lnTo>
                  <a:lnTo>
                    <a:pt x="1047750" y="349250"/>
                  </a:lnTo>
                  <a:lnTo>
                    <a:pt x="1225550" y="377825"/>
                  </a:lnTo>
                  <a:lnTo>
                    <a:pt x="1412875" y="400050"/>
                  </a:lnTo>
                  <a:lnTo>
                    <a:pt x="1708150" y="419100"/>
                  </a:lnTo>
                  <a:lnTo>
                    <a:pt x="2066925" y="434975"/>
                  </a:lnTo>
                  <a:lnTo>
                    <a:pt x="2590800" y="441325"/>
                  </a:lnTo>
                  <a:lnTo>
                    <a:pt x="2965450" y="447675"/>
                  </a:lnTo>
                  <a:lnTo>
                    <a:pt x="3143250" y="444500"/>
                  </a:lnTo>
                  <a:lnTo>
                    <a:pt x="3206750" y="441325"/>
                  </a:lnTo>
                  <a:lnTo>
                    <a:pt x="3241675" y="434975"/>
                  </a:lnTo>
                  <a:lnTo>
                    <a:pt x="3279775" y="419100"/>
                  </a:lnTo>
                  <a:lnTo>
                    <a:pt x="3305175" y="400050"/>
                  </a:lnTo>
                  <a:lnTo>
                    <a:pt x="3330575" y="371475"/>
                  </a:lnTo>
                  <a:lnTo>
                    <a:pt x="3362325" y="320675"/>
                  </a:lnTo>
                  <a:lnTo>
                    <a:pt x="3387725" y="276225"/>
                  </a:lnTo>
                  <a:lnTo>
                    <a:pt x="3400425" y="250825"/>
                  </a:lnTo>
                  <a:lnTo>
                    <a:pt x="3419475" y="241300"/>
                  </a:lnTo>
                  <a:lnTo>
                    <a:pt x="3435350" y="247650"/>
                  </a:lnTo>
                  <a:lnTo>
                    <a:pt x="3441700" y="279400"/>
                  </a:lnTo>
                  <a:lnTo>
                    <a:pt x="3438525" y="330200"/>
                  </a:lnTo>
                  <a:lnTo>
                    <a:pt x="3400425" y="431800"/>
                  </a:lnTo>
                  <a:lnTo>
                    <a:pt x="3343275" y="552450"/>
                  </a:lnTo>
                  <a:lnTo>
                    <a:pt x="3270250" y="663575"/>
                  </a:lnTo>
                  <a:lnTo>
                    <a:pt x="3238500" y="704850"/>
                  </a:lnTo>
                  <a:lnTo>
                    <a:pt x="3216275" y="723900"/>
                  </a:lnTo>
                  <a:lnTo>
                    <a:pt x="3181350" y="730250"/>
                  </a:lnTo>
                  <a:lnTo>
                    <a:pt x="3121025" y="717550"/>
                  </a:lnTo>
                  <a:lnTo>
                    <a:pt x="3057525" y="704850"/>
                  </a:lnTo>
                  <a:lnTo>
                    <a:pt x="2927350" y="685800"/>
                  </a:lnTo>
                  <a:lnTo>
                    <a:pt x="2724150" y="669925"/>
                  </a:lnTo>
                  <a:lnTo>
                    <a:pt x="2549525" y="666750"/>
                  </a:lnTo>
                  <a:lnTo>
                    <a:pt x="2374900" y="666750"/>
                  </a:lnTo>
                  <a:lnTo>
                    <a:pt x="2076450" y="65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r>
                <a:rPr lang="en-US" altLang="ja-JP" dirty="0"/>
                <a:t>z</a:t>
              </a: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D212CE4-7D4B-CA44-B8CB-BD3C9F6F70E5}"/>
                </a:ext>
              </a:extLst>
            </p:cNvPr>
            <p:cNvSpPr/>
            <p:nvPr/>
          </p:nvSpPr>
          <p:spPr>
            <a:xfrm rot="16200000">
              <a:off x="2489201" y="3400425"/>
              <a:ext cx="3733800" cy="479425"/>
            </a:xfrm>
            <a:custGeom>
              <a:avLst/>
              <a:gdLst>
                <a:gd name="connsiteX0" fmla="*/ 2105025 w 3733800"/>
                <a:gd name="connsiteY0" fmla="*/ 390525 h 479425"/>
                <a:gd name="connsiteX1" fmla="*/ 1555750 w 3733800"/>
                <a:gd name="connsiteY1" fmla="*/ 390525 h 479425"/>
                <a:gd name="connsiteX2" fmla="*/ 1231900 w 3733800"/>
                <a:gd name="connsiteY2" fmla="*/ 400050 h 479425"/>
                <a:gd name="connsiteX3" fmla="*/ 981075 w 3733800"/>
                <a:gd name="connsiteY3" fmla="*/ 409575 h 479425"/>
                <a:gd name="connsiteX4" fmla="*/ 720725 w 3733800"/>
                <a:gd name="connsiteY4" fmla="*/ 419100 h 479425"/>
                <a:gd name="connsiteX5" fmla="*/ 568325 w 3733800"/>
                <a:gd name="connsiteY5" fmla="*/ 425450 h 479425"/>
                <a:gd name="connsiteX6" fmla="*/ 415925 w 3733800"/>
                <a:gd name="connsiteY6" fmla="*/ 434975 h 479425"/>
                <a:gd name="connsiteX7" fmla="*/ 317500 w 3733800"/>
                <a:gd name="connsiteY7" fmla="*/ 441325 h 479425"/>
                <a:gd name="connsiteX8" fmla="*/ 219075 w 3733800"/>
                <a:gd name="connsiteY8" fmla="*/ 447675 h 479425"/>
                <a:gd name="connsiteX9" fmla="*/ 161925 w 3733800"/>
                <a:gd name="connsiteY9" fmla="*/ 450850 h 479425"/>
                <a:gd name="connsiteX10" fmla="*/ 127000 w 3733800"/>
                <a:gd name="connsiteY10" fmla="*/ 447675 h 479425"/>
                <a:gd name="connsiteX11" fmla="*/ 66675 w 3733800"/>
                <a:gd name="connsiteY11" fmla="*/ 438150 h 479425"/>
                <a:gd name="connsiteX12" fmla="*/ 31750 w 3733800"/>
                <a:gd name="connsiteY12" fmla="*/ 425450 h 479425"/>
                <a:gd name="connsiteX13" fmla="*/ 9525 w 3733800"/>
                <a:gd name="connsiteY13" fmla="*/ 409575 h 479425"/>
                <a:gd name="connsiteX14" fmla="*/ 0 w 3733800"/>
                <a:gd name="connsiteY14" fmla="*/ 377825 h 479425"/>
                <a:gd name="connsiteX15" fmla="*/ 3175 w 3733800"/>
                <a:gd name="connsiteY15" fmla="*/ 342900 h 479425"/>
                <a:gd name="connsiteX16" fmla="*/ 12700 w 3733800"/>
                <a:gd name="connsiteY16" fmla="*/ 311150 h 479425"/>
                <a:gd name="connsiteX17" fmla="*/ 38100 w 3733800"/>
                <a:gd name="connsiteY17" fmla="*/ 279400 h 479425"/>
                <a:gd name="connsiteX18" fmla="*/ 82550 w 3733800"/>
                <a:gd name="connsiteY18" fmla="*/ 250825 h 479425"/>
                <a:gd name="connsiteX19" fmla="*/ 139700 w 3733800"/>
                <a:gd name="connsiteY19" fmla="*/ 219075 h 479425"/>
                <a:gd name="connsiteX20" fmla="*/ 215900 w 3733800"/>
                <a:gd name="connsiteY20" fmla="*/ 187325 h 479425"/>
                <a:gd name="connsiteX21" fmla="*/ 304800 w 3733800"/>
                <a:gd name="connsiteY21" fmla="*/ 165100 h 479425"/>
                <a:gd name="connsiteX22" fmla="*/ 400050 w 3733800"/>
                <a:gd name="connsiteY22" fmla="*/ 146050 h 479425"/>
                <a:gd name="connsiteX23" fmla="*/ 482600 w 3733800"/>
                <a:gd name="connsiteY23" fmla="*/ 142875 h 479425"/>
                <a:gd name="connsiteX24" fmla="*/ 523875 w 3733800"/>
                <a:gd name="connsiteY24" fmla="*/ 146050 h 479425"/>
                <a:gd name="connsiteX25" fmla="*/ 596900 w 3733800"/>
                <a:gd name="connsiteY25" fmla="*/ 168275 h 479425"/>
                <a:gd name="connsiteX26" fmla="*/ 644525 w 3733800"/>
                <a:gd name="connsiteY26" fmla="*/ 174625 h 479425"/>
                <a:gd name="connsiteX27" fmla="*/ 1028700 w 3733800"/>
                <a:gd name="connsiteY27" fmla="*/ 180975 h 479425"/>
                <a:gd name="connsiteX28" fmla="*/ 1549400 w 3733800"/>
                <a:gd name="connsiteY28" fmla="*/ 184150 h 479425"/>
                <a:gd name="connsiteX29" fmla="*/ 2155825 w 3733800"/>
                <a:gd name="connsiteY29" fmla="*/ 184150 h 479425"/>
                <a:gd name="connsiteX30" fmla="*/ 3086100 w 3733800"/>
                <a:gd name="connsiteY30" fmla="*/ 184150 h 479425"/>
                <a:gd name="connsiteX31" fmla="*/ 3343275 w 3733800"/>
                <a:gd name="connsiteY31" fmla="*/ 180975 h 479425"/>
                <a:gd name="connsiteX32" fmla="*/ 3413125 w 3733800"/>
                <a:gd name="connsiteY32" fmla="*/ 180975 h 479425"/>
                <a:gd name="connsiteX33" fmla="*/ 3463925 w 3733800"/>
                <a:gd name="connsiteY33" fmla="*/ 171450 h 479425"/>
                <a:gd name="connsiteX34" fmla="*/ 3517900 w 3733800"/>
                <a:gd name="connsiteY34" fmla="*/ 155575 h 479425"/>
                <a:gd name="connsiteX35" fmla="*/ 3597275 w 3733800"/>
                <a:gd name="connsiteY35" fmla="*/ 104775 h 479425"/>
                <a:gd name="connsiteX36" fmla="*/ 3644900 w 3733800"/>
                <a:gd name="connsiteY36" fmla="*/ 50800 h 479425"/>
                <a:gd name="connsiteX37" fmla="*/ 3673475 w 3733800"/>
                <a:gd name="connsiteY37" fmla="*/ 19050 h 479425"/>
                <a:gd name="connsiteX38" fmla="*/ 3698875 w 3733800"/>
                <a:gd name="connsiteY38" fmla="*/ 0 h 479425"/>
                <a:gd name="connsiteX39" fmla="*/ 3711575 w 3733800"/>
                <a:gd name="connsiteY39" fmla="*/ 0 h 479425"/>
                <a:gd name="connsiteX40" fmla="*/ 3727450 w 3733800"/>
                <a:gd name="connsiteY40" fmla="*/ 9525 h 479425"/>
                <a:gd name="connsiteX41" fmla="*/ 3733800 w 3733800"/>
                <a:gd name="connsiteY41" fmla="*/ 31750 h 479425"/>
                <a:gd name="connsiteX42" fmla="*/ 3717925 w 3733800"/>
                <a:gd name="connsiteY42" fmla="*/ 98425 h 479425"/>
                <a:gd name="connsiteX43" fmla="*/ 3686175 w 3733800"/>
                <a:gd name="connsiteY43" fmla="*/ 184150 h 479425"/>
                <a:gd name="connsiteX44" fmla="*/ 3644900 w 3733800"/>
                <a:gd name="connsiteY44" fmla="*/ 279400 h 479425"/>
                <a:gd name="connsiteX45" fmla="*/ 3590925 w 3733800"/>
                <a:gd name="connsiteY45" fmla="*/ 381000 h 479425"/>
                <a:gd name="connsiteX46" fmla="*/ 3549650 w 3733800"/>
                <a:gd name="connsiteY46" fmla="*/ 431800 h 479425"/>
                <a:gd name="connsiteX47" fmla="*/ 3511550 w 3733800"/>
                <a:gd name="connsiteY47" fmla="*/ 463550 h 479425"/>
                <a:gd name="connsiteX48" fmla="*/ 3479800 w 3733800"/>
                <a:gd name="connsiteY48" fmla="*/ 476250 h 479425"/>
                <a:gd name="connsiteX49" fmla="*/ 3454400 w 3733800"/>
                <a:gd name="connsiteY49" fmla="*/ 479425 h 479425"/>
                <a:gd name="connsiteX50" fmla="*/ 3406775 w 3733800"/>
                <a:gd name="connsiteY50" fmla="*/ 460375 h 479425"/>
                <a:gd name="connsiteX51" fmla="*/ 3333750 w 3733800"/>
                <a:gd name="connsiteY51" fmla="*/ 434975 h 479425"/>
                <a:gd name="connsiteX52" fmla="*/ 3244850 w 3733800"/>
                <a:gd name="connsiteY52" fmla="*/ 419100 h 479425"/>
                <a:gd name="connsiteX53" fmla="*/ 3060700 w 3733800"/>
                <a:gd name="connsiteY53" fmla="*/ 406400 h 479425"/>
                <a:gd name="connsiteX54" fmla="*/ 2784475 w 3733800"/>
                <a:gd name="connsiteY54" fmla="*/ 396875 h 479425"/>
                <a:gd name="connsiteX55" fmla="*/ 2105025 w 3733800"/>
                <a:gd name="connsiteY55" fmla="*/ 390525 h 47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33800" h="479425">
                  <a:moveTo>
                    <a:pt x="2105025" y="390525"/>
                  </a:moveTo>
                  <a:lnTo>
                    <a:pt x="1555750" y="390525"/>
                  </a:lnTo>
                  <a:lnTo>
                    <a:pt x="1231900" y="400050"/>
                  </a:lnTo>
                  <a:lnTo>
                    <a:pt x="981075" y="409575"/>
                  </a:lnTo>
                  <a:lnTo>
                    <a:pt x="720725" y="419100"/>
                  </a:lnTo>
                  <a:lnTo>
                    <a:pt x="568325" y="425450"/>
                  </a:lnTo>
                  <a:lnTo>
                    <a:pt x="415925" y="434975"/>
                  </a:lnTo>
                  <a:lnTo>
                    <a:pt x="317500" y="441325"/>
                  </a:lnTo>
                  <a:lnTo>
                    <a:pt x="219075" y="447675"/>
                  </a:lnTo>
                  <a:lnTo>
                    <a:pt x="161925" y="450850"/>
                  </a:lnTo>
                  <a:lnTo>
                    <a:pt x="127000" y="447675"/>
                  </a:lnTo>
                  <a:lnTo>
                    <a:pt x="66675" y="438150"/>
                  </a:lnTo>
                  <a:lnTo>
                    <a:pt x="31750" y="425450"/>
                  </a:lnTo>
                  <a:lnTo>
                    <a:pt x="9525" y="409575"/>
                  </a:lnTo>
                  <a:lnTo>
                    <a:pt x="0" y="377825"/>
                  </a:lnTo>
                  <a:lnTo>
                    <a:pt x="3175" y="342900"/>
                  </a:lnTo>
                  <a:lnTo>
                    <a:pt x="12700" y="311150"/>
                  </a:lnTo>
                  <a:lnTo>
                    <a:pt x="38100" y="279400"/>
                  </a:lnTo>
                  <a:lnTo>
                    <a:pt x="82550" y="250825"/>
                  </a:lnTo>
                  <a:lnTo>
                    <a:pt x="139700" y="219075"/>
                  </a:lnTo>
                  <a:lnTo>
                    <a:pt x="215900" y="187325"/>
                  </a:lnTo>
                  <a:lnTo>
                    <a:pt x="304800" y="165100"/>
                  </a:lnTo>
                  <a:lnTo>
                    <a:pt x="400050" y="146050"/>
                  </a:lnTo>
                  <a:lnTo>
                    <a:pt x="482600" y="142875"/>
                  </a:lnTo>
                  <a:lnTo>
                    <a:pt x="523875" y="146050"/>
                  </a:lnTo>
                  <a:lnTo>
                    <a:pt x="596900" y="168275"/>
                  </a:lnTo>
                  <a:lnTo>
                    <a:pt x="644525" y="174625"/>
                  </a:lnTo>
                  <a:lnTo>
                    <a:pt x="1028700" y="180975"/>
                  </a:lnTo>
                  <a:lnTo>
                    <a:pt x="1549400" y="184150"/>
                  </a:lnTo>
                  <a:lnTo>
                    <a:pt x="2155825" y="184150"/>
                  </a:lnTo>
                  <a:lnTo>
                    <a:pt x="3086100" y="184150"/>
                  </a:lnTo>
                  <a:lnTo>
                    <a:pt x="3343275" y="180975"/>
                  </a:lnTo>
                  <a:lnTo>
                    <a:pt x="3413125" y="180975"/>
                  </a:lnTo>
                  <a:lnTo>
                    <a:pt x="3463925" y="171450"/>
                  </a:lnTo>
                  <a:lnTo>
                    <a:pt x="3517900" y="155575"/>
                  </a:lnTo>
                  <a:lnTo>
                    <a:pt x="3597275" y="104775"/>
                  </a:lnTo>
                  <a:lnTo>
                    <a:pt x="3644900" y="50800"/>
                  </a:lnTo>
                  <a:lnTo>
                    <a:pt x="3673475" y="19050"/>
                  </a:lnTo>
                  <a:lnTo>
                    <a:pt x="3698875" y="0"/>
                  </a:lnTo>
                  <a:lnTo>
                    <a:pt x="3711575" y="0"/>
                  </a:lnTo>
                  <a:lnTo>
                    <a:pt x="3727450" y="9525"/>
                  </a:lnTo>
                  <a:lnTo>
                    <a:pt x="3733800" y="31750"/>
                  </a:lnTo>
                  <a:lnTo>
                    <a:pt x="3717925" y="98425"/>
                  </a:lnTo>
                  <a:lnTo>
                    <a:pt x="3686175" y="184150"/>
                  </a:lnTo>
                  <a:lnTo>
                    <a:pt x="3644900" y="279400"/>
                  </a:lnTo>
                  <a:lnTo>
                    <a:pt x="3590925" y="381000"/>
                  </a:lnTo>
                  <a:lnTo>
                    <a:pt x="3549650" y="431800"/>
                  </a:lnTo>
                  <a:lnTo>
                    <a:pt x="3511550" y="463550"/>
                  </a:lnTo>
                  <a:lnTo>
                    <a:pt x="3479800" y="476250"/>
                  </a:lnTo>
                  <a:lnTo>
                    <a:pt x="3454400" y="479425"/>
                  </a:lnTo>
                  <a:lnTo>
                    <a:pt x="3406775" y="460375"/>
                  </a:lnTo>
                  <a:lnTo>
                    <a:pt x="3333750" y="434975"/>
                  </a:lnTo>
                  <a:lnTo>
                    <a:pt x="3244850" y="419100"/>
                  </a:lnTo>
                  <a:lnTo>
                    <a:pt x="3060700" y="406400"/>
                  </a:lnTo>
                  <a:lnTo>
                    <a:pt x="2784475" y="396875"/>
                  </a:lnTo>
                  <a:lnTo>
                    <a:pt x="210502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2F56CAA-674A-C445-A0D6-C3680D730073}"/>
                </a:ext>
              </a:extLst>
            </p:cNvPr>
            <p:cNvSpPr/>
            <p:nvPr/>
          </p:nvSpPr>
          <p:spPr>
            <a:xfrm rot="16200000">
              <a:off x="2169319" y="3228181"/>
              <a:ext cx="2822575" cy="423863"/>
            </a:xfrm>
            <a:custGeom>
              <a:avLst/>
              <a:gdLst>
                <a:gd name="connsiteX0" fmla="*/ 1426369 w 2821782"/>
                <a:gd name="connsiteY0" fmla="*/ 383381 h 423862"/>
                <a:gd name="connsiteX1" fmla="*/ 814388 w 2821782"/>
                <a:gd name="connsiteY1" fmla="*/ 392906 h 423862"/>
                <a:gd name="connsiteX2" fmla="*/ 357188 w 2821782"/>
                <a:gd name="connsiteY2" fmla="*/ 397669 h 423862"/>
                <a:gd name="connsiteX3" fmla="*/ 242888 w 2821782"/>
                <a:gd name="connsiteY3" fmla="*/ 397669 h 423862"/>
                <a:gd name="connsiteX4" fmla="*/ 195263 w 2821782"/>
                <a:gd name="connsiteY4" fmla="*/ 395287 h 423862"/>
                <a:gd name="connsiteX5" fmla="*/ 150019 w 2821782"/>
                <a:gd name="connsiteY5" fmla="*/ 388144 h 423862"/>
                <a:gd name="connsiteX6" fmla="*/ 104775 w 2821782"/>
                <a:gd name="connsiteY6" fmla="*/ 373856 h 423862"/>
                <a:gd name="connsiteX7" fmla="*/ 64294 w 2821782"/>
                <a:gd name="connsiteY7" fmla="*/ 357187 h 423862"/>
                <a:gd name="connsiteX8" fmla="*/ 30957 w 2821782"/>
                <a:gd name="connsiteY8" fmla="*/ 333375 h 423862"/>
                <a:gd name="connsiteX9" fmla="*/ 11907 w 2821782"/>
                <a:gd name="connsiteY9" fmla="*/ 309562 h 423862"/>
                <a:gd name="connsiteX10" fmla="*/ 0 w 2821782"/>
                <a:gd name="connsiteY10" fmla="*/ 283369 h 423862"/>
                <a:gd name="connsiteX11" fmla="*/ 0 w 2821782"/>
                <a:gd name="connsiteY11" fmla="*/ 259556 h 423862"/>
                <a:gd name="connsiteX12" fmla="*/ 16669 w 2821782"/>
                <a:gd name="connsiteY12" fmla="*/ 230981 h 423862"/>
                <a:gd name="connsiteX13" fmla="*/ 42863 w 2821782"/>
                <a:gd name="connsiteY13" fmla="*/ 211931 h 423862"/>
                <a:gd name="connsiteX14" fmla="*/ 85725 w 2821782"/>
                <a:gd name="connsiteY14" fmla="*/ 190500 h 423862"/>
                <a:gd name="connsiteX15" fmla="*/ 161925 w 2821782"/>
                <a:gd name="connsiteY15" fmla="*/ 169069 h 423862"/>
                <a:gd name="connsiteX16" fmla="*/ 269082 w 2821782"/>
                <a:gd name="connsiteY16" fmla="*/ 150019 h 423862"/>
                <a:gd name="connsiteX17" fmla="*/ 385763 w 2821782"/>
                <a:gd name="connsiteY17" fmla="*/ 145256 h 423862"/>
                <a:gd name="connsiteX18" fmla="*/ 635794 w 2821782"/>
                <a:gd name="connsiteY18" fmla="*/ 154781 h 423862"/>
                <a:gd name="connsiteX19" fmla="*/ 1128713 w 2821782"/>
                <a:gd name="connsiteY19" fmla="*/ 161925 h 423862"/>
                <a:gd name="connsiteX20" fmla="*/ 1659732 w 2821782"/>
                <a:gd name="connsiteY20" fmla="*/ 161925 h 423862"/>
                <a:gd name="connsiteX21" fmla="*/ 2205038 w 2821782"/>
                <a:gd name="connsiteY21" fmla="*/ 154781 h 423862"/>
                <a:gd name="connsiteX22" fmla="*/ 2462213 w 2821782"/>
                <a:gd name="connsiteY22" fmla="*/ 150019 h 423862"/>
                <a:gd name="connsiteX23" fmla="*/ 2526507 w 2821782"/>
                <a:gd name="connsiteY23" fmla="*/ 147637 h 423862"/>
                <a:gd name="connsiteX24" fmla="*/ 2564607 w 2821782"/>
                <a:gd name="connsiteY24" fmla="*/ 145256 h 423862"/>
                <a:gd name="connsiteX25" fmla="*/ 2597944 w 2821782"/>
                <a:gd name="connsiteY25" fmla="*/ 133350 h 423862"/>
                <a:gd name="connsiteX26" fmla="*/ 2638425 w 2821782"/>
                <a:gd name="connsiteY26" fmla="*/ 114300 h 423862"/>
                <a:gd name="connsiteX27" fmla="*/ 2688432 w 2821782"/>
                <a:gd name="connsiteY27" fmla="*/ 80962 h 423862"/>
                <a:gd name="connsiteX28" fmla="*/ 2736057 w 2821782"/>
                <a:gd name="connsiteY28" fmla="*/ 38100 h 423862"/>
                <a:gd name="connsiteX29" fmla="*/ 2764632 w 2821782"/>
                <a:gd name="connsiteY29" fmla="*/ 14287 h 423862"/>
                <a:gd name="connsiteX30" fmla="*/ 2786063 w 2821782"/>
                <a:gd name="connsiteY30" fmla="*/ 0 h 423862"/>
                <a:gd name="connsiteX31" fmla="*/ 2802732 w 2821782"/>
                <a:gd name="connsiteY31" fmla="*/ 0 h 423862"/>
                <a:gd name="connsiteX32" fmla="*/ 2817019 w 2821782"/>
                <a:gd name="connsiteY32" fmla="*/ 2381 h 423862"/>
                <a:gd name="connsiteX33" fmla="*/ 2821782 w 2821782"/>
                <a:gd name="connsiteY33" fmla="*/ 9525 h 423862"/>
                <a:gd name="connsiteX34" fmla="*/ 2819400 w 2821782"/>
                <a:gd name="connsiteY34" fmla="*/ 26194 h 423862"/>
                <a:gd name="connsiteX35" fmla="*/ 2800350 w 2821782"/>
                <a:gd name="connsiteY35" fmla="*/ 83344 h 423862"/>
                <a:gd name="connsiteX36" fmla="*/ 2762250 w 2821782"/>
                <a:gd name="connsiteY36" fmla="*/ 180975 h 423862"/>
                <a:gd name="connsiteX37" fmla="*/ 2733675 w 2821782"/>
                <a:gd name="connsiteY37" fmla="*/ 245269 h 423862"/>
                <a:gd name="connsiteX38" fmla="*/ 2702719 w 2821782"/>
                <a:gd name="connsiteY38" fmla="*/ 292894 h 423862"/>
                <a:gd name="connsiteX39" fmla="*/ 2669382 w 2821782"/>
                <a:gd name="connsiteY39" fmla="*/ 333375 h 423862"/>
                <a:gd name="connsiteX40" fmla="*/ 2628900 w 2821782"/>
                <a:gd name="connsiteY40" fmla="*/ 369094 h 423862"/>
                <a:gd name="connsiteX41" fmla="*/ 2578894 w 2821782"/>
                <a:gd name="connsiteY41" fmla="*/ 404812 h 423862"/>
                <a:gd name="connsiteX42" fmla="*/ 2555082 w 2821782"/>
                <a:gd name="connsiteY42" fmla="*/ 421481 h 423862"/>
                <a:gd name="connsiteX43" fmla="*/ 2536032 w 2821782"/>
                <a:gd name="connsiteY43" fmla="*/ 423862 h 423862"/>
                <a:gd name="connsiteX44" fmla="*/ 2502694 w 2821782"/>
                <a:gd name="connsiteY44" fmla="*/ 419100 h 423862"/>
                <a:gd name="connsiteX45" fmla="*/ 2469357 w 2821782"/>
                <a:gd name="connsiteY45" fmla="*/ 409575 h 423862"/>
                <a:gd name="connsiteX46" fmla="*/ 2390775 w 2821782"/>
                <a:gd name="connsiteY46" fmla="*/ 376237 h 423862"/>
                <a:gd name="connsiteX47" fmla="*/ 2364582 w 2821782"/>
                <a:gd name="connsiteY47" fmla="*/ 373856 h 423862"/>
                <a:gd name="connsiteX48" fmla="*/ 2033588 w 2821782"/>
                <a:gd name="connsiteY48" fmla="*/ 378619 h 423862"/>
                <a:gd name="connsiteX49" fmla="*/ 1426369 w 2821782"/>
                <a:gd name="connsiteY49" fmla="*/ 3833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1782" h="423862">
                  <a:moveTo>
                    <a:pt x="1426369" y="383381"/>
                  </a:moveTo>
                  <a:lnTo>
                    <a:pt x="814388" y="392906"/>
                  </a:lnTo>
                  <a:lnTo>
                    <a:pt x="357188" y="397669"/>
                  </a:lnTo>
                  <a:lnTo>
                    <a:pt x="242888" y="397669"/>
                  </a:lnTo>
                  <a:lnTo>
                    <a:pt x="195263" y="395287"/>
                  </a:lnTo>
                  <a:lnTo>
                    <a:pt x="150019" y="388144"/>
                  </a:lnTo>
                  <a:lnTo>
                    <a:pt x="104775" y="373856"/>
                  </a:lnTo>
                  <a:lnTo>
                    <a:pt x="64294" y="357187"/>
                  </a:lnTo>
                  <a:lnTo>
                    <a:pt x="30957" y="333375"/>
                  </a:lnTo>
                  <a:lnTo>
                    <a:pt x="11907" y="309562"/>
                  </a:lnTo>
                  <a:lnTo>
                    <a:pt x="0" y="283369"/>
                  </a:lnTo>
                  <a:lnTo>
                    <a:pt x="0" y="259556"/>
                  </a:lnTo>
                  <a:lnTo>
                    <a:pt x="16669" y="230981"/>
                  </a:lnTo>
                  <a:lnTo>
                    <a:pt x="42863" y="211931"/>
                  </a:lnTo>
                  <a:lnTo>
                    <a:pt x="85725" y="190500"/>
                  </a:lnTo>
                  <a:lnTo>
                    <a:pt x="161925" y="169069"/>
                  </a:lnTo>
                  <a:lnTo>
                    <a:pt x="269082" y="150019"/>
                  </a:lnTo>
                  <a:lnTo>
                    <a:pt x="385763" y="145256"/>
                  </a:lnTo>
                  <a:lnTo>
                    <a:pt x="635794" y="154781"/>
                  </a:lnTo>
                  <a:lnTo>
                    <a:pt x="1128713" y="161925"/>
                  </a:lnTo>
                  <a:lnTo>
                    <a:pt x="1659732" y="161925"/>
                  </a:lnTo>
                  <a:lnTo>
                    <a:pt x="2205038" y="154781"/>
                  </a:lnTo>
                  <a:lnTo>
                    <a:pt x="2462213" y="150019"/>
                  </a:lnTo>
                  <a:lnTo>
                    <a:pt x="2526507" y="147637"/>
                  </a:lnTo>
                  <a:lnTo>
                    <a:pt x="2564607" y="145256"/>
                  </a:lnTo>
                  <a:lnTo>
                    <a:pt x="2597944" y="133350"/>
                  </a:lnTo>
                  <a:lnTo>
                    <a:pt x="2638425" y="114300"/>
                  </a:lnTo>
                  <a:lnTo>
                    <a:pt x="2688432" y="80962"/>
                  </a:lnTo>
                  <a:lnTo>
                    <a:pt x="2736057" y="38100"/>
                  </a:lnTo>
                  <a:lnTo>
                    <a:pt x="2764632" y="14287"/>
                  </a:lnTo>
                  <a:lnTo>
                    <a:pt x="2786063" y="0"/>
                  </a:lnTo>
                  <a:lnTo>
                    <a:pt x="2802732" y="0"/>
                  </a:lnTo>
                  <a:lnTo>
                    <a:pt x="2817019" y="2381"/>
                  </a:lnTo>
                  <a:lnTo>
                    <a:pt x="2821782" y="9525"/>
                  </a:lnTo>
                  <a:lnTo>
                    <a:pt x="2819400" y="26194"/>
                  </a:lnTo>
                  <a:lnTo>
                    <a:pt x="2800350" y="83344"/>
                  </a:lnTo>
                  <a:lnTo>
                    <a:pt x="2762250" y="180975"/>
                  </a:lnTo>
                  <a:lnTo>
                    <a:pt x="2733675" y="245269"/>
                  </a:lnTo>
                  <a:lnTo>
                    <a:pt x="2702719" y="292894"/>
                  </a:lnTo>
                  <a:lnTo>
                    <a:pt x="2669382" y="333375"/>
                  </a:lnTo>
                  <a:lnTo>
                    <a:pt x="2628900" y="369094"/>
                  </a:lnTo>
                  <a:lnTo>
                    <a:pt x="2578894" y="404812"/>
                  </a:lnTo>
                  <a:lnTo>
                    <a:pt x="2555082" y="421481"/>
                  </a:lnTo>
                  <a:lnTo>
                    <a:pt x="2536032" y="423862"/>
                  </a:lnTo>
                  <a:lnTo>
                    <a:pt x="2502694" y="419100"/>
                  </a:lnTo>
                  <a:lnTo>
                    <a:pt x="2469357" y="409575"/>
                  </a:lnTo>
                  <a:lnTo>
                    <a:pt x="2390775" y="376237"/>
                  </a:lnTo>
                  <a:lnTo>
                    <a:pt x="2364582" y="373856"/>
                  </a:lnTo>
                  <a:lnTo>
                    <a:pt x="2033588" y="378619"/>
                  </a:lnTo>
                  <a:lnTo>
                    <a:pt x="1426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890EFF9-3C68-D040-B25C-A941B833A879}"/>
                </a:ext>
              </a:extLst>
            </p:cNvPr>
            <p:cNvSpPr/>
            <p:nvPr/>
          </p:nvSpPr>
          <p:spPr>
            <a:xfrm>
              <a:off x="5553075" y="1754188"/>
              <a:ext cx="598488" cy="819150"/>
            </a:xfrm>
            <a:custGeom>
              <a:avLst/>
              <a:gdLst>
                <a:gd name="connsiteX0" fmla="*/ 100013 w 597694"/>
                <a:gd name="connsiteY0" fmla="*/ 561975 h 819150"/>
                <a:gd name="connsiteX1" fmla="*/ 178594 w 597694"/>
                <a:gd name="connsiteY1" fmla="*/ 373857 h 819150"/>
                <a:gd name="connsiteX2" fmla="*/ 216694 w 597694"/>
                <a:gd name="connsiteY2" fmla="*/ 271463 h 819150"/>
                <a:gd name="connsiteX3" fmla="*/ 235744 w 597694"/>
                <a:gd name="connsiteY3" fmla="*/ 204788 h 819150"/>
                <a:gd name="connsiteX4" fmla="*/ 238125 w 597694"/>
                <a:gd name="connsiteY4" fmla="*/ 178594 h 819150"/>
                <a:gd name="connsiteX5" fmla="*/ 238125 w 597694"/>
                <a:gd name="connsiteY5" fmla="*/ 147638 h 819150"/>
                <a:gd name="connsiteX6" fmla="*/ 230981 w 597694"/>
                <a:gd name="connsiteY6" fmla="*/ 128588 h 819150"/>
                <a:gd name="connsiteX7" fmla="*/ 219075 w 597694"/>
                <a:gd name="connsiteY7" fmla="*/ 100013 h 819150"/>
                <a:gd name="connsiteX8" fmla="*/ 164306 w 597694"/>
                <a:gd name="connsiteY8" fmla="*/ 14288 h 819150"/>
                <a:gd name="connsiteX9" fmla="*/ 402431 w 597694"/>
                <a:gd name="connsiteY9" fmla="*/ 0 h 819150"/>
                <a:gd name="connsiteX10" fmla="*/ 523875 w 597694"/>
                <a:gd name="connsiteY10" fmla="*/ 111919 h 819150"/>
                <a:gd name="connsiteX11" fmla="*/ 573881 w 597694"/>
                <a:gd name="connsiteY11" fmla="*/ 152400 h 819150"/>
                <a:gd name="connsiteX12" fmla="*/ 585788 w 597694"/>
                <a:gd name="connsiteY12" fmla="*/ 164307 h 819150"/>
                <a:gd name="connsiteX13" fmla="*/ 595313 w 597694"/>
                <a:gd name="connsiteY13" fmla="*/ 180975 h 819150"/>
                <a:gd name="connsiteX14" fmla="*/ 597694 w 597694"/>
                <a:gd name="connsiteY14" fmla="*/ 197644 h 819150"/>
                <a:gd name="connsiteX15" fmla="*/ 590550 w 597694"/>
                <a:gd name="connsiteY15" fmla="*/ 223838 h 819150"/>
                <a:gd name="connsiteX16" fmla="*/ 573881 w 597694"/>
                <a:gd name="connsiteY16" fmla="*/ 240507 h 819150"/>
                <a:gd name="connsiteX17" fmla="*/ 528638 w 597694"/>
                <a:gd name="connsiteY17" fmla="*/ 259557 h 819150"/>
                <a:gd name="connsiteX18" fmla="*/ 504825 w 597694"/>
                <a:gd name="connsiteY18" fmla="*/ 269082 h 819150"/>
                <a:gd name="connsiteX19" fmla="*/ 411956 w 597694"/>
                <a:gd name="connsiteY19" fmla="*/ 385763 h 819150"/>
                <a:gd name="connsiteX20" fmla="*/ 269081 w 597694"/>
                <a:gd name="connsiteY20" fmla="*/ 552450 h 819150"/>
                <a:gd name="connsiteX21" fmla="*/ 90488 w 597694"/>
                <a:gd name="connsiteY21" fmla="*/ 752475 h 819150"/>
                <a:gd name="connsiteX22" fmla="*/ 66675 w 597694"/>
                <a:gd name="connsiteY22" fmla="*/ 812007 h 819150"/>
                <a:gd name="connsiteX23" fmla="*/ 0 w 597694"/>
                <a:gd name="connsiteY23" fmla="*/ 819150 h 819150"/>
                <a:gd name="connsiteX24" fmla="*/ 26194 w 597694"/>
                <a:gd name="connsiteY24" fmla="*/ 733425 h 819150"/>
                <a:gd name="connsiteX25" fmla="*/ 100013 w 597694"/>
                <a:gd name="connsiteY25" fmla="*/ 5619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819150">
                  <a:moveTo>
                    <a:pt x="100013" y="561975"/>
                  </a:moveTo>
                  <a:lnTo>
                    <a:pt x="178594" y="373857"/>
                  </a:lnTo>
                  <a:lnTo>
                    <a:pt x="216694" y="271463"/>
                  </a:lnTo>
                  <a:lnTo>
                    <a:pt x="235744" y="204788"/>
                  </a:lnTo>
                  <a:lnTo>
                    <a:pt x="238125" y="178594"/>
                  </a:lnTo>
                  <a:lnTo>
                    <a:pt x="238125" y="147638"/>
                  </a:lnTo>
                  <a:lnTo>
                    <a:pt x="230981" y="128588"/>
                  </a:lnTo>
                  <a:lnTo>
                    <a:pt x="219075" y="100013"/>
                  </a:lnTo>
                  <a:lnTo>
                    <a:pt x="164306" y="14288"/>
                  </a:lnTo>
                  <a:lnTo>
                    <a:pt x="402431" y="0"/>
                  </a:lnTo>
                  <a:lnTo>
                    <a:pt x="523875" y="111919"/>
                  </a:lnTo>
                  <a:lnTo>
                    <a:pt x="573881" y="152400"/>
                  </a:lnTo>
                  <a:lnTo>
                    <a:pt x="585788" y="164307"/>
                  </a:lnTo>
                  <a:lnTo>
                    <a:pt x="595313" y="180975"/>
                  </a:lnTo>
                  <a:lnTo>
                    <a:pt x="597694" y="197644"/>
                  </a:lnTo>
                  <a:lnTo>
                    <a:pt x="590550" y="223838"/>
                  </a:lnTo>
                  <a:lnTo>
                    <a:pt x="573881" y="240507"/>
                  </a:lnTo>
                  <a:lnTo>
                    <a:pt x="528638" y="259557"/>
                  </a:lnTo>
                  <a:lnTo>
                    <a:pt x="504825" y="269082"/>
                  </a:lnTo>
                  <a:lnTo>
                    <a:pt x="411956" y="385763"/>
                  </a:lnTo>
                  <a:lnTo>
                    <a:pt x="269081" y="552450"/>
                  </a:lnTo>
                  <a:lnTo>
                    <a:pt x="90488" y="752475"/>
                  </a:lnTo>
                  <a:lnTo>
                    <a:pt x="66675" y="812007"/>
                  </a:lnTo>
                  <a:lnTo>
                    <a:pt x="0" y="819150"/>
                  </a:lnTo>
                  <a:lnTo>
                    <a:pt x="26194" y="733425"/>
                  </a:lnTo>
                  <a:lnTo>
                    <a:pt x="1000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ABC84A8-9A77-C94C-931F-B5D220EFE7E1}"/>
                </a:ext>
              </a:extLst>
            </p:cNvPr>
            <p:cNvSpPr/>
            <p:nvPr/>
          </p:nvSpPr>
          <p:spPr>
            <a:xfrm rot="16200000">
              <a:off x="4883943" y="2663032"/>
              <a:ext cx="2405063" cy="1670050"/>
            </a:xfrm>
            <a:custGeom>
              <a:avLst/>
              <a:gdLst>
                <a:gd name="connsiteX0" fmla="*/ 950119 w 2405063"/>
                <a:gd name="connsiteY0" fmla="*/ 1626393 h 1669256"/>
                <a:gd name="connsiteX1" fmla="*/ 500063 w 2405063"/>
                <a:gd name="connsiteY1" fmla="*/ 1616868 h 1669256"/>
                <a:gd name="connsiteX2" fmla="*/ 283369 w 2405063"/>
                <a:gd name="connsiteY2" fmla="*/ 1616868 h 1669256"/>
                <a:gd name="connsiteX3" fmla="*/ 188119 w 2405063"/>
                <a:gd name="connsiteY3" fmla="*/ 1609725 h 1669256"/>
                <a:gd name="connsiteX4" fmla="*/ 133350 w 2405063"/>
                <a:gd name="connsiteY4" fmla="*/ 1602581 h 1669256"/>
                <a:gd name="connsiteX5" fmla="*/ 109538 w 2405063"/>
                <a:gd name="connsiteY5" fmla="*/ 1597818 h 1669256"/>
                <a:gd name="connsiteX6" fmla="*/ 76200 w 2405063"/>
                <a:gd name="connsiteY6" fmla="*/ 1585912 h 1669256"/>
                <a:gd name="connsiteX7" fmla="*/ 47625 w 2405063"/>
                <a:gd name="connsiteY7" fmla="*/ 1569243 h 1669256"/>
                <a:gd name="connsiteX8" fmla="*/ 26194 w 2405063"/>
                <a:gd name="connsiteY8" fmla="*/ 1550193 h 1669256"/>
                <a:gd name="connsiteX9" fmla="*/ 11906 w 2405063"/>
                <a:gd name="connsiteY9" fmla="*/ 1531143 h 1669256"/>
                <a:gd name="connsiteX10" fmla="*/ 2381 w 2405063"/>
                <a:gd name="connsiteY10" fmla="*/ 1507331 h 1669256"/>
                <a:gd name="connsiteX11" fmla="*/ 0 w 2405063"/>
                <a:gd name="connsiteY11" fmla="*/ 1483518 h 1669256"/>
                <a:gd name="connsiteX12" fmla="*/ 0 w 2405063"/>
                <a:gd name="connsiteY12" fmla="*/ 1462087 h 1669256"/>
                <a:gd name="connsiteX13" fmla="*/ 9525 w 2405063"/>
                <a:gd name="connsiteY13" fmla="*/ 1438275 h 1669256"/>
                <a:gd name="connsiteX14" fmla="*/ 23813 w 2405063"/>
                <a:gd name="connsiteY14" fmla="*/ 1421606 h 1669256"/>
                <a:gd name="connsiteX15" fmla="*/ 50006 w 2405063"/>
                <a:gd name="connsiteY15" fmla="*/ 1397793 h 1669256"/>
                <a:gd name="connsiteX16" fmla="*/ 121444 w 2405063"/>
                <a:gd name="connsiteY16" fmla="*/ 1364456 h 1669256"/>
                <a:gd name="connsiteX17" fmla="*/ 280988 w 2405063"/>
                <a:gd name="connsiteY17" fmla="*/ 1369218 h 1669256"/>
                <a:gd name="connsiteX18" fmla="*/ 550069 w 2405063"/>
                <a:gd name="connsiteY18" fmla="*/ 1385887 h 1669256"/>
                <a:gd name="connsiteX19" fmla="*/ 847725 w 2405063"/>
                <a:gd name="connsiteY19" fmla="*/ 1388268 h 1669256"/>
                <a:gd name="connsiteX20" fmla="*/ 1016794 w 2405063"/>
                <a:gd name="connsiteY20" fmla="*/ 1390650 h 1669256"/>
                <a:gd name="connsiteX21" fmla="*/ 1562100 w 2405063"/>
                <a:gd name="connsiteY21" fmla="*/ 1393031 h 1669256"/>
                <a:gd name="connsiteX22" fmla="*/ 1743075 w 2405063"/>
                <a:gd name="connsiteY22" fmla="*/ 1390650 h 1669256"/>
                <a:gd name="connsiteX23" fmla="*/ 2019300 w 2405063"/>
                <a:gd name="connsiteY23" fmla="*/ 1393031 h 1669256"/>
                <a:gd name="connsiteX24" fmla="*/ 2105025 w 2405063"/>
                <a:gd name="connsiteY24" fmla="*/ 1390650 h 1669256"/>
                <a:gd name="connsiteX25" fmla="*/ 2150269 w 2405063"/>
                <a:gd name="connsiteY25" fmla="*/ 1388268 h 1669256"/>
                <a:gd name="connsiteX26" fmla="*/ 2174081 w 2405063"/>
                <a:gd name="connsiteY26" fmla="*/ 1378743 h 1669256"/>
                <a:gd name="connsiteX27" fmla="*/ 2195513 w 2405063"/>
                <a:gd name="connsiteY27" fmla="*/ 1357312 h 1669256"/>
                <a:gd name="connsiteX28" fmla="*/ 2205038 w 2405063"/>
                <a:gd name="connsiteY28" fmla="*/ 1331118 h 1669256"/>
                <a:gd name="connsiteX29" fmla="*/ 2207419 w 2405063"/>
                <a:gd name="connsiteY29" fmla="*/ 1295400 h 1669256"/>
                <a:gd name="connsiteX30" fmla="*/ 2157413 w 2405063"/>
                <a:gd name="connsiteY30" fmla="*/ 966787 h 1669256"/>
                <a:gd name="connsiteX31" fmla="*/ 2107406 w 2405063"/>
                <a:gd name="connsiteY31" fmla="*/ 631031 h 1669256"/>
                <a:gd name="connsiteX32" fmla="*/ 2047875 w 2405063"/>
                <a:gd name="connsiteY32" fmla="*/ 228600 h 1669256"/>
                <a:gd name="connsiteX33" fmla="*/ 2024063 w 2405063"/>
                <a:gd name="connsiteY33" fmla="*/ 64293 h 1669256"/>
                <a:gd name="connsiteX34" fmla="*/ 2178844 w 2405063"/>
                <a:gd name="connsiteY34" fmla="*/ 0 h 1669256"/>
                <a:gd name="connsiteX35" fmla="*/ 2188369 w 2405063"/>
                <a:gd name="connsiteY35" fmla="*/ 150018 h 1669256"/>
                <a:gd name="connsiteX36" fmla="*/ 2188369 w 2405063"/>
                <a:gd name="connsiteY36" fmla="*/ 323850 h 1669256"/>
                <a:gd name="connsiteX37" fmla="*/ 2202656 w 2405063"/>
                <a:gd name="connsiteY37" fmla="*/ 402431 h 1669256"/>
                <a:gd name="connsiteX38" fmla="*/ 2269331 w 2405063"/>
                <a:gd name="connsiteY38" fmla="*/ 702468 h 1669256"/>
                <a:gd name="connsiteX39" fmla="*/ 2319338 w 2405063"/>
                <a:gd name="connsiteY39" fmla="*/ 962025 h 1669256"/>
                <a:gd name="connsiteX40" fmla="*/ 2362200 w 2405063"/>
                <a:gd name="connsiteY40" fmla="*/ 1171575 h 1669256"/>
                <a:gd name="connsiteX41" fmla="*/ 2402681 w 2405063"/>
                <a:gd name="connsiteY41" fmla="*/ 1354931 h 1669256"/>
                <a:gd name="connsiteX42" fmla="*/ 2405063 w 2405063"/>
                <a:gd name="connsiteY42" fmla="*/ 1369218 h 1669256"/>
                <a:gd name="connsiteX43" fmla="*/ 2400300 w 2405063"/>
                <a:gd name="connsiteY43" fmla="*/ 1385887 h 1669256"/>
                <a:gd name="connsiteX44" fmla="*/ 2347913 w 2405063"/>
                <a:gd name="connsiteY44" fmla="*/ 1495425 h 1669256"/>
                <a:gd name="connsiteX45" fmla="*/ 2269331 w 2405063"/>
                <a:gd name="connsiteY45" fmla="*/ 1624012 h 1669256"/>
                <a:gd name="connsiteX46" fmla="*/ 2259806 w 2405063"/>
                <a:gd name="connsiteY46" fmla="*/ 1645443 h 1669256"/>
                <a:gd name="connsiteX47" fmla="*/ 2247900 w 2405063"/>
                <a:gd name="connsiteY47" fmla="*/ 1659731 h 1669256"/>
                <a:gd name="connsiteX48" fmla="*/ 2226469 w 2405063"/>
                <a:gd name="connsiteY48" fmla="*/ 1669256 h 1669256"/>
                <a:gd name="connsiteX49" fmla="*/ 2193131 w 2405063"/>
                <a:gd name="connsiteY49" fmla="*/ 1666875 h 1669256"/>
                <a:gd name="connsiteX50" fmla="*/ 2159794 w 2405063"/>
                <a:gd name="connsiteY50" fmla="*/ 1657350 h 1669256"/>
                <a:gd name="connsiteX51" fmla="*/ 2112169 w 2405063"/>
                <a:gd name="connsiteY51" fmla="*/ 1635918 h 1669256"/>
                <a:gd name="connsiteX52" fmla="*/ 1847850 w 2405063"/>
                <a:gd name="connsiteY52" fmla="*/ 1635918 h 1669256"/>
                <a:gd name="connsiteX53" fmla="*/ 1378744 w 2405063"/>
                <a:gd name="connsiteY53" fmla="*/ 1631156 h 1669256"/>
                <a:gd name="connsiteX54" fmla="*/ 950119 w 2405063"/>
                <a:gd name="connsiteY54" fmla="*/ 1626393 h 166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5063" h="1669256">
                  <a:moveTo>
                    <a:pt x="950119" y="1626393"/>
                  </a:moveTo>
                  <a:lnTo>
                    <a:pt x="500063" y="1616868"/>
                  </a:lnTo>
                  <a:lnTo>
                    <a:pt x="283369" y="1616868"/>
                  </a:lnTo>
                  <a:lnTo>
                    <a:pt x="188119" y="1609725"/>
                  </a:lnTo>
                  <a:lnTo>
                    <a:pt x="133350" y="1602581"/>
                  </a:lnTo>
                  <a:lnTo>
                    <a:pt x="109538" y="1597818"/>
                  </a:lnTo>
                  <a:lnTo>
                    <a:pt x="76200" y="1585912"/>
                  </a:lnTo>
                  <a:lnTo>
                    <a:pt x="47625" y="1569243"/>
                  </a:lnTo>
                  <a:lnTo>
                    <a:pt x="26194" y="1550193"/>
                  </a:lnTo>
                  <a:lnTo>
                    <a:pt x="11906" y="1531143"/>
                  </a:lnTo>
                  <a:lnTo>
                    <a:pt x="2381" y="1507331"/>
                  </a:lnTo>
                  <a:lnTo>
                    <a:pt x="0" y="1483518"/>
                  </a:lnTo>
                  <a:lnTo>
                    <a:pt x="0" y="1462087"/>
                  </a:lnTo>
                  <a:lnTo>
                    <a:pt x="9525" y="1438275"/>
                  </a:lnTo>
                  <a:lnTo>
                    <a:pt x="23813" y="1421606"/>
                  </a:lnTo>
                  <a:lnTo>
                    <a:pt x="50006" y="1397793"/>
                  </a:lnTo>
                  <a:lnTo>
                    <a:pt x="121444" y="1364456"/>
                  </a:lnTo>
                  <a:lnTo>
                    <a:pt x="280988" y="1369218"/>
                  </a:lnTo>
                  <a:lnTo>
                    <a:pt x="550069" y="1385887"/>
                  </a:lnTo>
                  <a:lnTo>
                    <a:pt x="847725" y="1388268"/>
                  </a:lnTo>
                  <a:lnTo>
                    <a:pt x="1016794" y="1390650"/>
                  </a:lnTo>
                  <a:lnTo>
                    <a:pt x="1562100" y="1393031"/>
                  </a:lnTo>
                  <a:lnTo>
                    <a:pt x="1743075" y="1390650"/>
                  </a:lnTo>
                  <a:lnTo>
                    <a:pt x="2019300" y="1393031"/>
                  </a:lnTo>
                  <a:lnTo>
                    <a:pt x="2105025" y="1390650"/>
                  </a:lnTo>
                  <a:lnTo>
                    <a:pt x="2150269" y="1388268"/>
                  </a:lnTo>
                  <a:lnTo>
                    <a:pt x="2174081" y="1378743"/>
                  </a:lnTo>
                  <a:lnTo>
                    <a:pt x="2195513" y="1357312"/>
                  </a:lnTo>
                  <a:lnTo>
                    <a:pt x="2205038" y="1331118"/>
                  </a:lnTo>
                  <a:lnTo>
                    <a:pt x="2207419" y="1295400"/>
                  </a:lnTo>
                  <a:lnTo>
                    <a:pt x="2157413" y="966787"/>
                  </a:lnTo>
                  <a:lnTo>
                    <a:pt x="2107406" y="631031"/>
                  </a:lnTo>
                  <a:lnTo>
                    <a:pt x="2047875" y="228600"/>
                  </a:lnTo>
                  <a:lnTo>
                    <a:pt x="2024063" y="64293"/>
                  </a:lnTo>
                  <a:lnTo>
                    <a:pt x="2178844" y="0"/>
                  </a:lnTo>
                  <a:lnTo>
                    <a:pt x="2188369" y="150018"/>
                  </a:lnTo>
                  <a:lnTo>
                    <a:pt x="2188369" y="323850"/>
                  </a:lnTo>
                  <a:lnTo>
                    <a:pt x="2202656" y="402431"/>
                  </a:lnTo>
                  <a:lnTo>
                    <a:pt x="2269331" y="702468"/>
                  </a:lnTo>
                  <a:lnTo>
                    <a:pt x="2319338" y="962025"/>
                  </a:lnTo>
                  <a:lnTo>
                    <a:pt x="2362200" y="1171575"/>
                  </a:lnTo>
                  <a:lnTo>
                    <a:pt x="2402681" y="1354931"/>
                  </a:lnTo>
                  <a:lnTo>
                    <a:pt x="2405063" y="1369218"/>
                  </a:lnTo>
                  <a:lnTo>
                    <a:pt x="2400300" y="1385887"/>
                  </a:lnTo>
                  <a:lnTo>
                    <a:pt x="2347913" y="1495425"/>
                  </a:lnTo>
                  <a:lnTo>
                    <a:pt x="2269331" y="1624012"/>
                  </a:lnTo>
                  <a:lnTo>
                    <a:pt x="2259806" y="1645443"/>
                  </a:lnTo>
                  <a:lnTo>
                    <a:pt x="2247900" y="1659731"/>
                  </a:lnTo>
                  <a:lnTo>
                    <a:pt x="2226469" y="1669256"/>
                  </a:lnTo>
                  <a:lnTo>
                    <a:pt x="2193131" y="1666875"/>
                  </a:lnTo>
                  <a:lnTo>
                    <a:pt x="2159794" y="1657350"/>
                  </a:lnTo>
                  <a:lnTo>
                    <a:pt x="2112169" y="1635918"/>
                  </a:lnTo>
                  <a:lnTo>
                    <a:pt x="1847850" y="1635918"/>
                  </a:lnTo>
                  <a:lnTo>
                    <a:pt x="1378744" y="1631156"/>
                  </a:lnTo>
                  <a:lnTo>
                    <a:pt x="950119" y="1626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A227659-F3CB-C643-BDD1-D3D661B5E373}"/>
                </a:ext>
              </a:extLst>
            </p:cNvPr>
            <p:cNvSpPr/>
            <p:nvPr/>
          </p:nvSpPr>
          <p:spPr>
            <a:xfrm>
              <a:off x="5305425" y="2954338"/>
              <a:ext cx="1400175" cy="342900"/>
            </a:xfrm>
            <a:custGeom>
              <a:avLst/>
              <a:gdLst>
                <a:gd name="connsiteX0" fmla="*/ 733425 w 1400175"/>
                <a:gd name="connsiteY0" fmla="*/ 264319 h 342900"/>
                <a:gd name="connsiteX1" fmla="*/ 300038 w 1400175"/>
                <a:gd name="connsiteY1" fmla="*/ 330994 h 342900"/>
                <a:gd name="connsiteX2" fmla="*/ 242888 w 1400175"/>
                <a:gd name="connsiteY2" fmla="*/ 342900 h 342900"/>
                <a:gd name="connsiteX3" fmla="*/ 169069 w 1400175"/>
                <a:gd name="connsiteY3" fmla="*/ 335757 h 342900"/>
                <a:gd name="connsiteX4" fmla="*/ 9525 w 1400175"/>
                <a:gd name="connsiteY4" fmla="*/ 302419 h 342900"/>
                <a:gd name="connsiteX5" fmla="*/ 0 w 1400175"/>
                <a:gd name="connsiteY5" fmla="*/ 188119 h 342900"/>
                <a:gd name="connsiteX6" fmla="*/ 238125 w 1400175"/>
                <a:gd name="connsiteY6" fmla="*/ 183357 h 342900"/>
                <a:gd name="connsiteX7" fmla="*/ 357188 w 1400175"/>
                <a:gd name="connsiteY7" fmla="*/ 169069 h 342900"/>
                <a:gd name="connsiteX8" fmla="*/ 519113 w 1400175"/>
                <a:gd name="connsiteY8" fmla="*/ 142875 h 342900"/>
                <a:gd name="connsiteX9" fmla="*/ 673894 w 1400175"/>
                <a:gd name="connsiteY9" fmla="*/ 109538 h 342900"/>
                <a:gd name="connsiteX10" fmla="*/ 776288 w 1400175"/>
                <a:gd name="connsiteY10" fmla="*/ 90488 h 342900"/>
                <a:gd name="connsiteX11" fmla="*/ 859631 w 1400175"/>
                <a:gd name="connsiteY11" fmla="*/ 78582 h 342900"/>
                <a:gd name="connsiteX12" fmla="*/ 978694 w 1400175"/>
                <a:gd name="connsiteY12" fmla="*/ 57150 h 342900"/>
                <a:gd name="connsiteX13" fmla="*/ 1081088 w 1400175"/>
                <a:gd name="connsiteY13" fmla="*/ 30957 h 342900"/>
                <a:gd name="connsiteX14" fmla="*/ 1169194 w 1400175"/>
                <a:gd name="connsiteY14" fmla="*/ 0 h 342900"/>
                <a:gd name="connsiteX15" fmla="*/ 1393031 w 1400175"/>
                <a:gd name="connsiteY15" fmla="*/ 0 h 342900"/>
                <a:gd name="connsiteX16" fmla="*/ 1400175 w 1400175"/>
                <a:gd name="connsiteY16" fmla="*/ 178594 h 342900"/>
                <a:gd name="connsiteX17" fmla="*/ 1202531 w 1400175"/>
                <a:gd name="connsiteY17" fmla="*/ 202407 h 342900"/>
                <a:gd name="connsiteX18" fmla="*/ 1012031 w 1400175"/>
                <a:gd name="connsiteY18" fmla="*/ 228600 h 342900"/>
                <a:gd name="connsiteX19" fmla="*/ 733425 w 1400175"/>
                <a:gd name="connsiteY19" fmla="*/ 26431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0175" h="342900">
                  <a:moveTo>
                    <a:pt x="733425" y="264319"/>
                  </a:moveTo>
                  <a:lnTo>
                    <a:pt x="300038" y="330994"/>
                  </a:lnTo>
                  <a:lnTo>
                    <a:pt x="242888" y="342900"/>
                  </a:lnTo>
                  <a:lnTo>
                    <a:pt x="169069" y="335757"/>
                  </a:lnTo>
                  <a:lnTo>
                    <a:pt x="9525" y="302419"/>
                  </a:lnTo>
                  <a:lnTo>
                    <a:pt x="0" y="188119"/>
                  </a:lnTo>
                  <a:lnTo>
                    <a:pt x="238125" y="183357"/>
                  </a:lnTo>
                  <a:lnTo>
                    <a:pt x="357188" y="169069"/>
                  </a:lnTo>
                  <a:lnTo>
                    <a:pt x="519113" y="142875"/>
                  </a:lnTo>
                  <a:lnTo>
                    <a:pt x="673894" y="109538"/>
                  </a:lnTo>
                  <a:lnTo>
                    <a:pt x="776288" y="90488"/>
                  </a:lnTo>
                  <a:lnTo>
                    <a:pt x="859631" y="78582"/>
                  </a:lnTo>
                  <a:lnTo>
                    <a:pt x="978694" y="57150"/>
                  </a:lnTo>
                  <a:lnTo>
                    <a:pt x="1081088" y="30957"/>
                  </a:lnTo>
                  <a:lnTo>
                    <a:pt x="1169194" y="0"/>
                  </a:lnTo>
                  <a:lnTo>
                    <a:pt x="1393031" y="0"/>
                  </a:lnTo>
                  <a:lnTo>
                    <a:pt x="1400175" y="178594"/>
                  </a:lnTo>
                  <a:lnTo>
                    <a:pt x="1202531" y="202407"/>
                  </a:lnTo>
                  <a:lnTo>
                    <a:pt x="1012031" y="2286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A363052-9379-1247-B27C-3AD02DAF29BE}"/>
                </a:ext>
              </a:extLst>
            </p:cNvPr>
            <p:cNvSpPr/>
            <p:nvPr/>
          </p:nvSpPr>
          <p:spPr>
            <a:xfrm>
              <a:off x="5318125" y="3667125"/>
              <a:ext cx="1400175" cy="323850"/>
            </a:xfrm>
            <a:custGeom>
              <a:avLst/>
              <a:gdLst>
                <a:gd name="connsiteX0" fmla="*/ 685800 w 1400175"/>
                <a:gd name="connsiteY0" fmla="*/ 261938 h 323850"/>
                <a:gd name="connsiteX1" fmla="*/ 309563 w 1400175"/>
                <a:gd name="connsiteY1" fmla="*/ 300038 h 323850"/>
                <a:gd name="connsiteX2" fmla="*/ 250032 w 1400175"/>
                <a:gd name="connsiteY2" fmla="*/ 309563 h 323850"/>
                <a:gd name="connsiteX3" fmla="*/ 2382 w 1400175"/>
                <a:gd name="connsiteY3" fmla="*/ 323850 h 323850"/>
                <a:gd name="connsiteX4" fmla="*/ 0 w 1400175"/>
                <a:gd name="connsiteY4" fmla="*/ 173831 h 323850"/>
                <a:gd name="connsiteX5" fmla="*/ 300038 w 1400175"/>
                <a:gd name="connsiteY5" fmla="*/ 138113 h 323850"/>
                <a:gd name="connsiteX6" fmla="*/ 852488 w 1400175"/>
                <a:gd name="connsiteY6" fmla="*/ 71438 h 323850"/>
                <a:gd name="connsiteX7" fmla="*/ 1400175 w 1400175"/>
                <a:gd name="connsiteY7" fmla="*/ 0 h 323850"/>
                <a:gd name="connsiteX8" fmla="*/ 1400175 w 1400175"/>
                <a:gd name="connsiteY8" fmla="*/ 178594 h 323850"/>
                <a:gd name="connsiteX9" fmla="*/ 1057275 w 1400175"/>
                <a:gd name="connsiteY9" fmla="*/ 219075 h 323850"/>
                <a:gd name="connsiteX10" fmla="*/ 685800 w 1400175"/>
                <a:gd name="connsiteY10" fmla="*/ 26193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175" h="323850">
                  <a:moveTo>
                    <a:pt x="685800" y="261938"/>
                  </a:moveTo>
                  <a:lnTo>
                    <a:pt x="309563" y="300038"/>
                  </a:lnTo>
                  <a:lnTo>
                    <a:pt x="250032" y="309563"/>
                  </a:lnTo>
                  <a:lnTo>
                    <a:pt x="2382" y="323850"/>
                  </a:lnTo>
                  <a:lnTo>
                    <a:pt x="0" y="173831"/>
                  </a:lnTo>
                  <a:lnTo>
                    <a:pt x="300038" y="138113"/>
                  </a:lnTo>
                  <a:lnTo>
                    <a:pt x="852488" y="71438"/>
                  </a:lnTo>
                  <a:lnTo>
                    <a:pt x="1400175" y="0"/>
                  </a:lnTo>
                  <a:lnTo>
                    <a:pt x="1400175" y="178594"/>
                  </a:lnTo>
                  <a:lnTo>
                    <a:pt x="1057275" y="219075"/>
                  </a:lnTo>
                  <a:lnTo>
                    <a:pt x="685800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8892A4B-0F61-7645-B969-D77F239D06FB}"/>
                </a:ext>
              </a:extLst>
            </p:cNvPr>
            <p:cNvSpPr/>
            <p:nvPr/>
          </p:nvSpPr>
          <p:spPr>
            <a:xfrm>
              <a:off x="5291138" y="4400550"/>
              <a:ext cx="1400175" cy="280988"/>
            </a:xfrm>
            <a:custGeom>
              <a:avLst/>
              <a:gdLst>
                <a:gd name="connsiteX0" fmla="*/ 769143 w 1400175"/>
                <a:gd name="connsiteY0" fmla="*/ 230981 h 280988"/>
                <a:gd name="connsiteX1" fmla="*/ 302418 w 1400175"/>
                <a:gd name="connsiteY1" fmla="*/ 269081 h 280988"/>
                <a:gd name="connsiteX2" fmla="*/ 169068 w 1400175"/>
                <a:gd name="connsiteY2" fmla="*/ 280988 h 280988"/>
                <a:gd name="connsiteX3" fmla="*/ 7143 w 1400175"/>
                <a:gd name="connsiteY3" fmla="*/ 278606 h 280988"/>
                <a:gd name="connsiteX4" fmla="*/ 0 w 1400175"/>
                <a:gd name="connsiteY4" fmla="*/ 147638 h 280988"/>
                <a:gd name="connsiteX5" fmla="*/ 111918 w 1400175"/>
                <a:gd name="connsiteY5" fmla="*/ 142875 h 280988"/>
                <a:gd name="connsiteX6" fmla="*/ 538162 w 1400175"/>
                <a:gd name="connsiteY6" fmla="*/ 100013 h 280988"/>
                <a:gd name="connsiteX7" fmla="*/ 883443 w 1400175"/>
                <a:gd name="connsiteY7" fmla="*/ 61913 h 280988"/>
                <a:gd name="connsiteX8" fmla="*/ 1197768 w 1400175"/>
                <a:gd name="connsiteY8" fmla="*/ 28575 h 280988"/>
                <a:gd name="connsiteX9" fmla="*/ 1395412 w 1400175"/>
                <a:gd name="connsiteY9" fmla="*/ 0 h 280988"/>
                <a:gd name="connsiteX10" fmla="*/ 1400175 w 1400175"/>
                <a:gd name="connsiteY10" fmla="*/ 183356 h 280988"/>
                <a:gd name="connsiteX11" fmla="*/ 1164431 w 1400175"/>
                <a:gd name="connsiteY11" fmla="*/ 200025 h 280988"/>
                <a:gd name="connsiteX12" fmla="*/ 769143 w 1400175"/>
                <a:gd name="connsiteY12" fmla="*/ 23098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280988">
                  <a:moveTo>
                    <a:pt x="769143" y="230981"/>
                  </a:moveTo>
                  <a:lnTo>
                    <a:pt x="302418" y="269081"/>
                  </a:lnTo>
                  <a:lnTo>
                    <a:pt x="169068" y="280988"/>
                  </a:lnTo>
                  <a:lnTo>
                    <a:pt x="7143" y="278606"/>
                  </a:lnTo>
                  <a:lnTo>
                    <a:pt x="0" y="147638"/>
                  </a:lnTo>
                  <a:lnTo>
                    <a:pt x="111918" y="142875"/>
                  </a:lnTo>
                  <a:lnTo>
                    <a:pt x="538162" y="100013"/>
                  </a:lnTo>
                  <a:lnTo>
                    <a:pt x="883443" y="61913"/>
                  </a:lnTo>
                  <a:lnTo>
                    <a:pt x="1197768" y="28575"/>
                  </a:lnTo>
                  <a:lnTo>
                    <a:pt x="1395412" y="0"/>
                  </a:lnTo>
                  <a:lnTo>
                    <a:pt x="1400175" y="183356"/>
                  </a:lnTo>
                  <a:lnTo>
                    <a:pt x="1164431" y="200025"/>
                  </a:lnTo>
                  <a:lnTo>
                    <a:pt x="769143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37861EA-CB4F-A142-A3D4-87589E6C9F9F}"/>
                </a:ext>
              </a:extLst>
            </p:cNvPr>
            <p:cNvSpPr/>
            <p:nvPr/>
          </p:nvSpPr>
          <p:spPr>
            <a:xfrm>
              <a:off x="4594225" y="4652963"/>
              <a:ext cx="1277938" cy="1143000"/>
            </a:xfrm>
            <a:custGeom>
              <a:avLst/>
              <a:gdLst>
                <a:gd name="connsiteX0" fmla="*/ 778669 w 1278732"/>
                <a:gd name="connsiteY0" fmla="*/ 762000 h 1143000"/>
                <a:gd name="connsiteX1" fmla="*/ 585788 w 1278732"/>
                <a:gd name="connsiteY1" fmla="*/ 885825 h 1143000"/>
                <a:gd name="connsiteX2" fmla="*/ 435769 w 1278732"/>
                <a:gd name="connsiteY2" fmla="*/ 966787 h 1143000"/>
                <a:gd name="connsiteX3" fmla="*/ 283369 w 1278732"/>
                <a:gd name="connsiteY3" fmla="*/ 1040606 h 1143000"/>
                <a:gd name="connsiteX4" fmla="*/ 157163 w 1278732"/>
                <a:gd name="connsiteY4" fmla="*/ 1090612 h 1143000"/>
                <a:gd name="connsiteX5" fmla="*/ 26194 w 1278732"/>
                <a:gd name="connsiteY5" fmla="*/ 1138237 h 1143000"/>
                <a:gd name="connsiteX6" fmla="*/ 9525 w 1278732"/>
                <a:gd name="connsiteY6" fmla="*/ 1143000 h 1143000"/>
                <a:gd name="connsiteX7" fmla="*/ 2382 w 1278732"/>
                <a:gd name="connsiteY7" fmla="*/ 1138237 h 1143000"/>
                <a:gd name="connsiteX8" fmla="*/ 0 w 1278732"/>
                <a:gd name="connsiteY8" fmla="*/ 1131093 h 1143000"/>
                <a:gd name="connsiteX9" fmla="*/ 2382 w 1278732"/>
                <a:gd name="connsiteY9" fmla="*/ 1116806 h 1143000"/>
                <a:gd name="connsiteX10" fmla="*/ 26194 w 1278732"/>
                <a:gd name="connsiteY10" fmla="*/ 1088231 h 1143000"/>
                <a:gd name="connsiteX11" fmla="*/ 47625 w 1278732"/>
                <a:gd name="connsiteY11" fmla="*/ 1066800 h 1143000"/>
                <a:gd name="connsiteX12" fmla="*/ 173832 w 1278732"/>
                <a:gd name="connsiteY12" fmla="*/ 973931 h 1143000"/>
                <a:gd name="connsiteX13" fmla="*/ 321469 w 1278732"/>
                <a:gd name="connsiteY13" fmla="*/ 862012 h 1143000"/>
                <a:gd name="connsiteX14" fmla="*/ 492919 w 1278732"/>
                <a:gd name="connsiteY14" fmla="*/ 728662 h 1143000"/>
                <a:gd name="connsiteX15" fmla="*/ 621507 w 1278732"/>
                <a:gd name="connsiteY15" fmla="*/ 619125 h 1143000"/>
                <a:gd name="connsiteX16" fmla="*/ 759619 w 1278732"/>
                <a:gd name="connsiteY16" fmla="*/ 495300 h 1143000"/>
                <a:gd name="connsiteX17" fmla="*/ 835819 w 1278732"/>
                <a:gd name="connsiteY17" fmla="*/ 416718 h 1143000"/>
                <a:gd name="connsiteX18" fmla="*/ 862013 w 1278732"/>
                <a:gd name="connsiteY18" fmla="*/ 383381 h 1143000"/>
                <a:gd name="connsiteX19" fmla="*/ 881063 w 1278732"/>
                <a:gd name="connsiteY19" fmla="*/ 352425 h 1143000"/>
                <a:gd name="connsiteX20" fmla="*/ 895350 w 1278732"/>
                <a:gd name="connsiteY20" fmla="*/ 326231 h 1143000"/>
                <a:gd name="connsiteX21" fmla="*/ 912019 w 1278732"/>
                <a:gd name="connsiteY21" fmla="*/ 285750 h 1143000"/>
                <a:gd name="connsiteX22" fmla="*/ 914400 w 1278732"/>
                <a:gd name="connsiteY22" fmla="*/ 261937 h 1143000"/>
                <a:gd name="connsiteX23" fmla="*/ 907257 w 1278732"/>
                <a:gd name="connsiteY23" fmla="*/ 223837 h 1143000"/>
                <a:gd name="connsiteX24" fmla="*/ 885825 w 1278732"/>
                <a:gd name="connsiteY24" fmla="*/ 152400 h 1143000"/>
                <a:gd name="connsiteX25" fmla="*/ 857250 w 1278732"/>
                <a:gd name="connsiteY25" fmla="*/ 71437 h 1143000"/>
                <a:gd name="connsiteX26" fmla="*/ 835819 w 1278732"/>
                <a:gd name="connsiteY26" fmla="*/ 0 h 1143000"/>
                <a:gd name="connsiteX27" fmla="*/ 885825 w 1278732"/>
                <a:gd name="connsiteY27" fmla="*/ 16668 h 1143000"/>
                <a:gd name="connsiteX28" fmla="*/ 1052513 w 1278732"/>
                <a:gd name="connsiteY28" fmla="*/ 142875 h 1143000"/>
                <a:gd name="connsiteX29" fmla="*/ 1166813 w 1278732"/>
                <a:gd name="connsiteY29" fmla="*/ 230981 h 1143000"/>
                <a:gd name="connsiteX30" fmla="*/ 1252538 w 1278732"/>
                <a:gd name="connsiteY30" fmla="*/ 300037 h 1143000"/>
                <a:gd name="connsiteX31" fmla="*/ 1266825 w 1278732"/>
                <a:gd name="connsiteY31" fmla="*/ 311943 h 1143000"/>
                <a:gd name="connsiteX32" fmla="*/ 1273969 w 1278732"/>
                <a:gd name="connsiteY32" fmla="*/ 323850 h 1143000"/>
                <a:gd name="connsiteX33" fmla="*/ 1278732 w 1278732"/>
                <a:gd name="connsiteY33" fmla="*/ 342900 h 1143000"/>
                <a:gd name="connsiteX34" fmla="*/ 1278732 w 1278732"/>
                <a:gd name="connsiteY34" fmla="*/ 369093 h 1143000"/>
                <a:gd name="connsiteX35" fmla="*/ 1271588 w 1278732"/>
                <a:gd name="connsiteY35" fmla="*/ 395287 h 1143000"/>
                <a:gd name="connsiteX36" fmla="*/ 1264444 w 1278732"/>
                <a:gd name="connsiteY36" fmla="*/ 407193 h 1143000"/>
                <a:gd name="connsiteX37" fmla="*/ 1231107 w 1278732"/>
                <a:gd name="connsiteY37" fmla="*/ 433387 h 1143000"/>
                <a:gd name="connsiteX38" fmla="*/ 1190625 w 1278732"/>
                <a:gd name="connsiteY38" fmla="*/ 454818 h 1143000"/>
                <a:gd name="connsiteX39" fmla="*/ 1009650 w 1278732"/>
                <a:gd name="connsiteY39" fmla="*/ 597693 h 1143000"/>
                <a:gd name="connsiteX40" fmla="*/ 778669 w 1278732"/>
                <a:gd name="connsiteY40" fmla="*/ 762000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78732" h="1143000">
                  <a:moveTo>
                    <a:pt x="778669" y="762000"/>
                  </a:moveTo>
                  <a:lnTo>
                    <a:pt x="585788" y="885825"/>
                  </a:lnTo>
                  <a:lnTo>
                    <a:pt x="435769" y="966787"/>
                  </a:lnTo>
                  <a:lnTo>
                    <a:pt x="283369" y="1040606"/>
                  </a:lnTo>
                  <a:lnTo>
                    <a:pt x="157163" y="1090612"/>
                  </a:lnTo>
                  <a:lnTo>
                    <a:pt x="26194" y="1138237"/>
                  </a:lnTo>
                  <a:lnTo>
                    <a:pt x="9525" y="1143000"/>
                  </a:lnTo>
                  <a:lnTo>
                    <a:pt x="2382" y="1138237"/>
                  </a:lnTo>
                  <a:lnTo>
                    <a:pt x="0" y="1131093"/>
                  </a:lnTo>
                  <a:lnTo>
                    <a:pt x="2382" y="1116806"/>
                  </a:lnTo>
                  <a:lnTo>
                    <a:pt x="26194" y="1088231"/>
                  </a:lnTo>
                  <a:lnTo>
                    <a:pt x="47625" y="1066800"/>
                  </a:lnTo>
                  <a:lnTo>
                    <a:pt x="173832" y="973931"/>
                  </a:lnTo>
                  <a:lnTo>
                    <a:pt x="321469" y="862012"/>
                  </a:lnTo>
                  <a:lnTo>
                    <a:pt x="492919" y="728662"/>
                  </a:lnTo>
                  <a:lnTo>
                    <a:pt x="621507" y="619125"/>
                  </a:lnTo>
                  <a:lnTo>
                    <a:pt x="759619" y="495300"/>
                  </a:lnTo>
                  <a:lnTo>
                    <a:pt x="835819" y="416718"/>
                  </a:lnTo>
                  <a:lnTo>
                    <a:pt x="862013" y="383381"/>
                  </a:lnTo>
                  <a:lnTo>
                    <a:pt x="881063" y="352425"/>
                  </a:lnTo>
                  <a:lnTo>
                    <a:pt x="895350" y="326231"/>
                  </a:lnTo>
                  <a:lnTo>
                    <a:pt x="912019" y="285750"/>
                  </a:lnTo>
                  <a:lnTo>
                    <a:pt x="914400" y="261937"/>
                  </a:lnTo>
                  <a:lnTo>
                    <a:pt x="907257" y="223837"/>
                  </a:lnTo>
                  <a:lnTo>
                    <a:pt x="885825" y="152400"/>
                  </a:lnTo>
                  <a:lnTo>
                    <a:pt x="857250" y="71437"/>
                  </a:lnTo>
                  <a:lnTo>
                    <a:pt x="835819" y="0"/>
                  </a:lnTo>
                  <a:lnTo>
                    <a:pt x="885825" y="16668"/>
                  </a:lnTo>
                  <a:lnTo>
                    <a:pt x="1052513" y="142875"/>
                  </a:lnTo>
                  <a:lnTo>
                    <a:pt x="1166813" y="230981"/>
                  </a:lnTo>
                  <a:lnTo>
                    <a:pt x="1252538" y="300037"/>
                  </a:lnTo>
                  <a:lnTo>
                    <a:pt x="1266825" y="311943"/>
                  </a:lnTo>
                  <a:lnTo>
                    <a:pt x="1273969" y="323850"/>
                  </a:lnTo>
                  <a:lnTo>
                    <a:pt x="1278732" y="342900"/>
                  </a:lnTo>
                  <a:lnTo>
                    <a:pt x="1278732" y="369093"/>
                  </a:lnTo>
                  <a:lnTo>
                    <a:pt x="1271588" y="395287"/>
                  </a:lnTo>
                  <a:lnTo>
                    <a:pt x="1264444" y="407193"/>
                  </a:lnTo>
                  <a:lnTo>
                    <a:pt x="1231107" y="433387"/>
                  </a:lnTo>
                  <a:lnTo>
                    <a:pt x="1190625" y="454818"/>
                  </a:lnTo>
                  <a:lnTo>
                    <a:pt x="1009650" y="597693"/>
                  </a:lnTo>
                  <a:lnTo>
                    <a:pt x="778669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441074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28EF775-C071-E149-8E3D-032562ED566B}"/>
              </a:ext>
            </a:extLst>
          </p:cNvPr>
          <p:cNvSpPr/>
          <p:nvPr/>
        </p:nvSpPr>
        <p:spPr>
          <a:xfrm>
            <a:off x="3506788" y="1390650"/>
            <a:ext cx="2103437" cy="766763"/>
          </a:xfrm>
          <a:custGeom>
            <a:avLst/>
            <a:gdLst>
              <a:gd name="connsiteX0" fmla="*/ 859632 w 2102644"/>
              <a:gd name="connsiteY0" fmla="*/ 452438 h 766763"/>
              <a:gd name="connsiteX1" fmla="*/ 1069182 w 2102644"/>
              <a:gd name="connsiteY1" fmla="*/ 381000 h 766763"/>
              <a:gd name="connsiteX2" fmla="*/ 1285875 w 2102644"/>
              <a:gd name="connsiteY2" fmla="*/ 300038 h 766763"/>
              <a:gd name="connsiteX3" fmla="*/ 1521619 w 2102644"/>
              <a:gd name="connsiteY3" fmla="*/ 204788 h 766763"/>
              <a:gd name="connsiteX4" fmla="*/ 1650207 w 2102644"/>
              <a:gd name="connsiteY4" fmla="*/ 145256 h 766763"/>
              <a:gd name="connsiteX5" fmla="*/ 1664494 w 2102644"/>
              <a:gd name="connsiteY5" fmla="*/ 135731 h 766763"/>
              <a:gd name="connsiteX6" fmla="*/ 1669257 w 2102644"/>
              <a:gd name="connsiteY6" fmla="*/ 119063 h 766763"/>
              <a:gd name="connsiteX7" fmla="*/ 1659732 w 2102644"/>
              <a:gd name="connsiteY7" fmla="*/ 100013 h 766763"/>
              <a:gd name="connsiteX8" fmla="*/ 1643063 w 2102644"/>
              <a:gd name="connsiteY8" fmla="*/ 83344 h 766763"/>
              <a:gd name="connsiteX9" fmla="*/ 1631157 w 2102644"/>
              <a:gd name="connsiteY9" fmla="*/ 69056 h 766763"/>
              <a:gd name="connsiteX10" fmla="*/ 1621632 w 2102644"/>
              <a:gd name="connsiteY10" fmla="*/ 54769 h 766763"/>
              <a:gd name="connsiteX11" fmla="*/ 1614488 w 2102644"/>
              <a:gd name="connsiteY11" fmla="*/ 35719 h 766763"/>
              <a:gd name="connsiteX12" fmla="*/ 1614488 w 2102644"/>
              <a:gd name="connsiteY12" fmla="*/ 21431 h 766763"/>
              <a:gd name="connsiteX13" fmla="*/ 1616869 w 2102644"/>
              <a:gd name="connsiteY13" fmla="*/ 11906 h 766763"/>
              <a:gd name="connsiteX14" fmla="*/ 1631157 w 2102644"/>
              <a:gd name="connsiteY14" fmla="*/ 2381 h 766763"/>
              <a:gd name="connsiteX15" fmla="*/ 1664494 w 2102644"/>
              <a:gd name="connsiteY15" fmla="*/ 0 h 766763"/>
              <a:gd name="connsiteX16" fmla="*/ 1702594 w 2102644"/>
              <a:gd name="connsiteY16" fmla="*/ 4763 h 766763"/>
              <a:gd name="connsiteX17" fmla="*/ 1735932 w 2102644"/>
              <a:gd name="connsiteY17" fmla="*/ 9525 h 766763"/>
              <a:gd name="connsiteX18" fmla="*/ 1785938 w 2102644"/>
              <a:gd name="connsiteY18" fmla="*/ 23813 h 766763"/>
              <a:gd name="connsiteX19" fmla="*/ 1828800 w 2102644"/>
              <a:gd name="connsiteY19" fmla="*/ 40481 h 766763"/>
              <a:gd name="connsiteX20" fmla="*/ 1871663 w 2102644"/>
              <a:gd name="connsiteY20" fmla="*/ 64294 h 766763"/>
              <a:gd name="connsiteX21" fmla="*/ 1916907 w 2102644"/>
              <a:gd name="connsiteY21" fmla="*/ 90488 h 766763"/>
              <a:gd name="connsiteX22" fmla="*/ 1957388 w 2102644"/>
              <a:gd name="connsiteY22" fmla="*/ 121444 h 766763"/>
              <a:gd name="connsiteX23" fmla="*/ 2014538 w 2102644"/>
              <a:gd name="connsiteY23" fmla="*/ 178594 h 766763"/>
              <a:gd name="connsiteX24" fmla="*/ 2057400 w 2102644"/>
              <a:gd name="connsiteY24" fmla="*/ 223838 h 766763"/>
              <a:gd name="connsiteX25" fmla="*/ 2088357 w 2102644"/>
              <a:gd name="connsiteY25" fmla="*/ 271463 h 766763"/>
              <a:gd name="connsiteX26" fmla="*/ 2095500 w 2102644"/>
              <a:gd name="connsiteY26" fmla="*/ 290513 h 766763"/>
              <a:gd name="connsiteX27" fmla="*/ 2102644 w 2102644"/>
              <a:gd name="connsiteY27" fmla="*/ 314325 h 766763"/>
              <a:gd name="connsiteX28" fmla="*/ 2102644 w 2102644"/>
              <a:gd name="connsiteY28" fmla="*/ 338138 h 766763"/>
              <a:gd name="connsiteX29" fmla="*/ 2093119 w 2102644"/>
              <a:gd name="connsiteY29" fmla="*/ 361950 h 766763"/>
              <a:gd name="connsiteX30" fmla="*/ 2076450 w 2102644"/>
              <a:gd name="connsiteY30" fmla="*/ 376238 h 766763"/>
              <a:gd name="connsiteX31" fmla="*/ 2047875 w 2102644"/>
              <a:gd name="connsiteY31" fmla="*/ 383381 h 766763"/>
              <a:gd name="connsiteX32" fmla="*/ 1997869 w 2102644"/>
              <a:gd name="connsiteY32" fmla="*/ 383381 h 766763"/>
              <a:gd name="connsiteX33" fmla="*/ 1938338 w 2102644"/>
              <a:gd name="connsiteY33" fmla="*/ 385763 h 766763"/>
              <a:gd name="connsiteX34" fmla="*/ 1895475 w 2102644"/>
              <a:gd name="connsiteY34" fmla="*/ 385763 h 766763"/>
              <a:gd name="connsiteX35" fmla="*/ 1790700 w 2102644"/>
              <a:gd name="connsiteY35" fmla="*/ 397669 h 766763"/>
              <a:gd name="connsiteX36" fmla="*/ 1709738 w 2102644"/>
              <a:gd name="connsiteY36" fmla="*/ 416719 h 766763"/>
              <a:gd name="connsiteX37" fmla="*/ 1504950 w 2102644"/>
              <a:gd name="connsiteY37" fmla="*/ 473869 h 766763"/>
              <a:gd name="connsiteX38" fmla="*/ 1295400 w 2102644"/>
              <a:gd name="connsiteY38" fmla="*/ 526256 h 766763"/>
              <a:gd name="connsiteX39" fmla="*/ 988219 w 2102644"/>
              <a:gd name="connsiteY39" fmla="*/ 604838 h 766763"/>
              <a:gd name="connsiteX40" fmla="*/ 876300 w 2102644"/>
              <a:gd name="connsiteY40" fmla="*/ 631031 h 766763"/>
              <a:gd name="connsiteX41" fmla="*/ 762000 w 2102644"/>
              <a:gd name="connsiteY41" fmla="*/ 657225 h 766763"/>
              <a:gd name="connsiteX42" fmla="*/ 607219 w 2102644"/>
              <a:gd name="connsiteY42" fmla="*/ 685800 h 766763"/>
              <a:gd name="connsiteX43" fmla="*/ 464344 w 2102644"/>
              <a:gd name="connsiteY43" fmla="*/ 709613 h 766763"/>
              <a:gd name="connsiteX44" fmla="*/ 311944 w 2102644"/>
              <a:gd name="connsiteY44" fmla="*/ 733425 h 766763"/>
              <a:gd name="connsiteX45" fmla="*/ 176213 w 2102644"/>
              <a:gd name="connsiteY45" fmla="*/ 750094 h 766763"/>
              <a:gd name="connsiteX46" fmla="*/ 61913 w 2102644"/>
              <a:gd name="connsiteY46" fmla="*/ 764381 h 766763"/>
              <a:gd name="connsiteX47" fmla="*/ 19050 w 2102644"/>
              <a:gd name="connsiteY47" fmla="*/ 766763 h 766763"/>
              <a:gd name="connsiteX48" fmla="*/ 7144 w 2102644"/>
              <a:gd name="connsiteY48" fmla="*/ 762000 h 766763"/>
              <a:gd name="connsiteX49" fmla="*/ 0 w 2102644"/>
              <a:gd name="connsiteY49" fmla="*/ 750094 h 766763"/>
              <a:gd name="connsiteX50" fmla="*/ 4763 w 2102644"/>
              <a:gd name="connsiteY50" fmla="*/ 726281 h 766763"/>
              <a:gd name="connsiteX51" fmla="*/ 16669 w 2102644"/>
              <a:gd name="connsiteY51" fmla="*/ 707231 h 766763"/>
              <a:gd name="connsiteX52" fmla="*/ 57150 w 2102644"/>
              <a:gd name="connsiteY52" fmla="*/ 690563 h 766763"/>
              <a:gd name="connsiteX53" fmla="*/ 209550 w 2102644"/>
              <a:gd name="connsiteY53" fmla="*/ 652463 h 766763"/>
              <a:gd name="connsiteX54" fmla="*/ 369094 w 2102644"/>
              <a:gd name="connsiteY54" fmla="*/ 607219 h 766763"/>
              <a:gd name="connsiteX55" fmla="*/ 538163 w 2102644"/>
              <a:gd name="connsiteY55" fmla="*/ 557213 h 766763"/>
              <a:gd name="connsiteX56" fmla="*/ 859632 w 2102644"/>
              <a:gd name="connsiteY56" fmla="*/ 452438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02644" h="766763">
                <a:moveTo>
                  <a:pt x="859632" y="452438"/>
                </a:moveTo>
                <a:lnTo>
                  <a:pt x="1069182" y="381000"/>
                </a:lnTo>
                <a:lnTo>
                  <a:pt x="1285875" y="300038"/>
                </a:lnTo>
                <a:lnTo>
                  <a:pt x="1521619" y="204788"/>
                </a:lnTo>
                <a:lnTo>
                  <a:pt x="1650207" y="145256"/>
                </a:lnTo>
                <a:lnTo>
                  <a:pt x="1664494" y="135731"/>
                </a:lnTo>
                <a:lnTo>
                  <a:pt x="1669257" y="119063"/>
                </a:lnTo>
                <a:lnTo>
                  <a:pt x="1659732" y="100013"/>
                </a:lnTo>
                <a:lnTo>
                  <a:pt x="1643063" y="83344"/>
                </a:lnTo>
                <a:lnTo>
                  <a:pt x="1631157" y="69056"/>
                </a:lnTo>
                <a:lnTo>
                  <a:pt x="1621632" y="54769"/>
                </a:lnTo>
                <a:lnTo>
                  <a:pt x="1614488" y="35719"/>
                </a:lnTo>
                <a:lnTo>
                  <a:pt x="1614488" y="21431"/>
                </a:lnTo>
                <a:lnTo>
                  <a:pt x="1616869" y="11906"/>
                </a:lnTo>
                <a:lnTo>
                  <a:pt x="1631157" y="2381"/>
                </a:lnTo>
                <a:lnTo>
                  <a:pt x="1664494" y="0"/>
                </a:lnTo>
                <a:lnTo>
                  <a:pt x="1702594" y="4763"/>
                </a:lnTo>
                <a:lnTo>
                  <a:pt x="1735932" y="9525"/>
                </a:lnTo>
                <a:lnTo>
                  <a:pt x="1785938" y="23813"/>
                </a:lnTo>
                <a:lnTo>
                  <a:pt x="1828800" y="40481"/>
                </a:lnTo>
                <a:lnTo>
                  <a:pt x="1871663" y="64294"/>
                </a:lnTo>
                <a:lnTo>
                  <a:pt x="1916907" y="90488"/>
                </a:lnTo>
                <a:lnTo>
                  <a:pt x="1957388" y="121444"/>
                </a:lnTo>
                <a:lnTo>
                  <a:pt x="2014538" y="178594"/>
                </a:lnTo>
                <a:lnTo>
                  <a:pt x="2057400" y="223838"/>
                </a:lnTo>
                <a:lnTo>
                  <a:pt x="2088357" y="271463"/>
                </a:lnTo>
                <a:lnTo>
                  <a:pt x="2095500" y="290513"/>
                </a:lnTo>
                <a:lnTo>
                  <a:pt x="2102644" y="314325"/>
                </a:lnTo>
                <a:lnTo>
                  <a:pt x="2102644" y="338138"/>
                </a:lnTo>
                <a:lnTo>
                  <a:pt x="2093119" y="361950"/>
                </a:lnTo>
                <a:lnTo>
                  <a:pt x="2076450" y="376238"/>
                </a:lnTo>
                <a:lnTo>
                  <a:pt x="2047875" y="383381"/>
                </a:lnTo>
                <a:lnTo>
                  <a:pt x="1997869" y="383381"/>
                </a:lnTo>
                <a:lnTo>
                  <a:pt x="1938338" y="385763"/>
                </a:lnTo>
                <a:lnTo>
                  <a:pt x="1895475" y="385763"/>
                </a:lnTo>
                <a:lnTo>
                  <a:pt x="1790700" y="397669"/>
                </a:lnTo>
                <a:lnTo>
                  <a:pt x="1709738" y="416719"/>
                </a:lnTo>
                <a:lnTo>
                  <a:pt x="1504950" y="473869"/>
                </a:lnTo>
                <a:lnTo>
                  <a:pt x="1295400" y="526256"/>
                </a:lnTo>
                <a:lnTo>
                  <a:pt x="988219" y="604838"/>
                </a:lnTo>
                <a:lnTo>
                  <a:pt x="876300" y="631031"/>
                </a:lnTo>
                <a:lnTo>
                  <a:pt x="762000" y="657225"/>
                </a:lnTo>
                <a:lnTo>
                  <a:pt x="607219" y="685800"/>
                </a:lnTo>
                <a:lnTo>
                  <a:pt x="464344" y="709613"/>
                </a:lnTo>
                <a:lnTo>
                  <a:pt x="311944" y="733425"/>
                </a:lnTo>
                <a:lnTo>
                  <a:pt x="176213" y="750094"/>
                </a:lnTo>
                <a:lnTo>
                  <a:pt x="61913" y="764381"/>
                </a:lnTo>
                <a:lnTo>
                  <a:pt x="19050" y="766763"/>
                </a:lnTo>
                <a:lnTo>
                  <a:pt x="7144" y="762000"/>
                </a:lnTo>
                <a:lnTo>
                  <a:pt x="0" y="750094"/>
                </a:lnTo>
                <a:lnTo>
                  <a:pt x="4763" y="726281"/>
                </a:lnTo>
                <a:lnTo>
                  <a:pt x="16669" y="707231"/>
                </a:lnTo>
                <a:lnTo>
                  <a:pt x="57150" y="690563"/>
                </a:lnTo>
                <a:lnTo>
                  <a:pt x="209550" y="652463"/>
                </a:lnTo>
                <a:lnTo>
                  <a:pt x="369094" y="607219"/>
                </a:lnTo>
                <a:lnTo>
                  <a:pt x="538163" y="557213"/>
                </a:lnTo>
                <a:lnTo>
                  <a:pt x="859632" y="4524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1E0C8E0-724E-F240-80F1-FD9DC79A2F78}"/>
              </a:ext>
            </a:extLst>
          </p:cNvPr>
          <p:cNvSpPr/>
          <p:nvPr/>
        </p:nvSpPr>
        <p:spPr>
          <a:xfrm>
            <a:off x="2887663" y="2728913"/>
            <a:ext cx="360362" cy="1060450"/>
          </a:xfrm>
          <a:custGeom>
            <a:avLst/>
            <a:gdLst>
              <a:gd name="connsiteX0" fmla="*/ 138113 w 359569"/>
              <a:gd name="connsiteY0" fmla="*/ 504825 h 1059656"/>
              <a:gd name="connsiteX1" fmla="*/ 169069 w 359569"/>
              <a:gd name="connsiteY1" fmla="*/ 438150 h 1059656"/>
              <a:gd name="connsiteX2" fmla="*/ 185738 w 359569"/>
              <a:gd name="connsiteY2" fmla="*/ 402431 h 1059656"/>
              <a:gd name="connsiteX3" fmla="*/ 200025 w 359569"/>
              <a:gd name="connsiteY3" fmla="*/ 347662 h 1059656"/>
              <a:gd name="connsiteX4" fmla="*/ 216694 w 359569"/>
              <a:gd name="connsiteY4" fmla="*/ 271462 h 1059656"/>
              <a:gd name="connsiteX5" fmla="*/ 226219 w 359569"/>
              <a:gd name="connsiteY5" fmla="*/ 185737 h 1059656"/>
              <a:gd name="connsiteX6" fmla="*/ 226219 w 359569"/>
              <a:gd name="connsiteY6" fmla="*/ 126206 h 1059656"/>
              <a:gd name="connsiteX7" fmla="*/ 216694 w 359569"/>
              <a:gd name="connsiteY7" fmla="*/ 90487 h 1059656"/>
              <a:gd name="connsiteX8" fmla="*/ 211932 w 359569"/>
              <a:gd name="connsiteY8" fmla="*/ 66675 h 1059656"/>
              <a:gd name="connsiteX9" fmla="*/ 211932 w 359569"/>
              <a:gd name="connsiteY9" fmla="*/ 38100 h 1059656"/>
              <a:gd name="connsiteX10" fmla="*/ 214313 w 359569"/>
              <a:gd name="connsiteY10" fmla="*/ 14287 h 1059656"/>
              <a:gd name="connsiteX11" fmla="*/ 223838 w 359569"/>
              <a:gd name="connsiteY11" fmla="*/ 2381 h 1059656"/>
              <a:gd name="connsiteX12" fmla="*/ 233363 w 359569"/>
              <a:gd name="connsiteY12" fmla="*/ 0 h 1059656"/>
              <a:gd name="connsiteX13" fmla="*/ 259557 w 359569"/>
              <a:gd name="connsiteY13" fmla="*/ 2381 h 1059656"/>
              <a:gd name="connsiteX14" fmla="*/ 285750 w 359569"/>
              <a:gd name="connsiteY14" fmla="*/ 16668 h 1059656"/>
              <a:gd name="connsiteX15" fmla="*/ 300038 w 359569"/>
              <a:gd name="connsiteY15" fmla="*/ 33337 h 1059656"/>
              <a:gd name="connsiteX16" fmla="*/ 342900 w 359569"/>
              <a:gd name="connsiteY16" fmla="*/ 145256 h 1059656"/>
              <a:gd name="connsiteX17" fmla="*/ 359569 w 359569"/>
              <a:gd name="connsiteY17" fmla="*/ 304800 h 1059656"/>
              <a:gd name="connsiteX18" fmla="*/ 345282 w 359569"/>
              <a:gd name="connsiteY18" fmla="*/ 459581 h 1059656"/>
              <a:gd name="connsiteX19" fmla="*/ 328613 w 359569"/>
              <a:gd name="connsiteY19" fmla="*/ 595312 h 1059656"/>
              <a:gd name="connsiteX20" fmla="*/ 304800 w 359569"/>
              <a:gd name="connsiteY20" fmla="*/ 742950 h 1059656"/>
              <a:gd name="connsiteX21" fmla="*/ 278607 w 359569"/>
              <a:gd name="connsiteY21" fmla="*/ 828675 h 1059656"/>
              <a:gd name="connsiteX22" fmla="*/ 235744 w 359569"/>
              <a:gd name="connsiteY22" fmla="*/ 916781 h 1059656"/>
              <a:gd name="connsiteX23" fmla="*/ 161925 w 359569"/>
              <a:gd name="connsiteY23" fmla="*/ 1004887 h 1059656"/>
              <a:gd name="connsiteX24" fmla="*/ 121444 w 359569"/>
              <a:gd name="connsiteY24" fmla="*/ 1042987 h 1059656"/>
              <a:gd name="connsiteX25" fmla="*/ 90488 w 359569"/>
              <a:gd name="connsiteY25" fmla="*/ 1059656 h 1059656"/>
              <a:gd name="connsiteX26" fmla="*/ 69057 w 359569"/>
              <a:gd name="connsiteY26" fmla="*/ 1059656 h 1059656"/>
              <a:gd name="connsiteX27" fmla="*/ 47625 w 359569"/>
              <a:gd name="connsiteY27" fmla="*/ 1050131 h 1059656"/>
              <a:gd name="connsiteX28" fmla="*/ 28575 w 359569"/>
              <a:gd name="connsiteY28" fmla="*/ 1031081 h 1059656"/>
              <a:gd name="connsiteX29" fmla="*/ 14288 w 359569"/>
              <a:gd name="connsiteY29" fmla="*/ 983456 h 1059656"/>
              <a:gd name="connsiteX30" fmla="*/ 4763 w 359569"/>
              <a:gd name="connsiteY30" fmla="*/ 912018 h 1059656"/>
              <a:gd name="connsiteX31" fmla="*/ 0 w 359569"/>
              <a:gd name="connsiteY31" fmla="*/ 807243 h 1059656"/>
              <a:gd name="connsiteX32" fmla="*/ 0 w 359569"/>
              <a:gd name="connsiteY32" fmla="*/ 709612 h 1059656"/>
              <a:gd name="connsiteX33" fmla="*/ 7144 w 359569"/>
              <a:gd name="connsiteY33" fmla="*/ 671512 h 1059656"/>
              <a:gd name="connsiteX34" fmla="*/ 42863 w 359569"/>
              <a:gd name="connsiteY34" fmla="*/ 635793 h 1059656"/>
              <a:gd name="connsiteX35" fmla="*/ 88107 w 359569"/>
              <a:gd name="connsiteY35" fmla="*/ 585787 h 1059656"/>
              <a:gd name="connsiteX36" fmla="*/ 138113 w 359569"/>
              <a:gd name="connsiteY36" fmla="*/ 504825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59569" h="1059656">
                <a:moveTo>
                  <a:pt x="138113" y="504825"/>
                </a:moveTo>
                <a:lnTo>
                  <a:pt x="169069" y="438150"/>
                </a:lnTo>
                <a:lnTo>
                  <a:pt x="185738" y="402431"/>
                </a:lnTo>
                <a:lnTo>
                  <a:pt x="200025" y="347662"/>
                </a:lnTo>
                <a:lnTo>
                  <a:pt x="216694" y="271462"/>
                </a:lnTo>
                <a:lnTo>
                  <a:pt x="226219" y="185737"/>
                </a:lnTo>
                <a:lnTo>
                  <a:pt x="226219" y="126206"/>
                </a:lnTo>
                <a:lnTo>
                  <a:pt x="216694" y="90487"/>
                </a:lnTo>
                <a:lnTo>
                  <a:pt x="211932" y="66675"/>
                </a:lnTo>
                <a:lnTo>
                  <a:pt x="211932" y="38100"/>
                </a:lnTo>
                <a:lnTo>
                  <a:pt x="214313" y="14287"/>
                </a:lnTo>
                <a:lnTo>
                  <a:pt x="223838" y="2381"/>
                </a:lnTo>
                <a:lnTo>
                  <a:pt x="233363" y="0"/>
                </a:lnTo>
                <a:lnTo>
                  <a:pt x="259557" y="2381"/>
                </a:lnTo>
                <a:lnTo>
                  <a:pt x="285750" y="16668"/>
                </a:lnTo>
                <a:lnTo>
                  <a:pt x="300038" y="33337"/>
                </a:lnTo>
                <a:lnTo>
                  <a:pt x="342900" y="145256"/>
                </a:lnTo>
                <a:lnTo>
                  <a:pt x="359569" y="304800"/>
                </a:lnTo>
                <a:lnTo>
                  <a:pt x="345282" y="459581"/>
                </a:lnTo>
                <a:lnTo>
                  <a:pt x="328613" y="595312"/>
                </a:lnTo>
                <a:lnTo>
                  <a:pt x="304800" y="742950"/>
                </a:lnTo>
                <a:lnTo>
                  <a:pt x="278607" y="828675"/>
                </a:lnTo>
                <a:lnTo>
                  <a:pt x="235744" y="916781"/>
                </a:lnTo>
                <a:lnTo>
                  <a:pt x="161925" y="1004887"/>
                </a:lnTo>
                <a:lnTo>
                  <a:pt x="121444" y="1042987"/>
                </a:lnTo>
                <a:lnTo>
                  <a:pt x="90488" y="1059656"/>
                </a:lnTo>
                <a:lnTo>
                  <a:pt x="69057" y="1059656"/>
                </a:lnTo>
                <a:lnTo>
                  <a:pt x="47625" y="1050131"/>
                </a:lnTo>
                <a:lnTo>
                  <a:pt x="28575" y="1031081"/>
                </a:lnTo>
                <a:lnTo>
                  <a:pt x="14288" y="983456"/>
                </a:lnTo>
                <a:lnTo>
                  <a:pt x="4763" y="912018"/>
                </a:lnTo>
                <a:lnTo>
                  <a:pt x="0" y="807243"/>
                </a:lnTo>
                <a:lnTo>
                  <a:pt x="0" y="709612"/>
                </a:lnTo>
                <a:lnTo>
                  <a:pt x="7144" y="671512"/>
                </a:lnTo>
                <a:lnTo>
                  <a:pt x="42863" y="635793"/>
                </a:lnTo>
                <a:lnTo>
                  <a:pt x="88107" y="585787"/>
                </a:lnTo>
                <a:lnTo>
                  <a:pt x="138113" y="504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96884A-3FE5-E548-A0E8-A8183996BF5F}"/>
              </a:ext>
            </a:extLst>
          </p:cNvPr>
          <p:cNvSpPr/>
          <p:nvPr/>
        </p:nvSpPr>
        <p:spPr>
          <a:xfrm>
            <a:off x="3429000" y="3236913"/>
            <a:ext cx="336550" cy="801687"/>
          </a:xfrm>
          <a:custGeom>
            <a:avLst/>
            <a:gdLst>
              <a:gd name="connsiteX0" fmla="*/ 0 w 336153"/>
              <a:gd name="connsiteY0" fmla="*/ 619125 h 802481"/>
              <a:gd name="connsiteX1" fmla="*/ 2381 w 336153"/>
              <a:gd name="connsiteY1" fmla="*/ 521494 h 802481"/>
              <a:gd name="connsiteX2" fmla="*/ 9525 w 336153"/>
              <a:gd name="connsiteY2" fmla="*/ 459581 h 802481"/>
              <a:gd name="connsiteX3" fmla="*/ 21431 w 336153"/>
              <a:gd name="connsiteY3" fmla="*/ 419100 h 802481"/>
              <a:gd name="connsiteX4" fmla="*/ 52388 w 336153"/>
              <a:gd name="connsiteY4" fmla="*/ 383381 h 802481"/>
              <a:gd name="connsiteX5" fmla="*/ 88106 w 336153"/>
              <a:gd name="connsiteY5" fmla="*/ 347662 h 802481"/>
              <a:gd name="connsiteX6" fmla="*/ 119063 w 336153"/>
              <a:gd name="connsiteY6" fmla="*/ 307181 h 802481"/>
              <a:gd name="connsiteX7" fmla="*/ 169069 w 336153"/>
              <a:gd name="connsiteY7" fmla="*/ 233362 h 802481"/>
              <a:gd name="connsiteX8" fmla="*/ 259556 w 336153"/>
              <a:gd name="connsiteY8" fmla="*/ 66675 h 802481"/>
              <a:gd name="connsiteX9" fmla="*/ 278606 w 336153"/>
              <a:gd name="connsiteY9" fmla="*/ 26194 h 802481"/>
              <a:gd name="connsiteX10" fmla="*/ 295275 w 336153"/>
              <a:gd name="connsiteY10" fmla="*/ 4762 h 802481"/>
              <a:gd name="connsiteX11" fmla="*/ 307181 w 336153"/>
              <a:gd name="connsiteY11" fmla="*/ 0 h 802481"/>
              <a:gd name="connsiteX12" fmla="*/ 328613 w 336153"/>
              <a:gd name="connsiteY12" fmla="*/ 4762 h 802481"/>
              <a:gd name="connsiteX13" fmla="*/ 333375 w 336153"/>
              <a:gd name="connsiteY13" fmla="*/ 19050 h 802481"/>
              <a:gd name="connsiteX14" fmla="*/ 330994 w 336153"/>
              <a:gd name="connsiteY14" fmla="*/ 78581 h 802481"/>
              <a:gd name="connsiteX15" fmla="*/ 316706 w 336153"/>
              <a:gd name="connsiteY15" fmla="*/ 226219 h 802481"/>
              <a:gd name="connsiteX16" fmla="*/ 307181 w 336153"/>
              <a:gd name="connsiteY16" fmla="*/ 345281 h 802481"/>
              <a:gd name="connsiteX17" fmla="*/ 290513 w 336153"/>
              <a:gd name="connsiteY17" fmla="*/ 433387 h 802481"/>
              <a:gd name="connsiteX18" fmla="*/ 247650 w 336153"/>
              <a:gd name="connsiteY18" fmla="*/ 592931 h 802481"/>
              <a:gd name="connsiteX19" fmla="*/ 214313 w 336153"/>
              <a:gd name="connsiteY19" fmla="*/ 697706 h 802481"/>
              <a:gd name="connsiteX20" fmla="*/ 190500 w 336153"/>
              <a:gd name="connsiteY20" fmla="*/ 747712 h 802481"/>
              <a:gd name="connsiteX21" fmla="*/ 161925 w 336153"/>
              <a:gd name="connsiteY21" fmla="*/ 776287 h 802481"/>
              <a:gd name="connsiteX22" fmla="*/ 135731 w 336153"/>
              <a:gd name="connsiteY22" fmla="*/ 797719 h 802481"/>
              <a:gd name="connsiteX23" fmla="*/ 114300 w 336153"/>
              <a:gd name="connsiteY23" fmla="*/ 802481 h 802481"/>
              <a:gd name="connsiteX24" fmla="*/ 90488 w 336153"/>
              <a:gd name="connsiteY24" fmla="*/ 800100 h 802481"/>
              <a:gd name="connsiteX25" fmla="*/ 54769 w 336153"/>
              <a:gd name="connsiteY25" fmla="*/ 785812 h 802481"/>
              <a:gd name="connsiteX26" fmla="*/ 33338 w 336153"/>
              <a:gd name="connsiteY26" fmla="*/ 766762 h 802481"/>
              <a:gd name="connsiteX27" fmla="*/ 19050 w 336153"/>
              <a:gd name="connsiteY27" fmla="*/ 733425 h 802481"/>
              <a:gd name="connsiteX28" fmla="*/ 9525 w 336153"/>
              <a:gd name="connsiteY28" fmla="*/ 695325 h 802481"/>
              <a:gd name="connsiteX29" fmla="*/ 0 w 336153"/>
              <a:gd name="connsiteY29" fmla="*/ 619125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36153" h="802481">
                <a:moveTo>
                  <a:pt x="0" y="619125"/>
                </a:moveTo>
                <a:cubicBezTo>
                  <a:pt x="794" y="586581"/>
                  <a:pt x="1587" y="554038"/>
                  <a:pt x="2381" y="521494"/>
                </a:cubicBezTo>
                <a:lnTo>
                  <a:pt x="9525" y="459581"/>
                </a:lnTo>
                <a:lnTo>
                  <a:pt x="21431" y="419100"/>
                </a:lnTo>
                <a:lnTo>
                  <a:pt x="52388" y="383381"/>
                </a:lnTo>
                <a:lnTo>
                  <a:pt x="88106" y="347662"/>
                </a:lnTo>
                <a:lnTo>
                  <a:pt x="119063" y="307181"/>
                </a:lnTo>
                <a:lnTo>
                  <a:pt x="169069" y="233362"/>
                </a:lnTo>
                <a:lnTo>
                  <a:pt x="259556" y="66675"/>
                </a:lnTo>
                <a:lnTo>
                  <a:pt x="278606" y="26194"/>
                </a:lnTo>
                <a:lnTo>
                  <a:pt x="295275" y="4762"/>
                </a:lnTo>
                <a:lnTo>
                  <a:pt x="307181" y="0"/>
                </a:lnTo>
                <a:lnTo>
                  <a:pt x="328613" y="4762"/>
                </a:lnTo>
                <a:lnTo>
                  <a:pt x="333375" y="19050"/>
                </a:lnTo>
                <a:cubicBezTo>
                  <a:pt x="332581" y="38894"/>
                  <a:pt x="336153" y="31353"/>
                  <a:pt x="330994" y="78581"/>
                </a:cubicBezTo>
                <a:lnTo>
                  <a:pt x="316706" y="226219"/>
                </a:lnTo>
                <a:lnTo>
                  <a:pt x="307181" y="345281"/>
                </a:lnTo>
                <a:lnTo>
                  <a:pt x="290513" y="433387"/>
                </a:lnTo>
                <a:lnTo>
                  <a:pt x="247650" y="592931"/>
                </a:lnTo>
                <a:lnTo>
                  <a:pt x="214313" y="697706"/>
                </a:lnTo>
                <a:lnTo>
                  <a:pt x="190500" y="747712"/>
                </a:lnTo>
                <a:lnTo>
                  <a:pt x="161925" y="776287"/>
                </a:lnTo>
                <a:lnTo>
                  <a:pt x="135731" y="797719"/>
                </a:lnTo>
                <a:lnTo>
                  <a:pt x="114300" y="802481"/>
                </a:lnTo>
                <a:lnTo>
                  <a:pt x="90488" y="800100"/>
                </a:lnTo>
                <a:lnTo>
                  <a:pt x="54769" y="785812"/>
                </a:lnTo>
                <a:lnTo>
                  <a:pt x="33338" y="766762"/>
                </a:lnTo>
                <a:lnTo>
                  <a:pt x="19050" y="733425"/>
                </a:lnTo>
                <a:lnTo>
                  <a:pt x="9525" y="695325"/>
                </a:lnTo>
                <a:lnTo>
                  <a:pt x="0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645E698-D33D-1B49-8CE4-20E36217FF90}"/>
              </a:ext>
            </a:extLst>
          </p:cNvPr>
          <p:cNvSpPr/>
          <p:nvPr/>
        </p:nvSpPr>
        <p:spPr>
          <a:xfrm>
            <a:off x="4614863" y="3028950"/>
            <a:ext cx="463550" cy="504825"/>
          </a:xfrm>
          <a:custGeom>
            <a:avLst/>
            <a:gdLst>
              <a:gd name="connsiteX0" fmla="*/ 157162 w 464343"/>
              <a:gd name="connsiteY0" fmla="*/ 321469 h 504825"/>
              <a:gd name="connsiteX1" fmla="*/ 78581 w 464343"/>
              <a:gd name="connsiteY1" fmla="*/ 190500 h 504825"/>
              <a:gd name="connsiteX2" fmla="*/ 4762 w 464343"/>
              <a:gd name="connsiteY2" fmla="*/ 59531 h 504825"/>
              <a:gd name="connsiteX3" fmla="*/ 0 w 464343"/>
              <a:gd name="connsiteY3" fmla="*/ 47625 h 504825"/>
              <a:gd name="connsiteX4" fmla="*/ 0 w 464343"/>
              <a:gd name="connsiteY4" fmla="*/ 23813 h 504825"/>
              <a:gd name="connsiteX5" fmla="*/ 11906 w 464343"/>
              <a:gd name="connsiteY5" fmla="*/ 4763 h 504825"/>
              <a:gd name="connsiteX6" fmla="*/ 23812 w 464343"/>
              <a:gd name="connsiteY6" fmla="*/ 0 h 504825"/>
              <a:gd name="connsiteX7" fmla="*/ 52387 w 464343"/>
              <a:gd name="connsiteY7" fmla="*/ 11906 h 504825"/>
              <a:gd name="connsiteX8" fmla="*/ 180975 w 464343"/>
              <a:gd name="connsiteY8" fmla="*/ 90488 h 504825"/>
              <a:gd name="connsiteX9" fmla="*/ 278606 w 464343"/>
              <a:gd name="connsiteY9" fmla="*/ 152400 h 504825"/>
              <a:gd name="connsiteX10" fmla="*/ 352425 w 464343"/>
              <a:gd name="connsiteY10" fmla="*/ 195263 h 504825"/>
              <a:gd name="connsiteX11" fmla="*/ 397668 w 464343"/>
              <a:gd name="connsiteY11" fmla="*/ 235744 h 504825"/>
              <a:gd name="connsiteX12" fmla="*/ 423862 w 464343"/>
              <a:gd name="connsiteY12" fmla="*/ 266700 h 504825"/>
              <a:gd name="connsiteX13" fmla="*/ 445293 w 464343"/>
              <a:gd name="connsiteY13" fmla="*/ 309563 h 504825"/>
              <a:gd name="connsiteX14" fmla="*/ 459581 w 464343"/>
              <a:gd name="connsiteY14" fmla="*/ 350044 h 504825"/>
              <a:gd name="connsiteX15" fmla="*/ 464343 w 464343"/>
              <a:gd name="connsiteY15" fmla="*/ 385763 h 504825"/>
              <a:gd name="connsiteX16" fmla="*/ 454818 w 464343"/>
              <a:gd name="connsiteY16" fmla="*/ 438150 h 504825"/>
              <a:gd name="connsiteX17" fmla="*/ 438150 w 464343"/>
              <a:gd name="connsiteY17" fmla="*/ 469106 h 504825"/>
              <a:gd name="connsiteX18" fmla="*/ 416718 w 464343"/>
              <a:gd name="connsiteY18" fmla="*/ 492919 h 504825"/>
              <a:gd name="connsiteX19" fmla="*/ 395287 w 464343"/>
              <a:gd name="connsiteY19" fmla="*/ 500063 h 504825"/>
              <a:gd name="connsiteX20" fmla="*/ 364331 w 464343"/>
              <a:gd name="connsiteY20" fmla="*/ 504825 h 504825"/>
              <a:gd name="connsiteX21" fmla="*/ 314325 w 464343"/>
              <a:gd name="connsiteY21" fmla="*/ 497681 h 504825"/>
              <a:gd name="connsiteX22" fmla="*/ 269081 w 464343"/>
              <a:gd name="connsiteY22" fmla="*/ 488156 h 504825"/>
              <a:gd name="connsiteX23" fmla="*/ 240506 w 464343"/>
              <a:gd name="connsiteY23" fmla="*/ 459581 h 504825"/>
              <a:gd name="connsiteX24" fmla="*/ 157162 w 464343"/>
              <a:gd name="connsiteY24" fmla="*/ 321469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64343" h="504825">
                <a:moveTo>
                  <a:pt x="157162" y="321469"/>
                </a:moveTo>
                <a:lnTo>
                  <a:pt x="78581" y="190500"/>
                </a:lnTo>
                <a:lnTo>
                  <a:pt x="4762" y="59531"/>
                </a:lnTo>
                <a:lnTo>
                  <a:pt x="0" y="47625"/>
                </a:lnTo>
                <a:lnTo>
                  <a:pt x="0" y="23813"/>
                </a:lnTo>
                <a:lnTo>
                  <a:pt x="11906" y="4763"/>
                </a:lnTo>
                <a:lnTo>
                  <a:pt x="23812" y="0"/>
                </a:lnTo>
                <a:lnTo>
                  <a:pt x="52387" y="11906"/>
                </a:lnTo>
                <a:lnTo>
                  <a:pt x="180975" y="90488"/>
                </a:lnTo>
                <a:lnTo>
                  <a:pt x="278606" y="152400"/>
                </a:lnTo>
                <a:lnTo>
                  <a:pt x="352425" y="195263"/>
                </a:lnTo>
                <a:lnTo>
                  <a:pt x="397668" y="235744"/>
                </a:lnTo>
                <a:lnTo>
                  <a:pt x="423862" y="266700"/>
                </a:lnTo>
                <a:lnTo>
                  <a:pt x="445293" y="309563"/>
                </a:lnTo>
                <a:lnTo>
                  <a:pt x="459581" y="350044"/>
                </a:lnTo>
                <a:lnTo>
                  <a:pt x="464343" y="385763"/>
                </a:lnTo>
                <a:lnTo>
                  <a:pt x="454818" y="438150"/>
                </a:lnTo>
                <a:lnTo>
                  <a:pt x="438150" y="469106"/>
                </a:lnTo>
                <a:lnTo>
                  <a:pt x="416718" y="492919"/>
                </a:lnTo>
                <a:lnTo>
                  <a:pt x="395287" y="500063"/>
                </a:lnTo>
                <a:lnTo>
                  <a:pt x="364331" y="504825"/>
                </a:lnTo>
                <a:lnTo>
                  <a:pt x="314325" y="497681"/>
                </a:lnTo>
                <a:lnTo>
                  <a:pt x="269081" y="488156"/>
                </a:lnTo>
                <a:lnTo>
                  <a:pt x="240506" y="459581"/>
                </a:lnTo>
                <a:lnTo>
                  <a:pt x="157162" y="3214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9DE1CAE-4686-A143-BD61-CF731BC7224C}"/>
              </a:ext>
            </a:extLst>
          </p:cNvPr>
          <p:cNvSpPr/>
          <p:nvPr/>
        </p:nvSpPr>
        <p:spPr>
          <a:xfrm>
            <a:off x="5710238" y="2976563"/>
            <a:ext cx="642937" cy="585787"/>
          </a:xfrm>
          <a:custGeom>
            <a:avLst/>
            <a:gdLst>
              <a:gd name="connsiteX0" fmla="*/ 333375 w 642937"/>
              <a:gd name="connsiteY0" fmla="*/ 419100 h 585787"/>
              <a:gd name="connsiteX1" fmla="*/ 207168 w 642937"/>
              <a:gd name="connsiteY1" fmla="*/ 276225 h 585787"/>
              <a:gd name="connsiteX2" fmla="*/ 104775 w 642937"/>
              <a:gd name="connsiteY2" fmla="*/ 164306 h 585787"/>
              <a:gd name="connsiteX3" fmla="*/ 9525 w 642937"/>
              <a:gd name="connsiteY3" fmla="*/ 50006 h 585787"/>
              <a:gd name="connsiteX4" fmla="*/ 2381 w 642937"/>
              <a:gd name="connsiteY4" fmla="*/ 35718 h 585787"/>
              <a:gd name="connsiteX5" fmla="*/ 0 w 642937"/>
              <a:gd name="connsiteY5" fmla="*/ 26193 h 585787"/>
              <a:gd name="connsiteX6" fmla="*/ 4762 w 642937"/>
              <a:gd name="connsiteY6" fmla="*/ 7143 h 585787"/>
              <a:gd name="connsiteX7" fmla="*/ 14287 w 642937"/>
              <a:gd name="connsiteY7" fmla="*/ 0 h 585787"/>
              <a:gd name="connsiteX8" fmla="*/ 38100 w 642937"/>
              <a:gd name="connsiteY8" fmla="*/ 2381 h 585787"/>
              <a:gd name="connsiteX9" fmla="*/ 159543 w 642937"/>
              <a:gd name="connsiteY9" fmla="*/ 61912 h 585787"/>
              <a:gd name="connsiteX10" fmla="*/ 300037 w 642937"/>
              <a:gd name="connsiteY10" fmla="*/ 130968 h 585787"/>
              <a:gd name="connsiteX11" fmla="*/ 442912 w 642937"/>
              <a:gd name="connsiteY11" fmla="*/ 204787 h 585787"/>
              <a:gd name="connsiteX12" fmla="*/ 519112 w 642937"/>
              <a:gd name="connsiteY12" fmla="*/ 285750 h 585787"/>
              <a:gd name="connsiteX13" fmla="*/ 578643 w 642937"/>
              <a:gd name="connsiteY13" fmla="*/ 359568 h 585787"/>
              <a:gd name="connsiteX14" fmla="*/ 616743 w 642937"/>
              <a:gd name="connsiteY14" fmla="*/ 411956 h 585787"/>
              <a:gd name="connsiteX15" fmla="*/ 638175 w 642937"/>
              <a:gd name="connsiteY15" fmla="*/ 461962 h 585787"/>
              <a:gd name="connsiteX16" fmla="*/ 642937 w 642937"/>
              <a:gd name="connsiteY16" fmla="*/ 497681 h 585787"/>
              <a:gd name="connsiteX17" fmla="*/ 638175 w 642937"/>
              <a:gd name="connsiteY17" fmla="*/ 528637 h 585787"/>
              <a:gd name="connsiteX18" fmla="*/ 626268 w 642937"/>
              <a:gd name="connsiteY18" fmla="*/ 557212 h 585787"/>
              <a:gd name="connsiteX19" fmla="*/ 604837 w 642937"/>
              <a:gd name="connsiteY19" fmla="*/ 576262 h 585787"/>
              <a:gd name="connsiteX20" fmla="*/ 573881 w 642937"/>
              <a:gd name="connsiteY20" fmla="*/ 585787 h 585787"/>
              <a:gd name="connsiteX21" fmla="*/ 523875 w 642937"/>
              <a:gd name="connsiteY21" fmla="*/ 585787 h 585787"/>
              <a:gd name="connsiteX22" fmla="*/ 483393 w 642937"/>
              <a:gd name="connsiteY22" fmla="*/ 578643 h 585787"/>
              <a:gd name="connsiteX23" fmla="*/ 450056 w 642937"/>
              <a:gd name="connsiteY23" fmla="*/ 561975 h 585787"/>
              <a:gd name="connsiteX24" fmla="*/ 421481 w 642937"/>
              <a:gd name="connsiteY24" fmla="*/ 531018 h 585787"/>
              <a:gd name="connsiteX25" fmla="*/ 333375 w 642937"/>
              <a:gd name="connsiteY25" fmla="*/ 419100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2937" h="585787">
                <a:moveTo>
                  <a:pt x="333375" y="419100"/>
                </a:moveTo>
                <a:lnTo>
                  <a:pt x="207168" y="276225"/>
                </a:lnTo>
                <a:lnTo>
                  <a:pt x="104775" y="164306"/>
                </a:lnTo>
                <a:lnTo>
                  <a:pt x="9525" y="50006"/>
                </a:lnTo>
                <a:lnTo>
                  <a:pt x="2381" y="35718"/>
                </a:lnTo>
                <a:lnTo>
                  <a:pt x="0" y="26193"/>
                </a:lnTo>
                <a:lnTo>
                  <a:pt x="4762" y="7143"/>
                </a:lnTo>
                <a:lnTo>
                  <a:pt x="14287" y="0"/>
                </a:lnTo>
                <a:lnTo>
                  <a:pt x="38100" y="2381"/>
                </a:lnTo>
                <a:lnTo>
                  <a:pt x="159543" y="61912"/>
                </a:lnTo>
                <a:lnTo>
                  <a:pt x="300037" y="130968"/>
                </a:lnTo>
                <a:lnTo>
                  <a:pt x="442912" y="204787"/>
                </a:lnTo>
                <a:lnTo>
                  <a:pt x="519112" y="285750"/>
                </a:lnTo>
                <a:lnTo>
                  <a:pt x="578643" y="359568"/>
                </a:lnTo>
                <a:lnTo>
                  <a:pt x="616743" y="411956"/>
                </a:lnTo>
                <a:lnTo>
                  <a:pt x="638175" y="461962"/>
                </a:lnTo>
                <a:lnTo>
                  <a:pt x="642937" y="497681"/>
                </a:lnTo>
                <a:lnTo>
                  <a:pt x="638175" y="528637"/>
                </a:lnTo>
                <a:lnTo>
                  <a:pt x="626268" y="557212"/>
                </a:lnTo>
                <a:lnTo>
                  <a:pt x="604837" y="576262"/>
                </a:lnTo>
                <a:lnTo>
                  <a:pt x="573881" y="585787"/>
                </a:lnTo>
                <a:lnTo>
                  <a:pt x="523875" y="585787"/>
                </a:lnTo>
                <a:lnTo>
                  <a:pt x="483393" y="578643"/>
                </a:lnTo>
                <a:lnTo>
                  <a:pt x="450056" y="561975"/>
                </a:lnTo>
                <a:lnTo>
                  <a:pt x="421481" y="531018"/>
                </a:lnTo>
                <a:lnTo>
                  <a:pt x="333375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8E819D6-31AE-AF46-90F1-D5E369DA70B6}"/>
              </a:ext>
            </a:extLst>
          </p:cNvPr>
          <p:cNvSpPr/>
          <p:nvPr/>
        </p:nvSpPr>
        <p:spPr>
          <a:xfrm>
            <a:off x="4027488" y="3276600"/>
            <a:ext cx="2168525" cy="738188"/>
          </a:xfrm>
          <a:custGeom>
            <a:avLst/>
            <a:gdLst>
              <a:gd name="connsiteX0" fmla="*/ 1266825 w 2169319"/>
              <a:gd name="connsiteY0" fmla="*/ 711994 h 738188"/>
              <a:gd name="connsiteX1" fmla="*/ 1123950 w 2169319"/>
              <a:gd name="connsiteY1" fmla="*/ 695325 h 738188"/>
              <a:gd name="connsiteX2" fmla="*/ 1019175 w 2169319"/>
              <a:gd name="connsiteY2" fmla="*/ 676275 h 738188"/>
              <a:gd name="connsiteX3" fmla="*/ 912019 w 2169319"/>
              <a:gd name="connsiteY3" fmla="*/ 654844 h 738188"/>
              <a:gd name="connsiteX4" fmla="*/ 783431 w 2169319"/>
              <a:gd name="connsiteY4" fmla="*/ 619125 h 738188"/>
              <a:gd name="connsiteX5" fmla="*/ 645319 w 2169319"/>
              <a:gd name="connsiteY5" fmla="*/ 566738 h 738188"/>
              <a:gd name="connsiteX6" fmla="*/ 547687 w 2169319"/>
              <a:gd name="connsiteY6" fmla="*/ 523875 h 738188"/>
              <a:gd name="connsiteX7" fmla="*/ 435769 w 2169319"/>
              <a:gd name="connsiteY7" fmla="*/ 459581 h 738188"/>
              <a:gd name="connsiteX8" fmla="*/ 319087 w 2169319"/>
              <a:gd name="connsiteY8" fmla="*/ 381000 h 738188"/>
              <a:gd name="connsiteX9" fmla="*/ 207169 w 2169319"/>
              <a:gd name="connsiteY9" fmla="*/ 285750 h 738188"/>
              <a:gd name="connsiteX10" fmla="*/ 116681 w 2169319"/>
              <a:gd name="connsiteY10" fmla="*/ 192881 h 738188"/>
              <a:gd name="connsiteX11" fmla="*/ 42862 w 2169319"/>
              <a:gd name="connsiteY11" fmla="*/ 107156 h 738188"/>
              <a:gd name="connsiteX12" fmla="*/ 7144 w 2169319"/>
              <a:gd name="connsiteY12" fmla="*/ 57150 h 738188"/>
              <a:gd name="connsiteX13" fmla="*/ 0 w 2169319"/>
              <a:gd name="connsiteY13" fmla="*/ 33338 h 738188"/>
              <a:gd name="connsiteX14" fmla="*/ 0 w 2169319"/>
              <a:gd name="connsiteY14" fmla="*/ 14288 h 738188"/>
              <a:gd name="connsiteX15" fmla="*/ 7144 w 2169319"/>
              <a:gd name="connsiteY15" fmla="*/ 0 h 738188"/>
              <a:gd name="connsiteX16" fmla="*/ 19050 w 2169319"/>
              <a:gd name="connsiteY16" fmla="*/ 0 h 738188"/>
              <a:gd name="connsiteX17" fmla="*/ 40481 w 2169319"/>
              <a:gd name="connsiteY17" fmla="*/ 9525 h 738188"/>
              <a:gd name="connsiteX18" fmla="*/ 109537 w 2169319"/>
              <a:gd name="connsiteY18" fmla="*/ 76200 h 738188"/>
              <a:gd name="connsiteX19" fmla="*/ 233362 w 2169319"/>
              <a:gd name="connsiteY19" fmla="*/ 183356 h 738188"/>
              <a:gd name="connsiteX20" fmla="*/ 338137 w 2169319"/>
              <a:gd name="connsiteY20" fmla="*/ 254794 h 738188"/>
              <a:gd name="connsiteX21" fmla="*/ 457200 w 2169319"/>
              <a:gd name="connsiteY21" fmla="*/ 323850 h 738188"/>
              <a:gd name="connsiteX22" fmla="*/ 531019 w 2169319"/>
              <a:gd name="connsiteY22" fmla="*/ 361950 h 738188"/>
              <a:gd name="connsiteX23" fmla="*/ 600075 w 2169319"/>
              <a:gd name="connsiteY23" fmla="*/ 388144 h 738188"/>
              <a:gd name="connsiteX24" fmla="*/ 704850 w 2169319"/>
              <a:gd name="connsiteY24" fmla="*/ 423863 h 738188"/>
              <a:gd name="connsiteX25" fmla="*/ 788194 w 2169319"/>
              <a:gd name="connsiteY25" fmla="*/ 440531 h 738188"/>
              <a:gd name="connsiteX26" fmla="*/ 950119 w 2169319"/>
              <a:gd name="connsiteY26" fmla="*/ 464344 h 738188"/>
              <a:gd name="connsiteX27" fmla="*/ 1076325 w 2169319"/>
              <a:gd name="connsiteY27" fmla="*/ 473869 h 738188"/>
              <a:gd name="connsiteX28" fmla="*/ 1226344 w 2169319"/>
              <a:gd name="connsiteY28" fmla="*/ 483394 h 738188"/>
              <a:gd name="connsiteX29" fmla="*/ 1412081 w 2169319"/>
              <a:gd name="connsiteY29" fmla="*/ 488156 h 738188"/>
              <a:gd name="connsiteX30" fmla="*/ 1619250 w 2169319"/>
              <a:gd name="connsiteY30" fmla="*/ 488156 h 738188"/>
              <a:gd name="connsiteX31" fmla="*/ 1652587 w 2169319"/>
              <a:gd name="connsiteY31" fmla="*/ 483394 h 738188"/>
              <a:gd name="connsiteX32" fmla="*/ 1674019 w 2169319"/>
              <a:gd name="connsiteY32" fmla="*/ 466725 h 738188"/>
              <a:gd name="connsiteX33" fmla="*/ 1993106 w 2169319"/>
              <a:gd name="connsiteY33" fmla="*/ 459581 h 738188"/>
              <a:gd name="connsiteX34" fmla="*/ 2055019 w 2169319"/>
              <a:gd name="connsiteY34" fmla="*/ 478631 h 738188"/>
              <a:gd name="connsiteX35" fmla="*/ 2093119 w 2169319"/>
              <a:gd name="connsiteY35" fmla="*/ 492919 h 738188"/>
              <a:gd name="connsiteX36" fmla="*/ 2133600 w 2169319"/>
              <a:gd name="connsiteY36" fmla="*/ 511969 h 738188"/>
              <a:gd name="connsiteX37" fmla="*/ 2155031 w 2169319"/>
              <a:gd name="connsiteY37" fmla="*/ 533400 h 738188"/>
              <a:gd name="connsiteX38" fmla="*/ 2166937 w 2169319"/>
              <a:gd name="connsiteY38" fmla="*/ 552450 h 738188"/>
              <a:gd name="connsiteX39" fmla="*/ 2169319 w 2169319"/>
              <a:gd name="connsiteY39" fmla="*/ 588169 h 738188"/>
              <a:gd name="connsiteX40" fmla="*/ 2162175 w 2169319"/>
              <a:gd name="connsiteY40" fmla="*/ 633413 h 738188"/>
              <a:gd name="connsiteX41" fmla="*/ 2143125 w 2169319"/>
              <a:gd name="connsiteY41" fmla="*/ 669131 h 738188"/>
              <a:gd name="connsiteX42" fmla="*/ 2119312 w 2169319"/>
              <a:gd name="connsiteY42" fmla="*/ 690563 h 738188"/>
              <a:gd name="connsiteX43" fmla="*/ 2069306 w 2169319"/>
              <a:gd name="connsiteY43" fmla="*/ 711994 h 738188"/>
              <a:gd name="connsiteX44" fmla="*/ 1931194 w 2169319"/>
              <a:gd name="connsiteY44" fmla="*/ 731044 h 738188"/>
              <a:gd name="connsiteX45" fmla="*/ 1821656 w 2169319"/>
              <a:gd name="connsiteY45" fmla="*/ 735806 h 738188"/>
              <a:gd name="connsiteX46" fmla="*/ 1659731 w 2169319"/>
              <a:gd name="connsiteY46" fmla="*/ 738188 h 738188"/>
              <a:gd name="connsiteX47" fmla="*/ 1462087 w 2169319"/>
              <a:gd name="connsiteY47" fmla="*/ 726281 h 738188"/>
              <a:gd name="connsiteX48" fmla="*/ 1266825 w 2169319"/>
              <a:gd name="connsiteY48" fmla="*/ 711994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69319" h="738188">
                <a:moveTo>
                  <a:pt x="1266825" y="711994"/>
                </a:moveTo>
                <a:lnTo>
                  <a:pt x="1123950" y="695325"/>
                </a:lnTo>
                <a:lnTo>
                  <a:pt x="1019175" y="676275"/>
                </a:lnTo>
                <a:lnTo>
                  <a:pt x="912019" y="654844"/>
                </a:lnTo>
                <a:lnTo>
                  <a:pt x="783431" y="619125"/>
                </a:lnTo>
                <a:lnTo>
                  <a:pt x="645319" y="566738"/>
                </a:lnTo>
                <a:lnTo>
                  <a:pt x="547687" y="523875"/>
                </a:lnTo>
                <a:lnTo>
                  <a:pt x="435769" y="459581"/>
                </a:lnTo>
                <a:lnTo>
                  <a:pt x="319087" y="381000"/>
                </a:lnTo>
                <a:lnTo>
                  <a:pt x="207169" y="285750"/>
                </a:lnTo>
                <a:lnTo>
                  <a:pt x="116681" y="192881"/>
                </a:lnTo>
                <a:lnTo>
                  <a:pt x="42862" y="107156"/>
                </a:lnTo>
                <a:lnTo>
                  <a:pt x="7144" y="57150"/>
                </a:lnTo>
                <a:lnTo>
                  <a:pt x="0" y="33338"/>
                </a:lnTo>
                <a:lnTo>
                  <a:pt x="0" y="14288"/>
                </a:lnTo>
                <a:lnTo>
                  <a:pt x="7144" y="0"/>
                </a:lnTo>
                <a:lnTo>
                  <a:pt x="19050" y="0"/>
                </a:lnTo>
                <a:lnTo>
                  <a:pt x="40481" y="9525"/>
                </a:lnTo>
                <a:lnTo>
                  <a:pt x="109537" y="76200"/>
                </a:lnTo>
                <a:lnTo>
                  <a:pt x="233362" y="183356"/>
                </a:lnTo>
                <a:lnTo>
                  <a:pt x="338137" y="254794"/>
                </a:lnTo>
                <a:lnTo>
                  <a:pt x="457200" y="323850"/>
                </a:lnTo>
                <a:lnTo>
                  <a:pt x="531019" y="361950"/>
                </a:lnTo>
                <a:lnTo>
                  <a:pt x="600075" y="388144"/>
                </a:lnTo>
                <a:lnTo>
                  <a:pt x="704850" y="423863"/>
                </a:lnTo>
                <a:lnTo>
                  <a:pt x="788194" y="440531"/>
                </a:lnTo>
                <a:lnTo>
                  <a:pt x="950119" y="464344"/>
                </a:lnTo>
                <a:lnTo>
                  <a:pt x="1076325" y="473869"/>
                </a:lnTo>
                <a:lnTo>
                  <a:pt x="1226344" y="483394"/>
                </a:lnTo>
                <a:lnTo>
                  <a:pt x="1412081" y="488156"/>
                </a:lnTo>
                <a:lnTo>
                  <a:pt x="1619250" y="488156"/>
                </a:lnTo>
                <a:lnTo>
                  <a:pt x="1652587" y="483394"/>
                </a:lnTo>
                <a:lnTo>
                  <a:pt x="1674019" y="466725"/>
                </a:lnTo>
                <a:lnTo>
                  <a:pt x="1993106" y="459581"/>
                </a:lnTo>
                <a:lnTo>
                  <a:pt x="2055019" y="478631"/>
                </a:lnTo>
                <a:lnTo>
                  <a:pt x="2093119" y="492919"/>
                </a:lnTo>
                <a:lnTo>
                  <a:pt x="2133600" y="511969"/>
                </a:lnTo>
                <a:lnTo>
                  <a:pt x="2155031" y="533400"/>
                </a:lnTo>
                <a:lnTo>
                  <a:pt x="2166937" y="552450"/>
                </a:lnTo>
                <a:lnTo>
                  <a:pt x="2169319" y="588169"/>
                </a:lnTo>
                <a:lnTo>
                  <a:pt x="2162175" y="633413"/>
                </a:lnTo>
                <a:lnTo>
                  <a:pt x="2143125" y="669131"/>
                </a:lnTo>
                <a:lnTo>
                  <a:pt x="2119312" y="690563"/>
                </a:lnTo>
                <a:lnTo>
                  <a:pt x="2069306" y="711994"/>
                </a:lnTo>
                <a:lnTo>
                  <a:pt x="1931194" y="731044"/>
                </a:lnTo>
                <a:lnTo>
                  <a:pt x="1821656" y="735806"/>
                </a:lnTo>
                <a:lnTo>
                  <a:pt x="1659731" y="738188"/>
                </a:lnTo>
                <a:lnTo>
                  <a:pt x="1462087" y="726281"/>
                </a:lnTo>
                <a:lnTo>
                  <a:pt x="1266825" y="711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65F738B-F28D-6147-A3DE-B8421585C688}"/>
              </a:ext>
            </a:extLst>
          </p:cNvPr>
          <p:cNvSpPr/>
          <p:nvPr/>
        </p:nvSpPr>
        <p:spPr>
          <a:xfrm>
            <a:off x="2906713" y="3895725"/>
            <a:ext cx="1685925" cy="1525588"/>
          </a:xfrm>
          <a:custGeom>
            <a:avLst/>
            <a:gdLst>
              <a:gd name="connsiteX0" fmla="*/ 676275 w 1685925"/>
              <a:gd name="connsiteY0" fmla="*/ 976313 h 1526381"/>
              <a:gd name="connsiteX1" fmla="*/ 842963 w 1685925"/>
              <a:gd name="connsiteY1" fmla="*/ 826294 h 1526381"/>
              <a:gd name="connsiteX2" fmla="*/ 997744 w 1685925"/>
              <a:gd name="connsiteY2" fmla="*/ 673894 h 1526381"/>
              <a:gd name="connsiteX3" fmla="*/ 1214438 w 1685925"/>
              <a:gd name="connsiteY3" fmla="*/ 426244 h 1526381"/>
              <a:gd name="connsiteX4" fmla="*/ 1359694 w 1685925"/>
              <a:gd name="connsiteY4" fmla="*/ 240506 h 1526381"/>
              <a:gd name="connsiteX5" fmla="*/ 1373982 w 1685925"/>
              <a:gd name="connsiteY5" fmla="*/ 219075 h 1526381"/>
              <a:gd name="connsiteX6" fmla="*/ 1381125 w 1685925"/>
              <a:gd name="connsiteY6" fmla="*/ 195263 h 1526381"/>
              <a:gd name="connsiteX7" fmla="*/ 1378744 w 1685925"/>
              <a:gd name="connsiteY7" fmla="*/ 169069 h 1526381"/>
              <a:gd name="connsiteX8" fmla="*/ 1373982 w 1685925"/>
              <a:gd name="connsiteY8" fmla="*/ 142875 h 1526381"/>
              <a:gd name="connsiteX9" fmla="*/ 1359694 w 1685925"/>
              <a:gd name="connsiteY9" fmla="*/ 116681 h 1526381"/>
              <a:gd name="connsiteX10" fmla="*/ 1335882 w 1685925"/>
              <a:gd name="connsiteY10" fmla="*/ 92869 h 1526381"/>
              <a:gd name="connsiteX11" fmla="*/ 1307307 w 1685925"/>
              <a:gd name="connsiteY11" fmla="*/ 69056 h 1526381"/>
              <a:gd name="connsiteX12" fmla="*/ 1278732 w 1685925"/>
              <a:gd name="connsiteY12" fmla="*/ 47625 h 1526381"/>
              <a:gd name="connsiteX13" fmla="*/ 1266825 w 1685925"/>
              <a:gd name="connsiteY13" fmla="*/ 38100 h 1526381"/>
              <a:gd name="connsiteX14" fmla="*/ 1259682 w 1685925"/>
              <a:gd name="connsiteY14" fmla="*/ 26194 h 1526381"/>
              <a:gd name="connsiteX15" fmla="*/ 1264444 w 1685925"/>
              <a:gd name="connsiteY15" fmla="*/ 11906 h 1526381"/>
              <a:gd name="connsiteX16" fmla="*/ 1278732 w 1685925"/>
              <a:gd name="connsiteY16" fmla="*/ 2381 h 1526381"/>
              <a:gd name="connsiteX17" fmla="*/ 1309688 w 1685925"/>
              <a:gd name="connsiteY17" fmla="*/ 0 h 1526381"/>
              <a:gd name="connsiteX18" fmla="*/ 1381125 w 1685925"/>
              <a:gd name="connsiteY18" fmla="*/ 14288 h 1526381"/>
              <a:gd name="connsiteX19" fmla="*/ 1447800 w 1685925"/>
              <a:gd name="connsiteY19" fmla="*/ 33338 h 1526381"/>
              <a:gd name="connsiteX20" fmla="*/ 1521619 w 1685925"/>
              <a:gd name="connsiteY20" fmla="*/ 73819 h 1526381"/>
              <a:gd name="connsiteX21" fmla="*/ 1578769 w 1685925"/>
              <a:gd name="connsiteY21" fmla="*/ 111919 h 1526381"/>
              <a:gd name="connsiteX22" fmla="*/ 1621632 w 1685925"/>
              <a:gd name="connsiteY22" fmla="*/ 152400 h 1526381"/>
              <a:gd name="connsiteX23" fmla="*/ 1654969 w 1685925"/>
              <a:gd name="connsiteY23" fmla="*/ 192881 h 1526381"/>
              <a:gd name="connsiteX24" fmla="*/ 1674019 w 1685925"/>
              <a:gd name="connsiteY24" fmla="*/ 228600 h 1526381"/>
              <a:gd name="connsiteX25" fmla="*/ 1681163 w 1685925"/>
              <a:gd name="connsiteY25" fmla="*/ 250031 h 1526381"/>
              <a:gd name="connsiteX26" fmla="*/ 1685925 w 1685925"/>
              <a:gd name="connsiteY26" fmla="*/ 285750 h 1526381"/>
              <a:gd name="connsiteX27" fmla="*/ 1678782 w 1685925"/>
              <a:gd name="connsiteY27" fmla="*/ 316706 h 1526381"/>
              <a:gd name="connsiteX28" fmla="*/ 1662113 w 1685925"/>
              <a:gd name="connsiteY28" fmla="*/ 345281 h 1526381"/>
              <a:gd name="connsiteX29" fmla="*/ 1604963 w 1685925"/>
              <a:gd name="connsiteY29" fmla="*/ 390525 h 1526381"/>
              <a:gd name="connsiteX30" fmla="*/ 1502569 w 1685925"/>
              <a:gd name="connsiteY30" fmla="*/ 533400 h 1526381"/>
              <a:gd name="connsiteX31" fmla="*/ 1390650 w 1685925"/>
              <a:gd name="connsiteY31" fmla="*/ 631031 h 1526381"/>
              <a:gd name="connsiteX32" fmla="*/ 1297782 w 1685925"/>
              <a:gd name="connsiteY32" fmla="*/ 719138 h 1526381"/>
              <a:gd name="connsiteX33" fmla="*/ 1121569 w 1685925"/>
              <a:gd name="connsiteY33" fmla="*/ 850106 h 1526381"/>
              <a:gd name="connsiteX34" fmla="*/ 904875 w 1685925"/>
              <a:gd name="connsiteY34" fmla="*/ 1004888 h 1526381"/>
              <a:gd name="connsiteX35" fmla="*/ 707232 w 1685925"/>
              <a:gd name="connsiteY35" fmla="*/ 1138238 h 1526381"/>
              <a:gd name="connsiteX36" fmla="*/ 502444 w 1685925"/>
              <a:gd name="connsiteY36" fmla="*/ 1269206 h 1526381"/>
              <a:gd name="connsiteX37" fmla="*/ 321469 w 1685925"/>
              <a:gd name="connsiteY37" fmla="*/ 1373981 h 1526381"/>
              <a:gd name="connsiteX38" fmla="*/ 171450 w 1685925"/>
              <a:gd name="connsiteY38" fmla="*/ 1459706 h 1526381"/>
              <a:gd name="connsiteX39" fmla="*/ 54769 w 1685925"/>
              <a:gd name="connsiteY39" fmla="*/ 1521619 h 1526381"/>
              <a:gd name="connsiteX40" fmla="*/ 28575 w 1685925"/>
              <a:gd name="connsiteY40" fmla="*/ 1526381 h 1526381"/>
              <a:gd name="connsiteX41" fmla="*/ 9525 w 1685925"/>
              <a:gd name="connsiteY41" fmla="*/ 1519238 h 1526381"/>
              <a:gd name="connsiteX42" fmla="*/ 0 w 1685925"/>
              <a:gd name="connsiteY42" fmla="*/ 1507331 h 1526381"/>
              <a:gd name="connsiteX43" fmla="*/ 2382 w 1685925"/>
              <a:gd name="connsiteY43" fmla="*/ 1485900 h 1526381"/>
              <a:gd name="connsiteX44" fmla="*/ 21432 w 1685925"/>
              <a:gd name="connsiteY44" fmla="*/ 1462088 h 1526381"/>
              <a:gd name="connsiteX45" fmla="*/ 88107 w 1685925"/>
              <a:gd name="connsiteY45" fmla="*/ 1416844 h 1526381"/>
              <a:gd name="connsiteX46" fmla="*/ 226219 w 1685925"/>
              <a:gd name="connsiteY46" fmla="*/ 1328738 h 1526381"/>
              <a:gd name="connsiteX47" fmla="*/ 354807 w 1685925"/>
              <a:gd name="connsiteY47" fmla="*/ 1235869 h 1526381"/>
              <a:gd name="connsiteX48" fmla="*/ 461963 w 1685925"/>
              <a:gd name="connsiteY48" fmla="*/ 1157288 h 1526381"/>
              <a:gd name="connsiteX49" fmla="*/ 676275 w 1685925"/>
              <a:gd name="connsiteY49" fmla="*/ 976313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685925" h="1526381">
                <a:moveTo>
                  <a:pt x="676275" y="976313"/>
                </a:moveTo>
                <a:lnTo>
                  <a:pt x="842963" y="826294"/>
                </a:lnTo>
                <a:lnTo>
                  <a:pt x="997744" y="673894"/>
                </a:lnTo>
                <a:lnTo>
                  <a:pt x="1214438" y="426244"/>
                </a:lnTo>
                <a:lnTo>
                  <a:pt x="1359694" y="240506"/>
                </a:lnTo>
                <a:lnTo>
                  <a:pt x="1373982" y="219075"/>
                </a:lnTo>
                <a:lnTo>
                  <a:pt x="1381125" y="195263"/>
                </a:lnTo>
                <a:lnTo>
                  <a:pt x="1378744" y="169069"/>
                </a:lnTo>
                <a:lnTo>
                  <a:pt x="1373982" y="142875"/>
                </a:lnTo>
                <a:lnTo>
                  <a:pt x="1359694" y="116681"/>
                </a:lnTo>
                <a:lnTo>
                  <a:pt x="1335882" y="92869"/>
                </a:lnTo>
                <a:lnTo>
                  <a:pt x="1307307" y="69056"/>
                </a:lnTo>
                <a:lnTo>
                  <a:pt x="1278732" y="47625"/>
                </a:lnTo>
                <a:lnTo>
                  <a:pt x="1266825" y="38100"/>
                </a:lnTo>
                <a:lnTo>
                  <a:pt x="1259682" y="26194"/>
                </a:lnTo>
                <a:lnTo>
                  <a:pt x="1264444" y="11906"/>
                </a:lnTo>
                <a:lnTo>
                  <a:pt x="1278732" y="2381"/>
                </a:lnTo>
                <a:lnTo>
                  <a:pt x="1309688" y="0"/>
                </a:lnTo>
                <a:lnTo>
                  <a:pt x="1381125" y="14288"/>
                </a:lnTo>
                <a:lnTo>
                  <a:pt x="1447800" y="33338"/>
                </a:lnTo>
                <a:lnTo>
                  <a:pt x="1521619" y="73819"/>
                </a:lnTo>
                <a:lnTo>
                  <a:pt x="1578769" y="111919"/>
                </a:lnTo>
                <a:lnTo>
                  <a:pt x="1621632" y="152400"/>
                </a:lnTo>
                <a:lnTo>
                  <a:pt x="1654969" y="192881"/>
                </a:lnTo>
                <a:lnTo>
                  <a:pt x="1674019" y="228600"/>
                </a:lnTo>
                <a:lnTo>
                  <a:pt x="1681163" y="250031"/>
                </a:lnTo>
                <a:lnTo>
                  <a:pt x="1685925" y="285750"/>
                </a:lnTo>
                <a:lnTo>
                  <a:pt x="1678782" y="316706"/>
                </a:lnTo>
                <a:lnTo>
                  <a:pt x="1662113" y="345281"/>
                </a:lnTo>
                <a:lnTo>
                  <a:pt x="1604963" y="390525"/>
                </a:lnTo>
                <a:lnTo>
                  <a:pt x="1502569" y="533400"/>
                </a:lnTo>
                <a:lnTo>
                  <a:pt x="1390650" y="631031"/>
                </a:lnTo>
                <a:lnTo>
                  <a:pt x="1297782" y="719138"/>
                </a:lnTo>
                <a:lnTo>
                  <a:pt x="1121569" y="850106"/>
                </a:lnTo>
                <a:lnTo>
                  <a:pt x="904875" y="1004888"/>
                </a:lnTo>
                <a:lnTo>
                  <a:pt x="707232" y="1138238"/>
                </a:lnTo>
                <a:lnTo>
                  <a:pt x="502444" y="1269206"/>
                </a:lnTo>
                <a:lnTo>
                  <a:pt x="321469" y="1373981"/>
                </a:lnTo>
                <a:lnTo>
                  <a:pt x="171450" y="1459706"/>
                </a:lnTo>
                <a:lnTo>
                  <a:pt x="54769" y="1521619"/>
                </a:lnTo>
                <a:lnTo>
                  <a:pt x="28575" y="1526381"/>
                </a:lnTo>
                <a:lnTo>
                  <a:pt x="9525" y="1519238"/>
                </a:lnTo>
                <a:lnTo>
                  <a:pt x="0" y="1507331"/>
                </a:lnTo>
                <a:lnTo>
                  <a:pt x="2382" y="1485900"/>
                </a:lnTo>
                <a:lnTo>
                  <a:pt x="21432" y="1462088"/>
                </a:lnTo>
                <a:lnTo>
                  <a:pt x="88107" y="1416844"/>
                </a:lnTo>
                <a:lnTo>
                  <a:pt x="226219" y="1328738"/>
                </a:lnTo>
                <a:lnTo>
                  <a:pt x="354807" y="1235869"/>
                </a:lnTo>
                <a:lnTo>
                  <a:pt x="461963" y="1157288"/>
                </a:lnTo>
                <a:lnTo>
                  <a:pt x="676275" y="976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1F2800-D4FD-474B-AF5F-38F72E7E0171}"/>
              </a:ext>
            </a:extLst>
          </p:cNvPr>
          <p:cNvSpPr/>
          <p:nvPr/>
        </p:nvSpPr>
        <p:spPr>
          <a:xfrm>
            <a:off x="3562350" y="2290763"/>
            <a:ext cx="438150" cy="415925"/>
          </a:xfrm>
          <a:custGeom>
            <a:avLst/>
            <a:gdLst>
              <a:gd name="connsiteX0" fmla="*/ 166688 w 438150"/>
              <a:gd name="connsiteY0" fmla="*/ 304800 h 416718"/>
              <a:gd name="connsiteX1" fmla="*/ 133350 w 438150"/>
              <a:gd name="connsiteY1" fmla="*/ 266700 h 416718"/>
              <a:gd name="connsiteX2" fmla="*/ 100013 w 438150"/>
              <a:gd name="connsiteY2" fmla="*/ 219075 h 416718"/>
              <a:gd name="connsiteX3" fmla="*/ 61913 w 438150"/>
              <a:gd name="connsiteY3" fmla="*/ 154781 h 416718"/>
              <a:gd name="connsiteX4" fmla="*/ 30956 w 438150"/>
              <a:gd name="connsiteY4" fmla="*/ 95250 h 416718"/>
              <a:gd name="connsiteX5" fmla="*/ 9525 w 438150"/>
              <a:gd name="connsiteY5" fmla="*/ 47625 h 416718"/>
              <a:gd name="connsiteX6" fmla="*/ 0 w 438150"/>
              <a:gd name="connsiteY6" fmla="*/ 28575 h 416718"/>
              <a:gd name="connsiteX7" fmla="*/ 0 w 438150"/>
              <a:gd name="connsiteY7" fmla="*/ 16668 h 416718"/>
              <a:gd name="connsiteX8" fmla="*/ 4763 w 438150"/>
              <a:gd name="connsiteY8" fmla="*/ 7143 h 416718"/>
              <a:gd name="connsiteX9" fmla="*/ 19050 w 438150"/>
              <a:gd name="connsiteY9" fmla="*/ 0 h 416718"/>
              <a:gd name="connsiteX10" fmla="*/ 35719 w 438150"/>
              <a:gd name="connsiteY10" fmla="*/ 0 h 416718"/>
              <a:gd name="connsiteX11" fmla="*/ 80963 w 438150"/>
              <a:gd name="connsiteY11" fmla="*/ 9525 h 416718"/>
              <a:gd name="connsiteX12" fmla="*/ 188119 w 438150"/>
              <a:gd name="connsiteY12" fmla="*/ 47625 h 416718"/>
              <a:gd name="connsiteX13" fmla="*/ 297656 w 438150"/>
              <a:gd name="connsiteY13" fmla="*/ 95250 h 416718"/>
              <a:gd name="connsiteX14" fmla="*/ 352425 w 438150"/>
              <a:gd name="connsiteY14" fmla="*/ 130968 h 416718"/>
              <a:gd name="connsiteX15" fmla="*/ 385763 w 438150"/>
              <a:gd name="connsiteY15" fmla="*/ 159543 h 416718"/>
              <a:gd name="connsiteX16" fmla="*/ 411956 w 438150"/>
              <a:gd name="connsiteY16" fmla="*/ 190500 h 416718"/>
              <a:gd name="connsiteX17" fmla="*/ 428625 w 438150"/>
              <a:gd name="connsiteY17" fmla="*/ 223837 h 416718"/>
              <a:gd name="connsiteX18" fmla="*/ 438150 w 438150"/>
              <a:gd name="connsiteY18" fmla="*/ 264318 h 416718"/>
              <a:gd name="connsiteX19" fmla="*/ 433388 w 438150"/>
              <a:gd name="connsiteY19" fmla="*/ 309562 h 416718"/>
              <a:gd name="connsiteX20" fmla="*/ 416719 w 438150"/>
              <a:gd name="connsiteY20" fmla="*/ 354806 h 416718"/>
              <a:gd name="connsiteX21" fmla="*/ 390525 w 438150"/>
              <a:gd name="connsiteY21" fmla="*/ 395287 h 416718"/>
              <a:gd name="connsiteX22" fmla="*/ 371475 w 438150"/>
              <a:gd name="connsiteY22" fmla="*/ 411956 h 416718"/>
              <a:gd name="connsiteX23" fmla="*/ 347663 w 438150"/>
              <a:gd name="connsiteY23" fmla="*/ 416718 h 416718"/>
              <a:gd name="connsiteX24" fmla="*/ 311944 w 438150"/>
              <a:gd name="connsiteY24" fmla="*/ 409575 h 416718"/>
              <a:gd name="connsiteX25" fmla="*/ 264319 w 438150"/>
              <a:gd name="connsiteY25" fmla="*/ 392906 h 416718"/>
              <a:gd name="connsiteX26" fmla="*/ 216694 w 438150"/>
              <a:gd name="connsiteY26" fmla="*/ 361950 h 416718"/>
              <a:gd name="connsiteX27" fmla="*/ 166688 w 438150"/>
              <a:gd name="connsiteY27" fmla="*/ 304800 h 416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8150" h="416718">
                <a:moveTo>
                  <a:pt x="166688" y="304800"/>
                </a:moveTo>
                <a:lnTo>
                  <a:pt x="133350" y="266700"/>
                </a:lnTo>
                <a:lnTo>
                  <a:pt x="100013" y="219075"/>
                </a:lnTo>
                <a:lnTo>
                  <a:pt x="61913" y="154781"/>
                </a:lnTo>
                <a:lnTo>
                  <a:pt x="30956" y="95250"/>
                </a:lnTo>
                <a:lnTo>
                  <a:pt x="9525" y="47625"/>
                </a:lnTo>
                <a:lnTo>
                  <a:pt x="0" y="28575"/>
                </a:lnTo>
                <a:lnTo>
                  <a:pt x="0" y="16668"/>
                </a:lnTo>
                <a:lnTo>
                  <a:pt x="4763" y="7143"/>
                </a:lnTo>
                <a:lnTo>
                  <a:pt x="19050" y="0"/>
                </a:lnTo>
                <a:lnTo>
                  <a:pt x="35719" y="0"/>
                </a:lnTo>
                <a:lnTo>
                  <a:pt x="80963" y="9525"/>
                </a:lnTo>
                <a:lnTo>
                  <a:pt x="188119" y="47625"/>
                </a:lnTo>
                <a:lnTo>
                  <a:pt x="297656" y="95250"/>
                </a:lnTo>
                <a:lnTo>
                  <a:pt x="352425" y="130968"/>
                </a:lnTo>
                <a:lnTo>
                  <a:pt x="385763" y="159543"/>
                </a:lnTo>
                <a:lnTo>
                  <a:pt x="411956" y="190500"/>
                </a:lnTo>
                <a:lnTo>
                  <a:pt x="428625" y="223837"/>
                </a:lnTo>
                <a:lnTo>
                  <a:pt x="438150" y="264318"/>
                </a:lnTo>
                <a:lnTo>
                  <a:pt x="433388" y="309562"/>
                </a:lnTo>
                <a:lnTo>
                  <a:pt x="416719" y="354806"/>
                </a:lnTo>
                <a:lnTo>
                  <a:pt x="390525" y="395287"/>
                </a:lnTo>
                <a:lnTo>
                  <a:pt x="371475" y="411956"/>
                </a:lnTo>
                <a:lnTo>
                  <a:pt x="347663" y="416718"/>
                </a:lnTo>
                <a:lnTo>
                  <a:pt x="311944" y="409575"/>
                </a:lnTo>
                <a:lnTo>
                  <a:pt x="264319" y="392906"/>
                </a:lnTo>
                <a:lnTo>
                  <a:pt x="216694" y="361950"/>
                </a:lnTo>
                <a:lnTo>
                  <a:pt x="166688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E25A87A-DEF1-B248-B0BA-F78D8D84AAA2}"/>
              </a:ext>
            </a:extLst>
          </p:cNvPr>
          <p:cNvSpPr/>
          <p:nvPr/>
        </p:nvSpPr>
        <p:spPr>
          <a:xfrm>
            <a:off x="4354513" y="1966913"/>
            <a:ext cx="546100" cy="558800"/>
          </a:xfrm>
          <a:custGeom>
            <a:avLst/>
            <a:gdLst>
              <a:gd name="connsiteX0" fmla="*/ 271463 w 545307"/>
              <a:gd name="connsiteY0" fmla="*/ 445293 h 559593"/>
              <a:gd name="connsiteX1" fmla="*/ 223838 w 545307"/>
              <a:gd name="connsiteY1" fmla="*/ 390525 h 559593"/>
              <a:gd name="connsiteX2" fmla="*/ 180975 w 545307"/>
              <a:gd name="connsiteY2" fmla="*/ 335756 h 559593"/>
              <a:gd name="connsiteX3" fmla="*/ 142875 w 545307"/>
              <a:gd name="connsiteY3" fmla="*/ 276225 h 559593"/>
              <a:gd name="connsiteX4" fmla="*/ 102394 w 545307"/>
              <a:gd name="connsiteY4" fmla="*/ 202406 h 559593"/>
              <a:gd name="connsiteX5" fmla="*/ 64294 w 545307"/>
              <a:gd name="connsiteY5" fmla="*/ 128587 h 559593"/>
              <a:gd name="connsiteX6" fmla="*/ 0 w 545307"/>
              <a:gd name="connsiteY6" fmla="*/ 0 h 559593"/>
              <a:gd name="connsiteX7" fmla="*/ 107157 w 545307"/>
              <a:gd name="connsiteY7" fmla="*/ 0 h 559593"/>
              <a:gd name="connsiteX8" fmla="*/ 169069 w 545307"/>
              <a:gd name="connsiteY8" fmla="*/ 50006 h 559593"/>
              <a:gd name="connsiteX9" fmla="*/ 223838 w 545307"/>
              <a:gd name="connsiteY9" fmla="*/ 88106 h 559593"/>
              <a:gd name="connsiteX10" fmla="*/ 276225 w 545307"/>
              <a:gd name="connsiteY10" fmla="*/ 116681 h 559593"/>
              <a:gd name="connsiteX11" fmla="*/ 328613 w 545307"/>
              <a:gd name="connsiteY11" fmla="*/ 140493 h 559593"/>
              <a:gd name="connsiteX12" fmla="*/ 407194 w 545307"/>
              <a:gd name="connsiteY12" fmla="*/ 169068 h 559593"/>
              <a:gd name="connsiteX13" fmla="*/ 416719 w 545307"/>
              <a:gd name="connsiteY13" fmla="*/ 173831 h 559593"/>
              <a:gd name="connsiteX14" fmla="*/ 450057 w 545307"/>
              <a:gd name="connsiteY14" fmla="*/ 209550 h 559593"/>
              <a:gd name="connsiteX15" fmla="*/ 485775 w 545307"/>
              <a:gd name="connsiteY15" fmla="*/ 259556 h 559593"/>
              <a:gd name="connsiteX16" fmla="*/ 514350 w 545307"/>
              <a:gd name="connsiteY16" fmla="*/ 323850 h 559593"/>
              <a:gd name="connsiteX17" fmla="*/ 535782 w 545307"/>
              <a:gd name="connsiteY17" fmla="*/ 383381 h 559593"/>
              <a:gd name="connsiteX18" fmla="*/ 542925 w 545307"/>
              <a:gd name="connsiteY18" fmla="*/ 426243 h 559593"/>
              <a:gd name="connsiteX19" fmla="*/ 545307 w 545307"/>
              <a:gd name="connsiteY19" fmla="*/ 464343 h 559593"/>
              <a:gd name="connsiteX20" fmla="*/ 538163 w 545307"/>
              <a:gd name="connsiteY20" fmla="*/ 507206 h 559593"/>
              <a:gd name="connsiteX21" fmla="*/ 523875 w 545307"/>
              <a:gd name="connsiteY21" fmla="*/ 540543 h 559593"/>
              <a:gd name="connsiteX22" fmla="*/ 504825 w 545307"/>
              <a:gd name="connsiteY22" fmla="*/ 554831 h 559593"/>
              <a:gd name="connsiteX23" fmla="*/ 476250 w 545307"/>
              <a:gd name="connsiteY23" fmla="*/ 559593 h 559593"/>
              <a:gd name="connsiteX24" fmla="*/ 431007 w 545307"/>
              <a:gd name="connsiteY24" fmla="*/ 552450 h 559593"/>
              <a:gd name="connsiteX25" fmla="*/ 385763 w 545307"/>
              <a:gd name="connsiteY25" fmla="*/ 533400 h 559593"/>
              <a:gd name="connsiteX26" fmla="*/ 335757 w 545307"/>
              <a:gd name="connsiteY26" fmla="*/ 502443 h 559593"/>
              <a:gd name="connsiteX27" fmla="*/ 271463 w 545307"/>
              <a:gd name="connsiteY27" fmla="*/ 445293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5307" h="559593">
                <a:moveTo>
                  <a:pt x="271463" y="445293"/>
                </a:moveTo>
                <a:lnTo>
                  <a:pt x="223838" y="390525"/>
                </a:lnTo>
                <a:lnTo>
                  <a:pt x="180975" y="335756"/>
                </a:lnTo>
                <a:lnTo>
                  <a:pt x="142875" y="276225"/>
                </a:lnTo>
                <a:lnTo>
                  <a:pt x="102394" y="202406"/>
                </a:lnTo>
                <a:lnTo>
                  <a:pt x="64294" y="128587"/>
                </a:lnTo>
                <a:lnTo>
                  <a:pt x="0" y="0"/>
                </a:lnTo>
                <a:lnTo>
                  <a:pt x="107157" y="0"/>
                </a:lnTo>
                <a:lnTo>
                  <a:pt x="169069" y="50006"/>
                </a:lnTo>
                <a:lnTo>
                  <a:pt x="223838" y="88106"/>
                </a:lnTo>
                <a:lnTo>
                  <a:pt x="276225" y="116681"/>
                </a:lnTo>
                <a:lnTo>
                  <a:pt x="328613" y="140493"/>
                </a:lnTo>
                <a:lnTo>
                  <a:pt x="407194" y="169068"/>
                </a:lnTo>
                <a:lnTo>
                  <a:pt x="416719" y="173831"/>
                </a:lnTo>
                <a:lnTo>
                  <a:pt x="450057" y="209550"/>
                </a:lnTo>
                <a:lnTo>
                  <a:pt x="485775" y="259556"/>
                </a:lnTo>
                <a:lnTo>
                  <a:pt x="514350" y="323850"/>
                </a:lnTo>
                <a:lnTo>
                  <a:pt x="535782" y="383381"/>
                </a:lnTo>
                <a:lnTo>
                  <a:pt x="542925" y="426243"/>
                </a:lnTo>
                <a:lnTo>
                  <a:pt x="545307" y="464343"/>
                </a:lnTo>
                <a:lnTo>
                  <a:pt x="538163" y="507206"/>
                </a:lnTo>
                <a:lnTo>
                  <a:pt x="523875" y="540543"/>
                </a:lnTo>
                <a:lnTo>
                  <a:pt x="504825" y="554831"/>
                </a:lnTo>
                <a:lnTo>
                  <a:pt x="476250" y="559593"/>
                </a:lnTo>
                <a:lnTo>
                  <a:pt x="431007" y="552450"/>
                </a:lnTo>
                <a:lnTo>
                  <a:pt x="385763" y="533400"/>
                </a:lnTo>
                <a:lnTo>
                  <a:pt x="335757" y="502443"/>
                </a:lnTo>
                <a:lnTo>
                  <a:pt x="271463" y="4452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E75026-AB14-384C-AFFF-85E461E891E8}"/>
              </a:ext>
            </a:extLst>
          </p:cNvPr>
          <p:cNvSpPr/>
          <p:nvPr/>
        </p:nvSpPr>
        <p:spPr>
          <a:xfrm>
            <a:off x="5143500" y="1752600"/>
            <a:ext cx="1074738" cy="992188"/>
          </a:xfrm>
          <a:custGeom>
            <a:avLst/>
            <a:gdLst>
              <a:gd name="connsiteX0" fmla="*/ 540544 w 1073944"/>
              <a:gd name="connsiteY0" fmla="*/ 702469 h 992981"/>
              <a:gd name="connsiteX1" fmla="*/ 159544 w 1073944"/>
              <a:gd name="connsiteY1" fmla="*/ 978694 h 992981"/>
              <a:gd name="connsiteX2" fmla="*/ 0 w 1073944"/>
              <a:gd name="connsiteY2" fmla="*/ 992981 h 992981"/>
              <a:gd name="connsiteX3" fmla="*/ 61913 w 1073944"/>
              <a:gd name="connsiteY3" fmla="*/ 912019 h 992981"/>
              <a:gd name="connsiteX4" fmla="*/ 183356 w 1073944"/>
              <a:gd name="connsiteY4" fmla="*/ 795338 h 992981"/>
              <a:gd name="connsiteX5" fmla="*/ 342900 w 1073944"/>
              <a:gd name="connsiteY5" fmla="*/ 647700 h 992981"/>
              <a:gd name="connsiteX6" fmla="*/ 452438 w 1073944"/>
              <a:gd name="connsiteY6" fmla="*/ 531019 h 992981"/>
              <a:gd name="connsiteX7" fmla="*/ 576263 w 1073944"/>
              <a:gd name="connsiteY7" fmla="*/ 381000 h 992981"/>
              <a:gd name="connsiteX8" fmla="*/ 635794 w 1073944"/>
              <a:gd name="connsiteY8" fmla="*/ 297656 h 992981"/>
              <a:gd name="connsiteX9" fmla="*/ 690563 w 1073944"/>
              <a:gd name="connsiteY9" fmla="*/ 214313 h 992981"/>
              <a:gd name="connsiteX10" fmla="*/ 695325 w 1073944"/>
              <a:gd name="connsiteY10" fmla="*/ 202406 h 992981"/>
              <a:gd name="connsiteX11" fmla="*/ 700088 w 1073944"/>
              <a:gd name="connsiteY11" fmla="*/ 180975 h 992981"/>
              <a:gd name="connsiteX12" fmla="*/ 700088 w 1073944"/>
              <a:gd name="connsiteY12" fmla="*/ 159544 h 992981"/>
              <a:gd name="connsiteX13" fmla="*/ 697706 w 1073944"/>
              <a:gd name="connsiteY13" fmla="*/ 133350 h 992981"/>
              <a:gd name="connsiteX14" fmla="*/ 685800 w 1073944"/>
              <a:gd name="connsiteY14" fmla="*/ 107156 h 992981"/>
              <a:gd name="connsiteX15" fmla="*/ 666750 w 1073944"/>
              <a:gd name="connsiteY15" fmla="*/ 85725 h 992981"/>
              <a:gd name="connsiteX16" fmla="*/ 645319 w 1073944"/>
              <a:gd name="connsiteY16" fmla="*/ 64294 h 992981"/>
              <a:gd name="connsiteX17" fmla="*/ 635794 w 1073944"/>
              <a:gd name="connsiteY17" fmla="*/ 47625 h 992981"/>
              <a:gd name="connsiteX18" fmla="*/ 633413 w 1073944"/>
              <a:gd name="connsiteY18" fmla="*/ 26194 h 992981"/>
              <a:gd name="connsiteX19" fmla="*/ 640556 w 1073944"/>
              <a:gd name="connsiteY19" fmla="*/ 11906 h 992981"/>
              <a:gd name="connsiteX20" fmla="*/ 664369 w 1073944"/>
              <a:gd name="connsiteY20" fmla="*/ 0 h 992981"/>
              <a:gd name="connsiteX21" fmla="*/ 704850 w 1073944"/>
              <a:gd name="connsiteY21" fmla="*/ 0 h 992981"/>
              <a:gd name="connsiteX22" fmla="*/ 745331 w 1073944"/>
              <a:gd name="connsiteY22" fmla="*/ 4763 h 992981"/>
              <a:gd name="connsiteX23" fmla="*/ 781050 w 1073944"/>
              <a:gd name="connsiteY23" fmla="*/ 11906 h 992981"/>
              <a:gd name="connsiteX24" fmla="*/ 842963 w 1073944"/>
              <a:gd name="connsiteY24" fmla="*/ 35719 h 992981"/>
              <a:gd name="connsiteX25" fmla="*/ 902494 w 1073944"/>
              <a:gd name="connsiteY25" fmla="*/ 71438 h 992981"/>
              <a:gd name="connsiteX26" fmla="*/ 964406 w 1073944"/>
              <a:gd name="connsiteY26" fmla="*/ 111919 h 992981"/>
              <a:gd name="connsiteX27" fmla="*/ 1019175 w 1073944"/>
              <a:gd name="connsiteY27" fmla="*/ 154781 h 992981"/>
              <a:gd name="connsiteX28" fmla="*/ 1054894 w 1073944"/>
              <a:gd name="connsiteY28" fmla="*/ 192881 h 992981"/>
              <a:gd name="connsiteX29" fmla="*/ 1069181 w 1073944"/>
              <a:gd name="connsiteY29" fmla="*/ 219075 h 992981"/>
              <a:gd name="connsiteX30" fmla="*/ 1073944 w 1073944"/>
              <a:gd name="connsiteY30" fmla="*/ 240506 h 992981"/>
              <a:gd name="connsiteX31" fmla="*/ 1071563 w 1073944"/>
              <a:gd name="connsiteY31" fmla="*/ 283369 h 992981"/>
              <a:gd name="connsiteX32" fmla="*/ 1054894 w 1073944"/>
              <a:gd name="connsiteY32" fmla="*/ 316706 h 992981"/>
              <a:gd name="connsiteX33" fmla="*/ 1012031 w 1073944"/>
              <a:gd name="connsiteY33" fmla="*/ 357188 h 992981"/>
              <a:gd name="connsiteX34" fmla="*/ 892969 w 1073944"/>
              <a:gd name="connsiteY34" fmla="*/ 445294 h 992981"/>
              <a:gd name="connsiteX35" fmla="*/ 688181 w 1073944"/>
              <a:gd name="connsiteY35" fmla="*/ 592931 h 992981"/>
              <a:gd name="connsiteX36" fmla="*/ 540544 w 1073944"/>
              <a:gd name="connsiteY36" fmla="*/ 702469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73944" h="992981">
                <a:moveTo>
                  <a:pt x="540544" y="702469"/>
                </a:moveTo>
                <a:lnTo>
                  <a:pt x="159544" y="978694"/>
                </a:lnTo>
                <a:lnTo>
                  <a:pt x="0" y="992981"/>
                </a:lnTo>
                <a:lnTo>
                  <a:pt x="61913" y="912019"/>
                </a:lnTo>
                <a:lnTo>
                  <a:pt x="183356" y="795338"/>
                </a:lnTo>
                <a:lnTo>
                  <a:pt x="342900" y="647700"/>
                </a:lnTo>
                <a:lnTo>
                  <a:pt x="452438" y="531019"/>
                </a:lnTo>
                <a:lnTo>
                  <a:pt x="576263" y="381000"/>
                </a:lnTo>
                <a:lnTo>
                  <a:pt x="635794" y="297656"/>
                </a:lnTo>
                <a:lnTo>
                  <a:pt x="690563" y="214313"/>
                </a:lnTo>
                <a:lnTo>
                  <a:pt x="695325" y="202406"/>
                </a:lnTo>
                <a:lnTo>
                  <a:pt x="700088" y="180975"/>
                </a:lnTo>
                <a:lnTo>
                  <a:pt x="700088" y="159544"/>
                </a:lnTo>
                <a:lnTo>
                  <a:pt x="697706" y="133350"/>
                </a:lnTo>
                <a:lnTo>
                  <a:pt x="685800" y="107156"/>
                </a:lnTo>
                <a:lnTo>
                  <a:pt x="666750" y="85725"/>
                </a:lnTo>
                <a:lnTo>
                  <a:pt x="645319" y="64294"/>
                </a:lnTo>
                <a:lnTo>
                  <a:pt x="635794" y="47625"/>
                </a:lnTo>
                <a:lnTo>
                  <a:pt x="633413" y="26194"/>
                </a:lnTo>
                <a:lnTo>
                  <a:pt x="640556" y="11906"/>
                </a:lnTo>
                <a:lnTo>
                  <a:pt x="664369" y="0"/>
                </a:lnTo>
                <a:lnTo>
                  <a:pt x="704850" y="0"/>
                </a:lnTo>
                <a:lnTo>
                  <a:pt x="745331" y="4763"/>
                </a:lnTo>
                <a:lnTo>
                  <a:pt x="781050" y="11906"/>
                </a:lnTo>
                <a:lnTo>
                  <a:pt x="842963" y="35719"/>
                </a:lnTo>
                <a:lnTo>
                  <a:pt x="902494" y="71438"/>
                </a:lnTo>
                <a:lnTo>
                  <a:pt x="964406" y="111919"/>
                </a:lnTo>
                <a:lnTo>
                  <a:pt x="1019175" y="154781"/>
                </a:lnTo>
                <a:lnTo>
                  <a:pt x="1054894" y="192881"/>
                </a:lnTo>
                <a:lnTo>
                  <a:pt x="1069181" y="219075"/>
                </a:lnTo>
                <a:lnTo>
                  <a:pt x="1073944" y="240506"/>
                </a:lnTo>
                <a:lnTo>
                  <a:pt x="1071563" y="283369"/>
                </a:lnTo>
                <a:lnTo>
                  <a:pt x="1054894" y="316706"/>
                </a:lnTo>
                <a:lnTo>
                  <a:pt x="1012031" y="357188"/>
                </a:lnTo>
                <a:lnTo>
                  <a:pt x="892969" y="445294"/>
                </a:lnTo>
                <a:lnTo>
                  <a:pt x="688181" y="592931"/>
                </a:lnTo>
                <a:lnTo>
                  <a:pt x="540544" y="702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C335652-3F3C-3B4F-9AE6-F16485894AF2}"/>
              </a:ext>
            </a:extLst>
          </p:cNvPr>
          <p:cNvSpPr/>
          <p:nvPr/>
        </p:nvSpPr>
        <p:spPr>
          <a:xfrm>
            <a:off x="3157538" y="2473325"/>
            <a:ext cx="3903662" cy="561975"/>
          </a:xfrm>
          <a:custGeom>
            <a:avLst/>
            <a:gdLst>
              <a:gd name="connsiteX0" fmla="*/ 674288 w 3904291"/>
              <a:gd name="connsiteY0" fmla="*/ 490092 h 562455"/>
              <a:gd name="connsiteX1" fmla="*/ 335500 w 3904291"/>
              <a:gd name="connsiteY1" fmla="*/ 529562 h 562455"/>
              <a:gd name="connsiteX2" fmla="*/ 39471 w 3904291"/>
              <a:gd name="connsiteY2" fmla="*/ 562455 h 562455"/>
              <a:gd name="connsiteX3" fmla="*/ 0 w 3904291"/>
              <a:gd name="connsiteY3" fmla="*/ 404573 h 562455"/>
              <a:gd name="connsiteX4" fmla="*/ 328921 w 3904291"/>
              <a:gd name="connsiteY4" fmla="*/ 371680 h 562455"/>
              <a:gd name="connsiteX5" fmla="*/ 677577 w 3904291"/>
              <a:gd name="connsiteY5" fmla="*/ 335499 h 562455"/>
              <a:gd name="connsiteX6" fmla="*/ 1177537 w 3904291"/>
              <a:gd name="connsiteY6" fmla="*/ 282872 h 562455"/>
              <a:gd name="connsiteX7" fmla="*/ 1601845 w 3904291"/>
              <a:gd name="connsiteY7" fmla="*/ 240112 h 562455"/>
              <a:gd name="connsiteX8" fmla="*/ 2032731 w 3904291"/>
              <a:gd name="connsiteY8" fmla="*/ 194063 h 562455"/>
              <a:gd name="connsiteX9" fmla="*/ 2289289 w 3904291"/>
              <a:gd name="connsiteY9" fmla="*/ 174328 h 562455"/>
              <a:gd name="connsiteX10" fmla="*/ 2572161 w 3904291"/>
              <a:gd name="connsiteY10" fmla="*/ 138147 h 562455"/>
              <a:gd name="connsiteX11" fmla="*/ 2999759 w 3904291"/>
              <a:gd name="connsiteY11" fmla="*/ 85519 h 562455"/>
              <a:gd name="connsiteX12" fmla="*/ 3220136 w 3904291"/>
              <a:gd name="connsiteY12" fmla="*/ 59206 h 562455"/>
              <a:gd name="connsiteX13" fmla="*/ 3253028 w 3904291"/>
              <a:gd name="connsiteY13" fmla="*/ 52627 h 562455"/>
              <a:gd name="connsiteX14" fmla="*/ 3282631 w 3904291"/>
              <a:gd name="connsiteY14" fmla="*/ 32892 h 562455"/>
              <a:gd name="connsiteX15" fmla="*/ 3322101 w 3904291"/>
              <a:gd name="connsiteY15" fmla="*/ 9868 h 562455"/>
              <a:gd name="connsiteX16" fmla="*/ 3354993 w 3904291"/>
              <a:gd name="connsiteY16" fmla="*/ 0 h 562455"/>
              <a:gd name="connsiteX17" fmla="*/ 3387885 w 3904291"/>
              <a:gd name="connsiteY17" fmla="*/ 0 h 562455"/>
              <a:gd name="connsiteX18" fmla="*/ 3427356 w 3904291"/>
              <a:gd name="connsiteY18" fmla="*/ 9868 h 562455"/>
              <a:gd name="connsiteX19" fmla="*/ 3516164 w 3904291"/>
              <a:gd name="connsiteY19" fmla="*/ 72362 h 562455"/>
              <a:gd name="connsiteX20" fmla="*/ 3621419 w 3904291"/>
              <a:gd name="connsiteY20" fmla="*/ 141436 h 562455"/>
              <a:gd name="connsiteX21" fmla="*/ 3743120 w 3904291"/>
              <a:gd name="connsiteY21" fmla="*/ 233534 h 562455"/>
              <a:gd name="connsiteX22" fmla="*/ 3831928 w 3904291"/>
              <a:gd name="connsiteY22" fmla="*/ 309186 h 562455"/>
              <a:gd name="connsiteX23" fmla="*/ 3877977 w 3904291"/>
              <a:gd name="connsiteY23" fmla="*/ 361813 h 562455"/>
              <a:gd name="connsiteX24" fmla="*/ 3894423 w 3904291"/>
              <a:gd name="connsiteY24" fmla="*/ 384837 h 562455"/>
              <a:gd name="connsiteX25" fmla="*/ 3904291 w 3904291"/>
              <a:gd name="connsiteY25" fmla="*/ 411151 h 562455"/>
              <a:gd name="connsiteX26" fmla="*/ 3901002 w 3904291"/>
              <a:gd name="connsiteY26" fmla="*/ 440754 h 562455"/>
              <a:gd name="connsiteX27" fmla="*/ 3884556 w 3904291"/>
              <a:gd name="connsiteY27" fmla="*/ 457200 h 562455"/>
              <a:gd name="connsiteX28" fmla="*/ 3828639 w 3904291"/>
              <a:gd name="connsiteY28" fmla="*/ 470357 h 562455"/>
              <a:gd name="connsiteX29" fmla="*/ 3697071 w 3904291"/>
              <a:gd name="connsiteY29" fmla="*/ 483514 h 562455"/>
              <a:gd name="connsiteX30" fmla="*/ 3651022 w 3904291"/>
              <a:gd name="connsiteY30" fmla="*/ 483514 h 562455"/>
              <a:gd name="connsiteX31" fmla="*/ 3358282 w 3904291"/>
              <a:gd name="connsiteY31" fmla="*/ 253269 h 562455"/>
              <a:gd name="connsiteX32" fmla="*/ 3351704 w 3904291"/>
              <a:gd name="connsiteY32" fmla="*/ 240112 h 562455"/>
              <a:gd name="connsiteX33" fmla="*/ 3341836 w 3904291"/>
              <a:gd name="connsiteY33" fmla="*/ 230244 h 562455"/>
              <a:gd name="connsiteX34" fmla="*/ 3322101 w 3904291"/>
              <a:gd name="connsiteY34" fmla="*/ 220377 h 562455"/>
              <a:gd name="connsiteX35" fmla="*/ 3285920 w 3904291"/>
              <a:gd name="connsiteY35" fmla="*/ 213798 h 562455"/>
              <a:gd name="connsiteX36" fmla="*/ 3183954 w 3904291"/>
              <a:gd name="connsiteY36" fmla="*/ 223666 h 562455"/>
              <a:gd name="connsiteX37" fmla="*/ 2703730 w 3904291"/>
              <a:gd name="connsiteY37" fmla="*/ 276293 h 562455"/>
              <a:gd name="connsiteX38" fmla="*/ 2062334 w 3904291"/>
              <a:gd name="connsiteY38" fmla="*/ 345367 h 562455"/>
              <a:gd name="connsiteX39" fmla="*/ 1608423 w 3904291"/>
              <a:gd name="connsiteY39" fmla="*/ 391416 h 562455"/>
              <a:gd name="connsiteX40" fmla="*/ 1134777 w 3904291"/>
              <a:gd name="connsiteY40" fmla="*/ 444043 h 562455"/>
              <a:gd name="connsiteX41" fmla="*/ 674288 w 3904291"/>
              <a:gd name="connsiteY41" fmla="*/ 490092 h 56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904291" h="562455">
                <a:moveTo>
                  <a:pt x="674288" y="490092"/>
                </a:moveTo>
                <a:lnTo>
                  <a:pt x="335500" y="529562"/>
                </a:lnTo>
                <a:lnTo>
                  <a:pt x="39471" y="562455"/>
                </a:lnTo>
                <a:lnTo>
                  <a:pt x="0" y="404573"/>
                </a:lnTo>
                <a:lnTo>
                  <a:pt x="328921" y="371680"/>
                </a:lnTo>
                <a:lnTo>
                  <a:pt x="677577" y="335499"/>
                </a:lnTo>
                <a:lnTo>
                  <a:pt x="1177537" y="282872"/>
                </a:lnTo>
                <a:lnTo>
                  <a:pt x="1601845" y="240112"/>
                </a:lnTo>
                <a:lnTo>
                  <a:pt x="2032731" y="194063"/>
                </a:lnTo>
                <a:lnTo>
                  <a:pt x="2289289" y="174328"/>
                </a:lnTo>
                <a:lnTo>
                  <a:pt x="2572161" y="138147"/>
                </a:lnTo>
                <a:lnTo>
                  <a:pt x="2999759" y="85519"/>
                </a:lnTo>
                <a:lnTo>
                  <a:pt x="3220136" y="59206"/>
                </a:lnTo>
                <a:lnTo>
                  <a:pt x="3253028" y="52627"/>
                </a:lnTo>
                <a:lnTo>
                  <a:pt x="3282631" y="32892"/>
                </a:lnTo>
                <a:lnTo>
                  <a:pt x="3322101" y="9868"/>
                </a:lnTo>
                <a:lnTo>
                  <a:pt x="3354993" y="0"/>
                </a:lnTo>
                <a:lnTo>
                  <a:pt x="3387885" y="0"/>
                </a:lnTo>
                <a:lnTo>
                  <a:pt x="3427356" y="9868"/>
                </a:lnTo>
                <a:lnTo>
                  <a:pt x="3516164" y="72362"/>
                </a:lnTo>
                <a:lnTo>
                  <a:pt x="3621419" y="141436"/>
                </a:lnTo>
                <a:lnTo>
                  <a:pt x="3743120" y="233534"/>
                </a:lnTo>
                <a:lnTo>
                  <a:pt x="3831928" y="309186"/>
                </a:lnTo>
                <a:lnTo>
                  <a:pt x="3877977" y="361813"/>
                </a:lnTo>
                <a:lnTo>
                  <a:pt x="3894423" y="384837"/>
                </a:lnTo>
                <a:lnTo>
                  <a:pt x="3904291" y="411151"/>
                </a:lnTo>
                <a:lnTo>
                  <a:pt x="3901002" y="440754"/>
                </a:lnTo>
                <a:lnTo>
                  <a:pt x="3884556" y="457200"/>
                </a:lnTo>
                <a:lnTo>
                  <a:pt x="3828639" y="470357"/>
                </a:lnTo>
                <a:lnTo>
                  <a:pt x="3697071" y="483514"/>
                </a:lnTo>
                <a:lnTo>
                  <a:pt x="3651022" y="483514"/>
                </a:lnTo>
                <a:lnTo>
                  <a:pt x="3358282" y="253269"/>
                </a:lnTo>
                <a:lnTo>
                  <a:pt x="3351704" y="240112"/>
                </a:lnTo>
                <a:lnTo>
                  <a:pt x="3341836" y="230244"/>
                </a:lnTo>
                <a:lnTo>
                  <a:pt x="3322101" y="220377"/>
                </a:lnTo>
                <a:lnTo>
                  <a:pt x="3285920" y="213798"/>
                </a:lnTo>
                <a:lnTo>
                  <a:pt x="3183954" y="223666"/>
                </a:lnTo>
                <a:lnTo>
                  <a:pt x="2703730" y="276293"/>
                </a:lnTo>
                <a:lnTo>
                  <a:pt x="2062334" y="345367"/>
                </a:lnTo>
                <a:lnTo>
                  <a:pt x="1608423" y="391416"/>
                </a:lnTo>
                <a:lnTo>
                  <a:pt x="1134777" y="444043"/>
                </a:lnTo>
                <a:lnTo>
                  <a:pt x="674288" y="49009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AABFE11-0829-6641-B510-E4F3C43221C8}"/>
              </a:ext>
            </a:extLst>
          </p:cNvPr>
          <p:cNvSpPr/>
          <p:nvPr/>
        </p:nvSpPr>
        <p:spPr>
          <a:xfrm>
            <a:off x="6300788" y="2690813"/>
            <a:ext cx="552450" cy="433387"/>
          </a:xfrm>
          <a:custGeom>
            <a:avLst/>
            <a:gdLst>
              <a:gd name="connsiteX0" fmla="*/ 104775 w 552450"/>
              <a:gd name="connsiteY0" fmla="*/ 285750 h 433387"/>
              <a:gd name="connsiteX1" fmla="*/ 142875 w 552450"/>
              <a:gd name="connsiteY1" fmla="*/ 240506 h 433387"/>
              <a:gd name="connsiteX2" fmla="*/ 164306 w 552450"/>
              <a:gd name="connsiteY2" fmla="*/ 214312 h 433387"/>
              <a:gd name="connsiteX3" fmla="*/ 180975 w 552450"/>
              <a:gd name="connsiteY3" fmla="*/ 183356 h 433387"/>
              <a:gd name="connsiteX4" fmla="*/ 197643 w 552450"/>
              <a:gd name="connsiteY4" fmla="*/ 145256 h 433387"/>
              <a:gd name="connsiteX5" fmla="*/ 209550 w 552450"/>
              <a:gd name="connsiteY5" fmla="*/ 114300 h 433387"/>
              <a:gd name="connsiteX6" fmla="*/ 211931 w 552450"/>
              <a:gd name="connsiteY6" fmla="*/ 90487 h 433387"/>
              <a:gd name="connsiteX7" fmla="*/ 214312 w 552450"/>
              <a:gd name="connsiteY7" fmla="*/ 61912 h 433387"/>
              <a:gd name="connsiteX8" fmla="*/ 219075 w 552450"/>
              <a:gd name="connsiteY8" fmla="*/ 0 h 433387"/>
              <a:gd name="connsiteX9" fmla="*/ 552450 w 552450"/>
              <a:gd name="connsiteY9" fmla="*/ 259556 h 433387"/>
              <a:gd name="connsiteX10" fmla="*/ 478631 w 552450"/>
              <a:gd name="connsiteY10" fmla="*/ 271462 h 433387"/>
              <a:gd name="connsiteX11" fmla="*/ 338137 w 552450"/>
              <a:gd name="connsiteY11" fmla="*/ 319087 h 433387"/>
              <a:gd name="connsiteX12" fmla="*/ 173831 w 552450"/>
              <a:gd name="connsiteY12" fmla="*/ 378618 h 433387"/>
              <a:gd name="connsiteX13" fmla="*/ 52387 w 552450"/>
              <a:gd name="connsiteY13" fmla="*/ 431006 h 433387"/>
              <a:gd name="connsiteX14" fmla="*/ 21431 w 552450"/>
              <a:gd name="connsiteY14" fmla="*/ 433387 h 433387"/>
              <a:gd name="connsiteX15" fmla="*/ 4762 w 552450"/>
              <a:gd name="connsiteY15" fmla="*/ 426243 h 433387"/>
              <a:gd name="connsiteX16" fmla="*/ 0 w 552450"/>
              <a:gd name="connsiteY16" fmla="*/ 402431 h 433387"/>
              <a:gd name="connsiteX17" fmla="*/ 11906 w 552450"/>
              <a:gd name="connsiteY17" fmla="*/ 376237 h 433387"/>
              <a:gd name="connsiteX18" fmla="*/ 104775 w 552450"/>
              <a:gd name="connsiteY18" fmla="*/ 285750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50" h="433387">
                <a:moveTo>
                  <a:pt x="104775" y="285750"/>
                </a:moveTo>
                <a:lnTo>
                  <a:pt x="142875" y="240506"/>
                </a:lnTo>
                <a:lnTo>
                  <a:pt x="164306" y="214312"/>
                </a:lnTo>
                <a:lnTo>
                  <a:pt x="180975" y="183356"/>
                </a:lnTo>
                <a:lnTo>
                  <a:pt x="197643" y="145256"/>
                </a:lnTo>
                <a:lnTo>
                  <a:pt x="209550" y="114300"/>
                </a:lnTo>
                <a:lnTo>
                  <a:pt x="211931" y="90487"/>
                </a:lnTo>
                <a:lnTo>
                  <a:pt x="214312" y="61912"/>
                </a:lnTo>
                <a:lnTo>
                  <a:pt x="219075" y="0"/>
                </a:lnTo>
                <a:lnTo>
                  <a:pt x="552450" y="259556"/>
                </a:lnTo>
                <a:lnTo>
                  <a:pt x="478631" y="271462"/>
                </a:lnTo>
                <a:lnTo>
                  <a:pt x="338137" y="319087"/>
                </a:lnTo>
                <a:lnTo>
                  <a:pt x="173831" y="378618"/>
                </a:lnTo>
                <a:lnTo>
                  <a:pt x="52387" y="431006"/>
                </a:lnTo>
                <a:lnTo>
                  <a:pt x="21431" y="433387"/>
                </a:lnTo>
                <a:lnTo>
                  <a:pt x="4762" y="426243"/>
                </a:lnTo>
                <a:lnTo>
                  <a:pt x="0" y="402431"/>
                </a:lnTo>
                <a:lnTo>
                  <a:pt x="11906" y="376237"/>
                </a:lnTo>
                <a:lnTo>
                  <a:pt x="104775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0421C50-45B3-D04E-B6BF-600F1E422A4A}"/>
              </a:ext>
            </a:extLst>
          </p:cNvPr>
          <p:cNvSpPr/>
          <p:nvPr/>
        </p:nvSpPr>
        <p:spPr>
          <a:xfrm>
            <a:off x="5627688" y="3373438"/>
            <a:ext cx="420687" cy="387350"/>
          </a:xfrm>
          <a:custGeom>
            <a:avLst/>
            <a:gdLst>
              <a:gd name="connsiteX0" fmla="*/ 230981 w 421481"/>
              <a:gd name="connsiteY0" fmla="*/ 235744 h 385763"/>
              <a:gd name="connsiteX1" fmla="*/ 309562 w 421481"/>
              <a:gd name="connsiteY1" fmla="*/ 302419 h 385763"/>
              <a:gd name="connsiteX2" fmla="*/ 359569 w 421481"/>
              <a:gd name="connsiteY2" fmla="*/ 338138 h 385763"/>
              <a:gd name="connsiteX3" fmla="*/ 421481 w 421481"/>
              <a:gd name="connsiteY3" fmla="*/ 381000 h 385763"/>
              <a:gd name="connsiteX4" fmla="*/ 59531 w 421481"/>
              <a:gd name="connsiteY4" fmla="*/ 385763 h 385763"/>
              <a:gd name="connsiteX5" fmla="*/ 85725 w 421481"/>
              <a:gd name="connsiteY5" fmla="*/ 354807 h 385763"/>
              <a:gd name="connsiteX6" fmla="*/ 95250 w 421481"/>
              <a:gd name="connsiteY6" fmla="*/ 330994 h 385763"/>
              <a:gd name="connsiteX7" fmla="*/ 100012 w 421481"/>
              <a:gd name="connsiteY7" fmla="*/ 307182 h 385763"/>
              <a:gd name="connsiteX8" fmla="*/ 97631 w 421481"/>
              <a:gd name="connsiteY8" fmla="*/ 271463 h 385763"/>
              <a:gd name="connsiteX9" fmla="*/ 85725 w 421481"/>
              <a:gd name="connsiteY9" fmla="*/ 226219 h 385763"/>
              <a:gd name="connsiteX10" fmla="*/ 61912 w 421481"/>
              <a:gd name="connsiteY10" fmla="*/ 171450 h 385763"/>
              <a:gd name="connsiteX11" fmla="*/ 30956 w 421481"/>
              <a:gd name="connsiteY11" fmla="*/ 104775 h 385763"/>
              <a:gd name="connsiteX12" fmla="*/ 7144 w 421481"/>
              <a:gd name="connsiteY12" fmla="*/ 54769 h 385763"/>
              <a:gd name="connsiteX13" fmla="*/ 0 w 421481"/>
              <a:gd name="connsiteY13" fmla="*/ 28575 h 385763"/>
              <a:gd name="connsiteX14" fmla="*/ 2381 w 421481"/>
              <a:gd name="connsiteY14" fmla="*/ 16669 h 385763"/>
              <a:gd name="connsiteX15" fmla="*/ 11906 w 421481"/>
              <a:gd name="connsiteY15" fmla="*/ 2382 h 385763"/>
              <a:gd name="connsiteX16" fmla="*/ 28575 w 421481"/>
              <a:gd name="connsiteY16" fmla="*/ 0 h 385763"/>
              <a:gd name="connsiteX17" fmla="*/ 52387 w 421481"/>
              <a:gd name="connsiteY17" fmla="*/ 9525 h 385763"/>
              <a:gd name="connsiteX18" fmla="*/ 85725 w 421481"/>
              <a:gd name="connsiteY18" fmla="*/ 35719 h 385763"/>
              <a:gd name="connsiteX19" fmla="*/ 140494 w 421481"/>
              <a:gd name="connsiteY19" fmla="*/ 123825 h 385763"/>
              <a:gd name="connsiteX20" fmla="*/ 230981 w 421481"/>
              <a:gd name="connsiteY20" fmla="*/ 235744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1481" h="385763">
                <a:moveTo>
                  <a:pt x="230981" y="235744"/>
                </a:moveTo>
                <a:lnTo>
                  <a:pt x="309562" y="302419"/>
                </a:lnTo>
                <a:lnTo>
                  <a:pt x="359569" y="338138"/>
                </a:lnTo>
                <a:lnTo>
                  <a:pt x="421481" y="381000"/>
                </a:lnTo>
                <a:lnTo>
                  <a:pt x="59531" y="385763"/>
                </a:lnTo>
                <a:lnTo>
                  <a:pt x="85725" y="354807"/>
                </a:lnTo>
                <a:lnTo>
                  <a:pt x="95250" y="330994"/>
                </a:lnTo>
                <a:lnTo>
                  <a:pt x="100012" y="307182"/>
                </a:lnTo>
                <a:lnTo>
                  <a:pt x="97631" y="271463"/>
                </a:lnTo>
                <a:lnTo>
                  <a:pt x="85725" y="226219"/>
                </a:lnTo>
                <a:lnTo>
                  <a:pt x="61912" y="171450"/>
                </a:lnTo>
                <a:lnTo>
                  <a:pt x="30956" y="104775"/>
                </a:lnTo>
                <a:lnTo>
                  <a:pt x="7144" y="54769"/>
                </a:lnTo>
                <a:lnTo>
                  <a:pt x="0" y="28575"/>
                </a:lnTo>
                <a:lnTo>
                  <a:pt x="2381" y="16669"/>
                </a:lnTo>
                <a:lnTo>
                  <a:pt x="11906" y="2382"/>
                </a:lnTo>
                <a:lnTo>
                  <a:pt x="28575" y="0"/>
                </a:lnTo>
                <a:lnTo>
                  <a:pt x="52387" y="9525"/>
                </a:lnTo>
                <a:lnTo>
                  <a:pt x="85725" y="35719"/>
                </a:lnTo>
                <a:lnTo>
                  <a:pt x="140494" y="123825"/>
                </a:lnTo>
                <a:lnTo>
                  <a:pt x="230981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BCB2094-98F4-1541-A104-DB351B3329B1}"/>
              </a:ext>
            </a:extLst>
          </p:cNvPr>
          <p:cNvSpPr/>
          <p:nvPr/>
        </p:nvSpPr>
        <p:spPr>
          <a:xfrm>
            <a:off x="4287838" y="4141788"/>
            <a:ext cx="1504950" cy="330200"/>
          </a:xfrm>
          <a:custGeom>
            <a:avLst/>
            <a:gdLst>
              <a:gd name="connsiteX0" fmla="*/ 447675 w 1504950"/>
              <a:gd name="connsiteY0" fmla="*/ 257175 h 330994"/>
              <a:gd name="connsiteX1" fmla="*/ 52388 w 1504950"/>
              <a:gd name="connsiteY1" fmla="*/ 302419 h 330994"/>
              <a:gd name="connsiteX2" fmla="*/ 0 w 1504950"/>
              <a:gd name="connsiteY2" fmla="*/ 145256 h 330994"/>
              <a:gd name="connsiteX3" fmla="*/ 266700 w 1504950"/>
              <a:gd name="connsiteY3" fmla="*/ 130969 h 330994"/>
              <a:gd name="connsiteX4" fmla="*/ 454819 w 1504950"/>
              <a:gd name="connsiteY4" fmla="*/ 111919 h 330994"/>
              <a:gd name="connsiteX5" fmla="*/ 852488 w 1504950"/>
              <a:gd name="connsiteY5" fmla="*/ 66675 h 330994"/>
              <a:gd name="connsiteX6" fmla="*/ 997744 w 1504950"/>
              <a:gd name="connsiteY6" fmla="*/ 47625 h 330994"/>
              <a:gd name="connsiteX7" fmla="*/ 1021557 w 1504950"/>
              <a:gd name="connsiteY7" fmla="*/ 38100 h 330994"/>
              <a:gd name="connsiteX8" fmla="*/ 1107282 w 1504950"/>
              <a:gd name="connsiteY8" fmla="*/ 4762 h 330994"/>
              <a:gd name="connsiteX9" fmla="*/ 1121569 w 1504950"/>
              <a:gd name="connsiteY9" fmla="*/ 0 h 330994"/>
              <a:gd name="connsiteX10" fmla="*/ 1143000 w 1504950"/>
              <a:gd name="connsiteY10" fmla="*/ 2381 h 330994"/>
              <a:gd name="connsiteX11" fmla="*/ 1240632 w 1504950"/>
              <a:gd name="connsiteY11" fmla="*/ 40481 h 330994"/>
              <a:gd name="connsiteX12" fmla="*/ 1378744 w 1504950"/>
              <a:gd name="connsiteY12" fmla="*/ 97631 h 330994"/>
              <a:gd name="connsiteX13" fmla="*/ 1445419 w 1504950"/>
              <a:gd name="connsiteY13" fmla="*/ 128587 h 330994"/>
              <a:gd name="connsiteX14" fmla="*/ 1473994 w 1504950"/>
              <a:gd name="connsiteY14" fmla="*/ 150019 h 330994"/>
              <a:gd name="connsiteX15" fmla="*/ 1485900 w 1504950"/>
              <a:gd name="connsiteY15" fmla="*/ 166687 h 330994"/>
              <a:gd name="connsiteX16" fmla="*/ 1495425 w 1504950"/>
              <a:gd name="connsiteY16" fmla="*/ 188119 h 330994"/>
              <a:gd name="connsiteX17" fmla="*/ 1504950 w 1504950"/>
              <a:gd name="connsiteY17" fmla="*/ 216694 h 330994"/>
              <a:gd name="connsiteX18" fmla="*/ 1497807 w 1504950"/>
              <a:gd name="connsiteY18" fmla="*/ 247650 h 330994"/>
              <a:gd name="connsiteX19" fmla="*/ 1476375 w 1504950"/>
              <a:gd name="connsiteY19" fmla="*/ 266700 h 330994"/>
              <a:gd name="connsiteX20" fmla="*/ 1447800 w 1504950"/>
              <a:gd name="connsiteY20" fmla="*/ 292894 h 330994"/>
              <a:gd name="connsiteX21" fmla="*/ 1381125 w 1504950"/>
              <a:gd name="connsiteY21" fmla="*/ 330994 h 330994"/>
              <a:gd name="connsiteX22" fmla="*/ 1040607 w 1504950"/>
              <a:gd name="connsiteY22" fmla="*/ 242887 h 330994"/>
              <a:gd name="connsiteX23" fmla="*/ 1031082 w 1504950"/>
              <a:gd name="connsiteY23" fmla="*/ 228600 h 330994"/>
              <a:gd name="connsiteX24" fmla="*/ 1019175 w 1504950"/>
              <a:gd name="connsiteY24" fmla="*/ 214312 h 330994"/>
              <a:gd name="connsiteX25" fmla="*/ 997744 w 1504950"/>
              <a:gd name="connsiteY25" fmla="*/ 207169 h 330994"/>
              <a:gd name="connsiteX26" fmla="*/ 954882 w 1504950"/>
              <a:gd name="connsiteY26" fmla="*/ 207169 h 330994"/>
              <a:gd name="connsiteX27" fmla="*/ 447675 w 1504950"/>
              <a:gd name="connsiteY27" fmla="*/ 257175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04950" h="330994">
                <a:moveTo>
                  <a:pt x="447675" y="257175"/>
                </a:moveTo>
                <a:lnTo>
                  <a:pt x="52388" y="302419"/>
                </a:lnTo>
                <a:lnTo>
                  <a:pt x="0" y="145256"/>
                </a:lnTo>
                <a:lnTo>
                  <a:pt x="266700" y="130969"/>
                </a:lnTo>
                <a:lnTo>
                  <a:pt x="454819" y="111919"/>
                </a:lnTo>
                <a:lnTo>
                  <a:pt x="852488" y="66675"/>
                </a:lnTo>
                <a:lnTo>
                  <a:pt x="997744" y="47625"/>
                </a:lnTo>
                <a:lnTo>
                  <a:pt x="1021557" y="38100"/>
                </a:lnTo>
                <a:lnTo>
                  <a:pt x="1107282" y="4762"/>
                </a:lnTo>
                <a:lnTo>
                  <a:pt x="1121569" y="0"/>
                </a:lnTo>
                <a:lnTo>
                  <a:pt x="1143000" y="2381"/>
                </a:lnTo>
                <a:lnTo>
                  <a:pt x="1240632" y="40481"/>
                </a:lnTo>
                <a:lnTo>
                  <a:pt x="1378744" y="97631"/>
                </a:lnTo>
                <a:lnTo>
                  <a:pt x="1445419" y="128587"/>
                </a:lnTo>
                <a:lnTo>
                  <a:pt x="1473994" y="150019"/>
                </a:lnTo>
                <a:lnTo>
                  <a:pt x="1485900" y="166687"/>
                </a:lnTo>
                <a:lnTo>
                  <a:pt x="1495425" y="188119"/>
                </a:lnTo>
                <a:lnTo>
                  <a:pt x="1504950" y="216694"/>
                </a:lnTo>
                <a:lnTo>
                  <a:pt x="1497807" y="247650"/>
                </a:lnTo>
                <a:lnTo>
                  <a:pt x="1476375" y="266700"/>
                </a:lnTo>
                <a:lnTo>
                  <a:pt x="1447800" y="292894"/>
                </a:lnTo>
                <a:lnTo>
                  <a:pt x="1381125" y="330994"/>
                </a:lnTo>
                <a:lnTo>
                  <a:pt x="1040607" y="242887"/>
                </a:lnTo>
                <a:lnTo>
                  <a:pt x="1031082" y="228600"/>
                </a:lnTo>
                <a:lnTo>
                  <a:pt x="1019175" y="214312"/>
                </a:lnTo>
                <a:lnTo>
                  <a:pt x="997744" y="207169"/>
                </a:lnTo>
                <a:lnTo>
                  <a:pt x="954882" y="207169"/>
                </a:lnTo>
                <a:lnTo>
                  <a:pt x="447675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C056909-FE3E-3F4E-AC4D-EB8AFF2C7BC9}"/>
              </a:ext>
            </a:extLst>
          </p:cNvPr>
          <p:cNvSpPr/>
          <p:nvPr/>
        </p:nvSpPr>
        <p:spPr>
          <a:xfrm>
            <a:off x="3363913" y="4343400"/>
            <a:ext cx="2324100" cy="1655763"/>
          </a:xfrm>
          <a:custGeom>
            <a:avLst/>
            <a:gdLst>
              <a:gd name="connsiteX0" fmla="*/ 1183482 w 2324100"/>
              <a:gd name="connsiteY0" fmla="*/ 1128713 h 1654969"/>
              <a:gd name="connsiteX1" fmla="*/ 962025 w 2324100"/>
              <a:gd name="connsiteY1" fmla="*/ 1259681 h 1654969"/>
              <a:gd name="connsiteX2" fmla="*/ 707232 w 2324100"/>
              <a:gd name="connsiteY2" fmla="*/ 1390650 h 1654969"/>
              <a:gd name="connsiteX3" fmla="*/ 459582 w 2324100"/>
              <a:gd name="connsiteY3" fmla="*/ 1497806 h 1654969"/>
              <a:gd name="connsiteX4" fmla="*/ 261938 w 2324100"/>
              <a:gd name="connsiteY4" fmla="*/ 1578769 h 1654969"/>
              <a:gd name="connsiteX5" fmla="*/ 61913 w 2324100"/>
              <a:gd name="connsiteY5" fmla="*/ 1645444 h 1654969"/>
              <a:gd name="connsiteX6" fmla="*/ 26194 w 2324100"/>
              <a:gd name="connsiteY6" fmla="*/ 1654969 h 1654969"/>
              <a:gd name="connsiteX7" fmla="*/ 4763 w 2324100"/>
              <a:gd name="connsiteY7" fmla="*/ 1650206 h 1654969"/>
              <a:gd name="connsiteX8" fmla="*/ 0 w 2324100"/>
              <a:gd name="connsiteY8" fmla="*/ 1635919 h 1654969"/>
              <a:gd name="connsiteX9" fmla="*/ 7144 w 2324100"/>
              <a:gd name="connsiteY9" fmla="*/ 1619250 h 1654969"/>
              <a:gd name="connsiteX10" fmla="*/ 35719 w 2324100"/>
              <a:gd name="connsiteY10" fmla="*/ 1593056 h 1654969"/>
              <a:gd name="connsiteX11" fmla="*/ 85725 w 2324100"/>
              <a:gd name="connsiteY11" fmla="*/ 1564481 h 1654969"/>
              <a:gd name="connsiteX12" fmla="*/ 261938 w 2324100"/>
              <a:gd name="connsiteY12" fmla="*/ 1478756 h 1654969"/>
              <a:gd name="connsiteX13" fmla="*/ 500063 w 2324100"/>
              <a:gd name="connsiteY13" fmla="*/ 1352550 h 1654969"/>
              <a:gd name="connsiteX14" fmla="*/ 678657 w 2324100"/>
              <a:gd name="connsiteY14" fmla="*/ 1245394 h 1654969"/>
              <a:gd name="connsiteX15" fmla="*/ 842963 w 2324100"/>
              <a:gd name="connsiteY15" fmla="*/ 1143000 h 1654969"/>
              <a:gd name="connsiteX16" fmla="*/ 1069182 w 2324100"/>
              <a:gd name="connsiteY16" fmla="*/ 1000125 h 1654969"/>
              <a:gd name="connsiteX17" fmla="*/ 1269207 w 2324100"/>
              <a:gd name="connsiteY17" fmla="*/ 850106 h 1654969"/>
              <a:gd name="connsiteX18" fmla="*/ 1466850 w 2324100"/>
              <a:gd name="connsiteY18" fmla="*/ 671513 h 1654969"/>
              <a:gd name="connsiteX19" fmla="*/ 1614488 w 2324100"/>
              <a:gd name="connsiteY19" fmla="*/ 528638 h 1654969"/>
              <a:gd name="connsiteX20" fmla="*/ 1781175 w 2324100"/>
              <a:gd name="connsiteY20" fmla="*/ 338138 h 1654969"/>
              <a:gd name="connsiteX21" fmla="*/ 1890713 w 2324100"/>
              <a:gd name="connsiteY21" fmla="*/ 195263 h 1654969"/>
              <a:gd name="connsiteX22" fmla="*/ 1943100 w 2324100"/>
              <a:gd name="connsiteY22" fmla="*/ 114300 h 1654969"/>
              <a:gd name="connsiteX23" fmla="*/ 1962150 w 2324100"/>
              <a:gd name="connsiteY23" fmla="*/ 85725 h 1654969"/>
              <a:gd name="connsiteX24" fmla="*/ 1964532 w 2324100"/>
              <a:gd name="connsiteY24" fmla="*/ 73819 h 1654969"/>
              <a:gd name="connsiteX25" fmla="*/ 1966913 w 2324100"/>
              <a:gd name="connsiteY25" fmla="*/ 52388 h 1654969"/>
              <a:gd name="connsiteX26" fmla="*/ 1959769 w 2324100"/>
              <a:gd name="connsiteY26" fmla="*/ 0 h 1654969"/>
              <a:gd name="connsiteX27" fmla="*/ 2324100 w 2324100"/>
              <a:gd name="connsiteY27" fmla="*/ 109538 h 1654969"/>
              <a:gd name="connsiteX28" fmla="*/ 2305050 w 2324100"/>
              <a:gd name="connsiteY28" fmla="*/ 128588 h 1654969"/>
              <a:gd name="connsiteX29" fmla="*/ 2240757 w 2324100"/>
              <a:gd name="connsiteY29" fmla="*/ 204788 h 1654969"/>
              <a:gd name="connsiteX30" fmla="*/ 2159794 w 2324100"/>
              <a:gd name="connsiteY30" fmla="*/ 297656 h 1654969"/>
              <a:gd name="connsiteX31" fmla="*/ 2057400 w 2324100"/>
              <a:gd name="connsiteY31" fmla="*/ 409575 h 1654969"/>
              <a:gd name="connsiteX32" fmla="*/ 1916907 w 2324100"/>
              <a:gd name="connsiteY32" fmla="*/ 552450 h 1654969"/>
              <a:gd name="connsiteX33" fmla="*/ 1762125 w 2324100"/>
              <a:gd name="connsiteY33" fmla="*/ 688181 h 1654969"/>
              <a:gd name="connsiteX34" fmla="*/ 1621632 w 2324100"/>
              <a:gd name="connsiteY34" fmla="*/ 809625 h 1654969"/>
              <a:gd name="connsiteX35" fmla="*/ 1443038 w 2324100"/>
              <a:gd name="connsiteY35" fmla="*/ 957263 h 1654969"/>
              <a:gd name="connsiteX36" fmla="*/ 1183482 w 2324100"/>
              <a:gd name="connsiteY36" fmla="*/ 1128713 h 1654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324100" h="1654969">
                <a:moveTo>
                  <a:pt x="1183482" y="1128713"/>
                </a:moveTo>
                <a:lnTo>
                  <a:pt x="962025" y="1259681"/>
                </a:lnTo>
                <a:lnTo>
                  <a:pt x="707232" y="1390650"/>
                </a:lnTo>
                <a:lnTo>
                  <a:pt x="459582" y="1497806"/>
                </a:lnTo>
                <a:lnTo>
                  <a:pt x="261938" y="1578769"/>
                </a:lnTo>
                <a:lnTo>
                  <a:pt x="61913" y="1645444"/>
                </a:lnTo>
                <a:lnTo>
                  <a:pt x="26194" y="1654969"/>
                </a:lnTo>
                <a:lnTo>
                  <a:pt x="4763" y="1650206"/>
                </a:lnTo>
                <a:lnTo>
                  <a:pt x="0" y="1635919"/>
                </a:lnTo>
                <a:lnTo>
                  <a:pt x="7144" y="1619250"/>
                </a:lnTo>
                <a:lnTo>
                  <a:pt x="35719" y="1593056"/>
                </a:lnTo>
                <a:lnTo>
                  <a:pt x="85725" y="1564481"/>
                </a:lnTo>
                <a:lnTo>
                  <a:pt x="261938" y="1478756"/>
                </a:lnTo>
                <a:lnTo>
                  <a:pt x="500063" y="1352550"/>
                </a:lnTo>
                <a:lnTo>
                  <a:pt x="678657" y="1245394"/>
                </a:lnTo>
                <a:lnTo>
                  <a:pt x="842963" y="1143000"/>
                </a:lnTo>
                <a:lnTo>
                  <a:pt x="1069182" y="1000125"/>
                </a:lnTo>
                <a:lnTo>
                  <a:pt x="1269207" y="850106"/>
                </a:lnTo>
                <a:lnTo>
                  <a:pt x="1466850" y="671513"/>
                </a:lnTo>
                <a:lnTo>
                  <a:pt x="1614488" y="528638"/>
                </a:lnTo>
                <a:lnTo>
                  <a:pt x="1781175" y="338138"/>
                </a:lnTo>
                <a:lnTo>
                  <a:pt x="1890713" y="195263"/>
                </a:lnTo>
                <a:lnTo>
                  <a:pt x="1943100" y="114300"/>
                </a:lnTo>
                <a:lnTo>
                  <a:pt x="1962150" y="85725"/>
                </a:lnTo>
                <a:lnTo>
                  <a:pt x="1964532" y="73819"/>
                </a:lnTo>
                <a:lnTo>
                  <a:pt x="1966913" y="52388"/>
                </a:lnTo>
                <a:lnTo>
                  <a:pt x="1959769" y="0"/>
                </a:lnTo>
                <a:lnTo>
                  <a:pt x="2324100" y="109538"/>
                </a:lnTo>
                <a:lnTo>
                  <a:pt x="2305050" y="128588"/>
                </a:lnTo>
                <a:lnTo>
                  <a:pt x="2240757" y="204788"/>
                </a:lnTo>
                <a:lnTo>
                  <a:pt x="2159794" y="297656"/>
                </a:lnTo>
                <a:lnTo>
                  <a:pt x="2057400" y="409575"/>
                </a:lnTo>
                <a:lnTo>
                  <a:pt x="1916907" y="552450"/>
                </a:lnTo>
                <a:lnTo>
                  <a:pt x="1762125" y="688181"/>
                </a:lnTo>
                <a:lnTo>
                  <a:pt x="1621632" y="809625"/>
                </a:lnTo>
                <a:lnTo>
                  <a:pt x="1443038" y="957263"/>
                </a:lnTo>
                <a:lnTo>
                  <a:pt x="1183482" y="1128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336D2D7-E851-F14E-840F-C98A9076FA77}"/>
              </a:ext>
            </a:extLst>
          </p:cNvPr>
          <p:cNvSpPr/>
          <p:nvPr/>
        </p:nvSpPr>
        <p:spPr>
          <a:xfrm>
            <a:off x="4100513" y="4449763"/>
            <a:ext cx="2905125" cy="1549400"/>
          </a:xfrm>
          <a:custGeom>
            <a:avLst/>
            <a:gdLst>
              <a:gd name="connsiteX0" fmla="*/ 571500 w 2905125"/>
              <a:gd name="connsiteY0" fmla="*/ 440532 h 1547813"/>
              <a:gd name="connsiteX1" fmla="*/ 431006 w 2905125"/>
              <a:gd name="connsiteY1" fmla="*/ 350044 h 1547813"/>
              <a:gd name="connsiteX2" fmla="*/ 321468 w 2905125"/>
              <a:gd name="connsiteY2" fmla="*/ 285750 h 1547813"/>
              <a:gd name="connsiteX3" fmla="*/ 0 w 2905125"/>
              <a:gd name="connsiteY3" fmla="*/ 92869 h 1547813"/>
              <a:gd name="connsiteX4" fmla="*/ 42862 w 2905125"/>
              <a:gd name="connsiteY4" fmla="*/ 0 h 1547813"/>
              <a:gd name="connsiteX5" fmla="*/ 228600 w 2905125"/>
              <a:gd name="connsiteY5" fmla="*/ 85725 h 1547813"/>
              <a:gd name="connsiteX6" fmla="*/ 457200 w 2905125"/>
              <a:gd name="connsiteY6" fmla="*/ 219075 h 1547813"/>
              <a:gd name="connsiteX7" fmla="*/ 852487 w 2905125"/>
              <a:gd name="connsiteY7" fmla="*/ 450057 h 1547813"/>
              <a:gd name="connsiteX8" fmla="*/ 1054893 w 2905125"/>
              <a:gd name="connsiteY8" fmla="*/ 569119 h 1547813"/>
              <a:gd name="connsiteX9" fmla="*/ 1266825 w 2905125"/>
              <a:gd name="connsiteY9" fmla="*/ 692944 h 1547813"/>
              <a:gd name="connsiteX10" fmla="*/ 1540668 w 2905125"/>
              <a:gd name="connsiteY10" fmla="*/ 850107 h 1547813"/>
              <a:gd name="connsiteX11" fmla="*/ 1866900 w 2905125"/>
              <a:gd name="connsiteY11" fmla="*/ 1019175 h 1547813"/>
              <a:gd name="connsiteX12" fmla="*/ 2069306 w 2905125"/>
              <a:gd name="connsiteY12" fmla="*/ 1104900 h 1547813"/>
              <a:gd name="connsiteX13" fmla="*/ 2269331 w 2905125"/>
              <a:gd name="connsiteY13" fmla="*/ 1173957 h 1547813"/>
              <a:gd name="connsiteX14" fmla="*/ 2552700 w 2905125"/>
              <a:gd name="connsiteY14" fmla="*/ 1264444 h 1547813"/>
              <a:gd name="connsiteX15" fmla="*/ 2838450 w 2905125"/>
              <a:gd name="connsiteY15" fmla="*/ 1345407 h 1547813"/>
              <a:gd name="connsiteX16" fmla="*/ 2876550 w 2905125"/>
              <a:gd name="connsiteY16" fmla="*/ 1354932 h 1547813"/>
              <a:gd name="connsiteX17" fmla="*/ 2888456 w 2905125"/>
              <a:gd name="connsiteY17" fmla="*/ 1357313 h 1547813"/>
              <a:gd name="connsiteX18" fmla="*/ 2897981 w 2905125"/>
              <a:gd name="connsiteY18" fmla="*/ 1364457 h 1547813"/>
              <a:gd name="connsiteX19" fmla="*/ 2905125 w 2905125"/>
              <a:gd name="connsiteY19" fmla="*/ 1373982 h 1547813"/>
              <a:gd name="connsiteX20" fmla="*/ 2897981 w 2905125"/>
              <a:gd name="connsiteY20" fmla="*/ 1388269 h 1547813"/>
              <a:gd name="connsiteX21" fmla="*/ 2867025 w 2905125"/>
              <a:gd name="connsiteY21" fmla="*/ 1407319 h 1547813"/>
              <a:gd name="connsiteX22" fmla="*/ 2605087 w 2905125"/>
              <a:gd name="connsiteY22" fmla="*/ 1473994 h 1547813"/>
              <a:gd name="connsiteX23" fmla="*/ 2376487 w 2905125"/>
              <a:gd name="connsiteY23" fmla="*/ 1516857 h 1547813"/>
              <a:gd name="connsiteX24" fmla="*/ 2188368 w 2905125"/>
              <a:gd name="connsiteY24" fmla="*/ 1543050 h 1547813"/>
              <a:gd name="connsiteX25" fmla="*/ 2076450 w 2905125"/>
              <a:gd name="connsiteY25" fmla="*/ 1547813 h 1547813"/>
              <a:gd name="connsiteX26" fmla="*/ 2035968 w 2905125"/>
              <a:gd name="connsiteY26" fmla="*/ 1543050 h 1547813"/>
              <a:gd name="connsiteX27" fmla="*/ 1990725 w 2905125"/>
              <a:gd name="connsiteY27" fmla="*/ 1531144 h 1547813"/>
              <a:gd name="connsiteX28" fmla="*/ 1928812 w 2905125"/>
              <a:gd name="connsiteY28" fmla="*/ 1495425 h 1547813"/>
              <a:gd name="connsiteX29" fmla="*/ 1766887 w 2905125"/>
              <a:gd name="connsiteY29" fmla="*/ 1376363 h 1547813"/>
              <a:gd name="connsiteX30" fmla="*/ 1516856 w 2905125"/>
              <a:gd name="connsiteY30" fmla="*/ 1181100 h 1547813"/>
              <a:gd name="connsiteX31" fmla="*/ 1300162 w 2905125"/>
              <a:gd name="connsiteY31" fmla="*/ 1014413 h 1547813"/>
              <a:gd name="connsiteX32" fmla="*/ 1069181 w 2905125"/>
              <a:gd name="connsiteY32" fmla="*/ 838200 h 1547813"/>
              <a:gd name="connsiteX33" fmla="*/ 890587 w 2905125"/>
              <a:gd name="connsiteY33" fmla="*/ 700088 h 1547813"/>
              <a:gd name="connsiteX34" fmla="*/ 731043 w 2905125"/>
              <a:gd name="connsiteY34" fmla="*/ 566738 h 1547813"/>
              <a:gd name="connsiteX35" fmla="*/ 571500 w 2905125"/>
              <a:gd name="connsiteY35" fmla="*/ 440532 h 15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905125" h="1547813">
                <a:moveTo>
                  <a:pt x="571500" y="440532"/>
                </a:moveTo>
                <a:lnTo>
                  <a:pt x="431006" y="350044"/>
                </a:lnTo>
                <a:lnTo>
                  <a:pt x="321468" y="285750"/>
                </a:lnTo>
                <a:lnTo>
                  <a:pt x="0" y="92869"/>
                </a:lnTo>
                <a:lnTo>
                  <a:pt x="42862" y="0"/>
                </a:lnTo>
                <a:lnTo>
                  <a:pt x="228600" y="85725"/>
                </a:lnTo>
                <a:lnTo>
                  <a:pt x="457200" y="219075"/>
                </a:lnTo>
                <a:lnTo>
                  <a:pt x="852487" y="450057"/>
                </a:lnTo>
                <a:lnTo>
                  <a:pt x="1054893" y="569119"/>
                </a:lnTo>
                <a:lnTo>
                  <a:pt x="1266825" y="692944"/>
                </a:lnTo>
                <a:lnTo>
                  <a:pt x="1540668" y="850107"/>
                </a:lnTo>
                <a:lnTo>
                  <a:pt x="1866900" y="1019175"/>
                </a:lnTo>
                <a:lnTo>
                  <a:pt x="2069306" y="1104900"/>
                </a:lnTo>
                <a:lnTo>
                  <a:pt x="2269331" y="1173957"/>
                </a:lnTo>
                <a:lnTo>
                  <a:pt x="2552700" y="1264444"/>
                </a:lnTo>
                <a:lnTo>
                  <a:pt x="2838450" y="1345407"/>
                </a:lnTo>
                <a:lnTo>
                  <a:pt x="2876550" y="1354932"/>
                </a:lnTo>
                <a:lnTo>
                  <a:pt x="2888456" y="1357313"/>
                </a:lnTo>
                <a:lnTo>
                  <a:pt x="2897981" y="1364457"/>
                </a:lnTo>
                <a:lnTo>
                  <a:pt x="2905125" y="1373982"/>
                </a:lnTo>
                <a:lnTo>
                  <a:pt x="2897981" y="1388269"/>
                </a:lnTo>
                <a:lnTo>
                  <a:pt x="2867025" y="1407319"/>
                </a:lnTo>
                <a:lnTo>
                  <a:pt x="2605087" y="1473994"/>
                </a:lnTo>
                <a:lnTo>
                  <a:pt x="2376487" y="1516857"/>
                </a:lnTo>
                <a:lnTo>
                  <a:pt x="2188368" y="1543050"/>
                </a:lnTo>
                <a:lnTo>
                  <a:pt x="2076450" y="1547813"/>
                </a:lnTo>
                <a:lnTo>
                  <a:pt x="2035968" y="1543050"/>
                </a:lnTo>
                <a:lnTo>
                  <a:pt x="1990725" y="1531144"/>
                </a:lnTo>
                <a:lnTo>
                  <a:pt x="1928812" y="1495425"/>
                </a:lnTo>
                <a:lnTo>
                  <a:pt x="1766887" y="1376363"/>
                </a:lnTo>
                <a:lnTo>
                  <a:pt x="1516856" y="1181100"/>
                </a:lnTo>
                <a:lnTo>
                  <a:pt x="1300162" y="1014413"/>
                </a:lnTo>
                <a:lnTo>
                  <a:pt x="1069181" y="838200"/>
                </a:lnTo>
                <a:lnTo>
                  <a:pt x="890587" y="700088"/>
                </a:lnTo>
                <a:lnTo>
                  <a:pt x="731043" y="566738"/>
                </a:lnTo>
                <a:lnTo>
                  <a:pt x="571500" y="440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772C2A9-9C08-4584-8531-06FE3B3DCA4E}"/>
              </a:ext>
            </a:extLst>
          </p:cNvPr>
          <p:cNvGrpSpPr/>
          <p:nvPr/>
        </p:nvGrpSpPr>
        <p:grpSpPr>
          <a:xfrm>
            <a:off x="2906713" y="1369093"/>
            <a:ext cx="4173537" cy="4608513"/>
            <a:chOff x="3040063" y="1543050"/>
            <a:chExt cx="4173537" cy="4608513"/>
          </a:xfrm>
        </p:grpSpPr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E51D6627-D67D-459E-BAD8-4E7AD1EC8A11}"/>
                </a:ext>
              </a:extLst>
            </p:cNvPr>
            <p:cNvSpPr/>
            <p:nvPr/>
          </p:nvSpPr>
          <p:spPr>
            <a:xfrm>
              <a:off x="3659188" y="1543050"/>
              <a:ext cx="2103437" cy="766763"/>
            </a:xfrm>
            <a:custGeom>
              <a:avLst/>
              <a:gdLst>
                <a:gd name="connsiteX0" fmla="*/ 859632 w 2102644"/>
                <a:gd name="connsiteY0" fmla="*/ 452438 h 766763"/>
                <a:gd name="connsiteX1" fmla="*/ 1069182 w 2102644"/>
                <a:gd name="connsiteY1" fmla="*/ 381000 h 766763"/>
                <a:gd name="connsiteX2" fmla="*/ 1285875 w 2102644"/>
                <a:gd name="connsiteY2" fmla="*/ 300038 h 766763"/>
                <a:gd name="connsiteX3" fmla="*/ 1521619 w 2102644"/>
                <a:gd name="connsiteY3" fmla="*/ 204788 h 766763"/>
                <a:gd name="connsiteX4" fmla="*/ 1650207 w 2102644"/>
                <a:gd name="connsiteY4" fmla="*/ 145256 h 766763"/>
                <a:gd name="connsiteX5" fmla="*/ 1664494 w 2102644"/>
                <a:gd name="connsiteY5" fmla="*/ 135731 h 766763"/>
                <a:gd name="connsiteX6" fmla="*/ 1669257 w 2102644"/>
                <a:gd name="connsiteY6" fmla="*/ 119063 h 766763"/>
                <a:gd name="connsiteX7" fmla="*/ 1659732 w 2102644"/>
                <a:gd name="connsiteY7" fmla="*/ 100013 h 766763"/>
                <a:gd name="connsiteX8" fmla="*/ 1643063 w 2102644"/>
                <a:gd name="connsiteY8" fmla="*/ 83344 h 766763"/>
                <a:gd name="connsiteX9" fmla="*/ 1631157 w 2102644"/>
                <a:gd name="connsiteY9" fmla="*/ 69056 h 766763"/>
                <a:gd name="connsiteX10" fmla="*/ 1621632 w 2102644"/>
                <a:gd name="connsiteY10" fmla="*/ 54769 h 766763"/>
                <a:gd name="connsiteX11" fmla="*/ 1614488 w 2102644"/>
                <a:gd name="connsiteY11" fmla="*/ 35719 h 766763"/>
                <a:gd name="connsiteX12" fmla="*/ 1614488 w 2102644"/>
                <a:gd name="connsiteY12" fmla="*/ 21431 h 766763"/>
                <a:gd name="connsiteX13" fmla="*/ 1616869 w 2102644"/>
                <a:gd name="connsiteY13" fmla="*/ 11906 h 766763"/>
                <a:gd name="connsiteX14" fmla="*/ 1631157 w 2102644"/>
                <a:gd name="connsiteY14" fmla="*/ 2381 h 766763"/>
                <a:gd name="connsiteX15" fmla="*/ 1664494 w 2102644"/>
                <a:gd name="connsiteY15" fmla="*/ 0 h 766763"/>
                <a:gd name="connsiteX16" fmla="*/ 1702594 w 2102644"/>
                <a:gd name="connsiteY16" fmla="*/ 4763 h 766763"/>
                <a:gd name="connsiteX17" fmla="*/ 1735932 w 2102644"/>
                <a:gd name="connsiteY17" fmla="*/ 9525 h 766763"/>
                <a:gd name="connsiteX18" fmla="*/ 1785938 w 2102644"/>
                <a:gd name="connsiteY18" fmla="*/ 23813 h 766763"/>
                <a:gd name="connsiteX19" fmla="*/ 1828800 w 2102644"/>
                <a:gd name="connsiteY19" fmla="*/ 40481 h 766763"/>
                <a:gd name="connsiteX20" fmla="*/ 1871663 w 2102644"/>
                <a:gd name="connsiteY20" fmla="*/ 64294 h 766763"/>
                <a:gd name="connsiteX21" fmla="*/ 1916907 w 2102644"/>
                <a:gd name="connsiteY21" fmla="*/ 90488 h 766763"/>
                <a:gd name="connsiteX22" fmla="*/ 1957388 w 2102644"/>
                <a:gd name="connsiteY22" fmla="*/ 121444 h 766763"/>
                <a:gd name="connsiteX23" fmla="*/ 2014538 w 2102644"/>
                <a:gd name="connsiteY23" fmla="*/ 178594 h 766763"/>
                <a:gd name="connsiteX24" fmla="*/ 2057400 w 2102644"/>
                <a:gd name="connsiteY24" fmla="*/ 223838 h 766763"/>
                <a:gd name="connsiteX25" fmla="*/ 2088357 w 2102644"/>
                <a:gd name="connsiteY25" fmla="*/ 271463 h 766763"/>
                <a:gd name="connsiteX26" fmla="*/ 2095500 w 2102644"/>
                <a:gd name="connsiteY26" fmla="*/ 290513 h 766763"/>
                <a:gd name="connsiteX27" fmla="*/ 2102644 w 2102644"/>
                <a:gd name="connsiteY27" fmla="*/ 314325 h 766763"/>
                <a:gd name="connsiteX28" fmla="*/ 2102644 w 2102644"/>
                <a:gd name="connsiteY28" fmla="*/ 338138 h 766763"/>
                <a:gd name="connsiteX29" fmla="*/ 2093119 w 2102644"/>
                <a:gd name="connsiteY29" fmla="*/ 361950 h 766763"/>
                <a:gd name="connsiteX30" fmla="*/ 2076450 w 2102644"/>
                <a:gd name="connsiteY30" fmla="*/ 376238 h 766763"/>
                <a:gd name="connsiteX31" fmla="*/ 2047875 w 2102644"/>
                <a:gd name="connsiteY31" fmla="*/ 383381 h 766763"/>
                <a:gd name="connsiteX32" fmla="*/ 1997869 w 2102644"/>
                <a:gd name="connsiteY32" fmla="*/ 383381 h 766763"/>
                <a:gd name="connsiteX33" fmla="*/ 1938338 w 2102644"/>
                <a:gd name="connsiteY33" fmla="*/ 385763 h 766763"/>
                <a:gd name="connsiteX34" fmla="*/ 1895475 w 2102644"/>
                <a:gd name="connsiteY34" fmla="*/ 385763 h 766763"/>
                <a:gd name="connsiteX35" fmla="*/ 1790700 w 2102644"/>
                <a:gd name="connsiteY35" fmla="*/ 397669 h 766763"/>
                <a:gd name="connsiteX36" fmla="*/ 1709738 w 2102644"/>
                <a:gd name="connsiteY36" fmla="*/ 416719 h 766763"/>
                <a:gd name="connsiteX37" fmla="*/ 1504950 w 2102644"/>
                <a:gd name="connsiteY37" fmla="*/ 473869 h 766763"/>
                <a:gd name="connsiteX38" fmla="*/ 1295400 w 2102644"/>
                <a:gd name="connsiteY38" fmla="*/ 526256 h 766763"/>
                <a:gd name="connsiteX39" fmla="*/ 988219 w 2102644"/>
                <a:gd name="connsiteY39" fmla="*/ 604838 h 766763"/>
                <a:gd name="connsiteX40" fmla="*/ 876300 w 2102644"/>
                <a:gd name="connsiteY40" fmla="*/ 631031 h 766763"/>
                <a:gd name="connsiteX41" fmla="*/ 762000 w 2102644"/>
                <a:gd name="connsiteY41" fmla="*/ 657225 h 766763"/>
                <a:gd name="connsiteX42" fmla="*/ 607219 w 2102644"/>
                <a:gd name="connsiteY42" fmla="*/ 685800 h 766763"/>
                <a:gd name="connsiteX43" fmla="*/ 464344 w 2102644"/>
                <a:gd name="connsiteY43" fmla="*/ 709613 h 766763"/>
                <a:gd name="connsiteX44" fmla="*/ 311944 w 2102644"/>
                <a:gd name="connsiteY44" fmla="*/ 733425 h 766763"/>
                <a:gd name="connsiteX45" fmla="*/ 176213 w 2102644"/>
                <a:gd name="connsiteY45" fmla="*/ 750094 h 766763"/>
                <a:gd name="connsiteX46" fmla="*/ 61913 w 2102644"/>
                <a:gd name="connsiteY46" fmla="*/ 764381 h 766763"/>
                <a:gd name="connsiteX47" fmla="*/ 19050 w 2102644"/>
                <a:gd name="connsiteY47" fmla="*/ 766763 h 766763"/>
                <a:gd name="connsiteX48" fmla="*/ 7144 w 2102644"/>
                <a:gd name="connsiteY48" fmla="*/ 762000 h 766763"/>
                <a:gd name="connsiteX49" fmla="*/ 0 w 2102644"/>
                <a:gd name="connsiteY49" fmla="*/ 750094 h 766763"/>
                <a:gd name="connsiteX50" fmla="*/ 4763 w 2102644"/>
                <a:gd name="connsiteY50" fmla="*/ 726281 h 766763"/>
                <a:gd name="connsiteX51" fmla="*/ 16669 w 2102644"/>
                <a:gd name="connsiteY51" fmla="*/ 707231 h 766763"/>
                <a:gd name="connsiteX52" fmla="*/ 57150 w 2102644"/>
                <a:gd name="connsiteY52" fmla="*/ 690563 h 766763"/>
                <a:gd name="connsiteX53" fmla="*/ 209550 w 2102644"/>
                <a:gd name="connsiteY53" fmla="*/ 652463 h 766763"/>
                <a:gd name="connsiteX54" fmla="*/ 369094 w 2102644"/>
                <a:gd name="connsiteY54" fmla="*/ 607219 h 766763"/>
                <a:gd name="connsiteX55" fmla="*/ 538163 w 2102644"/>
                <a:gd name="connsiteY55" fmla="*/ 557213 h 766763"/>
                <a:gd name="connsiteX56" fmla="*/ 859632 w 2102644"/>
                <a:gd name="connsiteY56" fmla="*/ 452438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2644" h="766763">
                  <a:moveTo>
                    <a:pt x="859632" y="452438"/>
                  </a:moveTo>
                  <a:lnTo>
                    <a:pt x="1069182" y="381000"/>
                  </a:lnTo>
                  <a:lnTo>
                    <a:pt x="1285875" y="300038"/>
                  </a:lnTo>
                  <a:lnTo>
                    <a:pt x="1521619" y="204788"/>
                  </a:lnTo>
                  <a:lnTo>
                    <a:pt x="1650207" y="145256"/>
                  </a:lnTo>
                  <a:lnTo>
                    <a:pt x="1664494" y="135731"/>
                  </a:lnTo>
                  <a:lnTo>
                    <a:pt x="1669257" y="119063"/>
                  </a:lnTo>
                  <a:lnTo>
                    <a:pt x="1659732" y="100013"/>
                  </a:lnTo>
                  <a:lnTo>
                    <a:pt x="1643063" y="83344"/>
                  </a:lnTo>
                  <a:lnTo>
                    <a:pt x="1631157" y="69056"/>
                  </a:lnTo>
                  <a:lnTo>
                    <a:pt x="1621632" y="54769"/>
                  </a:lnTo>
                  <a:lnTo>
                    <a:pt x="1614488" y="35719"/>
                  </a:lnTo>
                  <a:lnTo>
                    <a:pt x="1614488" y="21431"/>
                  </a:lnTo>
                  <a:lnTo>
                    <a:pt x="1616869" y="11906"/>
                  </a:lnTo>
                  <a:lnTo>
                    <a:pt x="1631157" y="2381"/>
                  </a:lnTo>
                  <a:lnTo>
                    <a:pt x="1664494" y="0"/>
                  </a:lnTo>
                  <a:lnTo>
                    <a:pt x="1702594" y="4763"/>
                  </a:lnTo>
                  <a:lnTo>
                    <a:pt x="1735932" y="9525"/>
                  </a:lnTo>
                  <a:lnTo>
                    <a:pt x="1785938" y="23813"/>
                  </a:lnTo>
                  <a:lnTo>
                    <a:pt x="1828800" y="40481"/>
                  </a:lnTo>
                  <a:lnTo>
                    <a:pt x="1871663" y="64294"/>
                  </a:lnTo>
                  <a:lnTo>
                    <a:pt x="1916907" y="90488"/>
                  </a:lnTo>
                  <a:lnTo>
                    <a:pt x="1957388" y="121444"/>
                  </a:lnTo>
                  <a:lnTo>
                    <a:pt x="2014538" y="178594"/>
                  </a:lnTo>
                  <a:lnTo>
                    <a:pt x="2057400" y="223838"/>
                  </a:lnTo>
                  <a:lnTo>
                    <a:pt x="2088357" y="271463"/>
                  </a:lnTo>
                  <a:lnTo>
                    <a:pt x="2095500" y="290513"/>
                  </a:lnTo>
                  <a:lnTo>
                    <a:pt x="2102644" y="314325"/>
                  </a:lnTo>
                  <a:lnTo>
                    <a:pt x="2102644" y="338138"/>
                  </a:lnTo>
                  <a:lnTo>
                    <a:pt x="2093119" y="361950"/>
                  </a:lnTo>
                  <a:lnTo>
                    <a:pt x="2076450" y="376238"/>
                  </a:lnTo>
                  <a:lnTo>
                    <a:pt x="2047875" y="383381"/>
                  </a:lnTo>
                  <a:lnTo>
                    <a:pt x="1997869" y="383381"/>
                  </a:lnTo>
                  <a:lnTo>
                    <a:pt x="1938338" y="385763"/>
                  </a:lnTo>
                  <a:lnTo>
                    <a:pt x="1895475" y="385763"/>
                  </a:lnTo>
                  <a:lnTo>
                    <a:pt x="1790700" y="397669"/>
                  </a:lnTo>
                  <a:lnTo>
                    <a:pt x="1709738" y="416719"/>
                  </a:lnTo>
                  <a:lnTo>
                    <a:pt x="1504950" y="473869"/>
                  </a:lnTo>
                  <a:lnTo>
                    <a:pt x="1295400" y="526256"/>
                  </a:lnTo>
                  <a:lnTo>
                    <a:pt x="988219" y="604838"/>
                  </a:lnTo>
                  <a:lnTo>
                    <a:pt x="876300" y="631031"/>
                  </a:lnTo>
                  <a:lnTo>
                    <a:pt x="762000" y="657225"/>
                  </a:lnTo>
                  <a:lnTo>
                    <a:pt x="607219" y="685800"/>
                  </a:lnTo>
                  <a:lnTo>
                    <a:pt x="464344" y="709613"/>
                  </a:lnTo>
                  <a:lnTo>
                    <a:pt x="311944" y="733425"/>
                  </a:lnTo>
                  <a:lnTo>
                    <a:pt x="176213" y="750094"/>
                  </a:lnTo>
                  <a:lnTo>
                    <a:pt x="61913" y="764381"/>
                  </a:lnTo>
                  <a:lnTo>
                    <a:pt x="19050" y="766763"/>
                  </a:lnTo>
                  <a:lnTo>
                    <a:pt x="7144" y="762000"/>
                  </a:lnTo>
                  <a:lnTo>
                    <a:pt x="0" y="750094"/>
                  </a:lnTo>
                  <a:lnTo>
                    <a:pt x="4763" y="726281"/>
                  </a:lnTo>
                  <a:lnTo>
                    <a:pt x="16669" y="707231"/>
                  </a:lnTo>
                  <a:lnTo>
                    <a:pt x="57150" y="690563"/>
                  </a:lnTo>
                  <a:lnTo>
                    <a:pt x="209550" y="652463"/>
                  </a:lnTo>
                  <a:lnTo>
                    <a:pt x="369094" y="607219"/>
                  </a:lnTo>
                  <a:lnTo>
                    <a:pt x="538163" y="557213"/>
                  </a:lnTo>
                  <a:lnTo>
                    <a:pt x="859632" y="4524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BA024F2D-570F-4555-A9CA-3C834D1EADD9}"/>
                </a:ext>
              </a:extLst>
            </p:cNvPr>
            <p:cNvSpPr/>
            <p:nvPr/>
          </p:nvSpPr>
          <p:spPr>
            <a:xfrm>
              <a:off x="3040063" y="2881313"/>
              <a:ext cx="360362" cy="1060450"/>
            </a:xfrm>
            <a:custGeom>
              <a:avLst/>
              <a:gdLst>
                <a:gd name="connsiteX0" fmla="*/ 138113 w 359569"/>
                <a:gd name="connsiteY0" fmla="*/ 504825 h 1059656"/>
                <a:gd name="connsiteX1" fmla="*/ 169069 w 359569"/>
                <a:gd name="connsiteY1" fmla="*/ 438150 h 1059656"/>
                <a:gd name="connsiteX2" fmla="*/ 185738 w 359569"/>
                <a:gd name="connsiteY2" fmla="*/ 402431 h 1059656"/>
                <a:gd name="connsiteX3" fmla="*/ 200025 w 359569"/>
                <a:gd name="connsiteY3" fmla="*/ 347662 h 1059656"/>
                <a:gd name="connsiteX4" fmla="*/ 216694 w 359569"/>
                <a:gd name="connsiteY4" fmla="*/ 271462 h 1059656"/>
                <a:gd name="connsiteX5" fmla="*/ 226219 w 359569"/>
                <a:gd name="connsiteY5" fmla="*/ 185737 h 1059656"/>
                <a:gd name="connsiteX6" fmla="*/ 226219 w 359569"/>
                <a:gd name="connsiteY6" fmla="*/ 126206 h 1059656"/>
                <a:gd name="connsiteX7" fmla="*/ 216694 w 359569"/>
                <a:gd name="connsiteY7" fmla="*/ 90487 h 1059656"/>
                <a:gd name="connsiteX8" fmla="*/ 211932 w 359569"/>
                <a:gd name="connsiteY8" fmla="*/ 66675 h 1059656"/>
                <a:gd name="connsiteX9" fmla="*/ 211932 w 359569"/>
                <a:gd name="connsiteY9" fmla="*/ 38100 h 1059656"/>
                <a:gd name="connsiteX10" fmla="*/ 214313 w 359569"/>
                <a:gd name="connsiteY10" fmla="*/ 14287 h 1059656"/>
                <a:gd name="connsiteX11" fmla="*/ 223838 w 359569"/>
                <a:gd name="connsiteY11" fmla="*/ 2381 h 1059656"/>
                <a:gd name="connsiteX12" fmla="*/ 233363 w 359569"/>
                <a:gd name="connsiteY12" fmla="*/ 0 h 1059656"/>
                <a:gd name="connsiteX13" fmla="*/ 259557 w 359569"/>
                <a:gd name="connsiteY13" fmla="*/ 2381 h 1059656"/>
                <a:gd name="connsiteX14" fmla="*/ 285750 w 359569"/>
                <a:gd name="connsiteY14" fmla="*/ 16668 h 1059656"/>
                <a:gd name="connsiteX15" fmla="*/ 300038 w 359569"/>
                <a:gd name="connsiteY15" fmla="*/ 33337 h 1059656"/>
                <a:gd name="connsiteX16" fmla="*/ 342900 w 359569"/>
                <a:gd name="connsiteY16" fmla="*/ 145256 h 1059656"/>
                <a:gd name="connsiteX17" fmla="*/ 359569 w 359569"/>
                <a:gd name="connsiteY17" fmla="*/ 304800 h 1059656"/>
                <a:gd name="connsiteX18" fmla="*/ 345282 w 359569"/>
                <a:gd name="connsiteY18" fmla="*/ 459581 h 1059656"/>
                <a:gd name="connsiteX19" fmla="*/ 328613 w 359569"/>
                <a:gd name="connsiteY19" fmla="*/ 595312 h 1059656"/>
                <a:gd name="connsiteX20" fmla="*/ 304800 w 359569"/>
                <a:gd name="connsiteY20" fmla="*/ 742950 h 1059656"/>
                <a:gd name="connsiteX21" fmla="*/ 278607 w 359569"/>
                <a:gd name="connsiteY21" fmla="*/ 828675 h 1059656"/>
                <a:gd name="connsiteX22" fmla="*/ 235744 w 359569"/>
                <a:gd name="connsiteY22" fmla="*/ 916781 h 1059656"/>
                <a:gd name="connsiteX23" fmla="*/ 161925 w 359569"/>
                <a:gd name="connsiteY23" fmla="*/ 1004887 h 1059656"/>
                <a:gd name="connsiteX24" fmla="*/ 121444 w 359569"/>
                <a:gd name="connsiteY24" fmla="*/ 1042987 h 1059656"/>
                <a:gd name="connsiteX25" fmla="*/ 90488 w 359569"/>
                <a:gd name="connsiteY25" fmla="*/ 1059656 h 1059656"/>
                <a:gd name="connsiteX26" fmla="*/ 69057 w 359569"/>
                <a:gd name="connsiteY26" fmla="*/ 1059656 h 1059656"/>
                <a:gd name="connsiteX27" fmla="*/ 47625 w 359569"/>
                <a:gd name="connsiteY27" fmla="*/ 1050131 h 1059656"/>
                <a:gd name="connsiteX28" fmla="*/ 28575 w 359569"/>
                <a:gd name="connsiteY28" fmla="*/ 1031081 h 1059656"/>
                <a:gd name="connsiteX29" fmla="*/ 14288 w 359569"/>
                <a:gd name="connsiteY29" fmla="*/ 983456 h 1059656"/>
                <a:gd name="connsiteX30" fmla="*/ 4763 w 359569"/>
                <a:gd name="connsiteY30" fmla="*/ 912018 h 1059656"/>
                <a:gd name="connsiteX31" fmla="*/ 0 w 359569"/>
                <a:gd name="connsiteY31" fmla="*/ 807243 h 1059656"/>
                <a:gd name="connsiteX32" fmla="*/ 0 w 359569"/>
                <a:gd name="connsiteY32" fmla="*/ 709612 h 1059656"/>
                <a:gd name="connsiteX33" fmla="*/ 7144 w 359569"/>
                <a:gd name="connsiteY33" fmla="*/ 671512 h 1059656"/>
                <a:gd name="connsiteX34" fmla="*/ 42863 w 359569"/>
                <a:gd name="connsiteY34" fmla="*/ 635793 h 1059656"/>
                <a:gd name="connsiteX35" fmla="*/ 88107 w 359569"/>
                <a:gd name="connsiteY35" fmla="*/ 585787 h 1059656"/>
                <a:gd name="connsiteX36" fmla="*/ 138113 w 359569"/>
                <a:gd name="connsiteY36" fmla="*/ 50482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9569" h="1059656">
                  <a:moveTo>
                    <a:pt x="138113" y="504825"/>
                  </a:moveTo>
                  <a:lnTo>
                    <a:pt x="169069" y="438150"/>
                  </a:lnTo>
                  <a:lnTo>
                    <a:pt x="185738" y="402431"/>
                  </a:lnTo>
                  <a:lnTo>
                    <a:pt x="200025" y="347662"/>
                  </a:lnTo>
                  <a:lnTo>
                    <a:pt x="216694" y="271462"/>
                  </a:lnTo>
                  <a:lnTo>
                    <a:pt x="226219" y="185737"/>
                  </a:lnTo>
                  <a:lnTo>
                    <a:pt x="226219" y="126206"/>
                  </a:lnTo>
                  <a:lnTo>
                    <a:pt x="216694" y="90487"/>
                  </a:lnTo>
                  <a:lnTo>
                    <a:pt x="211932" y="66675"/>
                  </a:lnTo>
                  <a:lnTo>
                    <a:pt x="211932" y="38100"/>
                  </a:lnTo>
                  <a:lnTo>
                    <a:pt x="214313" y="14287"/>
                  </a:lnTo>
                  <a:lnTo>
                    <a:pt x="223838" y="2381"/>
                  </a:lnTo>
                  <a:lnTo>
                    <a:pt x="233363" y="0"/>
                  </a:lnTo>
                  <a:lnTo>
                    <a:pt x="259557" y="2381"/>
                  </a:lnTo>
                  <a:lnTo>
                    <a:pt x="285750" y="16668"/>
                  </a:lnTo>
                  <a:lnTo>
                    <a:pt x="300038" y="33337"/>
                  </a:lnTo>
                  <a:lnTo>
                    <a:pt x="342900" y="145256"/>
                  </a:lnTo>
                  <a:lnTo>
                    <a:pt x="359569" y="304800"/>
                  </a:lnTo>
                  <a:lnTo>
                    <a:pt x="345282" y="459581"/>
                  </a:lnTo>
                  <a:lnTo>
                    <a:pt x="328613" y="595312"/>
                  </a:lnTo>
                  <a:lnTo>
                    <a:pt x="304800" y="742950"/>
                  </a:lnTo>
                  <a:lnTo>
                    <a:pt x="278607" y="828675"/>
                  </a:lnTo>
                  <a:lnTo>
                    <a:pt x="235744" y="916781"/>
                  </a:lnTo>
                  <a:lnTo>
                    <a:pt x="161925" y="1004887"/>
                  </a:lnTo>
                  <a:lnTo>
                    <a:pt x="121444" y="1042987"/>
                  </a:lnTo>
                  <a:lnTo>
                    <a:pt x="90488" y="1059656"/>
                  </a:lnTo>
                  <a:lnTo>
                    <a:pt x="69057" y="1059656"/>
                  </a:lnTo>
                  <a:lnTo>
                    <a:pt x="47625" y="1050131"/>
                  </a:lnTo>
                  <a:lnTo>
                    <a:pt x="28575" y="1031081"/>
                  </a:lnTo>
                  <a:lnTo>
                    <a:pt x="14288" y="983456"/>
                  </a:lnTo>
                  <a:lnTo>
                    <a:pt x="4763" y="912018"/>
                  </a:lnTo>
                  <a:lnTo>
                    <a:pt x="0" y="807243"/>
                  </a:lnTo>
                  <a:lnTo>
                    <a:pt x="0" y="709612"/>
                  </a:lnTo>
                  <a:lnTo>
                    <a:pt x="7144" y="671512"/>
                  </a:lnTo>
                  <a:lnTo>
                    <a:pt x="42863" y="635793"/>
                  </a:lnTo>
                  <a:lnTo>
                    <a:pt x="88107" y="585787"/>
                  </a:lnTo>
                  <a:lnTo>
                    <a:pt x="138113" y="504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">
              <a:extLst>
                <a:ext uri="{FF2B5EF4-FFF2-40B4-BE49-F238E27FC236}">
                  <a16:creationId xmlns:a16="http://schemas.microsoft.com/office/drawing/2014/main" id="{7E1262A5-0716-4E85-BFBE-021985242850}"/>
                </a:ext>
              </a:extLst>
            </p:cNvPr>
            <p:cNvSpPr/>
            <p:nvPr/>
          </p:nvSpPr>
          <p:spPr>
            <a:xfrm>
              <a:off x="3581400" y="3389313"/>
              <a:ext cx="336550" cy="801687"/>
            </a:xfrm>
            <a:custGeom>
              <a:avLst/>
              <a:gdLst>
                <a:gd name="connsiteX0" fmla="*/ 0 w 336153"/>
                <a:gd name="connsiteY0" fmla="*/ 619125 h 802481"/>
                <a:gd name="connsiteX1" fmla="*/ 2381 w 336153"/>
                <a:gd name="connsiteY1" fmla="*/ 521494 h 802481"/>
                <a:gd name="connsiteX2" fmla="*/ 9525 w 336153"/>
                <a:gd name="connsiteY2" fmla="*/ 459581 h 802481"/>
                <a:gd name="connsiteX3" fmla="*/ 21431 w 336153"/>
                <a:gd name="connsiteY3" fmla="*/ 419100 h 802481"/>
                <a:gd name="connsiteX4" fmla="*/ 52388 w 336153"/>
                <a:gd name="connsiteY4" fmla="*/ 383381 h 802481"/>
                <a:gd name="connsiteX5" fmla="*/ 88106 w 336153"/>
                <a:gd name="connsiteY5" fmla="*/ 347662 h 802481"/>
                <a:gd name="connsiteX6" fmla="*/ 119063 w 336153"/>
                <a:gd name="connsiteY6" fmla="*/ 307181 h 802481"/>
                <a:gd name="connsiteX7" fmla="*/ 169069 w 336153"/>
                <a:gd name="connsiteY7" fmla="*/ 233362 h 802481"/>
                <a:gd name="connsiteX8" fmla="*/ 259556 w 336153"/>
                <a:gd name="connsiteY8" fmla="*/ 66675 h 802481"/>
                <a:gd name="connsiteX9" fmla="*/ 278606 w 336153"/>
                <a:gd name="connsiteY9" fmla="*/ 26194 h 802481"/>
                <a:gd name="connsiteX10" fmla="*/ 295275 w 336153"/>
                <a:gd name="connsiteY10" fmla="*/ 4762 h 802481"/>
                <a:gd name="connsiteX11" fmla="*/ 307181 w 336153"/>
                <a:gd name="connsiteY11" fmla="*/ 0 h 802481"/>
                <a:gd name="connsiteX12" fmla="*/ 328613 w 336153"/>
                <a:gd name="connsiteY12" fmla="*/ 4762 h 802481"/>
                <a:gd name="connsiteX13" fmla="*/ 333375 w 336153"/>
                <a:gd name="connsiteY13" fmla="*/ 19050 h 802481"/>
                <a:gd name="connsiteX14" fmla="*/ 330994 w 336153"/>
                <a:gd name="connsiteY14" fmla="*/ 78581 h 802481"/>
                <a:gd name="connsiteX15" fmla="*/ 316706 w 336153"/>
                <a:gd name="connsiteY15" fmla="*/ 226219 h 802481"/>
                <a:gd name="connsiteX16" fmla="*/ 307181 w 336153"/>
                <a:gd name="connsiteY16" fmla="*/ 345281 h 802481"/>
                <a:gd name="connsiteX17" fmla="*/ 290513 w 336153"/>
                <a:gd name="connsiteY17" fmla="*/ 433387 h 802481"/>
                <a:gd name="connsiteX18" fmla="*/ 247650 w 336153"/>
                <a:gd name="connsiteY18" fmla="*/ 592931 h 802481"/>
                <a:gd name="connsiteX19" fmla="*/ 214313 w 336153"/>
                <a:gd name="connsiteY19" fmla="*/ 697706 h 802481"/>
                <a:gd name="connsiteX20" fmla="*/ 190500 w 336153"/>
                <a:gd name="connsiteY20" fmla="*/ 747712 h 802481"/>
                <a:gd name="connsiteX21" fmla="*/ 161925 w 336153"/>
                <a:gd name="connsiteY21" fmla="*/ 776287 h 802481"/>
                <a:gd name="connsiteX22" fmla="*/ 135731 w 336153"/>
                <a:gd name="connsiteY22" fmla="*/ 797719 h 802481"/>
                <a:gd name="connsiteX23" fmla="*/ 114300 w 336153"/>
                <a:gd name="connsiteY23" fmla="*/ 802481 h 802481"/>
                <a:gd name="connsiteX24" fmla="*/ 90488 w 336153"/>
                <a:gd name="connsiteY24" fmla="*/ 800100 h 802481"/>
                <a:gd name="connsiteX25" fmla="*/ 54769 w 336153"/>
                <a:gd name="connsiteY25" fmla="*/ 785812 h 802481"/>
                <a:gd name="connsiteX26" fmla="*/ 33338 w 336153"/>
                <a:gd name="connsiteY26" fmla="*/ 766762 h 802481"/>
                <a:gd name="connsiteX27" fmla="*/ 19050 w 336153"/>
                <a:gd name="connsiteY27" fmla="*/ 733425 h 802481"/>
                <a:gd name="connsiteX28" fmla="*/ 9525 w 336153"/>
                <a:gd name="connsiteY28" fmla="*/ 695325 h 802481"/>
                <a:gd name="connsiteX29" fmla="*/ 0 w 336153"/>
                <a:gd name="connsiteY29" fmla="*/ 6191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153" h="802481">
                  <a:moveTo>
                    <a:pt x="0" y="619125"/>
                  </a:moveTo>
                  <a:cubicBezTo>
                    <a:pt x="794" y="586581"/>
                    <a:pt x="1587" y="554038"/>
                    <a:pt x="2381" y="521494"/>
                  </a:cubicBezTo>
                  <a:lnTo>
                    <a:pt x="9525" y="459581"/>
                  </a:lnTo>
                  <a:lnTo>
                    <a:pt x="21431" y="419100"/>
                  </a:lnTo>
                  <a:lnTo>
                    <a:pt x="52388" y="383381"/>
                  </a:lnTo>
                  <a:lnTo>
                    <a:pt x="88106" y="347662"/>
                  </a:lnTo>
                  <a:lnTo>
                    <a:pt x="119063" y="307181"/>
                  </a:lnTo>
                  <a:lnTo>
                    <a:pt x="169069" y="233362"/>
                  </a:lnTo>
                  <a:lnTo>
                    <a:pt x="259556" y="66675"/>
                  </a:lnTo>
                  <a:lnTo>
                    <a:pt x="278606" y="26194"/>
                  </a:lnTo>
                  <a:lnTo>
                    <a:pt x="295275" y="4762"/>
                  </a:lnTo>
                  <a:lnTo>
                    <a:pt x="307181" y="0"/>
                  </a:lnTo>
                  <a:lnTo>
                    <a:pt x="328613" y="4762"/>
                  </a:lnTo>
                  <a:lnTo>
                    <a:pt x="333375" y="19050"/>
                  </a:lnTo>
                  <a:cubicBezTo>
                    <a:pt x="332581" y="38894"/>
                    <a:pt x="336153" y="31353"/>
                    <a:pt x="330994" y="78581"/>
                  </a:cubicBezTo>
                  <a:lnTo>
                    <a:pt x="316706" y="226219"/>
                  </a:lnTo>
                  <a:lnTo>
                    <a:pt x="307181" y="345281"/>
                  </a:lnTo>
                  <a:lnTo>
                    <a:pt x="290513" y="433387"/>
                  </a:lnTo>
                  <a:lnTo>
                    <a:pt x="247650" y="592931"/>
                  </a:lnTo>
                  <a:lnTo>
                    <a:pt x="214313" y="697706"/>
                  </a:lnTo>
                  <a:lnTo>
                    <a:pt x="190500" y="747712"/>
                  </a:lnTo>
                  <a:lnTo>
                    <a:pt x="161925" y="776287"/>
                  </a:lnTo>
                  <a:lnTo>
                    <a:pt x="135731" y="797719"/>
                  </a:lnTo>
                  <a:lnTo>
                    <a:pt x="114300" y="802481"/>
                  </a:lnTo>
                  <a:lnTo>
                    <a:pt x="90488" y="800100"/>
                  </a:lnTo>
                  <a:lnTo>
                    <a:pt x="54769" y="785812"/>
                  </a:lnTo>
                  <a:lnTo>
                    <a:pt x="33338" y="766762"/>
                  </a:lnTo>
                  <a:lnTo>
                    <a:pt x="19050" y="733425"/>
                  </a:lnTo>
                  <a:lnTo>
                    <a:pt x="9525" y="695325"/>
                  </a:lnTo>
                  <a:lnTo>
                    <a:pt x="0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A8DEAD8F-2A10-4C90-A0CA-A7A62199B626}"/>
                </a:ext>
              </a:extLst>
            </p:cNvPr>
            <p:cNvSpPr/>
            <p:nvPr/>
          </p:nvSpPr>
          <p:spPr>
            <a:xfrm>
              <a:off x="4767263" y="3181350"/>
              <a:ext cx="463550" cy="504825"/>
            </a:xfrm>
            <a:custGeom>
              <a:avLst/>
              <a:gdLst>
                <a:gd name="connsiteX0" fmla="*/ 157162 w 464343"/>
                <a:gd name="connsiteY0" fmla="*/ 321469 h 504825"/>
                <a:gd name="connsiteX1" fmla="*/ 78581 w 464343"/>
                <a:gd name="connsiteY1" fmla="*/ 190500 h 504825"/>
                <a:gd name="connsiteX2" fmla="*/ 4762 w 464343"/>
                <a:gd name="connsiteY2" fmla="*/ 59531 h 504825"/>
                <a:gd name="connsiteX3" fmla="*/ 0 w 464343"/>
                <a:gd name="connsiteY3" fmla="*/ 47625 h 504825"/>
                <a:gd name="connsiteX4" fmla="*/ 0 w 464343"/>
                <a:gd name="connsiteY4" fmla="*/ 23813 h 504825"/>
                <a:gd name="connsiteX5" fmla="*/ 11906 w 464343"/>
                <a:gd name="connsiteY5" fmla="*/ 4763 h 504825"/>
                <a:gd name="connsiteX6" fmla="*/ 23812 w 464343"/>
                <a:gd name="connsiteY6" fmla="*/ 0 h 504825"/>
                <a:gd name="connsiteX7" fmla="*/ 52387 w 464343"/>
                <a:gd name="connsiteY7" fmla="*/ 11906 h 504825"/>
                <a:gd name="connsiteX8" fmla="*/ 180975 w 464343"/>
                <a:gd name="connsiteY8" fmla="*/ 90488 h 504825"/>
                <a:gd name="connsiteX9" fmla="*/ 278606 w 464343"/>
                <a:gd name="connsiteY9" fmla="*/ 152400 h 504825"/>
                <a:gd name="connsiteX10" fmla="*/ 352425 w 464343"/>
                <a:gd name="connsiteY10" fmla="*/ 195263 h 504825"/>
                <a:gd name="connsiteX11" fmla="*/ 397668 w 464343"/>
                <a:gd name="connsiteY11" fmla="*/ 235744 h 504825"/>
                <a:gd name="connsiteX12" fmla="*/ 423862 w 464343"/>
                <a:gd name="connsiteY12" fmla="*/ 266700 h 504825"/>
                <a:gd name="connsiteX13" fmla="*/ 445293 w 464343"/>
                <a:gd name="connsiteY13" fmla="*/ 309563 h 504825"/>
                <a:gd name="connsiteX14" fmla="*/ 459581 w 464343"/>
                <a:gd name="connsiteY14" fmla="*/ 350044 h 504825"/>
                <a:gd name="connsiteX15" fmla="*/ 464343 w 464343"/>
                <a:gd name="connsiteY15" fmla="*/ 385763 h 504825"/>
                <a:gd name="connsiteX16" fmla="*/ 454818 w 464343"/>
                <a:gd name="connsiteY16" fmla="*/ 438150 h 504825"/>
                <a:gd name="connsiteX17" fmla="*/ 438150 w 464343"/>
                <a:gd name="connsiteY17" fmla="*/ 469106 h 504825"/>
                <a:gd name="connsiteX18" fmla="*/ 416718 w 464343"/>
                <a:gd name="connsiteY18" fmla="*/ 492919 h 504825"/>
                <a:gd name="connsiteX19" fmla="*/ 395287 w 464343"/>
                <a:gd name="connsiteY19" fmla="*/ 500063 h 504825"/>
                <a:gd name="connsiteX20" fmla="*/ 364331 w 464343"/>
                <a:gd name="connsiteY20" fmla="*/ 504825 h 504825"/>
                <a:gd name="connsiteX21" fmla="*/ 314325 w 464343"/>
                <a:gd name="connsiteY21" fmla="*/ 497681 h 504825"/>
                <a:gd name="connsiteX22" fmla="*/ 269081 w 464343"/>
                <a:gd name="connsiteY22" fmla="*/ 488156 h 504825"/>
                <a:gd name="connsiteX23" fmla="*/ 240506 w 464343"/>
                <a:gd name="connsiteY23" fmla="*/ 459581 h 504825"/>
                <a:gd name="connsiteX24" fmla="*/ 157162 w 464343"/>
                <a:gd name="connsiteY24" fmla="*/ 32146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4343" h="504825">
                  <a:moveTo>
                    <a:pt x="157162" y="321469"/>
                  </a:moveTo>
                  <a:lnTo>
                    <a:pt x="78581" y="190500"/>
                  </a:lnTo>
                  <a:lnTo>
                    <a:pt x="4762" y="59531"/>
                  </a:lnTo>
                  <a:lnTo>
                    <a:pt x="0" y="47625"/>
                  </a:lnTo>
                  <a:lnTo>
                    <a:pt x="0" y="23813"/>
                  </a:lnTo>
                  <a:lnTo>
                    <a:pt x="11906" y="4763"/>
                  </a:lnTo>
                  <a:lnTo>
                    <a:pt x="23812" y="0"/>
                  </a:lnTo>
                  <a:lnTo>
                    <a:pt x="52387" y="11906"/>
                  </a:lnTo>
                  <a:lnTo>
                    <a:pt x="180975" y="90488"/>
                  </a:lnTo>
                  <a:lnTo>
                    <a:pt x="278606" y="152400"/>
                  </a:lnTo>
                  <a:lnTo>
                    <a:pt x="352425" y="195263"/>
                  </a:lnTo>
                  <a:lnTo>
                    <a:pt x="397668" y="235744"/>
                  </a:lnTo>
                  <a:lnTo>
                    <a:pt x="423862" y="266700"/>
                  </a:lnTo>
                  <a:lnTo>
                    <a:pt x="445293" y="309563"/>
                  </a:lnTo>
                  <a:lnTo>
                    <a:pt x="459581" y="350044"/>
                  </a:lnTo>
                  <a:lnTo>
                    <a:pt x="464343" y="385763"/>
                  </a:lnTo>
                  <a:lnTo>
                    <a:pt x="454818" y="438150"/>
                  </a:lnTo>
                  <a:lnTo>
                    <a:pt x="438150" y="469106"/>
                  </a:lnTo>
                  <a:lnTo>
                    <a:pt x="416718" y="492919"/>
                  </a:lnTo>
                  <a:lnTo>
                    <a:pt x="395287" y="500063"/>
                  </a:lnTo>
                  <a:lnTo>
                    <a:pt x="364331" y="504825"/>
                  </a:lnTo>
                  <a:lnTo>
                    <a:pt x="314325" y="497681"/>
                  </a:lnTo>
                  <a:lnTo>
                    <a:pt x="269081" y="488156"/>
                  </a:lnTo>
                  <a:lnTo>
                    <a:pt x="240506" y="459581"/>
                  </a:lnTo>
                  <a:lnTo>
                    <a:pt x="157162" y="3214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136DEDAE-5BC2-4533-85C9-280542B77053}"/>
                </a:ext>
              </a:extLst>
            </p:cNvPr>
            <p:cNvSpPr/>
            <p:nvPr/>
          </p:nvSpPr>
          <p:spPr>
            <a:xfrm>
              <a:off x="5862638" y="3128963"/>
              <a:ext cx="642937" cy="585787"/>
            </a:xfrm>
            <a:custGeom>
              <a:avLst/>
              <a:gdLst>
                <a:gd name="connsiteX0" fmla="*/ 333375 w 642937"/>
                <a:gd name="connsiteY0" fmla="*/ 419100 h 585787"/>
                <a:gd name="connsiteX1" fmla="*/ 207168 w 642937"/>
                <a:gd name="connsiteY1" fmla="*/ 276225 h 585787"/>
                <a:gd name="connsiteX2" fmla="*/ 104775 w 642937"/>
                <a:gd name="connsiteY2" fmla="*/ 164306 h 585787"/>
                <a:gd name="connsiteX3" fmla="*/ 9525 w 642937"/>
                <a:gd name="connsiteY3" fmla="*/ 50006 h 585787"/>
                <a:gd name="connsiteX4" fmla="*/ 2381 w 642937"/>
                <a:gd name="connsiteY4" fmla="*/ 35718 h 585787"/>
                <a:gd name="connsiteX5" fmla="*/ 0 w 642937"/>
                <a:gd name="connsiteY5" fmla="*/ 26193 h 585787"/>
                <a:gd name="connsiteX6" fmla="*/ 4762 w 642937"/>
                <a:gd name="connsiteY6" fmla="*/ 7143 h 585787"/>
                <a:gd name="connsiteX7" fmla="*/ 14287 w 642937"/>
                <a:gd name="connsiteY7" fmla="*/ 0 h 585787"/>
                <a:gd name="connsiteX8" fmla="*/ 38100 w 642937"/>
                <a:gd name="connsiteY8" fmla="*/ 2381 h 585787"/>
                <a:gd name="connsiteX9" fmla="*/ 159543 w 642937"/>
                <a:gd name="connsiteY9" fmla="*/ 61912 h 585787"/>
                <a:gd name="connsiteX10" fmla="*/ 300037 w 642937"/>
                <a:gd name="connsiteY10" fmla="*/ 130968 h 585787"/>
                <a:gd name="connsiteX11" fmla="*/ 442912 w 642937"/>
                <a:gd name="connsiteY11" fmla="*/ 204787 h 585787"/>
                <a:gd name="connsiteX12" fmla="*/ 519112 w 642937"/>
                <a:gd name="connsiteY12" fmla="*/ 285750 h 585787"/>
                <a:gd name="connsiteX13" fmla="*/ 578643 w 642937"/>
                <a:gd name="connsiteY13" fmla="*/ 359568 h 585787"/>
                <a:gd name="connsiteX14" fmla="*/ 616743 w 642937"/>
                <a:gd name="connsiteY14" fmla="*/ 411956 h 585787"/>
                <a:gd name="connsiteX15" fmla="*/ 638175 w 642937"/>
                <a:gd name="connsiteY15" fmla="*/ 461962 h 585787"/>
                <a:gd name="connsiteX16" fmla="*/ 642937 w 642937"/>
                <a:gd name="connsiteY16" fmla="*/ 497681 h 585787"/>
                <a:gd name="connsiteX17" fmla="*/ 638175 w 642937"/>
                <a:gd name="connsiteY17" fmla="*/ 528637 h 585787"/>
                <a:gd name="connsiteX18" fmla="*/ 626268 w 642937"/>
                <a:gd name="connsiteY18" fmla="*/ 557212 h 585787"/>
                <a:gd name="connsiteX19" fmla="*/ 604837 w 642937"/>
                <a:gd name="connsiteY19" fmla="*/ 576262 h 585787"/>
                <a:gd name="connsiteX20" fmla="*/ 573881 w 642937"/>
                <a:gd name="connsiteY20" fmla="*/ 585787 h 585787"/>
                <a:gd name="connsiteX21" fmla="*/ 523875 w 642937"/>
                <a:gd name="connsiteY21" fmla="*/ 585787 h 585787"/>
                <a:gd name="connsiteX22" fmla="*/ 483393 w 642937"/>
                <a:gd name="connsiteY22" fmla="*/ 578643 h 585787"/>
                <a:gd name="connsiteX23" fmla="*/ 450056 w 642937"/>
                <a:gd name="connsiteY23" fmla="*/ 561975 h 585787"/>
                <a:gd name="connsiteX24" fmla="*/ 421481 w 642937"/>
                <a:gd name="connsiteY24" fmla="*/ 531018 h 585787"/>
                <a:gd name="connsiteX25" fmla="*/ 333375 w 642937"/>
                <a:gd name="connsiteY25" fmla="*/ 419100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7" h="585787">
                  <a:moveTo>
                    <a:pt x="333375" y="419100"/>
                  </a:moveTo>
                  <a:lnTo>
                    <a:pt x="207168" y="276225"/>
                  </a:lnTo>
                  <a:lnTo>
                    <a:pt x="104775" y="164306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26193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38100" y="2381"/>
                  </a:lnTo>
                  <a:lnTo>
                    <a:pt x="159543" y="61912"/>
                  </a:lnTo>
                  <a:lnTo>
                    <a:pt x="300037" y="130968"/>
                  </a:lnTo>
                  <a:lnTo>
                    <a:pt x="442912" y="204787"/>
                  </a:lnTo>
                  <a:lnTo>
                    <a:pt x="519112" y="285750"/>
                  </a:lnTo>
                  <a:lnTo>
                    <a:pt x="578643" y="359568"/>
                  </a:lnTo>
                  <a:lnTo>
                    <a:pt x="616743" y="411956"/>
                  </a:lnTo>
                  <a:lnTo>
                    <a:pt x="638175" y="461962"/>
                  </a:lnTo>
                  <a:lnTo>
                    <a:pt x="642937" y="497681"/>
                  </a:lnTo>
                  <a:lnTo>
                    <a:pt x="638175" y="528637"/>
                  </a:lnTo>
                  <a:lnTo>
                    <a:pt x="626268" y="557212"/>
                  </a:lnTo>
                  <a:lnTo>
                    <a:pt x="604837" y="576262"/>
                  </a:lnTo>
                  <a:lnTo>
                    <a:pt x="573881" y="585787"/>
                  </a:lnTo>
                  <a:lnTo>
                    <a:pt x="523875" y="585787"/>
                  </a:lnTo>
                  <a:lnTo>
                    <a:pt x="483393" y="578643"/>
                  </a:lnTo>
                  <a:lnTo>
                    <a:pt x="450056" y="561975"/>
                  </a:lnTo>
                  <a:lnTo>
                    <a:pt x="421481" y="531018"/>
                  </a:lnTo>
                  <a:lnTo>
                    <a:pt x="333375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7177184D-C412-4598-9664-9B7E4027D2ED}"/>
                </a:ext>
              </a:extLst>
            </p:cNvPr>
            <p:cNvSpPr/>
            <p:nvPr/>
          </p:nvSpPr>
          <p:spPr>
            <a:xfrm>
              <a:off x="4179888" y="3429000"/>
              <a:ext cx="2168525" cy="738188"/>
            </a:xfrm>
            <a:custGeom>
              <a:avLst/>
              <a:gdLst>
                <a:gd name="connsiteX0" fmla="*/ 1266825 w 2169319"/>
                <a:gd name="connsiteY0" fmla="*/ 711994 h 738188"/>
                <a:gd name="connsiteX1" fmla="*/ 1123950 w 2169319"/>
                <a:gd name="connsiteY1" fmla="*/ 695325 h 738188"/>
                <a:gd name="connsiteX2" fmla="*/ 1019175 w 2169319"/>
                <a:gd name="connsiteY2" fmla="*/ 676275 h 738188"/>
                <a:gd name="connsiteX3" fmla="*/ 912019 w 2169319"/>
                <a:gd name="connsiteY3" fmla="*/ 654844 h 738188"/>
                <a:gd name="connsiteX4" fmla="*/ 783431 w 2169319"/>
                <a:gd name="connsiteY4" fmla="*/ 619125 h 738188"/>
                <a:gd name="connsiteX5" fmla="*/ 645319 w 2169319"/>
                <a:gd name="connsiteY5" fmla="*/ 566738 h 738188"/>
                <a:gd name="connsiteX6" fmla="*/ 547687 w 2169319"/>
                <a:gd name="connsiteY6" fmla="*/ 523875 h 738188"/>
                <a:gd name="connsiteX7" fmla="*/ 435769 w 2169319"/>
                <a:gd name="connsiteY7" fmla="*/ 459581 h 738188"/>
                <a:gd name="connsiteX8" fmla="*/ 319087 w 2169319"/>
                <a:gd name="connsiteY8" fmla="*/ 381000 h 738188"/>
                <a:gd name="connsiteX9" fmla="*/ 207169 w 2169319"/>
                <a:gd name="connsiteY9" fmla="*/ 285750 h 738188"/>
                <a:gd name="connsiteX10" fmla="*/ 116681 w 2169319"/>
                <a:gd name="connsiteY10" fmla="*/ 192881 h 738188"/>
                <a:gd name="connsiteX11" fmla="*/ 42862 w 2169319"/>
                <a:gd name="connsiteY11" fmla="*/ 107156 h 738188"/>
                <a:gd name="connsiteX12" fmla="*/ 7144 w 2169319"/>
                <a:gd name="connsiteY12" fmla="*/ 57150 h 738188"/>
                <a:gd name="connsiteX13" fmla="*/ 0 w 2169319"/>
                <a:gd name="connsiteY13" fmla="*/ 33338 h 738188"/>
                <a:gd name="connsiteX14" fmla="*/ 0 w 2169319"/>
                <a:gd name="connsiteY14" fmla="*/ 14288 h 738188"/>
                <a:gd name="connsiteX15" fmla="*/ 7144 w 2169319"/>
                <a:gd name="connsiteY15" fmla="*/ 0 h 738188"/>
                <a:gd name="connsiteX16" fmla="*/ 19050 w 2169319"/>
                <a:gd name="connsiteY16" fmla="*/ 0 h 738188"/>
                <a:gd name="connsiteX17" fmla="*/ 40481 w 2169319"/>
                <a:gd name="connsiteY17" fmla="*/ 9525 h 738188"/>
                <a:gd name="connsiteX18" fmla="*/ 109537 w 2169319"/>
                <a:gd name="connsiteY18" fmla="*/ 76200 h 738188"/>
                <a:gd name="connsiteX19" fmla="*/ 233362 w 2169319"/>
                <a:gd name="connsiteY19" fmla="*/ 183356 h 738188"/>
                <a:gd name="connsiteX20" fmla="*/ 338137 w 2169319"/>
                <a:gd name="connsiteY20" fmla="*/ 254794 h 738188"/>
                <a:gd name="connsiteX21" fmla="*/ 457200 w 2169319"/>
                <a:gd name="connsiteY21" fmla="*/ 323850 h 738188"/>
                <a:gd name="connsiteX22" fmla="*/ 531019 w 2169319"/>
                <a:gd name="connsiteY22" fmla="*/ 361950 h 738188"/>
                <a:gd name="connsiteX23" fmla="*/ 600075 w 2169319"/>
                <a:gd name="connsiteY23" fmla="*/ 388144 h 738188"/>
                <a:gd name="connsiteX24" fmla="*/ 704850 w 2169319"/>
                <a:gd name="connsiteY24" fmla="*/ 423863 h 738188"/>
                <a:gd name="connsiteX25" fmla="*/ 788194 w 2169319"/>
                <a:gd name="connsiteY25" fmla="*/ 440531 h 738188"/>
                <a:gd name="connsiteX26" fmla="*/ 950119 w 2169319"/>
                <a:gd name="connsiteY26" fmla="*/ 464344 h 738188"/>
                <a:gd name="connsiteX27" fmla="*/ 1076325 w 2169319"/>
                <a:gd name="connsiteY27" fmla="*/ 473869 h 738188"/>
                <a:gd name="connsiteX28" fmla="*/ 1226344 w 2169319"/>
                <a:gd name="connsiteY28" fmla="*/ 483394 h 738188"/>
                <a:gd name="connsiteX29" fmla="*/ 1412081 w 2169319"/>
                <a:gd name="connsiteY29" fmla="*/ 488156 h 738188"/>
                <a:gd name="connsiteX30" fmla="*/ 1619250 w 2169319"/>
                <a:gd name="connsiteY30" fmla="*/ 488156 h 738188"/>
                <a:gd name="connsiteX31" fmla="*/ 1652587 w 2169319"/>
                <a:gd name="connsiteY31" fmla="*/ 483394 h 738188"/>
                <a:gd name="connsiteX32" fmla="*/ 1674019 w 2169319"/>
                <a:gd name="connsiteY32" fmla="*/ 466725 h 738188"/>
                <a:gd name="connsiteX33" fmla="*/ 1993106 w 2169319"/>
                <a:gd name="connsiteY33" fmla="*/ 459581 h 738188"/>
                <a:gd name="connsiteX34" fmla="*/ 2055019 w 2169319"/>
                <a:gd name="connsiteY34" fmla="*/ 478631 h 738188"/>
                <a:gd name="connsiteX35" fmla="*/ 2093119 w 2169319"/>
                <a:gd name="connsiteY35" fmla="*/ 492919 h 738188"/>
                <a:gd name="connsiteX36" fmla="*/ 2133600 w 2169319"/>
                <a:gd name="connsiteY36" fmla="*/ 511969 h 738188"/>
                <a:gd name="connsiteX37" fmla="*/ 2155031 w 2169319"/>
                <a:gd name="connsiteY37" fmla="*/ 533400 h 738188"/>
                <a:gd name="connsiteX38" fmla="*/ 2166937 w 2169319"/>
                <a:gd name="connsiteY38" fmla="*/ 552450 h 738188"/>
                <a:gd name="connsiteX39" fmla="*/ 2169319 w 2169319"/>
                <a:gd name="connsiteY39" fmla="*/ 588169 h 738188"/>
                <a:gd name="connsiteX40" fmla="*/ 2162175 w 2169319"/>
                <a:gd name="connsiteY40" fmla="*/ 633413 h 738188"/>
                <a:gd name="connsiteX41" fmla="*/ 2143125 w 2169319"/>
                <a:gd name="connsiteY41" fmla="*/ 669131 h 738188"/>
                <a:gd name="connsiteX42" fmla="*/ 2119312 w 2169319"/>
                <a:gd name="connsiteY42" fmla="*/ 690563 h 738188"/>
                <a:gd name="connsiteX43" fmla="*/ 2069306 w 2169319"/>
                <a:gd name="connsiteY43" fmla="*/ 711994 h 738188"/>
                <a:gd name="connsiteX44" fmla="*/ 1931194 w 2169319"/>
                <a:gd name="connsiteY44" fmla="*/ 731044 h 738188"/>
                <a:gd name="connsiteX45" fmla="*/ 1821656 w 2169319"/>
                <a:gd name="connsiteY45" fmla="*/ 735806 h 738188"/>
                <a:gd name="connsiteX46" fmla="*/ 1659731 w 2169319"/>
                <a:gd name="connsiteY46" fmla="*/ 738188 h 738188"/>
                <a:gd name="connsiteX47" fmla="*/ 1462087 w 2169319"/>
                <a:gd name="connsiteY47" fmla="*/ 726281 h 738188"/>
                <a:gd name="connsiteX48" fmla="*/ 1266825 w 2169319"/>
                <a:gd name="connsiteY48" fmla="*/ 711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9319" h="738188">
                  <a:moveTo>
                    <a:pt x="1266825" y="711994"/>
                  </a:moveTo>
                  <a:lnTo>
                    <a:pt x="1123950" y="695325"/>
                  </a:lnTo>
                  <a:lnTo>
                    <a:pt x="1019175" y="676275"/>
                  </a:lnTo>
                  <a:lnTo>
                    <a:pt x="912019" y="654844"/>
                  </a:lnTo>
                  <a:lnTo>
                    <a:pt x="783431" y="619125"/>
                  </a:lnTo>
                  <a:lnTo>
                    <a:pt x="645319" y="566738"/>
                  </a:lnTo>
                  <a:lnTo>
                    <a:pt x="547687" y="523875"/>
                  </a:lnTo>
                  <a:lnTo>
                    <a:pt x="435769" y="459581"/>
                  </a:lnTo>
                  <a:lnTo>
                    <a:pt x="319087" y="381000"/>
                  </a:lnTo>
                  <a:lnTo>
                    <a:pt x="207169" y="285750"/>
                  </a:lnTo>
                  <a:lnTo>
                    <a:pt x="116681" y="192881"/>
                  </a:lnTo>
                  <a:lnTo>
                    <a:pt x="42862" y="107156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109537" y="76200"/>
                  </a:lnTo>
                  <a:lnTo>
                    <a:pt x="233362" y="183356"/>
                  </a:lnTo>
                  <a:lnTo>
                    <a:pt x="338137" y="254794"/>
                  </a:lnTo>
                  <a:lnTo>
                    <a:pt x="457200" y="323850"/>
                  </a:lnTo>
                  <a:lnTo>
                    <a:pt x="531019" y="361950"/>
                  </a:lnTo>
                  <a:lnTo>
                    <a:pt x="600075" y="388144"/>
                  </a:lnTo>
                  <a:lnTo>
                    <a:pt x="704850" y="423863"/>
                  </a:lnTo>
                  <a:lnTo>
                    <a:pt x="788194" y="440531"/>
                  </a:lnTo>
                  <a:lnTo>
                    <a:pt x="950119" y="464344"/>
                  </a:lnTo>
                  <a:lnTo>
                    <a:pt x="1076325" y="473869"/>
                  </a:lnTo>
                  <a:lnTo>
                    <a:pt x="1226344" y="483394"/>
                  </a:lnTo>
                  <a:lnTo>
                    <a:pt x="1412081" y="488156"/>
                  </a:lnTo>
                  <a:lnTo>
                    <a:pt x="1619250" y="488156"/>
                  </a:lnTo>
                  <a:lnTo>
                    <a:pt x="1652587" y="483394"/>
                  </a:lnTo>
                  <a:lnTo>
                    <a:pt x="1674019" y="466725"/>
                  </a:lnTo>
                  <a:lnTo>
                    <a:pt x="1993106" y="459581"/>
                  </a:lnTo>
                  <a:lnTo>
                    <a:pt x="2055019" y="478631"/>
                  </a:lnTo>
                  <a:lnTo>
                    <a:pt x="2093119" y="492919"/>
                  </a:lnTo>
                  <a:lnTo>
                    <a:pt x="2133600" y="511969"/>
                  </a:lnTo>
                  <a:lnTo>
                    <a:pt x="2155031" y="533400"/>
                  </a:lnTo>
                  <a:lnTo>
                    <a:pt x="2166937" y="552450"/>
                  </a:lnTo>
                  <a:lnTo>
                    <a:pt x="2169319" y="588169"/>
                  </a:lnTo>
                  <a:lnTo>
                    <a:pt x="2162175" y="633413"/>
                  </a:lnTo>
                  <a:lnTo>
                    <a:pt x="2143125" y="669131"/>
                  </a:lnTo>
                  <a:lnTo>
                    <a:pt x="2119312" y="690563"/>
                  </a:lnTo>
                  <a:lnTo>
                    <a:pt x="2069306" y="711994"/>
                  </a:lnTo>
                  <a:lnTo>
                    <a:pt x="1931194" y="731044"/>
                  </a:lnTo>
                  <a:lnTo>
                    <a:pt x="1821656" y="735806"/>
                  </a:lnTo>
                  <a:lnTo>
                    <a:pt x="1659731" y="738188"/>
                  </a:lnTo>
                  <a:lnTo>
                    <a:pt x="1462087" y="726281"/>
                  </a:lnTo>
                  <a:lnTo>
                    <a:pt x="1266825" y="711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79AB1764-A1BA-47C7-B6E1-FFAB40DD5E4B}"/>
                </a:ext>
              </a:extLst>
            </p:cNvPr>
            <p:cNvSpPr/>
            <p:nvPr/>
          </p:nvSpPr>
          <p:spPr>
            <a:xfrm>
              <a:off x="3059113" y="4048125"/>
              <a:ext cx="1685925" cy="1525588"/>
            </a:xfrm>
            <a:custGeom>
              <a:avLst/>
              <a:gdLst>
                <a:gd name="connsiteX0" fmla="*/ 676275 w 1685925"/>
                <a:gd name="connsiteY0" fmla="*/ 976313 h 1526381"/>
                <a:gd name="connsiteX1" fmla="*/ 842963 w 1685925"/>
                <a:gd name="connsiteY1" fmla="*/ 826294 h 1526381"/>
                <a:gd name="connsiteX2" fmla="*/ 997744 w 1685925"/>
                <a:gd name="connsiteY2" fmla="*/ 673894 h 1526381"/>
                <a:gd name="connsiteX3" fmla="*/ 1214438 w 1685925"/>
                <a:gd name="connsiteY3" fmla="*/ 426244 h 1526381"/>
                <a:gd name="connsiteX4" fmla="*/ 1359694 w 1685925"/>
                <a:gd name="connsiteY4" fmla="*/ 240506 h 1526381"/>
                <a:gd name="connsiteX5" fmla="*/ 1373982 w 1685925"/>
                <a:gd name="connsiteY5" fmla="*/ 219075 h 1526381"/>
                <a:gd name="connsiteX6" fmla="*/ 1381125 w 1685925"/>
                <a:gd name="connsiteY6" fmla="*/ 195263 h 1526381"/>
                <a:gd name="connsiteX7" fmla="*/ 1378744 w 1685925"/>
                <a:gd name="connsiteY7" fmla="*/ 169069 h 1526381"/>
                <a:gd name="connsiteX8" fmla="*/ 1373982 w 1685925"/>
                <a:gd name="connsiteY8" fmla="*/ 142875 h 1526381"/>
                <a:gd name="connsiteX9" fmla="*/ 1359694 w 1685925"/>
                <a:gd name="connsiteY9" fmla="*/ 116681 h 1526381"/>
                <a:gd name="connsiteX10" fmla="*/ 1335882 w 1685925"/>
                <a:gd name="connsiteY10" fmla="*/ 92869 h 1526381"/>
                <a:gd name="connsiteX11" fmla="*/ 1307307 w 1685925"/>
                <a:gd name="connsiteY11" fmla="*/ 69056 h 1526381"/>
                <a:gd name="connsiteX12" fmla="*/ 1278732 w 1685925"/>
                <a:gd name="connsiteY12" fmla="*/ 47625 h 1526381"/>
                <a:gd name="connsiteX13" fmla="*/ 1266825 w 1685925"/>
                <a:gd name="connsiteY13" fmla="*/ 38100 h 1526381"/>
                <a:gd name="connsiteX14" fmla="*/ 1259682 w 1685925"/>
                <a:gd name="connsiteY14" fmla="*/ 26194 h 1526381"/>
                <a:gd name="connsiteX15" fmla="*/ 1264444 w 1685925"/>
                <a:gd name="connsiteY15" fmla="*/ 11906 h 1526381"/>
                <a:gd name="connsiteX16" fmla="*/ 1278732 w 1685925"/>
                <a:gd name="connsiteY16" fmla="*/ 2381 h 1526381"/>
                <a:gd name="connsiteX17" fmla="*/ 1309688 w 1685925"/>
                <a:gd name="connsiteY17" fmla="*/ 0 h 1526381"/>
                <a:gd name="connsiteX18" fmla="*/ 1381125 w 1685925"/>
                <a:gd name="connsiteY18" fmla="*/ 14288 h 1526381"/>
                <a:gd name="connsiteX19" fmla="*/ 1447800 w 1685925"/>
                <a:gd name="connsiteY19" fmla="*/ 33338 h 1526381"/>
                <a:gd name="connsiteX20" fmla="*/ 1521619 w 1685925"/>
                <a:gd name="connsiteY20" fmla="*/ 73819 h 1526381"/>
                <a:gd name="connsiteX21" fmla="*/ 1578769 w 1685925"/>
                <a:gd name="connsiteY21" fmla="*/ 111919 h 1526381"/>
                <a:gd name="connsiteX22" fmla="*/ 1621632 w 1685925"/>
                <a:gd name="connsiteY22" fmla="*/ 152400 h 1526381"/>
                <a:gd name="connsiteX23" fmla="*/ 1654969 w 1685925"/>
                <a:gd name="connsiteY23" fmla="*/ 192881 h 1526381"/>
                <a:gd name="connsiteX24" fmla="*/ 1674019 w 1685925"/>
                <a:gd name="connsiteY24" fmla="*/ 228600 h 1526381"/>
                <a:gd name="connsiteX25" fmla="*/ 1681163 w 1685925"/>
                <a:gd name="connsiteY25" fmla="*/ 250031 h 1526381"/>
                <a:gd name="connsiteX26" fmla="*/ 1685925 w 1685925"/>
                <a:gd name="connsiteY26" fmla="*/ 285750 h 1526381"/>
                <a:gd name="connsiteX27" fmla="*/ 1678782 w 1685925"/>
                <a:gd name="connsiteY27" fmla="*/ 316706 h 1526381"/>
                <a:gd name="connsiteX28" fmla="*/ 1662113 w 1685925"/>
                <a:gd name="connsiteY28" fmla="*/ 345281 h 1526381"/>
                <a:gd name="connsiteX29" fmla="*/ 1604963 w 1685925"/>
                <a:gd name="connsiteY29" fmla="*/ 390525 h 1526381"/>
                <a:gd name="connsiteX30" fmla="*/ 1502569 w 1685925"/>
                <a:gd name="connsiteY30" fmla="*/ 533400 h 1526381"/>
                <a:gd name="connsiteX31" fmla="*/ 1390650 w 1685925"/>
                <a:gd name="connsiteY31" fmla="*/ 631031 h 1526381"/>
                <a:gd name="connsiteX32" fmla="*/ 1297782 w 1685925"/>
                <a:gd name="connsiteY32" fmla="*/ 719138 h 1526381"/>
                <a:gd name="connsiteX33" fmla="*/ 1121569 w 1685925"/>
                <a:gd name="connsiteY33" fmla="*/ 850106 h 1526381"/>
                <a:gd name="connsiteX34" fmla="*/ 904875 w 1685925"/>
                <a:gd name="connsiteY34" fmla="*/ 1004888 h 1526381"/>
                <a:gd name="connsiteX35" fmla="*/ 707232 w 1685925"/>
                <a:gd name="connsiteY35" fmla="*/ 1138238 h 1526381"/>
                <a:gd name="connsiteX36" fmla="*/ 502444 w 1685925"/>
                <a:gd name="connsiteY36" fmla="*/ 1269206 h 1526381"/>
                <a:gd name="connsiteX37" fmla="*/ 321469 w 1685925"/>
                <a:gd name="connsiteY37" fmla="*/ 1373981 h 1526381"/>
                <a:gd name="connsiteX38" fmla="*/ 171450 w 1685925"/>
                <a:gd name="connsiteY38" fmla="*/ 1459706 h 1526381"/>
                <a:gd name="connsiteX39" fmla="*/ 54769 w 1685925"/>
                <a:gd name="connsiteY39" fmla="*/ 1521619 h 1526381"/>
                <a:gd name="connsiteX40" fmla="*/ 28575 w 1685925"/>
                <a:gd name="connsiteY40" fmla="*/ 1526381 h 1526381"/>
                <a:gd name="connsiteX41" fmla="*/ 9525 w 1685925"/>
                <a:gd name="connsiteY41" fmla="*/ 1519238 h 1526381"/>
                <a:gd name="connsiteX42" fmla="*/ 0 w 1685925"/>
                <a:gd name="connsiteY42" fmla="*/ 1507331 h 1526381"/>
                <a:gd name="connsiteX43" fmla="*/ 2382 w 1685925"/>
                <a:gd name="connsiteY43" fmla="*/ 1485900 h 1526381"/>
                <a:gd name="connsiteX44" fmla="*/ 21432 w 1685925"/>
                <a:gd name="connsiteY44" fmla="*/ 1462088 h 1526381"/>
                <a:gd name="connsiteX45" fmla="*/ 88107 w 1685925"/>
                <a:gd name="connsiteY45" fmla="*/ 1416844 h 1526381"/>
                <a:gd name="connsiteX46" fmla="*/ 226219 w 1685925"/>
                <a:gd name="connsiteY46" fmla="*/ 1328738 h 1526381"/>
                <a:gd name="connsiteX47" fmla="*/ 354807 w 1685925"/>
                <a:gd name="connsiteY47" fmla="*/ 1235869 h 1526381"/>
                <a:gd name="connsiteX48" fmla="*/ 461963 w 1685925"/>
                <a:gd name="connsiteY48" fmla="*/ 1157288 h 1526381"/>
                <a:gd name="connsiteX49" fmla="*/ 676275 w 1685925"/>
                <a:gd name="connsiteY49" fmla="*/ 976313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85925" h="1526381">
                  <a:moveTo>
                    <a:pt x="676275" y="976313"/>
                  </a:moveTo>
                  <a:lnTo>
                    <a:pt x="842963" y="826294"/>
                  </a:lnTo>
                  <a:lnTo>
                    <a:pt x="997744" y="673894"/>
                  </a:lnTo>
                  <a:lnTo>
                    <a:pt x="1214438" y="426244"/>
                  </a:lnTo>
                  <a:lnTo>
                    <a:pt x="1359694" y="240506"/>
                  </a:lnTo>
                  <a:lnTo>
                    <a:pt x="1373982" y="219075"/>
                  </a:lnTo>
                  <a:lnTo>
                    <a:pt x="1381125" y="195263"/>
                  </a:lnTo>
                  <a:lnTo>
                    <a:pt x="1378744" y="169069"/>
                  </a:lnTo>
                  <a:lnTo>
                    <a:pt x="1373982" y="142875"/>
                  </a:lnTo>
                  <a:lnTo>
                    <a:pt x="1359694" y="116681"/>
                  </a:lnTo>
                  <a:lnTo>
                    <a:pt x="1335882" y="92869"/>
                  </a:lnTo>
                  <a:lnTo>
                    <a:pt x="1307307" y="69056"/>
                  </a:lnTo>
                  <a:lnTo>
                    <a:pt x="1278732" y="47625"/>
                  </a:lnTo>
                  <a:lnTo>
                    <a:pt x="1266825" y="38100"/>
                  </a:lnTo>
                  <a:lnTo>
                    <a:pt x="1259682" y="26194"/>
                  </a:lnTo>
                  <a:lnTo>
                    <a:pt x="1264444" y="11906"/>
                  </a:lnTo>
                  <a:lnTo>
                    <a:pt x="1278732" y="2381"/>
                  </a:lnTo>
                  <a:lnTo>
                    <a:pt x="1309688" y="0"/>
                  </a:lnTo>
                  <a:lnTo>
                    <a:pt x="1381125" y="14288"/>
                  </a:lnTo>
                  <a:lnTo>
                    <a:pt x="1447800" y="33338"/>
                  </a:lnTo>
                  <a:lnTo>
                    <a:pt x="1521619" y="73819"/>
                  </a:lnTo>
                  <a:lnTo>
                    <a:pt x="1578769" y="111919"/>
                  </a:lnTo>
                  <a:lnTo>
                    <a:pt x="1621632" y="152400"/>
                  </a:lnTo>
                  <a:lnTo>
                    <a:pt x="1654969" y="192881"/>
                  </a:lnTo>
                  <a:lnTo>
                    <a:pt x="1674019" y="228600"/>
                  </a:lnTo>
                  <a:lnTo>
                    <a:pt x="1681163" y="250031"/>
                  </a:lnTo>
                  <a:lnTo>
                    <a:pt x="1685925" y="285750"/>
                  </a:lnTo>
                  <a:lnTo>
                    <a:pt x="1678782" y="316706"/>
                  </a:lnTo>
                  <a:lnTo>
                    <a:pt x="1662113" y="345281"/>
                  </a:lnTo>
                  <a:lnTo>
                    <a:pt x="1604963" y="390525"/>
                  </a:lnTo>
                  <a:lnTo>
                    <a:pt x="1502569" y="533400"/>
                  </a:lnTo>
                  <a:lnTo>
                    <a:pt x="1390650" y="631031"/>
                  </a:lnTo>
                  <a:lnTo>
                    <a:pt x="1297782" y="719138"/>
                  </a:lnTo>
                  <a:lnTo>
                    <a:pt x="1121569" y="850106"/>
                  </a:lnTo>
                  <a:lnTo>
                    <a:pt x="904875" y="1004888"/>
                  </a:lnTo>
                  <a:lnTo>
                    <a:pt x="707232" y="1138238"/>
                  </a:lnTo>
                  <a:lnTo>
                    <a:pt x="502444" y="1269206"/>
                  </a:lnTo>
                  <a:lnTo>
                    <a:pt x="321469" y="1373981"/>
                  </a:lnTo>
                  <a:lnTo>
                    <a:pt x="171450" y="1459706"/>
                  </a:lnTo>
                  <a:lnTo>
                    <a:pt x="54769" y="1521619"/>
                  </a:lnTo>
                  <a:lnTo>
                    <a:pt x="28575" y="1526381"/>
                  </a:lnTo>
                  <a:lnTo>
                    <a:pt x="9525" y="1519238"/>
                  </a:lnTo>
                  <a:lnTo>
                    <a:pt x="0" y="1507331"/>
                  </a:lnTo>
                  <a:lnTo>
                    <a:pt x="2382" y="1485900"/>
                  </a:lnTo>
                  <a:lnTo>
                    <a:pt x="21432" y="1462088"/>
                  </a:lnTo>
                  <a:lnTo>
                    <a:pt x="88107" y="1416844"/>
                  </a:lnTo>
                  <a:lnTo>
                    <a:pt x="226219" y="1328738"/>
                  </a:lnTo>
                  <a:lnTo>
                    <a:pt x="354807" y="1235869"/>
                  </a:lnTo>
                  <a:lnTo>
                    <a:pt x="461963" y="1157288"/>
                  </a:lnTo>
                  <a:lnTo>
                    <a:pt x="676275" y="976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D6B01D56-E903-4953-A893-953AE62C5067}"/>
                </a:ext>
              </a:extLst>
            </p:cNvPr>
            <p:cNvSpPr/>
            <p:nvPr/>
          </p:nvSpPr>
          <p:spPr>
            <a:xfrm>
              <a:off x="3714750" y="2443163"/>
              <a:ext cx="438150" cy="415925"/>
            </a:xfrm>
            <a:custGeom>
              <a:avLst/>
              <a:gdLst>
                <a:gd name="connsiteX0" fmla="*/ 166688 w 438150"/>
                <a:gd name="connsiteY0" fmla="*/ 304800 h 416718"/>
                <a:gd name="connsiteX1" fmla="*/ 133350 w 438150"/>
                <a:gd name="connsiteY1" fmla="*/ 266700 h 416718"/>
                <a:gd name="connsiteX2" fmla="*/ 100013 w 438150"/>
                <a:gd name="connsiteY2" fmla="*/ 219075 h 416718"/>
                <a:gd name="connsiteX3" fmla="*/ 61913 w 438150"/>
                <a:gd name="connsiteY3" fmla="*/ 154781 h 416718"/>
                <a:gd name="connsiteX4" fmla="*/ 30956 w 438150"/>
                <a:gd name="connsiteY4" fmla="*/ 95250 h 416718"/>
                <a:gd name="connsiteX5" fmla="*/ 9525 w 438150"/>
                <a:gd name="connsiteY5" fmla="*/ 47625 h 416718"/>
                <a:gd name="connsiteX6" fmla="*/ 0 w 438150"/>
                <a:gd name="connsiteY6" fmla="*/ 28575 h 416718"/>
                <a:gd name="connsiteX7" fmla="*/ 0 w 438150"/>
                <a:gd name="connsiteY7" fmla="*/ 16668 h 416718"/>
                <a:gd name="connsiteX8" fmla="*/ 4763 w 438150"/>
                <a:gd name="connsiteY8" fmla="*/ 7143 h 416718"/>
                <a:gd name="connsiteX9" fmla="*/ 19050 w 438150"/>
                <a:gd name="connsiteY9" fmla="*/ 0 h 416718"/>
                <a:gd name="connsiteX10" fmla="*/ 35719 w 438150"/>
                <a:gd name="connsiteY10" fmla="*/ 0 h 416718"/>
                <a:gd name="connsiteX11" fmla="*/ 80963 w 438150"/>
                <a:gd name="connsiteY11" fmla="*/ 9525 h 416718"/>
                <a:gd name="connsiteX12" fmla="*/ 188119 w 438150"/>
                <a:gd name="connsiteY12" fmla="*/ 47625 h 416718"/>
                <a:gd name="connsiteX13" fmla="*/ 297656 w 438150"/>
                <a:gd name="connsiteY13" fmla="*/ 95250 h 416718"/>
                <a:gd name="connsiteX14" fmla="*/ 352425 w 438150"/>
                <a:gd name="connsiteY14" fmla="*/ 130968 h 416718"/>
                <a:gd name="connsiteX15" fmla="*/ 385763 w 438150"/>
                <a:gd name="connsiteY15" fmla="*/ 159543 h 416718"/>
                <a:gd name="connsiteX16" fmla="*/ 411956 w 438150"/>
                <a:gd name="connsiteY16" fmla="*/ 190500 h 416718"/>
                <a:gd name="connsiteX17" fmla="*/ 428625 w 438150"/>
                <a:gd name="connsiteY17" fmla="*/ 223837 h 416718"/>
                <a:gd name="connsiteX18" fmla="*/ 438150 w 438150"/>
                <a:gd name="connsiteY18" fmla="*/ 264318 h 416718"/>
                <a:gd name="connsiteX19" fmla="*/ 433388 w 438150"/>
                <a:gd name="connsiteY19" fmla="*/ 309562 h 416718"/>
                <a:gd name="connsiteX20" fmla="*/ 416719 w 438150"/>
                <a:gd name="connsiteY20" fmla="*/ 354806 h 416718"/>
                <a:gd name="connsiteX21" fmla="*/ 390525 w 438150"/>
                <a:gd name="connsiteY21" fmla="*/ 395287 h 416718"/>
                <a:gd name="connsiteX22" fmla="*/ 371475 w 438150"/>
                <a:gd name="connsiteY22" fmla="*/ 411956 h 416718"/>
                <a:gd name="connsiteX23" fmla="*/ 347663 w 438150"/>
                <a:gd name="connsiteY23" fmla="*/ 416718 h 416718"/>
                <a:gd name="connsiteX24" fmla="*/ 311944 w 438150"/>
                <a:gd name="connsiteY24" fmla="*/ 409575 h 416718"/>
                <a:gd name="connsiteX25" fmla="*/ 264319 w 438150"/>
                <a:gd name="connsiteY25" fmla="*/ 392906 h 416718"/>
                <a:gd name="connsiteX26" fmla="*/ 216694 w 438150"/>
                <a:gd name="connsiteY26" fmla="*/ 361950 h 416718"/>
                <a:gd name="connsiteX27" fmla="*/ 166688 w 438150"/>
                <a:gd name="connsiteY27" fmla="*/ 304800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16718">
                  <a:moveTo>
                    <a:pt x="166688" y="304800"/>
                  </a:moveTo>
                  <a:lnTo>
                    <a:pt x="133350" y="266700"/>
                  </a:lnTo>
                  <a:lnTo>
                    <a:pt x="100013" y="219075"/>
                  </a:lnTo>
                  <a:lnTo>
                    <a:pt x="61913" y="154781"/>
                  </a:lnTo>
                  <a:lnTo>
                    <a:pt x="30956" y="95250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4763" y="7143"/>
                  </a:lnTo>
                  <a:lnTo>
                    <a:pt x="19050" y="0"/>
                  </a:lnTo>
                  <a:lnTo>
                    <a:pt x="35719" y="0"/>
                  </a:lnTo>
                  <a:lnTo>
                    <a:pt x="80963" y="9525"/>
                  </a:lnTo>
                  <a:lnTo>
                    <a:pt x="188119" y="47625"/>
                  </a:lnTo>
                  <a:lnTo>
                    <a:pt x="297656" y="95250"/>
                  </a:lnTo>
                  <a:lnTo>
                    <a:pt x="352425" y="130968"/>
                  </a:lnTo>
                  <a:lnTo>
                    <a:pt x="385763" y="159543"/>
                  </a:lnTo>
                  <a:lnTo>
                    <a:pt x="411956" y="190500"/>
                  </a:lnTo>
                  <a:lnTo>
                    <a:pt x="428625" y="223837"/>
                  </a:lnTo>
                  <a:lnTo>
                    <a:pt x="438150" y="264318"/>
                  </a:lnTo>
                  <a:lnTo>
                    <a:pt x="433388" y="309562"/>
                  </a:lnTo>
                  <a:lnTo>
                    <a:pt x="416719" y="354806"/>
                  </a:lnTo>
                  <a:lnTo>
                    <a:pt x="390525" y="395287"/>
                  </a:lnTo>
                  <a:lnTo>
                    <a:pt x="371475" y="411956"/>
                  </a:lnTo>
                  <a:lnTo>
                    <a:pt x="347663" y="416718"/>
                  </a:lnTo>
                  <a:lnTo>
                    <a:pt x="311944" y="409575"/>
                  </a:lnTo>
                  <a:lnTo>
                    <a:pt x="264319" y="392906"/>
                  </a:lnTo>
                  <a:lnTo>
                    <a:pt x="216694" y="361950"/>
                  </a:lnTo>
                  <a:lnTo>
                    <a:pt x="166688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FBD095BF-E252-4767-9744-FB35FDEC50F9}"/>
                </a:ext>
              </a:extLst>
            </p:cNvPr>
            <p:cNvSpPr/>
            <p:nvPr/>
          </p:nvSpPr>
          <p:spPr>
            <a:xfrm>
              <a:off x="4506913" y="2119313"/>
              <a:ext cx="546100" cy="558800"/>
            </a:xfrm>
            <a:custGeom>
              <a:avLst/>
              <a:gdLst>
                <a:gd name="connsiteX0" fmla="*/ 271463 w 545307"/>
                <a:gd name="connsiteY0" fmla="*/ 445293 h 559593"/>
                <a:gd name="connsiteX1" fmla="*/ 223838 w 545307"/>
                <a:gd name="connsiteY1" fmla="*/ 390525 h 559593"/>
                <a:gd name="connsiteX2" fmla="*/ 180975 w 545307"/>
                <a:gd name="connsiteY2" fmla="*/ 335756 h 559593"/>
                <a:gd name="connsiteX3" fmla="*/ 142875 w 545307"/>
                <a:gd name="connsiteY3" fmla="*/ 276225 h 559593"/>
                <a:gd name="connsiteX4" fmla="*/ 102394 w 545307"/>
                <a:gd name="connsiteY4" fmla="*/ 202406 h 559593"/>
                <a:gd name="connsiteX5" fmla="*/ 64294 w 545307"/>
                <a:gd name="connsiteY5" fmla="*/ 128587 h 559593"/>
                <a:gd name="connsiteX6" fmla="*/ 0 w 545307"/>
                <a:gd name="connsiteY6" fmla="*/ 0 h 559593"/>
                <a:gd name="connsiteX7" fmla="*/ 107157 w 545307"/>
                <a:gd name="connsiteY7" fmla="*/ 0 h 559593"/>
                <a:gd name="connsiteX8" fmla="*/ 169069 w 545307"/>
                <a:gd name="connsiteY8" fmla="*/ 50006 h 559593"/>
                <a:gd name="connsiteX9" fmla="*/ 223838 w 545307"/>
                <a:gd name="connsiteY9" fmla="*/ 88106 h 559593"/>
                <a:gd name="connsiteX10" fmla="*/ 276225 w 545307"/>
                <a:gd name="connsiteY10" fmla="*/ 116681 h 559593"/>
                <a:gd name="connsiteX11" fmla="*/ 328613 w 545307"/>
                <a:gd name="connsiteY11" fmla="*/ 140493 h 559593"/>
                <a:gd name="connsiteX12" fmla="*/ 407194 w 545307"/>
                <a:gd name="connsiteY12" fmla="*/ 169068 h 559593"/>
                <a:gd name="connsiteX13" fmla="*/ 416719 w 545307"/>
                <a:gd name="connsiteY13" fmla="*/ 173831 h 559593"/>
                <a:gd name="connsiteX14" fmla="*/ 450057 w 545307"/>
                <a:gd name="connsiteY14" fmla="*/ 209550 h 559593"/>
                <a:gd name="connsiteX15" fmla="*/ 485775 w 545307"/>
                <a:gd name="connsiteY15" fmla="*/ 259556 h 559593"/>
                <a:gd name="connsiteX16" fmla="*/ 514350 w 545307"/>
                <a:gd name="connsiteY16" fmla="*/ 323850 h 559593"/>
                <a:gd name="connsiteX17" fmla="*/ 535782 w 545307"/>
                <a:gd name="connsiteY17" fmla="*/ 383381 h 559593"/>
                <a:gd name="connsiteX18" fmla="*/ 542925 w 545307"/>
                <a:gd name="connsiteY18" fmla="*/ 426243 h 559593"/>
                <a:gd name="connsiteX19" fmla="*/ 545307 w 545307"/>
                <a:gd name="connsiteY19" fmla="*/ 464343 h 559593"/>
                <a:gd name="connsiteX20" fmla="*/ 538163 w 545307"/>
                <a:gd name="connsiteY20" fmla="*/ 507206 h 559593"/>
                <a:gd name="connsiteX21" fmla="*/ 523875 w 545307"/>
                <a:gd name="connsiteY21" fmla="*/ 540543 h 559593"/>
                <a:gd name="connsiteX22" fmla="*/ 504825 w 545307"/>
                <a:gd name="connsiteY22" fmla="*/ 554831 h 559593"/>
                <a:gd name="connsiteX23" fmla="*/ 476250 w 545307"/>
                <a:gd name="connsiteY23" fmla="*/ 559593 h 559593"/>
                <a:gd name="connsiteX24" fmla="*/ 431007 w 545307"/>
                <a:gd name="connsiteY24" fmla="*/ 552450 h 559593"/>
                <a:gd name="connsiteX25" fmla="*/ 385763 w 545307"/>
                <a:gd name="connsiteY25" fmla="*/ 533400 h 559593"/>
                <a:gd name="connsiteX26" fmla="*/ 335757 w 545307"/>
                <a:gd name="connsiteY26" fmla="*/ 502443 h 559593"/>
                <a:gd name="connsiteX27" fmla="*/ 271463 w 545307"/>
                <a:gd name="connsiteY27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307" h="559593">
                  <a:moveTo>
                    <a:pt x="271463" y="445293"/>
                  </a:moveTo>
                  <a:lnTo>
                    <a:pt x="223838" y="390525"/>
                  </a:lnTo>
                  <a:lnTo>
                    <a:pt x="180975" y="335756"/>
                  </a:lnTo>
                  <a:lnTo>
                    <a:pt x="142875" y="276225"/>
                  </a:lnTo>
                  <a:lnTo>
                    <a:pt x="102394" y="202406"/>
                  </a:lnTo>
                  <a:lnTo>
                    <a:pt x="64294" y="128587"/>
                  </a:lnTo>
                  <a:lnTo>
                    <a:pt x="0" y="0"/>
                  </a:lnTo>
                  <a:lnTo>
                    <a:pt x="107157" y="0"/>
                  </a:lnTo>
                  <a:lnTo>
                    <a:pt x="169069" y="50006"/>
                  </a:lnTo>
                  <a:lnTo>
                    <a:pt x="223838" y="88106"/>
                  </a:lnTo>
                  <a:lnTo>
                    <a:pt x="276225" y="116681"/>
                  </a:lnTo>
                  <a:lnTo>
                    <a:pt x="328613" y="140493"/>
                  </a:lnTo>
                  <a:lnTo>
                    <a:pt x="407194" y="169068"/>
                  </a:lnTo>
                  <a:lnTo>
                    <a:pt x="416719" y="173831"/>
                  </a:lnTo>
                  <a:lnTo>
                    <a:pt x="450057" y="209550"/>
                  </a:lnTo>
                  <a:lnTo>
                    <a:pt x="485775" y="259556"/>
                  </a:lnTo>
                  <a:lnTo>
                    <a:pt x="514350" y="323850"/>
                  </a:lnTo>
                  <a:lnTo>
                    <a:pt x="535782" y="383381"/>
                  </a:lnTo>
                  <a:lnTo>
                    <a:pt x="542925" y="426243"/>
                  </a:lnTo>
                  <a:lnTo>
                    <a:pt x="545307" y="464343"/>
                  </a:lnTo>
                  <a:lnTo>
                    <a:pt x="538163" y="507206"/>
                  </a:lnTo>
                  <a:lnTo>
                    <a:pt x="523875" y="540543"/>
                  </a:lnTo>
                  <a:lnTo>
                    <a:pt x="504825" y="554831"/>
                  </a:lnTo>
                  <a:lnTo>
                    <a:pt x="476250" y="559593"/>
                  </a:lnTo>
                  <a:lnTo>
                    <a:pt x="431007" y="552450"/>
                  </a:lnTo>
                  <a:lnTo>
                    <a:pt x="385763" y="533400"/>
                  </a:lnTo>
                  <a:lnTo>
                    <a:pt x="335757" y="502443"/>
                  </a:lnTo>
                  <a:lnTo>
                    <a:pt x="271463" y="4452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FFB9AFE7-4DE8-4DD9-9D5F-C9602F8ABD47}"/>
                </a:ext>
              </a:extLst>
            </p:cNvPr>
            <p:cNvSpPr/>
            <p:nvPr/>
          </p:nvSpPr>
          <p:spPr>
            <a:xfrm>
              <a:off x="5295900" y="1905000"/>
              <a:ext cx="1074738" cy="992188"/>
            </a:xfrm>
            <a:custGeom>
              <a:avLst/>
              <a:gdLst>
                <a:gd name="connsiteX0" fmla="*/ 540544 w 1073944"/>
                <a:gd name="connsiteY0" fmla="*/ 702469 h 992981"/>
                <a:gd name="connsiteX1" fmla="*/ 159544 w 1073944"/>
                <a:gd name="connsiteY1" fmla="*/ 978694 h 992981"/>
                <a:gd name="connsiteX2" fmla="*/ 0 w 1073944"/>
                <a:gd name="connsiteY2" fmla="*/ 992981 h 992981"/>
                <a:gd name="connsiteX3" fmla="*/ 61913 w 1073944"/>
                <a:gd name="connsiteY3" fmla="*/ 912019 h 992981"/>
                <a:gd name="connsiteX4" fmla="*/ 183356 w 1073944"/>
                <a:gd name="connsiteY4" fmla="*/ 795338 h 992981"/>
                <a:gd name="connsiteX5" fmla="*/ 342900 w 1073944"/>
                <a:gd name="connsiteY5" fmla="*/ 647700 h 992981"/>
                <a:gd name="connsiteX6" fmla="*/ 452438 w 1073944"/>
                <a:gd name="connsiteY6" fmla="*/ 531019 h 992981"/>
                <a:gd name="connsiteX7" fmla="*/ 576263 w 1073944"/>
                <a:gd name="connsiteY7" fmla="*/ 381000 h 992981"/>
                <a:gd name="connsiteX8" fmla="*/ 635794 w 1073944"/>
                <a:gd name="connsiteY8" fmla="*/ 297656 h 992981"/>
                <a:gd name="connsiteX9" fmla="*/ 690563 w 1073944"/>
                <a:gd name="connsiteY9" fmla="*/ 214313 h 992981"/>
                <a:gd name="connsiteX10" fmla="*/ 695325 w 1073944"/>
                <a:gd name="connsiteY10" fmla="*/ 202406 h 992981"/>
                <a:gd name="connsiteX11" fmla="*/ 700088 w 1073944"/>
                <a:gd name="connsiteY11" fmla="*/ 180975 h 992981"/>
                <a:gd name="connsiteX12" fmla="*/ 700088 w 1073944"/>
                <a:gd name="connsiteY12" fmla="*/ 159544 h 992981"/>
                <a:gd name="connsiteX13" fmla="*/ 697706 w 1073944"/>
                <a:gd name="connsiteY13" fmla="*/ 133350 h 992981"/>
                <a:gd name="connsiteX14" fmla="*/ 685800 w 1073944"/>
                <a:gd name="connsiteY14" fmla="*/ 107156 h 992981"/>
                <a:gd name="connsiteX15" fmla="*/ 666750 w 1073944"/>
                <a:gd name="connsiteY15" fmla="*/ 85725 h 992981"/>
                <a:gd name="connsiteX16" fmla="*/ 645319 w 1073944"/>
                <a:gd name="connsiteY16" fmla="*/ 64294 h 992981"/>
                <a:gd name="connsiteX17" fmla="*/ 635794 w 1073944"/>
                <a:gd name="connsiteY17" fmla="*/ 47625 h 992981"/>
                <a:gd name="connsiteX18" fmla="*/ 633413 w 1073944"/>
                <a:gd name="connsiteY18" fmla="*/ 26194 h 992981"/>
                <a:gd name="connsiteX19" fmla="*/ 640556 w 1073944"/>
                <a:gd name="connsiteY19" fmla="*/ 11906 h 992981"/>
                <a:gd name="connsiteX20" fmla="*/ 664369 w 1073944"/>
                <a:gd name="connsiteY20" fmla="*/ 0 h 992981"/>
                <a:gd name="connsiteX21" fmla="*/ 704850 w 1073944"/>
                <a:gd name="connsiteY21" fmla="*/ 0 h 992981"/>
                <a:gd name="connsiteX22" fmla="*/ 745331 w 1073944"/>
                <a:gd name="connsiteY22" fmla="*/ 4763 h 992981"/>
                <a:gd name="connsiteX23" fmla="*/ 781050 w 1073944"/>
                <a:gd name="connsiteY23" fmla="*/ 11906 h 992981"/>
                <a:gd name="connsiteX24" fmla="*/ 842963 w 1073944"/>
                <a:gd name="connsiteY24" fmla="*/ 35719 h 992981"/>
                <a:gd name="connsiteX25" fmla="*/ 902494 w 1073944"/>
                <a:gd name="connsiteY25" fmla="*/ 71438 h 992981"/>
                <a:gd name="connsiteX26" fmla="*/ 964406 w 1073944"/>
                <a:gd name="connsiteY26" fmla="*/ 111919 h 992981"/>
                <a:gd name="connsiteX27" fmla="*/ 1019175 w 1073944"/>
                <a:gd name="connsiteY27" fmla="*/ 154781 h 992981"/>
                <a:gd name="connsiteX28" fmla="*/ 1054894 w 1073944"/>
                <a:gd name="connsiteY28" fmla="*/ 192881 h 992981"/>
                <a:gd name="connsiteX29" fmla="*/ 1069181 w 1073944"/>
                <a:gd name="connsiteY29" fmla="*/ 219075 h 992981"/>
                <a:gd name="connsiteX30" fmla="*/ 1073944 w 1073944"/>
                <a:gd name="connsiteY30" fmla="*/ 240506 h 992981"/>
                <a:gd name="connsiteX31" fmla="*/ 1071563 w 1073944"/>
                <a:gd name="connsiteY31" fmla="*/ 283369 h 992981"/>
                <a:gd name="connsiteX32" fmla="*/ 1054894 w 1073944"/>
                <a:gd name="connsiteY32" fmla="*/ 316706 h 992981"/>
                <a:gd name="connsiteX33" fmla="*/ 1012031 w 1073944"/>
                <a:gd name="connsiteY33" fmla="*/ 357188 h 992981"/>
                <a:gd name="connsiteX34" fmla="*/ 892969 w 1073944"/>
                <a:gd name="connsiteY34" fmla="*/ 445294 h 992981"/>
                <a:gd name="connsiteX35" fmla="*/ 688181 w 1073944"/>
                <a:gd name="connsiteY35" fmla="*/ 592931 h 992981"/>
                <a:gd name="connsiteX36" fmla="*/ 540544 w 1073944"/>
                <a:gd name="connsiteY36" fmla="*/ 702469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3944" h="992981">
                  <a:moveTo>
                    <a:pt x="540544" y="702469"/>
                  </a:moveTo>
                  <a:lnTo>
                    <a:pt x="159544" y="978694"/>
                  </a:lnTo>
                  <a:lnTo>
                    <a:pt x="0" y="992981"/>
                  </a:lnTo>
                  <a:lnTo>
                    <a:pt x="61913" y="912019"/>
                  </a:lnTo>
                  <a:lnTo>
                    <a:pt x="183356" y="795338"/>
                  </a:lnTo>
                  <a:lnTo>
                    <a:pt x="342900" y="647700"/>
                  </a:lnTo>
                  <a:lnTo>
                    <a:pt x="452438" y="531019"/>
                  </a:lnTo>
                  <a:lnTo>
                    <a:pt x="576263" y="381000"/>
                  </a:lnTo>
                  <a:lnTo>
                    <a:pt x="635794" y="297656"/>
                  </a:lnTo>
                  <a:lnTo>
                    <a:pt x="690563" y="214313"/>
                  </a:lnTo>
                  <a:lnTo>
                    <a:pt x="695325" y="202406"/>
                  </a:lnTo>
                  <a:lnTo>
                    <a:pt x="700088" y="180975"/>
                  </a:lnTo>
                  <a:lnTo>
                    <a:pt x="700088" y="159544"/>
                  </a:lnTo>
                  <a:lnTo>
                    <a:pt x="697706" y="133350"/>
                  </a:lnTo>
                  <a:lnTo>
                    <a:pt x="685800" y="107156"/>
                  </a:lnTo>
                  <a:lnTo>
                    <a:pt x="666750" y="85725"/>
                  </a:lnTo>
                  <a:lnTo>
                    <a:pt x="645319" y="64294"/>
                  </a:lnTo>
                  <a:lnTo>
                    <a:pt x="635794" y="47625"/>
                  </a:lnTo>
                  <a:lnTo>
                    <a:pt x="633413" y="26194"/>
                  </a:lnTo>
                  <a:lnTo>
                    <a:pt x="640556" y="11906"/>
                  </a:lnTo>
                  <a:lnTo>
                    <a:pt x="664369" y="0"/>
                  </a:lnTo>
                  <a:lnTo>
                    <a:pt x="704850" y="0"/>
                  </a:lnTo>
                  <a:lnTo>
                    <a:pt x="745331" y="4763"/>
                  </a:lnTo>
                  <a:lnTo>
                    <a:pt x="781050" y="11906"/>
                  </a:lnTo>
                  <a:lnTo>
                    <a:pt x="842963" y="35719"/>
                  </a:lnTo>
                  <a:lnTo>
                    <a:pt x="902494" y="71438"/>
                  </a:lnTo>
                  <a:lnTo>
                    <a:pt x="964406" y="111919"/>
                  </a:lnTo>
                  <a:lnTo>
                    <a:pt x="1019175" y="154781"/>
                  </a:lnTo>
                  <a:lnTo>
                    <a:pt x="1054894" y="192881"/>
                  </a:lnTo>
                  <a:lnTo>
                    <a:pt x="1069181" y="219075"/>
                  </a:lnTo>
                  <a:lnTo>
                    <a:pt x="1073944" y="240506"/>
                  </a:lnTo>
                  <a:lnTo>
                    <a:pt x="1071563" y="283369"/>
                  </a:lnTo>
                  <a:lnTo>
                    <a:pt x="1054894" y="316706"/>
                  </a:lnTo>
                  <a:lnTo>
                    <a:pt x="1012031" y="357188"/>
                  </a:lnTo>
                  <a:lnTo>
                    <a:pt x="892969" y="445294"/>
                  </a:lnTo>
                  <a:lnTo>
                    <a:pt x="688181" y="592931"/>
                  </a:lnTo>
                  <a:lnTo>
                    <a:pt x="540544" y="702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49896C36-CE32-4EE6-BB55-781F075C2044}"/>
                </a:ext>
              </a:extLst>
            </p:cNvPr>
            <p:cNvSpPr/>
            <p:nvPr/>
          </p:nvSpPr>
          <p:spPr>
            <a:xfrm>
              <a:off x="3309938" y="2625725"/>
              <a:ext cx="3903662" cy="561975"/>
            </a:xfrm>
            <a:custGeom>
              <a:avLst/>
              <a:gdLst>
                <a:gd name="connsiteX0" fmla="*/ 674288 w 3904291"/>
                <a:gd name="connsiteY0" fmla="*/ 490092 h 562455"/>
                <a:gd name="connsiteX1" fmla="*/ 335500 w 3904291"/>
                <a:gd name="connsiteY1" fmla="*/ 529562 h 562455"/>
                <a:gd name="connsiteX2" fmla="*/ 39471 w 3904291"/>
                <a:gd name="connsiteY2" fmla="*/ 562455 h 562455"/>
                <a:gd name="connsiteX3" fmla="*/ 0 w 3904291"/>
                <a:gd name="connsiteY3" fmla="*/ 404573 h 562455"/>
                <a:gd name="connsiteX4" fmla="*/ 328921 w 3904291"/>
                <a:gd name="connsiteY4" fmla="*/ 371680 h 562455"/>
                <a:gd name="connsiteX5" fmla="*/ 677577 w 3904291"/>
                <a:gd name="connsiteY5" fmla="*/ 335499 h 562455"/>
                <a:gd name="connsiteX6" fmla="*/ 1177537 w 3904291"/>
                <a:gd name="connsiteY6" fmla="*/ 282872 h 562455"/>
                <a:gd name="connsiteX7" fmla="*/ 1601845 w 3904291"/>
                <a:gd name="connsiteY7" fmla="*/ 240112 h 562455"/>
                <a:gd name="connsiteX8" fmla="*/ 2032731 w 3904291"/>
                <a:gd name="connsiteY8" fmla="*/ 194063 h 562455"/>
                <a:gd name="connsiteX9" fmla="*/ 2289289 w 3904291"/>
                <a:gd name="connsiteY9" fmla="*/ 174328 h 562455"/>
                <a:gd name="connsiteX10" fmla="*/ 2572161 w 3904291"/>
                <a:gd name="connsiteY10" fmla="*/ 138147 h 562455"/>
                <a:gd name="connsiteX11" fmla="*/ 2999759 w 3904291"/>
                <a:gd name="connsiteY11" fmla="*/ 85519 h 562455"/>
                <a:gd name="connsiteX12" fmla="*/ 3220136 w 3904291"/>
                <a:gd name="connsiteY12" fmla="*/ 59206 h 562455"/>
                <a:gd name="connsiteX13" fmla="*/ 3253028 w 3904291"/>
                <a:gd name="connsiteY13" fmla="*/ 52627 h 562455"/>
                <a:gd name="connsiteX14" fmla="*/ 3282631 w 3904291"/>
                <a:gd name="connsiteY14" fmla="*/ 32892 h 562455"/>
                <a:gd name="connsiteX15" fmla="*/ 3322101 w 3904291"/>
                <a:gd name="connsiteY15" fmla="*/ 9868 h 562455"/>
                <a:gd name="connsiteX16" fmla="*/ 3354993 w 3904291"/>
                <a:gd name="connsiteY16" fmla="*/ 0 h 562455"/>
                <a:gd name="connsiteX17" fmla="*/ 3387885 w 3904291"/>
                <a:gd name="connsiteY17" fmla="*/ 0 h 562455"/>
                <a:gd name="connsiteX18" fmla="*/ 3427356 w 3904291"/>
                <a:gd name="connsiteY18" fmla="*/ 9868 h 562455"/>
                <a:gd name="connsiteX19" fmla="*/ 3516164 w 3904291"/>
                <a:gd name="connsiteY19" fmla="*/ 72362 h 562455"/>
                <a:gd name="connsiteX20" fmla="*/ 3621419 w 3904291"/>
                <a:gd name="connsiteY20" fmla="*/ 141436 h 562455"/>
                <a:gd name="connsiteX21" fmla="*/ 3743120 w 3904291"/>
                <a:gd name="connsiteY21" fmla="*/ 233534 h 562455"/>
                <a:gd name="connsiteX22" fmla="*/ 3831928 w 3904291"/>
                <a:gd name="connsiteY22" fmla="*/ 309186 h 562455"/>
                <a:gd name="connsiteX23" fmla="*/ 3877977 w 3904291"/>
                <a:gd name="connsiteY23" fmla="*/ 361813 h 562455"/>
                <a:gd name="connsiteX24" fmla="*/ 3894423 w 3904291"/>
                <a:gd name="connsiteY24" fmla="*/ 384837 h 562455"/>
                <a:gd name="connsiteX25" fmla="*/ 3904291 w 3904291"/>
                <a:gd name="connsiteY25" fmla="*/ 411151 h 562455"/>
                <a:gd name="connsiteX26" fmla="*/ 3901002 w 3904291"/>
                <a:gd name="connsiteY26" fmla="*/ 440754 h 562455"/>
                <a:gd name="connsiteX27" fmla="*/ 3884556 w 3904291"/>
                <a:gd name="connsiteY27" fmla="*/ 457200 h 562455"/>
                <a:gd name="connsiteX28" fmla="*/ 3828639 w 3904291"/>
                <a:gd name="connsiteY28" fmla="*/ 470357 h 562455"/>
                <a:gd name="connsiteX29" fmla="*/ 3697071 w 3904291"/>
                <a:gd name="connsiteY29" fmla="*/ 483514 h 562455"/>
                <a:gd name="connsiteX30" fmla="*/ 3651022 w 3904291"/>
                <a:gd name="connsiteY30" fmla="*/ 483514 h 562455"/>
                <a:gd name="connsiteX31" fmla="*/ 3358282 w 3904291"/>
                <a:gd name="connsiteY31" fmla="*/ 253269 h 562455"/>
                <a:gd name="connsiteX32" fmla="*/ 3351704 w 3904291"/>
                <a:gd name="connsiteY32" fmla="*/ 240112 h 562455"/>
                <a:gd name="connsiteX33" fmla="*/ 3341836 w 3904291"/>
                <a:gd name="connsiteY33" fmla="*/ 230244 h 562455"/>
                <a:gd name="connsiteX34" fmla="*/ 3322101 w 3904291"/>
                <a:gd name="connsiteY34" fmla="*/ 220377 h 562455"/>
                <a:gd name="connsiteX35" fmla="*/ 3285920 w 3904291"/>
                <a:gd name="connsiteY35" fmla="*/ 213798 h 562455"/>
                <a:gd name="connsiteX36" fmla="*/ 3183954 w 3904291"/>
                <a:gd name="connsiteY36" fmla="*/ 223666 h 562455"/>
                <a:gd name="connsiteX37" fmla="*/ 2703730 w 3904291"/>
                <a:gd name="connsiteY37" fmla="*/ 276293 h 562455"/>
                <a:gd name="connsiteX38" fmla="*/ 2062334 w 3904291"/>
                <a:gd name="connsiteY38" fmla="*/ 345367 h 562455"/>
                <a:gd name="connsiteX39" fmla="*/ 1608423 w 3904291"/>
                <a:gd name="connsiteY39" fmla="*/ 391416 h 562455"/>
                <a:gd name="connsiteX40" fmla="*/ 1134777 w 3904291"/>
                <a:gd name="connsiteY40" fmla="*/ 444043 h 562455"/>
                <a:gd name="connsiteX41" fmla="*/ 674288 w 3904291"/>
                <a:gd name="connsiteY41" fmla="*/ 490092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04291" h="562455">
                  <a:moveTo>
                    <a:pt x="674288" y="490092"/>
                  </a:moveTo>
                  <a:lnTo>
                    <a:pt x="335500" y="529562"/>
                  </a:lnTo>
                  <a:lnTo>
                    <a:pt x="39471" y="562455"/>
                  </a:lnTo>
                  <a:lnTo>
                    <a:pt x="0" y="404573"/>
                  </a:lnTo>
                  <a:lnTo>
                    <a:pt x="328921" y="371680"/>
                  </a:lnTo>
                  <a:lnTo>
                    <a:pt x="677577" y="335499"/>
                  </a:lnTo>
                  <a:lnTo>
                    <a:pt x="1177537" y="282872"/>
                  </a:lnTo>
                  <a:lnTo>
                    <a:pt x="1601845" y="240112"/>
                  </a:lnTo>
                  <a:lnTo>
                    <a:pt x="2032731" y="194063"/>
                  </a:lnTo>
                  <a:lnTo>
                    <a:pt x="2289289" y="174328"/>
                  </a:lnTo>
                  <a:lnTo>
                    <a:pt x="2572161" y="138147"/>
                  </a:lnTo>
                  <a:lnTo>
                    <a:pt x="2999759" y="85519"/>
                  </a:lnTo>
                  <a:lnTo>
                    <a:pt x="3220136" y="59206"/>
                  </a:lnTo>
                  <a:lnTo>
                    <a:pt x="3253028" y="52627"/>
                  </a:lnTo>
                  <a:lnTo>
                    <a:pt x="3282631" y="32892"/>
                  </a:lnTo>
                  <a:lnTo>
                    <a:pt x="3322101" y="9868"/>
                  </a:lnTo>
                  <a:lnTo>
                    <a:pt x="3354993" y="0"/>
                  </a:lnTo>
                  <a:lnTo>
                    <a:pt x="3387885" y="0"/>
                  </a:lnTo>
                  <a:lnTo>
                    <a:pt x="3427356" y="9868"/>
                  </a:lnTo>
                  <a:lnTo>
                    <a:pt x="3516164" y="72362"/>
                  </a:lnTo>
                  <a:lnTo>
                    <a:pt x="3621419" y="141436"/>
                  </a:lnTo>
                  <a:lnTo>
                    <a:pt x="3743120" y="233534"/>
                  </a:lnTo>
                  <a:lnTo>
                    <a:pt x="3831928" y="309186"/>
                  </a:lnTo>
                  <a:lnTo>
                    <a:pt x="3877977" y="361813"/>
                  </a:lnTo>
                  <a:lnTo>
                    <a:pt x="3894423" y="384837"/>
                  </a:lnTo>
                  <a:lnTo>
                    <a:pt x="3904291" y="411151"/>
                  </a:lnTo>
                  <a:lnTo>
                    <a:pt x="3901002" y="440754"/>
                  </a:lnTo>
                  <a:lnTo>
                    <a:pt x="3884556" y="457200"/>
                  </a:lnTo>
                  <a:lnTo>
                    <a:pt x="3828639" y="470357"/>
                  </a:lnTo>
                  <a:lnTo>
                    <a:pt x="3697071" y="483514"/>
                  </a:lnTo>
                  <a:lnTo>
                    <a:pt x="3651022" y="483514"/>
                  </a:lnTo>
                  <a:lnTo>
                    <a:pt x="3358282" y="253269"/>
                  </a:lnTo>
                  <a:lnTo>
                    <a:pt x="3351704" y="240112"/>
                  </a:lnTo>
                  <a:lnTo>
                    <a:pt x="3341836" y="230244"/>
                  </a:lnTo>
                  <a:lnTo>
                    <a:pt x="3322101" y="220377"/>
                  </a:lnTo>
                  <a:lnTo>
                    <a:pt x="3285920" y="213798"/>
                  </a:lnTo>
                  <a:lnTo>
                    <a:pt x="3183954" y="223666"/>
                  </a:lnTo>
                  <a:lnTo>
                    <a:pt x="2703730" y="276293"/>
                  </a:lnTo>
                  <a:lnTo>
                    <a:pt x="2062334" y="345367"/>
                  </a:lnTo>
                  <a:lnTo>
                    <a:pt x="1608423" y="391416"/>
                  </a:lnTo>
                  <a:lnTo>
                    <a:pt x="1134777" y="444043"/>
                  </a:lnTo>
                  <a:lnTo>
                    <a:pt x="674288" y="49009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0345AFA-761D-4B07-8C70-828690AAFF75}"/>
                </a:ext>
              </a:extLst>
            </p:cNvPr>
            <p:cNvSpPr/>
            <p:nvPr/>
          </p:nvSpPr>
          <p:spPr>
            <a:xfrm>
              <a:off x="6453188" y="2843213"/>
              <a:ext cx="552450" cy="433387"/>
            </a:xfrm>
            <a:custGeom>
              <a:avLst/>
              <a:gdLst>
                <a:gd name="connsiteX0" fmla="*/ 104775 w 552450"/>
                <a:gd name="connsiteY0" fmla="*/ 285750 h 433387"/>
                <a:gd name="connsiteX1" fmla="*/ 142875 w 552450"/>
                <a:gd name="connsiteY1" fmla="*/ 240506 h 433387"/>
                <a:gd name="connsiteX2" fmla="*/ 164306 w 552450"/>
                <a:gd name="connsiteY2" fmla="*/ 214312 h 433387"/>
                <a:gd name="connsiteX3" fmla="*/ 180975 w 552450"/>
                <a:gd name="connsiteY3" fmla="*/ 183356 h 433387"/>
                <a:gd name="connsiteX4" fmla="*/ 197643 w 552450"/>
                <a:gd name="connsiteY4" fmla="*/ 145256 h 433387"/>
                <a:gd name="connsiteX5" fmla="*/ 209550 w 552450"/>
                <a:gd name="connsiteY5" fmla="*/ 114300 h 433387"/>
                <a:gd name="connsiteX6" fmla="*/ 211931 w 552450"/>
                <a:gd name="connsiteY6" fmla="*/ 90487 h 433387"/>
                <a:gd name="connsiteX7" fmla="*/ 214312 w 552450"/>
                <a:gd name="connsiteY7" fmla="*/ 61912 h 433387"/>
                <a:gd name="connsiteX8" fmla="*/ 219075 w 552450"/>
                <a:gd name="connsiteY8" fmla="*/ 0 h 433387"/>
                <a:gd name="connsiteX9" fmla="*/ 552450 w 552450"/>
                <a:gd name="connsiteY9" fmla="*/ 259556 h 433387"/>
                <a:gd name="connsiteX10" fmla="*/ 478631 w 552450"/>
                <a:gd name="connsiteY10" fmla="*/ 271462 h 433387"/>
                <a:gd name="connsiteX11" fmla="*/ 338137 w 552450"/>
                <a:gd name="connsiteY11" fmla="*/ 319087 h 433387"/>
                <a:gd name="connsiteX12" fmla="*/ 173831 w 552450"/>
                <a:gd name="connsiteY12" fmla="*/ 378618 h 433387"/>
                <a:gd name="connsiteX13" fmla="*/ 52387 w 552450"/>
                <a:gd name="connsiteY13" fmla="*/ 431006 h 433387"/>
                <a:gd name="connsiteX14" fmla="*/ 21431 w 552450"/>
                <a:gd name="connsiteY14" fmla="*/ 433387 h 433387"/>
                <a:gd name="connsiteX15" fmla="*/ 4762 w 552450"/>
                <a:gd name="connsiteY15" fmla="*/ 426243 h 433387"/>
                <a:gd name="connsiteX16" fmla="*/ 0 w 552450"/>
                <a:gd name="connsiteY16" fmla="*/ 402431 h 433387"/>
                <a:gd name="connsiteX17" fmla="*/ 11906 w 552450"/>
                <a:gd name="connsiteY17" fmla="*/ 376237 h 433387"/>
                <a:gd name="connsiteX18" fmla="*/ 104775 w 552450"/>
                <a:gd name="connsiteY18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50" h="433387">
                  <a:moveTo>
                    <a:pt x="104775" y="285750"/>
                  </a:moveTo>
                  <a:lnTo>
                    <a:pt x="142875" y="240506"/>
                  </a:lnTo>
                  <a:lnTo>
                    <a:pt x="164306" y="214312"/>
                  </a:lnTo>
                  <a:lnTo>
                    <a:pt x="180975" y="183356"/>
                  </a:lnTo>
                  <a:lnTo>
                    <a:pt x="197643" y="145256"/>
                  </a:lnTo>
                  <a:lnTo>
                    <a:pt x="209550" y="114300"/>
                  </a:lnTo>
                  <a:lnTo>
                    <a:pt x="211931" y="90487"/>
                  </a:lnTo>
                  <a:lnTo>
                    <a:pt x="214312" y="61912"/>
                  </a:lnTo>
                  <a:lnTo>
                    <a:pt x="219075" y="0"/>
                  </a:lnTo>
                  <a:lnTo>
                    <a:pt x="552450" y="259556"/>
                  </a:lnTo>
                  <a:lnTo>
                    <a:pt x="478631" y="271462"/>
                  </a:lnTo>
                  <a:lnTo>
                    <a:pt x="338137" y="319087"/>
                  </a:lnTo>
                  <a:lnTo>
                    <a:pt x="173831" y="378618"/>
                  </a:lnTo>
                  <a:lnTo>
                    <a:pt x="52387" y="431006"/>
                  </a:lnTo>
                  <a:lnTo>
                    <a:pt x="21431" y="433387"/>
                  </a:lnTo>
                  <a:lnTo>
                    <a:pt x="4762" y="426243"/>
                  </a:lnTo>
                  <a:lnTo>
                    <a:pt x="0" y="402431"/>
                  </a:lnTo>
                  <a:lnTo>
                    <a:pt x="11906" y="376237"/>
                  </a:lnTo>
                  <a:lnTo>
                    <a:pt x="104775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00EFBD82-3672-4E5E-91A5-764C4C74DB9D}"/>
                </a:ext>
              </a:extLst>
            </p:cNvPr>
            <p:cNvSpPr/>
            <p:nvPr/>
          </p:nvSpPr>
          <p:spPr>
            <a:xfrm>
              <a:off x="5780088" y="3525838"/>
              <a:ext cx="420687" cy="387350"/>
            </a:xfrm>
            <a:custGeom>
              <a:avLst/>
              <a:gdLst>
                <a:gd name="connsiteX0" fmla="*/ 230981 w 421481"/>
                <a:gd name="connsiteY0" fmla="*/ 235744 h 385763"/>
                <a:gd name="connsiteX1" fmla="*/ 309562 w 421481"/>
                <a:gd name="connsiteY1" fmla="*/ 302419 h 385763"/>
                <a:gd name="connsiteX2" fmla="*/ 359569 w 421481"/>
                <a:gd name="connsiteY2" fmla="*/ 338138 h 385763"/>
                <a:gd name="connsiteX3" fmla="*/ 421481 w 421481"/>
                <a:gd name="connsiteY3" fmla="*/ 381000 h 385763"/>
                <a:gd name="connsiteX4" fmla="*/ 59531 w 421481"/>
                <a:gd name="connsiteY4" fmla="*/ 385763 h 385763"/>
                <a:gd name="connsiteX5" fmla="*/ 85725 w 421481"/>
                <a:gd name="connsiteY5" fmla="*/ 354807 h 385763"/>
                <a:gd name="connsiteX6" fmla="*/ 95250 w 421481"/>
                <a:gd name="connsiteY6" fmla="*/ 330994 h 385763"/>
                <a:gd name="connsiteX7" fmla="*/ 100012 w 421481"/>
                <a:gd name="connsiteY7" fmla="*/ 307182 h 385763"/>
                <a:gd name="connsiteX8" fmla="*/ 97631 w 421481"/>
                <a:gd name="connsiteY8" fmla="*/ 271463 h 385763"/>
                <a:gd name="connsiteX9" fmla="*/ 85725 w 421481"/>
                <a:gd name="connsiteY9" fmla="*/ 226219 h 385763"/>
                <a:gd name="connsiteX10" fmla="*/ 61912 w 421481"/>
                <a:gd name="connsiteY10" fmla="*/ 171450 h 385763"/>
                <a:gd name="connsiteX11" fmla="*/ 30956 w 421481"/>
                <a:gd name="connsiteY11" fmla="*/ 104775 h 385763"/>
                <a:gd name="connsiteX12" fmla="*/ 7144 w 421481"/>
                <a:gd name="connsiteY12" fmla="*/ 54769 h 385763"/>
                <a:gd name="connsiteX13" fmla="*/ 0 w 421481"/>
                <a:gd name="connsiteY13" fmla="*/ 28575 h 385763"/>
                <a:gd name="connsiteX14" fmla="*/ 2381 w 421481"/>
                <a:gd name="connsiteY14" fmla="*/ 16669 h 385763"/>
                <a:gd name="connsiteX15" fmla="*/ 11906 w 421481"/>
                <a:gd name="connsiteY15" fmla="*/ 2382 h 385763"/>
                <a:gd name="connsiteX16" fmla="*/ 28575 w 421481"/>
                <a:gd name="connsiteY16" fmla="*/ 0 h 385763"/>
                <a:gd name="connsiteX17" fmla="*/ 52387 w 421481"/>
                <a:gd name="connsiteY17" fmla="*/ 9525 h 385763"/>
                <a:gd name="connsiteX18" fmla="*/ 85725 w 421481"/>
                <a:gd name="connsiteY18" fmla="*/ 35719 h 385763"/>
                <a:gd name="connsiteX19" fmla="*/ 140494 w 421481"/>
                <a:gd name="connsiteY19" fmla="*/ 123825 h 385763"/>
                <a:gd name="connsiteX20" fmla="*/ 230981 w 421481"/>
                <a:gd name="connsiteY20" fmla="*/ 235744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481" h="385763">
                  <a:moveTo>
                    <a:pt x="230981" y="235744"/>
                  </a:moveTo>
                  <a:lnTo>
                    <a:pt x="309562" y="302419"/>
                  </a:lnTo>
                  <a:lnTo>
                    <a:pt x="359569" y="338138"/>
                  </a:lnTo>
                  <a:lnTo>
                    <a:pt x="421481" y="381000"/>
                  </a:lnTo>
                  <a:lnTo>
                    <a:pt x="59531" y="385763"/>
                  </a:lnTo>
                  <a:lnTo>
                    <a:pt x="85725" y="354807"/>
                  </a:lnTo>
                  <a:lnTo>
                    <a:pt x="95250" y="330994"/>
                  </a:lnTo>
                  <a:lnTo>
                    <a:pt x="100012" y="307182"/>
                  </a:lnTo>
                  <a:lnTo>
                    <a:pt x="97631" y="271463"/>
                  </a:lnTo>
                  <a:lnTo>
                    <a:pt x="85725" y="226219"/>
                  </a:lnTo>
                  <a:lnTo>
                    <a:pt x="61912" y="171450"/>
                  </a:lnTo>
                  <a:lnTo>
                    <a:pt x="30956" y="104775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11906" y="2382"/>
                  </a:lnTo>
                  <a:lnTo>
                    <a:pt x="28575" y="0"/>
                  </a:lnTo>
                  <a:lnTo>
                    <a:pt x="52387" y="9525"/>
                  </a:lnTo>
                  <a:lnTo>
                    <a:pt x="85725" y="35719"/>
                  </a:lnTo>
                  <a:lnTo>
                    <a:pt x="140494" y="123825"/>
                  </a:lnTo>
                  <a:lnTo>
                    <a:pt x="230981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1F780AF8-0FC1-4860-8888-8D3CDB130C24}"/>
                </a:ext>
              </a:extLst>
            </p:cNvPr>
            <p:cNvSpPr/>
            <p:nvPr/>
          </p:nvSpPr>
          <p:spPr>
            <a:xfrm>
              <a:off x="4440238" y="4294188"/>
              <a:ext cx="1504950" cy="330200"/>
            </a:xfrm>
            <a:custGeom>
              <a:avLst/>
              <a:gdLst>
                <a:gd name="connsiteX0" fmla="*/ 447675 w 1504950"/>
                <a:gd name="connsiteY0" fmla="*/ 257175 h 330994"/>
                <a:gd name="connsiteX1" fmla="*/ 52388 w 1504950"/>
                <a:gd name="connsiteY1" fmla="*/ 302419 h 330994"/>
                <a:gd name="connsiteX2" fmla="*/ 0 w 1504950"/>
                <a:gd name="connsiteY2" fmla="*/ 145256 h 330994"/>
                <a:gd name="connsiteX3" fmla="*/ 266700 w 1504950"/>
                <a:gd name="connsiteY3" fmla="*/ 130969 h 330994"/>
                <a:gd name="connsiteX4" fmla="*/ 454819 w 1504950"/>
                <a:gd name="connsiteY4" fmla="*/ 111919 h 330994"/>
                <a:gd name="connsiteX5" fmla="*/ 852488 w 1504950"/>
                <a:gd name="connsiteY5" fmla="*/ 66675 h 330994"/>
                <a:gd name="connsiteX6" fmla="*/ 997744 w 1504950"/>
                <a:gd name="connsiteY6" fmla="*/ 47625 h 330994"/>
                <a:gd name="connsiteX7" fmla="*/ 1021557 w 1504950"/>
                <a:gd name="connsiteY7" fmla="*/ 38100 h 330994"/>
                <a:gd name="connsiteX8" fmla="*/ 1107282 w 1504950"/>
                <a:gd name="connsiteY8" fmla="*/ 4762 h 330994"/>
                <a:gd name="connsiteX9" fmla="*/ 1121569 w 1504950"/>
                <a:gd name="connsiteY9" fmla="*/ 0 h 330994"/>
                <a:gd name="connsiteX10" fmla="*/ 1143000 w 1504950"/>
                <a:gd name="connsiteY10" fmla="*/ 2381 h 330994"/>
                <a:gd name="connsiteX11" fmla="*/ 1240632 w 1504950"/>
                <a:gd name="connsiteY11" fmla="*/ 40481 h 330994"/>
                <a:gd name="connsiteX12" fmla="*/ 1378744 w 1504950"/>
                <a:gd name="connsiteY12" fmla="*/ 97631 h 330994"/>
                <a:gd name="connsiteX13" fmla="*/ 1445419 w 1504950"/>
                <a:gd name="connsiteY13" fmla="*/ 128587 h 330994"/>
                <a:gd name="connsiteX14" fmla="*/ 1473994 w 1504950"/>
                <a:gd name="connsiteY14" fmla="*/ 150019 h 330994"/>
                <a:gd name="connsiteX15" fmla="*/ 1485900 w 1504950"/>
                <a:gd name="connsiteY15" fmla="*/ 166687 h 330994"/>
                <a:gd name="connsiteX16" fmla="*/ 1495425 w 1504950"/>
                <a:gd name="connsiteY16" fmla="*/ 188119 h 330994"/>
                <a:gd name="connsiteX17" fmla="*/ 1504950 w 1504950"/>
                <a:gd name="connsiteY17" fmla="*/ 216694 h 330994"/>
                <a:gd name="connsiteX18" fmla="*/ 1497807 w 1504950"/>
                <a:gd name="connsiteY18" fmla="*/ 247650 h 330994"/>
                <a:gd name="connsiteX19" fmla="*/ 1476375 w 1504950"/>
                <a:gd name="connsiteY19" fmla="*/ 266700 h 330994"/>
                <a:gd name="connsiteX20" fmla="*/ 1447800 w 1504950"/>
                <a:gd name="connsiteY20" fmla="*/ 292894 h 330994"/>
                <a:gd name="connsiteX21" fmla="*/ 1381125 w 1504950"/>
                <a:gd name="connsiteY21" fmla="*/ 330994 h 330994"/>
                <a:gd name="connsiteX22" fmla="*/ 1040607 w 1504950"/>
                <a:gd name="connsiteY22" fmla="*/ 242887 h 330994"/>
                <a:gd name="connsiteX23" fmla="*/ 1031082 w 1504950"/>
                <a:gd name="connsiteY23" fmla="*/ 228600 h 330994"/>
                <a:gd name="connsiteX24" fmla="*/ 1019175 w 1504950"/>
                <a:gd name="connsiteY24" fmla="*/ 214312 h 330994"/>
                <a:gd name="connsiteX25" fmla="*/ 997744 w 1504950"/>
                <a:gd name="connsiteY25" fmla="*/ 207169 h 330994"/>
                <a:gd name="connsiteX26" fmla="*/ 954882 w 1504950"/>
                <a:gd name="connsiteY26" fmla="*/ 207169 h 330994"/>
                <a:gd name="connsiteX27" fmla="*/ 447675 w 1504950"/>
                <a:gd name="connsiteY27" fmla="*/ 25717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4950" h="330994">
                  <a:moveTo>
                    <a:pt x="447675" y="257175"/>
                  </a:moveTo>
                  <a:lnTo>
                    <a:pt x="52388" y="302419"/>
                  </a:lnTo>
                  <a:lnTo>
                    <a:pt x="0" y="145256"/>
                  </a:lnTo>
                  <a:lnTo>
                    <a:pt x="266700" y="130969"/>
                  </a:lnTo>
                  <a:lnTo>
                    <a:pt x="454819" y="111919"/>
                  </a:lnTo>
                  <a:lnTo>
                    <a:pt x="852488" y="66675"/>
                  </a:lnTo>
                  <a:lnTo>
                    <a:pt x="997744" y="47625"/>
                  </a:lnTo>
                  <a:lnTo>
                    <a:pt x="1021557" y="38100"/>
                  </a:lnTo>
                  <a:lnTo>
                    <a:pt x="1107282" y="4762"/>
                  </a:lnTo>
                  <a:lnTo>
                    <a:pt x="1121569" y="0"/>
                  </a:lnTo>
                  <a:lnTo>
                    <a:pt x="1143000" y="2381"/>
                  </a:lnTo>
                  <a:lnTo>
                    <a:pt x="1240632" y="40481"/>
                  </a:lnTo>
                  <a:lnTo>
                    <a:pt x="1378744" y="97631"/>
                  </a:lnTo>
                  <a:lnTo>
                    <a:pt x="1445419" y="128587"/>
                  </a:lnTo>
                  <a:lnTo>
                    <a:pt x="1473994" y="150019"/>
                  </a:lnTo>
                  <a:lnTo>
                    <a:pt x="1485900" y="166687"/>
                  </a:lnTo>
                  <a:lnTo>
                    <a:pt x="1495425" y="188119"/>
                  </a:lnTo>
                  <a:lnTo>
                    <a:pt x="1504950" y="216694"/>
                  </a:lnTo>
                  <a:lnTo>
                    <a:pt x="1497807" y="247650"/>
                  </a:lnTo>
                  <a:lnTo>
                    <a:pt x="1476375" y="266700"/>
                  </a:lnTo>
                  <a:lnTo>
                    <a:pt x="1447800" y="292894"/>
                  </a:lnTo>
                  <a:lnTo>
                    <a:pt x="1381125" y="330994"/>
                  </a:lnTo>
                  <a:lnTo>
                    <a:pt x="1040607" y="242887"/>
                  </a:lnTo>
                  <a:lnTo>
                    <a:pt x="1031082" y="228600"/>
                  </a:lnTo>
                  <a:lnTo>
                    <a:pt x="1019175" y="214312"/>
                  </a:lnTo>
                  <a:lnTo>
                    <a:pt x="997744" y="207169"/>
                  </a:lnTo>
                  <a:lnTo>
                    <a:pt x="954882" y="207169"/>
                  </a:lnTo>
                  <a:lnTo>
                    <a:pt x="447675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791B7F05-6B6D-43E3-9B9E-B8D6C24746E6}"/>
                </a:ext>
              </a:extLst>
            </p:cNvPr>
            <p:cNvSpPr/>
            <p:nvPr/>
          </p:nvSpPr>
          <p:spPr>
            <a:xfrm>
              <a:off x="3516313" y="4495800"/>
              <a:ext cx="2324100" cy="1655763"/>
            </a:xfrm>
            <a:custGeom>
              <a:avLst/>
              <a:gdLst>
                <a:gd name="connsiteX0" fmla="*/ 1183482 w 2324100"/>
                <a:gd name="connsiteY0" fmla="*/ 1128713 h 1654969"/>
                <a:gd name="connsiteX1" fmla="*/ 962025 w 2324100"/>
                <a:gd name="connsiteY1" fmla="*/ 1259681 h 1654969"/>
                <a:gd name="connsiteX2" fmla="*/ 707232 w 2324100"/>
                <a:gd name="connsiteY2" fmla="*/ 1390650 h 1654969"/>
                <a:gd name="connsiteX3" fmla="*/ 459582 w 2324100"/>
                <a:gd name="connsiteY3" fmla="*/ 1497806 h 1654969"/>
                <a:gd name="connsiteX4" fmla="*/ 261938 w 2324100"/>
                <a:gd name="connsiteY4" fmla="*/ 1578769 h 1654969"/>
                <a:gd name="connsiteX5" fmla="*/ 61913 w 2324100"/>
                <a:gd name="connsiteY5" fmla="*/ 1645444 h 1654969"/>
                <a:gd name="connsiteX6" fmla="*/ 26194 w 2324100"/>
                <a:gd name="connsiteY6" fmla="*/ 1654969 h 1654969"/>
                <a:gd name="connsiteX7" fmla="*/ 4763 w 2324100"/>
                <a:gd name="connsiteY7" fmla="*/ 1650206 h 1654969"/>
                <a:gd name="connsiteX8" fmla="*/ 0 w 2324100"/>
                <a:gd name="connsiteY8" fmla="*/ 1635919 h 1654969"/>
                <a:gd name="connsiteX9" fmla="*/ 7144 w 2324100"/>
                <a:gd name="connsiteY9" fmla="*/ 1619250 h 1654969"/>
                <a:gd name="connsiteX10" fmla="*/ 35719 w 2324100"/>
                <a:gd name="connsiteY10" fmla="*/ 1593056 h 1654969"/>
                <a:gd name="connsiteX11" fmla="*/ 85725 w 2324100"/>
                <a:gd name="connsiteY11" fmla="*/ 1564481 h 1654969"/>
                <a:gd name="connsiteX12" fmla="*/ 261938 w 2324100"/>
                <a:gd name="connsiteY12" fmla="*/ 1478756 h 1654969"/>
                <a:gd name="connsiteX13" fmla="*/ 500063 w 2324100"/>
                <a:gd name="connsiteY13" fmla="*/ 1352550 h 1654969"/>
                <a:gd name="connsiteX14" fmla="*/ 678657 w 2324100"/>
                <a:gd name="connsiteY14" fmla="*/ 1245394 h 1654969"/>
                <a:gd name="connsiteX15" fmla="*/ 842963 w 2324100"/>
                <a:gd name="connsiteY15" fmla="*/ 1143000 h 1654969"/>
                <a:gd name="connsiteX16" fmla="*/ 1069182 w 2324100"/>
                <a:gd name="connsiteY16" fmla="*/ 1000125 h 1654969"/>
                <a:gd name="connsiteX17" fmla="*/ 1269207 w 2324100"/>
                <a:gd name="connsiteY17" fmla="*/ 850106 h 1654969"/>
                <a:gd name="connsiteX18" fmla="*/ 1466850 w 2324100"/>
                <a:gd name="connsiteY18" fmla="*/ 671513 h 1654969"/>
                <a:gd name="connsiteX19" fmla="*/ 1614488 w 2324100"/>
                <a:gd name="connsiteY19" fmla="*/ 528638 h 1654969"/>
                <a:gd name="connsiteX20" fmla="*/ 1781175 w 2324100"/>
                <a:gd name="connsiteY20" fmla="*/ 338138 h 1654969"/>
                <a:gd name="connsiteX21" fmla="*/ 1890713 w 2324100"/>
                <a:gd name="connsiteY21" fmla="*/ 195263 h 1654969"/>
                <a:gd name="connsiteX22" fmla="*/ 1943100 w 2324100"/>
                <a:gd name="connsiteY22" fmla="*/ 114300 h 1654969"/>
                <a:gd name="connsiteX23" fmla="*/ 1962150 w 2324100"/>
                <a:gd name="connsiteY23" fmla="*/ 85725 h 1654969"/>
                <a:gd name="connsiteX24" fmla="*/ 1964532 w 2324100"/>
                <a:gd name="connsiteY24" fmla="*/ 73819 h 1654969"/>
                <a:gd name="connsiteX25" fmla="*/ 1966913 w 2324100"/>
                <a:gd name="connsiteY25" fmla="*/ 52388 h 1654969"/>
                <a:gd name="connsiteX26" fmla="*/ 1959769 w 2324100"/>
                <a:gd name="connsiteY26" fmla="*/ 0 h 1654969"/>
                <a:gd name="connsiteX27" fmla="*/ 2324100 w 2324100"/>
                <a:gd name="connsiteY27" fmla="*/ 109538 h 1654969"/>
                <a:gd name="connsiteX28" fmla="*/ 2305050 w 2324100"/>
                <a:gd name="connsiteY28" fmla="*/ 128588 h 1654969"/>
                <a:gd name="connsiteX29" fmla="*/ 2240757 w 2324100"/>
                <a:gd name="connsiteY29" fmla="*/ 204788 h 1654969"/>
                <a:gd name="connsiteX30" fmla="*/ 2159794 w 2324100"/>
                <a:gd name="connsiteY30" fmla="*/ 297656 h 1654969"/>
                <a:gd name="connsiteX31" fmla="*/ 2057400 w 2324100"/>
                <a:gd name="connsiteY31" fmla="*/ 409575 h 1654969"/>
                <a:gd name="connsiteX32" fmla="*/ 1916907 w 2324100"/>
                <a:gd name="connsiteY32" fmla="*/ 552450 h 1654969"/>
                <a:gd name="connsiteX33" fmla="*/ 1762125 w 2324100"/>
                <a:gd name="connsiteY33" fmla="*/ 688181 h 1654969"/>
                <a:gd name="connsiteX34" fmla="*/ 1621632 w 2324100"/>
                <a:gd name="connsiteY34" fmla="*/ 809625 h 1654969"/>
                <a:gd name="connsiteX35" fmla="*/ 1443038 w 2324100"/>
                <a:gd name="connsiteY35" fmla="*/ 957263 h 1654969"/>
                <a:gd name="connsiteX36" fmla="*/ 1183482 w 2324100"/>
                <a:gd name="connsiteY36" fmla="*/ 1128713 h 16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24100" h="1654969">
                  <a:moveTo>
                    <a:pt x="1183482" y="1128713"/>
                  </a:moveTo>
                  <a:lnTo>
                    <a:pt x="962025" y="1259681"/>
                  </a:lnTo>
                  <a:lnTo>
                    <a:pt x="707232" y="1390650"/>
                  </a:lnTo>
                  <a:lnTo>
                    <a:pt x="459582" y="1497806"/>
                  </a:lnTo>
                  <a:lnTo>
                    <a:pt x="261938" y="1578769"/>
                  </a:lnTo>
                  <a:lnTo>
                    <a:pt x="61913" y="1645444"/>
                  </a:lnTo>
                  <a:lnTo>
                    <a:pt x="26194" y="1654969"/>
                  </a:lnTo>
                  <a:lnTo>
                    <a:pt x="4763" y="1650206"/>
                  </a:lnTo>
                  <a:lnTo>
                    <a:pt x="0" y="1635919"/>
                  </a:lnTo>
                  <a:lnTo>
                    <a:pt x="7144" y="1619250"/>
                  </a:lnTo>
                  <a:lnTo>
                    <a:pt x="35719" y="1593056"/>
                  </a:lnTo>
                  <a:lnTo>
                    <a:pt x="85725" y="1564481"/>
                  </a:lnTo>
                  <a:lnTo>
                    <a:pt x="261938" y="1478756"/>
                  </a:lnTo>
                  <a:lnTo>
                    <a:pt x="500063" y="1352550"/>
                  </a:lnTo>
                  <a:lnTo>
                    <a:pt x="678657" y="1245394"/>
                  </a:lnTo>
                  <a:lnTo>
                    <a:pt x="842963" y="1143000"/>
                  </a:lnTo>
                  <a:lnTo>
                    <a:pt x="1069182" y="1000125"/>
                  </a:lnTo>
                  <a:lnTo>
                    <a:pt x="1269207" y="850106"/>
                  </a:lnTo>
                  <a:lnTo>
                    <a:pt x="1466850" y="671513"/>
                  </a:lnTo>
                  <a:lnTo>
                    <a:pt x="1614488" y="528638"/>
                  </a:lnTo>
                  <a:lnTo>
                    <a:pt x="1781175" y="338138"/>
                  </a:lnTo>
                  <a:lnTo>
                    <a:pt x="1890713" y="195263"/>
                  </a:lnTo>
                  <a:lnTo>
                    <a:pt x="1943100" y="114300"/>
                  </a:lnTo>
                  <a:lnTo>
                    <a:pt x="1962150" y="85725"/>
                  </a:lnTo>
                  <a:lnTo>
                    <a:pt x="1964532" y="73819"/>
                  </a:lnTo>
                  <a:lnTo>
                    <a:pt x="1966913" y="52388"/>
                  </a:lnTo>
                  <a:lnTo>
                    <a:pt x="1959769" y="0"/>
                  </a:lnTo>
                  <a:lnTo>
                    <a:pt x="2324100" y="109538"/>
                  </a:lnTo>
                  <a:lnTo>
                    <a:pt x="2305050" y="128588"/>
                  </a:lnTo>
                  <a:lnTo>
                    <a:pt x="2240757" y="204788"/>
                  </a:lnTo>
                  <a:lnTo>
                    <a:pt x="2159794" y="297656"/>
                  </a:lnTo>
                  <a:lnTo>
                    <a:pt x="2057400" y="409575"/>
                  </a:lnTo>
                  <a:lnTo>
                    <a:pt x="1916907" y="552450"/>
                  </a:lnTo>
                  <a:lnTo>
                    <a:pt x="1762125" y="688181"/>
                  </a:lnTo>
                  <a:lnTo>
                    <a:pt x="1621632" y="809625"/>
                  </a:lnTo>
                  <a:lnTo>
                    <a:pt x="1443038" y="957263"/>
                  </a:lnTo>
                  <a:lnTo>
                    <a:pt x="1183482" y="1128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339B50F8-0B7A-4AA3-9E8F-94ECEB493DB7}"/>
                </a:ext>
              </a:extLst>
            </p:cNvPr>
            <p:cNvSpPr/>
            <p:nvPr/>
          </p:nvSpPr>
          <p:spPr>
            <a:xfrm>
              <a:off x="4252913" y="4602163"/>
              <a:ext cx="2905125" cy="1549400"/>
            </a:xfrm>
            <a:custGeom>
              <a:avLst/>
              <a:gdLst>
                <a:gd name="connsiteX0" fmla="*/ 571500 w 2905125"/>
                <a:gd name="connsiteY0" fmla="*/ 440532 h 1547813"/>
                <a:gd name="connsiteX1" fmla="*/ 431006 w 2905125"/>
                <a:gd name="connsiteY1" fmla="*/ 350044 h 1547813"/>
                <a:gd name="connsiteX2" fmla="*/ 321468 w 2905125"/>
                <a:gd name="connsiteY2" fmla="*/ 285750 h 1547813"/>
                <a:gd name="connsiteX3" fmla="*/ 0 w 2905125"/>
                <a:gd name="connsiteY3" fmla="*/ 92869 h 1547813"/>
                <a:gd name="connsiteX4" fmla="*/ 42862 w 2905125"/>
                <a:gd name="connsiteY4" fmla="*/ 0 h 1547813"/>
                <a:gd name="connsiteX5" fmla="*/ 228600 w 2905125"/>
                <a:gd name="connsiteY5" fmla="*/ 85725 h 1547813"/>
                <a:gd name="connsiteX6" fmla="*/ 457200 w 2905125"/>
                <a:gd name="connsiteY6" fmla="*/ 219075 h 1547813"/>
                <a:gd name="connsiteX7" fmla="*/ 852487 w 2905125"/>
                <a:gd name="connsiteY7" fmla="*/ 450057 h 1547813"/>
                <a:gd name="connsiteX8" fmla="*/ 1054893 w 2905125"/>
                <a:gd name="connsiteY8" fmla="*/ 569119 h 1547813"/>
                <a:gd name="connsiteX9" fmla="*/ 1266825 w 2905125"/>
                <a:gd name="connsiteY9" fmla="*/ 692944 h 1547813"/>
                <a:gd name="connsiteX10" fmla="*/ 1540668 w 2905125"/>
                <a:gd name="connsiteY10" fmla="*/ 850107 h 1547813"/>
                <a:gd name="connsiteX11" fmla="*/ 1866900 w 2905125"/>
                <a:gd name="connsiteY11" fmla="*/ 1019175 h 1547813"/>
                <a:gd name="connsiteX12" fmla="*/ 2069306 w 2905125"/>
                <a:gd name="connsiteY12" fmla="*/ 1104900 h 1547813"/>
                <a:gd name="connsiteX13" fmla="*/ 2269331 w 2905125"/>
                <a:gd name="connsiteY13" fmla="*/ 1173957 h 1547813"/>
                <a:gd name="connsiteX14" fmla="*/ 2552700 w 2905125"/>
                <a:gd name="connsiteY14" fmla="*/ 1264444 h 1547813"/>
                <a:gd name="connsiteX15" fmla="*/ 2838450 w 2905125"/>
                <a:gd name="connsiteY15" fmla="*/ 1345407 h 1547813"/>
                <a:gd name="connsiteX16" fmla="*/ 2876550 w 2905125"/>
                <a:gd name="connsiteY16" fmla="*/ 1354932 h 1547813"/>
                <a:gd name="connsiteX17" fmla="*/ 2888456 w 2905125"/>
                <a:gd name="connsiteY17" fmla="*/ 1357313 h 1547813"/>
                <a:gd name="connsiteX18" fmla="*/ 2897981 w 2905125"/>
                <a:gd name="connsiteY18" fmla="*/ 1364457 h 1547813"/>
                <a:gd name="connsiteX19" fmla="*/ 2905125 w 2905125"/>
                <a:gd name="connsiteY19" fmla="*/ 1373982 h 1547813"/>
                <a:gd name="connsiteX20" fmla="*/ 2897981 w 2905125"/>
                <a:gd name="connsiteY20" fmla="*/ 1388269 h 1547813"/>
                <a:gd name="connsiteX21" fmla="*/ 2867025 w 2905125"/>
                <a:gd name="connsiteY21" fmla="*/ 1407319 h 1547813"/>
                <a:gd name="connsiteX22" fmla="*/ 2605087 w 2905125"/>
                <a:gd name="connsiteY22" fmla="*/ 1473994 h 1547813"/>
                <a:gd name="connsiteX23" fmla="*/ 2376487 w 2905125"/>
                <a:gd name="connsiteY23" fmla="*/ 1516857 h 1547813"/>
                <a:gd name="connsiteX24" fmla="*/ 2188368 w 2905125"/>
                <a:gd name="connsiteY24" fmla="*/ 1543050 h 1547813"/>
                <a:gd name="connsiteX25" fmla="*/ 2076450 w 2905125"/>
                <a:gd name="connsiteY25" fmla="*/ 1547813 h 1547813"/>
                <a:gd name="connsiteX26" fmla="*/ 2035968 w 2905125"/>
                <a:gd name="connsiteY26" fmla="*/ 1543050 h 1547813"/>
                <a:gd name="connsiteX27" fmla="*/ 1990725 w 2905125"/>
                <a:gd name="connsiteY27" fmla="*/ 1531144 h 1547813"/>
                <a:gd name="connsiteX28" fmla="*/ 1928812 w 2905125"/>
                <a:gd name="connsiteY28" fmla="*/ 1495425 h 1547813"/>
                <a:gd name="connsiteX29" fmla="*/ 1766887 w 2905125"/>
                <a:gd name="connsiteY29" fmla="*/ 1376363 h 1547813"/>
                <a:gd name="connsiteX30" fmla="*/ 1516856 w 2905125"/>
                <a:gd name="connsiteY30" fmla="*/ 1181100 h 1547813"/>
                <a:gd name="connsiteX31" fmla="*/ 1300162 w 2905125"/>
                <a:gd name="connsiteY31" fmla="*/ 1014413 h 1547813"/>
                <a:gd name="connsiteX32" fmla="*/ 1069181 w 2905125"/>
                <a:gd name="connsiteY32" fmla="*/ 838200 h 1547813"/>
                <a:gd name="connsiteX33" fmla="*/ 890587 w 2905125"/>
                <a:gd name="connsiteY33" fmla="*/ 700088 h 1547813"/>
                <a:gd name="connsiteX34" fmla="*/ 731043 w 2905125"/>
                <a:gd name="connsiteY34" fmla="*/ 566738 h 1547813"/>
                <a:gd name="connsiteX35" fmla="*/ 571500 w 2905125"/>
                <a:gd name="connsiteY35" fmla="*/ 440532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05125" h="1547813">
                  <a:moveTo>
                    <a:pt x="571500" y="440532"/>
                  </a:moveTo>
                  <a:lnTo>
                    <a:pt x="431006" y="350044"/>
                  </a:lnTo>
                  <a:lnTo>
                    <a:pt x="321468" y="285750"/>
                  </a:lnTo>
                  <a:lnTo>
                    <a:pt x="0" y="92869"/>
                  </a:lnTo>
                  <a:lnTo>
                    <a:pt x="42862" y="0"/>
                  </a:lnTo>
                  <a:lnTo>
                    <a:pt x="228600" y="85725"/>
                  </a:lnTo>
                  <a:lnTo>
                    <a:pt x="457200" y="219075"/>
                  </a:lnTo>
                  <a:lnTo>
                    <a:pt x="852487" y="450057"/>
                  </a:lnTo>
                  <a:lnTo>
                    <a:pt x="1054893" y="569119"/>
                  </a:lnTo>
                  <a:lnTo>
                    <a:pt x="1266825" y="692944"/>
                  </a:lnTo>
                  <a:lnTo>
                    <a:pt x="1540668" y="850107"/>
                  </a:lnTo>
                  <a:lnTo>
                    <a:pt x="1866900" y="1019175"/>
                  </a:lnTo>
                  <a:lnTo>
                    <a:pt x="2069306" y="1104900"/>
                  </a:lnTo>
                  <a:lnTo>
                    <a:pt x="2269331" y="1173957"/>
                  </a:lnTo>
                  <a:lnTo>
                    <a:pt x="2552700" y="1264444"/>
                  </a:lnTo>
                  <a:lnTo>
                    <a:pt x="2838450" y="1345407"/>
                  </a:lnTo>
                  <a:lnTo>
                    <a:pt x="2876550" y="1354932"/>
                  </a:lnTo>
                  <a:lnTo>
                    <a:pt x="2888456" y="1357313"/>
                  </a:lnTo>
                  <a:lnTo>
                    <a:pt x="2897981" y="1364457"/>
                  </a:lnTo>
                  <a:lnTo>
                    <a:pt x="2905125" y="1373982"/>
                  </a:lnTo>
                  <a:lnTo>
                    <a:pt x="2897981" y="1388269"/>
                  </a:lnTo>
                  <a:lnTo>
                    <a:pt x="2867025" y="1407319"/>
                  </a:lnTo>
                  <a:lnTo>
                    <a:pt x="2605087" y="1473994"/>
                  </a:lnTo>
                  <a:lnTo>
                    <a:pt x="2376487" y="1516857"/>
                  </a:lnTo>
                  <a:lnTo>
                    <a:pt x="2188368" y="1543050"/>
                  </a:lnTo>
                  <a:lnTo>
                    <a:pt x="2076450" y="1547813"/>
                  </a:lnTo>
                  <a:lnTo>
                    <a:pt x="2035968" y="1543050"/>
                  </a:lnTo>
                  <a:lnTo>
                    <a:pt x="1990725" y="1531144"/>
                  </a:lnTo>
                  <a:lnTo>
                    <a:pt x="1928812" y="1495425"/>
                  </a:lnTo>
                  <a:lnTo>
                    <a:pt x="1766887" y="1376363"/>
                  </a:lnTo>
                  <a:lnTo>
                    <a:pt x="1516856" y="1181100"/>
                  </a:lnTo>
                  <a:lnTo>
                    <a:pt x="1300162" y="1014413"/>
                  </a:lnTo>
                  <a:lnTo>
                    <a:pt x="1069181" y="838200"/>
                  </a:lnTo>
                  <a:lnTo>
                    <a:pt x="890587" y="700088"/>
                  </a:lnTo>
                  <a:lnTo>
                    <a:pt x="731043" y="566738"/>
                  </a:lnTo>
                  <a:lnTo>
                    <a:pt x="571500" y="440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D0B5C9FA-0E0F-40CC-8B95-C3CD704C1AE7}"/>
              </a:ext>
            </a:extLst>
          </p:cNvPr>
          <p:cNvGrpSpPr/>
          <p:nvPr/>
        </p:nvGrpSpPr>
        <p:grpSpPr>
          <a:xfrm>
            <a:off x="2887663" y="1390650"/>
            <a:ext cx="4173537" cy="4608513"/>
            <a:chOff x="2887663" y="1390650"/>
            <a:chExt cx="4173537" cy="4608513"/>
          </a:xfrm>
        </p:grpSpPr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34E8E67A-CBA5-4ACE-A349-5674FF1F5495}"/>
                </a:ext>
              </a:extLst>
            </p:cNvPr>
            <p:cNvSpPr/>
            <p:nvPr/>
          </p:nvSpPr>
          <p:spPr>
            <a:xfrm>
              <a:off x="3506788" y="1390650"/>
              <a:ext cx="2103437" cy="766763"/>
            </a:xfrm>
            <a:custGeom>
              <a:avLst/>
              <a:gdLst>
                <a:gd name="connsiteX0" fmla="*/ 859632 w 2102644"/>
                <a:gd name="connsiteY0" fmla="*/ 452438 h 766763"/>
                <a:gd name="connsiteX1" fmla="*/ 1069182 w 2102644"/>
                <a:gd name="connsiteY1" fmla="*/ 381000 h 766763"/>
                <a:gd name="connsiteX2" fmla="*/ 1285875 w 2102644"/>
                <a:gd name="connsiteY2" fmla="*/ 300038 h 766763"/>
                <a:gd name="connsiteX3" fmla="*/ 1521619 w 2102644"/>
                <a:gd name="connsiteY3" fmla="*/ 204788 h 766763"/>
                <a:gd name="connsiteX4" fmla="*/ 1650207 w 2102644"/>
                <a:gd name="connsiteY4" fmla="*/ 145256 h 766763"/>
                <a:gd name="connsiteX5" fmla="*/ 1664494 w 2102644"/>
                <a:gd name="connsiteY5" fmla="*/ 135731 h 766763"/>
                <a:gd name="connsiteX6" fmla="*/ 1669257 w 2102644"/>
                <a:gd name="connsiteY6" fmla="*/ 119063 h 766763"/>
                <a:gd name="connsiteX7" fmla="*/ 1659732 w 2102644"/>
                <a:gd name="connsiteY7" fmla="*/ 100013 h 766763"/>
                <a:gd name="connsiteX8" fmla="*/ 1643063 w 2102644"/>
                <a:gd name="connsiteY8" fmla="*/ 83344 h 766763"/>
                <a:gd name="connsiteX9" fmla="*/ 1631157 w 2102644"/>
                <a:gd name="connsiteY9" fmla="*/ 69056 h 766763"/>
                <a:gd name="connsiteX10" fmla="*/ 1621632 w 2102644"/>
                <a:gd name="connsiteY10" fmla="*/ 54769 h 766763"/>
                <a:gd name="connsiteX11" fmla="*/ 1614488 w 2102644"/>
                <a:gd name="connsiteY11" fmla="*/ 35719 h 766763"/>
                <a:gd name="connsiteX12" fmla="*/ 1614488 w 2102644"/>
                <a:gd name="connsiteY12" fmla="*/ 21431 h 766763"/>
                <a:gd name="connsiteX13" fmla="*/ 1616869 w 2102644"/>
                <a:gd name="connsiteY13" fmla="*/ 11906 h 766763"/>
                <a:gd name="connsiteX14" fmla="*/ 1631157 w 2102644"/>
                <a:gd name="connsiteY14" fmla="*/ 2381 h 766763"/>
                <a:gd name="connsiteX15" fmla="*/ 1664494 w 2102644"/>
                <a:gd name="connsiteY15" fmla="*/ 0 h 766763"/>
                <a:gd name="connsiteX16" fmla="*/ 1702594 w 2102644"/>
                <a:gd name="connsiteY16" fmla="*/ 4763 h 766763"/>
                <a:gd name="connsiteX17" fmla="*/ 1735932 w 2102644"/>
                <a:gd name="connsiteY17" fmla="*/ 9525 h 766763"/>
                <a:gd name="connsiteX18" fmla="*/ 1785938 w 2102644"/>
                <a:gd name="connsiteY18" fmla="*/ 23813 h 766763"/>
                <a:gd name="connsiteX19" fmla="*/ 1828800 w 2102644"/>
                <a:gd name="connsiteY19" fmla="*/ 40481 h 766763"/>
                <a:gd name="connsiteX20" fmla="*/ 1871663 w 2102644"/>
                <a:gd name="connsiteY20" fmla="*/ 64294 h 766763"/>
                <a:gd name="connsiteX21" fmla="*/ 1916907 w 2102644"/>
                <a:gd name="connsiteY21" fmla="*/ 90488 h 766763"/>
                <a:gd name="connsiteX22" fmla="*/ 1957388 w 2102644"/>
                <a:gd name="connsiteY22" fmla="*/ 121444 h 766763"/>
                <a:gd name="connsiteX23" fmla="*/ 2014538 w 2102644"/>
                <a:gd name="connsiteY23" fmla="*/ 178594 h 766763"/>
                <a:gd name="connsiteX24" fmla="*/ 2057400 w 2102644"/>
                <a:gd name="connsiteY24" fmla="*/ 223838 h 766763"/>
                <a:gd name="connsiteX25" fmla="*/ 2088357 w 2102644"/>
                <a:gd name="connsiteY25" fmla="*/ 271463 h 766763"/>
                <a:gd name="connsiteX26" fmla="*/ 2095500 w 2102644"/>
                <a:gd name="connsiteY26" fmla="*/ 290513 h 766763"/>
                <a:gd name="connsiteX27" fmla="*/ 2102644 w 2102644"/>
                <a:gd name="connsiteY27" fmla="*/ 314325 h 766763"/>
                <a:gd name="connsiteX28" fmla="*/ 2102644 w 2102644"/>
                <a:gd name="connsiteY28" fmla="*/ 338138 h 766763"/>
                <a:gd name="connsiteX29" fmla="*/ 2093119 w 2102644"/>
                <a:gd name="connsiteY29" fmla="*/ 361950 h 766763"/>
                <a:gd name="connsiteX30" fmla="*/ 2076450 w 2102644"/>
                <a:gd name="connsiteY30" fmla="*/ 376238 h 766763"/>
                <a:gd name="connsiteX31" fmla="*/ 2047875 w 2102644"/>
                <a:gd name="connsiteY31" fmla="*/ 383381 h 766763"/>
                <a:gd name="connsiteX32" fmla="*/ 1997869 w 2102644"/>
                <a:gd name="connsiteY32" fmla="*/ 383381 h 766763"/>
                <a:gd name="connsiteX33" fmla="*/ 1938338 w 2102644"/>
                <a:gd name="connsiteY33" fmla="*/ 385763 h 766763"/>
                <a:gd name="connsiteX34" fmla="*/ 1895475 w 2102644"/>
                <a:gd name="connsiteY34" fmla="*/ 385763 h 766763"/>
                <a:gd name="connsiteX35" fmla="*/ 1790700 w 2102644"/>
                <a:gd name="connsiteY35" fmla="*/ 397669 h 766763"/>
                <a:gd name="connsiteX36" fmla="*/ 1709738 w 2102644"/>
                <a:gd name="connsiteY36" fmla="*/ 416719 h 766763"/>
                <a:gd name="connsiteX37" fmla="*/ 1504950 w 2102644"/>
                <a:gd name="connsiteY37" fmla="*/ 473869 h 766763"/>
                <a:gd name="connsiteX38" fmla="*/ 1295400 w 2102644"/>
                <a:gd name="connsiteY38" fmla="*/ 526256 h 766763"/>
                <a:gd name="connsiteX39" fmla="*/ 988219 w 2102644"/>
                <a:gd name="connsiteY39" fmla="*/ 604838 h 766763"/>
                <a:gd name="connsiteX40" fmla="*/ 876300 w 2102644"/>
                <a:gd name="connsiteY40" fmla="*/ 631031 h 766763"/>
                <a:gd name="connsiteX41" fmla="*/ 762000 w 2102644"/>
                <a:gd name="connsiteY41" fmla="*/ 657225 h 766763"/>
                <a:gd name="connsiteX42" fmla="*/ 607219 w 2102644"/>
                <a:gd name="connsiteY42" fmla="*/ 685800 h 766763"/>
                <a:gd name="connsiteX43" fmla="*/ 464344 w 2102644"/>
                <a:gd name="connsiteY43" fmla="*/ 709613 h 766763"/>
                <a:gd name="connsiteX44" fmla="*/ 311944 w 2102644"/>
                <a:gd name="connsiteY44" fmla="*/ 733425 h 766763"/>
                <a:gd name="connsiteX45" fmla="*/ 176213 w 2102644"/>
                <a:gd name="connsiteY45" fmla="*/ 750094 h 766763"/>
                <a:gd name="connsiteX46" fmla="*/ 61913 w 2102644"/>
                <a:gd name="connsiteY46" fmla="*/ 764381 h 766763"/>
                <a:gd name="connsiteX47" fmla="*/ 19050 w 2102644"/>
                <a:gd name="connsiteY47" fmla="*/ 766763 h 766763"/>
                <a:gd name="connsiteX48" fmla="*/ 7144 w 2102644"/>
                <a:gd name="connsiteY48" fmla="*/ 762000 h 766763"/>
                <a:gd name="connsiteX49" fmla="*/ 0 w 2102644"/>
                <a:gd name="connsiteY49" fmla="*/ 750094 h 766763"/>
                <a:gd name="connsiteX50" fmla="*/ 4763 w 2102644"/>
                <a:gd name="connsiteY50" fmla="*/ 726281 h 766763"/>
                <a:gd name="connsiteX51" fmla="*/ 16669 w 2102644"/>
                <a:gd name="connsiteY51" fmla="*/ 707231 h 766763"/>
                <a:gd name="connsiteX52" fmla="*/ 57150 w 2102644"/>
                <a:gd name="connsiteY52" fmla="*/ 690563 h 766763"/>
                <a:gd name="connsiteX53" fmla="*/ 209550 w 2102644"/>
                <a:gd name="connsiteY53" fmla="*/ 652463 h 766763"/>
                <a:gd name="connsiteX54" fmla="*/ 369094 w 2102644"/>
                <a:gd name="connsiteY54" fmla="*/ 607219 h 766763"/>
                <a:gd name="connsiteX55" fmla="*/ 538163 w 2102644"/>
                <a:gd name="connsiteY55" fmla="*/ 557213 h 766763"/>
                <a:gd name="connsiteX56" fmla="*/ 859632 w 2102644"/>
                <a:gd name="connsiteY56" fmla="*/ 452438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2644" h="766763">
                  <a:moveTo>
                    <a:pt x="859632" y="452438"/>
                  </a:moveTo>
                  <a:lnTo>
                    <a:pt x="1069182" y="381000"/>
                  </a:lnTo>
                  <a:lnTo>
                    <a:pt x="1285875" y="300038"/>
                  </a:lnTo>
                  <a:lnTo>
                    <a:pt x="1521619" y="204788"/>
                  </a:lnTo>
                  <a:lnTo>
                    <a:pt x="1650207" y="145256"/>
                  </a:lnTo>
                  <a:lnTo>
                    <a:pt x="1664494" y="135731"/>
                  </a:lnTo>
                  <a:lnTo>
                    <a:pt x="1669257" y="119063"/>
                  </a:lnTo>
                  <a:lnTo>
                    <a:pt x="1659732" y="100013"/>
                  </a:lnTo>
                  <a:lnTo>
                    <a:pt x="1643063" y="83344"/>
                  </a:lnTo>
                  <a:lnTo>
                    <a:pt x="1631157" y="69056"/>
                  </a:lnTo>
                  <a:lnTo>
                    <a:pt x="1621632" y="54769"/>
                  </a:lnTo>
                  <a:lnTo>
                    <a:pt x="1614488" y="35719"/>
                  </a:lnTo>
                  <a:lnTo>
                    <a:pt x="1614488" y="21431"/>
                  </a:lnTo>
                  <a:lnTo>
                    <a:pt x="1616869" y="11906"/>
                  </a:lnTo>
                  <a:lnTo>
                    <a:pt x="1631157" y="2381"/>
                  </a:lnTo>
                  <a:lnTo>
                    <a:pt x="1664494" y="0"/>
                  </a:lnTo>
                  <a:lnTo>
                    <a:pt x="1702594" y="4763"/>
                  </a:lnTo>
                  <a:lnTo>
                    <a:pt x="1735932" y="9525"/>
                  </a:lnTo>
                  <a:lnTo>
                    <a:pt x="1785938" y="23813"/>
                  </a:lnTo>
                  <a:lnTo>
                    <a:pt x="1828800" y="40481"/>
                  </a:lnTo>
                  <a:lnTo>
                    <a:pt x="1871663" y="64294"/>
                  </a:lnTo>
                  <a:lnTo>
                    <a:pt x="1916907" y="90488"/>
                  </a:lnTo>
                  <a:lnTo>
                    <a:pt x="1957388" y="121444"/>
                  </a:lnTo>
                  <a:lnTo>
                    <a:pt x="2014538" y="178594"/>
                  </a:lnTo>
                  <a:lnTo>
                    <a:pt x="2057400" y="223838"/>
                  </a:lnTo>
                  <a:lnTo>
                    <a:pt x="2088357" y="271463"/>
                  </a:lnTo>
                  <a:lnTo>
                    <a:pt x="2095500" y="290513"/>
                  </a:lnTo>
                  <a:lnTo>
                    <a:pt x="2102644" y="314325"/>
                  </a:lnTo>
                  <a:lnTo>
                    <a:pt x="2102644" y="338138"/>
                  </a:lnTo>
                  <a:lnTo>
                    <a:pt x="2093119" y="361950"/>
                  </a:lnTo>
                  <a:lnTo>
                    <a:pt x="2076450" y="376238"/>
                  </a:lnTo>
                  <a:lnTo>
                    <a:pt x="2047875" y="383381"/>
                  </a:lnTo>
                  <a:lnTo>
                    <a:pt x="1997869" y="383381"/>
                  </a:lnTo>
                  <a:lnTo>
                    <a:pt x="1938338" y="385763"/>
                  </a:lnTo>
                  <a:lnTo>
                    <a:pt x="1895475" y="385763"/>
                  </a:lnTo>
                  <a:lnTo>
                    <a:pt x="1790700" y="397669"/>
                  </a:lnTo>
                  <a:lnTo>
                    <a:pt x="1709738" y="416719"/>
                  </a:lnTo>
                  <a:lnTo>
                    <a:pt x="1504950" y="473869"/>
                  </a:lnTo>
                  <a:lnTo>
                    <a:pt x="1295400" y="526256"/>
                  </a:lnTo>
                  <a:lnTo>
                    <a:pt x="988219" y="604838"/>
                  </a:lnTo>
                  <a:lnTo>
                    <a:pt x="876300" y="631031"/>
                  </a:lnTo>
                  <a:lnTo>
                    <a:pt x="762000" y="657225"/>
                  </a:lnTo>
                  <a:lnTo>
                    <a:pt x="607219" y="685800"/>
                  </a:lnTo>
                  <a:lnTo>
                    <a:pt x="464344" y="709613"/>
                  </a:lnTo>
                  <a:lnTo>
                    <a:pt x="311944" y="733425"/>
                  </a:lnTo>
                  <a:lnTo>
                    <a:pt x="176213" y="750094"/>
                  </a:lnTo>
                  <a:lnTo>
                    <a:pt x="61913" y="764381"/>
                  </a:lnTo>
                  <a:lnTo>
                    <a:pt x="19050" y="766763"/>
                  </a:lnTo>
                  <a:lnTo>
                    <a:pt x="7144" y="762000"/>
                  </a:lnTo>
                  <a:lnTo>
                    <a:pt x="0" y="750094"/>
                  </a:lnTo>
                  <a:lnTo>
                    <a:pt x="4763" y="726281"/>
                  </a:lnTo>
                  <a:lnTo>
                    <a:pt x="16669" y="707231"/>
                  </a:lnTo>
                  <a:lnTo>
                    <a:pt x="57150" y="690563"/>
                  </a:lnTo>
                  <a:lnTo>
                    <a:pt x="209550" y="652463"/>
                  </a:lnTo>
                  <a:lnTo>
                    <a:pt x="369094" y="607219"/>
                  </a:lnTo>
                  <a:lnTo>
                    <a:pt x="538163" y="557213"/>
                  </a:lnTo>
                  <a:lnTo>
                    <a:pt x="859632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D2D21296-1624-458E-88B2-833DEB8EF59C}"/>
                </a:ext>
              </a:extLst>
            </p:cNvPr>
            <p:cNvSpPr/>
            <p:nvPr/>
          </p:nvSpPr>
          <p:spPr>
            <a:xfrm>
              <a:off x="2887663" y="2728913"/>
              <a:ext cx="360362" cy="1060450"/>
            </a:xfrm>
            <a:custGeom>
              <a:avLst/>
              <a:gdLst>
                <a:gd name="connsiteX0" fmla="*/ 138113 w 359569"/>
                <a:gd name="connsiteY0" fmla="*/ 504825 h 1059656"/>
                <a:gd name="connsiteX1" fmla="*/ 169069 w 359569"/>
                <a:gd name="connsiteY1" fmla="*/ 438150 h 1059656"/>
                <a:gd name="connsiteX2" fmla="*/ 185738 w 359569"/>
                <a:gd name="connsiteY2" fmla="*/ 402431 h 1059656"/>
                <a:gd name="connsiteX3" fmla="*/ 200025 w 359569"/>
                <a:gd name="connsiteY3" fmla="*/ 347662 h 1059656"/>
                <a:gd name="connsiteX4" fmla="*/ 216694 w 359569"/>
                <a:gd name="connsiteY4" fmla="*/ 271462 h 1059656"/>
                <a:gd name="connsiteX5" fmla="*/ 226219 w 359569"/>
                <a:gd name="connsiteY5" fmla="*/ 185737 h 1059656"/>
                <a:gd name="connsiteX6" fmla="*/ 226219 w 359569"/>
                <a:gd name="connsiteY6" fmla="*/ 126206 h 1059656"/>
                <a:gd name="connsiteX7" fmla="*/ 216694 w 359569"/>
                <a:gd name="connsiteY7" fmla="*/ 90487 h 1059656"/>
                <a:gd name="connsiteX8" fmla="*/ 211932 w 359569"/>
                <a:gd name="connsiteY8" fmla="*/ 66675 h 1059656"/>
                <a:gd name="connsiteX9" fmla="*/ 211932 w 359569"/>
                <a:gd name="connsiteY9" fmla="*/ 38100 h 1059656"/>
                <a:gd name="connsiteX10" fmla="*/ 214313 w 359569"/>
                <a:gd name="connsiteY10" fmla="*/ 14287 h 1059656"/>
                <a:gd name="connsiteX11" fmla="*/ 223838 w 359569"/>
                <a:gd name="connsiteY11" fmla="*/ 2381 h 1059656"/>
                <a:gd name="connsiteX12" fmla="*/ 233363 w 359569"/>
                <a:gd name="connsiteY12" fmla="*/ 0 h 1059656"/>
                <a:gd name="connsiteX13" fmla="*/ 259557 w 359569"/>
                <a:gd name="connsiteY13" fmla="*/ 2381 h 1059656"/>
                <a:gd name="connsiteX14" fmla="*/ 285750 w 359569"/>
                <a:gd name="connsiteY14" fmla="*/ 16668 h 1059656"/>
                <a:gd name="connsiteX15" fmla="*/ 300038 w 359569"/>
                <a:gd name="connsiteY15" fmla="*/ 33337 h 1059656"/>
                <a:gd name="connsiteX16" fmla="*/ 342900 w 359569"/>
                <a:gd name="connsiteY16" fmla="*/ 145256 h 1059656"/>
                <a:gd name="connsiteX17" fmla="*/ 359569 w 359569"/>
                <a:gd name="connsiteY17" fmla="*/ 304800 h 1059656"/>
                <a:gd name="connsiteX18" fmla="*/ 345282 w 359569"/>
                <a:gd name="connsiteY18" fmla="*/ 459581 h 1059656"/>
                <a:gd name="connsiteX19" fmla="*/ 328613 w 359569"/>
                <a:gd name="connsiteY19" fmla="*/ 595312 h 1059656"/>
                <a:gd name="connsiteX20" fmla="*/ 304800 w 359569"/>
                <a:gd name="connsiteY20" fmla="*/ 742950 h 1059656"/>
                <a:gd name="connsiteX21" fmla="*/ 278607 w 359569"/>
                <a:gd name="connsiteY21" fmla="*/ 828675 h 1059656"/>
                <a:gd name="connsiteX22" fmla="*/ 235744 w 359569"/>
                <a:gd name="connsiteY22" fmla="*/ 916781 h 1059656"/>
                <a:gd name="connsiteX23" fmla="*/ 161925 w 359569"/>
                <a:gd name="connsiteY23" fmla="*/ 1004887 h 1059656"/>
                <a:gd name="connsiteX24" fmla="*/ 121444 w 359569"/>
                <a:gd name="connsiteY24" fmla="*/ 1042987 h 1059656"/>
                <a:gd name="connsiteX25" fmla="*/ 90488 w 359569"/>
                <a:gd name="connsiteY25" fmla="*/ 1059656 h 1059656"/>
                <a:gd name="connsiteX26" fmla="*/ 69057 w 359569"/>
                <a:gd name="connsiteY26" fmla="*/ 1059656 h 1059656"/>
                <a:gd name="connsiteX27" fmla="*/ 47625 w 359569"/>
                <a:gd name="connsiteY27" fmla="*/ 1050131 h 1059656"/>
                <a:gd name="connsiteX28" fmla="*/ 28575 w 359569"/>
                <a:gd name="connsiteY28" fmla="*/ 1031081 h 1059656"/>
                <a:gd name="connsiteX29" fmla="*/ 14288 w 359569"/>
                <a:gd name="connsiteY29" fmla="*/ 983456 h 1059656"/>
                <a:gd name="connsiteX30" fmla="*/ 4763 w 359569"/>
                <a:gd name="connsiteY30" fmla="*/ 912018 h 1059656"/>
                <a:gd name="connsiteX31" fmla="*/ 0 w 359569"/>
                <a:gd name="connsiteY31" fmla="*/ 807243 h 1059656"/>
                <a:gd name="connsiteX32" fmla="*/ 0 w 359569"/>
                <a:gd name="connsiteY32" fmla="*/ 709612 h 1059656"/>
                <a:gd name="connsiteX33" fmla="*/ 7144 w 359569"/>
                <a:gd name="connsiteY33" fmla="*/ 671512 h 1059656"/>
                <a:gd name="connsiteX34" fmla="*/ 42863 w 359569"/>
                <a:gd name="connsiteY34" fmla="*/ 635793 h 1059656"/>
                <a:gd name="connsiteX35" fmla="*/ 88107 w 359569"/>
                <a:gd name="connsiteY35" fmla="*/ 585787 h 1059656"/>
                <a:gd name="connsiteX36" fmla="*/ 138113 w 359569"/>
                <a:gd name="connsiteY36" fmla="*/ 50482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9569" h="1059656">
                  <a:moveTo>
                    <a:pt x="138113" y="504825"/>
                  </a:moveTo>
                  <a:lnTo>
                    <a:pt x="169069" y="438150"/>
                  </a:lnTo>
                  <a:lnTo>
                    <a:pt x="185738" y="402431"/>
                  </a:lnTo>
                  <a:lnTo>
                    <a:pt x="200025" y="347662"/>
                  </a:lnTo>
                  <a:lnTo>
                    <a:pt x="216694" y="271462"/>
                  </a:lnTo>
                  <a:lnTo>
                    <a:pt x="226219" y="185737"/>
                  </a:lnTo>
                  <a:lnTo>
                    <a:pt x="226219" y="126206"/>
                  </a:lnTo>
                  <a:lnTo>
                    <a:pt x="216694" y="90487"/>
                  </a:lnTo>
                  <a:lnTo>
                    <a:pt x="211932" y="66675"/>
                  </a:lnTo>
                  <a:lnTo>
                    <a:pt x="211932" y="38100"/>
                  </a:lnTo>
                  <a:lnTo>
                    <a:pt x="214313" y="14287"/>
                  </a:lnTo>
                  <a:lnTo>
                    <a:pt x="223838" y="2381"/>
                  </a:lnTo>
                  <a:lnTo>
                    <a:pt x="233363" y="0"/>
                  </a:lnTo>
                  <a:lnTo>
                    <a:pt x="259557" y="2381"/>
                  </a:lnTo>
                  <a:lnTo>
                    <a:pt x="285750" y="16668"/>
                  </a:lnTo>
                  <a:lnTo>
                    <a:pt x="300038" y="33337"/>
                  </a:lnTo>
                  <a:lnTo>
                    <a:pt x="342900" y="145256"/>
                  </a:lnTo>
                  <a:lnTo>
                    <a:pt x="359569" y="304800"/>
                  </a:lnTo>
                  <a:lnTo>
                    <a:pt x="345282" y="459581"/>
                  </a:lnTo>
                  <a:lnTo>
                    <a:pt x="328613" y="595312"/>
                  </a:lnTo>
                  <a:lnTo>
                    <a:pt x="304800" y="742950"/>
                  </a:lnTo>
                  <a:lnTo>
                    <a:pt x="278607" y="828675"/>
                  </a:lnTo>
                  <a:lnTo>
                    <a:pt x="235744" y="916781"/>
                  </a:lnTo>
                  <a:lnTo>
                    <a:pt x="161925" y="1004887"/>
                  </a:lnTo>
                  <a:lnTo>
                    <a:pt x="121444" y="1042987"/>
                  </a:lnTo>
                  <a:lnTo>
                    <a:pt x="90488" y="1059656"/>
                  </a:lnTo>
                  <a:lnTo>
                    <a:pt x="69057" y="1059656"/>
                  </a:lnTo>
                  <a:lnTo>
                    <a:pt x="47625" y="1050131"/>
                  </a:lnTo>
                  <a:lnTo>
                    <a:pt x="28575" y="1031081"/>
                  </a:lnTo>
                  <a:lnTo>
                    <a:pt x="14288" y="983456"/>
                  </a:lnTo>
                  <a:lnTo>
                    <a:pt x="4763" y="912018"/>
                  </a:lnTo>
                  <a:lnTo>
                    <a:pt x="0" y="807243"/>
                  </a:lnTo>
                  <a:lnTo>
                    <a:pt x="0" y="709612"/>
                  </a:lnTo>
                  <a:lnTo>
                    <a:pt x="7144" y="671512"/>
                  </a:lnTo>
                  <a:lnTo>
                    <a:pt x="42863" y="635793"/>
                  </a:lnTo>
                  <a:lnTo>
                    <a:pt x="88107" y="585787"/>
                  </a:lnTo>
                  <a:lnTo>
                    <a:pt x="13811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0DD3FDB8-6C08-4319-9BBE-EA875D1301D7}"/>
                </a:ext>
              </a:extLst>
            </p:cNvPr>
            <p:cNvSpPr/>
            <p:nvPr/>
          </p:nvSpPr>
          <p:spPr>
            <a:xfrm>
              <a:off x="3429000" y="3236913"/>
              <a:ext cx="336550" cy="801687"/>
            </a:xfrm>
            <a:custGeom>
              <a:avLst/>
              <a:gdLst>
                <a:gd name="connsiteX0" fmla="*/ 0 w 336153"/>
                <a:gd name="connsiteY0" fmla="*/ 619125 h 802481"/>
                <a:gd name="connsiteX1" fmla="*/ 2381 w 336153"/>
                <a:gd name="connsiteY1" fmla="*/ 521494 h 802481"/>
                <a:gd name="connsiteX2" fmla="*/ 9525 w 336153"/>
                <a:gd name="connsiteY2" fmla="*/ 459581 h 802481"/>
                <a:gd name="connsiteX3" fmla="*/ 21431 w 336153"/>
                <a:gd name="connsiteY3" fmla="*/ 419100 h 802481"/>
                <a:gd name="connsiteX4" fmla="*/ 52388 w 336153"/>
                <a:gd name="connsiteY4" fmla="*/ 383381 h 802481"/>
                <a:gd name="connsiteX5" fmla="*/ 88106 w 336153"/>
                <a:gd name="connsiteY5" fmla="*/ 347662 h 802481"/>
                <a:gd name="connsiteX6" fmla="*/ 119063 w 336153"/>
                <a:gd name="connsiteY6" fmla="*/ 307181 h 802481"/>
                <a:gd name="connsiteX7" fmla="*/ 169069 w 336153"/>
                <a:gd name="connsiteY7" fmla="*/ 233362 h 802481"/>
                <a:gd name="connsiteX8" fmla="*/ 259556 w 336153"/>
                <a:gd name="connsiteY8" fmla="*/ 66675 h 802481"/>
                <a:gd name="connsiteX9" fmla="*/ 278606 w 336153"/>
                <a:gd name="connsiteY9" fmla="*/ 26194 h 802481"/>
                <a:gd name="connsiteX10" fmla="*/ 295275 w 336153"/>
                <a:gd name="connsiteY10" fmla="*/ 4762 h 802481"/>
                <a:gd name="connsiteX11" fmla="*/ 307181 w 336153"/>
                <a:gd name="connsiteY11" fmla="*/ 0 h 802481"/>
                <a:gd name="connsiteX12" fmla="*/ 328613 w 336153"/>
                <a:gd name="connsiteY12" fmla="*/ 4762 h 802481"/>
                <a:gd name="connsiteX13" fmla="*/ 333375 w 336153"/>
                <a:gd name="connsiteY13" fmla="*/ 19050 h 802481"/>
                <a:gd name="connsiteX14" fmla="*/ 330994 w 336153"/>
                <a:gd name="connsiteY14" fmla="*/ 78581 h 802481"/>
                <a:gd name="connsiteX15" fmla="*/ 316706 w 336153"/>
                <a:gd name="connsiteY15" fmla="*/ 226219 h 802481"/>
                <a:gd name="connsiteX16" fmla="*/ 307181 w 336153"/>
                <a:gd name="connsiteY16" fmla="*/ 345281 h 802481"/>
                <a:gd name="connsiteX17" fmla="*/ 290513 w 336153"/>
                <a:gd name="connsiteY17" fmla="*/ 433387 h 802481"/>
                <a:gd name="connsiteX18" fmla="*/ 247650 w 336153"/>
                <a:gd name="connsiteY18" fmla="*/ 592931 h 802481"/>
                <a:gd name="connsiteX19" fmla="*/ 214313 w 336153"/>
                <a:gd name="connsiteY19" fmla="*/ 697706 h 802481"/>
                <a:gd name="connsiteX20" fmla="*/ 190500 w 336153"/>
                <a:gd name="connsiteY20" fmla="*/ 747712 h 802481"/>
                <a:gd name="connsiteX21" fmla="*/ 161925 w 336153"/>
                <a:gd name="connsiteY21" fmla="*/ 776287 h 802481"/>
                <a:gd name="connsiteX22" fmla="*/ 135731 w 336153"/>
                <a:gd name="connsiteY22" fmla="*/ 797719 h 802481"/>
                <a:gd name="connsiteX23" fmla="*/ 114300 w 336153"/>
                <a:gd name="connsiteY23" fmla="*/ 802481 h 802481"/>
                <a:gd name="connsiteX24" fmla="*/ 90488 w 336153"/>
                <a:gd name="connsiteY24" fmla="*/ 800100 h 802481"/>
                <a:gd name="connsiteX25" fmla="*/ 54769 w 336153"/>
                <a:gd name="connsiteY25" fmla="*/ 785812 h 802481"/>
                <a:gd name="connsiteX26" fmla="*/ 33338 w 336153"/>
                <a:gd name="connsiteY26" fmla="*/ 766762 h 802481"/>
                <a:gd name="connsiteX27" fmla="*/ 19050 w 336153"/>
                <a:gd name="connsiteY27" fmla="*/ 733425 h 802481"/>
                <a:gd name="connsiteX28" fmla="*/ 9525 w 336153"/>
                <a:gd name="connsiteY28" fmla="*/ 695325 h 802481"/>
                <a:gd name="connsiteX29" fmla="*/ 0 w 336153"/>
                <a:gd name="connsiteY29" fmla="*/ 6191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153" h="802481">
                  <a:moveTo>
                    <a:pt x="0" y="619125"/>
                  </a:moveTo>
                  <a:cubicBezTo>
                    <a:pt x="794" y="586581"/>
                    <a:pt x="1587" y="554038"/>
                    <a:pt x="2381" y="521494"/>
                  </a:cubicBezTo>
                  <a:lnTo>
                    <a:pt x="9525" y="459581"/>
                  </a:lnTo>
                  <a:lnTo>
                    <a:pt x="21431" y="419100"/>
                  </a:lnTo>
                  <a:lnTo>
                    <a:pt x="52388" y="383381"/>
                  </a:lnTo>
                  <a:lnTo>
                    <a:pt x="88106" y="347662"/>
                  </a:lnTo>
                  <a:lnTo>
                    <a:pt x="119063" y="307181"/>
                  </a:lnTo>
                  <a:lnTo>
                    <a:pt x="169069" y="233362"/>
                  </a:lnTo>
                  <a:lnTo>
                    <a:pt x="259556" y="66675"/>
                  </a:lnTo>
                  <a:lnTo>
                    <a:pt x="278606" y="26194"/>
                  </a:lnTo>
                  <a:lnTo>
                    <a:pt x="295275" y="4762"/>
                  </a:lnTo>
                  <a:lnTo>
                    <a:pt x="307181" y="0"/>
                  </a:lnTo>
                  <a:lnTo>
                    <a:pt x="328613" y="4762"/>
                  </a:lnTo>
                  <a:lnTo>
                    <a:pt x="333375" y="19050"/>
                  </a:lnTo>
                  <a:cubicBezTo>
                    <a:pt x="332581" y="38894"/>
                    <a:pt x="336153" y="31353"/>
                    <a:pt x="330994" y="78581"/>
                  </a:cubicBezTo>
                  <a:lnTo>
                    <a:pt x="316706" y="226219"/>
                  </a:lnTo>
                  <a:lnTo>
                    <a:pt x="307181" y="345281"/>
                  </a:lnTo>
                  <a:lnTo>
                    <a:pt x="290513" y="433387"/>
                  </a:lnTo>
                  <a:lnTo>
                    <a:pt x="247650" y="592931"/>
                  </a:lnTo>
                  <a:lnTo>
                    <a:pt x="214313" y="697706"/>
                  </a:lnTo>
                  <a:lnTo>
                    <a:pt x="190500" y="747712"/>
                  </a:lnTo>
                  <a:lnTo>
                    <a:pt x="161925" y="776287"/>
                  </a:lnTo>
                  <a:lnTo>
                    <a:pt x="135731" y="797719"/>
                  </a:lnTo>
                  <a:lnTo>
                    <a:pt x="114300" y="802481"/>
                  </a:lnTo>
                  <a:lnTo>
                    <a:pt x="90488" y="800100"/>
                  </a:lnTo>
                  <a:lnTo>
                    <a:pt x="54769" y="785812"/>
                  </a:lnTo>
                  <a:lnTo>
                    <a:pt x="33338" y="766762"/>
                  </a:lnTo>
                  <a:lnTo>
                    <a:pt x="19050" y="733425"/>
                  </a:lnTo>
                  <a:lnTo>
                    <a:pt x="9525" y="695325"/>
                  </a:lnTo>
                  <a:lnTo>
                    <a:pt x="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E03C90E7-86BF-47BD-9035-B36E22BF5781}"/>
                </a:ext>
              </a:extLst>
            </p:cNvPr>
            <p:cNvSpPr/>
            <p:nvPr/>
          </p:nvSpPr>
          <p:spPr>
            <a:xfrm>
              <a:off x="4614863" y="3028950"/>
              <a:ext cx="463550" cy="504825"/>
            </a:xfrm>
            <a:custGeom>
              <a:avLst/>
              <a:gdLst>
                <a:gd name="connsiteX0" fmla="*/ 157162 w 464343"/>
                <a:gd name="connsiteY0" fmla="*/ 321469 h 504825"/>
                <a:gd name="connsiteX1" fmla="*/ 78581 w 464343"/>
                <a:gd name="connsiteY1" fmla="*/ 190500 h 504825"/>
                <a:gd name="connsiteX2" fmla="*/ 4762 w 464343"/>
                <a:gd name="connsiteY2" fmla="*/ 59531 h 504825"/>
                <a:gd name="connsiteX3" fmla="*/ 0 w 464343"/>
                <a:gd name="connsiteY3" fmla="*/ 47625 h 504825"/>
                <a:gd name="connsiteX4" fmla="*/ 0 w 464343"/>
                <a:gd name="connsiteY4" fmla="*/ 23813 h 504825"/>
                <a:gd name="connsiteX5" fmla="*/ 11906 w 464343"/>
                <a:gd name="connsiteY5" fmla="*/ 4763 h 504825"/>
                <a:gd name="connsiteX6" fmla="*/ 23812 w 464343"/>
                <a:gd name="connsiteY6" fmla="*/ 0 h 504825"/>
                <a:gd name="connsiteX7" fmla="*/ 52387 w 464343"/>
                <a:gd name="connsiteY7" fmla="*/ 11906 h 504825"/>
                <a:gd name="connsiteX8" fmla="*/ 180975 w 464343"/>
                <a:gd name="connsiteY8" fmla="*/ 90488 h 504825"/>
                <a:gd name="connsiteX9" fmla="*/ 278606 w 464343"/>
                <a:gd name="connsiteY9" fmla="*/ 152400 h 504825"/>
                <a:gd name="connsiteX10" fmla="*/ 352425 w 464343"/>
                <a:gd name="connsiteY10" fmla="*/ 195263 h 504825"/>
                <a:gd name="connsiteX11" fmla="*/ 397668 w 464343"/>
                <a:gd name="connsiteY11" fmla="*/ 235744 h 504825"/>
                <a:gd name="connsiteX12" fmla="*/ 423862 w 464343"/>
                <a:gd name="connsiteY12" fmla="*/ 266700 h 504825"/>
                <a:gd name="connsiteX13" fmla="*/ 445293 w 464343"/>
                <a:gd name="connsiteY13" fmla="*/ 309563 h 504825"/>
                <a:gd name="connsiteX14" fmla="*/ 459581 w 464343"/>
                <a:gd name="connsiteY14" fmla="*/ 350044 h 504825"/>
                <a:gd name="connsiteX15" fmla="*/ 464343 w 464343"/>
                <a:gd name="connsiteY15" fmla="*/ 385763 h 504825"/>
                <a:gd name="connsiteX16" fmla="*/ 454818 w 464343"/>
                <a:gd name="connsiteY16" fmla="*/ 438150 h 504825"/>
                <a:gd name="connsiteX17" fmla="*/ 438150 w 464343"/>
                <a:gd name="connsiteY17" fmla="*/ 469106 h 504825"/>
                <a:gd name="connsiteX18" fmla="*/ 416718 w 464343"/>
                <a:gd name="connsiteY18" fmla="*/ 492919 h 504825"/>
                <a:gd name="connsiteX19" fmla="*/ 395287 w 464343"/>
                <a:gd name="connsiteY19" fmla="*/ 500063 h 504825"/>
                <a:gd name="connsiteX20" fmla="*/ 364331 w 464343"/>
                <a:gd name="connsiteY20" fmla="*/ 504825 h 504825"/>
                <a:gd name="connsiteX21" fmla="*/ 314325 w 464343"/>
                <a:gd name="connsiteY21" fmla="*/ 497681 h 504825"/>
                <a:gd name="connsiteX22" fmla="*/ 269081 w 464343"/>
                <a:gd name="connsiteY22" fmla="*/ 488156 h 504825"/>
                <a:gd name="connsiteX23" fmla="*/ 240506 w 464343"/>
                <a:gd name="connsiteY23" fmla="*/ 459581 h 504825"/>
                <a:gd name="connsiteX24" fmla="*/ 157162 w 464343"/>
                <a:gd name="connsiteY24" fmla="*/ 32146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4343" h="504825">
                  <a:moveTo>
                    <a:pt x="157162" y="321469"/>
                  </a:moveTo>
                  <a:lnTo>
                    <a:pt x="78581" y="190500"/>
                  </a:lnTo>
                  <a:lnTo>
                    <a:pt x="4762" y="59531"/>
                  </a:lnTo>
                  <a:lnTo>
                    <a:pt x="0" y="47625"/>
                  </a:lnTo>
                  <a:lnTo>
                    <a:pt x="0" y="23813"/>
                  </a:lnTo>
                  <a:lnTo>
                    <a:pt x="11906" y="4763"/>
                  </a:lnTo>
                  <a:lnTo>
                    <a:pt x="23812" y="0"/>
                  </a:lnTo>
                  <a:lnTo>
                    <a:pt x="52387" y="11906"/>
                  </a:lnTo>
                  <a:lnTo>
                    <a:pt x="180975" y="90488"/>
                  </a:lnTo>
                  <a:lnTo>
                    <a:pt x="278606" y="152400"/>
                  </a:lnTo>
                  <a:lnTo>
                    <a:pt x="352425" y="195263"/>
                  </a:lnTo>
                  <a:lnTo>
                    <a:pt x="397668" y="235744"/>
                  </a:lnTo>
                  <a:lnTo>
                    <a:pt x="423862" y="266700"/>
                  </a:lnTo>
                  <a:lnTo>
                    <a:pt x="445293" y="309563"/>
                  </a:lnTo>
                  <a:lnTo>
                    <a:pt x="459581" y="350044"/>
                  </a:lnTo>
                  <a:lnTo>
                    <a:pt x="464343" y="385763"/>
                  </a:lnTo>
                  <a:lnTo>
                    <a:pt x="454818" y="438150"/>
                  </a:lnTo>
                  <a:lnTo>
                    <a:pt x="438150" y="469106"/>
                  </a:lnTo>
                  <a:lnTo>
                    <a:pt x="416718" y="492919"/>
                  </a:lnTo>
                  <a:lnTo>
                    <a:pt x="395287" y="500063"/>
                  </a:lnTo>
                  <a:lnTo>
                    <a:pt x="364331" y="504825"/>
                  </a:lnTo>
                  <a:lnTo>
                    <a:pt x="314325" y="497681"/>
                  </a:lnTo>
                  <a:lnTo>
                    <a:pt x="269081" y="488156"/>
                  </a:lnTo>
                  <a:lnTo>
                    <a:pt x="240506" y="459581"/>
                  </a:lnTo>
                  <a:lnTo>
                    <a:pt x="157162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300DB17E-F715-458F-8505-A28AC1988A81}"/>
                </a:ext>
              </a:extLst>
            </p:cNvPr>
            <p:cNvSpPr/>
            <p:nvPr/>
          </p:nvSpPr>
          <p:spPr>
            <a:xfrm>
              <a:off x="5710238" y="2976563"/>
              <a:ext cx="642937" cy="585787"/>
            </a:xfrm>
            <a:custGeom>
              <a:avLst/>
              <a:gdLst>
                <a:gd name="connsiteX0" fmla="*/ 333375 w 642937"/>
                <a:gd name="connsiteY0" fmla="*/ 419100 h 585787"/>
                <a:gd name="connsiteX1" fmla="*/ 207168 w 642937"/>
                <a:gd name="connsiteY1" fmla="*/ 276225 h 585787"/>
                <a:gd name="connsiteX2" fmla="*/ 104775 w 642937"/>
                <a:gd name="connsiteY2" fmla="*/ 164306 h 585787"/>
                <a:gd name="connsiteX3" fmla="*/ 9525 w 642937"/>
                <a:gd name="connsiteY3" fmla="*/ 50006 h 585787"/>
                <a:gd name="connsiteX4" fmla="*/ 2381 w 642937"/>
                <a:gd name="connsiteY4" fmla="*/ 35718 h 585787"/>
                <a:gd name="connsiteX5" fmla="*/ 0 w 642937"/>
                <a:gd name="connsiteY5" fmla="*/ 26193 h 585787"/>
                <a:gd name="connsiteX6" fmla="*/ 4762 w 642937"/>
                <a:gd name="connsiteY6" fmla="*/ 7143 h 585787"/>
                <a:gd name="connsiteX7" fmla="*/ 14287 w 642937"/>
                <a:gd name="connsiteY7" fmla="*/ 0 h 585787"/>
                <a:gd name="connsiteX8" fmla="*/ 38100 w 642937"/>
                <a:gd name="connsiteY8" fmla="*/ 2381 h 585787"/>
                <a:gd name="connsiteX9" fmla="*/ 159543 w 642937"/>
                <a:gd name="connsiteY9" fmla="*/ 61912 h 585787"/>
                <a:gd name="connsiteX10" fmla="*/ 300037 w 642937"/>
                <a:gd name="connsiteY10" fmla="*/ 130968 h 585787"/>
                <a:gd name="connsiteX11" fmla="*/ 442912 w 642937"/>
                <a:gd name="connsiteY11" fmla="*/ 204787 h 585787"/>
                <a:gd name="connsiteX12" fmla="*/ 519112 w 642937"/>
                <a:gd name="connsiteY12" fmla="*/ 285750 h 585787"/>
                <a:gd name="connsiteX13" fmla="*/ 578643 w 642937"/>
                <a:gd name="connsiteY13" fmla="*/ 359568 h 585787"/>
                <a:gd name="connsiteX14" fmla="*/ 616743 w 642937"/>
                <a:gd name="connsiteY14" fmla="*/ 411956 h 585787"/>
                <a:gd name="connsiteX15" fmla="*/ 638175 w 642937"/>
                <a:gd name="connsiteY15" fmla="*/ 461962 h 585787"/>
                <a:gd name="connsiteX16" fmla="*/ 642937 w 642937"/>
                <a:gd name="connsiteY16" fmla="*/ 497681 h 585787"/>
                <a:gd name="connsiteX17" fmla="*/ 638175 w 642937"/>
                <a:gd name="connsiteY17" fmla="*/ 528637 h 585787"/>
                <a:gd name="connsiteX18" fmla="*/ 626268 w 642937"/>
                <a:gd name="connsiteY18" fmla="*/ 557212 h 585787"/>
                <a:gd name="connsiteX19" fmla="*/ 604837 w 642937"/>
                <a:gd name="connsiteY19" fmla="*/ 576262 h 585787"/>
                <a:gd name="connsiteX20" fmla="*/ 573881 w 642937"/>
                <a:gd name="connsiteY20" fmla="*/ 585787 h 585787"/>
                <a:gd name="connsiteX21" fmla="*/ 523875 w 642937"/>
                <a:gd name="connsiteY21" fmla="*/ 585787 h 585787"/>
                <a:gd name="connsiteX22" fmla="*/ 483393 w 642937"/>
                <a:gd name="connsiteY22" fmla="*/ 578643 h 585787"/>
                <a:gd name="connsiteX23" fmla="*/ 450056 w 642937"/>
                <a:gd name="connsiteY23" fmla="*/ 561975 h 585787"/>
                <a:gd name="connsiteX24" fmla="*/ 421481 w 642937"/>
                <a:gd name="connsiteY24" fmla="*/ 531018 h 585787"/>
                <a:gd name="connsiteX25" fmla="*/ 333375 w 642937"/>
                <a:gd name="connsiteY25" fmla="*/ 419100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7" h="585787">
                  <a:moveTo>
                    <a:pt x="333375" y="419100"/>
                  </a:moveTo>
                  <a:lnTo>
                    <a:pt x="207168" y="276225"/>
                  </a:lnTo>
                  <a:lnTo>
                    <a:pt x="104775" y="164306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26193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38100" y="2381"/>
                  </a:lnTo>
                  <a:lnTo>
                    <a:pt x="159543" y="61912"/>
                  </a:lnTo>
                  <a:lnTo>
                    <a:pt x="300037" y="130968"/>
                  </a:lnTo>
                  <a:lnTo>
                    <a:pt x="442912" y="204787"/>
                  </a:lnTo>
                  <a:lnTo>
                    <a:pt x="519112" y="285750"/>
                  </a:lnTo>
                  <a:lnTo>
                    <a:pt x="578643" y="359568"/>
                  </a:lnTo>
                  <a:lnTo>
                    <a:pt x="616743" y="411956"/>
                  </a:lnTo>
                  <a:lnTo>
                    <a:pt x="638175" y="461962"/>
                  </a:lnTo>
                  <a:lnTo>
                    <a:pt x="642937" y="497681"/>
                  </a:lnTo>
                  <a:lnTo>
                    <a:pt x="638175" y="528637"/>
                  </a:lnTo>
                  <a:lnTo>
                    <a:pt x="626268" y="557212"/>
                  </a:lnTo>
                  <a:lnTo>
                    <a:pt x="604837" y="576262"/>
                  </a:lnTo>
                  <a:lnTo>
                    <a:pt x="573881" y="585787"/>
                  </a:lnTo>
                  <a:lnTo>
                    <a:pt x="523875" y="585787"/>
                  </a:lnTo>
                  <a:lnTo>
                    <a:pt x="483393" y="578643"/>
                  </a:lnTo>
                  <a:lnTo>
                    <a:pt x="450056" y="561975"/>
                  </a:lnTo>
                  <a:lnTo>
                    <a:pt x="421481" y="531018"/>
                  </a:lnTo>
                  <a:lnTo>
                    <a:pt x="33337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3A5116A1-F929-40D2-BFFD-9914156F707C}"/>
                </a:ext>
              </a:extLst>
            </p:cNvPr>
            <p:cNvSpPr/>
            <p:nvPr/>
          </p:nvSpPr>
          <p:spPr>
            <a:xfrm>
              <a:off x="4027488" y="3276600"/>
              <a:ext cx="2168525" cy="738188"/>
            </a:xfrm>
            <a:custGeom>
              <a:avLst/>
              <a:gdLst>
                <a:gd name="connsiteX0" fmla="*/ 1266825 w 2169319"/>
                <a:gd name="connsiteY0" fmla="*/ 711994 h 738188"/>
                <a:gd name="connsiteX1" fmla="*/ 1123950 w 2169319"/>
                <a:gd name="connsiteY1" fmla="*/ 695325 h 738188"/>
                <a:gd name="connsiteX2" fmla="*/ 1019175 w 2169319"/>
                <a:gd name="connsiteY2" fmla="*/ 676275 h 738188"/>
                <a:gd name="connsiteX3" fmla="*/ 912019 w 2169319"/>
                <a:gd name="connsiteY3" fmla="*/ 654844 h 738188"/>
                <a:gd name="connsiteX4" fmla="*/ 783431 w 2169319"/>
                <a:gd name="connsiteY4" fmla="*/ 619125 h 738188"/>
                <a:gd name="connsiteX5" fmla="*/ 645319 w 2169319"/>
                <a:gd name="connsiteY5" fmla="*/ 566738 h 738188"/>
                <a:gd name="connsiteX6" fmla="*/ 547687 w 2169319"/>
                <a:gd name="connsiteY6" fmla="*/ 523875 h 738188"/>
                <a:gd name="connsiteX7" fmla="*/ 435769 w 2169319"/>
                <a:gd name="connsiteY7" fmla="*/ 459581 h 738188"/>
                <a:gd name="connsiteX8" fmla="*/ 319087 w 2169319"/>
                <a:gd name="connsiteY8" fmla="*/ 381000 h 738188"/>
                <a:gd name="connsiteX9" fmla="*/ 207169 w 2169319"/>
                <a:gd name="connsiteY9" fmla="*/ 285750 h 738188"/>
                <a:gd name="connsiteX10" fmla="*/ 116681 w 2169319"/>
                <a:gd name="connsiteY10" fmla="*/ 192881 h 738188"/>
                <a:gd name="connsiteX11" fmla="*/ 42862 w 2169319"/>
                <a:gd name="connsiteY11" fmla="*/ 107156 h 738188"/>
                <a:gd name="connsiteX12" fmla="*/ 7144 w 2169319"/>
                <a:gd name="connsiteY12" fmla="*/ 57150 h 738188"/>
                <a:gd name="connsiteX13" fmla="*/ 0 w 2169319"/>
                <a:gd name="connsiteY13" fmla="*/ 33338 h 738188"/>
                <a:gd name="connsiteX14" fmla="*/ 0 w 2169319"/>
                <a:gd name="connsiteY14" fmla="*/ 14288 h 738188"/>
                <a:gd name="connsiteX15" fmla="*/ 7144 w 2169319"/>
                <a:gd name="connsiteY15" fmla="*/ 0 h 738188"/>
                <a:gd name="connsiteX16" fmla="*/ 19050 w 2169319"/>
                <a:gd name="connsiteY16" fmla="*/ 0 h 738188"/>
                <a:gd name="connsiteX17" fmla="*/ 40481 w 2169319"/>
                <a:gd name="connsiteY17" fmla="*/ 9525 h 738188"/>
                <a:gd name="connsiteX18" fmla="*/ 109537 w 2169319"/>
                <a:gd name="connsiteY18" fmla="*/ 76200 h 738188"/>
                <a:gd name="connsiteX19" fmla="*/ 233362 w 2169319"/>
                <a:gd name="connsiteY19" fmla="*/ 183356 h 738188"/>
                <a:gd name="connsiteX20" fmla="*/ 338137 w 2169319"/>
                <a:gd name="connsiteY20" fmla="*/ 254794 h 738188"/>
                <a:gd name="connsiteX21" fmla="*/ 457200 w 2169319"/>
                <a:gd name="connsiteY21" fmla="*/ 323850 h 738188"/>
                <a:gd name="connsiteX22" fmla="*/ 531019 w 2169319"/>
                <a:gd name="connsiteY22" fmla="*/ 361950 h 738188"/>
                <a:gd name="connsiteX23" fmla="*/ 600075 w 2169319"/>
                <a:gd name="connsiteY23" fmla="*/ 388144 h 738188"/>
                <a:gd name="connsiteX24" fmla="*/ 704850 w 2169319"/>
                <a:gd name="connsiteY24" fmla="*/ 423863 h 738188"/>
                <a:gd name="connsiteX25" fmla="*/ 788194 w 2169319"/>
                <a:gd name="connsiteY25" fmla="*/ 440531 h 738188"/>
                <a:gd name="connsiteX26" fmla="*/ 950119 w 2169319"/>
                <a:gd name="connsiteY26" fmla="*/ 464344 h 738188"/>
                <a:gd name="connsiteX27" fmla="*/ 1076325 w 2169319"/>
                <a:gd name="connsiteY27" fmla="*/ 473869 h 738188"/>
                <a:gd name="connsiteX28" fmla="*/ 1226344 w 2169319"/>
                <a:gd name="connsiteY28" fmla="*/ 483394 h 738188"/>
                <a:gd name="connsiteX29" fmla="*/ 1412081 w 2169319"/>
                <a:gd name="connsiteY29" fmla="*/ 488156 h 738188"/>
                <a:gd name="connsiteX30" fmla="*/ 1619250 w 2169319"/>
                <a:gd name="connsiteY30" fmla="*/ 488156 h 738188"/>
                <a:gd name="connsiteX31" fmla="*/ 1652587 w 2169319"/>
                <a:gd name="connsiteY31" fmla="*/ 483394 h 738188"/>
                <a:gd name="connsiteX32" fmla="*/ 1674019 w 2169319"/>
                <a:gd name="connsiteY32" fmla="*/ 466725 h 738188"/>
                <a:gd name="connsiteX33" fmla="*/ 1993106 w 2169319"/>
                <a:gd name="connsiteY33" fmla="*/ 459581 h 738188"/>
                <a:gd name="connsiteX34" fmla="*/ 2055019 w 2169319"/>
                <a:gd name="connsiteY34" fmla="*/ 478631 h 738188"/>
                <a:gd name="connsiteX35" fmla="*/ 2093119 w 2169319"/>
                <a:gd name="connsiteY35" fmla="*/ 492919 h 738188"/>
                <a:gd name="connsiteX36" fmla="*/ 2133600 w 2169319"/>
                <a:gd name="connsiteY36" fmla="*/ 511969 h 738188"/>
                <a:gd name="connsiteX37" fmla="*/ 2155031 w 2169319"/>
                <a:gd name="connsiteY37" fmla="*/ 533400 h 738188"/>
                <a:gd name="connsiteX38" fmla="*/ 2166937 w 2169319"/>
                <a:gd name="connsiteY38" fmla="*/ 552450 h 738188"/>
                <a:gd name="connsiteX39" fmla="*/ 2169319 w 2169319"/>
                <a:gd name="connsiteY39" fmla="*/ 588169 h 738188"/>
                <a:gd name="connsiteX40" fmla="*/ 2162175 w 2169319"/>
                <a:gd name="connsiteY40" fmla="*/ 633413 h 738188"/>
                <a:gd name="connsiteX41" fmla="*/ 2143125 w 2169319"/>
                <a:gd name="connsiteY41" fmla="*/ 669131 h 738188"/>
                <a:gd name="connsiteX42" fmla="*/ 2119312 w 2169319"/>
                <a:gd name="connsiteY42" fmla="*/ 690563 h 738188"/>
                <a:gd name="connsiteX43" fmla="*/ 2069306 w 2169319"/>
                <a:gd name="connsiteY43" fmla="*/ 711994 h 738188"/>
                <a:gd name="connsiteX44" fmla="*/ 1931194 w 2169319"/>
                <a:gd name="connsiteY44" fmla="*/ 731044 h 738188"/>
                <a:gd name="connsiteX45" fmla="*/ 1821656 w 2169319"/>
                <a:gd name="connsiteY45" fmla="*/ 735806 h 738188"/>
                <a:gd name="connsiteX46" fmla="*/ 1659731 w 2169319"/>
                <a:gd name="connsiteY46" fmla="*/ 738188 h 738188"/>
                <a:gd name="connsiteX47" fmla="*/ 1462087 w 2169319"/>
                <a:gd name="connsiteY47" fmla="*/ 726281 h 738188"/>
                <a:gd name="connsiteX48" fmla="*/ 1266825 w 2169319"/>
                <a:gd name="connsiteY48" fmla="*/ 711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9319" h="738188">
                  <a:moveTo>
                    <a:pt x="1266825" y="711994"/>
                  </a:moveTo>
                  <a:lnTo>
                    <a:pt x="1123950" y="695325"/>
                  </a:lnTo>
                  <a:lnTo>
                    <a:pt x="1019175" y="676275"/>
                  </a:lnTo>
                  <a:lnTo>
                    <a:pt x="912019" y="654844"/>
                  </a:lnTo>
                  <a:lnTo>
                    <a:pt x="783431" y="619125"/>
                  </a:lnTo>
                  <a:lnTo>
                    <a:pt x="645319" y="566738"/>
                  </a:lnTo>
                  <a:lnTo>
                    <a:pt x="547687" y="523875"/>
                  </a:lnTo>
                  <a:lnTo>
                    <a:pt x="435769" y="459581"/>
                  </a:lnTo>
                  <a:lnTo>
                    <a:pt x="319087" y="381000"/>
                  </a:lnTo>
                  <a:lnTo>
                    <a:pt x="207169" y="285750"/>
                  </a:lnTo>
                  <a:lnTo>
                    <a:pt x="116681" y="192881"/>
                  </a:lnTo>
                  <a:lnTo>
                    <a:pt x="42862" y="107156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109537" y="76200"/>
                  </a:lnTo>
                  <a:lnTo>
                    <a:pt x="233362" y="183356"/>
                  </a:lnTo>
                  <a:lnTo>
                    <a:pt x="338137" y="254794"/>
                  </a:lnTo>
                  <a:lnTo>
                    <a:pt x="457200" y="323850"/>
                  </a:lnTo>
                  <a:lnTo>
                    <a:pt x="531019" y="361950"/>
                  </a:lnTo>
                  <a:lnTo>
                    <a:pt x="600075" y="388144"/>
                  </a:lnTo>
                  <a:lnTo>
                    <a:pt x="704850" y="423863"/>
                  </a:lnTo>
                  <a:lnTo>
                    <a:pt x="788194" y="440531"/>
                  </a:lnTo>
                  <a:lnTo>
                    <a:pt x="950119" y="464344"/>
                  </a:lnTo>
                  <a:lnTo>
                    <a:pt x="1076325" y="473869"/>
                  </a:lnTo>
                  <a:lnTo>
                    <a:pt x="1226344" y="483394"/>
                  </a:lnTo>
                  <a:lnTo>
                    <a:pt x="1412081" y="488156"/>
                  </a:lnTo>
                  <a:lnTo>
                    <a:pt x="1619250" y="488156"/>
                  </a:lnTo>
                  <a:lnTo>
                    <a:pt x="1652587" y="483394"/>
                  </a:lnTo>
                  <a:lnTo>
                    <a:pt x="1674019" y="466725"/>
                  </a:lnTo>
                  <a:lnTo>
                    <a:pt x="1993106" y="459581"/>
                  </a:lnTo>
                  <a:lnTo>
                    <a:pt x="2055019" y="478631"/>
                  </a:lnTo>
                  <a:lnTo>
                    <a:pt x="2093119" y="492919"/>
                  </a:lnTo>
                  <a:lnTo>
                    <a:pt x="2133600" y="511969"/>
                  </a:lnTo>
                  <a:lnTo>
                    <a:pt x="2155031" y="533400"/>
                  </a:lnTo>
                  <a:lnTo>
                    <a:pt x="2166937" y="552450"/>
                  </a:lnTo>
                  <a:lnTo>
                    <a:pt x="2169319" y="588169"/>
                  </a:lnTo>
                  <a:lnTo>
                    <a:pt x="2162175" y="633413"/>
                  </a:lnTo>
                  <a:lnTo>
                    <a:pt x="2143125" y="669131"/>
                  </a:lnTo>
                  <a:lnTo>
                    <a:pt x="2119312" y="690563"/>
                  </a:lnTo>
                  <a:lnTo>
                    <a:pt x="2069306" y="711994"/>
                  </a:lnTo>
                  <a:lnTo>
                    <a:pt x="1931194" y="731044"/>
                  </a:lnTo>
                  <a:lnTo>
                    <a:pt x="1821656" y="735806"/>
                  </a:lnTo>
                  <a:lnTo>
                    <a:pt x="1659731" y="738188"/>
                  </a:lnTo>
                  <a:lnTo>
                    <a:pt x="1462087" y="726281"/>
                  </a:lnTo>
                  <a:lnTo>
                    <a:pt x="1266825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5B52945E-C147-44D8-858E-A7E369CB46FC}"/>
                </a:ext>
              </a:extLst>
            </p:cNvPr>
            <p:cNvSpPr/>
            <p:nvPr/>
          </p:nvSpPr>
          <p:spPr>
            <a:xfrm>
              <a:off x="2906713" y="3895725"/>
              <a:ext cx="1685925" cy="1525588"/>
            </a:xfrm>
            <a:custGeom>
              <a:avLst/>
              <a:gdLst>
                <a:gd name="connsiteX0" fmla="*/ 676275 w 1685925"/>
                <a:gd name="connsiteY0" fmla="*/ 976313 h 1526381"/>
                <a:gd name="connsiteX1" fmla="*/ 842963 w 1685925"/>
                <a:gd name="connsiteY1" fmla="*/ 826294 h 1526381"/>
                <a:gd name="connsiteX2" fmla="*/ 997744 w 1685925"/>
                <a:gd name="connsiteY2" fmla="*/ 673894 h 1526381"/>
                <a:gd name="connsiteX3" fmla="*/ 1214438 w 1685925"/>
                <a:gd name="connsiteY3" fmla="*/ 426244 h 1526381"/>
                <a:gd name="connsiteX4" fmla="*/ 1359694 w 1685925"/>
                <a:gd name="connsiteY4" fmla="*/ 240506 h 1526381"/>
                <a:gd name="connsiteX5" fmla="*/ 1373982 w 1685925"/>
                <a:gd name="connsiteY5" fmla="*/ 219075 h 1526381"/>
                <a:gd name="connsiteX6" fmla="*/ 1381125 w 1685925"/>
                <a:gd name="connsiteY6" fmla="*/ 195263 h 1526381"/>
                <a:gd name="connsiteX7" fmla="*/ 1378744 w 1685925"/>
                <a:gd name="connsiteY7" fmla="*/ 169069 h 1526381"/>
                <a:gd name="connsiteX8" fmla="*/ 1373982 w 1685925"/>
                <a:gd name="connsiteY8" fmla="*/ 142875 h 1526381"/>
                <a:gd name="connsiteX9" fmla="*/ 1359694 w 1685925"/>
                <a:gd name="connsiteY9" fmla="*/ 116681 h 1526381"/>
                <a:gd name="connsiteX10" fmla="*/ 1335882 w 1685925"/>
                <a:gd name="connsiteY10" fmla="*/ 92869 h 1526381"/>
                <a:gd name="connsiteX11" fmla="*/ 1307307 w 1685925"/>
                <a:gd name="connsiteY11" fmla="*/ 69056 h 1526381"/>
                <a:gd name="connsiteX12" fmla="*/ 1278732 w 1685925"/>
                <a:gd name="connsiteY12" fmla="*/ 47625 h 1526381"/>
                <a:gd name="connsiteX13" fmla="*/ 1266825 w 1685925"/>
                <a:gd name="connsiteY13" fmla="*/ 38100 h 1526381"/>
                <a:gd name="connsiteX14" fmla="*/ 1259682 w 1685925"/>
                <a:gd name="connsiteY14" fmla="*/ 26194 h 1526381"/>
                <a:gd name="connsiteX15" fmla="*/ 1264444 w 1685925"/>
                <a:gd name="connsiteY15" fmla="*/ 11906 h 1526381"/>
                <a:gd name="connsiteX16" fmla="*/ 1278732 w 1685925"/>
                <a:gd name="connsiteY16" fmla="*/ 2381 h 1526381"/>
                <a:gd name="connsiteX17" fmla="*/ 1309688 w 1685925"/>
                <a:gd name="connsiteY17" fmla="*/ 0 h 1526381"/>
                <a:gd name="connsiteX18" fmla="*/ 1381125 w 1685925"/>
                <a:gd name="connsiteY18" fmla="*/ 14288 h 1526381"/>
                <a:gd name="connsiteX19" fmla="*/ 1447800 w 1685925"/>
                <a:gd name="connsiteY19" fmla="*/ 33338 h 1526381"/>
                <a:gd name="connsiteX20" fmla="*/ 1521619 w 1685925"/>
                <a:gd name="connsiteY20" fmla="*/ 73819 h 1526381"/>
                <a:gd name="connsiteX21" fmla="*/ 1578769 w 1685925"/>
                <a:gd name="connsiteY21" fmla="*/ 111919 h 1526381"/>
                <a:gd name="connsiteX22" fmla="*/ 1621632 w 1685925"/>
                <a:gd name="connsiteY22" fmla="*/ 152400 h 1526381"/>
                <a:gd name="connsiteX23" fmla="*/ 1654969 w 1685925"/>
                <a:gd name="connsiteY23" fmla="*/ 192881 h 1526381"/>
                <a:gd name="connsiteX24" fmla="*/ 1674019 w 1685925"/>
                <a:gd name="connsiteY24" fmla="*/ 228600 h 1526381"/>
                <a:gd name="connsiteX25" fmla="*/ 1681163 w 1685925"/>
                <a:gd name="connsiteY25" fmla="*/ 250031 h 1526381"/>
                <a:gd name="connsiteX26" fmla="*/ 1685925 w 1685925"/>
                <a:gd name="connsiteY26" fmla="*/ 285750 h 1526381"/>
                <a:gd name="connsiteX27" fmla="*/ 1678782 w 1685925"/>
                <a:gd name="connsiteY27" fmla="*/ 316706 h 1526381"/>
                <a:gd name="connsiteX28" fmla="*/ 1662113 w 1685925"/>
                <a:gd name="connsiteY28" fmla="*/ 345281 h 1526381"/>
                <a:gd name="connsiteX29" fmla="*/ 1604963 w 1685925"/>
                <a:gd name="connsiteY29" fmla="*/ 390525 h 1526381"/>
                <a:gd name="connsiteX30" fmla="*/ 1502569 w 1685925"/>
                <a:gd name="connsiteY30" fmla="*/ 533400 h 1526381"/>
                <a:gd name="connsiteX31" fmla="*/ 1390650 w 1685925"/>
                <a:gd name="connsiteY31" fmla="*/ 631031 h 1526381"/>
                <a:gd name="connsiteX32" fmla="*/ 1297782 w 1685925"/>
                <a:gd name="connsiteY32" fmla="*/ 719138 h 1526381"/>
                <a:gd name="connsiteX33" fmla="*/ 1121569 w 1685925"/>
                <a:gd name="connsiteY33" fmla="*/ 850106 h 1526381"/>
                <a:gd name="connsiteX34" fmla="*/ 904875 w 1685925"/>
                <a:gd name="connsiteY34" fmla="*/ 1004888 h 1526381"/>
                <a:gd name="connsiteX35" fmla="*/ 707232 w 1685925"/>
                <a:gd name="connsiteY35" fmla="*/ 1138238 h 1526381"/>
                <a:gd name="connsiteX36" fmla="*/ 502444 w 1685925"/>
                <a:gd name="connsiteY36" fmla="*/ 1269206 h 1526381"/>
                <a:gd name="connsiteX37" fmla="*/ 321469 w 1685925"/>
                <a:gd name="connsiteY37" fmla="*/ 1373981 h 1526381"/>
                <a:gd name="connsiteX38" fmla="*/ 171450 w 1685925"/>
                <a:gd name="connsiteY38" fmla="*/ 1459706 h 1526381"/>
                <a:gd name="connsiteX39" fmla="*/ 54769 w 1685925"/>
                <a:gd name="connsiteY39" fmla="*/ 1521619 h 1526381"/>
                <a:gd name="connsiteX40" fmla="*/ 28575 w 1685925"/>
                <a:gd name="connsiteY40" fmla="*/ 1526381 h 1526381"/>
                <a:gd name="connsiteX41" fmla="*/ 9525 w 1685925"/>
                <a:gd name="connsiteY41" fmla="*/ 1519238 h 1526381"/>
                <a:gd name="connsiteX42" fmla="*/ 0 w 1685925"/>
                <a:gd name="connsiteY42" fmla="*/ 1507331 h 1526381"/>
                <a:gd name="connsiteX43" fmla="*/ 2382 w 1685925"/>
                <a:gd name="connsiteY43" fmla="*/ 1485900 h 1526381"/>
                <a:gd name="connsiteX44" fmla="*/ 21432 w 1685925"/>
                <a:gd name="connsiteY44" fmla="*/ 1462088 h 1526381"/>
                <a:gd name="connsiteX45" fmla="*/ 88107 w 1685925"/>
                <a:gd name="connsiteY45" fmla="*/ 1416844 h 1526381"/>
                <a:gd name="connsiteX46" fmla="*/ 226219 w 1685925"/>
                <a:gd name="connsiteY46" fmla="*/ 1328738 h 1526381"/>
                <a:gd name="connsiteX47" fmla="*/ 354807 w 1685925"/>
                <a:gd name="connsiteY47" fmla="*/ 1235869 h 1526381"/>
                <a:gd name="connsiteX48" fmla="*/ 461963 w 1685925"/>
                <a:gd name="connsiteY48" fmla="*/ 1157288 h 1526381"/>
                <a:gd name="connsiteX49" fmla="*/ 676275 w 1685925"/>
                <a:gd name="connsiteY49" fmla="*/ 976313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85925" h="1526381">
                  <a:moveTo>
                    <a:pt x="676275" y="976313"/>
                  </a:moveTo>
                  <a:lnTo>
                    <a:pt x="842963" y="826294"/>
                  </a:lnTo>
                  <a:lnTo>
                    <a:pt x="997744" y="673894"/>
                  </a:lnTo>
                  <a:lnTo>
                    <a:pt x="1214438" y="426244"/>
                  </a:lnTo>
                  <a:lnTo>
                    <a:pt x="1359694" y="240506"/>
                  </a:lnTo>
                  <a:lnTo>
                    <a:pt x="1373982" y="219075"/>
                  </a:lnTo>
                  <a:lnTo>
                    <a:pt x="1381125" y="195263"/>
                  </a:lnTo>
                  <a:lnTo>
                    <a:pt x="1378744" y="169069"/>
                  </a:lnTo>
                  <a:lnTo>
                    <a:pt x="1373982" y="142875"/>
                  </a:lnTo>
                  <a:lnTo>
                    <a:pt x="1359694" y="116681"/>
                  </a:lnTo>
                  <a:lnTo>
                    <a:pt x="1335882" y="92869"/>
                  </a:lnTo>
                  <a:lnTo>
                    <a:pt x="1307307" y="69056"/>
                  </a:lnTo>
                  <a:lnTo>
                    <a:pt x="1278732" y="47625"/>
                  </a:lnTo>
                  <a:lnTo>
                    <a:pt x="1266825" y="38100"/>
                  </a:lnTo>
                  <a:lnTo>
                    <a:pt x="1259682" y="26194"/>
                  </a:lnTo>
                  <a:lnTo>
                    <a:pt x="1264444" y="11906"/>
                  </a:lnTo>
                  <a:lnTo>
                    <a:pt x="1278732" y="2381"/>
                  </a:lnTo>
                  <a:lnTo>
                    <a:pt x="1309688" y="0"/>
                  </a:lnTo>
                  <a:lnTo>
                    <a:pt x="1381125" y="14288"/>
                  </a:lnTo>
                  <a:lnTo>
                    <a:pt x="1447800" y="33338"/>
                  </a:lnTo>
                  <a:lnTo>
                    <a:pt x="1521619" y="73819"/>
                  </a:lnTo>
                  <a:lnTo>
                    <a:pt x="1578769" y="111919"/>
                  </a:lnTo>
                  <a:lnTo>
                    <a:pt x="1621632" y="152400"/>
                  </a:lnTo>
                  <a:lnTo>
                    <a:pt x="1654969" y="192881"/>
                  </a:lnTo>
                  <a:lnTo>
                    <a:pt x="1674019" y="228600"/>
                  </a:lnTo>
                  <a:lnTo>
                    <a:pt x="1681163" y="250031"/>
                  </a:lnTo>
                  <a:lnTo>
                    <a:pt x="1685925" y="285750"/>
                  </a:lnTo>
                  <a:lnTo>
                    <a:pt x="1678782" y="316706"/>
                  </a:lnTo>
                  <a:lnTo>
                    <a:pt x="1662113" y="345281"/>
                  </a:lnTo>
                  <a:lnTo>
                    <a:pt x="1604963" y="390525"/>
                  </a:lnTo>
                  <a:lnTo>
                    <a:pt x="1502569" y="533400"/>
                  </a:lnTo>
                  <a:lnTo>
                    <a:pt x="1390650" y="631031"/>
                  </a:lnTo>
                  <a:lnTo>
                    <a:pt x="1297782" y="719138"/>
                  </a:lnTo>
                  <a:lnTo>
                    <a:pt x="1121569" y="850106"/>
                  </a:lnTo>
                  <a:lnTo>
                    <a:pt x="904875" y="1004888"/>
                  </a:lnTo>
                  <a:lnTo>
                    <a:pt x="707232" y="1138238"/>
                  </a:lnTo>
                  <a:lnTo>
                    <a:pt x="502444" y="1269206"/>
                  </a:lnTo>
                  <a:lnTo>
                    <a:pt x="321469" y="1373981"/>
                  </a:lnTo>
                  <a:lnTo>
                    <a:pt x="171450" y="1459706"/>
                  </a:lnTo>
                  <a:lnTo>
                    <a:pt x="54769" y="1521619"/>
                  </a:lnTo>
                  <a:lnTo>
                    <a:pt x="28575" y="1526381"/>
                  </a:lnTo>
                  <a:lnTo>
                    <a:pt x="9525" y="1519238"/>
                  </a:lnTo>
                  <a:lnTo>
                    <a:pt x="0" y="1507331"/>
                  </a:lnTo>
                  <a:lnTo>
                    <a:pt x="2382" y="1485900"/>
                  </a:lnTo>
                  <a:lnTo>
                    <a:pt x="21432" y="1462088"/>
                  </a:lnTo>
                  <a:lnTo>
                    <a:pt x="88107" y="1416844"/>
                  </a:lnTo>
                  <a:lnTo>
                    <a:pt x="226219" y="1328738"/>
                  </a:lnTo>
                  <a:lnTo>
                    <a:pt x="354807" y="1235869"/>
                  </a:lnTo>
                  <a:lnTo>
                    <a:pt x="461963" y="1157288"/>
                  </a:lnTo>
                  <a:lnTo>
                    <a:pt x="676275" y="976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C43741A5-45DF-41CB-9A24-35912F0B4986}"/>
                </a:ext>
              </a:extLst>
            </p:cNvPr>
            <p:cNvSpPr/>
            <p:nvPr/>
          </p:nvSpPr>
          <p:spPr>
            <a:xfrm>
              <a:off x="3562350" y="2290763"/>
              <a:ext cx="438150" cy="415925"/>
            </a:xfrm>
            <a:custGeom>
              <a:avLst/>
              <a:gdLst>
                <a:gd name="connsiteX0" fmla="*/ 166688 w 438150"/>
                <a:gd name="connsiteY0" fmla="*/ 304800 h 416718"/>
                <a:gd name="connsiteX1" fmla="*/ 133350 w 438150"/>
                <a:gd name="connsiteY1" fmla="*/ 266700 h 416718"/>
                <a:gd name="connsiteX2" fmla="*/ 100013 w 438150"/>
                <a:gd name="connsiteY2" fmla="*/ 219075 h 416718"/>
                <a:gd name="connsiteX3" fmla="*/ 61913 w 438150"/>
                <a:gd name="connsiteY3" fmla="*/ 154781 h 416718"/>
                <a:gd name="connsiteX4" fmla="*/ 30956 w 438150"/>
                <a:gd name="connsiteY4" fmla="*/ 95250 h 416718"/>
                <a:gd name="connsiteX5" fmla="*/ 9525 w 438150"/>
                <a:gd name="connsiteY5" fmla="*/ 47625 h 416718"/>
                <a:gd name="connsiteX6" fmla="*/ 0 w 438150"/>
                <a:gd name="connsiteY6" fmla="*/ 28575 h 416718"/>
                <a:gd name="connsiteX7" fmla="*/ 0 w 438150"/>
                <a:gd name="connsiteY7" fmla="*/ 16668 h 416718"/>
                <a:gd name="connsiteX8" fmla="*/ 4763 w 438150"/>
                <a:gd name="connsiteY8" fmla="*/ 7143 h 416718"/>
                <a:gd name="connsiteX9" fmla="*/ 19050 w 438150"/>
                <a:gd name="connsiteY9" fmla="*/ 0 h 416718"/>
                <a:gd name="connsiteX10" fmla="*/ 35719 w 438150"/>
                <a:gd name="connsiteY10" fmla="*/ 0 h 416718"/>
                <a:gd name="connsiteX11" fmla="*/ 80963 w 438150"/>
                <a:gd name="connsiteY11" fmla="*/ 9525 h 416718"/>
                <a:gd name="connsiteX12" fmla="*/ 188119 w 438150"/>
                <a:gd name="connsiteY12" fmla="*/ 47625 h 416718"/>
                <a:gd name="connsiteX13" fmla="*/ 297656 w 438150"/>
                <a:gd name="connsiteY13" fmla="*/ 95250 h 416718"/>
                <a:gd name="connsiteX14" fmla="*/ 352425 w 438150"/>
                <a:gd name="connsiteY14" fmla="*/ 130968 h 416718"/>
                <a:gd name="connsiteX15" fmla="*/ 385763 w 438150"/>
                <a:gd name="connsiteY15" fmla="*/ 159543 h 416718"/>
                <a:gd name="connsiteX16" fmla="*/ 411956 w 438150"/>
                <a:gd name="connsiteY16" fmla="*/ 190500 h 416718"/>
                <a:gd name="connsiteX17" fmla="*/ 428625 w 438150"/>
                <a:gd name="connsiteY17" fmla="*/ 223837 h 416718"/>
                <a:gd name="connsiteX18" fmla="*/ 438150 w 438150"/>
                <a:gd name="connsiteY18" fmla="*/ 264318 h 416718"/>
                <a:gd name="connsiteX19" fmla="*/ 433388 w 438150"/>
                <a:gd name="connsiteY19" fmla="*/ 309562 h 416718"/>
                <a:gd name="connsiteX20" fmla="*/ 416719 w 438150"/>
                <a:gd name="connsiteY20" fmla="*/ 354806 h 416718"/>
                <a:gd name="connsiteX21" fmla="*/ 390525 w 438150"/>
                <a:gd name="connsiteY21" fmla="*/ 395287 h 416718"/>
                <a:gd name="connsiteX22" fmla="*/ 371475 w 438150"/>
                <a:gd name="connsiteY22" fmla="*/ 411956 h 416718"/>
                <a:gd name="connsiteX23" fmla="*/ 347663 w 438150"/>
                <a:gd name="connsiteY23" fmla="*/ 416718 h 416718"/>
                <a:gd name="connsiteX24" fmla="*/ 311944 w 438150"/>
                <a:gd name="connsiteY24" fmla="*/ 409575 h 416718"/>
                <a:gd name="connsiteX25" fmla="*/ 264319 w 438150"/>
                <a:gd name="connsiteY25" fmla="*/ 392906 h 416718"/>
                <a:gd name="connsiteX26" fmla="*/ 216694 w 438150"/>
                <a:gd name="connsiteY26" fmla="*/ 361950 h 416718"/>
                <a:gd name="connsiteX27" fmla="*/ 166688 w 438150"/>
                <a:gd name="connsiteY27" fmla="*/ 304800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16718">
                  <a:moveTo>
                    <a:pt x="166688" y="304800"/>
                  </a:moveTo>
                  <a:lnTo>
                    <a:pt x="133350" y="266700"/>
                  </a:lnTo>
                  <a:lnTo>
                    <a:pt x="100013" y="219075"/>
                  </a:lnTo>
                  <a:lnTo>
                    <a:pt x="61913" y="154781"/>
                  </a:lnTo>
                  <a:lnTo>
                    <a:pt x="30956" y="95250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4763" y="7143"/>
                  </a:lnTo>
                  <a:lnTo>
                    <a:pt x="19050" y="0"/>
                  </a:lnTo>
                  <a:lnTo>
                    <a:pt x="35719" y="0"/>
                  </a:lnTo>
                  <a:lnTo>
                    <a:pt x="80963" y="9525"/>
                  </a:lnTo>
                  <a:lnTo>
                    <a:pt x="188119" y="47625"/>
                  </a:lnTo>
                  <a:lnTo>
                    <a:pt x="297656" y="95250"/>
                  </a:lnTo>
                  <a:lnTo>
                    <a:pt x="352425" y="130968"/>
                  </a:lnTo>
                  <a:lnTo>
                    <a:pt x="385763" y="159543"/>
                  </a:lnTo>
                  <a:lnTo>
                    <a:pt x="411956" y="190500"/>
                  </a:lnTo>
                  <a:lnTo>
                    <a:pt x="428625" y="223837"/>
                  </a:lnTo>
                  <a:lnTo>
                    <a:pt x="438150" y="264318"/>
                  </a:lnTo>
                  <a:lnTo>
                    <a:pt x="433388" y="309562"/>
                  </a:lnTo>
                  <a:lnTo>
                    <a:pt x="416719" y="354806"/>
                  </a:lnTo>
                  <a:lnTo>
                    <a:pt x="390525" y="395287"/>
                  </a:lnTo>
                  <a:lnTo>
                    <a:pt x="371475" y="411956"/>
                  </a:lnTo>
                  <a:lnTo>
                    <a:pt x="347663" y="416718"/>
                  </a:lnTo>
                  <a:lnTo>
                    <a:pt x="311944" y="409575"/>
                  </a:lnTo>
                  <a:lnTo>
                    <a:pt x="264319" y="392906"/>
                  </a:lnTo>
                  <a:lnTo>
                    <a:pt x="216694" y="361950"/>
                  </a:lnTo>
                  <a:lnTo>
                    <a:pt x="166688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C18EBC13-7359-4BE4-90CC-F616DC26BF1A}"/>
                </a:ext>
              </a:extLst>
            </p:cNvPr>
            <p:cNvSpPr/>
            <p:nvPr/>
          </p:nvSpPr>
          <p:spPr>
            <a:xfrm>
              <a:off x="4354513" y="1966913"/>
              <a:ext cx="546100" cy="558800"/>
            </a:xfrm>
            <a:custGeom>
              <a:avLst/>
              <a:gdLst>
                <a:gd name="connsiteX0" fmla="*/ 271463 w 545307"/>
                <a:gd name="connsiteY0" fmla="*/ 445293 h 559593"/>
                <a:gd name="connsiteX1" fmla="*/ 223838 w 545307"/>
                <a:gd name="connsiteY1" fmla="*/ 390525 h 559593"/>
                <a:gd name="connsiteX2" fmla="*/ 180975 w 545307"/>
                <a:gd name="connsiteY2" fmla="*/ 335756 h 559593"/>
                <a:gd name="connsiteX3" fmla="*/ 142875 w 545307"/>
                <a:gd name="connsiteY3" fmla="*/ 276225 h 559593"/>
                <a:gd name="connsiteX4" fmla="*/ 102394 w 545307"/>
                <a:gd name="connsiteY4" fmla="*/ 202406 h 559593"/>
                <a:gd name="connsiteX5" fmla="*/ 64294 w 545307"/>
                <a:gd name="connsiteY5" fmla="*/ 128587 h 559593"/>
                <a:gd name="connsiteX6" fmla="*/ 0 w 545307"/>
                <a:gd name="connsiteY6" fmla="*/ 0 h 559593"/>
                <a:gd name="connsiteX7" fmla="*/ 107157 w 545307"/>
                <a:gd name="connsiteY7" fmla="*/ 0 h 559593"/>
                <a:gd name="connsiteX8" fmla="*/ 169069 w 545307"/>
                <a:gd name="connsiteY8" fmla="*/ 50006 h 559593"/>
                <a:gd name="connsiteX9" fmla="*/ 223838 w 545307"/>
                <a:gd name="connsiteY9" fmla="*/ 88106 h 559593"/>
                <a:gd name="connsiteX10" fmla="*/ 276225 w 545307"/>
                <a:gd name="connsiteY10" fmla="*/ 116681 h 559593"/>
                <a:gd name="connsiteX11" fmla="*/ 328613 w 545307"/>
                <a:gd name="connsiteY11" fmla="*/ 140493 h 559593"/>
                <a:gd name="connsiteX12" fmla="*/ 407194 w 545307"/>
                <a:gd name="connsiteY12" fmla="*/ 169068 h 559593"/>
                <a:gd name="connsiteX13" fmla="*/ 416719 w 545307"/>
                <a:gd name="connsiteY13" fmla="*/ 173831 h 559593"/>
                <a:gd name="connsiteX14" fmla="*/ 450057 w 545307"/>
                <a:gd name="connsiteY14" fmla="*/ 209550 h 559593"/>
                <a:gd name="connsiteX15" fmla="*/ 485775 w 545307"/>
                <a:gd name="connsiteY15" fmla="*/ 259556 h 559593"/>
                <a:gd name="connsiteX16" fmla="*/ 514350 w 545307"/>
                <a:gd name="connsiteY16" fmla="*/ 323850 h 559593"/>
                <a:gd name="connsiteX17" fmla="*/ 535782 w 545307"/>
                <a:gd name="connsiteY17" fmla="*/ 383381 h 559593"/>
                <a:gd name="connsiteX18" fmla="*/ 542925 w 545307"/>
                <a:gd name="connsiteY18" fmla="*/ 426243 h 559593"/>
                <a:gd name="connsiteX19" fmla="*/ 545307 w 545307"/>
                <a:gd name="connsiteY19" fmla="*/ 464343 h 559593"/>
                <a:gd name="connsiteX20" fmla="*/ 538163 w 545307"/>
                <a:gd name="connsiteY20" fmla="*/ 507206 h 559593"/>
                <a:gd name="connsiteX21" fmla="*/ 523875 w 545307"/>
                <a:gd name="connsiteY21" fmla="*/ 540543 h 559593"/>
                <a:gd name="connsiteX22" fmla="*/ 504825 w 545307"/>
                <a:gd name="connsiteY22" fmla="*/ 554831 h 559593"/>
                <a:gd name="connsiteX23" fmla="*/ 476250 w 545307"/>
                <a:gd name="connsiteY23" fmla="*/ 559593 h 559593"/>
                <a:gd name="connsiteX24" fmla="*/ 431007 w 545307"/>
                <a:gd name="connsiteY24" fmla="*/ 552450 h 559593"/>
                <a:gd name="connsiteX25" fmla="*/ 385763 w 545307"/>
                <a:gd name="connsiteY25" fmla="*/ 533400 h 559593"/>
                <a:gd name="connsiteX26" fmla="*/ 335757 w 545307"/>
                <a:gd name="connsiteY26" fmla="*/ 502443 h 559593"/>
                <a:gd name="connsiteX27" fmla="*/ 271463 w 545307"/>
                <a:gd name="connsiteY27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307" h="559593">
                  <a:moveTo>
                    <a:pt x="271463" y="445293"/>
                  </a:moveTo>
                  <a:lnTo>
                    <a:pt x="223838" y="390525"/>
                  </a:lnTo>
                  <a:lnTo>
                    <a:pt x="180975" y="335756"/>
                  </a:lnTo>
                  <a:lnTo>
                    <a:pt x="142875" y="276225"/>
                  </a:lnTo>
                  <a:lnTo>
                    <a:pt x="102394" y="202406"/>
                  </a:lnTo>
                  <a:lnTo>
                    <a:pt x="64294" y="128587"/>
                  </a:lnTo>
                  <a:lnTo>
                    <a:pt x="0" y="0"/>
                  </a:lnTo>
                  <a:lnTo>
                    <a:pt x="107157" y="0"/>
                  </a:lnTo>
                  <a:lnTo>
                    <a:pt x="169069" y="50006"/>
                  </a:lnTo>
                  <a:lnTo>
                    <a:pt x="223838" y="88106"/>
                  </a:lnTo>
                  <a:lnTo>
                    <a:pt x="276225" y="116681"/>
                  </a:lnTo>
                  <a:lnTo>
                    <a:pt x="328613" y="140493"/>
                  </a:lnTo>
                  <a:lnTo>
                    <a:pt x="407194" y="169068"/>
                  </a:lnTo>
                  <a:lnTo>
                    <a:pt x="416719" y="173831"/>
                  </a:lnTo>
                  <a:lnTo>
                    <a:pt x="450057" y="209550"/>
                  </a:lnTo>
                  <a:lnTo>
                    <a:pt x="485775" y="259556"/>
                  </a:lnTo>
                  <a:lnTo>
                    <a:pt x="514350" y="323850"/>
                  </a:lnTo>
                  <a:lnTo>
                    <a:pt x="535782" y="383381"/>
                  </a:lnTo>
                  <a:lnTo>
                    <a:pt x="542925" y="426243"/>
                  </a:lnTo>
                  <a:lnTo>
                    <a:pt x="545307" y="464343"/>
                  </a:lnTo>
                  <a:lnTo>
                    <a:pt x="538163" y="507206"/>
                  </a:lnTo>
                  <a:lnTo>
                    <a:pt x="523875" y="540543"/>
                  </a:lnTo>
                  <a:lnTo>
                    <a:pt x="504825" y="554831"/>
                  </a:lnTo>
                  <a:lnTo>
                    <a:pt x="476250" y="559593"/>
                  </a:lnTo>
                  <a:lnTo>
                    <a:pt x="431007" y="552450"/>
                  </a:lnTo>
                  <a:lnTo>
                    <a:pt x="385763" y="533400"/>
                  </a:lnTo>
                  <a:lnTo>
                    <a:pt x="335757" y="502443"/>
                  </a:lnTo>
                  <a:lnTo>
                    <a:pt x="271463" y="44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044C39AA-6159-4683-A163-F60FD5A06DA4}"/>
                </a:ext>
              </a:extLst>
            </p:cNvPr>
            <p:cNvSpPr/>
            <p:nvPr/>
          </p:nvSpPr>
          <p:spPr>
            <a:xfrm>
              <a:off x="5143500" y="1752600"/>
              <a:ext cx="1074738" cy="992188"/>
            </a:xfrm>
            <a:custGeom>
              <a:avLst/>
              <a:gdLst>
                <a:gd name="connsiteX0" fmla="*/ 540544 w 1073944"/>
                <a:gd name="connsiteY0" fmla="*/ 702469 h 992981"/>
                <a:gd name="connsiteX1" fmla="*/ 159544 w 1073944"/>
                <a:gd name="connsiteY1" fmla="*/ 978694 h 992981"/>
                <a:gd name="connsiteX2" fmla="*/ 0 w 1073944"/>
                <a:gd name="connsiteY2" fmla="*/ 992981 h 992981"/>
                <a:gd name="connsiteX3" fmla="*/ 61913 w 1073944"/>
                <a:gd name="connsiteY3" fmla="*/ 912019 h 992981"/>
                <a:gd name="connsiteX4" fmla="*/ 183356 w 1073944"/>
                <a:gd name="connsiteY4" fmla="*/ 795338 h 992981"/>
                <a:gd name="connsiteX5" fmla="*/ 342900 w 1073944"/>
                <a:gd name="connsiteY5" fmla="*/ 647700 h 992981"/>
                <a:gd name="connsiteX6" fmla="*/ 452438 w 1073944"/>
                <a:gd name="connsiteY6" fmla="*/ 531019 h 992981"/>
                <a:gd name="connsiteX7" fmla="*/ 576263 w 1073944"/>
                <a:gd name="connsiteY7" fmla="*/ 381000 h 992981"/>
                <a:gd name="connsiteX8" fmla="*/ 635794 w 1073944"/>
                <a:gd name="connsiteY8" fmla="*/ 297656 h 992981"/>
                <a:gd name="connsiteX9" fmla="*/ 690563 w 1073944"/>
                <a:gd name="connsiteY9" fmla="*/ 214313 h 992981"/>
                <a:gd name="connsiteX10" fmla="*/ 695325 w 1073944"/>
                <a:gd name="connsiteY10" fmla="*/ 202406 h 992981"/>
                <a:gd name="connsiteX11" fmla="*/ 700088 w 1073944"/>
                <a:gd name="connsiteY11" fmla="*/ 180975 h 992981"/>
                <a:gd name="connsiteX12" fmla="*/ 700088 w 1073944"/>
                <a:gd name="connsiteY12" fmla="*/ 159544 h 992981"/>
                <a:gd name="connsiteX13" fmla="*/ 697706 w 1073944"/>
                <a:gd name="connsiteY13" fmla="*/ 133350 h 992981"/>
                <a:gd name="connsiteX14" fmla="*/ 685800 w 1073944"/>
                <a:gd name="connsiteY14" fmla="*/ 107156 h 992981"/>
                <a:gd name="connsiteX15" fmla="*/ 666750 w 1073944"/>
                <a:gd name="connsiteY15" fmla="*/ 85725 h 992981"/>
                <a:gd name="connsiteX16" fmla="*/ 645319 w 1073944"/>
                <a:gd name="connsiteY16" fmla="*/ 64294 h 992981"/>
                <a:gd name="connsiteX17" fmla="*/ 635794 w 1073944"/>
                <a:gd name="connsiteY17" fmla="*/ 47625 h 992981"/>
                <a:gd name="connsiteX18" fmla="*/ 633413 w 1073944"/>
                <a:gd name="connsiteY18" fmla="*/ 26194 h 992981"/>
                <a:gd name="connsiteX19" fmla="*/ 640556 w 1073944"/>
                <a:gd name="connsiteY19" fmla="*/ 11906 h 992981"/>
                <a:gd name="connsiteX20" fmla="*/ 664369 w 1073944"/>
                <a:gd name="connsiteY20" fmla="*/ 0 h 992981"/>
                <a:gd name="connsiteX21" fmla="*/ 704850 w 1073944"/>
                <a:gd name="connsiteY21" fmla="*/ 0 h 992981"/>
                <a:gd name="connsiteX22" fmla="*/ 745331 w 1073944"/>
                <a:gd name="connsiteY22" fmla="*/ 4763 h 992981"/>
                <a:gd name="connsiteX23" fmla="*/ 781050 w 1073944"/>
                <a:gd name="connsiteY23" fmla="*/ 11906 h 992981"/>
                <a:gd name="connsiteX24" fmla="*/ 842963 w 1073944"/>
                <a:gd name="connsiteY24" fmla="*/ 35719 h 992981"/>
                <a:gd name="connsiteX25" fmla="*/ 902494 w 1073944"/>
                <a:gd name="connsiteY25" fmla="*/ 71438 h 992981"/>
                <a:gd name="connsiteX26" fmla="*/ 964406 w 1073944"/>
                <a:gd name="connsiteY26" fmla="*/ 111919 h 992981"/>
                <a:gd name="connsiteX27" fmla="*/ 1019175 w 1073944"/>
                <a:gd name="connsiteY27" fmla="*/ 154781 h 992981"/>
                <a:gd name="connsiteX28" fmla="*/ 1054894 w 1073944"/>
                <a:gd name="connsiteY28" fmla="*/ 192881 h 992981"/>
                <a:gd name="connsiteX29" fmla="*/ 1069181 w 1073944"/>
                <a:gd name="connsiteY29" fmla="*/ 219075 h 992981"/>
                <a:gd name="connsiteX30" fmla="*/ 1073944 w 1073944"/>
                <a:gd name="connsiteY30" fmla="*/ 240506 h 992981"/>
                <a:gd name="connsiteX31" fmla="*/ 1071563 w 1073944"/>
                <a:gd name="connsiteY31" fmla="*/ 283369 h 992981"/>
                <a:gd name="connsiteX32" fmla="*/ 1054894 w 1073944"/>
                <a:gd name="connsiteY32" fmla="*/ 316706 h 992981"/>
                <a:gd name="connsiteX33" fmla="*/ 1012031 w 1073944"/>
                <a:gd name="connsiteY33" fmla="*/ 357188 h 992981"/>
                <a:gd name="connsiteX34" fmla="*/ 892969 w 1073944"/>
                <a:gd name="connsiteY34" fmla="*/ 445294 h 992981"/>
                <a:gd name="connsiteX35" fmla="*/ 688181 w 1073944"/>
                <a:gd name="connsiteY35" fmla="*/ 592931 h 992981"/>
                <a:gd name="connsiteX36" fmla="*/ 540544 w 1073944"/>
                <a:gd name="connsiteY36" fmla="*/ 702469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3944" h="992981">
                  <a:moveTo>
                    <a:pt x="540544" y="702469"/>
                  </a:moveTo>
                  <a:lnTo>
                    <a:pt x="159544" y="978694"/>
                  </a:lnTo>
                  <a:lnTo>
                    <a:pt x="0" y="992981"/>
                  </a:lnTo>
                  <a:lnTo>
                    <a:pt x="61913" y="912019"/>
                  </a:lnTo>
                  <a:lnTo>
                    <a:pt x="183356" y="795338"/>
                  </a:lnTo>
                  <a:lnTo>
                    <a:pt x="342900" y="647700"/>
                  </a:lnTo>
                  <a:lnTo>
                    <a:pt x="452438" y="531019"/>
                  </a:lnTo>
                  <a:lnTo>
                    <a:pt x="576263" y="381000"/>
                  </a:lnTo>
                  <a:lnTo>
                    <a:pt x="635794" y="297656"/>
                  </a:lnTo>
                  <a:lnTo>
                    <a:pt x="690563" y="214313"/>
                  </a:lnTo>
                  <a:lnTo>
                    <a:pt x="695325" y="202406"/>
                  </a:lnTo>
                  <a:lnTo>
                    <a:pt x="700088" y="180975"/>
                  </a:lnTo>
                  <a:lnTo>
                    <a:pt x="700088" y="159544"/>
                  </a:lnTo>
                  <a:lnTo>
                    <a:pt x="697706" y="133350"/>
                  </a:lnTo>
                  <a:lnTo>
                    <a:pt x="685800" y="107156"/>
                  </a:lnTo>
                  <a:lnTo>
                    <a:pt x="666750" y="85725"/>
                  </a:lnTo>
                  <a:lnTo>
                    <a:pt x="645319" y="64294"/>
                  </a:lnTo>
                  <a:lnTo>
                    <a:pt x="635794" y="47625"/>
                  </a:lnTo>
                  <a:lnTo>
                    <a:pt x="633413" y="26194"/>
                  </a:lnTo>
                  <a:lnTo>
                    <a:pt x="640556" y="11906"/>
                  </a:lnTo>
                  <a:lnTo>
                    <a:pt x="664369" y="0"/>
                  </a:lnTo>
                  <a:lnTo>
                    <a:pt x="704850" y="0"/>
                  </a:lnTo>
                  <a:lnTo>
                    <a:pt x="745331" y="4763"/>
                  </a:lnTo>
                  <a:lnTo>
                    <a:pt x="781050" y="11906"/>
                  </a:lnTo>
                  <a:lnTo>
                    <a:pt x="842963" y="35719"/>
                  </a:lnTo>
                  <a:lnTo>
                    <a:pt x="902494" y="71438"/>
                  </a:lnTo>
                  <a:lnTo>
                    <a:pt x="964406" y="111919"/>
                  </a:lnTo>
                  <a:lnTo>
                    <a:pt x="1019175" y="154781"/>
                  </a:lnTo>
                  <a:lnTo>
                    <a:pt x="1054894" y="192881"/>
                  </a:lnTo>
                  <a:lnTo>
                    <a:pt x="1069181" y="219075"/>
                  </a:lnTo>
                  <a:lnTo>
                    <a:pt x="1073944" y="240506"/>
                  </a:lnTo>
                  <a:lnTo>
                    <a:pt x="1071563" y="283369"/>
                  </a:lnTo>
                  <a:lnTo>
                    <a:pt x="1054894" y="316706"/>
                  </a:lnTo>
                  <a:lnTo>
                    <a:pt x="1012031" y="357188"/>
                  </a:lnTo>
                  <a:lnTo>
                    <a:pt x="892969" y="445294"/>
                  </a:lnTo>
                  <a:lnTo>
                    <a:pt x="688181" y="592931"/>
                  </a:lnTo>
                  <a:lnTo>
                    <a:pt x="540544" y="702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F8CD2A88-4C3E-43E6-9147-3C018CD9ECEB}"/>
                </a:ext>
              </a:extLst>
            </p:cNvPr>
            <p:cNvSpPr/>
            <p:nvPr/>
          </p:nvSpPr>
          <p:spPr>
            <a:xfrm>
              <a:off x="3157538" y="2473325"/>
              <a:ext cx="3903662" cy="561975"/>
            </a:xfrm>
            <a:custGeom>
              <a:avLst/>
              <a:gdLst>
                <a:gd name="connsiteX0" fmla="*/ 674288 w 3904291"/>
                <a:gd name="connsiteY0" fmla="*/ 490092 h 562455"/>
                <a:gd name="connsiteX1" fmla="*/ 335500 w 3904291"/>
                <a:gd name="connsiteY1" fmla="*/ 529562 h 562455"/>
                <a:gd name="connsiteX2" fmla="*/ 39471 w 3904291"/>
                <a:gd name="connsiteY2" fmla="*/ 562455 h 562455"/>
                <a:gd name="connsiteX3" fmla="*/ 0 w 3904291"/>
                <a:gd name="connsiteY3" fmla="*/ 404573 h 562455"/>
                <a:gd name="connsiteX4" fmla="*/ 328921 w 3904291"/>
                <a:gd name="connsiteY4" fmla="*/ 371680 h 562455"/>
                <a:gd name="connsiteX5" fmla="*/ 677577 w 3904291"/>
                <a:gd name="connsiteY5" fmla="*/ 335499 h 562455"/>
                <a:gd name="connsiteX6" fmla="*/ 1177537 w 3904291"/>
                <a:gd name="connsiteY6" fmla="*/ 282872 h 562455"/>
                <a:gd name="connsiteX7" fmla="*/ 1601845 w 3904291"/>
                <a:gd name="connsiteY7" fmla="*/ 240112 h 562455"/>
                <a:gd name="connsiteX8" fmla="*/ 2032731 w 3904291"/>
                <a:gd name="connsiteY8" fmla="*/ 194063 h 562455"/>
                <a:gd name="connsiteX9" fmla="*/ 2289289 w 3904291"/>
                <a:gd name="connsiteY9" fmla="*/ 174328 h 562455"/>
                <a:gd name="connsiteX10" fmla="*/ 2572161 w 3904291"/>
                <a:gd name="connsiteY10" fmla="*/ 138147 h 562455"/>
                <a:gd name="connsiteX11" fmla="*/ 2999759 w 3904291"/>
                <a:gd name="connsiteY11" fmla="*/ 85519 h 562455"/>
                <a:gd name="connsiteX12" fmla="*/ 3220136 w 3904291"/>
                <a:gd name="connsiteY12" fmla="*/ 59206 h 562455"/>
                <a:gd name="connsiteX13" fmla="*/ 3253028 w 3904291"/>
                <a:gd name="connsiteY13" fmla="*/ 52627 h 562455"/>
                <a:gd name="connsiteX14" fmla="*/ 3282631 w 3904291"/>
                <a:gd name="connsiteY14" fmla="*/ 32892 h 562455"/>
                <a:gd name="connsiteX15" fmla="*/ 3322101 w 3904291"/>
                <a:gd name="connsiteY15" fmla="*/ 9868 h 562455"/>
                <a:gd name="connsiteX16" fmla="*/ 3354993 w 3904291"/>
                <a:gd name="connsiteY16" fmla="*/ 0 h 562455"/>
                <a:gd name="connsiteX17" fmla="*/ 3387885 w 3904291"/>
                <a:gd name="connsiteY17" fmla="*/ 0 h 562455"/>
                <a:gd name="connsiteX18" fmla="*/ 3427356 w 3904291"/>
                <a:gd name="connsiteY18" fmla="*/ 9868 h 562455"/>
                <a:gd name="connsiteX19" fmla="*/ 3516164 w 3904291"/>
                <a:gd name="connsiteY19" fmla="*/ 72362 h 562455"/>
                <a:gd name="connsiteX20" fmla="*/ 3621419 w 3904291"/>
                <a:gd name="connsiteY20" fmla="*/ 141436 h 562455"/>
                <a:gd name="connsiteX21" fmla="*/ 3743120 w 3904291"/>
                <a:gd name="connsiteY21" fmla="*/ 233534 h 562455"/>
                <a:gd name="connsiteX22" fmla="*/ 3831928 w 3904291"/>
                <a:gd name="connsiteY22" fmla="*/ 309186 h 562455"/>
                <a:gd name="connsiteX23" fmla="*/ 3877977 w 3904291"/>
                <a:gd name="connsiteY23" fmla="*/ 361813 h 562455"/>
                <a:gd name="connsiteX24" fmla="*/ 3894423 w 3904291"/>
                <a:gd name="connsiteY24" fmla="*/ 384837 h 562455"/>
                <a:gd name="connsiteX25" fmla="*/ 3904291 w 3904291"/>
                <a:gd name="connsiteY25" fmla="*/ 411151 h 562455"/>
                <a:gd name="connsiteX26" fmla="*/ 3901002 w 3904291"/>
                <a:gd name="connsiteY26" fmla="*/ 440754 h 562455"/>
                <a:gd name="connsiteX27" fmla="*/ 3884556 w 3904291"/>
                <a:gd name="connsiteY27" fmla="*/ 457200 h 562455"/>
                <a:gd name="connsiteX28" fmla="*/ 3828639 w 3904291"/>
                <a:gd name="connsiteY28" fmla="*/ 470357 h 562455"/>
                <a:gd name="connsiteX29" fmla="*/ 3697071 w 3904291"/>
                <a:gd name="connsiteY29" fmla="*/ 483514 h 562455"/>
                <a:gd name="connsiteX30" fmla="*/ 3651022 w 3904291"/>
                <a:gd name="connsiteY30" fmla="*/ 483514 h 562455"/>
                <a:gd name="connsiteX31" fmla="*/ 3358282 w 3904291"/>
                <a:gd name="connsiteY31" fmla="*/ 253269 h 562455"/>
                <a:gd name="connsiteX32" fmla="*/ 3351704 w 3904291"/>
                <a:gd name="connsiteY32" fmla="*/ 240112 h 562455"/>
                <a:gd name="connsiteX33" fmla="*/ 3341836 w 3904291"/>
                <a:gd name="connsiteY33" fmla="*/ 230244 h 562455"/>
                <a:gd name="connsiteX34" fmla="*/ 3322101 w 3904291"/>
                <a:gd name="connsiteY34" fmla="*/ 220377 h 562455"/>
                <a:gd name="connsiteX35" fmla="*/ 3285920 w 3904291"/>
                <a:gd name="connsiteY35" fmla="*/ 213798 h 562455"/>
                <a:gd name="connsiteX36" fmla="*/ 3183954 w 3904291"/>
                <a:gd name="connsiteY36" fmla="*/ 223666 h 562455"/>
                <a:gd name="connsiteX37" fmla="*/ 2703730 w 3904291"/>
                <a:gd name="connsiteY37" fmla="*/ 276293 h 562455"/>
                <a:gd name="connsiteX38" fmla="*/ 2062334 w 3904291"/>
                <a:gd name="connsiteY38" fmla="*/ 345367 h 562455"/>
                <a:gd name="connsiteX39" fmla="*/ 1608423 w 3904291"/>
                <a:gd name="connsiteY39" fmla="*/ 391416 h 562455"/>
                <a:gd name="connsiteX40" fmla="*/ 1134777 w 3904291"/>
                <a:gd name="connsiteY40" fmla="*/ 444043 h 562455"/>
                <a:gd name="connsiteX41" fmla="*/ 674288 w 3904291"/>
                <a:gd name="connsiteY41" fmla="*/ 490092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04291" h="562455">
                  <a:moveTo>
                    <a:pt x="674288" y="490092"/>
                  </a:moveTo>
                  <a:lnTo>
                    <a:pt x="335500" y="529562"/>
                  </a:lnTo>
                  <a:lnTo>
                    <a:pt x="39471" y="562455"/>
                  </a:lnTo>
                  <a:lnTo>
                    <a:pt x="0" y="404573"/>
                  </a:lnTo>
                  <a:lnTo>
                    <a:pt x="328921" y="371680"/>
                  </a:lnTo>
                  <a:lnTo>
                    <a:pt x="677577" y="335499"/>
                  </a:lnTo>
                  <a:lnTo>
                    <a:pt x="1177537" y="282872"/>
                  </a:lnTo>
                  <a:lnTo>
                    <a:pt x="1601845" y="240112"/>
                  </a:lnTo>
                  <a:lnTo>
                    <a:pt x="2032731" y="194063"/>
                  </a:lnTo>
                  <a:lnTo>
                    <a:pt x="2289289" y="174328"/>
                  </a:lnTo>
                  <a:lnTo>
                    <a:pt x="2572161" y="138147"/>
                  </a:lnTo>
                  <a:lnTo>
                    <a:pt x="2999759" y="85519"/>
                  </a:lnTo>
                  <a:lnTo>
                    <a:pt x="3220136" y="59206"/>
                  </a:lnTo>
                  <a:lnTo>
                    <a:pt x="3253028" y="52627"/>
                  </a:lnTo>
                  <a:lnTo>
                    <a:pt x="3282631" y="32892"/>
                  </a:lnTo>
                  <a:lnTo>
                    <a:pt x="3322101" y="9868"/>
                  </a:lnTo>
                  <a:lnTo>
                    <a:pt x="3354993" y="0"/>
                  </a:lnTo>
                  <a:lnTo>
                    <a:pt x="3387885" y="0"/>
                  </a:lnTo>
                  <a:lnTo>
                    <a:pt x="3427356" y="9868"/>
                  </a:lnTo>
                  <a:lnTo>
                    <a:pt x="3516164" y="72362"/>
                  </a:lnTo>
                  <a:lnTo>
                    <a:pt x="3621419" y="141436"/>
                  </a:lnTo>
                  <a:lnTo>
                    <a:pt x="3743120" y="233534"/>
                  </a:lnTo>
                  <a:lnTo>
                    <a:pt x="3831928" y="309186"/>
                  </a:lnTo>
                  <a:lnTo>
                    <a:pt x="3877977" y="361813"/>
                  </a:lnTo>
                  <a:lnTo>
                    <a:pt x="3894423" y="384837"/>
                  </a:lnTo>
                  <a:lnTo>
                    <a:pt x="3904291" y="411151"/>
                  </a:lnTo>
                  <a:lnTo>
                    <a:pt x="3901002" y="440754"/>
                  </a:lnTo>
                  <a:lnTo>
                    <a:pt x="3884556" y="457200"/>
                  </a:lnTo>
                  <a:lnTo>
                    <a:pt x="3828639" y="470357"/>
                  </a:lnTo>
                  <a:lnTo>
                    <a:pt x="3697071" y="483514"/>
                  </a:lnTo>
                  <a:lnTo>
                    <a:pt x="3651022" y="483514"/>
                  </a:lnTo>
                  <a:lnTo>
                    <a:pt x="3358282" y="253269"/>
                  </a:lnTo>
                  <a:lnTo>
                    <a:pt x="3351704" y="240112"/>
                  </a:lnTo>
                  <a:lnTo>
                    <a:pt x="3341836" y="230244"/>
                  </a:lnTo>
                  <a:lnTo>
                    <a:pt x="3322101" y="220377"/>
                  </a:lnTo>
                  <a:lnTo>
                    <a:pt x="3285920" y="213798"/>
                  </a:lnTo>
                  <a:lnTo>
                    <a:pt x="3183954" y="223666"/>
                  </a:lnTo>
                  <a:lnTo>
                    <a:pt x="2703730" y="276293"/>
                  </a:lnTo>
                  <a:lnTo>
                    <a:pt x="2062334" y="345367"/>
                  </a:lnTo>
                  <a:lnTo>
                    <a:pt x="1608423" y="391416"/>
                  </a:lnTo>
                  <a:lnTo>
                    <a:pt x="1134777" y="444043"/>
                  </a:lnTo>
                  <a:lnTo>
                    <a:pt x="674288" y="490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6AB2DBF3-92F7-4D60-B289-5F0B505BCB17}"/>
                </a:ext>
              </a:extLst>
            </p:cNvPr>
            <p:cNvSpPr/>
            <p:nvPr/>
          </p:nvSpPr>
          <p:spPr>
            <a:xfrm>
              <a:off x="6300788" y="2690813"/>
              <a:ext cx="552450" cy="433387"/>
            </a:xfrm>
            <a:custGeom>
              <a:avLst/>
              <a:gdLst>
                <a:gd name="connsiteX0" fmla="*/ 104775 w 552450"/>
                <a:gd name="connsiteY0" fmla="*/ 285750 h 433387"/>
                <a:gd name="connsiteX1" fmla="*/ 142875 w 552450"/>
                <a:gd name="connsiteY1" fmla="*/ 240506 h 433387"/>
                <a:gd name="connsiteX2" fmla="*/ 164306 w 552450"/>
                <a:gd name="connsiteY2" fmla="*/ 214312 h 433387"/>
                <a:gd name="connsiteX3" fmla="*/ 180975 w 552450"/>
                <a:gd name="connsiteY3" fmla="*/ 183356 h 433387"/>
                <a:gd name="connsiteX4" fmla="*/ 197643 w 552450"/>
                <a:gd name="connsiteY4" fmla="*/ 145256 h 433387"/>
                <a:gd name="connsiteX5" fmla="*/ 209550 w 552450"/>
                <a:gd name="connsiteY5" fmla="*/ 114300 h 433387"/>
                <a:gd name="connsiteX6" fmla="*/ 211931 w 552450"/>
                <a:gd name="connsiteY6" fmla="*/ 90487 h 433387"/>
                <a:gd name="connsiteX7" fmla="*/ 214312 w 552450"/>
                <a:gd name="connsiteY7" fmla="*/ 61912 h 433387"/>
                <a:gd name="connsiteX8" fmla="*/ 219075 w 552450"/>
                <a:gd name="connsiteY8" fmla="*/ 0 h 433387"/>
                <a:gd name="connsiteX9" fmla="*/ 552450 w 552450"/>
                <a:gd name="connsiteY9" fmla="*/ 259556 h 433387"/>
                <a:gd name="connsiteX10" fmla="*/ 478631 w 552450"/>
                <a:gd name="connsiteY10" fmla="*/ 271462 h 433387"/>
                <a:gd name="connsiteX11" fmla="*/ 338137 w 552450"/>
                <a:gd name="connsiteY11" fmla="*/ 319087 h 433387"/>
                <a:gd name="connsiteX12" fmla="*/ 173831 w 552450"/>
                <a:gd name="connsiteY12" fmla="*/ 378618 h 433387"/>
                <a:gd name="connsiteX13" fmla="*/ 52387 w 552450"/>
                <a:gd name="connsiteY13" fmla="*/ 431006 h 433387"/>
                <a:gd name="connsiteX14" fmla="*/ 21431 w 552450"/>
                <a:gd name="connsiteY14" fmla="*/ 433387 h 433387"/>
                <a:gd name="connsiteX15" fmla="*/ 4762 w 552450"/>
                <a:gd name="connsiteY15" fmla="*/ 426243 h 433387"/>
                <a:gd name="connsiteX16" fmla="*/ 0 w 552450"/>
                <a:gd name="connsiteY16" fmla="*/ 402431 h 433387"/>
                <a:gd name="connsiteX17" fmla="*/ 11906 w 552450"/>
                <a:gd name="connsiteY17" fmla="*/ 376237 h 433387"/>
                <a:gd name="connsiteX18" fmla="*/ 104775 w 552450"/>
                <a:gd name="connsiteY18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50" h="433387">
                  <a:moveTo>
                    <a:pt x="104775" y="285750"/>
                  </a:moveTo>
                  <a:lnTo>
                    <a:pt x="142875" y="240506"/>
                  </a:lnTo>
                  <a:lnTo>
                    <a:pt x="164306" y="214312"/>
                  </a:lnTo>
                  <a:lnTo>
                    <a:pt x="180975" y="183356"/>
                  </a:lnTo>
                  <a:lnTo>
                    <a:pt x="197643" y="145256"/>
                  </a:lnTo>
                  <a:lnTo>
                    <a:pt x="209550" y="114300"/>
                  </a:lnTo>
                  <a:lnTo>
                    <a:pt x="211931" y="90487"/>
                  </a:lnTo>
                  <a:lnTo>
                    <a:pt x="214312" y="61912"/>
                  </a:lnTo>
                  <a:lnTo>
                    <a:pt x="219075" y="0"/>
                  </a:lnTo>
                  <a:lnTo>
                    <a:pt x="552450" y="259556"/>
                  </a:lnTo>
                  <a:lnTo>
                    <a:pt x="478631" y="271462"/>
                  </a:lnTo>
                  <a:lnTo>
                    <a:pt x="338137" y="319087"/>
                  </a:lnTo>
                  <a:lnTo>
                    <a:pt x="173831" y="378618"/>
                  </a:lnTo>
                  <a:lnTo>
                    <a:pt x="52387" y="431006"/>
                  </a:lnTo>
                  <a:lnTo>
                    <a:pt x="21431" y="433387"/>
                  </a:lnTo>
                  <a:lnTo>
                    <a:pt x="4762" y="426243"/>
                  </a:lnTo>
                  <a:lnTo>
                    <a:pt x="0" y="402431"/>
                  </a:lnTo>
                  <a:lnTo>
                    <a:pt x="11906" y="376237"/>
                  </a:lnTo>
                  <a:lnTo>
                    <a:pt x="1047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4">
              <a:extLst>
                <a:ext uri="{FF2B5EF4-FFF2-40B4-BE49-F238E27FC236}">
                  <a16:creationId xmlns:a16="http://schemas.microsoft.com/office/drawing/2014/main" id="{D31D3CE1-58D9-425C-A2BF-1E36CA15D49C}"/>
                </a:ext>
              </a:extLst>
            </p:cNvPr>
            <p:cNvSpPr/>
            <p:nvPr/>
          </p:nvSpPr>
          <p:spPr>
            <a:xfrm>
              <a:off x="5627688" y="3373438"/>
              <a:ext cx="420687" cy="387350"/>
            </a:xfrm>
            <a:custGeom>
              <a:avLst/>
              <a:gdLst>
                <a:gd name="connsiteX0" fmla="*/ 230981 w 421481"/>
                <a:gd name="connsiteY0" fmla="*/ 235744 h 385763"/>
                <a:gd name="connsiteX1" fmla="*/ 309562 w 421481"/>
                <a:gd name="connsiteY1" fmla="*/ 302419 h 385763"/>
                <a:gd name="connsiteX2" fmla="*/ 359569 w 421481"/>
                <a:gd name="connsiteY2" fmla="*/ 338138 h 385763"/>
                <a:gd name="connsiteX3" fmla="*/ 421481 w 421481"/>
                <a:gd name="connsiteY3" fmla="*/ 381000 h 385763"/>
                <a:gd name="connsiteX4" fmla="*/ 59531 w 421481"/>
                <a:gd name="connsiteY4" fmla="*/ 385763 h 385763"/>
                <a:gd name="connsiteX5" fmla="*/ 85725 w 421481"/>
                <a:gd name="connsiteY5" fmla="*/ 354807 h 385763"/>
                <a:gd name="connsiteX6" fmla="*/ 95250 w 421481"/>
                <a:gd name="connsiteY6" fmla="*/ 330994 h 385763"/>
                <a:gd name="connsiteX7" fmla="*/ 100012 w 421481"/>
                <a:gd name="connsiteY7" fmla="*/ 307182 h 385763"/>
                <a:gd name="connsiteX8" fmla="*/ 97631 w 421481"/>
                <a:gd name="connsiteY8" fmla="*/ 271463 h 385763"/>
                <a:gd name="connsiteX9" fmla="*/ 85725 w 421481"/>
                <a:gd name="connsiteY9" fmla="*/ 226219 h 385763"/>
                <a:gd name="connsiteX10" fmla="*/ 61912 w 421481"/>
                <a:gd name="connsiteY10" fmla="*/ 171450 h 385763"/>
                <a:gd name="connsiteX11" fmla="*/ 30956 w 421481"/>
                <a:gd name="connsiteY11" fmla="*/ 104775 h 385763"/>
                <a:gd name="connsiteX12" fmla="*/ 7144 w 421481"/>
                <a:gd name="connsiteY12" fmla="*/ 54769 h 385763"/>
                <a:gd name="connsiteX13" fmla="*/ 0 w 421481"/>
                <a:gd name="connsiteY13" fmla="*/ 28575 h 385763"/>
                <a:gd name="connsiteX14" fmla="*/ 2381 w 421481"/>
                <a:gd name="connsiteY14" fmla="*/ 16669 h 385763"/>
                <a:gd name="connsiteX15" fmla="*/ 11906 w 421481"/>
                <a:gd name="connsiteY15" fmla="*/ 2382 h 385763"/>
                <a:gd name="connsiteX16" fmla="*/ 28575 w 421481"/>
                <a:gd name="connsiteY16" fmla="*/ 0 h 385763"/>
                <a:gd name="connsiteX17" fmla="*/ 52387 w 421481"/>
                <a:gd name="connsiteY17" fmla="*/ 9525 h 385763"/>
                <a:gd name="connsiteX18" fmla="*/ 85725 w 421481"/>
                <a:gd name="connsiteY18" fmla="*/ 35719 h 385763"/>
                <a:gd name="connsiteX19" fmla="*/ 140494 w 421481"/>
                <a:gd name="connsiteY19" fmla="*/ 123825 h 385763"/>
                <a:gd name="connsiteX20" fmla="*/ 230981 w 421481"/>
                <a:gd name="connsiteY20" fmla="*/ 235744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481" h="385763">
                  <a:moveTo>
                    <a:pt x="230981" y="235744"/>
                  </a:moveTo>
                  <a:lnTo>
                    <a:pt x="309562" y="302419"/>
                  </a:lnTo>
                  <a:lnTo>
                    <a:pt x="359569" y="338138"/>
                  </a:lnTo>
                  <a:lnTo>
                    <a:pt x="421481" y="381000"/>
                  </a:lnTo>
                  <a:lnTo>
                    <a:pt x="59531" y="385763"/>
                  </a:lnTo>
                  <a:lnTo>
                    <a:pt x="85725" y="354807"/>
                  </a:lnTo>
                  <a:lnTo>
                    <a:pt x="95250" y="330994"/>
                  </a:lnTo>
                  <a:lnTo>
                    <a:pt x="100012" y="307182"/>
                  </a:lnTo>
                  <a:lnTo>
                    <a:pt x="97631" y="271463"/>
                  </a:lnTo>
                  <a:lnTo>
                    <a:pt x="85725" y="226219"/>
                  </a:lnTo>
                  <a:lnTo>
                    <a:pt x="61912" y="171450"/>
                  </a:lnTo>
                  <a:lnTo>
                    <a:pt x="30956" y="104775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11906" y="2382"/>
                  </a:lnTo>
                  <a:lnTo>
                    <a:pt x="28575" y="0"/>
                  </a:lnTo>
                  <a:lnTo>
                    <a:pt x="52387" y="9525"/>
                  </a:lnTo>
                  <a:lnTo>
                    <a:pt x="85725" y="35719"/>
                  </a:lnTo>
                  <a:lnTo>
                    <a:pt x="140494" y="123825"/>
                  </a:lnTo>
                  <a:lnTo>
                    <a:pt x="2309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6">
              <a:extLst>
                <a:ext uri="{FF2B5EF4-FFF2-40B4-BE49-F238E27FC236}">
                  <a16:creationId xmlns:a16="http://schemas.microsoft.com/office/drawing/2014/main" id="{B77723F9-F81C-4A20-A161-40786246902A}"/>
                </a:ext>
              </a:extLst>
            </p:cNvPr>
            <p:cNvSpPr/>
            <p:nvPr/>
          </p:nvSpPr>
          <p:spPr>
            <a:xfrm>
              <a:off x="4287838" y="4141788"/>
              <a:ext cx="1504950" cy="330200"/>
            </a:xfrm>
            <a:custGeom>
              <a:avLst/>
              <a:gdLst>
                <a:gd name="connsiteX0" fmla="*/ 447675 w 1504950"/>
                <a:gd name="connsiteY0" fmla="*/ 257175 h 330994"/>
                <a:gd name="connsiteX1" fmla="*/ 52388 w 1504950"/>
                <a:gd name="connsiteY1" fmla="*/ 302419 h 330994"/>
                <a:gd name="connsiteX2" fmla="*/ 0 w 1504950"/>
                <a:gd name="connsiteY2" fmla="*/ 145256 h 330994"/>
                <a:gd name="connsiteX3" fmla="*/ 266700 w 1504950"/>
                <a:gd name="connsiteY3" fmla="*/ 130969 h 330994"/>
                <a:gd name="connsiteX4" fmla="*/ 454819 w 1504950"/>
                <a:gd name="connsiteY4" fmla="*/ 111919 h 330994"/>
                <a:gd name="connsiteX5" fmla="*/ 852488 w 1504950"/>
                <a:gd name="connsiteY5" fmla="*/ 66675 h 330994"/>
                <a:gd name="connsiteX6" fmla="*/ 997744 w 1504950"/>
                <a:gd name="connsiteY6" fmla="*/ 47625 h 330994"/>
                <a:gd name="connsiteX7" fmla="*/ 1021557 w 1504950"/>
                <a:gd name="connsiteY7" fmla="*/ 38100 h 330994"/>
                <a:gd name="connsiteX8" fmla="*/ 1107282 w 1504950"/>
                <a:gd name="connsiteY8" fmla="*/ 4762 h 330994"/>
                <a:gd name="connsiteX9" fmla="*/ 1121569 w 1504950"/>
                <a:gd name="connsiteY9" fmla="*/ 0 h 330994"/>
                <a:gd name="connsiteX10" fmla="*/ 1143000 w 1504950"/>
                <a:gd name="connsiteY10" fmla="*/ 2381 h 330994"/>
                <a:gd name="connsiteX11" fmla="*/ 1240632 w 1504950"/>
                <a:gd name="connsiteY11" fmla="*/ 40481 h 330994"/>
                <a:gd name="connsiteX12" fmla="*/ 1378744 w 1504950"/>
                <a:gd name="connsiteY12" fmla="*/ 97631 h 330994"/>
                <a:gd name="connsiteX13" fmla="*/ 1445419 w 1504950"/>
                <a:gd name="connsiteY13" fmla="*/ 128587 h 330994"/>
                <a:gd name="connsiteX14" fmla="*/ 1473994 w 1504950"/>
                <a:gd name="connsiteY14" fmla="*/ 150019 h 330994"/>
                <a:gd name="connsiteX15" fmla="*/ 1485900 w 1504950"/>
                <a:gd name="connsiteY15" fmla="*/ 166687 h 330994"/>
                <a:gd name="connsiteX16" fmla="*/ 1495425 w 1504950"/>
                <a:gd name="connsiteY16" fmla="*/ 188119 h 330994"/>
                <a:gd name="connsiteX17" fmla="*/ 1504950 w 1504950"/>
                <a:gd name="connsiteY17" fmla="*/ 216694 h 330994"/>
                <a:gd name="connsiteX18" fmla="*/ 1497807 w 1504950"/>
                <a:gd name="connsiteY18" fmla="*/ 247650 h 330994"/>
                <a:gd name="connsiteX19" fmla="*/ 1476375 w 1504950"/>
                <a:gd name="connsiteY19" fmla="*/ 266700 h 330994"/>
                <a:gd name="connsiteX20" fmla="*/ 1447800 w 1504950"/>
                <a:gd name="connsiteY20" fmla="*/ 292894 h 330994"/>
                <a:gd name="connsiteX21" fmla="*/ 1381125 w 1504950"/>
                <a:gd name="connsiteY21" fmla="*/ 330994 h 330994"/>
                <a:gd name="connsiteX22" fmla="*/ 1040607 w 1504950"/>
                <a:gd name="connsiteY22" fmla="*/ 242887 h 330994"/>
                <a:gd name="connsiteX23" fmla="*/ 1031082 w 1504950"/>
                <a:gd name="connsiteY23" fmla="*/ 228600 h 330994"/>
                <a:gd name="connsiteX24" fmla="*/ 1019175 w 1504950"/>
                <a:gd name="connsiteY24" fmla="*/ 214312 h 330994"/>
                <a:gd name="connsiteX25" fmla="*/ 997744 w 1504950"/>
                <a:gd name="connsiteY25" fmla="*/ 207169 h 330994"/>
                <a:gd name="connsiteX26" fmla="*/ 954882 w 1504950"/>
                <a:gd name="connsiteY26" fmla="*/ 207169 h 330994"/>
                <a:gd name="connsiteX27" fmla="*/ 447675 w 1504950"/>
                <a:gd name="connsiteY27" fmla="*/ 25717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4950" h="330994">
                  <a:moveTo>
                    <a:pt x="447675" y="257175"/>
                  </a:moveTo>
                  <a:lnTo>
                    <a:pt x="52388" y="302419"/>
                  </a:lnTo>
                  <a:lnTo>
                    <a:pt x="0" y="145256"/>
                  </a:lnTo>
                  <a:lnTo>
                    <a:pt x="266700" y="130969"/>
                  </a:lnTo>
                  <a:lnTo>
                    <a:pt x="454819" y="111919"/>
                  </a:lnTo>
                  <a:lnTo>
                    <a:pt x="852488" y="66675"/>
                  </a:lnTo>
                  <a:lnTo>
                    <a:pt x="997744" y="47625"/>
                  </a:lnTo>
                  <a:lnTo>
                    <a:pt x="1021557" y="38100"/>
                  </a:lnTo>
                  <a:lnTo>
                    <a:pt x="1107282" y="4762"/>
                  </a:lnTo>
                  <a:lnTo>
                    <a:pt x="1121569" y="0"/>
                  </a:lnTo>
                  <a:lnTo>
                    <a:pt x="1143000" y="2381"/>
                  </a:lnTo>
                  <a:lnTo>
                    <a:pt x="1240632" y="40481"/>
                  </a:lnTo>
                  <a:lnTo>
                    <a:pt x="1378744" y="97631"/>
                  </a:lnTo>
                  <a:lnTo>
                    <a:pt x="1445419" y="128587"/>
                  </a:lnTo>
                  <a:lnTo>
                    <a:pt x="1473994" y="150019"/>
                  </a:lnTo>
                  <a:lnTo>
                    <a:pt x="1485900" y="166687"/>
                  </a:lnTo>
                  <a:lnTo>
                    <a:pt x="1495425" y="188119"/>
                  </a:lnTo>
                  <a:lnTo>
                    <a:pt x="1504950" y="216694"/>
                  </a:lnTo>
                  <a:lnTo>
                    <a:pt x="1497807" y="247650"/>
                  </a:lnTo>
                  <a:lnTo>
                    <a:pt x="1476375" y="266700"/>
                  </a:lnTo>
                  <a:lnTo>
                    <a:pt x="1447800" y="292894"/>
                  </a:lnTo>
                  <a:lnTo>
                    <a:pt x="1381125" y="330994"/>
                  </a:lnTo>
                  <a:lnTo>
                    <a:pt x="1040607" y="242887"/>
                  </a:lnTo>
                  <a:lnTo>
                    <a:pt x="1031082" y="228600"/>
                  </a:lnTo>
                  <a:lnTo>
                    <a:pt x="1019175" y="214312"/>
                  </a:lnTo>
                  <a:lnTo>
                    <a:pt x="997744" y="207169"/>
                  </a:lnTo>
                  <a:lnTo>
                    <a:pt x="954882" y="207169"/>
                  </a:lnTo>
                  <a:lnTo>
                    <a:pt x="44767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8">
              <a:extLst>
                <a:ext uri="{FF2B5EF4-FFF2-40B4-BE49-F238E27FC236}">
                  <a16:creationId xmlns:a16="http://schemas.microsoft.com/office/drawing/2014/main" id="{69EA8B2C-0D5D-4B08-B066-D45D17965723}"/>
                </a:ext>
              </a:extLst>
            </p:cNvPr>
            <p:cNvSpPr/>
            <p:nvPr/>
          </p:nvSpPr>
          <p:spPr>
            <a:xfrm>
              <a:off x="3363913" y="4343400"/>
              <a:ext cx="2324100" cy="1655763"/>
            </a:xfrm>
            <a:custGeom>
              <a:avLst/>
              <a:gdLst>
                <a:gd name="connsiteX0" fmla="*/ 1183482 w 2324100"/>
                <a:gd name="connsiteY0" fmla="*/ 1128713 h 1654969"/>
                <a:gd name="connsiteX1" fmla="*/ 962025 w 2324100"/>
                <a:gd name="connsiteY1" fmla="*/ 1259681 h 1654969"/>
                <a:gd name="connsiteX2" fmla="*/ 707232 w 2324100"/>
                <a:gd name="connsiteY2" fmla="*/ 1390650 h 1654969"/>
                <a:gd name="connsiteX3" fmla="*/ 459582 w 2324100"/>
                <a:gd name="connsiteY3" fmla="*/ 1497806 h 1654969"/>
                <a:gd name="connsiteX4" fmla="*/ 261938 w 2324100"/>
                <a:gd name="connsiteY4" fmla="*/ 1578769 h 1654969"/>
                <a:gd name="connsiteX5" fmla="*/ 61913 w 2324100"/>
                <a:gd name="connsiteY5" fmla="*/ 1645444 h 1654969"/>
                <a:gd name="connsiteX6" fmla="*/ 26194 w 2324100"/>
                <a:gd name="connsiteY6" fmla="*/ 1654969 h 1654969"/>
                <a:gd name="connsiteX7" fmla="*/ 4763 w 2324100"/>
                <a:gd name="connsiteY7" fmla="*/ 1650206 h 1654969"/>
                <a:gd name="connsiteX8" fmla="*/ 0 w 2324100"/>
                <a:gd name="connsiteY8" fmla="*/ 1635919 h 1654969"/>
                <a:gd name="connsiteX9" fmla="*/ 7144 w 2324100"/>
                <a:gd name="connsiteY9" fmla="*/ 1619250 h 1654969"/>
                <a:gd name="connsiteX10" fmla="*/ 35719 w 2324100"/>
                <a:gd name="connsiteY10" fmla="*/ 1593056 h 1654969"/>
                <a:gd name="connsiteX11" fmla="*/ 85725 w 2324100"/>
                <a:gd name="connsiteY11" fmla="*/ 1564481 h 1654969"/>
                <a:gd name="connsiteX12" fmla="*/ 261938 w 2324100"/>
                <a:gd name="connsiteY12" fmla="*/ 1478756 h 1654969"/>
                <a:gd name="connsiteX13" fmla="*/ 500063 w 2324100"/>
                <a:gd name="connsiteY13" fmla="*/ 1352550 h 1654969"/>
                <a:gd name="connsiteX14" fmla="*/ 678657 w 2324100"/>
                <a:gd name="connsiteY14" fmla="*/ 1245394 h 1654969"/>
                <a:gd name="connsiteX15" fmla="*/ 842963 w 2324100"/>
                <a:gd name="connsiteY15" fmla="*/ 1143000 h 1654969"/>
                <a:gd name="connsiteX16" fmla="*/ 1069182 w 2324100"/>
                <a:gd name="connsiteY16" fmla="*/ 1000125 h 1654969"/>
                <a:gd name="connsiteX17" fmla="*/ 1269207 w 2324100"/>
                <a:gd name="connsiteY17" fmla="*/ 850106 h 1654969"/>
                <a:gd name="connsiteX18" fmla="*/ 1466850 w 2324100"/>
                <a:gd name="connsiteY18" fmla="*/ 671513 h 1654969"/>
                <a:gd name="connsiteX19" fmla="*/ 1614488 w 2324100"/>
                <a:gd name="connsiteY19" fmla="*/ 528638 h 1654969"/>
                <a:gd name="connsiteX20" fmla="*/ 1781175 w 2324100"/>
                <a:gd name="connsiteY20" fmla="*/ 338138 h 1654969"/>
                <a:gd name="connsiteX21" fmla="*/ 1890713 w 2324100"/>
                <a:gd name="connsiteY21" fmla="*/ 195263 h 1654969"/>
                <a:gd name="connsiteX22" fmla="*/ 1943100 w 2324100"/>
                <a:gd name="connsiteY22" fmla="*/ 114300 h 1654969"/>
                <a:gd name="connsiteX23" fmla="*/ 1962150 w 2324100"/>
                <a:gd name="connsiteY23" fmla="*/ 85725 h 1654969"/>
                <a:gd name="connsiteX24" fmla="*/ 1964532 w 2324100"/>
                <a:gd name="connsiteY24" fmla="*/ 73819 h 1654969"/>
                <a:gd name="connsiteX25" fmla="*/ 1966913 w 2324100"/>
                <a:gd name="connsiteY25" fmla="*/ 52388 h 1654969"/>
                <a:gd name="connsiteX26" fmla="*/ 1959769 w 2324100"/>
                <a:gd name="connsiteY26" fmla="*/ 0 h 1654969"/>
                <a:gd name="connsiteX27" fmla="*/ 2324100 w 2324100"/>
                <a:gd name="connsiteY27" fmla="*/ 109538 h 1654969"/>
                <a:gd name="connsiteX28" fmla="*/ 2305050 w 2324100"/>
                <a:gd name="connsiteY28" fmla="*/ 128588 h 1654969"/>
                <a:gd name="connsiteX29" fmla="*/ 2240757 w 2324100"/>
                <a:gd name="connsiteY29" fmla="*/ 204788 h 1654969"/>
                <a:gd name="connsiteX30" fmla="*/ 2159794 w 2324100"/>
                <a:gd name="connsiteY30" fmla="*/ 297656 h 1654969"/>
                <a:gd name="connsiteX31" fmla="*/ 2057400 w 2324100"/>
                <a:gd name="connsiteY31" fmla="*/ 409575 h 1654969"/>
                <a:gd name="connsiteX32" fmla="*/ 1916907 w 2324100"/>
                <a:gd name="connsiteY32" fmla="*/ 552450 h 1654969"/>
                <a:gd name="connsiteX33" fmla="*/ 1762125 w 2324100"/>
                <a:gd name="connsiteY33" fmla="*/ 688181 h 1654969"/>
                <a:gd name="connsiteX34" fmla="*/ 1621632 w 2324100"/>
                <a:gd name="connsiteY34" fmla="*/ 809625 h 1654969"/>
                <a:gd name="connsiteX35" fmla="*/ 1443038 w 2324100"/>
                <a:gd name="connsiteY35" fmla="*/ 957263 h 1654969"/>
                <a:gd name="connsiteX36" fmla="*/ 1183482 w 2324100"/>
                <a:gd name="connsiteY36" fmla="*/ 1128713 h 16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24100" h="1654969">
                  <a:moveTo>
                    <a:pt x="1183482" y="1128713"/>
                  </a:moveTo>
                  <a:lnTo>
                    <a:pt x="962025" y="1259681"/>
                  </a:lnTo>
                  <a:lnTo>
                    <a:pt x="707232" y="1390650"/>
                  </a:lnTo>
                  <a:lnTo>
                    <a:pt x="459582" y="1497806"/>
                  </a:lnTo>
                  <a:lnTo>
                    <a:pt x="261938" y="1578769"/>
                  </a:lnTo>
                  <a:lnTo>
                    <a:pt x="61913" y="1645444"/>
                  </a:lnTo>
                  <a:lnTo>
                    <a:pt x="26194" y="1654969"/>
                  </a:lnTo>
                  <a:lnTo>
                    <a:pt x="4763" y="1650206"/>
                  </a:lnTo>
                  <a:lnTo>
                    <a:pt x="0" y="1635919"/>
                  </a:lnTo>
                  <a:lnTo>
                    <a:pt x="7144" y="1619250"/>
                  </a:lnTo>
                  <a:lnTo>
                    <a:pt x="35719" y="1593056"/>
                  </a:lnTo>
                  <a:lnTo>
                    <a:pt x="85725" y="1564481"/>
                  </a:lnTo>
                  <a:lnTo>
                    <a:pt x="261938" y="1478756"/>
                  </a:lnTo>
                  <a:lnTo>
                    <a:pt x="500063" y="1352550"/>
                  </a:lnTo>
                  <a:lnTo>
                    <a:pt x="678657" y="1245394"/>
                  </a:lnTo>
                  <a:lnTo>
                    <a:pt x="842963" y="1143000"/>
                  </a:lnTo>
                  <a:lnTo>
                    <a:pt x="1069182" y="1000125"/>
                  </a:lnTo>
                  <a:lnTo>
                    <a:pt x="1269207" y="850106"/>
                  </a:lnTo>
                  <a:lnTo>
                    <a:pt x="1466850" y="671513"/>
                  </a:lnTo>
                  <a:lnTo>
                    <a:pt x="1614488" y="528638"/>
                  </a:lnTo>
                  <a:lnTo>
                    <a:pt x="1781175" y="338138"/>
                  </a:lnTo>
                  <a:lnTo>
                    <a:pt x="1890713" y="195263"/>
                  </a:lnTo>
                  <a:lnTo>
                    <a:pt x="1943100" y="114300"/>
                  </a:lnTo>
                  <a:lnTo>
                    <a:pt x="1962150" y="85725"/>
                  </a:lnTo>
                  <a:lnTo>
                    <a:pt x="1964532" y="73819"/>
                  </a:lnTo>
                  <a:lnTo>
                    <a:pt x="1966913" y="52388"/>
                  </a:lnTo>
                  <a:lnTo>
                    <a:pt x="1959769" y="0"/>
                  </a:lnTo>
                  <a:lnTo>
                    <a:pt x="2324100" y="109538"/>
                  </a:lnTo>
                  <a:lnTo>
                    <a:pt x="2305050" y="128588"/>
                  </a:lnTo>
                  <a:lnTo>
                    <a:pt x="2240757" y="204788"/>
                  </a:lnTo>
                  <a:lnTo>
                    <a:pt x="2159794" y="297656"/>
                  </a:lnTo>
                  <a:lnTo>
                    <a:pt x="2057400" y="409575"/>
                  </a:lnTo>
                  <a:lnTo>
                    <a:pt x="1916907" y="552450"/>
                  </a:lnTo>
                  <a:lnTo>
                    <a:pt x="1762125" y="688181"/>
                  </a:lnTo>
                  <a:lnTo>
                    <a:pt x="1621632" y="809625"/>
                  </a:lnTo>
                  <a:lnTo>
                    <a:pt x="1443038" y="957263"/>
                  </a:lnTo>
                  <a:lnTo>
                    <a:pt x="1183482" y="1128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40D71802-643D-4656-8E03-5CBA8299BFE4}"/>
                </a:ext>
              </a:extLst>
            </p:cNvPr>
            <p:cNvSpPr/>
            <p:nvPr/>
          </p:nvSpPr>
          <p:spPr>
            <a:xfrm>
              <a:off x="4100513" y="4449763"/>
              <a:ext cx="2905125" cy="1549400"/>
            </a:xfrm>
            <a:custGeom>
              <a:avLst/>
              <a:gdLst>
                <a:gd name="connsiteX0" fmla="*/ 571500 w 2905125"/>
                <a:gd name="connsiteY0" fmla="*/ 440532 h 1547813"/>
                <a:gd name="connsiteX1" fmla="*/ 431006 w 2905125"/>
                <a:gd name="connsiteY1" fmla="*/ 350044 h 1547813"/>
                <a:gd name="connsiteX2" fmla="*/ 321468 w 2905125"/>
                <a:gd name="connsiteY2" fmla="*/ 285750 h 1547813"/>
                <a:gd name="connsiteX3" fmla="*/ 0 w 2905125"/>
                <a:gd name="connsiteY3" fmla="*/ 92869 h 1547813"/>
                <a:gd name="connsiteX4" fmla="*/ 42862 w 2905125"/>
                <a:gd name="connsiteY4" fmla="*/ 0 h 1547813"/>
                <a:gd name="connsiteX5" fmla="*/ 228600 w 2905125"/>
                <a:gd name="connsiteY5" fmla="*/ 85725 h 1547813"/>
                <a:gd name="connsiteX6" fmla="*/ 457200 w 2905125"/>
                <a:gd name="connsiteY6" fmla="*/ 219075 h 1547813"/>
                <a:gd name="connsiteX7" fmla="*/ 852487 w 2905125"/>
                <a:gd name="connsiteY7" fmla="*/ 450057 h 1547813"/>
                <a:gd name="connsiteX8" fmla="*/ 1054893 w 2905125"/>
                <a:gd name="connsiteY8" fmla="*/ 569119 h 1547813"/>
                <a:gd name="connsiteX9" fmla="*/ 1266825 w 2905125"/>
                <a:gd name="connsiteY9" fmla="*/ 692944 h 1547813"/>
                <a:gd name="connsiteX10" fmla="*/ 1540668 w 2905125"/>
                <a:gd name="connsiteY10" fmla="*/ 850107 h 1547813"/>
                <a:gd name="connsiteX11" fmla="*/ 1866900 w 2905125"/>
                <a:gd name="connsiteY11" fmla="*/ 1019175 h 1547813"/>
                <a:gd name="connsiteX12" fmla="*/ 2069306 w 2905125"/>
                <a:gd name="connsiteY12" fmla="*/ 1104900 h 1547813"/>
                <a:gd name="connsiteX13" fmla="*/ 2269331 w 2905125"/>
                <a:gd name="connsiteY13" fmla="*/ 1173957 h 1547813"/>
                <a:gd name="connsiteX14" fmla="*/ 2552700 w 2905125"/>
                <a:gd name="connsiteY14" fmla="*/ 1264444 h 1547813"/>
                <a:gd name="connsiteX15" fmla="*/ 2838450 w 2905125"/>
                <a:gd name="connsiteY15" fmla="*/ 1345407 h 1547813"/>
                <a:gd name="connsiteX16" fmla="*/ 2876550 w 2905125"/>
                <a:gd name="connsiteY16" fmla="*/ 1354932 h 1547813"/>
                <a:gd name="connsiteX17" fmla="*/ 2888456 w 2905125"/>
                <a:gd name="connsiteY17" fmla="*/ 1357313 h 1547813"/>
                <a:gd name="connsiteX18" fmla="*/ 2897981 w 2905125"/>
                <a:gd name="connsiteY18" fmla="*/ 1364457 h 1547813"/>
                <a:gd name="connsiteX19" fmla="*/ 2905125 w 2905125"/>
                <a:gd name="connsiteY19" fmla="*/ 1373982 h 1547813"/>
                <a:gd name="connsiteX20" fmla="*/ 2897981 w 2905125"/>
                <a:gd name="connsiteY20" fmla="*/ 1388269 h 1547813"/>
                <a:gd name="connsiteX21" fmla="*/ 2867025 w 2905125"/>
                <a:gd name="connsiteY21" fmla="*/ 1407319 h 1547813"/>
                <a:gd name="connsiteX22" fmla="*/ 2605087 w 2905125"/>
                <a:gd name="connsiteY22" fmla="*/ 1473994 h 1547813"/>
                <a:gd name="connsiteX23" fmla="*/ 2376487 w 2905125"/>
                <a:gd name="connsiteY23" fmla="*/ 1516857 h 1547813"/>
                <a:gd name="connsiteX24" fmla="*/ 2188368 w 2905125"/>
                <a:gd name="connsiteY24" fmla="*/ 1543050 h 1547813"/>
                <a:gd name="connsiteX25" fmla="*/ 2076450 w 2905125"/>
                <a:gd name="connsiteY25" fmla="*/ 1547813 h 1547813"/>
                <a:gd name="connsiteX26" fmla="*/ 2035968 w 2905125"/>
                <a:gd name="connsiteY26" fmla="*/ 1543050 h 1547813"/>
                <a:gd name="connsiteX27" fmla="*/ 1990725 w 2905125"/>
                <a:gd name="connsiteY27" fmla="*/ 1531144 h 1547813"/>
                <a:gd name="connsiteX28" fmla="*/ 1928812 w 2905125"/>
                <a:gd name="connsiteY28" fmla="*/ 1495425 h 1547813"/>
                <a:gd name="connsiteX29" fmla="*/ 1766887 w 2905125"/>
                <a:gd name="connsiteY29" fmla="*/ 1376363 h 1547813"/>
                <a:gd name="connsiteX30" fmla="*/ 1516856 w 2905125"/>
                <a:gd name="connsiteY30" fmla="*/ 1181100 h 1547813"/>
                <a:gd name="connsiteX31" fmla="*/ 1300162 w 2905125"/>
                <a:gd name="connsiteY31" fmla="*/ 1014413 h 1547813"/>
                <a:gd name="connsiteX32" fmla="*/ 1069181 w 2905125"/>
                <a:gd name="connsiteY32" fmla="*/ 838200 h 1547813"/>
                <a:gd name="connsiteX33" fmla="*/ 890587 w 2905125"/>
                <a:gd name="connsiteY33" fmla="*/ 700088 h 1547813"/>
                <a:gd name="connsiteX34" fmla="*/ 731043 w 2905125"/>
                <a:gd name="connsiteY34" fmla="*/ 566738 h 1547813"/>
                <a:gd name="connsiteX35" fmla="*/ 571500 w 2905125"/>
                <a:gd name="connsiteY35" fmla="*/ 440532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05125" h="1547813">
                  <a:moveTo>
                    <a:pt x="571500" y="440532"/>
                  </a:moveTo>
                  <a:lnTo>
                    <a:pt x="431006" y="350044"/>
                  </a:lnTo>
                  <a:lnTo>
                    <a:pt x="321468" y="285750"/>
                  </a:lnTo>
                  <a:lnTo>
                    <a:pt x="0" y="92869"/>
                  </a:lnTo>
                  <a:lnTo>
                    <a:pt x="42862" y="0"/>
                  </a:lnTo>
                  <a:lnTo>
                    <a:pt x="228600" y="85725"/>
                  </a:lnTo>
                  <a:lnTo>
                    <a:pt x="457200" y="219075"/>
                  </a:lnTo>
                  <a:lnTo>
                    <a:pt x="852487" y="450057"/>
                  </a:lnTo>
                  <a:lnTo>
                    <a:pt x="1054893" y="569119"/>
                  </a:lnTo>
                  <a:lnTo>
                    <a:pt x="1266825" y="692944"/>
                  </a:lnTo>
                  <a:lnTo>
                    <a:pt x="1540668" y="850107"/>
                  </a:lnTo>
                  <a:lnTo>
                    <a:pt x="1866900" y="1019175"/>
                  </a:lnTo>
                  <a:lnTo>
                    <a:pt x="2069306" y="1104900"/>
                  </a:lnTo>
                  <a:lnTo>
                    <a:pt x="2269331" y="1173957"/>
                  </a:lnTo>
                  <a:lnTo>
                    <a:pt x="2552700" y="1264444"/>
                  </a:lnTo>
                  <a:lnTo>
                    <a:pt x="2838450" y="1345407"/>
                  </a:lnTo>
                  <a:lnTo>
                    <a:pt x="2876550" y="1354932"/>
                  </a:lnTo>
                  <a:lnTo>
                    <a:pt x="2888456" y="1357313"/>
                  </a:lnTo>
                  <a:lnTo>
                    <a:pt x="2897981" y="1364457"/>
                  </a:lnTo>
                  <a:lnTo>
                    <a:pt x="2905125" y="1373982"/>
                  </a:lnTo>
                  <a:lnTo>
                    <a:pt x="2897981" y="1388269"/>
                  </a:lnTo>
                  <a:lnTo>
                    <a:pt x="2867025" y="1407319"/>
                  </a:lnTo>
                  <a:lnTo>
                    <a:pt x="2605087" y="1473994"/>
                  </a:lnTo>
                  <a:lnTo>
                    <a:pt x="2376487" y="1516857"/>
                  </a:lnTo>
                  <a:lnTo>
                    <a:pt x="2188368" y="1543050"/>
                  </a:lnTo>
                  <a:lnTo>
                    <a:pt x="2076450" y="1547813"/>
                  </a:lnTo>
                  <a:lnTo>
                    <a:pt x="2035968" y="1543050"/>
                  </a:lnTo>
                  <a:lnTo>
                    <a:pt x="1990725" y="1531144"/>
                  </a:lnTo>
                  <a:lnTo>
                    <a:pt x="1928812" y="1495425"/>
                  </a:lnTo>
                  <a:lnTo>
                    <a:pt x="1766887" y="1376363"/>
                  </a:lnTo>
                  <a:lnTo>
                    <a:pt x="1516856" y="1181100"/>
                  </a:lnTo>
                  <a:lnTo>
                    <a:pt x="1300162" y="1014413"/>
                  </a:lnTo>
                  <a:lnTo>
                    <a:pt x="1069181" y="838200"/>
                  </a:lnTo>
                  <a:lnTo>
                    <a:pt x="890587" y="700088"/>
                  </a:lnTo>
                  <a:lnTo>
                    <a:pt x="731043" y="566738"/>
                  </a:lnTo>
                  <a:lnTo>
                    <a:pt x="571500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99249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8BD5650-AB5F-422A-A9FB-BAAA48D05CF9}"/>
              </a:ext>
            </a:extLst>
          </p:cNvPr>
          <p:cNvGrpSpPr/>
          <p:nvPr/>
        </p:nvGrpSpPr>
        <p:grpSpPr>
          <a:xfrm>
            <a:off x="2887663" y="1390650"/>
            <a:ext cx="4173537" cy="4608513"/>
            <a:chOff x="2887663" y="1390650"/>
            <a:chExt cx="4173537" cy="4608513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E515C02-AD3D-6D44-B07B-6E410A5A05D8}"/>
                </a:ext>
              </a:extLst>
            </p:cNvPr>
            <p:cNvSpPr/>
            <p:nvPr/>
          </p:nvSpPr>
          <p:spPr>
            <a:xfrm>
              <a:off x="3506788" y="1390650"/>
              <a:ext cx="2103437" cy="766763"/>
            </a:xfrm>
            <a:custGeom>
              <a:avLst/>
              <a:gdLst>
                <a:gd name="connsiteX0" fmla="*/ 859632 w 2102644"/>
                <a:gd name="connsiteY0" fmla="*/ 452438 h 766763"/>
                <a:gd name="connsiteX1" fmla="*/ 1069182 w 2102644"/>
                <a:gd name="connsiteY1" fmla="*/ 381000 h 766763"/>
                <a:gd name="connsiteX2" fmla="*/ 1285875 w 2102644"/>
                <a:gd name="connsiteY2" fmla="*/ 300038 h 766763"/>
                <a:gd name="connsiteX3" fmla="*/ 1521619 w 2102644"/>
                <a:gd name="connsiteY3" fmla="*/ 204788 h 766763"/>
                <a:gd name="connsiteX4" fmla="*/ 1650207 w 2102644"/>
                <a:gd name="connsiteY4" fmla="*/ 145256 h 766763"/>
                <a:gd name="connsiteX5" fmla="*/ 1664494 w 2102644"/>
                <a:gd name="connsiteY5" fmla="*/ 135731 h 766763"/>
                <a:gd name="connsiteX6" fmla="*/ 1669257 w 2102644"/>
                <a:gd name="connsiteY6" fmla="*/ 119063 h 766763"/>
                <a:gd name="connsiteX7" fmla="*/ 1659732 w 2102644"/>
                <a:gd name="connsiteY7" fmla="*/ 100013 h 766763"/>
                <a:gd name="connsiteX8" fmla="*/ 1643063 w 2102644"/>
                <a:gd name="connsiteY8" fmla="*/ 83344 h 766763"/>
                <a:gd name="connsiteX9" fmla="*/ 1631157 w 2102644"/>
                <a:gd name="connsiteY9" fmla="*/ 69056 h 766763"/>
                <a:gd name="connsiteX10" fmla="*/ 1621632 w 2102644"/>
                <a:gd name="connsiteY10" fmla="*/ 54769 h 766763"/>
                <a:gd name="connsiteX11" fmla="*/ 1614488 w 2102644"/>
                <a:gd name="connsiteY11" fmla="*/ 35719 h 766763"/>
                <a:gd name="connsiteX12" fmla="*/ 1614488 w 2102644"/>
                <a:gd name="connsiteY12" fmla="*/ 21431 h 766763"/>
                <a:gd name="connsiteX13" fmla="*/ 1616869 w 2102644"/>
                <a:gd name="connsiteY13" fmla="*/ 11906 h 766763"/>
                <a:gd name="connsiteX14" fmla="*/ 1631157 w 2102644"/>
                <a:gd name="connsiteY14" fmla="*/ 2381 h 766763"/>
                <a:gd name="connsiteX15" fmla="*/ 1664494 w 2102644"/>
                <a:gd name="connsiteY15" fmla="*/ 0 h 766763"/>
                <a:gd name="connsiteX16" fmla="*/ 1702594 w 2102644"/>
                <a:gd name="connsiteY16" fmla="*/ 4763 h 766763"/>
                <a:gd name="connsiteX17" fmla="*/ 1735932 w 2102644"/>
                <a:gd name="connsiteY17" fmla="*/ 9525 h 766763"/>
                <a:gd name="connsiteX18" fmla="*/ 1785938 w 2102644"/>
                <a:gd name="connsiteY18" fmla="*/ 23813 h 766763"/>
                <a:gd name="connsiteX19" fmla="*/ 1828800 w 2102644"/>
                <a:gd name="connsiteY19" fmla="*/ 40481 h 766763"/>
                <a:gd name="connsiteX20" fmla="*/ 1871663 w 2102644"/>
                <a:gd name="connsiteY20" fmla="*/ 64294 h 766763"/>
                <a:gd name="connsiteX21" fmla="*/ 1916907 w 2102644"/>
                <a:gd name="connsiteY21" fmla="*/ 90488 h 766763"/>
                <a:gd name="connsiteX22" fmla="*/ 1957388 w 2102644"/>
                <a:gd name="connsiteY22" fmla="*/ 121444 h 766763"/>
                <a:gd name="connsiteX23" fmla="*/ 2014538 w 2102644"/>
                <a:gd name="connsiteY23" fmla="*/ 178594 h 766763"/>
                <a:gd name="connsiteX24" fmla="*/ 2057400 w 2102644"/>
                <a:gd name="connsiteY24" fmla="*/ 223838 h 766763"/>
                <a:gd name="connsiteX25" fmla="*/ 2088357 w 2102644"/>
                <a:gd name="connsiteY25" fmla="*/ 271463 h 766763"/>
                <a:gd name="connsiteX26" fmla="*/ 2095500 w 2102644"/>
                <a:gd name="connsiteY26" fmla="*/ 290513 h 766763"/>
                <a:gd name="connsiteX27" fmla="*/ 2102644 w 2102644"/>
                <a:gd name="connsiteY27" fmla="*/ 314325 h 766763"/>
                <a:gd name="connsiteX28" fmla="*/ 2102644 w 2102644"/>
                <a:gd name="connsiteY28" fmla="*/ 338138 h 766763"/>
                <a:gd name="connsiteX29" fmla="*/ 2093119 w 2102644"/>
                <a:gd name="connsiteY29" fmla="*/ 361950 h 766763"/>
                <a:gd name="connsiteX30" fmla="*/ 2076450 w 2102644"/>
                <a:gd name="connsiteY30" fmla="*/ 376238 h 766763"/>
                <a:gd name="connsiteX31" fmla="*/ 2047875 w 2102644"/>
                <a:gd name="connsiteY31" fmla="*/ 383381 h 766763"/>
                <a:gd name="connsiteX32" fmla="*/ 1997869 w 2102644"/>
                <a:gd name="connsiteY32" fmla="*/ 383381 h 766763"/>
                <a:gd name="connsiteX33" fmla="*/ 1938338 w 2102644"/>
                <a:gd name="connsiteY33" fmla="*/ 385763 h 766763"/>
                <a:gd name="connsiteX34" fmla="*/ 1895475 w 2102644"/>
                <a:gd name="connsiteY34" fmla="*/ 385763 h 766763"/>
                <a:gd name="connsiteX35" fmla="*/ 1790700 w 2102644"/>
                <a:gd name="connsiteY35" fmla="*/ 397669 h 766763"/>
                <a:gd name="connsiteX36" fmla="*/ 1709738 w 2102644"/>
                <a:gd name="connsiteY36" fmla="*/ 416719 h 766763"/>
                <a:gd name="connsiteX37" fmla="*/ 1504950 w 2102644"/>
                <a:gd name="connsiteY37" fmla="*/ 473869 h 766763"/>
                <a:gd name="connsiteX38" fmla="*/ 1295400 w 2102644"/>
                <a:gd name="connsiteY38" fmla="*/ 526256 h 766763"/>
                <a:gd name="connsiteX39" fmla="*/ 988219 w 2102644"/>
                <a:gd name="connsiteY39" fmla="*/ 604838 h 766763"/>
                <a:gd name="connsiteX40" fmla="*/ 876300 w 2102644"/>
                <a:gd name="connsiteY40" fmla="*/ 631031 h 766763"/>
                <a:gd name="connsiteX41" fmla="*/ 762000 w 2102644"/>
                <a:gd name="connsiteY41" fmla="*/ 657225 h 766763"/>
                <a:gd name="connsiteX42" fmla="*/ 607219 w 2102644"/>
                <a:gd name="connsiteY42" fmla="*/ 685800 h 766763"/>
                <a:gd name="connsiteX43" fmla="*/ 464344 w 2102644"/>
                <a:gd name="connsiteY43" fmla="*/ 709613 h 766763"/>
                <a:gd name="connsiteX44" fmla="*/ 311944 w 2102644"/>
                <a:gd name="connsiteY44" fmla="*/ 733425 h 766763"/>
                <a:gd name="connsiteX45" fmla="*/ 176213 w 2102644"/>
                <a:gd name="connsiteY45" fmla="*/ 750094 h 766763"/>
                <a:gd name="connsiteX46" fmla="*/ 61913 w 2102644"/>
                <a:gd name="connsiteY46" fmla="*/ 764381 h 766763"/>
                <a:gd name="connsiteX47" fmla="*/ 19050 w 2102644"/>
                <a:gd name="connsiteY47" fmla="*/ 766763 h 766763"/>
                <a:gd name="connsiteX48" fmla="*/ 7144 w 2102644"/>
                <a:gd name="connsiteY48" fmla="*/ 762000 h 766763"/>
                <a:gd name="connsiteX49" fmla="*/ 0 w 2102644"/>
                <a:gd name="connsiteY49" fmla="*/ 750094 h 766763"/>
                <a:gd name="connsiteX50" fmla="*/ 4763 w 2102644"/>
                <a:gd name="connsiteY50" fmla="*/ 726281 h 766763"/>
                <a:gd name="connsiteX51" fmla="*/ 16669 w 2102644"/>
                <a:gd name="connsiteY51" fmla="*/ 707231 h 766763"/>
                <a:gd name="connsiteX52" fmla="*/ 57150 w 2102644"/>
                <a:gd name="connsiteY52" fmla="*/ 690563 h 766763"/>
                <a:gd name="connsiteX53" fmla="*/ 209550 w 2102644"/>
                <a:gd name="connsiteY53" fmla="*/ 652463 h 766763"/>
                <a:gd name="connsiteX54" fmla="*/ 369094 w 2102644"/>
                <a:gd name="connsiteY54" fmla="*/ 607219 h 766763"/>
                <a:gd name="connsiteX55" fmla="*/ 538163 w 2102644"/>
                <a:gd name="connsiteY55" fmla="*/ 557213 h 766763"/>
                <a:gd name="connsiteX56" fmla="*/ 859632 w 2102644"/>
                <a:gd name="connsiteY56" fmla="*/ 452438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2644" h="766763">
                  <a:moveTo>
                    <a:pt x="859632" y="452438"/>
                  </a:moveTo>
                  <a:lnTo>
                    <a:pt x="1069182" y="381000"/>
                  </a:lnTo>
                  <a:lnTo>
                    <a:pt x="1285875" y="300038"/>
                  </a:lnTo>
                  <a:lnTo>
                    <a:pt x="1521619" y="204788"/>
                  </a:lnTo>
                  <a:lnTo>
                    <a:pt x="1650207" y="145256"/>
                  </a:lnTo>
                  <a:lnTo>
                    <a:pt x="1664494" y="135731"/>
                  </a:lnTo>
                  <a:lnTo>
                    <a:pt x="1669257" y="119063"/>
                  </a:lnTo>
                  <a:lnTo>
                    <a:pt x="1659732" y="100013"/>
                  </a:lnTo>
                  <a:lnTo>
                    <a:pt x="1643063" y="83344"/>
                  </a:lnTo>
                  <a:lnTo>
                    <a:pt x="1631157" y="69056"/>
                  </a:lnTo>
                  <a:lnTo>
                    <a:pt x="1621632" y="54769"/>
                  </a:lnTo>
                  <a:lnTo>
                    <a:pt x="1614488" y="35719"/>
                  </a:lnTo>
                  <a:lnTo>
                    <a:pt x="1614488" y="21431"/>
                  </a:lnTo>
                  <a:lnTo>
                    <a:pt x="1616869" y="11906"/>
                  </a:lnTo>
                  <a:lnTo>
                    <a:pt x="1631157" y="2381"/>
                  </a:lnTo>
                  <a:lnTo>
                    <a:pt x="1664494" y="0"/>
                  </a:lnTo>
                  <a:lnTo>
                    <a:pt x="1702594" y="4763"/>
                  </a:lnTo>
                  <a:lnTo>
                    <a:pt x="1735932" y="9525"/>
                  </a:lnTo>
                  <a:lnTo>
                    <a:pt x="1785938" y="23813"/>
                  </a:lnTo>
                  <a:lnTo>
                    <a:pt x="1828800" y="40481"/>
                  </a:lnTo>
                  <a:lnTo>
                    <a:pt x="1871663" y="64294"/>
                  </a:lnTo>
                  <a:lnTo>
                    <a:pt x="1916907" y="90488"/>
                  </a:lnTo>
                  <a:lnTo>
                    <a:pt x="1957388" y="121444"/>
                  </a:lnTo>
                  <a:lnTo>
                    <a:pt x="2014538" y="178594"/>
                  </a:lnTo>
                  <a:lnTo>
                    <a:pt x="2057400" y="223838"/>
                  </a:lnTo>
                  <a:lnTo>
                    <a:pt x="2088357" y="271463"/>
                  </a:lnTo>
                  <a:lnTo>
                    <a:pt x="2095500" y="290513"/>
                  </a:lnTo>
                  <a:lnTo>
                    <a:pt x="2102644" y="314325"/>
                  </a:lnTo>
                  <a:lnTo>
                    <a:pt x="2102644" y="338138"/>
                  </a:lnTo>
                  <a:lnTo>
                    <a:pt x="2093119" y="361950"/>
                  </a:lnTo>
                  <a:lnTo>
                    <a:pt x="2076450" y="376238"/>
                  </a:lnTo>
                  <a:lnTo>
                    <a:pt x="2047875" y="383381"/>
                  </a:lnTo>
                  <a:lnTo>
                    <a:pt x="1997869" y="383381"/>
                  </a:lnTo>
                  <a:lnTo>
                    <a:pt x="1938338" y="385763"/>
                  </a:lnTo>
                  <a:lnTo>
                    <a:pt x="1895475" y="385763"/>
                  </a:lnTo>
                  <a:lnTo>
                    <a:pt x="1790700" y="397669"/>
                  </a:lnTo>
                  <a:lnTo>
                    <a:pt x="1709738" y="416719"/>
                  </a:lnTo>
                  <a:lnTo>
                    <a:pt x="1504950" y="473869"/>
                  </a:lnTo>
                  <a:lnTo>
                    <a:pt x="1295400" y="526256"/>
                  </a:lnTo>
                  <a:lnTo>
                    <a:pt x="988219" y="604838"/>
                  </a:lnTo>
                  <a:lnTo>
                    <a:pt x="876300" y="631031"/>
                  </a:lnTo>
                  <a:lnTo>
                    <a:pt x="762000" y="657225"/>
                  </a:lnTo>
                  <a:lnTo>
                    <a:pt x="607219" y="685800"/>
                  </a:lnTo>
                  <a:lnTo>
                    <a:pt x="464344" y="709613"/>
                  </a:lnTo>
                  <a:lnTo>
                    <a:pt x="311944" y="733425"/>
                  </a:lnTo>
                  <a:lnTo>
                    <a:pt x="176213" y="750094"/>
                  </a:lnTo>
                  <a:lnTo>
                    <a:pt x="61913" y="764381"/>
                  </a:lnTo>
                  <a:lnTo>
                    <a:pt x="19050" y="766763"/>
                  </a:lnTo>
                  <a:lnTo>
                    <a:pt x="7144" y="762000"/>
                  </a:lnTo>
                  <a:lnTo>
                    <a:pt x="0" y="750094"/>
                  </a:lnTo>
                  <a:lnTo>
                    <a:pt x="4763" y="726281"/>
                  </a:lnTo>
                  <a:lnTo>
                    <a:pt x="16669" y="707231"/>
                  </a:lnTo>
                  <a:lnTo>
                    <a:pt x="57150" y="690563"/>
                  </a:lnTo>
                  <a:lnTo>
                    <a:pt x="209550" y="652463"/>
                  </a:lnTo>
                  <a:lnTo>
                    <a:pt x="369094" y="607219"/>
                  </a:lnTo>
                  <a:lnTo>
                    <a:pt x="538163" y="557213"/>
                  </a:lnTo>
                  <a:lnTo>
                    <a:pt x="859632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9593200-B719-A240-A725-C56179B19EB1}"/>
                </a:ext>
              </a:extLst>
            </p:cNvPr>
            <p:cNvSpPr/>
            <p:nvPr/>
          </p:nvSpPr>
          <p:spPr>
            <a:xfrm>
              <a:off x="2887663" y="2728913"/>
              <a:ext cx="360362" cy="1060450"/>
            </a:xfrm>
            <a:custGeom>
              <a:avLst/>
              <a:gdLst>
                <a:gd name="connsiteX0" fmla="*/ 138113 w 359569"/>
                <a:gd name="connsiteY0" fmla="*/ 504825 h 1059656"/>
                <a:gd name="connsiteX1" fmla="*/ 169069 w 359569"/>
                <a:gd name="connsiteY1" fmla="*/ 438150 h 1059656"/>
                <a:gd name="connsiteX2" fmla="*/ 185738 w 359569"/>
                <a:gd name="connsiteY2" fmla="*/ 402431 h 1059656"/>
                <a:gd name="connsiteX3" fmla="*/ 200025 w 359569"/>
                <a:gd name="connsiteY3" fmla="*/ 347662 h 1059656"/>
                <a:gd name="connsiteX4" fmla="*/ 216694 w 359569"/>
                <a:gd name="connsiteY4" fmla="*/ 271462 h 1059656"/>
                <a:gd name="connsiteX5" fmla="*/ 226219 w 359569"/>
                <a:gd name="connsiteY5" fmla="*/ 185737 h 1059656"/>
                <a:gd name="connsiteX6" fmla="*/ 226219 w 359569"/>
                <a:gd name="connsiteY6" fmla="*/ 126206 h 1059656"/>
                <a:gd name="connsiteX7" fmla="*/ 216694 w 359569"/>
                <a:gd name="connsiteY7" fmla="*/ 90487 h 1059656"/>
                <a:gd name="connsiteX8" fmla="*/ 211932 w 359569"/>
                <a:gd name="connsiteY8" fmla="*/ 66675 h 1059656"/>
                <a:gd name="connsiteX9" fmla="*/ 211932 w 359569"/>
                <a:gd name="connsiteY9" fmla="*/ 38100 h 1059656"/>
                <a:gd name="connsiteX10" fmla="*/ 214313 w 359569"/>
                <a:gd name="connsiteY10" fmla="*/ 14287 h 1059656"/>
                <a:gd name="connsiteX11" fmla="*/ 223838 w 359569"/>
                <a:gd name="connsiteY11" fmla="*/ 2381 h 1059656"/>
                <a:gd name="connsiteX12" fmla="*/ 233363 w 359569"/>
                <a:gd name="connsiteY12" fmla="*/ 0 h 1059656"/>
                <a:gd name="connsiteX13" fmla="*/ 259557 w 359569"/>
                <a:gd name="connsiteY13" fmla="*/ 2381 h 1059656"/>
                <a:gd name="connsiteX14" fmla="*/ 285750 w 359569"/>
                <a:gd name="connsiteY14" fmla="*/ 16668 h 1059656"/>
                <a:gd name="connsiteX15" fmla="*/ 300038 w 359569"/>
                <a:gd name="connsiteY15" fmla="*/ 33337 h 1059656"/>
                <a:gd name="connsiteX16" fmla="*/ 342900 w 359569"/>
                <a:gd name="connsiteY16" fmla="*/ 145256 h 1059656"/>
                <a:gd name="connsiteX17" fmla="*/ 359569 w 359569"/>
                <a:gd name="connsiteY17" fmla="*/ 304800 h 1059656"/>
                <a:gd name="connsiteX18" fmla="*/ 345282 w 359569"/>
                <a:gd name="connsiteY18" fmla="*/ 459581 h 1059656"/>
                <a:gd name="connsiteX19" fmla="*/ 328613 w 359569"/>
                <a:gd name="connsiteY19" fmla="*/ 595312 h 1059656"/>
                <a:gd name="connsiteX20" fmla="*/ 304800 w 359569"/>
                <a:gd name="connsiteY20" fmla="*/ 742950 h 1059656"/>
                <a:gd name="connsiteX21" fmla="*/ 278607 w 359569"/>
                <a:gd name="connsiteY21" fmla="*/ 828675 h 1059656"/>
                <a:gd name="connsiteX22" fmla="*/ 235744 w 359569"/>
                <a:gd name="connsiteY22" fmla="*/ 916781 h 1059656"/>
                <a:gd name="connsiteX23" fmla="*/ 161925 w 359569"/>
                <a:gd name="connsiteY23" fmla="*/ 1004887 h 1059656"/>
                <a:gd name="connsiteX24" fmla="*/ 121444 w 359569"/>
                <a:gd name="connsiteY24" fmla="*/ 1042987 h 1059656"/>
                <a:gd name="connsiteX25" fmla="*/ 90488 w 359569"/>
                <a:gd name="connsiteY25" fmla="*/ 1059656 h 1059656"/>
                <a:gd name="connsiteX26" fmla="*/ 69057 w 359569"/>
                <a:gd name="connsiteY26" fmla="*/ 1059656 h 1059656"/>
                <a:gd name="connsiteX27" fmla="*/ 47625 w 359569"/>
                <a:gd name="connsiteY27" fmla="*/ 1050131 h 1059656"/>
                <a:gd name="connsiteX28" fmla="*/ 28575 w 359569"/>
                <a:gd name="connsiteY28" fmla="*/ 1031081 h 1059656"/>
                <a:gd name="connsiteX29" fmla="*/ 14288 w 359569"/>
                <a:gd name="connsiteY29" fmla="*/ 983456 h 1059656"/>
                <a:gd name="connsiteX30" fmla="*/ 4763 w 359569"/>
                <a:gd name="connsiteY30" fmla="*/ 912018 h 1059656"/>
                <a:gd name="connsiteX31" fmla="*/ 0 w 359569"/>
                <a:gd name="connsiteY31" fmla="*/ 807243 h 1059656"/>
                <a:gd name="connsiteX32" fmla="*/ 0 w 359569"/>
                <a:gd name="connsiteY32" fmla="*/ 709612 h 1059656"/>
                <a:gd name="connsiteX33" fmla="*/ 7144 w 359569"/>
                <a:gd name="connsiteY33" fmla="*/ 671512 h 1059656"/>
                <a:gd name="connsiteX34" fmla="*/ 42863 w 359569"/>
                <a:gd name="connsiteY34" fmla="*/ 635793 h 1059656"/>
                <a:gd name="connsiteX35" fmla="*/ 88107 w 359569"/>
                <a:gd name="connsiteY35" fmla="*/ 585787 h 1059656"/>
                <a:gd name="connsiteX36" fmla="*/ 138113 w 359569"/>
                <a:gd name="connsiteY36" fmla="*/ 50482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9569" h="1059656">
                  <a:moveTo>
                    <a:pt x="138113" y="504825"/>
                  </a:moveTo>
                  <a:lnTo>
                    <a:pt x="169069" y="438150"/>
                  </a:lnTo>
                  <a:lnTo>
                    <a:pt x="185738" y="402431"/>
                  </a:lnTo>
                  <a:lnTo>
                    <a:pt x="200025" y="347662"/>
                  </a:lnTo>
                  <a:lnTo>
                    <a:pt x="216694" y="271462"/>
                  </a:lnTo>
                  <a:lnTo>
                    <a:pt x="226219" y="185737"/>
                  </a:lnTo>
                  <a:lnTo>
                    <a:pt x="226219" y="126206"/>
                  </a:lnTo>
                  <a:lnTo>
                    <a:pt x="216694" y="90487"/>
                  </a:lnTo>
                  <a:lnTo>
                    <a:pt x="211932" y="66675"/>
                  </a:lnTo>
                  <a:lnTo>
                    <a:pt x="211932" y="38100"/>
                  </a:lnTo>
                  <a:lnTo>
                    <a:pt x="214313" y="14287"/>
                  </a:lnTo>
                  <a:lnTo>
                    <a:pt x="223838" y="2381"/>
                  </a:lnTo>
                  <a:lnTo>
                    <a:pt x="233363" y="0"/>
                  </a:lnTo>
                  <a:lnTo>
                    <a:pt x="259557" y="2381"/>
                  </a:lnTo>
                  <a:lnTo>
                    <a:pt x="285750" y="16668"/>
                  </a:lnTo>
                  <a:lnTo>
                    <a:pt x="300038" y="33337"/>
                  </a:lnTo>
                  <a:lnTo>
                    <a:pt x="342900" y="145256"/>
                  </a:lnTo>
                  <a:lnTo>
                    <a:pt x="359569" y="304800"/>
                  </a:lnTo>
                  <a:lnTo>
                    <a:pt x="345282" y="459581"/>
                  </a:lnTo>
                  <a:lnTo>
                    <a:pt x="328613" y="595312"/>
                  </a:lnTo>
                  <a:lnTo>
                    <a:pt x="304800" y="742950"/>
                  </a:lnTo>
                  <a:lnTo>
                    <a:pt x="278607" y="828675"/>
                  </a:lnTo>
                  <a:lnTo>
                    <a:pt x="235744" y="916781"/>
                  </a:lnTo>
                  <a:lnTo>
                    <a:pt x="161925" y="1004887"/>
                  </a:lnTo>
                  <a:lnTo>
                    <a:pt x="121444" y="1042987"/>
                  </a:lnTo>
                  <a:lnTo>
                    <a:pt x="90488" y="1059656"/>
                  </a:lnTo>
                  <a:lnTo>
                    <a:pt x="69057" y="1059656"/>
                  </a:lnTo>
                  <a:lnTo>
                    <a:pt x="47625" y="1050131"/>
                  </a:lnTo>
                  <a:lnTo>
                    <a:pt x="28575" y="1031081"/>
                  </a:lnTo>
                  <a:lnTo>
                    <a:pt x="14288" y="983456"/>
                  </a:lnTo>
                  <a:lnTo>
                    <a:pt x="4763" y="912018"/>
                  </a:lnTo>
                  <a:lnTo>
                    <a:pt x="0" y="807243"/>
                  </a:lnTo>
                  <a:lnTo>
                    <a:pt x="0" y="709612"/>
                  </a:lnTo>
                  <a:lnTo>
                    <a:pt x="7144" y="671512"/>
                  </a:lnTo>
                  <a:lnTo>
                    <a:pt x="42863" y="635793"/>
                  </a:lnTo>
                  <a:lnTo>
                    <a:pt x="88107" y="585787"/>
                  </a:lnTo>
                  <a:lnTo>
                    <a:pt x="13811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BC48150-C4BC-034F-A8A7-E6EE1962DDE9}"/>
                </a:ext>
              </a:extLst>
            </p:cNvPr>
            <p:cNvSpPr/>
            <p:nvPr/>
          </p:nvSpPr>
          <p:spPr>
            <a:xfrm>
              <a:off x="3429000" y="3236913"/>
              <a:ext cx="336550" cy="801687"/>
            </a:xfrm>
            <a:custGeom>
              <a:avLst/>
              <a:gdLst>
                <a:gd name="connsiteX0" fmla="*/ 0 w 336153"/>
                <a:gd name="connsiteY0" fmla="*/ 619125 h 802481"/>
                <a:gd name="connsiteX1" fmla="*/ 2381 w 336153"/>
                <a:gd name="connsiteY1" fmla="*/ 521494 h 802481"/>
                <a:gd name="connsiteX2" fmla="*/ 9525 w 336153"/>
                <a:gd name="connsiteY2" fmla="*/ 459581 h 802481"/>
                <a:gd name="connsiteX3" fmla="*/ 21431 w 336153"/>
                <a:gd name="connsiteY3" fmla="*/ 419100 h 802481"/>
                <a:gd name="connsiteX4" fmla="*/ 52388 w 336153"/>
                <a:gd name="connsiteY4" fmla="*/ 383381 h 802481"/>
                <a:gd name="connsiteX5" fmla="*/ 88106 w 336153"/>
                <a:gd name="connsiteY5" fmla="*/ 347662 h 802481"/>
                <a:gd name="connsiteX6" fmla="*/ 119063 w 336153"/>
                <a:gd name="connsiteY6" fmla="*/ 307181 h 802481"/>
                <a:gd name="connsiteX7" fmla="*/ 169069 w 336153"/>
                <a:gd name="connsiteY7" fmla="*/ 233362 h 802481"/>
                <a:gd name="connsiteX8" fmla="*/ 259556 w 336153"/>
                <a:gd name="connsiteY8" fmla="*/ 66675 h 802481"/>
                <a:gd name="connsiteX9" fmla="*/ 278606 w 336153"/>
                <a:gd name="connsiteY9" fmla="*/ 26194 h 802481"/>
                <a:gd name="connsiteX10" fmla="*/ 295275 w 336153"/>
                <a:gd name="connsiteY10" fmla="*/ 4762 h 802481"/>
                <a:gd name="connsiteX11" fmla="*/ 307181 w 336153"/>
                <a:gd name="connsiteY11" fmla="*/ 0 h 802481"/>
                <a:gd name="connsiteX12" fmla="*/ 328613 w 336153"/>
                <a:gd name="connsiteY12" fmla="*/ 4762 h 802481"/>
                <a:gd name="connsiteX13" fmla="*/ 333375 w 336153"/>
                <a:gd name="connsiteY13" fmla="*/ 19050 h 802481"/>
                <a:gd name="connsiteX14" fmla="*/ 330994 w 336153"/>
                <a:gd name="connsiteY14" fmla="*/ 78581 h 802481"/>
                <a:gd name="connsiteX15" fmla="*/ 316706 w 336153"/>
                <a:gd name="connsiteY15" fmla="*/ 226219 h 802481"/>
                <a:gd name="connsiteX16" fmla="*/ 307181 w 336153"/>
                <a:gd name="connsiteY16" fmla="*/ 345281 h 802481"/>
                <a:gd name="connsiteX17" fmla="*/ 290513 w 336153"/>
                <a:gd name="connsiteY17" fmla="*/ 433387 h 802481"/>
                <a:gd name="connsiteX18" fmla="*/ 247650 w 336153"/>
                <a:gd name="connsiteY18" fmla="*/ 592931 h 802481"/>
                <a:gd name="connsiteX19" fmla="*/ 214313 w 336153"/>
                <a:gd name="connsiteY19" fmla="*/ 697706 h 802481"/>
                <a:gd name="connsiteX20" fmla="*/ 190500 w 336153"/>
                <a:gd name="connsiteY20" fmla="*/ 747712 h 802481"/>
                <a:gd name="connsiteX21" fmla="*/ 161925 w 336153"/>
                <a:gd name="connsiteY21" fmla="*/ 776287 h 802481"/>
                <a:gd name="connsiteX22" fmla="*/ 135731 w 336153"/>
                <a:gd name="connsiteY22" fmla="*/ 797719 h 802481"/>
                <a:gd name="connsiteX23" fmla="*/ 114300 w 336153"/>
                <a:gd name="connsiteY23" fmla="*/ 802481 h 802481"/>
                <a:gd name="connsiteX24" fmla="*/ 90488 w 336153"/>
                <a:gd name="connsiteY24" fmla="*/ 800100 h 802481"/>
                <a:gd name="connsiteX25" fmla="*/ 54769 w 336153"/>
                <a:gd name="connsiteY25" fmla="*/ 785812 h 802481"/>
                <a:gd name="connsiteX26" fmla="*/ 33338 w 336153"/>
                <a:gd name="connsiteY26" fmla="*/ 766762 h 802481"/>
                <a:gd name="connsiteX27" fmla="*/ 19050 w 336153"/>
                <a:gd name="connsiteY27" fmla="*/ 733425 h 802481"/>
                <a:gd name="connsiteX28" fmla="*/ 9525 w 336153"/>
                <a:gd name="connsiteY28" fmla="*/ 695325 h 802481"/>
                <a:gd name="connsiteX29" fmla="*/ 0 w 336153"/>
                <a:gd name="connsiteY29" fmla="*/ 6191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153" h="802481">
                  <a:moveTo>
                    <a:pt x="0" y="619125"/>
                  </a:moveTo>
                  <a:cubicBezTo>
                    <a:pt x="794" y="586581"/>
                    <a:pt x="1587" y="554038"/>
                    <a:pt x="2381" y="521494"/>
                  </a:cubicBezTo>
                  <a:lnTo>
                    <a:pt x="9525" y="459581"/>
                  </a:lnTo>
                  <a:lnTo>
                    <a:pt x="21431" y="419100"/>
                  </a:lnTo>
                  <a:lnTo>
                    <a:pt x="52388" y="383381"/>
                  </a:lnTo>
                  <a:lnTo>
                    <a:pt x="88106" y="347662"/>
                  </a:lnTo>
                  <a:lnTo>
                    <a:pt x="119063" y="307181"/>
                  </a:lnTo>
                  <a:lnTo>
                    <a:pt x="169069" y="233362"/>
                  </a:lnTo>
                  <a:lnTo>
                    <a:pt x="259556" y="66675"/>
                  </a:lnTo>
                  <a:lnTo>
                    <a:pt x="278606" y="26194"/>
                  </a:lnTo>
                  <a:lnTo>
                    <a:pt x="295275" y="4762"/>
                  </a:lnTo>
                  <a:lnTo>
                    <a:pt x="307181" y="0"/>
                  </a:lnTo>
                  <a:lnTo>
                    <a:pt x="328613" y="4762"/>
                  </a:lnTo>
                  <a:lnTo>
                    <a:pt x="333375" y="19050"/>
                  </a:lnTo>
                  <a:cubicBezTo>
                    <a:pt x="332581" y="38894"/>
                    <a:pt x="336153" y="31353"/>
                    <a:pt x="330994" y="78581"/>
                  </a:cubicBezTo>
                  <a:lnTo>
                    <a:pt x="316706" y="226219"/>
                  </a:lnTo>
                  <a:lnTo>
                    <a:pt x="307181" y="345281"/>
                  </a:lnTo>
                  <a:lnTo>
                    <a:pt x="290513" y="433387"/>
                  </a:lnTo>
                  <a:lnTo>
                    <a:pt x="247650" y="592931"/>
                  </a:lnTo>
                  <a:lnTo>
                    <a:pt x="214313" y="697706"/>
                  </a:lnTo>
                  <a:lnTo>
                    <a:pt x="190500" y="747712"/>
                  </a:lnTo>
                  <a:lnTo>
                    <a:pt x="161925" y="776287"/>
                  </a:lnTo>
                  <a:lnTo>
                    <a:pt x="135731" y="797719"/>
                  </a:lnTo>
                  <a:lnTo>
                    <a:pt x="114300" y="802481"/>
                  </a:lnTo>
                  <a:lnTo>
                    <a:pt x="90488" y="800100"/>
                  </a:lnTo>
                  <a:lnTo>
                    <a:pt x="54769" y="785812"/>
                  </a:lnTo>
                  <a:lnTo>
                    <a:pt x="33338" y="766762"/>
                  </a:lnTo>
                  <a:lnTo>
                    <a:pt x="19050" y="733425"/>
                  </a:lnTo>
                  <a:lnTo>
                    <a:pt x="9525" y="695325"/>
                  </a:lnTo>
                  <a:lnTo>
                    <a:pt x="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53DDE04-9B23-4742-AA76-847644BD6CEA}"/>
                </a:ext>
              </a:extLst>
            </p:cNvPr>
            <p:cNvSpPr/>
            <p:nvPr/>
          </p:nvSpPr>
          <p:spPr>
            <a:xfrm>
              <a:off x="4614863" y="3028950"/>
              <a:ext cx="463550" cy="504825"/>
            </a:xfrm>
            <a:custGeom>
              <a:avLst/>
              <a:gdLst>
                <a:gd name="connsiteX0" fmla="*/ 157162 w 464343"/>
                <a:gd name="connsiteY0" fmla="*/ 321469 h 504825"/>
                <a:gd name="connsiteX1" fmla="*/ 78581 w 464343"/>
                <a:gd name="connsiteY1" fmla="*/ 190500 h 504825"/>
                <a:gd name="connsiteX2" fmla="*/ 4762 w 464343"/>
                <a:gd name="connsiteY2" fmla="*/ 59531 h 504825"/>
                <a:gd name="connsiteX3" fmla="*/ 0 w 464343"/>
                <a:gd name="connsiteY3" fmla="*/ 47625 h 504825"/>
                <a:gd name="connsiteX4" fmla="*/ 0 w 464343"/>
                <a:gd name="connsiteY4" fmla="*/ 23813 h 504825"/>
                <a:gd name="connsiteX5" fmla="*/ 11906 w 464343"/>
                <a:gd name="connsiteY5" fmla="*/ 4763 h 504825"/>
                <a:gd name="connsiteX6" fmla="*/ 23812 w 464343"/>
                <a:gd name="connsiteY6" fmla="*/ 0 h 504825"/>
                <a:gd name="connsiteX7" fmla="*/ 52387 w 464343"/>
                <a:gd name="connsiteY7" fmla="*/ 11906 h 504825"/>
                <a:gd name="connsiteX8" fmla="*/ 180975 w 464343"/>
                <a:gd name="connsiteY8" fmla="*/ 90488 h 504825"/>
                <a:gd name="connsiteX9" fmla="*/ 278606 w 464343"/>
                <a:gd name="connsiteY9" fmla="*/ 152400 h 504825"/>
                <a:gd name="connsiteX10" fmla="*/ 352425 w 464343"/>
                <a:gd name="connsiteY10" fmla="*/ 195263 h 504825"/>
                <a:gd name="connsiteX11" fmla="*/ 397668 w 464343"/>
                <a:gd name="connsiteY11" fmla="*/ 235744 h 504825"/>
                <a:gd name="connsiteX12" fmla="*/ 423862 w 464343"/>
                <a:gd name="connsiteY12" fmla="*/ 266700 h 504825"/>
                <a:gd name="connsiteX13" fmla="*/ 445293 w 464343"/>
                <a:gd name="connsiteY13" fmla="*/ 309563 h 504825"/>
                <a:gd name="connsiteX14" fmla="*/ 459581 w 464343"/>
                <a:gd name="connsiteY14" fmla="*/ 350044 h 504825"/>
                <a:gd name="connsiteX15" fmla="*/ 464343 w 464343"/>
                <a:gd name="connsiteY15" fmla="*/ 385763 h 504825"/>
                <a:gd name="connsiteX16" fmla="*/ 454818 w 464343"/>
                <a:gd name="connsiteY16" fmla="*/ 438150 h 504825"/>
                <a:gd name="connsiteX17" fmla="*/ 438150 w 464343"/>
                <a:gd name="connsiteY17" fmla="*/ 469106 h 504825"/>
                <a:gd name="connsiteX18" fmla="*/ 416718 w 464343"/>
                <a:gd name="connsiteY18" fmla="*/ 492919 h 504825"/>
                <a:gd name="connsiteX19" fmla="*/ 395287 w 464343"/>
                <a:gd name="connsiteY19" fmla="*/ 500063 h 504825"/>
                <a:gd name="connsiteX20" fmla="*/ 364331 w 464343"/>
                <a:gd name="connsiteY20" fmla="*/ 504825 h 504825"/>
                <a:gd name="connsiteX21" fmla="*/ 314325 w 464343"/>
                <a:gd name="connsiteY21" fmla="*/ 497681 h 504825"/>
                <a:gd name="connsiteX22" fmla="*/ 269081 w 464343"/>
                <a:gd name="connsiteY22" fmla="*/ 488156 h 504825"/>
                <a:gd name="connsiteX23" fmla="*/ 240506 w 464343"/>
                <a:gd name="connsiteY23" fmla="*/ 459581 h 504825"/>
                <a:gd name="connsiteX24" fmla="*/ 157162 w 464343"/>
                <a:gd name="connsiteY24" fmla="*/ 32146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4343" h="504825">
                  <a:moveTo>
                    <a:pt x="157162" y="321469"/>
                  </a:moveTo>
                  <a:lnTo>
                    <a:pt x="78581" y="190500"/>
                  </a:lnTo>
                  <a:lnTo>
                    <a:pt x="4762" y="59531"/>
                  </a:lnTo>
                  <a:lnTo>
                    <a:pt x="0" y="47625"/>
                  </a:lnTo>
                  <a:lnTo>
                    <a:pt x="0" y="23813"/>
                  </a:lnTo>
                  <a:lnTo>
                    <a:pt x="11906" y="4763"/>
                  </a:lnTo>
                  <a:lnTo>
                    <a:pt x="23812" y="0"/>
                  </a:lnTo>
                  <a:lnTo>
                    <a:pt x="52387" y="11906"/>
                  </a:lnTo>
                  <a:lnTo>
                    <a:pt x="180975" y="90488"/>
                  </a:lnTo>
                  <a:lnTo>
                    <a:pt x="278606" y="152400"/>
                  </a:lnTo>
                  <a:lnTo>
                    <a:pt x="352425" y="195263"/>
                  </a:lnTo>
                  <a:lnTo>
                    <a:pt x="397668" y="235744"/>
                  </a:lnTo>
                  <a:lnTo>
                    <a:pt x="423862" y="266700"/>
                  </a:lnTo>
                  <a:lnTo>
                    <a:pt x="445293" y="309563"/>
                  </a:lnTo>
                  <a:lnTo>
                    <a:pt x="459581" y="350044"/>
                  </a:lnTo>
                  <a:lnTo>
                    <a:pt x="464343" y="385763"/>
                  </a:lnTo>
                  <a:lnTo>
                    <a:pt x="454818" y="438150"/>
                  </a:lnTo>
                  <a:lnTo>
                    <a:pt x="438150" y="469106"/>
                  </a:lnTo>
                  <a:lnTo>
                    <a:pt x="416718" y="492919"/>
                  </a:lnTo>
                  <a:lnTo>
                    <a:pt x="395287" y="500063"/>
                  </a:lnTo>
                  <a:lnTo>
                    <a:pt x="364331" y="504825"/>
                  </a:lnTo>
                  <a:lnTo>
                    <a:pt x="314325" y="497681"/>
                  </a:lnTo>
                  <a:lnTo>
                    <a:pt x="269081" y="488156"/>
                  </a:lnTo>
                  <a:lnTo>
                    <a:pt x="240506" y="459581"/>
                  </a:lnTo>
                  <a:lnTo>
                    <a:pt x="157162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CA47F54-1C3E-BB41-A855-E6A3E4DDAA49}"/>
                </a:ext>
              </a:extLst>
            </p:cNvPr>
            <p:cNvSpPr/>
            <p:nvPr/>
          </p:nvSpPr>
          <p:spPr>
            <a:xfrm>
              <a:off x="5710238" y="2976563"/>
              <a:ext cx="642937" cy="585787"/>
            </a:xfrm>
            <a:custGeom>
              <a:avLst/>
              <a:gdLst>
                <a:gd name="connsiteX0" fmla="*/ 333375 w 642937"/>
                <a:gd name="connsiteY0" fmla="*/ 419100 h 585787"/>
                <a:gd name="connsiteX1" fmla="*/ 207168 w 642937"/>
                <a:gd name="connsiteY1" fmla="*/ 276225 h 585787"/>
                <a:gd name="connsiteX2" fmla="*/ 104775 w 642937"/>
                <a:gd name="connsiteY2" fmla="*/ 164306 h 585787"/>
                <a:gd name="connsiteX3" fmla="*/ 9525 w 642937"/>
                <a:gd name="connsiteY3" fmla="*/ 50006 h 585787"/>
                <a:gd name="connsiteX4" fmla="*/ 2381 w 642937"/>
                <a:gd name="connsiteY4" fmla="*/ 35718 h 585787"/>
                <a:gd name="connsiteX5" fmla="*/ 0 w 642937"/>
                <a:gd name="connsiteY5" fmla="*/ 26193 h 585787"/>
                <a:gd name="connsiteX6" fmla="*/ 4762 w 642937"/>
                <a:gd name="connsiteY6" fmla="*/ 7143 h 585787"/>
                <a:gd name="connsiteX7" fmla="*/ 14287 w 642937"/>
                <a:gd name="connsiteY7" fmla="*/ 0 h 585787"/>
                <a:gd name="connsiteX8" fmla="*/ 38100 w 642937"/>
                <a:gd name="connsiteY8" fmla="*/ 2381 h 585787"/>
                <a:gd name="connsiteX9" fmla="*/ 159543 w 642937"/>
                <a:gd name="connsiteY9" fmla="*/ 61912 h 585787"/>
                <a:gd name="connsiteX10" fmla="*/ 300037 w 642937"/>
                <a:gd name="connsiteY10" fmla="*/ 130968 h 585787"/>
                <a:gd name="connsiteX11" fmla="*/ 442912 w 642937"/>
                <a:gd name="connsiteY11" fmla="*/ 204787 h 585787"/>
                <a:gd name="connsiteX12" fmla="*/ 519112 w 642937"/>
                <a:gd name="connsiteY12" fmla="*/ 285750 h 585787"/>
                <a:gd name="connsiteX13" fmla="*/ 578643 w 642937"/>
                <a:gd name="connsiteY13" fmla="*/ 359568 h 585787"/>
                <a:gd name="connsiteX14" fmla="*/ 616743 w 642937"/>
                <a:gd name="connsiteY14" fmla="*/ 411956 h 585787"/>
                <a:gd name="connsiteX15" fmla="*/ 638175 w 642937"/>
                <a:gd name="connsiteY15" fmla="*/ 461962 h 585787"/>
                <a:gd name="connsiteX16" fmla="*/ 642937 w 642937"/>
                <a:gd name="connsiteY16" fmla="*/ 497681 h 585787"/>
                <a:gd name="connsiteX17" fmla="*/ 638175 w 642937"/>
                <a:gd name="connsiteY17" fmla="*/ 528637 h 585787"/>
                <a:gd name="connsiteX18" fmla="*/ 626268 w 642937"/>
                <a:gd name="connsiteY18" fmla="*/ 557212 h 585787"/>
                <a:gd name="connsiteX19" fmla="*/ 604837 w 642937"/>
                <a:gd name="connsiteY19" fmla="*/ 576262 h 585787"/>
                <a:gd name="connsiteX20" fmla="*/ 573881 w 642937"/>
                <a:gd name="connsiteY20" fmla="*/ 585787 h 585787"/>
                <a:gd name="connsiteX21" fmla="*/ 523875 w 642937"/>
                <a:gd name="connsiteY21" fmla="*/ 585787 h 585787"/>
                <a:gd name="connsiteX22" fmla="*/ 483393 w 642937"/>
                <a:gd name="connsiteY22" fmla="*/ 578643 h 585787"/>
                <a:gd name="connsiteX23" fmla="*/ 450056 w 642937"/>
                <a:gd name="connsiteY23" fmla="*/ 561975 h 585787"/>
                <a:gd name="connsiteX24" fmla="*/ 421481 w 642937"/>
                <a:gd name="connsiteY24" fmla="*/ 531018 h 585787"/>
                <a:gd name="connsiteX25" fmla="*/ 333375 w 642937"/>
                <a:gd name="connsiteY25" fmla="*/ 419100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7" h="585787">
                  <a:moveTo>
                    <a:pt x="333375" y="419100"/>
                  </a:moveTo>
                  <a:lnTo>
                    <a:pt x="207168" y="276225"/>
                  </a:lnTo>
                  <a:lnTo>
                    <a:pt x="104775" y="164306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26193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38100" y="2381"/>
                  </a:lnTo>
                  <a:lnTo>
                    <a:pt x="159543" y="61912"/>
                  </a:lnTo>
                  <a:lnTo>
                    <a:pt x="300037" y="130968"/>
                  </a:lnTo>
                  <a:lnTo>
                    <a:pt x="442912" y="204787"/>
                  </a:lnTo>
                  <a:lnTo>
                    <a:pt x="519112" y="285750"/>
                  </a:lnTo>
                  <a:lnTo>
                    <a:pt x="578643" y="359568"/>
                  </a:lnTo>
                  <a:lnTo>
                    <a:pt x="616743" y="411956"/>
                  </a:lnTo>
                  <a:lnTo>
                    <a:pt x="638175" y="461962"/>
                  </a:lnTo>
                  <a:lnTo>
                    <a:pt x="642937" y="497681"/>
                  </a:lnTo>
                  <a:lnTo>
                    <a:pt x="638175" y="528637"/>
                  </a:lnTo>
                  <a:lnTo>
                    <a:pt x="626268" y="557212"/>
                  </a:lnTo>
                  <a:lnTo>
                    <a:pt x="604837" y="576262"/>
                  </a:lnTo>
                  <a:lnTo>
                    <a:pt x="573881" y="585787"/>
                  </a:lnTo>
                  <a:lnTo>
                    <a:pt x="523875" y="585787"/>
                  </a:lnTo>
                  <a:lnTo>
                    <a:pt x="483393" y="578643"/>
                  </a:lnTo>
                  <a:lnTo>
                    <a:pt x="450056" y="561975"/>
                  </a:lnTo>
                  <a:lnTo>
                    <a:pt x="421481" y="531018"/>
                  </a:lnTo>
                  <a:lnTo>
                    <a:pt x="33337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7DD8F26-93C9-F84E-A635-17FBB5927046}"/>
                </a:ext>
              </a:extLst>
            </p:cNvPr>
            <p:cNvSpPr/>
            <p:nvPr/>
          </p:nvSpPr>
          <p:spPr>
            <a:xfrm>
              <a:off x="4027488" y="3276600"/>
              <a:ext cx="2168525" cy="738188"/>
            </a:xfrm>
            <a:custGeom>
              <a:avLst/>
              <a:gdLst>
                <a:gd name="connsiteX0" fmla="*/ 1266825 w 2169319"/>
                <a:gd name="connsiteY0" fmla="*/ 711994 h 738188"/>
                <a:gd name="connsiteX1" fmla="*/ 1123950 w 2169319"/>
                <a:gd name="connsiteY1" fmla="*/ 695325 h 738188"/>
                <a:gd name="connsiteX2" fmla="*/ 1019175 w 2169319"/>
                <a:gd name="connsiteY2" fmla="*/ 676275 h 738188"/>
                <a:gd name="connsiteX3" fmla="*/ 912019 w 2169319"/>
                <a:gd name="connsiteY3" fmla="*/ 654844 h 738188"/>
                <a:gd name="connsiteX4" fmla="*/ 783431 w 2169319"/>
                <a:gd name="connsiteY4" fmla="*/ 619125 h 738188"/>
                <a:gd name="connsiteX5" fmla="*/ 645319 w 2169319"/>
                <a:gd name="connsiteY5" fmla="*/ 566738 h 738188"/>
                <a:gd name="connsiteX6" fmla="*/ 547687 w 2169319"/>
                <a:gd name="connsiteY6" fmla="*/ 523875 h 738188"/>
                <a:gd name="connsiteX7" fmla="*/ 435769 w 2169319"/>
                <a:gd name="connsiteY7" fmla="*/ 459581 h 738188"/>
                <a:gd name="connsiteX8" fmla="*/ 319087 w 2169319"/>
                <a:gd name="connsiteY8" fmla="*/ 381000 h 738188"/>
                <a:gd name="connsiteX9" fmla="*/ 207169 w 2169319"/>
                <a:gd name="connsiteY9" fmla="*/ 285750 h 738188"/>
                <a:gd name="connsiteX10" fmla="*/ 116681 w 2169319"/>
                <a:gd name="connsiteY10" fmla="*/ 192881 h 738188"/>
                <a:gd name="connsiteX11" fmla="*/ 42862 w 2169319"/>
                <a:gd name="connsiteY11" fmla="*/ 107156 h 738188"/>
                <a:gd name="connsiteX12" fmla="*/ 7144 w 2169319"/>
                <a:gd name="connsiteY12" fmla="*/ 57150 h 738188"/>
                <a:gd name="connsiteX13" fmla="*/ 0 w 2169319"/>
                <a:gd name="connsiteY13" fmla="*/ 33338 h 738188"/>
                <a:gd name="connsiteX14" fmla="*/ 0 w 2169319"/>
                <a:gd name="connsiteY14" fmla="*/ 14288 h 738188"/>
                <a:gd name="connsiteX15" fmla="*/ 7144 w 2169319"/>
                <a:gd name="connsiteY15" fmla="*/ 0 h 738188"/>
                <a:gd name="connsiteX16" fmla="*/ 19050 w 2169319"/>
                <a:gd name="connsiteY16" fmla="*/ 0 h 738188"/>
                <a:gd name="connsiteX17" fmla="*/ 40481 w 2169319"/>
                <a:gd name="connsiteY17" fmla="*/ 9525 h 738188"/>
                <a:gd name="connsiteX18" fmla="*/ 109537 w 2169319"/>
                <a:gd name="connsiteY18" fmla="*/ 76200 h 738188"/>
                <a:gd name="connsiteX19" fmla="*/ 233362 w 2169319"/>
                <a:gd name="connsiteY19" fmla="*/ 183356 h 738188"/>
                <a:gd name="connsiteX20" fmla="*/ 338137 w 2169319"/>
                <a:gd name="connsiteY20" fmla="*/ 254794 h 738188"/>
                <a:gd name="connsiteX21" fmla="*/ 457200 w 2169319"/>
                <a:gd name="connsiteY21" fmla="*/ 323850 h 738188"/>
                <a:gd name="connsiteX22" fmla="*/ 531019 w 2169319"/>
                <a:gd name="connsiteY22" fmla="*/ 361950 h 738188"/>
                <a:gd name="connsiteX23" fmla="*/ 600075 w 2169319"/>
                <a:gd name="connsiteY23" fmla="*/ 388144 h 738188"/>
                <a:gd name="connsiteX24" fmla="*/ 704850 w 2169319"/>
                <a:gd name="connsiteY24" fmla="*/ 423863 h 738188"/>
                <a:gd name="connsiteX25" fmla="*/ 788194 w 2169319"/>
                <a:gd name="connsiteY25" fmla="*/ 440531 h 738188"/>
                <a:gd name="connsiteX26" fmla="*/ 950119 w 2169319"/>
                <a:gd name="connsiteY26" fmla="*/ 464344 h 738188"/>
                <a:gd name="connsiteX27" fmla="*/ 1076325 w 2169319"/>
                <a:gd name="connsiteY27" fmla="*/ 473869 h 738188"/>
                <a:gd name="connsiteX28" fmla="*/ 1226344 w 2169319"/>
                <a:gd name="connsiteY28" fmla="*/ 483394 h 738188"/>
                <a:gd name="connsiteX29" fmla="*/ 1412081 w 2169319"/>
                <a:gd name="connsiteY29" fmla="*/ 488156 h 738188"/>
                <a:gd name="connsiteX30" fmla="*/ 1619250 w 2169319"/>
                <a:gd name="connsiteY30" fmla="*/ 488156 h 738188"/>
                <a:gd name="connsiteX31" fmla="*/ 1652587 w 2169319"/>
                <a:gd name="connsiteY31" fmla="*/ 483394 h 738188"/>
                <a:gd name="connsiteX32" fmla="*/ 1674019 w 2169319"/>
                <a:gd name="connsiteY32" fmla="*/ 466725 h 738188"/>
                <a:gd name="connsiteX33" fmla="*/ 1993106 w 2169319"/>
                <a:gd name="connsiteY33" fmla="*/ 459581 h 738188"/>
                <a:gd name="connsiteX34" fmla="*/ 2055019 w 2169319"/>
                <a:gd name="connsiteY34" fmla="*/ 478631 h 738188"/>
                <a:gd name="connsiteX35" fmla="*/ 2093119 w 2169319"/>
                <a:gd name="connsiteY35" fmla="*/ 492919 h 738188"/>
                <a:gd name="connsiteX36" fmla="*/ 2133600 w 2169319"/>
                <a:gd name="connsiteY36" fmla="*/ 511969 h 738188"/>
                <a:gd name="connsiteX37" fmla="*/ 2155031 w 2169319"/>
                <a:gd name="connsiteY37" fmla="*/ 533400 h 738188"/>
                <a:gd name="connsiteX38" fmla="*/ 2166937 w 2169319"/>
                <a:gd name="connsiteY38" fmla="*/ 552450 h 738188"/>
                <a:gd name="connsiteX39" fmla="*/ 2169319 w 2169319"/>
                <a:gd name="connsiteY39" fmla="*/ 588169 h 738188"/>
                <a:gd name="connsiteX40" fmla="*/ 2162175 w 2169319"/>
                <a:gd name="connsiteY40" fmla="*/ 633413 h 738188"/>
                <a:gd name="connsiteX41" fmla="*/ 2143125 w 2169319"/>
                <a:gd name="connsiteY41" fmla="*/ 669131 h 738188"/>
                <a:gd name="connsiteX42" fmla="*/ 2119312 w 2169319"/>
                <a:gd name="connsiteY42" fmla="*/ 690563 h 738188"/>
                <a:gd name="connsiteX43" fmla="*/ 2069306 w 2169319"/>
                <a:gd name="connsiteY43" fmla="*/ 711994 h 738188"/>
                <a:gd name="connsiteX44" fmla="*/ 1931194 w 2169319"/>
                <a:gd name="connsiteY44" fmla="*/ 731044 h 738188"/>
                <a:gd name="connsiteX45" fmla="*/ 1821656 w 2169319"/>
                <a:gd name="connsiteY45" fmla="*/ 735806 h 738188"/>
                <a:gd name="connsiteX46" fmla="*/ 1659731 w 2169319"/>
                <a:gd name="connsiteY46" fmla="*/ 738188 h 738188"/>
                <a:gd name="connsiteX47" fmla="*/ 1462087 w 2169319"/>
                <a:gd name="connsiteY47" fmla="*/ 726281 h 738188"/>
                <a:gd name="connsiteX48" fmla="*/ 1266825 w 2169319"/>
                <a:gd name="connsiteY48" fmla="*/ 711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9319" h="738188">
                  <a:moveTo>
                    <a:pt x="1266825" y="711994"/>
                  </a:moveTo>
                  <a:lnTo>
                    <a:pt x="1123950" y="695325"/>
                  </a:lnTo>
                  <a:lnTo>
                    <a:pt x="1019175" y="676275"/>
                  </a:lnTo>
                  <a:lnTo>
                    <a:pt x="912019" y="654844"/>
                  </a:lnTo>
                  <a:lnTo>
                    <a:pt x="783431" y="619125"/>
                  </a:lnTo>
                  <a:lnTo>
                    <a:pt x="645319" y="566738"/>
                  </a:lnTo>
                  <a:lnTo>
                    <a:pt x="547687" y="523875"/>
                  </a:lnTo>
                  <a:lnTo>
                    <a:pt x="435769" y="459581"/>
                  </a:lnTo>
                  <a:lnTo>
                    <a:pt x="319087" y="381000"/>
                  </a:lnTo>
                  <a:lnTo>
                    <a:pt x="207169" y="285750"/>
                  </a:lnTo>
                  <a:lnTo>
                    <a:pt x="116681" y="192881"/>
                  </a:lnTo>
                  <a:lnTo>
                    <a:pt x="42862" y="107156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109537" y="76200"/>
                  </a:lnTo>
                  <a:lnTo>
                    <a:pt x="233362" y="183356"/>
                  </a:lnTo>
                  <a:lnTo>
                    <a:pt x="338137" y="254794"/>
                  </a:lnTo>
                  <a:lnTo>
                    <a:pt x="457200" y="323850"/>
                  </a:lnTo>
                  <a:lnTo>
                    <a:pt x="531019" y="361950"/>
                  </a:lnTo>
                  <a:lnTo>
                    <a:pt x="600075" y="388144"/>
                  </a:lnTo>
                  <a:lnTo>
                    <a:pt x="704850" y="423863"/>
                  </a:lnTo>
                  <a:lnTo>
                    <a:pt x="788194" y="440531"/>
                  </a:lnTo>
                  <a:lnTo>
                    <a:pt x="950119" y="464344"/>
                  </a:lnTo>
                  <a:lnTo>
                    <a:pt x="1076325" y="473869"/>
                  </a:lnTo>
                  <a:lnTo>
                    <a:pt x="1226344" y="483394"/>
                  </a:lnTo>
                  <a:lnTo>
                    <a:pt x="1412081" y="488156"/>
                  </a:lnTo>
                  <a:lnTo>
                    <a:pt x="1619250" y="488156"/>
                  </a:lnTo>
                  <a:lnTo>
                    <a:pt x="1652587" y="483394"/>
                  </a:lnTo>
                  <a:lnTo>
                    <a:pt x="1674019" y="466725"/>
                  </a:lnTo>
                  <a:lnTo>
                    <a:pt x="1993106" y="459581"/>
                  </a:lnTo>
                  <a:lnTo>
                    <a:pt x="2055019" y="478631"/>
                  </a:lnTo>
                  <a:lnTo>
                    <a:pt x="2093119" y="492919"/>
                  </a:lnTo>
                  <a:lnTo>
                    <a:pt x="2133600" y="511969"/>
                  </a:lnTo>
                  <a:lnTo>
                    <a:pt x="2155031" y="533400"/>
                  </a:lnTo>
                  <a:lnTo>
                    <a:pt x="2166937" y="552450"/>
                  </a:lnTo>
                  <a:lnTo>
                    <a:pt x="2169319" y="588169"/>
                  </a:lnTo>
                  <a:lnTo>
                    <a:pt x="2162175" y="633413"/>
                  </a:lnTo>
                  <a:lnTo>
                    <a:pt x="2143125" y="669131"/>
                  </a:lnTo>
                  <a:lnTo>
                    <a:pt x="2119312" y="690563"/>
                  </a:lnTo>
                  <a:lnTo>
                    <a:pt x="2069306" y="711994"/>
                  </a:lnTo>
                  <a:lnTo>
                    <a:pt x="1931194" y="731044"/>
                  </a:lnTo>
                  <a:lnTo>
                    <a:pt x="1821656" y="735806"/>
                  </a:lnTo>
                  <a:lnTo>
                    <a:pt x="1659731" y="738188"/>
                  </a:lnTo>
                  <a:lnTo>
                    <a:pt x="1462087" y="726281"/>
                  </a:lnTo>
                  <a:lnTo>
                    <a:pt x="1266825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FC0654E-F996-A642-83B8-C817B340AEED}"/>
                </a:ext>
              </a:extLst>
            </p:cNvPr>
            <p:cNvSpPr/>
            <p:nvPr/>
          </p:nvSpPr>
          <p:spPr>
            <a:xfrm>
              <a:off x="2906713" y="3895725"/>
              <a:ext cx="1685925" cy="1525588"/>
            </a:xfrm>
            <a:custGeom>
              <a:avLst/>
              <a:gdLst>
                <a:gd name="connsiteX0" fmla="*/ 676275 w 1685925"/>
                <a:gd name="connsiteY0" fmla="*/ 976313 h 1526381"/>
                <a:gd name="connsiteX1" fmla="*/ 842963 w 1685925"/>
                <a:gd name="connsiteY1" fmla="*/ 826294 h 1526381"/>
                <a:gd name="connsiteX2" fmla="*/ 997744 w 1685925"/>
                <a:gd name="connsiteY2" fmla="*/ 673894 h 1526381"/>
                <a:gd name="connsiteX3" fmla="*/ 1214438 w 1685925"/>
                <a:gd name="connsiteY3" fmla="*/ 426244 h 1526381"/>
                <a:gd name="connsiteX4" fmla="*/ 1359694 w 1685925"/>
                <a:gd name="connsiteY4" fmla="*/ 240506 h 1526381"/>
                <a:gd name="connsiteX5" fmla="*/ 1373982 w 1685925"/>
                <a:gd name="connsiteY5" fmla="*/ 219075 h 1526381"/>
                <a:gd name="connsiteX6" fmla="*/ 1381125 w 1685925"/>
                <a:gd name="connsiteY6" fmla="*/ 195263 h 1526381"/>
                <a:gd name="connsiteX7" fmla="*/ 1378744 w 1685925"/>
                <a:gd name="connsiteY7" fmla="*/ 169069 h 1526381"/>
                <a:gd name="connsiteX8" fmla="*/ 1373982 w 1685925"/>
                <a:gd name="connsiteY8" fmla="*/ 142875 h 1526381"/>
                <a:gd name="connsiteX9" fmla="*/ 1359694 w 1685925"/>
                <a:gd name="connsiteY9" fmla="*/ 116681 h 1526381"/>
                <a:gd name="connsiteX10" fmla="*/ 1335882 w 1685925"/>
                <a:gd name="connsiteY10" fmla="*/ 92869 h 1526381"/>
                <a:gd name="connsiteX11" fmla="*/ 1307307 w 1685925"/>
                <a:gd name="connsiteY11" fmla="*/ 69056 h 1526381"/>
                <a:gd name="connsiteX12" fmla="*/ 1278732 w 1685925"/>
                <a:gd name="connsiteY12" fmla="*/ 47625 h 1526381"/>
                <a:gd name="connsiteX13" fmla="*/ 1266825 w 1685925"/>
                <a:gd name="connsiteY13" fmla="*/ 38100 h 1526381"/>
                <a:gd name="connsiteX14" fmla="*/ 1259682 w 1685925"/>
                <a:gd name="connsiteY14" fmla="*/ 26194 h 1526381"/>
                <a:gd name="connsiteX15" fmla="*/ 1264444 w 1685925"/>
                <a:gd name="connsiteY15" fmla="*/ 11906 h 1526381"/>
                <a:gd name="connsiteX16" fmla="*/ 1278732 w 1685925"/>
                <a:gd name="connsiteY16" fmla="*/ 2381 h 1526381"/>
                <a:gd name="connsiteX17" fmla="*/ 1309688 w 1685925"/>
                <a:gd name="connsiteY17" fmla="*/ 0 h 1526381"/>
                <a:gd name="connsiteX18" fmla="*/ 1381125 w 1685925"/>
                <a:gd name="connsiteY18" fmla="*/ 14288 h 1526381"/>
                <a:gd name="connsiteX19" fmla="*/ 1447800 w 1685925"/>
                <a:gd name="connsiteY19" fmla="*/ 33338 h 1526381"/>
                <a:gd name="connsiteX20" fmla="*/ 1521619 w 1685925"/>
                <a:gd name="connsiteY20" fmla="*/ 73819 h 1526381"/>
                <a:gd name="connsiteX21" fmla="*/ 1578769 w 1685925"/>
                <a:gd name="connsiteY21" fmla="*/ 111919 h 1526381"/>
                <a:gd name="connsiteX22" fmla="*/ 1621632 w 1685925"/>
                <a:gd name="connsiteY22" fmla="*/ 152400 h 1526381"/>
                <a:gd name="connsiteX23" fmla="*/ 1654969 w 1685925"/>
                <a:gd name="connsiteY23" fmla="*/ 192881 h 1526381"/>
                <a:gd name="connsiteX24" fmla="*/ 1674019 w 1685925"/>
                <a:gd name="connsiteY24" fmla="*/ 228600 h 1526381"/>
                <a:gd name="connsiteX25" fmla="*/ 1681163 w 1685925"/>
                <a:gd name="connsiteY25" fmla="*/ 250031 h 1526381"/>
                <a:gd name="connsiteX26" fmla="*/ 1685925 w 1685925"/>
                <a:gd name="connsiteY26" fmla="*/ 285750 h 1526381"/>
                <a:gd name="connsiteX27" fmla="*/ 1678782 w 1685925"/>
                <a:gd name="connsiteY27" fmla="*/ 316706 h 1526381"/>
                <a:gd name="connsiteX28" fmla="*/ 1662113 w 1685925"/>
                <a:gd name="connsiteY28" fmla="*/ 345281 h 1526381"/>
                <a:gd name="connsiteX29" fmla="*/ 1604963 w 1685925"/>
                <a:gd name="connsiteY29" fmla="*/ 390525 h 1526381"/>
                <a:gd name="connsiteX30" fmla="*/ 1502569 w 1685925"/>
                <a:gd name="connsiteY30" fmla="*/ 533400 h 1526381"/>
                <a:gd name="connsiteX31" fmla="*/ 1390650 w 1685925"/>
                <a:gd name="connsiteY31" fmla="*/ 631031 h 1526381"/>
                <a:gd name="connsiteX32" fmla="*/ 1297782 w 1685925"/>
                <a:gd name="connsiteY32" fmla="*/ 719138 h 1526381"/>
                <a:gd name="connsiteX33" fmla="*/ 1121569 w 1685925"/>
                <a:gd name="connsiteY33" fmla="*/ 850106 h 1526381"/>
                <a:gd name="connsiteX34" fmla="*/ 904875 w 1685925"/>
                <a:gd name="connsiteY34" fmla="*/ 1004888 h 1526381"/>
                <a:gd name="connsiteX35" fmla="*/ 707232 w 1685925"/>
                <a:gd name="connsiteY35" fmla="*/ 1138238 h 1526381"/>
                <a:gd name="connsiteX36" fmla="*/ 502444 w 1685925"/>
                <a:gd name="connsiteY36" fmla="*/ 1269206 h 1526381"/>
                <a:gd name="connsiteX37" fmla="*/ 321469 w 1685925"/>
                <a:gd name="connsiteY37" fmla="*/ 1373981 h 1526381"/>
                <a:gd name="connsiteX38" fmla="*/ 171450 w 1685925"/>
                <a:gd name="connsiteY38" fmla="*/ 1459706 h 1526381"/>
                <a:gd name="connsiteX39" fmla="*/ 54769 w 1685925"/>
                <a:gd name="connsiteY39" fmla="*/ 1521619 h 1526381"/>
                <a:gd name="connsiteX40" fmla="*/ 28575 w 1685925"/>
                <a:gd name="connsiteY40" fmla="*/ 1526381 h 1526381"/>
                <a:gd name="connsiteX41" fmla="*/ 9525 w 1685925"/>
                <a:gd name="connsiteY41" fmla="*/ 1519238 h 1526381"/>
                <a:gd name="connsiteX42" fmla="*/ 0 w 1685925"/>
                <a:gd name="connsiteY42" fmla="*/ 1507331 h 1526381"/>
                <a:gd name="connsiteX43" fmla="*/ 2382 w 1685925"/>
                <a:gd name="connsiteY43" fmla="*/ 1485900 h 1526381"/>
                <a:gd name="connsiteX44" fmla="*/ 21432 w 1685925"/>
                <a:gd name="connsiteY44" fmla="*/ 1462088 h 1526381"/>
                <a:gd name="connsiteX45" fmla="*/ 88107 w 1685925"/>
                <a:gd name="connsiteY45" fmla="*/ 1416844 h 1526381"/>
                <a:gd name="connsiteX46" fmla="*/ 226219 w 1685925"/>
                <a:gd name="connsiteY46" fmla="*/ 1328738 h 1526381"/>
                <a:gd name="connsiteX47" fmla="*/ 354807 w 1685925"/>
                <a:gd name="connsiteY47" fmla="*/ 1235869 h 1526381"/>
                <a:gd name="connsiteX48" fmla="*/ 461963 w 1685925"/>
                <a:gd name="connsiteY48" fmla="*/ 1157288 h 1526381"/>
                <a:gd name="connsiteX49" fmla="*/ 676275 w 1685925"/>
                <a:gd name="connsiteY49" fmla="*/ 976313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85925" h="1526381">
                  <a:moveTo>
                    <a:pt x="676275" y="976313"/>
                  </a:moveTo>
                  <a:lnTo>
                    <a:pt x="842963" y="826294"/>
                  </a:lnTo>
                  <a:lnTo>
                    <a:pt x="997744" y="673894"/>
                  </a:lnTo>
                  <a:lnTo>
                    <a:pt x="1214438" y="426244"/>
                  </a:lnTo>
                  <a:lnTo>
                    <a:pt x="1359694" y="240506"/>
                  </a:lnTo>
                  <a:lnTo>
                    <a:pt x="1373982" y="219075"/>
                  </a:lnTo>
                  <a:lnTo>
                    <a:pt x="1381125" y="195263"/>
                  </a:lnTo>
                  <a:lnTo>
                    <a:pt x="1378744" y="169069"/>
                  </a:lnTo>
                  <a:lnTo>
                    <a:pt x="1373982" y="142875"/>
                  </a:lnTo>
                  <a:lnTo>
                    <a:pt x="1359694" y="116681"/>
                  </a:lnTo>
                  <a:lnTo>
                    <a:pt x="1335882" y="92869"/>
                  </a:lnTo>
                  <a:lnTo>
                    <a:pt x="1307307" y="69056"/>
                  </a:lnTo>
                  <a:lnTo>
                    <a:pt x="1278732" y="47625"/>
                  </a:lnTo>
                  <a:lnTo>
                    <a:pt x="1266825" y="38100"/>
                  </a:lnTo>
                  <a:lnTo>
                    <a:pt x="1259682" y="26194"/>
                  </a:lnTo>
                  <a:lnTo>
                    <a:pt x="1264444" y="11906"/>
                  </a:lnTo>
                  <a:lnTo>
                    <a:pt x="1278732" y="2381"/>
                  </a:lnTo>
                  <a:lnTo>
                    <a:pt x="1309688" y="0"/>
                  </a:lnTo>
                  <a:lnTo>
                    <a:pt x="1381125" y="14288"/>
                  </a:lnTo>
                  <a:lnTo>
                    <a:pt x="1447800" y="33338"/>
                  </a:lnTo>
                  <a:lnTo>
                    <a:pt x="1521619" y="73819"/>
                  </a:lnTo>
                  <a:lnTo>
                    <a:pt x="1578769" y="111919"/>
                  </a:lnTo>
                  <a:lnTo>
                    <a:pt x="1621632" y="152400"/>
                  </a:lnTo>
                  <a:lnTo>
                    <a:pt x="1654969" y="192881"/>
                  </a:lnTo>
                  <a:lnTo>
                    <a:pt x="1674019" y="228600"/>
                  </a:lnTo>
                  <a:lnTo>
                    <a:pt x="1681163" y="250031"/>
                  </a:lnTo>
                  <a:lnTo>
                    <a:pt x="1685925" y="285750"/>
                  </a:lnTo>
                  <a:lnTo>
                    <a:pt x="1678782" y="316706"/>
                  </a:lnTo>
                  <a:lnTo>
                    <a:pt x="1662113" y="345281"/>
                  </a:lnTo>
                  <a:lnTo>
                    <a:pt x="1604963" y="390525"/>
                  </a:lnTo>
                  <a:lnTo>
                    <a:pt x="1502569" y="533400"/>
                  </a:lnTo>
                  <a:lnTo>
                    <a:pt x="1390650" y="631031"/>
                  </a:lnTo>
                  <a:lnTo>
                    <a:pt x="1297782" y="719138"/>
                  </a:lnTo>
                  <a:lnTo>
                    <a:pt x="1121569" y="850106"/>
                  </a:lnTo>
                  <a:lnTo>
                    <a:pt x="904875" y="1004888"/>
                  </a:lnTo>
                  <a:lnTo>
                    <a:pt x="707232" y="1138238"/>
                  </a:lnTo>
                  <a:lnTo>
                    <a:pt x="502444" y="1269206"/>
                  </a:lnTo>
                  <a:lnTo>
                    <a:pt x="321469" y="1373981"/>
                  </a:lnTo>
                  <a:lnTo>
                    <a:pt x="171450" y="1459706"/>
                  </a:lnTo>
                  <a:lnTo>
                    <a:pt x="54769" y="1521619"/>
                  </a:lnTo>
                  <a:lnTo>
                    <a:pt x="28575" y="1526381"/>
                  </a:lnTo>
                  <a:lnTo>
                    <a:pt x="9525" y="1519238"/>
                  </a:lnTo>
                  <a:lnTo>
                    <a:pt x="0" y="1507331"/>
                  </a:lnTo>
                  <a:lnTo>
                    <a:pt x="2382" y="1485900"/>
                  </a:lnTo>
                  <a:lnTo>
                    <a:pt x="21432" y="1462088"/>
                  </a:lnTo>
                  <a:lnTo>
                    <a:pt x="88107" y="1416844"/>
                  </a:lnTo>
                  <a:lnTo>
                    <a:pt x="226219" y="1328738"/>
                  </a:lnTo>
                  <a:lnTo>
                    <a:pt x="354807" y="1235869"/>
                  </a:lnTo>
                  <a:lnTo>
                    <a:pt x="461963" y="1157288"/>
                  </a:lnTo>
                  <a:lnTo>
                    <a:pt x="676275" y="976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1C996FD-82EF-9D48-BE80-DFDE9A99CEC2}"/>
                </a:ext>
              </a:extLst>
            </p:cNvPr>
            <p:cNvSpPr/>
            <p:nvPr/>
          </p:nvSpPr>
          <p:spPr>
            <a:xfrm>
              <a:off x="3562350" y="2290763"/>
              <a:ext cx="438150" cy="415925"/>
            </a:xfrm>
            <a:custGeom>
              <a:avLst/>
              <a:gdLst>
                <a:gd name="connsiteX0" fmla="*/ 166688 w 438150"/>
                <a:gd name="connsiteY0" fmla="*/ 304800 h 416718"/>
                <a:gd name="connsiteX1" fmla="*/ 133350 w 438150"/>
                <a:gd name="connsiteY1" fmla="*/ 266700 h 416718"/>
                <a:gd name="connsiteX2" fmla="*/ 100013 w 438150"/>
                <a:gd name="connsiteY2" fmla="*/ 219075 h 416718"/>
                <a:gd name="connsiteX3" fmla="*/ 61913 w 438150"/>
                <a:gd name="connsiteY3" fmla="*/ 154781 h 416718"/>
                <a:gd name="connsiteX4" fmla="*/ 30956 w 438150"/>
                <a:gd name="connsiteY4" fmla="*/ 95250 h 416718"/>
                <a:gd name="connsiteX5" fmla="*/ 9525 w 438150"/>
                <a:gd name="connsiteY5" fmla="*/ 47625 h 416718"/>
                <a:gd name="connsiteX6" fmla="*/ 0 w 438150"/>
                <a:gd name="connsiteY6" fmla="*/ 28575 h 416718"/>
                <a:gd name="connsiteX7" fmla="*/ 0 w 438150"/>
                <a:gd name="connsiteY7" fmla="*/ 16668 h 416718"/>
                <a:gd name="connsiteX8" fmla="*/ 4763 w 438150"/>
                <a:gd name="connsiteY8" fmla="*/ 7143 h 416718"/>
                <a:gd name="connsiteX9" fmla="*/ 19050 w 438150"/>
                <a:gd name="connsiteY9" fmla="*/ 0 h 416718"/>
                <a:gd name="connsiteX10" fmla="*/ 35719 w 438150"/>
                <a:gd name="connsiteY10" fmla="*/ 0 h 416718"/>
                <a:gd name="connsiteX11" fmla="*/ 80963 w 438150"/>
                <a:gd name="connsiteY11" fmla="*/ 9525 h 416718"/>
                <a:gd name="connsiteX12" fmla="*/ 188119 w 438150"/>
                <a:gd name="connsiteY12" fmla="*/ 47625 h 416718"/>
                <a:gd name="connsiteX13" fmla="*/ 297656 w 438150"/>
                <a:gd name="connsiteY13" fmla="*/ 95250 h 416718"/>
                <a:gd name="connsiteX14" fmla="*/ 352425 w 438150"/>
                <a:gd name="connsiteY14" fmla="*/ 130968 h 416718"/>
                <a:gd name="connsiteX15" fmla="*/ 385763 w 438150"/>
                <a:gd name="connsiteY15" fmla="*/ 159543 h 416718"/>
                <a:gd name="connsiteX16" fmla="*/ 411956 w 438150"/>
                <a:gd name="connsiteY16" fmla="*/ 190500 h 416718"/>
                <a:gd name="connsiteX17" fmla="*/ 428625 w 438150"/>
                <a:gd name="connsiteY17" fmla="*/ 223837 h 416718"/>
                <a:gd name="connsiteX18" fmla="*/ 438150 w 438150"/>
                <a:gd name="connsiteY18" fmla="*/ 264318 h 416718"/>
                <a:gd name="connsiteX19" fmla="*/ 433388 w 438150"/>
                <a:gd name="connsiteY19" fmla="*/ 309562 h 416718"/>
                <a:gd name="connsiteX20" fmla="*/ 416719 w 438150"/>
                <a:gd name="connsiteY20" fmla="*/ 354806 h 416718"/>
                <a:gd name="connsiteX21" fmla="*/ 390525 w 438150"/>
                <a:gd name="connsiteY21" fmla="*/ 395287 h 416718"/>
                <a:gd name="connsiteX22" fmla="*/ 371475 w 438150"/>
                <a:gd name="connsiteY22" fmla="*/ 411956 h 416718"/>
                <a:gd name="connsiteX23" fmla="*/ 347663 w 438150"/>
                <a:gd name="connsiteY23" fmla="*/ 416718 h 416718"/>
                <a:gd name="connsiteX24" fmla="*/ 311944 w 438150"/>
                <a:gd name="connsiteY24" fmla="*/ 409575 h 416718"/>
                <a:gd name="connsiteX25" fmla="*/ 264319 w 438150"/>
                <a:gd name="connsiteY25" fmla="*/ 392906 h 416718"/>
                <a:gd name="connsiteX26" fmla="*/ 216694 w 438150"/>
                <a:gd name="connsiteY26" fmla="*/ 361950 h 416718"/>
                <a:gd name="connsiteX27" fmla="*/ 166688 w 438150"/>
                <a:gd name="connsiteY27" fmla="*/ 304800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16718">
                  <a:moveTo>
                    <a:pt x="166688" y="304800"/>
                  </a:moveTo>
                  <a:lnTo>
                    <a:pt x="133350" y="266700"/>
                  </a:lnTo>
                  <a:lnTo>
                    <a:pt x="100013" y="219075"/>
                  </a:lnTo>
                  <a:lnTo>
                    <a:pt x="61913" y="154781"/>
                  </a:lnTo>
                  <a:lnTo>
                    <a:pt x="30956" y="95250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4763" y="7143"/>
                  </a:lnTo>
                  <a:lnTo>
                    <a:pt x="19050" y="0"/>
                  </a:lnTo>
                  <a:lnTo>
                    <a:pt x="35719" y="0"/>
                  </a:lnTo>
                  <a:lnTo>
                    <a:pt x="80963" y="9525"/>
                  </a:lnTo>
                  <a:lnTo>
                    <a:pt x="188119" y="47625"/>
                  </a:lnTo>
                  <a:lnTo>
                    <a:pt x="297656" y="95250"/>
                  </a:lnTo>
                  <a:lnTo>
                    <a:pt x="352425" y="130968"/>
                  </a:lnTo>
                  <a:lnTo>
                    <a:pt x="385763" y="159543"/>
                  </a:lnTo>
                  <a:lnTo>
                    <a:pt x="411956" y="190500"/>
                  </a:lnTo>
                  <a:lnTo>
                    <a:pt x="428625" y="223837"/>
                  </a:lnTo>
                  <a:lnTo>
                    <a:pt x="438150" y="264318"/>
                  </a:lnTo>
                  <a:lnTo>
                    <a:pt x="433388" y="309562"/>
                  </a:lnTo>
                  <a:lnTo>
                    <a:pt x="416719" y="354806"/>
                  </a:lnTo>
                  <a:lnTo>
                    <a:pt x="390525" y="395287"/>
                  </a:lnTo>
                  <a:lnTo>
                    <a:pt x="371475" y="411956"/>
                  </a:lnTo>
                  <a:lnTo>
                    <a:pt x="347663" y="416718"/>
                  </a:lnTo>
                  <a:lnTo>
                    <a:pt x="311944" y="409575"/>
                  </a:lnTo>
                  <a:lnTo>
                    <a:pt x="264319" y="392906"/>
                  </a:lnTo>
                  <a:lnTo>
                    <a:pt x="216694" y="361950"/>
                  </a:lnTo>
                  <a:lnTo>
                    <a:pt x="166688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90B8DF7-2705-7E4B-9E44-01A1F352238D}"/>
                </a:ext>
              </a:extLst>
            </p:cNvPr>
            <p:cNvSpPr/>
            <p:nvPr/>
          </p:nvSpPr>
          <p:spPr>
            <a:xfrm>
              <a:off x="4354513" y="1966913"/>
              <a:ext cx="546100" cy="558800"/>
            </a:xfrm>
            <a:custGeom>
              <a:avLst/>
              <a:gdLst>
                <a:gd name="connsiteX0" fmla="*/ 271463 w 545307"/>
                <a:gd name="connsiteY0" fmla="*/ 445293 h 559593"/>
                <a:gd name="connsiteX1" fmla="*/ 223838 w 545307"/>
                <a:gd name="connsiteY1" fmla="*/ 390525 h 559593"/>
                <a:gd name="connsiteX2" fmla="*/ 180975 w 545307"/>
                <a:gd name="connsiteY2" fmla="*/ 335756 h 559593"/>
                <a:gd name="connsiteX3" fmla="*/ 142875 w 545307"/>
                <a:gd name="connsiteY3" fmla="*/ 276225 h 559593"/>
                <a:gd name="connsiteX4" fmla="*/ 102394 w 545307"/>
                <a:gd name="connsiteY4" fmla="*/ 202406 h 559593"/>
                <a:gd name="connsiteX5" fmla="*/ 64294 w 545307"/>
                <a:gd name="connsiteY5" fmla="*/ 128587 h 559593"/>
                <a:gd name="connsiteX6" fmla="*/ 0 w 545307"/>
                <a:gd name="connsiteY6" fmla="*/ 0 h 559593"/>
                <a:gd name="connsiteX7" fmla="*/ 107157 w 545307"/>
                <a:gd name="connsiteY7" fmla="*/ 0 h 559593"/>
                <a:gd name="connsiteX8" fmla="*/ 169069 w 545307"/>
                <a:gd name="connsiteY8" fmla="*/ 50006 h 559593"/>
                <a:gd name="connsiteX9" fmla="*/ 223838 w 545307"/>
                <a:gd name="connsiteY9" fmla="*/ 88106 h 559593"/>
                <a:gd name="connsiteX10" fmla="*/ 276225 w 545307"/>
                <a:gd name="connsiteY10" fmla="*/ 116681 h 559593"/>
                <a:gd name="connsiteX11" fmla="*/ 328613 w 545307"/>
                <a:gd name="connsiteY11" fmla="*/ 140493 h 559593"/>
                <a:gd name="connsiteX12" fmla="*/ 407194 w 545307"/>
                <a:gd name="connsiteY12" fmla="*/ 169068 h 559593"/>
                <a:gd name="connsiteX13" fmla="*/ 416719 w 545307"/>
                <a:gd name="connsiteY13" fmla="*/ 173831 h 559593"/>
                <a:gd name="connsiteX14" fmla="*/ 450057 w 545307"/>
                <a:gd name="connsiteY14" fmla="*/ 209550 h 559593"/>
                <a:gd name="connsiteX15" fmla="*/ 485775 w 545307"/>
                <a:gd name="connsiteY15" fmla="*/ 259556 h 559593"/>
                <a:gd name="connsiteX16" fmla="*/ 514350 w 545307"/>
                <a:gd name="connsiteY16" fmla="*/ 323850 h 559593"/>
                <a:gd name="connsiteX17" fmla="*/ 535782 w 545307"/>
                <a:gd name="connsiteY17" fmla="*/ 383381 h 559593"/>
                <a:gd name="connsiteX18" fmla="*/ 542925 w 545307"/>
                <a:gd name="connsiteY18" fmla="*/ 426243 h 559593"/>
                <a:gd name="connsiteX19" fmla="*/ 545307 w 545307"/>
                <a:gd name="connsiteY19" fmla="*/ 464343 h 559593"/>
                <a:gd name="connsiteX20" fmla="*/ 538163 w 545307"/>
                <a:gd name="connsiteY20" fmla="*/ 507206 h 559593"/>
                <a:gd name="connsiteX21" fmla="*/ 523875 w 545307"/>
                <a:gd name="connsiteY21" fmla="*/ 540543 h 559593"/>
                <a:gd name="connsiteX22" fmla="*/ 504825 w 545307"/>
                <a:gd name="connsiteY22" fmla="*/ 554831 h 559593"/>
                <a:gd name="connsiteX23" fmla="*/ 476250 w 545307"/>
                <a:gd name="connsiteY23" fmla="*/ 559593 h 559593"/>
                <a:gd name="connsiteX24" fmla="*/ 431007 w 545307"/>
                <a:gd name="connsiteY24" fmla="*/ 552450 h 559593"/>
                <a:gd name="connsiteX25" fmla="*/ 385763 w 545307"/>
                <a:gd name="connsiteY25" fmla="*/ 533400 h 559593"/>
                <a:gd name="connsiteX26" fmla="*/ 335757 w 545307"/>
                <a:gd name="connsiteY26" fmla="*/ 502443 h 559593"/>
                <a:gd name="connsiteX27" fmla="*/ 271463 w 545307"/>
                <a:gd name="connsiteY27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307" h="559593">
                  <a:moveTo>
                    <a:pt x="271463" y="445293"/>
                  </a:moveTo>
                  <a:lnTo>
                    <a:pt x="223838" y="390525"/>
                  </a:lnTo>
                  <a:lnTo>
                    <a:pt x="180975" y="335756"/>
                  </a:lnTo>
                  <a:lnTo>
                    <a:pt x="142875" y="276225"/>
                  </a:lnTo>
                  <a:lnTo>
                    <a:pt x="102394" y="202406"/>
                  </a:lnTo>
                  <a:lnTo>
                    <a:pt x="64294" y="128587"/>
                  </a:lnTo>
                  <a:lnTo>
                    <a:pt x="0" y="0"/>
                  </a:lnTo>
                  <a:lnTo>
                    <a:pt x="107157" y="0"/>
                  </a:lnTo>
                  <a:lnTo>
                    <a:pt x="169069" y="50006"/>
                  </a:lnTo>
                  <a:lnTo>
                    <a:pt x="223838" y="88106"/>
                  </a:lnTo>
                  <a:lnTo>
                    <a:pt x="276225" y="116681"/>
                  </a:lnTo>
                  <a:lnTo>
                    <a:pt x="328613" y="140493"/>
                  </a:lnTo>
                  <a:lnTo>
                    <a:pt x="407194" y="169068"/>
                  </a:lnTo>
                  <a:lnTo>
                    <a:pt x="416719" y="173831"/>
                  </a:lnTo>
                  <a:lnTo>
                    <a:pt x="450057" y="209550"/>
                  </a:lnTo>
                  <a:lnTo>
                    <a:pt x="485775" y="259556"/>
                  </a:lnTo>
                  <a:lnTo>
                    <a:pt x="514350" y="323850"/>
                  </a:lnTo>
                  <a:lnTo>
                    <a:pt x="535782" y="383381"/>
                  </a:lnTo>
                  <a:lnTo>
                    <a:pt x="542925" y="426243"/>
                  </a:lnTo>
                  <a:lnTo>
                    <a:pt x="545307" y="464343"/>
                  </a:lnTo>
                  <a:lnTo>
                    <a:pt x="538163" y="507206"/>
                  </a:lnTo>
                  <a:lnTo>
                    <a:pt x="523875" y="540543"/>
                  </a:lnTo>
                  <a:lnTo>
                    <a:pt x="504825" y="554831"/>
                  </a:lnTo>
                  <a:lnTo>
                    <a:pt x="476250" y="559593"/>
                  </a:lnTo>
                  <a:lnTo>
                    <a:pt x="431007" y="552450"/>
                  </a:lnTo>
                  <a:lnTo>
                    <a:pt x="385763" y="533400"/>
                  </a:lnTo>
                  <a:lnTo>
                    <a:pt x="335757" y="502443"/>
                  </a:lnTo>
                  <a:lnTo>
                    <a:pt x="271463" y="44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6B8E2BC-F3CC-F545-AD2B-41123FC55709}"/>
                </a:ext>
              </a:extLst>
            </p:cNvPr>
            <p:cNvSpPr/>
            <p:nvPr/>
          </p:nvSpPr>
          <p:spPr>
            <a:xfrm>
              <a:off x="5143500" y="1752600"/>
              <a:ext cx="1074738" cy="992188"/>
            </a:xfrm>
            <a:custGeom>
              <a:avLst/>
              <a:gdLst>
                <a:gd name="connsiteX0" fmla="*/ 540544 w 1073944"/>
                <a:gd name="connsiteY0" fmla="*/ 702469 h 992981"/>
                <a:gd name="connsiteX1" fmla="*/ 159544 w 1073944"/>
                <a:gd name="connsiteY1" fmla="*/ 978694 h 992981"/>
                <a:gd name="connsiteX2" fmla="*/ 0 w 1073944"/>
                <a:gd name="connsiteY2" fmla="*/ 992981 h 992981"/>
                <a:gd name="connsiteX3" fmla="*/ 61913 w 1073944"/>
                <a:gd name="connsiteY3" fmla="*/ 912019 h 992981"/>
                <a:gd name="connsiteX4" fmla="*/ 183356 w 1073944"/>
                <a:gd name="connsiteY4" fmla="*/ 795338 h 992981"/>
                <a:gd name="connsiteX5" fmla="*/ 342900 w 1073944"/>
                <a:gd name="connsiteY5" fmla="*/ 647700 h 992981"/>
                <a:gd name="connsiteX6" fmla="*/ 452438 w 1073944"/>
                <a:gd name="connsiteY6" fmla="*/ 531019 h 992981"/>
                <a:gd name="connsiteX7" fmla="*/ 576263 w 1073944"/>
                <a:gd name="connsiteY7" fmla="*/ 381000 h 992981"/>
                <a:gd name="connsiteX8" fmla="*/ 635794 w 1073944"/>
                <a:gd name="connsiteY8" fmla="*/ 297656 h 992981"/>
                <a:gd name="connsiteX9" fmla="*/ 690563 w 1073944"/>
                <a:gd name="connsiteY9" fmla="*/ 214313 h 992981"/>
                <a:gd name="connsiteX10" fmla="*/ 695325 w 1073944"/>
                <a:gd name="connsiteY10" fmla="*/ 202406 h 992981"/>
                <a:gd name="connsiteX11" fmla="*/ 700088 w 1073944"/>
                <a:gd name="connsiteY11" fmla="*/ 180975 h 992981"/>
                <a:gd name="connsiteX12" fmla="*/ 700088 w 1073944"/>
                <a:gd name="connsiteY12" fmla="*/ 159544 h 992981"/>
                <a:gd name="connsiteX13" fmla="*/ 697706 w 1073944"/>
                <a:gd name="connsiteY13" fmla="*/ 133350 h 992981"/>
                <a:gd name="connsiteX14" fmla="*/ 685800 w 1073944"/>
                <a:gd name="connsiteY14" fmla="*/ 107156 h 992981"/>
                <a:gd name="connsiteX15" fmla="*/ 666750 w 1073944"/>
                <a:gd name="connsiteY15" fmla="*/ 85725 h 992981"/>
                <a:gd name="connsiteX16" fmla="*/ 645319 w 1073944"/>
                <a:gd name="connsiteY16" fmla="*/ 64294 h 992981"/>
                <a:gd name="connsiteX17" fmla="*/ 635794 w 1073944"/>
                <a:gd name="connsiteY17" fmla="*/ 47625 h 992981"/>
                <a:gd name="connsiteX18" fmla="*/ 633413 w 1073944"/>
                <a:gd name="connsiteY18" fmla="*/ 26194 h 992981"/>
                <a:gd name="connsiteX19" fmla="*/ 640556 w 1073944"/>
                <a:gd name="connsiteY19" fmla="*/ 11906 h 992981"/>
                <a:gd name="connsiteX20" fmla="*/ 664369 w 1073944"/>
                <a:gd name="connsiteY20" fmla="*/ 0 h 992981"/>
                <a:gd name="connsiteX21" fmla="*/ 704850 w 1073944"/>
                <a:gd name="connsiteY21" fmla="*/ 0 h 992981"/>
                <a:gd name="connsiteX22" fmla="*/ 745331 w 1073944"/>
                <a:gd name="connsiteY22" fmla="*/ 4763 h 992981"/>
                <a:gd name="connsiteX23" fmla="*/ 781050 w 1073944"/>
                <a:gd name="connsiteY23" fmla="*/ 11906 h 992981"/>
                <a:gd name="connsiteX24" fmla="*/ 842963 w 1073944"/>
                <a:gd name="connsiteY24" fmla="*/ 35719 h 992981"/>
                <a:gd name="connsiteX25" fmla="*/ 902494 w 1073944"/>
                <a:gd name="connsiteY25" fmla="*/ 71438 h 992981"/>
                <a:gd name="connsiteX26" fmla="*/ 964406 w 1073944"/>
                <a:gd name="connsiteY26" fmla="*/ 111919 h 992981"/>
                <a:gd name="connsiteX27" fmla="*/ 1019175 w 1073944"/>
                <a:gd name="connsiteY27" fmla="*/ 154781 h 992981"/>
                <a:gd name="connsiteX28" fmla="*/ 1054894 w 1073944"/>
                <a:gd name="connsiteY28" fmla="*/ 192881 h 992981"/>
                <a:gd name="connsiteX29" fmla="*/ 1069181 w 1073944"/>
                <a:gd name="connsiteY29" fmla="*/ 219075 h 992981"/>
                <a:gd name="connsiteX30" fmla="*/ 1073944 w 1073944"/>
                <a:gd name="connsiteY30" fmla="*/ 240506 h 992981"/>
                <a:gd name="connsiteX31" fmla="*/ 1071563 w 1073944"/>
                <a:gd name="connsiteY31" fmla="*/ 283369 h 992981"/>
                <a:gd name="connsiteX32" fmla="*/ 1054894 w 1073944"/>
                <a:gd name="connsiteY32" fmla="*/ 316706 h 992981"/>
                <a:gd name="connsiteX33" fmla="*/ 1012031 w 1073944"/>
                <a:gd name="connsiteY33" fmla="*/ 357188 h 992981"/>
                <a:gd name="connsiteX34" fmla="*/ 892969 w 1073944"/>
                <a:gd name="connsiteY34" fmla="*/ 445294 h 992981"/>
                <a:gd name="connsiteX35" fmla="*/ 688181 w 1073944"/>
                <a:gd name="connsiteY35" fmla="*/ 592931 h 992981"/>
                <a:gd name="connsiteX36" fmla="*/ 540544 w 1073944"/>
                <a:gd name="connsiteY36" fmla="*/ 702469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3944" h="992981">
                  <a:moveTo>
                    <a:pt x="540544" y="702469"/>
                  </a:moveTo>
                  <a:lnTo>
                    <a:pt x="159544" y="978694"/>
                  </a:lnTo>
                  <a:lnTo>
                    <a:pt x="0" y="992981"/>
                  </a:lnTo>
                  <a:lnTo>
                    <a:pt x="61913" y="912019"/>
                  </a:lnTo>
                  <a:lnTo>
                    <a:pt x="183356" y="795338"/>
                  </a:lnTo>
                  <a:lnTo>
                    <a:pt x="342900" y="647700"/>
                  </a:lnTo>
                  <a:lnTo>
                    <a:pt x="452438" y="531019"/>
                  </a:lnTo>
                  <a:lnTo>
                    <a:pt x="576263" y="381000"/>
                  </a:lnTo>
                  <a:lnTo>
                    <a:pt x="635794" y="297656"/>
                  </a:lnTo>
                  <a:lnTo>
                    <a:pt x="690563" y="214313"/>
                  </a:lnTo>
                  <a:lnTo>
                    <a:pt x="695325" y="202406"/>
                  </a:lnTo>
                  <a:lnTo>
                    <a:pt x="700088" y="180975"/>
                  </a:lnTo>
                  <a:lnTo>
                    <a:pt x="700088" y="159544"/>
                  </a:lnTo>
                  <a:lnTo>
                    <a:pt x="697706" y="133350"/>
                  </a:lnTo>
                  <a:lnTo>
                    <a:pt x="685800" y="107156"/>
                  </a:lnTo>
                  <a:lnTo>
                    <a:pt x="666750" y="85725"/>
                  </a:lnTo>
                  <a:lnTo>
                    <a:pt x="645319" y="64294"/>
                  </a:lnTo>
                  <a:lnTo>
                    <a:pt x="635794" y="47625"/>
                  </a:lnTo>
                  <a:lnTo>
                    <a:pt x="633413" y="26194"/>
                  </a:lnTo>
                  <a:lnTo>
                    <a:pt x="640556" y="11906"/>
                  </a:lnTo>
                  <a:lnTo>
                    <a:pt x="664369" y="0"/>
                  </a:lnTo>
                  <a:lnTo>
                    <a:pt x="704850" y="0"/>
                  </a:lnTo>
                  <a:lnTo>
                    <a:pt x="745331" y="4763"/>
                  </a:lnTo>
                  <a:lnTo>
                    <a:pt x="781050" y="11906"/>
                  </a:lnTo>
                  <a:lnTo>
                    <a:pt x="842963" y="35719"/>
                  </a:lnTo>
                  <a:lnTo>
                    <a:pt x="902494" y="71438"/>
                  </a:lnTo>
                  <a:lnTo>
                    <a:pt x="964406" y="111919"/>
                  </a:lnTo>
                  <a:lnTo>
                    <a:pt x="1019175" y="154781"/>
                  </a:lnTo>
                  <a:lnTo>
                    <a:pt x="1054894" y="192881"/>
                  </a:lnTo>
                  <a:lnTo>
                    <a:pt x="1069181" y="219075"/>
                  </a:lnTo>
                  <a:lnTo>
                    <a:pt x="1073944" y="240506"/>
                  </a:lnTo>
                  <a:lnTo>
                    <a:pt x="1071563" y="283369"/>
                  </a:lnTo>
                  <a:lnTo>
                    <a:pt x="1054894" y="316706"/>
                  </a:lnTo>
                  <a:lnTo>
                    <a:pt x="1012031" y="357188"/>
                  </a:lnTo>
                  <a:lnTo>
                    <a:pt x="892969" y="445294"/>
                  </a:lnTo>
                  <a:lnTo>
                    <a:pt x="688181" y="592931"/>
                  </a:lnTo>
                  <a:lnTo>
                    <a:pt x="540544" y="702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74FC714-1394-3241-80FD-FF853E024E84}"/>
                </a:ext>
              </a:extLst>
            </p:cNvPr>
            <p:cNvSpPr/>
            <p:nvPr/>
          </p:nvSpPr>
          <p:spPr>
            <a:xfrm>
              <a:off x="3157538" y="2473325"/>
              <a:ext cx="3903662" cy="561975"/>
            </a:xfrm>
            <a:custGeom>
              <a:avLst/>
              <a:gdLst>
                <a:gd name="connsiteX0" fmla="*/ 674288 w 3904291"/>
                <a:gd name="connsiteY0" fmla="*/ 490092 h 562455"/>
                <a:gd name="connsiteX1" fmla="*/ 335500 w 3904291"/>
                <a:gd name="connsiteY1" fmla="*/ 529562 h 562455"/>
                <a:gd name="connsiteX2" fmla="*/ 39471 w 3904291"/>
                <a:gd name="connsiteY2" fmla="*/ 562455 h 562455"/>
                <a:gd name="connsiteX3" fmla="*/ 0 w 3904291"/>
                <a:gd name="connsiteY3" fmla="*/ 404573 h 562455"/>
                <a:gd name="connsiteX4" fmla="*/ 328921 w 3904291"/>
                <a:gd name="connsiteY4" fmla="*/ 371680 h 562455"/>
                <a:gd name="connsiteX5" fmla="*/ 677577 w 3904291"/>
                <a:gd name="connsiteY5" fmla="*/ 335499 h 562455"/>
                <a:gd name="connsiteX6" fmla="*/ 1177537 w 3904291"/>
                <a:gd name="connsiteY6" fmla="*/ 282872 h 562455"/>
                <a:gd name="connsiteX7" fmla="*/ 1601845 w 3904291"/>
                <a:gd name="connsiteY7" fmla="*/ 240112 h 562455"/>
                <a:gd name="connsiteX8" fmla="*/ 2032731 w 3904291"/>
                <a:gd name="connsiteY8" fmla="*/ 194063 h 562455"/>
                <a:gd name="connsiteX9" fmla="*/ 2289289 w 3904291"/>
                <a:gd name="connsiteY9" fmla="*/ 174328 h 562455"/>
                <a:gd name="connsiteX10" fmla="*/ 2572161 w 3904291"/>
                <a:gd name="connsiteY10" fmla="*/ 138147 h 562455"/>
                <a:gd name="connsiteX11" fmla="*/ 2999759 w 3904291"/>
                <a:gd name="connsiteY11" fmla="*/ 85519 h 562455"/>
                <a:gd name="connsiteX12" fmla="*/ 3220136 w 3904291"/>
                <a:gd name="connsiteY12" fmla="*/ 59206 h 562455"/>
                <a:gd name="connsiteX13" fmla="*/ 3253028 w 3904291"/>
                <a:gd name="connsiteY13" fmla="*/ 52627 h 562455"/>
                <a:gd name="connsiteX14" fmla="*/ 3282631 w 3904291"/>
                <a:gd name="connsiteY14" fmla="*/ 32892 h 562455"/>
                <a:gd name="connsiteX15" fmla="*/ 3322101 w 3904291"/>
                <a:gd name="connsiteY15" fmla="*/ 9868 h 562455"/>
                <a:gd name="connsiteX16" fmla="*/ 3354993 w 3904291"/>
                <a:gd name="connsiteY16" fmla="*/ 0 h 562455"/>
                <a:gd name="connsiteX17" fmla="*/ 3387885 w 3904291"/>
                <a:gd name="connsiteY17" fmla="*/ 0 h 562455"/>
                <a:gd name="connsiteX18" fmla="*/ 3427356 w 3904291"/>
                <a:gd name="connsiteY18" fmla="*/ 9868 h 562455"/>
                <a:gd name="connsiteX19" fmla="*/ 3516164 w 3904291"/>
                <a:gd name="connsiteY19" fmla="*/ 72362 h 562455"/>
                <a:gd name="connsiteX20" fmla="*/ 3621419 w 3904291"/>
                <a:gd name="connsiteY20" fmla="*/ 141436 h 562455"/>
                <a:gd name="connsiteX21" fmla="*/ 3743120 w 3904291"/>
                <a:gd name="connsiteY21" fmla="*/ 233534 h 562455"/>
                <a:gd name="connsiteX22" fmla="*/ 3831928 w 3904291"/>
                <a:gd name="connsiteY22" fmla="*/ 309186 h 562455"/>
                <a:gd name="connsiteX23" fmla="*/ 3877977 w 3904291"/>
                <a:gd name="connsiteY23" fmla="*/ 361813 h 562455"/>
                <a:gd name="connsiteX24" fmla="*/ 3894423 w 3904291"/>
                <a:gd name="connsiteY24" fmla="*/ 384837 h 562455"/>
                <a:gd name="connsiteX25" fmla="*/ 3904291 w 3904291"/>
                <a:gd name="connsiteY25" fmla="*/ 411151 h 562455"/>
                <a:gd name="connsiteX26" fmla="*/ 3901002 w 3904291"/>
                <a:gd name="connsiteY26" fmla="*/ 440754 h 562455"/>
                <a:gd name="connsiteX27" fmla="*/ 3884556 w 3904291"/>
                <a:gd name="connsiteY27" fmla="*/ 457200 h 562455"/>
                <a:gd name="connsiteX28" fmla="*/ 3828639 w 3904291"/>
                <a:gd name="connsiteY28" fmla="*/ 470357 h 562455"/>
                <a:gd name="connsiteX29" fmla="*/ 3697071 w 3904291"/>
                <a:gd name="connsiteY29" fmla="*/ 483514 h 562455"/>
                <a:gd name="connsiteX30" fmla="*/ 3651022 w 3904291"/>
                <a:gd name="connsiteY30" fmla="*/ 483514 h 562455"/>
                <a:gd name="connsiteX31" fmla="*/ 3358282 w 3904291"/>
                <a:gd name="connsiteY31" fmla="*/ 253269 h 562455"/>
                <a:gd name="connsiteX32" fmla="*/ 3351704 w 3904291"/>
                <a:gd name="connsiteY32" fmla="*/ 240112 h 562455"/>
                <a:gd name="connsiteX33" fmla="*/ 3341836 w 3904291"/>
                <a:gd name="connsiteY33" fmla="*/ 230244 h 562455"/>
                <a:gd name="connsiteX34" fmla="*/ 3322101 w 3904291"/>
                <a:gd name="connsiteY34" fmla="*/ 220377 h 562455"/>
                <a:gd name="connsiteX35" fmla="*/ 3285920 w 3904291"/>
                <a:gd name="connsiteY35" fmla="*/ 213798 h 562455"/>
                <a:gd name="connsiteX36" fmla="*/ 3183954 w 3904291"/>
                <a:gd name="connsiteY36" fmla="*/ 223666 h 562455"/>
                <a:gd name="connsiteX37" fmla="*/ 2703730 w 3904291"/>
                <a:gd name="connsiteY37" fmla="*/ 276293 h 562455"/>
                <a:gd name="connsiteX38" fmla="*/ 2062334 w 3904291"/>
                <a:gd name="connsiteY38" fmla="*/ 345367 h 562455"/>
                <a:gd name="connsiteX39" fmla="*/ 1608423 w 3904291"/>
                <a:gd name="connsiteY39" fmla="*/ 391416 h 562455"/>
                <a:gd name="connsiteX40" fmla="*/ 1134777 w 3904291"/>
                <a:gd name="connsiteY40" fmla="*/ 444043 h 562455"/>
                <a:gd name="connsiteX41" fmla="*/ 674288 w 3904291"/>
                <a:gd name="connsiteY41" fmla="*/ 490092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04291" h="562455">
                  <a:moveTo>
                    <a:pt x="674288" y="490092"/>
                  </a:moveTo>
                  <a:lnTo>
                    <a:pt x="335500" y="529562"/>
                  </a:lnTo>
                  <a:lnTo>
                    <a:pt x="39471" y="562455"/>
                  </a:lnTo>
                  <a:lnTo>
                    <a:pt x="0" y="404573"/>
                  </a:lnTo>
                  <a:lnTo>
                    <a:pt x="328921" y="371680"/>
                  </a:lnTo>
                  <a:lnTo>
                    <a:pt x="677577" y="335499"/>
                  </a:lnTo>
                  <a:lnTo>
                    <a:pt x="1177537" y="282872"/>
                  </a:lnTo>
                  <a:lnTo>
                    <a:pt x="1601845" y="240112"/>
                  </a:lnTo>
                  <a:lnTo>
                    <a:pt x="2032731" y="194063"/>
                  </a:lnTo>
                  <a:lnTo>
                    <a:pt x="2289289" y="174328"/>
                  </a:lnTo>
                  <a:lnTo>
                    <a:pt x="2572161" y="138147"/>
                  </a:lnTo>
                  <a:lnTo>
                    <a:pt x="2999759" y="85519"/>
                  </a:lnTo>
                  <a:lnTo>
                    <a:pt x="3220136" y="59206"/>
                  </a:lnTo>
                  <a:lnTo>
                    <a:pt x="3253028" y="52627"/>
                  </a:lnTo>
                  <a:lnTo>
                    <a:pt x="3282631" y="32892"/>
                  </a:lnTo>
                  <a:lnTo>
                    <a:pt x="3322101" y="9868"/>
                  </a:lnTo>
                  <a:lnTo>
                    <a:pt x="3354993" y="0"/>
                  </a:lnTo>
                  <a:lnTo>
                    <a:pt x="3387885" y="0"/>
                  </a:lnTo>
                  <a:lnTo>
                    <a:pt x="3427356" y="9868"/>
                  </a:lnTo>
                  <a:lnTo>
                    <a:pt x="3516164" y="72362"/>
                  </a:lnTo>
                  <a:lnTo>
                    <a:pt x="3621419" y="141436"/>
                  </a:lnTo>
                  <a:lnTo>
                    <a:pt x="3743120" y="233534"/>
                  </a:lnTo>
                  <a:lnTo>
                    <a:pt x="3831928" y="309186"/>
                  </a:lnTo>
                  <a:lnTo>
                    <a:pt x="3877977" y="361813"/>
                  </a:lnTo>
                  <a:lnTo>
                    <a:pt x="3894423" y="384837"/>
                  </a:lnTo>
                  <a:lnTo>
                    <a:pt x="3904291" y="411151"/>
                  </a:lnTo>
                  <a:lnTo>
                    <a:pt x="3901002" y="440754"/>
                  </a:lnTo>
                  <a:lnTo>
                    <a:pt x="3884556" y="457200"/>
                  </a:lnTo>
                  <a:lnTo>
                    <a:pt x="3828639" y="470357"/>
                  </a:lnTo>
                  <a:lnTo>
                    <a:pt x="3697071" y="483514"/>
                  </a:lnTo>
                  <a:lnTo>
                    <a:pt x="3651022" y="483514"/>
                  </a:lnTo>
                  <a:lnTo>
                    <a:pt x="3358282" y="253269"/>
                  </a:lnTo>
                  <a:lnTo>
                    <a:pt x="3351704" y="240112"/>
                  </a:lnTo>
                  <a:lnTo>
                    <a:pt x="3341836" y="230244"/>
                  </a:lnTo>
                  <a:lnTo>
                    <a:pt x="3322101" y="220377"/>
                  </a:lnTo>
                  <a:lnTo>
                    <a:pt x="3285920" y="213798"/>
                  </a:lnTo>
                  <a:lnTo>
                    <a:pt x="3183954" y="223666"/>
                  </a:lnTo>
                  <a:lnTo>
                    <a:pt x="2703730" y="276293"/>
                  </a:lnTo>
                  <a:lnTo>
                    <a:pt x="2062334" y="345367"/>
                  </a:lnTo>
                  <a:lnTo>
                    <a:pt x="1608423" y="391416"/>
                  </a:lnTo>
                  <a:lnTo>
                    <a:pt x="1134777" y="444043"/>
                  </a:lnTo>
                  <a:lnTo>
                    <a:pt x="674288" y="490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F369A61-0C72-4C4E-A56C-93D032B640E8}"/>
                </a:ext>
              </a:extLst>
            </p:cNvPr>
            <p:cNvSpPr/>
            <p:nvPr/>
          </p:nvSpPr>
          <p:spPr>
            <a:xfrm>
              <a:off x="6300788" y="2690813"/>
              <a:ext cx="552450" cy="433387"/>
            </a:xfrm>
            <a:custGeom>
              <a:avLst/>
              <a:gdLst>
                <a:gd name="connsiteX0" fmla="*/ 104775 w 552450"/>
                <a:gd name="connsiteY0" fmla="*/ 285750 h 433387"/>
                <a:gd name="connsiteX1" fmla="*/ 142875 w 552450"/>
                <a:gd name="connsiteY1" fmla="*/ 240506 h 433387"/>
                <a:gd name="connsiteX2" fmla="*/ 164306 w 552450"/>
                <a:gd name="connsiteY2" fmla="*/ 214312 h 433387"/>
                <a:gd name="connsiteX3" fmla="*/ 180975 w 552450"/>
                <a:gd name="connsiteY3" fmla="*/ 183356 h 433387"/>
                <a:gd name="connsiteX4" fmla="*/ 197643 w 552450"/>
                <a:gd name="connsiteY4" fmla="*/ 145256 h 433387"/>
                <a:gd name="connsiteX5" fmla="*/ 209550 w 552450"/>
                <a:gd name="connsiteY5" fmla="*/ 114300 h 433387"/>
                <a:gd name="connsiteX6" fmla="*/ 211931 w 552450"/>
                <a:gd name="connsiteY6" fmla="*/ 90487 h 433387"/>
                <a:gd name="connsiteX7" fmla="*/ 214312 w 552450"/>
                <a:gd name="connsiteY7" fmla="*/ 61912 h 433387"/>
                <a:gd name="connsiteX8" fmla="*/ 219075 w 552450"/>
                <a:gd name="connsiteY8" fmla="*/ 0 h 433387"/>
                <a:gd name="connsiteX9" fmla="*/ 552450 w 552450"/>
                <a:gd name="connsiteY9" fmla="*/ 259556 h 433387"/>
                <a:gd name="connsiteX10" fmla="*/ 478631 w 552450"/>
                <a:gd name="connsiteY10" fmla="*/ 271462 h 433387"/>
                <a:gd name="connsiteX11" fmla="*/ 338137 w 552450"/>
                <a:gd name="connsiteY11" fmla="*/ 319087 h 433387"/>
                <a:gd name="connsiteX12" fmla="*/ 173831 w 552450"/>
                <a:gd name="connsiteY12" fmla="*/ 378618 h 433387"/>
                <a:gd name="connsiteX13" fmla="*/ 52387 w 552450"/>
                <a:gd name="connsiteY13" fmla="*/ 431006 h 433387"/>
                <a:gd name="connsiteX14" fmla="*/ 21431 w 552450"/>
                <a:gd name="connsiteY14" fmla="*/ 433387 h 433387"/>
                <a:gd name="connsiteX15" fmla="*/ 4762 w 552450"/>
                <a:gd name="connsiteY15" fmla="*/ 426243 h 433387"/>
                <a:gd name="connsiteX16" fmla="*/ 0 w 552450"/>
                <a:gd name="connsiteY16" fmla="*/ 402431 h 433387"/>
                <a:gd name="connsiteX17" fmla="*/ 11906 w 552450"/>
                <a:gd name="connsiteY17" fmla="*/ 376237 h 433387"/>
                <a:gd name="connsiteX18" fmla="*/ 104775 w 552450"/>
                <a:gd name="connsiteY18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50" h="433387">
                  <a:moveTo>
                    <a:pt x="104775" y="285750"/>
                  </a:moveTo>
                  <a:lnTo>
                    <a:pt x="142875" y="240506"/>
                  </a:lnTo>
                  <a:lnTo>
                    <a:pt x="164306" y="214312"/>
                  </a:lnTo>
                  <a:lnTo>
                    <a:pt x="180975" y="183356"/>
                  </a:lnTo>
                  <a:lnTo>
                    <a:pt x="197643" y="145256"/>
                  </a:lnTo>
                  <a:lnTo>
                    <a:pt x="209550" y="114300"/>
                  </a:lnTo>
                  <a:lnTo>
                    <a:pt x="211931" y="90487"/>
                  </a:lnTo>
                  <a:lnTo>
                    <a:pt x="214312" y="61912"/>
                  </a:lnTo>
                  <a:lnTo>
                    <a:pt x="219075" y="0"/>
                  </a:lnTo>
                  <a:lnTo>
                    <a:pt x="552450" y="259556"/>
                  </a:lnTo>
                  <a:lnTo>
                    <a:pt x="478631" y="271462"/>
                  </a:lnTo>
                  <a:lnTo>
                    <a:pt x="338137" y="319087"/>
                  </a:lnTo>
                  <a:lnTo>
                    <a:pt x="173831" y="378618"/>
                  </a:lnTo>
                  <a:lnTo>
                    <a:pt x="52387" y="431006"/>
                  </a:lnTo>
                  <a:lnTo>
                    <a:pt x="21431" y="433387"/>
                  </a:lnTo>
                  <a:lnTo>
                    <a:pt x="4762" y="426243"/>
                  </a:lnTo>
                  <a:lnTo>
                    <a:pt x="0" y="402431"/>
                  </a:lnTo>
                  <a:lnTo>
                    <a:pt x="11906" y="376237"/>
                  </a:lnTo>
                  <a:lnTo>
                    <a:pt x="1047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DF81D82-74E5-F145-A742-21D85F97D5FD}"/>
                </a:ext>
              </a:extLst>
            </p:cNvPr>
            <p:cNvSpPr/>
            <p:nvPr/>
          </p:nvSpPr>
          <p:spPr>
            <a:xfrm>
              <a:off x="5627688" y="3373438"/>
              <a:ext cx="420687" cy="387350"/>
            </a:xfrm>
            <a:custGeom>
              <a:avLst/>
              <a:gdLst>
                <a:gd name="connsiteX0" fmla="*/ 230981 w 421481"/>
                <a:gd name="connsiteY0" fmla="*/ 235744 h 385763"/>
                <a:gd name="connsiteX1" fmla="*/ 309562 w 421481"/>
                <a:gd name="connsiteY1" fmla="*/ 302419 h 385763"/>
                <a:gd name="connsiteX2" fmla="*/ 359569 w 421481"/>
                <a:gd name="connsiteY2" fmla="*/ 338138 h 385763"/>
                <a:gd name="connsiteX3" fmla="*/ 421481 w 421481"/>
                <a:gd name="connsiteY3" fmla="*/ 381000 h 385763"/>
                <a:gd name="connsiteX4" fmla="*/ 59531 w 421481"/>
                <a:gd name="connsiteY4" fmla="*/ 385763 h 385763"/>
                <a:gd name="connsiteX5" fmla="*/ 85725 w 421481"/>
                <a:gd name="connsiteY5" fmla="*/ 354807 h 385763"/>
                <a:gd name="connsiteX6" fmla="*/ 95250 w 421481"/>
                <a:gd name="connsiteY6" fmla="*/ 330994 h 385763"/>
                <a:gd name="connsiteX7" fmla="*/ 100012 w 421481"/>
                <a:gd name="connsiteY7" fmla="*/ 307182 h 385763"/>
                <a:gd name="connsiteX8" fmla="*/ 97631 w 421481"/>
                <a:gd name="connsiteY8" fmla="*/ 271463 h 385763"/>
                <a:gd name="connsiteX9" fmla="*/ 85725 w 421481"/>
                <a:gd name="connsiteY9" fmla="*/ 226219 h 385763"/>
                <a:gd name="connsiteX10" fmla="*/ 61912 w 421481"/>
                <a:gd name="connsiteY10" fmla="*/ 171450 h 385763"/>
                <a:gd name="connsiteX11" fmla="*/ 30956 w 421481"/>
                <a:gd name="connsiteY11" fmla="*/ 104775 h 385763"/>
                <a:gd name="connsiteX12" fmla="*/ 7144 w 421481"/>
                <a:gd name="connsiteY12" fmla="*/ 54769 h 385763"/>
                <a:gd name="connsiteX13" fmla="*/ 0 w 421481"/>
                <a:gd name="connsiteY13" fmla="*/ 28575 h 385763"/>
                <a:gd name="connsiteX14" fmla="*/ 2381 w 421481"/>
                <a:gd name="connsiteY14" fmla="*/ 16669 h 385763"/>
                <a:gd name="connsiteX15" fmla="*/ 11906 w 421481"/>
                <a:gd name="connsiteY15" fmla="*/ 2382 h 385763"/>
                <a:gd name="connsiteX16" fmla="*/ 28575 w 421481"/>
                <a:gd name="connsiteY16" fmla="*/ 0 h 385763"/>
                <a:gd name="connsiteX17" fmla="*/ 52387 w 421481"/>
                <a:gd name="connsiteY17" fmla="*/ 9525 h 385763"/>
                <a:gd name="connsiteX18" fmla="*/ 85725 w 421481"/>
                <a:gd name="connsiteY18" fmla="*/ 35719 h 385763"/>
                <a:gd name="connsiteX19" fmla="*/ 140494 w 421481"/>
                <a:gd name="connsiteY19" fmla="*/ 123825 h 385763"/>
                <a:gd name="connsiteX20" fmla="*/ 230981 w 421481"/>
                <a:gd name="connsiteY20" fmla="*/ 235744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481" h="385763">
                  <a:moveTo>
                    <a:pt x="230981" y="235744"/>
                  </a:moveTo>
                  <a:lnTo>
                    <a:pt x="309562" y="302419"/>
                  </a:lnTo>
                  <a:lnTo>
                    <a:pt x="359569" y="338138"/>
                  </a:lnTo>
                  <a:lnTo>
                    <a:pt x="421481" y="381000"/>
                  </a:lnTo>
                  <a:lnTo>
                    <a:pt x="59531" y="385763"/>
                  </a:lnTo>
                  <a:lnTo>
                    <a:pt x="85725" y="354807"/>
                  </a:lnTo>
                  <a:lnTo>
                    <a:pt x="95250" y="330994"/>
                  </a:lnTo>
                  <a:lnTo>
                    <a:pt x="100012" y="307182"/>
                  </a:lnTo>
                  <a:lnTo>
                    <a:pt x="97631" y="271463"/>
                  </a:lnTo>
                  <a:lnTo>
                    <a:pt x="85725" y="226219"/>
                  </a:lnTo>
                  <a:lnTo>
                    <a:pt x="61912" y="171450"/>
                  </a:lnTo>
                  <a:lnTo>
                    <a:pt x="30956" y="104775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11906" y="2382"/>
                  </a:lnTo>
                  <a:lnTo>
                    <a:pt x="28575" y="0"/>
                  </a:lnTo>
                  <a:lnTo>
                    <a:pt x="52387" y="9525"/>
                  </a:lnTo>
                  <a:lnTo>
                    <a:pt x="85725" y="35719"/>
                  </a:lnTo>
                  <a:lnTo>
                    <a:pt x="140494" y="123825"/>
                  </a:lnTo>
                  <a:lnTo>
                    <a:pt x="2309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32301C0-F5E3-4A48-87C4-E09F01610432}"/>
                </a:ext>
              </a:extLst>
            </p:cNvPr>
            <p:cNvSpPr/>
            <p:nvPr/>
          </p:nvSpPr>
          <p:spPr>
            <a:xfrm>
              <a:off x="4287838" y="4141788"/>
              <a:ext cx="1504950" cy="330200"/>
            </a:xfrm>
            <a:custGeom>
              <a:avLst/>
              <a:gdLst>
                <a:gd name="connsiteX0" fmla="*/ 447675 w 1504950"/>
                <a:gd name="connsiteY0" fmla="*/ 257175 h 330994"/>
                <a:gd name="connsiteX1" fmla="*/ 52388 w 1504950"/>
                <a:gd name="connsiteY1" fmla="*/ 302419 h 330994"/>
                <a:gd name="connsiteX2" fmla="*/ 0 w 1504950"/>
                <a:gd name="connsiteY2" fmla="*/ 145256 h 330994"/>
                <a:gd name="connsiteX3" fmla="*/ 266700 w 1504950"/>
                <a:gd name="connsiteY3" fmla="*/ 130969 h 330994"/>
                <a:gd name="connsiteX4" fmla="*/ 454819 w 1504950"/>
                <a:gd name="connsiteY4" fmla="*/ 111919 h 330994"/>
                <a:gd name="connsiteX5" fmla="*/ 852488 w 1504950"/>
                <a:gd name="connsiteY5" fmla="*/ 66675 h 330994"/>
                <a:gd name="connsiteX6" fmla="*/ 997744 w 1504950"/>
                <a:gd name="connsiteY6" fmla="*/ 47625 h 330994"/>
                <a:gd name="connsiteX7" fmla="*/ 1021557 w 1504950"/>
                <a:gd name="connsiteY7" fmla="*/ 38100 h 330994"/>
                <a:gd name="connsiteX8" fmla="*/ 1107282 w 1504950"/>
                <a:gd name="connsiteY8" fmla="*/ 4762 h 330994"/>
                <a:gd name="connsiteX9" fmla="*/ 1121569 w 1504950"/>
                <a:gd name="connsiteY9" fmla="*/ 0 h 330994"/>
                <a:gd name="connsiteX10" fmla="*/ 1143000 w 1504950"/>
                <a:gd name="connsiteY10" fmla="*/ 2381 h 330994"/>
                <a:gd name="connsiteX11" fmla="*/ 1240632 w 1504950"/>
                <a:gd name="connsiteY11" fmla="*/ 40481 h 330994"/>
                <a:gd name="connsiteX12" fmla="*/ 1378744 w 1504950"/>
                <a:gd name="connsiteY12" fmla="*/ 97631 h 330994"/>
                <a:gd name="connsiteX13" fmla="*/ 1445419 w 1504950"/>
                <a:gd name="connsiteY13" fmla="*/ 128587 h 330994"/>
                <a:gd name="connsiteX14" fmla="*/ 1473994 w 1504950"/>
                <a:gd name="connsiteY14" fmla="*/ 150019 h 330994"/>
                <a:gd name="connsiteX15" fmla="*/ 1485900 w 1504950"/>
                <a:gd name="connsiteY15" fmla="*/ 166687 h 330994"/>
                <a:gd name="connsiteX16" fmla="*/ 1495425 w 1504950"/>
                <a:gd name="connsiteY16" fmla="*/ 188119 h 330994"/>
                <a:gd name="connsiteX17" fmla="*/ 1504950 w 1504950"/>
                <a:gd name="connsiteY17" fmla="*/ 216694 h 330994"/>
                <a:gd name="connsiteX18" fmla="*/ 1497807 w 1504950"/>
                <a:gd name="connsiteY18" fmla="*/ 247650 h 330994"/>
                <a:gd name="connsiteX19" fmla="*/ 1476375 w 1504950"/>
                <a:gd name="connsiteY19" fmla="*/ 266700 h 330994"/>
                <a:gd name="connsiteX20" fmla="*/ 1447800 w 1504950"/>
                <a:gd name="connsiteY20" fmla="*/ 292894 h 330994"/>
                <a:gd name="connsiteX21" fmla="*/ 1381125 w 1504950"/>
                <a:gd name="connsiteY21" fmla="*/ 330994 h 330994"/>
                <a:gd name="connsiteX22" fmla="*/ 1040607 w 1504950"/>
                <a:gd name="connsiteY22" fmla="*/ 242887 h 330994"/>
                <a:gd name="connsiteX23" fmla="*/ 1031082 w 1504950"/>
                <a:gd name="connsiteY23" fmla="*/ 228600 h 330994"/>
                <a:gd name="connsiteX24" fmla="*/ 1019175 w 1504950"/>
                <a:gd name="connsiteY24" fmla="*/ 214312 h 330994"/>
                <a:gd name="connsiteX25" fmla="*/ 997744 w 1504950"/>
                <a:gd name="connsiteY25" fmla="*/ 207169 h 330994"/>
                <a:gd name="connsiteX26" fmla="*/ 954882 w 1504950"/>
                <a:gd name="connsiteY26" fmla="*/ 207169 h 330994"/>
                <a:gd name="connsiteX27" fmla="*/ 447675 w 1504950"/>
                <a:gd name="connsiteY27" fmla="*/ 25717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4950" h="330994">
                  <a:moveTo>
                    <a:pt x="447675" y="257175"/>
                  </a:moveTo>
                  <a:lnTo>
                    <a:pt x="52388" y="302419"/>
                  </a:lnTo>
                  <a:lnTo>
                    <a:pt x="0" y="145256"/>
                  </a:lnTo>
                  <a:lnTo>
                    <a:pt x="266700" y="130969"/>
                  </a:lnTo>
                  <a:lnTo>
                    <a:pt x="454819" y="111919"/>
                  </a:lnTo>
                  <a:lnTo>
                    <a:pt x="852488" y="66675"/>
                  </a:lnTo>
                  <a:lnTo>
                    <a:pt x="997744" y="47625"/>
                  </a:lnTo>
                  <a:lnTo>
                    <a:pt x="1021557" y="38100"/>
                  </a:lnTo>
                  <a:lnTo>
                    <a:pt x="1107282" y="4762"/>
                  </a:lnTo>
                  <a:lnTo>
                    <a:pt x="1121569" y="0"/>
                  </a:lnTo>
                  <a:lnTo>
                    <a:pt x="1143000" y="2381"/>
                  </a:lnTo>
                  <a:lnTo>
                    <a:pt x="1240632" y="40481"/>
                  </a:lnTo>
                  <a:lnTo>
                    <a:pt x="1378744" y="97631"/>
                  </a:lnTo>
                  <a:lnTo>
                    <a:pt x="1445419" y="128587"/>
                  </a:lnTo>
                  <a:lnTo>
                    <a:pt x="1473994" y="150019"/>
                  </a:lnTo>
                  <a:lnTo>
                    <a:pt x="1485900" y="166687"/>
                  </a:lnTo>
                  <a:lnTo>
                    <a:pt x="1495425" y="188119"/>
                  </a:lnTo>
                  <a:lnTo>
                    <a:pt x="1504950" y="216694"/>
                  </a:lnTo>
                  <a:lnTo>
                    <a:pt x="1497807" y="247650"/>
                  </a:lnTo>
                  <a:lnTo>
                    <a:pt x="1476375" y="266700"/>
                  </a:lnTo>
                  <a:lnTo>
                    <a:pt x="1447800" y="292894"/>
                  </a:lnTo>
                  <a:lnTo>
                    <a:pt x="1381125" y="330994"/>
                  </a:lnTo>
                  <a:lnTo>
                    <a:pt x="1040607" y="242887"/>
                  </a:lnTo>
                  <a:lnTo>
                    <a:pt x="1031082" y="228600"/>
                  </a:lnTo>
                  <a:lnTo>
                    <a:pt x="1019175" y="214312"/>
                  </a:lnTo>
                  <a:lnTo>
                    <a:pt x="997744" y="207169"/>
                  </a:lnTo>
                  <a:lnTo>
                    <a:pt x="954882" y="207169"/>
                  </a:lnTo>
                  <a:lnTo>
                    <a:pt x="44767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7921595-EB40-744E-90B7-A8E7DDAD0152}"/>
                </a:ext>
              </a:extLst>
            </p:cNvPr>
            <p:cNvSpPr/>
            <p:nvPr/>
          </p:nvSpPr>
          <p:spPr>
            <a:xfrm>
              <a:off x="3363913" y="4343400"/>
              <a:ext cx="2324100" cy="1655763"/>
            </a:xfrm>
            <a:custGeom>
              <a:avLst/>
              <a:gdLst>
                <a:gd name="connsiteX0" fmla="*/ 1183482 w 2324100"/>
                <a:gd name="connsiteY0" fmla="*/ 1128713 h 1654969"/>
                <a:gd name="connsiteX1" fmla="*/ 962025 w 2324100"/>
                <a:gd name="connsiteY1" fmla="*/ 1259681 h 1654969"/>
                <a:gd name="connsiteX2" fmla="*/ 707232 w 2324100"/>
                <a:gd name="connsiteY2" fmla="*/ 1390650 h 1654969"/>
                <a:gd name="connsiteX3" fmla="*/ 459582 w 2324100"/>
                <a:gd name="connsiteY3" fmla="*/ 1497806 h 1654969"/>
                <a:gd name="connsiteX4" fmla="*/ 261938 w 2324100"/>
                <a:gd name="connsiteY4" fmla="*/ 1578769 h 1654969"/>
                <a:gd name="connsiteX5" fmla="*/ 61913 w 2324100"/>
                <a:gd name="connsiteY5" fmla="*/ 1645444 h 1654969"/>
                <a:gd name="connsiteX6" fmla="*/ 26194 w 2324100"/>
                <a:gd name="connsiteY6" fmla="*/ 1654969 h 1654969"/>
                <a:gd name="connsiteX7" fmla="*/ 4763 w 2324100"/>
                <a:gd name="connsiteY7" fmla="*/ 1650206 h 1654969"/>
                <a:gd name="connsiteX8" fmla="*/ 0 w 2324100"/>
                <a:gd name="connsiteY8" fmla="*/ 1635919 h 1654969"/>
                <a:gd name="connsiteX9" fmla="*/ 7144 w 2324100"/>
                <a:gd name="connsiteY9" fmla="*/ 1619250 h 1654969"/>
                <a:gd name="connsiteX10" fmla="*/ 35719 w 2324100"/>
                <a:gd name="connsiteY10" fmla="*/ 1593056 h 1654969"/>
                <a:gd name="connsiteX11" fmla="*/ 85725 w 2324100"/>
                <a:gd name="connsiteY11" fmla="*/ 1564481 h 1654969"/>
                <a:gd name="connsiteX12" fmla="*/ 261938 w 2324100"/>
                <a:gd name="connsiteY12" fmla="*/ 1478756 h 1654969"/>
                <a:gd name="connsiteX13" fmla="*/ 500063 w 2324100"/>
                <a:gd name="connsiteY13" fmla="*/ 1352550 h 1654969"/>
                <a:gd name="connsiteX14" fmla="*/ 678657 w 2324100"/>
                <a:gd name="connsiteY14" fmla="*/ 1245394 h 1654969"/>
                <a:gd name="connsiteX15" fmla="*/ 842963 w 2324100"/>
                <a:gd name="connsiteY15" fmla="*/ 1143000 h 1654969"/>
                <a:gd name="connsiteX16" fmla="*/ 1069182 w 2324100"/>
                <a:gd name="connsiteY16" fmla="*/ 1000125 h 1654969"/>
                <a:gd name="connsiteX17" fmla="*/ 1269207 w 2324100"/>
                <a:gd name="connsiteY17" fmla="*/ 850106 h 1654969"/>
                <a:gd name="connsiteX18" fmla="*/ 1466850 w 2324100"/>
                <a:gd name="connsiteY18" fmla="*/ 671513 h 1654969"/>
                <a:gd name="connsiteX19" fmla="*/ 1614488 w 2324100"/>
                <a:gd name="connsiteY19" fmla="*/ 528638 h 1654969"/>
                <a:gd name="connsiteX20" fmla="*/ 1781175 w 2324100"/>
                <a:gd name="connsiteY20" fmla="*/ 338138 h 1654969"/>
                <a:gd name="connsiteX21" fmla="*/ 1890713 w 2324100"/>
                <a:gd name="connsiteY21" fmla="*/ 195263 h 1654969"/>
                <a:gd name="connsiteX22" fmla="*/ 1943100 w 2324100"/>
                <a:gd name="connsiteY22" fmla="*/ 114300 h 1654969"/>
                <a:gd name="connsiteX23" fmla="*/ 1962150 w 2324100"/>
                <a:gd name="connsiteY23" fmla="*/ 85725 h 1654969"/>
                <a:gd name="connsiteX24" fmla="*/ 1964532 w 2324100"/>
                <a:gd name="connsiteY24" fmla="*/ 73819 h 1654969"/>
                <a:gd name="connsiteX25" fmla="*/ 1966913 w 2324100"/>
                <a:gd name="connsiteY25" fmla="*/ 52388 h 1654969"/>
                <a:gd name="connsiteX26" fmla="*/ 1959769 w 2324100"/>
                <a:gd name="connsiteY26" fmla="*/ 0 h 1654969"/>
                <a:gd name="connsiteX27" fmla="*/ 2324100 w 2324100"/>
                <a:gd name="connsiteY27" fmla="*/ 109538 h 1654969"/>
                <a:gd name="connsiteX28" fmla="*/ 2305050 w 2324100"/>
                <a:gd name="connsiteY28" fmla="*/ 128588 h 1654969"/>
                <a:gd name="connsiteX29" fmla="*/ 2240757 w 2324100"/>
                <a:gd name="connsiteY29" fmla="*/ 204788 h 1654969"/>
                <a:gd name="connsiteX30" fmla="*/ 2159794 w 2324100"/>
                <a:gd name="connsiteY30" fmla="*/ 297656 h 1654969"/>
                <a:gd name="connsiteX31" fmla="*/ 2057400 w 2324100"/>
                <a:gd name="connsiteY31" fmla="*/ 409575 h 1654969"/>
                <a:gd name="connsiteX32" fmla="*/ 1916907 w 2324100"/>
                <a:gd name="connsiteY32" fmla="*/ 552450 h 1654969"/>
                <a:gd name="connsiteX33" fmla="*/ 1762125 w 2324100"/>
                <a:gd name="connsiteY33" fmla="*/ 688181 h 1654969"/>
                <a:gd name="connsiteX34" fmla="*/ 1621632 w 2324100"/>
                <a:gd name="connsiteY34" fmla="*/ 809625 h 1654969"/>
                <a:gd name="connsiteX35" fmla="*/ 1443038 w 2324100"/>
                <a:gd name="connsiteY35" fmla="*/ 957263 h 1654969"/>
                <a:gd name="connsiteX36" fmla="*/ 1183482 w 2324100"/>
                <a:gd name="connsiteY36" fmla="*/ 1128713 h 16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24100" h="1654969">
                  <a:moveTo>
                    <a:pt x="1183482" y="1128713"/>
                  </a:moveTo>
                  <a:lnTo>
                    <a:pt x="962025" y="1259681"/>
                  </a:lnTo>
                  <a:lnTo>
                    <a:pt x="707232" y="1390650"/>
                  </a:lnTo>
                  <a:lnTo>
                    <a:pt x="459582" y="1497806"/>
                  </a:lnTo>
                  <a:lnTo>
                    <a:pt x="261938" y="1578769"/>
                  </a:lnTo>
                  <a:lnTo>
                    <a:pt x="61913" y="1645444"/>
                  </a:lnTo>
                  <a:lnTo>
                    <a:pt x="26194" y="1654969"/>
                  </a:lnTo>
                  <a:lnTo>
                    <a:pt x="4763" y="1650206"/>
                  </a:lnTo>
                  <a:lnTo>
                    <a:pt x="0" y="1635919"/>
                  </a:lnTo>
                  <a:lnTo>
                    <a:pt x="7144" y="1619250"/>
                  </a:lnTo>
                  <a:lnTo>
                    <a:pt x="35719" y="1593056"/>
                  </a:lnTo>
                  <a:lnTo>
                    <a:pt x="85725" y="1564481"/>
                  </a:lnTo>
                  <a:lnTo>
                    <a:pt x="261938" y="1478756"/>
                  </a:lnTo>
                  <a:lnTo>
                    <a:pt x="500063" y="1352550"/>
                  </a:lnTo>
                  <a:lnTo>
                    <a:pt x="678657" y="1245394"/>
                  </a:lnTo>
                  <a:lnTo>
                    <a:pt x="842963" y="1143000"/>
                  </a:lnTo>
                  <a:lnTo>
                    <a:pt x="1069182" y="1000125"/>
                  </a:lnTo>
                  <a:lnTo>
                    <a:pt x="1269207" y="850106"/>
                  </a:lnTo>
                  <a:lnTo>
                    <a:pt x="1466850" y="671513"/>
                  </a:lnTo>
                  <a:lnTo>
                    <a:pt x="1614488" y="528638"/>
                  </a:lnTo>
                  <a:lnTo>
                    <a:pt x="1781175" y="338138"/>
                  </a:lnTo>
                  <a:lnTo>
                    <a:pt x="1890713" y="195263"/>
                  </a:lnTo>
                  <a:lnTo>
                    <a:pt x="1943100" y="114300"/>
                  </a:lnTo>
                  <a:lnTo>
                    <a:pt x="1962150" y="85725"/>
                  </a:lnTo>
                  <a:lnTo>
                    <a:pt x="1964532" y="73819"/>
                  </a:lnTo>
                  <a:lnTo>
                    <a:pt x="1966913" y="52388"/>
                  </a:lnTo>
                  <a:lnTo>
                    <a:pt x="1959769" y="0"/>
                  </a:lnTo>
                  <a:lnTo>
                    <a:pt x="2324100" y="109538"/>
                  </a:lnTo>
                  <a:lnTo>
                    <a:pt x="2305050" y="128588"/>
                  </a:lnTo>
                  <a:lnTo>
                    <a:pt x="2240757" y="204788"/>
                  </a:lnTo>
                  <a:lnTo>
                    <a:pt x="2159794" y="297656"/>
                  </a:lnTo>
                  <a:lnTo>
                    <a:pt x="2057400" y="409575"/>
                  </a:lnTo>
                  <a:lnTo>
                    <a:pt x="1916907" y="552450"/>
                  </a:lnTo>
                  <a:lnTo>
                    <a:pt x="1762125" y="688181"/>
                  </a:lnTo>
                  <a:lnTo>
                    <a:pt x="1621632" y="809625"/>
                  </a:lnTo>
                  <a:lnTo>
                    <a:pt x="1443038" y="957263"/>
                  </a:lnTo>
                  <a:lnTo>
                    <a:pt x="1183482" y="1128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4710798-DBAE-2E43-A5CE-10214F211C85}"/>
                </a:ext>
              </a:extLst>
            </p:cNvPr>
            <p:cNvSpPr/>
            <p:nvPr/>
          </p:nvSpPr>
          <p:spPr>
            <a:xfrm>
              <a:off x="4100513" y="4449763"/>
              <a:ext cx="2905125" cy="1549400"/>
            </a:xfrm>
            <a:custGeom>
              <a:avLst/>
              <a:gdLst>
                <a:gd name="connsiteX0" fmla="*/ 571500 w 2905125"/>
                <a:gd name="connsiteY0" fmla="*/ 440532 h 1547813"/>
                <a:gd name="connsiteX1" fmla="*/ 431006 w 2905125"/>
                <a:gd name="connsiteY1" fmla="*/ 350044 h 1547813"/>
                <a:gd name="connsiteX2" fmla="*/ 321468 w 2905125"/>
                <a:gd name="connsiteY2" fmla="*/ 285750 h 1547813"/>
                <a:gd name="connsiteX3" fmla="*/ 0 w 2905125"/>
                <a:gd name="connsiteY3" fmla="*/ 92869 h 1547813"/>
                <a:gd name="connsiteX4" fmla="*/ 42862 w 2905125"/>
                <a:gd name="connsiteY4" fmla="*/ 0 h 1547813"/>
                <a:gd name="connsiteX5" fmla="*/ 228600 w 2905125"/>
                <a:gd name="connsiteY5" fmla="*/ 85725 h 1547813"/>
                <a:gd name="connsiteX6" fmla="*/ 457200 w 2905125"/>
                <a:gd name="connsiteY6" fmla="*/ 219075 h 1547813"/>
                <a:gd name="connsiteX7" fmla="*/ 852487 w 2905125"/>
                <a:gd name="connsiteY7" fmla="*/ 450057 h 1547813"/>
                <a:gd name="connsiteX8" fmla="*/ 1054893 w 2905125"/>
                <a:gd name="connsiteY8" fmla="*/ 569119 h 1547813"/>
                <a:gd name="connsiteX9" fmla="*/ 1266825 w 2905125"/>
                <a:gd name="connsiteY9" fmla="*/ 692944 h 1547813"/>
                <a:gd name="connsiteX10" fmla="*/ 1540668 w 2905125"/>
                <a:gd name="connsiteY10" fmla="*/ 850107 h 1547813"/>
                <a:gd name="connsiteX11" fmla="*/ 1866900 w 2905125"/>
                <a:gd name="connsiteY11" fmla="*/ 1019175 h 1547813"/>
                <a:gd name="connsiteX12" fmla="*/ 2069306 w 2905125"/>
                <a:gd name="connsiteY12" fmla="*/ 1104900 h 1547813"/>
                <a:gd name="connsiteX13" fmla="*/ 2269331 w 2905125"/>
                <a:gd name="connsiteY13" fmla="*/ 1173957 h 1547813"/>
                <a:gd name="connsiteX14" fmla="*/ 2552700 w 2905125"/>
                <a:gd name="connsiteY14" fmla="*/ 1264444 h 1547813"/>
                <a:gd name="connsiteX15" fmla="*/ 2838450 w 2905125"/>
                <a:gd name="connsiteY15" fmla="*/ 1345407 h 1547813"/>
                <a:gd name="connsiteX16" fmla="*/ 2876550 w 2905125"/>
                <a:gd name="connsiteY16" fmla="*/ 1354932 h 1547813"/>
                <a:gd name="connsiteX17" fmla="*/ 2888456 w 2905125"/>
                <a:gd name="connsiteY17" fmla="*/ 1357313 h 1547813"/>
                <a:gd name="connsiteX18" fmla="*/ 2897981 w 2905125"/>
                <a:gd name="connsiteY18" fmla="*/ 1364457 h 1547813"/>
                <a:gd name="connsiteX19" fmla="*/ 2905125 w 2905125"/>
                <a:gd name="connsiteY19" fmla="*/ 1373982 h 1547813"/>
                <a:gd name="connsiteX20" fmla="*/ 2897981 w 2905125"/>
                <a:gd name="connsiteY20" fmla="*/ 1388269 h 1547813"/>
                <a:gd name="connsiteX21" fmla="*/ 2867025 w 2905125"/>
                <a:gd name="connsiteY21" fmla="*/ 1407319 h 1547813"/>
                <a:gd name="connsiteX22" fmla="*/ 2605087 w 2905125"/>
                <a:gd name="connsiteY22" fmla="*/ 1473994 h 1547813"/>
                <a:gd name="connsiteX23" fmla="*/ 2376487 w 2905125"/>
                <a:gd name="connsiteY23" fmla="*/ 1516857 h 1547813"/>
                <a:gd name="connsiteX24" fmla="*/ 2188368 w 2905125"/>
                <a:gd name="connsiteY24" fmla="*/ 1543050 h 1547813"/>
                <a:gd name="connsiteX25" fmla="*/ 2076450 w 2905125"/>
                <a:gd name="connsiteY25" fmla="*/ 1547813 h 1547813"/>
                <a:gd name="connsiteX26" fmla="*/ 2035968 w 2905125"/>
                <a:gd name="connsiteY26" fmla="*/ 1543050 h 1547813"/>
                <a:gd name="connsiteX27" fmla="*/ 1990725 w 2905125"/>
                <a:gd name="connsiteY27" fmla="*/ 1531144 h 1547813"/>
                <a:gd name="connsiteX28" fmla="*/ 1928812 w 2905125"/>
                <a:gd name="connsiteY28" fmla="*/ 1495425 h 1547813"/>
                <a:gd name="connsiteX29" fmla="*/ 1766887 w 2905125"/>
                <a:gd name="connsiteY29" fmla="*/ 1376363 h 1547813"/>
                <a:gd name="connsiteX30" fmla="*/ 1516856 w 2905125"/>
                <a:gd name="connsiteY30" fmla="*/ 1181100 h 1547813"/>
                <a:gd name="connsiteX31" fmla="*/ 1300162 w 2905125"/>
                <a:gd name="connsiteY31" fmla="*/ 1014413 h 1547813"/>
                <a:gd name="connsiteX32" fmla="*/ 1069181 w 2905125"/>
                <a:gd name="connsiteY32" fmla="*/ 838200 h 1547813"/>
                <a:gd name="connsiteX33" fmla="*/ 890587 w 2905125"/>
                <a:gd name="connsiteY33" fmla="*/ 700088 h 1547813"/>
                <a:gd name="connsiteX34" fmla="*/ 731043 w 2905125"/>
                <a:gd name="connsiteY34" fmla="*/ 566738 h 1547813"/>
                <a:gd name="connsiteX35" fmla="*/ 571500 w 2905125"/>
                <a:gd name="connsiteY35" fmla="*/ 440532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05125" h="1547813">
                  <a:moveTo>
                    <a:pt x="571500" y="440532"/>
                  </a:moveTo>
                  <a:lnTo>
                    <a:pt x="431006" y="350044"/>
                  </a:lnTo>
                  <a:lnTo>
                    <a:pt x="321468" y="285750"/>
                  </a:lnTo>
                  <a:lnTo>
                    <a:pt x="0" y="92869"/>
                  </a:lnTo>
                  <a:lnTo>
                    <a:pt x="42862" y="0"/>
                  </a:lnTo>
                  <a:lnTo>
                    <a:pt x="228600" y="85725"/>
                  </a:lnTo>
                  <a:lnTo>
                    <a:pt x="457200" y="219075"/>
                  </a:lnTo>
                  <a:lnTo>
                    <a:pt x="852487" y="450057"/>
                  </a:lnTo>
                  <a:lnTo>
                    <a:pt x="1054893" y="569119"/>
                  </a:lnTo>
                  <a:lnTo>
                    <a:pt x="1266825" y="692944"/>
                  </a:lnTo>
                  <a:lnTo>
                    <a:pt x="1540668" y="850107"/>
                  </a:lnTo>
                  <a:lnTo>
                    <a:pt x="1866900" y="1019175"/>
                  </a:lnTo>
                  <a:lnTo>
                    <a:pt x="2069306" y="1104900"/>
                  </a:lnTo>
                  <a:lnTo>
                    <a:pt x="2269331" y="1173957"/>
                  </a:lnTo>
                  <a:lnTo>
                    <a:pt x="2552700" y="1264444"/>
                  </a:lnTo>
                  <a:lnTo>
                    <a:pt x="2838450" y="1345407"/>
                  </a:lnTo>
                  <a:lnTo>
                    <a:pt x="2876550" y="1354932"/>
                  </a:lnTo>
                  <a:lnTo>
                    <a:pt x="2888456" y="1357313"/>
                  </a:lnTo>
                  <a:lnTo>
                    <a:pt x="2897981" y="1364457"/>
                  </a:lnTo>
                  <a:lnTo>
                    <a:pt x="2905125" y="1373982"/>
                  </a:lnTo>
                  <a:lnTo>
                    <a:pt x="2897981" y="1388269"/>
                  </a:lnTo>
                  <a:lnTo>
                    <a:pt x="2867025" y="1407319"/>
                  </a:lnTo>
                  <a:lnTo>
                    <a:pt x="2605087" y="1473994"/>
                  </a:lnTo>
                  <a:lnTo>
                    <a:pt x="2376487" y="1516857"/>
                  </a:lnTo>
                  <a:lnTo>
                    <a:pt x="2188368" y="1543050"/>
                  </a:lnTo>
                  <a:lnTo>
                    <a:pt x="2076450" y="1547813"/>
                  </a:lnTo>
                  <a:lnTo>
                    <a:pt x="2035968" y="1543050"/>
                  </a:lnTo>
                  <a:lnTo>
                    <a:pt x="1990725" y="1531144"/>
                  </a:lnTo>
                  <a:lnTo>
                    <a:pt x="1928812" y="1495425"/>
                  </a:lnTo>
                  <a:lnTo>
                    <a:pt x="1766887" y="1376363"/>
                  </a:lnTo>
                  <a:lnTo>
                    <a:pt x="1516856" y="1181100"/>
                  </a:lnTo>
                  <a:lnTo>
                    <a:pt x="1300162" y="1014413"/>
                  </a:lnTo>
                  <a:lnTo>
                    <a:pt x="1069181" y="838200"/>
                  </a:lnTo>
                  <a:lnTo>
                    <a:pt x="890587" y="700088"/>
                  </a:lnTo>
                  <a:lnTo>
                    <a:pt x="731043" y="566738"/>
                  </a:lnTo>
                  <a:lnTo>
                    <a:pt x="571500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762703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ECB4CD9-3B0B-C84D-9059-197DEB0B55E3}"/>
              </a:ext>
            </a:extLst>
          </p:cNvPr>
          <p:cNvSpPr/>
          <p:nvPr/>
        </p:nvSpPr>
        <p:spPr>
          <a:xfrm>
            <a:off x="4710113" y="1639888"/>
            <a:ext cx="1181100" cy="361950"/>
          </a:xfrm>
          <a:custGeom>
            <a:avLst/>
            <a:gdLst>
              <a:gd name="connsiteX0" fmla="*/ 738187 w 1181100"/>
              <a:gd name="connsiteY0" fmla="*/ 319130 h 361992"/>
              <a:gd name="connsiteX1" fmla="*/ 571500 w 1181100"/>
              <a:gd name="connsiteY1" fmla="*/ 271505 h 361992"/>
              <a:gd name="connsiteX2" fmla="*/ 421481 w 1181100"/>
              <a:gd name="connsiteY2" fmla="*/ 221499 h 361992"/>
              <a:gd name="connsiteX3" fmla="*/ 276225 w 1181100"/>
              <a:gd name="connsiteY3" fmla="*/ 164349 h 361992"/>
              <a:gd name="connsiteX4" fmla="*/ 121443 w 1181100"/>
              <a:gd name="connsiteY4" fmla="*/ 100055 h 361992"/>
              <a:gd name="connsiteX5" fmla="*/ 33337 w 1181100"/>
              <a:gd name="connsiteY5" fmla="*/ 59574 h 361992"/>
              <a:gd name="connsiteX6" fmla="*/ 14287 w 1181100"/>
              <a:gd name="connsiteY6" fmla="*/ 50049 h 361992"/>
              <a:gd name="connsiteX7" fmla="*/ 2381 w 1181100"/>
              <a:gd name="connsiteY7" fmla="*/ 38142 h 361992"/>
              <a:gd name="connsiteX8" fmla="*/ 0 w 1181100"/>
              <a:gd name="connsiteY8" fmla="*/ 26236 h 361992"/>
              <a:gd name="connsiteX9" fmla="*/ 2381 w 1181100"/>
              <a:gd name="connsiteY9" fmla="*/ 14330 h 361992"/>
              <a:gd name="connsiteX10" fmla="*/ 26193 w 1181100"/>
              <a:gd name="connsiteY10" fmla="*/ 2424 h 361992"/>
              <a:gd name="connsiteX11" fmla="*/ 73818 w 1181100"/>
              <a:gd name="connsiteY11" fmla="*/ 42 h 361992"/>
              <a:gd name="connsiteX12" fmla="*/ 226218 w 1181100"/>
              <a:gd name="connsiteY12" fmla="*/ 19092 h 361992"/>
              <a:gd name="connsiteX13" fmla="*/ 397668 w 1181100"/>
              <a:gd name="connsiteY13" fmla="*/ 30999 h 361992"/>
              <a:gd name="connsiteX14" fmla="*/ 561975 w 1181100"/>
              <a:gd name="connsiteY14" fmla="*/ 42905 h 361992"/>
              <a:gd name="connsiteX15" fmla="*/ 864393 w 1181100"/>
              <a:gd name="connsiteY15" fmla="*/ 50049 h 361992"/>
              <a:gd name="connsiteX16" fmla="*/ 897731 w 1181100"/>
              <a:gd name="connsiteY16" fmla="*/ 59574 h 361992"/>
              <a:gd name="connsiteX17" fmla="*/ 983456 w 1181100"/>
              <a:gd name="connsiteY17" fmla="*/ 90530 h 361992"/>
              <a:gd name="connsiteX18" fmla="*/ 1078706 w 1181100"/>
              <a:gd name="connsiteY18" fmla="*/ 133392 h 361992"/>
              <a:gd name="connsiteX19" fmla="*/ 1121568 w 1181100"/>
              <a:gd name="connsiteY19" fmla="*/ 152442 h 361992"/>
              <a:gd name="connsiteX20" fmla="*/ 1138237 w 1181100"/>
              <a:gd name="connsiteY20" fmla="*/ 164349 h 361992"/>
              <a:gd name="connsiteX21" fmla="*/ 1154906 w 1181100"/>
              <a:gd name="connsiteY21" fmla="*/ 183399 h 361992"/>
              <a:gd name="connsiteX22" fmla="*/ 1169193 w 1181100"/>
              <a:gd name="connsiteY22" fmla="*/ 209592 h 361992"/>
              <a:gd name="connsiteX23" fmla="*/ 1181100 w 1181100"/>
              <a:gd name="connsiteY23" fmla="*/ 238167 h 361992"/>
              <a:gd name="connsiteX24" fmla="*/ 1181100 w 1181100"/>
              <a:gd name="connsiteY24" fmla="*/ 266742 h 361992"/>
              <a:gd name="connsiteX25" fmla="*/ 1171575 w 1181100"/>
              <a:gd name="connsiteY25" fmla="*/ 292936 h 361992"/>
              <a:gd name="connsiteX26" fmla="*/ 1150143 w 1181100"/>
              <a:gd name="connsiteY26" fmla="*/ 316749 h 361992"/>
              <a:gd name="connsiteX27" fmla="*/ 1100137 w 1181100"/>
              <a:gd name="connsiteY27" fmla="*/ 342942 h 361992"/>
              <a:gd name="connsiteX28" fmla="*/ 1052512 w 1181100"/>
              <a:gd name="connsiteY28" fmla="*/ 361992 h 361992"/>
              <a:gd name="connsiteX29" fmla="*/ 966787 w 1181100"/>
              <a:gd name="connsiteY29" fmla="*/ 361992 h 361992"/>
              <a:gd name="connsiteX30" fmla="*/ 862012 w 1181100"/>
              <a:gd name="connsiteY30" fmla="*/ 347705 h 361992"/>
              <a:gd name="connsiteX31" fmla="*/ 738187 w 1181100"/>
              <a:gd name="connsiteY31" fmla="*/ 319130 h 361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1100" h="361992">
                <a:moveTo>
                  <a:pt x="738187" y="319130"/>
                </a:moveTo>
                <a:lnTo>
                  <a:pt x="571500" y="271505"/>
                </a:lnTo>
                <a:lnTo>
                  <a:pt x="421481" y="221499"/>
                </a:lnTo>
                <a:lnTo>
                  <a:pt x="276225" y="164349"/>
                </a:lnTo>
                <a:lnTo>
                  <a:pt x="121443" y="100055"/>
                </a:lnTo>
                <a:lnTo>
                  <a:pt x="33337" y="59574"/>
                </a:lnTo>
                <a:lnTo>
                  <a:pt x="14287" y="50049"/>
                </a:lnTo>
                <a:lnTo>
                  <a:pt x="2381" y="38142"/>
                </a:lnTo>
                <a:lnTo>
                  <a:pt x="0" y="26236"/>
                </a:lnTo>
                <a:lnTo>
                  <a:pt x="2381" y="14330"/>
                </a:lnTo>
                <a:lnTo>
                  <a:pt x="26193" y="2424"/>
                </a:lnTo>
                <a:cubicBezTo>
                  <a:pt x="72230" y="0"/>
                  <a:pt x="56335" y="42"/>
                  <a:pt x="73818" y="42"/>
                </a:cubicBezTo>
                <a:lnTo>
                  <a:pt x="226218" y="19092"/>
                </a:lnTo>
                <a:lnTo>
                  <a:pt x="397668" y="30999"/>
                </a:lnTo>
                <a:lnTo>
                  <a:pt x="561975" y="42905"/>
                </a:lnTo>
                <a:lnTo>
                  <a:pt x="864393" y="50049"/>
                </a:lnTo>
                <a:lnTo>
                  <a:pt x="897731" y="59574"/>
                </a:lnTo>
                <a:lnTo>
                  <a:pt x="983456" y="90530"/>
                </a:lnTo>
                <a:lnTo>
                  <a:pt x="1078706" y="133392"/>
                </a:lnTo>
                <a:lnTo>
                  <a:pt x="1121568" y="152442"/>
                </a:lnTo>
                <a:lnTo>
                  <a:pt x="1138237" y="164349"/>
                </a:lnTo>
                <a:lnTo>
                  <a:pt x="1154906" y="183399"/>
                </a:lnTo>
                <a:lnTo>
                  <a:pt x="1169193" y="209592"/>
                </a:lnTo>
                <a:lnTo>
                  <a:pt x="1181100" y="238167"/>
                </a:lnTo>
                <a:lnTo>
                  <a:pt x="1181100" y="266742"/>
                </a:lnTo>
                <a:lnTo>
                  <a:pt x="1171575" y="292936"/>
                </a:lnTo>
                <a:lnTo>
                  <a:pt x="1150143" y="316749"/>
                </a:lnTo>
                <a:lnTo>
                  <a:pt x="1100137" y="342942"/>
                </a:lnTo>
                <a:lnTo>
                  <a:pt x="1052512" y="361992"/>
                </a:lnTo>
                <a:lnTo>
                  <a:pt x="966787" y="361992"/>
                </a:lnTo>
                <a:lnTo>
                  <a:pt x="862012" y="347705"/>
                </a:lnTo>
                <a:lnTo>
                  <a:pt x="738187" y="3191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6D61436-7EB1-7546-B9B5-0634B9C944AE}"/>
              </a:ext>
            </a:extLst>
          </p:cNvPr>
          <p:cNvSpPr/>
          <p:nvPr/>
        </p:nvSpPr>
        <p:spPr>
          <a:xfrm>
            <a:off x="3844925" y="2174875"/>
            <a:ext cx="3441700" cy="677863"/>
          </a:xfrm>
          <a:custGeom>
            <a:avLst/>
            <a:gdLst>
              <a:gd name="connsiteX0" fmla="*/ 2281673 w 3441260"/>
              <a:gd name="connsiteY0" fmla="*/ 346145 h 677868"/>
              <a:gd name="connsiteX1" fmla="*/ 1802839 w 3441260"/>
              <a:gd name="connsiteY1" fmla="*/ 386529 h 677868"/>
              <a:gd name="connsiteX2" fmla="*/ 1448041 w 3441260"/>
              <a:gd name="connsiteY2" fmla="*/ 432681 h 677868"/>
              <a:gd name="connsiteX3" fmla="*/ 1217277 w 3441260"/>
              <a:gd name="connsiteY3" fmla="*/ 467296 h 677868"/>
              <a:gd name="connsiteX4" fmla="*/ 865363 w 3441260"/>
              <a:gd name="connsiteY4" fmla="*/ 536525 h 677868"/>
              <a:gd name="connsiteX5" fmla="*/ 585562 w 3441260"/>
              <a:gd name="connsiteY5" fmla="*/ 605754 h 677868"/>
              <a:gd name="connsiteX6" fmla="*/ 530756 w 3441260"/>
              <a:gd name="connsiteY6" fmla="*/ 634599 h 677868"/>
              <a:gd name="connsiteX7" fmla="*/ 475950 w 3441260"/>
              <a:gd name="connsiteY7" fmla="*/ 657676 h 677868"/>
              <a:gd name="connsiteX8" fmla="*/ 438451 w 3441260"/>
              <a:gd name="connsiteY8" fmla="*/ 669214 h 677868"/>
              <a:gd name="connsiteX9" fmla="*/ 383644 w 3441260"/>
              <a:gd name="connsiteY9" fmla="*/ 677868 h 677868"/>
              <a:gd name="connsiteX10" fmla="*/ 349030 w 3441260"/>
              <a:gd name="connsiteY10" fmla="*/ 674983 h 677868"/>
              <a:gd name="connsiteX11" fmla="*/ 305762 w 3441260"/>
              <a:gd name="connsiteY11" fmla="*/ 660560 h 677868"/>
              <a:gd name="connsiteX12" fmla="*/ 256725 w 3441260"/>
              <a:gd name="connsiteY12" fmla="*/ 640369 h 677868"/>
              <a:gd name="connsiteX13" fmla="*/ 224995 w 3441260"/>
              <a:gd name="connsiteY13" fmla="*/ 617292 h 677868"/>
              <a:gd name="connsiteX14" fmla="*/ 164419 w 3441260"/>
              <a:gd name="connsiteY14" fmla="*/ 565370 h 677868"/>
              <a:gd name="connsiteX15" fmla="*/ 109613 w 3441260"/>
              <a:gd name="connsiteY15" fmla="*/ 499026 h 677868"/>
              <a:gd name="connsiteX16" fmla="*/ 46153 w 3441260"/>
              <a:gd name="connsiteY16" fmla="*/ 400952 h 677868"/>
              <a:gd name="connsiteX17" fmla="*/ 11538 w 3441260"/>
              <a:gd name="connsiteY17" fmla="*/ 331723 h 677868"/>
              <a:gd name="connsiteX18" fmla="*/ 0 w 3441260"/>
              <a:gd name="connsiteY18" fmla="*/ 302877 h 677868"/>
              <a:gd name="connsiteX19" fmla="*/ 0 w 3441260"/>
              <a:gd name="connsiteY19" fmla="*/ 288454 h 677868"/>
              <a:gd name="connsiteX20" fmla="*/ 5769 w 3441260"/>
              <a:gd name="connsiteY20" fmla="*/ 268263 h 677868"/>
              <a:gd name="connsiteX21" fmla="*/ 23077 w 3441260"/>
              <a:gd name="connsiteY21" fmla="*/ 265378 h 677868"/>
              <a:gd name="connsiteX22" fmla="*/ 49037 w 3441260"/>
              <a:gd name="connsiteY22" fmla="*/ 274032 h 677868"/>
              <a:gd name="connsiteX23" fmla="*/ 83652 w 3441260"/>
              <a:gd name="connsiteY23" fmla="*/ 302877 h 677868"/>
              <a:gd name="connsiteX24" fmla="*/ 118267 w 3441260"/>
              <a:gd name="connsiteY24" fmla="*/ 337492 h 677868"/>
              <a:gd name="connsiteX25" fmla="*/ 164419 w 3441260"/>
              <a:gd name="connsiteY25" fmla="*/ 366337 h 677868"/>
              <a:gd name="connsiteX26" fmla="*/ 227879 w 3441260"/>
              <a:gd name="connsiteY26" fmla="*/ 398067 h 677868"/>
              <a:gd name="connsiteX27" fmla="*/ 343261 w 3441260"/>
              <a:gd name="connsiteY27" fmla="*/ 432681 h 677868"/>
              <a:gd name="connsiteX28" fmla="*/ 715367 w 3441260"/>
              <a:gd name="connsiteY28" fmla="*/ 363452 h 677868"/>
              <a:gd name="connsiteX29" fmla="*/ 1318236 w 3441260"/>
              <a:gd name="connsiteY29" fmla="*/ 265378 h 677868"/>
              <a:gd name="connsiteX30" fmla="*/ 1973027 w 3441260"/>
              <a:gd name="connsiteY30" fmla="*/ 175957 h 677868"/>
              <a:gd name="connsiteX31" fmla="*/ 2417247 w 3441260"/>
              <a:gd name="connsiteY31" fmla="*/ 121151 h 677868"/>
              <a:gd name="connsiteX32" fmla="*/ 2671087 w 3441260"/>
              <a:gd name="connsiteY32" fmla="*/ 89421 h 677868"/>
              <a:gd name="connsiteX33" fmla="*/ 2907619 w 3441260"/>
              <a:gd name="connsiteY33" fmla="*/ 0 h 677868"/>
              <a:gd name="connsiteX34" fmla="*/ 3014347 w 3441260"/>
              <a:gd name="connsiteY34" fmla="*/ 11538 h 677868"/>
              <a:gd name="connsiteX35" fmla="*/ 3086461 w 3441260"/>
              <a:gd name="connsiteY35" fmla="*/ 23076 h 677868"/>
              <a:gd name="connsiteX36" fmla="*/ 3155690 w 3441260"/>
              <a:gd name="connsiteY36" fmla="*/ 46153 h 677868"/>
              <a:gd name="connsiteX37" fmla="*/ 3227803 w 3441260"/>
              <a:gd name="connsiteY37" fmla="*/ 77883 h 677868"/>
              <a:gd name="connsiteX38" fmla="*/ 3279725 w 3441260"/>
              <a:gd name="connsiteY38" fmla="*/ 106728 h 677868"/>
              <a:gd name="connsiteX39" fmla="*/ 3334531 w 3441260"/>
              <a:gd name="connsiteY39" fmla="*/ 147112 h 677868"/>
              <a:gd name="connsiteX40" fmla="*/ 3380684 w 3441260"/>
              <a:gd name="connsiteY40" fmla="*/ 187495 h 677868"/>
              <a:gd name="connsiteX41" fmla="*/ 3421068 w 3441260"/>
              <a:gd name="connsiteY41" fmla="*/ 227879 h 677868"/>
              <a:gd name="connsiteX42" fmla="*/ 3435490 w 3441260"/>
              <a:gd name="connsiteY42" fmla="*/ 262493 h 677868"/>
              <a:gd name="connsiteX43" fmla="*/ 3441260 w 3441260"/>
              <a:gd name="connsiteY43" fmla="*/ 297108 h 677868"/>
              <a:gd name="connsiteX44" fmla="*/ 3426837 w 3441260"/>
              <a:gd name="connsiteY44" fmla="*/ 325953 h 677868"/>
              <a:gd name="connsiteX45" fmla="*/ 3392222 w 3441260"/>
              <a:gd name="connsiteY45" fmla="*/ 343261 h 677868"/>
              <a:gd name="connsiteX46" fmla="*/ 3357608 w 3441260"/>
              <a:gd name="connsiteY46" fmla="*/ 357683 h 677868"/>
              <a:gd name="connsiteX47" fmla="*/ 3271072 w 3441260"/>
              <a:gd name="connsiteY47" fmla="*/ 354799 h 677868"/>
              <a:gd name="connsiteX48" fmla="*/ 3129729 w 3441260"/>
              <a:gd name="connsiteY48" fmla="*/ 340376 h 677868"/>
              <a:gd name="connsiteX49" fmla="*/ 2875889 w 3441260"/>
              <a:gd name="connsiteY49" fmla="*/ 320184 h 677868"/>
              <a:gd name="connsiteX50" fmla="*/ 2650895 w 3441260"/>
              <a:gd name="connsiteY50" fmla="*/ 320184 h 677868"/>
              <a:gd name="connsiteX51" fmla="*/ 2281673 w 3441260"/>
              <a:gd name="connsiteY51" fmla="*/ 346145 h 67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41260" h="677868">
                <a:moveTo>
                  <a:pt x="2281673" y="346145"/>
                </a:moveTo>
                <a:lnTo>
                  <a:pt x="1802839" y="386529"/>
                </a:lnTo>
                <a:lnTo>
                  <a:pt x="1448041" y="432681"/>
                </a:lnTo>
                <a:lnTo>
                  <a:pt x="1217277" y="467296"/>
                </a:lnTo>
                <a:lnTo>
                  <a:pt x="865363" y="536525"/>
                </a:lnTo>
                <a:lnTo>
                  <a:pt x="585562" y="605754"/>
                </a:lnTo>
                <a:lnTo>
                  <a:pt x="530756" y="634599"/>
                </a:lnTo>
                <a:lnTo>
                  <a:pt x="475950" y="657676"/>
                </a:lnTo>
                <a:lnTo>
                  <a:pt x="438451" y="669214"/>
                </a:lnTo>
                <a:lnTo>
                  <a:pt x="383644" y="677868"/>
                </a:lnTo>
                <a:lnTo>
                  <a:pt x="349030" y="674983"/>
                </a:lnTo>
                <a:lnTo>
                  <a:pt x="305762" y="660560"/>
                </a:lnTo>
                <a:lnTo>
                  <a:pt x="256725" y="640369"/>
                </a:lnTo>
                <a:lnTo>
                  <a:pt x="224995" y="617292"/>
                </a:lnTo>
                <a:lnTo>
                  <a:pt x="164419" y="565370"/>
                </a:lnTo>
                <a:lnTo>
                  <a:pt x="109613" y="499026"/>
                </a:lnTo>
                <a:lnTo>
                  <a:pt x="46153" y="400952"/>
                </a:lnTo>
                <a:lnTo>
                  <a:pt x="11538" y="331723"/>
                </a:lnTo>
                <a:lnTo>
                  <a:pt x="0" y="302877"/>
                </a:lnTo>
                <a:lnTo>
                  <a:pt x="0" y="288454"/>
                </a:lnTo>
                <a:lnTo>
                  <a:pt x="5769" y="268263"/>
                </a:lnTo>
                <a:lnTo>
                  <a:pt x="23077" y="265378"/>
                </a:lnTo>
                <a:lnTo>
                  <a:pt x="49037" y="274032"/>
                </a:lnTo>
                <a:lnTo>
                  <a:pt x="83652" y="302877"/>
                </a:lnTo>
                <a:lnTo>
                  <a:pt x="118267" y="337492"/>
                </a:lnTo>
                <a:lnTo>
                  <a:pt x="164419" y="366337"/>
                </a:lnTo>
                <a:lnTo>
                  <a:pt x="227879" y="398067"/>
                </a:lnTo>
                <a:lnTo>
                  <a:pt x="343261" y="432681"/>
                </a:lnTo>
                <a:lnTo>
                  <a:pt x="715367" y="363452"/>
                </a:lnTo>
                <a:lnTo>
                  <a:pt x="1318236" y="265378"/>
                </a:lnTo>
                <a:lnTo>
                  <a:pt x="1973027" y="175957"/>
                </a:lnTo>
                <a:lnTo>
                  <a:pt x="2417247" y="121151"/>
                </a:lnTo>
                <a:lnTo>
                  <a:pt x="2671087" y="89421"/>
                </a:lnTo>
                <a:lnTo>
                  <a:pt x="2907619" y="0"/>
                </a:lnTo>
                <a:lnTo>
                  <a:pt x="3014347" y="11538"/>
                </a:lnTo>
                <a:lnTo>
                  <a:pt x="3086461" y="23076"/>
                </a:lnTo>
                <a:lnTo>
                  <a:pt x="3155690" y="46153"/>
                </a:lnTo>
                <a:lnTo>
                  <a:pt x="3227803" y="77883"/>
                </a:lnTo>
                <a:lnTo>
                  <a:pt x="3279725" y="106728"/>
                </a:lnTo>
                <a:lnTo>
                  <a:pt x="3334531" y="147112"/>
                </a:lnTo>
                <a:lnTo>
                  <a:pt x="3380684" y="187495"/>
                </a:lnTo>
                <a:lnTo>
                  <a:pt x="3421068" y="227879"/>
                </a:lnTo>
                <a:lnTo>
                  <a:pt x="3435490" y="262493"/>
                </a:lnTo>
                <a:lnTo>
                  <a:pt x="3441260" y="297108"/>
                </a:lnTo>
                <a:lnTo>
                  <a:pt x="3426837" y="325953"/>
                </a:lnTo>
                <a:lnTo>
                  <a:pt x="3392222" y="343261"/>
                </a:lnTo>
                <a:lnTo>
                  <a:pt x="3357608" y="357683"/>
                </a:lnTo>
                <a:lnTo>
                  <a:pt x="3271072" y="354799"/>
                </a:lnTo>
                <a:lnTo>
                  <a:pt x="3129729" y="340376"/>
                </a:lnTo>
                <a:lnTo>
                  <a:pt x="2875889" y="320184"/>
                </a:lnTo>
                <a:lnTo>
                  <a:pt x="2650895" y="320184"/>
                </a:lnTo>
                <a:lnTo>
                  <a:pt x="2281673" y="34614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2DDABEC-707E-8149-9EBE-F3AE036C707F}"/>
              </a:ext>
            </a:extLst>
          </p:cNvPr>
          <p:cNvSpPr/>
          <p:nvPr/>
        </p:nvSpPr>
        <p:spPr>
          <a:xfrm>
            <a:off x="4572000" y="2957513"/>
            <a:ext cx="1847850" cy="450850"/>
          </a:xfrm>
          <a:custGeom>
            <a:avLst/>
            <a:gdLst>
              <a:gd name="connsiteX0" fmla="*/ 1157288 w 1847850"/>
              <a:gd name="connsiteY0" fmla="*/ 285750 h 450056"/>
              <a:gd name="connsiteX1" fmla="*/ 816769 w 1847850"/>
              <a:gd name="connsiteY1" fmla="*/ 333375 h 450056"/>
              <a:gd name="connsiteX2" fmla="*/ 578644 w 1847850"/>
              <a:gd name="connsiteY2" fmla="*/ 381000 h 450056"/>
              <a:gd name="connsiteX3" fmla="*/ 421481 w 1847850"/>
              <a:gd name="connsiteY3" fmla="*/ 419100 h 450056"/>
              <a:gd name="connsiteX4" fmla="*/ 319088 w 1847850"/>
              <a:gd name="connsiteY4" fmla="*/ 450056 h 450056"/>
              <a:gd name="connsiteX5" fmla="*/ 297656 w 1847850"/>
              <a:gd name="connsiteY5" fmla="*/ 445293 h 450056"/>
              <a:gd name="connsiteX6" fmla="*/ 252413 w 1847850"/>
              <a:gd name="connsiteY6" fmla="*/ 419100 h 450056"/>
              <a:gd name="connsiteX7" fmla="*/ 133350 w 1847850"/>
              <a:gd name="connsiteY7" fmla="*/ 342900 h 450056"/>
              <a:gd name="connsiteX8" fmla="*/ 61913 w 1847850"/>
              <a:gd name="connsiteY8" fmla="*/ 283368 h 450056"/>
              <a:gd name="connsiteX9" fmla="*/ 30956 w 1847850"/>
              <a:gd name="connsiteY9" fmla="*/ 252412 h 450056"/>
              <a:gd name="connsiteX10" fmla="*/ 16669 w 1847850"/>
              <a:gd name="connsiteY10" fmla="*/ 233362 h 450056"/>
              <a:gd name="connsiteX11" fmla="*/ 4763 w 1847850"/>
              <a:gd name="connsiteY11" fmla="*/ 214312 h 450056"/>
              <a:gd name="connsiteX12" fmla="*/ 0 w 1847850"/>
              <a:gd name="connsiteY12" fmla="*/ 190500 h 450056"/>
              <a:gd name="connsiteX13" fmla="*/ 7144 w 1847850"/>
              <a:gd name="connsiteY13" fmla="*/ 171450 h 450056"/>
              <a:gd name="connsiteX14" fmla="*/ 23813 w 1847850"/>
              <a:gd name="connsiteY14" fmla="*/ 166687 h 450056"/>
              <a:gd name="connsiteX15" fmla="*/ 54769 w 1847850"/>
              <a:gd name="connsiteY15" fmla="*/ 173831 h 450056"/>
              <a:gd name="connsiteX16" fmla="*/ 102394 w 1847850"/>
              <a:gd name="connsiteY16" fmla="*/ 192881 h 450056"/>
              <a:gd name="connsiteX17" fmla="*/ 169069 w 1847850"/>
              <a:gd name="connsiteY17" fmla="*/ 207168 h 450056"/>
              <a:gd name="connsiteX18" fmla="*/ 235744 w 1847850"/>
              <a:gd name="connsiteY18" fmla="*/ 216693 h 450056"/>
              <a:gd name="connsiteX19" fmla="*/ 314325 w 1847850"/>
              <a:gd name="connsiteY19" fmla="*/ 223837 h 450056"/>
              <a:gd name="connsiteX20" fmla="*/ 385763 w 1847850"/>
              <a:gd name="connsiteY20" fmla="*/ 226218 h 450056"/>
              <a:gd name="connsiteX21" fmla="*/ 514350 w 1847850"/>
              <a:gd name="connsiteY21" fmla="*/ 214312 h 450056"/>
              <a:gd name="connsiteX22" fmla="*/ 783431 w 1847850"/>
              <a:gd name="connsiteY22" fmla="*/ 183356 h 450056"/>
              <a:gd name="connsiteX23" fmla="*/ 988219 w 1847850"/>
              <a:gd name="connsiteY23" fmla="*/ 150018 h 450056"/>
              <a:gd name="connsiteX24" fmla="*/ 1193006 w 1847850"/>
              <a:gd name="connsiteY24" fmla="*/ 104775 h 450056"/>
              <a:gd name="connsiteX25" fmla="*/ 1312069 w 1847850"/>
              <a:gd name="connsiteY25" fmla="*/ 71437 h 450056"/>
              <a:gd name="connsiteX26" fmla="*/ 1340644 w 1847850"/>
              <a:gd name="connsiteY26" fmla="*/ 40481 h 450056"/>
              <a:gd name="connsiteX27" fmla="*/ 1381125 w 1847850"/>
              <a:gd name="connsiteY27" fmla="*/ 14287 h 450056"/>
              <a:gd name="connsiteX28" fmla="*/ 1426369 w 1847850"/>
              <a:gd name="connsiteY28" fmla="*/ 0 h 450056"/>
              <a:gd name="connsiteX29" fmla="*/ 1452563 w 1847850"/>
              <a:gd name="connsiteY29" fmla="*/ 0 h 450056"/>
              <a:gd name="connsiteX30" fmla="*/ 1512094 w 1847850"/>
              <a:gd name="connsiteY30" fmla="*/ 19050 h 450056"/>
              <a:gd name="connsiteX31" fmla="*/ 1604963 w 1847850"/>
              <a:gd name="connsiteY31" fmla="*/ 52387 h 450056"/>
              <a:gd name="connsiteX32" fmla="*/ 1695450 w 1847850"/>
              <a:gd name="connsiteY32" fmla="*/ 92868 h 450056"/>
              <a:gd name="connsiteX33" fmla="*/ 1776413 w 1847850"/>
              <a:gd name="connsiteY33" fmla="*/ 133350 h 450056"/>
              <a:gd name="connsiteX34" fmla="*/ 1809750 w 1847850"/>
              <a:gd name="connsiteY34" fmla="*/ 159543 h 450056"/>
              <a:gd name="connsiteX35" fmla="*/ 1840706 w 1847850"/>
              <a:gd name="connsiteY35" fmla="*/ 192881 h 450056"/>
              <a:gd name="connsiteX36" fmla="*/ 1847850 w 1847850"/>
              <a:gd name="connsiteY36" fmla="*/ 211931 h 450056"/>
              <a:gd name="connsiteX37" fmla="*/ 1843088 w 1847850"/>
              <a:gd name="connsiteY37" fmla="*/ 238125 h 450056"/>
              <a:gd name="connsiteX38" fmla="*/ 1826419 w 1847850"/>
              <a:gd name="connsiteY38" fmla="*/ 264318 h 450056"/>
              <a:gd name="connsiteX39" fmla="*/ 1783556 w 1847850"/>
              <a:gd name="connsiteY39" fmla="*/ 290512 h 450056"/>
              <a:gd name="connsiteX40" fmla="*/ 1662113 w 1847850"/>
              <a:gd name="connsiteY40" fmla="*/ 280987 h 450056"/>
              <a:gd name="connsiteX41" fmla="*/ 1490663 w 1847850"/>
              <a:gd name="connsiteY41" fmla="*/ 269081 h 450056"/>
              <a:gd name="connsiteX42" fmla="*/ 1312069 w 1847850"/>
              <a:gd name="connsiteY42" fmla="*/ 273843 h 450056"/>
              <a:gd name="connsiteX43" fmla="*/ 1157288 w 1847850"/>
              <a:gd name="connsiteY43" fmla="*/ 285750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47850" h="450056">
                <a:moveTo>
                  <a:pt x="1157288" y="285750"/>
                </a:moveTo>
                <a:lnTo>
                  <a:pt x="816769" y="333375"/>
                </a:lnTo>
                <a:lnTo>
                  <a:pt x="578644" y="381000"/>
                </a:lnTo>
                <a:lnTo>
                  <a:pt x="421481" y="419100"/>
                </a:lnTo>
                <a:lnTo>
                  <a:pt x="319088" y="450056"/>
                </a:lnTo>
                <a:lnTo>
                  <a:pt x="297656" y="445293"/>
                </a:lnTo>
                <a:lnTo>
                  <a:pt x="252413" y="419100"/>
                </a:lnTo>
                <a:lnTo>
                  <a:pt x="133350" y="342900"/>
                </a:lnTo>
                <a:lnTo>
                  <a:pt x="61913" y="283368"/>
                </a:lnTo>
                <a:lnTo>
                  <a:pt x="30956" y="252412"/>
                </a:lnTo>
                <a:lnTo>
                  <a:pt x="16669" y="233362"/>
                </a:lnTo>
                <a:lnTo>
                  <a:pt x="4763" y="214312"/>
                </a:lnTo>
                <a:lnTo>
                  <a:pt x="0" y="190500"/>
                </a:lnTo>
                <a:lnTo>
                  <a:pt x="7144" y="171450"/>
                </a:lnTo>
                <a:lnTo>
                  <a:pt x="23813" y="166687"/>
                </a:lnTo>
                <a:lnTo>
                  <a:pt x="54769" y="173831"/>
                </a:lnTo>
                <a:lnTo>
                  <a:pt x="102394" y="192881"/>
                </a:lnTo>
                <a:lnTo>
                  <a:pt x="169069" y="207168"/>
                </a:lnTo>
                <a:lnTo>
                  <a:pt x="235744" y="216693"/>
                </a:lnTo>
                <a:lnTo>
                  <a:pt x="314325" y="223837"/>
                </a:lnTo>
                <a:lnTo>
                  <a:pt x="385763" y="226218"/>
                </a:lnTo>
                <a:lnTo>
                  <a:pt x="514350" y="214312"/>
                </a:lnTo>
                <a:lnTo>
                  <a:pt x="783431" y="183356"/>
                </a:lnTo>
                <a:lnTo>
                  <a:pt x="988219" y="150018"/>
                </a:lnTo>
                <a:lnTo>
                  <a:pt x="1193006" y="104775"/>
                </a:lnTo>
                <a:lnTo>
                  <a:pt x="1312069" y="71437"/>
                </a:lnTo>
                <a:lnTo>
                  <a:pt x="1340644" y="40481"/>
                </a:lnTo>
                <a:lnTo>
                  <a:pt x="1381125" y="14287"/>
                </a:lnTo>
                <a:lnTo>
                  <a:pt x="1426369" y="0"/>
                </a:lnTo>
                <a:lnTo>
                  <a:pt x="1452563" y="0"/>
                </a:lnTo>
                <a:lnTo>
                  <a:pt x="1512094" y="19050"/>
                </a:lnTo>
                <a:lnTo>
                  <a:pt x="1604963" y="52387"/>
                </a:lnTo>
                <a:lnTo>
                  <a:pt x="1695450" y="92868"/>
                </a:lnTo>
                <a:lnTo>
                  <a:pt x="1776413" y="133350"/>
                </a:lnTo>
                <a:lnTo>
                  <a:pt x="1809750" y="159543"/>
                </a:lnTo>
                <a:lnTo>
                  <a:pt x="1840706" y="192881"/>
                </a:lnTo>
                <a:lnTo>
                  <a:pt x="1847850" y="211931"/>
                </a:lnTo>
                <a:lnTo>
                  <a:pt x="1843088" y="238125"/>
                </a:lnTo>
                <a:lnTo>
                  <a:pt x="1826419" y="264318"/>
                </a:lnTo>
                <a:lnTo>
                  <a:pt x="1783556" y="290512"/>
                </a:lnTo>
                <a:lnTo>
                  <a:pt x="1662113" y="280987"/>
                </a:lnTo>
                <a:lnTo>
                  <a:pt x="1490663" y="269081"/>
                </a:lnTo>
                <a:lnTo>
                  <a:pt x="1312069" y="273843"/>
                </a:lnTo>
                <a:lnTo>
                  <a:pt x="1157288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1790392-3081-264E-9AAD-AE5E4D292B09}"/>
              </a:ext>
            </a:extLst>
          </p:cNvPr>
          <p:cNvSpPr/>
          <p:nvPr/>
        </p:nvSpPr>
        <p:spPr>
          <a:xfrm>
            <a:off x="4629150" y="3695700"/>
            <a:ext cx="1712913" cy="423863"/>
          </a:xfrm>
          <a:custGeom>
            <a:avLst/>
            <a:gdLst>
              <a:gd name="connsiteX0" fmla="*/ 1047750 w 1712119"/>
              <a:gd name="connsiteY0" fmla="*/ 278606 h 423863"/>
              <a:gd name="connsiteX1" fmla="*/ 735806 w 1712119"/>
              <a:gd name="connsiteY1" fmla="*/ 321469 h 423863"/>
              <a:gd name="connsiteX2" fmla="*/ 526256 w 1712119"/>
              <a:gd name="connsiteY2" fmla="*/ 359569 h 423863"/>
              <a:gd name="connsiteX3" fmla="*/ 376238 w 1712119"/>
              <a:gd name="connsiteY3" fmla="*/ 397669 h 423863"/>
              <a:gd name="connsiteX4" fmla="*/ 300038 w 1712119"/>
              <a:gd name="connsiteY4" fmla="*/ 423863 h 423863"/>
              <a:gd name="connsiteX5" fmla="*/ 271463 w 1712119"/>
              <a:gd name="connsiteY5" fmla="*/ 414338 h 423863"/>
              <a:gd name="connsiteX6" fmla="*/ 200025 w 1712119"/>
              <a:gd name="connsiteY6" fmla="*/ 366713 h 423863"/>
              <a:gd name="connsiteX7" fmla="*/ 138113 w 1712119"/>
              <a:gd name="connsiteY7" fmla="*/ 319088 h 423863"/>
              <a:gd name="connsiteX8" fmla="*/ 69056 w 1712119"/>
              <a:gd name="connsiteY8" fmla="*/ 254794 h 423863"/>
              <a:gd name="connsiteX9" fmla="*/ 30956 w 1712119"/>
              <a:gd name="connsiteY9" fmla="*/ 216694 h 423863"/>
              <a:gd name="connsiteX10" fmla="*/ 7144 w 1712119"/>
              <a:gd name="connsiteY10" fmla="*/ 185738 h 423863"/>
              <a:gd name="connsiteX11" fmla="*/ 0 w 1712119"/>
              <a:gd name="connsiteY11" fmla="*/ 164306 h 423863"/>
              <a:gd name="connsiteX12" fmla="*/ 0 w 1712119"/>
              <a:gd name="connsiteY12" fmla="*/ 142875 h 423863"/>
              <a:gd name="connsiteX13" fmla="*/ 7144 w 1712119"/>
              <a:gd name="connsiteY13" fmla="*/ 133350 h 423863"/>
              <a:gd name="connsiteX14" fmla="*/ 30956 w 1712119"/>
              <a:gd name="connsiteY14" fmla="*/ 128588 h 423863"/>
              <a:gd name="connsiteX15" fmla="*/ 71438 w 1712119"/>
              <a:gd name="connsiteY15" fmla="*/ 142875 h 423863"/>
              <a:gd name="connsiteX16" fmla="*/ 166688 w 1712119"/>
              <a:gd name="connsiteY16" fmla="*/ 176213 h 423863"/>
              <a:gd name="connsiteX17" fmla="*/ 266700 w 1712119"/>
              <a:gd name="connsiteY17" fmla="*/ 200025 h 423863"/>
              <a:gd name="connsiteX18" fmla="*/ 364331 w 1712119"/>
              <a:gd name="connsiteY18" fmla="*/ 209550 h 423863"/>
              <a:gd name="connsiteX19" fmla="*/ 466725 w 1712119"/>
              <a:gd name="connsiteY19" fmla="*/ 202406 h 423863"/>
              <a:gd name="connsiteX20" fmla="*/ 707231 w 1712119"/>
              <a:gd name="connsiteY20" fmla="*/ 169069 h 423863"/>
              <a:gd name="connsiteX21" fmla="*/ 1004888 w 1712119"/>
              <a:gd name="connsiteY21" fmla="*/ 116681 h 423863"/>
              <a:gd name="connsiteX22" fmla="*/ 1216819 w 1712119"/>
              <a:gd name="connsiteY22" fmla="*/ 64294 h 423863"/>
              <a:gd name="connsiteX23" fmla="*/ 1262063 w 1712119"/>
              <a:gd name="connsiteY23" fmla="*/ 38100 h 423863"/>
              <a:gd name="connsiteX24" fmla="*/ 1307306 w 1712119"/>
              <a:gd name="connsiteY24" fmla="*/ 19050 h 423863"/>
              <a:gd name="connsiteX25" fmla="*/ 1366838 w 1712119"/>
              <a:gd name="connsiteY25" fmla="*/ 0 h 423863"/>
              <a:gd name="connsiteX26" fmla="*/ 1433513 w 1712119"/>
              <a:gd name="connsiteY26" fmla="*/ 21431 h 423863"/>
              <a:gd name="connsiteX27" fmla="*/ 1540669 w 1712119"/>
              <a:gd name="connsiteY27" fmla="*/ 57150 h 423863"/>
              <a:gd name="connsiteX28" fmla="*/ 1633538 w 1712119"/>
              <a:gd name="connsiteY28" fmla="*/ 92869 h 423863"/>
              <a:gd name="connsiteX29" fmla="*/ 1662113 w 1712119"/>
              <a:gd name="connsiteY29" fmla="*/ 111919 h 423863"/>
              <a:gd name="connsiteX30" fmla="*/ 1695450 w 1712119"/>
              <a:gd name="connsiteY30" fmla="*/ 142875 h 423863"/>
              <a:gd name="connsiteX31" fmla="*/ 1707356 w 1712119"/>
              <a:gd name="connsiteY31" fmla="*/ 169069 h 423863"/>
              <a:gd name="connsiteX32" fmla="*/ 1712119 w 1712119"/>
              <a:gd name="connsiteY32" fmla="*/ 185738 h 423863"/>
              <a:gd name="connsiteX33" fmla="*/ 1712119 w 1712119"/>
              <a:gd name="connsiteY33" fmla="*/ 209550 h 423863"/>
              <a:gd name="connsiteX34" fmla="*/ 1702594 w 1712119"/>
              <a:gd name="connsiteY34" fmla="*/ 226219 h 423863"/>
              <a:gd name="connsiteX35" fmla="*/ 1664494 w 1712119"/>
              <a:gd name="connsiteY35" fmla="*/ 240506 h 423863"/>
              <a:gd name="connsiteX36" fmla="*/ 1590675 w 1712119"/>
              <a:gd name="connsiteY36" fmla="*/ 245269 h 423863"/>
              <a:gd name="connsiteX37" fmla="*/ 1402556 w 1712119"/>
              <a:gd name="connsiteY37" fmla="*/ 252413 h 423863"/>
              <a:gd name="connsiteX38" fmla="*/ 1047750 w 1712119"/>
              <a:gd name="connsiteY38" fmla="*/ 278606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12119" h="423863">
                <a:moveTo>
                  <a:pt x="1047750" y="278606"/>
                </a:moveTo>
                <a:lnTo>
                  <a:pt x="735806" y="321469"/>
                </a:lnTo>
                <a:lnTo>
                  <a:pt x="526256" y="359569"/>
                </a:lnTo>
                <a:lnTo>
                  <a:pt x="376238" y="397669"/>
                </a:lnTo>
                <a:lnTo>
                  <a:pt x="300038" y="423863"/>
                </a:lnTo>
                <a:lnTo>
                  <a:pt x="271463" y="414338"/>
                </a:lnTo>
                <a:lnTo>
                  <a:pt x="200025" y="366713"/>
                </a:lnTo>
                <a:lnTo>
                  <a:pt x="138113" y="319088"/>
                </a:lnTo>
                <a:lnTo>
                  <a:pt x="69056" y="254794"/>
                </a:lnTo>
                <a:lnTo>
                  <a:pt x="30956" y="216694"/>
                </a:lnTo>
                <a:lnTo>
                  <a:pt x="7144" y="185738"/>
                </a:lnTo>
                <a:lnTo>
                  <a:pt x="0" y="164306"/>
                </a:lnTo>
                <a:lnTo>
                  <a:pt x="0" y="142875"/>
                </a:lnTo>
                <a:lnTo>
                  <a:pt x="7144" y="133350"/>
                </a:lnTo>
                <a:lnTo>
                  <a:pt x="30956" y="128588"/>
                </a:lnTo>
                <a:lnTo>
                  <a:pt x="71438" y="142875"/>
                </a:lnTo>
                <a:lnTo>
                  <a:pt x="166688" y="176213"/>
                </a:lnTo>
                <a:lnTo>
                  <a:pt x="266700" y="200025"/>
                </a:lnTo>
                <a:lnTo>
                  <a:pt x="364331" y="209550"/>
                </a:lnTo>
                <a:lnTo>
                  <a:pt x="466725" y="202406"/>
                </a:lnTo>
                <a:lnTo>
                  <a:pt x="707231" y="169069"/>
                </a:lnTo>
                <a:lnTo>
                  <a:pt x="1004888" y="116681"/>
                </a:lnTo>
                <a:lnTo>
                  <a:pt x="1216819" y="64294"/>
                </a:lnTo>
                <a:lnTo>
                  <a:pt x="1262063" y="38100"/>
                </a:lnTo>
                <a:lnTo>
                  <a:pt x="1307306" y="19050"/>
                </a:lnTo>
                <a:lnTo>
                  <a:pt x="1366838" y="0"/>
                </a:lnTo>
                <a:lnTo>
                  <a:pt x="1433513" y="21431"/>
                </a:lnTo>
                <a:lnTo>
                  <a:pt x="1540669" y="57150"/>
                </a:lnTo>
                <a:lnTo>
                  <a:pt x="1633538" y="92869"/>
                </a:lnTo>
                <a:lnTo>
                  <a:pt x="1662113" y="111919"/>
                </a:lnTo>
                <a:lnTo>
                  <a:pt x="1695450" y="142875"/>
                </a:lnTo>
                <a:lnTo>
                  <a:pt x="1707356" y="169069"/>
                </a:lnTo>
                <a:lnTo>
                  <a:pt x="1712119" y="185738"/>
                </a:lnTo>
                <a:lnTo>
                  <a:pt x="1712119" y="209550"/>
                </a:lnTo>
                <a:lnTo>
                  <a:pt x="1702594" y="226219"/>
                </a:lnTo>
                <a:lnTo>
                  <a:pt x="1664494" y="240506"/>
                </a:lnTo>
                <a:lnTo>
                  <a:pt x="1590675" y="245269"/>
                </a:lnTo>
                <a:lnTo>
                  <a:pt x="1402556" y="252413"/>
                </a:lnTo>
                <a:lnTo>
                  <a:pt x="1047750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E5A11EB-F9DB-C545-B6FC-F2C0A45C071D}"/>
              </a:ext>
            </a:extLst>
          </p:cNvPr>
          <p:cNvSpPr/>
          <p:nvPr/>
        </p:nvSpPr>
        <p:spPr>
          <a:xfrm>
            <a:off x="4413250" y="4591050"/>
            <a:ext cx="530225" cy="1274763"/>
          </a:xfrm>
          <a:custGeom>
            <a:avLst/>
            <a:gdLst>
              <a:gd name="connsiteX0" fmla="*/ 233363 w 531019"/>
              <a:gd name="connsiteY0" fmla="*/ 669131 h 1273969"/>
              <a:gd name="connsiteX1" fmla="*/ 195263 w 531019"/>
              <a:gd name="connsiteY1" fmla="*/ 280988 h 1273969"/>
              <a:gd name="connsiteX2" fmla="*/ 188119 w 531019"/>
              <a:gd name="connsiteY2" fmla="*/ 250031 h 1273969"/>
              <a:gd name="connsiteX3" fmla="*/ 166688 w 531019"/>
              <a:gd name="connsiteY3" fmla="*/ 211931 h 1273969"/>
              <a:gd name="connsiteX4" fmla="*/ 133350 w 531019"/>
              <a:gd name="connsiteY4" fmla="*/ 173831 h 1273969"/>
              <a:gd name="connsiteX5" fmla="*/ 95250 w 531019"/>
              <a:gd name="connsiteY5" fmla="*/ 135731 h 1273969"/>
              <a:gd name="connsiteX6" fmla="*/ 61913 w 531019"/>
              <a:gd name="connsiteY6" fmla="*/ 104775 h 1273969"/>
              <a:gd name="connsiteX7" fmla="*/ 26194 w 531019"/>
              <a:gd name="connsiteY7" fmla="*/ 76200 h 1273969"/>
              <a:gd name="connsiteX8" fmla="*/ 11907 w 531019"/>
              <a:gd name="connsiteY8" fmla="*/ 61913 h 1273969"/>
              <a:gd name="connsiteX9" fmla="*/ 0 w 531019"/>
              <a:gd name="connsiteY9" fmla="*/ 40481 h 1273969"/>
              <a:gd name="connsiteX10" fmla="*/ 0 w 531019"/>
              <a:gd name="connsiteY10" fmla="*/ 23813 h 1273969"/>
              <a:gd name="connsiteX11" fmla="*/ 7144 w 531019"/>
              <a:gd name="connsiteY11" fmla="*/ 7144 h 1273969"/>
              <a:gd name="connsiteX12" fmla="*/ 23813 w 531019"/>
              <a:gd name="connsiteY12" fmla="*/ 0 h 1273969"/>
              <a:gd name="connsiteX13" fmla="*/ 52388 w 531019"/>
              <a:gd name="connsiteY13" fmla="*/ 0 h 1273969"/>
              <a:gd name="connsiteX14" fmla="*/ 116682 w 531019"/>
              <a:gd name="connsiteY14" fmla="*/ 7144 h 1273969"/>
              <a:gd name="connsiteX15" fmla="*/ 195263 w 531019"/>
              <a:gd name="connsiteY15" fmla="*/ 26194 h 1273969"/>
              <a:gd name="connsiteX16" fmla="*/ 280988 w 531019"/>
              <a:gd name="connsiteY16" fmla="*/ 54769 h 1273969"/>
              <a:gd name="connsiteX17" fmla="*/ 371475 w 531019"/>
              <a:gd name="connsiteY17" fmla="*/ 92869 h 1273969"/>
              <a:gd name="connsiteX18" fmla="*/ 445294 w 531019"/>
              <a:gd name="connsiteY18" fmla="*/ 135731 h 1273969"/>
              <a:gd name="connsiteX19" fmla="*/ 469107 w 531019"/>
              <a:gd name="connsiteY19" fmla="*/ 154781 h 1273969"/>
              <a:gd name="connsiteX20" fmla="*/ 447675 w 531019"/>
              <a:gd name="connsiteY20" fmla="*/ 264319 h 1273969"/>
              <a:gd name="connsiteX21" fmla="*/ 478632 w 531019"/>
              <a:gd name="connsiteY21" fmla="*/ 607219 h 1273969"/>
              <a:gd name="connsiteX22" fmla="*/ 516732 w 531019"/>
              <a:gd name="connsiteY22" fmla="*/ 973931 h 1273969"/>
              <a:gd name="connsiteX23" fmla="*/ 531019 w 531019"/>
              <a:gd name="connsiteY23" fmla="*/ 1126331 h 1273969"/>
              <a:gd name="connsiteX24" fmla="*/ 523875 w 531019"/>
              <a:gd name="connsiteY24" fmla="*/ 1190625 h 1273969"/>
              <a:gd name="connsiteX25" fmla="*/ 514350 w 531019"/>
              <a:gd name="connsiteY25" fmla="*/ 1219200 h 1273969"/>
              <a:gd name="connsiteX26" fmla="*/ 495300 w 531019"/>
              <a:gd name="connsiteY26" fmla="*/ 1254919 h 1273969"/>
              <a:gd name="connsiteX27" fmla="*/ 476250 w 531019"/>
              <a:gd name="connsiteY27" fmla="*/ 1266825 h 1273969"/>
              <a:gd name="connsiteX28" fmla="*/ 457200 w 531019"/>
              <a:gd name="connsiteY28" fmla="*/ 1273969 h 1273969"/>
              <a:gd name="connsiteX29" fmla="*/ 435769 w 531019"/>
              <a:gd name="connsiteY29" fmla="*/ 1273969 h 1273969"/>
              <a:gd name="connsiteX30" fmla="*/ 390525 w 531019"/>
              <a:gd name="connsiteY30" fmla="*/ 1257300 h 1273969"/>
              <a:gd name="connsiteX31" fmla="*/ 366713 w 531019"/>
              <a:gd name="connsiteY31" fmla="*/ 1235869 h 1273969"/>
              <a:gd name="connsiteX32" fmla="*/ 333375 w 531019"/>
              <a:gd name="connsiteY32" fmla="*/ 1193006 h 1273969"/>
              <a:gd name="connsiteX33" fmla="*/ 292894 w 531019"/>
              <a:gd name="connsiteY33" fmla="*/ 1121569 h 1273969"/>
              <a:gd name="connsiteX34" fmla="*/ 266700 w 531019"/>
              <a:gd name="connsiteY34" fmla="*/ 1052513 h 1273969"/>
              <a:gd name="connsiteX35" fmla="*/ 250032 w 531019"/>
              <a:gd name="connsiteY35" fmla="*/ 871538 h 1273969"/>
              <a:gd name="connsiteX36" fmla="*/ 233363 w 531019"/>
              <a:gd name="connsiteY36" fmla="*/ 669131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31019" h="1273969">
                <a:moveTo>
                  <a:pt x="233363" y="669131"/>
                </a:moveTo>
                <a:lnTo>
                  <a:pt x="195263" y="280988"/>
                </a:lnTo>
                <a:lnTo>
                  <a:pt x="188119" y="250031"/>
                </a:lnTo>
                <a:lnTo>
                  <a:pt x="166688" y="211931"/>
                </a:lnTo>
                <a:lnTo>
                  <a:pt x="133350" y="173831"/>
                </a:lnTo>
                <a:lnTo>
                  <a:pt x="95250" y="135731"/>
                </a:lnTo>
                <a:lnTo>
                  <a:pt x="61913" y="104775"/>
                </a:lnTo>
                <a:lnTo>
                  <a:pt x="26194" y="76200"/>
                </a:lnTo>
                <a:lnTo>
                  <a:pt x="11907" y="61913"/>
                </a:lnTo>
                <a:lnTo>
                  <a:pt x="0" y="40481"/>
                </a:lnTo>
                <a:lnTo>
                  <a:pt x="0" y="23813"/>
                </a:lnTo>
                <a:lnTo>
                  <a:pt x="7144" y="7144"/>
                </a:lnTo>
                <a:lnTo>
                  <a:pt x="23813" y="0"/>
                </a:lnTo>
                <a:lnTo>
                  <a:pt x="52388" y="0"/>
                </a:lnTo>
                <a:lnTo>
                  <a:pt x="116682" y="7144"/>
                </a:lnTo>
                <a:lnTo>
                  <a:pt x="195263" y="26194"/>
                </a:lnTo>
                <a:lnTo>
                  <a:pt x="280988" y="54769"/>
                </a:lnTo>
                <a:lnTo>
                  <a:pt x="371475" y="92869"/>
                </a:lnTo>
                <a:lnTo>
                  <a:pt x="445294" y="135731"/>
                </a:lnTo>
                <a:lnTo>
                  <a:pt x="469107" y="154781"/>
                </a:lnTo>
                <a:lnTo>
                  <a:pt x="447675" y="264319"/>
                </a:lnTo>
                <a:lnTo>
                  <a:pt x="478632" y="607219"/>
                </a:lnTo>
                <a:lnTo>
                  <a:pt x="516732" y="973931"/>
                </a:lnTo>
                <a:lnTo>
                  <a:pt x="531019" y="1126331"/>
                </a:lnTo>
                <a:lnTo>
                  <a:pt x="523875" y="1190625"/>
                </a:lnTo>
                <a:lnTo>
                  <a:pt x="514350" y="1219200"/>
                </a:lnTo>
                <a:lnTo>
                  <a:pt x="495300" y="1254919"/>
                </a:lnTo>
                <a:lnTo>
                  <a:pt x="476250" y="1266825"/>
                </a:lnTo>
                <a:lnTo>
                  <a:pt x="457200" y="1273969"/>
                </a:lnTo>
                <a:lnTo>
                  <a:pt x="435769" y="1273969"/>
                </a:lnTo>
                <a:lnTo>
                  <a:pt x="390525" y="1257300"/>
                </a:lnTo>
                <a:lnTo>
                  <a:pt x="366713" y="1235869"/>
                </a:lnTo>
                <a:lnTo>
                  <a:pt x="333375" y="1193006"/>
                </a:lnTo>
                <a:lnTo>
                  <a:pt x="292894" y="1121569"/>
                </a:lnTo>
                <a:lnTo>
                  <a:pt x="266700" y="1052513"/>
                </a:lnTo>
                <a:lnTo>
                  <a:pt x="250032" y="871538"/>
                </a:lnTo>
                <a:lnTo>
                  <a:pt x="233363" y="6691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3545D73-8B1D-4C4F-96B9-AC009CBFB08A}"/>
              </a:ext>
            </a:extLst>
          </p:cNvPr>
          <p:cNvSpPr/>
          <p:nvPr/>
        </p:nvSpPr>
        <p:spPr>
          <a:xfrm rot="16200000">
            <a:off x="1968500" y="2103438"/>
            <a:ext cx="2473325" cy="1492250"/>
          </a:xfrm>
          <a:custGeom>
            <a:avLst/>
            <a:gdLst>
              <a:gd name="connsiteX0" fmla="*/ 1469231 w 2474118"/>
              <a:gd name="connsiteY0" fmla="*/ 1090613 h 1493044"/>
              <a:gd name="connsiteX1" fmla="*/ 1109662 w 2474118"/>
              <a:gd name="connsiteY1" fmla="*/ 869157 h 1493044"/>
              <a:gd name="connsiteX2" fmla="*/ 952500 w 2474118"/>
              <a:gd name="connsiteY2" fmla="*/ 771525 h 1493044"/>
              <a:gd name="connsiteX3" fmla="*/ 716756 w 2474118"/>
              <a:gd name="connsiteY3" fmla="*/ 602457 h 1493044"/>
              <a:gd name="connsiteX4" fmla="*/ 497681 w 2474118"/>
              <a:gd name="connsiteY4" fmla="*/ 438150 h 1493044"/>
              <a:gd name="connsiteX5" fmla="*/ 240506 w 2474118"/>
              <a:gd name="connsiteY5" fmla="*/ 242888 h 1493044"/>
              <a:gd name="connsiteX6" fmla="*/ 45243 w 2474118"/>
              <a:gd name="connsiteY6" fmla="*/ 90488 h 1493044"/>
              <a:gd name="connsiteX7" fmla="*/ 16668 w 2474118"/>
              <a:gd name="connsiteY7" fmla="*/ 66675 h 1493044"/>
              <a:gd name="connsiteX8" fmla="*/ 2381 w 2474118"/>
              <a:gd name="connsiteY8" fmla="*/ 47625 h 1493044"/>
              <a:gd name="connsiteX9" fmla="*/ 0 w 2474118"/>
              <a:gd name="connsiteY9" fmla="*/ 30957 h 1493044"/>
              <a:gd name="connsiteX10" fmla="*/ 0 w 2474118"/>
              <a:gd name="connsiteY10" fmla="*/ 19050 h 1493044"/>
              <a:gd name="connsiteX11" fmla="*/ 11906 w 2474118"/>
              <a:gd name="connsiteY11" fmla="*/ 4763 h 1493044"/>
              <a:gd name="connsiteX12" fmla="*/ 30956 w 2474118"/>
              <a:gd name="connsiteY12" fmla="*/ 0 h 1493044"/>
              <a:gd name="connsiteX13" fmla="*/ 64293 w 2474118"/>
              <a:gd name="connsiteY13" fmla="*/ 11907 h 1493044"/>
              <a:gd name="connsiteX14" fmla="*/ 247650 w 2474118"/>
              <a:gd name="connsiteY14" fmla="*/ 128588 h 1493044"/>
              <a:gd name="connsiteX15" fmla="*/ 523875 w 2474118"/>
              <a:gd name="connsiteY15" fmla="*/ 295275 h 1493044"/>
              <a:gd name="connsiteX16" fmla="*/ 783431 w 2474118"/>
              <a:gd name="connsiteY16" fmla="*/ 452438 h 1493044"/>
              <a:gd name="connsiteX17" fmla="*/ 1035843 w 2474118"/>
              <a:gd name="connsiteY17" fmla="*/ 595313 h 1493044"/>
              <a:gd name="connsiteX18" fmla="*/ 1290637 w 2474118"/>
              <a:gd name="connsiteY18" fmla="*/ 728663 h 1493044"/>
              <a:gd name="connsiteX19" fmla="*/ 1624012 w 2474118"/>
              <a:gd name="connsiteY19" fmla="*/ 885825 h 1493044"/>
              <a:gd name="connsiteX20" fmla="*/ 1826418 w 2474118"/>
              <a:gd name="connsiteY20" fmla="*/ 973932 h 1493044"/>
              <a:gd name="connsiteX21" fmla="*/ 2038350 w 2474118"/>
              <a:gd name="connsiteY21" fmla="*/ 1050132 h 1493044"/>
              <a:gd name="connsiteX22" fmla="*/ 2126456 w 2474118"/>
              <a:gd name="connsiteY22" fmla="*/ 1071563 h 1493044"/>
              <a:gd name="connsiteX23" fmla="*/ 2183606 w 2474118"/>
              <a:gd name="connsiteY23" fmla="*/ 1078707 h 1493044"/>
              <a:gd name="connsiteX24" fmla="*/ 2221706 w 2474118"/>
              <a:gd name="connsiteY24" fmla="*/ 1081088 h 1493044"/>
              <a:gd name="connsiteX25" fmla="*/ 2262187 w 2474118"/>
              <a:gd name="connsiteY25" fmla="*/ 1081088 h 1493044"/>
              <a:gd name="connsiteX26" fmla="*/ 2297906 w 2474118"/>
              <a:gd name="connsiteY26" fmla="*/ 1078707 h 1493044"/>
              <a:gd name="connsiteX27" fmla="*/ 2326481 w 2474118"/>
              <a:gd name="connsiteY27" fmla="*/ 1069182 h 1493044"/>
              <a:gd name="connsiteX28" fmla="*/ 2350293 w 2474118"/>
              <a:gd name="connsiteY28" fmla="*/ 1045369 h 1493044"/>
              <a:gd name="connsiteX29" fmla="*/ 2393156 w 2474118"/>
              <a:gd name="connsiteY29" fmla="*/ 995363 h 1493044"/>
              <a:gd name="connsiteX30" fmla="*/ 2416968 w 2474118"/>
              <a:gd name="connsiteY30" fmla="*/ 950119 h 1493044"/>
              <a:gd name="connsiteX31" fmla="*/ 2431256 w 2474118"/>
              <a:gd name="connsiteY31" fmla="*/ 935832 h 1493044"/>
              <a:gd name="connsiteX32" fmla="*/ 2452687 w 2474118"/>
              <a:gd name="connsiteY32" fmla="*/ 933450 h 1493044"/>
              <a:gd name="connsiteX33" fmla="*/ 2464593 w 2474118"/>
              <a:gd name="connsiteY33" fmla="*/ 935832 h 1493044"/>
              <a:gd name="connsiteX34" fmla="*/ 2474118 w 2474118"/>
              <a:gd name="connsiteY34" fmla="*/ 950119 h 1493044"/>
              <a:gd name="connsiteX35" fmla="*/ 2469356 w 2474118"/>
              <a:gd name="connsiteY35" fmla="*/ 995363 h 1493044"/>
              <a:gd name="connsiteX36" fmla="*/ 2452687 w 2474118"/>
              <a:gd name="connsiteY36" fmla="*/ 1097757 h 1493044"/>
              <a:gd name="connsiteX37" fmla="*/ 2426493 w 2474118"/>
              <a:gd name="connsiteY37" fmla="*/ 1207294 h 1493044"/>
              <a:gd name="connsiteX38" fmla="*/ 2393156 w 2474118"/>
              <a:gd name="connsiteY38" fmla="*/ 1250157 h 1493044"/>
              <a:gd name="connsiteX39" fmla="*/ 2295525 w 2474118"/>
              <a:gd name="connsiteY39" fmla="*/ 1362075 h 1493044"/>
              <a:gd name="connsiteX40" fmla="*/ 2214562 w 2474118"/>
              <a:gd name="connsiteY40" fmla="*/ 1459707 h 1493044"/>
              <a:gd name="connsiteX41" fmla="*/ 2188368 w 2474118"/>
              <a:gd name="connsiteY41" fmla="*/ 1485900 h 1493044"/>
              <a:gd name="connsiteX42" fmla="*/ 2166937 w 2474118"/>
              <a:gd name="connsiteY42" fmla="*/ 1493044 h 1493044"/>
              <a:gd name="connsiteX43" fmla="*/ 2140743 w 2474118"/>
              <a:gd name="connsiteY43" fmla="*/ 1490663 h 1493044"/>
              <a:gd name="connsiteX44" fmla="*/ 2126456 w 2474118"/>
              <a:gd name="connsiteY44" fmla="*/ 1483519 h 1493044"/>
              <a:gd name="connsiteX45" fmla="*/ 2105025 w 2474118"/>
              <a:gd name="connsiteY45" fmla="*/ 1466850 h 1493044"/>
              <a:gd name="connsiteX46" fmla="*/ 2090737 w 2474118"/>
              <a:gd name="connsiteY46" fmla="*/ 1443038 h 1493044"/>
              <a:gd name="connsiteX47" fmla="*/ 2057400 w 2474118"/>
              <a:gd name="connsiteY47" fmla="*/ 1395413 h 1493044"/>
              <a:gd name="connsiteX48" fmla="*/ 1790700 w 2474118"/>
              <a:gd name="connsiteY48" fmla="*/ 1264444 h 1493044"/>
              <a:gd name="connsiteX49" fmla="*/ 1469231 w 2474118"/>
              <a:gd name="connsiteY49" fmla="*/ 1090613 h 149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74118" h="1493044">
                <a:moveTo>
                  <a:pt x="1469231" y="1090613"/>
                </a:moveTo>
                <a:lnTo>
                  <a:pt x="1109662" y="869157"/>
                </a:lnTo>
                <a:lnTo>
                  <a:pt x="952500" y="771525"/>
                </a:lnTo>
                <a:lnTo>
                  <a:pt x="716756" y="602457"/>
                </a:lnTo>
                <a:lnTo>
                  <a:pt x="497681" y="438150"/>
                </a:lnTo>
                <a:lnTo>
                  <a:pt x="240506" y="242888"/>
                </a:lnTo>
                <a:lnTo>
                  <a:pt x="45243" y="90488"/>
                </a:lnTo>
                <a:lnTo>
                  <a:pt x="16668" y="66675"/>
                </a:lnTo>
                <a:lnTo>
                  <a:pt x="2381" y="47625"/>
                </a:lnTo>
                <a:lnTo>
                  <a:pt x="0" y="30957"/>
                </a:lnTo>
                <a:lnTo>
                  <a:pt x="0" y="19050"/>
                </a:lnTo>
                <a:lnTo>
                  <a:pt x="11906" y="4763"/>
                </a:lnTo>
                <a:lnTo>
                  <a:pt x="30956" y="0"/>
                </a:lnTo>
                <a:lnTo>
                  <a:pt x="64293" y="11907"/>
                </a:lnTo>
                <a:lnTo>
                  <a:pt x="247650" y="128588"/>
                </a:lnTo>
                <a:lnTo>
                  <a:pt x="523875" y="295275"/>
                </a:lnTo>
                <a:lnTo>
                  <a:pt x="783431" y="452438"/>
                </a:lnTo>
                <a:lnTo>
                  <a:pt x="1035843" y="595313"/>
                </a:lnTo>
                <a:lnTo>
                  <a:pt x="1290637" y="728663"/>
                </a:lnTo>
                <a:lnTo>
                  <a:pt x="1624012" y="885825"/>
                </a:lnTo>
                <a:lnTo>
                  <a:pt x="1826418" y="973932"/>
                </a:lnTo>
                <a:lnTo>
                  <a:pt x="2038350" y="1050132"/>
                </a:lnTo>
                <a:lnTo>
                  <a:pt x="2126456" y="1071563"/>
                </a:lnTo>
                <a:lnTo>
                  <a:pt x="2183606" y="1078707"/>
                </a:lnTo>
                <a:lnTo>
                  <a:pt x="2221706" y="1081088"/>
                </a:lnTo>
                <a:lnTo>
                  <a:pt x="2262187" y="1081088"/>
                </a:lnTo>
                <a:lnTo>
                  <a:pt x="2297906" y="1078707"/>
                </a:lnTo>
                <a:lnTo>
                  <a:pt x="2326481" y="1069182"/>
                </a:lnTo>
                <a:lnTo>
                  <a:pt x="2350293" y="1045369"/>
                </a:lnTo>
                <a:lnTo>
                  <a:pt x="2393156" y="995363"/>
                </a:lnTo>
                <a:lnTo>
                  <a:pt x="2416968" y="950119"/>
                </a:lnTo>
                <a:lnTo>
                  <a:pt x="2431256" y="935832"/>
                </a:lnTo>
                <a:lnTo>
                  <a:pt x="2452687" y="933450"/>
                </a:lnTo>
                <a:lnTo>
                  <a:pt x="2464593" y="935832"/>
                </a:lnTo>
                <a:lnTo>
                  <a:pt x="2474118" y="950119"/>
                </a:lnTo>
                <a:lnTo>
                  <a:pt x="2469356" y="995363"/>
                </a:lnTo>
                <a:lnTo>
                  <a:pt x="2452687" y="1097757"/>
                </a:lnTo>
                <a:lnTo>
                  <a:pt x="2426493" y="1207294"/>
                </a:lnTo>
                <a:lnTo>
                  <a:pt x="2393156" y="1250157"/>
                </a:lnTo>
                <a:lnTo>
                  <a:pt x="2295525" y="1362075"/>
                </a:lnTo>
                <a:lnTo>
                  <a:pt x="2214562" y="1459707"/>
                </a:lnTo>
                <a:lnTo>
                  <a:pt x="2188368" y="1485900"/>
                </a:lnTo>
                <a:lnTo>
                  <a:pt x="2166937" y="1493044"/>
                </a:lnTo>
                <a:lnTo>
                  <a:pt x="2140743" y="1490663"/>
                </a:lnTo>
                <a:lnTo>
                  <a:pt x="2126456" y="1483519"/>
                </a:lnTo>
                <a:lnTo>
                  <a:pt x="2105025" y="1466850"/>
                </a:lnTo>
                <a:lnTo>
                  <a:pt x="2090737" y="1443038"/>
                </a:lnTo>
                <a:lnTo>
                  <a:pt x="2057400" y="1395413"/>
                </a:lnTo>
                <a:lnTo>
                  <a:pt x="1790700" y="1264444"/>
                </a:lnTo>
                <a:lnTo>
                  <a:pt x="1469231" y="1090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01EDE4E-A5ED-454D-8C64-8F6571DD299E}"/>
              </a:ext>
            </a:extLst>
          </p:cNvPr>
          <p:cNvSpPr/>
          <p:nvPr/>
        </p:nvSpPr>
        <p:spPr>
          <a:xfrm rot="16200000">
            <a:off x="1893094" y="4196557"/>
            <a:ext cx="3000375" cy="471487"/>
          </a:xfrm>
          <a:custGeom>
            <a:avLst/>
            <a:gdLst>
              <a:gd name="connsiteX0" fmla="*/ 1524859 w 3000778"/>
              <a:gd name="connsiteY0" fmla="*/ 365760 h 471366"/>
              <a:gd name="connsiteX1" fmla="*/ 770157 w 3000778"/>
              <a:gd name="connsiteY1" fmla="*/ 329699 h 471366"/>
              <a:gd name="connsiteX2" fmla="*/ 324548 w 3000778"/>
              <a:gd name="connsiteY2" fmla="*/ 314244 h 471366"/>
              <a:gd name="connsiteX3" fmla="*/ 224093 w 3000778"/>
              <a:gd name="connsiteY3" fmla="*/ 303941 h 471366"/>
              <a:gd name="connsiteX4" fmla="*/ 151971 w 3000778"/>
              <a:gd name="connsiteY4" fmla="*/ 291062 h 471366"/>
              <a:gd name="connsiteX5" fmla="*/ 87577 w 3000778"/>
              <a:gd name="connsiteY5" fmla="*/ 270456 h 471366"/>
              <a:gd name="connsiteX6" fmla="*/ 36061 w 3000778"/>
              <a:gd name="connsiteY6" fmla="*/ 247274 h 471366"/>
              <a:gd name="connsiteX7" fmla="*/ 10303 w 3000778"/>
              <a:gd name="connsiteY7" fmla="*/ 226668 h 471366"/>
              <a:gd name="connsiteX8" fmla="*/ 0 w 3000778"/>
              <a:gd name="connsiteY8" fmla="*/ 208637 h 471366"/>
              <a:gd name="connsiteX9" fmla="*/ 2576 w 3000778"/>
              <a:gd name="connsiteY9" fmla="*/ 188031 h 471366"/>
              <a:gd name="connsiteX10" fmla="*/ 12879 w 3000778"/>
              <a:gd name="connsiteY10" fmla="*/ 162273 h 471366"/>
              <a:gd name="connsiteX11" fmla="*/ 36061 w 3000778"/>
              <a:gd name="connsiteY11" fmla="*/ 131364 h 471366"/>
              <a:gd name="connsiteX12" fmla="*/ 79849 w 3000778"/>
              <a:gd name="connsiteY12" fmla="*/ 108182 h 471366"/>
              <a:gd name="connsiteX13" fmla="*/ 121062 w 3000778"/>
              <a:gd name="connsiteY13" fmla="*/ 90152 h 471366"/>
              <a:gd name="connsiteX14" fmla="*/ 216365 w 3000778"/>
              <a:gd name="connsiteY14" fmla="*/ 61818 h 471366"/>
              <a:gd name="connsiteX15" fmla="*/ 355457 w 3000778"/>
              <a:gd name="connsiteY15" fmla="*/ 30909 h 471366"/>
              <a:gd name="connsiteX16" fmla="*/ 543489 w 3000778"/>
              <a:gd name="connsiteY16" fmla="*/ 0 h 471366"/>
              <a:gd name="connsiteX17" fmla="*/ 592428 w 3000778"/>
              <a:gd name="connsiteY17" fmla="*/ 25757 h 471366"/>
              <a:gd name="connsiteX18" fmla="*/ 669702 w 3000778"/>
              <a:gd name="connsiteY18" fmla="*/ 54091 h 471366"/>
              <a:gd name="connsiteX19" fmla="*/ 746975 w 3000778"/>
              <a:gd name="connsiteY19" fmla="*/ 79849 h 471366"/>
              <a:gd name="connsiteX20" fmla="*/ 813945 w 3000778"/>
              <a:gd name="connsiteY20" fmla="*/ 95303 h 471366"/>
              <a:gd name="connsiteX21" fmla="*/ 1174553 w 3000778"/>
              <a:gd name="connsiteY21" fmla="*/ 128788 h 471366"/>
              <a:gd name="connsiteX22" fmla="*/ 1885467 w 3000778"/>
              <a:gd name="connsiteY22" fmla="*/ 170001 h 471366"/>
              <a:gd name="connsiteX23" fmla="*/ 2361986 w 3000778"/>
              <a:gd name="connsiteY23" fmla="*/ 180304 h 471366"/>
              <a:gd name="connsiteX24" fmla="*/ 2676230 w 3000778"/>
              <a:gd name="connsiteY24" fmla="*/ 185455 h 471366"/>
              <a:gd name="connsiteX25" fmla="*/ 2732897 w 3000778"/>
              <a:gd name="connsiteY25" fmla="*/ 180304 h 471366"/>
              <a:gd name="connsiteX26" fmla="*/ 2774109 w 3000778"/>
              <a:gd name="connsiteY26" fmla="*/ 172577 h 471366"/>
              <a:gd name="connsiteX27" fmla="*/ 2815322 w 3000778"/>
              <a:gd name="connsiteY27" fmla="*/ 157122 h 471366"/>
              <a:gd name="connsiteX28" fmla="*/ 2900322 w 3000778"/>
              <a:gd name="connsiteY28" fmla="*/ 74697 h 471366"/>
              <a:gd name="connsiteX29" fmla="*/ 3000778 w 3000778"/>
              <a:gd name="connsiteY29" fmla="*/ 110758 h 471366"/>
              <a:gd name="connsiteX30" fmla="*/ 2931232 w 3000778"/>
              <a:gd name="connsiteY30" fmla="*/ 255001 h 471366"/>
              <a:gd name="connsiteX31" fmla="*/ 2890019 w 3000778"/>
              <a:gd name="connsiteY31" fmla="*/ 334850 h 471366"/>
              <a:gd name="connsiteX32" fmla="*/ 2848807 w 3000778"/>
              <a:gd name="connsiteY32" fmla="*/ 391517 h 471366"/>
              <a:gd name="connsiteX33" fmla="*/ 2797291 w 3000778"/>
              <a:gd name="connsiteY33" fmla="*/ 443033 h 471366"/>
              <a:gd name="connsiteX34" fmla="*/ 2753503 w 3000778"/>
              <a:gd name="connsiteY34" fmla="*/ 468791 h 471366"/>
              <a:gd name="connsiteX35" fmla="*/ 2727746 w 3000778"/>
              <a:gd name="connsiteY35" fmla="*/ 471366 h 471366"/>
              <a:gd name="connsiteX36" fmla="*/ 2676230 w 3000778"/>
              <a:gd name="connsiteY36" fmla="*/ 458488 h 471366"/>
              <a:gd name="connsiteX37" fmla="*/ 2524259 w 3000778"/>
              <a:gd name="connsiteY37" fmla="*/ 401821 h 471366"/>
              <a:gd name="connsiteX38" fmla="*/ 2104408 w 3000778"/>
              <a:gd name="connsiteY38" fmla="*/ 386366 h 471366"/>
              <a:gd name="connsiteX39" fmla="*/ 1524859 w 3000778"/>
              <a:gd name="connsiteY39" fmla="*/ 365760 h 4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000778" h="471366">
                <a:moveTo>
                  <a:pt x="1524859" y="365760"/>
                </a:moveTo>
                <a:lnTo>
                  <a:pt x="770157" y="329699"/>
                </a:lnTo>
                <a:lnTo>
                  <a:pt x="324548" y="314244"/>
                </a:lnTo>
                <a:lnTo>
                  <a:pt x="224093" y="303941"/>
                </a:lnTo>
                <a:lnTo>
                  <a:pt x="151971" y="291062"/>
                </a:lnTo>
                <a:lnTo>
                  <a:pt x="87577" y="270456"/>
                </a:lnTo>
                <a:lnTo>
                  <a:pt x="36061" y="247274"/>
                </a:lnTo>
                <a:lnTo>
                  <a:pt x="10303" y="226668"/>
                </a:lnTo>
                <a:lnTo>
                  <a:pt x="0" y="208637"/>
                </a:lnTo>
                <a:lnTo>
                  <a:pt x="2576" y="188031"/>
                </a:lnTo>
                <a:lnTo>
                  <a:pt x="12879" y="162273"/>
                </a:lnTo>
                <a:lnTo>
                  <a:pt x="36061" y="131364"/>
                </a:lnTo>
                <a:lnTo>
                  <a:pt x="79849" y="108182"/>
                </a:lnTo>
                <a:lnTo>
                  <a:pt x="121062" y="90152"/>
                </a:lnTo>
                <a:lnTo>
                  <a:pt x="216365" y="61818"/>
                </a:lnTo>
                <a:lnTo>
                  <a:pt x="355457" y="30909"/>
                </a:lnTo>
                <a:lnTo>
                  <a:pt x="543489" y="0"/>
                </a:lnTo>
                <a:lnTo>
                  <a:pt x="592428" y="25757"/>
                </a:lnTo>
                <a:lnTo>
                  <a:pt x="669702" y="54091"/>
                </a:lnTo>
                <a:lnTo>
                  <a:pt x="746975" y="79849"/>
                </a:lnTo>
                <a:lnTo>
                  <a:pt x="813945" y="95303"/>
                </a:lnTo>
                <a:lnTo>
                  <a:pt x="1174553" y="128788"/>
                </a:lnTo>
                <a:lnTo>
                  <a:pt x="1885467" y="170001"/>
                </a:lnTo>
                <a:lnTo>
                  <a:pt x="2361986" y="180304"/>
                </a:lnTo>
                <a:lnTo>
                  <a:pt x="2676230" y="185455"/>
                </a:lnTo>
                <a:lnTo>
                  <a:pt x="2732897" y="180304"/>
                </a:lnTo>
                <a:lnTo>
                  <a:pt x="2774109" y="172577"/>
                </a:lnTo>
                <a:lnTo>
                  <a:pt x="2815322" y="157122"/>
                </a:lnTo>
                <a:lnTo>
                  <a:pt x="2900322" y="74697"/>
                </a:lnTo>
                <a:lnTo>
                  <a:pt x="3000778" y="110758"/>
                </a:lnTo>
                <a:lnTo>
                  <a:pt x="2931232" y="255001"/>
                </a:lnTo>
                <a:lnTo>
                  <a:pt x="2890019" y="334850"/>
                </a:lnTo>
                <a:lnTo>
                  <a:pt x="2848807" y="391517"/>
                </a:lnTo>
                <a:lnTo>
                  <a:pt x="2797291" y="443033"/>
                </a:lnTo>
                <a:lnTo>
                  <a:pt x="2753503" y="468791"/>
                </a:lnTo>
                <a:lnTo>
                  <a:pt x="2727746" y="471366"/>
                </a:lnTo>
                <a:lnTo>
                  <a:pt x="2676230" y="458488"/>
                </a:lnTo>
                <a:lnTo>
                  <a:pt x="2524259" y="401821"/>
                </a:lnTo>
                <a:lnTo>
                  <a:pt x="2104408" y="386366"/>
                </a:lnTo>
                <a:lnTo>
                  <a:pt x="1524859" y="3657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ED8E94D-D1DB-E64A-9C00-B51F1ECA0476}"/>
              </a:ext>
            </a:extLst>
          </p:cNvPr>
          <p:cNvSpPr/>
          <p:nvPr/>
        </p:nvSpPr>
        <p:spPr>
          <a:xfrm>
            <a:off x="4756150" y="4465638"/>
            <a:ext cx="1952625" cy="1282700"/>
          </a:xfrm>
          <a:custGeom>
            <a:avLst/>
            <a:gdLst>
              <a:gd name="connsiteX0" fmla="*/ 526257 w 1952625"/>
              <a:gd name="connsiteY0" fmla="*/ 357187 h 1283494"/>
              <a:gd name="connsiteX1" fmla="*/ 59532 w 1952625"/>
              <a:gd name="connsiteY1" fmla="*/ 423862 h 1283494"/>
              <a:gd name="connsiteX2" fmla="*/ 0 w 1952625"/>
              <a:gd name="connsiteY2" fmla="*/ 269081 h 1283494"/>
              <a:gd name="connsiteX3" fmla="*/ 366713 w 1952625"/>
              <a:gd name="connsiteY3" fmla="*/ 221456 h 1283494"/>
              <a:gd name="connsiteX4" fmla="*/ 923925 w 1952625"/>
              <a:gd name="connsiteY4" fmla="*/ 152400 h 1283494"/>
              <a:gd name="connsiteX5" fmla="*/ 1457325 w 1952625"/>
              <a:gd name="connsiteY5" fmla="*/ 80962 h 1283494"/>
              <a:gd name="connsiteX6" fmla="*/ 1481138 w 1952625"/>
              <a:gd name="connsiteY6" fmla="*/ 57150 h 1283494"/>
              <a:gd name="connsiteX7" fmla="*/ 1526382 w 1952625"/>
              <a:gd name="connsiteY7" fmla="*/ 23812 h 1283494"/>
              <a:gd name="connsiteX8" fmla="*/ 1576388 w 1952625"/>
              <a:gd name="connsiteY8" fmla="*/ 2381 h 1283494"/>
              <a:gd name="connsiteX9" fmla="*/ 1612107 w 1952625"/>
              <a:gd name="connsiteY9" fmla="*/ 0 h 1283494"/>
              <a:gd name="connsiteX10" fmla="*/ 1647825 w 1952625"/>
              <a:gd name="connsiteY10" fmla="*/ 11906 h 1283494"/>
              <a:gd name="connsiteX11" fmla="*/ 1704975 w 1952625"/>
              <a:gd name="connsiteY11" fmla="*/ 42862 h 1283494"/>
              <a:gd name="connsiteX12" fmla="*/ 1781175 w 1952625"/>
              <a:gd name="connsiteY12" fmla="*/ 95250 h 1283494"/>
              <a:gd name="connsiteX13" fmla="*/ 1859757 w 1952625"/>
              <a:gd name="connsiteY13" fmla="*/ 164306 h 1283494"/>
              <a:gd name="connsiteX14" fmla="*/ 1914525 w 1952625"/>
              <a:gd name="connsiteY14" fmla="*/ 221456 h 1283494"/>
              <a:gd name="connsiteX15" fmla="*/ 1940719 w 1952625"/>
              <a:gd name="connsiteY15" fmla="*/ 242887 h 1283494"/>
              <a:gd name="connsiteX16" fmla="*/ 1952625 w 1952625"/>
              <a:gd name="connsiteY16" fmla="*/ 264319 h 1283494"/>
              <a:gd name="connsiteX17" fmla="*/ 1952625 w 1952625"/>
              <a:gd name="connsiteY17" fmla="*/ 288131 h 1283494"/>
              <a:gd name="connsiteX18" fmla="*/ 1940719 w 1952625"/>
              <a:gd name="connsiteY18" fmla="*/ 319087 h 1283494"/>
              <a:gd name="connsiteX19" fmla="*/ 1902619 w 1952625"/>
              <a:gd name="connsiteY19" fmla="*/ 357187 h 1283494"/>
              <a:gd name="connsiteX20" fmla="*/ 1864519 w 1952625"/>
              <a:gd name="connsiteY20" fmla="*/ 442912 h 1283494"/>
              <a:gd name="connsiteX21" fmla="*/ 1797844 w 1952625"/>
              <a:gd name="connsiteY21" fmla="*/ 790575 h 1283494"/>
              <a:gd name="connsiteX22" fmla="*/ 1731169 w 1952625"/>
              <a:gd name="connsiteY22" fmla="*/ 1119187 h 1283494"/>
              <a:gd name="connsiteX23" fmla="*/ 1707357 w 1952625"/>
              <a:gd name="connsiteY23" fmla="*/ 1235869 h 1283494"/>
              <a:gd name="connsiteX24" fmla="*/ 1695450 w 1952625"/>
              <a:gd name="connsiteY24" fmla="*/ 1247775 h 1283494"/>
              <a:gd name="connsiteX25" fmla="*/ 1654969 w 1952625"/>
              <a:gd name="connsiteY25" fmla="*/ 1269206 h 1283494"/>
              <a:gd name="connsiteX26" fmla="*/ 1595438 w 1952625"/>
              <a:gd name="connsiteY26" fmla="*/ 1281112 h 1283494"/>
              <a:gd name="connsiteX27" fmla="*/ 1554957 w 1952625"/>
              <a:gd name="connsiteY27" fmla="*/ 1283494 h 1283494"/>
              <a:gd name="connsiteX28" fmla="*/ 1533525 w 1952625"/>
              <a:gd name="connsiteY28" fmla="*/ 1271587 h 1283494"/>
              <a:gd name="connsiteX29" fmla="*/ 1512094 w 1952625"/>
              <a:gd name="connsiteY29" fmla="*/ 1254919 h 1283494"/>
              <a:gd name="connsiteX30" fmla="*/ 1493044 w 1952625"/>
              <a:gd name="connsiteY30" fmla="*/ 1221581 h 1283494"/>
              <a:gd name="connsiteX31" fmla="*/ 1483519 w 1952625"/>
              <a:gd name="connsiteY31" fmla="*/ 1169194 h 1283494"/>
              <a:gd name="connsiteX32" fmla="*/ 1488282 w 1952625"/>
              <a:gd name="connsiteY32" fmla="*/ 1109662 h 1283494"/>
              <a:gd name="connsiteX33" fmla="*/ 1521619 w 1952625"/>
              <a:gd name="connsiteY33" fmla="*/ 888206 h 1283494"/>
              <a:gd name="connsiteX34" fmla="*/ 1554957 w 1952625"/>
              <a:gd name="connsiteY34" fmla="*/ 723900 h 1283494"/>
              <a:gd name="connsiteX35" fmla="*/ 1576388 w 1952625"/>
              <a:gd name="connsiteY35" fmla="*/ 583406 h 1283494"/>
              <a:gd name="connsiteX36" fmla="*/ 1583532 w 1952625"/>
              <a:gd name="connsiteY36" fmla="*/ 459581 h 1283494"/>
              <a:gd name="connsiteX37" fmla="*/ 1583532 w 1952625"/>
              <a:gd name="connsiteY37" fmla="*/ 333375 h 1283494"/>
              <a:gd name="connsiteX38" fmla="*/ 1576388 w 1952625"/>
              <a:gd name="connsiteY38" fmla="*/ 302419 h 1283494"/>
              <a:gd name="connsiteX39" fmla="*/ 1562100 w 1952625"/>
              <a:gd name="connsiteY39" fmla="*/ 288131 h 1283494"/>
              <a:gd name="connsiteX40" fmla="*/ 1531144 w 1952625"/>
              <a:gd name="connsiteY40" fmla="*/ 269081 h 1283494"/>
              <a:gd name="connsiteX41" fmla="*/ 1502569 w 1952625"/>
              <a:gd name="connsiteY41" fmla="*/ 254794 h 1283494"/>
              <a:gd name="connsiteX42" fmla="*/ 1471613 w 1952625"/>
              <a:gd name="connsiteY42" fmla="*/ 254794 h 1283494"/>
              <a:gd name="connsiteX43" fmla="*/ 1307307 w 1952625"/>
              <a:gd name="connsiteY43" fmla="*/ 273844 h 1283494"/>
              <a:gd name="connsiteX44" fmla="*/ 831057 w 1952625"/>
              <a:gd name="connsiteY44" fmla="*/ 326231 h 1283494"/>
              <a:gd name="connsiteX45" fmla="*/ 526257 w 1952625"/>
              <a:gd name="connsiteY45" fmla="*/ 357187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52625" h="1283494">
                <a:moveTo>
                  <a:pt x="526257" y="357187"/>
                </a:moveTo>
                <a:lnTo>
                  <a:pt x="59532" y="423862"/>
                </a:lnTo>
                <a:lnTo>
                  <a:pt x="0" y="269081"/>
                </a:lnTo>
                <a:lnTo>
                  <a:pt x="366713" y="221456"/>
                </a:lnTo>
                <a:lnTo>
                  <a:pt x="923925" y="152400"/>
                </a:lnTo>
                <a:lnTo>
                  <a:pt x="1457325" y="80962"/>
                </a:lnTo>
                <a:lnTo>
                  <a:pt x="1481138" y="57150"/>
                </a:lnTo>
                <a:lnTo>
                  <a:pt x="1526382" y="23812"/>
                </a:lnTo>
                <a:lnTo>
                  <a:pt x="1576388" y="2381"/>
                </a:lnTo>
                <a:lnTo>
                  <a:pt x="1612107" y="0"/>
                </a:lnTo>
                <a:lnTo>
                  <a:pt x="1647825" y="11906"/>
                </a:lnTo>
                <a:lnTo>
                  <a:pt x="1704975" y="42862"/>
                </a:lnTo>
                <a:lnTo>
                  <a:pt x="1781175" y="95250"/>
                </a:lnTo>
                <a:lnTo>
                  <a:pt x="1859757" y="164306"/>
                </a:lnTo>
                <a:lnTo>
                  <a:pt x="1914525" y="221456"/>
                </a:lnTo>
                <a:lnTo>
                  <a:pt x="1940719" y="242887"/>
                </a:lnTo>
                <a:lnTo>
                  <a:pt x="1952625" y="264319"/>
                </a:lnTo>
                <a:lnTo>
                  <a:pt x="1952625" y="288131"/>
                </a:lnTo>
                <a:lnTo>
                  <a:pt x="1940719" y="319087"/>
                </a:lnTo>
                <a:lnTo>
                  <a:pt x="1902619" y="357187"/>
                </a:lnTo>
                <a:lnTo>
                  <a:pt x="1864519" y="442912"/>
                </a:lnTo>
                <a:lnTo>
                  <a:pt x="1797844" y="790575"/>
                </a:lnTo>
                <a:lnTo>
                  <a:pt x="1731169" y="1119187"/>
                </a:lnTo>
                <a:lnTo>
                  <a:pt x="1707357" y="1235869"/>
                </a:lnTo>
                <a:lnTo>
                  <a:pt x="1695450" y="1247775"/>
                </a:lnTo>
                <a:lnTo>
                  <a:pt x="1654969" y="1269206"/>
                </a:lnTo>
                <a:lnTo>
                  <a:pt x="1595438" y="1281112"/>
                </a:lnTo>
                <a:lnTo>
                  <a:pt x="1554957" y="1283494"/>
                </a:lnTo>
                <a:lnTo>
                  <a:pt x="1533525" y="1271587"/>
                </a:lnTo>
                <a:lnTo>
                  <a:pt x="1512094" y="1254919"/>
                </a:lnTo>
                <a:lnTo>
                  <a:pt x="1493044" y="1221581"/>
                </a:lnTo>
                <a:lnTo>
                  <a:pt x="1483519" y="1169194"/>
                </a:lnTo>
                <a:lnTo>
                  <a:pt x="1488282" y="1109662"/>
                </a:lnTo>
                <a:lnTo>
                  <a:pt x="1521619" y="888206"/>
                </a:lnTo>
                <a:lnTo>
                  <a:pt x="1554957" y="723900"/>
                </a:lnTo>
                <a:lnTo>
                  <a:pt x="1576388" y="583406"/>
                </a:lnTo>
                <a:lnTo>
                  <a:pt x="1583532" y="459581"/>
                </a:lnTo>
                <a:lnTo>
                  <a:pt x="1583532" y="333375"/>
                </a:lnTo>
                <a:lnTo>
                  <a:pt x="1576388" y="302419"/>
                </a:lnTo>
                <a:lnTo>
                  <a:pt x="1562100" y="288131"/>
                </a:lnTo>
                <a:lnTo>
                  <a:pt x="1531144" y="269081"/>
                </a:lnTo>
                <a:lnTo>
                  <a:pt x="1502569" y="254794"/>
                </a:lnTo>
                <a:lnTo>
                  <a:pt x="1471613" y="254794"/>
                </a:lnTo>
                <a:lnTo>
                  <a:pt x="1307307" y="273844"/>
                </a:lnTo>
                <a:lnTo>
                  <a:pt x="831057" y="326231"/>
                </a:lnTo>
                <a:lnTo>
                  <a:pt x="526257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B14E094-917E-854E-86BA-DC5016B62641}"/>
              </a:ext>
            </a:extLst>
          </p:cNvPr>
          <p:cNvSpPr/>
          <p:nvPr/>
        </p:nvSpPr>
        <p:spPr>
          <a:xfrm>
            <a:off x="4872038" y="5411788"/>
            <a:ext cx="1438275" cy="282575"/>
          </a:xfrm>
          <a:custGeom>
            <a:avLst/>
            <a:gdLst>
              <a:gd name="connsiteX0" fmla="*/ 426243 w 1438275"/>
              <a:gd name="connsiteY0" fmla="*/ 252413 h 280988"/>
              <a:gd name="connsiteX1" fmla="*/ 11906 w 1438275"/>
              <a:gd name="connsiteY1" fmla="*/ 280988 h 280988"/>
              <a:gd name="connsiteX2" fmla="*/ 0 w 1438275"/>
              <a:gd name="connsiteY2" fmla="*/ 140494 h 280988"/>
              <a:gd name="connsiteX3" fmla="*/ 557212 w 1438275"/>
              <a:gd name="connsiteY3" fmla="*/ 85725 h 280988"/>
              <a:gd name="connsiteX4" fmla="*/ 1064418 w 1438275"/>
              <a:gd name="connsiteY4" fmla="*/ 38100 h 280988"/>
              <a:gd name="connsiteX5" fmla="*/ 1433512 w 1438275"/>
              <a:gd name="connsiteY5" fmla="*/ 0 h 280988"/>
              <a:gd name="connsiteX6" fmla="*/ 1438275 w 1438275"/>
              <a:gd name="connsiteY6" fmla="*/ 185738 h 280988"/>
              <a:gd name="connsiteX7" fmla="*/ 957262 w 1438275"/>
              <a:gd name="connsiteY7" fmla="*/ 209550 h 280988"/>
              <a:gd name="connsiteX8" fmla="*/ 426243 w 1438275"/>
              <a:gd name="connsiteY8" fmla="*/ 252413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8275" h="280988">
                <a:moveTo>
                  <a:pt x="426243" y="252413"/>
                </a:moveTo>
                <a:lnTo>
                  <a:pt x="11906" y="280988"/>
                </a:lnTo>
                <a:lnTo>
                  <a:pt x="0" y="140494"/>
                </a:lnTo>
                <a:lnTo>
                  <a:pt x="557212" y="85725"/>
                </a:lnTo>
                <a:lnTo>
                  <a:pt x="1064418" y="38100"/>
                </a:lnTo>
                <a:lnTo>
                  <a:pt x="1433512" y="0"/>
                </a:lnTo>
                <a:lnTo>
                  <a:pt x="1438275" y="185738"/>
                </a:lnTo>
                <a:lnTo>
                  <a:pt x="957262" y="209550"/>
                </a:lnTo>
                <a:lnTo>
                  <a:pt x="426243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DBDAFA7-9EFC-46B9-9EB0-9CE034D0421F}"/>
              </a:ext>
            </a:extLst>
          </p:cNvPr>
          <p:cNvGrpSpPr/>
          <p:nvPr/>
        </p:nvGrpSpPr>
        <p:grpSpPr>
          <a:xfrm>
            <a:off x="2448719" y="1614605"/>
            <a:ext cx="4827587" cy="4319588"/>
            <a:chOff x="2611438" y="1765300"/>
            <a:chExt cx="4827587" cy="4319588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F2C3195F-9A3F-4FC6-81A1-989405D468ED}"/>
                </a:ext>
              </a:extLst>
            </p:cNvPr>
            <p:cNvSpPr/>
            <p:nvPr/>
          </p:nvSpPr>
          <p:spPr>
            <a:xfrm>
              <a:off x="4862513" y="1792288"/>
              <a:ext cx="1181100" cy="361950"/>
            </a:xfrm>
            <a:custGeom>
              <a:avLst/>
              <a:gdLst>
                <a:gd name="connsiteX0" fmla="*/ 738187 w 1181100"/>
                <a:gd name="connsiteY0" fmla="*/ 319130 h 361992"/>
                <a:gd name="connsiteX1" fmla="*/ 571500 w 1181100"/>
                <a:gd name="connsiteY1" fmla="*/ 271505 h 361992"/>
                <a:gd name="connsiteX2" fmla="*/ 421481 w 1181100"/>
                <a:gd name="connsiteY2" fmla="*/ 221499 h 361992"/>
                <a:gd name="connsiteX3" fmla="*/ 276225 w 1181100"/>
                <a:gd name="connsiteY3" fmla="*/ 164349 h 361992"/>
                <a:gd name="connsiteX4" fmla="*/ 121443 w 1181100"/>
                <a:gd name="connsiteY4" fmla="*/ 100055 h 361992"/>
                <a:gd name="connsiteX5" fmla="*/ 33337 w 1181100"/>
                <a:gd name="connsiteY5" fmla="*/ 59574 h 361992"/>
                <a:gd name="connsiteX6" fmla="*/ 14287 w 1181100"/>
                <a:gd name="connsiteY6" fmla="*/ 50049 h 361992"/>
                <a:gd name="connsiteX7" fmla="*/ 2381 w 1181100"/>
                <a:gd name="connsiteY7" fmla="*/ 38142 h 361992"/>
                <a:gd name="connsiteX8" fmla="*/ 0 w 1181100"/>
                <a:gd name="connsiteY8" fmla="*/ 26236 h 361992"/>
                <a:gd name="connsiteX9" fmla="*/ 2381 w 1181100"/>
                <a:gd name="connsiteY9" fmla="*/ 14330 h 361992"/>
                <a:gd name="connsiteX10" fmla="*/ 26193 w 1181100"/>
                <a:gd name="connsiteY10" fmla="*/ 2424 h 361992"/>
                <a:gd name="connsiteX11" fmla="*/ 73818 w 1181100"/>
                <a:gd name="connsiteY11" fmla="*/ 42 h 361992"/>
                <a:gd name="connsiteX12" fmla="*/ 226218 w 1181100"/>
                <a:gd name="connsiteY12" fmla="*/ 19092 h 361992"/>
                <a:gd name="connsiteX13" fmla="*/ 397668 w 1181100"/>
                <a:gd name="connsiteY13" fmla="*/ 30999 h 361992"/>
                <a:gd name="connsiteX14" fmla="*/ 561975 w 1181100"/>
                <a:gd name="connsiteY14" fmla="*/ 42905 h 361992"/>
                <a:gd name="connsiteX15" fmla="*/ 864393 w 1181100"/>
                <a:gd name="connsiteY15" fmla="*/ 50049 h 361992"/>
                <a:gd name="connsiteX16" fmla="*/ 897731 w 1181100"/>
                <a:gd name="connsiteY16" fmla="*/ 59574 h 361992"/>
                <a:gd name="connsiteX17" fmla="*/ 983456 w 1181100"/>
                <a:gd name="connsiteY17" fmla="*/ 90530 h 361992"/>
                <a:gd name="connsiteX18" fmla="*/ 1078706 w 1181100"/>
                <a:gd name="connsiteY18" fmla="*/ 133392 h 361992"/>
                <a:gd name="connsiteX19" fmla="*/ 1121568 w 1181100"/>
                <a:gd name="connsiteY19" fmla="*/ 152442 h 361992"/>
                <a:gd name="connsiteX20" fmla="*/ 1138237 w 1181100"/>
                <a:gd name="connsiteY20" fmla="*/ 164349 h 361992"/>
                <a:gd name="connsiteX21" fmla="*/ 1154906 w 1181100"/>
                <a:gd name="connsiteY21" fmla="*/ 183399 h 361992"/>
                <a:gd name="connsiteX22" fmla="*/ 1169193 w 1181100"/>
                <a:gd name="connsiteY22" fmla="*/ 209592 h 361992"/>
                <a:gd name="connsiteX23" fmla="*/ 1181100 w 1181100"/>
                <a:gd name="connsiteY23" fmla="*/ 238167 h 361992"/>
                <a:gd name="connsiteX24" fmla="*/ 1181100 w 1181100"/>
                <a:gd name="connsiteY24" fmla="*/ 266742 h 361992"/>
                <a:gd name="connsiteX25" fmla="*/ 1171575 w 1181100"/>
                <a:gd name="connsiteY25" fmla="*/ 292936 h 361992"/>
                <a:gd name="connsiteX26" fmla="*/ 1150143 w 1181100"/>
                <a:gd name="connsiteY26" fmla="*/ 316749 h 361992"/>
                <a:gd name="connsiteX27" fmla="*/ 1100137 w 1181100"/>
                <a:gd name="connsiteY27" fmla="*/ 342942 h 361992"/>
                <a:gd name="connsiteX28" fmla="*/ 1052512 w 1181100"/>
                <a:gd name="connsiteY28" fmla="*/ 361992 h 361992"/>
                <a:gd name="connsiteX29" fmla="*/ 966787 w 1181100"/>
                <a:gd name="connsiteY29" fmla="*/ 361992 h 361992"/>
                <a:gd name="connsiteX30" fmla="*/ 862012 w 1181100"/>
                <a:gd name="connsiteY30" fmla="*/ 347705 h 361992"/>
                <a:gd name="connsiteX31" fmla="*/ 738187 w 1181100"/>
                <a:gd name="connsiteY31" fmla="*/ 319130 h 36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361992">
                  <a:moveTo>
                    <a:pt x="738187" y="319130"/>
                  </a:moveTo>
                  <a:lnTo>
                    <a:pt x="571500" y="271505"/>
                  </a:lnTo>
                  <a:lnTo>
                    <a:pt x="421481" y="221499"/>
                  </a:lnTo>
                  <a:lnTo>
                    <a:pt x="276225" y="164349"/>
                  </a:lnTo>
                  <a:lnTo>
                    <a:pt x="121443" y="100055"/>
                  </a:lnTo>
                  <a:lnTo>
                    <a:pt x="33337" y="59574"/>
                  </a:lnTo>
                  <a:lnTo>
                    <a:pt x="14287" y="50049"/>
                  </a:lnTo>
                  <a:lnTo>
                    <a:pt x="2381" y="38142"/>
                  </a:lnTo>
                  <a:lnTo>
                    <a:pt x="0" y="26236"/>
                  </a:lnTo>
                  <a:lnTo>
                    <a:pt x="2381" y="14330"/>
                  </a:lnTo>
                  <a:lnTo>
                    <a:pt x="26193" y="2424"/>
                  </a:lnTo>
                  <a:cubicBezTo>
                    <a:pt x="72230" y="0"/>
                    <a:pt x="56335" y="42"/>
                    <a:pt x="73818" y="42"/>
                  </a:cubicBezTo>
                  <a:lnTo>
                    <a:pt x="226218" y="19092"/>
                  </a:lnTo>
                  <a:lnTo>
                    <a:pt x="397668" y="30999"/>
                  </a:lnTo>
                  <a:lnTo>
                    <a:pt x="561975" y="42905"/>
                  </a:lnTo>
                  <a:lnTo>
                    <a:pt x="864393" y="50049"/>
                  </a:lnTo>
                  <a:lnTo>
                    <a:pt x="897731" y="59574"/>
                  </a:lnTo>
                  <a:lnTo>
                    <a:pt x="983456" y="90530"/>
                  </a:lnTo>
                  <a:lnTo>
                    <a:pt x="1078706" y="133392"/>
                  </a:lnTo>
                  <a:lnTo>
                    <a:pt x="1121568" y="152442"/>
                  </a:lnTo>
                  <a:lnTo>
                    <a:pt x="1138237" y="164349"/>
                  </a:lnTo>
                  <a:lnTo>
                    <a:pt x="1154906" y="183399"/>
                  </a:lnTo>
                  <a:lnTo>
                    <a:pt x="1169193" y="209592"/>
                  </a:lnTo>
                  <a:lnTo>
                    <a:pt x="1181100" y="238167"/>
                  </a:lnTo>
                  <a:lnTo>
                    <a:pt x="1181100" y="266742"/>
                  </a:lnTo>
                  <a:lnTo>
                    <a:pt x="1171575" y="292936"/>
                  </a:lnTo>
                  <a:lnTo>
                    <a:pt x="1150143" y="316749"/>
                  </a:lnTo>
                  <a:lnTo>
                    <a:pt x="1100137" y="342942"/>
                  </a:lnTo>
                  <a:lnTo>
                    <a:pt x="1052512" y="361992"/>
                  </a:lnTo>
                  <a:lnTo>
                    <a:pt x="966787" y="361992"/>
                  </a:lnTo>
                  <a:lnTo>
                    <a:pt x="862012" y="347705"/>
                  </a:lnTo>
                  <a:lnTo>
                    <a:pt x="738187" y="3191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FB46F9BC-4B05-4DA2-995E-5548E0808740}"/>
                </a:ext>
              </a:extLst>
            </p:cNvPr>
            <p:cNvSpPr/>
            <p:nvPr/>
          </p:nvSpPr>
          <p:spPr>
            <a:xfrm>
              <a:off x="3997325" y="2327275"/>
              <a:ext cx="3441700" cy="677863"/>
            </a:xfrm>
            <a:custGeom>
              <a:avLst/>
              <a:gdLst>
                <a:gd name="connsiteX0" fmla="*/ 2281673 w 3441260"/>
                <a:gd name="connsiteY0" fmla="*/ 346145 h 677868"/>
                <a:gd name="connsiteX1" fmla="*/ 1802839 w 3441260"/>
                <a:gd name="connsiteY1" fmla="*/ 386529 h 677868"/>
                <a:gd name="connsiteX2" fmla="*/ 1448041 w 3441260"/>
                <a:gd name="connsiteY2" fmla="*/ 432681 h 677868"/>
                <a:gd name="connsiteX3" fmla="*/ 1217277 w 3441260"/>
                <a:gd name="connsiteY3" fmla="*/ 467296 h 677868"/>
                <a:gd name="connsiteX4" fmla="*/ 865363 w 3441260"/>
                <a:gd name="connsiteY4" fmla="*/ 536525 h 677868"/>
                <a:gd name="connsiteX5" fmla="*/ 585562 w 3441260"/>
                <a:gd name="connsiteY5" fmla="*/ 605754 h 677868"/>
                <a:gd name="connsiteX6" fmla="*/ 530756 w 3441260"/>
                <a:gd name="connsiteY6" fmla="*/ 634599 h 677868"/>
                <a:gd name="connsiteX7" fmla="*/ 475950 w 3441260"/>
                <a:gd name="connsiteY7" fmla="*/ 657676 h 677868"/>
                <a:gd name="connsiteX8" fmla="*/ 438451 w 3441260"/>
                <a:gd name="connsiteY8" fmla="*/ 669214 h 677868"/>
                <a:gd name="connsiteX9" fmla="*/ 383644 w 3441260"/>
                <a:gd name="connsiteY9" fmla="*/ 677868 h 677868"/>
                <a:gd name="connsiteX10" fmla="*/ 349030 w 3441260"/>
                <a:gd name="connsiteY10" fmla="*/ 674983 h 677868"/>
                <a:gd name="connsiteX11" fmla="*/ 305762 w 3441260"/>
                <a:gd name="connsiteY11" fmla="*/ 660560 h 677868"/>
                <a:gd name="connsiteX12" fmla="*/ 256725 w 3441260"/>
                <a:gd name="connsiteY12" fmla="*/ 640369 h 677868"/>
                <a:gd name="connsiteX13" fmla="*/ 224995 w 3441260"/>
                <a:gd name="connsiteY13" fmla="*/ 617292 h 677868"/>
                <a:gd name="connsiteX14" fmla="*/ 164419 w 3441260"/>
                <a:gd name="connsiteY14" fmla="*/ 565370 h 677868"/>
                <a:gd name="connsiteX15" fmla="*/ 109613 w 3441260"/>
                <a:gd name="connsiteY15" fmla="*/ 499026 h 677868"/>
                <a:gd name="connsiteX16" fmla="*/ 46153 w 3441260"/>
                <a:gd name="connsiteY16" fmla="*/ 400952 h 677868"/>
                <a:gd name="connsiteX17" fmla="*/ 11538 w 3441260"/>
                <a:gd name="connsiteY17" fmla="*/ 331723 h 677868"/>
                <a:gd name="connsiteX18" fmla="*/ 0 w 3441260"/>
                <a:gd name="connsiteY18" fmla="*/ 302877 h 677868"/>
                <a:gd name="connsiteX19" fmla="*/ 0 w 3441260"/>
                <a:gd name="connsiteY19" fmla="*/ 288454 h 677868"/>
                <a:gd name="connsiteX20" fmla="*/ 5769 w 3441260"/>
                <a:gd name="connsiteY20" fmla="*/ 268263 h 677868"/>
                <a:gd name="connsiteX21" fmla="*/ 23077 w 3441260"/>
                <a:gd name="connsiteY21" fmla="*/ 265378 h 677868"/>
                <a:gd name="connsiteX22" fmla="*/ 49037 w 3441260"/>
                <a:gd name="connsiteY22" fmla="*/ 274032 h 677868"/>
                <a:gd name="connsiteX23" fmla="*/ 83652 w 3441260"/>
                <a:gd name="connsiteY23" fmla="*/ 302877 h 677868"/>
                <a:gd name="connsiteX24" fmla="*/ 118267 w 3441260"/>
                <a:gd name="connsiteY24" fmla="*/ 337492 h 677868"/>
                <a:gd name="connsiteX25" fmla="*/ 164419 w 3441260"/>
                <a:gd name="connsiteY25" fmla="*/ 366337 h 677868"/>
                <a:gd name="connsiteX26" fmla="*/ 227879 w 3441260"/>
                <a:gd name="connsiteY26" fmla="*/ 398067 h 677868"/>
                <a:gd name="connsiteX27" fmla="*/ 343261 w 3441260"/>
                <a:gd name="connsiteY27" fmla="*/ 432681 h 677868"/>
                <a:gd name="connsiteX28" fmla="*/ 715367 w 3441260"/>
                <a:gd name="connsiteY28" fmla="*/ 363452 h 677868"/>
                <a:gd name="connsiteX29" fmla="*/ 1318236 w 3441260"/>
                <a:gd name="connsiteY29" fmla="*/ 265378 h 677868"/>
                <a:gd name="connsiteX30" fmla="*/ 1973027 w 3441260"/>
                <a:gd name="connsiteY30" fmla="*/ 175957 h 677868"/>
                <a:gd name="connsiteX31" fmla="*/ 2417247 w 3441260"/>
                <a:gd name="connsiteY31" fmla="*/ 121151 h 677868"/>
                <a:gd name="connsiteX32" fmla="*/ 2671087 w 3441260"/>
                <a:gd name="connsiteY32" fmla="*/ 89421 h 677868"/>
                <a:gd name="connsiteX33" fmla="*/ 2907619 w 3441260"/>
                <a:gd name="connsiteY33" fmla="*/ 0 h 677868"/>
                <a:gd name="connsiteX34" fmla="*/ 3014347 w 3441260"/>
                <a:gd name="connsiteY34" fmla="*/ 11538 h 677868"/>
                <a:gd name="connsiteX35" fmla="*/ 3086461 w 3441260"/>
                <a:gd name="connsiteY35" fmla="*/ 23076 h 677868"/>
                <a:gd name="connsiteX36" fmla="*/ 3155690 w 3441260"/>
                <a:gd name="connsiteY36" fmla="*/ 46153 h 677868"/>
                <a:gd name="connsiteX37" fmla="*/ 3227803 w 3441260"/>
                <a:gd name="connsiteY37" fmla="*/ 77883 h 677868"/>
                <a:gd name="connsiteX38" fmla="*/ 3279725 w 3441260"/>
                <a:gd name="connsiteY38" fmla="*/ 106728 h 677868"/>
                <a:gd name="connsiteX39" fmla="*/ 3334531 w 3441260"/>
                <a:gd name="connsiteY39" fmla="*/ 147112 h 677868"/>
                <a:gd name="connsiteX40" fmla="*/ 3380684 w 3441260"/>
                <a:gd name="connsiteY40" fmla="*/ 187495 h 677868"/>
                <a:gd name="connsiteX41" fmla="*/ 3421068 w 3441260"/>
                <a:gd name="connsiteY41" fmla="*/ 227879 h 677868"/>
                <a:gd name="connsiteX42" fmla="*/ 3435490 w 3441260"/>
                <a:gd name="connsiteY42" fmla="*/ 262493 h 677868"/>
                <a:gd name="connsiteX43" fmla="*/ 3441260 w 3441260"/>
                <a:gd name="connsiteY43" fmla="*/ 297108 h 677868"/>
                <a:gd name="connsiteX44" fmla="*/ 3426837 w 3441260"/>
                <a:gd name="connsiteY44" fmla="*/ 325953 h 677868"/>
                <a:gd name="connsiteX45" fmla="*/ 3392222 w 3441260"/>
                <a:gd name="connsiteY45" fmla="*/ 343261 h 677868"/>
                <a:gd name="connsiteX46" fmla="*/ 3357608 w 3441260"/>
                <a:gd name="connsiteY46" fmla="*/ 357683 h 677868"/>
                <a:gd name="connsiteX47" fmla="*/ 3271072 w 3441260"/>
                <a:gd name="connsiteY47" fmla="*/ 354799 h 677868"/>
                <a:gd name="connsiteX48" fmla="*/ 3129729 w 3441260"/>
                <a:gd name="connsiteY48" fmla="*/ 340376 h 677868"/>
                <a:gd name="connsiteX49" fmla="*/ 2875889 w 3441260"/>
                <a:gd name="connsiteY49" fmla="*/ 320184 h 677868"/>
                <a:gd name="connsiteX50" fmla="*/ 2650895 w 3441260"/>
                <a:gd name="connsiteY50" fmla="*/ 320184 h 677868"/>
                <a:gd name="connsiteX51" fmla="*/ 2281673 w 3441260"/>
                <a:gd name="connsiteY51" fmla="*/ 346145 h 6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41260" h="677868">
                  <a:moveTo>
                    <a:pt x="2281673" y="346145"/>
                  </a:moveTo>
                  <a:lnTo>
                    <a:pt x="1802839" y="386529"/>
                  </a:lnTo>
                  <a:lnTo>
                    <a:pt x="1448041" y="432681"/>
                  </a:lnTo>
                  <a:lnTo>
                    <a:pt x="1217277" y="467296"/>
                  </a:lnTo>
                  <a:lnTo>
                    <a:pt x="865363" y="536525"/>
                  </a:lnTo>
                  <a:lnTo>
                    <a:pt x="585562" y="605754"/>
                  </a:lnTo>
                  <a:lnTo>
                    <a:pt x="530756" y="634599"/>
                  </a:lnTo>
                  <a:lnTo>
                    <a:pt x="475950" y="657676"/>
                  </a:lnTo>
                  <a:lnTo>
                    <a:pt x="438451" y="669214"/>
                  </a:lnTo>
                  <a:lnTo>
                    <a:pt x="383644" y="677868"/>
                  </a:lnTo>
                  <a:lnTo>
                    <a:pt x="349030" y="674983"/>
                  </a:lnTo>
                  <a:lnTo>
                    <a:pt x="305762" y="660560"/>
                  </a:lnTo>
                  <a:lnTo>
                    <a:pt x="256725" y="640369"/>
                  </a:lnTo>
                  <a:lnTo>
                    <a:pt x="224995" y="617292"/>
                  </a:lnTo>
                  <a:lnTo>
                    <a:pt x="164419" y="565370"/>
                  </a:lnTo>
                  <a:lnTo>
                    <a:pt x="109613" y="499026"/>
                  </a:lnTo>
                  <a:lnTo>
                    <a:pt x="46153" y="400952"/>
                  </a:lnTo>
                  <a:lnTo>
                    <a:pt x="11538" y="331723"/>
                  </a:lnTo>
                  <a:lnTo>
                    <a:pt x="0" y="302877"/>
                  </a:lnTo>
                  <a:lnTo>
                    <a:pt x="0" y="288454"/>
                  </a:lnTo>
                  <a:lnTo>
                    <a:pt x="5769" y="268263"/>
                  </a:lnTo>
                  <a:lnTo>
                    <a:pt x="23077" y="265378"/>
                  </a:lnTo>
                  <a:lnTo>
                    <a:pt x="49037" y="274032"/>
                  </a:lnTo>
                  <a:lnTo>
                    <a:pt x="83652" y="302877"/>
                  </a:lnTo>
                  <a:lnTo>
                    <a:pt x="118267" y="337492"/>
                  </a:lnTo>
                  <a:lnTo>
                    <a:pt x="164419" y="366337"/>
                  </a:lnTo>
                  <a:lnTo>
                    <a:pt x="227879" y="398067"/>
                  </a:lnTo>
                  <a:lnTo>
                    <a:pt x="343261" y="432681"/>
                  </a:lnTo>
                  <a:lnTo>
                    <a:pt x="715367" y="363452"/>
                  </a:lnTo>
                  <a:lnTo>
                    <a:pt x="1318236" y="265378"/>
                  </a:lnTo>
                  <a:lnTo>
                    <a:pt x="1973027" y="175957"/>
                  </a:lnTo>
                  <a:lnTo>
                    <a:pt x="2417247" y="121151"/>
                  </a:lnTo>
                  <a:lnTo>
                    <a:pt x="2671087" y="89421"/>
                  </a:lnTo>
                  <a:lnTo>
                    <a:pt x="2907619" y="0"/>
                  </a:lnTo>
                  <a:lnTo>
                    <a:pt x="3014347" y="11538"/>
                  </a:lnTo>
                  <a:lnTo>
                    <a:pt x="3086461" y="23076"/>
                  </a:lnTo>
                  <a:lnTo>
                    <a:pt x="3155690" y="46153"/>
                  </a:lnTo>
                  <a:lnTo>
                    <a:pt x="3227803" y="77883"/>
                  </a:lnTo>
                  <a:lnTo>
                    <a:pt x="3279725" y="106728"/>
                  </a:lnTo>
                  <a:lnTo>
                    <a:pt x="3334531" y="147112"/>
                  </a:lnTo>
                  <a:lnTo>
                    <a:pt x="3380684" y="187495"/>
                  </a:lnTo>
                  <a:lnTo>
                    <a:pt x="3421068" y="227879"/>
                  </a:lnTo>
                  <a:lnTo>
                    <a:pt x="3435490" y="262493"/>
                  </a:lnTo>
                  <a:lnTo>
                    <a:pt x="3441260" y="297108"/>
                  </a:lnTo>
                  <a:lnTo>
                    <a:pt x="3426837" y="325953"/>
                  </a:lnTo>
                  <a:lnTo>
                    <a:pt x="3392222" y="343261"/>
                  </a:lnTo>
                  <a:lnTo>
                    <a:pt x="3357608" y="357683"/>
                  </a:lnTo>
                  <a:lnTo>
                    <a:pt x="3271072" y="354799"/>
                  </a:lnTo>
                  <a:lnTo>
                    <a:pt x="3129729" y="340376"/>
                  </a:lnTo>
                  <a:lnTo>
                    <a:pt x="2875889" y="320184"/>
                  </a:lnTo>
                  <a:lnTo>
                    <a:pt x="2650895" y="320184"/>
                  </a:lnTo>
                  <a:lnTo>
                    <a:pt x="2281673" y="3461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AC1FA622-76CE-42E2-9755-541E6F8E4085}"/>
                </a:ext>
              </a:extLst>
            </p:cNvPr>
            <p:cNvSpPr/>
            <p:nvPr/>
          </p:nvSpPr>
          <p:spPr>
            <a:xfrm>
              <a:off x="4724400" y="3109913"/>
              <a:ext cx="1847850" cy="450850"/>
            </a:xfrm>
            <a:custGeom>
              <a:avLst/>
              <a:gdLst>
                <a:gd name="connsiteX0" fmla="*/ 1157288 w 1847850"/>
                <a:gd name="connsiteY0" fmla="*/ 285750 h 450056"/>
                <a:gd name="connsiteX1" fmla="*/ 816769 w 1847850"/>
                <a:gd name="connsiteY1" fmla="*/ 333375 h 450056"/>
                <a:gd name="connsiteX2" fmla="*/ 578644 w 1847850"/>
                <a:gd name="connsiteY2" fmla="*/ 381000 h 450056"/>
                <a:gd name="connsiteX3" fmla="*/ 421481 w 1847850"/>
                <a:gd name="connsiteY3" fmla="*/ 419100 h 450056"/>
                <a:gd name="connsiteX4" fmla="*/ 319088 w 1847850"/>
                <a:gd name="connsiteY4" fmla="*/ 450056 h 450056"/>
                <a:gd name="connsiteX5" fmla="*/ 297656 w 1847850"/>
                <a:gd name="connsiteY5" fmla="*/ 445293 h 450056"/>
                <a:gd name="connsiteX6" fmla="*/ 252413 w 1847850"/>
                <a:gd name="connsiteY6" fmla="*/ 419100 h 450056"/>
                <a:gd name="connsiteX7" fmla="*/ 133350 w 1847850"/>
                <a:gd name="connsiteY7" fmla="*/ 342900 h 450056"/>
                <a:gd name="connsiteX8" fmla="*/ 61913 w 1847850"/>
                <a:gd name="connsiteY8" fmla="*/ 283368 h 450056"/>
                <a:gd name="connsiteX9" fmla="*/ 30956 w 1847850"/>
                <a:gd name="connsiteY9" fmla="*/ 252412 h 450056"/>
                <a:gd name="connsiteX10" fmla="*/ 16669 w 1847850"/>
                <a:gd name="connsiteY10" fmla="*/ 233362 h 450056"/>
                <a:gd name="connsiteX11" fmla="*/ 4763 w 1847850"/>
                <a:gd name="connsiteY11" fmla="*/ 214312 h 450056"/>
                <a:gd name="connsiteX12" fmla="*/ 0 w 1847850"/>
                <a:gd name="connsiteY12" fmla="*/ 190500 h 450056"/>
                <a:gd name="connsiteX13" fmla="*/ 7144 w 1847850"/>
                <a:gd name="connsiteY13" fmla="*/ 171450 h 450056"/>
                <a:gd name="connsiteX14" fmla="*/ 23813 w 1847850"/>
                <a:gd name="connsiteY14" fmla="*/ 166687 h 450056"/>
                <a:gd name="connsiteX15" fmla="*/ 54769 w 1847850"/>
                <a:gd name="connsiteY15" fmla="*/ 173831 h 450056"/>
                <a:gd name="connsiteX16" fmla="*/ 102394 w 1847850"/>
                <a:gd name="connsiteY16" fmla="*/ 192881 h 450056"/>
                <a:gd name="connsiteX17" fmla="*/ 169069 w 1847850"/>
                <a:gd name="connsiteY17" fmla="*/ 207168 h 450056"/>
                <a:gd name="connsiteX18" fmla="*/ 235744 w 1847850"/>
                <a:gd name="connsiteY18" fmla="*/ 216693 h 450056"/>
                <a:gd name="connsiteX19" fmla="*/ 314325 w 1847850"/>
                <a:gd name="connsiteY19" fmla="*/ 223837 h 450056"/>
                <a:gd name="connsiteX20" fmla="*/ 385763 w 1847850"/>
                <a:gd name="connsiteY20" fmla="*/ 226218 h 450056"/>
                <a:gd name="connsiteX21" fmla="*/ 514350 w 1847850"/>
                <a:gd name="connsiteY21" fmla="*/ 214312 h 450056"/>
                <a:gd name="connsiteX22" fmla="*/ 783431 w 1847850"/>
                <a:gd name="connsiteY22" fmla="*/ 183356 h 450056"/>
                <a:gd name="connsiteX23" fmla="*/ 988219 w 1847850"/>
                <a:gd name="connsiteY23" fmla="*/ 150018 h 450056"/>
                <a:gd name="connsiteX24" fmla="*/ 1193006 w 1847850"/>
                <a:gd name="connsiteY24" fmla="*/ 104775 h 450056"/>
                <a:gd name="connsiteX25" fmla="*/ 1312069 w 1847850"/>
                <a:gd name="connsiteY25" fmla="*/ 71437 h 450056"/>
                <a:gd name="connsiteX26" fmla="*/ 1340644 w 1847850"/>
                <a:gd name="connsiteY26" fmla="*/ 40481 h 450056"/>
                <a:gd name="connsiteX27" fmla="*/ 1381125 w 1847850"/>
                <a:gd name="connsiteY27" fmla="*/ 14287 h 450056"/>
                <a:gd name="connsiteX28" fmla="*/ 1426369 w 1847850"/>
                <a:gd name="connsiteY28" fmla="*/ 0 h 450056"/>
                <a:gd name="connsiteX29" fmla="*/ 1452563 w 1847850"/>
                <a:gd name="connsiteY29" fmla="*/ 0 h 450056"/>
                <a:gd name="connsiteX30" fmla="*/ 1512094 w 1847850"/>
                <a:gd name="connsiteY30" fmla="*/ 19050 h 450056"/>
                <a:gd name="connsiteX31" fmla="*/ 1604963 w 1847850"/>
                <a:gd name="connsiteY31" fmla="*/ 52387 h 450056"/>
                <a:gd name="connsiteX32" fmla="*/ 1695450 w 1847850"/>
                <a:gd name="connsiteY32" fmla="*/ 92868 h 450056"/>
                <a:gd name="connsiteX33" fmla="*/ 1776413 w 1847850"/>
                <a:gd name="connsiteY33" fmla="*/ 133350 h 450056"/>
                <a:gd name="connsiteX34" fmla="*/ 1809750 w 1847850"/>
                <a:gd name="connsiteY34" fmla="*/ 159543 h 450056"/>
                <a:gd name="connsiteX35" fmla="*/ 1840706 w 1847850"/>
                <a:gd name="connsiteY35" fmla="*/ 192881 h 450056"/>
                <a:gd name="connsiteX36" fmla="*/ 1847850 w 1847850"/>
                <a:gd name="connsiteY36" fmla="*/ 211931 h 450056"/>
                <a:gd name="connsiteX37" fmla="*/ 1843088 w 1847850"/>
                <a:gd name="connsiteY37" fmla="*/ 238125 h 450056"/>
                <a:gd name="connsiteX38" fmla="*/ 1826419 w 1847850"/>
                <a:gd name="connsiteY38" fmla="*/ 264318 h 450056"/>
                <a:gd name="connsiteX39" fmla="*/ 1783556 w 1847850"/>
                <a:gd name="connsiteY39" fmla="*/ 290512 h 450056"/>
                <a:gd name="connsiteX40" fmla="*/ 1662113 w 1847850"/>
                <a:gd name="connsiteY40" fmla="*/ 280987 h 450056"/>
                <a:gd name="connsiteX41" fmla="*/ 1490663 w 1847850"/>
                <a:gd name="connsiteY41" fmla="*/ 269081 h 450056"/>
                <a:gd name="connsiteX42" fmla="*/ 1312069 w 1847850"/>
                <a:gd name="connsiteY42" fmla="*/ 273843 h 450056"/>
                <a:gd name="connsiteX43" fmla="*/ 1157288 w 1847850"/>
                <a:gd name="connsiteY43" fmla="*/ 2857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7850" h="450056">
                  <a:moveTo>
                    <a:pt x="1157288" y="285750"/>
                  </a:moveTo>
                  <a:lnTo>
                    <a:pt x="816769" y="333375"/>
                  </a:lnTo>
                  <a:lnTo>
                    <a:pt x="578644" y="381000"/>
                  </a:lnTo>
                  <a:lnTo>
                    <a:pt x="421481" y="419100"/>
                  </a:lnTo>
                  <a:lnTo>
                    <a:pt x="319088" y="450056"/>
                  </a:lnTo>
                  <a:lnTo>
                    <a:pt x="297656" y="445293"/>
                  </a:lnTo>
                  <a:lnTo>
                    <a:pt x="252413" y="419100"/>
                  </a:lnTo>
                  <a:lnTo>
                    <a:pt x="133350" y="342900"/>
                  </a:lnTo>
                  <a:lnTo>
                    <a:pt x="61913" y="283368"/>
                  </a:lnTo>
                  <a:lnTo>
                    <a:pt x="30956" y="252412"/>
                  </a:lnTo>
                  <a:lnTo>
                    <a:pt x="16669" y="233362"/>
                  </a:lnTo>
                  <a:lnTo>
                    <a:pt x="4763" y="214312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23813" y="166687"/>
                  </a:lnTo>
                  <a:lnTo>
                    <a:pt x="54769" y="173831"/>
                  </a:lnTo>
                  <a:lnTo>
                    <a:pt x="102394" y="192881"/>
                  </a:lnTo>
                  <a:lnTo>
                    <a:pt x="169069" y="207168"/>
                  </a:lnTo>
                  <a:lnTo>
                    <a:pt x="235744" y="216693"/>
                  </a:lnTo>
                  <a:lnTo>
                    <a:pt x="314325" y="223837"/>
                  </a:lnTo>
                  <a:lnTo>
                    <a:pt x="385763" y="226218"/>
                  </a:lnTo>
                  <a:lnTo>
                    <a:pt x="514350" y="214312"/>
                  </a:lnTo>
                  <a:lnTo>
                    <a:pt x="783431" y="183356"/>
                  </a:lnTo>
                  <a:lnTo>
                    <a:pt x="988219" y="150018"/>
                  </a:lnTo>
                  <a:lnTo>
                    <a:pt x="1193006" y="104775"/>
                  </a:lnTo>
                  <a:lnTo>
                    <a:pt x="1312069" y="71437"/>
                  </a:lnTo>
                  <a:lnTo>
                    <a:pt x="1340644" y="40481"/>
                  </a:lnTo>
                  <a:lnTo>
                    <a:pt x="1381125" y="14287"/>
                  </a:lnTo>
                  <a:lnTo>
                    <a:pt x="1426369" y="0"/>
                  </a:lnTo>
                  <a:lnTo>
                    <a:pt x="1452563" y="0"/>
                  </a:lnTo>
                  <a:lnTo>
                    <a:pt x="1512094" y="19050"/>
                  </a:lnTo>
                  <a:lnTo>
                    <a:pt x="1604963" y="52387"/>
                  </a:lnTo>
                  <a:lnTo>
                    <a:pt x="1695450" y="92868"/>
                  </a:lnTo>
                  <a:lnTo>
                    <a:pt x="1776413" y="133350"/>
                  </a:lnTo>
                  <a:lnTo>
                    <a:pt x="1809750" y="159543"/>
                  </a:lnTo>
                  <a:lnTo>
                    <a:pt x="1840706" y="192881"/>
                  </a:lnTo>
                  <a:lnTo>
                    <a:pt x="1847850" y="211931"/>
                  </a:lnTo>
                  <a:lnTo>
                    <a:pt x="1843088" y="238125"/>
                  </a:lnTo>
                  <a:lnTo>
                    <a:pt x="1826419" y="264318"/>
                  </a:lnTo>
                  <a:lnTo>
                    <a:pt x="1783556" y="290512"/>
                  </a:lnTo>
                  <a:lnTo>
                    <a:pt x="1662113" y="280987"/>
                  </a:lnTo>
                  <a:lnTo>
                    <a:pt x="1490663" y="269081"/>
                  </a:lnTo>
                  <a:lnTo>
                    <a:pt x="1312069" y="273843"/>
                  </a:lnTo>
                  <a:lnTo>
                    <a:pt x="1157288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99265C51-8466-4ECB-AB3C-249A601B2497}"/>
                </a:ext>
              </a:extLst>
            </p:cNvPr>
            <p:cNvSpPr/>
            <p:nvPr/>
          </p:nvSpPr>
          <p:spPr>
            <a:xfrm>
              <a:off x="4781550" y="3848100"/>
              <a:ext cx="1712913" cy="423863"/>
            </a:xfrm>
            <a:custGeom>
              <a:avLst/>
              <a:gdLst>
                <a:gd name="connsiteX0" fmla="*/ 1047750 w 1712119"/>
                <a:gd name="connsiteY0" fmla="*/ 278606 h 423863"/>
                <a:gd name="connsiteX1" fmla="*/ 735806 w 1712119"/>
                <a:gd name="connsiteY1" fmla="*/ 321469 h 423863"/>
                <a:gd name="connsiteX2" fmla="*/ 526256 w 1712119"/>
                <a:gd name="connsiteY2" fmla="*/ 359569 h 423863"/>
                <a:gd name="connsiteX3" fmla="*/ 376238 w 1712119"/>
                <a:gd name="connsiteY3" fmla="*/ 397669 h 423863"/>
                <a:gd name="connsiteX4" fmla="*/ 300038 w 1712119"/>
                <a:gd name="connsiteY4" fmla="*/ 423863 h 423863"/>
                <a:gd name="connsiteX5" fmla="*/ 271463 w 1712119"/>
                <a:gd name="connsiteY5" fmla="*/ 414338 h 423863"/>
                <a:gd name="connsiteX6" fmla="*/ 200025 w 1712119"/>
                <a:gd name="connsiteY6" fmla="*/ 366713 h 423863"/>
                <a:gd name="connsiteX7" fmla="*/ 138113 w 1712119"/>
                <a:gd name="connsiteY7" fmla="*/ 319088 h 423863"/>
                <a:gd name="connsiteX8" fmla="*/ 69056 w 1712119"/>
                <a:gd name="connsiteY8" fmla="*/ 254794 h 423863"/>
                <a:gd name="connsiteX9" fmla="*/ 30956 w 1712119"/>
                <a:gd name="connsiteY9" fmla="*/ 216694 h 423863"/>
                <a:gd name="connsiteX10" fmla="*/ 7144 w 1712119"/>
                <a:gd name="connsiteY10" fmla="*/ 185738 h 423863"/>
                <a:gd name="connsiteX11" fmla="*/ 0 w 1712119"/>
                <a:gd name="connsiteY11" fmla="*/ 164306 h 423863"/>
                <a:gd name="connsiteX12" fmla="*/ 0 w 1712119"/>
                <a:gd name="connsiteY12" fmla="*/ 142875 h 423863"/>
                <a:gd name="connsiteX13" fmla="*/ 7144 w 1712119"/>
                <a:gd name="connsiteY13" fmla="*/ 133350 h 423863"/>
                <a:gd name="connsiteX14" fmla="*/ 30956 w 1712119"/>
                <a:gd name="connsiteY14" fmla="*/ 128588 h 423863"/>
                <a:gd name="connsiteX15" fmla="*/ 71438 w 1712119"/>
                <a:gd name="connsiteY15" fmla="*/ 142875 h 423863"/>
                <a:gd name="connsiteX16" fmla="*/ 166688 w 1712119"/>
                <a:gd name="connsiteY16" fmla="*/ 176213 h 423863"/>
                <a:gd name="connsiteX17" fmla="*/ 266700 w 1712119"/>
                <a:gd name="connsiteY17" fmla="*/ 200025 h 423863"/>
                <a:gd name="connsiteX18" fmla="*/ 364331 w 1712119"/>
                <a:gd name="connsiteY18" fmla="*/ 209550 h 423863"/>
                <a:gd name="connsiteX19" fmla="*/ 466725 w 1712119"/>
                <a:gd name="connsiteY19" fmla="*/ 202406 h 423863"/>
                <a:gd name="connsiteX20" fmla="*/ 707231 w 1712119"/>
                <a:gd name="connsiteY20" fmla="*/ 169069 h 423863"/>
                <a:gd name="connsiteX21" fmla="*/ 1004888 w 1712119"/>
                <a:gd name="connsiteY21" fmla="*/ 116681 h 423863"/>
                <a:gd name="connsiteX22" fmla="*/ 1216819 w 1712119"/>
                <a:gd name="connsiteY22" fmla="*/ 64294 h 423863"/>
                <a:gd name="connsiteX23" fmla="*/ 1262063 w 1712119"/>
                <a:gd name="connsiteY23" fmla="*/ 38100 h 423863"/>
                <a:gd name="connsiteX24" fmla="*/ 1307306 w 1712119"/>
                <a:gd name="connsiteY24" fmla="*/ 19050 h 423863"/>
                <a:gd name="connsiteX25" fmla="*/ 1366838 w 1712119"/>
                <a:gd name="connsiteY25" fmla="*/ 0 h 423863"/>
                <a:gd name="connsiteX26" fmla="*/ 1433513 w 1712119"/>
                <a:gd name="connsiteY26" fmla="*/ 21431 h 423863"/>
                <a:gd name="connsiteX27" fmla="*/ 1540669 w 1712119"/>
                <a:gd name="connsiteY27" fmla="*/ 57150 h 423863"/>
                <a:gd name="connsiteX28" fmla="*/ 1633538 w 1712119"/>
                <a:gd name="connsiteY28" fmla="*/ 92869 h 423863"/>
                <a:gd name="connsiteX29" fmla="*/ 1662113 w 1712119"/>
                <a:gd name="connsiteY29" fmla="*/ 111919 h 423863"/>
                <a:gd name="connsiteX30" fmla="*/ 1695450 w 1712119"/>
                <a:gd name="connsiteY30" fmla="*/ 142875 h 423863"/>
                <a:gd name="connsiteX31" fmla="*/ 1707356 w 1712119"/>
                <a:gd name="connsiteY31" fmla="*/ 169069 h 423863"/>
                <a:gd name="connsiteX32" fmla="*/ 1712119 w 1712119"/>
                <a:gd name="connsiteY32" fmla="*/ 185738 h 423863"/>
                <a:gd name="connsiteX33" fmla="*/ 1712119 w 1712119"/>
                <a:gd name="connsiteY33" fmla="*/ 209550 h 423863"/>
                <a:gd name="connsiteX34" fmla="*/ 1702594 w 1712119"/>
                <a:gd name="connsiteY34" fmla="*/ 226219 h 423863"/>
                <a:gd name="connsiteX35" fmla="*/ 1664494 w 1712119"/>
                <a:gd name="connsiteY35" fmla="*/ 240506 h 423863"/>
                <a:gd name="connsiteX36" fmla="*/ 1590675 w 1712119"/>
                <a:gd name="connsiteY36" fmla="*/ 245269 h 423863"/>
                <a:gd name="connsiteX37" fmla="*/ 1402556 w 1712119"/>
                <a:gd name="connsiteY37" fmla="*/ 252413 h 423863"/>
                <a:gd name="connsiteX38" fmla="*/ 1047750 w 1712119"/>
                <a:gd name="connsiteY38" fmla="*/ 278606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12119" h="423863">
                  <a:moveTo>
                    <a:pt x="1047750" y="278606"/>
                  </a:moveTo>
                  <a:lnTo>
                    <a:pt x="735806" y="321469"/>
                  </a:lnTo>
                  <a:lnTo>
                    <a:pt x="526256" y="359569"/>
                  </a:lnTo>
                  <a:lnTo>
                    <a:pt x="376238" y="397669"/>
                  </a:lnTo>
                  <a:lnTo>
                    <a:pt x="300038" y="423863"/>
                  </a:lnTo>
                  <a:lnTo>
                    <a:pt x="271463" y="414338"/>
                  </a:lnTo>
                  <a:lnTo>
                    <a:pt x="200025" y="366713"/>
                  </a:lnTo>
                  <a:lnTo>
                    <a:pt x="138113" y="319088"/>
                  </a:lnTo>
                  <a:lnTo>
                    <a:pt x="69056" y="254794"/>
                  </a:lnTo>
                  <a:lnTo>
                    <a:pt x="30956" y="216694"/>
                  </a:lnTo>
                  <a:lnTo>
                    <a:pt x="7144" y="185738"/>
                  </a:lnTo>
                  <a:lnTo>
                    <a:pt x="0" y="164306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30956" y="128588"/>
                  </a:lnTo>
                  <a:lnTo>
                    <a:pt x="71438" y="142875"/>
                  </a:lnTo>
                  <a:lnTo>
                    <a:pt x="166688" y="176213"/>
                  </a:lnTo>
                  <a:lnTo>
                    <a:pt x="266700" y="200025"/>
                  </a:lnTo>
                  <a:lnTo>
                    <a:pt x="364331" y="209550"/>
                  </a:lnTo>
                  <a:lnTo>
                    <a:pt x="466725" y="202406"/>
                  </a:lnTo>
                  <a:lnTo>
                    <a:pt x="707231" y="169069"/>
                  </a:lnTo>
                  <a:lnTo>
                    <a:pt x="1004888" y="116681"/>
                  </a:lnTo>
                  <a:lnTo>
                    <a:pt x="1216819" y="64294"/>
                  </a:lnTo>
                  <a:lnTo>
                    <a:pt x="1262063" y="38100"/>
                  </a:lnTo>
                  <a:lnTo>
                    <a:pt x="1307306" y="19050"/>
                  </a:lnTo>
                  <a:lnTo>
                    <a:pt x="1366838" y="0"/>
                  </a:lnTo>
                  <a:lnTo>
                    <a:pt x="1433513" y="21431"/>
                  </a:lnTo>
                  <a:lnTo>
                    <a:pt x="1540669" y="57150"/>
                  </a:lnTo>
                  <a:lnTo>
                    <a:pt x="1633538" y="92869"/>
                  </a:lnTo>
                  <a:lnTo>
                    <a:pt x="1662113" y="111919"/>
                  </a:lnTo>
                  <a:lnTo>
                    <a:pt x="1695450" y="142875"/>
                  </a:lnTo>
                  <a:lnTo>
                    <a:pt x="1707356" y="169069"/>
                  </a:lnTo>
                  <a:lnTo>
                    <a:pt x="1712119" y="185738"/>
                  </a:lnTo>
                  <a:lnTo>
                    <a:pt x="1712119" y="209550"/>
                  </a:lnTo>
                  <a:lnTo>
                    <a:pt x="1702594" y="226219"/>
                  </a:lnTo>
                  <a:lnTo>
                    <a:pt x="1664494" y="240506"/>
                  </a:lnTo>
                  <a:lnTo>
                    <a:pt x="1590675" y="245269"/>
                  </a:lnTo>
                  <a:lnTo>
                    <a:pt x="1402556" y="252413"/>
                  </a:lnTo>
                  <a:lnTo>
                    <a:pt x="1047750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4CE13974-2686-4993-8008-A4D6743D29EE}"/>
                </a:ext>
              </a:extLst>
            </p:cNvPr>
            <p:cNvSpPr/>
            <p:nvPr/>
          </p:nvSpPr>
          <p:spPr>
            <a:xfrm>
              <a:off x="4565650" y="4743450"/>
              <a:ext cx="530225" cy="1274763"/>
            </a:xfrm>
            <a:custGeom>
              <a:avLst/>
              <a:gdLst>
                <a:gd name="connsiteX0" fmla="*/ 233363 w 531019"/>
                <a:gd name="connsiteY0" fmla="*/ 669131 h 1273969"/>
                <a:gd name="connsiteX1" fmla="*/ 195263 w 531019"/>
                <a:gd name="connsiteY1" fmla="*/ 280988 h 1273969"/>
                <a:gd name="connsiteX2" fmla="*/ 188119 w 531019"/>
                <a:gd name="connsiteY2" fmla="*/ 250031 h 1273969"/>
                <a:gd name="connsiteX3" fmla="*/ 166688 w 531019"/>
                <a:gd name="connsiteY3" fmla="*/ 211931 h 1273969"/>
                <a:gd name="connsiteX4" fmla="*/ 133350 w 531019"/>
                <a:gd name="connsiteY4" fmla="*/ 173831 h 1273969"/>
                <a:gd name="connsiteX5" fmla="*/ 95250 w 531019"/>
                <a:gd name="connsiteY5" fmla="*/ 135731 h 1273969"/>
                <a:gd name="connsiteX6" fmla="*/ 61913 w 531019"/>
                <a:gd name="connsiteY6" fmla="*/ 104775 h 1273969"/>
                <a:gd name="connsiteX7" fmla="*/ 26194 w 531019"/>
                <a:gd name="connsiteY7" fmla="*/ 76200 h 1273969"/>
                <a:gd name="connsiteX8" fmla="*/ 11907 w 531019"/>
                <a:gd name="connsiteY8" fmla="*/ 61913 h 1273969"/>
                <a:gd name="connsiteX9" fmla="*/ 0 w 531019"/>
                <a:gd name="connsiteY9" fmla="*/ 40481 h 1273969"/>
                <a:gd name="connsiteX10" fmla="*/ 0 w 531019"/>
                <a:gd name="connsiteY10" fmla="*/ 23813 h 1273969"/>
                <a:gd name="connsiteX11" fmla="*/ 7144 w 531019"/>
                <a:gd name="connsiteY11" fmla="*/ 7144 h 1273969"/>
                <a:gd name="connsiteX12" fmla="*/ 23813 w 531019"/>
                <a:gd name="connsiteY12" fmla="*/ 0 h 1273969"/>
                <a:gd name="connsiteX13" fmla="*/ 52388 w 531019"/>
                <a:gd name="connsiteY13" fmla="*/ 0 h 1273969"/>
                <a:gd name="connsiteX14" fmla="*/ 116682 w 531019"/>
                <a:gd name="connsiteY14" fmla="*/ 7144 h 1273969"/>
                <a:gd name="connsiteX15" fmla="*/ 195263 w 531019"/>
                <a:gd name="connsiteY15" fmla="*/ 26194 h 1273969"/>
                <a:gd name="connsiteX16" fmla="*/ 280988 w 531019"/>
                <a:gd name="connsiteY16" fmla="*/ 54769 h 1273969"/>
                <a:gd name="connsiteX17" fmla="*/ 371475 w 531019"/>
                <a:gd name="connsiteY17" fmla="*/ 92869 h 1273969"/>
                <a:gd name="connsiteX18" fmla="*/ 445294 w 531019"/>
                <a:gd name="connsiteY18" fmla="*/ 135731 h 1273969"/>
                <a:gd name="connsiteX19" fmla="*/ 469107 w 531019"/>
                <a:gd name="connsiteY19" fmla="*/ 154781 h 1273969"/>
                <a:gd name="connsiteX20" fmla="*/ 447675 w 531019"/>
                <a:gd name="connsiteY20" fmla="*/ 264319 h 1273969"/>
                <a:gd name="connsiteX21" fmla="*/ 478632 w 531019"/>
                <a:gd name="connsiteY21" fmla="*/ 607219 h 1273969"/>
                <a:gd name="connsiteX22" fmla="*/ 516732 w 531019"/>
                <a:gd name="connsiteY22" fmla="*/ 973931 h 1273969"/>
                <a:gd name="connsiteX23" fmla="*/ 531019 w 531019"/>
                <a:gd name="connsiteY23" fmla="*/ 1126331 h 1273969"/>
                <a:gd name="connsiteX24" fmla="*/ 523875 w 531019"/>
                <a:gd name="connsiteY24" fmla="*/ 1190625 h 1273969"/>
                <a:gd name="connsiteX25" fmla="*/ 514350 w 531019"/>
                <a:gd name="connsiteY25" fmla="*/ 1219200 h 1273969"/>
                <a:gd name="connsiteX26" fmla="*/ 495300 w 531019"/>
                <a:gd name="connsiteY26" fmla="*/ 1254919 h 1273969"/>
                <a:gd name="connsiteX27" fmla="*/ 476250 w 531019"/>
                <a:gd name="connsiteY27" fmla="*/ 1266825 h 1273969"/>
                <a:gd name="connsiteX28" fmla="*/ 457200 w 531019"/>
                <a:gd name="connsiteY28" fmla="*/ 1273969 h 1273969"/>
                <a:gd name="connsiteX29" fmla="*/ 435769 w 531019"/>
                <a:gd name="connsiteY29" fmla="*/ 1273969 h 1273969"/>
                <a:gd name="connsiteX30" fmla="*/ 390525 w 531019"/>
                <a:gd name="connsiteY30" fmla="*/ 1257300 h 1273969"/>
                <a:gd name="connsiteX31" fmla="*/ 366713 w 531019"/>
                <a:gd name="connsiteY31" fmla="*/ 1235869 h 1273969"/>
                <a:gd name="connsiteX32" fmla="*/ 333375 w 531019"/>
                <a:gd name="connsiteY32" fmla="*/ 1193006 h 1273969"/>
                <a:gd name="connsiteX33" fmla="*/ 292894 w 531019"/>
                <a:gd name="connsiteY33" fmla="*/ 1121569 h 1273969"/>
                <a:gd name="connsiteX34" fmla="*/ 266700 w 531019"/>
                <a:gd name="connsiteY34" fmla="*/ 1052513 h 1273969"/>
                <a:gd name="connsiteX35" fmla="*/ 250032 w 531019"/>
                <a:gd name="connsiteY35" fmla="*/ 871538 h 1273969"/>
                <a:gd name="connsiteX36" fmla="*/ 233363 w 531019"/>
                <a:gd name="connsiteY36" fmla="*/ 669131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1273969">
                  <a:moveTo>
                    <a:pt x="233363" y="669131"/>
                  </a:moveTo>
                  <a:lnTo>
                    <a:pt x="195263" y="280988"/>
                  </a:lnTo>
                  <a:lnTo>
                    <a:pt x="188119" y="250031"/>
                  </a:lnTo>
                  <a:lnTo>
                    <a:pt x="166688" y="211931"/>
                  </a:lnTo>
                  <a:lnTo>
                    <a:pt x="133350" y="173831"/>
                  </a:lnTo>
                  <a:lnTo>
                    <a:pt x="95250" y="135731"/>
                  </a:lnTo>
                  <a:lnTo>
                    <a:pt x="61913" y="104775"/>
                  </a:lnTo>
                  <a:lnTo>
                    <a:pt x="26194" y="76200"/>
                  </a:lnTo>
                  <a:lnTo>
                    <a:pt x="11907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16682" y="7144"/>
                  </a:lnTo>
                  <a:lnTo>
                    <a:pt x="195263" y="26194"/>
                  </a:lnTo>
                  <a:lnTo>
                    <a:pt x="280988" y="54769"/>
                  </a:lnTo>
                  <a:lnTo>
                    <a:pt x="371475" y="92869"/>
                  </a:lnTo>
                  <a:lnTo>
                    <a:pt x="445294" y="135731"/>
                  </a:lnTo>
                  <a:lnTo>
                    <a:pt x="469107" y="154781"/>
                  </a:lnTo>
                  <a:lnTo>
                    <a:pt x="447675" y="264319"/>
                  </a:lnTo>
                  <a:lnTo>
                    <a:pt x="478632" y="607219"/>
                  </a:lnTo>
                  <a:lnTo>
                    <a:pt x="516732" y="973931"/>
                  </a:lnTo>
                  <a:lnTo>
                    <a:pt x="531019" y="1126331"/>
                  </a:lnTo>
                  <a:lnTo>
                    <a:pt x="523875" y="1190625"/>
                  </a:lnTo>
                  <a:lnTo>
                    <a:pt x="514350" y="1219200"/>
                  </a:lnTo>
                  <a:lnTo>
                    <a:pt x="495300" y="1254919"/>
                  </a:lnTo>
                  <a:lnTo>
                    <a:pt x="476250" y="1266825"/>
                  </a:lnTo>
                  <a:lnTo>
                    <a:pt x="457200" y="1273969"/>
                  </a:lnTo>
                  <a:lnTo>
                    <a:pt x="435769" y="1273969"/>
                  </a:lnTo>
                  <a:lnTo>
                    <a:pt x="390525" y="1257300"/>
                  </a:lnTo>
                  <a:lnTo>
                    <a:pt x="366713" y="1235869"/>
                  </a:lnTo>
                  <a:lnTo>
                    <a:pt x="333375" y="1193006"/>
                  </a:lnTo>
                  <a:lnTo>
                    <a:pt x="292894" y="1121569"/>
                  </a:lnTo>
                  <a:lnTo>
                    <a:pt x="266700" y="1052513"/>
                  </a:lnTo>
                  <a:lnTo>
                    <a:pt x="250032" y="871538"/>
                  </a:lnTo>
                  <a:lnTo>
                    <a:pt x="233363" y="6691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A6F63DB2-DE58-4AFC-9EED-EBE34D85AF5C}"/>
                </a:ext>
              </a:extLst>
            </p:cNvPr>
            <p:cNvSpPr/>
            <p:nvPr/>
          </p:nvSpPr>
          <p:spPr>
            <a:xfrm rot="16200000">
              <a:off x="2120900" y="2255838"/>
              <a:ext cx="2473325" cy="1492250"/>
            </a:xfrm>
            <a:custGeom>
              <a:avLst/>
              <a:gdLst>
                <a:gd name="connsiteX0" fmla="*/ 1469231 w 2474118"/>
                <a:gd name="connsiteY0" fmla="*/ 1090613 h 1493044"/>
                <a:gd name="connsiteX1" fmla="*/ 1109662 w 2474118"/>
                <a:gd name="connsiteY1" fmla="*/ 869157 h 1493044"/>
                <a:gd name="connsiteX2" fmla="*/ 952500 w 2474118"/>
                <a:gd name="connsiteY2" fmla="*/ 771525 h 1493044"/>
                <a:gd name="connsiteX3" fmla="*/ 716756 w 2474118"/>
                <a:gd name="connsiteY3" fmla="*/ 602457 h 1493044"/>
                <a:gd name="connsiteX4" fmla="*/ 497681 w 2474118"/>
                <a:gd name="connsiteY4" fmla="*/ 438150 h 1493044"/>
                <a:gd name="connsiteX5" fmla="*/ 240506 w 2474118"/>
                <a:gd name="connsiteY5" fmla="*/ 242888 h 1493044"/>
                <a:gd name="connsiteX6" fmla="*/ 45243 w 2474118"/>
                <a:gd name="connsiteY6" fmla="*/ 90488 h 1493044"/>
                <a:gd name="connsiteX7" fmla="*/ 16668 w 2474118"/>
                <a:gd name="connsiteY7" fmla="*/ 66675 h 1493044"/>
                <a:gd name="connsiteX8" fmla="*/ 2381 w 2474118"/>
                <a:gd name="connsiteY8" fmla="*/ 47625 h 1493044"/>
                <a:gd name="connsiteX9" fmla="*/ 0 w 2474118"/>
                <a:gd name="connsiteY9" fmla="*/ 30957 h 1493044"/>
                <a:gd name="connsiteX10" fmla="*/ 0 w 2474118"/>
                <a:gd name="connsiteY10" fmla="*/ 19050 h 1493044"/>
                <a:gd name="connsiteX11" fmla="*/ 11906 w 2474118"/>
                <a:gd name="connsiteY11" fmla="*/ 4763 h 1493044"/>
                <a:gd name="connsiteX12" fmla="*/ 30956 w 2474118"/>
                <a:gd name="connsiteY12" fmla="*/ 0 h 1493044"/>
                <a:gd name="connsiteX13" fmla="*/ 64293 w 2474118"/>
                <a:gd name="connsiteY13" fmla="*/ 11907 h 1493044"/>
                <a:gd name="connsiteX14" fmla="*/ 247650 w 2474118"/>
                <a:gd name="connsiteY14" fmla="*/ 128588 h 1493044"/>
                <a:gd name="connsiteX15" fmla="*/ 523875 w 2474118"/>
                <a:gd name="connsiteY15" fmla="*/ 295275 h 1493044"/>
                <a:gd name="connsiteX16" fmla="*/ 783431 w 2474118"/>
                <a:gd name="connsiteY16" fmla="*/ 452438 h 1493044"/>
                <a:gd name="connsiteX17" fmla="*/ 1035843 w 2474118"/>
                <a:gd name="connsiteY17" fmla="*/ 595313 h 1493044"/>
                <a:gd name="connsiteX18" fmla="*/ 1290637 w 2474118"/>
                <a:gd name="connsiteY18" fmla="*/ 728663 h 1493044"/>
                <a:gd name="connsiteX19" fmla="*/ 1624012 w 2474118"/>
                <a:gd name="connsiteY19" fmla="*/ 885825 h 1493044"/>
                <a:gd name="connsiteX20" fmla="*/ 1826418 w 2474118"/>
                <a:gd name="connsiteY20" fmla="*/ 973932 h 1493044"/>
                <a:gd name="connsiteX21" fmla="*/ 2038350 w 2474118"/>
                <a:gd name="connsiteY21" fmla="*/ 1050132 h 1493044"/>
                <a:gd name="connsiteX22" fmla="*/ 2126456 w 2474118"/>
                <a:gd name="connsiteY22" fmla="*/ 1071563 h 1493044"/>
                <a:gd name="connsiteX23" fmla="*/ 2183606 w 2474118"/>
                <a:gd name="connsiteY23" fmla="*/ 1078707 h 1493044"/>
                <a:gd name="connsiteX24" fmla="*/ 2221706 w 2474118"/>
                <a:gd name="connsiteY24" fmla="*/ 1081088 h 1493044"/>
                <a:gd name="connsiteX25" fmla="*/ 2262187 w 2474118"/>
                <a:gd name="connsiteY25" fmla="*/ 1081088 h 1493044"/>
                <a:gd name="connsiteX26" fmla="*/ 2297906 w 2474118"/>
                <a:gd name="connsiteY26" fmla="*/ 1078707 h 1493044"/>
                <a:gd name="connsiteX27" fmla="*/ 2326481 w 2474118"/>
                <a:gd name="connsiteY27" fmla="*/ 1069182 h 1493044"/>
                <a:gd name="connsiteX28" fmla="*/ 2350293 w 2474118"/>
                <a:gd name="connsiteY28" fmla="*/ 1045369 h 1493044"/>
                <a:gd name="connsiteX29" fmla="*/ 2393156 w 2474118"/>
                <a:gd name="connsiteY29" fmla="*/ 995363 h 1493044"/>
                <a:gd name="connsiteX30" fmla="*/ 2416968 w 2474118"/>
                <a:gd name="connsiteY30" fmla="*/ 950119 h 1493044"/>
                <a:gd name="connsiteX31" fmla="*/ 2431256 w 2474118"/>
                <a:gd name="connsiteY31" fmla="*/ 935832 h 1493044"/>
                <a:gd name="connsiteX32" fmla="*/ 2452687 w 2474118"/>
                <a:gd name="connsiteY32" fmla="*/ 933450 h 1493044"/>
                <a:gd name="connsiteX33" fmla="*/ 2464593 w 2474118"/>
                <a:gd name="connsiteY33" fmla="*/ 935832 h 1493044"/>
                <a:gd name="connsiteX34" fmla="*/ 2474118 w 2474118"/>
                <a:gd name="connsiteY34" fmla="*/ 950119 h 1493044"/>
                <a:gd name="connsiteX35" fmla="*/ 2469356 w 2474118"/>
                <a:gd name="connsiteY35" fmla="*/ 995363 h 1493044"/>
                <a:gd name="connsiteX36" fmla="*/ 2452687 w 2474118"/>
                <a:gd name="connsiteY36" fmla="*/ 1097757 h 1493044"/>
                <a:gd name="connsiteX37" fmla="*/ 2426493 w 2474118"/>
                <a:gd name="connsiteY37" fmla="*/ 1207294 h 1493044"/>
                <a:gd name="connsiteX38" fmla="*/ 2393156 w 2474118"/>
                <a:gd name="connsiteY38" fmla="*/ 1250157 h 1493044"/>
                <a:gd name="connsiteX39" fmla="*/ 2295525 w 2474118"/>
                <a:gd name="connsiteY39" fmla="*/ 1362075 h 1493044"/>
                <a:gd name="connsiteX40" fmla="*/ 2214562 w 2474118"/>
                <a:gd name="connsiteY40" fmla="*/ 1459707 h 1493044"/>
                <a:gd name="connsiteX41" fmla="*/ 2188368 w 2474118"/>
                <a:gd name="connsiteY41" fmla="*/ 1485900 h 1493044"/>
                <a:gd name="connsiteX42" fmla="*/ 2166937 w 2474118"/>
                <a:gd name="connsiteY42" fmla="*/ 1493044 h 1493044"/>
                <a:gd name="connsiteX43" fmla="*/ 2140743 w 2474118"/>
                <a:gd name="connsiteY43" fmla="*/ 1490663 h 1493044"/>
                <a:gd name="connsiteX44" fmla="*/ 2126456 w 2474118"/>
                <a:gd name="connsiteY44" fmla="*/ 1483519 h 1493044"/>
                <a:gd name="connsiteX45" fmla="*/ 2105025 w 2474118"/>
                <a:gd name="connsiteY45" fmla="*/ 1466850 h 1493044"/>
                <a:gd name="connsiteX46" fmla="*/ 2090737 w 2474118"/>
                <a:gd name="connsiteY46" fmla="*/ 1443038 h 1493044"/>
                <a:gd name="connsiteX47" fmla="*/ 2057400 w 2474118"/>
                <a:gd name="connsiteY47" fmla="*/ 1395413 h 1493044"/>
                <a:gd name="connsiteX48" fmla="*/ 1790700 w 2474118"/>
                <a:gd name="connsiteY48" fmla="*/ 1264444 h 1493044"/>
                <a:gd name="connsiteX49" fmla="*/ 1469231 w 2474118"/>
                <a:gd name="connsiteY49" fmla="*/ 1090613 h 14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74118" h="1493044">
                  <a:moveTo>
                    <a:pt x="1469231" y="1090613"/>
                  </a:moveTo>
                  <a:lnTo>
                    <a:pt x="1109662" y="869157"/>
                  </a:lnTo>
                  <a:lnTo>
                    <a:pt x="952500" y="771525"/>
                  </a:lnTo>
                  <a:lnTo>
                    <a:pt x="716756" y="602457"/>
                  </a:lnTo>
                  <a:lnTo>
                    <a:pt x="497681" y="438150"/>
                  </a:lnTo>
                  <a:lnTo>
                    <a:pt x="240506" y="242888"/>
                  </a:lnTo>
                  <a:lnTo>
                    <a:pt x="45243" y="90488"/>
                  </a:lnTo>
                  <a:lnTo>
                    <a:pt x="16668" y="66675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64293" y="11907"/>
                  </a:lnTo>
                  <a:lnTo>
                    <a:pt x="247650" y="128588"/>
                  </a:lnTo>
                  <a:lnTo>
                    <a:pt x="523875" y="295275"/>
                  </a:lnTo>
                  <a:lnTo>
                    <a:pt x="783431" y="452438"/>
                  </a:lnTo>
                  <a:lnTo>
                    <a:pt x="1035843" y="595313"/>
                  </a:lnTo>
                  <a:lnTo>
                    <a:pt x="1290637" y="728663"/>
                  </a:lnTo>
                  <a:lnTo>
                    <a:pt x="1624012" y="885825"/>
                  </a:lnTo>
                  <a:lnTo>
                    <a:pt x="1826418" y="973932"/>
                  </a:lnTo>
                  <a:lnTo>
                    <a:pt x="2038350" y="1050132"/>
                  </a:lnTo>
                  <a:lnTo>
                    <a:pt x="2126456" y="1071563"/>
                  </a:lnTo>
                  <a:lnTo>
                    <a:pt x="2183606" y="1078707"/>
                  </a:lnTo>
                  <a:lnTo>
                    <a:pt x="2221706" y="1081088"/>
                  </a:lnTo>
                  <a:lnTo>
                    <a:pt x="2262187" y="1081088"/>
                  </a:lnTo>
                  <a:lnTo>
                    <a:pt x="2297906" y="1078707"/>
                  </a:lnTo>
                  <a:lnTo>
                    <a:pt x="2326481" y="1069182"/>
                  </a:lnTo>
                  <a:lnTo>
                    <a:pt x="2350293" y="1045369"/>
                  </a:lnTo>
                  <a:lnTo>
                    <a:pt x="2393156" y="995363"/>
                  </a:lnTo>
                  <a:lnTo>
                    <a:pt x="2416968" y="950119"/>
                  </a:lnTo>
                  <a:lnTo>
                    <a:pt x="2431256" y="935832"/>
                  </a:lnTo>
                  <a:lnTo>
                    <a:pt x="2452687" y="933450"/>
                  </a:lnTo>
                  <a:lnTo>
                    <a:pt x="2464593" y="935832"/>
                  </a:lnTo>
                  <a:lnTo>
                    <a:pt x="2474118" y="950119"/>
                  </a:lnTo>
                  <a:lnTo>
                    <a:pt x="2469356" y="995363"/>
                  </a:lnTo>
                  <a:lnTo>
                    <a:pt x="2452687" y="1097757"/>
                  </a:lnTo>
                  <a:lnTo>
                    <a:pt x="2426493" y="1207294"/>
                  </a:lnTo>
                  <a:lnTo>
                    <a:pt x="2393156" y="1250157"/>
                  </a:lnTo>
                  <a:lnTo>
                    <a:pt x="2295525" y="1362075"/>
                  </a:lnTo>
                  <a:lnTo>
                    <a:pt x="2214562" y="1459707"/>
                  </a:lnTo>
                  <a:lnTo>
                    <a:pt x="2188368" y="1485900"/>
                  </a:lnTo>
                  <a:lnTo>
                    <a:pt x="2166937" y="1493044"/>
                  </a:lnTo>
                  <a:lnTo>
                    <a:pt x="2140743" y="1490663"/>
                  </a:lnTo>
                  <a:lnTo>
                    <a:pt x="2126456" y="1483519"/>
                  </a:lnTo>
                  <a:lnTo>
                    <a:pt x="2105025" y="1466850"/>
                  </a:lnTo>
                  <a:lnTo>
                    <a:pt x="2090737" y="1443038"/>
                  </a:lnTo>
                  <a:lnTo>
                    <a:pt x="2057400" y="1395413"/>
                  </a:lnTo>
                  <a:lnTo>
                    <a:pt x="1790700" y="1264444"/>
                  </a:lnTo>
                  <a:lnTo>
                    <a:pt x="1469231" y="1090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30C20302-871D-4586-A922-6F775A5FF3FD}"/>
                </a:ext>
              </a:extLst>
            </p:cNvPr>
            <p:cNvSpPr/>
            <p:nvPr/>
          </p:nvSpPr>
          <p:spPr>
            <a:xfrm rot="16200000">
              <a:off x="2045494" y="4348957"/>
              <a:ext cx="3000375" cy="471487"/>
            </a:xfrm>
            <a:custGeom>
              <a:avLst/>
              <a:gdLst>
                <a:gd name="connsiteX0" fmla="*/ 1524859 w 3000778"/>
                <a:gd name="connsiteY0" fmla="*/ 365760 h 471366"/>
                <a:gd name="connsiteX1" fmla="*/ 770157 w 3000778"/>
                <a:gd name="connsiteY1" fmla="*/ 329699 h 471366"/>
                <a:gd name="connsiteX2" fmla="*/ 324548 w 3000778"/>
                <a:gd name="connsiteY2" fmla="*/ 314244 h 471366"/>
                <a:gd name="connsiteX3" fmla="*/ 224093 w 3000778"/>
                <a:gd name="connsiteY3" fmla="*/ 303941 h 471366"/>
                <a:gd name="connsiteX4" fmla="*/ 151971 w 3000778"/>
                <a:gd name="connsiteY4" fmla="*/ 291062 h 471366"/>
                <a:gd name="connsiteX5" fmla="*/ 87577 w 3000778"/>
                <a:gd name="connsiteY5" fmla="*/ 270456 h 471366"/>
                <a:gd name="connsiteX6" fmla="*/ 36061 w 3000778"/>
                <a:gd name="connsiteY6" fmla="*/ 247274 h 471366"/>
                <a:gd name="connsiteX7" fmla="*/ 10303 w 3000778"/>
                <a:gd name="connsiteY7" fmla="*/ 226668 h 471366"/>
                <a:gd name="connsiteX8" fmla="*/ 0 w 3000778"/>
                <a:gd name="connsiteY8" fmla="*/ 208637 h 471366"/>
                <a:gd name="connsiteX9" fmla="*/ 2576 w 3000778"/>
                <a:gd name="connsiteY9" fmla="*/ 188031 h 471366"/>
                <a:gd name="connsiteX10" fmla="*/ 12879 w 3000778"/>
                <a:gd name="connsiteY10" fmla="*/ 162273 h 471366"/>
                <a:gd name="connsiteX11" fmla="*/ 36061 w 3000778"/>
                <a:gd name="connsiteY11" fmla="*/ 131364 h 471366"/>
                <a:gd name="connsiteX12" fmla="*/ 79849 w 3000778"/>
                <a:gd name="connsiteY12" fmla="*/ 108182 h 471366"/>
                <a:gd name="connsiteX13" fmla="*/ 121062 w 3000778"/>
                <a:gd name="connsiteY13" fmla="*/ 90152 h 471366"/>
                <a:gd name="connsiteX14" fmla="*/ 216365 w 3000778"/>
                <a:gd name="connsiteY14" fmla="*/ 61818 h 471366"/>
                <a:gd name="connsiteX15" fmla="*/ 355457 w 3000778"/>
                <a:gd name="connsiteY15" fmla="*/ 30909 h 471366"/>
                <a:gd name="connsiteX16" fmla="*/ 543489 w 3000778"/>
                <a:gd name="connsiteY16" fmla="*/ 0 h 471366"/>
                <a:gd name="connsiteX17" fmla="*/ 592428 w 3000778"/>
                <a:gd name="connsiteY17" fmla="*/ 25757 h 471366"/>
                <a:gd name="connsiteX18" fmla="*/ 669702 w 3000778"/>
                <a:gd name="connsiteY18" fmla="*/ 54091 h 471366"/>
                <a:gd name="connsiteX19" fmla="*/ 746975 w 3000778"/>
                <a:gd name="connsiteY19" fmla="*/ 79849 h 471366"/>
                <a:gd name="connsiteX20" fmla="*/ 813945 w 3000778"/>
                <a:gd name="connsiteY20" fmla="*/ 95303 h 471366"/>
                <a:gd name="connsiteX21" fmla="*/ 1174553 w 3000778"/>
                <a:gd name="connsiteY21" fmla="*/ 128788 h 471366"/>
                <a:gd name="connsiteX22" fmla="*/ 1885467 w 3000778"/>
                <a:gd name="connsiteY22" fmla="*/ 170001 h 471366"/>
                <a:gd name="connsiteX23" fmla="*/ 2361986 w 3000778"/>
                <a:gd name="connsiteY23" fmla="*/ 180304 h 471366"/>
                <a:gd name="connsiteX24" fmla="*/ 2676230 w 3000778"/>
                <a:gd name="connsiteY24" fmla="*/ 185455 h 471366"/>
                <a:gd name="connsiteX25" fmla="*/ 2732897 w 3000778"/>
                <a:gd name="connsiteY25" fmla="*/ 180304 h 471366"/>
                <a:gd name="connsiteX26" fmla="*/ 2774109 w 3000778"/>
                <a:gd name="connsiteY26" fmla="*/ 172577 h 471366"/>
                <a:gd name="connsiteX27" fmla="*/ 2815322 w 3000778"/>
                <a:gd name="connsiteY27" fmla="*/ 157122 h 471366"/>
                <a:gd name="connsiteX28" fmla="*/ 2900322 w 3000778"/>
                <a:gd name="connsiteY28" fmla="*/ 74697 h 471366"/>
                <a:gd name="connsiteX29" fmla="*/ 3000778 w 3000778"/>
                <a:gd name="connsiteY29" fmla="*/ 110758 h 471366"/>
                <a:gd name="connsiteX30" fmla="*/ 2931232 w 3000778"/>
                <a:gd name="connsiteY30" fmla="*/ 255001 h 471366"/>
                <a:gd name="connsiteX31" fmla="*/ 2890019 w 3000778"/>
                <a:gd name="connsiteY31" fmla="*/ 334850 h 471366"/>
                <a:gd name="connsiteX32" fmla="*/ 2848807 w 3000778"/>
                <a:gd name="connsiteY32" fmla="*/ 391517 h 471366"/>
                <a:gd name="connsiteX33" fmla="*/ 2797291 w 3000778"/>
                <a:gd name="connsiteY33" fmla="*/ 443033 h 471366"/>
                <a:gd name="connsiteX34" fmla="*/ 2753503 w 3000778"/>
                <a:gd name="connsiteY34" fmla="*/ 468791 h 471366"/>
                <a:gd name="connsiteX35" fmla="*/ 2727746 w 3000778"/>
                <a:gd name="connsiteY35" fmla="*/ 471366 h 471366"/>
                <a:gd name="connsiteX36" fmla="*/ 2676230 w 3000778"/>
                <a:gd name="connsiteY36" fmla="*/ 458488 h 471366"/>
                <a:gd name="connsiteX37" fmla="*/ 2524259 w 3000778"/>
                <a:gd name="connsiteY37" fmla="*/ 401821 h 471366"/>
                <a:gd name="connsiteX38" fmla="*/ 2104408 w 3000778"/>
                <a:gd name="connsiteY38" fmla="*/ 386366 h 471366"/>
                <a:gd name="connsiteX39" fmla="*/ 1524859 w 3000778"/>
                <a:gd name="connsiteY39" fmla="*/ 365760 h 47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00778" h="471366">
                  <a:moveTo>
                    <a:pt x="1524859" y="365760"/>
                  </a:moveTo>
                  <a:lnTo>
                    <a:pt x="770157" y="329699"/>
                  </a:lnTo>
                  <a:lnTo>
                    <a:pt x="324548" y="314244"/>
                  </a:lnTo>
                  <a:lnTo>
                    <a:pt x="224093" y="303941"/>
                  </a:lnTo>
                  <a:lnTo>
                    <a:pt x="151971" y="291062"/>
                  </a:lnTo>
                  <a:lnTo>
                    <a:pt x="87577" y="270456"/>
                  </a:lnTo>
                  <a:lnTo>
                    <a:pt x="36061" y="247274"/>
                  </a:lnTo>
                  <a:lnTo>
                    <a:pt x="10303" y="226668"/>
                  </a:lnTo>
                  <a:lnTo>
                    <a:pt x="0" y="208637"/>
                  </a:lnTo>
                  <a:lnTo>
                    <a:pt x="2576" y="188031"/>
                  </a:lnTo>
                  <a:lnTo>
                    <a:pt x="12879" y="162273"/>
                  </a:lnTo>
                  <a:lnTo>
                    <a:pt x="36061" y="131364"/>
                  </a:lnTo>
                  <a:lnTo>
                    <a:pt x="79849" y="108182"/>
                  </a:lnTo>
                  <a:lnTo>
                    <a:pt x="121062" y="90152"/>
                  </a:lnTo>
                  <a:lnTo>
                    <a:pt x="216365" y="61818"/>
                  </a:lnTo>
                  <a:lnTo>
                    <a:pt x="355457" y="30909"/>
                  </a:lnTo>
                  <a:lnTo>
                    <a:pt x="543489" y="0"/>
                  </a:lnTo>
                  <a:lnTo>
                    <a:pt x="592428" y="25757"/>
                  </a:lnTo>
                  <a:lnTo>
                    <a:pt x="669702" y="54091"/>
                  </a:lnTo>
                  <a:lnTo>
                    <a:pt x="746975" y="79849"/>
                  </a:lnTo>
                  <a:lnTo>
                    <a:pt x="813945" y="95303"/>
                  </a:lnTo>
                  <a:lnTo>
                    <a:pt x="1174553" y="128788"/>
                  </a:lnTo>
                  <a:lnTo>
                    <a:pt x="1885467" y="170001"/>
                  </a:lnTo>
                  <a:lnTo>
                    <a:pt x="2361986" y="180304"/>
                  </a:lnTo>
                  <a:lnTo>
                    <a:pt x="2676230" y="185455"/>
                  </a:lnTo>
                  <a:lnTo>
                    <a:pt x="2732897" y="180304"/>
                  </a:lnTo>
                  <a:lnTo>
                    <a:pt x="2774109" y="172577"/>
                  </a:lnTo>
                  <a:lnTo>
                    <a:pt x="2815322" y="157122"/>
                  </a:lnTo>
                  <a:lnTo>
                    <a:pt x="2900322" y="74697"/>
                  </a:lnTo>
                  <a:lnTo>
                    <a:pt x="3000778" y="110758"/>
                  </a:lnTo>
                  <a:lnTo>
                    <a:pt x="2931232" y="255001"/>
                  </a:lnTo>
                  <a:lnTo>
                    <a:pt x="2890019" y="334850"/>
                  </a:lnTo>
                  <a:lnTo>
                    <a:pt x="2848807" y="391517"/>
                  </a:lnTo>
                  <a:lnTo>
                    <a:pt x="2797291" y="443033"/>
                  </a:lnTo>
                  <a:lnTo>
                    <a:pt x="2753503" y="468791"/>
                  </a:lnTo>
                  <a:lnTo>
                    <a:pt x="2727746" y="471366"/>
                  </a:lnTo>
                  <a:lnTo>
                    <a:pt x="2676230" y="458488"/>
                  </a:lnTo>
                  <a:lnTo>
                    <a:pt x="2524259" y="401821"/>
                  </a:lnTo>
                  <a:lnTo>
                    <a:pt x="2104408" y="386366"/>
                  </a:lnTo>
                  <a:lnTo>
                    <a:pt x="1524859" y="3657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38230112-4623-4A71-8B44-7726745A121C}"/>
                </a:ext>
              </a:extLst>
            </p:cNvPr>
            <p:cNvSpPr/>
            <p:nvPr/>
          </p:nvSpPr>
          <p:spPr>
            <a:xfrm>
              <a:off x="4908550" y="4618038"/>
              <a:ext cx="1952625" cy="1282700"/>
            </a:xfrm>
            <a:custGeom>
              <a:avLst/>
              <a:gdLst>
                <a:gd name="connsiteX0" fmla="*/ 526257 w 1952625"/>
                <a:gd name="connsiteY0" fmla="*/ 357187 h 1283494"/>
                <a:gd name="connsiteX1" fmla="*/ 59532 w 1952625"/>
                <a:gd name="connsiteY1" fmla="*/ 423862 h 1283494"/>
                <a:gd name="connsiteX2" fmla="*/ 0 w 1952625"/>
                <a:gd name="connsiteY2" fmla="*/ 269081 h 1283494"/>
                <a:gd name="connsiteX3" fmla="*/ 366713 w 1952625"/>
                <a:gd name="connsiteY3" fmla="*/ 221456 h 1283494"/>
                <a:gd name="connsiteX4" fmla="*/ 923925 w 1952625"/>
                <a:gd name="connsiteY4" fmla="*/ 152400 h 1283494"/>
                <a:gd name="connsiteX5" fmla="*/ 1457325 w 1952625"/>
                <a:gd name="connsiteY5" fmla="*/ 80962 h 1283494"/>
                <a:gd name="connsiteX6" fmla="*/ 1481138 w 1952625"/>
                <a:gd name="connsiteY6" fmla="*/ 57150 h 1283494"/>
                <a:gd name="connsiteX7" fmla="*/ 1526382 w 1952625"/>
                <a:gd name="connsiteY7" fmla="*/ 23812 h 1283494"/>
                <a:gd name="connsiteX8" fmla="*/ 1576388 w 1952625"/>
                <a:gd name="connsiteY8" fmla="*/ 2381 h 1283494"/>
                <a:gd name="connsiteX9" fmla="*/ 1612107 w 1952625"/>
                <a:gd name="connsiteY9" fmla="*/ 0 h 1283494"/>
                <a:gd name="connsiteX10" fmla="*/ 1647825 w 1952625"/>
                <a:gd name="connsiteY10" fmla="*/ 11906 h 1283494"/>
                <a:gd name="connsiteX11" fmla="*/ 1704975 w 1952625"/>
                <a:gd name="connsiteY11" fmla="*/ 42862 h 1283494"/>
                <a:gd name="connsiteX12" fmla="*/ 1781175 w 1952625"/>
                <a:gd name="connsiteY12" fmla="*/ 95250 h 1283494"/>
                <a:gd name="connsiteX13" fmla="*/ 1859757 w 1952625"/>
                <a:gd name="connsiteY13" fmla="*/ 164306 h 1283494"/>
                <a:gd name="connsiteX14" fmla="*/ 1914525 w 1952625"/>
                <a:gd name="connsiteY14" fmla="*/ 221456 h 1283494"/>
                <a:gd name="connsiteX15" fmla="*/ 1940719 w 1952625"/>
                <a:gd name="connsiteY15" fmla="*/ 242887 h 1283494"/>
                <a:gd name="connsiteX16" fmla="*/ 1952625 w 1952625"/>
                <a:gd name="connsiteY16" fmla="*/ 264319 h 1283494"/>
                <a:gd name="connsiteX17" fmla="*/ 1952625 w 1952625"/>
                <a:gd name="connsiteY17" fmla="*/ 288131 h 1283494"/>
                <a:gd name="connsiteX18" fmla="*/ 1940719 w 1952625"/>
                <a:gd name="connsiteY18" fmla="*/ 319087 h 1283494"/>
                <a:gd name="connsiteX19" fmla="*/ 1902619 w 1952625"/>
                <a:gd name="connsiteY19" fmla="*/ 357187 h 1283494"/>
                <a:gd name="connsiteX20" fmla="*/ 1864519 w 1952625"/>
                <a:gd name="connsiteY20" fmla="*/ 442912 h 1283494"/>
                <a:gd name="connsiteX21" fmla="*/ 1797844 w 1952625"/>
                <a:gd name="connsiteY21" fmla="*/ 790575 h 1283494"/>
                <a:gd name="connsiteX22" fmla="*/ 1731169 w 1952625"/>
                <a:gd name="connsiteY22" fmla="*/ 1119187 h 1283494"/>
                <a:gd name="connsiteX23" fmla="*/ 1707357 w 1952625"/>
                <a:gd name="connsiteY23" fmla="*/ 1235869 h 1283494"/>
                <a:gd name="connsiteX24" fmla="*/ 1695450 w 1952625"/>
                <a:gd name="connsiteY24" fmla="*/ 1247775 h 1283494"/>
                <a:gd name="connsiteX25" fmla="*/ 1654969 w 1952625"/>
                <a:gd name="connsiteY25" fmla="*/ 1269206 h 1283494"/>
                <a:gd name="connsiteX26" fmla="*/ 1595438 w 1952625"/>
                <a:gd name="connsiteY26" fmla="*/ 1281112 h 1283494"/>
                <a:gd name="connsiteX27" fmla="*/ 1554957 w 1952625"/>
                <a:gd name="connsiteY27" fmla="*/ 1283494 h 1283494"/>
                <a:gd name="connsiteX28" fmla="*/ 1533525 w 1952625"/>
                <a:gd name="connsiteY28" fmla="*/ 1271587 h 1283494"/>
                <a:gd name="connsiteX29" fmla="*/ 1512094 w 1952625"/>
                <a:gd name="connsiteY29" fmla="*/ 1254919 h 1283494"/>
                <a:gd name="connsiteX30" fmla="*/ 1493044 w 1952625"/>
                <a:gd name="connsiteY30" fmla="*/ 1221581 h 1283494"/>
                <a:gd name="connsiteX31" fmla="*/ 1483519 w 1952625"/>
                <a:gd name="connsiteY31" fmla="*/ 1169194 h 1283494"/>
                <a:gd name="connsiteX32" fmla="*/ 1488282 w 1952625"/>
                <a:gd name="connsiteY32" fmla="*/ 1109662 h 1283494"/>
                <a:gd name="connsiteX33" fmla="*/ 1521619 w 1952625"/>
                <a:gd name="connsiteY33" fmla="*/ 888206 h 1283494"/>
                <a:gd name="connsiteX34" fmla="*/ 1554957 w 1952625"/>
                <a:gd name="connsiteY34" fmla="*/ 723900 h 1283494"/>
                <a:gd name="connsiteX35" fmla="*/ 1576388 w 1952625"/>
                <a:gd name="connsiteY35" fmla="*/ 583406 h 1283494"/>
                <a:gd name="connsiteX36" fmla="*/ 1583532 w 1952625"/>
                <a:gd name="connsiteY36" fmla="*/ 459581 h 1283494"/>
                <a:gd name="connsiteX37" fmla="*/ 1583532 w 1952625"/>
                <a:gd name="connsiteY37" fmla="*/ 333375 h 1283494"/>
                <a:gd name="connsiteX38" fmla="*/ 1576388 w 1952625"/>
                <a:gd name="connsiteY38" fmla="*/ 302419 h 1283494"/>
                <a:gd name="connsiteX39" fmla="*/ 1562100 w 1952625"/>
                <a:gd name="connsiteY39" fmla="*/ 288131 h 1283494"/>
                <a:gd name="connsiteX40" fmla="*/ 1531144 w 1952625"/>
                <a:gd name="connsiteY40" fmla="*/ 269081 h 1283494"/>
                <a:gd name="connsiteX41" fmla="*/ 1502569 w 1952625"/>
                <a:gd name="connsiteY41" fmla="*/ 254794 h 1283494"/>
                <a:gd name="connsiteX42" fmla="*/ 1471613 w 1952625"/>
                <a:gd name="connsiteY42" fmla="*/ 254794 h 1283494"/>
                <a:gd name="connsiteX43" fmla="*/ 1307307 w 1952625"/>
                <a:gd name="connsiteY43" fmla="*/ 273844 h 1283494"/>
                <a:gd name="connsiteX44" fmla="*/ 831057 w 1952625"/>
                <a:gd name="connsiteY44" fmla="*/ 326231 h 1283494"/>
                <a:gd name="connsiteX45" fmla="*/ 526257 w 1952625"/>
                <a:gd name="connsiteY45" fmla="*/ 35718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52625" h="1283494">
                  <a:moveTo>
                    <a:pt x="526257" y="357187"/>
                  </a:moveTo>
                  <a:lnTo>
                    <a:pt x="59532" y="423862"/>
                  </a:lnTo>
                  <a:lnTo>
                    <a:pt x="0" y="269081"/>
                  </a:lnTo>
                  <a:lnTo>
                    <a:pt x="366713" y="221456"/>
                  </a:lnTo>
                  <a:lnTo>
                    <a:pt x="923925" y="152400"/>
                  </a:lnTo>
                  <a:lnTo>
                    <a:pt x="1457325" y="80962"/>
                  </a:lnTo>
                  <a:lnTo>
                    <a:pt x="1481138" y="57150"/>
                  </a:lnTo>
                  <a:lnTo>
                    <a:pt x="1526382" y="23812"/>
                  </a:lnTo>
                  <a:lnTo>
                    <a:pt x="1576388" y="2381"/>
                  </a:lnTo>
                  <a:lnTo>
                    <a:pt x="1612107" y="0"/>
                  </a:lnTo>
                  <a:lnTo>
                    <a:pt x="1647825" y="11906"/>
                  </a:lnTo>
                  <a:lnTo>
                    <a:pt x="1704975" y="42862"/>
                  </a:lnTo>
                  <a:lnTo>
                    <a:pt x="1781175" y="95250"/>
                  </a:lnTo>
                  <a:lnTo>
                    <a:pt x="1859757" y="164306"/>
                  </a:lnTo>
                  <a:lnTo>
                    <a:pt x="1914525" y="221456"/>
                  </a:lnTo>
                  <a:lnTo>
                    <a:pt x="1940719" y="242887"/>
                  </a:lnTo>
                  <a:lnTo>
                    <a:pt x="1952625" y="264319"/>
                  </a:lnTo>
                  <a:lnTo>
                    <a:pt x="1952625" y="288131"/>
                  </a:lnTo>
                  <a:lnTo>
                    <a:pt x="1940719" y="319087"/>
                  </a:lnTo>
                  <a:lnTo>
                    <a:pt x="1902619" y="357187"/>
                  </a:lnTo>
                  <a:lnTo>
                    <a:pt x="1864519" y="442912"/>
                  </a:lnTo>
                  <a:lnTo>
                    <a:pt x="1797844" y="790575"/>
                  </a:lnTo>
                  <a:lnTo>
                    <a:pt x="1731169" y="1119187"/>
                  </a:lnTo>
                  <a:lnTo>
                    <a:pt x="1707357" y="1235869"/>
                  </a:lnTo>
                  <a:lnTo>
                    <a:pt x="1695450" y="1247775"/>
                  </a:lnTo>
                  <a:lnTo>
                    <a:pt x="1654969" y="1269206"/>
                  </a:lnTo>
                  <a:lnTo>
                    <a:pt x="1595438" y="1281112"/>
                  </a:lnTo>
                  <a:lnTo>
                    <a:pt x="1554957" y="1283494"/>
                  </a:lnTo>
                  <a:lnTo>
                    <a:pt x="1533525" y="1271587"/>
                  </a:lnTo>
                  <a:lnTo>
                    <a:pt x="1512094" y="1254919"/>
                  </a:lnTo>
                  <a:lnTo>
                    <a:pt x="1493044" y="1221581"/>
                  </a:lnTo>
                  <a:lnTo>
                    <a:pt x="1483519" y="1169194"/>
                  </a:lnTo>
                  <a:lnTo>
                    <a:pt x="1488282" y="1109662"/>
                  </a:lnTo>
                  <a:lnTo>
                    <a:pt x="1521619" y="888206"/>
                  </a:lnTo>
                  <a:lnTo>
                    <a:pt x="1554957" y="723900"/>
                  </a:lnTo>
                  <a:lnTo>
                    <a:pt x="1576388" y="583406"/>
                  </a:lnTo>
                  <a:lnTo>
                    <a:pt x="1583532" y="459581"/>
                  </a:lnTo>
                  <a:lnTo>
                    <a:pt x="1583532" y="333375"/>
                  </a:lnTo>
                  <a:lnTo>
                    <a:pt x="1576388" y="302419"/>
                  </a:lnTo>
                  <a:lnTo>
                    <a:pt x="1562100" y="288131"/>
                  </a:lnTo>
                  <a:lnTo>
                    <a:pt x="1531144" y="269081"/>
                  </a:lnTo>
                  <a:lnTo>
                    <a:pt x="1502569" y="254794"/>
                  </a:lnTo>
                  <a:lnTo>
                    <a:pt x="1471613" y="254794"/>
                  </a:lnTo>
                  <a:lnTo>
                    <a:pt x="1307307" y="273844"/>
                  </a:lnTo>
                  <a:lnTo>
                    <a:pt x="831057" y="326231"/>
                  </a:lnTo>
                  <a:lnTo>
                    <a:pt x="526257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986BC83-AB4A-4DCB-8337-97EEDDA6379C}"/>
                </a:ext>
              </a:extLst>
            </p:cNvPr>
            <p:cNvSpPr/>
            <p:nvPr/>
          </p:nvSpPr>
          <p:spPr>
            <a:xfrm>
              <a:off x="5024438" y="5564188"/>
              <a:ext cx="1438275" cy="282575"/>
            </a:xfrm>
            <a:custGeom>
              <a:avLst/>
              <a:gdLst>
                <a:gd name="connsiteX0" fmla="*/ 426243 w 1438275"/>
                <a:gd name="connsiteY0" fmla="*/ 252413 h 280988"/>
                <a:gd name="connsiteX1" fmla="*/ 11906 w 1438275"/>
                <a:gd name="connsiteY1" fmla="*/ 280988 h 280988"/>
                <a:gd name="connsiteX2" fmla="*/ 0 w 1438275"/>
                <a:gd name="connsiteY2" fmla="*/ 140494 h 280988"/>
                <a:gd name="connsiteX3" fmla="*/ 557212 w 1438275"/>
                <a:gd name="connsiteY3" fmla="*/ 85725 h 280988"/>
                <a:gd name="connsiteX4" fmla="*/ 1064418 w 1438275"/>
                <a:gd name="connsiteY4" fmla="*/ 38100 h 280988"/>
                <a:gd name="connsiteX5" fmla="*/ 1433512 w 1438275"/>
                <a:gd name="connsiteY5" fmla="*/ 0 h 280988"/>
                <a:gd name="connsiteX6" fmla="*/ 1438275 w 1438275"/>
                <a:gd name="connsiteY6" fmla="*/ 185738 h 280988"/>
                <a:gd name="connsiteX7" fmla="*/ 957262 w 1438275"/>
                <a:gd name="connsiteY7" fmla="*/ 209550 h 280988"/>
                <a:gd name="connsiteX8" fmla="*/ 426243 w 1438275"/>
                <a:gd name="connsiteY8" fmla="*/ 2524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275" h="280988">
                  <a:moveTo>
                    <a:pt x="426243" y="252413"/>
                  </a:moveTo>
                  <a:lnTo>
                    <a:pt x="11906" y="280988"/>
                  </a:lnTo>
                  <a:lnTo>
                    <a:pt x="0" y="140494"/>
                  </a:lnTo>
                  <a:lnTo>
                    <a:pt x="557212" y="85725"/>
                  </a:lnTo>
                  <a:lnTo>
                    <a:pt x="1064418" y="38100"/>
                  </a:lnTo>
                  <a:lnTo>
                    <a:pt x="1433512" y="0"/>
                  </a:lnTo>
                  <a:lnTo>
                    <a:pt x="1438275" y="185738"/>
                  </a:lnTo>
                  <a:lnTo>
                    <a:pt x="957262" y="209550"/>
                  </a:lnTo>
                  <a:lnTo>
                    <a:pt x="426243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5E4A7EA-AD0F-4991-8AC9-03DFF676BE64}"/>
              </a:ext>
            </a:extLst>
          </p:cNvPr>
          <p:cNvGrpSpPr/>
          <p:nvPr/>
        </p:nvGrpSpPr>
        <p:grpSpPr>
          <a:xfrm>
            <a:off x="2459038" y="1612900"/>
            <a:ext cx="4827587" cy="4319588"/>
            <a:chOff x="2459038" y="1612900"/>
            <a:chExt cx="4827587" cy="4319588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3C44490-A8C7-4CB5-9843-AC14246C35CB}"/>
                </a:ext>
              </a:extLst>
            </p:cNvPr>
            <p:cNvSpPr/>
            <p:nvPr/>
          </p:nvSpPr>
          <p:spPr>
            <a:xfrm>
              <a:off x="4710113" y="1639888"/>
              <a:ext cx="1181100" cy="361950"/>
            </a:xfrm>
            <a:custGeom>
              <a:avLst/>
              <a:gdLst>
                <a:gd name="connsiteX0" fmla="*/ 738187 w 1181100"/>
                <a:gd name="connsiteY0" fmla="*/ 319130 h 361992"/>
                <a:gd name="connsiteX1" fmla="*/ 571500 w 1181100"/>
                <a:gd name="connsiteY1" fmla="*/ 271505 h 361992"/>
                <a:gd name="connsiteX2" fmla="*/ 421481 w 1181100"/>
                <a:gd name="connsiteY2" fmla="*/ 221499 h 361992"/>
                <a:gd name="connsiteX3" fmla="*/ 276225 w 1181100"/>
                <a:gd name="connsiteY3" fmla="*/ 164349 h 361992"/>
                <a:gd name="connsiteX4" fmla="*/ 121443 w 1181100"/>
                <a:gd name="connsiteY4" fmla="*/ 100055 h 361992"/>
                <a:gd name="connsiteX5" fmla="*/ 33337 w 1181100"/>
                <a:gd name="connsiteY5" fmla="*/ 59574 h 361992"/>
                <a:gd name="connsiteX6" fmla="*/ 14287 w 1181100"/>
                <a:gd name="connsiteY6" fmla="*/ 50049 h 361992"/>
                <a:gd name="connsiteX7" fmla="*/ 2381 w 1181100"/>
                <a:gd name="connsiteY7" fmla="*/ 38142 h 361992"/>
                <a:gd name="connsiteX8" fmla="*/ 0 w 1181100"/>
                <a:gd name="connsiteY8" fmla="*/ 26236 h 361992"/>
                <a:gd name="connsiteX9" fmla="*/ 2381 w 1181100"/>
                <a:gd name="connsiteY9" fmla="*/ 14330 h 361992"/>
                <a:gd name="connsiteX10" fmla="*/ 26193 w 1181100"/>
                <a:gd name="connsiteY10" fmla="*/ 2424 h 361992"/>
                <a:gd name="connsiteX11" fmla="*/ 73818 w 1181100"/>
                <a:gd name="connsiteY11" fmla="*/ 42 h 361992"/>
                <a:gd name="connsiteX12" fmla="*/ 226218 w 1181100"/>
                <a:gd name="connsiteY12" fmla="*/ 19092 h 361992"/>
                <a:gd name="connsiteX13" fmla="*/ 397668 w 1181100"/>
                <a:gd name="connsiteY13" fmla="*/ 30999 h 361992"/>
                <a:gd name="connsiteX14" fmla="*/ 561975 w 1181100"/>
                <a:gd name="connsiteY14" fmla="*/ 42905 h 361992"/>
                <a:gd name="connsiteX15" fmla="*/ 864393 w 1181100"/>
                <a:gd name="connsiteY15" fmla="*/ 50049 h 361992"/>
                <a:gd name="connsiteX16" fmla="*/ 897731 w 1181100"/>
                <a:gd name="connsiteY16" fmla="*/ 59574 h 361992"/>
                <a:gd name="connsiteX17" fmla="*/ 983456 w 1181100"/>
                <a:gd name="connsiteY17" fmla="*/ 90530 h 361992"/>
                <a:gd name="connsiteX18" fmla="*/ 1078706 w 1181100"/>
                <a:gd name="connsiteY18" fmla="*/ 133392 h 361992"/>
                <a:gd name="connsiteX19" fmla="*/ 1121568 w 1181100"/>
                <a:gd name="connsiteY19" fmla="*/ 152442 h 361992"/>
                <a:gd name="connsiteX20" fmla="*/ 1138237 w 1181100"/>
                <a:gd name="connsiteY20" fmla="*/ 164349 h 361992"/>
                <a:gd name="connsiteX21" fmla="*/ 1154906 w 1181100"/>
                <a:gd name="connsiteY21" fmla="*/ 183399 h 361992"/>
                <a:gd name="connsiteX22" fmla="*/ 1169193 w 1181100"/>
                <a:gd name="connsiteY22" fmla="*/ 209592 h 361992"/>
                <a:gd name="connsiteX23" fmla="*/ 1181100 w 1181100"/>
                <a:gd name="connsiteY23" fmla="*/ 238167 h 361992"/>
                <a:gd name="connsiteX24" fmla="*/ 1181100 w 1181100"/>
                <a:gd name="connsiteY24" fmla="*/ 266742 h 361992"/>
                <a:gd name="connsiteX25" fmla="*/ 1171575 w 1181100"/>
                <a:gd name="connsiteY25" fmla="*/ 292936 h 361992"/>
                <a:gd name="connsiteX26" fmla="*/ 1150143 w 1181100"/>
                <a:gd name="connsiteY26" fmla="*/ 316749 h 361992"/>
                <a:gd name="connsiteX27" fmla="*/ 1100137 w 1181100"/>
                <a:gd name="connsiteY27" fmla="*/ 342942 h 361992"/>
                <a:gd name="connsiteX28" fmla="*/ 1052512 w 1181100"/>
                <a:gd name="connsiteY28" fmla="*/ 361992 h 361992"/>
                <a:gd name="connsiteX29" fmla="*/ 966787 w 1181100"/>
                <a:gd name="connsiteY29" fmla="*/ 361992 h 361992"/>
                <a:gd name="connsiteX30" fmla="*/ 862012 w 1181100"/>
                <a:gd name="connsiteY30" fmla="*/ 347705 h 361992"/>
                <a:gd name="connsiteX31" fmla="*/ 738187 w 1181100"/>
                <a:gd name="connsiteY31" fmla="*/ 319130 h 36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361992">
                  <a:moveTo>
                    <a:pt x="738187" y="319130"/>
                  </a:moveTo>
                  <a:lnTo>
                    <a:pt x="571500" y="271505"/>
                  </a:lnTo>
                  <a:lnTo>
                    <a:pt x="421481" y="221499"/>
                  </a:lnTo>
                  <a:lnTo>
                    <a:pt x="276225" y="164349"/>
                  </a:lnTo>
                  <a:lnTo>
                    <a:pt x="121443" y="100055"/>
                  </a:lnTo>
                  <a:lnTo>
                    <a:pt x="33337" y="59574"/>
                  </a:lnTo>
                  <a:lnTo>
                    <a:pt x="14287" y="50049"/>
                  </a:lnTo>
                  <a:lnTo>
                    <a:pt x="2381" y="38142"/>
                  </a:lnTo>
                  <a:lnTo>
                    <a:pt x="0" y="26236"/>
                  </a:lnTo>
                  <a:lnTo>
                    <a:pt x="2381" y="14330"/>
                  </a:lnTo>
                  <a:lnTo>
                    <a:pt x="26193" y="2424"/>
                  </a:lnTo>
                  <a:cubicBezTo>
                    <a:pt x="72230" y="0"/>
                    <a:pt x="56335" y="42"/>
                    <a:pt x="73818" y="42"/>
                  </a:cubicBezTo>
                  <a:lnTo>
                    <a:pt x="226218" y="19092"/>
                  </a:lnTo>
                  <a:lnTo>
                    <a:pt x="397668" y="30999"/>
                  </a:lnTo>
                  <a:lnTo>
                    <a:pt x="561975" y="42905"/>
                  </a:lnTo>
                  <a:lnTo>
                    <a:pt x="864393" y="50049"/>
                  </a:lnTo>
                  <a:lnTo>
                    <a:pt x="897731" y="59574"/>
                  </a:lnTo>
                  <a:lnTo>
                    <a:pt x="983456" y="90530"/>
                  </a:lnTo>
                  <a:lnTo>
                    <a:pt x="1078706" y="133392"/>
                  </a:lnTo>
                  <a:lnTo>
                    <a:pt x="1121568" y="152442"/>
                  </a:lnTo>
                  <a:lnTo>
                    <a:pt x="1138237" y="164349"/>
                  </a:lnTo>
                  <a:lnTo>
                    <a:pt x="1154906" y="183399"/>
                  </a:lnTo>
                  <a:lnTo>
                    <a:pt x="1169193" y="209592"/>
                  </a:lnTo>
                  <a:lnTo>
                    <a:pt x="1181100" y="238167"/>
                  </a:lnTo>
                  <a:lnTo>
                    <a:pt x="1181100" y="266742"/>
                  </a:lnTo>
                  <a:lnTo>
                    <a:pt x="1171575" y="292936"/>
                  </a:lnTo>
                  <a:lnTo>
                    <a:pt x="1150143" y="316749"/>
                  </a:lnTo>
                  <a:lnTo>
                    <a:pt x="1100137" y="342942"/>
                  </a:lnTo>
                  <a:lnTo>
                    <a:pt x="1052512" y="361992"/>
                  </a:lnTo>
                  <a:lnTo>
                    <a:pt x="966787" y="361992"/>
                  </a:lnTo>
                  <a:lnTo>
                    <a:pt x="862012" y="347705"/>
                  </a:lnTo>
                  <a:lnTo>
                    <a:pt x="738187" y="3191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C4374E28-72EF-47EC-AD94-6531EAC8E57F}"/>
                </a:ext>
              </a:extLst>
            </p:cNvPr>
            <p:cNvSpPr/>
            <p:nvPr/>
          </p:nvSpPr>
          <p:spPr>
            <a:xfrm>
              <a:off x="3844925" y="2174875"/>
              <a:ext cx="3441700" cy="677863"/>
            </a:xfrm>
            <a:custGeom>
              <a:avLst/>
              <a:gdLst>
                <a:gd name="connsiteX0" fmla="*/ 2281673 w 3441260"/>
                <a:gd name="connsiteY0" fmla="*/ 346145 h 677868"/>
                <a:gd name="connsiteX1" fmla="*/ 1802839 w 3441260"/>
                <a:gd name="connsiteY1" fmla="*/ 386529 h 677868"/>
                <a:gd name="connsiteX2" fmla="*/ 1448041 w 3441260"/>
                <a:gd name="connsiteY2" fmla="*/ 432681 h 677868"/>
                <a:gd name="connsiteX3" fmla="*/ 1217277 w 3441260"/>
                <a:gd name="connsiteY3" fmla="*/ 467296 h 677868"/>
                <a:gd name="connsiteX4" fmla="*/ 865363 w 3441260"/>
                <a:gd name="connsiteY4" fmla="*/ 536525 h 677868"/>
                <a:gd name="connsiteX5" fmla="*/ 585562 w 3441260"/>
                <a:gd name="connsiteY5" fmla="*/ 605754 h 677868"/>
                <a:gd name="connsiteX6" fmla="*/ 530756 w 3441260"/>
                <a:gd name="connsiteY6" fmla="*/ 634599 h 677868"/>
                <a:gd name="connsiteX7" fmla="*/ 475950 w 3441260"/>
                <a:gd name="connsiteY7" fmla="*/ 657676 h 677868"/>
                <a:gd name="connsiteX8" fmla="*/ 438451 w 3441260"/>
                <a:gd name="connsiteY8" fmla="*/ 669214 h 677868"/>
                <a:gd name="connsiteX9" fmla="*/ 383644 w 3441260"/>
                <a:gd name="connsiteY9" fmla="*/ 677868 h 677868"/>
                <a:gd name="connsiteX10" fmla="*/ 349030 w 3441260"/>
                <a:gd name="connsiteY10" fmla="*/ 674983 h 677868"/>
                <a:gd name="connsiteX11" fmla="*/ 305762 w 3441260"/>
                <a:gd name="connsiteY11" fmla="*/ 660560 h 677868"/>
                <a:gd name="connsiteX12" fmla="*/ 256725 w 3441260"/>
                <a:gd name="connsiteY12" fmla="*/ 640369 h 677868"/>
                <a:gd name="connsiteX13" fmla="*/ 224995 w 3441260"/>
                <a:gd name="connsiteY13" fmla="*/ 617292 h 677868"/>
                <a:gd name="connsiteX14" fmla="*/ 164419 w 3441260"/>
                <a:gd name="connsiteY14" fmla="*/ 565370 h 677868"/>
                <a:gd name="connsiteX15" fmla="*/ 109613 w 3441260"/>
                <a:gd name="connsiteY15" fmla="*/ 499026 h 677868"/>
                <a:gd name="connsiteX16" fmla="*/ 46153 w 3441260"/>
                <a:gd name="connsiteY16" fmla="*/ 400952 h 677868"/>
                <a:gd name="connsiteX17" fmla="*/ 11538 w 3441260"/>
                <a:gd name="connsiteY17" fmla="*/ 331723 h 677868"/>
                <a:gd name="connsiteX18" fmla="*/ 0 w 3441260"/>
                <a:gd name="connsiteY18" fmla="*/ 302877 h 677868"/>
                <a:gd name="connsiteX19" fmla="*/ 0 w 3441260"/>
                <a:gd name="connsiteY19" fmla="*/ 288454 h 677868"/>
                <a:gd name="connsiteX20" fmla="*/ 5769 w 3441260"/>
                <a:gd name="connsiteY20" fmla="*/ 268263 h 677868"/>
                <a:gd name="connsiteX21" fmla="*/ 23077 w 3441260"/>
                <a:gd name="connsiteY21" fmla="*/ 265378 h 677868"/>
                <a:gd name="connsiteX22" fmla="*/ 49037 w 3441260"/>
                <a:gd name="connsiteY22" fmla="*/ 274032 h 677868"/>
                <a:gd name="connsiteX23" fmla="*/ 83652 w 3441260"/>
                <a:gd name="connsiteY23" fmla="*/ 302877 h 677868"/>
                <a:gd name="connsiteX24" fmla="*/ 118267 w 3441260"/>
                <a:gd name="connsiteY24" fmla="*/ 337492 h 677868"/>
                <a:gd name="connsiteX25" fmla="*/ 164419 w 3441260"/>
                <a:gd name="connsiteY25" fmla="*/ 366337 h 677868"/>
                <a:gd name="connsiteX26" fmla="*/ 227879 w 3441260"/>
                <a:gd name="connsiteY26" fmla="*/ 398067 h 677868"/>
                <a:gd name="connsiteX27" fmla="*/ 343261 w 3441260"/>
                <a:gd name="connsiteY27" fmla="*/ 432681 h 677868"/>
                <a:gd name="connsiteX28" fmla="*/ 715367 w 3441260"/>
                <a:gd name="connsiteY28" fmla="*/ 363452 h 677868"/>
                <a:gd name="connsiteX29" fmla="*/ 1318236 w 3441260"/>
                <a:gd name="connsiteY29" fmla="*/ 265378 h 677868"/>
                <a:gd name="connsiteX30" fmla="*/ 1973027 w 3441260"/>
                <a:gd name="connsiteY30" fmla="*/ 175957 h 677868"/>
                <a:gd name="connsiteX31" fmla="*/ 2417247 w 3441260"/>
                <a:gd name="connsiteY31" fmla="*/ 121151 h 677868"/>
                <a:gd name="connsiteX32" fmla="*/ 2671087 w 3441260"/>
                <a:gd name="connsiteY32" fmla="*/ 89421 h 677868"/>
                <a:gd name="connsiteX33" fmla="*/ 2907619 w 3441260"/>
                <a:gd name="connsiteY33" fmla="*/ 0 h 677868"/>
                <a:gd name="connsiteX34" fmla="*/ 3014347 w 3441260"/>
                <a:gd name="connsiteY34" fmla="*/ 11538 h 677868"/>
                <a:gd name="connsiteX35" fmla="*/ 3086461 w 3441260"/>
                <a:gd name="connsiteY35" fmla="*/ 23076 h 677868"/>
                <a:gd name="connsiteX36" fmla="*/ 3155690 w 3441260"/>
                <a:gd name="connsiteY36" fmla="*/ 46153 h 677868"/>
                <a:gd name="connsiteX37" fmla="*/ 3227803 w 3441260"/>
                <a:gd name="connsiteY37" fmla="*/ 77883 h 677868"/>
                <a:gd name="connsiteX38" fmla="*/ 3279725 w 3441260"/>
                <a:gd name="connsiteY38" fmla="*/ 106728 h 677868"/>
                <a:gd name="connsiteX39" fmla="*/ 3334531 w 3441260"/>
                <a:gd name="connsiteY39" fmla="*/ 147112 h 677868"/>
                <a:gd name="connsiteX40" fmla="*/ 3380684 w 3441260"/>
                <a:gd name="connsiteY40" fmla="*/ 187495 h 677868"/>
                <a:gd name="connsiteX41" fmla="*/ 3421068 w 3441260"/>
                <a:gd name="connsiteY41" fmla="*/ 227879 h 677868"/>
                <a:gd name="connsiteX42" fmla="*/ 3435490 w 3441260"/>
                <a:gd name="connsiteY42" fmla="*/ 262493 h 677868"/>
                <a:gd name="connsiteX43" fmla="*/ 3441260 w 3441260"/>
                <a:gd name="connsiteY43" fmla="*/ 297108 h 677868"/>
                <a:gd name="connsiteX44" fmla="*/ 3426837 w 3441260"/>
                <a:gd name="connsiteY44" fmla="*/ 325953 h 677868"/>
                <a:gd name="connsiteX45" fmla="*/ 3392222 w 3441260"/>
                <a:gd name="connsiteY45" fmla="*/ 343261 h 677868"/>
                <a:gd name="connsiteX46" fmla="*/ 3357608 w 3441260"/>
                <a:gd name="connsiteY46" fmla="*/ 357683 h 677868"/>
                <a:gd name="connsiteX47" fmla="*/ 3271072 w 3441260"/>
                <a:gd name="connsiteY47" fmla="*/ 354799 h 677868"/>
                <a:gd name="connsiteX48" fmla="*/ 3129729 w 3441260"/>
                <a:gd name="connsiteY48" fmla="*/ 340376 h 677868"/>
                <a:gd name="connsiteX49" fmla="*/ 2875889 w 3441260"/>
                <a:gd name="connsiteY49" fmla="*/ 320184 h 677868"/>
                <a:gd name="connsiteX50" fmla="*/ 2650895 w 3441260"/>
                <a:gd name="connsiteY50" fmla="*/ 320184 h 677868"/>
                <a:gd name="connsiteX51" fmla="*/ 2281673 w 3441260"/>
                <a:gd name="connsiteY51" fmla="*/ 346145 h 6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41260" h="677868">
                  <a:moveTo>
                    <a:pt x="2281673" y="346145"/>
                  </a:moveTo>
                  <a:lnTo>
                    <a:pt x="1802839" y="386529"/>
                  </a:lnTo>
                  <a:lnTo>
                    <a:pt x="1448041" y="432681"/>
                  </a:lnTo>
                  <a:lnTo>
                    <a:pt x="1217277" y="467296"/>
                  </a:lnTo>
                  <a:lnTo>
                    <a:pt x="865363" y="536525"/>
                  </a:lnTo>
                  <a:lnTo>
                    <a:pt x="585562" y="605754"/>
                  </a:lnTo>
                  <a:lnTo>
                    <a:pt x="530756" y="634599"/>
                  </a:lnTo>
                  <a:lnTo>
                    <a:pt x="475950" y="657676"/>
                  </a:lnTo>
                  <a:lnTo>
                    <a:pt x="438451" y="669214"/>
                  </a:lnTo>
                  <a:lnTo>
                    <a:pt x="383644" y="677868"/>
                  </a:lnTo>
                  <a:lnTo>
                    <a:pt x="349030" y="674983"/>
                  </a:lnTo>
                  <a:lnTo>
                    <a:pt x="305762" y="660560"/>
                  </a:lnTo>
                  <a:lnTo>
                    <a:pt x="256725" y="640369"/>
                  </a:lnTo>
                  <a:lnTo>
                    <a:pt x="224995" y="617292"/>
                  </a:lnTo>
                  <a:lnTo>
                    <a:pt x="164419" y="565370"/>
                  </a:lnTo>
                  <a:lnTo>
                    <a:pt x="109613" y="499026"/>
                  </a:lnTo>
                  <a:lnTo>
                    <a:pt x="46153" y="400952"/>
                  </a:lnTo>
                  <a:lnTo>
                    <a:pt x="11538" y="331723"/>
                  </a:lnTo>
                  <a:lnTo>
                    <a:pt x="0" y="302877"/>
                  </a:lnTo>
                  <a:lnTo>
                    <a:pt x="0" y="288454"/>
                  </a:lnTo>
                  <a:lnTo>
                    <a:pt x="5769" y="268263"/>
                  </a:lnTo>
                  <a:lnTo>
                    <a:pt x="23077" y="265378"/>
                  </a:lnTo>
                  <a:lnTo>
                    <a:pt x="49037" y="274032"/>
                  </a:lnTo>
                  <a:lnTo>
                    <a:pt x="83652" y="302877"/>
                  </a:lnTo>
                  <a:lnTo>
                    <a:pt x="118267" y="337492"/>
                  </a:lnTo>
                  <a:lnTo>
                    <a:pt x="164419" y="366337"/>
                  </a:lnTo>
                  <a:lnTo>
                    <a:pt x="227879" y="398067"/>
                  </a:lnTo>
                  <a:lnTo>
                    <a:pt x="343261" y="432681"/>
                  </a:lnTo>
                  <a:lnTo>
                    <a:pt x="715367" y="363452"/>
                  </a:lnTo>
                  <a:lnTo>
                    <a:pt x="1318236" y="265378"/>
                  </a:lnTo>
                  <a:lnTo>
                    <a:pt x="1973027" y="175957"/>
                  </a:lnTo>
                  <a:lnTo>
                    <a:pt x="2417247" y="121151"/>
                  </a:lnTo>
                  <a:lnTo>
                    <a:pt x="2671087" y="89421"/>
                  </a:lnTo>
                  <a:lnTo>
                    <a:pt x="2907619" y="0"/>
                  </a:lnTo>
                  <a:lnTo>
                    <a:pt x="3014347" y="11538"/>
                  </a:lnTo>
                  <a:lnTo>
                    <a:pt x="3086461" y="23076"/>
                  </a:lnTo>
                  <a:lnTo>
                    <a:pt x="3155690" y="46153"/>
                  </a:lnTo>
                  <a:lnTo>
                    <a:pt x="3227803" y="77883"/>
                  </a:lnTo>
                  <a:lnTo>
                    <a:pt x="3279725" y="106728"/>
                  </a:lnTo>
                  <a:lnTo>
                    <a:pt x="3334531" y="147112"/>
                  </a:lnTo>
                  <a:lnTo>
                    <a:pt x="3380684" y="187495"/>
                  </a:lnTo>
                  <a:lnTo>
                    <a:pt x="3421068" y="227879"/>
                  </a:lnTo>
                  <a:lnTo>
                    <a:pt x="3435490" y="262493"/>
                  </a:lnTo>
                  <a:lnTo>
                    <a:pt x="3441260" y="297108"/>
                  </a:lnTo>
                  <a:lnTo>
                    <a:pt x="3426837" y="325953"/>
                  </a:lnTo>
                  <a:lnTo>
                    <a:pt x="3392222" y="343261"/>
                  </a:lnTo>
                  <a:lnTo>
                    <a:pt x="3357608" y="357683"/>
                  </a:lnTo>
                  <a:lnTo>
                    <a:pt x="3271072" y="354799"/>
                  </a:lnTo>
                  <a:lnTo>
                    <a:pt x="3129729" y="340376"/>
                  </a:lnTo>
                  <a:lnTo>
                    <a:pt x="2875889" y="320184"/>
                  </a:lnTo>
                  <a:lnTo>
                    <a:pt x="2650895" y="320184"/>
                  </a:lnTo>
                  <a:lnTo>
                    <a:pt x="2281673" y="3461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31841817-FB27-4AF2-ADEA-8F50BC14E5E0}"/>
                </a:ext>
              </a:extLst>
            </p:cNvPr>
            <p:cNvSpPr/>
            <p:nvPr/>
          </p:nvSpPr>
          <p:spPr>
            <a:xfrm>
              <a:off x="4572000" y="2957513"/>
              <a:ext cx="1847850" cy="450850"/>
            </a:xfrm>
            <a:custGeom>
              <a:avLst/>
              <a:gdLst>
                <a:gd name="connsiteX0" fmla="*/ 1157288 w 1847850"/>
                <a:gd name="connsiteY0" fmla="*/ 285750 h 450056"/>
                <a:gd name="connsiteX1" fmla="*/ 816769 w 1847850"/>
                <a:gd name="connsiteY1" fmla="*/ 333375 h 450056"/>
                <a:gd name="connsiteX2" fmla="*/ 578644 w 1847850"/>
                <a:gd name="connsiteY2" fmla="*/ 381000 h 450056"/>
                <a:gd name="connsiteX3" fmla="*/ 421481 w 1847850"/>
                <a:gd name="connsiteY3" fmla="*/ 419100 h 450056"/>
                <a:gd name="connsiteX4" fmla="*/ 319088 w 1847850"/>
                <a:gd name="connsiteY4" fmla="*/ 450056 h 450056"/>
                <a:gd name="connsiteX5" fmla="*/ 297656 w 1847850"/>
                <a:gd name="connsiteY5" fmla="*/ 445293 h 450056"/>
                <a:gd name="connsiteX6" fmla="*/ 252413 w 1847850"/>
                <a:gd name="connsiteY6" fmla="*/ 419100 h 450056"/>
                <a:gd name="connsiteX7" fmla="*/ 133350 w 1847850"/>
                <a:gd name="connsiteY7" fmla="*/ 342900 h 450056"/>
                <a:gd name="connsiteX8" fmla="*/ 61913 w 1847850"/>
                <a:gd name="connsiteY8" fmla="*/ 283368 h 450056"/>
                <a:gd name="connsiteX9" fmla="*/ 30956 w 1847850"/>
                <a:gd name="connsiteY9" fmla="*/ 252412 h 450056"/>
                <a:gd name="connsiteX10" fmla="*/ 16669 w 1847850"/>
                <a:gd name="connsiteY10" fmla="*/ 233362 h 450056"/>
                <a:gd name="connsiteX11" fmla="*/ 4763 w 1847850"/>
                <a:gd name="connsiteY11" fmla="*/ 214312 h 450056"/>
                <a:gd name="connsiteX12" fmla="*/ 0 w 1847850"/>
                <a:gd name="connsiteY12" fmla="*/ 190500 h 450056"/>
                <a:gd name="connsiteX13" fmla="*/ 7144 w 1847850"/>
                <a:gd name="connsiteY13" fmla="*/ 171450 h 450056"/>
                <a:gd name="connsiteX14" fmla="*/ 23813 w 1847850"/>
                <a:gd name="connsiteY14" fmla="*/ 166687 h 450056"/>
                <a:gd name="connsiteX15" fmla="*/ 54769 w 1847850"/>
                <a:gd name="connsiteY15" fmla="*/ 173831 h 450056"/>
                <a:gd name="connsiteX16" fmla="*/ 102394 w 1847850"/>
                <a:gd name="connsiteY16" fmla="*/ 192881 h 450056"/>
                <a:gd name="connsiteX17" fmla="*/ 169069 w 1847850"/>
                <a:gd name="connsiteY17" fmla="*/ 207168 h 450056"/>
                <a:gd name="connsiteX18" fmla="*/ 235744 w 1847850"/>
                <a:gd name="connsiteY18" fmla="*/ 216693 h 450056"/>
                <a:gd name="connsiteX19" fmla="*/ 314325 w 1847850"/>
                <a:gd name="connsiteY19" fmla="*/ 223837 h 450056"/>
                <a:gd name="connsiteX20" fmla="*/ 385763 w 1847850"/>
                <a:gd name="connsiteY20" fmla="*/ 226218 h 450056"/>
                <a:gd name="connsiteX21" fmla="*/ 514350 w 1847850"/>
                <a:gd name="connsiteY21" fmla="*/ 214312 h 450056"/>
                <a:gd name="connsiteX22" fmla="*/ 783431 w 1847850"/>
                <a:gd name="connsiteY22" fmla="*/ 183356 h 450056"/>
                <a:gd name="connsiteX23" fmla="*/ 988219 w 1847850"/>
                <a:gd name="connsiteY23" fmla="*/ 150018 h 450056"/>
                <a:gd name="connsiteX24" fmla="*/ 1193006 w 1847850"/>
                <a:gd name="connsiteY24" fmla="*/ 104775 h 450056"/>
                <a:gd name="connsiteX25" fmla="*/ 1312069 w 1847850"/>
                <a:gd name="connsiteY25" fmla="*/ 71437 h 450056"/>
                <a:gd name="connsiteX26" fmla="*/ 1340644 w 1847850"/>
                <a:gd name="connsiteY26" fmla="*/ 40481 h 450056"/>
                <a:gd name="connsiteX27" fmla="*/ 1381125 w 1847850"/>
                <a:gd name="connsiteY27" fmla="*/ 14287 h 450056"/>
                <a:gd name="connsiteX28" fmla="*/ 1426369 w 1847850"/>
                <a:gd name="connsiteY28" fmla="*/ 0 h 450056"/>
                <a:gd name="connsiteX29" fmla="*/ 1452563 w 1847850"/>
                <a:gd name="connsiteY29" fmla="*/ 0 h 450056"/>
                <a:gd name="connsiteX30" fmla="*/ 1512094 w 1847850"/>
                <a:gd name="connsiteY30" fmla="*/ 19050 h 450056"/>
                <a:gd name="connsiteX31" fmla="*/ 1604963 w 1847850"/>
                <a:gd name="connsiteY31" fmla="*/ 52387 h 450056"/>
                <a:gd name="connsiteX32" fmla="*/ 1695450 w 1847850"/>
                <a:gd name="connsiteY32" fmla="*/ 92868 h 450056"/>
                <a:gd name="connsiteX33" fmla="*/ 1776413 w 1847850"/>
                <a:gd name="connsiteY33" fmla="*/ 133350 h 450056"/>
                <a:gd name="connsiteX34" fmla="*/ 1809750 w 1847850"/>
                <a:gd name="connsiteY34" fmla="*/ 159543 h 450056"/>
                <a:gd name="connsiteX35" fmla="*/ 1840706 w 1847850"/>
                <a:gd name="connsiteY35" fmla="*/ 192881 h 450056"/>
                <a:gd name="connsiteX36" fmla="*/ 1847850 w 1847850"/>
                <a:gd name="connsiteY36" fmla="*/ 211931 h 450056"/>
                <a:gd name="connsiteX37" fmla="*/ 1843088 w 1847850"/>
                <a:gd name="connsiteY37" fmla="*/ 238125 h 450056"/>
                <a:gd name="connsiteX38" fmla="*/ 1826419 w 1847850"/>
                <a:gd name="connsiteY38" fmla="*/ 264318 h 450056"/>
                <a:gd name="connsiteX39" fmla="*/ 1783556 w 1847850"/>
                <a:gd name="connsiteY39" fmla="*/ 290512 h 450056"/>
                <a:gd name="connsiteX40" fmla="*/ 1662113 w 1847850"/>
                <a:gd name="connsiteY40" fmla="*/ 280987 h 450056"/>
                <a:gd name="connsiteX41" fmla="*/ 1490663 w 1847850"/>
                <a:gd name="connsiteY41" fmla="*/ 269081 h 450056"/>
                <a:gd name="connsiteX42" fmla="*/ 1312069 w 1847850"/>
                <a:gd name="connsiteY42" fmla="*/ 273843 h 450056"/>
                <a:gd name="connsiteX43" fmla="*/ 1157288 w 1847850"/>
                <a:gd name="connsiteY43" fmla="*/ 2857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7850" h="450056">
                  <a:moveTo>
                    <a:pt x="1157288" y="285750"/>
                  </a:moveTo>
                  <a:lnTo>
                    <a:pt x="816769" y="333375"/>
                  </a:lnTo>
                  <a:lnTo>
                    <a:pt x="578644" y="381000"/>
                  </a:lnTo>
                  <a:lnTo>
                    <a:pt x="421481" y="419100"/>
                  </a:lnTo>
                  <a:lnTo>
                    <a:pt x="319088" y="450056"/>
                  </a:lnTo>
                  <a:lnTo>
                    <a:pt x="297656" y="445293"/>
                  </a:lnTo>
                  <a:lnTo>
                    <a:pt x="252413" y="419100"/>
                  </a:lnTo>
                  <a:lnTo>
                    <a:pt x="133350" y="342900"/>
                  </a:lnTo>
                  <a:lnTo>
                    <a:pt x="61913" y="283368"/>
                  </a:lnTo>
                  <a:lnTo>
                    <a:pt x="30956" y="252412"/>
                  </a:lnTo>
                  <a:lnTo>
                    <a:pt x="16669" y="233362"/>
                  </a:lnTo>
                  <a:lnTo>
                    <a:pt x="4763" y="214312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23813" y="166687"/>
                  </a:lnTo>
                  <a:lnTo>
                    <a:pt x="54769" y="173831"/>
                  </a:lnTo>
                  <a:lnTo>
                    <a:pt x="102394" y="192881"/>
                  </a:lnTo>
                  <a:lnTo>
                    <a:pt x="169069" y="207168"/>
                  </a:lnTo>
                  <a:lnTo>
                    <a:pt x="235744" y="216693"/>
                  </a:lnTo>
                  <a:lnTo>
                    <a:pt x="314325" y="223837"/>
                  </a:lnTo>
                  <a:lnTo>
                    <a:pt x="385763" y="226218"/>
                  </a:lnTo>
                  <a:lnTo>
                    <a:pt x="514350" y="214312"/>
                  </a:lnTo>
                  <a:lnTo>
                    <a:pt x="783431" y="183356"/>
                  </a:lnTo>
                  <a:lnTo>
                    <a:pt x="988219" y="150018"/>
                  </a:lnTo>
                  <a:lnTo>
                    <a:pt x="1193006" y="104775"/>
                  </a:lnTo>
                  <a:lnTo>
                    <a:pt x="1312069" y="71437"/>
                  </a:lnTo>
                  <a:lnTo>
                    <a:pt x="1340644" y="40481"/>
                  </a:lnTo>
                  <a:lnTo>
                    <a:pt x="1381125" y="14287"/>
                  </a:lnTo>
                  <a:lnTo>
                    <a:pt x="1426369" y="0"/>
                  </a:lnTo>
                  <a:lnTo>
                    <a:pt x="1452563" y="0"/>
                  </a:lnTo>
                  <a:lnTo>
                    <a:pt x="1512094" y="19050"/>
                  </a:lnTo>
                  <a:lnTo>
                    <a:pt x="1604963" y="52387"/>
                  </a:lnTo>
                  <a:lnTo>
                    <a:pt x="1695450" y="92868"/>
                  </a:lnTo>
                  <a:lnTo>
                    <a:pt x="1776413" y="133350"/>
                  </a:lnTo>
                  <a:lnTo>
                    <a:pt x="1809750" y="159543"/>
                  </a:lnTo>
                  <a:lnTo>
                    <a:pt x="1840706" y="192881"/>
                  </a:lnTo>
                  <a:lnTo>
                    <a:pt x="1847850" y="211931"/>
                  </a:lnTo>
                  <a:lnTo>
                    <a:pt x="1843088" y="238125"/>
                  </a:lnTo>
                  <a:lnTo>
                    <a:pt x="1826419" y="264318"/>
                  </a:lnTo>
                  <a:lnTo>
                    <a:pt x="1783556" y="290512"/>
                  </a:lnTo>
                  <a:lnTo>
                    <a:pt x="1662113" y="280987"/>
                  </a:lnTo>
                  <a:lnTo>
                    <a:pt x="1490663" y="269081"/>
                  </a:lnTo>
                  <a:lnTo>
                    <a:pt x="1312069" y="273843"/>
                  </a:lnTo>
                  <a:lnTo>
                    <a:pt x="1157288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7EFD30EC-D58D-47FE-BE53-51958AD9CE46}"/>
                </a:ext>
              </a:extLst>
            </p:cNvPr>
            <p:cNvSpPr/>
            <p:nvPr/>
          </p:nvSpPr>
          <p:spPr>
            <a:xfrm>
              <a:off x="4629150" y="3695700"/>
              <a:ext cx="1712913" cy="423863"/>
            </a:xfrm>
            <a:custGeom>
              <a:avLst/>
              <a:gdLst>
                <a:gd name="connsiteX0" fmla="*/ 1047750 w 1712119"/>
                <a:gd name="connsiteY0" fmla="*/ 278606 h 423863"/>
                <a:gd name="connsiteX1" fmla="*/ 735806 w 1712119"/>
                <a:gd name="connsiteY1" fmla="*/ 321469 h 423863"/>
                <a:gd name="connsiteX2" fmla="*/ 526256 w 1712119"/>
                <a:gd name="connsiteY2" fmla="*/ 359569 h 423863"/>
                <a:gd name="connsiteX3" fmla="*/ 376238 w 1712119"/>
                <a:gd name="connsiteY3" fmla="*/ 397669 h 423863"/>
                <a:gd name="connsiteX4" fmla="*/ 300038 w 1712119"/>
                <a:gd name="connsiteY4" fmla="*/ 423863 h 423863"/>
                <a:gd name="connsiteX5" fmla="*/ 271463 w 1712119"/>
                <a:gd name="connsiteY5" fmla="*/ 414338 h 423863"/>
                <a:gd name="connsiteX6" fmla="*/ 200025 w 1712119"/>
                <a:gd name="connsiteY6" fmla="*/ 366713 h 423863"/>
                <a:gd name="connsiteX7" fmla="*/ 138113 w 1712119"/>
                <a:gd name="connsiteY7" fmla="*/ 319088 h 423863"/>
                <a:gd name="connsiteX8" fmla="*/ 69056 w 1712119"/>
                <a:gd name="connsiteY8" fmla="*/ 254794 h 423863"/>
                <a:gd name="connsiteX9" fmla="*/ 30956 w 1712119"/>
                <a:gd name="connsiteY9" fmla="*/ 216694 h 423863"/>
                <a:gd name="connsiteX10" fmla="*/ 7144 w 1712119"/>
                <a:gd name="connsiteY10" fmla="*/ 185738 h 423863"/>
                <a:gd name="connsiteX11" fmla="*/ 0 w 1712119"/>
                <a:gd name="connsiteY11" fmla="*/ 164306 h 423863"/>
                <a:gd name="connsiteX12" fmla="*/ 0 w 1712119"/>
                <a:gd name="connsiteY12" fmla="*/ 142875 h 423863"/>
                <a:gd name="connsiteX13" fmla="*/ 7144 w 1712119"/>
                <a:gd name="connsiteY13" fmla="*/ 133350 h 423863"/>
                <a:gd name="connsiteX14" fmla="*/ 30956 w 1712119"/>
                <a:gd name="connsiteY14" fmla="*/ 128588 h 423863"/>
                <a:gd name="connsiteX15" fmla="*/ 71438 w 1712119"/>
                <a:gd name="connsiteY15" fmla="*/ 142875 h 423863"/>
                <a:gd name="connsiteX16" fmla="*/ 166688 w 1712119"/>
                <a:gd name="connsiteY16" fmla="*/ 176213 h 423863"/>
                <a:gd name="connsiteX17" fmla="*/ 266700 w 1712119"/>
                <a:gd name="connsiteY17" fmla="*/ 200025 h 423863"/>
                <a:gd name="connsiteX18" fmla="*/ 364331 w 1712119"/>
                <a:gd name="connsiteY18" fmla="*/ 209550 h 423863"/>
                <a:gd name="connsiteX19" fmla="*/ 466725 w 1712119"/>
                <a:gd name="connsiteY19" fmla="*/ 202406 h 423863"/>
                <a:gd name="connsiteX20" fmla="*/ 707231 w 1712119"/>
                <a:gd name="connsiteY20" fmla="*/ 169069 h 423863"/>
                <a:gd name="connsiteX21" fmla="*/ 1004888 w 1712119"/>
                <a:gd name="connsiteY21" fmla="*/ 116681 h 423863"/>
                <a:gd name="connsiteX22" fmla="*/ 1216819 w 1712119"/>
                <a:gd name="connsiteY22" fmla="*/ 64294 h 423863"/>
                <a:gd name="connsiteX23" fmla="*/ 1262063 w 1712119"/>
                <a:gd name="connsiteY23" fmla="*/ 38100 h 423863"/>
                <a:gd name="connsiteX24" fmla="*/ 1307306 w 1712119"/>
                <a:gd name="connsiteY24" fmla="*/ 19050 h 423863"/>
                <a:gd name="connsiteX25" fmla="*/ 1366838 w 1712119"/>
                <a:gd name="connsiteY25" fmla="*/ 0 h 423863"/>
                <a:gd name="connsiteX26" fmla="*/ 1433513 w 1712119"/>
                <a:gd name="connsiteY26" fmla="*/ 21431 h 423863"/>
                <a:gd name="connsiteX27" fmla="*/ 1540669 w 1712119"/>
                <a:gd name="connsiteY27" fmla="*/ 57150 h 423863"/>
                <a:gd name="connsiteX28" fmla="*/ 1633538 w 1712119"/>
                <a:gd name="connsiteY28" fmla="*/ 92869 h 423863"/>
                <a:gd name="connsiteX29" fmla="*/ 1662113 w 1712119"/>
                <a:gd name="connsiteY29" fmla="*/ 111919 h 423863"/>
                <a:gd name="connsiteX30" fmla="*/ 1695450 w 1712119"/>
                <a:gd name="connsiteY30" fmla="*/ 142875 h 423863"/>
                <a:gd name="connsiteX31" fmla="*/ 1707356 w 1712119"/>
                <a:gd name="connsiteY31" fmla="*/ 169069 h 423863"/>
                <a:gd name="connsiteX32" fmla="*/ 1712119 w 1712119"/>
                <a:gd name="connsiteY32" fmla="*/ 185738 h 423863"/>
                <a:gd name="connsiteX33" fmla="*/ 1712119 w 1712119"/>
                <a:gd name="connsiteY33" fmla="*/ 209550 h 423863"/>
                <a:gd name="connsiteX34" fmla="*/ 1702594 w 1712119"/>
                <a:gd name="connsiteY34" fmla="*/ 226219 h 423863"/>
                <a:gd name="connsiteX35" fmla="*/ 1664494 w 1712119"/>
                <a:gd name="connsiteY35" fmla="*/ 240506 h 423863"/>
                <a:gd name="connsiteX36" fmla="*/ 1590675 w 1712119"/>
                <a:gd name="connsiteY36" fmla="*/ 245269 h 423863"/>
                <a:gd name="connsiteX37" fmla="*/ 1402556 w 1712119"/>
                <a:gd name="connsiteY37" fmla="*/ 252413 h 423863"/>
                <a:gd name="connsiteX38" fmla="*/ 1047750 w 1712119"/>
                <a:gd name="connsiteY38" fmla="*/ 278606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12119" h="423863">
                  <a:moveTo>
                    <a:pt x="1047750" y="278606"/>
                  </a:moveTo>
                  <a:lnTo>
                    <a:pt x="735806" y="321469"/>
                  </a:lnTo>
                  <a:lnTo>
                    <a:pt x="526256" y="359569"/>
                  </a:lnTo>
                  <a:lnTo>
                    <a:pt x="376238" y="397669"/>
                  </a:lnTo>
                  <a:lnTo>
                    <a:pt x="300038" y="423863"/>
                  </a:lnTo>
                  <a:lnTo>
                    <a:pt x="271463" y="414338"/>
                  </a:lnTo>
                  <a:lnTo>
                    <a:pt x="200025" y="366713"/>
                  </a:lnTo>
                  <a:lnTo>
                    <a:pt x="138113" y="319088"/>
                  </a:lnTo>
                  <a:lnTo>
                    <a:pt x="69056" y="254794"/>
                  </a:lnTo>
                  <a:lnTo>
                    <a:pt x="30956" y="216694"/>
                  </a:lnTo>
                  <a:lnTo>
                    <a:pt x="7144" y="185738"/>
                  </a:lnTo>
                  <a:lnTo>
                    <a:pt x="0" y="164306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30956" y="128588"/>
                  </a:lnTo>
                  <a:lnTo>
                    <a:pt x="71438" y="142875"/>
                  </a:lnTo>
                  <a:lnTo>
                    <a:pt x="166688" y="176213"/>
                  </a:lnTo>
                  <a:lnTo>
                    <a:pt x="266700" y="200025"/>
                  </a:lnTo>
                  <a:lnTo>
                    <a:pt x="364331" y="209550"/>
                  </a:lnTo>
                  <a:lnTo>
                    <a:pt x="466725" y="202406"/>
                  </a:lnTo>
                  <a:lnTo>
                    <a:pt x="707231" y="169069"/>
                  </a:lnTo>
                  <a:lnTo>
                    <a:pt x="1004888" y="116681"/>
                  </a:lnTo>
                  <a:lnTo>
                    <a:pt x="1216819" y="64294"/>
                  </a:lnTo>
                  <a:lnTo>
                    <a:pt x="1262063" y="38100"/>
                  </a:lnTo>
                  <a:lnTo>
                    <a:pt x="1307306" y="19050"/>
                  </a:lnTo>
                  <a:lnTo>
                    <a:pt x="1366838" y="0"/>
                  </a:lnTo>
                  <a:lnTo>
                    <a:pt x="1433513" y="21431"/>
                  </a:lnTo>
                  <a:lnTo>
                    <a:pt x="1540669" y="57150"/>
                  </a:lnTo>
                  <a:lnTo>
                    <a:pt x="1633538" y="92869"/>
                  </a:lnTo>
                  <a:lnTo>
                    <a:pt x="1662113" y="111919"/>
                  </a:lnTo>
                  <a:lnTo>
                    <a:pt x="1695450" y="142875"/>
                  </a:lnTo>
                  <a:lnTo>
                    <a:pt x="1707356" y="169069"/>
                  </a:lnTo>
                  <a:lnTo>
                    <a:pt x="1712119" y="185738"/>
                  </a:lnTo>
                  <a:lnTo>
                    <a:pt x="1712119" y="209550"/>
                  </a:lnTo>
                  <a:lnTo>
                    <a:pt x="1702594" y="226219"/>
                  </a:lnTo>
                  <a:lnTo>
                    <a:pt x="1664494" y="240506"/>
                  </a:lnTo>
                  <a:lnTo>
                    <a:pt x="1590675" y="245269"/>
                  </a:lnTo>
                  <a:lnTo>
                    <a:pt x="1402556" y="252413"/>
                  </a:lnTo>
                  <a:lnTo>
                    <a:pt x="10477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AFFCAB8E-1888-43CB-8B62-C1255C9D02C4}"/>
                </a:ext>
              </a:extLst>
            </p:cNvPr>
            <p:cNvSpPr/>
            <p:nvPr/>
          </p:nvSpPr>
          <p:spPr>
            <a:xfrm>
              <a:off x="4413250" y="4591050"/>
              <a:ext cx="530225" cy="1274763"/>
            </a:xfrm>
            <a:custGeom>
              <a:avLst/>
              <a:gdLst>
                <a:gd name="connsiteX0" fmla="*/ 233363 w 531019"/>
                <a:gd name="connsiteY0" fmla="*/ 669131 h 1273969"/>
                <a:gd name="connsiteX1" fmla="*/ 195263 w 531019"/>
                <a:gd name="connsiteY1" fmla="*/ 280988 h 1273969"/>
                <a:gd name="connsiteX2" fmla="*/ 188119 w 531019"/>
                <a:gd name="connsiteY2" fmla="*/ 250031 h 1273969"/>
                <a:gd name="connsiteX3" fmla="*/ 166688 w 531019"/>
                <a:gd name="connsiteY3" fmla="*/ 211931 h 1273969"/>
                <a:gd name="connsiteX4" fmla="*/ 133350 w 531019"/>
                <a:gd name="connsiteY4" fmla="*/ 173831 h 1273969"/>
                <a:gd name="connsiteX5" fmla="*/ 95250 w 531019"/>
                <a:gd name="connsiteY5" fmla="*/ 135731 h 1273969"/>
                <a:gd name="connsiteX6" fmla="*/ 61913 w 531019"/>
                <a:gd name="connsiteY6" fmla="*/ 104775 h 1273969"/>
                <a:gd name="connsiteX7" fmla="*/ 26194 w 531019"/>
                <a:gd name="connsiteY7" fmla="*/ 76200 h 1273969"/>
                <a:gd name="connsiteX8" fmla="*/ 11907 w 531019"/>
                <a:gd name="connsiteY8" fmla="*/ 61913 h 1273969"/>
                <a:gd name="connsiteX9" fmla="*/ 0 w 531019"/>
                <a:gd name="connsiteY9" fmla="*/ 40481 h 1273969"/>
                <a:gd name="connsiteX10" fmla="*/ 0 w 531019"/>
                <a:gd name="connsiteY10" fmla="*/ 23813 h 1273969"/>
                <a:gd name="connsiteX11" fmla="*/ 7144 w 531019"/>
                <a:gd name="connsiteY11" fmla="*/ 7144 h 1273969"/>
                <a:gd name="connsiteX12" fmla="*/ 23813 w 531019"/>
                <a:gd name="connsiteY12" fmla="*/ 0 h 1273969"/>
                <a:gd name="connsiteX13" fmla="*/ 52388 w 531019"/>
                <a:gd name="connsiteY13" fmla="*/ 0 h 1273969"/>
                <a:gd name="connsiteX14" fmla="*/ 116682 w 531019"/>
                <a:gd name="connsiteY14" fmla="*/ 7144 h 1273969"/>
                <a:gd name="connsiteX15" fmla="*/ 195263 w 531019"/>
                <a:gd name="connsiteY15" fmla="*/ 26194 h 1273969"/>
                <a:gd name="connsiteX16" fmla="*/ 280988 w 531019"/>
                <a:gd name="connsiteY16" fmla="*/ 54769 h 1273969"/>
                <a:gd name="connsiteX17" fmla="*/ 371475 w 531019"/>
                <a:gd name="connsiteY17" fmla="*/ 92869 h 1273969"/>
                <a:gd name="connsiteX18" fmla="*/ 445294 w 531019"/>
                <a:gd name="connsiteY18" fmla="*/ 135731 h 1273969"/>
                <a:gd name="connsiteX19" fmla="*/ 469107 w 531019"/>
                <a:gd name="connsiteY19" fmla="*/ 154781 h 1273969"/>
                <a:gd name="connsiteX20" fmla="*/ 447675 w 531019"/>
                <a:gd name="connsiteY20" fmla="*/ 264319 h 1273969"/>
                <a:gd name="connsiteX21" fmla="*/ 478632 w 531019"/>
                <a:gd name="connsiteY21" fmla="*/ 607219 h 1273969"/>
                <a:gd name="connsiteX22" fmla="*/ 516732 w 531019"/>
                <a:gd name="connsiteY22" fmla="*/ 973931 h 1273969"/>
                <a:gd name="connsiteX23" fmla="*/ 531019 w 531019"/>
                <a:gd name="connsiteY23" fmla="*/ 1126331 h 1273969"/>
                <a:gd name="connsiteX24" fmla="*/ 523875 w 531019"/>
                <a:gd name="connsiteY24" fmla="*/ 1190625 h 1273969"/>
                <a:gd name="connsiteX25" fmla="*/ 514350 w 531019"/>
                <a:gd name="connsiteY25" fmla="*/ 1219200 h 1273969"/>
                <a:gd name="connsiteX26" fmla="*/ 495300 w 531019"/>
                <a:gd name="connsiteY26" fmla="*/ 1254919 h 1273969"/>
                <a:gd name="connsiteX27" fmla="*/ 476250 w 531019"/>
                <a:gd name="connsiteY27" fmla="*/ 1266825 h 1273969"/>
                <a:gd name="connsiteX28" fmla="*/ 457200 w 531019"/>
                <a:gd name="connsiteY28" fmla="*/ 1273969 h 1273969"/>
                <a:gd name="connsiteX29" fmla="*/ 435769 w 531019"/>
                <a:gd name="connsiteY29" fmla="*/ 1273969 h 1273969"/>
                <a:gd name="connsiteX30" fmla="*/ 390525 w 531019"/>
                <a:gd name="connsiteY30" fmla="*/ 1257300 h 1273969"/>
                <a:gd name="connsiteX31" fmla="*/ 366713 w 531019"/>
                <a:gd name="connsiteY31" fmla="*/ 1235869 h 1273969"/>
                <a:gd name="connsiteX32" fmla="*/ 333375 w 531019"/>
                <a:gd name="connsiteY32" fmla="*/ 1193006 h 1273969"/>
                <a:gd name="connsiteX33" fmla="*/ 292894 w 531019"/>
                <a:gd name="connsiteY33" fmla="*/ 1121569 h 1273969"/>
                <a:gd name="connsiteX34" fmla="*/ 266700 w 531019"/>
                <a:gd name="connsiteY34" fmla="*/ 1052513 h 1273969"/>
                <a:gd name="connsiteX35" fmla="*/ 250032 w 531019"/>
                <a:gd name="connsiteY35" fmla="*/ 871538 h 1273969"/>
                <a:gd name="connsiteX36" fmla="*/ 233363 w 531019"/>
                <a:gd name="connsiteY36" fmla="*/ 669131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1273969">
                  <a:moveTo>
                    <a:pt x="233363" y="669131"/>
                  </a:moveTo>
                  <a:lnTo>
                    <a:pt x="195263" y="280988"/>
                  </a:lnTo>
                  <a:lnTo>
                    <a:pt x="188119" y="250031"/>
                  </a:lnTo>
                  <a:lnTo>
                    <a:pt x="166688" y="211931"/>
                  </a:lnTo>
                  <a:lnTo>
                    <a:pt x="133350" y="173831"/>
                  </a:lnTo>
                  <a:lnTo>
                    <a:pt x="95250" y="135731"/>
                  </a:lnTo>
                  <a:lnTo>
                    <a:pt x="61913" y="104775"/>
                  </a:lnTo>
                  <a:lnTo>
                    <a:pt x="26194" y="76200"/>
                  </a:lnTo>
                  <a:lnTo>
                    <a:pt x="11907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16682" y="7144"/>
                  </a:lnTo>
                  <a:lnTo>
                    <a:pt x="195263" y="26194"/>
                  </a:lnTo>
                  <a:lnTo>
                    <a:pt x="280988" y="54769"/>
                  </a:lnTo>
                  <a:lnTo>
                    <a:pt x="371475" y="92869"/>
                  </a:lnTo>
                  <a:lnTo>
                    <a:pt x="445294" y="135731"/>
                  </a:lnTo>
                  <a:lnTo>
                    <a:pt x="469107" y="154781"/>
                  </a:lnTo>
                  <a:lnTo>
                    <a:pt x="447675" y="264319"/>
                  </a:lnTo>
                  <a:lnTo>
                    <a:pt x="478632" y="607219"/>
                  </a:lnTo>
                  <a:lnTo>
                    <a:pt x="516732" y="973931"/>
                  </a:lnTo>
                  <a:lnTo>
                    <a:pt x="531019" y="1126331"/>
                  </a:lnTo>
                  <a:lnTo>
                    <a:pt x="523875" y="1190625"/>
                  </a:lnTo>
                  <a:lnTo>
                    <a:pt x="514350" y="1219200"/>
                  </a:lnTo>
                  <a:lnTo>
                    <a:pt x="495300" y="1254919"/>
                  </a:lnTo>
                  <a:lnTo>
                    <a:pt x="476250" y="1266825"/>
                  </a:lnTo>
                  <a:lnTo>
                    <a:pt x="457200" y="1273969"/>
                  </a:lnTo>
                  <a:lnTo>
                    <a:pt x="435769" y="1273969"/>
                  </a:lnTo>
                  <a:lnTo>
                    <a:pt x="390525" y="1257300"/>
                  </a:lnTo>
                  <a:lnTo>
                    <a:pt x="366713" y="1235869"/>
                  </a:lnTo>
                  <a:lnTo>
                    <a:pt x="333375" y="1193006"/>
                  </a:lnTo>
                  <a:lnTo>
                    <a:pt x="292894" y="1121569"/>
                  </a:lnTo>
                  <a:lnTo>
                    <a:pt x="266700" y="1052513"/>
                  </a:lnTo>
                  <a:lnTo>
                    <a:pt x="250032" y="871538"/>
                  </a:lnTo>
                  <a:lnTo>
                    <a:pt x="233363" y="669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86C47D8F-436D-4179-9255-8CCA1F730E10}"/>
                </a:ext>
              </a:extLst>
            </p:cNvPr>
            <p:cNvSpPr/>
            <p:nvPr/>
          </p:nvSpPr>
          <p:spPr>
            <a:xfrm rot="16200000">
              <a:off x="1968500" y="2103438"/>
              <a:ext cx="2473325" cy="1492250"/>
            </a:xfrm>
            <a:custGeom>
              <a:avLst/>
              <a:gdLst>
                <a:gd name="connsiteX0" fmla="*/ 1469231 w 2474118"/>
                <a:gd name="connsiteY0" fmla="*/ 1090613 h 1493044"/>
                <a:gd name="connsiteX1" fmla="*/ 1109662 w 2474118"/>
                <a:gd name="connsiteY1" fmla="*/ 869157 h 1493044"/>
                <a:gd name="connsiteX2" fmla="*/ 952500 w 2474118"/>
                <a:gd name="connsiteY2" fmla="*/ 771525 h 1493044"/>
                <a:gd name="connsiteX3" fmla="*/ 716756 w 2474118"/>
                <a:gd name="connsiteY3" fmla="*/ 602457 h 1493044"/>
                <a:gd name="connsiteX4" fmla="*/ 497681 w 2474118"/>
                <a:gd name="connsiteY4" fmla="*/ 438150 h 1493044"/>
                <a:gd name="connsiteX5" fmla="*/ 240506 w 2474118"/>
                <a:gd name="connsiteY5" fmla="*/ 242888 h 1493044"/>
                <a:gd name="connsiteX6" fmla="*/ 45243 w 2474118"/>
                <a:gd name="connsiteY6" fmla="*/ 90488 h 1493044"/>
                <a:gd name="connsiteX7" fmla="*/ 16668 w 2474118"/>
                <a:gd name="connsiteY7" fmla="*/ 66675 h 1493044"/>
                <a:gd name="connsiteX8" fmla="*/ 2381 w 2474118"/>
                <a:gd name="connsiteY8" fmla="*/ 47625 h 1493044"/>
                <a:gd name="connsiteX9" fmla="*/ 0 w 2474118"/>
                <a:gd name="connsiteY9" fmla="*/ 30957 h 1493044"/>
                <a:gd name="connsiteX10" fmla="*/ 0 w 2474118"/>
                <a:gd name="connsiteY10" fmla="*/ 19050 h 1493044"/>
                <a:gd name="connsiteX11" fmla="*/ 11906 w 2474118"/>
                <a:gd name="connsiteY11" fmla="*/ 4763 h 1493044"/>
                <a:gd name="connsiteX12" fmla="*/ 30956 w 2474118"/>
                <a:gd name="connsiteY12" fmla="*/ 0 h 1493044"/>
                <a:gd name="connsiteX13" fmla="*/ 64293 w 2474118"/>
                <a:gd name="connsiteY13" fmla="*/ 11907 h 1493044"/>
                <a:gd name="connsiteX14" fmla="*/ 247650 w 2474118"/>
                <a:gd name="connsiteY14" fmla="*/ 128588 h 1493044"/>
                <a:gd name="connsiteX15" fmla="*/ 523875 w 2474118"/>
                <a:gd name="connsiteY15" fmla="*/ 295275 h 1493044"/>
                <a:gd name="connsiteX16" fmla="*/ 783431 w 2474118"/>
                <a:gd name="connsiteY16" fmla="*/ 452438 h 1493044"/>
                <a:gd name="connsiteX17" fmla="*/ 1035843 w 2474118"/>
                <a:gd name="connsiteY17" fmla="*/ 595313 h 1493044"/>
                <a:gd name="connsiteX18" fmla="*/ 1290637 w 2474118"/>
                <a:gd name="connsiteY18" fmla="*/ 728663 h 1493044"/>
                <a:gd name="connsiteX19" fmla="*/ 1624012 w 2474118"/>
                <a:gd name="connsiteY19" fmla="*/ 885825 h 1493044"/>
                <a:gd name="connsiteX20" fmla="*/ 1826418 w 2474118"/>
                <a:gd name="connsiteY20" fmla="*/ 973932 h 1493044"/>
                <a:gd name="connsiteX21" fmla="*/ 2038350 w 2474118"/>
                <a:gd name="connsiteY21" fmla="*/ 1050132 h 1493044"/>
                <a:gd name="connsiteX22" fmla="*/ 2126456 w 2474118"/>
                <a:gd name="connsiteY22" fmla="*/ 1071563 h 1493044"/>
                <a:gd name="connsiteX23" fmla="*/ 2183606 w 2474118"/>
                <a:gd name="connsiteY23" fmla="*/ 1078707 h 1493044"/>
                <a:gd name="connsiteX24" fmla="*/ 2221706 w 2474118"/>
                <a:gd name="connsiteY24" fmla="*/ 1081088 h 1493044"/>
                <a:gd name="connsiteX25" fmla="*/ 2262187 w 2474118"/>
                <a:gd name="connsiteY25" fmla="*/ 1081088 h 1493044"/>
                <a:gd name="connsiteX26" fmla="*/ 2297906 w 2474118"/>
                <a:gd name="connsiteY26" fmla="*/ 1078707 h 1493044"/>
                <a:gd name="connsiteX27" fmla="*/ 2326481 w 2474118"/>
                <a:gd name="connsiteY27" fmla="*/ 1069182 h 1493044"/>
                <a:gd name="connsiteX28" fmla="*/ 2350293 w 2474118"/>
                <a:gd name="connsiteY28" fmla="*/ 1045369 h 1493044"/>
                <a:gd name="connsiteX29" fmla="*/ 2393156 w 2474118"/>
                <a:gd name="connsiteY29" fmla="*/ 995363 h 1493044"/>
                <a:gd name="connsiteX30" fmla="*/ 2416968 w 2474118"/>
                <a:gd name="connsiteY30" fmla="*/ 950119 h 1493044"/>
                <a:gd name="connsiteX31" fmla="*/ 2431256 w 2474118"/>
                <a:gd name="connsiteY31" fmla="*/ 935832 h 1493044"/>
                <a:gd name="connsiteX32" fmla="*/ 2452687 w 2474118"/>
                <a:gd name="connsiteY32" fmla="*/ 933450 h 1493044"/>
                <a:gd name="connsiteX33" fmla="*/ 2464593 w 2474118"/>
                <a:gd name="connsiteY33" fmla="*/ 935832 h 1493044"/>
                <a:gd name="connsiteX34" fmla="*/ 2474118 w 2474118"/>
                <a:gd name="connsiteY34" fmla="*/ 950119 h 1493044"/>
                <a:gd name="connsiteX35" fmla="*/ 2469356 w 2474118"/>
                <a:gd name="connsiteY35" fmla="*/ 995363 h 1493044"/>
                <a:gd name="connsiteX36" fmla="*/ 2452687 w 2474118"/>
                <a:gd name="connsiteY36" fmla="*/ 1097757 h 1493044"/>
                <a:gd name="connsiteX37" fmla="*/ 2426493 w 2474118"/>
                <a:gd name="connsiteY37" fmla="*/ 1207294 h 1493044"/>
                <a:gd name="connsiteX38" fmla="*/ 2393156 w 2474118"/>
                <a:gd name="connsiteY38" fmla="*/ 1250157 h 1493044"/>
                <a:gd name="connsiteX39" fmla="*/ 2295525 w 2474118"/>
                <a:gd name="connsiteY39" fmla="*/ 1362075 h 1493044"/>
                <a:gd name="connsiteX40" fmla="*/ 2214562 w 2474118"/>
                <a:gd name="connsiteY40" fmla="*/ 1459707 h 1493044"/>
                <a:gd name="connsiteX41" fmla="*/ 2188368 w 2474118"/>
                <a:gd name="connsiteY41" fmla="*/ 1485900 h 1493044"/>
                <a:gd name="connsiteX42" fmla="*/ 2166937 w 2474118"/>
                <a:gd name="connsiteY42" fmla="*/ 1493044 h 1493044"/>
                <a:gd name="connsiteX43" fmla="*/ 2140743 w 2474118"/>
                <a:gd name="connsiteY43" fmla="*/ 1490663 h 1493044"/>
                <a:gd name="connsiteX44" fmla="*/ 2126456 w 2474118"/>
                <a:gd name="connsiteY44" fmla="*/ 1483519 h 1493044"/>
                <a:gd name="connsiteX45" fmla="*/ 2105025 w 2474118"/>
                <a:gd name="connsiteY45" fmla="*/ 1466850 h 1493044"/>
                <a:gd name="connsiteX46" fmla="*/ 2090737 w 2474118"/>
                <a:gd name="connsiteY46" fmla="*/ 1443038 h 1493044"/>
                <a:gd name="connsiteX47" fmla="*/ 2057400 w 2474118"/>
                <a:gd name="connsiteY47" fmla="*/ 1395413 h 1493044"/>
                <a:gd name="connsiteX48" fmla="*/ 1790700 w 2474118"/>
                <a:gd name="connsiteY48" fmla="*/ 1264444 h 1493044"/>
                <a:gd name="connsiteX49" fmla="*/ 1469231 w 2474118"/>
                <a:gd name="connsiteY49" fmla="*/ 1090613 h 14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74118" h="1493044">
                  <a:moveTo>
                    <a:pt x="1469231" y="1090613"/>
                  </a:moveTo>
                  <a:lnTo>
                    <a:pt x="1109662" y="869157"/>
                  </a:lnTo>
                  <a:lnTo>
                    <a:pt x="952500" y="771525"/>
                  </a:lnTo>
                  <a:lnTo>
                    <a:pt x="716756" y="602457"/>
                  </a:lnTo>
                  <a:lnTo>
                    <a:pt x="497681" y="438150"/>
                  </a:lnTo>
                  <a:lnTo>
                    <a:pt x="240506" y="242888"/>
                  </a:lnTo>
                  <a:lnTo>
                    <a:pt x="45243" y="90488"/>
                  </a:lnTo>
                  <a:lnTo>
                    <a:pt x="16668" y="66675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64293" y="11907"/>
                  </a:lnTo>
                  <a:lnTo>
                    <a:pt x="247650" y="128588"/>
                  </a:lnTo>
                  <a:lnTo>
                    <a:pt x="523875" y="295275"/>
                  </a:lnTo>
                  <a:lnTo>
                    <a:pt x="783431" y="452438"/>
                  </a:lnTo>
                  <a:lnTo>
                    <a:pt x="1035843" y="595313"/>
                  </a:lnTo>
                  <a:lnTo>
                    <a:pt x="1290637" y="728663"/>
                  </a:lnTo>
                  <a:lnTo>
                    <a:pt x="1624012" y="885825"/>
                  </a:lnTo>
                  <a:lnTo>
                    <a:pt x="1826418" y="973932"/>
                  </a:lnTo>
                  <a:lnTo>
                    <a:pt x="2038350" y="1050132"/>
                  </a:lnTo>
                  <a:lnTo>
                    <a:pt x="2126456" y="1071563"/>
                  </a:lnTo>
                  <a:lnTo>
                    <a:pt x="2183606" y="1078707"/>
                  </a:lnTo>
                  <a:lnTo>
                    <a:pt x="2221706" y="1081088"/>
                  </a:lnTo>
                  <a:lnTo>
                    <a:pt x="2262187" y="1081088"/>
                  </a:lnTo>
                  <a:lnTo>
                    <a:pt x="2297906" y="1078707"/>
                  </a:lnTo>
                  <a:lnTo>
                    <a:pt x="2326481" y="1069182"/>
                  </a:lnTo>
                  <a:lnTo>
                    <a:pt x="2350293" y="1045369"/>
                  </a:lnTo>
                  <a:lnTo>
                    <a:pt x="2393156" y="995363"/>
                  </a:lnTo>
                  <a:lnTo>
                    <a:pt x="2416968" y="950119"/>
                  </a:lnTo>
                  <a:lnTo>
                    <a:pt x="2431256" y="935832"/>
                  </a:lnTo>
                  <a:lnTo>
                    <a:pt x="2452687" y="933450"/>
                  </a:lnTo>
                  <a:lnTo>
                    <a:pt x="2464593" y="935832"/>
                  </a:lnTo>
                  <a:lnTo>
                    <a:pt x="2474118" y="950119"/>
                  </a:lnTo>
                  <a:lnTo>
                    <a:pt x="2469356" y="995363"/>
                  </a:lnTo>
                  <a:lnTo>
                    <a:pt x="2452687" y="1097757"/>
                  </a:lnTo>
                  <a:lnTo>
                    <a:pt x="2426493" y="1207294"/>
                  </a:lnTo>
                  <a:lnTo>
                    <a:pt x="2393156" y="1250157"/>
                  </a:lnTo>
                  <a:lnTo>
                    <a:pt x="2295525" y="1362075"/>
                  </a:lnTo>
                  <a:lnTo>
                    <a:pt x="2214562" y="1459707"/>
                  </a:lnTo>
                  <a:lnTo>
                    <a:pt x="2188368" y="1485900"/>
                  </a:lnTo>
                  <a:lnTo>
                    <a:pt x="2166937" y="1493044"/>
                  </a:lnTo>
                  <a:lnTo>
                    <a:pt x="2140743" y="1490663"/>
                  </a:lnTo>
                  <a:lnTo>
                    <a:pt x="2126456" y="1483519"/>
                  </a:lnTo>
                  <a:lnTo>
                    <a:pt x="2105025" y="1466850"/>
                  </a:lnTo>
                  <a:lnTo>
                    <a:pt x="2090737" y="1443038"/>
                  </a:lnTo>
                  <a:lnTo>
                    <a:pt x="2057400" y="1395413"/>
                  </a:lnTo>
                  <a:lnTo>
                    <a:pt x="1790700" y="1264444"/>
                  </a:lnTo>
                  <a:lnTo>
                    <a:pt x="1469231" y="1090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B46BF880-8ADF-46A1-9AEE-767638F4E5B5}"/>
                </a:ext>
              </a:extLst>
            </p:cNvPr>
            <p:cNvSpPr/>
            <p:nvPr/>
          </p:nvSpPr>
          <p:spPr>
            <a:xfrm rot="16200000">
              <a:off x="1893094" y="4196557"/>
              <a:ext cx="3000375" cy="471487"/>
            </a:xfrm>
            <a:custGeom>
              <a:avLst/>
              <a:gdLst>
                <a:gd name="connsiteX0" fmla="*/ 1524859 w 3000778"/>
                <a:gd name="connsiteY0" fmla="*/ 365760 h 471366"/>
                <a:gd name="connsiteX1" fmla="*/ 770157 w 3000778"/>
                <a:gd name="connsiteY1" fmla="*/ 329699 h 471366"/>
                <a:gd name="connsiteX2" fmla="*/ 324548 w 3000778"/>
                <a:gd name="connsiteY2" fmla="*/ 314244 h 471366"/>
                <a:gd name="connsiteX3" fmla="*/ 224093 w 3000778"/>
                <a:gd name="connsiteY3" fmla="*/ 303941 h 471366"/>
                <a:gd name="connsiteX4" fmla="*/ 151971 w 3000778"/>
                <a:gd name="connsiteY4" fmla="*/ 291062 h 471366"/>
                <a:gd name="connsiteX5" fmla="*/ 87577 w 3000778"/>
                <a:gd name="connsiteY5" fmla="*/ 270456 h 471366"/>
                <a:gd name="connsiteX6" fmla="*/ 36061 w 3000778"/>
                <a:gd name="connsiteY6" fmla="*/ 247274 h 471366"/>
                <a:gd name="connsiteX7" fmla="*/ 10303 w 3000778"/>
                <a:gd name="connsiteY7" fmla="*/ 226668 h 471366"/>
                <a:gd name="connsiteX8" fmla="*/ 0 w 3000778"/>
                <a:gd name="connsiteY8" fmla="*/ 208637 h 471366"/>
                <a:gd name="connsiteX9" fmla="*/ 2576 w 3000778"/>
                <a:gd name="connsiteY9" fmla="*/ 188031 h 471366"/>
                <a:gd name="connsiteX10" fmla="*/ 12879 w 3000778"/>
                <a:gd name="connsiteY10" fmla="*/ 162273 h 471366"/>
                <a:gd name="connsiteX11" fmla="*/ 36061 w 3000778"/>
                <a:gd name="connsiteY11" fmla="*/ 131364 h 471366"/>
                <a:gd name="connsiteX12" fmla="*/ 79849 w 3000778"/>
                <a:gd name="connsiteY12" fmla="*/ 108182 h 471366"/>
                <a:gd name="connsiteX13" fmla="*/ 121062 w 3000778"/>
                <a:gd name="connsiteY13" fmla="*/ 90152 h 471366"/>
                <a:gd name="connsiteX14" fmla="*/ 216365 w 3000778"/>
                <a:gd name="connsiteY14" fmla="*/ 61818 h 471366"/>
                <a:gd name="connsiteX15" fmla="*/ 355457 w 3000778"/>
                <a:gd name="connsiteY15" fmla="*/ 30909 h 471366"/>
                <a:gd name="connsiteX16" fmla="*/ 543489 w 3000778"/>
                <a:gd name="connsiteY16" fmla="*/ 0 h 471366"/>
                <a:gd name="connsiteX17" fmla="*/ 592428 w 3000778"/>
                <a:gd name="connsiteY17" fmla="*/ 25757 h 471366"/>
                <a:gd name="connsiteX18" fmla="*/ 669702 w 3000778"/>
                <a:gd name="connsiteY18" fmla="*/ 54091 h 471366"/>
                <a:gd name="connsiteX19" fmla="*/ 746975 w 3000778"/>
                <a:gd name="connsiteY19" fmla="*/ 79849 h 471366"/>
                <a:gd name="connsiteX20" fmla="*/ 813945 w 3000778"/>
                <a:gd name="connsiteY20" fmla="*/ 95303 h 471366"/>
                <a:gd name="connsiteX21" fmla="*/ 1174553 w 3000778"/>
                <a:gd name="connsiteY21" fmla="*/ 128788 h 471366"/>
                <a:gd name="connsiteX22" fmla="*/ 1885467 w 3000778"/>
                <a:gd name="connsiteY22" fmla="*/ 170001 h 471366"/>
                <a:gd name="connsiteX23" fmla="*/ 2361986 w 3000778"/>
                <a:gd name="connsiteY23" fmla="*/ 180304 h 471366"/>
                <a:gd name="connsiteX24" fmla="*/ 2676230 w 3000778"/>
                <a:gd name="connsiteY24" fmla="*/ 185455 h 471366"/>
                <a:gd name="connsiteX25" fmla="*/ 2732897 w 3000778"/>
                <a:gd name="connsiteY25" fmla="*/ 180304 h 471366"/>
                <a:gd name="connsiteX26" fmla="*/ 2774109 w 3000778"/>
                <a:gd name="connsiteY26" fmla="*/ 172577 h 471366"/>
                <a:gd name="connsiteX27" fmla="*/ 2815322 w 3000778"/>
                <a:gd name="connsiteY27" fmla="*/ 157122 h 471366"/>
                <a:gd name="connsiteX28" fmla="*/ 2900322 w 3000778"/>
                <a:gd name="connsiteY28" fmla="*/ 74697 h 471366"/>
                <a:gd name="connsiteX29" fmla="*/ 3000778 w 3000778"/>
                <a:gd name="connsiteY29" fmla="*/ 110758 h 471366"/>
                <a:gd name="connsiteX30" fmla="*/ 2931232 w 3000778"/>
                <a:gd name="connsiteY30" fmla="*/ 255001 h 471366"/>
                <a:gd name="connsiteX31" fmla="*/ 2890019 w 3000778"/>
                <a:gd name="connsiteY31" fmla="*/ 334850 h 471366"/>
                <a:gd name="connsiteX32" fmla="*/ 2848807 w 3000778"/>
                <a:gd name="connsiteY32" fmla="*/ 391517 h 471366"/>
                <a:gd name="connsiteX33" fmla="*/ 2797291 w 3000778"/>
                <a:gd name="connsiteY33" fmla="*/ 443033 h 471366"/>
                <a:gd name="connsiteX34" fmla="*/ 2753503 w 3000778"/>
                <a:gd name="connsiteY34" fmla="*/ 468791 h 471366"/>
                <a:gd name="connsiteX35" fmla="*/ 2727746 w 3000778"/>
                <a:gd name="connsiteY35" fmla="*/ 471366 h 471366"/>
                <a:gd name="connsiteX36" fmla="*/ 2676230 w 3000778"/>
                <a:gd name="connsiteY36" fmla="*/ 458488 h 471366"/>
                <a:gd name="connsiteX37" fmla="*/ 2524259 w 3000778"/>
                <a:gd name="connsiteY37" fmla="*/ 401821 h 471366"/>
                <a:gd name="connsiteX38" fmla="*/ 2104408 w 3000778"/>
                <a:gd name="connsiteY38" fmla="*/ 386366 h 471366"/>
                <a:gd name="connsiteX39" fmla="*/ 1524859 w 3000778"/>
                <a:gd name="connsiteY39" fmla="*/ 365760 h 47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00778" h="471366">
                  <a:moveTo>
                    <a:pt x="1524859" y="365760"/>
                  </a:moveTo>
                  <a:lnTo>
                    <a:pt x="770157" y="329699"/>
                  </a:lnTo>
                  <a:lnTo>
                    <a:pt x="324548" y="314244"/>
                  </a:lnTo>
                  <a:lnTo>
                    <a:pt x="224093" y="303941"/>
                  </a:lnTo>
                  <a:lnTo>
                    <a:pt x="151971" y="291062"/>
                  </a:lnTo>
                  <a:lnTo>
                    <a:pt x="87577" y="270456"/>
                  </a:lnTo>
                  <a:lnTo>
                    <a:pt x="36061" y="247274"/>
                  </a:lnTo>
                  <a:lnTo>
                    <a:pt x="10303" y="226668"/>
                  </a:lnTo>
                  <a:lnTo>
                    <a:pt x="0" y="208637"/>
                  </a:lnTo>
                  <a:lnTo>
                    <a:pt x="2576" y="188031"/>
                  </a:lnTo>
                  <a:lnTo>
                    <a:pt x="12879" y="162273"/>
                  </a:lnTo>
                  <a:lnTo>
                    <a:pt x="36061" y="131364"/>
                  </a:lnTo>
                  <a:lnTo>
                    <a:pt x="79849" y="108182"/>
                  </a:lnTo>
                  <a:lnTo>
                    <a:pt x="121062" y="90152"/>
                  </a:lnTo>
                  <a:lnTo>
                    <a:pt x="216365" y="61818"/>
                  </a:lnTo>
                  <a:lnTo>
                    <a:pt x="355457" y="30909"/>
                  </a:lnTo>
                  <a:lnTo>
                    <a:pt x="543489" y="0"/>
                  </a:lnTo>
                  <a:lnTo>
                    <a:pt x="592428" y="25757"/>
                  </a:lnTo>
                  <a:lnTo>
                    <a:pt x="669702" y="54091"/>
                  </a:lnTo>
                  <a:lnTo>
                    <a:pt x="746975" y="79849"/>
                  </a:lnTo>
                  <a:lnTo>
                    <a:pt x="813945" y="95303"/>
                  </a:lnTo>
                  <a:lnTo>
                    <a:pt x="1174553" y="128788"/>
                  </a:lnTo>
                  <a:lnTo>
                    <a:pt x="1885467" y="170001"/>
                  </a:lnTo>
                  <a:lnTo>
                    <a:pt x="2361986" y="180304"/>
                  </a:lnTo>
                  <a:lnTo>
                    <a:pt x="2676230" y="185455"/>
                  </a:lnTo>
                  <a:lnTo>
                    <a:pt x="2732897" y="180304"/>
                  </a:lnTo>
                  <a:lnTo>
                    <a:pt x="2774109" y="172577"/>
                  </a:lnTo>
                  <a:lnTo>
                    <a:pt x="2815322" y="157122"/>
                  </a:lnTo>
                  <a:lnTo>
                    <a:pt x="2900322" y="74697"/>
                  </a:lnTo>
                  <a:lnTo>
                    <a:pt x="3000778" y="110758"/>
                  </a:lnTo>
                  <a:lnTo>
                    <a:pt x="2931232" y="255001"/>
                  </a:lnTo>
                  <a:lnTo>
                    <a:pt x="2890019" y="334850"/>
                  </a:lnTo>
                  <a:lnTo>
                    <a:pt x="2848807" y="391517"/>
                  </a:lnTo>
                  <a:lnTo>
                    <a:pt x="2797291" y="443033"/>
                  </a:lnTo>
                  <a:lnTo>
                    <a:pt x="2753503" y="468791"/>
                  </a:lnTo>
                  <a:lnTo>
                    <a:pt x="2727746" y="471366"/>
                  </a:lnTo>
                  <a:lnTo>
                    <a:pt x="2676230" y="458488"/>
                  </a:lnTo>
                  <a:lnTo>
                    <a:pt x="2524259" y="401821"/>
                  </a:lnTo>
                  <a:lnTo>
                    <a:pt x="2104408" y="386366"/>
                  </a:lnTo>
                  <a:lnTo>
                    <a:pt x="1524859" y="365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73AACD30-20A0-450B-B782-55E96E3CA916}"/>
                </a:ext>
              </a:extLst>
            </p:cNvPr>
            <p:cNvSpPr/>
            <p:nvPr/>
          </p:nvSpPr>
          <p:spPr>
            <a:xfrm>
              <a:off x="4756150" y="4465638"/>
              <a:ext cx="1952625" cy="1282700"/>
            </a:xfrm>
            <a:custGeom>
              <a:avLst/>
              <a:gdLst>
                <a:gd name="connsiteX0" fmla="*/ 526257 w 1952625"/>
                <a:gd name="connsiteY0" fmla="*/ 357187 h 1283494"/>
                <a:gd name="connsiteX1" fmla="*/ 59532 w 1952625"/>
                <a:gd name="connsiteY1" fmla="*/ 423862 h 1283494"/>
                <a:gd name="connsiteX2" fmla="*/ 0 w 1952625"/>
                <a:gd name="connsiteY2" fmla="*/ 269081 h 1283494"/>
                <a:gd name="connsiteX3" fmla="*/ 366713 w 1952625"/>
                <a:gd name="connsiteY3" fmla="*/ 221456 h 1283494"/>
                <a:gd name="connsiteX4" fmla="*/ 923925 w 1952625"/>
                <a:gd name="connsiteY4" fmla="*/ 152400 h 1283494"/>
                <a:gd name="connsiteX5" fmla="*/ 1457325 w 1952625"/>
                <a:gd name="connsiteY5" fmla="*/ 80962 h 1283494"/>
                <a:gd name="connsiteX6" fmla="*/ 1481138 w 1952625"/>
                <a:gd name="connsiteY6" fmla="*/ 57150 h 1283494"/>
                <a:gd name="connsiteX7" fmla="*/ 1526382 w 1952625"/>
                <a:gd name="connsiteY7" fmla="*/ 23812 h 1283494"/>
                <a:gd name="connsiteX8" fmla="*/ 1576388 w 1952625"/>
                <a:gd name="connsiteY8" fmla="*/ 2381 h 1283494"/>
                <a:gd name="connsiteX9" fmla="*/ 1612107 w 1952625"/>
                <a:gd name="connsiteY9" fmla="*/ 0 h 1283494"/>
                <a:gd name="connsiteX10" fmla="*/ 1647825 w 1952625"/>
                <a:gd name="connsiteY10" fmla="*/ 11906 h 1283494"/>
                <a:gd name="connsiteX11" fmla="*/ 1704975 w 1952625"/>
                <a:gd name="connsiteY11" fmla="*/ 42862 h 1283494"/>
                <a:gd name="connsiteX12" fmla="*/ 1781175 w 1952625"/>
                <a:gd name="connsiteY12" fmla="*/ 95250 h 1283494"/>
                <a:gd name="connsiteX13" fmla="*/ 1859757 w 1952625"/>
                <a:gd name="connsiteY13" fmla="*/ 164306 h 1283494"/>
                <a:gd name="connsiteX14" fmla="*/ 1914525 w 1952625"/>
                <a:gd name="connsiteY14" fmla="*/ 221456 h 1283494"/>
                <a:gd name="connsiteX15" fmla="*/ 1940719 w 1952625"/>
                <a:gd name="connsiteY15" fmla="*/ 242887 h 1283494"/>
                <a:gd name="connsiteX16" fmla="*/ 1952625 w 1952625"/>
                <a:gd name="connsiteY16" fmla="*/ 264319 h 1283494"/>
                <a:gd name="connsiteX17" fmla="*/ 1952625 w 1952625"/>
                <a:gd name="connsiteY17" fmla="*/ 288131 h 1283494"/>
                <a:gd name="connsiteX18" fmla="*/ 1940719 w 1952625"/>
                <a:gd name="connsiteY18" fmla="*/ 319087 h 1283494"/>
                <a:gd name="connsiteX19" fmla="*/ 1902619 w 1952625"/>
                <a:gd name="connsiteY19" fmla="*/ 357187 h 1283494"/>
                <a:gd name="connsiteX20" fmla="*/ 1864519 w 1952625"/>
                <a:gd name="connsiteY20" fmla="*/ 442912 h 1283494"/>
                <a:gd name="connsiteX21" fmla="*/ 1797844 w 1952625"/>
                <a:gd name="connsiteY21" fmla="*/ 790575 h 1283494"/>
                <a:gd name="connsiteX22" fmla="*/ 1731169 w 1952625"/>
                <a:gd name="connsiteY22" fmla="*/ 1119187 h 1283494"/>
                <a:gd name="connsiteX23" fmla="*/ 1707357 w 1952625"/>
                <a:gd name="connsiteY23" fmla="*/ 1235869 h 1283494"/>
                <a:gd name="connsiteX24" fmla="*/ 1695450 w 1952625"/>
                <a:gd name="connsiteY24" fmla="*/ 1247775 h 1283494"/>
                <a:gd name="connsiteX25" fmla="*/ 1654969 w 1952625"/>
                <a:gd name="connsiteY25" fmla="*/ 1269206 h 1283494"/>
                <a:gd name="connsiteX26" fmla="*/ 1595438 w 1952625"/>
                <a:gd name="connsiteY26" fmla="*/ 1281112 h 1283494"/>
                <a:gd name="connsiteX27" fmla="*/ 1554957 w 1952625"/>
                <a:gd name="connsiteY27" fmla="*/ 1283494 h 1283494"/>
                <a:gd name="connsiteX28" fmla="*/ 1533525 w 1952625"/>
                <a:gd name="connsiteY28" fmla="*/ 1271587 h 1283494"/>
                <a:gd name="connsiteX29" fmla="*/ 1512094 w 1952625"/>
                <a:gd name="connsiteY29" fmla="*/ 1254919 h 1283494"/>
                <a:gd name="connsiteX30" fmla="*/ 1493044 w 1952625"/>
                <a:gd name="connsiteY30" fmla="*/ 1221581 h 1283494"/>
                <a:gd name="connsiteX31" fmla="*/ 1483519 w 1952625"/>
                <a:gd name="connsiteY31" fmla="*/ 1169194 h 1283494"/>
                <a:gd name="connsiteX32" fmla="*/ 1488282 w 1952625"/>
                <a:gd name="connsiteY32" fmla="*/ 1109662 h 1283494"/>
                <a:gd name="connsiteX33" fmla="*/ 1521619 w 1952625"/>
                <a:gd name="connsiteY33" fmla="*/ 888206 h 1283494"/>
                <a:gd name="connsiteX34" fmla="*/ 1554957 w 1952625"/>
                <a:gd name="connsiteY34" fmla="*/ 723900 h 1283494"/>
                <a:gd name="connsiteX35" fmla="*/ 1576388 w 1952625"/>
                <a:gd name="connsiteY35" fmla="*/ 583406 h 1283494"/>
                <a:gd name="connsiteX36" fmla="*/ 1583532 w 1952625"/>
                <a:gd name="connsiteY36" fmla="*/ 459581 h 1283494"/>
                <a:gd name="connsiteX37" fmla="*/ 1583532 w 1952625"/>
                <a:gd name="connsiteY37" fmla="*/ 333375 h 1283494"/>
                <a:gd name="connsiteX38" fmla="*/ 1576388 w 1952625"/>
                <a:gd name="connsiteY38" fmla="*/ 302419 h 1283494"/>
                <a:gd name="connsiteX39" fmla="*/ 1562100 w 1952625"/>
                <a:gd name="connsiteY39" fmla="*/ 288131 h 1283494"/>
                <a:gd name="connsiteX40" fmla="*/ 1531144 w 1952625"/>
                <a:gd name="connsiteY40" fmla="*/ 269081 h 1283494"/>
                <a:gd name="connsiteX41" fmla="*/ 1502569 w 1952625"/>
                <a:gd name="connsiteY41" fmla="*/ 254794 h 1283494"/>
                <a:gd name="connsiteX42" fmla="*/ 1471613 w 1952625"/>
                <a:gd name="connsiteY42" fmla="*/ 254794 h 1283494"/>
                <a:gd name="connsiteX43" fmla="*/ 1307307 w 1952625"/>
                <a:gd name="connsiteY43" fmla="*/ 273844 h 1283494"/>
                <a:gd name="connsiteX44" fmla="*/ 831057 w 1952625"/>
                <a:gd name="connsiteY44" fmla="*/ 326231 h 1283494"/>
                <a:gd name="connsiteX45" fmla="*/ 526257 w 1952625"/>
                <a:gd name="connsiteY45" fmla="*/ 35718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52625" h="1283494">
                  <a:moveTo>
                    <a:pt x="526257" y="357187"/>
                  </a:moveTo>
                  <a:lnTo>
                    <a:pt x="59532" y="423862"/>
                  </a:lnTo>
                  <a:lnTo>
                    <a:pt x="0" y="269081"/>
                  </a:lnTo>
                  <a:lnTo>
                    <a:pt x="366713" y="221456"/>
                  </a:lnTo>
                  <a:lnTo>
                    <a:pt x="923925" y="152400"/>
                  </a:lnTo>
                  <a:lnTo>
                    <a:pt x="1457325" y="80962"/>
                  </a:lnTo>
                  <a:lnTo>
                    <a:pt x="1481138" y="57150"/>
                  </a:lnTo>
                  <a:lnTo>
                    <a:pt x="1526382" y="23812"/>
                  </a:lnTo>
                  <a:lnTo>
                    <a:pt x="1576388" y="2381"/>
                  </a:lnTo>
                  <a:lnTo>
                    <a:pt x="1612107" y="0"/>
                  </a:lnTo>
                  <a:lnTo>
                    <a:pt x="1647825" y="11906"/>
                  </a:lnTo>
                  <a:lnTo>
                    <a:pt x="1704975" y="42862"/>
                  </a:lnTo>
                  <a:lnTo>
                    <a:pt x="1781175" y="95250"/>
                  </a:lnTo>
                  <a:lnTo>
                    <a:pt x="1859757" y="164306"/>
                  </a:lnTo>
                  <a:lnTo>
                    <a:pt x="1914525" y="221456"/>
                  </a:lnTo>
                  <a:lnTo>
                    <a:pt x="1940719" y="242887"/>
                  </a:lnTo>
                  <a:lnTo>
                    <a:pt x="1952625" y="264319"/>
                  </a:lnTo>
                  <a:lnTo>
                    <a:pt x="1952625" y="288131"/>
                  </a:lnTo>
                  <a:lnTo>
                    <a:pt x="1940719" y="319087"/>
                  </a:lnTo>
                  <a:lnTo>
                    <a:pt x="1902619" y="357187"/>
                  </a:lnTo>
                  <a:lnTo>
                    <a:pt x="1864519" y="442912"/>
                  </a:lnTo>
                  <a:lnTo>
                    <a:pt x="1797844" y="790575"/>
                  </a:lnTo>
                  <a:lnTo>
                    <a:pt x="1731169" y="1119187"/>
                  </a:lnTo>
                  <a:lnTo>
                    <a:pt x="1707357" y="1235869"/>
                  </a:lnTo>
                  <a:lnTo>
                    <a:pt x="1695450" y="1247775"/>
                  </a:lnTo>
                  <a:lnTo>
                    <a:pt x="1654969" y="1269206"/>
                  </a:lnTo>
                  <a:lnTo>
                    <a:pt x="1595438" y="1281112"/>
                  </a:lnTo>
                  <a:lnTo>
                    <a:pt x="1554957" y="1283494"/>
                  </a:lnTo>
                  <a:lnTo>
                    <a:pt x="1533525" y="1271587"/>
                  </a:lnTo>
                  <a:lnTo>
                    <a:pt x="1512094" y="1254919"/>
                  </a:lnTo>
                  <a:lnTo>
                    <a:pt x="1493044" y="1221581"/>
                  </a:lnTo>
                  <a:lnTo>
                    <a:pt x="1483519" y="1169194"/>
                  </a:lnTo>
                  <a:lnTo>
                    <a:pt x="1488282" y="1109662"/>
                  </a:lnTo>
                  <a:lnTo>
                    <a:pt x="1521619" y="888206"/>
                  </a:lnTo>
                  <a:lnTo>
                    <a:pt x="1554957" y="723900"/>
                  </a:lnTo>
                  <a:lnTo>
                    <a:pt x="1576388" y="583406"/>
                  </a:lnTo>
                  <a:lnTo>
                    <a:pt x="1583532" y="459581"/>
                  </a:lnTo>
                  <a:lnTo>
                    <a:pt x="1583532" y="333375"/>
                  </a:lnTo>
                  <a:lnTo>
                    <a:pt x="1576388" y="302419"/>
                  </a:lnTo>
                  <a:lnTo>
                    <a:pt x="1562100" y="288131"/>
                  </a:lnTo>
                  <a:lnTo>
                    <a:pt x="1531144" y="269081"/>
                  </a:lnTo>
                  <a:lnTo>
                    <a:pt x="1502569" y="254794"/>
                  </a:lnTo>
                  <a:lnTo>
                    <a:pt x="1471613" y="254794"/>
                  </a:lnTo>
                  <a:lnTo>
                    <a:pt x="1307307" y="273844"/>
                  </a:lnTo>
                  <a:lnTo>
                    <a:pt x="831057" y="326231"/>
                  </a:lnTo>
                  <a:lnTo>
                    <a:pt x="526257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0958C3C5-1212-4468-8CF8-22DB8151FC35}"/>
                </a:ext>
              </a:extLst>
            </p:cNvPr>
            <p:cNvSpPr/>
            <p:nvPr/>
          </p:nvSpPr>
          <p:spPr>
            <a:xfrm>
              <a:off x="4872038" y="5411788"/>
              <a:ext cx="1438275" cy="282575"/>
            </a:xfrm>
            <a:custGeom>
              <a:avLst/>
              <a:gdLst>
                <a:gd name="connsiteX0" fmla="*/ 426243 w 1438275"/>
                <a:gd name="connsiteY0" fmla="*/ 252413 h 280988"/>
                <a:gd name="connsiteX1" fmla="*/ 11906 w 1438275"/>
                <a:gd name="connsiteY1" fmla="*/ 280988 h 280988"/>
                <a:gd name="connsiteX2" fmla="*/ 0 w 1438275"/>
                <a:gd name="connsiteY2" fmla="*/ 140494 h 280988"/>
                <a:gd name="connsiteX3" fmla="*/ 557212 w 1438275"/>
                <a:gd name="connsiteY3" fmla="*/ 85725 h 280988"/>
                <a:gd name="connsiteX4" fmla="*/ 1064418 w 1438275"/>
                <a:gd name="connsiteY4" fmla="*/ 38100 h 280988"/>
                <a:gd name="connsiteX5" fmla="*/ 1433512 w 1438275"/>
                <a:gd name="connsiteY5" fmla="*/ 0 h 280988"/>
                <a:gd name="connsiteX6" fmla="*/ 1438275 w 1438275"/>
                <a:gd name="connsiteY6" fmla="*/ 185738 h 280988"/>
                <a:gd name="connsiteX7" fmla="*/ 957262 w 1438275"/>
                <a:gd name="connsiteY7" fmla="*/ 209550 h 280988"/>
                <a:gd name="connsiteX8" fmla="*/ 426243 w 1438275"/>
                <a:gd name="connsiteY8" fmla="*/ 2524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275" h="280988">
                  <a:moveTo>
                    <a:pt x="426243" y="252413"/>
                  </a:moveTo>
                  <a:lnTo>
                    <a:pt x="11906" y="280988"/>
                  </a:lnTo>
                  <a:lnTo>
                    <a:pt x="0" y="140494"/>
                  </a:lnTo>
                  <a:lnTo>
                    <a:pt x="557212" y="85725"/>
                  </a:lnTo>
                  <a:lnTo>
                    <a:pt x="1064418" y="38100"/>
                  </a:lnTo>
                  <a:lnTo>
                    <a:pt x="1433512" y="0"/>
                  </a:lnTo>
                  <a:lnTo>
                    <a:pt x="1438275" y="185738"/>
                  </a:lnTo>
                  <a:lnTo>
                    <a:pt x="957262" y="209550"/>
                  </a:lnTo>
                  <a:lnTo>
                    <a:pt x="426243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2918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BD9A7C3-7EEE-EF44-BE0B-1613B68EB11B}"/>
              </a:ext>
            </a:extLst>
          </p:cNvPr>
          <p:cNvSpPr/>
          <p:nvPr/>
        </p:nvSpPr>
        <p:spPr>
          <a:xfrm>
            <a:off x="4270375" y="1533525"/>
            <a:ext cx="1311275" cy="1838325"/>
          </a:xfrm>
          <a:custGeom>
            <a:avLst/>
            <a:gdLst>
              <a:gd name="connsiteX0" fmla="*/ 983457 w 1312069"/>
              <a:gd name="connsiteY0" fmla="*/ 773906 h 1838325"/>
              <a:gd name="connsiteX1" fmla="*/ 873919 w 1312069"/>
              <a:gd name="connsiteY1" fmla="*/ 962025 h 1838325"/>
              <a:gd name="connsiteX2" fmla="*/ 785813 w 1312069"/>
              <a:gd name="connsiteY2" fmla="*/ 1100138 h 1838325"/>
              <a:gd name="connsiteX3" fmla="*/ 681038 w 1312069"/>
              <a:gd name="connsiteY3" fmla="*/ 1247775 h 1838325"/>
              <a:gd name="connsiteX4" fmla="*/ 561975 w 1312069"/>
              <a:gd name="connsiteY4" fmla="*/ 1390650 h 1838325"/>
              <a:gd name="connsiteX5" fmla="*/ 431007 w 1312069"/>
              <a:gd name="connsiteY5" fmla="*/ 1528763 h 1838325"/>
              <a:gd name="connsiteX6" fmla="*/ 245269 w 1312069"/>
              <a:gd name="connsiteY6" fmla="*/ 1690688 h 1838325"/>
              <a:gd name="connsiteX7" fmla="*/ 78582 w 1312069"/>
              <a:gd name="connsiteY7" fmla="*/ 1809750 h 1838325"/>
              <a:gd name="connsiteX8" fmla="*/ 50007 w 1312069"/>
              <a:gd name="connsiteY8" fmla="*/ 1831181 h 1838325"/>
              <a:gd name="connsiteX9" fmla="*/ 35719 w 1312069"/>
              <a:gd name="connsiteY9" fmla="*/ 1835944 h 1838325"/>
              <a:gd name="connsiteX10" fmla="*/ 19050 w 1312069"/>
              <a:gd name="connsiteY10" fmla="*/ 1838325 h 1838325"/>
              <a:gd name="connsiteX11" fmla="*/ 4763 w 1312069"/>
              <a:gd name="connsiteY11" fmla="*/ 1828800 h 1838325"/>
              <a:gd name="connsiteX12" fmla="*/ 0 w 1312069"/>
              <a:gd name="connsiteY12" fmla="*/ 1814513 h 1838325"/>
              <a:gd name="connsiteX13" fmla="*/ 0 w 1312069"/>
              <a:gd name="connsiteY13" fmla="*/ 1797844 h 1838325"/>
              <a:gd name="connsiteX14" fmla="*/ 26194 w 1312069"/>
              <a:gd name="connsiteY14" fmla="*/ 1762125 h 1838325"/>
              <a:gd name="connsiteX15" fmla="*/ 164307 w 1312069"/>
              <a:gd name="connsiteY15" fmla="*/ 1624013 h 1838325"/>
              <a:gd name="connsiteX16" fmla="*/ 307182 w 1312069"/>
              <a:gd name="connsiteY16" fmla="*/ 1454944 h 1838325"/>
              <a:gd name="connsiteX17" fmla="*/ 447675 w 1312069"/>
              <a:gd name="connsiteY17" fmla="*/ 1259681 h 1838325"/>
              <a:gd name="connsiteX18" fmla="*/ 561975 w 1312069"/>
              <a:gd name="connsiteY18" fmla="*/ 1073944 h 1838325"/>
              <a:gd name="connsiteX19" fmla="*/ 669132 w 1312069"/>
              <a:gd name="connsiteY19" fmla="*/ 873919 h 1838325"/>
              <a:gd name="connsiteX20" fmla="*/ 731044 w 1312069"/>
              <a:gd name="connsiteY20" fmla="*/ 731044 h 1838325"/>
              <a:gd name="connsiteX21" fmla="*/ 792957 w 1312069"/>
              <a:gd name="connsiteY21" fmla="*/ 588169 h 1838325"/>
              <a:gd name="connsiteX22" fmla="*/ 864394 w 1312069"/>
              <a:gd name="connsiteY22" fmla="*/ 411956 h 1838325"/>
              <a:gd name="connsiteX23" fmla="*/ 919163 w 1312069"/>
              <a:gd name="connsiteY23" fmla="*/ 257175 h 1838325"/>
              <a:gd name="connsiteX24" fmla="*/ 940594 w 1312069"/>
              <a:gd name="connsiteY24" fmla="*/ 180975 h 1838325"/>
              <a:gd name="connsiteX25" fmla="*/ 942975 w 1312069"/>
              <a:gd name="connsiteY25" fmla="*/ 157163 h 1838325"/>
              <a:gd name="connsiteX26" fmla="*/ 933450 w 1312069"/>
              <a:gd name="connsiteY26" fmla="*/ 128588 h 1838325"/>
              <a:gd name="connsiteX27" fmla="*/ 912019 w 1312069"/>
              <a:gd name="connsiteY27" fmla="*/ 107156 h 1838325"/>
              <a:gd name="connsiteX28" fmla="*/ 881063 w 1312069"/>
              <a:gd name="connsiteY28" fmla="*/ 90488 h 1838325"/>
              <a:gd name="connsiteX29" fmla="*/ 866775 w 1312069"/>
              <a:gd name="connsiteY29" fmla="*/ 76200 h 1838325"/>
              <a:gd name="connsiteX30" fmla="*/ 857250 w 1312069"/>
              <a:gd name="connsiteY30" fmla="*/ 47625 h 1838325"/>
              <a:gd name="connsiteX31" fmla="*/ 854869 w 1312069"/>
              <a:gd name="connsiteY31" fmla="*/ 30956 h 1838325"/>
              <a:gd name="connsiteX32" fmla="*/ 857250 w 1312069"/>
              <a:gd name="connsiteY32" fmla="*/ 16669 h 1838325"/>
              <a:gd name="connsiteX33" fmla="*/ 866775 w 1312069"/>
              <a:gd name="connsiteY33" fmla="*/ 9525 h 1838325"/>
              <a:gd name="connsiteX34" fmla="*/ 888207 w 1312069"/>
              <a:gd name="connsiteY34" fmla="*/ 0 h 1838325"/>
              <a:gd name="connsiteX35" fmla="*/ 923925 w 1312069"/>
              <a:gd name="connsiteY35" fmla="*/ 0 h 1838325"/>
              <a:gd name="connsiteX36" fmla="*/ 973932 w 1312069"/>
              <a:gd name="connsiteY36" fmla="*/ 9525 h 1838325"/>
              <a:gd name="connsiteX37" fmla="*/ 1040607 w 1312069"/>
              <a:gd name="connsiteY37" fmla="*/ 30956 h 1838325"/>
              <a:gd name="connsiteX38" fmla="*/ 1095375 w 1312069"/>
              <a:gd name="connsiteY38" fmla="*/ 52388 h 1838325"/>
              <a:gd name="connsiteX39" fmla="*/ 1133475 w 1312069"/>
              <a:gd name="connsiteY39" fmla="*/ 71438 h 1838325"/>
              <a:gd name="connsiteX40" fmla="*/ 1171575 w 1312069"/>
              <a:gd name="connsiteY40" fmla="*/ 97631 h 1838325"/>
              <a:gd name="connsiteX41" fmla="*/ 1219200 w 1312069"/>
              <a:gd name="connsiteY41" fmla="*/ 135731 h 1838325"/>
              <a:gd name="connsiteX42" fmla="*/ 1264444 w 1312069"/>
              <a:gd name="connsiteY42" fmla="*/ 178594 h 1838325"/>
              <a:gd name="connsiteX43" fmla="*/ 1290638 w 1312069"/>
              <a:gd name="connsiteY43" fmla="*/ 211931 h 1838325"/>
              <a:gd name="connsiteX44" fmla="*/ 1302544 w 1312069"/>
              <a:gd name="connsiteY44" fmla="*/ 228600 h 1838325"/>
              <a:gd name="connsiteX45" fmla="*/ 1312069 w 1312069"/>
              <a:gd name="connsiteY45" fmla="*/ 254794 h 1838325"/>
              <a:gd name="connsiteX46" fmla="*/ 1312069 w 1312069"/>
              <a:gd name="connsiteY46" fmla="*/ 269081 h 1838325"/>
              <a:gd name="connsiteX47" fmla="*/ 1300163 w 1312069"/>
              <a:gd name="connsiteY47" fmla="*/ 288131 h 1838325"/>
              <a:gd name="connsiteX48" fmla="*/ 1276350 w 1312069"/>
              <a:gd name="connsiteY48" fmla="*/ 309563 h 1838325"/>
              <a:gd name="connsiteX49" fmla="*/ 1223963 w 1312069"/>
              <a:gd name="connsiteY49" fmla="*/ 366713 h 1838325"/>
              <a:gd name="connsiteX50" fmla="*/ 1173957 w 1312069"/>
              <a:gd name="connsiteY50" fmla="*/ 435769 h 1838325"/>
              <a:gd name="connsiteX51" fmla="*/ 1104900 w 1312069"/>
              <a:gd name="connsiteY51" fmla="*/ 554831 h 1838325"/>
              <a:gd name="connsiteX52" fmla="*/ 983457 w 1312069"/>
              <a:gd name="connsiteY52" fmla="*/ 773906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12069" h="1838325">
                <a:moveTo>
                  <a:pt x="983457" y="773906"/>
                </a:moveTo>
                <a:lnTo>
                  <a:pt x="873919" y="962025"/>
                </a:lnTo>
                <a:lnTo>
                  <a:pt x="785813" y="1100138"/>
                </a:lnTo>
                <a:lnTo>
                  <a:pt x="681038" y="1247775"/>
                </a:lnTo>
                <a:lnTo>
                  <a:pt x="561975" y="1390650"/>
                </a:lnTo>
                <a:lnTo>
                  <a:pt x="431007" y="1528763"/>
                </a:lnTo>
                <a:lnTo>
                  <a:pt x="245269" y="1690688"/>
                </a:lnTo>
                <a:lnTo>
                  <a:pt x="78582" y="1809750"/>
                </a:lnTo>
                <a:lnTo>
                  <a:pt x="50007" y="1831181"/>
                </a:lnTo>
                <a:lnTo>
                  <a:pt x="35719" y="1835944"/>
                </a:lnTo>
                <a:lnTo>
                  <a:pt x="19050" y="1838325"/>
                </a:lnTo>
                <a:lnTo>
                  <a:pt x="4763" y="1828800"/>
                </a:lnTo>
                <a:lnTo>
                  <a:pt x="0" y="1814513"/>
                </a:lnTo>
                <a:lnTo>
                  <a:pt x="0" y="1797844"/>
                </a:lnTo>
                <a:lnTo>
                  <a:pt x="26194" y="1762125"/>
                </a:lnTo>
                <a:lnTo>
                  <a:pt x="164307" y="1624013"/>
                </a:lnTo>
                <a:lnTo>
                  <a:pt x="307182" y="1454944"/>
                </a:lnTo>
                <a:lnTo>
                  <a:pt x="447675" y="1259681"/>
                </a:lnTo>
                <a:lnTo>
                  <a:pt x="561975" y="1073944"/>
                </a:lnTo>
                <a:lnTo>
                  <a:pt x="669132" y="873919"/>
                </a:lnTo>
                <a:lnTo>
                  <a:pt x="731044" y="731044"/>
                </a:lnTo>
                <a:lnTo>
                  <a:pt x="792957" y="588169"/>
                </a:lnTo>
                <a:lnTo>
                  <a:pt x="864394" y="411956"/>
                </a:lnTo>
                <a:lnTo>
                  <a:pt x="919163" y="257175"/>
                </a:lnTo>
                <a:lnTo>
                  <a:pt x="940594" y="180975"/>
                </a:lnTo>
                <a:lnTo>
                  <a:pt x="942975" y="157163"/>
                </a:lnTo>
                <a:lnTo>
                  <a:pt x="933450" y="128588"/>
                </a:lnTo>
                <a:lnTo>
                  <a:pt x="912019" y="107156"/>
                </a:lnTo>
                <a:lnTo>
                  <a:pt x="881063" y="90488"/>
                </a:lnTo>
                <a:lnTo>
                  <a:pt x="866775" y="76200"/>
                </a:lnTo>
                <a:lnTo>
                  <a:pt x="857250" y="47625"/>
                </a:lnTo>
                <a:lnTo>
                  <a:pt x="854869" y="30956"/>
                </a:lnTo>
                <a:lnTo>
                  <a:pt x="857250" y="16669"/>
                </a:lnTo>
                <a:lnTo>
                  <a:pt x="866775" y="9525"/>
                </a:lnTo>
                <a:lnTo>
                  <a:pt x="888207" y="0"/>
                </a:lnTo>
                <a:lnTo>
                  <a:pt x="923925" y="0"/>
                </a:lnTo>
                <a:lnTo>
                  <a:pt x="973932" y="9525"/>
                </a:lnTo>
                <a:lnTo>
                  <a:pt x="1040607" y="30956"/>
                </a:lnTo>
                <a:lnTo>
                  <a:pt x="1095375" y="52388"/>
                </a:lnTo>
                <a:lnTo>
                  <a:pt x="1133475" y="71438"/>
                </a:lnTo>
                <a:lnTo>
                  <a:pt x="1171575" y="97631"/>
                </a:lnTo>
                <a:lnTo>
                  <a:pt x="1219200" y="135731"/>
                </a:lnTo>
                <a:lnTo>
                  <a:pt x="1264444" y="178594"/>
                </a:lnTo>
                <a:lnTo>
                  <a:pt x="1290638" y="211931"/>
                </a:lnTo>
                <a:lnTo>
                  <a:pt x="1302544" y="228600"/>
                </a:lnTo>
                <a:lnTo>
                  <a:pt x="1312069" y="254794"/>
                </a:lnTo>
                <a:lnTo>
                  <a:pt x="1312069" y="269081"/>
                </a:lnTo>
                <a:lnTo>
                  <a:pt x="1300163" y="288131"/>
                </a:lnTo>
                <a:lnTo>
                  <a:pt x="1276350" y="309563"/>
                </a:lnTo>
                <a:lnTo>
                  <a:pt x="1223963" y="366713"/>
                </a:lnTo>
                <a:lnTo>
                  <a:pt x="1173957" y="435769"/>
                </a:lnTo>
                <a:lnTo>
                  <a:pt x="1104900" y="554831"/>
                </a:lnTo>
                <a:lnTo>
                  <a:pt x="983457" y="773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1778261-DBC0-C545-896B-9A25AFB4856C}"/>
              </a:ext>
            </a:extLst>
          </p:cNvPr>
          <p:cNvSpPr/>
          <p:nvPr/>
        </p:nvSpPr>
        <p:spPr>
          <a:xfrm rot="16200000">
            <a:off x="1525587" y="3451226"/>
            <a:ext cx="2638425" cy="457200"/>
          </a:xfrm>
          <a:custGeom>
            <a:avLst/>
            <a:gdLst>
              <a:gd name="connsiteX0" fmla="*/ 1183481 w 2638425"/>
              <a:gd name="connsiteY0" fmla="*/ 450056 h 457200"/>
              <a:gd name="connsiteX1" fmla="*/ 816769 w 2638425"/>
              <a:gd name="connsiteY1" fmla="*/ 438150 h 457200"/>
              <a:gd name="connsiteX2" fmla="*/ 559594 w 2638425"/>
              <a:gd name="connsiteY2" fmla="*/ 433387 h 457200"/>
              <a:gd name="connsiteX3" fmla="*/ 359569 w 2638425"/>
              <a:gd name="connsiteY3" fmla="*/ 433387 h 457200"/>
              <a:gd name="connsiteX4" fmla="*/ 271462 w 2638425"/>
              <a:gd name="connsiteY4" fmla="*/ 423862 h 457200"/>
              <a:gd name="connsiteX5" fmla="*/ 169069 w 2638425"/>
              <a:gd name="connsiteY5" fmla="*/ 409575 h 457200"/>
              <a:gd name="connsiteX6" fmla="*/ 119062 w 2638425"/>
              <a:gd name="connsiteY6" fmla="*/ 402431 h 457200"/>
              <a:gd name="connsiteX7" fmla="*/ 73819 w 2638425"/>
              <a:gd name="connsiteY7" fmla="*/ 392906 h 457200"/>
              <a:gd name="connsiteX8" fmla="*/ 33337 w 2638425"/>
              <a:gd name="connsiteY8" fmla="*/ 376237 h 457200"/>
              <a:gd name="connsiteX9" fmla="*/ 11906 w 2638425"/>
              <a:gd name="connsiteY9" fmla="*/ 359569 h 457200"/>
              <a:gd name="connsiteX10" fmla="*/ 0 w 2638425"/>
              <a:gd name="connsiteY10" fmla="*/ 335756 h 457200"/>
              <a:gd name="connsiteX11" fmla="*/ 2381 w 2638425"/>
              <a:gd name="connsiteY11" fmla="*/ 307181 h 457200"/>
              <a:gd name="connsiteX12" fmla="*/ 14287 w 2638425"/>
              <a:gd name="connsiteY12" fmla="*/ 271462 h 457200"/>
              <a:gd name="connsiteX13" fmla="*/ 23812 w 2638425"/>
              <a:gd name="connsiteY13" fmla="*/ 257175 h 457200"/>
              <a:gd name="connsiteX14" fmla="*/ 50006 w 2638425"/>
              <a:gd name="connsiteY14" fmla="*/ 240506 h 457200"/>
              <a:gd name="connsiteX15" fmla="*/ 116681 w 2638425"/>
              <a:gd name="connsiteY15" fmla="*/ 216694 h 457200"/>
              <a:gd name="connsiteX16" fmla="*/ 171450 w 2638425"/>
              <a:gd name="connsiteY16" fmla="*/ 197644 h 457200"/>
              <a:gd name="connsiteX17" fmla="*/ 230981 w 2638425"/>
              <a:gd name="connsiteY17" fmla="*/ 183356 h 457200"/>
              <a:gd name="connsiteX18" fmla="*/ 319087 w 2638425"/>
              <a:gd name="connsiteY18" fmla="*/ 169069 h 457200"/>
              <a:gd name="connsiteX19" fmla="*/ 400050 w 2638425"/>
              <a:gd name="connsiteY19" fmla="*/ 169069 h 457200"/>
              <a:gd name="connsiteX20" fmla="*/ 473869 w 2638425"/>
              <a:gd name="connsiteY20" fmla="*/ 188119 h 457200"/>
              <a:gd name="connsiteX21" fmla="*/ 533400 w 2638425"/>
              <a:gd name="connsiteY21" fmla="*/ 202406 h 457200"/>
              <a:gd name="connsiteX22" fmla="*/ 585787 w 2638425"/>
              <a:gd name="connsiteY22" fmla="*/ 209550 h 457200"/>
              <a:gd name="connsiteX23" fmla="*/ 957262 w 2638425"/>
              <a:gd name="connsiteY23" fmla="*/ 207169 h 457200"/>
              <a:gd name="connsiteX24" fmla="*/ 1562100 w 2638425"/>
              <a:gd name="connsiteY24" fmla="*/ 207169 h 457200"/>
              <a:gd name="connsiteX25" fmla="*/ 1978819 w 2638425"/>
              <a:gd name="connsiteY25" fmla="*/ 209550 h 457200"/>
              <a:gd name="connsiteX26" fmla="*/ 2135981 w 2638425"/>
              <a:gd name="connsiteY26" fmla="*/ 207169 h 457200"/>
              <a:gd name="connsiteX27" fmla="*/ 2202656 w 2638425"/>
              <a:gd name="connsiteY27" fmla="*/ 207169 h 457200"/>
              <a:gd name="connsiteX28" fmla="*/ 2245519 w 2638425"/>
              <a:gd name="connsiteY28" fmla="*/ 207169 h 457200"/>
              <a:gd name="connsiteX29" fmla="*/ 2302669 w 2638425"/>
              <a:gd name="connsiteY29" fmla="*/ 197644 h 457200"/>
              <a:gd name="connsiteX30" fmla="*/ 2369344 w 2638425"/>
              <a:gd name="connsiteY30" fmla="*/ 176212 h 457200"/>
              <a:gd name="connsiteX31" fmla="*/ 2443162 w 2638425"/>
              <a:gd name="connsiteY31" fmla="*/ 145256 h 457200"/>
              <a:gd name="connsiteX32" fmla="*/ 2486025 w 2638425"/>
              <a:gd name="connsiteY32" fmla="*/ 116681 h 457200"/>
              <a:gd name="connsiteX33" fmla="*/ 2536031 w 2638425"/>
              <a:gd name="connsiteY33" fmla="*/ 73819 h 457200"/>
              <a:gd name="connsiteX34" fmla="*/ 2576512 w 2638425"/>
              <a:gd name="connsiteY34" fmla="*/ 28575 h 457200"/>
              <a:gd name="connsiteX35" fmla="*/ 2586037 w 2638425"/>
              <a:gd name="connsiteY35" fmla="*/ 9525 h 457200"/>
              <a:gd name="connsiteX36" fmla="*/ 2605087 w 2638425"/>
              <a:gd name="connsiteY36" fmla="*/ 0 h 457200"/>
              <a:gd name="connsiteX37" fmla="*/ 2621756 w 2638425"/>
              <a:gd name="connsiteY37" fmla="*/ 0 h 457200"/>
              <a:gd name="connsiteX38" fmla="*/ 2631281 w 2638425"/>
              <a:gd name="connsiteY38" fmla="*/ 7144 h 457200"/>
              <a:gd name="connsiteX39" fmla="*/ 2638425 w 2638425"/>
              <a:gd name="connsiteY39" fmla="*/ 19050 h 457200"/>
              <a:gd name="connsiteX40" fmla="*/ 2638425 w 2638425"/>
              <a:gd name="connsiteY40" fmla="*/ 47625 h 457200"/>
              <a:gd name="connsiteX41" fmla="*/ 2621756 w 2638425"/>
              <a:gd name="connsiteY41" fmla="*/ 126206 h 457200"/>
              <a:gd name="connsiteX42" fmla="*/ 2595562 w 2638425"/>
              <a:gd name="connsiteY42" fmla="*/ 200025 h 457200"/>
              <a:gd name="connsiteX43" fmla="*/ 2557462 w 2638425"/>
              <a:gd name="connsiteY43" fmla="*/ 276225 h 457200"/>
              <a:gd name="connsiteX44" fmla="*/ 2478881 w 2638425"/>
              <a:gd name="connsiteY44" fmla="*/ 395287 h 457200"/>
              <a:gd name="connsiteX45" fmla="*/ 2219325 w 2638425"/>
              <a:gd name="connsiteY45" fmla="*/ 450056 h 457200"/>
              <a:gd name="connsiteX46" fmla="*/ 2016919 w 2638425"/>
              <a:gd name="connsiteY46" fmla="*/ 452437 h 457200"/>
              <a:gd name="connsiteX47" fmla="*/ 1557337 w 2638425"/>
              <a:gd name="connsiteY47" fmla="*/ 457200 h 457200"/>
              <a:gd name="connsiteX48" fmla="*/ 1183481 w 2638425"/>
              <a:gd name="connsiteY48" fmla="*/ 450056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38425" h="457200">
                <a:moveTo>
                  <a:pt x="1183481" y="450056"/>
                </a:moveTo>
                <a:lnTo>
                  <a:pt x="816769" y="438150"/>
                </a:lnTo>
                <a:lnTo>
                  <a:pt x="559594" y="433387"/>
                </a:lnTo>
                <a:lnTo>
                  <a:pt x="359569" y="433387"/>
                </a:lnTo>
                <a:lnTo>
                  <a:pt x="271462" y="423862"/>
                </a:lnTo>
                <a:lnTo>
                  <a:pt x="169069" y="409575"/>
                </a:lnTo>
                <a:lnTo>
                  <a:pt x="119062" y="402431"/>
                </a:lnTo>
                <a:lnTo>
                  <a:pt x="73819" y="392906"/>
                </a:lnTo>
                <a:lnTo>
                  <a:pt x="33337" y="376237"/>
                </a:lnTo>
                <a:lnTo>
                  <a:pt x="11906" y="359569"/>
                </a:lnTo>
                <a:lnTo>
                  <a:pt x="0" y="335756"/>
                </a:lnTo>
                <a:lnTo>
                  <a:pt x="2381" y="307181"/>
                </a:lnTo>
                <a:lnTo>
                  <a:pt x="14287" y="271462"/>
                </a:lnTo>
                <a:lnTo>
                  <a:pt x="23812" y="257175"/>
                </a:lnTo>
                <a:lnTo>
                  <a:pt x="50006" y="240506"/>
                </a:lnTo>
                <a:lnTo>
                  <a:pt x="116681" y="216694"/>
                </a:lnTo>
                <a:lnTo>
                  <a:pt x="171450" y="197644"/>
                </a:lnTo>
                <a:lnTo>
                  <a:pt x="230981" y="183356"/>
                </a:lnTo>
                <a:lnTo>
                  <a:pt x="319087" y="169069"/>
                </a:lnTo>
                <a:lnTo>
                  <a:pt x="400050" y="169069"/>
                </a:lnTo>
                <a:lnTo>
                  <a:pt x="473869" y="188119"/>
                </a:lnTo>
                <a:lnTo>
                  <a:pt x="533400" y="202406"/>
                </a:lnTo>
                <a:lnTo>
                  <a:pt x="585787" y="209550"/>
                </a:lnTo>
                <a:lnTo>
                  <a:pt x="957262" y="207169"/>
                </a:lnTo>
                <a:lnTo>
                  <a:pt x="1562100" y="207169"/>
                </a:lnTo>
                <a:lnTo>
                  <a:pt x="1978819" y="209550"/>
                </a:lnTo>
                <a:lnTo>
                  <a:pt x="2135981" y="207169"/>
                </a:lnTo>
                <a:lnTo>
                  <a:pt x="2202656" y="207169"/>
                </a:lnTo>
                <a:lnTo>
                  <a:pt x="2245519" y="207169"/>
                </a:lnTo>
                <a:lnTo>
                  <a:pt x="2302669" y="197644"/>
                </a:lnTo>
                <a:lnTo>
                  <a:pt x="2369344" y="176212"/>
                </a:lnTo>
                <a:lnTo>
                  <a:pt x="2443162" y="145256"/>
                </a:lnTo>
                <a:lnTo>
                  <a:pt x="2486025" y="116681"/>
                </a:lnTo>
                <a:lnTo>
                  <a:pt x="2536031" y="73819"/>
                </a:lnTo>
                <a:lnTo>
                  <a:pt x="2576512" y="28575"/>
                </a:lnTo>
                <a:lnTo>
                  <a:pt x="2586037" y="9525"/>
                </a:lnTo>
                <a:lnTo>
                  <a:pt x="2605087" y="0"/>
                </a:lnTo>
                <a:lnTo>
                  <a:pt x="2621756" y="0"/>
                </a:lnTo>
                <a:lnTo>
                  <a:pt x="2631281" y="7144"/>
                </a:lnTo>
                <a:lnTo>
                  <a:pt x="2638425" y="19050"/>
                </a:lnTo>
                <a:lnTo>
                  <a:pt x="2638425" y="47625"/>
                </a:lnTo>
                <a:lnTo>
                  <a:pt x="2621756" y="126206"/>
                </a:lnTo>
                <a:lnTo>
                  <a:pt x="2595562" y="200025"/>
                </a:lnTo>
                <a:lnTo>
                  <a:pt x="2557462" y="276225"/>
                </a:lnTo>
                <a:lnTo>
                  <a:pt x="2478881" y="395287"/>
                </a:lnTo>
                <a:lnTo>
                  <a:pt x="2219325" y="450056"/>
                </a:lnTo>
                <a:lnTo>
                  <a:pt x="2016919" y="452437"/>
                </a:lnTo>
                <a:lnTo>
                  <a:pt x="1557337" y="457200"/>
                </a:lnTo>
                <a:lnTo>
                  <a:pt x="1183481" y="4500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43B6228-28D8-F847-9992-C3F572248472}"/>
              </a:ext>
            </a:extLst>
          </p:cNvPr>
          <p:cNvSpPr/>
          <p:nvPr/>
        </p:nvSpPr>
        <p:spPr>
          <a:xfrm rot="16200000">
            <a:off x="2387600" y="2794000"/>
            <a:ext cx="2435225" cy="1444625"/>
          </a:xfrm>
          <a:custGeom>
            <a:avLst/>
            <a:gdLst>
              <a:gd name="connsiteX0" fmla="*/ 1195387 w 2436018"/>
              <a:gd name="connsiteY0" fmla="*/ 1328737 h 1445419"/>
              <a:gd name="connsiteX1" fmla="*/ 619125 w 2436018"/>
              <a:gd name="connsiteY1" fmla="*/ 1326356 h 1445419"/>
              <a:gd name="connsiteX2" fmla="*/ 297656 w 2436018"/>
              <a:gd name="connsiteY2" fmla="*/ 1326356 h 1445419"/>
              <a:gd name="connsiteX3" fmla="*/ 211931 w 2436018"/>
              <a:gd name="connsiteY3" fmla="*/ 1326356 h 1445419"/>
              <a:gd name="connsiteX4" fmla="*/ 159543 w 2436018"/>
              <a:gd name="connsiteY4" fmla="*/ 1323975 h 1445419"/>
              <a:gd name="connsiteX5" fmla="*/ 121443 w 2436018"/>
              <a:gd name="connsiteY5" fmla="*/ 1319212 h 1445419"/>
              <a:gd name="connsiteX6" fmla="*/ 90487 w 2436018"/>
              <a:gd name="connsiteY6" fmla="*/ 1314450 h 1445419"/>
              <a:gd name="connsiteX7" fmla="*/ 61912 w 2436018"/>
              <a:gd name="connsiteY7" fmla="*/ 1307306 h 1445419"/>
              <a:gd name="connsiteX8" fmla="*/ 33337 w 2436018"/>
              <a:gd name="connsiteY8" fmla="*/ 1288256 h 1445419"/>
              <a:gd name="connsiteX9" fmla="*/ 9525 w 2436018"/>
              <a:gd name="connsiteY9" fmla="*/ 1262062 h 1445419"/>
              <a:gd name="connsiteX10" fmla="*/ 0 w 2436018"/>
              <a:gd name="connsiteY10" fmla="*/ 1226344 h 1445419"/>
              <a:gd name="connsiteX11" fmla="*/ 4762 w 2436018"/>
              <a:gd name="connsiteY11" fmla="*/ 1185862 h 1445419"/>
              <a:gd name="connsiteX12" fmla="*/ 16668 w 2436018"/>
              <a:gd name="connsiteY12" fmla="*/ 1157287 h 1445419"/>
              <a:gd name="connsiteX13" fmla="*/ 33337 w 2436018"/>
              <a:gd name="connsiteY13" fmla="*/ 1140619 h 1445419"/>
              <a:gd name="connsiteX14" fmla="*/ 71437 w 2436018"/>
              <a:gd name="connsiteY14" fmla="*/ 1119187 h 1445419"/>
              <a:gd name="connsiteX15" fmla="*/ 128587 w 2436018"/>
              <a:gd name="connsiteY15" fmla="*/ 1100137 h 1445419"/>
              <a:gd name="connsiteX16" fmla="*/ 283368 w 2436018"/>
              <a:gd name="connsiteY16" fmla="*/ 1076325 h 1445419"/>
              <a:gd name="connsiteX17" fmla="*/ 450056 w 2436018"/>
              <a:gd name="connsiteY17" fmla="*/ 1085850 h 1445419"/>
              <a:gd name="connsiteX18" fmla="*/ 1285875 w 2436018"/>
              <a:gd name="connsiteY18" fmla="*/ 1081087 h 1445419"/>
              <a:gd name="connsiteX19" fmla="*/ 2097881 w 2436018"/>
              <a:gd name="connsiteY19" fmla="*/ 1078706 h 1445419"/>
              <a:gd name="connsiteX20" fmla="*/ 2133600 w 2436018"/>
              <a:gd name="connsiteY20" fmla="*/ 1071562 h 1445419"/>
              <a:gd name="connsiteX21" fmla="*/ 2157412 w 2436018"/>
              <a:gd name="connsiteY21" fmla="*/ 1057275 h 1445419"/>
              <a:gd name="connsiteX22" fmla="*/ 2171700 w 2436018"/>
              <a:gd name="connsiteY22" fmla="*/ 1033462 h 1445419"/>
              <a:gd name="connsiteX23" fmla="*/ 2171700 w 2436018"/>
              <a:gd name="connsiteY23" fmla="*/ 1004887 h 1445419"/>
              <a:gd name="connsiteX24" fmla="*/ 2138362 w 2436018"/>
              <a:gd name="connsiteY24" fmla="*/ 781050 h 1445419"/>
              <a:gd name="connsiteX25" fmla="*/ 2078831 w 2436018"/>
              <a:gd name="connsiteY25" fmla="*/ 411956 h 1445419"/>
              <a:gd name="connsiteX26" fmla="*/ 2038350 w 2436018"/>
              <a:gd name="connsiteY26" fmla="*/ 126206 h 1445419"/>
              <a:gd name="connsiteX27" fmla="*/ 2214562 w 2436018"/>
              <a:gd name="connsiteY27" fmla="*/ 0 h 1445419"/>
              <a:gd name="connsiteX28" fmla="*/ 2216943 w 2436018"/>
              <a:gd name="connsiteY28" fmla="*/ 130969 h 1445419"/>
              <a:gd name="connsiteX29" fmla="*/ 2231231 w 2436018"/>
              <a:gd name="connsiteY29" fmla="*/ 340519 h 1445419"/>
              <a:gd name="connsiteX30" fmla="*/ 2271712 w 2436018"/>
              <a:gd name="connsiteY30" fmla="*/ 602456 h 1445419"/>
              <a:gd name="connsiteX31" fmla="*/ 2350293 w 2436018"/>
              <a:gd name="connsiteY31" fmla="*/ 928687 h 1445419"/>
              <a:gd name="connsiteX32" fmla="*/ 2374106 w 2436018"/>
              <a:gd name="connsiteY32" fmla="*/ 1009650 h 1445419"/>
              <a:gd name="connsiteX33" fmla="*/ 2402681 w 2436018"/>
              <a:gd name="connsiteY33" fmla="*/ 1045369 h 1445419"/>
              <a:gd name="connsiteX34" fmla="*/ 2416968 w 2436018"/>
              <a:gd name="connsiteY34" fmla="*/ 1064419 h 1445419"/>
              <a:gd name="connsiteX35" fmla="*/ 2431256 w 2436018"/>
              <a:gd name="connsiteY35" fmla="*/ 1083469 h 1445419"/>
              <a:gd name="connsiteX36" fmla="*/ 2436018 w 2436018"/>
              <a:gd name="connsiteY36" fmla="*/ 1109662 h 1445419"/>
              <a:gd name="connsiteX37" fmla="*/ 2433637 w 2436018"/>
              <a:gd name="connsiteY37" fmla="*/ 1138237 h 1445419"/>
              <a:gd name="connsiteX38" fmla="*/ 2424112 w 2436018"/>
              <a:gd name="connsiteY38" fmla="*/ 1164431 h 1445419"/>
              <a:gd name="connsiteX39" fmla="*/ 2374106 w 2436018"/>
              <a:gd name="connsiteY39" fmla="*/ 1252537 h 1445419"/>
              <a:gd name="connsiteX40" fmla="*/ 2307431 w 2436018"/>
              <a:gd name="connsiteY40" fmla="*/ 1359694 h 1445419"/>
              <a:gd name="connsiteX41" fmla="*/ 2247900 w 2436018"/>
              <a:gd name="connsiteY41" fmla="*/ 1433512 h 1445419"/>
              <a:gd name="connsiteX42" fmla="*/ 2233612 w 2436018"/>
              <a:gd name="connsiteY42" fmla="*/ 1445419 h 1445419"/>
              <a:gd name="connsiteX43" fmla="*/ 2209800 w 2436018"/>
              <a:gd name="connsiteY43" fmla="*/ 1445419 h 1445419"/>
              <a:gd name="connsiteX44" fmla="*/ 2174081 w 2436018"/>
              <a:gd name="connsiteY44" fmla="*/ 1423987 h 1445419"/>
              <a:gd name="connsiteX45" fmla="*/ 2143125 w 2436018"/>
              <a:gd name="connsiteY45" fmla="*/ 1404937 h 1445419"/>
              <a:gd name="connsiteX46" fmla="*/ 2102643 w 2436018"/>
              <a:gd name="connsiteY46" fmla="*/ 1388269 h 1445419"/>
              <a:gd name="connsiteX47" fmla="*/ 2055018 w 2436018"/>
              <a:gd name="connsiteY47" fmla="*/ 1376362 h 1445419"/>
              <a:gd name="connsiteX48" fmla="*/ 1959768 w 2436018"/>
              <a:gd name="connsiteY48" fmla="*/ 1364456 h 1445419"/>
              <a:gd name="connsiteX49" fmla="*/ 1447800 w 2436018"/>
              <a:gd name="connsiteY49" fmla="*/ 1333500 h 1445419"/>
              <a:gd name="connsiteX50" fmla="*/ 1195387 w 2436018"/>
              <a:gd name="connsiteY50" fmla="*/ 1328737 h 14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36018" h="1445419">
                <a:moveTo>
                  <a:pt x="1195387" y="1328737"/>
                </a:moveTo>
                <a:lnTo>
                  <a:pt x="619125" y="1326356"/>
                </a:lnTo>
                <a:lnTo>
                  <a:pt x="297656" y="1326356"/>
                </a:lnTo>
                <a:lnTo>
                  <a:pt x="211931" y="1326356"/>
                </a:lnTo>
                <a:lnTo>
                  <a:pt x="159543" y="1323975"/>
                </a:lnTo>
                <a:lnTo>
                  <a:pt x="121443" y="1319212"/>
                </a:lnTo>
                <a:lnTo>
                  <a:pt x="90487" y="1314450"/>
                </a:lnTo>
                <a:lnTo>
                  <a:pt x="61912" y="1307306"/>
                </a:lnTo>
                <a:lnTo>
                  <a:pt x="33337" y="1288256"/>
                </a:lnTo>
                <a:lnTo>
                  <a:pt x="9525" y="1262062"/>
                </a:lnTo>
                <a:lnTo>
                  <a:pt x="0" y="1226344"/>
                </a:lnTo>
                <a:lnTo>
                  <a:pt x="4762" y="1185862"/>
                </a:lnTo>
                <a:lnTo>
                  <a:pt x="16668" y="1157287"/>
                </a:lnTo>
                <a:lnTo>
                  <a:pt x="33337" y="1140619"/>
                </a:lnTo>
                <a:lnTo>
                  <a:pt x="71437" y="1119187"/>
                </a:lnTo>
                <a:lnTo>
                  <a:pt x="128587" y="1100137"/>
                </a:lnTo>
                <a:lnTo>
                  <a:pt x="283368" y="1076325"/>
                </a:lnTo>
                <a:lnTo>
                  <a:pt x="450056" y="1085850"/>
                </a:lnTo>
                <a:lnTo>
                  <a:pt x="1285875" y="1081087"/>
                </a:lnTo>
                <a:lnTo>
                  <a:pt x="2097881" y="1078706"/>
                </a:lnTo>
                <a:lnTo>
                  <a:pt x="2133600" y="1071562"/>
                </a:lnTo>
                <a:lnTo>
                  <a:pt x="2157412" y="1057275"/>
                </a:lnTo>
                <a:lnTo>
                  <a:pt x="2171700" y="1033462"/>
                </a:lnTo>
                <a:lnTo>
                  <a:pt x="2171700" y="1004887"/>
                </a:lnTo>
                <a:lnTo>
                  <a:pt x="2138362" y="781050"/>
                </a:lnTo>
                <a:lnTo>
                  <a:pt x="2078831" y="411956"/>
                </a:lnTo>
                <a:lnTo>
                  <a:pt x="2038350" y="126206"/>
                </a:lnTo>
                <a:lnTo>
                  <a:pt x="2214562" y="0"/>
                </a:lnTo>
                <a:cubicBezTo>
                  <a:pt x="2215356" y="43656"/>
                  <a:pt x="2216149" y="87313"/>
                  <a:pt x="2216943" y="130969"/>
                </a:cubicBezTo>
                <a:lnTo>
                  <a:pt x="2231231" y="340519"/>
                </a:lnTo>
                <a:lnTo>
                  <a:pt x="2271712" y="602456"/>
                </a:lnTo>
                <a:lnTo>
                  <a:pt x="2350293" y="928687"/>
                </a:lnTo>
                <a:lnTo>
                  <a:pt x="2374106" y="1009650"/>
                </a:lnTo>
                <a:lnTo>
                  <a:pt x="2402681" y="1045369"/>
                </a:lnTo>
                <a:lnTo>
                  <a:pt x="2416968" y="1064419"/>
                </a:lnTo>
                <a:lnTo>
                  <a:pt x="2431256" y="1083469"/>
                </a:lnTo>
                <a:lnTo>
                  <a:pt x="2436018" y="1109662"/>
                </a:lnTo>
                <a:lnTo>
                  <a:pt x="2433637" y="1138237"/>
                </a:lnTo>
                <a:lnTo>
                  <a:pt x="2424112" y="1164431"/>
                </a:lnTo>
                <a:lnTo>
                  <a:pt x="2374106" y="1252537"/>
                </a:lnTo>
                <a:lnTo>
                  <a:pt x="2307431" y="1359694"/>
                </a:lnTo>
                <a:lnTo>
                  <a:pt x="2247900" y="1433512"/>
                </a:lnTo>
                <a:lnTo>
                  <a:pt x="2233612" y="1445419"/>
                </a:lnTo>
                <a:lnTo>
                  <a:pt x="2209800" y="1445419"/>
                </a:lnTo>
                <a:lnTo>
                  <a:pt x="2174081" y="1423987"/>
                </a:lnTo>
                <a:lnTo>
                  <a:pt x="2143125" y="1404937"/>
                </a:lnTo>
                <a:lnTo>
                  <a:pt x="2102643" y="1388269"/>
                </a:lnTo>
                <a:lnTo>
                  <a:pt x="2055018" y="1376362"/>
                </a:lnTo>
                <a:lnTo>
                  <a:pt x="1959768" y="1364456"/>
                </a:lnTo>
                <a:lnTo>
                  <a:pt x="1447800" y="1333500"/>
                </a:lnTo>
                <a:lnTo>
                  <a:pt x="1195387" y="13287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F0D4450-8D4B-ED4A-8652-909F91BFD912}"/>
              </a:ext>
            </a:extLst>
          </p:cNvPr>
          <p:cNvSpPr/>
          <p:nvPr/>
        </p:nvSpPr>
        <p:spPr>
          <a:xfrm>
            <a:off x="2994025" y="3275013"/>
            <a:ext cx="1052513" cy="325437"/>
          </a:xfrm>
          <a:custGeom>
            <a:avLst/>
            <a:gdLst>
              <a:gd name="connsiteX0" fmla="*/ 333375 w 1052513"/>
              <a:gd name="connsiteY0" fmla="*/ 269081 h 326231"/>
              <a:gd name="connsiteX1" fmla="*/ 2382 w 1052513"/>
              <a:gd name="connsiteY1" fmla="*/ 326231 h 326231"/>
              <a:gd name="connsiteX2" fmla="*/ 0 w 1052513"/>
              <a:gd name="connsiteY2" fmla="*/ 164306 h 326231"/>
              <a:gd name="connsiteX3" fmla="*/ 171450 w 1052513"/>
              <a:gd name="connsiteY3" fmla="*/ 135731 h 326231"/>
              <a:gd name="connsiteX4" fmla="*/ 435769 w 1052513"/>
              <a:gd name="connsiteY4" fmla="*/ 78581 h 326231"/>
              <a:gd name="connsiteX5" fmla="*/ 714375 w 1052513"/>
              <a:gd name="connsiteY5" fmla="*/ 16669 h 326231"/>
              <a:gd name="connsiteX6" fmla="*/ 797719 w 1052513"/>
              <a:gd name="connsiteY6" fmla="*/ 0 h 326231"/>
              <a:gd name="connsiteX7" fmla="*/ 866775 w 1052513"/>
              <a:gd name="connsiteY7" fmla="*/ 7144 h 326231"/>
              <a:gd name="connsiteX8" fmla="*/ 1031082 w 1052513"/>
              <a:gd name="connsiteY8" fmla="*/ 30956 h 326231"/>
              <a:gd name="connsiteX9" fmla="*/ 1052513 w 1052513"/>
              <a:gd name="connsiteY9" fmla="*/ 169069 h 326231"/>
              <a:gd name="connsiteX10" fmla="*/ 333375 w 1052513"/>
              <a:gd name="connsiteY10" fmla="*/ 269081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52513" h="326231">
                <a:moveTo>
                  <a:pt x="333375" y="269081"/>
                </a:moveTo>
                <a:lnTo>
                  <a:pt x="2382" y="326231"/>
                </a:lnTo>
                <a:lnTo>
                  <a:pt x="0" y="164306"/>
                </a:lnTo>
                <a:lnTo>
                  <a:pt x="171450" y="135731"/>
                </a:lnTo>
                <a:lnTo>
                  <a:pt x="435769" y="78581"/>
                </a:lnTo>
                <a:lnTo>
                  <a:pt x="714375" y="16669"/>
                </a:lnTo>
                <a:lnTo>
                  <a:pt x="797719" y="0"/>
                </a:lnTo>
                <a:lnTo>
                  <a:pt x="866775" y="7144"/>
                </a:lnTo>
                <a:lnTo>
                  <a:pt x="1031082" y="30956"/>
                </a:lnTo>
                <a:lnTo>
                  <a:pt x="1052513" y="169069"/>
                </a:lnTo>
                <a:lnTo>
                  <a:pt x="333375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52F2750-14CF-2645-9419-978F371FAD0E}"/>
              </a:ext>
            </a:extLst>
          </p:cNvPr>
          <p:cNvSpPr/>
          <p:nvPr/>
        </p:nvSpPr>
        <p:spPr>
          <a:xfrm>
            <a:off x="2974975" y="4267200"/>
            <a:ext cx="1052513" cy="382588"/>
          </a:xfrm>
          <a:custGeom>
            <a:avLst/>
            <a:gdLst>
              <a:gd name="connsiteX0" fmla="*/ 407194 w 1052513"/>
              <a:gd name="connsiteY0" fmla="*/ 300038 h 383381"/>
              <a:gd name="connsiteX1" fmla="*/ 4763 w 1052513"/>
              <a:gd name="connsiteY1" fmla="*/ 383381 h 383381"/>
              <a:gd name="connsiteX2" fmla="*/ 0 w 1052513"/>
              <a:gd name="connsiteY2" fmla="*/ 171450 h 383381"/>
              <a:gd name="connsiteX3" fmla="*/ 240507 w 1052513"/>
              <a:gd name="connsiteY3" fmla="*/ 138113 h 383381"/>
              <a:gd name="connsiteX4" fmla="*/ 581025 w 1052513"/>
              <a:gd name="connsiteY4" fmla="*/ 80963 h 383381"/>
              <a:gd name="connsiteX5" fmla="*/ 1047750 w 1052513"/>
              <a:gd name="connsiteY5" fmla="*/ 0 h 383381"/>
              <a:gd name="connsiteX6" fmla="*/ 1052513 w 1052513"/>
              <a:gd name="connsiteY6" fmla="*/ 178594 h 383381"/>
              <a:gd name="connsiteX7" fmla="*/ 407194 w 1052513"/>
              <a:gd name="connsiteY7" fmla="*/ 30003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2513" h="383381">
                <a:moveTo>
                  <a:pt x="407194" y="300038"/>
                </a:moveTo>
                <a:lnTo>
                  <a:pt x="4763" y="383381"/>
                </a:lnTo>
                <a:lnTo>
                  <a:pt x="0" y="171450"/>
                </a:lnTo>
                <a:lnTo>
                  <a:pt x="240507" y="138113"/>
                </a:lnTo>
                <a:lnTo>
                  <a:pt x="581025" y="80963"/>
                </a:lnTo>
                <a:lnTo>
                  <a:pt x="1047750" y="0"/>
                </a:lnTo>
                <a:lnTo>
                  <a:pt x="1052513" y="178594"/>
                </a:lnTo>
                <a:lnTo>
                  <a:pt x="407194" y="3000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EDC5E27-6893-0A47-AA09-A8FBAE91D5EF}"/>
              </a:ext>
            </a:extLst>
          </p:cNvPr>
          <p:cNvSpPr/>
          <p:nvPr/>
        </p:nvSpPr>
        <p:spPr>
          <a:xfrm>
            <a:off x="5043488" y="2176463"/>
            <a:ext cx="2124075" cy="558800"/>
          </a:xfrm>
          <a:custGeom>
            <a:avLst/>
            <a:gdLst>
              <a:gd name="connsiteX0" fmla="*/ 1126331 w 2124075"/>
              <a:gd name="connsiteY0" fmla="*/ 402431 h 559593"/>
              <a:gd name="connsiteX1" fmla="*/ 550068 w 2124075"/>
              <a:gd name="connsiteY1" fmla="*/ 521493 h 559593"/>
              <a:gd name="connsiteX2" fmla="*/ 416718 w 2124075"/>
              <a:gd name="connsiteY2" fmla="*/ 559593 h 559593"/>
              <a:gd name="connsiteX3" fmla="*/ 319087 w 2124075"/>
              <a:gd name="connsiteY3" fmla="*/ 545306 h 559593"/>
              <a:gd name="connsiteX4" fmla="*/ 278606 w 2124075"/>
              <a:gd name="connsiteY4" fmla="*/ 535781 h 559593"/>
              <a:gd name="connsiteX5" fmla="*/ 226218 w 2124075"/>
              <a:gd name="connsiteY5" fmla="*/ 519112 h 559593"/>
              <a:gd name="connsiteX6" fmla="*/ 161925 w 2124075"/>
              <a:gd name="connsiteY6" fmla="*/ 492918 h 559593"/>
              <a:gd name="connsiteX7" fmla="*/ 76200 w 2124075"/>
              <a:gd name="connsiteY7" fmla="*/ 454818 h 559593"/>
              <a:gd name="connsiteX8" fmla="*/ 0 w 2124075"/>
              <a:gd name="connsiteY8" fmla="*/ 404812 h 559593"/>
              <a:gd name="connsiteX9" fmla="*/ 45243 w 2124075"/>
              <a:gd name="connsiteY9" fmla="*/ 288131 h 559593"/>
              <a:gd name="connsiteX10" fmla="*/ 152400 w 2124075"/>
              <a:gd name="connsiteY10" fmla="*/ 333375 h 559593"/>
              <a:gd name="connsiteX11" fmla="*/ 216693 w 2124075"/>
              <a:gd name="connsiteY11" fmla="*/ 350043 h 559593"/>
              <a:gd name="connsiteX12" fmla="*/ 250031 w 2124075"/>
              <a:gd name="connsiteY12" fmla="*/ 354806 h 559593"/>
              <a:gd name="connsiteX13" fmla="*/ 314325 w 2124075"/>
              <a:gd name="connsiteY13" fmla="*/ 361950 h 559593"/>
              <a:gd name="connsiteX14" fmla="*/ 376237 w 2124075"/>
              <a:gd name="connsiteY14" fmla="*/ 364331 h 559593"/>
              <a:gd name="connsiteX15" fmla="*/ 423862 w 2124075"/>
              <a:gd name="connsiteY15" fmla="*/ 359568 h 559593"/>
              <a:gd name="connsiteX16" fmla="*/ 500062 w 2124075"/>
              <a:gd name="connsiteY16" fmla="*/ 345281 h 559593"/>
              <a:gd name="connsiteX17" fmla="*/ 628650 w 2124075"/>
              <a:gd name="connsiteY17" fmla="*/ 314325 h 559593"/>
              <a:gd name="connsiteX18" fmla="*/ 957262 w 2124075"/>
              <a:gd name="connsiteY18" fmla="*/ 238125 h 559593"/>
              <a:gd name="connsiteX19" fmla="*/ 1302543 w 2124075"/>
              <a:gd name="connsiteY19" fmla="*/ 152400 h 559593"/>
              <a:gd name="connsiteX20" fmla="*/ 1488281 w 2124075"/>
              <a:gd name="connsiteY20" fmla="*/ 111918 h 559593"/>
              <a:gd name="connsiteX21" fmla="*/ 1566862 w 2124075"/>
              <a:gd name="connsiteY21" fmla="*/ 71437 h 559593"/>
              <a:gd name="connsiteX22" fmla="*/ 1669256 w 2124075"/>
              <a:gd name="connsiteY22" fmla="*/ 2381 h 559593"/>
              <a:gd name="connsiteX23" fmla="*/ 1743075 w 2124075"/>
              <a:gd name="connsiteY23" fmla="*/ 0 h 559593"/>
              <a:gd name="connsiteX24" fmla="*/ 1828800 w 2124075"/>
              <a:gd name="connsiteY24" fmla="*/ 7143 h 559593"/>
              <a:gd name="connsiteX25" fmla="*/ 1919287 w 2124075"/>
              <a:gd name="connsiteY25" fmla="*/ 19050 h 559593"/>
              <a:gd name="connsiteX26" fmla="*/ 1997868 w 2124075"/>
              <a:gd name="connsiteY26" fmla="*/ 35718 h 559593"/>
              <a:gd name="connsiteX27" fmla="*/ 2062162 w 2124075"/>
              <a:gd name="connsiteY27" fmla="*/ 52387 h 559593"/>
              <a:gd name="connsiteX28" fmla="*/ 2090737 w 2124075"/>
              <a:gd name="connsiteY28" fmla="*/ 64293 h 559593"/>
              <a:gd name="connsiteX29" fmla="*/ 2109787 w 2124075"/>
              <a:gd name="connsiteY29" fmla="*/ 78581 h 559593"/>
              <a:gd name="connsiteX30" fmla="*/ 2119312 w 2124075"/>
              <a:gd name="connsiteY30" fmla="*/ 92868 h 559593"/>
              <a:gd name="connsiteX31" fmla="*/ 2124075 w 2124075"/>
              <a:gd name="connsiteY31" fmla="*/ 116681 h 559593"/>
              <a:gd name="connsiteX32" fmla="*/ 2116931 w 2124075"/>
              <a:gd name="connsiteY32" fmla="*/ 142875 h 559593"/>
              <a:gd name="connsiteX33" fmla="*/ 2100262 w 2124075"/>
              <a:gd name="connsiteY33" fmla="*/ 173831 h 559593"/>
              <a:gd name="connsiteX34" fmla="*/ 2055018 w 2124075"/>
              <a:gd name="connsiteY34" fmla="*/ 195262 h 559593"/>
              <a:gd name="connsiteX35" fmla="*/ 1895475 w 2124075"/>
              <a:gd name="connsiteY35" fmla="*/ 235743 h 559593"/>
              <a:gd name="connsiteX36" fmla="*/ 1678781 w 2124075"/>
              <a:gd name="connsiteY36" fmla="*/ 280987 h 559593"/>
              <a:gd name="connsiteX37" fmla="*/ 1126331 w 2124075"/>
              <a:gd name="connsiteY37" fmla="*/ 402431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24075" h="559593">
                <a:moveTo>
                  <a:pt x="1126331" y="402431"/>
                </a:moveTo>
                <a:lnTo>
                  <a:pt x="550068" y="521493"/>
                </a:lnTo>
                <a:lnTo>
                  <a:pt x="416718" y="559593"/>
                </a:lnTo>
                <a:lnTo>
                  <a:pt x="319087" y="545306"/>
                </a:lnTo>
                <a:lnTo>
                  <a:pt x="278606" y="535781"/>
                </a:lnTo>
                <a:lnTo>
                  <a:pt x="226218" y="519112"/>
                </a:lnTo>
                <a:lnTo>
                  <a:pt x="161925" y="492918"/>
                </a:lnTo>
                <a:lnTo>
                  <a:pt x="76200" y="454818"/>
                </a:lnTo>
                <a:lnTo>
                  <a:pt x="0" y="404812"/>
                </a:lnTo>
                <a:lnTo>
                  <a:pt x="45243" y="288131"/>
                </a:lnTo>
                <a:lnTo>
                  <a:pt x="152400" y="333375"/>
                </a:lnTo>
                <a:lnTo>
                  <a:pt x="216693" y="350043"/>
                </a:lnTo>
                <a:lnTo>
                  <a:pt x="250031" y="354806"/>
                </a:lnTo>
                <a:lnTo>
                  <a:pt x="314325" y="361950"/>
                </a:lnTo>
                <a:lnTo>
                  <a:pt x="376237" y="364331"/>
                </a:lnTo>
                <a:lnTo>
                  <a:pt x="423862" y="359568"/>
                </a:lnTo>
                <a:lnTo>
                  <a:pt x="500062" y="345281"/>
                </a:lnTo>
                <a:lnTo>
                  <a:pt x="628650" y="314325"/>
                </a:lnTo>
                <a:lnTo>
                  <a:pt x="957262" y="238125"/>
                </a:lnTo>
                <a:lnTo>
                  <a:pt x="1302543" y="152400"/>
                </a:lnTo>
                <a:lnTo>
                  <a:pt x="1488281" y="111918"/>
                </a:lnTo>
                <a:lnTo>
                  <a:pt x="1566862" y="71437"/>
                </a:lnTo>
                <a:lnTo>
                  <a:pt x="1669256" y="2381"/>
                </a:lnTo>
                <a:lnTo>
                  <a:pt x="1743075" y="0"/>
                </a:lnTo>
                <a:lnTo>
                  <a:pt x="1828800" y="7143"/>
                </a:lnTo>
                <a:lnTo>
                  <a:pt x="1919287" y="19050"/>
                </a:lnTo>
                <a:lnTo>
                  <a:pt x="1997868" y="35718"/>
                </a:lnTo>
                <a:lnTo>
                  <a:pt x="2062162" y="52387"/>
                </a:lnTo>
                <a:lnTo>
                  <a:pt x="2090737" y="64293"/>
                </a:lnTo>
                <a:lnTo>
                  <a:pt x="2109787" y="78581"/>
                </a:lnTo>
                <a:lnTo>
                  <a:pt x="2119312" y="92868"/>
                </a:lnTo>
                <a:lnTo>
                  <a:pt x="2124075" y="116681"/>
                </a:lnTo>
                <a:lnTo>
                  <a:pt x="2116931" y="142875"/>
                </a:lnTo>
                <a:lnTo>
                  <a:pt x="2100262" y="173831"/>
                </a:lnTo>
                <a:lnTo>
                  <a:pt x="2055018" y="195262"/>
                </a:lnTo>
                <a:lnTo>
                  <a:pt x="1895475" y="235743"/>
                </a:lnTo>
                <a:lnTo>
                  <a:pt x="1678781" y="280987"/>
                </a:lnTo>
                <a:lnTo>
                  <a:pt x="1126331" y="402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E296C17-9DAD-A34E-A77E-356A01908887}"/>
              </a:ext>
            </a:extLst>
          </p:cNvPr>
          <p:cNvSpPr/>
          <p:nvPr/>
        </p:nvSpPr>
        <p:spPr>
          <a:xfrm rot="16200000">
            <a:off x="3990976" y="4092575"/>
            <a:ext cx="3454400" cy="536575"/>
          </a:xfrm>
          <a:custGeom>
            <a:avLst/>
            <a:gdLst>
              <a:gd name="connsiteX0" fmla="*/ 2025650 w 3454400"/>
              <a:gd name="connsiteY0" fmla="*/ 441325 h 536575"/>
              <a:gd name="connsiteX1" fmla="*/ 1679575 w 3454400"/>
              <a:gd name="connsiteY1" fmla="*/ 431800 h 536575"/>
              <a:gd name="connsiteX2" fmla="*/ 1533525 w 3454400"/>
              <a:gd name="connsiteY2" fmla="*/ 434975 h 536575"/>
              <a:gd name="connsiteX3" fmla="*/ 1162050 w 3454400"/>
              <a:gd name="connsiteY3" fmla="*/ 441325 h 536575"/>
              <a:gd name="connsiteX4" fmla="*/ 787400 w 3454400"/>
              <a:gd name="connsiteY4" fmla="*/ 444500 h 536575"/>
              <a:gd name="connsiteX5" fmla="*/ 584200 w 3454400"/>
              <a:gd name="connsiteY5" fmla="*/ 454025 h 536575"/>
              <a:gd name="connsiteX6" fmla="*/ 406400 w 3454400"/>
              <a:gd name="connsiteY6" fmla="*/ 457200 h 536575"/>
              <a:gd name="connsiteX7" fmla="*/ 336550 w 3454400"/>
              <a:gd name="connsiteY7" fmla="*/ 450850 h 536575"/>
              <a:gd name="connsiteX8" fmla="*/ 260350 w 3454400"/>
              <a:gd name="connsiteY8" fmla="*/ 441325 h 536575"/>
              <a:gd name="connsiteX9" fmla="*/ 209550 w 3454400"/>
              <a:gd name="connsiteY9" fmla="*/ 431800 h 536575"/>
              <a:gd name="connsiteX10" fmla="*/ 136525 w 3454400"/>
              <a:gd name="connsiteY10" fmla="*/ 409575 h 536575"/>
              <a:gd name="connsiteX11" fmla="*/ 73025 w 3454400"/>
              <a:gd name="connsiteY11" fmla="*/ 381000 h 536575"/>
              <a:gd name="connsiteX12" fmla="*/ 25400 w 3454400"/>
              <a:gd name="connsiteY12" fmla="*/ 342900 h 536575"/>
              <a:gd name="connsiteX13" fmla="*/ 0 w 3454400"/>
              <a:gd name="connsiteY13" fmla="*/ 307975 h 536575"/>
              <a:gd name="connsiteX14" fmla="*/ 3175 w 3454400"/>
              <a:gd name="connsiteY14" fmla="*/ 276225 h 536575"/>
              <a:gd name="connsiteX15" fmla="*/ 22225 w 3454400"/>
              <a:gd name="connsiteY15" fmla="*/ 257175 h 536575"/>
              <a:gd name="connsiteX16" fmla="*/ 73025 w 3454400"/>
              <a:gd name="connsiteY16" fmla="*/ 225425 h 536575"/>
              <a:gd name="connsiteX17" fmla="*/ 142875 w 3454400"/>
              <a:gd name="connsiteY17" fmla="*/ 200025 h 536575"/>
              <a:gd name="connsiteX18" fmla="*/ 234950 w 3454400"/>
              <a:gd name="connsiteY18" fmla="*/ 174625 h 536575"/>
              <a:gd name="connsiteX19" fmla="*/ 342900 w 3454400"/>
              <a:gd name="connsiteY19" fmla="*/ 149225 h 536575"/>
              <a:gd name="connsiteX20" fmla="*/ 428625 w 3454400"/>
              <a:gd name="connsiteY20" fmla="*/ 142875 h 536575"/>
              <a:gd name="connsiteX21" fmla="*/ 498475 w 3454400"/>
              <a:gd name="connsiteY21" fmla="*/ 152400 h 536575"/>
              <a:gd name="connsiteX22" fmla="*/ 742950 w 3454400"/>
              <a:gd name="connsiteY22" fmla="*/ 171450 h 536575"/>
              <a:gd name="connsiteX23" fmla="*/ 1444625 w 3454400"/>
              <a:gd name="connsiteY23" fmla="*/ 203200 h 536575"/>
              <a:gd name="connsiteX24" fmla="*/ 2181225 w 3454400"/>
              <a:gd name="connsiteY24" fmla="*/ 209550 h 536575"/>
              <a:gd name="connsiteX25" fmla="*/ 2733675 w 3454400"/>
              <a:gd name="connsiteY25" fmla="*/ 209550 h 536575"/>
              <a:gd name="connsiteX26" fmla="*/ 3038475 w 3454400"/>
              <a:gd name="connsiteY26" fmla="*/ 212725 h 536575"/>
              <a:gd name="connsiteX27" fmla="*/ 3105150 w 3454400"/>
              <a:gd name="connsiteY27" fmla="*/ 206375 h 536575"/>
              <a:gd name="connsiteX28" fmla="*/ 3162300 w 3454400"/>
              <a:gd name="connsiteY28" fmla="*/ 193675 h 536575"/>
              <a:gd name="connsiteX29" fmla="*/ 3209925 w 3454400"/>
              <a:gd name="connsiteY29" fmla="*/ 171450 h 536575"/>
              <a:gd name="connsiteX30" fmla="*/ 3257550 w 3454400"/>
              <a:gd name="connsiteY30" fmla="*/ 139700 h 536575"/>
              <a:gd name="connsiteX31" fmla="*/ 3302000 w 3454400"/>
              <a:gd name="connsiteY31" fmla="*/ 101600 h 536575"/>
              <a:gd name="connsiteX32" fmla="*/ 3390900 w 3454400"/>
              <a:gd name="connsiteY32" fmla="*/ 0 h 536575"/>
              <a:gd name="connsiteX33" fmla="*/ 3454400 w 3454400"/>
              <a:gd name="connsiteY33" fmla="*/ 98425 h 536575"/>
              <a:gd name="connsiteX34" fmla="*/ 3375025 w 3454400"/>
              <a:gd name="connsiteY34" fmla="*/ 190500 h 536575"/>
              <a:gd name="connsiteX35" fmla="*/ 3321050 w 3454400"/>
              <a:gd name="connsiteY35" fmla="*/ 298450 h 536575"/>
              <a:gd name="connsiteX36" fmla="*/ 3279775 w 3454400"/>
              <a:gd name="connsiteY36" fmla="*/ 381000 h 536575"/>
              <a:gd name="connsiteX37" fmla="*/ 3241675 w 3454400"/>
              <a:gd name="connsiteY37" fmla="*/ 463550 h 536575"/>
              <a:gd name="connsiteX38" fmla="*/ 3216275 w 3454400"/>
              <a:gd name="connsiteY38" fmla="*/ 504825 h 536575"/>
              <a:gd name="connsiteX39" fmla="*/ 3197225 w 3454400"/>
              <a:gd name="connsiteY39" fmla="*/ 530225 h 536575"/>
              <a:gd name="connsiteX40" fmla="*/ 3175000 w 3454400"/>
              <a:gd name="connsiteY40" fmla="*/ 536575 h 536575"/>
              <a:gd name="connsiteX41" fmla="*/ 3136900 w 3454400"/>
              <a:gd name="connsiteY41" fmla="*/ 517525 h 536575"/>
              <a:gd name="connsiteX42" fmla="*/ 3079750 w 3454400"/>
              <a:gd name="connsiteY42" fmla="*/ 492125 h 536575"/>
              <a:gd name="connsiteX43" fmla="*/ 3009900 w 3454400"/>
              <a:gd name="connsiteY43" fmla="*/ 476250 h 536575"/>
              <a:gd name="connsiteX44" fmla="*/ 2908300 w 3454400"/>
              <a:gd name="connsiteY44" fmla="*/ 473075 h 536575"/>
              <a:gd name="connsiteX45" fmla="*/ 2860675 w 3454400"/>
              <a:gd name="connsiteY45" fmla="*/ 469900 h 536575"/>
              <a:gd name="connsiteX46" fmla="*/ 2781300 w 3454400"/>
              <a:gd name="connsiteY46" fmla="*/ 454025 h 536575"/>
              <a:gd name="connsiteX47" fmla="*/ 2628900 w 3454400"/>
              <a:gd name="connsiteY47" fmla="*/ 450850 h 536575"/>
              <a:gd name="connsiteX48" fmla="*/ 2025650 w 3454400"/>
              <a:gd name="connsiteY48" fmla="*/ 441325 h 53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454400" h="536575">
                <a:moveTo>
                  <a:pt x="2025650" y="441325"/>
                </a:moveTo>
                <a:lnTo>
                  <a:pt x="1679575" y="431800"/>
                </a:lnTo>
                <a:lnTo>
                  <a:pt x="1533525" y="434975"/>
                </a:lnTo>
                <a:lnTo>
                  <a:pt x="1162050" y="441325"/>
                </a:lnTo>
                <a:lnTo>
                  <a:pt x="787400" y="444500"/>
                </a:lnTo>
                <a:lnTo>
                  <a:pt x="584200" y="454025"/>
                </a:lnTo>
                <a:lnTo>
                  <a:pt x="406400" y="457200"/>
                </a:lnTo>
                <a:lnTo>
                  <a:pt x="336550" y="450850"/>
                </a:lnTo>
                <a:lnTo>
                  <a:pt x="260350" y="441325"/>
                </a:lnTo>
                <a:lnTo>
                  <a:pt x="209550" y="431800"/>
                </a:lnTo>
                <a:lnTo>
                  <a:pt x="136525" y="409575"/>
                </a:lnTo>
                <a:lnTo>
                  <a:pt x="73025" y="381000"/>
                </a:lnTo>
                <a:lnTo>
                  <a:pt x="25400" y="342900"/>
                </a:lnTo>
                <a:lnTo>
                  <a:pt x="0" y="307975"/>
                </a:lnTo>
                <a:lnTo>
                  <a:pt x="3175" y="276225"/>
                </a:lnTo>
                <a:lnTo>
                  <a:pt x="22225" y="257175"/>
                </a:lnTo>
                <a:lnTo>
                  <a:pt x="73025" y="225425"/>
                </a:lnTo>
                <a:lnTo>
                  <a:pt x="142875" y="200025"/>
                </a:lnTo>
                <a:lnTo>
                  <a:pt x="234950" y="174625"/>
                </a:lnTo>
                <a:lnTo>
                  <a:pt x="342900" y="149225"/>
                </a:lnTo>
                <a:lnTo>
                  <a:pt x="428625" y="142875"/>
                </a:lnTo>
                <a:lnTo>
                  <a:pt x="498475" y="152400"/>
                </a:lnTo>
                <a:lnTo>
                  <a:pt x="742950" y="171450"/>
                </a:lnTo>
                <a:lnTo>
                  <a:pt x="1444625" y="203200"/>
                </a:lnTo>
                <a:lnTo>
                  <a:pt x="2181225" y="209550"/>
                </a:lnTo>
                <a:lnTo>
                  <a:pt x="2733675" y="209550"/>
                </a:lnTo>
                <a:lnTo>
                  <a:pt x="3038475" y="212725"/>
                </a:lnTo>
                <a:lnTo>
                  <a:pt x="3105150" y="206375"/>
                </a:lnTo>
                <a:lnTo>
                  <a:pt x="3162300" y="193675"/>
                </a:lnTo>
                <a:lnTo>
                  <a:pt x="3209925" y="171450"/>
                </a:lnTo>
                <a:lnTo>
                  <a:pt x="3257550" y="139700"/>
                </a:lnTo>
                <a:lnTo>
                  <a:pt x="3302000" y="101600"/>
                </a:lnTo>
                <a:lnTo>
                  <a:pt x="3390900" y="0"/>
                </a:lnTo>
                <a:lnTo>
                  <a:pt x="3454400" y="98425"/>
                </a:lnTo>
                <a:lnTo>
                  <a:pt x="3375025" y="190500"/>
                </a:lnTo>
                <a:lnTo>
                  <a:pt x="3321050" y="298450"/>
                </a:lnTo>
                <a:lnTo>
                  <a:pt x="3279775" y="381000"/>
                </a:lnTo>
                <a:lnTo>
                  <a:pt x="3241675" y="463550"/>
                </a:lnTo>
                <a:lnTo>
                  <a:pt x="3216275" y="504825"/>
                </a:lnTo>
                <a:lnTo>
                  <a:pt x="3197225" y="530225"/>
                </a:lnTo>
                <a:lnTo>
                  <a:pt x="3175000" y="536575"/>
                </a:lnTo>
                <a:lnTo>
                  <a:pt x="3136900" y="517525"/>
                </a:lnTo>
                <a:lnTo>
                  <a:pt x="3079750" y="492125"/>
                </a:lnTo>
                <a:lnTo>
                  <a:pt x="3009900" y="476250"/>
                </a:lnTo>
                <a:lnTo>
                  <a:pt x="2908300" y="473075"/>
                </a:lnTo>
                <a:lnTo>
                  <a:pt x="2860675" y="469900"/>
                </a:lnTo>
                <a:lnTo>
                  <a:pt x="2781300" y="454025"/>
                </a:lnTo>
                <a:lnTo>
                  <a:pt x="2628900" y="450850"/>
                </a:lnTo>
                <a:lnTo>
                  <a:pt x="2025650" y="441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C31319E-8683-414A-86EA-3ADF4E5E30E0}"/>
              </a:ext>
            </a:extLst>
          </p:cNvPr>
          <p:cNvSpPr/>
          <p:nvPr/>
        </p:nvSpPr>
        <p:spPr>
          <a:xfrm>
            <a:off x="5842000" y="3182938"/>
            <a:ext cx="1190625" cy="312737"/>
          </a:xfrm>
          <a:custGeom>
            <a:avLst/>
            <a:gdLst>
              <a:gd name="connsiteX0" fmla="*/ 554832 w 1190625"/>
              <a:gd name="connsiteY0" fmla="*/ 285750 h 311944"/>
              <a:gd name="connsiteX1" fmla="*/ 226219 w 1190625"/>
              <a:gd name="connsiteY1" fmla="*/ 311944 h 311944"/>
              <a:gd name="connsiteX2" fmla="*/ 173832 w 1190625"/>
              <a:gd name="connsiteY2" fmla="*/ 311944 h 311944"/>
              <a:gd name="connsiteX3" fmla="*/ 140494 w 1190625"/>
              <a:gd name="connsiteY3" fmla="*/ 300038 h 311944"/>
              <a:gd name="connsiteX4" fmla="*/ 0 w 1190625"/>
              <a:gd name="connsiteY4" fmla="*/ 247650 h 311944"/>
              <a:gd name="connsiteX5" fmla="*/ 0 w 1190625"/>
              <a:gd name="connsiteY5" fmla="*/ 107157 h 311944"/>
              <a:gd name="connsiteX6" fmla="*/ 159544 w 1190625"/>
              <a:gd name="connsiteY6" fmla="*/ 128588 h 311944"/>
              <a:gd name="connsiteX7" fmla="*/ 233363 w 1190625"/>
              <a:gd name="connsiteY7" fmla="*/ 133350 h 311944"/>
              <a:gd name="connsiteX8" fmla="*/ 307182 w 1190625"/>
              <a:gd name="connsiteY8" fmla="*/ 130969 h 311944"/>
              <a:gd name="connsiteX9" fmla="*/ 409575 w 1190625"/>
              <a:gd name="connsiteY9" fmla="*/ 121444 h 311944"/>
              <a:gd name="connsiteX10" fmla="*/ 550069 w 1190625"/>
              <a:gd name="connsiteY10" fmla="*/ 100013 h 311944"/>
              <a:gd name="connsiteX11" fmla="*/ 678657 w 1190625"/>
              <a:gd name="connsiteY11" fmla="*/ 73819 h 311944"/>
              <a:gd name="connsiteX12" fmla="*/ 771525 w 1190625"/>
              <a:gd name="connsiteY12" fmla="*/ 50007 h 311944"/>
              <a:gd name="connsiteX13" fmla="*/ 850107 w 1190625"/>
              <a:gd name="connsiteY13" fmla="*/ 23813 h 311944"/>
              <a:gd name="connsiteX14" fmla="*/ 895350 w 1190625"/>
              <a:gd name="connsiteY14" fmla="*/ 0 h 311944"/>
              <a:gd name="connsiteX15" fmla="*/ 952500 w 1190625"/>
              <a:gd name="connsiteY15" fmla="*/ 2382 h 311944"/>
              <a:gd name="connsiteX16" fmla="*/ 1007269 w 1190625"/>
              <a:gd name="connsiteY16" fmla="*/ 11907 h 311944"/>
              <a:gd name="connsiteX17" fmla="*/ 1059657 w 1190625"/>
              <a:gd name="connsiteY17" fmla="*/ 26194 h 311944"/>
              <a:gd name="connsiteX18" fmla="*/ 1104900 w 1190625"/>
              <a:gd name="connsiteY18" fmla="*/ 38100 h 311944"/>
              <a:gd name="connsiteX19" fmla="*/ 1152525 w 1190625"/>
              <a:gd name="connsiteY19" fmla="*/ 61913 h 311944"/>
              <a:gd name="connsiteX20" fmla="*/ 1178719 w 1190625"/>
              <a:gd name="connsiteY20" fmla="*/ 80963 h 311944"/>
              <a:gd name="connsiteX21" fmla="*/ 1188244 w 1190625"/>
              <a:gd name="connsiteY21" fmla="*/ 97632 h 311944"/>
              <a:gd name="connsiteX22" fmla="*/ 1190625 w 1190625"/>
              <a:gd name="connsiteY22" fmla="*/ 119063 h 311944"/>
              <a:gd name="connsiteX23" fmla="*/ 1190625 w 1190625"/>
              <a:gd name="connsiteY23" fmla="*/ 152400 h 311944"/>
              <a:gd name="connsiteX24" fmla="*/ 1181100 w 1190625"/>
              <a:gd name="connsiteY24" fmla="*/ 178594 h 311944"/>
              <a:gd name="connsiteX25" fmla="*/ 1162050 w 1190625"/>
              <a:gd name="connsiteY25" fmla="*/ 192882 h 311944"/>
              <a:gd name="connsiteX26" fmla="*/ 1109663 w 1190625"/>
              <a:gd name="connsiteY26" fmla="*/ 214313 h 311944"/>
              <a:gd name="connsiteX27" fmla="*/ 985838 w 1190625"/>
              <a:gd name="connsiteY27" fmla="*/ 240507 h 311944"/>
              <a:gd name="connsiteX28" fmla="*/ 795338 w 1190625"/>
              <a:gd name="connsiteY28" fmla="*/ 269082 h 311944"/>
              <a:gd name="connsiteX29" fmla="*/ 554832 w 1190625"/>
              <a:gd name="connsiteY29" fmla="*/ 285750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90625" h="311944">
                <a:moveTo>
                  <a:pt x="554832" y="285750"/>
                </a:moveTo>
                <a:lnTo>
                  <a:pt x="226219" y="311944"/>
                </a:lnTo>
                <a:lnTo>
                  <a:pt x="173832" y="311944"/>
                </a:lnTo>
                <a:lnTo>
                  <a:pt x="140494" y="300038"/>
                </a:lnTo>
                <a:lnTo>
                  <a:pt x="0" y="247650"/>
                </a:lnTo>
                <a:lnTo>
                  <a:pt x="0" y="107157"/>
                </a:lnTo>
                <a:lnTo>
                  <a:pt x="159544" y="128588"/>
                </a:lnTo>
                <a:lnTo>
                  <a:pt x="233363" y="133350"/>
                </a:lnTo>
                <a:lnTo>
                  <a:pt x="307182" y="130969"/>
                </a:lnTo>
                <a:lnTo>
                  <a:pt x="409575" y="121444"/>
                </a:lnTo>
                <a:lnTo>
                  <a:pt x="550069" y="100013"/>
                </a:lnTo>
                <a:lnTo>
                  <a:pt x="678657" y="73819"/>
                </a:lnTo>
                <a:lnTo>
                  <a:pt x="771525" y="50007"/>
                </a:lnTo>
                <a:lnTo>
                  <a:pt x="850107" y="23813"/>
                </a:lnTo>
                <a:lnTo>
                  <a:pt x="895350" y="0"/>
                </a:lnTo>
                <a:lnTo>
                  <a:pt x="952500" y="2382"/>
                </a:lnTo>
                <a:lnTo>
                  <a:pt x="1007269" y="11907"/>
                </a:lnTo>
                <a:lnTo>
                  <a:pt x="1059657" y="26194"/>
                </a:lnTo>
                <a:lnTo>
                  <a:pt x="1104900" y="38100"/>
                </a:lnTo>
                <a:lnTo>
                  <a:pt x="1152525" y="61913"/>
                </a:lnTo>
                <a:lnTo>
                  <a:pt x="1178719" y="80963"/>
                </a:lnTo>
                <a:lnTo>
                  <a:pt x="1188244" y="97632"/>
                </a:lnTo>
                <a:lnTo>
                  <a:pt x="1190625" y="119063"/>
                </a:lnTo>
                <a:lnTo>
                  <a:pt x="1190625" y="152400"/>
                </a:lnTo>
                <a:lnTo>
                  <a:pt x="1181100" y="178594"/>
                </a:lnTo>
                <a:lnTo>
                  <a:pt x="1162050" y="192882"/>
                </a:lnTo>
                <a:lnTo>
                  <a:pt x="1109663" y="214313"/>
                </a:lnTo>
                <a:lnTo>
                  <a:pt x="985838" y="240507"/>
                </a:lnTo>
                <a:lnTo>
                  <a:pt x="795338" y="269082"/>
                </a:lnTo>
                <a:lnTo>
                  <a:pt x="554832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676BF9F-CC9D-CB46-8F85-C6B0DA215744}"/>
              </a:ext>
            </a:extLst>
          </p:cNvPr>
          <p:cNvSpPr/>
          <p:nvPr/>
        </p:nvSpPr>
        <p:spPr>
          <a:xfrm>
            <a:off x="5810250" y="4252913"/>
            <a:ext cx="1350963" cy="314325"/>
          </a:xfrm>
          <a:custGeom>
            <a:avLst/>
            <a:gdLst>
              <a:gd name="connsiteX0" fmla="*/ 528638 w 1350169"/>
              <a:gd name="connsiteY0" fmla="*/ 307181 h 314325"/>
              <a:gd name="connsiteX1" fmla="*/ 342900 w 1350169"/>
              <a:gd name="connsiteY1" fmla="*/ 314325 h 314325"/>
              <a:gd name="connsiteX2" fmla="*/ 240506 w 1350169"/>
              <a:gd name="connsiteY2" fmla="*/ 314325 h 314325"/>
              <a:gd name="connsiteX3" fmla="*/ 152400 w 1350169"/>
              <a:gd name="connsiteY3" fmla="*/ 304800 h 314325"/>
              <a:gd name="connsiteX4" fmla="*/ 0 w 1350169"/>
              <a:gd name="connsiteY4" fmla="*/ 292893 h 314325"/>
              <a:gd name="connsiteX5" fmla="*/ 4763 w 1350169"/>
              <a:gd name="connsiteY5" fmla="*/ 123825 h 314325"/>
              <a:gd name="connsiteX6" fmla="*/ 114300 w 1350169"/>
              <a:gd name="connsiteY6" fmla="*/ 150018 h 314325"/>
              <a:gd name="connsiteX7" fmla="*/ 197644 w 1350169"/>
              <a:gd name="connsiteY7" fmla="*/ 161925 h 314325"/>
              <a:gd name="connsiteX8" fmla="*/ 242888 w 1350169"/>
              <a:gd name="connsiteY8" fmla="*/ 166687 h 314325"/>
              <a:gd name="connsiteX9" fmla="*/ 304800 w 1350169"/>
              <a:gd name="connsiteY9" fmla="*/ 164306 h 314325"/>
              <a:gd name="connsiteX10" fmla="*/ 466725 w 1350169"/>
              <a:gd name="connsiteY10" fmla="*/ 152400 h 314325"/>
              <a:gd name="connsiteX11" fmla="*/ 683419 w 1350169"/>
              <a:gd name="connsiteY11" fmla="*/ 128587 h 314325"/>
              <a:gd name="connsiteX12" fmla="*/ 795338 w 1350169"/>
              <a:gd name="connsiteY12" fmla="*/ 109537 h 314325"/>
              <a:gd name="connsiteX13" fmla="*/ 947738 w 1350169"/>
              <a:gd name="connsiteY13" fmla="*/ 69056 h 314325"/>
              <a:gd name="connsiteX14" fmla="*/ 992981 w 1350169"/>
              <a:gd name="connsiteY14" fmla="*/ 40481 h 314325"/>
              <a:gd name="connsiteX15" fmla="*/ 1026319 w 1350169"/>
              <a:gd name="connsiteY15" fmla="*/ 21431 h 314325"/>
              <a:gd name="connsiteX16" fmla="*/ 1081088 w 1350169"/>
              <a:gd name="connsiteY16" fmla="*/ 0 h 314325"/>
              <a:gd name="connsiteX17" fmla="*/ 1131094 w 1350169"/>
              <a:gd name="connsiteY17" fmla="*/ 19050 h 314325"/>
              <a:gd name="connsiteX18" fmla="*/ 1207294 w 1350169"/>
              <a:gd name="connsiteY18" fmla="*/ 50006 h 314325"/>
              <a:gd name="connsiteX19" fmla="*/ 1285875 w 1350169"/>
              <a:gd name="connsiteY19" fmla="*/ 92868 h 314325"/>
              <a:gd name="connsiteX20" fmla="*/ 1333500 w 1350169"/>
              <a:gd name="connsiteY20" fmla="*/ 121443 h 314325"/>
              <a:gd name="connsiteX21" fmla="*/ 1350169 w 1350169"/>
              <a:gd name="connsiteY21" fmla="*/ 140493 h 314325"/>
              <a:gd name="connsiteX22" fmla="*/ 1350169 w 1350169"/>
              <a:gd name="connsiteY22" fmla="*/ 169068 h 314325"/>
              <a:gd name="connsiteX23" fmla="*/ 1340644 w 1350169"/>
              <a:gd name="connsiteY23" fmla="*/ 192881 h 314325"/>
              <a:gd name="connsiteX24" fmla="*/ 1307306 w 1350169"/>
              <a:gd name="connsiteY24" fmla="*/ 216693 h 314325"/>
              <a:gd name="connsiteX25" fmla="*/ 1245394 w 1350169"/>
              <a:gd name="connsiteY25" fmla="*/ 240506 h 314325"/>
              <a:gd name="connsiteX26" fmla="*/ 1138238 w 1350169"/>
              <a:gd name="connsiteY26" fmla="*/ 259556 h 314325"/>
              <a:gd name="connsiteX27" fmla="*/ 945356 w 1350169"/>
              <a:gd name="connsiteY27" fmla="*/ 283368 h 314325"/>
              <a:gd name="connsiteX28" fmla="*/ 528638 w 1350169"/>
              <a:gd name="connsiteY28" fmla="*/ 307181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50169" h="314325">
                <a:moveTo>
                  <a:pt x="528638" y="307181"/>
                </a:moveTo>
                <a:lnTo>
                  <a:pt x="342900" y="314325"/>
                </a:lnTo>
                <a:lnTo>
                  <a:pt x="240506" y="314325"/>
                </a:lnTo>
                <a:lnTo>
                  <a:pt x="152400" y="304800"/>
                </a:lnTo>
                <a:lnTo>
                  <a:pt x="0" y="292893"/>
                </a:lnTo>
                <a:lnTo>
                  <a:pt x="4763" y="123825"/>
                </a:lnTo>
                <a:lnTo>
                  <a:pt x="114300" y="150018"/>
                </a:lnTo>
                <a:lnTo>
                  <a:pt x="197644" y="161925"/>
                </a:lnTo>
                <a:lnTo>
                  <a:pt x="242888" y="166687"/>
                </a:lnTo>
                <a:lnTo>
                  <a:pt x="304800" y="164306"/>
                </a:lnTo>
                <a:lnTo>
                  <a:pt x="466725" y="152400"/>
                </a:lnTo>
                <a:lnTo>
                  <a:pt x="683419" y="128587"/>
                </a:lnTo>
                <a:lnTo>
                  <a:pt x="795338" y="109537"/>
                </a:lnTo>
                <a:lnTo>
                  <a:pt x="947738" y="69056"/>
                </a:lnTo>
                <a:lnTo>
                  <a:pt x="992981" y="40481"/>
                </a:lnTo>
                <a:lnTo>
                  <a:pt x="1026319" y="21431"/>
                </a:lnTo>
                <a:lnTo>
                  <a:pt x="1081088" y="0"/>
                </a:lnTo>
                <a:lnTo>
                  <a:pt x="1131094" y="19050"/>
                </a:lnTo>
                <a:lnTo>
                  <a:pt x="1207294" y="50006"/>
                </a:lnTo>
                <a:lnTo>
                  <a:pt x="1285875" y="92868"/>
                </a:lnTo>
                <a:lnTo>
                  <a:pt x="1333500" y="121443"/>
                </a:lnTo>
                <a:lnTo>
                  <a:pt x="1350169" y="140493"/>
                </a:lnTo>
                <a:lnTo>
                  <a:pt x="1350169" y="169068"/>
                </a:lnTo>
                <a:lnTo>
                  <a:pt x="1340644" y="192881"/>
                </a:lnTo>
                <a:lnTo>
                  <a:pt x="1307306" y="216693"/>
                </a:lnTo>
                <a:lnTo>
                  <a:pt x="1245394" y="240506"/>
                </a:lnTo>
                <a:lnTo>
                  <a:pt x="1138238" y="259556"/>
                </a:lnTo>
                <a:lnTo>
                  <a:pt x="945356" y="283368"/>
                </a:lnTo>
                <a:lnTo>
                  <a:pt x="528638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F7F731-DF6C-4FCA-8E73-D4AAF90DFC00}"/>
              </a:ext>
            </a:extLst>
          </p:cNvPr>
          <p:cNvGrpSpPr/>
          <p:nvPr/>
        </p:nvGrpSpPr>
        <p:grpSpPr>
          <a:xfrm>
            <a:off x="2586831" y="1533525"/>
            <a:ext cx="4551363" cy="4554538"/>
            <a:chOff x="2768600" y="1685925"/>
            <a:chExt cx="4551363" cy="4554538"/>
          </a:xfrm>
        </p:grpSpPr>
        <p:sp>
          <p:nvSpPr>
            <p:cNvPr id="13" name="フリーフォーム 8">
              <a:extLst>
                <a:ext uri="{FF2B5EF4-FFF2-40B4-BE49-F238E27FC236}">
                  <a16:creationId xmlns:a16="http://schemas.microsoft.com/office/drawing/2014/main" id="{6C6D533B-0C6D-466A-8F43-CD25E5089BB2}"/>
                </a:ext>
              </a:extLst>
            </p:cNvPr>
            <p:cNvSpPr/>
            <p:nvPr/>
          </p:nvSpPr>
          <p:spPr>
            <a:xfrm>
              <a:off x="4422775" y="1685925"/>
              <a:ext cx="1311275" cy="1838325"/>
            </a:xfrm>
            <a:custGeom>
              <a:avLst/>
              <a:gdLst>
                <a:gd name="connsiteX0" fmla="*/ 983457 w 1312069"/>
                <a:gd name="connsiteY0" fmla="*/ 773906 h 1838325"/>
                <a:gd name="connsiteX1" fmla="*/ 873919 w 1312069"/>
                <a:gd name="connsiteY1" fmla="*/ 962025 h 1838325"/>
                <a:gd name="connsiteX2" fmla="*/ 785813 w 1312069"/>
                <a:gd name="connsiteY2" fmla="*/ 1100138 h 1838325"/>
                <a:gd name="connsiteX3" fmla="*/ 681038 w 1312069"/>
                <a:gd name="connsiteY3" fmla="*/ 1247775 h 1838325"/>
                <a:gd name="connsiteX4" fmla="*/ 561975 w 1312069"/>
                <a:gd name="connsiteY4" fmla="*/ 1390650 h 1838325"/>
                <a:gd name="connsiteX5" fmla="*/ 431007 w 1312069"/>
                <a:gd name="connsiteY5" fmla="*/ 1528763 h 1838325"/>
                <a:gd name="connsiteX6" fmla="*/ 245269 w 1312069"/>
                <a:gd name="connsiteY6" fmla="*/ 1690688 h 1838325"/>
                <a:gd name="connsiteX7" fmla="*/ 78582 w 1312069"/>
                <a:gd name="connsiteY7" fmla="*/ 1809750 h 1838325"/>
                <a:gd name="connsiteX8" fmla="*/ 50007 w 1312069"/>
                <a:gd name="connsiteY8" fmla="*/ 1831181 h 1838325"/>
                <a:gd name="connsiteX9" fmla="*/ 35719 w 1312069"/>
                <a:gd name="connsiteY9" fmla="*/ 1835944 h 1838325"/>
                <a:gd name="connsiteX10" fmla="*/ 19050 w 1312069"/>
                <a:gd name="connsiteY10" fmla="*/ 1838325 h 1838325"/>
                <a:gd name="connsiteX11" fmla="*/ 4763 w 1312069"/>
                <a:gd name="connsiteY11" fmla="*/ 1828800 h 1838325"/>
                <a:gd name="connsiteX12" fmla="*/ 0 w 1312069"/>
                <a:gd name="connsiteY12" fmla="*/ 1814513 h 1838325"/>
                <a:gd name="connsiteX13" fmla="*/ 0 w 1312069"/>
                <a:gd name="connsiteY13" fmla="*/ 1797844 h 1838325"/>
                <a:gd name="connsiteX14" fmla="*/ 26194 w 1312069"/>
                <a:gd name="connsiteY14" fmla="*/ 1762125 h 1838325"/>
                <a:gd name="connsiteX15" fmla="*/ 164307 w 1312069"/>
                <a:gd name="connsiteY15" fmla="*/ 1624013 h 1838325"/>
                <a:gd name="connsiteX16" fmla="*/ 307182 w 1312069"/>
                <a:gd name="connsiteY16" fmla="*/ 1454944 h 1838325"/>
                <a:gd name="connsiteX17" fmla="*/ 447675 w 1312069"/>
                <a:gd name="connsiteY17" fmla="*/ 1259681 h 1838325"/>
                <a:gd name="connsiteX18" fmla="*/ 561975 w 1312069"/>
                <a:gd name="connsiteY18" fmla="*/ 1073944 h 1838325"/>
                <a:gd name="connsiteX19" fmla="*/ 669132 w 1312069"/>
                <a:gd name="connsiteY19" fmla="*/ 873919 h 1838325"/>
                <a:gd name="connsiteX20" fmla="*/ 731044 w 1312069"/>
                <a:gd name="connsiteY20" fmla="*/ 731044 h 1838325"/>
                <a:gd name="connsiteX21" fmla="*/ 792957 w 1312069"/>
                <a:gd name="connsiteY21" fmla="*/ 588169 h 1838325"/>
                <a:gd name="connsiteX22" fmla="*/ 864394 w 1312069"/>
                <a:gd name="connsiteY22" fmla="*/ 411956 h 1838325"/>
                <a:gd name="connsiteX23" fmla="*/ 919163 w 1312069"/>
                <a:gd name="connsiteY23" fmla="*/ 257175 h 1838325"/>
                <a:gd name="connsiteX24" fmla="*/ 940594 w 1312069"/>
                <a:gd name="connsiteY24" fmla="*/ 180975 h 1838325"/>
                <a:gd name="connsiteX25" fmla="*/ 942975 w 1312069"/>
                <a:gd name="connsiteY25" fmla="*/ 157163 h 1838325"/>
                <a:gd name="connsiteX26" fmla="*/ 933450 w 1312069"/>
                <a:gd name="connsiteY26" fmla="*/ 128588 h 1838325"/>
                <a:gd name="connsiteX27" fmla="*/ 912019 w 1312069"/>
                <a:gd name="connsiteY27" fmla="*/ 107156 h 1838325"/>
                <a:gd name="connsiteX28" fmla="*/ 881063 w 1312069"/>
                <a:gd name="connsiteY28" fmla="*/ 90488 h 1838325"/>
                <a:gd name="connsiteX29" fmla="*/ 866775 w 1312069"/>
                <a:gd name="connsiteY29" fmla="*/ 76200 h 1838325"/>
                <a:gd name="connsiteX30" fmla="*/ 857250 w 1312069"/>
                <a:gd name="connsiteY30" fmla="*/ 47625 h 1838325"/>
                <a:gd name="connsiteX31" fmla="*/ 854869 w 1312069"/>
                <a:gd name="connsiteY31" fmla="*/ 30956 h 1838325"/>
                <a:gd name="connsiteX32" fmla="*/ 857250 w 1312069"/>
                <a:gd name="connsiteY32" fmla="*/ 16669 h 1838325"/>
                <a:gd name="connsiteX33" fmla="*/ 866775 w 1312069"/>
                <a:gd name="connsiteY33" fmla="*/ 9525 h 1838325"/>
                <a:gd name="connsiteX34" fmla="*/ 888207 w 1312069"/>
                <a:gd name="connsiteY34" fmla="*/ 0 h 1838325"/>
                <a:gd name="connsiteX35" fmla="*/ 923925 w 1312069"/>
                <a:gd name="connsiteY35" fmla="*/ 0 h 1838325"/>
                <a:gd name="connsiteX36" fmla="*/ 973932 w 1312069"/>
                <a:gd name="connsiteY36" fmla="*/ 9525 h 1838325"/>
                <a:gd name="connsiteX37" fmla="*/ 1040607 w 1312069"/>
                <a:gd name="connsiteY37" fmla="*/ 30956 h 1838325"/>
                <a:gd name="connsiteX38" fmla="*/ 1095375 w 1312069"/>
                <a:gd name="connsiteY38" fmla="*/ 52388 h 1838325"/>
                <a:gd name="connsiteX39" fmla="*/ 1133475 w 1312069"/>
                <a:gd name="connsiteY39" fmla="*/ 71438 h 1838325"/>
                <a:gd name="connsiteX40" fmla="*/ 1171575 w 1312069"/>
                <a:gd name="connsiteY40" fmla="*/ 97631 h 1838325"/>
                <a:gd name="connsiteX41" fmla="*/ 1219200 w 1312069"/>
                <a:gd name="connsiteY41" fmla="*/ 135731 h 1838325"/>
                <a:gd name="connsiteX42" fmla="*/ 1264444 w 1312069"/>
                <a:gd name="connsiteY42" fmla="*/ 178594 h 1838325"/>
                <a:gd name="connsiteX43" fmla="*/ 1290638 w 1312069"/>
                <a:gd name="connsiteY43" fmla="*/ 211931 h 1838325"/>
                <a:gd name="connsiteX44" fmla="*/ 1302544 w 1312069"/>
                <a:gd name="connsiteY44" fmla="*/ 228600 h 1838325"/>
                <a:gd name="connsiteX45" fmla="*/ 1312069 w 1312069"/>
                <a:gd name="connsiteY45" fmla="*/ 254794 h 1838325"/>
                <a:gd name="connsiteX46" fmla="*/ 1312069 w 1312069"/>
                <a:gd name="connsiteY46" fmla="*/ 269081 h 1838325"/>
                <a:gd name="connsiteX47" fmla="*/ 1300163 w 1312069"/>
                <a:gd name="connsiteY47" fmla="*/ 288131 h 1838325"/>
                <a:gd name="connsiteX48" fmla="*/ 1276350 w 1312069"/>
                <a:gd name="connsiteY48" fmla="*/ 309563 h 1838325"/>
                <a:gd name="connsiteX49" fmla="*/ 1223963 w 1312069"/>
                <a:gd name="connsiteY49" fmla="*/ 366713 h 1838325"/>
                <a:gd name="connsiteX50" fmla="*/ 1173957 w 1312069"/>
                <a:gd name="connsiteY50" fmla="*/ 435769 h 1838325"/>
                <a:gd name="connsiteX51" fmla="*/ 1104900 w 1312069"/>
                <a:gd name="connsiteY51" fmla="*/ 554831 h 1838325"/>
                <a:gd name="connsiteX52" fmla="*/ 983457 w 1312069"/>
                <a:gd name="connsiteY52" fmla="*/ 773906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069" h="1838325">
                  <a:moveTo>
                    <a:pt x="983457" y="773906"/>
                  </a:moveTo>
                  <a:lnTo>
                    <a:pt x="873919" y="962025"/>
                  </a:lnTo>
                  <a:lnTo>
                    <a:pt x="785813" y="1100138"/>
                  </a:lnTo>
                  <a:lnTo>
                    <a:pt x="681038" y="1247775"/>
                  </a:lnTo>
                  <a:lnTo>
                    <a:pt x="561975" y="1390650"/>
                  </a:lnTo>
                  <a:lnTo>
                    <a:pt x="431007" y="1528763"/>
                  </a:lnTo>
                  <a:lnTo>
                    <a:pt x="245269" y="1690688"/>
                  </a:lnTo>
                  <a:lnTo>
                    <a:pt x="78582" y="1809750"/>
                  </a:lnTo>
                  <a:lnTo>
                    <a:pt x="50007" y="1831181"/>
                  </a:lnTo>
                  <a:lnTo>
                    <a:pt x="35719" y="1835944"/>
                  </a:lnTo>
                  <a:lnTo>
                    <a:pt x="19050" y="1838325"/>
                  </a:lnTo>
                  <a:lnTo>
                    <a:pt x="4763" y="1828800"/>
                  </a:lnTo>
                  <a:lnTo>
                    <a:pt x="0" y="1814513"/>
                  </a:lnTo>
                  <a:lnTo>
                    <a:pt x="0" y="1797844"/>
                  </a:lnTo>
                  <a:lnTo>
                    <a:pt x="26194" y="1762125"/>
                  </a:lnTo>
                  <a:lnTo>
                    <a:pt x="164307" y="1624013"/>
                  </a:lnTo>
                  <a:lnTo>
                    <a:pt x="307182" y="1454944"/>
                  </a:lnTo>
                  <a:lnTo>
                    <a:pt x="447675" y="1259681"/>
                  </a:lnTo>
                  <a:lnTo>
                    <a:pt x="561975" y="1073944"/>
                  </a:lnTo>
                  <a:lnTo>
                    <a:pt x="669132" y="873919"/>
                  </a:lnTo>
                  <a:lnTo>
                    <a:pt x="731044" y="731044"/>
                  </a:lnTo>
                  <a:lnTo>
                    <a:pt x="792957" y="588169"/>
                  </a:lnTo>
                  <a:lnTo>
                    <a:pt x="864394" y="411956"/>
                  </a:lnTo>
                  <a:lnTo>
                    <a:pt x="919163" y="257175"/>
                  </a:lnTo>
                  <a:lnTo>
                    <a:pt x="940594" y="180975"/>
                  </a:lnTo>
                  <a:lnTo>
                    <a:pt x="942975" y="157163"/>
                  </a:lnTo>
                  <a:lnTo>
                    <a:pt x="933450" y="128588"/>
                  </a:lnTo>
                  <a:lnTo>
                    <a:pt x="912019" y="107156"/>
                  </a:lnTo>
                  <a:lnTo>
                    <a:pt x="881063" y="90488"/>
                  </a:lnTo>
                  <a:lnTo>
                    <a:pt x="866775" y="76200"/>
                  </a:lnTo>
                  <a:lnTo>
                    <a:pt x="857250" y="47625"/>
                  </a:lnTo>
                  <a:lnTo>
                    <a:pt x="854869" y="30956"/>
                  </a:lnTo>
                  <a:lnTo>
                    <a:pt x="857250" y="16669"/>
                  </a:lnTo>
                  <a:lnTo>
                    <a:pt x="866775" y="9525"/>
                  </a:lnTo>
                  <a:lnTo>
                    <a:pt x="888207" y="0"/>
                  </a:lnTo>
                  <a:lnTo>
                    <a:pt x="923925" y="0"/>
                  </a:lnTo>
                  <a:lnTo>
                    <a:pt x="973932" y="9525"/>
                  </a:lnTo>
                  <a:lnTo>
                    <a:pt x="1040607" y="30956"/>
                  </a:lnTo>
                  <a:lnTo>
                    <a:pt x="1095375" y="52388"/>
                  </a:lnTo>
                  <a:lnTo>
                    <a:pt x="1133475" y="71438"/>
                  </a:lnTo>
                  <a:lnTo>
                    <a:pt x="1171575" y="97631"/>
                  </a:lnTo>
                  <a:lnTo>
                    <a:pt x="1219200" y="135731"/>
                  </a:lnTo>
                  <a:lnTo>
                    <a:pt x="1264444" y="178594"/>
                  </a:lnTo>
                  <a:lnTo>
                    <a:pt x="1290638" y="211931"/>
                  </a:lnTo>
                  <a:lnTo>
                    <a:pt x="1302544" y="228600"/>
                  </a:lnTo>
                  <a:lnTo>
                    <a:pt x="1312069" y="254794"/>
                  </a:lnTo>
                  <a:lnTo>
                    <a:pt x="1312069" y="269081"/>
                  </a:lnTo>
                  <a:lnTo>
                    <a:pt x="1300163" y="288131"/>
                  </a:lnTo>
                  <a:lnTo>
                    <a:pt x="1276350" y="309563"/>
                  </a:lnTo>
                  <a:lnTo>
                    <a:pt x="1223963" y="366713"/>
                  </a:lnTo>
                  <a:lnTo>
                    <a:pt x="1173957" y="435769"/>
                  </a:lnTo>
                  <a:lnTo>
                    <a:pt x="1104900" y="554831"/>
                  </a:lnTo>
                  <a:lnTo>
                    <a:pt x="983457" y="773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EBB862FE-175B-4B17-A21F-666F6C09EF4D}"/>
                </a:ext>
              </a:extLst>
            </p:cNvPr>
            <p:cNvSpPr/>
            <p:nvPr/>
          </p:nvSpPr>
          <p:spPr>
            <a:xfrm rot="16200000">
              <a:off x="1677987" y="3603626"/>
              <a:ext cx="2638425" cy="457200"/>
            </a:xfrm>
            <a:custGeom>
              <a:avLst/>
              <a:gdLst>
                <a:gd name="connsiteX0" fmla="*/ 1183481 w 2638425"/>
                <a:gd name="connsiteY0" fmla="*/ 450056 h 457200"/>
                <a:gd name="connsiteX1" fmla="*/ 816769 w 2638425"/>
                <a:gd name="connsiteY1" fmla="*/ 438150 h 457200"/>
                <a:gd name="connsiteX2" fmla="*/ 559594 w 2638425"/>
                <a:gd name="connsiteY2" fmla="*/ 433387 h 457200"/>
                <a:gd name="connsiteX3" fmla="*/ 359569 w 2638425"/>
                <a:gd name="connsiteY3" fmla="*/ 433387 h 457200"/>
                <a:gd name="connsiteX4" fmla="*/ 271462 w 2638425"/>
                <a:gd name="connsiteY4" fmla="*/ 423862 h 457200"/>
                <a:gd name="connsiteX5" fmla="*/ 169069 w 2638425"/>
                <a:gd name="connsiteY5" fmla="*/ 409575 h 457200"/>
                <a:gd name="connsiteX6" fmla="*/ 119062 w 2638425"/>
                <a:gd name="connsiteY6" fmla="*/ 402431 h 457200"/>
                <a:gd name="connsiteX7" fmla="*/ 73819 w 2638425"/>
                <a:gd name="connsiteY7" fmla="*/ 392906 h 457200"/>
                <a:gd name="connsiteX8" fmla="*/ 33337 w 2638425"/>
                <a:gd name="connsiteY8" fmla="*/ 376237 h 457200"/>
                <a:gd name="connsiteX9" fmla="*/ 11906 w 2638425"/>
                <a:gd name="connsiteY9" fmla="*/ 359569 h 457200"/>
                <a:gd name="connsiteX10" fmla="*/ 0 w 2638425"/>
                <a:gd name="connsiteY10" fmla="*/ 335756 h 457200"/>
                <a:gd name="connsiteX11" fmla="*/ 2381 w 2638425"/>
                <a:gd name="connsiteY11" fmla="*/ 307181 h 457200"/>
                <a:gd name="connsiteX12" fmla="*/ 14287 w 2638425"/>
                <a:gd name="connsiteY12" fmla="*/ 271462 h 457200"/>
                <a:gd name="connsiteX13" fmla="*/ 23812 w 2638425"/>
                <a:gd name="connsiteY13" fmla="*/ 257175 h 457200"/>
                <a:gd name="connsiteX14" fmla="*/ 50006 w 2638425"/>
                <a:gd name="connsiteY14" fmla="*/ 240506 h 457200"/>
                <a:gd name="connsiteX15" fmla="*/ 116681 w 2638425"/>
                <a:gd name="connsiteY15" fmla="*/ 216694 h 457200"/>
                <a:gd name="connsiteX16" fmla="*/ 171450 w 2638425"/>
                <a:gd name="connsiteY16" fmla="*/ 197644 h 457200"/>
                <a:gd name="connsiteX17" fmla="*/ 230981 w 2638425"/>
                <a:gd name="connsiteY17" fmla="*/ 183356 h 457200"/>
                <a:gd name="connsiteX18" fmla="*/ 319087 w 2638425"/>
                <a:gd name="connsiteY18" fmla="*/ 169069 h 457200"/>
                <a:gd name="connsiteX19" fmla="*/ 400050 w 2638425"/>
                <a:gd name="connsiteY19" fmla="*/ 169069 h 457200"/>
                <a:gd name="connsiteX20" fmla="*/ 473869 w 2638425"/>
                <a:gd name="connsiteY20" fmla="*/ 188119 h 457200"/>
                <a:gd name="connsiteX21" fmla="*/ 533400 w 2638425"/>
                <a:gd name="connsiteY21" fmla="*/ 202406 h 457200"/>
                <a:gd name="connsiteX22" fmla="*/ 585787 w 2638425"/>
                <a:gd name="connsiteY22" fmla="*/ 209550 h 457200"/>
                <a:gd name="connsiteX23" fmla="*/ 957262 w 2638425"/>
                <a:gd name="connsiteY23" fmla="*/ 207169 h 457200"/>
                <a:gd name="connsiteX24" fmla="*/ 1562100 w 2638425"/>
                <a:gd name="connsiteY24" fmla="*/ 207169 h 457200"/>
                <a:gd name="connsiteX25" fmla="*/ 1978819 w 2638425"/>
                <a:gd name="connsiteY25" fmla="*/ 209550 h 457200"/>
                <a:gd name="connsiteX26" fmla="*/ 2135981 w 2638425"/>
                <a:gd name="connsiteY26" fmla="*/ 207169 h 457200"/>
                <a:gd name="connsiteX27" fmla="*/ 2202656 w 2638425"/>
                <a:gd name="connsiteY27" fmla="*/ 207169 h 457200"/>
                <a:gd name="connsiteX28" fmla="*/ 2245519 w 2638425"/>
                <a:gd name="connsiteY28" fmla="*/ 207169 h 457200"/>
                <a:gd name="connsiteX29" fmla="*/ 2302669 w 2638425"/>
                <a:gd name="connsiteY29" fmla="*/ 197644 h 457200"/>
                <a:gd name="connsiteX30" fmla="*/ 2369344 w 2638425"/>
                <a:gd name="connsiteY30" fmla="*/ 176212 h 457200"/>
                <a:gd name="connsiteX31" fmla="*/ 2443162 w 2638425"/>
                <a:gd name="connsiteY31" fmla="*/ 145256 h 457200"/>
                <a:gd name="connsiteX32" fmla="*/ 2486025 w 2638425"/>
                <a:gd name="connsiteY32" fmla="*/ 116681 h 457200"/>
                <a:gd name="connsiteX33" fmla="*/ 2536031 w 2638425"/>
                <a:gd name="connsiteY33" fmla="*/ 73819 h 457200"/>
                <a:gd name="connsiteX34" fmla="*/ 2576512 w 2638425"/>
                <a:gd name="connsiteY34" fmla="*/ 28575 h 457200"/>
                <a:gd name="connsiteX35" fmla="*/ 2586037 w 2638425"/>
                <a:gd name="connsiteY35" fmla="*/ 9525 h 457200"/>
                <a:gd name="connsiteX36" fmla="*/ 2605087 w 2638425"/>
                <a:gd name="connsiteY36" fmla="*/ 0 h 457200"/>
                <a:gd name="connsiteX37" fmla="*/ 2621756 w 2638425"/>
                <a:gd name="connsiteY37" fmla="*/ 0 h 457200"/>
                <a:gd name="connsiteX38" fmla="*/ 2631281 w 2638425"/>
                <a:gd name="connsiteY38" fmla="*/ 7144 h 457200"/>
                <a:gd name="connsiteX39" fmla="*/ 2638425 w 2638425"/>
                <a:gd name="connsiteY39" fmla="*/ 19050 h 457200"/>
                <a:gd name="connsiteX40" fmla="*/ 2638425 w 2638425"/>
                <a:gd name="connsiteY40" fmla="*/ 47625 h 457200"/>
                <a:gd name="connsiteX41" fmla="*/ 2621756 w 2638425"/>
                <a:gd name="connsiteY41" fmla="*/ 126206 h 457200"/>
                <a:gd name="connsiteX42" fmla="*/ 2595562 w 2638425"/>
                <a:gd name="connsiteY42" fmla="*/ 200025 h 457200"/>
                <a:gd name="connsiteX43" fmla="*/ 2557462 w 2638425"/>
                <a:gd name="connsiteY43" fmla="*/ 276225 h 457200"/>
                <a:gd name="connsiteX44" fmla="*/ 2478881 w 2638425"/>
                <a:gd name="connsiteY44" fmla="*/ 395287 h 457200"/>
                <a:gd name="connsiteX45" fmla="*/ 2219325 w 2638425"/>
                <a:gd name="connsiteY45" fmla="*/ 450056 h 457200"/>
                <a:gd name="connsiteX46" fmla="*/ 2016919 w 2638425"/>
                <a:gd name="connsiteY46" fmla="*/ 452437 h 457200"/>
                <a:gd name="connsiteX47" fmla="*/ 1557337 w 2638425"/>
                <a:gd name="connsiteY47" fmla="*/ 457200 h 457200"/>
                <a:gd name="connsiteX48" fmla="*/ 1183481 w 2638425"/>
                <a:gd name="connsiteY48" fmla="*/ 4500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38425" h="457200">
                  <a:moveTo>
                    <a:pt x="1183481" y="450056"/>
                  </a:moveTo>
                  <a:lnTo>
                    <a:pt x="816769" y="438150"/>
                  </a:lnTo>
                  <a:lnTo>
                    <a:pt x="559594" y="433387"/>
                  </a:lnTo>
                  <a:lnTo>
                    <a:pt x="359569" y="433387"/>
                  </a:lnTo>
                  <a:lnTo>
                    <a:pt x="271462" y="423862"/>
                  </a:lnTo>
                  <a:lnTo>
                    <a:pt x="169069" y="409575"/>
                  </a:lnTo>
                  <a:lnTo>
                    <a:pt x="119062" y="402431"/>
                  </a:lnTo>
                  <a:lnTo>
                    <a:pt x="73819" y="392906"/>
                  </a:lnTo>
                  <a:lnTo>
                    <a:pt x="33337" y="376237"/>
                  </a:lnTo>
                  <a:lnTo>
                    <a:pt x="11906" y="359569"/>
                  </a:lnTo>
                  <a:lnTo>
                    <a:pt x="0" y="335756"/>
                  </a:lnTo>
                  <a:lnTo>
                    <a:pt x="2381" y="307181"/>
                  </a:lnTo>
                  <a:lnTo>
                    <a:pt x="14287" y="271462"/>
                  </a:lnTo>
                  <a:lnTo>
                    <a:pt x="23812" y="257175"/>
                  </a:lnTo>
                  <a:lnTo>
                    <a:pt x="50006" y="240506"/>
                  </a:lnTo>
                  <a:lnTo>
                    <a:pt x="116681" y="216694"/>
                  </a:lnTo>
                  <a:lnTo>
                    <a:pt x="171450" y="197644"/>
                  </a:lnTo>
                  <a:lnTo>
                    <a:pt x="230981" y="183356"/>
                  </a:lnTo>
                  <a:lnTo>
                    <a:pt x="319087" y="169069"/>
                  </a:lnTo>
                  <a:lnTo>
                    <a:pt x="400050" y="169069"/>
                  </a:lnTo>
                  <a:lnTo>
                    <a:pt x="473869" y="188119"/>
                  </a:lnTo>
                  <a:lnTo>
                    <a:pt x="533400" y="202406"/>
                  </a:lnTo>
                  <a:lnTo>
                    <a:pt x="585787" y="209550"/>
                  </a:lnTo>
                  <a:lnTo>
                    <a:pt x="957262" y="207169"/>
                  </a:lnTo>
                  <a:lnTo>
                    <a:pt x="1562100" y="207169"/>
                  </a:lnTo>
                  <a:lnTo>
                    <a:pt x="1978819" y="209550"/>
                  </a:lnTo>
                  <a:lnTo>
                    <a:pt x="2135981" y="207169"/>
                  </a:lnTo>
                  <a:lnTo>
                    <a:pt x="2202656" y="207169"/>
                  </a:lnTo>
                  <a:lnTo>
                    <a:pt x="2245519" y="207169"/>
                  </a:lnTo>
                  <a:lnTo>
                    <a:pt x="2302669" y="197644"/>
                  </a:lnTo>
                  <a:lnTo>
                    <a:pt x="2369344" y="176212"/>
                  </a:lnTo>
                  <a:lnTo>
                    <a:pt x="2443162" y="145256"/>
                  </a:lnTo>
                  <a:lnTo>
                    <a:pt x="2486025" y="116681"/>
                  </a:lnTo>
                  <a:lnTo>
                    <a:pt x="2536031" y="73819"/>
                  </a:lnTo>
                  <a:lnTo>
                    <a:pt x="2576512" y="28575"/>
                  </a:lnTo>
                  <a:lnTo>
                    <a:pt x="2586037" y="9525"/>
                  </a:lnTo>
                  <a:lnTo>
                    <a:pt x="2605087" y="0"/>
                  </a:lnTo>
                  <a:lnTo>
                    <a:pt x="2621756" y="0"/>
                  </a:lnTo>
                  <a:lnTo>
                    <a:pt x="2631281" y="7144"/>
                  </a:lnTo>
                  <a:lnTo>
                    <a:pt x="2638425" y="19050"/>
                  </a:lnTo>
                  <a:lnTo>
                    <a:pt x="2638425" y="47625"/>
                  </a:lnTo>
                  <a:lnTo>
                    <a:pt x="2621756" y="126206"/>
                  </a:lnTo>
                  <a:lnTo>
                    <a:pt x="2595562" y="200025"/>
                  </a:lnTo>
                  <a:lnTo>
                    <a:pt x="2557462" y="276225"/>
                  </a:lnTo>
                  <a:lnTo>
                    <a:pt x="2478881" y="395287"/>
                  </a:lnTo>
                  <a:lnTo>
                    <a:pt x="2219325" y="450056"/>
                  </a:lnTo>
                  <a:lnTo>
                    <a:pt x="2016919" y="452437"/>
                  </a:lnTo>
                  <a:lnTo>
                    <a:pt x="1557337" y="457200"/>
                  </a:lnTo>
                  <a:lnTo>
                    <a:pt x="1183481" y="4500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06AC787F-B5F4-45D1-B96A-E02001EF6203}"/>
                </a:ext>
              </a:extLst>
            </p:cNvPr>
            <p:cNvSpPr/>
            <p:nvPr/>
          </p:nvSpPr>
          <p:spPr>
            <a:xfrm rot="16200000">
              <a:off x="2540000" y="2946400"/>
              <a:ext cx="2435225" cy="1444625"/>
            </a:xfrm>
            <a:custGeom>
              <a:avLst/>
              <a:gdLst>
                <a:gd name="connsiteX0" fmla="*/ 1195387 w 2436018"/>
                <a:gd name="connsiteY0" fmla="*/ 1328737 h 1445419"/>
                <a:gd name="connsiteX1" fmla="*/ 619125 w 2436018"/>
                <a:gd name="connsiteY1" fmla="*/ 1326356 h 1445419"/>
                <a:gd name="connsiteX2" fmla="*/ 297656 w 2436018"/>
                <a:gd name="connsiteY2" fmla="*/ 1326356 h 1445419"/>
                <a:gd name="connsiteX3" fmla="*/ 211931 w 2436018"/>
                <a:gd name="connsiteY3" fmla="*/ 1326356 h 1445419"/>
                <a:gd name="connsiteX4" fmla="*/ 159543 w 2436018"/>
                <a:gd name="connsiteY4" fmla="*/ 1323975 h 1445419"/>
                <a:gd name="connsiteX5" fmla="*/ 121443 w 2436018"/>
                <a:gd name="connsiteY5" fmla="*/ 1319212 h 1445419"/>
                <a:gd name="connsiteX6" fmla="*/ 90487 w 2436018"/>
                <a:gd name="connsiteY6" fmla="*/ 1314450 h 1445419"/>
                <a:gd name="connsiteX7" fmla="*/ 61912 w 2436018"/>
                <a:gd name="connsiteY7" fmla="*/ 1307306 h 1445419"/>
                <a:gd name="connsiteX8" fmla="*/ 33337 w 2436018"/>
                <a:gd name="connsiteY8" fmla="*/ 1288256 h 1445419"/>
                <a:gd name="connsiteX9" fmla="*/ 9525 w 2436018"/>
                <a:gd name="connsiteY9" fmla="*/ 1262062 h 1445419"/>
                <a:gd name="connsiteX10" fmla="*/ 0 w 2436018"/>
                <a:gd name="connsiteY10" fmla="*/ 1226344 h 1445419"/>
                <a:gd name="connsiteX11" fmla="*/ 4762 w 2436018"/>
                <a:gd name="connsiteY11" fmla="*/ 1185862 h 1445419"/>
                <a:gd name="connsiteX12" fmla="*/ 16668 w 2436018"/>
                <a:gd name="connsiteY12" fmla="*/ 1157287 h 1445419"/>
                <a:gd name="connsiteX13" fmla="*/ 33337 w 2436018"/>
                <a:gd name="connsiteY13" fmla="*/ 1140619 h 1445419"/>
                <a:gd name="connsiteX14" fmla="*/ 71437 w 2436018"/>
                <a:gd name="connsiteY14" fmla="*/ 1119187 h 1445419"/>
                <a:gd name="connsiteX15" fmla="*/ 128587 w 2436018"/>
                <a:gd name="connsiteY15" fmla="*/ 1100137 h 1445419"/>
                <a:gd name="connsiteX16" fmla="*/ 283368 w 2436018"/>
                <a:gd name="connsiteY16" fmla="*/ 1076325 h 1445419"/>
                <a:gd name="connsiteX17" fmla="*/ 450056 w 2436018"/>
                <a:gd name="connsiteY17" fmla="*/ 1085850 h 1445419"/>
                <a:gd name="connsiteX18" fmla="*/ 1285875 w 2436018"/>
                <a:gd name="connsiteY18" fmla="*/ 1081087 h 1445419"/>
                <a:gd name="connsiteX19" fmla="*/ 2097881 w 2436018"/>
                <a:gd name="connsiteY19" fmla="*/ 1078706 h 1445419"/>
                <a:gd name="connsiteX20" fmla="*/ 2133600 w 2436018"/>
                <a:gd name="connsiteY20" fmla="*/ 1071562 h 1445419"/>
                <a:gd name="connsiteX21" fmla="*/ 2157412 w 2436018"/>
                <a:gd name="connsiteY21" fmla="*/ 1057275 h 1445419"/>
                <a:gd name="connsiteX22" fmla="*/ 2171700 w 2436018"/>
                <a:gd name="connsiteY22" fmla="*/ 1033462 h 1445419"/>
                <a:gd name="connsiteX23" fmla="*/ 2171700 w 2436018"/>
                <a:gd name="connsiteY23" fmla="*/ 1004887 h 1445419"/>
                <a:gd name="connsiteX24" fmla="*/ 2138362 w 2436018"/>
                <a:gd name="connsiteY24" fmla="*/ 781050 h 1445419"/>
                <a:gd name="connsiteX25" fmla="*/ 2078831 w 2436018"/>
                <a:gd name="connsiteY25" fmla="*/ 411956 h 1445419"/>
                <a:gd name="connsiteX26" fmla="*/ 2038350 w 2436018"/>
                <a:gd name="connsiteY26" fmla="*/ 126206 h 1445419"/>
                <a:gd name="connsiteX27" fmla="*/ 2214562 w 2436018"/>
                <a:gd name="connsiteY27" fmla="*/ 0 h 1445419"/>
                <a:gd name="connsiteX28" fmla="*/ 2216943 w 2436018"/>
                <a:gd name="connsiteY28" fmla="*/ 130969 h 1445419"/>
                <a:gd name="connsiteX29" fmla="*/ 2231231 w 2436018"/>
                <a:gd name="connsiteY29" fmla="*/ 340519 h 1445419"/>
                <a:gd name="connsiteX30" fmla="*/ 2271712 w 2436018"/>
                <a:gd name="connsiteY30" fmla="*/ 602456 h 1445419"/>
                <a:gd name="connsiteX31" fmla="*/ 2350293 w 2436018"/>
                <a:gd name="connsiteY31" fmla="*/ 928687 h 1445419"/>
                <a:gd name="connsiteX32" fmla="*/ 2374106 w 2436018"/>
                <a:gd name="connsiteY32" fmla="*/ 1009650 h 1445419"/>
                <a:gd name="connsiteX33" fmla="*/ 2402681 w 2436018"/>
                <a:gd name="connsiteY33" fmla="*/ 1045369 h 1445419"/>
                <a:gd name="connsiteX34" fmla="*/ 2416968 w 2436018"/>
                <a:gd name="connsiteY34" fmla="*/ 1064419 h 1445419"/>
                <a:gd name="connsiteX35" fmla="*/ 2431256 w 2436018"/>
                <a:gd name="connsiteY35" fmla="*/ 1083469 h 1445419"/>
                <a:gd name="connsiteX36" fmla="*/ 2436018 w 2436018"/>
                <a:gd name="connsiteY36" fmla="*/ 1109662 h 1445419"/>
                <a:gd name="connsiteX37" fmla="*/ 2433637 w 2436018"/>
                <a:gd name="connsiteY37" fmla="*/ 1138237 h 1445419"/>
                <a:gd name="connsiteX38" fmla="*/ 2424112 w 2436018"/>
                <a:gd name="connsiteY38" fmla="*/ 1164431 h 1445419"/>
                <a:gd name="connsiteX39" fmla="*/ 2374106 w 2436018"/>
                <a:gd name="connsiteY39" fmla="*/ 1252537 h 1445419"/>
                <a:gd name="connsiteX40" fmla="*/ 2307431 w 2436018"/>
                <a:gd name="connsiteY40" fmla="*/ 1359694 h 1445419"/>
                <a:gd name="connsiteX41" fmla="*/ 2247900 w 2436018"/>
                <a:gd name="connsiteY41" fmla="*/ 1433512 h 1445419"/>
                <a:gd name="connsiteX42" fmla="*/ 2233612 w 2436018"/>
                <a:gd name="connsiteY42" fmla="*/ 1445419 h 1445419"/>
                <a:gd name="connsiteX43" fmla="*/ 2209800 w 2436018"/>
                <a:gd name="connsiteY43" fmla="*/ 1445419 h 1445419"/>
                <a:gd name="connsiteX44" fmla="*/ 2174081 w 2436018"/>
                <a:gd name="connsiteY44" fmla="*/ 1423987 h 1445419"/>
                <a:gd name="connsiteX45" fmla="*/ 2143125 w 2436018"/>
                <a:gd name="connsiteY45" fmla="*/ 1404937 h 1445419"/>
                <a:gd name="connsiteX46" fmla="*/ 2102643 w 2436018"/>
                <a:gd name="connsiteY46" fmla="*/ 1388269 h 1445419"/>
                <a:gd name="connsiteX47" fmla="*/ 2055018 w 2436018"/>
                <a:gd name="connsiteY47" fmla="*/ 1376362 h 1445419"/>
                <a:gd name="connsiteX48" fmla="*/ 1959768 w 2436018"/>
                <a:gd name="connsiteY48" fmla="*/ 1364456 h 1445419"/>
                <a:gd name="connsiteX49" fmla="*/ 1447800 w 2436018"/>
                <a:gd name="connsiteY49" fmla="*/ 1333500 h 1445419"/>
                <a:gd name="connsiteX50" fmla="*/ 1195387 w 2436018"/>
                <a:gd name="connsiteY50" fmla="*/ 1328737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36018" h="1445419">
                  <a:moveTo>
                    <a:pt x="1195387" y="1328737"/>
                  </a:moveTo>
                  <a:lnTo>
                    <a:pt x="619125" y="1326356"/>
                  </a:lnTo>
                  <a:lnTo>
                    <a:pt x="297656" y="1326356"/>
                  </a:lnTo>
                  <a:lnTo>
                    <a:pt x="211931" y="1326356"/>
                  </a:lnTo>
                  <a:lnTo>
                    <a:pt x="159543" y="1323975"/>
                  </a:lnTo>
                  <a:lnTo>
                    <a:pt x="121443" y="1319212"/>
                  </a:lnTo>
                  <a:lnTo>
                    <a:pt x="90487" y="1314450"/>
                  </a:lnTo>
                  <a:lnTo>
                    <a:pt x="61912" y="1307306"/>
                  </a:lnTo>
                  <a:lnTo>
                    <a:pt x="33337" y="1288256"/>
                  </a:lnTo>
                  <a:lnTo>
                    <a:pt x="9525" y="1262062"/>
                  </a:lnTo>
                  <a:lnTo>
                    <a:pt x="0" y="1226344"/>
                  </a:lnTo>
                  <a:lnTo>
                    <a:pt x="4762" y="1185862"/>
                  </a:lnTo>
                  <a:lnTo>
                    <a:pt x="16668" y="1157287"/>
                  </a:lnTo>
                  <a:lnTo>
                    <a:pt x="33337" y="1140619"/>
                  </a:lnTo>
                  <a:lnTo>
                    <a:pt x="71437" y="1119187"/>
                  </a:lnTo>
                  <a:lnTo>
                    <a:pt x="128587" y="1100137"/>
                  </a:lnTo>
                  <a:lnTo>
                    <a:pt x="283368" y="1076325"/>
                  </a:lnTo>
                  <a:lnTo>
                    <a:pt x="450056" y="1085850"/>
                  </a:lnTo>
                  <a:lnTo>
                    <a:pt x="1285875" y="1081087"/>
                  </a:lnTo>
                  <a:lnTo>
                    <a:pt x="2097881" y="1078706"/>
                  </a:lnTo>
                  <a:lnTo>
                    <a:pt x="2133600" y="1071562"/>
                  </a:lnTo>
                  <a:lnTo>
                    <a:pt x="2157412" y="1057275"/>
                  </a:lnTo>
                  <a:lnTo>
                    <a:pt x="2171700" y="1033462"/>
                  </a:lnTo>
                  <a:lnTo>
                    <a:pt x="2171700" y="1004887"/>
                  </a:lnTo>
                  <a:lnTo>
                    <a:pt x="2138362" y="781050"/>
                  </a:lnTo>
                  <a:lnTo>
                    <a:pt x="2078831" y="411956"/>
                  </a:lnTo>
                  <a:lnTo>
                    <a:pt x="2038350" y="126206"/>
                  </a:lnTo>
                  <a:lnTo>
                    <a:pt x="2214562" y="0"/>
                  </a:lnTo>
                  <a:cubicBezTo>
                    <a:pt x="2215356" y="43656"/>
                    <a:pt x="2216149" y="87313"/>
                    <a:pt x="2216943" y="130969"/>
                  </a:cubicBezTo>
                  <a:lnTo>
                    <a:pt x="2231231" y="340519"/>
                  </a:lnTo>
                  <a:lnTo>
                    <a:pt x="2271712" y="602456"/>
                  </a:lnTo>
                  <a:lnTo>
                    <a:pt x="2350293" y="928687"/>
                  </a:lnTo>
                  <a:lnTo>
                    <a:pt x="2374106" y="1009650"/>
                  </a:lnTo>
                  <a:lnTo>
                    <a:pt x="2402681" y="1045369"/>
                  </a:lnTo>
                  <a:lnTo>
                    <a:pt x="2416968" y="1064419"/>
                  </a:lnTo>
                  <a:lnTo>
                    <a:pt x="2431256" y="1083469"/>
                  </a:lnTo>
                  <a:lnTo>
                    <a:pt x="2436018" y="1109662"/>
                  </a:lnTo>
                  <a:lnTo>
                    <a:pt x="2433637" y="1138237"/>
                  </a:lnTo>
                  <a:lnTo>
                    <a:pt x="2424112" y="1164431"/>
                  </a:lnTo>
                  <a:lnTo>
                    <a:pt x="2374106" y="1252537"/>
                  </a:lnTo>
                  <a:lnTo>
                    <a:pt x="2307431" y="1359694"/>
                  </a:lnTo>
                  <a:lnTo>
                    <a:pt x="2247900" y="1433512"/>
                  </a:lnTo>
                  <a:lnTo>
                    <a:pt x="2233612" y="1445419"/>
                  </a:lnTo>
                  <a:lnTo>
                    <a:pt x="2209800" y="1445419"/>
                  </a:lnTo>
                  <a:lnTo>
                    <a:pt x="2174081" y="1423987"/>
                  </a:lnTo>
                  <a:lnTo>
                    <a:pt x="2143125" y="1404937"/>
                  </a:lnTo>
                  <a:lnTo>
                    <a:pt x="2102643" y="1388269"/>
                  </a:lnTo>
                  <a:lnTo>
                    <a:pt x="2055018" y="1376362"/>
                  </a:lnTo>
                  <a:lnTo>
                    <a:pt x="1959768" y="1364456"/>
                  </a:lnTo>
                  <a:lnTo>
                    <a:pt x="1447800" y="1333500"/>
                  </a:lnTo>
                  <a:lnTo>
                    <a:pt x="1195387" y="13287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517B596-A91B-4A8E-A13F-41B31BFCCA12}"/>
                </a:ext>
              </a:extLst>
            </p:cNvPr>
            <p:cNvSpPr/>
            <p:nvPr/>
          </p:nvSpPr>
          <p:spPr>
            <a:xfrm>
              <a:off x="3146425" y="3427413"/>
              <a:ext cx="1052513" cy="325437"/>
            </a:xfrm>
            <a:custGeom>
              <a:avLst/>
              <a:gdLst>
                <a:gd name="connsiteX0" fmla="*/ 333375 w 1052513"/>
                <a:gd name="connsiteY0" fmla="*/ 269081 h 326231"/>
                <a:gd name="connsiteX1" fmla="*/ 2382 w 1052513"/>
                <a:gd name="connsiteY1" fmla="*/ 326231 h 326231"/>
                <a:gd name="connsiteX2" fmla="*/ 0 w 1052513"/>
                <a:gd name="connsiteY2" fmla="*/ 164306 h 326231"/>
                <a:gd name="connsiteX3" fmla="*/ 171450 w 1052513"/>
                <a:gd name="connsiteY3" fmla="*/ 135731 h 326231"/>
                <a:gd name="connsiteX4" fmla="*/ 435769 w 1052513"/>
                <a:gd name="connsiteY4" fmla="*/ 78581 h 326231"/>
                <a:gd name="connsiteX5" fmla="*/ 714375 w 1052513"/>
                <a:gd name="connsiteY5" fmla="*/ 16669 h 326231"/>
                <a:gd name="connsiteX6" fmla="*/ 797719 w 1052513"/>
                <a:gd name="connsiteY6" fmla="*/ 0 h 326231"/>
                <a:gd name="connsiteX7" fmla="*/ 866775 w 1052513"/>
                <a:gd name="connsiteY7" fmla="*/ 7144 h 326231"/>
                <a:gd name="connsiteX8" fmla="*/ 1031082 w 1052513"/>
                <a:gd name="connsiteY8" fmla="*/ 30956 h 326231"/>
                <a:gd name="connsiteX9" fmla="*/ 1052513 w 1052513"/>
                <a:gd name="connsiteY9" fmla="*/ 169069 h 326231"/>
                <a:gd name="connsiteX10" fmla="*/ 333375 w 1052513"/>
                <a:gd name="connsiteY10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513" h="326231">
                  <a:moveTo>
                    <a:pt x="333375" y="269081"/>
                  </a:moveTo>
                  <a:lnTo>
                    <a:pt x="2382" y="326231"/>
                  </a:lnTo>
                  <a:lnTo>
                    <a:pt x="0" y="164306"/>
                  </a:lnTo>
                  <a:lnTo>
                    <a:pt x="171450" y="135731"/>
                  </a:lnTo>
                  <a:lnTo>
                    <a:pt x="435769" y="78581"/>
                  </a:lnTo>
                  <a:lnTo>
                    <a:pt x="714375" y="16669"/>
                  </a:lnTo>
                  <a:lnTo>
                    <a:pt x="797719" y="0"/>
                  </a:lnTo>
                  <a:lnTo>
                    <a:pt x="866775" y="7144"/>
                  </a:lnTo>
                  <a:lnTo>
                    <a:pt x="1031082" y="30956"/>
                  </a:lnTo>
                  <a:lnTo>
                    <a:pt x="1052513" y="169069"/>
                  </a:lnTo>
                  <a:lnTo>
                    <a:pt x="333375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5DA5735-E27B-4DB4-B4FC-B6CF40B31651}"/>
                </a:ext>
              </a:extLst>
            </p:cNvPr>
            <p:cNvSpPr/>
            <p:nvPr/>
          </p:nvSpPr>
          <p:spPr>
            <a:xfrm>
              <a:off x="3127375" y="4419600"/>
              <a:ext cx="1052513" cy="382588"/>
            </a:xfrm>
            <a:custGeom>
              <a:avLst/>
              <a:gdLst>
                <a:gd name="connsiteX0" fmla="*/ 407194 w 1052513"/>
                <a:gd name="connsiteY0" fmla="*/ 300038 h 383381"/>
                <a:gd name="connsiteX1" fmla="*/ 4763 w 1052513"/>
                <a:gd name="connsiteY1" fmla="*/ 383381 h 383381"/>
                <a:gd name="connsiteX2" fmla="*/ 0 w 1052513"/>
                <a:gd name="connsiteY2" fmla="*/ 171450 h 383381"/>
                <a:gd name="connsiteX3" fmla="*/ 240507 w 1052513"/>
                <a:gd name="connsiteY3" fmla="*/ 138113 h 383381"/>
                <a:gd name="connsiteX4" fmla="*/ 581025 w 1052513"/>
                <a:gd name="connsiteY4" fmla="*/ 80963 h 383381"/>
                <a:gd name="connsiteX5" fmla="*/ 1047750 w 1052513"/>
                <a:gd name="connsiteY5" fmla="*/ 0 h 383381"/>
                <a:gd name="connsiteX6" fmla="*/ 1052513 w 1052513"/>
                <a:gd name="connsiteY6" fmla="*/ 178594 h 383381"/>
                <a:gd name="connsiteX7" fmla="*/ 407194 w 1052513"/>
                <a:gd name="connsiteY7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513" h="383381">
                  <a:moveTo>
                    <a:pt x="407194" y="300038"/>
                  </a:moveTo>
                  <a:lnTo>
                    <a:pt x="4763" y="383381"/>
                  </a:lnTo>
                  <a:lnTo>
                    <a:pt x="0" y="171450"/>
                  </a:lnTo>
                  <a:lnTo>
                    <a:pt x="240507" y="138113"/>
                  </a:lnTo>
                  <a:lnTo>
                    <a:pt x="581025" y="80963"/>
                  </a:lnTo>
                  <a:lnTo>
                    <a:pt x="1047750" y="0"/>
                  </a:lnTo>
                  <a:lnTo>
                    <a:pt x="1052513" y="178594"/>
                  </a:lnTo>
                  <a:lnTo>
                    <a:pt x="407194" y="3000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5A8D600E-FCD8-4EA3-BC7B-4BA41D38A003}"/>
                </a:ext>
              </a:extLst>
            </p:cNvPr>
            <p:cNvSpPr/>
            <p:nvPr/>
          </p:nvSpPr>
          <p:spPr>
            <a:xfrm>
              <a:off x="5195888" y="2328863"/>
              <a:ext cx="2124075" cy="558800"/>
            </a:xfrm>
            <a:custGeom>
              <a:avLst/>
              <a:gdLst>
                <a:gd name="connsiteX0" fmla="*/ 1126331 w 2124075"/>
                <a:gd name="connsiteY0" fmla="*/ 402431 h 559593"/>
                <a:gd name="connsiteX1" fmla="*/ 550068 w 2124075"/>
                <a:gd name="connsiteY1" fmla="*/ 521493 h 559593"/>
                <a:gd name="connsiteX2" fmla="*/ 416718 w 2124075"/>
                <a:gd name="connsiteY2" fmla="*/ 559593 h 559593"/>
                <a:gd name="connsiteX3" fmla="*/ 319087 w 2124075"/>
                <a:gd name="connsiteY3" fmla="*/ 545306 h 559593"/>
                <a:gd name="connsiteX4" fmla="*/ 278606 w 2124075"/>
                <a:gd name="connsiteY4" fmla="*/ 535781 h 559593"/>
                <a:gd name="connsiteX5" fmla="*/ 226218 w 2124075"/>
                <a:gd name="connsiteY5" fmla="*/ 519112 h 559593"/>
                <a:gd name="connsiteX6" fmla="*/ 161925 w 2124075"/>
                <a:gd name="connsiteY6" fmla="*/ 492918 h 559593"/>
                <a:gd name="connsiteX7" fmla="*/ 76200 w 2124075"/>
                <a:gd name="connsiteY7" fmla="*/ 454818 h 559593"/>
                <a:gd name="connsiteX8" fmla="*/ 0 w 2124075"/>
                <a:gd name="connsiteY8" fmla="*/ 404812 h 559593"/>
                <a:gd name="connsiteX9" fmla="*/ 45243 w 2124075"/>
                <a:gd name="connsiteY9" fmla="*/ 288131 h 559593"/>
                <a:gd name="connsiteX10" fmla="*/ 152400 w 2124075"/>
                <a:gd name="connsiteY10" fmla="*/ 333375 h 559593"/>
                <a:gd name="connsiteX11" fmla="*/ 216693 w 2124075"/>
                <a:gd name="connsiteY11" fmla="*/ 350043 h 559593"/>
                <a:gd name="connsiteX12" fmla="*/ 250031 w 2124075"/>
                <a:gd name="connsiteY12" fmla="*/ 354806 h 559593"/>
                <a:gd name="connsiteX13" fmla="*/ 314325 w 2124075"/>
                <a:gd name="connsiteY13" fmla="*/ 361950 h 559593"/>
                <a:gd name="connsiteX14" fmla="*/ 376237 w 2124075"/>
                <a:gd name="connsiteY14" fmla="*/ 364331 h 559593"/>
                <a:gd name="connsiteX15" fmla="*/ 423862 w 2124075"/>
                <a:gd name="connsiteY15" fmla="*/ 359568 h 559593"/>
                <a:gd name="connsiteX16" fmla="*/ 500062 w 2124075"/>
                <a:gd name="connsiteY16" fmla="*/ 345281 h 559593"/>
                <a:gd name="connsiteX17" fmla="*/ 628650 w 2124075"/>
                <a:gd name="connsiteY17" fmla="*/ 314325 h 559593"/>
                <a:gd name="connsiteX18" fmla="*/ 957262 w 2124075"/>
                <a:gd name="connsiteY18" fmla="*/ 238125 h 559593"/>
                <a:gd name="connsiteX19" fmla="*/ 1302543 w 2124075"/>
                <a:gd name="connsiteY19" fmla="*/ 152400 h 559593"/>
                <a:gd name="connsiteX20" fmla="*/ 1488281 w 2124075"/>
                <a:gd name="connsiteY20" fmla="*/ 111918 h 559593"/>
                <a:gd name="connsiteX21" fmla="*/ 1566862 w 2124075"/>
                <a:gd name="connsiteY21" fmla="*/ 71437 h 559593"/>
                <a:gd name="connsiteX22" fmla="*/ 1669256 w 2124075"/>
                <a:gd name="connsiteY22" fmla="*/ 2381 h 559593"/>
                <a:gd name="connsiteX23" fmla="*/ 1743075 w 2124075"/>
                <a:gd name="connsiteY23" fmla="*/ 0 h 559593"/>
                <a:gd name="connsiteX24" fmla="*/ 1828800 w 2124075"/>
                <a:gd name="connsiteY24" fmla="*/ 7143 h 559593"/>
                <a:gd name="connsiteX25" fmla="*/ 1919287 w 2124075"/>
                <a:gd name="connsiteY25" fmla="*/ 19050 h 559593"/>
                <a:gd name="connsiteX26" fmla="*/ 1997868 w 2124075"/>
                <a:gd name="connsiteY26" fmla="*/ 35718 h 559593"/>
                <a:gd name="connsiteX27" fmla="*/ 2062162 w 2124075"/>
                <a:gd name="connsiteY27" fmla="*/ 52387 h 559593"/>
                <a:gd name="connsiteX28" fmla="*/ 2090737 w 2124075"/>
                <a:gd name="connsiteY28" fmla="*/ 64293 h 559593"/>
                <a:gd name="connsiteX29" fmla="*/ 2109787 w 2124075"/>
                <a:gd name="connsiteY29" fmla="*/ 78581 h 559593"/>
                <a:gd name="connsiteX30" fmla="*/ 2119312 w 2124075"/>
                <a:gd name="connsiteY30" fmla="*/ 92868 h 559593"/>
                <a:gd name="connsiteX31" fmla="*/ 2124075 w 2124075"/>
                <a:gd name="connsiteY31" fmla="*/ 116681 h 559593"/>
                <a:gd name="connsiteX32" fmla="*/ 2116931 w 2124075"/>
                <a:gd name="connsiteY32" fmla="*/ 142875 h 559593"/>
                <a:gd name="connsiteX33" fmla="*/ 2100262 w 2124075"/>
                <a:gd name="connsiteY33" fmla="*/ 173831 h 559593"/>
                <a:gd name="connsiteX34" fmla="*/ 2055018 w 2124075"/>
                <a:gd name="connsiteY34" fmla="*/ 195262 h 559593"/>
                <a:gd name="connsiteX35" fmla="*/ 1895475 w 2124075"/>
                <a:gd name="connsiteY35" fmla="*/ 235743 h 559593"/>
                <a:gd name="connsiteX36" fmla="*/ 1678781 w 2124075"/>
                <a:gd name="connsiteY36" fmla="*/ 280987 h 559593"/>
                <a:gd name="connsiteX37" fmla="*/ 1126331 w 2124075"/>
                <a:gd name="connsiteY37" fmla="*/ 402431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559593">
                  <a:moveTo>
                    <a:pt x="1126331" y="402431"/>
                  </a:moveTo>
                  <a:lnTo>
                    <a:pt x="550068" y="521493"/>
                  </a:lnTo>
                  <a:lnTo>
                    <a:pt x="416718" y="559593"/>
                  </a:lnTo>
                  <a:lnTo>
                    <a:pt x="319087" y="545306"/>
                  </a:lnTo>
                  <a:lnTo>
                    <a:pt x="278606" y="535781"/>
                  </a:lnTo>
                  <a:lnTo>
                    <a:pt x="226218" y="519112"/>
                  </a:lnTo>
                  <a:lnTo>
                    <a:pt x="161925" y="492918"/>
                  </a:lnTo>
                  <a:lnTo>
                    <a:pt x="76200" y="454818"/>
                  </a:lnTo>
                  <a:lnTo>
                    <a:pt x="0" y="404812"/>
                  </a:lnTo>
                  <a:lnTo>
                    <a:pt x="45243" y="288131"/>
                  </a:lnTo>
                  <a:lnTo>
                    <a:pt x="152400" y="333375"/>
                  </a:lnTo>
                  <a:lnTo>
                    <a:pt x="216693" y="350043"/>
                  </a:lnTo>
                  <a:lnTo>
                    <a:pt x="250031" y="354806"/>
                  </a:lnTo>
                  <a:lnTo>
                    <a:pt x="314325" y="361950"/>
                  </a:lnTo>
                  <a:lnTo>
                    <a:pt x="376237" y="364331"/>
                  </a:lnTo>
                  <a:lnTo>
                    <a:pt x="423862" y="359568"/>
                  </a:lnTo>
                  <a:lnTo>
                    <a:pt x="500062" y="345281"/>
                  </a:lnTo>
                  <a:lnTo>
                    <a:pt x="628650" y="314325"/>
                  </a:lnTo>
                  <a:lnTo>
                    <a:pt x="957262" y="238125"/>
                  </a:lnTo>
                  <a:lnTo>
                    <a:pt x="1302543" y="152400"/>
                  </a:lnTo>
                  <a:lnTo>
                    <a:pt x="1488281" y="111918"/>
                  </a:lnTo>
                  <a:lnTo>
                    <a:pt x="1566862" y="71437"/>
                  </a:lnTo>
                  <a:lnTo>
                    <a:pt x="1669256" y="2381"/>
                  </a:lnTo>
                  <a:lnTo>
                    <a:pt x="1743075" y="0"/>
                  </a:lnTo>
                  <a:lnTo>
                    <a:pt x="1828800" y="7143"/>
                  </a:lnTo>
                  <a:lnTo>
                    <a:pt x="1919287" y="19050"/>
                  </a:lnTo>
                  <a:lnTo>
                    <a:pt x="1997868" y="35718"/>
                  </a:lnTo>
                  <a:lnTo>
                    <a:pt x="2062162" y="52387"/>
                  </a:lnTo>
                  <a:lnTo>
                    <a:pt x="2090737" y="64293"/>
                  </a:lnTo>
                  <a:lnTo>
                    <a:pt x="2109787" y="78581"/>
                  </a:lnTo>
                  <a:lnTo>
                    <a:pt x="2119312" y="92868"/>
                  </a:lnTo>
                  <a:lnTo>
                    <a:pt x="2124075" y="116681"/>
                  </a:lnTo>
                  <a:lnTo>
                    <a:pt x="2116931" y="142875"/>
                  </a:lnTo>
                  <a:lnTo>
                    <a:pt x="2100262" y="173831"/>
                  </a:lnTo>
                  <a:lnTo>
                    <a:pt x="2055018" y="195262"/>
                  </a:lnTo>
                  <a:lnTo>
                    <a:pt x="1895475" y="235743"/>
                  </a:lnTo>
                  <a:lnTo>
                    <a:pt x="1678781" y="280987"/>
                  </a:lnTo>
                  <a:lnTo>
                    <a:pt x="1126331" y="402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5D5A968E-EE02-48B8-BC06-F3C6A15D4ABA}"/>
                </a:ext>
              </a:extLst>
            </p:cNvPr>
            <p:cNvSpPr/>
            <p:nvPr/>
          </p:nvSpPr>
          <p:spPr>
            <a:xfrm rot="16200000">
              <a:off x="4143376" y="4244975"/>
              <a:ext cx="3454400" cy="536575"/>
            </a:xfrm>
            <a:custGeom>
              <a:avLst/>
              <a:gdLst>
                <a:gd name="connsiteX0" fmla="*/ 2025650 w 3454400"/>
                <a:gd name="connsiteY0" fmla="*/ 441325 h 536575"/>
                <a:gd name="connsiteX1" fmla="*/ 1679575 w 3454400"/>
                <a:gd name="connsiteY1" fmla="*/ 431800 h 536575"/>
                <a:gd name="connsiteX2" fmla="*/ 1533525 w 3454400"/>
                <a:gd name="connsiteY2" fmla="*/ 434975 h 536575"/>
                <a:gd name="connsiteX3" fmla="*/ 1162050 w 3454400"/>
                <a:gd name="connsiteY3" fmla="*/ 441325 h 536575"/>
                <a:gd name="connsiteX4" fmla="*/ 787400 w 3454400"/>
                <a:gd name="connsiteY4" fmla="*/ 444500 h 536575"/>
                <a:gd name="connsiteX5" fmla="*/ 584200 w 3454400"/>
                <a:gd name="connsiteY5" fmla="*/ 454025 h 536575"/>
                <a:gd name="connsiteX6" fmla="*/ 406400 w 3454400"/>
                <a:gd name="connsiteY6" fmla="*/ 457200 h 536575"/>
                <a:gd name="connsiteX7" fmla="*/ 336550 w 3454400"/>
                <a:gd name="connsiteY7" fmla="*/ 450850 h 536575"/>
                <a:gd name="connsiteX8" fmla="*/ 260350 w 3454400"/>
                <a:gd name="connsiteY8" fmla="*/ 441325 h 536575"/>
                <a:gd name="connsiteX9" fmla="*/ 209550 w 3454400"/>
                <a:gd name="connsiteY9" fmla="*/ 431800 h 536575"/>
                <a:gd name="connsiteX10" fmla="*/ 136525 w 3454400"/>
                <a:gd name="connsiteY10" fmla="*/ 409575 h 536575"/>
                <a:gd name="connsiteX11" fmla="*/ 73025 w 3454400"/>
                <a:gd name="connsiteY11" fmla="*/ 381000 h 536575"/>
                <a:gd name="connsiteX12" fmla="*/ 25400 w 3454400"/>
                <a:gd name="connsiteY12" fmla="*/ 342900 h 536575"/>
                <a:gd name="connsiteX13" fmla="*/ 0 w 3454400"/>
                <a:gd name="connsiteY13" fmla="*/ 307975 h 536575"/>
                <a:gd name="connsiteX14" fmla="*/ 3175 w 3454400"/>
                <a:gd name="connsiteY14" fmla="*/ 276225 h 536575"/>
                <a:gd name="connsiteX15" fmla="*/ 22225 w 3454400"/>
                <a:gd name="connsiteY15" fmla="*/ 257175 h 536575"/>
                <a:gd name="connsiteX16" fmla="*/ 73025 w 3454400"/>
                <a:gd name="connsiteY16" fmla="*/ 225425 h 536575"/>
                <a:gd name="connsiteX17" fmla="*/ 142875 w 3454400"/>
                <a:gd name="connsiteY17" fmla="*/ 200025 h 536575"/>
                <a:gd name="connsiteX18" fmla="*/ 234950 w 3454400"/>
                <a:gd name="connsiteY18" fmla="*/ 174625 h 536575"/>
                <a:gd name="connsiteX19" fmla="*/ 342900 w 3454400"/>
                <a:gd name="connsiteY19" fmla="*/ 149225 h 536575"/>
                <a:gd name="connsiteX20" fmla="*/ 428625 w 3454400"/>
                <a:gd name="connsiteY20" fmla="*/ 142875 h 536575"/>
                <a:gd name="connsiteX21" fmla="*/ 498475 w 3454400"/>
                <a:gd name="connsiteY21" fmla="*/ 152400 h 536575"/>
                <a:gd name="connsiteX22" fmla="*/ 742950 w 3454400"/>
                <a:gd name="connsiteY22" fmla="*/ 171450 h 536575"/>
                <a:gd name="connsiteX23" fmla="*/ 1444625 w 3454400"/>
                <a:gd name="connsiteY23" fmla="*/ 203200 h 536575"/>
                <a:gd name="connsiteX24" fmla="*/ 2181225 w 3454400"/>
                <a:gd name="connsiteY24" fmla="*/ 209550 h 536575"/>
                <a:gd name="connsiteX25" fmla="*/ 2733675 w 3454400"/>
                <a:gd name="connsiteY25" fmla="*/ 209550 h 536575"/>
                <a:gd name="connsiteX26" fmla="*/ 3038475 w 3454400"/>
                <a:gd name="connsiteY26" fmla="*/ 212725 h 536575"/>
                <a:gd name="connsiteX27" fmla="*/ 3105150 w 3454400"/>
                <a:gd name="connsiteY27" fmla="*/ 206375 h 536575"/>
                <a:gd name="connsiteX28" fmla="*/ 3162300 w 3454400"/>
                <a:gd name="connsiteY28" fmla="*/ 193675 h 536575"/>
                <a:gd name="connsiteX29" fmla="*/ 3209925 w 3454400"/>
                <a:gd name="connsiteY29" fmla="*/ 171450 h 536575"/>
                <a:gd name="connsiteX30" fmla="*/ 3257550 w 3454400"/>
                <a:gd name="connsiteY30" fmla="*/ 139700 h 536575"/>
                <a:gd name="connsiteX31" fmla="*/ 3302000 w 3454400"/>
                <a:gd name="connsiteY31" fmla="*/ 101600 h 536575"/>
                <a:gd name="connsiteX32" fmla="*/ 3390900 w 3454400"/>
                <a:gd name="connsiteY32" fmla="*/ 0 h 536575"/>
                <a:gd name="connsiteX33" fmla="*/ 3454400 w 3454400"/>
                <a:gd name="connsiteY33" fmla="*/ 98425 h 536575"/>
                <a:gd name="connsiteX34" fmla="*/ 3375025 w 3454400"/>
                <a:gd name="connsiteY34" fmla="*/ 190500 h 536575"/>
                <a:gd name="connsiteX35" fmla="*/ 3321050 w 3454400"/>
                <a:gd name="connsiteY35" fmla="*/ 298450 h 536575"/>
                <a:gd name="connsiteX36" fmla="*/ 3279775 w 3454400"/>
                <a:gd name="connsiteY36" fmla="*/ 381000 h 536575"/>
                <a:gd name="connsiteX37" fmla="*/ 3241675 w 3454400"/>
                <a:gd name="connsiteY37" fmla="*/ 463550 h 536575"/>
                <a:gd name="connsiteX38" fmla="*/ 3216275 w 3454400"/>
                <a:gd name="connsiteY38" fmla="*/ 504825 h 536575"/>
                <a:gd name="connsiteX39" fmla="*/ 3197225 w 3454400"/>
                <a:gd name="connsiteY39" fmla="*/ 530225 h 536575"/>
                <a:gd name="connsiteX40" fmla="*/ 3175000 w 3454400"/>
                <a:gd name="connsiteY40" fmla="*/ 536575 h 536575"/>
                <a:gd name="connsiteX41" fmla="*/ 3136900 w 3454400"/>
                <a:gd name="connsiteY41" fmla="*/ 517525 h 536575"/>
                <a:gd name="connsiteX42" fmla="*/ 3079750 w 3454400"/>
                <a:gd name="connsiteY42" fmla="*/ 492125 h 536575"/>
                <a:gd name="connsiteX43" fmla="*/ 3009900 w 3454400"/>
                <a:gd name="connsiteY43" fmla="*/ 476250 h 536575"/>
                <a:gd name="connsiteX44" fmla="*/ 2908300 w 3454400"/>
                <a:gd name="connsiteY44" fmla="*/ 473075 h 536575"/>
                <a:gd name="connsiteX45" fmla="*/ 2860675 w 3454400"/>
                <a:gd name="connsiteY45" fmla="*/ 469900 h 536575"/>
                <a:gd name="connsiteX46" fmla="*/ 2781300 w 3454400"/>
                <a:gd name="connsiteY46" fmla="*/ 454025 h 536575"/>
                <a:gd name="connsiteX47" fmla="*/ 2628900 w 3454400"/>
                <a:gd name="connsiteY47" fmla="*/ 450850 h 536575"/>
                <a:gd name="connsiteX48" fmla="*/ 2025650 w 3454400"/>
                <a:gd name="connsiteY48" fmla="*/ 44132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54400" h="536575">
                  <a:moveTo>
                    <a:pt x="2025650" y="441325"/>
                  </a:moveTo>
                  <a:lnTo>
                    <a:pt x="1679575" y="431800"/>
                  </a:lnTo>
                  <a:lnTo>
                    <a:pt x="1533525" y="434975"/>
                  </a:lnTo>
                  <a:lnTo>
                    <a:pt x="1162050" y="441325"/>
                  </a:lnTo>
                  <a:lnTo>
                    <a:pt x="787400" y="444500"/>
                  </a:lnTo>
                  <a:lnTo>
                    <a:pt x="584200" y="454025"/>
                  </a:lnTo>
                  <a:lnTo>
                    <a:pt x="406400" y="457200"/>
                  </a:lnTo>
                  <a:lnTo>
                    <a:pt x="336550" y="450850"/>
                  </a:lnTo>
                  <a:lnTo>
                    <a:pt x="260350" y="441325"/>
                  </a:lnTo>
                  <a:lnTo>
                    <a:pt x="209550" y="431800"/>
                  </a:lnTo>
                  <a:lnTo>
                    <a:pt x="136525" y="409575"/>
                  </a:lnTo>
                  <a:lnTo>
                    <a:pt x="73025" y="381000"/>
                  </a:lnTo>
                  <a:lnTo>
                    <a:pt x="25400" y="342900"/>
                  </a:lnTo>
                  <a:lnTo>
                    <a:pt x="0" y="307975"/>
                  </a:lnTo>
                  <a:lnTo>
                    <a:pt x="3175" y="276225"/>
                  </a:lnTo>
                  <a:lnTo>
                    <a:pt x="22225" y="257175"/>
                  </a:lnTo>
                  <a:lnTo>
                    <a:pt x="73025" y="225425"/>
                  </a:lnTo>
                  <a:lnTo>
                    <a:pt x="142875" y="200025"/>
                  </a:lnTo>
                  <a:lnTo>
                    <a:pt x="234950" y="174625"/>
                  </a:lnTo>
                  <a:lnTo>
                    <a:pt x="342900" y="149225"/>
                  </a:lnTo>
                  <a:lnTo>
                    <a:pt x="428625" y="142875"/>
                  </a:lnTo>
                  <a:lnTo>
                    <a:pt x="498475" y="152400"/>
                  </a:lnTo>
                  <a:lnTo>
                    <a:pt x="742950" y="171450"/>
                  </a:lnTo>
                  <a:lnTo>
                    <a:pt x="1444625" y="203200"/>
                  </a:lnTo>
                  <a:lnTo>
                    <a:pt x="2181225" y="209550"/>
                  </a:lnTo>
                  <a:lnTo>
                    <a:pt x="2733675" y="209550"/>
                  </a:lnTo>
                  <a:lnTo>
                    <a:pt x="3038475" y="212725"/>
                  </a:lnTo>
                  <a:lnTo>
                    <a:pt x="3105150" y="206375"/>
                  </a:lnTo>
                  <a:lnTo>
                    <a:pt x="3162300" y="193675"/>
                  </a:lnTo>
                  <a:lnTo>
                    <a:pt x="3209925" y="171450"/>
                  </a:lnTo>
                  <a:lnTo>
                    <a:pt x="3257550" y="139700"/>
                  </a:lnTo>
                  <a:lnTo>
                    <a:pt x="3302000" y="101600"/>
                  </a:lnTo>
                  <a:lnTo>
                    <a:pt x="3390900" y="0"/>
                  </a:lnTo>
                  <a:lnTo>
                    <a:pt x="3454400" y="98425"/>
                  </a:lnTo>
                  <a:lnTo>
                    <a:pt x="3375025" y="190500"/>
                  </a:lnTo>
                  <a:lnTo>
                    <a:pt x="3321050" y="298450"/>
                  </a:lnTo>
                  <a:lnTo>
                    <a:pt x="3279775" y="381000"/>
                  </a:lnTo>
                  <a:lnTo>
                    <a:pt x="3241675" y="463550"/>
                  </a:lnTo>
                  <a:lnTo>
                    <a:pt x="3216275" y="504825"/>
                  </a:lnTo>
                  <a:lnTo>
                    <a:pt x="3197225" y="530225"/>
                  </a:lnTo>
                  <a:lnTo>
                    <a:pt x="3175000" y="536575"/>
                  </a:lnTo>
                  <a:lnTo>
                    <a:pt x="3136900" y="517525"/>
                  </a:lnTo>
                  <a:lnTo>
                    <a:pt x="3079750" y="492125"/>
                  </a:lnTo>
                  <a:lnTo>
                    <a:pt x="3009900" y="476250"/>
                  </a:lnTo>
                  <a:lnTo>
                    <a:pt x="2908300" y="473075"/>
                  </a:lnTo>
                  <a:lnTo>
                    <a:pt x="2860675" y="469900"/>
                  </a:lnTo>
                  <a:lnTo>
                    <a:pt x="2781300" y="454025"/>
                  </a:lnTo>
                  <a:lnTo>
                    <a:pt x="2628900" y="450850"/>
                  </a:lnTo>
                  <a:lnTo>
                    <a:pt x="2025650" y="441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39103522-DEC1-43CC-85EB-699BDF47A326}"/>
                </a:ext>
              </a:extLst>
            </p:cNvPr>
            <p:cNvSpPr/>
            <p:nvPr/>
          </p:nvSpPr>
          <p:spPr>
            <a:xfrm>
              <a:off x="5994400" y="3335338"/>
              <a:ext cx="1190625" cy="312737"/>
            </a:xfrm>
            <a:custGeom>
              <a:avLst/>
              <a:gdLst>
                <a:gd name="connsiteX0" fmla="*/ 554832 w 1190625"/>
                <a:gd name="connsiteY0" fmla="*/ 285750 h 311944"/>
                <a:gd name="connsiteX1" fmla="*/ 226219 w 1190625"/>
                <a:gd name="connsiteY1" fmla="*/ 311944 h 311944"/>
                <a:gd name="connsiteX2" fmla="*/ 173832 w 1190625"/>
                <a:gd name="connsiteY2" fmla="*/ 311944 h 311944"/>
                <a:gd name="connsiteX3" fmla="*/ 140494 w 1190625"/>
                <a:gd name="connsiteY3" fmla="*/ 300038 h 311944"/>
                <a:gd name="connsiteX4" fmla="*/ 0 w 1190625"/>
                <a:gd name="connsiteY4" fmla="*/ 247650 h 311944"/>
                <a:gd name="connsiteX5" fmla="*/ 0 w 1190625"/>
                <a:gd name="connsiteY5" fmla="*/ 107157 h 311944"/>
                <a:gd name="connsiteX6" fmla="*/ 159544 w 1190625"/>
                <a:gd name="connsiteY6" fmla="*/ 128588 h 311944"/>
                <a:gd name="connsiteX7" fmla="*/ 233363 w 1190625"/>
                <a:gd name="connsiteY7" fmla="*/ 133350 h 311944"/>
                <a:gd name="connsiteX8" fmla="*/ 307182 w 1190625"/>
                <a:gd name="connsiteY8" fmla="*/ 130969 h 311944"/>
                <a:gd name="connsiteX9" fmla="*/ 409575 w 1190625"/>
                <a:gd name="connsiteY9" fmla="*/ 121444 h 311944"/>
                <a:gd name="connsiteX10" fmla="*/ 550069 w 1190625"/>
                <a:gd name="connsiteY10" fmla="*/ 100013 h 311944"/>
                <a:gd name="connsiteX11" fmla="*/ 678657 w 1190625"/>
                <a:gd name="connsiteY11" fmla="*/ 73819 h 311944"/>
                <a:gd name="connsiteX12" fmla="*/ 771525 w 1190625"/>
                <a:gd name="connsiteY12" fmla="*/ 50007 h 311944"/>
                <a:gd name="connsiteX13" fmla="*/ 850107 w 1190625"/>
                <a:gd name="connsiteY13" fmla="*/ 23813 h 311944"/>
                <a:gd name="connsiteX14" fmla="*/ 895350 w 1190625"/>
                <a:gd name="connsiteY14" fmla="*/ 0 h 311944"/>
                <a:gd name="connsiteX15" fmla="*/ 952500 w 1190625"/>
                <a:gd name="connsiteY15" fmla="*/ 2382 h 311944"/>
                <a:gd name="connsiteX16" fmla="*/ 1007269 w 1190625"/>
                <a:gd name="connsiteY16" fmla="*/ 11907 h 311944"/>
                <a:gd name="connsiteX17" fmla="*/ 1059657 w 1190625"/>
                <a:gd name="connsiteY17" fmla="*/ 26194 h 311944"/>
                <a:gd name="connsiteX18" fmla="*/ 1104900 w 1190625"/>
                <a:gd name="connsiteY18" fmla="*/ 38100 h 311944"/>
                <a:gd name="connsiteX19" fmla="*/ 1152525 w 1190625"/>
                <a:gd name="connsiteY19" fmla="*/ 61913 h 311944"/>
                <a:gd name="connsiteX20" fmla="*/ 1178719 w 1190625"/>
                <a:gd name="connsiteY20" fmla="*/ 80963 h 311944"/>
                <a:gd name="connsiteX21" fmla="*/ 1188244 w 1190625"/>
                <a:gd name="connsiteY21" fmla="*/ 97632 h 311944"/>
                <a:gd name="connsiteX22" fmla="*/ 1190625 w 1190625"/>
                <a:gd name="connsiteY22" fmla="*/ 119063 h 311944"/>
                <a:gd name="connsiteX23" fmla="*/ 1190625 w 1190625"/>
                <a:gd name="connsiteY23" fmla="*/ 152400 h 311944"/>
                <a:gd name="connsiteX24" fmla="*/ 1181100 w 1190625"/>
                <a:gd name="connsiteY24" fmla="*/ 178594 h 311944"/>
                <a:gd name="connsiteX25" fmla="*/ 1162050 w 1190625"/>
                <a:gd name="connsiteY25" fmla="*/ 192882 h 311944"/>
                <a:gd name="connsiteX26" fmla="*/ 1109663 w 1190625"/>
                <a:gd name="connsiteY26" fmla="*/ 214313 h 311944"/>
                <a:gd name="connsiteX27" fmla="*/ 985838 w 1190625"/>
                <a:gd name="connsiteY27" fmla="*/ 240507 h 311944"/>
                <a:gd name="connsiteX28" fmla="*/ 795338 w 1190625"/>
                <a:gd name="connsiteY28" fmla="*/ 269082 h 311944"/>
                <a:gd name="connsiteX29" fmla="*/ 554832 w 1190625"/>
                <a:gd name="connsiteY29" fmla="*/ 28575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0625" h="311944">
                  <a:moveTo>
                    <a:pt x="554832" y="285750"/>
                  </a:moveTo>
                  <a:lnTo>
                    <a:pt x="226219" y="311944"/>
                  </a:lnTo>
                  <a:lnTo>
                    <a:pt x="173832" y="311944"/>
                  </a:lnTo>
                  <a:lnTo>
                    <a:pt x="140494" y="300038"/>
                  </a:lnTo>
                  <a:lnTo>
                    <a:pt x="0" y="247650"/>
                  </a:lnTo>
                  <a:lnTo>
                    <a:pt x="0" y="107157"/>
                  </a:lnTo>
                  <a:lnTo>
                    <a:pt x="159544" y="128588"/>
                  </a:lnTo>
                  <a:lnTo>
                    <a:pt x="233363" y="133350"/>
                  </a:lnTo>
                  <a:lnTo>
                    <a:pt x="307182" y="130969"/>
                  </a:lnTo>
                  <a:lnTo>
                    <a:pt x="409575" y="121444"/>
                  </a:lnTo>
                  <a:lnTo>
                    <a:pt x="550069" y="100013"/>
                  </a:lnTo>
                  <a:lnTo>
                    <a:pt x="678657" y="73819"/>
                  </a:lnTo>
                  <a:lnTo>
                    <a:pt x="771525" y="50007"/>
                  </a:lnTo>
                  <a:lnTo>
                    <a:pt x="850107" y="23813"/>
                  </a:lnTo>
                  <a:lnTo>
                    <a:pt x="895350" y="0"/>
                  </a:lnTo>
                  <a:lnTo>
                    <a:pt x="952500" y="2382"/>
                  </a:lnTo>
                  <a:lnTo>
                    <a:pt x="1007269" y="11907"/>
                  </a:lnTo>
                  <a:lnTo>
                    <a:pt x="1059657" y="26194"/>
                  </a:lnTo>
                  <a:lnTo>
                    <a:pt x="1104900" y="38100"/>
                  </a:lnTo>
                  <a:lnTo>
                    <a:pt x="1152525" y="61913"/>
                  </a:lnTo>
                  <a:lnTo>
                    <a:pt x="1178719" y="80963"/>
                  </a:lnTo>
                  <a:lnTo>
                    <a:pt x="1188244" y="97632"/>
                  </a:lnTo>
                  <a:lnTo>
                    <a:pt x="1190625" y="119063"/>
                  </a:lnTo>
                  <a:lnTo>
                    <a:pt x="1190625" y="152400"/>
                  </a:lnTo>
                  <a:lnTo>
                    <a:pt x="1181100" y="178594"/>
                  </a:lnTo>
                  <a:lnTo>
                    <a:pt x="1162050" y="192882"/>
                  </a:lnTo>
                  <a:lnTo>
                    <a:pt x="1109663" y="214313"/>
                  </a:lnTo>
                  <a:lnTo>
                    <a:pt x="985838" y="240507"/>
                  </a:lnTo>
                  <a:lnTo>
                    <a:pt x="795338" y="269082"/>
                  </a:lnTo>
                  <a:lnTo>
                    <a:pt x="554832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1122C1B7-6B40-4F31-A576-8C9C21BAC47E}"/>
                </a:ext>
              </a:extLst>
            </p:cNvPr>
            <p:cNvSpPr/>
            <p:nvPr/>
          </p:nvSpPr>
          <p:spPr>
            <a:xfrm>
              <a:off x="5962650" y="4405313"/>
              <a:ext cx="1350963" cy="314325"/>
            </a:xfrm>
            <a:custGeom>
              <a:avLst/>
              <a:gdLst>
                <a:gd name="connsiteX0" fmla="*/ 528638 w 1350169"/>
                <a:gd name="connsiteY0" fmla="*/ 307181 h 314325"/>
                <a:gd name="connsiteX1" fmla="*/ 342900 w 1350169"/>
                <a:gd name="connsiteY1" fmla="*/ 314325 h 314325"/>
                <a:gd name="connsiteX2" fmla="*/ 240506 w 1350169"/>
                <a:gd name="connsiteY2" fmla="*/ 314325 h 314325"/>
                <a:gd name="connsiteX3" fmla="*/ 152400 w 1350169"/>
                <a:gd name="connsiteY3" fmla="*/ 304800 h 314325"/>
                <a:gd name="connsiteX4" fmla="*/ 0 w 1350169"/>
                <a:gd name="connsiteY4" fmla="*/ 292893 h 314325"/>
                <a:gd name="connsiteX5" fmla="*/ 4763 w 1350169"/>
                <a:gd name="connsiteY5" fmla="*/ 123825 h 314325"/>
                <a:gd name="connsiteX6" fmla="*/ 114300 w 1350169"/>
                <a:gd name="connsiteY6" fmla="*/ 150018 h 314325"/>
                <a:gd name="connsiteX7" fmla="*/ 197644 w 1350169"/>
                <a:gd name="connsiteY7" fmla="*/ 161925 h 314325"/>
                <a:gd name="connsiteX8" fmla="*/ 242888 w 1350169"/>
                <a:gd name="connsiteY8" fmla="*/ 166687 h 314325"/>
                <a:gd name="connsiteX9" fmla="*/ 304800 w 1350169"/>
                <a:gd name="connsiteY9" fmla="*/ 164306 h 314325"/>
                <a:gd name="connsiteX10" fmla="*/ 466725 w 1350169"/>
                <a:gd name="connsiteY10" fmla="*/ 152400 h 314325"/>
                <a:gd name="connsiteX11" fmla="*/ 683419 w 1350169"/>
                <a:gd name="connsiteY11" fmla="*/ 128587 h 314325"/>
                <a:gd name="connsiteX12" fmla="*/ 795338 w 1350169"/>
                <a:gd name="connsiteY12" fmla="*/ 109537 h 314325"/>
                <a:gd name="connsiteX13" fmla="*/ 947738 w 1350169"/>
                <a:gd name="connsiteY13" fmla="*/ 69056 h 314325"/>
                <a:gd name="connsiteX14" fmla="*/ 992981 w 1350169"/>
                <a:gd name="connsiteY14" fmla="*/ 40481 h 314325"/>
                <a:gd name="connsiteX15" fmla="*/ 1026319 w 1350169"/>
                <a:gd name="connsiteY15" fmla="*/ 21431 h 314325"/>
                <a:gd name="connsiteX16" fmla="*/ 1081088 w 1350169"/>
                <a:gd name="connsiteY16" fmla="*/ 0 h 314325"/>
                <a:gd name="connsiteX17" fmla="*/ 1131094 w 1350169"/>
                <a:gd name="connsiteY17" fmla="*/ 19050 h 314325"/>
                <a:gd name="connsiteX18" fmla="*/ 1207294 w 1350169"/>
                <a:gd name="connsiteY18" fmla="*/ 50006 h 314325"/>
                <a:gd name="connsiteX19" fmla="*/ 1285875 w 1350169"/>
                <a:gd name="connsiteY19" fmla="*/ 92868 h 314325"/>
                <a:gd name="connsiteX20" fmla="*/ 1333500 w 1350169"/>
                <a:gd name="connsiteY20" fmla="*/ 121443 h 314325"/>
                <a:gd name="connsiteX21" fmla="*/ 1350169 w 1350169"/>
                <a:gd name="connsiteY21" fmla="*/ 140493 h 314325"/>
                <a:gd name="connsiteX22" fmla="*/ 1350169 w 1350169"/>
                <a:gd name="connsiteY22" fmla="*/ 169068 h 314325"/>
                <a:gd name="connsiteX23" fmla="*/ 1340644 w 1350169"/>
                <a:gd name="connsiteY23" fmla="*/ 192881 h 314325"/>
                <a:gd name="connsiteX24" fmla="*/ 1307306 w 1350169"/>
                <a:gd name="connsiteY24" fmla="*/ 216693 h 314325"/>
                <a:gd name="connsiteX25" fmla="*/ 1245394 w 1350169"/>
                <a:gd name="connsiteY25" fmla="*/ 240506 h 314325"/>
                <a:gd name="connsiteX26" fmla="*/ 1138238 w 1350169"/>
                <a:gd name="connsiteY26" fmla="*/ 259556 h 314325"/>
                <a:gd name="connsiteX27" fmla="*/ 945356 w 1350169"/>
                <a:gd name="connsiteY27" fmla="*/ 283368 h 314325"/>
                <a:gd name="connsiteX28" fmla="*/ 528638 w 1350169"/>
                <a:gd name="connsiteY28" fmla="*/ 30718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0169" h="314325">
                  <a:moveTo>
                    <a:pt x="528638" y="307181"/>
                  </a:moveTo>
                  <a:lnTo>
                    <a:pt x="342900" y="314325"/>
                  </a:lnTo>
                  <a:lnTo>
                    <a:pt x="240506" y="314325"/>
                  </a:lnTo>
                  <a:lnTo>
                    <a:pt x="152400" y="304800"/>
                  </a:lnTo>
                  <a:lnTo>
                    <a:pt x="0" y="292893"/>
                  </a:lnTo>
                  <a:lnTo>
                    <a:pt x="4763" y="123825"/>
                  </a:lnTo>
                  <a:lnTo>
                    <a:pt x="114300" y="150018"/>
                  </a:lnTo>
                  <a:lnTo>
                    <a:pt x="197644" y="161925"/>
                  </a:lnTo>
                  <a:lnTo>
                    <a:pt x="242888" y="166687"/>
                  </a:lnTo>
                  <a:lnTo>
                    <a:pt x="304800" y="164306"/>
                  </a:lnTo>
                  <a:lnTo>
                    <a:pt x="466725" y="152400"/>
                  </a:lnTo>
                  <a:lnTo>
                    <a:pt x="683419" y="128587"/>
                  </a:lnTo>
                  <a:lnTo>
                    <a:pt x="795338" y="109537"/>
                  </a:lnTo>
                  <a:lnTo>
                    <a:pt x="947738" y="69056"/>
                  </a:lnTo>
                  <a:lnTo>
                    <a:pt x="992981" y="40481"/>
                  </a:lnTo>
                  <a:lnTo>
                    <a:pt x="1026319" y="21431"/>
                  </a:lnTo>
                  <a:lnTo>
                    <a:pt x="1081088" y="0"/>
                  </a:lnTo>
                  <a:lnTo>
                    <a:pt x="1131094" y="19050"/>
                  </a:lnTo>
                  <a:lnTo>
                    <a:pt x="1207294" y="50006"/>
                  </a:lnTo>
                  <a:lnTo>
                    <a:pt x="1285875" y="92868"/>
                  </a:lnTo>
                  <a:lnTo>
                    <a:pt x="1333500" y="121443"/>
                  </a:lnTo>
                  <a:lnTo>
                    <a:pt x="1350169" y="140493"/>
                  </a:lnTo>
                  <a:lnTo>
                    <a:pt x="1350169" y="169068"/>
                  </a:lnTo>
                  <a:lnTo>
                    <a:pt x="1340644" y="192881"/>
                  </a:lnTo>
                  <a:lnTo>
                    <a:pt x="1307306" y="216693"/>
                  </a:lnTo>
                  <a:lnTo>
                    <a:pt x="1245394" y="240506"/>
                  </a:lnTo>
                  <a:lnTo>
                    <a:pt x="1138238" y="259556"/>
                  </a:lnTo>
                  <a:lnTo>
                    <a:pt x="945356" y="283368"/>
                  </a:lnTo>
                  <a:lnTo>
                    <a:pt x="528638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3845CD7-689A-4CD8-89CA-078B199F9FF6}"/>
              </a:ext>
            </a:extLst>
          </p:cNvPr>
          <p:cNvGrpSpPr/>
          <p:nvPr/>
        </p:nvGrpSpPr>
        <p:grpSpPr>
          <a:xfrm>
            <a:off x="2616200" y="1533525"/>
            <a:ext cx="4551363" cy="4554538"/>
            <a:chOff x="2616200" y="1533525"/>
            <a:chExt cx="4551363" cy="4554538"/>
          </a:xfrm>
        </p:grpSpPr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7C8EE9EA-C2B0-4DA1-9D9A-341646E718DE}"/>
                </a:ext>
              </a:extLst>
            </p:cNvPr>
            <p:cNvSpPr/>
            <p:nvPr/>
          </p:nvSpPr>
          <p:spPr>
            <a:xfrm>
              <a:off x="4270375" y="1533525"/>
              <a:ext cx="1311275" cy="1838325"/>
            </a:xfrm>
            <a:custGeom>
              <a:avLst/>
              <a:gdLst>
                <a:gd name="connsiteX0" fmla="*/ 983457 w 1312069"/>
                <a:gd name="connsiteY0" fmla="*/ 773906 h 1838325"/>
                <a:gd name="connsiteX1" fmla="*/ 873919 w 1312069"/>
                <a:gd name="connsiteY1" fmla="*/ 962025 h 1838325"/>
                <a:gd name="connsiteX2" fmla="*/ 785813 w 1312069"/>
                <a:gd name="connsiteY2" fmla="*/ 1100138 h 1838325"/>
                <a:gd name="connsiteX3" fmla="*/ 681038 w 1312069"/>
                <a:gd name="connsiteY3" fmla="*/ 1247775 h 1838325"/>
                <a:gd name="connsiteX4" fmla="*/ 561975 w 1312069"/>
                <a:gd name="connsiteY4" fmla="*/ 1390650 h 1838325"/>
                <a:gd name="connsiteX5" fmla="*/ 431007 w 1312069"/>
                <a:gd name="connsiteY5" fmla="*/ 1528763 h 1838325"/>
                <a:gd name="connsiteX6" fmla="*/ 245269 w 1312069"/>
                <a:gd name="connsiteY6" fmla="*/ 1690688 h 1838325"/>
                <a:gd name="connsiteX7" fmla="*/ 78582 w 1312069"/>
                <a:gd name="connsiteY7" fmla="*/ 1809750 h 1838325"/>
                <a:gd name="connsiteX8" fmla="*/ 50007 w 1312069"/>
                <a:gd name="connsiteY8" fmla="*/ 1831181 h 1838325"/>
                <a:gd name="connsiteX9" fmla="*/ 35719 w 1312069"/>
                <a:gd name="connsiteY9" fmla="*/ 1835944 h 1838325"/>
                <a:gd name="connsiteX10" fmla="*/ 19050 w 1312069"/>
                <a:gd name="connsiteY10" fmla="*/ 1838325 h 1838325"/>
                <a:gd name="connsiteX11" fmla="*/ 4763 w 1312069"/>
                <a:gd name="connsiteY11" fmla="*/ 1828800 h 1838325"/>
                <a:gd name="connsiteX12" fmla="*/ 0 w 1312069"/>
                <a:gd name="connsiteY12" fmla="*/ 1814513 h 1838325"/>
                <a:gd name="connsiteX13" fmla="*/ 0 w 1312069"/>
                <a:gd name="connsiteY13" fmla="*/ 1797844 h 1838325"/>
                <a:gd name="connsiteX14" fmla="*/ 26194 w 1312069"/>
                <a:gd name="connsiteY14" fmla="*/ 1762125 h 1838325"/>
                <a:gd name="connsiteX15" fmla="*/ 164307 w 1312069"/>
                <a:gd name="connsiteY15" fmla="*/ 1624013 h 1838325"/>
                <a:gd name="connsiteX16" fmla="*/ 307182 w 1312069"/>
                <a:gd name="connsiteY16" fmla="*/ 1454944 h 1838325"/>
                <a:gd name="connsiteX17" fmla="*/ 447675 w 1312069"/>
                <a:gd name="connsiteY17" fmla="*/ 1259681 h 1838325"/>
                <a:gd name="connsiteX18" fmla="*/ 561975 w 1312069"/>
                <a:gd name="connsiteY18" fmla="*/ 1073944 h 1838325"/>
                <a:gd name="connsiteX19" fmla="*/ 669132 w 1312069"/>
                <a:gd name="connsiteY19" fmla="*/ 873919 h 1838325"/>
                <a:gd name="connsiteX20" fmla="*/ 731044 w 1312069"/>
                <a:gd name="connsiteY20" fmla="*/ 731044 h 1838325"/>
                <a:gd name="connsiteX21" fmla="*/ 792957 w 1312069"/>
                <a:gd name="connsiteY21" fmla="*/ 588169 h 1838325"/>
                <a:gd name="connsiteX22" fmla="*/ 864394 w 1312069"/>
                <a:gd name="connsiteY22" fmla="*/ 411956 h 1838325"/>
                <a:gd name="connsiteX23" fmla="*/ 919163 w 1312069"/>
                <a:gd name="connsiteY23" fmla="*/ 257175 h 1838325"/>
                <a:gd name="connsiteX24" fmla="*/ 940594 w 1312069"/>
                <a:gd name="connsiteY24" fmla="*/ 180975 h 1838325"/>
                <a:gd name="connsiteX25" fmla="*/ 942975 w 1312069"/>
                <a:gd name="connsiteY25" fmla="*/ 157163 h 1838325"/>
                <a:gd name="connsiteX26" fmla="*/ 933450 w 1312069"/>
                <a:gd name="connsiteY26" fmla="*/ 128588 h 1838325"/>
                <a:gd name="connsiteX27" fmla="*/ 912019 w 1312069"/>
                <a:gd name="connsiteY27" fmla="*/ 107156 h 1838325"/>
                <a:gd name="connsiteX28" fmla="*/ 881063 w 1312069"/>
                <a:gd name="connsiteY28" fmla="*/ 90488 h 1838325"/>
                <a:gd name="connsiteX29" fmla="*/ 866775 w 1312069"/>
                <a:gd name="connsiteY29" fmla="*/ 76200 h 1838325"/>
                <a:gd name="connsiteX30" fmla="*/ 857250 w 1312069"/>
                <a:gd name="connsiteY30" fmla="*/ 47625 h 1838325"/>
                <a:gd name="connsiteX31" fmla="*/ 854869 w 1312069"/>
                <a:gd name="connsiteY31" fmla="*/ 30956 h 1838325"/>
                <a:gd name="connsiteX32" fmla="*/ 857250 w 1312069"/>
                <a:gd name="connsiteY32" fmla="*/ 16669 h 1838325"/>
                <a:gd name="connsiteX33" fmla="*/ 866775 w 1312069"/>
                <a:gd name="connsiteY33" fmla="*/ 9525 h 1838325"/>
                <a:gd name="connsiteX34" fmla="*/ 888207 w 1312069"/>
                <a:gd name="connsiteY34" fmla="*/ 0 h 1838325"/>
                <a:gd name="connsiteX35" fmla="*/ 923925 w 1312069"/>
                <a:gd name="connsiteY35" fmla="*/ 0 h 1838325"/>
                <a:gd name="connsiteX36" fmla="*/ 973932 w 1312069"/>
                <a:gd name="connsiteY36" fmla="*/ 9525 h 1838325"/>
                <a:gd name="connsiteX37" fmla="*/ 1040607 w 1312069"/>
                <a:gd name="connsiteY37" fmla="*/ 30956 h 1838325"/>
                <a:gd name="connsiteX38" fmla="*/ 1095375 w 1312069"/>
                <a:gd name="connsiteY38" fmla="*/ 52388 h 1838325"/>
                <a:gd name="connsiteX39" fmla="*/ 1133475 w 1312069"/>
                <a:gd name="connsiteY39" fmla="*/ 71438 h 1838325"/>
                <a:gd name="connsiteX40" fmla="*/ 1171575 w 1312069"/>
                <a:gd name="connsiteY40" fmla="*/ 97631 h 1838325"/>
                <a:gd name="connsiteX41" fmla="*/ 1219200 w 1312069"/>
                <a:gd name="connsiteY41" fmla="*/ 135731 h 1838325"/>
                <a:gd name="connsiteX42" fmla="*/ 1264444 w 1312069"/>
                <a:gd name="connsiteY42" fmla="*/ 178594 h 1838325"/>
                <a:gd name="connsiteX43" fmla="*/ 1290638 w 1312069"/>
                <a:gd name="connsiteY43" fmla="*/ 211931 h 1838325"/>
                <a:gd name="connsiteX44" fmla="*/ 1302544 w 1312069"/>
                <a:gd name="connsiteY44" fmla="*/ 228600 h 1838325"/>
                <a:gd name="connsiteX45" fmla="*/ 1312069 w 1312069"/>
                <a:gd name="connsiteY45" fmla="*/ 254794 h 1838325"/>
                <a:gd name="connsiteX46" fmla="*/ 1312069 w 1312069"/>
                <a:gd name="connsiteY46" fmla="*/ 269081 h 1838325"/>
                <a:gd name="connsiteX47" fmla="*/ 1300163 w 1312069"/>
                <a:gd name="connsiteY47" fmla="*/ 288131 h 1838325"/>
                <a:gd name="connsiteX48" fmla="*/ 1276350 w 1312069"/>
                <a:gd name="connsiteY48" fmla="*/ 309563 h 1838325"/>
                <a:gd name="connsiteX49" fmla="*/ 1223963 w 1312069"/>
                <a:gd name="connsiteY49" fmla="*/ 366713 h 1838325"/>
                <a:gd name="connsiteX50" fmla="*/ 1173957 w 1312069"/>
                <a:gd name="connsiteY50" fmla="*/ 435769 h 1838325"/>
                <a:gd name="connsiteX51" fmla="*/ 1104900 w 1312069"/>
                <a:gd name="connsiteY51" fmla="*/ 554831 h 1838325"/>
                <a:gd name="connsiteX52" fmla="*/ 983457 w 1312069"/>
                <a:gd name="connsiteY52" fmla="*/ 773906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069" h="1838325">
                  <a:moveTo>
                    <a:pt x="983457" y="773906"/>
                  </a:moveTo>
                  <a:lnTo>
                    <a:pt x="873919" y="962025"/>
                  </a:lnTo>
                  <a:lnTo>
                    <a:pt x="785813" y="1100138"/>
                  </a:lnTo>
                  <a:lnTo>
                    <a:pt x="681038" y="1247775"/>
                  </a:lnTo>
                  <a:lnTo>
                    <a:pt x="561975" y="1390650"/>
                  </a:lnTo>
                  <a:lnTo>
                    <a:pt x="431007" y="1528763"/>
                  </a:lnTo>
                  <a:lnTo>
                    <a:pt x="245269" y="1690688"/>
                  </a:lnTo>
                  <a:lnTo>
                    <a:pt x="78582" y="1809750"/>
                  </a:lnTo>
                  <a:lnTo>
                    <a:pt x="50007" y="1831181"/>
                  </a:lnTo>
                  <a:lnTo>
                    <a:pt x="35719" y="1835944"/>
                  </a:lnTo>
                  <a:lnTo>
                    <a:pt x="19050" y="1838325"/>
                  </a:lnTo>
                  <a:lnTo>
                    <a:pt x="4763" y="1828800"/>
                  </a:lnTo>
                  <a:lnTo>
                    <a:pt x="0" y="1814513"/>
                  </a:lnTo>
                  <a:lnTo>
                    <a:pt x="0" y="1797844"/>
                  </a:lnTo>
                  <a:lnTo>
                    <a:pt x="26194" y="1762125"/>
                  </a:lnTo>
                  <a:lnTo>
                    <a:pt x="164307" y="1624013"/>
                  </a:lnTo>
                  <a:lnTo>
                    <a:pt x="307182" y="1454944"/>
                  </a:lnTo>
                  <a:lnTo>
                    <a:pt x="447675" y="1259681"/>
                  </a:lnTo>
                  <a:lnTo>
                    <a:pt x="561975" y="1073944"/>
                  </a:lnTo>
                  <a:lnTo>
                    <a:pt x="669132" y="873919"/>
                  </a:lnTo>
                  <a:lnTo>
                    <a:pt x="731044" y="731044"/>
                  </a:lnTo>
                  <a:lnTo>
                    <a:pt x="792957" y="588169"/>
                  </a:lnTo>
                  <a:lnTo>
                    <a:pt x="864394" y="411956"/>
                  </a:lnTo>
                  <a:lnTo>
                    <a:pt x="919163" y="257175"/>
                  </a:lnTo>
                  <a:lnTo>
                    <a:pt x="940594" y="180975"/>
                  </a:lnTo>
                  <a:lnTo>
                    <a:pt x="942975" y="157163"/>
                  </a:lnTo>
                  <a:lnTo>
                    <a:pt x="933450" y="128588"/>
                  </a:lnTo>
                  <a:lnTo>
                    <a:pt x="912019" y="107156"/>
                  </a:lnTo>
                  <a:lnTo>
                    <a:pt x="881063" y="90488"/>
                  </a:lnTo>
                  <a:lnTo>
                    <a:pt x="866775" y="76200"/>
                  </a:lnTo>
                  <a:lnTo>
                    <a:pt x="857250" y="47625"/>
                  </a:lnTo>
                  <a:lnTo>
                    <a:pt x="854869" y="30956"/>
                  </a:lnTo>
                  <a:lnTo>
                    <a:pt x="857250" y="16669"/>
                  </a:lnTo>
                  <a:lnTo>
                    <a:pt x="866775" y="9525"/>
                  </a:lnTo>
                  <a:lnTo>
                    <a:pt x="888207" y="0"/>
                  </a:lnTo>
                  <a:lnTo>
                    <a:pt x="923925" y="0"/>
                  </a:lnTo>
                  <a:lnTo>
                    <a:pt x="973932" y="9525"/>
                  </a:lnTo>
                  <a:lnTo>
                    <a:pt x="1040607" y="30956"/>
                  </a:lnTo>
                  <a:lnTo>
                    <a:pt x="1095375" y="52388"/>
                  </a:lnTo>
                  <a:lnTo>
                    <a:pt x="1133475" y="71438"/>
                  </a:lnTo>
                  <a:lnTo>
                    <a:pt x="1171575" y="97631"/>
                  </a:lnTo>
                  <a:lnTo>
                    <a:pt x="1219200" y="135731"/>
                  </a:lnTo>
                  <a:lnTo>
                    <a:pt x="1264444" y="178594"/>
                  </a:lnTo>
                  <a:lnTo>
                    <a:pt x="1290638" y="211931"/>
                  </a:lnTo>
                  <a:lnTo>
                    <a:pt x="1302544" y="228600"/>
                  </a:lnTo>
                  <a:lnTo>
                    <a:pt x="1312069" y="254794"/>
                  </a:lnTo>
                  <a:lnTo>
                    <a:pt x="1312069" y="269081"/>
                  </a:lnTo>
                  <a:lnTo>
                    <a:pt x="1300163" y="288131"/>
                  </a:lnTo>
                  <a:lnTo>
                    <a:pt x="1276350" y="309563"/>
                  </a:lnTo>
                  <a:lnTo>
                    <a:pt x="1223963" y="366713"/>
                  </a:lnTo>
                  <a:lnTo>
                    <a:pt x="1173957" y="435769"/>
                  </a:lnTo>
                  <a:lnTo>
                    <a:pt x="1104900" y="554831"/>
                  </a:lnTo>
                  <a:lnTo>
                    <a:pt x="983457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1D85254D-769C-4D55-9A1F-98A77403B818}"/>
                </a:ext>
              </a:extLst>
            </p:cNvPr>
            <p:cNvSpPr/>
            <p:nvPr/>
          </p:nvSpPr>
          <p:spPr>
            <a:xfrm rot="16200000">
              <a:off x="1525587" y="3451226"/>
              <a:ext cx="2638425" cy="457200"/>
            </a:xfrm>
            <a:custGeom>
              <a:avLst/>
              <a:gdLst>
                <a:gd name="connsiteX0" fmla="*/ 1183481 w 2638425"/>
                <a:gd name="connsiteY0" fmla="*/ 450056 h 457200"/>
                <a:gd name="connsiteX1" fmla="*/ 816769 w 2638425"/>
                <a:gd name="connsiteY1" fmla="*/ 438150 h 457200"/>
                <a:gd name="connsiteX2" fmla="*/ 559594 w 2638425"/>
                <a:gd name="connsiteY2" fmla="*/ 433387 h 457200"/>
                <a:gd name="connsiteX3" fmla="*/ 359569 w 2638425"/>
                <a:gd name="connsiteY3" fmla="*/ 433387 h 457200"/>
                <a:gd name="connsiteX4" fmla="*/ 271462 w 2638425"/>
                <a:gd name="connsiteY4" fmla="*/ 423862 h 457200"/>
                <a:gd name="connsiteX5" fmla="*/ 169069 w 2638425"/>
                <a:gd name="connsiteY5" fmla="*/ 409575 h 457200"/>
                <a:gd name="connsiteX6" fmla="*/ 119062 w 2638425"/>
                <a:gd name="connsiteY6" fmla="*/ 402431 h 457200"/>
                <a:gd name="connsiteX7" fmla="*/ 73819 w 2638425"/>
                <a:gd name="connsiteY7" fmla="*/ 392906 h 457200"/>
                <a:gd name="connsiteX8" fmla="*/ 33337 w 2638425"/>
                <a:gd name="connsiteY8" fmla="*/ 376237 h 457200"/>
                <a:gd name="connsiteX9" fmla="*/ 11906 w 2638425"/>
                <a:gd name="connsiteY9" fmla="*/ 359569 h 457200"/>
                <a:gd name="connsiteX10" fmla="*/ 0 w 2638425"/>
                <a:gd name="connsiteY10" fmla="*/ 335756 h 457200"/>
                <a:gd name="connsiteX11" fmla="*/ 2381 w 2638425"/>
                <a:gd name="connsiteY11" fmla="*/ 307181 h 457200"/>
                <a:gd name="connsiteX12" fmla="*/ 14287 w 2638425"/>
                <a:gd name="connsiteY12" fmla="*/ 271462 h 457200"/>
                <a:gd name="connsiteX13" fmla="*/ 23812 w 2638425"/>
                <a:gd name="connsiteY13" fmla="*/ 257175 h 457200"/>
                <a:gd name="connsiteX14" fmla="*/ 50006 w 2638425"/>
                <a:gd name="connsiteY14" fmla="*/ 240506 h 457200"/>
                <a:gd name="connsiteX15" fmla="*/ 116681 w 2638425"/>
                <a:gd name="connsiteY15" fmla="*/ 216694 h 457200"/>
                <a:gd name="connsiteX16" fmla="*/ 171450 w 2638425"/>
                <a:gd name="connsiteY16" fmla="*/ 197644 h 457200"/>
                <a:gd name="connsiteX17" fmla="*/ 230981 w 2638425"/>
                <a:gd name="connsiteY17" fmla="*/ 183356 h 457200"/>
                <a:gd name="connsiteX18" fmla="*/ 319087 w 2638425"/>
                <a:gd name="connsiteY18" fmla="*/ 169069 h 457200"/>
                <a:gd name="connsiteX19" fmla="*/ 400050 w 2638425"/>
                <a:gd name="connsiteY19" fmla="*/ 169069 h 457200"/>
                <a:gd name="connsiteX20" fmla="*/ 473869 w 2638425"/>
                <a:gd name="connsiteY20" fmla="*/ 188119 h 457200"/>
                <a:gd name="connsiteX21" fmla="*/ 533400 w 2638425"/>
                <a:gd name="connsiteY21" fmla="*/ 202406 h 457200"/>
                <a:gd name="connsiteX22" fmla="*/ 585787 w 2638425"/>
                <a:gd name="connsiteY22" fmla="*/ 209550 h 457200"/>
                <a:gd name="connsiteX23" fmla="*/ 957262 w 2638425"/>
                <a:gd name="connsiteY23" fmla="*/ 207169 h 457200"/>
                <a:gd name="connsiteX24" fmla="*/ 1562100 w 2638425"/>
                <a:gd name="connsiteY24" fmla="*/ 207169 h 457200"/>
                <a:gd name="connsiteX25" fmla="*/ 1978819 w 2638425"/>
                <a:gd name="connsiteY25" fmla="*/ 209550 h 457200"/>
                <a:gd name="connsiteX26" fmla="*/ 2135981 w 2638425"/>
                <a:gd name="connsiteY26" fmla="*/ 207169 h 457200"/>
                <a:gd name="connsiteX27" fmla="*/ 2202656 w 2638425"/>
                <a:gd name="connsiteY27" fmla="*/ 207169 h 457200"/>
                <a:gd name="connsiteX28" fmla="*/ 2245519 w 2638425"/>
                <a:gd name="connsiteY28" fmla="*/ 207169 h 457200"/>
                <a:gd name="connsiteX29" fmla="*/ 2302669 w 2638425"/>
                <a:gd name="connsiteY29" fmla="*/ 197644 h 457200"/>
                <a:gd name="connsiteX30" fmla="*/ 2369344 w 2638425"/>
                <a:gd name="connsiteY30" fmla="*/ 176212 h 457200"/>
                <a:gd name="connsiteX31" fmla="*/ 2443162 w 2638425"/>
                <a:gd name="connsiteY31" fmla="*/ 145256 h 457200"/>
                <a:gd name="connsiteX32" fmla="*/ 2486025 w 2638425"/>
                <a:gd name="connsiteY32" fmla="*/ 116681 h 457200"/>
                <a:gd name="connsiteX33" fmla="*/ 2536031 w 2638425"/>
                <a:gd name="connsiteY33" fmla="*/ 73819 h 457200"/>
                <a:gd name="connsiteX34" fmla="*/ 2576512 w 2638425"/>
                <a:gd name="connsiteY34" fmla="*/ 28575 h 457200"/>
                <a:gd name="connsiteX35" fmla="*/ 2586037 w 2638425"/>
                <a:gd name="connsiteY35" fmla="*/ 9525 h 457200"/>
                <a:gd name="connsiteX36" fmla="*/ 2605087 w 2638425"/>
                <a:gd name="connsiteY36" fmla="*/ 0 h 457200"/>
                <a:gd name="connsiteX37" fmla="*/ 2621756 w 2638425"/>
                <a:gd name="connsiteY37" fmla="*/ 0 h 457200"/>
                <a:gd name="connsiteX38" fmla="*/ 2631281 w 2638425"/>
                <a:gd name="connsiteY38" fmla="*/ 7144 h 457200"/>
                <a:gd name="connsiteX39" fmla="*/ 2638425 w 2638425"/>
                <a:gd name="connsiteY39" fmla="*/ 19050 h 457200"/>
                <a:gd name="connsiteX40" fmla="*/ 2638425 w 2638425"/>
                <a:gd name="connsiteY40" fmla="*/ 47625 h 457200"/>
                <a:gd name="connsiteX41" fmla="*/ 2621756 w 2638425"/>
                <a:gd name="connsiteY41" fmla="*/ 126206 h 457200"/>
                <a:gd name="connsiteX42" fmla="*/ 2595562 w 2638425"/>
                <a:gd name="connsiteY42" fmla="*/ 200025 h 457200"/>
                <a:gd name="connsiteX43" fmla="*/ 2557462 w 2638425"/>
                <a:gd name="connsiteY43" fmla="*/ 276225 h 457200"/>
                <a:gd name="connsiteX44" fmla="*/ 2478881 w 2638425"/>
                <a:gd name="connsiteY44" fmla="*/ 395287 h 457200"/>
                <a:gd name="connsiteX45" fmla="*/ 2219325 w 2638425"/>
                <a:gd name="connsiteY45" fmla="*/ 450056 h 457200"/>
                <a:gd name="connsiteX46" fmla="*/ 2016919 w 2638425"/>
                <a:gd name="connsiteY46" fmla="*/ 452437 h 457200"/>
                <a:gd name="connsiteX47" fmla="*/ 1557337 w 2638425"/>
                <a:gd name="connsiteY47" fmla="*/ 457200 h 457200"/>
                <a:gd name="connsiteX48" fmla="*/ 1183481 w 2638425"/>
                <a:gd name="connsiteY48" fmla="*/ 4500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38425" h="457200">
                  <a:moveTo>
                    <a:pt x="1183481" y="450056"/>
                  </a:moveTo>
                  <a:lnTo>
                    <a:pt x="816769" y="438150"/>
                  </a:lnTo>
                  <a:lnTo>
                    <a:pt x="559594" y="433387"/>
                  </a:lnTo>
                  <a:lnTo>
                    <a:pt x="359569" y="433387"/>
                  </a:lnTo>
                  <a:lnTo>
                    <a:pt x="271462" y="423862"/>
                  </a:lnTo>
                  <a:lnTo>
                    <a:pt x="169069" y="409575"/>
                  </a:lnTo>
                  <a:lnTo>
                    <a:pt x="119062" y="402431"/>
                  </a:lnTo>
                  <a:lnTo>
                    <a:pt x="73819" y="392906"/>
                  </a:lnTo>
                  <a:lnTo>
                    <a:pt x="33337" y="376237"/>
                  </a:lnTo>
                  <a:lnTo>
                    <a:pt x="11906" y="359569"/>
                  </a:lnTo>
                  <a:lnTo>
                    <a:pt x="0" y="335756"/>
                  </a:lnTo>
                  <a:lnTo>
                    <a:pt x="2381" y="307181"/>
                  </a:lnTo>
                  <a:lnTo>
                    <a:pt x="14287" y="271462"/>
                  </a:lnTo>
                  <a:lnTo>
                    <a:pt x="23812" y="257175"/>
                  </a:lnTo>
                  <a:lnTo>
                    <a:pt x="50006" y="240506"/>
                  </a:lnTo>
                  <a:lnTo>
                    <a:pt x="116681" y="216694"/>
                  </a:lnTo>
                  <a:lnTo>
                    <a:pt x="171450" y="197644"/>
                  </a:lnTo>
                  <a:lnTo>
                    <a:pt x="230981" y="183356"/>
                  </a:lnTo>
                  <a:lnTo>
                    <a:pt x="319087" y="169069"/>
                  </a:lnTo>
                  <a:lnTo>
                    <a:pt x="400050" y="169069"/>
                  </a:lnTo>
                  <a:lnTo>
                    <a:pt x="473869" y="188119"/>
                  </a:lnTo>
                  <a:lnTo>
                    <a:pt x="533400" y="202406"/>
                  </a:lnTo>
                  <a:lnTo>
                    <a:pt x="585787" y="209550"/>
                  </a:lnTo>
                  <a:lnTo>
                    <a:pt x="957262" y="207169"/>
                  </a:lnTo>
                  <a:lnTo>
                    <a:pt x="1562100" y="207169"/>
                  </a:lnTo>
                  <a:lnTo>
                    <a:pt x="1978819" y="209550"/>
                  </a:lnTo>
                  <a:lnTo>
                    <a:pt x="2135981" y="207169"/>
                  </a:lnTo>
                  <a:lnTo>
                    <a:pt x="2202656" y="207169"/>
                  </a:lnTo>
                  <a:lnTo>
                    <a:pt x="2245519" y="207169"/>
                  </a:lnTo>
                  <a:lnTo>
                    <a:pt x="2302669" y="197644"/>
                  </a:lnTo>
                  <a:lnTo>
                    <a:pt x="2369344" y="176212"/>
                  </a:lnTo>
                  <a:lnTo>
                    <a:pt x="2443162" y="145256"/>
                  </a:lnTo>
                  <a:lnTo>
                    <a:pt x="2486025" y="116681"/>
                  </a:lnTo>
                  <a:lnTo>
                    <a:pt x="2536031" y="73819"/>
                  </a:lnTo>
                  <a:lnTo>
                    <a:pt x="2576512" y="28575"/>
                  </a:lnTo>
                  <a:lnTo>
                    <a:pt x="2586037" y="9525"/>
                  </a:lnTo>
                  <a:lnTo>
                    <a:pt x="2605087" y="0"/>
                  </a:lnTo>
                  <a:lnTo>
                    <a:pt x="2621756" y="0"/>
                  </a:lnTo>
                  <a:lnTo>
                    <a:pt x="2631281" y="7144"/>
                  </a:lnTo>
                  <a:lnTo>
                    <a:pt x="2638425" y="19050"/>
                  </a:lnTo>
                  <a:lnTo>
                    <a:pt x="2638425" y="47625"/>
                  </a:lnTo>
                  <a:lnTo>
                    <a:pt x="2621756" y="126206"/>
                  </a:lnTo>
                  <a:lnTo>
                    <a:pt x="2595562" y="200025"/>
                  </a:lnTo>
                  <a:lnTo>
                    <a:pt x="2557462" y="276225"/>
                  </a:lnTo>
                  <a:lnTo>
                    <a:pt x="2478881" y="395287"/>
                  </a:lnTo>
                  <a:lnTo>
                    <a:pt x="2219325" y="450056"/>
                  </a:lnTo>
                  <a:lnTo>
                    <a:pt x="2016919" y="452437"/>
                  </a:lnTo>
                  <a:lnTo>
                    <a:pt x="1557337" y="457200"/>
                  </a:lnTo>
                  <a:lnTo>
                    <a:pt x="118348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0E155559-D69C-409A-83BF-1FE5DC360B63}"/>
                </a:ext>
              </a:extLst>
            </p:cNvPr>
            <p:cNvSpPr/>
            <p:nvPr/>
          </p:nvSpPr>
          <p:spPr>
            <a:xfrm rot="16200000">
              <a:off x="2387600" y="2794000"/>
              <a:ext cx="2435225" cy="1444625"/>
            </a:xfrm>
            <a:custGeom>
              <a:avLst/>
              <a:gdLst>
                <a:gd name="connsiteX0" fmla="*/ 1195387 w 2436018"/>
                <a:gd name="connsiteY0" fmla="*/ 1328737 h 1445419"/>
                <a:gd name="connsiteX1" fmla="*/ 619125 w 2436018"/>
                <a:gd name="connsiteY1" fmla="*/ 1326356 h 1445419"/>
                <a:gd name="connsiteX2" fmla="*/ 297656 w 2436018"/>
                <a:gd name="connsiteY2" fmla="*/ 1326356 h 1445419"/>
                <a:gd name="connsiteX3" fmla="*/ 211931 w 2436018"/>
                <a:gd name="connsiteY3" fmla="*/ 1326356 h 1445419"/>
                <a:gd name="connsiteX4" fmla="*/ 159543 w 2436018"/>
                <a:gd name="connsiteY4" fmla="*/ 1323975 h 1445419"/>
                <a:gd name="connsiteX5" fmla="*/ 121443 w 2436018"/>
                <a:gd name="connsiteY5" fmla="*/ 1319212 h 1445419"/>
                <a:gd name="connsiteX6" fmla="*/ 90487 w 2436018"/>
                <a:gd name="connsiteY6" fmla="*/ 1314450 h 1445419"/>
                <a:gd name="connsiteX7" fmla="*/ 61912 w 2436018"/>
                <a:gd name="connsiteY7" fmla="*/ 1307306 h 1445419"/>
                <a:gd name="connsiteX8" fmla="*/ 33337 w 2436018"/>
                <a:gd name="connsiteY8" fmla="*/ 1288256 h 1445419"/>
                <a:gd name="connsiteX9" fmla="*/ 9525 w 2436018"/>
                <a:gd name="connsiteY9" fmla="*/ 1262062 h 1445419"/>
                <a:gd name="connsiteX10" fmla="*/ 0 w 2436018"/>
                <a:gd name="connsiteY10" fmla="*/ 1226344 h 1445419"/>
                <a:gd name="connsiteX11" fmla="*/ 4762 w 2436018"/>
                <a:gd name="connsiteY11" fmla="*/ 1185862 h 1445419"/>
                <a:gd name="connsiteX12" fmla="*/ 16668 w 2436018"/>
                <a:gd name="connsiteY12" fmla="*/ 1157287 h 1445419"/>
                <a:gd name="connsiteX13" fmla="*/ 33337 w 2436018"/>
                <a:gd name="connsiteY13" fmla="*/ 1140619 h 1445419"/>
                <a:gd name="connsiteX14" fmla="*/ 71437 w 2436018"/>
                <a:gd name="connsiteY14" fmla="*/ 1119187 h 1445419"/>
                <a:gd name="connsiteX15" fmla="*/ 128587 w 2436018"/>
                <a:gd name="connsiteY15" fmla="*/ 1100137 h 1445419"/>
                <a:gd name="connsiteX16" fmla="*/ 283368 w 2436018"/>
                <a:gd name="connsiteY16" fmla="*/ 1076325 h 1445419"/>
                <a:gd name="connsiteX17" fmla="*/ 450056 w 2436018"/>
                <a:gd name="connsiteY17" fmla="*/ 1085850 h 1445419"/>
                <a:gd name="connsiteX18" fmla="*/ 1285875 w 2436018"/>
                <a:gd name="connsiteY18" fmla="*/ 1081087 h 1445419"/>
                <a:gd name="connsiteX19" fmla="*/ 2097881 w 2436018"/>
                <a:gd name="connsiteY19" fmla="*/ 1078706 h 1445419"/>
                <a:gd name="connsiteX20" fmla="*/ 2133600 w 2436018"/>
                <a:gd name="connsiteY20" fmla="*/ 1071562 h 1445419"/>
                <a:gd name="connsiteX21" fmla="*/ 2157412 w 2436018"/>
                <a:gd name="connsiteY21" fmla="*/ 1057275 h 1445419"/>
                <a:gd name="connsiteX22" fmla="*/ 2171700 w 2436018"/>
                <a:gd name="connsiteY22" fmla="*/ 1033462 h 1445419"/>
                <a:gd name="connsiteX23" fmla="*/ 2171700 w 2436018"/>
                <a:gd name="connsiteY23" fmla="*/ 1004887 h 1445419"/>
                <a:gd name="connsiteX24" fmla="*/ 2138362 w 2436018"/>
                <a:gd name="connsiteY24" fmla="*/ 781050 h 1445419"/>
                <a:gd name="connsiteX25" fmla="*/ 2078831 w 2436018"/>
                <a:gd name="connsiteY25" fmla="*/ 411956 h 1445419"/>
                <a:gd name="connsiteX26" fmla="*/ 2038350 w 2436018"/>
                <a:gd name="connsiteY26" fmla="*/ 126206 h 1445419"/>
                <a:gd name="connsiteX27" fmla="*/ 2214562 w 2436018"/>
                <a:gd name="connsiteY27" fmla="*/ 0 h 1445419"/>
                <a:gd name="connsiteX28" fmla="*/ 2216943 w 2436018"/>
                <a:gd name="connsiteY28" fmla="*/ 130969 h 1445419"/>
                <a:gd name="connsiteX29" fmla="*/ 2231231 w 2436018"/>
                <a:gd name="connsiteY29" fmla="*/ 340519 h 1445419"/>
                <a:gd name="connsiteX30" fmla="*/ 2271712 w 2436018"/>
                <a:gd name="connsiteY30" fmla="*/ 602456 h 1445419"/>
                <a:gd name="connsiteX31" fmla="*/ 2350293 w 2436018"/>
                <a:gd name="connsiteY31" fmla="*/ 928687 h 1445419"/>
                <a:gd name="connsiteX32" fmla="*/ 2374106 w 2436018"/>
                <a:gd name="connsiteY32" fmla="*/ 1009650 h 1445419"/>
                <a:gd name="connsiteX33" fmla="*/ 2402681 w 2436018"/>
                <a:gd name="connsiteY33" fmla="*/ 1045369 h 1445419"/>
                <a:gd name="connsiteX34" fmla="*/ 2416968 w 2436018"/>
                <a:gd name="connsiteY34" fmla="*/ 1064419 h 1445419"/>
                <a:gd name="connsiteX35" fmla="*/ 2431256 w 2436018"/>
                <a:gd name="connsiteY35" fmla="*/ 1083469 h 1445419"/>
                <a:gd name="connsiteX36" fmla="*/ 2436018 w 2436018"/>
                <a:gd name="connsiteY36" fmla="*/ 1109662 h 1445419"/>
                <a:gd name="connsiteX37" fmla="*/ 2433637 w 2436018"/>
                <a:gd name="connsiteY37" fmla="*/ 1138237 h 1445419"/>
                <a:gd name="connsiteX38" fmla="*/ 2424112 w 2436018"/>
                <a:gd name="connsiteY38" fmla="*/ 1164431 h 1445419"/>
                <a:gd name="connsiteX39" fmla="*/ 2374106 w 2436018"/>
                <a:gd name="connsiteY39" fmla="*/ 1252537 h 1445419"/>
                <a:gd name="connsiteX40" fmla="*/ 2307431 w 2436018"/>
                <a:gd name="connsiteY40" fmla="*/ 1359694 h 1445419"/>
                <a:gd name="connsiteX41" fmla="*/ 2247900 w 2436018"/>
                <a:gd name="connsiteY41" fmla="*/ 1433512 h 1445419"/>
                <a:gd name="connsiteX42" fmla="*/ 2233612 w 2436018"/>
                <a:gd name="connsiteY42" fmla="*/ 1445419 h 1445419"/>
                <a:gd name="connsiteX43" fmla="*/ 2209800 w 2436018"/>
                <a:gd name="connsiteY43" fmla="*/ 1445419 h 1445419"/>
                <a:gd name="connsiteX44" fmla="*/ 2174081 w 2436018"/>
                <a:gd name="connsiteY44" fmla="*/ 1423987 h 1445419"/>
                <a:gd name="connsiteX45" fmla="*/ 2143125 w 2436018"/>
                <a:gd name="connsiteY45" fmla="*/ 1404937 h 1445419"/>
                <a:gd name="connsiteX46" fmla="*/ 2102643 w 2436018"/>
                <a:gd name="connsiteY46" fmla="*/ 1388269 h 1445419"/>
                <a:gd name="connsiteX47" fmla="*/ 2055018 w 2436018"/>
                <a:gd name="connsiteY47" fmla="*/ 1376362 h 1445419"/>
                <a:gd name="connsiteX48" fmla="*/ 1959768 w 2436018"/>
                <a:gd name="connsiteY48" fmla="*/ 1364456 h 1445419"/>
                <a:gd name="connsiteX49" fmla="*/ 1447800 w 2436018"/>
                <a:gd name="connsiteY49" fmla="*/ 1333500 h 1445419"/>
                <a:gd name="connsiteX50" fmla="*/ 1195387 w 2436018"/>
                <a:gd name="connsiteY50" fmla="*/ 1328737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36018" h="1445419">
                  <a:moveTo>
                    <a:pt x="1195387" y="1328737"/>
                  </a:moveTo>
                  <a:lnTo>
                    <a:pt x="619125" y="1326356"/>
                  </a:lnTo>
                  <a:lnTo>
                    <a:pt x="297656" y="1326356"/>
                  </a:lnTo>
                  <a:lnTo>
                    <a:pt x="211931" y="1326356"/>
                  </a:lnTo>
                  <a:lnTo>
                    <a:pt x="159543" y="1323975"/>
                  </a:lnTo>
                  <a:lnTo>
                    <a:pt x="121443" y="1319212"/>
                  </a:lnTo>
                  <a:lnTo>
                    <a:pt x="90487" y="1314450"/>
                  </a:lnTo>
                  <a:lnTo>
                    <a:pt x="61912" y="1307306"/>
                  </a:lnTo>
                  <a:lnTo>
                    <a:pt x="33337" y="1288256"/>
                  </a:lnTo>
                  <a:lnTo>
                    <a:pt x="9525" y="1262062"/>
                  </a:lnTo>
                  <a:lnTo>
                    <a:pt x="0" y="1226344"/>
                  </a:lnTo>
                  <a:lnTo>
                    <a:pt x="4762" y="1185862"/>
                  </a:lnTo>
                  <a:lnTo>
                    <a:pt x="16668" y="1157287"/>
                  </a:lnTo>
                  <a:lnTo>
                    <a:pt x="33337" y="1140619"/>
                  </a:lnTo>
                  <a:lnTo>
                    <a:pt x="71437" y="1119187"/>
                  </a:lnTo>
                  <a:lnTo>
                    <a:pt x="128587" y="1100137"/>
                  </a:lnTo>
                  <a:lnTo>
                    <a:pt x="283368" y="1076325"/>
                  </a:lnTo>
                  <a:lnTo>
                    <a:pt x="450056" y="1085850"/>
                  </a:lnTo>
                  <a:lnTo>
                    <a:pt x="1285875" y="1081087"/>
                  </a:lnTo>
                  <a:lnTo>
                    <a:pt x="2097881" y="1078706"/>
                  </a:lnTo>
                  <a:lnTo>
                    <a:pt x="2133600" y="1071562"/>
                  </a:lnTo>
                  <a:lnTo>
                    <a:pt x="2157412" y="1057275"/>
                  </a:lnTo>
                  <a:lnTo>
                    <a:pt x="2171700" y="1033462"/>
                  </a:lnTo>
                  <a:lnTo>
                    <a:pt x="2171700" y="1004887"/>
                  </a:lnTo>
                  <a:lnTo>
                    <a:pt x="2138362" y="781050"/>
                  </a:lnTo>
                  <a:lnTo>
                    <a:pt x="2078831" y="411956"/>
                  </a:lnTo>
                  <a:lnTo>
                    <a:pt x="2038350" y="126206"/>
                  </a:lnTo>
                  <a:lnTo>
                    <a:pt x="2214562" y="0"/>
                  </a:lnTo>
                  <a:cubicBezTo>
                    <a:pt x="2215356" y="43656"/>
                    <a:pt x="2216149" y="87313"/>
                    <a:pt x="2216943" y="130969"/>
                  </a:cubicBezTo>
                  <a:lnTo>
                    <a:pt x="2231231" y="340519"/>
                  </a:lnTo>
                  <a:lnTo>
                    <a:pt x="2271712" y="602456"/>
                  </a:lnTo>
                  <a:lnTo>
                    <a:pt x="2350293" y="928687"/>
                  </a:lnTo>
                  <a:lnTo>
                    <a:pt x="2374106" y="1009650"/>
                  </a:lnTo>
                  <a:lnTo>
                    <a:pt x="2402681" y="1045369"/>
                  </a:lnTo>
                  <a:lnTo>
                    <a:pt x="2416968" y="1064419"/>
                  </a:lnTo>
                  <a:lnTo>
                    <a:pt x="2431256" y="1083469"/>
                  </a:lnTo>
                  <a:lnTo>
                    <a:pt x="2436018" y="1109662"/>
                  </a:lnTo>
                  <a:lnTo>
                    <a:pt x="2433637" y="1138237"/>
                  </a:lnTo>
                  <a:lnTo>
                    <a:pt x="2424112" y="1164431"/>
                  </a:lnTo>
                  <a:lnTo>
                    <a:pt x="2374106" y="1252537"/>
                  </a:lnTo>
                  <a:lnTo>
                    <a:pt x="2307431" y="1359694"/>
                  </a:lnTo>
                  <a:lnTo>
                    <a:pt x="2247900" y="1433512"/>
                  </a:lnTo>
                  <a:lnTo>
                    <a:pt x="2233612" y="1445419"/>
                  </a:lnTo>
                  <a:lnTo>
                    <a:pt x="2209800" y="1445419"/>
                  </a:lnTo>
                  <a:lnTo>
                    <a:pt x="2174081" y="1423987"/>
                  </a:lnTo>
                  <a:lnTo>
                    <a:pt x="2143125" y="1404937"/>
                  </a:lnTo>
                  <a:lnTo>
                    <a:pt x="2102643" y="1388269"/>
                  </a:lnTo>
                  <a:lnTo>
                    <a:pt x="2055018" y="1376362"/>
                  </a:lnTo>
                  <a:lnTo>
                    <a:pt x="1959768" y="1364456"/>
                  </a:lnTo>
                  <a:lnTo>
                    <a:pt x="1447800" y="1333500"/>
                  </a:lnTo>
                  <a:lnTo>
                    <a:pt x="1195387" y="1328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BD6FB9B5-C777-406E-9E67-B88C36DF00EA}"/>
                </a:ext>
              </a:extLst>
            </p:cNvPr>
            <p:cNvSpPr/>
            <p:nvPr/>
          </p:nvSpPr>
          <p:spPr>
            <a:xfrm>
              <a:off x="2994025" y="3275013"/>
              <a:ext cx="1052513" cy="325437"/>
            </a:xfrm>
            <a:custGeom>
              <a:avLst/>
              <a:gdLst>
                <a:gd name="connsiteX0" fmla="*/ 333375 w 1052513"/>
                <a:gd name="connsiteY0" fmla="*/ 269081 h 326231"/>
                <a:gd name="connsiteX1" fmla="*/ 2382 w 1052513"/>
                <a:gd name="connsiteY1" fmla="*/ 326231 h 326231"/>
                <a:gd name="connsiteX2" fmla="*/ 0 w 1052513"/>
                <a:gd name="connsiteY2" fmla="*/ 164306 h 326231"/>
                <a:gd name="connsiteX3" fmla="*/ 171450 w 1052513"/>
                <a:gd name="connsiteY3" fmla="*/ 135731 h 326231"/>
                <a:gd name="connsiteX4" fmla="*/ 435769 w 1052513"/>
                <a:gd name="connsiteY4" fmla="*/ 78581 h 326231"/>
                <a:gd name="connsiteX5" fmla="*/ 714375 w 1052513"/>
                <a:gd name="connsiteY5" fmla="*/ 16669 h 326231"/>
                <a:gd name="connsiteX6" fmla="*/ 797719 w 1052513"/>
                <a:gd name="connsiteY6" fmla="*/ 0 h 326231"/>
                <a:gd name="connsiteX7" fmla="*/ 866775 w 1052513"/>
                <a:gd name="connsiteY7" fmla="*/ 7144 h 326231"/>
                <a:gd name="connsiteX8" fmla="*/ 1031082 w 1052513"/>
                <a:gd name="connsiteY8" fmla="*/ 30956 h 326231"/>
                <a:gd name="connsiteX9" fmla="*/ 1052513 w 1052513"/>
                <a:gd name="connsiteY9" fmla="*/ 169069 h 326231"/>
                <a:gd name="connsiteX10" fmla="*/ 333375 w 1052513"/>
                <a:gd name="connsiteY10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513" h="326231">
                  <a:moveTo>
                    <a:pt x="333375" y="269081"/>
                  </a:moveTo>
                  <a:lnTo>
                    <a:pt x="2382" y="326231"/>
                  </a:lnTo>
                  <a:lnTo>
                    <a:pt x="0" y="164306"/>
                  </a:lnTo>
                  <a:lnTo>
                    <a:pt x="171450" y="135731"/>
                  </a:lnTo>
                  <a:lnTo>
                    <a:pt x="435769" y="78581"/>
                  </a:lnTo>
                  <a:lnTo>
                    <a:pt x="714375" y="16669"/>
                  </a:lnTo>
                  <a:lnTo>
                    <a:pt x="797719" y="0"/>
                  </a:lnTo>
                  <a:lnTo>
                    <a:pt x="866775" y="7144"/>
                  </a:lnTo>
                  <a:lnTo>
                    <a:pt x="1031082" y="30956"/>
                  </a:lnTo>
                  <a:lnTo>
                    <a:pt x="1052513" y="169069"/>
                  </a:lnTo>
                  <a:lnTo>
                    <a:pt x="33337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CFAE87FE-2E16-4732-9F42-C41CFF0756F6}"/>
                </a:ext>
              </a:extLst>
            </p:cNvPr>
            <p:cNvSpPr/>
            <p:nvPr/>
          </p:nvSpPr>
          <p:spPr>
            <a:xfrm>
              <a:off x="2974975" y="4267200"/>
              <a:ext cx="1052513" cy="382588"/>
            </a:xfrm>
            <a:custGeom>
              <a:avLst/>
              <a:gdLst>
                <a:gd name="connsiteX0" fmla="*/ 407194 w 1052513"/>
                <a:gd name="connsiteY0" fmla="*/ 300038 h 383381"/>
                <a:gd name="connsiteX1" fmla="*/ 4763 w 1052513"/>
                <a:gd name="connsiteY1" fmla="*/ 383381 h 383381"/>
                <a:gd name="connsiteX2" fmla="*/ 0 w 1052513"/>
                <a:gd name="connsiteY2" fmla="*/ 171450 h 383381"/>
                <a:gd name="connsiteX3" fmla="*/ 240507 w 1052513"/>
                <a:gd name="connsiteY3" fmla="*/ 138113 h 383381"/>
                <a:gd name="connsiteX4" fmla="*/ 581025 w 1052513"/>
                <a:gd name="connsiteY4" fmla="*/ 80963 h 383381"/>
                <a:gd name="connsiteX5" fmla="*/ 1047750 w 1052513"/>
                <a:gd name="connsiteY5" fmla="*/ 0 h 383381"/>
                <a:gd name="connsiteX6" fmla="*/ 1052513 w 1052513"/>
                <a:gd name="connsiteY6" fmla="*/ 178594 h 383381"/>
                <a:gd name="connsiteX7" fmla="*/ 407194 w 1052513"/>
                <a:gd name="connsiteY7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513" h="383381">
                  <a:moveTo>
                    <a:pt x="407194" y="300038"/>
                  </a:moveTo>
                  <a:lnTo>
                    <a:pt x="4763" y="383381"/>
                  </a:lnTo>
                  <a:lnTo>
                    <a:pt x="0" y="171450"/>
                  </a:lnTo>
                  <a:lnTo>
                    <a:pt x="240507" y="138113"/>
                  </a:lnTo>
                  <a:lnTo>
                    <a:pt x="581025" y="80963"/>
                  </a:lnTo>
                  <a:lnTo>
                    <a:pt x="1047750" y="0"/>
                  </a:lnTo>
                  <a:lnTo>
                    <a:pt x="1052513" y="178594"/>
                  </a:lnTo>
                  <a:lnTo>
                    <a:pt x="407194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0C8529C0-130E-496C-9A5B-445C585E4ACA}"/>
                </a:ext>
              </a:extLst>
            </p:cNvPr>
            <p:cNvSpPr/>
            <p:nvPr/>
          </p:nvSpPr>
          <p:spPr>
            <a:xfrm>
              <a:off x="5043488" y="2176463"/>
              <a:ext cx="2124075" cy="558800"/>
            </a:xfrm>
            <a:custGeom>
              <a:avLst/>
              <a:gdLst>
                <a:gd name="connsiteX0" fmla="*/ 1126331 w 2124075"/>
                <a:gd name="connsiteY0" fmla="*/ 402431 h 559593"/>
                <a:gd name="connsiteX1" fmla="*/ 550068 w 2124075"/>
                <a:gd name="connsiteY1" fmla="*/ 521493 h 559593"/>
                <a:gd name="connsiteX2" fmla="*/ 416718 w 2124075"/>
                <a:gd name="connsiteY2" fmla="*/ 559593 h 559593"/>
                <a:gd name="connsiteX3" fmla="*/ 319087 w 2124075"/>
                <a:gd name="connsiteY3" fmla="*/ 545306 h 559593"/>
                <a:gd name="connsiteX4" fmla="*/ 278606 w 2124075"/>
                <a:gd name="connsiteY4" fmla="*/ 535781 h 559593"/>
                <a:gd name="connsiteX5" fmla="*/ 226218 w 2124075"/>
                <a:gd name="connsiteY5" fmla="*/ 519112 h 559593"/>
                <a:gd name="connsiteX6" fmla="*/ 161925 w 2124075"/>
                <a:gd name="connsiteY6" fmla="*/ 492918 h 559593"/>
                <a:gd name="connsiteX7" fmla="*/ 76200 w 2124075"/>
                <a:gd name="connsiteY7" fmla="*/ 454818 h 559593"/>
                <a:gd name="connsiteX8" fmla="*/ 0 w 2124075"/>
                <a:gd name="connsiteY8" fmla="*/ 404812 h 559593"/>
                <a:gd name="connsiteX9" fmla="*/ 45243 w 2124075"/>
                <a:gd name="connsiteY9" fmla="*/ 288131 h 559593"/>
                <a:gd name="connsiteX10" fmla="*/ 152400 w 2124075"/>
                <a:gd name="connsiteY10" fmla="*/ 333375 h 559593"/>
                <a:gd name="connsiteX11" fmla="*/ 216693 w 2124075"/>
                <a:gd name="connsiteY11" fmla="*/ 350043 h 559593"/>
                <a:gd name="connsiteX12" fmla="*/ 250031 w 2124075"/>
                <a:gd name="connsiteY12" fmla="*/ 354806 h 559593"/>
                <a:gd name="connsiteX13" fmla="*/ 314325 w 2124075"/>
                <a:gd name="connsiteY13" fmla="*/ 361950 h 559593"/>
                <a:gd name="connsiteX14" fmla="*/ 376237 w 2124075"/>
                <a:gd name="connsiteY14" fmla="*/ 364331 h 559593"/>
                <a:gd name="connsiteX15" fmla="*/ 423862 w 2124075"/>
                <a:gd name="connsiteY15" fmla="*/ 359568 h 559593"/>
                <a:gd name="connsiteX16" fmla="*/ 500062 w 2124075"/>
                <a:gd name="connsiteY16" fmla="*/ 345281 h 559593"/>
                <a:gd name="connsiteX17" fmla="*/ 628650 w 2124075"/>
                <a:gd name="connsiteY17" fmla="*/ 314325 h 559593"/>
                <a:gd name="connsiteX18" fmla="*/ 957262 w 2124075"/>
                <a:gd name="connsiteY18" fmla="*/ 238125 h 559593"/>
                <a:gd name="connsiteX19" fmla="*/ 1302543 w 2124075"/>
                <a:gd name="connsiteY19" fmla="*/ 152400 h 559593"/>
                <a:gd name="connsiteX20" fmla="*/ 1488281 w 2124075"/>
                <a:gd name="connsiteY20" fmla="*/ 111918 h 559593"/>
                <a:gd name="connsiteX21" fmla="*/ 1566862 w 2124075"/>
                <a:gd name="connsiteY21" fmla="*/ 71437 h 559593"/>
                <a:gd name="connsiteX22" fmla="*/ 1669256 w 2124075"/>
                <a:gd name="connsiteY22" fmla="*/ 2381 h 559593"/>
                <a:gd name="connsiteX23" fmla="*/ 1743075 w 2124075"/>
                <a:gd name="connsiteY23" fmla="*/ 0 h 559593"/>
                <a:gd name="connsiteX24" fmla="*/ 1828800 w 2124075"/>
                <a:gd name="connsiteY24" fmla="*/ 7143 h 559593"/>
                <a:gd name="connsiteX25" fmla="*/ 1919287 w 2124075"/>
                <a:gd name="connsiteY25" fmla="*/ 19050 h 559593"/>
                <a:gd name="connsiteX26" fmla="*/ 1997868 w 2124075"/>
                <a:gd name="connsiteY26" fmla="*/ 35718 h 559593"/>
                <a:gd name="connsiteX27" fmla="*/ 2062162 w 2124075"/>
                <a:gd name="connsiteY27" fmla="*/ 52387 h 559593"/>
                <a:gd name="connsiteX28" fmla="*/ 2090737 w 2124075"/>
                <a:gd name="connsiteY28" fmla="*/ 64293 h 559593"/>
                <a:gd name="connsiteX29" fmla="*/ 2109787 w 2124075"/>
                <a:gd name="connsiteY29" fmla="*/ 78581 h 559593"/>
                <a:gd name="connsiteX30" fmla="*/ 2119312 w 2124075"/>
                <a:gd name="connsiteY30" fmla="*/ 92868 h 559593"/>
                <a:gd name="connsiteX31" fmla="*/ 2124075 w 2124075"/>
                <a:gd name="connsiteY31" fmla="*/ 116681 h 559593"/>
                <a:gd name="connsiteX32" fmla="*/ 2116931 w 2124075"/>
                <a:gd name="connsiteY32" fmla="*/ 142875 h 559593"/>
                <a:gd name="connsiteX33" fmla="*/ 2100262 w 2124075"/>
                <a:gd name="connsiteY33" fmla="*/ 173831 h 559593"/>
                <a:gd name="connsiteX34" fmla="*/ 2055018 w 2124075"/>
                <a:gd name="connsiteY34" fmla="*/ 195262 h 559593"/>
                <a:gd name="connsiteX35" fmla="*/ 1895475 w 2124075"/>
                <a:gd name="connsiteY35" fmla="*/ 235743 h 559593"/>
                <a:gd name="connsiteX36" fmla="*/ 1678781 w 2124075"/>
                <a:gd name="connsiteY36" fmla="*/ 280987 h 559593"/>
                <a:gd name="connsiteX37" fmla="*/ 1126331 w 2124075"/>
                <a:gd name="connsiteY37" fmla="*/ 402431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559593">
                  <a:moveTo>
                    <a:pt x="1126331" y="402431"/>
                  </a:moveTo>
                  <a:lnTo>
                    <a:pt x="550068" y="521493"/>
                  </a:lnTo>
                  <a:lnTo>
                    <a:pt x="416718" y="559593"/>
                  </a:lnTo>
                  <a:lnTo>
                    <a:pt x="319087" y="545306"/>
                  </a:lnTo>
                  <a:lnTo>
                    <a:pt x="278606" y="535781"/>
                  </a:lnTo>
                  <a:lnTo>
                    <a:pt x="226218" y="519112"/>
                  </a:lnTo>
                  <a:lnTo>
                    <a:pt x="161925" y="492918"/>
                  </a:lnTo>
                  <a:lnTo>
                    <a:pt x="76200" y="454818"/>
                  </a:lnTo>
                  <a:lnTo>
                    <a:pt x="0" y="404812"/>
                  </a:lnTo>
                  <a:lnTo>
                    <a:pt x="45243" y="288131"/>
                  </a:lnTo>
                  <a:lnTo>
                    <a:pt x="152400" y="333375"/>
                  </a:lnTo>
                  <a:lnTo>
                    <a:pt x="216693" y="350043"/>
                  </a:lnTo>
                  <a:lnTo>
                    <a:pt x="250031" y="354806"/>
                  </a:lnTo>
                  <a:lnTo>
                    <a:pt x="314325" y="361950"/>
                  </a:lnTo>
                  <a:lnTo>
                    <a:pt x="376237" y="364331"/>
                  </a:lnTo>
                  <a:lnTo>
                    <a:pt x="423862" y="359568"/>
                  </a:lnTo>
                  <a:lnTo>
                    <a:pt x="500062" y="345281"/>
                  </a:lnTo>
                  <a:lnTo>
                    <a:pt x="628650" y="314325"/>
                  </a:lnTo>
                  <a:lnTo>
                    <a:pt x="957262" y="238125"/>
                  </a:lnTo>
                  <a:lnTo>
                    <a:pt x="1302543" y="152400"/>
                  </a:lnTo>
                  <a:lnTo>
                    <a:pt x="1488281" y="111918"/>
                  </a:lnTo>
                  <a:lnTo>
                    <a:pt x="1566862" y="71437"/>
                  </a:lnTo>
                  <a:lnTo>
                    <a:pt x="1669256" y="2381"/>
                  </a:lnTo>
                  <a:lnTo>
                    <a:pt x="1743075" y="0"/>
                  </a:lnTo>
                  <a:lnTo>
                    <a:pt x="1828800" y="7143"/>
                  </a:lnTo>
                  <a:lnTo>
                    <a:pt x="1919287" y="19050"/>
                  </a:lnTo>
                  <a:lnTo>
                    <a:pt x="1997868" y="35718"/>
                  </a:lnTo>
                  <a:lnTo>
                    <a:pt x="2062162" y="52387"/>
                  </a:lnTo>
                  <a:lnTo>
                    <a:pt x="2090737" y="64293"/>
                  </a:lnTo>
                  <a:lnTo>
                    <a:pt x="2109787" y="78581"/>
                  </a:lnTo>
                  <a:lnTo>
                    <a:pt x="2119312" y="92868"/>
                  </a:lnTo>
                  <a:lnTo>
                    <a:pt x="2124075" y="116681"/>
                  </a:lnTo>
                  <a:lnTo>
                    <a:pt x="2116931" y="142875"/>
                  </a:lnTo>
                  <a:lnTo>
                    <a:pt x="2100262" y="173831"/>
                  </a:lnTo>
                  <a:lnTo>
                    <a:pt x="2055018" y="195262"/>
                  </a:lnTo>
                  <a:lnTo>
                    <a:pt x="1895475" y="235743"/>
                  </a:lnTo>
                  <a:lnTo>
                    <a:pt x="1678781" y="280987"/>
                  </a:lnTo>
                  <a:lnTo>
                    <a:pt x="1126331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BB86B7C5-A09A-4BE5-8E24-2DA85F09DF77}"/>
                </a:ext>
              </a:extLst>
            </p:cNvPr>
            <p:cNvSpPr/>
            <p:nvPr/>
          </p:nvSpPr>
          <p:spPr>
            <a:xfrm rot="16200000">
              <a:off x="3990976" y="4092575"/>
              <a:ext cx="3454400" cy="536575"/>
            </a:xfrm>
            <a:custGeom>
              <a:avLst/>
              <a:gdLst>
                <a:gd name="connsiteX0" fmla="*/ 2025650 w 3454400"/>
                <a:gd name="connsiteY0" fmla="*/ 441325 h 536575"/>
                <a:gd name="connsiteX1" fmla="*/ 1679575 w 3454400"/>
                <a:gd name="connsiteY1" fmla="*/ 431800 h 536575"/>
                <a:gd name="connsiteX2" fmla="*/ 1533525 w 3454400"/>
                <a:gd name="connsiteY2" fmla="*/ 434975 h 536575"/>
                <a:gd name="connsiteX3" fmla="*/ 1162050 w 3454400"/>
                <a:gd name="connsiteY3" fmla="*/ 441325 h 536575"/>
                <a:gd name="connsiteX4" fmla="*/ 787400 w 3454400"/>
                <a:gd name="connsiteY4" fmla="*/ 444500 h 536575"/>
                <a:gd name="connsiteX5" fmla="*/ 584200 w 3454400"/>
                <a:gd name="connsiteY5" fmla="*/ 454025 h 536575"/>
                <a:gd name="connsiteX6" fmla="*/ 406400 w 3454400"/>
                <a:gd name="connsiteY6" fmla="*/ 457200 h 536575"/>
                <a:gd name="connsiteX7" fmla="*/ 336550 w 3454400"/>
                <a:gd name="connsiteY7" fmla="*/ 450850 h 536575"/>
                <a:gd name="connsiteX8" fmla="*/ 260350 w 3454400"/>
                <a:gd name="connsiteY8" fmla="*/ 441325 h 536575"/>
                <a:gd name="connsiteX9" fmla="*/ 209550 w 3454400"/>
                <a:gd name="connsiteY9" fmla="*/ 431800 h 536575"/>
                <a:gd name="connsiteX10" fmla="*/ 136525 w 3454400"/>
                <a:gd name="connsiteY10" fmla="*/ 409575 h 536575"/>
                <a:gd name="connsiteX11" fmla="*/ 73025 w 3454400"/>
                <a:gd name="connsiteY11" fmla="*/ 381000 h 536575"/>
                <a:gd name="connsiteX12" fmla="*/ 25400 w 3454400"/>
                <a:gd name="connsiteY12" fmla="*/ 342900 h 536575"/>
                <a:gd name="connsiteX13" fmla="*/ 0 w 3454400"/>
                <a:gd name="connsiteY13" fmla="*/ 307975 h 536575"/>
                <a:gd name="connsiteX14" fmla="*/ 3175 w 3454400"/>
                <a:gd name="connsiteY14" fmla="*/ 276225 h 536575"/>
                <a:gd name="connsiteX15" fmla="*/ 22225 w 3454400"/>
                <a:gd name="connsiteY15" fmla="*/ 257175 h 536575"/>
                <a:gd name="connsiteX16" fmla="*/ 73025 w 3454400"/>
                <a:gd name="connsiteY16" fmla="*/ 225425 h 536575"/>
                <a:gd name="connsiteX17" fmla="*/ 142875 w 3454400"/>
                <a:gd name="connsiteY17" fmla="*/ 200025 h 536575"/>
                <a:gd name="connsiteX18" fmla="*/ 234950 w 3454400"/>
                <a:gd name="connsiteY18" fmla="*/ 174625 h 536575"/>
                <a:gd name="connsiteX19" fmla="*/ 342900 w 3454400"/>
                <a:gd name="connsiteY19" fmla="*/ 149225 h 536575"/>
                <a:gd name="connsiteX20" fmla="*/ 428625 w 3454400"/>
                <a:gd name="connsiteY20" fmla="*/ 142875 h 536575"/>
                <a:gd name="connsiteX21" fmla="*/ 498475 w 3454400"/>
                <a:gd name="connsiteY21" fmla="*/ 152400 h 536575"/>
                <a:gd name="connsiteX22" fmla="*/ 742950 w 3454400"/>
                <a:gd name="connsiteY22" fmla="*/ 171450 h 536575"/>
                <a:gd name="connsiteX23" fmla="*/ 1444625 w 3454400"/>
                <a:gd name="connsiteY23" fmla="*/ 203200 h 536575"/>
                <a:gd name="connsiteX24" fmla="*/ 2181225 w 3454400"/>
                <a:gd name="connsiteY24" fmla="*/ 209550 h 536575"/>
                <a:gd name="connsiteX25" fmla="*/ 2733675 w 3454400"/>
                <a:gd name="connsiteY25" fmla="*/ 209550 h 536575"/>
                <a:gd name="connsiteX26" fmla="*/ 3038475 w 3454400"/>
                <a:gd name="connsiteY26" fmla="*/ 212725 h 536575"/>
                <a:gd name="connsiteX27" fmla="*/ 3105150 w 3454400"/>
                <a:gd name="connsiteY27" fmla="*/ 206375 h 536575"/>
                <a:gd name="connsiteX28" fmla="*/ 3162300 w 3454400"/>
                <a:gd name="connsiteY28" fmla="*/ 193675 h 536575"/>
                <a:gd name="connsiteX29" fmla="*/ 3209925 w 3454400"/>
                <a:gd name="connsiteY29" fmla="*/ 171450 h 536575"/>
                <a:gd name="connsiteX30" fmla="*/ 3257550 w 3454400"/>
                <a:gd name="connsiteY30" fmla="*/ 139700 h 536575"/>
                <a:gd name="connsiteX31" fmla="*/ 3302000 w 3454400"/>
                <a:gd name="connsiteY31" fmla="*/ 101600 h 536575"/>
                <a:gd name="connsiteX32" fmla="*/ 3390900 w 3454400"/>
                <a:gd name="connsiteY32" fmla="*/ 0 h 536575"/>
                <a:gd name="connsiteX33" fmla="*/ 3454400 w 3454400"/>
                <a:gd name="connsiteY33" fmla="*/ 98425 h 536575"/>
                <a:gd name="connsiteX34" fmla="*/ 3375025 w 3454400"/>
                <a:gd name="connsiteY34" fmla="*/ 190500 h 536575"/>
                <a:gd name="connsiteX35" fmla="*/ 3321050 w 3454400"/>
                <a:gd name="connsiteY35" fmla="*/ 298450 h 536575"/>
                <a:gd name="connsiteX36" fmla="*/ 3279775 w 3454400"/>
                <a:gd name="connsiteY36" fmla="*/ 381000 h 536575"/>
                <a:gd name="connsiteX37" fmla="*/ 3241675 w 3454400"/>
                <a:gd name="connsiteY37" fmla="*/ 463550 h 536575"/>
                <a:gd name="connsiteX38" fmla="*/ 3216275 w 3454400"/>
                <a:gd name="connsiteY38" fmla="*/ 504825 h 536575"/>
                <a:gd name="connsiteX39" fmla="*/ 3197225 w 3454400"/>
                <a:gd name="connsiteY39" fmla="*/ 530225 h 536575"/>
                <a:gd name="connsiteX40" fmla="*/ 3175000 w 3454400"/>
                <a:gd name="connsiteY40" fmla="*/ 536575 h 536575"/>
                <a:gd name="connsiteX41" fmla="*/ 3136900 w 3454400"/>
                <a:gd name="connsiteY41" fmla="*/ 517525 h 536575"/>
                <a:gd name="connsiteX42" fmla="*/ 3079750 w 3454400"/>
                <a:gd name="connsiteY42" fmla="*/ 492125 h 536575"/>
                <a:gd name="connsiteX43" fmla="*/ 3009900 w 3454400"/>
                <a:gd name="connsiteY43" fmla="*/ 476250 h 536575"/>
                <a:gd name="connsiteX44" fmla="*/ 2908300 w 3454400"/>
                <a:gd name="connsiteY44" fmla="*/ 473075 h 536575"/>
                <a:gd name="connsiteX45" fmla="*/ 2860675 w 3454400"/>
                <a:gd name="connsiteY45" fmla="*/ 469900 h 536575"/>
                <a:gd name="connsiteX46" fmla="*/ 2781300 w 3454400"/>
                <a:gd name="connsiteY46" fmla="*/ 454025 h 536575"/>
                <a:gd name="connsiteX47" fmla="*/ 2628900 w 3454400"/>
                <a:gd name="connsiteY47" fmla="*/ 450850 h 536575"/>
                <a:gd name="connsiteX48" fmla="*/ 2025650 w 3454400"/>
                <a:gd name="connsiteY48" fmla="*/ 44132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54400" h="536575">
                  <a:moveTo>
                    <a:pt x="2025650" y="441325"/>
                  </a:moveTo>
                  <a:lnTo>
                    <a:pt x="1679575" y="431800"/>
                  </a:lnTo>
                  <a:lnTo>
                    <a:pt x="1533525" y="434975"/>
                  </a:lnTo>
                  <a:lnTo>
                    <a:pt x="1162050" y="441325"/>
                  </a:lnTo>
                  <a:lnTo>
                    <a:pt x="787400" y="444500"/>
                  </a:lnTo>
                  <a:lnTo>
                    <a:pt x="584200" y="454025"/>
                  </a:lnTo>
                  <a:lnTo>
                    <a:pt x="406400" y="457200"/>
                  </a:lnTo>
                  <a:lnTo>
                    <a:pt x="336550" y="450850"/>
                  </a:lnTo>
                  <a:lnTo>
                    <a:pt x="260350" y="441325"/>
                  </a:lnTo>
                  <a:lnTo>
                    <a:pt x="209550" y="431800"/>
                  </a:lnTo>
                  <a:lnTo>
                    <a:pt x="136525" y="409575"/>
                  </a:lnTo>
                  <a:lnTo>
                    <a:pt x="73025" y="381000"/>
                  </a:lnTo>
                  <a:lnTo>
                    <a:pt x="25400" y="342900"/>
                  </a:lnTo>
                  <a:lnTo>
                    <a:pt x="0" y="307975"/>
                  </a:lnTo>
                  <a:lnTo>
                    <a:pt x="3175" y="276225"/>
                  </a:lnTo>
                  <a:lnTo>
                    <a:pt x="22225" y="257175"/>
                  </a:lnTo>
                  <a:lnTo>
                    <a:pt x="73025" y="225425"/>
                  </a:lnTo>
                  <a:lnTo>
                    <a:pt x="142875" y="200025"/>
                  </a:lnTo>
                  <a:lnTo>
                    <a:pt x="234950" y="174625"/>
                  </a:lnTo>
                  <a:lnTo>
                    <a:pt x="342900" y="149225"/>
                  </a:lnTo>
                  <a:lnTo>
                    <a:pt x="428625" y="142875"/>
                  </a:lnTo>
                  <a:lnTo>
                    <a:pt x="498475" y="152400"/>
                  </a:lnTo>
                  <a:lnTo>
                    <a:pt x="742950" y="171450"/>
                  </a:lnTo>
                  <a:lnTo>
                    <a:pt x="1444625" y="203200"/>
                  </a:lnTo>
                  <a:lnTo>
                    <a:pt x="2181225" y="209550"/>
                  </a:lnTo>
                  <a:lnTo>
                    <a:pt x="2733675" y="209550"/>
                  </a:lnTo>
                  <a:lnTo>
                    <a:pt x="3038475" y="212725"/>
                  </a:lnTo>
                  <a:lnTo>
                    <a:pt x="3105150" y="206375"/>
                  </a:lnTo>
                  <a:lnTo>
                    <a:pt x="3162300" y="193675"/>
                  </a:lnTo>
                  <a:lnTo>
                    <a:pt x="3209925" y="171450"/>
                  </a:lnTo>
                  <a:lnTo>
                    <a:pt x="3257550" y="139700"/>
                  </a:lnTo>
                  <a:lnTo>
                    <a:pt x="3302000" y="101600"/>
                  </a:lnTo>
                  <a:lnTo>
                    <a:pt x="3390900" y="0"/>
                  </a:lnTo>
                  <a:lnTo>
                    <a:pt x="3454400" y="98425"/>
                  </a:lnTo>
                  <a:lnTo>
                    <a:pt x="3375025" y="190500"/>
                  </a:lnTo>
                  <a:lnTo>
                    <a:pt x="3321050" y="298450"/>
                  </a:lnTo>
                  <a:lnTo>
                    <a:pt x="3279775" y="381000"/>
                  </a:lnTo>
                  <a:lnTo>
                    <a:pt x="3241675" y="463550"/>
                  </a:lnTo>
                  <a:lnTo>
                    <a:pt x="3216275" y="504825"/>
                  </a:lnTo>
                  <a:lnTo>
                    <a:pt x="3197225" y="530225"/>
                  </a:lnTo>
                  <a:lnTo>
                    <a:pt x="3175000" y="536575"/>
                  </a:lnTo>
                  <a:lnTo>
                    <a:pt x="3136900" y="517525"/>
                  </a:lnTo>
                  <a:lnTo>
                    <a:pt x="3079750" y="492125"/>
                  </a:lnTo>
                  <a:lnTo>
                    <a:pt x="3009900" y="476250"/>
                  </a:lnTo>
                  <a:lnTo>
                    <a:pt x="2908300" y="473075"/>
                  </a:lnTo>
                  <a:lnTo>
                    <a:pt x="2860675" y="469900"/>
                  </a:lnTo>
                  <a:lnTo>
                    <a:pt x="2781300" y="454025"/>
                  </a:lnTo>
                  <a:lnTo>
                    <a:pt x="2628900" y="450850"/>
                  </a:lnTo>
                  <a:lnTo>
                    <a:pt x="2025650" y="441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B36F338B-26DD-4892-B4D6-2A857841FB80}"/>
                </a:ext>
              </a:extLst>
            </p:cNvPr>
            <p:cNvSpPr/>
            <p:nvPr/>
          </p:nvSpPr>
          <p:spPr>
            <a:xfrm>
              <a:off x="5842000" y="3182938"/>
              <a:ext cx="1190625" cy="312737"/>
            </a:xfrm>
            <a:custGeom>
              <a:avLst/>
              <a:gdLst>
                <a:gd name="connsiteX0" fmla="*/ 554832 w 1190625"/>
                <a:gd name="connsiteY0" fmla="*/ 285750 h 311944"/>
                <a:gd name="connsiteX1" fmla="*/ 226219 w 1190625"/>
                <a:gd name="connsiteY1" fmla="*/ 311944 h 311944"/>
                <a:gd name="connsiteX2" fmla="*/ 173832 w 1190625"/>
                <a:gd name="connsiteY2" fmla="*/ 311944 h 311944"/>
                <a:gd name="connsiteX3" fmla="*/ 140494 w 1190625"/>
                <a:gd name="connsiteY3" fmla="*/ 300038 h 311944"/>
                <a:gd name="connsiteX4" fmla="*/ 0 w 1190625"/>
                <a:gd name="connsiteY4" fmla="*/ 247650 h 311944"/>
                <a:gd name="connsiteX5" fmla="*/ 0 w 1190625"/>
                <a:gd name="connsiteY5" fmla="*/ 107157 h 311944"/>
                <a:gd name="connsiteX6" fmla="*/ 159544 w 1190625"/>
                <a:gd name="connsiteY6" fmla="*/ 128588 h 311944"/>
                <a:gd name="connsiteX7" fmla="*/ 233363 w 1190625"/>
                <a:gd name="connsiteY7" fmla="*/ 133350 h 311944"/>
                <a:gd name="connsiteX8" fmla="*/ 307182 w 1190625"/>
                <a:gd name="connsiteY8" fmla="*/ 130969 h 311944"/>
                <a:gd name="connsiteX9" fmla="*/ 409575 w 1190625"/>
                <a:gd name="connsiteY9" fmla="*/ 121444 h 311944"/>
                <a:gd name="connsiteX10" fmla="*/ 550069 w 1190625"/>
                <a:gd name="connsiteY10" fmla="*/ 100013 h 311944"/>
                <a:gd name="connsiteX11" fmla="*/ 678657 w 1190625"/>
                <a:gd name="connsiteY11" fmla="*/ 73819 h 311944"/>
                <a:gd name="connsiteX12" fmla="*/ 771525 w 1190625"/>
                <a:gd name="connsiteY12" fmla="*/ 50007 h 311944"/>
                <a:gd name="connsiteX13" fmla="*/ 850107 w 1190625"/>
                <a:gd name="connsiteY13" fmla="*/ 23813 h 311944"/>
                <a:gd name="connsiteX14" fmla="*/ 895350 w 1190625"/>
                <a:gd name="connsiteY14" fmla="*/ 0 h 311944"/>
                <a:gd name="connsiteX15" fmla="*/ 952500 w 1190625"/>
                <a:gd name="connsiteY15" fmla="*/ 2382 h 311944"/>
                <a:gd name="connsiteX16" fmla="*/ 1007269 w 1190625"/>
                <a:gd name="connsiteY16" fmla="*/ 11907 h 311944"/>
                <a:gd name="connsiteX17" fmla="*/ 1059657 w 1190625"/>
                <a:gd name="connsiteY17" fmla="*/ 26194 h 311944"/>
                <a:gd name="connsiteX18" fmla="*/ 1104900 w 1190625"/>
                <a:gd name="connsiteY18" fmla="*/ 38100 h 311944"/>
                <a:gd name="connsiteX19" fmla="*/ 1152525 w 1190625"/>
                <a:gd name="connsiteY19" fmla="*/ 61913 h 311944"/>
                <a:gd name="connsiteX20" fmla="*/ 1178719 w 1190625"/>
                <a:gd name="connsiteY20" fmla="*/ 80963 h 311944"/>
                <a:gd name="connsiteX21" fmla="*/ 1188244 w 1190625"/>
                <a:gd name="connsiteY21" fmla="*/ 97632 h 311944"/>
                <a:gd name="connsiteX22" fmla="*/ 1190625 w 1190625"/>
                <a:gd name="connsiteY22" fmla="*/ 119063 h 311944"/>
                <a:gd name="connsiteX23" fmla="*/ 1190625 w 1190625"/>
                <a:gd name="connsiteY23" fmla="*/ 152400 h 311944"/>
                <a:gd name="connsiteX24" fmla="*/ 1181100 w 1190625"/>
                <a:gd name="connsiteY24" fmla="*/ 178594 h 311944"/>
                <a:gd name="connsiteX25" fmla="*/ 1162050 w 1190625"/>
                <a:gd name="connsiteY25" fmla="*/ 192882 h 311944"/>
                <a:gd name="connsiteX26" fmla="*/ 1109663 w 1190625"/>
                <a:gd name="connsiteY26" fmla="*/ 214313 h 311944"/>
                <a:gd name="connsiteX27" fmla="*/ 985838 w 1190625"/>
                <a:gd name="connsiteY27" fmla="*/ 240507 h 311944"/>
                <a:gd name="connsiteX28" fmla="*/ 795338 w 1190625"/>
                <a:gd name="connsiteY28" fmla="*/ 269082 h 311944"/>
                <a:gd name="connsiteX29" fmla="*/ 554832 w 1190625"/>
                <a:gd name="connsiteY29" fmla="*/ 28575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0625" h="311944">
                  <a:moveTo>
                    <a:pt x="554832" y="285750"/>
                  </a:moveTo>
                  <a:lnTo>
                    <a:pt x="226219" y="311944"/>
                  </a:lnTo>
                  <a:lnTo>
                    <a:pt x="173832" y="311944"/>
                  </a:lnTo>
                  <a:lnTo>
                    <a:pt x="140494" y="300038"/>
                  </a:lnTo>
                  <a:lnTo>
                    <a:pt x="0" y="247650"/>
                  </a:lnTo>
                  <a:lnTo>
                    <a:pt x="0" y="107157"/>
                  </a:lnTo>
                  <a:lnTo>
                    <a:pt x="159544" y="128588"/>
                  </a:lnTo>
                  <a:lnTo>
                    <a:pt x="233363" y="133350"/>
                  </a:lnTo>
                  <a:lnTo>
                    <a:pt x="307182" y="130969"/>
                  </a:lnTo>
                  <a:lnTo>
                    <a:pt x="409575" y="121444"/>
                  </a:lnTo>
                  <a:lnTo>
                    <a:pt x="550069" y="100013"/>
                  </a:lnTo>
                  <a:lnTo>
                    <a:pt x="678657" y="73819"/>
                  </a:lnTo>
                  <a:lnTo>
                    <a:pt x="771525" y="50007"/>
                  </a:lnTo>
                  <a:lnTo>
                    <a:pt x="850107" y="23813"/>
                  </a:lnTo>
                  <a:lnTo>
                    <a:pt x="895350" y="0"/>
                  </a:lnTo>
                  <a:lnTo>
                    <a:pt x="952500" y="2382"/>
                  </a:lnTo>
                  <a:lnTo>
                    <a:pt x="1007269" y="11907"/>
                  </a:lnTo>
                  <a:lnTo>
                    <a:pt x="1059657" y="26194"/>
                  </a:lnTo>
                  <a:lnTo>
                    <a:pt x="1104900" y="38100"/>
                  </a:lnTo>
                  <a:lnTo>
                    <a:pt x="1152525" y="61913"/>
                  </a:lnTo>
                  <a:lnTo>
                    <a:pt x="1178719" y="80963"/>
                  </a:lnTo>
                  <a:lnTo>
                    <a:pt x="1188244" y="97632"/>
                  </a:lnTo>
                  <a:lnTo>
                    <a:pt x="1190625" y="119063"/>
                  </a:lnTo>
                  <a:lnTo>
                    <a:pt x="1190625" y="152400"/>
                  </a:lnTo>
                  <a:lnTo>
                    <a:pt x="1181100" y="178594"/>
                  </a:lnTo>
                  <a:lnTo>
                    <a:pt x="1162050" y="192882"/>
                  </a:lnTo>
                  <a:lnTo>
                    <a:pt x="1109663" y="214313"/>
                  </a:lnTo>
                  <a:lnTo>
                    <a:pt x="985838" y="240507"/>
                  </a:lnTo>
                  <a:lnTo>
                    <a:pt x="795338" y="269082"/>
                  </a:lnTo>
                  <a:lnTo>
                    <a:pt x="55483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0A33888-8532-4B6C-9585-E519D1A2C974}"/>
                </a:ext>
              </a:extLst>
            </p:cNvPr>
            <p:cNvSpPr/>
            <p:nvPr/>
          </p:nvSpPr>
          <p:spPr>
            <a:xfrm>
              <a:off x="5810250" y="4252913"/>
              <a:ext cx="1350963" cy="314325"/>
            </a:xfrm>
            <a:custGeom>
              <a:avLst/>
              <a:gdLst>
                <a:gd name="connsiteX0" fmla="*/ 528638 w 1350169"/>
                <a:gd name="connsiteY0" fmla="*/ 307181 h 314325"/>
                <a:gd name="connsiteX1" fmla="*/ 342900 w 1350169"/>
                <a:gd name="connsiteY1" fmla="*/ 314325 h 314325"/>
                <a:gd name="connsiteX2" fmla="*/ 240506 w 1350169"/>
                <a:gd name="connsiteY2" fmla="*/ 314325 h 314325"/>
                <a:gd name="connsiteX3" fmla="*/ 152400 w 1350169"/>
                <a:gd name="connsiteY3" fmla="*/ 304800 h 314325"/>
                <a:gd name="connsiteX4" fmla="*/ 0 w 1350169"/>
                <a:gd name="connsiteY4" fmla="*/ 292893 h 314325"/>
                <a:gd name="connsiteX5" fmla="*/ 4763 w 1350169"/>
                <a:gd name="connsiteY5" fmla="*/ 123825 h 314325"/>
                <a:gd name="connsiteX6" fmla="*/ 114300 w 1350169"/>
                <a:gd name="connsiteY6" fmla="*/ 150018 h 314325"/>
                <a:gd name="connsiteX7" fmla="*/ 197644 w 1350169"/>
                <a:gd name="connsiteY7" fmla="*/ 161925 h 314325"/>
                <a:gd name="connsiteX8" fmla="*/ 242888 w 1350169"/>
                <a:gd name="connsiteY8" fmla="*/ 166687 h 314325"/>
                <a:gd name="connsiteX9" fmla="*/ 304800 w 1350169"/>
                <a:gd name="connsiteY9" fmla="*/ 164306 h 314325"/>
                <a:gd name="connsiteX10" fmla="*/ 466725 w 1350169"/>
                <a:gd name="connsiteY10" fmla="*/ 152400 h 314325"/>
                <a:gd name="connsiteX11" fmla="*/ 683419 w 1350169"/>
                <a:gd name="connsiteY11" fmla="*/ 128587 h 314325"/>
                <a:gd name="connsiteX12" fmla="*/ 795338 w 1350169"/>
                <a:gd name="connsiteY12" fmla="*/ 109537 h 314325"/>
                <a:gd name="connsiteX13" fmla="*/ 947738 w 1350169"/>
                <a:gd name="connsiteY13" fmla="*/ 69056 h 314325"/>
                <a:gd name="connsiteX14" fmla="*/ 992981 w 1350169"/>
                <a:gd name="connsiteY14" fmla="*/ 40481 h 314325"/>
                <a:gd name="connsiteX15" fmla="*/ 1026319 w 1350169"/>
                <a:gd name="connsiteY15" fmla="*/ 21431 h 314325"/>
                <a:gd name="connsiteX16" fmla="*/ 1081088 w 1350169"/>
                <a:gd name="connsiteY16" fmla="*/ 0 h 314325"/>
                <a:gd name="connsiteX17" fmla="*/ 1131094 w 1350169"/>
                <a:gd name="connsiteY17" fmla="*/ 19050 h 314325"/>
                <a:gd name="connsiteX18" fmla="*/ 1207294 w 1350169"/>
                <a:gd name="connsiteY18" fmla="*/ 50006 h 314325"/>
                <a:gd name="connsiteX19" fmla="*/ 1285875 w 1350169"/>
                <a:gd name="connsiteY19" fmla="*/ 92868 h 314325"/>
                <a:gd name="connsiteX20" fmla="*/ 1333500 w 1350169"/>
                <a:gd name="connsiteY20" fmla="*/ 121443 h 314325"/>
                <a:gd name="connsiteX21" fmla="*/ 1350169 w 1350169"/>
                <a:gd name="connsiteY21" fmla="*/ 140493 h 314325"/>
                <a:gd name="connsiteX22" fmla="*/ 1350169 w 1350169"/>
                <a:gd name="connsiteY22" fmla="*/ 169068 h 314325"/>
                <a:gd name="connsiteX23" fmla="*/ 1340644 w 1350169"/>
                <a:gd name="connsiteY23" fmla="*/ 192881 h 314325"/>
                <a:gd name="connsiteX24" fmla="*/ 1307306 w 1350169"/>
                <a:gd name="connsiteY24" fmla="*/ 216693 h 314325"/>
                <a:gd name="connsiteX25" fmla="*/ 1245394 w 1350169"/>
                <a:gd name="connsiteY25" fmla="*/ 240506 h 314325"/>
                <a:gd name="connsiteX26" fmla="*/ 1138238 w 1350169"/>
                <a:gd name="connsiteY26" fmla="*/ 259556 h 314325"/>
                <a:gd name="connsiteX27" fmla="*/ 945356 w 1350169"/>
                <a:gd name="connsiteY27" fmla="*/ 283368 h 314325"/>
                <a:gd name="connsiteX28" fmla="*/ 528638 w 1350169"/>
                <a:gd name="connsiteY28" fmla="*/ 30718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0169" h="314325">
                  <a:moveTo>
                    <a:pt x="528638" y="307181"/>
                  </a:moveTo>
                  <a:lnTo>
                    <a:pt x="342900" y="314325"/>
                  </a:lnTo>
                  <a:lnTo>
                    <a:pt x="240506" y="314325"/>
                  </a:lnTo>
                  <a:lnTo>
                    <a:pt x="152400" y="304800"/>
                  </a:lnTo>
                  <a:lnTo>
                    <a:pt x="0" y="292893"/>
                  </a:lnTo>
                  <a:lnTo>
                    <a:pt x="4763" y="123825"/>
                  </a:lnTo>
                  <a:lnTo>
                    <a:pt x="114300" y="150018"/>
                  </a:lnTo>
                  <a:lnTo>
                    <a:pt x="197644" y="161925"/>
                  </a:lnTo>
                  <a:lnTo>
                    <a:pt x="242888" y="166687"/>
                  </a:lnTo>
                  <a:lnTo>
                    <a:pt x="304800" y="164306"/>
                  </a:lnTo>
                  <a:lnTo>
                    <a:pt x="466725" y="152400"/>
                  </a:lnTo>
                  <a:lnTo>
                    <a:pt x="683419" y="128587"/>
                  </a:lnTo>
                  <a:lnTo>
                    <a:pt x="795338" y="109537"/>
                  </a:lnTo>
                  <a:lnTo>
                    <a:pt x="947738" y="69056"/>
                  </a:lnTo>
                  <a:lnTo>
                    <a:pt x="992981" y="40481"/>
                  </a:lnTo>
                  <a:lnTo>
                    <a:pt x="1026319" y="21431"/>
                  </a:lnTo>
                  <a:lnTo>
                    <a:pt x="1081088" y="0"/>
                  </a:lnTo>
                  <a:lnTo>
                    <a:pt x="1131094" y="19050"/>
                  </a:lnTo>
                  <a:lnTo>
                    <a:pt x="1207294" y="50006"/>
                  </a:lnTo>
                  <a:lnTo>
                    <a:pt x="1285875" y="92868"/>
                  </a:lnTo>
                  <a:lnTo>
                    <a:pt x="1333500" y="121443"/>
                  </a:lnTo>
                  <a:lnTo>
                    <a:pt x="1350169" y="140493"/>
                  </a:lnTo>
                  <a:lnTo>
                    <a:pt x="1350169" y="169068"/>
                  </a:lnTo>
                  <a:lnTo>
                    <a:pt x="1340644" y="192881"/>
                  </a:lnTo>
                  <a:lnTo>
                    <a:pt x="1307306" y="216693"/>
                  </a:lnTo>
                  <a:lnTo>
                    <a:pt x="1245394" y="240506"/>
                  </a:lnTo>
                  <a:lnTo>
                    <a:pt x="1138238" y="259556"/>
                  </a:lnTo>
                  <a:lnTo>
                    <a:pt x="945356" y="283368"/>
                  </a:lnTo>
                  <a:lnTo>
                    <a:pt x="528638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1596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CA1115-8144-4342-B57C-EF89D340B83C}"/>
              </a:ext>
            </a:extLst>
          </p:cNvPr>
          <p:cNvGrpSpPr/>
          <p:nvPr/>
        </p:nvGrpSpPr>
        <p:grpSpPr>
          <a:xfrm>
            <a:off x="2616200" y="1533525"/>
            <a:ext cx="4551363" cy="4554538"/>
            <a:chOff x="2616200" y="1533525"/>
            <a:chExt cx="4551363" cy="455453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72E90AF-D0F0-9645-B4BE-22E65078BFE5}"/>
                </a:ext>
              </a:extLst>
            </p:cNvPr>
            <p:cNvSpPr/>
            <p:nvPr/>
          </p:nvSpPr>
          <p:spPr>
            <a:xfrm>
              <a:off x="4270375" y="1533525"/>
              <a:ext cx="1311275" cy="1838325"/>
            </a:xfrm>
            <a:custGeom>
              <a:avLst/>
              <a:gdLst>
                <a:gd name="connsiteX0" fmla="*/ 983457 w 1312069"/>
                <a:gd name="connsiteY0" fmla="*/ 773906 h 1838325"/>
                <a:gd name="connsiteX1" fmla="*/ 873919 w 1312069"/>
                <a:gd name="connsiteY1" fmla="*/ 962025 h 1838325"/>
                <a:gd name="connsiteX2" fmla="*/ 785813 w 1312069"/>
                <a:gd name="connsiteY2" fmla="*/ 1100138 h 1838325"/>
                <a:gd name="connsiteX3" fmla="*/ 681038 w 1312069"/>
                <a:gd name="connsiteY3" fmla="*/ 1247775 h 1838325"/>
                <a:gd name="connsiteX4" fmla="*/ 561975 w 1312069"/>
                <a:gd name="connsiteY4" fmla="*/ 1390650 h 1838325"/>
                <a:gd name="connsiteX5" fmla="*/ 431007 w 1312069"/>
                <a:gd name="connsiteY5" fmla="*/ 1528763 h 1838325"/>
                <a:gd name="connsiteX6" fmla="*/ 245269 w 1312069"/>
                <a:gd name="connsiteY6" fmla="*/ 1690688 h 1838325"/>
                <a:gd name="connsiteX7" fmla="*/ 78582 w 1312069"/>
                <a:gd name="connsiteY7" fmla="*/ 1809750 h 1838325"/>
                <a:gd name="connsiteX8" fmla="*/ 50007 w 1312069"/>
                <a:gd name="connsiteY8" fmla="*/ 1831181 h 1838325"/>
                <a:gd name="connsiteX9" fmla="*/ 35719 w 1312069"/>
                <a:gd name="connsiteY9" fmla="*/ 1835944 h 1838325"/>
                <a:gd name="connsiteX10" fmla="*/ 19050 w 1312069"/>
                <a:gd name="connsiteY10" fmla="*/ 1838325 h 1838325"/>
                <a:gd name="connsiteX11" fmla="*/ 4763 w 1312069"/>
                <a:gd name="connsiteY11" fmla="*/ 1828800 h 1838325"/>
                <a:gd name="connsiteX12" fmla="*/ 0 w 1312069"/>
                <a:gd name="connsiteY12" fmla="*/ 1814513 h 1838325"/>
                <a:gd name="connsiteX13" fmla="*/ 0 w 1312069"/>
                <a:gd name="connsiteY13" fmla="*/ 1797844 h 1838325"/>
                <a:gd name="connsiteX14" fmla="*/ 26194 w 1312069"/>
                <a:gd name="connsiteY14" fmla="*/ 1762125 h 1838325"/>
                <a:gd name="connsiteX15" fmla="*/ 164307 w 1312069"/>
                <a:gd name="connsiteY15" fmla="*/ 1624013 h 1838325"/>
                <a:gd name="connsiteX16" fmla="*/ 307182 w 1312069"/>
                <a:gd name="connsiteY16" fmla="*/ 1454944 h 1838325"/>
                <a:gd name="connsiteX17" fmla="*/ 447675 w 1312069"/>
                <a:gd name="connsiteY17" fmla="*/ 1259681 h 1838325"/>
                <a:gd name="connsiteX18" fmla="*/ 561975 w 1312069"/>
                <a:gd name="connsiteY18" fmla="*/ 1073944 h 1838325"/>
                <a:gd name="connsiteX19" fmla="*/ 669132 w 1312069"/>
                <a:gd name="connsiteY19" fmla="*/ 873919 h 1838325"/>
                <a:gd name="connsiteX20" fmla="*/ 731044 w 1312069"/>
                <a:gd name="connsiteY20" fmla="*/ 731044 h 1838325"/>
                <a:gd name="connsiteX21" fmla="*/ 792957 w 1312069"/>
                <a:gd name="connsiteY21" fmla="*/ 588169 h 1838325"/>
                <a:gd name="connsiteX22" fmla="*/ 864394 w 1312069"/>
                <a:gd name="connsiteY22" fmla="*/ 411956 h 1838325"/>
                <a:gd name="connsiteX23" fmla="*/ 919163 w 1312069"/>
                <a:gd name="connsiteY23" fmla="*/ 257175 h 1838325"/>
                <a:gd name="connsiteX24" fmla="*/ 940594 w 1312069"/>
                <a:gd name="connsiteY24" fmla="*/ 180975 h 1838325"/>
                <a:gd name="connsiteX25" fmla="*/ 942975 w 1312069"/>
                <a:gd name="connsiteY25" fmla="*/ 157163 h 1838325"/>
                <a:gd name="connsiteX26" fmla="*/ 933450 w 1312069"/>
                <a:gd name="connsiteY26" fmla="*/ 128588 h 1838325"/>
                <a:gd name="connsiteX27" fmla="*/ 912019 w 1312069"/>
                <a:gd name="connsiteY27" fmla="*/ 107156 h 1838325"/>
                <a:gd name="connsiteX28" fmla="*/ 881063 w 1312069"/>
                <a:gd name="connsiteY28" fmla="*/ 90488 h 1838325"/>
                <a:gd name="connsiteX29" fmla="*/ 866775 w 1312069"/>
                <a:gd name="connsiteY29" fmla="*/ 76200 h 1838325"/>
                <a:gd name="connsiteX30" fmla="*/ 857250 w 1312069"/>
                <a:gd name="connsiteY30" fmla="*/ 47625 h 1838325"/>
                <a:gd name="connsiteX31" fmla="*/ 854869 w 1312069"/>
                <a:gd name="connsiteY31" fmla="*/ 30956 h 1838325"/>
                <a:gd name="connsiteX32" fmla="*/ 857250 w 1312069"/>
                <a:gd name="connsiteY32" fmla="*/ 16669 h 1838325"/>
                <a:gd name="connsiteX33" fmla="*/ 866775 w 1312069"/>
                <a:gd name="connsiteY33" fmla="*/ 9525 h 1838325"/>
                <a:gd name="connsiteX34" fmla="*/ 888207 w 1312069"/>
                <a:gd name="connsiteY34" fmla="*/ 0 h 1838325"/>
                <a:gd name="connsiteX35" fmla="*/ 923925 w 1312069"/>
                <a:gd name="connsiteY35" fmla="*/ 0 h 1838325"/>
                <a:gd name="connsiteX36" fmla="*/ 973932 w 1312069"/>
                <a:gd name="connsiteY36" fmla="*/ 9525 h 1838325"/>
                <a:gd name="connsiteX37" fmla="*/ 1040607 w 1312069"/>
                <a:gd name="connsiteY37" fmla="*/ 30956 h 1838325"/>
                <a:gd name="connsiteX38" fmla="*/ 1095375 w 1312069"/>
                <a:gd name="connsiteY38" fmla="*/ 52388 h 1838325"/>
                <a:gd name="connsiteX39" fmla="*/ 1133475 w 1312069"/>
                <a:gd name="connsiteY39" fmla="*/ 71438 h 1838325"/>
                <a:gd name="connsiteX40" fmla="*/ 1171575 w 1312069"/>
                <a:gd name="connsiteY40" fmla="*/ 97631 h 1838325"/>
                <a:gd name="connsiteX41" fmla="*/ 1219200 w 1312069"/>
                <a:gd name="connsiteY41" fmla="*/ 135731 h 1838325"/>
                <a:gd name="connsiteX42" fmla="*/ 1264444 w 1312069"/>
                <a:gd name="connsiteY42" fmla="*/ 178594 h 1838325"/>
                <a:gd name="connsiteX43" fmla="*/ 1290638 w 1312069"/>
                <a:gd name="connsiteY43" fmla="*/ 211931 h 1838325"/>
                <a:gd name="connsiteX44" fmla="*/ 1302544 w 1312069"/>
                <a:gd name="connsiteY44" fmla="*/ 228600 h 1838325"/>
                <a:gd name="connsiteX45" fmla="*/ 1312069 w 1312069"/>
                <a:gd name="connsiteY45" fmla="*/ 254794 h 1838325"/>
                <a:gd name="connsiteX46" fmla="*/ 1312069 w 1312069"/>
                <a:gd name="connsiteY46" fmla="*/ 269081 h 1838325"/>
                <a:gd name="connsiteX47" fmla="*/ 1300163 w 1312069"/>
                <a:gd name="connsiteY47" fmla="*/ 288131 h 1838325"/>
                <a:gd name="connsiteX48" fmla="*/ 1276350 w 1312069"/>
                <a:gd name="connsiteY48" fmla="*/ 309563 h 1838325"/>
                <a:gd name="connsiteX49" fmla="*/ 1223963 w 1312069"/>
                <a:gd name="connsiteY49" fmla="*/ 366713 h 1838325"/>
                <a:gd name="connsiteX50" fmla="*/ 1173957 w 1312069"/>
                <a:gd name="connsiteY50" fmla="*/ 435769 h 1838325"/>
                <a:gd name="connsiteX51" fmla="*/ 1104900 w 1312069"/>
                <a:gd name="connsiteY51" fmla="*/ 554831 h 1838325"/>
                <a:gd name="connsiteX52" fmla="*/ 983457 w 1312069"/>
                <a:gd name="connsiteY52" fmla="*/ 773906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069" h="1838325">
                  <a:moveTo>
                    <a:pt x="983457" y="773906"/>
                  </a:moveTo>
                  <a:lnTo>
                    <a:pt x="873919" y="962025"/>
                  </a:lnTo>
                  <a:lnTo>
                    <a:pt x="785813" y="1100138"/>
                  </a:lnTo>
                  <a:lnTo>
                    <a:pt x="681038" y="1247775"/>
                  </a:lnTo>
                  <a:lnTo>
                    <a:pt x="561975" y="1390650"/>
                  </a:lnTo>
                  <a:lnTo>
                    <a:pt x="431007" y="1528763"/>
                  </a:lnTo>
                  <a:lnTo>
                    <a:pt x="245269" y="1690688"/>
                  </a:lnTo>
                  <a:lnTo>
                    <a:pt x="78582" y="1809750"/>
                  </a:lnTo>
                  <a:lnTo>
                    <a:pt x="50007" y="1831181"/>
                  </a:lnTo>
                  <a:lnTo>
                    <a:pt x="35719" y="1835944"/>
                  </a:lnTo>
                  <a:lnTo>
                    <a:pt x="19050" y="1838325"/>
                  </a:lnTo>
                  <a:lnTo>
                    <a:pt x="4763" y="1828800"/>
                  </a:lnTo>
                  <a:lnTo>
                    <a:pt x="0" y="1814513"/>
                  </a:lnTo>
                  <a:lnTo>
                    <a:pt x="0" y="1797844"/>
                  </a:lnTo>
                  <a:lnTo>
                    <a:pt x="26194" y="1762125"/>
                  </a:lnTo>
                  <a:lnTo>
                    <a:pt x="164307" y="1624013"/>
                  </a:lnTo>
                  <a:lnTo>
                    <a:pt x="307182" y="1454944"/>
                  </a:lnTo>
                  <a:lnTo>
                    <a:pt x="447675" y="1259681"/>
                  </a:lnTo>
                  <a:lnTo>
                    <a:pt x="561975" y="1073944"/>
                  </a:lnTo>
                  <a:lnTo>
                    <a:pt x="669132" y="873919"/>
                  </a:lnTo>
                  <a:lnTo>
                    <a:pt x="731044" y="731044"/>
                  </a:lnTo>
                  <a:lnTo>
                    <a:pt x="792957" y="588169"/>
                  </a:lnTo>
                  <a:lnTo>
                    <a:pt x="864394" y="411956"/>
                  </a:lnTo>
                  <a:lnTo>
                    <a:pt x="919163" y="257175"/>
                  </a:lnTo>
                  <a:lnTo>
                    <a:pt x="940594" y="180975"/>
                  </a:lnTo>
                  <a:lnTo>
                    <a:pt x="942975" y="157163"/>
                  </a:lnTo>
                  <a:lnTo>
                    <a:pt x="933450" y="128588"/>
                  </a:lnTo>
                  <a:lnTo>
                    <a:pt x="912019" y="107156"/>
                  </a:lnTo>
                  <a:lnTo>
                    <a:pt x="881063" y="90488"/>
                  </a:lnTo>
                  <a:lnTo>
                    <a:pt x="866775" y="76200"/>
                  </a:lnTo>
                  <a:lnTo>
                    <a:pt x="857250" y="47625"/>
                  </a:lnTo>
                  <a:lnTo>
                    <a:pt x="854869" y="30956"/>
                  </a:lnTo>
                  <a:lnTo>
                    <a:pt x="857250" y="16669"/>
                  </a:lnTo>
                  <a:lnTo>
                    <a:pt x="866775" y="9525"/>
                  </a:lnTo>
                  <a:lnTo>
                    <a:pt x="888207" y="0"/>
                  </a:lnTo>
                  <a:lnTo>
                    <a:pt x="923925" y="0"/>
                  </a:lnTo>
                  <a:lnTo>
                    <a:pt x="973932" y="9525"/>
                  </a:lnTo>
                  <a:lnTo>
                    <a:pt x="1040607" y="30956"/>
                  </a:lnTo>
                  <a:lnTo>
                    <a:pt x="1095375" y="52388"/>
                  </a:lnTo>
                  <a:lnTo>
                    <a:pt x="1133475" y="71438"/>
                  </a:lnTo>
                  <a:lnTo>
                    <a:pt x="1171575" y="97631"/>
                  </a:lnTo>
                  <a:lnTo>
                    <a:pt x="1219200" y="135731"/>
                  </a:lnTo>
                  <a:lnTo>
                    <a:pt x="1264444" y="178594"/>
                  </a:lnTo>
                  <a:lnTo>
                    <a:pt x="1290638" y="211931"/>
                  </a:lnTo>
                  <a:lnTo>
                    <a:pt x="1302544" y="228600"/>
                  </a:lnTo>
                  <a:lnTo>
                    <a:pt x="1312069" y="254794"/>
                  </a:lnTo>
                  <a:lnTo>
                    <a:pt x="1312069" y="269081"/>
                  </a:lnTo>
                  <a:lnTo>
                    <a:pt x="1300163" y="288131"/>
                  </a:lnTo>
                  <a:lnTo>
                    <a:pt x="1276350" y="309563"/>
                  </a:lnTo>
                  <a:lnTo>
                    <a:pt x="1223963" y="366713"/>
                  </a:lnTo>
                  <a:lnTo>
                    <a:pt x="1173957" y="435769"/>
                  </a:lnTo>
                  <a:lnTo>
                    <a:pt x="1104900" y="554831"/>
                  </a:lnTo>
                  <a:lnTo>
                    <a:pt x="983457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9F7524B-97B8-0B49-8D9F-084F75C1464C}"/>
                </a:ext>
              </a:extLst>
            </p:cNvPr>
            <p:cNvSpPr/>
            <p:nvPr/>
          </p:nvSpPr>
          <p:spPr>
            <a:xfrm rot="16200000">
              <a:off x="1525587" y="3451226"/>
              <a:ext cx="2638425" cy="457200"/>
            </a:xfrm>
            <a:custGeom>
              <a:avLst/>
              <a:gdLst>
                <a:gd name="connsiteX0" fmla="*/ 1183481 w 2638425"/>
                <a:gd name="connsiteY0" fmla="*/ 450056 h 457200"/>
                <a:gd name="connsiteX1" fmla="*/ 816769 w 2638425"/>
                <a:gd name="connsiteY1" fmla="*/ 438150 h 457200"/>
                <a:gd name="connsiteX2" fmla="*/ 559594 w 2638425"/>
                <a:gd name="connsiteY2" fmla="*/ 433387 h 457200"/>
                <a:gd name="connsiteX3" fmla="*/ 359569 w 2638425"/>
                <a:gd name="connsiteY3" fmla="*/ 433387 h 457200"/>
                <a:gd name="connsiteX4" fmla="*/ 271462 w 2638425"/>
                <a:gd name="connsiteY4" fmla="*/ 423862 h 457200"/>
                <a:gd name="connsiteX5" fmla="*/ 169069 w 2638425"/>
                <a:gd name="connsiteY5" fmla="*/ 409575 h 457200"/>
                <a:gd name="connsiteX6" fmla="*/ 119062 w 2638425"/>
                <a:gd name="connsiteY6" fmla="*/ 402431 h 457200"/>
                <a:gd name="connsiteX7" fmla="*/ 73819 w 2638425"/>
                <a:gd name="connsiteY7" fmla="*/ 392906 h 457200"/>
                <a:gd name="connsiteX8" fmla="*/ 33337 w 2638425"/>
                <a:gd name="connsiteY8" fmla="*/ 376237 h 457200"/>
                <a:gd name="connsiteX9" fmla="*/ 11906 w 2638425"/>
                <a:gd name="connsiteY9" fmla="*/ 359569 h 457200"/>
                <a:gd name="connsiteX10" fmla="*/ 0 w 2638425"/>
                <a:gd name="connsiteY10" fmla="*/ 335756 h 457200"/>
                <a:gd name="connsiteX11" fmla="*/ 2381 w 2638425"/>
                <a:gd name="connsiteY11" fmla="*/ 307181 h 457200"/>
                <a:gd name="connsiteX12" fmla="*/ 14287 w 2638425"/>
                <a:gd name="connsiteY12" fmla="*/ 271462 h 457200"/>
                <a:gd name="connsiteX13" fmla="*/ 23812 w 2638425"/>
                <a:gd name="connsiteY13" fmla="*/ 257175 h 457200"/>
                <a:gd name="connsiteX14" fmla="*/ 50006 w 2638425"/>
                <a:gd name="connsiteY14" fmla="*/ 240506 h 457200"/>
                <a:gd name="connsiteX15" fmla="*/ 116681 w 2638425"/>
                <a:gd name="connsiteY15" fmla="*/ 216694 h 457200"/>
                <a:gd name="connsiteX16" fmla="*/ 171450 w 2638425"/>
                <a:gd name="connsiteY16" fmla="*/ 197644 h 457200"/>
                <a:gd name="connsiteX17" fmla="*/ 230981 w 2638425"/>
                <a:gd name="connsiteY17" fmla="*/ 183356 h 457200"/>
                <a:gd name="connsiteX18" fmla="*/ 319087 w 2638425"/>
                <a:gd name="connsiteY18" fmla="*/ 169069 h 457200"/>
                <a:gd name="connsiteX19" fmla="*/ 400050 w 2638425"/>
                <a:gd name="connsiteY19" fmla="*/ 169069 h 457200"/>
                <a:gd name="connsiteX20" fmla="*/ 473869 w 2638425"/>
                <a:gd name="connsiteY20" fmla="*/ 188119 h 457200"/>
                <a:gd name="connsiteX21" fmla="*/ 533400 w 2638425"/>
                <a:gd name="connsiteY21" fmla="*/ 202406 h 457200"/>
                <a:gd name="connsiteX22" fmla="*/ 585787 w 2638425"/>
                <a:gd name="connsiteY22" fmla="*/ 209550 h 457200"/>
                <a:gd name="connsiteX23" fmla="*/ 957262 w 2638425"/>
                <a:gd name="connsiteY23" fmla="*/ 207169 h 457200"/>
                <a:gd name="connsiteX24" fmla="*/ 1562100 w 2638425"/>
                <a:gd name="connsiteY24" fmla="*/ 207169 h 457200"/>
                <a:gd name="connsiteX25" fmla="*/ 1978819 w 2638425"/>
                <a:gd name="connsiteY25" fmla="*/ 209550 h 457200"/>
                <a:gd name="connsiteX26" fmla="*/ 2135981 w 2638425"/>
                <a:gd name="connsiteY26" fmla="*/ 207169 h 457200"/>
                <a:gd name="connsiteX27" fmla="*/ 2202656 w 2638425"/>
                <a:gd name="connsiteY27" fmla="*/ 207169 h 457200"/>
                <a:gd name="connsiteX28" fmla="*/ 2245519 w 2638425"/>
                <a:gd name="connsiteY28" fmla="*/ 207169 h 457200"/>
                <a:gd name="connsiteX29" fmla="*/ 2302669 w 2638425"/>
                <a:gd name="connsiteY29" fmla="*/ 197644 h 457200"/>
                <a:gd name="connsiteX30" fmla="*/ 2369344 w 2638425"/>
                <a:gd name="connsiteY30" fmla="*/ 176212 h 457200"/>
                <a:gd name="connsiteX31" fmla="*/ 2443162 w 2638425"/>
                <a:gd name="connsiteY31" fmla="*/ 145256 h 457200"/>
                <a:gd name="connsiteX32" fmla="*/ 2486025 w 2638425"/>
                <a:gd name="connsiteY32" fmla="*/ 116681 h 457200"/>
                <a:gd name="connsiteX33" fmla="*/ 2536031 w 2638425"/>
                <a:gd name="connsiteY33" fmla="*/ 73819 h 457200"/>
                <a:gd name="connsiteX34" fmla="*/ 2576512 w 2638425"/>
                <a:gd name="connsiteY34" fmla="*/ 28575 h 457200"/>
                <a:gd name="connsiteX35" fmla="*/ 2586037 w 2638425"/>
                <a:gd name="connsiteY35" fmla="*/ 9525 h 457200"/>
                <a:gd name="connsiteX36" fmla="*/ 2605087 w 2638425"/>
                <a:gd name="connsiteY36" fmla="*/ 0 h 457200"/>
                <a:gd name="connsiteX37" fmla="*/ 2621756 w 2638425"/>
                <a:gd name="connsiteY37" fmla="*/ 0 h 457200"/>
                <a:gd name="connsiteX38" fmla="*/ 2631281 w 2638425"/>
                <a:gd name="connsiteY38" fmla="*/ 7144 h 457200"/>
                <a:gd name="connsiteX39" fmla="*/ 2638425 w 2638425"/>
                <a:gd name="connsiteY39" fmla="*/ 19050 h 457200"/>
                <a:gd name="connsiteX40" fmla="*/ 2638425 w 2638425"/>
                <a:gd name="connsiteY40" fmla="*/ 47625 h 457200"/>
                <a:gd name="connsiteX41" fmla="*/ 2621756 w 2638425"/>
                <a:gd name="connsiteY41" fmla="*/ 126206 h 457200"/>
                <a:gd name="connsiteX42" fmla="*/ 2595562 w 2638425"/>
                <a:gd name="connsiteY42" fmla="*/ 200025 h 457200"/>
                <a:gd name="connsiteX43" fmla="*/ 2557462 w 2638425"/>
                <a:gd name="connsiteY43" fmla="*/ 276225 h 457200"/>
                <a:gd name="connsiteX44" fmla="*/ 2478881 w 2638425"/>
                <a:gd name="connsiteY44" fmla="*/ 395287 h 457200"/>
                <a:gd name="connsiteX45" fmla="*/ 2219325 w 2638425"/>
                <a:gd name="connsiteY45" fmla="*/ 450056 h 457200"/>
                <a:gd name="connsiteX46" fmla="*/ 2016919 w 2638425"/>
                <a:gd name="connsiteY46" fmla="*/ 452437 h 457200"/>
                <a:gd name="connsiteX47" fmla="*/ 1557337 w 2638425"/>
                <a:gd name="connsiteY47" fmla="*/ 457200 h 457200"/>
                <a:gd name="connsiteX48" fmla="*/ 1183481 w 2638425"/>
                <a:gd name="connsiteY48" fmla="*/ 4500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38425" h="457200">
                  <a:moveTo>
                    <a:pt x="1183481" y="450056"/>
                  </a:moveTo>
                  <a:lnTo>
                    <a:pt x="816769" y="438150"/>
                  </a:lnTo>
                  <a:lnTo>
                    <a:pt x="559594" y="433387"/>
                  </a:lnTo>
                  <a:lnTo>
                    <a:pt x="359569" y="433387"/>
                  </a:lnTo>
                  <a:lnTo>
                    <a:pt x="271462" y="423862"/>
                  </a:lnTo>
                  <a:lnTo>
                    <a:pt x="169069" y="409575"/>
                  </a:lnTo>
                  <a:lnTo>
                    <a:pt x="119062" y="402431"/>
                  </a:lnTo>
                  <a:lnTo>
                    <a:pt x="73819" y="392906"/>
                  </a:lnTo>
                  <a:lnTo>
                    <a:pt x="33337" y="376237"/>
                  </a:lnTo>
                  <a:lnTo>
                    <a:pt x="11906" y="359569"/>
                  </a:lnTo>
                  <a:lnTo>
                    <a:pt x="0" y="335756"/>
                  </a:lnTo>
                  <a:lnTo>
                    <a:pt x="2381" y="307181"/>
                  </a:lnTo>
                  <a:lnTo>
                    <a:pt x="14287" y="271462"/>
                  </a:lnTo>
                  <a:lnTo>
                    <a:pt x="23812" y="257175"/>
                  </a:lnTo>
                  <a:lnTo>
                    <a:pt x="50006" y="240506"/>
                  </a:lnTo>
                  <a:lnTo>
                    <a:pt x="116681" y="216694"/>
                  </a:lnTo>
                  <a:lnTo>
                    <a:pt x="171450" y="197644"/>
                  </a:lnTo>
                  <a:lnTo>
                    <a:pt x="230981" y="183356"/>
                  </a:lnTo>
                  <a:lnTo>
                    <a:pt x="319087" y="169069"/>
                  </a:lnTo>
                  <a:lnTo>
                    <a:pt x="400050" y="169069"/>
                  </a:lnTo>
                  <a:lnTo>
                    <a:pt x="473869" y="188119"/>
                  </a:lnTo>
                  <a:lnTo>
                    <a:pt x="533400" y="202406"/>
                  </a:lnTo>
                  <a:lnTo>
                    <a:pt x="585787" y="209550"/>
                  </a:lnTo>
                  <a:lnTo>
                    <a:pt x="957262" y="207169"/>
                  </a:lnTo>
                  <a:lnTo>
                    <a:pt x="1562100" y="207169"/>
                  </a:lnTo>
                  <a:lnTo>
                    <a:pt x="1978819" y="209550"/>
                  </a:lnTo>
                  <a:lnTo>
                    <a:pt x="2135981" y="207169"/>
                  </a:lnTo>
                  <a:lnTo>
                    <a:pt x="2202656" y="207169"/>
                  </a:lnTo>
                  <a:lnTo>
                    <a:pt x="2245519" y="207169"/>
                  </a:lnTo>
                  <a:lnTo>
                    <a:pt x="2302669" y="197644"/>
                  </a:lnTo>
                  <a:lnTo>
                    <a:pt x="2369344" y="176212"/>
                  </a:lnTo>
                  <a:lnTo>
                    <a:pt x="2443162" y="145256"/>
                  </a:lnTo>
                  <a:lnTo>
                    <a:pt x="2486025" y="116681"/>
                  </a:lnTo>
                  <a:lnTo>
                    <a:pt x="2536031" y="73819"/>
                  </a:lnTo>
                  <a:lnTo>
                    <a:pt x="2576512" y="28575"/>
                  </a:lnTo>
                  <a:lnTo>
                    <a:pt x="2586037" y="9525"/>
                  </a:lnTo>
                  <a:lnTo>
                    <a:pt x="2605087" y="0"/>
                  </a:lnTo>
                  <a:lnTo>
                    <a:pt x="2621756" y="0"/>
                  </a:lnTo>
                  <a:lnTo>
                    <a:pt x="2631281" y="7144"/>
                  </a:lnTo>
                  <a:lnTo>
                    <a:pt x="2638425" y="19050"/>
                  </a:lnTo>
                  <a:lnTo>
                    <a:pt x="2638425" y="47625"/>
                  </a:lnTo>
                  <a:lnTo>
                    <a:pt x="2621756" y="126206"/>
                  </a:lnTo>
                  <a:lnTo>
                    <a:pt x="2595562" y="200025"/>
                  </a:lnTo>
                  <a:lnTo>
                    <a:pt x="2557462" y="276225"/>
                  </a:lnTo>
                  <a:lnTo>
                    <a:pt x="2478881" y="395287"/>
                  </a:lnTo>
                  <a:lnTo>
                    <a:pt x="2219325" y="450056"/>
                  </a:lnTo>
                  <a:lnTo>
                    <a:pt x="2016919" y="452437"/>
                  </a:lnTo>
                  <a:lnTo>
                    <a:pt x="1557337" y="457200"/>
                  </a:lnTo>
                  <a:lnTo>
                    <a:pt x="118348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26DE8D8-43FD-8A46-974A-EFC5FE2248CF}"/>
                </a:ext>
              </a:extLst>
            </p:cNvPr>
            <p:cNvSpPr/>
            <p:nvPr/>
          </p:nvSpPr>
          <p:spPr>
            <a:xfrm rot="16200000">
              <a:off x="2387600" y="2794000"/>
              <a:ext cx="2435225" cy="1444625"/>
            </a:xfrm>
            <a:custGeom>
              <a:avLst/>
              <a:gdLst>
                <a:gd name="connsiteX0" fmla="*/ 1195387 w 2436018"/>
                <a:gd name="connsiteY0" fmla="*/ 1328737 h 1445419"/>
                <a:gd name="connsiteX1" fmla="*/ 619125 w 2436018"/>
                <a:gd name="connsiteY1" fmla="*/ 1326356 h 1445419"/>
                <a:gd name="connsiteX2" fmla="*/ 297656 w 2436018"/>
                <a:gd name="connsiteY2" fmla="*/ 1326356 h 1445419"/>
                <a:gd name="connsiteX3" fmla="*/ 211931 w 2436018"/>
                <a:gd name="connsiteY3" fmla="*/ 1326356 h 1445419"/>
                <a:gd name="connsiteX4" fmla="*/ 159543 w 2436018"/>
                <a:gd name="connsiteY4" fmla="*/ 1323975 h 1445419"/>
                <a:gd name="connsiteX5" fmla="*/ 121443 w 2436018"/>
                <a:gd name="connsiteY5" fmla="*/ 1319212 h 1445419"/>
                <a:gd name="connsiteX6" fmla="*/ 90487 w 2436018"/>
                <a:gd name="connsiteY6" fmla="*/ 1314450 h 1445419"/>
                <a:gd name="connsiteX7" fmla="*/ 61912 w 2436018"/>
                <a:gd name="connsiteY7" fmla="*/ 1307306 h 1445419"/>
                <a:gd name="connsiteX8" fmla="*/ 33337 w 2436018"/>
                <a:gd name="connsiteY8" fmla="*/ 1288256 h 1445419"/>
                <a:gd name="connsiteX9" fmla="*/ 9525 w 2436018"/>
                <a:gd name="connsiteY9" fmla="*/ 1262062 h 1445419"/>
                <a:gd name="connsiteX10" fmla="*/ 0 w 2436018"/>
                <a:gd name="connsiteY10" fmla="*/ 1226344 h 1445419"/>
                <a:gd name="connsiteX11" fmla="*/ 4762 w 2436018"/>
                <a:gd name="connsiteY11" fmla="*/ 1185862 h 1445419"/>
                <a:gd name="connsiteX12" fmla="*/ 16668 w 2436018"/>
                <a:gd name="connsiteY12" fmla="*/ 1157287 h 1445419"/>
                <a:gd name="connsiteX13" fmla="*/ 33337 w 2436018"/>
                <a:gd name="connsiteY13" fmla="*/ 1140619 h 1445419"/>
                <a:gd name="connsiteX14" fmla="*/ 71437 w 2436018"/>
                <a:gd name="connsiteY14" fmla="*/ 1119187 h 1445419"/>
                <a:gd name="connsiteX15" fmla="*/ 128587 w 2436018"/>
                <a:gd name="connsiteY15" fmla="*/ 1100137 h 1445419"/>
                <a:gd name="connsiteX16" fmla="*/ 283368 w 2436018"/>
                <a:gd name="connsiteY16" fmla="*/ 1076325 h 1445419"/>
                <a:gd name="connsiteX17" fmla="*/ 450056 w 2436018"/>
                <a:gd name="connsiteY17" fmla="*/ 1085850 h 1445419"/>
                <a:gd name="connsiteX18" fmla="*/ 1285875 w 2436018"/>
                <a:gd name="connsiteY18" fmla="*/ 1081087 h 1445419"/>
                <a:gd name="connsiteX19" fmla="*/ 2097881 w 2436018"/>
                <a:gd name="connsiteY19" fmla="*/ 1078706 h 1445419"/>
                <a:gd name="connsiteX20" fmla="*/ 2133600 w 2436018"/>
                <a:gd name="connsiteY20" fmla="*/ 1071562 h 1445419"/>
                <a:gd name="connsiteX21" fmla="*/ 2157412 w 2436018"/>
                <a:gd name="connsiteY21" fmla="*/ 1057275 h 1445419"/>
                <a:gd name="connsiteX22" fmla="*/ 2171700 w 2436018"/>
                <a:gd name="connsiteY22" fmla="*/ 1033462 h 1445419"/>
                <a:gd name="connsiteX23" fmla="*/ 2171700 w 2436018"/>
                <a:gd name="connsiteY23" fmla="*/ 1004887 h 1445419"/>
                <a:gd name="connsiteX24" fmla="*/ 2138362 w 2436018"/>
                <a:gd name="connsiteY24" fmla="*/ 781050 h 1445419"/>
                <a:gd name="connsiteX25" fmla="*/ 2078831 w 2436018"/>
                <a:gd name="connsiteY25" fmla="*/ 411956 h 1445419"/>
                <a:gd name="connsiteX26" fmla="*/ 2038350 w 2436018"/>
                <a:gd name="connsiteY26" fmla="*/ 126206 h 1445419"/>
                <a:gd name="connsiteX27" fmla="*/ 2214562 w 2436018"/>
                <a:gd name="connsiteY27" fmla="*/ 0 h 1445419"/>
                <a:gd name="connsiteX28" fmla="*/ 2216943 w 2436018"/>
                <a:gd name="connsiteY28" fmla="*/ 130969 h 1445419"/>
                <a:gd name="connsiteX29" fmla="*/ 2231231 w 2436018"/>
                <a:gd name="connsiteY29" fmla="*/ 340519 h 1445419"/>
                <a:gd name="connsiteX30" fmla="*/ 2271712 w 2436018"/>
                <a:gd name="connsiteY30" fmla="*/ 602456 h 1445419"/>
                <a:gd name="connsiteX31" fmla="*/ 2350293 w 2436018"/>
                <a:gd name="connsiteY31" fmla="*/ 928687 h 1445419"/>
                <a:gd name="connsiteX32" fmla="*/ 2374106 w 2436018"/>
                <a:gd name="connsiteY32" fmla="*/ 1009650 h 1445419"/>
                <a:gd name="connsiteX33" fmla="*/ 2402681 w 2436018"/>
                <a:gd name="connsiteY33" fmla="*/ 1045369 h 1445419"/>
                <a:gd name="connsiteX34" fmla="*/ 2416968 w 2436018"/>
                <a:gd name="connsiteY34" fmla="*/ 1064419 h 1445419"/>
                <a:gd name="connsiteX35" fmla="*/ 2431256 w 2436018"/>
                <a:gd name="connsiteY35" fmla="*/ 1083469 h 1445419"/>
                <a:gd name="connsiteX36" fmla="*/ 2436018 w 2436018"/>
                <a:gd name="connsiteY36" fmla="*/ 1109662 h 1445419"/>
                <a:gd name="connsiteX37" fmla="*/ 2433637 w 2436018"/>
                <a:gd name="connsiteY37" fmla="*/ 1138237 h 1445419"/>
                <a:gd name="connsiteX38" fmla="*/ 2424112 w 2436018"/>
                <a:gd name="connsiteY38" fmla="*/ 1164431 h 1445419"/>
                <a:gd name="connsiteX39" fmla="*/ 2374106 w 2436018"/>
                <a:gd name="connsiteY39" fmla="*/ 1252537 h 1445419"/>
                <a:gd name="connsiteX40" fmla="*/ 2307431 w 2436018"/>
                <a:gd name="connsiteY40" fmla="*/ 1359694 h 1445419"/>
                <a:gd name="connsiteX41" fmla="*/ 2247900 w 2436018"/>
                <a:gd name="connsiteY41" fmla="*/ 1433512 h 1445419"/>
                <a:gd name="connsiteX42" fmla="*/ 2233612 w 2436018"/>
                <a:gd name="connsiteY42" fmla="*/ 1445419 h 1445419"/>
                <a:gd name="connsiteX43" fmla="*/ 2209800 w 2436018"/>
                <a:gd name="connsiteY43" fmla="*/ 1445419 h 1445419"/>
                <a:gd name="connsiteX44" fmla="*/ 2174081 w 2436018"/>
                <a:gd name="connsiteY44" fmla="*/ 1423987 h 1445419"/>
                <a:gd name="connsiteX45" fmla="*/ 2143125 w 2436018"/>
                <a:gd name="connsiteY45" fmla="*/ 1404937 h 1445419"/>
                <a:gd name="connsiteX46" fmla="*/ 2102643 w 2436018"/>
                <a:gd name="connsiteY46" fmla="*/ 1388269 h 1445419"/>
                <a:gd name="connsiteX47" fmla="*/ 2055018 w 2436018"/>
                <a:gd name="connsiteY47" fmla="*/ 1376362 h 1445419"/>
                <a:gd name="connsiteX48" fmla="*/ 1959768 w 2436018"/>
                <a:gd name="connsiteY48" fmla="*/ 1364456 h 1445419"/>
                <a:gd name="connsiteX49" fmla="*/ 1447800 w 2436018"/>
                <a:gd name="connsiteY49" fmla="*/ 1333500 h 1445419"/>
                <a:gd name="connsiteX50" fmla="*/ 1195387 w 2436018"/>
                <a:gd name="connsiteY50" fmla="*/ 1328737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36018" h="1445419">
                  <a:moveTo>
                    <a:pt x="1195387" y="1328737"/>
                  </a:moveTo>
                  <a:lnTo>
                    <a:pt x="619125" y="1326356"/>
                  </a:lnTo>
                  <a:lnTo>
                    <a:pt x="297656" y="1326356"/>
                  </a:lnTo>
                  <a:lnTo>
                    <a:pt x="211931" y="1326356"/>
                  </a:lnTo>
                  <a:lnTo>
                    <a:pt x="159543" y="1323975"/>
                  </a:lnTo>
                  <a:lnTo>
                    <a:pt x="121443" y="1319212"/>
                  </a:lnTo>
                  <a:lnTo>
                    <a:pt x="90487" y="1314450"/>
                  </a:lnTo>
                  <a:lnTo>
                    <a:pt x="61912" y="1307306"/>
                  </a:lnTo>
                  <a:lnTo>
                    <a:pt x="33337" y="1288256"/>
                  </a:lnTo>
                  <a:lnTo>
                    <a:pt x="9525" y="1262062"/>
                  </a:lnTo>
                  <a:lnTo>
                    <a:pt x="0" y="1226344"/>
                  </a:lnTo>
                  <a:lnTo>
                    <a:pt x="4762" y="1185862"/>
                  </a:lnTo>
                  <a:lnTo>
                    <a:pt x="16668" y="1157287"/>
                  </a:lnTo>
                  <a:lnTo>
                    <a:pt x="33337" y="1140619"/>
                  </a:lnTo>
                  <a:lnTo>
                    <a:pt x="71437" y="1119187"/>
                  </a:lnTo>
                  <a:lnTo>
                    <a:pt x="128587" y="1100137"/>
                  </a:lnTo>
                  <a:lnTo>
                    <a:pt x="283368" y="1076325"/>
                  </a:lnTo>
                  <a:lnTo>
                    <a:pt x="450056" y="1085850"/>
                  </a:lnTo>
                  <a:lnTo>
                    <a:pt x="1285875" y="1081087"/>
                  </a:lnTo>
                  <a:lnTo>
                    <a:pt x="2097881" y="1078706"/>
                  </a:lnTo>
                  <a:lnTo>
                    <a:pt x="2133600" y="1071562"/>
                  </a:lnTo>
                  <a:lnTo>
                    <a:pt x="2157412" y="1057275"/>
                  </a:lnTo>
                  <a:lnTo>
                    <a:pt x="2171700" y="1033462"/>
                  </a:lnTo>
                  <a:lnTo>
                    <a:pt x="2171700" y="1004887"/>
                  </a:lnTo>
                  <a:lnTo>
                    <a:pt x="2138362" y="781050"/>
                  </a:lnTo>
                  <a:lnTo>
                    <a:pt x="2078831" y="411956"/>
                  </a:lnTo>
                  <a:lnTo>
                    <a:pt x="2038350" y="126206"/>
                  </a:lnTo>
                  <a:lnTo>
                    <a:pt x="2214562" y="0"/>
                  </a:lnTo>
                  <a:cubicBezTo>
                    <a:pt x="2215356" y="43656"/>
                    <a:pt x="2216149" y="87313"/>
                    <a:pt x="2216943" y="130969"/>
                  </a:cubicBezTo>
                  <a:lnTo>
                    <a:pt x="2231231" y="340519"/>
                  </a:lnTo>
                  <a:lnTo>
                    <a:pt x="2271712" y="602456"/>
                  </a:lnTo>
                  <a:lnTo>
                    <a:pt x="2350293" y="928687"/>
                  </a:lnTo>
                  <a:lnTo>
                    <a:pt x="2374106" y="1009650"/>
                  </a:lnTo>
                  <a:lnTo>
                    <a:pt x="2402681" y="1045369"/>
                  </a:lnTo>
                  <a:lnTo>
                    <a:pt x="2416968" y="1064419"/>
                  </a:lnTo>
                  <a:lnTo>
                    <a:pt x="2431256" y="1083469"/>
                  </a:lnTo>
                  <a:lnTo>
                    <a:pt x="2436018" y="1109662"/>
                  </a:lnTo>
                  <a:lnTo>
                    <a:pt x="2433637" y="1138237"/>
                  </a:lnTo>
                  <a:lnTo>
                    <a:pt x="2424112" y="1164431"/>
                  </a:lnTo>
                  <a:lnTo>
                    <a:pt x="2374106" y="1252537"/>
                  </a:lnTo>
                  <a:lnTo>
                    <a:pt x="2307431" y="1359694"/>
                  </a:lnTo>
                  <a:lnTo>
                    <a:pt x="2247900" y="1433512"/>
                  </a:lnTo>
                  <a:lnTo>
                    <a:pt x="2233612" y="1445419"/>
                  </a:lnTo>
                  <a:lnTo>
                    <a:pt x="2209800" y="1445419"/>
                  </a:lnTo>
                  <a:lnTo>
                    <a:pt x="2174081" y="1423987"/>
                  </a:lnTo>
                  <a:lnTo>
                    <a:pt x="2143125" y="1404937"/>
                  </a:lnTo>
                  <a:lnTo>
                    <a:pt x="2102643" y="1388269"/>
                  </a:lnTo>
                  <a:lnTo>
                    <a:pt x="2055018" y="1376362"/>
                  </a:lnTo>
                  <a:lnTo>
                    <a:pt x="1959768" y="1364456"/>
                  </a:lnTo>
                  <a:lnTo>
                    <a:pt x="1447800" y="1333500"/>
                  </a:lnTo>
                  <a:lnTo>
                    <a:pt x="1195387" y="1328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FBA5041-1345-0249-ACCC-156544F8859E}"/>
                </a:ext>
              </a:extLst>
            </p:cNvPr>
            <p:cNvSpPr/>
            <p:nvPr/>
          </p:nvSpPr>
          <p:spPr>
            <a:xfrm>
              <a:off x="2994025" y="3275013"/>
              <a:ext cx="1052513" cy="325437"/>
            </a:xfrm>
            <a:custGeom>
              <a:avLst/>
              <a:gdLst>
                <a:gd name="connsiteX0" fmla="*/ 333375 w 1052513"/>
                <a:gd name="connsiteY0" fmla="*/ 269081 h 326231"/>
                <a:gd name="connsiteX1" fmla="*/ 2382 w 1052513"/>
                <a:gd name="connsiteY1" fmla="*/ 326231 h 326231"/>
                <a:gd name="connsiteX2" fmla="*/ 0 w 1052513"/>
                <a:gd name="connsiteY2" fmla="*/ 164306 h 326231"/>
                <a:gd name="connsiteX3" fmla="*/ 171450 w 1052513"/>
                <a:gd name="connsiteY3" fmla="*/ 135731 h 326231"/>
                <a:gd name="connsiteX4" fmla="*/ 435769 w 1052513"/>
                <a:gd name="connsiteY4" fmla="*/ 78581 h 326231"/>
                <a:gd name="connsiteX5" fmla="*/ 714375 w 1052513"/>
                <a:gd name="connsiteY5" fmla="*/ 16669 h 326231"/>
                <a:gd name="connsiteX6" fmla="*/ 797719 w 1052513"/>
                <a:gd name="connsiteY6" fmla="*/ 0 h 326231"/>
                <a:gd name="connsiteX7" fmla="*/ 866775 w 1052513"/>
                <a:gd name="connsiteY7" fmla="*/ 7144 h 326231"/>
                <a:gd name="connsiteX8" fmla="*/ 1031082 w 1052513"/>
                <a:gd name="connsiteY8" fmla="*/ 30956 h 326231"/>
                <a:gd name="connsiteX9" fmla="*/ 1052513 w 1052513"/>
                <a:gd name="connsiteY9" fmla="*/ 169069 h 326231"/>
                <a:gd name="connsiteX10" fmla="*/ 333375 w 1052513"/>
                <a:gd name="connsiteY10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513" h="326231">
                  <a:moveTo>
                    <a:pt x="333375" y="269081"/>
                  </a:moveTo>
                  <a:lnTo>
                    <a:pt x="2382" y="326231"/>
                  </a:lnTo>
                  <a:lnTo>
                    <a:pt x="0" y="164306"/>
                  </a:lnTo>
                  <a:lnTo>
                    <a:pt x="171450" y="135731"/>
                  </a:lnTo>
                  <a:lnTo>
                    <a:pt x="435769" y="78581"/>
                  </a:lnTo>
                  <a:lnTo>
                    <a:pt x="714375" y="16669"/>
                  </a:lnTo>
                  <a:lnTo>
                    <a:pt x="797719" y="0"/>
                  </a:lnTo>
                  <a:lnTo>
                    <a:pt x="866775" y="7144"/>
                  </a:lnTo>
                  <a:lnTo>
                    <a:pt x="1031082" y="30956"/>
                  </a:lnTo>
                  <a:lnTo>
                    <a:pt x="1052513" y="169069"/>
                  </a:lnTo>
                  <a:lnTo>
                    <a:pt x="33337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15136F7-C2FC-404A-A20A-0FC0E5259A9E}"/>
                </a:ext>
              </a:extLst>
            </p:cNvPr>
            <p:cNvSpPr/>
            <p:nvPr/>
          </p:nvSpPr>
          <p:spPr>
            <a:xfrm>
              <a:off x="2974975" y="4267200"/>
              <a:ext cx="1052513" cy="382588"/>
            </a:xfrm>
            <a:custGeom>
              <a:avLst/>
              <a:gdLst>
                <a:gd name="connsiteX0" fmla="*/ 407194 w 1052513"/>
                <a:gd name="connsiteY0" fmla="*/ 300038 h 383381"/>
                <a:gd name="connsiteX1" fmla="*/ 4763 w 1052513"/>
                <a:gd name="connsiteY1" fmla="*/ 383381 h 383381"/>
                <a:gd name="connsiteX2" fmla="*/ 0 w 1052513"/>
                <a:gd name="connsiteY2" fmla="*/ 171450 h 383381"/>
                <a:gd name="connsiteX3" fmla="*/ 240507 w 1052513"/>
                <a:gd name="connsiteY3" fmla="*/ 138113 h 383381"/>
                <a:gd name="connsiteX4" fmla="*/ 581025 w 1052513"/>
                <a:gd name="connsiteY4" fmla="*/ 80963 h 383381"/>
                <a:gd name="connsiteX5" fmla="*/ 1047750 w 1052513"/>
                <a:gd name="connsiteY5" fmla="*/ 0 h 383381"/>
                <a:gd name="connsiteX6" fmla="*/ 1052513 w 1052513"/>
                <a:gd name="connsiteY6" fmla="*/ 178594 h 383381"/>
                <a:gd name="connsiteX7" fmla="*/ 407194 w 1052513"/>
                <a:gd name="connsiteY7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513" h="383381">
                  <a:moveTo>
                    <a:pt x="407194" y="300038"/>
                  </a:moveTo>
                  <a:lnTo>
                    <a:pt x="4763" y="383381"/>
                  </a:lnTo>
                  <a:lnTo>
                    <a:pt x="0" y="171450"/>
                  </a:lnTo>
                  <a:lnTo>
                    <a:pt x="240507" y="138113"/>
                  </a:lnTo>
                  <a:lnTo>
                    <a:pt x="581025" y="80963"/>
                  </a:lnTo>
                  <a:lnTo>
                    <a:pt x="1047750" y="0"/>
                  </a:lnTo>
                  <a:lnTo>
                    <a:pt x="1052513" y="178594"/>
                  </a:lnTo>
                  <a:lnTo>
                    <a:pt x="407194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6C5588C-E957-1D48-B15A-CB210C3B79A3}"/>
                </a:ext>
              </a:extLst>
            </p:cNvPr>
            <p:cNvSpPr/>
            <p:nvPr/>
          </p:nvSpPr>
          <p:spPr>
            <a:xfrm>
              <a:off x="5043488" y="2176463"/>
              <a:ext cx="2124075" cy="558800"/>
            </a:xfrm>
            <a:custGeom>
              <a:avLst/>
              <a:gdLst>
                <a:gd name="connsiteX0" fmla="*/ 1126331 w 2124075"/>
                <a:gd name="connsiteY0" fmla="*/ 402431 h 559593"/>
                <a:gd name="connsiteX1" fmla="*/ 550068 w 2124075"/>
                <a:gd name="connsiteY1" fmla="*/ 521493 h 559593"/>
                <a:gd name="connsiteX2" fmla="*/ 416718 w 2124075"/>
                <a:gd name="connsiteY2" fmla="*/ 559593 h 559593"/>
                <a:gd name="connsiteX3" fmla="*/ 319087 w 2124075"/>
                <a:gd name="connsiteY3" fmla="*/ 545306 h 559593"/>
                <a:gd name="connsiteX4" fmla="*/ 278606 w 2124075"/>
                <a:gd name="connsiteY4" fmla="*/ 535781 h 559593"/>
                <a:gd name="connsiteX5" fmla="*/ 226218 w 2124075"/>
                <a:gd name="connsiteY5" fmla="*/ 519112 h 559593"/>
                <a:gd name="connsiteX6" fmla="*/ 161925 w 2124075"/>
                <a:gd name="connsiteY6" fmla="*/ 492918 h 559593"/>
                <a:gd name="connsiteX7" fmla="*/ 76200 w 2124075"/>
                <a:gd name="connsiteY7" fmla="*/ 454818 h 559593"/>
                <a:gd name="connsiteX8" fmla="*/ 0 w 2124075"/>
                <a:gd name="connsiteY8" fmla="*/ 404812 h 559593"/>
                <a:gd name="connsiteX9" fmla="*/ 45243 w 2124075"/>
                <a:gd name="connsiteY9" fmla="*/ 288131 h 559593"/>
                <a:gd name="connsiteX10" fmla="*/ 152400 w 2124075"/>
                <a:gd name="connsiteY10" fmla="*/ 333375 h 559593"/>
                <a:gd name="connsiteX11" fmla="*/ 216693 w 2124075"/>
                <a:gd name="connsiteY11" fmla="*/ 350043 h 559593"/>
                <a:gd name="connsiteX12" fmla="*/ 250031 w 2124075"/>
                <a:gd name="connsiteY12" fmla="*/ 354806 h 559593"/>
                <a:gd name="connsiteX13" fmla="*/ 314325 w 2124075"/>
                <a:gd name="connsiteY13" fmla="*/ 361950 h 559593"/>
                <a:gd name="connsiteX14" fmla="*/ 376237 w 2124075"/>
                <a:gd name="connsiteY14" fmla="*/ 364331 h 559593"/>
                <a:gd name="connsiteX15" fmla="*/ 423862 w 2124075"/>
                <a:gd name="connsiteY15" fmla="*/ 359568 h 559593"/>
                <a:gd name="connsiteX16" fmla="*/ 500062 w 2124075"/>
                <a:gd name="connsiteY16" fmla="*/ 345281 h 559593"/>
                <a:gd name="connsiteX17" fmla="*/ 628650 w 2124075"/>
                <a:gd name="connsiteY17" fmla="*/ 314325 h 559593"/>
                <a:gd name="connsiteX18" fmla="*/ 957262 w 2124075"/>
                <a:gd name="connsiteY18" fmla="*/ 238125 h 559593"/>
                <a:gd name="connsiteX19" fmla="*/ 1302543 w 2124075"/>
                <a:gd name="connsiteY19" fmla="*/ 152400 h 559593"/>
                <a:gd name="connsiteX20" fmla="*/ 1488281 w 2124075"/>
                <a:gd name="connsiteY20" fmla="*/ 111918 h 559593"/>
                <a:gd name="connsiteX21" fmla="*/ 1566862 w 2124075"/>
                <a:gd name="connsiteY21" fmla="*/ 71437 h 559593"/>
                <a:gd name="connsiteX22" fmla="*/ 1669256 w 2124075"/>
                <a:gd name="connsiteY22" fmla="*/ 2381 h 559593"/>
                <a:gd name="connsiteX23" fmla="*/ 1743075 w 2124075"/>
                <a:gd name="connsiteY23" fmla="*/ 0 h 559593"/>
                <a:gd name="connsiteX24" fmla="*/ 1828800 w 2124075"/>
                <a:gd name="connsiteY24" fmla="*/ 7143 h 559593"/>
                <a:gd name="connsiteX25" fmla="*/ 1919287 w 2124075"/>
                <a:gd name="connsiteY25" fmla="*/ 19050 h 559593"/>
                <a:gd name="connsiteX26" fmla="*/ 1997868 w 2124075"/>
                <a:gd name="connsiteY26" fmla="*/ 35718 h 559593"/>
                <a:gd name="connsiteX27" fmla="*/ 2062162 w 2124075"/>
                <a:gd name="connsiteY27" fmla="*/ 52387 h 559593"/>
                <a:gd name="connsiteX28" fmla="*/ 2090737 w 2124075"/>
                <a:gd name="connsiteY28" fmla="*/ 64293 h 559593"/>
                <a:gd name="connsiteX29" fmla="*/ 2109787 w 2124075"/>
                <a:gd name="connsiteY29" fmla="*/ 78581 h 559593"/>
                <a:gd name="connsiteX30" fmla="*/ 2119312 w 2124075"/>
                <a:gd name="connsiteY30" fmla="*/ 92868 h 559593"/>
                <a:gd name="connsiteX31" fmla="*/ 2124075 w 2124075"/>
                <a:gd name="connsiteY31" fmla="*/ 116681 h 559593"/>
                <a:gd name="connsiteX32" fmla="*/ 2116931 w 2124075"/>
                <a:gd name="connsiteY32" fmla="*/ 142875 h 559593"/>
                <a:gd name="connsiteX33" fmla="*/ 2100262 w 2124075"/>
                <a:gd name="connsiteY33" fmla="*/ 173831 h 559593"/>
                <a:gd name="connsiteX34" fmla="*/ 2055018 w 2124075"/>
                <a:gd name="connsiteY34" fmla="*/ 195262 h 559593"/>
                <a:gd name="connsiteX35" fmla="*/ 1895475 w 2124075"/>
                <a:gd name="connsiteY35" fmla="*/ 235743 h 559593"/>
                <a:gd name="connsiteX36" fmla="*/ 1678781 w 2124075"/>
                <a:gd name="connsiteY36" fmla="*/ 280987 h 559593"/>
                <a:gd name="connsiteX37" fmla="*/ 1126331 w 2124075"/>
                <a:gd name="connsiteY37" fmla="*/ 402431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559593">
                  <a:moveTo>
                    <a:pt x="1126331" y="402431"/>
                  </a:moveTo>
                  <a:lnTo>
                    <a:pt x="550068" y="521493"/>
                  </a:lnTo>
                  <a:lnTo>
                    <a:pt x="416718" y="559593"/>
                  </a:lnTo>
                  <a:lnTo>
                    <a:pt x="319087" y="545306"/>
                  </a:lnTo>
                  <a:lnTo>
                    <a:pt x="278606" y="535781"/>
                  </a:lnTo>
                  <a:lnTo>
                    <a:pt x="226218" y="519112"/>
                  </a:lnTo>
                  <a:lnTo>
                    <a:pt x="161925" y="492918"/>
                  </a:lnTo>
                  <a:lnTo>
                    <a:pt x="76200" y="454818"/>
                  </a:lnTo>
                  <a:lnTo>
                    <a:pt x="0" y="404812"/>
                  </a:lnTo>
                  <a:lnTo>
                    <a:pt x="45243" y="288131"/>
                  </a:lnTo>
                  <a:lnTo>
                    <a:pt x="152400" y="333375"/>
                  </a:lnTo>
                  <a:lnTo>
                    <a:pt x="216693" y="350043"/>
                  </a:lnTo>
                  <a:lnTo>
                    <a:pt x="250031" y="354806"/>
                  </a:lnTo>
                  <a:lnTo>
                    <a:pt x="314325" y="361950"/>
                  </a:lnTo>
                  <a:lnTo>
                    <a:pt x="376237" y="364331"/>
                  </a:lnTo>
                  <a:lnTo>
                    <a:pt x="423862" y="359568"/>
                  </a:lnTo>
                  <a:lnTo>
                    <a:pt x="500062" y="345281"/>
                  </a:lnTo>
                  <a:lnTo>
                    <a:pt x="628650" y="314325"/>
                  </a:lnTo>
                  <a:lnTo>
                    <a:pt x="957262" y="238125"/>
                  </a:lnTo>
                  <a:lnTo>
                    <a:pt x="1302543" y="152400"/>
                  </a:lnTo>
                  <a:lnTo>
                    <a:pt x="1488281" y="111918"/>
                  </a:lnTo>
                  <a:lnTo>
                    <a:pt x="1566862" y="71437"/>
                  </a:lnTo>
                  <a:lnTo>
                    <a:pt x="1669256" y="2381"/>
                  </a:lnTo>
                  <a:lnTo>
                    <a:pt x="1743075" y="0"/>
                  </a:lnTo>
                  <a:lnTo>
                    <a:pt x="1828800" y="7143"/>
                  </a:lnTo>
                  <a:lnTo>
                    <a:pt x="1919287" y="19050"/>
                  </a:lnTo>
                  <a:lnTo>
                    <a:pt x="1997868" y="35718"/>
                  </a:lnTo>
                  <a:lnTo>
                    <a:pt x="2062162" y="52387"/>
                  </a:lnTo>
                  <a:lnTo>
                    <a:pt x="2090737" y="64293"/>
                  </a:lnTo>
                  <a:lnTo>
                    <a:pt x="2109787" y="78581"/>
                  </a:lnTo>
                  <a:lnTo>
                    <a:pt x="2119312" y="92868"/>
                  </a:lnTo>
                  <a:lnTo>
                    <a:pt x="2124075" y="116681"/>
                  </a:lnTo>
                  <a:lnTo>
                    <a:pt x="2116931" y="142875"/>
                  </a:lnTo>
                  <a:lnTo>
                    <a:pt x="2100262" y="173831"/>
                  </a:lnTo>
                  <a:lnTo>
                    <a:pt x="2055018" y="195262"/>
                  </a:lnTo>
                  <a:lnTo>
                    <a:pt x="1895475" y="235743"/>
                  </a:lnTo>
                  <a:lnTo>
                    <a:pt x="1678781" y="280987"/>
                  </a:lnTo>
                  <a:lnTo>
                    <a:pt x="1126331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EB41277-5C1F-B94B-9889-D6DAAE863320}"/>
                </a:ext>
              </a:extLst>
            </p:cNvPr>
            <p:cNvSpPr/>
            <p:nvPr/>
          </p:nvSpPr>
          <p:spPr>
            <a:xfrm rot="16200000">
              <a:off x="3990976" y="4092575"/>
              <a:ext cx="3454400" cy="536575"/>
            </a:xfrm>
            <a:custGeom>
              <a:avLst/>
              <a:gdLst>
                <a:gd name="connsiteX0" fmla="*/ 2025650 w 3454400"/>
                <a:gd name="connsiteY0" fmla="*/ 441325 h 536575"/>
                <a:gd name="connsiteX1" fmla="*/ 1679575 w 3454400"/>
                <a:gd name="connsiteY1" fmla="*/ 431800 h 536575"/>
                <a:gd name="connsiteX2" fmla="*/ 1533525 w 3454400"/>
                <a:gd name="connsiteY2" fmla="*/ 434975 h 536575"/>
                <a:gd name="connsiteX3" fmla="*/ 1162050 w 3454400"/>
                <a:gd name="connsiteY3" fmla="*/ 441325 h 536575"/>
                <a:gd name="connsiteX4" fmla="*/ 787400 w 3454400"/>
                <a:gd name="connsiteY4" fmla="*/ 444500 h 536575"/>
                <a:gd name="connsiteX5" fmla="*/ 584200 w 3454400"/>
                <a:gd name="connsiteY5" fmla="*/ 454025 h 536575"/>
                <a:gd name="connsiteX6" fmla="*/ 406400 w 3454400"/>
                <a:gd name="connsiteY6" fmla="*/ 457200 h 536575"/>
                <a:gd name="connsiteX7" fmla="*/ 336550 w 3454400"/>
                <a:gd name="connsiteY7" fmla="*/ 450850 h 536575"/>
                <a:gd name="connsiteX8" fmla="*/ 260350 w 3454400"/>
                <a:gd name="connsiteY8" fmla="*/ 441325 h 536575"/>
                <a:gd name="connsiteX9" fmla="*/ 209550 w 3454400"/>
                <a:gd name="connsiteY9" fmla="*/ 431800 h 536575"/>
                <a:gd name="connsiteX10" fmla="*/ 136525 w 3454400"/>
                <a:gd name="connsiteY10" fmla="*/ 409575 h 536575"/>
                <a:gd name="connsiteX11" fmla="*/ 73025 w 3454400"/>
                <a:gd name="connsiteY11" fmla="*/ 381000 h 536575"/>
                <a:gd name="connsiteX12" fmla="*/ 25400 w 3454400"/>
                <a:gd name="connsiteY12" fmla="*/ 342900 h 536575"/>
                <a:gd name="connsiteX13" fmla="*/ 0 w 3454400"/>
                <a:gd name="connsiteY13" fmla="*/ 307975 h 536575"/>
                <a:gd name="connsiteX14" fmla="*/ 3175 w 3454400"/>
                <a:gd name="connsiteY14" fmla="*/ 276225 h 536575"/>
                <a:gd name="connsiteX15" fmla="*/ 22225 w 3454400"/>
                <a:gd name="connsiteY15" fmla="*/ 257175 h 536575"/>
                <a:gd name="connsiteX16" fmla="*/ 73025 w 3454400"/>
                <a:gd name="connsiteY16" fmla="*/ 225425 h 536575"/>
                <a:gd name="connsiteX17" fmla="*/ 142875 w 3454400"/>
                <a:gd name="connsiteY17" fmla="*/ 200025 h 536575"/>
                <a:gd name="connsiteX18" fmla="*/ 234950 w 3454400"/>
                <a:gd name="connsiteY18" fmla="*/ 174625 h 536575"/>
                <a:gd name="connsiteX19" fmla="*/ 342900 w 3454400"/>
                <a:gd name="connsiteY19" fmla="*/ 149225 h 536575"/>
                <a:gd name="connsiteX20" fmla="*/ 428625 w 3454400"/>
                <a:gd name="connsiteY20" fmla="*/ 142875 h 536575"/>
                <a:gd name="connsiteX21" fmla="*/ 498475 w 3454400"/>
                <a:gd name="connsiteY21" fmla="*/ 152400 h 536575"/>
                <a:gd name="connsiteX22" fmla="*/ 742950 w 3454400"/>
                <a:gd name="connsiteY22" fmla="*/ 171450 h 536575"/>
                <a:gd name="connsiteX23" fmla="*/ 1444625 w 3454400"/>
                <a:gd name="connsiteY23" fmla="*/ 203200 h 536575"/>
                <a:gd name="connsiteX24" fmla="*/ 2181225 w 3454400"/>
                <a:gd name="connsiteY24" fmla="*/ 209550 h 536575"/>
                <a:gd name="connsiteX25" fmla="*/ 2733675 w 3454400"/>
                <a:gd name="connsiteY25" fmla="*/ 209550 h 536575"/>
                <a:gd name="connsiteX26" fmla="*/ 3038475 w 3454400"/>
                <a:gd name="connsiteY26" fmla="*/ 212725 h 536575"/>
                <a:gd name="connsiteX27" fmla="*/ 3105150 w 3454400"/>
                <a:gd name="connsiteY27" fmla="*/ 206375 h 536575"/>
                <a:gd name="connsiteX28" fmla="*/ 3162300 w 3454400"/>
                <a:gd name="connsiteY28" fmla="*/ 193675 h 536575"/>
                <a:gd name="connsiteX29" fmla="*/ 3209925 w 3454400"/>
                <a:gd name="connsiteY29" fmla="*/ 171450 h 536575"/>
                <a:gd name="connsiteX30" fmla="*/ 3257550 w 3454400"/>
                <a:gd name="connsiteY30" fmla="*/ 139700 h 536575"/>
                <a:gd name="connsiteX31" fmla="*/ 3302000 w 3454400"/>
                <a:gd name="connsiteY31" fmla="*/ 101600 h 536575"/>
                <a:gd name="connsiteX32" fmla="*/ 3390900 w 3454400"/>
                <a:gd name="connsiteY32" fmla="*/ 0 h 536575"/>
                <a:gd name="connsiteX33" fmla="*/ 3454400 w 3454400"/>
                <a:gd name="connsiteY33" fmla="*/ 98425 h 536575"/>
                <a:gd name="connsiteX34" fmla="*/ 3375025 w 3454400"/>
                <a:gd name="connsiteY34" fmla="*/ 190500 h 536575"/>
                <a:gd name="connsiteX35" fmla="*/ 3321050 w 3454400"/>
                <a:gd name="connsiteY35" fmla="*/ 298450 h 536575"/>
                <a:gd name="connsiteX36" fmla="*/ 3279775 w 3454400"/>
                <a:gd name="connsiteY36" fmla="*/ 381000 h 536575"/>
                <a:gd name="connsiteX37" fmla="*/ 3241675 w 3454400"/>
                <a:gd name="connsiteY37" fmla="*/ 463550 h 536575"/>
                <a:gd name="connsiteX38" fmla="*/ 3216275 w 3454400"/>
                <a:gd name="connsiteY38" fmla="*/ 504825 h 536575"/>
                <a:gd name="connsiteX39" fmla="*/ 3197225 w 3454400"/>
                <a:gd name="connsiteY39" fmla="*/ 530225 h 536575"/>
                <a:gd name="connsiteX40" fmla="*/ 3175000 w 3454400"/>
                <a:gd name="connsiteY40" fmla="*/ 536575 h 536575"/>
                <a:gd name="connsiteX41" fmla="*/ 3136900 w 3454400"/>
                <a:gd name="connsiteY41" fmla="*/ 517525 h 536575"/>
                <a:gd name="connsiteX42" fmla="*/ 3079750 w 3454400"/>
                <a:gd name="connsiteY42" fmla="*/ 492125 h 536575"/>
                <a:gd name="connsiteX43" fmla="*/ 3009900 w 3454400"/>
                <a:gd name="connsiteY43" fmla="*/ 476250 h 536575"/>
                <a:gd name="connsiteX44" fmla="*/ 2908300 w 3454400"/>
                <a:gd name="connsiteY44" fmla="*/ 473075 h 536575"/>
                <a:gd name="connsiteX45" fmla="*/ 2860675 w 3454400"/>
                <a:gd name="connsiteY45" fmla="*/ 469900 h 536575"/>
                <a:gd name="connsiteX46" fmla="*/ 2781300 w 3454400"/>
                <a:gd name="connsiteY46" fmla="*/ 454025 h 536575"/>
                <a:gd name="connsiteX47" fmla="*/ 2628900 w 3454400"/>
                <a:gd name="connsiteY47" fmla="*/ 450850 h 536575"/>
                <a:gd name="connsiteX48" fmla="*/ 2025650 w 3454400"/>
                <a:gd name="connsiteY48" fmla="*/ 44132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54400" h="536575">
                  <a:moveTo>
                    <a:pt x="2025650" y="441325"/>
                  </a:moveTo>
                  <a:lnTo>
                    <a:pt x="1679575" y="431800"/>
                  </a:lnTo>
                  <a:lnTo>
                    <a:pt x="1533525" y="434975"/>
                  </a:lnTo>
                  <a:lnTo>
                    <a:pt x="1162050" y="441325"/>
                  </a:lnTo>
                  <a:lnTo>
                    <a:pt x="787400" y="444500"/>
                  </a:lnTo>
                  <a:lnTo>
                    <a:pt x="584200" y="454025"/>
                  </a:lnTo>
                  <a:lnTo>
                    <a:pt x="406400" y="457200"/>
                  </a:lnTo>
                  <a:lnTo>
                    <a:pt x="336550" y="450850"/>
                  </a:lnTo>
                  <a:lnTo>
                    <a:pt x="260350" y="441325"/>
                  </a:lnTo>
                  <a:lnTo>
                    <a:pt x="209550" y="431800"/>
                  </a:lnTo>
                  <a:lnTo>
                    <a:pt x="136525" y="409575"/>
                  </a:lnTo>
                  <a:lnTo>
                    <a:pt x="73025" y="381000"/>
                  </a:lnTo>
                  <a:lnTo>
                    <a:pt x="25400" y="342900"/>
                  </a:lnTo>
                  <a:lnTo>
                    <a:pt x="0" y="307975"/>
                  </a:lnTo>
                  <a:lnTo>
                    <a:pt x="3175" y="276225"/>
                  </a:lnTo>
                  <a:lnTo>
                    <a:pt x="22225" y="257175"/>
                  </a:lnTo>
                  <a:lnTo>
                    <a:pt x="73025" y="225425"/>
                  </a:lnTo>
                  <a:lnTo>
                    <a:pt x="142875" y="200025"/>
                  </a:lnTo>
                  <a:lnTo>
                    <a:pt x="234950" y="174625"/>
                  </a:lnTo>
                  <a:lnTo>
                    <a:pt x="342900" y="149225"/>
                  </a:lnTo>
                  <a:lnTo>
                    <a:pt x="428625" y="142875"/>
                  </a:lnTo>
                  <a:lnTo>
                    <a:pt x="498475" y="152400"/>
                  </a:lnTo>
                  <a:lnTo>
                    <a:pt x="742950" y="171450"/>
                  </a:lnTo>
                  <a:lnTo>
                    <a:pt x="1444625" y="203200"/>
                  </a:lnTo>
                  <a:lnTo>
                    <a:pt x="2181225" y="209550"/>
                  </a:lnTo>
                  <a:lnTo>
                    <a:pt x="2733675" y="209550"/>
                  </a:lnTo>
                  <a:lnTo>
                    <a:pt x="3038475" y="212725"/>
                  </a:lnTo>
                  <a:lnTo>
                    <a:pt x="3105150" y="206375"/>
                  </a:lnTo>
                  <a:lnTo>
                    <a:pt x="3162300" y="193675"/>
                  </a:lnTo>
                  <a:lnTo>
                    <a:pt x="3209925" y="171450"/>
                  </a:lnTo>
                  <a:lnTo>
                    <a:pt x="3257550" y="139700"/>
                  </a:lnTo>
                  <a:lnTo>
                    <a:pt x="3302000" y="101600"/>
                  </a:lnTo>
                  <a:lnTo>
                    <a:pt x="3390900" y="0"/>
                  </a:lnTo>
                  <a:lnTo>
                    <a:pt x="3454400" y="98425"/>
                  </a:lnTo>
                  <a:lnTo>
                    <a:pt x="3375025" y="190500"/>
                  </a:lnTo>
                  <a:lnTo>
                    <a:pt x="3321050" y="298450"/>
                  </a:lnTo>
                  <a:lnTo>
                    <a:pt x="3279775" y="381000"/>
                  </a:lnTo>
                  <a:lnTo>
                    <a:pt x="3241675" y="463550"/>
                  </a:lnTo>
                  <a:lnTo>
                    <a:pt x="3216275" y="504825"/>
                  </a:lnTo>
                  <a:lnTo>
                    <a:pt x="3197225" y="530225"/>
                  </a:lnTo>
                  <a:lnTo>
                    <a:pt x="3175000" y="536575"/>
                  </a:lnTo>
                  <a:lnTo>
                    <a:pt x="3136900" y="517525"/>
                  </a:lnTo>
                  <a:lnTo>
                    <a:pt x="3079750" y="492125"/>
                  </a:lnTo>
                  <a:lnTo>
                    <a:pt x="3009900" y="476250"/>
                  </a:lnTo>
                  <a:lnTo>
                    <a:pt x="2908300" y="473075"/>
                  </a:lnTo>
                  <a:lnTo>
                    <a:pt x="2860675" y="469900"/>
                  </a:lnTo>
                  <a:lnTo>
                    <a:pt x="2781300" y="454025"/>
                  </a:lnTo>
                  <a:lnTo>
                    <a:pt x="2628900" y="450850"/>
                  </a:lnTo>
                  <a:lnTo>
                    <a:pt x="2025650" y="441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369B810-05D4-0146-9686-C0AC898BB4C4}"/>
                </a:ext>
              </a:extLst>
            </p:cNvPr>
            <p:cNvSpPr/>
            <p:nvPr/>
          </p:nvSpPr>
          <p:spPr>
            <a:xfrm>
              <a:off x="5842000" y="3182938"/>
              <a:ext cx="1190625" cy="312737"/>
            </a:xfrm>
            <a:custGeom>
              <a:avLst/>
              <a:gdLst>
                <a:gd name="connsiteX0" fmla="*/ 554832 w 1190625"/>
                <a:gd name="connsiteY0" fmla="*/ 285750 h 311944"/>
                <a:gd name="connsiteX1" fmla="*/ 226219 w 1190625"/>
                <a:gd name="connsiteY1" fmla="*/ 311944 h 311944"/>
                <a:gd name="connsiteX2" fmla="*/ 173832 w 1190625"/>
                <a:gd name="connsiteY2" fmla="*/ 311944 h 311944"/>
                <a:gd name="connsiteX3" fmla="*/ 140494 w 1190625"/>
                <a:gd name="connsiteY3" fmla="*/ 300038 h 311944"/>
                <a:gd name="connsiteX4" fmla="*/ 0 w 1190625"/>
                <a:gd name="connsiteY4" fmla="*/ 247650 h 311944"/>
                <a:gd name="connsiteX5" fmla="*/ 0 w 1190625"/>
                <a:gd name="connsiteY5" fmla="*/ 107157 h 311944"/>
                <a:gd name="connsiteX6" fmla="*/ 159544 w 1190625"/>
                <a:gd name="connsiteY6" fmla="*/ 128588 h 311944"/>
                <a:gd name="connsiteX7" fmla="*/ 233363 w 1190625"/>
                <a:gd name="connsiteY7" fmla="*/ 133350 h 311944"/>
                <a:gd name="connsiteX8" fmla="*/ 307182 w 1190625"/>
                <a:gd name="connsiteY8" fmla="*/ 130969 h 311944"/>
                <a:gd name="connsiteX9" fmla="*/ 409575 w 1190625"/>
                <a:gd name="connsiteY9" fmla="*/ 121444 h 311944"/>
                <a:gd name="connsiteX10" fmla="*/ 550069 w 1190625"/>
                <a:gd name="connsiteY10" fmla="*/ 100013 h 311944"/>
                <a:gd name="connsiteX11" fmla="*/ 678657 w 1190625"/>
                <a:gd name="connsiteY11" fmla="*/ 73819 h 311944"/>
                <a:gd name="connsiteX12" fmla="*/ 771525 w 1190625"/>
                <a:gd name="connsiteY12" fmla="*/ 50007 h 311944"/>
                <a:gd name="connsiteX13" fmla="*/ 850107 w 1190625"/>
                <a:gd name="connsiteY13" fmla="*/ 23813 h 311944"/>
                <a:gd name="connsiteX14" fmla="*/ 895350 w 1190625"/>
                <a:gd name="connsiteY14" fmla="*/ 0 h 311944"/>
                <a:gd name="connsiteX15" fmla="*/ 952500 w 1190625"/>
                <a:gd name="connsiteY15" fmla="*/ 2382 h 311944"/>
                <a:gd name="connsiteX16" fmla="*/ 1007269 w 1190625"/>
                <a:gd name="connsiteY16" fmla="*/ 11907 h 311944"/>
                <a:gd name="connsiteX17" fmla="*/ 1059657 w 1190625"/>
                <a:gd name="connsiteY17" fmla="*/ 26194 h 311944"/>
                <a:gd name="connsiteX18" fmla="*/ 1104900 w 1190625"/>
                <a:gd name="connsiteY18" fmla="*/ 38100 h 311944"/>
                <a:gd name="connsiteX19" fmla="*/ 1152525 w 1190625"/>
                <a:gd name="connsiteY19" fmla="*/ 61913 h 311944"/>
                <a:gd name="connsiteX20" fmla="*/ 1178719 w 1190625"/>
                <a:gd name="connsiteY20" fmla="*/ 80963 h 311944"/>
                <a:gd name="connsiteX21" fmla="*/ 1188244 w 1190625"/>
                <a:gd name="connsiteY21" fmla="*/ 97632 h 311944"/>
                <a:gd name="connsiteX22" fmla="*/ 1190625 w 1190625"/>
                <a:gd name="connsiteY22" fmla="*/ 119063 h 311944"/>
                <a:gd name="connsiteX23" fmla="*/ 1190625 w 1190625"/>
                <a:gd name="connsiteY23" fmla="*/ 152400 h 311944"/>
                <a:gd name="connsiteX24" fmla="*/ 1181100 w 1190625"/>
                <a:gd name="connsiteY24" fmla="*/ 178594 h 311944"/>
                <a:gd name="connsiteX25" fmla="*/ 1162050 w 1190625"/>
                <a:gd name="connsiteY25" fmla="*/ 192882 h 311944"/>
                <a:gd name="connsiteX26" fmla="*/ 1109663 w 1190625"/>
                <a:gd name="connsiteY26" fmla="*/ 214313 h 311944"/>
                <a:gd name="connsiteX27" fmla="*/ 985838 w 1190625"/>
                <a:gd name="connsiteY27" fmla="*/ 240507 h 311944"/>
                <a:gd name="connsiteX28" fmla="*/ 795338 w 1190625"/>
                <a:gd name="connsiteY28" fmla="*/ 269082 h 311944"/>
                <a:gd name="connsiteX29" fmla="*/ 554832 w 1190625"/>
                <a:gd name="connsiteY29" fmla="*/ 28575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0625" h="311944">
                  <a:moveTo>
                    <a:pt x="554832" y="285750"/>
                  </a:moveTo>
                  <a:lnTo>
                    <a:pt x="226219" y="311944"/>
                  </a:lnTo>
                  <a:lnTo>
                    <a:pt x="173832" y="311944"/>
                  </a:lnTo>
                  <a:lnTo>
                    <a:pt x="140494" y="300038"/>
                  </a:lnTo>
                  <a:lnTo>
                    <a:pt x="0" y="247650"/>
                  </a:lnTo>
                  <a:lnTo>
                    <a:pt x="0" y="107157"/>
                  </a:lnTo>
                  <a:lnTo>
                    <a:pt x="159544" y="128588"/>
                  </a:lnTo>
                  <a:lnTo>
                    <a:pt x="233363" y="133350"/>
                  </a:lnTo>
                  <a:lnTo>
                    <a:pt x="307182" y="130969"/>
                  </a:lnTo>
                  <a:lnTo>
                    <a:pt x="409575" y="121444"/>
                  </a:lnTo>
                  <a:lnTo>
                    <a:pt x="550069" y="100013"/>
                  </a:lnTo>
                  <a:lnTo>
                    <a:pt x="678657" y="73819"/>
                  </a:lnTo>
                  <a:lnTo>
                    <a:pt x="771525" y="50007"/>
                  </a:lnTo>
                  <a:lnTo>
                    <a:pt x="850107" y="23813"/>
                  </a:lnTo>
                  <a:lnTo>
                    <a:pt x="895350" y="0"/>
                  </a:lnTo>
                  <a:lnTo>
                    <a:pt x="952500" y="2382"/>
                  </a:lnTo>
                  <a:lnTo>
                    <a:pt x="1007269" y="11907"/>
                  </a:lnTo>
                  <a:lnTo>
                    <a:pt x="1059657" y="26194"/>
                  </a:lnTo>
                  <a:lnTo>
                    <a:pt x="1104900" y="38100"/>
                  </a:lnTo>
                  <a:lnTo>
                    <a:pt x="1152525" y="61913"/>
                  </a:lnTo>
                  <a:lnTo>
                    <a:pt x="1178719" y="80963"/>
                  </a:lnTo>
                  <a:lnTo>
                    <a:pt x="1188244" y="97632"/>
                  </a:lnTo>
                  <a:lnTo>
                    <a:pt x="1190625" y="119063"/>
                  </a:lnTo>
                  <a:lnTo>
                    <a:pt x="1190625" y="152400"/>
                  </a:lnTo>
                  <a:lnTo>
                    <a:pt x="1181100" y="178594"/>
                  </a:lnTo>
                  <a:lnTo>
                    <a:pt x="1162050" y="192882"/>
                  </a:lnTo>
                  <a:lnTo>
                    <a:pt x="1109663" y="214313"/>
                  </a:lnTo>
                  <a:lnTo>
                    <a:pt x="985838" y="240507"/>
                  </a:lnTo>
                  <a:lnTo>
                    <a:pt x="795338" y="269082"/>
                  </a:lnTo>
                  <a:lnTo>
                    <a:pt x="55483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142103C-C2C8-8F45-BF6F-FC8268E8CA95}"/>
                </a:ext>
              </a:extLst>
            </p:cNvPr>
            <p:cNvSpPr/>
            <p:nvPr/>
          </p:nvSpPr>
          <p:spPr>
            <a:xfrm>
              <a:off x="5810250" y="4252913"/>
              <a:ext cx="1350963" cy="314325"/>
            </a:xfrm>
            <a:custGeom>
              <a:avLst/>
              <a:gdLst>
                <a:gd name="connsiteX0" fmla="*/ 528638 w 1350169"/>
                <a:gd name="connsiteY0" fmla="*/ 307181 h 314325"/>
                <a:gd name="connsiteX1" fmla="*/ 342900 w 1350169"/>
                <a:gd name="connsiteY1" fmla="*/ 314325 h 314325"/>
                <a:gd name="connsiteX2" fmla="*/ 240506 w 1350169"/>
                <a:gd name="connsiteY2" fmla="*/ 314325 h 314325"/>
                <a:gd name="connsiteX3" fmla="*/ 152400 w 1350169"/>
                <a:gd name="connsiteY3" fmla="*/ 304800 h 314325"/>
                <a:gd name="connsiteX4" fmla="*/ 0 w 1350169"/>
                <a:gd name="connsiteY4" fmla="*/ 292893 h 314325"/>
                <a:gd name="connsiteX5" fmla="*/ 4763 w 1350169"/>
                <a:gd name="connsiteY5" fmla="*/ 123825 h 314325"/>
                <a:gd name="connsiteX6" fmla="*/ 114300 w 1350169"/>
                <a:gd name="connsiteY6" fmla="*/ 150018 h 314325"/>
                <a:gd name="connsiteX7" fmla="*/ 197644 w 1350169"/>
                <a:gd name="connsiteY7" fmla="*/ 161925 h 314325"/>
                <a:gd name="connsiteX8" fmla="*/ 242888 w 1350169"/>
                <a:gd name="connsiteY8" fmla="*/ 166687 h 314325"/>
                <a:gd name="connsiteX9" fmla="*/ 304800 w 1350169"/>
                <a:gd name="connsiteY9" fmla="*/ 164306 h 314325"/>
                <a:gd name="connsiteX10" fmla="*/ 466725 w 1350169"/>
                <a:gd name="connsiteY10" fmla="*/ 152400 h 314325"/>
                <a:gd name="connsiteX11" fmla="*/ 683419 w 1350169"/>
                <a:gd name="connsiteY11" fmla="*/ 128587 h 314325"/>
                <a:gd name="connsiteX12" fmla="*/ 795338 w 1350169"/>
                <a:gd name="connsiteY12" fmla="*/ 109537 h 314325"/>
                <a:gd name="connsiteX13" fmla="*/ 947738 w 1350169"/>
                <a:gd name="connsiteY13" fmla="*/ 69056 h 314325"/>
                <a:gd name="connsiteX14" fmla="*/ 992981 w 1350169"/>
                <a:gd name="connsiteY14" fmla="*/ 40481 h 314325"/>
                <a:gd name="connsiteX15" fmla="*/ 1026319 w 1350169"/>
                <a:gd name="connsiteY15" fmla="*/ 21431 h 314325"/>
                <a:gd name="connsiteX16" fmla="*/ 1081088 w 1350169"/>
                <a:gd name="connsiteY16" fmla="*/ 0 h 314325"/>
                <a:gd name="connsiteX17" fmla="*/ 1131094 w 1350169"/>
                <a:gd name="connsiteY17" fmla="*/ 19050 h 314325"/>
                <a:gd name="connsiteX18" fmla="*/ 1207294 w 1350169"/>
                <a:gd name="connsiteY18" fmla="*/ 50006 h 314325"/>
                <a:gd name="connsiteX19" fmla="*/ 1285875 w 1350169"/>
                <a:gd name="connsiteY19" fmla="*/ 92868 h 314325"/>
                <a:gd name="connsiteX20" fmla="*/ 1333500 w 1350169"/>
                <a:gd name="connsiteY20" fmla="*/ 121443 h 314325"/>
                <a:gd name="connsiteX21" fmla="*/ 1350169 w 1350169"/>
                <a:gd name="connsiteY21" fmla="*/ 140493 h 314325"/>
                <a:gd name="connsiteX22" fmla="*/ 1350169 w 1350169"/>
                <a:gd name="connsiteY22" fmla="*/ 169068 h 314325"/>
                <a:gd name="connsiteX23" fmla="*/ 1340644 w 1350169"/>
                <a:gd name="connsiteY23" fmla="*/ 192881 h 314325"/>
                <a:gd name="connsiteX24" fmla="*/ 1307306 w 1350169"/>
                <a:gd name="connsiteY24" fmla="*/ 216693 h 314325"/>
                <a:gd name="connsiteX25" fmla="*/ 1245394 w 1350169"/>
                <a:gd name="connsiteY25" fmla="*/ 240506 h 314325"/>
                <a:gd name="connsiteX26" fmla="*/ 1138238 w 1350169"/>
                <a:gd name="connsiteY26" fmla="*/ 259556 h 314325"/>
                <a:gd name="connsiteX27" fmla="*/ 945356 w 1350169"/>
                <a:gd name="connsiteY27" fmla="*/ 283368 h 314325"/>
                <a:gd name="connsiteX28" fmla="*/ 528638 w 1350169"/>
                <a:gd name="connsiteY28" fmla="*/ 30718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0169" h="314325">
                  <a:moveTo>
                    <a:pt x="528638" y="307181"/>
                  </a:moveTo>
                  <a:lnTo>
                    <a:pt x="342900" y="314325"/>
                  </a:lnTo>
                  <a:lnTo>
                    <a:pt x="240506" y="314325"/>
                  </a:lnTo>
                  <a:lnTo>
                    <a:pt x="152400" y="304800"/>
                  </a:lnTo>
                  <a:lnTo>
                    <a:pt x="0" y="292893"/>
                  </a:lnTo>
                  <a:lnTo>
                    <a:pt x="4763" y="123825"/>
                  </a:lnTo>
                  <a:lnTo>
                    <a:pt x="114300" y="150018"/>
                  </a:lnTo>
                  <a:lnTo>
                    <a:pt x="197644" y="161925"/>
                  </a:lnTo>
                  <a:lnTo>
                    <a:pt x="242888" y="166687"/>
                  </a:lnTo>
                  <a:lnTo>
                    <a:pt x="304800" y="164306"/>
                  </a:lnTo>
                  <a:lnTo>
                    <a:pt x="466725" y="152400"/>
                  </a:lnTo>
                  <a:lnTo>
                    <a:pt x="683419" y="128587"/>
                  </a:lnTo>
                  <a:lnTo>
                    <a:pt x="795338" y="109537"/>
                  </a:lnTo>
                  <a:lnTo>
                    <a:pt x="947738" y="69056"/>
                  </a:lnTo>
                  <a:lnTo>
                    <a:pt x="992981" y="40481"/>
                  </a:lnTo>
                  <a:lnTo>
                    <a:pt x="1026319" y="21431"/>
                  </a:lnTo>
                  <a:lnTo>
                    <a:pt x="1081088" y="0"/>
                  </a:lnTo>
                  <a:lnTo>
                    <a:pt x="1131094" y="19050"/>
                  </a:lnTo>
                  <a:lnTo>
                    <a:pt x="1207294" y="50006"/>
                  </a:lnTo>
                  <a:lnTo>
                    <a:pt x="1285875" y="92868"/>
                  </a:lnTo>
                  <a:lnTo>
                    <a:pt x="1333500" y="121443"/>
                  </a:lnTo>
                  <a:lnTo>
                    <a:pt x="1350169" y="140493"/>
                  </a:lnTo>
                  <a:lnTo>
                    <a:pt x="1350169" y="169068"/>
                  </a:lnTo>
                  <a:lnTo>
                    <a:pt x="1340644" y="192881"/>
                  </a:lnTo>
                  <a:lnTo>
                    <a:pt x="1307306" y="216693"/>
                  </a:lnTo>
                  <a:lnTo>
                    <a:pt x="1245394" y="240506"/>
                  </a:lnTo>
                  <a:lnTo>
                    <a:pt x="1138238" y="259556"/>
                  </a:lnTo>
                  <a:lnTo>
                    <a:pt x="945356" y="283368"/>
                  </a:lnTo>
                  <a:lnTo>
                    <a:pt x="528638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991096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聞き取りメモの工夫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覚 伝 説 好 印 要 的 必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1650903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0F2960F-CFAC-CC47-847E-E42C6CC133EF}"/>
              </a:ext>
            </a:extLst>
          </p:cNvPr>
          <p:cNvSpPr/>
          <p:nvPr/>
        </p:nvSpPr>
        <p:spPr>
          <a:xfrm>
            <a:off x="3400425" y="1627188"/>
            <a:ext cx="674688" cy="763587"/>
          </a:xfrm>
          <a:custGeom>
            <a:avLst/>
            <a:gdLst>
              <a:gd name="connsiteX0" fmla="*/ 285750 w 673894"/>
              <a:gd name="connsiteY0" fmla="*/ 466725 h 764381"/>
              <a:gd name="connsiteX1" fmla="*/ 209550 w 673894"/>
              <a:gd name="connsiteY1" fmla="*/ 354806 h 764381"/>
              <a:gd name="connsiteX2" fmla="*/ 130969 w 673894"/>
              <a:gd name="connsiteY2" fmla="*/ 242887 h 764381"/>
              <a:gd name="connsiteX3" fmla="*/ 57150 w 673894"/>
              <a:gd name="connsiteY3" fmla="*/ 133350 h 764381"/>
              <a:gd name="connsiteX4" fmla="*/ 28575 w 673894"/>
              <a:gd name="connsiteY4" fmla="*/ 92869 h 764381"/>
              <a:gd name="connsiteX5" fmla="*/ 14288 w 673894"/>
              <a:gd name="connsiteY5" fmla="*/ 66675 h 764381"/>
              <a:gd name="connsiteX6" fmla="*/ 4763 w 673894"/>
              <a:gd name="connsiteY6" fmla="*/ 40481 h 764381"/>
              <a:gd name="connsiteX7" fmla="*/ 0 w 673894"/>
              <a:gd name="connsiteY7" fmla="*/ 26194 h 764381"/>
              <a:gd name="connsiteX8" fmla="*/ 2381 w 673894"/>
              <a:gd name="connsiteY8" fmla="*/ 11906 h 764381"/>
              <a:gd name="connsiteX9" fmla="*/ 11906 w 673894"/>
              <a:gd name="connsiteY9" fmla="*/ 4762 h 764381"/>
              <a:gd name="connsiteX10" fmla="*/ 35719 w 673894"/>
              <a:gd name="connsiteY10" fmla="*/ 0 h 764381"/>
              <a:gd name="connsiteX11" fmla="*/ 71438 w 673894"/>
              <a:gd name="connsiteY11" fmla="*/ 9525 h 764381"/>
              <a:gd name="connsiteX12" fmla="*/ 188119 w 673894"/>
              <a:gd name="connsiteY12" fmla="*/ 88106 h 764381"/>
              <a:gd name="connsiteX13" fmla="*/ 345281 w 673894"/>
              <a:gd name="connsiteY13" fmla="*/ 192881 h 764381"/>
              <a:gd name="connsiteX14" fmla="*/ 473869 w 673894"/>
              <a:gd name="connsiteY14" fmla="*/ 290512 h 764381"/>
              <a:gd name="connsiteX15" fmla="*/ 533400 w 673894"/>
              <a:gd name="connsiteY15" fmla="*/ 340519 h 764381"/>
              <a:gd name="connsiteX16" fmla="*/ 578644 w 673894"/>
              <a:gd name="connsiteY16" fmla="*/ 381000 h 764381"/>
              <a:gd name="connsiteX17" fmla="*/ 609600 w 673894"/>
              <a:gd name="connsiteY17" fmla="*/ 421481 h 764381"/>
              <a:gd name="connsiteX18" fmla="*/ 633413 w 673894"/>
              <a:gd name="connsiteY18" fmla="*/ 473869 h 764381"/>
              <a:gd name="connsiteX19" fmla="*/ 650081 w 673894"/>
              <a:gd name="connsiteY19" fmla="*/ 516731 h 764381"/>
              <a:gd name="connsiteX20" fmla="*/ 661988 w 673894"/>
              <a:gd name="connsiteY20" fmla="*/ 566737 h 764381"/>
              <a:gd name="connsiteX21" fmla="*/ 671513 w 673894"/>
              <a:gd name="connsiteY21" fmla="*/ 619125 h 764381"/>
              <a:gd name="connsiteX22" fmla="*/ 673894 w 673894"/>
              <a:gd name="connsiteY22" fmla="*/ 678656 h 764381"/>
              <a:gd name="connsiteX23" fmla="*/ 666750 w 673894"/>
              <a:gd name="connsiteY23" fmla="*/ 721519 h 764381"/>
              <a:gd name="connsiteX24" fmla="*/ 645319 w 673894"/>
              <a:gd name="connsiteY24" fmla="*/ 742950 h 764381"/>
              <a:gd name="connsiteX25" fmla="*/ 621506 w 673894"/>
              <a:gd name="connsiteY25" fmla="*/ 757237 h 764381"/>
              <a:gd name="connsiteX26" fmla="*/ 602456 w 673894"/>
              <a:gd name="connsiteY26" fmla="*/ 762000 h 764381"/>
              <a:gd name="connsiteX27" fmla="*/ 571500 w 673894"/>
              <a:gd name="connsiteY27" fmla="*/ 764381 h 764381"/>
              <a:gd name="connsiteX28" fmla="*/ 535781 w 673894"/>
              <a:gd name="connsiteY28" fmla="*/ 757237 h 764381"/>
              <a:gd name="connsiteX29" fmla="*/ 502444 w 673894"/>
              <a:gd name="connsiteY29" fmla="*/ 733425 h 764381"/>
              <a:gd name="connsiteX30" fmla="*/ 442913 w 673894"/>
              <a:gd name="connsiteY30" fmla="*/ 681037 h 764381"/>
              <a:gd name="connsiteX31" fmla="*/ 395288 w 673894"/>
              <a:gd name="connsiteY31" fmla="*/ 626269 h 764381"/>
              <a:gd name="connsiteX32" fmla="*/ 285750 w 673894"/>
              <a:gd name="connsiteY32" fmla="*/ 466725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73894" h="764381">
                <a:moveTo>
                  <a:pt x="285750" y="466725"/>
                </a:moveTo>
                <a:lnTo>
                  <a:pt x="209550" y="354806"/>
                </a:lnTo>
                <a:lnTo>
                  <a:pt x="130969" y="242887"/>
                </a:lnTo>
                <a:lnTo>
                  <a:pt x="57150" y="133350"/>
                </a:lnTo>
                <a:lnTo>
                  <a:pt x="28575" y="92869"/>
                </a:lnTo>
                <a:lnTo>
                  <a:pt x="14288" y="66675"/>
                </a:lnTo>
                <a:lnTo>
                  <a:pt x="4763" y="40481"/>
                </a:lnTo>
                <a:lnTo>
                  <a:pt x="0" y="26194"/>
                </a:lnTo>
                <a:lnTo>
                  <a:pt x="2381" y="11906"/>
                </a:lnTo>
                <a:lnTo>
                  <a:pt x="11906" y="4762"/>
                </a:lnTo>
                <a:lnTo>
                  <a:pt x="35719" y="0"/>
                </a:lnTo>
                <a:lnTo>
                  <a:pt x="71438" y="9525"/>
                </a:lnTo>
                <a:lnTo>
                  <a:pt x="188119" y="88106"/>
                </a:lnTo>
                <a:lnTo>
                  <a:pt x="345281" y="192881"/>
                </a:lnTo>
                <a:lnTo>
                  <a:pt x="473869" y="290512"/>
                </a:lnTo>
                <a:lnTo>
                  <a:pt x="533400" y="340519"/>
                </a:lnTo>
                <a:lnTo>
                  <a:pt x="578644" y="381000"/>
                </a:lnTo>
                <a:lnTo>
                  <a:pt x="609600" y="421481"/>
                </a:lnTo>
                <a:lnTo>
                  <a:pt x="633413" y="473869"/>
                </a:lnTo>
                <a:lnTo>
                  <a:pt x="650081" y="516731"/>
                </a:lnTo>
                <a:lnTo>
                  <a:pt x="661988" y="566737"/>
                </a:lnTo>
                <a:lnTo>
                  <a:pt x="671513" y="619125"/>
                </a:lnTo>
                <a:cubicBezTo>
                  <a:pt x="672340" y="638967"/>
                  <a:pt x="673894" y="658796"/>
                  <a:pt x="673894" y="678656"/>
                </a:cubicBezTo>
                <a:lnTo>
                  <a:pt x="666750" y="721519"/>
                </a:lnTo>
                <a:lnTo>
                  <a:pt x="645319" y="742950"/>
                </a:lnTo>
                <a:lnTo>
                  <a:pt x="621506" y="757237"/>
                </a:lnTo>
                <a:lnTo>
                  <a:pt x="602456" y="762000"/>
                </a:lnTo>
                <a:lnTo>
                  <a:pt x="571500" y="764381"/>
                </a:lnTo>
                <a:lnTo>
                  <a:pt x="535781" y="757237"/>
                </a:lnTo>
                <a:lnTo>
                  <a:pt x="502444" y="733425"/>
                </a:lnTo>
                <a:lnTo>
                  <a:pt x="442913" y="681037"/>
                </a:lnTo>
                <a:lnTo>
                  <a:pt x="395288" y="626269"/>
                </a:lnTo>
                <a:lnTo>
                  <a:pt x="285750" y="466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E07D86-5015-C342-8F44-8479D54BB821}"/>
              </a:ext>
            </a:extLst>
          </p:cNvPr>
          <p:cNvSpPr/>
          <p:nvPr/>
        </p:nvSpPr>
        <p:spPr>
          <a:xfrm>
            <a:off x="4395788" y="1401763"/>
            <a:ext cx="638175" cy="831850"/>
          </a:xfrm>
          <a:custGeom>
            <a:avLst/>
            <a:gdLst>
              <a:gd name="connsiteX0" fmla="*/ 304800 w 638175"/>
              <a:gd name="connsiteY0" fmla="*/ 588169 h 831057"/>
              <a:gd name="connsiteX1" fmla="*/ 228600 w 638175"/>
              <a:gd name="connsiteY1" fmla="*/ 450057 h 831057"/>
              <a:gd name="connsiteX2" fmla="*/ 154781 w 638175"/>
              <a:gd name="connsiteY2" fmla="*/ 316707 h 831057"/>
              <a:gd name="connsiteX3" fmla="*/ 85725 w 638175"/>
              <a:gd name="connsiteY3" fmla="*/ 197644 h 831057"/>
              <a:gd name="connsiteX4" fmla="*/ 35718 w 638175"/>
              <a:gd name="connsiteY4" fmla="*/ 104775 h 831057"/>
              <a:gd name="connsiteX5" fmla="*/ 9525 w 638175"/>
              <a:gd name="connsiteY5" fmla="*/ 54769 h 831057"/>
              <a:gd name="connsiteX6" fmla="*/ 0 w 638175"/>
              <a:gd name="connsiteY6" fmla="*/ 30957 h 831057"/>
              <a:gd name="connsiteX7" fmla="*/ 0 w 638175"/>
              <a:gd name="connsiteY7" fmla="*/ 14288 h 831057"/>
              <a:gd name="connsiteX8" fmla="*/ 7143 w 638175"/>
              <a:gd name="connsiteY8" fmla="*/ 4763 h 831057"/>
              <a:gd name="connsiteX9" fmla="*/ 21431 w 638175"/>
              <a:gd name="connsiteY9" fmla="*/ 0 h 831057"/>
              <a:gd name="connsiteX10" fmla="*/ 50006 w 638175"/>
              <a:gd name="connsiteY10" fmla="*/ 9525 h 831057"/>
              <a:gd name="connsiteX11" fmla="*/ 111918 w 638175"/>
              <a:gd name="connsiteY11" fmla="*/ 52388 h 831057"/>
              <a:gd name="connsiteX12" fmla="*/ 233362 w 638175"/>
              <a:gd name="connsiteY12" fmla="*/ 145257 h 831057"/>
              <a:gd name="connsiteX13" fmla="*/ 352425 w 638175"/>
              <a:gd name="connsiteY13" fmla="*/ 233363 h 831057"/>
              <a:gd name="connsiteX14" fmla="*/ 459581 w 638175"/>
              <a:gd name="connsiteY14" fmla="*/ 326232 h 831057"/>
              <a:gd name="connsiteX15" fmla="*/ 542925 w 638175"/>
              <a:gd name="connsiteY15" fmla="*/ 409575 h 831057"/>
              <a:gd name="connsiteX16" fmla="*/ 581025 w 638175"/>
              <a:gd name="connsiteY16" fmla="*/ 454819 h 831057"/>
              <a:gd name="connsiteX17" fmla="*/ 607218 w 638175"/>
              <a:gd name="connsiteY17" fmla="*/ 490538 h 831057"/>
              <a:gd name="connsiteX18" fmla="*/ 623887 w 638175"/>
              <a:gd name="connsiteY18" fmla="*/ 521494 h 831057"/>
              <a:gd name="connsiteX19" fmla="*/ 635793 w 638175"/>
              <a:gd name="connsiteY19" fmla="*/ 564357 h 831057"/>
              <a:gd name="connsiteX20" fmla="*/ 638175 w 638175"/>
              <a:gd name="connsiteY20" fmla="*/ 607219 h 831057"/>
              <a:gd name="connsiteX21" fmla="*/ 635793 w 638175"/>
              <a:gd name="connsiteY21" fmla="*/ 664369 h 831057"/>
              <a:gd name="connsiteX22" fmla="*/ 631031 w 638175"/>
              <a:gd name="connsiteY22" fmla="*/ 709613 h 831057"/>
              <a:gd name="connsiteX23" fmla="*/ 609600 w 638175"/>
              <a:gd name="connsiteY23" fmla="*/ 778669 h 831057"/>
              <a:gd name="connsiteX24" fmla="*/ 590550 w 638175"/>
              <a:gd name="connsiteY24" fmla="*/ 814388 h 831057"/>
              <a:gd name="connsiteX25" fmla="*/ 571500 w 638175"/>
              <a:gd name="connsiteY25" fmla="*/ 826294 h 831057"/>
              <a:gd name="connsiteX26" fmla="*/ 540543 w 638175"/>
              <a:gd name="connsiteY26" fmla="*/ 831057 h 831057"/>
              <a:gd name="connsiteX27" fmla="*/ 511968 w 638175"/>
              <a:gd name="connsiteY27" fmla="*/ 826294 h 831057"/>
              <a:gd name="connsiteX28" fmla="*/ 478631 w 638175"/>
              <a:gd name="connsiteY28" fmla="*/ 812007 h 831057"/>
              <a:gd name="connsiteX29" fmla="*/ 440531 w 638175"/>
              <a:gd name="connsiteY29" fmla="*/ 781050 h 831057"/>
              <a:gd name="connsiteX30" fmla="*/ 404812 w 638175"/>
              <a:gd name="connsiteY30" fmla="*/ 740569 h 831057"/>
              <a:gd name="connsiteX31" fmla="*/ 304800 w 638175"/>
              <a:gd name="connsiteY31" fmla="*/ 588169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38175" h="831057">
                <a:moveTo>
                  <a:pt x="304800" y="588169"/>
                </a:moveTo>
                <a:lnTo>
                  <a:pt x="228600" y="450057"/>
                </a:lnTo>
                <a:lnTo>
                  <a:pt x="154781" y="316707"/>
                </a:lnTo>
                <a:lnTo>
                  <a:pt x="85725" y="197644"/>
                </a:lnTo>
                <a:lnTo>
                  <a:pt x="35718" y="104775"/>
                </a:lnTo>
                <a:lnTo>
                  <a:pt x="9525" y="54769"/>
                </a:lnTo>
                <a:lnTo>
                  <a:pt x="0" y="30957"/>
                </a:lnTo>
                <a:lnTo>
                  <a:pt x="0" y="14288"/>
                </a:lnTo>
                <a:lnTo>
                  <a:pt x="7143" y="4763"/>
                </a:lnTo>
                <a:lnTo>
                  <a:pt x="21431" y="0"/>
                </a:lnTo>
                <a:lnTo>
                  <a:pt x="50006" y="9525"/>
                </a:lnTo>
                <a:lnTo>
                  <a:pt x="111918" y="52388"/>
                </a:lnTo>
                <a:lnTo>
                  <a:pt x="233362" y="145257"/>
                </a:lnTo>
                <a:lnTo>
                  <a:pt x="352425" y="233363"/>
                </a:lnTo>
                <a:lnTo>
                  <a:pt x="459581" y="326232"/>
                </a:lnTo>
                <a:lnTo>
                  <a:pt x="542925" y="409575"/>
                </a:lnTo>
                <a:lnTo>
                  <a:pt x="581025" y="454819"/>
                </a:lnTo>
                <a:lnTo>
                  <a:pt x="607218" y="490538"/>
                </a:lnTo>
                <a:lnTo>
                  <a:pt x="623887" y="521494"/>
                </a:lnTo>
                <a:lnTo>
                  <a:pt x="635793" y="564357"/>
                </a:lnTo>
                <a:lnTo>
                  <a:pt x="638175" y="607219"/>
                </a:lnTo>
                <a:lnTo>
                  <a:pt x="635793" y="664369"/>
                </a:lnTo>
                <a:lnTo>
                  <a:pt x="631031" y="709613"/>
                </a:lnTo>
                <a:lnTo>
                  <a:pt x="609600" y="778669"/>
                </a:lnTo>
                <a:lnTo>
                  <a:pt x="590550" y="814388"/>
                </a:lnTo>
                <a:lnTo>
                  <a:pt x="571500" y="826294"/>
                </a:lnTo>
                <a:lnTo>
                  <a:pt x="540543" y="831057"/>
                </a:lnTo>
                <a:lnTo>
                  <a:pt x="511968" y="826294"/>
                </a:lnTo>
                <a:lnTo>
                  <a:pt x="478631" y="812007"/>
                </a:lnTo>
                <a:lnTo>
                  <a:pt x="440531" y="781050"/>
                </a:lnTo>
                <a:lnTo>
                  <a:pt x="404812" y="740569"/>
                </a:lnTo>
                <a:lnTo>
                  <a:pt x="304800" y="5881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C8A1699-CF07-6540-B588-C9EB3745E452}"/>
              </a:ext>
            </a:extLst>
          </p:cNvPr>
          <p:cNvSpPr/>
          <p:nvPr/>
        </p:nvSpPr>
        <p:spPr>
          <a:xfrm>
            <a:off x="5451475" y="1360488"/>
            <a:ext cx="1030288" cy="968375"/>
          </a:xfrm>
          <a:custGeom>
            <a:avLst/>
            <a:gdLst>
              <a:gd name="connsiteX0" fmla="*/ 492919 w 1031082"/>
              <a:gd name="connsiteY0" fmla="*/ 628650 h 969169"/>
              <a:gd name="connsiteX1" fmla="*/ 52388 w 1031082"/>
              <a:gd name="connsiteY1" fmla="*/ 954881 h 969169"/>
              <a:gd name="connsiteX2" fmla="*/ 28575 w 1031082"/>
              <a:gd name="connsiteY2" fmla="*/ 966787 h 969169"/>
              <a:gd name="connsiteX3" fmla="*/ 9525 w 1031082"/>
              <a:gd name="connsiteY3" fmla="*/ 969169 h 969169"/>
              <a:gd name="connsiteX4" fmla="*/ 0 w 1031082"/>
              <a:gd name="connsiteY4" fmla="*/ 959644 h 969169"/>
              <a:gd name="connsiteX5" fmla="*/ 4763 w 1031082"/>
              <a:gd name="connsiteY5" fmla="*/ 933450 h 969169"/>
              <a:gd name="connsiteX6" fmla="*/ 42863 w 1031082"/>
              <a:gd name="connsiteY6" fmla="*/ 883444 h 969169"/>
              <a:gd name="connsiteX7" fmla="*/ 142875 w 1031082"/>
              <a:gd name="connsiteY7" fmla="*/ 754856 h 969169"/>
              <a:gd name="connsiteX8" fmla="*/ 311944 w 1031082"/>
              <a:gd name="connsiteY8" fmla="*/ 540544 h 969169"/>
              <a:gd name="connsiteX9" fmla="*/ 481013 w 1031082"/>
              <a:gd name="connsiteY9" fmla="*/ 328612 h 969169"/>
              <a:gd name="connsiteX10" fmla="*/ 583407 w 1031082"/>
              <a:gd name="connsiteY10" fmla="*/ 190500 h 969169"/>
              <a:gd name="connsiteX11" fmla="*/ 531019 w 1031082"/>
              <a:gd name="connsiteY11" fmla="*/ 116681 h 969169"/>
              <a:gd name="connsiteX12" fmla="*/ 495300 w 1031082"/>
              <a:gd name="connsiteY12" fmla="*/ 66675 h 969169"/>
              <a:gd name="connsiteX13" fmla="*/ 483394 w 1031082"/>
              <a:gd name="connsiteY13" fmla="*/ 35719 h 969169"/>
              <a:gd name="connsiteX14" fmla="*/ 483394 w 1031082"/>
              <a:gd name="connsiteY14" fmla="*/ 19050 h 969169"/>
              <a:gd name="connsiteX15" fmla="*/ 488157 w 1031082"/>
              <a:gd name="connsiteY15" fmla="*/ 7144 h 969169"/>
              <a:gd name="connsiteX16" fmla="*/ 500063 w 1031082"/>
              <a:gd name="connsiteY16" fmla="*/ 0 h 969169"/>
              <a:gd name="connsiteX17" fmla="*/ 528638 w 1031082"/>
              <a:gd name="connsiteY17" fmla="*/ 4762 h 969169"/>
              <a:gd name="connsiteX18" fmla="*/ 621507 w 1031082"/>
              <a:gd name="connsiteY18" fmla="*/ 40481 h 969169"/>
              <a:gd name="connsiteX19" fmla="*/ 833438 w 1031082"/>
              <a:gd name="connsiteY19" fmla="*/ 123825 h 969169"/>
              <a:gd name="connsiteX20" fmla="*/ 971550 w 1031082"/>
              <a:gd name="connsiteY20" fmla="*/ 171450 h 969169"/>
              <a:gd name="connsiteX21" fmla="*/ 1000125 w 1031082"/>
              <a:gd name="connsiteY21" fmla="*/ 197644 h 969169"/>
              <a:gd name="connsiteX22" fmla="*/ 1031082 w 1031082"/>
              <a:gd name="connsiteY22" fmla="*/ 235744 h 969169"/>
              <a:gd name="connsiteX23" fmla="*/ 1028700 w 1031082"/>
              <a:gd name="connsiteY23" fmla="*/ 254794 h 969169"/>
              <a:gd name="connsiteX24" fmla="*/ 1009650 w 1031082"/>
              <a:gd name="connsiteY24" fmla="*/ 280987 h 969169"/>
              <a:gd name="connsiteX25" fmla="*/ 957263 w 1031082"/>
              <a:gd name="connsiteY25" fmla="*/ 319087 h 969169"/>
              <a:gd name="connsiteX26" fmla="*/ 876300 w 1031082"/>
              <a:gd name="connsiteY26" fmla="*/ 350044 h 969169"/>
              <a:gd name="connsiteX27" fmla="*/ 492919 w 1031082"/>
              <a:gd name="connsiteY27" fmla="*/ 628650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31082" h="969169">
                <a:moveTo>
                  <a:pt x="492919" y="628650"/>
                </a:moveTo>
                <a:lnTo>
                  <a:pt x="52388" y="954881"/>
                </a:lnTo>
                <a:lnTo>
                  <a:pt x="28575" y="966787"/>
                </a:lnTo>
                <a:lnTo>
                  <a:pt x="9525" y="969169"/>
                </a:lnTo>
                <a:lnTo>
                  <a:pt x="0" y="959644"/>
                </a:lnTo>
                <a:lnTo>
                  <a:pt x="4763" y="933450"/>
                </a:lnTo>
                <a:lnTo>
                  <a:pt x="42863" y="883444"/>
                </a:lnTo>
                <a:lnTo>
                  <a:pt x="142875" y="754856"/>
                </a:lnTo>
                <a:lnTo>
                  <a:pt x="311944" y="540544"/>
                </a:lnTo>
                <a:lnTo>
                  <a:pt x="481013" y="328612"/>
                </a:lnTo>
                <a:lnTo>
                  <a:pt x="583407" y="190500"/>
                </a:lnTo>
                <a:lnTo>
                  <a:pt x="531019" y="116681"/>
                </a:lnTo>
                <a:lnTo>
                  <a:pt x="495300" y="66675"/>
                </a:lnTo>
                <a:lnTo>
                  <a:pt x="483394" y="35719"/>
                </a:lnTo>
                <a:lnTo>
                  <a:pt x="483394" y="19050"/>
                </a:lnTo>
                <a:lnTo>
                  <a:pt x="488157" y="7144"/>
                </a:lnTo>
                <a:lnTo>
                  <a:pt x="500063" y="0"/>
                </a:lnTo>
                <a:lnTo>
                  <a:pt x="528638" y="4762"/>
                </a:lnTo>
                <a:lnTo>
                  <a:pt x="621507" y="40481"/>
                </a:lnTo>
                <a:lnTo>
                  <a:pt x="833438" y="123825"/>
                </a:lnTo>
                <a:lnTo>
                  <a:pt x="971550" y="171450"/>
                </a:lnTo>
                <a:lnTo>
                  <a:pt x="1000125" y="197644"/>
                </a:lnTo>
                <a:lnTo>
                  <a:pt x="1031082" y="235744"/>
                </a:lnTo>
                <a:lnTo>
                  <a:pt x="1028700" y="254794"/>
                </a:lnTo>
                <a:lnTo>
                  <a:pt x="1009650" y="280987"/>
                </a:lnTo>
                <a:lnTo>
                  <a:pt x="957263" y="319087"/>
                </a:lnTo>
                <a:lnTo>
                  <a:pt x="876300" y="350044"/>
                </a:lnTo>
                <a:lnTo>
                  <a:pt x="492919" y="628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930D6F8-E7D6-7042-AC4B-E86CD8F3449D}"/>
              </a:ext>
            </a:extLst>
          </p:cNvPr>
          <p:cNvSpPr/>
          <p:nvPr/>
        </p:nvSpPr>
        <p:spPr>
          <a:xfrm>
            <a:off x="2800350" y="2381250"/>
            <a:ext cx="447675" cy="1090613"/>
          </a:xfrm>
          <a:custGeom>
            <a:avLst/>
            <a:gdLst>
              <a:gd name="connsiteX0" fmla="*/ 45244 w 447675"/>
              <a:gd name="connsiteY0" fmla="*/ 700088 h 1090613"/>
              <a:gd name="connsiteX1" fmla="*/ 116681 w 447675"/>
              <a:gd name="connsiteY1" fmla="*/ 564356 h 1090613"/>
              <a:gd name="connsiteX2" fmla="*/ 202406 w 447675"/>
              <a:gd name="connsiteY2" fmla="*/ 423863 h 1090613"/>
              <a:gd name="connsiteX3" fmla="*/ 238125 w 447675"/>
              <a:gd name="connsiteY3" fmla="*/ 359569 h 1090613"/>
              <a:gd name="connsiteX4" fmla="*/ 266700 w 447675"/>
              <a:gd name="connsiteY4" fmla="*/ 304800 h 1090613"/>
              <a:gd name="connsiteX5" fmla="*/ 292894 w 447675"/>
              <a:gd name="connsiteY5" fmla="*/ 233363 h 1090613"/>
              <a:gd name="connsiteX6" fmla="*/ 304800 w 447675"/>
              <a:gd name="connsiteY6" fmla="*/ 159544 h 1090613"/>
              <a:gd name="connsiteX7" fmla="*/ 314325 w 447675"/>
              <a:gd name="connsiteY7" fmla="*/ 92869 h 1090613"/>
              <a:gd name="connsiteX8" fmla="*/ 316706 w 447675"/>
              <a:gd name="connsiteY8" fmla="*/ 50006 h 1090613"/>
              <a:gd name="connsiteX9" fmla="*/ 323850 w 447675"/>
              <a:gd name="connsiteY9" fmla="*/ 23813 h 1090613"/>
              <a:gd name="connsiteX10" fmla="*/ 328613 w 447675"/>
              <a:gd name="connsiteY10" fmla="*/ 11906 h 1090613"/>
              <a:gd name="connsiteX11" fmla="*/ 338138 w 447675"/>
              <a:gd name="connsiteY11" fmla="*/ 2381 h 1090613"/>
              <a:gd name="connsiteX12" fmla="*/ 357188 w 447675"/>
              <a:gd name="connsiteY12" fmla="*/ 0 h 1090613"/>
              <a:gd name="connsiteX13" fmla="*/ 369094 w 447675"/>
              <a:gd name="connsiteY13" fmla="*/ 9525 h 1090613"/>
              <a:gd name="connsiteX14" fmla="*/ 388144 w 447675"/>
              <a:gd name="connsiteY14" fmla="*/ 59531 h 1090613"/>
              <a:gd name="connsiteX15" fmla="*/ 447675 w 447675"/>
              <a:gd name="connsiteY15" fmla="*/ 221456 h 1090613"/>
              <a:gd name="connsiteX16" fmla="*/ 447675 w 447675"/>
              <a:gd name="connsiteY16" fmla="*/ 371475 h 1090613"/>
              <a:gd name="connsiteX17" fmla="*/ 392906 w 447675"/>
              <a:gd name="connsiteY17" fmla="*/ 547688 h 1090613"/>
              <a:gd name="connsiteX18" fmla="*/ 333375 w 447675"/>
              <a:gd name="connsiteY18" fmla="*/ 723900 h 1090613"/>
              <a:gd name="connsiteX19" fmla="*/ 264319 w 447675"/>
              <a:gd name="connsiteY19" fmla="*/ 895350 h 1090613"/>
              <a:gd name="connsiteX20" fmla="*/ 219075 w 447675"/>
              <a:gd name="connsiteY20" fmla="*/ 983456 h 1090613"/>
              <a:gd name="connsiteX21" fmla="*/ 195263 w 447675"/>
              <a:gd name="connsiteY21" fmla="*/ 1012031 h 1090613"/>
              <a:gd name="connsiteX22" fmla="*/ 157163 w 447675"/>
              <a:gd name="connsiteY22" fmla="*/ 1052513 h 1090613"/>
              <a:gd name="connsiteX23" fmla="*/ 119063 w 447675"/>
              <a:gd name="connsiteY23" fmla="*/ 1081088 h 1090613"/>
              <a:gd name="connsiteX24" fmla="*/ 97631 w 447675"/>
              <a:gd name="connsiteY24" fmla="*/ 1090613 h 1090613"/>
              <a:gd name="connsiteX25" fmla="*/ 78581 w 447675"/>
              <a:gd name="connsiteY25" fmla="*/ 1085850 h 1090613"/>
              <a:gd name="connsiteX26" fmla="*/ 54769 w 447675"/>
              <a:gd name="connsiteY26" fmla="*/ 1062038 h 1090613"/>
              <a:gd name="connsiteX27" fmla="*/ 30956 w 447675"/>
              <a:gd name="connsiteY27" fmla="*/ 1019175 h 1090613"/>
              <a:gd name="connsiteX28" fmla="*/ 11906 w 447675"/>
              <a:gd name="connsiteY28" fmla="*/ 959644 h 1090613"/>
              <a:gd name="connsiteX29" fmla="*/ 0 w 447675"/>
              <a:gd name="connsiteY29" fmla="*/ 897731 h 1090613"/>
              <a:gd name="connsiteX30" fmla="*/ 0 w 447675"/>
              <a:gd name="connsiteY30" fmla="*/ 842963 h 1090613"/>
              <a:gd name="connsiteX31" fmla="*/ 7144 w 447675"/>
              <a:gd name="connsiteY31" fmla="*/ 795338 h 1090613"/>
              <a:gd name="connsiteX32" fmla="*/ 45244 w 447675"/>
              <a:gd name="connsiteY32" fmla="*/ 700088 h 109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47675" h="1090613">
                <a:moveTo>
                  <a:pt x="45244" y="700088"/>
                </a:moveTo>
                <a:lnTo>
                  <a:pt x="116681" y="564356"/>
                </a:lnTo>
                <a:lnTo>
                  <a:pt x="202406" y="423863"/>
                </a:lnTo>
                <a:lnTo>
                  <a:pt x="238125" y="359569"/>
                </a:lnTo>
                <a:lnTo>
                  <a:pt x="266700" y="304800"/>
                </a:lnTo>
                <a:lnTo>
                  <a:pt x="292894" y="233363"/>
                </a:lnTo>
                <a:lnTo>
                  <a:pt x="304800" y="159544"/>
                </a:lnTo>
                <a:lnTo>
                  <a:pt x="314325" y="92869"/>
                </a:lnTo>
                <a:lnTo>
                  <a:pt x="316706" y="50006"/>
                </a:lnTo>
                <a:lnTo>
                  <a:pt x="323850" y="23813"/>
                </a:lnTo>
                <a:lnTo>
                  <a:pt x="328613" y="11906"/>
                </a:lnTo>
                <a:lnTo>
                  <a:pt x="338138" y="2381"/>
                </a:lnTo>
                <a:lnTo>
                  <a:pt x="357188" y="0"/>
                </a:lnTo>
                <a:lnTo>
                  <a:pt x="369094" y="9525"/>
                </a:lnTo>
                <a:lnTo>
                  <a:pt x="388144" y="59531"/>
                </a:lnTo>
                <a:lnTo>
                  <a:pt x="447675" y="221456"/>
                </a:lnTo>
                <a:lnTo>
                  <a:pt x="447675" y="371475"/>
                </a:lnTo>
                <a:lnTo>
                  <a:pt x="392906" y="547688"/>
                </a:lnTo>
                <a:lnTo>
                  <a:pt x="333375" y="723900"/>
                </a:lnTo>
                <a:lnTo>
                  <a:pt x="264319" y="895350"/>
                </a:lnTo>
                <a:lnTo>
                  <a:pt x="219075" y="983456"/>
                </a:lnTo>
                <a:lnTo>
                  <a:pt x="195263" y="1012031"/>
                </a:lnTo>
                <a:lnTo>
                  <a:pt x="157163" y="1052513"/>
                </a:lnTo>
                <a:lnTo>
                  <a:pt x="119063" y="1081088"/>
                </a:lnTo>
                <a:lnTo>
                  <a:pt x="97631" y="1090613"/>
                </a:lnTo>
                <a:lnTo>
                  <a:pt x="78581" y="1085850"/>
                </a:lnTo>
                <a:lnTo>
                  <a:pt x="54769" y="1062038"/>
                </a:lnTo>
                <a:lnTo>
                  <a:pt x="30956" y="1019175"/>
                </a:lnTo>
                <a:lnTo>
                  <a:pt x="11906" y="959644"/>
                </a:lnTo>
                <a:lnTo>
                  <a:pt x="0" y="897731"/>
                </a:lnTo>
                <a:lnTo>
                  <a:pt x="0" y="842963"/>
                </a:lnTo>
                <a:lnTo>
                  <a:pt x="7144" y="795338"/>
                </a:lnTo>
                <a:lnTo>
                  <a:pt x="45244" y="700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B490BD2-3415-264C-A267-7AB91108FDC7}"/>
              </a:ext>
            </a:extLst>
          </p:cNvPr>
          <p:cNvSpPr/>
          <p:nvPr/>
        </p:nvSpPr>
        <p:spPr>
          <a:xfrm rot="16200000">
            <a:off x="2955925" y="3803650"/>
            <a:ext cx="1927225" cy="301625"/>
          </a:xfrm>
          <a:custGeom>
            <a:avLst/>
            <a:gdLst>
              <a:gd name="connsiteX0" fmla="*/ 1009650 w 1926432"/>
              <a:gd name="connsiteY0" fmla="*/ 285750 h 302419"/>
              <a:gd name="connsiteX1" fmla="*/ 561975 w 1926432"/>
              <a:gd name="connsiteY1" fmla="*/ 285750 h 302419"/>
              <a:gd name="connsiteX2" fmla="*/ 247650 w 1926432"/>
              <a:gd name="connsiteY2" fmla="*/ 285750 h 302419"/>
              <a:gd name="connsiteX3" fmla="*/ 130969 w 1926432"/>
              <a:gd name="connsiteY3" fmla="*/ 302419 h 302419"/>
              <a:gd name="connsiteX4" fmla="*/ 85725 w 1926432"/>
              <a:gd name="connsiteY4" fmla="*/ 300037 h 302419"/>
              <a:gd name="connsiteX5" fmla="*/ 52388 w 1926432"/>
              <a:gd name="connsiteY5" fmla="*/ 288131 h 302419"/>
              <a:gd name="connsiteX6" fmla="*/ 23813 w 1926432"/>
              <a:gd name="connsiteY6" fmla="*/ 266700 h 302419"/>
              <a:gd name="connsiteX7" fmla="*/ 4763 w 1926432"/>
              <a:gd name="connsiteY7" fmla="*/ 240506 h 302419"/>
              <a:gd name="connsiteX8" fmla="*/ 0 w 1926432"/>
              <a:gd name="connsiteY8" fmla="*/ 211931 h 302419"/>
              <a:gd name="connsiteX9" fmla="*/ 4763 w 1926432"/>
              <a:gd name="connsiteY9" fmla="*/ 176212 h 302419"/>
              <a:gd name="connsiteX10" fmla="*/ 28575 w 1926432"/>
              <a:gd name="connsiteY10" fmla="*/ 142875 h 302419"/>
              <a:gd name="connsiteX11" fmla="*/ 69057 w 1926432"/>
              <a:gd name="connsiteY11" fmla="*/ 111919 h 302419"/>
              <a:gd name="connsiteX12" fmla="*/ 109538 w 1926432"/>
              <a:gd name="connsiteY12" fmla="*/ 88106 h 302419"/>
              <a:gd name="connsiteX13" fmla="*/ 161925 w 1926432"/>
              <a:gd name="connsiteY13" fmla="*/ 64294 h 302419"/>
              <a:gd name="connsiteX14" fmla="*/ 223838 w 1926432"/>
              <a:gd name="connsiteY14" fmla="*/ 50006 h 302419"/>
              <a:gd name="connsiteX15" fmla="*/ 295275 w 1926432"/>
              <a:gd name="connsiteY15" fmla="*/ 40481 h 302419"/>
              <a:gd name="connsiteX16" fmla="*/ 390525 w 1926432"/>
              <a:gd name="connsiteY16" fmla="*/ 38100 h 302419"/>
              <a:gd name="connsiteX17" fmla="*/ 483394 w 1926432"/>
              <a:gd name="connsiteY17" fmla="*/ 38100 h 302419"/>
              <a:gd name="connsiteX18" fmla="*/ 547688 w 1926432"/>
              <a:gd name="connsiteY18" fmla="*/ 40481 h 302419"/>
              <a:gd name="connsiteX19" fmla="*/ 640557 w 1926432"/>
              <a:gd name="connsiteY19" fmla="*/ 52387 h 302419"/>
              <a:gd name="connsiteX20" fmla="*/ 800100 w 1926432"/>
              <a:gd name="connsiteY20" fmla="*/ 69056 h 302419"/>
              <a:gd name="connsiteX21" fmla="*/ 1035844 w 1926432"/>
              <a:gd name="connsiteY21" fmla="*/ 85725 h 302419"/>
              <a:gd name="connsiteX22" fmla="*/ 1331119 w 1926432"/>
              <a:gd name="connsiteY22" fmla="*/ 100012 h 302419"/>
              <a:gd name="connsiteX23" fmla="*/ 1640682 w 1926432"/>
              <a:gd name="connsiteY23" fmla="*/ 107156 h 302419"/>
              <a:gd name="connsiteX24" fmla="*/ 1671638 w 1926432"/>
              <a:gd name="connsiteY24" fmla="*/ 104775 h 302419"/>
              <a:gd name="connsiteX25" fmla="*/ 1714500 w 1926432"/>
              <a:gd name="connsiteY25" fmla="*/ 95250 h 302419"/>
              <a:gd name="connsiteX26" fmla="*/ 1754982 w 1926432"/>
              <a:gd name="connsiteY26" fmla="*/ 80962 h 302419"/>
              <a:gd name="connsiteX27" fmla="*/ 1802607 w 1926432"/>
              <a:gd name="connsiteY27" fmla="*/ 59531 h 302419"/>
              <a:gd name="connsiteX28" fmla="*/ 1847850 w 1926432"/>
              <a:gd name="connsiteY28" fmla="*/ 33337 h 302419"/>
              <a:gd name="connsiteX29" fmla="*/ 1871663 w 1926432"/>
              <a:gd name="connsiteY29" fmla="*/ 14287 h 302419"/>
              <a:gd name="connsiteX30" fmla="*/ 1890713 w 1926432"/>
              <a:gd name="connsiteY30" fmla="*/ 2381 h 302419"/>
              <a:gd name="connsiteX31" fmla="*/ 1905000 w 1926432"/>
              <a:gd name="connsiteY31" fmla="*/ 0 h 302419"/>
              <a:gd name="connsiteX32" fmla="*/ 1919288 w 1926432"/>
              <a:gd name="connsiteY32" fmla="*/ 4762 h 302419"/>
              <a:gd name="connsiteX33" fmla="*/ 1926432 w 1926432"/>
              <a:gd name="connsiteY33" fmla="*/ 19050 h 302419"/>
              <a:gd name="connsiteX34" fmla="*/ 1914525 w 1926432"/>
              <a:gd name="connsiteY34" fmla="*/ 59531 h 302419"/>
              <a:gd name="connsiteX35" fmla="*/ 1876425 w 1926432"/>
              <a:gd name="connsiteY35" fmla="*/ 140494 h 302419"/>
              <a:gd name="connsiteX36" fmla="*/ 1831182 w 1926432"/>
              <a:gd name="connsiteY36" fmla="*/ 240506 h 302419"/>
              <a:gd name="connsiteX37" fmla="*/ 1797844 w 1926432"/>
              <a:gd name="connsiteY37" fmla="*/ 292894 h 302419"/>
              <a:gd name="connsiteX38" fmla="*/ 1645444 w 1926432"/>
              <a:gd name="connsiteY38" fmla="*/ 283369 h 302419"/>
              <a:gd name="connsiteX39" fmla="*/ 1297782 w 1926432"/>
              <a:gd name="connsiteY39" fmla="*/ 285750 h 302419"/>
              <a:gd name="connsiteX40" fmla="*/ 1009650 w 1926432"/>
              <a:gd name="connsiteY40" fmla="*/ 28575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26432" h="302419">
                <a:moveTo>
                  <a:pt x="1009650" y="285750"/>
                </a:moveTo>
                <a:lnTo>
                  <a:pt x="561975" y="285750"/>
                </a:lnTo>
                <a:lnTo>
                  <a:pt x="247650" y="285750"/>
                </a:lnTo>
                <a:lnTo>
                  <a:pt x="130969" y="302419"/>
                </a:lnTo>
                <a:lnTo>
                  <a:pt x="85725" y="300037"/>
                </a:lnTo>
                <a:lnTo>
                  <a:pt x="52388" y="288131"/>
                </a:lnTo>
                <a:lnTo>
                  <a:pt x="23813" y="266700"/>
                </a:lnTo>
                <a:lnTo>
                  <a:pt x="4763" y="240506"/>
                </a:lnTo>
                <a:lnTo>
                  <a:pt x="0" y="211931"/>
                </a:lnTo>
                <a:lnTo>
                  <a:pt x="4763" y="176212"/>
                </a:lnTo>
                <a:lnTo>
                  <a:pt x="28575" y="142875"/>
                </a:lnTo>
                <a:lnTo>
                  <a:pt x="69057" y="111919"/>
                </a:lnTo>
                <a:lnTo>
                  <a:pt x="109538" y="88106"/>
                </a:lnTo>
                <a:lnTo>
                  <a:pt x="161925" y="64294"/>
                </a:lnTo>
                <a:lnTo>
                  <a:pt x="223838" y="50006"/>
                </a:lnTo>
                <a:lnTo>
                  <a:pt x="295275" y="40481"/>
                </a:lnTo>
                <a:lnTo>
                  <a:pt x="390525" y="38100"/>
                </a:lnTo>
                <a:lnTo>
                  <a:pt x="483394" y="38100"/>
                </a:lnTo>
                <a:lnTo>
                  <a:pt x="547688" y="40481"/>
                </a:lnTo>
                <a:lnTo>
                  <a:pt x="640557" y="52387"/>
                </a:lnTo>
                <a:lnTo>
                  <a:pt x="800100" y="69056"/>
                </a:lnTo>
                <a:lnTo>
                  <a:pt x="1035844" y="85725"/>
                </a:lnTo>
                <a:lnTo>
                  <a:pt x="1331119" y="100012"/>
                </a:lnTo>
                <a:lnTo>
                  <a:pt x="1640682" y="107156"/>
                </a:lnTo>
                <a:lnTo>
                  <a:pt x="1671638" y="104775"/>
                </a:lnTo>
                <a:lnTo>
                  <a:pt x="1714500" y="95250"/>
                </a:lnTo>
                <a:lnTo>
                  <a:pt x="1754982" y="80962"/>
                </a:lnTo>
                <a:lnTo>
                  <a:pt x="1802607" y="59531"/>
                </a:lnTo>
                <a:lnTo>
                  <a:pt x="1847850" y="33337"/>
                </a:lnTo>
                <a:lnTo>
                  <a:pt x="1871663" y="14287"/>
                </a:lnTo>
                <a:lnTo>
                  <a:pt x="1890713" y="2381"/>
                </a:lnTo>
                <a:lnTo>
                  <a:pt x="1905000" y="0"/>
                </a:lnTo>
                <a:lnTo>
                  <a:pt x="1919288" y="4762"/>
                </a:lnTo>
                <a:lnTo>
                  <a:pt x="1926432" y="19050"/>
                </a:lnTo>
                <a:lnTo>
                  <a:pt x="1914525" y="59531"/>
                </a:lnTo>
                <a:lnTo>
                  <a:pt x="1876425" y="140494"/>
                </a:lnTo>
                <a:lnTo>
                  <a:pt x="1831182" y="240506"/>
                </a:lnTo>
                <a:lnTo>
                  <a:pt x="1797844" y="292894"/>
                </a:lnTo>
                <a:lnTo>
                  <a:pt x="1645444" y="283369"/>
                </a:lnTo>
                <a:lnTo>
                  <a:pt x="1297782" y="285750"/>
                </a:lnTo>
                <a:lnTo>
                  <a:pt x="1009650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E85D3F0-4E4D-F84E-96C3-EB750D367227}"/>
              </a:ext>
            </a:extLst>
          </p:cNvPr>
          <p:cNvSpPr/>
          <p:nvPr/>
        </p:nvSpPr>
        <p:spPr>
          <a:xfrm>
            <a:off x="3171825" y="2227263"/>
            <a:ext cx="3959225" cy="546100"/>
          </a:xfrm>
          <a:custGeom>
            <a:avLst/>
            <a:gdLst>
              <a:gd name="connsiteX0" fmla="*/ 849814 w 3960134"/>
              <a:gd name="connsiteY0" fmla="*/ 445303 h 547280"/>
              <a:gd name="connsiteX1" fmla="*/ 414710 w 3960134"/>
              <a:gd name="connsiteY1" fmla="*/ 503090 h 547280"/>
              <a:gd name="connsiteX2" fmla="*/ 0 w 3960134"/>
              <a:gd name="connsiteY2" fmla="*/ 547280 h 547280"/>
              <a:gd name="connsiteX3" fmla="*/ 0 w 3960134"/>
              <a:gd name="connsiteY3" fmla="*/ 377317 h 547280"/>
              <a:gd name="connsiteX4" fmla="*/ 217553 w 3960134"/>
              <a:gd name="connsiteY4" fmla="*/ 373918 h 547280"/>
              <a:gd name="connsiteX5" fmla="*/ 343325 w 3960134"/>
              <a:gd name="connsiteY5" fmla="*/ 377317 h 547280"/>
              <a:gd name="connsiteX6" fmla="*/ 452101 w 3960134"/>
              <a:gd name="connsiteY6" fmla="*/ 363720 h 547280"/>
              <a:gd name="connsiteX7" fmla="*/ 880408 w 3960134"/>
              <a:gd name="connsiteY7" fmla="*/ 312732 h 547280"/>
              <a:gd name="connsiteX8" fmla="*/ 1417490 w 3960134"/>
              <a:gd name="connsiteY8" fmla="*/ 251545 h 547280"/>
              <a:gd name="connsiteX9" fmla="*/ 2093942 w 3960134"/>
              <a:gd name="connsiteY9" fmla="*/ 180161 h 547280"/>
              <a:gd name="connsiteX10" fmla="*/ 2583435 w 3960134"/>
              <a:gd name="connsiteY10" fmla="*/ 129172 h 547280"/>
              <a:gd name="connsiteX11" fmla="*/ 2994745 w 3960134"/>
              <a:gd name="connsiteY11" fmla="*/ 98578 h 547280"/>
              <a:gd name="connsiteX12" fmla="*/ 3120518 w 3960134"/>
              <a:gd name="connsiteY12" fmla="*/ 88381 h 547280"/>
              <a:gd name="connsiteX13" fmla="*/ 3297279 w 3960134"/>
              <a:gd name="connsiteY13" fmla="*/ 44190 h 547280"/>
              <a:gd name="connsiteX14" fmla="*/ 3423052 w 3960134"/>
              <a:gd name="connsiteY14" fmla="*/ 0 h 547280"/>
              <a:gd name="connsiteX15" fmla="*/ 3480839 w 3960134"/>
              <a:gd name="connsiteY15" fmla="*/ 10198 h 547280"/>
              <a:gd name="connsiteX16" fmla="*/ 3610011 w 3960134"/>
              <a:gd name="connsiteY16" fmla="*/ 57787 h 547280"/>
              <a:gd name="connsiteX17" fmla="*/ 3735783 w 3960134"/>
              <a:gd name="connsiteY17" fmla="*/ 112175 h 547280"/>
              <a:gd name="connsiteX18" fmla="*/ 3837761 w 3960134"/>
              <a:gd name="connsiteY18" fmla="*/ 176761 h 547280"/>
              <a:gd name="connsiteX19" fmla="*/ 3861556 w 3960134"/>
              <a:gd name="connsiteY19" fmla="*/ 207355 h 547280"/>
              <a:gd name="connsiteX20" fmla="*/ 3919343 w 3960134"/>
              <a:gd name="connsiteY20" fmla="*/ 251545 h 547280"/>
              <a:gd name="connsiteX21" fmla="*/ 3953336 w 3960134"/>
              <a:gd name="connsiteY21" fmla="*/ 295735 h 547280"/>
              <a:gd name="connsiteX22" fmla="*/ 3960134 w 3960134"/>
              <a:gd name="connsiteY22" fmla="*/ 333127 h 547280"/>
              <a:gd name="connsiteX23" fmla="*/ 3946537 w 3960134"/>
              <a:gd name="connsiteY23" fmla="*/ 373918 h 547280"/>
              <a:gd name="connsiteX24" fmla="*/ 3898948 w 3960134"/>
              <a:gd name="connsiteY24" fmla="*/ 421508 h 547280"/>
              <a:gd name="connsiteX25" fmla="*/ 3844559 w 3960134"/>
              <a:gd name="connsiteY25" fmla="*/ 438504 h 547280"/>
              <a:gd name="connsiteX26" fmla="*/ 3372063 w 3960134"/>
              <a:gd name="connsiteY26" fmla="*/ 285538 h 547280"/>
              <a:gd name="connsiteX27" fmla="*/ 3327872 w 3960134"/>
              <a:gd name="connsiteY27" fmla="*/ 275340 h 547280"/>
              <a:gd name="connsiteX28" fmla="*/ 3151111 w 3960134"/>
              <a:gd name="connsiteY28" fmla="*/ 261743 h 547280"/>
              <a:gd name="connsiteX29" fmla="*/ 2749999 w 3960134"/>
              <a:gd name="connsiteY29" fmla="*/ 285538 h 547280"/>
              <a:gd name="connsiteX30" fmla="*/ 2277502 w 3960134"/>
              <a:gd name="connsiteY30" fmla="*/ 316131 h 547280"/>
              <a:gd name="connsiteX31" fmla="*/ 1655438 w 3960134"/>
              <a:gd name="connsiteY31" fmla="*/ 370519 h 547280"/>
              <a:gd name="connsiteX32" fmla="*/ 849814 w 3960134"/>
              <a:gd name="connsiteY32" fmla="*/ 445303 h 54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960134" h="547280">
                <a:moveTo>
                  <a:pt x="849814" y="445303"/>
                </a:moveTo>
                <a:lnTo>
                  <a:pt x="414710" y="503090"/>
                </a:lnTo>
                <a:lnTo>
                  <a:pt x="0" y="547280"/>
                </a:lnTo>
                <a:lnTo>
                  <a:pt x="0" y="377317"/>
                </a:lnTo>
                <a:lnTo>
                  <a:pt x="217553" y="373918"/>
                </a:lnTo>
                <a:lnTo>
                  <a:pt x="343325" y="377317"/>
                </a:lnTo>
                <a:lnTo>
                  <a:pt x="452101" y="363720"/>
                </a:lnTo>
                <a:lnTo>
                  <a:pt x="880408" y="312732"/>
                </a:lnTo>
                <a:lnTo>
                  <a:pt x="1417490" y="251545"/>
                </a:lnTo>
                <a:lnTo>
                  <a:pt x="2093942" y="180161"/>
                </a:lnTo>
                <a:lnTo>
                  <a:pt x="2583435" y="129172"/>
                </a:lnTo>
                <a:lnTo>
                  <a:pt x="2994745" y="98578"/>
                </a:lnTo>
                <a:lnTo>
                  <a:pt x="3120518" y="88381"/>
                </a:lnTo>
                <a:lnTo>
                  <a:pt x="3297279" y="44190"/>
                </a:lnTo>
                <a:lnTo>
                  <a:pt x="3423052" y="0"/>
                </a:lnTo>
                <a:lnTo>
                  <a:pt x="3480839" y="10198"/>
                </a:lnTo>
                <a:lnTo>
                  <a:pt x="3610011" y="57787"/>
                </a:lnTo>
                <a:lnTo>
                  <a:pt x="3735783" y="112175"/>
                </a:lnTo>
                <a:lnTo>
                  <a:pt x="3837761" y="176761"/>
                </a:lnTo>
                <a:lnTo>
                  <a:pt x="3861556" y="207355"/>
                </a:lnTo>
                <a:lnTo>
                  <a:pt x="3919343" y="251545"/>
                </a:lnTo>
                <a:lnTo>
                  <a:pt x="3953336" y="295735"/>
                </a:lnTo>
                <a:lnTo>
                  <a:pt x="3960134" y="333127"/>
                </a:lnTo>
                <a:lnTo>
                  <a:pt x="3946537" y="373918"/>
                </a:lnTo>
                <a:lnTo>
                  <a:pt x="3898948" y="421508"/>
                </a:lnTo>
                <a:lnTo>
                  <a:pt x="3844559" y="438504"/>
                </a:lnTo>
                <a:lnTo>
                  <a:pt x="3372063" y="285538"/>
                </a:lnTo>
                <a:lnTo>
                  <a:pt x="3327872" y="275340"/>
                </a:lnTo>
                <a:lnTo>
                  <a:pt x="3151111" y="261743"/>
                </a:lnTo>
                <a:lnTo>
                  <a:pt x="2749999" y="285538"/>
                </a:lnTo>
                <a:lnTo>
                  <a:pt x="2277502" y="316131"/>
                </a:lnTo>
                <a:lnTo>
                  <a:pt x="1655438" y="370519"/>
                </a:lnTo>
                <a:lnTo>
                  <a:pt x="849814" y="4453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98DA39D-9D94-0946-9882-E3AC8C0676CF}"/>
              </a:ext>
            </a:extLst>
          </p:cNvPr>
          <p:cNvSpPr/>
          <p:nvPr/>
        </p:nvSpPr>
        <p:spPr>
          <a:xfrm>
            <a:off x="6115050" y="2457450"/>
            <a:ext cx="942975" cy="630238"/>
          </a:xfrm>
          <a:custGeom>
            <a:avLst/>
            <a:gdLst>
              <a:gd name="connsiteX0" fmla="*/ 264319 w 942975"/>
              <a:gd name="connsiteY0" fmla="*/ 290513 h 631031"/>
              <a:gd name="connsiteX1" fmla="*/ 440531 w 942975"/>
              <a:gd name="connsiteY1" fmla="*/ 95250 h 631031"/>
              <a:gd name="connsiteX2" fmla="*/ 435769 w 942975"/>
              <a:gd name="connsiteY2" fmla="*/ 0 h 631031"/>
              <a:gd name="connsiteX3" fmla="*/ 942975 w 942975"/>
              <a:gd name="connsiteY3" fmla="*/ 178594 h 631031"/>
              <a:gd name="connsiteX4" fmla="*/ 900113 w 942975"/>
              <a:gd name="connsiteY4" fmla="*/ 207169 h 631031"/>
              <a:gd name="connsiteX5" fmla="*/ 771525 w 942975"/>
              <a:gd name="connsiteY5" fmla="*/ 245269 h 631031"/>
              <a:gd name="connsiteX6" fmla="*/ 642938 w 942975"/>
              <a:gd name="connsiteY6" fmla="*/ 290513 h 631031"/>
              <a:gd name="connsiteX7" fmla="*/ 507206 w 942975"/>
              <a:gd name="connsiteY7" fmla="*/ 354806 h 631031"/>
              <a:gd name="connsiteX8" fmla="*/ 323850 w 942975"/>
              <a:gd name="connsiteY8" fmla="*/ 459581 h 631031"/>
              <a:gd name="connsiteX9" fmla="*/ 133350 w 942975"/>
              <a:gd name="connsiteY9" fmla="*/ 590550 h 631031"/>
              <a:gd name="connsiteX10" fmla="*/ 102394 w 942975"/>
              <a:gd name="connsiteY10" fmla="*/ 619125 h 631031"/>
              <a:gd name="connsiteX11" fmla="*/ 69056 w 942975"/>
              <a:gd name="connsiteY11" fmla="*/ 628650 h 631031"/>
              <a:gd name="connsiteX12" fmla="*/ 35719 w 942975"/>
              <a:gd name="connsiteY12" fmla="*/ 631031 h 631031"/>
              <a:gd name="connsiteX13" fmla="*/ 7144 w 942975"/>
              <a:gd name="connsiteY13" fmla="*/ 626269 h 631031"/>
              <a:gd name="connsiteX14" fmla="*/ 0 w 942975"/>
              <a:gd name="connsiteY14" fmla="*/ 616744 h 631031"/>
              <a:gd name="connsiteX15" fmla="*/ 2381 w 942975"/>
              <a:gd name="connsiteY15" fmla="*/ 592931 h 631031"/>
              <a:gd name="connsiteX16" fmla="*/ 16669 w 942975"/>
              <a:gd name="connsiteY16" fmla="*/ 559594 h 631031"/>
              <a:gd name="connsiteX17" fmla="*/ 102394 w 942975"/>
              <a:gd name="connsiteY17" fmla="*/ 471488 h 631031"/>
              <a:gd name="connsiteX18" fmla="*/ 264319 w 942975"/>
              <a:gd name="connsiteY18" fmla="*/ 290513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42975" h="631031">
                <a:moveTo>
                  <a:pt x="264319" y="290513"/>
                </a:moveTo>
                <a:lnTo>
                  <a:pt x="440531" y="95250"/>
                </a:lnTo>
                <a:lnTo>
                  <a:pt x="435769" y="0"/>
                </a:lnTo>
                <a:lnTo>
                  <a:pt x="942975" y="178594"/>
                </a:lnTo>
                <a:lnTo>
                  <a:pt x="900113" y="207169"/>
                </a:lnTo>
                <a:lnTo>
                  <a:pt x="771525" y="245269"/>
                </a:lnTo>
                <a:lnTo>
                  <a:pt x="642938" y="290513"/>
                </a:lnTo>
                <a:lnTo>
                  <a:pt x="507206" y="354806"/>
                </a:lnTo>
                <a:lnTo>
                  <a:pt x="323850" y="459581"/>
                </a:lnTo>
                <a:lnTo>
                  <a:pt x="133350" y="590550"/>
                </a:lnTo>
                <a:lnTo>
                  <a:pt x="102394" y="619125"/>
                </a:lnTo>
                <a:lnTo>
                  <a:pt x="69056" y="628650"/>
                </a:lnTo>
                <a:lnTo>
                  <a:pt x="35719" y="631031"/>
                </a:lnTo>
                <a:lnTo>
                  <a:pt x="7144" y="626269"/>
                </a:lnTo>
                <a:lnTo>
                  <a:pt x="0" y="616744"/>
                </a:lnTo>
                <a:lnTo>
                  <a:pt x="2381" y="592931"/>
                </a:lnTo>
                <a:lnTo>
                  <a:pt x="16669" y="559594"/>
                </a:lnTo>
                <a:lnTo>
                  <a:pt x="102394" y="471488"/>
                </a:lnTo>
                <a:lnTo>
                  <a:pt x="264319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990EB6C-E6F3-9741-991C-75A9FE2C1003}"/>
              </a:ext>
            </a:extLst>
          </p:cNvPr>
          <p:cNvSpPr/>
          <p:nvPr/>
        </p:nvSpPr>
        <p:spPr>
          <a:xfrm rot="16200000">
            <a:off x="3940175" y="2894013"/>
            <a:ext cx="1951038" cy="1916112"/>
          </a:xfrm>
          <a:custGeom>
            <a:avLst/>
            <a:gdLst>
              <a:gd name="connsiteX0" fmla="*/ 873187 w 1949861"/>
              <a:gd name="connsiteY0" fmla="*/ 1813345 h 1916376"/>
              <a:gd name="connsiteX1" fmla="*/ 489397 w 1949861"/>
              <a:gd name="connsiteY1" fmla="*/ 1813345 h 1916376"/>
              <a:gd name="connsiteX2" fmla="*/ 175152 w 1949861"/>
              <a:gd name="connsiteY2" fmla="*/ 1813345 h 1916376"/>
              <a:gd name="connsiteX3" fmla="*/ 48939 w 1949861"/>
              <a:gd name="connsiteY3" fmla="*/ 1810769 h 1916376"/>
              <a:gd name="connsiteX4" fmla="*/ 18030 w 1949861"/>
              <a:gd name="connsiteY4" fmla="*/ 1800466 h 1916376"/>
              <a:gd name="connsiteX5" fmla="*/ 0 w 1949861"/>
              <a:gd name="connsiteY5" fmla="*/ 1779860 h 1916376"/>
              <a:gd name="connsiteX6" fmla="*/ 2575 w 1949861"/>
              <a:gd name="connsiteY6" fmla="*/ 1730920 h 1916376"/>
              <a:gd name="connsiteX7" fmla="*/ 18030 w 1949861"/>
              <a:gd name="connsiteY7" fmla="*/ 1679405 h 1916376"/>
              <a:gd name="connsiteX8" fmla="*/ 41212 w 1949861"/>
              <a:gd name="connsiteY8" fmla="*/ 1643344 h 1916376"/>
              <a:gd name="connsiteX9" fmla="*/ 77273 w 1949861"/>
              <a:gd name="connsiteY9" fmla="*/ 1602131 h 1916376"/>
              <a:gd name="connsiteX10" fmla="*/ 133940 w 1949861"/>
              <a:gd name="connsiteY10" fmla="*/ 1560919 h 1916376"/>
              <a:gd name="connsiteX11" fmla="*/ 198334 w 1949861"/>
              <a:gd name="connsiteY11" fmla="*/ 1522282 h 1916376"/>
              <a:gd name="connsiteX12" fmla="*/ 345153 w 1949861"/>
              <a:gd name="connsiteY12" fmla="*/ 1568646 h 1916376"/>
              <a:gd name="connsiteX13" fmla="*/ 703186 w 1949861"/>
              <a:gd name="connsiteY13" fmla="*/ 1591828 h 1916376"/>
              <a:gd name="connsiteX14" fmla="*/ 888642 w 1949861"/>
              <a:gd name="connsiteY14" fmla="*/ 1591828 h 1916376"/>
              <a:gd name="connsiteX15" fmla="*/ 1256978 w 1949861"/>
              <a:gd name="connsiteY15" fmla="*/ 1591828 h 1916376"/>
              <a:gd name="connsiteX16" fmla="*/ 1403797 w 1949861"/>
              <a:gd name="connsiteY16" fmla="*/ 1591828 h 1916376"/>
              <a:gd name="connsiteX17" fmla="*/ 1627889 w 1949861"/>
              <a:gd name="connsiteY17" fmla="*/ 1589253 h 1916376"/>
              <a:gd name="connsiteX18" fmla="*/ 1687132 w 1949861"/>
              <a:gd name="connsiteY18" fmla="*/ 1578949 h 1916376"/>
              <a:gd name="connsiteX19" fmla="*/ 1723193 w 1949861"/>
              <a:gd name="connsiteY19" fmla="*/ 1560919 h 1916376"/>
              <a:gd name="connsiteX20" fmla="*/ 1741223 w 1949861"/>
              <a:gd name="connsiteY20" fmla="*/ 1540313 h 1916376"/>
              <a:gd name="connsiteX21" fmla="*/ 1746375 w 1949861"/>
              <a:gd name="connsiteY21" fmla="*/ 1509404 h 1916376"/>
              <a:gd name="connsiteX22" fmla="*/ 1728344 w 1949861"/>
              <a:gd name="connsiteY22" fmla="*/ 1450161 h 1916376"/>
              <a:gd name="connsiteX23" fmla="*/ 1658798 w 1949861"/>
              <a:gd name="connsiteY23" fmla="*/ 927278 h 1916376"/>
              <a:gd name="connsiteX24" fmla="*/ 1615010 w 1949861"/>
              <a:gd name="connsiteY24" fmla="*/ 600155 h 1916376"/>
              <a:gd name="connsiteX25" fmla="*/ 1589252 w 1949861"/>
              <a:gd name="connsiteY25" fmla="*/ 347729 h 1916376"/>
              <a:gd name="connsiteX26" fmla="*/ 1573798 w 1949861"/>
              <a:gd name="connsiteY26" fmla="*/ 46364 h 1916376"/>
              <a:gd name="connsiteX27" fmla="*/ 1697435 w 1949861"/>
              <a:gd name="connsiteY27" fmla="*/ 0 h 1916376"/>
              <a:gd name="connsiteX28" fmla="*/ 1710314 w 1949861"/>
              <a:gd name="connsiteY28" fmla="*/ 108182 h 1916376"/>
              <a:gd name="connsiteX29" fmla="*/ 1723193 w 1949861"/>
              <a:gd name="connsiteY29" fmla="*/ 383790 h 1916376"/>
              <a:gd name="connsiteX30" fmla="*/ 1754102 w 1949861"/>
              <a:gd name="connsiteY30" fmla="*/ 667125 h 1916376"/>
              <a:gd name="connsiteX31" fmla="*/ 1787587 w 1949861"/>
              <a:gd name="connsiteY31" fmla="*/ 904096 h 1916376"/>
              <a:gd name="connsiteX32" fmla="*/ 1823648 w 1949861"/>
              <a:gd name="connsiteY32" fmla="*/ 1146219 h 1916376"/>
              <a:gd name="connsiteX33" fmla="*/ 1851981 w 1949861"/>
              <a:gd name="connsiteY33" fmla="*/ 1323948 h 1916376"/>
              <a:gd name="connsiteX34" fmla="*/ 1870012 w 1949861"/>
              <a:gd name="connsiteY34" fmla="*/ 1403797 h 1916376"/>
              <a:gd name="connsiteX35" fmla="*/ 1908649 w 1949861"/>
              <a:gd name="connsiteY35" fmla="*/ 1509404 h 1916376"/>
              <a:gd name="connsiteX36" fmla="*/ 1949861 w 1949861"/>
              <a:gd name="connsiteY36" fmla="*/ 1612435 h 1916376"/>
              <a:gd name="connsiteX37" fmla="*/ 1947285 w 1949861"/>
              <a:gd name="connsiteY37" fmla="*/ 1640768 h 1916376"/>
              <a:gd name="connsiteX38" fmla="*/ 1906073 w 1949861"/>
              <a:gd name="connsiteY38" fmla="*/ 1730920 h 1916376"/>
              <a:gd name="connsiteX39" fmla="*/ 1813345 w 1949861"/>
              <a:gd name="connsiteY39" fmla="*/ 1841678 h 1916376"/>
              <a:gd name="connsiteX40" fmla="*/ 1748951 w 1949861"/>
              <a:gd name="connsiteY40" fmla="*/ 1906073 h 1916376"/>
              <a:gd name="connsiteX41" fmla="*/ 1723193 w 1949861"/>
              <a:gd name="connsiteY41" fmla="*/ 1916376 h 1916376"/>
              <a:gd name="connsiteX42" fmla="*/ 1669101 w 1949861"/>
              <a:gd name="connsiteY42" fmla="*/ 1903497 h 1916376"/>
              <a:gd name="connsiteX43" fmla="*/ 1527434 w 1949861"/>
              <a:gd name="connsiteY43" fmla="*/ 1857133 h 1916376"/>
              <a:gd name="connsiteX44" fmla="*/ 1215765 w 1949861"/>
              <a:gd name="connsiteY44" fmla="*/ 1831375 h 1916376"/>
              <a:gd name="connsiteX45" fmla="*/ 873187 w 1949861"/>
              <a:gd name="connsiteY45" fmla="*/ 1813345 h 19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49861" h="1916376">
                <a:moveTo>
                  <a:pt x="873187" y="1813345"/>
                </a:moveTo>
                <a:lnTo>
                  <a:pt x="489397" y="1813345"/>
                </a:lnTo>
                <a:lnTo>
                  <a:pt x="175152" y="1813345"/>
                </a:lnTo>
                <a:lnTo>
                  <a:pt x="48939" y="1810769"/>
                </a:lnTo>
                <a:lnTo>
                  <a:pt x="18030" y="1800466"/>
                </a:lnTo>
                <a:lnTo>
                  <a:pt x="0" y="1779860"/>
                </a:lnTo>
                <a:lnTo>
                  <a:pt x="2575" y="1730920"/>
                </a:lnTo>
                <a:lnTo>
                  <a:pt x="18030" y="1679405"/>
                </a:lnTo>
                <a:lnTo>
                  <a:pt x="41212" y="1643344"/>
                </a:lnTo>
                <a:lnTo>
                  <a:pt x="77273" y="1602131"/>
                </a:lnTo>
                <a:lnTo>
                  <a:pt x="133940" y="1560919"/>
                </a:lnTo>
                <a:lnTo>
                  <a:pt x="198334" y="1522282"/>
                </a:lnTo>
                <a:lnTo>
                  <a:pt x="345153" y="1568646"/>
                </a:lnTo>
                <a:lnTo>
                  <a:pt x="703186" y="1591828"/>
                </a:lnTo>
                <a:lnTo>
                  <a:pt x="888642" y="1591828"/>
                </a:lnTo>
                <a:lnTo>
                  <a:pt x="1256978" y="1591828"/>
                </a:lnTo>
                <a:lnTo>
                  <a:pt x="1403797" y="1591828"/>
                </a:lnTo>
                <a:lnTo>
                  <a:pt x="1627889" y="1589253"/>
                </a:lnTo>
                <a:lnTo>
                  <a:pt x="1687132" y="1578949"/>
                </a:lnTo>
                <a:lnTo>
                  <a:pt x="1723193" y="1560919"/>
                </a:lnTo>
                <a:lnTo>
                  <a:pt x="1741223" y="1540313"/>
                </a:lnTo>
                <a:lnTo>
                  <a:pt x="1746375" y="1509404"/>
                </a:lnTo>
                <a:lnTo>
                  <a:pt x="1728344" y="1450161"/>
                </a:lnTo>
                <a:lnTo>
                  <a:pt x="1658798" y="927278"/>
                </a:lnTo>
                <a:lnTo>
                  <a:pt x="1615010" y="600155"/>
                </a:lnTo>
                <a:lnTo>
                  <a:pt x="1589252" y="347729"/>
                </a:lnTo>
                <a:lnTo>
                  <a:pt x="1573798" y="46364"/>
                </a:lnTo>
                <a:lnTo>
                  <a:pt x="1697435" y="0"/>
                </a:lnTo>
                <a:lnTo>
                  <a:pt x="1710314" y="108182"/>
                </a:lnTo>
                <a:lnTo>
                  <a:pt x="1723193" y="383790"/>
                </a:lnTo>
                <a:lnTo>
                  <a:pt x="1754102" y="667125"/>
                </a:lnTo>
                <a:lnTo>
                  <a:pt x="1787587" y="904096"/>
                </a:lnTo>
                <a:lnTo>
                  <a:pt x="1823648" y="1146219"/>
                </a:lnTo>
                <a:lnTo>
                  <a:pt x="1851981" y="1323948"/>
                </a:lnTo>
                <a:lnTo>
                  <a:pt x="1870012" y="1403797"/>
                </a:lnTo>
                <a:lnTo>
                  <a:pt x="1908649" y="1509404"/>
                </a:lnTo>
                <a:lnTo>
                  <a:pt x="1949861" y="1612435"/>
                </a:lnTo>
                <a:lnTo>
                  <a:pt x="1947285" y="1640768"/>
                </a:lnTo>
                <a:lnTo>
                  <a:pt x="1906073" y="1730920"/>
                </a:lnTo>
                <a:lnTo>
                  <a:pt x="1813345" y="1841678"/>
                </a:lnTo>
                <a:lnTo>
                  <a:pt x="1748951" y="1906073"/>
                </a:lnTo>
                <a:lnTo>
                  <a:pt x="1723193" y="1916376"/>
                </a:lnTo>
                <a:lnTo>
                  <a:pt x="1669101" y="1903497"/>
                </a:lnTo>
                <a:lnTo>
                  <a:pt x="1527434" y="1857133"/>
                </a:lnTo>
                <a:lnTo>
                  <a:pt x="1215765" y="1831375"/>
                </a:lnTo>
                <a:lnTo>
                  <a:pt x="873187" y="181334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53D6A0F-BCD5-8345-8C32-AAA55BC1C0F1}"/>
              </a:ext>
            </a:extLst>
          </p:cNvPr>
          <p:cNvSpPr/>
          <p:nvPr/>
        </p:nvSpPr>
        <p:spPr>
          <a:xfrm>
            <a:off x="3986213" y="3411538"/>
            <a:ext cx="1631950" cy="336550"/>
          </a:xfrm>
          <a:custGeom>
            <a:avLst/>
            <a:gdLst>
              <a:gd name="connsiteX0" fmla="*/ 340518 w 1631156"/>
              <a:gd name="connsiteY0" fmla="*/ 321469 h 335757"/>
              <a:gd name="connsiteX1" fmla="*/ 7143 w 1631156"/>
              <a:gd name="connsiteY1" fmla="*/ 335757 h 335757"/>
              <a:gd name="connsiteX2" fmla="*/ 0 w 1631156"/>
              <a:gd name="connsiteY2" fmla="*/ 195263 h 335757"/>
              <a:gd name="connsiteX3" fmla="*/ 307181 w 1631156"/>
              <a:gd name="connsiteY3" fmla="*/ 190500 h 335757"/>
              <a:gd name="connsiteX4" fmla="*/ 633412 w 1631156"/>
              <a:gd name="connsiteY4" fmla="*/ 176213 h 335757"/>
              <a:gd name="connsiteX5" fmla="*/ 819150 w 1631156"/>
              <a:gd name="connsiteY5" fmla="*/ 154782 h 335757"/>
              <a:gd name="connsiteX6" fmla="*/ 1193006 w 1631156"/>
              <a:gd name="connsiteY6" fmla="*/ 92869 h 335757"/>
              <a:gd name="connsiteX7" fmla="*/ 1626393 w 1631156"/>
              <a:gd name="connsiteY7" fmla="*/ 0 h 335757"/>
              <a:gd name="connsiteX8" fmla="*/ 1631156 w 1631156"/>
              <a:gd name="connsiteY8" fmla="*/ 154782 h 335757"/>
              <a:gd name="connsiteX9" fmla="*/ 1459706 w 1631156"/>
              <a:gd name="connsiteY9" fmla="*/ 190500 h 335757"/>
              <a:gd name="connsiteX10" fmla="*/ 1252537 w 1631156"/>
              <a:gd name="connsiteY10" fmla="*/ 233363 h 335757"/>
              <a:gd name="connsiteX11" fmla="*/ 981075 w 1631156"/>
              <a:gd name="connsiteY11" fmla="*/ 273844 h 335757"/>
              <a:gd name="connsiteX12" fmla="*/ 757237 w 1631156"/>
              <a:gd name="connsiteY12" fmla="*/ 297657 h 335757"/>
              <a:gd name="connsiteX13" fmla="*/ 340518 w 1631156"/>
              <a:gd name="connsiteY13" fmla="*/ 321469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1156" h="335757">
                <a:moveTo>
                  <a:pt x="340518" y="321469"/>
                </a:moveTo>
                <a:lnTo>
                  <a:pt x="7143" y="335757"/>
                </a:lnTo>
                <a:lnTo>
                  <a:pt x="0" y="195263"/>
                </a:lnTo>
                <a:lnTo>
                  <a:pt x="307181" y="190500"/>
                </a:lnTo>
                <a:lnTo>
                  <a:pt x="633412" y="176213"/>
                </a:lnTo>
                <a:lnTo>
                  <a:pt x="819150" y="154782"/>
                </a:lnTo>
                <a:lnTo>
                  <a:pt x="1193006" y="92869"/>
                </a:lnTo>
                <a:lnTo>
                  <a:pt x="1626393" y="0"/>
                </a:lnTo>
                <a:lnTo>
                  <a:pt x="1631156" y="154782"/>
                </a:lnTo>
                <a:lnTo>
                  <a:pt x="1459706" y="190500"/>
                </a:lnTo>
                <a:lnTo>
                  <a:pt x="1252537" y="233363"/>
                </a:lnTo>
                <a:lnTo>
                  <a:pt x="981075" y="273844"/>
                </a:lnTo>
                <a:lnTo>
                  <a:pt x="757237" y="297657"/>
                </a:lnTo>
                <a:lnTo>
                  <a:pt x="340518" y="3214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8DA0432-4934-864F-B969-4248A65525DE}"/>
              </a:ext>
            </a:extLst>
          </p:cNvPr>
          <p:cNvSpPr/>
          <p:nvPr/>
        </p:nvSpPr>
        <p:spPr>
          <a:xfrm>
            <a:off x="3971925" y="3922713"/>
            <a:ext cx="1665288" cy="327025"/>
          </a:xfrm>
          <a:custGeom>
            <a:avLst/>
            <a:gdLst>
              <a:gd name="connsiteX0" fmla="*/ 533400 w 1664494"/>
              <a:gd name="connsiteY0" fmla="*/ 319087 h 328612"/>
              <a:gd name="connsiteX1" fmla="*/ 357188 w 1664494"/>
              <a:gd name="connsiteY1" fmla="*/ 326231 h 328612"/>
              <a:gd name="connsiteX2" fmla="*/ 240506 w 1664494"/>
              <a:gd name="connsiteY2" fmla="*/ 328612 h 328612"/>
              <a:gd name="connsiteX3" fmla="*/ 123825 w 1664494"/>
              <a:gd name="connsiteY3" fmla="*/ 321469 h 328612"/>
              <a:gd name="connsiteX4" fmla="*/ 0 w 1664494"/>
              <a:gd name="connsiteY4" fmla="*/ 314325 h 328612"/>
              <a:gd name="connsiteX5" fmla="*/ 4763 w 1664494"/>
              <a:gd name="connsiteY5" fmla="*/ 176212 h 328612"/>
              <a:gd name="connsiteX6" fmla="*/ 278606 w 1664494"/>
              <a:gd name="connsiteY6" fmla="*/ 176212 h 328612"/>
              <a:gd name="connsiteX7" fmla="*/ 531019 w 1664494"/>
              <a:gd name="connsiteY7" fmla="*/ 166687 h 328612"/>
              <a:gd name="connsiteX8" fmla="*/ 714375 w 1664494"/>
              <a:gd name="connsiteY8" fmla="*/ 150019 h 328612"/>
              <a:gd name="connsiteX9" fmla="*/ 962025 w 1664494"/>
              <a:gd name="connsiteY9" fmla="*/ 116681 h 328612"/>
              <a:gd name="connsiteX10" fmla="*/ 1285875 w 1664494"/>
              <a:gd name="connsiteY10" fmla="*/ 71437 h 328612"/>
              <a:gd name="connsiteX11" fmla="*/ 1664494 w 1664494"/>
              <a:gd name="connsiteY11" fmla="*/ 0 h 328612"/>
              <a:gd name="connsiteX12" fmla="*/ 1650206 w 1664494"/>
              <a:gd name="connsiteY12" fmla="*/ 195262 h 328612"/>
              <a:gd name="connsiteX13" fmla="*/ 1457325 w 1664494"/>
              <a:gd name="connsiteY13" fmla="*/ 209550 h 328612"/>
              <a:gd name="connsiteX14" fmla="*/ 1159669 w 1664494"/>
              <a:gd name="connsiteY14" fmla="*/ 240506 h 328612"/>
              <a:gd name="connsiteX15" fmla="*/ 942975 w 1664494"/>
              <a:gd name="connsiteY15" fmla="*/ 271462 h 328612"/>
              <a:gd name="connsiteX16" fmla="*/ 747713 w 1664494"/>
              <a:gd name="connsiteY16" fmla="*/ 300037 h 328612"/>
              <a:gd name="connsiteX17" fmla="*/ 533400 w 1664494"/>
              <a:gd name="connsiteY17" fmla="*/ 319087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64494" h="328612">
                <a:moveTo>
                  <a:pt x="533400" y="319087"/>
                </a:moveTo>
                <a:lnTo>
                  <a:pt x="357188" y="326231"/>
                </a:lnTo>
                <a:lnTo>
                  <a:pt x="240506" y="328612"/>
                </a:lnTo>
                <a:lnTo>
                  <a:pt x="123825" y="321469"/>
                </a:lnTo>
                <a:lnTo>
                  <a:pt x="0" y="314325"/>
                </a:lnTo>
                <a:lnTo>
                  <a:pt x="4763" y="176212"/>
                </a:lnTo>
                <a:lnTo>
                  <a:pt x="278606" y="176212"/>
                </a:lnTo>
                <a:lnTo>
                  <a:pt x="531019" y="166687"/>
                </a:lnTo>
                <a:lnTo>
                  <a:pt x="714375" y="150019"/>
                </a:lnTo>
                <a:lnTo>
                  <a:pt x="962025" y="116681"/>
                </a:lnTo>
                <a:lnTo>
                  <a:pt x="1285875" y="71437"/>
                </a:lnTo>
                <a:lnTo>
                  <a:pt x="1664494" y="0"/>
                </a:lnTo>
                <a:lnTo>
                  <a:pt x="1650206" y="195262"/>
                </a:lnTo>
                <a:lnTo>
                  <a:pt x="1457325" y="209550"/>
                </a:lnTo>
                <a:lnTo>
                  <a:pt x="1159669" y="240506"/>
                </a:lnTo>
                <a:lnTo>
                  <a:pt x="942975" y="271462"/>
                </a:lnTo>
                <a:lnTo>
                  <a:pt x="747713" y="300037"/>
                </a:lnTo>
                <a:lnTo>
                  <a:pt x="533400" y="319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292F512-CF8C-B74D-A486-99D29F2858D6}"/>
              </a:ext>
            </a:extLst>
          </p:cNvPr>
          <p:cNvSpPr/>
          <p:nvPr/>
        </p:nvSpPr>
        <p:spPr>
          <a:xfrm>
            <a:off x="3979863" y="4467225"/>
            <a:ext cx="1619250" cy="331788"/>
          </a:xfrm>
          <a:custGeom>
            <a:avLst/>
            <a:gdLst>
              <a:gd name="connsiteX0" fmla="*/ 721519 w 1619250"/>
              <a:gd name="connsiteY0" fmla="*/ 238125 h 330994"/>
              <a:gd name="connsiteX1" fmla="*/ 419100 w 1619250"/>
              <a:gd name="connsiteY1" fmla="*/ 280988 h 330994"/>
              <a:gd name="connsiteX2" fmla="*/ 228600 w 1619250"/>
              <a:gd name="connsiteY2" fmla="*/ 302419 h 330994"/>
              <a:gd name="connsiteX3" fmla="*/ 26194 w 1619250"/>
              <a:gd name="connsiteY3" fmla="*/ 330994 h 330994"/>
              <a:gd name="connsiteX4" fmla="*/ 0 w 1619250"/>
              <a:gd name="connsiteY4" fmla="*/ 164306 h 330994"/>
              <a:gd name="connsiteX5" fmla="*/ 195262 w 1619250"/>
              <a:gd name="connsiteY5" fmla="*/ 159544 h 330994"/>
              <a:gd name="connsiteX6" fmla="*/ 521494 w 1619250"/>
              <a:gd name="connsiteY6" fmla="*/ 133350 h 330994"/>
              <a:gd name="connsiteX7" fmla="*/ 731044 w 1619250"/>
              <a:gd name="connsiteY7" fmla="*/ 104775 h 330994"/>
              <a:gd name="connsiteX8" fmla="*/ 869156 w 1619250"/>
              <a:gd name="connsiteY8" fmla="*/ 90488 h 330994"/>
              <a:gd name="connsiteX9" fmla="*/ 1178719 w 1619250"/>
              <a:gd name="connsiteY9" fmla="*/ 57150 h 330994"/>
              <a:gd name="connsiteX10" fmla="*/ 1545431 w 1619250"/>
              <a:gd name="connsiteY10" fmla="*/ 7144 h 330994"/>
              <a:gd name="connsiteX11" fmla="*/ 1616869 w 1619250"/>
              <a:gd name="connsiteY11" fmla="*/ 0 h 330994"/>
              <a:gd name="connsiteX12" fmla="*/ 1619250 w 1619250"/>
              <a:gd name="connsiteY12" fmla="*/ 152400 h 330994"/>
              <a:gd name="connsiteX13" fmla="*/ 1447800 w 1619250"/>
              <a:gd name="connsiteY13" fmla="*/ 173831 h 330994"/>
              <a:gd name="connsiteX14" fmla="*/ 1219200 w 1619250"/>
              <a:gd name="connsiteY14" fmla="*/ 192881 h 330994"/>
              <a:gd name="connsiteX15" fmla="*/ 1066800 w 1619250"/>
              <a:gd name="connsiteY15" fmla="*/ 197644 h 330994"/>
              <a:gd name="connsiteX16" fmla="*/ 902494 w 1619250"/>
              <a:gd name="connsiteY16" fmla="*/ 211931 h 330994"/>
              <a:gd name="connsiteX17" fmla="*/ 721519 w 1619250"/>
              <a:gd name="connsiteY17" fmla="*/ 238125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19250" h="330994">
                <a:moveTo>
                  <a:pt x="721519" y="238125"/>
                </a:moveTo>
                <a:lnTo>
                  <a:pt x="419100" y="280988"/>
                </a:lnTo>
                <a:lnTo>
                  <a:pt x="228600" y="302419"/>
                </a:lnTo>
                <a:lnTo>
                  <a:pt x="26194" y="330994"/>
                </a:lnTo>
                <a:lnTo>
                  <a:pt x="0" y="164306"/>
                </a:lnTo>
                <a:lnTo>
                  <a:pt x="195262" y="159544"/>
                </a:lnTo>
                <a:lnTo>
                  <a:pt x="521494" y="133350"/>
                </a:lnTo>
                <a:lnTo>
                  <a:pt x="731044" y="104775"/>
                </a:lnTo>
                <a:lnTo>
                  <a:pt x="869156" y="90488"/>
                </a:lnTo>
                <a:lnTo>
                  <a:pt x="1178719" y="57150"/>
                </a:lnTo>
                <a:lnTo>
                  <a:pt x="1545431" y="7144"/>
                </a:lnTo>
                <a:lnTo>
                  <a:pt x="1616869" y="0"/>
                </a:lnTo>
                <a:cubicBezTo>
                  <a:pt x="1617663" y="50800"/>
                  <a:pt x="1618456" y="101600"/>
                  <a:pt x="1619250" y="152400"/>
                </a:cubicBezTo>
                <a:lnTo>
                  <a:pt x="1447800" y="173831"/>
                </a:lnTo>
                <a:lnTo>
                  <a:pt x="1219200" y="192881"/>
                </a:lnTo>
                <a:lnTo>
                  <a:pt x="1066800" y="197644"/>
                </a:lnTo>
                <a:lnTo>
                  <a:pt x="902494" y="211931"/>
                </a:lnTo>
                <a:lnTo>
                  <a:pt x="721519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647067D-96D3-AF4F-AEC0-66A26EDFFE9B}"/>
              </a:ext>
            </a:extLst>
          </p:cNvPr>
          <p:cNvSpPr/>
          <p:nvPr/>
        </p:nvSpPr>
        <p:spPr>
          <a:xfrm>
            <a:off x="3046413" y="4659313"/>
            <a:ext cx="1619250" cy="1330325"/>
          </a:xfrm>
          <a:custGeom>
            <a:avLst/>
            <a:gdLst>
              <a:gd name="connsiteX0" fmla="*/ 681037 w 1619250"/>
              <a:gd name="connsiteY0" fmla="*/ 1040607 h 1328738"/>
              <a:gd name="connsiteX1" fmla="*/ 507206 w 1619250"/>
              <a:gd name="connsiteY1" fmla="*/ 1133475 h 1328738"/>
              <a:gd name="connsiteX2" fmla="*/ 328612 w 1619250"/>
              <a:gd name="connsiteY2" fmla="*/ 1216819 h 1328738"/>
              <a:gd name="connsiteX3" fmla="*/ 80962 w 1619250"/>
              <a:gd name="connsiteY3" fmla="*/ 1312069 h 1328738"/>
              <a:gd name="connsiteX4" fmla="*/ 21431 w 1619250"/>
              <a:gd name="connsiteY4" fmla="*/ 1328738 h 1328738"/>
              <a:gd name="connsiteX5" fmla="*/ 4762 w 1619250"/>
              <a:gd name="connsiteY5" fmla="*/ 1323975 h 1328738"/>
              <a:gd name="connsiteX6" fmla="*/ 0 w 1619250"/>
              <a:gd name="connsiteY6" fmla="*/ 1302544 h 1328738"/>
              <a:gd name="connsiteX7" fmla="*/ 14287 w 1619250"/>
              <a:gd name="connsiteY7" fmla="*/ 1285875 h 1328738"/>
              <a:gd name="connsiteX8" fmla="*/ 119062 w 1619250"/>
              <a:gd name="connsiteY8" fmla="*/ 1226344 h 1328738"/>
              <a:gd name="connsiteX9" fmla="*/ 269081 w 1619250"/>
              <a:gd name="connsiteY9" fmla="*/ 1133475 h 1328738"/>
              <a:gd name="connsiteX10" fmla="*/ 442912 w 1619250"/>
              <a:gd name="connsiteY10" fmla="*/ 1031082 h 1328738"/>
              <a:gd name="connsiteX11" fmla="*/ 595312 w 1619250"/>
              <a:gd name="connsiteY11" fmla="*/ 928688 h 1328738"/>
              <a:gd name="connsiteX12" fmla="*/ 711994 w 1619250"/>
              <a:gd name="connsiteY12" fmla="*/ 840582 h 1328738"/>
              <a:gd name="connsiteX13" fmla="*/ 773906 w 1619250"/>
              <a:gd name="connsiteY13" fmla="*/ 783432 h 1328738"/>
              <a:gd name="connsiteX14" fmla="*/ 928687 w 1619250"/>
              <a:gd name="connsiteY14" fmla="*/ 645319 h 1328738"/>
              <a:gd name="connsiteX15" fmla="*/ 1119187 w 1619250"/>
              <a:gd name="connsiteY15" fmla="*/ 457200 h 1328738"/>
              <a:gd name="connsiteX16" fmla="*/ 1193006 w 1619250"/>
              <a:gd name="connsiteY16" fmla="*/ 364332 h 1328738"/>
              <a:gd name="connsiteX17" fmla="*/ 1233487 w 1619250"/>
              <a:gd name="connsiteY17" fmla="*/ 304800 h 1328738"/>
              <a:gd name="connsiteX18" fmla="*/ 1245394 w 1619250"/>
              <a:gd name="connsiteY18" fmla="*/ 276225 h 1328738"/>
              <a:gd name="connsiteX19" fmla="*/ 1252537 w 1619250"/>
              <a:gd name="connsiteY19" fmla="*/ 240507 h 1328738"/>
              <a:gd name="connsiteX20" fmla="*/ 1250156 w 1619250"/>
              <a:gd name="connsiteY20" fmla="*/ 209550 h 1328738"/>
              <a:gd name="connsiteX21" fmla="*/ 1245394 w 1619250"/>
              <a:gd name="connsiteY21" fmla="*/ 185738 h 1328738"/>
              <a:gd name="connsiteX22" fmla="*/ 1231106 w 1619250"/>
              <a:gd name="connsiteY22" fmla="*/ 157163 h 1328738"/>
              <a:gd name="connsiteX23" fmla="*/ 1135856 w 1619250"/>
              <a:gd name="connsiteY23" fmla="*/ 50007 h 1328738"/>
              <a:gd name="connsiteX24" fmla="*/ 1259681 w 1619250"/>
              <a:gd name="connsiteY24" fmla="*/ 0 h 1328738"/>
              <a:gd name="connsiteX25" fmla="*/ 1440656 w 1619250"/>
              <a:gd name="connsiteY25" fmla="*/ 142875 h 1328738"/>
              <a:gd name="connsiteX26" fmla="*/ 1509712 w 1619250"/>
              <a:gd name="connsiteY26" fmla="*/ 209550 h 1328738"/>
              <a:gd name="connsiteX27" fmla="*/ 1585912 w 1619250"/>
              <a:gd name="connsiteY27" fmla="*/ 297657 h 1328738"/>
              <a:gd name="connsiteX28" fmla="*/ 1614487 w 1619250"/>
              <a:gd name="connsiteY28" fmla="*/ 340519 h 1328738"/>
              <a:gd name="connsiteX29" fmla="*/ 1619250 w 1619250"/>
              <a:gd name="connsiteY29" fmla="*/ 359569 h 1328738"/>
              <a:gd name="connsiteX30" fmla="*/ 1614487 w 1619250"/>
              <a:gd name="connsiteY30" fmla="*/ 381000 h 1328738"/>
              <a:gd name="connsiteX31" fmla="*/ 1593056 w 1619250"/>
              <a:gd name="connsiteY31" fmla="*/ 402432 h 1328738"/>
              <a:gd name="connsiteX32" fmla="*/ 1547812 w 1619250"/>
              <a:gd name="connsiteY32" fmla="*/ 426244 h 1328738"/>
              <a:gd name="connsiteX33" fmla="*/ 1493044 w 1619250"/>
              <a:gd name="connsiteY33" fmla="*/ 445294 h 1328738"/>
              <a:gd name="connsiteX34" fmla="*/ 1323975 w 1619250"/>
              <a:gd name="connsiteY34" fmla="*/ 600075 h 1328738"/>
              <a:gd name="connsiteX35" fmla="*/ 1083469 w 1619250"/>
              <a:gd name="connsiteY35" fmla="*/ 785813 h 1328738"/>
              <a:gd name="connsiteX36" fmla="*/ 835819 w 1619250"/>
              <a:gd name="connsiteY36" fmla="*/ 954882 h 1328738"/>
              <a:gd name="connsiteX37" fmla="*/ 681037 w 1619250"/>
              <a:gd name="connsiteY37" fmla="*/ 1040607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19250" h="1328738">
                <a:moveTo>
                  <a:pt x="681037" y="1040607"/>
                </a:moveTo>
                <a:lnTo>
                  <a:pt x="507206" y="1133475"/>
                </a:lnTo>
                <a:lnTo>
                  <a:pt x="328612" y="1216819"/>
                </a:lnTo>
                <a:lnTo>
                  <a:pt x="80962" y="1312069"/>
                </a:lnTo>
                <a:lnTo>
                  <a:pt x="21431" y="1328738"/>
                </a:lnTo>
                <a:lnTo>
                  <a:pt x="4762" y="1323975"/>
                </a:lnTo>
                <a:lnTo>
                  <a:pt x="0" y="1302544"/>
                </a:lnTo>
                <a:lnTo>
                  <a:pt x="14287" y="1285875"/>
                </a:lnTo>
                <a:lnTo>
                  <a:pt x="119062" y="1226344"/>
                </a:lnTo>
                <a:lnTo>
                  <a:pt x="269081" y="1133475"/>
                </a:lnTo>
                <a:lnTo>
                  <a:pt x="442912" y="1031082"/>
                </a:lnTo>
                <a:lnTo>
                  <a:pt x="595312" y="928688"/>
                </a:lnTo>
                <a:lnTo>
                  <a:pt x="711994" y="840582"/>
                </a:lnTo>
                <a:lnTo>
                  <a:pt x="773906" y="783432"/>
                </a:lnTo>
                <a:lnTo>
                  <a:pt x="928687" y="645319"/>
                </a:lnTo>
                <a:lnTo>
                  <a:pt x="1119187" y="457200"/>
                </a:lnTo>
                <a:lnTo>
                  <a:pt x="1193006" y="364332"/>
                </a:lnTo>
                <a:lnTo>
                  <a:pt x="1233487" y="304800"/>
                </a:lnTo>
                <a:lnTo>
                  <a:pt x="1245394" y="276225"/>
                </a:lnTo>
                <a:lnTo>
                  <a:pt x="1252537" y="240507"/>
                </a:lnTo>
                <a:lnTo>
                  <a:pt x="1250156" y="209550"/>
                </a:lnTo>
                <a:lnTo>
                  <a:pt x="1245394" y="185738"/>
                </a:lnTo>
                <a:lnTo>
                  <a:pt x="1231106" y="157163"/>
                </a:lnTo>
                <a:lnTo>
                  <a:pt x="1135856" y="50007"/>
                </a:lnTo>
                <a:lnTo>
                  <a:pt x="1259681" y="0"/>
                </a:lnTo>
                <a:lnTo>
                  <a:pt x="1440656" y="142875"/>
                </a:lnTo>
                <a:lnTo>
                  <a:pt x="1509712" y="209550"/>
                </a:lnTo>
                <a:lnTo>
                  <a:pt x="1585912" y="297657"/>
                </a:lnTo>
                <a:lnTo>
                  <a:pt x="1614487" y="340519"/>
                </a:lnTo>
                <a:lnTo>
                  <a:pt x="1619250" y="359569"/>
                </a:lnTo>
                <a:lnTo>
                  <a:pt x="1614487" y="381000"/>
                </a:lnTo>
                <a:lnTo>
                  <a:pt x="1593056" y="402432"/>
                </a:lnTo>
                <a:lnTo>
                  <a:pt x="1547812" y="426244"/>
                </a:lnTo>
                <a:lnTo>
                  <a:pt x="1493044" y="445294"/>
                </a:lnTo>
                <a:lnTo>
                  <a:pt x="1323975" y="600075"/>
                </a:lnTo>
                <a:lnTo>
                  <a:pt x="1083469" y="785813"/>
                </a:lnTo>
                <a:lnTo>
                  <a:pt x="835819" y="954882"/>
                </a:lnTo>
                <a:lnTo>
                  <a:pt x="681037" y="10406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75EDF70-59C9-0846-9DD8-9947D12C8718}"/>
              </a:ext>
            </a:extLst>
          </p:cNvPr>
          <p:cNvSpPr/>
          <p:nvPr/>
        </p:nvSpPr>
        <p:spPr>
          <a:xfrm>
            <a:off x="4872038" y="4600575"/>
            <a:ext cx="2109787" cy="1331913"/>
          </a:xfrm>
          <a:custGeom>
            <a:avLst/>
            <a:gdLst>
              <a:gd name="connsiteX0" fmla="*/ 119062 w 2109787"/>
              <a:gd name="connsiteY0" fmla="*/ 678656 h 1331119"/>
              <a:gd name="connsiteX1" fmla="*/ 116681 w 2109787"/>
              <a:gd name="connsiteY1" fmla="*/ 302419 h 1331119"/>
              <a:gd name="connsiteX2" fmla="*/ 114300 w 2109787"/>
              <a:gd name="connsiteY2" fmla="*/ 266700 h 1331119"/>
              <a:gd name="connsiteX3" fmla="*/ 104775 w 2109787"/>
              <a:gd name="connsiteY3" fmla="*/ 214313 h 1331119"/>
              <a:gd name="connsiteX4" fmla="*/ 90487 w 2109787"/>
              <a:gd name="connsiteY4" fmla="*/ 176213 h 1331119"/>
              <a:gd name="connsiteX5" fmla="*/ 66675 w 2109787"/>
              <a:gd name="connsiteY5" fmla="*/ 133350 h 1331119"/>
              <a:gd name="connsiteX6" fmla="*/ 0 w 2109787"/>
              <a:gd name="connsiteY6" fmla="*/ 47625 h 1331119"/>
              <a:gd name="connsiteX7" fmla="*/ 102393 w 2109787"/>
              <a:gd name="connsiteY7" fmla="*/ 0 h 1331119"/>
              <a:gd name="connsiteX8" fmla="*/ 285750 w 2109787"/>
              <a:gd name="connsiteY8" fmla="*/ 111919 h 1331119"/>
              <a:gd name="connsiteX9" fmla="*/ 359568 w 2109787"/>
              <a:gd name="connsiteY9" fmla="*/ 161925 h 1331119"/>
              <a:gd name="connsiteX10" fmla="*/ 400050 w 2109787"/>
              <a:gd name="connsiteY10" fmla="*/ 190500 h 1331119"/>
              <a:gd name="connsiteX11" fmla="*/ 421481 w 2109787"/>
              <a:gd name="connsiteY11" fmla="*/ 216694 h 1331119"/>
              <a:gd name="connsiteX12" fmla="*/ 428625 w 2109787"/>
              <a:gd name="connsiteY12" fmla="*/ 245269 h 1331119"/>
              <a:gd name="connsiteX13" fmla="*/ 419100 w 2109787"/>
              <a:gd name="connsiteY13" fmla="*/ 292894 h 1331119"/>
              <a:gd name="connsiteX14" fmla="*/ 376237 w 2109787"/>
              <a:gd name="connsiteY14" fmla="*/ 376238 h 1331119"/>
              <a:gd name="connsiteX15" fmla="*/ 361950 w 2109787"/>
              <a:gd name="connsiteY15" fmla="*/ 404813 h 1331119"/>
              <a:gd name="connsiteX16" fmla="*/ 330993 w 2109787"/>
              <a:gd name="connsiteY16" fmla="*/ 640556 h 1331119"/>
              <a:gd name="connsiteX17" fmla="*/ 319087 w 2109787"/>
              <a:gd name="connsiteY17" fmla="*/ 838200 h 1331119"/>
              <a:gd name="connsiteX18" fmla="*/ 321468 w 2109787"/>
              <a:gd name="connsiteY18" fmla="*/ 921544 h 1331119"/>
              <a:gd name="connsiteX19" fmla="*/ 333375 w 2109787"/>
              <a:gd name="connsiteY19" fmla="*/ 981075 h 1331119"/>
              <a:gd name="connsiteX20" fmla="*/ 350043 w 2109787"/>
              <a:gd name="connsiteY20" fmla="*/ 1009650 h 1331119"/>
              <a:gd name="connsiteX21" fmla="*/ 376237 w 2109787"/>
              <a:gd name="connsiteY21" fmla="*/ 1040606 h 1331119"/>
              <a:gd name="connsiteX22" fmla="*/ 419100 w 2109787"/>
              <a:gd name="connsiteY22" fmla="*/ 1071563 h 1331119"/>
              <a:gd name="connsiteX23" fmla="*/ 476250 w 2109787"/>
              <a:gd name="connsiteY23" fmla="*/ 1095375 h 1331119"/>
              <a:gd name="connsiteX24" fmla="*/ 535781 w 2109787"/>
              <a:gd name="connsiteY24" fmla="*/ 1107281 h 1331119"/>
              <a:gd name="connsiteX25" fmla="*/ 611981 w 2109787"/>
              <a:gd name="connsiteY25" fmla="*/ 1119188 h 1331119"/>
              <a:gd name="connsiteX26" fmla="*/ 850106 w 2109787"/>
              <a:gd name="connsiteY26" fmla="*/ 1128713 h 1331119"/>
              <a:gd name="connsiteX27" fmla="*/ 1181100 w 2109787"/>
              <a:gd name="connsiteY27" fmla="*/ 1128713 h 1331119"/>
              <a:gd name="connsiteX28" fmla="*/ 1314450 w 2109787"/>
              <a:gd name="connsiteY28" fmla="*/ 1121569 h 1331119"/>
              <a:gd name="connsiteX29" fmla="*/ 1407318 w 2109787"/>
              <a:gd name="connsiteY29" fmla="*/ 1104900 h 1331119"/>
              <a:gd name="connsiteX30" fmla="*/ 1504950 w 2109787"/>
              <a:gd name="connsiteY30" fmla="*/ 1081088 h 1331119"/>
              <a:gd name="connsiteX31" fmla="*/ 1581150 w 2109787"/>
              <a:gd name="connsiteY31" fmla="*/ 1062038 h 1331119"/>
              <a:gd name="connsiteX32" fmla="*/ 1645443 w 2109787"/>
              <a:gd name="connsiteY32" fmla="*/ 1033463 h 1331119"/>
              <a:gd name="connsiteX33" fmla="*/ 1671637 w 2109787"/>
              <a:gd name="connsiteY33" fmla="*/ 1007269 h 1331119"/>
              <a:gd name="connsiteX34" fmla="*/ 1719262 w 2109787"/>
              <a:gd name="connsiteY34" fmla="*/ 945356 h 1331119"/>
              <a:gd name="connsiteX35" fmla="*/ 1969293 w 2109787"/>
              <a:gd name="connsiteY35" fmla="*/ 923925 h 1331119"/>
              <a:gd name="connsiteX36" fmla="*/ 2024062 w 2109787"/>
              <a:gd name="connsiteY36" fmla="*/ 978694 h 1331119"/>
              <a:gd name="connsiteX37" fmla="*/ 2066925 w 2109787"/>
              <a:gd name="connsiteY37" fmla="*/ 1033463 h 1331119"/>
              <a:gd name="connsiteX38" fmla="*/ 2095500 w 2109787"/>
              <a:gd name="connsiteY38" fmla="*/ 1073944 h 1331119"/>
              <a:gd name="connsiteX39" fmla="*/ 2105025 w 2109787"/>
              <a:gd name="connsiteY39" fmla="*/ 1092994 h 1331119"/>
              <a:gd name="connsiteX40" fmla="*/ 2109787 w 2109787"/>
              <a:gd name="connsiteY40" fmla="*/ 1128713 h 1331119"/>
              <a:gd name="connsiteX41" fmla="*/ 2097881 w 2109787"/>
              <a:gd name="connsiteY41" fmla="*/ 1166813 h 1331119"/>
              <a:gd name="connsiteX42" fmla="*/ 2071687 w 2109787"/>
              <a:gd name="connsiteY42" fmla="*/ 1197769 h 1331119"/>
              <a:gd name="connsiteX43" fmla="*/ 2043112 w 2109787"/>
              <a:gd name="connsiteY43" fmla="*/ 1219200 h 1331119"/>
              <a:gd name="connsiteX44" fmla="*/ 1864518 w 2109787"/>
              <a:gd name="connsiteY44" fmla="*/ 1254919 h 1331119"/>
              <a:gd name="connsiteX45" fmla="*/ 1600200 w 2109787"/>
              <a:gd name="connsiteY45" fmla="*/ 1295400 h 1331119"/>
              <a:gd name="connsiteX46" fmla="*/ 1233487 w 2109787"/>
              <a:gd name="connsiteY46" fmla="*/ 1326356 h 1331119"/>
              <a:gd name="connsiteX47" fmla="*/ 928687 w 2109787"/>
              <a:gd name="connsiteY47" fmla="*/ 1331119 h 1331119"/>
              <a:gd name="connsiteX48" fmla="*/ 678656 w 2109787"/>
              <a:gd name="connsiteY48" fmla="*/ 1319213 h 1331119"/>
              <a:gd name="connsiteX49" fmla="*/ 550068 w 2109787"/>
              <a:gd name="connsiteY49" fmla="*/ 1304925 h 1331119"/>
              <a:gd name="connsiteX50" fmla="*/ 492918 w 2109787"/>
              <a:gd name="connsiteY50" fmla="*/ 1293019 h 1331119"/>
              <a:gd name="connsiteX51" fmla="*/ 457200 w 2109787"/>
              <a:gd name="connsiteY51" fmla="*/ 1285875 h 1331119"/>
              <a:gd name="connsiteX52" fmla="*/ 402431 w 2109787"/>
              <a:gd name="connsiteY52" fmla="*/ 1271588 h 1331119"/>
              <a:gd name="connsiteX53" fmla="*/ 347662 w 2109787"/>
              <a:gd name="connsiteY53" fmla="*/ 1250156 h 1331119"/>
              <a:gd name="connsiteX54" fmla="*/ 309562 w 2109787"/>
              <a:gd name="connsiteY54" fmla="*/ 1228725 h 1331119"/>
              <a:gd name="connsiteX55" fmla="*/ 276225 w 2109787"/>
              <a:gd name="connsiteY55" fmla="*/ 1202531 h 1331119"/>
              <a:gd name="connsiteX56" fmla="*/ 245268 w 2109787"/>
              <a:gd name="connsiteY56" fmla="*/ 1173956 h 1331119"/>
              <a:gd name="connsiteX57" fmla="*/ 216693 w 2109787"/>
              <a:gd name="connsiteY57" fmla="*/ 1143000 h 1331119"/>
              <a:gd name="connsiteX58" fmla="*/ 188118 w 2109787"/>
              <a:gd name="connsiteY58" fmla="*/ 1100138 h 1331119"/>
              <a:gd name="connsiteX59" fmla="*/ 164306 w 2109787"/>
              <a:gd name="connsiteY59" fmla="*/ 1050131 h 1331119"/>
              <a:gd name="connsiteX60" fmla="*/ 145256 w 2109787"/>
              <a:gd name="connsiteY60" fmla="*/ 997744 h 1331119"/>
              <a:gd name="connsiteX61" fmla="*/ 128587 w 2109787"/>
              <a:gd name="connsiteY61" fmla="*/ 928688 h 1331119"/>
              <a:gd name="connsiteX62" fmla="*/ 121443 w 2109787"/>
              <a:gd name="connsiteY62" fmla="*/ 854869 h 1331119"/>
              <a:gd name="connsiteX63" fmla="*/ 119062 w 2109787"/>
              <a:gd name="connsiteY63" fmla="*/ 678656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09787" h="1331119">
                <a:moveTo>
                  <a:pt x="119062" y="678656"/>
                </a:moveTo>
                <a:cubicBezTo>
                  <a:pt x="118268" y="553244"/>
                  <a:pt x="117475" y="427831"/>
                  <a:pt x="116681" y="302419"/>
                </a:cubicBezTo>
                <a:lnTo>
                  <a:pt x="114300" y="266700"/>
                </a:lnTo>
                <a:lnTo>
                  <a:pt x="104775" y="214313"/>
                </a:lnTo>
                <a:lnTo>
                  <a:pt x="90487" y="176213"/>
                </a:lnTo>
                <a:lnTo>
                  <a:pt x="66675" y="133350"/>
                </a:lnTo>
                <a:lnTo>
                  <a:pt x="0" y="47625"/>
                </a:lnTo>
                <a:lnTo>
                  <a:pt x="102393" y="0"/>
                </a:lnTo>
                <a:lnTo>
                  <a:pt x="285750" y="111919"/>
                </a:lnTo>
                <a:lnTo>
                  <a:pt x="359568" y="161925"/>
                </a:lnTo>
                <a:lnTo>
                  <a:pt x="400050" y="190500"/>
                </a:lnTo>
                <a:lnTo>
                  <a:pt x="421481" y="216694"/>
                </a:lnTo>
                <a:lnTo>
                  <a:pt x="428625" y="245269"/>
                </a:lnTo>
                <a:lnTo>
                  <a:pt x="419100" y="292894"/>
                </a:lnTo>
                <a:lnTo>
                  <a:pt x="376237" y="376238"/>
                </a:lnTo>
                <a:lnTo>
                  <a:pt x="361950" y="404813"/>
                </a:lnTo>
                <a:lnTo>
                  <a:pt x="330993" y="640556"/>
                </a:lnTo>
                <a:lnTo>
                  <a:pt x="319087" y="838200"/>
                </a:lnTo>
                <a:cubicBezTo>
                  <a:pt x="319881" y="865981"/>
                  <a:pt x="320674" y="893763"/>
                  <a:pt x="321468" y="921544"/>
                </a:cubicBezTo>
                <a:lnTo>
                  <a:pt x="333375" y="981075"/>
                </a:lnTo>
                <a:lnTo>
                  <a:pt x="350043" y="1009650"/>
                </a:lnTo>
                <a:lnTo>
                  <a:pt x="376237" y="1040606"/>
                </a:lnTo>
                <a:lnTo>
                  <a:pt x="419100" y="1071563"/>
                </a:lnTo>
                <a:lnTo>
                  <a:pt x="476250" y="1095375"/>
                </a:lnTo>
                <a:lnTo>
                  <a:pt x="535781" y="1107281"/>
                </a:lnTo>
                <a:lnTo>
                  <a:pt x="611981" y="1119188"/>
                </a:lnTo>
                <a:lnTo>
                  <a:pt x="850106" y="1128713"/>
                </a:lnTo>
                <a:lnTo>
                  <a:pt x="1181100" y="1128713"/>
                </a:lnTo>
                <a:lnTo>
                  <a:pt x="1314450" y="1121569"/>
                </a:lnTo>
                <a:lnTo>
                  <a:pt x="1407318" y="1104900"/>
                </a:lnTo>
                <a:lnTo>
                  <a:pt x="1504950" y="1081088"/>
                </a:lnTo>
                <a:lnTo>
                  <a:pt x="1581150" y="1062038"/>
                </a:lnTo>
                <a:lnTo>
                  <a:pt x="1645443" y="1033463"/>
                </a:lnTo>
                <a:lnTo>
                  <a:pt x="1671637" y="1007269"/>
                </a:lnTo>
                <a:lnTo>
                  <a:pt x="1719262" y="945356"/>
                </a:lnTo>
                <a:lnTo>
                  <a:pt x="1969293" y="923925"/>
                </a:lnTo>
                <a:lnTo>
                  <a:pt x="2024062" y="978694"/>
                </a:lnTo>
                <a:lnTo>
                  <a:pt x="2066925" y="1033463"/>
                </a:lnTo>
                <a:lnTo>
                  <a:pt x="2095500" y="1073944"/>
                </a:lnTo>
                <a:lnTo>
                  <a:pt x="2105025" y="1092994"/>
                </a:lnTo>
                <a:lnTo>
                  <a:pt x="2109787" y="1128713"/>
                </a:lnTo>
                <a:lnTo>
                  <a:pt x="2097881" y="1166813"/>
                </a:lnTo>
                <a:lnTo>
                  <a:pt x="2071687" y="1197769"/>
                </a:lnTo>
                <a:lnTo>
                  <a:pt x="2043112" y="1219200"/>
                </a:lnTo>
                <a:lnTo>
                  <a:pt x="1864518" y="1254919"/>
                </a:lnTo>
                <a:lnTo>
                  <a:pt x="1600200" y="1295400"/>
                </a:lnTo>
                <a:lnTo>
                  <a:pt x="1233487" y="1326356"/>
                </a:lnTo>
                <a:lnTo>
                  <a:pt x="928687" y="1331119"/>
                </a:lnTo>
                <a:lnTo>
                  <a:pt x="678656" y="1319213"/>
                </a:lnTo>
                <a:lnTo>
                  <a:pt x="550068" y="1304925"/>
                </a:lnTo>
                <a:lnTo>
                  <a:pt x="492918" y="1293019"/>
                </a:lnTo>
                <a:lnTo>
                  <a:pt x="457200" y="1285875"/>
                </a:lnTo>
                <a:lnTo>
                  <a:pt x="402431" y="1271588"/>
                </a:lnTo>
                <a:lnTo>
                  <a:pt x="347662" y="1250156"/>
                </a:lnTo>
                <a:lnTo>
                  <a:pt x="309562" y="1228725"/>
                </a:lnTo>
                <a:lnTo>
                  <a:pt x="276225" y="1202531"/>
                </a:lnTo>
                <a:lnTo>
                  <a:pt x="245268" y="1173956"/>
                </a:lnTo>
                <a:lnTo>
                  <a:pt x="216693" y="1143000"/>
                </a:lnTo>
                <a:lnTo>
                  <a:pt x="188118" y="1100138"/>
                </a:lnTo>
                <a:lnTo>
                  <a:pt x="164306" y="1050131"/>
                </a:lnTo>
                <a:lnTo>
                  <a:pt x="145256" y="997744"/>
                </a:lnTo>
                <a:lnTo>
                  <a:pt x="128587" y="928688"/>
                </a:lnTo>
                <a:lnTo>
                  <a:pt x="121443" y="854869"/>
                </a:lnTo>
                <a:cubicBezTo>
                  <a:pt x="120649" y="790575"/>
                  <a:pt x="119856" y="726282"/>
                  <a:pt x="119062" y="678656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430B1E5-B1CD-0647-A604-491D915F6785}"/>
              </a:ext>
            </a:extLst>
          </p:cNvPr>
          <p:cNvSpPr/>
          <p:nvPr/>
        </p:nvSpPr>
        <p:spPr>
          <a:xfrm>
            <a:off x="6575425" y="4833938"/>
            <a:ext cx="271463" cy="758825"/>
          </a:xfrm>
          <a:custGeom>
            <a:avLst/>
            <a:gdLst>
              <a:gd name="connsiteX0" fmla="*/ 240507 w 271463"/>
              <a:gd name="connsiteY0" fmla="*/ 471487 h 759618"/>
              <a:gd name="connsiteX1" fmla="*/ 271463 w 271463"/>
              <a:gd name="connsiteY1" fmla="*/ 731043 h 759618"/>
              <a:gd name="connsiteX2" fmla="*/ 0 w 271463"/>
              <a:gd name="connsiteY2" fmla="*/ 759618 h 759618"/>
              <a:gd name="connsiteX3" fmla="*/ 16669 w 271463"/>
              <a:gd name="connsiteY3" fmla="*/ 711993 h 759618"/>
              <a:gd name="connsiteX4" fmla="*/ 35719 w 271463"/>
              <a:gd name="connsiteY4" fmla="*/ 671512 h 759618"/>
              <a:gd name="connsiteX5" fmla="*/ 52388 w 271463"/>
              <a:gd name="connsiteY5" fmla="*/ 631031 h 759618"/>
              <a:gd name="connsiteX6" fmla="*/ 78582 w 271463"/>
              <a:gd name="connsiteY6" fmla="*/ 490537 h 759618"/>
              <a:gd name="connsiteX7" fmla="*/ 107157 w 271463"/>
              <a:gd name="connsiteY7" fmla="*/ 316706 h 759618"/>
              <a:gd name="connsiteX8" fmla="*/ 121444 w 271463"/>
              <a:gd name="connsiteY8" fmla="*/ 161925 h 759618"/>
              <a:gd name="connsiteX9" fmla="*/ 130969 w 271463"/>
              <a:gd name="connsiteY9" fmla="*/ 59531 h 759618"/>
              <a:gd name="connsiteX10" fmla="*/ 140494 w 271463"/>
              <a:gd name="connsiteY10" fmla="*/ 21431 h 759618"/>
              <a:gd name="connsiteX11" fmla="*/ 150019 w 271463"/>
              <a:gd name="connsiteY11" fmla="*/ 2381 h 759618"/>
              <a:gd name="connsiteX12" fmla="*/ 161925 w 271463"/>
              <a:gd name="connsiteY12" fmla="*/ 0 h 759618"/>
              <a:gd name="connsiteX13" fmla="*/ 173832 w 271463"/>
              <a:gd name="connsiteY13" fmla="*/ 7143 h 759618"/>
              <a:gd name="connsiteX14" fmla="*/ 183357 w 271463"/>
              <a:gd name="connsiteY14" fmla="*/ 38100 h 759618"/>
              <a:gd name="connsiteX15" fmla="*/ 190500 w 271463"/>
              <a:gd name="connsiteY15" fmla="*/ 92868 h 759618"/>
              <a:gd name="connsiteX16" fmla="*/ 200025 w 271463"/>
              <a:gd name="connsiteY16" fmla="*/ 180975 h 759618"/>
              <a:gd name="connsiteX17" fmla="*/ 240507 w 271463"/>
              <a:gd name="connsiteY17" fmla="*/ 471487 h 75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71463" h="759618">
                <a:moveTo>
                  <a:pt x="240507" y="471487"/>
                </a:moveTo>
                <a:lnTo>
                  <a:pt x="271463" y="731043"/>
                </a:lnTo>
                <a:lnTo>
                  <a:pt x="0" y="759618"/>
                </a:lnTo>
                <a:lnTo>
                  <a:pt x="16669" y="711993"/>
                </a:lnTo>
                <a:lnTo>
                  <a:pt x="35719" y="671512"/>
                </a:lnTo>
                <a:lnTo>
                  <a:pt x="52388" y="631031"/>
                </a:lnTo>
                <a:lnTo>
                  <a:pt x="78582" y="490537"/>
                </a:lnTo>
                <a:lnTo>
                  <a:pt x="107157" y="316706"/>
                </a:lnTo>
                <a:lnTo>
                  <a:pt x="121444" y="161925"/>
                </a:lnTo>
                <a:lnTo>
                  <a:pt x="130969" y="59531"/>
                </a:lnTo>
                <a:lnTo>
                  <a:pt x="140494" y="21431"/>
                </a:lnTo>
                <a:lnTo>
                  <a:pt x="150019" y="2381"/>
                </a:lnTo>
                <a:lnTo>
                  <a:pt x="161925" y="0"/>
                </a:lnTo>
                <a:lnTo>
                  <a:pt x="173832" y="7143"/>
                </a:lnTo>
                <a:lnTo>
                  <a:pt x="183357" y="38100"/>
                </a:lnTo>
                <a:cubicBezTo>
                  <a:pt x="190607" y="91273"/>
                  <a:pt x="190500" y="72863"/>
                  <a:pt x="190500" y="92868"/>
                </a:cubicBezTo>
                <a:lnTo>
                  <a:pt x="200025" y="180975"/>
                </a:lnTo>
                <a:lnTo>
                  <a:pt x="240507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92D47D-5210-49DA-B426-3389316ACE00}"/>
              </a:ext>
            </a:extLst>
          </p:cNvPr>
          <p:cNvGrpSpPr/>
          <p:nvPr/>
        </p:nvGrpSpPr>
        <p:grpSpPr>
          <a:xfrm>
            <a:off x="2800350" y="1394528"/>
            <a:ext cx="4330700" cy="4629150"/>
            <a:chOff x="2952750" y="1512888"/>
            <a:chExt cx="4330700" cy="46291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72AF2E2B-F794-4B42-9E3E-4A6F3BE6EE1A}"/>
                </a:ext>
              </a:extLst>
            </p:cNvPr>
            <p:cNvSpPr/>
            <p:nvPr/>
          </p:nvSpPr>
          <p:spPr>
            <a:xfrm>
              <a:off x="3552825" y="1779588"/>
              <a:ext cx="674688" cy="763587"/>
            </a:xfrm>
            <a:custGeom>
              <a:avLst/>
              <a:gdLst>
                <a:gd name="connsiteX0" fmla="*/ 285750 w 673894"/>
                <a:gd name="connsiteY0" fmla="*/ 466725 h 764381"/>
                <a:gd name="connsiteX1" fmla="*/ 209550 w 673894"/>
                <a:gd name="connsiteY1" fmla="*/ 354806 h 764381"/>
                <a:gd name="connsiteX2" fmla="*/ 130969 w 673894"/>
                <a:gd name="connsiteY2" fmla="*/ 242887 h 764381"/>
                <a:gd name="connsiteX3" fmla="*/ 57150 w 673894"/>
                <a:gd name="connsiteY3" fmla="*/ 133350 h 764381"/>
                <a:gd name="connsiteX4" fmla="*/ 28575 w 673894"/>
                <a:gd name="connsiteY4" fmla="*/ 92869 h 764381"/>
                <a:gd name="connsiteX5" fmla="*/ 14288 w 673894"/>
                <a:gd name="connsiteY5" fmla="*/ 66675 h 764381"/>
                <a:gd name="connsiteX6" fmla="*/ 4763 w 673894"/>
                <a:gd name="connsiteY6" fmla="*/ 40481 h 764381"/>
                <a:gd name="connsiteX7" fmla="*/ 0 w 673894"/>
                <a:gd name="connsiteY7" fmla="*/ 26194 h 764381"/>
                <a:gd name="connsiteX8" fmla="*/ 2381 w 673894"/>
                <a:gd name="connsiteY8" fmla="*/ 11906 h 764381"/>
                <a:gd name="connsiteX9" fmla="*/ 11906 w 673894"/>
                <a:gd name="connsiteY9" fmla="*/ 4762 h 764381"/>
                <a:gd name="connsiteX10" fmla="*/ 35719 w 673894"/>
                <a:gd name="connsiteY10" fmla="*/ 0 h 764381"/>
                <a:gd name="connsiteX11" fmla="*/ 71438 w 673894"/>
                <a:gd name="connsiteY11" fmla="*/ 9525 h 764381"/>
                <a:gd name="connsiteX12" fmla="*/ 188119 w 673894"/>
                <a:gd name="connsiteY12" fmla="*/ 88106 h 764381"/>
                <a:gd name="connsiteX13" fmla="*/ 345281 w 673894"/>
                <a:gd name="connsiteY13" fmla="*/ 192881 h 764381"/>
                <a:gd name="connsiteX14" fmla="*/ 473869 w 673894"/>
                <a:gd name="connsiteY14" fmla="*/ 290512 h 764381"/>
                <a:gd name="connsiteX15" fmla="*/ 533400 w 673894"/>
                <a:gd name="connsiteY15" fmla="*/ 340519 h 764381"/>
                <a:gd name="connsiteX16" fmla="*/ 578644 w 673894"/>
                <a:gd name="connsiteY16" fmla="*/ 381000 h 764381"/>
                <a:gd name="connsiteX17" fmla="*/ 609600 w 673894"/>
                <a:gd name="connsiteY17" fmla="*/ 421481 h 764381"/>
                <a:gd name="connsiteX18" fmla="*/ 633413 w 673894"/>
                <a:gd name="connsiteY18" fmla="*/ 473869 h 764381"/>
                <a:gd name="connsiteX19" fmla="*/ 650081 w 673894"/>
                <a:gd name="connsiteY19" fmla="*/ 516731 h 764381"/>
                <a:gd name="connsiteX20" fmla="*/ 661988 w 673894"/>
                <a:gd name="connsiteY20" fmla="*/ 566737 h 764381"/>
                <a:gd name="connsiteX21" fmla="*/ 671513 w 673894"/>
                <a:gd name="connsiteY21" fmla="*/ 619125 h 764381"/>
                <a:gd name="connsiteX22" fmla="*/ 673894 w 673894"/>
                <a:gd name="connsiteY22" fmla="*/ 678656 h 764381"/>
                <a:gd name="connsiteX23" fmla="*/ 666750 w 673894"/>
                <a:gd name="connsiteY23" fmla="*/ 721519 h 764381"/>
                <a:gd name="connsiteX24" fmla="*/ 645319 w 673894"/>
                <a:gd name="connsiteY24" fmla="*/ 742950 h 764381"/>
                <a:gd name="connsiteX25" fmla="*/ 621506 w 673894"/>
                <a:gd name="connsiteY25" fmla="*/ 757237 h 764381"/>
                <a:gd name="connsiteX26" fmla="*/ 602456 w 673894"/>
                <a:gd name="connsiteY26" fmla="*/ 762000 h 764381"/>
                <a:gd name="connsiteX27" fmla="*/ 571500 w 673894"/>
                <a:gd name="connsiteY27" fmla="*/ 764381 h 764381"/>
                <a:gd name="connsiteX28" fmla="*/ 535781 w 673894"/>
                <a:gd name="connsiteY28" fmla="*/ 757237 h 764381"/>
                <a:gd name="connsiteX29" fmla="*/ 502444 w 673894"/>
                <a:gd name="connsiteY29" fmla="*/ 733425 h 764381"/>
                <a:gd name="connsiteX30" fmla="*/ 442913 w 673894"/>
                <a:gd name="connsiteY30" fmla="*/ 681037 h 764381"/>
                <a:gd name="connsiteX31" fmla="*/ 395288 w 673894"/>
                <a:gd name="connsiteY31" fmla="*/ 626269 h 764381"/>
                <a:gd name="connsiteX32" fmla="*/ 285750 w 673894"/>
                <a:gd name="connsiteY32" fmla="*/ 466725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3894" h="764381">
                  <a:moveTo>
                    <a:pt x="285750" y="466725"/>
                  </a:moveTo>
                  <a:lnTo>
                    <a:pt x="209550" y="354806"/>
                  </a:lnTo>
                  <a:lnTo>
                    <a:pt x="130969" y="242887"/>
                  </a:lnTo>
                  <a:lnTo>
                    <a:pt x="57150" y="133350"/>
                  </a:lnTo>
                  <a:lnTo>
                    <a:pt x="28575" y="92869"/>
                  </a:lnTo>
                  <a:lnTo>
                    <a:pt x="14288" y="66675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4762"/>
                  </a:lnTo>
                  <a:lnTo>
                    <a:pt x="35719" y="0"/>
                  </a:lnTo>
                  <a:lnTo>
                    <a:pt x="71438" y="9525"/>
                  </a:lnTo>
                  <a:lnTo>
                    <a:pt x="188119" y="88106"/>
                  </a:lnTo>
                  <a:lnTo>
                    <a:pt x="345281" y="192881"/>
                  </a:lnTo>
                  <a:lnTo>
                    <a:pt x="473869" y="290512"/>
                  </a:lnTo>
                  <a:lnTo>
                    <a:pt x="533400" y="340519"/>
                  </a:lnTo>
                  <a:lnTo>
                    <a:pt x="578644" y="381000"/>
                  </a:lnTo>
                  <a:lnTo>
                    <a:pt x="609600" y="421481"/>
                  </a:lnTo>
                  <a:lnTo>
                    <a:pt x="633413" y="473869"/>
                  </a:lnTo>
                  <a:lnTo>
                    <a:pt x="650081" y="516731"/>
                  </a:lnTo>
                  <a:lnTo>
                    <a:pt x="661988" y="566737"/>
                  </a:lnTo>
                  <a:lnTo>
                    <a:pt x="671513" y="619125"/>
                  </a:lnTo>
                  <a:cubicBezTo>
                    <a:pt x="672340" y="638967"/>
                    <a:pt x="673894" y="658796"/>
                    <a:pt x="673894" y="678656"/>
                  </a:cubicBezTo>
                  <a:lnTo>
                    <a:pt x="666750" y="721519"/>
                  </a:lnTo>
                  <a:lnTo>
                    <a:pt x="645319" y="742950"/>
                  </a:lnTo>
                  <a:lnTo>
                    <a:pt x="621506" y="757237"/>
                  </a:lnTo>
                  <a:lnTo>
                    <a:pt x="602456" y="762000"/>
                  </a:lnTo>
                  <a:lnTo>
                    <a:pt x="571500" y="764381"/>
                  </a:lnTo>
                  <a:lnTo>
                    <a:pt x="535781" y="757237"/>
                  </a:lnTo>
                  <a:lnTo>
                    <a:pt x="502444" y="733425"/>
                  </a:lnTo>
                  <a:lnTo>
                    <a:pt x="442913" y="681037"/>
                  </a:lnTo>
                  <a:lnTo>
                    <a:pt x="395288" y="626269"/>
                  </a:lnTo>
                  <a:lnTo>
                    <a:pt x="285750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8343D62C-85F6-4073-9225-C4599BF0D2F0}"/>
                </a:ext>
              </a:extLst>
            </p:cNvPr>
            <p:cNvSpPr/>
            <p:nvPr/>
          </p:nvSpPr>
          <p:spPr>
            <a:xfrm>
              <a:off x="4548188" y="1554163"/>
              <a:ext cx="638175" cy="831850"/>
            </a:xfrm>
            <a:custGeom>
              <a:avLst/>
              <a:gdLst>
                <a:gd name="connsiteX0" fmla="*/ 304800 w 638175"/>
                <a:gd name="connsiteY0" fmla="*/ 588169 h 831057"/>
                <a:gd name="connsiteX1" fmla="*/ 228600 w 638175"/>
                <a:gd name="connsiteY1" fmla="*/ 450057 h 831057"/>
                <a:gd name="connsiteX2" fmla="*/ 154781 w 638175"/>
                <a:gd name="connsiteY2" fmla="*/ 316707 h 831057"/>
                <a:gd name="connsiteX3" fmla="*/ 85725 w 638175"/>
                <a:gd name="connsiteY3" fmla="*/ 197644 h 831057"/>
                <a:gd name="connsiteX4" fmla="*/ 35718 w 638175"/>
                <a:gd name="connsiteY4" fmla="*/ 104775 h 831057"/>
                <a:gd name="connsiteX5" fmla="*/ 9525 w 638175"/>
                <a:gd name="connsiteY5" fmla="*/ 54769 h 831057"/>
                <a:gd name="connsiteX6" fmla="*/ 0 w 638175"/>
                <a:gd name="connsiteY6" fmla="*/ 30957 h 831057"/>
                <a:gd name="connsiteX7" fmla="*/ 0 w 638175"/>
                <a:gd name="connsiteY7" fmla="*/ 14288 h 831057"/>
                <a:gd name="connsiteX8" fmla="*/ 7143 w 638175"/>
                <a:gd name="connsiteY8" fmla="*/ 4763 h 831057"/>
                <a:gd name="connsiteX9" fmla="*/ 21431 w 638175"/>
                <a:gd name="connsiteY9" fmla="*/ 0 h 831057"/>
                <a:gd name="connsiteX10" fmla="*/ 50006 w 638175"/>
                <a:gd name="connsiteY10" fmla="*/ 9525 h 831057"/>
                <a:gd name="connsiteX11" fmla="*/ 111918 w 638175"/>
                <a:gd name="connsiteY11" fmla="*/ 52388 h 831057"/>
                <a:gd name="connsiteX12" fmla="*/ 233362 w 638175"/>
                <a:gd name="connsiteY12" fmla="*/ 145257 h 831057"/>
                <a:gd name="connsiteX13" fmla="*/ 352425 w 638175"/>
                <a:gd name="connsiteY13" fmla="*/ 233363 h 831057"/>
                <a:gd name="connsiteX14" fmla="*/ 459581 w 638175"/>
                <a:gd name="connsiteY14" fmla="*/ 326232 h 831057"/>
                <a:gd name="connsiteX15" fmla="*/ 542925 w 638175"/>
                <a:gd name="connsiteY15" fmla="*/ 409575 h 831057"/>
                <a:gd name="connsiteX16" fmla="*/ 581025 w 638175"/>
                <a:gd name="connsiteY16" fmla="*/ 454819 h 831057"/>
                <a:gd name="connsiteX17" fmla="*/ 607218 w 638175"/>
                <a:gd name="connsiteY17" fmla="*/ 490538 h 831057"/>
                <a:gd name="connsiteX18" fmla="*/ 623887 w 638175"/>
                <a:gd name="connsiteY18" fmla="*/ 521494 h 831057"/>
                <a:gd name="connsiteX19" fmla="*/ 635793 w 638175"/>
                <a:gd name="connsiteY19" fmla="*/ 564357 h 831057"/>
                <a:gd name="connsiteX20" fmla="*/ 638175 w 638175"/>
                <a:gd name="connsiteY20" fmla="*/ 607219 h 831057"/>
                <a:gd name="connsiteX21" fmla="*/ 635793 w 638175"/>
                <a:gd name="connsiteY21" fmla="*/ 664369 h 831057"/>
                <a:gd name="connsiteX22" fmla="*/ 631031 w 638175"/>
                <a:gd name="connsiteY22" fmla="*/ 709613 h 831057"/>
                <a:gd name="connsiteX23" fmla="*/ 609600 w 638175"/>
                <a:gd name="connsiteY23" fmla="*/ 778669 h 831057"/>
                <a:gd name="connsiteX24" fmla="*/ 590550 w 638175"/>
                <a:gd name="connsiteY24" fmla="*/ 814388 h 831057"/>
                <a:gd name="connsiteX25" fmla="*/ 571500 w 638175"/>
                <a:gd name="connsiteY25" fmla="*/ 826294 h 831057"/>
                <a:gd name="connsiteX26" fmla="*/ 540543 w 638175"/>
                <a:gd name="connsiteY26" fmla="*/ 831057 h 831057"/>
                <a:gd name="connsiteX27" fmla="*/ 511968 w 638175"/>
                <a:gd name="connsiteY27" fmla="*/ 826294 h 831057"/>
                <a:gd name="connsiteX28" fmla="*/ 478631 w 638175"/>
                <a:gd name="connsiteY28" fmla="*/ 812007 h 831057"/>
                <a:gd name="connsiteX29" fmla="*/ 440531 w 638175"/>
                <a:gd name="connsiteY29" fmla="*/ 781050 h 831057"/>
                <a:gd name="connsiteX30" fmla="*/ 404812 w 638175"/>
                <a:gd name="connsiteY30" fmla="*/ 740569 h 831057"/>
                <a:gd name="connsiteX31" fmla="*/ 304800 w 638175"/>
                <a:gd name="connsiteY31" fmla="*/ 588169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831057">
                  <a:moveTo>
                    <a:pt x="304800" y="588169"/>
                  </a:moveTo>
                  <a:lnTo>
                    <a:pt x="228600" y="450057"/>
                  </a:lnTo>
                  <a:lnTo>
                    <a:pt x="154781" y="316707"/>
                  </a:lnTo>
                  <a:lnTo>
                    <a:pt x="85725" y="197644"/>
                  </a:lnTo>
                  <a:lnTo>
                    <a:pt x="35718" y="104775"/>
                  </a:lnTo>
                  <a:lnTo>
                    <a:pt x="9525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11918" y="52388"/>
                  </a:lnTo>
                  <a:lnTo>
                    <a:pt x="233362" y="145257"/>
                  </a:lnTo>
                  <a:lnTo>
                    <a:pt x="352425" y="233363"/>
                  </a:lnTo>
                  <a:lnTo>
                    <a:pt x="459581" y="326232"/>
                  </a:lnTo>
                  <a:lnTo>
                    <a:pt x="542925" y="409575"/>
                  </a:lnTo>
                  <a:lnTo>
                    <a:pt x="581025" y="454819"/>
                  </a:lnTo>
                  <a:lnTo>
                    <a:pt x="607218" y="490538"/>
                  </a:lnTo>
                  <a:lnTo>
                    <a:pt x="623887" y="521494"/>
                  </a:lnTo>
                  <a:lnTo>
                    <a:pt x="635793" y="564357"/>
                  </a:lnTo>
                  <a:lnTo>
                    <a:pt x="638175" y="607219"/>
                  </a:lnTo>
                  <a:lnTo>
                    <a:pt x="635793" y="664369"/>
                  </a:lnTo>
                  <a:lnTo>
                    <a:pt x="631031" y="709613"/>
                  </a:lnTo>
                  <a:lnTo>
                    <a:pt x="609600" y="778669"/>
                  </a:lnTo>
                  <a:lnTo>
                    <a:pt x="590550" y="814388"/>
                  </a:lnTo>
                  <a:lnTo>
                    <a:pt x="571500" y="826294"/>
                  </a:lnTo>
                  <a:lnTo>
                    <a:pt x="540543" y="831057"/>
                  </a:lnTo>
                  <a:lnTo>
                    <a:pt x="511968" y="826294"/>
                  </a:lnTo>
                  <a:lnTo>
                    <a:pt x="478631" y="812007"/>
                  </a:lnTo>
                  <a:lnTo>
                    <a:pt x="440531" y="781050"/>
                  </a:lnTo>
                  <a:lnTo>
                    <a:pt x="404812" y="740569"/>
                  </a:lnTo>
                  <a:lnTo>
                    <a:pt x="304800" y="5881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1E193C6-D406-400C-8EA2-4BA54608E41F}"/>
                </a:ext>
              </a:extLst>
            </p:cNvPr>
            <p:cNvSpPr/>
            <p:nvPr/>
          </p:nvSpPr>
          <p:spPr>
            <a:xfrm>
              <a:off x="5603875" y="1512888"/>
              <a:ext cx="1030288" cy="968375"/>
            </a:xfrm>
            <a:custGeom>
              <a:avLst/>
              <a:gdLst>
                <a:gd name="connsiteX0" fmla="*/ 492919 w 1031082"/>
                <a:gd name="connsiteY0" fmla="*/ 628650 h 969169"/>
                <a:gd name="connsiteX1" fmla="*/ 52388 w 1031082"/>
                <a:gd name="connsiteY1" fmla="*/ 954881 h 969169"/>
                <a:gd name="connsiteX2" fmla="*/ 28575 w 1031082"/>
                <a:gd name="connsiteY2" fmla="*/ 966787 h 969169"/>
                <a:gd name="connsiteX3" fmla="*/ 9525 w 1031082"/>
                <a:gd name="connsiteY3" fmla="*/ 969169 h 969169"/>
                <a:gd name="connsiteX4" fmla="*/ 0 w 1031082"/>
                <a:gd name="connsiteY4" fmla="*/ 959644 h 969169"/>
                <a:gd name="connsiteX5" fmla="*/ 4763 w 1031082"/>
                <a:gd name="connsiteY5" fmla="*/ 933450 h 969169"/>
                <a:gd name="connsiteX6" fmla="*/ 42863 w 1031082"/>
                <a:gd name="connsiteY6" fmla="*/ 883444 h 969169"/>
                <a:gd name="connsiteX7" fmla="*/ 142875 w 1031082"/>
                <a:gd name="connsiteY7" fmla="*/ 754856 h 969169"/>
                <a:gd name="connsiteX8" fmla="*/ 311944 w 1031082"/>
                <a:gd name="connsiteY8" fmla="*/ 540544 h 969169"/>
                <a:gd name="connsiteX9" fmla="*/ 481013 w 1031082"/>
                <a:gd name="connsiteY9" fmla="*/ 328612 h 969169"/>
                <a:gd name="connsiteX10" fmla="*/ 583407 w 1031082"/>
                <a:gd name="connsiteY10" fmla="*/ 190500 h 969169"/>
                <a:gd name="connsiteX11" fmla="*/ 531019 w 1031082"/>
                <a:gd name="connsiteY11" fmla="*/ 116681 h 969169"/>
                <a:gd name="connsiteX12" fmla="*/ 495300 w 1031082"/>
                <a:gd name="connsiteY12" fmla="*/ 66675 h 969169"/>
                <a:gd name="connsiteX13" fmla="*/ 483394 w 1031082"/>
                <a:gd name="connsiteY13" fmla="*/ 35719 h 969169"/>
                <a:gd name="connsiteX14" fmla="*/ 483394 w 1031082"/>
                <a:gd name="connsiteY14" fmla="*/ 19050 h 969169"/>
                <a:gd name="connsiteX15" fmla="*/ 488157 w 1031082"/>
                <a:gd name="connsiteY15" fmla="*/ 7144 h 969169"/>
                <a:gd name="connsiteX16" fmla="*/ 500063 w 1031082"/>
                <a:gd name="connsiteY16" fmla="*/ 0 h 969169"/>
                <a:gd name="connsiteX17" fmla="*/ 528638 w 1031082"/>
                <a:gd name="connsiteY17" fmla="*/ 4762 h 969169"/>
                <a:gd name="connsiteX18" fmla="*/ 621507 w 1031082"/>
                <a:gd name="connsiteY18" fmla="*/ 40481 h 969169"/>
                <a:gd name="connsiteX19" fmla="*/ 833438 w 1031082"/>
                <a:gd name="connsiteY19" fmla="*/ 123825 h 969169"/>
                <a:gd name="connsiteX20" fmla="*/ 971550 w 1031082"/>
                <a:gd name="connsiteY20" fmla="*/ 171450 h 969169"/>
                <a:gd name="connsiteX21" fmla="*/ 1000125 w 1031082"/>
                <a:gd name="connsiteY21" fmla="*/ 197644 h 969169"/>
                <a:gd name="connsiteX22" fmla="*/ 1031082 w 1031082"/>
                <a:gd name="connsiteY22" fmla="*/ 235744 h 969169"/>
                <a:gd name="connsiteX23" fmla="*/ 1028700 w 1031082"/>
                <a:gd name="connsiteY23" fmla="*/ 254794 h 969169"/>
                <a:gd name="connsiteX24" fmla="*/ 1009650 w 1031082"/>
                <a:gd name="connsiteY24" fmla="*/ 280987 h 969169"/>
                <a:gd name="connsiteX25" fmla="*/ 957263 w 1031082"/>
                <a:gd name="connsiteY25" fmla="*/ 319087 h 969169"/>
                <a:gd name="connsiteX26" fmla="*/ 876300 w 1031082"/>
                <a:gd name="connsiteY26" fmla="*/ 350044 h 969169"/>
                <a:gd name="connsiteX27" fmla="*/ 492919 w 1031082"/>
                <a:gd name="connsiteY27" fmla="*/ 628650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1082" h="969169">
                  <a:moveTo>
                    <a:pt x="492919" y="628650"/>
                  </a:moveTo>
                  <a:lnTo>
                    <a:pt x="52388" y="954881"/>
                  </a:lnTo>
                  <a:lnTo>
                    <a:pt x="28575" y="966787"/>
                  </a:lnTo>
                  <a:lnTo>
                    <a:pt x="9525" y="969169"/>
                  </a:lnTo>
                  <a:lnTo>
                    <a:pt x="0" y="959644"/>
                  </a:lnTo>
                  <a:lnTo>
                    <a:pt x="4763" y="933450"/>
                  </a:lnTo>
                  <a:lnTo>
                    <a:pt x="42863" y="883444"/>
                  </a:lnTo>
                  <a:lnTo>
                    <a:pt x="142875" y="754856"/>
                  </a:lnTo>
                  <a:lnTo>
                    <a:pt x="311944" y="540544"/>
                  </a:lnTo>
                  <a:lnTo>
                    <a:pt x="481013" y="328612"/>
                  </a:lnTo>
                  <a:lnTo>
                    <a:pt x="583407" y="190500"/>
                  </a:lnTo>
                  <a:lnTo>
                    <a:pt x="531019" y="116681"/>
                  </a:lnTo>
                  <a:lnTo>
                    <a:pt x="495300" y="66675"/>
                  </a:lnTo>
                  <a:lnTo>
                    <a:pt x="483394" y="35719"/>
                  </a:lnTo>
                  <a:lnTo>
                    <a:pt x="483394" y="19050"/>
                  </a:lnTo>
                  <a:lnTo>
                    <a:pt x="488157" y="7144"/>
                  </a:lnTo>
                  <a:lnTo>
                    <a:pt x="500063" y="0"/>
                  </a:lnTo>
                  <a:lnTo>
                    <a:pt x="528638" y="4762"/>
                  </a:lnTo>
                  <a:lnTo>
                    <a:pt x="621507" y="40481"/>
                  </a:lnTo>
                  <a:lnTo>
                    <a:pt x="833438" y="123825"/>
                  </a:lnTo>
                  <a:lnTo>
                    <a:pt x="971550" y="171450"/>
                  </a:lnTo>
                  <a:lnTo>
                    <a:pt x="1000125" y="197644"/>
                  </a:lnTo>
                  <a:lnTo>
                    <a:pt x="1031082" y="235744"/>
                  </a:lnTo>
                  <a:lnTo>
                    <a:pt x="1028700" y="254794"/>
                  </a:lnTo>
                  <a:lnTo>
                    <a:pt x="1009650" y="280987"/>
                  </a:lnTo>
                  <a:lnTo>
                    <a:pt x="957263" y="319087"/>
                  </a:lnTo>
                  <a:lnTo>
                    <a:pt x="876300" y="350044"/>
                  </a:lnTo>
                  <a:lnTo>
                    <a:pt x="492919" y="628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19401489-AA3D-4F8D-A229-0CE0559BCF39}"/>
                </a:ext>
              </a:extLst>
            </p:cNvPr>
            <p:cNvSpPr/>
            <p:nvPr/>
          </p:nvSpPr>
          <p:spPr>
            <a:xfrm>
              <a:off x="2952750" y="2533650"/>
              <a:ext cx="447675" cy="1090613"/>
            </a:xfrm>
            <a:custGeom>
              <a:avLst/>
              <a:gdLst>
                <a:gd name="connsiteX0" fmla="*/ 45244 w 447675"/>
                <a:gd name="connsiteY0" fmla="*/ 700088 h 1090613"/>
                <a:gd name="connsiteX1" fmla="*/ 116681 w 447675"/>
                <a:gd name="connsiteY1" fmla="*/ 564356 h 1090613"/>
                <a:gd name="connsiteX2" fmla="*/ 202406 w 447675"/>
                <a:gd name="connsiteY2" fmla="*/ 423863 h 1090613"/>
                <a:gd name="connsiteX3" fmla="*/ 238125 w 447675"/>
                <a:gd name="connsiteY3" fmla="*/ 359569 h 1090613"/>
                <a:gd name="connsiteX4" fmla="*/ 266700 w 447675"/>
                <a:gd name="connsiteY4" fmla="*/ 304800 h 1090613"/>
                <a:gd name="connsiteX5" fmla="*/ 292894 w 447675"/>
                <a:gd name="connsiteY5" fmla="*/ 233363 h 1090613"/>
                <a:gd name="connsiteX6" fmla="*/ 304800 w 447675"/>
                <a:gd name="connsiteY6" fmla="*/ 159544 h 1090613"/>
                <a:gd name="connsiteX7" fmla="*/ 314325 w 447675"/>
                <a:gd name="connsiteY7" fmla="*/ 92869 h 1090613"/>
                <a:gd name="connsiteX8" fmla="*/ 316706 w 447675"/>
                <a:gd name="connsiteY8" fmla="*/ 50006 h 1090613"/>
                <a:gd name="connsiteX9" fmla="*/ 323850 w 447675"/>
                <a:gd name="connsiteY9" fmla="*/ 23813 h 1090613"/>
                <a:gd name="connsiteX10" fmla="*/ 328613 w 447675"/>
                <a:gd name="connsiteY10" fmla="*/ 11906 h 1090613"/>
                <a:gd name="connsiteX11" fmla="*/ 338138 w 447675"/>
                <a:gd name="connsiteY11" fmla="*/ 2381 h 1090613"/>
                <a:gd name="connsiteX12" fmla="*/ 357188 w 447675"/>
                <a:gd name="connsiteY12" fmla="*/ 0 h 1090613"/>
                <a:gd name="connsiteX13" fmla="*/ 369094 w 447675"/>
                <a:gd name="connsiteY13" fmla="*/ 9525 h 1090613"/>
                <a:gd name="connsiteX14" fmla="*/ 388144 w 447675"/>
                <a:gd name="connsiteY14" fmla="*/ 59531 h 1090613"/>
                <a:gd name="connsiteX15" fmla="*/ 447675 w 447675"/>
                <a:gd name="connsiteY15" fmla="*/ 221456 h 1090613"/>
                <a:gd name="connsiteX16" fmla="*/ 447675 w 447675"/>
                <a:gd name="connsiteY16" fmla="*/ 371475 h 1090613"/>
                <a:gd name="connsiteX17" fmla="*/ 392906 w 447675"/>
                <a:gd name="connsiteY17" fmla="*/ 547688 h 1090613"/>
                <a:gd name="connsiteX18" fmla="*/ 333375 w 447675"/>
                <a:gd name="connsiteY18" fmla="*/ 723900 h 1090613"/>
                <a:gd name="connsiteX19" fmla="*/ 264319 w 447675"/>
                <a:gd name="connsiteY19" fmla="*/ 895350 h 1090613"/>
                <a:gd name="connsiteX20" fmla="*/ 219075 w 447675"/>
                <a:gd name="connsiteY20" fmla="*/ 983456 h 1090613"/>
                <a:gd name="connsiteX21" fmla="*/ 195263 w 447675"/>
                <a:gd name="connsiteY21" fmla="*/ 1012031 h 1090613"/>
                <a:gd name="connsiteX22" fmla="*/ 157163 w 447675"/>
                <a:gd name="connsiteY22" fmla="*/ 1052513 h 1090613"/>
                <a:gd name="connsiteX23" fmla="*/ 119063 w 447675"/>
                <a:gd name="connsiteY23" fmla="*/ 1081088 h 1090613"/>
                <a:gd name="connsiteX24" fmla="*/ 97631 w 447675"/>
                <a:gd name="connsiteY24" fmla="*/ 1090613 h 1090613"/>
                <a:gd name="connsiteX25" fmla="*/ 78581 w 447675"/>
                <a:gd name="connsiteY25" fmla="*/ 1085850 h 1090613"/>
                <a:gd name="connsiteX26" fmla="*/ 54769 w 447675"/>
                <a:gd name="connsiteY26" fmla="*/ 1062038 h 1090613"/>
                <a:gd name="connsiteX27" fmla="*/ 30956 w 447675"/>
                <a:gd name="connsiteY27" fmla="*/ 1019175 h 1090613"/>
                <a:gd name="connsiteX28" fmla="*/ 11906 w 447675"/>
                <a:gd name="connsiteY28" fmla="*/ 959644 h 1090613"/>
                <a:gd name="connsiteX29" fmla="*/ 0 w 447675"/>
                <a:gd name="connsiteY29" fmla="*/ 897731 h 1090613"/>
                <a:gd name="connsiteX30" fmla="*/ 0 w 447675"/>
                <a:gd name="connsiteY30" fmla="*/ 842963 h 1090613"/>
                <a:gd name="connsiteX31" fmla="*/ 7144 w 447675"/>
                <a:gd name="connsiteY31" fmla="*/ 795338 h 1090613"/>
                <a:gd name="connsiteX32" fmla="*/ 45244 w 447675"/>
                <a:gd name="connsiteY32" fmla="*/ 700088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7675" h="1090613">
                  <a:moveTo>
                    <a:pt x="45244" y="700088"/>
                  </a:moveTo>
                  <a:lnTo>
                    <a:pt x="116681" y="564356"/>
                  </a:lnTo>
                  <a:lnTo>
                    <a:pt x="202406" y="423863"/>
                  </a:lnTo>
                  <a:lnTo>
                    <a:pt x="238125" y="359569"/>
                  </a:lnTo>
                  <a:lnTo>
                    <a:pt x="266700" y="304800"/>
                  </a:lnTo>
                  <a:lnTo>
                    <a:pt x="292894" y="233363"/>
                  </a:lnTo>
                  <a:lnTo>
                    <a:pt x="304800" y="159544"/>
                  </a:lnTo>
                  <a:lnTo>
                    <a:pt x="314325" y="92869"/>
                  </a:lnTo>
                  <a:lnTo>
                    <a:pt x="316706" y="50006"/>
                  </a:lnTo>
                  <a:lnTo>
                    <a:pt x="323850" y="23813"/>
                  </a:lnTo>
                  <a:lnTo>
                    <a:pt x="328613" y="11906"/>
                  </a:lnTo>
                  <a:lnTo>
                    <a:pt x="338138" y="2381"/>
                  </a:lnTo>
                  <a:lnTo>
                    <a:pt x="357188" y="0"/>
                  </a:lnTo>
                  <a:lnTo>
                    <a:pt x="369094" y="9525"/>
                  </a:lnTo>
                  <a:lnTo>
                    <a:pt x="388144" y="59531"/>
                  </a:lnTo>
                  <a:lnTo>
                    <a:pt x="447675" y="221456"/>
                  </a:lnTo>
                  <a:lnTo>
                    <a:pt x="447675" y="371475"/>
                  </a:lnTo>
                  <a:lnTo>
                    <a:pt x="392906" y="547688"/>
                  </a:lnTo>
                  <a:lnTo>
                    <a:pt x="333375" y="723900"/>
                  </a:lnTo>
                  <a:lnTo>
                    <a:pt x="264319" y="895350"/>
                  </a:lnTo>
                  <a:lnTo>
                    <a:pt x="219075" y="983456"/>
                  </a:lnTo>
                  <a:lnTo>
                    <a:pt x="195263" y="1012031"/>
                  </a:lnTo>
                  <a:lnTo>
                    <a:pt x="157163" y="1052513"/>
                  </a:lnTo>
                  <a:lnTo>
                    <a:pt x="119063" y="1081088"/>
                  </a:lnTo>
                  <a:lnTo>
                    <a:pt x="97631" y="1090613"/>
                  </a:lnTo>
                  <a:lnTo>
                    <a:pt x="78581" y="1085850"/>
                  </a:lnTo>
                  <a:lnTo>
                    <a:pt x="54769" y="1062038"/>
                  </a:lnTo>
                  <a:lnTo>
                    <a:pt x="30956" y="1019175"/>
                  </a:lnTo>
                  <a:lnTo>
                    <a:pt x="11906" y="959644"/>
                  </a:lnTo>
                  <a:lnTo>
                    <a:pt x="0" y="897731"/>
                  </a:lnTo>
                  <a:lnTo>
                    <a:pt x="0" y="842963"/>
                  </a:lnTo>
                  <a:lnTo>
                    <a:pt x="7144" y="795338"/>
                  </a:lnTo>
                  <a:lnTo>
                    <a:pt x="45244" y="700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037FFE7F-4BD0-4E18-AF35-56A64987A3E7}"/>
                </a:ext>
              </a:extLst>
            </p:cNvPr>
            <p:cNvSpPr/>
            <p:nvPr/>
          </p:nvSpPr>
          <p:spPr>
            <a:xfrm rot="16200000">
              <a:off x="3108325" y="3956050"/>
              <a:ext cx="1927225" cy="301625"/>
            </a:xfrm>
            <a:custGeom>
              <a:avLst/>
              <a:gdLst>
                <a:gd name="connsiteX0" fmla="*/ 1009650 w 1926432"/>
                <a:gd name="connsiteY0" fmla="*/ 285750 h 302419"/>
                <a:gd name="connsiteX1" fmla="*/ 561975 w 1926432"/>
                <a:gd name="connsiteY1" fmla="*/ 285750 h 302419"/>
                <a:gd name="connsiteX2" fmla="*/ 247650 w 1926432"/>
                <a:gd name="connsiteY2" fmla="*/ 285750 h 302419"/>
                <a:gd name="connsiteX3" fmla="*/ 130969 w 1926432"/>
                <a:gd name="connsiteY3" fmla="*/ 302419 h 302419"/>
                <a:gd name="connsiteX4" fmla="*/ 85725 w 1926432"/>
                <a:gd name="connsiteY4" fmla="*/ 300037 h 302419"/>
                <a:gd name="connsiteX5" fmla="*/ 52388 w 1926432"/>
                <a:gd name="connsiteY5" fmla="*/ 288131 h 302419"/>
                <a:gd name="connsiteX6" fmla="*/ 23813 w 1926432"/>
                <a:gd name="connsiteY6" fmla="*/ 266700 h 302419"/>
                <a:gd name="connsiteX7" fmla="*/ 4763 w 1926432"/>
                <a:gd name="connsiteY7" fmla="*/ 240506 h 302419"/>
                <a:gd name="connsiteX8" fmla="*/ 0 w 1926432"/>
                <a:gd name="connsiteY8" fmla="*/ 211931 h 302419"/>
                <a:gd name="connsiteX9" fmla="*/ 4763 w 1926432"/>
                <a:gd name="connsiteY9" fmla="*/ 176212 h 302419"/>
                <a:gd name="connsiteX10" fmla="*/ 28575 w 1926432"/>
                <a:gd name="connsiteY10" fmla="*/ 142875 h 302419"/>
                <a:gd name="connsiteX11" fmla="*/ 69057 w 1926432"/>
                <a:gd name="connsiteY11" fmla="*/ 111919 h 302419"/>
                <a:gd name="connsiteX12" fmla="*/ 109538 w 1926432"/>
                <a:gd name="connsiteY12" fmla="*/ 88106 h 302419"/>
                <a:gd name="connsiteX13" fmla="*/ 161925 w 1926432"/>
                <a:gd name="connsiteY13" fmla="*/ 64294 h 302419"/>
                <a:gd name="connsiteX14" fmla="*/ 223838 w 1926432"/>
                <a:gd name="connsiteY14" fmla="*/ 50006 h 302419"/>
                <a:gd name="connsiteX15" fmla="*/ 295275 w 1926432"/>
                <a:gd name="connsiteY15" fmla="*/ 40481 h 302419"/>
                <a:gd name="connsiteX16" fmla="*/ 390525 w 1926432"/>
                <a:gd name="connsiteY16" fmla="*/ 38100 h 302419"/>
                <a:gd name="connsiteX17" fmla="*/ 483394 w 1926432"/>
                <a:gd name="connsiteY17" fmla="*/ 38100 h 302419"/>
                <a:gd name="connsiteX18" fmla="*/ 547688 w 1926432"/>
                <a:gd name="connsiteY18" fmla="*/ 40481 h 302419"/>
                <a:gd name="connsiteX19" fmla="*/ 640557 w 1926432"/>
                <a:gd name="connsiteY19" fmla="*/ 52387 h 302419"/>
                <a:gd name="connsiteX20" fmla="*/ 800100 w 1926432"/>
                <a:gd name="connsiteY20" fmla="*/ 69056 h 302419"/>
                <a:gd name="connsiteX21" fmla="*/ 1035844 w 1926432"/>
                <a:gd name="connsiteY21" fmla="*/ 85725 h 302419"/>
                <a:gd name="connsiteX22" fmla="*/ 1331119 w 1926432"/>
                <a:gd name="connsiteY22" fmla="*/ 100012 h 302419"/>
                <a:gd name="connsiteX23" fmla="*/ 1640682 w 1926432"/>
                <a:gd name="connsiteY23" fmla="*/ 107156 h 302419"/>
                <a:gd name="connsiteX24" fmla="*/ 1671638 w 1926432"/>
                <a:gd name="connsiteY24" fmla="*/ 104775 h 302419"/>
                <a:gd name="connsiteX25" fmla="*/ 1714500 w 1926432"/>
                <a:gd name="connsiteY25" fmla="*/ 95250 h 302419"/>
                <a:gd name="connsiteX26" fmla="*/ 1754982 w 1926432"/>
                <a:gd name="connsiteY26" fmla="*/ 80962 h 302419"/>
                <a:gd name="connsiteX27" fmla="*/ 1802607 w 1926432"/>
                <a:gd name="connsiteY27" fmla="*/ 59531 h 302419"/>
                <a:gd name="connsiteX28" fmla="*/ 1847850 w 1926432"/>
                <a:gd name="connsiteY28" fmla="*/ 33337 h 302419"/>
                <a:gd name="connsiteX29" fmla="*/ 1871663 w 1926432"/>
                <a:gd name="connsiteY29" fmla="*/ 14287 h 302419"/>
                <a:gd name="connsiteX30" fmla="*/ 1890713 w 1926432"/>
                <a:gd name="connsiteY30" fmla="*/ 2381 h 302419"/>
                <a:gd name="connsiteX31" fmla="*/ 1905000 w 1926432"/>
                <a:gd name="connsiteY31" fmla="*/ 0 h 302419"/>
                <a:gd name="connsiteX32" fmla="*/ 1919288 w 1926432"/>
                <a:gd name="connsiteY32" fmla="*/ 4762 h 302419"/>
                <a:gd name="connsiteX33" fmla="*/ 1926432 w 1926432"/>
                <a:gd name="connsiteY33" fmla="*/ 19050 h 302419"/>
                <a:gd name="connsiteX34" fmla="*/ 1914525 w 1926432"/>
                <a:gd name="connsiteY34" fmla="*/ 59531 h 302419"/>
                <a:gd name="connsiteX35" fmla="*/ 1876425 w 1926432"/>
                <a:gd name="connsiteY35" fmla="*/ 140494 h 302419"/>
                <a:gd name="connsiteX36" fmla="*/ 1831182 w 1926432"/>
                <a:gd name="connsiteY36" fmla="*/ 240506 h 302419"/>
                <a:gd name="connsiteX37" fmla="*/ 1797844 w 1926432"/>
                <a:gd name="connsiteY37" fmla="*/ 292894 h 302419"/>
                <a:gd name="connsiteX38" fmla="*/ 1645444 w 1926432"/>
                <a:gd name="connsiteY38" fmla="*/ 283369 h 302419"/>
                <a:gd name="connsiteX39" fmla="*/ 1297782 w 1926432"/>
                <a:gd name="connsiteY39" fmla="*/ 285750 h 302419"/>
                <a:gd name="connsiteX40" fmla="*/ 1009650 w 1926432"/>
                <a:gd name="connsiteY40" fmla="*/ 2857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6432" h="302419">
                  <a:moveTo>
                    <a:pt x="1009650" y="285750"/>
                  </a:moveTo>
                  <a:lnTo>
                    <a:pt x="561975" y="285750"/>
                  </a:lnTo>
                  <a:lnTo>
                    <a:pt x="247650" y="285750"/>
                  </a:lnTo>
                  <a:lnTo>
                    <a:pt x="130969" y="302419"/>
                  </a:lnTo>
                  <a:lnTo>
                    <a:pt x="85725" y="300037"/>
                  </a:lnTo>
                  <a:lnTo>
                    <a:pt x="52388" y="288131"/>
                  </a:lnTo>
                  <a:lnTo>
                    <a:pt x="23813" y="266700"/>
                  </a:lnTo>
                  <a:lnTo>
                    <a:pt x="4763" y="240506"/>
                  </a:lnTo>
                  <a:lnTo>
                    <a:pt x="0" y="211931"/>
                  </a:lnTo>
                  <a:lnTo>
                    <a:pt x="4763" y="176212"/>
                  </a:lnTo>
                  <a:lnTo>
                    <a:pt x="28575" y="142875"/>
                  </a:lnTo>
                  <a:lnTo>
                    <a:pt x="69057" y="111919"/>
                  </a:lnTo>
                  <a:lnTo>
                    <a:pt x="109538" y="88106"/>
                  </a:lnTo>
                  <a:lnTo>
                    <a:pt x="161925" y="64294"/>
                  </a:lnTo>
                  <a:lnTo>
                    <a:pt x="223838" y="50006"/>
                  </a:lnTo>
                  <a:lnTo>
                    <a:pt x="295275" y="40481"/>
                  </a:lnTo>
                  <a:lnTo>
                    <a:pt x="390525" y="38100"/>
                  </a:lnTo>
                  <a:lnTo>
                    <a:pt x="483394" y="38100"/>
                  </a:lnTo>
                  <a:lnTo>
                    <a:pt x="547688" y="40481"/>
                  </a:lnTo>
                  <a:lnTo>
                    <a:pt x="640557" y="52387"/>
                  </a:lnTo>
                  <a:lnTo>
                    <a:pt x="800100" y="69056"/>
                  </a:lnTo>
                  <a:lnTo>
                    <a:pt x="1035844" y="85725"/>
                  </a:lnTo>
                  <a:lnTo>
                    <a:pt x="1331119" y="100012"/>
                  </a:lnTo>
                  <a:lnTo>
                    <a:pt x="1640682" y="107156"/>
                  </a:lnTo>
                  <a:lnTo>
                    <a:pt x="1671638" y="104775"/>
                  </a:lnTo>
                  <a:lnTo>
                    <a:pt x="1714500" y="95250"/>
                  </a:lnTo>
                  <a:lnTo>
                    <a:pt x="1754982" y="80962"/>
                  </a:lnTo>
                  <a:lnTo>
                    <a:pt x="1802607" y="59531"/>
                  </a:lnTo>
                  <a:lnTo>
                    <a:pt x="1847850" y="33337"/>
                  </a:lnTo>
                  <a:lnTo>
                    <a:pt x="1871663" y="14287"/>
                  </a:lnTo>
                  <a:lnTo>
                    <a:pt x="1890713" y="2381"/>
                  </a:lnTo>
                  <a:lnTo>
                    <a:pt x="1905000" y="0"/>
                  </a:lnTo>
                  <a:lnTo>
                    <a:pt x="1919288" y="4762"/>
                  </a:lnTo>
                  <a:lnTo>
                    <a:pt x="1926432" y="19050"/>
                  </a:lnTo>
                  <a:lnTo>
                    <a:pt x="1914525" y="59531"/>
                  </a:lnTo>
                  <a:lnTo>
                    <a:pt x="1876425" y="140494"/>
                  </a:lnTo>
                  <a:lnTo>
                    <a:pt x="1831182" y="240506"/>
                  </a:lnTo>
                  <a:lnTo>
                    <a:pt x="1797844" y="292894"/>
                  </a:lnTo>
                  <a:lnTo>
                    <a:pt x="1645444" y="283369"/>
                  </a:lnTo>
                  <a:lnTo>
                    <a:pt x="1297782" y="285750"/>
                  </a:lnTo>
                  <a:lnTo>
                    <a:pt x="1009650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420107BA-C9D4-4329-9BB9-D220D9D06CCE}"/>
                </a:ext>
              </a:extLst>
            </p:cNvPr>
            <p:cNvSpPr/>
            <p:nvPr/>
          </p:nvSpPr>
          <p:spPr>
            <a:xfrm>
              <a:off x="3324225" y="2379663"/>
              <a:ext cx="3959225" cy="546100"/>
            </a:xfrm>
            <a:custGeom>
              <a:avLst/>
              <a:gdLst>
                <a:gd name="connsiteX0" fmla="*/ 849814 w 3960134"/>
                <a:gd name="connsiteY0" fmla="*/ 445303 h 547280"/>
                <a:gd name="connsiteX1" fmla="*/ 414710 w 3960134"/>
                <a:gd name="connsiteY1" fmla="*/ 503090 h 547280"/>
                <a:gd name="connsiteX2" fmla="*/ 0 w 3960134"/>
                <a:gd name="connsiteY2" fmla="*/ 547280 h 547280"/>
                <a:gd name="connsiteX3" fmla="*/ 0 w 3960134"/>
                <a:gd name="connsiteY3" fmla="*/ 377317 h 547280"/>
                <a:gd name="connsiteX4" fmla="*/ 217553 w 3960134"/>
                <a:gd name="connsiteY4" fmla="*/ 373918 h 547280"/>
                <a:gd name="connsiteX5" fmla="*/ 343325 w 3960134"/>
                <a:gd name="connsiteY5" fmla="*/ 377317 h 547280"/>
                <a:gd name="connsiteX6" fmla="*/ 452101 w 3960134"/>
                <a:gd name="connsiteY6" fmla="*/ 363720 h 547280"/>
                <a:gd name="connsiteX7" fmla="*/ 880408 w 3960134"/>
                <a:gd name="connsiteY7" fmla="*/ 312732 h 547280"/>
                <a:gd name="connsiteX8" fmla="*/ 1417490 w 3960134"/>
                <a:gd name="connsiteY8" fmla="*/ 251545 h 547280"/>
                <a:gd name="connsiteX9" fmla="*/ 2093942 w 3960134"/>
                <a:gd name="connsiteY9" fmla="*/ 180161 h 547280"/>
                <a:gd name="connsiteX10" fmla="*/ 2583435 w 3960134"/>
                <a:gd name="connsiteY10" fmla="*/ 129172 h 547280"/>
                <a:gd name="connsiteX11" fmla="*/ 2994745 w 3960134"/>
                <a:gd name="connsiteY11" fmla="*/ 98578 h 547280"/>
                <a:gd name="connsiteX12" fmla="*/ 3120518 w 3960134"/>
                <a:gd name="connsiteY12" fmla="*/ 88381 h 547280"/>
                <a:gd name="connsiteX13" fmla="*/ 3297279 w 3960134"/>
                <a:gd name="connsiteY13" fmla="*/ 44190 h 547280"/>
                <a:gd name="connsiteX14" fmla="*/ 3423052 w 3960134"/>
                <a:gd name="connsiteY14" fmla="*/ 0 h 547280"/>
                <a:gd name="connsiteX15" fmla="*/ 3480839 w 3960134"/>
                <a:gd name="connsiteY15" fmla="*/ 10198 h 547280"/>
                <a:gd name="connsiteX16" fmla="*/ 3610011 w 3960134"/>
                <a:gd name="connsiteY16" fmla="*/ 57787 h 547280"/>
                <a:gd name="connsiteX17" fmla="*/ 3735783 w 3960134"/>
                <a:gd name="connsiteY17" fmla="*/ 112175 h 547280"/>
                <a:gd name="connsiteX18" fmla="*/ 3837761 w 3960134"/>
                <a:gd name="connsiteY18" fmla="*/ 176761 h 547280"/>
                <a:gd name="connsiteX19" fmla="*/ 3861556 w 3960134"/>
                <a:gd name="connsiteY19" fmla="*/ 207355 h 547280"/>
                <a:gd name="connsiteX20" fmla="*/ 3919343 w 3960134"/>
                <a:gd name="connsiteY20" fmla="*/ 251545 h 547280"/>
                <a:gd name="connsiteX21" fmla="*/ 3953336 w 3960134"/>
                <a:gd name="connsiteY21" fmla="*/ 295735 h 547280"/>
                <a:gd name="connsiteX22" fmla="*/ 3960134 w 3960134"/>
                <a:gd name="connsiteY22" fmla="*/ 333127 h 547280"/>
                <a:gd name="connsiteX23" fmla="*/ 3946537 w 3960134"/>
                <a:gd name="connsiteY23" fmla="*/ 373918 h 547280"/>
                <a:gd name="connsiteX24" fmla="*/ 3898948 w 3960134"/>
                <a:gd name="connsiteY24" fmla="*/ 421508 h 547280"/>
                <a:gd name="connsiteX25" fmla="*/ 3844559 w 3960134"/>
                <a:gd name="connsiteY25" fmla="*/ 438504 h 547280"/>
                <a:gd name="connsiteX26" fmla="*/ 3372063 w 3960134"/>
                <a:gd name="connsiteY26" fmla="*/ 285538 h 547280"/>
                <a:gd name="connsiteX27" fmla="*/ 3327872 w 3960134"/>
                <a:gd name="connsiteY27" fmla="*/ 275340 h 547280"/>
                <a:gd name="connsiteX28" fmla="*/ 3151111 w 3960134"/>
                <a:gd name="connsiteY28" fmla="*/ 261743 h 547280"/>
                <a:gd name="connsiteX29" fmla="*/ 2749999 w 3960134"/>
                <a:gd name="connsiteY29" fmla="*/ 285538 h 547280"/>
                <a:gd name="connsiteX30" fmla="*/ 2277502 w 3960134"/>
                <a:gd name="connsiteY30" fmla="*/ 316131 h 547280"/>
                <a:gd name="connsiteX31" fmla="*/ 1655438 w 3960134"/>
                <a:gd name="connsiteY31" fmla="*/ 370519 h 547280"/>
                <a:gd name="connsiteX32" fmla="*/ 849814 w 3960134"/>
                <a:gd name="connsiteY32" fmla="*/ 445303 h 5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60134" h="547280">
                  <a:moveTo>
                    <a:pt x="849814" y="445303"/>
                  </a:moveTo>
                  <a:lnTo>
                    <a:pt x="414710" y="503090"/>
                  </a:lnTo>
                  <a:lnTo>
                    <a:pt x="0" y="547280"/>
                  </a:lnTo>
                  <a:lnTo>
                    <a:pt x="0" y="377317"/>
                  </a:lnTo>
                  <a:lnTo>
                    <a:pt x="217553" y="373918"/>
                  </a:lnTo>
                  <a:lnTo>
                    <a:pt x="343325" y="377317"/>
                  </a:lnTo>
                  <a:lnTo>
                    <a:pt x="452101" y="363720"/>
                  </a:lnTo>
                  <a:lnTo>
                    <a:pt x="880408" y="312732"/>
                  </a:lnTo>
                  <a:lnTo>
                    <a:pt x="1417490" y="251545"/>
                  </a:lnTo>
                  <a:lnTo>
                    <a:pt x="2093942" y="180161"/>
                  </a:lnTo>
                  <a:lnTo>
                    <a:pt x="2583435" y="129172"/>
                  </a:lnTo>
                  <a:lnTo>
                    <a:pt x="2994745" y="98578"/>
                  </a:lnTo>
                  <a:lnTo>
                    <a:pt x="3120518" y="88381"/>
                  </a:lnTo>
                  <a:lnTo>
                    <a:pt x="3297279" y="44190"/>
                  </a:lnTo>
                  <a:lnTo>
                    <a:pt x="3423052" y="0"/>
                  </a:lnTo>
                  <a:lnTo>
                    <a:pt x="3480839" y="10198"/>
                  </a:lnTo>
                  <a:lnTo>
                    <a:pt x="3610011" y="57787"/>
                  </a:lnTo>
                  <a:lnTo>
                    <a:pt x="3735783" y="112175"/>
                  </a:lnTo>
                  <a:lnTo>
                    <a:pt x="3837761" y="176761"/>
                  </a:lnTo>
                  <a:lnTo>
                    <a:pt x="3861556" y="207355"/>
                  </a:lnTo>
                  <a:lnTo>
                    <a:pt x="3919343" y="251545"/>
                  </a:lnTo>
                  <a:lnTo>
                    <a:pt x="3953336" y="295735"/>
                  </a:lnTo>
                  <a:lnTo>
                    <a:pt x="3960134" y="333127"/>
                  </a:lnTo>
                  <a:lnTo>
                    <a:pt x="3946537" y="373918"/>
                  </a:lnTo>
                  <a:lnTo>
                    <a:pt x="3898948" y="421508"/>
                  </a:lnTo>
                  <a:lnTo>
                    <a:pt x="3844559" y="438504"/>
                  </a:lnTo>
                  <a:lnTo>
                    <a:pt x="3372063" y="285538"/>
                  </a:lnTo>
                  <a:lnTo>
                    <a:pt x="3327872" y="275340"/>
                  </a:lnTo>
                  <a:lnTo>
                    <a:pt x="3151111" y="261743"/>
                  </a:lnTo>
                  <a:lnTo>
                    <a:pt x="2749999" y="285538"/>
                  </a:lnTo>
                  <a:lnTo>
                    <a:pt x="2277502" y="316131"/>
                  </a:lnTo>
                  <a:lnTo>
                    <a:pt x="1655438" y="370519"/>
                  </a:lnTo>
                  <a:lnTo>
                    <a:pt x="849814" y="4453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712D1CA-A445-461D-977E-D98BAC0C3E98}"/>
                </a:ext>
              </a:extLst>
            </p:cNvPr>
            <p:cNvSpPr/>
            <p:nvPr/>
          </p:nvSpPr>
          <p:spPr>
            <a:xfrm>
              <a:off x="6267450" y="2609850"/>
              <a:ext cx="942975" cy="630238"/>
            </a:xfrm>
            <a:custGeom>
              <a:avLst/>
              <a:gdLst>
                <a:gd name="connsiteX0" fmla="*/ 264319 w 942975"/>
                <a:gd name="connsiteY0" fmla="*/ 290513 h 631031"/>
                <a:gd name="connsiteX1" fmla="*/ 440531 w 942975"/>
                <a:gd name="connsiteY1" fmla="*/ 95250 h 631031"/>
                <a:gd name="connsiteX2" fmla="*/ 435769 w 942975"/>
                <a:gd name="connsiteY2" fmla="*/ 0 h 631031"/>
                <a:gd name="connsiteX3" fmla="*/ 942975 w 942975"/>
                <a:gd name="connsiteY3" fmla="*/ 178594 h 631031"/>
                <a:gd name="connsiteX4" fmla="*/ 900113 w 942975"/>
                <a:gd name="connsiteY4" fmla="*/ 207169 h 631031"/>
                <a:gd name="connsiteX5" fmla="*/ 771525 w 942975"/>
                <a:gd name="connsiteY5" fmla="*/ 245269 h 631031"/>
                <a:gd name="connsiteX6" fmla="*/ 642938 w 942975"/>
                <a:gd name="connsiteY6" fmla="*/ 290513 h 631031"/>
                <a:gd name="connsiteX7" fmla="*/ 507206 w 942975"/>
                <a:gd name="connsiteY7" fmla="*/ 354806 h 631031"/>
                <a:gd name="connsiteX8" fmla="*/ 323850 w 942975"/>
                <a:gd name="connsiteY8" fmla="*/ 459581 h 631031"/>
                <a:gd name="connsiteX9" fmla="*/ 133350 w 942975"/>
                <a:gd name="connsiteY9" fmla="*/ 590550 h 631031"/>
                <a:gd name="connsiteX10" fmla="*/ 102394 w 942975"/>
                <a:gd name="connsiteY10" fmla="*/ 619125 h 631031"/>
                <a:gd name="connsiteX11" fmla="*/ 69056 w 942975"/>
                <a:gd name="connsiteY11" fmla="*/ 628650 h 631031"/>
                <a:gd name="connsiteX12" fmla="*/ 35719 w 942975"/>
                <a:gd name="connsiteY12" fmla="*/ 631031 h 631031"/>
                <a:gd name="connsiteX13" fmla="*/ 7144 w 942975"/>
                <a:gd name="connsiteY13" fmla="*/ 626269 h 631031"/>
                <a:gd name="connsiteX14" fmla="*/ 0 w 942975"/>
                <a:gd name="connsiteY14" fmla="*/ 616744 h 631031"/>
                <a:gd name="connsiteX15" fmla="*/ 2381 w 942975"/>
                <a:gd name="connsiteY15" fmla="*/ 592931 h 631031"/>
                <a:gd name="connsiteX16" fmla="*/ 16669 w 942975"/>
                <a:gd name="connsiteY16" fmla="*/ 559594 h 631031"/>
                <a:gd name="connsiteX17" fmla="*/ 102394 w 942975"/>
                <a:gd name="connsiteY17" fmla="*/ 471488 h 631031"/>
                <a:gd name="connsiteX18" fmla="*/ 264319 w 942975"/>
                <a:gd name="connsiteY18" fmla="*/ 29051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2975" h="631031">
                  <a:moveTo>
                    <a:pt x="264319" y="290513"/>
                  </a:moveTo>
                  <a:lnTo>
                    <a:pt x="440531" y="95250"/>
                  </a:lnTo>
                  <a:lnTo>
                    <a:pt x="435769" y="0"/>
                  </a:lnTo>
                  <a:lnTo>
                    <a:pt x="942975" y="178594"/>
                  </a:lnTo>
                  <a:lnTo>
                    <a:pt x="900113" y="207169"/>
                  </a:lnTo>
                  <a:lnTo>
                    <a:pt x="771525" y="245269"/>
                  </a:lnTo>
                  <a:lnTo>
                    <a:pt x="642938" y="290513"/>
                  </a:lnTo>
                  <a:lnTo>
                    <a:pt x="507206" y="354806"/>
                  </a:lnTo>
                  <a:lnTo>
                    <a:pt x="323850" y="459581"/>
                  </a:lnTo>
                  <a:lnTo>
                    <a:pt x="133350" y="590550"/>
                  </a:lnTo>
                  <a:lnTo>
                    <a:pt x="102394" y="619125"/>
                  </a:lnTo>
                  <a:lnTo>
                    <a:pt x="69056" y="628650"/>
                  </a:lnTo>
                  <a:lnTo>
                    <a:pt x="35719" y="631031"/>
                  </a:lnTo>
                  <a:lnTo>
                    <a:pt x="7144" y="626269"/>
                  </a:lnTo>
                  <a:lnTo>
                    <a:pt x="0" y="616744"/>
                  </a:lnTo>
                  <a:lnTo>
                    <a:pt x="2381" y="592931"/>
                  </a:lnTo>
                  <a:lnTo>
                    <a:pt x="16669" y="559594"/>
                  </a:lnTo>
                  <a:lnTo>
                    <a:pt x="102394" y="471488"/>
                  </a:lnTo>
                  <a:lnTo>
                    <a:pt x="264319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7">
              <a:extLst>
                <a:ext uri="{FF2B5EF4-FFF2-40B4-BE49-F238E27FC236}">
                  <a16:creationId xmlns:a16="http://schemas.microsoft.com/office/drawing/2014/main" id="{EF7F26CC-C2CF-4593-A03E-942AB886B635}"/>
                </a:ext>
              </a:extLst>
            </p:cNvPr>
            <p:cNvSpPr/>
            <p:nvPr/>
          </p:nvSpPr>
          <p:spPr>
            <a:xfrm rot="16200000">
              <a:off x="4092575" y="3046413"/>
              <a:ext cx="1951038" cy="1916112"/>
            </a:xfrm>
            <a:custGeom>
              <a:avLst/>
              <a:gdLst>
                <a:gd name="connsiteX0" fmla="*/ 873187 w 1949861"/>
                <a:gd name="connsiteY0" fmla="*/ 1813345 h 1916376"/>
                <a:gd name="connsiteX1" fmla="*/ 489397 w 1949861"/>
                <a:gd name="connsiteY1" fmla="*/ 1813345 h 1916376"/>
                <a:gd name="connsiteX2" fmla="*/ 175152 w 1949861"/>
                <a:gd name="connsiteY2" fmla="*/ 1813345 h 1916376"/>
                <a:gd name="connsiteX3" fmla="*/ 48939 w 1949861"/>
                <a:gd name="connsiteY3" fmla="*/ 1810769 h 1916376"/>
                <a:gd name="connsiteX4" fmla="*/ 18030 w 1949861"/>
                <a:gd name="connsiteY4" fmla="*/ 1800466 h 1916376"/>
                <a:gd name="connsiteX5" fmla="*/ 0 w 1949861"/>
                <a:gd name="connsiteY5" fmla="*/ 1779860 h 1916376"/>
                <a:gd name="connsiteX6" fmla="*/ 2575 w 1949861"/>
                <a:gd name="connsiteY6" fmla="*/ 1730920 h 1916376"/>
                <a:gd name="connsiteX7" fmla="*/ 18030 w 1949861"/>
                <a:gd name="connsiteY7" fmla="*/ 1679405 h 1916376"/>
                <a:gd name="connsiteX8" fmla="*/ 41212 w 1949861"/>
                <a:gd name="connsiteY8" fmla="*/ 1643344 h 1916376"/>
                <a:gd name="connsiteX9" fmla="*/ 77273 w 1949861"/>
                <a:gd name="connsiteY9" fmla="*/ 1602131 h 1916376"/>
                <a:gd name="connsiteX10" fmla="*/ 133940 w 1949861"/>
                <a:gd name="connsiteY10" fmla="*/ 1560919 h 1916376"/>
                <a:gd name="connsiteX11" fmla="*/ 198334 w 1949861"/>
                <a:gd name="connsiteY11" fmla="*/ 1522282 h 1916376"/>
                <a:gd name="connsiteX12" fmla="*/ 345153 w 1949861"/>
                <a:gd name="connsiteY12" fmla="*/ 1568646 h 1916376"/>
                <a:gd name="connsiteX13" fmla="*/ 703186 w 1949861"/>
                <a:gd name="connsiteY13" fmla="*/ 1591828 h 1916376"/>
                <a:gd name="connsiteX14" fmla="*/ 888642 w 1949861"/>
                <a:gd name="connsiteY14" fmla="*/ 1591828 h 1916376"/>
                <a:gd name="connsiteX15" fmla="*/ 1256978 w 1949861"/>
                <a:gd name="connsiteY15" fmla="*/ 1591828 h 1916376"/>
                <a:gd name="connsiteX16" fmla="*/ 1403797 w 1949861"/>
                <a:gd name="connsiteY16" fmla="*/ 1591828 h 1916376"/>
                <a:gd name="connsiteX17" fmla="*/ 1627889 w 1949861"/>
                <a:gd name="connsiteY17" fmla="*/ 1589253 h 1916376"/>
                <a:gd name="connsiteX18" fmla="*/ 1687132 w 1949861"/>
                <a:gd name="connsiteY18" fmla="*/ 1578949 h 1916376"/>
                <a:gd name="connsiteX19" fmla="*/ 1723193 w 1949861"/>
                <a:gd name="connsiteY19" fmla="*/ 1560919 h 1916376"/>
                <a:gd name="connsiteX20" fmla="*/ 1741223 w 1949861"/>
                <a:gd name="connsiteY20" fmla="*/ 1540313 h 1916376"/>
                <a:gd name="connsiteX21" fmla="*/ 1746375 w 1949861"/>
                <a:gd name="connsiteY21" fmla="*/ 1509404 h 1916376"/>
                <a:gd name="connsiteX22" fmla="*/ 1728344 w 1949861"/>
                <a:gd name="connsiteY22" fmla="*/ 1450161 h 1916376"/>
                <a:gd name="connsiteX23" fmla="*/ 1658798 w 1949861"/>
                <a:gd name="connsiteY23" fmla="*/ 927278 h 1916376"/>
                <a:gd name="connsiteX24" fmla="*/ 1615010 w 1949861"/>
                <a:gd name="connsiteY24" fmla="*/ 600155 h 1916376"/>
                <a:gd name="connsiteX25" fmla="*/ 1589252 w 1949861"/>
                <a:gd name="connsiteY25" fmla="*/ 347729 h 1916376"/>
                <a:gd name="connsiteX26" fmla="*/ 1573798 w 1949861"/>
                <a:gd name="connsiteY26" fmla="*/ 46364 h 1916376"/>
                <a:gd name="connsiteX27" fmla="*/ 1697435 w 1949861"/>
                <a:gd name="connsiteY27" fmla="*/ 0 h 1916376"/>
                <a:gd name="connsiteX28" fmla="*/ 1710314 w 1949861"/>
                <a:gd name="connsiteY28" fmla="*/ 108182 h 1916376"/>
                <a:gd name="connsiteX29" fmla="*/ 1723193 w 1949861"/>
                <a:gd name="connsiteY29" fmla="*/ 383790 h 1916376"/>
                <a:gd name="connsiteX30" fmla="*/ 1754102 w 1949861"/>
                <a:gd name="connsiteY30" fmla="*/ 667125 h 1916376"/>
                <a:gd name="connsiteX31" fmla="*/ 1787587 w 1949861"/>
                <a:gd name="connsiteY31" fmla="*/ 904096 h 1916376"/>
                <a:gd name="connsiteX32" fmla="*/ 1823648 w 1949861"/>
                <a:gd name="connsiteY32" fmla="*/ 1146219 h 1916376"/>
                <a:gd name="connsiteX33" fmla="*/ 1851981 w 1949861"/>
                <a:gd name="connsiteY33" fmla="*/ 1323948 h 1916376"/>
                <a:gd name="connsiteX34" fmla="*/ 1870012 w 1949861"/>
                <a:gd name="connsiteY34" fmla="*/ 1403797 h 1916376"/>
                <a:gd name="connsiteX35" fmla="*/ 1908649 w 1949861"/>
                <a:gd name="connsiteY35" fmla="*/ 1509404 h 1916376"/>
                <a:gd name="connsiteX36" fmla="*/ 1949861 w 1949861"/>
                <a:gd name="connsiteY36" fmla="*/ 1612435 h 1916376"/>
                <a:gd name="connsiteX37" fmla="*/ 1947285 w 1949861"/>
                <a:gd name="connsiteY37" fmla="*/ 1640768 h 1916376"/>
                <a:gd name="connsiteX38" fmla="*/ 1906073 w 1949861"/>
                <a:gd name="connsiteY38" fmla="*/ 1730920 h 1916376"/>
                <a:gd name="connsiteX39" fmla="*/ 1813345 w 1949861"/>
                <a:gd name="connsiteY39" fmla="*/ 1841678 h 1916376"/>
                <a:gd name="connsiteX40" fmla="*/ 1748951 w 1949861"/>
                <a:gd name="connsiteY40" fmla="*/ 1906073 h 1916376"/>
                <a:gd name="connsiteX41" fmla="*/ 1723193 w 1949861"/>
                <a:gd name="connsiteY41" fmla="*/ 1916376 h 1916376"/>
                <a:gd name="connsiteX42" fmla="*/ 1669101 w 1949861"/>
                <a:gd name="connsiteY42" fmla="*/ 1903497 h 1916376"/>
                <a:gd name="connsiteX43" fmla="*/ 1527434 w 1949861"/>
                <a:gd name="connsiteY43" fmla="*/ 1857133 h 1916376"/>
                <a:gd name="connsiteX44" fmla="*/ 1215765 w 1949861"/>
                <a:gd name="connsiteY44" fmla="*/ 1831375 h 1916376"/>
                <a:gd name="connsiteX45" fmla="*/ 873187 w 1949861"/>
                <a:gd name="connsiteY45" fmla="*/ 1813345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9861" h="1916376">
                  <a:moveTo>
                    <a:pt x="873187" y="1813345"/>
                  </a:moveTo>
                  <a:lnTo>
                    <a:pt x="489397" y="1813345"/>
                  </a:lnTo>
                  <a:lnTo>
                    <a:pt x="175152" y="1813345"/>
                  </a:lnTo>
                  <a:lnTo>
                    <a:pt x="48939" y="1810769"/>
                  </a:lnTo>
                  <a:lnTo>
                    <a:pt x="18030" y="1800466"/>
                  </a:lnTo>
                  <a:lnTo>
                    <a:pt x="0" y="1779860"/>
                  </a:lnTo>
                  <a:lnTo>
                    <a:pt x="2575" y="1730920"/>
                  </a:lnTo>
                  <a:lnTo>
                    <a:pt x="18030" y="1679405"/>
                  </a:lnTo>
                  <a:lnTo>
                    <a:pt x="41212" y="1643344"/>
                  </a:lnTo>
                  <a:lnTo>
                    <a:pt x="77273" y="1602131"/>
                  </a:lnTo>
                  <a:lnTo>
                    <a:pt x="133940" y="1560919"/>
                  </a:lnTo>
                  <a:lnTo>
                    <a:pt x="198334" y="1522282"/>
                  </a:lnTo>
                  <a:lnTo>
                    <a:pt x="345153" y="1568646"/>
                  </a:lnTo>
                  <a:lnTo>
                    <a:pt x="703186" y="1591828"/>
                  </a:lnTo>
                  <a:lnTo>
                    <a:pt x="888642" y="1591828"/>
                  </a:lnTo>
                  <a:lnTo>
                    <a:pt x="1256978" y="1591828"/>
                  </a:lnTo>
                  <a:lnTo>
                    <a:pt x="1403797" y="1591828"/>
                  </a:lnTo>
                  <a:lnTo>
                    <a:pt x="1627889" y="1589253"/>
                  </a:lnTo>
                  <a:lnTo>
                    <a:pt x="1687132" y="1578949"/>
                  </a:lnTo>
                  <a:lnTo>
                    <a:pt x="1723193" y="1560919"/>
                  </a:lnTo>
                  <a:lnTo>
                    <a:pt x="1741223" y="1540313"/>
                  </a:lnTo>
                  <a:lnTo>
                    <a:pt x="1746375" y="1509404"/>
                  </a:lnTo>
                  <a:lnTo>
                    <a:pt x="1728344" y="1450161"/>
                  </a:lnTo>
                  <a:lnTo>
                    <a:pt x="1658798" y="927278"/>
                  </a:lnTo>
                  <a:lnTo>
                    <a:pt x="1615010" y="600155"/>
                  </a:lnTo>
                  <a:lnTo>
                    <a:pt x="1589252" y="347729"/>
                  </a:lnTo>
                  <a:lnTo>
                    <a:pt x="1573798" y="46364"/>
                  </a:lnTo>
                  <a:lnTo>
                    <a:pt x="1697435" y="0"/>
                  </a:lnTo>
                  <a:lnTo>
                    <a:pt x="1710314" y="108182"/>
                  </a:lnTo>
                  <a:lnTo>
                    <a:pt x="1723193" y="383790"/>
                  </a:lnTo>
                  <a:lnTo>
                    <a:pt x="1754102" y="667125"/>
                  </a:lnTo>
                  <a:lnTo>
                    <a:pt x="1787587" y="904096"/>
                  </a:lnTo>
                  <a:lnTo>
                    <a:pt x="1823648" y="1146219"/>
                  </a:lnTo>
                  <a:lnTo>
                    <a:pt x="1851981" y="1323948"/>
                  </a:lnTo>
                  <a:lnTo>
                    <a:pt x="1870012" y="1403797"/>
                  </a:lnTo>
                  <a:lnTo>
                    <a:pt x="1908649" y="1509404"/>
                  </a:lnTo>
                  <a:lnTo>
                    <a:pt x="1949861" y="1612435"/>
                  </a:lnTo>
                  <a:lnTo>
                    <a:pt x="1947285" y="1640768"/>
                  </a:lnTo>
                  <a:lnTo>
                    <a:pt x="1906073" y="1730920"/>
                  </a:lnTo>
                  <a:lnTo>
                    <a:pt x="1813345" y="1841678"/>
                  </a:lnTo>
                  <a:lnTo>
                    <a:pt x="1748951" y="1906073"/>
                  </a:lnTo>
                  <a:lnTo>
                    <a:pt x="1723193" y="1916376"/>
                  </a:lnTo>
                  <a:lnTo>
                    <a:pt x="1669101" y="1903497"/>
                  </a:lnTo>
                  <a:lnTo>
                    <a:pt x="1527434" y="1857133"/>
                  </a:lnTo>
                  <a:lnTo>
                    <a:pt x="1215765" y="1831375"/>
                  </a:lnTo>
                  <a:lnTo>
                    <a:pt x="873187" y="181334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2EF56DF4-1BC1-48BC-8BB5-700667060EA9}"/>
                </a:ext>
              </a:extLst>
            </p:cNvPr>
            <p:cNvSpPr/>
            <p:nvPr/>
          </p:nvSpPr>
          <p:spPr>
            <a:xfrm>
              <a:off x="4138613" y="3563938"/>
              <a:ext cx="1631950" cy="336550"/>
            </a:xfrm>
            <a:custGeom>
              <a:avLst/>
              <a:gdLst>
                <a:gd name="connsiteX0" fmla="*/ 340518 w 1631156"/>
                <a:gd name="connsiteY0" fmla="*/ 321469 h 335757"/>
                <a:gd name="connsiteX1" fmla="*/ 7143 w 1631156"/>
                <a:gd name="connsiteY1" fmla="*/ 335757 h 335757"/>
                <a:gd name="connsiteX2" fmla="*/ 0 w 1631156"/>
                <a:gd name="connsiteY2" fmla="*/ 195263 h 335757"/>
                <a:gd name="connsiteX3" fmla="*/ 307181 w 1631156"/>
                <a:gd name="connsiteY3" fmla="*/ 190500 h 335757"/>
                <a:gd name="connsiteX4" fmla="*/ 633412 w 1631156"/>
                <a:gd name="connsiteY4" fmla="*/ 176213 h 335757"/>
                <a:gd name="connsiteX5" fmla="*/ 819150 w 1631156"/>
                <a:gd name="connsiteY5" fmla="*/ 154782 h 335757"/>
                <a:gd name="connsiteX6" fmla="*/ 1193006 w 1631156"/>
                <a:gd name="connsiteY6" fmla="*/ 92869 h 335757"/>
                <a:gd name="connsiteX7" fmla="*/ 1626393 w 1631156"/>
                <a:gd name="connsiteY7" fmla="*/ 0 h 335757"/>
                <a:gd name="connsiteX8" fmla="*/ 1631156 w 1631156"/>
                <a:gd name="connsiteY8" fmla="*/ 154782 h 335757"/>
                <a:gd name="connsiteX9" fmla="*/ 1459706 w 1631156"/>
                <a:gd name="connsiteY9" fmla="*/ 190500 h 335757"/>
                <a:gd name="connsiteX10" fmla="*/ 1252537 w 1631156"/>
                <a:gd name="connsiteY10" fmla="*/ 233363 h 335757"/>
                <a:gd name="connsiteX11" fmla="*/ 981075 w 1631156"/>
                <a:gd name="connsiteY11" fmla="*/ 273844 h 335757"/>
                <a:gd name="connsiteX12" fmla="*/ 757237 w 1631156"/>
                <a:gd name="connsiteY12" fmla="*/ 297657 h 335757"/>
                <a:gd name="connsiteX13" fmla="*/ 340518 w 1631156"/>
                <a:gd name="connsiteY13" fmla="*/ 3214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1156" h="335757">
                  <a:moveTo>
                    <a:pt x="340518" y="321469"/>
                  </a:moveTo>
                  <a:lnTo>
                    <a:pt x="7143" y="335757"/>
                  </a:lnTo>
                  <a:lnTo>
                    <a:pt x="0" y="195263"/>
                  </a:lnTo>
                  <a:lnTo>
                    <a:pt x="307181" y="190500"/>
                  </a:lnTo>
                  <a:lnTo>
                    <a:pt x="633412" y="176213"/>
                  </a:lnTo>
                  <a:lnTo>
                    <a:pt x="819150" y="154782"/>
                  </a:lnTo>
                  <a:lnTo>
                    <a:pt x="1193006" y="92869"/>
                  </a:lnTo>
                  <a:lnTo>
                    <a:pt x="1626393" y="0"/>
                  </a:lnTo>
                  <a:lnTo>
                    <a:pt x="1631156" y="154782"/>
                  </a:lnTo>
                  <a:lnTo>
                    <a:pt x="1459706" y="190500"/>
                  </a:lnTo>
                  <a:lnTo>
                    <a:pt x="1252537" y="233363"/>
                  </a:lnTo>
                  <a:lnTo>
                    <a:pt x="981075" y="273844"/>
                  </a:lnTo>
                  <a:lnTo>
                    <a:pt x="757237" y="297657"/>
                  </a:lnTo>
                  <a:lnTo>
                    <a:pt x="340518" y="3214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B17E6769-0554-4CC8-B0AB-87196355720A}"/>
                </a:ext>
              </a:extLst>
            </p:cNvPr>
            <p:cNvSpPr/>
            <p:nvPr/>
          </p:nvSpPr>
          <p:spPr>
            <a:xfrm>
              <a:off x="4124325" y="4075113"/>
              <a:ext cx="1665288" cy="327025"/>
            </a:xfrm>
            <a:custGeom>
              <a:avLst/>
              <a:gdLst>
                <a:gd name="connsiteX0" fmla="*/ 533400 w 1664494"/>
                <a:gd name="connsiteY0" fmla="*/ 319087 h 328612"/>
                <a:gd name="connsiteX1" fmla="*/ 357188 w 1664494"/>
                <a:gd name="connsiteY1" fmla="*/ 326231 h 328612"/>
                <a:gd name="connsiteX2" fmla="*/ 240506 w 1664494"/>
                <a:gd name="connsiteY2" fmla="*/ 328612 h 328612"/>
                <a:gd name="connsiteX3" fmla="*/ 123825 w 1664494"/>
                <a:gd name="connsiteY3" fmla="*/ 321469 h 328612"/>
                <a:gd name="connsiteX4" fmla="*/ 0 w 1664494"/>
                <a:gd name="connsiteY4" fmla="*/ 314325 h 328612"/>
                <a:gd name="connsiteX5" fmla="*/ 4763 w 1664494"/>
                <a:gd name="connsiteY5" fmla="*/ 176212 h 328612"/>
                <a:gd name="connsiteX6" fmla="*/ 278606 w 1664494"/>
                <a:gd name="connsiteY6" fmla="*/ 176212 h 328612"/>
                <a:gd name="connsiteX7" fmla="*/ 531019 w 1664494"/>
                <a:gd name="connsiteY7" fmla="*/ 166687 h 328612"/>
                <a:gd name="connsiteX8" fmla="*/ 714375 w 1664494"/>
                <a:gd name="connsiteY8" fmla="*/ 150019 h 328612"/>
                <a:gd name="connsiteX9" fmla="*/ 962025 w 1664494"/>
                <a:gd name="connsiteY9" fmla="*/ 116681 h 328612"/>
                <a:gd name="connsiteX10" fmla="*/ 1285875 w 1664494"/>
                <a:gd name="connsiteY10" fmla="*/ 71437 h 328612"/>
                <a:gd name="connsiteX11" fmla="*/ 1664494 w 1664494"/>
                <a:gd name="connsiteY11" fmla="*/ 0 h 328612"/>
                <a:gd name="connsiteX12" fmla="*/ 1650206 w 1664494"/>
                <a:gd name="connsiteY12" fmla="*/ 195262 h 328612"/>
                <a:gd name="connsiteX13" fmla="*/ 1457325 w 1664494"/>
                <a:gd name="connsiteY13" fmla="*/ 209550 h 328612"/>
                <a:gd name="connsiteX14" fmla="*/ 1159669 w 1664494"/>
                <a:gd name="connsiteY14" fmla="*/ 240506 h 328612"/>
                <a:gd name="connsiteX15" fmla="*/ 942975 w 1664494"/>
                <a:gd name="connsiteY15" fmla="*/ 271462 h 328612"/>
                <a:gd name="connsiteX16" fmla="*/ 747713 w 1664494"/>
                <a:gd name="connsiteY16" fmla="*/ 300037 h 328612"/>
                <a:gd name="connsiteX17" fmla="*/ 533400 w 1664494"/>
                <a:gd name="connsiteY17" fmla="*/ 3190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494" h="328612">
                  <a:moveTo>
                    <a:pt x="533400" y="319087"/>
                  </a:moveTo>
                  <a:lnTo>
                    <a:pt x="357188" y="326231"/>
                  </a:lnTo>
                  <a:lnTo>
                    <a:pt x="240506" y="328612"/>
                  </a:lnTo>
                  <a:lnTo>
                    <a:pt x="123825" y="321469"/>
                  </a:lnTo>
                  <a:lnTo>
                    <a:pt x="0" y="314325"/>
                  </a:lnTo>
                  <a:lnTo>
                    <a:pt x="4763" y="176212"/>
                  </a:lnTo>
                  <a:lnTo>
                    <a:pt x="278606" y="176212"/>
                  </a:lnTo>
                  <a:lnTo>
                    <a:pt x="531019" y="166687"/>
                  </a:lnTo>
                  <a:lnTo>
                    <a:pt x="714375" y="150019"/>
                  </a:lnTo>
                  <a:lnTo>
                    <a:pt x="962025" y="116681"/>
                  </a:lnTo>
                  <a:lnTo>
                    <a:pt x="1285875" y="71437"/>
                  </a:lnTo>
                  <a:lnTo>
                    <a:pt x="1664494" y="0"/>
                  </a:lnTo>
                  <a:lnTo>
                    <a:pt x="1650206" y="195262"/>
                  </a:lnTo>
                  <a:lnTo>
                    <a:pt x="1457325" y="209550"/>
                  </a:lnTo>
                  <a:lnTo>
                    <a:pt x="1159669" y="240506"/>
                  </a:lnTo>
                  <a:lnTo>
                    <a:pt x="942975" y="271462"/>
                  </a:lnTo>
                  <a:lnTo>
                    <a:pt x="747713" y="300037"/>
                  </a:lnTo>
                  <a:lnTo>
                    <a:pt x="533400" y="319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3F517446-0490-4DF6-990C-4F81F9D0EC7F}"/>
                </a:ext>
              </a:extLst>
            </p:cNvPr>
            <p:cNvSpPr/>
            <p:nvPr/>
          </p:nvSpPr>
          <p:spPr>
            <a:xfrm>
              <a:off x="4132263" y="4619625"/>
              <a:ext cx="1619250" cy="331788"/>
            </a:xfrm>
            <a:custGeom>
              <a:avLst/>
              <a:gdLst>
                <a:gd name="connsiteX0" fmla="*/ 721519 w 1619250"/>
                <a:gd name="connsiteY0" fmla="*/ 238125 h 330994"/>
                <a:gd name="connsiteX1" fmla="*/ 419100 w 1619250"/>
                <a:gd name="connsiteY1" fmla="*/ 280988 h 330994"/>
                <a:gd name="connsiteX2" fmla="*/ 228600 w 1619250"/>
                <a:gd name="connsiteY2" fmla="*/ 302419 h 330994"/>
                <a:gd name="connsiteX3" fmla="*/ 26194 w 1619250"/>
                <a:gd name="connsiteY3" fmla="*/ 330994 h 330994"/>
                <a:gd name="connsiteX4" fmla="*/ 0 w 1619250"/>
                <a:gd name="connsiteY4" fmla="*/ 164306 h 330994"/>
                <a:gd name="connsiteX5" fmla="*/ 195262 w 1619250"/>
                <a:gd name="connsiteY5" fmla="*/ 159544 h 330994"/>
                <a:gd name="connsiteX6" fmla="*/ 521494 w 1619250"/>
                <a:gd name="connsiteY6" fmla="*/ 133350 h 330994"/>
                <a:gd name="connsiteX7" fmla="*/ 731044 w 1619250"/>
                <a:gd name="connsiteY7" fmla="*/ 104775 h 330994"/>
                <a:gd name="connsiteX8" fmla="*/ 869156 w 1619250"/>
                <a:gd name="connsiteY8" fmla="*/ 90488 h 330994"/>
                <a:gd name="connsiteX9" fmla="*/ 1178719 w 1619250"/>
                <a:gd name="connsiteY9" fmla="*/ 57150 h 330994"/>
                <a:gd name="connsiteX10" fmla="*/ 1545431 w 1619250"/>
                <a:gd name="connsiteY10" fmla="*/ 7144 h 330994"/>
                <a:gd name="connsiteX11" fmla="*/ 1616869 w 1619250"/>
                <a:gd name="connsiteY11" fmla="*/ 0 h 330994"/>
                <a:gd name="connsiteX12" fmla="*/ 1619250 w 1619250"/>
                <a:gd name="connsiteY12" fmla="*/ 152400 h 330994"/>
                <a:gd name="connsiteX13" fmla="*/ 1447800 w 1619250"/>
                <a:gd name="connsiteY13" fmla="*/ 173831 h 330994"/>
                <a:gd name="connsiteX14" fmla="*/ 1219200 w 1619250"/>
                <a:gd name="connsiteY14" fmla="*/ 192881 h 330994"/>
                <a:gd name="connsiteX15" fmla="*/ 1066800 w 1619250"/>
                <a:gd name="connsiteY15" fmla="*/ 197644 h 330994"/>
                <a:gd name="connsiteX16" fmla="*/ 902494 w 1619250"/>
                <a:gd name="connsiteY16" fmla="*/ 211931 h 330994"/>
                <a:gd name="connsiteX17" fmla="*/ 721519 w 1619250"/>
                <a:gd name="connsiteY17" fmla="*/ 2381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250" h="330994">
                  <a:moveTo>
                    <a:pt x="721519" y="238125"/>
                  </a:moveTo>
                  <a:lnTo>
                    <a:pt x="419100" y="280988"/>
                  </a:lnTo>
                  <a:lnTo>
                    <a:pt x="228600" y="302419"/>
                  </a:lnTo>
                  <a:lnTo>
                    <a:pt x="26194" y="330994"/>
                  </a:lnTo>
                  <a:lnTo>
                    <a:pt x="0" y="164306"/>
                  </a:lnTo>
                  <a:lnTo>
                    <a:pt x="195262" y="159544"/>
                  </a:lnTo>
                  <a:lnTo>
                    <a:pt x="521494" y="133350"/>
                  </a:lnTo>
                  <a:lnTo>
                    <a:pt x="731044" y="104775"/>
                  </a:lnTo>
                  <a:lnTo>
                    <a:pt x="869156" y="90488"/>
                  </a:lnTo>
                  <a:lnTo>
                    <a:pt x="1178719" y="57150"/>
                  </a:lnTo>
                  <a:lnTo>
                    <a:pt x="1545431" y="7144"/>
                  </a:lnTo>
                  <a:lnTo>
                    <a:pt x="1616869" y="0"/>
                  </a:lnTo>
                  <a:cubicBezTo>
                    <a:pt x="1617663" y="50800"/>
                    <a:pt x="1618456" y="101600"/>
                    <a:pt x="1619250" y="152400"/>
                  </a:cubicBezTo>
                  <a:lnTo>
                    <a:pt x="1447800" y="173831"/>
                  </a:lnTo>
                  <a:lnTo>
                    <a:pt x="1219200" y="192881"/>
                  </a:lnTo>
                  <a:lnTo>
                    <a:pt x="1066800" y="197644"/>
                  </a:lnTo>
                  <a:lnTo>
                    <a:pt x="902494" y="211931"/>
                  </a:lnTo>
                  <a:lnTo>
                    <a:pt x="721519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D4BBF2FB-AB67-4AF7-9E25-9DB48350D747}"/>
                </a:ext>
              </a:extLst>
            </p:cNvPr>
            <p:cNvSpPr/>
            <p:nvPr/>
          </p:nvSpPr>
          <p:spPr>
            <a:xfrm>
              <a:off x="3198813" y="4811713"/>
              <a:ext cx="1619250" cy="1330325"/>
            </a:xfrm>
            <a:custGeom>
              <a:avLst/>
              <a:gdLst>
                <a:gd name="connsiteX0" fmla="*/ 681037 w 1619250"/>
                <a:gd name="connsiteY0" fmla="*/ 1040607 h 1328738"/>
                <a:gd name="connsiteX1" fmla="*/ 507206 w 1619250"/>
                <a:gd name="connsiteY1" fmla="*/ 1133475 h 1328738"/>
                <a:gd name="connsiteX2" fmla="*/ 328612 w 1619250"/>
                <a:gd name="connsiteY2" fmla="*/ 1216819 h 1328738"/>
                <a:gd name="connsiteX3" fmla="*/ 80962 w 1619250"/>
                <a:gd name="connsiteY3" fmla="*/ 1312069 h 1328738"/>
                <a:gd name="connsiteX4" fmla="*/ 21431 w 1619250"/>
                <a:gd name="connsiteY4" fmla="*/ 1328738 h 1328738"/>
                <a:gd name="connsiteX5" fmla="*/ 4762 w 1619250"/>
                <a:gd name="connsiteY5" fmla="*/ 1323975 h 1328738"/>
                <a:gd name="connsiteX6" fmla="*/ 0 w 1619250"/>
                <a:gd name="connsiteY6" fmla="*/ 1302544 h 1328738"/>
                <a:gd name="connsiteX7" fmla="*/ 14287 w 1619250"/>
                <a:gd name="connsiteY7" fmla="*/ 1285875 h 1328738"/>
                <a:gd name="connsiteX8" fmla="*/ 119062 w 1619250"/>
                <a:gd name="connsiteY8" fmla="*/ 1226344 h 1328738"/>
                <a:gd name="connsiteX9" fmla="*/ 269081 w 1619250"/>
                <a:gd name="connsiteY9" fmla="*/ 1133475 h 1328738"/>
                <a:gd name="connsiteX10" fmla="*/ 442912 w 1619250"/>
                <a:gd name="connsiteY10" fmla="*/ 1031082 h 1328738"/>
                <a:gd name="connsiteX11" fmla="*/ 595312 w 1619250"/>
                <a:gd name="connsiteY11" fmla="*/ 928688 h 1328738"/>
                <a:gd name="connsiteX12" fmla="*/ 711994 w 1619250"/>
                <a:gd name="connsiteY12" fmla="*/ 840582 h 1328738"/>
                <a:gd name="connsiteX13" fmla="*/ 773906 w 1619250"/>
                <a:gd name="connsiteY13" fmla="*/ 783432 h 1328738"/>
                <a:gd name="connsiteX14" fmla="*/ 928687 w 1619250"/>
                <a:gd name="connsiteY14" fmla="*/ 645319 h 1328738"/>
                <a:gd name="connsiteX15" fmla="*/ 1119187 w 1619250"/>
                <a:gd name="connsiteY15" fmla="*/ 457200 h 1328738"/>
                <a:gd name="connsiteX16" fmla="*/ 1193006 w 1619250"/>
                <a:gd name="connsiteY16" fmla="*/ 364332 h 1328738"/>
                <a:gd name="connsiteX17" fmla="*/ 1233487 w 1619250"/>
                <a:gd name="connsiteY17" fmla="*/ 304800 h 1328738"/>
                <a:gd name="connsiteX18" fmla="*/ 1245394 w 1619250"/>
                <a:gd name="connsiteY18" fmla="*/ 276225 h 1328738"/>
                <a:gd name="connsiteX19" fmla="*/ 1252537 w 1619250"/>
                <a:gd name="connsiteY19" fmla="*/ 240507 h 1328738"/>
                <a:gd name="connsiteX20" fmla="*/ 1250156 w 1619250"/>
                <a:gd name="connsiteY20" fmla="*/ 209550 h 1328738"/>
                <a:gd name="connsiteX21" fmla="*/ 1245394 w 1619250"/>
                <a:gd name="connsiteY21" fmla="*/ 185738 h 1328738"/>
                <a:gd name="connsiteX22" fmla="*/ 1231106 w 1619250"/>
                <a:gd name="connsiteY22" fmla="*/ 157163 h 1328738"/>
                <a:gd name="connsiteX23" fmla="*/ 1135856 w 1619250"/>
                <a:gd name="connsiteY23" fmla="*/ 50007 h 1328738"/>
                <a:gd name="connsiteX24" fmla="*/ 1259681 w 1619250"/>
                <a:gd name="connsiteY24" fmla="*/ 0 h 1328738"/>
                <a:gd name="connsiteX25" fmla="*/ 1440656 w 1619250"/>
                <a:gd name="connsiteY25" fmla="*/ 142875 h 1328738"/>
                <a:gd name="connsiteX26" fmla="*/ 1509712 w 1619250"/>
                <a:gd name="connsiteY26" fmla="*/ 209550 h 1328738"/>
                <a:gd name="connsiteX27" fmla="*/ 1585912 w 1619250"/>
                <a:gd name="connsiteY27" fmla="*/ 297657 h 1328738"/>
                <a:gd name="connsiteX28" fmla="*/ 1614487 w 1619250"/>
                <a:gd name="connsiteY28" fmla="*/ 340519 h 1328738"/>
                <a:gd name="connsiteX29" fmla="*/ 1619250 w 1619250"/>
                <a:gd name="connsiteY29" fmla="*/ 359569 h 1328738"/>
                <a:gd name="connsiteX30" fmla="*/ 1614487 w 1619250"/>
                <a:gd name="connsiteY30" fmla="*/ 381000 h 1328738"/>
                <a:gd name="connsiteX31" fmla="*/ 1593056 w 1619250"/>
                <a:gd name="connsiteY31" fmla="*/ 402432 h 1328738"/>
                <a:gd name="connsiteX32" fmla="*/ 1547812 w 1619250"/>
                <a:gd name="connsiteY32" fmla="*/ 426244 h 1328738"/>
                <a:gd name="connsiteX33" fmla="*/ 1493044 w 1619250"/>
                <a:gd name="connsiteY33" fmla="*/ 445294 h 1328738"/>
                <a:gd name="connsiteX34" fmla="*/ 1323975 w 1619250"/>
                <a:gd name="connsiteY34" fmla="*/ 600075 h 1328738"/>
                <a:gd name="connsiteX35" fmla="*/ 1083469 w 1619250"/>
                <a:gd name="connsiteY35" fmla="*/ 785813 h 1328738"/>
                <a:gd name="connsiteX36" fmla="*/ 835819 w 1619250"/>
                <a:gd name="connsiteY36" fmla="*/ 954882 h 1328738"/>
                <a:gd name="connsiteX37" fmla="*/ 681037 w 1619250"/>
                <a:gd name="connsiteY37" fmla="*/ 1040607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50" h="1328738">
                  <a:moveTo>
                    <a:pt x="681037" y="1040607"/>
                  </a:moveTo>
                  <a:lnTo>
                    <a:pt x="507206" y="1133475"/>
                  </a:lnTo>
                  <a:lnTo>
                    <a:pt x="328612" y="1216819"/>
                  </a:lnTo>
                  <a:lnTo>
                    <a:pt x="80962" y="1312069"/>
                  </a:lnTo>
                  <a:lnTo>
                    <a:pt x="21431" y="1328738"/>
                  </a:lnTo>
                  <a:lnTo>
                    <a:pt x="4762" y="1323975"/>
                  </a:lnTo>
                  <a:lnTo>
                    <a:pt x="0" y="1302544"/>
                  </a:lnTo>
                  <a:lnTo>
                    <a:pt x="14287" y="1285875"/>
                  </a:lnTo>
                  <a:lnTo>
                    <a:pt x="119062" y="1226344"/>
                  </a:lnTo>
                  <a:lnTo>
                    <a:pt x="269081" y="1133475"/>
                  </a:lnTo>
                  <a:lnTo>
                    <a:pt x="442912" y="1031082"/>
                  </a:lnTo>
                  <a:lnTo>
                    <a:pt x="595312" y="928688"/>
                  </a:lnTo>
                  <a:lnTo>
                    <a:pt x="711994" y="840582"/>
                  </a:lnTo>
                  <a:lnTo>
                    <a:pt x="773906" y="783432"/>
                  </a:lnTo>
                  <a:lnTo>
                    <a:pt x="928687" y="645319"/>
                  </a:lnTo>
                  <a:lnTo>
                    <a:pt x="1119187" y="457200"/>
                  </a:lnTo>
                  <a:lnTo>
                    <a:pt x="1193006" y="364332"/>
                  </a:lnTo>
                  <a:lnTo>
                    <a:pt x="1233487" y="304800"/>
                  </a:lnTo>
                  <a:lnTo>
                    <a:pt x="1245394" y="276225"/>
                  </a:lnTo>
                  <a:lnTo>
                    <a:pt x="1252537" y="240507"/>
                  </a:lnTo>
                  <a:lnTo>
                    <a:pt x="1250156" y="209550"/>
                  </a:lnTo>
                  <a:lnTo>
                    <a:pt x="1245394" y="185738"/>
                  </a:lnTo>
                  <a:lnTo>
                    <a:pt x="1231106" y="157163"/>
                  </a:lnTo>
                  <a:lnTo>
                    <a:pt x="1135856" y="50007"/>
                  </a:lnTo>
                  <a:lnTo>
                    <a:pt x="1259681" y="0"/>
                  </a:lnTo>
                  <a:lnTo>
                    <a:pt x="1440656" y="142875"/>
                  </a:lnTo>
                  <a:lnTo>
                    <a:pt x="1509712" y="209550"/>
                  </a:lnTo>
                  <a:lnTo>
                    <a:pt x="1585912" y="297657"/>
                  </a:lnTo>
                  <a:lnTo>
                    <a:pt x="1614487" y="340519"/>
                  </a:lnTo>
                  <a:lnTo>
                    <a:pt x="1619250" y="359569"/>
                  </a:lnTo>
                  <a:lnTo>
                    <a:pt x="1614487" y="381000"/>
                  </a:lnTo>
                  <a:lnTo>
                    <a:pt x="1593056" y="402432"/>
                  </a:lnTo>
                  <a:lnTo>
                    <a:pt x="1547812" y="426244"/>
                  </a:lnTo>
                  <a:lnTo>
                    <a:pt x="1493044" y="445294"/>
                  </a:lnTo>
                  <a:lnTo>
                    <a:pt x="1323975" y="600075"/>
                  </a:lnTo>
                  <a:lnTo>
                    <a:pt x="1083469" y="785813"/>
                  </a:lnTo>
                  <a:lnTo>
                    <a:pt x="835819" y="954882"/>
                  </a:lnTo>
                  <a:lnTo>
                    <a:pt x="681037" y="10406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28B61492-4E46-4059-B171-E88254420341}"/>
                </a:ext>
              </a:extLst>
            </p:cNvPr>
            <p:cNvSpPr/>
            <p:nvPr/>
          </p:nvSpPr>
          <p:spPr>
            <a:xfrm>
              <a:off x="5024438" y="4752975"/>
              <a:ext cx="2109787" cy="1331913"/>
            </a:xfrm>
            <a:custGeom>
              <a:avLst/>
              <a:gdLst>
                <a:gd name="connsiteX0" fmla="*/ 119062 w 2109787"/>
                <a:gd name="connsiteY0" fmla="*/ 678656 h 1331119"/>
                <a:gd name="connsiteX1" fmla="*/ 116681 w 2109787"/>
                <a:gd name="connsiteY1" fmla="*/ 302419 h 1331119"/>
                <a:gd name="connsiteX2" fmla="*/ 114300 w 2109787"/>
                <a:gd name="connsiteY2" fmla="*/ 266700 h 1331119"/>
                <a:gd name="connsiteX3" fmla="*/ 104775 w 2109787"/>
                <a:gd name="connsiteY3" fmla="*/ 214313 h 1331119"/>
                <a:gd name="connsiteX4" fmla="*/ 90487 w 2109787"/>
                <a:gd name="connsiteY4" fmla="*/ 176213 h 1331119"/>
                <a:gd name="connsiteX5" fmla="*/ 66675 w 2109787"/>
                <a:gd name="connsiteY5" fmla="*/ 133350 h 1331119"/>
                <a:gd name="connsiteX6" fmla="*/ 0 w 2109787"/>
                <a:gd name="connsiteY6" fmla="*/ 47625 h 1331119"/>
                <a:gd name="connsiteX7" fmla="*/ 102393 w 2109787"/>
                <a:gd name="connsiteY7" fmla="*/ 0 h 1331119"/>
                <a:gd name="connsiteX8" fmla="*/ 285750 w 2109787"/>
                <a:gd name="connsiteY8" fmla="*/ 111919 h 1331119"/>
                <a:gd name="connsiteX9" fmla="*/ 359568 w 2109787"/>
                <a:gd name="connsiteY9" fmla="*/ 161925 h 1331119"/>
                <a:gd name="connsiteX10" fmla="*/ 400050 w 2109787"/>
                <a:gd name="connsiteY10" fmla="*/ 190500 h 1331119"/>
                <a:gd name="connsiteX11" fmla="*/ 421481 w 2109787"/>
                <a:gd name="connsiteY11" fmla="*/ 216694 h 1331119"/>
                <a:gd name="connsiteX12" fmla="*/ 428625 w 2109787"/>
                <a:gd name="connsiteY12" fmla="*/ 245269 h 1331119"/>
                <a:gd name="connsiteX13" fmla="*/ 419100 w 2109787"/>
                <a:gd name="connsiteY13" fmla="*/ 292894 h 1331119"/>
                <a:gd name="connsiteX14" fmla="*/ 376237 w 2109787"/>
                <a:gd name="connsiteY14" fmla="*/ 376238 h 1331119"/>
                <a:gd name="connsiteX15" fmla="*/ 361950 w 2109787"/>
                <a:gd name="connsiteY15" fmla="*/ 404813 h 1331119"/>
                <a:gd name="connsiteX16" fmla="*/ 330993 w 2109787"/>
                <a:gd name="connsiteY16" fmla="*/ 640556 h 1331119"/>
                <a:gd name="connsiteX17" fmla="*/ 319087 w 2109787"/>
                <a:gd name="connsiteY17" fmla="*/ 838200 h 1331119"/>
                <a:gd name="connsiteX18" fmla="*/ 321468 w 2109787"/>
                <a:gd name="connsiteY18" fmla="*/ 921544 h 1331119"/>
                <a:gd name="connsiteX19" fmla="*/ 333375 w 2109787"/>
                <a:gd name="connsiteY19" fmla="*/ 981075 h 1331119"/>
                <a:gd name="connsiteX20" fmla="*/ 350043 w 2109787"/>
                <a:gd name="connsiteY20" fmla="*/ 1009650 h 1331119"/>
                <a:gd name="connsiteX21" fmla="*/ 376237 w 2109787"/>
                <a:gd name="connsiteY21" fmla="*/ 1040606 h 1331119"/>
                <a:gd name="connsiteX22" fmla="*/ 419100 w 2109787"/>
                <a:gd name="connsiteY22" fmla="*/ 1071563 h 1331119"/>
                <a:gd name="connsiteX23" fmla="*/ 476250 w 2109787"/>
                <a:gd name="connsiteY23" fmla="*/ 1095375 h 1331119"/>
                <a:gd name="connsiteX24" fmla="*/ 535781 w 2109787"/>
                <a:gd name="connsiteY24" fmla="*/ 1107281 h 1331119"/>
                <a:gd name="connsiteX25" fmla="*/ 611981 w 2109787"/>
                <a:gd name="connsiteY25" fmla="*/ 1119188 h 1331119"/>
                <a:gd name="connsiteX26" fmla="*/ 850106 w 2109787"/>
                <a:gd name="connsiteY26" fmla="*/ 1128713 h 1331119"/>
                <a:gd name="connsiteX27" fmla="*/ 1181100 w 2109787"/>
                <a:gd name="connsiteY27" fmla="*/ 1128713 h 1331119"/>
                <a:gd name="connsiteX28" fmla="*/ 1314450 w 2109787"/>
                <a:gd name="connsiteY28" fmla="*/ 1121569 h 1331119"/>
                <a:gd name="connsiteX29" fmla="*/ 1407318 w 2109787"/>
                <a:gd name="connsiteY29" fmla="*/ 1104900 h 1331119"/>
                <a:gd name="connsiteX30" fmla="*/ 1504950 w 2109787"/>
                <a:gd name="connsiteY30" fmla="*/ 1081088 h 1331119"/>
                <a:gd name="connsiteX31" fmla="*/ 1581150 w 2109787"/>
                <a:gd name="connsiteY31" fmla="*/ 1062038 h 1331119"/>
                <a:gd name="connsiteX32" fmla="*/ 1645443 w 2109787"/>
                <a:gd name="connsiteY32" fmla="*/ 1033463 h 1331119"/>
                <a:gd name="connsiteX33" fmla="*/ 1671637 w 2109787"/>
                <a:gd name="connsiteY33" fmla="*/ 1007269 h 1331119"/>
                <a:gd name="connsiteX34" fmla="*/ 1719262 w 2109787"/>
                <a:gd name="connsiteY34" fmla="*/ 945356 h 1331119"/>
                <a:gd name="connsiteX35" fmla="*/ 1969293 w 2109787"/>
                <a:gd name="connsiteY35" fmla="*/ 923925 h 1331119"/>
                <a:gd name="connsiteX36" fmla="*/ 2024062 w 2109787"/>
                <a:gd name="connsiteY36" fmla="*/ 978694 h 1331119"/>
                <a:gd name="connsiteX37" fmla="*/ 2066925 w 2109787"/>
                <a:gd name="connsiteY37" fmla="*/ 1033463 h 1331119"/>
                <a:gd name="connsiteX38" fmla="*/ 2095500 w 2109787"/>
                <a:gd name="connsiteY38" fmla="*/ 1073944 h 1331119"/>
                <a:gd name="connsiteX39" fmla="*/ 2105025 w 2109787"/>
                <a:gd name="connsiteY39" fmla="*/ 1092994 h 1331119"/>
                <a:gd name="connsiteX40" fmla="*/ 2109787 w 2109787"/>
                <a:gd name="connsiteY40" fmla="*/ 1128713 h 1331119"/>
                <a:gd name="connsiteX41" fmla="*/ 2097881 w 2109787"/>
                <a:gd name="connsiteY41" fmla="*/ 1166813 h 1331119"/>
                <a:gd name="connsiteX42" fmla="*/ 2071687 w 2109787"/>
                <a:gd name="connsiteY42" fmla="*/ 1197769 h 1331119"/>
                <a:gd name="connsiteX43" fmla="*/ 2043112 w 2109787"/>
                <a:gd name="connsiteY43" fmla="*/ 1219200 h 1331119"/>
                <a:gd name="connsiteX44" fmla="*/ 1864518 w 2109787"/>
                <a:gd name="connsiteY44" fmla="*/ 1254919 h 1331119"/>
                <a:gd name="connsiteX45" fmla="*/ 1600200 w 2109787"/>
                <a:gd name="connsiteY45" fmla="*/ 1295400 h 1331119"/>
                <a:gd name="connsiteX46" fmla="*/ 1233487 w 2109787"/>
                <a:gd name="connsiteY46" fmla="*/ 1326356 h 1331119"/>
                <a:gd name="connsiteX47" fmla="*/ 928687 w 2109787"/>
                <a:gd name="connsiteY47" fmla="*/ 1331119 h 1331119"/>
                <a:gd name="connsiteX48" fmla="*/ 678656 w 2109787"/>
                <a:gd name="connsiteY48" fmla="*/ 1319213 h 1331119"/>
                <a:gd name="connsiteX49" fmla="*/ 550068 w 2109787"/>
                <a:gd name="connsiteY49" fmla="*/ 1304925 h 1331119"/>
                <a:gd name="connsiteX50" fmla="*/ 492918 w 2109787"/>
                <a:gd name="connsiteY50" fmla="*/ 1293019 h 1331119"/>
                <a:gd name="connsiteX51" fmla="*/ 457200 w 2109787"/>
                <a:gd name="connsiteY51" fmla="*/ 1285875 h 1331119"/>
                <a:gd name="connsiteX52" fmla="*/ 402431 w 2109787"/>
                <a:gd name="connsiteY52" fmla="*/ 1271588 h 1331119"/>
                <a:gd name="connsiteX53" fmla="*/ 347662 w 2109787"/>
                <a:gd name="connsiteY53" fmla="*/ 1250156 h 1331119"/>
                <a:gd name="connsiteX54" fmla="*/ 309562 w 2109787"/>
                <a:gd name="connsiteY54" fmla="*/ 1228725 h 1331119"/>
                <a:gd name="connsiteX55" fmla="*/ 276225 w 2109787"/>
                <a:gd name="connsiteY55" fmla="*/ 1202531 h 1331119"/>
                <a:gd name="connsiteX56" fmla="*/ 245268 w 2109787"/>
                <a:gd name="connsiteY56" fmla="*/ 1173956 h 1331119"/>
                <a:gd name="connsiteX57" fmla="*/ 216693 w 2109787"/>
                <a:gd name="connsiteY57" fmla="*/ 1143000 h 1331119"/>
                <a:gd name="connsiteX58" fmla="*/ 188118 w 2109787"/>
                <a:gd name="connsiteY58" fmla="*/ 1100138 h 1331119"/>
                <a:gd name="connsiteX59" fmla="*/ 164306 w 2109787"/>
                <a:gd name="connsiteY59" fmla="*/ 1050131 h 1331119"/>
                <a:gd name="connsiteX60" fmla="*/ 145256 w 2109787"/>
                <a:gd name="connsiteY60" fmla="*/ 997744 h 1331119"/>
                <a:gd name="connsiteX61" fmla="*/ 128587 w 2109787"/>
                <a:gd name="connsiteY61" fmla="*/ 928688 h 1331119"/>
                <a:gd name="connsiteX62" fmla="*/ 121443 w 2109787"/>
                <a:gd name="connsiteY62" fmla="*/ 854869 h 1331119"/>
                <a:gd name="connsiteX63" fmla="*/ 119062 w 2109787"/>
                <a:gd name="connsiteY63" fmla="*/ 678656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09787" h="1331119">
                  <a:moveTo>
                    <a:pt x="119062" y="678656"/>
                  </a:moveTo>
                  <a:cubicBezTo>
                    <a:pt x="118268" y="553244"/>
                    <a:pt x="117475" y="427831"/>
                    <a:pt x="116681" y="302419"/>
                  </a:cubicBezTo>
                  <a:lnTo>
                    <a:pt x="114300" y="266700"/>
                  </a:lnTo>
                  <a:lnTo>
                    <a:pt x="104775" y="214313"/>
                  </a:lnTo>
                  <a:lnTo>
                    <a:pt x="90487" y="176213"/>
                  </a:lnTo>
                  <a:lnTo>
                    <a:pt x="66675" y="133350"/>
                  </a:lnTo>
                  <a:lnTo>
                    <a:pt x="0" y="47625"/>
                  </a:lnTo>
                  <a:lnTo>
                    <a:pt x="102393" y="0"/>
                  </a:lnTo>
                  <a:lnTo>
                    <a:pt x="285750" y="111919"/>
                  </a:lnTo>
                  <a:lnTo>
                    <a:pt x="359568" y="161925"/>
                  </a:lnTo>
                  <a:lnTo>
                    <a:pt x="400050" y="190500"/>
                  </a:lnTo>
                  <a:lnTo>
                    <a:pt x="421481" y="216694"/>
                  </a:lnTo>
                  <a:lnTo>
                    <a:pt x="428625" y="245269"/>
                  </a:lnTo>
                  <a:lnTo>
                    <a:pt x="419100" y="292894"/>
                  </a:lnTo>
                  <a:lnTo>
                    <a:pt x="376237" y="376238"/>
                  </a:lnTo>
                  <a:lnTo>
                    <a:pt x="361950" y="404813"/>
                  </a:lnTo>
                  <a:lnTo>
                    <a:pt x="330993" y="640556"/>
                  </a:lnTo>
                  <a:lnTo>
                    <a:pt x="319087" y="838200"/>
                  </a:lnTo>
                  <a:cubicBezTo>
                    <a:pt x="319881" y="865981"/>
                    <a:pt x="320674" y="893763"/>
                    <a:pt x="321468" y="921544"/>
                  </a:cubicBezTo>
                  <a:lnTo>
                    <a:pt x="333375" y="981075"/>
                  </a:lnTo>
                  <a:lnTo>
                    <a:pt x="350043" y="1009650"/>
                  </a:lnTo>
                  <a:lnTo>
                    <a:pt x="376237" y="1040606"/>
                  </a:lnTo>
                  <a:lnTo>
                    <a:pt x="419100" y="1071563"/>
                  </a:lnTo>
                  <a:lnTo>
                    <a:pt x="476250" y="1095375"/>
                  </a:lnTo>
                  <a:lnTo>
                    <a:pt x="535781" y="1107281"/>
                  </a:lnTo>
                  <a:lnTo>
                    <a:pt x="611981" y="1119188"/>
                  </a:lnTo>
                  <a:lnTo>
                    <a:pt x="850106" y="1128713"/>
                  </a:lnTo>
                  <a:lnTo>
                    <a:pt x="1181100" y="1128713"/>
                  </a:lnTo>
                  <a:lnTo>
                    <a:pt x="1314450" y="1121569"/>
                  </a:lnTo>
                  <a:lnTo>
                    <a:pt x="1407318" y="1104900"/>
                  </a:lnTo>
                  <a:lnTo>
                    <a:pt x="1504950" y="1081088"/>
                  </a:lnTo>
                  <a:lnTo>
                    <a:pt x="1581150" y="1062038"/>
                  </a:lnTo>
                  <a:lnTo>
                    <a:pt x="1645443" y="1033463"/>
                  </a:lnTo>
                  <a:lnTo>
                    <a:pt x="1671637" y="1007269"/>
                  </a:lnTo>
                  <a:lnTo>
                    <a:pt x="1719262" y="945356"/>
                  </a:lnTo>
                  <a:lnTo>
                    <a:pt x="1969293" y="923925"/>
                  </a:lnTo>
                  <a:lnTo>
                    <a:pt x="2024062" y="978694"/>
                  </a:lnTo>
                  <a:lnTo>
                    <a:pt x="2066925" y="1033463"/>
                  </a:lnTo>
                  <a:lnTo>
                    <a:pt x="2095500" y="1073944"/>
                  </a:lnTo>
                  <a:lnTo>
                    <a:pt x="2105025" y="1092994"/>
                  </a:lnTo>
                  <a:lnTo>
                    <a:pt x="2109787" y="1128713"/>
                  </a:lnTo>
                  <a:lnTo>
                    <a:pt x="2097881" y="1166813"/>
                  </a:lnTo>
                  <a:lnTo>
                    <a:pt x="2071687" y="1197769"/>
                  </a:lnTo>
                  <a:lnTo>
                    <a:pt x="2043112" y="1219200"/>
                  </a:lnTo>
                  <a:lnTo>
                    <a:pt x="1864518" y="1254919"/>
                  </a:lnTo>
                  <a:lnTo>
                    <a:pt x="1600200" y="1295400"/>
                  </a:lnTo>
                  <a:lnTo>
                    <a:pt x="1233487" y="1326356"/>
                  </a:lnTo>
                  <a:lnTo>
                    <a:pt x="928687" y="1331119"/>
                  </a:lnTo>
                  <a:lnTo>
                    <a:pt x="678656" y="1319213"/>
                  </a:lnTo>
                  <a:lnTo>
                    <a:pt x="550068" y="1304925"/>
                  </a:lnTo>
                  <a:lnTo>
                    <a:pt x="492918" y="1293019"/>
                  </a:lnTo>
                  <a:lnTo>
                    <a:pt x="457200" y="1285875"/>
                  </a:lnTo>
                  <a:lnTo>
                    <a:pt x="402431" y="1271588"/>
                  </a:lnTo>
                  <a:lnTo>
                    <a:pt x="347662" y="1250156"/>
                  </a:lnTo>
                  <a:lnTo>
                    <a:pt x="309562" y="1228725"/>
                  </a:lnTo>
                  <a:lnTo>
                    <a:pt x="276225" y="1202531"/>
                  </a:lnTo>
                  <a:lnTo>
                    <a:pt x="245268" y="1173956"/>
                  </a:lnTo>
                  <a:lnTo>
                    <a:pt x="216693" y="1143000"/>
                  </a:lnTo>
                  <a:lnTo>
                    <a:pt x="188118" y="1100138"/>
                  </a:lnTo>
                  <a:lnTo>
                    <a:pt x="164306" y="1050131"/>
                  </a:lnTo>
                  <a:lnTo>
                    <a:pt x="145256" y="997744"/>
                  </a:lnTo>
                  <a:lnTo>
                    <a:pt x="128587" y="928688"/>
                  </a:lnTo>
                  <a:lnTo>
                    <a:pt x="121443" y="854869"/>
                  </a:lnTo>
                  <a:cubicBezTo>
                    <a:pt x="120649" y="790575"/>
                    <a:pt x="119856" y="726282"/>
                    <a:pt x="119062" y="678656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5D1380AC-7287-42F1-8058-58904733152B}"/>
                </a:ext>
              </a:extLst>
            </p:cNvPr>
            <p:cNvSpPr/>
            <p:nvPr/>
          </p:nvSpPr>
          <p:spPr>
            <a:xfrm>
              <a:off x="6727825" y="4986338"/>
              <a:ext cx="271463" cy="758825"/>
            </a:xfrm>
            <a:custGeom>
              <a:avLst/>
              <a:gdLst>
                <a:gd name="connsiteX0" fmla="*/ 240507 w 271463"/>
                <a:gd name="connsiteY0" fmla="*/ 471487 h 759618"/>
                <a:gd name="connsiteX1" fmla="*/ 271463 w 271463"/>
                <a:gd name="connsiteY1" fmla="*/ 731043 h 759618"/>
                <a:gd name="connsiteX2" fmla="*/ 0 w 271463"/>
                <a:gd name="connsiteY2" fmla="*/ 759618 h 759618"/>
                <a:gd name="connsiteX3" fmla="*/ 16669 w 271463"/>
                <a:gd name="connsiteY3" fmla="*/ 711993 h 759618"/>
                <a:gd name="connsiteX4" fmla="*/ 35719 w 271463"/>
                <a:gd name="connsiteY4" fmla="*/ 671512 h 759618"/>
                <a:gd name="connsiteX5" fmla="*/ 52388 w 271463"/>
                <a:gd name="connsiteY5" fmla="*/ 631031 h 759618"/>
                <a:gd name="connsiteX6" fmla="*/ 78582 w 271463"/>
                <a:gd name="connsiteY6" fmla="*/ 490537 h 759618"/>
                <a:gd name="connsiteX7" fmla="*/ 107157 w 271463"/>
                <a:gd name="connsiteY7" fmla="*/ 316706 h 759618"/>
                <a:gd name="connsiteX8" fmla="*/ 121444 w 271463"/>
                <a:gd name="connsiteY8" fmla="*/ 161925 h 759618"/>
                <a:gd name="connsiteX9" fmla="*/ 130969 w 271463"/>
                <a:gd name="connsiteY9" fmla="*/ 59531 h 759618"/>
                <a:gd name="connsiteX10" fmla="*/ 140494 w 271463"/>
                <a:gd name="connsiteY10" fmla="*/ 21431 h 759618"/>
                <a:gd name="connsiteX11" fmla="*/ 150019 w 271463"/>
                <a:gd name="connsiteY11" fmla="*/ 2381 h 759618"/>
                <a:gd name="connsiteX12" fmla="*/ 161925 w 271463"/>
                <a:gd name="connsiteY12" fmla="*/ 0 h 759618"/>
                <a:gd name="connsiteX13" fmla="*/ 173832 w 271463"/>
                <a:gd name="connsiteY13" fmla="*/ 7143 h 759618"/>
                <a:gd name="connsiteX14" fmla="*/ 183357 w 271463"/>
                <a:gd name="connsiteY14" fmla="*/ 38100 h 759618"/>
                <a:gd name="connsiteX15" fmla="*/ 190500 w 271463"/>
                <a:gd name="connsiteY15" fmla="*/ 92868 h 759618"/>
                <a:gd name="connsiteX16" fmla="*/ 200025 w 271463"/>
                <a:gd name="connsiteY16" fmla="*/ 180975 h 759618"/>
                <a:gd name="connsiteX17" fmla="*/ 240507 w 271463"/>
                <a:gd name="connsiteY17" fmla="*/ 471487 h 75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463" h="759618">
                  <a:moveTo>
                    <a:pt x="240507" y="471487"/>
                  </a:moveTo>
                  <a:lnTo>
                    <a:pt x="271463" y="731043"/>
                  </a:lnTo>
                  <a:lnTo>
                    <a:pt x="0" y="759618"/>
                  </a:lnTo>
                  <a:lnTo>
                    <a:pt x="16669" y="711993"/>
                  </a:lnTo>
                  <a:lnTo>
                    <a:pt x="35719" y="671512"/>
                  </a:lnTo>
                  <a:lnTo>
                    <a:pt x="52388" y="631031"/>
                  </a:lnTo>
                  <a:lnTo>
                    <a:pt x="78582" y="490537"/>
                  </a:lnTo>
                  <a:lnTo>
                    <a:pt x="107157" y="316706"/>
                  </a:lnTo>
                  <a:lnTo>
                    <a:pt x="121444" y="161925"/>
                  </a:lnTo>
                  <a:lnTo>
                    <a:pt x="130969" y="59531"/>
                  </a:lnTo>
                  <a:lnTo>
                    <a:pt x="140494" y="21431"/>
                  </a:lnTo>
                  <a:lnTo>
                    <a:pt x="150019" y="2381"/>
                  </a:lnTo>
                  <a:lnTo>
                    <a:pt x="161925" y="0"/>
                  </a:lnTo>
                  <a:lnTo>
                    <a:pt x="173832" y="7143"/>
                  </a:lnTo>
                  <a:lnTo>
                    <a:pt x="183357" y="38100"/>
                  </a:lnTo>
                  <a:cubicBezTo>
                    <a:pt x="190607" y="91273"/>
                    <a:pt x="190500" y="72863"/>
                    <a:pt x="190500" y="92868"/>
                  </a:cubicBezTo>
                  <a:lnTo>
                    <a:pt x="200025" y="180975"/>
                  </a:lnTo>
                  <a:lnTo>
                    <a:pt x="240507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2E86AF22-83F8-4073-BCE9-11D2662A10CA}"/>
              </a:ext>
            </a:extLst>
          </p:cNvPr>
          <p:cNvGrpSpPr/>
          <p:nvPr/>
        </p:nvGrpSpPr>
        <p:grpSpPr>
          <a:xfrm>
            <a:off x="2800350" y="1360488"/>
            <a:ext cx="4330700" cy="4629150"/>
            <a:chOff x="2800350" y="1360488"/>
            <a:chExt cx="4330700" cy="4629150"/>
          </a:xfrm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8A33A5A6-0156-4B8C-B3A0-A3472D8A1001}"/>
                </a:ext>
              </a:extLst>
            </p:cNvPr>
            <p:cNvSpPr/>
            <p:nvPr/>
          </p:nvSpPr>
          <p:spPr>
            <a:xfrm>
              <a:off x="3400425" y="1627188"/>
              <a:ext cx="674688" cy="763587"/>
            </a:xfrm>
            <a:custGeom>
              <a:avLst/>
              <a:gdLst>
                <a:gd name="connsiteX0" fmla="*/ 285750 w 673894"/>
                <a:gd name="connsiteY0" fmla="*/ 466725 h 764381"/>
                <a:gd name="connsiteX1" fmla="*/ 209550 w 673894"/>
                <a:gd name="connsiteY1" fmla="*/ 354806 h 764381"/>
                <a:gd name="connsiteX2" fmla="*/ 130969 w 673894"/>
                <a:gd name="connsiteY2" fmla="*/ 242887 h 764381"/>
                <a:gd name="connsiteX3" fmla="*/ 57150 w 673894"/>
                <a:gd name="connsiteY3" fmla="*/ 133350 h 764381"/>
                <a:gd name="connsiteX4" fmla="*/ 28575 w 673894"/>
                <a:gd name="connsiteY4" fmla="*/ 92869 h 764381"/>
                <a:gd name="connsiteX5" fmla="*/ 14288 w 673894"/>
                <a:gd name="connsiteY5" fmla="*/ 66675 h 764381"/>
                <a:gd name="connsiteX6" fmla="*/ 4763 w 673894"/>
                <a:gd name="connsiteY6" fmla="*/ 40481 h 764381"/>
                <a:gd name="connsiteX7" fmla="*/ 0 w 673894"/>
                <a:gd name="connsiteY7" fmla="*/ 26194 h 764381"/>
                <a:gd name="connsiteX8" fmla="*/ 2381 w 673894"/>
                <a:gd name="connsiteY8" fmla="*/ 11906 h 764381"/>
                <a:gd name="connsiteX9" fmla="*/ 11906 w 673894"/>
                <a:gd name="connsiteY9" fmla="*/ 4762 h 764381"/>
                <a:gd name="connsiteX10" fmla="*/ 35719 w 673894"/>
                <a:gd name="connsiteY10" fmla="*/ 0 h 764381"/>
                <a:gd name="connsiteX11" fmla="*/ 71438 w 673894"/>
                <a:gd name="connsiteY11" fmla="*/ 9525 h 764381"/>
                <a:gd name="connsiteX12" fmla="*/ 188119 w 673894"/>
                <a:gd name="connsiteY12" fmla="*/ 88106 h 764381"/>
                <a:gd name="connsiteX13" fmla="*/ 345281 w 673894"/>
                <a:gd name="connsiteY13" fmla="*/ 192881 h 764381"/>
                <a:gd name="connsiteX14" fmla="*/ 473869 w 673894"/>
                <a:gd name="connsiteY14" fmla="*/ 290512 h 764381"/>
                <a:gd name="connsiteX15" fmla="*/ 533400 w 673894"/>
                <a:gd name="connsiteY15" fmla="*/ 340519 h 764381"/>
                <a:gd name="connsiteX16" fmla="*/ 578644 w 673894"/>
                <a:gd name="connsiteY16" fmla="*/ 381000 h 764381"/>
                <a:gd name="connsiteX17" fmla="*/ 609600 w 673894"/>
                <a:gd name="connsiteY17" fmla="*/ 421481 h 764381"/>
                <a:gd name="connsiteX18" fmla="*/ 633413 w 673894"/>
                <a:gd name="connsiteY18" fmla="*/ 473869 h 764381"/>
                <a:gd name="connsiteX19" fmla="*/ 650081 w 673894"/>
                <a:gd name="connsiteY19" fmla="*/ 516731 h 764381"/>
                <a:gd name="connsiteX20" fmla="*/ 661988 w 673894"/>
                <a:gd name="connsiteY20" fmla="*/ 566737 h 764381"/>
                <a:gd name="connsiteX21" fmla="*/ 671513 w 673894"/>
                <a:gd name="connsiteY21" fmla="*/ 619125 h 764381"/>
                <a:gd name="connsiteX22" fmla="*/ 673894 w 673894"/>
                <a:gd name="connsiteY22" fmla="*/ 678656 h 764381"/>
                <a:gd name="connsiteX23" fmla="*/ 666750 w 673894"/>
                <a:gd name="connsiteY23" fmla="*/ 721519 h 764381"/>
                <a:gd name="connsiteX24" fmla="*/ 645319 w 673894"/>
                <a:gd name="connsiteY24" fmla="*/ 742950 h 764381"/>
                <a:gd name="connsiteX25" fmla="*/ 621506 w 673894"/>
                <a:gd name="connsiteY25" fmla="*/ 757237 h 764381"/>
                <a:gd name="connsiteX26" fmla="*/ 602456 w 673894"/>
                <a:gd name="connsiteY26" fmla="*/ 762000 h 764381"/>
                <a:gd name="connsiteX27" fmla="*/ 571500 w 673894"/>
                <a:gd name="connsiteY27" fmla="*/ 764381 h 764381"/>
                <a:gd name="connsiteX28" fmla="*/ 535781 w 673894"/>
                <a:gd name="connsiteY28" fmla="*/ 757237 h 764381"/>
                <a:gd name="connsiteX29" fmla="*/ 502444 w 673894"/>
                <a:gd name="connsiteY29" fmla="*/ 733425 h 764381"/>
                <a:gd name="connsiteX30" fmla="*/ 442913 w 673894"/>
                <a:gd name="connsiteY30" fmla="*/ 681037 h 764381"/>
                <a:gd name="connsiteX31" fmla="*/ 395288 w 673894"/>
                <a:gd name="connsiteY31" fmla="*/ 626269 h 764381"/>
                <a:gd name="connsiteX32" fmla="*/ 285750 w 673894"/>
                <a:gd name="connsiteY32" fmla="*/ 466725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3894" h="764381">
                  <a:moveTo>
                    <a:pt x="285750" y="466725"/>
                  </a:moveTo>
                  <a:lnTo>
                    <a:pt x="209550" y="354806"/>
                  </a:lnTo>
                  <a:lnTo>
                    <a:pt x="130969" y="242887"/>
                  </a:lnTo>
                  <a:lnTo>
                    <a:pt x="57150" y="133350"/>
                  </a:lnTo>
                  <a:lnTo>
                    <a:pt x="28575" y="92869"/>
                  </a:lnTo>
                  <a:lnTo>
                    <a:pt x="14288" y="66675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4762"/>
                  </a:lnTo>
                  <a:lnTo>
                    <a:pt x="35719" y="0"/>
                  </a:lnTo>
                  <a:lnTo>
                    <a:pt x="71438" y="9525"/>
                  </a:lnTo>
                  <a:lnTo>
                    <a:pt x="188119" y="88106"/>
                  </a:lnTo>
                  <a:lnTo>
                    <a:pt x="345281" y="192881"/>
                  </a:lnTo>
                  <a:lnTo>
                    <a:pt x="473869" y="290512"/>
                  </a:lnTo>
                  <a:lnTo>
                    <a:pt x="533400" y="340519"/>
                  </a:lnTo>
                  <a:lnTo>
                    <a:pt x="578644" y="381000"/>
                  </a:lnTo>
                  <a:lnTo>
                    <a:pt x="609600" y="421481"/>
                  </a:lnTo>
                  <a:lnTo>
                    <a:pt x="633413" y="473869"/>
                  </a:lnTo>
                  <a:lnTo>
                    <a:pt x="650081" y="516731"/>
                  </a:lnTo>
                  <a:lnTo>
                    <a:pt x="661988" y="566737"/>
                  </a:lnTo>
                  <a:lnTo>
                    <a:pt x="671513" y="619125"/>
                  </a:lnTo>
                  <a:cubicBezTo>
                    <a:pt x="672340" y="638967"/>
                    <a:pt x="673894" y="658796"/>
                    <a:pt x="673894" y="678656"/>
                  </a:cubicBezTo>
                  <a:lnTo>
                    <a:pt x="666750" y="721519"/>
                  </a:lnTo>
                  <a:lnTo>
                    <a:pt x="645319" y="742950"/>
                  </a:lnTo>
                  <a:lnTo>
                    <a:pt x="621506" y="757237"/>
                  </a:lnTo>
                  <a:lnTo>
                    <a:pt x="602456" y="762000"/>
                  </a:lnTo>
                  <a:lnTo>
                    <a:pt x="571500" y="764381"/>
                  </a:lnTo>
                  <a:lnTo>
                    <a:pt x="535781" y="757237"/>
                  </a:lnTo>
                  <a:lnTo>
                    <a:pt x="502444" y="733425"/>
                  </a:lnTo>
                  <a:lnTo>
                    <a:pt x="442913" y="681037"/>
                  </a:lnTo>
                  <a:lnTo>
                    <a:pt x="395288" y="626269"/>
                  </a:lnTo>
                  <a:lnTo>
                    <a:pt x="2857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A90C7979-01AB-441B-8DD6-5F8E6456DD6E}"/>
                </a:ext>
              </a:extLst>
            </p:cNvPr>
            <p:cNvSpPr/>
            <p:nvPr/>
          </p:nvSpPr>
          <p:spPr>
            <a:xfrm>
              <a:off x="4395788" y="1401763"/>
              <a:ext cx="638175" cy="831850"/>
            </a:xfrm>
            <a:custGeom>
              <a:avLst/>
              <a:gdLst>
                <a:gd name="connsiteX0" fmla="*/ 304800 w 638175"/>
                <a:gd name="connsiteY0" fmla="*/ 588169 h 831057"/>
                <a:gd name="connsiteX1" fmla="*/ 228600 w 638175"/>
                <a:gd name="connsiteY1" fmla="*/ 450057 h 831057"/>
                <a:gd name="connsiteX2" fmla="*/ 154781 w 638175"/>
                <a:gd name="connsiteY2" fmla="*/ 316707 h 831057"/>
                <a:gd name="connsiteX3" fmla="*/ 85725 w 638175"/>
                <a:gd name="connsiteY3" fmla="*/ 197644 h 831057"/>
                <a:gd name="connsiteX4" fmla="*/ 35718 w 638175"/>
                <a:gd name="connsiteY4" fmla="*/ 104775 h 831057"/>
                <a:gd name="connsiteX5" fmla="*/ 9525 w 638175"/>
                <a:gd name="connsiteY5" fmla="*/ 54769 h 831057"/>
                <a:gd name="connsiteX6" fmla="*/ 0 w 638175"/>
                <a:gd name="connsiteY6" fmla="*/ 30957 h 831057"/>
                <a:gd name="connsiteX7" fmla="*/ 0 w 638175"/>
                <a:gd name="connsiteY7" fmla="*/ 14288 h 831057"/>
                <a:gd name="connsiteX8" fmla="*/ 7143 w 638175"/>
                <a:gd name="connsiteY8" fmla="*/ 4763 h 831057"/>
                <a:gd name="connsiteX9" fmla="*/ 21431 w 638175"/>
                <a:gd name="connsiteY9" fmla="*/ 0 h 831057"/>
                <a:gd name="connsiteX10" fmla="*/ 50006 w 638175"/>
                <a:gd name="connsiteY10" fmla="*/ 9525 h 831057"/>
                <a:gd name="connsiteX11" fmla="*/ 111918 w 638175"/>
                <a:gd name="connsiteY11" fmla="*/ 52388 h 831057"/>
                <a:gd name="connsiteX12" fmla="*/ 233362 w 638175"/>
                <a:gd name="connsiteY12" fmla="*/ 145257 h 831057"/>
                <a:gd name="connsiteX13" fmla="*/ 352425 w 638175"/>
                <a:gd name="connsiteY13" fmla="*/ 233363 h 831057"/>
                <a:gd name="connsiteX14" fmla="*/ 459581 w 638175"/>
                <a:gd name="connsiteY14" fmla="*/ 326232 h 831057"/>
                <a:gd name="connsiteX15" fmla="*/ 542925 w 638175"/>
                <a:gd name="connsiteY15" fmla="*/ 409575 h 831057"/>
                <a:gd name="connsiteX16" fmla="*/ 581025 w 638175"/>
                <a:gd name="connsiteY16" fmla="*/ 454819 h 831057"/>
                <a:gd name="connsiteX17" fmla="*/ 607218 w 638175"/>
                <a:gd name="connsiteY17" fmla="*/ 490538 h 831057"/>
                <a:gd name="connsiteX18" fmla="*/ 623887 w 638175"/>
                <a:gd name="connsiteY18" fmla="*/ 521494 h 831057"/>
                <a:gd name="connsiteX19" fmla="*/ 635793 w 638175"/>
                <a:gd name="connsiteY19" fmla="*/ 564357 h 831057"/>
                <a:gd name="connsiteX20" fmla="*/ 638175 w 638175"/>
                <a:gd name="connsiteY20" fmla="*/ 607219 h 831057"/>
                <a:gd name="connsiteX21" fmla="*/ 635793 w 638175"/>
                <a:gd name="connsiteY21" fmla="*/ 664369 h 831057"/>
                <a:gd name="connsiteX22" fmla="*/ 631031 w 638175"/>
                <a:gd name="connsiteY22" fmla="*/ 709613 h 831057"/>
                <a:gd name="connsiteX23" fmla="*/ 609600 w 638175"/>
                <a:gd name="connsiteY23" fmla="*/ 778669 h 831057"/>
                <a:gd name="connsiteX24" fmla="*/ 590550 w 638175"/>
                <a:gd name="connsiteY24" fmla="*/ 814388 h 831057"/>
                <a:gd name="connsiteX25" fmla="*/ 571500 w 638175"/>
                <a:gd name="connsiteY25" fmla="*/ 826294 h 831057"/>
                <a:gd name="connsiteX26" fmla="*/ 540543 w 638175"/>
                <a:gd name="connsiteY26" fmla="*/ 831057 h 831057"/>
                <a:gd name="connsiteX27" fmla="*/ 511968 w 638175"/>
                <a:gd name="connsiteY27" fmla="*/ 826294 h 831057"/>
                <a:gd name="connsiteX28" fmla="*/ 478631 w 638175"/>
                <a:gd name="connsiteY28" fmla="*/ 812007 h 831057"/>
                <a:gd name="connsiteX29" fmla="*/ 440531 w 638175"/>
                <a:gd name="connsiteY29" fmla="*/ 781050 h 831057"/>
                <a:gd name="connsiteX30" fmla="*/ 404812 w 638175"/>
                <a:gd name="connsiteY30" fmla="*/ 740569 h 831057"/>
                <a:gd name="connsiteX31" fmla="*/ 304800 w 638175"/>
                <a:gd name="connsiteY31" fmla="*/ 588169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831057">
                  <a:moveTo>
                    <a:pt x="304800" y="588169"/>
                  </a:moveTo>
                  <a:lnTo>
                    <a:pt x="228600" y="450057"/>
                  </a:lnTo>
                  <a:lnTo>
                    <a:pt x="154781" y="316707"/>
                  </a:lnTo>
                  <a:lnTo>
                    <a:pt x="85725" y="197644"/>
                  </a:lnTo>
                  <a:lnTo>
                    <a:pt x="35718" y="104775"/>
                  </a:lnTo>
                  <a:lnTo>
                    <a:pt x="9525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11918" y="52388"/>
                  </a:lnTo>
                  <a:lnTo>
                    <a:pt x="233362" y="145257"/>
                  </a:lnTo>
                  <a:lnTo>
                    <a:pt x="352425" y="233363"/>
                  </a:lnTo>
                  <a:lnTo>
                    <a:pt x="459581" y="326232"/>
                  </a:lnTo>
                  <a:lnTo>
                    <a:pt x="542925" y="409575"/>
                  </a:lnTo>
                  <a:lnTo>
                    <a:pt x="581025" y="454819"/>
                  </a:lnTo>
                  <a:lnTo>
                    <a:pt x="607218" y="490538"/>
                  </a:lnTo>
                  <a:lnTo>
                    <a:pt x="623887" y="521494"/>
                  </a:lnTo>
                  <a:lnTo>
                    <a:pt x="635793" y="564357"/>
                  </a:lnTo>
                  <a:lnTo>
                    <a:pt x="638175" y="607219"/>
                  </a:lnTo>
                  <a:lnTo>
                    <a:pt x="635793" y="664369"/>
                  </a:lnTo>
                  <a:lnTo>
                    <a:pt x="631031" y="709613"/>
                  </a:lnTo>
                  <a:lnTo>
                    <a:pt x="609600" y="778669"/>
                  </a:lnTo>
                  <a:lnTo>
                    <a:pt x="590550" y="814388"/>
                  </a:lnTo>
                  <a:lnTo>
                    <a:pt x="571500" y="826294"/>
                  </a:lnTo>
                  <a:lnTo>
                    <a:pt x="540543" y="831057"/>
                  </a:lnTo>
                  <a:lnTo>
                    <a:pt x="511968" y="826294"/>
                  </a:lnTo>
                  <a:lnTo>
                    <a:pt x="478631" y="812007"/>
                  </a:lnTo>
                  <a:lnTo>
                    <a:pt x="440531" y="781050"/>
                  </a:lnTo>
                  <a:lnTo>
                    <a:pt x="404812" y="740569"/>
                  </a:lnTo>
                  <a:lnTo>
                    <a:pt x="304800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18F927C5-B582-4624-A0B4-2CCCD917DB36}"/>
                </a:ext>
              </a:extLst>
            </p:cNvPr>
            <p:cNvSpPr/>
            <p:nvPr/>
          </p:nvSpPr>
          <p:spPr>
            <a:xfrm>
              <a:off x="5451475" y="1360488"/>
              <a:ext cx="1030288" cy="968375"/>
            </a:xfrm>
            <a:custGeom>
              <a:avLst/>
              <a:gdLst>
                <a:gd name="connsiteX0" fmla="*/ 492919 w 1031082"/>
                <a:gd name="connsiteY0" fmla="*/ 628650 h 969169"/>
                <a:gd name="connsiteX1" fmla="*/ 52388 w 1031082"/>
                <a:gd name="connsiteY1" fmla="*/ 954881 h 969169"/>
                <a:gd name="connsiteX2" fmla="*/ 28575 w 1031082"/>
                <a:gd name="connsiteY2" fmla="*/ 966787 h 969169"/>
                <a:gd name="connsiteX3" fmla="*/ 9525 w 1031082"/>
                <a:gd name="connsiteY3" fmla="*/ 969169 h 969169"/>
                <a:gd name="connsiteX4" fmla="*/ 0 w 1031082"/>
                <a:gd name="connsiteY4" fmla="*/ 959644 h 969169"/>
                <a:gd name="connsiteX5" fmla="*/ 4763 w 1031082"/>
                <a:gd name="connsiteY5" fmla="*/ 933450 h 969169"/>
                <a:gd name="connsiteX6" fmla="*/ 42863 w 1031082"/>
                <a:gd name="connsiteY6" fmla="*/ 883444 h 969169"/>
                <a:gd name="connsiteX7" fmla="*/ 142875 w 1031082"/>
                <a:gd name="connsiteY7" fmla="*/ 754856 h 969169"/>
                <a:gd name="connsiteX8" fmla="*/ 311944 w 1031082"/>
                <a:gd name="connsiteY8" fmla="*/ 540544 h 969169"/>
                <a:gd name="connsiteX9" fmla="*/ 481013 w 1031082"/>
                <a:gd name="connsiteY9" fmla="*/ 328612 h 969169"/>
                <a:gd name="connsiteX10" fmla="*/ 583407 w 1031082"/>
                <a:gd name="connsiteY10" fmla="*/ 190500 h 969169"/>
                <a:gd name="connsiteX11" fmla="*/ 531019 w 1031082"/>
                <a:gd name="connsiteY11" fmla="*/ 116681 h 969169"/>
                <a:gd name="connsiteX12" fmla="*/ 495300 w 1031082"/>
                <a:gd name="connsiteY12" fmla="*/ 66675 h 969169"/>
                <a:gd name="connsiteX13" fmla="*/ 483394 w 1031082"/>
                <a:gd name="connsiteY13" fmla="*/ 35719 h 969169"/>
                <a:gd name="connsiteX14" fmla="*/ 483394 w 1031082"/>
                <a:gd name="connsiteY14" fmla="*/ 19050 h 969169"/>
                <a:gd name="connsiteX15" fmla="*/ 488157 w 1031082"/>
                <a:gd name="connsiteY15" fmla="*/ 7144 h 969169"/>
                <a:gd name="connsiteX16" fmla="*/ 500063 w 1031082"/>
                <a:gd name="connsiteY16" fmla="*/ 0 h 969169"/>
                <a:gd name="connsiteX17" fmla="*/ 528638 w 1031082"/>
                <a:gd name="connsiteY17" fmla="*/ 4762 h 969169"/>
                <a:gd name="connsiteX18" fmla="*/ 621507 w 1031082"/>
                <a:gd name="connsiteY18" fmla="*/ 40481 h 969169"/>
                <a:gd name="connsiteX19" fmla="*/ 833438 w 1031082"/>
                <a:gd name="connsiteY19" fmla="*/ 123825 h 969169"/>
                <a:gd name="connsiteX20" fmla="*/ 971550 w 1031082"/>
                <a:gd name="connsiteY20" fmla="*/ 171450 h 969169"/>
                <a:gd name="connsiteX21" fmla="*/ 1000125 w 1031082"/>
                <a:gd name="connsiteY21" fmla="*/ 197644 h 969169"/>
                <a:gd name="connsiteX22" fmla="*/ 1031082 w 1031082"/>
                <a:gd name="connsiteY22" fmla="*/ 235744 h 969169"/>
                <a:gd name="connsiteX23" fmla="*/ 1028700 w 1031082"/>
                <a:gd name="connsiteY23" fmla="*/ 254794 h 969169"/>
                <a:gd name="connsiteX24" fmla="*/ 1009650 w 1031082"/>
                <a:gd name="connsiteY24" fmla="*/ 280987 h 969169"/>
                <a:gd name="connsiteX25" fmla="*/ 957263 w 1031082"/>
                <a:gd name="connsiteY25" fmla="*/ 319087 h 969169"/>
                <a:gd name="connsiteX26" fmla="*/ 876300 w 1031082"/>
                <a:gd name="connsiteY26" fmla="*/ 350044 h 969169"/>
                <a:gd name="connsiteX27" fmla="*/ 492919 w 1031082"/>
                <a:gd name="connsiteY27" fmla="*/ 628650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1082" h="969169">
                  <a:moveTo>
                    <a:pt x="492919" y="628650"/>
                  </a:moveTo>
                  <a:lnTo>
                    <a:pt x="52388" y="954881"/>
                  </a:lnTo>
                  <a:lnTo>
                    <a:pt x="28575" y="966787"/>
                  </a:lnTo>
                  <a:lnTo>
                    <a:pt x="9525" y="969169"/>
                  </a:lnTo>
                  <a:lnTo>
                    <a:pt x="0" y="959644"/>
                  </a:lnTo>
                  <a:lnTo>
                    <a:pt x="4763" y="933450"/>
                  </a:lnTo>
                  <a:lnTo>
                    <a:pt x="42863" y="883444"/>
                  </a:lnTo>
                  <a:lnTo>
                    <a:pt x="142875" y="754856"/>
                  </a:lnTo>
                  <a:lnTo>
                    <a:pt x="311944" y="540544"/>
                  </a:lnTo>
                  <a:lnTo>
                    <a:pt x="481013" y="328612"/>
                  </a:lnTo>
                  <a:lnTo>
                    <a:pt x="583407" y="190500"/>
                  </a:lnTo>
                  <a:lnTo>
                    <a:pt x="531019" y="116681"/>
                  </a:lnTo>
                  <a:lnTo>
                    <a:pt x="495300" y="66675"/>
                  </a:lnTo>
                  <a:lnTo>
                    <a:pt x="483394" y="35719"/>
                  </a:lnTo>
                  <a:lnTo>
                    <a:pt x="483394" y="19050"/>
                  </a:lnTo>
                  <a:lnTo>
                    <a:pt x="488157" y="7144"/>
                  </a:lnTo>
                  <a:lnTo>
                    <a:pt x="500063" y="0"/>
                  </a:lnTo>
                  <a:lnTo>
                    <a:pt x="528638" y="4762"/>
                  </a:lnTo>
                  <a:lnTo>
                    <a:pt x="621507" y="40481"/>
                  </a:lnTo>
                  <a:lnTo>
                    <a:pt x="833438" y="123825"/>
                  </a:lnTo>
                  <a:lnTo>
                    <a:pt x="971550" y="171450"/>
                  </a:lnTo>
                  <a:lnTo>
                    <a:pt x="1000125" y="197644"/>
                  </a:lnTo>
                  <a:lnTo>
                    <a:pt x="1031082" y="235744"/>
                  </a:lnTo>
                  <a:lnTo>
                    <a:pt x="1028700" y="254794"/>
                  </a:lnTo>
                  <a:lnTo>
                    <a:pt x="1009650" y="280987"/>
                  </a:lnTo>
                  <a:lnTo>
                    <a:pt x="957263" y="319087"/>
                  </a:lnTo>
                  <a:lnTo>
                    <a:pt x="876300" y="350044"/>
                  </a:lnTo>
                  <a:lnTo>
                    <a:pt x="492919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52203C49-5E71-4DE5-AC7B-69B446C05668}"/>
                </a:ext>
              </a:extLst>
            </p:cNvPr>
            <p:cNvSpPr/>
            <p:nvPr/>
          </p:nvSpPr>
          <p:spPr>
            <a:xfrm>
              <a:off x="2800350" y="2381250"/>
              <a:ext cx="447675" cy="1090613"/>
            </a:xfrm>
            <a:custGeom>
              <a:avLst/>
              <a:gdLst>
                <a:gd name="connsiteX0" fmla="*/ 45244 w 447675"/>
                <a:gd name="connsiteY0" fmla="*/ 700088 h 1090613"/>
                <a:gd name="connsiteX1" fmla="*/ 116681 w 447675"/>
                <a:gd name="connsiteY1" fmla="*/ 564356 h 1090613"/>
                <a:gd name="connsiteX2" fmla="*/ 202406 w 447675"/>
                <a:gd name="connsiteY2" fmla="*/ 423863 h 1090613"/>
                <a:gd name="connsiteX3" fmla="*/ 238125 w 447675"/>
                <a:gd name="connsiteY3" fmla="*/ 359569 h 1090613"/>
                <a:gd name="connsiteX4" fmla="*/ 266700 w 447675"/>
                <a:gd name="connsiteY4" fmla="*/ 304800 h 1090613"/>
                <a:gd name="connsiteX5" fmla="*/ 292894 w 447675"/>
                <a:gd name="connsiteY5" fmla="*/ 233363 h 1090613"/>
                <a:gd name="connsiteX6" fmla="*/ 304800 w 447675"/>
                <a:gd name="connsiteY6" fmla="*/ 159544 h 1090613"/>
                <a:gd name="connsiteX7" fmla="*/ 314325 w 447675"/>
                <a:gd name="connsiteY7" fmla="*/ 92869 h 1090613"/>
                <a:gd name="connsiteX8" fmla="*/ 316706 w 447675"/>
                <a:gd name="connsiteY8" fmla="*/ 50006 h 1090613"/>
                <a:gd name="connsiteX9" fmla="*/ 323850 w 447675"/>
                <a:gd name="connsiteY9" fmla="*/ 23813 h 1090613"/>
                <a:gd name="connsiteX10" fmla="*/ 328613 w 447675"/>
                <a:gd name="connsiteY10" fmla="*/ 11906 h 1090613"/>
                <a:gd name="connsiteX11" fmla="*/ 338138 w 447675"/>
                <a:gd name="connsiteY11" fmla="*/ 2381 h 1090613"/>
                <a:gd name="connsiteX12" fmla="*/ 357188 w 447675"/>
                <a:gd name="connsiteY12" fmla="*/ 0 h 1090613"/>
                <a:gd name="connsiteX13" fmla="*/ 369094 w 447675"/>
                <a:gd name="connsiteY13" fmla="*/ 9525 h 1090613"/>
                <a:gd name="connsiteX14" fmla="*/ 388144 w 447675"/>
                <a:gd name="connsiteY14" fmla="*/ 59531 h 1090613"/>
                <a:gd name="connsiteX15" fmla="*/ 447675 w 447675"/>
                <a:gd name="connsiteY15" fmla="*/ 221456 h 1090613"/>
                <a:gd name="connsiteX16" fmla="*/ 447675 w 447675"/>
                <a:gd name="connsiteY16" fmla="*/ 371475 h 1090613"/>
                <a:gd name="connsiteX17" fmla="*/ 392906 w 447675"/>
                <a:gd name="connsiteY17" fmla="*/ 547688 h 1090613"/>
                <a:gd name="connsiteX18" fmla="*/ 333375 w 447675"/>
                <a:gd name="connsiteY18" fmla="*/ 723900 h 1090613"/>
                <a:gd name="connsiteX19" fmla="*/ 264319 w 447675"/>
                <a:gd name="connsiteY19" fmla="*/ 895350 h 1090613"/>
                <a:gd name="connsiteX20" fmla="*/ 219075 w 447675"/>
                <a:gd name="connsiteY20" fmla="*/ 983456 h 1090613"/>
                <a:gd name="connsiteX21" fmla="*/ 195263 w 447675"/>
                <a:gd name="connsiteY21" fmla="*/ 1012031 h 1090613"/>
                <a:gd name="connsiteX22" fmla="*/ 157163 w 447675"/>
                <a:gd name="connsiteY22" fmla="*/ 1052513 h 1090613"/>
                <a:gd name="connsiteX23" fmla="*/ 119063 w 447675"/>
                <a:gd name="connsiteY23" fmla="*/ 1081088 h 1090613"/>
                <a:gd name="connsiteX24" fmla="*/ 97631 w 447675"/>
                <a:gd name="connsiteY24" fmla="*/ 1090613 h 1090613"/>
                <a:gd name="connsiteX25" fmla="*/ 78581 w 447675"/>
                <a:gd name="connsiteY25" fmla="*/ 1085850 h 1090613"/>
                <a:gd name="connsiteX26" fmla="*/ 54769 w 447675"/>
                <a:gd name="connsiteY26" fmla="*/ 1062038 h 1090613"/>
                <a:gd name="connsiteX27" fmla="*/ 30956 w 447675"/>
                <a:gd name="connsiteY27" fmla="*/ 1019175 h 1090613"/>
                <a:gd name="connsiteX28" fmla="*/ 11906 w 447675"/>
                <a:gd name="connsiteY28" fmla="*/ 959644 h 1090613"/>
                <a:gd name="connsiteX29" fmla="*/ 0 w 447675"/>
                <a:gd name="connsiteY29" fmla="*/ 897731 h 1090613"/>
                <a:gd name="connsiteX30" fmla="*/ 0 w 447675"/>
                <a:gd name="connsiteY30" fmla="*/ 842963 h 1090613"/>
                <a:gd name="connsiteX31" fmla="*/ 7144 w 447675"/>
                <a:gd name="connsiteY31" fmla="*/ 795338 h 1090613"/>
                <a:gd name="connsiteX32" fmla="*/ 45244 w 447675"/>
                <a:gd name="connsiteY32" fmla="*/ 700088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7675" h="1090613">
                  <a:moveTo>
                    <a:pt x="45244" y="700088"/>
                  </a:moveTo>
                  <a:lnTo>
                    <a:pt x="116681" y="564356"/>
                  </a:lnTo>
                  <a:lnTo>
                    <a:pt x="202406" y="423863"/>
                  </a:lnTo>
                  <a:lnTo>
                    <a:pt x="238125" y="359569"/>
                  </a:lnTo>
                  <a:lnTo>
                    <a:pt x="266700" y="304800"/>
                  </a:lnTo>
                  <a:lnTo>
                    <a:pt x="292894" y="233363"/>
                  </a:lnTo>
                  <a:lnTo>
                    <a:pt x="304800" y="159544"/>
                  </a:lnTo>
                  <a:lnTo>
                    <a:pt x="314325" y="92869"/>
                  </a:lnTo>
                  <a:lnTo>
                    <a:pt x="316706" y="50006"/>
                  </a:lnTo>
                  <a:lnTo>
                    <a:pt x="323850" y="23813"/>
                  </a:lnTo>
                  <a:lnTo>
                    <a:pt x="328613" y="11906"/>
                  </a:lnTo>
                  <a:lnTo>
                    <a:pt x="338138" y="2381"/>
                  </a:lnTo>
                  <a:lnTo>
                    <a:pt x="357188" y="0"/>
                  </a:lnTo>
                  <a:lnTo>
                    <a:pt x="369094" y="9525"/>
                  </a:lnTo>
                  <a:lnTo>
                    <a:pt x="388144" y="59531"/>
                  </a:lnTo>
                  <a:lnTo>
                    <a:pt x="447675" y="221456"/>
                  </a:lnTo>
                  <a:lnTo>
                    <a:pt x="447675" y="371475"/>
                  </a:lnTo>
                  <a:lnTo>
                    <a:pt x="392906" y="547688"/>
                  </a:lnTo>
                  <a:lnTo>
                    <a:pt x="333375" y="723900"/>
                  </a:lnTo>
                  <a:lnTo>
                    <a:pt x="264319" y="895350"/>
                  </a:lnTo>
                  <a:lnTo>
                    <a:pt x="219075" y="983456"/>
                  </a:lnTo>
                  <a:lnTo>
                    <a:pt x="195263" y="1012031"/>
                  </a:lnTo>
                  <a:lnTo>
                    <a:pt x="157163" y="1052513"/>
                  </a:lnTo>
                  <a:lnTo>
                    <a:pt x="119063" y="1081088"/>
                  </a:lnTo>
                  <a:lnTo>
                    <a:pt x="97631" y="1090613"/>
                  </a:lnTo>
                  <a:lnTo>
                    <a:pt x="78581" y="1085850"/>
                  </a:lnTo>
                  <a:lnTo>
                    <a:pt x="54769" y="1062038"/>
                  </a:lnTo>
                  <a:lnTo>
                    <a:pt x="30956" y="1019175"/>
                  </a:lnTo>
                  <a:lnTo>
                    <a:pt x="11906" y="959644"/>
                  </a:lnTo>
                  <a:lnTo>
                    <a:pt x="0" y="897731"/>
                  </a:lnTo>
                  <a:lnTo>
                    <a:pt x="0" y="842963"/>
                  </a:lnTo>
                  <a:lnTo>
                    <a:pt x="7144" y="795338"/>
                  </a:lnTo>
                  <a:lnTo>
                    <a:pt x="45244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012B1535-279B-439F-8E79-6FD2E5C51653}"/>
                </a:ext>
              </a:extLst>
            </p:cNvPr>
            <p:cNvSpPr/>
            <p:nvPr/>
          </p:nvSpPr>
          <p:spPr>
            <a:xfrm rot="16200000">
              <a:off x="2955925" y="3803650"/>
              <a:ext cx="1927225" cy="301625"/>
            </a:xfrm>
            <a:custGeom>
              <a:avLst/>
              <a:gdLst>
                <a:gd name="connsiteX0" fmla="*/ 1009650 w 1926432"/>
                <a:gd name="connsiteY0" fmla="*/ 285750 h 302419"/>
                <a:gd name="connsiteX1" fmla="*/ 561975 w 1926432"/>
                <a:gd name="connsiteY1" fmla="*/ 285750 h 302419"/>
                <a:gd name="connsiteX2" fmla="*/ 247650 w 1926432"/>
                <a:gd name="connsiteY2" fmla="*/ 285750 h 302419"/>
                <a:gd name="connsiteX3" fmla="*/ 130969 w 1926432"/>
                <a:gd name="connsiteY3" fmla="*/ 302419 h 302419"/>
                <a:gd name="connsiteX4" fmla="*/ 85725 w 1926432"/>
                <a:gd name="connsiteY4" fmla="*/ 300037 h 302419"/>
                <a:gd name="connsiteX5" fmla="*/ 52388 w 1926432"/>
                <a:gd name="connsiteY5" fmla="*/ 288131 h 302419"/>
                <a:gd name="connsiteX6" fmla="*/ 23813 w 1926432"/>
                <a:gd name="connsiteY6" fmla="*/ 266700 h 302419"/>
                <a:gd name="connsiteX7" fmla="*/ 4763 w 1926432"/>
                <a:gd name="connsiteY7" fmla="*/ 240506 h 302419"/>
                <a:gd name="connsiteX8" fmla="*/ 0 w 1926432"/>
                <a:gd name="connsiteY8" fmla="*/ 211931 h 302419"/>
                <a:gd name="connsiteX9" fmla="*/ 4763 w 1926432"/>
                <a:gd name="connsiteY9" fmla="*/ 176212 h 302419"/>
                <a:gd name="connsiteX10" fmla="*/ 28575 w 1926432"/>
                <a:gd name="connsiteY10" fmla="*/ 142875 h 302419"/>
                <a:gd name="connsiteX11" fmla="*/ 69057 w 1926432"/>
                <a:gd name="connsiteY11" fmla="*/ 111919 h 302419"/>
                <a:gd name="connsiteX12" fmla="*/ 109538 w 1926432"/>
                <a:gd name="connsiteY12" fmla="*/ 88106 h 302419"/>
                <a:gd name="connsiteX13" fmla="*/ 161925 w 1926432"/>
                <a:gd name="connsiteY13" fmla="*/ 64294 h 302419"/>
                <a:gd name="connsiteX14" fmla="*/ 223838 w 1926432"/>
                <a:gd name="connsiteY14" fmla="*/ 50006 h 302419"/>
                <a:gd name="connsiteX15" fmla="*/ 295275 w 1926432"/>
                <a:gd name="connsiteY15" fmla="*/ 40481 h 302419"/>
                <a:gd name="connsiteX16" fmla="*/ 390525 w 1926432"/>
                <a:gd name="connsiteY16" fmla="*/ 38100 h 302419"/>
                <a:gd name="connsiteX17" fmla="*/ 483394 w 1926432"/>
                <a:gd name="connsiteY17" fmla="*/ 38100 h 302419"/>
                <a:gd name="connsiteX18" fmla="*/ 547688 w 1926432"/>
                <a:gd name="connsiteY18" fmla="*/ 40481 h 302419"/>
                <a:gd name="connsiteX19" fmla="*/ 640557 w 1926432"/>
                <a:gd name="connsiteY19" fmla="*/ 52387 h 302419"/>
                <a:gd name="connsiteX20" fmla="*/ 800100 w 1926432"/>
                <a:gd name="connsiteY20" fmla="*/ 69056 h 302419"/>
                <a:gd name="connsiteX21" fmla="*/ 1035844 w 1926432"/>
                <a:gd name="connsiteY21" fmla="*/ 85725 h 302419"/>
                <a:gd name="connsiteX22" fmla="*/ 1331119 w 1926432"/>
                <a:gd name="connsiteY22" fmla="*/ 100012 h 302419"/>
                <a:gd name="connsiteX23" fmla="*/ 1640682 w 1926432"/>
                <a:gd name="connsiteY23" fmla="*/ 107156 h 302419"/>
                <a:gd name="connsiteX24" fmla="*/ 1671638 w 1926432"/>
                <a:gd name="connsiteY24" fmla="*/ 104775 h 302419"/>
                <a:gd name="connsiteX25" fmla="*/ 1714500 w 1926432"/>
                <a:gd name="connsiteY25" fmla="*/ 95250 h 302419"/>
                <a:gd name="connsiteX26" fmla="*/ 1754982 w 1926432"/>
                <a:gd name="connsiteY26" fmla="*/ 80962 h 302419"/>
                <a:gd name="connsiteX27" fmla="*/ 1802607 w 1926432"/>
                <a:gd name="connsiteY27" fmla="*/ 59531 h 302419"/>
                <a:gd name="connsiteX28" fmla="*/ 1847850 w 1926432"/>
                <a:gd name="connsiteY28" fmla="*/ 33337 h 302419"/>
                <a:gd name="connsiteX29" fmla="*/ 1871663 w 1926432"/>
                <a:gd name="connsiteY29" fmla="*/ 14287 h 302419"/>
                <a:gd name="connsiteX30" fmla="*/ 1890713 w 1926432"/>
                <a:gd name="connsiteY30" fmla="*/ 2381 h 302419"/>
                <a:gd name="connsiteX31" fmla="*/ 1905000 w 1926432"/>
                <a:gd name="connsiteY31" fmla="*/ 0 h 302419"/>
                <a:gd name="connsiteX32" fmla="*/ 1919288 w 1926432"/>
                <a:gd name="connsiteY32" fmla="*/ 4762 h 302419"/>
                <a:gd name="connsiteX33" fmla="*/ 1926432 w 1926432"/>
                <a:gd name="connsiteY33" fmla="*/ 19050 h 302419"/>
                <a:gd name="connsiteX34" fmla="*/ 1914525 w 1926432"/>
                <a:gd name="connsiteY34" fmla="*/ 59531 h 302419"/>
                <a:gd name="connsiteX35" fmla="*/ 1876425 w 1926432"/>
                <a:gd name="connsiteY35" fmla="*/ 140494 h 302419"/>
                <a:gd name="connsiteX36" fmla="*/ 1831182 w 1926432"/>
                <a:gd name="connsiteY36" fmla="*/ 240506 h 302419"/>
                <a:gd name="connsiteX37" fmla="*/ 1797844 w 1926432"/>
                <a:gd name="connsiteY37" fmla="*/ 292894 h 302419"/>
                <a:gd name="connsiteX38" fmla="*/ 1645444 w 1926432"/>
                <a:gd name="connsiteY38" fmla="*/ 283369 h 302419"/>
                <a:gd name="connsiteX39" fmla="*/ 1297782 w 1926432"/>
                <a:gd name="connsiteY39" fmla="*/ 285750 h 302419"/>
                <a:gd name="connsiteX40" fmla="*/ 1009650 w 1926432"/>
                <a:gd name="connsiteY40" fmla="*/ 2857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6432" h="302419">
                  <a:moveTo>
                    <a:pt x="1009650" y="285750"/>
                  </a:moveTo>
                  <a:lnTo>
                    <a:pt x="561975" y="285750"/>
                  </a:lnTo>
                  <a:lnTo>
                    <a:pt x="247650" y="285750"/>
                  </a:lnTo>
                  <a:lnTo>
                    <a:pt x="130969" y="302419"/>
                  </a:lnTo>
                  <a:lnTo>
                    <a:pt x="85725" y="300037"/>
                  </a:lnTo>
                  <a:lnTo>
                    <a:pt x="52388" y="288131"/>
                  </a:lnTo>
                  <a:lnTo>
                    <a:pt x="23813" y="266700"/>
                  </a:lnTo>
                  <a:lnTo>
                    <a:pt x="4763" y="240506"/>
                  </a:lnTo>
                  <a:lnTo>
                    <a:pt x="0" y="211931"/>
                  </a:lnTo>
                  <a:lnTo>
                    <a:pt x="4763" y="176212"/>
                  </a:lnTo>
                  <a:lnTo>
                    <a:pt x="28575" y="142875"/>
                  </a:lnTo>
                  <a:lnTo>
                    <a:pt x="69057" y="111919"/>
                  </a:lnTo>
                  <a:lnTo>
                    <a:pt x="109538" y="88106"/>
                  </a:lnTo>
                  <a:lnTo>
                    <a:pt x="161925" y="64294"/>
                  </a:lnTo>
                  <a:lnTo>
                    <a:pt x="223838" y="50006"/>
                  </a:lnTo>
                  <a:lnTo>
                    <a:pt x="295275" y="40481"/>
                  </a:lnTo>
                  <a:lnTo>
                    <a:pt x="390525" y="38100"/>
                  </a:lnTo>
                  <a:lnTo>
                    <a:pt x="483394" y="38100"/>
                  </a:lnTo>
                  <a:lnTo>
                    <a:pt x="547688" y="40481"/>
                  </a:lnTo>
                  <a:lnTo>
                    <a:pt x="640557" y="52387"/>
                  </a:lnTo>
                  <a:lnTo>
                    <a:pt x="800100" y="69056"/>
                  </a:lnTo>
                  <a:lnTo>
                    <a:pt x="1035844" y="85725"/>
                  </a:lnTo>
                  <a:lnTo>
                    <a:pt x="1331119" y="100012"/>
                  </a:lnTo>
                  <a:lnTo>
                    <a:pt x="1640682" y="107156"/>
                  </a:lnTo>
                  <a:lnTo>
                    <a:pt x="1671638" y="104775"/>
                  </a:lnTo>
                  <a:lnTo>
                    <a:pt x="1714500" y="95250"/>
                  </a:lnTo>
                  <a:lnTo>
                    <a:pt x="1754982" y="80962"/>
                  </a:lnTo>
                  <a:lnTo>
                    <a:pt x="1802607" y="59531"/>
                  </a:lnTo>
                  <a:lnTo>
                    <a:pt x="1847850" y="33337"/>
                  </a:lnTo>
                  <a:lnTo>
                    <a:pt x="1871663" y="14287"/>
                  </a:lnTo>
                  <a:lnTo>
                    <a:pt x="1890713" y="2381"/>
                  </a:lnTo>
                  <a:lnTo>
                    <a:pt x="1905000" y="0"/>
                  </a:lnTo>
                  <a:lnTo>
                    <a:pt x="1919288" y="4762"/>
                  </a:lnTo>
                  <a:lnTo>
                    <a:pt x="1926432" y="19050"/>
                  </a:lnTo>
                  <a:lnTo>
                    <a:pt x="1914525" y="59531"/>
                  </a:lnTo>
                  <a:lnTo>
                    <a:pt x="1876425" y="140494"/>
                  </a:lnTo>
                  <a:lnTo>
                    <a:pt x="1831182" y="240506"/>
                  </a:lnTo>
                  <a:lnTo>
                    <a:pt x="1797844" y="292894"/>
                  </a:lnTo>
                  <a:lnTo>
                    <a:pt x="1645444" y="283369"/>
                  </a:lnTo>
                  <a:lnTo>
                    <a:pt x="1297782" y="285750"/>
                  </a:lnTo>
                  <a:lnTo>
                    <a:pt x="100965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3A87CCF5-3D1F-4A31-9552-A9E0CD8C5916}"/>
                </a:ext>
              </a:extLst>
            </p:cNvPr>
            <p:cNvSpPr/>
            <p:nvPr/>
          </p:nvSpPr>
          <p:spPr>
            <a:xfrm>
              <a:off x="3171825" y="2227263"/>
              <a:ext cx="3959225" cy="546100"/>
            </a:xfrm>
            <a:custGeom>
              <a:avLst/>
              <a:gdLst>
                <a:gd name="connsiteX0" fmla="*/ 849814 w 3960134"/>
                <a:gd name="connsiteY0" fmla="*/ 445303 h 547280"/>
                <a:gd name="connsiteX1" fmla="*/ 414710 w 3960134"/>
                <a:gd name="connsiteY1" fmla="*/ 503090 h 547280"/>
                <a:gd name="connsiteX2" fmla="*/ 0 w 3960134"/>
                <a:gd name="connsiteY2" fmla="*/ 547280 h 547280"/>
                <a:gd name="connsiteX3" fmla="*/ 0 w 3960134"/>
                <a:gd name="connsiteY3" fmla="*/ 377317 h 547280"/>
                <a:gd name="connsiteX4" fmla="*/ 217553 w 3960134"/>
                <a:gd name="connsiteY4" fmla="*/ 373918 h 547280"/>
                <a:gd name="connsiteX5" fmla="*/ 343325 w 3960134"/>
                <a:gd name="connsiteY5" fmla="*/ 377317 h 547280"/>
                <a:gd name="connsiteX6" fmla="*/ 452101 w 3960134"/>
                <a:gd name="connsiteY6" fmla="*/ 363720 h 547280"/>
                <a:gd name="connsiteX7" fmla="*/ 880408 w 3960134"/>
                <a:gd name="connsiteY7" fmla="*/ 312732 h 547280"/>
                <a:gd name="connsiteX8" fmla="*/ 1417490 w 3960134"/>
                <a:gd name="connsiteY8" fmla="*/ 251545 h 547280"/>
                <a:gd name="connsiteX9" fmla="*/ 2093942 w 3960134"/>
                <a:gd name="connsiteY9" fmla="*/ 180161 h 547280"/>
                <a:gd name="connsiteX10" fmla="*/ 2583435 w 3960134"/>
                <a:gd name="connsiteY10" fmla="*/ 129172 h 547280"/>
                <a:gd name="connsiteX11" fmla="*/ 2994745 w 3960134"/>
                <a:gd name="connsiteY11" fmla="*/ 98578 h 547280"/>
                <a:gd name="connsiteX12" fmla="*/ 3120518 w 3960134"/>
                <a:gd name="connsiteY12" fmla="*/ 88381 h 547280"/>
                <a:gd name="connsiteX13" fmla="*/ 3297279 w 3960134"/>
                <a:gd name="connsiteY13" fmla="*/ 44190 h 547280"/>
                <a:gd name="connsiteX14" fmla="*/ 3423052 w 3960134"/>
                <a:gd name="connsiteY14" fmla="*/ 0 h 547280"/>
                <a:gd name="connsiteX15" fmla="*/ 3480839 w 3960134"/>
                <a:gd name="connsiteY15" fmla="*/ 10198 h 547280"/>
                <a:gd name="connsiteX16" fmla="*/ 3610011 w 3960134"/>
                <a:gd name="connsiteY16" fmla="*/ 57787 h 547280"/>
                <a:gd name="connsiteX17" fmla="*/ 3735783 w 3960134"/>
                <a:gd name="connsiteY17" fmla="*/ 112175 h 547280"/>
                <a:gd name="connsiteX18" fmla="*/ 3837761 w 3960134"/>
                <a:gd name="connsiteY18" fmla="*/ 176761 h 547280"/>
                <a:gd name="connsiteX19" fmla="*/ 3861556 w 3960134"/>
                <a:gd name="connsiteY19" fmla="*/ 207355 h 547280"/>
                <a:gd name="connsiteX20" fmla="*/ 3919343 w 3960134"/>
                <a:gd name="connsiteY20" fmla="*/ 251545 h 547280"/>
                <a:gd name="connsiteX21" fmla="*/ 3953336 w 3960134"/>
                <a:gd name="connsiteY21" fmla="*/ 295735 h 547280"/>
                <a:gd name="connsiteX22" fmla="*/ 3960134 w 3960134"/>
                <a:gd name="connsiteY22" fmla="*/ 333127 h 547280"/>
                <a:gd name="connsiteX23" fmla="*/ 3946537 w 3960134"/>
                <a:gd name="connsiteY23" fmla="*/ 373918 h 547280"/>
                <a:gd name="connsiteX24" fmla="*/ 3898948 w 3960134"/>
                <a:gd name="connsiteY24" fmla="*/ 421508 h 547280"/>
                <a:gd name="connsiteX25" fmla="*/ 3844559 w 3960134"/>
                <a:gd name="connsiteY25" fmla="*/ 438504 h 547280"/>
                <a:gd name="connsiteX26" fmla="*/ 3372063 w 3960134"/>
                <a:gd name="connsiteY26" fmla="*/ 285538 h 547280"/>
                <a:gd name="connsiteX27" fmla="*/ 3327872 w 3960134"/>
                <a:gd name="connsiteY27" fmla="*/ 275340 h 547280"/>
                <a:gd name="connsiteX28" fmla="*/ 3151111 w 3960134"/>
                <a:gd name="connsiteY28" fmla="*/ 261743 h 547280"/>
                <a:gd name="connsiteX29" fmla="*/ 2749999 w 3960134"/>
                <a:gd name="connsiteY29" fmla="*/ 285538 h 547280"/>
                <a:gd name="connsiteX30" fmla="*/ 2277502 w 3960134"/>
                <a:gd name="connsiteY30" fmla="*/ 316131 h 547280"/>
                <a:gd name="connsiteX31" fmla="*/ 1655438 w 3960134"/>
                <a:gd name="connsiteY31" fmla="*/ 370519 h 547280"/>
                <a:gd name="connsiteX32" fmla="*/ 849814 w 3960134"/>
                <a:gd name="connsiteY32" fmla="*/ 445303 h 5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60134" h="547280">
                  <a:moveTo>
                    <a:pt x="849814" y="445303"/>
                  </a:moveTo>
                  <a:lnTo>
                    <a:pt x="414710" y="503090"/>
                  </a:lnTo>
                  <a:lnTo>
                    <a:pt x="0" y="547280"/>
                  </a:lnTo>
                  <a:lnTo>
                    <a:pt x="0" y="377317"/>
                  </a:lnTo>
                  <a:lnTo>
                    <a:pt x="217553" y="373918"/>
                  </a:lnTo>
                  <a:lnTo>
                    <a:pt x="343325" y="377317"/>
                  </a:lnTo>
                  <a:lnTo>
                    <a:pt x="452101" y="363720"/>
                  </a:lnTo>
                  <a:lnTo>
                    <a:pt x="880408" y="312732"/>
                  </a:lnTo>
                  <a:lnTo>
                    <a:pt x="1417490" y="251545"/>
                  </a:lnTo>
                  <a:lnTo>
                    <a:pt x="2093942" y="180161"/>
                  </a:lnTo>
                  <a:lnTo>
                    <a:pt x="2583435" y="129172"/>
                  </a:lnTo>
                  <a:lnTo>
                    <a:pt x="2994745" y="98578"/>
                  </a:lnTo>
                  <a:lnTo>
                    <a:pt x="3120518" y="88381"/>
                  </a:lnTo>
                  <a:lnTo>
                    <a:pt x="3297279" y="44190"/>
                  </a:lnTo>
                  <a:lnTo>
                    <a:pt x="3423052" y="0"/>
                  </a:lnTo>
                  <a:lnTo>
                    <a:pt x="3480839" y="10198"/>
                  </a:lnTo>
                  <a:lnTo>
                    <a:pt x="3610011" y="57787"/>
                  </a:lnTo>
                  <a:lnTo>
                    <a:pt x="3735783" y="112175"/>
                  </a:lnTo>
                  <a:lnTo>
                    <a:pt x="3837761" y="176761"/>
                  </a:lnTo>
                  <a:lnTo>
                    <a:pt x="3861556" y="207355"/>
                  </a:lnTo>
                  <a:lnTo>
                    <a:pt x="3919343" y="251545"/>
                  </a:lnTo>
                  <a:lnTo>
                    <a:pt x="3953336" y="295735"/>
                  </a:lnTo>
                  <a:lnTo>
                    <a:pt x="3960134" y="333127"/>
                  </a:lnTo>
                  <a:lnTo>
                    <a:pt x="3946537" y="373918"/>
                  </a:lnTo>
                  <a:lnTo>
                    <a:pt x="3898948" y="421508"/>
                  </a:lnTo>
                  <a:lnTo>
                    <a:pt x="3844559" y="438504"/>
                  </a:lnTo>
                  <a:lnTo>
                    <a:pt x="3372063" y="285538"/>
                  </a:lnTo>
                  <a:lnTo>
                    <a:pt x="3327872" y="275340"/>
                  </a:lnTo>
                  <a:lnTo>
                    <a:pt x="3151111" y="261743"/>
                  </a:lnTo>
                  <a:lnTo>
                    <a:pt x="2749999" y="285538"/>
                  </a:lnTo>
                  <a:lnTo>
                    <a:pt x="2277502" y="316131"/>
                  </a:lnTo>
                  <a:lnTo>
                    <a:pt x="1655438" y="370519"/>
                  </a:lnTo>
                  <a:lnTo>
                    <a:pt x="849814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4B73A477-807F-42E2-BF69-8D7C19BCEE8E}"/>
                </a:ext>
              </a:extLst>
            </p:cNvPr>
            <p:cNvSpPr/>
            <p:nvPr/>
          </p:nvSpPr>
          <p:spPr>
            <a:xfrm>
              <a:off x="6115050" y="2457450"/>
              <a:ext cx="942975" cy="630238"/>
            </a:xfrm>
            <a:custGeom>
              <a:avLst/>
              <a:gdLst>
                <a:gd name="connsiteX0" fmla="*/ 264319 w 942975"/>
                <a:gd name="connsiteY0" fmla="*/ 290513 h 631031"/>
                <a:gd name="connsiteX1" fmla="*/ 440531 w 942975"/>
                <a:gd name="connsiteY1" fmla="*/ 95250 h 631031"/>
                <a:gd name="connsiteX2" fmla="*/ 435769 w 942975"/>
                <a:gd name="connsiteY2" fmla="*/ 0 h 631031"/>
                <a:gd name="connsiteX3" fmla="*/ 942975 w 942975"/>
                <a:gd name="connsiteY3" fmla="*/ 178594 h 631031"/>
                <a:gd name="connsiteX4" fmla="*/ 900113 w 942975"/>
                <a:gd name="connsiteY4" fmla="*/ 207169 h 631031"/>
                <a:gd name="connsiteX5" fmla="*/ 771525 w 942975"/>
                <a:gd name="connsiteY5" fmla="*/ 245269 h 631031"/>
                <a:gd name="connsiteX6" fmla="*/ 642938 w 942975"/>
                <a:gd name="connsiteY6" fmla="*/ 290513 h 631031"/>
                <a:gd name="connsiteX7" fmla="*/ 507206 w 942975"/>
                <a:gd name="connsiteY7" fmla="*/ 354806 h 631031"/>
                <a:gd name="connsiteX8" fmla="*/ 323850 w 942975"/>
                <a:gd name="connsiteY8" fmla="*/ 459581 h 631031"/>
                <a:gd name="connsiteX9" fmla="*/ 133350 w 942975"/>
                <a:gd name="connsiteY9" fmla="*/ 590550 h 631031"/>
                <a:gd name="connsiteX10" fmla="*/ 102394 w 942975"/>
                <a:gd name="connsiteY10" fmla="*/ 619125 h 631031"/>
                <a:gd name="connsiteX11" fmla="*/ 69056 w 942975"/>
                <a:gd name="connsiteY11" fmla="*/ 628650 h 631031"/>
                <a:gd name="connsiteX12" fmla="*/ 35719 w 942975"/>
                <a:gd name="connsiteY12" fmla="*/ 631031 h 631031"/>
                <a:gd name="connsiteX13" fmla="*/ 7144 w 942975"/>
                <a:gd name="connsiteY13" fmla="*/ 626269 h 631031"/>
                <a:gd name="connsiteX14" fmla="*/ 0 w 942975"/>
                <a:gd name="connsiteY14" fmla="*/ 616744 h 631031"/>
                <a:gd name="connsiteX15" fmla="*/ 2381 w 942975"/>
                <a:gd name="connsiteY15" fmla="*/ 592931 h 631031"/>
                <a:gd name="connsiteX16" fmla="*/ 16669 w 942975"/>
                <a:gd name="connsiteY16" fmla="*/ 559594 h 631031"/>
                <a:gd name="connsiteX17" fmla="*/ 102394 w 942975"/>
                <a:gd name="connsiteY17" fmla="*/ 471488 h 631031"/>
                <a:gd name="connsiteX18" fmla="*/ 264319 w 942975"/>
                <a:gd name="connsiteY18" fmla="*/ 29051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2975" h="631031">
                  <a:moveTo>
                    <a:pt x="264319" y="290513"/>
                  </a:moveTo>
                  <a:lnTo>
                    <a:pt x="440531" y="95250"/>
                  </a:lnTo>
                  <a:lnTo>
                    <a:pt x="435769" y="0"/>
                  </a:lnTo>
                  <a:lnTo>
                    <a:pt x="942975" y="178594"/>
                  </a:lnTo>
                  <a:lnTo>
                    <a:pt x="900113" y="207169"/>
                  </a:lnTo>
                  <a:lnTo>
                    <a:pt x="771525" y="245269"/>
                  </a:lnTo>
                  <a:lnTo>
                    <a:pt x="642938" y="290513"/>
                  </a:lnTo>
                  <a:lnTo>
                    <a:pt x="507206" y="354806"/>
                  </a:lnTo>
                  <a:lnTo>
                    <a:pt x="323850" y="459581"/>
                  </a:lnTo>
                  <a:lnTo>
                    <a:pt x="133350" y="590550"/>
                  </a:lnTo>
                  <a:lnTo>
                    <a:pt x="102394" y="619125"/>
                  </a:lnTo>
                  <a:lnTo>
                    <a:pt x="69056" y="628650"/>
                  </a:lnTo>
                  <a:lnTo>
                    <a:pt x="35719" y="631031"/>
                  </a:lnTo>
                  <a:lnTo>
                    <a:pt x="7144" y="626269"/>
                  </a:lnTo>
                  <a:lnTo>
                    <a:pt x="0" y="616744"/>
                  </a:lnTo>
                  <a:lnTo>
                    <a:pt x="2381" y="592931"/>
                  </a:lnTo>
                  <a:lnTo>
                    <a:pt x="16669" y="559594"/>
                  </a:lnTo>
                  <a:lnTo>
                    <a:pt x="102394" y="471488"/>
                  </a:lnTo>
                  <a:lnTo>
                    <a:pt x="2643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E0897C3C-B39A-4EB1-8F6E-F1B828F30D81}"/>
                </a:ext>
              </a:extLst>
            </p:cNvPr>
            <p:cNvSpPr/>
            <p:nvPr/>
          </p:nvSpPr>
          <p:spPr>
            <a:xfrm rot="16200000">
              <a:off x="3940175" y="2894013"/>
              <a:ext cx="1951038" cy="1916112"/>
            </a:xfrm>
            <a:custGeom>
              <a:avLst/>
              <a:gdLst>
                <a:gd name="connsiteX0" fmla="*/ 873187 w 1949861"/>
                <a:gd name="connsiteY0" fmla="*/ 1813345 h 1916376"/>
                <a:gd name="connsiteX1" fmla="*/ 489397 w 1949861"/>
                <a:gd name="connsiteY1" fmla="*/ 1813345 h 1916376"/>
                <a:gd name="connsiteX2" fmla="*/ 175152 w 1949861"/>
                <a:gd name="connsiteY2" fmla="*/ 1813345 h 1916376"/>
                <a:gd name="connsiteX3" fmla="*/ 48939 w 1949861"/>
                <a:gd name="connsiteY3" fmla="*/ 1810769 h 1916376"/>
                <a:gd name="connsiteX4" fmla="*/ 18030 w 1949861"/>
                <a:gd name="connsiteY4" fmla="*/ 1800466 h 1916376"/>
                <a:gd name="connsiteX5" fmla="*/ 0 w 1949861"/>
                <a:gd name="connsiteY5" fmla="*/ 1779860 h 1916376"/>
                <a:gd name="connsiteX6" fmla="*/ 2575 w 1949861"/>
                <a:gd name="connsiteY6" fmla="*/ 1730920 h 1916376"/>
                <a:gd name="connsiteX7" fmla="*/ 18030 w 1949861"/>
                <a:gd name="connsiteY7" fmla="*/ 1679405 h 1916376"/>
                <a:gd name="connsiteX8" fmla="*/ 41212 w 1949861"/>
                <a:gd name="connsiteY8" fmla="*/ 1643344 h 1916376"/>
                <a:gd name="connsiteX9" fmla="*/ 77273 w 1949861"/>
                <a:gd name="connsiteY9" fmla="*/ 1602131 h 1916376"/>
                <a:gd name="connsiteX10" fmla="*/ 133940 w 1949861"/>
                <a:gd name="connsiteY10" fmla="*/ 1560919 h 1916376"/>
                <a:gd name="connsiteX11" fmla="*/ 198334 w 1949861"/>
                <a:gd name="connsiteY11" fmla="*/ 1522282 h 1916376"/>
                <a:gd name="connsiteX12" fmla="*/ 345153 w 1949861"/>
                <a:gd name="connsiteY12" fmla="*/ 1568646 h 1916376"/>
                <a:gd name="connsiteX13" fmla="*/ 703186 w 1949861"/>
                <a:gd name="connsiteY13" fmla="*/ 1591828 h 1916376"/>
                <a:gd name="connsiteX14" fmla="*/ 888642 w 1949861"/>
                <a:gd name="connsiteY14" fmla="*/ 1591828 h 1916376"/>
                <a:gd name="connsiteX15" fmla="*/ 1256978 w 1949861"/>
                <a:gd name="connsiteY15" fmla="*/ 1591828 h 1916376"/>
                <a:gd name="connsiteX16" fmla="*/ 1403797 w 1949861"/>
                <a:gd name="connsiteY16" fmla="*/ 1591828 h 1916376"/>
                <a:gd name="connsiteX17" fmla="*/ 1627889 w 1949861"/>
                <a:gd name="connsiteY17" fmla="*/ 1589253 h 1916376"/>
                <a:gd name="connsiteX18" fmla="*/ 1687132 w 1949861"/>
                <a:gd name="connsiteY18" fmla="*/ 1578949 h 1916376"/>
                <a:gd name="connsiteX19" fmla="*/ 1723193 w 1949861"/>
                <a:gd name="connsiteY19" fmla="*/ 1560919 h 1916376"/>
                <a:gd name="connsiteX20" fmla="*/ 1741223 w 1949861"/>
                <a:gd name="connsiteY20" fmla="*/ 1540313 h 1916376"/>
                <a:gd name="connsiteX21" fmla="*/ 1746375 w 1949861"/>
                <a:gd name="connsiteY21" fmla="*/ 1509404 h 1916376"/>
                <a:gd name="connsiteX22" fmla="*/ 1728344 w 1949861"/>
                <a:gd name="connsiteY22" fmla="*/ 1450161 h 1916376"/>
                <a:gd name="connsiteX23" fmla="*/ 1658798 w 1949861"/>
                <a:gd name="connsiteY23" fmla="*/ 927278 h 1916376"/>
                <a:gd name="connsiteX24" fmla="*/ 1615010 w 1949861"/>
                <a:gd name="connsiteY24" fmla="*/ 600155 h 1916376"/>
                <a:gd name="connsiteX25" fmla="*/ 1589252 w 1949861"/>
                <a:gd name="connsiteY25" fmla="*/ 347729 h 1916376"/>
                <a:gd name="connsiteX26" fmla="*/ 1573798 w 1949861"/>
                <a:gd name="connsiteY26" fmla="*/ 46364 h 1916376"/>
                <a:gd name="connsiteX27" fmla="*/ 1697435 w 1949861"/>
                <a:gd name="connsiteY27" fmla="*/ 0 h 1916376"/>
                <a:gd name="connsiteX28" fmla="*/ 1710314 w 1949861"/>
                <a:gd name="connsiteY28" fmla="*/ 108182 h 1916376"/>
                <a:gd name="connsiteX29" fmla="*/ 1723193 w 1949861"/>
                <a:gd name="connsiteY29" fmla="*/ 383790 h 1916376"/>
                <a:gd name="connsiteX30" fmla="*/ 1754102 w 1949861"/>
                <a:gd name="connsiteY30" fmla="*/ 667125 h 1916376"/>
                <a:gd name="connsiteX31" fmla="*/ 1787587 w 1949861"/>
                <a:gd name="connsiteY31" fmla="*/ 904096 h 1916376"/>
                <a:gd name="connsiteX32" fmla="*/ 1823648 w 1949861"/>
                <a:gd name="connsiteY32" fmla="*/ 1146219 h 1916376"/>
                <a:gd name="connsiteX33" fmla="*/ 1851981 w 1949861"/>
                <a:gd name="connsiteY33" fmla="*/ 1323948 h 1916376"/>
                <a:gd name="connsiteX34" fmla="*/ 1870012 w 1949861"/>
                <a:gd name="connsiteY34" fmla="*/ 1403797 h 1916376"/>
                <a:gd name="connsiteX35" fmla="*/ 1908649 w 1949861"/>
                <a:gd name="connsiteY35" fmla="*/ 1509404 h 1916376"/>
                <a:gd name="connsiteX36" fmla="*/ 1949861 w 1949861"/>
                <a:gd name="connsiteY36" fmla="*/ 1612435 h 1916376"/>
                <a:gd name="connsiteX37" fmla="*/ 1947285 w 1949861"/>
                <a:gd name="connsiteY37" fmla="*/ 1640768 h 1916376"/>
                <a:gd name="connsiteX38" fmla="*/ 1906073 w 1949861"/>
                <a:gd name="connsiteY38" fmla="*/ 1730920 h 1916376"/>
                <a:gd name="connsiteX39" fmla="*/ 1813345 w 1949861"/>
                <a:gd name="connsiteY39" fmla="*/ 1841678 h 1916376"/>
                <a:gd name="connsiteX40" fmla="*/ 1748951 w 1949861"/>
                <a:gd name="connsiteY40" fmla="*/ 1906073 h 1916376"/>
                <a:gd name="connsiteX41" fmla="*/ 1723193 w 1949861"/>
                <a:gd name="connsiteY41" fmla="*/ 1916376 h 1916376"/>
                <a:gd name="connsiteX42" fmla="*/ 1669101 w 1949861"/>
                <a:gd name="connsiteY42" fmla="*/ 1903497 h 1916376"/>
                <a:gd name="connsiteX43" fmla="*/ 1527434 w 1949861"/>
                <a:gd name="connsiteY43" fmla="*/ 1857133 h 1916376"/>
                <a:gd name="connsiteX44" fmla="*/ 1215765 w 1949861"/>
                <a:gd name="connsiteY44" fmla="*/ 1831375 h 1916376"/>
                <a:gd name="connsiteX45" fmla="*/ 873187 w 1949861"/>
                <a:gd name="connsiteY45" fmla="*/ 1813345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9861" h="1916376">
                  <a:moveTo>
                    <a:pt x="873187" y="1813345"/>
                  </a:moveTo>
                  <a:lnTo>
                    <a:pt x="489397" y="1813345"/>
                  </a:lnTo>
                  <a:lnTo>
                    <a:pt x="175152" y="1813345"/>
                  </a:lnTo>
                  <a:lnTo>
                    <a:pt x="48939" y="1810769"/>
                  </a:lnTo>
                  <a:lnTo>
                    <a:pt x="18030" y="1800466"/>
                  </a:lnTo>
                  <a:lnTo>
                    <a:pt x="0" y="1779860"/>
                  </a:lnTo>
                  <a:lnTo>
                    <a:pt x="2575" y="1730920"/>
                  </a:lnTo>
                  <a:lnTo>
                    <a:pt x="18030" y="1679405"/>
                  </a:lnTo>
                  <a:lnTo>
                    <a:pt x="41212" y="1643344"/>
                  </a:lnTo>
                  <a:lnTo>
                    <a:pt x="77273" y="1602131"/>
                  </a:lnTo>
                  <a:lnTo>
                    <a:pt x="133940" y="1560919"/>
                  </a:lnTo>
                  <a:lnTo>
                    <a:pt x="198334" y="1522282"/>
                  </a:lnTo>
                  <a:lnTo>
                    <a:pt x="345153" y="1568646"/>
                  </a:lnTo>
                  <a:lnTo>
                    <a:pt x="703186" y="1591828"/>
                  </a:lnTo>
                  <a:lnTo>
                    <a:pt x="888642" y="1591828"/>
                  </a:lnTo>
                  <a:lnTo>
                    <a:pt x="1256978" y="1591828"/>
                  </a:lnTo>
                  <a:lnTo>
                    <a:pt x="1403797" y="1591828"/>
                  </a:lnTo>
                  <a:lnTo>
                    <a:pt x="1627889" y="1589253"/>
                  </a:lnTo>
                  <a:lnTo>
                    <a:pt x="1687132" y="1578949"/>
                  </a:lnTo>
                  <a:lnTo>
                    <a:pt x="1723193" y="1560919"/>
                  </a:lnTo>
                  <a:lnTo>
                    <a:pt x="1741223" y="1540313"/>
                  </a:lnTo>
                  <a:lnTo>
                    <a:pt x="1746375" y="1509404"/>
                  </a:lnTo>
                  <a:lnTo>
                    <a:pt x="1728344" y="1450161"/>
                  </a:lnTo>
                  <a:lnTo>
                    <a:pt x="1658798" y="927278"/>
                  </a:lnTo>
                  <a:lnTo>
                    <a:pt x="1615010" y="600155"/>
                  </a:lnTo>
                  <a:lnTo>
                    <a:pt x="1589252" y="347729"/>
                  </a:lnTo>
                  <a:lnTo>
                    <a:pt x="1573798" y="46364"/>
                  </a:lnTo>
                  <a:lnTo>
                    <a:pt x="1697435" y="0"/>
                  </a:lnTo>
                  <a:lnTo>
                    <a:pt x="1710314" y="108182"/>
                  </a:lnTo>
                  <a:lnTo>
                    <a:pt x="1723193" y="383790"/>
                  </a:lnTo>
                  <a:lnTo>
                    <a:pt x="1754102" y="667125"/>
                  </a:lnTo>
                  <a:lnTo>
                    <a:pt x="1787587" y="904096"/>
                  </a:lnTo>
                  <a:lnTo>
                    <a:pt x="1823648" y="1146219"/>
                  </a:lnTo>
                  <a:lnTo>
                    <a:pt x="1851981" y="1323948"/>
                  </a:lnTo>
                  <a:lnTo>
                    <a:pt x="1870012" y="1403797"/>
                  </a:lnTo>
                  <a:lnTo>
                    <a:pt x="1908649" y="1509404"/>
                  </a:lnTo>
                  <a:lnTo>
                    <a:pt x="1949861" y="1612435"/>
                  </a:lnTo>
                  <a:lnTo>
                    <a:pt x="1947285" y="1640768"/>
                  </a:lnTo>
                  <a:lnTo>
                    <a:pt x="1906073" y="1730920"/>
                  </a:lnTo>
                  <a:lnTo>
                    <a:pt x="1813345" y="1841678"/>
                  </a:lnTo>
                  <a:lnTo>
                    <a:pt x="1748951" y="1906073"/>
                  </a:lnTo>
                  <a:lnTo>
                    <a:pt x="1723193" y="1916376"/>
                  </a:lnTo>
                  <a:lnTo>
                    <a:pt x="1669101" y="1903497"/>
                  </a:lnTo>
                  <a:lnTo>
                    <a:pt x="1527434" y="1857133"/>
                  </a:lnTo>
                  <a:lnTo>
                    <a:pt x="1215765" y="1831375"/>
                  </a:lnTo>
                  <a:lnTo>
                    <a:pt x="873187" y="18133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7638F72F-95C1-4A9B-A15F-A6C1335AC1DD}"/>
                </a:ext>
              </a:extLst>
            </p:cNvPr>
            <p:cNvSpPr/>
            <p:nvPr/>
          </p:nvSpPr>
          <p:spPr>
            <a:xfrm>
              <a:off x="3986213" y="3411538"/>
              <a:ext cx="1631950" cy="336550"/>
            </a:xfrm>
            <a:custGeom>
              <a:avLst/>
              <a:gdLst>
                <a:gd name="connsiteX0" fmla="*/ 340518 w 1631156"/>
                <a:gd name="connsiteY0" fmla="*/ 321469 h 335757"/>
                <a:gd name="connsiteX1" fmla="*/ 7143 w 1631156"/>
                <a:gd name="connsiteY1" fmla="*/ 335757 h 335757"/>
                <a:gd name="connsiteX2" fmla="*/ 0 w 1631156"/>
                <a:gd name="connsiteY2" fmla="*/ 195263 h 335757"/>
                <a:gd name="connsiteX3" fmla="*/ 307181 w 1631156"/>
                <a:gd name="connsiteY3" fmla="*/ 190500 h 335757"/>
                <a:gd name="connsiteX4" fmla="*/ 633412 w 1631156"/>
                <a:gd name="connsiteY4" fmla="*/ 176213 h 335757"/>
                <a:gd name="connsiteX5" fmla="*/ 819150 w 1631156"/>
                <a:gd name="connsiteY5" fmla="*/ 154782 h 335757"/>
                <a:gd name="connsiteX6" fmla="*/ 1193006 w 1631156"/>
                <a:gd name="connsiteY6" fmla="*/ 92869 h 335757"/>
                <a:gd name="connsiteX7" fmla="*/ 1626393 w 1631156"/>
                <a:gd name="connsiteY7" fmla="*/ 0 h 335757"/>
                <a:gd name="connsiteX8" fmla="*/ 1631156 w 1631156"/>
                <a:gd name="connsiteY8" fmla="*/ 154782 h 335757"/>
                <a:gd name="connsiteX9" fmla="*/ 1459706 w 1631156"/>
                <a:gd name="connsiteY9" fmla="*/ 190500 h 335757"/>
                <a:gd name="connsiteX10" fmla="*/ 1252537 w 1631156"/>
                <a:gd name="connsiteY10" fmla="*/ 233363 h 335757"/>
                <a:gd name="connsiteX11" fmla="*/ 981075 w 1631156"/>
                <a:gd name="connsiteY11" fmla="*/ 273844 h 335757"/>
                <a:gd name="connsiteX12" fmla="*/ 757237 w 1631156"/>
                <a:gd name="connsiteY12" fmla="*/ 297657 h 335757"/>
                <a:gd name="connsiteX13" fmla="*/ 340518 w 1631156"/>
                <a:gd name="connsiteY13" fmla="*/ 3214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1156" h="335757">
                  <a:moveTo>
                    <a:pt x="340518" y="321469"/>
                  </a:moveTo>
                  <a:lnTo>
                    <a:pt x="7143" y="335757"/>
                  </a:lnTo>
                  <a:lnTo>
                    <a:pt x="0" y="195263"/>
                  </a:lnTo>
                  <a:lnTo>
                    <a:pt x="307181" y="190500"/>
                  </a:lnTo>
                  <a:lnTo>
                    <a:pt x="633412" y="176213"/>
                  </a:lnTo>
                  <a:lnTo>
                    <a:pt x="819150" y="154782"/>
                  </a:lnTo>
                  <a:lnTo>
                    <a:pt x="1193006" y="92869"/>
                  </a:lnTo>
                  <a:lnTo>
                    <a:pt x="1626393" y="0"/>
                  </a:lnTo>
                  <a:lnTo>
                    <a:pt x="1631156" y="154782"/>
                  </a:lnTo>
                  <a:lnTo>
                    <a:pt x="1459706" y="190500"/>
                  </a:lnTo>
                  <a:lnTo>
                    <a:pt x="1252537" y="233363"/>
                  </a:lnTo>
                  <a:lnTo>
                    <a:pt x="981075" y="273844"/>
                  </a:lnTo>
                  <a:lnTo>
                    <a:pt x="757237" y="297657"/>
                  </a:lnTo>
                  <a:lnTo>
                    <a:pt x="34051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D8F77A4B-A238-4802-B0A8-28D82AA01F47}"/>
                </a:ext>
              </a:extLst>
            </p:cNvPr>
            <p:cNvSpPr/>
            <p:nvPr/>
          </p:nvSpPr>
          <p:spPr>
            <a:xfrm>
              <a:off x="3971925" y="3922713"/>
              <a:ext cx="1665288" cy="327025"/>
            </a:xfrm>
            <a:custGeom>
              <a:avLst/>
              <a:gdLst>
                <a:gd name="connsiteX0" fmla="*/ 533400 w 1664494"/>
                <a:gd name="connsiteY0" fmla="*/ 319087 h 328612"/>
                <a:gd name="connsiteX1" fmla="*/ 357188 w 1664494"/>
                <a:gd name="connsiteY1" fmla="*/ 326231 h 328612"/>
                <a:gd name="connsiteX2" fmla="*/ 240506 w 1664494"/>
                <a:gd name="connsiteY2" fmla="*/ 328612 h 328612"/>
                <a:gd name="connsiteX3" fmla="*/ 123825 w 1664494"/>
                <a:gd name="connsiteY3" fmla="*/ 321469 h 328612"/>
                <a:gd name="connsiteX4" fmla="*/ 0 w 1664494"/>
                <a:gd name="connsiteY4" fmla="*/ 314325 h 328612"/>
                <a:gd name="connsiteX5" fmla="*/ 4763 w 1664494"/>
                <a:gd name="connsiteY5" fmla="*/ 176212 h 328612"/>
                <a:gd name="connsiteX6" fmla="*/ 278606 w 1664494"/>
                <a:gd name="connsiteY6" fmla="*/ 176212 h 328612"/>
                <a:gd name="connsiteX7" fmla="*/ 531019 w 1664494"/>
                <a:gd name="connsiteY7" fmla="*/ 166687 h 328612"/>
                <a:gd name="connsiteX8" fmla="*/ 714375 w 1664494"/>
                <a:gd name="connsiteY8" fmla="*/ 150019 h 328612"/>
                <a:gd name="connsiteX9" fmla="*/ 962025 w 1664494"/>
                <a:gd name="connsiteY9" fmla="*/ 116681 h 328612"/>
                <a:gd name="connsiteX10" fmla="*/ 1285875 w 1664494"/>
                <a:gd name="connsiteY10" fmla="*/ 71437 h 328612"/>
                <a:gd name="connsiteX11" fmla="*/ 1664494 w 1664494"/>
                <a:gd name="connsiteY11" fmla="*/ 0 h 328612"/>
                <a:gd name="connsiteX12" fmla="*/ 1650206 w 1664494"/>
                <a:gd name="connsiteY12" fmla="*/ 195262 h 328612"/>
                <a:gd name="connsiteX13" fmla="*/ 1457325 w 1664494"/>
                <a:gd name="connsiteY13" fmla="*/ 209550 h 328612"/>
                <a:gd name="connsiteX14" fmla="*/ 1159669 w 1664494"/>
                <a:gd name="connsiteY14" fmla="*/ 240506 h 328612"/>
                <a:gd name="connsiteX15" fmla="*/ 942975 w 1664494"/>
                <a:gd name="connsiteY15" fmla="*/ 271462 h 328612"/>
                <a:gd name="connsiteX16" fmla="*/ 747713 w 1664494"/>
                <a:gd name="connsiteY16" fmla="*/ 300037 h 328612"/>
                <a:gd name="connsiteX17" fmla="*/ 533400 w 1664494"/>
                <a:gd name="connsiteY17" fmla="*/ 3190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494" h="328612">
                  <a:moveTo>
                    <a:pt x="533400" y="319087"/>
                  </a:moveTo>
                  <a:lnTo>
                    <a:pt x="357188" y="326231"/>
                  </a:lnTo>
                  <a:lnTo>
                    <a:pt x="240506" y="328612"/>
                  </a:lnTo>
                  <a:lnTo>
                    <a:pt x="123825" y="321469"/>
                  </a:lnTo>
                  <a:lnTo>
                    <a:pt x="0" y="314325"/>
                  </a:lnTo>
                  <a:lnTo>
                    <a:pt x="4763" y="176212"/>
                  </a:lnTo>
                  <a:lnTo>
                    <a:pt x="278606" y="176212"/>
                  </a:lnTo>
                  <a:lnTo>
                    <a:pt x="531019" y="166687"/>
                  </a:lnTo>
                  <a:lnTo>
                    <a:pt x="714375" y="150019"/>
                  </a:lnTo>
                  <a:lnTo>
                    <a:pt x="962025" y="116681"/>
                  </a:lnTo>
                  <a:lnTo>
                    <a:pt x="1285875" y="71437"/>
                  </a:lnTo>
                  <a:lnTo>
                    <a:pt x="1664494" y="0"/>
                  </a:lnTo>
                  <a:lnTo>
                    <a:pt x="1650206" y="195262"/>
                  </a:lnTo>
                  <a:lnTo>
                    <a:pt x="1457325" y="209550"/>
                  </a:lnTo>
                  <a:lnTo>
                    <a:pt x="1159669" y="240506"/>
                  </a:lnTo>
                  <a:lnTo>
                    <a:pt x="942975" y="271462"/>
                  </a:lnTo>
                  <a:lnTo>
                    <a:pt x="747713" y="300037"/>
                  </a:lnTo>
                  <a:lnTo>
                    <a:pt x="5334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59FFB7A7-D746-46CD-B215-218F4D86D9DF}"/>
                </a:ext>
              </a:extLst>
            </p:cNvPr>
            <p:cNvSpPr/>
            <p:nvPr/>
          </p:nvSpPr>
          <p:spPr>
            <a:xfrm>
              <a:off x="3979863" y="4467225"/>
              <a:ext cx="1619250" cy="331788"/>
            </a:xfrm>
            <a:custGeom>
              <a:avLst/>
              <a:gdLst>
                <a:gd name="connsiteX0" fmla="*/ 721519 w 1619250"/>
                <a:gd name="connsiteY0" fmla="*/ 238125 h 330994"/>
                <a:gd name="connsiteX1" fmla="*/ 419100 w 1619250"/>
                <a:gd name="connsiteY1" fmla="*/ 280988 h 330994"/>
                <a:gd name="connsiteX2" fmla="*/ 228600 w 1619250"/>
                <a:gd name="connsiteY2" fmla="*/ 302419 h 330994"/>
                <a:gd name="connsiteX3" fmla="*/ 26194 w 1619250"/>
                <a:gd name="connsiteY3" fmla="*/ 330994 h 330994"/>
                <a:gd name="connsiteX4" fmla="*/ 0 w 1619250"/>
                <a:gd name="connsiteY4" fmla="*/ 164306 h 330994"/>
                <a:gd name="connsiteX5" fmla="*/ 195262 w 1619250"/>
                <a:gd name="connsiteY5" fmla="*/ 159544 h 330994"/>
                <a:gd name="connsiteX6" fmla="*/ 521494 w 1619250"/>
                <a:gd name="connsiteY6" fmla="*/ 133350 h 330994"/>
                <a:gd name="connsiteX7" fmla="*/ 731044 w 1619250"/>
                <a:gd name="connsiteY7" fmla="*/ 104775 h 330994"/>
                <a:gd name="connsiteX8" fmla="*/ 869156 w 1619250"/>
                <a:gd name="connsiteY8" fmla="*/ 90488 h 330994"/>
                <a:gd name="connsiteX9" fmla="*/ 1178719 w 1619250"/>
                <a:gd name="connsiteY9" fmla="*/ 57150 h 330994"/>
                <a:gd name="connsiteX10" fmla="*/ 1545431 w 1619250"/>
                <a:gd name="connsiteY10" fmla="*/ 7144 h 330994"/>
                <a:gd name="connsiteX11" fmla="*/ 1616869 w 1619250"/>
                <a:gd name="connsiteY11" fmla="*/ 0 h 330994"/>
                <a:gd name="connsiteX12" fmla="*/ 1619250 w 1619250"/>
                <a:gd name="connsiteY12" fmla="*/ 152400 h 330994"/>
                <a:gd name="connsiteX13" fmla="*/ 1447800 w 1619250"/>
                <a:gd name="connsiteY13" fmla="*/ 173831 h 330994"/>
                <a:gd name="connsiteX14" fmla="*/ 1219200 w 1619250"/>
                <a:gd name="connsiteY14" fmla="*/ 192881 h 330994"/>
                <a:gd name="connsiteX15" fmla="*/ 1066800 w 1619250"/>
                <a:gd name="connsiteY15" fmla="*/ 197644 h 330994"/>
                <a:gd name="connsiteX16" fmla="*/ 902494 w 1619250"/>
                <a:gd name="connsiteY16" fmla="*/ 211931 h 330994"/>
                <a:gd name="connsiteX17" fmla="*/ 721519 w 1619250"/>
                <a:gd name="connsiteY17" fmla="*/ 2381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250" h="330994">
                  <a:moveTo>
                    <a:pt x="721519" y="238125"/>
                  </a:moveTo>
                  <a:lnTo>
                    <a:pt x="419100" y="280988"/>
                  </a:lnTo>
                  <a:lnTo>
                    <a:pt x="228600" y="302419"/>
                  </a:lnTo>
                  <a:lnTo>
                    <a:pt x="26194" y="330994"/>
                  </a:lnTo>
                  <a:lnTo>
                    <a:pt x="0" y="164306"/>
                  </a:lnTo>
                  <a:lnTo>
                    <a:pt x="195262" y="159544"/>
                  </a:lnTo>
                  <a:lnTo>
                    <a:pt x="521494" y="133350"/>
                  </a:lnTo>
                  <a:lnTo>
                    <a:pt x="731044" y="104775"/>
                  </a:lnTo>
                  <a:lnTo>
                    <a:pt x="869156" y="90488"/>
                  </a:lnTo>
                  <a:lnTo>
                    <a:pt x="1178719" y="57150"/>
                  </a:lnTo>
                  <a:lnTo>
                    <a:pt x="1545431" y="7144"/>
                  </a:lnTo>
                  <a:lnTo>
                    <a:pt x="1616869" y="0"/>
                  </a:lnTo>
                  <a:cubicBezTo>
                    <a:pt x="1617663" y="50800"/>
                    <a:pt x="1618456" y="101600"/>
                    <a:pt x="1619250" y="152400"/>
                  </a:cubicBezTo>
                  <a:lnTo>
                    <a:pt x="1447800" y="173831"/>
                  </a:lnTo>
                  <a:lnTo>
                    <a:pt x="1219200" y="192881"/>
                  </a:lnTo>
                  <a:lnTo>
                    <a:pt x="1066800" y="197644"/>
                  </a:lnTo>
                  <a:lnTo>
                    <a:pt x="902494" y="211931"/>
                  </a:lnTo>
                  <a:lnTo>
                    <a:pt x="721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08AB3D03-44C7-4047-8956-49A9E90DA946}"/>
                </a:ext>
              </a:extLst>
            </p:cNvPr>
            <p:cNvSpPr/>
            <p:nvPr/>
          </p:nvSpPr>
          <p:spPr>
            <a:xfrm>
              <a:off x="3046413" y="4659313"/>
              <a:ext cx="1619250" cy="1330325"/>
            </a:xfrm>
            <a:custGeom>
              <a:avLst/>
              <a:gdLst>
                <a:gd name="connsiteX0" fmla="*/ 681037 w 1619250"/>
                <a:gd name="connsiteY0" fmla="*/ 1040607 h 1328738"/>
                <a:gd name="connsiteX1" fmla="*/ 507206 w 1619250"/>
                <a:gd name="connsiteY1" fmla="*/ 1133475 h 1328738"/>
                <a:gd name="connsiteX2" fmla="*/ 328612 w 1619250"/>
                <a:gd name="connsiteY2" fmla="*/ 1216819 h 1328738"/>
                <a:gd name="connsiteX3" fmla="*/ 80962 w 1619250"/>
                <a:gd name="connsiteY3" fmla="*/ 1312069 h 1328738"/>
                <a:gd name="connsiteX4" fmla="*/ 21431 w 1619250"/>
                <a:gd name="connsiteY4" fmla="*/ 1328738 h 1328738"/>
                <a:gd name="connsiteX5" fmla="*/ 4762 w 1619250"/>
                <a:gd name="connsiteY5" fmla="*/ 1323975 h 1328738"/>
                <a:gd name="connsiteX6" fmla="*/ 0 w 1619250"/>
                <a:gd name="connsiteY6" fmla="*/ 1302544 h 1328738"/>
                <a:gd name="connsiteX7" fmla="*/ 14287 w 1619250"/>
                <a:gd name="connsiteY7" fmla="*/ 1285875 h 1328738"/>
                <a:gd name="connsiteX8" fmla="*/ 119062 w 1619250"/>
                <a:gd name="connsiteY8" fmla="*/ 1226344 h 1328738"/>
                <a:gd name="connsiteX9" fmla="*/ 269081 w 1619250"/>
                <a:gd name="connsiteY9" fmla="*/ 1133475 h 1328738"/>
                <a:gd name="connsiteX10" fmla="*/ 442912 w 1619250"/>
                <a:gd name="connsiteY10" fmla="*/ 1031082 h 1328738"/>
                <a:gd name="connsiteX11" fmla="*/ 595312 w 1619250"/>
                <a:gd name="connsiteY11" fmla="*/ 928688 h 1328738"/>
                <a:gd name="connsiteX12" fmla="*/ 711994 w 1619250"/>
                <a:gd name="connsiteY12" fmla="*/ 840582 h 1328738"/>
                <a:gd name="connsiteX13" fmla="*/ 773906 w 1619250"/>
                <a:gd name="connsiteY13" fmla="*/ 783432 h 1328738"/>
                <a:gd name="connsiteX14" fmla="*/ 928687 w 1619250"/>
                <a:gd name="connsiteY14" fmla="*/ 645319 h 1328738"/>
                <a:gd name="connsiteX15" fmla="*/ 1119187 w 1619250"/>
                <a:gd name="connsiteY15" fmla="*/ 457200 h 1328738"/>
                <a:gd name="connsiteX16" fmla="*/ 1193006 w 1619250"/>
                <a:gd name="connsiteY16" fmla="*/ 364332 h 1328738"/>
                <a:gd name="connsiteX17" fmla="*/ 1233487 w 1619250"/>
                <a:gd name="connsiteY17" fmla="*/ 304800 h 1328738"/>
                <a:gd name="connsiteX18" fmla="*/ 1245394 w 1619250"/>
                <a:gd name="connsiteY18" fmla="*/ 276225 h 1328738"/>
                <a:gd name="connsiteX19" fmla="*/ 1252537 w 1619250"/>
                <a:gd name="connsiteY19" fmla="*/ 240507 h 1328738"/>
                <a:gd name="connsiteX20" fmla="*/ 1250156 w 1619250"/>
                <a:gd name="connsiteY20" fmla="*/ 209550 h 1328738"/>
                <a:gd name="connsiteX21" fmla="*/ 1245394 w 1619250"/>
                <a:gd name="connsiteY21" fmla="*/ 185738 h 1328738"/>
                <a:gd name="connsiteX22" fmla="*/ 1231106 w 1619250"/>
                <a:gd name="connsiteY22" fmla="*/ 157163 h 1328738"/>
                <a:gd name="connsiteX23" fmla="*/ 1135856 w 1619250"/>
                <a:gd name="connsiteY23" fmla="*/ 50007 h 1328738"/>
                <a:gd name="connsiteX24" fmla="*/ 1259681 w 1619250"/>
                <a:gd name="connsiteY24" fmla="*/ 0 h 1328738"/>
                <a:gd name="connsiteX25" fmla="*/ 1440656 w 1619250"/>
                <a:gd name="connsiteY25" fmla="*/ 142875 h 1328738"/>
                <a:gd name="connsiteX26" fmla="*/ 1509712 w 1619250"/>
                <a:gd name="connsiteY26" fmla="*/ 209550 h 1328738"/>
                <a:gd name="connsiteX27" fmla="*/ 1585912 w 1619250"/>
                <a:gd name="connsiteY27" fmla="*/ 297657 h 1328738"/>
                <a:gd name="connsiteX28" fmla="*/ 1614487 w 1619250"/>
                <a:gd name="connsiteY28" fmla="*/ 340519 h 1328738"/>
                <a:gd name="connsiteX29" fmla="*/ 1619250 w 1619250"/>
                <a:gd name="connsiteY29" fmla="*/ 359569 h 1328738"/>
                <a:gd name="connsiteX30" fmla="*/ 1614487 w 1619250"/>
                <a:gd name="connsiteY30" fmla="*/ 381000 h 1328738"/>
                <a:gd name="connsiteX31" fmla="*/ 1593056 w 1619250"/>
                <a:gd name="connsiteY31" fmla="*/ 402432 h 1328738"/>
                <a:gd name="connsiteX32" fmla="*/ 1547812 w 1619250"/>
                <a:gd name="connsiteY32" fmla="*/ 426244 h 1328738"/>
                <a:gd name="connsiteX33" fmla="*/ 1493044 w 1619250"/>
                <a:gd name="connsiteY33" fmla="*/ 445294 h 1328738"/>
                <a:gd name="connsiteX34" fmla="*/ 1323975 w 1619250"/>
                <a:gd name="connsiteY34" fmla="*/ 600075 h 1328738"/>
                <a:gd name="connsiteX35" fmla="*/ 1083469 w 1619250"/>
                <a:gd name="connsiteY35" fmla="*/ 785813 h 1328738"/>
                <a:gd name="connsiteX36" fmla="*/ 835819 w 1619250"/>
                <a:gd name="connsiteY36" fmla="*/ 954882 h 1328738"/>
                <a:gd name="connsiteX37" fmla="*/ 681037 w 1619250"/>
                <a:gd name="connsiteY37" fmla="*/ 1040607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50" h="1328738">
                  <a:moveTo>
                    <a:pt x="681037" y="1040607"/>
                  </a:moveTo>
                  <a:lnTo>
                    <a:pt x="507206" y="1133475"/>
                  </a:lnTo>
                  <a:lnTo>
                    <a:pt x="328612" y="1216819"/>
                  </a:lnTo>
                  <a:lnTo>
                    <a:pt x="80962" y="1312069"/>
                  </a:lnTo>
                  <a:lnTo>
                    <a:pt x="21431" y="1328738"/>
                  </a:lnTo>
                  <a:lnTo>
                    <a:pt x="4762" y="1323975"/>
                  </a:lnTo>
                  <a:lnTo>
                    <a:pt x="0" y="1302544"/>
                  </a:lnTo>
                  <a:lnTo>
                    <a:pt x="14287" y="1285875"/>
                  </a:lnTo>
                  <a:lnTo>
                    <a:pt x="119062" y="1226344"/>
                  </a:lnTo>
                  <a:lnTo>
                    <a:pt x="269081" y="1133475"/>
                  </a:lnTo>
                  <a:lnTo>
                    <a:pt x="442912" y="1031082"/>
                  </a:lnTo>
                  <a:lnTo>
                    <a:pt x="595312" y="928688"/>
                  </a:lnTo>
                  <a:lnTo>
                    <a:pt x="711994" y="840582"/>
                  </a:lnTo>
                  <a:lnTo>
                    <a:pt x="773906" y="783432"/>
                  </a:lnTo>
                  <a:lnTo>
                    <a:pt x="928687" y="645319"/>
                  </a:lnTo>
                  <a:lnTo>
                    <a:pt x="1119187" y="457200"/>
                  </a:lnTo>
                  <a:lnTo>
                    <a:pt x="1193006" y="364332"/>
                  </a:lnTo>
                  <a:lnTo>
                    <a:pt x="1233487" y="304800"/>
                  </a:lnTo>
                  <a:lnTo>
                    <a:pt x="1245394" y="276225"/>
                  </a:lnTo>
                  <a:lnTo>
                    <a:pt x="1252537" y="240507"/>
                  </a:lnTo>
                  <a:lnTo>
                    <a:pt x="1250156" y="209550"/>
                  </a:lnTo>
                  <a:lnTo>
                    <a:pt x="1245394" y="185738"/>
                  </a:lnTo>
                  <a:lnTo>
                    <a:pt x="1231106" y="157163"/>
                  </a:lnTo>
                  <a:lnTo>
                    <a:pt x="1135856" y="50007"/>
                  </a:lnTo>
                  <a:lnTo>
                    <a:pt x="1259681" y="0"/>
                  </a:lnTo>
                  <a:lnTo>
                    <a:pt x="1440656" y="142875"/>
                  </a:lnTo>
                  <a:lnTo>
                    <a:pt x="1509712" y="209550"/>
                  </a:lnTo>
                  <a:lnTo>
                    <a:pt x="1585912" y="297657"/>
                  </a:lnTo>
                  <a:lnTo>
                    <a:pt x="1614487" y="340519"/>
                  </a:lnTo>
                  <a:lnTo>
                    <a:pt x="1619250" y="359569"/>
                  </a:lnTo>
                  <a:lnTo>
                    <a:pt x="1614487" y="381000"/>
                  </a:lnTo>
                  <a:lnTo>
                    <a:pt x="1593056" y="402432"/>
                  </a:lnTo>
                  <a:lnTo>
                    <a:pt x="1547812" y="426244"/>
                  </a:lnTo>
                  <a:lnTo>
                    <a:pt x="1493044" y="445294"/>
                  </a:lnTo>
                  <a:lnTo>
                    <a:pt x="1323975" y="600075"/>
                  </a:lnTo>
                  <a:lnTo>
                    <a:pt x="1083469" y="785813"/>
                  </a:lnTo>
                  <a:lnTo>
                    <a:pt x="835819" y="954882"/>
                  </a:lnTo>
                  <a:lnTo>
                    <a:pt x="681037" y="1040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71183171-8E3C-4CAD-8EFE-3E3D92AC682D}"/>
                </a:ext>
              </a:extLst>
            </p:cNvPr>
            <p:cNvSpPr/>
            <p:nvPr/>
          </p:nvSpPr>
          <p:spPr>
            <a:xfrm>
              <a:off x="4872038" y="4600575"/>
              <a:ext cx="2109787" cy="1331913"/>
            </a:xfrm>
            <a:custGeom>
              <a:avLst/>
              <a:gdLst>
                <a:gd name="connsiteX0" fmla="*/ 119062 w 2109787"/>
                <a:gd name="connsiteY0" fmla="*/ 678656 h 1331119"/>
                <a:gd name="connsiteX1" fmla="*/ 116681 w 2109787"/>
                <a:gd name="connsiteY1" fmla="*/ 302419 h 1331119"/>
                <a:gd name="connsiteX2" fmla="*/ 114300 w 2109787"/>
                <a:gd name="connsiteY2" fmla="*/ 266700 h 1331119"/>
                <a:gd name="connsiteX3" fmla="*/ 104775 w 2109787"/>
                <a:gd name="connsiteY3" fmla="*/ 214313 h 1331119"/>
                <a:gd name="connsiteX4" fmla="*/ 90487 w 2109787"/>
                <a:gd name="connsiteY4" fmla="*/ 176213 h 1331119"/>
                <a:gd name="connsiteX5" fmla="*/ 66675 w 2109787"/>
                <a:gd name="connsiteY5" fmla="*/ 133350 h 1331119"/>
                <a:gd name="connsiteX6" fmla="*/ 0 w 2109787"/>
                <a:gd name="connsiteY6" fmla="*/ 47625 h 1331119"/>
                <a:gd name="connsiteX7" fmla="*/ 102393 w 2109787"/>
                <a:gd name="connsiteY7" fmla="*/ 0 h 1331119"/>
                <a:gd name="connsiteX8" fmla="*/ 285750 w 2109787"/>
                <a:gd name="connsiteY8" fmla="*/ 111919 h 1331119"/>
                <a:gd name="connsiteX9" fmla="*/ 359568 w 2109787"/>
                <a:gd name="connsiteY9" fmla="*/ 161925 h 1331119"/>
                <a:gd name="connsiteX10" fmla="*/ 400050 w 2109787"/>
                <a:gd name="connsiteY10" fmla="*/ 190500 h 1331119"/>
                <a:gd name="connsiteX11" fmla="*/ 421481 w 2109787"/>
                <a:gd name="connsiteY11" fmla="*/ 216694 h 1331119"/>
                <a:gd name="connsiteX12" fmla="*/ 428625 w 2109787"/>
                <a:gd name="connsiteY12" fmla="*/ 245269 h 1331119"/>
                <a:gd name="connsiteX13" fmla="*/ 419100 w 2109787"/>
                <a:gd name="connsiteY13" fmla="*/ 292894 h 1331119"/>
                <a:gd name="connsiteX14" fmla="*/ 376237 w 2109787"/>
                <a:gd name="connsiteY14" fmla="*/ 376238 h 1331119"/>
                <a:gd name="connsiteX15" fmla="*/ 361950 w 2109787"/>
                <a:gd name="connsiteY15" fmla="*/ 404813 h 1331119"/>
                <a:gd name="connsiteX16" fmla="*/ 330993 w 2109787"/>
                <a:gd name="connsiteY16" fmla="*/ 640556 h 1331119"/>
                <a:gd name="connsiteX17" fmla="*/ 319087 w 2109787"/>
                <a:gd name="connsiteY17" fmla="*/ 838200 h 1331119"/>
                <a:gd name="connsiteX18" fmla="*/ 321468 w 2109787"/>
                <a:gd name="connsiteY18" fmla="*/ 921544 h 1331119"/>
                <a:gd name="connsiteX19" fmla="*/ 333375 w 2109787"/>
                <a:gd name="connsiteY19" fmla="*/ 981075 h 1331119"/>
                <a:gd name="connsiteX20" fmla="*/ 350043 w 2109787"/>
                <a:gd name="connsiteY20" fmla="*/ 1009650 h 1331119"/>
                <a:gd name="connsiteX21" fmla="*/ 376237 w 2109787"/>
                <a:gd name="connsiteY21" fmla="*/ 1040606 h 1331119"/>
                <a:gd name="connsiteX22" fmla="*/ 419100 w 2109787"/>
                <a:gd name="connsiteY22" fmla="*/ 1071563 h 1331119"/>
                <a:gd name="connsiteX23" fmla="*/ 476250 w 2109787"/>
                <a:gd name="connsiteY23" fmla="*/ 1095375 h 1331119"/>
                <a:gd name="connsiteX24" fmla="*/ 535781 w 2109787"/>
                <a:gd name="connsiteY24" fmla="*/ 1107281 h 1331119"/>
                <a:gd name="connsiteX25" fmla="*/ 611981 w 2109787"/>
                <a:gd name="connsiteY25" fmla="*/ 1119188 h 1331119"/>
                <a:gd name="connsiteX26" fmla="*/ 850106 w 2109787"/>
                <a:gd name="connsiteY26" fmla="*/ 1128713 h 1331119"/>
                <a:gd name="connsiteX27" fmla="*/ 1181100 w 2109787"/>
                <a:gd name="connsiteY27" fmla="*/ 1128713 h 1331119"/>
                <a:gd name="connsiteX28" fmla="*/ 1314450 w 2109787"/>
                <a:gd name="connsiteY28" fmla="*/ 1121569 h 1331119"/>
                <a:gd name="connsiteX29" fmla="*/ 1407318 w 2109787"/>
                <a:gd name="connsiteY29" fmla="*/ 1104900 h 1331119"/>
                <a:gd name="connsiteX30" fmla="*/ 1504950 w 2109787"/>
                <a:gd name="connsiteY30" fmla="*/ 1081088 h 1331119"/>
                <a:gd name="connsiteX31" fmla="*/ 1581150 w 2109787"/>
                <a:gd name="connsiteY31" fmla="*/ 1062038 h 1331119"/>
                <a:gd name="connsiteX32" fmla="*/ 1645443 w 2109787"/>
                <a:gd name="connsiteY32" fmla="*/ 1033463 h 1331119"/>
                <a:gd name="connsiteX33" fmla="*/ 1671637 w 2109787"/>
                <a:gd name="connsiteY33" fmla="*/ 1007269 h 1331119"/>
                <a:gd name="connsiteX34" fmla="*/ 1719262 w 2109787"/>
                <a:gd name="connsiteY34" fmla="*/ 945356 h 1331119"/>
                <a:gd name="connsiteX35" fmla="*/ 1969293 w 2109787"/>
                <a:gd name="connsiteY35" fmla="*/ 923925 h 1331119"/>
                <a:gd name="connsiteX36" fmla="*/ 2024062 w 2109787"/>
                <a:gd name="connsiteY36" fmla="*/ 978694 h 1331119"/>
                <a:gd name="connsiteX37" fmla="*/ 2066925 w 2109787"/>
                <a:gd name="connsiteY37" fmla="*/ 1033463 h 1331119"/>
                <a:gd name="connsiteX38" fmla="*/ 2095500 w 2109787"/>
                <a:gd name="connsiteY38" fmla="*/ 1073944 h 1331119"/>
                <a:gd name="connsiteX39" fmla="*/ 2105025 w 2109787"/>
                <a:gd name="connsiteY39" fmla="*/ 1092994 h 1331119"/>
                <a:gd name="connsiteX40" fmla="*/ 2109787 w 2109787"/>
                <a:gd name="connsiteY40" fmla="*/ 1128713 h 1331119"/>
                <a:gd name="connsiteX41" fmla="*/ 2097881 w 2109787"/>
                <a:gd name="connsiteY41" fmla="*/ 1166813 h 1331119"/>
                <a:gd name="connsiteX42" fmla="*/ 2071687 w 2109787"/>
                <a:gd name="connsiteY42" fmla="*/ 1197769 h 1331119"/>
                <a:gd name="connsiteX43" fmla="*/ 2043112 w 2109787"/>
                <a:gd name="connsiteY43" fmla="*/ 1219200 h 1331119"/>
                <a:gd name="connsiteX44" fmla="*/ 1864518 w 2109787"/>
                <a:gd name="connsiteY44" fmla="*/ 1254919 h 1331119"/>
                <a:gd name="connsiteX45" fmla="*/ 1600200 w 2109787"/>
                <a:gd name="connsiteY45" fmla="*/ 1295400 h 1331119"/>
                <a:gd name="connsiteX46" fmla="*/ 1233487 w 2109787"/>
                <a:gd name="connsiteY46" fmla="*/ 1326356 h 1331119"/>
                <a:gd name="connsiteX47" fmla="*/ 928687 w 2109787"/>
                <a:gd name="connsiteY47" fmla="*/ 1331119 h 1331119"/>
                <a:gd name="connsiteX48" fmla="*/ 678656 w 2109787"/>
                <a:gd name="connsiteY48" fmla="*/ 1319213 h 1331119"/>
                <a:gd name="connsiteX49" fmla="*/ 550068 w 2109787"/>
                <a:gd name="connsiteY49" fmla="*/ 1304925 h 1331119"/>
                <a:gd name="connsiteX50" fmla="*/ 492918 w 2109787"/>
                <a:gd name="connsiteY50" fmla="*/ 1293019 h 1331119"/>
                <a:gd name="connsiteX51" fmla="*/ 457200 w 2109787"/>
                <a:gd name="connsiteY51" fmla="*/ 1285875 h 1331119"/>
                <a:gd name="connsiteX52" fmla="*/ 402431 w 2109787"/>
                <a:gd name="connsiteY52" fmla="*/ 1271588 h 1331119"/>
                <a:gd name="connsiteX53" fmla="*/ 347662 w 2109787"/>
                <a:gd name="connsiteY53" fmla="*/ 1250156 h 1331119"/>
                <a:gd name="connsiteX54" fmla="*/ 309562 w 2109787"/>
                <a:gd name="connsiteY54" fmla="*/ 1228725 h 1331119"/>
                <a:gd name="connsiteX55" fmla="*/ 276225 w 2109787"/>
                <a:gd name="connsiteY55" fmla="*/ 1202531 h 1331119"/>
                <a:gd name="connsiteX56" fmla="*/ 245268 w 2109787"/>
                <a:gd name="connsiteY56" fmla="*/ 1173956 h 1331119"/>
                <a:gd name="connsiteX57" fmla="*/ 216693 w 2109787"/>
                <a:gd name="connsiteY57" fmla="*/ 1143000 h 1331119"/>
                <a:gd name="connsiteX58" fmla="*/ 188118 w 2109787"/>
                <a:gd name="connsiteY58" fmla="*/ 1100138 h 1331119"/>
                <a:gd name="connsiteX59" fmla="*/ 164306 w 2109787"/>
                <a:gd name="connsiteY59" fmla="*/ 1050131 h 1331119"/>
                <a:gd name="connsiteX60" fmla="*/ 145256 w 2109787"/>
                <a:gd name="connsiteY60" fmla="*/ 997744 h 1331119"/>
                <a:gd name="connsiteX61" fmla="*/ 128587 w 2109787"/>
                <a:gd name="connsiteY61" fmla="*/ 928688 h 1331119"/>
                <a:gd name="connsiteX62" fmla="*/ 121443 w 2109787"/>
                <a:gd name="connsiteY62" fmla="*/ 854869 h 1331119"/>
                <a:gd name="connsiteX63" fmla="*/ 119062 w 2109787"/>
                <a:gd name="connsiteY63" fmla="*/ 678656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09787" h="1331119">
                  <a:moveTo>
                    <a:pt x="119062" y="678656"/>
                  </a:moveTo>
                  <a:cubicBezTo>
                    <a:pt x="118268" y="553244"/>
                    <a:pt x="117475" y="427831"/>
                    <a:pt x="116681" y="302419"/>
                  </a:cubicBezTo>
                  <a:lnTo>
                    <a:pt x="114300" y="266700"/>
                  </a:lnTo>
                  <a:lnTo>
                    <a:pt x="104775" y="214313"/>
                  </a:lnTo>
                  <a:lnTo>
                    <a:pt x="90487" y="176213"/>
                  </a:lnTo>
                  <a:lnTo>
                    <a:pt x="66675" y="133350"/>
                  </a:lnTo>
                  <a:lnTo>
                    <a:pt x="0" y="47625"/>
                  </a:lnTo>
                  <a:lnTo>
                    <a:pt x="102393" y="0"/>
                  </a:lnTo>
                  <a:lnTo>
                    <a:pt x="285750" y="111919"/>
                  </a:lnTo>
                  <a:lnTo>
                    <a:pt x="359568" y="161925"/>
                  </a:lnTo>
                  <a:lnTo>
                    <a:pt x="400050" y="190500"/>
                  </a:lnTo>
                  <a:lnTo>
                    <a:pt x="421481" y="216694"/>
                  </a:lnTo>
                  <a:lnTo>
                    <a:pt x="428625" y="245269"/>
                  </a:lnTo>
                  <a:lnTo>
                    <a:pt x="419100" y="292894"/>
                  </a:lnTo>
                  <a:lnTo>
                    <a:pt x="376237" y="376238"/>
                  </a:lnTo>
                  <a:lnTo>
                    <a:pt x="361950" y="404813"/>
                  </a:lnTo>
                  <a:lnTo>
                    <a:pt x="330993" y="640556"/>
                  </a:lnTo>
                  <a:lnTo>
                    <a:pt x="319087" y="838200"/>
                  </a:lnTo>
                  <a:cubicBezTo>
                    <a:pt x="319881" y="865981"/>
                    <a:pt x="320674" y="893763"/>
                    <a:pt x="321468" y="921544"/>
                  </a:cubicBezTo>
                  <a:lnTo>
                    <a:pt x="333375" y="981075"/>
                  </a:lnTo>
                  <a:lnTo>
                    <a:pt x="350043" y="1009650"/>
                  </a:lnTo>
                  <a:lnTo>
                    <a:pt x="376237" y="1040606"/>
                  </a:lnTo>
                  <a:lnTo>
                    <a:pt x="419100" y="1071563"/>
                  </a:lnTo>
                  <a:lnTo>
                    <a:pt x="476250" y="1095375"/>
                  </a:lnTo>
                  <a:lnTo>
                    <a:pt x="535781" y="1107281"/>
                  </a:lnTo>
                  <a:lnTo>
                    <a:pt x="611981" y="1119188"/>
                  </a:lnTo>
                  <a:lnTo>
                    <a:pt x="850106" y="1128713"/>
                  </a:lnTo>
                  <a:lnTo>
                    <a:pt x="1181100" y="1128713"/>
                  </a:lnTo>
                  <a:lnTo>
                    <a:pt x="1314450" y="1121569"/>
                  </a:lnTo>
                  <a:lnTo>
                    <a:pt x="1407318" y="1104900"/>
                  </a:lnTo>
                  <a:lnTo>
                    <a:pt x="1504950" y="1081088"/>
                  </a:lnTo>
                  <a:lnTo>
                    <a:pt x="1581150" y="1062038"/>
                  </a:lnTo>
                  <a:lnTo>
                    <a:pt x="1645443" y="1033463"/>
                  </a:lnTo>
                  <a:lnTo>
                    <a:pt x="1671637" y="1007269"/>
                  </a:lnTo>
                  <a:lnTo>
                    <a:pt x="1719262" y="945356"/>
                  </a:lnTo>
                  <a:lnTo>
                    <a:pt x="1969293" y="923925"/>
                  </a:lnTo>
                  <a:lnTo>
                    <a:pt x="2024062" y="978694"/>
                  </a:lnTo>
                  <a:lnTo>
                    <a:pt x="2066925" y="1033463"/>
                  </a:lnTo>
                  <a:lnTo>
                    <a:pt x="2095500" y="1073944"/>
                  </a:lnTo>
                  <a:lnTo>
                    <a:pt x="2105025" y="1092994"/>
                  </a:lnTo>
                  <a:lnTo>
                    <a:pt x="2109787" y="1128713"/>
                  </a:lnTo>
                  <a:lnTo>
                    <a:pt x="2097881" y="1166813"/>
                  </a:lnTo>
                  <a:lnTo>
                    <a:pt x="2071687" y="1197769"/>
                  </a:lnTo>
                  <a:lnTo>
                    <a:pt x="2043112" y="1219200"/>
                  </a:lnTo>
                  <a:lnTo>
                    <a:pt x="1864518" y="1254919"/>
                  </a:lnTo>
                  <a:lnTo>
                    <a:pt x="1600200" y="1295400"/>
                  </a:lnTo>
                  <a:lnTo>
                    <a:pt x="1233487" y="1326356"/>
                  </a:lnTo>
                  <a:lnTo>
                    <a:pt x="928687" y="1331119"/>
                  </a:lnTo>
                  <a:lnTo>
                    <a:pt x="678656" y="1319213"/>
                  </a:lnTo>
                  <a:lnTo>
                    <a:pt x="550068" y="1304925"/>
                  </a:lnTo>
                  <a:lnTo>
                    <a:pt x="492918" y="1293019"/>
                  </a:lnTo>
                  <a:lnTo>
                    <a:pt x="457200" y="1285875"/>
                  </a:lnTo>
                  <a:lnTo>
                    <a:pt x="402431" y="1271588"/>
                  </a:lnTo>
                  <a:lnTo>
                    <a:pt x="347662" y="1250156"/>
                  </a:lnTo>
                  <a:lnTo>
                    <a:pt x="309562" y="1228725"/>
                  </a:lnTo>
                  <a:lnTo>
                    <a:pt x="276225" y="1202531"/>
                  </a:lnTo>
                  <a:lnTo>
                    <a:pt x="245268" y="1173956"/>
                  </a:lnTo>
                  <a:lnTo>
                    <a:pt x="216693" y="1143000"/>
                  </a:lnTo>
                  <a:lnTo>
                    <a:pt x="188118" y="1100138"/>
                  </a:lnTo>
                  <a:lnTo>
                    <a:pt x="164306" y="1050131"/>
                  </a:lnTo>
                  <a:lnTo>
                    <a:pt x="145256" y="997744"/>
                  </a:lnTo>
                  <a:lnTo>
                    <a:pt x="128587" y="928688"/>
                  </a:lnTo>
                  <a:lnTo>
                    <a:pt x="121443" y="854869"/>
                  </a:lnTo>
                  <a:cubicBezTo>
                    <a:pt x="120649" y="790575"/>
                    <a:pt x="119856" y="726282"/>
                    <a:pt x="119062" y="6786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31243B36-E6BC-43D9-A8FF-36BFC482EFD6}"/>
                </a:ext>
              </a:extLst>
            </p:cNvPr>
            <p:cNvSpPr/>
            <p:nvPr/>
          </p:nvSpPr>
          <p:spPr>
            <a:xfrm>
              <a:off x="6575425" y="4833938"/>
              <a:ext cx="271463" cy="758825"/>
            </a:xfrm>
            <a:custGeom>
              <a:avLst/>
              <a:gdLst>
                <a:gd name="connsiteX0" fmla="*/ 240507 w 271463"/>
                <a:gd name="connsiteY0" fmla="*/ 471487 h 759618"/>
                <a:gd name="connsiteX1" fmla="*/ 271463 w 271463"/>
                <a:gd name="connsiteY1" fmla="*/ 731043 h 759618"/>
                <a:gd name="connsiteX2" fmla="*/ 0 w 271463"/>
                <a:gd name="connsiteY2" fmla="*/ 759618 h 759618"/>
                <a:gd name="connsiteX3" fmla="*/ 16669 w 271463"/>
                <a:gd name="connsiteY3" fmla="*/ 711993 h 759618"/>
                <a:gd name="connsiteX4" fmla="*/ 35719 w 271463"/>
                <a:gd name="connsiteY4" fmla="*/ 671512 h 759618"/>
                <a:gd name="connsiteX5" fmla="*/ 52388 w 271463"/>
                <a:gd name="connsiteY5" fmla="*/ 631031 h 759618"/>
                <a:gd name="connsiteX6" fmla="*/ 78582 w 271463"/>
                <a:gd name="connsiteY6" fmla="*/ 490537 h 759618"/>
                <a:gd name="connsiteX7" fmla="*/ 107157 w 271463"/>
                <a:gd name="connsiteY7" fmla="*/ 316706 h 759618"/>
                <a:gd name="connsiteX8" fmla="*/ 121444 w 271463"/>
                <a:gd name="connsiteY8" fmla="*/ 161925 h 759618"/>
                <a:gd name="connsiteX9" fmla="*/ 130969 w 271463"/>
                <a:gd name="connsiteY9" fmla="*/ 59531 h 759618"/>
                <a:gd name="connsiteX10" fmla="*/ 140494 w 271463"/>
                <a:gd name="connsiteY10" fmla="*/ 21431 h 759618"/>
                <a:gd name="connsiteX11" fmla="*/ 150019 w 271463"/>
                <a:gd name="connsiteY11" fmla="*/ 2381 h 759618"/>
                <a:gd name="connsiteX12" fmla="*/ 161925 w 271463"/>
                <a:gd name="connsiteY12" fmla="*/ 0 h 759618"/>
                <a:gd name="connsiteX13" fmla="*/ 173832 w 271463"/>
                <a:gd name="connsiteY13" fmla="*/ 7143 h 759618"/>
                <a:gd name="connsiteX14" fmla="*/ 183357 w 271463"/>
                <a:gd name="connsiteY14" fmla="*/ 38100 h 759618"/>
                <a:gd name="connsiteX15" fmla="*/ 190500 w 271463"/>
                <a:gd name="connsiteY15" fmla="*/ 92868 h 759618"/>
                <a:gd name="connsiteX16" fmla="*/ 200025 w 271463"/>
                <a:gd name="connsiteY16" fmla="*/ 180975 h 759618"/>
                <a:gd name="connsiteX17" fmla="*/ 240507 w 271463"/>
                <a:gd name="connsiteY17" fmla="*/ 471487 h 75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463" h="759618">
                  <a:moveTo>
                    <a:pt x="240507" y="471487"/>
                  </a:moveTo>
                  <a:lnTo>
                    <a:pt x="271463" y="731043"/>
                  </a:lnTo>
                  <a:lnTo>
                    <a:pt x="0" y="759618"/>
                  </a:lnTo>
                  <a:lnTo>
                    <a:pt x="16669" y="711993"/>
                  </a:lnTo>
                  <a:lnTo>
                    <a:pt x="35719" y="671512"/>
                  </a:lnTo>
                  <a:lnTo>
                    <a:pt x="52388" y="631031"/>
                  </a:lnTo>
                  <a:lnTo>
                    <a:pt x="78582" y="490537"/>
                  </a:lnTo>
                  <a:lnTo>
                    <a:pt x="107157" y="316706"/>
                  </a:lnTo>
                  <a:lnTo>
                    <a:pt x="121444" y="161925"/>
                  </a:lnTo>
                  <a:lnTo>
                    <a:pt x="130969" y="59531"/>
                  </a:lnTo>
                  <a:lnTo>
                    <a:pt x="140494" y="21431"/>
                  </a:lnTo>
                  <a:lnTo>
                    <a:pt x="150019" y="2381"/>
                  </a:lnTo>
                  <a:lnTo>
                    <a:pt x="161925" y="0"/>
                  </a:lnTo>
                  <a:lnTo>
                    <a:pt x="173832" y="7143"/>
                  </a:lnTo>
                  <a:lnTo>
                    <a:pt x="183357" y="38100"/>
                  </a:lnTo>
                  <a:cubicBezTo>
                    <a:pt x="190607" y="91273"/>
                    <a:pt x="190500" y="72863"/>
                    <a:pt x="190500" y="92868"/>
                  </a:cubicBezTo>
                  <a:lnTo>
                    <a:pt x="200025" y="180975"/>
                  </a:lnTo>
                  <a:lnTo>
                    <a:pt x="240507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18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620223-E3C5-4E4C-8B84-993C57360A4C}"/>
              </a:ext>
            </a:extLst>
          </p:cNvPr>
          <p:cNvGrpSpPr/>
          <p:nvPr/>
        </p:nvGrpSpPr>
        <p:grpSpPr>
          <a:xfrm>
            <a:off x="2800350" y="1360488"/>
            <a:ext cx="4330700" cy="4629150"/>
            <a:chOff x="2800350" y="1360488"/>
            <a:chExt cx="4330700" cy="46291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A905D9D-8BB1-684D-A174-A26D4D57496B}"/>
                </a:ext>
              </a:extLst>
            </p:cNvPr>
            <p:cNvSpPr/>
            <p:nvPr/>
          </p:nvSpPr>
          <p:spPr>
            <a:xfrm>
              <a:off x="3400425" y="1627188"/>
              <a:ext cx="674688" cy="763587"/>
            </a:xfrm>
            <a:custGeom>
              <a:avLst/>
              <a:gdLst>
                <a:gd name="connsiteX0" fmla="*/ 285750 w 673894"/>
                <a:gd name="connsiteY0" fmla="*/ 466725 h 764381"/>
                <a:gd name="connsiteX1" fmla="*/ 209550 w 673894"/>
                <a:gd name="connsiteY1" fmla="*/ 354806 h 764381"/>
                <a:gd name="connsiteX2" fmla="*/ 130969 w 673894"/>
                <a:gd name="connsiteY2" fmla="*/ 242887 h 764381"/>
                <a:gd name="connsiteX3" fmla="*/ 57150 w 673894"/>
                <a:gd name="connsiteY3" fmla="*/ 133350 h 764381"/>
                <a:gd name="connsiteX4" fmla="*/ 28575 w 673894"/>
                <a:gd name="connsiteY4" fmla="*/ 92869 h 764381"/>
                <a:gd name="connsiteX5" fmla="*/ 14288 w 673894"/>
                <a:gd name="connsiteY5" fmla="*/ 66675 h 764381"/>
                <a:gd name="connsiteX6" fmla="*/ 4763 w 673894"/>
                <a:gd name="connsiteY6" fmla="*/ 40481 h 764381"/>
                <a:gd name="connsiteX7" fmla="*/ 0 w 673894"/>
                <a:gd name="connsiteY7" fmla="*/ 26194 h 764381"/>
                <a:gd name="connsiteX8" fmla="*/ 2381 w 673894"/>
                <a:gd name="connsiteY8" fmla="*/ 11906 h 764381"/>
                <a:gd name="connsiteX9" fmla="*/ 11906 w 673894"/>
                <a:gd name="connsiteY9" fmla="*/ 4762 h 764381"/>
                <a:gd name="connsiteX10" fmla="*/ 35719 w 673894"/>
                <a:gd name="connsiteY10" fmla="*/ 0 h 764381"/>
                <a:gd name="connsiteX11" fmla="*/ 71438 w 673894"/>
                <a:gd name="connsiteY11" fmla="*/ 9525 h 764381"/>
                <a:gd name="connsiteX12" fmla="*/ 188119 w 673894"/>
                <a:gd name="connsiteY12" fmla="*/ 88106 h 764381"/>
                <a:gd name="connsiteX13" fmla="*/ 345281 w 673894"/>
                <a:gd name="connsiteY13" fmla="*/ 192881 h 764381"/>
                <a:gd name="connsiteX14" fmla="*/ 473869 w 673894"/>
                <a:gd name="connsiteY14" fmla="*/ 290512 h 764381"/>
                <a:gd name="connsiteX15" fmla="*/ 533400 w 673894"/>
                <a:gd name="connsiteY15" fmla="*/ 340519 h 764381"/>
                <a:gd name="connsiteX16" fmla="*/ 578644 w 673894"/>
                <a:gd name="connsiteY16" fmla="*/ 381000 h 764381"/>
                <a:gd name="connsiteX17" fmla="*/ 609600 w 673894"/>
                <a:gd name="connsiteY17" fmla="*/ 421481 h 764381"/>
                <a:gd name="connsiteX18" fmla="*/ 633413 w 673894"/>
                <a:gd name="connsiteY18" fmla="*/ 473869 h 764381"/>
                <a:gd name="connsiteX19" fmla="*/ 650081 w 673894"/>
                <a:gd name="connsiteY19" fmla="*/ 516731 h 764381"/>
                <a:gd name="connsiteX20" fmla="*/ 661988 w 673894"/>
                <a:gd name="connsiteY20" fmla="*/ 566737 h 764381"/>
                <a:gd name="connsiteX21" fmla="*/ 671513 w 673894"/>
                <a:gd name="connsiteY21" fmla="*/ 619125 h 764381"/>
                <a:gd name="connsiteX22" fmla="*/ 673894 w 673894"/>
                <a:gd name="connsiteY22" fmla="*/ 678656 h 764381"/>
                <a:gd name="connsiteX23" fmla="*/ 666750 w 673894"/>
                <a:gd name="connsiteY23" fmla="*/ 721519 h 764381"/>
                <a:gd name="connsiteX24" fmla="*/ 645319 w 673894"/>
                <a:gd name="connsiteY24" fmla="*/ 742950 h 764381"/>
                <a:gd name="connsiteX25" fmla="*/ 621506 w 673894"/>
                <a:gd name="connsiteY25" fmla="*/ 757237 h 764381"/>
                <a:gd name="connsiteX26" fmla="*/ 602456 w 673894"/>
                <a:gd name="connsiteY26" fmla="*/ 762000 h 764381"/>
                <a:gd name="connsiteX27" fmla="*/ 571500 w 673894"/>
                <a:gd name="connsiteY27" fmla="*/ 764381 h 764381"/>
                <a:gd name="connsiteX28" fmla="*/ 535781 w 673894"/>
                <a:gd name="connsiteY28" fmla="*/ 757237 h 764381"/>
                <a:gd name="connsiteX29" fmla="*/ 502444 w 673894"/>
                <a:gd name="connsiteY29" fmla="*/ 733425 h 764381"/>
                <a:gd name="connsiteX30" fmla="*/ 442913 w 673894"/>
                <a:gd name="connsiteY30" fmla="*/ 681037 h 764381"/>
                <a:gd name="connsiteX31" fmla="*/ 395288 w 673894"/>
                <a:gd name="connsiteY31" fmla="*/ 626269 h 764381"/>
                <a:gd name="connsiteX32" fmla="*/ 285750 w 673894"/>
                <a:gd name="connsiteY32" fmla="*/ 466725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3894" h="764381">
                  <a:moveTo>
                    <a:pt x="285750" y="466725"/>
                  </a:moveTo>
                  <a:lnTo>
                    <a:pt x="209550" y="354806"/>
                  </a:lnTo>
                  <a:lnTo>
                    <a:pt x="130969" y="242887"/>
                  </a:lnTo>
                  <a:lnTo>
                    <a:pt x="57150" y="133350"/>
                  </a:lnTo>
                  <a:lnTo>
                    <a:pt x="28575" y="92869"/>
                  </a:lnTo>
                  <a:lnTo>
                    <a:pt x="14288" y="66675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4762"/>
                  </a:lnTo>
                  <a:lnTo>
                    <a:pt x="35719" y="0"/>
                  </a:lnTo>
                  <a:lnTo>
                    <a:pt x="71438" y="9525"/>
                  </a:lnTo>
                  <a:lnTo>
                    <a:pt x="188119" y="88106"/>
                  </a:lnTo>
                  <a:lnTo>
                    <a:pt x="345281" y="192881"/>
                  </a:lnTo>
                  <a:lnTo>
                    <a:pt x="473869" y="290512"/>
                  </a:lnTo>
                  <a:lnTo>
                    <a:pt x="533400" y="340519"/>
                  </a:lnTo>
                  <a:lnTo>
                    <a:pt x="578644" y="381000"/>
                  </a:lnTo>
                  <a:lnTo>
                    <a:pt x="609600" y="421481"/>
                  </a:lnTo>
                  <a:lnTo>
                    <a:pt x="633413" y="473869"/>
                  </a:lnTo>
                  <a:lnTo>
                    <a:pt x="650081" y="516731"/>
                  </a:lnTo>
                  <a:lnTo>
                    <a:pt x="661988" y="566737"/>
                  </a:lnTo>
                  <a:lnTo>
                    <a:pt x="671513" y="619125"/>
                  </a:lnTo>
                  <a:cubicBezTo>
                    <a:pt x="672340" y="638967"/>
                    <a:pt x="673894" y="658796"/>
                    <a:pt x="673894" y="678656"/>
                  </a:cubicBezTo>
                  <a:lnTo>
                    <a:pt x="666750" y="721519"/>
                  </a:lnTo>
                  <a:lnTo>
                    <a:pt x="645319" y="742950"/>
                  </a:lnTo>
                  <a:lnTo>
                    <a:pt x="621506" y="757237"/>
                  </a:lnTo>
                  <a:lnTo>
                    <a:pt x="602456" y="762000"/>
                  </a:lnTo>
                  <a:lnTo>
                    <a:pt x="571500" y="764381"/>
                  </a:lnTo>
                  <a:lnTo>
                    <a:pt x="535781" y="757237"/>
                  </a:lnTo>
                  <a:lnTo>
                    <a:pt x="502444" y="733425"/>
                  </a:lnTo>
                  <a:lnTo>
                    <a:pt x="442913" y="681037"/>
                  </a:lnTo>
                  <a:lnTo>
                    <a:pt x="395288" y="626269"/>
                  </a:lnTo>
                  <a:lnTo>
                    <a:pt x="2857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4C59B08-B0EA-5546-AE0D-B566D647E937}"/>
                </a:ext>
              </a:extLst>
            </p:cNvPr>
            <p:cNvSpPr/>
            <p:nvPr/>
          </p:nvSpPr>
          <p:spPr>
            <a:xfrm>
              <a:off x="4395788" y="1401763"/>
              <a:ext cx="638175" cy="831850"/>
            </a:xfrm>
            <a:custGeom>
              <a:avLst/>
              <a:gdLst>
                <a:gd name="connsiteX0" fmla="*/ 304800 w 638175"/>
                <a:gd name="connsiteY0" fmla="*/ 588169 h 831057"/>
                <a:gd name="connsiteX1" fmla="*/ 228600 w 638175"/>
                <a:gd name="connsiteY1" fmla="*/ 450057 h 831057"/>
                <a:gd name="connsiteX2" fmla="*/ 154781 w 638175"/>
                <a:gd name="connsiteY2" fmla="*/ 316707 h 831057"/>
                <a:gd name="connsiteX3" fmla="*/ 85725 w 638175"/>
                <a:gd name="connsiteY3" fmla="*/ 197644 h 831057"/>
                <a:gd name="connsiteX4" fmla="*/ 35718 w 638175"/>
                <a:gd name="connsiteY4" fmla="*/ 104775 h 831057"/>
                <a:gd name="connsiteX5" fmla="*/ 9525 w 638175"/>
                <a:gd name="connsiteY5" fmla="*/ 54769 h 831057"/>
                <a:gd name="connsiteX6" fmla="*/ 0 w 638175"/>
                <a:gd name="connsiteY6" fmla="*/ 30957 h 831057"/>
                <a:gd name="connsiteX7" fmla="*/ 0 w 638175"/>
                <a:gd name="connsiteY7" fmla="*/ 14288 h 831057"/>
                <a:gd name="connsiteX8" fmla="*/ 7143 w 638175"/>
                <a:gd name="connsiteY8" fmla="*/ 4763 h 831057"/>
                <a:gd name="connsiteX9" fmla="*/ 21431 w 638175"/>
                <a:gd name="connsiteY9" fmla="*/ 0 h 831057"/>
                <a:gd name="connsiteX10" fmla="*/ 50006 w 638175"/>
                <a:gd name="connsiteY10" fmla="*/ 9525 h 831057"/>
                <a:gd name="connsiteX11" fmla="*/ 111918 w 638175"/>
                <a:gd name="connsiteY11" fmla="*/ 52388 h 831057"/>
                <a:gd name="connsiteX12" fmla="*/ 233362 w 638175"/>
                <a:gd name="connsiteY12" fmla="*/ 145257 h 831057"/>
                <a:gd name="connsiteX13" fmla="*/ 352425 w 638175"/>
                <a:gd name="connsiteY13" fmla="*/ 233363 h 831057"/>
                <a:gd name="connsiteX14" fmla="*/ 459581 w 638175"/>
                <a:gd name="connsiteY14" fmla="*/ 326232 h 831057"/>
                <a:gd name="connsiteX15" fmla="*/ 542925 w 638175"/>
                <a:gd name="connsiteY15" fmla="*/ 409575 h 831057"/>
                <a:gd name="connsiteX16" fmla="*/ 581025 w 638175"/>
                <a:gd name="connsiteY16" fmla="*/ 454819 h 831057"/>
                <a:gd name="connsiteX17" fmla="*/ 607218 w 638175"/>
                <a:gd name="connsiteY17" fmla="*/ 490538 h 831057"/>
                <a:gd name="connsiteX18" fmla="*/ 623887 w 638175"/>
                <a:gd name="connsiteY18" fmla="*/ 521494 h 831057"/>
                <a:gd name="connsiteX19" fmla="*/ 635793 w 638175"/>
                <a:gd name="connsiteY19" fmla="*/ 564357 h 831057"/>
                <a:gd name="connsiteX20" fmla="*/ 638175 w 638175"/>
                <a:gd name="connsiteY20" fmla="*/ 607219 h 831057"/>
                <a:gd name="connsiteX21" fmla="*/ 635793 w 638175"/>
                <a:gd name="connsiteY21" fmla="*/ 664369 h 831057"/>
                <a:gd name="connsiteX22" fmla="*/ 631031 w 638175"/>
                <a:gd name="connsiteY22" fmla="*/ 709613 h 831057"/>
                <a:gd name="connsiteX23" fmla="*/ 609600 w 638175"/>
                <a:gd name="connsiteY23" fmla="*/ 778669 h 831057"/>
                <a:gd name="connsiteX24" fmla="*/ 590550 w 638175"/>
                <a:gd name="connsiteY24" fmla="*/ 814388 h 831057"/>
                <a:gd name="connsiteX25" fmla="*/ 571500 w 638175"/>
                <a:gd name="connsiteY25" fmla="*/ 826294 h 831057"/>
                <a:gd name="connsiteX26" fmla="*/ 540543 w 638175"/>
                <a:gd name="connsiteY26" fmla="*/ 831057 h 831057"/>
                <a:gd name="connsiteX27" fmla="*/ 511968 w 638175"/>
                <a:gd name="connsiteY27" fmla="*/ 826294 h 831057"/>
                <a:gd name="connsiteX28" fmla="*/ 478631 w 638175"/>
                <a:gd name="connsiteY28" fmla="*/ 812007 h 831057"/>
                <a:gd name="connsiteX29" fmla="*/ 440531 w 638175"/>
                <a:gd name="connsiteY29" fmla="*/ 781050 h 831057"/>
                <a:gd name="connsiteX30" fmla="*/ 404812 w 638175"/>
                <a:gd name="connsiteY30" fmla="*/ 740569 h 831057"/>
                <a:gd name="connsiteX31" fmla="*/ 304800 w 638175"/>
                <a:gd name="connsiteY31" fmla="*/ 588169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831057">
                  <a:moveTo>
                    <a:pt x="304800" y="588169"/>
                  </a:moveTo>
                  <a:lnTo>
                    <a:pt x="228600" y="450057"/>
                  </a:lnTo>
                  <a:lnTo>
                    <a:pt x="154781" y="316707"/>
                  </a:lnTo>
                  <a:lnTo>
                    <a:pt x="85725" y="197644"/>
                  </a:lnTo>
                  <a:lnTo>
                    <a:pt x="35718" y="104775"/>
                  </a:lnTo>
                  <a:lnTo>
                    <a:pt x="9525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11918" y="52388"/>
                  </a:lnTo>
                  <a:lnTo>
                    <a:pt x="233362" y="145257"/>
                  </a:lnTo>
                  <a:lnTo>
                    <a:pt x="352425" y="233363"/>
                  </a:lnTo>
                  <a:lnTo>
                    <a:pt x="459581" y="326232"/>
                  </a:lnTo>
                  <a:lnTo>
                    <a:pt x="542925" y="409575"/>
                  </a:lnTo>
                  <a:lnTo>
                    <a:pt x="581025" y="454819"/>
                  </a:lnTo>
                  <a:lnTo>
                    <a:pt x="607218" y="490538"/>
                  </a:lnTo>
                  <a:lnTo>
                    <a:pt x="623887" y="521494"/>
                  </a:lnTo>
                  <a:lnTo>
                    <a:pt x="635793" y="564357"/>
                  </a:lnTo>
                  <a:lnTo>
                    <a:pt x="638175" y="607219"/>
                  </a:lnTo>
                  <a:lnTo>
                    <a:pt x="635793" y="664369"/>
                  </a:lnTo>
                  <a:lnTo>
                    <a:pt x="631031" y="709613"/>
                  </a:lnTo>
                  <a:lnTo>
                    <a:pt x="609600" y="778669"/>
                  </a:lnTo>
                  <a:lnTo>
                    <a:pt x="590550" y="814388"/>
                  </a:lnTo>
                  <a:lnTo>
                    <a:pt x="571500" y="826294"/>
                  </a:lnTo>
                  <a:lnTo>
                    <a:pt x="540543" y="831057"/>
                  </a:lnTo>
                  <a:lnTo>
                    <a:pt x="511968" y="826294"/>
                  </a:lnTo>
                  <a:lnTo>
                    <a:pt x="478631" y="812007"/>
                  </a:lnTo>
                  <a:lnTo>
                    <a:pt x="440531" y="781050"/>
                  </a:lnTo>
                  <a:lnTo>
                    <a:pt x="404812" y="740569"/>
                  </a:lnTo>
                  <a:lnTo>
                    <a:pt x="304800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CB49928-CB57-ED48-B94B-F6B755CD0241}"/>
                </a:ext>
              </a:extLst>
            </p:cNvPr>
            <p:cNvSpPr/>
            <p:nvPr/>
          </p:nvSpPr>
          <p:spPr>
            <a:xfrm>
              <a:off x="5451475" y="1360488"/>
              <a:ext cx="1030288" cy="968375"/>
            </a:xfrm>
            <a:custGeom>
              <a:avLst/>
              <a:gdLst>
                <a:gd name="connsiteX0" fmla="*/ 492919 w 1031082"/>
                <a:gd name="connsiteY0" fmla="*/ 628650 h 969169"/>
                <a:gd name="connsiteX1" fmla="*/ 52388 w 1031082"/>
                <a:gd name="connsiteY1" fmla="*/ 954881 h 969169"/>
                <a:gd name="connsiteX2" fmla="*/ 28575 w 1031082"/>
                <a:gd name="connsiteY2" fmla="*/ 966787 h 969169"/>
                <a:gd name="connsiteX3" fmla="*/ 9525 w 1031082"/>
                <a:gd name="connsiteY3" fmla="*/ 969169 h 969169"/>
                <a:gd name="connsiteX4" fmla="*/ 0 w 1031082"/>
                <a:gd name="connsiteY4" fmla="*/ 959644 h 969169"/>
                <a:gd name="connsiteX5" fmla="*/ 4763 w 1031082"/>
                <a:gd name="connsiteY5" fmla="*/ 933450 h 969169"/>
                <a:gd name="connsiteX6" fmla="*/ 42863 w 1031082"/>
                <a:gd name="connsiteY6" fmla="*/ 883444 h 969169"/>
                <a:gd name="connsiteX7" fmla="*/ 142875 w 1031082"/>
                <a:gd name="connsiteY7" fmla="*/ 754856 h 969169"/>
                <a:gd name="connsiteX8" fmla="*/ 311944 w 1031082"/>
                <a:gd name="connsiteY8" fmla="*/ 540544 h 969169"/>
                <a:gd name="connsiteX9" fmla="*/ 481013 w 1031082"/>
                <a:gd name="connsiteY9" fmla="*/ 328612 h 969169"/>
                <a:gd name="connsiteX10" fmla="*/ 583407 w 1031082"/>
                <a:gd name="connsiteY10" fmla="*/ 190500 h 969169"/>
                <a:gd name="connsiteX11" fmla="*/ 531019 w 1031082"/>
                <a:gd name="connsiteY11" fmla="*/ 116681 h 969169"/>
                <a:gd name="connsiteX12" fmla="*/ 495300 w 1031082"/>
                <a:gd name="connsiteY12" fmla="*/ 66675 h 969169"/>
                <a:gd name="connsiteX13" fmla="*/ 483394 w 1031082"/>
                <a:gd name="connsiteY13" fmla="*/ 35719 h 969169"/>
                <a:gd name="connsiteX14" fmla="*/ 483394 w 1031082"/>
                <a:gd name="connsiteY14" fmla="*/ 19050 h 969169"/>
                <a:gd name="connsiteX15" fmla="*/ 488157 w 1031082"/>
                <a:gd name="connsiteY15" fmla="*/ 7144 h 969169"/>
                <a:gd name="connsiteX16" fmla="*/ 500063 w 1031082"/>
                <a:gd name="connsiteY16" fmla="*/ 0 h 969169"/>
                <a:gd name="connsiteX17" fmla="*/ 528638 w 1031082"/>
                <a:gd name="connsiteY17" fmla="*/ 4762 h 969169"/>
                <a:gd name="connsiteX18" fmla="*/ 621507 w 1031082"/>
                <a:gd name="connsiteY18" fmla="*/ 40481 h 969169"/>
                <a:gd name="connsiteX19" fmla="*/ 833438 w 1031082"/>
                <a:gd name="connsiteY19" fmla="*/ 123825 h 969169"/>
                <a:gd name="connsiteX20" fmla="*/ 971550 w 1031082"/>
                <a:gd name="connsiteY20" fmla="*/ 171450 h 969169"/>
                <a:gd name="connsiteX21" fmla="*/ 1000125 w 1031082"/>
                <a:gd name="connsiteY21" fmla="*/ 197644 h 969169"/>
                <a:gd name="connsiteX22" fmla="*/ 1031082 w 1031082"/>
                <a:gd name="connsiteY22" fmla="*/ 235744 h 969169"/>
                <a:gd name="connsiteX23" fmla="*/ 1028700 w 1031082"/>
                <a:gd name="connsiteY23" fmla="*/ 254794 h 969169"/>
                <a:gd name="connsiteX24" fmla="*/ 1009650 w 1031082"/>
                <a:gd name="connsiteY24" fmla="*/ 280987 h 969169"/>
                <a:gd name="connsiteX25" fmla="*/ 957263 w 1031082"/>
                <a:gd name="connsiteY25" fmla="*/ 319087 h 969169"/>
                <a:gd name="connsiteX26" fmla="*/ 876300 w 1031082"/>
                <a:gd name="connsiteY26" fmla="*/ 350044 h 969169"/>
                <a:gd name="connsiteX27" fmla="*/ 492919 w 1031082"/>
                <a:gd name="connsiteY27" fmla="*/ 628650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1082" h="969169">
                  <a:moveTo>
                    <a:pt x="492919" y="628650"/>
                  </a:moveTo>
                  <a:lnTo>
                    <a:pt x="52388" y="954881"/>
                  </a:lnTo>
                  <a:lnTo>
                    <a:pt x="28575" y="966787"/>
                  </a:lnTo>
                  <a:lnTo>
                    <a:pt x="9525" y="969169"/>
                  </a:lnTo>
                  <a:lnTo>
                    <a:pt x="0" y="959644"/>
                  </a:lnTo>
                  <a:lnTo>
                    <a:pt x="4763" y="933450"/>
                  </a:lnTo>
                  <a:lnTo>
                    <a:pt x="42863" y="883444"/>
                  </a:lnTo>
                  <a:lnTo>
                    <a:pt x="142875" y="754856"/>
                  </a:lnTo>
                  <a:lnTo>
                    <a:pt x="311944" y="540544"/>
                  </a:lnTo>
                  <a:lnTo>
                    <a:pt x="481013" y="328612"/>
                  </a:lnTo>
                  <a:lnTo>
                    <a:pt x="583407" y="190500"/>
                  </a:lnTo>
                  <a:lnTo>
                    <a:pt x="531019" y="116681"/>
                  </a:lnTo>
                  <a:lnTo>
                    <a:pt x="495300" y="66675"/>
                  </a:lnTo>
                  <a:lnTo>
                    <a:pt x="483394" y="35719"/>
                  </a:lnTo>
                  <a:lnTo>
                    <a:pt x="483394" y="19050"/>
                  </a:lnTo>
                  <a:lnTo>
                    <a:pt x="488157" y="7144"/>
                  </a:lnTo>
                  <a:lnTo>
                    <a:pt x="500063" y="0"/>
                  </a:lnTo>
                  <a:lnTo>
                    <a:pt x="528638" y="4762"/>
                  </a:lnTo>
                  <a:lnTo>
                    <a:pt x="621507" y="40481"/>
                  </a:lnTo>
                  <a:lnTo>
                    <a:pt x="833438" y="123825"/>
                  </a:lnTo>
                  <a:lnTo>
                    <a:pt x="971550" y="171450"/>
                  </a:lnTo>
                  <a:lnTo>
                    <a:pt x="1000125" y="197644"/>
                  </a:lnTo>
                  <a:lnTo>
                    <a:pt x="1031082" y="235744"/>
                  </a:lnTo>
                  <a:lnTo>
                    <a:pt x="1028700" y="254794"/>
                  </a:lnTo>
                  <a:lnTo>
                    <a:pt x="1009650" y="280987"/>
                  </a:lnTo>
                  <a:lnTo>
                    <a:pt x="957263" y="319087"/>
                  </a:lnTo>
                  <a:lnTo>
                    <a:pt x="876300" y="350044"/>
                  </a:lnTo>
                  <a:lnTo>
                    <a:pt x="492919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17BC01A-EAC8-6E4B-9AE7-4EA290F7C064}"/>
                </a:ext>
              </a:extLst>
            </p:cNvPr>
            <p:cNvSpPr/>
            <p:nvPr/>
          </p:nvSpPr>
          <p:spPr>
            <a:xfrm>
              <a:off x="2800350" y="2381250"/>
              <a:ext cx="447675" cy="1090613"/>
            </a:xfrm>
            <a:custGeom>
              <a:avLst/>
              <a:gdLst>
                <a:gd name="connsiteX0" fmla="*/ 45244 w 447675"/>
                <a:gd name="connsiteY0" fmla="*/ 700088 h 1090613"/>
                <a:gd name="connsiteX1" fmla="*/ 116681 w 447675"/>
                <a:gd name="connsiteY1" fmla="*/ 564356 h 1090613"/>
                <a:gd name="connsiteX2" fmla="*/ 202406 w 447675"/>
                <a:gd name="connsiteY2" fmla="*/ 423863 h 1090613"/>
                <a:gd name="connsiteX3" fmla="*/ 238125 w 447675"/>
                <a:gd name="connsiteY3" fmla="*/ 359569 h 1090613"/>
                <a:gd name="connsiteX4" fmla="*/ 266700 w 447675"/>
                <a:gd name="connsiteY4" fmla="*/ 304800 h 1090613"/>
                <a:gd name="connsiteX5" fmla="*/ 292894 w 447675"/>
                <a:gd name="connsiteY5" fmla="*/ 233363 h 1090613"/>
                <a:gd name="connsiteX6" fmla="*/ 304800 w 447675"/>
                <a:gd name="connsiteY6" fmla="*/ 159544 h 1090613"/>
                <a:gd name="connsiteX7" fmla="*/ 314325 w 447675"/>
                <a:gd name="connsiteY7" fmla="*/ 92869 h 1090613"/>
                <a:gd name="connsiteX8" fmla="*/ 316706 w 447675"/>
                <a:gd name="connsiteY8" fmla="*/ 50006 h 1090613"/>
                <a:gd name="connsiteX9" fmla="*/ 323850 w 447675"/>
                <a:gd name="connsiteY9" fmla="*/ 23813 h 1090613"/>
                <a:gd name="connsiteX10" fmla="*/ 328613 w 447675"/>
                <a:gd name="connsiteY10" fmla="*/ 11906 h 1090613"/>
                <a:gd name="connsiteX11" fmla="*/ 338138 w 447675"/>
                <a:gd name="connsiteY11" fmla="*/ 2381 h 1090613"/>
                <a:gd name="connsiteX12" fmla="*/ 357188 w 447675"/>
                <a:gd name="connsiteY12" fmla="*/ 0 h 1090613"/>
                <a:gd name="connsiteX13" fmla="*/ 369094 w 447675"/>
                <a:gd name="connsiteY13" fmla="*/ 9525 h 1090613"/>
                <a:gd name="connsiteX14" fmla="*/ 388144 w 447675"/>
                <a:gd name="connsiteY14" fmla="*/ 59531 h 1090613"/>
                <a:gd name="connsiteX15" fmla="*/ 447675 w 447675"/>
                <a:gd name="connsiteY15" fmla="*/ 221456 h 1090613"/>
                <a:gd name="connsiteX16" fmla="*/ 447675 w 447675"/>
                <a:gd name="connsiteY16" fmla="*/ 371475 h 1090613"/>
                <a:gd name="connsiteX17" fmla="*/ 392906 w 447675"/>
                <a:gd name="connsiteY17" fmla="*/ 547688 h 1090613"/>
                <a:gd name="connsiteX18" fmla="*/ 333375 w 447675"/>
                <a:gd name="connsiteY18" fmla="*/ 723900 h 1090613"/>
                <a:gd name="connsiteX19" fmla="*/ 264319 w 447675"/>
                <a:gd name="connsiteY19" fmla="*/ 895350 h 1090613"/>
                <a:gd name="connsiteX20" fmla="*/ 219075 w 447675"/>
                <a:gd name="connsiteY20" fmla="*/ 983456 h 1090613"/>
                <a:gd name="connsiteX21" fmla="*/ 195263 w 447675"/>
                <a:gd name="connsiteY21" fmla="*/ 1012031 h 1090613"/>
                <a:gd name="connsiteX22" fmla="*/ 157163 w 447675"/>
                <a:gd name="connsiteY22" fmla="*/ 1052513 h 1090613"/>
                <a:gd name="connsiteX23" fmla="*/ 119063 w 447675"/>
                <a:gd name="connsiteY23" fmla="*/ 1081088 h 1090613"/>
                <a:gd name="connsiteX24" fmla="*/ 97631 w 447675"/>
                <a:gd name="connsiteY24" fmla="*/ 1090613 h 1090613"/>
                <a:gd name="connsiteX25" fmla="*/ 78581 w 447675"/>
                <a:gd name="connsiteY25" fmla="*/ 1085850 h 1090613"/>
                <a:gd name="connsiteX26" fmla="*/ 54769 w 447675"/>
                <a:gd name="connsiteY26" fmla="*/ 1062038 h 1090613"/>
                <a:gd name="connsiteX27" fmla="*/ 30956 w 447675"/>
                <a:gd name="connsiteY27" fmla="*/ 1019175 h 1090613"/>
                <a:gd name="connsiteX28" fmla="*/ 11906 w 447675"/>
                <a:gd name="connsiteY28" fmla="*/ 959644 h 1090613"/>
                <a:gd name="connsiteX29" fmla="*/ 0 w 447675"/>
                <a:gd name="connsiteY29" fmla="*/ 897731 h 1090613"/>
                <a:gd name="connsiteX30" fmla="*/ 0 w 447675"/>
                <a:gd name="connsiteY30" fmla="*/ 842963 h 1090613"/>
                <a:gd name="connsiteX31" fmla="*/ 7144 w 447675"/>
                <a:gd name="connsiteY31" fmla="*/ 795338 h 1090613"/>
                <a:gd name="connsiteX32" fmla="*/ 45244 w 447675"/>
                <a:gd name="connsiteY32" fmla="*/ 700088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7675" h="1090613">
                  <a:moveTo>
                    <a:pt x="45244" y="700088"/>
                  </a:moveTo>
                  <a:lnTo>
                    <a:pt x="116681" y="564356"/>
                  </a:lnTo>
                  <a:lnTo>
                    <a:pt x="202406" y="423863"/>
                  </a:lnTo>
                  <a:lnTo>
                    <a:pt x="238125" y="359569"/>
                  </a:lnTo>
                  <a:lnTo>
                    <a:pt x="266700" y="304800"/>
                  </a:lnTo>
                  <a:lnTo>
                    <a:pt x="292894" y="233363"/>
                  </a:lnTo>
                  <a:lnTo>
                    <a:pt x="304800" y="159544"/>
                  </a:lnTo>
                  <a:lnTo>
                    <a:pt x="314325" y="92869"/>
                  </a:lnTo>
                  <a:lnTo>
                    <a:pt x="316706" y="50006"/>
                  </a:lnTo>
                  <a:lnTo>
                    <a:pt x="323850" y="23813"/>
                  </a:lnTo>
                  <a:lnTo>
                    <a:pt x="328613" y="11906"/>
                  </a:lnTo>
                  <a:lnTo>
                    <a:pt x="338138" y="2381"/>
                  </a:lnTo>
                  <a:lnTo>
                    <a:pt x="357188" y="0"/>
                  </a:lnTo>
                  <a:lnTo>
                    <a:pt x="369094" y="9525"/>
                  </a:lnTo>
                  <a:lnTo>
                    <a:pt x="388144" y="59531"/>
                  </a:lnTo>
                  <a:lnTo>
                    <a:pt x="447675" y="221456"/>
                  </a:lnTo>
                  <a:lnTo>
                    <a:pt x="447675" y="371475"/>
                  </a:lnTo>
                  <a:lnTo>
                    <a:pt x="392906" y="547688"/>
                  </a:lnTo>
                  <a:lnTo>
                    <a:pt x="333375" y="723900"/>
                  </a:lnTo>
                  <a:lnTo>
                    <a:pt x="264319" y="895350"/>
                  </a:lnTo>
                  <a:lnTo>
                    <a:pt x="219075" y="983456"/>
                  </a:lnTo>
                  <a:lnTo>
                    <a:pt x="195263" y="1012031"/>
                  </a:lnTo>
                  <a:lnTo>
                    <a:pt x="157163" y="1052513"/>
                  </a:lnTo>
                  <a:lnTo>
                    <a:pt x="119063" y="1081088"/>
                  </a:lnTo>
                  <a:lnTo>
                    <a:pt x="97631" y="1090613"/>
                  </a:lnTo>
                  <a:lnTo>
                    <a:pt x="78581" y="1085850"/>
                  </a:lnTo>
                  <a:lnTo>
                    <a:pt x="54769" y="1062038"/>
                  </a:lnTo>
                  <a:lnTo>
                    <a:pt x="30956" y="1019175"/>
                  </a:lnTo>
                  <a:lnTo>
                    <a:pt x="11906" y="959644"/>
                  </a:lnTo>
                  <a:lnTo>
                    <a:pt x="0" y="897731"/>
                  </a:lnTo>
                  <a:lnTo>
                    <a:pt x="0" y="842963"/>
                  </a:lnTo>
                  <a:lnTo>
                    <a:pt x="7144" y="795338"/>
                  </a:lnTo>
                  <a:lnTo>
                    <a:pt x="45244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3CFF436-86E9-CE4A-8A80-261C7EC53EE6}"/>
                </a:ext>
              </a:extLst>
            </p:cNvPr>
            <p:cNvSpPr/>
            <p:nvPr/>
          </p:nvSpPr>
          <p:spPr>
            <a:xfrm rot="16200000">
              <a:off x="2955925" y="3803650"/>
              <a:ext cx="1927225" cy="301625"/>
            </a:xfrm>
            <a:custGeom>
              <a:avLst/>
              <a:gdLst>
                <a:gd name="connsiteX0" fmla="*/ 1009650 w 1926432"/>
                <a:gd name="connsiteY0" fmla="*/ 285750 h 302419"/>
                <a:gd name="connsiteX1" fmla="*/ 561975 w 1926432"/>
                <a:gd name="connsiteY1" fmla="*/ 285750 h 302419"/>
                <a:gd name="connsiteX2" fmla="*/ 247650 w 1926432"/>
                <a:gd name="connsiteY2" fmla="*/ 285750 h 302419"/>
                <a:gd name="connsiteX3" fmla="*/ 130969 w 1926432"/>
                <a:gd name="connsiteY3" fmla="*/ 302419 h 302419"/>
                <a:gd name="connsiteX4" fmla="*/ 85725 w 1926432"/>
                <a:gd name="connsiteY4" fmla="*/ 300037 h 302419"/>
                <a:gd name="connsiteX5" fmla="*/ 52388 w 1926432"/>
                <a:gd name="connsiteY5" fmla="*/ 288131 h 302419"/>
                <a:gd name="connsiteX6" fmla="*/ 23813 w 1926432"/>
                <a:gd name="connsiteY6" fmla="*/ 266700 h 302419"/>
                <a:gd name="connsiteX7" fmla="*/ 4763 w 1926432"/>
                <a:gd name="connsiteY7" fmla="*/ 240506 h 302419"/>
                <a:gd name="connsiteX8" fmla="*/ 0 w 1926432"/>
                <a:gd name="connsiteY8" fmla="*/ 211931 h 302419"/>
                <a:gd name="connsiteX9" fmla="*/ 4763 w 1926432"/>
                <a:gd name="connsiteY9" fmla="*/ 176212 h 302419"/>
                <a:gd name="connsiteX10" fmla="*/ 28575 w 1926432"/>
                <a:gd name="connsiteY10" fmla="*/ 142875 h 302419"/>
                <a:gd name="connsiteX11" fmla="*/ 69057 w 1926432"/>
                <a:gd name="connsiteY11" fmla="*/ 111919 h 302419"/>
                <a:gd name="connsiteX12" fmla="*/ 109538 w 1926432"/>
                <a:gd name="connsiteY12" fmla="*/ 88106 h 302419"/>
                <a:gd name="connsiteX13" fmla="*/ 161925 w 1926432"/>
                <a:gd name="connsiteY13" fmla="*/ 64294 h 302419"/>
                <a:gd name="connsiteX14" fmla="*/ 223838 w 1926432"/>
                <a:gd name="connsiteY14" fmla="*/ 50006 h 302419"/>
                <a:gd name="connsiteX15" fmla="*/ 295275 w 1926432"/>
                <a:gd name="connsiteY15" fmla="*/ 40481 h 302419"/>
                <a:gd name="connsiteX16" fmla="*/ 390525 w 1926432"/>
                <a:gd name="connsiteY16" fmla="*/ 38100 h 302419"/>
                <a:gd name="connsiteX17" fmla="*/ 483394 w 1926432"/>
                <a:gd name="connsiteY17" fmla="*/ 38100 h 302419"/>
                <a:gd name="connsiteX18" fmla="*/ 547688 w 1926432"/>
                <a:gd name="connsiteY18" fmla="*/ 40481 h 302419"/>
                <a:gd name="connsiteX19" fmla="*/ 640557 w 1926432"/>
                <a:gd name="connsiteY19" fmla="*/ 52387 h 302419"/>
                <a:gd name="connsiteX20" fmla="*/ 800100 w 1926432"/>
                <a:gd name="connsiteY20" fmla="*/ 69056 h 302419"/>
                <a:gd name="connsiteX21" fmla="*/ 1035844 w 1926432"/>
                <a:gd name="connsiteY21" fmla="*/ 85725 h 302419"/>
                <a:gd name="connsiteX22" fmla="*/ 1331119 w 1926432"/>
                <a:gd name="connsiteY22" fmla="*/ 100012 h 302419"/>
                <a:gd name="connsiteX23" fmla="*/ 1640682 w 1926432"/>
                <a:gd name="connsiteY23" fmla="*/ 107156 h 302419"/>
                <a:gd name="connsiteX24" fmla="*/ 1671638 w 1926432"/>
                <a:gd name="connsiteY24" fmla="*/ 104775 h 302419"/>
                <a:gd name="connsiteX25" fmla="*/ 1714500 w 1926432"/>
                <a:gd name="connsiteY25" fmla="*/ 95250 h 302419"/>
                <a:gd name="connsiteX26" fmla="*/ 1754982 w 1926432"/>
                <a:gd name="connsiteY26" fmla="*/ 80962 h 302419"/>
                <a:gd name="connsiteX27" fmla="*/ 1802607 w 1926432"/>
                <a:gd name="connsiteY27" fmla="*/ 59531 h 302419"/>
                <a:gd name="connsiteX28" fmla="*/ 1847850 w 1926432"/>
                <a:gd name="connsiteY28" fmla="*/ 33337 h 302419"/>
                <a:gd name="connsiteX29" fmla="*/ 1871663 w 1926432"/>
                <a:gd name="connsiteY29" fmla="*/ 14287 h 302419"/>
                <a:gd name="connsiteX30" fmla="*/ 1890713 w 1926432"/>
                <a:gd name="connsiteY30" fmla="*/ 2381 h 302419"/>
                <a:gd name="connsiteX31" fmla="*/ 1905000 w 1926432"/>
                <a:gd name="connsiteY31" fmla="*/ 0 h 302419"/>
                <a:gd name="connsiteX32" fmla="*/ 1919288 w 1926432"/>
                <a:gd name="connsiteY32" fmla="*/ 4762 h 302419"/>
                <a:gd name="connsiteX33" fmla="*/ 1926432 w 1926432"/>
                <a:gd name="connsiteY33" fmla="*/ 19050 h 302419"/>
                <a:gd name="connsiteX34" fmla="*/ 1914525 w 1926432"/>
                <a:gd name="connsiteY34" fmla="*/ 59531 h 302419"/>
                <a:gd name="connsiteX35" fmla="*/ 1876425 w 1926432"/>
                <a:gd name="connsiteY35" fmla="*/ 140494 h 302419"/>
                <a:gd name="connsiteX36" fmla="*/ 1831182 w 1926432"/>
                <a:gd name="connsiteY36" fmla="*/ 240506 h 302419"/>
                <a:gd name="connsiteX37" fmla="*/ 1797844 w 1926432"/>
                <a:gd name="connsiteY37" fmla="*/ 292894 h 302419"/>
                <a:gd name="connsiteX38" fmla="*/ 1645444 w 1926432"/>
                <a:gd name="connsiteY38" fmla="*/ 283369 h 302419"/>
                <a:gd name="connsiteX39" fmla="*/ 1297782 w 1926432"/>
                <a:gd name="connsiteY39" fmla="*/ 285750 h 302419"/>
                <a:gd name="connsiteX40" fmla="*/ 1009650 w 1926432"/>
                <a:gd name="connsiteY40" fmla="*/ 2857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6432" h="302419">
                  <a:moveTo>
                    <a:pt x="1009650" y="285750"/>
                  </a:moveTo>
                  <a:lnTo>
                    <a:pt x="561975" y="285750"/>
                  </a:lnTo>
                  <a:lnTo>
                    <a:pt x="247650" y="285750"/>
                  </a:lnTo>
                  <a:lnTo>
                    <a:pt x="130969" y="302419"/>
                  </a:lnTo>
                  <a:lnTo>
                    <a:pt x="85725" y="300037"/>
                  </a:lnTo>
                  <a:lnTo>
                    <a:pt x="52388" y="288131"/>
                  </a:lnTo>
                  <a:lnTo>
                    <a:pt x="23813" y="266700"/>
                  </a:lnTo>
                  <a:lnTo>
                    <a:pt x="4763" y="240506"/>
                  </a:lnTo>
                  <a:lnTo>
                    <a:pt x="0" y="211931"/>
                  </a:lnTo>
                  <a:lnTo>
                    <a:pt x="4763" y="176212"/>
                  </a:lnTo>
                  <a:lnTo>
                    <a:pt x="28575" y="142875"/>
                  </a:lnTo>
                  <a:lnTo>
                    <a:pt x="69057" y="111919"/>
                  </a:lnTo>
                  <a:lnTo>
                    <a:pt x="109538" y="88106"/>
                  </a:lnTo>
                  <a:lnTo>
                    <a:pt x="161925" y="64294"/>
                  </a:lnTo>
                  <a:lnTo>
                    <a:pt x="223838" y="50006"/>
                  </a:lnTo>
                  <a:lnTo>
                    <a:pt x="295275" y="40481"/>
                  </a:lnTo>
                  <a:lnTo>
                    <a:pt x="390525" y="38100"/>
                  </a:lnTo>
                  <a:lnTo>
                    <a:pt x="483394" y="38100"/>
                  </a:lnTo>
                  <a:lnTo>
                    <a:pt x="547688" y="40481"/>
                  </a:lnTo>
                  <a:lnTo>
                    <a:pt x="640557" y="52387"/>
                  </a:lnTo>
                  <a:lnTo>
                    <a:pt x="800100" y="69056"/>
                  </a:lnTo>
                  <a:lnTo>
                    <a:pt x="1035844" y="85725"/>
                  </a:lnTo>
                  <a:lnTo>
                    <a:pt x="1331119" y="100012"/>
                  </a:lnTo>
                  <a:lnTo>
                    <a:pt x="1640682" y="107156"/>
                  </a:lnTo>
                  <a:lnTo>
                    <a:pt x="1671638" y="104775"/>
                  </a:lnTo>
                  <a:lnTo>
                    <a:pt x="1714500" y="95250"/>
                  </a:lnTo>
                  <a:lnTo>
                    <a:pt x="1754982" y="80962"/>
                  </a:lnTo>
                  <a:lnTo>
                    <a:pt x="1802607" y="59531"/>
                  </a:lnTo>
                  <a:lnTo>
                    <a:pt x="1847850" y="33337"/>
                  </a:lnTo>
                  <a:lnTo>
                    <a:pt x="1871663" y="14287"/>
                  </a:lnTo>
                  <a:lnTo>
                    <a:pt x="1890713" y="2381"/>
                  </a:lnTo>
                  <a:lnTo>
                    <a:pt x="1905000" y="0"/>
                  </a:lnTo>
                  <a:lnTo>
                    <a:pt x="1919288" y="4762"/>
                  </a:lnTo>
                  <a:lnTo>
                    <a:pt x="1926432" y="19050"/>
                  </a:lnTo>
                  <a:lnTo>
                    <a:pt x="1914525" y="59531"/>
                  </a:lnTo>
                  <a:lnTo>
                    <a:pt x="1876425" y="140494"/>
                  </a:lnTo>
                  <a:lnTo>
                    <a:pt x="1831182" y="240506"/>
                  </a:lnTo>
                  <a:lnTo>
                    <a:pt x="1797844" y="292894"/>
                  </a:lnTo>
                  <a:lnTo>
                    <a:pt x="1645444" y="283369"/>
                  </a:lnTo>
                  <a:lnTo>
                    <a:pt x="1297782" y="285750"/>
                  </a:lnTo>
                  <a:lnTo>
                    <a:pt x="100965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2EE1D4E-97DF-724C-B37F-646A9E0498CA}"/>
                </a:ext>
              </a:extLst>
            </p:cNvPr>
            <p:cNvSpPr/>
            <p:nvPr/>
          </p:nvSpPr>
          <p:spPr>
            <a:xfrm>
              <a:off x="3171825" y="2227263"/>
              <a:ext cx="3959225" cy="546100"/>
            </a:xfrm>
            <a:custGeom>
              <a:avLst/>
              <a:gdLst>
                <a:gd name="connsiteX0" fmla="*/ 849814 w 3960134"/>
                <a:gd name="connsiteY0" fmla="*/ 445303 h 547280"/>
                <a:gd name="connsiteX1" fmla="*/ 414710 w 3960134"/>
                <a:gd name="connsiteY1" fmla="*/ 503090 h 547280"/>
                <a:gd name="connsiteX2" fmla="*/ 0 w 3960134"/>
                <a:gd name="connsiteY2" fmla="*/ 547280 h 547280"/>
                <a:gd name="connsiteX3" fmla="*/ 0 w 3960134"/>
                <a:gd name="connsiteY3" fmla="*/ 377317 h 547280"/>
                <a:gd name="connsiteX4" fmla="*/ 217553 w 3960134"/>
                <a:gd name="connsiteY4" fmla="*/ 373918 h 547280"/>
                <a:gd name="connsiteX5" fmla="*/ 343325 w 3960134"/>
                <a:gd name="connsiteY5" fmla="*/ 377317 h 547280"/>
                <a:gd name="connsiteX6" fmla="*/ 452101 w 3960134"/>
                <a:gd name="connsiteY6" fmla="*/ 363720 h 547280"/>
                <a:gd name="connsiteX7" fmla="*/ 880408 w 3960134"/>
                <a:gd name="connsiteY7" fmla="*/ 312732 h 547280"/>
                <a:gd name="connsiteX8" fmla="*/ 1417490 w 3960134"/>
                <a:gd name="connsiteY8" fmla="*/ 251545 h 547280"/>
                <a:gd name="connsiteX9" fmla="*/ 2093942 w 3960134"/>
                <a:gd name="connsiteY9" fmla="*/ 180161 h 547280"/>
                <a:gd name="connsiteX10" fmla="*/ 2583435 w 3960134"/>
                <a:gd name="connsiteY10" fmla="*/ 129172 h 547280"/>
                <a:gd name="connsiteX11" fmla="*/ 2994745 w 3960134"/>
                <a:gd name="connsiteY11" fmla="*/ 98578 h 547280"/>
                <a:gd name="connsiteX12" fmla="*/ 3120518 w 3960134"/>
                <a:gd name="connsiteY12" fmla="*/ 88381 h 547280"/>
                <a:gd name="connsiteX13" fmla="*/ 3297279 w 3960134"/>
                <a:gd name="connsiteY13" fmla="*/ 44190 h 547280"/>
                <a:gd name="connsiteX14" fmla="*/ 3423052 w 3960134"/>
                <a:gd name="connsiteY14" fmla="*/ 0 h 547280"/>
                <a:gd name="connsiteX15" fmla="*/ 3480839 w 3960134"/>
                <a:gd name="connsiteY15" fmla="*/ 10198 h 547280"/>
                <a:gd name="connsiteX16" fmla="*/ 3610011 w 3960134"/>
                <a:gd name="connsiteY16" fmla="*/ 57787 h 547280"/>
                <a:gd name="connsiteX17" fmla="*/ 3735783 w 3960134"/>
                <a:gd name="connsiteY17" fmla="*/ 112175 h 547280"/>
                <a:gd name="connsiteX18" fmla="*/ 3837761 w 3960134"/>
                <a:gd name="connsiteY18" fmla="*/ 176761 h 547280"/>
                <a:gd name="connsiteX19" fmla="*/ 3861556 w 3960134"/>
                <a:gd name="connsiteY19" fmla="*/ 207355 h 547280"/>
                <a:gd name="connsiteX20" fmla="*/ 3919343 w 3960134"/>
                <a:gd name="connsiteY20" fmla="*/ 251545 h 547280"/>
                <a:gd name="connsiteX21" fmla="*/ 3953336 w 3960134"/>
                <a:gd name="connsiteY21" fmla="*/ 295735 h 547280"/>
                <a:gd name="connsiteX22" fmla="*/ 3960134 w 3960134"/>
                <a:gd name="connsiteY22" fmla="*/ 333127 h 547280"/>
                <a:gd name="connsiteX23" fmla="*/ 3946537 w 3960134"/>
                <a:gd name="connsiteY23" fmla="*/ 373918 h 547280"/>
                <a:gd name="connsiteX24" fmla="*/ 3898948 w 3960134"/>
                <a:gd name="connsiteY24" fmla="*/ 421508 h 547280"/>
                <a:gd name="connsiteX25" fmla="*/ 3844559 w 3960134"/>
                <a:gd name="connsiteY25" fmla="*/ 438504 h 547280"/>
                <a:gd name="connsiteX26" fmla="*/ 3372063 w 3960134"/>
                <a:gd name="connsiteY26" fmla="*/ 285538 h 547280"/>
                <a:gd name="connsiteX27" fmla="*/ 3327872 w 3960134"/>
                <a:gd name="connsiteY27" fmla="*/ 275340 h 547280"/>
                <a:gd name="connsiteX28" fmla="*/ 3151111 w 3960134"/>
                <a:gd name="connsiteY28" fmla="*/ 261743 h 547280"/>
                <a:gd name="connsiteX29" fmla="*/ 2749999 w 3960134"/>
                <a:gd name="connsiteY29" fmla="*/ 285538 h 547280"/>
                <a:gd name="connsiteX30" fmla="*/ 2277502 w 3960134"/>
                <a:gd name="connsiteY30" fmla="*/ 316131 h 547280"/>
                <a:gd name="connsiteX31" fmla="*/ 1655438 w 3960134"/>
                <a:gd name="connsiteY31" fmla="*/ 370519 h 547280"/>
                <a:gd name="connsiteX32" fmla="*/ 849814 w 3960134"/>
                <a:gd name="connsiteY32" fmla="*/ 445303 h 5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60134" h="547280">
                  <a:moveTo>
                    <a:pt x="849814" y="445303"/>
                  </a:moveTo>
                  <a:lnTo>
                    <a:pt x="414710" y="503090"/>
                  </a:lnTo>
                  <a:lnTo>
                    <a:pt x="0" y="547280"/>
                  </a:lnTo>
                  <a:lnTo>
                    <a:pt x="0" y="377317"/>
                  </a:lnTo>
                  <a:lnTo>
                    <a:pt x="217553" y="373918"/>
                  </a:lnTo>
                  <a:lnTo>
                    <a:pt x="343325" y="377317"/>
                  </a:lnTo>
                  <a:lnTo>
                    <a:pt x="452101" y="363720"/>
                  </a:lnTo>
                  <a:lnTo>
                    <a:pt x="880408" y="312732"/>
                  </a:lnTo>
                  <a:lnTo>
                    <a:pt x="1417490" y="251545"/>
                  </a:lnTo>
                  <a:lnTo>
                    <a:pt x="2093942" y="180161"/>
                  </a:lnTo>
                  <a:lnTo>
                    <a:pt x="2583435" y="129172"/>
                  </a:lnTo>
                  <a:lnTo>
                    <a:pt x="2994745" y="98578"/>
                  </a:lnTo>
                  <a:lnTo>
                    <a:pt x="3120518" y="88381"/>
                  </a:lnTo>
                  <a:lnTo>
                    <a:pt x="3297279" y="44190"/>
                  </a:lnTo>
                  <a:lnTo>
                    <a:pt x="3423052" y="0"/>
                  </a:lnTo>
                  <a:lnTo>
                    <a:pt x="3480839" y="10198"/>
                  </a:lnTo>
                  <a:lnTo>
                    <a:pt x="3610011" y="57787"/>
                  </a:lnTo>
                  <a:lnTo>
                    <a:pt x="3735783" y="112175"/>
                  </a:lnTo>
                  <a:lnTo>
                    <a:pt x="3837761" y="176761"/>
                  </a:lnTo>
                  <a:lnTo>
                    <a:pt x="3861556" y="207355"/>
                  </a:lnTo>
                  <a:lnTo>
                    <a:pt x="3919343" y="251545"/>
                  </a:lnTo>
                  <a:lnTo>
                    <a:pt x="3953336" y="295735"/>
                  </a:lnTo>
                  <a:lnTo>
                    <a:pt x="3960134" y="333127"/>
                  </a:lnTo>
                  <a:lnTo>
                    <a:pt x="3946537" y="373918"/>
                  </a:lnTo>
                  <a:lnTo>
                    <a:pt x="3898948" y="421508"/>
                  </a:lnTo>
                  <a:lnTo>
                    <a:pt x="3844559" y="438504"/>
                  </a:lnTo>
                  <a:lnTo>
                    <a:pt x="3372063" y="285538"/>
                  </a:lnTo>
                  <a:lnTo>
                    <a:pt x="3327872" y="275340"/>
                  </a:lnTo>
                  <a:lnTo>
                    <a:pt x="3151111" y="261743"/>
                  </a:lnTo>
                  <a:lnTo>
                    <a:pt x="2749999" y="285538"/>
                  </a:lnTo>
                  <a:lnTo>
                    <a:pt x="2277502" y="316131"/>
                  </a:lnTo>
                  <a:lnTo>
                    <a:pt x="1655438" y="370519"/>
                  </a:lnTo>
                  <a:lnTo>
                    <a:pt x="849814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6497436-8DD2-FA44-86A8-974714359E65}"/>
                </a:ext>
              </a:extLst>
            </p:cNvPr>
            <p:cNvSpPr/>
            <p:nvPr/>
          </p:nvSpPr>
          <p:spPr>
            <a:xfrm>
              <a:off x="6115050" y="2457450"/>
              <a:ext cx="942975" cy="630238"/>
            </a:xfrm>
            <a:custGeom>
              <a:avLst/>
              <a:gdLst>
                <a:gd name="connsiteX0" fmla="*/ 264319 w 942975"/>
                <a:gd name="connsiteY0" fmla="*/ 290513 h 631031"/>
                <a:gd name="connsiteX1" fmla="*/ 440531 w 942975"/>
                <a:gd name="connsiteY1" fmla="*/ 95250 h 631031"/>
                <a:gd name="connsiteX2" fmla="*/ 435769 w 942975"/>
                <a:gd name="connsiteY2" fmla="*/ 0 h 631031"/>
                <a:gd name="connsiteX3" fmla="*/ 942975 w 942975"/>
                <a:gd name="connsiteY3" fmla="*/ 178594 h 631031"/>
                <a:gd name="connsiteX4" fmla="*/ 900113 w 942975"/>
                <a:gd name="connsiteY4" fmla="*/ 207169 h 631031"/>
                <a:gd name="connsiteX5" fmla="*/ 771525 w 942975"/>
                <a:gd name="connsiteY5" fmla="*/ 245269 h 631031"/>
                <a:gd name="connsiteX6" fmla="*/ 642938 w 942975"/>
                <a:gd name="connsiteY6" fmla="*/ 290513 h 631031"/>
                <a:gd name="connsiteX7" fmla="*/ 507206 w 942975"/>
                <a:gd name="connsiteY7" fmla="*/ 354806 h 631031"/>
                <a:gd name="connsiteX8" fmla="*/ 323850 w 942975"/>
                <a:gd name="connsiteY8" fmla="*/ 459581 h 631031"/>
                <a:gd name="connsiteX9" fmla="*/ 133350 w 942975"/>
                <a:gd name="connsiteY9" fmla="*/ 590550 h 631031"/>
                <a:gd name="connsiteX10" fmla="*/ 102394 w 942975"/>
                <a:gd name="connsiteY10" fmla="*/ 619125 h 631031"/>
                <a:gd name="connsiteX11" fmla="*/ 69056 w 942975"/>
                <a:gd name="connsiteY11" fmla="*/ 628650 h 631031"/>
                <a:gd name="connsiteX12" fmla="*/ 35719 w 942975"/>
                <a:gd name="connsiteY12" fmla="*/ 631031 h 631031"/>
                <a:gd name="connsiteX13" fmla="*/ 7144 w 942975"/>
                <a:gd name="connsiteY13" fmla="*/ 626269 h 631031"/>
                <a:gd name="connsiteX14" fmla="*/ 0 w 942975"/>
                <a:gd name="connsiteY14" fmla="*/ 616744 h 631031"/>
                <a:gd name="connsiteX15" fmla="*/ 2381 w 942975"/>
                <a:gd name="connsiteY15" fmla="*/ 592931 h 631031"/>
                <a:gd name="connsiteX16" fmla="*/ 16669 w 942975"/>
                <a:gd name="connsiteY16" fmla="*/ 559594 h 631031"/>
                <a:gd name="connsiteX17" fmla="*/ 102394 w 942975"/>
                <a:gd name="connsiteY17" fmla="*/ 471488 h 631031"/>
                <a:gd name="connsiteX18" fmla="*/ 264319 w 942975"/>
                <a:gd name="connsiteY18" fmla="*/ 29051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2975" h="631031">
                  <a:moveTo>
                    <a:pt x="264319" y="290513"/>
                  </a:moveTo>
                  <a:lnTo>
                    <a:pt x="440531" y="95250"/>
                  </a:lnTo>
                  <a:lnTo>
                    <a:pt x="435769" y="0"/>
                  </a:lnTo>
                  <a:lnTo>
                    <a:pt x="942975" y="178594"/>
                  </a:lnTo>
                  <a:lnTo>
                    <a:pt x="900113" y="207169"/>
                  </a:lnTo>
                  <a:lnTo>
                    <a:pt x="771525" y="245269"/>
                  </a:lnTo>
                  <a:lnTo>
                    <a:pt x="642938" y="290513"/>
                  </a:lnTo>
                  <a:lnTo>
                    <a:pt x="507206" y="354806"/>
                  </a:lnTo>
                  <a:lnTo>
                    <a:pt x="323850" y="459581"/>
                  </a:lnTo>
                  <a:lnTo>
                    <a:pt x="133350" y="590550"/>
                  </a:lnTo>
                  <a:lnTo>
                    <a:pt x="102394" y="619125"/>
                  </a:lnTo>
                  <a:lnTo>
                    <a:pt x="69056" y="628650"/>
                  </a:lnTo>
                  <a:lnTo>
                    <a:pt x="35719" y="631031"/>
                  </a:lnTo>
                  <a:lnTo>
                    <a:pt x="7144" y="626269"/>
                  </a:lnTo>
                  <a:lnTo>
                    <a:pt x="0" y="616744"/>
                  </a:lnTo>
                  <a:lnTo>
                    <a:pt x="2381" y="592931"/>
                  </a:lnTo>
                  <a:lnTo>
                    <a:pt x="16669" y="559594"/>
                  </a:lnTo>
                  <a:lnTo>
                    <a:pt x="102394" y="471488"/>
                  </a:lnTo>
                  <a:lnTo>
                    <a:pt x="2643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09D2980-612B-B947-88E3-E537A60781BF}"/>
                </a:ext>
              </a:extLst>
            </p:cNvPr>
            <p:cNvSpPr/>
            <p:nvPr/>
          </p:nvSpPr>
          <p:spPr>
            <a:xfrm rot="16200000">
              <a:off x="3940175" y="2894013"/>
              <a:ext cx="1951038" cy="1916112"/>
            </a:xfrm>
            <a:custGeom>
              <a:avLst/>
              <a:gdLst>
                <a:gd name="connsiteX0" fmla="*/ 873187 w 1949861"/>
                <a:gd name="connsiteY0" fmla="*/ 1813345 h 1916376"/>
                <a:gd name="connsiteX1" fmla="*/ 489397 w 1949861"/>
                <a:gd name="connsiteY1" fmla="*/ 1813345 h 1916376"/>
                <a:gd name="connsiteX2" fmla="*/ 175152 w 1949861"/>
                <a:gd name="connsiteY2" fmla="*/ 1813345 h 1916376"/>
                <a:gd name="connsiteX3" fmla="*/ 48939 w 1949861"/>
                <a:gd name="connsiteY3" fmla="*/ 1810769 h 1916376"/>
                <a:gd name="connsiteX4" fmla="*/ 18030 w 1949861"/>
                <a:gd name="connsiteY4" fmla="*/ 1800466 h 1916376"/>
                <a:gd name="connsiteX5" fmla="*/ 0 w 1949861"/>
                <a:gd name="connsiteY5" fmla="*/ 1779860 h 1916376"/>
                <a:gd name="connsiteX6" fmla="*/ 2575 w 1949861"/>
                <a:gd name="connsiteY6" fmla="*/ 1730920 h 1916376"/>
                <a:gd name="connsiteX7" fmla="*/ 18030 w 1949861"/>
                <a:gd name="connsiteY7" fmla="*/ 1679405 h 1916376"/>
                <a:gd name="connsiteX8" fmla="*/ 41212 w 1949861"/>
                <a:gd name="connsiteY8" fmla="*/ 1643344 h 1916376"/>
                <a:gd name="connsiteX9" fmla="*/ 77273 w 1949861"/>
                <a:gd name="connsiteY9" fmla="*/ 1602131 h 1916376"/>
                <a:gd name="connsiteX10" fmla="*/ 133940 w 1949861"/>
                <a:gd name="connsiteY10" fmla="*/ 1560919 h 1916376"/>
                <a:gd name="connsiteX11" fmla="*/ 198334 w 1949861"/>
                <a:gd name="connsiteY11" fmla="*/ 1522282 h 1916376"/>
                <a:gd name="connsiteX12" fmla="*/ 345153 w 1949861"/>
                <a:gd name="connsiteY12" fmla="*/ 1568646 h 1916376"/>
                <a:gd name="connsiteX13" fmla="*/ 703186 w 1949861"/>
                <a:gd name="connsiteY13" fmla="*/ 1591828 h 1916376"/>
                <a:gd name="connsiteX14" fmla="*/ 888642 w 1949861"/>
                <a:gd name="connsiteY14" fmla="*/ 1591828 h 1916376"/>
                <a:gd name="connsiteX15" fmla="*/ 1256978 w 1949861"/>
                <a:gd name="connsiteY15" fmla="*/ 1591828 h 1916376"/>
                <a:gd name="connsiteX16" fmla="*/ 1403797 w 1949861"/>
                <a:gd name="connsiteY16" fmla="*/ 1591828 h 1916376"/>
                <a:gd name="connsiteX17" fmla="*/ 1627889 w 1949861"/>
                <a:gd name="connsiteY17" fmla="*/ 1589253 h 1916376"/>
                <a:gd name="connsiteX18" fmla="*/ 1687132 w 1949861"/>
                <a:gd name="connsiteY18" fmla="*/ 1578949 h 1916376"/>
                <a:gd name="connsiteX19" fmla="*/ 1723193 w 1949861"/>
                <a:gd name="connsiteY19" fmla="*/ 1560919 h 1916376"/>
                <a:gd name="connsiteX20" fmla="*/ 1741223 w 1949861"/>
                <a:gd name="connsiteY20" fmla="*/ 1540313 h 1916376"/>
                <a:gd name="connsiteX21" fmla="*/ 1746375 w 1949861"/>
                <a:gd name="connsiteY21" fmla="*/ 1509404 h 1916376"/>
                <a:gd name="connsiteX22" fmla="*/ 1728344 w 1949861"/>
                <a:gd name="connsiteY22" fmla="*/ 1450161 h 1916376"/>
                <a:gd name="connsiteX23" fmla="*/ 1658798 w 1949861"/>
                <a:gd name="connsiteY23" fmla="*/ 927278 h 1916376"/>
                <a:gd name="connsiteX24" fmla="*/ 1615010 w 1949861"/>
                <a:gd name="connsiteY24" fmla="*/ 600155 h 1916376"/>
                <a:gd name="connsiteX25" fmla="*/ 1589252 w 1949861"/>
                <a:gd name="connsiteY25" fmla="*/ 347729 h 1916376"/>
                <a:gd name="connsiteX26" fmla="*/ 1573798 w 1949861"/>
                <a:gd name="connsiteY26" fmla="*/ 46364 h 1916376"/>
                <a:gd name="connsiteX27" fmla="*/ 1697435 w 1949861"/>
                <a:gd name="connsiteY27" fmla="*/ 0 h 1916376"/>
                <a:gd name="connsiteX28" fmla="*/ 1710314 w 1949861"/>
                <a:gd name="connsiteY28" fmla="*/ 108182 h 1916376"/>
                <a:gd name="connsiteX29" fmla="*/ 1723193 w 1949861"/>
                <a:gd name="connsiteY29" fmla="*/ 383790 h 1916376"/>
                <a:gd name="connsiteX30" fmla="*/ 1754102 w 1949861"/>
                <a:gd name="connsiteY30" fmla="*/ 667125 h 1916376"/>
                <a:gd name="connsiteX31" fmla="*/ 1787587 w 1949861"/>
                <a:gd name="connsiteY31" fmla="*/ 904096 h 1916376"/>
                <a:gd name="connsiteX32" fmla="*/ 1823648 w 1949861"/>
                <a:gd name="connsiteY32" fmla="*/ 1146219 h 1916376"/>
                <a:gd name="connsiteX33" fmla="*/ 1851981 w 1949861"/>
                <a:gd name="connsiteY33" fmla="*/ 1323948 h 1916376"/>
                <a:gd name="connsiteX34" fmla="*/ 1870012 w 1949861"/>
                <a:gd name="connsiteY34" fmla="*/ 1403797 h 1916376"/>
                <a:gd name="connsiteX35" fmla="*/ 1908649 w 1949861"/>
                <a:gd name="connsiteY35" fmla="*/ 1509404 h 1916376"/>
                <a:gd name="connsiteX36" fmla="*/ 1949861 w 1949861"/>
                <a:gd name="connsiteY36" fmla="*/ 1612435 h 1916376"/>
                <a:gd name="connsiteX37" fmla="*/ 1947285 w 1949861"/>
                <a:gd name="connsiteY37" fmla="*/ 1640768 h 1916376"/>
                <a:gd name="connsiteX38" fmla="*/ 1906073 w 1949861"/>
                <a:gd name="connsiteY38" fmla="*/ 1730920 h 1916376"/>
                <a:gd name="connsiteX39" fmla="*/ 1813345 w 1949861"/>
                <a:gd name="connsiteY39" fmla="*/ 1841678 h 1916376"/>
                <a:gd name="connsiteX40" fmla="*/ 1748951 w 1949861"/>
                <a:gd name="connsiteY40" fmla="*/ 1906073 h 1916376"/>
                <a:gd name="connsiteX41" fmla="*/ 1723193 w 1949861"/>
                <a:gd name="connsiteY41" fmla="*/ 1916376 h 1916376"/>
                <a:gd name="connsiteX42" fmla="*/ 1669101 w 1949861"/>
                <a:gd name="connsiteY42" fmla="*/ 1903497 h 1916376"/>
                <a:gd name="connsiteX43" fmla="*/ 1527434 w 1949861"/>
                <a:gd name="connsiteY43" fmla="*/ 1857133 h 1916376"/>
                <a:gd name="connsiteX44" fmla="*/ 1215765 w 1949861"/>
                <a:gd name="connsiteY44" fmla="*/ 1831375 h 1916376"/>
                <a:gd name="connsiteX45" fmla="*/ 873187 w 1949861"/>
                <a:gd name="connsiteY45" fmla="*/ 1813345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9861" h="1916376">
                  <a:moveTo>
                    <a:pt x="873187" y="1813345"/>
                  </a:moveTo>
                  <a:lnTo>
                    <a:pt x="489397" y="1813345"/>
                  </a:lnTo>
                  <a:lnTo>
                    <a:pt x="175152" y="1813345"/>
                  </a:lnTo>
                  <a:lnTo>
                    <a:pt x="48939" y="1810769"/>
                  </a:lnTo>
                  <a:lnTo>
                    <a:pt x="18030" y="1800466"/>
                  </a:lnTo>
                  <a:lnTo>
                    <a:pt x="0" y="1779860"/>
                  </a:lnTo>
                  <a:lnTo>
                    <a:pt x="2575" y="1730920"/>
                  </a:lnTo>
                  <a:lnTo>
                    <a:pt x="18030" y="1679405"/>
                  </a:lnTo>
                  <a:lnTo>
                    <a:pt x="41212" y="1643344"/>
                  </a:lnTo>
                  <a:lnTo>
                    <a:pt x="77273" y="1602131"/>
                  </a:lnTo>
                  <a:lnTo>
                    <a:pt x="133940" y="1560919"/>
                  </a:lnTo>
                  <a:lnTo>
                    <a:pt x="198334" y="1522282"/>
                  </a:lnTo>
                  <a:lnTo>
                    <a:pt x="345153" y="1568646"/>
                  </a:lnTo>
                  <a:lnTo>
                    <a:pt x="703186" y="1591828"/>
                  </a:lnTo>
                  <a:lnTo>
                    <a:pt x="888642" y="1591828"/>
                  </a:lnTo>
                  <a:lnTo>
                    <a:pt x="1256978" y="1591828"/>
                  </a:lnTo>
                  <a:lnTo>
                    <a:pt x="1403797" y="1591828"/>
                  </a:lnTo>
                  <a:lnTo>
                    <a:pt x="1627889" y="1589253"/>
                  </a:lnTo>
                  <a:lnTo>
                    <a:pt x="1687132" y="1578949"/>
                  </a:lnTo>
                  <a:lnTo>
                    <a:pt x="1723193" y="1560919"/>
                  </a:lnTo>
                  <a:lnTo>
                    <a:pt x="1741223" y="1540313"/>
                  </a:lnTo>
                  <a:lnTo>
                    <a:pt x="1746375" y="1509404"/>
                  </a:lnTo>
                  <a:lnTo>
                    <a:pt x="1728344" y="1450161"/>
                  </a:lnTo>
                  <a:lnTo>
                    <a:pt x="1658798" y="927278"/>
                  </a:lnTo>
                  <a:lnTo>
                    <a:pt x="1615010" y="600155"/>
                  </a:lnTo>
                  <a:lnTo>
                    <a:pt x="1589252" y="347729"/>
                  </a:lnTo>
                  <a:lnTo>
                    <a:pt x="1573798" y="46364"/>
                  </a:lnTo>
                  <a:lnTo>
                    <a:pt x="1697435" y="0"/>
                  </a:lnTo>
                  <a:lnTo>
                    <a:pt x="1710314" y="108182"/>
                  </a:lnTo>
                  <a:lnTo>
                    <a:pt x="1723193" y="383790"/>
                  </a:lnTo>
                  <a:lnTo>
                    <a:pt x="1754102" y="667125"/>
                  </a:lnTo>
                  <a:lnTo>
                    <a:pt x="1787587" y="904096"/>
                  </a:lnTo>
                  <a:lnTo>
                    <a:pt x="1823648" y="1146219"/>
                  </a:lnTo>
                  <a:lnTo>
                    <a:pt x="1851981" y="1323948"/>
                  </a:lnTo>
                  <a:lnTo>
                    <a:pt x="1870012" y="1403797"/>
                  </a:lnTo>
                  <a:lnTo>
                    <a:pt x="1908649" y="1509404"/>
                  </a:lnTo>
                  <a:lnTo>
                    <a:pt x="1949861" y="1612435"/>
                  </a:lnTo>
                  <a:lnTo>
                    <a:pt x="1947285" y="1640768"/>
                  </a:lnTo>
                  <a:lnTo>
                    <a:pt x="1906073" y="1730920"/>
                  </a:lnTo>
                  <a:lnTo>
                    <a:pt x="1813345" y="1841678"/>
                  </a:lnTo>
                  <a:lnTo>
                    <a:pt x="1748951" y="1906073"/>
                  </a:lnTo>
                  <a:lnTo>
                    <a:pt x="1723193" y="1916376"/>
                  </a:lnTo>
                  <a:lnTo>
                    <a:pt x="1669101" y="1903497"/>
                  </a:lnTo>
                  <a:lnTo>
                    <a:pt x="1527434" y="1857133"/>
                  </a:lnTo>
                  <a:lnTo>
                    <a:pt x="1215765" y="1831375"/>
                  </a:lnTo>
                  <a:lnTo>
                    <a:pt x="873187" y="18133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1EA52F0-C290-D641-859D-8B4467C5C788}"/>
                </a:ext>
              </a:extLst>
            </p:cNvPr>
            <p:cNvSpPr/>
            <p:nvPr/>
          </p:nvSpPr>
          <p:spPr>
            <a:xfrm>
              <a:off x="3986213" y="3411538"/>
              <a:ext cx="1631950" cy="336550"/>
            </a:xfrm>
            <a:custGeom>
              <a:avLst/>
              <a:gdLst>
                <a:gd name="connsiteX0" fmla="*/ 340518 w 1631156"/>
                <a:gd name="connsiteY0" fmla="*/ 321469 h 335757"/>
                <a:gd name="connsiteX1" fmla="*/ 7143 w 1631156"/>
                <a:gd name="connsiteY1" fmla="*/ 335757 h 335757"/>
                <a:gd name="connsiteX2" fmla="*/ 0 w 1631156"/>
                <a:gd name="connsiteY2" fmla="*/ 195263 h 335757"/>
                <a:gd name="connsiteX3" fmla="*/ 307181 w 1631156"/>
                <a:gd name="connsiteY3" fmla="*/ 190500 h 335757"/>
                <a:gd name="connsiteX4" fmla="*/ 633412 w 1631156"/>
                <a:gd name="connsiteY4" fmla="*/ 176213 h 335757"/>
                <a:gd name="connsiteX5" fmla="*/ 819150 w 1631156"/>
                <a:gd name="connsiteY5" fmla="*/ 154782 h 335757"/>
                <a:gd name="connsiteX6" fmla="*/ 1193006 w 1631156"/>
                <a:gd name="connsiteY6" fmla="*/ 92869 h 335757"/>
                <a:gd name="connsiteX7" fmla="*/ 1626393 w 1631156"/>
                <a:gd name="connsiteY7" fmla="*/ 0 h 335757"/>
                <a:gd name="connsiteX8" fmla="*/ 1631156 w 1631156"/>
                <a:gd name="connsiteY8" fmla="*/ 154782 h 335757"/>
                <a:gd name="connsiteX9" fmla="*/ 1459706 w 1631156"/>
                <a:gd name="connsiteY9" fmla="*/ 190500 h 335757"/>
                <a:gd name="connsiteX10" fmla="*/ 1252537 w 1631156"/>
                <a:gd name="connsiteY10" fmla="*/ 233363 h 335757"/>
                <a:gd name="connsiteX11" fmla="*/ 981075 w 1631156"/>
                <a:gd name="connsiteY11" fmla="*/ 273844 h 335757"/>
                <a:gd name="connsiteX12" fmla="*/ 757237 w 1631156"/>
                <a:gd name="connsiteY12" fmla="*/ 297657 h 335757"/>
                <a:gd name="connsiteX13" fmla="*/ 340518 w 1631156"/>
                <a:gd name="connsiteY13" fmla="*/ 3214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1156" h="335757">
                  <a:moveTo>
                    <a:pt x="340518" y="321469"/>
                  </a:moveTo>
                  <a:lnTo>
                    <a:pt x="7143" y="335757"/>
                  </a:lnTo>
                  <a:lnTo>
                    <a:pt x="0" y="195263"/>
                  </a:lnTo>
                  <a:lnTo>
                    <a:pt x="307181" y="190500"/>
                  </a:lnTo>
                  <a:lnTo>
                    <a:pt x="633412" y="176213"/>
                  </a:lnTo>
                  <a:lnTo>
                    <a:pt x="819150" y="154782"/>
                  </a:lnTo>
                  <a:lnTo>
                    <a:pt x="1193006" y="92869"/>
                  </a:lnTo>
                  <a:lnTo>
                    <a:pt x="1626393" y="0"/>
                  </a:lnTo>
                  <a:lnTo>
                    <a:pt x="1631156" y="154782"/>
                  </a:lnTo>
                  <a:lnTo>
                    <a:pt x="1459706" y="190500"/>
                  </a:lnTo>
                  <a:lnTo>
                    <a:pt x="1252537" y="233363"/>
                  </a:lnTo>
                  <a:lnTo>
                    <a:pt x="981075" y="273844"/>
                  </a:lnTo>
                  <a:lnTo>
                    <a:pt x="757237" y="297657"/>
                  </a:lnTo>
                  <a:lnTo>
                    <a:pt x="34051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BAB897D-B4B6-B648-AB1D-8E2C05FBA089}"/>
                </a:ext>
              </a:extLst>
            </p:cNvPr>
            <p:cNvSpPr/>
            <p:nvPr/>
          </p:nvSpPr>
          <p:spPr>
            <a:xfrm>
              <a:off x="3971925" y="3922713"/>
              <a:ext cx="1665288" cy="327025"/>
            </a:xfrm>
            <a:custGeom>
              <a:avLst/>
              <a:gdLst>
                <a:gd name="connsiteX0" fmla="*/ 533400 w 1664494"/>
                <a:gd name="connsiteY0" fmla="*/ 319087 h 328612"/>
                <a:gd name="connsiteX1" fmla="*/ 357188 w 1664494"/>
                <a:gd name="connsiteY1" fmla="*/ 326231 h 328612"/>
                <a:gd name="connsiteX2" fmla="*/ 240506 w 1664494"/>
                <a:gd name="connsiteY2" fmla="*/ 328612 h 328612"/>
                <a:gd name="connsiteX3" fmla="*/ 123825 w 1664494"/>
                <a:gd name="connsiteY3" fmla="*/ 321469 h 328612"/>
                <a:gd name="connsiteX4" fmla="*/ 0 w 1664494"/>
                <a:gd name="connsiteY4" fmla="*/ 314325 h 328612"/>
                <a:gd name="connsiteX5" fmla="*/ 4763 w 1664494"/>
                <a:gd name="connsiteY5" fmla="*/ 176212 h 328612"/>
                <a:gd name="connsiteX6" fmla="*/ 278606 w 1664494"/>
                <a:gd name="connsiteY6" fmla="*/ 176212 h 328612"/>
                <a:gd name="connsiteX7" fmla="*/ 531019 w 1664494"/>
                <a:gd name="connsiteY7" fmla="*/ 166687 h 328612"/>
                <a:gd name="connsiteX8" fmla="*/ 714375 w 1664494"/>
                <a:gd name="connsiteY8" fmla="*/ 150019 h 328612"/>
                <a:gd name="connsiteX9" fmla="*/ 962025 w 1664494"/>
                <a:gd name="connsiteY9" fmla="*/ 116681 h 328612"/>
                <a:gd name="connsiteX10" fmla="*/ 1285875 w 1664494"/>
                <a:gd name="connsiteY10" fmla="*/ 71437 h 328612"/>
                <a:gd name="connsiteX11" fmla="*/ 1664494 w 1664494"/>
                <a:gd name="connsiteY11" fmla="*/ 0 h 328612"/>
                <a:gd name="connsiteX12" fmla="*/ 1650206 w 1664494"/>
                <a:gd name="connsiteY12" fmla="*/ 195262 h 328612"/>
                <a:gd name="connsiteX13" fmla="*/ 1457325 w 1664494"/>
                <a:gd name="connsiteY13" fmla="*/ 209550 h 328612"/>
                <a:gd name="connsiteX14" fmla="*/ 1159669 w 1664494"/>
                <a:gd name="connsiteY14" fmla="*/ 240506 h 328612"/>
                <a:gd name="connsiteX15" fmla="*/ 942975 w 1664494"/>
                <a:gd name="connsiteY15" fmla="*/ 271462 h 328612"/>
                <a:gd name="connsiteX16" fmla="*/ 747713 w 1664494"/>
                <a:gd name="connsiteY16" fmla="*/ 300037 h 328612"/>
                <a:gd name="connsiteX17" fmla="*/ 533400 w 1664494"/>
                <a:gd name="connsiteY17" fmla="*/ 3190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494" h="328612">
                  <a:moveTo>
                    <a:pt x="533400" y="319087"/>
                  </a:moveTo>
                  <a:lnTo>
                    <a:pt x="357188" y="326231"/>
                  </a:lnTo>
                  <a:lnTo>
                    <a:pt x="240506" y="328612"/>
                  </a:lnTo>
                  <a:lnTo>
                    <a:pt x="123825" y="321469"/>
                  </a:lnTo>
                  <a:lnTo>
                    <a:pt x="0" y="314325"/>
                  </a:lnTo>
                  <a:lnTo>
                    <a:pt x="4763" y="176212"/>
                  </a:lnTo>
                  <a:lnTo>
                    <a:pt x="278606" y="176212"/>
                  </a:lnTo>
                  <a:lnTo>
                    <a:pt x="531019" y="166687"/>
                  </a:lnTo>
                  <a:lnTo>
                    <a:pt x="714375" y="150019"/>
                  </a:lnTo>
                  <a:lnTo>
                    <a:pt x="962025" y="116681"/>
                  </a:lnTo>
                  <a:lnTo>
                    <a:pt x="1285875" y="71437"/>
                  </a:lnTo>
                  <a:lnTo>
                    <a:pt x="1664494" y="0"/>
                  </a:lnTo>
                  <a:lnTo>
                    <a:pt x="1650206" y="195262"/>
                  </a:lnTo>
                  <a:lnTo>
                    <a:pt x="1457325" y="209550"/>
                  </a:lnTo>
                  <a:lnTo>
                    <a:pt x="1159669" y="240506"/>
                  </a:lnTo>
                  <a:lnTo>
                    <a:pt x="942975" y="271462"/>
                  </a:lnTo>
                  <a:lnTo>
                    <a:pt x="747713" y="300037"/>
                  </a:lnTo>
                  <a:lnTo>
                    <a:pt x="5334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6E44199-2247-4E4E-8BEE-9ABE6001D46A}"/>
                </a:ext>
              </a:extLst>
            </p:cNvPr>
            <p:cNvSpPr/>
            <p:nvPr/>
          </p:nvSpPr>
          <p:spPr>
            <a:xfrm>
              <a:off x="3979863" y="4467225"/>
              <a:ext cx="1619250" cy="331788"/>
            </a:xfrm>
            <a:custGeom>
              <a:avLst/>
              <a:gdLst>
                <a:gd name="connsiteX0" fmla="*/ 721519 w 1619250"/>
                <a:gd name="connsiteY0" fmla="*/ 238125 h 330994"/>
                <a:gd name="connsiteX1" fmla="*/ 419100 w 1619250"/>
                <a:gd name="connsiteY1" fmla="*/ 280988 h 330994"/>
                <a:gd name="connsiteX2" fmla="*/ 228600 w 1619250"/>
                <a:gd name="connsiteY2" fmla="*/ 302419 h 330994"/>
                <a:gd name="connsiteX3" fmla="*/ 26194 w 1619250"/>
                <a:gd name="connsiteY3" fmla="*/ 330994 h 330994"/>
                <a:gd name="connsiteX4" fmla="*/ 0 w 1619250"/>
                <a:gd name="connsiteY4" fmla="*/ 164306 h 330994"/>
                <a:gd name="connsiteX5" fmla="*/ 195262 w 1619250"/>
                <a:gd name="connsiteY5" fmla="*/ 159544 h 330994"/>
                <a:gd name="connsiteX6" fmla="*/ 521494 w 1619250"/>
                <a:gd name="connsiteY6" fmla="*/ 133350 h 330994"/>
                <a:gd name="connsiteX7" fmla="*/ 731044 w 1619250"/>
                <a:gd name="connsiteY7" fmla="*/ 104775 h 330994"/>
                <a:gd name="connsiteX8" fmla="*/ 869156 w 1619250"/>
                <a:gd name="connsiteY8" fmla="*/ 90488 h 330994"/>
                <a:gd name="connsiteX9" fmla="*/ 1178719 w 1619250"/>
                <a:gd name="connsiteY9" fmla="*/ 57150 h 330994"/>
                <a:gd name="connsiteX10" fmla="*/ 1545431 w 1619250"/>
                <a:gd name="connsiteY10" fmla="*/ 7144 h 330994"/>
                <a:gd name="connsiteX11" fmla="*/ 1616869 w 1619250"/>
                <a:gd name="connsiteY11" fmla="*/ 0 h 330994"/>
                <a:gd name="connsiteX12" fmla="*/ 1619250 w 1619250"/>
                <a:gd name="connsiteY12" fmla="*/ 152400 h 330994"/>
                <a:gd name="connsiteX13" fmla="*/ 1447800 w 1619250"/>
                <a:gd name="connsiteY13" fmla="*/ 173831 h 330994"/>
                <a:gd name="connsiteX14" fmla="*/ 1219200 w 1619250"/>
                <a:gd name="connsiteY14" fmla="*/ 192881 h 330994"/>
                <a:gd name="connsiteX15" fmla="*/ 1066800 w 1619250"/>
                <a:gd name="connsiteY15" fmla="*/ 197644 h 330994"/>
                <a:gd name="connsiteX16" fmla="*/ 902494 w 1619250"/>
                <a:gd name="connsiteY16" fmla="*/ 211931 h 330994"/>
                <a:gd name="connsiteX17" fmla="*/ 721519 w 1619250"/>
                <a:gd name="connsiteY17" fmla="*/ 2381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250" h="330994">
                  <a:moveTo>
                    <a:pt x="721519" y="238125"/>
                  </a:moveTo>
                  <a:lnTo>
                    <a:pt x="419100" y="280988"/>
                  </a:lnTo>
                  <a:lnTo>
                    <a:pt x="228600" y="302419"/>
                  </a:lnTo>
                  <a:lnTo>
                    <a:pt x="26194" y="330994"/>
                  </a:lnTo>
                  <a:lnTo>
                    <a:pt x="0" y="164306"/>
                  </a:lnTo>
                  <a:lnTo>
                    <a:pt x="195262" y="159544"/>
                  </a:lnTo>
                  <a:lnTo>
                    <a:pt x="521494" y="133350"/>
                  </a:lnTo>
                  <a:lnTo>
                    <a:pt x="731044" y="104775"/>
                  </a:lnTo>
                  <a:lnTo>
                    <a:pt x="869156" y="90488"/>
                  </a:lnTo>
                  <a:lnTo>
                    <a:pt x="1178719" y="57150"/>
                  </a:lnTo>
                  <a:lnTo>
                    <a:pt x="1545431" y="7144"/>
                  </a:lnTo>
                  <a:lnTo>
                    <a:pt x="1616869" y="0"/>
                  </a:lnTo>
                  <a:cubicBezTo>
                    <a:pt x="1617663" y="50800"/>
                    <a:pt x="1618456" y="101600"/>
                    <a:pt x="1619250" y="152400"/>
                  </a:cubicBezTo>
                  <a:lnTo>
                    <a:pt x="1447800" y="173831"/>
                  </a:lnTo>
                  <a:lnTo>
                    <a:pt x="1219200" y="192881"/>
                  </a:lnTo>
                  <a:lnTo>
                    <a:pt x="1066800" y="197644"/>
                  </a:lnTo>
                  <a:lnTo>
                    <a:pt x="902494" y="211931"/>
                  </a:lnTo>
                  <a:lnTo>
                    <a:pt x="721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F00ED3D-E3C3-5348-BCB2-30E978995226}"/>
                </a:ext>
              </a:extLst>
            </p:cNvPr>
            <p:cNvSpPr/>
            <p:nvPr/>
          </p:nvSpPr>
          <p:spPr>
            <a:xfrm>
              <a:off x="3046413" y="4659313"/>
              <a:ext cx="1619250" cy="1330325"/>
            </a:xfrm>
            <a:custGeom>
              <a:avLst/>
              <a:gdLst>
                <a:gd name="connsiteX0" fmla="*/ 681037 w 1619250"/>
                <a:gd name="connsiteY0" fmla="*/ 1040607 h 1328738"/>
                <a:gd name="connsiteX1" fmla="*/ 507206 w 1619250"/>
                <a:gd name="connsiteY1" fmla="*/ 1133475 h 1328738"/>
                <a:gd name="connsiteX2" fmla="*/ 328612 w 1619250"/>
                <a:gd name="connsiteY2" fmla="*/ 1216819 h 1328738"/>
                <a:gd name="connsiteX3" fmla="*/ 80962 w 1619250"/>
                <a:gd name="connsiteY3" fmla="*/ 1312069 h 1328738"/>
                <a:gd name="connsiteX4" fmla="*/ 21431 w 1619250"/>
                <a:gd name="connsiteY4" fmla="*/ 1328738 h 1328738"/>
                <a:gd name="connsiteX5" fmla="*/ 4762 w 1619250"/>
                <a:gd name="connsiteY5" fmla="*/ 1323975 h 1328738"/>
                <a:gd name="connsiteX6" fmla="*/ 0 w 1619250"/>
                <a:gd name="connsiteY6" fmla="*/ 1302544 h 1328738"/>
                <a:gd name="connsiteX7" fmla="*/ 14287 w 1619250"/>
                <a:gd name="connsiteY7" fmla="*/ 1285875 h 1328738"/>
                <a:gd name="connsiteX8" fmla="*/ 119062 w 1619250"/>
                <a:gd name="connsiteY8" fmla="*/ 1226344 h 1328738"/>
                <a:gd name="connsiteX9" fmla="*/ 269081 w 1619250"/>
                <a:gd name="connsiteY9" fmla="*/ 1133475 h 1328738"/>
                <a:gd name="connsiteX10" fmla="*/ 442912 w 1619250"/>
                <a:gd name="connsiteY10" fmla="*/ 1031082 h 1328738"/>
                <a:gd name="connsiteX11" fmla="*/ 595312 w 1619250"/>
                <a:gd name="connsiteY11" fmla="*/ 928688 h 1328738"/>
                <a:gd name="connsiteX12" fmla="*/ 711994 w 1619250"/>
                <a:gd name="connsiteY12" fmla="*/ 840582 h 1328738"/>
                <a:gd name="connsiteX13" fmla="*/ 773906 w 1619250"/>
                <a:gd name="connsiteY13" fmla="*/ 783432 h 1328738"/>
                <a:gd name="connsiteX14" fmla="*/ 928687 w 1619250"/>
                <a:gd name="connsiteY14" fmla="*/ 645319 h 1328738"/>
                <a:gd name="connsiteX15" fmla="*/ 1119187 w 1619250"/>
                <a:gd name="connsiteY15" fmla="*/ 457200 h 1328738"/>
                <a:gd name="connsiteX16" fmla="*/ 1193006 w 1619250"/>
                <a:gd name="connsiteY16" fmla="*/ 364332 h 1328738"/>
                <a:gd name="connsiteX17" fmla="*/ 1233487 w 1619250"/>
                <a:gd name="connsiteY17" fmla="*/ 304800 h 1328738"/>
                <a:gd name="connsiteX18" fmla="*/ 1245394 w 1619250"/>
                <a:gd name="connsiteY18" fmla="*/ 276225 h 1328738"/>
                <a:gd name="connsiteX19" fmla="*/ 1252537 w 1619250"/>
                <a:gd name="connsiteY19" fmla="*/ 240507 h 1328738"/>
                <a:gd name="connsiteX20" fmla="*/ 1250156 w 1619250"/>
                <a:gd name="connsiteY20" fmla="*/ 209550 h 1328738"/>
                <a:gd name="connsiteX21" fmla="*/ 1245394 w 1619250"/>
                <a:gd name="connsiteY21" fmla="*/ 185738 h 1328738"/>
                <a:gd name="connsiteX22" fmla="*/ 1231106 w 1619250"/>
                <a:gd name="connsiteY22" fmla="*/ 157163 h 1328738"/>
                <a:gd name="connsiteX23" fmla="*/ 1135856 w 1619250"/>
                <a:gd name="connsiteY23" fmla="*/ 50007 h 1328738"/>
                <a:gd name="connsiteX24" fmla="*/ 1259681 w 1619250"/>
                <a:gd name="connsiteY24" fmla="*/ 0 h 1328738"/>
                <a:gd name="connsiteX25" fmla="*/ 1440656 w 1619250"/>
                <a:gd name="connsiteY25" fmla="*/ 142875 h 1328738"/>
                <a:gd name="connsiteX26" fmla="*/ 1509712 w 1619250"/>
                <a:gd name="connsiteY26" fmla="*/ 209550 h 1328738"/>
                <a:gd name="connsiteX27" fmla="*/ 1585912 w 1619250"/>
                <a:gd name="connsiteY27" fmla="*/ 297657 h 1328738"/>
                <a:gd name="connsiteX28" fmla="*/ 1614487 w 1619250"/>
                <a:gd name="connsiteY28" fmla="*/ 340519 h 1328738"/>
                <a:gd name="connsiteX29" fmla="*/ 1619250 w 1619250"/>
                <a:gd name="connsiteY29" fmla="*/ 359569 h 1328738"/>
                <a:gd name="connsiteX30" fmla="*/ 1614487 w 1619250"/>
                <a:gd name="connsiteY30" fmla="*/ 381000 h 1328738"/>
                <a:gd name="connsiteX31" fmla="*/ 1593056 w 1619250"/>
                <a:gd name="connsiteY31" fmla="*/ 402432 h 1328738"/>
                <a:gd name="connsiteX32" fmla="*/ 1547812 w 1619250"/>
                <a:gd name="connsiteY32" fmla="*/ 426244 h 1328738"/>
                <a:gd name="connsiteX33" fmla="*/ 1493044 w 1619250"/>
                <a:gd name="connsiteY33" fmla="*/ 445294 h 1328738"/>
                <a:gd name="connsiteX34" fmla="*/ 1323975 w 1619250"/>
                <a:gd name="connsiteY34" fmla="*/ 600075 h 1328738"/>
                <a:gd name="connsiteX35" fmla="*/ 1083469 w 1619250"/>
                <a:gd name="connsiteY35" fmla="*/ 785813 h 1328738"/>
                <a:gd name="connsiteX36" fmla="*/ 835819 w 1619250"/>
                <a:gd name="connsiteY36" fmla="*/ 954882 h 1328738"/>
                <a:gd name="connsiteX37" fmla="*/ 681037 w 1619250"/>
                <a:gd name="connsiteY37" fmla="*/ 1040607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50" h="1328738">
                  <a:moveTo>
                    <a:pt x="681037" y="1040607"/>
                  </a:moveTo>
                  <a:lnTo>
                    <a:pt x="507206" y="1133475"/>
                  </a:lnTo>
                  <a:lnTo>
                    <a:pt x="328612" y="1216819"/>
                  </a:lnTo>
                  <a:lnTo>
                    <a:pt x="80962" y="1312069"/>
                  </a:lnTo>
                  <a:lnTo>
                    <a:pt x="21431" y="1328738"/>
                  </a:lnTo>
                  <a:lnTo>
                    <a:pt x="4762" y="1323975"/>
                  </a:lnTo>
                  <a:lnTo>
                    <a:pt x="0" y="1302544"/>
                  </a:lnTo>
                  <a:lnTo>
                    <a:pt x="14287" y="1285875"/>
                  </a:lnTo>
                  <a:lnTo>
                    <a:pt x="119062" y="1226344"/>
                  </a:lnTo>
                  <a:lnTo>
                    <a:pt x="269081" y="1133475"/>
                  </a:lnTo>
                  <a:lnTo>
                    <a:pt x="442912" y="1031082"/>
                  </a:lnTo>
                  <a:lnTo>
                    <a:pt x="595312" y="928688"/>
                  </a:lnTo>
                  <a:lnTo>
                    <a:pt x="711994" y="840582"/>
                  </a:lnTo>
                  <a:lnTo>
                    <a:pt x="773906" y="783432"/>
                  </a:lnTo>
                  <a:lnTo>
                    <a:pt x="928687" y="645319"/>
                  </a:lnTo>
                  <a:lnTo>
                    <a:pt x="1119187" y="457200"/>
                  </a:lnTo>
                  <a:lnTo>
                    <a:pt x="1193006" y="364332"/>
                  </a:lnTo>
                  <a:lnTo>
                    <a:pt x="1233487" y="304800"/>
                  </a:lnTo>
                  <a:lnTo>
                    <a:pt x="1245394" y="276225"/>
                  </a:lnTo>
                  <a:lnTo>
                    <a:pt x="1252537" y="240507"/>
                  </a:lnTo>
                  <a:lnTo>
                    <a:pt x="1250156" y="209550"/>
                  </a:lnTo>
                  <a:lnTo>
                    <a:pt x="1245394" y="185738"/>
                  </a:lnTo>
                  <a:lnTo>
                    <a:pt x="1231106" y="157163"/>
                  </a:lnTo>
                  <a:lnTo>
                    <a:pt x="1135856" y="50007"/>
                  </a:lnTo>
                  <a:lnTo>
                    <a:pt x="1259681" y="0"/>
                  </a:lnTo>
                  <a:lnTo>
                    <a:pt x="1440656" y="142875"/>
                  </a:lnTo>
                  <a:lnTo>
                    <a:pt x="1509712" y="209550"/>
                  </a:lnTo>
                  <a:lnTo>
                    <a:pt x="1585912" y="297657"/>
                  </a:lnTo>
                  <a:lnTo>
                    <a:pt x="1614487" y="340519"/>
                  </a:lnTo>
                  <a:lnTo>
                    <a:pt x="1619250" y="359569"/>
                  </a:lnTo>
                  <a:lnTo>
                    <a:pt x="1614487" y="381000"/>
                  </a:lnTo>
                  <a:lnTo>
                    <a:pt x="1593056" y="402432"/>
                  </a:lnTo>
                  <a:lnTo>
                    <a:pt x="1547812" y="426244"/>
                  </a:lnTo>
                  <a:lnTo>
                    <a:pt x="1493044" y="445294"/>
                  </a:lnTo>
                  <a:lnTo>
                    <a:pt x="1323975" y="600075"/>
                  </a:lnTo>
                  <a:lnTo>
                    <a:pt x="1083469" y="785813"/>
                  </a:lnTo>
                  <a:lnTo>
                    <a:pt x="835819" y="954882"/>
                  </a:lnTo>
                  <a:lnTo>
                    <a:pt x="681037" y="1040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9FAA6B4-EEF2-9742-9DF1-CEC55A8B0C8F}"/>
                </a:ext>
              </a:extLst>
            </p:cNvPr>
            <p:cNvSpPr/>
            <p:nvPr/>
          </p:nvSpPr>
          <p:spPr>
            <a:xfrm>
              <a:off x="4872038" y="4600575"/>
              <a:ext cx="2109787" cy="1331913"/>
            </a:xfrm>
            <a:custGeom>
              <a:avLst/>
              <a:gdLst>
                <a:gd name="connsiteX0" fmla="*/ 119062 w 2109787"/>
                <a:gd name="connsiteY0" fmla="*/ 678656 h 1331119"/>
                <a:gd name="connsiteX1" fmla="*/ 116681 w 2109787"/>
                <a:gd name="connsiteY1" fmla="*/ 302419 h 1331119"/>
                <a:gd name="connsiteX2" fmla="*/ 114300 w 2109787"/>
                <a:gd name="connsiteY2" fmla="*/ 266700 h 1331119"/>
                <a:gd name="connsiteX3" fmla="*/ 104775 w 2109787"/>
                <a:gd name="connsiteY3" fmla="*/ 214313 h 1331119"/>
                <a:gd name="connsiteX4" fmla="*/ 90487 w 2109787"/>
                <a:gd name="connsiteY4" fmla="*/ 176213 h 1331119"/>
                <a:gd name="connsiteX5" fmla="*/ 66675 w 2109787"/>
                <a:gd name="connsiteY5" fmla="*/ 133350 h 1331119"/>
                <a:gd name="connsiteX6" fmla="*/ 0 w 2109787"/>
                <a:gd name="connsiteY6" fmla="*/ 47625 h 1331119"/>
                <a:gd name="connsiteX7" fmla="*/ 102393 w 2109787"/>
                <a:gd name="connsiteY7" fmla="*/ 0 h 1331119"/>
                <a:gd name="connsiteX8" fmla="*/ 285750 w 2109787"/>
                <a:gd name="connsiteY8" fmla="*/ 111919 h 1331119"/>
                <a:gd name="connsiteX9" fmla="*/ 359568 w 2109787"/>
                <a:gd name="connsiteY9" fmla="*/ 161925 h 1331119"/>
                <a:gd name="connsiteX10" fmla="*/ 400050 w 2109787"/>
                <a:gd name="connsiteY10" fmla="*/ 190500 h 1331119"/>
                <a:gd name="connsiteX11" fmla="*/ 421481 w 2109787"/>
                <a:gd name="connsiteY11" fmla="*/ 216694 h 1331119"/>
                <a:gd name="connsiteX12" fmla="*/ 428625 w 2109787"/>
                <a:gd name="connsiteY12" fmla="*/ 245269 h 1331119"/>
                <a:gd name="connsiteX13" fmla="*/ 419100 w 2109787"/>
                <a:gd name="connsiteY13" fmla="*/ 292894 h 1331119"/>
                <a:gd name="connsiteX14" fmla="*/ 376237 w 2109787"/>
                <a:gd name="connsiteY14" fmla="*/ 376238 h 1331119"/>
                <a:gd name="connsiteX15" fmla="*/ 361950 w 2109787"/>
                <a:gd name="connsiteY15" fmla="*/ 404813 h 1331119"/>
                <a:gd name="connsiteX16" fmla="*/ 330993 w 2109787"/>
                <a:gd name="connsiteY16" fmla="*/ 640556 h 1331119"/>
                <a:gd name="connsiteX17" fmla="*/ 319087 w 2109787"/>
                <a:gd name="connsiteY17" fmla="*/ 838200 h 1331119"/>
                <a:gd name="connsiteX18" fmla="*/ 321468 w 2109787"/>
                <a:gd name="connsiteY18" fmla="*/ 921544 h 1331119"/>
                <a:gd name="connsiteX19" fmla="*/ 333375 w 2109787"/>
                <a:gd name="connsiteY19" fmla="*/ 981075 h 1331119"/>
                <a:gd name="connsiteX20" fmla="*/ 350043 w 2109787"/>
                <a:gd name="connsiteY20" fmla="*/ 1009650 h 1331119"/>
                <a:gd name="connsiteX21" fmla="*/ 376237 w 2109787"/>
                <a:gd name="connsiteY21" fmla="*/ 1040606 h 1331119"/>
                <a:gd name="connsiteX22" fmla="*/ 419100 w 2109787"/>
                <a:gd name="connsiteY22" fmla="*/ 1071563 h 1331119"/>
                <a:gd name="connsiteX23" fmla="*/ 476250 w 2109787"/>
                <a:gd name="connsiteY23" fmla="*/ 1095375 h 1331119"/>
                <a:gd name="connsiteX24" fmla="*/ 535781 w 2109787"/>
                <a:gd name="connsiteY24" fmla="*/ 1107281 h 1331119"/>
                <a:gd name="connsiteX25" fmla="*/ 611981 w 2109787"/>
                <a:gd name="connsiteY25" fmla="*/ 1119188 h 1331119"/>
                <a:gd name="connsiteX26" fmla="*/ 850106 w 2109787"/>
                <a:gd name="connsiteY26" fmla="*/ 1128713 h 1331119"/>
                <a:gd name="connsiteX27" fmla="*/ 1181100 w 2109787"/>
                <a:gd name="connsiteY27" fmla="*/ 1128713 h 1331119"/>
                <a:gd name="connsiteX28" fmla="*/ 1314450 w 2109787"/>
                <a:gd name="connsiteY28" fmla="*/ 1121569 h 1331119"/>
                <a:gd name="connsiteX29" fmla="*/ 1407318 w 2109787"/>
                <a:gd name="connsiteY29" fmla="*/ 1104900 h 1331119"/>
                <a:gd name="connsiteX30" fmla="*/ 1504950 w 2109787"/>
                <a:gd name="connsiteY30" fmla="*/ 1081088 h 1331119"/>
                <a:gd name="connsiteX31" fmla="*/ 1581150 w 2109787"/>
                <a:gd name="connsiteY31" fmla="*/ 1062038 h 1331119"/>
                <a:gd name="connsiteX32" fmla="*/ 1645443 w 2109787"/>
                <a:gd name="connsiteY32" fmla="*/ 1033463 h 1331119"/>
                <a:gd name="connsiteX33" fmla="*/ 1671637 w 2109787"/>
                <a:gd name="connsiteY33" fmla="*/ 1007269 h 1331119"/>
                <a:gd name="connsiteX34" fmla="*/ 1719262 w 2109787"/>
                <a:gd name="connsiteY34" fmla="*/ 945356 h 1331119"/>
                <a:gd name="connsiteX35" fmla="*/ 1969293 w 2109787"/>
                <a:gd name="connsiteY35" fmla="*/ 923925 h 1331119"/>
                <a:gd name="connsiteX36" fmla="*/ 2024062 w 2109787"/>
                <a:gd name="connsiteY36" fmla="*/ 978694 h 1331119"/>
                <a:gd name="connsiteX37" fmla="*/ 2066925 w 2109787"/>
                <a:gd name="connsiteY37" fmla="*/ 1033463 h 1331119"/>
                <a:gd name="connsiteX38" fmla="*/ 2095500 w 2109787"/>
                <a:gd name="connsiteY38" fmla="*/ 1073944 h 1331119"/>
                <a:gd name="connsiteX39" fmla="*/ 2105025 w 2109787"/>
                <a:gd name="connsiteY39" fmla="*/ 1092994 h 1331119"/>
                <a:gd name="connsiteX40" fmla="*/ 2109787 w 2109787"/>
                <a:gd name="connsiteY40" fmla="*/ 1128713 h 1331119"/>
                <a:gd name="connsiteX41" fmla="*/ 2097881 w 2109787"/>
                <a:gd name="connsiteY41" fmla="*/ 1166813 h 1331119"/>
                <a:gd name="connsiteX42" fmla="*/ 2071687 w 2109787"/>
                <a:gd name="connsiteY42" fmla="*/ 1197769 h 1331119"/>
                <a:gd name="connsiteX43" fmla="*/ 2043112 w 2109787"/>
                <a:gd name="connsiteY43" fmla="*/ 1219200 h 1331119"/>
                <a:gd name="connsiteX44" fmla="*/ 1864518 w 2109787"/>
                <a:gd name="connsiteY44" fmla="*/ 1254919 h 1331119"/>
                <a:gd name="connsiteX45" fmla="*/ 1600200 w 2109787"/>
                <a:gd name="connsiteY45" fmla="*/ 1295400 h 1331119"/>
                <a:gd name="connsiteX46" fmla="*/ 1233487 w 2109787"/>
                <a:gd name="connsiteY46" fmla="*/ 1326356 h 1331119"/>
                <a:gd name="connsiteX47" fmla="*/ 928687 w 2109787"/>
                <a:gd name="connsiteY47" fmla="*/ 1331119 h 1331119"/>
                <a:gd name="connsiteX48" fmla="*/ 678656 w 2109787"/>
                <a:gd name="connsiteY48" fmla="*/ 1319213 h 1331119"/>
                <a:gd name="connsiteX49" fmla="*/ 550068 w 2109787"/>
                <a:gd name="connsiteY49" fmla="*/ 1304925 h 1331119"/>
                <a:gd name="connsiteX50" fmla="*/ 492918 w 2109787"/>
                <a:gd name="connsiteY50" fmla="*/ 1293019 h 1331119"/>
                <a:gd name="connsiteX51" fmla="*/ 457200 w 2109787"/>
                <a:gd name="connsiteY51" fmla="*/ 1285875 h 1331119"/>
                <a:gd name="connsiteX52" fmla="*/ 402431 w 2109787"/>
                <a:gd name="connsiteY52" fmla="*/ 1271588 h 1331119"/>
                <a:gd name="connsiteX53" fmla="*/ 347662 w 2109787"/>
                <a:gd name="connsiteY53" fmla="*/ 1250156 h 1331119"/>
                <a:gd name="connsiteX54" fmla="*/ 309562 w 2109787"/>
                <a:gd name="connsiteY54" fmla="*/ 1228725 h 1331119"/>
                <a:gd name="connsiteX55" fmla="*/ 276225 w 2109787"/>
                <a:gd name="connsiteY55" fmla="*/ 1202531 h 1331119"/>
                <a:gd name="connsiteX56" fmla="*/ 245268 w 2109787"/>
                <a:gd name="connsiteY56" fmla="*/ 1173956 h 1331119"/>
                <a:gd name="connsiteX57" fmla="*/ 216693 w 2109787"/>
                <a:gd name="connsiteY57" fmla="*/ 1143000 h 1331119"/>
                <a:gd name="connsiteX58" fmla="*/ 188118 w 2109787"/>
                <a:gd name="connsiteY58" fmla="*/ 1100138 h 1331119"/>
                <a:gd name="connsiteX59" fmla="*/ 164306 w 2109787"/>
                <a:gd name="connsiteY59" fmla="*/ 1050131 h 1331119"/>
                <a:gd name="connsiteX60" fmla="*/ 145256 w 2109787"/>
                <a:gd name="connsiteY60" fmla="*/ 997744 h 1331119"/>
                <a:gd name="connsiteX61" fmla="*/ 128587 w 2109787"/>
                <a:gd name="connsiteY61" fmla="*/ 928688 h 1331119"/>
                <a:gd name="connsiteX62" fmla="*/ 121443 w 2109787"/>
                <a:gd name="connsiteY62" fmla="*/ 854869 h 1331119"/>
                <a:gd name="connsiteX63" fmla="*/ 119062 w 2109787"/>
                <a:gd name="connsiteY63" fmla="*/ 678656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09787" h="1331119">
                  <a:moveTo>
                    <a:pt x="119062" y="678656"/>
                  </a:moveTo>
                  <a:cubicBezTo>
                    <a:pt x="118268" y="553244"/>
                    <a:pt x="117475" y="427831"/>
                    <a:pt x="116681" y="302419"/>
                  </a:cubicBezTo>
                  <a:lnTo>
                    <a:pt x="114300" y="266700"/>
                  </a:lnTo>
                  <a:lnTo>
                    <a:pt x="104775" y="214313"/>
                  </a:lnTo>
                  <a:lnTo>
                    <a:pt x="90487" y="176213"/>
                  </a:lnTo>
                  <a:lnTo>
                    <a:pt x="66675" y="133350"/>
                  </a:lnTo>
                  <a:lnTo>
                    <a:pt x="0" y="47625"/>
                  </a:lnTo>
                  <a:lnTo>
                    <a:pt x="102393" y="0"/>
                  </a:lnTo>
                  <a:lnTo>
                    <a:pt x="285750" y="111919"/>
                  </a:lnTo>
                  <a:lnTo>
                    <a:pt x="359568" y="161925"/>
                  </a:lnTo>
                  <a:lnTo>
                    <a:pt x="400050" y="190500"/>
                  </a:lnTo>
                  <a:lnTo>
                    <a:pt x="421481" y="216694"/>
                  </a:lnTo>
                  <a:lnTo>
                    <a:pt x="428625" y="245269"/>
                  </a:lnTo>
                  <a:lnTo>
                    <a:pt x="419100" y="292894"/>
                  </a:lnTo>
                  <a:lnTo>
                    <a:pt x="376237" y="376238"/>
                  </a:lnTo>
                  <a:lnTo>
                    <a:pt x="361950" y="404813"/>
                  </a:lnTo>
                  <a:lnTo>
                    <a:pt x="330993" y="640556"/>
                  </a:lnTo>
                  <a:lnTo>
                    <a:pt x="319087" y="838200"/>
                  </a:lnTo>
                  <a:cubicBezTo>
                    <a:pt x="319881" y="865981"/>
                    <a:pt x="320674" y="893763"/>
                    <a:pt x="321468" y="921544"/>
                  </a:cubicBezTo>
                  <a:lnTo>
                    <a:pt x="333375" y="981075"/>
                  </a:lnTo>
                  <a:lnTo>
                    <a:pt x="350043" y="1009650"/>
                  </a:lnTo>
                  <a:lnTo>
                    <a:pt x="376237" y="1040606"/>
                  </a:lnTo>
                  <a:lnTo>
                    <a:pt x="419100" y="1071563"/>
                  </a:lnTo>
                  <a:lnTo>
                    <a:pt x="476250" y="1095375"/>
                  </a:lnTo>
                  <a:lnTo>
                    <a:pt x="535781" y="1107281"/>
                  </a:lnTo>
                  <a:lnTo>
                    <a:pt x="611981" y="1119188"/>
                  </a:lnTo>
                  <a:lnTo>
                    <a:pt x="850106" y="1128713"/>
                  </a:lnTo>
                  <a:lnTo>
                    <a:pt x="1181100" y="1128713"/>
                  </a:lnTo>
                  <a:lnTo>
                    <a:pt x="1314450" y="1121569"/>
                  </a:lnTo>
                  <a:lnTo>
                    <a:pt x="1407318" y="1104900"/>
                  </a:lnTo>
                  <a:lnTo>
                    <a:pt x="1504950" y="1081088"/>
                  </a:lnTo>
                  <a:lnTo>
                    <a:pt x="1581150" y="1062038"/>
                  </a:lnTo>
                  <a:lnTo>
                    <a:pt x="1645443" y="1033463"/>
                  </a:lnTo>
                  <a:lnTo>
                    <a:pt x="1671637" y="1007269"/>
                  </a:lnTo>
                  <a:lnTo>
                    <a:pt x="1719262" y="945356"/>
                  </a:lnTo>
                  <a:lnTo>
                    <a:pt x="1969293" y="923925"/>
                  </a:lnTo>
                  <a:lnTo>
                    <a:pt x="2024062" y="978694"/>
                  </a:lnTo>
                  <a:lnTo>
                    <a:pt x="2066925" y="1033463"/>
                  </a:lnTo>
                  <a:lnTo>
                    <a:pt x="2095500" y="1073944"/>
                  </a:lnTo>
                  <a:lnTo>
                    <a:pt x="2105025" y="1092994"/>
                  </a:lnTo>
                  <a:lnTo>
                    <a:pt x="2109787" y="1128713"/>
                  </a:lnTo>
                  <a:lnTo>
                    <a:pt x="2097881" y="1166813"/>
                  </a:lnTo>
                  <a:lnTo>
                    <a:pt x="2071687" y="1197769"/>
                  </a:lnTo>
                  <a:lnTo>
                    <a:pt x="2043112" y="1219200"/>
                  </a:lnTo>
                  <a:lnTo>
                    <a:pt x="1864518" y="1254919"/>
                  </a:lnTo>
                  <a:lnTo>
                    <a:pt x="1600200" y="1295400"/>
                  </a:lnTo>
                  <a:lnTo>
                    <a:pt x="1233487" y="1326356"/>
                  </a:lnTo>
                  <a:lnTo>
                    <a:pt x="928687" y="1331119"/>
                  </a:lnTo>
                  <a:lnTo>
                    <a:pt x="678656" y="1319213"/>
                  </a:lnTo>
                  <a:lnTo>
                    <a:pt x="550068" y="1304925"/>
                  </a:lnTo>
                  <a:lnTo>
                    <a:pt x="492918" y="1293019"/>
                  </a:lnTo>
                  <a:lnTo>
                    <a:pt x="457200" y="1285875"/>
                  </a:lnTo>
                  <a:lnTo>
                    <a:pt x="402431" y="1271588"/>
                  </a:lnTo>
                  <a:lnTo>
                    <a:pt x="347662" y="1250156"/>
                  </a:lnTo>
                  <a:lnTo>
                    <a:pt x="309562" y="1228725"/>
                  </a:lnTo>
                  <a:lnTo>
                    <a:pt x="276225" y="1202531"/>
                  </a:lnTo>
                  <a:lnTo>
                    <a:pt x="245268" y="1173956"/>
                  </a:lnTo>
                  <a:lnTo>
                    <a:pt x="216693" y="1143000"/>
                  </a:lnTo>
                  <a:lnTo>
                    <a:pt x="188118" y="1100138"/>
                  </a:lnTo>
                  <a:lnTo>
                    <a:pt x="164306" y="1050131"/>
                  </a:lnTo>
                  <a:lnTo>
                    <a:pt x="145256" y="997744"/>
                  </a:lnTo>
                  <a:lnTo>
                    <a:pt x="128587" y="928688"/>
                  </a:lnTo>
                  <a:lnTo>
                    <a:pt x="121443" y="854869"/>
                  </a:lnTo>
                  <a:cubicBezTo>
                    <a:pt x="120649" y="790575"/>
                    <a:pt x="119856" y="726282"/>
                    <a:pt x="119062" y="6786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8835863-7FA0-6347-BCF7-84B4BEA535F5}"/>
                </a:ext>
              </a:extLst>
            </p:cNvPr>
            <p:cNvSpPr/>
            <p:nvPr/>
          </p:nvSpPr>
          <p:spPr>
            <a:xfrm>
              <a:off x="6575425" y="4833938"/>
              <a:ext cx="271463" cy="758825"/>
            </a:xfrm>
            <a:custGeom>
              <a:avLst/>
              <a:gdLst>
                <a:gd name="connsiteX0" fmla="*/ 240507 w 271463"/>
                <a:gd name="connsiteY0" fmla="*/ 471487 h 759618"/>
                <a:gd name="connsiteX1" fmla="*/ 271463 w 271463"/>
                <a:gd name="connsiteY1" fmla="*/ 731043 h 759618"/>
                <a:gd name="connsiteX2" fmla="*/ 0 w 271463"/>
                <a:gd name="connsiteY2" fmla="*/ 759618 h 759618"/>
                <a:gd name="connsiteX3" fmla="*/ 16669 w 271463"/>
                <a:gd name="connsiteY3" fmla="*/ 711993 h 759618"/>
                <a:gd name="connsiteX4" fmla="*/ 35719 w 271463"/>
                <a:gd name="connsiteY4" fmla="*/ 671512 h 759618"/>
                <a:gd name="connsiteX5" fmla="*/ 52388 w 271463"/>
                <a:gd name="connsiteY5" fmla="*/ 631031 h 759618"/>
                <a:gd name="connsiteX6" fmla="*/ 78582 w 271463"/>
                <a:gd name="connsiteY6" fmla="*/ 490537 h 759618"/>
                <a:gd name="connsiteX7" fmla="*/ 107157 w 271463"/>
                <a:gd name="connsiteY7" fmla="*/ 316706 h 759618"/>
                <a:gd name="connsiteX8" fmla="*/ 121444 w 271463"/>
                <a:gd name="connsiteY8" fmla="*/ 161925 h 759618"/>
                <a:gd name="connsiteX9" fmla="*/ 130969 w 271463"/>
                <a:gd name="connsiteY9" fmla="*/ 59531 h 759618"/>
                <a:gd name="connsiteX10" fmla="*/ 140494 w 271463"/>
                <a:gd name="connsiteY10" fmla="*/ 21431 h 759618"/>
                <a:gd name="connsiteX11" fmla="*/ 150019 w 271463"/>
                <a:gd name="connsiteY11" fmla="*/ 2381 h 759618"/>
                <a:gd name="connsiteX12" fmla="*/ 161925 w 271463"/>
                <a:gd name="connsiteY12" fmla="*/ 0 h 759618"/>
                <a:gd name="connsiteX13" fmla="*/ 173832 w 271463"/>
                <a:gd name="connsiteY13" fmla="*/ 7143 h 759618"/>
                <a:gd name="connsiteX14" fmla="*/ 183357 w 271463"/>
                <a:gd name="connsiteY14" fmla="*/ 38100 h 759618"/>
                <a:gd name="connsiteX15" fmla="*/ 190500 w 271463"/>
                <a:gd name="connsiteY15" fmla="*/ 92868 h 759618"/>
                <a:gd name="connsiteX16" fmla="*/ 200025 w 271463"/>
                <a:gd name="connsiteY16" fmla="*/ 180975 h 759618"/>
                <a:gd name="connsiteX17" fmla="*/ 240507 w 271463"/>
                <a:gd name="connsiteY17" fmla="*/ 471487 h 75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463" h="759618">
                  <a:moveTo>
                    <a:pt x="240507" y="471487"/>
                  </a:moveTo>
                  <a:lnTo>
                    <a:pt x="271463" y="731043"/>
                  </a:lnTo>
                  <a:lnTo>
                    <a:pt x="0" y="759618"/>
                  </a:lnTo>
                  <a:lnTo>
                    <a:pt x="16669" y="711993"/>
                  </a:lnTo>
                  <a:lnTo>
                    <a:pt x="35719" y="671512"/>
                  </a:lnTo>
                  <a:lnTo>
                    <a:pt x="52388" y="631031"/>
                  </a:lnTo>
                  <a:lnTo>
                    <a:pt x="78582" y="490537"/>
                  </a:lnTo>
                  <a:lnTo>
                    <a:pt x="107157" y="316706"/>
                  </a:lnTo>
                  <a:lnTo>
                    <a:pt x="121444" y="161925"/>
                  </a:lnTo>
                  <a:lnTo>
                    <a:pt x="130969" y="59531"/>
                  </a:lnTo>
                  <a:lnTo>
                    <a:pt x="140494" y="21431"/>
                  </a:lnTo>
                  <a:lnTo>
                    <a:pt x="150019" y="2381"/>
                  </a:lnTo>
                  <a:lnTo>
                    <a:pt x="161925" y="0"/>
                  </a:lnTo>
                  <a:lnTo>
                    <a:pt x="173832" y="7143"/>
                  </a:lnTo>
                  <a:lnTo>
                    <a:pt x="183357" y="38100"/>
                  </a:lnTo>
                  <a:cubicBezTo>
                    <a:pt x="190607" y="91273"/>
                    <a:pt x="190500" y="72863"/>
                    <a:pt x="190500" y="92868"/>
                  </a:cubicBezTo>
                  <a:lnTo>
                    <a:pt x="200025" y="180975"/>
                  </a:lnTo>
                  <a:lnTo>
                    <a:pt x="240507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772156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A6293189-82A9-F943-9675-63421EBF5D15}"/>
              </a:ext>
            </a:extLst>
          </p:cNvPr>
          <p:cNvSpPr/>
          <p:nvPr/>
        </p:nvSpPr>
        <p:spPr>
          <a:xfrm rot="16200000">
            <a:off x="1873250" y="2149475"/>
            <a:ext cx="2566988" cy="1506538"/>
          </a:xfrm>
          <a:custGeom>
            <a:avLst/>
            <a:gdLst>
              <a:gd name="connsiteX0" fmla="*/ 1276350 w 2566988"/>
              <a:gd name="connsiteY0" fmla="*/ 781050 h 1507331"/>
              <a:gd name="connsiteX1" fmla="*/ 1369219 w 2566988"/>
              <a:gd name="connsiteY1" fmla="*/ 828675 h 1507331"/>
              <a:gd name="connsiteX2" fmla="*/ 1507331 w 2566988"/>
              <a:gd name="connsiteY2" fmla="*/ 892968 h 1507331"/>
              <a:gd name="connsiteX3" fmla="*/ 1635919 w 2566988"/>
              <a:gd name="connsiteY3" fmla="*/ 950118 h 1507331"/>
              <a:gd name="connsiteX4" fmla="*/ 1776413 w 2566988"/>
              <a:gd name="connsiteY4" fmla="*/ 1004887 h 1507331"/>
              <a:gd name="connsiteX5" fmla="*/ 1864519 w 2566988"/>
              <a:gd name="connsiteY5" fmla="*/ 1038225 h 1507331"/>
              <a:gd name="connsiteX6" fmla="*/ 1990725 w 2566988"/>
              <a:gd name="connsiteY6" fmla="*/ 1078706 h 1507331"/>
              <a:gd name="connsiteX7" fmla="*/ 2095500 w 2566988"/>
              <a:gd name="connsiteY7" fmla="*/ 1104900 h 1507331"/>
              <a:gd name="connsiteX8" fmla="*/ 2181225 w 2566988"/>
              <a:gd name="connsiteY8" fmla="*/ 1121568 h 1507331"/>
              <a:gd name="connsiteX9" fmla="*/ 2235994 w 2566988"/>
              <a:gd name="connsiteY9" fmla="*/ 1128712 h 1507331"/>
              <a:gd name="connsiteX10" fmla="*/ 2283619 w 2566988"/>
              <a:gd name="connsiteY10" fmla="*/ 1135856 h 1507331"/>
              <a:gd name="connsiteX11" fmla="*/ 2331244 w 2566988"/>
              <a:gd name="connsiteY11" fmla="*/ 1138237 h 1507331"/>
              <a:gd name="connsiteX12" fmla="*/ 2376488 w 2566988"/>
              <a:gd name="connsiteY12" fmla="*/ 1123950 h 1507331"/>
              <a:gd name="connsiteX13" fmla="*/ 2414588 w 2566988"/>
              <a:gd name="connsiteY13" fmla="*/ 1102518 h 1507331"/>
              <a:gd name="connsiteX14" fmla="*/ 2440781 w 2566988"/>
              <a:gd name="connsiteY14" fmla="*/ 1081087 h 1507331"/>
              <a:gd name="connsiteX15" fmla="*/ 2462213 w 2566988"/>
              <a:gd name="connsiteY15" fmla="*/ 1050131 h 1507331"/>
              <a:gd name="connsiteX16" fmla="*/ 2481263 w 2566988"/>
              <a:gd name="connsiteY16" fmla="*/ 1014412 h 1507331"/>
              <a:gd name="connsiteX17" fmla="*/ 2509838 w 2566988"/>
              <a:gd name="connsiteY17" fmla="*/ 988218 h 1507331"/>
              <a:gd name="connsiteX18" fmla="*/ 2526506 w 2566988"/>
              <a:gd name="connsiteY18" fmla="*/ 973931 h 1507331"/>
              <a:gd name="connsiteX19" fmla="*/ 2547938 w 2566988"/>
              <a:gd name="connsiteY19" fmla="*/ 969168 h 1507331"/>
              <a:gd name="connsiteX20" fmla="*/ 2557463 w 2566988"/>
              <a:gd name="connsiteY20" fmla="*/ 976312 h 1507331"/>
              <a:gd name="connsiteX21" fmla="*/ 2566988 w 2566988"/>
              <a:gd name="connsiteY21" fmla="*/ 1007268 h 1507331"/>
              <a:gd name="connsiteX22" fmla="*/ 2566988 w 2566988"/>
              <a:gd name="connsiteY22" fmla="*/ 1057275 h 1507331"/>
              <a:gd name="connsiteX23" fmla="*/ 2562225 w 2566988"/>
              <a:gd name="connsiteY23" fmla="*/ 1097756 h 1507331"/>
              <a:gd name="connsiteX24" fmla="*/ 2543175 w 2566988"/>
              <a:gd name="connsiteY24" fmla="*/ 1152525 h 1507331"/>
              <a:gd name="connsiteX25" fmla="*/ 2500313 w 2566988"/>
              <a:gd name="connsiteY25" fmla="*/ 1247775 h 1507331"/>
              <a:gd name="connsiteX26" fmla="*/ 2476500 w 2566988"/>
              <a:gd name="connsiteY26" fmla="*/ 1290637 h 1507331"/>
              <a:gd name="connsiteX27" fmla="*/ 2431256 w 2566988"/>
              <a:gd name="connsiteY27" fmla="*/ 1354931 h 1507331"/>
              <a:gd name="connsiteX28" fmla="*/ 2383631 w 2566988"/>
              <a:gd name="connsiteY28" fmla="*/ 1404937 h 1507331"/>
              <a:gd name="connsiteX29" fmla="*/ 2316956 w 2566988"/>
              <a:gd name="connsiteY29" fmla="*/ 1462087 h 1507331"/>
              <a:gd name="connsiteX30" fmla="*/ 2276475 w 2566988"/>
              <a:gd name="connsiteY30" fmla="*/ 1490662 h 1507331"/>
              <a:gd name="connsiteX31" fmla="*/ 2250281 w 2566988"/>
              <a:gd name="connsiteY31" fmla="*/ 1502568 h 1507331"/>
              <a:gd name="connsiteX32" fmla="*/ 2231231 w 2566988"/>
              <a:gd name="connsiteY32" fmla="*/ 1507331 h 1507331"/>
              <a:gd name="connsiteX33" fmla="*/ 2207419 w 2566988"/>
              <a:gd name="connsiteY33" fmla="*/ 1504950 h 1507331"/>
              <a:gd name="connsiteX34" fmla="*/ 2178844 w 2566988"/>
              <a:gd name="connsiteY34" fmla="*/ 1490662 h 1507331"/>
              <a:gd name="connsiteX35" fmla="*/ 2155031 w 2566988"/>
              <a:gd name="connsiteY35" fmla="*/ 1464468 h 1507331"/>
              <a:gd name="connsiteX36" fmla="*/ 2140744 w 2566988"/>
              <a:gd name="connsiteY36" fmla="*/ 1431131 h 1507331"/>
              <a:gd name="connsiteX37" fmla="*/ 2093119 w 2566988"/>
              <a:gd name="connsiteY37" fmla="*/ 1407318 h 1507331"/>
              <a:gd name="connsiteX38" fmla="*/ 1969294 w 2566988"/>
              <a:gd name="connsiteY38" fmla="*/ 1357312 h 1507331"/>
              <a:gd name="connsiteX39" fmla="*/ 1814513 w 2566988"/>
              <a:gd name="connsiteY39" fmla="*/ 1290637 h 1507331"/>
              <a:gd name="connsiteX40" fmla="*/ 1664494 w 2566988"/>
              <a:gd name="connsiteY40" fmla="*/ 1223962 h 1507331"/>
              <a:gd name="connsiteX41" fmla="*/ 1488281 w 2566988"/>
              <a:gd name="connsiteY41" fmla="*/ 1140618 h 1507331"/>
              <a:gd name="connsiteX42" fmla="*/ 1331119 w 2566988"/>
              <a:gd name="connsiteY42" fmla="*/ 1054893 h 1507331"/>
              <a:gd name="connsiteX43" fmla="*/ 1233488 w 2566988"/>
              <a:gd name="connsiteY43" fmla="*/ 995362 h 1507331"/>
              <a:gd name="connsiteX44" fmla="*/ 1004888 w 2566988"/>
              <a:gd name="connsiteY44" fmla="*/ 895350 h 1507331"/>
              <a:gd name="connsiteX45" fmla="*/ 921544 w 2566988"/>
              <a:gd name="connsiteY45" fmla="*/ 831056 h 1507331"/>
              <a:gd name="connsiteX46" fmla="*/ 812006 w 2566988"/>
              <a:gd name="connsiteY46" fmla="*/ 747712 h 1507331"/>
              <a:gd name="connsiteX47" fmla="*/ 723900 w 2566988"/>
              <a:gd name="connsiteY47" fmla="*/ 678656 h 1507331"/>
              <a:gd name="connsiteX48" fmla="*/ 619125 w 2566988"/>
              <a:gd name="connsiteY48" fmla="*/ 595312 h 1507331"/>
              <a:gd name="connsiteX49" fmla="*/ 511969 w 2566988"/>
              <a:gd name="connsiteY49" fmla="*/ 507206 h 1507331"/>
              <a:gd name="connsiteX50" fmla="*/ 409575 w 2566988"/>
              <a:gd name="connsiteY50" fmla="*/ 423862 h 1507331"/>
              <a:gd name="connsiteX51" fmla="*/ 319088 w 2566988"/>
              <a:gd name="connsiteY51" fmla="*/ 350043 h 1507331"/>
              <a:gd name="connsiteX52" fmla="*/ 235744 w 2566988"/>
              <a:gd name="connsiteY52" fmla="*/ 273843 h 1507331"/>
              <a:gd name="connsiteX53" fmla="*/ 150019 w 2566988"/>
              <a:gd name="connsiteY53" fmla="*/ 197643 h 1507331"/>
              <a:gd name="connsiteX54" fmla="*/ 69056 w 2566988"/>
              <a:gd name="connsiteY54" fmla="*/ 119062 h 1507331"/>
              <a:gd name="connsiteX55" fmla="*/ 23813 w 2566988"/>
              <a:gd name="connsiteY55" fmla="*/ 71437 h 1507331"/>
              <a:gd name="connsiteX56" fmla="*/ 4763 w 2566988"/>
              <a:gd name="connsiteY56" fmla="*/ 40481 h 1507331"/>
              <a:gd name="connsiteX57" fmla="*/ 0 w 2566988"/>
              <a:gd name="connsiteY57" fmla="*/ 21431 h 1507331"/>
              <a:gd name="connsiteX58" fmla="*/ 0 w 2566988"/>
              <a:gd name="connsiteY58" fmla="*/ 4762 h 1507331"/>
              <a:gd name="connsiteX59" fmla="*/ 11906 w 2566988"/>
              <a:gd name="connsiteY59" fmla="*/ 0 h 1507331"/>
              <a:gd name="connsiteX60" fmla="*/ 40481 w 2566988"/>
              <a:gd name="connsiteY60" fmla="*/ 4762 h 1507331"/>
              <a:gd name="connsiteX61" fmla="*/ 71438 w 2566988"/>
              <a:gd name="connsiteY61" fmla="*/ 23812 h 1507331"/>
              <a:gd name="connsiteX62" fmla="*/ 145256 w 2566988"/>
              <a:gd name="connsiteY62" fmla="*/ 80962 h 1507331"/>
              <a:gd name="connsiteX63" fmla="*/ 230981 w 2566988"/>
              <a:gd name="connsiteY63" fmla="*/ 140493 h 1507331"/>
              <a:gd name="connsiteX64" fmla="*/ 383381 w 2566988"/>
              <a:gd name="connsiteY64" fmla="*/ 245268 h 1507331"/>
              <a:gd name="connsiteX65" fmla="*/ 504825 w 2566988"/>
              <a:gd name="connsiteY65" fmla="*/ 328612 h 1507331"/>
              <a:gd name="connsiteX66" fmla="*/ 623888 w 2566988"/>
              <a:gd name="connsiteY66" fmla="*/ 404812 h 1507331"/>
              <a:gd name="connsiteX67" fmla="*/ 785813 w 2566988"/>
              <a:gd name="connsiteY67" fmla="*/ 504825 h 1507331"/>
              <a:gd name="connsiteX68" fmla="*/ 962025 w 2566988"/>
              <a:gd name="connsiteY68" fmla="*/ 611981 h 1507331"/>
              <a:gd name="connsiteX69" fmla="*/ 1171575 w 2566988"/>
              <a:gd name="connsiteY69" fmla="*/ 726281 h 1507331"/>
              <a:gd name="connsiteX70" fmla="*/ 1276350 w 2566988"/>
              <a:gd name="connsiteY70" fmla="*/ 781050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566988" h="1507331">
                <a:moveTo>
                  <a:pt x="1276350" y="781050"/>
                </a:moveTo>
                <a:lnTo>
                  <a:pt x="1369219" y="828675"/>
                </a:lnTo>
                <a:lnTo>
                  <a:pt x="1507331" y="892968"/>
                </a:lnTo>
                <a:lnTo>
                  <a:pt x="1635919" y="950118"/>
                </a:lnTo>
                <a:lnTo>
                  <a:pt x="1776413" y="1004887"/>
                </a:lnTo>
                <a:lnTo>
                  <a:pt x="1864519" y="1038225"/>
                </a:lnTo>
                <a:lnTo>
                  <a:pt x="1990725" y="1078706"/>
                </a:lnTo>
                <a:lnTo>
                  <a:pt x="2095500" y="1104900"/>
                </a:lnTo>
                <a:lnTo>
                  <a:pt x="2181225" y="1121568"/>
                </a:lnTo>
                <a:lnTo>
                  <a:pt x="2235994" y="1128712"/>
                </a:lnTo>
                <a:lnTo>
                  <a:pt x="2283619" y="1135856"/>
                </a:lnTo>
                <a:lnTo>
                  <a:pt x="2331244" y="1138237"/>
                </a:lnTo>
                <a:lnTo>
                  <a:pt x="2376488" y="1123950"/>
                </a:lnTo>
                <a:lnTo>
                  <a:pt x="2414588" y="1102518"/>
                </a:lnTo>
                <a:lnTo>
                  <a:pt x="2440781" y="1081087"/>
                </a:lnTo>
                <a:lnTo>
                  <a:pt x="2462213" y="1050131"/>
                </a:lnTo>
                <a:lnTo>
                  <a:pt x="2481263" y="1014412"/>
                </a:lnTo>
                <a:lnTo>
                  <a:pt x="2509838" y="988218"/>
                </a:lnTo>
                <a:lnTo>
                  <a:pt x="2526506" y="973931"/>
                </a:lnTo>
                <a:lnTo>
                  <a:pt x="2547938" y="969168"/>
                </a:lnTo>
                <a:lnTo>
                  <a:pt x="2557463" y="976312"/>
                </a:lnTo>
                <a:lnTo>
                  <a:pt x="2566988" y="1007268"/>
                </a:lnTo>
                <a:lnTo>
                  <a:pt x="2566988" y="1057275"/>
                </a:lnTo>
                <a:lnTo>
                  <a:pt x="2562225" y="1097756"/>
                </a:lnTo>
                <a:lnTo>
                  <a:pt x="2543175" y="1152525"/>
                </a:lnTo>
                <a:lnTo>
                  <a:pt x="2500313" y="1247775"/>
                </a:lnTo>
                <a:lnTo>
                  <a:pt x="2476500" y="1290637"/>
                </a:lnTo>
                <a:lnTo>
                  <a:pt x="2431256" y="1354931"/>
                </a:lnTo>
                <a:lnTo>
                  <a:pt x="2383631" y="1404937"/>
                </a:lnTo>
                <a:lnTo>
                  <a:pt x="2316956" y="1462087"/>
                </a:lnTo>
                <a:lnTo>
                  <a:pt x="2276475" y="1490662"/>
                </a:lnTo>
                <a:lnTo>
                  <a:pt x="2250281" y="1502568"/>
                </a:lnTo>
                <a:lnTo>
                  <a:pt x="2231231" y="1507331"/>
                </a:lnTo>
                <a:lnTo>
                  <a:pt x="2207419" y="1504950"/>
                </a:lnTo>
                <a:lnTo>
                  <a:pt x="2178844" y="1490662"/>
                </a:lnTo>
                <a:lnTo>
                  <a:pt x="2155031" y="1464468"/>
                </a:lnTo>
                <a:lnTo>
                  <a:pt x="2140744" y="1431131"/>
                </a:lnTo>
                <a:lnTo>
                  <a:pt x="2093119" y="1407318"/>
                </a:lnTo>
                <a:lnTo>
                  <a:pt x="1969294" y="1357312"/>
                </a:lnTo>
                <a:lnTo>
                  <a:pt x="1814513" y="1290637"/>
                </a:lnTo>
                <a:lnTo>
                  <a:pt x="1664494" y="1223962"/>
                </a:lnTo>
                <a:lnTo>
                  <a:pt x="1488281" y="1140618"/>
                </a:lnTo>
                <a:lnTo>
                  <a:pt x="1331119" y="1054893"/>
                </a:lnTo>
                <a:lnTo>
                  <a:pt x="1233488" y="995362"/>
                </a:lnTo>
                <a:lnTo>
                  <a:pt x="1004888" y="895350"/>
                </a:lnTo>
                <a:lnTo>
                  <a:pt x="921544" y="831056"/>
                </a:lnTo>
                <a:lnTo>
                  <a:pt x="812006" y="747712"/>
                </a:lnTo>
                <a:lnTo>
                  <a:pt x="723900" y="678656"/>
                </a:lnTo>
                <a:lnTo>
                  <a:pt x="619125" y="595312"/>
                </a:lnTo>
                <a:lnTo>
                  <a:pt x="511969" y="507206"/>
                </a:lnTo>
                <a:lnTo>
                  <a:pt x="409575" y="423862"/>
                </a:lnTo>
                <a:lnTo>
                  <a:pt x="319088" y="350043"/>
                </a:lnTo>
                <a:lnTo>
                  <a:pt x="235744" y="273843"/>
                </a:lnTo>
                <a:lnTo>
                  <a:pt x="150019" y="197643"/>
                </a:lnTo>
                <a:lnTo>
                  <a:pt x="69056" y="119062"/>
                </a:lnTo>
                <a:lnTo>
                  <a:pt x="23813" y="71437"/>
                </a:lnTo>
                <a:lnTo>
                  <a:pt x="4763" y="40481"/>
                </a:lnTo>
                <a:lnTo>
                  <a:pt x="0" y="21431"/>
                </a:lnTo>
                <a:lnTo>
                  <a:pt x="0" y="4762"/>
                </a:lnTo>
                <a:lnTo>
                  <a:pt x="11906" y="0"/>
                </a:lnTo>
                <a:lnTo>
                  <a:pt x="40481" y="4762"/>
                </a:lnTo>
                <a:lnTo>
                  <a:pt x="71438" y="23812"/>
                </a:lnTo>
                <a:lnTo>
                  <a:pt x="145256" y="80962"/>
                </a:lnTo>
                <a:lnTo>
                  <a:pt x="230981" y="140493"/>
                </a:lnTo>
                <a:lnTo>
                  <a:pt x="383381" y="245268"/>
                </a:lnTo>
                <a:lnTo>
                  <a:pt x="504825" y="328612"/>
                </a:lnTo>
                <a:lnTo>
                  <a:pt x="623888" y="404812"/>
                </a:lnTo>
                <a:lnTo>
                  <a:pt x="785813" y="504825"/>
                </a:lnTo>
                <a:lnTo>
                  <a:pt x="962025" y="611981"/>
                </a:lnTo>
                <a:lnTo>
                  <a:pt x="1171575" y="726281"/>
                </a:lnTo>
                <a:lnTo>
                  <a:pt x="1276350" y="781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9E93E609-28B1-2F42-8C8A-E296F87CBD16}"/>
              </a:ext>
            </a:extLst>
          </p:cNvPr>
          <p:cNvSpPr/>
          <p:nvPr/>
        </p:nvSpPr>
        <p:spPr>
          <a:xfrm>
            <a:off x="4367213" y="1935163"/>
            <a:ext cx="2247900" cy="533400"/>
          </a:xfrm>
          <a:custGeom>
            <a:avLst/>
            <a:gdLst>
              <a:gd name="connsiteX0" fmla="*/ 978693 w 2247900"/>
              <a:gd name="connsiteY0" fmla="*/ 240507 h 533400"/>
              <a:gd name="connsiteX1" fmla="*/ 1169193 w 2247900"/>
              <a:gd name="connsiteY1" fmla="*/ 216694 h 533400"/>
              <a:gd name="connsiteX2" fmla="*/ 1435893 w 2247900"/>
              <a:gd name="connsiteY2" fmla="*/ 171450 h 533400"/>
              <a:gd name="connsiteX3" fmla="*/ 1647825 w 2247900"/>
              <a:gd name="connsiteY3" fmla="*/ 133350 h 533400"/>
              <a:gd name="connsiteX4" fmla="*/ 1757362 w 2247900"/>
              <a:gd name="connsiteY4" fmla="*/ 109538 h 533400"/>
              <a:gd name="connsiteX5" fmla="*/ 1790700 w 2247900"/>
              <a:gd name="connsiteY5" fmla="*/ 85725 h 533400"/>
              <a:gd name="connsiteX6" fmla="*/ 1854993 w 2247900"/>
              <a:gd name="connsiteY6" fmla="*/ 42863 h 533400"/>
              <a:gd name="connsiteX7" fmla="*/ 1931193 w 2247900"/>
              <a:gd name="connsiteY7" fmla="*/ 0 h 533400"/>
              <a:gd name="connsiteX8" fmla="*/ 1947862 w 2247900"/>
              <a:gd name="connsiteY8" fmla="*/ 0 h 533400"/>
              <a:gd name="connsiteX9" fmla="*/ 1969293 w 2247900"/>
              <a:gd name="connsiteY9" fmla="*/ 7144 h 533400"/>
              <a:gd name="connsiteX10" fmla="*/ 2038350 w 2247900"/>
              <a:gd name="connsiteY10" fmla="*/ 35719 h 533400"/>
              <a:gd name="connsiteX11" fmla="*/ 2114550 w 2247900"/>
              <a:gd name="connsiteY11" fmla="*/ 78582 h 533400"/>
              <a:gd name="connsiteX12" fmla="*/ 2164556 w 2247900"/>
              <a:gd name="connsiteY12" fmla="*/ 114300 h 533400"/>
              <a:gd name="connsiteX13" fmla="*/ 2209800 w 2247900"/>
              <a:gd name="connsiteY13" fmla="*/ 152400 h 533400"/>
              <a:gd name="connsiteX14" fmla="*/ 2231231 w 2247900"/>
              <a:gd name="connsiteY14" fmla="*/ 183357 h 533400"/>
              <a:gd name="connsiteX15" fmla="*/ 2245518 w 2247900"/>
              <a:gd name="connsiteY15" fmla="*/ 211932 h 533400"/>
              <a:gd name="connsiteX16" fmla="*/ 2247900 w 2247900"/>
              <a:gd name="connsiteY16" fmla="*/ 230982 h 533400"/>
              <a:gd name="connsiteX17" fmla="*/ 2243137 w 2247900"/>
              <a:gd name="connsiteY17" fmla="*/ 254794 h 533400"/>
              <a:gd name="connsiteX18" fmla="*/ 2228850 w 2247900"/>
              <a:gd name="connsiteY18" fmla="*/ 276225 h 533400"/>
              <a:gd name="connsiteX19" fmla="*/ 2207418 w 2247900"/>
              <a:gd name="connsiteY19" fmla="*/ 290513 h 533400"/>
              <a:gd name="connsiteX20" fmla="*/ 2171700 w 2247900"/>
              <a:gd name="connsiteY20" fmla="*/ 304800 h 533400"/>
              <a:gd name="connsiteX21" fmla="*/ 2128837 w 2247900"/>
              <a:gd name="connsiteY21" fmla="*/ 309563 h 533400"/>
              <a:gd name="connsiteX22" fmla="*/ 2031206 w 2247900"/>
              <a:gd name="connsiteY22" fmla="*/ 309563 h 533400"/>
              <a:gd name="connsiteX23" fmla="*/ 1919287 w 2247900"/>
              <a:gd name="connsiteY23" fmla="*/ 311944 h 533400"/>
              <a:gd name="connsiteX24" fmla="*/ 1812131 w 2247900"/>
              <a:gd name="connsiteY24" fmla="*/ 314325 h 533400"/>
              <a:gd name="connsiteX25" fmla="*/ 1659731 w 2247900"/>
              <a:gd name="connsiteY25" fmla="*/ 319088 h 533400"/>
              <a:gd name="connsiteX26" fmla="*/ 1485900 w 2247900"/>
              <a:gd name="connsiteY26" fmla="*/ 328613 h 533400"/>
              <a:gd name="connsiteX27" fmla="*/ 1333500 w 2247900"/>
              <a:gd name="connsiteY27" fmla="*/ 342900 h 533400"/>
              <a:gd name="connsiteX28" fmla="*/ 1154906 w 2247900"/>
              <a:gd name="connsiteY28" fmla="*/ 366713 h 533400"/>
              <a:gd name="connsiteX29" fmla="*/ 978693 w 2247900"/>
              <a:gd name="connsiteY29" fmla="*/ 397669 h 533400"/>
              <a:gd name="connsiteX30" fmla="*/ 740568 w 2247900"/>
              <a:gd name="connsiteY30" fmla="*/ 445294 h 533400"/>
              <a:gd name="connsiteX31" fmla="*/ 492918 w 2247900"/>
              <a:gd name="connsiteY31" fmla="*/ 504825 h 533400"/>
              <a:gd name="connsiteX32" fmla="*/ 378618 w 2247900"/>
              <a:gd name="connsiteY32" fmla="*/ 533400 h 533400"/>
              <a:gd name="connsiteX33" fmla="*/ 361950 w 2247900"/>
              <a:gd name="connsiteY33" fmla="*/ 531019 h 533400"/>
              <a:gd name="connsiteX34" fmla="*/ 307181 w 2247900"/>
              <a:gd name="connsiteY34" fmla="*/ 514350 h 533400"/>
              <a:gd name="connsiteX35" fmla="*/ 245268 w 2247900"/>
              <a:gd name="connsiteY35" fmla="*/ 483394 h 533400"/>
              <a:gd name="connsiteX36" fmla="*/ 183356 w 2247900"/>
              <a:gd name="connsiteY36" fmla="*/ 442913 h 533400"/>
              <a:gd name="connsiteX37" fmla="*/ 123825 w 2247900"/>
              <a:gd name="connsiteY37" fmla="*/ 397669 h 533400"/>
              <a:gd name="connsiteX38" fmla="*/ 76200 w 2247900"/>
              <a:gd name="connsiteY38" fmla="*/ 350044 h 533400"/>
              <a:gd name="connsiteX39" fmla="*/ 33337 w 2247900"/>
              <a:gd name="connsiteY39" fmla="*/ 302419 h 533400"/>
              <a:gd name="connsiteX40" fmla="*/ 11906 w 2247900"/>
              <a:gd name="connsiteY40" fmla="*/ 269082 h 533400"/>
              <a:gd name="connsiteX41" fmla="*/ 0 w 2247900"/>
              <a:gd name="connsiteY41" fmla="*/ 240507 h 533400"/>
              <a:gd name="connsiteX42" fmla="*/ 2381 w 2247900"/>
              <a:gd name="connsiteY42" fmla="*/ 221457 h 533400"/>
              <a:gd name="connsiteX43" fmla="*/ 9525 w 2247900"/>
              <a:gd name="connsiteY43" fmla="*/ 209550 h 533400"/>
              <a:gd name="connsiteX44" fmla="*/ 40481 w 2247900"/>
              <a:gd name="connsiteY44" fmla="*/ 197644 h 533400"/>
              <a:gd name="connsiteX45" fmla="*/ 61912 w 2247900"/>
              <a:gd name="connsiteY45" fmla="*/ 200025 h 533400"/>
              <a:gd name="connsiteX46" fmla="*/ 85725 w 2247900"/>
              <a:gd name="connsiteY46" fmla="*/ 209550 h 533400"/>
              <a:gd name="connsiteX47" fmla="*/ 128587 w 2247900"/>
              <a:gd name="connsiteY47" fmla="*/ 238125 h 533400"/>
              <a:gd name="connsiteX48" fmla="*/ 192881 w 2247900"/>
              <a:gd name="connsiteY48" fmla="*/ 271463 h 533400"/>
              <a:gd name="connsiteX49" fmla="*/ 266700 w 2247900"/>
              <a:gd name="connsiteY49" fmla="*/ 297657 h 533400"/>
              <a:gd name="connsiteX50" fmla="*/ 338137 w 2247900"/>
              <a:gd name="connsiteY50" fmla="*/ 309563 h 533400"/>
              <a:gd name="connsiteX51" fmla="*/ 435768 w 2247900"/>
              <a:gd name="connsiteY51" fmla="*/ 311944 h 533400"/>
              <a:gd name="connsiteX52" fmla="*/ 497681 w 2247900"/>
              <a:gd name="connsiteY52" fmla="*/ 309563 h 533400"/>
              <a:gd name="connsiteX53" fmla="*/ 669131 w 2247900"/>
              <a:gd name="connsiteY53" fmla="*/ 283369 h 533400"/>
              <a:gd name="connsiteX54" fmla="*/ 978693 w 2247900"/>
              <a:gd name="connsiteY54" fmla="*/ 24050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47900" h="533400">
                <a:moveTo>
                  <a:pt x="978693" y="240507"/>
                </a:moveTo>
                <a:lnTo>
                  <a:pt x="1169193" y="216694"/>
                </a:lnTo>
                <a:lnTo>
                  <a:pt x="1435893" y="171450"/>
                </a:lnTo>
                <a:lnTo>
                  <a:pt x="1647825" y="133350"/>
                </a:lnTo>
                <a:lnTo>
                  <a:pt x="1757362" y="109538"/>
                </a:lnTo>
                <a:lnTo>
                  <a:pt x="1790700" y="85725"/>
                </a:lnTo>
                <a:lnTo>
                  <a:pt x="1854993" y="42863"/>
                </a:lnTo>
                <a:lnTo>
                  <a:pt x="1931193" y="0"/>
                </a:lnTo>
                <a:lnTo>
                  <a:pt x="1947862" y="0"/>
                </a:lnTo>
                <a:lnTo>
                  <a:pt x="1969293" y="7144"/>
                </a:lnTo>
                <a:lnTo>
                  <a:pt x="2038350" y="35719"/>
                </a:lnTo>
                <a:lnTo>
                  <a:pt x="2114550" y="78582"/>
                </a:lnTo>
                <a:lnTo>
                  <a:pt x="2164556" y="114300"/>
                </a:lnTo>
                <a:lnTo>
                  <a:pt x="2209800" y="152400"/>
                </a:lnTo>
                <a:lnTo>
                  <a:pt x="2231231" y="183357"/>
                </a:lnTo>
                <a:lnTo>
                  <a:pt x="2245518" y="211932"/>
                </a:lnTo>
                <a:lnTo>
                  <a:pt x="2247900" y="230982"/>
                </a:lnTo>
                <a:lnTo>
                  <a:pt x="2243137" y="254794"/>
                </a:lnTo>
                <a:lnTo>
                  <a:pt x="2228850" y="276225"/>
                </a:lnTo>
                <a:lnTo>
                  <a:pt x="2207418" y="290513"/>
                </a:lnTo>
                <a:lnTo>
                  <a:pt x="2171700" y="304800"/>
                </a:lnTo>
                <a:lnTo>
                  <a:pt x="2128837" y="309563"/>
                </a:lnTo>
                <a:lnTo>
                  <a:pt x="2031206" y="309563"/>
                </a:lnTo>
                <a:lnTo>
                  <a:pt x="1919287" y="311944"/>
                </a:lnTo>
                <a:lnTo>
                  <a:pt x="1812131" y="314325"/>
                </a:lnTo>
                <a:lnTo>
                  <a:pt x="1659731" y="319088"/>
                </a:lnTo>
                <a:lnTo>
                  <a:pt x="1485900" y="328613"/>
                </a:lnTo>
                <a:lnTo>
                  <a:pt x="1333500" y="342900"/>
                </a:lnTo>
                <a:lnTo>
                  <a:pt x="1154906" y="366713"/>
                </a:lnTo>
                <a:lnTo>
                  <a:pt x="978693" y="397669"/>
                </a:lnTo>
                <a:lnTo>
                  <a:pt x="740568" y="445294"/>
                </a:lnTo>
                <a:lnTo>
                  <a:pt x="492918" y="504825"/>
                </a:lnTo>
                <a:lnTo>
                  <a:pt x="378618" y="533400"/>
                </a:lnTo>
                <a:lnTo>
                  <a:pt x="361950" y="531019"/>
                </a:lnTo>
                <a:lnTo>
                  <a:pt x="307181" y="514350"/>
                </a:lnTo>
                <a:lnTo>
                  <a:pt x="245268" y="483394"/>
                </a:lnTo>
                <a:lnTo>
                  <a:pt x="183356" y="442913"/>
                </a:lnTo>
                <a:lnTo>
                  <a:pt x="123825" y="397669"/>
                </a:lnTo>
                <a:lnTo>
                  <a:pt x="76200" y="350044"/>
                </a:lnTo>
                <a:lnTo>
                  <a:pt x="33337" y="302419"/>
                </a:lnTo>
                <a:lnTo>
                  <a:pt x="11906" y="269082"/>
                </a:lnTo>
                <a:lnTo>
                  <a:pt x="0" y="240507"/>
                </a:lnTo>
                <a:lnTo>
                  <a:pt x="2381" y="221457"/>
                </a:lnTo>
                <a:lnTo>
                  <a:pt x="9525" y="209550"/>
                </a:lnTo>
                <a:lnTo>
                  <a:pt x="40481" y="197644"/>
                </a:lnTo>
                <a:lnTo>
                  <a:pt x="61912" y="200025"/>
                </a:lnTo>
                <a:lnTo>
                  <a:pt x="85725" y="209550"/>
                </a:lnTo>
                <a:lnTo>
                  <a:pt x="128587" y="238125"/>
                </a:lnTo>
                <a:lnTo>
                  <a:pt x="192881" y="271463"/>
                </a:lnTo>
                <a:lnTo>
                  <a:pt x="266700" y="297657"/>
                </a:lnTo>
                <a:lnTo>
                  <a:pt x="338137" y="309563"/>
                </a:lnTo>
                <a:lnTo>
                  <a:pt x="435768" y="311944"/>
                </a:lnTo>
                <a:lnTo>
                  <a:pt x="497681" y="309563"/>
                </a:lnTo>
                <a:lnTo>
                  <a:pt x="669131" y="283369"/>
                </a:lnTo>
                <a:lnTo>
                  <a:pt x="978693" y="240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CD77A624-264B-234E-9829-B6CECF527634}"/>
              </a:ext>
            </a:extLst>
          </p:cNvPr>
          <p:cNvSpPr/>
          <p:nvPr/>
        </p:nvSpPr>
        <p:spPr>
          <a:xfrm>
            <a:off x="3887788" y="3028950"/>
            <a:ext cx="3498850" cy="646113"/>
          </a:xfrm>
          <a:custGeom>
            <a:avLst/>
            <a:gdLst>
              <a:gd name="connsiteX0" fmla="*/ 1817262 w 3498951"/>
              <a:gd name="connsiteY0" fmla="*/ 196149 h 646137"/>
              <a:gd name="connsiteX1" fmla="*/ 2102832 w 3498951"/>
              <a:gd name="connsiteY1" fmla="*/ 167303 h 646137"/>
              <a:gd name="connsiteX2" fmla="*/ 2402824 w 3498951"/>
              <a:gd name="connsiteY2" fmla="*/ 141342 h 646137"/>
              <a:gd name="connsiteX3" fmla="*/ 2705701 w 3498951"/>
              <a:gd name="connsiteY3" fmla="*/ 118266 h 646137"/>
              <a:gd name="connsiteX4" fmla="*/ 2821083 w 3498951"/>
              <a:gd name="connsiteY4" fmla="*/ 109612 h 646137"/>
              <a:gd name="connsiteX5" fmla="*/ 2884543 w 3498951"/>
              <a:gd name="connsiteY5" fmla="*/ 80767 h 646137"/>
              <a:gd name="connsiteX6" fmla="*/ 2962426 w 3498951"/>
              <a:gd name="connsiteY6" fmla="*/ 43268 h 646137"/>
              <a:gd name="connsiteX7" fmla="*/ 3040308 w 3498951"/>
              <a:gd name="connsiteY7" fmla="*/ 0 h 646137"/>
              <a:gd name="connsiteX8" fmla="*/ 3057616 w 3498951"/>
              <a:gd name="connsiteY8" fmla="*/ 0 h 646137"/>
              <a:gd name="connsiteX9" fmla="*/ 3158575 w 3498951"/>
              <a:gd name="connsiteY9" fmla="*/ 28845 h 646137"/>
              <a:gd name="connsiteX10" fmla="*/ 3259534 w 3498951"/>
              <a:gd name="connsiteY10" fmla="*/ 60575 h 646137"/>
              <a:gd name="connsiteX11" fmla="*/ 3383569 w 3498951"/>
              <a:gd name="connsiteY11" fmla="*/ 103843 h 646137"/>
              <a:gd name="connsiteX12" fmla="*/ 3400876 w 3498951"/>
              <a:gd name="connsiteY12" fmla="*/ 109612 h 646137"/>
              <a:gd name="connsiteX13" fmla="*/ 3421068 w 3498951"/>
              <a:gd name="connsiteY13" fmla="*/ 124035 h 646137"/>
              <a:gd name="connsiteX14" fmla="*/ 3455682 w 3498951"/>
              <a:gd name="connsiteY14" fmla="*/ 155765 h 646137"/>
              <a:gd name="connsiteX15" fmla="*/ 3481643 w 3498951"/>
              <a:gd name="connsiteY15" fmla="*/ 187495 h 646137"/>
              <a:gd name="connsiteX16" fmla="*/ 3496066 w 3498951"/>
              <a:gd name="connsiteY16" fmla="*/ 213456 h 646137"/>
              <a:gd name="connsiteX17" fmla="*/ 3498951 w 3498951"/>
              <a:gd name="connsiteY17" fmla="*/ 236532 h 646137"/>
              <a:gd name="connsiteX18" fmla="*/ 3490297 w 3498951"/>
              <a:gd name="connsiteY18" fmla="*/ 256724 h 646137"/>
              <a:gd name="connsiteX19" fmla="*/ 3472990 w 3498951"/>
              <a:gd name="connsiteY19" fmla="*/ 274031 h 646137"/>
              <a:gd name="connsiteX20" fmla="*/ 3438375 w 3498951"/>
              <a:gd name="connsiteY20" fmla="*/ 294223 h 646137"/>
              <a:gd name="connsiteX21" fmla="*/ 3397992 w 3498951"/>
              <a:gd name="connsiteY21" fmla="*/ 305761 h 646137"/>
              <a:gd name="connsiteX22" fmla="*/ 3340301 w 3498951"/>
              <a:gd name="connsiteY22" fmla="*/ 311530 h 646137"/>
              <a:gd name="connsiteX23" fmla="*/ 3236457 w 3498951"/>
              <a:gd name="connsiteY23" fmla="*/ 311530 h 646137"/>
              <a:gd name="connsiteX24" fmla="*/ 3069154 w 3498951"/>
              <a:gd name="connsiteY24" fmla="*/ 308646 h 646137"/>
              <a:gd name="connsiteX25" fmla="*/ 2922042 w 3498951"/>
              <a:gd name="connsiteY25" fmla="*/ 308646 h 646137"/>
              <a:gd name="connsiteX26" fmla="*/ 2702817 w 3498951"/>
              <a:gd name="connsiteY26" fmla="*/ 325953 h 646137"/>
              <a:gd name="connsiteX27" fmla="*/ 2385517 w 3498951"/>
              <a:gd name="connsiteY27" fmla="*/ 349029 h 646137"/>
              <a:gd name="connsiteX28" fmla="*/ 1998988 w 3498951"/>
              <a:gd name="connsiteY28" fmla="*/ 380759 h 646137"/>
              <a:gd name="connsiteX29" fmla="*/ 1670151 w 3498951"/>
              <a:gd name="connsiteY29" fmla="*/ 406720 h 646137"/>
              <a:gd name="connsiteX30" fmla="*/ 1474002 w 3498951"/>
              <a:gd name="connsiteY30" fmla="*/ 424027 h 646137"/>
              <a:gd name="connsiteX31" fmla="*/ 1188432 w 3498951"/>
              <a:gd name="connsiteY31" fmla="*/ 478834 h 646137"/>
              <a:gd name="connsiteX32" fmla="*/ 960553 w 3498951"/>
              <a:gd name="connsiteY32" fmla="*/ 522102 h 646137"/>
              <a:gd name="connsiteX33" fmla="*/ 747097 w 3498951"/>
              <a:gd name="connsiteY33" fmla="*/ 571139 h 646137"/>
              <a:gd name="connsiteX34" fmla="*/ 585563 w 3498951"/>
              <a:gd name="connsiteY34" fmla="*/ 614407 h 646137"/>
              <a:gd name="connsiteX35" fmla="*/ 490373 w 3498951"/>
              <a:gd name="connsiteY35" fmla="*/ 643253 h 646137"/>
              <a:gd name="connsiteX36" fmla="*/ 470181 w 3498951"/>
              <a:gd name="connsiteY36" fmla="*/ 646137 h 646137"/>
              <a:gd name="connsiteX37" fmla="*/ 441335 w 3498951"/>
              <a:gd name="connsiteY37" fmla="*/ 643253 h 646137"/>
              <a:gd name="connsiteX38" fmla="*/ 383645 w 3498951"/>
              <a:gd name="connsiteY38" fmla="*/ 625945 h 646137"/>
              <a:gd name="connsiteX39" fmla="*/ 311531 w 3498951"/>
              <a:gd name="connsiteY39" fmla="*/ 588446 h 646137"/>
              <a:gd name="connsiteX40" fmla="*/ 224995 w 3498951"/>
              <a:gd name="connsiteY40" fmla="*/ 527871 h 646137"/>
              <a:gd name="connsiteX41" fmla="*/ 124036 w 3498951"/>
              <a:gd name="connsiteY41" fmla="*/ 447104 h 646137"/>
              <a:gd name="connsiteX42" fmla="*/ 40384 w 3498951"/>
              <a:gd name="connsiteY42" fmla="*/ 369221 h 646137"/>
              <a:gd name="connsiteX43" fmla="*/ 5769 w 3498951"/>
              <a:gd name="connsiteY43" fmla="*/ 328838 h 646137"/>
              <a:gd name="connsiteX44" fmla="*/ 0 w 3498951"/>
              <a:gd name="connsiteY44" fmla="*/ 308646 h 646137"/>
              <a:gd name="connsiteX45" fmla="*/ 0 w 3498951"/>
              <a:gd name="connsiteY45" fmla="*/ 297108 h 646137"/>
              <a:gd name="connsiteX46" fmla="*/ 14423 w 3498951"/>
              <a:gd name="connsiteY46" fmla="*/ 288454 h 646137"/>
              <a:gd name="connsiteX47" fmla="*/ 34615 w 3498951"/>
              <a:gd name="connsiteY47" fmla="*/ 288454 h 646137"/>
              <a:gd name="connsiteX48" fmla="*/ 69229 w 3498951"/>
              <a:gd name="connsiteY48" fmla="*/ 299992 h 646137"/>
              <a:gd name="connsiteX49" fmla="*/ 126920 w 3498951"/>
              <a:gd name="connsiteY49" fmla="*/ 323068 h 646137"/>
              <a:gd name="connsiteX50" fmla="*/ 196149 w 3498951"/>
              <a:gd name="connsiteY50" fmla="*/ 351914 h 646137"/>
              <a:gd name="connsiteX51" fmla="*/ 271147 w 3498951"/>
              <a:gd name="connsiteY51" fmla="*/ 374990 h 646137"/>
              <a:gd name="connsiteX52" fmla="*/ 308646 w 3498951"/>
              <a:gd name="connsiteY52" fmla="*/ 380759 h 646137"/>
              <a:gd name="connsiteX53" fmla="*/ 441335 w 3498951"/>
              <a:gd name="connsiteY53" fmla="*/ 374990 h 646137"/>
              <a:gd name="connsiteX54" fmla="*/ 672099 w 3498951"/>
              <a:gd name="connsiteY54" fmla="*/ 354798 h 646137"/>
              <a:gd name="connsiteX55" fmla="*/ 960553 w 3498951"/>
              <a:gd name="connsiteY55" fmla="*/ 308646 h 646137"/>
              <a:gd name="connsiteX56" fmla="*/ 1197086 w 3498951"/>
              <a:gd name="connsiteY56" fmla="*/ 274031 h 646137"/>
              <a:gd name="connsiteX57" fmla="*/ 1488424 w 3498951"/>
              <a:gd name="connsiteY57" fmla="*/ 236532 h 646137"/>
              <a:gd name="connsiteX58" fmla="*/ 1817262 w 3498951"/>
              <a:gd name="connsiteY58" fmla="*/ 196149 h 64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498951" h="646137">
                <a:moveTo>
                  <a:pt x="1817262" y="196149"/>
                </a:moveTo>
                <a:lnTo>
                  <a:pt x="2102832" y="167303"/>
                </a:lnTo>
                <a:lnTo>
                  <a:pt x="2402824" y="141342"/>
                </a:lnTo>
                <a:lnTo>
                  <a:pt x="2705701" y="118266"/>
                </a:lnTo>
                <a:lnTo>
                  <a:pt x="2821083" y="109612"/>
                </a:lnTo>
                <a:lnTo>
                  <a:pt x="2884543" y="80767"/>
                </a:lnTo>
                <a:lnTo>
                  <a:pt x="2962426" y="43268"/>
                </a:lnTo>
                <a:lnTo>
                  <a:pt x="3040308" y="0"/>
                </a:lnTo>
                <a:lnTo>
                  <a:pt x="3057616" y="0"/>
                </a:lnTo>
                <a:lnTo>
                  <a:pt x="3158575" y="28845"/>
                </a:lnTo>
                <a:lnTo>
                  <a:pt x="3259534" y="60575"/>
                </a:lnTo>
                <a:lnTo>
                  <a:pt x="3383569" y="103843"/>
                </a:lnTo>
                <a:lnTo>
                  <a:pt x="3400876" y="109612"/>
                </a:lnTo>
                <a:lnTo>
                  <a:pt x="3421068" y="124035"/>
                </a:lnTo>
                <a:lnTo>
                  <a:pt x="3455682" y="155765"/>
                </a:lnTo>
                <a:lnTo>
                  <a:pt x="3481643" y="187495"/>
                </a:lnTo>
                <a:lnTo>
                  <a:pt x="3496066" y="213456"/>
                </a:lnTo>
                <a:lnTo>
                  <a:pt x="3498951" y="236532"/>
                </a:lnTo>
                <a:lnTo>
                  <a:pt x="3490297" y="256724"/>
                </a:lnTo>
                <a:lnTo>
                  <a:pt x="3472990" y="274031"/>
                </a:lnTo>
                <a:lnTo>
                  <a:pt x="3438375" y="294223"/>
                </a:lnTo>
                <a:lnTo>
                  <a:pt x="3397992" y="305761"/>
                </a:lnTo>
                <a:lnTo>
                  <a:pt x="3340301" y="311530"/>
                </a:lnTo>
                <a:lnTo>
                  <a:pt x="3236457" y="311530"/>
                </a:lnTo>
                <a:lnTo>
                  <a:pt x="3069154" y="308646"/>
                </a:lnTo>
                <a:lnTo>
                  <a:pt x="2922042" y="308646"/>
                </a:lnTo>
                <a:lnTo>
                  <a:pt x="2702817" y="325953"/>
                </a:lnTo>
                <a:lnTo>
                  <a:pt x="2385517" y="349029"/>
                </a:lnTo>
                <a:lnTo>
                  <a:pt x="1998988" y="380759"/>
                </a:lnTo>
                <a:lnTo>
                  <a:pt x="1670151" y="406720"/>
                </a:lnTo>
                <a:lnTo>
                  <a:pt x="1474002" y="424027"/>
                </a:lnTo>
                <a:lnTo>
                  <a:pt x="1188432" y="478834"/>
                </a:lnTo>
                <a:lnTo>
                  <a:pt x="960553" y="522102"/>
                </a:lnTo>
                <a:lnTo>
                  <a:pt x="747097" y="571139"/>
                </a:lnTo>
                <a:lnTo>
                  <a:pt x="585563" y="614407"/>
                </a:lnTo>
                <a:lnTo>
                  <a:pt x="490373" y="643253"/>
                </a:lnTo>
                <a:lnTo>
                  <a:pt x="470181" y="646137"/>
                </a:lnTo>
                <a:lnTo>
                  <a:pt x="441335" y="643253"/>
                </a:lnTo>
                <a:lnTo>
                  <a:pt x="383645" y="625945"/>
                </a:lnTo>
                <a:lnTo>
                  <a:pt x="311531" y="588446"/>
                </a:lnTo>
                <a:lnTo>
                  <a:pt x="224995" y="527871"/>
                </a:lnTo>
                <a:lnTo>
                  <a:pt x="124036" y="447104"/>
                </a:lnTo>
                <a:lnTo>
                  <a:pt x="40384" y="369221"/>
                </a:lnTo>
                <a:lnTo>
                  <a:pt x="5769" y="328838"/>
                </a:lnTo>
                <a:lnTo>
                  <a:pt x="0" y="308646"/>
                </a:lnTo>
                <a:lnTo>
                  <a:pt x="0" y="297108"/>
                </a:lnTo>
                <a:lnTo>
                  <a:pt x="14423" y="288454"/>
                </a:lnTo>
                <a:lnTo>
                  <a:pt x="34615" y="288454"/>
                </a:lnTo>
                <a:lnTo>
                  <a:pt x="69229" y="299992"/>
                </a:lnTo>
                <a:lnTo>
                  <a:pt x="126920" y="323068"/>
                </a:lnTo>
                <a:lnTo>
                  <a:pt x="196149" y="351914"/>
                </a:lnTo>
                <a:lnTo>
                  <a:pt x="271147" y="374990"/>
                </a:lnTo>
                <a:lnTo>
                  <a:pt x="308646" y="380759"/>
                </a:lnTo>
                <a:lnTo>
                  <a:pt x="441335" y="374990"/>
                </a:lnTo>
                <a:lnTo>
                  <a:pt x="672099" y="354798"/>
                </a:lnTo>
                <a:lnTo>
                  <a:pt x="960553" y="308646"/>
                </a:lnTo>
                <a:lnTo>
                  <a:pt x="1197086" y="274031"/>
                </a:lnTo>
                <a:lnTo>
                  <a:pt x="1488424" y="236532"/>
                </a:lnTo>
                <a:lnTo>
                  <a:pt x="1817262" y="1961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BED601B1-209C-4645-ADC3-5DD9811DA072}"/>
              </a:ext>
            </a:extLst>
          </p:cNvPr>
          <p:cNvSpPr/>
          <p:nvPr/>
        </p:nvSpPr>
        <p:spPr>
          <a:xfrm rot="16200000">
            <a:off x="1932782" y="4218781"/>
            <a:ext cx="2925762" cy="333375"/>
          </a:xfrm>
          <a:custGeom>
            <a:avLst/>
            <a:gdLst>
              <a:gd name="connsiteX0" fmla="*/ 1669256 w 2926556"/>
              <a:gd name="connsiteY0" fmla="*/ 130969 h 333375"/>
              <a:gd name="connsiteX1" fmla="*/ 1976437 w 2926556"/>
              <a:gd name="connsiteY1" fmla="*/ 133350 h 333375"/>
              <a:gd name="connsiteX2" fmla="*/ 2214562 w 2926556"/>
              <a:gd name="connsiteY2" fmla="*/ 130969 h 333375"/>
              <a:gd name="connsiteX3" fmla="*/ 2409825 w 2926556"/>
              <a:gd name="connsiteY3" fmla="*/ 130969 h 333375"/>
              <a:gd name="connsiteX4" fmla="*/ 2483643 w 2926556"/>
              <a:gd name="connsiteY4" fmla="*/ 128588 h 333375"/>
              <a:gd name="connsiteX5" fmla="*/ 2543175 w 2926556"/>
              <a:gd name="connsiteY5" fmla="*/ 121444 h 333375"/>
              <a:gd name="connsiteX6" fmla="*/ 2583656 w 2926556"/>
              <a:gd name="connsiteY6" fmla="*/ 114300 h 333375"/>
              <a:gd name="connsiteX7" fmla="*/ 2631281 w 2926556"/>
              <a:gd name="connsiteY7" fmla="*/ 95250 h 333375"/>
              <a:gd name="connsiteX8" fmla="*/ 2669381 w 2926556"/>
              <a:gd name="connsiteY8" fmla="*/ 59532 h 333375"/>
              <a:gd name="connsiteX9" fmla="*/ 2697956 w 2926556"/>
              <a:gd name="connsiteY9" fmla="*/ 33338 h 333375"/>
              <a:gd name="connsiteX10" fmla="*/ 2926556 w 2926556"/>
              <a:gd name="connsiteY10" fmla="*/ 150019 h 333375"/>
              <a:gd name="connsiteX11" fmla="*/ 2886075 w 2926556"/>
              <a:gd name="connsiteY11" fmla="*/ 197644 h 333375"/>
              <a:gd name="connsiteX12" fmla="*/ 2847975 w 2926556"/>
              <a:gd name="connsiteY12" fmla="*/ 233363 h 333375"/>
              <a:gd name="connsiteX13" fmla="*/ 2795587 w 2926556"/>
              <a:gd name="connsiteY13" fmla="*/ 276225 h 333375"/>
              <a:gd name="connsiteX14" fmla="*/ 2764631 w 2926556"/>
              <a:gd name="connsiteY14" fmla="*/ 292894 h 333375"/>
              <a:gd name="connsiteX15" fmla="*/ 2714625 w 2926556"/>
              <a:gd name="connsiteY15" fmla="*/ 319088 h 333375"/>
              <a:gd name="connsiteX16" fmla="*/ 2683668 w 2926556"/>
              <a:gd name="connsiteY16" fmla="*/ 326232 h 333375"/>
              <a:gd name="connsiteX17" fmla="*/ 2631281 w 2926556"/>
              <a:gd name="connsiteY17" fmla="*/ 328613 h 333375"/>
              <a:gd name="connsiteX18" fmla="*/ 2476500 w 2926556"/>
              <a:gd name="connsiteY18" fmla="*/ 330994 h 333375"/>
              <a:gd name="connsiteX19" fmla="*/ 2219325 w 2926556"/>
              <a:gd name="connsiteY19" fmla="*/ 333375 h 333375"/>
              <a:gd name="connsiteX20" fmla="*/ 1852612 w 2926556"/>
              <a:gd name="connsiteY20" fmla="*/ 330994 h 333375"/>
              <a:gd name="connsiteX21" fmla="*/ 1631156 w 2926556"/>
              <a:gd name="connsiteY21" fmla="*/ 333375 h 333375"/>
              <a:gd name="connsiteX22" fmla="*/ 1266825 w 2926556"/>
              <a:gd name="connsiteY22" fmla="*/ 333375 h 333375"/>
              <a:gd name="connsiteX23" fmla="*/ 973931 w 2926556"/>
              <a:gd name="connsiteY23" fmla="*/ 333375 h 333375"/>
              <a:gd name="connsiteX24" fmla="*/ 804862 w 2926556"/>
              <a:gd name="connsiteY24" fmla="*/ 330994 h 333375"/>
              <a:gd name="connsiteX25" fmla="*/ 597693 w 2926556"/>
              <a:gd name="connsiteY25" fmla="*/ 330994 h 333375"/>
              <a:gd name="connsiteX26" fmla="*/ 483393 w 2926556"/>
              <a:gd name="connsiteY26" fmla="*/ 326232 h 333375"/>
              <a:gd name="connsiteX27" fmla="*/ 359568 w 2926556"/>
              <a:gd name="connsiteY27" fmla="*/ 314325 h 333375"/>
              <a:gd name="connsiteX28" fmla="*/ 283368 w 2926556"/>
              <a:gd name="connsiteY28" fmla="*/ 302419 h 333375"/>
              <a:gd name="connsiteX29" fmla="*/ 178593 w 2926556"/>
              <a:gd name="connsiteY29" fmla="*/ 283369 h 333375"/>
              <a:gd name="connsiteX30" fmla="*/ 83343 w 2926556"/>
              <a:gd name="connsiteY30" fmla="*/ 250032 h 333375"/>
              <a:gd name="connsiteX31" fmla="*/ 45243 w 2926556"/>
              <a:gd name="connsiteY31" fmla="*/ 230982 h 333375"/>
              <a:gd name="connsiteX32" fmla="*/ 16668 w 2926556"/>
              <a:gd name="connsiteY32" fmla="*/ 209550 h 333375"/>
              <a:gd name="connsiteX33" fmla="*/ 2381 w 2926556"/>
              <a:gd name="connsiteY33" fmla="*/ 185738 h 333375"/>
              <a:gd name="connsiteX34" fmla="*/ 0 w 2926556"/>
              <a:gd name="connsiteY34" fmla="*/ 169069 h 333375"/>
              <a:gd name="connsiteX35" fmla="*/ 9525 w 2926556"/>
              <a:gd name="connsiteY35" fmla="*/ 145257 h 333375"/>
              <a:gd name="connsiteX36" fmla="*/ 30956 w 2926556"/>
              <a:gd name="connsiteY36" fmla="*/ 123825 h 333375"/>
              <a:gd name="connsiteX37" fmla="*/ 88106 w 2926556"/>
              <a:gd name="connsiteY37" fmla="*/ 88107 h 333375"/>
              <a:gd name="connsiteX38" fmla="*/ 140493 w 2926556"/>
              <a:gd name="connsiteY38" fmla="*/ 57150 h 333375"/>
              <a:gd name="connsiteX39" fmla="*/ 192881 w 2926556"/>
              <a:gd name="connsiteY39" fmla="*/ 35719 h 333375"/>
              <a:gd name="connsiteX40" fmla="*/ 295275 w 2926556"/>
              <a:gd name="connsiteY40" fmla="*/ 11907 h 333375"/>
              <a:gd name="connsiteX41" fmla="*/ 357187 w 2926556"/>
              <a:gd name="connsiteY41" fmla="*/ 2382 h 333375"/>
              <a:gd name="connsiteX42" fmla="*/ 385762 w 2926556"/>
              <a:gd name="connsiteY42" fmla="*/ 0 h 333375"/>
              <a:gd name="connsiteX43" fmla="*/ 409575 w 2926556"/>
              <a:gd name="connsiteY43" fmla="*/ 0 h 333375"/>
              <a:gd name="connsiteX44" fmla="*/ 435768 w 2926556"/>
              <a:gd name="connsiteY44" fmla="*/ 4763 h 333375"/>
              <a:gd name="connsiteX45" fmla="*/ 488156 w 2926556"/>
              <a:gd name="connsiteY45" fmla="*/ 23813 h 333375"/>
              <a:gd name="connsiteX46" fmla="*/ 623887 w 2926556"/>
              <a:gd name="connsiteY46" fmla="*/ 52388 h 333375"/>
              <a:gd name="connsiteX47" fmla="*/ 802481 w 2926556"/>
              <a:gd name="connsiteY47" fmla="*/ 78582 h 333375"/>
              <a:gd name="connsiteX48" fmla="*/ 954881 w 2926556"/>
              <a:gd name="connsiteY48" fmla="*/ 92869 h 333375"/>
              <a:gd name="connsiteX49" fmla="*/ 1204912 w 2926556"/>
              <a:gd name="connsiteY49" fmla="*/ 114300 h 333375"/>
              <a:gd name="connsiteX50" fmla="*/ 1433512 w 2926556"/>
              <a:gd name="connsiteY50" fmla="*/ 130969 h 333375"/>
              <a:gd name="connsiteX51" fmla="*/ 1669256 w 2926556"/>
              <a:gd name="connsiteY51" fmla="*/ 130969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926556" h="333375">
                <a:moveTo>
                  <a:pt x="1669256" y="130969"/>
                </a:moveTo>
                <a:lnTo>
                  <a:pt x="1976437" y="133350"/>
                </a:lnTo>
                <a:lnTo>
                  <a:pt x="2214562" y="130969"/>
                </a:lnTo>
                <a:lnTo>
                  <a:pt x="2409825" y="130969"/>
                </a:lnTo>
                <a:lnTo>
                  <a:pt x="2483643" y="128588"/>
                </a:lnTo>
                <a:lnTo>
                  <a:pt x="2543175" y="121444"/>
                </a:lnTo>
                <a:lnTo>
                  <a:pt x="2583656" y="114300"/>
                </a:lnTo>
                <a:lnTo>
                  <a:pt x="2631281" y="95250"/>
                </a:lnTo>
                <a:lnTo>
                  <a:pt x="2669381" y="59532"/>
                </a:lnTo>
                <a:lnTo>
                  <a:pt x="2697956" y="33338"/>
                </a:lnTo>
                <a:lnTo>
                  <a:pt x="2926556" y="150019"/>
                </a:lnTo>
                <a:lnTo>
                  <a:pt x="2886075" y="197644"/>
                </a:lnTo>
                <a:lnTo>
                  <a:pt x="2847975" y="233363"/>
                </a:lnTo>
                <a:lnTo>
                  <a:pt x="2795587" y="276225"/>
                </a:lnTo>
                <a:lnTo>
                  <a:pt x="2764631" y="292894"/>
                </a:lnTo>
                <a:lnTo>
                  <a:pt x="2714625" y="319088"/>
                </a:lnTo>
                <a:lnTo>
                  <a:pt x="2683668" y="326232"/>
                </a:lnTo>
                <a:lnTo>
                  <a:pt x="2631281" y="328613"/>
                </a:lnTo>
                <a:lnTo>
                  <a:pt x="2476500" y="330994"/>
                </a:lnTo>
                <a:lnTo>
                  <a:pt x="2219325" y="333375"/>
                </a:lnTo>
                <a:lnTo>
                  <a:pt x="1852612" y="330994"/>
                </a:lnTo>
                <a:lnTo>
                  <a:pt x="1631156" y="333375"/>
                </a:lnTo>
                <a:lnTo>
                  <a:pt x="1266825" y="333375"/>
                </a:lnTo>
                <a:lnTo>
                  <a:pt x="973931" y="333375"/>
                </a:lnTo>
                <a:lnTo>
                  <a:pt x="804862" y="330994"/>
                </a:lnTo>
                <a:lnTo>
                  <a:pt x="597693" y="330994"/>
                </a:lnTo>
                <a:lnTo>
                  <a:pt x="483393" y="326232"/>
                </a:lnTo>
                <a:lnTo>
                  <a:pt x="359568" y="314325"/>
                </a:lnTo>
                <a:lnTo>
                  <a:pt x="283368" y="302419"/>
                </a:lnTo>
                <a:lnTo>
                  <a:pt x="178593" y="283369"/>
                </a:lnTo>
                <a:lnTo>
                  <a:pt x="83343" y="250032"/>
                </a:lnTo>
                <a:lnTo>
                  <a:pt x="45243" y="230982"/>
                </a:lnTo>
                <a:lnTo>
                  <a:pt x="16668" y="209550"/>
                </a:lnTo>
                <a:lnTo>
                  <a:pt x="2381" y="185738"/>
                </a:lnTo>
                <a:lnTo>
                  <a:pt x="0" y="169069"/>
                </a:lnTo>
                <a:lnTo>
                  <a:pt x="9525" y="145257"/>
                </a:lnTo>
                <a:lnTo>
                  <a:pt x="30956" y="123825"/>
                </a:lnTo>
                <a:lnTo>
                  <a:pt x="88106" y="88107"/>
                </a:lnTo>
                <a:lnTo>
                  <a:pt x="140493" y="57150"/>
                </a:lnTo>
                <a:lnTo>
                  <a:pt x="192881" y="35719"/>
                </a:lnTo>
                <a:lnTo>
                  <a:pt x="295275" y="11907"/>
                </a:lnTo>
                <a:lnTo>
                  <a:pt x="357187" y="2382"/>
                </a:lnTo>
                <a:lnTo>
                  <a:pt x="385762" y="0"/>
                </a:lnTo>
                <a:lnTo>
                  <a:pt x="409575" y="0"/>
                </a:lnTo>
                <a:lnTo>
                  <a:pt x="435768" y="4763"/>
                </a:lnTo>
                <a:lnTo>
                  <a:pt x="488156" y="23813"/>
                </a:lnTo>
                <a:lnTo>
                  <a:pt x="623887" y="52388"/>
                </a:lnTo>
                <a:lnTo>
                  <a:pt x="802481" y="78582"/>
                </a:lnTo>
                <a:lnTo>
                  <a:pt x="954881" y="92869"/>
                </a:lnTo>
                <a:lnTo>
                  <a:pt x="1204912" y="114300"/>
                </a:lnTo>
                <a:lnTo>
                  <a:pt x="1433512" y="130969"/>
                </a:lnTo>
                <a:lnTo>
                  <a:pt x="1669256" y="130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FDB1EC-458D-B343-A8D4-4E48102F772B}"/>
              </a:ext>
            </a:extLst>
          </p:cNvPr>
          <p:cNvSpPr/>
          <p:nvPr/>
        </p:nvSpPr>
        <p:spPr>
          <a:xfrm>
            <a:off x="4484688" y="3421063"/>
            <a:ext cx="1284287" cy="1851025"/>
          </a:xfrm>
          <a:custGeom>
            <a:avLst/>
            <a:gdLst>
              <a:gd name="connsiteX0" fmla="*/ 610458 w 1285311"/>
              <a:gd name="connsiteY0" fmla="*/ 860308 h 1851982"/>
              <a:gd name="connsiteX1" fmla="*/ 723792 w 1285311"/>
              <a:gd name="connsiteY1" fmla="*/ 674853 h 1851982"/>
              <a:gd name="connsiteX2" fmla="*/ 790762 w 1285311"/>
              <a:gd name="connsiteY2" fmla="*/ 548640 h 1851982"/>
              <a:gd name="connsiteX3" fmla="*/ 829399 w 1285311"/>
              <a:gd name="connsiteY3" fmla="*/ 458488 h 1851982"/>
              <a:gd name="connsiteX4" fmla="*/ 860308 w 1285311"/>
              <a:gd name="connsiteY4" fmla="*/ 381214 h 1851982"/>
              <a:gd name="connsiteX5" fmla="*/ 878339 w 1285311"/>
              <a:gd name="connsiteY5" fmla="*/ 314244 h 1851982"/>
              <a:gd name="connsiteX6" fmla="*/ 883490 w 1285311"/>
              <a:gd name="connsiteY6" fmla="*/ 270456 h 1851982"/>
              <a:gd name="connsiteX7" fmla="*/ 883490 w 1285311"/>
              <a:gd name="connsiteY7" fmla="*/ 239547 h 1851982"/>
              <a:gd name="connsiteX8" fmla="*/ 875763 w 1285311"/>
              <a:gd name="connsiteY8" fmla="*/ 206062 h 1851982"/>
              <a:gd name="connsiteX9" fmla="*/ 857733 w 1285311"/>
              <a:gd name="connsiteY9" fmla="*/ 164849 h 1851982"/>
              <a:gd name="connsiteX10" fmla="*/ 831975 w 1285311"/>
              <a:gd name="connsiteY10" fmla="*/ 131364 h 1851982"/>
              <a:gd name="connsiteX11" fmla="*/ 788187 w 1285311"/>
              <a:gd name="connsiteY11" fmla="*/ 103031 h 1851982"/>
              <a:gd name="connsiteX12" fmla="*/ 736671 w 1285311"/>
              <a:gd name="connsiteY12" fmla="*/ 85000 h 1851982"/>
              <a:gd name="connsiteX13" fmla="*/ 687731 w 1285311"/>
              <a:gd name="connsiteY13" fmla="*/ 77273 h 1851982"/>
              <a:gd name="connsiteX14" fmla="*/ 600155 w 1285311"/>
              <a:gd name="connsiteY14" fmla="*/ 74697 h 1851982"/>
              <a:gd name="connsiteX15" fmla="*/ 875763 w 1285311"/>
              <a:gd name="connsiteY15" fmla="*/ 0 h 1851982"/>
              <a:gd name="connsiteX16" fmla="*/ 947885 w 1285311"/>
              <a:gd name="connsiteY16" fmla="*/ 59243 h 1851982"/>
              <a:gd name="connsiteX17" fmla="*/ 1012279 w 1285311"/>
              <a:gd name="connsiteY17" fmla="*/ 103031 h 1851982"/>
              <a:gd name="connsiteX18" fmla="*/ 1058643 w 1285311"/>
              <a:gd name="connsiteY18" fmla="*/ 133940 h 1851982"/>
              <a:gd name="connsiteX19" fmla="*/ 1107583 w 1285311"/>
              <a:gd name="connsiteY19" fmla="*/ 162274 h 1851982"/>
              <a:gd name="connsiteX20" fmla="*/ 1164250 w 1285311"/>
              <a:gd name="connsiteY20" fmla="*/ 190607 h 1851982"/>
              <a:gd name="connsiteX21" fmla="*/ 1210614 w 1285311"/>
              <a:gd name="connsiteY21" fmla="*/ 211213 h 1851982"/>
              <a:gd name="connsiteX22" fmla="*/ 1236371 w 1285311"/>
              <a:gd name="connsiteY22" fmla="*/ 226668 h 1851982"/>
              <a:gd name="connsiteX23" fmla="*/ 1259553 w 1285311"/>
              <a:gd name="connsiteY23" fmla="*/ 244698 h 1851982"/>
              <a:gd name="connsiteX24" fmla="*/ 1272432 w 1285311"/>
              <a:gd name="connsiteY24" fmla="*/ 262729 h 1851982"/>
              <a:gd name="connsiteX25" fmla="*/ 1282735 w 1285311"/>
              <a:gd name="connsiteY25" fmla="*/ 285911 h 1851982"/>
              <a:gd name="connsiteX26" fmla="*/ 1285311 w 1285311"/>
              <a:gd name="connsiteY26" fmla="*/ 303941 h 1851982"/>
              <a:gd name="connsiteX27" fmla="*/ 1280160 w 1285311"/>
              <a:gd name="connsiteY27" fmla="*/ 332275 h 1851982"/>
              <a:gd name="connsiteX28" fmla="*/ 1267281 w 1285311"/>
              <a:gd name="connsiteY28" fmla="*/ 363184 h 1851982"/>
              <a:gd name="connsiteX29" fmla="*/ 1184856 w 1285311"/>
              <a:gd name="connsiteY29" fmla="*/ 476518 h 1851982"/>
              <a:gd name="connsiteX30" fmla="*/ 999400 w 1285311"/>
              <a:gd name="connsiteY30" fmla="*/ 723792 h 1851982"/>
              <a:gd name="connsiteX31" fmla="*/ 762429 w 1285311"/>
              <a:gd name="connsiteY31" fmla="*/ 1035461 h 1851982"/>
              <a:gd name="connsiteX32" fmla="*/ 484245 w 1285311"/>
              <a:gd name="connsiteY32" fmla="*/ 1398645 h 1851982"/>
              <a:gd name="connsiteX33" fmla="*/ 283335 w 1285311"/>
              <a:gd name="connsiteY33" fmla="*/ 1661374 h 1851982"/>
              <a:gd name="connsiteX34" fmla="*/ 247274 w 1285311"/>
              <a:gd name="connsiteY34" fmla="*/ 1702587 h 1851982"/>
              <a:gd name="connsiteX35" fmla="*/ 216365 w 1285311"/>
              <a:gd name="connsiteY35" fmla="*/ 1746375 h 1851982"/>
              <a:gd name="connsiteX36" fmla="*/ 149395 w 1285311"/>
              <a:gd name="connsiteY36" fmla="*/ 1851982 h 1851982"/>
              <a:gd name="connsiteX37" fmla="*/ 0 w 1285311"/>
              <a:gd name="connsiteY37" fmla="*/ 1805618 h 1851982"/>
              <a:gd name="connsiteX38" fmla="*/ 149395 w 1285311"/>
              <a:gd name="connsiteY38" fmla="*/ 1584101 h 1851982"/>
              <a:gd name="connsiteX39" fmla="*/ 291062 w 1285311"/>
              <a:gd name="connsiteY39" fmla="*/ 1372888 h 1851982"/>
              <a:gd name="connsiteX40" fmla="*/ 414699 w 1285311"/>
              <a:gd name="connsiteY40" fmla="*/ 1184856 h 1851982"/>
              <a:gd name="connsiteX41" fmla="*/ 540912 w 1285311"/>
              <a:gd name="connsiteY41" fmla="*/ 976218 h 1851982"/>
              <a:gd name="connsiteX42" fmla="*/ 610458 w 1285311"/>
              <a:gd name="connsiteY42" fmla="*/ 860308 h 185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85311" h="1851982">
                <a:moveTo>
                  <a:pt x="610458" y="860308"/>
                </a:moveTo>
                <a:lnTo>
                  <a:pt x="723792" y="674853"/>
                </a:lnTo>
                <a:lnTo>
                  <a:pt x="790762" y="548640"/>
                </a:lnTo>
                <a:lnTo>
                  <a:pt x="829399" y="458488"/>
                </a:lnTo>
                <a:lnTo>
                  <a:pt x="860308" y="381214"/>
                </a:lnTo>
                <a:lnTo>
                  <a:pt x="878339" y="314244"/>
                </a:lnTo>
                <a:lnTo>
                  <a:pt x="883490" y="270456"/>
                </a:lnTo>
                <a:lnTo>
                  <a:pt x="883490" y="239547"/>
                </a:lnTo>
                <a:lnTo>
                  <a:pt x="875763" y="206062"/>
                </a:lnTo>
                <a:lnTo>
                  <a:pt x="857733" y="164849"/>
                </a:lnTo>
                <a:lnTo>
                  <a:pt x="831975" y="131364"/>
                </a:lnTo>
                <a:lnTo>
                  <a:pt x="788187" y="103031"/>
                </a:lnTo>
                <a:lnTo>
                  <a:pt x="736671" y="85000"/>
                </a:lnTo>
                <a:lnTo>
                  <a:pt x="687731" y="77273"/>
                </a:lnTo>
                <a:lnTo>
                  <a:pt x="600155" y="74697"/>
                </a:lnTo>
                <a:lnTo>
                  <a:pt x="875763" y="0"/>
                </a:lnTo>
                <a:lnTo>
                  <a:pt x="947885" y="59243"/>
                </a:lnTo>
                <a:lnTo>
                  <a:pt x="1012279" y="103031"/>
                </a:lnTo>
                <a:lnTo>
                  <a:pt x="1058643" y="133940"/>
                </a:lnTo>
                <a:lnTo>
                  <a:pt x="1107583" y="162274"/>
                </a:lnTo>
                <a:lnTo>
                  <a:pt x="1164250" y="190607"/>
                </a:lnTo>
                <a:lnTo>
                  <a:pt x="1210614" y="211213"/>
                </a:lnTo>
                <a:lnTo>
                  <a:pt x="1236371" y="226668"/>
                </a:lnTo>
                <a:lnTo>
                  <a:pt x="1259553" y="244698"/>
                </a:lnTo>
                <a:lnTo>
                  <a:pt x="1272432" y="262729"/>
                </a:lnTo>
                <a:lnTo>
                  <a:pt x="1282735" y="285911"/>
                </a:lnTo>
                <a:lnTo>
                  <a:pt x="1285311" y="303941"/>
                </a:lnTo>
                <a:lnTo>
                  <a:pt x="1280160" y="332275"/>
                </a:lnTo>
                <a:lnTo>
                  <a:pt x="1267281" y="363184"/>
                </a:lnTo>
                <a:lnTo>
                  <a:pt x="1184856" y="476518"/>
                </a:lnTo>
                <a:lnTo>
                  <a:pt x="999400" y="723792"/>
                </a:lnTo>
                <a:lnTo>
                  <a:pt x="762429" y="1035461"/>
                </a:lnTo>
                <a:lnTo>
                  <a:pt x="484245" y="1398645"/>
                </a:lnTo>
                <a:lnTo>
                  <a:pt x="283335" y="1661374"/>
                </a:lnTo>
                <a:lnTo>
                  <a:pt x="247274" y="1702587"/>
                </a:lnTo>
                <a:lnTo>
                  <a:pt x="216365" y="1746375"/>
                </a:lnTo>
                <a:lnTo>
                  <a:pt x="149395" y="1851982"/>
                </a:lnTo>
                <a:lnTo>
                  <a:pt x="0" y="1805618"/>
                </a:lnTo>
                <a:lnTo>
                  <a:pt x="149395" y="1584101"/>
                </a:lnTo>
                <a:lnTo>
                  <a:pt x="291062" y="1372888"/>
                </a:lnTo>
                <a:lnTo>
                  <a:pt x="414699" y="1184856"/>
                </a:lnTo>
                <a:lnTo>
                  <a:pt x="540912" y="976218"/>
                </a:lnTo>
                <a:lnTo>
                  <a:pt x="610458" y="86030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92A855-3939-FD43-931E-7923664FA0F7}"/>
              </a:ext>
            </a:extLst>
          </p:cNvPr>
          <p:cNvSpPr/>
          <p:nvPr/>
        </p:nvSpPr>
        <p:spPr>
          <a:xfrm>
            <a:off x="4213225" y="4891088"/>
            <a:ext cx="2395538" cy="727075"/>
          </a:xfrm>
          <a:custGeom>
            <a:avLst/>
            <a:gdLst>
              <a:gd name="connsiteX0" fmla="*/ 1334252 w 2395471"/>
              <a:gd name="connsiteY0" fmla="*/ 177729 h 726369"/>
              <a:gd name="connsiteX1" fmla="*/ 1001977 w 2395471"/>
              <a:gd name="connsiteY1" fmla="*/ 234396 h 726369"/>
              <a:gd name="connsiteX2" fmla="*/ 685156 w 2395471"/>
              <a:gd name="connsiteY2" fmla="*/ 285911 h 726369"/>
              <a:gd name="connsiteX3" fmla="*/ 561519 w 2395471"/>
              <a:gd name="connsiteY3" fmla="*/ 303941 h 726369"/>
              <a:gd name="connsiteX4" fmla="*/ 530610 w 2395471"/>
              <a:gd name="connsiteY4" fmla="*/ 306517 h 726369"/>
              <a:gd name="connsiteX5" fmla="*/ 504852 w 2395471"/>
              <a:gd name="connsiteY5" fmla="*/ 298790 h 726369"/>
              <a:gd name="connsiteX6" fmla="*/ 491973 w 2395471"/>
              <a:gd name="connsiteY6" fmla="*/ 285911 h 726369"/>
              <a:gd name="connsiteX7" fmla="*/ 486822 w 2395471"/>
              <a:gd name="connsiteY7" fmla="*/ 262729 h 726369"/>
              <a:gd name="connsiteX8" fmla="*/ 512579 w 2395471"/>
              <a:gd name="connsiteY8" fmla="*/ 231820 h 726369"/>
              <a:gd name="connsiteX9" fmla="*/ 365760 w 2395471"/>
              <a:gd name="connsiteY9" fmla="*/ 195759 h 726369"/>
              <a:gd name="connsiteX10" fmla="*/ 340003 w 2395471"/>
              <a:gd name="connsiteY10" fmla="*/ 226668 h 726369"/>
              <a:gd name="connsiteX11" fmla="*/ 303942 w 2395471"/>
              <a:gd name="connsiteY11" fmla="*/ 249850 h 726369"/>
              <a:gd name="connsiteX12" fmla="*/ 265305 w 2395471"/>
              <a:gd name="connsiteY12" fmla="*/ 267881 h 726369"/>
              <a:gd name="connsiteX13" fmla="*/ 218941 w 2395471"/>
              <a:gd name="connsiteY13" fmla="*/ 283335 h 726369"/>
              <a:gd name="connsiteX14" fmla="*/ 162274 w 2395471"/>
              <a:gd name="connsiteY14" fmla="*/ 293638 h 726369"/>
              <a:gd name="connsiteX15" fmla="*/ 110759 w 2395471"/>
              <a:gd name="connsiteY15" fmla="*/ 298790 h 726369"/>
              <a:gd name="connsiteX16" fmla="*/ 56667 w 2395471"/>
              <a:gd name="connsiteY16" fmla="*/ 303941 h 726369"/>
              <a:gd name="connsiteX17" fmla="*/ 33485 w 2395471"/>
              <a:gd name="connsiteY17" fmla="*/ 309093 h 726369"/>
              <a:gd name="connsiteX18" fmla="*/ 15455 w 2395471"/>
              <a:gd name="connsiteY18" fmla="*/ 316820 h 726369"/>
              <a:gd name="connsiteX19" fmla="*/ 5152 w 2395471"/>
              <a:gd name="connsiteY19" fmla="*/ 334851 h 726369"/>
              <a:gd name="connsiteX20" fmla="*/ 0 w 2395471"/>
              <a:gd name="connsiteY20" fmla="*/ 376063 h 726369"/>
              <a:gd name="connsiteX21" fmla="*/ 28334 w 2395471"/>
              <a:gd name="connsiteY21" fmla="*/ 437882 h 726369"/>
              <a:gd name="connsiteX22" fmla="*/ 90152 w 2395471"/>
              <a:gd name="connsiteY22" fmla="*/ 546064 h 726369"/>
              <a:gd name="connsiteX23" fmla="*/ 154547 w 2395471"/>
              <a:gd name="connsiteY23" fmla="*/ 654247 h 726369"/>
              <a:gd name="connsiteX24" fmla="*/ 198335 w 2395471"/>
              <a:gd name="connsiteY24" fmla="*/ 713490 h 726369"/>
              <a:gd name="connsiteX25" fmla="*/ 208638 w 2395471"/>
              <a:gd name="connsiteY25" fmla="*/ 721217 h 726369"/>
              <a:gd name="connsiteX26" fmla="*/ 216365 w 2395471"/>
              <a:gd name="connsiteY26" fmla="*/ 726369 h 726369"/>
              <a:gd name="connsiteX27" fmla="*/ 229244 w 2395471"/>
              <a:gd name="connsiteY27" fmla="*/ 726369 h 726369"/>
              <a:gd name="connsiteX28" fmla="*/ 257578 w 2395471"/>
              <a:gd name="connsiteY28" fmla="*/ 713490 h 726369"/>
              <a:gd name="connsiteX29" fmla="*/ 283336 w 2395471"/>
              <a:gd name="connsiteY29" fmla="*/ 687732 h 726369"/>
              <a:gd name="connsiteX30" fmla="*/ 303942 w 2395471"/>
              <a:gd name="connsiteY30" fmla="*/ 664550 h 726369"/>
              <a:gd name="connsiteX31" fmla="*/ 334851 w 2395471"/>
              <a:gd name="connsiteY31" fmla="*/ 649095 h 726369"/>
              <a:gd name="connsiteX32" fmla="*/ 463640 w 2395471"/>
              <a:gd name="connsiteY32" fmla="*/ 600156 h 726369"/>
              <a:gd name="connsiteX33" fmla="*/ 677429 w 2395471"/>
              <a:gd name="connsiteY33" fmla="*/ 543489 h 726369"/>
              <a:gd name="connsiteX34" fmla="*/ 973643 w 2395471"/>
              <a:gd name="connsiteY34" fmla="*/ 473943 h 726369"/>
              <a:gd name="connsiteX35" fmla="*/ 1305918 w 2395471"/>
              <a:gd name="connsiteY35" fmla="*/ 396669 h 726369"/>
              <a:gd name="connsiteX36" fmla="*/ 1684557 w 2395471"/>
              <a:gd name="connsiteY36" fmla="*/ 303941 h 726369"/>
              <a:gd name="connsiteX37" fmla="*/ 2068347 w 2395471"/>
              <a:gd name="connsiteY37" fmla="*/ 208638 h 726369"/>
              <a:gd name="connsiteX38" fmla="*/ 2328501 w 2395471"/>
              <a:gd name="connsiteY38" fmla="*/ 139092 h 726369"/>
              <a:gd name="connsiteX39" fmla="*/ 2395471 w 2395471"/>
              <a:gd name="connsiteY39" fmla="*/ 123637 h 726369"/>
              <a:gd name="connsiteX40" fmla="*/ 2341379 w 2395471"/>
              <a:gd name="connsiteY40" fmla="*/ 0 h 726369"/>
              <a:gd name="connsiteX41" fmla="*/ 2094105 w 2395471"/>
              <a:gd name="connsiteY41" fmla="*/ 41212 h 726369"/>
              <a:gd name="connsiteX42" fmla="*/ 1803043 w 2395471"/>
              <a:gd name="connsiteY42" fmla="*/ 92728 h 726369"/>
              <a:gd name="connsiteX43" fmla="*/ 1491374 w 2395471"/>
              <a:gd name="connsiteY43" fmla="*/ 149395 h 726369"/>
              <a:gd name="connsiteX44" fmla="*/ 1334252 w 2395471"/>
              <a:gd name="connsiteY44" fmla="*/ 177729 h 72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95471" h="726369">
                <a:moveTo>
                  <a:pt x="1334252" y="177729"/>
                </a:moveTo>
                <a:lnTo>
                  <a:pt x="1001977" y="234396"/>
                </a:lnTo>
                <a:lnTo>
                  <a:pt x="685156" y="285911"/>
                </a:lnTo>
                <a:lnTo>
                  <a:pt x="561519" y="303941"/>
                </a:lnTo>
                <a:lnTo>
                  <a:pt x="530610" y="306517"/>
                </a:lnTo>
                <a:lnTo>
                  <a:pt x="504852" y="298790"/>
                </a:lnTo>
                <a:lnTo>
                  <a:pt x="491973" y="285911"/>
                </a:lnTo>
                <a:lnTo>
                  <a:pt x="486822" y="262729"/>
                </a:lnTo>
                <a:lnTo>
                  <a:pt x="512579" y="231820"/>
                </a:lnTo>
                <a:lnTo>
                  <a:pt x="365760" y="195759"/>
                </a:lnTo>
                <a:lnTo>
                  <a:pt x="340003" y="226668"/>
                </a:lnTo>
                <a:lnTo>
                  <a:pt x="303942" y="249850"/>
                </a:lnTo>
                <a:lnTo>
                  <a:pt x="265305" y="267881"/>
                </a:lnTo>
                <a:lnTo>
                  <a:pt x="218941" y="283335"/>
                </a:lnTo>
                <a:lnTo>
                  <a:pt x="162274" y="293638"/>
                </a:lnTo>
                <a:lnTo>
                  <a:pt x="110759" y="298790"/>
                </a:lnTo>
                <a:lnTo>
                  <a:pt x="56667" y="303941"/>
                </a:lnTo>
                <a:lnTo>
                  <a:pt x="33485" y="309093"/>
                </a:lnTo>
                <a:lnTo>
                  <a:pt x="15455" y="316820"/>
                </a:lnTo>
                <a:lnTo>
                  <a:pt x="5152" y="334851"/>
                </a:lnTo>
                <a:lnTo>
                  <a:pt x="0" y="376063"/>
                </a:lnTo>
                <a:lnTo>
                  <a:pt x="28334" y="437882"/>
                </a:lnTo>
                <a:lnTo>
                  <a:pt x="90152" y="546064"/>
                </a:lnTo>
                <a:lnTo>
                  <a:pt x="154547" y="654247"/>
                </a:lnTo>
                <a:lnTo>
                  <a:pt x="198335" y="713490"/>
                </a:lnTo>
                <a:lnTo>
                  <a:pt x="208638" y="721217"/>
                </a:lnTo>
                <a:lnTo>
                  <a:pt x="216365" y="726369"/>
                </a:lnTo>
                <a:lnTo>
                  <a:pt x="229244" y="726369"/>
                </a:lnTo>
                <a:lnTo>
                  <a:pt x="257578" y="713490"/>
                </a:lnTo>
                <a:lnTo>
                  <a:pt x="283336" y="687732"/>
                </a:lnTo>
                <a:lnTo>
                  <a:pt x="303942" y="664550"/>
                </a:lnTo>
                <a:lnTo>
                  <a:pt x="334851" y="649095"/>
                </a:lnTo>
                <a:lnTo>
                  <a:pt x="463640" y="600156"/>
                </a:lnTo>
                <a:lnTo>
                  <a:pt x="677429" y="543489"/>
                </a:lnTo>
                <a:lnTo>
                  <a:pt x="973643" y="473943"/>
                </a:lnTo>
                <a:lnTo>
                  <a:pt x="1305918" y="396669"/>
                </a:lnTo>
                <a:lnTo>
                  <a:pt x="1684557" y="303941"/>
                </a:lnTo>
                <a:lnTo>
                  <a:pt x="2068347" y="208638"/>
                </a:lnTo>
                <a:lnTo>
                  <a:pt x="2328501" y="139092"/>
                </a:lnTo>
                <a:lnTo>
                  <a:pt x="2395471" y="123637"/>
                </a:lnTo>
                <a:lnTo>
                  <a:pt x="2341379" y="0"/>
                </a:lnTo>
                <a:lnTo>
                  <a:pt x="2094105" y="41212"/>
                </a:lnTo>
                <a:lnTo>
                  <a:pt x="1803043" y="92728"/>
                </a:lnTo>
                <a:lnTo>
                  <a:pt x="1491374" y="149395"/>
                </a:lnTo>
                <a:lnTo>
                  <a:pt x="1334252" y="17772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AF8CFD0-72B9-1849-867C-402C90F3F1B9}"/>
              </a:ext>
            </a:extLst>
          </p:cNvPr>
          <p:cNvSpPr/>
          <p:nvPr/>
        </p:nvSpPr>
        <p:spPr>
          <a:xfrm>
            <a:off x="6113463" y="4217988"/>
            <a:ext cx="885825" cy="1430337"/>
          </a:xfrm>
          <a:custGeom>
            <a:avLst/>
            <a:gdLst>
              <a:gd name="connsiteX0" fmla="*/ 266700 w 885825"/>
              <a:gd name="connsiteY0" fmla="*/ 466725 h 1431131"/>
              <a:gd name="connsiteX1" fmla="*/ 223837 w 885825"/>
              <a:gd name="connsiteY1" fmla="*/ 392906 h 1431131"/>
              <a:gd name="connsiteX2" fmla="*/ 159544 w 885825"/>
              <a:gd name="connsiteY2" fmla="*/ 280987 h 1431131"/>
              <a:gd name="connsiteX3" fmla="*/ 95250 w 885825"/>
              <a:gd name="connsiteY3" fmla="*/ 178594 h 1431131"/>
              <a:gd name="connsiteX4" fmla="*/ 33337 w 885825"/>
              <a:gd name="connsiteY4" fmla="*/ 85725 h 1431131"/>
              <a:gd name="connsiteX5" fmla="*/ 9525 w 885825"/>
              <a:gd name="connsiteY5" fmla="*/ 50006 h 1431131"/>
              <a:gd name="connsiteX6" fmla="*/ 0 w 885825"/>
              <a:gd name="connsiteY6" fmla="*/ 21431 h 1431131"/>
              <a:gd name="connsiteX7" fmla="*/ 2381 w 885825"/>
              <a:gd name="connsiteY7" fmla="*/ 4762 h 1431131"/>
              <a:gd name="connsiteX8" fmla="*/ 14287 w 885825"/>
              <a:gd name="connsiteY8" fmla="*/ 0 h 1431131"/>
              <a:gd name="connsiteX9" fmla="*/ 40481 w 885825"/>
              <a:gd name="connsiteY9" fmla="*/ 4762 h 1431131"/>
              <a:gd name="connsiteX10" fmla="*/ 73819 w 885825"/>
              <a:gd name="connsiteY10" fmla="*/ 26194 h 1431131"/>
              <a:gd name="connsiteX11" fmla="*/ 147637 w 885825"/>
              <a:gd name="connsiteY11" fmla="*/ 88106 h 1431131"/>
              <a:gd name="connsiteX12" fmla="*/ 252412 w 885825"/>
              <a:gd name="connsiteY12" fmla="*/ 185737 h 1431131"/>
              <a:gd name="connsiteX13" fmla="*/ 376237 w 885825"/>
              <a:gd name="connsiteY13" fmla="*/ 302419 h 1431131"/>
              <a:gd name="connsiteX14" fmla="*/ 504825 w 885825"/>
              <a:gd name="connsiteY14" fmla="*/ 433387 h 1431131"/>
              <a:gd name="connsiteX15" fmla="*/ 614362 w 885825"/>
              <a:gd name="connsiteY15" fmla="*/ 557212 h 1431131"/>
              <a:gd name="connsiteX16" fmla="*/ 678656 w 885825"/>
              <a:gd name="connsiteY16" fmla="*/ 640556 h 1431131"/>
              <a:gd name="connsiteX17" fmla="*/ 733425 w 885825"/>
              <a:gd name="connsiteY17" fmla="*/ 723900 h 1431131"/>
              <a:gd name="connsiteX18" fmla="*/ 769144 w 885825"/>
              <a:gd name="connsiteY18" fmla="*/ 778669 h 1431131"/>
              <a:gd name="connsiteX19" fmla="*/ 802481 w 885825"/>
              <a:gd name="connsiteY19" fmla="*/ 842962 h 1431131"/>
              <a:gd name="connsiteX20" fmla="*/ 823912 w 885825"/>
              <a:gd name="connsiteY20" fmla="*/ 892969 h 1431131"/>
              <a:gd name="connsiteX21" fmla="*/ 840581 w 885825"/>
              <a:gd name="connsiteY21" fmla="*/ 938212 h 1431131"/>
              <a:gd name="connsiteX22" fmla="*/ 854869 w 885825"/>
              <a:gd name="connsiteY22" fmla="*/ 978694 h 1431131"/>
              <a:gd name="connsiteX23" fmla="*/ 869156 w 885825"/>
              <a:gd name="connsiteY23" fmla="*/ 1023937 h 1431131"/>
              <a:gd name="connsiteX24" fmla="*/ 878681 w 885825"/>
              <a:gd name="connsiteY24" fmla="*/ 1071562 h 1431131"/>
              <a:gd name="connsiteX25" fmla="*/ 885825 w 885825"/>
              <a:gd name="connsiteY25" fmla="*/ 1173956 h 1431131"/>
              <a:gd name="connsiteX26" fmla="*/ 883444 w 885825"/>
              <a:gd name="connsiteY26" fmla="*/ 1223962 h 1431131"/>
              <a:gd name="connsiteX27" fmla="*/ 857250 w 885825"/>
              <a:gd name="connsiteY27" fmla="*/ 1328737 h 1431131"/>
              <a:gd name="connsiteX28" fmla="*/ 833437 w 885825"/>
              <a:gd name="connsiteY28" fmla="*/ 1369219 h 1431131"/>
              <a:gd name="connsiteX29" fmla="*/ 800100 w 885825"/>
              <a:gd name="connsiteY29" fmla="*/ 1407319 h 1431131"/>
              <a:gd name="connsiteX30" fmla="*/ 766762 w 885825"/>
              <a:gd name="connsiteY30" fmla="*/ 1426369 h 1431131"/>
              <a:gd name="connsiteX31" fmla="*/ 742950 w 885825"/>
              <a:gd name="connsiteY31" fmla="*/ 1431131 h 1431131"/>
              <a:gd name="connsiteX32" fmla="*/ 711994 w 885825"/>
              <a:gd name="connsiteY32" fmla="*/ 1423987 h 1431131"/>
              <a:gd name="connsiteX33" fmla="*/ 673894 w 885825"/>
              <a:gd name="connsiteY33" fmla="*/ 1402556 h 1431131"/>
              <a:gd name="connsiteX34" fmla="*/ 645319 w 885825"/>
              <a:gd name="connsiteY34" fmla="*/ 1371600 h 1431131"/>
              <a:gd name="connsiteX35" fmla="*/ 614362 w 885825"/>
              <a:gd name="connsiteY35" fmla="*/ 1326356 h 1431131"/>
              <a:gd name="connsiteX36" fmla="*/ 552450 w 885825"/>
              <a:gd name="connsiteY36" fmla="*/ 1157287 h 1431131"/>
              <a:gd name="connsiteX37" fmla="*/ 485775 w 885825"/>
              <a:gd name="connsiteY37" fmla="*/ 988219 h 1431131"/>
              <a:gd name="connsiteX38" fmla="*/ 416719 w 885825"/>
              <a:gd name="connsiteY38" fmla="*/ 809625 h 1431131"/>
              <a:gd name="connsiteX39" fmla="*/ 376237 w 885825"/>
              <a:gd name="connsiteY39" fmla="*/ 688181 h 1431131"/>
              <a:gd name="connsiteX40" fmla="*/ 266700 w 885825"/>
              <a:gd name="connsiteY40" fmla="*/ 466725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5825" h="1431131">
                <a:moveTo>
                  <a:pt x="266700" y="466725"/>
                </a:moveTo>
                <a:lnTo>
                  <a:pt x="223837" y="392906"/>
                </a:lnTo>
                <a:lnTo>
                  <a:pt x="159544" y="280987"/>
                </a:lnTo>
                <a:lnTo>
                  <a:pt x="95250" y="178594"/>
                </a:lnTo>
                <a:lnTo>
                  <a:pt x="33337" y="85725"/>
                </a:lnTo>
                <a:lnTo>
                  <a:pt x="9525" y="50006"/>
                </a:lnTo>
                <a:lnTo>
                  <a:pt x="0" y="21431"/>
                </a:lnTo>
                <a:lnTo>
                  <a:pt x="2381" y="4762"/>
                </a:lnTo>
                <a:lnTo>
                  <a:pt x="14287" y="0"/>
                </a:lnTo>
                <a:lnTo>
                  <a:pt x="40481" y="4762"/>
                </a:lnTo>
                <a:lnTo>
                  <a:pt x="73819" y="26194"/>
                </a:lnTo>
                <a:lnTo>
                  <a:pt x="147637" y="88106"/>
                </a:lnTo>
                <a:lnTo>
                  <a:pt x="252412" y="185737"/>
                </a:lnTo>
                <a:lnTo>
                  <a:pt x="376237" y="302419"/>
                </a:lnTo>
                <a:lnTo>
                  <a:pt x="504825" y="433387"/>
                </a:lnTo>
                <a:lnTo>
                  <a:pt x="614362" y="557212"/>
                </a:lnTo>
                <a:lnTo>
                  <a:pt x="678656" y="640556"/>
                </a:lnTo>
                <a:lnTo>
                  <a:pt x="733425" y="723900"/>
                </a:lnTo>
                <a:lnTo>
                  <a:pt x="769144" y="778669"/>
                </a:lnTo>
                <a:lnTo>
                  <a:pt x="802481" y="842962"/>
                </a:lnTo>
                <a:lnTo>
                  <a:pt x="823912" y="892969"/>
                </a:lnTo>
                <a:lnTo>
                  <a:pt x="840581" y="938212"/>
                </a:lnTo>
                <a:lnTo>
                  <a:pt x="854869" y="978694"/>
                </a:lnTo>
                <a:lnTo>
                  <a:pt x="869156" y="1023937"/>
                </a:lnTo>
                <a:lnTo>
                  <a:pt x="878681" y="1071562"/>
                </a:lnTo>
                <a:lnTo>
                  <a:pt x="885825" y="1173956"/>
                </a:lnTo>
                <a:lnTo>
                  <a:pt x="883444" y="1223962"/>
                </a:lnTo>
                <a:lnTo>
                  <a:pt x="857250" y="1328737"/>
                </a:lnTo>
                <a:lnTo>
                  <a:pt x="833437" y="1369219"/>
                </a:lnTo>
                <a:lnTo>
                  <a:pt x="800100" y="1407319"/>
                </a:lnTo>
                <a:lnTo>
                  <a:pt x="766762" y="1426369"/>
                </a:lnTo>
                <a:lnTo>
                  <a:pt x="742950" y="1431131"/>
                </a:lnTo>
                <a:lnTo>
                  <a:pt x="711994" y="1423987"/>
                </a:lnTo>
                <a:lnTo>
                  <a:pt x="673894" y="1402556"/>
                </a:lnTo>
                <a:lnTo>
                  <a:pt x="645319" y="1371600"/>
                </a:lnTo>
                <a:lnTo>
                  <a:pt x="614362" y="1326356"/>
                </a:lnTo>
                <a:lnTo>
                  <a:pt x="552450" y="1157287"/>
                </a:lnTo>
                <a:lnTo>
                  <a:pt x="485775" y="988219"/>
                </a:lnTo>
                <a:lnTo>
                  <a:pt x="416719" y="809625"/>
                </a:lnTo>
                <a:lnTo>
                  <a:pt x="376237" y="688181"/>
                </a:lnTo>
                <a:lnTo>
                  <a:pt x="266700" y="466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BDE3B2C-C8FC-473C-BF0B-9386F46C994F}"/>
              </a:ext>
            </a:extLst>
          </p:cNvPr>
          <p:cNvGrpSpPr/>
          <p:nvPr/>
        </p:nvGrpSpPr>
        <p:grpSpPr>
          <a:xfrm>
            <a:off x="2396406" y="1617278"/>
            <a:ext cx="4983163" cy="4229100"/>
            <a:chOff x="2555875" y="1771650"/>
            <a:chExt cx="4983163" cy="4229100"/>
          </a:xfrm>
        </p:grpSpPr>
        <p:sp>
          <p:nvSpPr>
            <p:cNvPr id="10" name="フリーフォーム 88">
              <a:extLst>
                <a:ext uri="{FF2B5EF4-FFF2-40B4-BE49-F238E27FC236}">
                  <a16:creationId xmlns:a16="http://schemas.microsoft.com/office/drawing/2014/main" id="{B7231293-4D31-4871-B4D5-E5F5F3B761FB}"/>
                </a:ext>
              </a:extLst>
            </p:cNvPr>
            <p:cNvSpPr/>
            <p:nvPr/>
          </p:nvSpPr>
          <p:spPr>
            <a:xfrm rot="16200000">
              <a:off x="2025650" y="2301875"/>
              <a:ext cx="2566988" cy="1506538"/>
            </a:xfrm>
            <a:custGeom>
              <a:avLst/>
              <a:gdLst>
                <a:gd name="connsiteX0" fmla="*/ 1276350 w 2566988"/>
                <a:gd name="connsiteY0" fmla="*/ 781050 h 1507331"/>
                <a:gd name="connsiteX1" fmla="*/ 1369219 w 2566988"/>
                <a:gd name="connsiteY1" fmla="*/ 828675 h 1507331"/>
                <a:gd name="connsiteX2" fmla="*/ 1507331 w 2566988"/>
                <a:gd name="connsiteY2" fmla="*/ 892968 h 1507331"/>
                <a:gd name="connsiteX3" fmla="*/ 1635919 w 2566988"/>
                <a:gd name="connsiteY3" fmla="*/ 950118 h 1507331"/>
                <a:gd name="connsiteX4" fmla="*/ 1776413 w 2566988"/>
                <a:gd name="connsiteY4" fmla="*/ 1004887 h 1507331"/>
                <a:gd name="connsiteX5" fmla="*/ 1864519 w 2566988"/>
                <a:gd name="connsiteY5" fmla="*/ 1038225 h 1507331"/>
                <a:gd name="connsiteX6" fmla="*/ 1990725 w 2566988"/>
                <a:gd name="connsiteY6" fmla="*/ 1078706 h 1507331"/>
                <a:gd name="connsiteX7" fmla="*/ 2095500 w 2566988"/>
                <a:gd name="connsiteY7" fmla="*/ 1104900 h 1507331"/>
                <a:gd name="connsiteX8" fmla="*/ 2181225 w 2566988"/>
                <a:gd name="connsiteY8" fmla="*/ 1121568 h 1507331"/>
                <a:gd name="connsiteX9" fmla="*/ 2235994 w 2566988"/>
                <a:gd name="connsiteY9" fmla="*/ 1128712 h 1507331"/>
                <a:gd name="connsiteX10" fmla="*/ 2283619 w 2566988"/>
                <a:gd name="connsiteY10" fmla="*/ 1135856 h 1507331"/>
                <a:gd name="connsiteX11" fmla="*/ 2331244 w 2566988"/>
                <a:gd name="connsiteY11" fmla="*/ 1138237 h 1507331"/>
                <a:gd name="connsiteX12" fmla="*/ 2376488 w 2566988"/>
                <a:gd name="connsiteY12" fmla="*/ 1123950 h 1507331"/>
                <a:gd name="connsiteX13" fmla="*/ 2414588 w 2566988"/>
                <a:gd name="connsiteY13" fmla="*/ 1102518 h 1507331"/>
                <a:gd name="connsiteX14" fmla="*/ 2440781 w 2566988"/>
                <a:gd name="connsiteY14" fmla="*/ 1081087 h 1507331"/>
                <a:gd name="connsiteX15" fmla="*/ 2462213 w 2566988"/>
                <a:gd name="connsiteY15" fmla="*/ 1050131 h 1507331"/>
                <a:gd name="connsiteX16" fmla="*/ 2481263 w 2566988"/>
                <a:gd name="connsiteY16" fmla="*/ 1014412 h 1507331"/>
                <a:gd name="connsiteX17" fmla="*/ 2509838 w 2566988"/>
                <a:gd name="connsiteY17" fmla="*/ 988218 h 1507331"/>
                <a:gd name="connsiteX18" fmla="*/ 2526506 w 2566988"/>
                <a:gd name="connsiteY18" fmla="*/ 973931 h 1507331"/>
                <a:gd name="connsiteX19" fmla="*/ 2547938 w 2566988"/>
                <a:gd name="connsiteY19" fmla="*/ 969168 h 1507331"/>
                <a:gd name="connsiteX20" fmla="*/ 2557463 w 2566988"/>
                <a:gd name="connsiteY20" fmla="*/ 976312 h 1507331"/>
                <a:gd name="connsiteX21" fmla="*/ 2566988 w 2566988"/>
                <a:gd name="connsiteY21" fmla="*/ 1007268 h 1507331"/>
                <a:gd name="connsiteX22" fmla="*/ 2566988 w 2566988"/>
                <a:gd name="connsiteY22" fmla="*/ 1057275 h 1507331"/>
                <a:gd name="connsiteX23" fmla="*/ 2562225 w 2566988"/>
                <a:gd name="connsiteY23" fmla="*/ 1097756 h 1507331"/>
                <a:gd name="connsiteX24" fmla="*/ 2543175 w 2566988"/>
                <a:gd name="connsiteY24" fmla="*/ 1152525 h 1507331"/>
                <a:gd name="connsiteX25" fmla="*/ 2500313 w 2566988"/>
                <a:gd name="connsiteY25" fmla="*/ 1247775 h 1507331"/>
                <a:gd name="connsiteX26" fmla="*/ 2476500 w 2566988"/>
                <a:gd name="connsiteY26" fmla="*/ 1290637 h 1507331"/>
                <a:gd name="connsiteX27" fmla="*/ 2431256 w 2566988"/>
                <a:gd name="connsiteY27" fmla="*/ 1354931 h 1507331"/>
                <a:gd name="connsiteX28" fmla="*/ 2383631 w 2566988"/>
                <a:gd name="connsiteY28" fmla="*/ 1404937 h 1507331"/>
                <a:gd name="connsiteX29" fmla="*/ 2316956 w 2566988"/>
                <a:gd name="connsiteY29" fmla="*/ 1462087 h 1507331"/>
                <a:gd name="connsiteX30" fmla="*/ 2276475 w 2566988"/>
                <a:gd name="connsiteY30" fmla="*/ 1490662 h 1507331"/>
                <a:gd name="connsiteX31" fmla="*/ 2250281 w 2566988"/>
                <a:gd name="connsiteY31" fmla="*/ 1502568 h 1507331"/>
                <a:gd name="connsiteX32" fmla="*/ 2231231 w 2566988"/>
                <a:gd name="connsiteY32" fmla="*/ 1507331 h 1507331"/>
                <a:gd name="connsiteX33" fmla="*/ 2207419 w 2566988"/>
                <a:gd name="connsiteY33" fmla="*/ 1504950 h 1507331"/>
                <a:gd name="connsiteX34" fmla="*/ 2178844 w 2566988"/>
                <a:gd name="connsiteY34" fmla="*/ 1490662 h 1507331"/>
                <a:gd name="connsiteX35" fmla="*/ 2155031 w 2566988"/>
                <a:gd name="connsiteY35" fmla="*/ 1464468 h 1507331"/>
                <a:gd name="connsiteX36" fmla="*/ 2140744 w 2566988"/>
                <a:gd name="connsiteY36" fmla="*/ 1431131 h 1507331"/>
                <a:gd name="connsiteX37" fmla="*/ 2093119 w 2566988"/>
                <a:gd name="connsiteY37" fmla="*/ 1407318 h 1507331"/>
                <a:gd name="connsiteX38" fmla="*/ 1969294 w 2566988"/>
                <a:gd name="connsiteY38" fmla="*/ 1357312 h 1507331"/>
                <a:gd name="connsiteX39" fmla="*/ 1814513 w 2566988"/>
                <a:gd name="connsiteY39" fmla="*/ 1290637 h 1507331"/>
                <a:gd name="connsiteX40" fmla="*/ 1664494 w 2566988"/>
                <a:gd name="connsiteY40" fmla="*/ 1223962 h 1507331"/>
                <a:gd name="connsiteX41" fmla="*/ 1488281 w 2566988"/>
                <a:gd name="connsiteY41" fmla="*/ 1140618 h 1507331"/>
                <a:gd name="connsiteX42" fmla="*/ 1331119 w 2566988"/>
                <a:gd name="connsiteY42" fmla="*/ 1054893 h 1507331"/>
                <a:gd name="connsiteX43" fmla="*/ 1233488 w 2566988"/>
                <a:gd name="connsiteY43" fmla="*/ 995362 h 1507331"/>
                <a:gd name="connsiteX44" fmla="*/ 1004888 w 2566988"/>
                <a:gd name="connsiteY44" fmla="*/ 895350 h 1507331"/>
                <a:gd name="connsiteX45" fmla="*/ 921544 w 2566988"/>
                <a:gd name="connsiteY45" fmla="*/ 831056 h 1507331"/>
                <a:gd name="connsiteX46" fmla="*/ 812006 w 2566988"/>
                <a:gd name="connsiteY46" fmla="*/ 747712 h 1507331"/>
                <a:gd name="connsiteX47" fmla="*/ 723900 w 2566988"/>
                <a:gd name="connsiteY47" fmla="*/ 678656 h 1507331"/>
                <a:gd name="connsiteX48" fmla="*/ 619125 w 2566988"/>
                <a:gd name="connsiteY48" fmla="*/ 595312 h 1507331"/>
                <a:gd name="connsiteX49" fmla="*/ 511969 w 2566988"/>
                <a:gd name="connsiteY49" fmla="*/ 507206 h 1507331"/>
                <a:gd name="connsiteX50" fmla="*/ 409575 w 2566988"/>
                <a:gd name="connsiteY50" fmla="*/ 423862 h 1507331"/>
                <a:gd name="connsiteX51" fmla="*/ 319088 w 2566988"/>
                <a:gd name="connsiteY51" fmla="*/ 350043 h 1507331"/>
                <a:gd name="connsiteX52" fmla="*/ 235744 w 2566988"/>
                <a:gd name="connsiteY52" fmla="*/ 273843 h 1507331"/>
                <a:gd name="connsiteX53" fmla="*/ 150019 w 2566988"/>
                <a:gd name="connsiteY53" fmla="*/ 197643 h 1507331"/>
                <a:gd name="connsiteX54" fmla="*/ 69056 w 2566988"/>
                <a:gd name="connsiteY54" fmla="*/ 119062 h 1507331"/>
                <a:gd name="connsiteX55" fmla="*/ 23813 w 2566988"/>
                <a:gd name="connsiteY55" fmla="*/ 71437 h 1507331"/>
                <a:gd name="connsiteX56" fmla="*/ 4763 w 2566988"/>
                <a:gd name="connsiteY56" fmla="*/ 40481 h 1507331"/>
                <a:gd name="connsiteX57" fmla="*/ 0 w 2566988"/>
                <a:gd name="connsiteY57" fmla="*/ 21431 h 1507331"/>
                <a:gd name="connsiteX58" fmla="*/ 0 w 2566988"/>
                <a:gd name="connsiteY58" fmla="*/ 4762 h 1507331"/>
                <a:gd name="connsiteX59" fmla="*/ 11906 w 2566988"/>
                <a:gd name="connsiteY59" fmla="*/ 0 h 1507331"/>
                <a:gd name="connsiteX60" fmla="*/ 40481 w 2566988"/>
                <a:gd name="connsiteY60" fmla="*/ 4762 h 1507331"/>
                <a:gd name="connsiteX61" fmla="*/ 71438 w 2566988"/>
                <a:gd name="connsiteY61" fmla="*/ 23812 h 1507331"/>
                <a:gd name="connsiteX62" fmla="*/ 145256 w 2566988"/>
                <a:gd name="connsiteY62" fmla="*/ 80962 h 1507331"/>
                <a:gd name="connsiteX63" fmla="*/ 230981 w 2566988"/>
                <a:gd name="connsiteY63" fmla="*/ 140493 h 1507331"/>
                <a:gd name="connsiteX64" fmla="*/ 383381 w 2566988"/>
                <a:gd name="connsiteY64" fmla="*/ 245268 h 1507331"/>
                <a:gd name="connsiteX65" fmla="*/ 504825 w 2566988"/>
                <a:gd name="connsiteY65" fmla="*/ 328612 h 1507331"/>
                <a:gd name="connsiteX66" fmla="*/ 623888 w 2566988"/>
                <a:gd name="connsiteY66" fmla="*/ 404812 h 1507331"/>
                <a:gd name="connsiteX67" fmla="*/ 785813 w 2566988"/>
                <a:gd name="connsiteY67" fmla="*/ 504825 h 1507331"/>
                <a:gd name="connsiteX68" fmla="*/ 962025 w 2566988"/>
                <a:gd name="connsiteY68" fmla="*/ 611981 h 1507331"/>
                <a:gd name="connsiteX69" fmla="*/ 1171575 w 2566988"/>
                <a:gd name="connsiteY69" fmla="*/ 726281 h 1507331"/>
                <a:gd name="connsiteX70" fmla="*/ 1276350 w 2566988"/>
                <a:gd name="connsiteY70" fmla="*/ 781050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66988" h="1507331">
                  <a:moveTo>
                    <a:pt x="1276350" y="781050"/>
                  </a:moveTo>
                  <a:lnTo>
                    <a:pt x="1369219" y="828675"/>
                  </a:lnTo>
                  <a:lnTo>
                    <a:pt x="1507331" y="892968"/>
                  </a:lnTo>
                  <a:lnTo>
                    <a:pt x="1635919" y="950118"/>
                  </a:lnTo>
                  <a:lnTo>
                    <a:pt x="1776413" y="1004887"/>
                  </a:lnTo>
                  <a:lnTo>
                    <a:pt x="1864519" y="1038225"/>
                  </a:lnTo>
                  <a:lnTo>
                    <a:pt x="1990725" y="1078706"/>
                  </a:lnTo>
                  <a:lnTo>
                    <a:pt x="2095500" y="1104900"/>
                  </a:lnTo>
                  <a:lnTo>
                    <a:pt x="2181225" y="1121568"/>
                  </a:lnTo>
                  <a:lnTo>
                    <a:pt x="2235994" y="1128712"/>
                  </a:lnTo>
                  <a:lnTo>
                    <a:pt x="2283619" y="1135856"/>
                  </a:lnTo>
                  <a:lnTo>
                    <a:pt x="2331244" y="1138237"/>
                  </a:lnTo>
                  <a:lnTo>
                    <a:pt x="2376488" y="1123950"/>
                  </a:lnTo>
                  <a:lnTo>
                    <a:pt x="2414588" y="1102518"/>
                  </a:lnTo>
                  <a:lnTo>
                    <a:pt x="2440781" y="1081087"/>
                  </a:lnTo>
                  <a:lnTo>
                    <a:pt x="2462213" y="1050131"/>
                  </a:lnTo>
                  <a:lnTo>
                    <a:pt x="2481263" y="1014412"/>
                  </a:lnTo>
                  <a:lnTo>
                    <a:pt x="2509838" y="988218"/>
                  </a:lnTo>
                  <a:lnTo>
                    <a:pt x="2526506" y="973931"/>
                  </a:lnTo>
                  <a:lnTo>
                    <a:pt x="2547938" y="969168"/>
                  </a:lnTo>
                  <a:lnTo>
                    <a:pt x="2557463" y="976312"/>
                  </a:lnTo>
                  <a:lnTo>
                    <a:pt x="2566988" y="1007268"/>
                  </a:lnTo>
                  <a:lnTo>
                    <a:pt x="2566988" y="1057275"/>
                  </a:lnTo>
                  <a:lnTo>
                    <a:pt x="2562225" y="1097756"/>
                  </a:lnTo>
                  <a:lnTo>
                    <a:pt x="2543175" y="1152525"/>
                  </a:lnTo>
                  <a:lnTo>
                    <a:pt x="2500313" y="1247775"/>
                  </a:lnTo>
                  <a:lnTo>
                    <a:pt x="2476500" y="1290637"/>
                  </a:lnTo>
                  <a:lnTo>
                    <a:pt x="2431256" y="1354931"/>
                  </a:lnTo>
                  <a:lnTo>
                    <a:pt x="2383631" y="1404937"/>
                  </a:lnTo>
                  <a:lnTo>
                    <a:pt x="2316956" y="1462087"/>
                  </a:lnTo>
                  <a:lnTo>
                    <a:pt x="2276475" y="1490662"/>
                  </a:lnTo>
                  <a:lnTo>
                    <a:pt x="2250281" y="1502568"/>
                  </a:lnTo>
                  <a:lnTo>
                    <a:pt x="2231231" y="1507331"/>
                  </a:lnTo>
                  <a:lnTo>
                    <a:pt x="2207419" y="1504950"/>
                  </a:lnTo>
                  <a:lnTo>
                    <a:pt x="2178844" y="1490662"/>
                  </a:lnTo>
                  <a:lnTo>
                    <a:pt x="2155031" y="1464468"/>
                  </a:lnTo>
                  <a:lnTo>
                    <a:pt x="2140744" y="1431131"/>
                  </a:lnTo>
                  <a:lnTo>
                    <a:pt x="2093119" y="1407318"/>
                  </a:lnTo>
                  <a:lnTo>
                    <a:pt x="1969294" y="1357312"/>
                  </a:lnTo>
                  <a:lnTo>
                    <a:pt x="1814513" y="1290637"/>
                  </a:lnTo>
                  <a:lnTo>
                    <a:pt x="1664494" y="1223962"/>
                  </a:lnTo>
                  <a:lnTo>
                    <a:pt x="1488281" y="1140618"/>
                  </a:lnTo>
                  <a:lnTo>
                    <a:pt x="1331119" y="1054893"/>
                  </a:lnTo>
                  <a:lnTo>
                    <a:pt x="1233488" y="995362"/>
                  </a:lnTo>
                  <a:lnTo>
                    <a:pt x="1004888" y="895350"/>
                  </a:lnTo>
                  <a:lnTo>
                    <a:pt x="921544" y="831056"/>
                  </a:lnTo>
                  <a:lnTo>
                    <a:pt x="812006" y="747712"/>
                  </a:lnTo>
                  <a:lnTo>
                    <a:pt x="723900" y="678656"/>
                  </a:lnTo>
                  <a:lnTo>
                    <a:pt x="619125" y="595312"/>
                  </a:lnTo>
                  <a:lnTo>
                    <a:pt x="511969" y="507206"/>
                  </a:lnTo>
                  <a:lnTo>
                    <a:pt x="409575" y="423862"/>
                  </a:lnTo>
                  <a:lnTo>
                    <a:pt x="319088" y="350043"/>
                  </a:lnTo>
                  <a:lnTo>
                    <a:pt x="235744" y="273843"/>
                  </a:lnTo>
                  <a:lnTo>
                    <a:pt x="150019" y="197643"/>
                  </a:lnTo>
                  <a:lnTo>
                    <a:pt x="69056" y="119062"/>
                  </a:lnTo>
                  <a:lnTo>
                    <a:pt x="23813" y="71437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71438" y="23812"/>
                  </a:lnTo>
                  <a:lnTo>
                    <a:pt x="145256" y="80962"/>
                  </a:lnTo>
                  <a:lnTo>
                    <a:pt x="230981" y="140493"/>
                  </a:lnTo>
                  <a:lnTo>
                    <a:pt x="383381" y="245268"/>
                  </a:lnTo>
                  <a:lnTo>
                    <a:pt x="504825" y="328612"/>
                  </a:lnTo>
                  <a:lnTo>
                    <a:pt x="623888" y="404812"/>
                  </a:lnTo>
                  <a:lnTo>
                    <a:pt x="785813" y="504825"/>
                  </a:lnTo>
                  <a:lnTo>
                    <a:pt x="962025" y="611981"/>
                  </a:lnTo>
                  <a:lnTo>
                    <a:pt x="1171575" y="726281"/>
                  </a:lnTo>
                  <a:lnTo>
                    <a:pt x="1276350" y="781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4">
              <a:extLst>
                <a:ext uri="{FF2B5EF4-FFF2-40B4-BE49-F238E27FC236}">
                  <a16:creationId xmlns:a16="http://schemas.microsoft.com/office/drawing/2014/main" id="{A8E38063-99CB-4EB2-9269-0169084DAF0F}"/>
                </a:ext>
              </a:extLst>
            </p:cNvPr>
            <p:cNvSpPr/>
            <p:nvPr/>
          </p:nvSpPr>
          <p:spPr>
            <a:xfrm>
              <a:off x="4519613" y="2087563"/>
              <a:ext cx="2247900" cy="533400"/>
            </a:xfrm>
            <a:custGeom>
              <a:avLst/>
              <a:gdLst>
                <a:gd name="connsiteX0" fmla="*/ 978693 w 2247900"/>
                <a:gd name="connsiteY0" fmla="*/ 240507 h 533400"/>
                <a:gd name="connsiteX1" fmla="*/ 1169193 w 2247900"/>
                <a:gd name="connsiteY1" fmla="*/ 216694 h 533400"/>
                <a:gd name="connsiteX2" fmla="*/ 1435893 w 2247900"/>
                <a:gd name="connsiteY2" fmla="*/ 171450 h 533400"/>
                <a:gd name="connsiteX3" fmla="*/ 1647825 w 2247900"/>
                <a:gd name="connsiteY3" fmla="*/ 133350 h 533400"/>
                <a:gd name="connsiteX4" fmla="*/ 1757362 w 2247900"/>
                <a:gd name="connsiteY4" fmla="*/ 109538 h 533400"/>
                <a:gd name="connsiteX5" fmla="*/ 1790700 w 2247900"/>
                <a:gd name="connsiteY5" fmla="*/ 85725 h 533400"/>
                <a:gd name="connsiteX6" fmla="*/ 1854993 w 2247900"/>
                <a:gd name="connsiteY6" fmla="*/ 42863 h 533400"/>
                <a:gd name="connsiteX7" fmla="*/ 1931193 w 2247900"/>
                <a:gd name="connsiteY7" fmla="*/ 0 h 533400"/>
                <a:gd name="connsiteX8" fmla="*/ 1947862 w 2247900"/>
                <a:gd name="connsiteY8" fmla="*/ 0 h 533400"/>
                <a:gd name="connsiteX9" fmla="*/ 1969293 w 2247900"/>
                <a:gd name="connsiteY9" fmla="*/ 7144 h 533400"/>
                <a:gd name="connsiteX10" fmla="*/ 2038350 w 2247900"/>
                <a:gd name="connsiteY10" fmla="*/ 35719 h 533400"/>
                <a:gd name="connsiteX11" fmla="*/ 2114550 w 2247900"/>
                <a:gd name="connsiteY11" fmla="*/ 78582 h 533400"/>
                <a:gd name="connsiteX12" fmla="*/ 2164556 w 2247900"/>
                <a:gd name="connsiteY12" fmla="*/ 114300 h 533400"/>
                <a:gd name="connsiteX13" fmla="*/ 2209800 w 2247900"/>
                <a:gd name="connsiteY13" fmla="*/ 152400 h 533400"/>
                <a:gd name="connsiteX14" fmla="*/ 2231231 w 2247900"/>
                <a:gd name="connsiteY14" fmla="*/ 183357 h 533400"/>
                <a:gd name="connsiteX15" fmla="*/ 2245518 w 2247900"/>
                <a:gd name="connsiteY15" fmla="*/ 211932 h 533400"/>
                <a:gd name="connsiteX16" fmla="*/ 2247900 w 2247900"/>
                <a:gd name="connsiteY16" fmla="*/ 230982 h 533400"/>
                <a:gd name="connsiteX17" fmla="*/ 2243137 w 2247900"/>
                <a:gd name="connsiteY17" fmla="*/ 254794 h 533400"/>
                <a:gd name="connsiteX18" fmla="*/ 2228850 w 2247900"/>
                <a:gd name="connsiteY18" fmla="*/ 276225 h 533400"/>
                <a:gd name="connsiteX19" fmla="*/ 2207418 w 2247900"/>
                <a:gd name="connsiteY19" fmla="*/ 290513 h 533400"/>
                <a:gd name="connsiteX20" fmla="*/ 2171700 w 2247900"/>
                <a:gd name="connsiteY20" fmla="*/ 304800 h 533400"/>
                <a:gd name="connsiteX21" fmla="*/ 2128837 w 2247900"/>
                <a:gd name="connsiteY21" fmla="*/ 309563 h 533400"/>
                <a:gd name="connsiteX22" fmla="*/ 2031206 w 2247900"/>
                <a:gd name="connsiteY22" fmla="*/ 309563 h 533400"/>
                <a:gd name="connsiteX23" fmla="*/ 1919287 w 2247900"/>
                <a:gd name="connsiteY23" fmla="*/ 311944 h 533400"/>
                <a:gd name="connsiteX24" fmla="*/ 1812131 w 2247900"/>
                <a:gd name="connsiteY24" fmla="*/ 314325 h 533400"/>
                <a:gd name="connsiteX25" fmla="*/ 1659731 w 2247900"/>
                <a:gd name="connsiteY25" fmla="*/ 319088 h 533400"/>
                <a:gd name="connsiteX26" fmla="*/ 1485900 w 2247900"/>
                <a:gd name="connsiteY26" fmla="*/ 328613 h 533400"/>
                <a:gd name="connsiteX27" fmla="*/ 1333500 w 2247900"/>
                <a:gd name="connsiteY27" fmla="*/ 342900 h 533400"/>
                <a:gd name="connsiteX28" fmla="*/ 1154906 w 2247900"/>
                <a:gd name="connsiteY28" fmla="*/ 366713 h 533400"/>
                <a:gd name="connsiteX29" fmla="*/ 978693 w 2247900"/>
                <a:gd name="connsiteY29" fmla="*/ 397669 h 533400"/>
                <a:gd name="connsiteX30" fmla="*/ 740568 w 2247900"/>
                <a:gd name="connsiteY30" fmla="*/ 445294 h 533400"/>
                <a:gd name="connsiteX31" fmla="*/ 492918 w 2247900"/>
                <a:gd name="connsiteY31" fmla="*/ 504825 h 533400"/>
                <a:gd name="connsiteX32" fmla="*/ 378618 w 2247900"/>
                <a:gd name="connsiteY32" fmla="*/ 533400 h 533400"/>
                <a:gd name="connsiteX33" fmla="*/ 361950 w 2247900"/>
                <a:gd name="connsiteY33" fmla="*/ 531019 h 533400"/>
                <a:gd name="connsiteX34" fmla="*/ 307181 w 2247900"/>
                <a:gd name="connsiteY34" fmla="*/ 514350 h 533400"/>
                <a:gd name="connsiteX35" fmla="*/ 245268 w 2247900"/>
                <a:gd name="connsiteY35" fmla="*/ 483394 h 533400"/>
                <a:gd name="connsiteX36" fmla="*/ 183356 w 2247900"/>
                <a:gd name="connsiteY36" fmla="*/ 442913 h 533400"/>
                <a:gd name="connsiteX37" fmla="*/ 123825 w 2247900"/>
                <a:gd name="connsiteY37" fmla="*/ 397669 h 533400"/>
                <a:gd name="connsiteX38" fmla="*/ 76200 w 2247900"/>
                <a:gd name="connsiteY38" fmla="*/ 350044 h 533400"/>
                <a:gd name="connsiteX39" fmla="*/ 33337 w 2247900"/>
                <a:gd name="connsiteY39" fmla="*/ 302419 h 533400"/>
                <a:gd name="connsiteX40" fmla="*/ 11906 w 2247900"/>
                <a:gd name="connsiteY40" fmla="*/ 269082 h 533400"/>
                <a:gd name="connsiteX41" fmla="*/ 0 w 2247900"/>
                <a:gd name="connsiteY41" fmla="*/ 240507 h 533400"/>
                <a:gd name="connsiteX42" fmla="*/ 2381 w 2247900"/>
                <a:gd name="connsiteY42" fmla="*/ 221457 h 533400"/>
                <a:gd name="connsiteX43" fmla="*/ 9525 w 2247900"/>
                <a:gd name="connsiteY43" fmla="*/ 209550 h 533400"/>
                <a:gd name="connsiteX44" fmla="*/ 40481 w 2247900"/>
                <a:gd name="connsiteY44" fmla="*/ 197644 h 533400"/>
                <a:gd name="connsiteX45" fmla="*/ 61912 w 2247900"/>
                <a:gd name="connsiteY45" fmla="*/ 200025 h 533400"/>
                <a:gd name="connsiteX46" fmla="*/ 85725 w 2247900"/>
                <a:gd name="connsiteY46" fmla="*/ 209550 h 533400"/>
                <a:gd name="connsiteX47" fmla="*/ 128587 w 2247900"/>
                <a:gd name="connsiteY47" fmla="*/ 238125 h 533400"/>
                <a:gd name="connsiteX48" fmla="*/ 192881 w 2247900"/>
                <a:gd name="connsiteY48" fmla="*/ 271463 h 533400"/>
                <a:gd name="connsiteX49" fmla="*/ 266700 w 2247900"/>
                <a:gd name="connsiteY49" fmla="*/ 297657 h 533400"/>
                <a:gd name="connsiteX50" fmla="*/ 338137 w 2247900"/>
                <a:gd name="connsiteY50" fmla="*/ 309563 h 533400"/>
                <a:gd name="connsiteX51" fmla="*/ 435768 w 2247900"/>
                <a:gd name="connsiteY51" fmla="*/ 311944 h 533400"/>
                <a:gd name="connsiteX52" fmla="*/ 497681 w 2247900"/>
                <a:gd name="connsiteY52" fmla="*/ 309563 h 533400"/>
                <a:gd name="connsiteX53" fmla="*/ 669131 w 2247900"/>
                <a:gd name="connsiteY53" fmla="*/ 283369 h 533400"/>
                <a:gd name="connsiteX54" fmla="*/ 978693 w 2247900"/>
                <a:gd name="connsiteY54" fmla="*/ 2405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7900" h="533400">
                  <a:moveTo>
                    <a:pt x="978693" y="240507"/>
                  </a:moveTo>
                  <a:lnTo>
                    <a:pt x="1169193" y="216694"/>
                  </a:lnTo>
                  <a:lnTo>
                    <a:pt x="1435893" y="171450"/>
                  </a:lnTo>
                  <a:lnTo>
                    <a:pt x="1647825" y="133350"/>
                  </a:lnTo>
                  <a:lnTo>
                    <a:pt x="1757362" y="109538"/>
                  </a:lnTo>
                  <a:lnTo>
                    <a:pt x="1790700" y="85725"/>
                  </a:lnTo>
                  <a:lnTo>
                    <a:pt x="1854993" y="42863"/>
                  </a:lnTo>
                  <a:lnTo>
                    <a:pt x="1931193" y="0"/>
                  </a:lnTo>
                  <a:lnTo>
                    <a:pt x="1947862" y="0"/>
                  </a:lnTo>
                  <a:lnTo>
                    <a:pt x="1969293" y="7144"/>
                  </a:lnTo>
                  <a:lnTo>
                    <a:pt x="2038350" y="35719"/>
                  </a:lnTo>
                  <a:lnTo>
                    <a:pt x="2114550" y="78582"/>
                  </a:lnTo>
                  <a:lnTo>
                    <a:pt x="2164556" y="114300"/>
                  </a:lnTo>
                  <a:lnTo>
                    <a:pt x="2209800" y="152400"/>
                  </a:lnTo>
                  <a:lnTo>
                    <a:pt x="2231231" y="183357"/>
                  </a:lnTo>
                  <a:lnTo>
                    <a:pt x="2245518" y="211932"/>
                  </a:lnTo>
                  <a:lnTo>
                    <a:pt x="2247900" y="230982"/>
                  </a:lnTo>
                  <a:lnTo>
                    <a:pt x="2243137" y="254794"/>
                  </a:lnTo>
                  <a:lnTo>
                    <a:pt x="2228850" y="276225"/>
                  </a:lnTo>
                  <a:lnTo>
                    <a:pt x="2207418" y="290513"/>
                  </a:lnTo>
                  <a:lnTo>
                    <a:pt x="2171700" y="304800"/>
                  </a:lnTo>
                  <a:lnTo>
                    <a:pt x="2128837" y="309563"/>
                  </a:lnTo>
                  <a:lnTo>
                    <a:pt x="2031206" y="309563"/>
                  </a:lnTo>
                  <a:lnTo>
                    <a:pt x="1919287" y="311944"/>
                  </a:lnTo>
                  <a:lnTo>
                    <a:pt x="1812131" y="314325"/>
                  </a:lnTo>
                  <a:lnTo>
                    <a:pt x="1659731" y="319088"/>
                  </a:lnTo>
                  <a:lnTo>
                    <a:pt x="1485900" y="328613"/>
                  </a:lnTo>
                  <a:lnTo>
                    <a:pt x="1333500" y="342900"/>
                  </a:lnTo>
                  <a:lnTo>
                    <a:pt x="1154906" y="366713"/>
                  </a:lnTo>
                  <a:lnTo>
                    <a:pt x="978693" y="397669"/>
                  </a:lnTo>
                  <a:lnTo>
                    <a:pt x="740568" y="445294"/>
                  </a:lnTo>
                  <a:lnTo>
                    <a:pt x="492918" y="504825"/>
                  </a:lnTo>
                  <a:lnTo>
                    <a:pt x="378618" y="533400"/>
                  </a:lnTo>
                  <a:lnTo>
                    <a:pt x="361950" y="531019"/>
                  </a:lnTo>
                  <a:lnTo>
                    <a:pt x="307181" y="514350"/>
                  </a:lnTo>
                  <a:lnTo>
                    <a:pt x="245268" y="483394"/>
                  </a:lnTo>
                  <a:lnTo>
                    <a:pt x="183356" y="442913"/>
                  </a:lnTo>
                  <a:lnTo>
                    <a:pt x="123825" y="397669"/>
                  </a:lnTo>
                  <a:lnTo>
                    <a:pt x="76200" y="350044"/>
                  </a:lnTo>
                  <a:lnTo>
                    <a:pt x="33337" y="302419"/>
                  </a:lnTo>
                  <a:lnTo>
                    <a:pt x="11906" y="269082"/>
                  </a:lnTo>
                  <a:lnTo>
                    <a:pt x="0" y="240507"/>
                  </a:lnTo>
                  <a:lnTo>
                    <a:pt x="2381" y="221457"/>
                  </a:lnTo>
                  <a:lnTo>
                    <a:pt x="9525" y="209550"/>
                  </a:lnTo>
                  <a:lnTo>
                    <a:pt x="40481" y="197644"/>
                  </a:lnTo>
                  <a:lnTo>
                    <a:pt x="61912" y="200025"/>
                  </a:lnTo>
                  <a:lnTo>
                    <a:pt x="85725" y="209550"/>
                  </a:lnTo>
                  <a:lnTo>
                    <a:pt x="128587" y="238125"/>
                  </a:lnTo>
                  <a:lnTo>
                    <a:pt x="192881" y="271463"/>
                  </a:lnTo>
                  <a:lnTo>
                    <a:pt x="266700" y="297657"/>
                  </a:lnTo>
                  <a:lnTo>
                    <a:pt x="338137" y="309563"/>
                  </a:lnTo>
                  <a:lnTo>
                    <a:pt x="435768" y="311944"/>
                  </a:lnTo>
                  <a:lnTo>
                    <a:pt x="497681" y="309563"/>
                  </a:lnTo>
                  <a:lnTo>
                    <a:pt x="669131" y="283369"/>
                  </a:lnTo>
                  <a:lnTo>
                    <a:pt x="978693" y="240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">
              <a:extLst>
                <a:ext uri="{FF2B5EF4-FFF2-40B4-BE49-F238E27FC236}">
                  <a16:creationId xmlns:a16="http://schemas.microsoft.com/office/drawing/2014/main" id="{B0E20474-B174-4AEB-9075-E1F92222AD4D}"/>
                </a:ext>
              </a:extLst>
            </p:cNvPr>
            <p:cNvSpPr/>
            <p:nvPr/>
          </p:nvSpPr>
          <p:spPr>
            <a:xfrm>
              <a:off x="4040188" y="3181350"/>
              <a:ext cx="3498850" cy="646113"/>
            </a:xfrm>
            <a:custGeom>
              <a:avLst/>
              <a:gdLst>
                <a:gd name="connsiteX0" fmla="*/ 1817262 w 3498951"/>
                <a:gd name="connsiteY0" fmla="*/ 196149 h 646137"/>
                <a:gd name="connsiteX1" fmla="*/ 2102832 w 3498951"/>
                <a:gd name="connsiteY1" fmla="*/ 167303 h 646137"/>
                <a:gd name="connsiteX2" fmla="*/ 2402824 w 3498951"/>
                <a:gd name="connsiteY2" fmla="*/ 141342 h 646137"/>
                <a:gd name="connsiteX3" fmla="*/ 2705701 w 3498951"/>
                <a:gd name="connsiteY3" fmla="*/ 118266 h 646137"/>
                <a:gd name="connsiteX4" fmla="*/ 2821083 w 3498951"/>
                <a:gd name="connsiteY4" fmla="*/ 109612 h 646137"/>
                <a:gd name="connsiteX5" fmla="*/ 2884543 w 3498951"/>
                <a:gd name="connsiteY5" fmla="*/ 80767 h 646137"/>
                <a:gd name="connsiteX6" fmla="*/ 2962426 w 3498951"/>
                <a:gd name="connsiteY6" fmla="*/ 43268 h 646137"/>
                <a:gd name="connsiteX7" fmla="*/ 3040308 w 3498951"/>
                <a:gd name="connsiteY7" fmla="*/ 0 h 646137"/>
                <a:gd name="connsiteX8" fmla="*/ 3057616 w 3498951"/>
                <a:gd name="connsiteY8" fmla="*/ 0 h 646137"/>
                <a:gd name="connsiteX9" fmla="*/ 3158575 w 3498951"/>
                <a:gd name="connsiteY9" fmla="*/ 28845 h 646137"/>
                <a:gd name="connsiteX10" fmla="*/ 3259534 w 3498951"/>
                <a:gd name="connsiteY10" fmla="*/ 60575 h 646137"/>
                <a:gd name="connsiteX11" fmla="*/ 3383569 w 3498951"/>
                <a:gd name="connsiteY11" fmla="*/ 103843 h 646137"/>
                <a:gd name="connsiteX12" fmla="*/ 3400876 w 3498951"/>
                <a:gd name="connsiteY12" fmla="*/ 109612 h 646137"/>
                <a:gd name="connsiteX13" fmla="*/ 3421068 w 3498951"/>
                <a:gd name="connsiteY13" fmla="*/ 124035 h 646137"/>
                <a:gd name="connsiteX14" fmla="*/ 3455682 w 3498951"/>
                <a:gd name="connsiteY14" fmla="*/ 155765 h 646137"/>
                <a:gd name="connsiteX15" fmla="*/ 3481643 w 3498951"/>
                <a:gd name="connsiteY15" fmla="*/ 187495 h 646137"/>
                <a:gd name="connsiteX16" fmla="*/ 3496066 w 3498951"/>
                <a:gd name="connsiteY16" fmla="*/ 213456 h 646137"/>
                <a:gd name="connsiteX17" fmla="*/ 3498951 w 3498951"/>
                <a:gd name="connsiteY17" fmla="*/ 236532 h 646137"/>
                <a:gd name="connsiteX18" fmla="*/ 3490297 w 3498951"/>
                <a:gd name="connsiteY18" fmla="*/ 256724 h 646137"/>
                <a:gd name="connsiteX19" fmla="*/ 3472990 w 3498951"/>
                <a:gd name="connsiteY19" fmla="*/ 274031 h 646137"/>
                <a:gd name="connsiteX20" fmla="*/ 3438375 w 3498951"/>
                <a:gd name="connsiteY20" fmla="*/ 294223 h 646137"/>
                <a:gd name="connsiteX21" fmla="*/ 3397992 w 3498951"/>
                <a:gd name="connsiteY21" fmla="*/ 305761 h 646137"/>
                <a:gd name="connsiteX22" fmla="*/ 3340301 w 3498951"/>
                <a:gd name="connsiteY22" fmla="*/ 311530 h 646137"/>
                <a:gd name="connsiteX23" fmla="*/ 3236457 w 3498951"/>
                <a:gd name="connsiteY23" fmla="*/ 311530 h 646137"/>
                <a:gd name="connsiteX24" fmla="*/ 3069154 w 3498951"/>
                <a:gd name="connsiteY24" fmla="*/ 308646 h 646137"/>
                <a:gd name="connsiteX25" fmla="*/ 2922042 w 3498951"/>
                <a:gd name="connsiteY25" fmla="*/ 308646 h 646137"/>
                <a:gd name="connsiteX26" fmla="*/ 2702817 w 3498951"/>
                <a:gd name="connsiteY26" fmla="*/ 325953 h 646137"/>
                <a:gd name="connsiteX27" fmla="*/ 2385517 w 3498951"/>
                <a:gd name="connsiteY27" fmla="*/ 349029 h 646137"/>
                <a:gd name="connsiteX28" fmla="*/ 1998988 w 3498951"/>
                <a:gd name="connsiteY28" fmla="*/ 380759 h 646137"/>
                <a:gd name="connsiteX29" fmla="*/ 1670151 w 3498951"/>
                <a:gd name="connsiteY29" fmla="*/ 406720 h 646137"/>
                <a:gd name="connsiteX30" fmla="*/ 1474002 w 3498951"/>
                <a:gd name="connsiteY30" fmla="*/ 424027 h 646137"/>
                <a:gd name="connsiteX31" fmla="*/ 1188432 w 3498951"/>
                <a:gd name="connsiteY31" fmla="*/ 478834 h 646137"/>
                <a:gd name="connsiteX32" fmla="*/ 960553 w 3498951"/>
                <a:gd name="connsiteY32" fmla="*/ 522102 h 646137"/>
                <a:gd name="connsiteX33" fmla="*/ 747097 w 3498951"/>
                <a:gd name="connsiteY33" fmla="*/ 571139 h 646137"/>
                <a:gd name="connsiteX34" fmla="*/ 585563 w 3498951"/>
                <a:gd name="connsiteY34" fmla="*/ 614407 h 646137"/>
                <a:gd name="connsiteX35" fmla="*/ 490373 w 3498951"/>
                <a:gd name="connsiteY35" fmla="*/ 643253 h 646137"/>
                <a:gd name="connsiteX36" fmla="*/ 470181 w 3498951"/>
                <a:gd name="connsiteY36" fmla="*/ 646137 h 646137"/>
                <a:gd name="connsiteX37" fmla="*/ 441335 w 3498951"/>
                <a:gd name="connsiteY37" fmla="*/ 643253 h 646137"/>
                <a:gd name="connsiteX38" fmla="*/ 383645 w 3498951"/>
                <a:gd name="connsiteY38" fmla="*/ 625945 h 646137"/>
                <a:gd name="connsiteX39" fmla="*/ 311531 w 3498951"/>
                <a:gd name="connsiteY39" fmla="*/ 588446 h 646137"/>
                <a:gd name="connsiteX40" fmla="*/ 224995 w 3498951"/>
                <a:gd name="connsiteY40" fmla="*/ 527871 h 646137"/>
                <a:gd name="connsiteX41" fmla="*/ 124036 w 3498951"/>
                <a:gd name="connsiteY41" fmla="*/ 447104 h 646137"/>
                <a:gd name="connsiteX42" fmla="*/ 40384 w 3498951"/>
                <a:gd name="connsiteY42" fmla="*/ 369221 h 646137"/>
                <a:gd name="connsiteX43" fmla="*/ 5769 w 3498951"/>
                <a:gd name="connsiteY43" fmla="*/ 328838 h 646137"/>
                <a:gd name="connsiteX44" fmla="*/ 0 w 3498951"/>
                <a:gd name="connsiteY44" fmla="*/ 308646 h 646137"/>
                <a:gd name="connsiteX45" fmla="*/ 0 w 3498951"/>
                <a:gd name="connsiteY45" fmla="*/ 297108 h 646137"/>
                <a:gd name="connsiteX46" fmla="*/ 14423 w 3498951"/>
                <a:gd name="connsiteY46" fmla="*/ 288454 h 646137"/>
                <a:gd name="connsiteX47" fmla="*/ 34615 w 3498951"/>
                <a:gd name="connsiteY47" fmla="*/ 288454 h 646137"/>
                <a:gd name="connsiteX48" fmla="*/ 69229 w 3498951"/>
                <a:gd name="connsiteY48" fmla="*/ 299992 h 646137"/>
                <a:gd name="connsiteX49" fmla="*/ 126920 w 3498951"/>
                <a:gd name="connsiteY49" fmla="*/ 323068 h 646137"/>
                <a:gd name="connsiteX50" fmla="*/ 196149 w 3498951"/>
                <a:gd name="connsiteY50" fmla="*/ 351914 h 646137"/>
                <a:gd name="connsiteX51" fmla="*/ 271147 w 3498951"/>
                <a:gd name="connsiteY51" fmla="*/ 374990 h 646137"/>
                <a:gd name="connsiteX52" fmla="*/ 308646 w 3498951"/>
                <a:gd name="connsiteY52" fmla="*/ 380759 h 646137"/>
                <a:gd name="connsiteX53" fmla="*/ 441335 w 3498951"/>
                <a:gd name="connsiteY53" fmla="*/ 374990 h 646137"/>
                <a:gd name="connsiteX54" fmla="*/ 672099 w 3498951"/>
                <a:gd name="connsiteY54" fmla="*/ 354798 h 646137"/>
                <a:gd name="connsiteX55" fmla="*/ 960553 w 3498951"/>
                <a:gd name="connsiteY55" fmla="*/ 308646 h 646137"/>
                <a:gd name="connsiteX56" fmla="*/ 1197086 w 3498951"/>
                <a:gd name="connsiteY56" fmla="*/ 274031 h 646137"/>
                <a:gd name="connsiteX57" fmla="*/ 1488424 w 3498951"/>
                <a:gd name="connsiteY57" fmla="*/ 236532 h 646137"/>
                <a:gd name="connsiteX58" fmla="*/ 1817262 w 3498951"/>
                <a:gd name="connsiteY58" fmla="*/ 196149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98951" h="646137">
                  <a:moveTo>
                    <a:pt x="1817262" y="196149"/>
                  </a:moveTo>
                  <a:lnTo>
                    <a:pt x="2102832" y="167303"/>
                  </a:lnTo>
                  <a:lnTo>
                    <a:pt x="2402824" y="141342"/>
                  </a:lnTo>
                  <a:lnTo>
                    <a:pt x="2705701" y="118266"/>
                  </a:lnTo>
                  <a:lnTo>
                    <a:pt x="2821083" y="109612"/>
                  </a:lnTo>
                  <a:lnTo>
                    <a:pt x="2884543" y="80767"/>
                  </a:lnTo>
                  <a:lnTo>
                    <a:pt x="2962426" y="43268"/>
                  </a:lnTo>
                  <a:lnTo>
                    <a:pt x="3040308" y="0"/>
                  </a:lnTo>
                  <a:lnTo>
                    <a:pt x="3057616" y="0"/>
                  </a:lnTo>
                  <a:lnTo>
                    <a:pt x="3158575" y="28845"/>
                  </a:lnTo>
                  <a:lnTo>
                    <a:pt x="3259534" y="60575"/>
                  </a:lnTo>
                  <a:lnTo>
                    <a:pt x="3383569" y="103843"/>
                  </a:lnTo>
                  <a:lnTo>
                    <a:pt x="3400876" y="109612"/>
                  </a:lnTo>
                  <a:lnTo>
                    <a:pt x="3421068" y="124035"/>
                  </a:lnTo>
                  <a:lnTo>
                    <a:pt x="3455682" y="155765"/>
                  </a:lnTo>
                  <a:lnTo>
                    <a:pt x="3481643" y="187495"/>
                  </a:lnTo>
                  <a:lnTo>
                    <a:pt x="3496066" y="213456"/>
                  </a:lnTo>
                  <a:lnTo>
                    <a:pt x="3498951" y="236532"/>
                  </a:lnTo>
                  <a:lnTo>
                    <a:pt x="3490297" y="256724"/>
                  </a:lnTo>
                  <a:lnTo>
                    <a:pt x="3472990" y="274031"/>
                  </a:lnTo>
                  <a:lnTo>
                    <a:pt x="3438375" y="294223"/>
                  </a:lnTo>
                  <a:lnTo>
                    <a:pt x="3397992" y="305761"/>
                  </a:lnTo>
                  <a:lnTo>
                    <a:pt x="3340301" y="311530"/>
                  </a:lnTo>
                  <a:lnTo>
                    <a:pt x="3236457" y="311530"/>
                  </a:lnTo>
                  <a:lnTo>
                    <a:pt x="3069154" y="308646"/>
                  </a:lnTo>
                  <a:lnTo>
                    <a:pt x="2922042" y="308646"/>
                  </a:lnTo>
                  <a:lnTo>
                    <a:pt x="2702817" y="325953"/>
                  </a:lnTo>
                  <a:lnTo>
                    <a:pt x="2385517" y="349029"/>
                  </a:lnTo>
                  <a:lnTo>
                    <a:pt x="1998988" y="380759"/>
                  </a:lnTo>
                  <a:lnTo>
                    <a:pt x="1670151" y="406720"/>
                  </a:lnTo>
                  <a:lnTo>
                    <a:pt x="1474002" y="424027"/>
                  </a:lnTo>
                  <a:lnTo>
                    <a:pt x="1188432" y="478834"/>
                  </a:lnTo>
                  <a:lnTo>
                    <a:pt x="960553" y="522102"/>
                  </a:lnTo>
                  <a:lnTo>
                    <a:pt x="747097" y="571139"/>
                  </a:lnTo>
                  <a:lnTo>
                    <a:pt x="585563" y="614407"/>
                  </a:lnTo>
                  <a:lnTo>
                    <a:pt x="490373" y="643253"/>
                  </a:lnTo>
                  <a:lnTo>
                    <a:pt x="470181" y="646137"/>
                  </a:lnTo>
                  <a:lnTo>
                    <a:pt x="441335" y="643253"/>
                  </a:lnTo>
                  <a:lnTo>
                    <a:pt x="383645" y="625945"/>
                  </a:lnTo>
                  <a:lnTo>
                    <a:pt x="311531" y="588446"/>
                  </a:lnTo>
                  <a:lnTo>
                    <a:pt x="224995" y="527871"/>
                  </a:lnTo>
                  <a:lnTo>
                    <a:pt x="124036" y="447104"/>
                  </a:lnTo>
                  <a:lnTo>
                    <a:pt x="40384" y="369221"/>
                  </a:lnTo>
                  <a:lnTo>
                    <a:pt x="5769" y="328838"/>
                  </a:lnTo>
                  <a:lnTo>
                    <a:pt x="0" y="308646"/>
                  </a:lnTo>
                  <a:lnTo>
                    <a:pt x="0" y="297108"/>
                  </a:lnTo>
                  <a:lnTo>
                    <a:pt x="14423" y="288454"/>
                  </a:lnTo>
                  <a:lnTo>
                    <a:pt x="34615" y="288454"/>
                  </a:lnTo>
                  <a:lnTo>
                    <a:pt x="69229" y="299992"/>
                  </a:lnTo>
                  <a:lnTo>
                    <a:pt x="126920" y="323068"/>
                  </a:lnTo>
                  <a:lnTo>
                    <a:pt x="196149" y="351914"/>
                  </a:lnTo>
                  <a:lnTo>
                    <a:pt x="271147" y="374990"/>
                  </a:lnTo>
                  <a:lnTo>
                    <a:pt x="308646" y="380759"/>
                  </a:lnTo>
                  <a:lnTo>
                    <a:pt x="441335" y="374990"/>
                  </a:lnTo>
                  <a:lnTo>
                    <a:pt x="672099" y="354798"/>
                  </a:lnTo>
                  <a:lnTo>
                    <a:pt x="960553" y="308646"/>
                  </a:lnTo>
                  <a:lnTo>
                    <a:pt x="1197086" y="274031"/>
                  </a:lnTo>
                  <a:lnTo>
                    <a:pt x="1488424" y="236532"/>
                  </a:lnTo>
                  <a:lnTo>
                    <a:pt x="1817262" y="1961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89">
              <a:extLst>
                <a:ext uri="{FF2B5EF4-FFF2-40B4-BE49-F238E27FC236}">
                  <a16:creationId xmlns:a16="http://schemas.microsoft.com/office/drawing/2014/main" id="{DFA62612-EBAC-47D8-80E2-59AD40067DAF}"/>
                </a:ext>
              </a:extLst>
            </p:cNvPr>
            <p:cNvSpPr/>
            <p:nvPr/>
          </p:nvSpPr>
          <p:spPr>
            <a:xfrm rot="16200000">
              <a:off x="2085182" y="4371181"/>
              <a:ext cx="2925762" cy="333375"/>
            </a:xfrm>
            <a:custGeom>
              <a:avLst/>
              <a:gdLst>
                <a:gd name="connsiteX0" fmla="*/ 1669256 w 2926556"/>
                <a:gd name="connsiteY0" fmla="*/ 130969 h 333375"/>
                <a:gd name="connsiteX1" fmla="*/ 1976437 w 2926556"/>
                <a:gd name="connsiteY1" fmla="*/ 133350 h 333375"/>
                <a:gd name="connsiteX2" fmla="*/ 2214562 w 2926556"/>
                <a:gd name="connsiteY2" fmla="*/ 130969 h 333375"/>
                <a:gd name="connsiteX3" fmla="*/ 2409825 w 2926556"/>
                <a:gd name="connsiteY3" fmla="*/ 130969 h 333375"/>
                <a:gd name="connsiteX4" fmla="*/ 2483643 w 2926556"/>
                <a:gd name="connsiteY4" fmla="*/ 128588 h 333375"/>
                <a:gd name="connsiteX5" fmla="*/ 2543175 w 2926556"/>
                <a:gd name="connsiteY5" fmla="*/ 121444 h 333375"/>
                <a:gd name="connsiteX6" fmla="*/ 2583656 w 2926556"/>
                <a:gd name="connsiteY6" fmla="*/ 114300 h 333375"/>
                <a:gd name="connsiteX7" fmla="*/ 2631281 w 2926556"/>
                <a:gd name="connsiteY7" fmla="*/ 95250 h 333375"/>
                <a:gd name="connsiteX8" fmla="*/ 2669381 w 2926556"/>
                <a:gd name="connsiteY8" fmla="*/ 59532 h 333375"/>
                <a:gd name="connsiteX9" fmla="*/ 2697956 w 2926556"/>
                <a:gd name="connsiteY9" fmla="*/ 33338 h 333375"/>
                <a:gd name="connsiteX10" fmla="*/ 2926556 w 2926556"/>
                <a:gd name="connsiteY10" fmla="*/ 150019 h 333375"/>
                <a:gd name="connsiteX11" fmla="*/ 2886075 w 2926556"/>
                <a:gd name="connsiteY11" fmla="*/ 197644 h 333375"/>
                <a:gd name="connsiteX12" fmla="*/ 2847975 w 2926556"/>
                <a:gd name="connsiteY12" fmla="*/ 233363 h 333375"/>
                <a:gd name="connsiteX13" fmla="*/ 2795587 w 2926556"/>
                <a:gd name="connsiteY13" fmla="*/ 276225 h 333375"/>
                <a:gd name="connsiteX14" fmla="*/ 2764631 w 2926556"/>
                <a:gd name="connsiteY14" fmla="*/ 292894 h 333375"/>
                <a:gd name="connsiteX15" fmla="*/ 2714625 w 2926556"/>
                <a:gd name="connsiteY15" fmla="*/ 319088 h 333375"/>
                <a:gd name="connsiteX16" fmla="*/ 2683668 w 2926556"/>
                <a:gd name="connsiteY16" fmla="*/ 326232 h 333375"/>
                <a:gd name="connsiteX17" fmla="*/ 2631281 w 2926556"/>
                <a:gd name="connsiteY17" fmla="*/ 328613 h 333375"/>
                <a:gd name="connsiteX18" fmla="*/ 2476500 w 2926556"/>
                <a:gd name="connsiteY18" fmla="*/ 330994 h 333375"/>
                <a:gd name="connsiteX19" fmla="*/ 2219325 w 2926556"/>
                <a:gd name="connsiteY19" fmla="*/ 333375 h 333375"/>
                <a:gd name="connsiteX20" fmla="*/ 1852612 w 2926556"/>
                <a:gd name="connsiteY20" fmla="*/ 330994 h 333375"/>
                <a:gd name="connsiteX21" fmla="*/ 1631156 w 2926556"/>
                <a:gd name="connsiteY21" fmla="*/ 333375 h 333375"/>
                <a:gd name="connsiteX22" fmla="*/ 1266825 w 2926556"/>
                <a:gd name="connsiteY22" fmla="*/ 333375 h 333375"/>
                <a:gd name="connsiteX23" fmla="*/ 973931 w 2926556"/>
                <a:gd name="connsiteY23" fmla="*/ 333375 h 333375"/>
                <a:gd name="connsiteX24" fmla="*/ 804862 w 2926556"/>
                <a:gd name="connsiteY24" fmla="*/ 330994 h 333375"/>
                <a:gd name="connsiteX25" fmla="*/ 597693 w 2926556"/>
                <a:gd name="connsiteY25" fmla="*/ 330994 h 333375"/>
                <a:gd name="connsiteX26" fmla="*/ 483393 w 2926556"/>
                <a:gd name="connsiteY26" fmla="*/ 326232 h 333375"/>
                <a:gd name="connsiteX27" fmla="*/ 359568 w 2926556"/>
                <a:gd name="connsiteY27" fmla="*/ 314325 h 333375"/>
                <a:gd name="connsiteX28" fmla="*/ 283368 w 2926556"/>
                <a:gd name="connsiteY28" fmla="*/ 302419 h 333375"/>
                <a:gd name="connsiteX29" fmla="*/ 178593 w 2926556"/>
                <a:gd name="connsiteY29" fmla="*/ 283369 h 333375"/>
                <a:gd name="connsiteX30" fmla="*/ 83343 w 2926556"/>
                <a:gd name="connsiteY30" fmla="*/ 250032 h 333375"/>
                <a:gd name="connsiteX31" fmla="*/ 45243 w 2926556"/>
                <a:gd name="connsiteY31" fmla="*/ 230982 h 333375"/>
                <a:gd name="connsiteX32" fmla="*/ 16668 w 2926556"/>
                <a:gd name="connsiteY32" fmla="*/ 209550 h 333375"/>
                <a:gd name="connsiteX33" fmla="*/ 2381 w 2926556"/>
                <a:gd name="connsiteY33" fmla="*/ 185738 h 333375"/>
                <a:gd name="connsiteX34" fmla="*/ 0 w 2926556"/>
                <a:gd name="connsiteY34" fmla="*/ 169069 h 333375"/>
                <a:gd name="connsiteX35" fmla="*/ 9525 w 2926556"/>
                <a:gd name="connsiteY35" fmla="*/ 145257 h 333375"/>
                <a:gd name="connsiteX36" fmla="*/ 30956 w 2926556"/>
                <a:gd name="connsiteY36" fmla="*/ 123825 h 333375"/>
                <a:gd name="connsiteX37" fmla="*/ 88106 w 2926556"/>
                <a:gd name="connsiteY37" fmla="*/ 88107 h 333375"/>
                <a:gd name="connsiteX38" fmla="*/ 140493 w 2926556"/>
                <a:gd name="connsiteY38" fmla="*/ 57150 h 333375"/>
                <a:gd name="connsiteX39" fmla="*/ 192881 w 2926556"/>
                <a:gd name="connsiteY39" fmla="*/ 35719 h 333375"/>
                <a:gd name="connsiteX40" fmla="*/ 295275 w 2926556"/>
                <a:gd name="connsiteY40" fmla="*/ 11907 h 333375"/>
                <a:gd name="connsiteX41" fmla="*/ 357187 w 2926556"/>
                <a:gd name="connsiteY41" fmla="*/ 2382 h 333375"/>
                <a:gd name="connsiteX42" fmla="*/ 385762 w 2926556"/>
                <a:gd name="connsiteY42" fmla="*/ 0 h 333375"/>
                <a:gd name="connsiteX43" fmla="*/ 409575 w 2926556"/>
                <a:gd name="connsiteY43" fmla="*/ 0 h 333375"/>
                <a:gd name="connsiteX44" fmla="*/ 435768 w 2926556"/>
                <a:gd name="connsiteY44" fmla="*/ 4763 h 333375"/>
                <a:gd name="connsiteX45" fmla="*/ 488156 w 2926556"/>
                <a:gd name="connsiteY45" fmla="*/ 23813 h 333375"/>
                <a:gd name="connsiteX46" fmla="*/ 623887 w 2926556"/>
                <a:gd name="connsiteY46" fmla="*/ 52388 h 333375"/>
                <a:gd name="connsiteX47" fmla="*/ 802481 w 2926556"/>
                <a:gd name="connsiteY47" fmla="*/ 78582 h 333375"/>
                <a:gd name="connsiteX48" fmla="*/ 954881 w 2926556"/>
                <a:gd name="connsiteY48" fmla="*/ 92869 h 333375"/>
                <a:gd name="connsiteX49" fmla="*/ 1204912 w 2926556"/>
                <a:gd name="connsiteY49" fmla="*/ 114300 h 333375"/>
                <a:gd name="connsiteX50" fmla="*/ 1433512 w 2926556"/>
                <a:gd name="connsiteY50" fmla="*/ 130969 h 333375"/>
                <a:gd name="connsiteX51" fmla="*/ 1669256 w 2926556"/>
                <a:gd name="connsiteY51" fmla="*/ 13096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26556" h="333375">
                  <a:moveTo>
                    <a:pt x="1669256" y="130969"/>
                  </a:moveTo>
                  <a:lnTo>
                    <a:pt x="1976437" y="133350"/>
                  </a:lnTo>
                  <a:lnTo>
                    <a:pt x="2214562" y="130969"/>
                  </a:lnTo>
                  <a:lnTo>
                    <a:pt x="2409825" y="130969"/>
                  </a:lnTo>
                  <a:lnTo>
                    <a:pt x="2483643" y="128588"/>
                  </a:lnTo>
                  <a:lnTo>
                    <a:pt x="2543175" y="121444"/>
                  </a:lnTo>
                  <a:lnTo>
                    <a:pt x="2583656" y="114300"/>
                  </a:lnTo>
                  <a:lnTo>
                    <a:pt x="2631281" y="95250"/>
                  </a:lnTo>
                  <a:lnTo>
                    <a:pt x="2669381" y="59532"/>
                  </a:lnTo>
                  <a:lnTo>
                    <a:pt x="2697956" y="33338"/>
                  </a:lnTo>
                  <a:lnTo>
                    <a:pt x="2926556" y="150019"/>
                  </a:lnTo>
                  <a:lnTo>
                    <a:pt x="2886075" y="197644"/>
                  </a:lnTo>
                  <a:lnTo>
                    <a:pt x="2847975" y="233363"/>
                  </a:lnTo>
                  <a:lnTo>
                    <a:pt x="2795587" y="276225"/>
                  </a:lnTo>
                  <a:lnTo>
                    <a:pt x="2764631" y="292894"/>
                  </a:lnTo>
                  <a:lnTo>
                    <a:pt x="2714625" y="319088"/>
                  </a:lnTo>
                  <a:lnTo>
                    <a:pt x="2683668" y="326232"/>
                  </a:lnTo>
                  <a:lnTo>
                    <a:pt x="2631281" y="328613"/>
                  </a:lnTo>
                  <a:lnTo>
                    <a:pt x="2476500" y="330994"/>
                  </a:lnTo>
                  <a:lnTo>
                    <a:pt x="2219325" y="333375"/>
                  </a:lnTo>
                  <a:lnTo>
                    <a:pt x="1852612" y="330994"/>
                  </a:lnTo>
                  <a:lnTo>
                    <a:pt x="1631156" y="333375"/>
                  </a:lnTo>
                  <a:lnTo>
                    <a:pt x="1266825" y="333375"/>
                  </a:lnTo>
                  <a:lnTo>
                    <a:pt x="973931" y="333375"/>
                  </a:lnTo>
                  <a:lnTo>
                    <a:pt x="804862" y="330994"/>
                  </a:lnTo>
                  <a:lnTo>
                    <a:pt x="597693" y="330994"/>
                  </a:lnTo>
                  <a:lnTo>
                    <a:pt x="483393" y="326232"/>
                  </a:lnTo>
                  <a:lnTo>
                    <a:pt x="359568" y="314325"/>
                  </a:lnTo>
                  <a:lnTo>
                    <a:pt x="283368" y="302419"/>
                  </a:lnTo>
                  <a:lnTo>
                    <a:pt x="178593" y="283369"/>
                  </a:lnTo>
                  <a:lnTo>
                    <a:pt x="83343" y="250032"/>
                  </a:lnTo>
                  <a:lnTo>
                    <a:pt x="45243" y="230982"/>
                  </a:lnTo>
                  <a:lnTo>
                    <a:pt x="16668" y="209550"/>
                  </a:lnTo>
                  <a:lnTo>
                    <a:pt x="2381" y="185738"/>
                  </a:lnTo>
                  <a:lnTo>
                    <a:pt x="0" y="169069"/>
                  </a:lnTo>
                  <a:lnTo>
                    <a:pt x="9525" y="145257"/>
                  </a:lnTo>
                  <a:lnTo>
                    <a:pt x="30956" y="123825"/>
                  </a:lnTo>
                  <a:lnTo>
                    <a:pt x="88106" y="88107"/>
                  </a:lnTo>
                  <a:lnTo>
                    <a:pt x="140493" y="57150"/>
                  </a:lnTo>
                  <a:lnTo>
                    <a:pt x="192881" y="35719"/>
                  </a:lnTo>
                  <a:lnTo>
                    <a:pt x="295275" y="11907"/>
                  </a:lnTo>
                  <a:lnTo>
                    <a:pt x="357187" y="2382"/>
                  </a:lnTo>
                  <a:lnTo>
                    <a:pt x="385762" y="0"/>
                  </a:lnTo>
                  <a:lnTo>
                    <a:pt x="409575" y="0"/>
                  </a:lnTo>
                  <a:lnTo>
                    <a:pt x="435768" y="4763"/>
                  </a:lnTo>
                  <a:lnTo>
                    <a:pt x="488156" y="23813"/>
                  </a:lnTo>
                  <a:lnTo>
                    <a:pt x="623887" y="52388"/>
                  </a:lnTo>
                  <a:lnTo>
                    <a:pt x="802481" y="78582"/>
                  </a:lnTo>
                  <a:lnTo>
                    <a:pt x="954881" y="92869"/>
                  </a:lnTo>
                  <a:lnTo>
                    <a:pt x="1204912" y="114300"/>
                  </a:lnTo>
                  <a:lnTo>
                    <a:pt x="1433512" y="130969"/>
                  </a:lnTo>
                  <a:lnTo>
                    <a:pt x="1669256" y="130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453F60A-D628-40C0-86F9-F78A81BC6F84}"/>
                </a:ext>
              </a:extLst>
            </p:cNvPr>
            <p:cNvSpPr/>
            <p:nvPr/>
          </p:nvSpPr>
          <p:spPr>
            <a:xfrm>
              <a:off x="4637088" y="3573463"/>
              <a:ext cx="1284287" cy="1851025"/>
            </a:xfrm>
            <a:custGeom>
              <a:avLst/>
              <a:gdLst>
                <a:gd name="connsiteX0" fmla="*/ 610458 w 1285311"/>
                <a:gd name="connsiteY0" fmla="*/ 860308 h 1851982"/>
                <a:gd name="connsiteX1" fmla="*/ 723792 w 1285311"/>
                <a:gd name="connsiteY1" fmla="*/ 674853 h 1851982"/>
                <a:gd name="connsiteX2" fmla="*/ 790762 w 1285311"/>
                <a:gd name="connsiteY2" fmla="*/ 548640 h 1851982"/>
                <a:gd name="connsiteX3" fmla="*/ 829399 w 1285311"/>
                <a:gd name="connsiteY3" fmla="*/ 458488 h 1851982"/>
                <a:gd name="connsiteX4" fmla="*/ 860308 w 1285311"/>
                <a:gd name="connsiteY4" fmla="*/ 381214 h 1851982"/>
                <a:gd name="connsiteX5" fmla="*/ 878339 w 1285311"/>
                <a:gd name="connsiteY5" fmla="*/ 314244 h 1851982"/>
                <a:gd name="connsiteX6" fmla="*/ 883490 w 1285311"/>
                <a:gd name="connsiteY6" fmla="*/ 270456 h 1851982"/>
                <a:gd name="connsiteX7" fmla="*/ 883490 w 1285311"/>
                <a:gd name="connsiteY7" fmla="*/ 239547 h 1851982"/>
                <a:gd name="connsiteX8" fmla="*/ 875763 w 1285311"/>
                <a:gd name="connsiteY8" fmla="*/ 206062 h 1851982"/>
                <a:gd name="connsiteX9" fmla="*/ 857733 w 1285311"/>
                <a:gd name="connsiteY9" fmla="*/ 164849 h 1851982"/>
                <a:gd name="connsiteX10" fmla="*/ 831975 w 1285311"/>
                <a:gd name="connsiteY10" fmla="*/ 131364 h 1851982"/>
                <a:gd name="connsiteX11" fmla="*/ 788187 w 1285311"/>
                <a:gd name="connsiteY11" fmla="*/ 103031 h 1851982"/>
                <a:gd name="connsiteX12" fmla="*/ 736671 w 1285311"/>
                <a:gd name="connsiteY12" fmla="*/ 85000 h 1851982"/>
                <a:gd name="connsiteX13" fmla="*/ 687731 w 1285311"/>
                <a:gd name="connsiteY13" fmla="*/ 77273 h 1851982"/>
                <a:gd name="connsiteX14" fmla="*/ 600155 w 1285311"/>
                <a:gd name="connsiteY14" fmla="*/ 74697 h 1851982"/>
                <a:gd name="connsiteX15" fmla="*/ 875763 w 1285311"/>
                <a:gd name="connsiteY15" fmla="*/ 0 h 1851982"/>
                <a:gd name="connsiteX16" fmla="*/ 947885 w 1285311"/>
                <a:gd name="connsiteY16" fmla="*/ 59243 h 1851982"/>
                <a:gd name="connsiteX17" fmla="*/ 1012279 w 1285311"/>
                <a:gd name="connsiteY17" fmla="*/ 103031 h 1851982"/>
                <a:gd name="connsiteX18" fmla="*/ 1058643 w 1285311"/>
                <a:gd name="connsiteY18" fmla="*/ 133940 h 1851982"/>
                <a:gd name="connsiteX19" fmla="*/ 1107583 w 1285311"/>
                <a:gd name="connsiteY19" fmla="*/ 162274 h 1851982"/>
                <a:gd name="connsiteX20" fmla="*/ 1164250 w 1285311"/>
                <a:gd name="connsiteY20" fmla="*/ 190607 h 1851982"/>
                <a:gd name="connsiteX21" fmla="*/ 1210614 w 1285311"/>
                <a:gd name="connsiteY21" fmla="*/ 211213 h 1851982"/>
                <a:gd name="connsiteX22" fmla="*/ 1236371 w 1285311"/>
                <a:gd name="connsiteY22" fmla="*/ 226668 h 1851982"/>
                <a:gd name="connsiteX23" fmla="*/ 1259553 w 1285311"/>
                <a:gd name="connsiteY23" fmla="*/ 244698 h 1851982"/>
                <a:gd name="connsiteX24" fmla="*/ 1272432 w 1285311"/>
                <a:gd name="connsiteY24" fmla="*/ 262729 h 1851982"/>
                <a:gd name="connsiteX25" fmla="*/ 1282735 w 1285311"/>
                <a:gd name="connsiteY25" fmla="*/ 285911 h 1851982"/>
                <a:gd name="connsiteX26" fmla="*/ 1285311 w 1285311"/>
                <a:gd name="connsiteY26" fmla="*/ 303941 h 1851982"/>
                <a:gd name="connsiteX27" fmla="*/ 1280160 w 1285311"/>
                <a:gd name="connsiteY27" fmla="*/ 332275 h 1851982"/>
                <a:gd name="connsiteX28" fmla="*/ 1267281 w 1285311"/>
                <a:gd name="connsiteY28" fmla="*/ 363184 h 1851982"/>
                <a:gd name="connsiteX29" fmla="*/ 1184856 w 1285311"/>
                <a:gd name="connsiteY29" fmla="*/ 476518 h 1851982"/>
                <a:gd name="connsiteX30" fmla="*/ 999400 w 1285311"/>
                <a:gd name="connsiteY30" fmla="*/ 723792 h 1851982"/>
                <a:gd name="connsiteX31" fmla="*/ 762429 w 1285311"/>
                <a:gd name="connsiteY31" fmla="*/ 1035461 h 1851982"/>
                <a:gd name="connsiteX32" fmla="*/ 484245 w 1285311"/>
                <a:gd name="connsiteY32" fmla="*/ 1398645 h 1851982"/>
                <a:gd name="connsiteX33" fmla="*/ 283335 w 1285311"/>
                <a:gd name="connsiteY33" fmla="*/ 1661374 h 1851982"/>
                <a:gd name="connsiteX34" fmla="*/ 247274 w 1285311"/>
                <a:gd name="connsiteY34" fmla="*/ 1702587 h 1851982"/>
                <a:gd name="connsiteX35" fmla="*/ 216365 w 1285311"/>
                <a:gd name="connsiteY35" fmla="*/ 1746375 h 1851982"/>
                <a:gd name="connsiteX36" fmla="*/ 149395 w 1285311"/>
                <a:gd name="connsiteY36" fmla="*/ 1851982 h 1851982"/>
                <a:gd name="connsiteX37" fmla="*/ 0 w 1285311"/>
                <a:gd name="connsiteY37" fmla="*/ 1805618 h 1851982"/>
                <a:gd name="connsiteX38" fmla="*/ 149395 w 1285311"/>
                <a:gd name="connsiteY38" fmla="*/ 1584101 h 1851982"/>
                <a:gd name="connsiteX39" fmla="*/ 291062 w 1285311"/>
                <a:gd name="connsiteY39" fmla="*/ 1372888 h 1851982"/>
                <a:gd name="connsiteX40" fmla="*/ 414699 w 1285311"/>
                <a:gd name="connsiteY40" fmla="*/ 1184856 h 1851982"/>
                <a:gd name="connsiteX41" fmla="*/ 540912 w 1285311"/>
                <a:gd name="connsiteY41" fmla="*/ 976218 h 1851982"/>
                <a:gd name="connsiteX42" fmla="*/ 610458 w 1285311"/>
                <a:gd name="connsiteY42" fmla="*/ 860308 h 185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5311" h="1851982">
                  <a:moveTo>
                    <a:pt x="610458" y="860308"/>
                  </a:moveTo>
                  <a:lnTo>
                    <a:pt x="723792" y="674853"/>
                  </a:lnTo>
                  <a:lnTo>
                    <a:pt x="790762" y="548640"/>
                  </a:lnTo>
                  <a:lnTo>
                    <a:pt x="829399" y="458488"/>
                  </a:lnTo>
                  <a:lnTo>
                    <a:pt x="860308" y="381214"/>
                  </a:lnTo>
                  <a:lnTo>
                    <a:pt x="878339" y="314244"/>
                  </a:lnTo>
                  <a:lnTo>
                    <a:pt x="883490" y="270456"/>
                  </a:lnTo>
                  <a:lnTo>
                    <a:pt x="883490" y="239547"/>
                  </a:lnTo>
                  <a:lnTo>
                    <a:pt x="875763" y="206062"/>
                  </a:lnTo>
                  <a:lnTo>
                    <a:pt x="857733" y="164849"/>
                  </a:lnTo>
                  <a:lnTo>
                    <a:pt x="831975" y="131364"/>
                  </a:lnTo>
                  <a:lnTo>
                    <a:pt x="788187" y="103031"/>
                  </a:lnTo>
                  <a:lnTo>
                    <a:pt x="736671" y="85000"/>
                  </a:lnTo>
                  <a:lnTo>
                    <a:pt x="687731" y="77273"/>
                  </a:lnTo>
                  <a:lnTo>
                    <a:pt x="600155" y="74697"/>
                  </a:lnTo>
                  <a:lnTo>
                    <a:pt x="875763" y="0"/>
                  </a:lnTo>
                  <a:lnTo>
                    <a:pt x="947885" y="59243"/>
                  </a:lnTo>
                  <a:lnTo>
                    <a:pt x="1012279" y="103031"/>
                  </a:lnTo>
                  <a:lnTo>
                    <a:pt x="1058643" y="133940"/>
                  </a:lnTo>
                  <a:lnTo>
                    <a:pt x="1107583" y="162274"/>
                  </a:lnTo>
                  <a:lnTo>
                    <a:pt x="1164250" y="190607"/>
                  </a:lnTo>
                  <a:lnTo>
                    <a:pt x="1210614" y="211213"/>
                  </a:lnTo>
                  <a:lnTo>
                    <a:pt x="1236371" y="226668"/>
                  </a:lnTo>
                  <a:lnTo>
                    <a:pt x="1259553" y="244698"/>
                  </a:lnTo>
                  <a:lnTo>
                    <a:pt x="1272432" y="262729"/>
                  </a:lnTo>
                  <a:lnTo>
                    <a:pt x="1282735" y="285911"/>
                  </a:lnTo>
                  <a:lnTo>
                    <a:pt x="1285311" y="303941"/>
                  </a:lnTo>
                  <a:lnTo>
                    <a:pt x="1280160" y="332275"/>
                  </a:lnTo>
                  <a:lnTo>
                    <a:pt x="1267281" y="363184"/>
                  </a:lnTo>
                  <a:lnTo>
                    <a:pt x="1184856" y="476518"/>
                  </a:lnTo>
                  <a:lnTo>
                    <a:pt x="999400" y="723792"/>
                  </a:lnTo>
                  <a:lnTo>
                    <a:pt x="762429" y="1035461"/>
                  </a:lnTo>
                  <a:lnTo>
                    <a:pt x="484245" y="1398645"/>
                  </a:lnTo>
                  <a:lnTo>
                    <a:pt x="283335" y="1661374"/>
                  </a:lnTo>
                  <a:lnTo>
                    <a:pt x="247274" y="1702587"/>
                  </a:lnTo>
                  <a:lnTo>
                    <a:pt x="216365" y="1746375"/>
                  </a:lnTo>
                  <a:lnTo>
                    <a:pt x="149395" y="1851982"/>
                  </a:lnTo>
                  <a:lnTo>
                    <a:pt x="0" y="1805618"/>
                  </a:lnTo>
                  <a:lnTo>
                    <a:pt x="149395" y="1584101"/>
                  </a:lnTo>
                  <a:lnTo>
                    <a:pt x="291062" y="1372888"/>
                  </a:lnTo>
                  <a:lnTo>
                    <a:pt x="414699" y="1184856"/>
                  </a:lnTo>
                  <a:lnTo>
                    <a:pt x="540912" y="976218"/>
                  </a:lnTo>
                  <a:lnTo>
                    <a:pt x="610458" y="86030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503A74C1-6D23-41C5-80A5-8CD820C9CFA1}"/>
                </a:ext>
              </a:extLst>
            </p:cNvPr>
            <p:cNvSpPr/>
            <p:nvPr/>
          </p:nvSpPr>
          <p:spPr>
            <a:xfrm>
              <a:off x="4365625" y="5043488"/>
              <a:ext cx="2395538" cy="727075"/>
            </a:xfrm>
            <a:custGeom>
              <a:avLst/>
              <a:gdLst>
                <a:gd name="connsiteX0" fmla="*/ 1334252 w 2395471"/>
                <a:gd name="connsiteY0" fmla="*/ 177729 h 726369"/>
                <a:gd name="connsiteX1" fmla="*/ 1001977 w 2395471"/>
                <a:gd name="connsiteY1" fmla="*/ 234396 h 726369"/>
                <a:gd name="connsiteX2" fmla="*/ 685156 w 2395471"/>
                <a:gd name="connsiteY2" fmla="*/ 285911 h 726369"/>
                <a:gd name="connsiteX3" fmla="*/ 561519 w 2395471"/>
                <a:gd name="connsiteY3" fmla="*/ 303941 h 726369"/>
                <a:gd name="connsiteX4" fmla="*/ 530610 w 2395471"/>
                <a:gd name="connsiteY4" fmla="*/ 306517 h 726369"/>
                <a:gd name="connsiteX5" fmla="*/ 504852 w 2395471"/>
                <a:gd name="connsiteY5" fmla="*/ 298790 h 726369"/>
                <a:gd name="connsiteX6" fmla="*/ 491973 w 2395471"/>
                <a:gd name="connsiteY6" fmla="*/ 285911 h 726369"/>
                <a:gd name="connsiteX7" fmla="*/ 486822 w 2395471"/>
                <a:gd name="connsiteY7" fmla="*/ 262729 h 726369"/>
                <a:gd name="connsiteX8" fmla="*/ 512579 w 2395471"/>
                <a:gd name="connsiteY8" fmla="*/ 231820 h 726369"/>
                <a:gd name="connsiteX9" fmla="*/ 365760 w 2395471"/>
                <a:gd name="connsiteY9" fmla="*/ 195759 h 726369"/>
                <a:gd name="connsiteX10" fmla="*/ 340003 w 2395471"/>
                <a:gd name="connsiteY10" fmla="*/ 226668 h 726369"/>
                <a:gd name="connsiteX11" fmla="*/ 303942 w 2395471"/>
                <a:gd name="connsiteY11" fmla="*/ 249850 h 726369"/>
                <a:gd name="connsiteX12" fmla="*/ 265305 w 2395471"/>
                <a:gd name="connsiteY12" fmla="*/ 267881 h 726369"/>
                <a:gd name="connsiteX13" fmla="*/ 218941 w 2395471"/>
                <a:gd name="connsiteY13" fmla="*/ 283335 h 726369"/>
                <a:gd name="connsiteX14" fmla="*/ 162274 w 2395471"/>
                <a:gd name="connsiteY14" fmla="*/ 293638 h 726369"/>
                <a:gd name="connsiteX15" fmla="*/ 110759 w 2395471"/>
                <a:gd name="connsiteY15" fmla="*/ 298790 h 726369"/>
                <a:gd name="connsiteX16" fmla="*/ 56667 w 2395471"/>
                <a:gd name="connsiteY16" fmla="*/ 303941 h 726369"/>
                <a:gd name="connsiteX17" fmla="*/ 33485 w 2395471"/>
                <a:gd name="connsiteY17" fmla="*/ 309093 h 726369"/>
                <a:gd name="connsiteX18" fmla="*/ 15455 w 2395471"/>
                <a:gd name="connsiteY18" fmla="*/ 316820 h 726369"/>
                <a:gd name="connsiteX19" fmla="*/ 5152 w 2395471"/>
                <a:gd name="connsiteY19" fmla="*/ 334851 h 726369"/>
                <a:gd name="connsiteX20" fmla="*/ 0 w 2395471"/>
                <a:gd name="connsiteY20" fmla="*/ 376063 h 726369"/>
                <a:gd name="connsiteX21" fmla="*/ 28334 w 2395471"/>
                <a:gd name="connsiteY21" fmla="*/ 437882 h 726369"/>
                <a:gd name="connsiteX22" fmla="*/ 90152 w 2395471"/>
                <a:gd name="connsiteY22" fmla="*/ 546064 h 726369"/>
                <a:gd name="connsiteX23" fmla="*/ 154547 w 2395471"/>
                <a:gd name="connsiteY23" fmla="*/ 654247 h 726369"/>
                <a:gd name="connsiteX24" fmla="*/ 198335 w 2395471"/>
                <a:gd name="connsiteY24" fmla="*/ 713490 h 726369"/>
                <a:gd name="connsiteX25" fmla="*/ 208638 w 2395471"/>
                <a:gd name="connsiteY25" fmla="*/ 721217 h 726369"/>
                <a:gd name="connsiteX26" fmla="*/ 216365 w 2395471"/>
                <a:gd name="connsiteY26" fmla="*/ 726369 h 726369"/>
                <a:gd name="connsiteX27" fmla="*/ 229244 w 2395471"/>
                <a:gd name="connsiteY27" fmla="*/ 726369 h 726369"/>
                <a:gd name="connsiteX28" fmla="*/ 257578 w 2395471"/>
                <a:gd name="connsiteY28" fmla="*/ 713490 h 726369"/>
                <a:gd name="connsiteX29" fmla="*/ 283336 w 2395471"/>
                <a:gd name="connsiteY29" fmla="*/ 687732 h 726369"/>
                <a:gd name="connsiteX30" fmla="*/ 303942 w 2395471"/>
                <a:gd name="connsiteY30" fmla="*/ 664550 h 726369"/>
                <a:gd name="connsiteX31" fmla="*/ 334851 w 2395471"/>
                <a:gd name="connsiteY31" fmla="*/ 649095 h 726369"/>
                <a:gd name="connsiteX32" fmla="*/ 463640 w 2395471"/>
                <a:gd name="connsiteY32" fmla="*/ 600156 h 726369"/>
                <a:gd name="connsiteX33" fmla="*/ 677429 w 2395471"/>
                <a:gd name="connsiteY33" fmla="*/ 543489 h 726369"/>
                <a:gd name="connsiteX34" fmla="*/ 973643 w 2395471"/>
                <a:gd name="connsiteY34" fmla="*/ 473943 h 726369"/>
                <a:gd name="connsiteX35" fmla="*/ 1305918 w 2395471"/>
                <a:gd name="connsiteY35" fmla="*/ 396669 h 726369"/>
                <a:gd name="connsiteX36" fmla="*/ 1684557 w 2395471"/>
                <a:gd name="connsiteY36" fmla="*/ 303941 h 726369"/>
                <a:gd name="connsiteX37" fmla="*/ 2068347 w 2395471"/>
                <a:gd name="connsiteY37" fmla="*/ 208638 h 726369"/>
                <a:gd name="connsiteX38" fmla="*/ 2328501 w 2395471"/>
                <a:gd name="connsiteY38" fmla="*/ 139092 h 726369"/>
                <a:gd name="connsiteX39" fmla="*/ 2395471 w 2395471"/>
                <a:gd name="connsiteY39" fmla="*/ 123637 h 726369"/>
                <a:gd name="connsiteX40" fmla="*/ 2341379 w 2395471"/>
                <a:gd name="connsiteY40" fmla="*/ 0 h 726369"/>
                <a:gd name="connsiteX41" fmla="*/ 2094105 w 2395471"/>
                <a:gd name="connsiteY41" fmla="*/ 41212 h 726369"/>
                <a:gd name="connsiteX42" fmla="*/ 1803043 w 2395471"/>
                <a:gd name="connsiteY42" fmla="*/ 92728 h 726369"/>
                <a:gd name="connsiteX43" fmla="*/ 1491374 w 2395471"/>
                <a:gd name="connsiteY43" fmla="*/ 149395 h 726369"/>
                <a:gd name="connsiteX44" fmla="*/ 1334252 w 2395471"/>
                <a:gd name="connsiteY44" fmla="*/ 177729 h 7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5471" h="726369">
                  <a:moveTo>
                    <a:pt x="1334252" y="177729"/>
                  </a:moveTo>
                  <a:lnTo>
                    <a:pt x="1001977" y="234396"/>
                  </a:lnTo>
                  <a:lnTo>
                    <a:pt x="685156" y="285911"/>
                  </a:lnTo>
                  <a:lnTo>
                    <a:pt x="561519" y="303941"/>
                  </a:lnTo>
                  <a:lnTo>
                    <a:pt x="530610" y="306517"/>
                  </a:lnTo>
                  <a:lnTo>
                    <a:pt x="504852" y="298790"/>
                  </a:lnTo>
                  <a:lnTo>
                    <a:pt x="491973" y="285911"/>
                  </a:lnTo>
                  <a:lnTo>
                    <a:pt x="486822" y="262729"/>
                  </a:lnTo>
                  <a:lnTo>
                    <a:pt x="512579" y="231820"/>
                  </a:lnTo>
                  <a:lnTo>
                    <a:pt x="365760" y="195759"/>
                  </a:lnTo>
                  <a:lnTo>
                    <a:pt x="340003" y="226668"/>
                  </a:lnTo>
                  <a:lnTo>
                    <a:pt x="303942" y="249850"/>
                  </a:lnTo>
                  <a:lnTo>
                    <a:pt x="265305" y="267881"/>
                  </a:lnTo>
                  <a:lnTo>
                    <a:pt x="218941" y="283335"/>
                  </a:lnTo>
                  <a:lnTo>
                    <a:pt x="162274" y="293638"/>
                  </a:lnTo>
                  <a:lnTo>
                    <a:pt x="110759" y="298790"/>
                  </a:lnTo>
                  <a:lnTo>
                    <a:pt x="56667" y="303941"/>
                  </a:lnTo>
                  <a:lnTo>
                    <a:pt x="33485" y="309093"/>
                  </a:lnTo>
                  <a:lnTo>
                    <a:pt x="15455" y="316820"/>
                  </a:lnTo>
                  <a:lnTo>
                    <a:pt x="5152" y="334851"/>
                  </a:lnTo>
                  <a:lnTo>
                    <a:pt x="0" y="376063"/>
                  </a:lnTo>
                  <a:lnTo>
                    <a:pt x="28334" y="437882"/>
                  </a:lnTo>
                  <a:lnTo>
                    <a:pt x="90152" y="546064"/>
                  </a:lnTo>
                  <a:lnTo>
                    <a:pt x="154547" y="654247"/>
                  </a:lnTo>
                  <a:lnTo>
                    <a:pt x="198335" y="713490"/>
                  </a:lnTo>
                  <a:lnTo>
                    <a:pt x="208638" y="721217"/>
                  </a:lnTo>
                  <a:lnTo>
                    <a:pt x="216365" y="726369"/>
                  </a:lnTo>
                  <a:lnTo>
                    <a:pt x="229244" y="726369"/>
                  </a:lnTo>
                  <a:lnTo>
                    <a:pt x="257578" y="713490"/>
                  </a:lnTo>
                  <a:lnTo>
                    <a:pt x="283336" y="687732"/>
                  </a:lnTo>
                  <a:lnTo>
                    <a:pt x="303942" y="664550"/>
                  </a:lnTo>
                  <a:lnTo>
                    <a:pt x="334851" y="649095"/>
                  </a:lnTo>
                  <a:lnTo>
                    <a:pt x="463640" y="600156"/>
                  </a:lnTo>
                  <a:lnTo>
                    <a:pt x="677429" y="543489"/>
                  </a:lnTo>
                  <a:lnTo>
                    <a:pt x="973643" y="473943"/>
                  </a:lnTo>
                  <a:lnTo>
                    <a:pt x="1305918" y="396669"/>
                  </a:lnTo>
                  <a:lnTo>
                    <a:pt x="1684557" y="303941"/>
                  </a:lnTo>
                  <a:lnTo>
                    <a:pt x="2068347" y="208638"/>
                  </a:lnTo>
                  <a:lnTo>
                    <a:pt x="2328501" y="139092"/>
                  </a:lnTo>
                  <a:lnTo>
                    <a:pt x="2395471" y="123637"/>
                  </a:lnTo>
                  <a:lnTo>
                    <a:pt x="2341379" y="0"/>
                  </a:lnTo>
                  <a:lnTo>
                    <a:pt x="2094105" y="41212"/>
                  </a:lnTo>
                  <a:lnTo>
                    <a:pt x="1803043" y="92728"/>
                  </a:lnTo>
                  <a:lnTo>
                    <a:pt x="1491374" y="149395"/>
                  </a:lnTo>
                  <a:lnTo>
                    <a:pt x="1334252" y="17772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0CFA339-90DA-49E2-AB22-A04721FDEB94}"/>
                </a:ext>
              </a:extLst>
            </p:cNvPr>
            <p:cNvSpPr/>
            <p:nvPr/>
          </p:nvSpPr>
          <p:spPr>
            <a:xfrm>
              <a:off x="6265863" y="4370388"/>
              <a:ext cx="885825" cy="1430337"/>
            </a:xfrm>
            <a:custGeom>
              <a:avLst/>
              <a:gdLst>
                <a:gd name="connsiteX0" fmla="*/ 266700 w 885825"/>
                <a:gd name="connsiteY0" fmla="*/ 466725 h 1431131"/>
                <a:gd name="connsiteX1" fmla="*/ 223837 w 885825"/>
                <a:gd name="connsiteY1" fmla="*/ 392906 h 1431131"/>
                <a:gd name="connsiteX2" fmla="*/ 159544 w 885825"/>
                <a:gd name="connsiteY2" fmla="*/ 280987 h 1431131"/>
                <a:gd name="connsiteX3" fmla="*/ 95250 w 885825"/>
                <a:gd name="connsiteY3" fmla="*/ 178594 h 1431131"/>
                <a:gd name="connsiteX4" fmla="*/ 33337 w 885825"/>
                <a:gd name="connsiteY4" fmla="*/ 85725 h 1431131"/>
                <a:gd name="connsiteX5" fmla="*/ 9525 w 885825"/>
                <a:gd name="connsiteY5" fmla="*/ 50006 h 1431131"/>
                <a:gd name="connsiteX6" fmla="*/ 0 w 885825"/>
                <a:gd name="connsiteY6" fmla="*/ 21431 h 1431131"/>
                <a:gd name="connsiteX7" fmla="*/ 2381 w 885825"/>
                <a:gd name="connsiteY7" fmla="*/ 4762 h 1431131"/>
                <a:gd name="connsiteX8" fmla="*/ 14287 w 885825"/>
                <a:gd name="connsiteY8" fmla="*/ 0 h 1431131"/>
                <a:gd name="connsiteX9" fmla="*/ 40481 w 885825"/>
                <a:gd name="connsiteY9" fmla="*/ 4762 h 1431131"/>
                <a:gd name="connsiteX10" fmla="*/ 73819 w 885825"/>
                <a:gd name="connsiteY10" fmla="*/ 26194 h 1431131"/>
                <a:gd name="connsiteX11" fmla="*/ 147637 w 885825"/>
                <a:gd name="connsiteY11" fmla="*/ 88106 h 1431131"/>
                <a:gd name="connsiteX12" fmla="*/ 252412 w 885825"/>
                <a:gd name="connsiteY12" fmla="*/ 185737 h 1431131"/>
                <a:gd name="connsiteX13" fmla="*/ 376237 w 885825"/>
                <a:gd name="connsiteY13" fmla="*/ 302419 h 1431131"/>
                <a:gd name="connsiteX14" fmla="*/ 504825 w 885825"/>
                <a:gd name="connsiteY14" fmla="*/ 433387 h 1431131"/>
                <a:gd name="connsiteX15" fmla="*/ 614362 w 885825"/>
                <a:gd name="connsiteY15" fmla="*/ 557212 h 1431131"/>
                <a:gd name="connsiteX16" fmla="*/ 678656 w 885825"/>
                <a:gd name="connsiteY16" fmla="*/ 640556 h 1431131"/>
                <a:gd name="connsiteX17" fmla="*/ 733425 w 885825"/>
                <a:gd name="connsiteY17" fmla="*/ 723900 h 1431131"/>
                <a:gd name="connsiteX18" fmla="*/ 769144 w 885825"/>
                <a:gd name="connsiteY18" fmla="*/ 778669 h 1431131"/>
                <a:gd name="connsiteX19" fmla="*/ 802481 w 885825"/>
                <a:gd name="connsiteY19" fmla="*/ 842962 h 1431131"/>
                <a:gd name="connsiteX20" fmla="*/ 823912 w 885825"/>
                <a:gd name="connsiteY20" fmla="*/ 892969 h 1431131"/>
                <a:gd name="connsiteX21" fmla="*/ 840581 w 885825"/>
                <a:gd name="connsiteY21" fmla="*/ 938212 h 1431131"/>
                <a:gd name="connsiteX22" fmla="*/ 854869 w 885825"/>
                <a:gd name="connsiteY22" fmla="*/ 978694 h 1431131"/>
                <a:gd name="connsiteX23" fmla="*/ 869156 w 885825"/>
                <a:gd name="connsiteY23" fmla="*/ 1023937 h 1431131"/>
                <a:gd name="connsiteX24" fmla="*/ 878681 w 885825"/>
                <a:gd name="connsiteY24" fmla="*/ 1071562 h 1431131"/>
                <a:gd name="connsiteX25" fmla="*/ 885825 w 885825"/>
                <a:gd name="connsiteY25" fmla="*/ 1173956 h 1431131"/>
                <a:gd name="connsiteX26" fmla="*/ 883444 w 885825"/>
                <a:gd name="connsiteY26" fmla="*/ 1223962 h 1431131"/>
                <a:gd name="connsiteX27" fmla="*/ 857250 w 885825"/>
                <a:gd name="connsiteY27" fmla="*/ 1328737 h 1431131"/>
                <a:gd name="connsiteX28" fmla="*/ 833437 w 885825"/>
                <a:gd name="connsiteY28" fmla="*/ 1369219 h 1431131"/>
                <a:gd name="connsiteX29" fmla="*/ 800100 w 885825"/>
                <a:gd name="connsiteY29" fmla="*/ 1407319 h 1431131"/>
                <a:gd name="connsiteX30" fmla="*/ 766762 w 885825"/>
                <a:gd name="connsiteY30" fmla="*/ 1426369 h 1431131"/>
                <a:gd name="connsiteX31" fmla="*/ 742950 w 885825"/>
                <a:gd name="connsiteY31" fmla="*/ 1431131 h 1431131"/>
                <a:gd name="connsiteX32" fmla="*/ 711994 w 885825"/>
                <a:gd name="connsiteY32" fmla="*/ 1423987 h 1431131"/>
                <a:gd name="connsiteX33" fmla="*/ 673894 w 885825"/>
                <a:gd name="connsiteY33" fmla="*/ 1402556 h 1431131"/>
                <a:gd name="connsiteX34" fmla="*/ 645319 w 885825"/>
                <a:gd name="connsiteY34" fmla="*/ 1371600 h 1431131"/>
                <a:gd name="connsiteX35" fmla="*/ 614362 w 885825"/>
                <a:gd name="connsiteY35" fmla="*/ 1326356 h 1431131"/>
                <a:gd name="connsiteX36" fmla="*/ 552450 w 885825"/>
                <a:gd name="connsiteY36" fmla="*/ 1157287 h 1431131"/>
                <a:gd name="connsiteX37" fmla="*/ 485775 w 885825"/>
                <a:gd name="connsiteY37" fmla="*/ 988219 h 1431131"/>
                <a:gd name="connsiteX38" fmla="*/ 416719 w 885825"/>
                <a:gd name="connsiteY38" fmla="*/ 809625 h 1431131"/>
                <a:gd name="connsiteX39" fmla="*/ 376237 w 885825"/>
                <a:gd name="connsiteY39" fmla="*/ 688181 h 1431131"/>
                <a:gd name="connsiteX40" fmla="*/ 266700 w 885825"/>
                <a:gd name="connsiteY40" fmla="*/ 46672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431131">
                  <a:moveTo>
                    <a:pt x="266700" y="466725"/>
                  </a:moveTo>
                  <a:lnTo>
                    <a:pt x="223837" y="392906"/>
                  </a:lnTo>
                  <a:lnTo>
                    <a:pt x="159544" y="280987"/>
                  </a:lnTo>
                  <a:lnTo>
                    <a:pt x="95250" y="178594"/>
                  </a:lnTo>
                  <a:lnTo>
                    <a:pt x="33337" y="85725"/>
                  </a:lnTo>
                  <a:lnTo>
                    <a:pt x="9525" y="50006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40481" y="4762"/>
                  </a:lnTo>
                  <a:lnTo>
                    <a:pt x="73819" y="26194"/>
                  </a:lnTo>
                  <a:lnTo>
                    <a:pt x="147637" y="88106"/>
                  </a:lnTo>
                  <a:lnTo>
                    <a:pt x="252412" y="185737"/>
                  </a:lnTo>
                  <a:lnTo>
                    <a:pt x="376237" y="302419"/>
                  </a:lnTo>
                  <a:lnTo>
                    <a:pt x="504825" y="433387"/>
                  </a:lnTo>
                  <a:lnTo>
                    <a:pt x="614362" y="557212"/>
                  </a:lnTo>
                  <a:lnTo>
                    <a:pt x="678656" y="640556"/>
                  </a:lnTo>
                  <a:lnTo>
                    <a:pt x="733425" y="723900"/>
                  </a:lnTo>
                  <a:lnTo>
                    <a:pt x="769144" y="778669"/>
                  </a:lnTo>
                  <a:lnTo>
                    <a:pt x="802481" y="842962"/>
                  </a:lnTo>
                  <a:lnTo>
                    <a:pt x="823912" y="892969"/>
                  </a:lnTo>
                  <a:lnTo>
                    <a:pt x="840581" y="938212"/>
                  </a:lnTo>
                  <a:lnTo>
                    <a:pt x="854869" y="978694"/>
                  </a:lnTo>
                  <a:lnTo>
                    <a:pt x="869156" y="1023937"/>
                  </a:lnTo>
                  <a:lnTo>
                    <a:pt x="878681" y="1071562"/>
                  </a:lnTo>
                  <a:lnTo>
                    <a:pt x="885825" y="1173956"/>
                  </a:lnTo>
                  <a:lnTo>
                    <a:pt x="883444" y="1223962"/>
                  </a:lnTo>
                  <a:lnTo>
                    <a:pt x="857250" y="1328737"/>
                  </a:lnTo>
                  <a:lnTo>
                    <a:pt x="833437" y="1369219"/>
                  </a:lnTo>
                  <a:lnTo>
                    <a:pt x="800100" y="1407319"/>
                  </a:lnTo>
                  <a:lnTo>
                    <a:pt x="766762" y="1426369"/>
                  </a:lnTo>
                  <a:lnTo>
                    <a:pt x="742950" y="1431131"/>
                  </a:lnTo>
                  <a:lnTo>
                    <a:pt x="711994" y="1423987"/>
                  </a:lnTo>
                  <a:lnTo>
                    <a:pt x="673894" y="1402556"/>
                  </a:lnTo>
                  <a:lnTo>
                    <a:pt x="645319" y="1371600"/>
                  </a:lnTo>
                  <a:lnTo>
                    <a:pt x="614362" y="1326356"/>
                  </a:lnTo>
                  <a:lnTo>
                    <a:pt x="552450" y="1157287"/>
                  </a:lnTo>
                  <a:lnTo>
                    <a:pt x="485775" y="988219"/>
                  </a:lnTo>
                  <a:lnTo>
                    <a:pt x="416719" y="809625"/>
                  </a:lnTo>
                  <a:lnTo>
                    <a:pt x="376237" y="688181"/>
                  </a:lnTo>
                  <a:lnTo>
                    <a:pt x="266700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AD07E51-6F47-4B87-99F5-BE79E1109598}"/>
              </a:ext>
            </a:extLst>
          </p:cNvPr>
          <p:cNvGrpSpPr/>
          <p:nvPr/>
        </p:nvGrpSpPr>
        <p:grpSpPr>
          <a:xfrm>
            <a:off x="2403475" y="1619250"/>
            <a:ext cx="4983163" cy="4229100"/>
            <a:chOff x="2403475" y="1619250"/>
            <a:chExt cx="4983163" cy="4229100"/>
          </a:xfrm>
        </p:grpSpPr>
        <p:sp>
          <p:nvSpPr>
            <p:cNvPr id="18" name="フリーフォーム 88">
              <a:extLst>
                <a:ext uri="{FF2B5EF4-FFF2-40B4-BE49-F238E27FC236}">
                  <a16:creationId xmlns:a16="http://schemas.microsoft.com/office/drawing/2014/main" id="{AEB10201-CC57-4DA0-BED6-6E04BF4B8BB4}"/>
                </a:ext>
              </a:extLst>
            </p:cNvPr>
            <p:cNvSpPr/>
            <p:nvPr/>
          </p:nvSpPr>
          <p:spPr>
            <a:xfrm rot="16200000">
              <a:off x="1873250" y="2149475"/>
              <a:ext cx="2566988" cy="1506538"/>
            </a:xfrm>
            <a:custGeom>
              <a:avLst/>
              <a:gdLst>
                <a:gd name="connsiteX0" fmla="*/ 1276350 w 2566988"/>
                <a:gd name="connsiteY0" fmla="*/ 781050 h 1507331"/>
                <a:gd name="connsiteX1" fmla="*/ 1369219 w 2566988"/>
                <a:gd name="connsiteY1" fmla="*/ 828675 h 1507331"/>
                <a:gd name="connsiteX2" fmla="*/ 1507331 w 2566988"/>
                <a:gd name="connsiteY2" fmla="*/ 892968 h 1507331"/>
                <a:gd name="connsiteX3" fmla="*/ 1635919 w 2566988"/>
                <a:gd name="connsiteY3" fmla="*/ 950118 h 1507331"/>
                <a:gd name="connsiteX4" fmla="*/ 1776413 w 2566988"/>
                <a:gd name="connsiteY4" fmla="*/ 1004887 h 1507331"/>
                <a:gd name="connsiteX5" fmla="*/ 1864519 w 2566988"/>
                <a:gd name="connsiteY5" fmla="*/ 1038225 h 1507331"/>
                <a:gd name="connsiteX6" fmla="*/ 1990725 w 2566988"/>
                <a:gd name="connsiteY6" fmla="*/ 1078706 h 1507331"/>
                <a:gd name="connsiteX7" fmla="*/ 2095500 w 2566988"/>
                <a:gd name="connsiteY7" fmla="*/ 1104900 h 1507331"/>
                <a:gd name="connsiteX8" fmla="*/ 2181225 w 2566988"/>
                <a:gd name="connsiteY8" fmla="*/ 1121568 h 1507331"/>
                <a:gd name="connsiteX9" fmla="*/ 2235994 w 2566988"/>
                <a:gd name="connsiteY9" fmla="*/ 1128712 h 1507331"/>
                <a:gd name="connsiteX10" fmla="*/ 2283619 w 2566988"/>
                <a:gd name="connsiteY10" fmla="*/ 1135856 h 1507331"/>
                <a:gd name="connsiteX11" fmla="*/ 2331244 w 2566988"/>
                <a:gd name="connsiteY11" fmla="*/ 1138237 h 1507331"/>
                <a:gd name="connsiteX12" fmla="*/ 2376488 w 2566988"/>
                <a:gd name="connsiteY12" fmla="*/ 1123950 h 1507331"/>
                <a:gd name="connsiteX13" fmla="*/ 2414588 w 2566988"/>
                <a:gd name="connsiteY13" fmla="*/ 1102518 h 1507331"/>
                <a:gd name="connsiteX14" fmla="*/ 2440781 w 2566988"/>
                <a:gd name="connsiteY14" fmla="*/ 1081087 h 1507331"/>
                <a:gd name="connsiteX15" fmla="*/ 2462213 w 2566988"/>
                <a:gd name="connsiteY15" fmla="*/ 1050131 h 1507331"/>
                <a:gd name="connsiteX16" fmla="*/ 2481263 w 2566988"/>
                <a:gd name="connsiteY16" fmla="*/ 1014412 h 1507331"/>
                <a:gd name="connsiteX17" fmla="*/ 2509838 w 2566988"/>
                <a:gd name="connsiteY17" fmla="*/ 988218 h 1507331"/>
                <a:gd name="connsiteX18" fmla="*/ 2526506 w 2566988"/>
                <a:gd name="connsiteY18" fmla="*/ 973931 h 1507331"/>
                <a:gd name="connsiteX19" fmla="*/ 2547938 w 2566988"/>
                <a:gd name="connsiteY19" fmla="*/ 969168 h 1507331"/>
                <a:gd name="connsiteX20" fmla="*/ 2557463 w 2566988"/>
                <a:gd name="connsiteY20" fmla="*/ 976312 h 1507331"/>
                <a:gd name="connsiteX21" fmla="*/ 2566988 w 2566988"/>
                <a:gd name="connsiteY21" fmla="*/ 1007268 h 1507331"/>
                <a:gd name="connsiteX22" fmla="*/ 2566988 w 2566988"/>
                <a:gd name="connsiteY22" fmla="*/ 1057275 h 1507331"/>
                <a:gd name="connsiteX23" fmla="*/ 2562225 w 2566988"/>
                <a:gd name="connsiteY23" fmla="*/ 1097756 h 1507331"/>
                <a:gd name="connsiteX24" fmla="*/ 2543175 w 2566988"/>
                <a:gd name="connsiteY24" fmla="*/ 1152525 h 1507331"/>
                <a:gd name="connsiteX25" fmla="*/ 2500313 w 2566988"/>
                <a:gd name="connsiteY25" fmla="*/ 1247775 h 1507331"/>
                <a:gd name="connsiteX26" fmla="*/ 2476500 w 2566988"/>
                <a:gd name="connsiteY26" fmla="*/ 1290637 h 1507331"/>
                <a:gd name="connsiteX27" fmla="*/ 2431256 w 2566988"/>
                <a:gd name="connsiteY27" fmla="*/ 1354931 h 1507331"/>
                <a:gd name="connsiteX28" fmla="*/ 2383631 w 2566988"/>
                <a:gd name="connsiteY28" fmla="*/ 1404937 h 1507331"/>
                <a:gd name="connsiteX29" fmla="*/ 2316956 w 2566988"/>
                <a:gd name="connsiteY29" fmla="*/ 1462087 h 1507331"/>
                <a:gd name="connsiteX30" fmla="*/ 2276475 w 2566988"/>
                <a:gd name="connsiteY30" fmla="*/ 1490662 h 1507331"/>
                <a:gd name="connsiteX31" fmla="*/ 2250281 w 2566988"/>
                <a:gd name="connsiteY31" fmla="*/ 1502568 h 1507331"/>
                <a:gd name="connsiteX32" fmla="*/ 2231231 w 2566988"/>
                <a:gd name="connsiteY32" fmla="*/ 1507331 h 1507331"/>
                <a:gd name="connsiteX33" fmla="*/ 2207419 w 2566988"/>
                <a:gd name="connsiteY33" fmla="*/ 1504950 h 1507331"/>
                <a:gd name="connsiteX34" fmla="*/ 2178844 w 2566988"/>
                <a:gd name="connsiteY34" fmla="*/ 1490662 h 1507331"/>
                <a:gd name="connsiteX35" fmla="*/ 2155031 w 2566988"/>
                <a:gd name="connsiteY35" fmla="*/ 1464468 h 1507331"/>
                <a:gd name="connsiteX36" fmla="*/ 2140744 w 2566988"/>
                <a:gd name="connsiteY36" fmla="*/ 1431131 h 1507331"/>
                <a:gd name="connsiteX37" fmla="*/ 2093119 w 2566988"/>
                <a:gd name="connsiteY37" fmla="*/ 1407318 h 1507331"/>
                <a:gd name="connsiteX38" fmla="*/ 1969294 w 2566988"/>
                <a:gd name="connsiteY38" fmla="*/ 1357312 h 1507331"/>
                <a:gd name="connsiteX39" fmla="*/ 1814513 w 2566988"/>
                <a:gd name="connsiteY39" fmla="*/ 1290637 h 1507331"/>
                <a:gd name="connsiteX40" fmla="*/ 1664494 w 2566988"/>
                <a:gd name="connsiteY40" fmla="*/ 1223962 h 1507331"/>
                <a:gd name="connsiteX41" fmla="*/ 1488281 w 2566988"/>
                <a:gd name="connsiteY41" fmla="*/ 1140618 h 1507331"/>
                <a:gd name="connsiteX42" fmla="*/ 1331119 w 2566988"/>
                <a:gd name="connsiteY42" fmla="*/ 1054893 h 1507331"/>
                <a:gd name="connsiteX43" fmla="*/ 1233488 w 2566988"/>
                <a:gd name="connsiteY43" fmla="*/ 995362 h 1507331"/>
                <a:gd name="connsiteX44" fmla="*/ 1004888 w 2566988"/>
                <a:gd name="connsiteY44" fmla="*/ 895350 h 1507331"/>
                <a:gd name="connsiteX45" fmla="*/ 921544 w 2566988"/>
                <a:gd name="connsiteY45" fmla="*/ 831056 h 1507331"/>
                <a:gd name="connsiteX46" fmla="*/ 812006 w 2566988"/>
                <a:gd name="connsiteY46" fmla="*/ 747712 h 1507331"/>
                <a:gd name="connsiteX47" fmla="*/ 723900 w 2566988"/>
                <a:gd name="connsiteY47" fmla="*/ 678656 h 1507331"/>
                <a:gd name="connsiteX48" fmla="*/ 619125 w 2566988"/>
                <a:gd name="connsiteY48" fmla="*/ 595312 h 1507331"/>
                <a:gd name="connsiteX49" fmla="*/ 511969 w 2566988"/>
                <a:gd name="connsiteY49" fmla="*/ 507206 h 1507331"/>
                <a:gd name="connsiteX50" fmla="*/ 409575 w 2566988"/>
                <a:gd name="connsiteY50" fmla="*/ 423862 h 1507331"/>
                <a:gd name="connsiteX51" fmla="*/ 319088 w 2566988"/>
                <a:gd name="connsiteY51" fmla="*/ 350043 h 1507331"/>
                <a:gd name="connsiteX52" fmla="*/ 235744 w 2566988"/>
                <a:gd name="connsiteY52" fmla="*/ 273843 h 1507331"/>
                <a:gd name="connsiteX53" fmla="*/ 150019 w 2566988"/>
                <a:gd name="connsiteY53" fmla="*/ 197643 h 1507331"/>
                <a:gd name="connsiteX54" fmla="*/ 69056 w 2566988"/>
                <a:gd name="connsiteY54" fmla="*/ 119062 h 1507331"/>
                <a:gd name="connsiteX55" fmla="*/ 23813 w 2566988"/>
                <a:gd name="connsiteY55" fmla="*/ 71437 h 1507331"/>
                <a:gd name="connsiteX56" fmla="*/ 4763 w 2566988"/>
                <a:gd name="connsiteY56" fmla="*/ 40481 h 1507331"/>
                <a:gd name="connsiteX57" fmla="*/ 0 w 2566988"/>
                <a:gd name="connsiteY57" fmla="*/ 21431 h 1507331"/>
                <a:gd name="connsiteX58" fmla="*/ 0 w 2566988"/>
                <a:gd name="connsiteY58" fmla="*/ 4762 h 1507331"/>
                <a:gd name="connsiteX59" fmla="*/ 11906 w 2566988"/>
                <a:gd name="connsiteY59" fmla="*/ 0 h 1507331"/>
                <a:gd name="connsiteX60" fmla="*/ 40481 w 2566988"/>
                <a:gd name="connsiteY60" fmla="*/ 4762 h 1507331"/>
                <a:gd name="connsiteX61" fmla="*/ 71438 w 2566988"/>
                <a:gd name="connsiteY61" fmla="*/ 23812 h 1507331"/>
                <a:gd name="connsiteX62" fmla="*/ 145256 w 2566988"/>
                <a:gd name="connsiteY62" fmla="*/ 80962 h 1507331"/>
                <a:gd name="connsiteX63" fmla="*/ 230981 w 2566988"/>
                <a:gd name="connsiteY63" fmla="*/ 140493 h 1507331"/>
                <a:gd name="connsiteX64" fmla="*/ 383381 w 2566988"/>
                <a:gd name="connsiteY64" fmla="*/ 245268 h 1507331"/>
                <a:gd name="connsiteX65" fmla="*/ 504825 w 2566988"/>
                <a:gd name="connsiteY65" fmla="*/ 328612 h 1507331"/>
                <a:gd name="connsiteX66" fmla="*/ 623888 w 2566988"/>
                <a:gd name="connsiteY66" fmla="*/ 404812 h 1507331"/>
                <a:gd name="connsiteX67" fmla="*/ 785813 w 2566988"/>
                <a:gd name="connsiteY67" fmla="*/ 504825 h 1507331"/>
                <a:gd name="connsiteX68" fmla="*/ 962025 w 2566988"/>
                <a:gd name="connsiteY68" fmla="*/ 611981 h 1507331"/>
                <a:gd name="connsiteX69" fmla="*/ 1171575 w 2566988"/>
                <a:gd name="connsiteY69" fmla="*/ 726281 h 1507331"/>
                <a:gd name="connsiteX70" fmla="*/ 1276350 w 2566988"/>
                <a:gd name="connsiteY70" fmla="*/ 781050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66988" h="1507331">
                  <a:moveTo>
                    <a:pt x="1276350" y="781050"/>
                  </a:moveTo>
                  <a:lnTo>
                    <a:pt x="1369219" y="828675"/>
                  </a:lnTo>
                  <a:lnTo>
                    <a:pt x="1507331" y="892968"/>
                  </a:lnTo>
                  <a:lnTo>
                    <a:pt x="1635919" y="950118"/>
                  </a:lnTo>
                  <a:lnTo>
                    <a:pt x="1776413" y="1004887"/>
                  </a:lnTo>
                  <a:lnTo>
                    <a:pt x="1864519" y="1038225"/>
                  </a:lnTo>
                  <a:lnTo>
                    <a:pt x="1990725" y="1078706"/>
                  </a:lnTo>
                  <a:lnTo>
                    <a:pt x="2095500" y="1104900"/>
                  </a:lnTo>
                  <a:lnTo>
                    <a:pt x="2181225" y="1121568"/>
                  </a:lnTo>
                  <a:lnTo>
                    <a:pt x="2235994" y="1128712"/>
                  </a:lnTo>
                  <a:lnTo>
                    <a:pt x="2283619" y="1135856"/>
                  </a:lnTo>
                  <a:lnTo>
                    <a:pt x="2331244" y="1138237"/>
                  </a:lnTo>
                  <a:lnTo>
                    <a:pt x="2376488" y="1123950"/>
                  </a:lnTo>
                  <a:lnTo>
                    <a:pt x="2414588" y="1102518"/>
                  </a:lnTo>
                  <a:lnTo>
                    <a:pt x="2440781" y="1081087"/>
                  </a:lnTo>
                  <a:lnTo>
                    <a:pt x="2462213" y="1050131"/>
                  </a:lnTo>
                  <a:lnTo>
                    <a:pt x="2481263" y="1014412"/>
                  </a:lnTo>
                  <a:lnTo>
                    <a:pt x="2509838" y="988218"/>
                  </a:lnTo>
                  <a:lnTo>
                    <a:pt x="2526506" y="973931"/>
                  </a:lnTo>
                  <a:lnTo>
                    <a:pt x="2547938" y="969168"/>
                  </a:lnTo>
                  <a:lnTo>
                    <a:pt x="2557463" y="976312"/>
                  </a:lnTo>
                  <a:lnTo>
                    <a:pt x="2566988" y="1007268"/>
                  </a:lnTo>
                  <a:lnTo>
                    <a:pt x="2566988" y="1057275"/>
                  </a:lnTo>
                  <a:lnTo>
                    <a:pt x="2562225" y="1097756"/>
                  </a:lnTo>
                  <a:lnTo>
                    <a:pt x="2543175" y="1152525"/>
                  </a:lnTo>
                  <a:lnTo>
                    <a:pt x="2500313" y="1247775"/>
                  </a:lnTo>
                  <a:lnTo>
                    <a:pt x="2476500" y="1290637"/>
                  </a:lnTo>
                  <a:lnTo>
                    <a:pt x="2431256" y="1354931"/>
                  </a:lnTo>
                  <a:lnTo>
                    <a:pt x="2383631" y="1404937"/>
                  </a:lnTo>
                  <a:lnTo>
                    <a:pt x="2316956" y="1462087"/>
                  </a:lnTo>
                  <a:lnTo>
                    <a:pt x="2276475" y="1490662"/>
                  </a:lnTo>
                  <a:lnTo>
                    <a:pt x="2250281" y="1502568"/>
                  </a:lnTo>
                  <a:lnTo>
                    <a:pt x="2231231" y="1507331"/>
                  </a:lnTo>
                  <a:lnTo>
                    <a:pt x="2207419" y="1504950"/>
                  </a:lnTo>
                  <a:lnTo>
                    <a:pt x="2178844" y="1490662"/>
                  </a:lnTo>
                  <a:lnTo>
                    <a:pt x="2155031" y="1464468"/>
                  </a:lnTo>
                  <a:lnTo>
                    <a:pt x="2140744" y="1431131"/>
                  </a:lnTo>
                  <a:lnTo>
                    <a:pt x="2093119" y="1407318"/>
                  </a:lnTo>
                  <a:lnTo>
                    <a:pt x="1969294" y="1357312"/>
                  </a:lnTo>
                  <a:lnTo>
                    <a:pt x="1814513" y="1290637"/>
                  </a:lnTo>
                  <a:lnTo>
                    <a:pt x="1664494" y="1223962"/>
                  </a:lnTo>
                  <a:lnTo>
                    <a:pt x="1488281" y="1140618"/>
                  </a:lnTo>
                  <a:lnTo>
                    <a:pt x="1331119" y="1054893"/>
                  </a:lnTo>
                  <a:lnTo>
                    <a:pt x="1233488" y="995362"/>
                  </a:lnTo>
                  <a:lnTo>
                    <a:pt x="1004888" y="895350"/>
                  </a:lnTo>
                  <a:lnTo>
                    <a:pt x="921544" y="831056"/>
                  </a:lnTo>
                  <a:lnTo>
                    <a:pt x="812006" y="747712"/>
                  </a:lnTo>
                  <a:lnTo>
                    <a:pt x="723900" y="678656"/>
                  </a:lnTo>
                  <a:lnTo>
                    <a:pt x="619125" y="595312"/>
                  </a:lnTo>
                  <a:lnTo>
                    <a:pt x="511969" y="507206"/>
                  </a:lnTo>
                  <a:lnTo>
                    <a:pt x="409575" y="423862"/>
                  </a:lnTo>
                  <a:lnTo>
                    <a:pt x="319088" y="350043"/>
                  </a:lnTo>
                  <a:lnTo>
                    <a:pt x="235744" y="273843"/>
                  </a:lnTo>
                  <a:lnTo>
                    <a:pt x="150019" y="197643"/>
                  </a:lnTo>
                  <a:lnTo>
                    <a:pt x="69056" y="119062"/>
                  </a:lnTo>
                  <a:lnTo>
                    <a:pt x="23813" y="71437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71438" y="23812"/>
                  </a:lnTo>
                  <a:lnTo>
                    <a:pt x="145256" y="80962"/>
                  </a:lnTo>
                  <a:lnTo>
                    <a:pt x="230981" y="140493"/>
                  </a:lnTo>
                  <a:lnTo>
                    <a:pt x="383381" y="245268"/>
                  </a:lnTo>
                  <a:lnTo>
                    <a:pt x="504825" y="328612"/>
                  </a:lnTo>
                  <a:lnTo>
                    <a:pt x="623888" y="404812"/>
                  </a:lnTo>
                  <a:lnTo>
                    <a:pt x="785813" y="504825"/>
                  </a:lnTo>
                  <a:lnTo>
                    <a:pt x="962025" y="611981"/>
                  </a:lnTo>
                  <a:lnTo>
                    <a:pt x="1171575" y="726281"/>
                  </a:lnTo>
                  <a:lnTo>
                    <a:pt x="1276350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">
              <a:extLst>
                <a:ext uri="{FF2B5EF4-FFF2-40B4-BE49-F238E27FC236}">
                  <a16:creationId xmlns:a16="http://schemas.microsoft.com/office/drawing/2014/main" id="{F8C4F162-75B8-4556-B378-5426C71C6087}"/>
                </a:ext>
              </a:extLst>
            </p:cNvPr>
            <p:cNvSpPr/>
            <p:nvPr/>
          </p:nvSpPr>
          <p:spPr>
            <a:xfrm>
              <a:off x="4367213" y="1935163"/>
              <a:ext cx="2247900" cy="533400"/>
            </a:xfrm>
            <a:custGeom>
              <a:avLst/>
              <a:gdLst>
                <a:gd name="connsiteX0" fmla="*/ 978693 w 2247900"/>
                <a:gd name="connsiteY0" fmla="*/ 240507 h 533400"/>
                <a:gd name="connsiteX1" fmla="*/ 1169193 w 2247900"/>
                <a:gd name="connsiteY1" fmla="*/ 216694 h 533400"/>
                <a:gd name="connsiteX2" fmla="*/ 1435893 w 2247900"/>
                <a:gd name="connsiteY2" fmla="*/ 171450 h 533400"/>
                <a:gd name="connsiteX3" fmla="*/ 1647825 w 2247900"/>
                <a:gd name="connsiteY3" fmla="*/ 133350 h 533400"/>
                <a:gd name="connsiteX4" fmla="*/ 1757362 w 2247900"/>
                <a:gd name="connsiteY4" fmla="*/ 109538 h 533400"/>
                <a:gd name="connsiteX5" fmla="*/ 1790700 w 2247900"/>
                <a:gd name="connsiteY5" fmla="*/ 85725 h 533400"/>
                <a:gd name="connsiteX6" fmla="*/ 1854993 w 2247900"/>
                <a:gd name="connsiteY6" fmla="*/ 42863 h 533400"/>
                <a:gd name="connsiteX7" fmla="*/ 1931193 w 2247900"/>
                <a:gd name="connsiteY7" fmla="*/ 0 h 533400"/>
                <a:gd name="connsiteX8" fmla="*/ 1947862 w 2247900"/>
                <a:gd name="connsiteY8" fmla="*/ 0 h 533400"/>
                <a:gd name="connsiteX9" fmla="*/ 1969293 w 2247900"/>
                <a:gd name="connsiteY9" fmla="*/ 7144 h 533400"/>
                <a:gd name="connsiteX10" fmla="*/ 2038350 w 2247900"/>
                <a:gd name="connsiteY10" fmla="*/ 35719 h 533400"/>
                <a:gd name="connsiteX11" fmla="*/ 2114550 w 2247900"/>
                <a:gd name="connsiteY11" fmla="*/ 78582 h 533400"/>
                <a:gd name="connsiteX12" fmla="*/ 2164556 w 2247900"/>
                <a:gd name="connsiteY12" fmla="*/ 114300 h 533400"/>
                <a:gd name="connsiteX13" fmla="*/ 2209800 w 2247900"/>
                <a:gd name="connsiteY13" fmla="*/ 152400 h 533400"/>
                <a:gd name="connsiteX14" fmla="*/ 2231231 w 2247900"/>
                <a:gd name="connsiteY14" fmla="*/ 183357 h 533400"/>
                <a:gd name="connsiteX15" fmla="*/ 2245518 w 2247900"/>
                <a:gd name="connsiteY15" fmla="*/ 211932 h 533400"/>
                <a:gd name="connsiteX16" fmla="*/ 2247900 w 2247900"/>
                <a:gd name="connsiteY16" fmla="*/ 230982 h 533400"/>
                <a:gd name="connsiteX17" fmla="*/ 2243137 w 2247900"/>
                <a:gd name="connsiteY17" fmla="*/ 254794 h 533400"/>
                <a:gd name="connsiteX18" fmla="*/ 2228850 w 2247900"/>
                <a:gd name="connsiteY18" fmla="*/ 276225 h 533400"/>
                <a:gd name="connsiteX19" fmla="*/ 2207418 w 2247900"/>
                <a:gd name="connsiteY19" fmla="*/ 290513 h 533400"/>
                <a:gd name="connsiteX20" fmla="*/ 2171700 w 2247900"/>
                <a:gd name="connsiteY20" fmla="*/ 304800 h 533400"/>
                <a:gd name="connsiteX21" fmla="*/ 2128837 w 2247900"/>
                <a:gd name="connsiteY21" fmla="*/ 309563 h 533400"/>
                <a:gd name="connsiteX22" fmla="*/ 2031206 w 2247900"/>
                <a:gd name="connsiteY22" fmla="*/ 309563 h 533400"/>
                <a:gd name="connsiteX23" fmla="*/ 1919287 w 2247900"/>
                <a:gd name="connsiteY23" fmla="*/ 311944 h 533400"/>
                <a:gd name="connsiteX24" fmla="*/ 1812131 w 2247900"/>
                <a:gd name="connsiteY24" fmla="*/ 314325 h 533400"/>
                <a:gd name="connsiteX25" fmla="*/ 1659731 w 2247900"/>
                <a:gd name="connsiteY25" fmla="*/ 319088 h 533400"/>
                <a:gd name="connsiteX26" fmla="*/ 1485900 w 2247900"/>
                <a:gd name="connsiteY26" fmla="*/ 328613 h 533400"/>
                <a:gd name="connsiteX27" fmla="*/ 1333500 w 2247900"/>
                <a:gd name="connsiteY27" fmla="*/ 342900 h 533400"/>
                <a:gd name="connsiteX28" fmla="*/ 1154906 w 2247900"/>
                <a:gd name="connsiteY28" fmla="*/ 366713 h 533400"/>
                <a:gd name="connsiteX29" fmla="*/ 978693 w 2247900"/>
                <a:gd name="connsiteY29" fmla="*/ 397669 h 533400"/>
                <a:gd name="connsiteX30" fmla="*/ 740568 w 2247900"/>
                <a:gd name="connsiteY30" fmla="*/ 445294 h 533400"/>
                <a:gd name="connsiteX31" fmla="*/ 492918 w 2247900"/>
                <a:gd name="connsiteY31" fmla="*/ 504825 h 533400"/>
                <a:gd name="connsiteX32" fmla="*/ 378618 w 2247900"/>
                <a:gd name="connsiteY32" fmla="*/ 533400 h 533400"/>
                <a:gd name="connsiteX33" fmla="*/ 361950 w 2247900"/>
                <a:gd name="connsiteY33" fmla="*/ 531019 h 533400"/>
                <a:gd name="connsiteX34" fmla="*/ 307181 w 2247900"/>
                <a:gd name="connsiteY34" fmla="*/ 514350 h 533400"/>
                <a:gd name="connsiteX35" fmla="*/ 245268 w 2247900"/>
                <a:gd name="connsiteY35" fmla="*/ 483394 h 533400"/>
                <a:gd name="connsiteX36" fmla="*/ 183356 w 2247900"/>
                <a:gd name="connsiteY36" fmla="*/ 442913 h 533400"/>
                <a:gd name="connsiteX37" fmla="*/ 123825 w 2247900"/>
                <a:gd name="connsiteY37" fmla="*/ 397669 h 533400"/>
                <a:gd name="connsiteX38" fmla="*/ 76200 w 2247900"/>
                <a:gd name="connsiteY38" fmla="*/ 350044 h 533400"/>
                <a:gd name="connsiteX39" fmla="*/ 33337 w 2247900"/>
                <a:gd name="connsiteY39" fmla="*/ 302419 h 533400"/>
                <a:gd name="connsiteX40" fmla="*/ 11906 w 2247900"/>
                <a:gd name="connsiteY40" fmla="*/ 269082 h 533400"/>
                <a:gd name="connsiteX41" fmla="*/ 0 w 2247900"/>
                <a:gd name="connsiteY41" fmla="*/ 240507 h 533400"/>
                <a:gd name="connsiteX42" fmla="*/ 2381 w 2247900"/>
                <a:gd name="connsiteY42" fmla="*/ 221457 h 533400"/>
                <a:gd name="connsiteX43" fmla="*/ 9525 w 2247900"/>
                <a:gd name="connsiteY43" fmla="*/ 209550 h 533400"/>
                <a:gd name="connsiteX44" fmla="*/ 40481 w 2247900"/>
                <a:gd name="connsiteY44" fmla="*/ 197644 h 533400"/>
                <a:gd name="connsiteX45" fmla="*/ 61912 w 2247900"/>
                <a:gd name="connsiteY45" fmla="*/ 200025 h 533400"/>
                <a:gd name="connsiteX46" fmla="*/ 85725 w 2247900"/>
                <a:gd name="connsiteY46" fmla="*/ 209550 h 533400"/>
                <a:gd name="connsiteX47" fmla="*/ 128587 w 2247900"/>
                <a:gd name="connsiteY47" fmla="*/ 238125 h 533400"/>
                <a:gd name="connsiteX48" fmla="*/ 192881 w 2247900"/>
                <a:gd name="connsiteY48" fmla="*/ 271463 h 533400"/>
                <a:gd name="connsiteX49" fmla="*/ 266700 w 2247900"/>
                <a:gd name="connsiteY49" fmla="*/ 297657 h 533400"/>
                <a:gd name="connsiteX50" fmla="*/ 338137 w 2247900"/>
                <a:gd name="connsiteY50" fmla="*/ 309563 h 533400"/>
                <a:gd name="connsiteX51" fmla="*/ 435768 w 2247900"/>
                <a:gd name="connsiteY51" fmla="*/ 311944 h 533400"/>
                <a:gd name="connsiteX52" fmla="*/ 497681 w 2247900"/>
                <a:gd name="connsiteY52" fmla="*/ 309563 h 533400"/>
                <a:gd name="connsiteX53" fmla="*/ 669131 w 2247900"/>
                <a:gd name="connsiteY53" fmla="*/ 283369 h 533400"/>
                <a:gd name="connsiteX54" fmla="*/ 978693 w 2247900"/>
                <a:gd name="connsiteY54" fmla="*/ 2405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7900" h="533400">
                  <a:moveTo>
                    <a:pt x="978693" y="240507"/>
                  </a:moveTo>
                  <a:lnTo>
                    <a:pt x="1169193" y="216694"/>
                  </a:lnTo>
                  <a:lnTo>
                    <a:pt x="1435893" y="171450"/>
                  </a:lnTo>
                  <a:lnTo>
                    <a:pt x="1647825" y="133350"/>
                  </a:lnTo>
                  <a:lnTo>
                    <a:pt x="1757362" y="109538"/>
                  </a:lnTo>
                  <a:lnTo>
                    <a:pt x="1790700" y="85725"/>
                  </a:lnTo>
                  <a:lnTo>
                    <a:pt x="1854993" y="42863"/>
                  </a:lnTo>
                  <a:lnTo>
                    <a:pt x="1931193" y="0"/>
                  </a:lnTo>
                  <a:lnTo>
                    <a:pt x="1947862" y="0"/>
                  </a:lnTo>
                  <a:lnTo>
                    <a:pt x="1969293" y="7144"/>
                  </a:lnTo>
                  <a:lnTo>
                    <a:pt x="2038350" y="35719"/>
                  </a:lnTo>
                  <a:lnTo>
                    <a:pt x="2114550" y="78582"/>
                  </a:lnTo>
                  <a:lnTo>
                    <a:pt x="2164556" y="114300"/>
                  </a:lnTo>
                  <a:lnTo>
                    <a:pt x="2209800" y="152400"/>
                  </a:lnTo>
                  <a:lnTo>
                    <a:pt x="2231231" y="183357"/>
                  </a:lnTo>
                  <a:lnTo>
                    <a:pt x="2245518" y="211932"/>
                  </a:lnTo>
                  <a:lnTo>
                    <a:pt x="2247900" y="230982"/>
                  </a:lnTo>
                  <a:lnTo>
                    <a:pt x="2243137" y="254794"/>
                  </a:lnTo>
                  <a:lnTo>
                    <a:pt x="2228850" y="276225"/>
                  </a:lnTo>
                  <a:lnTo>
                    <a:pt x="2207418" y="290513"/>
                  </a:lnTo>
                  <a:lnTo>
                    <a:pt x="2171700" y="304800"/>
                  </a:lnTo>
                  <a:lnTo>
                    <a:pt x="2128837" y="309563"/>
                  </a:lnTo>
                  <a:lnTo>
                    <a:pt x="2031206" y="309563"/>
                  </a:lnTo>
                  <a:lnTo>
                    <a:pt x="1919287" y="311944"/>
                  </a:lnTo>
                  <a:lnTo>
                    <a:pt x="1812131" y="314325"/>
                  </a:lnTo>
                  <a:lnTo>
                    <a:pt x="1659731" y="319088"/>
                  </a:lnTo>
                  <a:lnTo>
                    <a:pt x="1485900" y="328613"/>
                  </a:lnTo>
                  <a:lnTo>
                    <a:pt x="1333500" y="342900"/>
                  </a:lnTo>
                  <a:lnTo>
                    <a:pt x="1154906" y="366713"/>
                  </a:lnTo>
                  <a:lnTo>
                    <a:pt x="978693" y="397669"/>
                  </a:lnTo>
                  <a:lnTo>
                    <a:pt x="740568" y="445294"/>
                  </a:lnTo>
                  <a:lnTo>
                    <a:pt x="492918" y="504825"/>
                  </a:lnTo>
                  <a:lnTo>
                    <a:pt x="378618" y="533400"/>
                  </a:lnTo>
                  <a:lnTo>
                    <a:pt x="361950" y="531019"/>
                  </a:lnTo>
                  <a:lnTo>
                    <a:pt x="307181" y="514350"/>
                  </a:lnTo>
                  <a:lnTo>
                    <a:pt x="245268" y="483394"/>
                  </a:lnTo>
                  <a:lnTo>
                    <a:pt x="183356" y="442913"/>
                  </a:lnTo>
                  <a:lnTo>
                    <a:pt x="123825" y="397669"/>
                  </a:lnTo>
                  <a:lnTo>
                    <a:pt x="76200" y="350044"/>
                  </a:lnTo>
                  <a:lnTo>
                    <a:pt x="33337" y="302419"/>
                  </a:lnTo>
                  <a:lnTo>
                    <a:pt x="11906" y="269082"/>
                  </a:lnTo>
                  <a:lnTo>
                    <a:pt x="0" y="240507"/>
                  </a:lnTo>
                  <a:lnTo>
                    <a:pt x="2381" y="221457"/>
                  </a:lnTo>
                  <a:lnTo>
                    <a:pt x="9525" y="209550"/>
                  </a:lnTo>
                  <a:lnTo>
                    <a:pt x="40481" y="197644"/>
                  </a:lnTo>
                  <a:lnTo>
                    <a:pt x="61912" y="200025"/>
                  </a:lnTo>
                  <a:lnTo>
                    <a:pt x="85725" y="209550"/>
                  </a:lnTo>
                  <a:lnTo>
                    <a:pt x="128587" y="238125"/>
                  </a:lnTo>
                  <a:lnTo>
                    <a:pt x="192881" y="271463"/>
                  </a:lnTo>
                  <a:lnTo>
                    <a:pt x="266700" y="297657"/>
                  </a:lnTo>
                  <a:lnTo>
                    <a:pt x="338137" y="309563"/>
                  </a:lnTo>
                  <a:lnTo>
                    <a:pt x="435768" y="311944"/>
                  </a:lnTo>
                  <a:lnTo>
                    <a:pt x="497681" y="309563"/>
                  </a:lnTo>
                  <a:lnTo>
                    <a:pt x="669131" y="283369"/>
                  </a:lnTo>
                  <a:lnTo>
                    <a:pt x="97869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">
              <a:extLst>
                <a:ext uri="{FF2B5EF4-FFF2-40B4-BE49-F238E27FC236}">
                  <a16:creationId xmlns:a16="http://schemas.microsoft.com/office/drawing/2014/main" id="{96B7A9A0-FF26-483B-B39E-E02DB9B95B6F}"/>
                </a:ext>
              </a:extLst>
            </p:cNvPr>
            <p:cNvSpPr/>
            <p:nvPr/>
          </p:nvSpPr>
          <p:spPr>
            <a:xfrm>
              <a:off x="3887788" y="3028950"/>
              <a:ext cx="3498850" cy="646113"/>
            </a:xfrm>
            <a:custGeom>
              <a:avLst/>
              <a:gdLst>
                <a:gd name="connsiteX0" fmla="*/ 1817262 w 3498951"/>
                <a:gd name="connsiteY0" fmla="*/ 196149 h 646137"/>
                <a:gd name="connsiteX1" fmla="*/ 2102832 w 3498951"/>
                <a:gd name="connsiteY1" fmla="*/ 167303 h 646137"/>
                <a:gd name="connsiteX2" fmla="*/ 2402824 w 3498951"/>
                <a:gd name="connsiteY2" fmla="*/ 141342 h 646137"/>
                <a:gd name="connsiteX3" fmla="*/ 2705701 w 3498951"/>
                <a:gd name="connsiteY3" fmla="*/ 118266 h 646137"/>
                <a:gd name="connsiteX4" fmla="*/ 2821083 w 3498951"/>
                <a:gd name="connsiteY4" fmla="*/ 109612 h 646137"/>
                <a:gd name="connsiteX5" fmla="*/ 2884543 w 3498951"/>
                <a:gd name="connsiteY5" fmla="*/ 80767 h 646137"/>
                <a:gd name="connsiteX6" fmla="*/ 2962426 w 3498951"/>
                <a:gd name="connsiteY6" fmla="*/ 43268 h 646137"/>
                <a:gd name="connsiteX7" fmla="*/ 3040308 w 3498951"/>
                <a:gd name="connsiteY7" fmla="*/ 0 h 646137"/>
                <a:gd name="connsiteX8" fmla="*/ 3057616 w 3498951"/>
                <a:gd name="connsiteY8" fmla="*/ 0 h 646137"/>
                <a:gd name="connsiteX9" fmla="*/ 3158575 w 3498951"/>
                <a:gd name="connsiteY9" fmla="*/ 28845 h 646137"/>
                <a:gd name="connsiteX10" fmla="*/ 3259534 w 3498951"/>
                <a:gd name="connsiteY10" fmla="*/ 60575 h 646137"/>
                <a:gd name="connsiteX11" fmla="*/ 3383569 w 3498951"/>
                <a:gd name="connsiteY11" fmla="*/ 103843 h 646137"/>
                <a:gd name="connsiteX12" fmla="*/ 3400876 w 3498951"/>
                <a:gd name="connsiteY12" fmla="*/ 109612 h 646137"/>
                <a:gd name="connsiteX13" fmla="*/ 3421068 w 3498951"/>
                <a:gd name="connsiteY13" fmla="*/ 124035 h 646137"/>
                <a:gd name="connsiteX14" fmla="*/ 3455682 w 3498951"/>
                <a:gd name="connsiteY14" fmla="*/ 155765 h 646137"/>
                <a:gd name="connsiteX15" fmla="*/ 3481643 w 3498951"/>
                <a:gd name="connsiteY15" fmla="*/ 187495 h 646137"/>
                <a:gd name="connsiteX16" fmla="*/ 3496066 w 3498951"/>
                <a:gd name="connsiteY16" fmla="*/ 213456 h 646137"/>
                <a:gd name="connsiteX17" fmla="*/ 3498951 w 3498951"/>
                <a:gd name="connsiteY17" fmla="*/ 236532 h 646137"/>
                <a:gd name="connsiteX18" fmla="*/ 3490297 w 3498951"/>
                <a:gd name="connsiteY18" fmla="*/ 256724 h 646137"/>
                <a:gd name="connsiteX19" fmla="*/ 3472990 w 3498951"/>
                <a:gd name="connsiteY19" fmla="*/ 274031 h 646137"/>
                <a:gd name="connsiteX20" fmla="*/ 3438375 w 3498951"/>
                <a:gd name="connsiteY20" fmla="*/ 294223 h 646137"/>
                <a:gd name="connsiteX21" fmla="*/ 3397992 w 3498951"/>
                <a:gd name="connsiteY21" fmla="*/ 305761 h 646137"/>
                <a:gd name="connsiteX22" fmla="*/ 3340301 w 3498951"/>
                <a:gd name="connsiteY22" fmla="*/ 311530 h 646137"/>
                <a:gd name="connsiteX23" fmla="*/ 3236457 w 3498951"/>
                <a:gd name="connsiteY23" fmla="*/ 311530 h 646137"/>
                <a:gd name="connsiteX24" fmla="*/ 3069154 w 3498951"/>
                <a:gd name="connsiteY24" fmla="*/ 308646 h 646137"/>
                <a:gd name="connsiteX25" fmla="*/ 2922042 w 3498951"/>
                <a:gd name="connsiteY25" fmla="*/ 308646 h 646137"/>
                <a:gd name="connsiteX26" fmla="*/ 2702817 w 3498951"/>
                <a:gd name="connsiteY26" fmla="*/ 325953 h 646137"/>
                <a:gd name="connsiteX27" fmla="*/ 2385517 w 3498951"/>
                <a:gd name="connsiteY27" fmla="*/ 349029 h 646137"/>
                <a:gd name="connsiteX28" fmla="*/ 1998988 w 3498951"/>
                <a:gd name="connsiteY28" fmla="*/ 380759 h 646137"/>
                <a:gd name="connsiteX29" fmla="*/ 1670151 w 3498951"/>
                <a:gd name="connsiteY29" fmla="*/ 406720 h 646137"/>
                <a:gd name="connsiteX30" fmla="*/ 1474002 w 3498951"/>
                <a:gd name="connsiteY30" fmla="*/ 424027 h 646137"/>
                <a:gd name="connsiteX31" fmla="*/ 1188432 w 3498951"/>
                <a:gd name="connsiteY31" fmla="*/ 478834 h 646137"/>
                <a:gd name="connsiteX32" fmla="*/ 960553 w 3498951"/>
                <a:gd name="connsiteY32" fmla="*/ 522102 h 646137"/>
                <a:gd name="connsiteX33" fmla="*/ 747097 w 3498951"/>
                <a:gd name="connsiteY33" fmla="*/ 571139 h 646137"/>
                <a:gd name="connsiteX34" fmla="*/ 585563 w 3498951"/>
                <a:gd name="connsiteY34" fmla="*/ 614407 h 646137"/>
                <a:gd name="connsiteX35" fmla="*/ 490373 w 3498951"/>
                <a:gd name="connsiteY35" fmla="*/ 643253 h 646137"/>
                <a:gd name="connsiteX36" fmla="*/ 470181 w 3498951"/>
                <a:gd name="connsiteY36" fmla="*/ 646137 h 646137"/>
                <a:gd name="connsiteX37" fmla="*/ 441335 w 3498951"/>
                <a:gd name="connsiteY37" fmla="*/ 643253 h 646137"/>
                <a:gd name="connsiteX38" fmla="*/ 383645 w 3498951"/>
                <a:gd name="connsiteY38" fmla="*/ 625945 h 646137"/>
                <a:gd name="connsiteX39" fmla="*/ 311531 w 3498951"/>
                <a:gd name="connsiteY39" fmla="*/ 588446 h 646137"/>
                <a:gd name="connsiteX40" fmla="*/ 224995 w 3498951"/>
                <a:gd name="connsiteY40" fmla="*/ 527871 h 646137"/>
                <a:gd name="connsiteX41" fmla="*/ 124036 w 3498951"/>
                <a:gd name="connsiteY41" fmla="*/ 447104 h 646137"/>
                <a:gd name="connsiteX42" fmla="*/ 40384 w 3498951"/>
                <a:gd name="connsiteY42" fmla="*/ 369221 h 646137"/>
                <a:gd name="connsiteX43" fmla="*/ 5769 w 3498951"/>
                <a:gd name="connsiteY43" fmla="*/ 328838 h 646137"/>
                <a:gd name="connsiteX44" fmla="*/ 0 w 3498951"/>
                <a:gd name="connsiteY44" fmla="*/ 308646 h 646137"/>
                <a:gd name="connsiteX45" fmla="*/ 0 w 3498951"/>
                <a:gd name="connsiteY45" fmla="*/ 297108 h 646137"/>
                <a:gd name="connsiteX46" fmla="*/ 14423 w 3498951"/>
                <a:gd name="connsiteY46" fmla="*/ 288454 h 646137"/>
                <a:gd name="connsiteX47" fmla="*/ 34615 w 3498951"/>
                <a:gd name="connsiteY47" fmla="*/ 288454 h 646137"/>
                <a:gd name="connsiteX48" fmla="*/ 69229 w 3498951"/>
                <a:gd name="connsiteY48" fmla="*/ 299992 h 646137"/>
                <a:gd name="connsiteX49" fmla="*/ 126920 w 3498951"/>
                <a:gd name="connsiteY49" fmla="*/ 323068 h 646137"/>
                <a:gd name="connsiteX50" fmla="*/ 196149 w 3498951"/>
                <a:gd name="connsiteY50" fmla="*/ 351914 h 646137"/>
                <a:gd name="connsiteX51" fmla="*/ 271147 w 3498951"/>
                <a:gd name="connsiteY51" fmla="*/ 374990 h 646137"/>
                <a:gd name="connsiteX52" fmla="*/ 308646 w 3498951"/>
                <a:gd name="connsiteY52" fmla="*/ 380759 h 646137"/>
                <a:gd name="connsiteX53" fmla="*/ 441335 w 3498951"/>
                <a:gd name="connsiteY53" fmla="*/ 374990 h 646137"/>
                <a:gd name="connsiteX54" fmla="*/ 672099 w 3498951"/>
                <a:gd name="connsiteY54" fmla="*/ 354798 h 646137"/>
                <a:gd name="connsiteX55" fmla="*/ 960553 w 3498951"/>
                <a:gd name="connsiteY55" fmla="*/ 308646 h 646137"/>
                <a:gd name="connsiteX56" fmla="*/ 1197086 w 3498951"/>
                <a:gd name="connsiteY56" fmla="*/ 274031 h 646137"/>
                <a:gd name="connsiteX57" fmla="*/ 1488424 w 3498951"/>
                <a:gd name="connsiteY57" fmla="*/ 236532 h 646137"/>
                <a:gd name="connsiteX58" fmla="*/ 1817262 w 3498951"/>
                <a:gd name="connsiteY58" fmla="*/ 196149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98951" h="646137">
                  <a:moveTo>
                    <a:pt x="1817262" y="196149"/>
                  </a:moveTo>
                  <a:lnTo>
                    <a:pt x="2102832" y="167303"/>
                  </a:lnTo>
                  <a:lnTo>
                    <a:pt x="2402824" y="141342"/>
                  </a:lnTo>
                  <a:lnTo>
                    <a:pt x="2705701" y="118266"/>
                  </a:lnTo>
                  <a:lnTo>
                    <a:pt x="2821083" y="109612"/>
                  </a:lnTo>
                  <a:lnTo>
                    <a:pt x="2884543" y="80767"/>
                  </a:lnTo>
                  <a:lnTo>
                    <a:pt x="2962426" y="43268"/>
                  </a:lnTo>
                  <a:lnTo>
                    <a:pt x="3040308" y="0"/>
                  </a:lnTo>
                  <a:lnTo>
                    <a:pt x="3057616" y="0"/>
                  </a:lnTo>
                  <a:lnTo>
                    <a:pt x="3158575" y="28845"/>
                  </a:lnTo>
                  <a:lnTo>
                    <a:pt x="3259534" y="60575"/>
                  </a:lnTo>
                  <a:lnTo>
                    <a:pt x="3383569" y="103843"/>
                  </a:lnTo>
                  <a:lnTo>
                    <a:pt x="3400876" y="109612"/>
                  </a:lnTo>
                  <a:lnTo>
                    <a:pt x="3421068" y="124035"/>
                  </a:lnTo>
                  <a:lnTo>
                    <a:pt x="3455682" y="155765"/>
                  </a:lnTo>
                  <a:lnTo>
                    <a:pt x="3481643" y="187495"/>
                  </a:lnTo>
                  <a:lnTo>
                    <a:pt x="3496066" y="213456"/>
                  </a:lnTo>
                  <a:lnTo>
                    <a:pt x="3498951" y="236532"/>
                  </a:lnTo>
                  <a:lnTo>
                    <a:pt x="3490297" y="256724"/>
                  </a:lnTo>
                  <a:lnTo>
                    <a:pt x="3472990" y="274031"/>
                  </a:lnTo>
                  <a:lnTo>
                    <a:pt x="3438375" y="294223"/>
                  </a:lnTo>
                  <a:lnTo>
                    <a:pt x="3397992" y="305761"/>
                  </a:lnTo>
                  <a:lnTo>
                    <a:pt x="3340301" y="311530"/>
                  </a:lnTo>
                  <a:lnTo>
                    <a:pt x="3236457" y="311530"/>
                  </a:lnTo>
                  <a:lnTo>
                    <a:pt x="3069154" y="308646"/>
                  </a:lnTo>
                  <a:lnTo>
                    <a:pt x="2922042" y="308646"/>
                  </a:lnTo>
                  <a:lnTo>
                    <a:pt x="2702817" y="325953"/>
                  </a:lnTo>
                  <a:lnTo>
                    <a:pt x="2385517" y="349029"/>
                  </a:lnTo>
                  <a:lnTo>
                    <a:pt x="1998988" y="380759"/>
                  </a:lnTo>
                  <a:lnTo>
                    <a:pt x="1670151" y="406720"/>
                  </a:lnTo>
                  <a:lnTo>
                    <a:pt x="1474002" y="424027"/>
                  </a:lnTo>
                  <a:lnTo>
                    <a:pt x="1188432" y="478834"/>
                  </a:lnTo>
                  <a:lnTo>
                    <a:pt x="960553" y="522102"/>
                  </a:lnTo>
                  <a:lnTo>
                    <a:pt x="747097" y="571139"/>
                  </a:lnTo>
                  <a:lnTo>
                    <a:pt x="585563" y="614407"/>
                  </a:lnTo>
                  <a:lnTo>
                    <a:pt x="490373" y="643253"/>
                  </a:lnTo>
                  <a:lnTo>
                    <a:pt x="470181" y="646137"/>
                  </a:lnTo>
                  <a:lnTo>
                    <a:pt x="441335" y="643253"/>
                  </a:lnTo>
                  <a:lnTo>
                    <a:pt x="383645" y="625945"/>
                  </a:lnTo>
                  <a:lnTo>
                    <a:pt x="311531" y="588446"/>
                  </a:lnTo>
                  <a:lnTo>
                    <a:pt x="224995" y="527871"/>
                  </a:lnTo>
                  <a:lnTo>
                    <a:pt x="124036" y="447104"/>
                  </a:lnTo>
                  <a:lnTo>
                    <a:pt x="40384" y="369221"/>
                  </a:lnTo>
                  <a:lnTo>
                    <a:pt x="5769" y="328838"/>
                  </a:lnTo>
                  <a:lnTo>
                    <a:pt x="0" y="308646"/>
                  </a:lnTo>
                  <a:lnTo>
                    <a:pt x="0" y="297108"/>
                  </a:lnTo>
                  <a:lnTo>
                    <a:pt x="14423" y="288454"/>
                  </a:lnTo>
                  <a:lnTo>
                    <a:pt x="34615" y="288454"/>
                  </a:lnTo>
                  <a:lnTo>
                    <a:pt x="69229" y="299992"/>
                  </a:lnTo>
                  <a:lnTo>
                    <a:pt x="126920" y="323068"/>
                  </a:lnTo>
                  <a:lnTo>
                    <a:pt x="196149" y="351914"/>
                  </a:lnTo>
                  <a:lnTo>
                    <a:pt x="271147" y="374990"/>
                  </a:lnTo>
                  <a:lnTo>
                    <a:pt x="308646" y="380759"/>
                  </a:lnTo>
                  <a:lnTo>
                    <a:pt x="441335" y="374990"/>
                  </a:lnTo>
                  <a:lnTo>
                    <a:pt x="672099" y="354798"/>
                  </a:lnTo>
                  <a:lnTo>
                    <a:pt x="960553" y="308646"/>
                  </a:lnTo>
                  <a:lnTo>
                    <a:pt x="1197086" y="274031"/>
                  </a:lnTo>
                  <a:lnTo>
                    <a:pt x="1488424" y="236532"/>
                  </a:lnTo>
                  <a:lnTo>
                    <a:pt x="1817262" y="1961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9">
              <a:extLst>
                <a:ext uri="{FF2B5EF4-FFF2-40B4-BE49-F238E27FC236}">
                  <a16:creationId xmlns:a16="http://schemas.microsoft.com/office/drawing/2014/main" id="{595061EF-8D9A-4901-8D07-EC5BF41FC28F}"/>
                </a:ext>
              </a:extLst>
            </p:cNvPr>
            <p:cNvSpPr/>
            <p:nvPr/>
          </p:nvSpPr>
          <p:spPr>
            <a:xfrm rot="16200000">
              <a:off x="1932782" y="4218781"/>
              <a:ext cx="2925762" cy="333375"/>
            </a:xfrm>
            <a:custGeom>
              <a:avLst/>
              <a:gdLst>
                <a:gd name="connsiteX0" fmla="*/ 1669256 w 2926556"/>
                <a:gd name="connsiteY0" fmla="*/ 130969 h 333375"/>
                <a:gd name="connsiteX1" fmla="*/ 1976437 w 2926556"/>
                <a:gd name="connsiteY1" fmla="*/ 133350 h 333375"/>
                <a:gd name="connsiteX2" fmla="*/ 2214562 w 2926556"/>
                <a:gd name="connsiteY2" fmla="*/ 130969 h 333375"/>
                <a:gd name="connsiteX3" fmla="*/ 2409825 w 2926556"/>
                <a:gd name="connsiteY3" fmla="*/ 130969 h 333375"/>
                <a:gd name="connsiteX4" fmla="*/ 2483643 w 2926556"/>
                <a:gd name="connsiteY4" fmla="*/ 128588 h 333375"/>
                <a:gd name="connsiteX5" fmla="*/ 2543175 w 2926556"/>
                <a:gd name="connsiteY5" fmla="*/ 121444 h 333375"/>
                <a:gd name="connsiteX6" fmla="*/ 2583656 w 2926556"/>
                <a:gd name="connsiteY6" fmla="*/ 114300 h 333375"/>
                <a:gd name="connsiteX7" fmla="*/ 2631281 w 2926556"/>
                <a:gd name="connsiteY7" fmla="*/ 95250 h 333375"/>
                <a:gd name="connsiteX8" fmla="*/ 2669381 w 2926556"/>
                <a:gd name="connsiteY8" fmla="*/ 59532 h 333375"/>
                <a:gd name="connsiteX9" fmla="*/ 2697956 w 2926556"/>
                <a:gd name="connsiteY9" fmla="*/ 33338 h 333375"/>
                <a:gd name="connsiteX10" fmla="*/ 2926556 w 2926556"/>
                <a:gd name="connsiteY10" fmla="*/ 150019 h 333375"/>
                <a:gd name="connsiteX11" fmla="*/ 2886075 w 2926556"/>
                <a:gd name="connsiteY11" fmla="*/ 197644 h 333375"/>
                <a:gd name="connsiteX12" fmla="*/ 2847975 w 2926556"/>
                <a:gd name="connsiteY12" fmla="*/ 233363 h 333375"/>
                <a:gd name="connsiteX13" fmla="*/ 2795587 w 2926556"/>
                <a:gd name="connsiteY13" fmla="*/ 276225 h 333375"/>
                <a:gd name="connsiteX14" fmla="*/ 2764631 w 2926556"/>
                <a:gd name="connsiteY14" fmla="*/ 292894 h 333375"/>
                <a:gd name="connsiteX15" fmla="*/ 2714625 w 2926556"/>
                <a:gd name="connsiteY15" fmla="*/ 319088 h 333375"/>
                <a:gd name="connsiteX16" fmla="*/ 2683668 w 2926556"/>
                <a:gd name="connsiteY16" fmla="*/ 326232 h 333375"/>
                <a:gd name="connsiteX17" fmla="*/ 2631281 w 2926556"/>
                <a:gd name="connsiteY17" fmla="*/ 328613 h 333375"/>
                <a:gd name="connsiteX18" fmla="*/ 2476500 w 2926556"/>
                <a:gd name="connsiteY18" fmla="*/ 330994 h 333375"/>
                <a:gd name="connsiteX19" fmla="*/ 2219325 w 2926556"/>
                <a:gd name="connsiteY19" fmla="*/ 333375 h 333375"/>
                <a:gd name="connsiteX20" fmla="*/ 1852612 w 2926556"/>
                <a:gd name="connsiteY20" fmla="*/ 330994 h 333375"/>
                <a:gd name="connsiteX21" fmla="*/ 1631156 w 2926556"/>
                <a:gd name="connsiteY21" fmla="*/ 333375 h 333375"/>
                <a:gd name="connsiteX22" fmla="*/ 1266825 w 2926556"/>
                <a:gd name="connsiteY22" fmla="*/ 333375 h 333375"/>
                <a:gd name="connsiteX23" fmla="*/ 973931 w 2926556"/>
                <a:gd name="connsiteY23" fmla="*/ 333375 h 333375"/>
                <a:gd name="connsiteX24" fmla="*/ 804862 w 2926556"/>
                <a:gd name="connsiteY24" fmla="*/ 330994 h 333375"/>
                <a:gd name="connsiteX25" fmla="*/ 597693 w 2926556"/>
                <a:gd name="connsiteY25" fmla="*/ 330994 h 333375"/>
                <a:gd name="connsiteX26" fmla="*/ 483393 w 2926556"/>
                <a:gd name="connsiteY26" fmla="*/ 326232 h 333375"/>
                <a:gd name="connsiteX27" fmla="*/ 359568 w 2926556"/>
                <a:gd name="connsiteY27" fmla="*/ 314325 h 333375"/>
                <a:gd name="connsiteX28" fmla="*/ 283368 w 2926556"/>
                <a:gd name="connsiteY28" fmla="*/ 302419 h 333375"/>
                <a:gd name="connsiteX29" fmla="*/ 178593 w 2926556"/>
                <a:gd name="connsiteY29" fmla="*/ 283369 h 333375"/>
                <a:gd name="connsiteX30" fmla="*/ 83343 w 2926556"/>
                <a:gd name="connsiteY30" fmla="*/ 250032 h 333375"/>
                <a:gd name="connsiteX31" fmla="*/ 45243 w 2926556"/>
                <a:gd name="connsiteY31" fmla="*/ 230982 h 333375"/>
                <a:gd name="connsiteX32" fmla="*/ 16668 w 2926556"/>
                <a:gd name="connsiteY32" fmla="*/ 209550 h 333375"/>
                <a:gd name="connsiteX33" fmla="*/ 2381 w 2926556"/>
                <a:gd name="connsiteY33" fmla="*/ 185738 h 333375"/>
                <a:gd name="connsiteX34" fmla="*/ 0 w 2926556"/>
                <a:gd name="connsiteY34" fmla="*/ 169069 h 333375"/>
                <a:gd name="connsiteX35" fmla="*/ 9525 w 2926556"/>
                <a:gd name="connsiteY35" fmla="*/ 145257 h 333375"/>
                <a:gd name="connsiteX36" fmla="*/ 30956 w 2926556"/>
                <a:gd name="connsiteY36" fmla="*/ 123825 h 333375"/>
                <a:gd name="connsiteX37" fmla="*/ 88106 w 2926556"/>
                <a:gd name="connsiteY37" fmla="*/ 88107 h 333375"/>
                <a:gd name="connsiteX38" fmla="*/ 140493 w 2926556"/>
                <a:gd name="connsiteY38" fmla="*/ 57150 h 333375"/>
                <a:gd name="connsiteX39" fmla="*/ 192881 w 2926556"/>
                <a:gd name="connsiteY39" fmla="*/ 35719 h 333375"/>
                <a:gd name="connsiteX40" fmla="*/ 295275 w 2926556"/>
                <a:gd name="connsiteY40" fmla="*/ 11907 h 333375"/>
                <a:gd name="connsiteX41" fmla="*/ 357187 w 2926556"/>
                <a:gd name="connsiteY41" fmla="*/ 2382 h 333375"/>
                <a:gd name="connsiteX42" fmla="*/ 385762 w 2926556"/>
                <a:gd name="connsiteY42" fmla="*/ 0 h 333375"/>
                <a:gd name="connsiteX43" fmla="*/ 409575 w 2926556"/>
                <a:gd name="connsiteY43" fmla="*/ 0 h 333375"/>
                <a:gd name="connsiteX44" fmla="*/ 435768 w 2926556"/>
                <a:gd name="connsiteY44" fmla="*/ 4763 h 333375"/>
                <a:gd name="connsiteX45" fmla="*/ 488156 w 2926556"/>
                <a:gd name="connsiteY45" fmla="*/ 23813 h 333375"/>
                <a:gd name="connsiteX46" fmla="*/ 623887 w 2926556"/>
                <a:gd name="connsiteY46" fmla="*/ 52388 h 333375"/>
                <a:gd name="connsiteX47" fmla="*/ 802481 w 2926556"/>
                <a:gd name="connsiteY47" fmla="*/ 78582 h 333375"/>
                <a:gd name="connsiteX48" fmla="*/ 954881 w 2926556"/>
                <a:gd name="connsiteY48" fmla="*/ 92869 h 333375"/>
                <a:gd name="connsiteX49" fmla="*/ 1204912 w 2926556"/>
                <a:gd name="connsiteY49" fmla="*/ 114300 h 333375"/>
                <a:gd name="connsiteX50" fmla="*/ 1433512 w 2926556"/>
                <a:gd name="connsiteY50" fmla="*/ 130969 h 333375"/>
                <a:gd name="connsiteX51" fmla="*/ 1669256 w 2926556"/>
                <a:gd name="connsiteY51" fmla="*/ 13096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26556" h="333375">
                  <a:moveTo>
                    <a:pt x="1669256" y="130969"/>
                  </a:moveTo>
                  <a:lnTo>
                    <a:pt x="1976437" y="133350"/>
                  </a:lnTo>
                  <a:lnTo>
                    <a:pt x="2214562" y="130969"/>
                  </a:lnTo>
                  <a:lnTo>
                    <a:pt x="2409825" y="130969"/>
                  </a:lnTo>
                  <a:lnTo>
                    <a:pt x="2483643" y="128588"/>
                  </a:lnTo>
                  <a:lnTo>
                    <a:pt x="2543175" y="121444"/>
                  </a:lnTo>
                  <a:lnTo>
                    <a:pt x="2583656" y="114300"/>
                  </a:lnTo>
                  <a:lnTo>
                    <a:pt x="2631281" y="95250"/>
                  </a:lnTo>
                  <a:lnTo>
                    <a:pt x="2669381" y="59532"/>
                  </a:lnTo>
                  <a:lnTo>
                    <a:pt x="2697956" y="33338"/>
                  </a:lnTo>
                  <a:lnTo>
                    <a:pt x="2926556" y="150019"/>
                  </a:lnTo>
                  <a:lnTo>
                    <a:pt x="2886075" y="197644"/>
                  </a:lnTo>
                  <a:lnTo>
                    <a:pt x="2847975" y="233363"/>
                  </a:lnTo>
                  <a:lnTo>
                    <a:pt x="2795587" y="276225"/>
                  </a:lnTo>
                  <a:lnTo>
                    <a:pt x="2764631" y="292894"/>
                  </a:lnTo>
                  <a:lnTo>
                    <a:pt x="2714625" y="319088"/>
                  </a:lnTo>
                  <a:lnTo>
                    <a:pt x="2683668" y="326232"/>
                  </a:lnTo>
                  <a:lnTo>
                    <a:pt x="2631281" y="328613"/>
                  </a:lnTo>
                  <a:lnTo>
                    <a:pt x="2476500" y="330994"/>
                  </a:lnTo>
                  <a:lnTo>
                    <a:pt x="2219325" y="333375"/>
                  </a:lnTo>
                  <a:lnTo>
                    <a:pt x="1852612" y="330994"/>
                  </a:lnTo>
                  <a:lnTo>
                    <a:pt x="1631156" y="333375"/>
                  </a:lnTo>
                  <a:lnTo>
                    <a:pt x="1266825" y="333375"/>
                  </a:lnTo>
                  <a:lnTo>
                    <a:pt x="973931" y="333375"/>
                  </a:lnTo>
                  <a:lnTo>
                    <a:pt x="804862" y="330994"/>
                  </a:lnTo>
                  <a:lnTo>
                    <a:pt x="597693" y="330994"/>
                  </a:lnTo>
                  <a:lnTo>
                    <a:pt x="483393" y="326232"/>
                  </a:lnTo>
                  <a:lnTo>
                    <a:pt x="359568" y="314325"/>
                  </a:lnTo>
                  <a:lnTo>
                    <a:pt x="283368" y="302419"/>
                  </a:lnTo>
                  <a:lnTo>
                    <a:pt x="178593" y="283369"/>
                  </a:lnTo>
                  <a:lnTo>
                    <a:pt x="83343" y="250032"/>
                  </a:lnTo>
                  <a:lnTo>
                    <a:pt x="45243" y="230982"/>
                  </a:lnTo>
                  <a:lnTo>
                    <a:pt x="16668" y="209550"/>
                  </a:lnTo>
                  <a:lnTo>
                    <a:pt x="2381" y="185738"/>
                  </a:lnTo>
                  <a:lnTo>
                    <a:pt x="0" y="169069"/>
                  </a:lnTo>
                  <a:lnTo>
                    <a:pt x="9525" y="145257"/>
                  </a:lnTo>
                  <a:lnTo>
                    <a:pt x="30956" y="123825"/>
                  </a:lnTo>
                  <a:lnTo>
                    <a:pt x="88106" y="88107"/>
                  </a:lnTo>
                  <a:lnTo>
                    <a:pt x="140493" y="57150"/>
                  </a:lnTo>
                  <a:lnTo>
                    <a:pt x="192881" y="35719"/>
                  </a:lnTo>
                  <a:lnTo>
                    <a:pt x="295275" y="11907"/>
                  </a:lnTo>
                  <a:lnTo>
                    <a:pt x="357187" y="2382"/>
                  </a:lnTo>
                  <a:lnTo>
                    <a:pt x="385762" y="0"/>
                  </a:lnTo>
                  <a:lnTo>
                    <a:pt x="409575" y="0"/>
                  </a:lnTo>
                  <a:lnTo>
                    <a:pt x="435768" y="4763"/>
                  </a:lnTo>
                  <a:lnTo>
                    <a:pt x="488156" y="23813"/>
                  </a:lnTo>
                  <a:lnTo>
                    <a:pt x="623887" y="52388"/>
                  </a:lnTo>
                  <a:lnTo>
                    <a:pt x="802481" y="78582"/>
                  </a:lnTo>
                  <a:lnTo>
                    <a:pt x="954881" y="92869"/>
                  </a:lnTo>
                  <a:lnTo>
                    <a:pt x="1204912" y="114300"/>
                  </a:lnTo>
                  <a:lnTo>
                    <a:pt x="1433512" y="130969"/>
                  </a:lnTo>
                  <a:lnTo>
                    <a:pt x="1669256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FF0D7A81-5AC6-43DF-810F-48A88E7DA089}"/>
                </a:ext>
              </a:extLst>
            </p:cNvPr>
            <p:cNvSpPr/>
            <p:nvPr/>
          </p:nvSpPr>
          <p:spPr>
            <a:xfrm>
              <a:off x="4484688" y="3421063"/>
              <a:ext cx="1284287" cy="1851025"/>
            </a:xfrm>
            <a:custGeom>
              <a:avLst/>
              <a:gdLst>
                <a:gd name="connsiteX0" fmla="*/ 610458 w 1285311"/>
                <a:gd name="connsiteY0" fmla="*/ 860308 h 1851982"/>
                <a:gd name="connsiteX1" fmla="*/ 723792 w 1285311"/>
                <a:gd name="connsiteY1" fmla="*/ 674853 h 1851982"/>
                <a:gd name="connsiteX2" fmla="*/ 790762 w 1285311"/>
                <a:gd name="connsiteY2" fmla="*/ 548640 h 1851982"/>
                <a:gd name="connsiteX3" fmla="*/ 829399 w 1285311"/>
                <a:gd name="connsiteY3" fmla="*/ 458488 h 1851982"/>
                <a:gd name="connsiteX4" fmla="*/ 860308 w 1285311"/>
                <a:gd name="connsiteY4" fmla="*/ 381214 h 1851982"/>
                <a:gd name="connsiteX5" fmla="*/ 878339 w 1285311"/>
                <a:gd name="connsiteY5" fmla="*/ 314244 h 1851982"/>
                <a:gd name="connsiteX6" fmla="*/ 883490 w 1285311"/>
                <a:gd name="connsiteY6" fmla="*/ 270456 h 1851982"/>
                <a:gd name="connsiteX7" fmla="*/ 883490 w 1285311"/>
                <a:gd name="connsiteY7" fmla="*/ 239547 h 1851982"/>
                <a:gd name="connsiteX8" fmla="*/ 875763 w 1285311"/>
                <a:gd name="connsiteY8" fmla="*/ 206062 h 1851982"/>
                <a:gd name="connsiteX9" fmla="*/ 857733 w 1285311"/>
                <a:gd name="connsiteY9" fmla="*/ 164849 h 1851982"/>
                <a:gd name="connsiteX10" fmla="*/ 831975 w 1285311"/>
                <a:gd name="connsiteY10" fmla="*/ 131364 h 1851982"/>
                <a:gd name="connsiteX11" fmla="*/ 788187 w 1285311"/>
                <a:gd name="connsiteY11" fmla="*/ 103031 h 1851982"/>
                <a:gd name="connsiteX12" fmla="*/ 736671 w 1285311"/>
                <a:gd name="connsiteY12" fmla="*/ 85000 h 1851982"/>
                <a:gd name="connsiteX13" fmla="*/ 687731 w 1285311"/>
                <a:gd name="connsiteY13" fmla="*/ 77273 h 1851982"/>
                <a:gd name="connsiteX14" fmla="*/ 600155 w 1285311"/>
                <a:gd name="connsiteY14" fmla="*/ 74697 h 1851982"/>
                <a:gd name="connsiteX15" fmla="*/ 875763 w 1285311"/>
                <a:gd name="connsiteY15" fmla="*/ 0 h 1851982"/>
                <a:gd name="connsiteX16" fmla="*/ 947885 w 1285311"/>
                <a:gd name="connsiteY16" fmla="*/ 59243 h 1851982"/>
                <a:gd name="connsiteX17" fmla="*/ 1012279 w 1285311"/>
                <a:gd name="connsiteY17" fmla="*/ 103031 h 1851982"/>
                <a:gd name="connsiteX18" fmla="*/ 1058643 w 1285311"/>
                <a:gd name="connsiteY18" fmla="*/ 133940 h 1851982"/>
                <a:gd name="connsiteX19" fmla="*/ 1107583 w 1285311"/>
                <a:gd name="connsiteY19" fmla="*/ 162274 h 1851982"/>
                <a:gd name="connsiteX20" fmla="*/ 1164250 w 1285311"/>
                <a:gd name="connsiteY20" fmla="*/ 190607 h 1851982"/>
                <a:gd name="connsiteX21" fmla="*/ 1210614 w 1285311"/>
                <a:gd name="connsiteY21" fmla="*/ 211213 h 1851982"/>
                <a:gd name="connsiteX22" fmla="*/ 1236371 w 1285311"/>
                <a:gd name="connsiteY22" fmla="*/ 226668 h 1851982"/>
                <a:gd name="connsiteX23" fmla="*/ 1259553 w 1285311"/>
                <a:gd name="connsiteY23" fmla="*/ 244698 h 1851982"/>
                <a:gd name="connsiteX24" fmla="*/ 1272432 w 1285311"/>
                <a:gd name="connsiteY24" fmla="*/ 262729 h 1851982"/>
                <a:gd name="connsiteX25" fmla="*/ 1282735 w 1285311"/>
                <a:gd name="connsiteY25" fmla="*/ 285911 h 1851982"/>
                <a:gd name="connsiteX26" fmla="*/ 1285311 w 1285311"/>
                <a:gd name="connsiteY26" fmla="*/ 303941 h 1851982"/>
                <a:gd name="connsiteX27" fmla="*/ 1280160 w 1285311"/>
                <a:gd name="connsiteY27" fmla="*/ 332275 h 1851982"/>
                <a:gd name="connsiteX28" fmla="*/ 1267281 w 1285311"/>
                <a:gd name="connsiteY28" fmla="*/ 363184 h 1851982"/>
                <a:gd name="connsiteX29" fmla="*/ 1184856 w 1285311"/>
                <a:gd name="connsiteY29" fmla="*/ 476518 h 1851982"/>
                <a:gd name="connsiteX30" fmla="*/ 999400 w 1285311"/>
                <a:gd name="connsiteY30" fmla="*/ 723792 h 1851982"/>
                <a:gd name="connsiteX31" fmla="*/ 762429 w 1285311"/>
                <a:gd name="connsiteY31" fmla="*/ 1035461 h 1851982"/>
                <a:gd name="connsiteX32" fmla="*/ 484245 w 1285311"/>
                <a:gd name="connsiteY32" fmla="*/ 1398645 h 1851982"/>
                <a:gd name="connsiteX33" fmla="*/ 283335 w 1285311"/>
                <a:gd name="connsiteY33" fmla="*/ 1661374 h 1851982"/>
                <a:gd name="connsiteX34" fmla="*/ 247274 w 1285311"/>
                <a:gd name="connsiteY34" fmla="*/ 1702587 h 1851982"/>
                <a:gd name="connsiteX35" fmla="*/ 216365 w 1285311"/>
                <a:gd name="connsiteY35" fmla="*/ 1746375 h 1851982"/>
                <a:gd name="connsiteX36" fmla="*/ 149395 w 1285311"/>
                <a:gd name="connsiteY36" fmla="*/ 1851982 h 1851982"/>
                <a:gd name="connsiteX37" fmla="*/ 0 w 1285311"/>
                <a:gd name="connsiteY37" fmla="*/ 1805618 h 1851982"/>
                <a:gd name="connsiteX38" fmla="*/ 149395 w 1285311"/>
                <a:gd name="connsiteY38" fmla="*/ 1584101 h 1851982"/>
                <a:gd name="connsiteX39" fmla="*/ 291062 w 1285311"/>
                <a:gd name="connsiteY39" fmla="*/ 1372888 h 1851982"/>
                <a:gd name="connsiteX40" fmla="*/ 414699 w 1285311"/>
                <a:gd name="connsiteY40" fmla="*/ 1184856 h 1851982"/>
                <a:gd name="connsiteX41" fmla="*/ 540912 w 1285311"/>
                <a:gd name="connsiteY41" fmla="*/ 976218 h 1851982"/>
                <a:gd name="connsiteX42" fmla="*/ 610458 w 1285311"/>
                <a:gd name="connsiteY42" fmla="*/ 860308 h 185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5311" h="1851982">
                  <a:moveTo>
                    <a:pt x="610458" y="860308"/>
                  </a:moveTo>
                  <a:lnTo>
                    <a:pt x="723792" y="674853"/>
                  </a:lnTo>
                  <a:lnTo>
                    <a:pt x="790762" y="548640"/>
                  </a:lnTo>
                  <a:lnTo>
                    <a:pt x="829399" y="458488"/>
                  </a:lnTo>
                  <a:lnTo>
                    <a:pt x="860308" y="381214"/>
                  </a:lnTo>
                  <a:lnTo>
                    <a:pt x="878339" y="314244"/>
                  </a:lnTo>
                  <a:lnTo>
                    <a:pt x="883490" y="270456"/>
                  </a:lnTo>
                  <a:lnTo>
                    <a:pt x="883490" y="239547"/>
                  </a:lnTo>
                  <a:lnTo>
                    <a:pt x="875763" y="206062"/>
                  </a:lnTo>
                  <a:lnTo>
                    <a:pt x="857733" y="164849"/>
                  </a:lnTo>
                  <a:lnTo>
                    <a:pt x="831975" y="131364"/>
                  </a:lnTo>
                  <a:lnTo>
                    <a:pt x="788187" y="103031"/>
                  </a:lnTo>
                  <a:lnTo>
                    <a:pt x="736671" y="85000"/>
                  </a:lnTo>
                  <a:lnTo>
                    <a:pt x="687731" y="77273"/>
                  </a:lnTo>
                  <a:lnTo>
                    <a:pt x="600155" y="74697"/>
                  </a:lnTo>
                  <a:lnTo>
                    <a:pt x="875763" y="0"/>
                  </a:lnTo>
                  <a:lnTo>
                    <a:pt x="947885" y="59243"/>
                  </a:lnTo>
                  <a:lnTo>
                    <a:pt x="1012279" y="103031"/>
                  </a:lnTo>
                  <a:lnTo>
                    <a:pt x="1058643" y="133940"/>
                  </a:lnTo>
                  <a:lnTo>
                    <a:pt x="1107583" y="162274"/>
                  </a:lnTo>
                  <a:lnTo>
                    <a:pt x="1164250" y="190607"/>
                  </a:lnTo>
                  <a:lnTo>
                    <a:pt x="1210614" y="211213"/>
                  </a:lnTo>
                  <a:lnTo>
                    <a:pt x="1236371" y="226668"/>
                  </a:lnTo>
                  <a:lnTo>
                    <a:pt x="1259553" y="244698"/>
                  </a:lnTo>
                  <a:lnTo>
                    <a:pt x="1272432" y="262729"/>
                  </a:lnTo>
                  <a:lnTo>
                    <a:pt x="1282735" y="285911"/>
                  </a:lnTo>
                  <a:lnTo>
                    <a:pt x="1285311" y="303941"/>
                  </a:lnTo>
                  <a:lnTo>
                    <a:pt x="1280160" y="332275"/>
                  </a:lnTo>
                  <a:lnTo>
                    <a:pt x="1267281" y="363184"/>
                  </a:lnTo>
                  <a:lnTo>
                    <a:pt x="1184856" y="476518"/>
                  </a:lnTo>
                  <a:lnTo>
                    <a:pt x="999400" y="723792"/>
                  </a:lnTo>
                  <a:lnTo>
                    <a:pt x="762429" y="1035461"/>
                  </a:lnTo>
                  <a:lnTo>
                    <a:pt x="484245" y="1398645"/>
                  </a:lnTo>
                  <a:lnTo>
                    <a:pt x="283335" y="1661374"/>
                  </a:lnTo>
                  <a:lnTo>
                    <a:pt x="247274" y="1702587"/>
                  </a:lnTo>
                  <a:lnTo>
                    <a:pt x="216365" y="1746375"/>
                  </a:lnTo>
                  <a:lnTo>
                    <a:pt x="149395" y="1851982"/>
                  </a:lnTo>
                  <a:lnTo>
                    <a:pt x="0" y="1805618"/>
                  </a:lnTo>
                  <a:lnTo>
                    <a:pt x="149395" y="1584101"/>
                  </a:lnTo>
                  <a:lnTo>
                    <a:pt x="291062" y="1372888"/>
                  </a:lnTo>
                  <a:lnTo>
                    <a:pt x="414699" y="1184856"/>
                  </a:lnTo>
                  <a:lnTo>
                    <a:pt x="540912" y="976218"/>
                  </a:lnTo>
                  <a:lnTo>
                    <a:pt x="610458" y="860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0FDA6600-69AE-4B2A-95C2-6226A94257B6}"/>
                </a:ext>
              </a:extLst>
            </p:cNvPr>
            <p:cNvSpPr/>
            <p:nvPr/>
          </p:nvSpPr>
          <p:spPr>
            <a:xfrm>
              <a:off x="4213225" y="4891088"/>
              <a:ext cx="2395538" cy="727075"/>
            </a:xfrm>
            <a:custGeom>
              <a:avLst/>
              <a:gdLst>
                <a:gd name="connsiteX0" fmla="*/ 1334252 w 2395471"/>
                <a:gd name="connsiteY0" fmla="*/ 177729 h 726369"/>
                <a:gd name="connsiteX1" fmla="*/ 1001977 w 2395471"/>
                <a:gd name="connsiteY1" fmla="*/ 234396 h 726369"/>
                <a:gd name="connsiteX2" fmla="*/ 685156 w 2395471"/>
                <a:gd name="connsiteY2" fmla="*/ 285911 h 726369"/>
                <a:gd name="connsiteX3" fmla="*/ 561519 w 2395471"/>
                <a:gd name="connsiteY3" fmla="*/ 303941 h 726369"/>
                <a:gd name="connsiteX4" fmla="*/ 530610 w 2395471"/>
                <a:gd name="connsiteY4" fmla="*/ 306517 h 726369"/>
                <a:gd name="connsiteX5" fmla="*/ 504852 w 2395471"/>
                <a:gd name="connsiteY5" fmla="*/ 298790 h 726369"/>
                <a:gd name="connsiteX6" fmla="*/ 491973 w 2395471"/>
                <a:gd name="connsiteY6" fmla="*/ 285911 h 726369"/>
                <a:gd name="connsiteX7" fmla="*/ 486822 w 2395471"/>
                <a:gd name="connsiteY7" fmla="*/ 262729 h 726369"/>
                <a:gd name="connsiteX8" fmla="*/ 512579 w 2395471"/>
                <a:gd name="connsiteY8" fmla="*/ 231820 h 726369"/>
                <a:gd name="connsiteX9" fmla="*/ 365760 w 2395471"/>
                <a:gd name="connsiteY9" fmla="*/ 195759 h 726369"/>
                <a:gd name="connsiteX10" fmla="*/ 340003 w 2395471"/>
                <a:gd name="connsiteY10" fmla="*/ 226668 h 726369"/>
                <a:gd name="connsiteX11" fmla="*/ 303942 w 2395471"/>
                <a:gd name="connsiteY11" fmla="*/ 249850 h 726369"/>
                <a:gd name="connsiteX12" fmla="*/ 265305 w 2395471"/>
                <a:gd name="connsiteY12" fmla="*/ 267881 h 726369"/>
                <a:gd name="connsiteX13" fmla="*/ 218941 w 2395471"/>
                <a:gd name="connsiteY13" fmla="*/ 283335 h 726369"/>
                <a:gd name="connsiteX14" fmla="*/ 162274 w 2395471"/>
                <a:gd name="connsiteY14" fmla="*/ 293638 h 726369"/>
                <a:gd name="connsiteX15" fmla="*/ 110759 w 2395471"/>
                <a:gd name="connsiteY15" fmla="*/ 298790 h 726369"/>
                <a:gd name="connsiteX16" fmla="*/ 56667 w 2395471"/>
                <a:gd name="connsiteY16" fmla="*/ 303941 h 726369"/>
                <a:gd name="connsiteX17" fmla="*/ 33485 w 2395471"/>
                <a:gd name="connsiteY17" fmla="*/ 309093 h 726369"/>
                <a:gd name="connsiteX18" fmla="*/ 15455 w 2395471"/>
                <a:gd name="connsiteY18" fmla="*/ 316820 h 726369"/>
                <a:gd name="connsiteX19" fmla="*/ 5152 w 2395471"/>
                <a:gd name="connsiteY19" fmla="*/ 334851 h 726369"/>
                <a:gd name="connsiteX20" fmla="*/ 0 w 2395471"/>
                <a:gd name="connsiteY20" fmla="*/ 376063 h 726369"/>
                <a:gd name="connsiteX21" fmla="*/ 28334 w 2395471"/>
                <a:gd name="connsiteY21" fmla="*/ 437882 h 726369"/>
                <a:gd name="connsiteX22" fmla="*/ 90152 w 2395471"/>
                <a:gd name="connsiteY22" fmla="*/ 546064 h 726369"/>
                <a:gd name="connsiteX23" fmla="*/ 154547 w 2395471"/>
                <a:gd name="connsiteY23" fmla="*/ 654247 h 726369"/>
                <a:gd name="connsiteX24" fmla="*/ 198335 w 2395471"/>
                <a:gd name="connsiteY24" fmla="*/ 713490 h 726369"/>
                <a:gd name="connsiteX25" fmla="*/ 208638 w 2395471"/>
                <a:gd name="connsiteY25" fmla="*/ 721217 h 726369"/>
                <a:gd name="connsiteX26" fmla="*/ 216365 w 2395471"/>
                <a:gd name="connsiteY26" fmla="*/ 726369 h 726369"/>
                <a:gd name="connsiteX27" fmla="*/ 229244 w 2395471"/>
                <a:gd name="connsiteY27" fmla="*/ 726369 h 726369"/>
                <a:gd name="connsiteX28" fmla="*/ 257578 w 2395471"/>
                <a:gd name="connsiteY28" fmla="*/ 713490 h 726369"/>
                <a:gd name="connsiteX29" fmla="*/ 283336 w 2395471"/>
                <a:gd name="connsiteY29" fmla="*/ 687732 h 726369"/>
                <a:gd name="connsiteX30" fmla="*/ 303942 w 2395471"/>
                <a:gd name="connsiteY30" fmla="*/ 664550 h 726369"/>
                <a:gd name="connsiteX31" fmla="*/ 334851 w 2395471"/>
                <a:gd name="connsiteY31" fmla="*/ 649095 h 726369"/>
                <a:gd name="connsiteX32" fmla="*/ 463640 w 2395471"/>
                <a:gd name="connsiteY32" fmla="*/ 600156 h 726369"/>
                <a:gd name="connsiteX33" fmla="*/ 677429 w 2395471"/>
                <a:gd name="connsiteY33" fmla="*/ 543489 h 726369"/>
                <a:gd name="connsiteX34" fmla="*/ 973643 w 2395471"/>
                <a:gd name="connsiteY34" fmla="*/ 473943 h 726369"/>
                <a:gd name="connsiteX35" fmla="*/ 1305918 w 2395471"/>
                <a:gd name="connsiteY35" fmla="*/ 396669 h 726369"/>
                <a:gd name="connsiteX36" fmla="*/ 1684557 w 2395471"/>
                <a:gd name="connsiteY36" fmla="*/ 303941 h 726369"/>
                <a:gd name="connsiteX37" fmla="*/ 2068347 w 2395471"/>
                <a:gd name="connsiteY37" fmla="*/ 208638 h 726369"/>
                <a:gd name="connsiteX38" fmla="*/ 2328501 w 2395471"/>
                <a:gd name="connsiteY38" fmla="*/ 139092 h 726369"/>
                <a:gd name="connsiteX39" fmla="*/ 2395471 w 2395471"/>
                <a:gd name="connsiteY39" fmla="*/ 123637 h 726369"/>
                <a:gd name="connsiteX40" fmla="*/ 2341379 w 2395471"/>
                <a:gd name="connsiteY40" fmla="*/ 0 h 726369"/>
                <a:gd name="connsiteX41" fmla="*/ 2094105 w 2395471"/>
                <a:gd name="connsiteY41" fmla="*/ 41212 h 726369"/>
                <a:gd name="connsiteX42" fmla="*/ 1803043 w 2395471"/>
                <a:gd name="connsiteY42" fmla="*/ 92728 h 726369"/>
                <a:gd name="connsiteX43" fmla="*/ 1491374 w 2395471"/>
                <a:gd name="connsiteY43" fmla="*/ 149395 h 726369"/>
                <a:gd name="connsiteX44" fmla="*/ 1334252 w 2395471"/>
                <a:gd name="connsiteY44" fmla="*/ 177729 h 7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5471" h="726369">
                  <a:moveTo>
                    <a:pt x="1334252" y="177729"/>
                  </a:moveTo>
                  <a:lnTo>
                    <a:pt x="1001977" y="234396"/>
                  </a:lnTo>
                  <a:lnTo>
                    <a:pt x="685156" y="285911"/>
                  </a:lnTo>
                  <a:lnTo>
                    <a:pt x="561519" y="303941"/>
                  </a:lnTo>
                  <a:lnTo>
                    <a:pt x="530610" y="306517"/>
                  </a:lnTo>
                  <a:lnTo>
                    <a:pt x="504852" y="298790"/>
                  </a:lnTo>
                  <a:lnTo>
                    <a:pt x="491973" y="285911"/>
                  </a:lnTo>
                  <a:lnTo>
                    <a:pt x="486822" y="262729"/>
                  </a:lnTo>
                  <a:lnTo>
                    <a:pt x="512579" y="231820"/>
                  </a:lnTo>
                  <a:lnTo>
                    <a:pt x="365760" y="195759"/>
                  </a:lnTo>
                  <a:lnTo>
                    <a:pt x="340003" y="226668"/>
                  </a:lnTo>
                  <a:lnTo>
                    <a:pt x="303942" y="249850"/>
                  </a:lnTo>
                  <a:lnTo>
                    <a:pt x="265305" y="267881"/>
                  </a:lnTo>
                  <a:lnTo>
                    <a:pt x="218941" y="283335"/>
                  </a:lnTo>
                  <a:lnTo>
                    <a:pt x="162274" y="293638"/>
                  </a:lnTo>
                  <a:lnTo>
                    <a:pt x="110759" y="298790"/>
                  </a:lnTo>
                  <a:lnTo>
                    <a:pt x="56667" y="303941"/>
                  </a:lnTo>
                  <a:lnTo>
                    <a:pt x="33485" y="309093"/>
                  </a:lnTo>
                  <a:lnTo>
                    <a:pt x="15455" y="316820"/>
                  </a:lnTo>
                  <a:lnTo>
                    <a:pt x="5152" y="334851"/>
                  </a:lnTo>
                  <a:lnTo>
                    <a:pt x="0" y="376063"/>
                  </a:lnTo>
                  <a:lnTo>
                    <a:pt x="28334" y="437882"/>
                  </a:lnTo>
                  <a:lnTo>
                    <a:pt x="90152" y="546064"/>
                  </a:lnTo>
                  <a:lnTo>
                    <a:pt x="154547" y="654247"/>
                  </a:lnTo>
                  <a:lnTo>
                    <a:pt x="198335" y="713490"/>
                  </a:lnTo>
                  <a:lnTo>
                    <a:pt x="208638" y="721217"/>
                  </a:lnTo>
                  <a:lnTo>
                    <a:pt x="216365" y="726369"/>
                  </a:lnTo>
                  <a:lnTo>
                    <a:pt x="229244" y="726369"/>
                  </a:lnTo>
                  <a:lnTo>
                    <a:pt x="257578" y="713490"/>
                  </a:lnTo>
                  <a:lnTo>
                    <a:pt x="283336" y="687732"/>
                  </a:lnTo>
                  <a:lnTo>
                    <a:pt x="303942" y="664550"/>
                  </a:lnTo>
                  <a:lnTo>
                    <a:pt x="334851" y="649095"/>
                  </a:lnTo>
                  <a:lnTo>
                    <a:pt x="463640" y="600156"/>
                  </a:lnTo>
                  <a:lnTo>
                    <a:pt x="677429" y="543489"/>
                  </a:lnTo>
                  <a:lnTo>
                    <a:pt x="973643" y="473943"/>
                  </a:lnTo>
                  <a:lnTo>
                    <a:pt x="1305918" y="396669"/>
                  </a:lnTo>
                  <a:lnTo>
                    <a:pt x="1684557" y="303941"/>
                  </a:lnTo>
                  <a:lnTo>
                    <a:pt x="2068347" y="208638"/>
                  </a:lnTo>
                  <a:lnTo>
                    <a:pt x="2328501" y="139092"/>
                  </a:lnTo>
                  <a:lnTo>
                    <a:pt x="2395471" y="123637"/>
                  </a:lnTo>
                  <a:lnTo>
                    <a:pt x="2341379" y="0"/>
                  </a:lnTo>
                  <a:lnTo>
                    <a:pt x="2094105" y="41212"/>
                  </a:lnTo>
                  <a:lnTo>
                    <a:pt x="1803043" y="92728"/>
                  </a:lnTo>
                  <a:lnTo>
                    <a:pt x="1491374" y="149395"/>
                  </a:lnTo>
                  <a:lnTo>
                    <a:pt x="1334252" y="177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056FB410-A6EB-490F-B051-595991D61354}"/>
                </a:ext>
              </a:extLst>
            </p:cNvPr>
            <p:cNvSpPr/>
            <p:nvPr/>
          </p:nvSpPr>
          <p:spPr>
            <a:xfrm>
              <a:off x="6113463" y="4217988"/>
              <a:ext cx="885825" cy="1430337"/>
            </a:xfrm>
            <a:custGeom>
              <a:avLst/>
              <a:gdLst>
                <a:gd name="connsiteX0" fmla="*/ 266700 w 885825"/>
                <a:gd name="connsiteY0" fmla="*/ 466725 h 1431131"/>
                <a:gd name="connsiteX1" fmla="*/ 223837 w 885825"/>
                <a:gd name="connsiteY1" fmla="*/ 392906 h 1431131"/>
                <a:gd name="connsiteX2" fmla="*/ 159544 w 885825"/>
                <a:gd name="connsiteY2" fmla="*/ 280987 h 1431131"/>
                <a:gd name="connsiteX3" fmla="*/ 95250 w 885825"/>
                <a:gd name="connsiteY3" fmla="*/ 178594 h 1431131"/>
                <a:gd name="connsiteX4" fmla="*/ 33337 w 885825"/>
                <a:gd name="connsiteY4" fmla="*/ 85725 h 1431131"/>
                <a:gd name="connsiteX5" fmla="*/ 9525 w 885825"/>
                <a:gd name="connsiteY5" fmla="*/ 50006 h 1431131"/>
                <a:gd name="connsiteX6" fmla="*/ 0 w 885825"/>
                <a:gd name="connsiteY6" fmla="*/ 21431 h 1431131"/>
                <a:gd name="connsiteX7" fmla="*/ 2381 w 885825"/>
                <a:gd name="connsiteY7" fmla="*/ 4762 h 1431131"/>
                <a:gd name="connsiteX8" fmla="*/ 14287 w 885825"/>
                <a:gd name="connsiteY8" fmla="*/ 0 h 1431131"/>
                <a:gd name="connsiteX9" fmla="*/ 40481 w 885825"/>
                <a:gd name="connsiteY9" fmla="*/ 4762 h 1431131"/>
                <a:gd name="connsiteX10" fmla="*/ 73819 w 885825"/>
                <a:gd name="connsiteY10" fmla="*/ 26194 h 1431131"/>
                <a:gd name="connsiteX11" fmla="*/ 147637 w 885825"/>
                <a:gd name="connsiteY11" fmla="*/ 88106 h 1431131"/>
                <a:gd name="connsiteX12" fmla="*/ 252412 w 885825"/>
                <a:gd name="connsiteY12" fmla="*/ 185737 h 1431131"/>
                <a:gd name="connsiteX13" fmla="*/ 376237 w 885825"/>
                <a:gd name="connsiteY13" fmla="*/ 302419 h 1431131"/>
                <a:gd name="connsiteX14" fmla="*/ 504825 w 885825"/>
                <a:gd name="connsiteY14" fmla="*/ 433387 h 1431131"/>
                <a:gd name="connsiteX15" fmla="*/ 614362 w 885825"/>
                <a:gd name="connsiteY15" fmla="*/ 557212 h 1431131"/>
                <a:gd name="connsiteX16" fmla="*/ 678656 w 885825"/>
                <a:gd name="connsiteY16" fmla="*/ 640556 h 1431131"/>
                <a:gd name="connsiteX17" fmla="*/ 733425 w 885825"/>
                <a:gd name="connsiteY17" fmla="*/ 723900 h 1431131"/>
                <a:gd name="connsiteX18" fmla="*/ 769144 w 885825"/>
                <a:gd name="connsiteY18" fmla="*/ 778669 h 1431131"/>
                <a:gd name="connsiteX19" fmla="*/ 802481 w 885825"/>
                <a:gd name="connsiteY19" fmla="*/ 842962 h 1431131"/>
                <a:gd name="connsiteX20" fmla="*/ 823912 w 885825"/>
                <a:gd name="connsiteY20" fmla="*/ 892969 h 1431131"/>
                <a:gd name="connsiteX21" fmla="*/ 840581 w 885825"/>
                <a:gd name="connsiteY21" fmla="*/ 938212 h 1431131"/>
                <a:gd name="connsiteX22" fmla="*/ 854869 w 885825"/>
                <a:gd name="connsiteY22" fmla="*/ 978694 h 1431131"/>
                <a:gd name="connsiteX23" fmla="*/ 869156 w 885825"/>
                <a:gd name="connsiteY23" fmla="*/ 1023937 h 1431131"/>
                <a:gd name="connsiteX24" fmla="*/ 878681 w 885825"/>
                <a:gd name="connsiteY24" fmla="*/ 1071562 h 1431131"/>
                <a:gd name="connsiteX25" fmla="*/ 885825 w 885825"/>
                <a:gd name="connsiteY25" fmla="*/ 1173956 h 1431131"/>
                <a:gd name="connsiteX26" fmla="*/ 883444 w 885825"/>
                <a:gd name="connsiteY26" fmla="*/ 1223962 h 1431131"/>
                <a:gd name="connsiteX27" fmla="*/ 857250 w 885825"/>
                <a:gd name="connsiteY27" fmla="*/ 1328737 h 1431131"/>
                <a:gd name="connsiteX28" fmla="*/ 833437 w 885825"/>
                <a:gd name="connsiteY28" fmla="*/ 1369219 h 1431131"/>
                <a:gd name="connsiteX29" fmla="*/ 800100 w 885825"/>
                <a:gd name="connsiteY29" fmla="*/ 1407319 h 1431131"/>
                <a:gd name="connsiteX30" fmla="*/ 766762 w 885825"/>
                <a:gd name="connsiteY30" fmla="*/ 1426369 h 1431131"/>
                <a:gd name="connsiteX31" fmla="*/ 742950 w 885825"/>
                <a:gd name="connsiteY31" fmla="*/ 1431131 h 1431131"/>
                <a:gd name="connsiteX32" fmla="*/ 711994 w 885825"/>
                <a:gd name="connsiteY32" fmla="*/ 1423987 h 1431131"/>
                <a:gd name="connsiteX33" fmla="*/ 673894 w 885825"/>
                <a:gd name="connsiteY33" fmla="*/ 1402556 h 1431131"/>
                <a:gd name="connsiteX34" fmla="*/ 645319 w 885825"/>
                <a:gd name="connsiteY34" fmla="*/ 1371600 h 1431131"/>
                <a:gd name="connsiteX35" fmla="*/ 614362 w 885825"/>
                <a:gd name="connsiteY35" fmla="*/ 1326356 h 1431131"/>
                <a:gd name="connsiteX36" fmla="*/ 552450 w 885825"/>
                <a:gd name="connsiteY36" fmla="*/ 1157287 h 1431131"/>
                <a:gd name="connsiteX37" fmla="*/ 485775 w 885825"/>
                <a:gd name="connsiteY37" fmla="*/ 988219 h 1431131"/>
                <a:gd name="connsiteX38" fmla="*/ 416719 w 885825"/>
                <a:gd name="connsiteY38" fmla="*/ 809625 h 1431131"/>
                <a:gd name="connsiteX39" fmla="*/ 376237 w 885825"/>
                <a:gd name="connsiteY39" fmla="*/ 688181 h 1431131"/>
                <a:gd name="connsiteX40" fmla="*/ 266700 w 885825"/>
                <a:gd name="connsiteY40" fmla="*/ 46672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431131">
                  <a:moveTo>
                    <a:pt x="266700" y="466725"/>
                  </a:moveTo>
                  <a:lnTo>
                    <a:pt x="223837" y="392906"/>
                  </a:lnTo>
                  <a:lnTo>
                    <a:pt x="159544" y="280987"/>
                  </a:lnTo>
                  <a:lnTo>
                    <a:pt x="95250" y="178594"/>
                  </a:lnTo>
                  <a:lnTo>
                    <a:pt x="33337" y="85725"/>
                  </a:lnTo>
                  <a:lnTo>
                    <a:pt x="9525" y="50006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40481" y="4762"/>
                  </a:lnTo>
                  <a:lnTo>
                    <a:pt x="73819" y="26194"/>
                  </a:lnTo>
                  <a:lnTo>
                    <a:pt x="147637" y="88106"/>
                  </a:lnTo>
                  <a:lnTo>
                    <a:pt x="252412" y="185737"/>
                  </a:lnTo>
                  <a:lnTo>
                    <a:pt x="376237" y="302419"/>
                  </a:lnTo>
                  <a:lnTo>
                    <a:pt x="504825" y="433387"/>
                  </a:lnTo>
                  <a:lnTo>
                    <a:pt x="614362" y="557212"/>
                  </a:lnTo>
                  <a:lnTo>
                    <a:pt x="678656" y="640556"/>
                  </a:lnTo>
                  <a:lnTo>
                    <a:pt x="733425" y="723900"/>
                  </a:lnTo>
                  <a:lnTo>
                    <a:pt x="769144" y="778669"/>
                  </a:lnTo>
                  <a:lnTo>
                    <a:pt x="802481" y="842962"/>
                  </a:lnTo>
                  <a:lnTo>
                    <a:pt x="823912" y="892969"/>
                  </a:lnTo>
                  <a:lnTo>
                    <a:pt x="840581" y="938212"/>
                  </a:lnTo>
                  <a:lnTo>
                    <a:pt x="854869" y="978694"/>
                  </a:lnTo>
                  <a:lnTo>
                    <a:pt x="869156" y="1023937"/>
                  </a:lnTo>
                  <a:lnTo>
                    <a:pt x="878681" y="1071562"/>
                  </a:lnTo>
                  <a:lnTo>
                    <a:pt x="885825" y="1173956"/>
                  </a:lnTo>
                  <a:lnTo>
                    <a:pt x="883444" y="1223962"/>
                  </a:lnTo>
                  <a:lnTo>
                    <a:pt x="857250" y="1328737"/>
                  </a:lnTo>
                  <a:lnTo>
                    <a:pt x="833437" y="1369219"/>
                  </a:lnTo>
                  <a:lnTo>
                    <a:pt x="800100" y="1407319"/>
                  </a:lnTo>
                  <a:lnTo>
                    <a:pt x="766762" y="1426369"/>
                  </a:lnTo>
                  <a:lnTo>
                    <a:pt x="742950" y="1431131"/>
                  </a:lnTo>
                  <a:lnTo>
                    <a:pt x="711994" y="1423987"/>
                  </a:lnTo>
                  <a:lnTo>
                    <a:pt x="673894" y="1402556"/>
                  </a:lnTo>
                  <a:lnTo>
                    <a:pt x="645319" y="1371600"/>
                  </a:lnTo>
                  <a:lnTo>
                    <a:pt x="614362" y="1326356"/>
                  </a:lnTo>
                  <a:lnTo>
                    <a:pt x="552450" y="1157287"/>
                  </a:lnTo>
                  <a:lnTo>
                    <a:pt x="485775" y="988219"/>
                  </a:lnTo>
                  <a:lnTo>
                    <a:pt x="416719" y="809625"/>
                  </a:lnTo>
                  <a:lnTo>
                    <a:pt x="376237" y="688181"/>
                  </a:lnTo>
                  <a:lnTo>
                    <a:pt x="26670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5155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53A89D-2176-4AFF-B3B1-0F809E7EC495}"/>
              </a:ext>
            </a:extLst>
          </p:cNvPr>
          <p:cNvGrpSpPr/>
          <p:nvPr/>
        </p:nvGrpSpPr>
        <p:grpSpPr>
          <a:xfrm>
            <a:off x="2403475" y="1619250"/>
            <a:ext cx="4983163" cy="4229100"/>
            <a:chOff x="2403475" y="1619250"/>
            <a:chExt cx="4983163" cy="4229100"/>
          </a:xfrm>
        </p:grpSpPr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C36A032-4672-9943-8DD4-3B27FD6332A5}"/>
                </a:ext>
              </a:extLst>
            </p:cNvPr>
            <p:cNvSpPr/>
            <p:nvPr/>
          </p:nvSpPr>
          <p:spPr>
            <a:xfrm rot="16200000">
              <a:off x="1873250" y="2149475"/>
              <a:ext cx="2566988" cy="1506538"/>
            </a:xfrm>
            <a:custGeom>
              <a:avLst/>
              <a:gdLst>
                <a:gd name="connsiteX0" fmla="*/ 1276350 w 2566988"/>
                <a:gd name="connsiteY0" fmla="*/ 781050 h 1507331"/>
                <a:gd name="connsiteX1" fmla="*/ 1369219 w 2566988"/>
                <a:gd name="connsiteY1" fmla="*/ 828675 h 1507331"/>
                <a:gd name="connsiteX2" fmla="*/ 1507331 w 2566988"/>
                <a:gd name="connsiteY2" fmla="*/ 892968 h 1507331"/>
                <a:gd name="connsiteX3" fmla="*/ 1635919 w 2566988"/>
                <a:gd name="connsiteY3" fmla="*/ 950118 h 1507331"/>
                <a:gd name="connsiteX4" fmla="*/ 1776413 w 2566988"/>
                <a:gd name="connsiteY4" fmla="*/ 1004887 h 1507331"/>
                <a:gd name="connsiteX5" fmla="*/ 1864519 w 2566988"/>
                <a:gd name="connsiteY5" fmla="*/ 1038225 h 1507331"/>
                <a:gd name="connsiteX6" fmla="*/ 1990725 w 2566988"/>
                <a:gd name="connsiteY6" fmla="*/ 1078706 h 1507331"/>
                <a:gd name="connsiteX7" fmla="*/ 2095500 w 2566988"/>
                <a:gd name="connsiteY7" fmla="*/ 1104900 h 1507331"/>
                <a:gd name="connsiteX8" fmla="*/ 2181225 w 2566988"/>
                <a:gd name="connsiteY8" fmla="*/ 1121568 h 1507331"/>
                <a:gd name="connsiteX9" fmla="*/ 2235994 w 2566988"/>
                <a:gd name="connsiteY9" fmla="*/ 1128712 h 1507331"/>
                <a:gd name="connsiteX10" fmla="*/ 2283619 w 2566988"/>
                <a:gd name="connsiteY10" fmla="*/ 1135856 h 1507331"/>
                <a:gd name="connsiteX11" fmla="*/ 2331244 w 2566988"/>
                <a:gd name="connsiteY11" fmla="*/ 1138237 h 1507331"/>
                <a:gd name="connsiteX12" fmla="*/ 2376488 w 2566988"/>
                <a:gd name="connsiteY12" fmla="*/ 1123950 h 1507331"/>
                <a:gd name="connsiteX13" fmla="*/ 2414588 w 2566988"/>
                <a:gd name="connsiteY13" fmla="*/ 1102518 h 1507331"/>
                <a:gd name="connsiteX14" fmla="*/ 2440781 w 2566988"/>
                <a:gd name="connsiteY14" fmla="*/ 1081087 h 1507331"/>
                <a:gd name="connsiteX15" fmla="*/ 2462213 w 2566988"/>
                <a:gd name="connsiteY15" fmla="*/ 1050131 h 1507331"/>
                <a:gd name="connsiteX16" fmla="*/ 2481263 w 2566988"/>
                <a:gd name="connsiteY16" fmla="*/ 1014412 h 1507331"/>
                <a:gd name="connsiteX17" fmla="*/ 2509838 w 2566988"/>
                <a:gd name="connsiteY17" fmla="*/ 988218 h 1507331"/>
                <a:gd name="connsiteX18" fmla="*/ 2526506 w 2566988"/>
                <a:gd name="connsiteY18" fmla="*/ 973931 h 1507331"/>
                <a:gd name="connsiteX19" fmla="*/ 2547938 w 2566988"/>
                <a:gd name="connsiteY19" fmla="*/ 969168 h 1507331"/>
                <a:gd name="connsiteX20" fmla="*/ 2557463 w 2566988"/>
                <a:gd name="connsiteY20" fmla="*/ 976312 h 1507331"/>
                <a:gd name="connsiteX21" fmla="*/ 2566988 w 2566988"/>
                <a:gd name="connsiteY21" fmla="*/ 1007268 h 1507331"/>
                <a:gd name="connsiteX22" fmla="*/ 2566988 w 2566988"/>
                <a:gd name="connsiteY22" fmla="*/ 1057275 h 1507331"/>
                <a:gd name="connsiteX23" fmla="*/ 2562225 w 2566988"/>
                <a:gd name="connsiteY23" fmla="*/ 1097756 h 1507331"/>
                <a:gd name="connsiteX24" fmla="*/ 2543175 w 2566988"/>
                <a:gd name="connsiteY24" fmla="*/ 1152525 h 1507331"/>
                <a:gd name="connsiteX25" fmla="*/ 2500313 w 2566988"/>
                <a:gd name="connsiteY25" fmla="*/ 1247775 h 1507331"/>
                <a:gd name="connsiteX26" fmla="*/ 2476500 w 2566988"/>
                <a:gd name="connsiteY26" fmla="*/ 1290637 h 1507331"/>
                <a:gd name="connsiteX27" fmla="*/ 2431256 w 2566988"/>
                <a:gd name="connsiteY27" fmla="*/ 1354931 h 1507331"/>
                <a:gd name="connsiteX28" fmla="*/ 2383631 w 2566988"/>
                <a:gd name="connsiteY28" fmla="*/ 1404937 h 1507331"/>
                <a:gd name="connsiteX29" fmla="*/ 2316956 w 2566988"/>
                <a:gd name="connsiteY29" fmla="*/ 1462087 h 1507331"/>
                <a:gd name="connsiteX30" fmla="*/ 2276475 w 2566988"/>
                <a:gd name="connsiteY30" fmla="*/ 1490662 h 1507331"/>
                <a:gd name="connsiteX31" fmla="*/ 2250281 w 2566988"/>
                <a:gd name="connsiteY31" fmla="*/ 1502568 h 1507331"/>
                <a:gd name="connsiteX32" fmla="*/ 2231231 w 2566988"/>
                <a:gd name="connsiteY32" fmla="*/ 1507331 h 1507331"/>
                <a:gd name="connsiteX33" fmla="*/ 2207419 w 2566988"/>
                <a:gd name="connsiteY33" fmla="*/ 1504950 h 1507331"/>
                <a:gd name="connsiteX34" fmla="*/ 2178844 w 2566988"/>
                <a:gd name="connsiteY34" fmla="*/ 1490662 h 1507331"/>
                <a:gd name="connsiteX35" fmla="*/ 2155031 w 2566988"/>
                <a:gd name="connsiteY35" fmla="*/ 1464468 h 1507331"/>
                <a:gd name="connsiteX36" fmla="*/ 2140744 w 2566988"/>
                <a:gd name="connsiteY36" fmla="*/ 1431131 h 1507331"/>
                <a:gd name="connsiteX37" fmla="*/ 2093119 w 2566988"/>
                <a:gd name="connsiteY37" fmla="*/ 1407318 h 1507331"/>
                <a:gd name="connsiteX38" fmla="*/ 1969294 w 2566988"/>
                <a:gd name="connsiteY38" fmla="*/ 1357312 h 1507331"/>
                <a:gd name="connsiteX39" fmla="*/ 1814513 w 2566988"/>
                <a:gd name="connsiteY39" fmla="*/ 1290637 h 1507331"/>
                <a:gd name="connsiteX40" fmla="*/ 1664494 w 2566988"/>
                <a:gd name="connsiteY40" fmla="*/ 1223962 h 1507331"/>
                <a:gd name="connsiteX41" fmla="*/ 1488281 w 2566988"/>
                <a:gd name="connsiteY41" fmla="*/ 1140618 h 1507331"/>
                <a:gd name="connsiteX42" fmla="*/ 1331119 w 2566988"/>
                <a:gd name="connsiteY42" fmla="*/ 1054893 h 1507331"/>
                <a:gd name="connsiteX43" fmla="*/ 1233488 w 2566988"/>
                <a:gd name="connsiteY43" fmla="*/ 995362 h 1507331"/>
                <a:gd name="connsiteX44" fmla="*/ 1004888 w 2566988"/>
                <a:gd name="connsiteY44" fmla="*/ 895350 h 1507331"/>
                <a:gd name="connsiteX45" fmla="*/ 921544 w 2566988"/>
                <a:gd name="connsiteY45" fmla="*/ 831056 h 1507331"/>
                <a:gd name="connsiteX46" fmla="*/ 812006 w 2566988"/>
                <a:gd name="connsiteY46" fmla="*/ 747712 h 1507331"/>
                <a:gd name="connsiteX47" fmla="*/ 723900 w 2566988"/>
                <a:gd name="connsiteY47" fmla="*/ 678656 h 1507331"/>
                <a:gd name="connsiteX48" fmla="*/ 619125 w 2566988"/>
                <a:gd name="connsiteY48" fmla="*/ 595312 h 1507331"/>
                <a:gd name="connsiteX49" fmla="*/ 511969 w 2566988"/>
                <a:gd name="connsiteY49" fmla="*/ 507206 h 1507331"/>
                <a:gd name="connsiteX50" fmla="*/ 409575 w 2566988"/>
                <a:gd name="connsiteY50" fmla="*/ 423862 h 1507331"/>
                <a:gd name="connsiteX51" fmla="*/ 319088 w 2566988"/>
                <a:gd name="connsiteY51" fmla="*/ 350043 h 1507331"/>
                <a:gd name="connsiteX52" fmla="*/ 235744 w 2566988"/>
                <a:gd name="connsiteY52" fmla="*/ 273843 h 1507331"/>
                <a:gd name="connsiteX53" fmla="*/ 150019 w 2566988"/>
                <a:gd name="connsiteY53" fmla="*/ 197643 h 1507331"/>
                <a:gd name="connsiteX54" fmla="*/ 69056 w 2566988"/>
                <a:gd name="connsiteY54" fmla="*/ 119062 h 1507331"/>
                <a:gd name="connsiteX55" fmla="*/ 23813 w 2566988"/>
                <a:gd name="connsiteY55" fmla="*/ 71437 h 1507331"/>
                <a:gd name="connsiteX56" fmla="*/ 4763 w 2566988"/>
                <a:gd name="connsiteY56" fmla="*/ 40481 h 1507331"/>
                <a:gd name="connsiteX57" fmla="*/ 0 w 2566988"/>
                <a:gd name="connsiteY57" fmla="*/ 21431 h 1507331"/>
                <a:gd name="connsiteX58" fmla="*/ 0 w 2566988"/>
                <a:gd name="connsiteY58" fmla="*/ 4762 h 1507331"/>
                <a:gd name="connsiteX59" fmla="*/ 11906 w 2566988"/>
                <a:gd name="connsiteY59" fmla="*/ 0 h 1507331"/>
                <a:gd name="connsiteX60" fmla="*/ 40481 w 2566988"/>
                <a:gd name="connsiteY60" fmla="*/ 4762 h 1507331"/>
                <a:gd name="connsiteX61" fmla="*/ 71438 w 2566988"/>
                <a:gd name="connsiteY61" fmla="*/ 23812 h 1507331"/>
                <a:gd name="connsiteX62" fmla="*/ 145256 w 2566988"/>
                <a:gd name="connsiteY62" fmla="*/ 80962 h 1507331"/>
                <a:gd name="connsiteX63" fmla="*/ 230981 w 2566988"/>
                <a:gd name="connsiteY63" fmla="*/ 140493 h 1507331"/>
                <a:gd name="connsiteX64" fmla="*/ 383381 w 2566988"/>
                <a:gd name="connsiteY64" fmla="*/ 245268 h 1507331"/>
                <a:gd name="connsiteX65" fmla="*/ 504825 w 2566988"/>
                <a:gd name="connsiteY65" fmla="*/ 328612 h 1507331"/>
                <a:gd name="connsiteX66" fmla="*/ 623888 w 2566988"/>
                <a:gd name="connsiteY66" fmla="*/ 404812 h 1507331"/>
                <a:gd name="connsiteX67" fmla="*/ 785813 w 2566988"/>
                <a:gd name="connsiteY67" fmla="*/ 504825 h 1507331"/>
                <a:gd name="connsiteX68" fmla="*/ 962025 w 2566988"/>
                <a:gd name="connsiteY68" fmla="*/ 611981 h 1507331"/>
                <a:gd name="connsiteX69" fmla="*/ 1171575 w 2566988"/>
                <a:gd name="connsiteY69" fmla="*/ 726281 h 1507331"/>
                <a:gd name="connsiteX70" fmla="*/ 1276350 w 2566988"/>
                <a:gd name="connsiteY70" fmla="*/ 781050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66988" h="1507331">
                  <a:moveTo>
                    <a:pt x="1276350" y="781050"/>
                  </a:moveTo>
                  <a:lnTo>
                    <a:pt x="1369219" y="828675"/>
                  </a:lnTo>
                  <a:lnTo>
                    <a:pt x="1507331" y="892968"/>
                  </a:lnTo>
                  <a:lnTo>
                    <a:pt x="1635919" y="950118"/>
                  </a:lnTo>
                  <a:lnTo>
                    <a:pt x="1776413" y="1004887"/>
                  </a:lnTo>
                  <a:lnTo>
                    <a:pt x="1864519" y="1038225"/>
                  </a:lnTo>
                  <a:lnTo>
                    <a:pt x="1990725" y="1078706"/>
                  </a:lnTo>
                  <a:lnTo>
                    <a:pt x="2095500" y="1104900"/>
                  </a:lnTo>
                  <a:lnTo>
                    <a:pt x="2181225" y="1121568"/>
                  </a:lnTo>
                  <a:lnTo>
                    <a:pt x="2235994" y="1128712"/>
                  </a:lnTo>
                  <a:lnTo>
                    <a:pt x="2283619" y="1135856"/>
                  </a:lnTo>
                  <a:lnTo>
                    <a:pt x="2331244" y="1138237"/>
                  </a:lnTo>
                  <a:lnTo>
                    <a:pt x="2376488" y="1123950"/>
                  </a:lnTo>
                  <a:lnTo>
                    <a:pt x="2414588" y="1102518"/>
                  </a:lnTo>
                  <a:lnTo>
                    <a:pt x="2440781" y="1081087"/>
                  </a:lnTo>
                  <a:lnTo>
                    <a:pt x="2462213" y="1050131"/>
                  </a:lnTo>
                  <a:lnTo>
                    <a:pt x="2481263" y="1014412"/>
                  </a:lnTo>
                  <a:lnTo>
                    <a:pt x="2509838" y="988218"/>
                  </a:lnTo>
                  <a:lnTo>
                    <a:pt x="2526506" y="973931"/>
                  </a:lnTo>
                  <a:lnTo>
                    <a:pt x="2547938" y="969168"/>
                  </a:lnTo>
                  <a:lnTo>
                    <a:pt x="2557463" y="976312"/>
                  </a:lnTo>
                  <a:lnTo>
                    <a:pt x="2566988" y="1007268"/>
                  </a:lnTo>
                  <a:lnTo>
                    <a:pt x="2566988" y="1057275"/>
                  </a:lnTo>
                  <a:lnTo>
                    <a:pt x="2562225" y="1097756"/>
                  </a:lnTo>
                  <a:lnTo>
                    <a:pt x="2543175" y="1152525"/>
                  </a:lnTo>
                  <a:lnTo>
                    <a:pt x="2500313" y="1247775"/>
                  </a:lnTo>
                  <a:lnTo>
                    <a:pt x="2476500" y="1290637"/>
                  </a:lnTo>
                  <a:lnTo>
                    <a:pt x="2431256" y="1354931"/>
                  </a:lnTo>
                  <a:lnTo>
                    <a:pt x="2383631" y="1404937"/>
                  </a:lnTo>
                  <a:lnTo>
                    <a:pt x="2316956" y="1462087"/>
                  </a:lnTo>
                  <a:lnTo>
                    <a:pt x="2276475" y="1490662"/>
                  </a:lnTo>
                  <a:lnTo>
                    <a:pt x="2250281" y="1502568"/>
                  </a:lnTo>
                  <a:lnTo>
                    <a:pt x="2231231" y="1507331"/>
                  </a:lnTo>
                  <a:lnTo>
                    <a:pt x="2207419" y="1504950"/>
                  </a:lnTo>
                  <a:lnTo>
                    <a:pt x="2178844" y="1490662"/>
                  </a:lnTo>
                  <a:lnTo>
                    <a:pt x="2155031" y="1464468"/>
                  </a:lnTo>
                  <a:lnTo>
                    <a:pt x="2140744" y="1431131"/>
                  </a:lnTo>
                  <a:lnTo>
                    <a:pt x="2093119" y="1407318"/>
                  </a:lnTo>
                  <a:lnTo>
                    <a:pt x="1969294" y="1357312"/>
                  </a:lnTo>
                  <a:lnTo>
                    <a:pt x="1814513" y="1290637"/>
                  </a:lnTo>
                  <a:lnTo>
                    <a:pt x="1664494" y="1223962"/>
                  </a:lnTo>
                  <a:lnTo>
                    <a:pt x="1488281" y="1140618"/>
                  </a:lnTo>
                  <a:lnTo>
                    <a:pt x="1331119" y="1054893"/>
                  </a:lnTo>
                  <a:lnTo>
                    <a:pt x="1233488" y="995362"/>
                  </a:lnTo>
                  <a:lnTo>
                    <a:pt x="1004888" y="895350"/>
                  </a:lnTo>
                  <a:lnTo>
                    <a:pt x="921544" y="831056"/>
                  </a:lnTo>
                  <a:lnTo>
                    <a:pt x="812006" y="747712"/>
                  </a:lnTo>
                  <a:lnTo>
                    <a:pt x="723900" y="678656"/>
                  </a:lnTo>
                  <a:lnTo>
                    <a:pt x="619125" y="595312"/>
                  </a:lnTo>
                  <a:lnTo>
                    <a:pt x="511969" y="507206"/>
                  </a:lnTo>
                  <a:lnTo>
                    <a:pt x="409575" y="423862"/>
                  </a:lnTo>
                  <a:lnTo>
                    <a:pt x="319088" y="350043"/>
                  </a:lnTo>
                  <a:lnTo>
                    <a:pt x="235744" y="273843"/>
                  </a:lnTo>
                  <a:lnTo>
                    <a:pt x="150019" y="197643"/>
                  </a:lnTo>
                  <a:lnTo>
                    <a:pt x="69056" y="119062"/>
                  </a:lnTo>
                  <a:lnTo>
                    <a:pt x="23813" y="71437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71438" y="23812"/>
                  </a:lnTo>
                  <a:lnTo>
                    <a:pt x="145256" y="80962"/>
                  </a:lnTo>
                  <a:lnTo>
                    <a:pt x="230981" y="140493"/>
                  </a:lnTo>
                  <a:lnTo>
                    <a:pt x="383381" y="245268"/>
                  </a:lnTo>
                  <a:lnTo>
                    <a:pt x="504825" y="328612"/>
                  </a:lnTo>
                  <a:lnTo>
                    <a:pt x="623888" y="404812"/>
                  </a:lnTo>
                  <a:lnTo>
                    <a:pt x="785813" y="504825"/>
                  </a:lnTo>
                  <a:lnTo>
                    <a:pt x="962025" y="611981"/>
                  </a:lnTo>
                  <a:lnTo>
                    <a:pt x="1171575" y="726281"/>
                  </a:lnTo>
                  <a:lnTo>
                    <a:pt x="1276350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67697337-763D-5341-870F-0A48BD22BB34}"/>
                </a:ext>
              </a:extLst>
            </p:cNvPr>
            <p:cNvSpPr/>
            <p:nvPr/>
          </p:nvSpPr>
          <p:spPr>
            <a:xfrm>
              <a:off x="4367213" y="1935163"/>
              <a:ext cx="2247900" cy="533400"/>
            </a:xfrm>
            <a:custGeom>
              <a:avLst/>
              <a:gdLst>
                <a:gd name="connsiteX0" fmla="*/ 978693 w 2247900"/>
                <a:gd name="connsiteY0" fmla="*/ 240507 h 533400"/>
                <a:gd name="connsiteX1" fmla="*/ 1169193 w 2247900"/>
                <a:gd name="connsiteY1" fmla="*/ 216694 h 533400"/>
                <a:gd name="connsiteX2" fmla="*/ 1435893 w 2247900"/>
                <a:gd name="connsiteY2" fmla="*/ 171450 h 533400"/>
                <a:gd name="connsiteX3" fmla="*/ 1647825 w 2247900"/>
                <a:gd name="connsiteY3" fmla="*/ 133350 h 533400"/>
                <a:gd name="connsiteX4" fmla="*/ 1757362 w 2247900"/>
                <a:gd name="connsiteY4" fmla="*/ 109538 h 533400"/>
                <a:gd name="connsiteX5" fmla="*/ 1790700 w 2247900"/>
                <a:gd name="connsiteY5" fmla="*/ 85725 h 533400"/>
                <a:gd name="connsiteX6" fmla="*/ 1854993 w 2247900"/>
                <a:gd name="connsiteY6" fmla="*/ 42863 h 533400"/>
                <a:gd name="connsiteX7" fmla="*/ 1931193 w 2247900"/>
                <a:gd name="connsiteY7" fmla="*/ 0 h 533400"/>
                <a:gd name="connsiteX8" fmla="*/ 1947862 w 2247900"/>
                <a:gd name="connsiteY8" fmla="*/ 0 h 533400"/>
                <a:gd name="connsiteX9" fmla="*/ 1969293 w 2247900"/>
                <a:gd name="connsiteY9" fmla="*/ 7144 h 533400"/>
                <a:gd name="connsiteX10" fmla="*/ 2038350 w 2247900"/>
                <a:gd name="connsiteY10" fmla="*/ 35719 h 533400"/>
                <a:gd name="connsiteX11" fmla="*/ 2114550 w 2247900"/>
                <a:gd name="connsiteY11" fmla="*/ 78582 h 533400"/>
                <a:gd name="connsiteX12" fmla="*/ 2164556 w 2247900"/>
                <a:gd name="connsiteY12" fmla="*/ 114300 h 533400"/>
                <a:gd name="connsiteX13" fmla="*/ 2209800 w 2247900"/>
                <a:gd name="connsiteY13" fmla="*/ 152400 h 533400"/>
                <a:gd name="connsiteX14" fmla="*/ 2231231 w 2247900"/>
                <a:gd name="connsiteY14" fmla="*/ 183357 h 533400"/>
                <a:gd name="connsiteX15" fmla="*/ 2245518 w 2247900"/>
                <a:gd name="connsiteY15" fmla="*/ 211932 h 533400"/>
                <a:gd name="connsiteX16" fmla="*/ 2247900 w 2247900"/>
                <a:gd name="connsiteY16" fmla="*/ 230982 h 533400"/>
                <a:gd name="connsiteX17" fmla="*/ 2243137 w 2247900"/>
                <a:gd name="connsiteY17" fmla="*/ 254794 h 533400"/>
                <a:gd name="connsiteX18" fmla="*/ 2228850 w 2247900"/>
                <a:gd name="connsiteY18" fmla="*/ 276225 h 533400"/>
                <a:gd name="connsiteX19" fmla="*/ 2207418 w 2247900"/>
                <a:gd name="connsiteY19" fmla="*/ 290513 h 533400"/>
                <a:gd name="connsiteX20" fmla="*/ 2171700 w 2247900"/>
                <a:gd name="connsiteY20" fmla="*/ 304800 h 533400"/>
                <a:gd name="connsiteX21" fmla="*/ 2128837 w 2247900"/>
                <a:gd name="connsiteY21" fmla="*/ 309563 h 533400"/>
                <a:gd name="connsiteX22" fmla="*/ 2031206 w 2247900"/>
                <a:gd name="connsiteY22" fmla="*/ 309563 h 533400"/>
                <a:gd name="connsiteX23" fmla="*/ 1919287 w 2247900"/>
                <a:gd name="connsiteY23" fmla="*/ 311944 h 533400"/>
                <a:gd name="connsiteX24" fmla="*/ 1812131 w 2247900"/>
                <a:gd name="connsiteY24" fmla="*/ 314325 h 533400"/>
                <a:gd name="connsiteX25" fmla="*/ 1659731 w 2247900"/>
                <a:gd name="connsiteY25" fmla="*/ 319088 h 533400"/>
                <a:gd name="connsiteX26" fmla="*/ 1485900 w 2247900"/>
                <a:gd name="connsiteY26" fmla="*/ 328613 h 533400"/>
                <a:gd name="connsiteX27" fmla="*/ 1333500 w 2247900"/>
                <a:gd name="connsiteY27" fmla="*/ 342900 h 533400"/>
                <a:gd name="connsiteX28" fmla="*/ 1154906 w 2247900"/>
                <a:gd name="connsiteY28" fmla="*/ 366713 h 533400"/>
                <a:gd name="connsiteX29" fmla="*/ 978693 w 2247900"/>
                <a:gd name="connsiteY29" fmla="*/ 397669 h 533400"/>
                <a:gd name="connsiteX30" fmla="*/ 740568 w 2247900"/>
                <a:gd name="connsiteY30" fmla="*/ 445294 h 533400"/>
                <a:gd name="connsiteX31" fmla="*/ 492918 w 2247900"/>
                <a:gd name="connsiteY31" fmla="*/ 504825 h 533400"/>
                <a:gd name="connsiteX32" fmla="*/ 378618 w 2247900"/>
                <a:gd name="connsiteY32" fmla="*/ 533400 h 533400"/>
                <a:gd name="connsiteX33" fmla="*/ 361950 w 2247900"/>
                <a:gd name="connsiteY33" fmla="*/ 531019 h 533400"/>
                <a:gd name="connsiteX34" fmla="*/ 307181 w 2247900"/>
                <a:gd name="connsiteY34" fmla="*/ 514350 h 533400"/>
                <a:gd name="connsiteX35" fmla="*/ 245268 w 2247900"/>
                <a:gd name="connsiteY35" fmla="*/ 483394 h 533400"/>
                <a:gd name="connsiteX36" fmla="*/ 183356 w 2247900"/>
                <a:gd name="connsiteY36" fmla="*/ 442913 h 533400"/>
                <a:gd name="connsiteX37" fmla="*/ 123825 w 2247900"/>
                <a:gd name="connsiteY37" fmla="*/ 397669 h 533400"/>
                <a:gd name="connsiteX38" fmla="*/ 76200 w 2247900"/>
                <a:gd name="connsiteY38" fmla="*/ 350044 h 533400"/>
                <a:gd name="connsiteX39" fmla="*/ 33337 w 2247900"/>
                <a:gd name="connsiteY39" fmla="*/ 302419 h 533400"/>
                <a:gd name="connsiteX40" fmla="*/ 11906 w 2247900"/>
                <a:gd name="connsiteY40" fmla="*/ 269082 h 533400"/>
                <a:gd name="connsiteX41" fmla="*/ 0 w 2247900"/>
                <a:gd name="connsiteY41" fmla="*/ 240507 h 533400"/>
                <a:gd name="connsiteX42" fmla="*/ 2381 w 2247900"/>
                <a:gd name="connsiteY42" fmla="*/ 221457 h 533400"/>
                <a:gd name="connsiteX43" fmla="*/ 9525 w 2247900"/>
                <a:gd name="connsiteY43" fmla="*/ 209550 h 533400"/>
                <a:gd name="connsiteX44" fmla="*/ 40481 w 2247900"/>
                <a:gd name="connsiteY44" fmla="*/ 197644 h 533400"/>
                <a:gd name="connsiteX45" fmla="*/ 61912 w 2247900"/>
                <a:gd name="connsiteY45" fmla="*/ 200025 h 533400"/>
                <a:gd name="connsiteX46" fmla="*/ 85725 w 2247900"/>
                <a:gd name="connsiteY46" fmla="*/ 209550 h 533400"/>
                <a:gd name="connsiteX47" fmla="*/ 128587 w 2247900"/>
                <a:gd name="connsiteY47" fmla="*/ 238125 h 533400"/>
                <a:gd name="connsiteX48" fmla="*/ 192881 w 2247900"/>
                <a:gd name="connsiteY48" fmla="*/ 271463 h 533400"/>
                <a:gd name="connsiteX49" fmla="*/ 266700 w 2247900"/>
                <a:gd name="connsiteY49" fmla="*/ 297657 h 533400"/>
                <a:gd name="connsiteX50" fmla="*/ 338137 w 2247900"/>
                <a:gd name="connsiteY50" fmla="*/ 309563 h 533400"/>
                <a:gd name="connsiteX51" fmla="*/ 435768 w 2247900"/>
                <a:gd name="connsiteY51" fmla="*/ 311944 h 533400"/>
                <a:gd name="connsiteX52" fmla="*/ 497681 w 2247900"/>
                <a:gd name="connsiteY52" fmla="*/ 309563 h 533400"/>
                <a:gd name="connsiteX53" fmla="*/ 669131 w 2247900"/>
                <a:gd name="connsiteY53" fmla="*/ 283369 h 533400"/>
                <a:gd name="connsiteX54" fmla="*/ 978693 w 2247900"/>
                <a:gd name="connsiteY54" fmla="*/ 2405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7900" h="533400">
                  <a:moveTo>
                    <a:pt x="978693" y="240507"/>
                  </a:moveTo>
                  <a:lnTo>
                    <a:pt x="1169193" y="216694"/>
                  </a:lnTo>
                  <a:lnTo>
                    <a:pt x="1435893" y="171450"/>
                  </a:lnTo>
                  <a:lnTo>
                    <a:pt x="1647825" y="133350"/>
                  </a:lnTo>
                  <a:lnTo>
                    <a:pt x="1757362" y="109538"/>
                  </a:lnTo>
                  <a:lnTo>
                    <a:pt x="1790700" y="85725"/>
                  </a:lnTo>
                  <a:lnTo>
                    <a:pt x="1854993" y="42863"/>
                  </a:lnTo>
                  <a:lnTo>
                    <a:pt x="1931193" y="0"/>
                  </a:lnTo>
                  <a:lnTo>
                    <a:pt x="1947862" y="0"/>
                  </a:lnTo>
                  <a:lnTo>
                    <a:pt x="1969293" y="7144"/>
                  </a:lnTo>
                  <a:lnTo>
                    <a:pt x="2038350" y="35719"/>
                  </a:lnTo>
                  <a:lnTo>
                    <a:pt x="2114550" y="78582"/>
                  </a:lnTo>
                  <a:lnTo>
                    <a:pt x="2164556" y="114300"/>
                  </a:lnTo>
                  <a:lnTo>
                    <a:pt x="2209800" y="152400"/>
                  </a:lnTo>
                  <a:lnTo>
                    <a:pt x="2231231" y="183357"/>
                  </a:lnTo>
                  <a:lnTo>
                    <a:pt x="2245518" y="211932"/>
                  </a:lnTo>
                  <a:lnTo>
                    <a:pt x="2247900" y="230982"/>
                  </a:lnTo>
                  <a:lnTo>
                    <a:pt x="2243137" y="254794"/>
                  </a:lnTo>
                  <a:lnTo>
                    <a:pt x="2228850" y="276225"/>
                  </a:lnTo>
                  <a:lnTo>
                    <a:pt x="2207418" y="290513"/>
                  </a:lnTo>
                  <a:lnTo>
                    <a:pt x="2171700" y="304800"/>
                  </a:lnTo>
                  <a:lnTo>
                    <a:pt x="2128837" y="309563"/>
                  </a:lnTo>
                  <a:lnTo>
                    <a:pt x="2031206" y="309563"/>
                  </a:lnTo>
                  <a:lnTo>
                    <a:pt x="1919287" y="311944"/>
                  </a:lnTo>
                  <a:lnTo>
                    <a:pt x="1812131" y="314325"/>
                  </a:lnTo>
                  <a:lnTo>
                    <a:pt x="1659731" y="319088"/>
                  </a:lnTo>
                  <a:lnTo>
                    <a:pt x="1485900" y="328613"/>
                  </a:lnTo>
                  <a:lnTo>
                    <a:pt x="1333500" y="342900"/>
                  </a:lnTo>
                  <a:lnTo>
                    <a:pt x="1154906" y="366713"/>
                  </a:lnTo>
                  <a:lnTo>
                    <a:pt x="978693" y="397669"/>
                  </a:lnTo>
                  <a:lnTo>
                    <a:pt x="740568" y="445294"/>
                  </a:lnTo>
                  <a:lnTo>
                    <a:pt x="492918" y="504825"/>
                  </a:lnTo>
                  <a:lnTo>
                    <a:pt x="378618" y="533400"/>
                  </a:lnTo>
                  <a:lnTo>
                    <a:pt x="361950" y="531019"/>
                  </a:lnTo>
                  <a:lnTo>
                    <a:pt x="307181" y="514350"/>
                  </a:lnTo>
                  <a:lnTo>
                    <a:pt x="245268" y="483394"/>
                  </a:lnTo>
                  <a:lnTo>
                    <a:pt x="183356" y="442913"/>
                  </a:lnTo>
                  <a:lnTo>
                    <a:pt x="123825" y="397669"/>
                  </a:lnTo>
                  <a:lnTo>
                    <a:pt x="76200" y="350044"/>
                  </a:lnTo>
                  <a:lnTo>
                    <a:pt x="33337" y="302419"/>
                  </a:lnTo>
                  <a:lnTo>
                    <a:pt x="11906" y="269082"/>
                  </a:lnTo>
                  <a:lnTo>
                    <a:pt x="0" y="240507"/>
                  </a:lnTo>
                  <a:lnTo>
                    <a:pt x="2381" y="221457"/>
                  </a:lnTo>
                  <a:lnTo>
                    <a:pt x="9525" y="209550"/>
                  </a:lnTo>
                  <a:lnTo>
                    <a:pt x="40481" y="197644"/>
                  </a:lnTo>
                  <a:lnTo>
                    <a:pt x="61912" y="200025"/>
                  </a:lnTo>
                  <a:lnTo>
                    <a:pt x="85725" y="209550"/>
                  </a:lnTo>
                  <a:lnTo>
                    <a:pt x="128587" y="238125"/>
                  </a:lnTo>
                  <a:lnTo>
                    <a:pt x="192881" y="271463"/>
                  </a:lnTo>
                  <a:lnTo>
                    <a:pt x="266700" y="297657"/>
                  </a:lnTo>
                  <a:lnTo>
                    <a:pt x="338137" y="309563"/>
                  </a:lnTo>
                  <a:lnTo>
                    <a:pt x="435768" y="311944"/>
                  </a:lnTo>
                  <a:lnTo>
                    <a:pt x="497681" y="309563"/>
                  </a:lnTo>
                  <a:lnTo>
                    <a:pt x="669131" y="283369"/>
                  </a:lnTo>
                  <a:lnTo>
                    <a:pt x="97869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A93A705C-993C-374E-A609-A2B072B5D28D}"/>
                </a:ext>
              </a:extLst>
            </p:cNvPr>
            <p:cNvSpPr/>
            <p:nvPr/>
          </p:nvSpPr>
          <p:spPr>
            <a:xfrm>
              <a:off x="3887788" y="3028950"/>
              <a:ext cx="3498850" cy="646113"/>
            </a:xfrm>
            <a:custGeom>
              <a:avLst/>
              <a:gdLst>
                <a:gd name="connsiteX0" fmla="*/ 1817262 w 3498951"/>
                <a:gd name="connsiteY0" fmla="*/ 196149 h 646137"/>
                <a:gd name="connsiteX1" fmla="*/ 2102832 w 3498951"/>
                <a:gd name="connsiteY1" fmla="*/ 167303 h 646137"/>
                <a:gd name="connsiteX2" fmla="*/ 2402824 w 3498951"/>
                <a:gd name="connsiteY2" fmla="*/ 141342 h 646137"/>
                <a:gd name="connsiteX3" fmla="*/ 2705701 w 3498951"/>
                <a:gd name="connsiteY3" fmla="*/ 118266 h 646137"/>
                <a:gd name="connsiteX4" fmla="*/ 2821083 w 3498951"/>
                <a:gd name="connsiteY4" fmla="*/ 109612 h 646137"/>
                <a:gd name="connsiteX5" fmla="*/ 2884543 w 3498951"/>
                <a:gd name="connsiteY5" fmla="*/ 80767 h 646137"/>
                <a:gd name="connsiteX6" fmla="*/ 2962426 w 3498951"/>
                <a:gd name="connsiteY6" fmla="*/ 43268 h 646137"/>
                <a:gd name="connsiteX7" fmla="*/ 3040308 w 3498951"/>
                <a:gd name="connsiteY7" fmla="*/ 0 h 646137"/>
                <a:gd name="connsiteX8" fmla="*/ 3057616 w 3498951"/>
                <a:gd name="connsiteY8" fmla="*/ 0 h 646137"/>
                <a:gd name="connsiteX9" fmla="*/ 3158575 w 3498951"/>
                <a:gd name="connsiteY9" fmla="*/ 28845 h 646137"/>
                <a:gd name="connsiteX10" fmla="*/ 3259534 w 3498951"/>
                <a:gd name="connsiteY10" fmla="*/ 60575 h 646137"/>
                <a:gd name="connsiteX11" fmla="*/ 3383569 w 3498951"/>
                <a:gd name="connsiteY11" fmla="*/ 103843 h 646137"/>
                <a:gd name="connsiteX12" fmla="*/ 3400876 w 3498951"/>
                <a:gd name="connsiteY12" fmla="*/ 109612 h 646137"/>
                <a:gd name="connsiteX13" fmla="*/ 3421068 w 3498951"/>
                <a:gd name="connsiteY13" fmla="*/ 124035 h 646137"/>
                <a:gd name="connsiteX14" fmla="*/ 3455682 w 3498951"/>
                <a:gd name="connsiteY14" fmla="*/ 155765 h 646137"/>
                <a:gd name="connsiteX15" fmla="*/ 3481643 w 3498951"/>
                <a:gd name="connsiteY15" fmla="*/ 187495 h 646137"/>
                <a:gd name="connsiteX16" fmla="*/ 3496066 w 3498951"/>
                <a:gd name="connsiteY16" fmla="*/ 213456 h 646137"/>
                <a:gd name="connsiteX17" fmla="*/ 3498951 w 3498951"/>
                <a:gd name="connsiteY17" fmla="*/ 236532 h 646137"/>
                <a:gd name="connsiteX18" fmla="*/ 3490297 w 3498951"/>
                <a:gd name="connsiteY18" fmla="*/ 256724 h 646137"/>
                <a:gd name="connsiteX19" fmla="*/ 3472990 w 3498951"/>
                <a:gd name="connsiteY19" fmla="*/ 274031 h 646137"/>
                <a:gd name="connsiteX20" fmla="*/ 3438375 w 3498951"/>
                <a:gd name="connsiteY20" fmla="*/ 294223 h 646137"/>
                <a:gd name="connsiteX21" fmla="*/ 3397992 w 3498951"/>
                <a:gd name="connsiteY21" fmla="*/ 305761 h 646137"/>
                <a:gd name="connsiteX22" fmla="*/ 3340301 w 3498951"/>
                <a:gd name="connsiteY22" fmla="*/ 311530 h 646137"/>
                <a:gd name="connsiteX23" fmla="*/ 3236457 w 3498951"/>
                <a:gd name="connsiteY23" fmla="*/ 311530 h 646137"/>
                <a:gd name="connsiteX24" fmla="*/ 3069154 w 3498951"/>
                <a:gd name="connsiteY24" fmla="*/ 308646 h 646137"/>
                <a:gd name="connsiteX25" fmla="*/ 2922042 w 3498951"/>
                <a:gd name="connsiteY25" fmla="*/ 308646 h 646137"/>
                <a:gd name="connsiteX26" fmla="*/ 2702817 w 3498951"/>
                <a:gd name="connsiteY26" fmla="*/ 325953 h 646137"/>
                <a:gd name="connsiteX27" fmla="*/ 2385517 w 3498951"/>
                <a:gd name="connsiteY27" fmla="*/ 349029 h 646137"/>
                <a:gd name="connsiteX28" fmla="*/ 1998988 w 3498951"/>
                <a:gd name="connsiteY28" fmla="*/ 380759 h 646137"/>
                <a:gd name="connsiteX29" fmla="*/ 1670151 w 3498951"/>
                <a:gd name="connsiteY29" fmla="*/ 406720 h 646137"/>
                <a:gd name="connsiteX30" fmla="*/ 1474002 w 3498951"/>
                <a:gd name="connsiteY30" fmla="*/ 424027 h 646137"/>
                <a:gd name="connsiteX31" fmla="*/ 1188432 w 3498951"/>
                <a:gd name="connsiteY31" fmla="*/ 478834 h 646137"/>
                <a:gd name="connsiteX32" fmla="*/ 960553 w 3498951"/>
                <a:gd name="connsiteY32" fmla="*/ 522102 h 646137"/>
                <a:gd name="connsiteX33" fmla="*/ 747097 w 3498951"/>
                <a:gd name="connsiteY33" fmla="*/ 571139 h 646137"/>
                <a:gd name="connsiteX34" fmla="*/ 585563 w 3498951"/>
                <a:gd name="connsiteY34" fmla="*/ 614407 h 646137"/>
                <a:gd name="connsiteX35" fmla="*/ 490373 w 3498951"/>
                <a:gd name="connsiteY35" fmla="*/ 643253 h 646137"/>
                <a:gd name="connsiteX36" fmla="*/ 470181 w 3498951"/>
                <a:gd name="connsiteY36" fmla="*/ 646137 h 646137"/>
                <a:gd name="connsiteX37" fmla="*/ 441335 w 3498951"/>
                <a:gd name="connsiteY37" fmla="*/ 643253 h 646137"/>
                <a:gd name="connsiteX38" fmla="*/ 383645 w 3498951"/>
                <a:gd name="connsiteY38" fmla="*/ 625945 h 646137"/>
                <a:gd name="connsiteX39" fmla="*/ 311531 w 3498951"/>
                <a:gd name="connsiteY39" fmla="*/ 588446 h 646137"/>
                <a:gd name="connsiteX40" fmla="*/ 224995 w 3498951"/>
                <a:gd name="connsiteY40" fmla="*/ 527871 h 646137"/>
                <a:gd name="connsiteX41" fmla="*/ 124036 w 3498951"/>
                <a:gd name="connsiteY41" fmla="*/ 447104 h 646137"/>
                <a:gd name="connsiteX42" fmla="*/ 40384 w 3498951"/>
                <a:gd name="connsiteY42" fmla="*/ 369221 h 646137"/>
                <a:gd name="connsiteX43" fmla="*/ 5769 w 3498951"/>
                <a:gd name="connsiteY43" fmla="*/ 328838 h 646137"/>
                <a:gd name="connsiteX44" fmla="*/ 0 w 3498951"/>
                <a:gd name="connsiteY44" fmla="*/ 308646 h 646137"/>
                <a:gd name="connsiteX45" fmla="*/ 0 w 3498951"/>
                <a:gd name="connsiteY45" fmla="*/ 297108 h 646137"/>
                <a:gd name="connsiteX46" fmla="*/ 14423 w 3498951"/>
                <a:gd name="connsiteY46" fmla="*/ 288454 h 646137"/>
                <a:gd name="connsiteX47" fmla="*/ 34615 w 3498951"/>
                <a:gd name="connsiteY47" fmla="*/ 288454 h 646137"/>
                <a:gd name="connsiteX48" fmla="*/ 69229 w 3498951"/>
                <a:gd name="connsiteY48" fmla="*/ 299992 h 646137"/>
                <a:gd name="connsiteX49" fmla="*/ 126920 w 3498951"/>
                <a:gd name="connsiteY49" fmla="*/ 323068 h 646137"/>
                <a:gd name="connsiteX50" fmla="*/ 196149 w 3498951"/>
                <a:gd name="connsiteY50" fmla="*/ 351914 h 646137"/>
                <a:gd name="connsiteX51" fmla="*/ 271147 w 3498951"/>
                <a:gd name="connsiteY51" fmla="*/ 374990 h 646137"/>
                <a:gd name="connsiteX52" fmla="*/ 308646 w 3498951"/>
                <a:gd name="connsiteY52" fmla="*/ 380759 h 646137"/>
                <a:gd name="connsiteX53" fmla="*/ 441335 w 3498951"/>
                <a:gd name="connsiteY53" fmla="*/ 374990 h 646137"/>
                <a:gd name="connsiteX54" fmla="*/ 672099 w 3498951"/>
                <a:gd name="connsiteY54" fmla="*/ 354798 h 646137"/>
                <a:gd name="connsiteX55" fmla="*/ 960553 w 3498951"/>
                <a:gd name="connsiteY55" fmla="*/ 308646 h 646137"/>
                <a:gd name="connsiteX56" fmla="*/ 1197086 w 3498951"/>
                <a:gd name="connsiteY56" fmla="*/ 274031 h 646137"/>
                <a:gd name="connsiteX57" fmla="*/ 1488424 w 3498951"/>
                <a:gd name="connsiteY57" fmla="*/ 236532 h 646137"/>
                <a:gd name="connsiteX58" fmla="*/ 1817262 w 3498951"/>
                <a:gd name="connsiteY58" fmla="*/ 196149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98951" h="646137">
                  <a:moveTo>
                    <a:pt x="1817262" y="196149"/>
                  </a:moveTo>
                  <a:lnTo>
                    <a:pt x="2102832" y="167303"/>
                  </a:lnTo>
                  <a:lnTo>
                    <a:pt x="2402824" y="141342"/>
                  </a:lnTo>
                  <a:lnTo>
                    <a:pt x="2705701" y="118266"/>
                  </a:lnTo>
                  <a:lnTo>
                    <a:pt x="2821083" y="109612"/>
                  </a:lnTo>
                  <a:lnTo>
                    <a:pt x="2884543" y="80767"/>
                  </a:lnTo>
                  <a:lnTo>
                    <a:pt x="2962426" y="43268"/>
                  </a:lnTo>
                  <a:lnTo>
                    <a:pt x="3040308" y="0"/>
                  </a:lnTo>
                  <a:lnTo>
                    <a:pt x="3057616" y="0"/>
                  </a:lnTo>
                  <a:lnTo>
                    <a:pt x="3158575" y="28845"/>
                  </a:lnTo>
                  <a:lnTo>
                    <a:pt x="3259534" y="60575"/>
                  </a:lnTo>
                  <a:lnTo>
                    <a:pt x="3383569" y="103843"/>
                  </a:lnTo>
                  <a:lnTo>
                    <a:pt x="3400876" y="109612"/>
                  </a:lnTo>
                  <a:lnTo>
                    <a:pt x="3421068" y="124035"/>
                  </a:lnTo>
                  <a:lnTo>
                    <a:pt x="3455682" y="155765"/>
                  </a:lnTo>
                  <a:lnTo>
                    <a:pt x="3481643" y="187495"/>
                  </a:lnTo>
                  <a:lnTo>
                    <a:pt x="3496066" y="213456"/>
                  </a:lnTo>
                  <a:lnTo>
                    <a:pt x="3498951" y="236532"/>
                  </a:lnTo>
                  <a:lnTo>
                    <a:pt x="3490297" y="256724"/>
                  </a:lnTo>
                  <a:lnTo>
                    <a:pt x="3472990" y="274031"/>
                  </a:lnTo>
                  <a:lnTo>
                    <a:pt x="3438375" y="294223"/>
                  </a:lnTo>
                  <a:lnTo>
                    <a:pt x="3397992" y="305761"/>
                  </a:lnTo>
                  <a:lnTo>
                    <a:pt x="3340301" y="311530"/>
                  </a:lnTo>
                  <a:lnTo>
                    <a:pt x="3236457" y="311530"/>
                  </a:lnTo>
                  <a:lnTo>
                    <a:pt x="3069154" y="308646"/>
                  </a:lnTo>
                  <a:lnTo>
                    <a:pt x="2922042" y="308646"/>
                  </a:lnTo>
                  <a:lnTo>
                    <a:pt x="2702817" y="325953"/>
                  </a:lnTo>
                  <a:lnTo>
                    <a:pt x="2385517" y="349029"/>
                  </a:lnTo>
                  <a:lnTo>
                    <a:pt x="1998988" y="380759"/>
                  </a:lnTo>
                  <a:lnTo>
                    <a:pt x="1670151" y="406720"/>
                  </a:lnTo>
                  <a:lnTo>
                    <a:pt x="1474002" y="424027"/>
                  </a:lnTo>
                  <a:lnTo>
                    <a:pt x="1188432" y="478834"/>
                  </a:lnTo>
                  <a:lnTo>
                    <a:pt x="960553" y="522102"/>
                  </a:lnTo>
                  <a:lnTo>
                    <a:pt x="747097" y="571139"/>
                  </a:lnTo>
                  <a:lnTo>
                    <a:pt x="585563" y="614407"/>
                  </a:lnTo>
                  <a:lnTo>
                    <a:pt x="490373" y="643253"/>
                  </a:lnTo>
                  <a:lnTo>
                    <a:pt x="470181" y="646137"/>
                  </a:lnTo>
                  <a:lnTo>
                    <a:pt x="441335" y="643253"/>
                  </a:lnTo>
                  <a:lnTo>
                    <a:pt x="383645" y="625945"/>
                  </a:lnTo>
                  <a:lnTo>
                    <a:pt x="311531" y="588446"/>
                  </a:lnTo>
                  <a:lnTo>
                    <a:pt x="224995" y="527871"/>
                  </a:lnTo>
                  <a:lnTo>
                    <a:pt x="124036" y="447104"/>
                  </a:lnTo>
                  <a:lnTo>
                    <a:pt x="40384" y="369221"/>
                  </a:lnTo>
                  <a:lnTo>
                    <a:pt x="5769" y="328838"/>
                  </a:lnTo>
                  <a:lnTo>
                    <a:pt x="0" y="308646"/>
                  </a:lnTo>
                  <a:lnTo>
                    <a:pt x="0" y="297108"/>
                  </a:lnTo>
                  <a:lnTo>
                    <a:pt x="14423" y="288454"/>
                  </a:lnTo>
                  <a:lnTo>
                    <a:pt x="34615" y="288454"/>
                  </a:lnTo>
                  <a:lnTo>
                    <a:pt x="69229" y="299992"/>
                  </a:lnTo>
                  <a:lnTo>
                    <a:pt x="126920" y="323068"/>
                  </a:lnTo>
                  <a:lnTo>
                    <a:pt x="196149" y="351914"/>
                  </a:lnTo>
                  <a:lnTo>
                    <a:pt x="271147" y="374990"/>
                  </a:lnTo>
                  <a:lnTo>
                    <a:pt x="308646" y="380759"/>
                  </a:lnTo>
                  <a:lnTo>
                    <a:pt x="441335" y="374990"/>
                  </a:lnTo>
                  <a:lnTo>
                    <a:pt x="672099" y="354798"/>
                  </a:lnTo>
                  <a:lnTo>
                    <a:pt x="960553" y="308646"/>
                  </a:lnTo>
                  <a:lnTo>
                    <a:pt x="1197086" y="274031"/>
                  </a:lnTo>
                  <a:lnTo>
                    <a:pt x="1488424" y="236532"/>
                  </a:lnTo>
                  <a:lnTo>
                    <a:pt x="1817262" y="1961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C3962111-F675-3445-B61E-3456C409DC2A}"/>
                </a:ext>
              </a:extLst>
            </p:cNvPr>
            <p:cNvSpPr/>
            <p:nvPr/>
          </p:nvSpPr>
          <p:spPr>
            <a:xfrm rot="16200000">
              <a:off x="1932782" y="4218781"/>
              <a:ext cx="2925762" cy="333375"/>
            </a:xfrm>
            <a:custGeom>
              <a:avLst/>
              <a:gdLst>
                <a:gd name="connsiteX0" fmla="*/ 1669256 w 2926556"/>
                <a:gd name="connsiteY0" fmla="*/ 130969 h 333375"/>
                <a:gd name="connsiteX1" fmla="*/ 1976437 w 2926556"/>
                <a:gd name="connsiteY1" fmla="*/ 133350 h 333375"/>
                <a:gd name="connsiteX2" fmla="*/ 2214562 w 2926556"/>
                <a:gd name="connsiteY2" fmla="*/ 130969 h 333375"/>
                <a:gd name="connsiteX3" fmla="*/ 2409825 w 2926556"/>
                <a:gd name="connsiteY3" fmla="*/ 130969 h 333375"/>
                <a:gd name="connsiteX4" fmla="*/ 2483643 w 2926556"/>
                <a:gd name="connsiteY4" fmla="*/ 128588 h 333375"/>
                <a:gd name="connsiteX5" fmla="*/ 2543175 w 2926556"/>
                <a:gd name="connsiteY5" fmla="*/ 121444 h 333375"/>
                <a:gd name="connsiteX6" fmla="*/ 2583656 w 2926556"/>
                <a:gd name="connsiteY6" fmla="*/ 114300 h 333375"/>
                <a:gd name="connsiteX7" fmla="*/ 2631281 w 2926556"/>
                <a:gd name="connsiteY7" fmla="*/ 95250 h 333375"/>
                <a:gd name="connsiteX8" fmla="*/ 2669381 w 2926556"/>
                <a:gd name="connsiteY8" fmla="*/ 59532 h 333375"/>
                <a:gd name="connsiteX9" fmla="*/ 2697956 w 2926556"/>
                <a:gd name="connsiteY9" fmla="*/ 33338 h 333375"/>
                <a:gd name="connsiteX10" fmla="*/ 2926556 w 2926556"/>
                <a:gd name="connsiteY10" fmla="*/ 150019 h 333375"/>
                <a:gd name="connsiteX11" fmla="*/ 2886075 w 2926556"/>
                <a:gd name="connsiteY11" fmla="*/ 197644 h 333375"/>
                <a:gd name="connsiteX12" fmla="*/ 2847975 w 2926556"/>
                <a:gd name="connsiteY12" fmla="*/ 233363 h 333375"/>
                <a:gd name="connsiteX13" fmla="*/ 2795587 w 2926556"/>
                <a:gd name="connsiteY13" fmla="*/ 276225 h 333375"/>
                <a:gd name="connsiteX14" fmla="*/ 2764631 w 2926556"/>
                <a:gd name="connsiteY14" fmla="*/ 292894 h 333375"/>
                <a:gd name="connsiteX15" fmla="*/ 2714625 w 2926556"/>
                <a:gd name="connsiteY15" fmla="*/ 319088 h 333375"/>
                <a:gd name="connsiteX16" fmla="*/ 2683668 w 2926556"/>
                <a:gd name="connsiteY16" fmla="*/ 326232 h 333375"/>
                <a:gd name="connsiteX17" fmla="*/ 2631281 w 2926556"/>
                <a:gd name="connsiteY17" fmla="*/ 328613 h 333375"/>
                <a:gd name="connsiteX18" fmla="*/ 2476500 w 2926556"/>
                <a:gd name="connsiteY18" fmla="*/ 330994 h 333375"/>
                <a:gd name="connsiteX19" fmla="*/ 2219325 w 2926556"/>
                <a:gd name="connsiteY19" fmla="*/ 333375 h 333375"/>
                <a:gd name="connsiteX20" fmla="*/ 1852612 w 2926556"/>
                <a:gd name="connsiteY20" fmla="*/ 330994 h 333375"/>
                <a:gd name="connsiteX21" fmla="*/ 1631156 w 2926556"/>
                <a:gd name="connsiteY21" fmla="*/ 333375 h 333375"/>
                <a:gd name="connsiteX22" fmla="*/ 1266825 w 2926556"/>
                <a:gd name="connsiteY22" fmla="*/ 333375 h 333375"/>
                <a:gd name="connsiteX23" fmla="*/ 973931 w 2926556"/>
                <a:gd name="connsiteY23" fmla="*/ 333375 h 333375"/>
                <a:gd name="connsiteX24" fmla="*/ 804862 w 2926556"/>
                <a:gd name="connsiteY24" fmla="*/ 330994 h 333375"/>
                <a:gd name="connsiteX25" fmla="*/ 597693 w 2926556"/>
                <a:gd name="connsiteY25" fmla="*/ 330994 h 333375"/>
                <a:gd name="connsiteX26" fmla="*/ 483393 w 2926556"/>
                <a:gd name="connsiteY26" fmla="*/ 326232 h 333375"/>
                <a:gd name="connsiteX27" fmla="*/ 359568 w 2926556"/>
                <a:gd name="connsiteY27" fmla="*/ 314325 h 333375"/>
                <a:gd name="connsiteX28" fmla="*/ 283368 w 2926556"/>
                <a:gd name="connsiteY28" fmla="*/ 302419 h 333375"/>
                <a:gd name="connsiteX29" fmla="*/ 178593 w 2926556"/>
                <a:gd name="connsiteY29" fmla="*/ 283369 h 333375"/>
                <a:gd name="connsiteX30" fmla="*/ 83343 w 2926556"/>
                <a:gd name="connsiteY30" fmla="*/ 250032 h 333375"/>
                <a:gd name="connsiteX31" fmla="*/ 45243 w 2926556"/>
                <a:gd name="connsiteY31" fmla="*/ 230982 h 333375"/>
                <a:gd name="connsiteX32" fmla="*/ 16668 w 2926556"/>
                <a:gd name="connsiteY32" fmla="*/ 209550 h 333375"/>
                <a:gd name="connsiteX33" fmla="*/ 2381 w 2926556"/>
                <a:gd name="connsiteY33" fmla="*/ 185738 h 333375"/>
                <a:gd name="connsiteX34" fmla="*/ 0 w 2926556"/>
                <a:gd name="connsiteY34" fmla="*/ 169069 h 333375"/>
                <a:gd name="connsiteX35" fmla="*/ 9525 w 2926556"/>
                <a:gd name="connsiteY35" fmla="*/ 145257 h 333375"/>
                <a:gd name="connsiteX36" fmla="*/ 30956 w 2926556"/>
                <a:gd name="connsiteY36" fmla="*/ 123825 h 333375"/>
                <a:gd name="connsiteX37" fmla="*/ 88106 w 2926556"/>
                <a:gd name="connsiteY37" fmla="*/ 88107 h 333375"/>
                <a:gd name="connsiteX38" fmla="*/ 140493 w 2926556"/>
                <a:gd name="connsiteY38" fmla="*/ 57150 h 333375"/>
                <a:gd name="connsiteX39" fmla="*/ 192881 w 2926556"/>
                <a:gd name="connsiteY39" fmla="*/ 35719 h 333375"/>
                <a:gd name="connsiteX40" fmla="*/ 295275 w 2926556"/>
                <a:gd name="connsiteY40" fmla="*/ 11907 h 333375"/>
                <a:gd name="connsiteX41" fmla="*/ 357187 w 2926556"/>
                <a:gd name="connsiteY41" fmla="*/ 2382 h 333375"/>
                <a:gd name="connsiteX42" fmla="*/ 385762 w 2926556"/>
                <a:gd name="connsiteY42" fmla="*/ 0 h 333375"/>
                <a:gd name="connsiteX43" fmla="*/ 409575 w 2926556"/>
                <a:gd name="connsiteY43" fmla="*/ 0 h 333375"/>
                <a:gd name="connsiteX44" fmla="*/ 435768 w 2926556"/>
                <a:gd name="connsiteY44" fmla="*/ 4763 h 333375"/>
                <a:gd name="connsiteX45" fmla="*/ 488156 w 2926556"/>
                <a:gd name="connsiteY45" fmla="*/ 23813 h 333375"/>
                <a:gd name="connsiteX46" fmla="*/ 623887 w 2926556"/>
                <a:gd name="connsiteY46" fmla="*/ 52388 h 333375"/>
                <a:gd name="connsiteX47" fmla="*/ 802481 w 2926556"/>
                <a:gd name="connsiteY47" fmla="*/ 78582 h 333375"/>
                <a:gd name="connsiteX48" fmla="*/ 954881 w 2926556"/>
                <a:gd name="connsiteY48" fmla="*/ 92869 h 333375"/>
                <a:gd name="connsiteX49" fmla="*/ 1204912 w 2926556"/>
                <a:gd name="connsiteY49" fmla="*/ 114300 h 333375"/>
                <a:gd name="connsiteX50" fmla="*/ 1433512 w 2926556"/>
                <a:gd name="connsiteY50" fmla="*/ 130969 h 333375"/>
                <a:gd name="connsiteX51" fmla="*/ 1669256 w 2926556"/>
                <a:gd name="connsiteY51" fmla="*/ 13096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26556" h="333375">
                  <a:moveTo>
                    <a:pt x="1669256" y="130969"/>
                  </a:moveTo>
                  <a:lnTo>
                    <a:pt x="1976437" y="133350"/>
                  </a:lnTo>
                  <a:lnTo>
                    <a:pt x="2214562" y="130969"/>
                  </a:lnTo>
                  <a:lnTo>
                    <a:pt x="2409825" y="130969"/>
                  </a:lnTo>
                  <a:lnTo>
                    <a:pt x="2483643" y="128588"/>
                  </a:lnTo>
                  <a:lnTo>
                    <a:pt x="2543175" y="121444"/>
                  </a:lnTo>
                  <a:lnTo>
                    <a:pt x="2583656" y="114300"/>
                  </a:lnTo>
                  <a:lnTo>
                    <a:pt x="2631281" y="95250"/>
                  </a:lnTo>
                  <a:lnTo>
                    <a:pt x="2669381" y="59532"/>
                  </a:lnTo>
                  <a:lnTo>
                    <a:pt x="2697956" y="33338"/>
                  </a:lnTo>
                  <a:lnTo>
                    <a:pt x="2926556" y="150019"/>
                  </a:lnTo>
                  <a:lnTo>
                    <a:pt x="2886075" y="197644"/>
                  </a:lnTo>
                  <a:lnTo>
                    <a:pt x="2847975" y="233363"/>
                  </a:lnTo>
                  <a:lnTo>
                    <a:pt x="2795587" y="276225"/>
                  </a:lnTo>
                  <a:lnTo>
                    <a:pt x="2764631" y="292894"/>
                  </a:lnTo>
                  <a:lnTo>
                    <a:pt x="2714625" y="319088"/>
                  </a:lnTo>
                  <a:lnTo>
                    <a:pt x="2683668" y="326232"/>
                  </a:lnTo>
                  <a:lnTo>
                    <a:pt x="2631281" y="328613"/>
                  </a:lnTo>
                  <a:lnTo>
                    <a:pt x="2476500" y="330994"/>
                  </a:lnTo>
                  <a:lnTo>
                    <a:pt x="2219325" y="333375"/>
                  </a:lnTo>
                  <a:lnTo>
                    <a:pt x="1852612" y="330994"/>
                  </a:lnTo>
                  <a:lnTo>
                    <a:pt x="1631156" y="333375"/>
                  </a:lnTo>
                  <a:lnTo>
                    <a:pt x="1266825" y="333375"/>
                  </a:lnTo>
                  <a:lnTo>
                    <a:pt x="973931" y="333375"/>
                  </a:lnTo>
                  <a:lnTo>
                    <a:pt x="804862" y="330994"/>
                  </a:lnTo>
                  <a:lnTo>
                    <a:pt x="597693" y="330994"/>
                  </a:lnTo>
                  <a:lnTo>
                    <a:pt x="483393" y="326232"/>
                  </a:lnTo>
                  <a:lnTo>
                    <a:pt x="359568" y="314325"/>
                  </a:lnTo>
                  <a:lnTo>
                    <a:pt x="283368" y="302419"/>
                  </a:lnTo>
                  <a:lnTo>
                    <a:pt x="178593" y="283369"/>
                  </a:lnTo>
                  <a:lnTo>
                    <a:pt x="83343" y="250032"/>
                  </a:lnTo>
                  <a:lnTo>
                    <a:pt x="45243" y="230982"/>
                  </a:lnTo>
                  <a:lnTo>
                    <a:pt x="16668" y="209550"/>
                  </a:lnTo>
                  <a:lnTo>
                    <a:pt x="2381" y="185738"/>
                  </a:lnTo>
                  <a:lnTo>
                    <a:pt x="0" y="169069"/>
                  </a:lnTo>
                  <a:lnTo>
                    <a:pt x="9525" y="145257"/>
                  </a:lnTo>
                  <a:lnTo>
                    <a:pt x="30956" y="123825"/>
                  </a:lnTo>
                  <a:lnTo>
                    <a:pt x="88106" y="88107"/>
                  </a:lnTo>
                  <a:lnTo>
                    <a:pt x="140493" y="57150"/>
                  </a:lnTo>
                  <a:lnTo>
                    <a:pt x="192881" y="35719"/>
                  </a:lnTo>
                  <a:lnTo>
                    <a:pt x="295275" y="11907"/>
                  </a:lnTo>
                  <a:lnTo>
                    <a:pt x="357187" y="2382"/>
                  </a:lnTo>
                  <a:lnTo>
                    <a:pt x="385762" y="0"/>
                  </a:lnTo>
                  <a:lnTo>
                    <a:pt x="409575" y="0"/>
                  </a:lnTo>
                  <a:lnTo>
                    <a:pt x="435768" y="4763"/>
                  </a:lnTo>
                  <a:lnTo>
                    <a:pt x="488156" y="23813"/>
                  </a:lnTo>
                  <a:lnTo>
                    <a:pt x="623887" y="52388"/>
                  </a:lnTo>
                  <a:lnTo>
                    <a:pt x="802481" y="78582"/>
                  </a:lnTo>
                  <a:lnTo>
                    <a:pt x="954881" y="92869"/>
                  </a:lnTo>
                  <a:lnTo>
                    <a:pt x="1204912" y="114300"/>
                  </a:lnTo>
                  <a:lnTo>
                    <a:pt x="1433512" y="130969"/>
                  </a:lnTo>
                  <a:lnTo>
                    <a:pt x="1669256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068DD9A-7E78-5D4C-9ECC-A31AFEDF351E}"/>
                </a:ext>
              </a:extLst>
            </p:cNvPr>
            <p:cNvSpPr/>
            <p:nvPr/>
          </p:nvSpPr>
          <p:spPr>
            <a:xfrm>
              <a:off x="4484688" y="3421063"/>
              <a:ext cx="1284287" cy="1851025"/>
            </a:xfrm>
            <a:custGeom>
              <a:avLst/>
              <a:gdLst>
                <a:gd name="connsiteX0" fmla="*/ 610458 w 1285311"/>
                <a:gd name="connsiteY0" fmla="*/ 860308 h 1851982"/>
                <a:gd name="connsiteX1" fmla="*/ 723792 w 1285311"/>
                <a:gd name="connsiteY1" fmla="*/ 674853 h 1851982"/>
                <a:gd name="connsiteX2" fmla="*/ 790762 w 1285311"/>
                <a:gd name="connsiteY2" fmla="*/ 548640 h 1851982"/>
                <a:gd name="connsiteX3" fmla="*/ 829399 w 1285311"/>
                <a:gd name="connsiteY3" fmla="*/ 458488 h 1851982"/>
                <a:gd name="connsiteX4" fmla="*/ 860308 w 1285311"/>
                <a:gd name="connsiteY4" fmla="*/ 381214 h 1851982"/>
                <a:gd name="connsiteX5" fmla="*/ 878339 w 1285311"/>
                <a:gd name="connsiteY5" fmla="*/ 314244 h 1851982"/>
                <a:gd name="connsiteX6" fmla="*/ 883490 w 1285311"/>
                <a:gd name="connsiteY6" fmla="*/ 270456 h 1851982"/>
                <a:gd name="connsiteX7" fmla="*/ 883490 w 1285311"/>
                <a:gd name="connsiteY7" fmla="*/ 239547 h 1851982"/>
                <a:gd name="connsiteX8" fmla="*/ 875763 w 1285311"/>
                <a:gd name="connsiteY8" fmla="*/ 206062 h 1851982"/>
                <a:gd name="connsiteX9" fmla="*/ 857733 w 1285311"/>
                <a:gd name="connsiteY9" fmla="*/ 164849 h 1851982"/>
                <a:gd name="connsiteX10" fmla="*/ 831975 w 1285311"/>
                <a:gd name="connsiteY10" fmla="*/ 131364 h 1851982"/>
                <a:gd name="connsiteX11" fmla="*/ 788187 w 1285311"/>
                <a:gd name="connsiteY11" fmla="*/ 103031 h 1851982"/>
                <a:gd name="connsiteX12" fmla="*/ 736671 w 1285311"/>
                <a:gd name="connsiteY12" fmla="*/ 85000 h 1851982"/>
                <a:gd name="connsiteX13" fmla="*/ 687731 w 1285311"/>
                <a:gd name="connsiteY13" fmla="*/ 77273 h 1851982"/>
                <a:gd name="connsiteX14" fmla="*/ 600155 w 1285311"/>
                <a:gd name="connsiteY14" fmla="*/ 74697 h 1851982"/>
                <a:gd name="connsiteX15" fmla="*/ 875763 w 1285311"/>
                <a:gd name="connsiteY15" fmla="*/ 0 h 1851982"/>
                <a:gd name="connsiteX16" fmla="*/ 947885 w 1285311"/>
                <a:gd name="connsiteY16" fmla="*/ 59243 h 1851982"/>
                <a:gd name="connsiteX17" fmla="*/ 1012279 w 1285311"/>
                <a:gd name="connsiteY17" fmla="*/ 103031 h 1851982"/>
                <a:gd name="connsiteX18" fmla="*/ 1058643 w 1285311"/>
                <a:gd name="connsiteY18" fmla="*/ 133940 h 1851982"/>
                <a:gd name="connsiteX19" fmla="*/ 1107583 w 1285311"/>
                <a:gd name="connsiteY19" fmla="*/ 162274 h 1851982"/>
                <a:gd name="connsiteX20" fmla="*/ 1164250 w 1285311"/>
                <a:gd name="connsiteY20" fmla="*/ 190607 h 1851982"/>
                <a:gd name="connsiteX21" fmla="*/ 1210614 w 1285311"/>
                <a:gd name="connsiteY21" fmla="*/ 211213 h 1851982"/>
                <a:gd name="connsiteX22" fmla="*/ 1236371 w 1285311"/>
                <a:gd name="connsiteY22" fmla="*/ 226668 h 1851982"/>
                <a:gd name="connsiteX23" fmla="*/ 1259553 w 1285311"/>
                <a:gd name="connsiteY23" fmla="*/ 244698 h 1851982"/>
                <a:gd name="connsiteX24" fmla="*/ 1272432 w 1285311"/>
                <a:gd name="connsiteY24" fmla="*/ 262729 h 1851982"/>
                <a:gd name="connsiteX25" fmla="*/ 1282735 w 1285311"/>
                <a:gd name="connsiteY25" fmla="*/ 285911 h 1851982"/>
                <a:gd name="connsiteX26" fmla="*/ 1285311 w 1285311"/>
                <a:gd name="connsiteY26" fmla="*/ 303941 h 1851982"/>
                <a:gd name="connsiteX27" fmla="*/ 1280160 w 1285311"/>
                <a:gd name="connsiteY27" fmla="*/ 332275 h 1851982"/>
                <a:gd name="connsiteX28" fmla="*/ 1267281 w 1285311"/>
                <a:gd name="connsiteY28" fmla="*/ 363184 h 1851982"/>
                <a:gd name="connsiteX29" fmla="*/ 1184856 w 1285311"/>
                <a:gd name="connsiteY29" fmla="*/ 476518 h 1851982"/>
                <a:gd name="connsiteX30" fmla="*/ 999400 w 1285311"/>
                <a:gd name="connsiteY30" fmla="*/ 723792 h 1851982"/>
                <a:gd name="connsiteX31" fmla="*/ 762429 w 1285311"/>
                <a:gd name="connsiteY31" fmla="*/ 1035461 h 1851982"/>
                <a:gd name="connsiteX32" fmla="*/ 484245 w 1285311"/>
                <a:gd name="connsiteY32" fmla="*/ 1398645 h 1851982"/>
                <a:gd name="connsiteX33" fmla="*/ 283335 w 1285311"/>
                <a:gd name="connsiteY33" fmla="*/ 1661374 h 1851982"/>
                <a:gd name="connsiteX34" fmla="*/ 247274 w 1285311"/>
                <a:gd name="connsiteY34" fmla="*/ 1702587 h 1851982"/>
                <a:gd name="connsiteX35" fmla="*/ 216365 w 1285311"/>
                <a:gd name="connsiteY35" fmla="*/ 1746375 h 1851982"/>
                <a:gd name="connsiteX36" fmla="*/ 149395 w 1285311"/>
                <a:gd name="connsiteY36" fmla="*/ 1851982 h 1851982"/>
                <a:gd name="connsiteX37" fmla="*/ 0 w 1285311"/>
                <a:gd name="connsiteY37" fmla="*/ 1805618 h 1851982"/>
                <a:gd name="connsiteX38" fmla="*/ 149395 w 1285311"/>
                <a:gd name="connsiteY38" fmla="*/ 1584101 h 1851982"/>
                <a:gd name="connsiteX39" fmla="*/ 291062 w 1285311"/>
                <a:gd name="connsiteY39" fmla="*/ 1372888 h 1851982"/>
                <a:gd name="connsiteX40" fmla="*/ 414699 w 1285311"/>
                <a:gd name="connsiteY40" fmla="*/ 1184856 h 1851982"/>
                <a:gd name="connsiteX41" fmla="*/ 540912 w 1285311"/>
                <a:gd name="connsiteY41" fmla="*/ 976218 h 1851982"/>
                <a:gd name="connsiteX42" fmla="*/ 610458 w 1285311"/>
                <a:gd name="connsiteY42" fmla="*/ 860308 h 185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5311" h="1851982">
                  <a:moveTo>
                    <a:pt x="610458" y="860308"/>
                  </a:moveTo>
                  <a:lnTo>
                    <a:pt x="723792" y="674853"/>
                  </a:lnTo>
                  <a:lnTo>
                    <a:pt x="790762" y="548640"/>
                  </a:lnTo>
                  <a:lnTo>
                    <a:pt x="829399" y="458488"/>
                  </a:lnTo>
                  <a:lnTo>
                    <a:pt x="860308" y="381214"/>
                  </a:lnTo>
                  <a:lnTo>
                    <a:pt x="878339" y="314244"/>
                  </a:lnTo>
                  <a:lnTo>
                    <a:pt x="883490" y="270456"/>
                  </a:lnTo>
                  <a:lnTo>
                    <a:pt x="883490" y="239547"/>
                  </a:lnTo>
                  <a:lnTo>
                    <a:pt x="875763" y="206062"/>
                  </a:lnTo>
                  <a:lnTo>
                    <a:pt x="857733" y="164849"/>
                  </a:lnTo>
                  <a:lnTo>
                    <a:pt x="831975" y="131364"/>
                  </a:lnTo>
                  <a:lnTo>
                    <a:pt x="788187" y="103031"/>
                  </a:lnTo>
                  <a:lnTo>
                    <a:pt x="736671" y="85000"/>
                  </a:lnTo>
                  <a:lnTo>
                    <a:pt x="687731" y="77273"/>
                  </a:lnTo>
                  <a:lnTo>
                    <a:pt x="600155" y="74697"/>
                  </a:lnTo>
                  <a:lnTo>
                    <a:pt x="875763" y="0"/>
                  </a:lnTo>
                  <a:lnTo>
                    <a:pt x="947885" y="59243"/>
                  </a:lnTo>
                  <a:lnTo>
                    <a:pt x="1012279" y="103031"/>
                  </a:lnTo>
                  <a:lnTo>
                    <a:pt x="1058643" y="133940"/>
                  </a:lnTo>
                  <a:lnTo>
                    <a:pt x="1107583" y="162274"/>
                  </a:lnTo>
                  <a:lnTo>
                    <a:pt x="1164250" y="190607"/>
                  </a:lnTo>
                  <a:lnTo>
                    <a:pt x="1210614" y="211213"/>
                  </a:lnTo>
                  <a:lnTo>
                    <a:pt x="1236371" y="226668"/>
                  </a:lnTo>
                  <a:lnTo>
                    <a:pt x="1259553" y="244698"/>
                  </a:lnTo>
                  <a:lnTo>
                    <a:pt x="1272432" y="262729"/>
                  </a:lnTo>
                  <a:lnTo>
                    <a:pt x="1282735" y="285911"/>
                  </a:lnTo>
                  <a:lnTo>
                    <a:pt x="1285311" y="303941"/>
                  </a:lnTo>
                  <a:lnTo>
                    <a:pt x="1280160" y="332275"/>
                  </a:lnTo>
                  <a:lnTo>
                    <a:pt x="1267281" y="363184"/>
                  </a:lnTo>
                  <a:lnTo>
                    <a:pt x="1184856" y="476518"/>
                  </a:lnTo>
                  <a:lnTo>
                    <a:pt x="999400" y="723792"/>
                  </a:lnTo>
                  <a:lnTo>
                    <a:pt x="762429" y="1035461"/>
                  </a:lnTo>
                  <a:lnTo>
                    <a:pt x="484245" y="1398645"/>
                  </a:lnTo>
                  <a:lnTo>
                    <a:pt x="283335" y="1661374"/>
                  </a:lnTo>
                  <a:lnTo>
                    <a:pt x="247274" y="1702587"/>
                  </a:lnTo>
                  <a:lnTo>
                    <a:pt x="216365" y="1746375"/>
                  </a:lnTo>
                  <a:lnTo>
                    <a:pt x="149395" y="1851982"/>
                  </a:lnTo>
                  <a:lnTo>
                    <a:pt x="0" y="1805618"/>
                  </a:lnTo>
                  <a:lnTo>
                    <a:pt x="149395" y="1584101"/>
                  </a:lnTo>
                  <a:lnTo>
                    <a:pt x="291062" y="1372888"/>
                  </a:lnTo>
                  <a:lnTo>
                    <a:pt x="414699" y="1184856"/>
                  </a:lnTo>
                  <a:lnTo>
                    <a:pt x="540912" y="976218"/>
                  </a:lnTo>
                  <a:lnTo>
                    <a:pt x="610458" y="860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9ED0058-8F18-244B-94CC-6C5FB583C1E3}"/>
                </a:ext>
              </a:extLst>
            </p:cNvPr>
            <p:cNvSpPr/>
            <p:nvPr/>
          </p:nvSpPr>
          <p:spPr>
            <a:xfrm>
              <a:off x="4213225" y="4891088"/>
              <a:ext cx="2395538" cy="727075"/>
            </a:xfrm>
            <a:custGeom>
              <a:avLst/>
              <a:gdLst>
                <a:gd name="connsiteX0" fmla="*/ 1334252 w 2395471"/>
                <a:gd name="connsiteY0" fmla="*/ 177729 h 726369"/>
                <a:gd name="connsiteX1" fmla="*/ 1001977 w 2395471"/>
                <a:gd name="connsiteY1" fmla="*/ 234396 h 726369"/>
                <a:gd name="connsiteX2" fmla="*/ 685156 w 2395471"/>
                <a:gd name="connsiteY2" fmla="*/ 285911 h 726369"/>
                <a:gd name="connsiteX3" fmla="*/ 561519 w 2395471"/>
                <a:gd name="connsiteY3" fmla="*/ 303941 h 726369"/>
                <a:gd name="connsiteX4" fmla="*/ 530610 w 2395471"/>
                <a:gd name="connsiteY4" fmla="*/ 306517 h 726369"/>
                <a:gd name="connsiteX5" fmla="*/ 504852 w 2395471"/>
                <a:gd name="connsiteY5" fmla="*/ 298790 h 726369"/>
                <a:gd name="connsiteX6" fmla="*/ 491973 w 2395471"/>
                <a:gd name="connsiteY6" fmla="*/ 285911 h 726369"/>
                <a:gd name="connsiteX7" fmla="*/ 486822 w 2395471"/>
                <a:gd name="connsiteY7" fmla="*/ 262729 h 726369"/>
                <a:gd name="connsiteX8" fmla="*/ 512579 w 2395471"/>
                <a:gd name="connsiteY8" fmla="*/ 231820 h 726369"/>
                <a:gd name="connsiteX9" fmla="*/ 365760 w 2395471"/>
                <a:gd name="connsiteY9" fmla="*/ 195759 h 726369"/>
                <a:gd name="connsiteX10" fmla="*/ 340003 w 2395471"/>
                <a:gd name="connsiteY10" fmla="*/ 226668 h 726369"/>
                <a:gd name="connsiteX11" fmla="*/ 303942 w 2395471"/>
                <a:gd name="connsiteY11" fmla="*/ 249850 h 726369"/>
                <a:gd name="connsiteX12" fmla="*/ 265305 w 2395471"/>
                <a:gd name="connsiteY12" fmla="*/ 267881 h 726369"/>
                <a:gd name="connsiteX13" fmla="*/ 218941 w 2395471"/>
                <a:gd name="connsiteY13" fmla="*/ 283335 h 726369"/>
                <a:gd name="connsiteX14" fmla="*/ 162274 w 2395471"/>
                <a:gd name="connsiteY14" fmla="*/ 293638 h 726369"/>
                <a:gd name="connsiteX15" fmla="*/ 110759 w 2395471"/>
                <a:gd name="connsiteY15" fmla="*/ 298790 h 726369"/>
                <a:gd name="connsiteX16" fmla="*/ 56667 w 2395471"/>
                <a:gd name="connsiteY16" fmla="*/ 303941 h 726369"/>
                <a:gd name="connsiteX17" fmla="*/ 33485 w 2395471"/>
                <a:gd name="connsiteY17" fmla="*/ 309093 h 726369"/>
                <a:gd name="connsiteX18" fmla="*/ 15455 w 2395471"/>
                <a:gd name="connsiteY18" fmla="*/ 316820 h 726369"/>
                <a:gd name="connsiteX19" fmla="*/ 5152 w 2395471"/>
                <a:gd name="connsiteY19" fmla="*/ 334851 h 726369"/>
                <a:gd name="connsiteX20" fmla="*/ 0 w 2395471"/>
                <a:gd name="connsiteY20" fmla="*/ 376063 h 726369"/>
                <a:gd name="connsiteX21" fmla="*/ 28334 w 2395471"/>
                <a:gd name="connsiteY21" fmla="*/ 437882 h 726369"/>
                <a:gd name="connsiteX22" fmla="*/ 90152 w 2395471"/>
                <a:gd name="connsiteY22" fmla="*/ 546064 h 726369"/>
                <a:gd name="connsiteX23" fmla="*/ 154547 w 2395471"/>
                <a:gd name="connsiteY23" fmla="*/ 654247 h 726369"/>
                <a:gd name="connsiteX24" fmla="*/ 198335 w 2395471"/>
                <a:gd name="connsiteY24" fmla="*/ 713490 h 726369"/>
                <a:gd name="connsiteX25" fmla="*/ 208638 w 2395471"/>
                <a:gd name="connsiteY25" fmla="*/ 721217 h 726369"/>
                <a:gd name="connsiteX26" fmla="*/ 216365 w 2395471"/>
                <a:gd name="connsiteY26" fmla="*/ 726369 h 726369"/>
                <a:gd name="connsiteX27" fmla="*/ 229244 w 2395471"/>
                <a:gd name="connsiteY27" fmla="*/ 726369 h 726369"/>
                <a:gd name="connsiteX28" fmla="*/ 257578 w 2395471"/>
                <a:gd name="connsiteY28" fmla="*/ 713490 h 726369"/>
                <a:gd name="connsiteX29" fmla="*/ 283336 w 2395471"/>
                <a:gd name="connsiteY29" fmla="*/ 687732 h 726369"/>
                <a:gd name="connsiteX30" fmla="*/ 303942 w 2395471"/>
                <a:gd name="connsiteY30" fmla="*/ 664550 h 726369"/>
                <a:gd name="connsiteX31" fmla="*/ 334851 w 2395471"/>
                <a:gd name="connsiteY31" fmla="*/ 649095 h 726369"/>
                <a:gd name="connsiteX32" fmla="*/ 463640 w 2395471"/>
                <a:gd name="connsiteY32" fmla="*/ 600156 h 726369"/>
                <a:gd name="connsiteX33" fmla="*/ 677429 w 2395471"/>
                <a:gd name="connsiteY33" fmla="*/ 543489 h 726369"/>
                <a:gd name="connsiteX34" fmla="*/ 973643 w 2395471"/>
                <a:gd name="connsiteY34" fmla="*/ 473943 h 726369"/>
                <a:gd name="connsiteX35" fmla="*/ 1305918 w 2395471"/>
                <a:gd name="connsiteY35" fmla="*/ 396669 h 726369"/>
                <a:gd name="connsiteX36" fmla="*/ 1684557 w 2395471"/>
                <a:gd name="connsiteY36" fmla="*/ 303941 h 726369"/>
                <a:gd name="connsiteX37" fmla="*/ 2068347 w 2395471"/>
                <a:gd name="connsiteY37" fmla="*/ 208638 h 726369"/>
                <a:gd name="connsiteX38" fmla="*/ 2328501 w 2395471"/>
                <a:gd name="connsiteY38" fmla="*/ 139092 h 726369"/>
                <a:gd name="connsiteX39" fmla="*/ 2395471 w 2395471"/>
                <a:gd name="connsiteY39" fmla="*/ 123637 h 726369"/>
                <a:gd name="connsiteX40" fmla="*/ 2341379 w 2395471"/>
                <a:gd name="connsiteY40" fmla="*/ 0 h 726369"/>
                <a:gd name="connsiteX41" fmla="*/ 2094105 w 2395471"/>
                <a:gd name="connsiteY41" fmla="*/ 41212 h 726369"/>
                <a:gd name="connsiteX42" fmla="*/ 1803043 w 2395471"/>
                <a:gd name="connsiteY42" fmla="*/ 92728 h 726369"/>
                <a:gd name="connsiteX43" fmla="*/ 1491374 w 2395471"/>
                <a:gd name="connsiteY43" fmla="*/ 149395 h 726369"/>
                <a:gd name="connsiteX44" fmla="*/ 1334252 w 2395471"/>
                <a:gd name="connsiteY44" fmla="*/ 177729 h 7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5471" h="726369">
                  <a:moveTo>
                    <a:pt x="1334252" y="177729"/>
                  </a:moveTo>
                  <a:lnTo>
                    <a:pt x="1001977" y="234396"/>
                  </a:lnTo>
                  <a:lnTo>
                    <a:pt x="685156" y="285911"/>
                  </a:lnTo>
                  <a:lnTo>
                    <a:pt x="561519" y="303941"/>
                  </a:lnTo>
                  <a:lnTo>
                    <a:pt x="530610" y="306517"/>
                  </a:lnTo>
                  <a:lnTo>
                    <a:pt x="504852" y="298790"/>
                  </a:lnTo>
                  <a:lnTo>
                    <a:pt x="491973" y="285911"/>
                  </a:lnTo>
                  <a:lnTo>
                    <a:pt x="486822" y="262729"/>
                  </a:lnTo>
                  <a:lnTo>
                    <a:pt x="512579" y="231820"/>
                  </a:lnTo>
                  <a:lnTo>
                    <a:pt x="365760" y="195759"/>
                  </a:lnTo>
                  <a:lnTo>
                    <a:pt x="340003" y="226668"/>
                  </a:lnTo>
                  <a:lnTo>
                    <a:pt x="303942" y="249850"/>
                  </a:lnTo>
                  <a:lnTo>
                    <a:pt x="265305" y="267881"/>
                  </a:lnTo>
                  <a:lnTo>
                    <a:pt x="218941" y="283335"/>
                  </a:lnTo>
                  <a:lnTo>
                    <a:pt x="162274" y="293638"/>
                  </a:lnTo>
                  <a:lnTo>
                    <a:pt x="110759" y="298790"/>
                  </a:lnTo>
                  <a:lnTo>
                    <a:pt x="56667" y="303941"/>
                  </a:lnTo>
                  <a:lnTo>
                    <a:pt x="33485" y="309093"/>
                  </a:lnTo>
                  <a:lnTo>
                    <a:pt x="15455" y="316820"/>
                  </a:lnTo>
                  <a:lnTo>
                    <a:pt x="5152" y="334851"/>
                  </a:lnTo>
                  <a:lnTo>
                    <a:pt x="0" y="376063"/>
                  </a:lnTo>
                  <a:lnTo>
                    <a:pt x="28334" y="437882"/>
                  </a:lnTo>
                  <a:lnTo>
                    <a:pt x="90152" y="546064"/>
                  </a:lnTo>
                  <a:lnTo>
                    <a:pt x="154547" y="654247"/>
                  </a:lnTo>
                  <a:lnTo>
                    <a:pt x="198335" y="713490"/>
                  </a:lnTo>
                  <a:lnTo>
                    <a:pt x="208638" y="721217"/>
                  </a:lnTo>
                  <a:lnTo>
                    <a:pt x="216365" y="726369"/>
                  </a:lnTo>
                  <a:lnTo>
                    <a:pt x="229244" y="726369"/>
                  </a:lnTo>
                  <a:lnTo>
                    <a:pt x="257578" y="713490"/>
                  </a:lnTo>
                  <a:lnTo>
                    <a:pt x="283336" y="687732"/>
                  </a:lnTo>
                  <a:lnTo>
                    <a:pt x="303942" y="664550"/>
                  </a:lnTo>
                  <a:lnTo>
                    <a:pt x="334851" y="649095"/>
                  </a:lnTo>
                  <a:lnTo>
                    <a:pt x="463640" y="600156"/>
                  </a:lnTo>
                  <a:lnTo>
                    <a:pt x="677429" y="543489"/>
                  </a:lnTo>
                  <a:lnTo>
                    <a:pt x="973643" y="473943"/>
                  </a:lnTo>
                  <a:lnTo>
                    <a:pt x="1305918" y="396669"/>
                  </a:lnTo>
                  <a:lnTo>
                    <a:pt x="1684557" y="303941"/>
                  </a:lnTo>
                  <a:lnTo>
                    <a:pt x="2068347" y="208638"/>
                  </a:lnTo>
                  <a:lnTo>
                    <a:pt x="2328501" y="139092"/>
                  </a:lnTo>
                  <a:lnTo>
                    <a:pt x="2395471" y="123637"/>
                  </a:lnTo>
                  <a:lnTo>
                    <a:pt x="2341379" y="0"/>
                  </a:lnTo>
                  <a:lnTo>
                    <a:pt x="2094105" y="41212"/>
                  </a:lnTo>
                  <a:lnTo>
                    <a:pt x="1803043" y="92728"/>
                  </a:lnTo>
                  <a:lnTo>
                    <a:pt x="1491374" y="149395"/>
                  </a:lnTo>
                  <a:lnTo>
                    <a:pt x="1334252" y="177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4FAE6F1-24BA-4446-B9B9-E8DBDC0745BB}"/>
                </a:ext>
              </a:extLst>
            </p:cNvPr>
            <p:cNvSpPr/>
            <p:nvPr/>
          </p:nvSpPr>
          <p:spPr>
            <a:xfrm>
              <a:off x="6113463" y="4217988"/>
              <a:ext cx="885825" cy="1430337"/>
            </a:xfrm>
            <a:custGeom>
              <a:avLst/>
              <a:gdLst>
                <a:gd name="connsiteX0" fmla="*/ 266700 w 885825"/>
                <a:gd name="connsiteY0" fmla="*/ 466725 h 1431131"/>
                <a:gd name="connsiteX1" fmla="*/ 223837 w 885825"/>
                <a:gd name="connsiteY1" fmla="*/ 392906 h 1431131"/>
                <a:gd name="connsiteX2" fmla="*/ 159544 w 885825"/>
                <a:gd name="connsiteY2" fmla="*/ 280987 h 1431131"/>
                <a:gd name="connsiteX3" fmla="*/ 95250 w 885825"/>
                <a:gd name="connsiteY3" fmla="*/ 178594 h 1431131"/>
                <a:gd name="connsiteX4" fmla="*/ 33337 w 885825"/>
                <a:gd name="connsiteY4" fmla="*/ 85725 h 1431131"/>
                <a:gd name="connsiteX5" fmla="*/ 9525 w 885825"/>
                <a:gd name="connsiteY5" fmla="*/ 50006 h 1431131"/>
                <a:gd name="connsiteX6" fmla="*/ 0 w 885825"/>
                <a:gd name="connsiteY6" fmla="*/ 21431 h 1431131"/>
                <a:gd name="connsiteX7" fmla="*/ 2381 w 885825"/>
                <a:gd name="connsiteY7" fmla="*/ 4762 h 1431131"/>
                <a:gd name="connsiteX8" fmla="*/ 14287 w 885825"/>
                <a:gd name="connsiteY8" fmla="*/ 0 h 1431131"/>
                <a:gd name="connsiteX9" fmla="*/ 40481 w 885825"/>
                <a:gd name="connsiteY9" fmla="*/ 4762 h 1431131"/>
                <a:gd name="connsiteX10" fmla="*/ 73819 w 885825"/>
                <a:gd name="connsiteY10" fmla="*/ 26194 h 1431131"/>
                <a:gd name="connsiteX11" fmla="*/ 147637 w 885825"/>
                <a:gd name="connsiteY11" fmla="*/ 88106 h 1431131"/>
                <a:gd name="connsiteX12" fmla="*/ 252412 w 885825"/>
                <a:gd name="connsiteY12" fmla="*/ 185737 h 1431131"/>
                <a:gd name="connsiteX13" fmla="*/ 376237 w 885825"/>
                <a:gd name="connsiteY13" fmla="*/ 302419 h 1431131"/>
                <a:gd name="connsiteX14" fmla="*/ 504825 w 885825"/>
                <a:gd name="connsiteY14" fmla="*/ 433387 h 1431131"/>
                <a:gd name="connsiteX15" fmla="*/ 614362 w 885825"/>
                <a:gd name="connsiteY15" fmla="*/ 557212 h 1431131"/>
                <a:gd name="connsiteX16" fmla="*/ 678656 w 885825"/>
                <a:gd name="connsiteY16" fmla="*/ 640556 h 1431131"/>
                <a:gd name="connsiteX17" fmla="*/ 733425 w 885825"/>
                <a:gd name="connsiteY17" fmla="*/ 723900 h 1431131"/>
                <a:gd name="connsiteX18" fmla="*/ 769144 w 885825"/>
                <a:gd name="connsiteY18" fmla="*/ 778669 h 1431131"/>
                <a:gd name="connsiteX19" fmla="*/ 802481 w 885825"/>
                <a:gd name="connsiteY19" fmla="*/ 842962 h 1431131"/>
                <a:gd name="connsiteX20" fmla="*/ 823912 w 885825"/>
                <a:gd name="connsiteY20" fmla="*/ 892969 h 1431131"/>
                <a:gd name="connsiteX21" fmla="*/ 840581 w 885825"/>
                <a:gd name="connsiteY21" fmla="*/ 938212 h 1431131"/>
                <a:gd name="connsiteX22" fmla="*/ 854869 w 885825"/>
                <a:gd name="connsiteY22" fmla="*/ 978694 h 1431131"/>
                <a:gd name="connsiteX23" fmla="*/ 869156 w 885825"/>
                <a:gd name="connsiteY23" fmla="*/ 1023937 h 1431131"/>
                <a:gd name="connsiteX24" fmla="*/ 878681 w 885825"/>
                <a:gd name="connsiteY24" fmla="*/ 1071562 h 1431131"/>
                <a:gd name="connsiteX25" fmla="*/ 885825 w 885825"/>
                <a:gd name="connsiteY25" fmla="*/ 1173956 h 1431131"/>
                <a:gd name="connsiteX26" fmla="*/ 883444 w 885825"/>
                <a:gd name="connsiteY26" fmla="*/ 1223962 h 1431131"/>
                <a:gd name="connsiteX27" fmla="*/ 857250 w 885825"/>
                <a:gd name="connsiteY27" fmla="*/ 1328737 h 1431131"/>
                <a:gd name="connsiteX28" fmla="*/ 833437 w 885825"/>
                <a:gd name="connsiteY28" fmla="*/ 1369219 h 1431131"/>
                <a:gd name="connsiteX29" fmla="*/ 800100 w 885825"/>
                <a:gd name="connsiteY29" fmla="*/ 1407319 h 1431131"/>
                <a:gd name="connsiteX30" fmla="*/ 766762 w 885825"/>
                <a:gd name="connsiteY30" fmla="*/ 1426369 h 1431131"/>
                <a:gd name="connsiteX31" fmla="*/ 742950 w 885825"/>
                <a:gd name="connsiteY31" fmla="*/ 1431131 h 1431131"/>
                <a:gd name="connsiteX32" fmla="*/ 711994 w 885825"/>
                <a:gd name="connsiteY32" fmla="*/ 1423987 h 1431131"/>
                <a:gd name="connsiteX33" fmla="*/ 673894 w 885825"/>
                <a:gd name="connsiteY33" fmla="*/ 1402556 h 1431131"/>
                <a:gd name="connsiteX34" fmla="*/ 645319 w 885825"/>
                <a:gd name="connsiteY34" fmla="*/ 1371600 h 1431131"/>
                <a:gd name="connsiteX35" fmla="*/ 614362 w 885825"/>
                <a:gd name="connsiteY35" fmla="*/ 1326356 h 1431131"/>
                <a:gd name="connsiteX36" fmla="*/ 552450 w 885825"/>
                <a:gd name="connsiteY36" fmla="*/ 1157287 h 1431131"/>
                <a:gd name="connsiteX37" fmla="*/ 485775 w 885825"/>
                <a:gd name="connsiteY37" fmla="*/ 988219 h 1431131"/>
                <a:gd name="connsiteX38" fmla="*/ 416719 w 885825"/>
                <a:gd name="connsiteY38" fmla="*/ 809625 h 1431131"/>
                <a:gd name="connsiteX39" fmla="*/ 376237 w 885825"/>
                <a:gd name="connsiteY39" fmla="*/ 688181 h 1431131"/>
                <a:gd name="connsiteX40" fmla="*/ 266700 w 885825"/>
                <a:gd name="connsiteY40" fmla="*/ 46672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431131">
                  <a:moveTo>
                    <a:pt x="266700" y="466725"/>
                  </a:moveTo>
                  <a:lnTo>
                    <a:pt x="223837" y="392906"/>
                  </a:lnTo>
                  <a:lnTo>
                    <a:pt x="159544" y="280987"/>
                  </a:lnTo>
                  <a:lnTo>
                    <a:pt x="95250" y="178594"/>
                  </a:lnTo>
                  <a:lnTo>
                    <a:pt x="33337" y="85725"/>
                  </a:lnTo>
                  <a:lnTo>
                    <a:pt x="9525" y="50006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40481" y="4762"/>
                  </a:lnTo>
                  <a:lnTo>
                    <a:pt x="73819" y="26194"/>
                  </a:lnTo>
                  <a:lnTo>
                    <a:pt x="147637" y="88106"/>
                  </a:lnTo>
                  <a:lnTo>
                    <a:pt x="252412" y="185737"/>
                  </a:lnTo>
                  <a:lnTo>
                    <a:pt x="376237" y="302419"/>
                  </a:lnTo>
                  <a:lnTo>
                    <a:pt x="504825" y="433387"/>
                  </a:lnTo>
                  <a:lnTo>
                    <a:pt x="614362" y="557212"/>
                  </a:lnTo>
                  <a:lnTo>
                    <a:pt x="678656" y="640556"/>
                  </a:lnTo>
                  <a:lnTo>
                    <a:pt x="733425" y="723900"/>
                  </a:lnTo>
                  <a:lnTo>
                    <a:pt x="769144" y="778669"/>
                  </a:lnTo>
                  <a:lnTo>
                    <a:pt x="802481" y="842962"/>
                  </a:lnTo>
                  <a:lnTo>
                    <a:pt x="823912" y="892969"/>
                  </a:lnTo>
                  <a:lnTo>
                    <a:pt x="840581" y="938212"/>
                  </a:lnTo>
                  <a:lnTo>
                    <a:pt x="854869" y="978694"/>
                  </a:lnTo>
                  <a:lnTo>
                    <a:pt x="869156" y="1023937"/>
                  </a:lnTo>
                  <a:lnTo>
                    <a:pt x="878681" y="1071562"/>
                  </a:lnTo>
                  <a:lnTo>
                    <a:pt x="885825" y="1173956"/>
                  </a:lnTo>
                  <a:lnTo>
                    <a:pt x="883444" y="1223962"/>
                  </a:lnTo>
                  <a:lnTo>
                    <a:pt x="857250" y="1328737"/>
                  </a:lnTo>
                  <a:lnTo>
                    <a:pt x="833437" y="1369219"/>
                  </a:lnTo>
                  <a:lnTo>
                    <a:pt x="800100" y="1407319"/>
                  </a:lnTo>
                  <a:lnTo>
                    <a:pt x="766762" y="1426369"/>
                  </a:lnTo>
                  <a:lnTo>
                    <a:pt x="742950" y="1431131"/>
                  </a:lnTo>
                  <a:lnTo>
                    <a:pt x="711994" y="1423987"/>
                  </a:lnTo>
                  <a:lnTo>
                    <a:pt x="673894" y="1402556"/>
                  </a:lnTo>
                  <a:lnTo>
                    <a:pt x="645319" y="1371600"/>
                  </a:lnTo>
                  <a:lnTo>
                    <a:pt x="614362" y="1326356"/>
                  </a:lnTo>
                  <a:lnTo>
                    <a:pt x="552450" y="1157287"/>
                  </a:lnTo>
                  <a:lnTo>
                    <a:pt x="485775" y="988219"/>
                  </a:lnTo>
                  <a:lnTo>
                    <a:pt x="416719" y="809625"/>
                  </a:lnTo>
                  <a:lnTo>
                    <a:pt x="376237" y="688181"/>
                  </a:lnTo>
                  <a:lnTo>
                    <a:pt x="26670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647439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FC39834D-64BB-1C4C-8CE5-C9A37BCEBD34}"/>
              </a:ext>
            </a:extLst>
          </p:cNvPr>
          <p:cNvSpPr/>
          <p:nvPr/>
        </p:nvSpPr>
        <p:spPr>
          <a:xfrm>
            <a:off x="2857500" y="1609725"/>
            <a:ext cx="1104900" cy="436563"/>
          </a:xfrm>
          <a:custGeom>
            <a:avLst/>
            <a:gdLst>
              <a:gd name="connsiteX0" fmla="*/ 457200 w 1104900"/>
              <a:gd name="connsiteY0" fmla="*/ 316706 h 435769"/>
              <a:gd name="connsiteX1" fmla="*/ 538163 w 1104900"/>
              <a:gd name="connsiteY1" fmla="*/ 352425 h 435769"/>
              <a:gd name="connsiteX2" fmla="*/ 619125 w 1104900"/>
              <a:gd name="connsiteY2" fmla="*/ 381000 h 435769"/>
              <a:gd name="connsiteX3" fmla="*/ 678656 w 1104900"/>
              <a:gd name="connsiteY3" fmla="*/ 397669 h 435769"/>
              <a:gd name="connsiteX4" fmla="*/ 750094 w 1104900"/>
              <a:gd name="connsiteY4" fmla="*/ 414338 h 435769"/>
              <a:gd name="connsiteX5" fmla="*/ 814388 w 1104900"/>
              <a:gd name="connsiteY5" fmla="*/ 423863 h 435769"/>
              <a:gd name="connsiteX6" fmla="*/ 876300 w 1104900"/>
              <a:gd name="connsiteY6" fmla="*/ 431006 h 435769"/>
              <a:gd name="connsiteX7" fmla="*/ 942975 w 1104900"/>
              <a:gd name="connsiteY7" fmla="*/ 435769 h 435769"/>
              <a:gd name="connsiteX8" fmla="*/ 1002506 w 1104900"/>
              <a:gd name="connsiteY8" fmla="*/ 435769 h 435769"/>
              <a:gd name="connsiteX9" fmla="*/ 1040606 w 1104900"/>
              <a:gd name="connsiteY9" fmla="*/ 428625 h 435769"/>
              <a:gd name="connsiteX10" fmla="*/ 1081088 w 1104900"/>
              <a:gd name="connsiteY10" fmla="*/ 404813 h 435769"/>
              <a:gd name="connsiteX11" fmla="*/ 1100138 w 1104900"/>
              <a:gd name="connsiteY11" fmla="*/ 385763 h 435769"/>
              <a:gd name="connsiteX12" fmla="*/ 1104900 w 1104900"/>
              <a:gd name="connsiteY12" fmla="*/ 369094 h 435769"/>
              <a:gd name="connsiteX13" fmla="*/ 1097756 w 1104900"/>
              <a:gd name="connsiteY13" fmla="*/ 335756 h 435769"/>
              <a:gd name="connsiteX14" fmla="*/ 1078706 w 1104900"/>
              <a:gd name="connsiteY14" fmla="*/ 292894 h 435769"/>
              <a:gd name="connsiteX15" fmla="*/ 1054894 w 1104900"/>
              <a:gd name="connsiteY15" fmla="*/ 252413 h 435769"/>
              <a:gd name="connsiteX16" fmla="*/ 1033463 w 1104900"/>
              <a:gd name="connsiteY16" fmla="*/ 228600 h 435769"/>
              <a:gd name="connsiteX17" fmla="*/ 1009650 w 1104900"/>
              <a:gd name="connsiteY17" fmla="*/ 209550 h 435769"/>
              <a:gd name="connsiteX18" fmla="*/ 971550 w 1104900"/>
              <a:gd name="connsiteY18" fmla="*/ 185738 h 435769"/>
              <a:gd name="connsiteX19" fmla="*/ 938213 w 1104900"/>
              <a:gd name="connsiteY19" fmla="*/ 166688 h 435769"/>
              <a:gd name="connsiteX20" fmla="*/ 885825 w 1104900"/>
              <a:gd name="connsiteY20" fmla="*/ 147638 h 435769"/>
              <a:gd name="connsiteX21" fmla="*/ 823913 w 1104900"/>
              <a:gd name="connsiteY21" fmla="*/ 133350 h 435769"/>
              <a:gd name="connsiteX22" fmla="*/ 742950 w 1104900"/>
              <a:gd name="connsiteY22" fmla="*/ 123825 h 435769"/>
              <a:gd name="connsiteX23" fmla="*/ 664369 w 1104900"/>
              <a:gd name="connsiteY23" fmla="*/ 121444 h 435769"/>
              <a:gd name="connsiteX24" fmla="*/ 585788 w 1104900"/>
              <a:gd name="connsiteY24" fmla="*/ 121444 h 435769"/>
              <a:gd name="connsiteX25" fmla="*/ 464344 w 1104900"/>
              <a:gd name="connsiteY25" fmla="*/ 111919 h 435769"/>
              <a:gd name="connsiteX26" fmla="*/ 335756 w 1104900"/>
              <a:gd name="connsiteY26" fmla="*/ 95250 h 435769"/>
              <a:gd name="connsiteX27" fmla="*/ 254794 w 1104900"/>
              <a:gd name="connsiteY27" fmla="*/ 76200 h 435769"/>
              <a:gd name="connsiteX28" fmla="*/ 138113 w 1104900"/>
              <a:gd name="connsiteY28" fmla="*/ 42863 h 435769"/>
              <a:gd name="connsiteX29" fmla="*/ 54769 w 1104900"/>
              <a:gd name="connsiteY29" fmla="*/ 9525 h 435769"/>
              <a:gd name="connsiteX30" fmla="*/ 26194 w 1104900"/>
              <a:gd name="connsiteY30" fmla="*/ 0 h 435769"/>
              <a:gd name="connsiteX31" fmla="*/ 14288 w 1104900"/>
              <a:gd name="connsiteY31" fmla="*/ 0 h 435769"/>
              <a:gd name="connsiteX32" fmla="*/ 2381 w 1104900"/>
              <a:gd name="connsiteY32" fmla="*/ 4763 h 435769"/>
              <a:gd name="connsiteX33" fmla="*/ 0 w 1104900"/>
              <a:gd name="connsiteY33" fmla="*/ 21431 h 435769"/>
              <a:gd name="connsiteX34" fmla="*/ 11906 w 1104900"/>
              <a:gd name="connsiteY34" fmla="*/ 50006 h 435769"/>
              <a:gd name="connsiteX35" fmla="*/ 35719 w 1104900"/>
              <a:gd name="connsiteY35" fmla="*/ 71438 h 435769"/>
              <a:gd name="connsiteX36" fmla="*/ 95250 w 1104900"/>
              <a:gd name="connsiteY36" fmla="*/ 109538 h 435769"/>
              <a:gd name="connsiteX37" fmla="*/ 200025 w 1104900"/>
              <a:gd name="connsiteY37" fmla="*/ 178594 h 435769"/>
              <a:gd name="connsiteX38" fmla="*/ 304800 w 1104900"/>
              <a:gd name="connsiteY38" fmla="*/ 240506 h 435769"/>
              <a:gd name="connsiteX39" fmla="*/ 457200 w 1104900"/>
              <a:gd name="connsiteY39" fmla="*/ 316706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04900" h="435769">
                <a:moveTo>
                  <a:pt x="457200" y="316706"/>
                </a:moveTo>
                <a:lnTo>
                  <a:pt x="538163" y="352425"/>
                </a:lnTo>
                <a:lnTo>
                  <a:pt x="619125" y="381000"/>
                </a:lnTo>
                <a:lnTo>
                  <a:pt x="678656" y="397669"/>
                </a:lnTo>
                <a:lnTo>
                  <a:pt x="750094" y="414338"/>
                </a:lnTo>
                <a:lnTo>
                  <a:pt x="814388" y="423863"/>
                </a:lnTo>
                <a:lnTo>
                  <a:pt x="876300" y="431006"/>
                </a:lnTo>
                <a:lnTo>
                  <a:pt x="942975" y="435769"/>
                </a:lnTo>
                <a:lnTo>
                  <a:pt x="1002506" y="435769"/>
                </a:lnTo>
                <a:lnTo>
                  <a:pt x="1040606" y="428625"/>
                </a:lnTo>
                <a:lnTo>
                  <a:pt x="1081088" y="404813"/>
                </a:lnTo>
                <a:lnTo>
                  <a:pt x="1100138" y="385763"/>
                </a:lnTo>
                <a:lnTo>
                  <a:pt x="1104900" y="369094"/>
                </a:lnTo>
                <a:lnTo>
                  <a:pt x="1097756" y="335756"/>
                </a:lnTo>
                <a:lnTo>
                  <a:pt x="1078706" y="292894"/>
                </a:lnTo>
                <a:lnTo>
                  <a:pt x="1054894" y="252413"/>
                </a:lnTo>
                <a:lnTo>
                  <a:pt x="1033463" y="228600"/>
                </a:lnTo>
                <a:lnTo>
                  <a:pt x="1009650" y="209550"/>
                </a:lnTo>
                <a:lnTo>
                  <a:pt x="971550" y="185738"/>
                </a:lnTo>
                <a:lnTo>
                  <a:pt x="938213" y="166688"/>
                </a:lnTo>
                <a:lnTo>
                  <a:pt x="885825" y="147638"/>
                </a:lnTo>
                <a:lnTo>
                  <a:pt x="823913" y="133350"/>
                </a:lnTo>
                <a:lnTo>
                  <a:pt x="742950" y="123825"/>
                </a:lnTo>
                <a:lnTo>
                  <a:pt x="664369" y="121444"/>
                </a:lnTo>
                <a:lnTo>
                  <a:pt x="585788" y="121444"/>
                </a:lnTo>
                <a:lnTo>
                  <a:pt x="464344" y="111919"/>
                </a:lnTo>
                <a:lnTo>
                  <a:pt x="335756" y="95250"/>
                </a:lnTo>
                <a:lnTo>
                  <a:pt x="254794" y="76200"/>
                </a:lnTo>
                <a:lnTo>
                  <a:pt x="138113" y="42863"/>
                </a:lnTo>
                <a:lnTo>
                  <a:pt x="54769" y="9525"/>
                </a:lnTo>
                <a:lnTo>
                  <a:pt x="26194" y="0"/>
                </a:lnTo>
                <a:lnTo>
                  <a:pt x="14288" y="0"/>
                </a:lnTo>
                <a:lnTo>
                  <a:pt x="2381" y="4763"/>
                </a:lnTo>
                <a:lnTo>
                  <a:pt x="0" y="21431"/>
                </a:lnTo>
                <a:lnTo>
                  <a:pt x="11906" y="50006"/>
                </a:lnTo>
                <a:lnTo>
                  <a:pt x="35719" y="71438"/>
                </a:lnTo>
                <a:lnTo>
                  <a:pt x="95250" y="109538"/>
                </a:lnTo>
                <a:lnTo>
                  <a:pt x="200025" y="178594"/>
                </a:lnTo>
                <a:lnTo>
                  <a:pt x="304800" y="240506"/>
                </a:lnTo>
                <a:lnTo>
                  <a:pt x="457200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65A713F-D56F-4640-B275-FE5DB561FACD}"/>
              </a:ext>
            </a:extLst>
          </p:cNvPr>
          <p:cNvSpPr/>
          <p:nvPr/>
        </p:nvSpPr>
        <p:spPr>
          <a:xfrm>
            <a:off x="2376488" y="2314575"/>
            <a:ext cx="2038350" cy="633413"/>
          </a:xfrm>
          <a:custGeom>
            <a:avLst/>
            <a:gdLst>
              <a:gd name="connsiteX0" fmla="*/ 940593 w 2038350"/>
              <a:gd name="connsiteY0" fmla="*/ 245269 h 633413"/>
              <a:gd name="connsiteX1" fmla="*/ 1202531 w 2038350"/>
              <a:gd name="connsiteY1" fmla="*/ 173831 h 633413"/>
              <a:gd name="connsiteX2" fmla="*/ 1326356 w 2038350"/>
              <a:gd name="connsiteY2" fmla="*/ 142875 h 633413"/>
              <a:gd name="connsiteX3" fmla="*/ 1378743 w 2038350"/>
              <a:gd name="connsiteY3" fmla="*/ 123825 h 633413"/>
              <a:gd name="connsiteX4" fmla="*/ 1416843 w 2038350"/>
              <a:gd name="connsiteY4" fmla="*/ 107156 h 633413"/>
              <a:gd name="connsiteX5" fmla="*/ 1471612 w 2038350"/>
              <a:gd name="connsiteY5" fmla="*/ 76200 h 633413"/>
              <a:gd name="connsiteX6" fmla="*/ 1531143 w 2038350"/>
              <a:gd name="connsiteY6" fmla="*/ 30956 h 633413"/>
              <a:gd name="connsiteX7" fmla="*/ 1559718 w 2038350"/>
              <a:gd name="connsiteY7" fmla="*/ 0 h 633413"/>
              <a:gd name="connsiteX8" fmla="*/ 1643062 w 2038350"/>
              <a:gd name="connsiteY8" fmla="*/ 9525 h 633413"/>
              <a:gd name="connsiteX9" fmla="*/ 1743075 w 2038350"/>
              <a:gd name="connsiteY9" fmla="*/ 30956 h 633413"/>
              <a:gd name="connsiteX10" fmla="*/ 1814512 w 2038350"/>
              <a:gd name="connsiteY10" fmla="*/ 50006 h 633413"/>
              <a:gd name="connsiteX11" fmla="*/ 1864518 w 2038350"/>
              <a:gd name="connsiteY11" fmla="*/ 66675 h 633413"/>
              <a:gd name="connsiteX12" fmla="*/ 1907381 w 2038350"/>
              <a:gd name="connsiteY12" fmla="*/ 83344 h 633413"/>
              <a:gd name="connsiteX13" fmla="*/ 1940718 w 2038350"/>
              <a:gd name="connsiteY13" fmla="*/ 100013 h 633413"/>
              <a:gd name="connsiteX14" fmla="*/ 1974056 w 2038350"/>
              <a:gd name="connsiteY14" fmla="*/ 123825 h 633413"/>
              <a:gd name="connsiteX15" fmla="*/ 2002631 w 2038350"/>
              <a:gd name="connsiteY15" fmla="*/ 147638 h 633413"/>
              <a:gd name="connsiteX16" fmla="*/ 2024062 w 2038350"/>
              <a:gd name="connsiteY16" fmla="*/ 166688 h 633413"/>
              <a:gd name="connsiteX17" fmla="*/ 2035968 w 2038350"/>
              <a:gd name="connsiteY17" fmla="*/ 183356 h 633413"/>
              <a:gd name="connsiteX18" fmla="*/ 2038350 w 2038350"/>
              <a:gd name="connsiteY18" fmla="*/ 202406 h 633413"/>
              <a:gd name="connsiteX19" fmla="*/ 2033587 w 2038350"/>
              <a:gd name="connsiteY19" fmla="*/ 223838 h 633413"/>
              <a:gd name="connsiteX20" fmla="*/ 2016918 w 2038350"/>
              <a:gd name="connsiteY20" fmla="*/ 250031 h 633413"/>
              <a:gd name="connsiteX21" fmla="*/ 1990725 w 2038350"/>
              <a:gd name="connsiteY21" fmla="*/ 266700 h 633413"/>
              <a:gd name="connsiteX22" fmla="*/ 1943100 w 2038350"/>
              <a:gd name="connsiteY22" fmla="*/ 283369 h 633413"/>
              <a:gd name="connsiteX23" fmla="*/ 1859756 w 2038350"/>
              <a:gd name="connsiteY23" fmla="*/ 295275 h 633413"/>
              <a:gd name="connsiteX24" fmla="*/ 1695450 w 2038350"/>
              <a:gd name="connsiteY24" fmla="*/ 316706 h 633413"/>
              <a:gd name="connsiteX25" fmla="*/ 1588293 w 2038350"/>
              <a:gd name="connsiteY25" fmla="*/ 328613 h 633413"/>
              <a:gd name="connsiteX26" fmla="*/ 1493043 w 2038350"/>
              <a:gd name="connsiteY26" fmla="*/ 340519 h 633413"/>
              <a:gd name="connsiteX27" fmla="*/ 1340643 w 2038350"/>
              <a:gd name="connsiteY27" fmla="*/ 369094 h 633413"/>
              <a:gd name="connsiteX28" fmla="*/ 1133475 w 2038350"/>
              <a:gd name="connsiteY28" fmla="*/ 416719 h 633413"/>
              <a:gd name="connsiteX29" fmla="*/ 942975 w 2038350"/>
              <a:gd name="connsiteY29" fmla="*/ 464344 h 633413"/>
              <a:gd name="connsiteX30" fmla="*/ 714375 w 2038350"/>
              <a:gd name="connsiteY30" fmla="*/ 531019 h 633413"/>
              <a:gd name="connsiteX31" fmla="*/ 554831 w 2038350"/>
              <a:gd name="connsiteY31" fmla="*/ 581025 h 633413"/>
              <a:gd name="connsiteX32" fmla="*/ 488156 w 2038350"/>
              <a:gd name="connsiteY32" fmla="*/ 609600 h 633413"/>
              <a:gd name="connsiteX33" fmla="*/ 433387 w 2038350"/>
              <a:gd name="connsiteY33" fmla="*/ 626269 h 633413"/>
              <a:gd name="connsiteX34" fmla="*/ 378618 w 2038350"/>
              <a:gd name="connsiteY34" fmla="*/ 633413 h 633413"/>
              <a:gd name="connsiteX35" fmla="*/ 345281 w 2038350"/>
              <a:gd name="connsiteY35" fmla="*/ 628650 h 633413"/>
              <a:gd name="connsiteX36" fmla="*/ 300037 w 2038350"/>
              <a:gd name="connsiteY36" fmla="*/ 609600 h 633413"/>
              <a:gd name="connsiteX37" fmla="*/ 228600 w 2038350"/>
              <a:gd name="connsiteY37" fmla="*/ 557213 h 633413"/>
              <a:gd name="connsiteX38" fmla="*/ 150018 w 2038350"/>
              <a:gd name="connsiteY38" fmla="*/ 495300 h 633413"/>
              <a:gd name="connsiteX39" fmla="*/ 83343 w 2038350"/>
              <a:gd name="connsiteY39" fmla="*/ 435769 h 633413"/>
              <a:gd name="connsiteX40" fmla="*/ 28575 w 2038350"/>
              <a:gd name="connsiteY40" fmla="*/ 373856 h 633413"/>
              <a:gd name="connsiteX41" fmla="*/ 4762 w 2038350"/>
              <a:gd name="connsiteY41" fmla="*/ 342900 h 633413"/>
              <a:gd name="connsiteX42" fmla="*/ 0 w 2038350"/>
              <a:gd name="connsiteY42" fmla="*/ 323850 h 633413"/>
              <a:gd name="connsiteX43" fmla="*/ 4762 w 2038350"/>
              <a:gd name="connsiteY43" fmla="*/ 297656 h 633413"/>
              <a:gd name="connsiteX44" fmla="*/ 21431 w 2038350"/>
              <a:gd name="connsiteY44" fmla="*/ 285750 h 633413"/>
              <a:gd name="connsiteX45" fmla="*/ 40481 w 2038350"/>
              <a:gd name="connsiteY45" fmla="*/ 285750 h 633413"/>
              <a:gd name="connsiteX46" fmla="*/ 69056 w 2038350"/>
              <a:gd name="connsiteY46" fmla="*/ 290513 h 633413"/>
              <a:gd name="connsiteX47" fmla="*/ 152400 w 2038350"/>
              <a:gd name="connsiteY47" fmla="*/ 319088 h 633413"/>
              <a:gd name="connsiteX48" fmla="*/ 250031 w 2038350"/>
              <a:gd name="connsiteY48" fmla="*/ 347663 h 633413"/>
              <a:gd name="connsiteX49" fmla="*/ 314325 w 2038350"/>
              <a:gd name="connsiteY49" fmla="*/ 359569 h 633413"/>
              <a:gd name="connsiteX50" fmla="*/ 385762 w 2038350"/>
              <a:gd name="connsiteY50" fmla="*/ 369094 h 633413"/>
              <a:gd name="connsiteX51" fmla="*/ 454818 w 2038350"/>
              <a:gd name="connsiteY51" fmla="*/ 369094 h 633413"/>
              <a:gd name="connsiteX52" fmla="*/ 519112 w 2038350"/>
              <a:gd name="connsiteY52" fmla="*/ 354806 h 633413"/>
              <a:gd name="connsiteX53" fmla="*/ 769143 w 2038350"/>
              <a:gd name="connsiteY53" fmla="*/ 288131 h 633413"/>
              <a:gd name="connsiteX54" fmla="*/ 940593 w 2038350"/>
              <a:gd name="connsiteY54" fmla="*/ 24526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038350" h="633413">
                <a:moveTo>
                  <a:pt x="940593" y="245269"/>
                </a:moveTo>
                <a:lnTo>
                  <a:pt x="1202531" y="173831"/>
                </a:lnTo>
                <a:lnTo>
                  <a:pt x="1326356" y="142875"/>
                </a:lnTo>
                <a:lnTo>
                  <a:pt x="1378743" y="123825"/>
                </a:lnTo>
                <a:lnTo>
                  <a:pt x="1416843" y="107156"/>
                </a:lnTo>
                <a:lnTo>
                  <a:pt x="1471612" y="76200"/>
                </a:lnTo>
                <a:lnTo>
                  <a:pt x="1531143" y="30956"/>
                </a:lnTo>
                <a:lnTo>
                  <a:pt x="1559718" y="0"/>
                </a:lnTo>
                <a:lnTo>
                  <a:pt x="1643062" y="9525"/>
                </a:lnTo>
                <a:lnTo>
                  <a:pt x="1743075" y="30956"/>
                </a:lnTo>
                <a:lnTo>
                  <a:pt x="1814512" y="50006"/>
                </a:lnTo>
                <a:lnTo>
                  <a:pt x="1864518" y="66675"/>
                </a:lnTo>
                <a:lnTo>
                  <a:pt x="1907381" y="83344"/>
                </a:lnTo>
                <a:lnTo>
                  <a:pt x="1940718" y="100013"/>
                </a:lnTo>
                <a:lnTo>
                  <a:pt x="1974056" y="123825"/>
                </a:lnTo>
                <a:lnTo>
                  <a:pt x="2002631" y="147638"/>
                </a:lnTo>
                <a:lnTo>
                  <a:pt x="2024062" y="166688"/>
                </a:lnTo>
                <a:lnTo>
                  <a:pt x="2035968" y="183356"/>
                </a:lnTo>
                <a:lnTo>
                  <a:pt x="2038350" y="202406"/>
                </a:lnTo>
                <a:lnTo>
                  <a:pt x="2033587" y="223838"/>
                </a:lnTo>
                <a:lnTo>
                  <a:pt x="2016918" y="250031"/>
                </a:lnTo>
                <a:lnTo>
                  <a:pt x="1990725" y="266700"/>
                </a:lnTo>
                <a:lnTo>
                  <a:pt x="1943100" y="283369"/>
                </a:lnTo>
                <a:lnTo>
                  <a:pt x="1859756" y="295275"/>
                </a:lnTo>
                <a:lnTo>
                  <a:pt x="1695450" y="316706"/>
                </a:lnTo>
                <a:lnTo>
                  <a:pt x="1588293" y="328613"/>
                </a:lnTo>
                <a:lnTo>
                  <a:pt x="1493043" y="340519"/>
                </a:lnTo>
                <a:lnTo>
                  <a:pt x="1340643" y="369094"/>
                </a:lnTo>
                <a:lnTo>
                  <a:pt x="1133475" y="416719"/>
                </a:lnTo>
                <a:lnTo>
                  <a:pt x="942975" y="464344"/>
                </a:lnTo>
                <a:lnTo>
                  <a:pt x="714375" y="531019"/>
                </a:lnTo>
                <a:lnTo>
                  <a:pt x="554831" y="581025"/>
                </a:lnTo>
                <a:lnTo>
                  <a:pt x="488156" y="609600"/>
                </a:lnTo>
                <a:lnTo>
                  <a:pt x="433387" y="626269"/>
                </a:lnTo>
                <a:lnTo>
                  <a:pt x="378618" y="633413"/>
                </a:lnTo>
                <a:lnTo>
                  <a:pt x="345281" y="628650"/>
                </a:lnTo>
                <a:lnTo>
                  <a:pt x="300037" y="609600"/>
                </a:lnTo>
                <a:lnTo>
                  <a:pt x="228600" y="557213"/>
                </a:lnTo>
                <a:lnTo>
                  <a:pt x="150018" y="495300"/>
                </a:lnTo>
                <a:lnTo>
                  <a:pt x="83343" y="435769"/>
                </a:lnTo>
                <a:lnTo>
                  <a:pt x="28575" y="373856"/>
                </a:lnTo>
                <a:lnTo>
                  <a:pt x="4762" y="342900"/>
                </a:lnTo>
                <a:lnTo>
                  <a:pt x="0" y="323850"/>
                </a:lnTo>
                <a:lnTo>
                  <a:pt x="4762" y="297656"/>
                </a:lnTo>
                <a:lnTo>
                  <a:pt x="21431" y="285750"/>
                </a:lnTo>
                <a:lnTo>
                  <a:pt x="40481" y="285750"/>
                </a:lnTo>
                <a:lnTo>
                  <a:pt x="69056" y="290513"/>
                </a:lnTo>
                <a:lnTo>
                  <a:pt x="152400" y="319088"/>
                </a:lnTo>
                <a:lnTo>
                  <a:pt x="250031" y="347663"/>
                </a:lnTo>
                <a:lnTo>
                  <a:pt x="314325" y="359569"/>
                </a:lnTo>
                <a:lnTo>
                  <a:pt x="385762" y="369094"/>
                </a:lnTo>
                <a:lnTo>
                  <a:pt x="454818" y="369094"/>
                </a:lnTo>
                <a:lnTo>
                  <a:pt x="519112" y="354806"/>
                </a:lnTo>
                <a:lnTo>
                  <a:pt x="769143" y="288131"/>
                </a:lnTo>
                <a:lnTo>
                  <a:pt x="940593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26E1B63-DD7A-5842-AC3C-B1018D6ECCDE}"/>
              </a:ext>
            </a:extLst>
          </p:cNvPr>
          <p:cNvSpPr/>
          <p:nvPr/>
        </p:nvSpPr>
        <p:spPr>
          <a:xfrm>
            <a:off x="2881313" y="3113088"/>
            <a:ext cx="1231900" cy="361950"/>
          </a:xfrm>
          <a:custGeom>
            <a:avLst/>
            <a:gdLst>
              <a:gd name="connsiteX0" fmla="*/ 645318 w 1231106"/>
              <a:gd name="connsiteY0" fmla="*/ 97631 h 361950"/>
              <a:gd name="connsiteX1" fmla="*/ 738187 w 1231106"/>
              <a:gd name="connsiteY1" fmla="*/ 61912 h 361950"/>
              <a:gd name="connsiteX2" fmla="*/ 802481 w 1231106"/>
              <a:gd name="connsiteY2" fmla="*/ 33337 h 361950"/>
              <a:gd name="connsiteX3" fmla="*/ 859631 w 1231106"/>
              <a:gd name="connsiteY3" fmla="*/ 11906 h 361950"/>
              <a:gd name="connsiteX4" fmla="*/ 904875 w 1231106"/>
              <a:gd name="connsiteY4" fmla="*/ 0 h 361950"/>
              <a:gd name="connsiteX5" fmla="*/ 940593 w 1231106"/>
              <a:gd name="connsiteY5" fmla="*/ 0 h 361950"/>
              <a:gd name="connsiteX6" fmla="*/ 971550 w 1231106"/>
              <a:gd name="connsiteY6" fmla="*/ 0 h 361950"/>
              <a:gd name="connsiteX7" fmla="*/ 1021556 w 1231106"/>
              <a:gd name="connsiteY7" fmla="*/ 11906 h 361950"/>
              <a:gd name="connsiteX8" fmla="*/ 1073943 w 1231106"/>
              <a:gd name="connsiteY8" fmla="*/ 26194 h 361950"/>
              <a:gd name="connsiteX9" fmla="*/ 1121568 w 1231106"/>
              <a:gd name="connsiteY9" fmla="*/ 42862 h 361950"/>
              <a:gd name="connsiteX10" fmla="*/ 1169193 w 1231106"/>
              <a:gd name="connsiteY10" fmla="*/ 61912 h 361950"/>
              <a:gd name="connsiteX11" fmla="*/ 1209675 w 1231106"/>
              <a:gd name="connsiteY11" fmla="*/ 85725 h 361950"/>
              <a:gd name="connsiteX12" fmla="*/ 1221581 w 1231106"/>
              <a:gd name="connsiteY12" fmla="*/ 97631 h 361950"/>
              <a:gd name="connsiteX13" fmla="*/ 1231106 w 1231106"/>
              <a:gd name="connsiteY13" fmla="*/ 114300 h 361950"/>
              <a:gd name="connsiteX14" fmla="*/ 1231106 w 1231106"/>
              <a:gd name="connsiteY14" fmla="*/ 126206 h 361950"/>
              <a:gd name="connsiteX15" fmla="*/ 1223962 w 1231106"/>
              <a:gd name="connsiteY15" fmla="*/ 150019 h 361950"/>
              <a:gd name="connsiteX16" fmla="*/ 1207293 w 1231106"/>
              <a:gd name="connsiteY16" fmla="*/ 173831 h 361950"/>
              <a:gd name="connsiteX17" fmla="*/ 1143000 w 1231106"/>
              <a:gd name="connsiteY17" fmla="*/ 207169 h 361950"/>
              <a:gd name="connsiteX18" fmla="*/ 1054893 w 1231106"/>
              <a:gd name="connsiteY18" fmla="*/ 238125 h 361950"/>
              <a:gd name="connsiteX19" fmla="*/ 950118 w 1231106"/>
              <a:gd name="connsiteY19" fmla="*/ 264319 h 361950"/>
              <a:gd name="connsiteX20" fmla="*/ 847725 w 1231106"/>
              <a:gd name="connsiteY20" fmla="*/ 280987 h 361950"/>
              <a:gd name="connsiteX21" fmla="*/ 700087 w 1231106"/>
              <a:gd name="connsiteY21" fmla="*/ 307181 h 361950"/>
              <a:gd name="connsiteX22" fmla="*/ 545306 w 1231106"/>
              <a:gd name="connsiteY22" fmla="*/ 338137 h 361950"/>
              <a:gd name="connsiteX23" fmla="*/ 411956 w 1231106"/>
              <a:gd name="connsiteY23" fmla="*/ 357187 h 361950"/>
              <a:gd name="connsiteX24" fmla="*/ 359568 w 1231106"/>
              <a:gd name="connsiteY24" fmla="*/ 361950 h 361950"/>
              <a:gd name="connsiteX25" fmla="*/ 311943 w 1231106"/>
              <a:gd name="connsiteY25" fmla="*/ 357187 h 361950"/>
              <a:gd name="connsiteX26" fmla="*/ 245268 w 1231106"/>
              <a:gd name="connsiteY26" fmla="*/ 338137 h 361950"/>
              <a:gd name="connsiteX27" fmla="*/ 185737 w 1231106"/>
              <a:gd name="connsiteY27" fmla="*/ 316706 h 361950"/>
              <a:gd name="connsiteX28" fmla="*/ 107156 w 1231106"/>
              <a:gd name="connsiteY28" fmla="*/ 278606 h 361950"/>
              <a:gd name="connsiteX29" fmla="*/ 59531 w 1231106"/>
              <a:gd name="connsiteY29" fmla="*/ 247650 h 361950"/>
              <a:gd name="connsiteX30" fmla="*/ 33337 w 1231106"/>
              <a:gd name="connsiteY30" fmla="*/ 230981 h 361950"/>
              <a:gd name="connsiteX31" fmla="*/ 9525 w 1231106"/>
              <a:gd name="connsiteY31" fmla="*/ 207169 h 361950"/>
              <a:gd name="connsiteX32" fmla="*/ 0 w 1231106"/>
              <a:gd name="connsiteY32" fmla="*/ 185737 h 361950"/>
              <a:gd name="connsiteX33" fmla="*/ 9525 w 1231106"/>
              <a:gd name="connsiteY33" fmla="*/ 171450 h 361950"/>
              <a:gd name="connsiteX34" fmla="*/ 30956 w 1231106"/>
              <a:gd name="connsiteY34" fmla="*/ 164306 h 361950"/>
              <a:gd name="connsiteX35" fmla="*/ 85725 w 1231106"/>
              <a:gd name="connsiteY35" fmla="*/ 164306 h 361950"/>
              <a:gd name="connsiteX36" fmla="*/ 211931 w 1231106"/>
              <a:gd name="connsiteY36" fmla="*/ 176212 h 361950"/>
              <a:gd name="connsiteX37" fmla="*/ 309562 w 1231106"/>
              <a:gd name="connsiteY37" fmla="*/ 185737 h 361950"/>
              <a:gd name="connsiteX38" fmla="*/ 364331 w 1231106"/>
              <a:gd name="connsiteY38" fmla="*/ 178594 h 361950"/>
              <a:gd name="connsiteX39" fmla="*/ 447675 w 1231106"/>
              <a:gd name="connsiteY39" fmla="*/ 161925 h 361950"/>
              <a:gd name="connsiteX40" fmla="*/ 645318 w 1231106"/>
              <a:gd name="connsiteY40" fmla="*/ 97631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31106" h="361950">
                <a:moveTo>
                  <a:pt x="645318" y="97631"/>
                </a:moveTo>
                <a:lnTo>
                  <a:pt x="738187" y="61912"/>
                </a:lnTo>
                <a:lnTo>
                  <a:pt x="802481" y="33337"/>
                </a:lnTo>
                <a:lnTo>
                  <a:pt x="859631" y="11906"/>
                </a:lnTo>
                <a:lnTo>
                  <a:pt x="904875" y="0"/>
                </a:lnTo>
                <a:lnTo>
                  <a:pt x="940593" y="0"/>
                </a:lnTo>
                <a:lnTo>
                  <a:pt x="971550" y="0"/>
                </a:lnTo>
                <a:lnTo>
                  <a:pt x="1021556" y="11906"/>
                </a:lnTo>
                <a:lnTo>
                  <a:pt x="1073943" y="26194"/>
                </a:lnTo>
                <a:lnTo>
                  <a:pt x="1121568" y="42862"/>
                </a:lnTo>
                <a:lnTo>
                  <a:pt x="1169193" y="61912"/>
                </a:lnTo>
                <a:lnTo>
                  <a:pt x="1209675" y="85725"/>
                </a:lnTo>
                <a:lnTo>
                  <a:pt x="1221581" y="97631"/>
                </a:lnTo>
                <a:lnTo>
                  <a:pt x="1231106" y="114300"/>
                </a:lnTo>
                <a:lnTo>
                  <a:pt x="1231106" y="126206"/>
                </a:lnTo>
                <a:lnTo>
                  <a:pt x="1223962" y="150019"/>
                </a:lnTo>
                <a:lnTo>
                  <a:pt x="1207293" y="173831"/>
                </a:lnTo>
                <a:lnTo>
                  <a:pt x="1143000" y="207169"/>
                </a:lnTo>
                <a:lnTo>
                  <a:pt x="1054893" y="238125"/>
                </a:lnTo>
                <a:lnTo>
                  <a:pt x="950118" y="264319"/>
                </a:lnTo>
                <a:lnTo>
                  <a:pt x="847725" y="280987"/>
                </a:lnTo>
                <a:lnTo>
                  <a:pt x="700087" y="307181"/>
                </a:lnTo>
                <a:lnTo>
                  <a:pt x="545306" y="338137"/>
                </a:lnTo>
                <a:lnTo>
                  <a:pt x="411956" y="357187"/>
                </a:lnTo>
                <a:lnTo>
                  <a:pt x="359568" y="361950"/>
                </a:lnTo>
                <a:lnTo>
                  <a:pt x="311943" y="357187"/>
                </a:lnTo>
                <a:lnTo>
                  <a:pt x="245268" y="338137"/>
                </a:lnTo>
                <a:lnTo>
                  <a:pt x="185737" y="316706"/>
                </a:lnTo>
                <a:lnTo>
                  <a:pt x="107156" y="278606"/>
                </a:lnTo>
                <a:lnTo>
                  <a:pt x="59531" y="247650"/>
                </a:lnTo>
                <a:lnTo>
                  <a:pt x="33337" y="230981"/>
                </a:lnTo>
                <a:lnTo>
                  <a:pt x="9525" y="207169"/>
                </a:lnTo>
                <a:lnTo>
                  <a:pt x="0" y="185737"/>
                </a:lnTo>
                <a:lnTo>
                  <a:pt x="9525" y="171450"/>
                </a:lnTo>
                <a:lnTo>
                  <a:pt x="30956" y="164306"/>
                </a:lnTo>
                <a:lnTo>
                  <a:pt x="85725" y="164306"/>
                </a:lnTo>
                <a:lnTo>
                  <a:pt x="211931" y="176212"/>
                </a:lnTo>
                <a:lnTo>
                  <a:pt x="309562" y="185737"/>
                </a:lnTo>
                <a:lnTo>
                  <a:pt x="364331" y="178594"/>
                </a:lnTo>
                <a:lnTo>
                  <a:pt x="447675" y="161925"/>
                </a:lnTo>
                <a:lnTo>
                  <a:pt x="645318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659523F1-0DF2-3B43-BBB6-AF3C649E5F6F}"/>
              </a:ext>
            </a:extLst>
          </p:cNvPr>
          <p:cNvSpPr/>
          <p:nvPr/>
        </p:nvSpPr>
        <p:spPr>
          <a:xfrm>
            <a:off x="2884488" y="3786188"/>
            <a:ext cx="1228725" cy="381000"/>
          </a:xfrm>
          <a:custGeom>
            <a:avLst/>
            <a:gdLst>
              <a:gd name="connsiteX0" fmla="*/ 659606 w 1228725"/>
              <a:gd name="connsiteY0" fmla="*/ 354806 h 381000"/>
              <a:gd name="connsiteX1" fmla="*/ 516731 w 1228725"/>
              <a:gd name="connsiteY1" fmla="*/ 376237 h 381000"/>
              <a:gd name="connsiteX2" fmla="*/ 407194 w 1228725"/>
              <a:gd name="connsiteY2" fmla="*/ 381000 h 381000"/>
              <a:gd name="connsiteX3" fmla="*/ 345281 w 1228725"/>
              <a:gd name="connsiteY3" fmla="*/ 373856 h 381000"/>
              <a:gd name="connsiteX4" fmla="*/ 250031 w 1228725"/>
              <a:gd name="connsiteY4" fmla="*/ 342900 h 381000"/>
              <a:gd name="connsiteX5" fmla="*/ 159544 w 1228725"/>
              <a:gd name="connsiteY5" fmla="*/ 309562 h 381000"/>
              <a:gd name="connsiteX6" fmla="*/ 80962 w 1228725"/>
              <a:gd name="connsiteY6" fmla="*/ 273843 h 381000"/>
              <a:gd name="connsiteX7" fmla="*/ 35719 w 1228725"/>
              <a:gd name="connsiteY7" fmla="*/ 252412 h 381000"/>
              <a:gd name="connsiteX8" fmla="*/ 16669 w 1228725"/>
              <a:gd name="connsiteY8" fmla="*/ 238125 h 381000"/>
              <a:gd name="connsiteX9" fmla="*/ 0 w 1228725"/>
              <a:gd name="connsiteY9" fmla="*/ 214312 h 381000"/>
              <a:gd name="connsiteX10" fmla="*/ 0 w 1228725"/>
              <a:gd name="connsiteY10" fmla="*/ 197643 h 381000"/>
              <a:gd name="connsiteX11" fmla="*/ 14287 w 1228725"/>
              <a:gd name="connsiteY11" fmla="*/ 183356 h 381000"/>
              <a:gd name="connsiteX12" fmla="*/ 57150 w 1228725"/>
              <a:gd name="connsiteY12" fmla="*/ 178593 h 381000"/>
              <a:gd name="connsiteX13" fmla="*/ 161925 w 1228725"/>
              <a:gd name="connsiteY13" fmla="*/ 188118 h 381000"/>
              <a:gd name="connsiteX14" fmla="*/ 261937 w 1228725"/>
              <a:gd name="connsiteY14" fmla="*/ 200025 h 381000"/>
              <a:gd name="connsiteX15" fmla="*/ 304800 w 1228725"/>
              <a:gd name="connsiteY15" fmla="*/ 202406 h 381000"/>
              <a:gd name="connsiteX16" fmla="*/ 366712 w 1228725"/>
              <a:gd name="connsiteY16" fmla="*/ 195262 h 381000"/>
              <a:gd name="connsiteX17" fmla="*/ 447675 w 1228725"/>
              <a:gd name="connsiteY17" fmla="*/ 180975 h 381000"/>
              <a:gd name="connsiteX18" fmla="*/ 559594 w 1228725"/>
              <a:gd name="connsiteY18" fmla="*/ 150018 h 381000"/>
              <a:gd name="connsiteX19" fmla="*/ 728662 w 1228725"/>
              <a:gd name="connsiteY19" fmla="*/ 85725 h 381000"/>
              <a:gd name="connsiteX20" fmla="*/ 852487 w 1228725"/>
              <a:gd name="connsiteY20" fmla="*/ 38100 h 381000"/>
              <a:gd name="connsiteX21" fmla="*/ 973931 w 1228725"/>
              <a:gd name="connsiteY21" fmla="*/ 0 h 381000"/>
              <a:gd name="connsiteX22" fmla="*/ 992981 w 1228725"/>
              <a:gd name="connsiteY22" fmla="*/ 2381 h 381000"/>
              <a:gd name="connsiteX23" fmla="*/ 1026319 w 1228725"/>
              <a:gd name="connsiteY23" fmla="*/ 7143 h 381000"/>
              <a:gd name="connsiteX24" fmla="*/ 1081087 w 1228725"/>
              <a:gd name="connsiteY24" fmla="*/ 19050 h 381000"/>
              <a:gd name="connsiteX25" fmla="*/ 1128712 w 1228725"/>
              <a:gd name="connsiteY25" fmla="*/ 33337 h 381000"/>
              <a:gd name="connsiteX26" fmla="*/ 1181100 w 1228725"/>
              <a:gd name="connsiteY26" fmla="*/ 57150 h 381000"/>
              <a:gd name="connsiteX27" fmla="*/ 1207294 w 1228725"/>
              <a:gd name="connsiteY27" fmla="*/ 76200 h 381000"/>
              <a:gd name="connsiteX28" fmla="*/ 1223962 w 1228725"/>
              <a:gd name="connsiteY28" fmla="*/ 97631 h 381000"/>
              <a:gd name="connsiteX29" fmla="*/ 1228725 w 1228725"/>
              <a:gd name="connsiteY29" fmla="*/ 119062 h 381000"/>
              <a:gd name="connsiteX30" fmla="*/ 1223962 w 1228725"/>
              <a:gd name="connsiteY30" fmla="*/ 142875 h 381000"/>
              <a:gd name="connsiteX31" fmla="*/ 1204912 w 1228725"/>
              <a:gd name="connsiteY31" fmla="*/ 169068 h 381000"/>
              <a:gd name="connsiteX32" fmla="*/ 1154906 w 1228725"/>
              <a:gd name="connsiteY32" fmla="*/ 202406 h 381000"/>
              <a:gd name="connsiteX33" fmla="*/ 1062037 w 1228725"/>
              <a:gd name="connsiteY33" fmla="*/ 247650 h 381000"/>
              <a:gd name="connsiteX34" fmla="*/ 928687 w 1228725"/>
              <a:gd name="connsiteY34" fmla="*/ 290512 h 381000"/>
              <a:gd name="connsiteX35" fmla="*/ 773906 w 1228725"/>
              <a:gd name="connsiteY35" fmla="*/ 330993 h 381000"/>
              <a:gd name="connsiteX36" fmla="*/ 659606 w 1228725"/>
              <a:gd name="connsiteY36" fmla="*/ 354806 h 381000"/>
              <a:gd name="connsiteX0" fmla="*/ 773906 w 1228725"/>
              <a:gd name="connsiteY0" fmla="*/ 330993 h 381000"/>
              <a:gd name="connsiteX1" fmla="*/ 516731 w 1228725"/>
              <a:gd name="connsiteY1" fmla="*/ 376237 h 381000"/>
              <a:gd name="connsiteX2" fmla="*/ 407194 w 1228725"/>
              <a:gd name="connsiteY2" fmla="*/ 381000 h 381000"/>
              <a:gd name="connsiteX3" fmla="*/ 345281 w 1228725"/>
              <a:gd name="connsiteY3" fmla="*/ 373856 h 381000"/>
              <a:gd name="connsiteX4" fmla="*/ 250031 w 1228725"/>
              <a:gd name="connsiteY4" fmla="*/ 342900 h 381000"/>
              <a:gd name="connsiteX5" fmla="*/ 159544 w 1228725"/>
              <a:gd name="connsiteY5" fmla="*/ 309562 h 381000"/>
              <a:gd name="connsiteX6" fmla="*/ 80962 w 1228725"/>
              <a:gd name="connsiteY6" fmla="*/ 273843 h 381000"/>
              <a:gd name="connsiteX7" fmla="*/ 35719 w 1228725"/>
              <a:gd name="connsiteY7" fmla="*/ 252412 h 381000"/>
              <a:gd name="connsiteX8" fmla="*/ 16669 w 1228725"/>
              <a:gd name="connsiteY8" fmla="*/ 238125 h 381000"/>
              <a:gd name="connsiteX9" fmla="*/ 0 w 1228725"/>
              <a:gd name="connsiteY9" fmla="*/ 214312 h 381000"/>
              <a:gd name="connsiteX10" fmla="*/ 0 w 1228725"/>
              <a:gd name="connsiteY10" fmla="*/ 197643 h 381000"/>
              <a:gd name="connsiteX11" fmla="*/ 14287 w 1228725"/>
              <a:gd name="connsiteY11" fmla="*/ 183356 h 381000"/>
              <a:gd name="connsiteX12" fmla="*/ 57150 w 1228725"/>
              <a:gd name="connsiteY12" fmla="*/ 178593 h 381000"/>
              <a:gd name="connsiteX13" fmla="*/ 161925 w 1228725"/>
              <a:gd name="connsiteY13" fmla="*/ 188118 h 381000"/>
              <a:gd name="connsiteX14" fmla="*/ 261937 w 1228725"/>
              <a:gd name="connsiteY14" fmla="*/ 200025 h 381000"/>
              <a:gd name="connsiteX15" fmla="*/ 304800 w 1228725"/>
              <a:gd name="connsiteY15" fmla="*/ 202406 h 381000"/>
              <a:gd name="connsiteX16" fmla="*/ 366712 w 1228725"/>
              <a:gd name="connsiteY16" fmla="*/ 195262 h 381000"/>
              <a:gd name="connsiteX17" fmla="*/ 447675 w 1228725"/>
              <a:gd name="connsiteY17" fmla="*/ 180975 h 381000"/>
              <a:gd name="connsiteX18" fmla="*/ 559594 w 1228725"/>
              <a:gd name="connsiteY18" fmla="*/ 150018 h 381000"/>
              <a:gd name="connsiteX19" fmla="*/ 728662 w 1228725"/>
              <a:gd name="connsiteY19" fmla="*/ 85725 h 381000"/>
              <a:gd name="connsiteX20" fmla="*/ 852487 w 1228725"/>
              <a:gd name="connsiteY20" fmla="*/ 38100 h 381000"/>
              <a:gd name="connsiteX21" fmla="*/ 973931 w 1228725"/>
              <a:gd name="connsiteY21" fmla="*/ 0 h 381000"/>
              <a:gd name="connsiteX22" fmla="*/ 992981 w 1228725"/>
              <a:gd name="connsiteY22" fmla="*/ 2381 h 381000"/>
              <a:gd name="connsiteX23" fmla="*/ 1026319 w 1228725"/>
              <a:gd name="connsiteY23" fmla="*/ 7143 h 381000"/>
              <a:gd name="connsiteX24" fmla="*/ 1081087 w 1228725"/>
              <a:gd name="connsiteY24" fmla="*/ 19050 h 381000"/>
              <a:gd name="connsiteX25" fmla="*/ 1128712 w 1228725"/>
              <a:gd name="connsiteY25" fmla="*/ 33337 h 381000"/>
              <a:gd name="connsiteX26" fmla="*/ 1181100 w 1228725"/>
              <a:gd name="connsiteY26" fmla="*/ 57150 h 381000"/>
              <a:gd name="connsiteX27" fmla="*/ 1207294 w 1228725"/>
              <a:gd name="connsiteY27" fmla="*/ 76200 h 381000"/>
              <a:gd name="connsiteX28" fmla="*/ 1223962 w 1228725"/>
              <a:gd name="connsiteY28" fmla="*/ 97631 h 381000"/>
              <a:gd name="connsiteX29" fmla="*/ 1228725 w 1228725"/>
              <a:gd name="connsiteY29" fmla="*/ 119062 h 381000"/>
              <a:gd name="connsiteX30" fmla="*/ 1223962 w 1228725"/>
              <a:gd name="connsiteY30" fmla="*/ 142875 h 381000"/>
              <a:gd name="connsiteX31" fmla="*/ 1204912 w 1228725"/>
              <a:gd name="connsiteY31" fmla="*/ 169068 h 381000"/>
              <a:gd name="connsiteX32" fmla="*/ 1154906 w 1228725"/>
              <a:gd name="connsiteY32" fmla="*/ 202406 h 381000"/>
              <a:gd name="connsiteX33" fmla="*/ 1062037 w 1228725"/>
              <a:gd name="connsiteY33" fmla="*/ 247650 h 381000"/>
              <a:gd name="connsiteX34" fmla="*/ 928687 w 1228725"/>
              <a:gd name="connsiteY34" fmla="*/ 290512 h 381000"/>
              <a:gd name="connsiteX35" fmla="*/ 773906 w 1228725"/>
              <a:gd name="connsiteY35" fmla="*/ 330993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28725" h="381000">
                <a:moveTo>
                  <a:pt x="773906" y="330993"/>
                </a:moveTo>
                <a:cubicBezTo>
                  <a:pt x="705247" y="345280"/>
                  <a:pt x="577850" y="367903"/>
                  <a:pt x="516731" y="376237"/>
                </a:cubicBezTo>
                <a:lnTo>
                  <a:pt x="407194" y="381000"/>
                </a:lnTo>
                <a:lnTo>
                  <a:pt x="345281" y="373856"/>
                </a:lnTo>
                <a:lnTo>
                  <a:pt x="250031" y="342900"/>
                </a:lnTo>
                <a:lnTo>
                  <a:pt x="159544" y="309562"/>
                </a:lnTo>
                <a:lnTo>
                  <a:pt x="80962" y="273843"/>
                </a:lnTo>
                <a:lnTo>
                  <a:pt x="35719" y="252412"/>
                </a:lnTo>
                <a:lnTo>
                  <a:pt x="16669" y="238125"/>
                </a:lnTo>
                <a:lnTo>
                  <a:pt x="0" y="214312"/>
                </a:lnTo>
                <a:lnTo>
                  <a:pt x="0" y="197643"/>
                </a:lnTo>
                <a:lnTo>
                  <a:pt x="14287" y="183356"/>
                </a:lnTo>
                <a:lnTo>
                  <a:pt x="57150" y="178593"/>
                </a:lnTo>
                <a:lnTo>
                  <a:pt x="161925" y="188118"/>
                </a:lnTo>
                <a:lnTo>
                  <a:pt x="261937" y="200025"/>
                </a:lnTo>
                <a:lnTo>
                  <a:pt x="304800" y="202406"/>
                </a:lnTo>
                <a:lnTo>
                  <a:pt x="366712" y="195262"/>
                </a:lnTo>
                <a:lnTo>
                  <a:pt x="447675" y="180975"/>
                </a:lnTo>
                <a:lnTo>
                  <a:pt x="559594" y="150018"/>
                </a:lnTo>
                <a:lnTo>
                  <a:pt x="728662" y="85725"/>
                </a:lnTo>
                <a:lnTo>
                  <a:pt x="852487" y="38100"/>
                </a:lnTo>
                <a:lnTo>
                  <a:pt x="973931" y="0"/>
                </a:lnTo>
                <a:lnTo>
                  <a:pt x="992981" y="2381"/>
                </a:lnTo>
                <a:lnTo>
                  <a:pt x="1026319" y="7143"/>
                </a:lnTo>
                <a:lnTo>
                  <a:pt x="1081087" y="19050"/>
                </a:lnTo>
                <a:lnTo>
                  <a:pt x="1128712" y="33337"/>
                </a:lnTo>
                <a:lnTo>
                  <a:pt x="1181100" y="57150"/>
                </a:lnTo>
                <a:lnTo>
                  <a:pt x="1207294" y="76200"/>
                </a:lnTo>
                <a:lnTo>
                  <a:pt x="1223962" y="97631"/>
                </a:lnTo>
                <a:lnTo>
                  <a:pt x="1228725" y="119062"/>
                </a:lnTo>
                <a:lnTo>
                  <a:pt x="1223962" y="142875"/>
                </a:lnTo>
                <a:lnTo>
                  <a:pt x="1204912" y="169068"/>
                </a:lnTo>
                <a:lnTo>
                  <a:pt x="1154906" y="202406"/>
                </a:lnTo>
                <a:lnTo>
                  <a:pt x="1062037" y="247650"/>
                </a:lnTo>
                <a:lnTo>
                  <a:pt x="928687" y="290512"/>
                </a:lnTo>
                <a:lnTo>
                  <a:pt x="773906" y="3309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DC2E92C-6F42-4A49-A43C-6D07BAB28DA3}"/>
              </a:ext>
            </a:extLst>
          </p:cNvPr>
          <p:cNvSpPr/>
          <p:nvPr/>
        </p:nvSpPr>
        <p:spPr>
          <a:xfrm>
            <a:off x="2655888" y="4621213"/>
            <a:ext cx="615950" cy="1208087"/>
          </a:xfrm>
          <a:custGeom>
            <a:avLst/>
            <a:gdLst>
              <a:gd name="connsiteX0" fmla="*/ 500062 w 616744"/>
              <a:gd name="connsiteY0" fmla="*/ 483394 h 1207294"/>
              <a:gd name="connsiteX1" fmla="*/ 481012 w 616744"/>
              <a:gd name="connsiteY1" fmla="*/ 378619 h 1207294"/>
              <a:gd name="connsiteX2" fmla="*/ 454819 w 616744"/>
              <a:gd name="connsiteY2" fmla="*/ 233363 h 1207294"/>
              <a:gd name="connsiteX3" fmla="*/ 366712 w 616744"/>
              <a:gd name="connsiteY3" fmla="*/ 100013 h 1207294"/>
              <a:gd name="connsiteX4" fmla="*/ 321469 w 616744"/>
              <a:gd name="connsiteY4" fmla="*/ 83344 h 1207294"/>
              <a:gd name="connsiteX5" fmla="*/ 257175 w 616744"/>
              <a:gd name="connsiteY5" fmla="*/ 61913 h 1207294"/>
              <a:gd name="connsiteX6" fmla="*/ 204787 w 616744"/>
              <a:gd name="connsiteY6" fmla="*/ 45244 h 1207294"/>
              <a:gd name="connsiteX7" fmla="*/ 150019 w 616744"/>
              <a:gd name="connsiteY7" fmla="*/ 30957 h 1207294"/>
              <a:gd name="connsiteX8" fmla="*/ 95250 w 616744"/>
              <a:gd name="connsiteY8" fmla="*/ 16669 h 1207294"/>
              <a:gd name="connsiteX9" fmla="*/ 66675 w 616744"/>
              <a:gd name="connsiteY9" fmla="*/ 7144 h 1207294"/>
              <a:gd name="connsiteX10" fmla="*/ 40481 w 616744"/>
              <a:gd name="connsiteY10" fmla="*/ 0 h 1207294"/>
              <a:gd name="connsiteX11" fmla="*/ 21431 w 616744"/>
              <a:gd name="connsiteY11" fmla="*/ 0 h 1207294"/>
              <a:gd name="connsiteX12" fmla="*/ 4762 w 616744"/>
              <a:gd name="connsiteY12" fmla="*/ 4763 h 1207294"/>
              <a:gd name="connsiteX13" fmla="*/ 0 w 616744"/>
              <a:gd name="connsiteY13" fmla="*/ 9525 h 1207294"/>
              <a:gd name="connsiteX14" fmla="*/ 2381 w 616744"/>
              <a:gd name="connsiteY14" fmla="*/ 33338 h 1207294"/>
              <a:gd name="connsiteX15" fmla="*/ 11906 w 616744"/>
              <a:gd name="connsiteY15" fmla="*/ 50007 h 1207294"/>
              <a:gd name="connsiteX16" fmla="*/ 26194 w 616744"/>
              <a:gd name="connsiteY16" fmla="*/ 66675 h 1207294"/>
              <a:gd name="connsiteX17" fmla="*/ 40481 w 616744"/>
              <a:gd name="connsiteY17" fmla="*/ 76200 h 1207294"/>
              <a:gd name="connsiteX18" fmla="*/ 73819 w 616744"/>
              <a:gd name="connsiteY18" fmla="*/ 109538 h 1207294"/>
              <a:gd name="connsiteX19" fmla="*/ 109537 w 616744"/>
              <a:gd name="connsiteY19" fmla="*/ 152400 h 1207294"/>
              <a:gd name="connsiteX20" fmla="*/ 142875 w 616744"/>
              <a:gd name="connsiteY20" fmla="*/ 200025 h 1207294"/>
              <a:gd name="connsiteX21" fmla="*/ 176212 w 616744"/>
              <a:gd name="connsiteY21" fmla="*/ 266700 h 1207294"/>
              <a:gd name="connsiteX22" fmla="*/ 200025 w 616744"/>
              <a:gd name="connsiteY22" fmla="*/ 323850 h 1207294"/>
              <a:gd name="connsiteX23" fmla="*/ 230981 w 616744"/>
              <a:gd name="connsiteY23" fmla="*/ 411957 h 1207294"/>
              <a:gd name="connsiteX24" fmla="*/ 254794 w 616744"/>
              <a:gd name="connsiteY24" fmla="*/ 509588 h 1207294"/>
              <a:gd name="connsiteX25" fmla="*/ 271462 w 616744"/>
              <a:gd name="connsiteY25" fmla="*/ 597694 h 1207294"/>
              <a:gd name="connsiteX26" fmla="*/ 285750 w 616744"/>
              <a:gd name="connsiteY26" fmla="*/ 697707 h 1207294"/>
              <a:gd name="connsiteX27" fmla="*/ 295275 w 616744"/>
              <a:gd name="connsiteY27" fmla="*/ 778669 h 1207294"/>
              <a:gd name="connsiteX28" fmla="*/ 300037 w 616744"/>
              <a:gd name="connsiteY28" fmla="*/ 862013 h 1207294"/>
              <a:gd name="connsiteX29" fmla="*/ 304800 w 616744"/>
              <a:gd name="connsiteY29" fmla="*/ 883444 h 1207294"/>
              <a:gd name="connsiteX30" fmla="*/ 333375 w 616744"/>
              <a:gd name="connsiteY30" fmla="*/ 957263 h 1207294"/>
              <a:gd name="connsiteX31" fmla="*/ 369094 w 616744"/>
              <a:gd name="connsiteY31" fmla="*/ 1047750 h 1207294"/>
              <a:gd name="connsiteX32" fmla="*/ 388144 w 616744"/>
              <a:gd name="connsiteY32" fmla="*/ 1095375 h 1207294"/>
              <a:gd name="connsiteX33" fmla="*/ 407194 w 616744"/>
              <a:gd name="connsiteY33" fmla="*/ 1135857 h 1207294"/>
              <a:gd name="connsiteX34" fmla="*/ 431006 w 616744"/>
              <a:gd name="connsiteY34" fmla="*/ 1169194 h 1207294"/>
              <a:gd name="connsiteX35" fmla="*/ 457200 w 616744"/>
              <a:gd name="connsiteY35" fmla="*/ 1190625 h 1207294"/>
              <a:gd name="connsiteX36" fmla="*/ 473869 w 616744"/>
              <a:gd name="connsiteY36" fmla="*/ 1200150 h 1207294"/>
              <a:gd name="connsiteX37" fmla="*/ 490537 w 616744"/>
              <a:gd name="connsiteY37" fmla="*/ 1204913 h 1207294"/>
              <a:gd name="connsiteX38" fmla="*/ 507206 w 616744"/>
              <a:gd name="connsiteY38" fmla="*/ 1207294 h 1207294"/>
              <a:gd name="connsiteX39" fmla="*/ 528637 w 616744"/>
              <a:gd name="connsiteY39" fmla="*/ 1204913 h 1207294"/>
              <a:gd name="connsiteX40" fmla="*/ 576262 w 616744"/>
              <a:gd name="connsiteY40" fmla="*/ 1190625 h 1207294"/>
              <a:gd name="connsiteX41" fmla="*/ 590550 w 616744"/>
              <a:gd name="connsiteY41" fmla="*/ 1176338 h 1207294"/>
              <a:gd name="connsiteX42" fmla="*/ 604837 w 616744"/>
              <a:gd name="connsiteY42" fmla="*/ 1147763 h 1207294"/>
              <a:gd name="connsiteX43" fmla="*/ 614362 w 616744"/>
              <a:gd name="connsiteY43" fmla="*/ 1114425 h 1207294"/>
              <a:gd name="connsiteX44" fmla="*/ 616744 w 616744"/>
              <a:gd name="connsiteY44" fmla="*/ 1088232 h 1207294"/>
              <a:gd name="connsiteX45" fmla="*/ 616744 w 616744"/>
              <a:gd name="connsiteY45" fmla="*/ 1026319 h 1207294"/>
              <a:gd name="connsiteX46" fmla="*/ 573881 w 616744"/>
              <a:gd name="connsiteY46" fmla="*/ 890588 h 1207294"/>
              <a:gd name="connsiteX47" fmla="*/ 531019 w 616744"/>
              <a:gd name="connsiteY47" fmla="*/ 661988 h 1207294"/>
              <a:gd name="connsiteX48" fmla="*/ 500062 w 616744"/>
              <a:gd name="connsiteY48" fmla="*/ 483394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16744" h="1207294">
                <a:moveTo>
                  <a:pt x="500062" y="483394"/>
                </a:moveTo>
                <a:lnTo>
                  <a:pt x="481012" y="378619"/>
                </a:lnTo>
                <a:lnTo>
                  <a:pt x="454819" y="233363"/>
                </a:lnTo>
                <a:lnTo>
                  <a:pt x="366712" y="100013"/>
                </a:lnTo>
                <a:lnTo>
                  <a:pt x="321469" y="83344"/>
                </a:lnTo>
                <a:lnTo>
                  <a:pt x="257175" y="61913"/>
                </a:lnTo>
                <a:lnTo>
                  <a:pt x="204787" y="45244"/>
                </a:lnTo>
                <a:lnTo>
                  <a:pt x="150019" y="30957"/>
                </a:lnTo>
                <a:lnTo>
                  <a:pt x="95250" y="16669"/>
                </a:lnTo>
                <a:lnTo>
                  <a:pt x="66675" y="7144"/>
                </a:lnTo>
                <a:lnTo>
                  <a:pt x="40481" y="0"/>
                </a:lnTo>
                <a:lnTo>
                  <a:pt x="21431" y="0"/>
                </a:lnTo>
                <a:lnTo>
                  <a:pt x="4762" y="4763"/>
                </a:lnTo>
                <a:lnTo>
                  <a:pt x="0" y="9525"/>
                </a:lnTo>
                <a:lnTo>
                  <a:pt x="2381" y="33338"/>
                </a:lnTo>
                <a:lnTo>
                  <a:pt x="11906" y="50007"/>
                </a:lnTo>
                <a:lnTo>
                  <a:pt x="26194" y="66675"/>
                </a:lnTo>
                <a:lnTo>
                  <a:pt x="40481" y="76200"/>
                </a:lnTo>
                <a:lnTo>
                  <a:pt x="73819" y="109538"/>
                </a:lnTo>
                <a:lnTo>
                  <a:pt x="109537" y="152400"/>
                </a:lnTo>
                <a:lnTo>
                  <a:pt x="142875" y="200025"/>
                </a:lnTo>
                <a:lnTo>
                  <a:pt x="176212" y="266700"/>
                </a:lnTo>
                <a:lnTo>
                  <a:pt x="200025" y="323850"/>
                </a:lnTo>
                <a:lnTo>
                  <a:pt x="230981" y="411957"/>
                </a:lnTo>
                <a:lnTo>
                  <a:pt x="254794" y="509588"/>
                </a:lnTo>
                <a:lnTo>
                  <a:pt x="271462" y="597694"/>
                </a:lnTo>
                <a:lnTo>
                  <a:pt x="285750" y="697707"/>
                </a:lnTo>
                <a:lnTo>
                  <a:pt x="295275" y="778669"/>
                </a:lnTo>
                <a:lnTo>
                  <a:pt x="300037" y="862013"/>
                </a:lnTo>
                <a:lnTo>
                  <a:pt x="304800" y="883444"/>
                </a:lnTo>
                <a:lnTo>
                  <a:pt x="333375" y="957263"/>
                </a:lnTo>
                <a:lnTo>
                  <a:pt x="369094" y="1047750"/>
                </a:lnTo>
                <a:lnTo>
                  <a:pt x="388144" y="1095375"/>
                </a:lnTo>
                <a:lnTo>
                  <a:pt x="407194" y="1135857"/>
                </a:lnTo>
                <a:lnTo>
                  <a:pt x="431006" y="1169194"/>
                </a:lnTo>
                <a:lnTo>
                  <a:pt x="457200" y="1190625"/>
                </a:lnTo>
                <a:lnTo>
                  <a:pt x="473869" y="1200150"/>
                </a:lnTo>
                <a:lnTo>
                  <a:pt x="490537" y="1204913"/>
                </a:lnTo>
                <a:lnTo>
                  <a:pt x="507206" y="1207294"/>
                </a:lnTo>
                <a:lnTo>
                  <a:pt x="528637" y="1204913"/>
                </a:lnTo>
                <a:lnTo>
                  <a:pt x="576262" y="1190625"/>
                </a:lnTo>
                <a:lnTo>
                  <a:pt x="590550" y="1176338"/>
                </a:lnTo>
                <a:lnTo>
                  <a:pt x="604837" y="1147763"/>
                </a:lnTo>
                <a:lnTo>
                  <a:pt x="614362" y="1114425"/>
                </a:lnTo>
                <a:lnTo>
                  <a:pt x="616744" y="1088232"/>
                </a:lnTo>
                <a:lnTo>
                  <a:pt x="616744" y="1026319"/>
                </a:lnTo>
                <a:lnTo>
                  <a:pt x="573881" y="890588"/>
                </a:lnTo>
                <a:lnTo>
                  <a:pt x="531019" y="661988"/>
                </a:lnTo>
                <a:lnTo>
                  <a:pt x="500062" y="483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3C21D7BC-A4D7-2549-90BD-83EA8C0403DC}"/>
              </a:ext>
            </a:extLst>
          </p:cNvPr>
          <p:cNvSpPr/>
          <p:nvPr/>
        </p:nvSpPr>
        <p:spPr>
          <a:xfrm>
            <a:off x="4710113" y="1589088"/>
            <a:ext cx="747712" cy="858837"/>
          </a:xfrm>
          <a:custGeom>
            <a:avLst/>
            <a:gdLst>
              <a:gd name="connsiteX0" fmla="*/ 264318 w 747712"/>
              <a:gd name="connsiteY0" fmla="*/ 388144 h 859631"/>
              <a:gd name="connsiteX1" fmla="*/ 388143 w 747712"/>
              <a:gd name="connsiteY1" fmla="*/ 550069 h 859631"/>
              <a:gd name="connsiteX2" fmla="*/ 471487 w 747712"/>
              <a:gd name="connsiteY2" fmla="*/ 661987 h 859631"/>
              <a:gd name="connsiteX3" fmla="*/ 535781 w 747712"/>
              <a:gd name="connsiteY3" fmla="*/ 745331 h 859631"/>
              <a:gd name="connsiteX4" fmla="*/ 561975 w 747712"/>
              <a:gd name="connsiteY4" fmla="*/ 783431 h 859631"/>
              <a:gd name="connsiteX5" fmla="*/ 588168 w 747712"/>
              <a:gd name="connsiteY5" fmla="*/ 812006 h 859631"/>
              <a:gd name="connsiteX6" fmla="*/ 616743 w 747712"/>
              <a:gd name="connsiteY6" fmla="*/ 838200 h 859631"/>
              <a:gd name="connsiteX7" fmla="*/ 645318 w 747712"/>
              <a:gd name="connsiteY7" fmla="*/ 854869 h 859631"/>
              <a:gd name="connsiteX8" fmla="*/ 669131 w 747712"/>
              <a:gd name="connsiteY8" fmla="*/ 859631 h 859631"/>
              <a:gd name="connsiteX9" fmla="*/ 690562 w 747712"/>
              <a:gd name="connsiteY9" fmla="*/ 854869 h 859631"/>
              <a:gd name="connsiteX10" fmla="*/ 707231 w 747712"/>
              <a:gd name="connsiteY10" fmla="*/ 840581 h 859631"/>
              <a:gd name="connsiteX11" fmla="*/ 721518 w 747712"/>
              <a:gd name="connsiteY11" fmla="*/ 821531 h 859631"/>
              <a:gd name="connsiteX12" fmla="*/ 731043 w 747712"/>
              <a:gd name="connsiteY12" fmla="*/ 800100 h 859631"/>
              <a:gd name="connsiteX13" fmla="*/ 740568 w 747712"/>
              <a:gd name="connsiteY13" fmla="*/ 771525 h 859631"/>
              <a:gd name="connsiteX14" fmla="*/ 747712 w 747712"/>
              <a:gd name="connsiteY14" fmla="*/ 747712 h 859631"/>
              <a:gd name="connsiteX15" fmla="*/ 745331 w 747712"/>
              <a:gd name="connsiteY15" fmla="*/ 695325 h 859631"/>
              <a:gd name="connsiteX16" fmla="*/ 740568 w 747712"/>
              <a:gd name="connsiteY16" fmla="*/ 638175 h 859631"/>
              <a:gd name="connsiteX17" fmla="*/ 731043 w 747712"/>
              <a:gd name="connsiteY17" fmla="*/ 578644 h 859631"/>
              <a:gd name="connsiteX18" fmla="*/ 716756 w 747712"/>
              <a:gd name="connsiteY18" fmla="*/ 533400 h 859631"/>
              <a:gd name="connsiteX19" fmla="*/ 697706 w 747712"/>
              <a:gd name="connsiteY19" fmla="*/ 481012 h 859631"/>
              <a:gd name="connsiteX20" fmla="*/ 673893 w 747712"/>
              <a:gd name="connsiteY20" fmla="*/ 423862 h 859631"/>
              <a:gd name="connsiteX21" fmla="*/ 640556 w 747712"/>
              <a:gd name="connsiteY21" fmla="*/ 373856 h 859631"/>
              <a:gd name="connsiteX22" fmla="*/ 590550 w 747712"/>
              <a:gd name="connsiteY22" fmla="*/ 338137 h 859631"/>
              <a:gd name="connsiteX23" fmla="*/ 459581 w 747712"/>
              <a:gd name="connsiteY23" fmla="*/ 257175 h 859631"/>
              <a:gd name="connsiteX24" fmla="*/ 319087 w 747712"/>
              <a:gd name="connsiteY24" fmla="*/ 171450 h 859631"/>
              <a:gd name="connsiteX25" fmla="*/ 195262 w 747712"/>
              <a:gd name="connsiteY25" fmla="*/ 95250 h 859631"/>
              <a:gd name="connsiteX26" fmla="*/ 83343 w 747712"/>
              <a:gd name="connsiteY26" fmla="*/ 28575 h 859631"/>
              <a:gd name="connsiteX27" fmla="*/ 50006 w 747712"/>
              <a:gd name="connsiteY27" fmla="*/ 9525 h 859631"/>
              <a:gd name="connsiteX28" fmla="*/ 28575 w 747712"/>
              <a:gd name="connsiteY28" fmla="*/ 0 h 859631"/>
              <a:gd name="connsiteX29" fmla="*/ 14287 w 747712"/>
              <a:gd name="connsiteY29" fmla="*/ 0 h 859631"/>
              <a:gd name="connsiteX30" fmla="*/ 2381 w 747712"/>
              <a:gd name="connsiteY30" fmla="*/ 2381 h 859631"/>
              <a:gd name="connsiteX31" fmla="*/ 0 w 747712"/>
              <a:gd name="connsiteY31" fmla="*/ 14287 h 859631"/>
              <a:gd name="connsiteX32" fmla="*/ 9525 w 747712"/>
              <a:gd name="connsiteY32" fmla="*/ 40481 h 859631"/>
              <a:gd name="connsiteX33" fmla="*/ 26193 w 747712"/>
              <a:gd name="connsiteY33" fmla="*/ 76200 h 859631"/>
              <a:gd name="connsiteX34" fmla="*/ 71437 w 747712"/>
              <a:gd name="connsiteY34" fmla="*/ 135731 h 859631"/>
              <a:gd name="connsiteX35" fmla="*/ 154781 w 747712"/>
              <a:gd name="connsiteY35" fmla="*/ 240506 h 859631"/>
              <a:gd name="connsiteX36" fmla="*/ 264318 w 747712"/>
              <a:gd name="connsiteY36" fmla="*/ 388144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47712" h="859631">
                <a:moveTo>
                  <a:pt x="264318" y="388144"/>
                </a:moveTo>
                <a:lnTo>
                  <a:pt x="388143" y="550069"/>
                </a:lnTo>
                <a:lnTo>
                  <a:pt x="471487" y="661987"/>
                </a:lnTo>
                <a:lnTo>
                  <a:pt x="535781" y="745331"/>
                </a:lnTo>
                <a:lnTo>
                  <a:pt x="561975" y="783431"/>
                </a:lnTo>
                <a:lnTo>
                  <a:pt x="588168" y="812006"/>
                </a:lnTo>
                <a:lnTo>
                  <a:pt x="616743" y="838200"/>
                </a:lnTo>
                <a:lnTo>
                  <a:pt x="645318" y="854869"/>
                </a:lnTo>
                <a:lnTo>
                  <a:pt x="669131" y="859631"/>
                </a:lnTo>
                <a:lnTo>
                  <a:pt x="690562" y="854869"/>
                </a:lnTo>
                <a:lnTo>
                  <a:pt x="707231" y="840581"/>
                </a:lnTo>
                <a:lnTo>
                  <a:pt x="721518" y="821531"/>
                </a:lnTo>
                <a:lnTo>
                  <a:pt x="731043" y="800100"/>
                </a:lnTo>
                <a:lnTo>
                  <a:pt x="740568" y="771525"/>
                </a:lnTo>
                <a:lnTo>
                  <a:pt x="747712" y="747712"/>
                </a:lnTo>
                <a:lnTo>
                  <a:pt x="745331" y="695325"/>
                </a:lnTo>
                <a:lnTo>
                  <a:pt x="740568" y="638175"/>
                </a:lnTo>
                <a:lnTo>
                  <a:pt x="731043" y="578644"/>
                </a:lnTo>
                <a:lnTo>
                  <a:pt x="716756" y="533400"/>
                </a:lnTo>
                <a:lnTo>
                  <a:pt x="697706" y="481012"/>
                </a:lnTo>
                <a:lnTo>
                  <a:pt x="673893" y="423862"/>
                </a:lnTo>
                <a:lnTo>
                  <a:pt x="640556" y="373856"/>
                </a:lnTo>
                <a:lnTo>
                  <a:pt x="590550" y="338137"/>
                </a:lnTo>
                <a:lnTo>
                  <a:pt x="459581" y="257175"/>
                </a:lnTo>
                <a:lnTo>
                  <a:pt x="319087" y="171450"/>
                </a:lnTo>
                <a:lnTo>
                  <a:pt x="195262" y="95250"/>
                </a:lnTo>
                <a:lnTo>
                  <a:pt x="83343" y="28575"/>
                </a:lnTo>
                <a:lnTo>
                  <a:pt x="50006" y="9525"/>
                </a:lnTo>
                <a:lnTo>
                  <a:pt x="28575" y="0"/>
                </a:lnTo>
                <a:lnTo>
                  <a:pt x="14287" y="0"/>
                </a:lnTo>
                <a:lnTo>
                  <a:pt x="2381" y="2381"/>
                </a:lnTo>
                <a:lnTo>
                  <a:pt x="0" y="14287"/>
                </a:lnTo>
                <a:lnTo>
                  <a:pt x="9525" y="40481"/>
                </a:lnTo>
                <a:lnTo>
                  <a:pt x="26193" y="76200"/>
                </a:lnTo>
                <a:lnTo>
                  <a:pt x="71437" y="135731"/>
                </a:lnTo>
                <a:lnTo>
                  <a:pt x="154781" y="240506"/>
                </a:lnTo>
                <a:lnTo>
                  <a:pt x="264318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87F007E4-B5D7-2143-8259-1F80151841D6}"/>
              </a:ext>
            </a:extLst>
          </p:cNvPr>
          <p:cNvSpPr/>
          <p:nvPr/>
        </p:nvSpPr>
        <p:spPr>
          <a:xfrm>
            <a:off x="5961063" y="1465263"/>
            <a:ext cx="793750" cy="1050925"/>
          </a:xfrm>
          <a:custGeom>
            <a:avLst/>
            <a:gdLst>
              <a:gd name="connsiteX0" fmla="*/ 235744 w 795337"/>
              <a:gd name="connsiteY0" fmla="*/ 535781 h 1052512"/>
              <a:gd name="connsiteX1" fmla="*/ 300037 w 795337"/>
              <a:gd name="connsiteY1" fmla="*/ 404812 h 1052512"/>
              <a:gd name="connsiteX2" fmla="*/ 326231 w 795337"/>
              <a:gd name="connsiteY2" fmla="*/ 326231 h 1052512"/>
              <a:gd name="connsiteX3" fmla="*/ 347662 w 795337"/>
              <a:gd name="connsiteY3" fmla="*/ 259556 h 1052512"/>
              <a:gd name="connsiteX4" fmla="*/ 354806 w 795337"/>
              <a:gd name="connsiteY4" fmla="*/ 221456 h 1052512"/>
              <a:gd name="connsiteX5" fmla="*/ 345281 w 795337"/>
              <a:gd name="connsiteY5" fmla="*/ 188119 h 1052512"/>
              <a:gd name="connsiteX6" fmla="*/ 321469 w 795337"/>
              <a:gd name="connsiteY6" fmla="*/ 157162 h 1052512"/>
              <a:gd name="connsiteX7" fmla="*/ 292894 w 795337"/>
              <a:gd name="connsiteY7" fmla="*/ 133350 h 1052512"/>
              <a:gd name="connsiteX8" fmla="*/ 247650 w 795337"/>
              <a:gd name="connsiteY8" fmla="*/ 107156 h 1052512"/>
              <a:gd name="connsiteX9" fmla="*/ 176212 w 795337"/>
              <a:gd name="connsiteY9" fmla="*/ 73819 h 1052512"/>
              <a:gd name="connsiteX10" fmla="*/ 164306 w 795337"/>
              <a:gd name="connsiteY10" fmla="*/ 64294 h 1052512"/>
              <a:gd name="connsiteX11" fmla="*/ 150019 w 795337"/>
              <a:gd name="connsiteY11" fmla="*/ 45244 h 1052512"/>
              <a:gd name="connsiteX12" fmla="*/ 142875 w 795337"/>
              <a:gd name="connsiteY12" fmla="*/ 26194 h 1052512"/>
              <a:gd name="connsiteX13" fmla="*/ 142875 w 795337"/>
              <a:gd name="connsiteY13" fmla="*/ 14287 h 1052512"/>
              <a:gd name="connsiteX14" fmla="*/ 159544 w 795337"/>
              <a:gd name="connsiteY14" fmla="*/ 2381 h 1052512"/>
              <a:gd name="connsiteX15" fmla="*/ 185737 w 795337"/>
              <a:gd name="connsiteY15" fmla="*/ 0 h 1052512"/>
              <a:gd name="connsiteX16" fmla="*/ 264319 w 795337"/>
              <a:gd name="connsiteY16" fmla="*/ 19050 h 1052512"/>
              <a:gd name="connsiteX17" fmla="*/ 426244 w 795337"/>
              <a:gd name="connsiteY17" fmla="*/ 69056 h 1052512"/>
              <a:gd name="connsiteX18" fmla="*/ 552450 w 795337"/>
              <a:gd name="connsiteY18" fmla="*/ 111919 h 1052512"/>
              <a:gd name="connsiteX19" fmla="*/ 654844 w 795337"/>
              <a:gd name="connsiteY19" fmla="*/ 157162 h 1052512"/>
              <a:gd name="connsiteX20" fmla="*/ 695325 w 795337"/>
              <a:gd name="connsiteY20" fmla="*/ 183356 h 1052512"/>
              <a:gd name="connsiteX21" fmla="*/ 742950 w 795337"/>
              <a:gd name="connsiteY21" fmla="*/ 226219 h 1052512"/>
              <a:gd name="connsiteX22" fmla="*/ 766762 w 795337"/>
              <a:gd name="connsiteY22" fmla="*/ 254794 h 1052512"/>
              <a:gd name="connsiteX23" fmla="*/ 783431 w 795337"/>
              <a:gd name="connsiteY23" fmla="*/ 285750 h 1052512"/>
              <a:gd name="connsiteX24" fmla="*/ 792956 w 795337"/>
              <a:gd name="connsiteY24" fmla="*/ 314325 h 1052512"/>
              <a:gd name="connsiteX25" fmla="*/ 795337 w 795337"/>
              <a:gd name="connsiteY25" fmla="*/ 330994 h 1052512"/>
              <a:gd name="connsiteX26" fmla="*/ 795337 w 795337"/>
              <a:gd name="connsiteY26" fmla="*/ 338137 h 1052512"/>
              <a:gd name="connsiteX27" fmla="*/ 788194 w 795337"/>
              <a:gd name="connsiteY27" fmla="*/ 350044 h 1052512"/>
              <a:gd name="connsiteX28" fmla="*/ 769144 w 795337"/>
              <a:gd name="connsiteY28" fmla="*/ 361950 h 1052512"/>
              <a:gd name="connsiteX29" fmla="*/ 711994 w 795337"/>
              <a:gd name="connsiteY29" fmla="*/ 385762 h 1052512"/>
              <a:gd name="connsiteX30" fmla="*/ 676275 w 795337"/>
              <a:gd name="connsiteY30" fmla="*/ 400050 h 1052512"/>
              <a:gd name="connsiteX31" fmla="*/ 635794 w 795337"/>
              <a:gd name="connsiteY31" fmla="*/ 426244 h 1052512"/>
              <a:gd name="connsiteX32" fmla="*/ 552450 w 795337"/>
              <a:gd name="connsiteY32" fmla="*/ 507206 h 1052512"/>
              <a:gd name="connsiteX33" fmla="*/ 361950 w 795337"/>
              <a:gd name="connsiteY33" fmla="*/ 709612 h 1052512"/>
              <a:gd name="connsiteX34" fmla="*/ 209550 w 795337"/>
              <a:gd name="connsiteY34" fmla="*/ 876300 h 1052512"/>
              <a:gd name="connsiteX35" fmla="*/ 126206 w 795337"/>
              <a:gd name="connsiteY35" fmla="*/ 971550 h 1052512"/>
              <a:gd name="connsiteX36" fmla="*/ 69056 w 795337"/>
              <a:gd name="connsiteY36" fmla="*/ 1035844 h 1052512"/>
              <a:gd name="connsiteX37" fmla="*/ 50006 w 795337"/>
              <a:gd name="connsiteY37" fmla="*/ 1045369 h 1052512"/>
              <a:gd name="connsiteX38" fmla="*/ 21431 w 795337"/>
              <a:gd name="connsiteY38" fmla="*/ 1052512 h 1052512"/>
              <a:gd name="connsiteX39" fmla="*/ 4762 w 795337"/>
              <a:gd name="connsiteY39" fmla="*/ 1047750 h 1052512"/>
              <a:gd name="connsiteX40" fmla="*/ 0 w 795337"/>
              <a:gd name="connsiteY40" fmla="*/ 1028700 h 1052512"/>
              <a:gd name="connsiteX41" fmla="*/ 4762 w 795337"/>
              <a:gd name="connsiteY41" fmla="*/ 1002506 h 1052512"/>
              <a:gd name="connsiteX42" fmla="*/ 38100 w 795337"/>
              <a:gd name="connsiteY42" fmla="*/ 926306 h 1052512"/>
              <a:gd name="connsiteX43" fmla="*/ 95250 w 795337"/>
              <a:gd name="connsiteY43" fmla="*/ 812006 h 1052512"/>
              <a:gd name="connsiteX44" fmla="*/ 154781 w 795337"/>
              <a:gd name="connsiteY44" fmla="*/ 695325 h 1052512"/>
              <a:gd name="connsiteX45" fmla="*/ 235744 w 795337"/>
              <a:gd name="connsiteY45" fmla="*/ 535781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95337" h="1052512">
                <a:moveTo>
                  <a:pt x="235744" y="535781"/>
                </a:moveTo>
                <a:lnTo>
                  <a:pt x="300037" y="404812"/>
                </a:lnTo>
                <a:lnTo>
                  <a:pt x="326231" y="326231"/>
                </a:lnTo>
                <a:lnTo>
                  <a:pt x="347662" y="259556"/>
                </a:lnTo>
                <a:lnTo>
                  <a:pt x="354806" y="221456"/>
                </a:lnTo>
                <a:lnTo>
                  <a:pt x="345281" y="188119"/>
                </a:lnTo>
                <a:lnTo>
                  <a:pt x="321469" y="157162"/>
                </a:lnTo>
                <a:lnTo>
                  <a:pt x="292894" y="133350"/>
                </a:lnTo>
                <a:lnTo>
                  <a:pt x="247650" y="107156"/>
                </a:lnTo>
                <a:lnTo>
                  <a:pt x="176212" y="73819"/>
                </a:lnTo>
                <a:lnTo>
                  <a:pt x="164306" y="64294"/>
                </a:lnTo>
                <a:lnTo>
                  <a:pt x="150019" y="45244"/>
                </a:lnTo>
                <a:lnTo>
                  <a:pt x="142875" y="26194"/>
                </a:lnTo>
                <a:lnTo>
                  <a:pt x="142875" y="14287"/>
                </a:lnTo>
                <a:lnTo>
                  <a:pt x="159544" y="2381"/>
                </a:lnTo>
                <a:lnTo>
                  <a:pt x="185737" y="0"/>
                </a:lnTo>
                <a:lnTo>
                  <a:pt x="264319" y="19050"/>
                </a:lnTo>
                <a:lnTo>
                  <a:pt x="426244" y="69056"/>
                </a:lnTo>
                <a:lnTo>
                  <a:pt x="552450" y="111919"/>
                </a:lnTo>
                <a:lnTo>
                  <a:pt x="654844" y="157162"/>
                </a:lnTo>
                <a:lnTo>
                  <a:pt x="695325" y="183356"/>
                </a:lnTo>
                <a:lnTo>
                  <a:pt x="742950" y="226219"/>
                </a:lnTo>
                <a:lnTo>
                  <a:pt x="766762" y="254794"/>
                </a:lnTo>
                <a:lnTo>
                  <a:pt x="783431" y="285750"/>
                </a:lnTo>
                <a:lnTo>
                  <a:pt x="792956" y="314325"/>
                </a:lnTo>
                <a:lnTo>
                  <a:pt x="795337" y="330994"/>
                </a:lnTo>
                <a:lnTo>
                  <a:pt x="795337" y="338137"/>
                </a:lnTo>
                <a:lnTo>
                  <a:pt x="788194" y="350044"/>
                </a:lnTo>
                <a:lnTo>
                  <a:pt x="769144" y="361950"/>
                </a:lnTo>
                <a:lnTo>
                  <a:pt x="711994" y="385762"/>
                </a:lnTo>
                <a:lnTo>
                  <a:pt x="676275" y="400050"/>
                </a:lnTo>
                <a:lnTo>
                  <a:pt x="635794" y="426244"/>
                </a:lnTo>
                <a:lnTo>
                  <a:pt x="552450" y="507206"/>
                </a:lnTo>
                <a:lnTo>
                  <a:pt x="361950" y="709612"/>
                </a:lnTo>
                <a:lnTo>
                  <a:pt x="209550" y="876300"/>
                </a:lnTo>
                <a:lnTo>
                  <a:pt x="126206" y="971550"/>
                </a:lnTo>
                <a:lnTo>
                  <a:pt x="69056" y="1035844"/>
                </a:lnTo>
                <a:lnTo>
                  <a:pt x="50006" y="1045369"/>
                </a:lnTo>
                <a:lnTo>
                  <a:pt x="21431" y="1052512"/>
                </a:lnTo>
                <a:lnTo>
                  <a:pt x="4762" y="1047750"/>
                </a:lnTo>
                <a:lnTo>
                  <a:pt x="0" y="1028700"/>
                </a:lnTo>
                <a:lnTo>
                  <a:pt x="4762" y="1002506"/>
                </a:lnTo>
                <a:lnTo>
                  <a:pt x="38100" y="926306"/>
                </a:lnTo>
                <a:lnTo>
                  <a:pt x="95250" y="812006"/>
                </a:lnTo>
                <a:lnTo>
                  <a:pt x="154781" y="695325"/>
                </a:lnTo>
                <a:lnTo>
                  <a:pt x="235744" y="535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B18BE29-A29F-1E49-9E9F-DDC610D07E90}"/>
              </a:ext>
            </a:extLst>
          </p:cNvPr>
          <p:cNvSpPr/>
          <p:nvPr/>
        </p:nvSpPr>
        <p:spPr>
          <a:xfrm>
            <a:off x="4583113" y="2738438"/>
            <a:ext cx="541337" cy="1279525"/>
          </a:xfrm>
          <a:custGeom>
            <a:avLst/>
            <a:gdLst>
              <a:gd name="connsiteX0" fmla="*/ 445294 w 540544"/>
              <a:gd name="connsiteY0" fmla="*/ 426243 h 1278731"/>
              <a:gd name="connsiteX1" fmla="*/ 426244 w 540544"/>
              <a:gd name="connsiteY1" fmla="*/ 264318 h 1278731"/>
              <a:gd name="connsiteX2" fmla="*/ 383382 w 540544"/>
              <a:gd name="connsiteY2" fmla="*/ 111918 h 1278731"/>
              <a:gd name="connsiteX3" fmla="*/ 307182 w 540544"/>
              <a:gd name="connsiteY3" fmla="*/ 83343 h 1278731"/>
              <a:gd name="connsiteX4" fmla="*/ 204788 w 540544"/>
              <a:gd name="connsiteY4" fmla="*/ 50006 h 1278731"/>
              <a:gd name="connsiteX5" fmla="*/ 100013 w 540544"/>
              <a:gd name="connsiteY5" fmla="*/ 16668 h 1278731"/>
              <a:gd name="connsiteX6" fmla="*/ 61913 w 540544"/>
              <a:gd name="connsiteY6" fmla="*/ 4762 h 1278731"/>
              <a:gd name="connsiteX7" fmla="*/ 42863 w 540544"/>
              <a:gd name="connsiteY7" fmla="*/ 0 h 1278731"/>
              <a:gd name="connsiteX8" fmla="*/ 23813 w 540544"/>
              <a:gd name="connsiteY8" fmla="*/ 2381 h 1278731"/>
              <a:gd name="connsiteX9" fmla="*/ 9525 w 540544"/>
              <a:gd name="connsiteY9" fmla="*/ 9525 h 1278731"/>
              <a:gd name="connsiteX10" fmla="*/ 0 w 540544"/>
              <a:gd name="connsiteY10" fmla="*/ 23812 h 1278731"/>
              <a:gd name="connsiteX11" fmla="*/ 0 w 540544"/>
              <a:gd name="connsiteY11" fmla="*/ 47625 h 1278731"/>
              <a:gd name="connsiteX12" fmla="*/ 2382 w 540544"/>
              <a:gd name="connsiteY12" fmla="*/ 64293 h 1278731"/>
              <a:gd name="connsiteX13" fmla="*/ 26194 w 540544"/>
              <a:gd name="connsiteY13" fmla="*/ 90487 h 1278731"/>
              <a:gd name="connsiteX14" fmla="*/ 95250 w 540544"/>
              <a:gd name="connsiteY14" fmla="*/ 150018 h 1278731"/>
              <a:gd name="connsiteX15" fmla="*/ 164307 w 540544"/>
              <a:gd name="connsiteY15" fmla="*/ 200025 h 1278731"/>
              <a:gd name="connsiteX16" fmla="*/ 180975 w 540544"/>
              <a:gd name="connsiteY16" fmla="*/ 219075 h 1278731"/>
              <a:gd name="connsiteX17" fmla="*/ 192882 w 540544"/>
              <a:gd name="connsiteY17" fmla="*/ 240506 h 1278731"/>
              <a:gd name="connsiteX18" fmla="*/ 204788 w 540544"/>
              <a:gd name="connsiteY18" fmla="*/ 271462 h 1278731"/>
              <a:gd name="connsiteX19" fmla="*/ 221457 w 540544"/>
              <a:gd name="connsiteY19" fmla="*/ 326231 h 1278731"/>
              <a:gd name="connsiteX20" fmla="*/ 238125 w 540544"/>
              <a:gd name="connsiteY20" fmla="*/ 440531 h 1278731"/>
              <a:gd name="connsiteX21" fmla="*/ 264319 w 540544"/>
              <a:gd name="connsiteY21" fmla="*/ 688181 h 1278731"/>
              <a:gd name="connsiteX22" fmla="*/ 290513 w 540544"/>
              <a:gd name="connsiteY22" fmla="*/ 933450 h 1278731"/>
              <a:gd name="connsiteX23" fmla="*/ 295275 w 540544"/>
              <a:gd name="connsiteY23" fmla="*/ 990600 h 1278731"/>
              <a:gd name="connsiteX24" fmla="*/ 300038 w 540544"/>
              <a:gd name="connsiteY24" fmla="*/ 1054893 h 1278731"/>
              <a:gd name="connsiteX25" fmla="*/ 307182 w 540544"/>
              <a:gd name="connsiteY25" fmla="*/ 1100137 h 1278731"/>
              <a:gd name="connsiteX26" fmla="*/ 321469 w 540544"/>
              <a:gd name="connsiteY26" fmla="*/ 1150143 h 1278731"/>
              <a:gd name="connsiteX27" fmla="*/ 335757 w 540544"/>
              <a:gd name="connsiteY27" fmla="*/ 1183481 h 1278731"/>
              <a:gd name="connsiteX28" fmla="*/ 357188 w 540544"/>
              <a:gd name="connsiteY28" fmla="*/ 1219200 h 1278731"/>
              <a:gd name="connsiteX29" fmla="*/ 369094 w 540544"/>
              <a:gd name="connsiteY29" fmla="*/ 1235868 h 1278731"/>
              <a:gd name="connsiteX30" fmla="*/ 392907 w 540544"/>
              <a:gd name="connsiteY30" fmla="*/ 1257300 h 1278731"/>
              <a:gd name="connsiteX31" fmla="*/ 421482 w 540544"/>
              <a:gd name="connsiteY31" fmla="*/ 1273968 h 1278731"/>
              <a:gd name="connsiteX32" fmla="*/ 440532 w 540544"/>
              <a:gd name="connsiteY32" fmla="*/ 1278731 h 1278731"/>
              <a:gd name="connsiteX33" fmla="*/ 471488 w 540544"/>
              <a:gd name="connsiteY33" fmla="*/ 1276350 h 1278731"/>
              <a:gd name="connsiteX34" fmla="*/ 500063 w 540544"/>
              <a:gd name="connsiteY34" fmla="*/ 1259681 h 1278731"/>
              <a:gd name="connsiteX35" fmla="*/ 540544 w 540544"/>
              <a:gd name="connsiteY35" fmla="*/ 1226343 h 1278731"/>
              <a:gd name="connsiteX36" fmla="*/ 519113 w 540544"/>
              <a:gd name="connsiteY36" fmla="*/ 985837 h 1278731"/>
              <a:gd name="connsiteX37" fmla="*/ 485775 w 540544"/>
              <a:gd name="connsiteY37" fmla="*/ 738187 h 1278731"/>
              <a:gd name="connsiteX38" fmla="*/ 445294 w 540544"/>
              <a:gd name="connsiteY38" fmla="*/ 426243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40544" h="1278731">
                <a:moveTo>
                  <a:pt x="445294" y="426243"/>
                </a:moveTo>
                <a:lnTo>
                  <a:pt x="426244" y="264318"/>
                </a:lnTo>
                <a:lnTo>
                  <a:pt x="383382" y="111918"/>
                </a:lnTo>
                <a:lnTo>
                  <a:pt x="307182" y="83343"/>
                </a:lnTo>
                <a:lnTo>
                  <a:pt x="204788" y="50006"/>
                </a:lnTo>
                <a:lnTo>
                  <a:pt x="100013" y="16668"/>
                </a:lnTo>
                <a:lnTo>
                  <a:pt x="61913" y="4762"/>
                </a:lnTo>
                <a:lnTo>
                  <a:pt x="42863" y="0"/>
                </a:lnTo>
                <a:lnTo>
                  <a:pt x="23813" y="2381"/>
                </a:lnTo>
                <a:lnTo>
                  <a:pt x="9525" y="9525"/>
                </a:lnTo>
                <a:lnTo>
                  <a:pt x="0" y="23812"/>
                </a:lnTo>
                <a:lnTo>
                  <a:pt x="0" y="47625"/>
                </a:lnTo>
                <a:lnTo>
                  <a:pt x="2382" y="64293"/>
                </a:lnTo>
                <a:lnTo>
                  <a:pt x="26194" y="90487"/>
                </a:lnTo>
                <a:lnTo>
                  <a:pt x="95250" y="150018"/>
                </a:lnTo>
                <a:lnTo>
                  <a:pt x="164307" y="200025"/>
                </a:lnTo>
                <a:lnTo>
                  <a:pt x="180975" y="219075"/>
                </a:lnTo>
                <a:lnTo>
                  <a:pt x="192882" y="240506"/>
                </a:lnTo>
                <a:lnTo>
                  <a:pt x="204788" y="271462"/>
                </a:lnTo>
                <a:lnTo>
                  <a:pt x="221457" y="326231"/>
                </a:lnTo>
                <a:lnTo>
                  <a:pt x="238125" y="440531"/>
                </a:lnTo>
                <a:lnTo>
                  <a:pt x="264319" y="688181"/>
                </a:lnTo>
                <a:lnTo>
                  <a:pt x="290513" y="933450"/>
                </a:lnTo>
                <a:lnTo>
                  <a:pt x="295275" y="990600"/>
                </a:lnTo>
                <a:lnTo>
                  <a:pt x="300038" y="1054893"/>
                </a:lnTo>
                <a:lnTo>
                  <a:pt x="307182" y="1100137"/>
                </a:lnTo>
                <a:lnTo>
                  <a:pt x="321469" y="1150143"/>
                </a:lnTo>
                <a:lnTo>
                  <a:pt x="335757" y="1183481"/>
                </a:lnTo>
                <a:lnTo>
                  <a:pt x="357188" y="1219200"/>
                </a:lnTo>
                <a:lnTo>
                  <a:pt x="369094" y="1235868"/>
                </a:lnTo>
                <a:lnTo>
                  <a:pt x="392907" y="1257300"/>
                </a:lnTo>
                <a:lnTo>
                  <a:pt x="421482" y="1273968"/>
                </a:lnTo>
                <a:lnTo>
                  <a:pt x="440532" y="1278731"/>
                </a:lnTo>
                <a:lnTo>
                  <a:pt x="471488" y="1276350"/>
                </a:lnTo>
                <a:lnTo>
                  <a:pt x="500063" y="1259681"/>
                </a:lnTo>
                <a:lnTo>
                  <a:pt x="540544" y="1226343"/>
                </a:lnTo>
                <a:lnTo>
                  <a:pt x="519113" y="985837"/>
                </a:lnTo>
                <a:lnTo>
                  <a:pt x="485775" y="738187"/>
                </a:lnTo>
                <a:lnTo>
                  <a:pt x="445294" y="4262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E2BC45D-62BF-3A40-BCA7-4508B720B8AB}"/>
              </a:ext>
            </a:extLst>
          </p:cNvPr>
          <p:cNvSpPr/>
          <p:nvPr/>
        </p:nvSpPr>
        <p:spPr>
          <a:xfrm>
            <a:off x="4217988" y="4076700"/>
            <a:ext cx="1339850" cy="1646238"/>
          </a:xfrm>
          <a:custGeom>
            <a:avLst/>
            <a:gdLst>
              <a:gd name="connsiteX0" fmla="*/ 842962 w 1340644"/>
              <a:gd name="connsiteY0" fmla="*/ 573881 h 1645444"/>
              <a:gd name="connsiteX1" fmla="*/ 878681 w 1340644"/>
              <a:gd name="connsiteY1" fmla="*/ 502444 h 1645444"/>
              <a:gd name="connsiteX2" fmla="*/ 916781 w 1340644"/>
              <a:gd name="connsiteY2" fmla="*/ 423863 h 1645444"/>
              <a:gd name="connsiteX3" fmla="*/ 954881 w 1340644"/>
              <a:gd name="connsiteY3" fmla="*/ 342900 h 1645444"/>
              <a:gd name="connsiteX4" fmla="*/ 1000125 w 1340644"/>
              <a:gd name="connsiteY4" fmla="*/ 226219 h 1645444"/>
              <a:gd name="connsiteX5" fmla="*/ 1019175 w 1340644"/>
              <a:gd name="connsiteY5" fmla="*/ 171450 h 1645444"/>
              <a:gd name="connsiteX6" fmla="*/ 1023937 w 1340644"/>
              <a:gd name="connsiteY6" fmla="*/ 145256 h 1645444"/>
              <a:gd name="connsiteX7" fmla="*/ 1019175 w 1340644"/>
              <a:gd name="connsiteY7" fmla="*/ 116681 h 1645444"/>
              <a:gd name="connsiteX8" fmla="*/ 1009650 w 1340644"/>
              <a:gd name="connsiteY8" fmla="*/ 90488 h 1645444"/>
              <a:gd name="connsiteX9" fmla="*/ 985837 w 1340644"/>
              <a:gd name="connsiteY9" fmla="*/ 54769 h 1645444"/>
              <a:gd name="connsiteX10" fmla="*/ 976312 w 1340644"/>
              <a:gd name="connsiteY10" fmla="*/ 38100 h 1645444"/>
              <a:gd name="connsiteX11" fmla="*/ 973931 w 1340644"/>
              <a:gd name="connsiteY11" fmla="*/ 26194 h 1645444"/>
              <a:gd name="connsiteX12" fmla="*/ 976312 w 1340644"/>
              <a:gd name="connsiteY12" fmla="*/ 9525 h 1645444"/>
              <a:gd name="connsiteX13" fmla="*/ 997744 w 1340644"/>
              <a:gd name="connsiteY13" fmla="*/ 0 h 1645444"/>
              <a:gd name="connsiteX14" fmla="*/ 1028700 w 1340644"/>
              <a:gd name="connsiteY14" fmla="*/ 0 h 1645444"/>
              <a:gd name="connsiteX15" fmla="*/ 1076325 w 1340644"/>
              <a:gd name="connsiteY15" fmla="*/ 11906 h 1645444"/>
              <a:gd name="connsiteX16" fmla="*/ 1123950 w 1340644"/>
              <a:gd name="connsiteY16" fmla="*/ 33338 h 1645444"/>
              <a:gd name="connsiteX17" fmla="*/ 1162050 w 1340644"/>
              <a:gd name="connsiteY17" fmla="*/ 59531 h 1645444"/>
              <a:gd name="connsiteX18" fmla="*/ 1212056 w 1340644"/>
              <a:gd name="connsiteY18" fmla="*/ 104775 h 1645444"/>
              <a:gd name="connsiteX19" fmla="*/ 1264444 w 1340644"/>
              <a:gd name="connsiteY19" fmla="*/ 157163 h 1645444"/>
              <a:gd name="connsiteX20" fmla="*/ 1314450 w 1340644"/>
              <a:gd name="connsiteY20" fmla="*/ 223838 h 1645444"/>
              <a:gd name="connsiteX21" fmla="*/ 1331119 w 1340644"/>
              <a:gd name="connsiteY21" fmla="*/ 247650 h 1645444"/>
              <a:gd name="connsiteX22" fmla="*/ 1338262 w 1340644"/>
              <a:gd name="connsiteY22" fmla="*/ 261938 h 1645444"/>
              <a:gd name="connsiteX23" fmla="*/ 1340644 w 1340644"/>
              <a:gd name="connsiteY23" fmla="*/ 273844 h 1645444"/>
              <a:gd name="connsiteX24" fmla="*/ 1340644 w 1340644"/>
              <a:gd name="connsiteY24" fmla="*/ 290513 h 1645444"/>
              <a:gd name="connsiteX25" fmla="*/ 1333500 w 1340644"/>
              <a:gd name="connsiteY25" fmla="*/ 309563 h 1645444"/>
              <a:gd name="connsiteX26" fmla="*/ 1312069 w 1340644"/>
              <a:gd name="connsiteY26" fmla="*/ 333375 h 1645444"/>
              <a:gd name="connsiteX27" fmla="*/ 1273969 w 1340644"/>
              <a:gd name="connsiteY27" fmla="*/ 361950 h 1645444"/>
              <a:gd name="connsiteX28" fmla="*/ 1245394 w 1340644"/>
              <a:gd name="connsiteY28" fmla="*/ 376238 h 1645444"/>
              <a:gd name="connsiteX29" fmla="*/ 1190625 w 1340644"/>
              <a:gd name="connsiteY29" fmla="*/ 459581 h 1645444"/>
              <a:gd name="connsiteX30" fmla="*/ 1069181 w 1340644"/>
              <a:gd name="connsiteY30" fmla="*/ 638175 h 1645444"/>
              <a:gd name="connsiteX31" fmla="*/ 950119 w 1340644"/>
              <a:gd name="connsiteY31" fmla="*/ 797719 h 1645444"/>
              <a:gd name="connsiteX32" fmla="*/ 790575 w 1340644"/>
              <a:gd name="connsiteY32" fmla="*/ 988219 h 1645444"/>
              <a:gd name="connsiteX33" fmla="*/ 626269 w 1340644"/>
              <a:gd name="connsiteY33" fmla="*/ 1159669 h 1645444"/>
              <a:gd name="connsiteX34" fmla="*/ 450056 w 1340644"/>
              <a:gd name="connsiteY34" fmla="*/ 1326356 h 1645444"/>
              <a:gd name="connsiteX35" fmla="*/ 247650 w 1340644"/>
              <a:gd name="connsiteY35" fmla="*/ 1495425 h 1645444"/>
              <a:gd name="connsiteX36" fmla="*/ 54769 w 1340644"/>
              <a:gd name="connsiteY36" fmla="*/ 1631156 h 1645444"/>
              <a:gd name="connsiteX37" fmla="*/ 21431 w 1340644"/>
              <a:gd name="connsiteY37" fmla="*/ 1645444 h 1645444"/>
              <a:gd name="connsiteX38" fmla="*/ 9525 w 1340644"/>
              <a:gd name="connsiteY38" fmla="*/ 1645444 h 1645444"/>
              <a:gd name="connsiteX39" fmla="*/ 0 w 1340644"/>
              <a:gd name="connsiteY39" fmla="*/ 1638300 h 1645444"/>
              <a:gd name="connsiteX40" fmla="*/ 0 w 1340644"/>
              <a:gd name="connsiteY40" fmla="*/ 1619250 h 1645444"/>
              <a:gd name="connsiteX41" fmla="*/ 9525 w 1340644"/>
              <a:gd name="connsiteY41" fmla="*/ 1593056 h 1645444"/>
              <a:gd name="connsiteX42" fmla="*/ 42862 w 1340644"/>
              <a:gd name="connsiteY42" fmla="*/ 1557338 h 1645444"/>
              <a:gd name="connsiteX43" fmla="*/ 188119 w 1340644"/>
              <a:gd name="connsiteY43" fmla="*/ 1426369 h 1645444"/>
              <a:gd name="connsiteX44" fmla="*/ 390525 w 1340644"/>
              <a:gd name="connsiteY44" fmla="*/ 1214438 h 1645444"/>
              <a:gd name="connsiteX45" fmla="*/ 566737 w 1340644"/>
              <a:gd name="connsiteY45" fmla="*/ 1004888 h 1645444"/>
              <a:gd name="connsiteX46" fmla="*/ 707231 w 1340644"/>
              <a:gd name="connsiteY46" fmla="*/ 804863 h 1645444"/>
              <a:gd name="connsiteX47" fmla="*/ 842962 w 1340644"/>
              <a:gd name="connsiteY47" fmla="*/ 573881 h 16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40644" h="1645444">
                <a:moveTo>
                  <a:pt x="842962" y="573881"/>
                </a:moveTo>
                <a:lnTo>
                  <a:pt x="878681" y="502444"/>
                </a:lnTo>
                <a:lnTo>
                  <a:pt x="916781" y="423863"/>
                </a:lnTo>
                <a:lnTo>
                  <a:pt x="954881" y="342900"/>
                </a:lnTo>
                <a:lnTo>
                  <a:pt x="1000125" y="226219"/>
                </a:lnTo>
                <a:lnTo>
                  <a:pt x="1019175" y="171450"/>
                </a:lnTo>
                <a:lnTo>
                  <a:pt x="1023937" y="145256"/>
                </a:lnTo>
                <a:lnTo>
                  <a:pt x="1019175" y="116681"/>
                </a:lnTo>
                <a:lnTo>
                  <a:pt x="1009650" y="90488"/>
                </a:lnTo>
                <a:lnTo>
                  <a:pt x="985837" y="54769"/>
                </a:lnTo>
                <a:lnTo>
                  <a:pt x="976312" y="38100"/>
                </a:lnTo>
                <a:lnTo>
                  <a:pt x="973931" y="26194"/>
                </a:lnTo>
                <a:lnTo>
                  <a:pt x="976312" y="9525"/>
                </a:lnTo>
                <a:lnTo>
                  <a:pt x="997744" y="0"/>
                </a:lnTo>
                <a:lnTo>
                  <a:pt x="1028700" y="0"/>
                </a:lnTo>
                <a:lnTo>
                  <a:pt x="1076325" y="11906"/>
                </a:lnTo>
                <a:lnTo>
                  <a:pt x="1123950" y="33338"/>
                </a:lnTo>
                <a:lnTo>
                  <a:pt x="1162050" y="59531"/>
                </a:lnTo>
                <a:lnTo>
                  <a:pt x="1212056" y="104775"/>
                </a:lnTo>
                <a:lnTo>
                  <a:pt x="1264444" y="157163"/>
                </a:lnTo>
                <a:lnTo>
                  <a:pt x="1314450" y="223838"/>
                </a:lnTo>
                <a:lnTo>
                  <a:pt x="1331119" y="247650"/>
                </a:lnTo>
                <a:lnTo>
                  <a:pt x="1338262" y="261938"/>
                </a:lnTo>
                <a:lnTo>
                  <a:pt x="1340644" y="273844"/>
                </a:lnTo>
                <a:lnTo>
                  <a:pt x="1340644" y="290513"/>
                </a:lnTo>
                <a:lnTo>
                  <a:pt x="1333500" y="309563"/>
                </a:lnTo>
                <a:lnTo>
                  <a:pt x="1312069" y="333375"/>
                </a:lnTo>
                <a:lnTo>
                  <a:pt x="1273969" y="361950"/>
                </a:lnTo>
                <a:lnTo>
                  <a:pt x="1245394" y="376238"/>
                </a:lnTo>
                <a:lnTo>
                  <a:pt x="1190625" y="459581"/>
                </a:lnTo>
                <a:lnTo>
                  <a:pt x="1069181" y="638175"/>
                </a:lnTo>
                <a:lnTo>
                  <a:pt x="950119" y="797719"/>
                </a:lnTo>
                <a:lnTo>
                  <a:pt x="790575" y="988219"/>
                </a:lnTo>
                <a:lnTo>
                  <a:pt x="626269" y="1159669"/>
                </a:lnTo>
                <a:lnTo>
                  <a:pt x="450056" y="1326356"/>
                </a:lnTo>
                <a:lnTo>
                  <a:pt x="247650" y="1495425"/>
                </a:lnTo>
                <a:lnTo>
                  <a:pt x="54769" y="1631156"/>
                </a:lnTo>
                <a:lnTo>
                  <a:pt x="21431" y="1645444"/>
                </a:lnTo>
                <a:lnTo>
                  <a:pt x="9525" y="1645444"/>
                </a:lnTo>
                <a:lnTo>
                  <a:pt x="0" y="1638300"/>
                </a:lnTo>
                <a:lnTo>
                  <a:pt x="0" y="1619250"/>
                </a:lnTo>
                <a:lnTo>
                  <a:pt x="9525" y="1593056"/>
                </a:lnTo>
                <a:lnTo>
                  <a:pt x="42862" y="1557338"/>
                </a:lnTo>
                <a:lnTo>
                  <a:pt x="188119" y="1426369"/>
                </a:lnTo>
                <a:lnTo>
                  <a:pt x="390525" y="1214438"/>
                </a:lnTo>
                <a:lnTo>
                  <a:pt x="566737" y="1004888"/>
                </a:lnTo>
                <a:lnTo>
                  <a:pt x="707231" y="804863"/>
                </a:lnTo>
                <a:lnTo>
                  <a:pt x="842962" y="5738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241E7DE6-7CEA-B14E-A157-A1E53AB24C3F}"/>
              </a:ext>
            </a:extLst>
          </p:cNvPr>
          <p:cNvSpPr/>
          <p:nvPr/>
        </p:nvSpPr>
        <p:spPr>
          <a:xfrm>
            <a:off x="2971800" y="4491038"/>
            <a:ext cx="1376363" cy="939800"/>
          </a:xfrm>
          <a:custGeom>
            <a:avLst/>
            <a:gdLst>
              <a:gd name="connsiteX0" fmla="*/ 623888 w 1376363"/>
              <a:gd name="connsiteY0" fmla="*/ 292893 h 940593"/>
              <a:gd name="connsiteX1" fmla="*/ 316706 w 1376363"/>
              <a:gd name="connsiteY1" fmla="*/ 366712 h 940593"/>
              <a:gd name="connsiteX2" fmla="*/ 233363 w 1376363"/>
              <a:gd name="connsiteY2" fmla="*/ 388143 h 940593"/>
              <a:gd name="connsiteX3" fmla="*/ 97631 w 1376363"/>
              <a:gd name="connsiteY3" fmla="*/ 388143 h 940593"/>
              <a:gd name="connsiteX4" fmla="*/ 0 w 1376363"/>
              <a:gd name="connsiteY4" fmla="*/ 216693 h 940593"/>
              <a:gd name="connsiteX5" fmla="*/ 57150 w 1376363"/>
              <a:gd name="connsiteY5" fmla="*/ 233362 h 940593"/>
              <a:gd name="connsiteX6" fmla="*/ 104775 w 1376363"/>
              <a:gd name="connsiteY6" fmla="*/ 228600 h 940593"/>
              <a:gd name="connsiteX7" fmla="*/ 230981 w 1376363"/>
              <a:gd name="connsiteY7" fmla="*/ 214312 h 940593"/>
              <a:gd name="connsiteX8" fmla="*/ 304800 w 1376363"/>
              <a:gd name="connsiteY8" fmla="*/ 200025 h 940593"/>
              <a:gd name="connsiteX9" fmla="*/ 592931 w 1376363"/>
              <a:gd name="connsiteY9" fmla="*/ 128587 h 940593"/>
              <a:gd name="connsiteX10" fmla="*/ 788194 w 1376363"/>
              <a:gd name="connsiteY10" fmla="*/ 78581 h 940593"/>
              <a:gd name="connsiteX11" fmla="*/ 926306 w 1376363"/>
              <a:gd name="connsiteY11" fmla="*/ 45243 h 940593"/>
              <a:gd name="connsiteX12" fmla="*/ 988219 w 1376363"/>
              <a:gd name="connsiteY12" fmla="*/ 33337 h 940593"/>
              <a:gd name="connsiteX13" fmla="*/ 1035844 w 1376363"/>
              <a:gd name="connsiteY13" fmla="*/ 14287 h 940593"/>
              <a:gd name="connsiteX14" fmla="*/ 1059656 w 1376363"/>
              <a:gd name="connsiteY14" fmla="*/ 2381 h 940593"/>
              <a:gd name="connsiteX15" fmla="*/ 1081088 w 1376363"/>
              <a:gd name="connsiteY15" fmla="*/ 0 h 940593"/>
              <a:gd name="connsiteX16" fmla="*/ 1138238 w 1376363"/>
              <a:gd name="connsiteY16" fmla="*/ 14287 h 940593"/>
              <a:gd name="connsiteX17" fmla="*/ 1185863 w 1376363"/>
              <a:gd name="connsiteY17" fmla="*/ 33337 h 940593"/>
              <a:gd name="connsiteX18" fmla="*/ 1228725 w 1376363"/>
              <a:gd name="connsiteY18" fmla="*/ 59531 h 940593"/>
              <a:gd name="connsiteX19" fmla="*/ 1259681 w 1376363"/>
              <a:gd name="connsiteY19" fmla="*/ 85725 h 940593"/>
              <a:gd name="connsiteX20" fmla="*/ 1295400 w 1376363"/>
              <a:gd name="connsiteY20" fmla="*/ 119062 h 940593"/>
              <a:gd name="connsiteX21" fmla="*/ 1343025 w 1376363"/>
              <a:gd name="connsiteY21" fmla="*/ 169068 h 940593"/>
              <a:gd name="connsiteX22" fmla="*/ 1376363 w 1376363"/>
              <a:gd name="connsiteY22" fmla="*/ 216693 h 940593"/>
              <a:gd name="connsiteX23" fmla="*/ 1376363 w 1376363"/>
              <a:gd name="connsiteY23" fmla="*/ 223837 h 940593"/>
              <a:gd name="connsiteX24" fmla="*/ 1364456 w 1376363"/>
              <a:gd name="connsiteY24" fmla="*/ 266700 h 940593"/>
              <a:gd name="connsiteX25" fmla="*/ 1328738 w 1376363"/>
              <a:gd name="connsiteY25" fmla="*/ 333375 h 940593"/>
              <a:gd name="connsiteX26" fmla="*/ 1307306 w 1376363"/>
              <a:gd name="connsiteY26" fmla="*/ 361950 h 940593"/>
              <a:gd name="connsiteX27" fmla="*/ 1252538 w 1376363"/>
              <a:gd name="connsiteY27" fmla="*/ 504825 h 940593"/>
              <a:gd name="connsiteX28" fmla="*/ 1176338 w 1376363"/>
              <a:gd name="connsiteY28" fmla="*/ 719137 h 940593"/>
              <a:gd name="connsiteX29" fmla="*/ 1097756 w 1376363"/>
              <a:gd name="connsiteY29" fmla="*/ 933450 h 940593"/>
              <a:gd name="connsiteX30" fmla="*/ 912019 w 1376363"/>
              <a:gd name="connsiteY30" fmla="*/ 940593 h 940593"/>
              <a:gd name="connsiteX31" fmla="*/ 938213 w 1376363"/>
              <a:gd name="connsiteY31" fmla="*/ 759618 h 940593"/>
              <a:gd name="connsiteX32" fmla="*/ 976313 w 1376363"/>
              <a:gd name="connsiteY32" fmla="*/ 504825 h 940593"/>
              <a:gd name="connsiteX33" fmla="*/ 997744 w 1376363"/>
              <a:gd name="connsiteY33" fmla="*/ 361950 h 940593"/>
              <a:gd name="connsiteX34" fmla="*/ 1009650 w 1376363"/>
              <a:gd name="connsiteY34" fmla="*/ 257175 h 940593"/>
              <a:gd name="connsiteX35" fmla="*/ 1009650 w 1376363"/>
              <a:gd name="connsiteY35" fmla="*/ 240506 h 940593"/>
              <a:gd name="connsiteX36" fmla="*/ 1004888 w 1376363"/>
              <a:gd name="connsiteY36" fmla="*/ 221456 h 940593"/>
              <a:gd name="connsiteX37" fmla="*/ 995363 w 1376363"/>
              <a:gd name="connsiteY37" fmla="*/ 211931 h 940593"/>
              <a:gd name="connsiteX38" fmla="*/ 985838 w 1376363"/>
              <a:gd name="connsiteY38" fmla="*/ 207168 h 940593"/>
              <a:gd name="connsiteX39" fmla="*/ 969169 w 1376363"/>
              <a:gd name="connsiteY39" fmla="*/ 207168 h 940593"/>
              <a:gd name="connsiteX40" fmla="*/ 892969 w 1376363"/>
              <a:gd name="connsiteY40" fmla="*/ 223837 h 940593"/>
              <a:gd name="connsiteX41" fmla="*/ 685800 w 1376363"/>
              <a:gd name="connsiteY41" fmla="*/ 276225 h 940593"/>
              <a:gd name="connsiteX42" fmla="*/ 623888 w 1376363"/>
              <a:gd name="connsiteY42" fmla="*/ 292893 h 94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76363" h="940593">
                <a:moveTo>
                  <a:pt x="623888" y="292893"/>
                </a:moveTo>
                <a:lnTo>
                  <a:pt x="316706" y="366712"/>
                </a:lnTo>
                <a:lnTo>
                  <a:pt x="233363" y="388143"/>
                </a:lnTo>
                <a:lnTo>
                  <a:pt x="97631" y="388143"/>
                </a:lnTo>
                <a:lnTo>
                  <a:pt x="0" y="216693"/>
                </a:lnTo>
                <a:lnTo>
                  <a:pt x="57150" y="233362"/>
                </a:lnTo>
                <a:lnTo>
                  <a:pt x="104775" y="228600"/>
                </a:lnTo>
                <a:lnTo>
                  <a:pt x="230981" y="214312"/>
                </a:lnTo>
                <a:lnTo>
                  <a:pt x="304800" y="200025"/>
                </a:lnTo>
                <a:lnTo>
                  <a:pt x="592931" y="128587"/>
                </a:lnTo>
                <a:lnTo>
                  <a:pt x="788194" y="78581"/>
                </a:lnTo>
                <a:lnTo>
                  <a:pt x="926306" y="45243"/>
                </a:lnTo>
                <a:lnTo>
                  <a:pt x="988219" y="33337"/>
                </a:lnTo>
                <a:lnTo>
                  <a:pt x="1035844" y="14287"/>
                </a:lnTo>
                <a:lnTo>
                  <a:pt x="1059656" y="2381"/>
                </a:lnTo>
                <a:lnTo>
                  <a:pt x="1081088" y="0"/>
                </a:lnTo>
                <a:lnTo>
                  <a:pt x="1138238" y="14287"/>
                </a:lnTo>
                <a:lnTo>
                  <a:pt x="1185863" y="33337"/>
                </a:lnTo>
                <a:lnTo>
                  <a:pt x="1228725" y="59531"/>
                </a:lnTo>
                <a:lnTo>
                  <a:pt x="1259681" y="85725"/>
                </a:lnTo>
                <a:lnTo>
                  <a:pt x="1295400" y="119062"/>
                </a:lnTo>
                <a:lnTo>
                  <a:pt x="1343025" y="169068"/>
                </a:lnTo>
                <a:lnTo>
                  <a:pt x="1376363" y="216693"/>
                </a:lnTo>
                <a:lnTo>
                  <a:pt x="1376363" y="223837"/>
                </a:lnTo>
                <a:lnTo>
                  <a:pt x="1364456" y="266700"/>
                </a:lnTo>
                <a:lnTo>
                  <a:pt x="1328738" y="333375"/>
                </a:lnTo>
                <a:lnTo>
                  <a:pt x="1307306" y="361950"/>
                </a:lnTo>
                <a:lnTo>
                  <a:pt x="1252538" y="504825"/>
                </a:lnTo>
                <a:lnTo>
                  <a:pt x="1176338" y="719137"/>
                </a:lnTo>
                <a:lnTo>
                  <a:pt x="1097756" y="933450"/>
                </a:lnTo>
                <a:lnTo>
                  <a:pt x="912019" y="940593"/>
                </a:lnTo>
                <a:lnTo>
                  <a:pt x="938213" y="759618"/>
                </a:lnTo>
                <a:lnTo>
                  <a:pt x="976313" y="504825"/>
                </a:lnTo>
                <a:lnTo>
                  <a:pt x="997744" y="361950"/>
                </a:lnTo>
                <a:lnTo>
                  <a:pt x="1009650" y="257175"/>
                </a:lnTo>
                <a:lnTo>
                  <a:pt x="1009650" y="240506"/>
                </a:lnTo>
                <a:lnTo>
                  <a:pt x="1004888" y="221456"/>
                </a:lnTo>
                <a:lnTo>
                  <a:pt x="995363" y="211931"/>
                </a:lnTo>
                <a:lnTo>
                  <a:pt x="985838" y="207168"/>
                </a:lnTo>
                <a:lnTo>
                  <a:pt x="969169" y="207168"/>
                </a:lnTo>
                <a:lnTo>
                  <a:pt x="892969" y="223837"/>
                </a:lnTo>
                <a:lnTo>
                  <a:pt x="685800" y="276225"/>
                </a:lnTo>
                <a:lnTo>
                  <a:pt x="623888" y="292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B134D962-8E40-FB48-A15C-2F786AE67FCE}"/>
              </a:ext>
            </a:extLst>
          </p:cNvPr>
          <p:cNvSpPr/>
          <p:nvPr/>
        </p:nvSpPr>
        <p:spPr>
          <a:xfrm>
            <a:off x="3181350" y="5343525"/>
            <a:ext cx="981075" cy="328613"/>
          </a:xfrm>
          <a:custGeom>
            <a:avLst/>
            <a:gdLst>
              <a:gd name="connsiteX0" fmla="*/ 423863 w 981075"/>
              <a:gd name="connsiteY0" fmla="*/ 73819 h 328613"/>
              <a:gd name="connsiteX1" fmla="*/ 738188 w 981075"/>
              <a:gd name="connsiteY1" fmla="*/ 0 h 328613"/>
              <a:gd name="connsiteX2" fmla="*/ 907256 w 981075"/>
              <a:gd name="connsiteY2" fmla="*/ 4763 h 328613"/>
              <a:gd name="connsiteX3" fmla="*/ 933450 w 981075"/>
              <a:gd name="connsiteY3" fmla="*/ 23813 h 328613"/>
              <a:gd name="connsiteX4" fmla="*/ 957263 w 981075"/>
              <a:gd name="connsiteY4" fmla="*/ 47625 h 328613"/>
              <a:gd name="connsiteX5" fmla="*/ 966788 w 981075"/>
              <a:gd name="connsiteY5" fmla="*/ 61913 h 328613"/>
              <a:gd name="connsiteX6" fmla="*/ 976313 w 981075"/>
              <a:gd name="connsiteY6" fmla="*/ 83344 h 328613"/>
              <a:gd name="connsiteX7" fmla="*/ 981075 w 981075"/>
              <a:gd name="connsiteY7" fmla="*/ 102394 h 328613"/>
              <a:gd name="connsiteX8" fmla="*/ 981075 w 981075"/>
              <a:gd name="connsiteY8" fmla="*/ 128588 h 328613"/>
              <a:gd name="connsiteX9" fmla="*/ 971550 w 981075"/>
              <a:gd name="connsiteY9" fmla="*/ 152400 h 328613"/>
              <a:gd name="connsiteX10" fmla="*/ 954881 w 981075"/>
              <a:gd name="connsiteY10" fmla="*/ 166688 h 328613"/>
              <a:gd name="connsiteX11" fmla="*/ 892969 w 981075"/>
              <a:gd name="connsiteY11" fmla="*/ 178594 h 328613"/>
              <a:gd name="connsiteX12" fmla="*/ 809625 w 981075"/>
              <a:gd name="connsiteY12" fmla="*/ 185738 h 328613"/>
              <a:gd name="connsiteX13" fmla="*/ 716756 w 981075"/>
              <a:gd name="connsiteY13" fmla="*/ 185738 h 328613"/>
              <a:gd name="connsiteX14" fmla="*/ 690563 w 981075"/>
              <a:gd name="connsiteY14" fmla="*/ 185738 h 328613"/>
              <a:gd name="connsiteX15" fmla="*/ 585788 w 981075"/>
              <a:gd name="connsiteY15" fmla="*/ 207169 h 328613"/>
              <a:gd name="connsiteX16" fmla="*/ 364331 w 981075"/>
              <a:gd name="connsiteY16" fmla="*/ 257175 h 328613"/>
              <a:gd name="connsiteX17" fmla="*/ 38100 w 981075"/>
              <a:gd name="connsiteY17" fmla="*/ 328613 h 328613"/>
              <a:gd name="connsiteX18" fmla="*/ 0 w 981075"/>
              <a:gd name="connsiteY18" fmla="*/ 171450 h 328613"/>
              <a:gd name="connsiteX19" fmla="*/ 423863 w 981075"/>
              <a:gd name="connsiteY19" fmla="*/ 73819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81075" h="328613">
                <a:moveTo>
                  <a:pt x="423863" y="73819"/>
                </a:moveTo>
                <a:lnTo>
                  <a:pt x="738188" y="0"/>
                </a:lnTo>
                <a:lnTo>
                  <a:pt x="907256" y="4763"/>
                </a:lnTo>
                <a:lnTo>
                  <a:pt x="933450" y="23813"/>
                </a:lnTo>
                <a:lnTo>
                  <a:pt x="957263" y="47625"/>
                </a:lnTo>
                <a:lnTo>
                  <a:pt x="966788" y="61913"/>
                </a:lnTo>
                <a:lnTo>
                  <a:pt x="976313" y="83344"/>
                </a:lnTo>
                <a:lnTo>
                  <a:pt x="981075" y="102394"/>
                </a:lnTo>
                <a:lnTo>
                  <a:pt x="981075" y="128588"/>
                </a:lnTo>
                <a:lnTo>
                  <a:pt x="971550" y="152400"/>
                </a:lnTo>
                <a:lnTo>
                  <a:pt x="954881" y="166688"/>
                </a:lnTo>
                <a:lnTo>
                  <a:pt x="892969" y="178594"/>
                </a:lnTo>
                <a:lnTo>
                  <a:pt x="809625" y="185738"/>
                </a:lnTo>
                <a:lnTo>
                  <a:pt x="716756" y="185738"/>
                </a:lnTo>
                <a:lnTo>
                  <a:pt x="690563" y="185738"/>
                </a:lnTo>
                <a:lnTo>
                  <a:pt x="585788" y="207169"/>
                </a:lnTo>
                <a:lnTo>
                  <a:pt x="364331" y="257175"/>
                </a:lnTo>
                <a:lnTo>
                  <a:pt x="38100" y="328613"/>
                </a:lnTo>
                <a:lnTo>
                  <a:pt x="0" y="171450"/>
                </a:lnTo>
                <a:lnTo>
                  <a:pt x="423863" y="73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EC03F95-CCE7-CE4E-BA0F-D776654EDEC1}"/>
              </a:ext>
            </a:extLst>
          </p:cNvPr>
          <p:cNvSpPr/>
          <p:nvPr/>
        </p:nvSpPr>
        <p:spPr>
          <a:xfrm>
            <a:off x="4933950" y="2576513"/>
            <a:ext cx="1900238" cy="1209675"/>
          </a:xfrm>
          <a:custGeom>
            <a:avLst/>
            <a:gdLst>
              <a:gd name="connsiteX0" fmla="*/ 440531 w 1900238"/>
              <a:gd name="connsiteY0" fmla="*/ 392906 h 1209675"/>
              <a:gd name="connsiteX1" fmla="*/ 35719 w 1900238"/>
              <a:gd name="connsiteY1" fmla="*/ 457200 h 1209675"/>
              <a:gd name="connsiteX2" fmla="*/ 0 w 1900238"/>
              <a:gd name="connsiteY2" fmla="*/ 278606 h 1209675"/>
              <a:gd name="connsiteX3" fmla="*/ 223838 w 1900238"/>
              <a:gd name="connsiteY3" fmla="*/ 245268 h 1209675"/>
              <a:gd name="connsiteX4" fmla="*/ 573881 w 1900238"/>
              <a:gd name="connsiteY4" fmla="*/ 192881 h 1209675"/>
              <a:gd name="connsiteX5" fmla="*/ 857250 w 1900238"/>
              <a:gd name="connsiteY5" fmla="*/ 150018 h 1209675"/>
              <a:gd name="connsiteX6" fmla="*/ 1138238 w 1900238"/>
              <a:gd name="connsiteY6" fmla="*/ 109537 h 1209675"/>
              <a:gd name="connsiteX7" fmla="*/ 1383506 w 1900238"/>
              <a:gd name="connsiteY7" fmla="*/ 71437 h 1209675"/>
              <a:gd name="connsiteX8" fmla="*/ 1409700 w 1900238"/>
              <a:gd name="connsiteY8" fmla="*/ 61912 h 1209675"/>
              <a:gd name="connsiteX9" fmla="*/ 1457325 w 1900238"/>
              <a:gd name="connsiteY9" fmla="*/ 38100 h 1209675"/>
              <a:gd name="connsiteX10" fmla="*/ 1478756 w 1900238"/>
              <a:gd name="connsiteY10" fmla="*/ 26193 h 1209675"/>
              <a:gd name="connsiteX11" fmla="*/ 1533525 w 1900238"/>
              <a:gd name="connsiteY11" fmla="*/ 7143 h 1209675"/>
              <a:gd name="connsiteX12" fmla="*/ 1569244 w 1900238"/>
              <a:gd name="connsiteY12" fmla="*/ 0 h 1209675"/>
              <a:gd name="connsiteX13" fmla="*/ 1583531 w 1900238"/>
              <a:gd name="connsiteY13" fmla="*/ 0 h 1209675"/>
              <a:gd name="connsiteX14" fmla="*/ 1607344 w 1900238"/>
              <a:gd name="connsiteY14" fmla="*/ 11906 h 1209675"/>
              <a:gd name="connsiteX15" fmla="*/ 1650206 w 1900238"/>
              <a:gd name="connsiteY15" fmla="*/ 40481 h 1209675"/>
              <a:gd name="connsiteX16" fmla="*/ 1721644 w 1900238"/>
              <a:gd name="connsiteY16" fmla="*/ 97631 h 1209675"/>
              <a:gd name="connsiteX17" fmla="*/ 1797844 w 1900238"/>
              <a:gd name="connsiteY17" fmla="*/ 154781 h 1209675"/>
              <a:gd name="connsiteX18" fmla="*/ 1840706 w 1900238"/>
              <a:gd name="connsiteY18" fmla="*/ 192881 h 1209675"/>
              <a:gd name="connsiteX19" fmla="*/ 1852613 w 1900238"/>
              <a:gd name="connsiteY19" fmla="*/ 204787 h 1209675"/>
              <a:gd name="connsiteX20" fmla="*/ 1869281 w 1900238"/>
              <a:gd name="connsiteY20" fmla="*/ 223837 h 1209675"/>
              <a:gd name="connsiteX21" fmla="*/ 1881188 w 1900238"/>
              <a:gd name="connsiteY21" fmla="*/ 238125 h 1209675"/>
              <a:gd name="connsiteX22" fmla="*/ 1888331 w 1900238"/>
              <a:gd name="connsiteY22" fmla="*/ 252412 h 1209675"/>
              <a:gd name="connsiteX23" fmla="*/ 1895475 w 1900238"/>
              <a:gd name="connsiteY23" fmla="*/ 269081 h 1209675"/>
              <a:gd name="connsiteX24" fmla="*/ 1900238 w 1900238"/>
              <a:gd name="connsiteY24" fmla="*/ 288131 h 1209675"/>
              <a:gd name="connsiteX25" fmla="*/ 1900238 w 1900238"/>
              <a:gd name="connsiteY25" fmla="*/ 304800 h 1209675"/>
              <a:gd name="connsiteX26" fmla="*/ 1888331 w 1900238"/>
              <a:gd name="connsiteY26" fmla="*/ 335756 h 1209675"/>
              <a:gd name="connsiteX27" fmla="*/ 1862138 w 1900238"/>
              <a:gd name="connsiteY27" fmla="*/ 376237 h 1209675"/>
              <a:gd name="connsiteX28" fmla="*/ 1819275 w 1900238"/>
              <a:gd name="connsiteY28" fmla="*/ 428625 h 1209675"/>
              <a:gd name="connsiteX29" fmla="*/ 1745456 w 1900238"/>
              <a:gd name="connsiteY29" fmla="*/ 673893 h 1209675"/>
              <a:gd name="connsiteX30" fmla="*/ 1635919 w 1900238"/>
              <a:gd name="connsiteY30" fmla="*/ 1038225 h 1209675"/>
              <a:gd name="connsiteX31" fmla="*/ 1609725 w 1900238"/>
              <a:gd name="connsiteY31" fmla="*/ 1123950 h 1209675"/>
              <a:gd name="connsiteX32" fmla="*/ 1588294 w 1900238"/>
              <a:gd name="connsiteY32" fmla="*/ 1159668 h 1209675"/>
              <a:gd name="connsiteX33" fmla="*/ 1562100 w 1900238"/>
              <a:gd name="connsiteY33" fmla="*/ 1185862 h 1209675"/>
              <a:gd name="connsiteX34" fmla="*/ 1540669 w 1900238"/>
              <a:gd name="connsiteY34" fmla="*/ 1200150 h 1209675"/>
              <a:gd name="connsiteX35" fmla="*/ 1500188 w 1900238"/>
              <a:gd name="connsiteY35" fmla="*/ 1209675 h 1209675"/>
              <a:gd name="connsiteX36" fmla="*/ 1471613 w 1900238"/>
              <a:gd name="connsiteY36" fmla="*/ 1209675 h 1209675"/>
              <a:gd name="connsiteX37" fmla="*/ 1431131 w 1900238"/>
              <a:gd name="connsiteY37" fmla="*/ 1195387 h 1209675"/>
              <a:gd name="connsiteX38" fmla="*/ 1390650 w 1900238"/>
              <a:gd name="connsiteY38" fmla="*/ 1004887 h 1209675"/>
              <a:gd name="connsiteX39" fmla="*/ 1435894 w 1900238"/>
              <a:gd name="connsiteY39" fmla="*/ 826293 h 1209675"/>
              <a:gd name="connsiteX40" fmla="*/ 1500188 w 1900238"/>
              <a:gd name="connsiteY40" fmla="*/ 554831 h 1209675"/>
              <a:gd name="connsiteX41" fmla="*/ 1552575 w 1900238"/>
              <a:gd name="connsiteY41" fmla="*/ 333375 h 1209675"/>
              <a:gd name="connsiteX42" fmla="*/ 1559719 w 1900238"/>
              <a:gd name="connsiteY42" fmla="*/ 292893 h 1209675"/>
              <a:gd name="connsiteX43" fmla="*/ 1559719 w 1900238"/>
              <a:gd name="connsiteY43" fmla="*/ 276225 h 1209675"/>
              <a:gd name="connsiteX44" fmla="*/ 1554956 w 1900238"/>
              <a:gd name="connsiteY44" fmla="*/ 257175 h 1209675"/>
              <a:gd name="connsiteX45" fmla="*/ 1545431 w 1900238"/>
              <a:gd name="connsiteY45" fmla="*/ 240506 h 1209675"/>
              <a:gd name="connsiteX46" fmla="*/ 1526381 w 1900238"/>
              <a:gd name="connsiteY46" fmla="*/ 228600 h 1209675"/>
              <a:gd name="connsiteX47" fmla="*/ 1507331 w 1900238"/>
              <a:gd name="connsiteY47" fmla="*/ 223837 h 1209675"/>
              <a:gd name="connsiteX48" fmla="*/ 1421606 w 1900238"/>
              <a:gd name="connsiteY48" fmla="*/ 235743 h 1209675"/>
              <a:gd name="connsiteX49" fmla="*/ 1021556 w 1900238"/>
              <a:gd name="connsiteY49" fmla="*/ 300037 h 1209675"/>
              <a:gd name="connsiteX50" fmla="*/ 440531 w 1900238"/>
              <a:gd name="connsiteY50" fmla="*/ 392906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00238" h="1209675">
                <a:moveTo>
                  <a:pt x="440531" y="392906"/>
                </a:moveTo>
                <a:lnTo>
                  <a:pt x="35719" y="457200"/>
                </a:lnTo>
                <a:lnTo>
                  <a:pt x="0" y="278606"/>
                </a:lnTo>
                <a:lnTo>
                  <a:pt x="223838" y="245268"/>
                </a:lnTo>
                <a:lnTo>
                  <a:pt x="573881" y="192881"/>
                </a:lnTo>
                <a:lnTo>
                  <a:pt x="857250" y="150018"/>
                </a:lnTo>
                <a:lnTo>
                  <a:pt x="1138238" y="109537"/>
                </a:lnTo>
                <a:lnTo>
                  <a:pt x="1383506" y="71437"/>
                </a:lnTo>
                <a:lnTo>
                  <a:pt x="1409700" y="61912"/>
                </a:lnTo>
                <a:lnTo>
                  <a:pt x="1457325" y="38100"/>
                </a:lnTo>
                <a:lnTo>
                  <a:pt x="1478756" y="26193"/>
                </a:lnTo>
                <a:lnTo>
                  <a:pt x="1533525" y="7143"/>
                </a:lnTo>
                <a:lnTo>
                  <a:pt x="1569244" y="0"/>
                </a:lnTo>
                <a:lnTo>
                  <a:pt x="1583531" y="0"/>
                </a:lnTo>
                <a:lnTo>
                  <a:pt x="1607344" y="11906"/>
                </a:lnTo>
                <a:lnTo>
                  <a:pt x="1650206" y="40481"/>
                </a:lnTo>
                <a:lnTo>
                  <a:pt x="1721644" y="97631"/>
                </a:lnTo>
                <a:lnTo>
                  <a:pt x="1797844" y="154781"/>
                </a:lnTo>
                <a:lnTo>
                  <a:pt x="1840706" y="192881"/>
                </a:lnTo>
                <a:lnTo>
                  <a:pt x="1852613" y="204787"/>
                </a:lnTo>
                <a:lnTo>
                  <a:pt x="1869281" y="223837"/>
                </a:lnTo>
                <a:lnTo>
                  <a:pt x="1881188" y="238125"/>
                </a:lnTo>
                <a:lnTo>
                  <a:pt x="1888331" y="252412"/>
                </a:lnTo>
                <a:lnTo>
                  <a:pt x="1895475" y="269081"/>
                </a:lnTo>
                <a:lnTo>
                  <a:pt x="1900238" y="288131"/>
                </a:lnTo>
                <a:lnTo>
                  <a:pt x="1900238" y="304800"/>
                </a:lnTo>
                <a:lnTo>
                  <a:pt x="1888331" y="335756"/>
                </a:lnTo>
                <a:lnTo>
                  <a:pt x="1862138" y="376237"/>
                </a:lnTo>
                <a:lnTo>
                  <a:pt x="1819275" y="428625"/>
                </a:lnTo>
                <a:lnTo>
                  <a:pt x="1745456" y="673893"/>
                </a:lnTo>
                <a:lnTo>
                  <a:pt x="1635919" y="1038225"/>
                </a:lnTo>
                <a:lnTo>
                  <a:pt x="1609725" y="1123950"/>
                </a:lnTo>
                <a:lnTo>
                  <a:pt x="1588294" y="1159668"/>
                </a:lnTo>
                <a:lnTo>
                  <a:pt x="1562100" y="1185862"/>
                </a:lnTo>
                <a:lnTo>
                  <a:pt x="1540669" y="1200150"/>
                </a:lnTo>
                <a:lnTo>
                  <a:pt x="1500188" y="1209675"/>
                </a:lnTo>
                <a:lnTo>
                  <a:pt x="1471613" y="1209675"/>
                </a:lnTo>
                <a:lnTo>
                  <a:pt x="1431131" y="1195387"/>
                </a:lnTo>
                <a:lnTo>
                  <a:pt x="1390650" y="1004887"/>
                </a:lnTo>
                <a:lnTo>
                  <a:pt x="1435894" y="826293"/>
                </a:lnTo>
                <a:lnTo>
                  <a:pt x="1500188" y="554831"/>
                </a:lnTo>
                <a:lnTo>
                  <a:pt x="1552575" y="333375"/>
                </a:lnTo>
                <a:lnTo>
                  <a:pt x="1559719" y="292893"/>
                </a:lnTo>
                <a:lnTo>
                  <a:pt x="1559719" y="276225"/>
                </a:lnTo>
                <a:lnTo>
                  <a:pt x="1554956" y="257175"/>
                </a:lnTo>
                <a:lnTo>
                  <a:pt x="1545431" y="240506"/>
                </a:lnTo>
                <a:lnTo>
                  <a:pt x="1526381" y="228600"/>
                </a:lnTo>
                <a:lnTo>
                  <a:pt x="1507331" y="223837"/>
                </a:lnTo>
                <a:lnTo>
                  <a:pt x="1421606" y="235743"/>
                </a:lnTo>
                <a:lnTo>
                  <a:pt x="1021556" y="300037"/>
                </a:lnTo>
                <a:lnTo>
                  <a:pt x="440531" y="3929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D693D78-9C13-E744-8C8E-84602DCE1748}"/>
              </a:ext>
            </a:extLst>
          </p:cNvPr>
          <p:cNvSpPr/>
          <p:nvPr/>
        </p:nvSpPr>
        <p:spPr>
          <a:xfrm>
            <a:off x="5049838" y="3554413"/>
            <a:ext cx="1352550" cy="444500"/>
          </a:xfrm>
          <a:custGeom>
            <a:avLst/>
            <a:gdLst>
              <a:gd name="connsiteX0" fmla="*/ 604838 w 1352550"/>
              <a:gd name="connsiteY0" fmla="*/ 92869 h 442913"/>
              <a:gd name="connsiteX1" fmla="*/ 1054894 w 1352550"/>
              <a:gd name="connsiteY1" fmla="*/ 30957 h 442913"/>
              <a:gd name="connsiteX2" fmla="*/ 1092994 w 1352550"/>
              <a:gd name="connsiteY2" fmla="*/ 16669 h 442913"/>
              <a:gd name="connsiteX3" fmla="*/ 1135857 w 1352550"/>
              <a:gd name="connsiteY3" fmla="*/ 4763 h 442913"/>
              <a:gd name="connsiteX4" fmla="*/ 1190625 w 1352550"/>
              <a:gd name="connsiteY4" fmla="*/ 0 h 442913"/>
              <a:gd name="connsiteX5" fmla="*/ 1238250 w 1352550"/>
              <a:gd name="connsiteY5" fmla="*/ 4763 h 442913"/>
              <a:gd name="connsiteX6" fmla="*/ 1288257 w 1352550"/>
              <a:gd name="connsiteY6" fmla="*/ 11907 h 442913"/>
              <a:gd name="connsiteX7" fmla="*/ 1338263 w 1352550"/>
              <a:gd name="connsiteY7" fmla="*/ 33338 h 442913"/>
              <a:gd name="connsiteX8" fmla="*/ 1352550 w 1352550"/>
              <a:gd name="connsiteY8" fmla="*/ 226219 h 442913"/>
              <a:gd name="connsiteX9" fmla="*/ 1309688 w 1352550"/>
              <a:gd name="connsiteY9" fmla="*/ 214313 h 442913"/>
              <a:gd name="connsiteX10" fmla="*/ 1238250 w 1352550"/>
              <a:gd name="connsiteY10" fmla="*/ 192882 h 442913"/>
              <a:gd name="connsiteX11" fmla="*/ 1207294 w 1352550"/>
              <a:gd name="connsiteY11" fmla="*/ 188119 h 442913"/>
              <a:gd name="connsiteX12" fmla="*/ 1050132 w 1352550"/>
              <a:gd name="connsiteY12" fmla="*/ 202407 h 442913"/>
              <a:gd name="connsiteX13" fmla="*/ 769144 w 1352550"/>
              <a:gd name="connsiteY13" fmla="*/ 228600 h 442913"/>
              <a:gd name="connsiteX14" fmla="*/ 633413 w 1352550"/>
              <a:gd name="connsiteY14" fmla="*/ 252413 h 442913"/>
              <a:gd name="connsiteX15" fmla="*/ 392907 w 1352550"/>
              <a:gd name="connsiteY15" fmla="*/ 288132 h 442913"/>
              <a:gd name="connsiteX16" fmla="*/ 166688 w 1352550"/>
              <a:gd name="connsiteY16" fmla="*/ 319088 h 442913"/>
              <a:gd name="connsiteX17" fmla="*/ 154782 w 1352550"/>
              <a:gd name="connsiteY17" fmla="*/ 323850 h 442913"/>
              <a:gd name="connsiteX18" fmla="*/ 111919 w 1352550"/>
              <a:gd name="connsiteY18" fmla="*/ 373857 h 442913"/>
              <a:gd name="connsiteX19" fmla="*/ 71438 w 1352550"/>
              <a:gd name="connsiteY19" fmla="*/ 411957 h 442913"/>
              <a:gd name="connsiteX20" fmla="*/ 21432 w 1352550"/>
              <a:gd name="connsiteY20" fmla="*/ 442913 h 442913"/>
              <a:gd name="connsiteX21" fmla="*/ 0 w 1352550"/>
              <a:gd name="connsiteY21" fmla="*/ 171450 h 442913"/>
              <a:gd name="connsiteX22" fmla="*/ 316707 w 1352550"/>
              <a:gd name="connsiteY22" fmla="*/ 128588 h 442913"/>
              <a:gd name="connsiteX23" fmla="*/ 604838 w 1352550"/>
              <a:gd name="connsiteY23" fmla="*/ 92869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52550" h="442913">
                <a:moveTo>
                  <a:pt x="604838" y="92869"/>
                </a:moveTo>
                <a:lnTo>
                  <a:pt x="1054894" y="30957"/>
                </a:lnTo>
                <a:lnTo>
                  <a:pt x="1092994" y="16669"/>
                </a:lnTo>
                <a:lnTo>
                  <a:pt x="1135857" y="4763"/>
                </a:lnTo>
                <a:lnTo>
                  <a:pt x="1190625" y="0"/>
                </a:lnTo>
                <a:lnTo>
                  <a:pt x="1238250" y="4763"/>
                </a:lnTo>
                <a:lnTo>
                  <a:pt x="1288257" y="11907"/>
                </a:lnTo>
                <a:lnTo>
                  <a:pt x="1338263" y="33338"/>
                </a:lnTo>
                <a:lnTo>
                  <a:pt x="1352550" y="226219"/>
                </a:lnTo>
                <a:lnTo>
                  <a:pt x="1309688" y="214313"/>
                </a:lnTo>
                <a:lnTo>
                  <a:pt x="1238250" y="192882"/>
                </a:lnTo>
                <a:lnTo>
                  <a:pt x="1207294" y="188119"/>
                </a:lnTo>
                <a:lnTo>
                  <a:pt x="1050132" y="202407"/>
                </a:lnTo>
                <a:lnTo>
                  <a:pt x="769144" y="228600"/>
                </a:lnTo>
                <a:lnTo>
                  <a:pt x="633413" y="252413"/>
                </a:lnTo>
                <a:lnTo>
                  <a:pt x="392907" y="288132"/>
                </a:lnTo>
                <a:lnTo>
                  <a:pt x="166688" y="319088"/>
                </a:lnTo>
                <a:lnTo>
                  <a:pt x="154782" y="323850"/>
                </a:lnTo>
                <a:lnTo>
                  <a:pt x="111919" y="373857"/>
                </a:lnTo>
                <a:lnTo>
                  <a:pt x="71438" y="411957"/>
                </a:lnTo>
                <a:lnTo>
                  <a:pt x="21432" y="442913"/>
                </a:lnTo>
                <a:lnTo>
                  <a:pt x="0" y="171450"/>
                </a:lnTo>
                <a:lnTo>
                  <a:pt x="316707" y="128588"/>
                </a:lnTo>
                <a:lnTo>
                  <a:pt x="604838" y="928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6D4A6AB8-4850-F14C-9A5B-4F92DE0F332B}"/>
              </a:ext>
            </a:extLst>
          </p:cNvPr>
          <p:cNvSpPr/>
          <p:nvPr/>
        </p:nvSpPr>
        <p:spPr>
          <a:xfrm>
            <a:off x="5638800" y="3752850"/>
            <a:ext cx="1763713" cy="1978025"/>
          </a:xfrm>
          <a:custGeom>
            <a:avLst/>
            <a:gdLst>
              <a:gd name="connsiteX0" fmla="*/ 221516 w 1764405"/>
              <a:gd name="connsiteY0" fmla="*/ 741823 h 1978195"/>
              <a:gd name="connsiteX1" fmla="*/ 224092 w 1764405"/>
              <a:gd name="connsiteY1" fmla="*/ 280759 h 1978195"/>
              <a:gd name="connsiteX2" fmla="*/ 221516 w 1764405"/>
              <a:gd name="connsiteY2" fmla="*/ 257577 h 1978195"/>
              <a:gd name="connsiteX3" fmla="*/ 193183 w 1764405"/>
              <a:gd name="connsiteY3" fmla="*/ 224092 h 1978195"/>
              <a:gd name="connsiteX4" fmla="*/ 113334 w 1764405"/>
              <a:gd name="connsiteY4" fmla="*/ 131364 h 1978195"/>
              <a:gd name="connsiteX5" fmla="*/ 18030 w 1764405"/>
              <a:gd name="connsiteY5" fmla="*/ 28333 h 1978195"/>
              <a:gd name="connsiteX6" fmla="*/ 0 w 1764405"/>
              <a:gd name="connsiteY6" fmla="*/ 2575 h 1978195"/>
              <a:gd name="connsiteX7" fmla="*/ 108182 w 1764405"/>
              <a:gd name="connsiteY7" fmla="*/ 0 h 1978195"/>
              <a:gd name="connsiteX8" fmla="*/ 231819 w 1764405"/>
              <a:gd name="connsiteY8" fmla="*/ 69546 h 1978195"/>
              <a:gd name="connsiteX9" fmla="*/ 311668 w 1764405"/>
              <a:gd name="connsiteY9" fmla="*/ 105606 h 1978195"/>
              <a:gd name="connsiteX10" fmla="*/ 414699 w 1764405"/>
              <a:gd name="connsiteY10" fmla="*/ 157122 h 1978195"/>
              <a:gd name="connsiteX11" fmla="*/ 499700 w 1764405"/>
              <a:gd name="connsiteY11" fmla="*/ 216365 h 1978195"/>
              <a:gd name="connsiteX12" fmla="*/ 538337 w 1764405"/>
              <a:gd name="connsiteY12" fmla="*/ 249850 h 1978195"/>
              <a:gd name="connsiteX13" fmla="*/ 556367 w 1764405"/>
              <a:gd name="connsiteY13" fmla="*/ 273032 h 1978195"/>
              <a:gd name="connsiteX14" fmla="*/ 556367 w 1764405"/>
              <a:gd name="connsiteY14" fmla="*/ 285911 h 1978195"/>
              <a:gd name="connsiteX15" fmla="*/ 538337 w 1764405"/>
              <a:gd name="connsiteY15" fmla="*/ 327123 h 1978195"/>
              <a:gd name="connsiteX16" fmla="*/ 510003 w 1764405"/>
              <a:gd name="connsiteY16" fmla="*/ 414699 h 1978195"/>
              <a:gd name="connsiteX17" fmla="*/ 491973 w 1764405"/>
              <a:gd name="connsiteY17" fmla="*/ 499700 h 1978195"/>
              <a:gd name="connsiteX18" fmla="*/ 481670 w 1764405"/>
              <a:gd name="connsiteY18" fmla="*/ 602731 h 1978195"/>
              <a:gd name="connsiteX19" fmla="*/ 453336 w 1764405"/>
              <a:gd name="connsiteY19" fmla="*/ 1014855 h 1978195"/>
              <a:gd name="connsiteX20" fmla="*/ 422427 w 1764405"/>
              <a:gd name="connsiteY20" fmla="*/ 1390918 h 1978195"/>
              <a:gd name="connsiteX21" fmla="*/ 422427 w 1764405"/>
              <a:gd name="connsiteY21" fmla="*/ 1450161 h 1978195"/>
              <a:gd name="connsiteX22" fmla="*/ 425003 w 1764405"/>
              <a:gd name="connsiteY22" fmla="*/ 1481070 h 1978195"/>
              <a:gd name="connsiteX23" fmla="*/ 432730 w 1764405"/>
              <a:gd name="connsiteY23" fmla="*/ 1524858 h 1978195"/>
              <a:gd name="connsiteX24" fmla="*/ 450760 w 1764405"/>
              <a:gd name="connsiteY24" fmla="*/ 1576374 h 1978195"/>
              <a:gd name="connsiteX25" fmla="*/ 466215 w 1764405"/>
              <a:gd name="connsiteY25" fmla="*/ 1612435 h 1978195"/>
              <a:gd name="connsiteX26" fmla="*/ 484245 w 1764405"/>
              <a:gd name="connsiteY26" fmla="*/ 1643344 h 1978195"/>
              <a:gd name="connsiteX27" fmla="*/ 502276 w 1764405"/>
              <a:gd name="connsiteY27" fmla="*/ 1666526 h 1978195"/>
              <a:gd name="connsiteX28" fmla="*/ 530609 w 1764405"/>
              <a:gd name="connsiteY28" fmla="*/ 1694859 h 1978195"/>
              <a:gd name="connsiteX29" fmla="*/ 566670 w 1764405"/>
              <a:gd name="connsiteY29" fmla="*/ 1710314 h 1978195"/>
              <a:gd name="connsiteX30" fmla="*/ 633640 w 1764405"/>
              <a:gd name="connsiteY30" fmla="*/ 1728344 h 1978195"/>
              <a:gd name="connsiteX31" fmla="*/ 723792 w 1764405"/>
              <a:gd name="connsiteY31" fmla="*/ 1743799 h 1978195"/>
              <a:gd name="connsiteX32" fmla="*/ 855157 w 1764405"/>
              <a:gd name="connsiteY32" fmla="*/ 1754102 h 1978195"/>
              <a:gd name="connsiteX33" fmla="*/ 1027734 w 1764405"/>
              <a:gd name="connsiteY33" fmla="*/ 1748951 h 1978195"/>
              <a:gd name="connsiteX34" fmla="*/ 1159098 w 1764405"/>
              <a:gd name="connsiteY34" fmla="*/ 1733496 h 1978195"/>
              <a:gd name="connsiteX35" fmla="*/ 1231220 w 1764405"/>
              <a:gd name="connsiteY35" fmla="*/ 1723193 h 1978195"/>
              <a:gd name="connsiteX36" fmla="*/ 1272432 w 1764405"/>
              <a:gd name="connsiteY36" fmla="*/ 1712890 h 1978195"/>
              <a:gd name="connsiteX37" fmla="*/ 1730920 w 1764405"/>
              <a:gd name="connsiteY37" fmla="*/ 1694859 h 1978195"/>
              <a:gd name="connsiteX38" fmla="*/ 1754102 w 1764405"/>
              <a:gd name="connsiteY38" fmla="*/ 1723193 h 1978195"/>
              <a:gd name="connsiteX39" fmla="*/ 1761830 w 1764405"/>
              <a:gd name="connsiteY39" fmla="*/ 1756678 h 1978195"/>
              <a:gd name="connsiteX40" fmla="*/ 1764405 w 1764405"/>
              <a:gd name="connsiteY40" fmla="*/ 1779860 h 1978195"/>
              <a:gd name="connsiteX41" fmla="*/ 1759254 w 1764405"/>
              <a:gd name="connsiteY41" fmla="*/ 1808193 h 1978195"/>
              <a:gd name="connsiteX42" fmla="*/ 1736072 w 1764405"/>
              <a:gd name="connsiteY42" fmla="*/ 1846830 h 1978195"/>
              <a:gd name="connsiteX43" fmla="*/ 1710314 w 1764405"/>
              <a:gd name="connsiteY43" fmla="*/ 1877739 h 1978195"/>
              <a:gd name="connsiteX44" fmla="*/ 1671677 w 1764405"/>
              <a:gd name="connsiteY44" fmla="*/ 1898346 h 1978195"/>
              <a:gd name="connsiteX45" fmla="*/ 1607283 w 1764405"/>
              <a:gd name="connsiteY45" fmla="*/ 1921528 h 1978195"/>
              <a:gd name="connsiteX46" fmla="*/ 1532586 w 1764405"/>
              <a:gd name="connsiteY46" fmla="*/ 1936982 h 1978195"/>
              <a:gd name="connsiteX47" fmla="*/ 1398645 w 1764405"/>
              <a:gd name="connsiteY47" fmla="*/ 1957588 h 1978195"/>
              <a:gd name="connsiteX48" fmla="*/ 1287887 w 1764405"/>
              <a:gd name="connsiteY48" fmla="*/ 1967891 h 1978195"/>
              <a:gd name="connsiteX49" fmla="*/ 1128189 w 1764405"/>
              <a:gd name="connsiteY49" fmla="*/ 1978195 h 1978195"/>
              <a:gd name="connsiteX50" fmla="*/ 929854 w 1764405"/>
              <a:gd name="connsiteY50" fmla="*/ 1978195 h 1978195"/>
              <a:gd name="connsiteX51" fmla="*/ 798490 w 1764405"/>
              <a:gd name="connsiteY51" fmla="*/ 1970467 h 1978195"/>
              <a:gd name="connsiteX52" fmla="*/ 674853 w 1764405"/>
              <a:gd name="connsiteY52" fmla="*/ 1955013 h 1978195"/>
              <a:gd name="connsiteX53" fmla="*/ 566670 w 1764405"/>
              <a:gd name="connsiteY53" fmla="*/ 1934406 h 1978195"/>
              <a:gd name="connsiteX54" fmla="*/ 491973 w 1764405"/>
              <a:gd name="connsiteY54" fmla="*/ 1908649 h 1978195"/>
              <a:gd name="connsiteX55" fmla="*/ 440457 w 1764405"/>
              <a:gd name="connsiteY55" fmla="*/ 1882891 h 1978195"/>
              <a:gd name="connsiteX56" fmla="*/ 388942 w 1764405"/>
              <a:gd name="connsiteY56" fmla="*/ 1844254 h 1978195"/>
              <a:gd name="connsiteX57" fmla="*/ 345154 w 1764405"/>
              <a:gd name="connsiteY57" fmla="*/ 1810769 h 1978195"/>
              <a:gd name="connsiteX58" fmla="*/ 311668 w 1764405"/>
              <a:gd name="connsiteY58" fmla="*/ 1774708 h 1978195"/>
              <a:gd name="connsiteX59" fmla="*/ 275608 w 1764405"/>
              <a:gd name="connsiteY59" fmla="*/ 1723193 h 1978195"/>
              <a:gd name="connsiteX60" fmla="*/ 255001 w 1764405"/>
              <a:gd name="connsiteY60" fmla="*/ 1669102 h 1978195"/>
              <a:gd name="connsiteX61" fmla="*/ 242123 w 1764405"/>
              <a:gd name="connsiteY61" fmla="*/ 1602131 h 1978195"/>
              <a:gd name="connsiteX62" fmla="*/ 231819 w 1764405"/>
              <a:gd name="connsiteY62" fmla="*/ 1488797 h 1978195"/>
              <a:gd name="connsiteX63" fmla="*/ 224092 w 1764405"/>
              <a:gd name="connsiteY63" fmla="*/ 1313645 h 1978195"/>
              <a:gd name="connsiteX64" fmla="*/ 226668 w 1764405"/>
              <a:gd name="connsiteY64" fmla="*/ 1141068 h 1978195"/>
              <a:gd name="connsiteX65" fmla="*/ 221516 w 1764405"/>
              <a:gd name="connsiteY65" fmla="*/ 741823 h 197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764405" h="1978195">
                <a:moveTo>
                  <a:pt x="221516" y="741823"/>
                </a:moveTo>
                <a:cubicBezTo>
                  <a:pt x="222375" y="588135"/>
                  <a:pt x="223233" y="434447"/>
                  <a:pt x="224092" y="280759"/>
                </a:cubicBezTo>
                <a:lnTo>
                  <a:pt x="221516" y="257577"/>
                </a:lnTo>
                <a:lnTo>
                  <a:pt x="193183" y="224092"/>
                </a:lnTo>
                <a:lnTo>
                  <a:pt x="113334" y="131364"/>
                </a:lnTo>
                <a:lnTo>
                  <a:pt x="18030" y="28333"/>
                </a:lnTo>
                <a:lnTo>
                  <a:pt x="0" y="2575"/>
                </a:lnTo>
                <a:lnTo>
                  <a:pt x="108182" y="0"/>
                </a:lnTo>
                <a:lnTo>
                  <a:pt x="231819" y="69546"/>
                </a:lnTo>
                <a:lnTo>
                  <a:pt x="311668" y="105606"/>
                </a:lnTo>
                <a:lnTo>
                  <a:pt x="414699" y="157122"/>
                </a:lnTo>
                <a:lnTo>
                  <a:pt x="499700" y="216365"/>
                </a:lnTo>
                <a:lnTo>
                  <a:pt x="538337" y="249850"/>
                </a:lnTo>
                <a:lnTo>
                  <a:pt x="556367" y="273032"/>
                </a:lnTo>
                <a:lnTo>
                  <a:pt x="556367" y="285911"/>
                </a:lnTo>
                <a:lnTo>
                  <a:pt x="538337" y="327123"/>
                </a:lnTo>
                <a:lnTo>
                  <a:pt x="510003" y="414699"/>
                </a:lnTo>
                <a:lnTo>
                  <a:pt x="491973" y="499700"/>
                </a:lnTo>
                <a:lnTo>
                  <a:pt x="481670" y="602731"/>
                </a:lnTo>
                <a:lnTo>
                  <a:pt x="453336" y="1014855"/>
                </a:lnTo>
                <a:lnTo>
                  <a:pt x="422427" y="1390918"/>
                </a:lnTo>
                <a:lnTo>
                  <a:pt x="422427" y="1450161"/>
                </a:lnTo>
                <a:lnTo>
                  <a:pt x="425003" y="1481070"/>
                </a:lnTo>
                <a:lnTo>
                  <a:pt x="432730" y="1524858"/>
                </a:lnTo>
                <a:lnTo>
                  <a:pt x="450760" y="1576374"/>
                </a:lnTo>
                <a:lnTo>
                  <a:pt x="466215" y="1612435"/>
                </a:lnTo>
                <a:lnTo>
                  <a:pt x="484245" y="1643344"/>
                </a:lnTo>
                <a:lnTo>
                  <a:pt x="502276" y="1666526"/>
                </a:lnTo>
                <a:lnTo>
                  <a:pt x="530609" y="1694859"/>
                </a:lnTo>
                <a:lnTo>
                  <a:pt x="566670" y="1710314"/>
                </a:lnTo>
                <a:lnTo>
                  <a:pt x="633640" y="1728344"/>
                </a:lnTo>
                <a:lnTo>
                  <a:pt x="723792" y="1743799"/>
                </a:lnTo>
                <a:lnTo>
                  <a:pt x="855157" y="1754102"/>
                </a:lnTo>
                <a:lnTo>
                  <a:pt x="1027734" y="1748951"/>
                </a:lnTo>
                <a:lnTo>
                  <a:pt x="1159098" y="1733496"/>
                </a:lnTo>
                <a:lnTo>
                  <a:pt x="1231220" y="1723193"/>
                </a:lnTo>
                <a:lnTo>
                  <a:pt x="1272432" y="1712890"/>
                </a:lnTo>
                <a:lnTo>
                  <a:pt x="1730920" y="1694859"/>
                </a:lnTo>
                <a:lnTo>
                  <a:pt x="1754102" y="1723193"/>
                </a:lnTo>
                <a:lnTo>
                  <a:pt x="1761830" y="1756678"/>
                </a:lnTo>
                <a:lnTo>
                  <a:pt x="1764405" y="1779860"/>
                </a:lnTo>
                <a:lnTo>
                  <a:pt x="1759254" y="1808193"/>
                </a:lnTo>
                <a:lnTo>
                  <a:pt x="1736072" y="1846830"/>
                </a:lnTo>
                <a:lnTo>
                  <a:pt x="1710314" y="1877739"/>
                </a:lnTo>
                <a:lnTo>
                  <a:pt x="1671677" y="1898346"/>
                </a:lnTo>
                <a:lnTo>
                  <a:pt x="1607283" y="1921528"/>
                </a:lnTo>
                <a:lnTo>
                  <a:pt x="1532586" y="1936982"/>
                </a:lnTo>
                <a:lnTo>
                  <a:pt x="1398645" y="1957588"/>
                </a:lnTo>
                <a:lnTo>
                  <a:pt x="1287887" y="1967891"/>
                </a:lnTo>
                <a:lnTo>
                  <a:pt x="1128189" y="1978195"/>
                </a:lnTo>
                <a:lnTo>
                  <a:pt x="929854" y="1978195"/>
                </a:lnTo>
                <a:lnTo>
                  <a:pt x="798490" y="1970467"/>
                </a:lnTo>
                <a:lnTo>
                  <a:pt x="674853" y="1955013"/>
                </a:lnTo>
                <a:lnTo>
                  <a:pt x="566670" y="1934406"/>
                </a:lnTo>
                <a:lnTo>
                  <a:pt x="491973" y="1908649"/>
                </a:lnTo>
                <a:lnTo>
                  <a:pt x="440457" y="1882891"/>
                </a:lnTo>
                <a:lnTo>
                  <a:pt x="388942" y="1844254"/>
                </a:lnTo>
                <a:lnTo>
                  <a:pt x="345154" y="1810769"/>
                </a:lnTo>
                <a:lnTo>
                  <a:pt x="311668" y="1774708"/>
                </a:lnTo>
                <a:lnTo>
                  <a:pt x="275608" y="1723193"/>
                </a:lnTo>
                <a:lnTo>
                  <a:pt x="255001" y="1669102"/>
                </a:lnTo>
                <a:lnTo>
                  <a:pt x="242123" y="1602131"/>
                </a:lnTo>
                <a:lnTo>
                  <a:pt x="231819" y="1488797"/>
                </a:lnTo>
                <a:lnTo>
                  <a:pt x="224092" y="1313645"/>
                </a:lnTo>
                <a:cubicBezTo>
                  <a:pt x="224951" y="1256119"/>
                  <a:pt x="225809" y="1198594"/>
                  <a:pt x="226668" y="1141068"/>
                </a:cubicBezTo>
                <a:cubicBezTo>
                  <a:pt x="224951" y="1019148"/>
                  <a:pt x="223233" y="897228"/>
                  <a:pt x="221516" y="741823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BB504E27-FC46-DC4B-867E-6FF7E3F4D801}"/>
              </a:ext>
            </a:extLst>
          </p:cNvPr>
          <p:cNvSpPr/>
          <p:nvPr/>
        </p:nvSpPr>
        <p:spPr>
          <a:xfrm>
            <a:off x="6837363" y="4675188"/>
            <a:ext cx="561975" cy="866775"/>
          </a:xfrm>
          <a:custGeom>
            <a:avLst/>
            <a:gdLst>
              <a:gd name="connsiteX0" fmla="*/ 283369 w 561975"/>
              <a:gd name="connsiteY0" fmla="*/ 335756 h 866775"/>
              <a:gd name="connsiteX1" fmla="*/ 233362 w 561975"/>
              <a:gd name="connsiteY1" fmla="*/ 552450 h 866775"/>
              <a:gd name="connsiteX2" fmla="*/ 209550 w 561975"/>
              <a:gd name="connsiteY2" fmla="*/ 640556 h 866775"/>
              <a:gd name="connsiteX3" fmla="*/ 188119 w 561975"/>
              <a:gd name="connsiteY3" fmla="*/ 688181 h 866775"/>
              <a:gd name="connsiteX4" fmla="*/ 173831 w 561975"/>
              <a:gd name="connsiteY4" fmla="*/ 711994 h 866775"/>
              <a:gd name="connsiteX5" fmla="*/ 147637 w 561975"/>
              <a:gd name="connsiteY5" fmla="*/ 745331 h 866775"/>
              <a:gd name="connsiteX6" fmla="*/ 109537 w 561975"/>
              <a:gd name="connsiteY6" fmla="*/ 778669 h 866775"/>
              <a:gd name="connsiteX7" fmla="*/ 73819 w 561975"/>
              <a:gd name="connsiteY7" fmla="*/ 792956 h 866775"/>
              <a:gd name="connsiteX8" fmla="*/ 0 w 561975"/>
              <a:gd name="connsiteY8" fmla="*/ 809625 h 866775"/>
              <a:gd name="connsiteX9" fmla="*/ 561975 w 561975"/>
              <a:gd name="connsiteY9" fmla="*/ 866775 h 866775"/>
              <a:gd name="connsiteX10" fmla="*/ 559594 w 561975"/>
              <a:gd name="connsiteY10" fmla="*/ 826294 h 866775"/>
              <a:gd name="connsiteX11" fmla="*/ 554831 w 561975"/>
              <a:gd name="connsiteY11" fmla="*/ 797719 h 866775"/>
              <a:gd name="connsiteX12" fmla="*/ 531019 w 561975"/>
              <a:gd name="connsiteY12" fmla="*/ 771525 h 866775"/>
              <a:gd name="connsiteX13" fmla="*/ 507206 w 561975"/>
              <a:gd name="connsiteY13" fmla="*/ 752475 h 866775"/>
              <a:gd name="connsiteX14" fmla="*/ 476250 w 561975"/>
              <a:gd name="connsiteY14" fmla="*/ 721519 h 866775"/>
              <a:gd name="connsiteX15" fmla="*/ 452437 w 561975"/>
              <a:gd name="connsiteY15" fmla="*/ 688181 h 866775"/>
              <a:gd name="connsiteX16" fmla="*/ 440531 w 561975"/>
              <a:gd name="connsiteY16" fmla="*/ 654844 h 866775"/>
              <a:gd name="connsiteX17" fmla="*/ 431006 w 561975"/>
              <a:gd name="connsiteY17" fmla="*/ 602456 h 866775"/>
              <a:gd name="connsiteX18" fmla="*/ 423862 w 561975"/>
              <a:gd name="connsiteY18" fmla="*/ 440531 h 866775"/>
              <a:gd name="connsiteX19" fmla="*/ 414337 w 561975"/>
              <a:gd name="connsiteY19" fmla="*/ 207169 h 866775"/>
              <a:gd name="connsiteX20" fmla="*/ 407194 w 561975"/>
              <a:gd name="connsiteY20" fmla="*/ 50006 h 866775"/>
              <a:gd name="connsiteX21" fmla="*/ 404812 w 561975"/>
              <a:gd name="connsiteY21" fmla="*/ 33337 h 866775"/>
              <a:gd name="connsiteX22" fmla="*/ 397669 w 561975"/>
              <a:gd name="connsiteY22" fmla="*/ 16669 h 866775"/>
              <a:gd name="connsiteX23" fmla="*/ 381000 w 561975"/>
              <a:gd name="connsiteY23" fmla="*/ 2381 h 866775"/>
              <a:gd name="connsiteX24" fmla="*/ 361950 w 561975"/>
              <a:gd name="connsiteY24" fmla="*/ 0 h 866775"/>
              <a:gd name="connsiteX25" fmla="*/ 347662 w 561975"/>
              <a:gd name="connsiteY25" fmla="*/ 4762 h 866775"/>
              <a:gd name="connsiteX26" fmla="*/ 338137 w 561975"/>
              <a:gd name="connsiteY26" fmla="*/ 33337 h 866775"/>
              <a:gd name="connsiteX27" fmla="*/ 333375 w 561975"/>
              <a:gd name="connsiteY27" fmla="*/ 80962 h 866775"/>
              <a:gd name="connsiteX28" fmla="*/ 307181 w 561975"/>
              <a:gd name="connsiteY28" fmla="*/ 228600 h 866775"/>
              <a:gd name="connsiteX29" fmla="*/ 283369 w 561975"/>
              <a:gd name="connsiteY29" fmla="*/ 335756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61975" h="866775">
                <a:moveTo>
                  <a:pt x="283369" y="335756"/>
                </a:moveTo>
                <a:lnTo>
                  <a:pt x="233362" y="552450"/>
                </a:lnTo>
                <a:lnTo>
                  <a:pt x="209550" y="640556"/>
                </a:lnTo>
                <a:lnTo>
                  <a:pt x="188119" y="688181"/>
                </a:lnTo>
                <a:lnTo>
                  <a:pt x="173831" y="711994"/>
                </a:lnTo>
                <a:lnTo>
                  <a:pt x="147637" y="745331"/>
                </a:lnTo>
                <a:lnTo>
                  <a:pt x="109537" y="778669"/>
                </a:lnTo>
                <a:lnTo>
                  <a:pt x="73819" y="792956"/>
                </a:lnTo>
                <a:lnTo>
                  <a:pt x="0" y="809625"/>
                </a:lnTo>
                <a:lnTo>
                  <a:pt x="561975" y="866775"/>
                </a:lnTo>
                <a:lnTo>
                  <a:pt x="559594" y="826294"/>
                </a:lnTo>
                <a:lnTo>
                  <a:pt x="554831" y="797719"/>
                </a:lnTo>
                <a:lnTo>
                  <a:pt x="531019" y="771525"/>
                </a:lnTo>
                <a:lnTo>
                  <a:pt x="507206" y="752475"/>
                </a:lnTo>
                <a:lnTo>
                  <a:pt x="476250" y="721519"/>
                </a:lnTo>
                <a:lnTo>
                  <a:pt x="452437" y="688181"/>
                </a:lnTo>
                <a:lnTo>
                  <a:pt x="440531" y="654844"/>
                </a:lnTo>
                <a:lnTo>
                  <a:pt x="431006" y="602456"/>
                </a:lnTo>
                <a:lnTo>
                  <a:pt x="423862" y="440531"/>
                </a:lnTo>
                <a:lnTo>
                  <a:pt x="414337" y="207169"/>
                </a:lnTo>
                <a:lnTo>
                  <a:pt x="407194" y="50006"/>
                </a:lnTo>
                <a:lnTo>
                  <a:pt x="404812" y="33337"/>
                </a:lnTo>
                <a:lnTo>
                  <a:pt x="397669" y="16669"/>
                </a:lnTo>
                <a:lnTo>
                  <a:pt x="381000" y="2381"/>
                </a:lnTo>
                <a:lnTo>
                  <a:pt x="361950" y="0"/>
                </a:lnTo>
                <a:lnTo>
                  <a:pt x="347662" y="4762"/>
                </a:lnTo>
                <a:lnTo>
                  <a:pt x="338137" y="33337"/>
                </a:lnTo>
                <a:lnTo>
                  <a:pt x="333375" y="80962"/>
                </a:lnTo>
                <a:lnTo>
                  <a:pt x="307181" y="228600"/>
                </a:lnTo>
                <a:lnTo>
                  <a:pt x="283369" y="3357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EA863FD-98A3-4876-A919-F55B5C6156E4}"/>
              </a:ext>
            </a:extLst>
          </p:cNvPr>
          <p:cNvGrpSpPr/>
          <p:nvPr/>
        </p:nvGrpSpPr>
        <p:grpSpPr>
          <a:xfrm>
            <a:off x="2340768" y="1460501"/>
            <a:ext cx="5026025" cy="4364037"/>
            <a:chOff x="2528888" y="1617663"/>
            <a:chExt cx="5026025" cy="4364037"/>
          </a:xfrm>
        </p:grpSpPr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DE16930C-725E-4408-A0B8-40E6C80EA780}"/>
                </a:ext>
              </a:extLst>
            </p:cNvPr>
            <p:cNvSpPr/>
            <p:nvPr/>
          </p:nvSpPr>
          <p:spPr>
            <a:xfrm>
              <a:off x="3009900" y="1762125"/>
              <a:ext cx="1104900" cy="436563"/>
            </a:xfrm>
            <a:custGeom>
              <a:avLst/>
              <a:gdLst>
                <a:gd name="connsiteX0" fmla="*/ 457200 w 1104900"/>
                <a:gd name="connsiteY0" fmla="*/ 316706 h 435769"/>
                <a:gd name="connsiteX1" fmla="*/ 538163 w 1104900"/>
                <a:gd name="connsiteY1" fmla="*/ 352425 h 435769"/>
                <a:gd name="connsiteX2" fmla="*/ 619125 w 1104900"/>
                <a:gd name="connsiteY2" fmla="*/ 381000 h 435769"/>
                <a:gd name="connsiteX3" fmla="*/ 678656 w 1104900"/>
                <a:gd name="connsiteY3" fmla="*/ 397669 h 435769"/>
                <a:gd name="connsiteX4" fmla="*/ 750094 w 1104900"/>
                <a:gd name="connsiteY4" fmla="*/ 414338 h 435769"/>
                <a:gd name="connsiteX5" fmla="*/ 814388 w 1104900"/>
                <a:gd name="connsiteY5" fmla="*/ 423863 h 435769"/>
                <a:gd name="connsiteX6" fmla="*/ 876300 w 1104900"/>
                <a:gd name="connsiteY6" fmla="*/ 431006 h 435769"/>
                <a:gd name="connsiteX7" fmla="*/ 942975 w 1104900"/>
                <a:gd name="connsiteY7" fmla="*/ 435769 h 435769"/>
                <a:gd name="connsiteX8" fmla="*/ 1002506 w 1104900"/>
                <a:gd name="connsiteY8" fmla="*/ 435769 h 435769"/>
                <a:gd name="connsiteX9" fmla="*/ 1040606 w 1104900"/>
                <a:gd name="connsiteY9" fmla="*/ 428625 h 435769"/>
                <a:gd name="connsiteX10" fmla="*/ 1081088 w 1104900"/>
                <a:gd name="connsiteY10" fmla="*/ 404813 h 435769"/>
                <a:gd name="connsiteX11" fmla="*/ 1100138 w 1104900"/>
                <a:gd name="connsiteY11" fmla="*/ 385763 h 435769"/>
                <a:gd name="connsiteX12" fmla="*/ 1104900 w 1104900"/>
                <a:gd name="connsiteY12" fmla="*/ 369094 h 435769"/>
                <a:gd name="connsiteX13" fmla="*/ 1097756 w 1104900"/>
                <a:gd name="connsiteY13" fmla="*/ 335756 h 435769"/>
                <a:gd name="connsiteX14" fmla="*/ 1078706 w 1104900"/>
                <a:gd name="connsiteY14" fmla="*/ 292894 h 435769"/>
                <a:gd name="connsiteX15" fmla="*/ 1054894 w 1104900"/>
                <a:gd name="connsiteY15" fmla="*/ 252413 h 435769"/>
                <a:gd name="connsiteX16" fmla="*/ 1033463 w 1104900"/>
                <a:gd name="connsiteY16" fmla="*/ 228600 h 435769"/>
                <a:gd name="connsiteX17" fmla="*/ 1009650 w 1104900"/>
                <a:gd name="connsiteY17" fmla="*/ 209550 h 435769"/>
                <a:gd name="connsiteX18" fmla="*/ 971550 w 1104900"/>
                <a:gd name="connsiteY18" fmla="*/ 185738 h 435769"/>
                <a:gd name="connsiteX19" fmla="*/ 938213 w 1104900"/>
                <a:gd name="connsiteY19" fmla="*/ 166688 h 435769"/>
                <a:gd name="connsiteX20" fmla="*/ 885825 w 1104900"/>
                <a:gd name="connsiteY20" fmla="*/ 147638 h 435769"/>
                <a:gd name="connsiteX21" fmla="*/ 823913 w 1104900"/>
                <a:gd name="connsiteY21" fmla="*/ 133350 h 435769"/>
                <a:gd name="connsiteX22" fmla="*/ 742950 w 1104900"/>
                <a:gd name="connsiteY22" fmla="*/ 123825 h 435769"/>
                <a:gd name="connsiteX23" fmla="*/ 664369 w 1104900"/>
                <a:gd name="connsiteY23" fmla="*/ 121444 h 435769"/>
                <a:gd name="connsiteX24" fmla="*/ 585788 w 1104900"/>
                <a:gd name="connsiteY24" fmla="*/ 121444 h 435769"/>
                <a:gd name="connsiteX25" fmla="*/ 464344 w 1104900"/>
                <a:gd name="connsiteY25" fmla="*/ 111919 h 435769"/>
                <a:gd name="connsiteX26" fmla="*/ 335756 w 1104900"/>
                <a:gd name="connsiteY26" fmla="*/ 95250 h 435769"/>
                <a:gd name="connsiteX27" fmla="*/ 254794 w 1104900"/>
                <a:gd name="connsiteY27" fmla="*/ 76200 h 435769"/>
                <a:gd name="connsiteX28" fmla="*/ 138113 w 1104900"/>
                <a:gd name="connsiteY28" fmla="*/ 42863 h 435769"/>
                <a:gd name="connsiteX29" fmla="*/ 54769 w 1104900"/>
                <a:gd name="connsiteY29" fmla="*/ 9525 h 435769"/>
                <a:gd name="connsiteX30" fmla="*/ 26194 w 1104900"/>
                <a:gd name="connsiteY30" fmla="*/ 0 h 435769"/>
                <a:gd name="connsiteX31" fmla="*/ 14288 w 1104900"/>
                <a:gd name="connsiteY31" fmla="*/ 0 h 435769"/>
                <a:gd name="connsiteX32" fmla="*/ 2381 w 1104900"/>
                <a:gd name="connsiteY32" fmla="*/ 4763 h 435769"/>
                <a:gd name="connsiteX33" fmla="*/ 0 w 1104900"/>
                <a:gd name="connsiteY33" fmla="*/ 21431 h 435769"/>
                <a:gd name="connsiteX34" fmla="*/ 11906 w 1104900"/>
                <a:gd name="connsiteY34" fmla="*/ 50006 h 435769"/>
                <a:gd name="connsiteX35" fmla="*/ 35719 w 1104900"/>
                <a:gd name="connsiteY35" fmla="*/ 71438 h 435769"/>
                <a:gd name="connsiteX36" fmla="*/ 95250 w 1104900"/>
                <a:gd name="connsiteY36" fmla="*/ 109538 h 435769"/>
                <a:gd name="connsiteX37" fmla="*/ 200025 w 1104900"/>
                <a:gd name="connsiteY37" fmla="*/ 178594 h 435769"/>
                <a:gd name="connsiteX38" fmla="*/ 304800 w 1104900"/>
                <a:gd name="connsiteY38" fmla="*/ 240506 h 435769"/>
                <a:gd name="connsiteX39" fmla="*/ 457200 w 1104900"/>
                <a:gd name="connsiteY39" fmla="*/ 3167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900" h="435769">
                  <a:moveTo>
                    <a:pt x="457200" y="316706"/>
                  </a:moveTo>
                  <a:lnTo>
                    <a:pt x="538163" y="352425"/>
                  </a:lnTo>
                  <a:lnTo>
                    <a:pt x="619125" y="381000"/>
                  </a:lnTo>
                  <a:lnTo>
                    <a:pt x="678656" y="397669"/>
                  </a:lnTo>
                  <a:lnTo>
                    <a:pt x="750094" y="414338"/>
                  </a:lnTo>
                  <a:lnTo>
                    <a:pt x="814388" y="423863"/>
                  </a:lnTo>
                  <a:lnTo>
                    <a:pt x="876300" y="431006"/>
                  </a:lnTo>
                  <a:lnTo>
                    <a:pt x="942975" y="435769"/>
                  </a:lnTo>
                  <a:lnTo>
                    <a:pt x="1002506" y="435769"/>
                  </a:lnTo>
                  <a:lnTo>
                    <a:pt x="1040606" y="428625"/>
                  </a:lnTo>
                  <a:lnTo>
                    <a:pt x="1081088" y="404813"/>
                  </a:lnTo>
                  <a:lnTo>
                    <a:pt x="1100138" y="385763"/>
                  </a:lnTo>
                  <a:lnTo>
                    <a:pt x="1104900" y="369094"/>
                  </a:lnTo>
                  <a:lnTo>
                    <a:pt x="1097756" y="335756"/>
                  </a:lnTo>
                  <a:lnTo>
                    <a:pt x="1078706" y="292894"/>
                  </a:lnTo>
                  <a:lnTo>
                    <a:pt x="1054894" y="252413"/>
                  </a:lnTo>
                  <a:lnTo>
                    <a:pt x="1033463" y="228600"/>
                  </a:lnTo>
                  <a:lnTo>
                    <a:pt x="1009650" y="209550"/>
                  </a:lnTo>
                  <a:lnTo>
                    <a:pt x="971550" y="185738"/>
                  </a:lnTo>
                  <a:lnTo>
                    <a:pt x="938213" y="166688"/>
                  </a:lnTo>
                  <a:lnTo>
                    <a:pt x="885825" y="147638"/>
                  </a:lnTo>
                  <a:lnTo>
                    <a:pt x="823913" y="133350"/>
                  </a:lnTo>
                  <a:lnTo>
                    <a:pt x="742950" y="123825"/>
                  </a:lnTo>
                  <a:lnTo>
                    <a:pt x="664369" y="121444"/>
                  </a:lnTo>
                  <a:lnTo>
                    <a:pt x="585788" y="121444"/>
                  </a:lnTo>
                  <a:lnTo>
                    <a:pt x="464344" y="111919"/>
                  </a:lnTo>
                  <a:lnTo>
                    <a:pt x="335756" y="95250"/>
                  </a:lnTo>
                  <a:lnTo>
                    <a:pt x="254794" y="76200"/>
                  </a:lnTo>
                  <a:lnTo>
                    <a:pt x="138113" y="42863"/>
                  </a:lnTo>
                  <a:lnTo>
                    <a:pt x="54769" y="9525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5719" y="71438"/>
                  </a:lnTo>
                  <a:lnTo>
                    <a:pt x="95250" y="109538"/>
                  </a:lnTo>
                  <a:lnTo>
                    <a:pt x="200025" y="178594"/>
                  </a:lnTo>
                  <a:lnTo>
                    <a:pt x="304800" y="240506"/>
                  </a:lnTo>
                  <a:lnTo>
                    <a:pt x="457200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5">
              <a:extLst>
                <a:ext uri="{FF2B5EF4-FFF2-40B4-BE49-F238E27FC236}">
                  <a16:creationId xmlns:a16="http://schemas.microsoft.com/office/drawing/2014/main" id="{2545EA19-CF28-45A4-80EA-6007D9FB3450}"/>
                </a:ext>
              </a:extLst>
            </p:cNvPr>
            <p:cNvSpPr/>
            <p:nvPr/>
          </p:nvSpPr>
          <p:spPr>
            <a:xfrm>
              <a:off x="2528888" y="2466975"/>
              <a:ext cx="2038350" cy="633413"/>
            </a:xfrm>
            <a:custGeom>
              <a:avLst/>
              <a:gdLst>
                <a:gd name="connsiteX0" fmla="*/ 940593 w 2038350"/>
                <a:gd name="connsiteY0" fmla="*/ 245269 h 633413"/>
                <a:gd name="connsiteX1" fmla="*/ 1202531 w 2038350"/>
                <a:gd name="connsiteY1" fmla="*/ 173831 h 633413"/>
                <a:gd name="connsiteX2" fmla="*/ 1326356 w 2038350"/>
                <a:gd name="connsiteY2" fmla="*/ 142875 h 633413"/>
                <a:gd name="connsiteX3" fmla="*/ 1378743 w 2038350"/>
                <a:gd name="connsiteY3" fmla="*/ 123825 h 633413"/>
                <a:gd name="connsiteX4" fmla="*/ 1416843 w 2038350"/>
                <a:gd name="connsiteY4" fmla="*/ 107156 h 633413"/>
                <a:gd name="connsiteX5" fmla="*/ 1471612 w 2038350"/>
                <a:gd name="connsiteY5" fmla="*/ 76200 h 633413"/>
                <a:gd name="connsiteX6" fmla="*/ 1531143 w 2038350"/>
                <a:gd name="connsiteY6" fmla="*/ 30956 h 633413"/>
                <a:gd name="connsiteX7" fmla="*/ 1559718 w 2038350"/>
                <a:gd name="connsiteY7" fmla="*/ 0 h 633413"/>
                <a:gd name="connsiteX8" fmla="*/ 1643062 w 2038350"/>
                <a:gd name="connsiteY8" fmla="*/ 9525 h 633413"/>
                <a:gd name="connsiteX9" fmla="*/ 1743075 w 2038350"/>
                <a:gd name="connsiteY9" fmla="*/ 30956 h 633413"/>
                <a:gd name="connsiteX10" fmla="*/ 1814512 w 2038350"/>
                <a:gd name="connsiteY10" fmla="*/ 50006 h 633413"/>
                <a:gd name="connsiteX11" fmla="*/ 1864518 w 2038350"/>
                <a:gd name="connsiteY11" fmla="*/ 66675 h 633413"/>
                <a:gd name="connsiteX12" fmla="*/ 1907381 w 2038350"/>
                <a:gd name="connsiteY12" fmla="*/ 83344 h 633413"/>
                <a:gd name="connsiteX13" fmla="*/ 1940718 w 2038350"/>
                <a:gd name="connsiteY13" fmla="*/ 100013 h 633413"/>
                <a:gd name="connsiteX14" fmla="*/ 1974056 w 2038350"/>
                <a:gd name="connsiteY14" fmla="*/ 123825 h 633413"/>
                <a:gd name="connsiteX15" fmla="*/ 2002631 w 2038350"/>
                <a:gd name="connsiteY15" fmla="*/ 147638 h 633413"/>
                <a:gd name="connsiteX16" fmla="*/ 2024062 w 2038350"/>
                <a:gd name="connsiteY16" fmla="*/ 166688 h 633413"/>
                <a:gd name="connsiteX17" fmla="*/ 2035968 w 2038350"/>
                <a:gd name="connsiteY17" fmla="*/ 183356 h 633413"/>
                <a:gd name="connsiteX18" fmla="*/ 2038350 w 2038350"/>
                <a:gd name="connsiteY18" fmla="*/ 202406 h 633413"/>
                <a:gd name="connsiteX19" fmla="*/ 2033587 w 2038350"/>
                <a:gd name="connsiteY19" fmla="*/ 223838 h 633413"/>
                <a:gd name="connsiteX20" fmla="*/ 2016918 w 2038350"/>
                <a:gd name="connsiteY20" fmla="*/ 250031 h 633413"/>
                <a:gd name="connsiteX21" fmla="*/ 1990725 w 2038350"/>
                <a:gd name="connsiteY21" fmla="*/ 266700 h 633413"/>
                <a:gd name="connsiteX22" fmla="*/ 1943100 w 2038350"/>
                <a:gd name="connsiteY22" fmla="*/ 283369 h 633413"/>
                <a:gd name="connsiteX23" fmla="*/ 1859756 w 2038350"/>
                <a:gd name="connsiteY23" fmla="*/ 295275 h 633413"/>
                <a:gd name="connsiteX24" fmla="*/ 1695450 w 2038350"/>
                <a:gd name="connsiteY24" fmla="*/ 316706 h 633413"/>
                <a:gd name="connsiteX25" fmla="*/ 1588293 w 2038350"/>
                <a:gd name="connsiteY25" fmla="*/ 328613 h 633413"/>
                <a:gd name="connsiteX26" fmla="*/ 1493043 w 2038350"/>
                <a:gd name="connsiteY26" fmla="*/ 340519 h 633413"/>
                <a:gd name="connsiteX27" fmla="*/ 1340643 w 2038350"/>
                <a:gd name="connsiteY27" fmla="*/ 369094 h 633413"/>
                <a:gd name="connsiteX28" fmla="*/ 1133475 w 2038350"/>
                <a:gd name="connsiteY28" fmla="*/ 416719 h 633413"/>
                <a:gd name="connsiteX29" fmla="*/ 942975 w 2038350"/>
                <a:gd name="connsiteY29" fmla="*/ 464344 h 633413"/>
                <a:gd name="connsiteX30" fmla="*/ 714375 w 2038350"/>
                <a:gd name="connsiteY30" fmla="*/ 531019 h 633413"/>
                <a:gd name="connsiteX31" fmla="*/ 554831 w 2038350"/>
                <a:gd name="connsiteY31" fmla="*/ 581025 h 633413"/>
                <a:gd name="connsiteX32" fmla="*/ 488156 w 2038350"/>
                <a:gd name="connsiteY32" fmla="*/ 609600 h 633413"/>
                <a:gd name="connsiteX33" fmla="*/ 433387 w 2038350"/>
                <a:gd name="connsiteY33" fmla="*/ 626269 h 633413"/>
                <a:gd name="connsiteX34" fmla="*/ 378618 w 2038350"/>
                <a:gd name="connsiteY34" fmla="*/ 633413 h 633413"/>
                <a:gd name="connsiteX35" fmla="*/ 345281 w 2038350"/>
                <a:gd name="connsiteY35" fmla="*/ 628650 h 633413"/>
                <a:gd name="connsiteX36" fmla="*/ 300037 w 2038350"/>
                <a:gd name="connsiteY36" fmla="*/ 609600 h 633413"/>
                <a:gd name="connsiteX37" fmla="*/ 228600 w 2038350"/>
                <a:gd name="connsiteY37" fmla="*/ 557213 h 633413"/>
                <a:gd name="connsiteX38" fmla="*/ 150018 w 2038350"/>
                <a:gd name="connsiteY38" fmla="*/ 495300 h 633413"/>
                <a:gd name="connsiteX39" fmla="*/ 83343 w 2038350"/>
                <a:gd name="connsiteY39" fmla="*/ 435769 h 633413"/>
                <a:gd name="connsiteX40" fmla="*/ 28575 w 2038350"/>
                <a:gd name="connsiteY40" fmla="*/ 373856 h 633413"/>
                <a:gd name="connsiteX41" fmla="*/ 4762 w 2038350"/>
                <a:gd name="connsiteY41" fmla="*/ 342900 h 633413"/>
                <a:gd name="connsiteX42" fmla="*/ 0 w 2038350"/>
                <a:gd name="connsiteY42" fmla="*/ 323850 h 633413"/>
                <a:gd name="connsiteX43" fmla="*/ 4762 w 2038350"/>
                <a:gd name="connsiteY43" fmla="*/ 297656 h 633413"/>
                <a:gd name="connsiteX44" fmla="*/ 21431 w 2038350"/>
                <a:gd name="connsiteY44" fmla="*/ 285750 h 633413"/>
                <a:gd name="connsiteX45" fmla="*/ 40481 w 2038350"/>
                <a:gd name="connsiteY45" fmla="*/ 285750 h 633413"/>
                <a:gd name="connsiteX46" fmla="*/ 69056 w 2038350"/>
                <a:gd name="connsiteY46" fmla="*/ 290513 h 633413"/>
                <a:gd name="connsiteX47" fmla="*/ 152400 w 2038350"/>
                <a:gd name="connsiteY47" fmla="*/ 319088 h 633413"/>
                <a:gd name="connsiteX48" fmla="*/ 250031 w 2038350"/>
                <a:gd name="connsiteY48" fmla="*/ 347663 h 633413"/>
                <a:gd name="connsiteX49" fmla="*/ 314325 w 2038350"/>
                <a:gd name="connsiteY49" fmla="*/ 359569 h 633413"/>
                <a:gd name="connsiteX50" fmla="*/ 385762 w 2038350"/>
                <a:gd name="connsiteY50" fmla="*/ 369094 h 633413"/>
                <a:gd name="connsiteX51" fmla="*/ 454818 w 2038350"/>
                <a:gd name="connsiteY51" fmla="*/ 369094 h 633413"/>
                <a:gd name="connsiteX52" fmla="*/ 519112 w 2038350"/>
                <a:gd name="connsiteY52" fmla="*/ 354806 h 633413"/>
                <a:gd name="connsiteX53" fmla="*/ 769143 w 2038350"/>
                <a:gd name="connsiteY53" fmla="*/ 288131 h 633413"/>
                <a:gd name="connsiteX54" fmla="*/ 940593 w 2038350"/>
                <a:gd name="connsiteY54" fmla="*/ 2452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8350" h="633413">
                  <a:moveTo>
                    <a:pt x="940593" y="245269"/>
                  </a:moveTo>
                  <a:lnTo>
                    <a:pt x="1202531" y="173831"/>
                  </a:lnTo>
                  <a:lnTo>
                    <a:pt x="1326356" y="142875"/>
                  </a:lnTo>
                  <a:lnTo>
                    <a:pt x="1378743" y="123825"/>
                  </a:lnTo>
                  <a:lnTo>
                    <a:pt x="1416843" y="107156"/>
                  </a:lnTo>
                  <a:lnTo>
                    <a:pt x="1471612" y="76200"/>
                  </a:lnTo>
                  <a:lnTo>
                    <a:pt x="1531143" y="30956"/>
                  </a:lnTo>
                  <a:lnTo>
                    <a:pt x="1559718" y="0"/>
                  </a:lnTo>
                  <a:lnTo>
                    <a:pt x="1643062" y="9525"/>
                  </a:lnTo>
                  <a:lnTo>
                    <a:pt x="1743075" y="30956"/>
                  </a:lnTo>
                  <a:lnTo>
                    <a:pt x="1814512" y="50006"/>
                  </a:lnTo>
                  <a:lnTo>
                    <a:pt x="1864518" y="66675"/>
                  </a:lnTo>
                  <a:lnTo>
                    <a:pt x="1907381" y="83344"/>
                  </a:lnTo>
                  <a:lnTo>
                    <a:pt x="1940718" y="100013"/>
                  </a:lnTo>
                  <a:lnTo>
                    <a:pt x="1974056" y="123825"/>
                  </a:lnTo>
                  <a:lnTo>
                    <a:pt x="2002631" y="147638"/>
                  </a:lnTo>
                  <a:lnTo>
                    <a:pt x="2024062" y="166688"/>
                  </a:lnTo>
                  <a:lnTo>
                    <a:pt x="2035968" y="183356"/>
                  </a:lnTo>
                  <a:lnTo>
                    <a:pt x="2038350" y="202406"/>
                  </a:lnTo>
                  <a:lnTo>
                    <a:pt x="2033587" y="223838"/>
                  </a:lnTo>
                  <a:lnTo>
                    <a:pt x="2016918" y="250031"/>
                  </a:lnTo>
                  <a:lnTo>
                    <a:pt x="1990725" y="266700"/>
                  </a:lnTo>
                  <a:lnTo>
                    <a:pt x="1943100" y="283369"/>
                  </a:lnTo>
                  <a:lnTo>
                    <a:pt x="1859756" y="295275"/>
                  </a:lnTo>
                  <a:lnTo>
                    <a:pt x="1695450" y="316706"/>
                  </a:lnTo>
                  <a:lnTo>
                    <a:pt x="1588293" y="328613"/>
                  </a:lnTo>
                  <a:lnTo>
                    <a:pt x="1493043" y="340519"/>
                  </a:lnTo>
                  <a:lnTo>
                    <a:pt x="1340643" y="369094"/>
                  </a:lnTo>
                  <a:lnTo>
                    <a:pt x="1133475" y="416719"/>
                  </a:lnTo>
                  <a:lnTo>
                    <a:pt x="942975" y="464344"/>
                  </a:lnTo>
                  <a:lnTo>
                    <a:pt x="714375" y="531019"/>
                  </a:lnTo>
                  <a:lnTo>
                    <a:pt x="554831" y="581025"/>
                  </a:lnTo>
                  <a:lnTo>
                    <a:pt x="488156" y="609600"/>
                  </a:lnTo>
                  <a:lnTo>
                    <a:pt x="433387" y="626269"/>
                  </a:lnTo>
                  <a:lnTo>
                    <a:pt x="378618" y="633413"/>
                  </a:lnTo>
                  <a:lnTo>
                    <a:pt x="345281" y="628650"/>
                  </a:lnTo>
                  <a:lnTo>
                    <a:pt x="300037" y="609600"/>
                  </a:lnTo>
                  <a:lnTo>
                    <a:pt x="228600" y="557213"/>
                  </a:lnTo>
                  <a:lnTo>
                    <a:pt x="150018" y="495300"/>
                  </a:lnTo>
                  <a:lnTo>
                    <a:pt x="83343" y="435769"/>
                  </a:lnTo>
                  <a:lnTo>
                    <a:pt x="28575" y="373856"/>
                  </a:lnTo>
                  <a:lnTo>
                    <a:pt x="4762" y="342900"/>
                  </a:lnTo>
                  <a:lnTo>
                    <a:pt x="0" y="323850"/>
                  </a:lnTo>
                  <a:lnTo>
                    <a:pt x="4762" y="297656"/>
                  </a:lnTo>
                  <a:lnTo>
                    <a:pt x="21431" y="285750"/>
                  </a:lnTo>
                  <a:lnTo>
                    <a:pt x="40481" y="285750"/>
                  </a:lnTo>
                  <a:lnTo>
                    <a:pt x="69056" y="290513"/>
                  </a:lnTo>
                  <a:lnTo>
                    <a:pt x="152400" y="319088"/>
                  </a:lnTo>
                  <a:lnTo>
                    <a:pt x="250031" y="347663"/>
                  </a:lnTo>
                  <a:lnTo>
                    <a:pt x="314325" y="359569"/>
                  </a:lnTo>
                  <a:lnTo>
                    <a:pt x="385762" y="369094"/>
                  </a:lnTo>
                  <a:lnTo>
                    <a:pt x="454818" y="369094"/>
                  </a:lnTo>
                  <a:lnTo>
                    <a:pt x="519112" y="354806"/>
                  </a:lnTo>
                  <a:lnTo>
                    <a:pt x="769143" y="288131"/>
                  </a:lnTo>
                  <a:lnTo>
                    <a:pt x="940593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6">
              <a:extLst>
                <a:ext uri="{FF2B5EF4-FFF2-40B4-BE49-F238E27FC236}">
                  <a16:creationId xmlns:a16="http://schemas.microsoft.com/office/drawing/2014/main" id="{90C2D9AC-1E8F-4670-AE51-CA144851E395}"/>
                </a:ext>
              </a:extLst>
            </p:cNvPr>
            <p:cNvSpPr/>
            <p:nvPr/>
          </p:nvSpPr>
          <p:spPr>
            <a:xfrm>
              <a:off x="3033713" y="3265488"/>
              <a:ext cx="1231900" cy="361950"/>
            </a:xfrm>
            <a:custGeom>
              <a:avLst/>
              <a:gdLst>
                <a:gd name="connsiteX0" fmla="*/ 645318 w 1231106"/>
                <a:gd name="connsiteY0" fmla="*/ 97631 h 361950"/>
                <a:gd name="connsiteX1" fmla="*/ 738187 w 1231106"/>
                <a:gd name="connsiteY1" fmla="*/ 61912 h 361950"/>
                <a:gd name="connsiteX2" fmla="*/ 802481 w 1231106"/>
                <a:gd name="connsiteY2" fmla="*/ 33337 h 361950"/>
                <a:gd name="connsiteX3" fmla="*/ 859631 w 1231106"/>
                <a:gd name="connsiteY3" fmla="*/ 11906 h 361950"/>
                <a:gd name="connsiteX4" fmla="*/ 904875 w 1231106"/>
                <a:gd name="connsiteY4" fmla="*/ 0 h 361950"/>
                <a:gd name="connsiteX5" fmla="*/ 940593 w 1231106"/>
                <a:gd name="connsiteY5" fmla="*/ 0 h 361950"/>
                <a:gd name="connsiteX6" fmla="*/ 971550 w 1231106"/>
                <a:gd name="connsiteY6" fmla="*/ 0 h 361950"/>
                <a:gd name="connsiteX7" fmla="*/ 1021556 w 1231106"/>
                <a:gd name="connsiteY7" fmla="*/ 11906 h 361950"/>
                <a:gd name="connsiteX8" fmla="*/ 1073943 w 1231106"/>
                <a:gd name="connsiteY8" fmla="*/ 26194 h 361950"/>
                <a:gd name="connsiteX9" fmla="*/ 1121568 w 1231106"/>
                <a:gd name="connsiteY9" fmla="*/ 42862 h 361950"/>
                <a:gd name="connsiteX10" fmla="*/ 1169193 w 1231106"/>
                <a:gd name="connsiteY10" fmla="*/ 61912 h 361950"/>
                <a:gd name="connsiteX11" fmla="*/ 1209675 w 1231106"/>
                <a:gd name="connsiteY11" fmla="*/ 85725 h 361950"/>
                <a:gd name="connsiteX12" fmla="*/ 1221581 w 1231106"/>
                <a:gd name="connsiteY12" fmla="*/ 97631 h 361950"/>
                <a:gd name="connsiteX13" fmla="*/ 1231106 w 1231106"/>
                <a:gd name="connsiteY13" fmla="*/ 114300 h 361950"/>
                <a:gd name="connsiteX14" fmla="*/ 1231106 w 1231106"/>
                <a:gd name="connsiteY14" fmla="*/ 126206 h 361950"/>
                <a:gd name="connsiteX15" fmla="*/ 1223962 w 1231106"/>
                <a:gd name="connsiteY15" fmla="*/ 150019 h 361950"/>
                <a:gd name="connsiteX16" fmla="*/ 1207293 w 1231106"/>
                <a:gd name="connsiteY16" fmla="*/ 173831 h 361950"/>
                <a:gd name="connsiteX17" fmla="*/ 1143000 w 1231106"/>
                <a:gd name="connsiteY17" fmla="*/ 207169 h 361950"/>
                <a:gd name="connsiteX18" fmla="*/ 1054893 w 1231106"/>
                <a:gd name="connsiteY18" fmla="*/ 238125 h 361950"/>
                <a:gd name="connsiteX19" fmla="*/ 950118 w 1231106"/>
                <a:gd name="connsiteY19" fmla="*/ 264319 h 361950"/>
                <a:gd name="connsiteX20" fmla="*/ 847725 w 1231106"/>
                <a:gd name="connsiteY20" fmla="*/ 280987 h 361950"/>
                <a:gd name="connsiteX21" fmla="*/ 700087 w 1231106"/>
                <a:gd name="connsiteY21" fmla="*/ 307181 h 361950"/>
                <a:gd name="connsiteX22" fmla="*/ 545306 w 1231106"/>
                <a:gd name="connsiteY22" fmla="*/ 338137 h 361950"/>
                <a:gd name="connsiteX23" fmla="*/ 411956 w 1231106"/>
                <a:gd name="connsiteY23" fmla="*/ 357187 h 361950"/>
                <a:gd name="connsiteX24" fmla="*/ 359568 w 1231106"/>
                <a:gd name="connsiteY24" fmla="*/ 361950 h 361950"/>
                <a:gd name="connsiteX25" fmla="*/ 311943 w 1231106"/>
                <a:gd name="connsiteY25" fmla="*/ 357187 h 361950"/>
                <a:gd name="connsiteX26" fmla="*/ 245268 w 1231106"/>
                <a:gd name="connsiteY26" fmla="*/ 338137 h 361950"/>
                <a:gd name="connsiteX27" fmla="*/ 185737 w 1231106"/>
                <a:gd name="connsiteY27" fmla="*/ 316706 h 361950"/>
                <a:gd name="connsiteX28" fmla="*/ 107156 w 1231106"/>
                <a:gd name="connsiteY28" fmla="*/ 278606 h 361950"/>
                <a:gd name="connsiteX29" fmla="*/ 59531 w 1231106"/>
                <a:gd name="connsiteY29" fmla="*/ 247650 h 361950"/>
                <a:gd name="connsiteX30" fmla="*/ 33337 w 1231106"/>
                <a:gd name="connsiteY30" fmla="*/ 230981 h 361950"/>
                <a:gd name="connsiteX31" fmla="*/ 9525 w 1231106"/>
                <a:gd name="connsiteY31" fmla="*/ 207169 h 361950"/>
                <a:gd name="connsiteX32" fmla="*/ 0 w 1231106"/>
                <a:gd name="connsiteY32" fmla="*/ 185737 h 361950"/>
                <a:gd name="connsiteX33" fmla="*/ 9525 w 1231106"/>
                <a:gd name="connsiteY33" fmla="*/ 171450 h 361950"/>
                <a:gd name="connsiteX34" fmla="*/ 30956 w 1231106"/>
                <a:gd name="connsiteY34" fmla="*/ 164306 h 361950"/>
                <a:gd name="connsiteX35" fmla="*/ 85725 w 1231106"/>
                <a:gd name="connsiteY35" fmla="*/ 164306 h 361950"/>
                <a:gd name="connsiteX36" fmla="*/ 211931 w 1231106"/>
                <a:gd name="connsiteY36" fmla="*/ 176212 h 361950"/>
                <a:gd name="connsiteX37" fmla="*/ 309562 w 1231106"/>
                <a:gd name="connsiteY37" fmla="*/ 185737 h 361950"/>
                <a:gd name="connsiteX38" fmla="*/ 364331 w 1231106"/>
                <a:gd name="connsiteY38" fmla="*/ 178594 h 361950"/>
                <a:gd name="connsiteX39" fmla="*/ 447675 w 1231106"/>
                <a:gd name="connsiteY39" fmla="*/ 161925 h 361950"/>
                <a:gd name="connsiteX40" fmla="*/ 645318 w 1231106"/>
                <a:gd name="connsiteY40" fmla="*/ 9763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106" h="361950">
                  <a:moveTo>
                    <a:pt x="645318" y="97631"/>
                  </a:moveTo>
                  <a:lnTo>
                    <a:pt x="738187" y="61912"/>
                  </a:lnTo>
                  <a:lnTo>
                    <a:pt x="802481" y="33337"/>
                  </a:lnTo>
                  <a:lnTo>
                    <a:pt x="859631" y="11906"/>
                  </a:lnTo>
                  <a:lnTo>
                    <a:pt x="904875" y="0"/>
                  </a:lnTo>
                  <a:lnTo>
                    <a:pt x="940593" y="0"/>
                  </a:lnTo>
                  <a:lnTo>
                    <a:pt x="971550" y="0"/>
                  </a:lnTo>
                  <a:lnTo>
                    <a:pt x="1021556" y="11906"/>
                  </a:lnTo>
                  <a:lnTo>
                    <a:pt x="1073943" y="26194"/>
                  </a:lnTo>
                  <a:lnTo>
                    <a:pt x="1121568" y="42862"/>
                  </a:lnTo>
                  <a:lnTo>
                    <a:pt x="1169193" y="61912"/>
                  </a:lnTo>
                  <a:lnTo>
                    <a:pt x="1209675" y="85725"/>
                  </a:lnTo>
                  <a:lnTo>
                    <a:pt x="1221581" y="97631"/>
                  </a:lnTo>
                  <a:lnTo>
                    <a:pt x="1231106" y="114300"/>
                  </a:lnTo>
                  <a:lnTo>
                    <a:pt x="1231106" y="126206"/>
                  </a:lnTo>
                  <a:lnTo>
                    <a:pt x="1223962" y="150019"/>
                  </a:lnTo>
                  <a:lnTo>
                    <a:pt x="1207293" y="173831"/>
                  </a:lnTo>
                  <a:lnTo>
                    <a:pt x="1143000" y="207169"/>
                  </a:lnTo>
                  <a:lnTo>
                    <a:pt x="1054893" y="238125"/>
                  </a:lnTo>
                  <a:lnTo>
                    <a:pt x="950118" y="264319"/>
                  </a:lnTo>
                  <a:lnTo>
                    <a:pt x="847725" y="280987"/>
                  </a:lnTo>
                  <a:lnTo>
                    <a:pt x="700087" y="307181"/>
                  </a:lnTo>
                  <a:lnTo>
                    <a:pt x="545306" y="338137"/>
                  </a:lnTo>
                  <a:lnTo>
                    <a:pt x="411956" y="357187"/>
                  </a:lnTo>
                  <a:lnTo>
                    <a:pt x="359568" y="361950"/>
                  </a:lnTo>
                  <a:lnTo>
                    <a:pt x="311943" y="357187"/>
                  </a:lnTo>
                  <a:lnTo>
                    <a:pt x="245268" y="338137"/>
                  </a:lnTo>
                  <a:lnTo>
                    <a:pt x="185737" y="316706"/>
                  </a:lnTo>
                  <a:lnTo>
                    <a:pt x="107156" y="278606"/>
                  </a:lnTo>
                  <a:lnTo>
                    <a:pt x="59531" y="247650"/>
                  </a:lnTo>
                  <a:lnTo>
                    <a:pt x="33337" y="230981"/>
                  </a:lnTo>
                  <a:lnTo>
                    <a:pt x="9525" y="207169"/>
                  </a:lnTo>
                  <a:lnTo>
                    <a:pt x="0" y="185737"/>
                  </a:lnTo>
                  <a:lnTo>
                    <a:pt x="9525" y="171450"/>
                  </a:lnTo>
                  <a:lnTo>
                    <a:pt x="30956" y="164306"/>
                  </a:lnTo>
                  <a:lnTo>
                    <a:pt x="85725" y="164306"/>
                  </a:lnTo>
                  <a:lnTo>
                    <a:pt x="211931" y="176212"/>
                  </a:lnTo>
                  <a:lnTo>
                    <a:pt x="309562" y="185737"/>
                  </a:lnTo>
                  <a:lnTo>
                    <a:pt x="364331" y="178594"/>
                  </a:lnTo>
                  <a:lnTo>
                    <a:pt x="447675" y="161925"/>
                  </a:lnTo>
                  <a:lnTo>
                    <a:pt x="645318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7">
              <a:extLst>
                <a:ext uri="{FF2B5EF4-FFF2-40B4-BE49-F238E27FC236}">
                  <a16:creationId xmlns:a16="http://schemas.microsoft.com/office/drawing/2014/main" id="{8FD93E79-E13F-4817-9D7D-CB6B4DB658A4}"/>
                </a:ext>
              </a:extLst>
            </p:cNvPr>
            <p:cNvSpPr/>
            <p:nvPr/>
          </p:nvSpPr>
          <p:spPr>
            <a:xfrm>
              <a:off x="3036888" y="3938588"/>
              <a:ext cx="1228725" cy="381000"/>
            </a:xfrm>
            <a:custGeom>
              <a:avLst/>
              <a:gdLst>
                <a:gd name="connsiteX0" fmla="*/ 659606 w 1228725"/>
                <a:gd name="connsiteY0" fmla="*/ 354806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  <a:gd name="connsiteX36" fmla="*/ 659606 w 1228725"/>
                <a:gd name="connsiteY36" fmla="*/ 354806 h 381000"/>
                <a:gd name="connsiteX0" fmla="*/ 773906 w 1228725"/>
                <a:gd name="connsiteY0" fmla="*/ 330993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725" h="381000">
                  <a:moveTo>
                    <a:pt x="773906" y="330993"/>
                  </a:moveTo>
                  <a:cubicBezTo>
                    <a:pt x="705247" y="345280"/>
                    <a:pt x="577850" y="367903"/>
                    <a:pt x="516731" y="376237"/>
                  </a:cubicBezTo>
                  <a:lnTo>
                    <a:pt x="407194" y="381000"/>
                  </a:lnTo>
                  <a:lnTo>
                    <a:pt x="345281" y="373856"/>
                  </a:lnTo>
                  <a:lnTo>
                    <a:pt x="250031" y="342900"/>
                  </a:lnTo>
                  <a:lnTo>
                    <a:pt x="159544" y="309562"/>
                  </a:lnTo>
                  <a:lnTo>
                    <a:pt x="80962" y="273843"/>
                  </a:lnTo>
                  <a:lnTo>
                    <a:pt x="35719" y="252412"/>
                  </a:lnTo>
                  <a:lnTo>
                    <a:pt x="16669" y="238125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14287" y="183356"/>
                  </a:lnTo>
                  <a:lnTo>
                    <a:pt x="57150" y="178593"/>
                  </a:lnTo>
                  <a:lnTo>
                    <a:pt x="161925" y="188118"/>
                  </a:lnTo>
                  <a:lnTo>
                    <a:pt x="261937" y="200025"/>
                  </a:lnTo>
                  <a:lnTo>
                    <a:pt x="304800" y="202406"/>
                  </a:lnTo>
                  <a:lnTo>
                    <a:pt x="366712" y="195262"/>
                  </a:lnTo>
                  <a:lnTo>
                    <a:pt x="447675" y="180975"/>
                  </a:lnTo>
                  <a:lnTo>
                    <a:pt x="559594" y="150018"/>
                  </a:lnTo>
                  <a:lnTo>
                    <a:pt x="728662" y="85725"/>
                  </a:lnTo>
                  <a:lnTo>
                    <a:pt x="852487" y="38100"/>
                  </a:lnTo>
                  <a:lnTo>
                    <a:pt x="973931" y="0"/>
                  </a:lnTo>
                  <a:lnTo>
                    <a:pt x="992981" y="2381"/>
                  </a:lnTo>
                  <a:lnTo>
                    <a:pt x="1026319" y="7143"/>
                  </a:lnTo>
                  <a:lnTo>
                    <a:pt x="1081087" y="19050"/>
                  </a:lnTo>
                  <a:lnTo>
                    <a:pt x="1128712" y="33337"/>
                  </a:lnTo>
                  <a:lnTo>
                    <a:pt x="1181100" y="57150"/>
                  </a:lnTo>
                  <a:lnTo>
                    <a:pt x="1207294" y="76200"/>
                  </a:lnTo>
                  <a:lnTo>
                    <a:pt x="1223962" y="97631"/>
                  </a:lnTo>
                  <a:lnTo>
                    <a:pt x="1228725" y="119062"/>
                  </a:lnTo>
                  <a:lnTo>
                    <a:pt x="1223962" y="142875"/>
                  </a:lnTo>
                  <a:lnTo>
                    <a:pt x="1204912" y="169068"/>
                  </a:lnTo>
                  <a:lnTo>
                    <a:pt x="1154906" y="202406"/>
                  </a:lnTo>
                  <a:lnTo>
                    <a:pt x="1062037" y="247650"/>
                  </a:lnTo>
                  <a:lnTo>
                    <a:pt x="928687" y="290512"/>
                  </a:lnTo>
                  <a:lnTo>
                    <a:pt x="773906" y="3309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8">
              <a:extLst>
                <a:ext uri="{FF2B5EF4-FFF2-40B4-BE49-F238E27FC236}">
                  <a16:creationId xmlns:a16="http://schemas.microsoft.com/office/drawing/2014/main" id="{3063871E-93C3-4620-B379-5C43F7F42464}"/>
                </a:ext>
              </a:extLst>
            </p:cNvPr>
            <p:cNvSpPr/>
            <p:nvPr/>
          </p:nvSpPr>
          <p:spPr>
            <a:xfrm>
              <a:off x="2808288" y="4773613"/>
              <a:ext cx="615950" cy="1208087"/>
            </a:xfrm>
            <a:custGeom>
              <a:avLst/>
              <a:gdLst>
                <a:gd name="connsiteX0" fmla="*/ 500062 w 616744"/>
                <a:gd name="connsiteY0" fmla="*/ 483394 h 1207294"/>
                <a:gd name="connsiteX1" fmla="*/ 481012 w 616744"/>
                <a:gd name="connsiteY1" fmla="*/ 378619 h 1207294"/>
                <a:gd name="connsiteX2" fmla="*/ 454819 w 616744"/>
                <a:gd name="connsiteY2" fmla="*/ 233363 h 1207294"/>
                <a:gd name="connsiteX3" fmla="*/ 366712 w 616744"/>
                <a:gd name="connsiteY3" fmla="*/ 100013 h 1207294"/>
                <a:gd name="connsiteX4" fmla="*/ 321469 w 616744"/>
                <a:gd name="connsiteY4" fmla="*/ 83344 h 1207294"/>
                <a:gd name="connsiteX5" fmla="*/ 257175 w 616744"/>
                <a:gd name="connsiteY5" fmla="*/ 61913 h 1207294"/>
                <a:gd name="connsiteX6" fmla="*/ 204787 w 616744"/>
                <a:gd name="connsiteY6" fmla="*/ 45244 h 1207294"/>
                <a:gd name="connsiteX7" fmla="*/ 150019 w 616744"/>
                <a:gd name="connsiteY7" fmla="*/ 30957 h 1207294"/>
                <a:gd name="connsiteX8" fmla="*/ 95250 w 616744"/>
                <a:gd name="connsiteY8" fmla="*/ 16669 h 1207294"/>
                <a:gd name="connsiteX9" fmla="*/ 66675 w 616744"/>
                <a:gd name="connsiteY9" fmla="*/ 7144 h 1207294"/>
                <a:gd name="connsiteX10" fmla="*/ 40481 w 616744"/>
                <a:gd name="connsiteY10" fmla="*/ 0 h 1207294"/>
                <a:gd name="connsiteX11" fmla="*/ 21431 w 616744"/>
                <a:gd name="connsiteY11" fmla="*/ 0 h 1207294"/>
                <a:gd name="connsiteX12" fmla="*/ 4762 w 616744"/>
                <a:gd name="connsiteY12" fmla="*/ 4763 h 1207294"/>
                <a:gd name="connsiteX13" fmla="*/ 0 w 616744"/>
                <a:gd name="connsiteY13" fmla="*/ 9525 h 1207294"/>
                <a:gd name="connsiteX14" fmla="*/ 2381 w 616744"/>
                <a:gd name="connsiteY14" fmla="*/ 33338 h 1207294"/>
                <a:gd name="connsiteX15" fmla="*/ 11906 w 616744"/>
                <a:gd name="connsiteY15" fmla="*/ 50007 h 1207294"/>
                <a:gd name="connsiteX16" fmla="*/ 26194 w 616744"/>
                <a:gd name="connsiteY16" fmla="*/ 66675 h 1207294"/>
                <a:gd name="connsiteX17" fmla="*/ 40481 w 616744"/>
                <a:gd name="connsiteY17" fmla="*/ 76200 h 1207294"/>
                <a:gd name="connsiteX18" fmla="*/ 73819 w 616744"/>
                <a:gd name="connsiteY18" fmla="*/ 109538 h 1207294"/>
                <a:gd name="connsiteX19" fmla="*/ 109537 w 616744"/>
                <a:gd name="connsiteY19" fmla="*/ 152400 h 1207294"/>
                <a:gd name="connsiteX20" fmla="*/ 142875 w 616744"/>
                <a:gd name="connsiteY20" fmla="*/ 200025 h 1207294"/>
                <a:gd name="connsiteX21" fmla="*/ 176212 w 616744"/>
                <a:gd name="connsiteY21" fmla="*/ 266700 h 1207294"/>
                <a:gd name="connsiteX22" fmla="*/ 200025 w 616744"/>
                <a:gd name="connsiteY22" fmla="*/ 323850 h 1207294"/>
                <a:gd name="connsiteX23" fmla="*/ 230981 w 616744"/>
                <a:gd name="connsiteY23" fmla="*/ 411957 h 1207294"/>
                <a:gd name="connsiteX24" fmla="*/ 254794 w 616744"/>
                <a:gd name="connsiteY24" fmla="*/ 509588 h 1207294"/>
                <a:gd name="connsiteX25" fmla="*/ 271462 w 616744"/>
                <a:gd name="connsiteY25" fmla="*/ 597694 h 1207294"/>
                <a:gd name="connsiteX26" fmla="*/ 285750 w 616744"/>
                <a:gd name="connsiteY26" fmla="*/ 697707 h 1207294"/>
                <a:gd name="connsiteX27" fmla="*/ 295275 w 616744"/>
                <a:gd name="connsiteY27" fmla="*/ 778669 h 1207294"/>
                <a:gd name="connsiteX28" fmla="*/ 300037 w 616744"/>
                <a:gd name="connsiteY28" fmla="*/ 862013 h 1207294"/>
                <a:gd name="connsiteX29" fmla="*/ 304800 w 616744"/>
                <a:gd name="connsiteY29" fmla="*/ 883444 h 1207294"/>
                <a:gd name="connsiteX30" fmla="*/ 333375 w 616744"/>
                <a:gd name="connsiteY30" fmla="*/ 957263 h 1207294"/>
                <a:gd name="connsiteX31" fmla="*/ 369094 w 616744"/>
                <a:gd name="connsiteY31" fmla="*/ 1047750 h 1207294"/>
                <a:gd name="connsiteX32" fmla="*/ 388144 w 616744"/>
                <a:gd name="connsiteY32" fmla="*/ 1095375 h 1207294"/>
                <a:gd name="connsiteX33" fmla="*/ 407194 w 616744"/>
                <a:gd name="connsiteY33" fmla="*/ 1135857 h 1207294"/>
                <a:gd name="connsiteX34" fmla="*/ 431006 w 616744"/>
                <a:gd name="connsiteY34" fmla="*/ 1169194 h 1207294"/>
                <a:gd name="connsiteX35" fmla="*/ 457200 w 616744"/>
                <a:gd name="connsiteY35" fmla="*/ 1190625 h 1207294"/>
                <a:gd name="connsiteX36" fmla="*/ 473869 w 616744"/>
                <a:gd name="connsiteY36" fmla="*/ 1200150 h 1207294"/>
                <a:gd name="connsiteX37" fmla="*/ 490537 w 616744"/>
                <a:gd name="connsiteY37" fmla="*/ 1204913 h 1207294"/>
                <a:gd name="connsiteX38" fmla="*/ 507206 w 616744"/>
                <a:gd name="connsiteY38" fmla="*/ 1207294 h 1207294"/>
                <a:gd name="connsiteX39" fmla="*/ 528637 w 616744"/>
                <a:gd name="connsiteY39" fmla="*/ 1204913 h 1207294"/>
                <a:gd name="connsiteX40" fmla="*/ 576262 w 616744"/>
                <a:gd name="connsiteY40" fmla="*/ 1190625 h 1207294"/>
                <a:gd name="connsiteX41" fmla="*/ 590550 w 616744"/>
                <a:gd name="connsiteY41" fmla="*/ 1176338 h 1207294"/>
                <a:gd name="connsiteX42" fmla="*/ 604837 w 616744"/>
                <a:gd name="connsiteY42" fmla="*/ 1147763 h 1207294"/>
                <a:gd name="connsiteX43" fmla="*/ 614362 w 616744"/>
                <a:gd name="connsiteY43" fmla="*/ 1114425 h 1207294"/>
                <a:gd name="connsiteX44" fmla="*/ 616744 w 616744"/>
                <a:gd name="connsiteY44" fmla="*/ 1088232 h 1207294"/>
                <a:gd name="connsiteX45" fmla="*/ 616744 w 616744"/>
                <a:gd name="connsiteY45" fmla="*/ 1026319 h 1207294"/>
                <a:gd name="connsiteX46" fmla="*/ 573881 w 616744"/>
                <a:gd name="connsiteY46" fmla="*/ 890588 h 1207294"/>
                <a:gd name="connsiteX47" fmla="*/ 531019 w 616744"/>
                <a:gd name="connsiteY47" fmla="*/ 661988 h 1207294"/>
                <a:gd name="connsiteX48" fmla="*/ 500062 w 616744"/>
                <a:gd name="connsiteY48" fmla="*/ 48339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6744" h="1207294">
                  <a:moveTo>
                    <a:pt x="500062" y="483394"/>
                  </a:moveTo>
                  <a:lnTo>
                    <a:pt x="481012" y="378619"/>
                  </a:lnTo>
                  <a:lnTo>
                    <a:pt x="454819" y="233363"/>
                  </a:lnTo>
                  <a:lnTo>
                    <a:pt x="366712" y="100013"/>
                  </a:lnTo>
                  <a:lnTo>
                    <a:pt x="321469" y="83344"/>
                  </a:lnTo>
                  <a:lnTo>
                    <a:pt x="257175" y="61913"/>
                  </a:lnTo>
                  <a:lnTo>
                    <a:pt x="204787" y="45244"/>
                  </a:lnTo>
                  <a:lnTo>
                    <a:pt x="150019" y="30957"/>
                  </a:lnTo>
                  <a:lnTo>
                    <a:pt x="95250" y="16669"/>
                  </a:lnTo>
                  <a:lnTo>
                    <a:pt x="66675" y="7144"/>
                  </a:lnTo>
                  <a:lnTo>
                    <a:pt x="40481" y="0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2381" y="33338"/>
                  </a:lnTo>
                  <a:lnTo>
                    <a:pt x="11906" y="50007"/>
                  </a:lnTo>
                  <a:lnTo>
                    <a:pt x="26194" y="66675"/>
                  </a:lnTo>
                  <a:lnTo>
                    <a:pt x="40481" y="76200"/>
                  </a:lnTo>
                  <a:lnTo>
                    <a:pt x="73819" y="109538"/>
                  </a:lnTo>
                  <a:lnTo>
                    <a:pt x="109537" y="152400"/>
                  </a:lnTo>
                  <a:lnTo>
                    <a:pt x="142875" y="200025"/>
                  </a:lnTo>
                  <a:lnTo>
                    <a:pt x="176212" y="266700"/>
                  </a:lnTo>
                  <a:lnTo>
                    <a:pt x="200025" y="323850"/>
                  </a:lnTo>
                  <a:lnTo>
                    <a:pt x="230981" y="411957"/>
                  </a:lnTo>
                  <a:lnTo>
                    <a:pt x="254794" y="509588"/>
                  </a:lnTo>
                  <a:lnTo>
                    <a:pt x="271462" y="597694"/>
                  </a:lnTo>
                  <a:lnTo>
                    <a:pt x="285750" y="697707"/>
                  </a:lnTo>
                  <a:lnTo>
                    <a:pt x="295275" y="778669"/>
                  </a:lnTo>
                  <a:lnTo>
                    <a:pt x="300037" y="862013"/>
                  </a:lnTo>
                  <a:lnTo>
                    <a:pt x="304800" y="883444"/>
                  </a:lnTo>
                  <a:lnTo>
                    <a:pt x="333375" y="957263"/>
                  </a:lnTo>
                  <a:lnTo>
                    <a:pt x="369094" y="1047750"/>
                  </a:lnTo>
                  <a:lnTo>
                    <a:pt x="388144" y="1095375"/>
                  </a:lnTo>
                  <a:lnTo>
                    <a:pt x="407194" y="1135857"/>
                  </a:lnTo>
                  <a:lnTo>
                    <a:pt x="431006" y="1169194"/>
                  </a:lnTo>
                  <a:lnTo>
                    <a:pt x="457200" y="1190625"/>
                  </a:lnTo>
                  <a:lnTo>
                    <a:pt x="473869" y="1200150"/>
                  </a:lnTo>
                  <a:lnTo>
                    <a:pt x="490537" y="1204913"/>
                  </a:lnTo>
                  <a:lnTo>
                    <a:pt x="507206" y="1207294"/>
                  </a:lnTo>
                  <a:lnTo>
                    <a:pt x="528637" y="1204913"/>
                  </a:lnTo>
                  <a:lnTo>
                    <a:pt x="576262" y="1190625"/>
                  </a:lnTo>
                  <a:lnTo>
                    <a:pt x="590550" y="1176338"/>
                  </a:lnTo>
                  <a:lnTo>
                    <a:pt x="604837" y="1147763"/>
                  </a:lnTo>
                  <a:lnTo>
                    <a:pt x="614362" y="1114425"/>
                  </a:lnTo>
                  <a:lnTo>
                    <a:pt x="616744" y="1088232"/>
                  </a:lnTo>
                  <a:lnTo>
                    <a:pt x="616744" y="1026319"/>
                  </a:lnTo>
                  <a:lnTo>
                    <a:pt x="573881" y="890588"/>
                  </a:lnTo>
                  <a:lnTo>
                    <a:pt x="531019" y="661988"/>
                  </a:lnTo>
                  <a:lnTo>
                    <a:pt x="500062" y="483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87C8E1B0-2159-468D-8699-6272D62205F4}"/>
                </a:ext>
              </a:extLst>
            </p:cNvPr>
            <p:cNvSpPr/>
            <p:nvPr/>
          </p:nvSpPr>
          <p:spPr>
            <a:xfrm>
              <a:off x="4862513" y="1741488"/>
              <a:ext cx="747712" cy="858837"/>
            </a:xfrm>
            <a:custGeom>
              <a:avLst/>
              <a:gdLst>
                <a:gd name="connsiteX0" fmla="*/ 264318 w 747712"/>
                <a:gd name="connsiteY0" fmla="*/ 388144 h 859631"/>
                <a:gd name="connsiteX1" fmla="*/ 388143 w 747712"/>
                <a:gd name="connsiteY1" fmla="*/ 550069 h 859631"/>
                <a:gd name="connsiteX2" fmla="*/ 471487 w 747712"/>
                <a:gd name="connsiteY2" fmla="*/ 661987 h 859631"/>
                <a:gd name="connsiteX3" fmla="*/ 535781 w 747712"/>
                <a:gd name="connsiteY3" fmla="*/ 745331 h 859631"/>
                <a:gd name="connsiteX4" fmla="*/ 561975 w 747712"/>
                <a:gd name="connsiteY4" fmla="*/ 783431 h 859631"/>
                <a:gd name="connsiteX5" fmla="*/ 588168 w 747712"/>
                <a:gd name="connsiteY5" fmla="*/ 812006 h 859631"/>
                <a:gd name="connsiteX6" fmla="*/ 616743 w 747712"/>
                <a:gd name="connsiteY6" fmla="*/ 838200 h 859631"/>
                <a:gd name="connsiteX7" fmla="*/ 645318 w 747712"/>
                <a:gd name="connsiteY7" fmla="*/ 854869 h 859631"/>
                <a:gd name="connsiteX8" fmla="*/ 669131 w 747712"/>
                <a:gd name="connsiteY8" fmla="*/ 859631 h 859631"/>
                <a:gd name="connsiteX9" fmla="*/ 690562 w 747712"/>
                <a:gd name="connsiteY9" fmla="*/ 854869 h 859631"/>
                <a:gd name="connsiteX10" fmla="*/ 707231 w 747712"/>
                <a:gd name="connsiteY10" fmla="*/ 840581 h 859631"/>
                <a:gd name="connsiteX11" fmla="*/ 721518 w 747712"/>
                <a:gd name="connsiteY11" fmla="*/ 821531 h 859631"/>
                <a:gd name="connsiteX12" fmla="*/ 731043 w 747712"/>
                <a:gd name="connsiteY12" fmla="*/ 800100 h 859631"/>
                <a:gd name="connsiteX13" fmla="*/ 740568 w 747712"/>
                <a:gd name="connsiteY13" fmla="*/ 771525 h 859631"/>
                <a:gd name="connsiteX14" fmla="*/ 747712 w 747712"/>
                <a:gd name="connsiteY14" fmla="*/ 747712 h 859631"/>
                <a:gd name="connsiteX15" fmla="*/ 745331 w 747712"/>
                <a:gd name="connsiteY15" fmla="*/ 695325 h 859631"/>
                <a:gd name="connsiteX16" fmla="*/ 740568 w 747712"/>
                <a:gd name="connsiteY16" fmla="*/ 638175 h 859631"/>
                <a:gd name="connsiteX17" fmla="*/ 731043 w 747712"/>
                <a:gd name="connsiteY17" fmla="*/ 578644 h 859631"/>
                <a:gd name="connsiteX18" fmla="*/ 716756 w 747712"/>
                <a:gd name="connsiteY18" fmla="*/ 533400 h 859631"/>
                <a:gd name="connsiteX19" fmla="*/ 697706 w 747712"/>
                <a:gd name="connsiteY19" fmla="*/ 481012 h 859631"/>
                <a:gd name="connsiteX20" fmla="*/ 673893 w 747712"/>
                <a:gd name="connsiteY20" fmla="*/ 423862 h 859631"/>
                <a:gd name="connsiteX21" fmla="*/ 640556 w 747712"/>
                <a:gd name="connsiteY21" fmla="*/ 373856 h 859631"/>
                <a:gd name="connsiteX22" fmla="*/ 590550 w 747712"/>
                <a:gd name="connsiteY22" fmla="*/ 338137 h 859631"/>
                <a:gd name="connsiteX23" fmla="*/ 459581 w 747712"/>
                <a:gd name="connsiteY23" fmla="*/ 257175 h 859631"/>
                <a:gd name="connsiteX24" fmla="*/ 319087 w 747712"/>
                <a:gd name="connsiteY24" fmla="*/ 171450 h 859631"/>
                <a:gd name="connsiteX25" fmla="*/ 195262 w 747712"/>
                <a:gd name="connsiteY25" fmla="*/ 95250 h 859631"/>
                <a:gd name="connsiteX26" fmla="*/ 83343 w 747712"/>
                <a:gd name="connsiteY26" fmla="*/ 28575 h 859631"/>
                <a:gd name="connsiteX27" fmla="*/ 50006 w 747712"/>
                <a:gd name="connsiteY27" fmla="*/ 9525 h 859631"/>
                <a:gd name="connsiteX28" fmla="*/ 28575 w 747712"/>
                <a:gd name="connsiteY28" fmla="*/ 0 h 859631"/>
                <a:gd name="connsiteX29" fmla="*/ 14287 w 747712"/>
                <a:gd name="connsiteY29" fmla="*/ 0 h 859631"/>
                <a:gd name="connsiteX30" fmla="*/ 2381 w 747712"/>
                <a:gd name="connsiteY30" fmla="*/ 2381 h 859631"/>
                <a:gd name="connsiteX31" fmla="*/ 0 w 747712"/>
                <a:gd name="connsiteY31" fmla="*/ 14287 h 859631"/>
                <a:gd name="connsiteX32" fmla="*/ 9525 w 747712"/>
                <a:gd name="connsiteY32" fmla="*/ 40481 h 859631"/>
                <a:gd name="connsiteX33" fmla="*/ 26193 w 747712"/>
                <a:gd name="connsiteY33" fmla="*/ 76200 h 859631"/>
                <a:gd name="connsiteX34" fmla="*/ 71437 w 747712"/>
                <a:gd name="connsiteY34" fmla="*/ 135731 h 859631"/>
                <a:gd name="connsiteX35" fmla="*/ 154781 w 747712"/>
                <a:gd name="connsiteY35" fmla="*/ 240506 h 859631"/>
                <a:gd name="connsiteX36" fmla="*/ 264318 w 747712"/>
                <a:gd name="connsiteY36" fmla="*/ 388144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7712" h="859631">
                  <a:moveTo>
                    <a:pt x="264318" y="388144"/>
                  </a:moveTo>
                  <a:lnTo>
                    <a:pt x="388143" y="550069"/>
                  </a:lnTo>
                  <a:lnTo>
                    <a:pt x="471487" y="661987"/>
                  </a:lnTo>
                  <a:lnTo>
                    <a:pt x="535781" y="745331"/>
                  </a:lnTo>
                  <a:lnTo>
                    <a:pt x="561975" y="783431"/>
                  </a:lnTo>
                  <a:lnTo>
                    <a:pt x="588168" y="812006"/>
                  </a:lnTo>
                  <a:lnTo>
                    <a:pt x="616743" y="838200"/>
                  </a:lnTo>
                  <a:lnTo>
                    <a:pt x="645318" y="854869"/>
                  </a:lnTo>
                  <a:lnTo>
                    <a:pt x="669131" y="859631"/>
                  </a:lnTo>
                  <a:lnTo>
                    <a:pt x="690562" y="854869"/>
                  </a:lnTo>
                  <a:lnTo>
                    <a:pt x="707231" y="840581"/>
                  </a:lnTo>
                  <a:lnTo>
                    <a:pt x="721518" y="821531"/>
                  </a:lnTo>
                  <a:lnTo>
                    <a:pt x="731043" y="800100"/>
                  </a:lnTo>
                  <a:lnTo>
                    <a:pt x="740568" y="771525"/>
                  </a:lnTo>
                  <a:lnTo>
                    <a:pt x="747712" y="747712"/>
                  </a:lnTo>
                  <a:lnTo>
                    <a:pt x="745331" y="695325"/>
                  </a:lnTo>
                  <a:lnTo>
                    <a:pt x="740568" y="638175"/>
                  </a:lnTo>
                  <a:lnTo>
                    <a:pt x="731043" y="578644"/>
                  </a:lnTo>
                  <a:lnTo>
                    <a:pt x="716756" y="533400"/>
                  </a:lnTo>
                  <a:lnTo>
                    <a:pt x="697706" y="481012"/>
                  </a:lnTo>
                  <a:lnTo>
                    <a:pt x="673893" y="423862"/>
                  </a:lnTo>
                  <a:lnTo>
                    <a:pt x="640556" y="373856"/>
                  </a:lnTo>
                  <a:lnTo>
                    <a:pt x="590550" y="338137"/>
                  </a:lnTo>
                  <a:lnTo>
                    <a:pt x="459581" y="257175"/>
                  </a:lnTo>
                  <a:lnTo>
                    <a:pt x="319087" y="171450"/>
                  </a:lnTo>
                  <a:lnTo>
                    <a:pt x="195262" y="95250"/>
                  </a:lnTo>
                  <a:lnTo>
                    <a:pt x="83343" y="28575"/>
                  </a:lnTo>
                  <a:lnTo>
                    <a:pt x="50006" y="9525"/>
                  </a:lnTo>
                  <a:lnTo>
                    <a:pt x="28575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4287"/>
                  </a:lnTo>
                  <a:lnTo>
                    <a:pt x="9525" y="40481"/>
                  </a:lnTo>
                  <a:lnTo>
                    <a:pt x="26193" y="76200"/>
                  </a:lnTo>
                  <a:lnTo>
                    <a:pt x="71437" y="135731"/>
                  </a:lnTo>
                  <a:lnTo>
                    <a:pt x="154781" y="240506"/>
                  </a:lnTo>
                  <a:lnTo>
                    <a:pt x="264318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2">
              <a:extLst>
                <a:ext uri="{FF2B5EF4-FFF2-40B4-BE49-F238E27FC236}">
                  <a16:creationId xmlns:a16="http://schemas.microsoft.com/office/drawing/2014/main" id="{344C160C-0BAC-4DE1-ADB2-D81DADE86951}"/>
                </a:ext>
              </a:extLst>
            </p:cNvPr>
            <p:cNvSpPr/>
            <p:nvPr/>
          </p:nvSpPr>
          <p:spPr>
            <a:xfrm>
              <a:off x="6113463" y="1617663"/>
              <a:ext cx="793750" cy="1050925"/>
            </a:xfrm>
            <a:custGeom>
              <a:avLst/>
              <a:gdLst>
                <a:gd name="connsiteX0" fmla="*/ 235744 w 795337"/>
                <a:gd name="connsiteY0" fmla="*/ 535781 h 1052512"/>
                <a:gd name="connsiteX1" fmla="*/ 300037 w 795337"/>
                <a:gd name="connsiteY1" fmla="*/ 404812 h 1052512"/>
                <a:gd name="connsiteX2" fmla="*/ 326231 w 795337"/>
                <a:gd name="connsiteY2" fmla="*/ 326231 h 1052512"/>
                <a:gd name="connsiteX3" fmla="*/ 347662 w 795337"/>
                <a:gd name="connsiteY3" fmla="*/ 259556 h 1052512"/>
                <a:gd name="connsiteX4" fmla="*/ 354806 w 795337"/>
                <a:gd name="connsiteY4" fmla="*/ 221456 h 1052512"/>
                <a:gd name="connsiteX5" fmla="*/ 345281 w 795337"/>
                <a:gd name="connsiteY5" fmla="*/ 188119 h 1052512"/>
                <a:gd name="connsiteX6" fmla="*/ 321469 w 795337"/>
                <a:gd name="connsiteY6" fmla="*/ 157162 h 1052512"/>
                <a:gd name="connsiteX7" fmla="*/ 292894 w 795337"/>
                <a:gd name="connsiteY7" fmla="*/ 133350 h 1052512"/>
                <a:gd name="connsiteX8" fmla="*/ 247650 w 795337"/>
                <a:gd name="connsiteY8" fmla="*/ 107156 h 1052512"/>
                <a:gd name="connsiteX9" fmla="*/ 176212 w 795337"/>
                <a:gd name="connsiteY9" fmla="*/ 73819 h 1052512"/>
                <a:gd name="connsiteX10" fmla="*/ 164306 w 795337"/>
                <a:gd name="connsiteY10" fmla="*/ 64294 h 1052512"/>
                <a:gd name="connsiteX11" fmla="*/ 150019 w 795337"/>
                <a:gd name="connsiteY11" fmla="*/ 45244 h 1052512"/>
                <a:gd name="connsiteX12" fmla="*/ 142875 w 795337"/>
                <a:gd name="connsiteY12" fmla="*/ 26194 h 1052512"/>
                <a:gd name="connsiteX13" fmla="*/ 142875 w 795337"/>
                <a:gd name="connsiteY13" fmla="*/ 14287 h 1052512"/>
                <a:gd name="connsiteX14" fmla="*/ 159544 w 795337"/>
                <a:gd name="connsiteY14" fmla="*/ 2381 h 1052512"/>
                <a:gd name="connsiteX15" fmla="*/ 185737 w 795337"/>
                <a:gd name="connsiteY15" fmla="*/ 0 h 1052512"/>
                <a:gd name="connsiteX16" fmla="*/ 264319 w 795337"/>
                <a:gd name="connsiteY16" fmla="*/ 19050 h 1052512"/>
                <a:gd name="connsiteX17" fmla="*/ 426244 w 795337"/>
                <a:gd name="connsiteY17" fmla="*/ 69056 h 1052512"/>
                <a:gd name="connsiteX18" fmla="*/ 552450 w 795337"/>
                <a:gd name="connsiteY18" fmla="*/ 111919 h 1052512"/>
                <a:gd name="connsiteX19" fmla="*/ 654844 w 795337"/>
                <a:gd name="connsiteY19" fmla="*/ 157162 h 1052512"/>
                <a:gd name="connsiteX20" fmla="*/ 695325 w 795337"/>
                <a:gd name="connsiteY20" fmla="*/ 183356 h 1052512"/>
                <a:gd name="connsiteX21" fmla="*/ 742950 w 795337"/>
                <a:gd name="connsiteY21" fmla="*/ 226219 h 1052512"/>
                <a:gd name="connsiteX22" fmla="*/ 766762 w 795337"/>
                <a:gd name="connsiteY22" fmla="*/ 254794 h 1052512"/>
                <a:gd name="connsiteX23" fmla="*/ 783431 w 795337"/>
                <a:gd name="connsiteY23" fmla="*/ 285750 h 1052512"/>
                <a:gd name="connsiteX24" fmla="*/ 792956 w 795337"/>
                <a:gd name="connsiteY24" fmla="*/ 314325 h 1052512"/>
                <a:gd name="connsiteX25" fmla="*/ 795337 w 795337"/>
                <a:gd name="connsiteY25" fmla="*/ 330994 h 1052512"/>
                <a:gd name="connsiteX26" fmla="*/ 795337 w 795337"/>
                <a:gd name="connsiteY26" fmla="*/ 338137 h 1052512"/>
                <a:gd name="connsiteX27" fmla="*/ 788194 w 795337"/>
                <a:gd name="connsiteY27" fmla="*/ 350044 h 1052512"/>
                <a:gd name="connsiteX28" fmla="*/ 769144 w 795337"/>
                <a:gd name="connsiteY28" fmla="*/ 361950 h 1052512"/>
                <a:gd name="connsiteX29" fmla="*/ 711994 w 795337"/>
                <a:gd name="connsiteY29" fmla="*/ 385762 h 1052512"/>
                <a:gd name="connsiteX30" fmla="*/ 676275 w 795337"/>
                <a:gd name="connsiteY30" fmla="*/ 400050 h 1052512"/>
                <a:gd name="connsiteX31" fmla="*/ 635794 w 795337"/>
                <a:gd name="connsiteY31" fmla="*/ 426244 h 1052512"/>
                <a:gd name="connsiteX32" fmla="*/ 552450 w 795337"/>
                <a:gd name="connsiteY32" fmla="*/ 507206 h 1052512"/>
                <a:gd name="connsiteX33" fmla="*/ 361950 w 795337"/>
                <a:gd name="connsiteY33" fmla="*/ 709612 h 1052512"/>
                <a:gd name="connsiteX34" fmla="*/ 209550 w 795337"/>
                <a:gd name="connsiteY34" fmla="*/ 876300 h 1052512"/>
                <a:gd name="connsiteX35" fmla="*/ 126206 w 795337"/>
                <a:gd name="connsiteY35" fmla="*/ 971550 h 1052512"/>
                <a:gd name="connsiteX36" fmla="*/ 69056 w 795337"/>
                <a:gd name="connsiteY36" fmla="*/ 1035844 h 1052512"/>
                <a:gd name="connsiteX37" fmla="*/ 50006 w 795337"/>
                <a:gd name="connsiteY37" fmla="*/ 1045369 h 1052512"/>
                <a:gd name="connsiteX38" fmla="*/ 21431 w 795337"/>
                <a:gd name="connsiteY38" fmla="*/ 1052512 h 1052512"/>
                <a:gd name="connsiteX39" fmla="*/ 4762 w 795337"/>
                <a:gd name="connsiteY39" fmla="*/ 1047750 h 1052512"/>
                <a:gd name="connsiteX40" fmla="*/ 0 w 795337"/>
                <a:gd name="connsiteY40" fmla="*/ 1028700 h 1052512"/>
                <a:gd name="connsiteX41" fmla="*/ 4762 w 795337"/>
                <a:gd name="connsiteY41" fmla="*/ 1002506 h 1052512"/>
                <a:gd name="connsiteX42" fmla="*/ 38100 w 795337"/>
                <a:gd name="connsiteY42" fmla="*/ 926306 h 1052512"/>
                <a:gd name="connsiteX43" fmla="*/ 95250 w 795337"/>
                <a:gd name="connsiteY43" fmla="*/ 812006 h 1052512"/>
                <a:gd name="connsiteX44" fmla="*/ 154781 w 795337"/>
                <a:gd name="connsiteY44" fmla="*/ 695325 h 1052512"/>
                <a:gd name="connsiteX45" fmla="*/ 235744 w 795337"/>
                <a:gd name="connsiteY45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5337" h="1052512">
                  <a:moveTo>
                    <a:pt x="235744" y="535781"/>
                  </a:moveTo>
                  <a:lnTo>
                    <a:pt x="300037" y="404812"/>
                  </a:lnTo>
                  <a:lnTo>
                    <a:pt x="326231" y="326231"/>
                  </a:lnTo>
                  <a:lnTo>
                    <a:pt x="347662" y="259556"/>
                  </a:lnTo>
                  <a:lnTo>
                    <a:pt x="354806" y="221456"/>
                  </a:lnTo>
                  <a:lnTo>
                    <a:pt x="345281" y="188119"/>
                  </a:lnTo>
                  <a:lnTo>
                    <a:pt x="321469" y="157162"/>
                  </a:lnTo>
                  <a:lnTo>
                    <a:pt x="292894" y="133350"/>
                  </a:lnTo>
                  <a:lnTo>
                    <a:pt x="247650" y="107156"/>
                  </a:lnTo>
                  <a:lnTo>
                    <a:pt x="176212" y="73819"/>
                  </a:lnTo>
                  <a:lnTo>
                    <a:pt x="164306" y="64294"/>
                  </a:lnTo>
                  <a:lnTo>
                    <a:pt x="150019" y="45244"/>
                  </a:lnTo>
                  <a:lnTo>
                    <a:pt x="142875" y="26194"/>
                  </a:lnTo>
                  <a:lnTo>
                    <a:pt x="142875" y="14287"/>
                  </a:lnTo>
                  <a:lnTo>
                    <a:pt x="159544" y="2381"/>
                  </a:lnTo>
                  <a:lnTo>
                    <a:pt x="185737" y="0"/>
                  </a:lnTo>
                  <a:lnTo>
                    <a:pt x="264319" y="19050"/>
                  </a:lnTo>
                  <a:lnTo>
                    <a:pt x="426244" y="69056"/>
                  </a:lnTo>
                  <a:lnTo>
                    <a:pt x="552450" y="111919"/>
                  </a:lnTo>
                  <a:lnTo>
                    <a:pt x="654844" y="157162"/>
                  </a:lnTo>
                  <a:lnTo>
                    <a:pt x="695325" y="183356"/>
                  </a:lnTo>
                  <a:lnTo>
                    <a:pt x="742950" y="226219"/>
                  </a:lnTo>
                  <a:lnTo>
                    <a:pt x="766762" y="254794"/>
                  </a:lnTo>
                  <a:lnTo>
                    <a:pt x="783431" y="285750"/>
                  </a:lnTo>
                  <a:lnTo>
                    <a:pt x="792956" y="314325"/>
                  </a:lnTo>
                  <a:lnTo>
                    <a:pt x="795337" y="330994"/>
                  </a:lnTo>
                  <a:lnTo>
                    <a:pt x="795337" y="338137"/>
                  </a:lnTo>
                  <a:lnTo>
                    <a:pt x="788194" y="350044"/>
                  </a:lnTo>
                  <a:lnTo>
                    <a:pt x="769144" y="361950"/>
                  </a:lnTo>
                  <a:lnTo>
                    <a:pt x="711994" y="385762"/>
                  </a:lnTo>
                  <a:lnTo>
                    <a:pt x="676275" y="400050"/>
                  </a:lnTo>
                  <a:lnTo>
                    <a:pt x="635794" y="426244"/>
                  </a:lnTo>
                  <a:lnTo>
                    <a:pt x="552450" y="507206"/>
                  </a:lnTo>
                  <a:lnTo>
                    <a:pt x="361950" y="709612"/>
                  </a:lnTo>
                  <a:lnTo>
                    <a:pt x="209550" y="876300"/>
                  </a:lnTo>
                  <a:lnTo>
                    <a:pt x="126206" y="971550"/>
                  </a:lnTo>
                  <a:lnTo>
                    <a:pt x="69056" y="1035844"/>
                  </a:lnTo>
                  <a:lnTo>
                    <a:pt x="50006" y="1045369"/>
                  </a:lnTo>
                  <a:lnTo>
                    <a:pt x="21431" y="1052512"/>
                  </a:lnTo>
                  <a:lnTo>
                    <a:pt x="4762" y="1047750"/>
                  </a:lnTo>
                  <a:lnTo>
                    <a:pt x="0" y="1028700"/>
                  </a:lnTo>
                  <a:lnTo>
                    <a:pt x="4762" y="1002506"/>
                  </a:lnTo>
                  <a:lnTo>
                    <a:pt x="38100" y="926306"/>
                  </a:lnTo>
                  <a:lnTo>
                    <a:pt x="95250" y="812006"/>
                  </a:lnTo>
                  <a:lnTo>
                    <a:pt x="154781" y="695325"/>
                  </a:lnTo>
                  <a:lnTo>
                    <a:pt x="235744" y="535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3">
              <a:extLst>
                <a:ext uri="{FF2B5EF4-FFF2-40B4-BE49-F238E27FC236}">
                  <a16:creationId xmlns:a16="http://schemas.microsoft.com/office/drawing/2014/main" id="{617C003C-D794-4FB5-A181-AAF18105528B}"/>
                </a:ext>
              </a:extLst>
            </p:cNvPr>
            <p:cNvSpPr/>
            <p:nvPr/>
          </p:nvSpPr>
          <p:spPr>
            <a:xfrm>
              <a:off x="4735513" y="2890838"/>
              <a:ext cx="541337" cy="1279525"/>
            </a:xfrm>
            <a:custGeom>
              <a:avLst/>
              <a:gdLst>
                <a:gd name="connsiteX0" fmla="*/ 445294 w 540544"/>
                <a:gd name="connsiteY0" fmla="*/ 426243 h 1278731"/>
                <a:gd name="connsiteX1" fmla="*/ 426244 w 540544"/>
                <a:gd name="connsiteY1" fmla="*/ 264318 h 1278731"/>
                <a:gd name="connsiteX2" fmla="*/ 383382 w 540544"/>
                <a:gd name="connsiteY2" fmla="*/ 111918 h 1278731"/>
                <a:gd name="connsiteX3" fmla="*/ 307182 w 540544"/>
                <a:gd name="connsiteY3" fmla="*/ 83343 h 1278731"/>
                <a:gd name="connsiteX4" fmla="*/ 204788 w 540544"/>
                <a:gd name="connsiteY4" fmla="*/ 50006 h 1278731"/>
                <a:gd name="connsiteX5" fmla="*/ 100013 w 540544"/>
                <a:gd name="connsiteY5" fmla="*/ 16668 h 1278731"/>
                <a:gd name="connsiteX6" fmla="*/ 61913 w 540544"/>
                <a:gd name="connsiteY6" fmla="*/ 4762 h 1278731"/>
                <a:gd name="connsiteX7" fmla="*/ 42863 w 540544"/>
                <a:gd name="connsiteY7" fmla="*/ 0 h 1278731"/>
                <a:gd name="connsiteX8" fmla="*/ 23813 w 540544"/>
                <a:gd name="connsiteY8" fmla="*/ 2381 h 1278731"/>
                <a:gd name="connsiteX9" fmla="*/ 9525 w 540544"/>
                <a:gd name="connsiteY9" fmla="*/ 9525 h 1278731"/>
                <a:gd name="connsiteX10" fmla="*/ 0 w 540544"/>
                <a:gd name="connsiteY10" fmla="*/ 23812 h 1278731"/>
                <a:gd name="connsiteX11" fmla="*/ 0 w 540544"/>
                <a:gd name="connsiteY11" fmla="*/ 47625 h 1278731"/>
                <a:gd name="connsiteX12" fmla="*/ 2382 w 540544"/>
                <a:gd name="connsiteY12" fmla="*/ 64293 h 1278731"/>
                <a:gd name="connsiteX13" fmla="*/ 26194 w 540544"/>
                <a:gd name="connsiteY13" fmla="*/ 90487 h 1278731"/>
                <a:gd name="connsiteX14" fmla="*/ 95250 w 540544"/>
                <a:gd name="connsiteY14" fmla="*/ 150018 h 1278731"/>
                <a:gd name="connsiteX15" fmla="*/ 164307 w 540544"/>
                <a:gd name="connsiteY15" fmla="*/ 200025 h 1278731"/>
                <a:gd name="connsiteX16" fmla="*/ 180975 w 540544"/>
                <a:gd name="connsiteY16" fmla="*/ 219075 h 1278731"/>
                <a:gd name="connsiteX17" fmla="*/ 192882 w 540544"/>
                <a:gd name="connsiteY17" fmla="*/ 240506 h 1278731"/>
                <a:gd name="connsiteX18" fmla="*/ 204788 w 540544"/>
                <a:gd name="connsiteY18" fmla="*/ 271462 h 1278731"/>
                <a:gd name="connsiteX19" fmla="*/ 221457 w 540544"/>
                <a:gd name="connsiteY19" fmla="*/ 326231 h 1278731"/>
                <a:gd name="connsiteX20" fmla="*/ 238125 w 540544"/>
                <a:gd name="connsiteY20" fmla="*/ 440531 h 1278731"/>
                <a:gd name="connsiteX21" fmla="*/ 264319 w 540544"/>
                <a:gd name="connsiteY21" fmla="*/ 688181 h 1278731"/>
                <a:gd name="connsiteX22" fmla="*/ 290513 w 540544"/>
                <a:gd name="connsiteY22" fmla="*/ 933450 h 1278731"/>
                <a:gd name="connsiteX23" fmla="*/ 295275 w 540544"/>
                <a:gd name="connsiteY23" fmla="*/ 990600 h 1278731"/>
                <a:gd name="connsiteX24" fmla="*/ 300038 w 540544"/>
                <a:gd name="connsiteY24" fmla="*/ 1054893 h 1278731"/>
                <a:gd name="connsiteX25" fmla="*/ 307182 w 540544"/>
                <a:gd name="connsiteY25" fmla="*/ 1100137 h 1278731"/>
                <a:gd name="connsiteX26" fmla="*/ 321469 w 540544"/>
                <a:gd name="connsiteY26" fmla="*/ 1150143 h 1278731"/>
                <a:gd name="connsiteX27" fmla="*/ 335757 w 540544"/>
                <a:gd name="connsiteY27" fmla="*/ 1183481 h 1278731"/>
                <a:gd name="connsiteX28" fmla="*/ 357188 w 540544"/>
                <a:gd name="connsiteY28" fmla="*/ 1219200 h 1278731"/>
                <a:gd name="connsiteX29" fmla="*/ 369094 w 540544"/>
                <a:gd name="connsiteY29" fmla="*/ 1235868 h 1278731"/>
                <a:gd name="connsiteX30" fmla="*/ 392907 w 540544"/>
                <a:gd name="connsiteY30" fmla="*/ 1257300 h 1278731"/>
                <a:gd name="connsiteX31" fmla="*/ 421482 w 540544"/>
                <a:gd name="connsiteY31" fmla="*/ 1273968 h 1278731"/>
                <a:gd name="connsiteX32" fmla="*/ 440532 w 540544"/>
                <a:gd name="connsiteY32" fmla="*/ 1278731 h 1278731"/>
                <a:gd name="connsiteX33" fmla="*/ 471488 w 540544"/>
                <a:gd name="connsiteY33" fmla="*/ 1276350 h 1278731"/>
                <a:gd name="connsiteX34" fmla="*/ 500063 w 540544"/>
                <a:gd name="connsiteY34" fmla="*/ 1259681 h 1278731"/>
                <a:gd name="connsiteX35" fmla="*/ 540544 w 540544"/>
                <a:gd name="connsiteY35" fmla="*/ 1226343 h 1278731"/>
                <a:gd name="connsiteX36" fmla="*/ 519113 w 540544"/>
                <a:gd name="connsiteY36" fmla="*/ 985837 h 1278731"/>
                <a:gd name="connsiteX37" fmla="*/ 485775 w 540544"/>
                <a:gd name="connsiteY37" fmla="*/ 738187 h 1278731"/>
                <a:gd name="connsiteX38" fmla="*/ 445294 w 540544"/>
                <a:gd name="connsiteY38" fmla="*/ 426243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1278731">
                  <a:moveTo>
                    <a:pt x="445294" y="426243"/>
                  </a:moveTo>
                  <a:lnTo>
                    <a:pt x="426244" y="264318"/>
                  </a:lnTo>
                  <a:lnTo>
                    <a:pt x="383382" y="111918"/>
                  </a:lnTo>
                  <a:lnTo>
                    <a:pt x="307182" y="83343"/>
                  </a:lnTo>
                  <a:lnTo>
                    <a:pt x="204788" y="50006"/>
                  </a:lnTo>
                  <a:lnTo>
                    <a:pt x="100013" y="16668"/>
                  </a:lnTo>
                  <a:lnTo>
                    <a:pt x="61913" y="4762"/>
                  </a:lnTo>
                  <a:lnTo>
                    <a:pt x="42863" y="0"/>
                  </a:lnTo>
                  <a:lnTo>
                    <a:pt x="23813" y="2381"/>
                  </a:lnTo>
                  <a:lnTo>
                    <a:pt x="9525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2382" y="64293"/>
                  </a:lnTo>
                  <a:lnTo>
                    <a:pt x="26194" y="90487"/>
                  </a:lnTo>
                  <a:lnTo>
                    <a:pt x="95250" y="150018"/>
                  </a:lnTo>
                  <a:lnTo>
                    <a:pt x="164307" y="200025"/>
                  </a:lnTo>
                  <a:lnTo>
                    <a:pt x="180975" y="219075"/>
                  </a:lnTo>
                  <a:lnTo>
                    <a:pt x="192882" y="240506"/>
                  </a:lnTo>
                  <a:lnTo>
                    <a:pt x="204788" y="271462"/>
                  </a:lnTo>
                  <a:lnTo>
                    <a:pt x="221457" y="326231"/>
                  </a:lnTo>
                  <a:lnTo>
                    <a:pt x="238125" y="440531"/>
                  </a:lnTo>
                  <a:lnTo>
                    <a:pt x="264319" y="688181"/>
                  </a:lnTo>
                  <a:lnTo>
                    <a:pt x="290513" y="933450"/>
                  </a:lnTo>
                  <a:lnTo>
                    <a:pt x="295275" y="990600"/>
                  </a:lnTo>
                  <a:lnTo>
                    <a:pt x="300038" y="1054893"/>
                  </a:lnTo>
                  <a:lnTo>
                    <a:pt x="307182" y="1100137"/>
                  </a:lnTo>
                  <a:lnTo>
                    <a:pt x="321469" y="1150143"/>
                  </a:lnTo>
                  <a:lnTo>
                    <a:pt x="335757" y="1183481"/>
                  </a:lnTo>
                  <a:lnTo>
                    <a:pt x="357188" y="1219200"/>
                  </a:lnTo>
                  <a:lnTo>
                    <a:pt x="369094" y="1235868"/>
                  </a:lnTo>
                  <a:lnTo>
                    <a:pt x="392907" y="1257300"/>
                  </a:lnTo>
                  <a:lnTo>
                    <a:pt x="421482" y="1273968"/>
                  </a:lnTo>
                  <a:lnTo>
                    <a:pt x="440532" y="1278731"/>
                  </a:lnTo>
                  <a:lnTo>
                    <a:pt x="471488" y="1276350"/>
                  </a:lnTo>
                  <a:lnTo>
                    <a:pt x="500063" y="1259681"/>
                  </a:lnTo>
                  <a:lnTo>
                    <a:pt x="540544" y="1226343"/>
                  </a:lnTo>
                  <a:lnTo>
                    <a:pt x="519113" y="985837"/>
                  </a:lnTo>
                  <a:lnTo>
                    <a:pt x="485775" y="738187"/>
                  </a:lnTo>
                  <a:lnTo>
                    <a:pt x="445294" y="4262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6">
              <a:extLst>
                <a:ext uri="{FF2B5EF4-FFF2-40B4-BE49-F238E27FC236}">
                  <a16:creationId xmlns:a16="http://schemas.microsoft.com/office/drawing/2014/main" id="{7D07C18E-5A45-4619-926F-71C55EA18FA1}"/>
                </a:ext>
              </a:extLst>
            </p:cNvPr>
            <p:cNvSpPr/>
            <p:nvPr/>
          </p:nvSpPr>
          <p:spPr>
            <a:xfrm>
              <a:off x="4370388" y="4229100"/>
              <a:ext cx="1339850" cy="1646238"/>
            </a:xfrm>
            <a:custGeom>
              <a:avLst/>
              <a:gdLst>
                <a:gd name="connsiteX0" fmla="*/ 842962 w 1340644"/>
                <a:gd name="connsiteY0" fmla="*/ 573881 h 1645444"/>
                <a:gd name="connsiteX1" fmla="*/ 878681 w 1340644"/>
                <a:gd name="connsiteY1" fmla="*/ 502444 h 1645444"/>
                <a:gd name="connsiteX2" fmla="*/ 916781 w 1340644"/>
                <a:gd name="connsiteY2" fmla="*/ 423863 h 1645444"/>
                <a:gd name="connsiteX3" fmla="*/ 954881 w 1340644"/>
                <a:gd name="connsiteY3" fmla="*/ 342900 h 1645444"/>
                <a:gd name="connsiteX4" fmla="*/ 1000125 w 1340644"/>
                <a:gd name="connsiteY4" fmla="*/ 226219 h 1645444"/>
                <a:gd name="connsiteX5" fmla="*/ 1019175 w 1340644"/>
                <a:gd name="connsiteY5" fmla="*/ 171450 h 1645444"/>
                <a:gd name="connsiteX6" fmla="*/ 1023937 w 1340644"/>
                <a:gd name="connsiteY6" fmla="*/ 145256 h 1645444"/>
                <a:gd name="connsiteX7" fmla="*/ 1019175 w 1340644"/>
                <a:gd name="connsiteY7" fmla="*/ 116681 h 1645444"/>
                <a:gd name="connsiteX8" fmla="*/ 1009650 w 1340644"/>
                <a:gd name="connsiteY8" fmla="*/ 90488 h 1645444"/>
                <a:gd name="connsiteX9" fmla="*/ 985837 w 1340644"/>
                <a:gd name="connsiteY9" fmla="*/ 54769 h 1645444"/>
                <a:gd name="connsiteX10" fmla="*/ 976312 w 1340644"/>
                <a:gd name="connsiteY10" fmla="*/ 38100 h 1645444"/>
                <a:gd name="connsiteX11" fmla="*/ 973931 w 1340644"/>
                <a:gd name="connsiteY11" fmla="*/ 26194 h 1645444"/>
                <a:gd name="connsiteX12" fmla="*/ 976312 w 1340644"/>
                <a:gd name="connsiteY12" fmla="*/ 9525 h 1645444"/>
                <a:gd name="connsiteX13" fmla="*/ 997744 w 1340644"/>
                <a:gd name="connsiteY13" fmla="*/ 0 h 1645444"/>
                <a:gd name="connsiteX14" fmla="*/ 1028700 w 1340644"/>
                <a:gd name="connsiteY14" fmla="*/ 0 h 1645444"/>
                <a:gd name="connsiteX15" fmla="*/ 1076325 w 1340644"/>
                <a:gd name="connsiteY15" fmla="*/ 11906 h 1645444"/>
                <a:gd name="connsiteX16" fmla="*/ 1123950 w 1340644"/>
                <a:gd name="connsiteY16" fmla="*/ 33338 h 1645444"/>
                <a:gd name="connsiteX17" fmla="*/ 1162050 w 1340644"/>
                <a:gd name="connsiteY17" fmla="*/ 59531 h 1645444"/>
                <a:gd name="connsiteX18" fmla="*/ 1212056 w 1340644"/>
                <a:gd name="connsiteY18" fmla="*/ 104775 h 1645444"/>
                <a:gd name="connsiteX19" fmla="*/ 1264444 w 1340644"/>
                <a:gd name="connsiteY19" fmla="*/ 157163 h 1645444"/>
                <a:gd name="connsiteX20" fmla="*/ 1314450 w 1340644"/>
                <a:gd name="connsiteY20" fmla="*/ 223838 h 1645444"/>
                <a:gd name="connsiteX21" fmla="*/ 1331119 w 1340644"/>
                <a:gd name="connsiteY21" fmla="*/ 247650 h 1645444"/>
                <a:gd name="connsiteX22" fmla="*/ 1338262 w 1340644"/>
                <a:gd name="connsiteY22" fmla="*/ 261938 h 1645444"/>
                <a:gd name="connsiteX23" fmla="*/ 1340644 w 1340644"/>
                <a:gd name="connsiteY23" fmla="*/ 273844 h 1645444"/>
                <a:gd name="connsiteX24" fmla="*/ 1340644 w 1340644"/>
                <a:gd name="connsiteY24" fmla="*/ 290513 h 1645444"/>
                <a:gd name="connsiteX25" fmla="*/ 1333500 w 1340644"/>
                <a:gd name="connsiteY25" fmla="*/ 309563 h 1645444"/>
                <a:gd name="connsiteX26" fmla="*/ 1312069 w 1340644"/>
                <a:gd name="connsiteY26" fmla="*/ 333375 h 1645444"/>
                <a:gd name="connsiteX27" fmla="*/ 1273969 w 1340644"/>
                <a:gd name="connsiteY27" fmla="*/ 361950 h 1645444"/>
                <a:gd name="connsiteX28" fmla="*/ 1245394 w 1340644"/>
                <a:gd name="connsiteY28" fmla="*/ 376238 h 1645444"/>
                <a:gd name="connsiteX29" fmla="*/ 1190625 w 1340644"/>
                <a:gd name="connsiteY29" fmla="*/ 459581 h 1645444"/>
                <a:gd name="connsiteX30" fmla="*/ 1069181 w 1340644"/>
                <a:gd name="connsiteY30" fmla="*/ 638175 h 1645444"/>
                <a:gd name="connsiteX31" fmla="*/ 950119 w 1340644"/>
                <a:gd name="connsiteY31" fmla="*/ 797719 h 1645444"/>
                <a:gd name="connsiteX32" fmla="*/ 790575 w 1340644"/>
                <a:gd name="connsiteY32" fmla="*/ 988219 h 1645444"/>
                <a:gd name="connsiteX33" fmla="*/ 626269 w 1340644"/>
                <a:gd name="connsiteY33" fmla="*/ 1159669 h 1645444"/>
                <a:gd name="connsiteX34" fmla="*/ 450056 w 1340644"/>
                <a:gd name="connsiteY34" fmla="*/ 1326356 h 1645444"/>
                <a:gd name="connsiteX35" fmla="*/ 247650 w 1340644"/>
                <a:gd name="connsiteY35" fmla="*/ 1495425 h 1645444"/>
                <a:gd name="connsiteX36" fmla="*/ 54769 w 1340644"/>
                <a:gd name="connsiteY36" fmla="*/ 1631156 h 1645444"/>
                <a:gd name="connsiteX37" fmla="*/ 21431 w 1340644"/>
                <a:gd name="connsiteY37" fmla="*/ 1645444 h 1645444"/>
                <a:gd name="connsiteX38" fmla="*/ 9525 w 1340644"/>
                <a:gd name="connsiteY38" fmla="*/ 1645444 h 1645444"/>
                <a:gd name="connsiteX39" fmla="*/ 0 w 1340644"/>
                <a:gd name="connsiteY39" fmla="*/ 1638300 h 1645444"/>
                <a:gd name="connsiteX40" fmla="*/ 0 w 1340644"/>
                <a:gd name="connsiteY40" fmla="*/ 1619250 h 1645444"/>
                <a:gd name="connsiteX41" fmla="*/ 9525 w 1340644"/>
                <a:gd name="connsiteY41" fmla="*/ 1593056 h 1645444"/>
                <a:gd name="connsiteX42" fmla="*/ 42862 w 1340644"/>
                <a:gd name="connsiteY42" fmla="*/ 1557338 h 1645444"/>
                <a:gd name="connsiteX43" fmla="*/ 188119 w 1340644"/>
                <a:gd name="connsiteY43" fmla="*/ 1426369 h 1645444"/>
                <a:gd name="connsiteX44" fmla="*/ 390525 w 1340644"/>
                <a:gd name="connsiteY44" fmla="*/ 1214438 h 1645444"/>
                <a:gd name="connsiteX45" fmla="*/ 566737 w 1340644"/>
                <a:gd name="connsiteY45" fmla="*/ 1004888 h 1645444"/>
                <a:gd name="connsiteX46" fmla="*/ 707231 w 1340644"/>
                <a:gd name="connsiteY46" fmla="*/ 804863 h 1645444"/>
                <a:gd name="connsiteX47" fmla="*/ 842962 w 1340644"/>
                <a:gd name="connsiteY47" fmla="*/ 573881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0644" h="1645444">
                  <a:moveTo>
                    <a:pt x="842962" y="573881"/>
                  </a:moveTo>
                  <a:lnTo>
                    <a:pt x="878681" y="502444"/>
                  </a:lnTo>
                  <a:lnTo>
                    <a:pt x="916781" y="423863"/>
                  </a:lnTo>
                  <a:lnTo>
                    <a:pt x="954881" y="342900"/>
                  </a:lnTo>
                  <a:lnTo>
                    <a:pt x="1000125" y="226219"/>
                  </a:lnTo>
                  <a:lnTo>
                    <a:pt x="1019175" y="171450"/>
                  </a:lnTo>
                  <a:lnTo>
                    <a:pt x="1023937" y="145256"/>
                  </a:lnTo>
                  <a:lnTo>
                    <a:pt x="1019175" y="116681"/>
                  </a:lnTo>
                  <a:lnTo>
                    <a:pt x="1009650" y="90488"/>
                  </a:lnTo>
                  <a:lnTo>
                    <a:pt x="985837" y="54769"/>
                  </a:lnTo>
                  <a:lnTo>
                    <a:pt x="976312" y="38100"/>
                  </a:lnTo>
                  <a:lnTo>
                    <a:pt x="973931" y="26194"/>
                  </a:lnTo>
                  <a:lnTo>
                    <a:pt x="976312" y="9525"/>
                  </a:lnTo>
                  <a:lnTo>
                    <a:pt x="997744" y="0"/>
                  </a:lnTo>
                  <a:lnTo>
                    <a:pt x="1028700" y="0"/>
                  </a:lnTo>
                  <a:lnTo>
                    <a:pt x="1076325" y="11906"/>
                  </a:lnTo>
                  <a:lnTo>
                    <a:pt x="1123950" y="33338"/>
                  </a:lnTo>
                  <a:lnTo>
                    <a:pt x="1162050" y="59531"/>
                  </a:lnTo>
                  <a:lnTo>
                    <a:pt x="1212056" y="104775"/>
                  </a:lnTo>
                  <a:lnTo>
                    <a:pt x="1264444" y="157163"/>
                  </a:lnTo>
                  <a:lnTo>
                    <a:pt x="1314450" y="223838"/>
                  </a:lnTo>
                  <a:lnTo>
                    <a:pt x="1331119" y="247650"/>
                  </a:lnTo>
                  <a:lnTo>
                    <a:pt x="1338262" y="261938"/>
                  </a:lnTo>
                  <a:lnTo>
                    <a:pt x="1340644" y="273844"/>
                  </a:lnTo>
                  <a:lnTo>
                    <a:pt x="1340644" y="290513"/>
                  </a:lnTo>
                  <a:lnTo>
                    <a:pt x="1333500" y="309563"/>
                  </a:lnTo>
                  <a:lnTo>
                    <a:pt x="1312069" y="333375"/>
                  </a:lnTo>
                  <a:lnTo>
                    <a:pt x="1273969" y="361950"/>
                  </a:lnTo>
                  <a:lnTo>
                    <a:pt x="1245394" y="376238"/>
                  </a:lnTo>
                  <a:lnTo>
                    <a:pt x="1190625" y="459581"/>
                  </a:lnTo>
                  <a:lnTo>
                    <a:pt x="1069181" y="638175"/>
                  </a:lnTo>
                  <a:lnTo>
                    <a:pt x="950119" y="797719"/>
                  </a:lnTo>
                  <a:lnTo>
                    <a:pt x="790575" y="988219"/>
                  </a:lnTo>
                  <a:lnTo>
                    <a:pt x="626269" y="1159669"/>
                  </a:lnTo>
                  <a:lnTo>
                    <a:pt x="450056" y="1326356"/>
                  </a:lnTo>
                  <a:lnTo>
                    <a:pt x="247650" y="1495425"/>
                  </a:lnTo>
                  <a:lnTo>
                    <a:pt x="54769" y="1631156"/>
                  </a:lnTo>
                  <a:lnTo>
                    <a:pt x="21431" y="1645444"/>
                  </a:lnTo>
                  <a:lnTo>
                    <a:pt x="9525" y="1645444"/>
                  </a:lnTo>
                  <a:lnTo>
                    <a:pt x="0" y="1638300"/>
                  </a:lnTo>
                  <a:lnTo>
                    <a:pt x="0" y="1619250"/>
                  </a:lnTo>
                  <a:lnTo>
                    <a:pt x="9525" y="1593056"/>
                  </a:lnTo>
                  <a:lnTo>
                    <a:pt x="42862" y="1557338"/>
                  </a:lnTo>
                  <a:lnTo>
                    <a:pt x="188119" y="1426369"/>
                  </a:lnTo>
                  <a:lnTo>
                    <a:pt x="390525" y="1214438"/>
                  </a:lnTo>
                  <a:lnTo>
                    <a:pt x="566737" y="1004888"/>
                  </a:lnTo>
                  <a:lnTo>
                    <a:pt x="707231" y="804863"/>
                  </a:lnTo>
                  <a:lnTo>
                    <a:pt x="842962" y="5738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9">
              <a:extLst>
                <a:ext uri="{FF2B5EF4-FFF2-40B4-BE49-F238E27FC236}">
                  <a16:creationId xmlns:a16="http://schemas.microsoft.com/office/drawing/2014/main" id="{209C7C80-40FE-4B68-A422-70ECB30254CA}"/>
                </a:ext>
              </a:extLst>
            </p:cNvPr>
            <p:cNvSpPr/>
            <p:nvPr/>
          </p:nvSpPr>
          <p:spPr>
            <a:xfrm>
              <a:off x="3124200" y="4643438"/>
              <a:ext cx="1376363" cy="939800"/>
            </a:xfrm>
            <a:custGeom>
              <a:avLst/>
              <a:gdLst>
                <a:gd name="connsiteX0" fmla="*/ 623888 w 1376363"/>
                <a:gd name="connsiteY0" fmla="*/ 292893 h 940593"/>
                <a:gd name="connsiteX1" fmla="*/ 316706 w 1376363"/>
                <a:gd name="connsiteY1" fmla="*/ 366712 h 940593"/>
                <a:gd name="connsiteX2" fmla="*/ 233363 w 1376363"/>
                <a:gd name="connsiteY2" fmla="*/ 388143 h 940593"/>
                <a:gd name="connsiteX3" fmla="*/ 97631 w 1376363"/>
                <a:gd name="connsiteY3" fmla="*/ 388143 h 940593"/>
                <a:gd name="connsiteX4" fmla="*/ 0 w 1376363"/>
                <a:gd name="connsiteY4" fmla="*/ 216693 h 940593"/>
                <a:gd name="connsiteX5" fmla="*/ 57150 w 1376363"/>
                <a:gd name="connsiteY5" fmla="*/ 233362 h 940593"/>
                <a:gd name="connsiteX6" fmla="*/ 104775 w 1376363"/>
                <a:gd name="connsiteY6" fmla="*/ 228600 h 940593"/>
                <a:gd name="connsiteX7" fmla="*/ 230981 w 1376363"/>
                <a:gd name="connsiteY7" fmla="*/ 214312 h 940593"/>
                <a:gd name="connsiteX8" fmla="*/ 304800 w 1376363"/>
                <a:gd name="connsiteY8" fmla="*/ 200025 h 940593"/>
                <a:gd name="connsiteX9" fmla="*/ 592931 w 1376363"/>
                <a:gd name="connsiteY9" fmla="*/ 128587 h 940593"/>
                <a:gd name="connsiteX10" fmla="*/ 788194 w 1376363"/>
                <a:gd name="connsiteY10" fmla="*/ 78581 h 940593"/>
                <a:gd name="connsiteX11" fmla="*/ 926306 w 1376363"/>
                <a:gd name="connsiteY11" fmla="*/ 45243 h 940593"/>
                <a:gd name="connsiteX12" fmla="*/ 988219 w 1376363"/>
                <a:gd name="connsiteY12" fmla="*/ 33337 h 940593"/>
                <a:gd name="connsiteX13" fmla="*/ 1035844 w 1376363"/>
                <a:gd name="connsiteY13" fmla="*/ 14287 h 940593"/>
                <a:gd name="connsiteX14" fmla="*/ 1059656 w 1376363"/>
                <a:gd name="connsiteY14" fmla="*/ 2381 h 940593"/>
                <a:gd name="connsiteX15" fmla="*/ 1081088 w 1376363"/>
                <a:gd name="connsiteY15" fmla="*/ 0 h 940593"/>
                <a:gd name="connsiteX16" fmla="*/ 1138238 w 1376363"/>
                <a:gd name="connsiteY16" fmla="*/ 14287 h 940593"/>
                <a:gd name="connsiteX17" fmla="*/ 1185863 w 1376363"/>
                <a:gd name="connsiteY17" fmla="*/ 33337 h 940593"/>
                <a:gd name="connsiteX18" fmla="*/ 1228725 w 1376363"/>
                <a:gd name="connsiteY18" fmla="*/ 59531 h 940593"/>
                <a:gd name="connsiteX19" fmla="*/ 1259681 w 1376363"/>
                <a:gd name="connsiteY19" fmla="*/ 85725 h 940593"/>
                <a:gd name="connsiteX20" fmla="*/ 1295400 w 1376363"/>
                <a:gd name="connsiteY20" fmla="*/ 119062 h 940593"/>
                <a:gd name="connsiteX21" fmla="*/ 1343025 w 1376363"/>
                <a:gd name="connsiteY21" fmla="*/ 169068 h 940593"/>
                <a:gd name="connsiteX22" fmla="*/ 1376363 w 1376363"/>
                <a:gd name="connsiteY22" fmla="*/ 216693 h 940593"/>
                <a:gd name="connsiteX23" fmla="*/ 1376363 w 1376363"/>
                <a:gd name="connsiteY23" fmla="*/ 223837 h 940593"/>
                <a:gd name="connsiteX24" fmla="*/ 1364456 w 1376363"/>
                <a:gd name="connsiteY24" fmla="*/ 266700 h 940593"/>
                <a:gd name="connsiteX25" fmla="*/ 1328738 w 1376363"/>
                <a:gd name="connsiteY25" fmla="*/ 333375 h 940593"/>
                <a:gd name="connsiteX26" fmla="*/ 1307306 w 1376363"/>
                <a:gd name="connsiteY26" fmla="*/ 361950 h 940593"/>
                <a:gd name="connsiteX27" fmla="*/ 1252538 w 1376363"/>
                <a:gd name="connsiteY27" fmla="*/ 504825 h 940593"/>
                <a:gd name="connsiteX28" fmla="*/ 1176338 w 1376363"/>
                <a:gd name="connsiteY28" fmla="*/ 719137 h 940593"/>
                <a:gd name="connsiteX29" fmla="*/ 1097756 w 1376363"/>
                <a:gd name="connsiteY29" fmla="*/ 933450 h 940593"/>
                <a:gd name="connsiteX30" fmla="*/ 912019 w 1376363"/>
                <a:gd name="connsiteY30" fmla="*/ 940593 h 940593"/>
                <a:gd name="connsiteX31" fmla="*/ 938213 w 1376363"/>
                <a:gd name="connsiteY31" fmla="*/ 759618 h 940593"/>
                <a:gd name="connsiteX32" fmla="*/ 976313 w 1376363"/>
                <a:gd name="connsiteY32" fmla="*/ 504825 h 940593"/>
                <a:gd name="connsiteX33" fmla="*/ 997744 w 1376363"/>
                <a:gd name="connsiteY33" fmla="*/ 361950 h 940593"/>
                <a:gd name="connsiteX34" fmla="*/ 1009650 w 1376363"/>
                <a:gd name="connsiteY34" fmla="*/ 257175 h 940593"/>
                <a:gd name="connsiteX35" fmla="*/ 1009650 w 1376363"/>
                <a:gd name="connsiteY35" fmla="*/ 240506 h 940593"/>
                <a:gd name="connsiteX36" fmla="*/ 1004888 w 1376363"/>
                <a:gd name="connsiteY36" fmla="*/ 221456 h 940593"/>
                <a:gd name="connsiteX37" fmla="*/ 995363 w 1376363"/>
                <a:gd name="connsiteY37" fmla="*/ 211931 h 940593"/>
                <a:gd name="connsiteX38" fmla="*/ 985838 w 1376363"/>
                <a:gd name="connsiteY38" fmla="*/ 207168 h 940593"/>
                <a:gd name="connsiteX39" fmla="*/ 969169 w 1376363"/>
                <a:gd name="connsiteY39" fmla="*/ 207168 h 940593"/>
                <a:gd name="connsiteX40" fmla="*/ 892969 w 1376363"/>
                <a:gd name="connsiteY40" fmla="*/ 223837 h 940593"/>
                <a:gd name="connsiteX41" fmla="*/ 685800 w 1376363"/>
                <a:gd name="connsiteY41" fmla="*/ 276225 h 940593"/>
                <a:gd name="connsiteX42" fmla="*/ 623888 w 1376363"/>
                <a:gd name="connsiteY42" fmla="*/ 292893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6363" h="940593">
                  <a:moveTo>
                    <a:pt x="623888" y="292893"/>
                  </a:moveTo>
                  <a:lnTo>
                    <a:pt x="316706" y="366712"/>
                  </a:lnTo>
                  <a:lnTo>
                    <a:pt x="233363" y="388143"/>
                  </a:lnTo>
                  <a:lnTo>
                    <a:pt x="97631" y="388143"/>
                  </a:lnTo>
                  <a:lnTo>
                    <a:pt x="0" y="216693"/>
                  </a:lnTo>
                  <a:lnTo>
                    <a:pt x="57150" y="233362"/>
                  </a:lnTo>
                  <a:lnTo>
                    <a:pt x="104775" y="228600"/>
                  </a:lnTo>
                  <a:lnTo>
                    <a:pt x="230981" y="214312"/>
                  </a:lnTo>
                  <a:lnTo>
                    <a:pt x="304800" y="200025"/>
                  </a:lnTo>
                  <a:lnTo>
                    <a:pt x="592931" y="128587"/>
                  </a:lnTo>
                  <a:lnTo>
                    <a:pt x="788194" y="78581"/>
                  </a:lnTo>
                  <a:lnTo>
                    <a:pt x="926306" y="45243"/>
                  </a:lnTo>
                  <a:lnTo>
                    <a:pt x="988219" y="33337"/>
                  </a:lnTo>
                  <a:lnTo>
                    <a:pt x="1035844" y="14287"/>
                  </a:lnTo>
                  <a:lnTo>
                    <a:pt x="1059656" y="2381"/>
                  </a:lnTo>
                  <a:lnTo>
                    <a:pt x="1081088" y="0"/>
                  </a:lnTo>
                  <a:lnTo>
                    <a:pt x="1138238" y="14287"/>
                  </a:lnTo>
                  <a:lnTo>
                    <a:pt x="1185863" y="33337"/>
                  </a:lnTo>
                  <a:lnTo>
                    <a:pt x="1228725" y="59531"/>
                  </a:lnTo>
                  <a:lnTo>
                    <a:pt x="1259681" y="85725"/>
                  </a:lnTo>
                  <a:lnTo>
                    <a:pt x="1295400" y="119062"/>
                  </a:lnTo>
                  <a:lnTo>
                    <a:pt x="1343025" y="169068"/>
                  </a:lnTo>
                  <a:lnTo>
                    <a:pt x="1376363" y="216693"/>
                  </a:lnTo>
                  <a:lnTo>
                    <a:pt x="1376363" y="223837"/>
                  </a:lnTo>
                  <a:lnTo>
                    <a:pt x="1364456" y="266700"/>
                  </a:lnTo>
                  <a:lnTo>
                    <a:pt x="1328738" y="333375"/>
                  </a:lnTo>
                  <a:lnTo>
                    <a:pt x="1307306" y="361950"/>
                  </a:lnTo>
                  <a:lnTo>
                    <a:pt x="1252538" y="504825"/>
                  </a:lnTo>
                  <a:lnTo>
                    <a:pt x="1176338" y="719137"/>
                  </a:lnTo>
                  <a:lnTo>
                    <a:pt x="1097756" y="933450"/>
                  </a:lnTo>
                  <a:lnTo>
                    <a:pt x="912019" y="940593"/>
                  </a:lnTo>
                  <a:lnTo>
                    <a:pt x="938213" y="759618"/>
                  </a:lnTo>
                  <a:lnTo>
                    <a:pt x="976313" y="504825"/>
                  </a:lnTo>
                  <a:lnTo>
                    <a:pt x="997744" y="361950"/>
                  </a:lnTo>
                  <a:lnTo>
                    <a:pt x="1009650" y="257175"/>
                  </a:lnTo>
                  <a:lnTo>
                    <a:pt x="1009650" y="240506"/>
                  </a:lnTo>
                  <a:lnTo>
                    <a:pt x="1004888" y="221456"/>
                  </a:lnTo>
                  <a:lnTo>
                    <a:pt x="995363" y="211931"/>
                  </a:lnTo>
                  <a:lnTo>
                    <a:pt x="985838" y="207168"/>
                  </a:lnTo>
                  <a:lnTo>
                    <a:pt x="969169" y="207168"/>
                  </a:lnTo>
                  <a:lnTo>
                    <a:pt x="892969" y="223837"/>
                  </a:lnTo>
                  <a:lnTo>
                    <a:pt x="685800" y="276225"/>
                  </a:lnTo>
                  <a:lnTo>
                    <a:pt x="623888" y="292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8311DABB-ADDF-4ECC-85DE-8704E79D0ED0}"/>
                </a:ext>
              </a:extLst>
            </p:cNvPr>
            <p:cNvSpPr/>
            <p:nvPr/>
          </p:nvSpPr>
          <p:spPr>
            <a:xfrm>
              <a:off x="3333750" y="5495925"/>
              <a:ext cx="981075" cy="328613"/>
            </a:xfrm>
            <a:custGeom>
              <a:avLst/>
              <a:gdLst>
                <a:gd name="connsiteX0" fmla="*/ 423863 w 981075"/>
                <a:gd name="connsiteY0" fmla="*/ 73819 h 328613"/>
                <a:gd name="connsiteX1" fmla="*/ 738188 w 981075"/>
                <a:gd name="connsiteY1" fmla="*/ 0 h 328613"/>
                <a:gd name="connsiteX2" fmla="*/ 907256 w 981075"/>
                <a:gd name="connsiteY2" fmla="*/ 4763 h 328613"/>
                <a:gd name="connsiteX3" fmla="*/ 933450 w 981075"/>
                <a:gd name="connsiteY3" fmla="*/ 23813 h 328613"/>
                <a:gd name="connsiteX4" fmla="*/ 957263 w 981075"/>
                <a:gd name="connsiteY4" fmla="*/ 47625 h 328613"/>
                <a:gd name="connsiteX5" fmla="*/ 966788 w 981075"/>
                <a:gd name="connsiteY5" fmla="*/ 61913 h 328613"/>
                <a:gd name="connsiteX6" fmla="*/ 976313 w 981075"/>
                <a:gd name="connsiteY6" fmla="*/ 83344 h 328613"/>
                <a:gd name="connsiteX7" fmla="*/ 981075 w 981075"/>
                <a:gd name="connsiteY7" fmla="*/ 102394 h 328613"/>
                <a:gd name="connsiteX8" fmla="*/ 981075 w 981075"/>
                <a:gd name="connsiteY8" fmla="*/ 128588 h 328613"/>
                <a:gd name="connsiteX9" fmla="*/ 971550 w 981075"/>
                <a:gd name="connsiteY9" fmla="*/ 152400 h 328613"/>
                <a:gd name="connsiteX10" fmla="*/ 954881 w 981075"/>
                <a:gd name="connsiteY10" fmla="*/ 166688 h 328613"/>
                <a:gd name="connsiteX11" fmla="*/ 892969 w 981075"/>
                <a:gd name="connsiteY11" fmla="*/ 178594 h 328613"/>
                <a:gd name="connsiteX12" fmla="*/ 809625 w 981075"/>
                <a:gd name="connsiteY12" fmla="*/ 185738 h 328613"/>
                <a:gd name="connsiteX13" fmla="*/ 716756 w 981075"/>
                <a:gd name="connsiteY13" fmla="*/ 185738 h 328613"/>
                <a:gd name="connsiteX14" fmla="*/ 690563 w 981075"/>
                <a:gd name="connsiteY14" fmla="*/ 185738 h 328613"/>
                <a:gd name="connsiteX15" fmla="*/ 585788 w 981075"/>
                <a:gd name="connsiteY15" fmla="*/ 207169 h 328613"/>
                <a:gd name="connsiteX16" fmla="*/ 364331 w 981075"/>
                <a:gd name="connsiteY16" fmla="*/ 257175 h 328613"/>
                <a:gd name="connsiteX17" fmla="*/ 38100 w 981075"/>
                <a:gd name="connsiteY17" fmla="*/ 328613 h 328613"/>
                <a:gd name="connsiteX18" fmla="*/ 0 w 981075"/>
                <a:gd name="connsiteY18" fmla="*/ 171450 h 328613"/>
                <a:gd name="connsiteX19" fmla="*/ 423863 w 981075"/>
                <a:gd name="connsiteY19" fmla="*/ 738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1075" h="328613">
                  <a:moveTo>
                    <a:pt x="423863" y="73819"/>
                  </a:moveTo>
                  <a:lnTo>
                    <a:pt x="738188" y="0"/>
                  </a:lnTo>
                  <a:lnTo>
                    <a:pt x="907256" y="4763"/>
                  </a:lnTo>
                  <a:lnTo>
                    <a:pt x="933450" y="23813"/>
                  </a:lnTo>
                  <a:lnTo>
                    <a:pt x="957263" y="47625"/>
                  </a:lnTo>
                  <a:lnTo>
                    <a:pt x="966788" y="61913"/>
                  </a:lnTo>
                  <a:lnTo>
                    <a:pt x="976313" y="83344"/>
                  </a:lnTo>
                  <a:lnTo>
                    <a:pt x="981075" y="102394"/>
                  </a:lnTo>
                  <a:lnTo>
                    <a:pt x="981075" y="128588"/>
                  </a:lnTo>
                  <a:lnTo>
                    <a:pt x="971550" y="152400"/>
                  </a:lnTo>
                  <a:lnTo>
                    <a:pt x="954881" y="166688"/>
                  </a:lnTo>
                  <a:lnTo>
                    <a:pt x="892969" y="178594"/>
                  </a:lnTo>
                  <a:lnTo>
                    <a:pt x="809625" y="185738"/>
                  </a:lnTo>
                  <a:lnTo>
                    <a:pt x="716756" y="185738"/>
                  </a:lnTo>
                  <a:lnTo>
                    <a:pt x="690563" y="185738"/>
                  </a:lnTo>
                  <a:lnTo>
                    <a:pt x="585788" y="207169"/>
                  </a:lnTo>
                  <a:lnTo>
                    <a:pt x="364331" y="257175"/>
                  </a:lnTo>
                  <a:lnTo>
                    <a:pt x="38100" y="328613"/>
                  </a:lnTo>
                  <a:lnTo>
                    <a:pt x="0" y="171450"/>
                  </a:lnTo>
                  <a:lnTo>
                    <a:pt x="423863" y="73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4">
              <a:extLst>
                <a:ext uri="{FF2B5EF4-FFF2-40B4-BE49-F238E27FC236}">
                  <a16:creationId xmlns:a16="http://schemas.microsoft.com/office/drawing/2014/main" id="{E31E91D1-6493-4AA4-95CE-BD22C4DFF356}"/>
                </a:ext>
              </a:extLst>
            </p:cNvPr>
            <p:cNvSpPr/>
            <p:nvPr/>
          </p:nvSpPr>
          <p:spPr>
            <a:xfrm>
              <a:off x="5086350" y="2728913"/>
              <a:ext cx="1900238" cy="1209675"/>
            </a:xfrm>
            <a:custGeom>
              <a:avLst/>
              <a:gdLst>
                <a:gd name="connsiteX0" fmla="*/ 440531 w 1900238"/>
                <a:gd name="connsiteY0" fmla="*/ 392906 h 1209675"/>
                <a:gd name="connsiteX1" fmla="*/ 35719 w 1900238"/>
                <a:gd name="connsiteY1" fmla="*/ 457200 h 1209675"/>
                <a:gd name="connsiteX2" fmla="*/ 0 w 1900238"/>
                <a:gd name="connsiteY2" fmla="*/ 278606 h 1209675"/>
                <a:gd name="connsiteX3" fmla="*/ 223838 w 1900238"/>
                <a:gd name="connsiteY3" fmla="*/ 245268 h 1209675"/>
                <a:gd name="connsiteX4" fmla="*/ 573881 w 1900238"/>
                <a:gd name="connsiteY4" fmla="*/ 192881 h 1209675"/>
                <a:gd name="connsiteX5" fmla="*/ 857250 w 1900238"/>
                <a:gd name="connsiteY5" fmla="*/ 150018 h 1209675"/>
                <a:gd name="connsiteX6" fmla="*/ 1138238 w 1900238"/>
                <a:gd name="connsiteY6" fmla="*/ 109537 h 1209675"/>
                <a:gd name="connsiteX7" fmla="*/ 1383506 w 1900238"/>
                <a:gd name="connsiteY7" fmla="*/ 71437 h 1209675"/>
                <a:gd name="connsiteX8" fmla="*/ 1409700 w 1900238"/>
                <a:gd name="connsiteY8" fmla="*/ 61912 h 1209675"/>
                <a:gd name="connsiteX9" fmla="*/ 1457325 w 1900238"/>
                <a:gd name="connsiteY9" fmla="*/ 38100 h 1209675"/>
                <a:gd name="connsiteX10" fmla="*/ 1478756 w 1900238"/>
                <a:gd name="connsiteY10" fmla="*/ 26193 h 1209675"/>
                <a:gd name="connsiteX11" fmla="*/ 1533525 w 1900238"/>
                <a:gd name="connsiteY11" fmla="*/ 7143 h 1209675"/>
                <a:gd name="connsiteX12" fmla="*/ 1569244 w 1900238"/>
                <a:gd name="connsiteY12" fmla="*/ 0 h 1209675"/>
                <a:gd name="connsiteX13" fmla="*/ 1583531 w 1900238"/>
                <a:gd name="connsiteY13" fmla="*/ 0 h 1209675"/>
                <a:gd name="connsiteX14" fmla="*/ 1607344 w 1900238"/>
                <a:gd name="connsiteY14" fmla="*/ 11906 h 1209675"/>
                <a:gd name="connsiteX15" fmla="*/ 1650206 w 1900238"/>
                <a:gd name="connsiteY15" fmla="*/ 40481 h 1209675"/>
                <a:gd name="connsiteX16" fmla="*/ 1721644 w 1900238"/>
                <a:gd name="connsiteY16" fmla="*/ 97631 h 1209675"/>
                <a:gd name="connsiteX17" fmla="*/ 1797844 w 1900238"/>
                <a:gd name="connsiteY17" fmla="*/ 154781 h 1209675"/>
                <a:gd name="connsiteX18" fmla="*/ 1840706 w 1900238"/>
                <a:gd name="connsiteY18" fmla="*/ 192881 h 1209675"/>
                <a:gd name="connsiteX19" fmla="*/ 1852613 w 1900238"/>
                <a:gd name="connsiteY19" fmla="*/ 204787 h 1209675"/>
                <a:gd name="connsiteX20" fmla="*/ 1869281 w 1900238"/>
                <a:gd name="connsiteY20" fmla="*/ 223837 h 1209675"/>
                <a:gd name="connsiteX21" fmla="*/ 1881188 w 1900238"/>
                <a:gd name="connsiteY21" fmla="*/ 238125 h 1209675"/>
                <a:gd name="connsiteX22" fmla="*/ 1888331 w 1900238"/>
                <a:gd name="connsiteY22" fmla="*/ 252412 h 1209675"/>
                <a:gd name="connsiteX23" fmla="*/ 1895475 w 1900238"/>
                <a:gd name="connsiteY23" fmla="*/ 269081 h 1209675"/>
                <a:gd name="connsiteX24" fmla="*/ 1900238 w 1900238"/>
                <a:gd name="connsiteY24" fmla="*/ 288131 h 1209675"/>
                <a:gd name="connsiteX25" fmla="*/ 1900238 w 1900238"/>
                <a:gd name="connsiteY25" fmla="*/ 304800 h 1209675"/>
                <a:gd name="connsiteX26" fmla="*/ 1888331 w 1900238"/>
                <a:gd name="connsiteY26" fmla="*/ 335756 h 1209675"/>
                <a:gd name="connsiteX27" fmla="*/ 1862138 w 1900238"/>
                <a:gd name="connsiteY27" fmla="*/ 376237 h 1209675"/>
                <a:gd name="connsiteX28" fmla="*/ 1819275 w 1900238"/>
                <a:gd name="connsiteY28" fmla="*/ 428625 h 1209675"/>
                <a:gd name="connsiteX29" fmla="*/ 1745456 w 1900238"/>
                <a:gd name="connsiteY29" fmla="*/ 673893 h 1209675"/>
                <a:gd name="connsiteX30" fmla="*/ 1635919 w 1900238"/>
                <a:gd name="connsiteY30" fmla="*/ 1038225 h 1209675"/>
                <a:gd name="connsiteX31" fmla="*/ 1609725 w 1900238"/>
                <a:gd name="connsiteY31" fmla="*/ 1123950 h 1209675"/>
                <a:gd name="connsiteX32" fmla="*/ 1588294 w 1900238"/>
                <a:gd name="connsiteY32" fmla="*/ 1159668 h 1209675"/>
                <a:gd name="connsiteX33" fmla="*/ 1562100 w 1900238"/>
                <a:gd name="connsiteY33" fmla="*/ 1185862 h 1209675"/>
                <a:gd name="connsiteX34" fmla="*/ 1540669 w 1900238"/>
                <a:gd name="connsiteY34" fmla="*/ 1200150 h 1209675"/>
                <a:gd name="connsiteX35" fmla="*/ 1500188 w 1900238"/>
                <a:gd name="connsiteY35" fmla="*/ 1209675 h 1209675"/>
                <a:gd name="connsiteX36" fmla="*/ 1471613 w 1900238"/>
                <a:gd name="connsiteY36" fmla="*/ 1209675 h 1209675"/>
                <a:gd name="connsiteX37" fmla="*/ 1431131 w 1900238"/>
                <a:gd name="connsiteY37" fmla="*/ 1195387 h 1209675"/>
                <a:gd name="connsiteX38" fmla="*/ 1390650 w 1900238"/>
                <a:gd name="connsiteY38" fmla="*/ 1004887 h 1209675"/>
                <a:gd name="connsiteX39" fmla="*/ 1435894 w 1900238"/>
                <a:gd name="connsiteY39" fmla="*/ 826293 h 1209675"/>
                <a:gd name="connsiteX40" fmla="*/ 1500188 w 1900238"/>
                <a:gd name="connsiteY40" fmla="*/ 554831 h 1209675"/>
                <a:gd name="connsiteX41" fmla="*/ 1552575 w 1900238"/>
                <a:gd name="connsiteY41" fmla="*/ 333375 h 1209675"/>
                <a:gd name="connsiteX42" fmla="*/ 1559719 w 1900238"/>
                <a:gd name="connsiteY42" fmla="*/ 292893 h 1209675"/>
                <a:gd name="connsiteX43" fmla="*/ 1559719 w 1900238"/>
                <a:gd name="connsiteY43" fmla="*/ 276225 h 1209675"/>
                <a:gd name="connsiteX44" fmla="*/ 1554956 w 1900238"/>
                <a:gd name="connsiteY44" fmla="*/ 257175 h 1209675"/>
                <a:gd name="connsiteX45" fmla="*/ 1545431 w 1900238"/>
                <a:gd name="connsiteY45" fmla="*/ 240506 h 1209675"/>
                <a:gd name="connsiteX46" fmla="*/ 1526381 w 1900238"/>
                <a:gd name="connsiteY46" fmla="*/ 228600 h 1209675"/>
                <a:gd name="connsiteX47" fmla="*/ 1507331 w 1900238"/>
                <a:gd name="connsiteY47" fmla="*/ 223837 h 1209675"/>
                <a:gd name="connsiteX48" fmla="*/ 1421606 w 1900238"/>
                <a:gd name="connsiteY48" fmla="*/ 235743 h 1209675"/>
                <a:gd name="connsiteX49" fmla="*/ 1021556 w 1900238"/>
                <a:gd name="connsiteY49" fmla="*/ 300037 h 1209675"/>
                <a:gd name="connsiteX50" fmla="*/ 440531 w 1900238"/>
                <a:gd name="connsiteY50" fmla="*/ 3929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0238" h="1209675">
                  <a:moveTo>
                    <a:pt x="440531" y="392906"/>
                  </a:moveTo>
                  <a:lnTo>
                    <a:pt x="35719" y="457200"/>
                  </a:lnTo>
                  <a:lnTo>
                    <a:pt x="0" y="278606"/>
                  </a:lnTo>
                  <a:lnTo>
                    <a:pt x="223838" y="245268"/>
                  </a:lnTo>
                  <a:lnTo>
                    <a:pt x="573881" y="192881"/>
                  </a:lnTo>
                  <a:lnTo>
                    <a:pt x="857250" y="150018"/>
                  </a:lnTo>
                  <a:lnTo>
                    <a:pt x="1138238" y="109537"/>
                  </a:lnTo>
                  <a:lnTo>
                    <a:pt x="1383506" y="71437"/>
                  </a:lnTo>
                  <a:lnTo>
                    <a:pt x="1409700" y="61912"/>
                  </a:lnTo>
                  <a:lnTo>
                    <a:pt x="1457325" y="38100"/>
                  </a:lnTo>
                  <a:lnTo>
                    <a:pt x="1478756" y="26193"/>
                  </a:lnTo>
                  <a:lnTo>
                    <a:pt x="1533525" y="7143"/>
                  </a:lnTo>
                  <a:lnTo>
                    <a:pt x="1569244" y="0"/>
                  </a:lnTo>
                  <a:lnTo>
                    <a:pt x="1583531" y="0"/>
                  </a:lnTo>
                  <a:lnTo>
                    <a:pt x="1607344" y="11906"/>
                  </a:lnTo>
                  <a:lnTo>
                    <a:pt x="1650206" y="40481"/>
                  </a:lnTo>
                  <a:lnTo>
                    <a:pt x="1721644" y="97631"/>
                  </a:lnTo>
                  <a:lnTo>
                    <a:pt x="1797844" y="154781"/>
                  </a:lnTo>
                  <a:lnTo>
                    <a:pt x="1840706" y="192881"/>
                  </a:lnTo>
                  <a:lnTo>
                    <a:pt x="1852613" y="204787"/>
                  </a:lnTo>
                  <a:lnTo>
                    <a:pt x="1869281" y="223837"/>
                  </a:lnTo>
                  <a:lnTo>
                    <a:pt x="1881188" y="238125"/>
                  </a:lnTo>
                  <a:lnTo>
                    <a:pt x="1888331" y="252412"/>
                  </a:lnTo>
                  <a:lnTo>
                    <a:pt x="1895475" y="269081"/>
                  </a:lnTo>
                  <a:lnTo>
                    <a:pt x="1900238" y="288131"/>
                  </a:lnTo>
                  <a:lnTo>
                    <a:pt x="1900238" y="304800"/>
                  </a:lnTo>
                  <a:lnTo>
                    <a:pt x="1888331" y="335756"/>
                  </a:lnTo>
                  <a:lnTo>
                    <a:pt x="1862138" y="376237"/>
                  </a:lnTo>
                  <a:lnTo>
                    <a:pt x="1819275" y="428625"/>
                  </a:lnTo>
                  <a:lnTo>
                    <a:pt x="1745456" y="673893"/>
                  </a:lnTo>
                  <a:lnTo>
                    <a:pt x="1635919" y="1038225"/>
                  </a:lnTo>
                  <a:lnTo>
                    <a:pt x="1609725" y="1123950"/>
                  </a:lnTo>
                  <a:lnTo>
                    <a:pt x="1588294" y="1159668"/>
                  </a:lnTo>
                  <a:lnTo>
                    <a:pt x="1562100" y="1185862"/>
                  </a:lnTo>
                  <a:lnTo>
                    <a:pt x="1540669" y="1200150"/>
                  </a:lnTo>
                  <a:lnTo>
                    <a:pt x="1500188" y="1209675"/>
                  </a:lnTo>
                  <a:lnTo>
                    <a:pt x="1471613" y="1209675"/>
                  </a:lnTo>
                  <a:lnTo>
                    <a:pt x="1431131" y="1195387"/>
                  </a:lnTo>
                  <a:lnTo>
                    <a:pt x="1390650" y="1004887"/>
                  </a:lnTo>
                  <a:lnTo>
                    <a:pt x="1435894" y="826293"/>
                  </a:lnTo>
                  <a:lnTo>
                    <a:pt x="1500188" y="554831"/>
                  </a:lnTo>
                  <a:lnTo>
                    <a:pt x="1552575" y="333375"/>
                  </a:lnTo>
                  <a:lnTo>
                    <a:pt x="1559719" y="292893"/>
                  </a:lnTo>
                  <a:lnTo>
                    <a:pt x="1559719" y="276225"/>
                  </a:lnTo>
                  <a:lnTo>
                    <a:pt x="1554956" y="257175"/>
                  </a:lnTo>
                  <a:lnTo>
                    <a:pt x="1545431" y="240506"/>
                  </a:lnTo>
                  <a:lnTo>
                    <a:pt x="1526381" y="228600"/>
                  </a:lnTo>
                  <a:lnTo>
                    <a:pt x="1507331" y="223837"/>
                  </a:lnTo>
                  <a:lnTo>
                    <a:pt x="1421606" y="235743"/>
                  </a:lnTo>
                  <a:lnTo>
                    <a:pt x="1021556" y="300037"/>
                  </a:lnTo>
                  <a:lnTo>
                    <a:pt x="440531" y="3929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5">
              <a:extLst>
                <a:ext uri="{FF2B5EF4-FFF2-40B4-BE49-F238E27FC236}">
                  <a16:creationId xmlns:a16="http://schemas.microsoft.com/office/drawing/2014/main" id="{4F94454C-B370-464A-8C9F-C54BCD645691}"/>
                </a:ext>
              </a:extLst>
            </p:cNvPr>
            <p:cNvSpPr/>
            <p:nvPr/>
          </p:nvSpPr>
          <p:spPr>
            <a:xfrm>
              <a:off x="5202238" y="3706813"/>
              <a:ext cx="1352550" cy="444500"/>
            </a:xfrm>
            <a:custGeom>
              <a:avLst/>
              <a:gdLst>
                <a:gd name="connsiteX0" fmla="*/ 604838 w 1352550"/>
                <a:gd name="connsiteY0" fmla="*/ 92869 h 442913"/>
                <a:gd name="connsiteX1" fmla="*/ 1054894 w 1352550"/>
                <a:gd name="connsiteY1" fmla="*/ 30957 h 442913"/>
                <a:gd name="connsiteX2" fmla="*/ 1092994 w 1352550"/>
                <a:gd name="connsiteY2" fmla="*/ 16669 h 442913"/>
                <a:gd name="connsiteX3" fmla="*/ 1135857 w 1352550"/>
                <a:gd name="connsiteY3" fmla="*/ 4763 h 442913"/>
                <a:gd name="connsiteX4" fmla="*/ 1190625 w 1352550"/>
                <a:gd name="connsiteY4" fmla="*/ 0 h 442913"/>
                <a:gd name="connsiteX5" fmla="*/ 1238250 w 1352550"/>
                <a:gd name="connsiteY5" fmla="*/ 4763 h 442913"/>
                <a:gd name="connsiteX6" fmla="*/ 1288257 w 1352550"/>
                <a:gd name="connsiteY6" fmla="*/ 11907 h 442913"/>
                <a:gd name="connsiteX7" fmla="*/ 1338263 w 1352550"/>
                <a:gd name="connsiteY7" fmla="*/ 33338 h 442913"/>
                <a:gd name="connsiteX8" fmla="*/ 1352550 w 1352550"/>
                <a:gd name="connsiteY8" fmla="*/ 226219 h 442913"/>
                <a:gd name="connsiteX9" fmla="*/ 1309688 w 1352550"/>
                <a:gd name="connsiteY9" fmla="*/ 214313 h 442913"/>
                <a:gd name="connsiteX10" fmla="*/ 1238250 w 1352550"/>
                <a:gd name="connsiteY10" fmla="*/ 192882 h 442913"/>
                <a:gd name="connsiteX11" fmla="*/ 1207294 w 1352550"/>
                <a:gd name="connsiteY11" fmla="*/ 188119 h 442913"/>
                <a:gd name="connsiteX12" fmla="*/ 1050132 w 1352550"/>
                <a:gd name="connsiteY12" fmla="*/ 202407 h 442913"/>
                <a:gd name="connsiteX13" fmla="*/ 769144 w 1352550"/>
                <a:gd name="connsiteY13" fmla="*/ 228600 h 442913"/>
                <a:gd name="connsiteX14" fmla="*/ 633413 w 1352550"/>
                <a:gd name="connsiteY14" fmla="*/ 252413 h 442913"/>
                <a:gd name="connsiteX15" fmla="*/ 392907 w 1352550"/>
                <a:gd name="connsiteY15" fmla="*/ 288132 h 442913"/>
                <a:gd name="connsiteX16" fmla="*/ 166688 w 1352550"/>
                <a:gd name="connsiteY16" fmla="*/ 319088 h 442913"/>
                <a:gd name="connsiteX17" fmla="*/ 154782 w 1352550"/>
                <a:gd name="connsiteY17" fmla="*/ 323850 h 442913"/>
                <a:gd name="connsiteX18" fmla="*/ 111919 w 1352550"/>
                <a:gd name="connsiteY18" fmla="*/ 373857 h 442913"/>
                <a:gd name="connsiteX19" fmla="*/ 71438 w 1352550"/>
                <a:gd name="connsiteY19" fmla="*/ 411957 h 442913"/>
                <a:gd name="connsiteX20" fmla="*/ 21432 w 1352550"/>
                <a:gd name="connsiteY20" fmla="*/ 442913 h 442913"/>
                <a:gd name="connsiteX21" fmla="*/ 0 w 1352550"/>
                <a:gd name="connsiteY21" fmla="*/ 171450 h 442913"/>
                <a:gd name="connsiteX22" fmla="*/ 316707 w 1352550"/>
                <a:gd name="connsiteY22" fmla="*/ 128588 h 442913"/>
                <a:gd name="connsiteX23" fmla="*/ 604838 w 1352550"/>
                <a:gd name="connsiteY23" fmla="*/ 9286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52550" h="442913">
                  <a:moveTo>
                    <a:pt x="604838" y="92869"/>
                  </a:moveTo>
                  <a:lnTo>
                    <a:pt x="1054894" y="30957"/>
                  </a:lnTo>
                  <a:lnTo>
                    <a:pt x="1092994" y="16669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8250" y="4763"/>
                  </a:lnTo>
                  <a:lnTo>
                    <a:pt x="1288257" y="11907"/>
                  </a:lnTo>
                  <a:lnTo>
                    <a:pt x="1338263" y="33338"/>
                  </a:lnTo>
                  <a:lnTo>
                    <a:pt x="1352550" y="226219"/>
                  </a:lnTo>
                  <a:lnTo>
                    <a:pt x="1309688" y="214313"/>
                  </a:lnTo>
                  <a:lnTo>
                    <a:pt x="1238250" y="192882"/>
                  </a:lnTo>
                  <a:lnTo>
                    <a:pt x="1207294" y="188119"/>
                  </a:lnTo>
                  <a:lnTo>
                    <a:pt x="1050132" y="202407"/>
                  </a:lnTo>
                  <a:lnTo>
                    <a:pt x="769144" y="228600"/>
                  </a:lnTo>
                  <a:lnTo>
                    <a:pt x="633413" y="252413"/>
                  </a:lnTo>
                  <a:lnTo>
                    <a:pt x="392907" y="288132"/>
                  </a:lnTo>
                  <a:lnTo>
                    <a:pt x="166688" y="319088"/>
                  </a:lnTo>
                  <a:lnTo>
                    <a:pt x="154782" y="323850"/>
                  </a:lnTo>
                  <a:lnTo>
                    <a:pt x="111919" y="373857"/>
                  </a:lnTo>
                  <a:lnTo>
                    <a:pt x="71438" y="411957"/>
                  </a:lnTo>
                  <a:lnTo>
                    <a:pt x="21432" y="442913"/>
                  </a:lnTo>
                  <a:lnTo>
                    <a:pt x="0" y="171450"/>
                  </a:lnTo>
                  <a:lnTo>
                    <a:pt x="316707" y="128588"/>
                  </a:lnTo>
                  <a:lnTo>
                    <a:pt x="604838" y="928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7">
              <a:extLst>
                <a:ext uri="{FF2B5EF4-FFF2-40B4-BE49-F238E27FC236}">
                  <a16:creationId xmlns:a16="http://schemas.microsoft.com/office/drawing/2014/main" id="{92FC9E79-A7C5-403E-BB9B-E3D7770DBBED}"/>
                </a:ext>
              </a:extLst>
            </p:cNvPr>
            <p:cNvSpPr/>
            <p:nvPr/>
          </p:nvSpPr>
          <p:spPr>
            <a:xfrm>
              <a:off x="5791200" y="3905250"/>
              <a:ext cx="1763713" cy="1978025"/>
            </a:xfrm>
            <a:custGeom>
              <a:avLst/>
              <a:gdLst>
                <a:gd name="connsiteX0" fmla="*/ 221516 w 1764405"/>
                <a:gd name="connsiteY0" fmla="*/ 741823 h 1978195"/>
                <a:gd name="connsiteX1" fmla="*/ 224092 w 1764405"/>
                <a:gd name="connsiteY1" fmla="*/ 280759 h 1978195"/>
                <a:gd name="connsiteX2" fmla="*/ 221516 w 1764405"/>
                <a:gd name="connsiteY2" fmla="*/ 257577 h 1978195"/>
                <a:gd name="connsiteX3" fmla="*/ 193183 w 1764405"/>
                <a:gd name="connsiteY3" fmla="*/ 224092 h 1978195"/>
                <a:gd name="connsiteX4" fmla="*/ 113334 w 1764405"/>
                <a:gd name="connsiteY4" fmla="*/ 131364 h 1978195"/>
                <a:gd name="connsiteX5" fmla="*/ 18030 w 1764405"/>
                <a:gd name="connsiteY5" fmla="*/ 28333 h 1978195"/>
                <a:gd name="connsiteX6" fmla="*/ 0 w 1764405"/>
                <a:gd name="connsiteY6" fmla="*/ 2575 h 1978195"/>
                <a:gd name="connsiteX7" fmla="*/ 108182 w 1764405"/>
                <a:gd name="connsiteY7" fmla="*/ 0 h 1978195"/>
                <a:gd name="connsiteX8" fmla="*/ 231819 w 1764405"/>
                <a:gd name="connsiteY8" fmla="*/ 69546 h 1978195"/>
                <a:gd name="connsiteX9" fmla="*/ 311668 w 1764405"/>
                <a:gd name="connsiteY9" fmla="*/ 105606 h 1978195"/>
                <a:gd name="connsiteX10" fmla="*/ 414699 w 1764405"/>
                <a:gd name="connsiteY10" fmla="*/ 157122 h 1978195"/>
                <a:gd name="connsiteX11" fmla="*/ 499700 w 1764405"/>
                <a:gd name="connsiteY11" fmla="*/ 216365 h 1978195"/>
                <a:gd name="connsiteX12" fmla="*/ 538337 w 1764405"/>
                <a:gd name="connsiteY12" fmla="*/ 249850 h 1978195"/>
                <a:gd name="connsiteX13" fmla="*/ 556367 w 1764405"/>
                <a:gd name="connsiteY13" fmla="*/ 273032 h 1978195"/>
                <a:gd name="connsiteX14" fmla="*/ 556367 w 1764405"/>
                <a:gd name="connsiteY14" fmla="*/ 285911 h 1978195"/>
                <a:gd name="connsiteX15" fmla="*/ 538337 w 1764405"/>
                <a:gd name="connsiteY15" fmla="*/ 327123 h 1978195"/>
                <a:gd name="connsiteX16" fmla="*/ 510003 w 1764405"/>
                <a:gd name="connsiteY16" fmla="*/ 414699 h 1978195"/>
                <a:gd name="connsiteX17" fmla="*/ 491973 w 1764405"/>
                <a:gd name="connsiteY17" fmla="*/ 499700 h 1978195"/>
                <a:gd name="connsiteX18" fmla="*/ 481670 w 1764405"/>
                <a:gd name="connsiteY18" fmla="*/ 602731 h 1978195"/>
                <a:gd name="connsiteX19" fmla="*/ 453336 w 1764405"/>
                <a:gd name="connsiteY19" fmla="*/ 1014855 h 1978195"/>
                <a:gd name="connsiteX20" fmla="*/ 422427 w 1764405"/>
                <a:gd name="connsiteY20" fmla="*/ 1390918 h 1978195"/>
                <a:gd name="connsiteX21" fmla="*/ 422427 w 1764405"/>
                <a:gd name="connsiteY21" fmla="*/ 1450161 h 1978195"/>
                <a:gd name="connsiteX22" fmla="*/ 425003 w 1764405"/>
                <a:gd name="connsiteY22" fmla="*/ 1481070 h 1978195"/>
                <a:gd name="connsiteX23" fmla="*/ 432730 w 1764405"/>
                <a:gd name="connsiteY23" fmla="*/ 1524858 h 1978195"/>
                <a:gd name="connsiteX24" fmla="*/ 450760 w 1764405"/>
                <a:gd name="connsiteY24" fmla="*/ 1576374 h 1978195"/>
                <a:gd name="connsiteX25" fmla="*/ 466215 w 1764405"/>
                <a:gd name="connsiteY25" fmla="*/ 1612435 h 1978195"/>
                <a:gd name="connsiteX26" fmla="*/ 484245 w 1764405"/>
                <a:gd name="connsiteY26" fmla="*/ 1643344 h 1978195"/>
                <a:gd name="connsiteX27" fmla="*/ 502276 w 1764405"/>
                <a:gd name="connsiteY27" fmla="*/ 1666526 h 1978195"/>
                <a:gd name="connsiteX28" fmla="*/ 530609 w 1764405"/>
                <a:gd name="connsiteY28" fmla="*/ 1694859 h 1978195"/>
                <a:gd name="connsiteX29" fmla="*/ 566670 w 1764405"/>
                <a:gd name="connsiteY29" fmla="*/ 1710314 h 1978195"/>
                <a:gd name="connsiteX30" fmla="*/ 633640 w 1764405"/>
                <a:gd name="connsiteY30" fmla="*/ 1728344 h 1978195"/>
                <a:gd name="connsiteX31" fmla="*/ 723792 w 1764405"/>
                <a:gd name="connsiteY31" fmla="*/ 1743799 h 1978195"/>
                <a:gd name="connsiteX32" fmla="*/ 855157 w 1764405"/>
                <a:gd name="connsiteY32" fmla="*/ 1754102 h 1978195"/>
                <a:gd name="connsiteX33" fmla="*/ 1027734 w 1764405"/>
                <a:gd name="connsiteY33" fmla="*/ 1748951 h 1978195"/>
                <a:gd name="connsiteX34" fmla="*/ 1159098 w 1764405"/>
                <a:gd name="connsiteY34" fmla="*/ 1733496 h 1978195"/>
                <a:gd name="connsiteX35" fmla="*/ 1231220 w 1764405"/>
                <a:gd name="connsiteY35" fmla="*/ 1723193 h 1978195"/>
                <a:gd name="connsiteX36" fmla="*/ 1272432 w 1764405"/>
                <a:gd name="connsiteY36" fmla="*/ 1712890 h 1978195"/>
                <a:gd name="connsiteX37" fmla="*/ 1730920 w 1764405"/>
                <a:gd name="connsiteY37" fmla="*/ 1694859 h 1978195"/>
                <a:gd name="connsiteX38" fmla="*/ 1754102 w 1764405"/>
                <a:gd name="connsiteY38" fmla="*/ 1723193 h 1978195"/>
                <a:gd name="connsiteX39" fmla="*/ 1761830 w 1764405"/>
                <a:gd name="connsiteY39" fmla="*/ 1756678 h 1978195"/>
                <a:gd name="connsiteX40" fmla="*/ 1764405 w 1764405"/>
                <a:gd name="connsiteY40" fmla="*/ 1779860 h 1978195"/>
                <a:gd name="connsiteX41" fmla="*/ 1759254 w 1764405"/>
                <a:gd name="connsiteY41" fmla="*/ 1808193 h 1978195"/>
                <a:gd name="connsiteX42" fmla="*/ 1736072 w 1764405"/>
                <a:gd name="connsiteY42" fmla="*/ 1846830 h 1978195"/>
                <a:gd name="connsiteX43" fmla="*/ 1710314 w 1764405"/>
                <a:gd name="connsiteY43" fmla="*/ 1877739 h 1978195"/>
                <a:gd name="connsiteX44" fmla="*/ 1671677 w 1764405"/>
                <a:gd name="connsiteY44" fmla="*/ 1898346 h 1978195"/>
                <a:gd name="connsiteX45" fmla="*/ 1607283 w 1764405"/>
                <a:gd name="connsiteY45" fmla="*/ 1921528 h 1978195"/>
                <a:gd name="connsiteX46" fmla="*/ 1532586 w 1764405"/>
                <a:gd name="connsiteY46" fmla="*/ 1936982 h 1978195"/>
                <a:gd name="connsiteX47" fmla="*/ 1398645 w 1764405"/>
                <a:gd name="connsiteY47" fmla="*/ 1957588 h 1978195"/>
                <a:gd name="connsiteX48" fmla="*/ 1287887 w 1764405"/>
                <a:gd name="connsiteY48" fmla="*/ 1967891 h 1978195"/>
                <a:gd name="connsiteX49" fmla="*/ 1128189 w 1764405"/>
                <a:gd name="connsiteY49" fmla="*/ 1978195 h 1978195"/>
                <a:gd name="connsiteX50" fmla="*/ 929854 w 1764405"/>
                <a:gd name="connsiteY50" fmla="*/ 1978195 h 1978195"/>
                <a:gd name="connsiteX51" fmla="*/ 798490 w 1764405"/>
                <a:gd name="connsiteY51" fmla="*/ 1970467 h 1978195"/>
                <a:gd name="connsiteX52" fmla="*/ 674853 w 1764405"/>
                <a:gd name="connsiteY52" fmla="*/ 1955013 h 1978195"/>
                <a:gd name="connsiteX53" fmla="*/ 566670 w 1764405"/>
                <a:gd name="connsiteY53" fmla="*/ 1934406 h 1978195"/>
                <a:gd name="connsiteX54" fmla="*/ 491973 w 1764405"/>
                <a:gd name="connsiteY54" fmla="*/ 1908649 h 1978195"/>
                <a:gd name="connsiteX55" fmla="*/ 440457 w 1764405"/>
                <a:gd name="connsiteY55" fmla="*/ 1882891 h 1978195"/>
                <a:gd name="connsiteX56" fmla="*/ 388942 w 1764405"/>
                <a:gd name="connsiteY56" fmla="*/ 1844254 h 1978195"/>
                <a:gd name="connsiteX57" fmla="*/ 345154 w 1764405"/>
                <a:gd name="connsiteY57" fmla="*/ 1810769 h 1978195"/>
                <a:gd name="connsiteX58" fmla="*/ 311668 w 1764405"/>
                <a:gd name="connsiteY58" fmla="*/ 1774708 h 1978195"/>
                <a:gd name="connsiteX59" fmla="*/ 275608 w 1764405"/>
                <a:gd name="connsiteY59" fmla="*/ 1723193 h 1978195"/>
                <a:gd name="connsiteX60" fmla="*/ 255001 w 1764405"/>
                <a:gd name="connsiteY60" fmla="*/ 1669102 h 1978195"/>
                <a:gd name="connsiteX61" fmla="*/ 242123 w 1764405"/>
                <a:gd name="connsiteY61" fmla="*/ 1602131 h 1978195"/>
                <a:gd name="connsiteX62" fmla="*/ 231819 w 1764405"/>
                <a:gd name="connsiteY62" fmla="*/ 1488797 h 1978195"/>
                <a:gd name="connsiteX63" fmla="*/ 224092 w 1764405"/>
                <a:gd name="connsiteY63" fmla="*/ 1313645 h 1978195"/>
                <a:gd name="connsiteX64" fmla="*/ 226668 w 1764405"/>
                <a:gd name="connsiteY64" fmla="*/ 1141068 h 1978195"/>
                <a:gd name="connsiteX65" fmla="*/ 221516 w 1764405"/>
                <a:gd name="connsiteY65" fmla="*/ 741823 h 19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64405" h="1978195">
                  <a:moveTo>
                    <a:pt x="221516" y="741823"/>
                  </a:moveTo>
                  <a:cubicBezTo>
                    <a:pt x="222375" y="588135"/>
                    <a:pt x="223233" y="434447"/>
                    <a:pt x="224092" y="280759"/>
                  </a:cubicBezTo>
                  <a:lnTo>
                    <a:pt x="221516" y="257577"/>
                  </a:lnTo>
                  <a:lnTo>
                    <a:pt x="193183" y="224092"/>
                  </a:lnTo>
                  <a:lnTo>
                    <a:pt x="113334" y="131364"/>
                  </a:lnTo>
                  <a:lnTo>
                    <a:pt x="18030" y="28333"/>
                  </a:lnTo>
                  <a:lnTo>
                    <a:pt x="0" y="2575"/>
                  </a:lnTo>
                  <a:lnTo>
                    <a:pt x="108182" y="0"/>
                  </a:lnTo>
                  <a:lnTo>
                    <a:pt x="231819" y="69546"/>
                  </a:lnTo>
                  <a:lnTo>
                    <a:pt x="311668" y="105606"/>
                  </a:lnTo>
                  <a:lnTo>
                    <a:pt x="414699" y="157122"/>
                  </a:lnTo>
                  <a:lnTo>
                    <a:pt x="499700" y="216365"/>
                  </a:lnTo>
                  <a:lnTo>
                    <a:pt x="538337" y="249850"/>
                  </a:lnTo>
                  <a:lnTo>
                    <a:pt x="556367" y="273032"/>
                  </a:lnTo>
                  <a:lnTo>
                    <a:pt x="556367" y="285911"/>
                  </a:lnTo>
                  <a:lnTo>
                    <a:pt x="538337" y="327123"/>
                  </a:lnTo>
                  <a:lnTo>
                    <a:pt x="510003" y="414699"/>
                  </a:lnTo>
                  <a:lnTo>
                    <a:pt x="491973" y="499700"/>
                  </a:lnTo>
                  <a:lnTo>
                    <a:pt x="481670" y="602731"/>
                  </a:lnTo>
                  <a:lnTo>
                    <a:pt x="453336" y="1014855"/>
                  </a:lnTo>
                  <a:lnTo>
                    <a:pt x="422427" y="1390918"/>
                  </a:lnTo>
                  <a:lnTo>
                    <a:pt x="422427" y="1450161"/>
                  </a:lnTo>
                  <a:lnTo>
                    <a:pt x="425003" y="1481070"/>
                  </a:lnTo>
                  <a:lnTo>
                    <a:pt x="432730" y="1524858"/>
                  </a:lnTo>
                  <a:lnTo>
                    <a:pt x="450760" y="1576374"/>
                  </a:lnTo>
                  <a:lnTo>
                    <a:pt x="466215" y="1612435"/>
                  </a:lnTo>
                  <a:lnTo>
                    <a:pt x="484245" y="1643344"/>
                  </a:lnTo>
                  <a:lnTo>
                    <a:pt x="502276" y="1666526"/>
                  </a:lnTo>
                  <a:lnTo>
                    <a:pt x="530609" y="1694859"/>
                  </a:lnTo>
                  <a:lnTo>
                    <a:pt x="566670" y="1710314"/>
                  </a:lnTo>
                  <a:lnTo>
                    <a:pt x="633640" y="1728344"/>
                  </a:lnTo>
                  <a:lnTo>
                    <a:pt x="723792" y="1743799"/>
                  </a:lnTo>
                  <a:lnTo>
                    <a:pt x="855157" y="1754102"/>
                  </a:lnTo>
                  <a:lnTo>
                    <a:pt x="1027734" y="1748951"/>
                  </a:lnTo>
                  <a:lnTo>
                    <a:pt x="1159098" y="1733496"/>
                  </a:lnTo>
                  <a:lnTo>
                    <a:pt x="1231220" y="1723193"/>
                  </a:lnTo>
                  <a:lnTo>
                    <a:pt x="1272432" y="1712890"/>
                  </a:lnTo>
                  <a:lnTo>
                    <a:pt x="1730920" y="1694859"/>
                  </a:lnTo>
                  <a:lnTo>
                    <a:pt x="1754102" y="1723193"/>
                  </a:lnTo>
                  <a:lnTo>
                    <a:pt x="1761830" y="1756678"/>
                  </a:lnTo>
                  <a:lnTo>
                    <a:pt x="1764405" y="1779860"/>
                  </a:lnTo>
                  <a:lnTo>
                    <a:pt x="1759254" y="1808193"/>
                  </a:lnTo>
                  <a:lnTo>
                    <a:pt x="1736072" y="1846830"/>
                  </a:lnTo>
                  <a:lnTo>
                    <a:pt x="1710314" y="1877739"/>
                  </a:lnTo>
                  <a:lnTo>
                    <a:pt x="1671677" y="1898346"/>
                  </a:lnTo>
                  <a:lnTo>
                    <a:pt x="1607283" y="1921528"/>
                  </a:lnTo>
                  <a:lnTo>
                    <a:pt x="1532586" y="1936982"/>
                  </a:lnTo>
                  <a:lnTo>
                    <a:pt x="1398645" y="1957588"/>
                  </a:lnTo>
                  <a:lnTo>
                    <a:pt x="1287887" y="1967891"/>
                  </a:lnTo>
                  <a:lnTo>
                    <a:pt x="1128189" y="1978195"/>
                  </a:lnTo>
                  <a:lnTo>
                    <a:pt x="929854" y="1978195"/>
                  </a:lnTo>
                  <a:lnTo>
                    <a:pt x="798490" y="1970467"/>
                  </a:lnTo>
                  <a:lnTo>
                    <a:pt x="674853" y="1955013"/>
                  </a:lnTo>
                  <a:lnTo>
                    <a:pt x="566670" y="1934406"/>
                  </a:lnTo>
                  <a:lnTo>
                    <a:pt x="491973" y="1908649"/>
                  </a:lnTo>
                  <a:lnTo>
                    <a:pt x="440457" y="1882891"/>
                  </a:lnTo>
                  <a:lnTo>
                    <a:pt x="388942" y="1844254"/>
                  </a:lnTo>
                  <a:lnTo>
                    <a:pt x="345154" y="1810769"/>
                  </a:lnTo>
                  <a:lnTo>
                    <a:pt x="311668" y="1774708"/>
                  </a:lnTo>
                  <a:lnTo>
                    <a:pt x="275608" y="1723193"/>
                  </a:lnTo>
                  <a:lnTo>
                    <a:pt x="255001" y="1669102"/>
                  </a:lnTo>
                  <a:lnTo>
                    <a:pt x="242123" y="1602131"/>
                  </a:lnTo>
                  <a:lnTo>
                    <a:pt x="231819" y="1488797"/>
                  </a:lnTo>
                  <a:lnTo>
                    <a:pt x="224092" y="1313645"/>
                  </a:lnTo>
                  <a:cubicBezTo>
                    <a:pt x="224951" y="1256119"/>
                    <a:pt x="225809" y="1198594"/>
                    <a:pt x="226668" y="1141068"/>
                  </a:cubicBezTo>
                  <a:cubicBezTo>
                    <a:pt x="224951" y="1019148"/>
                    <a:pt x="223233" y="897228"/>
                    <a:pt x="221516" y="741823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8">
              <a:extLst>
                <a:ext uri="{FF2B5EF4-FFF2-40B4-BE49-F238E27FC236}">
                  <a16:creationId xmlns:a16="http://schemas.microsoft.com/office/drawing/2014/main" id="{357ED05A-86B1-4354-B202-FE0F44BA5630}"/>
                </a:ext>
              </a:extLst>
            </p:cNvPr>
            <p:cNvSpPr/>
            <p:nvPr/>
          </p:nvSpPr>
          <p:spPr>
            <a:xfrm>
              <a:off x="6989763" y="4827588"/>
              <a:ext cx="561975" cy="866775"/>
            </a:xfrm>
            <a:custGeom>
              <a:avLst/>
              <a:gdLst>
                <a:gd name="connsiteX0" fmla="*/ 283369 w 561975"/>
                <a:gd name="connsiteY0" fmla="*/ 335756 h 866775"/>
                <a:gd name="connsiteX1" fmla="*/ 233362 w 561975"/>
                <a:gd name="connsiteY1" fmla="*/ 552450 h 866775"/>
                <a:gd name="connsiteX2" fmla="*/ 209550 w 561975"/>
                <a:gd name="connsiteY2" fmla="*/ 640556 h 866775"/>
                <a:gd name="connsiteX3" fmla="*/ 188119 w 561975"/>
                <a:gd name="connsiteY3" fmla="*/ 688181 h 866775"/>
                <a:gd name="connsiteX4" fmla="*/ 173831 w 561975"/>
                <a:gd name="connsiteY4" fmla="*/ 711994 h 866775"/>
                <a:gd name="connsiteX5" fmla="*/ 147637 w 561975"/>
                <a:gd name="connsiteY5" fmla="*/ 745331 h 866775"/>
                <a:gd name="connsiteX6" fmla="*/ 109537 w 561975"/>
                <a:gd name="connsiteY6" fmla="*/ 778669 h 866775"/>
                <a:gd name="connsiteX7" fmla="*/ 73819 w 561975"/>
                <a:gd name="connsiteY7" fmla="*/ 792956 h 866775"/>
                <a:gd name="connsiteX8" fmla="*/ 0 w 561975"/>
                <a:gd name="connsiteY8" fmla="*/ 809625 h 866775"/>
                <a:gd name="connsiteX9" fmla="*/ 561975 w 561975"/>
                <a:gd name="connsiteY9" fmla="*/ 866775 h 866775"/>
                <a:gd name="connsiteX10" fmla="*/ 559594 w 561975"/>
                <a:gd name="connsiteY10" fmla="*/ 826294 h 866775"/>
                <a:gd name="connsiteX11" fmla="*/ 554831 w 561975"/>
                <a:gd name="connsiteY11" fmla="*/ 797719 h 866775"/>
                <a:gd name="connsiteX12" fmla="*/ 531019 w 561975"/>
                <a:gd name="connsiteY12" fmla="*/ 771525 h 866775"/>
                <a:gd name="connsiteX13" fmla="*/ 507206 w 561975"/>
                <a:gd name="connsiteY13" fmla="*/ 752475 h 866775"/>
                <a:gd name="connsiteX14" fmla="*/ 476250 w 561975"/>
                <a:gd name="connsiteY14" fmla="*/ 721519 h 866775"/>
                <a:gd name="connsiteX15" fmla="*/ 452437 w 561975"/>
                <a:gd name="connsiteY15" fmla="*/ 688181 h 866775"/>
                <a:gd name="connsiteX16" fmla="*/ 440531 w 561975"/>
                <a:gd name="connsiteY16" fmla="*/ 654844 h 866775"/>
                <a:gd name="connsiteX17" fmla="*/ 431006 w 561975"/>
                <a:gd name="connsiteY17" fmla="*/ 602456 h 866775"/>
                <a:gd name="connsiteX18" fmla="*/ 423862 w 561975"/>
                <a:gd name="connsiteY18" fmla="*/ 440531 h 866775"/>
                <a:gd name="connsiteX19" fmla="*/ 414337 w 561975"/>
                <a:gd name="connsiteY19" fmla="*/ 207169 h 866775"/>
                <a:gd name="connsiteX20" fmla="*/ 407194 w 561975"/>
                <a:gd name="connsiteY20" fmla="*/ 50006 h 866775"/>
                <a:gd name="connsiteX21" fmla="*/ 404812 w 561975"/>
                <a:gd name="connsiteY21" fmla="*/ 33337 h 866775"/>
                <a:gd name="connsiteX22" fmla="*/ 397669 w 561975"/>
                <a:gd name="connsiteY22" fmla="*/ 16669 h 866775"/>
                <a:gd name="connsiteX23" fmla="*/ 381000 w 561975"/>
                <a:gd name="connsiteY23" fmla="*/ 2381 h 866775"/>
                <a:gd name="connsiteX24" fmla="*/ 361950 w 561975"/>
                <a:gd name="connsiteY24" fmla="*/ 0 h 866775"/>
                <a:gd name="connsiteX25" fmla="*/ 347662 w 561975"/>
                <a:gd name="connsiteY25" fmla="*/ 4762 h 866775"/>
                <a:gd name="connsiteX26" fmla="*/ 338137 w 561975"/>
                <a:gd name="connsiteY26" fmla="*/ 33337 h 866775"/>
                <a:gd name="connsiteX27" fmla="*/ 333375 w 561975"/>
                <a:gd name="connsiteY27" fmla="*/ 80962 h 866775"/>
                <a:gd name="connsiteX28" fmla="*/ 307181 w 561975"/>
                <a:gd name="connsiteY28" fmla="*/ 228600 h 866775"/>
                <a:gd name="connsiteX29" fmla="*/ 283369 w 561975"/>
                <a:gd name="connsiteY29" fmla="*/ 335756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866775">
                  <a:moveTo>
                    <a:pt x="283369" y="335756"/>
                  </a:moveTo>
                  <a:lnTo>
                    <a:pt x="233362" y="552450"/>
                  </a:lnTo>
                  <a:lnTo>
                    <a:pt x="209550" y="640556"/>
                  </a:lnTo>
                  <a:lnTo>
                    <a:pt x="188119" y="688181"/>
                  </a:lnTo>
                  <a:lnTo>
                    <a:pt x="173831" y="711994"/>
                  </a:lnTo>
                  <a:lnTo>
                    <a:pt x="147637" y="745331"/>
                  </a:lnTo>
                  <a:lnTo>
                    <a:pt x="109537" y="778669"/>
                  </a:lnTo>
                  <a:lnTo>
                    <a:pt x="73819" y="792956"/>
                  </a:lnTo>
                  <a:lnTo>
                    <a:pt x="0" y="809625"/>
                  </a:lnTo>
                  <a:lnTo>
                    <a:pt x="561975" y="866775"/>
                  </a:lnTo>
                  <a:lnTo>
                    <a:pt x="559594" y="826294"/>
                  </a:lnTo>
                  <a:lnTo>
                    <a:pt x="554831" y="797719"/>
                  </a:lnTo>
                  <a:lnTo>
                    <a:pt x="531019" y="771525"/>
                  </a:lnTo>
                  <a:lnTo>
                    <a:pt x="507206" y="752475"/>
                  </a:lnTo>
                  <a:lnTo>
                    <a:pt x="476250" y="721519"/>
                  </a:lnTo>
                  <a:lnTo>
                    <a:pt x="452437" y="688181"/>
                  </a:lnTo>
                  <a:lnTo>
                    <a:pt x="440531" y="654844"/>
                  </a:lnTo>
                  <a:lnTo>
                    <a:pt x="431006" y="602456"/>
                  </a:lnTo>
                  <a:lnTo>
                    <a:pt x="423862" y="440531"/>
                  </a:lnTo>
                  <a:lnTo>
                    <a:pt x="414337" y="207169"/>
                  </a:lnTo>
                  <a:lnTo>
                    <a:pt x="407194" y="50006"/>
                  </a:lnTo>
                  <a:lnTo>
                    <a:pt x="404812" y="33337"/>
                  </a:lnTo>
                  <a:lnTo>
                    <a:pt x="397669" y="16669"/>
                  </a:lnTo>
                  <a:lnTo>
                    <a:pt x="381000" y="2381"/>
                  </a:lnTo>
                  <a:lnTo>
                    <a:pt x="361950" y="0"/>
                  </a:lnTo>
                  <a:lnTo>
                    <a:pt x="347662" y="4762"/>
                  </a:lnTo>
                  <a:lnTo>
                    <a:pt x="338137" y="33337"/>
                  </a:lnTo>
                  <a:lnTo>
                    <a:pt x="333375" y="80962"/>
                  </a:lnTo>
                  <a:lnTo>
                    <a:pt x="307181" y="228600"/>
                  </a:lnTo>
                  <a:lnTo>
                    <a:pt x="283369" y="3357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C926AC35-031A-4C0D-8A1D-3C76BEED4513}"/>
              </a:ext>
            </a:extLst>
          </p:cNvPr>
          <p:cNvGrpSpPr/>
          <p:nvPr/>
        </p:nvGrpSpPr>
        <p:grpSpPr>
          <a:xfrm>
            <a:off x="2376488" y="1465263"/>
            <a:ext cx="5026025" cy="4364037"/>
            <a:chOff x="2376488" y="1465263"/>
            <a:chExt cx="5026025" cy="4364037"/>
          </a:xfrm>
        </p:grpSpPr>
        <p:sp>
          <p:nvSpPr>
            <p:cNvPr id="34" name="フリーフォーム 84">
              <a:extLst>
                <a:ext uri="{FF2B5EF4-FFF2-40B4-BE49-F238E27FC236}">
                  <a16:creationId xmlns:a16="http://schemas.microsoft.com/office/drawing/2014/main" id="{E3C32442-5DDD-4906-AA46-EB81B60C44B1}"/>
                </a:ext>
              </a:extLst>
            </p:cNvPr>
            <p:cNvSpPr/>
            <p:nvPr/>
          </p:nvSpPr>
          <p:spPr>
            <a:xfrm>
              <a:off x="2857500" y="1609725"/>
              <a:ext cx="1104900" cy="436563"/>
            </a:xfrm>
            <a:custGeom>
              <a:avLst/>
              <a:gdLst>
                <a:gd name="connsiteX0" fmla="*/ 457200 w 1104900"/>
                <a:gd name="connsiteY0" fmla="*/ 316706 h 435769"/>
                <a:gd name="connsiteX1" fmla="*/ 538163 w 1104900"/>
                <a:gd name="connsiteY1" fmla="*/ 352425 h 435769"/>
                <a:gd name="connsiteX2" fmla="*/ 619125 w 1104900"/>
                <a:gd name="connsiteY2" fmla="*/ 381000 h 435769"/>
                <a:gd name="connsiteX3" fmla="*/ 678656 w 1104900"/>
                <a:gd name="connsiteY3" fmla="*/ 397669 h 435769"/>
                <a:gd name="connsiteX4" fmla="*/ 750094 w 1104900"/>
                <a:gd name="connsiteY4" fmla="*/ 414338 h 435769"/>
                <a:gd name="connsiteX5" fmla="*/ 814388 w 1104900"/>
                <a:gd name="connsiteY5" fmla="*/ 423863 h 435769"/>
                <a:gd name="connsiteX6" fmla="*/ 876300 w 1104900"/>
                <a:gd name="connsiteY6" fmla="*/ 431006 h 435769"/>
                <a:gd name="connsiteX7" fmla="*/ 942975 w 1104900"/>
                <a:gd name="connsiteY7" fmla="*/ 435769 h 435769"/>
                <a:gd name="connsiteX8" fmla="*/ 1002506 w 1104900"/>
                <a:gd name="connsiteY8" fmla="*/ 435769 h 435769"/>
                <a:gd name="connsiteX9" fmla="*/ 1040606 w 1104900"/>
                <a:gd name="connsiteY9" fmla="*/ 428625 h 435769"/>
                <a:gd name="connsiteX10" fmla="*/ 1081088 w 1104900"/>
                <a:gd name="connsiteY10" fmla="*/ 404813 h 435769"/>
                <a:gd name="connsiteX11" fmla="*/ 1100138 w 1104900"/>
                <a:gd name="connsiteY11" fmla="*/ 385763 h 435769"/>
                <a:gd name="connsiteX12" fmla="*/ 1104900 w 1104900"/>
                <a:gd name="connsiteY12" fmla="*/ 369094 h 435769"/>
                <a:gd name="connsiteX13" fmla="*/ 1097756 w 1104900"/>
                <a:gd name="connsiteY13" fmla="*/ 335756 h 435769"/>
                <a:gd name="connsiteX14" fmla="*/ 1078706 w 1104900"/>
                <a:gd name="connsiteY14" fmla="*/ 292894 h 435769"/>
                <a:gd name="connsiteX15" fmla="*/ 1054894 w 1104900"/>
                <a:gd name="connsiteY15" fmla="*/ 252413 h 435769"/>
                <a:gd name="connsiteX16" fmla="*/ 1033463 w 1104900"/>
                <a:gd name="connsiteY16" fmla="*/ 228600 h 435769"/>
                <a:gd name="connsiteX17" fmla="*/ 1009650 w 1104900"/>
                <a:gd name="connsiteY17" fmla="*/ 209550 h 435769"/>
                <a:gd name="connsiteX18" fmla="*/ 971550 w 1104900"/>
                <a:gd name="connsiteY18" fmla="*/ 185738 h 435769"/>
                <a:gd name="connsiteX19" fmla="*/ 938213 w 1104900"/>
                <a:gd name="connsiteY19" fmla="*/ 166688 h 435769"/>
                <a:gd name="connsiteX20" fmla="*/ 885825 w 1104900"/>
                <a:gd name="connsiteY20" fmla="*/ 147638 h 435769"/>
                <a:gd name="connsiteX21" fmla="*/ 823913 w 1104900"/>
                <a:gd name="connsiteY21" fmla="*/ 133350 h 435769"/>
                <a:gd name="connsiteX22" fmla="*/ 742950 w 1104900"/>
                <a:gd name="connsiteY22" fmla="*/ 123825 h 435769"/>
                <a:gd name="connsiteX23" fmla="*/ 664369 w 1104900"/>
                <a:gd name="connsiteY23" fmla="*/ 121444 h 435769"/>
                <a:gd name="connsiteX24" fmla="*/ 585788 w 1104900"/>
                <a:gd name="connsiteY24" fmla="*/ 121444 h 435769"/>
                <a:gd name="connsiteX25" fmla="*/ 464344 w 1104900"/>
                <a:gd name="connsiteY25" fmla="*/ 111919 h 435769"/>
                <a:gd name="connsiteX26" fmla="*/ 335756 w 1104900"/>
                <a:gd name="connsiteY26" fmla="*/ 95250 h 435769"/>
                <a:gd name="connsiteX27" fmla="*/ 254794 w 1104900"/>
                <a:gd name="connsiteY27" fmla="*/ 76200 h 435769"/>
                <a:gd name="connsiteX28" fmla="*/ 138113 w 1104900"/>
                <a:gd name="connsiteY28" fmla="*/ 42863 h 435769"/>
                <a:gd name="connsiteX29" fmla="*/ 54769 w 1104900"/>
                <a:gd name="connsiteY29" fmla="*/ 9525 h 435769"/>
                <a:gd name="connsiteX30" fmla="*/ 26194 w 1104900"/>
                <a:gd name="connsiteY30" fmla="*/ 0 h 435769"/>
                <a:gd name="connsiteX31" fmla="*/ 14288 w 1104900"/>
                <a:gd name="connsiteY31" fmla="*/ 0 h 435769"/>
                <a:gd name="connsiteX32" fmla="*/ 2381 w 1104900"/>
                <a:gd name="connsiteY32" fmla="*/ 4763 h 435769"/>
                <a:gd name="connsiteX33" fmla="*/ 0 w 1104900"/>
                <a:gd name="connsiteY33" fmla="*/ 21431 h 435769"/>
                <a:gd name="connsiteX34" fmla="*/ 11906 w 1104900"/>
                <a:gd name="connsiteY34" fmla="*/ 50006 h 435769"/>
                <a:gd name="connsiteX35" fmla="*/ 35719 w 1104900"/>
                <a:gd name="connsiteY35" fmla="*/ 71438 h 435769"/>
                <a:gd name="connsiteX36" fmla="*/ 95250 w 1104900"/>
                <a:gd name="connsiteY36" fmla="*/ 109538 h 435769"/>
                <a:gd name="connsiteX37" fmla="*/ 200025 w 1104900"/>
                <a:gd name="connsiteY37" fmla="*/ 178594 h 435769"/>
                <a:gd name="connsiteX38" fmla="*/ 304800 w 1104900"/>
                <a:gd name="connsiteY38" fmla="*/ 240506 h 435769"/>
                <a:gd name="connsiteX39" fmla="*/ 457200 w 1104900"/>
                <a:gd name="connsiteY39" fmla="*/ 3167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900" h="435769">
                  <a:moveTo>
                    <a:pt x="457200" y="316706"/>
                  </a:moveTo>
                  <a:lnTo>
                    <a:pt x="538163" y="352425"/>
                  </a:lnTo>
                  <a:lnTo>
                    <a:pt x="619125" y="381000"/>
                  </a:lnTo>
                  <a:lnTo>
                    <a:pt x="678656" y="397669"/>
                  </a:lnTo>
                  <a:lnTo>
                    <a:pt x="750094" y="414338"/>
                  </a:lnTo>
                  <a:lnTo>
                    <a:pt x="814388" y="423863"/>
                  </a:lnTo>
                  <a:lnTo>
                    <a:pt x="876300" y="431006"/>
                  </a:lnTo>
                  <a:lnTo>
                    <a:pt x="942975" y="435769"/>
                  </a:lnTo>
                  <a:lnTo>
                    <a:pt x="1002506" y="435769"/>
                  </a:lnTo>
                  <a:lnTo>
                    <a:pt x="1040606" y="428625"/>
                  </a:lnTo>
                  <a:lnTo>
                    <a:pt x="1081088" y="404813"/>
                  </a:lnTo>
                  <a:lnTo>
                    <a:pt x="1100138" y="385763"/>
                  </a:lnTo>
                  <a:lnTo>
                    <a:pt x="1104900" y="369094"/>
                  </a:lnTo>
                  <a:lnTo>
                    <a:pt x="1097756" y="335756"/>
                  </a:lnTo>
                  <a:lnTo>
                    <a:pt x="1078706" y="292894"/>
                  </a:lnTo>
                  <a:lnTo>
                    <a:pt x="1054894" y="252413"/>
                  </a:lnTo>
                  <a:lnTo>
                    <a:pt x="1033463" y="228600"/>
                  </a:lnTo>
                  <a:lnTo>
                    <a:pt x="1009650" y="209550"/>
                  </a:lnTo>
                  <a:lnTo>
                    <a:pt x="971550" y="185738"/>
                  </a:lnTo>
                  <a:lnTo>
                    <a:pt x="938213" y="166688"/>
                  </a:lnTo>
                  <a:lnTo>
                    <a:pt x="885825" y="147638"/>
                  </a:lnTo>
                  <a:lnTo>
                    <a:pt x="823913" y="133350"/>
                  </a:lnTo>
                  <a:lnTo>
                    <a:pt x="742950" y="123825"/>
                  </a:lnTo>
                  <a:lnTo>
                    <a:pt x="664369" y="121444"/>
                  </a:lnTo>
                  <a:lnTo>
                    <a:pt x="585788" y="121444"/>
                  </a:lnTo>
                  <a:lnTo>
                    <a:pt x="464344" y="111919"/>
                  </a:lnTo>
                  <a:lnTo>
                    <a:pt x="335756" y="95250"/>
                  </a:lnTo>
                  <a:lnTo>
                    <a:pt x="254794" y="76200"/>
                  </a:lnTo>
                  <a:lnTo>
                    <a:pt x="138113" y="42863"/>
                  </a:lnTo>
                  <a:lnTo>
                    <a:pt x="54769" y="9525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5719" y="71438"/>
                  </a:lnTo>
                  <a:lnTo>
                    <a:pt x="95250" y="109538"/>
                  </a:lnTo>
                  <a:lnTo>
                    <a:pt x="200025" y="178594"/>
                  </a:lnTo>
                  <a:lnTo>
                    <a:pt x="304800" y="240506"/>
                  </a:lnTo>
                  <a:lnTo>
                    <a:pt x="4572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5">
              <a:extLst>
                <a:ext uri="{FF2B5EF4-FFF2-40B4-BE49-F238E27FC236}">
                  <a16:creationId xmlns:a16="http://schemas.microsoft.com/office/drawing/2014/main" id="{DCC6BCB4-525E-40CC-B9A6-921CF87047C7}"/>
                </a:ext>
              </a:extLst>
            </p:cNvPr>
            <p:cNvSpPr/>
            <p:nvPr/>
          </p:nvSpPr>
          <p:spPr>
            <a:xfrm>
              <a:off x="2376488" y="2314575"/>
              <a:ext cx="2038350" cy="633413"/>
            </a:xfrm>
            <a:custGeom>
              <a:avLst/>
              <a:gdLst>
                <a:gd name="connsiteX0" fmla="*/ 940593 w 2038350"/>
                <a:gd name="connsiteY0" fmla="*/ 245269 h 633413"/>
                <a:gd name="connsiteX1" fmla="*/ 1202531 w 2038350"/>
                <a:gd name="connsiteY1" fmla="*/ 173831 h 633413"/>
                <a:gd name="connsiteX2" fmla="*/ 1326356 w 2038350"/>
                <a:gd name="connsiteY2" fmla="*/ 142875 h 633413"/>
                <a:gd name="connsiteX3" fmla="*/ 1378743 w 2038350"/>
                <a:gd name="connsiteY3" fmla="*/ 123825 h 633413"/>
                <a:gd name="connsiteX4" fmla="*/ 1416843 w 2038350"/>
                <a:gd name="connsiteY4" fmla="*/ 107156 h 633413"/>
                <a:gd name="connsiteX5" fmla="*/ 1471612 w 2038350"/>
                <a:gd name="connsiteY5" fmla="*/ 76200 h 633413"/>
                <a:gd name="connsiteX6" fmla="*/ 1531143 w 2038350"/>
                <a:gd name="connsiteY6" fmla="*/ 30956 h 633413"/>
                <a:gd name="connsiteX7" fmla="*/ 1559718 w 2038350"/>
                <a:gd name="connsiteY7" fmla="*/ 0 h 633413"/>
                <a:gd name="connsiteX8" fmla="*/ 1643062 w 2038350"/>
                <a:gd name="connsiteY8" fmla="*/ 9525 h 633413"/>
                <a:gd name="connsiteX9" fmla="*/ 1743075 w 2038350"/>
                <a:gd name="connsiteY9" fmla="*/ 30956 h 633413"/>
                <a:gd name="connsiteX10" fmla="*/ 1814512 w 2038350"/>
                <a:gd name="connsiteY10" fmla="*/ 50006 h 633413"/>
                <a:gd name="connsiteX11" fmla="*/ 1864518 w 2038350"/>
                <a:gd name="connsiteY11" fmla="*/ 66675 h 633413"/>
                <a:gd name="connsiteX12" fmla="*/ 1907381 w 2038350"/>
                <a:gd name="connsiteY12" fmla="*/ 83344 h 633413"/>
                <a:gd name="connsiteX13" fmla="*/ 1940718 w 2038350"/>
                <a:gd name="connsiteY13" fmla="*/ 100013 h 633413"/>
                <a:gd name="connsiteX14" fmla="*/ 1974056 w 2038350"/>
                <a:gd name="connsiteY14" fmla="*/ 123825 h 633413"/>
                <a:gd name="connsiteX15" fmla="*/ 2002631 w 2038350"/>
                <a:gd name="connsiteY15" fmla="*/ 147638 h 633413"/>
                <a:gd name="connsiteX16" fmla="*/ 2024062 w 2038350"/>
                <a:gd name="connsiteY16" fmla="*/ 166688 h 633413"/>
                <a:gd name="connsiteX17" fmla="*/ 2035968 w 2038350"/>
                <a:gd name="connsiteY17" fmla="*/ 183356 h 633413"/>
                <a:gd name="connsiteX18" fmla="*/ 2038350 w 2038350"/>
                <a:gd name="connsiteY18" fmla="*/ 202406 h 633413"/>
                <a:gd name="connsiteX19" fmla="*/ 2033587 w 2038350"/>
                <a:gd name="connsiteY19" fmla="*/ 223838 h 633413"/>
                <a:gd name="connsiteX20" fmla="*/ 2016918 w 2038350"/>
                <a:gd name="connsiteY20" fmla="*/ 250031 h 633413"/>
                <a:gd name="connsiteX21" fmla="*/ 1990725 w 2038350"/>
                <a:gd name="connsiteY21" fmla="*/ 266700 h 633413"/>
                <a:gd name="connsiteX22" fmla="*/ 1943100 w 2038350"/>
                <a:gd name="connsiteY22" fmla="*/ 283369 h 633413"/>
                <a:gd name="connsiteX23" fmla="*/ 1859756 w 2038350"/>
                <a:gd name="connsiteY23" fmla="*/ 295275 h 633413"/>
                <a:gd name="connsiteX24" fmla="*/ 1695450 w 2038350"/>
                <a:gd name="connsiteY24" fmla="*/ 316706 h 633413"/>
                <a:gd name="connsiteX25" fmla="*/ 1588293 w 2038350"/>
                <a:gd name="connsiteY25" fmla="*/ 328613 h 633413"/>
                <a:gd name="connsiteX26" fmla="*/ 1493043 w 2038350"/>
                <a:gd name="connsiteY26" fmla="*/ 340519 h 633413"/>
                <a:gd name="connsiteX27" fmla="*/ 1340643 w 2038350"/>
                <a:gd name="connsiteY27" fmla="*/ 369094 h 633413"/>
                <a:gd name="connsiteX28" fmla="*/ 1133475 w 2038350"/>
                <a:gd name="connsiteY28" fmla="*/ 416719 h 633413"/>
                <a:gd name="connsiteX29" fmla="*/ 942975 w 2038350"/>
                <a:gd name="connsiteY29" fmla="*/ 464344 h 633413"/>
                <a:gd name="connsiteX30" fmla="*/ 714375 w 2038350"/>
                <a:gd name="connsiteY30" fmla="*/ 531019 h 633413"/>
                <a:gd name="connsiteX31" fmla="*/ 554831 w 2038350"/>
                <a:gd name="connsiteY31" fmla="*/ 581025 h 633413"/>
                <a:gd name="connsiteX32" fmla="*/ 488156 w 2038350"/>
                <a:gd name="connsiteY32" fmla="*/ 609600 h 633413"/>
                <a:gd name="connsiteX33" fmla="*/ 433387 w 2038350"/>
                <a:gd name="connsiteY33" fmla="*/ 626269 h 633413"/>
                <a:gd name="connsiteX34" fmla="*/ 378618 w 2038350"/>
                <a:gd name="connsiteY34" fmla="*/ 633413 h 633413"/>
                <a:gd name="connsiteX35" fmla="*/ 345281 w 2038350"/>
                <a:gd name="connsiteY35" fmla="*/ 628650 h 633413"/>
                <a:gd name="connsiteX36" fmla="*/ 300037 w 2038350"/>
                <a:gd name="connsiteY36" fmla="*/ 609600 h 633413"/>
                <a:gd name="connsiteX37" fmla="*/ 228600 w 2038350"/>
                <a:gd name="connsiteY37" fmla="*/ 557213 h 633413"/>
                <a:gd name="connsiteX38" fmla="*/ 150018 w 2038350"/>
                <a:gd name="connsiteY38" fmla="*/ 495300 h 633413"/>
                <a:gd name="connsiteX39" fmla="*/ 83343 w 2038350"/>
                <a:gd name="connsiteY39" fmla="*/ 435769 h 633413"/>
                <a:gd name="connsiteX40" fmla="*/ 28575 w 2038350"/>
                <a:gd name="connsiteY40" fmla="*/ 373856 h 633413"/>
                <a:gd name="connsiteX41" fmla="*/ 4762 w 2038350"/>
                <a:gd name="connsiteY41" fmla="*/ 342900 h 633413"/>
                <a:gd name="connsiteX42" fmla="*/ 0 w 2038350"/>
                <a:gd name="connsiteY42" fmla="*/ 323850 h 633413"/>
                <a:gd name="connsiteX43" fmla="*/ 4762 w 2038350"/>
                <a:gd name="connsiteY43" fmla="*/ 297656 h 633413"/>
                <a:gd name="connsiteX44" fmla="*/ 21431 w 2038350"/>
                <a:gd name="connsiteY44" fmla="*/ 285750 h 633413"/>
                <a:gd name="connsiteX45" fmla="*/ 40481 w 2038350"/>
                <a:gd name="connsiteY45" fmla="*/ 285750 h 633413"/>
                <a:gd name="connsiteX46" fmla="*/ 69056 w 2038350"/>
                <a:gd name="connsiteY46" fmla="*/ 290513 h 633413"/>
                <a:gd name="connsiteX47" fmla="*/ 152400 w 2038350"/>
                <a:gd name="connsiteY47" fmla="*/ 319088 h 633413"/>
                <a:gd name="connsiteX48" fmla="*/ 250031 w 2038350"/>
                <a:gd name="connsiteY48" fmla="*/ 347663 h 633413"/>
                <a:gd name="connsiteX49" fmla="*/ 314325 w 2038350"/>
                <a:gd name="connsiteY49" fmla="*/ 359569 h 633413"/>
                <a:gd name="connsiteX50" fmla="*/ 385762 w 2038350"/>
                <a:gd name="connsiteY50" fmla="*/ 369094 h 633413"/>
                <a:gd name="connsiteX51" fmla="*/ 454818 w 2038350"/>
                <a:gd name="connsiteY51" fmla="*/ 369094 h 633413"/>
                <a:gd name="connsiteX52" fmla="*/ 519112 w 2038350"/>
                <a:gd name="connsiteY52" fmla="*/ 354806 h 633413"/>
                <a:gd name="connsiteX53" fmla="*/ 769143 w 2038350"/>
                <a:gd name="connsiteY53" fmla="*/ 288131 h 633413"/>
                <a:gd name="connsiteX54" fmla="*/ 940593 w 2038350"/>
                <a:gd name="connsiteY54" fmla="*/ 2452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8350" h="633413">
                  <a:moveTo>
                    <a:pt x="940593" y="245269"/>
                  </a:moveTo>
                  <a:lnTo>
                    <a:pt x="1202531" y="173831"/>
                  </a:lnTo>
                  <a:lnTo>
                    <a:pt x="1326356" y="142875"/>
                  </a:lnTo>
                  <a:lnTo>
                    <a:pt x="1378743" y="123825"/>
                  </a:lnTo>
                  <a:lnTo>
                    <a:pt x="1416843" y="107156"/>
                  </a:lnTo>
                  <a:lnTo>
                    <a:pt x="1471612" y="76200"/>
                  </a:lnTo>
                  <a:lnTo>
                    <a:pt x="1531143" y="30956"/>
                  </a:lnTo>
                  <a:lnTo>
                    <a:pt x="1559718" y="0"/>
                  </a:lnTo>
                  <a:lnTo>
                    <a:pt x="1643062" y="9525"/>
                  </a:lnTo>
                  <a:lnTo>
                    <a:pt x="1743075" y="30956"/>
                  </a:lnTo>
                  <a:lnTo>
                    <a:pt x="1814512" y="50006"/>
                  </a:lnTo>
                  <a:lnTo>
                    <a:pt x="1864518" y="66675"/>
                  </a:lnTo>
                  <a:lnTo>
                    <a:pt x="1907381" y="83344"/>
                  </a:lnTo>
                  <a:lnTo>
                    <a:pt x="1940718" y="100013"/>
                  </a:lnTo>
                  <a:lnTo>
                    <a:pt x="1974056" y="123825"/>
                  </a:lnTo>
                  <a:lnTo>
                    <a:pt x="2002631" y="147638"/>
                  </a:lnTo>
                  <a:lnTo>
                    <a:pt x="2024062" y="166688"/>
                  </a:lnTo>
                  <a:lnTo>
                    <a:pt x="2035968" y="183356"/>
                  </a:lnTo>
                  <a:lnTo>
                    <a:pt x="2038350" y="202406"/>
                  </a:lnTo>
                  <a:lnTo>
                    <a:pt x="2033587" y="223838"/>
                  </a:lnTo>
                  <a:lnTo>
                    <a:pt x="2016918" y="250031"/>
                  </a:lnTo>
                  <a:lnTo>
                    <a:pt x="1990725" y="266700"/>
                  </a:lnTo>
                  <a:lnTo>
                    <a:pt x="1943100" y="283369"/>
                  </a:lnTo>
                  <a:lnTo>
                    <a:pt x="1859756" y="295275"/>
                  </a:lnTo>
                  <a:lnTo>
                    <a:pt x="1695450" y="316706"/>
                  </a:lnTo>
                  <a:lnTo>
                    <a:pt x="1588293" y="328613"/>
                  </a:lnTo>
                  <a:lnTo>
                    <a:pt x="1493043" y="340519"/>
                  </a:lnTo>
                  <a:lnTo>
                    <a:pt x="1340643" y="369094"/>
                  </a:lnTo>
                  <a:lnTo>
                    <a:pt x="1133475" y="416719"/>
                  </a:lnTo>
                  <a:lnTo>
                    <a:pt x="942975" y="464344"/>
                  </a:lnTo>
                  <a:lnTo>
                    <a:pt x="714375" y="531019"/>
                  </a:lnTo>
                  <a:lnTo>
                    <a:pt x="554831" y="581025"/>
                  </a:lnTo>
                  <a:lnTo>
                    <a:pt x="488156" y="609600"/>
                  </a:lnTo>
                  <a:lnTo>
                    <a:pt x="433387" y="626269"/>
                  </a:lnTo>
                  <a:lnTo>
                    <a:pt x="378618" y="633413"/>
                  </a:lnTo>
                  <a:lnTo>
                    <a:pt x="345281" y="628650"/>
                  </a:lnTo>
                  <a:lnTo>
                    <a:pt x="300037" y="609600"/>
                  </a:lnTo>
                  <a:lnTo>
                    <a:pt x="228600" y="557213"/>
                  </a:lnTo>
                  <a:lnTo>
                    <a:pt x="150018" y="495300"/>
                  </a:lnTo>
                  <a:lnTo>
                    <a:pt x="83343" y="435769"/>
                  </a:lnTo>
                  <a:lnTo>
                    <a:pt x="28575" y="373856"/>
                  </a:lnTo>
                  <a:lnTo>
                    <a:pt x="4762" y="342900"/>
                  </a:lnTo>
                  <a:lnTo>
                    <a:pt x="0" y="323850"/>
                  </a:lnTo>
                  <a:lnTo>
                    <a:pt x="4762" y="297656"/>
                  </a:lnTo>
                  <a:lnTo>
                    <a:pt x="21431" y="285750"/>
                  </a:lnTo>
                  <a:lnTo>
                    <a:pt x="40481" y="285750"/>
                  </a:lnTo>
                  <a:lnTo>
                    <a:pt x="69056" y="290513"/>
                  </a:lnTo>
                  <a:lnTo>
                    <a:pt x="152400" y="319088"/>
                  </a:lnTo>
                  <a:lnTo>
                    <a:pt x="250031" y="347663"/>
                  </a:lnTo>
                  <a:lnTo>
                    <a:pt x="314325" y="359569"/>
                  </a:lnTo>
                  <a:lnTo>
                    <a:pt x="385762" y="369094"/>
                  </a:lnTo>
                  <a:lnTo>
                    <a:pt x="454818" y="369094"/>
                  </a:lnTo>
                  <a:lnTo>
                    <a:pt x="519112" y="354806"/>
                  </a:lnTo>
                  <a:lnTo>
                    <a:pt x="769143" y="288131"/>
                  </a:lnTo>
                  <a:lnTo>
                    <a:pt x="940593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6">
              <a:extLst>
                <a:ext uri="{FF2B5EF4-FFF2-40B4-BE49-F238E27FC236}">
                  <a16:creationId xmlns:a16="http://schemas.microsoft.com/office/drawing/2014/main" id="{C496DD1E-6E7D-4946-9193-C6A48C39FF0E}"/>
                </a:ext>
              </a:extLst>
            </p:cNvPr>
            <p:cNvSpPr/>
            <p:nvPr/>
          </p:nvSpPr>
          <p:spPr>
            <a:xfrm>
              <a:off x="2881313" y="3113088"/>
              <a:ext cx="1231900" cy="361950"/>
            </a:xfrm>
            <a:custGeom>
              <a:avLst/>
              <a:gdLst>
                <a:gd name="connsiteX0" fmla="*/ 645318 w 1231106"/>
                <a:gd name="connsiteY0" fmla="*/ 97631 h 361950"/>
                <a:gd name="connsiteX1" fmla="*/ 738187 w 1231106"/>
                <a:gd name="connsiteY1" fmla="*/ 61912 h 361950"/>
                <a:gd name="connsiteX2" fmla="*/ 802481 w 1231106"/>
                <a:gd name="connsiteY2" fmla="*/ 33337 h 361950"/>
                <a:gd name="connsiteX3" fmla="*/ 859631 w 1231106"/>
                <a:gd name="connsiteY3" fmla="*/ 11906 h 361950"/>
                <a:gd name="connsiteX4" fmla="*/ 904875 w 1231106"/>
                <a:gd name="connsiteY4" fmla="*/ 0 h 361950"/>
                <a:gd name="connsiteX5" fmla="*/ 940593 w 1231106"/>
                <a:gd name="connsiteY5" fmla="*/ 0 h 361950"/>
                <a:gd name="connsiteX6" fmla="*/ 971550 w 1231106"/>
                <a:gd name="connsiteY6" fmla="*/ 0 h 361950"/>
                <a:gd name="connsiteX7" fmla="*/ 1021556 w 1231106"/>
                <a:gd name="connsiteY7" fmla="*/ 11906 h 361950"/>
                <a:gd name="connsiteX8" fmla="*/ 1073943 w 1231106"/>
                <a:gd name="connsiteY8" fmla="*/ 26194 h 361950"/>
                <a:gd name="connsiteX9" fmla="*/ 1121568 w 1231106"/>
                <a:gd name="connsiteY9" fmla="*/ 42862 h 361950"/>
                <a:gd name="connsiteX10" fmla="*/ 1169193 w 1231106"/>
                <a:gd name="connsiteY10" fmla="*/ 61912 h 361950"/>
                <a:gd name="connsiteX11" fmla="*/ 1209675 w 1231106"/>
                <a:gd name="connsiteY11" fmla="*/ 85725 h 361950"/>
                <a:gd name="connsiteX12" fmla="*/ 1221581 w 1231106"/>
                <a:gd name="connsiteY12" fmla="*/ 97631 h 361950"/>
                <a:gd name="connsiteX13" fmla="*/ 1231106 w 1231106"/>
                <a:gd name="connsiteY13" fmla="*/ 114300 h 361950"/>
                <a:gd name="connsiteX14" fmla="*/ 1231106 w 1231106"/>
                <a:gd name="connsiteY14" fmla="*/ 126206 h 361950"/>
                <a:gd name="connsiteX15" fmla="*/ 1223962 w 1231106"/>
                <a:gd name="connsiteY15" fmla="*/ 150019 h 361950"/>
                <a:gd name="connsiteX16" fmla="*/ 1207293 w 1231106"/>
                <a:gd name="connsiteY16" fmla="*/ 173831 h 361950"/>
                <a:gd name="connsiteX17" fmla="*/ 1143000 w 1231106"/>
                <a:gd name="connsiteY17" fmla="*/ 207169 h 361950"/>
                <a:gd name="connsiteX18" fmla="*/ 1054893 w 1231106"/>
                <a:gd name="connsiteY18" fmla="*/ 238125 h 361950"/>
                <a:gd name="connsiteX19" fmla="*/ 950118 w 1231106"/>
                <a:gd name="connsiteY19" fmla="*/ 264319 h 361950"/>
                <a:gd name="connsiteX20" fmla="*/ 847725 w 1231106"/>
                <a:gd name="connsiteY20" fmla="*/ 280987 h 361950"/>
                <a:gd name="connsiteX21" fmla="*/ 700087 w 1231106"/>
                <a:gd name="connsiteY21" fmla="*/ 307181 h 361950"/>
                <a:gd name="connsiteX22" fmla="*/ 545306 w 1231106"/>
                <a:gd name="connsiteY22" fmla="*/ 338137 h 361950"/>
                <a:gd name="connsiteX23" fmla="*/ 411956 w 1231106"/>
                <a:gd name="connsiteY23" fmla="*/ 357187 h 361950"/>
                <a:gd name="connsiteX24" fmla="*/ 359568 w 1231106"/>
                <a:gd name="connsiteY24" fmla="*/ 361950 h 361950"/>
                <a:gd name="connsiteX25" fmla="*/ 311943 w 1231106"/>
                <a:gd name="connsiteY25" fmla="*/ 357187 h 361950"/>
                <a:gd name="connsiteX26" fmla="*/ 245268 w 1231106"/>
                <a:gd name="connsiteY26" fmla="*/ 338137 h 361950"/>
                <a:gd name="connsiteX27" fmla="*/ 185737 w 1231106"/>
                <a:gd name="connsiteY27" fmla="*/ 316706 h 361950"/>
                <a:gd name="connsiteX28" fmla="*/ 107156 w 1231106"/>
                <a:gd name="connsiteY28" fmla="*/ 278606 h 361950"/>
                <a:gd name="connsiteX29" fmla="*/ 59531 w 1231106"/>
                <a:gd name="connsiteY29" fmla="*/ 247650 h 361950"/>
                <a:gd name="connsiteX30" fmla="*/ 33337 w 1231106"/>
                <a:gd name="connsiteY30" fmla="*/ 230981 h 361950"/>
                <a:gd name="connsiteX31" fmla="*/ 9525 w 1231106"/>
                <a:gd name="connsiteY31" fmla="*/ 207169 h 361950"/>
                <a:gd name="connsiteX32" fmla="*/ 0 w 1231106"/>
                <a:gd name="connsiteY32" fmla="*/ 185737 h 361950"/>
                <a:gd name="connsiteX33" fmla="*/ 9525 w 1231106"/>
                <a:gd name="connsiteY33" fmla="*/ 171450 h 361950"/>
                <a:gd name="connsiteX34" fmla="*/ 30956 w 1231106"/>
                <a:gd name="connsiteY34" fmla="*/ 164306 h 361950"/>
                <a:gd name="connsiteX35" fmla="*/ 85725 w 1231106"/>
                <a:gd name="connsiteY35" fmla="*/ 164306 h 361950"/>
                <a:gd name="connsiteX36" fmla="*/ 211931 w 1231106"/>
                <a:gd name="connsiteY36" fmla="*/ 176212 h 361950"/>
                <a:gd name="connsiteX37" fmla="*/ 309562 w 1231106"/>
                <a:gd name="connsiteY37" fmla="*/ 185737 h 361950"/>
                <a:gd name="connsiteX38" fmla="*/ 364331 w 1231106"/>
                <a:gd name="connsiteY38" fmla="*/ 178594 h 361950"/>
                <a:gd name="connsiteX39" fmla="*/ 447675 w 1231106"/>
                <a:gd name="connsiteY39" fmla="*/ 161925 h 361950"/>
                <a:gd name="connsiteX40" fmla="*/ 645318 w 1231106"/>
                <a:gd name="connsiteY40" fmla="*/ 9763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106" h="361950">
                  <a:moveTo>
                    <a:pt x="645318" y="97631"/>
                  </a:moveTo>
                  <a:lnTo>
                    <a:pt x="738187" y="61912"/>
                  </a:lnTo>
                  <a:lnTo>
                    <a:pt x="802481" y="33337"/>
                  </a:lnTo>
                  <a:lnTo>
                    <a:pt x="859631" y="11906"/>
                  </a:lnTo>
                  <a:lnTo>
                    <a:pt x="904875" y="0"/>
                  </a:lnTo>
                  <a:lnTo>
                    <a:pt x="940593" y="0"/>
                  </a:lnTo>
                  <a:lnTo>
                    <a:pt x="971550" y="0"/>
                  </a:lnTo>
                  <a:lnTo>
                    <a:pt x="1021556" y="11906"/>
                  </a:lnTo>
                  <a:lnTo>
                    <a:pt x="1073943" y="26194"/>
                  </a:lnTo>
                  <a:lnTo>
                    <a:pt x="1121568" y="42862"/>
                  </a:lnTo>
                  <a:lnTo>
                    <a:pt x="1169193" y="61912"/>
                  </a:lnTo>
                  <a:lnTo>
                    <a:pt x="1209675" y="85725"/>
                  </a:lnTo>
                  <a:lnTo>
                    <a:pt x="1221581" y="97631"/>
                  </a:lnTo>
                  <a:lnTo>
                    <a:pt x="1231106" y="114300"/>
                  </a:lnTo>
                  <a:lnTo>
                    <a:pt x="1231106" y="126206"/>
                  </a:lnTo>
                  <a:lnTo>
                    <a:pt x="1223962" y="150019"/>
                  </a:lnTo>
                  <a:lnTo>
                    <a:pt x="1207293" y="173831"/>
                  </a:lnTo>
                  <a:lnTo>
                    <a:pt x="1143000" y="207169"/>
                  </a:lnTo>
                  <a:lnTo>
                    <a:pt x="1054893" y="238125"/>
                  </a:lnTo>
                  <a:lnTo>
                    <a:pt x="950118" y="264319"/>
                  </a:lnTo>
                  <a:lnTo>
                    <a:pt x="847725" y="280987"/>
                  </a:lnTo>
                  <a:lnTo>
                    <a:pt x="700087" y="307181"/>
                  </a:lnTo>
                  <a:lnTo>
                    <a:pt x="545306" y="338137"/>
                  </a:lnTo>
                  <a:lnTo>
                    <a:pt x="411956" y="357187"/>
                  </a:lnTo>
                  <a:lnTo>
                    <a:pt x="359568" y="361950"/>
                  </a:lnTo>
                  <a:lnTo>
                    <a:pt x="311943" y="357187"/>
                  </a:lnTo>
                  <a:lnTo>
                    <a:pt x="245268" y="338137"/>
                  </a:lnTo>
                  <a:lnTo>
                    <a:pt x="185737" y="316706"/>
                  </a:lnTo>
                  <a:lnTo>
                    <a:pt x="107156" y="278606"/>
                  </a:lnTo>
                  <a:lnTo>
                    <a:pt x="59531" y="247650"/>
                  </a:lnTo>
                  <a:lnTo>
                    <a:pt x="33337" y="230981"/>
                  </a:lnTo>
                  <a:lnTo>
                    <a:pt x="9525" y="207169"/>
                  </a:lnTo>
                  <a:lnTo>
                    <a:pt x="0" y="185737"/>
                  </a:lnTo>
                  <a:lnTo>
                    <a:pt x="9525" y="171450"/>
                  </a:lnTo>
                  <a:lnTo>
                    <a:pt x="30956" y="164306"/>
                  </a:lnTo>
                  <a:lnTo>
                    <a:pt x="85725" y="164306"/>
                  </a:lnTo>
                  <a:lnTo>
                    <a:pt x="211931" y="176212"/>
                  </a:lnTo>
                  <a:lnTo>
                    <a:pt x="309562" y="185737"/>
                  </a:lnTo>
                  <a:lnTo>
                    <a:pt x="364331" y="178594"/>
                  </a:lnTo>
                  <a:lnTo>
                    <a:pt x="447675" y="161925"/>
                  </a:lnTo>
                  <a:lnTo>
                    <a:pt x="64531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7">
              <a:extLst>
                <a:ext uri="{FF2B5EF4-FFF2-40B4-BE49-F238E27FC236}">
                  <a16:creationId xmlns:a16="http://schemas.microsoft.com/office/drawing/2014/main" id="{8B9147D8-263C-4F0D-90DC-0763ACD2CED9}"/>
                </a:ext>
              </a:extLst>
            </p:cNvPr>
            <p:cNvSpPr/>
            <p:nvPr/>
          </p:nvSpPr>
          <p:spPr>
            <a:xfrm>
              <a:off x="2884488" y="3786188"/>
              <a:ext cx="1228725" cy="381000"/>
            </a:xfrm>
            <a:custGeom>
              <a:avLst/>
              <a:gdLst>
                <a:gd name="connsiteX0" fmla="*/ 659606 w 1228725"/>
                <a:gd name="connsiteY0" fmla="*/ 354806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  <a:gd name="connsiteX36" fmla="*/ 659606 w 1228725"/>
                <a:gd name="connsiteY36" fmla="*/ 354806 h 381000"/>
                <a:gd name="connsiteX0" fmla="*/ 773906 w 1228725"/>
                <a:gd name="connsiteY0" fmla="*/ 330993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725" h="381000">
                  <a:moveTo>
                    <a:pt x="773906" y="330993"/>
                  </a:moveTo>
                  <a:cubicBezTo>
                    <a:pt x="705247" y="345280"/>
                    <a:pt x="577850" y="367903"/>
                    <a:pt x="516731" y="376237"/>
                  </a:cubicBezTo>
                  <a:lnTo>
                    <a:pt x="407194" y="381000"/>
                  </a:lnTo>
                  <a:lnTo>
                    <a:pt x="345281" y="373856"/>
                  </a:lnTo>
                  <a:lnTo>
                    <a:pt x="250031" y="342900"/>
                  </a:lnTo>
                  <a:lnTo>
                    <a:pt x="159544" y="309562"/>
                  </a:lnTo>
                  <a:lnTo>
                    <a:pt x="80962" y="273843"/>
                  </a:lnTo>
                  <a:lnTo>
                    <a:pt x="35719" y="252412"/>
                  </a:lnTo>
                  <a:lnTo>
                    <a:pt x="16669" y="238125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14287" y="183356"/>
                  </a:lnTo>
                  <a:lnTo>
                    <a:pt x="57150" y="178593"/>
                  </a:lnTo>
                  <a:lnTo>
                    <a:pt x="161925" y="188118"/>
                  </a:lnTo>
                  <a:lnTo>
                    <a:pt x="261937" y="200025"/>
                  </a:lnTo>
                  <a:lnTo>
                    <a:pt x="304800" y="202406"/>
                  </a:lnTo>
                  <a:lnTo>
                    <a:pt x="366712" y="195262"/>
                  </a:lnTo>
                  <a:lnTo>
                    <a:pt x="447675" y="180975"/>
                  </a:lnTo>
                  <a:lnTo>
                    <a:pt x="559594" y="150018"/>
                  </a:lnTo>
                  <a:lnTo>
                    <a:pt x="728662" y="85725"/>
                  </a:lnTo>
                  <a:lnTo>
                    <a:pt x="852487" y="38100"/>
                  </a:lnTo>
                  <a:lnTo>
                    <a:pt x="973931" y="0"/>
                  </a:lnTo>
                  <a:lnTo>
                    <a:pt x="992981" y="2381"/>
                  </a:lnTo>
                  <a:lnTo>
                    <a:pt x="1026319" y="7143"/>
                  </a:lnTo>
                  <a:lnTo>
                    <a:pt x="1081087" y="19050"/>
                  </a:lnTo>
                  <a:lnTo>
                    <a:pt x="1128712" y="33337"/>
                  </a:lnTo>
                  <a:lnTo>
                    <a:pt x="1181100" y="57150"/>
                  </a:lnTo>
                  <a:lnTo>
                    <a:pt x="1207294" y="76200"/>
                  </a:lnTo>
                  <a:lnTo>
                    <a:pt x="1223962" y="97631"/>
                  </a:lnTo>
                  <a:lnTo>
                    <a:pt x="1228725" y="119062"/>
                  </a:lnTo>
                  <a:lnTo>
                    <a:pt x="1223962" y="142875"/>
                  </a:lnTo>
                  <a:lnTo>
                    <a:pt x="1204912" y="169068"/>
                  </a:lnTo>
                  <a:lnTo>
                    <a:pt x="1154906" y="202406"/>
                  </a:lnTo>
                  <a:lnTo>
                    <a:pt x="1062037" y="247650"/>
                  </a:lnTo>
                  <a:lnTo>
                    <a:pt x="928687" y="290512"/>
                  </a:lnTo>
                  <a:lnTo>
                    <a:pt x="773906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8">
              <a:extLst>
                <a:ext uri="{FF2B5EF4-FFF2-40B4-BE49-F238E27FC236}">
                  <a16:creationId xmlns:a16="http://schemas.microsoft.com/office/drawing/2014/main" id="{E9EEF61D-A1E2-49FE-A106-7D38B35170A6}"/>
                </a:ext>
              </a:extLst>
            </p:cNvPr>
            <p:cNvSpPr/>
            <p:nvPr/>
          </p:nvSpPr>
          <p:spPr>
            <a:xfrm>
              <a:off x="2655888" y="4621213"/>
              <a:ext cx="615950" cy="1208087"/>
            </a:xfrm>
            <a:custGeom>
              <a:avLst/>
              <a:gdLst>
                <a:gd name="connsiteX0" fmla="*/ 500062 w 616744"/>
                <a:gd name="connsiteY0" fmla="*/ 483394 h 1207294"/>
                <a:gd name="connsiteX1" fmla="*/ 481012 w 616744"/>
                <a:gd name="connsiteY1" fmla="*/ 378619 h 1207294"/>
                <a:gd name="connsiteX2" fmla="*/ 454819 w 616744"/>
                <a:gd name="connsiteY2" fmla="*/ 233363 h 1207294"/>
                <a:gd name="connsiteX3" fmla="*/ 366712 w 616744"/>
                <a:gd name="connsiteY3" fmla="*/ 100013 h 1207294"/>
                <a:gd name="connsiteX4" fmla="*/ 321469 w 616744"/>
                <a:gd name="connsiteY4" fmla="*/ 83344 h 1207294"/>
                <a:gd name="connsiteX5" fmla="*/ 257175 w 616744"/>
                <a:gd name="connsiteY5" fmla="*/ 61913 h 1207294"/>
                <a:gd name="connsiteX6" fmla="*/ 204787 w 616744"/>
                <a:gd name="connsiteY6" fmla="*/ 45244 h 1207294"/>
                <a:gd name="connsiteX7" fmla="*/ 150019 w 616744"/>
                <a:gd name="connsiteY7" fmla="*/ 30957 h 1207294"/>
                <a:gd name="connsiteX8" fmla="*/ 95250 w 616744"/>
                <a:gd name="connsiteY8" fmla="*/ 16669 h 1207294"/>
                <a:gd name="connsiteX9" fmla="*/ 66675 w 616744"/>
                <a:gd name="connsiteY9" fmla="*/ 7144 h 1207294"/>
                <a:gd name="connsiteX10" fmla="*/ 40481 w 616744"/>
                <a:gd name="connsiteY10" fmla="*/ 0 h 1207294"/>
                <a:gd name="connsiteX11" fmla="*/ 21431 w 616744"/>
                <a:gd name="connsiteY11" fmla="*/ 0 h 1207294"/>
                <a:gd name="connsiteX12" fmla="*/ 4762 w 616744"/>
                <a:gd name="connsiteY12" fmla="*/ 4763 h 1207294"/>
                <a:gd name="connsiteX13" fmla="*/ 0 w 616744"/>
                <a:gd name="connsiteY13" fmla="*/ 9525 h 1207294"/>
                <a:gd name="connsiteX14" fmla="*/ 2381 w 616744"/>
                <a:gd name="connsiteY14" fmla="*/ 33338 h 1207294"/>
                <a:gd name="connsiteX15" fmla="*/ 11906 w 616744"/>
                <a:gd name="connsiteY15" fmla="*/ 50007 h 1207294"/>
                <a:gd name="connsiteX16" fmla="*/ 26194 w 616744"/>
                <a:gd name="connsiteY16" fmla="*/ 66675 h 1207294"/>
                <a:gd name="connsiteX17" fmla="*/ 40481 w 616744"/>
                <a:gd name="connsiteY17" fmla="*/ 76200 h 1207294"/>
                <a:gd name="connsiteX18" fmla="*/ 73819 w 616744"/>
                <a:gd name="connsiteY18" fmla="*/ 109538 h 1207294"/>
                <a:gd name="connsiteX19" fmla="*/ 109537 w 616744"/>
                <a:gd name="connsiteY19" fmla="*/ 152400 h 1207294"/>
                <a:gd name="connsiteX20" fmla="*/ 142875 w 616744"/>
                <a:gd name="connsiteY20" fmla="*/ 200025 h 1207294"/>
                <a:gd name="connsiteX21" fmla="*/ 176212 w 616744"/>
                <a:gd name="connsiteY21" fmla="*/ 266700 h 1207294"/>
                <a:gd name="connsiteX22" fmla="*/ 200025 w 616744"/>
                <a:gd name="connsiteY22" fmla="*/ 323850 h 1207294"/>
                <a:gd name="connsiteX23" fmla="*/ 230981 w 616744"/>
                <a:gd name="connsiteY23" fmla="*/ 411957 h 1207294"/>
                <a:gd name="connsiteX24" fmla="*/ 254794 w 616744"/>
                <a:gd name="connsiteY24" fmla="*/ 509588 h 1207294"/>
                <a:gd name="connsiteX25" fmla="*/ 271462 w 616744"/>
                <a:gd name="connsiteY25" fmla="*/ 597694 h 1207294"/>
                <a:gd name="connsiteX26" fmla="*/ 285750 w 616744"/>
                <a:gd name="connsiteY26" fmla="*/ 697707 h 1207294"/>
                <a:gd name="connsiteX27" fmla="*/ 295275 w 616744"/>
                <a:gd name="connsiteY27" fmla="*/ 778669 h 1207294"/>
                <a:gd name="connsiteX28" fmla="*/ 300037 w 616744"/>
                <a:gd name="connsiteY28" fmla="*/ 862013 h 1207294"/>
                <a:gd name="connsiteX29" fmla="*/ 304800 w 616744"/>
                <a:gd name="connsiteY29" fmla="*/ 883444 h 1207294"/>
                <a:gd name="connsiteX30" fmla="*/ 333375 w 616744"/>
                <a:gd name="connsiteY30" fmla="*/ 957263 h 1207294"/>
                <a:gd name="connsiteX31" fmla="*/ 369094 w 616744"/>
                <a:gd name="connsiteY31" fmla="*/ 1047750 h 1207294"/>
                <a:gd name="connsiteX32" fmla="*/ 388144 w 616744"/>
                <a:gd name="connsiteY32" fmla="*/ 1095375 h 1207294"/>
                <a:gd name="connsiteX33" fmla="*/ 407194 w 616744"/>
                <a:gd name="connsiteY33" fmla="*/ 1135857 h 1207294"/>
                <a:gd name="connsiteX34" fmla="*/ 431006 w 616744"/>
                <a:gd name="connsiteY34" fmla="*/ 1169194 h 1207294"/>
                <a:gd name="connsiteX35" fmla="*/ 457200 w 616744"/>
                <a:gd name="connsiteY35" fmla="*/ 1190625 h 1207294"/>
                <a:gd name="connsiteX36" fmla="*/ 473869 w 616744"/>
                <a:gd name="connsiteY36" fmla="*/ 1200150 h 1207294"/>
                <a:gd name="connsiteX37" fmla="*/ 490537 w 616744"/>
                <a:gd name="connsiteY37" fmla="*/ 1204913 h 1207294"/>
                <a:gd name="connsiteX38" fmla="*/ 507206 w 616744"/>
                <a:gd name="connsiteY38" fmla="*/ 1207294 h 1207294"/>
                <a:gd name="connsiteX39" fmla="*/ 528637 w 616744"/>
                <a:gd name="connsiteY39" fmla="*/ 1204913 h 1207294"/>
                <a:gd name="connsiteX40" fmla="*/ 576262 w 616744"/>
                <a:gd name="connsiteY40" fmla="*/ 1190625 h 1207294"/>
                <a:gd name="connsiteX41" fmla="*/ 590550 w 616744"/>
                <a:gd name="connsiteY41" fmla="*/ 1176338 h 1207294"/>
                <a:gd name="connsiteX42" fmla="*/ 604837 w 616744"/>
                <a:gd name="connsiteY42" fmla="*/ 1147763 h 1207294"/>
                <a:gd name="connsiteX43" fmla="*/ 614362 w 616744"/>
                <a:gd name="connsiteY43" fmla="*/ 1114425 h 1207294"/>
                <a:gd name="connsiteX44" fmla="*/ 616744 w 616744"/>
                <a:gd name="connsiteY44" fmla="*/ 1088232 h 1207294"/>
                <a:gd name="connsiteX45" fmla="*/ 616744 w 616744"/>
                <a:gd name="connsiteY45" fmla="*/ 1026319 h 1207294"/>
                <a:gd name="connsiteX46" fmla="*/ 573881 w 616744"/>
                <a:gd name="connsiteY46" fmla="*/ 890588 h 1207294"/>
                <a:gd name="connsiteX47" fmla="*/ 531019 w 616744"/>
                <a:gd name="connsiteY47" fmla="*/ 661988 h 1207294"/>
                <a:gd name="connsiteX48" fmla="*/ 500062 w 616744"/>
                <a:gd name="connsiteY48" fmla="*/ 48339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6744" h="1207294">
                  <a:moveTo>
                    <a:pt x="500062" y="483394"/>
                  </a:moveTo>
                  <a:lnTo>
                    <a:pt x="481012" y="378619"/>
                  </a:lnTo>
                  <a:lnTo>
                    <a:pt x="454819" y="233363"/>
                  </a:lnTo>
                  <a:lnTo>
                    <a:pt x="366712" y="100013"/>
                  </a:lnTo>
                  <a:lnTo>
                    <a:pt x="321469" y="83344"/>
                  </a:lnTo>
                  <a:lnTo>
                    <a:pt x="257175" y="61913"/>
                  </a:lnTo>
                  <a:lnTo>
                    <a:pt x="204787" y="45244"/>
                  </a:lnTo>
                  <a:lnTo>
                    <a:pt x="150019" y="30957"/>
                  </a:lnTo>
                  <a:lnTo>
                    <a:pt x="95250" y="16669"/>
                  </a:lnTo>
                  <a:lnTo>
                    <a:pt x="66675" y="7144"/>
                  </a:lnTo>
                  <a:lnTo>
                    <a:pt x="40481" y="0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2381" y="33338"/>
                  </a:lnTo>
                  <a:lnTo>
                    <a:pt x="11906" y="50007"/>
                  </a:lnTo>
                  <a:lnTo>
                    <a:pt x="26194" y="66675"/>
                  </a:lnTo>
                  <a:lnTo>
                    <a:pt x="40481" y="76200"/>
                  </a:lnTo>
                  <a:lnTo>
                    <a:pt x="73819" y="109538"/>
                  </a:lnTo>
                  <a:lnTo>
                    <a:pt x="109537" y="152400"/>
                  </a:lnTo>
                  <a:lnTo>
                    <a:pt x="142875" y="200025"/>
                  </a:lnTo>
                  <a:lnTo>
                    <a:pt x="176212" y="266700"/>
                  </a:lnTo>
                  <a:lnTo>
                    <a:pt x="200025" y="323850"/>
                  </a:lnTo>
                  <a:lnTo>
                    <a:pt x="230981" y="411957"/>
                  </a:lnTo>
                  <a:lnTo>
                    <a:pt x="254794" y="509588"/>
                  </a:lnTo>
                  <a:lnTo>
                    <a:pt x="271462" y="597694"/>
                  </a:lnTo>
                  <a:lnTo>
                    <a:pt x="285750" y="697707"/>
                  </a:lnTo>
                  <a:lnTo>
                    <a:pt x="295275" y="778669"/>
                  </a:lnTo>
                  <a:lnTo>
                    <a:pt x="300037" y="862013"/>
                  </a:lnTo>
                  <a:lnTo>
                    <a:pt x="304800" y="883444"/>
                  </a:lnTo>
                  <a:lnTo>
                    <a:pt x="333375" y="957263"/>
                  </a:lnTo>
                  <a:lnTo>
                    <a:pt x="369094" y="1047750"/>
                  </a:lnTo>
                  <a:lnTo>
                    <a:pt x="388144" y="1095375"/>
                  </a:lnTo>
                  <a:lnTo>
                    <a:pt x="407194" y="1135857"/>
                  </a:lnTo>
                  <a:lnTo>
                    <a:pt x="431006" y="1169194"/>
                  </a:lnTo>
                  <a:lnTo>
                    <a:pt x="457200" y="1190625"/>
                  </a:lnTo>
                  <a:lnTo>
                    <a:pt x="473869" y="1200150"/>
                  </a:lnTo>
                  <a:lnTo>
                    <a:pt x="490537" y="1204913"/>
                  </a:lnTo>
                  <a:lnTo>
                    <a:pt x="507206" y="1207294"/>
                  </a:lnTo>
                  <a:lnTo>
                    <a:pt x="528637" y="1204913"/>
                  </a:lnTo>
                  <a:lnTo>
                    <a:pt x="576262" y="1190625"/>
                  </a:lnTo>
                  <a:lnTo>
                    <a:pt x="590550" y="1176338"/>
                  </a:lnTo>
                  <a:lnTo>
                    <a:pt x="604837" y="1147763"/>
                  </a:lnTo>
                  <a:lnTo>
                    <a:pt x="614362" y="1114425"/>
                  </a:lnTo>
                  <a:lnTo>
                    <a:pt x="616744" y="1088232"/>
                  </a:lnTo>
                  <a:lnTo>
                    <a:pt x="616744" y="1026319"/>
                  </a:lnTo>
                  <a:lnTo>
                    <a:pt x="573881" y="890588"/>
                  </a:lnTo>
                  <a:lnTo>
                    <a:pt x="531019" y="661988"/>
                  </a:lnTo>
                  <a:lnTo>
                    <a:pt x="500062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1">
              <a:extLst>
                <a:ext uri="{FF2B5EF4-FFF2-40B4-BE49-F238E27FC236}">
                  <a16:creationId xmlns:a16="http://schemas.microsoft.com/office/drawing/2014/main" id="{8ADA4243-891F-4BA0-B0F9-D9691664A55E}"/>
                </a:ext>
              </a:extLst>
            </p:cNvPr>
            <p:cNvSpPr/>
            <p:nvPr/>
          </p:nvSpPr>
          <p:spPr>
            <a:xfrm>
              <a:off x="4710113" y="1589088"/>
              <a:ext cx="747712" cy="858837"/>
            </a:xfrm>
            <a:custGeom>
              <a:avLst/>
              <a:gdLst>
                <a:gd name="connsiteX0" fmla="*/ 264318 w 747712"/>
                <a:gd name="connsiteY0" fmla="*/ 388144 h 859631"/>
                <a:gd name="connsiteX1" fmla="*/ 388143 w 747712"/>
                <a:gd name="connsiteY1" fmla="*/ 550069 h 859631"/>
                <a:gd name="connsiteX2" fmla="*/ 471487 w 747712"/>
                <a:gd name="connsiteY2" fmla="*/ 661987 h 859631"/>
                <a:gd name="connsiteX3" fmla="*/ 535781 w 747712"/>
                <a:gd name="connsiteY3" fmla="*/ 745331 h 859631"/>
                <a:gd name="connsiteX4" fmla="*/ 561975 w 747712"/>
                <a:gd name="connsiteY4" fmla="*/ 783431 h 859631"/>
                <a:gd name="connsiteX5" fmla="*/ 588168 w 747712"/>
                <a:gd name="connsiteY5" fmla="*/ 812006 h 859631"/>
                <a:gd name="connsiteX6" fmla="*/ 616743 w 747712"/>
                <a:gd name="connsiteY6" fmla="*/ 838200 h 859631"/>
                <a:gd name="connsiteX7" fmla="*/ 645318 w 747712"/>
                <a:gd name="connsiteY7" fmla="*/ 854869 h 859631"/>
                <a:gd name="connsiteX8" fmla="*/ 669131 w 747712"/>
                <a:gd name="connsiteY8" fmla="*/ 859631 h 859631"/>
                <a:gd name="connsiteX9" fmla="*/ 690562 w 747712"/>
                <a:gd name="connsiteY9" fmla="*/ 854869 h 859631"/>
                <a:gd name="connsiteX10" fmla="*/ 707231 w 747712"/>
                <a:gd name="connsiteY10" fmla="*/ 840581 h 859631"/>
                <a:gd name="connsiteX11" fmla="*/ 721518 w 747712"/>
                <a:gd name="connsiteY11" fmla="*/ 821531 h 859631"/>
                <a:gd name="connsiteX12" fmla="*/ 731043 w 747712"/>
                <a:gd name="connsiteY12" fmla="*/ 800100 h 859631"/>
                <a:gd name="connsiteX13" fmla="*/ 740568 w 747712"/>
                <a:gd name="connsiteY13" fmla="*/ 771525 h 859631"/>
                <a:gd name="connsiteX14" fmla="*/ 747712 w 747712"/>
                <a:gd name="connsiteY14" fmla="*/ 747712 h 859631"/>
                <a:gd name="connsiteX15" fmla="*/ 745331 w 747712"/>
                <a:gd name="connsiteY15" fmla="*/ 695325 h 859631"/>
                <a:gd name="connsiteX16" fmla="*/ 740568 w 747712"/>
                <a:gd name="connsiteY16" fmla="*/ 638175 h 859631"/>
                <a:gd name="connsiteX17" fmla="*/ 731043 w 747712"/>
                <a:gd name="connsiteY17" fmla="*/ 578644 h 859631"/>
                <a:gd name="connsiteX18" fmla="*/ 716756 w 747712"/>
                <a:gd name="connsiteY18" fmla="*/ 533400 h 859631"/>
                <a:gd name="connsiteX19" fmla="*/ 697706 w 747712"/>
                <a:gd name="connsiteY19" fmla="*/ 481012 h 859631"/>
                <a:gd name="connsiteX20" fmla="*/ 673893 w 747712"/>
                <a:gd name="connsiteY20" fmla="*/ 423862 h 859631"/>
                <a:gd name="connsiteX21" fmla="*/ 640556 w 747712"/>
                <a:gd name="connsiteY21" fmla="*/ 373856 h 859631"/>
                <a:gd name="connsiteX22" fmla="*/ 590550 w 747712"/>
                <a:gd name="connsiteY22" fmla="*/ 338137 h 859631"/>
                <a:gd name="connsiteX23" fmla="*/ 459581 w 747712"/>
                <a:gd name="connsiteY23" fmla="*/ 257175 h 859631"/>
                <a:gd name="connsiteX24" fmla="*/ 319087 w 747712"/>
                <a:gd name="connsiteY24" fmla="*/ 171450 h 859631"/>
                <a:gd name="connsiteX25" fmla="*/ 195262 w 747712"/>
                <a:gd name="connsiteY25" fmla="*/ 95250 h 859631"/>
                <a:gd name="connsiteX26" fmla="*/ 83343 w 747712"/>
                <a:gd name="connsiteY26" fmla="*/ 28575 h 859631"/>
                <a:gd name="connsiteX27" fmla="*/ 50006 w 747712"/>
                <a:gd name="connsiteY27" fmla="*/ 9525 h 859631"/>
                <a:gd name="connsiteX28" fmla="*/ 28575 w 747712"/>
                <a:gd name="connsiteY28" fmla="*/ 0 h 859631"/>
                <a:gd name="connsiteX29" fmla="*/ 14287 w 747712"/>
                <a:gd name="connsiteY29" fmla="*/ 0 h 859631"/>
                <a:gd name="connsiteX30" fmla="*/ 2381 w 747712"/>
                <a:gd name="connsiteY30" fmla="*/ 2381 h 859631"/>
                <a:gd name="connsiteX31" fmla="*/ 0 w 747712"/>
                <a:gd name="connsiteY31" fmla="*/ 14287 h 859631"/>
                <a:gd name="connsiteX32" fmla="*/ 9525 w 747712"/>
                <a:gd name="connsiteY32" fmla="*/ 40481 h 859631"/>
                <a:gd name="connsiteX33" fmla="*/ 26193 w 747712"/>
                <a:gd name="connsiteY33" fmla="*/ 76200 h 859631"/>
                <a:gd name="connsiteX34" fmla="*/ 71437 w 747712"/>
                <a:gd name="connsiteY34" fmla="*/ 135731 h 859631"/>
                <a:gd name="connsiteX35" fmla="*/ 154781 w 747712"/>
                <a:gd name="connsiteY35" fmla="*/ 240506 h 859631"/>
                <a:gd name="connsiteX36" fmla="*/ 264318 w 747712"/>
                <a:gd name="connsiteY36" fmla="*/ 388144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7712" h="859631">
                  <a:moveTo>
                    <a:pt x="264318" y="388144"/>
                  </a:moveTo>
                  <a:lnTo>
                    <a:pt x="388143" y="550069"/>
                  </a:lnTo>
                  <a:lnTo>
                    <a:pt x="471487" y="661987"/>
                  </a:lnTo>
                  <a:lnTo>
                    <a:pt x="535781" y="745331"/>
                  </a:lnTo>
                  <a:lnTo>
                    <a:pt x="561975" y="783431"/>
                  </a:lnTo>
                  <a:lnTo>
                    <a:pt x="588168" y="812006"/>
                  </a:lnTo>
                  <a:lnTo>
                    <a:pt x="616743" y="838200"/>
                  </a:lnTo>
                  <a:lnTo>
                    <a:pt x="645318" y="854869"/>
                  </a:lnTo>
                  <a:lnTo>
                    <a:pt x="669131" y="859631"/>
                  </a:lnTo>
                  <a:lnTo>
                    <a:pt x="690562" y="854869"/>
                  </a:lnTo>
                  <a:lnTo>
                    <a:pt x="707231" y="840581"/>
                  </a:lnTo>
                  <a:lnTo>
                    <a:pt x="721518" y="821531"/>
                  </a:lnTo>
                  <a:lnTo>
                    <a:pt x="731043" y="800100"/>
                  </a:lnTo>
                  <a:lnTo>
                    <a:pt x="740568" y="771525"/>
                  </a:lnTo>
                  <a:lnTo>
                    <a:pt x="747712" y="747712"/>
                  </a:lnTo>
                  <a:lnTo>
                    <a:pt x="745331" y="695325"/>
                  </a:lnTo>
                  <a:lnTo>
                    <a:pt x="740568" y="638175"/>
                  </a:lnTo>
                  <a:lnTo>
                    <a:pt x="731043" y="578644"/>
                  </a:lnTo>
                  <a:lnTo>
                    <a:pt x="716756" y="533400"/>
                  </a:lnTo>
                  <a:lnTo>
                    <a:pt x="697706" y="481012"/>
                  </a:lnTo>
                  <a:lnTo>
                    <a:pt x="673893" y="423862"/>
                  </a:lnTo>
                  <a:lnTo>
                    <a:pt x="640556" y="373856"/>
                  </a:lnTo>
                  <a:lnTo>
                    <a:pt x="590550" y="338137"/>
                  </a:lnTo>
                  <a:lnTo>
                    <a:pt x="459581" y="257175"/>
                  </a:lnTo>
                  <a:lnTo>
                    <a:pt x="319087" y="171450"/>
                  </a:lnTo>
                  <a:lnTo>
                    <a:pt x="195262" y="95250"/>
                  </a:lnTo>
                  <a:lnTo>
                    <a:pt x="83343" y="28575"/>
                  </a:lnTo>
                  <a:lnTo>
                    <a:pt x="50006" y="9525"/>
                  </a:lnTo>
                  <a:lnTo>
                    <a:pt x="28575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4287"/>
                  </a:lnTo>
                  <a:lnTo>
                    <a:pt x="9525" y="40481"/>
                  </a:lnTo>
                  <a:lnTo>
                    <a:pt x="26193" y="76200"/>
                  </a:lnTo>
                  <a:lnTo>
                    <a:pt x="71437" y="135731"/>
                  </a:lnTo>
                  <a:lnTo>
                    <a:pt x="154781" y="240506"/>
                  </a:lnTo>
                  <a:lnTo>
                    <a:pt x="26431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2">
              <a:extLst>
                <a:ext uri="{FF2B5EF4-FFF2-40B4-BE49-F238E27FC236}">
                  <a16:creationId xmlns:a16="http://schemas.microsoft.com/office/drawing/2014/main" id="{672DFD8F-91BF-41E6-B097-0415BC85986A}"/>
                </a:ext>
              </a:extLst>
            </p:cNvPr>
            <p:cNvSpPr/>
            <p:nvPr/>
          </p:nvSpPr>
          <p:spPr>
            <a:xfrm>
              <a:off x="5961063" y="1465263"/>
              <a:ext cx="793750" cy="1050925"/>
            </a:xfrm>
            <a:custGeom>
              <a:avLst/>
              <a:gdLst>
                <a:gd name="connsiteX0" fmla="*/ 235744 w 795337"/>
                <a:gd name="connsiteY0" fmla="*/ 535781 h 1052512"/>
                <a:gd name="connsiteX1" fmla="*/ 300037 w 795337"/>
                <a:gd name="connsiteY1" fmla="*/ 404812 h 1052512"/>
                <a:gd name="connsiteX2" fmla="*/ 326231 w 795337"/>
                <a:gd name="connsiteY2" fmla="*/ 326231 h 1052512"/>
                <a:gd name="connsiteX3" fmla="*/ 347662 w 795337"/>
                <a:gd name="connsiteY3" fmla="*/ 259556 h 1052512"/>
                <a:gd name="connsiteX4" fmla="*/ 354806 w 795337"/>
                <a:gd name="connsiteY4" fmla="*/ 221456 h 1052512"/>
                <a:gd name="connsiteX5" fmla="*/ 345281 w 795337"/>
                <a:gd name="connsiteY5" fmla="*/ 188119 h 1052512"/>
                <a:gd name="connsiteX6" fmla="*/ 321469 w 795337"/>
                <a:gd name="connsiteY6" fmla="*/ 157162 h 1052512"/>
                <a:gd name="connsiteX7" fmla="*/ 292894 w 795337"/>
                <a:gd name="connsiteY7" fmla="*/ 133350 h 1052512"/>
                <a:gd name="connsiteX8" fmla="*/ 247650 w 795337"/>
                <a:gd name="connsiteY8" fmla="*/ 107156 h 1052512"/>
                <a:gd name="connsiteX9" fmla="*/ 176212 w 795337"/>
                <a:gd name="connsiteY9" fmla="*/ 73819 h 1052512"/>
                <a:gd name="connsiteX10" fmla="*/ 164306 w 795337"/>
                <a:gd name="connsiteY10" fmla="*/ 64294 h 1052512"/>
                <a:gd name="connsiteX11" fmla="*/ 150019 w 795337"/>
                <a:gd name="connsiteY11" fmla="*/ 45244 h 1052512"/>
                <a:gd name="connsiteX12" fmla="*/ 142875 w 795337"/>
                <a:gd name="connsiteY12" fmla="*/ 26194 h 1052512"/>
                <a:gd name="connsiteX13" fmla="*/ 142875 w 795337"/>
                <a:gd name="connsiteY13" fmla="*/ 14287 h 1052512"/>
                <a:gd name="connsiteX14" fmla="*/ 159544 w 795337"/>
                <a:gd name="connsiteY14" fmla="*/ 2381 h 1052512"/>
                <a:gd name="connsiteX15" fmla="*/ 185737 w 795337"/>
                <a:gd name="connsiteY15" fmla="*/ 0 h 1052512"/>
                <a:gd name="connsiteX16" fmla="*/ 264319 w 795337"/>
                <a:gd name="connsiteY16" fmla="*/ 19050 h 1052512"/>
                <a:gd name="connsiteX17" fmla="*/ 426244 w 795337"/>
                <a:gd name="connsiteY17" fmla="*/ 69056 h 1052512"/>
                <a:gd name="connsiteX18" fmla="*/ 552450 w 795337"/>
                <a:gd name="connsiteY18" fmla="*/ 111919 h 1052512"/>
                <a:gd name="connsiteX19" fmla="*/ 654844 w 795337"/>
                <a:gd name="connsiteY19" fmla="*/ 157162 h 1052512"/>
                <a:gd name="connsiteX20" fmla="*/ 695325 w 795337"/>
                <a:gd name="connsiteY20" fmla="*/ 183356 h 1052512"/>
                <a:gd name="connsiteX21" fmla="*/ 742950 w 795337"/>
                <a:gd name="connsiteY21" fmla="*/ 226219 h 1052512"/>
                <a:gd name="connsiteX22" fmla="*/ 766762 w 795337"/>
                <a:gd name="connsiteY22" fmla="*/ 254794 h 1052512"/>
                <a:gd name="connsiteX23" fmla="*/ 783431 w 795337"/>
                <a:gd name="connsiteY23" fmla="*/ 285750 h 1052512"/>
                <a:gd name="connsiteX24" fmla="*/ 792956 w 795337"/>
                <a:gd name="connsiteY24" fmla="*/ 314325 h 1052512"/>
                <a:gd name="connsiteX25" fmla="*/ 795337 w 795337"/>
                <a:gd name="connsiteY25" fmla="*/ 330994 h 1052512"/>
                <a:gd name="connsiteX26" fmla="*/ 795337 w 795337"/>
                <a:gd name="connsiteY26" fmla="*/ 338137 h 1052512"/>
                <a:gd name="connsiteX27" fmla="*/ 788194 w 795337"/>
                <a:gd name="connsiteY27" fmla="*/ 350044 h 1052512"/>
                <a:gd name="connsiteX28" fmla="*/ 769144 w 795337"/>
                <a:gd name="connsiteY28" fmla="*/ 361950 h 1052512"/>
                <a:gd name="connsiteX29" fmla="*/ 711994 w 795337"/>
                <a:gd name="connsiteY29" fmla="*/ 385762 h 1052512"/>
                <a:gd name="connsiteX30" fmla="*/ 676275 w 795337"/>
                <a:gd name="connsiteY30" fmla="*/ 400050 h 1052512"/>
                <a:gd name="connsiteX31" fmla="*/ 635794 w 795337"/>
                <a:gd name="connsiteY31" fmla="*/ 426244 h 1052512"/>
                <a:gd name="connsiteX32" fmla="*/ 552450 w 795337"/>
                <a:gd name="connsiteY32" fmla="*/ 507206 h 1052512"/>
                <a:gd name="connsiteX33" fmla="*/ 361950 w 795337"/>
                <a:gd name="connsiteY33" fmla="*/ 709612 h 1052512"/>
                <a:gd name="connsiteX34" fmla="*/ 209550 w 795337"/>
                <a:gd name="connsiteY34" fmla="*/ 876300 h 1052512"/>
                <a:gd name="connsiteX35" fmla="*/ 126206 w 795337"/>
                <a:gd name="connsiteY35" fmla="*/ 971550 h 1052512"/>
                <a:gd name="connsiteX36" fmla="*/ 69056 w 795337"/>
                <a:gd name="connsiteY36" fmla="*/ 1035844 h 1052512"/>
                <a:gd name="connsiteX37" fmla="*/ 50006 w 795337"/>
                <a:gd name="connsiteY37" fmla="*/ 1045369 h 1052512"/>
                <a:gd name="connsiteX38" fmla="*/ 21431 w 795337"/>
                <a:gd name="connsiteY38" fmla="*/ 1052512 h 1052512"/>
                <a:gd name="connsiteX39" fmla="*/ 4762 w 795337"/>
                <a:gd name="connsiteY39" fmla="*/ 1047750 h 1052512"/>
                <a:gd name="connsiteX40" fmla="*/ 0 w 795337"/>
                <a:gd name="connsiteY40" fmla="*/ 1028700 h 1052512"/>
                <a:gd name="connsiteX41" fmla="*/ 4762 w 795337"/>
                <a:gd name="connsiteY41" fmla="*/ 1002506 h 1052512"/>
                <a:gd name="connsiteX42" fmla="*/ 38100 w 795337"/>
                <a:gd name="connsiteY42" fmla="*/ 926306 h 1052512"/>
                <a:gd name="connsiteX43" fmla="*/ 95250 w 795337"/>
                <a:gd name="connsiteY43" fmla="*/ 812006 h 1052512"/>
                <a:gd name="connsiteX44" fmla="*/ 154781 w 795337"/>
                <a:gd name="connsiteY44" fmla="*/ 695325 h 1052512"/>
                <a:gd name="connsiteX45" fmla="*/ 235744 w 795337"/>
                <a:gd name="connsiteY45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5337" h="1052512">
                  <a:moveTo>
                    <a:pt x="235744" y="535781"/>
                  </a:moveTo>
                  <a:lnTo>
                    <a:pt x="300037" y="404812"/>
                  </a:lnTo>
                  <a:lnTo>
                    <a:pt x="326231" y="326231"/>
                  </a:lnTo>
                  <a:lnTo>
                    <a:pt x="347662" y="259556"/>
                  </a:lnTo>
                  <a:lnTo>
                    <a:pt x="354806" y="221456"/>
                  </a:lnTo>
                  <a:lnTo>
                    <a:pt x="345281" y="188119"/>
                  </a:lnTo>
                  <a:lnTo>
                    <a:pt x="321469" y="157162"/>
                  </a:lnTo>
                  <a:lnTo>
                    <a:pt x="292894" y="133350"/>
                  </a:lnTo>
                  <a:lnTo>
                    <a:pt x="247650" y="107156"/>
                  </a:lnTo>
                  <a:lnTo>
                    <a:pt x="176212" y="73819"/>
                  </a:lnTo>
                  <a:lnTo>
                    <a:pt x="164306" y="64294"/>
                  </a:lnTo>
                  <a:lnTo>
                    <a:pt x="150019" y="45244"/>
                  </a:lnTo>
                  <a:lnTo>
                    <a:pt x="142875" y="26194"/>
                  </a:lnTo>
                  <a:lnTo>
                    <a:pt x="142875" y="14287"/>
                  </a:lnTo>
                  <a:lnTo>
                    <a:pt x="159544" y="2381"/>
                  </a:lnTo>
                  <a:lnTo>
                    <a:pt x="185737" y="0"/>
                  </a:lnTo>
                  <a:lnTo>
                    <a:pt x="264319" y="19050"/>
                  </a:lnTo>
                  <a:lnTo>
                    <a:pt x="426244" y="69056"/>
                  </a:lnTo>
                  <a:lnTo>
                    <a:pt x="552450" y="111919"/>
                  </a:lnTo>
                  <a:lnTo>
                    <a:pt x="654844" y="157162"/>
                  </a:lnTo>
                  <a:lnTo>
                    <a:pt x="695325" y="183356"/>
                  </a:lnTo>
                  <a:lnTo>
                    <a:pt x="742950" y="226219"/>
                  </a:lnTo>
                  <a:lnTo>
                    <a:pt x="766762" y="254794"/>
                  </a:lnTo>
                  <a:lnTo>
                    <a:pt x="783431" y="285750"/>
                  </a:lnTo>
                  <a:lnTo>
                    <a:pt x="792956" y="314325"/>
                  </a:lnTo>
                  <a:lnTo>
                    <a:pt x="795337" y="330994"/>
                  </a:lnTo>
                  <a:lnTo>
                    <a:pt x="795337" y="338137"/>
                  </a:lnTo>
                  <a:lnTo>
                    <a:pt x="788194" y="350044"/>
                  </a:lnTo>
                  <a:lnTo>
                    <a:pt x="769144" y="361950"/>
                  </a:lnTo>
                  <a:lnTo>
                    <a:pt x="711994" y="385762"/>
                  </a:lnTo>
                  <a:lnTo>
                    <a:pt x="676275" y="400050"/>
                  </a:lnTo>
                  <a:lnTo>
                    <a:pt x="635794" y="426244"/>
                  </a:lnTo>
                  <a:lnTo>
                    <a:pt x="552450" y="507206"/>
                  </a:lnTo>
                  <a:lnTo>
                    <a:pt x="361950" y="709612"/>
                  </a:lnTo>
                  <a:lnTo>
                    <a:pt x="209550" y="876300"/>
                  </a:lnTo>
                  <a:lnTo>
                    <a:pt x="126206" y="971550"/>
                  </a:lnTo>
                  <a:lnTo>
                    <a:pt x="69056" y="1035844"/>
                  </a:lnTo>
                  <a:lnTo>
                    <a:pt x="50006" y="1045369"/>
                  </a:lnTo>
                  <a:lnTo>
                    <a:pt x="21431" y="1052512"/>
                  </a:lnTo>
                  <a:lnTo>
                    <a:pt x="4762" y="1047750"/>
                  </a:lnTo>
                  <a:lnTo>
                    <a:pt x="0" y="1028700"/>
                  </a:lnTo>
                  <a:lnTo>
                    <a:pt x="4762" y="1002506"/>
                  </a:lnTo>
                  <a:lnTo>
                    <a:pt x="38100" y="926306"/>
                  </a:lnTo>
                  <a:lnTo>
                    <a:pt x="95250" y="812006"/>
                  </a:lnTo>
                  <a:lnTo>
                    <a:pt x="154781" y="695325"/>
                  </a:lnTo>
                  <a:lnTo>
                    <a:pt x="2357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3">
              <a:extLst>
                <a:ext uri="{FF2B5EF4-FFF2-40B4-BE49-F238E27FC236}">
                  <a16:creationId xmlns:a16="http://schemas.microsoft.com/office/drawing/2014/main" id="{ED11297F-566C-42B9-91EF-326C880884F5}"/>
                </a:ext>
              </a:extLst>
            </p:cNvPr>
            <p:cNvSpPr/>
            <p:nvPr/>
          </p:nvSpPr>
          <p:spPr>
            <a:xfrm>
              <a:off x="4583113" y="2738438"/>
              <a:ext cx="541337" cy="1279525"/>
            </a:xfrm>
            <a:custGeom>
              <a:avLst/>
              <a:gdLst>
                <a:gd name="connsiteX0" fmla="*/ 445294 w 540544"/>
                <a:gd name="connsiteY0" fmla="*/ 426243 h 1278731"/>
                <a:gd name="connsiteX1" fmla="*/ 426244 w 540544"/>
                <a:gd name="connsiteY1" fmla="*/ 264318 h 1278731"/>
                <a:gd name="connsiteX2" fmla="*/ 383382 w 540544"/>
                <a:gd name="connsiteY2" fmla="*/ 111918 h 1278731"/>
                <a:gd name="connsiteX3" fmla="*/ 307182 w 540544"/>
                <a:gd name="connsiteY3" fmla="*/ 83343 h 1278731"/>
                <a:gd name="connsiteX4" fmla="*/ 204788 w 540544"/>
                <a:gd name="connsiteY4" fmla="*/ 50006 h 1278731"/>
                <a:gd name="connsiteX5" fmla="*/ 100013 w 540544"/>
                <a:gd name="connsiteY5" fmla="*/ 16668 h 1278731"/>
                <a:gd name="connsiteX6" fmla="*/ 61913 w 540544"/>
                <a:gd name="connsiteY6" fmla="*/ 4762 h 1278731"/>
                <a:gd name="connsiteX7" fmla="*/ 42863 w 540544"/>
                <a:gd name="connsiteY7" fmla="*/ 0 h 1278731"/>
                <a:gd name="connsiteX8" fmla="*/ 23813 w 540544"/>
                <a:gd name="connsiteY8" fmla="*/ 2381 h 1278731"/>
                <a:gd name="connsiteX9" fmla="*/ 9525 w 540544"/>
                <a:gd name="connsiteY9" fmla="*/ 9525 h 1278731"/>
                <a:gd name="connsiteX10" fmla="*/ 0 w 540544"/>
                <a:gd name="connsiteY10" fmla="*/ 23812 h 1278731"/>
                <a:gd name="connsiteX11" fmla="*/ 0 w 540544"/>
                <a:gd name="connsiteY11" fmla="*/ 47625 h 1278731"/>
                <a:gd name="connsiteX12" fmla="*/ 2382 w 540544"/>
                <a:gd name="connsiteY12" fmla="*/ 64293 h 1278731"/>
                <a:gd name="connsiteX13" fmla="*/ 26194 w 540544"/>
                <a:gd name="connsiteY13" fmla="*/ 90487 h 1278731"/>
                <a:gd name="connsiteX14" fmla="*/ 95250 w 540544"/>
                <a:gd name="connsiteY14" fmla="*/ 150018 h 1278731"/>
                <a:gd name="connsiteX15" fmla="*/ 164307 w 540544"/>
                <a:gd name="connsiteY15" fmla="*/ 200025 h 1278731"/>
                <a:gd name="connsiteX16" fmla="*/ 180975 w 540544"/>
                <a:gd name="connsiteY16" fmla="*/ 219075 h 1278731"/>
                <a:gd name="connsiteX17" fmla="*/ 192882 w 540544"/>
                <a:gd name="connsiteY17" fmla="*/ 240506 h 1278731"/>
                <a:gd name="connsiteX18" fmla="*/ 204788 w 540544"/>
                <a:gd name="connsiteY18" fmla="*/ 271462 h 1278731"/>
                <a:gd name="connsiteX19" fmla="*/ 221457 w 540544"/>
                <a:gd name="connsiteY19" fmla="*/ 326231 h 1278731"/>
                <a:gd name="connsiteX20" fmla="*/ 238125 w 540544"/>
                <a:gd name="connsiteY20" fmla="*/ 440531 h 1278731"/>
                <a:gd name="connsiteX21" fmla="*/ 264319 w 540544"/>
                <a:gd name="connsiteY21" fmla="*/ 688181 h 1278731"/>
                <a:gd name="connsiteX22" fmla="*/ 290513 w 540544"/>
                <a:gd name="connsiteY22" fmla="*/ 933450 h 1278731"/>
                <a:gd name="connsiteX23" fmla="*/ 295275 w 540544"/>
                <a:gd name="connsiteY23" fmla="*/ 990600 h 1278731"/>
                <a:gd name="connsiteX24" fmla="*/ 300038 w 540544"/>
                <a:gd name="connsiteY24" fmla="*/ 1054893 h 1278731"/>
                <a:gd name="connsiteX25" fmla="*/ 307182 w 540544"/>
                <a:gd name="connsiteY25" fmla="*/ 1100137 h 1278731"/>
                <a:gd name="connsiteX26" fmla="*/ 321469 w 540544"/>
                <a:gd name="connsiteY26" fmla="*/ 1150143 h 1278731"/>
                <a:gd name="connsiteX27" fmla="*/ 335757 w 540544"/>
                <a:gd name="connsiteY27" fmla="*/ 1183481 h 1278731"/>
                <a:gd name="connsiteX28" fmla="*/ 357188 w 540544"/>
                <a:gd name="connsiteY28" fmla="*/ 1219200 h 1278731"/>
                <a:gd name="connsiteX29" fmla="*/ 369094 w 540544"/>
                <a:gd name="connsiteY29" fmla="*/ 1235868 h 1278731"/>
                <a:gd name="connsiteX30" fmla="*/ 392907 w 540544"/>
                <a:gd name="connsiteY30" fmla="*/ 1257300 h 1278731"/>
                <a:gd name="connsiteX31" fmla="*/ 421482 w 540544"/>
                <a:gd name="connsiteY31" fmla="*/ 1273968 h 1278731"/>
                <a:gd name="connsiteX32" fmla="*/ 440532 w 540544"/>
                <a:gd name="connsiteY32" fmla="*/ 1278731 h 1278731"/>
                <a:gd name="connsiteX33" fmla="*/ 471488 w 540544"/>
                <a:gd name="connsiteY33" fmla="*/ 1276350 h 1278731"/>
                <a:gd name="connsiteX34" fmla="*/ 500063 w 540544"/>
                <a:gd name="connsiteY34" fmla="*/ 1259681 h 1278731"/>
                <a:gd name="connsiteX35" fmla="*/ 540544 w 540544"/>
                <a:gd name="connsiteY35" fmla="*/ 1226343 h 1278731"/>
                <a:gd name="connsiteX36" fmla="*/ 519113 w 540544"/>
                <a:gd name="connsiteY36" fmla="*/ 985837 h 1278731"/>
                <a:gd name="connsiteX37" fmla="*/ 485775 w 540544"/>
                <a:gd name="connsiteY37" fmla="*/ 738187 h 1278731"/>
                <a:gd name="connsiteX38" fmla="*/ 445294 w 540544"/>
                <a:gd name="connsiteY38" fmla="*/ 426243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1278731">
                  <a:moveTo>
                    <a:pt x="445294" y="426243"/>
                  </a:moveTo>
                  <a:lnTo>
                    <a:pt x="426244" y="264318"/>
                  </a:lnTo>
                  <a:lnTo>
                    <a:pt x="383382" y="111918"/>
                  </a:lnTo>
                  <a:lnTo>
                    <a:pt x="307182" y="83343"/>
                  </a:lnTo>
                  <a:lnTo>
                    <a:pt x="204788" y="50006"/>
                  </a:lnTo>
                  <a:lnTo>
                    <a:pt x="100013" y="16668"/>
                  </a:lnTo>
                  <a:lnTo>
                    <a:pt x="61913" y="4762"/>
                  </a:lnTo>
                  <a:lnTo>
                    <a:pt x="42863" y="0"/>
                  </a:lnTo>
                  <a:lnTo>
                    <a:pt x="23813" y="2381"/>
                  </a:lnTo>
                  <a:lnTo>
                    <a:pt x="9525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2382" y="64293"/>
                  </a:lnTo>
                  <a:lnTo>
                    <a:pt x="26194" y="90487"/>
                  </a:lnTo>
                  <a:lnTo>
                    <a:pt x="95250" y="150018"/>
                  </a:lnTo>
                  <a:lnTo>
                    <a:pt x="164307" y="200025"/>
                  </a:lnTo>
                  <a:lnTo>
                    <a:pt x="180975" y="219075"/>
                  </a:lnTo>
                  <a:lnTo>
                    <a:pt x="192882" y="240506"/>
                  </a:lnTo>
                  <a:lnTo>
                    <a:pt x="204788" y="271462"/>
                  </a:lnTo>
                  <a:lnTo>
                    <a:pt x="221457" y="326231"/>
                  </a:lnTo>
                  <a:lnTo>
                    <a:pt x="238125" y="440531"/>
                  </a:lnTo>
                  <a:lnTo>
                    <a:pt x="264319" y="688181"/>
                  </a:lnTo>
                  <a:lnTo>
                    <a:pt x="290513" y="933450"/>
                  </a:lnTo>
                  <a:lnTo>
                    <a:pt x="295275" y="990600"/>
                  </a:lnTo>
                  <a:lnTo>
                    <a:pt x="300038" y="1054893"/>
                  </a:lnTo>
                  <a:lnTo>
                    <a:pt x="307182" y="1100137"/>
                  </a:lnTo>
                  <a:lnTo>
                    <a:pt x="321469" y="1150143"/>
                  </a:lnTo>
                  <a:lnTo>
                    <a:pt x="335757" y="1183481"/>
                  </a:lnTo>
                  <a:lnTo>
                    <a:pt x="357188" y="1219200"/>
                  </a:lnTo>
                  <a:lnTo>
                    <a:pt x="369094" y="1235868"/>
                  </a:lnTo>
                  <a:lnTo>
                    <a:pt x="392907" y="1257300"/>
                  </a:lnTo>
                  <a:lnTo>
                    <a:pt x="421482" y="1273968"/>
                  </a:lnTo>
                  <a:lnTo>
                    <a:pt x="440532" y="1278731"/>
                  </a:lnTo>
                  <a:lnTo>
                    <a:pt x="471488" y="1276350"/>
                  </a:lnTo>
                  <a:lnTo>
                    <a:pt x="500063" y="1259681"/>
                  </a:lnTo>
                  <a:lnTo>
                    <a:pt x="540544" y="1226343"/>
                  </a:lnTo>
                  <a:lnTo>
                    <a:pt x="519113" y="985837"/>
                  </a:lnTo>
                  <a:lnTo>
                    <a:pt x="485775" y="738187"/>
                  </a:lnTo>
                  <a:lnTo>
                    <a:pt x="445294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6">
              <a:extLst>
                <a:ext uri="{FF2B5EF4-FFF2-40B4-BE49-F238E27FC236}">
                  <a16:creationId xmlns:a16="http://schemas.microsoft.com/office/drawing/2014/main" id="{D826903D-7CD7-437C-B825-9FDE968BB834}"/>
                </a:ext>
              </a:extLst>
            </p:cNvPr>
            <p:cNvSpPr/>
            <p:nvPr/>
          </p:nvSpPr>
          <p:spPr>
            <a:xfrm>
              <a:off x="4217988" y="4076700"/>
              <a:ext cx="1339850" cy="1646238"/>
            </a:xfrm>
            <a:custGeom>
              <a:avLst/>
              <a:gdLst>
                <a:gd name="connsiteX0" fmla="*/ 842962 w 1340644"/>
                <a:gd name="connsiteY0" fmla="*/ 573881 h 1645444"/>
                <a:gd name="connsiteX1" fmla="*/ 878681 w 1340644"/>
                <a:gd name="connsiteY1" fmla="*/ 502444 h 1645444"/>
                <a:gd name="connsiteX2" fmla="*/ 916781 w 1340644"/>
                <a:gd name="connsiteY2" fmla="*/ 423863 h 1645444"/>
                <a:gd name="connsiteX3" fmla="*/ 954881 w 1340644"/>
                <a:gd name="connsiteY3" fmla="*/ 342900 h 1645444"/>
                <a:gd name="connsiteX4" fmla="*/ 1000125 w 1340644"/>
                <a:gd name="connsiteY4" fmla="*/ 226219 h 1645444"/>
                <a:gd name="connsiteX5" fmla="*/ 1019175 w 1340644"/>
                <a:gd name="connsiteY5" fmla="*/ 171450 h 1645444"/>
                <a:gd name="connsiteX6" fmla="*/ 1023937 w 1340644"/>
                <a:gd name="connsiteY6" fmla="*/ 145256 h 1645444"/>
                <a:gd name="connsiteX7" fmla="*/ 1019175 w 1340644"/>
                <a:gd name="connsiteY7" fmla="*/ 116681 h 1645444"/>
                <a:gd name="connsiteX8" fmla="*/ 1009650 w 1340644"/>
                <a:gd name="connsiteY8" fmla="*/ 90488 h 1645444"/>
                <a:gd name="connsiteX9" fmla="*/ 985837 w 1340644"/>
                <a:gd name="connsiteY9" fmla="*/ 54769 h 1645444"/>
                <a:gd name="connsiteX10" fmla="*/ 976312 w 1340644"/>
                <a:gd name="connsiteY10" fmla="*/ 38100 h 1645444"/>
                <a:gd name="connsiteX11" fmla="*/ 973931 w 1340644"/>
                <a:gd name="connsiteY11" fmla="*/ 26194 h 1645444"/>
                <a:gd name="connsiteX12" fmla="*/ 976312 w 1340644"/>
                <a:gd name="connsiteY12" fmla="*/ 9525 h 1645444"/>
                <a:gd name="connsiteX13" fmla="*/ 997744 w 1340644"/>
                <a:gd name="connsiteY13" fmla="*/ 0 h 1645444"/>
                <a:gd name="connsiteX14" fmla="*/ 1028700 w 1340644"/>
                <a:gd name="connsiteY14" fmla="*/ 0 h 1645444"/>
                <a:gd name="connsiteX15" fmla="*/ 1076325 w 1340644"/>
                <a:gd name="connsiteY15" fmla="*/ 11906 h 1645444"/>
                <a:gd name="connsiteX16" fmla="*/ 1123950 w 1340644"/>
                <a:gd name="connsiteY16" fmla="*/ 33338 h 1645444"/>
                <a:gd name="connsiteX17" fmla="*/ 1162050 w 1340644"/>
                <a:gd name="connsiteY17" fmla="*/ 59531 h 1645444"/>
                <a:gd name="connsiteX18" fmla="*/ 1212056 w 1340644"/>
                <a:gd name="connsiteY18" fmla="*/ 104775 h 1645444"/>
                <a:gd name="connsiteX19" fmla="*/ 1264444 w 1340644"/>
                <a:gd name="connsiteY19" fmla="*/ 157163 h 1645444"/>
                <a:gd name="connsiteX20" fmla="*/ 1314450 w 1340644"/>
                <a:gd name="connsiteY20" fmla="*/ 223838 h 1645444"/>
                <a:gd name="connsiteX21" fmla="*/ 1331119 w 1340644"/>
                <a:gd name="connsiteY21" fmla="*/ 247650 h 1645444"/>
                <a:gd name="connsiteX22" fmla="*/ 1338262 w 1340644"/>
                <a:gd name="connsiteY22" fmla="*/ 261938 h 1645444"/>
                <a:gd name="connsiteX23" fmla="*/ 1340644 w 1340644"/>
                <a:gd name="connsiteY23" fmla="*/ 273844 h 1645444"/>
                <a:gd name="connsiteX24" fmla="*/ 1340644 w 1340644"/>
                <a:gd name="connsiteY24" fmla="*/ 290513 h 1645444"/>
                <a:gd name="connsiteX25" fmla="*/ 1333500 w 1340644"/>
                <a:gd name="connsiteY25" fmla="*/ 309563 h 1645444"/>
                <a:gd name="connsiteX26" fmla="*/ 1312069 w 1340644"/>
                <a:gd name="connsiteY26" fmla="*/ 333375 h 1645444"/>
                <a:gd name="connsiteX27" fmla="*/ 1273969 w 1340644"/>
                <a:gd name="connsiteY27" fmla="*/ 361950 h 1645444"/>
                <a:gd name="connsiteX28" fmla="*/ 1245394 w 1340644"/>
                <a:gd name="connsiteY28" fmla="*/ 376238 h 1645444"/>
                <a:gd name="connsiteX29" fmla="*/ 1190625 w 1340644"/>
                <a:gd name="connsiteY29" fmla="*/ 459581 h 1645444"/>
                <a:gd name="connsiteX30" fmla="*/ 1069181 w 1340644"/>
                <a:gd name="connsiteY30" fmla="*/ 638175 h 1645444"/>
                <a:gd name="connsiteX31" fmla="*/ 950119 w 1340644"/>
                <a:gd name="connsiteY31" fmla="*/ 797719 h 1645444"/>
                <a:gd name="connsiteX32" fmla="*/ 790575 w 1340644"/>
                <a:gd name="connsiteY32" fmla="*/ 988219 h 1645444"/>
                <a:gd name="connsiteX33" fmla="*/ 626269 w 1340644"/>
                <a:gd name="connsiteY33" fmla="*/ 1159669 h 1645444"/>
                <a:gd name="connsiteX34" fmla="*/ 450056 w 1340644"/>
                <a:gd name="connsiteY34" fmla="*/ 1326356 h 1645444"/>
                <a:gd name="connsiteX35" fmla="*/ 247650 w 1340644"/>
                <a:gd name="connsiteY35" fmla="*/ 1495425 h 1645444"/>
                <a:gd name="connsiteX36" fmla="*/ 54769 w 1340644"/>
                <a:gd name="connsiteY36" fmla="*/ 1631156 h 1645444"/>
                <a:gd name="connsiteX37" fmla="*/ 21431 w 1340644"/>
                <a:gd name="connsiteY37" fmla="*/ 1645444 h 1645444"/>
                <a:gd name="connsiteX38" fmla="*/ 9525 w 1340644"/>
                <a:gd name="connsiteY38" fmla="*/ 1645444 h 1645444"/>
                <a:gd name="connsiteX39" fmla="*/ 0 w 1340644"/>
                <a:gd name="connsiteY39" fmla="*/ 1638300 h 1645444"/>
                <a:gd name="connsiteX40" fmla="*/ 0 w 1340644"/>
                <a:gd name="connsiteY40" fmla="*/ 1619250 h 1645444"/>
                <a:gd name="connsiteX41" fmla="*/ 9525 w 1340644"/>
                <a:gd name="connsiteY41" fmla="*/ 1593056 h 1645444"/>
                <a:gd name="connsiteX42" fmla="*/ 42862 w 1340644"/>
                <a:gd name="connsiteY42" fmla="*/ 1557338 h 1645444"/>
                <a:gd name="connsiteX43" fmla="*/ 188119 w 1340644"/>
                <a:gd name="connsiteY43" fmla="*/ 1426369 h 1645444"/>
                <a:gd name="connsiteX44" fmla="*/ 390525 w 1340644"/>
                <a:gd name="connsiteY44" fmla="*/ 1214438 h 1645444"/>
                <a:gd name="connsiteX45" fmla="*/ 566737 w 1340644"/>
                <a:gd name="connsiteY45" fmla="*/ 1004888 h 1645444"/>
                <a:gd name="connsiteX46" fmla="*/ 707231 w 1340644"/>
                <a:gd name="connsiteY46" fmla="*/ 804863 h 1645444"/>
                <a:gd name="connsiteX47" fmla="*/ 842962 w 1340644"/>
                <a:gd name="connsiteY47" fmla="*/ 573881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0644" h="1645444">
                  <a:moveTo>
                    <a:pt x="842962" y="573881"/>
                  </a:moveTo>
                  <a:lnTo>
                    <a:pt x="878681" y="502444"/>
                  </a:lnTo>
                  <a:lnTo>
                    <a:pt x="916781" y="423863"/>
                  </a:lnTo>
                  <a:lnTo>
                    <a:pt x="954881" y="342900"/>
                  </a:lnTo>
                  <a:lnTo>
                    <a:pt x="1000125" y="226219"/>
                  </a:lnTo>
                  <a:lnTo>
                    <a:pt x="1019175" y="171450"/>
                  </a:lnTo>
                  <a:lnTo>
                    <a:pt x="1023937" y="145256"/>
                  </a:lnTo>
                  <a:lnTo>
                    <a:pt x="1019175" y="116681"/>
                  </a:lnTo>
                  <a:lnTo>
                    <a:pt x="1009650" y="90488"/>
                  </a:lnTo>
                  <a:lnTo>
                    <a:pt x="985837" y="54769"/>
                  </a:lnTo>
                  <a:lnTo>
                    <a:pt x="976312" y="38100"/>
                  </a:lnTo>
                  <a:lnTo>
                    <a:pt x="973931" y="26194"/>
                  </a:lnTo>
                  <a:lnTo>
                    <a:pt x="976312" y="9525"/>
                  </a:lnTo>
                  <a:lnTo>
                    <a:pt x="997744" y="0"/>
                  </a:lnTo>
                  <a:lnTo>
                    <a:pt x="1028700" y="0"/>
                  </a:lnTo>
                  <a:lnTo>
                    <a:pt x="1076325" y="11906"/>
                  </a:lnTo>
                  <a:lnTo>
                    <a:pt x="1123950" y="33338"/>
                  </a:lnTo>
                  <a:lnTo>
                    <a:pt x="1162050" y="59531"/>
                  </a:lnTo>
                  <a:lnTo>
                    <a:pt x="1212056" y="104775"/>
                  </a:lnTo>
                  <a:lnTo>
                    <a:pt x="1264444" y="157163"/>
                  </a:lnTo>
                  <a:lnTo>
                    <a:pt x="1314450" y="223838"/>
                  </a:lnTo>
                  <a:lnTo>
                    <a:pt x="1331119" y="247650"/>
                  </a:lnTo>
                  <a:lnTo>
                    <a:pt x="1338262" y="261938"/>
                  </a:lnTo>
                  <a:lnTo>
                    <a:pt x="1340644" y="273844"/>
                  </a:lnTo>
                  <a:lnTo>
                    <a:pt x="1340644" y="290513"/>
                  </a:lnTo>
                  <a:lnTo>
                    <a:pt x="1333500" y="309563"/>
                  </a:lnTo>
                  <a:lnTo>
                    <a:pt x="1312069" y="333375"/>
                  </a:lnTo>
                  <a:lnTo>
                    <a:pt x="1273969" y="361950"/>
                  </a:lnTo>
                  <a:lnTo>
                    <a:pt x="1245394" y="376238"/>
                  </a:lnTo>
                  <a:lnTo>
                    <a:pt x="1190625" y="459581"/>
                  </a:lnTo>
                  <a:lnTo>
                    <a:pt x="1069181" y="638175"/>
                  </a:lnTo>
                  <a:lnTo>
                    <a:pt x="950119" y="797719"/>
                  </a:lnTo>
                  <a:lnTo>
                    <a:pt x="790575" y="988219"/>
                  </a:lnTo>
                  <a:lnTo>
                    <a:pt x="626269" y="1159669"/>
                  </a:lnTo>
                  <a:lnTo>
                    <a:pt x="450056" y="1326356"/>
                  </a:lnTo>
                  <a:lnTo>
                    <a:pt x="247650" y="1495425"/>
                  </a:lnTo>
                  <a:lnTo>
                    <a:pt x="54769" y="1631156"/>
                  </a:lnTo>
                  <a:lnTo>
                    <a:pt x="21431" y="1645444"/>
                  </a:lnTo>
                  <a:lnTo>
                    <a:pt x="9525" y="1645444"/>
                  </a:lnTo>
                  <a:lnTo>
                    <a:pt x="0" y="1638300"/>
                  </a:lnTo>
                  <a:lnTo>
                    <a:pt x="0" y="1619250"/>
                  </a:lnTo>
                  <a:lnTo>
                    <a:pt x="9525" y="1593056"/>
                  </a:lnTo>
                  <a:lnTo>
                    <a:pt x="42862" y="1557338"/>
                  </a:lnTo>
                  <a:lnTo>
                    <a:pt x="188119" y="1426369"/>
                  </a:lnTo>
                  <a:lnTo>
                    <a:pt x="390525" y="1214438"/>
                  </a:lnTo>
                  <a:lnTo>
                    <a:pt x="566737" y="1004888"/>
                  </a:lnTo>
                  <a:lnTo>
                    <a:pt x="707231" y="804863"/>
                  </a:lnTo>
                  <a:lnTo>
                    <a:pt x="84296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9">
              <a:extLst>
                <a:ext uri="{FF2B5EF4-FFF2-40B4-BE49-F238E27FC236}">
                  <a16:creationId xmlns:a16="http://schemas.microsoft.com/office/drawing/2014/main" id="{2A3407A7-D15D-4903-BCFB-BBBEAF359A3C}"/>
                </a:ext>
              </a:extLst>
            </p:cNvPr>
            <p:cNvSpPr/>
            <p:nvPr/>
          </p:nvSpPr>
          <p:spPr>
            <a:xfrm>
              <a:off x="2971800" y="4491038"/>
              <a:ext cx="1376363" cy="939800"/>
            </a:xfrm>
            <a:custGeom>
              <a:avLst/>
              <a:gdLst>
                <a:gd name="connsiteX0" fmla="*/ 623888 w 1376363"/>
                <a:gd name="connsiteY0" fmla="*/ 292893 h 940593"/>
                <a:gd name="connsiteX1" fmla="*/ 316706 w 1376363"/>
                <a:gd name="connsiteY1" fmla="*/ 366712 h 940593"/>
                <a:gd name="connsiteX2" fmla="*/ 233363 w 1376363"/>
                <a:gd name="connsiteY2" fmla="*/ 388143 h 940593"/>
                <a:gd name="connsiteX3" fmla="*/ 97631 w 1376363"/>
                <a:gd name="connsiteY3" fmla="*/ 388143 h 940593"/>
                <a:gd name="connsiteX4" fmla="*/ 0 w 1376363"/>
                <a:gd name="connsiteY4" fmla="*/ 216693 h 940593"/>
                <a:gd name="connsiteX5" fmla="*/ 57150 w 1376363"/>
                <a:gd name="connsiteY5" fmla="*/ 233362 h 940593"/>
                <a:gd name="connsiteX6" fmla="*/ 104775 w 1376363"/>
                <a:gd name="connsiteY6" fmla="*/ 228600 h 940593"/>
                <a:gd name="connsiteX7" fmla="*/ 230981 w 1376363"/>
                <a:gd name="connsiteY7" fmla="*/ 214312 h 940593"/>
                <a:gd name="connsiteX8" fmla="*/ 304800 w 1376363"/>
                <a:gd name="connsiteY8" fmla="*/ 200025 h 940593"/>
                <a:gd name="connsiteX9" fmla="*/ 592931 w 1376363"/>
                <a:gd name="connsiteY9" fmla="*/ 128587 h 940593"/>
                <a:gd name="connsiteX10" fmla="*/ 788194 w 1376363"/>
                <a:gd name="connsiteY10" fmla="*/ 78581 h 940593"/>
                <a:gd name="connsiteX11" fmla="*/ 926306 w 1376363"/>
                <a:gd name="connsiteY11" fmla="*/ 45243 h 940593"/>
                <a:gd name="connsiteX12" fmla="*/ 988219 w 1376363"/>
                <a:gd name="connsiteY12" fmla="*/ 33337 h 940593"/>
                <a:gd name="connsiteX13" fmla="*/ 1035844 w 1376363"/>
                <a:gd name="connsiteY13" fmla="*/ 14287 h 940593"/>
                <a:gd name="connsiteX14" fmla="*/ 1059656 w 1376363"/>
                <a:gd name="connsiteY14" fmla="*/ 2381 h 940593"/>
                <a:gd name="connsiteX15" fmla="*/ 1081088 w 1376363"/>
                <a:gd name="connsiteY15" fmla="*/ 0 h 940593"/>
                <a:gd name="connsiteX16" fmla="*/ 1138238 w 1376363"/>
                <a:gd name="connsiteY16" fmla="*/ 14287 h 940593"/>
                <a:gd name="connsiteX17" fmla="*/ 1185863 w 1376363"/>
                <a:gd name="connsiteY17" fmla="*/ 33337 h 940593"/>
                <a:gd name="connsiteX18" fmla="*/ 1228725 w 1376363"/>
                <a:gd name="connsiteY18" fmla="*/ 59531 h 940593"/>
                <a:gd name="connsiteX19" fmla="*/ 1259681 w 1376363"/>
                <a:gd name="connsiteY19" fmla="*/ 85725 h 940593"/>
                <a:gd name="connsiteX20" fmla="*/ 1295400 w 1376363"/>
                <a:gd name="connsiteY20" fmla="*/ 119062 h 940593"/>
                <a:gd name="connsiteX21" fmla="*/ 1343025 w 1376363"/>
                <a:gd name="connsiteY21" fmla="*/ 169068 h 940593"/>
                <a:gd name="connsiteX22" fmla="*/ 1376363 w 1376363"/>
                <a:gd name="connsiteY22" fmla="*/ 216693 h 940593"/>
                <a:gd name="connsiteX23" fmla="*/ 1376363 w 1376363"/>
                <a:gd name="connsiteY23" fmla="*/ 223837 h 940593"/>
                <a:gd name="connsiteX24" fmla="*/ 1364456 w 1376363"/>
                <a:gd name="connsiteY24" fmla="*/ 266700 h 940593"/>
                <a:gd name="connsiteX25" fmla="*/ 1328738 w 1376363"/>
                <a:gd name="connsiteY25" fmla="*/ 333375 h 940593"/>
                <a:gd name="connsiteX26" fmla="*/ 1307306 w 1376363"/>
                <a:gd name="connsiteY26" fmla="*/ 361950 h 940593"/>
                <a:gd name="connsiteX27" fmla="*/ 1252538 w 1376363"/>
                <a:gd name="connsiteY27" fmla="*/ 504825 h 940593"/>
                <a:gd name="connsiteX28" fmla="*/ 1176338 w 1376363"/>
                <a:gd name="connsiteY28" fmla="*/ 719137 h 940593"/>
                <a:gd name="connsiteX29" fmla="*/ 1097756 w 1376363"/>
                <a:gd name="connsiteY29" fmla="*/ 933450 h 940593"/>
                <a:gd name="connsiteX30" fmla="*/ 912019 w 1376363"/>
                <a:gd name="connsiteY30" fmla="*/ 940593 h 940593"/>
                <a:gd name="connsiteX31" fmla="*/ 938213 w 1376363"/>
                <a:gd name="connsiteY31" fmla="*/ 759618 h 940593"/>
                <a:gd name="connsiteX32" fmla="*/ 976313 w 1376363"/>
                <a:gd name="connsiteY32" fmla="*/ 504825 h 940593"/>
                <a:gd name="connsiteX33" fmla="*/ 997744 w 1376363"/>
                <a:gd name="connsiteY33" fmla="*/ 361950 h 940593"/>
                <a:gd name="connsiteX34" fmla="*/ 1009650 w 1376363"/>
                <a:gd name="connsiteY34" fmla="*/ 257175 h 940593"/>
                <a:gd name="connsiteX35" fmla="*/ 1009650 w 1376363"/>
                <a:gd name="connsiteY35" fmla="*/ 240506 h 940593"/>
                <a:gd name="connsiteX36" fmla="*/ 1004888 w 1376363"/>
                <a:gd name="connsiteY36" fmla="*/ 221456 h 940593"/>
                <a:gd name="connsiteX37" fmla="*/ 995363 w 1376363"/>
                <a:gd name="connsiteY37" fmla="*/ 211931 h 940593"/>
                <a:gd name="connsiteX38" fmla="*/ 985838 w 1376363"/>
                <a:gd name="connsiteY38" fmla="*/ 207168 h 940593"/>
                <a:gd name="connsiteX39" fmla="*/ 969169 w 1376363"/>
                <a:gd name="connsiteY39" fmla="*/ 207168 h 940593"/>
                <a:gd name="connsiteX40" fmla="*/ 892969 w 1376363"/>
                <a:gd name="connsiteY40" fmla="*/ 223837 h 940593"/>
                <a:gd name="connsiteX41" fmla="*/ 685800 w 1376363"/>
                <a:gd name="connsiteY41" fmla="*/ 276225 h 940593"/>
                <a:gd name="connsiteX42" fmla="*/ 623888 w 1376363"/>
                <a:gd name="connsiteY42" fmla="*/ 292893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6363" h="940593">
                  <a:moveTo>
                    <a:pt x="623888" y="292893"/>
                  </a:moveTo>
                  <a:lnTo>
                    <a:pt x="316706" y="366712"/>
                  </a:lnTo>
                  <a:lnTo>
                    <a:pt x="233363" y="388143"/>
                  </a:lnTo>
                  <a:lnTo>
                    <a:pt x="97631" y="388143"/>
                  </a:lnTo>
                  <a:lnTo>
                    <a:pt x="0" y="216693"/>
                  </a:lnTo>
                  <a:lnTo>
                    <a:pt x="57150" y="233362"/>
                  </a:lnTo>
                  <a:lnTo>
                    <a:pt x="104775" y="228600"/>
                  </a:lnTo>
                  <a:lnTo>
                    <a:pt x="230981" y="214312"/>
                  </a:lnTo>
                  <a:lnTo>
                    <a:pt x="304800" y="200025"/>
                  </a:lnTo>
                  <a:lnTo>
                    <a:pt x="592931" y="128587"/>
                  </a:lnTo>
                  <a:lnTo>
                    <a:pt x="788194" y="78581"/>
                  </a:lnTo>
                  <a:lnTo>
                    <a:pt x="926306" y="45243"/>
                  </a:lnTo>
                  <a:lnTo>
                    <a:pt x="988219" y="33337"/>
                  </a:lnTo>
                  <a:lnTo>
                    <a:pt x="1035844" y="14287"/>
                  </a:lnTo>
                  <a:lnTo>
                    <a:pt x="1059656" y="2381"/>
                  </a:lnTo>
                  <a:lnTo>
                    <a:pt x="1081088" y="0"/>
                  </a:lnTo>
                  <a:lnTo>
                    <a:pt x="1138238" y="14287"/>
                  </a:lnTo>
                  <a:lnTo>
                    <a:pt x="1185863" y="33337"/>
                  </a:lnTo>
                  <a:lnTo>
                    <a:pt x="1228725" y="59531"/>
                  </a:lnTo>
                  <a:lnTo>
                    <a:pt x="1259681" y="85725"/>
                  </a:lnTo>
                  <a:lnTo>
                    <a:pt x="1295400" y="119062"/>
                  </a:lnTo>
                  <a:lnTo>
                    <a:pt x="1343025" y="169068"/>
                  </a:lnTo>
                  <a:lnTo>
                    <a:pt x="1376363" y="216693"/>
                  </a:lnTo>
                  <a:lnTo>
                    <a:pt x="1376363" y="223837"/>
                  </a:lnTo>
                  <a:lnTo>
                    <a:pt x="1364456" y="266700"/>
                  </a:lnTo>
                  <a:lnTo>
                    <a:pt x="1328738" y="333375"/>
                  </a:lnTo>
                  <a:lnTo>
                    <a:pt x="1307306" y="361950"/>
                  </a:lnTo>
                  <a:lnTo>
                    <a:pt x="1252538" y="504825"/>
                  </a:lnTo>
                  <a:lnTo>
                    <a:pt x="1176338" y="719137"/>
                  </a:lnTo>
                  <a:lnTo>
                    <a:pt x="1097756" y="933450"/>
                  </a:lnTo>
                  <a:lnTo>
                    <a:pt x="912019" y="940593"/>
                  </a:lnTo>
                  <a:lnTo>
                    <a:pt x="938213" y="759618"/>
                  </a:lnTo>
                  <a:lnTo>
                    <a:pt x="976313" y="504825"/>
                  </a:lnTo>
                  <a:lnTo>
                    <a:pt x="997744" y="361950"/>
                  </a:lnTo>
                  <a:lnTo>
                    <a:pt x="1009650" y="257175"/>
                  </a:lnTo>
                  <a:lnTo>
                    <a:pt x="1009650" y="240506"/>
                  </a:lnTo>
                  <a:lnTo>
                    <a:pt x="1004888" y="221456"/>
                  </a:lnTo>
                  <a:lnTo>
                    <a:pt x="995363" y="211931"/>
                  </a:lnTo>
                  <a:lnTo>
                    <a:pt x="985838" y="207168"/>
                  </a:lnTo>
                  <a:lnTo>
                    <a:pt x="969169" y="207168"/>
                  </a:lnTo>
                  <a:lnTo>
                    <a:pt x="892969" y="223837"/>
                  </a:lnTo>
                  <a:lnTo>
                    <a:pt x="685800" y="276225"/>
                  </a:lnTo>
                  <a:lnTo>
                    <a:pt x="623888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0">
              <a:extLst>
                <a:ext uri="{FF2B5EF4-FFF2-40B4-BE49-F238E27FC236}">
                  <a16:creationId xmlns:a16="http://schemas.microsoft.com/office/drawing/2014/main" id="{11C8E7E9-3037-4937-848C-9C94A8DC6817}"/>
                </a:ext>
              </a:extLst>
            </p:cNvPr>
            <p:cNvSpPr/>
            <p:nvPr/>
          </p:nvSpPr>
          <p:spPr>
            <a:xfrm>
              <a:off x="3181350" y="5343525"/>
              <a:ext cx="981075" cy="328613"/>
            </a:xfrm>
            <a:custGeom>
              <a:avLst/>
              <a:gdLst>
                <a:gd name="connsiteX0" fmla="*/ 423863 w 981075"/>
                <a:gd name="connsiteY0" fmla="*/ 73819 h 328613"/>
                <a:gd name="connsiteX1" fmla="*/ 738188 w 981075"/>
                <a:gd name="connsiteY1" fmla="*/ 0 h 328613"/>
                <a:gd name="connsiteX2" fmla="*/ 907256 w 981075"/>
                <a:gd name="connsiteY2" fmla="*/ 4763 h 328613"/>
                <a:gd name="connsiteX3" fmla="*/ 933450 w 981075"/>
                <a:gd name="connsiteY3" fmla="*/ 23813 h 328613"/>
                <a:gd name="connsiteX4" fmla="*/ 957263 w 981075"/>
                <a:gd name="connsiteY4" fmla="*/ 47625 h 328613"/>
                <a:gd name="connsiteX5" fmla="*/ 966788 w 981075"/>
                <a:gd name="connsiteY5" fmla="*/ 61913 h 328613"/>
                <a:gd name="connsiteX6" fmla="*/ 976313 w 981075"/>
                <a:gd name="connsiteY6" fmla="*/ 83344 h 328613"/>
                <a:gd name="connsiteX7" fmla="*/ 981075 w 981075"/>
                <a:gd name="connsiteY7" fmla="*/ 102394 h 328613"/>
                <a:gd name="connsiteX8" fmla="*/ 981075 w 981075"/>
                <a:gd name="connsiteY8" fmla="*/ 128588 h 328613"/>
                <a:gd name="connsiteX9" fmla="*/ 971550 w 981075"/>
                <a:gd name="connsiteY9" fmla="*/ 152400 h 328613"/>
                <a:gd name="connsiteX10" fmla="*/ 954881 w 981075"/>
                <a:gd name="connsiteY10" fmla="*/ 166688 h 328613"/>
                <a:gd name="connsiteX11" fmla="*/ 892969 w 981075"/>
                <a:gd name="connsiteY11" fmla="*/ 178594 h 328613"/>
                <a:gd name="connsiteX12" fmla="*/ 809625 w 981075"/>
                <a:gd name="connsiteY12" fmla="*/ 185738 h 328613"/>
                <a:gd name="connsiteX13" fmla="*/ 716756 w 981075"/>
                <a:gd name="connsiteY13" fmla="*/ 185738 h 328613"/>
                <a:gd name="connsiteX14" fmla="*/ 690563 w 981075"/>
                <a:gd name="connsiteY14" fmla="*/ 185738 h 328613"/>
                <a:gd name="connsiteX15" fmla="*/ 585788 w 981075"/>
                <a:gd name="connsiteY15" fmla="*/ 207169 h 328613"/>
                <a:gd name="connsiteX16" fmla="*/ 364331 w 981075"/>
                <a:gd name="connsiteY16" fmla="*/ 257175 h 328613"/>
                <a:gd name="connsiteX17" fmla="*/ 38100 w 981075"/>
                <a:gd name="connsiteY17" fmla="*/ 328613 h 328613"/>
                <a:gd name="connsiteX18" fmla="*/ 0 w 981075"/>
                <a:gd name="connsiteY18" fmla="*/ 171450 h 328613"/>
                <a:gd name="connsiteX19" fmla="*/ 423863 w 981075"/>
                <a:gd name="connsiteY19" fmla="*/ 738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1075" h="328613">
                  <a:moveTo>
                    <a:pt x="423863" y="73819"/>
                  </a:moveTo>
                  <a:lnTo>
                    <a:pt x="738188" y="0"/>
                  </a:lnTo>
                  <a:lnTo>
                    <a:pt x="907256" y="4763"/>
                  </a:lnTo>
                  <a:lnTo>
                    <a:pt x="933450" y="23813"/>
                  </a:lnTo>
                  <a:lnTo>
                    <a:pt x="957263" y="47625"/>
                  </a:lnTo>
                  <a:lnTo>
                    <a:pt x="966788" y="61913"/>
                  </a:lnTo>
                  <a:lnTo>
                    <a:pt x="976313" y="83344"/>
                  </a:lnTo>
                  <a:lnTo>
                    <a:pt x="981075" y="102394"/>
                  </a:lnTo>
                  <a:lnTo>
                    <a:pt x="981075" y="128588"/>
                  </a:lnTo>
                  <a:lnTo>
                    <a:pt x="971550" y="152400"/>
                  </a:lnTo>
                  <a:lnTo>
                    <a:pt x="954881" y="166688"/>
                  </a:lnTo>
                  <a:lnTo>
                    <a:pt x="892969" y="178594"/>
                  </a:lnTo>
                  <a:lnTo>
                    <a:pt x="809625" y="185738"/>
                  </a:lnTo>
                  <a:lnTo>
                    <a:pt x="716756" y="185738"/>
                  </a:lnTo>
                  <a:lnTo>
                    <a:pt x="690563" y="185738"/>
                  </a:lnTo>
                  <a:lnTo>
                    <a:pt x="585788" y="207169"/>
                  </a:lnTo>
                  <a:lnTo>
                    <a:pt x="364331" y="257175"/>
                  </a:lnTo>
                  <a:lnTo>
                    <a:pt x="38100" y="328613"/>
                  </a:lnTo>
                  <a:lnTo>
                    <a:pt x="0" y="171450"/>
                  </a:lnTo>
                  <a:lnTo>
                    <a:pt x="42386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4">
              <a:extLst>
                <a:ext uri="{FF2B5EF4-FFF2-40B4-BE49-F238E27FC236}">
                  <a16:creationId xmlns:a16="http://schemas.microsoft.com/office/drawing/2014/main" id="{AD94691B-1742-4C4D-A781-2E5EB1A7209F}"/>
                </a:ext>
              </a:extLst>
            </p:cNvPr>
            <p:cNvSpPr/>
            <p:nvPr/>
          </p:nvSpPr>
          <p:spPr>
            <a:xfrm>
              <a:off x="4933950" y="2576513"/>
              <a:ext cx="1900238" cy="1209675"/>
            </a:xfrm>
            <a:custGeom>
              <a:avLst/>
              <a:gdLst>
                <a:gd name="connsiteX0" fmla="*/ 440531 w 1900238"/>
                <a:gd name="connsiteY0" fmla="*/ 392906 h 1209675"/>
                <a:gd name="connsiteX1" fmla="*/ 35719 w 1900238"/>
                <a:gd name="connsiteY1" fmla="*/ 457200 h 1209675"/>
                <a:gd name="connsiteX2" fmla="*/ 0 w 1900238"/>
                <a:gd name="connsiteY2" fmla="*/ 278606 h 1209675"/>
                <a:gd name="connsiteX3" fmla="*/ 223838 w 1900238"/>
                <a:gd name="connsiteY3" fmla="*/ 245268 h 1209675"/>
                <a:gd name="connsiteX4" fmla="*/ 573881 w 1900238"/>
                <a:gd name="connsiteY4" fmla="*/ 192881 h 1209675"/>
                <a:gd name="connsiteX5" fmla="*/ 857250 w 1900238"/>
                <a:gd name="connsiteY5" fmla="*/ 150018 h 1209675"/>
                <a:gd name="connsiteX6" fmla="*/ 1138238 w 1900238"/>
                <a:gd name="connsiteY6" fmla="*/ 109537 h 1209675"/>
                <a:gd name="connsiteX7" fmla="*/ 1383506 w 1900238"/>
                <a:gd name="connsiteY7" fmla="*/ 71437 h 1209675"/>
                <a:gd name="connsiteX8" fmla="*/ 1409700 w 1900238"/>
                <a:gd name="connsiteY8" fmla="*/ 61912 h 1209675"/>
                <a:gd name="connsiteX9" fmla="*/ 1457325 w 1900238"/>
                <a:gd name="connsiteY9" fmla="*/ 38100 h 1209675"/>
                <a:gd name="connsiteX10" fmla="*/ 1478756 w 1900238"/>
                <a:gd name="connsiteY10" fmla="*/ 26193 h 1209675"/>
                <a:gd name="connsiteX11" fmla="*/ 1533525 w 1900238"/>
                <a:gd name="connsiteY11" fmla="*/ 7143 h 1209675"/>
                <a:gd name="connsiteX12" fmla="*/ 1569244 w 1900238"/>
                <a:gd name="connsiteY12" fmla="*/ 0 h 1209675"/>
                <a:gd name="connsiteX13" fmla="*/ 1583531 w 1900238"/>
                <a:gd name="connsiteY13" fmla="*/ 0 h 1209675"/>
                <a:gd name="connsiteX14" fmla="*/ 1607344 w 1900238"/>
                <a:gd name="connsiteY14" fmla="*/ 11906 h 1209675"/>
                <a:gd name="connsiteX15" fmla="*/ 1650206 w 1900238"/>
                <a:gd name="connsiteY15" fmla="*/ 40481 h 1209675"/>
                <a:gd name="connsiteX16" fmla="*/ 1721644 w 1900238"/>
                <a:gd name="connsiteY16" fmla="*/ 97631 h 1209675"/>
                <a:gd name="connsiteX17" fmla="*/ 1797844 w 1900238"/>
                <a:gd name="connsiteY17" fmla="*/ 154781 h 1209675"/>
                <a:gd name="connsiteX18" fmla="*/ 1840706 w 1900238"/>
                <a:gd name="connsiteY18" fmla="*/ 192881 h 1209675"/>
                <a:gd name="connsiteX19" fmla="*/ 1852613 w 1900238"/>
                <a:gd name="connsiteY19" fmla="*/ 204787 h 1209675"/>
                <a:gd name="connsiteX20" fmla="*/ 1869281 w 1900238"/>
                <a:gd name="connsiteY20" fmla="*/ 223837 h 1209675"/>
                <a:gd name="connsiteX21" fmla="*/ 1881188 w 1900238"/>
                <a:gd name="connsiteY21" fmla="*/ 238125 h 1209675"/>
                <a:gd name="connsiteX22" fmla="*/ 1888331 w 1900238"/>
                <a:gd name="connsiteY22" fmla="*/ 252412 h 1209675"/>
                <a:gd name="connsiteX23" fmla="*/ 1895475 w 1900238"/>
                <a:gd name="connsiteY23" fmla="*/ 269081 h 1209675"/>
                <a:gd name="connsiteX24" fmla="*/ 1900238 w 1900238"/>
                <a:gd name="connsiteY24" fmla="*/ 288131 h 1209675"/>
                <a:gd name="connsiteX25" fmla="*/ 1900238 w 1900238"/>
                <a:gd name="connsiteY25" fmla="*/ 304800 h 1209675"/>
                <a:gd name="connsiteX26" fmla="*/ 1888331 w 1900238"/>
                <a:gd name="connsiteY26" fmla="*/ 335756 h 1209675"/>
                <a:gd name="connsiteX27" fmla="*/ 1862138 w 1900238"/>
                <a:gd name="connsiteY27" fmla="*/ 376237 h 1209675"/>
                <a:gd name="connsiteX28" fmla="*/ 1819275 w 1900238"/>
                <a:gd name="connsiteY28" fmla="*/ 428625 h 1209675"/>
                <a:gd name="connsiteX29" fmla="*/ 1745456 w 1900238"/>
                <a:gd name="connsiteY29" fmla="*/ 673893 h 1209675"/>
                <a:gd name="connsiteX30" fmla="*/ 1635919 w 1900238"/>
                <a:gd name="connsiteY30" fmla="*/ 1038225 h 1209675"/>
                <a:gd name="connsiteX31" fmla="*/ 1609725 w 1900238"/>
                <a:gd name="connsiteY31" fmla="*/ 1123950 h 1209675"/>
                <a:gd name="connsiteX32" fmla="*/ 1588294 w 1900238"/>
                <a:gd name="connsiteY32" fmla="*/ 1159668 h 1209675"/>
                <a:gd name="connsiteX33" fmla="*/ 1562100 w 1900238"/>
                <a:gd name="connsiteY33" fmla="*/ 1185862 h 1209675"/>
                <a:gd name="connsiteX34" fmla="*/ 1540669 w 1900238"/>
                <a:gd name="connsiteY34" fmla="*/ 1200150 h 1209675"/>
                <a:gd name="connsiteX35" fmla="*/ 1500188 w 1900238"/>
                <a:gd name="connsiteY35" fmla="*/ 1209675 h 1209675"/>
                <a:gd name="connsiteX36" fmla="*/ 1471613 w 1900238"/>
                <a:gd name="connsiteY36" fmla="*/ 1209675 h 1209675"/>
                <a:gd name="connsiteX37" fmla="*/ 1431131 w 1900238"/>
                <a:gd name="connsiteY37" fmla="*/ 1195387 h 1209675"/>
                <a:gd name="connsiteX38" fmla="*/ 1390650 w 1900238"/>
                <a:gd name="connsiteY38" fmla="*/ 1004887 h 1209675"/>
                <a:gd name="connsiteX39" fmla="*/ 1435894 w 1900238"/>
                <a:gd name="connsiteY39" fmla="*/ 826293 h 1209675"/>
                <a:gd name="connsiteX40" fmla="*/ 1500188 w 1900238"/>
                <a:gd name="connsiteY40" fmla="*/ 554831 h 1209675"/>
                <a:gd name="connsiteX41" fmla="*/ 1552575 w 1900238"/>
                <a:gd name="connsiteY41" fmla="*/ 333375 h 1209675"/>
                <a:gd name="connsiteX42" fmla="*/ 1559719 w 1900238"/>
                <a:gd name="connsiteY42" fmla="*/ 292893 h 1209675"/>
                <a:gd name="connsiteX43" fmla="*/ 1559719 w 1900238"/>
                <a:gd name="connsiteY43" fmla="*/ 276225 h 1209675"/>
                <a:gd name="connsiteX44" fmla="*/ 1554956 w 1900238"/>
                <a:gd name="connsiteY44" fmla="*/ 257175 h 1209675"/>
                <a:gd name="connsiteX45" fmla="*/ 1545431 w 1900238"/>
                <a:gd name="connsiteY45" fmla="*/ 240506 h 1209675"/>
                <a:gd name="connsiteX46" fmla="*/ 1526381 w 1900238"/>
                <a:gd name="connsiteY46" fmla="*/ 228600 h 1209675"/>
                <a:gd name="connsiteX47" fmla="*/ 1507331 w 1900238"/>
                <a:gd name="connsiteY47" fmla="*/ 223837 h 1209675"/>
                <a:gd name="connsiteX48" fmla="*/ 1421606 w 1900238"/>
                <a:gd name="connsiteY48" fmla="*/ 235743 h 1209675"/>
                <a:gd name="connsiteX49" fmla="*/ 1021556 w 1900238"/>
                <a:gd name="connsiteY49" fmla="*/ 300037 h 1209675"/>
                <a:gd name="connsiteX50" fmla="*/ 440531 w 1900238"/>
                <a:gd name="connsiteY50" fmla="*/ 3929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0238" h="1209675">
                  <a:moveTo>
                    <a:pt x="440531" y="392906"/>
                  </a:moveTo>
                  <a:lnTo>
                    <a:pt x="35719" y="457200"/>
                  </a:lnTo>
                  <a:lnTo>
                    <a:pt x="0" y="278606"/>
                  </a:lnTo>
                  <a:lnTo>
                    <a:pt x="223838" y="245268"/>
                  </a:lnTo>
                  <a:lnTo>
                    <a:pt x="573881" y="192881"/>
                  </a:lnTo>
                  <a:lnTo>
                    <a:pt x="857250" y="150018"/>
                  </a:lnTo>
                  <a:lnTo>
                    <a:pt x="1138238" y="109537"/>
                  </a:lnTo>
                  <a:lnTo>
                    <a:pt x="1383506" y="71437"/>
                  </a:lnTo>
                  <a:lnTo>
                    <a:pt x="1409700" y="61912"/>
                  </a:lnTo>
                  <a:lnTo>
                    <a:pt x="1457325" y="38100"/>
                  </a:lnTo>
                  <a:lnTo>
                    <a:pt x="1478756" y="26193"/>
                  </a:lnTo>
                  <a:lnTo>
                    <a:pt x="1533525" y="7143"/>
                  </a:lnTo>
                  <a:lnTo>
                    <a:pt x="1569244" y="0"/>
                  </a:lnTo>
                  <a:lnTo>
                    <a:pt x="1583531" y="0"/>
                  </a:lnTo>
                  <a:lnTo>
                    <a:pt x="1607344" y="11906"/>
                  </a:lnTo>
                  <a:lnTo>
                    <a:pt x="1650206" y="40481"/>
                  </a:lnTo>
                  <a:lnTo>
                    <a:pt x="1721644" y="97631"/>
                  </a:lnTo>
                  <a:lnTo>
                    <a:pt x="1797844" y="154781"/>
                  </a:lnTo>
                  <a:lnTo>
                    <a:pt x="1840706" y="192881"/>
                  </a:lnTo>
                  <a:lnTo>
                    <a:pt x="1852613" y="204787"/>
                  </a:lnTo>
                  <a:lnTo>
                    <a:pt x="1869281" y="223837"/>
                  </a:lnTo>
                  <a:lnTo>
                    <a:pt x="1881188" y="238125"/>
                  </a:lnTo>
                  <a:lnTo>
                    <a:pt x="1888331" y="252412"/>
                  </a:lnTo>
                  <a:lnTo>
                    <a:pt x="1895475" y="269081"/>
                  </a:lnTo>
                  <a:lnTo>
                    <a:pt x="1900238" y="288131"/>
                  </a:lnTo>
                  <a:lnTo>
                    <a:pt x="1900238" y="304800"/>
                  </a:lnTo>
                  <a:lnTo>
                    <a:pt x="1888331" y="335756"/>
                  </a:lnTo>
                  <a:lnTo>
                    <a:pt x="1862138" y="376237"/>
                  </a:lnTo>
                  <a:lnTo>
                    <a:pt x="1819275" y="428625"/>
                  </a:lnTo>
                  <a:lnTo>
                    <a:pt x="1745456" y="673893"/>
                  </a:lnTo>
                  <a:lnTo>
                    <a:pt x="1635919" y="1038225"/>
                  </a:lnTo>
                  <a:lnTo>
                    <a:pt x="1609725" y="1123950"/>
                  </a:lnTo>
                  <a:lnTo>
                    <a:pt x="1588294" y="1159668"/>
                  </a:lnTo>
                  <a:lnTo>
                    <a:pt x="1562100" y="1185862"/>
                  </a:lnTo>
                  <a:lnTo>
                    <a:pt x="1540669" y="1200150"/>
                  </a:lnTo>
                  <a:lnTo>
                    <a:pt x="1500188" y="1209675"/>
                  </a:lnTo>
                  <a:lnTo>
                    <a:pt x="1471613" y="1209675"/>
                  </a:lnTo>
                  <a:lnTo>
                    <a:pt x="1431131" y="1195387"/>
                  </a:lnTo>
                  <a:lnTo>
                    <a:pt x="1390650" y="1004887"/>
                  </a:lnTo>
                  <a:lnTo>
                    <a:pt x="1435894" y="826293"/>
                  </a:lnTo>
                  <a:lnTo>
                    <a:pt x="1500188" y="554831"/>
                  </a:lnTo>
                  <a:lnTo>
                    <a:pt x="1552575" y="333375"/>
                  </a:lnTo>
                  <a:lnTo>
                    <a:pt x="1559719" y="292893"/>
                  </a:lnTo>
                  <a:lnTo>
                    <a:pt x="1559719" y="276225"/>
                  </a:lnTo>
                  <a:lnTo>
                    <a:pt x="1554956" y="257175"/>
                  </a:lnTo>
                  <a:lnTo>
                    <a:pt x="1545431" y="240506"/>
                  </a:lnTo>
                  <a:lnTo>
                    <a:pt x="1526381" y="228600"/>
                  </a:lnTo>
                  <a:lnTo>
                    <a:pt x="1507331" y="223837"/>
                  </a:lnTo>
                  <a:lnTo>
                    <a:pt x="1421606" y="235743"/>
                  </a:lnTo>
                  <a:lnTo>
                    <a:pt x="1021556" y="300037"/>
                  </a:lnTo>
                  <a:lnTo>
                    <a:pt x="440531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5">
              <a:extLst>
                <a:ext uri="{FF2B5EF4-FFF2-40B4-BE49-F238E27FC236}">
                  <a16:creationId xmlns:a16="http://schemas.microsoft.com/office/drawing/2014/main" id="{D0E3706B-3588-4643-9E12-86D744781737}"/>
                </a:ext>
              </a:extLst>
            </p:cNvPr>
            <p:cNvSpPr/>
            <p:nvPr/>
          </p:nvSpPr>
          <p:spPr>
            <a:xfrm>
              <a:off x="5049838" y="3554413"/>
              <a:ext cx="1352550" cy="444500"/>
            </a:xfrm>
            <a:custGeom>
              <a:avLst/>
              <a:gdLst>
                <a:gd name="connsiteX0" fmla="*/ 604838 w 1352550"/>
                <a:gd name="connsiteY0" fmla="*/ 92869 h 442913"/>
                <a:gd name="connsiteX1" fmla="*/ 1054894 w 1352550"/>
                <a:gd name="connsiteY1" fmla="*/ 30957 h 442913"/>
                <a:gd name="connsiteX2" fmla="*/ 1092994 w 1352550"/>
                <a:gd name="connsiteY2" fmla="*/ 16669 h 442913"/>
                <a:gd name="connsiteX3" fmla="*/ 1135857 w 1352550"/>
                <a:gd name="connsiteY3" fmla="*/ 4763 h 442913"/>
                <a:gd name="connsiteX4" fmla="*/ 1190625 w 1352550"/>
                <a:gd name="connsiteY4" fmla="*/ 0 h 442913"/>
                <a:gd name="connsiteX5" fmla="*/ 1238250 w 1352550"/>
                <a:gd name="connsiteY5" fmla="*/ 4763 h 442913"/>
                <a:gd name="connsiteX6" fmla="*/ 1288257 w 1352550"/>
                <a:gd name="connsiteY6" fmla="*/ 11907 h 442913"/>
                <a:gd name="connsiteX7" fmla="*/ 1338263 w 1352550"/>
                <a:gd name="connsiteY7" fmla="*/ 33338 h 442913"/>
                <a:gd name="connsiteX8" fmla="*/ 1352550 w 1352550"/>
                <a:gd name="connsiteY8" fmla="*/ 226219 h 442913"/>
                <a:gd name="connsiteX9" fmla="*/ 1309688 w 1352550"/>
                <a:gd name="connsiteY9" fmla="*/ 214313 h 442913"/>
                <a:gd name="connsiteX10" fmla="*/ 1238250 w 1352550"/>
                <a:gd name="connsiteY10" fmla="*/ 192882 h 442913"/>
                <a:gd name="connsiteX11" fmla="*/ 1207294 w 1352550"/>
                <a:gd name="connsiteY11" fmla="*/ 188119 h 442913"/>
                <a:gd name="connsiteX12" fmla="*/ 1050132 w 1352550"/>
                <a:gd name="connsiteY12" fmla="*/ 202407 h 442913"/>
                <a:gd name="connsiteX13" fmla="*/ 769144 w 1352550"/>
                <a:gd name="connsiteY13" fmla="*/ 228600 h 442913"/>
                <a:gd name="connsiteX14" fmla="*/ 633413 w 1352550"/>
                <a:gd name="connsiteY14" fmla="*/ 252413 h 442913"/>
                <a:gd name="connsiteX15" fmla="*/ 392907 w 1352550"/>
                <a:gd name="connsiteY15" fmla="*/ 288132 h 442913"/>
                <a:gd name="connsiteX16" fmla="*/ 166688 w 1352550"/>
                <a:gd name="connsiteY16" fmla="*/ 319088 h 442913"/>
                <a:gd name="connsiteX17" fmla="*/ 154782 w 1352550"/>
                <a:gd name="connsiteY17" fmla="*/ 323850 h 442913"/>
                <a:gd name="connsiteX18" fmla="*/ 111919 w 1352550"/>
                <a:gd name="connsiteY18" fmla="*/ 373857 h 442913"/>
                <a:gd name="connsiteX19" fmla="*/ 71438 w 1352550"/>
                <a:gd name="connsiteY19" fmla="*/ 411957 h 442913"/>
                <a:gd name="connsiteX20" fmla="*/ 21432 w 1352550"/>
                <a:gd name="connsiteY20" fmla="*/ 442913 h 442913"/>
                <a:gd name="connsiteX21" fmla="*/ 0 w 1352550"/>
                <a:gd name="connsiteY21" fmla="*/ 171450 h 442913"/>
                <a:gd name="connsiteX22" fmla="*/ 316707 w 1352550"/>
                <a:gd name="connsiteY22" fmla="*/ 128588 h 442913"/>
                <a:gd name="connsiteX23" fmla="*/ 604838 w 1352550"/>
                <a:gd name="connsiteY23" fmla="*/ 9286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52550" h="442913">
                  <a:moveTo>
                    <a:pt x="604838" y="92869"/>
                  </a:moveTo>
                  <a:lnTo>
                    <a:pt x="1054894" y="30957"/>
                  </a:lnTo>
                  <a:lnTo>
                    <a:pt x="1092994" y="16669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8250" y="4763"/>
                  </a:lnTo>
                  <a:lnTo>
                    <a:pt x="1288257" y="11907"/>
                  </a:lnTo>
                  <a:lnTo>
                    <a:pt x="1338263" y="33338"/>
                  </a:lnTo>
                  <a:lnTo>
                    <a:pt x="1352550" y="226219"/>
                  </a:lnTo>
                  <a:lnTo>
                    <a:pt x="1309688" y="214313"/>
                  </a:lnTo>
                  <a:lnTo>
                    <a:pt x="1238250" y="192882"/>
                  </a:lnTo>
                  <a:lnTo>
                    <a:pt x="1207294" y="188119"/>
                  </a:lnTo>
                  <a:lnTo>
                    <a:pt x="1050132" y="202407"/>
                  </a:lnTo>
                  <a:lnTo>
                    <a:pt x="769144" y="228600"/>
                  </a:lnTo>
                  <a:lnTo>
                    <a:pt x="633413" y="252413"/>
                  </a:lnTo>
                  <a:lnTo>
                    <a:pt x="392907" y="288132"/>
                  </a:lnTo>
                  <a:lnTo>
                    <a:pt x="166688" y="319088"/>
                  </a:lnTo>
                  <a:lnTo>
                    <a:pt x="154782" y="323850"/>
                  </a:lnTo>
                  <a:lnTo>
                    <a:pt x="111919" y="373857"/>
                  </a:lnTo>
                  <a:lnTo>
                    <a:pt x="71438" y="411957"/>
                  </a:lnTo>
                  <a:lnTo>
                    <a:pt x="21432" y="442913"/>
                  </a:lnTo>
                  <a:lnTo>
                    <a:pt x="0" y="171450"/>
                  </a:lnTo>
                  <a:lnTo>
                    <a:pt x="316707" y="128588"/>
                  </a:lnTo>
                  <a:lnTo>
                    <a:pt x="60483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7">
              <a:extLst>
                <a:ext uri="{FF2B5EF4-FFF2-40B4-BE49-F238E27FC236}">
                  <a16:creationId xmlns:a16="http://schemas.microsoft.com/office/drawing/2014/main" id="{CD96379F-AB28-4B15-AB06-0267B087194D}"/>
                </a:ext>
              </a:extLst>
            </p:cNvPr>
            <p:cNvSpPr/>
            <p:nvPr/>
          </p:nvSpPr>
          <p:spPr>
            <a:xfrm>
              <a:off x="5638800" y="3752850"/>
              <a:ext cx="1763713" cy="1978025"/>
            </a:xfrm>
            <a:custGeom>
              <a:avLst/>
              <a:gdLst>
                <a:gd name="connsiteX0" fmla="*/ 221516 w 1764405"/>
                <a:gd name="connsiteY0" fmla="*/ 741823 h 1978195"/>
                <a:gd name="connsiteX1" fmla="*/ 224092 w 1764405"/>
                <a:gd name="connsiteY1" fmla="*/ 280759 h 1978195"/>
                <a:gd name="connsiteX2" fmla="*/ 221516 w 1764405"/>
                <a:gd name="connsiteY2" fmla="*/ 257577 h 1978195"/>
                <a:gd name="connsiteX3" fmla="*/ 193183 w 1764405"/>
                <a:gd name="connsiteY3" fmla="*/ 224092 h 1978195"/>
                <a:gd name="connsiteX4" fmla="*/ 113334 w 1764405"/>
                <a:gd name="connsiteY4" fmla="*/ 131364 h 1978195"/>
                <a:gd name="connsiteX5" fmla="*/ 18030 w 1764405"/>
                <a:gd name="connsiteY5" fmla="*/ 28333 h 1978195"/>
                <a:gd name="connsiteX6" fmla="*/ 0 w 1764405"/>
                <a:gd name="connsiteY6" fmla="*/ 2575 h 1978195"/>
                <a:gd name="connsiteX7" fmla="*/ 108182 w 1764405"/>
                <a:gd name="connsiteY7" fmla="*/ 0 h 1978195"/>
                <a:gd name="connsiteX8" fmla="*/ 231819 w 1764405"/>
                <a:gd name="connsiteY8" fmla="*/ 69546 h 1978195"/>
                <a:gd name="connsiteX9" fmla="*/ 311668 w 1764405"/>
                <a:gd name="connsiteY9" fmla="*/ 105606 h 1978195"/>
                <a:gd name="connsiteX10" fmla="*/ 414699 w 1764405"/>
                <a:gd name="connsiteY10" fmla="*/ 157122 h 1978195"/>
                <a:gd name="connsiteX11" fmla="*/ 499700 w 1764405"/>
                <a:gd name="connsiteY11" fmla="*/ 216365 h 1978195"/>
                <a:gd name="connsiteX12" fmla="*/ 538337 w 1764405"/>
                <a:gd name="connsiteY12" fmla="*/ 249850 h 1978195"/>
                <a:gd name="connsiteX13" fmla="*/ 556367 w 1764405"/>
                <a:gd name="connsiteY13" fmla="*/ 273032 h 1978195"/>
                <a:gd name="connsiteX14" fmla="*/ 556367 w 1764405"/>
                <a:gd name="connsiteY14" fmla="*/ 285911 h 1978195"/>
                <a:gd name="connsiteX15" fmla="*/ 538337 w 1764405"/>
                <a:gd name="connsiteY15" fmla="*/ 327123 h 1978195"/>
                <a:gd name="connsiteX16" fmla="*/ 510003 w 1764405"/>
                <a:gd name="connsiteY16" fmla="*/ 414699 h 1978195"/>
                <a:gd name="connsiteX17" fmla="*/ 491973 w 1764405"/>
                <a:gd name="connsiteY17" fmla="*/ 499700 h 1978195"/>
                <a:gd name="connsiteX18" fmla="*/ 481670 w 1764405"/>
                <a:gd name="connsiteY18" fmla="*/ 602731 h 1978195"/>
                <a:gd name="connsiteX19" fmla="*/ 453336 w 1764405"/>
                <a:gd name="connsiteY19" fmla="*/ 1014855 h 1978195"/>
                <a:gd name="connsiteX20" fmla="*/ 422427 w 1764405"/>
                <a:gd name="connsiteY20" fmla="*/ 1390918 h 1978195"/>
                <a:gd name="connsiteX21" fmla="*/ 422427 w 1764405"/>
                <a:gd name="connsiteY21" fmla="*/ 1450161 h 1978195"/>
                <a:gd name="connsiteX22" fmla="*/ 425003 w 1764405"/>
                <a:gd name="connsiteY22" fmla="*/ 1481070 h 1978195"/>
                <a:gd name="connsiteX23" fmla="*/ 432730 w 1764405"/>
                <a:gd name="connsiteY23" fmla="*/ 1524858 h 1978195"/>
                <a:gd name="connsiteX24" fmla="*/ 450760 w 1764405"/>
                <a:gd name="connsiteY24" fmla="*/ 1576374 h 1978195"/>
                <a:gd name="connsiteX25" fmla="*/ 466215 w 1764405"/>
                <a:gd name="connsiteY25" fmla="*/ 1612435 h 1978195"/>
                <a:gd name="connsiteX26" fmla="*/ 484245 w 1764405"/>
                <a:gd name="connsiteY26" fmla="*/ 1643344 h 1978195"/>
                <a:gd name="connsiteX27" fmla="*/ 502276 w 1764405"/>
                <a:gd name="connsiteY27" fmla="*/ 1666526 h 1978195"/>
                <a:gd name="connsiteX28" fmla="*/ 530609 w 1764405"/>
                <a:gd name="connsiteY28" fmla="*/ 1694859 h 1978195"/>
                <a:gd name="connsiteX29" fmla="*/ 566670 w 1764405"/>
                <a:gd name="connsiteY29" fmla="*/ 1710314 h 1978195"/>
                <a:gd name="connsiteX30" fmla="*/ 633640 w 1764405"/>
                <a:gd name="connsiteY30" fmla="*/ 1728344 h 1978195"/>
                <a:gd name="connsiteX31" fmla="*/ 723792 w 1764405"/>
                <a:gd name="connsiteY31" fmla="*/ 1743799 h 1978195"/>
                <a:gd name="connsiteX32" fmla="*/ 855157 w 1764405"/>
                <a:gd name="connsiteY32" fmla="*/ 1754102 h 1978195"/>
                <a:gd name="connsiteX33" fmla="*/ 1027734 w 1764405"/>
                <a:gd name="connsiteY33" fmla="*/ 1748951 h 1978195"/>
                <a:gd name="connsiteX34" fmla="*/ 1159098 w 1764405"/>
                <a:gd name="connsiteY34" fmla="*/ 1733496 h 1978195"/>
                <a:gd name="connsiteX35" fmla="*/ 1231220 w 1764405"/>
                <a:gd name="connsiteY35" fmla="*/ 1723193 h 1978195"/>
                <a:gd name="connsiteX36" fmla="*/ 1272432 w 1764405"/>
                <a:gd name="connsiteY36" fmla="*/ 1712890 h 1978195"/>
                <a:gd name="connsiteX37" fmla="*/ 1730920 w 1764405"/>
                <a:gd name="connsiteY37" fmla="*/ 1694859 h 1978195"/>
                <a:gd name="connsiteX38" fmla="*/ 1754102 w 1764405"/>
                <a:gd name="connsiteY38" fmla="*/ 1723193 h 1978195"/>
                <a:gd name="connsiteX39" fmla="*/ 1761830 w 1764405"/>
                <a:gd name="connsiteY39" fmla="*/ 1756678 h 1978195"/>
                <a:gd name="connsiteX40" fmla="*/ 1764405 w 1764405"/>
                <a:gd name="connsiteY40" fmla="*/ 1779860 h 1978195"/>
                <a:gd name="connsiteX41" fmla="*/ 1759254 w 1764405"/>
                <a:gd name="connsiteY41" fmla="*/ 1808193 h 1978195"/>
                <a:gd name="connsiteX42" fmla="*/ 1736072 w 1764405"/>
                <a:gd name="connsiteY42" fmla="*/ 1846830 h 1978195"/>
                <a:gd name="connsiteX43" fmla="*/ 1710314 w 1764405"/>
                <a:gd name="connsiteY43" fmla="*/ 1877739 h 1978195"/>
                <a:gd name="connsiteX44" fmla="*/ 1671677 w 1764405"/>
                <a:gd name="connsiteY44" fmla="*/ 1898346 h 1978195"/>
                <a:gd name="connsiteX45" fmla="*/ 1607283 w 1764405"/>
                <a:gd name="connsiteY45" fmla="*/ 1921528 h 1978195"/>
                <a:gd name="connsiteX46" fmla="*/ 1532586 w 1764405"/>
                <a:gd name="connsiteY46" fmla="*/ 1936982 h 1978195"/>
                <a:gd name="connsiteX47" fmla="*/ 1398645 w 1764405"/>
                <a:gd name="connsiteY47" fmla="*/ 1957588 h 1978195"/>
                <a:gd name="connsiteX48" fmla="*/ 1287887 w 1764405"/>
                <a:gd name="connsiteY48" fmla="*/ 1967891 h 1978195"/>
                <a:gd name="connsiteX49" fmla="*/ 1128189 w 1764405"/>
                <a:gd name="connsiteY49" fmla="*/ 1978195 h 1978195"/>
                <a:gd name="connsiteX50" fmla="*/ 929854 w 1764405"/>
                <a:gd name="connsiteY50" fmla="*/ 1978195 h 1978195"/>
                <a:gd name="connsiteX51" fmla="*/ 798490 w 1764405"/>
                <a:gd name="connsiteY51" fmla="*/ 1970467 h 1978195"/>
                <a:gd name="connsiteX52" fmla="*/ 674853 w 1764405"/>
                <a:gd name="connsiteY52" fmla="*/ 1955013 h 1978195"/>
                <a:gd name="connsiteX53" fmla="*/ 566670 w 1764405"/>
                <a:gd name="connsiteY53" fmla="*/ 1934406 h 1978195"/>
                <a:gd name="connsiteX54" fmla="*/ 491973 w 1764405"/>
                <a:gd name="connsiteY54" fmla="*/ 1908649 h 1978195"/>
                <a:gd name="connsiteX55" fmla="*/ 440457 w 1764405"/>
                <a:gd name="connsiteY55" fmla="*/ 1882891 h 1978195"/>
                <a:gd name="connsiteX56" fmla="*/ 388942 w 1764405"/>
                <a:gd name="connsiteY56" fmla="*/ 1844254 h 1978195"/>
                <a:gd name="connsiteX57" fmla="*/ 345154 w 1764405"/>
                <a:gd name="connsiteY57" fmla="*/ 1810769 h 1978195"/>
                <a:gd name="connsiteX58" fmla="*/ 311668 w 1764405"/>
                <a:gd name="connsiteY58" fmla="*/ 1774708 h 1978195"/>
                <a:gd name="connsiteX59" fmla="*/ 275608 w 1764405"/>
                <a:gd name="connsiteY59" fmla="*/ 1723193 h 1978195"/>
                <a:gd name="connsiteX60" fmla="*/ 255001 w 1764405"/>
                <a:gd name="connsiteY60" fmla="*/ 1669102 h 1978195"/>
                <a:gd name="connsiteX61" fmla="*/ 242123 w 1764405"/>
                <a:gd name="connsiteY61" fmla="*/ 1602131 h 1978195"/>
                <a:gd name="connsiteX62" fmla="*/ 231819 w 1764405"/>
                <a:gd name="connsiteY62" fmla="*/ 1488797 h 1978195"/>
                <a:gd name="connsiteX63" fmla="*/ 224092 w 1764405"/>
                <a:gd name="connsiteY63" fmla="*/ 1313645 h 1978195"/>
                <a:gd name="connsiteX64" fmla="*/ 226668 w 1764405"/>
                <a:gd name="connsiteY64" fmla="*/ 1141068 h 1978195"/>
                <a:gd name="connsiteX65" fmla="*/ 221516 w 1764405"/>
                <a:gd name="connsiteY65" fmla="*/ 741823 h 19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64405" h="1978195">
                  <a:moveTo>
                    <a:pt x="221516" y="741823"/>
                  </a:moveTo>
                  <a:cubicBezTo>
                    <a:pt x="222375" y="588135"/>
                    <a:pt x="223233" y="434447"/>
                    <a:pt x="224092" y="280759"/>
                  </a:cubicBezTo>
                  <a:lnTo>
                    <a:pt x="221516" y="257577"/>
                  </a:lnTo>
                  <a:lnTo>
                    <a:pt x="193183" y="224092"/>
                  </a:lnTo>
                  <a:lnTo>
                    <a:pt x="113334" y="131364"/>
                  </a:lnTo>
                  <a:lnTo>
                    <a:pt x="18030" y="28333"/>
                  </a:lnTo>
                  <a:lnTo>
                    <a:pt x="0" y="2575"/>
                  </a:lnTo>
                  <a:lnTo>
                    <a:pt x="108182" y="0"/>
                  </a:lnTo>
                  <a:lnTo>
                    <a:pt x="231819" y="69546"/>
                  </a:lnTo>
                  <a:lnTo>
                    <a:pt x="311668" y="105606"/>
                  </a:lnTo>
                  <a:lnTo>
                    <a:pt x="414699" y="157122"/>
                  </a:lnTo>
                  <a:lnTo>
                    <a:pt x="499700" y="216365"/>
                  </a:lnTo>
                  <a:lnTo>
                    <a:pt x="538337" y="249850"/>
                  </a:lnTo>
                  <a:lnTo>
                    <a:pt x="556367" y="273032"/>
                  </a:lnTo>
                  <a:lnTo>
                    <a:pt x="556367" y="285911"/>
                  </a:lnTo>
                  <a:lnTo>
                    <a:pt x="538337" y="327123"/>
                  </a:lnTo>
                  <a:lnTo>
                    <a:pt x="510003" y="414699"/>
                  </a:lnTo>
                  <a:lnTo>
                    <a:pt x="491973" y="499700"/>
                  </a:lnTo>
                  <a:lnTo>
                    <a:pt x="481670" y="602731"/>
                  </a:lnTo>
                  <a:lnTo>
                    <a:pt x="453336" y="1014855"/>
                  </a:lnTo>
                  <a:lnTo>
                    <a:pt x="422427" y="1390918"/>
                  </a:lnTo>
                  <a:lnTo>
                    <a:pt x="422427" y="1450161"/>
                  </a:lnTo>
                  <a:lnTo>
                    <a:pt x="425003" y="1481070"/>
                  </a:lnTo>
                  <a:lnTo>
                    <a:pt x="432730" y="1524858"/>
                  </a:lnTo>
                  <a:lnTo>
                    <a:pt x="450760" y="1576374"/>
                  </a:lnTo>
                  <a:lnTo>
                    <a:pt x="466215" y="1612435"/>
                  </a:lnTo>
                  <a:lnTo>
                    <a:pt x="484245" y="1643344"/>
                  </a:lnTo>
                  <a:lnTo>
                    <a:pt x="502276" y="1666526"/>
                  </a:lnTo>
                  <a:lnTo>
                    <a:pt x="530609" y="1694859"/>
                  </a:lnTo>
                  <a:lnTo>
                    <a:pt x="566670" y="1710314"/>
                  </a:lnTo>
                  <a:lnTo>
                    <a:pt x="633640" y="1728344"/>
                  </a:lnTo>
                  <a:lnTo>
                    <a:pt x="723792" y="1743799"/>
                  </a:lnTo>
                  <a:lnTo>
                    <a:pt x="855157" y="1754102"/>
                  </a:lnTo>
                  <a:lnTo>
                    <a:pt x="1027734" y="1748951"/>
                  </a:lnTo>
                  <a:lnTo>
                    <a:pt x="1159098" y="1733496"/>
                  </a:lnTo>
                  <a:lnTo>
                    <a:pt x="1231220" y="1723193"/>
                  </a:lnTo>
                  <a:lnTo>
                    <a:pt x="1272432" y="1712890"/>
                  </a:lnTo>
                  <a:lnTo>
                    <a:pt x="1730920" y="1694859"/>
                  </a:lnTo>
                  <a:lnTo>
                    <a:pt x="1754102" y="1723193"/>
                  </a:lnTo>
                  <a:lnTo>
                    <a:pt x="1761830" y="1756678"/>
                  </a:lnTo>
                  <a:lnTo>
                    <a:pt x="1764405" y="1779860"/>
                  </a:lnTo>
                  <a:lnTo>
                    <a:pt x="1759254" y="1808193"/>
                  </a:lnTo>
                  <a:lnTo>
                    <a:pt x="1736072" y="1846830"/>
                  </a:lnTo>
                  <a:lnTo>
                    <a:pt x="1710314" y="1877739"/>
                  </a:lnTo>
                  <a:lnTo>
                    <a:pt x="1671677" y="1898346"/>
                  </a:lnTo>
                  <a:lnTo>
                    <a:pt x="1607283" y="1921528"/>
                  </a:lnTo>
                  <a:lnTo>
                    <a:pt x="1532586" y="1936982"/>
                  </a:lnTo>
                  <a:lnTo>
                    <a:pt x="1398645" y="1957588"/>
                  </a:lnTo>
                  <a:lnTo>
                    <a:pt x="1287887" y="1967891"/>
                  </a:lnTo>
                  <a:lnTo>
                    <a:pt x="1128189" y="1978195"/>
                  </a:lnTo>
                  <a:lnTo>
                    <a:pt x="929854" y="1978195"/>
                  </a:lnTo>
                  <a:lnTo>
                    <a:pt x="798490" y="1970467"/>
                  </a:lnTo>
                  <a:lnTo>
                    <a:pt x="674853" y="1955013"/>
                  </a:lnTo>
                  <a:lnTo>
                    <a:pt x="566670" y="1934406"/>
                  </a:lnTo>
                  <a:lnTo>
                    <a:pt x="491973" y="1908649"/>
                  </a:lnTo>
                  <a:lnTo>
                    <a:pt x="440457" y="1882891"/>
                  </a:lnTo>
                  <a:lnTo>
                    <a:pt x="388942" y="1844254"/>
                  </a:lnTo>
                  <a:lnTo>
                    <a:pt x="345154" y="1810769"/>
                  </a:lnTo>
                  <a:lnTo>
                    <a:pt x="311668" y="1774708"/>
                  </a:lnTo>
                  <a:lnTo>
                    <a:pt x="275608" y="1723193"/>
                  </a:lnTo>
                  <a:lnTo>
                    <a:pt x="255001" y="1669102"/>
                  </a:lnTo>
                  <a:lnTo>
                    <a:pt x="242123" y="1602131"/>
                  </a:lnTo>
                  <a:lnTo>
                    <a:pt x="231819" y="1488797"/>
                  </a:lnTo>
                  <a:lnTo>
                    <a:pt x="224092" y="1313645"/>
                  </a:lnTo>
                  <a:cubicBezTo>
                    <a:pt x="224951" y="1256119"/>
                    <a:pt x="225809" y="1198594"/>
                    <a:pt x="226668" y="1141068"/>
                  </a:cubicBezTo>
                  <a:cubicBezTo>
                    <a:pt x="224951" y="1019148"/>
                    <a:pt x="223233" y="897228"/>
                    <a:pt x="221516" y="7418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8">
              <a:extLst>
                <a:ext uri="{FF2B5EF4-FFF2-40B4-BE49-F238E27FC236}">
                  <a16:creationId xmlns:a16="http://schemas.microsoft.com/office/drawing/2014/main" id="{896AFF09-8AEF-42F2-B438-62A14D903000}"/>
                </a:ext>
              </a:extLst>
            </p:cNvPr>
            <p:cNvSpPr/>
            <p:nvPr/>
          </p:nvSpPr>
          <p:spPr>
            <a:xfrm>
              <a:off x="6837363" y="4675188"/>
              <a:ext cx="561975" cy="866775"/>
            </a:xfrm>
            <a:custGeom>
              <a:avLst/>
              <a:gdLst>
                <a:gd name="connsiteX0" fmla="*/ 283369 w 561975"/>
                <a:gd name="connsiteY0" fmla="*/ 335756 h 866775"/>
                <a:gd name="connsiteX1" fmla="*/ 233362 w 561975"/>
                <a:gd name="connsiteY1" fmla="*/ 552450 h 866775"/>
                <a:gd name="connsiteX2" fmla="*/ 209550 w 561975"/>
                <a:gd name="connsiteY2" fmla="*/ 640556 h 866775"/>
                <a:gd name="connsiteX3" fmla="*/ 188119 w 561975"/>
                <a:gd name="connsiteY3" fmla="*/ 688181 h 866775"/>
                <a:gd name="connsiteX4" fmla="*/ 173831 w 561975"/>
                <a:gd name="connsiteY4" fmla="*/ 711994 h 866775"/>
                <a:gd name="connsiteX5" fmla="*/ 147637 w 561975"/>
                <a:gd name="connsiteY5" fmla="*/ 745331 h 866775"/>
                <a:gd name="connsiteX6" fmla="*/ 109537 w 561975"/>
                <a:gd name="connsiteY6" fmla="*/ 778669 h 866775"/>
                <a:gd name="connsiteX7" fmla="*/ 73819 w 561975"/>
                <a:gd name="connsiteY7" fmla="*/ 792956 h 866775"/>
                <a:gd name="connsiteX8" fmla="*/ 0 w 561975"/>
                <a:gd name="connsiteY8" fmla="*/ 809625 h 866775"/>
                <a:gd name="connsiteX9" fmla="*/ 561975 w 561975"/>
                <a:gd name="connsiteY9" fmla="*/ 866775 h 866775"/>
                <a:gd name="connsiteX10" fmla="*/ 559594 w 561975"/>
                <a:gd name="connsiteY10" fmla="*/ 826294 h 866775"/>
                <a:gd name="connsiteX11" fmla="*/ 554831 w 561975"/>
                <a:gd name="connsiteY11" fmla="*/ 797719 h 866775"/>
                <a:gd name="connsiteX12" fmla="*/ 531019 w 561975"/>
                <a:gd name="connsiteY12" fmla="*/ 771525 h 866775"/>
                <a:gd name="connsiteX13" fmla="*/ 507206 w 561975"/>
                <a:gd name="connsiteY13" fmla="*/ 752475 h 866775"/>
                <a:gd name="connsiteX14" fmla="*/ 476250 w 561975"/>
                <a:gd name="connsiteY14" fmla="*/ 721519 h 866775"/>
                <a:gd name="connsiteX15" fmla="*/ 452437 w 561975"/>
                <a:gd name="connsiteY15" fmla="*/ 688181 h 866775"/>
                <a:gd name="connsiteX16" fmla="*/ 440531 w 561975"/>
                <a:gd name="connsiteY16" fmla="*/ 654844 h 866775"/>
                <a:gd name="connsiteX17" fmla="*/ 431006 w 561975"/>
                <a:gd name="connsiteY17" fmla="*/ 602456 h 866775"/>
                <a:gd name="connsiteX18" fmla="*/ 423862 w 561975"/>
                <a:gd name="connsiteY18" fmla="*/ 440531 h 866775"/>
                <a:gd name="connsiteX19" fmla="*/ 414337 w 561975"/>
                <a:gd name="connsiteY19" fmla="*/ 207169 h 866775"/>
                <a:gd name="connsiteX20" fmla="*/ 407194 w 561975"/>
                <a:gd name="connsiteY20" fmla="*/ 50006 h 866775"/>
                <a:gd name="connsiteX21" fmla="*/ 404812 w 561975"/>
                <a:gd name="connsiteY21" fmla="*/ 33337 h 866775"/>
                <a:gd name="connsiteX22" fmla="*/ 397669 w 561975"/>
                <a:gd name="connsiteY22" fmla="*/ 16669 h 866775"/>
                <a:gd name="connsiteX23" fmla="*/ 381000 w 561975"/>
                <a:gd name="connsiteY23" fmla="*/ 2381 h 866775"/>
                <a:gd name="connsiteX24" fmla="*/ 361950 w 561975"/>
                <a:gd name="connsiteY24" fmla="*/ 0 h 866775"/>
                <a:gd name="connsiteX25" fmla="*/ 347662 w 561975"/>
                <a:gd name="connsiteY25" fmla="*/ 4762 h 866775"/>
                <a:gd name="connsiteX26" fmla="*/ 338137 w 561975"/>
                <a:gd name="connsiteY26" fmla="*/ 33337 h 866775"/>
                <a:gd name="connsiteX27" fmla="*/ 333375 w 561975"/>
                <a:gd name="connsiteY27" fmla="*/ 80962 h 866775"/>
                <a:gd name="connsiteX28" fmla="*/ 307181 w 561975"/>
                <a:gd name="connsiteY28" fmla="*/ 228600 h 866775"/>
                <a:gd name="connsiteX29" fmla="*/ 283369 w 561975"/>
                <a:gd name="connsiteY29" fmla="*/ 335756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866775">
                  <a:moveTo>
                    <a:pt x="283369" y="335756"/>
                  </a:moveTo>
                  <a:lnTo>
                    <a:pt x="233362" y="552450"/>
                  </a:lnTo>
                  <a:lnTo>
                    <a:pt x="209550" y="640556"/>
                  </a:lnTo>
                  <a:lnTo>
                    <a:pt x="188119" y="688181"/>
                  </a:lnTo>
                  <a:lnTo>
                    <a:pt x="173831" y="711994"/>
                  </a:lnTo>
                  <a:lnTo>
                    <a:pt x="147637" y="745331"/>
                  </a:lnTo>
                  <a:lnTo>
                    <a:pt x="109537" y="778669"/>
                  </a:lnTo>
                  <a:lnTo>
                    <a:pt x="73819" y="792956"/>
                  </a:lnTo>
                  <a:lnTo>
                    <a:pt x="0" y="809625"/>
                  </a:lnTo>
                  <a:lnTo>
                    <a:pt x="561975" y="866775"/>
                  </a:lnTo>
                  <a:lnTo>
                    <a:pt x="559594" y="826294"/>
                  </a:lnTo>
                  <a:lnTo>
                    <a:pt x="554831" y="797719"/>
                  </a:lnTo>
                  <a:lnTo>
                    <a:pt x="531019" y="771525"/>
                  </a:lnTo>
                  <a:lnTo>
                    <a:pt x="507206" y="752475"/>
                  </a:lnTo>
                  <a:lnTo>
                    <a:pt x="476250" y="721519"/>
                  </a:lnTo>
                  <a:lnTo>
                    <a:pt x="452437" y="688181"/>
                  </a:lnTo>
                  <a:lnTo>
                    <a:pt x="440531" y="654844"/>
                  </a:lnTo>
                  <a:lnTo>
                    <a:pt x="431006" y="602456"/>
                  </a:lnTo>
                  <a:lnTo>
                    <a:pt x="423862" y="440531"/>
                  </a:lnTo>
                  <a:lnTo>
                    <a:pt x="414337" y="207169"/>
                  </a:lnTo>
                  <a:lnTo>
                    <a:pt x="407194" y="50006"/>
                  </a:lnTo>
                  <a:lnTo>
                    <a:pt x="404812" y="33337"/>
                  </a:lnTo>
                  <a:lnTo>
                    <a:pt x="397669" y="16669"/>
                  </a:lnTo>
                  <a:lnTo>
                    <a:pt x="381000" y="2381"/>
                  </a:lnTo>
                  <a:lnTo>
                    <a:pt x="361950" y="0"/>
                  </a:lnTo>
                  <a:lnTo>
                    <a:pt x="347662" y="4762"/>
                  </a:lnTo>
                  <a:lnTo>
                    <a:pt x="338137" y="33337"/>
                  </a:lnTo>
                  <a:lnTo>
                    <a:pt x="333375" y="80962"/>
                  </a:lnTo>
                  <a:lnTo>
                    <a:pt x="307181" y="228600"/>
                  </a:lnTo>
                  <a:lnTo>
                    <a:pt x="283369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160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9AFF8DA-C44D-440E-8AB7-79D73C5E9888}"/>
              </a:ext>
            </a:extLst>
          </p:cNvPr>
          <p:cNvGrpSpPr/>
          <p:nvPr/>
        </p:nvGrpSpPr>
        <p:grpSpPr>
          <a:xfrm>
            <a:off x="2376488" y="1465263"/>
            <a:ext cx="5026025" cy="4364037"/>
            <a:chOff x="2376488" y="1465263"/>
            <a:chExt cx="5026025" cy="4364037"/>
          </a:xfrm>
        </p:grpSpPr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F105C4BE-215E-1B46-B6AE-36324104ADBE}"/>
                </a:ext>
              </a:extLst>
            </p:cNvPr>
            <p:cNvSpPr/>
            <p:nvPr/>
          </p:nvSpPr>
          <p:spPr>
            <a:xfrm>
              <a:off x="2857500" y="1609725"/>
              <a:ext cx="1104900" cy="436563"/>
            </a:xfrm>
            <a:custGeom>
              <a:avLst/>
              <a:gdLst>
                <a:gd name="connsiteX0" fmla="*/ 457200 w 1104900"/>
                <a:gd name="connsiteY0" fmla="*/ 316706 h 435769"/>
                <a:gd name="connsiteX1" fmla="*/ 538163 w 1104900"/>
                <a:gd name="connsiteY1" fmla="*/ 352425 h 435769"/>
                <a:gd name="connsiteX2" fmla="*/ 619125 w 1104900"/>
                <a:gd name="connsiteY2" fmla="*/ 381000 h 435769"/>
                <a:gd name="connsiteX3" fmla="*/ 678656 w 1104900"/>
                <a:gd name="connsiteY3" fmla="*/ 397669 h 435769"/>
                <a:gd name="connsiteX4" fmla="*/ 750094 w 1104900"/>
                <a:gd name="connsiteY4" fmla="*/ 414338 h 435769"/>
                <a:gd name="connsiteX5" fmla="*/ 814388 w 1104900"/>
                <a:gd name="connsiteY5" fmla="*/ 423863 h 435769"/>
                <a:gd name="connsiteX6" fmla="*/ 876300 w 1104900"/>
                <a:gd name="connsiteY6" fmla="*/ 431006 h 435769"/>
                <a:gd name="connsiteX7" fmla="*/ 942975 w 1104900"/>
                <a:gd name="connsiteY7" fmla="*/ 435769 h 435769"/>
                <a:gd name="connsiteX8" fmla="*/ 1002506 w 1104900"/>
                <a:gd name="connsiteY8" fmla="*/ 435769 h 435769"/>
                <a:gd name="connsiteX9" fmla="*/ 1040606 w 1104900"/>
                <a:gd name="connsiteY9" fmla="*/ 428625 h 435769"/>
                <a:gd name="connsiteX10" fmla="*/ 1081088 w 1104900"/>
                <a:gd name="connsiteY10" fmla="*/ 404813 h 435769"/>
                <a:gd name="connsiteX11" fmla="*/ 1100138 w 1104900"/>
                <a:gd name="connsiteY11" fmla="*/ 385763 h 435769"/>
                <a:gd name="connsiteX12" fmla="*/ 1104900 w 1104900"/>
                <a:gd name="connsiteY12" fmla="*/ 369094 h 435769"/>
                <a:gd name="connsiteX13" fmla="*/ 1097756 w 1104900"/>
                <a:gd name="connsiteY13" fmla="*/ 335756 h 435769"/>
                <a:gd name="connsiteX14" fmla="*/ 1078706 w 1104900"/>
                <a:gd name="connsiteY14" fmla="*/ 292894 h 435769"/>
                <a:gd name="connsiteX15" fmla="*/ 1054894 w 1104900"/>
                <a:gd name="connsiteY15" fmla="*/ 252413 h 435769"/>
                <a:gd name="connsiteX16" fmla="*/ 1033463 w 1104900"/>
                <a:gd name="connsiteY16" fmla="*/ 228600 h 435769"/>
                <a:gd name="connsiteX17" fmla="*/ 1009650 w 1104900"/>
                <a:gd name="connsiteY17" fmla="*/ 209550 h 435769"/>
                <a:gd name="connsiteX18" fmla="*/ 971550 w 1104900"/>
                <a:gd name="connsiteY18" fmla="*/ 185738 h 435769"/>
                <a:gd name="connsiteX19" fmla="*/ 938213 w 1104900"/>
                <a:gd name="connsiteY19" fmla="*/ 166688 h 435769"/>
                <a:gd name="connsiteX20" fmla="*/ 885825 w 1104900"/>
                <a:gd name="connsiteY20" fmla="*/ 147638 h 435769"/>
                <a:gd name="connsiteX21" fmla="*/ 823913 w 1104900"/>
                <a:gd name="connsiteY21" fmla="*/ 133350 h 435769"/>
                <a:gd name="connsiteX22" fmla="*/ 742950 w 1104900"/>
                <a:gd name="connsiteY22" fmla="*/ 123825 h 435769"/>
                <a:gd name="connsiteX23" fmla="*/ 664369 w 1104900"/>
                <a:gd name="connsiteY23" fmla="*/ 121444 h 435769"/>
                <a:gd name="connsiteX24" fmla="*/ 585788 w 1104900"/>
                <a:gd name="connsiteY24" fmla="*/ 121444 h 435769"/>
                <a:gd name="connsiteX25" fmla="*/ 464344 w 1104900"/>
                <a:gd name="connsiteY25" fmla="*/ 111919 h 435769"/>
                <a:gd name="connsiteX26" fmla="*/ 335756 w 1104900"/>
                <a:gd name="connsiteY26" fmla="*/ 95250 h 435769"/>
                <a:gd name="connsiteX27" fmla="*/ 254794 w 1104900"/>
                <a:gd name="connsiteY27" fmla="*/ 76200 h 435769"/>
                <a:gd name="connsiteX28" fmla="*/ 138113 w 1104900"/>
                <a:gd name="connsiteY28" fmla="*/ 42863 h 435769"/>
                <a:gd name="connsiteX29" fmla="*/ 54769 w 1104900"/>
                <a:gd name="connsiteY29" fmla="*/ 9525 h 435769"/>
                <a:gd name="connsiteX30" fmla="*/ 26194 w 1104900"/>
                <a:gd name="connsiteY30" fmla="*/ 0 h 435769"/>
                <a:gd name="connsiteX31" fmla="*/ 14288 w 1104900"/>
                <a:gd name="connsiteY31" fmla="*/ 0 h 435769"/>
                <a:gd name="connsiteX32" fmla="*/ 2381 w 1104900"/>
                <a:gd name="connsiteY32" fmla="*/ 4763 h 435769"/>
                <a:gd name="connsiteX33" fmla="*/ 0 w 1104900"/>
                <a:gd name="connsiteY33" fmla="*/ 21431 h 435769"/>
                <a:gd name="connsiteX34" fmla="*/ 11906 w 1104900"/>
                <a:gd name="connsiteY34" fmla="*/ 50006 h 435769"/>
                <a:gd name="connsiteX35" fmla="*/ 35719 w 1104900"/>
                <a:gd name="connsiteY35" fmla="*/ 71438 h 435769"/>
                <a:gd name="connsiteX36" fmla="*/ 95250 w 1104900"/>
                <a:gd name="connsiteY36" fmla="*/ 109538 h 435769"/>
                <a:gd name="connsiteX37" fmla="*/ 200025 w 1104900"/>
                <a:gd name="connsiteY37" fmla="*/ 178594 h 435769"/>
                <a:gd name="connsiteX38" fmla="*/ 304800 w 1104900"/>
                <a:gd name="connsiteY38" fmla="*/ 240506 h 435769"/>
                <a:gd name="connsiteX39" fmla="*/ 457200 w 1104900"/>
                <a:gd name="connsiteY39" fmla="*/ 3167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900" h="435769">
                  <a:moveTo>
                    <a:pt x="457200" y="316706"/>
                  </a:moveTo>
                  <a:lnTo>
                    <a:pt x="538163" y="352425"/>
                  </a:lnTo>
                  <a:lnTo>
                    <a:pt x="619125" y="381000"/>
                  </a:lnTo>
                  <a:lnTo>
                    <a:pt x="678656" y="397669"/>
                  </a:lnTo>
                  <a:lnTo>
                    <a:pt x="750094" y="414338"/>
                  </a:lnTo>
                  <a:lnTo>
                    <a:pt x="814388" y="423863"/>
                  </a:lnTo>
                  <a:lnTo>
                    <a:pt x="876300" y="431006"/>
                  </a:lnTo>
                  <a:lnTo>
                    <a:pt x="942975" y="435769"/>
                  </a:lnTo>
                  <a:lnTo>
                    <a:pt x="1002506" y="435769"/>
                  </a:lnTo>
                  <a:lnTo>
                    <a:pt x="1040606" y="428625"/>
                  </a:lnTo>
                  <a:lnTo>
                    <a:pt x="1081088" y="404813"/>
                  </a:lnTo>
                  <a:lnTo>
                    <a:pt x="1100138" y="385763"/>
                  </a:lnTo>
                  <a:lnTo>
                    <a:pt x="1104900" y="369094"/>
                  </a:lnTo>
                  <a:lnTo>
                    <a:pt x="1097756" y="335756"/>
                  </a:lnTo>
                  <a:lnTo>
                    <a:pt x="1078706" y="292894"/>
                  </a:lnTo>
                  <a:lnTo>
                    <a:pt x="1054894" y="252413"/>
                  </a:lnTo>
                  <a:lnTo>
                    <a:pt x="1033463" y="228600"/>
                  </a:lnTo>
                  <a:lnTo>
                    <a:pt x="1009650" y="209550"/>
                  </a:lnTo>
                  <a:lnTo>
                    <a:pt x="971550" y="185738"/>
                  </a:lnTo>
                  <a:lnTo>
                    <a:pt x="938213" y="166688"/>
                  </a:lnTo>
                  <a:lnTo>
                    <a:pt x="885825" y="147638"/>
                  </a:lnTo>
                  <a:lnTo>
                    <a:pt x="823913" y="133350"/>
                  </a:lnTo>
                  <a:lnTo>
                    <a:pt x="742950" y="123825"/>
                  </a:lnTo>
                  <a:lnTo>
                    <a:pt x="664369" y="121444"/>
                  </a:lnTo>
                  <a:lnTo>
                    <a:pt x="585788" y="121444"/>
                  </a:lnTo>
                  <a:lnTo>
                    <a:pt x="464344" y="111919"/>
                  </a:lnTo>
                  <a:lnTo>
                    <a:pt x="335756" y="95250"/>
                  </a:lnTo>
                  <a:lnTo>
                    <a:pt x="254794" y="76200"/>
                  </a:lnTo>
                  <a:lnTo>
                    <a:pt x="138113" y="42863"/>
                  </a:lnTo>
                  <a:lnTo>
                    <a:pt x="54769" y="9525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5719" y="71438"/>
                  </a:lnTo>
                  <a:lnTo>
                    <a:pt x="95250" y="109538"/>
                  </a:lnTo>
                  <a:lnTo>
                    <a:pt x="200025" y="178594"/>
                  </a:lnTo>
                  <a:lnTo>
                    <a:pt x="304800" y="240506"/>
                  </a:lnTo>
                  <a:lnTo>
                    <a:pt x="4572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C3CFD01C-F822-DD4D-924C-FDC8FB5F313E}"/>
                </a:ext>
              </a:extLst>
            </p:cNvPr>
            <p:cNvSpPr/>
            <p:nvPr/>
          </p:nvSpPr>
          <p:spPr>
            <a:xfrm>
              <a:off x="2376488" y="2314575"/>
              <a:ext cx="2038350" cy="633413"/>
            </a:xfrm>
            <a:custGeom>
              <a:avLst/>
              <a:gdLst>
                <a:gd name="connsiteX0" fmla="*/ 940593 w 2038350"/>
                <a:gd name="connsiteY0" fmla="*/ 245269 h 633413"/>
                <a:gd name="connsiteX1" fmla="*/ 1202531 w 2038350"/>
                <a:gd name="connsiteY1" fmla="*/ 173831 h 633413"/>
                <a:gd name="connsiteX2" fmla="*/ 1326356 w 2038350"/>
                <a:gd name="connsiteY2" fmla="*/ 142875 h 633413"/>
                <a:gd name="connsiteX3" fmla="*/ 1378743 w 2038350"/>
                <a:gd name="connsiteY3" fmla="*/ 123825 h 633413"/>
                <a:gd name="connsiteX4" fmla="*/ 1416843 w 2038350"/>
                <a:gd name="connsiteY4" fmla="*/ 107156 h 633413"/>
                <a:gd name="connsiteX5" fmla="*/ 1471612 w 2038350"/>
                <a:gd name="connsiteY5" fmla="*/ 76200 h 633413"/>
                <a:gd name="connsiteX6" fmla="*/ 1531143 w 2038350"/>
                <a:gd name="connsiteY6" fmla="*/ 30956 h 633413"/>
                <a:gd name="connsiteX7" fmla="*/ 1559718 w 2038350"/>
                <a:gd name="connsiteY7" fmla="*/ 0 h 633413"/>
                <a:gd name="connsiteX8" fmla="*/ 1643062 w 2038350"/>
                <a:gd name="connsiteY8" fmla="*/ 9525 h 633413"/>
                <a:gd name="connsiteX9" fmla="*/ 1743075 w 2038350"/>
                <a:gd name="connsiteY9" fmla="*/ 30956 h 633413"/>
                <a:gd name="connsiteX10" fmla="*/ 1814512 w 2038350"/>
                <a:gd name="connsiteY10" fmla="*/ 50006 h 633413"/>
                <a:gd name="connsiteX11" fmla="*/ 1864518 w 2038350"/>
                <a:gd name="connsiteY11" fmla="*/ 66675 h 633413"/>
                <a:gd name="connsiteX12" fmla="*/ 1907381 w 2038350"/>
                <a:gd name="connsiteY12" fmla="*/ 83344 h 633413"/>
                <a:gd name="connsiteX13" fmla="*/ 1940718 w 2038350"/>
                <a:gd name="connsiteY13" fmla="*/ 100013 h 633413"/>
                <a:gd name="connsiteX14" fmla="*/ 1974056 w 2038350"/>
                <a:gd name="connsiteY14" fmla="*/ 123825 h 633413"/>
                <a:gd name="connsiteX15" fmla="*/ 2002631 w 2038350"/>
                <a:gd name="connsiteY15" fmla="*/ 147638 h 633413"/>
                <a:gd name="connsiteX16" fmla="*/ 2024062 w 2038350"/>
                <a:gd name="connsiteY16" fmla="*/ 166688 h 633413"/>
                <a:gd name="connsiteX17" fmla="*/ 2035968 w 2038350"/>
                <a:gd name="connsiteY17" fmla="*/ 183356 h 633413"/>
                <a:gd name="connsiteX18" fmla="*/ 2038350 w 2038350"/>
                <a:gd name="connsiteY18" fmla="*/ 202406 h 633413"/>
                <a:gd name="connsiteX19" fmla="*/ 2033587 w 2038350"/>
                <a:gd name="connsiteY19" fmla="*/ 223838 h 633413"/>
                <a:gd name="connsiteX20" fmla="*/ 2016918 w 2038350"/>
                <a:gd name="connsiteY20" fmla="*/ 250031 h 633413"/>
                <a:gd name="connsiteX21" fmla="*/ 1990725 w 2038350"/>
                <a:gd name="connsiteY21" fmla="*/ 266700 h 633413"/>
                <a:gd name="connsiteX22" fmla="*/ 1943100 w 2038350"/>
                <a:gd name="connsiteY22" fmla="*/ 283369 h 633413"/>
                <a:gd name="connsiteX23" fmla="*/ 1859756 w 2038350"/>
                <a:gd name="connsiteY23" fmla="*/ 295275 h 633413"/>
                <a:gd name="connsiteX24" fmla="*/ 1695450 w 2038350"/>
                <a:gd name="connsiteY24" fmla="*/ 316706 h 633413"/>
                <a:gd name="connsiteX25" fmla="*/ 1588293 w 2038350"/>
                <a:gd name="connsiteY25" fmla="*/ 328613 h 633413"/>
                <a:gd name="connsiteX26" fmla="*/ 1493043 w 2038350"/>
                <a:gd name="connsiteY26" fmla="*/ 340519 h 633413"/>
                <a:gd name="connsiteX27" fmla="*/ 1340643 w 2038350"/>
                <a:gd name="connsiteY27" fmla="*/ 369094 h 633413"/>
                <a:gd name="connsiteX28" fmla="*/ 1133475 w 2038350"/>
                <a:gd name="connsiteY28" fmla="*/ 416719 h 633413"/>
                <a:gd name="connsiteX29" fmla="*/ 942975 w 2038350"/>
                <a:gd name="connsiteY29" fmla="*/ 464344 h 633413"/>
                <a:gd name="connsiteX30" fmla="*/ 714375 w 2038350"/>
                <a:gd name="connsiteY30" fmla="*/ 531019 h 633413"/>
                <a:gd name="connsiteX31" fmla="*/ 554831 w 2038350"/>
                <a:gd name="connsiteY31" fmla="*/ 581025 h 633413"/>
                <a:gd name="connsiteX32" fmla="*/ 488156 w 2038350"/>
                <a:gd name="connsiteY32" fmla="*/ 609600 h 633413"/>
                <a:gd name="connsiteX33" fmla="*/ 433387 w 2038350"/>
                <a:gd name="connsiteY33" fmla="*/ 626269 h 633413"/>
                <a:gd name="connsiteX34" fmla="*/ 378618 w 2038350"/>
                <a:gd name="connsiteY34" fmla="*/ 633413 h 633413"/>
                <a:gd name="connsiteX35" fmla="*/ 345281 w 2038350"/>
                <a:gd name="connsiteY35" fmla="*/ 628650 h 633413"/>
                <a:gd name="connsiteX36" fmla="*/ 300037 w 2038350"/>
                <a:gd name="connsiteY36" fmla="*/ 609600 h 633413"/>
                <a:gd name="connsiteX37" fmla="*/ 228600 w 2038350"/>
                <a:gd name="connsiteY37" fmla="*/ 557213 h 633413"/>
                <a:gd name="connsiteX38" fmla="*/ 150018 w 2038350"/>
                <a:gd name="connsiteY38" fmla="*/ 495300 h 633413"/>
                <a:gd name="connsiteX39" fmla="*/ 83343 w 2038350"/>
                <a:gd name="connsiteY39" fmla="*/ 435769 h 633413"/>
                <a:gd name="connsiteX40" fmla="*/ 28575 w 2038350"/>
                <a:gd name="connsiteY40" fmla="*/ 373856 h 633413"/>
                <a:gd name="connsiteX41" fmla="*/ 4762 w 2038350"/>
                <a:gd name="connsiteY41" fmla="*/ 342900 h 633413"/>
                <a:gd name="connsiteX42" fmla="*/ 0 w 2038350"/>
                <a:gd name="connsiteY42" fmla="*/ 323850 h 633413"/>
                <a:gd name="connsiteX43" fmla="*/ 4762 w 2038350"/>
                <a:gd name="connsiteY43" fmla="*/ 297656 h 633413"/>
                <a:gd name="connsiteX44" fmla="*/ 21431 w 2038350"/>
                <a:gd name="connsiteY44" fmla="*/ 285750 h 633413"/>
                <a:gd name="connsiteX45" fmla="*/ 40481 w 2038350"/>
                <a:gd name="connsiteY45" fmla="*/ 285750 h 633413"/>
                <a:gd name="connsiteX46" fmla="*/ 69056 w 2038350"/>
                <a:gd name="connsiteY46" fmla="*/ 290513 h 633413"/>
                <a:gd name="connsiteX47" fmla="*/ 152400 w 2038350"/>
                <a:gd name="connsiteY47" fmla="*/ 319088 h 633413"/>
                <a:gd name="connsiteX48" fmla="*/ 250031 w 2038350"/>
                <a:gd name="connsiteY48" fmla="*/ 347663 h 633413"/>
                <a:gd name="connsiteX49" fmla="*/ 314325 w 2038350"/>
                <a:gd name="connsiteY49" fmla="*/ 359569 h 633413"/>
                <a:gd name="connsiteX50" fmla="*/ 385762 w 2038350"/>
                <a:gd name="connsiteY50" fmla="*/ 369094 h 633413"/>
                <a:gd name="connsiteX51" fmla="*/ 454818 w 2038350"/>
                <a:gd name="connsiteY51" fmla="*/ 369094 h 633413"/>
                <a:gd name="connsiteX52" fmla="*/ 519112 w 2038350"/>
                <a:gd name="connsiteY52" fmla="*/ 354806 h 633413"/>
                <a:gd name="connsiteX53" fmla="*/ 769143 w 2038350"/>
                <a:gd name="connsiteY53" fmla="*/ 288131 h 633413"/>
                <a:gd name="connsiteX54" fmla="*/ 940593 w 2038350"/>
                <a:gd name="connsiteY54" fmla="*/ 2452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8350" h="633413">
                  <a:moveTo>
                    <a:pt x="940593" y="245269"/>
                  </a:moveTo>
                  <a:lnTo>
                    <a:pt x="1202531" y="173831"/>
                  </a:lnTo>
                  <a:lnTo>
                    <a:pt x="1326356" y="142875"/>
                  </a:lnTo>
                  <a:lnTo>
                    <a:pt x="1378743" y="123825"/>
                  </a:lnTo>
                  <a:lnTo>
                    <a:pt x="1416843" y="107156"/>
                  </a:lnTo>
                  <a:lnTo>
                    <a:pt x="1471612" y="76200"/>
                  </a:lnTo>
                  <a:lnTo>
                    <a:pt x="1531143" y="30956"/>
                  </a:lnTo>
                  <a:lnTo>
                    <a:pt x="1559718" y="0"/>
                  </a:lnTo>
                  <a:lnTo>
                    <a:pt x="1643062" y="9525"/>
                  </a:lnTo>
                  <a:lnTo>
                    <a:pt x="1743075" y="30956"/>
                  </a:lnTo>
                  <a:lnTo>
                    <a:pt x="1814512" y="50006"/>
                  </a:lnTo>
                  <a:lnTo>
                    <a:pt x="1864518" y="66675"/>
                  </a:lnTo>
                  <a:lnTo>
                    <a:pt x="1907381" y="83344"/>
                  </a:lnTo>
                  <a:lnTo>
                    <a:pt x="1940718" y="100013"/>
                  </a:lnTo>
                  <a:lnTo>
                    <a:pt x="1974056" y="123825"/>
                  </a:lnTo>
                  <a:lnTo>
                    <a:pt x="2002631" y="147638"/>
                  </a:lnTo>
                  <a:lnTo>
                    <a:pt x="2024062" y="166688"/>
                  </a:lnTo>
                  <a:lnTo>
                    <a:pt x="2035968" y="183356"/>
                  </a:lnTo>
                  <a:lnTo>
                    <a:pt x="2038350" y="202406"/>
                  </a:lnTo>
                  <a:lnTo>
                    <a:pt x="2033587" y="223838"/>
                  </a:lnTo>
                  <a:lnTo>
                    <a:pt x="2016918" y="250031"/>
                  </a:lnTo>
                  <a:lnTo>
                    <a:pt x="1990725" y="266700"/>
                  </a:lnTo>
                  <a:lnTo>
                    <a:pt x="1943100" y="283369"/>
                  </a:lnTo>
                  <a:lnTo>
                    <a:pt x="1859756" y="295275"/>
                  </a:lnTo>
                  <a:lnTo>
                    <a:pt x="1695450" y="316706"/>
                  </a:lnTo>
                  <a:lnTo>
                    <a:pt x="1588293" y="328613"/>
                  </a:lnTo>
                  <a:lnTo>
                    <a:pt x="1493043" y="340519"/>
                  </a:lnTo>
                  <a:lnTo>
                    <a:pt x="1340643" y="369094"/>
                  </a:lnTo>
                  <a:lnTo>
                    <a:pt x="1133475" y="416719"/>
                  </a:lnTo>
                  <a:lnTo>
                    <a:pt x="942975" y="464344"/>
                  </a:lnTo>
                  <a:lnTo>
                    <a:pt x="714375" y="531019"/>
                  </a:lnTo>
                  <a:lnTo>
                    <a:pt x="554831" y="581025"/>
                  </a:lnTo>
                  <a:lnTo>
                    <a:pt x="488156" y="609600"/>
                  </a:lnTo>
                  <a:lnTo>
                    <a:pt x="433387" y="626269"/>
                  </a:lnTo>
                  <a:lnTo>
                    <a:pt x="378618" y="633413"/>
                  </a:lnTo>
                  <a:lnTo>
                    <a:pt x="345281" y="628650"/>
                  </a:lnTo>
                  <a:lnTo>
                    <a:pt x="300037" y="609600"/>
                  </a:lnTo>
                  <a:lnTo>
                    <a:pt x="228600" y="557213"/>
                  </a:lnTo>
                  <a:lnTo>
                    <a:pt x="150018" y="495300"/>
                  </a:lnTo>
                  <a:lnTo>
                    <a:pt x="83343" y="435769"/>
                  </a:lnTo>
                  <a:lnTo>
                    <a:pt x="28575" y="373856"/>
                  </a:lnTo>
                  <a:lnTo>
                    <a:pt x="4762" y="342900"/>
                  </a:lnTo>
                  <a:lnTo>
                    <a:pt x="0" y="323850"/>
                  </a:lnTo>
                  <a:lnTo>
                    <a:pt x="4762" y="297656"/>
                  </a:lnTo>
                  <a:lnTo>
                    <a:pt x="21431" y="285750"/>
                  </a:lnTo>
                  <a:lnTo>
                    <a:pt x="40481" y="285750"/>
                  </a:lnTo>
                  <a:lnTo>
                    <a:pt x="69056" y="290513"/>
                  </a:lnTo>
                  <a:lnTo>
                    <a:pt x="152400" y="319088"/>
                  </a:lnTo>
                  <a:lnTo>
                    <a:pt x="250031" y="347663"/>
                  </a:lnTo>
                  <a:lnTo>
                    <a:pt x="314325" y="359569"/>
                  </a:lnTo>
                  <a:lnTo>
                    <a:pt x="385762" y="369094"/>
                  </a:lnTo>
                  <a:lnTo>
                    <a:pt x="454818" y="369094"/>
                  </a:lnTo>
                  <a:lnTo>
                    <a:pt x="519112" y="354806"/>
                  </a:lnTo>
                  <a:lnTo>
                    <a:pt x="769143" y="288131"/>
                  </a:lnTo>
                  <a:lnTo>
                    <a:pt x="940593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40F4756-46E3-F34E-B40C-11E2FA131BC2}"/>
                </a:ext>
              </a:extLst>
            </p:cNvPr>
            <p:cNvSpPr/>
            <p:nvPr/>
          </p:nvSpPr>
          <p:spPr>
            <a:xfrm>
              <a:off x="2881313" y="3113088"/>
              <a:ext cx="1231900" cy="361950"/>
            </a:xfrm>
            <a:custGeom>
              <a:avLst/>
              <a:gdLst>
                <a:gd name="connsiteX0" fmla="*/ 645318 w 1231106"/>
                <a:gd name="connsiteY0" fmla="*/ 97631 h 361950"/>
                <a:gd name="connsiteX1" fmla="*/ 738187 w 1231106"/>
                <a:gd name="connsiteY1" fmla="*/ 61912 h 361950"/>
                <a:gd name="connsiteX2" fmla="*/ 802481 w 1231106"/>
                <a:gd name="connsiteY2" fmla="*/ 33337 h 361950"/>
                <a:gd name="connsiteX3" fmla="*/ 859631 w 1231106"/>
                <a:gd name="connsiteY3" fmla="*/ 11906 h 361950"/>
                <a:gd name="connsiteX4" fmla="*/ 904875 w 1231106"/>
                <a:gd name="connsiteY4" fmla="*/ 0 h 361950"/>
                <a:gd name="connsiteX5" fmla="*/ 940593 w 1231106"/>
                <a:gd name="connsiteY5" fmla="*/ 0 h 361950"/>
                <a:gd name="connsiteX6" fmla="*/ 971550 w 1231106"/>
                <a:gd name="connsiteY6" fmla="*/ 0 h 361950"/>
                <a:gd name="connsiteX7" fmla="*/ 1021556 w 1231106"/>
                <a:gd name="connsiteY7" fmla="*/ 11906 h 361950"/>
                <a:gd name="connsiteX8" fmla="*/ 1073943 w 1231106"/>
                <a:gd name="connsiteY8" fmla="*/ 26194 h 361950"/>
                <a:gd name="connsiteX9" fmla="*/ 1121568 w 1231106"/>
                <a:gd name="connsiteY9" fmla="*/ 42862 h 361950"/>
                <a:gd name="connsiteX10" fmla="*/ 1169193 w 1231106"/>
                <a:gd name="connsiteY10" fmla="*/ 61912 h 361950"/>
                <a:gd name="connsiteX11" fmla="*/ 1209675 w 1231106"/>
                <a:gd name="connsiteY11" fmla="*/ 85725 h 361950"/>
                <a:gd name="connsiteX12" fmla="*/ 1221581 w 1231106"/>
                <a:gd name="connsiteY12" fmla="*/ 97631 h 361950"/>
                <a:gd name="connsiteX13" fmla="*/ 1231106 w 1231106"/>
                <a:gd name="connsiteY13" fmla="*/ 114300 h 361950"/>
                <a:gd name="connsiteX14" fmla="*/ 1231106 w 1231106"/>
                <a:gd name="connsiteY14" fmla="*/ 126206 h 361950"/>
                <a:gd name="connsiteX15" fmla="*/ 1223962 w 1231106"/>
                <a:gd name="connsiteY15" fmla="*/ 150019 h 361950"/>
                <a:gd name="connsiteX16" fmla="*/ 1207293 w 1231106"/>
                <a:gd name="connsiteY16" fmla="*/ 173831 h 361950"/>
                <a:gd name="connsiteX17" fmla="*/ 1143000 w 1231106"/>
                <a:gd name="connsiteY17" fmla="*/ 207169 h 361950"/>
                <a:gd name="connsiteX18" fmla="*/ 1054893 w 1231106"/>
                <a:gd name="connsiteY18" fmla="*/ 238125 h 361950"/>
                <a:gd name="connsiteX19" fmla="*/ 950118 w 1231106"/>
                <a:gd name="connsiteY19" fmla="*/ 264319 h 361950"/>
                <a:gd name="connsiteX20" fmla="*/ 847725 w 1231106"/>
                <a:gd name="connsiteY20" fmla="*/ 280987 h 361950"/>
                <a:gd name="connsiteX21" fmla="*/ 700087 w 1231106"/>
                <a:gd name="connsiteY21" fmla="*/ 307181 h 361950"/>
                <a:gd name="connsiteX22" fmla="*/ 545306 w 1231106"/>
                <a:gd name="connsiteY22" fmla="*/ 338137 h 361950"/>
                <a:gd name="connsiteX23" fmla="*/ 411956 w 1231106"/>
                <a:gd name="connsiteY23" fmla="*/ 357187 h 361950"/>
                <a:gd name="connsiteX24" fmla="*/ 359568 w 1231106"/>
                <a:gd name="connsiteY24" fmla="*/ 361950 h 361950"/>
                <a:gd name="connsiteX25" fmla="*/ 311943 w 1231106"/>
                <a:gd name="connsiteY25" fmla="*/ 357187 h 361950"/>
                <a:gd name="connsiteX26" fmla="*/ 245268 w 1231106"/>
                <a:gd name="connsiteY26" fmla="*/ 338137 h 361950"/>
                <a:gd name="connsiteX27" fmla="*/ 185737 w 1231106"/>
                <a:gd name="connsiteY27" fmla="*/ 316706 h 361950"/>
                <a:gd name="connsiteX28" fmla="*/ 107156 w 1231106"/>
                <a:gd name="connsiteY28" fmla="*/ 278606 h 361950"/>
                <a:gd name="connsiteX29" fmla="*/ 59531 w 1231106"/>
                <a:gd name="connsiteY29" fmla="*/ 247650 h 361950"/>
                <a:gd name="connsiteX30" fmla="*/ 33337 w 1231106"/>
                <a:gd name="connsiteY30" fmla="*/ 230981 h 361950"/>
                <a:gd name="connsiteX31" fmla="*/ 9525 w 1231106"/>
                <a:gd name="connsiteY31" fmla="*/ 207169 h 361950"/>
                <a:gd name="connsiteX32" fmla="*/ 0 w 1231106"/>
                <a:gd name="connsiteY32" fmla="*/ 185737 h 361950"/>
                <a:gd name="connsiteX33" fmla="*/ 9525 w 1231106"/>
                <a:gd name="connsiteY33" fmla="*/ 171450 h 361950"/>
                <a:gd name="connsiteX34" fmla="*/ 30956 w 1231106"/>
                <a:gd name="connsiteY34" fmla="*/ 164306 h 361950"/>
                <a:gd name="connsiteX35" fmla="*/ 85725 w 1231106"/>
                <a:gd name="connsiteY35" fmla="*/ 164306 h 361950"/>
                <a:gd name="connsiteX36" fmla="*/ 211931 w 1231106"/>
                <a:gd name="connsiteY36" fmla="*/ 176212 h 361950"/>
                <a:gd name="connsiteX37" fmla="*/ 309562 w 1231106"/>
                <a:gd name="connsiteY37" fmla="*/ 185737 h 361950"/>
                <a:gd name="connsiteX38" fmla="*/ 364331 w 1231106"/>
                <a:gd name="connsiteY38" fmla="*/ 178594 h 361950"/>
                <a:gd name="connsiteX39" fmla="*/ 447675 w 1231106"/>
                <a:gd name="connsiteY39" fmla="*/ 161925 h 361950"/>
                <a:gd name="connsiteX40" fmla="*/ 645318 w 1231106"/>
                <a:gd name="connsiteY40" fmla="*/ 9763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106" h="361950">
                  <a:moveTo>
                    <a:pt x="645318" y="97631"/>
                  </a:moveTo>
                  <a:lnTo>
                    <a:pt x="738187" y="61912"/>
                  </a:lnTo>
                  <a:lnTo>
                    <a:pt x="802481" y="33337"/>
                  </a:lnTo>
                  <a:lnTo>
                    <a:pt x="859631" y="11906"/>
                  </a:lnTo>
                  <a:lnTo>
                    <a:pt x="904875" y="0"/>
                  </a:lnTo>
                  <a:lnTo>
                    <a:pt x="940593" y="0"/>
                  </a:lnTo>
                  <a:lnTo>
                    <a:pt x="971550" y="0"/>
                  </a:lnTo>
                  <a:lnTo>
                    <a:pt x="1021556" y="11906"/>
                  </a:lnTo>
                  <a:lnTo>
                    <a:pt x="1073943" y="26194"/>
                  </a:lnTo>
                  <a:lnTo>
                    <a:pt x="1121568" y="42862"/>
                  </a:lnTo>
                  <a:lnTo>
                    <a:pt x="1169193" y="61912"/>
                  </a:lnTo>
                  <a:lnTo>
                    <a:pt x="1209675" y="85725"/>
                  </a:lnTo>
                  <a:lnTo>
                    <a:pt x="1221581" y="97631"/>
                  </a:lnTo>
                  <a:lnTo>
                    <a:pt x="1231106" y="114300"/>
                  </a:lnTo>
                  <a:lnTo>
                    <a:pt x="1231106" y="126206"/>
                  </a:lnTo>
                  <a:lnTo>
                    <a:pt x="1223962" y="150019"/>
                  </a:lnTo>
                  <a:lnTo>
                    <a:pt x="1207293" y="173831"/>
                  </a:lnTo>
                  <a:lnTo>
                    <a:pt x="1143000" y="207169"/>
                  </a:lnTo>
                  <a:lnTo>
                    <a:pt x="1054893" y="238125"/>
                  </a:lnTo>
                  <a:lnTo>
                    <a:pt x="950118" y="264319"/>
                  </a:lnTo>
                  <a:lnTo>
                    <a:pt x="847725" y="280987"/>
                  </a:lnTo>
                  <a:lnTo>
                    <a:pt x="700087" y="307181"/>
                  </a:lnTo>
                  <a:lnTo>
                    <a:pt x="545306" y="338137"/>
                  </a:lnTo>
                  <a:lnTo>
                    <a:pt x="411956" y="357187"/>
                  </a:lnTo>
                  <a:lnTo>
                    <a:pt x="359568" y="361950"/>
                  </a:lnTo>
                  <a:lnTo>
                    <a:pt x="311943" y="357187"/>
                  </a:lnTo>
                  <a:lnTo>
                    <a:pt x="245268" y="338137"/>
                  </a:lnTo>
                  <a:lnTo>
                    <a:pt x="185737" y="316706"/>
                  </a:lnTo>
                  <a:lnTo>
                    <a:pt x="107156" y="278606"/>
                  </a:lnTo>
                  <a:lnTo>
                    <a:pt x="59531" y="247650"/>
                  </a:lnTo>
                  <a:lnTo>
                    <a:pt x="33337" y="230981"/>
                  </a:lnTo>
                  <a:lnTo>
                    <a:pt x="9525" y="207169"/>
                  </a:lnTo>
                  <a:lnTo>
                    <a:pt x="0" y="185737"/>
                  </a:lnTo>
                  <a:lnTo>
                    <a:pt x="9525" y="171450"/>
                  </a:lnTo>
                  <a:lnTo>
                    <a:pt x="30956" y="164306"/>
                  </a:lnTo>
                  <a:lnTo>
                    <a:pt x="85725" y="164306"/>
                  </a:lnTo>
                  <a:lnTo>
                    <a:pt x="211931" y="176212"/>
                  </a:lnTo>
                  <a:lnTo>
                    <a:pt x="309562" y="185737"/>
                  </a:lnTo>
                  <a:lnTo>
                    <a:pt x="364331" y="178594"/>
                  </a:lnTo>
                  <a:lnTo>
                    <a:pt x="447675" y="161925"/>
                  </a:lnTo>
                  <a:lnTo>
                    <a:pt x="64531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023312AF-3264-5042-9E21-B7DCF5B2E591}"/>
                </a:ext>
              </a:extLst>
            </p:cNvPr>
            <p:cNvSpPr/>
            <p:nvPr/>
          </p:nvSpPr>
          <p:spPr>
            <a:xfrm>
              <a:off x="2884488" y="3786188"/>
              <a:ext cx="1228725" cy="381000"/>
            </a:xfrm>
            <a:custGeom>
              <a:avLst/>
              <a:gdLst>
                <a:gd name="connsiteX0" fmla="*/ 659606 w 1228725"/>
                <a:gd name="connsiteY0" fmla="*/ 354806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  <a:gd name="connsiteX36" fmla="*/ 659606 w 1228725"/>
                <a:gd name="connsiteY36" fmla="*/ 354806 h 381000"/>
                <a:gd name="connsiteX0" fmla="*/ 773906 w 1228725"/>
                <a:gd name="connsiteY0" fmla="*/ 330993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725" h="381000">
                  <a:moveTo>
                    <a:pt x="773906" y="330993"/>
                  </a:moveTo>
                  <a:cubicBezTo>
                    <a:pt x="705247" y="345280"/>
                    <a:pt x="577850" y="367903"/>
                    <a:pt x="516731" y="376237"/>
                  </a:cubicBezTo>
                  <a:lnTo>
                    <a:pt x="407194" y="381000"/>
                  </a:lnTo>
                  <a:lnTo>
                    <a:pt x="345281" y="373856"/>
                  </a:lnTo>
                  <a:lnTo>
                    <a:pt x="250031" y="342900"/>
                  </a:lnTo>
                  <a:lnTo>
                    <a:pt x="159544" y="309562"/>
                  </a:lnTo>
                  <a:lnTo>
                    <a:pt x="80962" y="273843"/>
                  </a:lnTo>
                  <a:lnTo>
                    <a:pt x="35719" y="252412"/>
                  </a:lnTo>
                  <a:lnTo>
                    <a:pt x="16669" y="238125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14287" y="183356"/>
                  </a:lnTo>
                  <a:lnTo>
                    <a:pt x="57150" y="178593"/>
                  </a:lnTo>
                  <a:lnTo>
                    <a:pt x="161925" y="188118"/>
                  </a:lnTo>
                  <a:lnTo>
                    <a:pt x="261937" y="200025"/>
                  </a:lnTo>
                  <a:lnTo>
                    <a:pt x="304800" y="202406"/>
                  </a:lnTo>
                  <a:lnTo>
                    <a:pt x="366712" y="195262"/>
                  </a:lnTo>
                  <a:lnTo>
                    <a:pt x="447675" y="180975"/>
                  </a:lnTo>
                  <a:lnTo>
                    <a:pt x="559594" y="150018"/>
                  </a:lnTo>
                  <a:lnTo>
                    <a:pt x="728662" y="85725"/>
                  </a:lnTo>
                  <a:lnTo>
                    <a:pt x="852487" y="38100"/>
                  </a:lnTo>
                  <a:lnTo>
                    <a:pt x="973931" y="0"/>
                  </a:lnTo>
                  <a:lnTo>
                    <a:pt x="992981" y="2381"/>
                  </a:lnTo>
                  <a:lnTo>
                    <a:pt x="1026319" y="7143"/>
                  </a:lnTo>
                  <a:lnTo>
                    <a:pt x="1081087" y="19050"/>
                  </a:lnTo>
                  <a:lnTo>
                    <a:pt x="1128712" y="33337"/>
                  </a:lnTo>
                  <a:lnTo>
                    <a:pt x="1181100" y="57150"/>
                  </a:lnTo>
                  <a:lnTo>
                    <a:pt x="1207294" y="76200"/>
                  </a:lnTo>
                  <a:lnTo>
                    <a:pt x="1223962" y="97631"/>
                  </a:lnTo>
                  <a:lnTo>
                    <a:pt x="1228725" y="119062"/>
                  </a:lnTo>
                  <a:lnTo>
                    <a:pt x="1223962" y="142875"/>
                  </a:lnTo>
                  <a:lnTo>
                    <a:pt x="1204912" y="169068"/>
                  </a:lnTo>
                  <a:lnTo>
                    <a:pt x="1154906" y="202406"/>
                  </a:lnTo>
                  <a:lnTo>
                    <a:pt x="1062037" y="247650"/>
                  </a:lnTo>
                  <a:lnTo>
                    <a:pt x="928687" y="290512"/>
                  </a:lnTo>
                  <a:lnTo>
                    <a:pt x="773906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3C97FD8A-4234-AC4B-8E5B-CD3A47F48F1F}"/>
                </a:ext>
              </a:extLst>
            </p:cNvPr>
            <p:cNvSpPr/>
            <p:nvPr/>
          </p:nvSpPr>
          <p:spPr>
            <a:xfrm>
              <a:off x="2655888" y="4621213"/>
              <a:ext cx="615950" cy="1208087"/>
            </a:xfrm>
            <a:custGeom>
              <a:avLst/>
              <a:gdLst>
                <a:gd name="connsiteX0" fmla="*/ 500062 w 616744"/>
                <a:gd name="connsiteY0" fmla="*/ 483394 h 1207294"/>
                <a:gd name="connsiteX1" fmla="*/ 481012 w 616744"/>
                <a:gd name="connsiteY1" fmla="*/ 378619 h 1207294"/>
                <a:gd name="connsiteX2" fmla="*/ 454819 w 616744"/>
                <a:gd name="connsiteY2" fmla="*/ 233363 h 1207294"/>
                <a:gd name="connsiteX3" fmla="*/ 366712 w 616744"/>
                <a:gd name="connsiteY3" fmla="*/ 100013 h 1207294"/>
                <a:gd name="connsiteX4" fmla="*/ 321469 w 616744"/>
                <a:gd name="connsiteY4" fmla="*/ 83344 h 1207294"/>
                <a:gd name="connsiteX5" fmla="*/ 257175 w 616744"/>
                <a:gd name="connsiteY5" fmla="*/ 61913 h 1207294"/>
                <a:gd name="connsiteX6" fmla="*/ 204787 w 616744"/>
                <a:gd name="connsiteY6" fmla="*/ 45244 h 1207294"/>
                <a:gd name="connsiteX7" fmla="*/ 150019 w 616744"/>
                <a:gd name="connsiteY7" fmla="*/ 30957 h 1207294"/>
                <a:gd name="connsiteX8" fmla="*/ 95250 w 616744"/>
                <a:gd name="connsiteY8" fmla="*/ 16669 h 1207294"/>
                <a:gd name="connsiteX9" fmla="*/ 66675 w 616744"/>
                <a:gd name="connsiteY9" fmla="*/ 7144 h 1207294"/>
                <a:gd name="connsiteX10" fmla="*/ 40481 w 616744"/>
                <a:gd name="connsiteY10" fmla="*/ 0 h 1207294"/>
                <a:gd name="connsiteX11" fmla="*/ 21431 w 616744"/>
                <a:gd name="connsiteY11" fmla="*/ 0 h 1207294"/>
                <a:gd name="connsiteX12" fmla="*/ 4762 w 616744"/>
                <a:gd name="connsiteY12" fmla="*/ 4763 h 1207294"/>
                <a:gd name="connsiteX13" fmla="*/ 0 w 616744"/>
                <a:gd name="connsiteY13" fmla="*/ 9525 h 1207294"/>
                <a:gd name="connsiteX14" fmla="*/ 2381 w 616744"/>
                <a:gd name="connsiteY14" fmla="*/ 33338 h 1207294"/>
                <a:gd name="connsiteX15" fmla="*/ 11906 w 616744"/>
                <a:gd name="connsiteY15" fmla="*/ 50007 h 1207294"/>
                <a:gd name="connsiteX16" fmla="*/ 26194 w 616744"/>
                <a:gd name="connsiteY16" fmla="*/ 66675 h 1207294"/>
                <a:gd name="connsiteX17" fmla="*/ 40481 w 616744"/>
                <a:gd name="connsiteY17" fmla="*/ 76200 h 1207294"/>
                <a:gd name="connsiteX18" fmla="*/ 73819 w 616744"/>
                <a:gd name="connsiteY18" fmla="*/ 109538 h 1207294"/>
                <a:gd name="connsiteX19" fmla="*/ 109537 w 616744"/>
                <a:gd name="connsiteY19" fmla="*/ 152400 h 1207294"/>
                <a:gd name="connsiteX20" fmla="*/ 142875 w 616744"/>
                <a:gd name="connsiteY20" fmla="*/ 200025 h 1207294"/>
                <a:gd name="connsiteX21" fmla="*/ 176212 w 616744"/>
                <a:gd name="connsiteY21" fmla="*/ 266700 h 1207294"/>
                <a:gd name="connsiteX22" fmla="*/ 200025 w 616744"/>
                <a:gd name="connsiteY22" fmla="*/ 323850 h 1207294"/>
                <a:gd name="connsiteX23" fmla="*/ 230981 w 616744"/>
                <a:gd name="connsiteY23" fmla="*/ 411957 h 1207294"/>
                <a:gd name="connsiteX24" fmla="*/ 254794 w 616744"/>
                <a:gd name="connsiteY24" fmla="*/ 509588 h 1207294"/>
                <a:gd name="connsiteX25" fmla="*/ 271462 w 616744"/>
                <a:gd name="connsiteY25" fmla="*/ 597694 h 1207294"/>
                <a:gd name="connsiteX26" fmla="*/ 285750 w 616744"/>
                <a:gd name="connsiteY26" fmla="*/ 697707 h 1207294"/>
                <a:gd name="connsiteX27" fmla="*/ 295275 w 616744"/>
                <a:gd name="connsiteY27" fmla="*/ 778669 h 1207294"/>
                <a:gd name="connsiteX28" fmla="*/ 300037 w 616744"/>
                <a:gd name="connsiteY28" fmla="*/ 862013 h 1207294"/>
                <a:gd name="connsiteX29" fmla="*/ 304800 w 616744"/>
                <a:gd name="connsiteY29" fmla="*/ 883444 h 1207294"/>
                <a:gd name="connsiteX30" fmla="*/ 333375 w 616744"/>
                <a:gd name="connsiteY30" fmla="*/ 957263 h 1207294"/>
                <a:gd name="connsiteX31" fmla="*/ 369094 w 616744"/>
                <a:gd name="connsiteY31" fmla="*/ 1047750 h 1207294"/>
                <a:gd name="connsiteX32" fmla="*/ 388144 w 616744"/>
                <a:gd name="connsiteY32" fmla="*/ 1095375 h 1207294"/>
                <a:gd name="connsiteX33" fmla="*/ 407194 w 616744"/>
                <a:gd name="connsiteY33" fmla="*/ 1135857 h 1207294"/>
                <a:gd name="connsiteX34" fmla="*/ 431006 w 616744"/>
                <a:gd name="connsiteY34" fmla="*/ 1169194 h 1207294"/>
                <a:gd name="connsiteX35" fmla="*/ 457200 w 616744"/>
                <a:gd name="connsiteY35" fmla="*/ 1190625 h 1207294"/>
                <a:gd name="connsiteX36" fmla="*/ 473869 w 616744"/>
                <a:gd name="connsiteY36" fmla="*/ 1200150 h 1207294"/>
                <a:gd name="connsiteX37" fmla="*/ 490537 w 616744"/>
                <a:gd name="connsiteY37" fmla="*/ 1204913 h 1207294"/>
                <a:gd name="connsiteX38" fmla="*/ 507206 w 616744"/>
                <a:gd name="connsiteY38" fmla="*/ 1207294 h 1207294"/>
                <a:gd name="connsiteX39" fmla="*/ 528637 w 616744"/>
                <a:gd name="connsiteY39" fmla="*/ 1204913 h 1207294"/>
                <a:gd name="connsiteX40" fmla="*/ 576262 w 616744"/>
                <a:gd name="connsiteY40" fmla="*/ 1190625 h 1207294"/>
                <a:gd name="connsiteX41" fmla="*/ 590550 w 616744"/>
                <a:gd name="connsiteY41" fmla="*/ 1176338 h 1207294"/>
                <a:gd name="connsiteX42" fmla="*/ 604837 w 616744"/>
                <a:gd name="connsiteY42" fmla="*/ 1147763 h 1207294"/>
                <a:gd name="connsiteX43" fmla="*/ 614362 w 616744"/>
                <a:gd name="connsiteY43" fmla="*/ 1114425 h 1207294"/>
                <a:gd name="connsiteX44" fmla="*/ 616744 w 616744"/>
                <a:gd name="connsiteY44" fmla="*/ 1088232 h 1207294"/>
                <a:gd name="connsiteX45" fmla="*/ 616744 w 616744"/>
                <a:gd name="connsiteY45" fmla="*/ 1026319 h 1207294"/>
                <a:gd name="connsiteX46" fmla="*/ 573881 w 616744"/>
                <a:gd name="connsiteY46" fmla="*/ 890588 h 1207294"/>
                <a:gd name="connsiteX47" fmla="*/ 531019 w 616744"/>
                <a:gd name="connsiteY47" fmla="*/ 661988 h 1207294"/>
                <a:gd name="connsiteX48" fmla="*/ 500062 w 616744"/>
                <a:gd name="connsiteY48" fmla="*/ 48339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6744" h="1207294">
                  <a:moveTo>
                    <a:pt x="500062" y="483394"/>
                  </a:moveTo>
                  <a:lnTo>
                    <a:pt x="481012" y="378619"/>
                  </a:lnTo>
                  <a:lnTo>
                    <a:pt x="454819" y="233363"/>
                  </a:lnTo>
                  <a:lnTo>
                    <a:pt x="366712" y="100013"/>
                  </a:lnTo>
                  <a:lnTo>
                    <a:pt x="321469" y="83344"/>
                  </a:lnTo>
                  <a:lnTo>
                    <a:pt x="257175" y="61913"/>
                  </a:lnTo>
                  <a:lnTo>
                    <a:pt x="204787" y="45244"/>
                  </a:lnTo>
                  <a:lnTo>
                    <a:pt x="150019" y="30957"/>
                  </a:lnTo>
                  <a:lnTo>
                    <a:pt x="95250" y="16669"/>
                  </a:lnTo>
                  <a:lnTo>
                    <a:pt x="66675" y="7144"/>
                  </a:lnTo>
                  <a:lnTo>
                    <a:pt x="40481" y="0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2381" y="33338"/>
                  </a:lnTo>
                  <a:lnTo>
                    <a:pt x="11906" y="50007"/>
                  </a:lnTo>
                  <a:lnTo>
                    <a:pt x="26194" y="66675"/>
                  </a:lnTo>
                  <a:lnTo>
                    <a:pt x="40481" y="76200"/>
                  </a:lnTo>
                  <a:lnTo>
                    <a:pt x="73819" y="109538"/>
                  </a:lnTo>
                  <a:lnTo>
                    <a:pt x="109537" y="152400"/>
                  </a:lnTo>
                  <a:lnTo>
                    <a:pt x="142875" y="200025"/>
                  </a:lnTo>
                  <a:lnTo>
                    <a:pt x="176212" y="266700"/>
                  </a:lnTo>
                  <a:lnTo>
                    <a:pt x="200025" y="323850"/>
                  </a:lnTo>
                  <a:lnTo>
                    <a:pt x="230981" y="411957"/>
                  </a:lnTo>
                  <a:lnTo>
                    <a:pt x="254794" y="509588"/>
                  </a:lnTo>
                  <a:lnTo>
                    <a:pt x="271462" y="597694"/>
                  </a:lnTo>
                  <a:lnTo>
                    <a:pt x="285750" y="697707"/>
                  </a:lnTo>
                  <a:lnTo>
                    <a:pt x="295275" y="778669"/>
                  </a:lnTo>
                  <a:lnTo>
                    <a:pt x="300037" y="862013"/>
                  </a:lnTo>
                  <a:lnTo>
                    <a:pt x="304800" y="883444"/>
                  </a:lnTo>
                  <a:lnTo>
                    <a:pt x="333375" y="957263"/>
                  </a:lnTo>
                  <a:lnTo>
                    <a:pt x="369094" y="1047750"/>
                  </a:lnTo>
                  <a:lnTo>
                    <a:pt x="388144" y="1095375"/>
                  </a:lnTo>
                  <a:lnTo>
                    <a:pt x="407194" y="1135857"/>
                  </a:lnTo>
                  <a:lnTo>
                    <a:pt x="431006" y="1169194"/>
                  </a:lnTo>
                  <a:lnTo>
                    <a:pt x="457200" y="1190625"/>
                  </a:lnTo>
                  <a:lnTo>
                    <a:pt x="473869" y="1200150"/>
                  </a:lnTo>
                  <a:lnTo>
                    <a:pt x="490537" y="1204913"/>
                  </a:lnTo>
                  <a:lnTo>
                    <a:pt x="507206" y="1207294"/>
                  </a:lnTo>
                  <a:lnTo>
                    <a:pt x="528637" y="1204913"/>
                  </a:lnTo>
                  <a:lnTo>
                    <a:pt x="576262" y="1190625"/>
                  </a:lnTo>
                  <a:lnTo>
                    <a:pt x="590550" y="1176338"/>
                  </a:lnTo>
                  <a:lnTo>
                    <a:pt x="604837" y="1147763"/>
                  </a:lnTo>
                  <a:lnTo>
                    <a:pt x="614362" y="1114425"/>
                  </a:lnTo>
                  <a:lnTo>
                    <a:pt x="616744" y="1088232"/>
                  </a:lnTo>
                  <a:lnTo>
                    <a:pt x="616744" y="1026319"/>
                  </a:lnTo>
                  <a:lnTo>
                    <a:pt x="573881" y="890588"/>
                  </a:lnTo>
                  <a:lnTo>
                    <a:pt x="531019" y="661988"/>
                  </a:lnTo>
                  <a:lnTo>
                    <a:pt x="500062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24A83893-9BF9-084B-BC8D-9DA5575E4B76}"/>
                </a:ext>
              </a:extLst>
            </p:cNvPr>
            <p:cNvSpPr/>
            <p:nvPr/>
          </p:nvSpPr>
          <p:spPr>
            <a:xfrm>
              <a:off x="4710113" y="1589088"/>
              <a:ext cx="747712" cy="858837"/>
            </a:xfrm>
            <a:custGeom>
              <a:avLst/>
              <a:gdLst>
                <a:gd name="connsiteX0" fmla="*/ 264318 w 747712"/>
                <a:gd name="connsiteY0" fmla="*/ 388144 h 859631"/>
                <a:gd name="connsiteX1" fmla="*/ 388143 w 747712"/>
                <a:gd name="connsiteY1" fmla="*/ 550069 h 859631"/>
                <a:gd name="connsiteX2" fmla="*/ 471487 w 747712"/>
                <a:gd name="connsiteY2" fmla="*/ 661987 h 859631"/>
                <a:gd name="connsiteX3" fmla="*/ 535781 w 747712"/>
                <a:gd name="connsiteY3" fmla="*/ 745331 h 859631"/>
                <a:gd name="connsiteX4" fmla="*/ 561975 w 747712"/>
                <a:gd name="connsiteY4" fmla="*/ 783431 h 859631"/>
                <a:gd name="connsiteX5" fmla="*/ 588168 w 747712"/>
                <a:gd name="connsiteY5" fmla="*/ 812006 h 859631"/>
                <a:gd name="connsiteX6" fmla="*/ 616743 w 747712"/>
                <a:gd name="connsiteY6" fmla="*/ 838200 h 859631"/>
                <a:gd name="connsiteX7" fmla="*/ 645318 w 747712"/>
                <a:gd name="connsiteY7" fmla="*/ 854869 h 859631"/>
                <a:gd name="connsiteX8" fmla="*/ 669131 w 747712"/>
                <a:gd name="connsiteY8" fmla="*/ 859631 h 859631"/>
                <a:gd name="connsiteX9" fmla="*/ 690562 w 747712"/>
                <a:gd name="connsiteY9" fmla="*/ 854869 h 859631"/>
                <a:gd name="connsiteX10" fmla="*/ 707231 w 747712"/>
                <a:gd name="connsiteY10" fmla="*/ 840581 h 859631"/>
                <a:gd name="connsiteX11" fmla="*/ 721518 w 747712"/>
                <a:gd name="connsiteY11" fmla="*/ 821531 h 859631"/>
                <a:gd name="connsiteX12" fmla="*/ 731043 w 747712"/>
                <a:gd name="connsiteY12" fmla="*/ 800100 h 859631"/>
                <a:gd name="connsiteX13" fmla="*/ 740568 w 747712"/>
                <a:gd name="connsiteY13" fmla="*/ 771525 h 859631"/>
                <a:gd name="connsiteX14" fmla="*/ 747712 w 747712"/>
                <a:gd name="connsiteY14" fmla="*/ 747712 h 859631"/>
                <a:gd name="connsiteX15" fmla="*/ 745331 w 747712"/>
                <a:gd name="connsiteY15" fmla="*/ 695325 h 859631"/>
                <a:gd name="connsiteX16" fmla="*/ 740568 w 747712"/>
                <a:gd name="connsiteY16" fmla="*/ 638175 h 859631"/>
                <a:gd name="connsiteX17" fmla="*/ 731043 w 747712"/>
                <a:gd name="connsiteY17" fmla="*/ 578644 h 859631"/>
                <a:gd name="connsiteX18" fmla="*/ 716756 w 747712"/>
                <a:gd name="connsiteY18" fmla="*/ 533400 h 859631"/>
                <a:gd name="connsiteX19" fmla="*/ 697706 w 747712"/>
                <a:gd name="connsiteY19" fmla="*/ 481012 h 859631"/>
                <a:gd name="connsiteX20" fmla="*/ 673893 w 747712"/>
                <a:gd name="connsiteY20" fmla="*/ 423862 h 859631"/>
                <a:gd name="connsiteX21" fmla="*/ 640556 w 747712"/>
                <a:gd name="connsiteY21" fmla="*/ 373856 h 859631"/>
                <a:gd name="connsiteX22" fmla="*/ 590550 w 747712"/>
                <a:gd name="connsiteY22" fmla="*/ 338137 h 859631"/>
                <a:gd name="connsiteX23" fmla="*/ 459581 w 747712"/>
                <a:gd name="connsiteY23" fmla="*/ 257175 h 859631"/>
                <a:gd name="connsiteX24" fmla="*/ 319087 w 747712"/>
                <a:gd name="connsiteY24" fmla="*/ 171450 h 859631"/>
                <a:gd name="connsiteX25" fmla="*/ 195262 w 747712"/>
                <a:gd name="connsiteY25" fmla="*/ 95250 h 859631"/>
                <a:gd name="connsiteX26" fmla="*/ 83343 w 747712"/>
                <a:gd name="connsiteY26" fmla="*/ 28575 h 859631"/>
                <a:gd name="connsiteX27" fmla="*/ 50006 w 747712"/>
                <a:gd name="connsiteY27" fmla="*/ 9525 h 859631"/>
                <a:gd name="connsiteX28" fmla="*/ 28575 w 747712"/>
                <a:gd name="connsiteY28" fmla="*/ 0 h 859631"/>
                <a:gd name="connsiteX29" fmla="*/ 14287 w 747712"/>
                <a:gd name="connsiteY29" fmla="*/ 0 h 859631"/>
                <a:gd name="connsiteX30" fmla="*/ 2381 w 747712"/>
                <a:gd name="connsiteY30" fmla="*/ 2381 h 859631"/>
                <a:gd name="connsiteX31" fmla="*/ 0 w 747712"/>
                <a:gd name="connsiteY31" fmla="*/ 14287 h 859631"/>
                <a:gd name="connsiteX32" fmla="*/ 9525 w 747712"/>
                <a:gd name="connsiteY32" fmla="*/ 40481 h 859631"/>
                <a:gd name="connsiteX33" fmla="*/ 26193 w 747712"/>
                <a:gd name="connsiteY33" fmla="*/ 76200 h 859631"/>
                <a:gd name="connsiteX34" fmla="*/ 71437 w 747712"/>
                <a:gd name="connsiteY34" fmla="*/ 135731 h 859631"/>
                <a:gd name="connsiteX35" fmla="*/ 154781 w 747712"/>
                <a:gd name="connsiteY35" fmla="*/ 240506 h 859631"/>
                <a:gd name="connsiteX36" fmla="*/ 264318 w 747712"/>
                <a:gd name="connsiteY36" fmla="*/ 388144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7712" h="859631">
                  <a:moveTo>
                    <a:pt x="264318" y="388144"/>
                  </a:moveTo>
                  <a:lnTo>
                    <a:pt x="388143" y="550069"/>
                  </a:lnTo>
                  <a:lnTo>
                    <a:pt x="471487" y="661987"/>
                  </a:lnTo>
                  <a:lnTo>
                    <a:pt x="535781" y="745331"/>
                  </a:lnTo>
                  <a:lnTo>
                    <a:pt x="561975" y="783431"/>
                  </a:lnTo>
                  <a:lnTo>
                    <a:pt x="588168" y="812006"/>
                  </a:lnTo>
                  <a:lnTo>
                    <a:pt x="616743" y="838200"/>
                  </a:lnTo>
                  <a:lnTo>
                    <a:pt x="645318" y="854869"/>
                  </a:lnTo>
                  <a:lnTo>
                    <a:pt x="669131" y="859631"/>
                  </a:lnTo>
                  <a:lnTo>
                    <a:pt x="690562" y="854869"/>
                  </a:lnTo>
                  <a:lnTo>
                    <a:pt x="707231" y="840581"/>
                  </a:lnTo>
                  <a:lnTo>
                    <a:pt x="721518" y="821531"/>
                  </a:lnTo>
                  <a:lnTo>
                    <a:pt x="731043" y="800100"/>
                  </a:lnTo>
                  <a:lnTo>
                    <a:pt x="740568" y="771525"/>
                  </a:lnTo>
                  <a:lnTo>
                    <a:pt x="747712" y="747712"/>
                  </a:lnTo>
                  <a:lnTo>
                    <a:pt x="745331" y="695325"/>
                  </a:lnTo>
                  <a:lnTo>
                    <a:pt x="740568" y="638175"/>
                  </a:lnTo>
                  <a:lnTo>
                    <a:pt x="731043" y="578644"/>
                  </a:lnTo>
                  <a:lnTo>
                    <a:pt x="716756" y="533400"/>
                  </a:lnTo>
                  <a:lnTo>
                    <a:pt x="697706" y="481012"/>
                  </a:lnTo>
                  <a:lnTo>
                    <a:pt x="673893" y="423862"/>
                  </a:lnTo>
                  <a:lnTo>
                    <a:pt x="640556" y="373856"/>
                  </a:lnTo>
                  <a:lnTo>
                    <a:pt x="590550" y="338137"/>
                  </a:lnTo>
                  <a:lnTo>
                    <a:pt x="459581" y="257175"/>
                  </a:lnTo>
                  <a:lnTo>
                    <a:pt x="319087" y="171450"/>
                  </a:lnTo>
                  <a:lnTo>
                    <a:pt x="195262" y="95250"/>
                  </a:lnTo>
                  <a:lnTo>
                    <a:pt x="83343" y="28575"/>
                  </a:lnTo>
                  <a:lnTo>
                    <a:pt x="50006" y="9525"/>
                  </a:lnTo>
                  <a:lnTo>
                    <a:pt x="28575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4287"/>
                  </a:lnTo>
                  <a:lnTo>
                    <a:pt x="9525" y="40481"/>
                  </a:lnTo>
                  <a:lnTo>
                    <a:pt x="26193" y="76200"/>
                  </a:lnTo>
                  <a:lnTo>
                    <a:pt x="71437" y="135731"/>
                  </a:lnTo>
                  <a:lnTo>
                    <a:pt x="154781" y="240506"/>
                  </a:lnTo>
                  <a:lnTo>
                    <a:pt x="26431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4FC5FF01-BEB5-9E41-B59B-B95D459E39A1}"/>
                </a:ext>
              </a:extLst>
            </p:cNvPr>
            <p:cNvSpPr/>
            <p:nvPr/>
          </p:nvSpPr>
          <p:spPr>
            <a:xfrm>
              <a:off x="5961063" y="1465263"/>
              <a:ext cx="793750" cy="1050925"/>
            </a:xfrm>
            <a:custGeom>
              <a:avLst/>
              <a:gdLst>
                <a:gd name="connsiteX0" fmla="*/ 235744 w 795337"/>
                <a:gd name="connsiteY0" fmla="*/ 535781 h 1052512"/>
                <a:gd name="connsiteX1" fmla="*/ 300037 w 795337"/>
                <a:gd name="connsiteY1" fmla="*/ 404812 h 1052512"/>
                <a:gd name="connsiteX2" fmla="*/ 326231 w 795337"/>
                <a:gd name="connsiteY2" fmla="*/ 326231 h 1052512"/>
                <a:gd name="connsiteX3" fmla="*/ 347662 w 795337"/>
                <a:gd name="connsiteY3" fmla="*/ 259556 h 1052512"/>
                <a:gd name="connsiteX4" fmla="*/ 354806 w 795337"/>
                <a:gd name="connsiteY4" fmla="*/ 221456 h 1052512"/>
                <a:gd name="connsiteX5" fmla="*/ 345281 w 795337"/>
                <a:gd name="connsiteY5" fmla="*/ 188119 h 1052512"/>
                <a:gd name="connsiteX6" fmla="*/ 321469 w 795337"/>
                <a:gd name="connsiteY6" fmla="*/ 157162 h 1052512"/>
                <a:gd name="connsiteX7" fmla="*/ 292894 w 795337"/>
                <a:gd name="connsiteY7" fmla="*/ 133350 h 1052512"/>
                <a:gd name="connsiteX8" fmla="*/ 247650 w 795337"/>
                <a:gd name="connsiteY8" fmla="*/ 107156 h 1052512"/>
                <a:gd name="connsiteX9" fmla="*/ 176212 w 795337"/>
                <a:gd name="connsiteY9" fmla="*/ 73819 h 1052512"/>
                <a:gd name="connsiteX10" fmla="*/ 164306 w 795337"/>
                <a:gd name="connsiteY10" fmla="*/ 64294 h 1052512"/>
                <a:gd name="connsiteX11" fmla="*/ 150019 w 795337"/>
                <a:gd name="connsiteY11" fmla="*/ 45244 h 1052512"/>
                <a:gd name="connsiteX12" fmla="*/ 142875 w 795337"/>
                <a:gd name="connsiteY12" fmla="*/ 26194 h 1052512"/>
                <a:gd name="connsiteX13" fmla="*/ 142875 w 795337"/>
                <a:gd name="connsiteY13" fmla="*/ 14287 h 1052512"/>
                <a:gd name="connsiteX14" fmla="*/ 159544 w 795337"/>
                <a:gd name="connsiteY14" fmla="*/ 2381 h 1052512"/>
                <a:gd name="connsiteX15" fmla="*/ 185737 w 795337"/>
                <a:gd name="connsiteY15" fmla="*/ 0 h 1052512"/>
                <a:gd name="connsiteX16" fmla="*/ 264319 w 795337"/>
                <a:gd name="connsiteY16" fmla="*/ 19050 h 1052512"/>
                <a:gd name="connsiteX17" fmla="*/ 426244 w 795337"/>
                <a:gd name="connsiteY17" fmla="*/ 69056 h 1052512"/>
                <a:gd name="connsiteX18" fmla="*/ 552450 w 795337"/>
                <a:gd name="connsiteY18" fmla="*/ 111919 h 1052512"/>
                <a:gd name="connsiteX19" fmla="*/ 654844 w 795337"/>
                <a:gd name="connsiteY19" fmla="*/ 157162 h 1052512"/>
                <a:gd name="connsiteX20" fmla="*/ 695325 w 795337"/>
                <a:gd name="connsiteY20" fmla="*/ 183356 h 1052512"/>
                <a:gd name="connsiteX21" fmla="*/ 742950 w 795337"/>
                <a:gd name="connsiteY21" fmla="*/ 226219 h 1052512"/>
                <a:gd name="connsiteX22" fmla="*/ 766762 w 795337"/>
                <a:gd name="connsiteY22" fmla="*/ 254794 h 1052512"/>
                <a:gd name="connsiteX23" fmla="*/ 783431 w 795337"/>
                <a:gd name="connsiteY23" fmla="*/ 285750 h 1052512"/>
                <a:gd name="connsiteX24" fmla="*/ 792956 w 795337"/>
                <a:gd name="connsiteY24" fmla="*/ 314325 h 1052512"/>
                <a:gd name="connsiteX25" fmla="*/ 795337 w 795337"/>
                <a:gd name="connsiteY25" fmla="*/ 330994 h 1052512"/>
                <a:gd name="connsiteX26" fmla="*/ 795337 w 795337"/>
                <a:gd name="connsiteY26" fmla="*/ 338137 h 1052512"/>
                <a:gd name="connsiteX27" fmla="*/ 788194 w 795337"/>
                <a:gd name="connsiteY27" fmla="*/ 350044 h 1052512"/>
                <a:gd name="connsiteX28" fmla="*/ 769144 w 795337"/>
                <a:gd name="connsiteY28" fmla="*/ 361950 h 1052512"/>
                <a:gd name="connsiteX29" fmla="*/ 711994 w 795337"/>
                <a:gd name="connsiteY29" fmla="*/ 385762 h 1052512"/>
                <a:gd name="connsiteX30" fmla="*/ 676275 w 795337"/>
                <a:gd name="connsiteY30" fmla="*/ 400050 h 1052512"/>
                <a:gd name="connsiteX31" fmla="*/ 635794 w 795337"/>
                <a:gd name="connsiteY31" fmla="*/ 426244 h 1052512"/>
                <a:gd name="connsiteX32" fmla="*/ 552450 w 795337"/>
                <a:gd name="connsiteY32" fmla="*/ 507206 h 1052512"/>
                <a:gd name="connsiteX33" fmla="*/ 361950 w 795337"/>
                <a:gd name="connsiteY33" fmla="*/ 709612 h 1052512"/>
                <a:gd name="connsiteX34" fmla="*/ 209550 w 795337"/>
                <a:gd name="connsiteY34" fmla="*/ 876300 h 1052512"/>
                <a:gd name="connsiteX35" fmla="*/ 126206 w 795337"/>
                <a:gd name="connsiteY35" fmla="*/ 971550 h 1052512"/>
                <a:gd name="connsiteX36" fmla="*/ 69056 w 795337"/>
                <a:gd name="connsiteY36" fmla="*/ 1035844 h 1052512"/>
                <a:gd name="connsiteX37" fmla="*/ 50006 w 795337"/>
                <a:gd name="connsiteY37" fmla="*/ 1045369 h 1052512"/>
                <a:gd name="connsiteX38" fmla="*/ 21431 w 795337"/>
                <a:gd name="connsiteY38" fmla="*/ 1052512 h 1052512"/>
                <a:gd name="connsiteX39" fmla="*/ 4762 w 795337"/>
                <a:gd name="connsiteY39" fmla="*/ 1047750 h 1052512"/>
                <a:gd name="connsiteX40" fmla="*/ 0 w 795337"/>
                <a:gd name="connsiteY40" fmla="*/ 1028700 h 1052512"/>
                <a:gd name="connsiteX41" fmla="*/ 4762 w 795337"/>
                <a:gd name="connsiteY41" fmla="*/ 1002506 h 1052512"/>
                <a:gd name="connsiteX42" fmla="*/ 38100 w 795337"/>
                <a:gd name="connsiteY42" fmla="*/ 926306 h 1052512"/>
                <a:gd name="connsiteX43" fmla="*/ 95250 w 795337"/>
                <a:gd name="connsiteY43" fmla="*/ 812006 h 1052512"/>
                <a:gd name="connsiteX44" fmla="*/ 154781 w 795337"/>
                <a:gd name="connsiteY44" fmla="*/ 695325 h 1052512"/>
                <a:gd name="connsiteX45" fmla="*/ 235744 w 795337"/>
                <a:gd name="connsiteY45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5337" h="1052512">
                  <a:moveTo>
                    <a:pt x="235744" y="535781"/>
                  </a:moveTo>
                  <a:lnTo>
                    <a:pt x="300037" y="404812"/>
                  </a:lnTo>
                  <a:lnTo>
                    <a:pt x="326231" y="326231"/>
                  </a:lnTo>
                  <a:lnTo>
                    <a:pt x="347662" y="259556"/>
                  </a:lnTo>
                  <a:lnTo>
                    <a:pt x="354806" y="221456"/>
                  </a:lnTo>
                  <a:lnTo>
                    <a:pt x="345281" y="188119"/>
                  </a:lnTo>
                  <a:lnTo>
                    <a:pt x="321469" y="157162"/>
                  </a:lnTo>
                  <a:lnTo>
                    <a:pt x="292894" y="133350"/>
                  </a:lnTo>
                  <a:lnTo>
                    <a:pt x="247650" y="107156"/>
                  </a:lnTo>
                  <a:lnTo>
                    <a:pt x="176212" y="73819"/>
                  </a:lnTo>
                  <a:lnTo>
                    <a:pt x="164306" y="64294"/>
                  </a:lnTo>
                  <a:lnTo>
                    <a:pt x="150019" y="45244"/>
                  </a:lnTo>
                  <a:lnTo>
                    <a:pt x="142875" y="26194"/>
                  </a:lnTo>
                  <a:lnTo>
                    <a:pt x="142875" y="14287"/>
                  </a:lnTo>
                  <a:lnTo>
                    <a:pt x="159544" y="2381"/>
                  </a:lnTo>
                  <a:lnTo>
                    <a:pt x="185737" y="0"/>
                  </a:lnTo>
                  <a:lnTo>
                    <a:pt x="264319" y="19050"/>
                  </a:lnTo>
                  <a:lnTo>
                    <a:pt x="426244" y="69056"/>
                  </a:lnTo>
                  <a:lnTo>
                    <a:pt x="552450" y="111919"/>
                  </a:lnTo>
                  <a:lnTo>
                    <a:pt x="654844" y="157162"/>
                  </a:lnTo>
                  <a:lnTo>
                    <a:pt x="695325" y="183356"/>
                  </a:lnTo>
                  <a:lnTo>
                    <a:pt x="742950" y="226219"/>
                  </a:lnTo>
                  <a:lnTo>
                    <a:pt x="766762" y="254794"/>
                  </a:lnTo>
                  <a:lnTo>
                    <a:pt x="783431" y="285750"/>
                  </a:lnTo>
                  <a:lnTo>
                    <a:pt x="792956" y="314325"/>
                  </a:lnTo>
                  <a:lnTo>
                    <a:pt x="795337" y="330994"/>
                  </a:lnTo>
                  <a:lnTo>
                    <a:pt x="795337" y="338137"/>
                  </a:lnTo>
                  <a:lnTo>
                    <a:pt x="788194" y="350044"/>
                  </a:lnTo>
                  <a:lnTo>
                    <a:pt x="769144" y="361950"/>
                  </a:lnTo>
                  <a:lnTo>
                    <a:pt x="711994" y="385762"/>
                  </a:lnTo>
                  <a:lnTo>
                    <a:pt x="676275" y="400050"/>
                  </a:lnTo>
                  <a:lnTo>
                    <a:pt x="635794" y="426244"/>
                  </a:lnTo>
                  <a:lnTo>
                    <a:pt x="552450" y="507206"/>
                  </a:lnTo>
                  <a:lnTo>
                    <a:pt x="361950" y="709612"/>
                  </a:lnTo>
                  <a:lnTo>
                    <a:pt x="209550" y="876300"/>
                  </a:lnTo>
                  <a:lnTo>
                    <a:pt x="126206" y="971550"/>
                  </a:lnTo>
                  <a:lnTo>
                    <a:pt x="69056" y="1035844"/>
                  </a:lnTo>
                  <a:lnTo>
                    <a:pt x="50006" y="1045369"/>
                  </a:lnTo>
                  <a:lnTo>
                    <a:pt x="21431" y="1052512"/>
                  </a:lnTo>
                  <a:lnTo>
                    <a:pt x="4762" y="1047750"/>
                  </a:lnTo>
                  <a:lnTo>
                    <a:pt x="0" y="1028700"/>
                  </a:lnTo>
                  <a:lnTo>
                    <a:pt x="4762" y="1002506"/>
                  </a:lnTo>
                  <a:lnTo>
                    <a:pt x="38100" y="926306"/>
                  </a:lnTo>
                  <a:lnTo>
                    <a:pt x="95250" y="812006"/>
                  </a:lnTo>
                  <a:lnTo>
                    <a:pt x="154781" y="695325"/>
                  </a:lnTo>
                  <a:lnTo>
                    <a:pt x="2357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42261077-2643-3945-B77A-C4239D69576C}"/>
                </a:ext>
              </a:extLst>
            </p:cNvPr>
            <p:cNvSpPr/>
            <p:nvPr/>
          </p:nvSpPr>
          <p:spPr>
            <a:xfrm>
              <a:off x="4583113" y="2738438"/>
              <a:ext cx="541337" cy="1279525"/>
            </a:xfrm>
            <a:custGeom>
              <a:avLst/>
              <a:gdLst>
                <a:gd name="connsiteX0" fmla="*/ 445294 w 540544"/>
                <a:gd name="connsiteY0" fmla="*/ 426243 h 1278731"/>
                <a:gd name="connsiteX1" fmla="*/ 426244 w 540544"/>
                <a:gd name="connsiteY1" fmla="*/ 264318 h 1278731"/>
                <a:gd name="connsiteX2" fmla="*/ 383382 w 540544"/>
                <a:gd name="connsiteY2" fmla="*/ 111918 h 1278731"/>
                <a:gd name="connsiteX3" fmla="*/ 307182 w 540544"/>
                <a:gd name="connsiteY3" fmla="*/ 83343 h 1278731"/>
                <a:gd name="connsiteX4" fmla="*/ 204788 w 540544"/>
                <a:gd name="connsiteY4" fmla="*/ 50006 h 1278731"/>
                <a:gd name="connsiteX5" fmla="*/ 100013 w 540544"/>
                <a:gd name="connsiteY5" fmla="*/ 16668 h 1278731"/>
                <a:gd name="connsiteX6" fmla="*/ 61913 w 540544"/>
                <a:gd name="connsiteY6" fmla="*/ 4762 h 1278731"/>
                <a:gd name="connsiteX7" fmla="*/ 42863 w 540544"/>
                <a:gd name="connsiteY7" fmla="*/ 0 h 1278731"/>
                <a:gd name="connsiteX8" fmla="*/ 23813 w 540544"/>
                <a:gd name="connsiteY8" fmla="*/ 2381 h 1278731"/>
                <a:gd name="connsiteX9" fmla="*/ 9525 w 540544"/>
                <a:gd name="connsiteY9" fmla="*/ 9525 h 1278731"/>
                <a:gd name="connsiteX10" fmla="*/ 0 w 540544"/>
                <a:gd name="connsiteY10" fmla="*/ 23812 h 1278731"/>
                <a:gd name="connsiteX11" fmla="*/ 0 w 540544"/>
                <a:gd name="connsiteY11" fmla="*/ 47625 h 1278731"/>
                <a:gd name="connsiteX12" fmla="*/ 2382 w 540544"/>
                <a:gd name="connsiteY12" fmla="*/ 64293 h 1278731"/>
                <a:gd name="connsiteX13" fmla="*/ 26194 w 540544"/>
                <a:gd name="connsiteY13" fmla="*/ 90487 h 1278731"/>
                <a:gd name="connsiteX14" fmla="*/ 95250 w 540544"/>
                <a:gd name="connsiteY14" fmla="*/ 150018 h 1278731"/>
                <a:gd name="connsiteX15" fmla="*/ 164307 w 540544"/>
                <a:gd name="connsiteY15" fmla="*/ 200025 h 1278731"/>
                <a:gd name="connsiteX16" fmla="*/ 180975 w 540544"/>
                <a:gd name="connsiteY16" fmla="*/ 219075 h 1278731"/>
                <a:gd name="connsiteX17" fmla="*/ 192882 w 540544"/>
                <a:gd name="connsiteY17" fmla="*/ 240506 h 1278731"/>
                <a:gd name="connsiteX18" fmla="*/ 204788 w 540544"/>
                <a:gd name="connsiteY18" fmla="*/ 271462 h 1278731"/>
                <a:gd name="connsiteX19" fmla="*/ 221457 w 540544"/>
                <a:gd name="connsiteY19" fmla="*/ 326231 h 1278731"/>
                <a:gd name="connsiteX20" fmla="*/ 238125 w 540544"/>
                <a:gd name="connsiteY20" fmla="*/ 440531 h 1278731"/>
                <a:gd name="connsiteX21" fmla="*/ 264319 w 540544"/>
                <a:gd name="connsiteY21" fmla="*/ 688181 h 1278731"/>
                <a:gd name="connsiteX22" fmla="*/ 290513 w 540544"/>
                <a:gd name="connsiteY22" fmla="*/ 933450 h 1278731"/>
                <a:gd name="connsiteX23" fmla="*/ 295275 w 540544"/>
                <a:gd name="connsiteY23" fmla="*/ 990600 h 1278731"/>
                <a:gd name="connsiteX24" fmla="*/ 300038 w 540544"/>
                <a:gd name="connsiteY24" fmla="*/ 1054893 h 1278731"/>
                <a:gd name="connsiteX25" fmla="*/ 307182 w 540544"/>
                <a:gd name="connsiteY25" fmla="*/ 1100137 h 1278731"/>
                <a:gd name="connsiteX26" fmla="*/ 321469 w 540544"/>
                <a:gd name="connsiteY26" fmla="*/ 1150143 h 1278731"/>
                <a:gd name="connsiteX27" fmla="*/ 335757 w 540544"/>
                <a:gd name="connsiteY27" fmla="*/ 1183481 h 1278731"/>
                <a:gd name="connsiteX28" fmla="*/ 357188 w 540544"/>
                <a:gd name="connsiteY28" fmla="*/ 1219200 h 1278731"/>
                <a:gd name="connsiteX29" fmla="*/ 369094 w 540544"/>
                <a:gd name="connsiteY29" fmla="*/ 1235868 h 1278731"/>
                <a:gd name="connsiteX30" fmla="*/ 392907 w 540544"/>
                <a:gd name="connsiteY30" fmla="*/ 1257300 h 1278731"/>
                <a:gd name="connsiteX31" fmla="*/ 421482 w 540544"/>
                <a:gd name="connsiteY31" fmla="*/ 1273968 h 1278731"/>
                <a:gd name="connsiteX32" fmla="*/ 440532 w 540544"/>
                <a:gd name="connsiteY32" fmla="*/ 1278731 h 1278731"/>
                <a:gd name="connsiteX33" fmla="*/ 471488 w 540544"/>
                <a:gd name="connsiteY33" fmla="*/ 1276350 h 1278731"/>
                <a:gd name="connsiteX34" fmla="*/ 500063 w 540544"/>
                <a:gd name="connsiteY34" fmla="*/ 1259681 h 1278731"/>
                <a:gd name="connsiteX35" fmla="*/ 540544 w 540544"/>
                <a:gd name="connsiteY35" fmla="*/ 1226343 h 1278731"/>
                <a:gd name="connsiteX36" fmla="*/ 519113 w 540544"/>
                <a:gd name="connsiteY36" fmla="*/ 985837 h 1278731"/>
                <a:gd name="connsiteX37" fmla="*/ 485775 w 540544"/>
                <a:gd name="connsiteY37" fmla="*/ 738187 h 1278731"/>
                <a:gd name="connsiteX38" fmla="*/ 445294 w 540544"/>
                <a:gd name="connsiteY38" fmla="*/ 426243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1278731">
                  <a:moveTo>
                    <a:pt x="445294" y="426243"/>
                  </a:moveTo>
                  <a:lnTo>
                    <a:pt x="426244" y="264318"/>
                  </a:lnTo>
                  <a:lnTo>
                    <a:pt x="383382" y="111918"/>
                  </a:lnTo>
                  <a:lnTo>
                    <a:pt x="307182" y="83343"/>
                  </a:lnTo>
                  <a:lnTo>
                    <a:pt x="204788" y="50006"/>
                  </a:lnTo>
                  <a:lnTo>
                    <a:pt x="100013" y="16668"/>
                  </a:lnTo>
                  <a:lnTo>
                    <a:pt x="61913" y="4762"/>
                  </a:lnTo>
                  <a:lnTo>
                    <a:pt x="42863" y="0"/>
                  </a:lnTo>
                  <a:lnTo>
                    <a:pt x="23813" y="2381"/>
                  </a:lnTo>
                  <a:lnTo>
                    <a:pt x="9525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2382" y="64293"/>
                  </a:lnTo>
                  <a:lnTo>
                    <a:pt x="26194" y="90487"/>
                  </a:lnTo>
                  <a:lnTo>
                    <a:pt x="95250" y="150018"/>
                  </a:lnTo>
                  <a:lnTo>
                    <a:pt x="164307" y="200025"/>
                  </a:lnTo>
                  <a:lnTo>
                    <a:pt x="180975" y="219075"/>
                  </a:lnTo>
                  <a:lnTo>
                    <a:pt x="192882" y="240506"/>
                  </a:lnTo>
                  <a:lnTo>
                    <a:pt x="204788" y="271462"/>
                  </a:lnTo>
                  <a:lnTo>
                    <a:pt x="221457" y="326231"/>
                  </a:lnTo>
                  <a:lnTo>
                    <a:pt x="238125" y="440531"/>
                  </a:lnTo>
                  <a:lnTo>
                    <a:pt x="264319" y="688181"/>
                  </a:lnTo>
                  <a:lnTo>
                    <a:pt x="290513" y="933450"/>
                  </a:lnTo>
                  <a:lnTo>
                    <a:pt x="295275" y="990600"/>
                  </a:lnTo>
                  <a:lnTo>
                    <a:pt x="300038" y="1054893"/>
                  </a:lnTo>
                  <a:lnTo>
                    <a:pt x="307182" y="1100137"/>
                  </a:lnTo>
                  <a:lnTo>
                    <a:pt x="321469" y="1150143"/>
                  </a:lnTo>
                  <a:lnTo>
                    <a:pt x="335757" y="1183481"/>
                  </a:lnTo>
                  <a:lnTo>
                    <a:pt x="357188" y="1219200"/>
                  </a:lnTo>
                  <a:lnTo>
                    <a:pt x="369094" y="1235868"/>
                  </a:lnTo>
                  <a:lnTo>
                    <a:pt x="392907" y="1257300"/>
                  </a:lnTo>
                  <a:lnTo>
                    <a:pt x="421482" y="1273968"/>
                  </a:lnTo>
                  <a:lnTo>
                    <a:pt x="440532" y="1278731"/>
                  </a:lnTo>
                  <a:lnTo>
                    <a:pt x="471488" y="1276350"/>
                  </a:lnTo>
                  <a:lnTo>
                    <a:pt x="500063" y="1259681"/>
                  </a:lnTo>
                  <a:lnTo>
                    <a:pt x="540544" y="1226343"/>
                  </a:lnTo>
                  <a:lnTo>
                    <a:pt x="519113" y="985837"/>
                  </a:lnTo>
                  <a:lnTo>
                    <a:pt x="485775" y="738187"/>
                  </a:lnTo>
                  <a:lnTo>
                    <a:pt x="445294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F443836B-7EE0-C840-A0AD-30F0CAF2D6EE}"/>
                </a:ext>
              </a:extLst>
            </p:cNvPr>
            <p:cNvSpPr/>
            <p:nvPr/>
          </p:nvSpPr>
          <p:spPr>
            <a:xfrm>
              <a:off x="4217988" y="4076700"/>
              <a:ext cx="1339850" cy="1646238"/>
            </a:xfrm>
            <a:custGeom>
              <a:avLst/>
              <a:gdLst>
                <a:gd name="connsiteX0" fmla="*/ 842962 w 1340644"/>
                <a:gd name="connsiteY0" fmla="*/ 573881 h 1645444"/>
                <a:gd name="connsiteX1" fmla="*/ 878681 w 1340644"/>
                <a:gd name="connsiteY1" fmla="*/ 502444 h 1645444"/>
                <a:gd name="connsiteX2" fmla="*/ 916781 w 1340644"/>
                <a:gd name="connsiteY2" fmla="*/ 423863 h 1645444"/>
                <a:gd name="connsiteX3" fmla="*/ 954881 w 1340644"/>
                <a:gd name="connsiteY3" fmla="*/ 342900 h 1645444"/>
                <a:gd name="connsiteX4" fmla="*/ 1000125 w 1340644"/>
                <a:gd name="connsiteY4" fmla="*/ 226219 h 1645444"/>
                <a:gd name="connsiteX5" fmla="*/ 1019175 w 1340644"/>
                <a:gd name="connsiteY5" fmla="*/ 171450 h 1645444"/>
                <a:gd name="connsiteX6" fmla="*/ 1023937 w 1340644"/>
                <a:gd name="connsiteY6" fmla="*/ 145256 h 1645444"/>
                <a:gd name="connsiteX7" fmla="*/ 1019175 w 1340644"/>
                <a:gd name="connsiteY7" fmla="*/ 116681 h 1645444"/>
                <a:gd name="connsiteX8" fmla="*/ 1009650 w 1340644"/>
                <a:gd name="connsiteY8" fmla="*/ 90488 h 1645444"/>
                <a:gd name="connsiteX9" fmla="*/ 985837 w 1340644"/>
                <a:gd name="connsiteY9" fmla="*/ 54769 h 1645444"/>
                <a:gd name="connsiteX10" fmla="*/ 976312 w 1340644"/>
                <a:gd name="connsiteY10" fmla="*/ 38100 h 1645444"/>
                <a:gd name="connsiteX11" fmla="*/ 973931 w 1340644"/>
                <a:gd name="connsiteY11" fmla="*/ 26194 h 1645444"/>
                <a:gd name="connsiteX12" fmla="*/ 976312 w 1340644"/>
                <a:gd name="connsiteY12" fmla="*/ 9525 h 1645444"/>
                <a:gd name="connsiteX13" fmla="*/ 997744 w 1340644"/>
                <a:gd name="connsiteY13" fmla="*/ 0 h 1645444"/>
                <a:gd name="connsiteX14" fmla="*/ 1028700 w 1340644"/>
                <a:gd name="connsiteY14" fmla="*/ 0 h 1645444"/>
                <a:gd name="connsiteX15" fmla="*/ 1076325 w 1340644"/>
                <a:gd name="connsiteY15" fmla="*/ 11906 h 1645444"/>
                <a:gd name="connsiteX16" fmla="*/ 1123950 w 1340644"/>
                <a:gd name="connsiteY16" fmla="*/ 33338 h 1645444"/>
                <a:gd name="connsiteX17" fmla="*/ 1162050 w 1340644"/>
                <a:gd name="connsiteY17" fmla="*/ 59531 h 1645444"/>
                <a:gd name="connsiteX18" fmla="*/ 1212056 w 1340644"/>
                <a:gd name="connsiteY18" fmla="*/ 104775 h 1645444"/>
                <a:gd name="connsiteX19" fmla="*/ 1264444 w 1340644"/>
                <a:gd name="connsiteY19" fmla="*/ 157163 h 1645444"/>
                <a:gd name="connsiteX20" fmla="*/ 1314450 w 1340644"/>
                <a:gd name="connsiteY20" fmla="*/ 223838 h 1645444"/>
                <a:gd name="connsiteX21" fmla="*/ 1331119 w 1340644"/>
                <a:gd name="connsiteY21" fmla="*/ 247650 h 1645444"/>
                <a:gd name="connsiteX22" fmla="*/ 1338262 w 1340644"/>
                <a:gd name="connsiteY22" fmla="*/ 261938 h 1645444"/>
                <a:gd name="connsiteX23" fmla="*/ 1340644 w 1340644"/>
                <a:gd name="connsiteY23" fmla="*/ 273844 h 1645444"/>
                <a:gd name="connsiteX24" fmla="*/ 1340644 w 1340644"/>
                <a:gd name="connsiteY24" fmla="*/ 290513 h 1645444"/>
                <a:gd name="connsiteX25" fmla="*/ 1333500 w 1340644"/>
                <a:gd name="connsiteY25" fmla="*/ 309563 h 1645444"/>
                <a:gd name="connsiteX26" fmla="*/ 1312069 w 1340644"/>
                <a:gd name="connsiteY26" fmla="*/ 333375 h 1645444"/>
                <a:gd name="connsiteX27" fmla="*/ 1273969 w 1340644"/>
                <a:gd name="connsiteY27" fmla="*/ 361950 h 1645444"/>
                <a:gd name="connsiteX28" fmla="*/ 1245394 w 1340644"/>
                <a:gd name="connsiteY28" fmla="*/ 376238 h 1645444"/>
                <a:gd name="connsiteX29" fmla="*/ 1190625 w 1340644"/>
                <a:gd name="connsiteY29" fmla="*/ 459581 h 1645444"/>
                <a:gd name="connsiteX30" fmla="*/ 1069181 w 1340644"/>
                <a:gd name="connsiteY30" fmla="*/ 638175 h 1645444"/>
                <a:gd name="connsiteX31" fmla="*/ 950119 w 1340644"/>
                <a:gd name="connsiteY31" fmla="*/ 797719 h 1645444"/>
                <a:gd name="connsiteX32" fmla="*/ 790575 w 1340644"/>
                <a:gd name="connsiteY32" fmla="*/ 988219 h 1645444"/>
                <a:gd name="connsiteX33" fmla="*/ 626269 w 1340644"/>
                <a:gd name="connsiteY33" fmla="*/ 1159669 h 1645444"/>
                <a:gd name="connsiteX34" fmla="*/ 450056 w 1340644"/>
                <a:gd name="connsiteY34" fmla="*/ 1326356 h 1645444"/>
                <a:gd name="connsiteX35" fmla="*/ 247650 w 1340644"/>
                <a:gd name="connsiteY35" fmla="*/ 1495425 h 1645444"/>
                <a:gd name="connsiteX36" fmla="*/ 54769 w 1340644"/>
                <a:gd name="connsiteY36" fmla="*/ 1631156 h 1645444"/>
                <a:gd name="connsiteX37" fmla="*/ 21431 w 1340644"/>
                <a:gd name="connsiteY37" fmla="*/ 1645444 h 1645444"/>
                <a:gd name="connsiteX38" fmla="*/ 9525 w 1340644"/>
                <a:gd name="connsiteY38" fmla="*/ 1645444 h 1645444"/>
                <a:gd name="connsiteX39" fmla="*/ 0 w 1340644"/>
                <a:gd name="connsiteY39" fmla="*/ 1638300 h 1645444"/>
                <a:gd name="connsiteX40" fmla="*/ 0 w 1340644"/>
                <a:gd name="connsiteY40" fmla="*/ 1619250 h 1645444"/>
                <a:gd name="connsiteX41" fmla="*/ 9525 w 1340644"/>
                <a:gd name="connsiteY41" fmla="*/ 1593056 h 1645444"/>
                <a:gd name="connsiteX42" fmla="*/ 42862 w 1340644"/>
                <a:gd name="connsiteY42" fmla="*/ 1557338 h 1645444"/>
                <a:gd name="connsiteX43" fmla="*/ 188119 w 1340644"/>
                <a:gd name="connsiteY43" fmla="*/ 1426369 h 1645444"/>
                <a:gd name="connsiteX44" fmla="*/ 390525 w 1340644"/>
                <a:gd name="connsiteY44" fmla="*/ 1214438 h 1645444"/>
                <a:gd name="connsiteX45" fmla="*/ 566737 w 1340644"/>
                <a:gd name="connsiteY45" fmla="*/ 1004888 h 1645444"/>
                <a:gd name="connsiteX46" fmla="*/ 707231 w 1340644"/>
                <a:gd name="connsiteY46" fmla="*/ 804863 h 1645444"/>
                <a:gd name="connsiteX47" fmla="*/ 842962 w 1340644"/>
                <a:gd name="connsiteY47" fmla="*/ 573881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0644" h="1645444">
                  <a:moveTo>
                    <a:pt x="842962" y="573881"/>
                  </a:moveTo>
                  <a:lnTo>
                    <a:pt x="878681" y="502444"/>
                  </a:lnTo>
                  <a:lnTo>
                    <a:pt x="916781" y="423863"/>
                  </a:lnTo>
                  <a:lnTo>
                    <a:pt x="954881" y="342900"/>
                  </a:lnTo>
                  <a:lnTo>
                    <a:pt x="1000125" y="226219"/>
                  </a:lnTo>
                  <a:lnTo>
                    <a:pt x="1019175" y="171450"/>
                  </a:lnTo>
                  <a:lnTo>
                    <a:pt x="1023937" y="145256"/>
                  </a:lnTo>
                  <a:lnTo>
                    <a:pt x="1019175" y="116681"/>
                  </a:lnTo>
                  <a:lnTo>
                    <a:pt x="1009650" y="90488"/>
                  </a:lnTo>
                  <a:lnTo>
                    <a:pt x="985837" y="54769"/>
                  </a:lnTo>
                  <a:lnTo>
                    <a:pt x="976312" y="38100"/>
                  </a:lnTo>
                  <a:lnTo>
                    <a:pt x="973931" y="26194"/>
                  </a:lnTo>
                  <a:lnTo>
                    <a:pt x="976312" y="9525"/>
                  </a:lnTo>
                  <a:lnTo>
                    <a:pt x="997744" y="0"/>
                  </a:lnTo>
                  <a:lnTo>
                    <a:pt x="1028700" y="0"/>
                  </a:lnTo>
                  <a:lnTo>
                    <a:pt x="1076325" y="11906"/>
                  </a:lnTo>
                  <a:lnTo>
                    <a:pt x="1123950" y="33338"/>
                  </a:lnTo>
                  <a:lnTo>
                    <a:pt x="1162050" y="59531"/>
                  </a:lnTo>
                  <a:lnTo>
                    <a:pt x="1212056" y="104775"/>
                  </a:lnTo>
                  <a:lnTo>
                    <a:pt x="1264444" y="157163"/>
                  </a:lnTo>
                  <a:lnTo>
                    <a:pt x="1314450" y="223838"/>
                  </a:lnTo>
                  <a:lnTo>
                    <a:pt x="1331119" y="247650"/>
                  </a:lnTo>
                  <a:lnTo>
                    <a:pt x="1338262" y="261938"/>
                  </a:lnTo>
                  <a:lnTo>
                    <a:pt x="1340644" y="273844"/>
                  </a:lnTo>
                  <a:lnTo>
                    <a:pt x="1340644" y="290513"/>
                  </a:lnTo>
                  <a:lnTo>
                    <a:pt x="1333500" y="309563"/>
                  </a:lnTo>
                  <a:lnTo>
                    <a:pt x="1312069" y="333375"/>
                  </a:lnTo>
                  <a:lnTo>
                    <a:pt x="1273969" y="361950"/>
                  </a:lnTo>
                  <a:lnTo>
                    <a:pt x="1245394" y="376238"/>
                  </a:lnTo>
                  <a:lnTo>
                    <a:pt x="1190625" y="459581"/>
                  </a:lnTo>
                  <a:lnTo>
                    <a:pt x="1069181" y="638175"/>
                  </a:lnTo>
                  <a:lnTo>
                    <a:pt x="950119" y="797719"/>
                  </a:lnTo>
                  <a:lnTo>
                    <a:pt x="790575" y="988219"/>
                  </a:lnTo>
                  <a:lnTo>
                    <a:pt x="626269" y="1159669"/>
                  </a:lnTo>
                  <a:lnTo>
                    <a:pt x="450056" y="1326356"/>
                  </a:lnTo>
                  <a:lnTo>
                    <a:pt x="247650" y="1495425"/>
                  </a:lnTo>
                  <a:lnTo>
                    <a:pt x="54769" y="1631156"/>
                  </a:lnTo>
                  <a:lnTo>
                    <a:pt x="21431" y="1645444"/>
                  </a:lnTo>
                  <a:lnTo>
                    <a:pt x="9525" y="1645444"/>
                  </a:lnTo>
                  <a:lnTo>
                    <a:pt x="0" y="1638300"/>
                  </a:lnTo>
                  <a:lnTo>
                    <a:pt x="0" y="1619250"/>
                  </a:lnTo>
                  <a:lnTo>
                    <a:pt x="9525" y="1593056"/>
                  </a:lnTo>
                  <a:lnTo>
                    <a:pt x="42862" y="1557338"/>
                  </a:lnTo>
                  <a:lnTo>
                    <a:pt x="188119" y="1426369"/>
                  </a:lnTo>
                  <a:lnTo>
                    <a:pt x="390525" y="1214438"/>
                  </a:lnTo>
                  <a:lnTo>
                    <a:pt x="566737" y="1004888"/>
                  </a:lnTo>
                  <a:lnTo>
                    <a:pt x="707231" y="804863"/>
                  </a:lnTo>
                  <a:lnTo>
                    <a:pt x="84296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AC14641-40F2-8243-BB20-91DCE4CE1FB4}"/>
                </a:ext>
              </a:extLst>
            </p:cNvPr>
            <p:cNvSpPr/>
            <p:nvPr/>
          </p:nvSpPr>
          <p:spPr>
            <a:xfrm>
              <a:off x="2971800" y="4491038"/>
              <a:ext cx="1376363" cy="939800"/>
            </a:xfrm>
            <a:custGeom>
              <a:avLst/>
              <a:gdLst>
                <a:gd name="connsiteX0" fmla="*/ 623888 w 1376363"/>
                <a:gd name="connsiteY0" fmla="*/ 292893 h 940593"/>
                <a:gd name="connsiteX1" fmla="*/ 316706 w 1376363"/>
                <a:gd name="connsiteY1" fmla="*/ 366712 h 940593"/>
                <a:gd name="connsiteX2" fmla="*/ 233363 w 1376363"/>
                <a:gd name="connsiteY2" fmla="*/ 388143 h 940593"/>
                <a:gd name="connsiteX3" fmla="*/ 97631 w 1376363"/>
                <a:gd name="connsiteY3" fmla="*/ 388143 h 940593"/>
                <a:gd name="connsiteX4" fmla="*/ 0 w 1376363"/>
                <a:gd name="connsiteY4" fmla="*/ 216693 h 940593"/>
                <a:gd name="connsiteX5" fmla="*/ 57150 w 1376363"/>
                <a:gd name="connsiteY5" fmla="*/ 233362 h 940593"/>
                <a:gd name="connsiteX6" fmla="*/ 104775 w 1376363"/>
                <a:gd name="connsiteY6" fmla="*/ 228600 h 940593"/>
                <a:gd name="connsiteX7" fmla="*/ 230981 w 1376363"/>
                <a:gd name="connsiteY7" fmla="*/ 214312 h 940593"/>
                <a:gd name="connsiteX8" fmla="*/ 304800 w 1376363"/>
                <a:gd name="connsiteY8" fmla="*/ 200025 h 940593"/>
                <a:gd name="connsiteX9" fmla="*/ 592931 w 1376363"/>
                <a:gd name="connsiteY9" fmla="*/ 128587 h 940593"/>
                <a:gd name="connsiteX10" fmla="*/ 788194 w 1376363"/>
                <a:gd name="connsiteY10" fmla="*/ 78581 h 940593"/>
                <a:gd name="connsiteX11" fmla="*/ 926306 w 1376363"/>
                <a:gd name="connsiteY11" fmla="*/ 45243 h 940593"/>
                <a:gd name="connsiteX12" fmla="*/ 988219 w 1376363"/>
                <a:gd name="connsiteY12" fmla="*/ 33337 h 940593"/>
                <a:gd name="connsiteX13" fmla="*/ 1035844 w 1376363"/>
                <a:gd name="connsiteY13" fmla="*/ 14287 h 940593"/>
                <a:gd name="connsiteX14" fmla="*/ 1059656 w 1376363"/>
                <a:gd name="connsiteY14" fmla="*/ 2381 h 940593"/>
                <a:gd name="connsiteX15" fmla="*/ 1081088 w 1376363"/>
                <a:gd name="connsiteY15" fmla="*/ 0 h 940593"/>
                <a:gd name="connsiteX16" fmla="*/ 1138238 w 1376363"/>
                <a:gd name="connsiteY16" fmla="*/ 14287 h 940593"/>
                <a:gd name="connsiteX17" fmla="*/ 1185863 w 1376363"/>
                <a:gd name="connsiteY17" fmla="*/ 33337 h 940593"/>
                <a:gd name="connsiteX18" fmla="*/ 1228725 w 1376363"/>
                <a:gd name="connsiteY18" fmla="*/ 59531 h 940593"/>
                <a:gd name="connsiteX19" fmla="*/ 1259681 w 1376363"/>
                <a:gd name="connsiteY19" fmla="*/ 85725 h 940593"/>
                <a:gd name="connsiteX20" fmla="*/ 1295400 w 1376363"/>
                <a:gd name="connsiteY20" fmla="*/ 119062 h 940593"/>
                <a:gd name="connsiteX21" fmla="*/ 1343025 w 1376363"/>
                <a:gd name="connsiteY21" fmla="*/ 169068 h 940593"/>
                <a:gd name="connsiteX22" fmla="*/ 1376363 w 1376363"/>
                <a:gd name="connsiteY22" fmla="*/ 216693 h 940593"/>
                <a:gd name="connsiteX23" fmla="*/ 1376363 w 1376363"/>
                <a:gd name="connsiteY23" fmla="*/ 223837 h 940593"/>
                <a:gd name="connsiteX24" fmla="*/ 1364456 w 1376363"/>
                <a:gd name="connsiteY24" fmla="*/ 266700 h 940593"/>
                <a:gd name="connsiteX25" fmla="*/ 1328738 w 1376363"/>
                <a:gd name="connsiteY25" fmla="*/ 333375 h 940593"/>
                <a:gd name="connsiteX26" fmla="*/ 1307306 w 1376363"/>
                <a:gd name="connsiteY26" fmla="*/ 361950 h 940593"/>
                <a:gd name="connsiteX27" fmla="*/ 1252538 w 1376363"/>
                <a:gd name="connsiteY27" fmla="*/ 504825 h 940593"/>
                <a:gd name="connsiteX28" fmla="*/ 1176338 w 1376363"/>
                <a:gd name="connsiteY28" fmla="*/ 719137 h 940593"/>
                <a:gd name="connsiteX29" fmla="*/ 1097756 w 1376363"/>
                <a:gd name="connsiteY29" fmla="*/ 933450 h 940593"/>
                <a:gd name="connsiteX30" fmla="*/ 912019 w 1376363"/>
                <a:gd name="connsiteY30" fmla="*/ 940593 h 940593"/>
                <a:gd name="connsiteX31" fmla="*/ 938213 w 1376363"/>
                <a:gd name="connsiteY31" fmla="*/ 759618 h 940593"/>
                <a:gd name="connsiteX32" fmla="*/ 976313 w 1376363"/>
                <a:gd name="connsiteY32" fmla="*/ 504825 h 940593"/>
                <a:gd name="connsiteX33" fmla="*/ 997744 w 1376363"/>
                <a:gd name="connsiteY33" fmla="*/ 361950 h 940593"/>
                <a:gd name="connsiteX34" fmla="*/ 1009650 w 1376363"/>
                <a:gd name="connsiteY34" fmla="*/ 257175 h 940593"/>
                <a:gd name="connsiteX35" fmla="*/ 1009650 w 1376363"/>
                <a:gd name="connsiteY35" fmla="*/ 240506 h 940593"/>
                <a:gd name="connsiteX36" fmla="*/ 1004888 w 1376363"/>
                <a:gd name="connsiteY36" fmla="*/ 221456 h 940593"/>
                <a:gd name="connsiteX37" fmla="*/ 995363 w 1376363"/>
                <a:gd name="connsiteY37" fmla="*/ 211931 h 940593"/>
                <a:gd name="connsiteX38" fmla="*/ 985838 w 1376363"/>
                <a:gd name="connsiteY38" fmla="*/ 207168 h 940593"/>
                <a:gd name="connsiteX39" fmla="*/ 969169 w 1376363"/>
                <a:gd name="connsiteY39" fmla="*/ 207168 h 940593"/>
                <a:gd name="connsiteX40" fmla="*/ 892969 w 1376363"/>
                <a:gd name="connsiteY40" fmla="*/ 223837 h 940593"/>
                <a:gd name="connsiteX41" fmla="*/ 685800 w 1376363"/>
                <a:gd name="connsiteY41" fmla="*/ 276225 h 940593"/>
                <a:gd name="connsiteX42" fmla="*/ 623888 w 1376363"/>
                <a:gd name="connsiteY42" fmla="*/ 292893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6363" h="940593">
                  <a:moveTo>
                    <a:pt x="623888" y="292893"/>
                  </a:moveTo>
                  <a:lnTo>
                    <a:pt x="316706" y="366712"/>
                  </a:lnTo>
                  <a:lnTo>
                    <a:pt x="233363" y="388143"/>
                  </a:lnTo>
                  <a:lnTo>
                    <a:pt x="97631" y="388143"/>
                  </a:lnTo>
                  <a:lnTo>
                    <a:pt x="0" y="216693"/>
                  </a:lnTo>
                  <a:lnTo>
                    <a:pt x="57150" y="233362"/>
                  </a:lnTo>
                  <a:lnTo>
                    <a:pt x="104775" y="228600"/>
                  </a:lnTo>
                  <a:lnTo>
                    <a:pt x="230981" y="214312"/>
                  </a:lnTo>
                  <a:lnTo>
                    <a:pt x="304800" y="200025"/>
                  </a:lnTo>
                  <a:lnTo>
                    <a:pt x="592931" y="128587"/>
                  </a:lnTo>
                  <a:lnTo>
                    <a:pt x="788194" y="78581"/>
                  </a:lnTo>
                  <a:lnTo>
                    <a:pt x="926306" y="45243"/>
                  </a:lnTo>
                  <a:lnTo>
                    <a:pt x="988219" y="33337"/>
                  </a:lnTo>
                  <a:lnTo>
                    <a:pt x="1035844" y="14287"/>
                  </a:lnTo>
                  <a:lnTo>
                    <a:pt x="1059656" y="2381"/>
                  </a:lnTo>
                  <a:lnTo>
                    <a:pt x="1081088" y="0"/>
                  </a:lnTo>
                  <a:lnTo>
                    <a:pt x="1138238" y="14287"/>
                  </a:lnTo>
                  <a:lnTo>
                    <a:pt x="1185863" y="33337"/>
                  </a:lnTo>
                  <a:lnTo>
                    <a:pt x="1228725" y="59531"/>
                  </a:lnTo>
                  <a:lnTo>
                    <a:pt x="1259681" y="85725"/>
                  </a:lnTo>
                  <a:lnTo>
                    <a:pt x="1295400" y="119062"/>
                  </a:lnTo>
                  <a:lnTo>
                    <a:pt x="1343025" y="169068"/>
                  </a:lnTo>
                  <a:lnTo>
                    <a:pt x="1376363" y="216693"/>
                  </a:lnTo>
                  <a:lnTo>
                    <a:pt x="1376363" y="223837"/>
                  </a:lnTo>
                  <a:lnTo>
                    <a:pt x="1364456" y="266700"/>
                  </a:lnTo>
                  <a:lnTo>
                    <a:pt x="1328738" y="333375"/>
                  </a:lnTo>
                  <a:lnTo>
                    <a:pt x="1307306" y="361950"/>
                  </a:lnTo>
                  <a:lnTo>
                    <a:pt x="1252538" y="504825"/>
                  </a:lnTo>
                  <a:lnTo>
                    <a:pt x="1176338" y="719137"/>
                  </a:lnTo>
                  <a:lnTo>
                    <a:pt x="1097756" y="933450"/>
                  </a:lnTo>
                  <a:lnTo>
                    <a:pt x="912019" y="940593"/>
                  </a:lnTo>
                  <a:lnTo>
                    <a:pt x="938213" y="759618"/>
                  </a:lnTo>
                  <a:lnTo>
                    <a:pt x="976313" y="504825"/>
                  </a:lnTo>
                  <a:lnTo>
                    <a:pt x="997744" y="361950"/>
                  </a:lnTo>
                  <a:lnTo>
                    <a:pt x="1009650" y="257175"/>
                  </a:lnTo>
                  <a:lnTo>
                    <a:pt x="1009650" y="240506"/>
                  </a:lnTo>
                  <a:lnTo>
                    <a:pt x="1004888" y="221456"/>
                  </a:lnTo>
                  <a:lnTo>
                    <a:pt x="995363" y="211931"/>
                  </a:lnTo>
                  <a:lnTo>
                    <a:pt x="985838" y="207168"/>
                  </a:lnTo>
                  <a:lnTo>
                    <a:pt x="969169" y="207168"/>
                  </a:lnTo>
                  <a:lnTo>
                    <a:pt x="892969" y="223837"/>
                  </a:lnTo>
                  <a:lnTo>
                    <a:pt x="685800" y="276225"/>
                  </a:lnTo>
                  <a:lnTo>
                    <a:pt x="623888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2CEE4EBA-7932-CF4D-AFA2-04A4E25742FF}"/>
                </a:ext>
              </a:extLst>
            </p:cNvPr>
            <p:cNvSpPr/>
            <p:nvPr/>
          </p:nvSpPr>
          <p:spPr>
            <a:xfrm>
              <a:off x="3181350" y="5343525"/>
              <a:ext cx="981075" cy="328613"/>
            </a:xfrm>
            <a:custGeom>
              <a:avLst/>
              <a:gdLst>
                <a:gd name="connsiteX0" fmla="*/ 423863 w 981075"/>
                <a:gd name="connsiteY0" fmla="*/ 73819 h 328613"/>
                <a:gd name="connsiteX1" fmla="*/ 738188 w 981075"/>
                <a:gd name="connsiteY1" fmla="*/ 0 h 328613"/>
                <a:gd name="connsiteX2" fmla="*/ 907256 w 981075"/>
                <a:gd name="connsiteY2" fmla="*/ 4763 h 328613"/>
                <a:gd name="connsiteX3" fmla="*/ 933450 w 981075"/>
                <a:gd name="connsiteY3" fmla="*/ 23813 h 328613"/>
                <a:gd name="connsiteX4" fmla="*/ 957263 w 981075"/>
                <a:gd name="connsiteY4" fmla="*/ 47625 h 328613"/>
                <a:gd name="connsiteX5" fmla="*/ 966788 w 981075"/>
                <a:gd name="connsiteY5" fmla="*/ 61913 h 328613"/>
                <a:gd name="connsiteX6" fmla="*/ 976313 w 981075"/>
                <a:gd name="connsiteY6" fmla="*/ 83344 h 328613"/>
                <a:gd name="connsiteX7" fmla="*/ 981075 w 981075"/>
                <a:gd name="connsiteY7" fmla="*/ 102394 h 328613"/>
                <a:gd name="connsiteX8" fmla="*/ 981075 w 981075"/>
                <a:gd name="connsiteY8" fmla="*/ 128588 h 328613"/>
                <a:gd name="connsiteX9" fmla="*/ 971550 w 981075"/>
                <a:gd name="connsiteY9" fmla="*/ 152400 h 328613"/>
                <a:gd name="connsiteX10" fmla="*/ 954881 w 981075"/>
                <a:gd name="connsiteY10" fmla="*/ 166688 h 328613"/>
                <a:gd name="connsiteX11" fmla="*/ 892969 w 981075"/>
                <a:gd name="connsiteY11" fmla="*/ 178594 h 328613"/>
                <a:gd name="connsiteX12" fmla="*/ 809625 w 981075"/>
                <a:gd name="connsiteY12" fmla="*/ 185738 h 328613"/>
                <a:gd name="connsiteX13" fmla="*/ 716756 w 981075"/>
                <a:gd name="connsiteY13" fmla="*/ 185738 h 328613"/>
                <a:gd name="connsiteX14" fmla="*/ 690563 w 981075"/>
                <a:gd name="connsiteY14" fmla="*/ 185738 h 328613"/>
                <a:gd name="connsiteX15" fmla="*/ 585788 w 981075"/>
                <a:gd name="connsiteY15" fmla="*/ 207169 h 328613"/>
                <a:gd name="connsiteX16" fmla="*/ 364331 w 981075"/>
                <a:gd name="connsiteY16" fmla="*/ 257175 h 328613"/>
                <a:gd name="connsiteX17" fmla="*/ 38100 w 981075"/>
                <a:gd name="connsiteY17" fmla="*/ 328613 h 328613"/>
                <a:gd name="connsiteX18" fmla="*/ 0 w 981075"/>
                <a:gd name="connsiteY18" fmla="*/ 171450 h 328613"/>
                <a:gd name="connsiteX19" fmla="*/ 423863 w 981075"/>
                <a:gd name="connsiteY19" fmla="*/ 738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1075" h="328613">
                  <a:moveTo>
                    <a:pt x="423863" y="73819"/>
                  </a:moveTo>
                  <a:lnTo>
                    <a:pt x="738188" y="0"/>
                  </a:lnTo>
                  <a:lnTo>
                    <a:pt x="907256" y="4763"/>
                  </a:lnTo>
                  <a:lnTo>
                    <a:pt x="933450" y="23813"/>
                  </a:lnTo>
                  <a:lnTo>
                    <a:pt x="957263" y="47625"/>
                  </a:lnTo>
                  <a:lnTo>
                    <a:pt x="966788" y="61913"/>
                  </a:lnTo>
                  <a:lnTo>
                    <a:pt x="976313" y="83344"/>
                  </a:lnTo>
                  <a:lnTo>
                    <a:pt x="981075" y="102394"/>
                  </a:lnTo>
                  <a:lnTo>
                    <a:pt x="981075" y="128588"/>
                  </a:lnTo>
                  <a:lnTo>
                    <a:pt x="971550" y="152400"/>
                  </a:lnTo>
                  <a:lnTo>
                    <a:pt x="954881" y="166688"/>
                  </a:lnTo>
                  <a:lnTo>
                    <a:pt x="892969" y="178594"/>
                  </a:lnTo>
                  <a:lnTo>
                    <a:pt x="809625" y="185738"/>
                  </a:lnTo>
                  <a:lnTo>
                    <a:pt x="716756" y="185738"/>
                  </a:lnTo>
                  <a:lnTo>
                    <a:pt x="690563" y="185738"/>
                  </a:lnTo>
                  <a:lnTo>
                    <a:pt x="585788" y="207169"/>
                  </a:lnTo>
                  <a:lnTo>
                    <a:pt x="364331" y="257175"/>
                  </a:lnTo>
                  <a:lnTo>
                    <a:pt x="38100" y="328613"/>
                  </a:lnTo>
                  <a:lnTo>
                    <a:pt x="0" y="171450"/>
                  </a:lnTo>
                  <a:lnTo>
                    <a:pt x="42386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BFB53527-1286-8F49-99DB-53E3E912370A}"/>
                </a:ext>
              </a:extLst>
            </p:cNvPr>
            <p:cNvSpPr/>
            <p:nvPr/>
          </p:nvSpPr>
          <p:spPr>
            <a:xfrm>
              <a:off x="4933950" y="2576513"/>
              <a:ext cx="1900238" cy="1209675"/>
            </a:xfrm>
            <a:custGeom>
              <a:avLst/>
              <a:gdLst>
                <a:gd name="connsiteX0" fmla="*/ 440531 w 1900238"/>
                <a:gd name="connsiteY0" fmla="*/ 392906 h 1209675"/>
                <a:gd name="connsiteX1" fmla="*/ 35719 w 1900238"/>
                <a:gd name="connsiteY1" fmla="*/ 457200 h 1209675"/>
                <a:gd name="connsiteX2" fmla="*/ 0 w 1900238"/>
                <a:gd name="connsiteY2" fmla="*/ 278606 h 1209675"/>
                <a:gd name="connsiteX3" fmla="*/ 223838 w 1900238"/>
                <a:gd name="connsiteY3" fmla="*/ 245268 h 1209675"/>
                <a:gd name="connsiteX4" fmla="*/ 573881 w 1900238"/>
                <a:gd name="connsiteY4" fmla="*/ 192881 h 1209675"/>
                <a:gd name="connsiteX5" fmla="*/ 857250 w 1900238"/>
                <a:gd name="connsiteY5" fmla="*/ 150018 h 1209675"/>
                <a:gd name="connsiteX6" fmla="*/ 1138238 w 1900238"/>
                <a:gd name="connsiteY6" fmla="*/ 109537 h 1209675"/>
                <a:gd name="connsiteX7" fmla="*/ 1383506 w 1900238"/>
                <a:gd name="connsiteY7" fmla="*/ 71437 h 1209675"/>
                <a:gd name="connsiteX8" fmla="*/ 1409700 w 1900238"/>
                <a:gd name="connsiteY8" fmla="*/ 61912 h 1209675"/>
                <a:gd name="connsiteX9" fmla="*/ 1457325 w 1900238"/>
                <a:gd name="connsiteY9" fmla="*/ 38100 h 1209675"/>
                <a:gd name="connsiteX10" fmla="*/ 1478756 w 1900238"/>
                <a:gd name="connsiteY10" fmla="*/ 26193 h 1209675"/>
                <a:gd name="connsiteX11" fmla="*/ 1533525 w 1900238"/>
                <a:gd name="connsiteY11" fmla="*/ 7143 h 1209675"/>
                <a:gd name="connsiteX12" fmla="*/ 1569244 w 1900238"/>
                <a:gd name="connsiteY12" fmla="*/ 0 h 1209675"/>
                <a:gd name="connsiteX13" fmla="*/ 1583531 w 1900238"/>
                <a:gd name="connsiteY13" fmla="*/ 0 h 1209675"/>
                <a:gd name="connsiteX14" fmla="*/ 1607344 w 1900238"/>
                <a:gd name="connsiteY14" fmla="*/ 11906 h 1209675"/>
                <a:gd name="connsiteX15" fmla="*/ 1650206 w 1900238"/>
                <a:gd name="connsiteY15" fmla="*/ 40481 h 1209675"/>
                <a:gd name="connsiteX16" fmla="*/ 1721644 w 1900238"/>
                <a:gd name="connsiteY16" fmla="*/ 97631 h 1209675"/>
                <a:gd name="connsiteX17" fmla="*/ 1797844 w 1900238"/>
                <a:gd name="connsiteY17" fmla="*/ 154781 h 1209675"/>
                <a:gd name="connsiteX18" fmla="*/ 1840706 w 1900238"/>
                <a:gd name="connsiteY18" fmla="*/ 192881 h 1209675"/>
                <a:gd name="connsiteX19" fmla="*/ 1852613 w 1900238"/>
                <a:gd name="connsiteY19" fmla="*/ 204787 h 1209675"/>
                <a:gd name="connsiteX20" fmla="*/ 1869281 w 1900238"/>
                <a:gd name="connsiteY20" fmla="*/ 223837 h 1209675"/>
                <a:gd name="connsiteX21" fmla="*/ 1881188 w 1900238"/>
                <a:gd name="connsiteY21" fmla="*/ 238125 h 1209675"/>
                <a:gd name="connsiteX22" fmla="*/ 1888331 w 1900238"/>
                <a:gd name="connsiteY22" fmla="*/ 252412 h 1209675"/>
                <a:gd name="connsiteX23" fmla="*/ 1895475 w 1900238"/>
                <a:gd name="connsiteY23" fmla="*/ 269081 h 1209675"/>
                <a:gd name="connsiteX24" fmla="*/ 1900238 w 1900238"/>
                <a:gd name="connsiteY24" fmla="*/ 288131 h 1209675"/>
                <a:gd name="connsiteX25" fmla="*/ 1900238 w 1900238"/>
                <a:gd name="connsiteY25" fmla="*/ 304800 h 1209675"/>
                <a:gd name="connsiteX26" fmla="*/ 1888331 w 1900238"/>
                <a:gd name="connsiteY26" fmla="*/ 335756 h 1209675"/>
                <a:gd name="connsiteX27" fmla="*/ 1862138 w 1900238"/>
                <a:gd name="connsiteY27" fmla="*/ 376237 h 1209675"/>
                <a:gd name="connsiteX28" fmla="*/ 1819275 w 1900238"/>
                <a:gd name="connsiteY28" fmla="*/ 428625 h 1209675"/>
                <a:gd name="connsiteX29" fmla="*/ 1745456 w 1900238"/>
                <a:gd name="connsiteY29" fmla="*/ 673893 h 1209675"/>
                <a:gd name="connsiteX30" fmla="*/ 1635919 w 1900238"/>
                <a:gd name="connsiteY30" fmla="*/ 1038225 h 1209675"/>
                <a:gd name="connsiteX31" fmla="*/ 1609725 w 1900238"/>
                <a:gd name="connsiteY31" fmla="*/ 1123950 h 1209675"/>
                <a:gd name="connsiteX32" fmla="*/ 1588294 w 1900238"/>
                <a:gd name="connsiteY32" fmla="*/ 1159668 h 1209675"/>
                <a:gd name="connsiteX33" fmla="*/ 1562100 w 1900238"/>
                <a:gd name="connsiteY33" fmla="*/ 1185862 h 1209675"/>
                <a:gd name="connsiteX34" fmla="*/ 1540669 w 1900238"/>
                <a:gd name="connsiteY34" fmla="*/ 1200150 h 1209675"/>
                <a:gd name="connsiteX35" fmla="*/ 1500188 w 1900238"/>
                <a:gd name="connsiteY35" fmla="*/ 1209675 h 1209675"/>
                <a:gd name="connsiteX36" fmla="*/ 1471613 w 1900238"/>
                <a:gd name="connsiteY36" fmla="*/ 1209675 h 1209675"/>
                <a:gd name="connsiteX37" fmla="*/ 1431131 w 1900238"/>
                <a:gd name="connsiteY37" fmla="*/ 1195387 h 1209675"/>
                <a:gd name="connsiteX38" fmla="*/ 1390650 w 1900238"/>
                <a:gd name="connsiteY38" fmla="*/ 1004887 h 1209675"/>
                <a:gd name="connsiteX39" fmla="*/ 1435894 w 1900238"/>
                <a:gd name="connsiteY39" fmla="*/ 826293 h 1209675"/>
                <a:gd name="connsiteX40" fmla="*/ 1500188 w 1900238"/>
                <a:gd name="connsiteY40" fmla="*/ 554831 h 1209675"/>
                <a:gd name="connsiteX41" fmla="*/ 1552575 w 1900238"/>
                <a:gd name="connsiteY41" fmla="*/ 333375 h 1209675"/>
                <a:gd name="connsiteX42" fmla="*/ 1559719 w 1900238"/>
                <a:gd name="connsiteY42" fmla="*/ 292893 h 1209675"/>
                <a:gd name="connsiteX43" fmla="*/ 1559719 w 1900238"/>
                <a:gd name="connsiteY43" fmla="*/ 276225 h 1209675"/>
                <a:gd name="connsiteX44" fmla="*/ 1554956 w 1900238"/>
                <a:gd name="connsiteY44" fmla="*/ 257175 h 1209675"/>
                <a:gd name="connsiteX45" fmla="*/ 1545431 w 1900238"/>
                <a:gd name="connsiteY45" fmla="*/ 240506 h 1209675"/>
                <a:gd name="connsiteX46" fmla="*/ 1526381 w 1900238"/>
                <a:gd name="connsiteY46" fmla="*/ 228600 h 1209675"/>
                <a:gd name="connsiteX47" fmla="*/ 1507331 w 1900238"/>
                <a:gd name="connsiteY47" fmla="*/ 223837 h 1209675"/>
                <a:gd name="connsiteX48" fmla="*/ 1421606 w 1900238"/>
                <a:gd name="connsiteY48" fmla="*/ 235743 h 1209675"/>
                <a:gd name="connsiteX49" fmla="*/ 1021556 w 1900238"/>
                <a:gd name="connsiteY49" fmla="*/ 300037 h 1209675"/>
                <a:gd name="connsiteX50" fmla="*/ 440531 w 1900238"/>
                <a:gd name="connsiteY50" fmla="*/ 3929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0238" h="1209675">
                  <a:moveTo>
                    <a:pt x="440531" y="392906"/>
                  </a:moveTo>
                  <a:lnTo>
                    <a:pt x="35719" y="457200"/>
                  </a:lnTo>
                  <a:lnTo>
                    <a:pt x="0" y="278606"/>
                  </a:lnTo>
                  <a:lnTo>
                    <a:pt x="223838" y="245268"/>
                  </a:lnTo>
                  <a:lnTo>
                    <a:pt x="573881" y="192881"/>
                  </a:lnTo>
                  <a:lnTo>
                    <a:pt x="857250" y="150018"/>
                  </a:lnTo>
                  <a:lnTo>
                    <a:pt x="1138238" y="109537"/>
                  </a:lnTo>
                  <a:lnTo>
                    <a:pt x="1383506" y="71437"/>
                  </a:lnTo>
                  <a:lnTo>
                    <a:pt x="1409700" y="61912"/>
                  </a:lnTo>
                  <a:lnTo>
                    <a:pt x="1457325" y="38100"/>
                  </a:lnTo>
                  <a:lnTo>
                    <a:pt x="1478756" y="26193"/>
                  </a:lnTo>
                  <a:lnTo>
                    <a:pt x="1533525" y="7143"/>
                  </a:lnTo>
                  <a:lnTo>
                    <a:pt x="1569244" y="0"/>
                  </a:lnTo>
                  <a:lnTo>
                    <a:pt x="1583531" y="0"/>
                  </a:lnTo>
                  <a:lnTo>
                    <a:pt x="1607344" y="11906"/>
                  </a:lnTo>
                  <a:lnTo>
                    <a:pt x="1650206" y="40481"/>
                  </a:lnTo>
                  <a:lnTo>
                    <a:pt x="1721644" y="97631"/>
                  </a:lnTo>
                  <a:lnTo>
                    <a:pt x="1797844" y="154781"/>
                  </a:lnTo>
                  <a:lnTo>
                    <a:pt x="1840706" y="192881"/>
                  </a:lnTo>
                  <a:lnTo>
                    <a:pt x="1852613" y="204787"/>
                  </a:lnTo>
                  <a:lnTo>
                    <a:pt x="1869281" y="223837"/>
                  </a:lnTo>
                  <a:lnTo>
                    <a:pt x="1881188" y="238125"/>
                  </a:lnTo>
                  <a:lnTo>
                    <a:pt x="1888331" y="252412"/>
                  </a:lnTo>
                  <a:lnTo>
                    <a:pt x="1895475" y="269081"/>
                  </a:lnTo>
                  <a:lnTo>
                    <a:pt x="1900238" y="288131"/>
                  </a:lnTo>
                  <a:lnTo>
                    <a:pt x="1900238" y="304800"/>
                  </a:lnTo>
                  <a:lnTo>
                    <a:pt x="1888331" y="335756"/>
                  </a:lnTo>
                  <a:lnTo>
                    <a:pt x="1862138" y="376237"/>
                  </a:lnTo>
                  <a:lnTo>
                    <a:pt x="1819275" y="428625"/>
                  </a:lnTo>
                  <a:lnTo>
                    <a:pt x="1745456" y="673893"/>
                  </a:lnTo>
                  <a:lnTo>
                    <a:pt x="1635919" y="1038225"/>
                  </a:lnTo>
                  <a:lnTo>
                    <a:pt x="1609725" y="1123950"/>
                  </a:lnTo>
                  <a:lnTo>
                    <a:pt x="1588294" y="1159668"/>
                  </a:lnTo>
                  <a:lnTo>
                    <a:pt x="1562100" y="1185862"/>
                  </a:lnTo>
                  <a:lnTo>
                    <a:pt x="1540669" y="1200150"/>
                  </a:lnTo>
                  <a:lnTo>
                    <a:pt x="1500188" y="1209675"/>
                  </a:lnTo>
                  <a:lnTo>
                    <a:pt x="1471613" y="1209675"/>
                  </a:lnTo>
                  <a:lnTo>
                    <a:pt x="1431131" y="1195387"/>
                  </a:lnTo>
                  <a:lnTo>
                    <a:pt x="1390650" y="1004887"/>
                  </a:lnTo>
                  <a:lnTo>
                    <a:pt x="1435894" y="826293"/>
                  </a:lnTo>
                  <a:lnTo>
                    <a:pt x="1500188" y="554831"/>
                  </a:lnTo>
                  <a:lnTo>
                    <a:pt x="1552575" y="333375"/>
                  </a:lnTo>
                  <a:lnTo>
                    <a:pt x="1559719" y="292893"/>
                  </a:lnTo>
                  <a:lnTo>
                    <a:pt x="1559719" y="276225"/>
                  </a:lnTo>
                  <a:lnTo>
                    <a:pt x="1554956" y="257175"/>
                  </a:lnTo>
                  <a:lnTo>
                    <a:pt x="1545431" y="240506"/>
                  </a:lnTo>
                  <a:lnTo>
                    <a:pt x="1526381" y="228600"/>
                  </a:lnTo>
                  <a:lnTo>
                    <a:pt x="1507331" y="223837"/>
                  </a:lnTo>
                  <a:lnTo>
                    <a:pt x="1421606" y="235743"/>
                  </a:lnTo>
                  <a:lnTo>
                    <a:pt x="1021556" y="300037"/>
                  </a:lnTo>
                  <a:lnTo>
                    <a:pt x="440531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63761BA1-F70D-1C46-8641-727DF3CB3AFF}"/>
                </a:ext>
              </a:extLst>
            </p:cNvPr>
            <p:cNvSpPr/>
            <p:nvPr/>
          </p:nvSpPr>
          <p:spPr>
            <a:xfrm>
              <a:off x="5049838" y="3554413"/>
              <a:ext cx="1352550" cy="444500"/>
            </a:xfrm>
            <a:custGeom>
              <a:avLst/>
              <a:gdLst>
                <a:gd name="connsiteX0" fmla="*/ 604838 w 1352550"/>
                <a:gd name="connsiteY0" fmla="*/ 92869 h 442913"/>
                <a:gd name="connsiteX1" fmla="*/ 1054894 w 1352550"/>
                <a:gd name="connsiteY1" fmla="*/ 30957 h 442913"/>
                <a:gd name="connsiteX2" fmla="*/ 1092994 w 1352550"/>
                <a:gd name="connsiteY2" fmla="*/ 16669 h 442913"/>
                <a:gd name="connsiteX3" fmla="*/ 1135857 w 1352550"/>
                <a:gd name="connsiteY3" fmla="*/ 4763 h 442913"/>
                <a:gd name="connsiteX4" fmla="*/ 1190625 w 1352550"/>
                <a:gd name="connsiteY4" fmla="*/ 0 h 442913"/>
                <a:gd name="connsiteX5" fmla="*/ 1238250 w 1352550"/>
                <a:gd name="connsiteY5" fmla="*/ 4763 h 442913"/>
                <a:gd name="connsiteX6" fmla="*/ 1288257 w 1352550"/>
                <a:gd name="connsiteY6" fmla="*/ 11907 h 442913"/>
                <a:gd name="connsiteX7" fmla="*/ 1338263 w 1352550"/>
                <a:gd name="connsiteY7" fmla="*/ 33338 h 442913"/>
                <a:gd name="connsiteX8" fmla="*/ 1352550 w 1352550"/>
                <a:gd name="connsiteY8" fmla="*/ 226219 h 442913"/>
                <a:gd name="connsiteX9" fmla="*/ 1309688 w 1352550"/>
                <a:gd name="connsiteY9" fmla="*/ 214313 h 442913"/>
                <a:gd name="connsiteX10" fmla="*/ 1238250 w 1352550"/>
                <a:gd name="connsiteY10" fmla="*/ 192882 h 442913"/>
                <a:gd name="connsiteX11" fmla="*/ 1207294 w 1352550"/>
                <a:gd name="connsiteY11" fmla="*/ 188119 h 442913"/>
                <a:gd name="connsiteX12" fmla="*/ 1050132 w 1352550"/>
                <a:gd name="connsiteY12" fmla="*/ 202407 h 442913"/>
                <a:gd name="connsiteX13" fmla="*/ 769144 w 1352550"/>
                <a:gd name="connsiteY13" fmla="*/ 228600 h 442913"/>
                <a:gd name="connsiteX14" fmla="*/ 633413 w 1352550"/>
                <a:gd name="connsiteY14" fmla="*/ 252413 h 442913"/>
                <a:gd name="connsiteX15" fmla="*/ 392907 w 1352550"/>
                <a:gd name="connsiteY15" fmla="*/ 288132 h 442913"/>
                <a:gd name="connsiteX16" fmla="*/ 166688 w 1352550"/>
                <a:gd name="connsiteY16" fmla="*/ 319088 h 442913"/>
                <a:gd name="connsiteX17" fmla="*/ 154782 w 1352550"/>
                <a:gd name="connsiteY17" fmla="*/ 323850 h 442913"/>
                <a:gd name="connsiteX18" fmla="*/ 111919 w 1352550"/>
                <a:gd name="connsiteY18" fmla="*/ 373857 h 442913"/>
                <a:gd name="connsiteX19" fmla="*/ 71438 w 1352550"/>
                <a:gd name="connsiteY19" fmla="*/ 411957 h 442913"/>
                <a:gd name="connsiteX20" fmla="*/ 21432 w 1352550"/>
                <a:gd name="connsiteY20" fmla="*/ 442913 h 442913"/>
                <a:gd name="connsiteX21" fmla="*/ 0 w 1352550"/>
                <a:gd name="connsiteY21" fmla="*/ 171450 h 442913"/>
                <a:gd name="connsiteX22" fmla="*/ 316707 w 1352550"/>
                <a:gd name="connsiteY22" fmla="*/ 128588 h 442913"/>
                <a:gd name="connsiteX23" fmla="*/ 604838 w 1352550"/>
                <a:gd name="connsiteY23" fmla="*/ 9286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52550" h="442913">
                  <a:moveTo>
                    <a:pt x="604838" y="92869"/>
                  </a:moveTo>
                  <a:lnTo>
                    <a:pt x="1054894" y="30957"/>
                  </a:lnTo>
                  <a:lnTo>
                    <a:pt x="1092994" y="16669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8250" y="4763"/>
                  </a:lnTo>
                  <a:lnTo>
                    <a:pt x="1288257" y="11907"/>
                  </a:lnTo>
                  <a:lnTo>
                    <a:pt x="1338263" y="33338"/>
                  </a:lnTo>
                  <a:lnTo>
                    <a:pt x="1352550" y="226219"/>
                  </a:lnTo>
                  <a:lnTo>
                    <a:pt x="1309688" y="214313"/>
                  </a:lnTo>
                  <a:lnTo>
                    <a:pt x="1238250" y="192882"/>
                  </a:lnTo>
                  <a:lnTo>
                    <a:pt x="1207294" y="188119"/>
                  </a:lnTo>
                  <a:lnTo>
                    <a:pt x="1050132" y="202407"/>
                  </a:lnTo>
                  <a:lnTo>
                    <a:pt x="769144" y="228600"/>
                  </a:lnTo>
                  <a:lnTo>
                    <a:pt x="633413" y="252413"/>
                  </a:lnTo>
                  <a:lnTo>
                    <a:pt x="392907" y="288132"/>
                  </a:lnTo>
                  <a:lnTo>
                    <a:pt x="166688" y="319088"/>
                  </a:lnTo>
                  <a:lnTo>
                    <a:pt x="154782" y="323850"/>
                  </a:lnTo>
                  <a:lnTo>
                    <a:pt x="111919" y="373857"/>
                  </a:lnTo>
                  <a:lnTo>
                    <a:pt x="71438" y="411957"/>
                  </a:lnTo>
                  <a:lnTo>
                    <a:pt x="21432" y="442913"/>
                  </a:lnTo>
                  <a:lnTo>
                    <a:pt x="0" y="171450"/>
                  </a:lnTo>
                  <a:lnTo>
                    <a:pt x="316707" y="128588"/>
                  </a:lnTo>
                  <a:lnTo>
                    <a:pt x="60483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1B1BB881-31D5-CD43-A202-1B62F423C3CF}"/>
                </a:ext>
              </a:extLst>
            </p:cNvPr>
            <p:cNvSpPr/>
            <p:nvPr/>
          </p:nvSpPr>
          <p:spPr>
            <a:xfrm>
              <a:off x="5638800" y="3752850"/>
              <a:ext cx="1763713" cy="1978025"/>
            </a:xfrm>
            <a:custGeom>
              <a:avLst/>
              <a:gdLst>
                <a:gd name="connsiteX0" fmla="*/ 221516 w 1764405"/>
                <a:gd name="connsiteY0" fmla="*/ 741823 h 1978195"/>
                <a:gd name="connsiteX1" fmla="*/ 224092 w 1764405"/>
                <a:gd name="connsiteY1" fmla="*/ 280759 h 1978195"/>
                <a:gd name="connsiteX2" fmla="*/ 221516 w 1764405"/>
                <a:gd name="connsiteY2" fmla="*/ 257577 h 1978195"/>
                <a:gd name="connsiteX3" fmla="*/ 193183 w 1764405"/>
                <a:gd name="connsiteY3" fmla="*/ 224092 h 1978195"/>
                <a:gd name="connsiteX4" fmla="*/ 113334 w 1764405"/>
                <a:gd name="connsiteY4" fmla="*/ 131364 h 1978195"/>
                <a:gd name="connsiteX5" fmla="*/ 18030 w 1764405"/>
                <a:gd name="connsiteY5" fmla="*/ 28333 h 1978195"/>
                <a:gd name="connsiteX6" fmla="*/ 0 w 1764405"/>
                <a:gd name="connsiteY6" fmla="*/ 2575 h 1978195"/>
                <a:gd name="connsiteX7" fmla="*/ 108182 w 1764405"/>
                <a:gd name="connsiteY7" fmla="*/ 0 h 1978195"/>
                <a:gd name="connsiteX8" fmla="*/ 231819 w 1764405"/>
                <a:gd name="connsiteY8" fmla="*/ 69546 h 1978195"/>
                <a:gd name="connsiteX9" fmla="*/ 311668 w 1764405"/>
                <a:gd name="connsiteY9" fmla="*/ 105606 h 1978195"/>
                <a:gd name="connsiteX10" fmla="*/ 414699 w 1764405"/>
                <a:gd name="connsiteY10" fmla="*/ 157122 h 1978195"/>
                <a:gd name="connsiteX11" fmla="*/ 499700 w 1764405"/>
                <a:gd name="connsiteY11" fmla="*/ 216365 h 1978195"/>
                <a:gd name="connsiteX12" fmla="*/ 538337 w 1764405"/>
                <a:gd name="connsiteY12" fmla="*/ 249850 h 1978195"/>
                <a:gd name="connsiteX13" fmla="*/ 556367 w 1764405"/>
                <a:gd name="connsiteY13" fmla="*/ 273032 h 1978195"/>
                <a:gd name="connsiteX14" fmla="*/ 556367 w 1764405"/>
                <a:gd name="connsiteY14" fmla="*/ 285911 h 1978195"/>
                <a:gd name="connsiteX15" fmla="*/ 538337 w 1764405"/>
                <a:gd name="connsiteY15" fmla="*/ 327123 h 1978195"/>
                <a:gd name="connsiteX16" fmla="*/ 510003 w 1764405"/>
                <a:gd name="connsiteY16" fmla="*/ 414699 h 1978195"/>
                <a:gd name="connsiteX17" fmla="*/ 491973 w 1764405"/>
                <a:gd name="connsiteY17" fmla="*/ 499700 h 1978195"/>
                <a:gd name="connsiteX18" fmla="*/ 481670 w 1764405"/>
                <a:gd name="connsiteY18" fmla="*/ 602731 h 1978195"/>
                <a:gd name="connsiteX19" fmla="*/ 453336 w 1764405"/>
                <a:gd name="connsiteY19" fmla="*/ 1014855 h 1978195"/>
                <a:gd name="connsiteX20" fmla="*/ 422427 w 1764405"/>
                <a:gd name="connsiteY20" fmla="*/ 1390918 h 1978195"/>
                <a:gd name="connsiteX21" fmla="*/ 422427 w 1764405"/>
                <a:gd name="connsiteY21" fmla="*/ 1450161 h 1978195"/>
                <a:gd name="connsiteX22" fmla="*/ 425003 w 1764405"/>
                <a:gd name="connsiteY22" fmla="*/ 1481070 h 1978195"/>
                <a:gd name="connsiteX23" fmla="*/ 432730 w 1764405"/>
                <a:gd name="connsiteY23" fmla="*/ 1524858 h 1978195"/>
                <a:gd name="connsiteX24" fmla="*/ 450760 w 1764405"/>
                <a:gd name="connsiteY24" fmla="*/ 1576374 h 1978195"/>
                <a:gd name="connsiteX25" fmla="*/ 466215 w 1764405"/>
                <a:gd name="connsiteY25" fmla="*/ 1612435 h 1978195"/>
                <a:gd name="connsiteX26" fmla="*/ 484245 w 1764405"/>
                <a:gd name="connsiteY26" fmla="*/ 1643344 h 1978195"/>
                <a:gd name="connsiteX27" fmla="*/ 502276 w 1764405"/>
                <a:gd name="connsiteY27" fmla="*/ 1666526 h 1978195"/>
                <a:gd name="connsiteX28" fmla="*/ 530609 w 1764405"/>
                <a:gd name="connsiteY28" fmla="*/ 1694859 h 1978195"/>
                <a:gd name="connsiteX29" fmla="*/ 566670 w 1764405"/>
                <a:gd name="connsiteY29" fmla="*/ 1710314 h 1978195"/>
                <a:gd name="connsiteX30" fmla="*/ 633640 w 1764405"/>
                <a:gd name="connsiteY30" fmla="*/ 1728344 h 1978195"/>
                <a:gd name="connsiteX31" fmla="*/ 723792 w 1764405"/>
                <a:gd name="connsiteY31" fmla="*/ 1743799 h 1978195"/>
                <a:gd name="connsiteX32" fmla="*/ 855157 w 1764405"/>
                <a:gd name="connsiteY32" fmla="*/ 1754102 h 1978195"/>
                <a:gd name="connsiteX33" fmla="*/ 1027734 w 1764405"/>
                <a:gd name="connsiteY33" fmla="*/ 1748951 h 1978195"/>
                <a:gd name="connsiteX34" fmla="*/ 1159098 w 1764405"/>
                <a:gd name="connsiteY34" fmla="*/ 1733496 h 1978195"/>
                <a:gd name="connsiteX35" fmla="*/ 1231220 w 1764405"/>
                <a:gd name="connsiteY35" fmla="*/ 1723193 h 1978195"/>
                <a:gd name="connsiteX36" fmla="*/ 1272432 w 1764405"/>
                <a:gd name="connsiteY36" fmla="*/ 1712890 h 1978195"/>
                <a:gd name="connsiteX37" fmla="*/ 1730920 w 1764405"/>
                <a:gd name="connsiteY37" fmla="*/ 1694859 h 1978195"/>
                <a:gd name="connsiteX38" fmla="*/ 1754102 w 1764405"/>
                <a:gd name="connsiteY38" fmla="*/ 1723193 h 1978195"/>
                <a:gd name="connsiteX39" fmla="*/ 1761830 w 1764405"/>
                <a:gd name="connsiteY39" fmla="*/ 1756678 h 1978195"/>
                <a:gd name="connsiteX40" fmla="*/ 1764405 w 1764405"/>
                <a:gd name="connsiteY40" fmla="*/ 1779860 h 1978195"/>
                <a:gd name="connsiteX41" fmla="*/ 1759254 w 1764405"/>
                <a:gd name="connsiteY41" fmla="*/ 1808193 h 1978195"/>
                <a:gd name="connsiteX42" fmla="*/ 1736072 w 1764405"/>
                <a:gd name="connsiteY42" fmla="*/ 1846830 h 1978195"/>
                <a:gd name="connsiteX43" fmla="*/ 1710314 w 1764405"/>
                <a:gd name="connsiteY43" fmla="*/ 1877739 h 1978195"/>
                <a:gd name="connsiteX44" fmla="*/ 1671677 w 1764405"/>
                <a:gd name="connsiteY44" fmla="*/ 1898346 h 1978195"/>
                <a:gd name="connsiteX45" fmla="*/ 1607283 w 1764405"/>
                <a:gd name="connsiteY45" fmla="*/ 1921528 h 1978195"/>
                <a:gd name="connsiteX46" fmla="*/ 1532586 w 1764405"/>
                <a:gd name="connsiteY46" fmla="*/ 1936982 h 1978195"/>
                <a:gd name="connsiteX47" fmla="*/ 1398645 w 1764405"/>
                <a:gd name="connsiteY47" fmla="*/ 1957588 h 1978195"/>
                <a:gd name="connsiteX48" fmla="*/ 1287887 w 1764405"/>
                <a:gd name="connsiteY48" fmla="*/ 1967891 h 1978195"/>
                <a:gd name="connsiteX49" fmla="*/ 1128189 w 1764405"/>
                <a:gd name="connsiteY49" fmla="*/ 1978195 h 1978195"/>
                <a:gd name="connsiteX50" fmla="*/ 929854 w 1764405"/>
                <a:gd name="connsiteY50" fmla="*/ 1978195 h 1978195"/>
                <a:gd name="connsiteX51" fmla="*/ 798490 w 1764405"/>
                <a:gd name="connsiteY51" fmla="*/ 1970467 h 1978195"/>
                <a:gd name="connsiteX52" fmla="*/ 674853 w 1764405"/>
                <a:gd name="connsiteY52" fmla="*/ 1955013 h 1978195"/>
                <a:gd name="connsiteX53" fmla="*/ 566670 w 1764405"/>
                <a:gd name="connsiteY53" fmla="*/ 1934406 h 1978195"/>
                <a:gd name="connsiteX54" fmla="*/ 491973 w 1764405"/>
                <a:gd name="connsiteY54" fmla="*/ 1908649 h 1978195"/>
                <a:gd name="connsiteX55" fmla="*/ 440457 w 1764405"/>
                <a:gd name="connsiteY55" fmla="*/ 1882891 h 1978195"/>
                <a:gd name="connsiteX56" fmla="*/ 388942 w 1764405"/>
                <a:gd name="connsiteY56" fmla="*/ 1844254 h 1978195"/>
                <a:gd name="connsiteX57" fmla="*/ 345154 w 1764405"/>
                <a:gd name="connsiteY57" fmla="*/ 1810769 h 1978195"/>
                <a:gd name="connsiteX58" fmla="*/ 311668 w 1764405"/>
                <a:gd name="connsiteY58" fmla="*/ 1774708 h 1978195"/>
                <a:gd name="connsiteX59" fmla="*/ 275608 w 1764405"/>
                <a:gd name="connsiteY59" fmla="*/ 1723193 h 1978195"/>
                <a:gd name="connsiteX60" fmla="*/ 255001 w 1764405"/>
                <a:gd name="connsiteY60" fmla="*/ 1669102 h 1978195"/>
                <a:gd name="connsiteX61" fmla="*/ 242123 w 1764405"/>
                <a:gd name="connsiteY61" fmla="*/ 1602131 h 1978195"/>
                <a:gd name="connsiteX62" fmla="*/ 231819 w 1764405"/>
                <a:gd name="connsiteY62" fmla="*/ 1488797 h 1978195"/>
                <a:gd name="connsiteX63" fmla="*/ 224092 w 1764405"/>
                <a:gd name="connsiteY63" fmla="*/ 1313645 h 1978195"/>
                <a:gd name="connsiteX64" fmla="*/ 226668 w 1764405"/>
                <a:gd name="connsiteY64" fmla="*/ 1141068 h 1978195"/>
                <a:gd name="connsiteX65" fmla="*/ 221516 w 1764405"/>
                <a:gd name="connsiteY65" fmla="*/ 741823 h 19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64405" h="1978195">
                  <a:moveTo>
                    <a:pt x="221516" y="741823"/>
                  </a:moveTo>
                  <a:cubicBezTo>
                    <a:pt x="222375" y="588135"/>
                    <a:pt x="223233" y="434447"/>
                    <a:pt x="224092" y="280759"/>
                  </a:cubicBezTo>
                  <a:lnTo>
                    <a:pt x="221516" y="257577"/>
                  </a:lnTo>
                  <a:lnTo>
                    <a:pt x="193183" y="224092"/>
                  </a:lnTo>
                  <a:lnTo>
                    <a:pt x="113334" y="131364"/>
                  </a:lnTo>
                  <a:lnTo>
                    <a:pt x="18030" y="28333"/>
                  </a:lnTo>
                  <a:lnTo>
                    <a:pt x="0" y="2575"/>
                  </a:lnTo>
                  <a:lnTo>
                    <a:pt x="108182" y="0"/>
                  </a:lnTo>
                  <a:lnTo>
                    <a:pt x="231819" y="69546"/>
                  </a:lnTo>
                  <a:lnTo>
                    <a:pt x="311668" y="105606"/>
                  </a:lnTo>
                  <a:lnTo>
                    <a:pt x="414699" y="157122"/>
                  </a:lnTo>
                  <a:lnTo>
                    <a:pt x="499700" y="216365"/>
                  </a:lnTo>
                  <a:lnTo>
                    <a:pt x="538337" y="249850"/>
                  </a:lnTo>
                  <a:lnTo>
                    <a:pt x="556367" y="273032"/>
                  </a:lnTo>
                  <a:lnTo>
                    <a:pt x="556367" y="285911"/>
                  </a:lnTo>
                  <a:lnTo>
                    <a:pt x="538337" y="327123"/>
                  </a:lnTo>
                  <a:lnTo>
                    <a:pt x="510003" y="414699"/>
                  </a:lnTo>
                  <a:lnTo>
                    <a:pt x="491973" y="499700"/>
                  </a:lnTo>
                  <a:lnTo>
                    <a:pt x="481670" y="602731"/>
                  </a:lnTo>
                  <a:lnTo>
                    <a:pt x="453336" y="1014855"/>
                  </a:lnTo>
                  <a:lnTo>
                    <a:pt x="422427" y="1390918"/>
                  </a:lnTo>
                  <a:lnTo>
                    <a:pt x="422427" y="1450161"/>
                  </a:lnTo>
                  <a:lnTo>
                    <a:pt x="425003" y="1481070"/>
                  </a:lnTo>
                  <a:lnTo>
                    <a:pt x="432730" y="1524858"/>
                  </a:lnTo>
                  <a:lnTo>
                    <a:pt x="450760" y="1576374"/>
                  </a:lnTo>
                  <a:lnTo>
                    <a:pt x="466215" y="1612435"/>
                  </a:lnTo>
                  <a:lnTo>
                    <a:pt x="484245" y="1643344"/>
                  </a:lnTo>
                  <a:lnTo>
                    <a:pt x="502276" y="1666526"/>
                  </a:lnTo>
                  <a:lnTo>
                    <a:pt x="530609" y="1694859"/>
                  </a:lnTo>
                  <a:lnTo>
                    <a:pt x="566670" y="1710314"/>
                  </a:lnTo>
                  <a:lnTo>
                    <a:pt x="633640" y="1728344"/>
                  </a:lnTo>
                  <a:lnTo>
                    <a:pt x="723792" y="1743799"/>
                  </a:lnTo>
                  <a:lnTo>
                    <a:pt x="855157" y="1754102"/>
                  </a:lnTo>
                  <a:lnTo>
                    <a:pt x="1027734" y="1748951"/>
                  </a:lnTo>
                  <a:lnTo>
                    <a:pt x="1159098" y="1733496"/>
                  </a:lnTo>
                  <a:lnTo>
                    <a:pt x="1231220" y="1723193"/>
                  </a:lnTo>
                  <a:lnTo>
                    <a:pt x="1272432" y="1712890"/>
                  </a:lnTo>
                  <a:lnTo>
                    <a:pt x="1730920" y="1694859"/>
                  </a:lnTo>
                  <a:lnTo>
                    <a:pt x="1754102" y="1723193"/>
                  </a:lnTo>
                  <a:lnTo>
                    <a:pt x="1761830" y="1756678"/>
                  </a:lnTo>
                  <a:lnTo>
                    <a:pt x="1764405" y="1779860"/>
                  </a:lnTo>
                  <a:lnTo>
                    <a:pt x="1759254" y="1808193"/>
                  </a:lnTo>
                  <a:lnTo>
                    <a:pt x="1736072" y="1846830"/>
                  </a:lnTo>
                  <a:lnTo>
                    <a:pt x="1710314" y="1877739"/>
                  </a:lnTo>
                  <a:lnTo>
                    <a:pt x="1671677" y="1898346"/>
                  </a:lnTo>
                  <a:lnTo>
                    <a:pt x="1607283" y="1921528"/>
                  </a:lnTo>
                  <a:lnTo>
                    <a:pt x="1532586" y="1936982"/>
                  </a:lnTo>
                  <a:lnTo>
                    <a:pt x="1398645" y="1957588"/>
                  </a:lnTo>
                  <a:lnTo>
                    <a:pt x="1287887" y="1967891"/>
                  </a:lnTo>
                  <a:lnTo>
                    <a:pt x="1128189" y="1978195"/>
                  </a:lnTo>
                  <a:lnTo>
                    <a:pt x="929854" y="1978195"/>
                  </a:lnTo>
                  <a:lnTo>
                    <a:pt x="798490" y="1970467"/>
                  </a:lnTo>
                  <a:lnTo>
                    <a:pt x="674853" y="1955013"/>
                  </a:lnTo>
                  <a:lnTo>
                    <a:pt x="566670" y="1934406"/>
                  </a:lnTo>
                  <a:lnTo>
                    <a:pt x="491973" y="1908649"/>
                  </a:lnTo>
                  <a:lnTo>
                    <a:pt x="440457" y="1882891"/>
                  </a:lnTo>
                  <a:lnTo>
                    <a:pt x="388942" y="1844254"/>
                  </a:lnTo>
                  <a:lnTo>
                    <a:pt x="345154" y="1810769"/>
                  </a:lnTo>
                  <a:lnTo>
                    <a:pt x="311668" y="1774708"/>
                  </a:lnTo>
                  <a:lnTo>
                    <a:pt x="275608" y="1723193"/>
                  </a:lnTo>
                  <a:lnTo>
                    <a:pt x="255001" y="1669102"/>
                  </a:lnTo>
                  <a:lnTo>
                    <a:pt x="242123" y="1602131"/>
                  </a:lnTo>
                  <a:lnTo>
                    <a:pt x="231819" y="1488797"/>
                  </a:lnTo>
                  <a:lnTo>
                    <a:pt x="224092" y="1313645"/>
                  </a:lnTo>
                  <a:cubicBezTo>
                    <a:pt x="224951" y="1256119"/>
                    <a:pt x="225809" y="1198594"/>
                    <a:pt x="226668" y="1141068"/>
                  </a:cubicBezTo>
                  <a:cubicBezTo>
                    <a:pt x="224951" y="1019148"/>
                    <a:pt x="223233" y="897228"/>
                    <a:pt x="221516" y="7418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7647AAFC-FD94-6742-BE99-C1D83F3E90C8}"/>
                </a:ext>
              </a:extLst>
            </p:cNvPr>
            <p:cNvSpPr/>
            <p:nvPr/>
          </p:nvSpPr>
          <p:spPr>
            <a:xfrm>
              <a:off x="6837363" y="4675188"/>
              <a:ext cx="561975" cy="866775"/>
            </a:xfrm>
            <a:custGeom>
              <a:avLst/>
              <a:gdLst>
                <a:gd name="connsiteX0" fmla="*/ 283369 w 561975"/>
                <a:gd name="connsiteY0" fmla="*/ 335756 h 866775"/>
                <a:gd name="connsiteX1" fmla="*/ 233362 w 561975"/>
                <a:gd name="connsiteY1" fmla="*/ 552450 h 866775"/>
                <a:gd name="connsiteX2" fmla="*/ 209550 w 561975"/>
                <a:gd name="connsiteY2" fmla="*/ 640556 h 866775"/>
                <a:gd name="connsiteX3" fmla="*/ 188119 w 561975"/>
                <a:gd name="connsiteY3" fmla="*/ 688181 h 866775"/>
                <a:gd name="connsiteX4" fmla="*/ 173831 w 561975"/>
                <a:gd name="connsiteY4" fmla="*/ 711994 h 866775"/>
                <a:gd name="connsiteX5" fmla="*/ 147637 w 561975"/>
                <a:gd name="connsiteY5" fmla="*/ 745331 h 866775"/>
                <a:gd name="connsiteX6" fmla="*/ 109537 w 561975"/>
                <a:gd name="connsiteY6" fmla="*/ 778669 h 866775"/>
                <a:gd name="connsiteX7" fmla="*/ 73819 w 561975"/>
                <a:gd name="connsiteY7" fmla="*/ 792956 h 866775"/>
                <a:gd name="connsiteX8" fmla="*/ 0 w 561975"/>
                <a:gd name="connsiteY8" fmla="*/ 809625 h 866775"/>
                <a:gd name="connsiteX9" fmla="*/ 561975 w 561975"/>
                <a:gd name="connsiteY9" fmla="*/ 866775 h 866775"/>
                <a:gd name="connsiteX10" fmla="*/ 559594 w 561975"/>
                <a:gd name="connsiteY10" fmla="*/ 826294 h 866775"/>
                <a:gd name="connsiteX11" fmla="*/ 554831 w 561975"/>
                <a:gd name="connsiteY11" fmla="*/ 797719 h 866775"/>
                <a:gd name="connsiteX12" fmla="*/ 531019 w 561975"/>
                <a:gd name="connsiteY12" fmla="*/ 771525 h 866775"/>
                <a:gd name="connsiteX13" fmla="*/ 507206 w 561975"/>
                <a:gd name="connsiteY13" fmla="*/ 752475 h 866775"/>
                <a:gd name="connsiteX14" fmla="*/ 476250 w 561975"/>
                <a:gd name="connsiteY14" fmla="*/ 721519 h 866775"/>
                <a:gd name="connsiteX15" fmla="*/ 452437 w 561975"/>
                <a:gd name="connsiteY15" fmla="*/ 688181 h 866775"/>
                <a:gd name="connsiteX16" fmla="*/ 440531 w 561975"/>
                <a:gd name="connsiteY16" fmla="*/ 654844 h 866775"/>
                <a:gd name="connsiteX17" fmla="*/ 431006 w 561975"/>
                <a:gd name="connsiteY17" fmla="*/ 602456 h 866775"/>
                <a:gd name="connsiteX18" fmla="*/ 423862 w 561975"/>
                <a:gd name="connsiteY18" fmla="*/ 440531 h 866775"/>
                <a:gd name="connsiteX19" fmla="*/ 414337 w 561975"/>
                <a:gd name="connsiteY19" fmla="*/ 207169 h 866775"/>
                <a:gd name="connsiteX20" fmla="*/ 407194 w 561975"/>
                <a:gd name="connsiteY20" fmla="*/ 50006 h 866775"/>
                <a:gd name="connsiteX21" fmla="*/ 404812 w 561975"/>
                <a:gd name="connsiteY21" fmla="*/ 33337 h 866775"/>
                <a:gd name="connsiteX22" fmla="*/ 397669 w 561975"/>
                <a:gd name="connsiteY22" fmla="*/ 16669 h 866775"/>
                <a:gd name="connsiteX23" fmla="*/ 381000 w 561975"/>
                <a:gd name="connsiteY23" fmla="*/ 2381 h 866775"/>
                <a:gd name="connsiteX24" fmla="*/ 361950 w 561975"/>
                <a:gd name="connsiteY24" fmla="*/ 0 h 866775"/>
                <a:gd name="connsiteX25" fmla="*/ 347662 w 561975"/>
                <a:gd name="connsiteY25" fmla="*/ 4762 h 866775"/>
                <a:gd name="connsiteX26" fmla="*/ 338137 w 561975"/>
                <a:gd name="connsiteY26" fmla="*/ 33337 h 866775"/>
                <a:gd name="connsiteX27" fmla="*/ 333375 w 561975"/>
                <a:gd name="connsiteY27" fmla="*/ 80962 h 866775"/>
                <a:gd name="connsiteX28" fmla="*/ 307181 w 561975"/>
                <a:gd name="connsiteY28" fmla="*/ 228600 h 866775"/>
                <a:gd name="connsiteX29" fmla="*/ 283369 w 561975"/>
                <a:gd name="connsiteY29" fmla="*/ 335756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866775">
                  <a:moveTo>
                    <a:pt x="283369" y="335756"/>
                  </a:moveTo>
                  <a:lnTo>
                    <a:pt x="233362" y="552450"/>
                  </a:lnTo>
                  <a:lnTo>
                    <a:pt x="209550" y="640556"/>
                  </a:lnTo>
                  <a:lnTo>
                    <a:pt x="188119" y="688181"/>
                  </a:lnTo>
                  <a:lnTo>
                    <a:pt x="173831" y="711994"/>
                  </a:lnTo>
                  <a:lnTo>
                    <a:pt x="147637" y="745331"/>
                  </a:lnTo>
                  <a:lnTo>
                    <a:pt x="109537" y="778669"/>
                  </a:lnTo>
                  <a:lnTo>
                    <a:pt x="73819" y="792956"/>
                  </a:lnTo>
                  <a:lnTo>
                    <a:pt x="0" y="809625"/>
                  </a:lnTo>
                  <a:lnTo>
                    <a:pt x="561975" y="866775"/>
                  </a:lnTo>
                  <a:lnTo>
                    <a:pt x="559594" y="826294"/>
                  </a:lnTo>
                  <a:lnTo>
                    <a:pt x="554831" y="797719"/>
                  </a:lnTo>
                  <a:lnTo>
                    <a:pt x="531019" y="771525"/>
                  </a:lnTo>
                  <a:lnTo>
                    <a:pt x="507206" y="752475"/>
                  </a:lnTo>
                  <a:lnTo>
                    <a:pt x="476250" y="721519"/>
                  </a:lnTo>
                  <a:lnTo>
                    <a:pt x="452437" y="688181"/>
                  </a:lnTo>
                  <a:lnTo>
                    <a:pt x="440531" y="654844"/>
                  </a:lnTo>
                  <a:lnTo>
                    <a:pt x="431006" y="602456"/>
                  </a:lnTo>
                  <a:lnTo>
                    <a:pt x="423862" y="440531"/>
                  </a:lnTo>
                  <a:lnTo>
                    <a:pt x="414337" y="207169"/>
                  </a:lnTo>
                  <a:lnTo>
                    <a:pt x="407194" y="50006"/>
                  </a:lnTo>
                  <a:lnTo>
                    <a:pt x="404812" y="33337"/>
                  </a:lnTo>
                  <a:lnTo>
                    <a:pt x="397669" y="16669"/>
                  </a:lnTo>
                  <a:lnTo>
                    <a:pt x="381000" y="2381"/>
                  </a:lnTo>
                  <a:lnTo>
                    <a:pt x="361950" y="0"/>
                  </a:lnTo>
                  <a:lnTo>
                    <a:pt x="347662" y="4762"/>
                  </a:lnTo>
                  <a:lnTo>
                    <a:pt x="338137" y="33337"/>
                  </a:lnTo>
                  <a:lnTo>
                    <a:pt x="333375" y="80962"/>
                  </a:lnTo>
                  <a:lnTo>
                    <a:pt x="307181" y="228600"/>
                  </a:lnTo>
                  <a:lnTo>
                    <a:pt x="283369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210454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1CF4C4-8B2A-CE4C-8B9C-DB2A38646EAF}"/>
              </a:ext>
            </a:extLst>
          </p:cNvPr>
          <p:cNvSpPr/>
          <p:nvPr/>
        </p:nvSpPr>
        <p:spPr>
          <a:xfrm>
            <a:off x="4737100" y="1685925"/>
            <a:ext cx="1985963" cy="557213"/>
          </a:xfrm>
          <a:custGeom>
            <a:avLst/>
            <a:gdLst>
              <a:gd name="connsiteX0" fmla="*/ 1116807 w 1985963"/>
              <a:gd name="connsiteY0" fmla="*/ 304800 h 557213"/>
              <a:gd name="connsiteX1" fmla="*/ 809625 w 1985963"/>
              <a:gd name="connsiteY1" fmla="*/ 392906 h 557213"/>
              <a:gd name="connsiteX2" fmla="*/ 600075 w 1985963"/>
              <a:gd name="connsiteY2" fmla="*/ 457200 h 557213"/>
              <a:gd name="connsiteX3" fmla="*/ 471488 w 1985963"/>
              <a:gd name="connsiteY3" fmla="*/ 504825 h 557213"/>
              <a:gd name="connsiteX4" fmla="*/ 431007 w 1985963"/>
              <a:gd name="connsiteY4" fmla="*/ 531019 h 557213"/>
              <a:gd name="connsiteX5" fmla="*/ 409575 w 1985963"/>
              <a:gd name="connsiteY5" fmla="*/ 542925 h 557213"/>
              <a:gd name="connsiteX6" fmla="*/ 376238 w 1985963"/>
              <a:gd name="connsiteY6" fmla="*/ 552450 h 557213"/>
              <a:gd name="connsiteX7" fmla="*/ 345282 w 1985963"/>
              <a:gd name="connsiteY7" fmla="*/ 557213 h 557213"/>
              <a:gd name="connsiteX8" fmla="*/ 307182 w 1985963"/>
              <a:gd name="connsiteY8" fmla="*/ 552450 h 557213"/>
              <a:gd name="connsiteX9" fmla="*/ 276225 w 1985963"/>
              <a:gd name="connsiteY9" fmla="*/ 547688 h 557213"/>
              <a:gd name="connsiteX10" fmla="*/ 250032 w 1985963"/>
              <a:gd name="connsiteY10" fmla="*/ 535781 h 557213"/>
              <a:gd name="connsiteX11" fmla="*/ 214313 w 1985963"/>
              <a:gd name="connsiteY11" fmla="*/ 509588 h 557213"/>
              <a:gd name="connsiteX12" fmla="*/ 169069 w 1985963"/>
              <a:gd name="connsiteY12" fmla="*/ 466725 h 557213"/>
              <a:gd name="connsiteX13" fmla="*/ 116682 w 1985963"/>
              <a:gd name="connsiteY13" fmla="*/ 400050 h 557213"/>
              <a:gd name="connsiteX14" fmla="*/ 78582 w 1985963"/>
              <a:gd name="connsiteY14" fmla="*/ 335756 h 557213"/>
              <a:gd name="connsiteX15" fmla="*/ 57150 w 1985963"/>
              <a:gd name="connsiteY15" fmla="*/ 292894 h 557213"/>
              <a:gd name="connsiteX16" fmla="*/ 26194 w 1985963"/>
              <a:gd name="connsiteY16" fmla="*/ 228600 h 557213"/>
              <a:gd name="connsiteX17" fmla="*/ 7144 w 1985963"/>
              <a:gd name="connsiteY17" fmla="*/ 188119 h 557213"/>
              <a:gd name="connsiteX18" fmla="*/ 0 w 1985963"/>
              <a:gd name="connsiteY18" fmla="*/ 164306 h 557213"/>
              <a:gd name="connsiteX19" fmla="*/ 0 w 1985963"/>
              <a:gd name="connsiteY19" fmla="*/ 138113 h 557213"/>
              <a:gd name="connsiteX20" fmla="*/ 4763 w 1985963"/>
              <a:gd name="connsiteY20" fmla="*/ 116681 h 557213"/>
              <a:gd name="connsiteX21" fmla="*/ 21432 w 1985963"/>
              <a:gd name="connsiteY21" fmla="*/ 107156 h 557213"/>
              <a:gd name="connsiteX22" fmla="*/ 38100 w 1985963"/>
              <a:gd name="connsiteY22" fmla="*/ 107156 h 557213"/>
              <a:gd name="connsiteX23" fmla="*/ 57150 w 1985963"/>
              <a:gd name="connsiteY23" fmla="*/ 116681 h 557213"/>
              <a:gd name="connsiteX24" fmla="*/ 85725 w 1985963"/>
              <a:gd name="connsiteY24" fmla="*/ 152400 h 557213"/>
              <a:gd name="connsiteX25" fmla="*/ 116682 w 1985963"/>
              <a:gd name="connsiteY25" fmla="*/ 185738 h 557213"/>
              <a:gd name="connsiteX26" fmla="*/ 157163 w 1985963"/>
              <a:gd name="connsiteY26" fmla="*/ 221456 h 557213"/>
              <a:gd name="connsiteX27" fmla="*/ 200025 w 1985963"/>
              <a:gd name="connsiteY27" fmla="*/ 245269 h 557213"/>
              <a:gd name="connsiteX28" fmla="*/ 250032 w 1985963"/>
              <a:gd name="connsiteY28" fmla="*/ 264319 h 557213"/>
              <a:gd name="connsiteX29" fmla="*/ 292894 w 1985963"/>
              <a:gd name="connsiteY29" fmla="*/ 271463 h 557213"/>
              <a:gd name="connsiteX30" fmla="*/ 364332 w 1985963"/>
              <a:gd name="connsiteY30" fmla="*/ 271463 h 557213"/>
              <a:gd name="connsiteX31" fmla="*/ 504825 w 1985963"/>
              <a:gd name="connsiteY31" fmla="*/ 252413 h 557213"/>
              <a:gd name="connsiteX32" fmla="*/ 797719 w 1985963"/>
              <a:gd name="connsiteY32" fmla="*/ 200025 h 557213"/>
              <a:gd name="connsiteX33" fmla="*/ 1138238 w 1985963"/>
              <a:gd name="connsiteY33" fmla="*/ 142875 h 557213"/>
              <a:gd name="connsiteX34" fmla="*/ 1423988 w 1985963"/>
              <a:gd name="connsiteY34" fmla="*/ 88106 h 557213"/>
              <a:gd name="connsiteX35" fmla="*/ 1471613 w 1985963"/>
              <a:gd name="connsiteY35" fmla="*/ 64294 h 557213"/>
              <a:gd name="connsiteX36" fmla="*/ 1585913 w 1985963"/>
              <a:gd name="connsiteY36" fmla="*/ 4763 h 557213"/>
              <a:gd name="connsiteX37" fmla="*/ 1602582 w 1985963"/>
              <a:gd name="connsiteY37" fmla="*/ 0 h 557213"/>
              <a:gd name="connsiteX38" fmla="*/ 1664494 w 1985963"/>
              <a:gd name="connsiteY38" fmla="*/ 21431 h 557213"/>
              <a:gd name="connsiteX39" fmla="*/ 1735932 w 1985963"/>
              <a:gd name="connsiteY39" fmla="*/ 54769 h 557213"/>
              <a:gd name="connsiteX40" fmla="*/ 1797844 w 1985963"/>
              <a:gd name="connsiteY40" fmla="*/ 90488 h 557213"/>
              <a:gd name="connsiteX41" fmla="*/ 1854994 w 1985963"/>
              <a:gd name="connsiteY41" fmla="*/ 133350 h 557213"/>
              <a:gd name="connsiteX42" fmla="*/ 1893094 w 1985963"/>
              <a:gd name="connsiteY42" fmla="*/ 166688 h 557213"/>
              <a:gd name="connsiteX43" fmla="*/ 1928813 w 1985963"/>
              <a:gd name="connsiteY43" fmla="*/ 200025 h 557213"/>
              <a:gd name="connsiteX44" fmla="*/ 1966913 w 1985963"/>
              <a:gd name="connsiteY44" fmla="*/ 235744 h 557213"/>
              <a:gd name="connsiteX45" fmla="*/ 1981200 w 1985963"/>
              <a:gd name="connsiteY45" fmla="*/ 261938 h 557213"/>
              <a:gd name="connsiteX46" fmla="*/ 1985963 w 1985963"/>
              <a:gd name="connsiteY46" fmla="*/ 288131 h 557213"/>
              <a:gd name="connsiteX47" fmla="*/ 1981200 w 1985963"/>
              <a:gd name="connsiteY47" fmla="*/ 311944 h 557213"/>
              <a:gd name="connsiteX48" fmla="*/ 1969294 w 1985963"/>
              <a:gd name="connsiteY48" fmla="*/ 330994 h 557213"/>
              <a:gd name="connsiteX49" fmla="*/ 1945482 w 1985963"/>
              <a:gd name="connsiteY49" fmla="*/ 350044 h 557213"/>
              <a:gd name="connsiteX50" fmla="*/ 1897857 w 1985963"/>
              <a:gd name="connsiteY50" fmla="*/ 376238 h 557213"/>
              <a:gd name="connsiteX51" fmla="*/ 1538288 w 1985963"/>
              <a:gd name="connsiteY51" fmla="*/ 209550 h 557213"/>
              <a:gd name="connsiteX52" fmla="*/ 1521619 w 1985963"/>
              <a:gd name="connsiteY52" fmla="*/ 204788 h 557213"/>
              <a:gd name="connsiteX53" fmla="*/ 1500188 w 1985963"/>
              <a:gd name="connsiteY53" fmla="*/ 204788 h 557213"/>
              <a:gd name="connsiteX54" fmla="*/ 1459707 w 1985963"/>
              <a:gd name="connsiteY54" fmla="*/ 214313 h 557213"/>
              <a:gd name="connsiteX55" fmla="*/ 1116807 w 1985963"/>
              <a:gd name="connsiteY55" fmla="*/ 304800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85963" h="557213">
                <a:moveTo>
                  <a:pt x="1116807" y="304800"/>
                </a:moveTo>
                <a:lnTo>
                  <a:pt x="809625" y="392906"/>
                </a:lnTo>
                <a:lnTo>
                  <a:pt x="600075" y="457200"/>
                </a:lnTo>
                <a:lnTo>
                  <a:pt x="471488" y="504825"/>
                </a:lnTo>
                <a:lnTo>
                  <a:pt x="431007" y="531019"/>
                </a:lnTo>
                <a:lnTo>
                  <a:pt x="409575" y="542925"/>
                </a:lnTo>
                <a:lnTo>
                  <a:pt x="376238" y="552450"/>
                </a:lnTo>
                <a:lnTo>
                  <a:pt x="345282" y="557213"/>
                </a:lnTo>
                <a:lnTo>
                  <a:pt x="307182" y="552450"/>
                </a:lnTo>
                <a:lnTo>
                  <a:pt x="276225" y="547688"/>
                </a:lnTo>
                <a:lnTo>
                  <a:pt x="250032" y="535781"/>
                </a:lnTo>
                <a:lnTo>
                  <a:pt x="214313" y="509588"/>
                </a:lnTo>
                <a:lnTo>
                  <a:pt x="169069" y="466725"/>
                </a:lnTo>
                <a:lnTo>
                  <a:pt x="116682" y="400050"/>
                </a:lnTo>
                <a:lnTo>
                  <a:pt x="78582" y="335756"/>
                </a:lnTo>
                <a:lnTo>
                  <a:pt x="57150" y="292894"/>
                </a:lnTo>
                <a:lnTo>
                  <a:pt x="26194" y="228600"/>
                </a:lnTo>
                <a:lnTo>
                  <a:pt x="7144" y="188119"/>
                </a:lnTo>
                <a:lnTo>
                  <a:pt x="0" y="164306"/>
                </a:lnTo>
                <a:lnTo>
                  <a:pt x="0" y="138113"/>
                </a:lnTo>
                <a:lnTo>
                  <a:pt x="4763" y="116681"/>
                </a:lnTo>
                <a:lnTo>
                  <a:pt x="21432" y="107156"/>
                </a:lnTo>
                <a:lnTo>
                  <a:pt x="38100" y="107156"/>
                </a:lnTo>
                <a:lnTo>
                  <a:pt x="57150" y="116681"/>
                </a:lnTo>
                <a:lnTo>
                  <a:pt x="85725" y="152400"/>
                </a:lnTo>
                <a:lnTo>
                  <a:pt x="116682" y="185738"/>
                </a:lnTo>
                <a:lnTo>
                  <a:pt x="157163" y="221456"/>
                </a:lnTo>
                <a:lnTo>
                  <a:pt x="200025" y="245269"/>
                </a:lnTo>
                <a:lnTo>
                  <a:pt x="250032" y="264319"/>
                </a:lnTo>
                <a:lnTo>
                  <a:pt x="292894" y="271463"/>
                </a:lnTo>
                <a:lnTo>
                  <a:pt x="364332" y="271463"/>
                </a:lnTo>
                <a:lnTo>
                  <a:pt x="504825" y="252413"/>
                </a:lnTo>
                <a:lnTo>
                  <a:pt x="797719" y="200025"/>
                </a:lnTo>
                <a:lnTo>
                  <a:pt x="1138238" y="142875"/>
                </a:lnTo>
                <a:lnTo>
                  <a:pt x="1423988" y="88106"/>
                </a:lnTo>
                <a:lnTo>
                  <a:pt x="1471613" y="64294"/>
                </a:lnTo>
                <a:lnTo>
                  <a:pt x="1585913" y="4763"/>
                </a:lnTo>
                <a:lnTo>
                  <a:pt x="1602582" y="0"/>
                </a:lnTo>
                <a:lnTo>
                  <a:pt x="1664494" y="21431"/>
                </a:lnTo>
                <a:lnTo>
                  <a:pt x="1735932" y="54769"/>
                </a:lnTo>
                <a:lnTo>
                  <a:pt x="1797844" y="90488"/>
                </a:lnTo>
                <a:lnTo>
                  <a:pt x="1854994" y="133350"/>
                </a:lnTo>
                <a:lnTo>
                  <a:pt x="1893094" y="166688"/>
                </a:lnTo>
                <a:lnTo>
                  <a:pt x="1928813" y="200025"/>
                </a:lnTo>
                <a:lnTo>
                  <a:pt x="1966913" y="235744"/>
                </a:lnTo>
                <a:lnTo>
                  <a:pt x="1981200" y="261938"/>
                </a:lnTo>
                <a:lnTo>
                  <a:pt x="1985963" y="288131"/>
                </a:lnTo>
                <a:lnTo>
                  <a:pt x="1981200" y="311944"/>
                </a:lnTo>
                <a:lnTo>
                  <a:pt x="1969294" y="330994"/>
                </a:lnTo>
                <a:lnTo>
                  <a:pt x="1945482" y="350044"/>
                </a:lnTo>
                <a:lnTo>
                  <a:pt x="1897857" y="376238"/>
                </a:lnTo>
                <a:lnTo>
                  <a:pt x="1538288" y="209550"/>
                </a:lnTo>
                <a:lnTo>
                  <a:pt x="1521619" y="204788"/>
                </a:lnTo>
                <a:lnTo>
                  <a:pt x="1500188" y="204788"/>
                </a:lnTo>
                <a:lnTo>
                  <a:pt x="1459707" y="214313"/>
                </a:lnTo>
                <a:lnTo>
                  <a:pt x="1116807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7160A1A-3068-E749-9E7F-77038F434AA8}"/>
              </a:ext>
            </a:extLst>
          </p:cNvPr>
          <p:cNvSpPr/>
          <p:nvPr/>
        </p:nvSpPr>
        <p:spPr>
          <a:xfrm rot="16200000">
            <a:off x="2216944" y="2763044"/>
            <a:ext cx="2562225" cy="893763"/>
          </a:xfrm>
          <a:custGeom>
            <a:avLst/>
            <a:gdLst>
              <a:gd name="connsiteX0" fmla="*/ 1402556 w 2562225"/>
              <a:gd name="connsiteY0" fmla="*/ 590550 h 892968"/>
              <a:gd name="connsiteX1" fmla="*/ 1038225 w 2562225"/>
              <a:gd name="connsiteY1" fmla="*/ 485775 h 892968"/>
              <a:gd name="connsiteX2" fmla="*/ 842963 w 2562225"/>
              <a:gd name="connsiteY2" fmla="*/ 426243 h 892968"/>
              <a:gd name="connsiteX3" fmla="*/ 592931 w 2562225"/>
              <a:gd name="connsiteY3" fmla="*/ 338137 h 892968"/>
              <a:gd name="connsiteX4" fmla="*/ 254794 w 2562225"/>
              <a:gd name="connsiteY4" fmla="*/ 219075 h 892968"/>
              <a:gd name="connsiteX5" fmla="*/ 73819 w 2562225"/>
              <a:gd name="connsiteY5" fmla="*/ 159543 h 892968"/>
              <a:gd name="connsiteX6" fmla="*/ 40481 w 2562225"/>
              <a:gd name="connsiteY6" fmla="*/ 150018 h 892968"/>
              <a:gd name="connsiteX7" fmla="*/ 14288 w 2562225"/>
              <a:gd name="connsiteY7" fmla="*/ 138112 h 892968"/>
              <a:gd name="connsiteX8" fmla="*/ 0 w 2562225"/>
              <a:gd name="connsiteY8" fmla="*/ 116681 h 892968"/>
              <a:gd name="connsiteX9" fmla="*/ 4763 w 2562225"/>
              <a:gd name="connsiteY9" fmla="*/ 83343 h 892968"/>
              <a:gd name="connsiteX10" fmla="*/ 19050 w 2562225"/>
              <a:gd name="connsiteY10" fmla="*/ 38100 h 892968"/>
              <a:gd name="connsiteX11" fmla="*/ 33338 w 2562225"/>
              <a:gd name="connsiteY11" fmla="*/ 19050 h 892968"/>
              <a:gd name="connsiteX12" fmla="*/ 64294 w 2562225"/>
              <a:gd name="connsiteY12" fmla="*/ 7143 h 892968"/>
              <a:gd name="connsiteX13" fmla="*/ 111919 w 2562225"/>
              <a:gd name="connsiteY13" fmla="*/ 0 h 892968"/>
              <a:gd name="connsiteX14" fmla="*/ 159544 w 2562225"/>
              <a:gd name="connsiteY14" fmla="*/ 2381 h 892968"/>
              <a:gd name="connsiteX15" fmla="*/ 211931 w 2562225"/>
              <a:gd name="connsiteY15" fmla="*/ 11906 h 892968"/>
              <a:gd name="connsiteX16" fmla="*/ 273844 w 2562225"/>
              <a:gd name="connsiteY16" fmla="*/ 35718 h 892968"/>
              <a:gd name="connsiteX17" fmla="*/ 328613 w 2562225"/>
              <a:gd name="connsiteY17" fmla="*/ 64293 h 892968"/>
              <a:gd name="connsiteX18" fmla="*/ 359569 w 2562225"/>
              <a:gd name="connsiteY18" fmla="*/ 80962 h 892968"/>
              <a:gd name="connsiteX19" fmla="*/ 559594 w 2562225"/>
              <a:gd name="connsiteY19" fmla="*/ 145256 h 892968"/>
              <a:gd name="connsiteX20" fmla="*/ 740569 w 2562225"/>
              <a:gd name="connsiteY20" fmla="*/ 195262 h 892968"/>
              <a:gd name="connsiteX21" fmla="*/ 988219 w 2562225"/>
              <a:gd name="connsiteY21" fmla="*/ 264318 h 892968"/>
              <a:gd name="connsiteX22" fmla="*/ 1364456 w 2562225"/>
              <a:gd name="connsiteY22" fmla="*/ 350043 h 892968"/>
              <a:gd name="connsiteX23" fmla="*/ 1824038 w 2562225"/>
              <a:gd name="connsiteY23" fmla="*/ 457200 h 892968"/>
              <a:gd name="connsiteX24" fmla="*/ 2274094 w 2562225"/>
              <a:gd name="connsiteY24" fmla="*/ 552450 h 892968"/>
              <a:gd name="connsiteX25" fmla="*/ 2293144 w 2562225"/>
              <a:gd name="connsiteY25" fmla="*/ 552450 h 892968"/>
              <a:gd name="connsiteX26" fmla="*/ 2319338 w 2562225"/>
              <a:gd name="connsiteY26" fmla="*/ 545306 h 892968"/>
              <a:gd name="connsiteX27" fmla="*/ 2369344 w 2562225"/>
              <a:gd name="connsiteY27" fmla="*/ 511968 h 892968"/>
              <a:gd name="connsiteX28" fmla="*/ 2438400 w 2562225"/>
              <a:gd name="connsiteY28" fmla="*/ 459581 h 892968"/>
              <a:gd name="connsiteX29" fmla="*/ 2495550 w 2562225"/>
              <a:gd name="connsiteY29" fmla="*/ 414337 h 892968"/>
              <a:gd name="connsiteX30" fmla="*/ 2524125 w 2562225"/>
              <a:gd name="connsiteY30" fmla="*/ 392906 h 892968"/>
              <a:gd name="connsiteX31" fmla="*/ 2538413 w 2562225"/>
              <a:gd name="connsiteY31" fmla="*/ 385762 h 892968"/>
              <a:gd name="connsiteX32" fmla="*/ 2550319 w 2562225"/>
              <a:gd name="connsiteY32" fmla="*/ 385762 h 892968"/>
              <a:gd name="connsiteX33" fmla="*/ 2559844 w 2562225"/>
              <a:gd name="connsiteY33" fmla="*/ 388143 h 892968"/>
              <a:gd name="connsiteX34" fmla="*/ 2562225 w 2562225"/>
              <a:gd name="connsiteY34" fmla="*/ 397668 h 892968"/>
              <a:gd name="connsiteX35" fmla="*/ 2557463 w 2562225"/>
              <a:gd name="connsiteY35" fmla="*/ 423862 h 892968"/>
              <a:gd name="connsiteX36" fmla="*/ 2543175 w 2562225"/>
              <a:gd name="connsiteY36" fmla="*/ 466725 h 892968"/>
              <a:gd name="connsiteX37" fmla="*/ 2514600 w 2562225"/>
              <a:gd name="connsiteY37" fmla="*/ 533400 h 892968"/>
              <a:gd name="connsiteX38" fmla="*/ 2464594 w 2562225"/>
              <a:gd name="connsiteY38" fmla="*/ 616743 h 892968"/>
              <a:gd name="connsiteX39" fmla="*/ 2371725 w 2562225"/>
              <a:gd name="connsiteY39" fmla="*/ 745331 h 892968"/>
              <a:gd name="connsiteX40" fmla="*/ 2302669 w 2562225"/>
              <a:gd name="connsiteY40" fmla="*/ 833437 h 892968"/>
              <a:gd name="connsiteX41" fmla="*/ 2257425 w 2562225"/>
              <a:gd name="connsiteY41" fmla="*/ 873918 h 892968"/>
              <a:gd name="connsiteX42" fmla="*/ 2238375 w 2562225"/>
              <a:gd name="connsiteY42" fmla="*/ 885825 h 892968"/>
              <a:gd name="connsiteX43" fmla="*/ 2224088 w 2562225"/>
              <a:gd name="connsiteY43" fmla="*/ 890587 h 892968"/>
              <a:gd name="connsiteX44" fmla="*/ 2202656 w 2562225"/>
              <a:gd name="connsiteY44" fmla="*/ 892968 h 892968"/>
              <a:gd name="connsiteX45" fmla="*/ 2169319 w 2562225"/>
              <a:gd name="connsiteY45" fmla="*/ 885825 h 892968"/>
              <a:gd name="connsiteX46" fmla="*/ 2147888 w 2562225"/>
              <a:gd name="connsiteY46" fmla="*/ 876300 h 892968"/>
              <a:gd name="connsiteX47" fmla="*/ 2126456 w 2562225"/>
              <a:gd name="connsiteY47" fmla="*/ 862012 h 892968"/>
              <a:gd name="connsiteX48" fmla="*/ 2097881 w 2562225"/>
              <a:gd name="connsiteY48" fmla="*/ 838200 h 892968"/>
              <a:gd name="connsiteX49" fmla="*/ 2081213 w 2562225"/>
              <a:gd name="connsiteY49" fmla="*/ 819150 h 892968"/>
              <a:gd name="connsiteX50" fmla="*/ 2038350 w 2562225"/>
              <a:gd name="connsiteY50" fmla="*/ 797718 h 892968"/>
              <a:gd name="connsiteX51" fmla="*/ 1847850 w 2562225"/>
              <a:gd name="connsiteY51" fmla="*/ 728662 h 892968"/>
              <a:gd name="connsiteX52" fmla="*/ 1402556 w 2562225"/>
              <a:gd name="connsiteY52" fmla="*/ 590550 h 892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62225" h="892968">
                <a:moveTo>
                  <a:pt x="1402556" y="590550"/>
                </a:moveTo>
                <a:lnTo>
                  <a:pt x="1038225" y="485775"/>
                </a:lnTo>
                <a:lnTo>
                  <a:pt x="842963" y="426243"/>
                </a:lnTo>
                <a:lnTo>
                  <a:pt x="592931" y="338137"/>
                </a:lnTo>
                <a:lnTo>
                  <a:pt x="254794" y="219075"/>
                </a:lnTo>
                <a:lnTo>
                  <a:pt x="73819" y="159543"/>
                </a:lnTo>
                <a:lnTo>
                  <a:pt x="40481" y="150018"/>
                </a:lnTo>
                <a:lnTo>
                  <a:pt x="14288" y="138112"/>
                </a:lnTo>
                <a:lnTo>
                  <a:pt x="0" y="116681"/>
                </a:lnTo>
                <a:lnTo>
                  <a:pt x="4763" y="83343"/>
                </a:lnTo>
                <a:lnTo>
                  <a:pt x="19050" y="38100"/>
                </a:lnTo>
                <a:lnTo>
                  <a:pt x="33338" y="19050"/>
                </a:lnTo>
                <a:lnTo>
                  <a:pt x="64294" y="7143"/>
                </a:lnTo>
                <a:lnTo>
                  <a:pt x="111919" y="0"/>
                </a:lnTo>
                <a:lnTo>
                  <a:pt x="159544" y="2381"/>
                </a:lnTo>
                <a:lnTo>
                  <a:pt x="211931" y="11906"/>
                </a:lnTo>
                <a:lnTo>
                  <a:pt x="273844" y="35718"/>
                </a:lnTo>
                <a:lnTo>
                  <a:pt x="328613" y="64293"/>
                </a:lnTo>
                <a:lnTo>
                  <a:pt x="359569" y="80962"/>
                </a:lnTo>
                <a:lnTo>
                  <a:pt x="559594" y="145256"/>
                </a:lnTo>
                <a:lnTo>
                  <a:pt x="740569" y="195262"/>
                </a:lnTo>
                <a:lnTo>
                  <a:pt x="988219" y="264318"/>
                </a:lnTo>
                <a:lnTo>
                  <a:pt x="1364456" y="350043"/>
                </a:lnTo>
                <a:lnTo>
                  <a:pt x="1824038" y="457200"/>
                </a:lnTo>
                <a:lnTo>
                  <a:pt x="2274094" y="552450"/>
                </a:lnTo>
                <a:lnTo>
                  <a:pt x="2293144" y="552450"/>
                </a:lnTo>
                <a:lnTo>
                  <a:pt x="2319338" y="545306"/>
                </a:lnTo>
                <a:lnTo>
                  <a:pt x="2369344" y="511968"/>
                </a:lnTo>
                <a:lnTo>
                  <a:pt x="2438400" y="459581"/>
                </a:lnTo>
                <a:lnTo>
                  <a:pt x="2495550" y="414337"/>
                </a:lnTo>
                <a:lnTo>
                  <a:pt x="2524125" y="392906"/>
                </a:lnTo>
                <a:lnTo>
                  <a:pt x="2538413" y="385762"/>
                </a:lnTo>
                <a:lnTo>
                  <a:pt x="2550319" y="385762"/>
                </a:lnTo>
                <a:lnTo>
                  <a:pt x="2559844" y="388143"/>
                </a:lnTo>
                <a:lnTo>
                  <a:pt x="2562225" y="397668"/>
                </a:lnTo>
                <a:lnTo>
                  <a:pt x="2557463" y="423862"/>
                </a:lnTo>
                <a:lnTo>
                  <a:pt x="2543175" y="466725"/>
                </a:lnTo>
                <a:lnTo>
                  <a:pt x="2514600" y="533400"/>
                </a:lnTo>
                <a:lnTo>
                  <a:pt x="2464594" y="616743"/>
                </a:lnTo>
                <a:lnTo>
                  <a:pt x="2371725" y="745331"/>
                </a:lnTo>
                <a:lnTo>
                  <a:pt x="2302669" y="833437"/>
                </a:lnTo>
                <a:lnTo>
                  <a:pt x="2257425" y="873918"/>
                </a:lnTo>
                <a:lnTo>
                  <a:pt x="2238375" y="885825"/>
                </a:lnTo>
                <a:lnTo>
                  <a:pt x="2224088" y="890587"/>
                </a:lnTo>
                <a:lnTo>
                  <a:pt x="2202656" y="892968"/>
                </a:lnTo>
                <a:lnTo>
                  <a:pt x="2169319" y="885825"/>
                </a:lnTo>
                <a:lnTo>
                  <a:pt x="2147888" y="876300"/>
                </a:lnTo>
                <a:lnTo>
                  <a:pt x="2126456" y="862012"/>
                </a:lnTo>
                <a:lnTo>
                  <a:pt x="2097881" y="838200"/>
                </a:lnTo>
                <a:lnTo>
                  <a:pt x="2081213" y="819150"/>
                </a:lnTo>
                <a:lnTo>
                  <a:pt x="2038350" y="797718"/>
                </a:lnTo>
                <a:lnTo>
                  <a:pt x="1847850" y="728662"/>
                </a:lnTo>
                <a:lnTo>
                  <a:pt x="1402556" y="590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AB0BE21-A47E-9C4F-85CC-C8008C35139E}"/>
              </a:ext>
            </a:extLst>
          </p:cNvPr>
          <p:cNvSpPr/>
          <p:nvPr/>
        </p:nvSpPr>
        <p:spPr>
          <a:xfrm rot="16200000">
            <a:off x="3182938" y="4156075"/>
            <a:ext cx="1220787" cy="1306513"/>
          </a:xfrm>
          <a:custGeom>
            <a:avLst/>
            <a:gdLst>
              <a:gd name="connsiteX0" fmla="*/ 835818 w 1221581"/>
              <a:gd name="connsiteY0" fmla="*/ 440531 h 1307306"/>
              <a:gd name="connsiteX1" fmla="*/ 916781 w 1221581"/>
              <a:gd name="connsiteY1" fmla="*/ 316706 h 1307306"/>
              <a:gd name="connsiteX2" fmla="*/ 959643 w 1221581"/>
              <a:gd name="connsiteY2" fmla="*/ 242887 h 1307306"/>
              <a:gd name="connsiteX3" fmla="*/ 983456 w 1221581"/>
              <a:gd name="connsiteY3" fmla="*/ 200025 h 1307306"/>
              <a:gd name="connsiteX4" fmla="*/ 997743 w 1221581"/>
              <a:gd name="connsiteY4" fmla="*/ 164306 h 1307306"/>
              <a:gd name="connsiteX5" fmla="*/ 1012031 w 1221581"/>
              <a:gd name="connsiteY5" fmla="*/ 121444 h 1307306"/>
              <a:gd name="connsiteX6" fmla="*/ 1004887 w 1221581"/>
              <a:gd name="connsiteY6" fmla="*/ 0 h 1307306"/>
              <a:gd name="connsiteX7" fmla="*/ 1221581 w 1221581"/>
              <a:gd name="connsiteY7" fmla="*/ 30956 h 1307306"/>
              <a:gd name="connsiteX8" fmla="*/ 1169193 w 1221581"/>
              <a:gd name="connsiteY8" fmla="*/ 183356 h 1307306"/>
              <a:gd name="connsiteX9" fmla="*/ 1140618 w 1221581"/>
              <a:gd name="connsiteY9" fmla="*/ 250031 h 1307306"/>
              <a:gd name="connsiteX10" fmla="*/ 1095375 w 1221581"/>
              <a:gd name="connsiteY10" fmla="*/ 352425 h 1307306"/>
              <a:gd name="connsiteX11" fmla="*/ 1033462 w 1221581"/>
              <a:gd name="connsiteY11" fmla="*/ 466725 h 1307306"/>
              <a:gd name="connsiteX12" fmla="*/ 912018 w 1221581"/>
              <a:gd name="connsiteY12" fmla="*/ 676275 h 1307306"/>
              <a:gd name="connsiteX13" fmla="*/ 769143 w 1221581"/>
              <a:gd name="connsiteY13" fmla="*/ 866775 h 1307306"/>
              <a:gd name="connsiteX14" fmla="*/ 664368 w 1221581"/>
              <a:gd name="connsiteY14" fmla="*/ 981075 h 1307306"/>
              <a:gd name="connsiteX15" fmla="*/ 531018 w 1221581"/>
              <a:gd name="connsiteY15" fmla="*/ 1109662 h 1307306"/>
              <a:gd name="connsiteX16" fmla="*/ 433387 w 1221581"/>
              <a:gd name="connsiteY16" fmla="*/ 1190625 h 1307306"/>
              <a:gd name="connsiteX17" fmla="*/ 373856 w 1221581"/>
              <a:gd name="connsiteY17" fmla="*/ 1235869 h 1307306"/>
              <a:gd name="connsiteX18" fmla="*/ 302418 w 1221581"/>
              <a:gd name="connsiteY18" fmla="*/ 1273969 h 1307306"/>
              <a:gd name="connsiteX19" fmla="*/ 264318 w 1221581"/>
              <a:gd name="connsiteY19" fmla="*/ 1290637 h 1307306"/>
              <a:gd name="connsiteX20" fmla="*/ 228600 w 1221581"/>
              <a:gd name="connsiteY20" fmla="*/ 1300162 h 1307306"/>
              <a:gd name="connsiteX21" fmla="*/ 178593 w 1221581"/>
              <a:gd name="connsiteY21" fmla="*/ 1304925 h 1307306"/>
              <a:gd name="connsiteX22" fmla="*/ 133350 w 1221581"/>
              <a:gd name="connsiteY22" fmla="*/ 1307306 h 1307306"/>
              <a:gd name="connsiteX23" fmla="*/ 107156 w 1221581"/>
              <a:gd name="connsiteY23" fmla="*/ 1307306 h 1307306"/>
              <a:gd name="connsiteX24" fmla="*/ 76200 w 1221581"/>
              <a:gd name="connsiteY24" fmla="*/ 1302544 h 1307306"/>
              <a:gd name="connsiteX25" fmla="*/ 54768 w 1221581"/>
              <a:gd name="connsiteY25" fmla="*/ 1295400 h 1307306"/>
              <a:gd name="connsiteX26" fmla="*/ 28575 w 1221581"/>
              <a:gd name="connsiteY26" fmla="*/ 1278731 h 1307306"/>
              <a:gd name="connsiteX27" fmla="*/ 9525 w 1221581"/>
              <a:gd name="connsiteY27" fmla="*/ 1252537 h 1307306"/>
              <a:gd name="connsiteX28" fmla="*/ 0 w 1221581"/>
              <a:gd name="connsiteY28" fmla="*/ 1214437 h 1307306"/>
              <a:gd name="connsiteX29" fmla="*/ 4762 w 1221581"/>
              <a:gd name="connsiteY29" fmla="*/ 1169194 h 1307306"/>
              <a:gd name="connsiteX30" fmla="*/ 21431 w 1221581"/>
              <a:gd name="connsiteY30" fmla="*/ 1126331 h 1307306"/>
              <a:gd name="connsiteX31" fmla="*/ 47625 w 1221581"/>
              <a:gd name="connsiteY31" fmla="*/ 1100137 h 1307306"/>
              <a:gd name="connsiteX32" fmla="*/ 92868 w 1221581"/>
              <a:gd name="connsiteY32" fmla="*/ 1069181 h 1307306"/>
              <a:gd name="connsiteX33" fmla="*/ 159543 w 1221581"/>
              <a:gd name="connsiteY33" fmla="*/ 1035844 h 1307306"/>
              <a:gd name="connsiteX34" fmla="*/ 254793 w 1221581"/>
              <a:gd name="connsiteY34" fmla="*/ 978694 h 1307306"/>
              <a:gd name="connsiteX35" fmla="*/ 385762 w 1221581"/>
              <a:gd name="connsiteY35" fmla="*/ 892969 h 1307306"/>
              <a:gd name="connsiteX36" fmla="*/ 604837 w 1221581"/>
              <a:gd name="connsiteY36" fmla="*/ 735806 h 1307306"/>
              <a:gd name="connsiteX37" fmla="*/ 747712 w 1221581"/>
              <a:gd name="connsiteY37" fmla="*/ 573881 h 1307306"/>
              <a:gd name="connsiteX38" fmla="*/ 835818 w 1221581"/>
              <a:gd name="connsiteY38" fmla="*/ 440531 h 130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21581" h="1307306">
                <a:moveTo>
                  <a:pt x="835818" y="440531"/>
                </a:moveTo>
                <a:lnTo>
                  <a:pt x="916781" y="316706"/>
                </a:lnTo>
                <a:lnTo>
                  <a:pt x="959643" y="242887"/>
                </a:lnTo>
                <a:lnTo>
                  <a:pt x="983456" y="200025"/>
                </a:lnTo>
                <a:lnTo>
                  <a:pt x="997743" y="164306"/>
                </a:lnTo>
                <a:lnTo>
                  <a:pt x="1012031" y="121444"/>
                </a:lnTo>
                <a:lnTo>
                  <a:pt x="1004887" y="0"/>
                </a:lnTo>
                <a:lnTo>
                  <a:pt x="1221581" y="30956"/>
                </a:lnTo>
                <a:lnTo>
                  <a:pt x="1169193" y="183356"/>
                </a:lnTo>
                <a:lnTo>
                  <a:pt x="1140618" y="250031"/>
                </a:lnTo>
                <a:lnTo>
                  <a:pt x="1095375" y="352425"/>
                </a:lnTo>
                <a:lnTo>
                  <a:pt x="1033462" y="466725"/>
                </a:lnTo>
                <a:lnTo>
                  <a:pt x="912018" y="676275"/>
                </a:lnTo>
                <a:lnTo>
                  <a:pt x="769143" y="866775"/>
                </a:lnTo>
                <a:lnTo>
                  <a:pt x="664368" y="981075"/>
                </a:lnTo>
                <a:lnTo>
                  <a:pt x="531018" y="1109662"/>
                </a:lnTo>
                <a:lnTo>
                  <a:pt x="433387" y="1190625"/>
                </a:lnTo>
                <a:lnTo>
                  <a:pt x="373856" y="1235869"/>
                </a:lnTo>
                <a:lnTo>
                  <a:pt x="302418" y="1273969"/>
                </a:lnTo>
                <a:lnTo>
                  <a:pt x="264318" y="1290637"/>
                </a:lnTo>
                <a:lnTo>
                  <a:pt x="228600" y="1300162"/>
                </a:lnTo>
                <a:lnTo>
                  <a:pt x="178593" y="1304925"/>
                </a:lnTo>
                <a:lnTo>
                  <a:pt x="133350" y="1307306"/>
                </a:lnTo>
                <a:lnTo>
                  <a:pt x="107156" y="1307306"/>
                </a:lnTo>
                <a:lnTo>
                  <a:pt x="76200" y="1302544"/>
                </a:lnTo>
                <a:lnTo>
                  <a:pt x="54768" y="1295400"/>
                </a:lnTo>
                <a:lnTo>
                  <a:pt x="28575" y="1278731"/>
                </a:lnTo>
                <a:lnTo>
                  <a:pt x="9525" y="1252537"/>
                </a:lnTo>
                <a:lnTo>
                  <a:pt x="0" y="1214437"/>
                </a:lnTo>
                <a:lnTo>
                  <a:pt x="4762" y="1169194"/>
                </a:lnTo>
                <a:lnTo>
                  <a:pt x="21431" y="1126331"/>
                </a:lnTo>
                <a:lnTo>
                  <a:pt x="47625" y="1100137"/>
                </a:lnTo>
                <a:lnTo>
                  <a:pt x="92868" y="1069181"/>
                </a:lnTo>
                <a:lnTo>
                  <a:pt x="159543" y="1035844"/>
                </a:lnTo>
                <a:lnTo>
                  <a:pt x="254793" y="978694"/>
                </a:lnTo>
                <a:lnTo>
                  <a:pt x="385762" y="892969"/>
                </a:lnTo>
                <a:lnTo>
                  <a:pt x="604837" y="735806"/>
                </a:lnTo>
                <a:lnTo>
                  <a:pt x="747712" y="573881"/>
                </a:lnTo>
                <a:lnTo>
                  <a:pt x="835818" y="440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D6EE9FE-5BBF-CB43-9432-1A52628CA96F}"/>
              </a:ext>
            </a:extLst>
          </p:cNvPr>
          <p:cNvSpPr/>
          <p:nvPr/>
        </p:nvSpPr>
        <p:spPr>
          <a:xfrm rot="16200000">
            <a:off x="2263776" y="3473450"/>
            <a:ext cx="2779712" cy="1658937"/>
          </a:xfrm>
          <a:custGeom>
            <a:avLst/>
            <a:gdLst>
              <a:gd name="connsiteX0" fmla="*/ 1553192 w 2779261"/>
              <a:gd name="connsiteY0" fmla="*/ 1403797 h 1658799"/>
              <a:gd name="connsiteX1" fmla="*/ 1403797 w 2779261"/>
              <a:gd name="connsiteY1" fmla="*/ 1344554 h 1658799"/>
              <a:gd name="connsiteX2" fmla="*/ 1267281 w 2779261"/>
              <a:gd name="connsiteY2" fmla="*/ 1280160 h 1658799"/>
              <a:gd name="connsiteX3" fmla="*/ 1133341 w 2779261"/>
              <a:gd name="connsiteY3" fmla="*/ 1208038 h 1658799"/>
              <a:gd name="connsiteX4" fmla="*/ 1048341 w 2779261"/>
              <a:gd name="connsiteY4" fmla="*/ 1159098 h 1658799"/>
              <a:gd name="connsiteX5" fmla="*/ 878339 w 2779261"/>
              <a:gd name="connsiteY5" fmla="*/ 1048340 h 1658799"/>
              <a:gd name="connsiteX6" fmla="*/ 762430 w 2779261"/>
              <a:gd name="connsiteY6" fmla="*/ 955612 h 1658799"/>
              <a:gd name="connsiteX7" fmla="*/ 620762 w 2779261"/>
              <a:gd name="connsiteY7" fmla="*/ 829399 h 1658799"/>
              <a:gd name="connsiteX8" fmla="*/ 502276 w 2779261"/>
              <a:gd name="connsiteY8" fmla="*/ 713489 h 1658799"/>
              <a:gd name="connsiteX9" fmla="*/ 376063 w 2779261"/>
              <a:gd name="connsiteY9" fmla="*/ 574397 h 1658799"/>
              <a:gd name="connsiteX10" fmla="*/ 273032 w 2779261"/>
              <a:gd name="connsiteY10" fmla="*/ 455912 h 1658799"/>
              <a:gd name="connsiteX11" fmla="*/ 162274 w 2779261"/>
              <a:gd name="connsiteY11" fmla="*/ 311668 h 1658799"/>
              <a:gd name="connsiteX12" fmla="*/ 64395 w 2779261"/>
              <a:gd name="connsiteY12" fmla="*/ 162274 h 1658799"/>
              <a:gd name="connsiteX13" fmla="*/ 7728 w 2779261"/>
              <a:gd name="connsiteY13" fmla="*/ 74697 h 1658799"/>
              <a:gd name="connsiteX14" fmla="*/ 0 w 2779261"/>
              <a:gd name="connsiteY14" fmla="*/ 56667 h 1658799"/>
              <a:gd name="connsiteX15" fmla="*/ 0 w 2779261"/>
              <a:gd name="connsiteY15" fmla="*/ 18030 h 1658799"/>
              <a:gd name="connsiteX16" fmla="*/ 7728 w 2779261"/>
              <a:gd name="connsiteY16" fmla="*/ 7727 h 1658799"/>
              <a:gd name="connsiteX17" fmla="*/ 23182 w 2779261"/>
              <a:gd name="connsiteY17" fmla="*/ 0 h 1658799"/>
              <a:gd name="connsiteX18" fmla="*/ 43788 w 2779261"/>
              <a:gd name="connsiteY18" fmla="*/ 10303 h 1658799"/>
              <a:gd name="connsiteX19" fmla="*/ 118486 w 2779261"/>
              <a:gd name="connsiteY19" fmla="*/ 103031 h 1658799"/>
              <a:gd name="connsiteX20" fmla="*/ 226668 w 2779261"/>
              <a:gd name="connsiteY20" fmla="*/ 224092 h 1658799"/>
              <a:gd name="connsiteX21" fmla="*/ 316821 w 2779261"/>
              <a:gd name="connsiteY21" fmla="*/ 324547 h 1658799"/>
              <a:gd name="connsiteX22" fmla="*/ 432730 w 2779261"/>
              <a:gd name="connsiteY22" fmla="*/ 440457 h 1658799"/>
              <a:gd name="connsiteX23" fmla="*/ 543489 w 2779261"/>
              <a:gd name="connsiteY23" fmla="*/ 543488 h 1658799"/>
              <a:gd name="connsiteX24" fmla="*/ 643944 w 2779261"/>
              <a:gd name="connsiteY24" fmla="*/ 628489 h 1658799"/>
              <a:gd name="connsiteX25" fmla="*/ 767581 w 2779261"/>
              <a:gd name="connsiteY25" fmla="*/ 728944 h 1658799"/>
              <a:gd name="connsiteX26" fmla="*/ 893794 w 2779261"/>
              <a:gd name="connsiteY26" fmla="*/ 819096 h 1658799"/>
              <a:gd name="connsiteX27" fmla="*/ 1030310 w 2779261"/>
              <a:gd name="connsiteY27" fmla="*/ 906672 h 1658799"/>
              <a:gd name="connsiteX28" fmla="*/ 1177129 w 2779261"/>
              <a:gd name="connsiteY28" fmla="*/ 978794 h 1658799"/>
              <a:gd name="connsiteX29" fmla="*/ 1367737 w 2779261"/>
              <a:gd name="connsiteY29" fmla="*/ 1071522 h 1658799"/>
              <a:gd name="connsiteX30" fmla="*/ 1460464 w 2779261"/>
              <a:gd name="connsiteY30" fmla="*/ 1110159 h 1658799"/>
              <a:gd name="connsiteX31" fmla="*/ 1573799 w 2779261"/>
              <a:gd name="connsiteY31" fmla="*/ 1156523 h 1658799"/>
              <a:gd name="connsiteX32" fmla="*/ 1720618 w 2779261"/>
              <a:gd name="connsiteY32" fmla="*/ 1205462 h 1658799"/>
              <a:gd name="connsiteX33" fmla="*/ 1826224 w 2779261"/>
              <a:gd name="connsiteY33" fmla="*/ 1236372 h 1658799"/>
              <a:gd name="connsiteX34" fmla="*/ 1973044 w 2779261"/>
              <a:gd name="connsiteY34" fmla="*/ 1275008 h 1658799"/>
              <a:gd name="connsiteX35" fmla="*/ 2081226 w 2779261"/>
              <a:gd name="connsiteY35" fmla="*/ 1298190 h 1658799"/>
              <a:gd name="connsiteX36" fmla="*/ 2186833 w 2779261"/>
              <a:gd name="connsiteY36" fmla="*/ 1318796 h 1658799"/>
              <a:gd name="connsiteX37" fmla="*/ 2338804 w 2779261"/>
              <a:gd name="connsiteY37" fmla="*/ 1339403 h 1658799"/>
              <a:gd name="connsiteX38" fmla="*/ 2472744 w 2779261"/>
              <a:gd name="connsiteY38" fmla="*/ 1367736 h 1658799"/>
              <a:gd name="connsiteX39" fmla="*/ 2580926 w 2779261"/>
              <a:gd name="connsiteY39" fmla="*/ 1331675 h 1658799"/>
              <a:gd name="connsiteX40" fmla="*/ 2606684 w 2779261"/>
              <a:gd name="connsiteY40" fmla="*/ 1311069 h 1658799"/>
              <a:gd name="connsiteX41" fmla="*/ 2665927 w 2779261"/>
              <a:gd name="connsiteY41" fmla="*/ 1246675 h 1658799"/>
              <a:gd name="connsiteX42" fmla="*/ 2712291 w 2779261"/>
              <a:gd name="connsiteY42" fmla="*/ 1202886 h 1658799"/>
              <a:gd name="connsiteX43" fmla="*/ 2735473 w 2779261"/>
              <a:gd name="connsiteY43" fmla="*/ 1184856 h 1658799"/>
              <a:gd name="connsiteX44" fmla="*/ 2753503 w 2779261"/>
              <a:gd name="connsiteY44" fmla="*/ 1177129 h 1658799"/>
              <a:gd name="connsiteX45" fmla="*/ 2774110 w 2779261"/>
              <a:gd name="connsiteY45" fmla="*/ 1182280 h 1658799"/>
              <a:gd name="connsiteX46" fmla="*/ 2779261 w 2779261"/>
              <a:gd name="connsiteY46" fmla="*/ 1192583 h 1658799"/>
              <a:gd name="connsiteX47" fmla="*/ 2776685 w 2779261"/>
              <a:gd name="connsiteY47" fmla="*/ 1238947 h 1658799"/>
              <a:gd name="connsiteX48" fmla="*/ 2756079 w 2779261"/>
              <a:gd name="connsiteY48" fmla="*/ 1341978 h 1658799"/>
              <a:gd name="connsiteX49" fmla="*/ 2725170 w 2779261"/>
              <a:gd name="connsiteY49" fmla="*/ 1442434 h 1658799"/>
              <a:gd name="connsiteX50" fmla="*/ 2665927 w 2779261"/>
              <a:gd name="connsiteY50" fmla="*/ 1573798 h 1658799"/>
              <a:gd name="connsiteX51" fmla="*/ 2632442 w 2779261"/>
              <a:gd name="connsiteY51" fmla="*/ 1615010 h 1658799"/>
              <a:gd name="connsiteX52" fmla="*/ 2604108 w 2779261"/>
              <a:gd name="connsiteY52" fmla="*/ 1638192 h 1658799"/>
              <a:gd name="connsiteX53" fmla="*/ 2562896 w 2779261"/>
              <a:gd name="connsiteY53" fmla="*/ 1658799 h 1658799"/>
              <a:gd name="connsiteX54" fmla="*/ 2441835 w 2779261"/>
              <a:gd name="connsiteY54" fmla="*/ 1633041 h 1658799"/>
              <a:gd name="connsiteX55" fmla="*/ 2343955 w 2779261"/>
              <a:gd name="connsiteY55" fmla="*/ 1617586 h 1658799"/>
              <a:gd name="connsiteX56" fmla="*/ 2173954 w 2779261"/>
              <a:gd name="connsiteY56" fmla="*/ 1586677 h 1658799"/>
              <a:gd name="connsiteX57" fmla="*/ 2058044 w 2779261"/>
              <a:gd name="connsiteY57" fmla="*/ 1563495 h 1658799"/>
              <a:gd name="connsiteX58" fmla="*/ 1900922 w 2779261"/>
              <a:gd name="connsiteY58" fmla="*/ 1522283 h 1658799"/>
              <a:gd name="connsiteX59" fmla="*/ 1751527 w 2779261"/>
              <a:gd name="connsiteY59" fmla="*/ 1475919 h 1658799"/>
              <a:gd name="connsiteX60" fmla="*/ 1553192 w 2779261"/>
              <a:gd name="connsiteY60" fmla="*/ 1403797 h 165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79261" h="1658799">
                <a:moveTo>
                  <a:pt x="1553192" y="1403797"/>
                </a:moveTo>
                <a:lnTo>
                  <a:pt x="1403797" y="1344554"/>
                </a:lnTo>
                <a:lnTo>
                  <a:pt x="1267281" y="1280160"/>
                </a:lnTo>
                <a:lnTo>
                  <a:pt x="1133341" y="1208038"/>
                </a:lnTo>
                <a:lnTo>
                  <a:pt x="1048341" y="1159098"/>
                </a:lnTo>
                <a:lnTo>
                  <a:pt x="878339" y="1048340"/>
                </a:lnTo>
                <a:lnTo>
                  <a:pt x="762430" y="955612"/>
                </a:lnTo>
                <a:lnTo>
                  <a:pt x="620762" y="829399"/>
                </a:lnTo>
                <a:lnTo>
                  <a:pt x="502276" y="713489"/>
                </a:lnTo>
                <a:lnTo>
                  <a:pt x="376063" y="574397"/>
                </a:lnTo>
                <a:lnTo>
                  <a:pt x="273032" y="455912"/>
                </a:lnTo>
                <a:lnTo>
                  <a:pt x="162274" y="311668"/>
                </a:lnTo>
                <a:lnTo>
                  <a:pt x="64395" y="162274"/>
                </a:lnTo>
                <a:lnTo>
                  <a:pt x="7728" y="74697"/>
                </a:lnTo>
                <a:lnTo>
                  <a:pt x="0" y="56667"/>
                </a:lnTo>
                <a:lnTo>
                  <a:pt x="0" y="18030"/>
                </a:lnTo>
                <a:lnTo>
                  <a:pt x="7728" y="7727"/>
                </a:lnTo>
                <a:lnTo>
                  <a:pt x="23182" y="0"/>
                </a:lnTo>
                <a:lnTo>
                  <a:pt x="43788" y="10303"/>
                </a:lnTo>
                <a:lnTo>
                  <a:pt x="118486" y="103031"/>
                </a:lnTo>
                <a:lnTo>
                  <a:pt x="226668" y="224092"/>
                </a:lnTo>
                <a:lnTo>
                  <a:pt x="316821" y="324547"/>
                </a:lnTo>
                <a:lnTo>
                  <a:pt x="432730" y="440457"/>
                </a:lnTo>
                <a:lnTo>
                  <a:pt x="543489" y="543488"/>
                </a:lnTo>
                <a:lnTo>
                  <a:pt x="643944" y="628489"/>
                </a:lnTo>
                <a:lnTo>
                  <a:pt x="767581" y="728944"/>
                </a:lnTo>
                <a:lnTo>
                  <a:pt x="893794" y="819096"/>
                </a:lnTo>
                <a:lnTo>
                  <a:pt x="1030310" y="906672"/>
                </a:lnTo>
                <a:lnTo>
                  <a:pt x="1177129" y="978794"/>
                </a:lnTo>
                <a:lnTo>
                  <a:pt x="1367737" y="1071522"/>
                </a:lnTo>
                <a:lnTo>
                  <a:pt x="1460464" y="1110159"/>
                </a:lnTo>
                <a:lnTo>
                  <a:pt x="1573799" y="1156523"/>
                </a:lnTo>
                <a:lnTo>
                  <a:pt x="1720618" y="1205462"/>
                </a:lnTo>
                <a:lnTo>
                  <a:pt x="1826224" y="1236372"/>
                </a:lnTo>
                <a:lnTo>
                  <a:pt x="1973044" y="1275008"/>
                </a:lnTo>
                <a:lnTo>
                  <a:pt x="2081226" y="1298190"/>
                </a:lnTo>
                <a:lnTo>
                  <a:pt x="2186833" y="1318796"/>
                </a:lnTo>
                <a:lnTo>
                  <a:pt x="2338804" y="1339403"/>
                </a:lnTo>
                <a:lnTo>
                  <a:pt x="2472744" y="1367736"/>
                </a:lnTo>
                <a:lnTo>
                  <a:pt x="2580926" y="1331675"/>
                </a:lnTo>
                <a:lnTo>
                  <a:pt x="2606684" y="1311069"/>
                </a:lnTo>
                <a:lnTo>
                  <a:pt x="2665927" y="1246675"/>
                </a:lnTo>
                <a:lnTo>
                  <a:pt x="2712291" y="1202886"/>
                </a:lnTo>
                <a:lnTo>
                  <a:pt x="2735473" y="1184856"/>
                </a:lnTo>
                <a:lnTo>
                  <a:pt x="2753503" y="1177129"/>
                </a:lnTo>
                <a:lnTo>
                  <a:pt x="2774110" y="1182280"/>
                </a:lnTo>
                <a:lnTo>
                  <a:pt x="2779261" y="1192583"/>
                </a:lnTo>
                <a:lnTo>
                  <a:pt x="2776685" y="1238947"/>
                </a:lnTo>
                <a:lnTo>
                  <a:pt x="2756079" y="1341978"/>
                </a:lnTo>
                <a:lnTo>
                  <a:pt x="2725170" y="1442434"/>
                </a:lnTo>
                <a:lnTo>
                  <a:pt x="2665927" y="1573798"/>
                </a:lnTo>
                <a:lnTo>
                  <a:pt x="2632442" y="1615010"/>
                </a:lnTo>
                <a:lnTo>
                  <a:pt x="2604108" y="1638192"/>
                </a:lnTo>
                <a:lnTo>
                  <a:pt x="2562896" y="1658799"/>
                </a:lnTo>
                <a:lnTo>
                  <a:pt x="2441835" y="1633041"/>
                </a:lnTo>
                <a:lnTo>
                  <a:pt x="2343955" y="1617586"/>
                </a:lnTo>
                <a:lnTo>
                  <a:pt x="2173954" y="1586677"/>
                </a:lnTo>
                <a:lnTo>
                  <a:pt x="2058044" y="1563495"/>
                </a:lnTo>
                <a:lnTo>
                  <a:pt x="1900922" y="1522283"/>
                </a:lnTo>
                <a:lnTo>
                  <a:pt x="1751527" y="1475919"/>
                </a:lnTo>
                <a:lnTo>
                  <a:pt x="1553192" y="140379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67004EC-6885-4142-86E6-483809F92899}"/>
              </a:ext>
            </a:extLst>
          </p:cNvPr>
          <p:cNvSpPr/>
          <p:nvPr/>
        </p:nvSpPr>
        <p:spPr>
          <a:xfrm>
            <a:off x="2506663" y="3024188"/>
            <a:ext cx="2333625" cy="974725"/>
          </a:xfrm>
          <a:custGeom>
            <a:avLst/>
            <a:gdLst>
              <a:gd name="connsiteX0" fmla="*/ 1362075 w 2333625"/>
              <a:gd name="connsiteY0" fmla="*/ 457200 h 973931"/>
              <a:gd name="connsiteX1" fmla="*/ 957263 w 2333625"/>
              <a:gd name="connsiteY1" fmla="*/ 631031 h 973931"/>
              <a:gd name="connsiteX2" fmla="*/ 742950 w 2333625"/>
              <a:gd name="connsiteY2" fmla="*/ 714375 h 973931"/>
              <a:gd name="connsiteX3" fmla="*/ 571500 w 2333625"/>
              <a:gd name="connsiteY3" fmla="*/ 795337 h 973931"/>
              <a:gd name="connsiteX4" fmla="*/ 311944 w 2333625"/>
              <a:gd name="connsiteY4" fmla="*/ 921543 h 973931"/>
              <a:gd name="connsiteX5" fmla="*/ 290513 w 2333625"/>
              <a:gd name="connsiteY5" fmla="*/ 940593 h 973931"/>
              <a:gd name="connsiteX6" fmla="*/ 266700 w 2333625"/>
              <a:gd name="connsiteY6" fmla="*/ 954881 h 973931"/>
              <a:gd name="connsiteX7" fmla="*/ 245269 w 2333625"/>
              <a:gd name="connsiteY7" fmla="*/ 964406 h 973931"/>
              <a:gd name="connsiteX8" fmla="*/ 223838 w 2333625"/>
              <a:gd name="connsiteY8" fmla="*/ 971550 h 973931"/>
              <a:gd name="connsiteX9" fmla="*/ 200025 w 2333625"/>
              <a:gd name="connsiteY9" fmla="*/ 973931 h 973931"/>
              <a:gd name="connsiteX10" fmla="*/ 180975 w 2333625"/>
              <a:gd name="connsiteY10" fmla="*/ 969168 h 973931"/>
              <a:gd name="connsiteX11" fmla="*/ 154782 w 2333625"/>
              <a:gd name="connsiteY11" fmla="*/ 954881 h 973931"/>
              <a:gd name="connsiteX12" fmla="*/ 135732 w 2333625"/>
              <a:gd name="connsiteY12" fmla="*/ 938212 h 973931"/>
              <a:gd name="connsiteX13" fmla="*/ 104775 w 2333625"/>
              <a:gd name="connsiteY13" fmla="*/ 892968 h 973931"/>
              <a:gd name="connsiteX14" fmla="*/ 71438 w 2333625"/>
              <a:gd name="connsiteY14" fmla="*/ 840581 h 973931"/>
              <a:gd name="connsiteX15" fmla="*/ 45244 w 2333625"/>
              <a:gd name="connsiteY15" fmla="*/ 783431 h 973931"/>
              <a:gd name="connsiteX16" fmla="*/ 26194 w 2333625"/>
              <a:gd name="connsiteY16" fmla="*/ 723900 h 973931"/>
              <a:gd name="connsiteX17" fmla="*/ 11907 w 2333625"/>
              <a:gd name="connsiteY17" fmla="*/ 664368 h 973931"/>
              <a:gd name="connsiteX18" fmla="*/ 2382 w 2333625"/>
              <a:gd name="connsiteY18" fmla="*/ 611981 h 973931"/>
              <a:gd name="connsiteX19" fmla="*/ 0 w 2333625"/>
              <a:gd name="connsiteY19" fmla="*/ 576262 h 973931"/>
              <a:gd name="connsiteX20" fmla="*/ 9525 w 2333625"/>
              <a:gd name="connsiteY20" fmla="*/ 545306 h 973931"/>
              <a:gd name="connsiteX21" fmla="*/ 21432 w 2333625"/>
              <a:gd name="connsiteY21" fmla="*/ 521493 h 973931"/>
              <a:gd name="connsiteX22" fmla="*/ 30957 w 2333625"/>
              <a:gd name="connsiteY22" fmla="*/ 509587 h 973931"/>
              <a:gd name="connsiteX23" fmla="*/ 50007 w 2333625"/>
              <a:gd name="connsiteY23" fmla="*/ 502443 h 973931"/>
              <a:gd name="connsiteX24" fmla="*/ 64294 w 2333625"/>
              <a:gd name="connsiteY24" fmla="*/ 507206 h 973931"/>
              <a:gd name="connsiteX25" fmla="*/ 73819 w 2333625"/>
              <a:gd name="connsiteY25" fmla="*/ 516731 h 973931"/>
              <a:gd name="connsiteX26" fmla="*/ 85725 w 2333625"/>
              <a:gd name="connsiteY26" fmla="*/ 540543 h 973931"/>
              <a:gd name="connsiteX27" fmla="*/ 102394 w 2333625"/>
              <a:gd name="connsiteY27" fmla="*/ 571500 h 973931"/>
              <a:gd name="connsiteX28" fmla="*/ 119063 w 2333625"/>
              <a:gd name="connsiteY28" fmla="*/ 595312 h 973931"/>
              <a:gd name="connsiteX29" fmla="*/ 138113 w 2333625"/>
              <a:gd name="connsiteY29" fmla="*/ 611981 h 973931"/>
              <a:gd name="connsiteX30" fmla="*/ 159544 w 2333625"/>
              <a:gd name="connsiteY30" fmla="*/ 626268 h 973931"/>
              <a:gd name="connsiteX31" fmla="*/ 192882 w 2333625"/>
              <a:gd name="connsiteY31" fmla="*/ 635793 h 973931"/>
              <a:gd name="connsiteX32" fmla="*/ 226219 w 2333625"/>
              <a:gd name="connsiteY32" fmla="*/ 640556 h 973931"/>
              <a:gd name="connsiteX33" fmla="*/ 271463 w 2333625"/>
              <a:gd name="connsiteY33" fmla="*/ 642937 h 973931"/>
              <a:gd name="connsiteX34" fmla="*/ 340519 w 2333625"/>
              <a:gd name="connsiteY34" fmla="*/ 628650 h 973931"/>
              <a:gd name="connsiteX35" fmla="*/ 571500 w 2333625"/>
              <a:gd name="connsiteY35" fmla="*/ 554831 h 973931"/>
              <a:gd name="connsiteX36" fmla="*/ 823913 w 2333625"/>
              <a:gd name="connsiteY36" fmla="*/ 466725 h 973931"/>
              <a:gd name="connsiteX37" fmla="*/ 1038225 w 2333625"/>
              <a:gd name="connsiteY37" fmla="*/ 404812 h 973931"/>
              <a:gd name="connsiteX38" fmla="*/ 1357313 w 2333625"/>
              <a:gd name="connsiteY38" fmla="*/ 297656 h 973931"/>
              <a:gd name="connsiteX39" fmla="*/ 1678782 w 2333625"/>
              <a:gd name="connsiteY39" fmla="*/ 176212 h 973931"/>
              <a:gd name="connsiteX40" fmla="*/ 2000250 w 2333625"/>
              <a:gd name="connsiteY40" fmla="*/ 78581 h 973931"/>
              <a:gd name="connsiteX41" fmla="*/ 2166938 w 2333625"/>
              <a:gd name="connsiteY41" fmla="*/ 33337 h 973931"/>
              <a:gd name="connsiteX42" fmla="*/ 2262188 w 2333625"/>
              <a:gd name="connsiteY42" fmla="*/ 7143 h 973931"/>
              <a:gd name="connsiteX43" fmla="*/ 2302669 w 2333625"/>
              <a:gd name="connsiteY43" fmla="*/ 0 h 973931"/>
              <a:gd name="connsiteX44" fmla="*/ 2326482 w 2333625"/>
              <a:gd name="connsiteY44" fmla="*/ 0 h 973931"/>
              <a:gd name="connsiteX45" fmla="*/ 2333625 w 2333625"/>
              <a:gd name="connsiteY45" fmla="*/ 7143 h 973931"/>
              <a:gd name="connsiteX46" fmla="*/ 2326482 w 2333625"/>
              <a:gd name="connsiteY46" fmla="*/ 26193 h 973931"/>
              <a:gd name="connsiteX47" fmla="*/ 2295525 w 2333625"/>
              <a:gd name="connsiteY47" fmla="*/ 52387 h 973931"/>
              <a:gd name="connsiteX48" fmla="*/ 2109788 w 2333625"/>
              <a:gd name="connsiteY48" fmla="*/ 145256 h 973931"/>
              <a:gd name="connsiteX49" fmla="*/ 1940719 w 2333625"/>
              <a:gd name="connsiteY49" fmla="*/ 228600 h 973931"/>
              <a:gd name="connsiteX50" fmla="*/ 1652588 w 2333625"/>
              <a:gd name="connsiteY50" fmla="*/ 333375 h 973931"/>
              <a:gd name="connsiteX51" fmla="*/ 1362075 w 2333625"/>
              <a:gd name="connsiteY51" fmla="*/ 457200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33625" h="973931">
                <a:moveTo>
                  <a:pt x="1362075" y="457200"/>
                </a:moveTo>
                <a:lnTo>
                  <a:pt x="957263" y="631031"/>
                </a:lnTo>
                <a:lnTo>
                  <a:pt x="742950" y="714375"/>
                </a:lnTo>
                <a:lnTo>
                  <a:pt x="571500" y="795337"/>
                </a:lnTo>
                <a:lnTo>
                  <a:pt x="311944" y="921543"/>
                </a:lnTo>
                <a:lnTo>
                  <a:pt x="290513" y="940593"/>
                </a:lnTo>
                <a:lnTo>
                  <a:pt x="266700" y="954881"/>
                </a:lnTo>
                <a:lnTo>
                  <a:pt x="245269" y="964406"/>
                </a:lnTo>
                <a:lnTo>
                  <a:pt x="223838" y="971550"/>
                </a:lnTo>
                <a:lnTo>
                  <a:pt x="200025" y="973931"/>
                </a:lnTo>
                <a:lnTo>
                  <a:pt x="180975" y="969168"/>
                </a:lnTo>
                <a:lnTo>
                  <a:pt x="154782" y="954881"/>
                </a:lnTo>
                <a:lnTo>
                  <a:pt x="135732" y="938212"/>
                </a:lnTo>
                <a:lnTo>
                  <a:pt x="104775" y="892968"/>
                </a:lnTo>
                <a:lnTo>
                  <a:pt x="71438" y="840581"/>
                </a:lnTo>
                <a:lnTo>
                  <a:pt x="45244" y="783431"/>
                </a:lnTo>
                <a:lnTo>
                  <a:pt x="26194" y="723900"/>
                </a:lnTo>
                <a:lnTo>
                  <a:pt x="11907" y="664368"/>
                </a:lnTo>
                <a:lnTo>
                  <a:pt x="2382" y="611981"/>
                </a:lnTo>
                <a:lnTo>
                  <a:pt x="0" y="576262"/>
                </a:lnTo>
                <a:lnTo>
                  <a:pt x="9525" y="545306"/>
                </a:lnTo>
                <a:lnTo>
                  <a:pt x="21432" y="521493"/>
                </a:lnTo>
                <a:lnTo>
                  <a:pt x="30957" y="509587"/>
                </a:lnTo>
                <a:lnTo>
                  <a:pt x="50007" y="502443"/>
                </a:lnTo>
                <a:lnTo>
                  <a:pt x="64294" y="507206"/>
                </a:lnTo>
                <a:lnTo>
                  <a:pt x="73819" y="516731"/>
                </a:lnTo>
                <a:lnTo>
                  <a:pt x="85725" y="540543"/>
                </a:lnTo>
                <a:lnTo>
                  <a:pt x="102394" y="571500"/>
                </a:lnTo>
                <a:lnTo>
                  <a:pt x="119063" y="595312"/>
                </a:lnTo>
                <a:lnTo>
                  <a:pt x="138113" y="611981"/>
                </a:lnTo>
                <a:lnTo>
                  <a:pt x="159544" y="626268"/>
                </a:lnTo>
                <a:lnTo>
                  <a:pt x="192882" y="635793"/>
                </a:lnTo>
                <a:lnTo>
                  <a:pt x="226219" y="640556"/>
                </a:lnTo>
                <a:lnTo>
                  <a:pt x="271463" y="642937"/>
                </a:lnTo>
                <a:lnTo>
                  <a:pt x="340519" y="628650"/>
                </a:lnTo>
                <a:lnTo>
                  <a:pt x="571500" y="554831"/>
                </a:lnTo>
                <a:lnTo>
                  <a:pt x="823913" y="466725"/>
                </a:lnTo>
                <a:lnTo>
                  <a:pt x="1038225" y="404812"/>
                </a:lnTo>
                <a:lnTo>
                  <a:pt x="1357313" y="297656"/>
                </a:lnTo>
                <a:lnTo>
                  <a:pt x="1678782" y="176212"/>
                </a:lnTo>
                <a:lnTo>
                  <a:pt x="2000250" y="78581"/>
                </a:lnTo>
                <a:lnTo>
                  <a:pt x="2166938" y="33337"/>
                </a:lnTo>
                <a:lnTo>
                  <a:pt x="2262188" y="7143"/>
                </a:lnTo>
                <a:lnTo>
                  <a:pt x="2302669" y="0"/>
                </a:lnTo>
                <a:lnTo>
                  <a:pt x="2326482" y="0"/>
                </a:lnTo>
                <a:lnTo>
                  <a:pt x="2333625" y="7143"/>
                </a:lnTo>
                <a:lnTo>
                  <a:pt x="2326482" y="26193"/>
                </a:lnTo>
                <a:lnTo>
                  <a:pt x="2295525" y="52387"/>
                </a:lnTo>
                <a:lnTo>
                  <a:pt x="2109788" y="145256"/>
                </a:lnTo>
                <a:lnTo>
                  <a:pt x="1940719" y="228600"/>
                </a:lnTo>
                <a:lnTo>
                  <a:pt x="1652588" y="333375"/>
                </a:lnTo>
                <a:lnTo>
                  <a:pt x="1362075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4FBABC1-3899-D94F-90CA-01CA1AE30F63}"/>
              </a:ext>
            </a:extLst>
          </p:cNvPr>
          <p:cNvSpPr/>
          <p:nvPr/>
        </p:nvSpPr>
        <p:spPr>
          <a:xfrm>
            <a:off x="5581650" y="1846263"/>
            <a:ext cx="1074738" cy="1076325"/>
          </a:xfrm>
          <a:custGeom>
            <a:avLst/>
            <a:gdLst>
              <a:gd name="connsiteX0" fmla="*/ 311944 w 1073944"/>
              <a:gd name="connsiteY0" fmla="*/ 657225 h 1076325"/>
              <a:gd name="connsiteX1" fmla="*/ 457200 w 1073944"/>
              <a:gd name="connsiteY1" fmla="*/ 466725 h 1076325"/>
              <a:gd name="connsiteX2" fmla="*/ 566738 w 1073944"/>
              <a:gd name="connsiteY2" fmla="*/ 319087 h 1076325"/>
              <a:gd name="connsiteX3" fmla="*/ 650081 w 1073944"/>
              <a:gd name="connsiteY3" fmla="*/ 195262 h 1076325"/>
              <a:gd name="connsiteX4" fmla="*/ 692944 w 1073944"/>
              <a:gd name="connsiteY4" fmla="*/ 130969 h 1076325"/>
              <a:gd name="connsiteX5" fmla="*/ 702469 w 1073944"/>
              <a:gd name="connsiteY5" fmla="*/ 109537 h 1076325"/>
              <a:gd name="connsiteX6" fmla="*/ 707231 w 1073944"/>
              <a:gd name="connsiteY6" fmla="*/ 95250 h 1076325"/>
              <a:gd name="connsiteX7" fmla="*/ 709613 w 1073944"/>
              <a:gd name="connsiteY7" fmla="*/ 78581 h 1076325"/>
              <a:gd name="connsiteX8" fmla="*/ 704850 w 1073944"/>
              <a:gd name="connsiteY8" fmla="*/ 69056 h 1076325"/>
              <a:gd name="connsiteX9" fmla="*/ 633413 w 1073944"/>
              <a:gd name="connsiteY9" fmla="*/ 0 h 1076325"/>
              <a:gd name="connsiteX10" fmla="*/ 1073944 w 1073944"/>
              <a:gd name="connsiteY10" fmla="*/ 188119 h 1076325"/>
              <a:gd name="connsiteX11" fmla="*/ 1050131 w 1073944"/>
              <a:gd name="connsiteY11" fmla="*/ 216694 h 1076325"/>
              <a:gd name="connsiteX12" fmla="*/ 1000125 w 1073944"/>
              <a:gd name="connsiteY12" fmla="*/ 245269 h 1076325"/>
              <a:gd name="connsiteX13" fmla="*/ 959644 w 1073944"/>
              <a:gd name="connsiteY13" fmla="*/ 271462 h 1076325"/>
              <a:gd name="connsiteX14" fmla="*/ 916781 w 1073944"/>
              <a:gd name="connsiteY14" fmla="*/ 300037 h 1076325"/>
              <a:gd name="connsiteX15" fmla="*/ 802481 w 1073944"/>
              <a:gd name="connsiteY15" fmla="*/ 409575 h 1076325"/>
              <a:gd name="connsiteX16" fmla="*/ 521494 w 1073944"/>
              <a:gd name="connsiteY16" fmla="*/ 671512 h 1076325"/>
              <a:gd name="connsiteX17" fmla="*/ 371475 w 1073944"/>
              <a:gd name="connsiteY17" fmla="*/ 809625 h 1076325"/>
              <a:gd name="connsiteX18" fmla="*/ 69056 w 1073944"/>
              <a:gd name="connsiteY18" fmla="*/ 1076325 h 1076325"/>
              <a:gd name="connsiteX19" fmla="*/ 0 w 1073944"/>
              <a:gd name="connsiteY19" fmla="*/ 1050131 h 1076325"/>
              <a:gd name="connsiteX20" fmla="*/ 92869 w 1073944"/>
              <a:gd name="connsiteY20" fmla="*/ 926306 h 1076325"/>
              <a:gd name="connsiteX21" fmla="*/ 311944 w 1073944"/>
              <a:gd name="connsiteY21" fmla="*/ 65722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73944" h="1076325">
                <a:moveTo>
                  <a:pt x="311944" y="657225"/>
                </a:moveTo>
                <a:lnTo>
                  <a:pt x="457200" y="466725"/>
                </a:lnTo>
                <a:lnTo>
                  <a:pt x="566738" y="319087"/>
                </a:lnTo>
                <a:lnTo>
                  <a:pt x="650081" y="195262"/>
                </a:lnTo>
                <a:lnTo>
                  <a:pt x="692944" y="130969"/>
                </a:lnTo>
                <a:lnTo>
                  <a:pt x="702469" y="109537"/>
                </a:lnTo>
                <a:lnTo>
                  <a:pt x="707231" y="95250"/>
                </a:lnTo>
                <a:lnTo>
                  <a:pt x="709613" y="78581"/>
                </a:lnTo>
                <a:lnTo>
                  <a:pt x="704850" y="69056"/>
                </a:lnTo>
                <a:lnTo>
                  <a:pt x="633413" y="0"/>
                </a:lnTo>
                <a:lnTo>
                  <a:pt x="1073944" y="188119"/>
                </a:lnTo>
                <a:lnTo>
                  <a:pt x="1050131" y="216694"/>
                </a:lnTo>
                <a:lnTo>
                  <a:pt x="1000125" y="245269"/>
                </a:lnTo>
                <a:lnTo>
                  <a:pt x="959644" y="271462"/>
                </a:lnTo>
                <a:lnTo>
                  <a:pt x="916781" y="300037"/>
                </a:lnTo>
                <a:lnTo>
                  <a:pt x="802481" y="409575"/>
                </a:lnTo>
                <a:lnTo>
                  <a:pt x="521494" y="671512"/>
                </a:lnTo>
                <a:lnTo>
                  <a:pt x="371475" y="809625"/>
                </a:lnTo>
                <a:lnTo>
                  <a:pt x="69056" y="1076325"/>
                </a:lnTo>
                <a:lnTo>
                  <a:pt x="0" y="1050131"/>
                </a:lnTo>
                <a:lnTo>
                  <a:pt x="92869" y="926306"/>
                </a:lnTo>
                <a:lnTo>
                  <a:pt x="311944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FE59B04-4DA4-2540-8CC5-FDF97119C57B}"/>
              </a:ext>
            </a:extLst>
          </p:cNvPr>
          <p:cNvSpPr/>
          <p:nvPr/>
        </p:nvSpPr>
        <p:spPr>
          <a:xfrm rot="16200000">
            <a:off x="5048250" y="3338513"/>
            <a:ext cx="1638300" cy="711200"/>
          </a:xfrm>
          <a:custGeom>
            <a:avLst/>
            <a:gdLst>
              <a:gd name="connsiteX0" fmla="*/ 9525 w 1638300"/>
              <a:gd name="connsiteY0" fmla="*/ 469106 h 711994"/>
              <a:gd name="connsiteX1" fmla="*/ 0 w 1638300"/>
              <a:gd name="connsiteY1" fmla="*/ 709612 h 711994"/>
              <a:gd name="connsiteX2" fmla="*/ 207169 w 1638300"/>
              <a:gd name="connsiteY2" fmla="*/ 711994 h 711994"/>
              <a:gd name="connsiteX3" fmla="*/ 409575 w 1638300"/>
              <a:gd name="connsiteY3" fmla="*/ 700087 h 711994"/>
              <a:gd name="connsiteX4" fmla="*/ 585787 w 1638300"/>
              <a:gd name="connsiteY4" fmla="*/ 678656 h 711994"/>
              <a:gd name="connsiteX5" fmla="*/ 790575 w 1638300"/>
              <a:gd name="connsiteY5" fmla="*/ 642937 h 711994"/>
              <a:gd name="connsiteX6" fmla="*/ 957262 w 1638300"/>
              <a:gd name="connsiteY6" fmla="*/ 597694 h 711994"/>
              <a:gd name="connsiteX7" fmla="*/ 1076325 w 1638300"/>
              <a:gd name="connsiteY7" fmla="*/ 554831 h 711994"/>
              <a:gd name="connsiteX8" fmla="*/ 1195387 w 1638300"/>
              <a:gd name="connsiteY8" fmla="*/ 495300 h 711994"/>
              <a:gd name="connsiteX9" fmla="*/ 1371600 w 1638300"/>
              <a:gd name="connsiteY9" fmla="*/ 392906 h 711994"/>
              <a:gd name="connsiteX10" fmla="*/ 1476375 w 1638300"/>
              <a:gd name="connsiteY10" fmla="*/ 311944 h 711994"/>
              <a:gd name="connsiteX11" fmla="*/ 1578769 w 1638300"/>
              <a:gd name="connsiteY11" fmla="*/ 216694 h 711994"/>
              <a:gd name="connsiteX12" fmla="*/ 1624012 w 1638300"/>
              <a:gd name="connsiteY12" fmla="*/ 152400 h 711994"/>
              <a:gd name="connsiteX13" fmla="*/ 1638300 w 1638300"/>
              <a:gd name="connsiteY13" fmla="*/ 64294 h 711994"/>
              <a:gd name="connsiteX14" fmla="*/ 1633537 w 1638300"/>
              <a:gd name="connsiteY14" fmla="*/ 16669 h 711994"/>
              <a:gd name="connsiteX15" fmla="*/ 1619250 w 1638300"/>
              <a:gd name="connsiteY15" fmla="*/ 0 h 711994"/>
              <a:gd name="connsiteX16" fmla="*/ 1602581 w 1638300"/>
              <a:gd name="connsiteY16" fmla="*/ 4762 h 711994"/>
              <a:gd name="connsiteX17" fmla="*/ 1590675 w 1638300"/>
              <a:gd name="connsiteY17" fmla="*/ 26194 h 711994"/>
              <a:gd name="connsiteX18" fmla="*/ 1581150 w 1638300"/>
              <a:gd name="connsiteY18" fmla="*/ 52387 h 711994"/>
              <a:gd name="connsiteX19" fmla="*/ 1550194 w 1638300"/>
              <a:gd name="connsiteY19" fmla="*/ 88106 h 711994"/>
              <a:gd name="connsiteX20" fmla="*/ 1469231 w 1638300"/>
              <a:gd name="connsiteY20" fmla="*/ 159544 h 711994"/>
              <a:gd name="connsiteX21" fmla="*/ 1366837 w 1638300"/>
              <a:gd name="connsiteY21" fmla="*/ 235744 h 711994"/>
              <a:gd name="connsiteX22" fmla="*/ 1262062 w 1638300"/>
              <a:gd name="connsiteY22" fmla="*/ 292894 h 711994"/>
              <a:gd name="connsiteX23" fmla="*/ 1171575 w 1638300"/>
              <a:gd name="connsiteY23" fmla="*/ 326231 h 711994"/>
              <a:gd name="connsiteX24" fmla="*/ 1097756 w 1638300"/>
              <a:gd name="connsiteY24" fmla="*/ 350044 h 711994"/>
              <a:gd name="connsiteX25" fmla="*/ 914400 w 1638300"/>
              <a:gd name="connsiteY25" fmla="*/ 402431 h 711994"/>
              <a:gd name="connsiteX26" fmla="*/ 740569 w 1638300"/>
              <a:gd name="connsiteY26" fmla="*/ 433387 h 711994"/>
              <a:gd name="connsiteX27" fmla="*/ 533400 w 1638300"/>
              <a:gd name="connsiteY27" fmla="*/ 464344 h 711994"/>
              <a:gd name="connsiteX28" fmla="*/ 326231 w 1638300"/>
              <a:gd name="connsiteY28" fmla="*/ 478631 h 711994"/>
              <a:gd name="connsiteX29" fmla="*/ 150019 w 1638300"/>
              <a:gd name="connsiteY29" fmla="*/ 478631 h 711994"/>
              <a:gd name="connsiteX30" fmla="*/ 9525 w 1638300"/>
              <a:gd name="connsiteY30" fmla="*/ 469106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38300" h="711994">
                <a:moveTo>
                  <a:pt x="9525" y="469106"/>
                </a:moveTo>
                <a:lnTo>
                  <a:pt x="0" y="709612"/>
                </a:lnTo>
                <a:lnTo>
                  <a:pt x="207169" y="711994"/>
                </a:lnTo>
                <a:lnTo>
                  <a:pt x="409575" y="700087"/>
                </a:lnTo>
                <a:lnTo>
                  <a:pt x="585787" y="678656"/>
                </a:lnTo>
                <a:lnTo>
                  <a:pt x="790575" y="642937"/>
                </a:lnTo>
                <a:lnTo>
                  <a:pt x="957262" y="597694"/>
                </a:lnTo>
                <a:lnTo>
                  <a:pt x="1076325" y="554831"/>
                </a:lnTo>
                <a:lnTo>
                  <a:pt x="1195387" y="495300"/>
                </a:lnTo>
                <a:lnTo>
                  <a:pt x="1371600" y="392906"/>
                </a:lnTo>
                <a:lnTo>
                  <a:pt x="1476375" y="311944"/>
                </a:lnTo>
                <a:lnTo>
                  <a:pt x="1578769" y="216694"/>
                </a:lnTo>
                <a:cubicBezTo>
                  <a:pt x="1624480" y="154140"/>
                  <a:pt x="1624012" y="180342"/>
                  <a:pt x="1624012" y="152400"/>
                </a:cubicBezTo>
                <a:lnTo>
                  <a:pt x="1638300" y="64294"/>
                </a:lnTo>
                <a:lnTo>
                  <a:pt x="1633537" y="16669"/>
                </a:lnTo>
                <a:lnTo>
                  <a:pt x="1619250" y="0"/>
                </a:lnTo>
                <a:lnTo>
                  <a:pt x="1602581" y="4762"/>
                </a:lnTo>
                <a:lnTo>
                  <a:pt x="1590675" y="26194"/>
                </a:lnTo>
                <a:lnTo>
                  <a:pt x="1581150" y="52387"/>
                </a:lnTo>
                <a:lnTo>
                  <a:pt x="1550194" y="88106"/>
                </a:lnTo>
                <a:lnTo>
                  <a:pt x="1469231" y="159544"/>
                </a:lnTo>
                <a:lnTo>
                  <a:pt x="1366837" y="235744"/>
                </a:lnTo>
                <a:lnTo>
                  <a:pt x="1262062" y="292894"/>
                </a:lnTo>
                <a:lnTo>
                  <a:pt x="1171575" y="326231"/>
                </a:lnTo>
                <a:lnTo>
                  <a:pt x="1097756" y="350044"/>
                </a:lnTo>
                <a:lnTo>
                  <a:pt x="914400" y="402431"/>
                </a:lnTo>
                <a:lnTo>
                  <a:pt x="740569" y="433387"/>
                </a:lnTo>
                <a:lnTo>
                  <a:pt x="533400" y="464344"/>
                </a:lnTo>
                <a:lnTo>
                  <a:pt x="326231" y="478631"/>
                </a:lnTo>
                <a:lnTo>
                  <a:pt x="150019" y="478631"/>
                </a:lnTo>
                <a:lnTo>
                  <a:pt x="9525" y="469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5F63FB5-DFF5-4948-B3C0-CE208FB56B32}"/>
              </a:ext>
            </a:extLst>
          </p:cNvPr>
          <p:cNvSpPr/>
          <p:nvPr/>
        </p:nvSpPr>
        <p:spPr>
          <a:xfrm>
            <a:off x="5649913" y="4475163"/>
            <a:ext cx="568325" cy="1441450"/>
          </a:xfrm>
          <a:custGeom>
            <a:avLst/>
            <a:gdLst>
              <a:gd name="connsiteX0" fmla="*/ 211932 w 566738"/>
              <a:gd name="connsiteY0" fmla="*/ 616744 h 1443037"/>
              <a:gd name="connsiteX1" fmla="*/ 264319 w 566738"/>
              <a:gd name="connsiteY1" fmla="*/ 433387 h 1443037"/>
              <a:gd name="connsiteX2" fmla="*/ 288132 w 566738"/>
              <a:gd name="connsiteY2" fmla="*/ 328612 h 1443037"/>
              <a:gd name="connsiteX3" fmla="*/ 307182 w 566738"/>
              <a:gd name="connsiteY3" fmla="*/ 214312 h 1443037"/>
              <a:gd name="connsiteX4" fmla="*/ 323850 w 566738"/>
              <a:gd name="connsiteY4" fmla="*/ 88106 h 1443037"/>
              <a:gd name="connsiteX5" fmla="*/ 330994 w 566738"/>
              <a:gd name="connsiteY5" fmla="*/ 30956 h 1443037"/>
              <a:gd name="connsiteX6" fmla="*/ 330994 w 566738"/>
              <a:gd name="connsiteY6" fmla="*/ 0 h 1443037"/>
              <a:gd name="connsiteX7" fmla="*/ 566738 w 566738"/>
              <a:gd name="connsiteY7" fmla="*/ 7144 h 1443037"/>
              <a:gd name="connsiteX8" fmla="*/ 566738 w 566738"/>
              <a:gd name="connsiteY8" fmla="*/ 52387 h 1443037"/>
              <a:gd name="connsiteX9" fmla="*/ 559594 w 566738"/>
              <a:gd name="connsiteY9" fmla="*/ 138112 h 1443037"/>
              <a:gd name="connsiteX10" fmla="*/ 531019 w 566738"/>
              <a:gd name="connsiteY10" fmla="*/ 423862 h 1443037"/>
              <a:gd name="connsiteX11" fmla="*/ 481013 w 566738"/>
              <a:gd name="connsiteY11" fmla="*/ 685800 h 1443037"/>
              <a:gd name="connsiteX12" fmla="*/ 421482 w 566738"/>
              <a:gd name="connsiteY12" fmla="*/ 914400 h 1443037"/>
              <a:gd name="connsiteX13" fmla="*/ 342900 w 566738"/>
              <a:gd name="connsiteY13" fmla="*/ 1131094 h 1443037"/>
              <a:gd name="connsiteX14" fmla="*/ 250032 w 566738"/>
              <a:gd name="connsiteY14" fmla="*/ 1285875 h 1443037"/>
              <a:gd name="connsiteX15" fmla="*/ 159544 w 566738"/>
              <a:gd name="connsiteY15" fmla="*/ 1376362 h 1443037"/>
              <a:gd name="connsiteX16" fmla="*/ 97632 w 566738"/>
              <a:gd name="connsiteY16" fmla="*/ 1428750 h 1443037"/>
              <a:gd name="connsiteX17" fmla="*/ 66675 w 566738"/>
              <a:gd name="connsiteY17" fmla="*/ 1443037 h 1443037"/>
              <a:gd name="connsiteX18" fmla="*/ 35719 w 566738"/>
              <a:gd name="connsiteY18" fmla="*/ 1443037 h 1443037"/>
              <a:gd name="connsiteX19" fmla="*/ 19050 w 566738"/>
              <a:gd name="connsiteY19" fmla="*/ 1428750 h 1443037"/>
              <a:gd name="connsiteX20" fmla="*/ 0 w 566738"/>
              <a:gd name="connsiteY20" fmla="*/ 1397794 h 1443037"/>
              <a:gd name="connsiteX21" fmla="*/ 30957 w 566738"/>
              <a:gd name="connsiteY21" fmla="*/ 940594 h 1443037"/>
              <a:gd name="connsiteX22" fmla="*/ 59532 w 566738"/>
              <a:gd name="connsiteY22" fmla="*/ 928687 h 1443037"/>
              <a:gd name="connsiteX23" fmla="*/ 80963 w 566738"/>
              <a:gd name="connsiteY23" fmla="*/ 912019 h 1443037"/>
              <a:gd name="connsiteX24" fmla="*/ 111919 w 566738"/>
              <a:gd name="connsiteY24" fmla="*/ 883444 h 1443037"/>
              <a:gd name="connsiteX25" fmla="*/ 133350 w 566738"/>
              <a:gd name="connsiteY25" fmla="*/ 833437 h 1443037"/>
              <a:gd name="connsiteX26" fmla="*/ 171450 w 566738"/>
              <a:gd name="connsiteY26" fmla="*/ 738187 h 1443037"/>
              <a:gd name="connsiteX27" fmla="*/ 211932 w 566738"/>
              <a:gd name="connsiteY27" fmla="*/ 616744 h 144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66738" h="1443037">
                <a:moveTo>
                  <a:pt x="211932" y="616744"/>
                </a:moveTo>
                <a:lnTo>
                  <a:pt x="264319" y="433387"/>
                </a:lnTo>
                <a:lnTo>
                  <a:pt x="288132" y="328612"/>
                </a:lnTo>
                <a:lnTo>
                  <a:pt x="307182" y="214312"/>
                </a:lnTo>
                <a:lnTo>
                  <a:pt x="323850" y="88106"/>
                </a:lnTo>
                <a:lnTo>
                  <a:pt x="330994" y="30956"/>
                </a:lnTo>
                <a:lnTo>
                  <a:pt x="330994" y="0"/>
                </a:lnTo>
                <a:lnTo>
                  <a:pt x="566738" y="7144"/>
                </a:lnTo>
                <a:lnTo>
                  <a:pt x="566738" y="52387"/>
                </a:lnTo>
                <a:lnTo>
                  <a:pt x="559594" y="138112"/>
                </a:lnTo>
                <a:lnTo>
                  <a:pt x="531019" y="423862"/>
                </a:lnTo>
                <a:lnTo>
                  <a:pt x="481013" y="685800"/>
                </a:lnTo>
                <a:lnTo>
                  <a:pt x="421482" y="914400"/>
                </a:lnTo>
                <a:lnTo>
                  <a:pt x="342900" y="1131094"/>
                </a:lnTo>
                <a:lnTo>
                  <a:pt x="250032" y="1285875"/>
                </a:lnTo>
                <a:lnTo>
                  <a:pt x="159544" y="1376362"/>
                </a:lnTo>
                <a:lnTo>
                  <a:pt x="97632" y="1428750"/>
                </a:lnTo>
                <a:lnTo>
                  <a:pt x="66675" y="1443037"/>
                </a:lnTo>
                <a:lnTo>
                  <a:pt x="35719" y="1443037"/>
                </a:lnTo>
                <a:lnTo>
                  <a:pt x="19050" y="1428750"/>
                </a:lnTo>
                <a:lnTo>
                  <a:pt x="0" y="1397794"/>
                </a:lnTo>
                <a:lnTo>
                  <a:pt x="30957" y="940594"/>
                </a:lnTo>
                <a:lnTo>
                  <a:pt x="59532" y="928687"/>
                </a:lnTo>
                <a:lnTo>
                  <a:pt x="80963" y="912019"/>
                </a:lnTo>
                <a:lnTo>
                  <a:pt x="111919" y="883444"/>
                </a:lnTo>
                <a:lnTo>
                  <a:pt x="133350" y="833437"/>
                </a:lnTo>
                <a:lnTo>
                  <a:pt x="171450" y="738187"/>
                </a:lnTo>
                <a:lnTo>
                  <a:pt x="211932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6536781E-BFAA-7F4C-B32C-80A9BB019DD9}"/>
              </a:ext>
            </a:extLst>
          </p:cNvPr>
          <p:cNvSpPr/>
          <p:nvPr/>
        </p:nvSpPr>
        <p:spPr>
          <a:xfrm>
            <a:off x="5081588" y="5176838"/>
            <a:ext cx="623887" cy="727075"/>
          </a:xfrm>
          <a:custGeom>
            <a:avLst/>
            <a:gdLst>
              <a:gd name="connsiteX0" fmla="*/ 154781 w 623887"/>
              <a:gd name="connsiteY0" fmla="*/ 54768 h 726281"/>
              <a:gd name="connsiteX1" fmla="*/ 266700 w 623887"/>
              <a:gd name="connsiteY1" fmla="*/ 107156 h 726281"/>
              <a:gd name="connsiteX2" fmla="*/ 350043 w 623887"/>
              <a:gd name="connsiteY2" fmla="*/ 147637 h 726281"/>
              <a:gd name="connsiteX3" fmla="*/ 433387 w 623887"/>
              <a:gd name="connsiteY3" fmla="*/ 190500 h 726281"/>
              <a:gd name="connsiteX4" fmla="*/ 523875 w 623887"/>
              <a:gd name="connsiteY4" fmla="*/ 235743 h 726281"/>
              <a:gd name="connsiteX5" fmla="*/ 552450 w 623887"/>
              <a:gd name="connsiteY5" fmla="*/ 247650 h 726281"/>
              <a:gd name="connsiteX6" fmla="*/ 576262 w 623887"/>
              <a:gd name="connsiteY6" fmla="*/ 247650 h 726281"/>
              <a:gd name="connsiteX7" fmla="*/ 597693 w 623887"/>
              <a:gd name="connsiteY7" fmla="*/ 240506 h 726281"/>
              <a:gd name="connsiteX8" fmla="*/ 623887 w 623887"/>
              <a:gd name="connsiteY8" fmla="*/ 228600 h 726281"/>
              <a:gd name="connsiteX9" fmla="*/ 588168 w 623887"/>
              <a:gd name="connsiteY9" fmla="*/ 726281 h 726281"/>
              <a:gd name="connsiteX10" fmla="*/ 557212 w 623887"/>
              <a:gd name="connsiteY10" fmla="*/ 669131 h 726281"/>
              <a:gd name="connsiteX11" fmla="*/ 542925 w 623887"/>
              <a:gd name="connsiteY11" fmla="*/ 600075 h 726281"/>
              <a:gd name="connsiteX12" fmla="*/ 500062 w 623887"/>
              <a:gd name="connsiteY12" fmla="*/ 509587 h 726281"/>
              <a:gd name="connsiteX13" fmla="*/ 442912 w 623887"/>
              <a:gd name="connsiteY13" fmla="*/ 423862 h 726281"/>
              <a:gd name="connsiteX14" fmla="*/ 357187 w 623887"/>
              <a:gd name="connsiteY14" fmla="*/ 323850 h 726281"/>
              <a:gd name="connsiteX15" fmla="*/ 245268 w 623887"/>
              <a:gd name="connsiteY15" fmla="*/ 221456 h 726281"/>
              <a:gd name="connsiteX16" fmla="*/ 147637 w 623887"/>
              <a:gd name="connsiteY16" fmla="*/ 150018 h 726281"/>
              <a:gd name="connsiteX17" fmla="*/ 59531 w 623887"/>
              <a:gd name="connsiteY17" fmla="*/ 85725 h 726281"/>
              <a:gd name="connsiteX18" fmla="*/ 21431 w 623887"/>
              <a:gd name="connsiteY18" fmla="*/ 64293 h 726281"/>
              <a:gd name="connsiteX19" fmla="*/ 9525 w 623887"/>
              <a:gd name="connsiteY19" fmla="*/ 40481 h 726281"/>
              <a:gd name="connsiteX20" fmla="*/ 0 w 623887"/>
              <a:gd name="connsiteY20" fmla="*/ 23812 h 726281"/>
              <a:gd name="connsiteX21" fmla="*/ 4762 w 623887"/>
              <a:gd name="connsiteY21" fmla="*/ 9525 h 726281"/>
              <a:gd name="connsiteX22" fmla="*/ 16668 w 623887"/>
              <a:gd name="connsiteY22" fmla="*/ 0 h 726281"/>
              <a:gd name="connsiteX23" fmla="*/ 52387 w 623887"/>
              <a:gd name="connsiteY23" fmla="*/ 9525 h 726281"/>
              <a:gd name="connsiteX24" fmla="*/ 154781 w 623887"/>
              <a:gd name="connsiteY24" fmla="*/ 54768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3887" h="726281">
                <a:moveTo>
                  <a:pt x="154781" y="54768"/>
                </a:moveTo>
                <a:lnTo>
                  <a:pt x="266700" y="107156"/>
                </a:lnTo>
                <a:lnTo>
                  <a:pt x="350043" y="147637"/>
                </a:lnTo>
                <a:lnTo>
                  <a:pt x="433387" y="190500"/>
                </a:lnTo>
                <a:lnTo>
                  <a:pt x="523875" y="235743"/>
                </a:lnTo>
                <a:lnTo>
                  <a:pt x="552450" y="247650"/>
                </a:lnTo>
                <a:lnTo>
                  <a:pt x="576262" y="247650"/>
                </a:lnTo>
                <a:lnTo>
                  <a:pt x="597693" y="240506"/>
                </a:lnTo>
                <a:lnTo>
                  <a:pt x="623887" y="228600"/>
                </a:lnTo>
                <a:lnTo>
                  <a:pt x="588168" y="726281"/>
                </a:lnTo>
                <a:lnTo>
                  <a:pt x="557212" y="669131"/>
                </a:lnTo>
                <a:lnTo>
                  <a:pt x="542925" y="600075"/>
                </a:lnTo>
                <a:lnTo>
                  <a:pt x="500062" y="509587"/>
                </a:lnTo>
                <a:lnTo>
                  <a:pt x="442912" y="423862"/>
                </a:lnTo>
                <a:lnTo>
                  <a:pt x="357187" y="323850"/>
                </a:lnTo>
                <a:lnTo>
                  <a:pt x="245268" y="221456"/>
                </a:lnTo>
                <a:lnTo>
                  <a:pt x="147637" y="150018"/>
                </a:lnTo>
                <a:lnTo>
                  <a:pt x="59531" y="85725"/>
                </a:lnTo>
                <a:lnTo>
                  <a:pt x="21431" y="64293"/>
                </a:lnTo>
                <a:lnTo>
                  <a:pt x="9525" y="40481"/>
                </a:lnTo>
                <a:lnTo>
                  <a:pt x="0" y="23812"/>
                </a:lnTo>
                <a:lnTo>
                  <a:pt x="4762" y="9525"/>
                </a:lnTo>
                <a:lnTo>
                  <a:pt x="16668" y="0"/>
                </a:lnTo>
                <a:lnTo>
                  <a:pt x="52387" y="9525"/>
                </a:lnTo>
                <a:lnTo>
                  <a:pt x="154781" y="547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BE8590C-2A49-9743-8976-BBA71519B607}"/>
              </a:ext>
            </a:extLst>
          </p:cNvPr>
          <p:cNvSpPr/>
          <p:nvPr/>
        </p:nvSpPr>
        <p:spPr>
          <a:xfrm>
            <a:off x="4329113" y="3203575"/>
            <a:ext cx="3017837" cy="565150"/>
          </a:xfrm>
          <a:custGeom>
            <a:avLst/>
            <a:gdLst>
              <a:gd name="connsiteX0" fmla="*/ 1477311 w 3018048"/>
              <a:gd name="connsiteY0" fmla="*/ 375274 h 565554"/>
              <a:gd name="connsiteX1" fmla="*/ 1228890 w 3018048"/>
              <a:gd name="connsiteY1" fmla="*/ 412273 h 565554"/>
              <a:gd name="connsiteX2" fmla="*/ 1006897 w 3018048"/>
              <a:gd name="connsiteY2" fmla="*/ 451914 h 565554"/>
              <a:gd name="connsiteX3" fmla="*/ 784904 w 3018048"/>
              <a:gd name="connsiteY3" fmla="*/ 496841 h 565554"/>
              <a:gd name="connsiteX4" fmla="*/ 652765 w 3018048"/>
              <a:gd name="connsiteY4" fmla="*/ 531197 h 565554"/>
              <a:gd name="connsiteX5" fmla="*/ 515341 w 3018048"/>
              <a:gd name="connsiteY5" fmla="*/ 557625 h 565554"/>
              <a:gd name="connsiteX6" fmla="*/ 449271 w 3018048"/>
              <a:gd name="connsiteY6" fmla="*/ 562911 h 565554"/>
              <a:gd name="connsiteX7" fmla="*/ 399059 w 3018048"/>
              <a:gd name="connsiteY7" fmla="*/ 565554 h 565554"/>
              <a:gd name="connsiteX8" fmla="*/ 362060 w 3018048"/>
              <a:gd name="connsiteY8" fmla="*/ 562911 h 565554"/>
              <a:gd name="connsiteX9" fmla="*/ 325061 w 3018048"/>
              <a:gd name="connsiteY9" fmla="*/ 554982 h 565554"/>
              <a:gd name="connsiteX10" fmla="*/ 266920 w 3018048"/>
              <a:gd name="connsiteY10" fmla="*/ 541769 h 565554"/>
              <a:gd name="connsiteX11" fmla="*/ 221993 w 3018048"/>
              <a:gd name="connsiteY11" fmla="*/ 523269 h 565554"/>
              <a:gd name="connsiteX12" fmla="*/ 163852 w 3018048"/>
              <a:gd name="connsiteY12" fmla="*/ 496841 h 565554"/>
              <a:gd name="connsiteX13" fmla="*/ 63426 w 3018048"/>
              <a:gd name="connsiteY13" fmla="*/ 438700 h 565554"/>
              <a:gd name="connsiteX14" fmla="*/ 0 w 3018048"/>
              <a:gd name="connsiteY14" fmla="*/ 401702 h 565554"/>
              <a:gd name="connsiteX15" fmla="*/ 10571 w 3018048"/>
              <a:gd name="connsiteY15" fmla="*/ 295991 h 565554"/>
              <a:gd name="connsiteX16" fmla="*/ 150638 w 3018048"/>
              <a:gd name="connsiteY16" fmla="*/ 330347 h 565554"/>
              <a:gd name="connsiteX17" fmla="*/ 266920 w 3018048"/>
              <a:gd name="connsiteY17" fmla="*/ 348846 h 565554"/>
              <a:gd name="connsiteX18" fmla="*/ 343560 w 3018048"/>
              <a:gd name="connsiteY18" fmla="*/ 356774 h 565554"/>
              <a:gd name="connsiteX19" fmla="*/ 425486 w 3018048"/>
              <a:gd name="connsiteY19" fmla="*/ 354132 h 565554"/>
              <a:gd name="connsiteX20" fmla="*/ 528555 w 3018048"/>
              <a:gd name="connsiteY20" fmla="*/ 346203 h 565554"/>
              <a:gd name="connsiteX21" fmla="*/ 692407 w 3018048"/>
              <a:gd name="connsiteY21" fmla="*/ 314490 h 565554"/>
              <a:gd name="connsiteX22" fmla="*/ 808689 w 3018048"/>
              <a:gd name="connsiteY22" fmla="*/ 293348 h 565554"/>
              <a:gd name="connsiteX23" fmla="*/ 988397 w 3018048"/>
              <a:gd name="connsiteY23" fmla="*/ 264277 h 565554"/>
              <a:gd name="connsiteX24" fmla="*/ 1242104 w 3018048"/>
              <a:gd name="connsiteY24" fmla="*/ 229921 h 565554"/>
              <a:gd name="connsiteX25" fmla="*/ 1532809 w 3018048"/>
              <a:gd name="connsiteY25" fmla="*/ 198208 h 565554"/>
              <a:gd name="connsiteX26" fmla="*/ 1717803 w 3018048"/>
              <a:gd name="connsiteY26" fmla="*/ 177066 h 565554"/>
              <a:gd name="connsiteX27" fmla="*/ 1960938 w 3018048"/>
              <a:gd name="connsiteY27" fmla="*/ 142710 h 565554"/>
              <a:gd name="connsiteX28" fmla="*/ 2182932 w 3018048"/>
              <a:gd name="connsiteY28" fmla="*/ 110996 h 565554"/>
              <a:gd name="connsiteX29" fmla="*/ 2344141 w 3018048"/>
              <a:gd name="connsiteY29" fmla="*/ 87211 h 565554"/>
              <a:gd name="connsiteX30" fmla="*/ 2399639 w 3018048"/>
              <a:gd name="connsiteY30" fmla="*/ 52855 h 565554"/>
              <a:gd name="connsiteX31" fmla="*/ 2449852 w 3018048"/>
              <a:gd name="connsiteY31" fmla="*/ 26428 h 565554"/>
              <a:gd name="connsiteX32" fmla="*/ 2492136 w 3018048"/>
              <a:gd name="connsiteY32" fmla="*/ 5285 h 565554"/>
              <a:gd name="connsiteX33" fmla="*/ 2523849 w 3018048"/>
              <a:gd name="connsiteY33" fmla="*/ 0 h 565554"/>
              <a:gd name="connsiteX34" fmla="*/ 2576705 w 3018048"/>
              <a:gd name="connsiteY34" fmla="*/ 5285 h 565554"/>
              <a:gd name="connsiteX35" fmla="*/ 2663917 w 3018048"/>
              <a:gd name="connsiteY35" fmla="*/ 26428 h 565554"/>
              <a:gd name="connsiteX36" fmla="*/ 2790770 w 3018048"/>
              <a:gd name="connsiteY36" fmla="*/ 63426 h 565554"/>
              <a:gd name="connsiteX37" fmla="*/ 2907052 w 3018048"/>
              <a:gd name="connsiteY37" fmla="*/ 108354 h 565554"/>
              <a:gd name="connsiteX38" fmla="*/ 2941408 w 3018048"/>
              <a:gd name="connsiteY38" fmla="*/ 124210 h 565554"/>
              <a:gd name="connsiteX39" fmla="*/ 2965193 w 3018048"/>
              <a:gd name="connsiteY39" fmla="*/ 142710 h 565554"/>
              <a:gd name="connsiteX40" fmla="*/ 2991621 w 3018048"/>
              <a:gd name="connsiteY40" fmla="*/ 166495 h 565554"/>
              <a:gd name="connsiteX41" fmla="*/ 3007477 w 3018048"/>
              <a:gd name="connsiteY41" fmla="*/ 187637 h 565554"/>
              <a:gd name="connsiteX42" fmla="*/ 3018048 w 3018048"/>
              <a:gd name="connsiteY42" fmla="*/ 214065 h 565554"/>
              <a:gd name="connsiteX43" fmla="*/ 3018048 w 3018048"/>
              <a:gd name="connsiteY43" fmla="*/ 240492 h 565554"/>
              <a:gd name="connsiteX44" fmla="*/ 2996906 w 3018048"/>
              <a:gd name="connsiteY44" fmla="*/ 266920 h 565554"/>
              <a:gd name="connsiteX45" fmla="*/ 2975764 w 3018048"/>
              <a:gd name="connsiteY45" fmla="*/ 280134 h 565554"/>
              <a:gd name="connsiteX46" fmla="*/ 2917623 w 3018048"/>
              <a:gd name="connsiteY46" fmla="*/ 298633 h 565554"/>
              <a:gd name="connsiteX47" fmla="*/ 2843625 w 3018048"/>
              <a:gd name="connsiteY47" fmla="*/ 314490 h 565554"/>
              <a:gd name="connsiteX48" fmla="*/ 2801341 w 3018048"/>
              <a:gd name="connsiteY48" fmla="*/ 314490 h 565554"/>
              <a:gd name="connsiteX49" fmla="*/ 2722058 w 3018048"/>
              <a:gd name="connsiteY49" fmla="*/ 303919 h 565554"/>
              <a:gd name="connsiteX50" fmla="*/ 2568777 w 3018048"/>
              <a:gd name="connsiteY50" fmla="*/ 295991 h 565554"/>
              <a:gd name="connsiteX51" fmla="*/ 2304499 w 3018048"/>
              <a:gd name="connsiteY51" fmla="*/ 301276 h 565554"/>
              <a:gd name="connsiteX52" fmla="*/ 1987366 w 3018048"/>
              <a:gd name="connsiteY52" fmla="*/ 317133 h 565554"/>
              <a:gd name="connsiteX53" fmla="*/ 1770659 w 3018048"/>
              <a:gd name="connsiteY53" fmla="*/ 338275 h 565554"/>
              <a:gd name="connsiteX54" fmla="*/ 1477311 w 3018048"/>
              <a:gd name="connsiteY54" fmla="*/ 375274 h 565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18048" h="565554">
                <a:moveTo>
                  <a:pt x="1477311" y="375274"/>
                </a:moveTo>
                <a:lnTo>
                  <a:pt x="1228890" y="412273"/>
                </a:lnTo>
                <a:lnTo>
                  <a:pt x="1006897" y="451914"/>
                </a:lnTo>
                <a:lnTo>
                  <a:pt x="784904" y="496841"/>
                </a:lnTo>
                <a:lnTo>
                  <a:pt x="652765" y="531197"/>
                </a:lnTo>
                <a:lnTo>
                  <a:pt x="515341" y="557625"/>
                </a:lnTo>
                <a:lnTo>
                  <a:pt x="449271" y="562911"/>
                </a:lnTo>
                <a:lnTo>
                  <a:pt x="399059" y="565554"/>
                </a:lnTo>
                <a:lnTo>
                  <a:pt x="362060" y="562911"/>
                </a:lnTo>
                <a:lnTo>
                  <a:pt x="325061" y="554982"/>
                </a:lnTo>
                <a:lnTo>
                  <a:pt x="266920" y="541769"/>
                </a:lnTo>
                <a:lnTo>
                  <a:pt x="221993" y="523269"/>
                </a:lnTo>
                <a:lnTo>
                  <a:pt x="163852" y="496841"/>
                </a:lnTo>
                <a:lnTo>
                  <a:pt x="63426" y="438700"/>
                </a:lnTo>
                <a:lnTo>
                  <a:pt x="0" y="401702"/>
                </a:lnTo>
                <a:lnTo>
                  <a:pt x="10571" y="295991"/>
                </a:lnTo>
                <a:lnTo>
                  <a:pt x="150638" y="330347"/>
                </a:lnTo>
                <a:lnTo>
                  <a:pt x="266920" y="348846"/>
                </a:lnTo>
                <a:lnTo>
                  <a:pt x="343560" y="356774"/>
                </a:lnTo>
                <a:lnTo>
                  <a:pt x="425486" y="354132"/>
                </a:lnTo>
                <a:lnTo>
                  <a:pt x="528555" y="346203"/>
                </a:lnTo>
                <a:lnTo>
                  <a:pt x="692407" y="314490"/>
                </a:lnTo>
                <a:lnTo>
                  <a:pt x="808689" y="293348"/>
                </a:lnTo>
                <a:lnTo>
                  <a:pt x="988397" y="264277"/>
                </a:lnTo>
                <a:lnTo>
                  <a:pt x="1242104" y="229921"/>
                </a:lnTo>
                <a:lnTo>
                  <a:pt x="1532809" y="198208"/>
                </a:lnTo>
                <a:lnTo>
                  <a:pt x="1717803" y="177066"/>
                </a:lnTo>
                <a:lnTo>
                  <a:pt x="1960938" y="142710"/>
                </a:lnTo>
                <a:lnTo>
                  <a:pt x="2182932" y="110996"/>
                </a:lnTo>
                <a:lnTo>
                  <a:pt x="2344141" y="87211"/>
                </a:lnTo>
                <a:lnTo>
                  <a:pt x="2399639" y="52855"/>
                </a:lnTo>
                <a:lnTo>
                  <a:pt x="2449852" y="26428"/>
                </a:lnTo>
                <a:lnTo>
                  <a:pt x="2492136" y="5285"/>
                </a:lnTo>
                <a:lnTo>
                  <a:pt x="2523849" y="0"/>
                </a:lnTo>
                <a:lnTo>
                  <a:pt x="2576705" y="5285"/>
                </a:lnTo>
                <a:lnTo>
                  <a:pt x="2663917" y="26428"/>
                </a:lnTo>
                <a:lnTo>
                  <a:pt x="2790770" y="63426"/>
                </a:lnTo>
                <a:lnTo>
                  <a:pt x="2907052" y="108354"/>
                </a:lnTo>
                <a:lnTo>
                  <a:pt x="2941408" y="124210"/>
                </a:lnTo>
                <a:lnTo>
                  <a:pt x="2965193" y="142710"/>
                </a:lnTo>
                <a:lnTo>
                  <a:pt x="2991621" y="166495"/>
                </a:lnTo>
                <a:lnTo>
                  <a:pt x="3007477" y="187637"/>
                </a:lnTo>
                <a:lnTo>
                  <a:pt x="3018048" y="214065"/>
                </a:lnTo>
                <a:lnTo>
                  <a:pt x="3018048" y="240492"/>
                </a:lnTo>
                <a:lnTo>
                  <a:pt x="2996906" y="266920"/>
                </a:lnTo>
                <a:lnTo>
                  <a:pt x="2975764" y="280134"/>
                </a:lnTo>
                <a:lnTo>
                  <a:pt x="2917623" y="298633"/>
                </a:lnTo>
                <a:lnTo>
                  <a:pt x="2843625" y="314490"/>
                </a:lnTo>
                <a:lnTo>
                  <a:pt x="2801341" y="314490"/>
                </a:lnTo>
                <a:lnTo>
                  <a:pt x="2722058" y="303919"/>
                </a:lnTo>
                <a:lnTo>
                  <a:pt x="2568777" y="295991"/>
                </a:lnTo>
                <a:lnTo>
                  <a:pt x="2304499" y="301276"/>
                </a:lnTo>
                <a:lnTo>
                  <a:pt x="1987366" y="317133"/>
                </a:lnTo>
                <a:lnTo>
                  <a:pt x="1770659" y="338275"/>
                </a:lnTo>
                <a:lnTo>
                  <a:pt x="1477311" y="37527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28D761C-EF9D-4C86-AD4F-6A2339599B3E}"/>
              </a:ext>
            </a:extLst>
          </p:cNvPr>
          <p:cNvGrpSpPr/>
          <p:nvPr/>
        </p:nvGrpSpPr>
        <p:grpSpPr>
          <a:xfrm>
            <a:off x="2506663" y="1685925"/>
            <a:ext cx="4840287" cy="4230688"/>
            <a:chOff x="2659063" y="1838325"/>
            <a:chExt cx="4840287" cy="4230688"/>
          </a:xfrm>
        </p:grpSpPr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10DCA9B6-4938-422A-8E1C-4594CAA2712C}"/>
                </a:ext>
              </a:extLst>
            </p:cNvPr>
            <p:cNvSpPr/>
            <p:nvPr/>
          </p:nvSpPr>
          <p:spPr>
            <a:xfrm>
              <a:off x="4889500" y="1838325"/>
              <a:ext cx="1985963" cy="557213"/>
            </a:xfrm>
            <a:custGeom>
              <a:avLst/>
              <a:gdLst>
                <a:gd name="connsiteX0" fmla="*/ 1116807 w 1985963"/>
                <a:gd name="connsiteY0" fmla="*/ 304800 h 557213"/>
                <a:gd name="connsiteX1" fmla="*/ 809625 w 1985963"/>
                <a:gd name="connsiteY1" fmla="*/ 392906 h 557213"/>
                <a:gd name="connsiteX2" fmla="*/ 600075 w 1985963"/>
                <a:gd name="connsiteY2" fmla="*/ 457200 h 557213"/>
                <a:gd name="connsiteX3" fmla="*/ 471488 w 1985963"/>
                <a:gd name="connsiteY3" fmla="*/ 504825 h 557213"/>
                <a:gd name="connsiteX4" fmla="*/ 431007 w 1985963"/>
                <a:gd name="connsiteY4" fmla="*/ 531019 h 557213"/>
                <a:gd name="connsiteX5" fmla="*/ 409575 w 1985963"/>
                <a:gd name="connsiteY5" fmla="*/ 542925 h 557213"/>
                <a:gd name="connsiteX6" fmla="*/ 376238 w 1985963"/>
                <a:gd name="connsiteY6" fmla="*/ 552450 h 557213"/>
                <a:gd name="connsiteX7" fmla="*/ 345282 w 1985963"/>
                <a:gd name="connsiteY7" fmla="*/ 557213 h 557213"/>
                <a:gd name="connsiteX8" fmla="*/ 307182 w 1985963"/>
                <a:gd name="connsiteY8" fmla="*/ 552450 h 557213"/>
                <a:gd name="connsiteX9" fmla="*/ 276225 w 1985963"/>
                <a:gd name="connsiteY9" fmla="*/ 547688 h 557213"/>
                <a:gd name="connsiteX10" fmla="*/ 250032 w 1985963"/>
                <a:gd name="connsiteY10" fmla="*/ 535781 h 557213"/>
                <a:gd name="connsiteX11" fmla="*/ 214313 w 1985963"/>
                <a:gd name="connsiteY11" fmla="*/ 509588 h 557213"/>
                <a:gd name="connsiteX12" fmla="*/ 169069 w 1985963"/>
                <a:gd name="connsiteY12" fmla="*/ 466725 h 557213"/>
                <a:gd name="connsiteX13" fmla="*/ 116682 w 1985963"/>
                <a:gd name="connsiteY13" fmla="*/ 400050 h 557213"/>
                <a:gd name="connsiteX14" fmla="*/ 78582 w 1985963"/>
                <a:gd name="connsiteY14" fmla="*/ 335756 h 557213"/>
                <a:gd name="connsiteX15" fmla="*/ 57150 w 1985963"/>
                <a:gd name="connsiteY15" fmla="*/ 292894 h 557213"/>
                <a:gd name="connsiteX16" fmla="*/ 26194 w 1985963"/>
                <a:gd name="connsiteY16" fmla="*/ 228600 h 557213"/>
                <a:gd name="connsiteX17" fmla="*/ 7144 w 1985963"/>
                <a:gd name="connsiteY17" fmla="*/ 188119 h 557213"/>
                <a:gd name="connsiteX18" fmla="*/ 0 w 1985963"/>
                <a:gd name="connsiteY18" fmla="*/ 164306 h 557213"/>
                <a:gd name="connsiteX19" fmla="*/ 0 w 1985963"/>
                <a:gd name="connsiteY19" fmla="*/ 138113 h 557213"/>
                <a:gd name="connsiteX20" fmla="*/ 4763 w 1985963"/>
                <a:gd name="connsiteY20" fmla="*/ 116681 h 557213"/>
                <a:gd name="connsiteX21" fmla="*/ 21432 w 1985963"/>
                <a:gd name="connsiteY21" fmla="*/ 107156 h 557213"/>
                <a:gd name="connsiteX22" fmla="*/ 38100 w 1985963"/>
                <a:gd name="connsiteY22" fmla="*/ 107156 h 557213"/>
                <a:gd name="connsiteX23" fmla="*/ 57150 w 1985963"/>
                <a:gd name="connsiteY23" fmla="*/ 116681 h 557213"/>
                <a:gd name="connsiteX24" fmla="*/ 85725 w 1985963"/>
                <a:gd name="connsiteY24" fmla="*/ 152400 h 557213"/>
                <a:gd name="connsiteX25" fmla="*/ 116682 w 1985963"/>
                <a:gd name="connsiteY25" fmla="*/ 185738 h 557213"/>
                <a:gd name="connsiteX26" fmla="*/ 157163 w 1985963"/>
                <a:gd name="connsiteY26" fmla="*/ 221456 h 557213"/>
                <a:gd name="connsiteX27" fmla="*/ 200025 w 1985963"/>
                <a:gd name="connsiteY27" fmla="*/ 245269 h 557213"/>
                <a:gd name="connsiteX28" fmla="*/ 250032 w 1985963"/>
                <a:gd name="connsiteY28" fmla="*/ 264319 h 557213"/>
                <a:gd name="connsiteX29" fmla="*/ 292894 w 1985963"/>
                <a:gd name="connsiteY29" fmla="*/ 271463 h 557213"/>
                <a:gd name="connsiteX30" fmla="*/ 364332 w 1985963"/>
                <a:gd name="connsiteY30" fmla="*/ 271463 h 557213"/>
                <a:gd name="connsiteX31" fmla="*/ 504825 w 1985963"/>
                <a:gd name="connsiteY31" fmla="*/ 252413 h 557213"/>
                <a:gd name="connsiteX32" fmla="*/ 797719 w 1985963"/>
                <a:gd name="connsiteY32" fmla="*/ 200025 h 557213"/>
                <a:gd name="connsiteX33" fmla="*/ 1138238 w 1985963"/>
                <a:gd name="connsiteY33" fmla="*/ 142875 h 557213"/>
                <a:gd name="connsiteX34" fmla="*/ 1423988 w 1985963"/>
                <a:gd name="connsiteY34" fmla="*/ 88106 h 557213"/>
                <a:gd name="connsiteX35" fmla="*/ 1471613 w 1985963"/>
                <a:gd name="connsiteY35" fmla="*/ 64294 h 557213"/>
                <a:gd name="connsiteX36" fmla="*/ 1585913 w 1985963"/>
                <a:gd name="connsiteY36" fmla="*/ 4763 h 557213"/>
                <a:gd name="connsiteX37" fmla="*/ 1602582 w 1985963"/>
                <a:gd name="connsiteY37" fmla="*/ 0 h 557213"/>
                <a:gd name="connsiteX38" fmla="*/ 1664494 w 1985963"/>
                <a:gd name="connsiteY38" fmla="*/ 21431 h 557213"/>
                <a:gd name="connsiteX39" fmla="*/ 1735932 w 1985963"/>
                <a:gd name="connsiteY39" fmla="*/ 54769 h 557213"/>
                <a:gd name="connsiteX40" fmla="*/ 1797844 w 1985963"/>
                <a:gd name="connsiteY40" fmla="*/ 90488 h 557213"/>
                <a:gd name="connsiteX41" fmla="*/ 1854994 w 1985963"/>
                <a:gd name="connsiteY41" fmla="*/ 133350 h 557213"/>
                <a:gd name="connsiteX42" fmla="*/ 1893094 w 1985963"/>
                <a:gd name="connsiteY42" fmla="*/ 166688 h 557213"/>
                <a:gd name="connsiteX43" fmla="*/ 1928813 w 1985963"/>
                <a:gd name="connsiteY43" fmla="*/ 200025 h 557213"/>
                <a:gd name="connsiteX44" fmla="*/ 1966913 w 1985963"/>
                <a:gd name="connsiteY44" fmla="*/ 235744 h 557213"/>
                <a:gd name="connsiteX45" fmla="*/ 1981200 w 1985963"/>
                <a:gd name="connsiteY45" fmla="*/ 261938 h 557213"/>
                <a:gd name="connsiteX46" fmla="*/ 1985963 w 1985963"/>
                <a:gd name="connsiteY46" fmla="*/ 288131 h 557213"/>
                <a:gd name="connsiteX47" fmla="*/ 1981200 w 1985963"/>
                <a:gd name="connsiteY47" fmla="*/ 311944 h 557213"/>
                <a:gd name="connsiteX48" fmla="*/ 1969294 w 1985963"/>
                <a:gd name="connsiteY48" fmla="*/ 330994 h 557213"/>
                <a:gd name="connsiteX49" fmla="*/ 1945482 w 1985963"/>
                <a:gd name="connsiteY49" fmla="*/ 350044 h 557213"/>
                <a:gd name="connsiteX50" fmla="*/ 1897857 w 1985963"/>
                <a:gd name="connsiteY50" fmla="*/ 376238 h 557213"/>
                <a:gd name="connsiteX51" fmla="*/ 1538288 w 1985963"/>
                <a:gd name="connsiteY51" fmla="*/ 209550 h 557213"/>
                <a:gd name="connsiteX52" fmla="*/ 1521619 w 1985963"/>
                <a:gd name="connsiteY52" fmla="*/ 204788 h 557213"/>
                <a:gd name="connsiteX53" fmla="*/ 1500188 w 1985963"/>
                <a:gd name="connsiteY53" fmla="*/ 204788 h 557213"/>
                <a:gd name="connsiteX54" fmla="*/ 1459707 w 1985963"/>
                <a:gd name="connsiteY54" fmla="*/ 214313 h 557213"/>
                <a:gd name="connsiteX55" fmla="*/ 1116807 w 1985963"/>
                <a:gd name="connsiteY55" fmla="*/ 304800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85963" h="557213">
                  <a:moveTo>
                    <a:pt x="1116807" y="304800"/>
                  </a:moveTo>
                  <a:lnTo>
                    <a:pt x="809625" y="392906"/>
                  </a:lnTo>
                  <a:lnTo>
                    <a:pt x="600075" y="457200"/>
                  </a:lnTo>
                  <a:lnTo>
                    <a:pt x="471488" y="504825"/>
                  </a:lnTo>
                  <a:lnTo>
                    <a:pt x="431007" y="531019"/>
                  </a:lnTo>
                  <a:lnTo>
                    <a:pt x="409575" y="542925"/>
                  </a:lnTo>
                  <a:lnTo>
                    <a:pt x="376238" y="552450"/>
                  </a:lnTo>
                  <a:lnTo>
                    <a:pt x="345282" y="557213"/>
                  </a:lnTo>
                  <a:lnTo>
                    <a:pt x="307182" y="552450"/>
                  </a:lnTo>
                  <a:lnTo>
                    <a:pt x="276225" y="547688"/>
                  </a:lnTo>
                  <a:lnTo>
                    <a:pt x="250032" y="535781"/>
                  </a:lnTo>
                  <a:lnTo>
                    <a:pt x="214313" y="509588"/>
                  </a:lnTo>
                  <a:lnTo>
                    <a:pt x="169069" y="466725"/>
                  </a:lnTo>
                  <a:lnTo>
                    <a:pt x="116682" y="400050"/>
                  </a:lnTo>
                  <a:lnTo>
                    <a:pt x="78582" y="335756"/>
                  </a:lnTo>
                  <a:lnTo>
                    <a:pt x="57150" y="292894"/>
                  </a:lnTo>
                  <a:lnTo>
                    <a:pt x="26194" y="228600"/>
                  </a:lnTo>
                  <a:lnTo>
                    <a:pt x="7144" y="188119"/>
                  </a:lnTo>
                  <a:lnTo>
                    <a:pt x="0" y="164306"/>
                  </a:lnTo>
                  <a:lnTo>
                    <a:pt x="0" y="138113"/>
                  </a:lnTo>
                  <a:lnTo>
                    <a:pt x="4763" y="116681"/>
                  </a:lnTo>
                  <a:lnTo>
                    <a:pt x="21432" y="107156"/>
                  </a:lnTo>
                  <a:lnTo>
                    <a:pt x="38100" y="107156"/>
                  </a:lnTo>
                  <a:lnTo>
                    <a:pt x="57150" y="116681"/>
                  </a:lnTo>
                  <a:lnTo>
                    <a:pt x="85725" y="152400"/>
                  </a:lnTo>
                  <a:lnTo>
                    <a:pt x="116682" y="185738"/>
                  </a:lnTo>
                  <a:lnTo>
                    <a:pt x="157163" y="221456"/>
                  </a:lnTo>
                  <a:lnTo>
                    <a:pt x="200025" y="245269"/>
                  </a:lnTo>
                  <a:lnTo>
                    <a:pt x="250032" y="264319"/>
                  </a:lnTo>
                  <a:lnTo>
                    <a:pt x="292894" y="271463"/>
                  </a:lnTo>
                  <a:lnTo>
                    <a:pt x="364332" y="271463"/>
                  </a:lnTo>
                  <a:lnTo>
                    <a:pt x="504825" y="252413"/>
                  </a:lnTo>
                  <a:lnTo>
                    <a:pt x="797719" y="200025"/>
                  </a:lnTo>
                  <a:lnTo>
                    <a:pt x="1138238" y="142875"/>
                  </a:lnTo>
                  <a:lnTo>
                    <a:pt x="1423988" y="88106"/>
                  </a:lnTo>
                  <a:lnTo>
                    <a:pt x="1471613" y="64294"/>
                  </a:lnTo>
                  <a:lnTo>
                    <a:pt x="1585913" y="4763"/>
                  </a:lnTo>
                  <a:lnTo>
                    <a:pt x="1602582" y="0"/>
                  </a:lnTo>
                  <a:lnTo>
                    <a:pt x="1664494" y="21431"/>
                  </a:lnTo>
                  <a:lnTo>
                    <a:pt x="1735932" y="54769"/>
                  </a:lnTo>
                  <a:lnTo>
                    <a:pt x="1797844" y="90488"/>
                  </a:lnTo>
                  <a:lnTo>
                    <a:pt x="1854994" y="133350"/>
                  </a:lnTo>
                  <a:lnTo>
                    <a:pt x="1893094" y="166688"/>
                  </a:lnTo>
                  <a:lnTo>
                    <a:pt x="1928813" y="200025"/>
                  </a:lnTo>
                  <a:lnTo>
                    <a:pt x="1966913" y="235744"/>
                  </a:lnTo>
                  <a:lnTo>
                    <a:pt x="1981200" y="261938"/>
                  </a:lnTo>
                  <a:lnTo>
                    <a:pt x="1985963" y="288131"/>
                  </a:lnTo>
                  <a:lnTo>
                    <a:pt x="1981200" y="311944"/>
                  </a:lnTo>
                  <a:lnTo>
                    <a:pt x="1969294" y="330994"/>
                  </a:lnTo>
                  <a:lnTo>
                    <a:pt x="1945482" y="350044"/>
                  </a:lnTo>
                  <a:lnTo>
                    <a:pt x="1897857" y="376238"/>
                  </a:lnTo>
                  <a:lnTo>
                    <a:pt x="1538288" y="209550"/>
                  </a:lnTo>
                  <a:lnTo>
                    <a:pt x="1521619" y="204788"/>
                  </a:lnTo>
                  <a:lnTo>
                    <a:pt x="1500188" y="204788"/>
                  </a:lnTo>
                  <a:lnTo>
                    <a:pt x="1459707" y="214313"/>
                  </a:lnTo>
                  <a:lnTo>
                    <a:pt x="1116807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F1BA9A55-BBD0-4320-AD40-A47926B1EF46}"/>
                </a:ext>
              </a:extLst>
            </p:cNvPr>
            <p:cNvSpPr/>
            <p:nvPr/>
          </p:nvSpPr>
          <p:spPr>
            <a:xfrm rot="16200000">
              <a:off x="2369344" y="2915444"/>
              <a:ext cx="2562225" cy="893763"/>
            </a:xfrm>
            <a:custGeom>
              <a:avLst/>
              <a:gdLst>
                <a:gd name="connsiteX0" fmla="*/ 1402556 w 2562225"/>
                <a:gd name="connsiteY0" fmla="*/ 590550 h 892968"/>
                <a:gd name="connsiteX1" fmla="*/ 1038225 w 2562225"/>
                <a:gd name="connsiteY1" fmla="*/ 485775 h 892968"/>
                <a:gd name="connsiteX2" fmla="*/ 842963 w 2562225"/>
                <a:gd name="connsiteY2" fmla="*/ 426243 h 892968"/>
                <a:gd name="connsiteX3" fmla="*/ 592931 w 2562225"/>
                <a:gd name="connsiteY3" fmla="*/ 338137 h 892968"/>
                <a:gd name="connsiteX4" fmla="*/ 254794 w 2562225"/>
                <a:gd name="connsiteY4" fmla="*/ 219075 h 892968"/>
                <a:gd name="connsiteX5" fmla="*/ 73819 w 2562225"/>
                <a:gd name="connsiteY5" fmla="*/ 159543 h 892968"/>
                <a:gd name="connsiteX6" fmla="*/ 40481 w 2562225"/>
                <a:gd name="connsiteY6" fmla="*/ 150018 h 892968"/>
                <a:gd name="connsiteX7" fmla="*/ 14288 w 2562225"/>
                <a:gd name="connsiteY7" fmla="*/ 138112 h 892968"/>
                <a:gd name="connsiteX8" fmla="*/ 0 w 2562225"/>
                <a:gd name="connsiteY8" fmla="*/ 116681 h 892968"/>
                <a:gd name="connsiteX9" fmla="*/ 4763 w 2562225"/>
                <a:gd name="connsiteY9" fmla="*/ 83343 h 892968"/>
                <a:gd name="connsiteX10" fmla="*/ 19050 w 2562225"/>
                <a:gd name="connsiteY10" fmla="*/ 38100 h 892968"/>
                <a:gd name="connsiteX11" fmla="*/ 33338 w 2562225"/>
                <a:gd name="connsiteY11" fmla="*/ 19050 h 892968"/>
                <a:gd name="connsiteX12" fmla="*/ 64294 w 2562225"/>
                <a:gd name="connsiteY12" fmla="*/ 7143 h 892968"/>
                <a:gd name="connsiteX13" fmla="*/ 111919 w 2562225"/>
                <a:gd name="connsiteY13" fmla="*/ 0 h 892968"/>
                <a:gd name="connsiteX14" fmla="*/ 159544 w 2562225"/>
                <a:gd name="connsiteY14" fmla="*/ 2381 h 892968"/>
                <a:gd name="connsiteX15" fmla="*/ 211931 w 2562225"/>
                <a:gd name="connsiteY15" fmla="*/ 11906 h 892968"/>
                <a:gd name="connsiteX16" fmla="*/ 273844 w 2562225"/>
                <a:gd name="connsiteY16" fmla="*/ 35718 h 892968"/>
                <a:gd name="connsiteX17" fmla="*/ 328613 w 2562225"/>
                <a:gd name="connsiteY17" fmla="*/ 64293 h 892968"/>
                <a:gd name="connsiteX18" fmla="*/ 359569 w 2562225"/>
                <a:gd name="connsiteY18" fmla="*/ 80962 h 892968"/>
                <a:gd name="connsiteX19" fmla="*/ 559594 w 2562225"/>
                <a:gd name="connsiteY19" fmla="*/ 145256 h 892968"/>
                <a:gd name="connsiteX20" fmla="*/ 740569 w 2562225"/>
                <a:gd name="connsiteY20" fmla="*/ 195262 h 892968"/>
                <a:gd name="connsiteX21" fmla="*/ 988219 w 2562225"/>
                <a:gd name="connsiteY21" fmla="*/ 264318 h 892968"/>
                <a:gd name="connsiteX22" fmla="*/ 1364456 w 2562225"/>
                <a:gd name="connsiteY22" fmla="*/ 350043 h 892968"/>
                <a:gd name="connsiteX23" fmla="*/ 1824038 w 2562225"/>
                <a:gd name="connsiteY23" fmla="*/ 457200 h 892968"/>
                <a:gd name="connsiteX24" fmla="*/ 2274094 w 2562225"/>
                <a:gd name="connsiteY24" fmla="*/ 552450 h 892968"/>
                <a:gd name="connsiteX25" fmla="*/ 2293144 w 2562225"/>
                <a:gd name="connsiteY25" fmla="*/ 552450 h 892968"/>
                <a:gd name="connsiteX26" fmla="*/ 2319338 w 2562225"/>
                <a:gd name="connsiteY26" fmla="*/ 545306 h 892968"/>
                <a:gd name="connsiteX27" fmla="*/ 2369344 w 2562225"/>
                <a:gd name="connsiteY27" fmla="*/ 511968 h 892968"/>
                <a:gd name="connsiteX28" fmla="*/ 2438400 w 2562225"/>
                <a:gd name="connsiteY28" fmla="*/ 459581 h 892968"/>
                <a:gd name="connsiteX29" fmla="*/ 2495550 w 2562225"/>
                <a:gd name="connsiteY29" fmla="*/ 414337 h 892968"/>
                <a:gd name="connsiteX30" fmla="*/ 2524125 w 2562225"/>
                <a:gd name="connsiteY30" fmla="*/ 392906 h 892968"/>
                <a:gd name="connsiteX31" fmla="*/ 2538413 w 2562225"/>
                <a:gd name="connsiteY31" fmla="*/ 385762 h 892968"/>
                <a:gd name="connsiteX32" fmla="*/ 2550319 w 2562225"/>
                <a:gd name="connsiteY32" fmla="*/ 385762 h 892968"/>
                <a:gd name="connsiteX33" fmla="*/ 2559844 w 2562225"/>
                <a:gd name="connsiteY33" fmla="*/ 388143 h 892968"/>
                <a:gd name="connsiteX34" fmla="*/ 2562225 w 2562225"/>
                <a:gd name="connsiteY34" fmla="*/ 397668 h 892968"/>
                <a:gd name="connsiteX35" fmla="*/ 2557463 w 2562225"/>
                <a:gd name="connsiteY35" fmla="*/ 423862 h 892968"/>
                <a:gd name="connsiteX36" fmla="*/ 2543175 w 2562225"/>
                <a:gd name="connsiteY36" fmla="*/ 466725 h 892968"/>
                <a:gd name="connsiteX37" fmla="*/ 2514600 w 2562225"/>
                <a:gd name="connsiteY37" fmla="*/ 533400 h 892968"/>
                <a:gd name="connsiteX38" fmla="*/ 2464594 w 2562225"/>
                <a:gd name="connsiteY38" fmla="*/ 616743 h 892968"/>
                <a:gd name="connsiteX39" fmla="*/ 2371725 w 2562225"/>
                <a:gd name="connsiteY39" fmla="*/ 745331 h 892968"/>
                <a:gd name="connsiteX40" fmla="*/ 2302669 w 2562225"/>
                <a:gd name="connsiteY40" fmla="*/ 833437 h 892968"/>
                <a:gd name="connsiteX41" fmla="*/ 2257425 w 2562225"/>
                <a:gd name="connsiteY41" fmla="*/ 873918 h 892968"/>
                <a:gd name="connsiteX42" fmla="*/ 2238375 w 2562225"/>
                <a:gd name="connsiteY42" fmla="*/ 885825 h 892968"/>
                <a:gd name="connsiteX43" fmla="*/ 2224088 w 2562225"/>
                <a:gd name="connsiteY43" fmla="*/ 890587 h 892968"/>
                <a:gd name="connsiteX44" fmla="*/ 2202656 w 2562225"/>
                <a:gd name="connsiteY44" fmla="*/ 892968 h 892968"/>
                <a:gd name="connsiteX45" fmla="*/ 2169319 w 2562225"/>
                <a:gd name="connsiteY45" fmla="*/ 885825 h 892968"/>
                <a:gd name="connsiteX46" fmla="*/ 2147888 w 2562225"/>
                <a:gd name="connsiteY46" fmla="*/ 876300 h 892968"/>
                <a:gd name="connsiteX47" fmla="*/ 2126456 w 2562225"/>
                <a:gd name="connsiteY47" fmla="*/ 862012 h 892968"/>
                <a:gd name="connsiteX48" fmla="*/ 2097881 w 2562225"/>
                <a:gd name="connsiteY48" fmla="*/ 838200 h 892968"/>
                <a:gd name="connsiteX49" fmla="*/ 2081213 w 2562225"/>
                <a:gd name="connsiteY49" fmla="*/ 819150 h 892968"/>
                <a:gd name="connsiteX50" fmla="*/ 2038350 w 2562225"/>
                <a:gd name="connsiteY50" fmla="*/ 797718 h 892968"/>
                <a:gd name="connsiteX51" fmla="*/ 1847850 w 2562225"/>
                <a:gd name="connsiteY51" fmla="*/ 728662 h 892968"/>
                <a:gd name="connsiteX52" fmla="*/ 1402556 w 2562225"/>
                <a:gd name="connsiteY52" fmla="*/ 590550 h 89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2225" h="892968">
                  <a:moveTo>
                    <a:pt x="1402556" y="590550"/>
                  </a:moveTo>
                  <a:lnTo>
                    <a:pt x="1038225" y="485775"/>
                  </a:lnTo>
                  <a:lnTo>
                    <a:pt x="842963" y="426243"/>
                  </a:lnTo>
                  <a:lnTo>
                    <a:pt x="592931" y="338137"/>
                  </a:lnTo>
                  <a:lnTo>
                    <a:pt x="254794" y="219075"/>
                  </a:lnTo>
                  <a:lnTo>
                    <a:pt x="73819" y="159543"/>
                  </a:lnTo>
                  <a:lnTo>
                    <a:pt x="40481" y="150018"/>
                  </a:lnTo>
                  <a:lnTo>
                    <a:pt x="14288" y="138112"/>
                  </a:lnTo>
                  <a:lnTo>
                    <a:pt x="0" y="116681"/>
                  </a:lnTo>
                  <a:lnTo>
                    <a:pt x="4763" y="83343"/>
                  </a:lnTo>
                  <a:lnTo>
                    <a:pt x="19050" y="38100"/>
                  </a:lnTo>
                  <a:lnTo>
                    <a:pt x="33338" y="19050"/>
                  </a:lnTo>
                  <a:lnTo>
                    <a:pt x="64294" y="7143"/>
                  </a:lnTo>
                  <a:lnTo>
                    <a:pt x="111919" y="0"/>
                  </a:lnTo>
                  <a:lnTo>
                    <a:pt x="159544" y="2381"/>
                  </a:lnTo>
                  <a:lnTo>
                    <a:pt x="211931" y="11906"/>
                  </a:lnTo>
                  <a:lnTo>
                    <a:pt x="273844" y="35718"/>
                  </a:lnTo>
                  <a:lnTo>
                    <a:pt x="328613" y="64293"/>
                  </a:lnTo>
                  <a:lnTo>
                    <a:pt x="359569" y="80962"/>
                  </a:lnTo>
                  <a:lnTo>
                    <a:pt x="559594" y="145256"/>
                  </a:lnTo>
                  <a:lnTo>
                    <a:pt x="740569" y="195262"/>
                  </a:lnTo>
                  <a:lnTo>
                    <a:pt x="988219" y="264318"/>
                  </a:lnTo>
                  <a:lnTo>
                    <a:pt x="1364456" y="350043"/>
                  </a:lnTo>
                  <a:lnTo>
                    <a:pt x="1824038" y="457200"/>
                  </a:lnTo>
                  <a:lnTo>
                    <a:pt x="2274094" y="552450"/>
                  </a:lnTo>
                  <a:lnTo>
                    <a:pt x="2293144" y="552450"/>
                  </a:lnTo>
                  <a:lnTo>
                    <a:pt x="2319338" y="545306"/>
                  </a:lnTo>
                  <a:lnTo>
                    <a:pt x="2369344" y="511968"/>
                  </a:lnTo>
                  <a:lnTo>
                    <a:pt x="2438400" y="459581"/>
                  </a:lnTo>
                  <a:lnTo>
                    <a:pt x="2495550" y="414337"/>
                  </a:lnTo>
                  <a:lnTo>
                    <a:pt x="2524125" y="392906"/>
                  </a:lnTo>
                  <a:lnTo>
                    <a:pt x="2538413" y="385762"/>
                  </a:lnTo>
                  <a:lnTo>
                    <a:pt x="2550319" y="385762"/>
                  </a:lnTo>
                  <a:lnTo>
                    <a:pt x="2559844" y="388143"/>
                  </a:lnTo>
                  <a:lnTo>
                    <a:pt x="2562225" y="397668"/>
                  </a:lnTo>
                  <a:lnTo>
                    <a:pt x="2557463" y="423862"/>
                  </a:lnTo>
                  <a:lnTo>
                    <a:pt x="2543175" y="466725"/>
                  </a:lnTo>
                  <a:lnTo>
                    <a:pt x="2514600" y="533400"/>
                  </a:lnTo>
                  <a:lnTo>
                    <a:pt x="2464594" y="616743"/>
                  </a:lnTo>
                  <a:lnTo>
                    <a:pt x="2371725" y="745331"/>
                  </a:lnTo>
                  <a:lnTo>
                    <a:pt x="2302669" y="833437"/>
                  </a:lnTo>
                  <a:lnTo>
                    <a:pt x="2257425" y="873918"/>
                  </a:lnTo>
                  <a:lnTo>
                    <a:pt x="2238375" y="885825"/>
                  </a:lnTo>
                  <a:lnTo>
                    <a:pt x="2224088" y="890587"/>
                  </a:lnTo>
                  <a:lnTo>
                    <a:pt x="2202656" y="892968"/>
                  </a:lnTo>
                  <a:lnTo>
                    <a:pt x="2169319" y="885825"/>
                  </a:lnTo>
                  <a:lnTo>
                    <a:pt x="2147888" y="876300"/>
                  </a:lnTo>
                  <a:lnTo>
                    <a:pt x="2126456" y="862012"/>
                  </a:lnTo>
                  <a:lnTo>
                    <a:pt x="2097881" y="838200"/>
                  </a:lnTo>
                  <a:lnTo>
                    <a:pt x="2081213" y="819150"/>
                  </a:lnTo>
                  <a:lnTo>
                    <a:pt x="2038350" y="797718"/>
                  </a:lnTo>
                  <a:lnTo>
                    <a:pt x="1847850" y="728662"/>
                  </a:lnTo>
                  <a:lnTo>
                    <a:pt x="1402556" y="590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04EC940E-9F2D-40B7-8C02-68FDCA259B00}"/>
                </a:ext>
              </a:extLst>
            </p:cNvPr>
            <p:cNvSpPr/>
            <p:nvPr/>
          </p:nvSpPr>
          <p:spPr>
            <a:xfrm rot="16200000">
              <a:off x="3335338" y="4308475"/>
              <a:ext cx="1220787" cy="1306513"/>
            </a:xfrm>
            <a:custGeom>
              <a:avLst/>
              <a:gdLst>
                <a:gd name="connsiteX0" fmla="*/ 835818 w 1221581"/>
                <a:gd name="connsiteY0" fmla="*/ 440531 h 1307306"/>
                <a:gd name="connsiteX1" fmla="*/ 916781 w 1221581"/>
                <a:gd name="connsiteY1" fmla="*/ 316706 h 1307306"/>
                <a:gd name="connsiteX2" fmla="*/ 959643 w 1221581"/>
                <a:gd name="connsiteY2" fmla="*/ 242887 h 1307306"/>
                <a:gd name="connsiteX3" fmla="*/ 983456 w 1221581"/>
                <a:gd name="connsiteY3" fmla="*/ 200025 h 1307306"/>
                <a:gd name="connsiteX4" fmla="*/ 997743 w 1221581"/>
                <a:gd name="connsiteY4" fmla="*/ 164306 h 1307306"/>
                <a:gd name="connsiteX5" fmla="*/ 1012031 w 1221581"/>
                <a:gd name="connsiteY5" fmla="*/ 121444 h 1307306"/>
                <a:gd name="connsiteX6" fmla="*/ 1004887 w 1221581"/>
                <a:gd name="connsiteY6" fmla="*/ 0 h 1307306"/>
                <a:gd name="connsiteX7" fmla="*/ 1221581 w 1221581"/>
                <a:gd name="connsiteY7" fmla="*/ 30956 h 1307306"/>
                <a:gd name="connsiteX8" fmla="*/ 1169193 w 1221581"/>
                <a:gd name="connsiteY8" fmla="*/ 183356 h 1307306"/>
                <a:gd name="connsiteX9" fmla="*/ 1140618 w 1221581"/>
                <a:gd name="connsiteY9" fmla="*/ 250031 h 1307306"/>
                <a:gd name="connsiteX10" fmla="*/ 1095375 w 1221581"/>
                <a:gd name="connsiteY10" fmla="*/ 352425 h 1307306"/>
                <a:gd name="connsiteX11" fmla="*/ 1033462 w 1221581"/>
                <a:gd name="connsiteY11" fmla="*/ 466725 h 1307306"/>
                <a:gd name="connsiteX12" fmla="*/ 912018 w 1221581"/>
                <a:gd name="connsiteY12" fmla="*/ 676275 h 1307306"/>
                <a:gd name="connsiteX13" fmla="*/ 769143 w 1221581"/>
                <a:gd name="connsiteY13" fmla="*/ 866775 h 1307306"/>
                <a:gd name="connsiteX14" fmla="*/ 664368 w 1221581"/>
                <a:gd name="connsiteY14" fmla="*/ 981075 h 1307306"/>
                <a:gd name="connsiteX15" fmla="*/ 531018 w 1221581"/>
                <a:gd name="connsiteY15" fmla="*/ 1109662 h 1307306"/>
                <a:gd name="connsiteX16" fmla="*/ 433387 w 1221581"/>
                <a:gd name="connsiteY16" fmla="*/ 1190625 h 1307306"/>
                <a:gd name="connsiteX17" fmla="*/ 373856 w 1221581"/>
                <a:gd name="connsiteY17" fmla="*/ 1235869 h 1307306"/>
                <a:gd name="connsiteX18" fmla="*/ 302418 w 1221581"/>
                <a:gd name="connsiteY18" fmla="*/ 1273969 h 1307306"/>
                <a:gd name="connsiteX19" fmla="*/ 264318 w 1221581"/>
                <a:gd name="connsiteY19" fmla="*/ 1290637 h 1307306"/>
                <a:gd name="connsiteX20" fmla="*/ 228600 w 1221581"/>
                <a:gd name="connsiteY20" fmla="*/ 1300162 h 1307306"/>
                <a:gd name="connsiteX21" fmla="*/ 178593 w 1221581"/>
                <a:gd name="connsiteY21" fmla="*/ 1304925 h 1307306"/>
                <a:gd name="connsiteX22" fmla="*/ 133350 w 1221581"/>
                <a:gd name="connsiteY22" fmla="*/ 1307306 h 1307306"/>
                <a:gd name="connsiteX23" fmla="*/ 107156 w 1221581"/>
                <a:gd name="connsiteY23" fmla="*/ 1307306 h 1307306"/>
                <a:gd name="connsiteX24" fmla="*/ 76200 w 1221581"/>
                <a:gd name="connsiteY24" fmla="*/ 1302544 h 1307306"/>
                <a:gd name="connsiteX25" fmla="*/ 54768 w 1221581"/>
                <a:gd name="connsiteY25" fmla="*/ 1295400 h 1307306"/>
                <a:gd name="connsiteX26" fmla="*/ 28575 w 1221581"/>
                <a:gd name="connsiteY26" fmla="*/ 1278731 h 1307306"/>
                <a:gd name="connsiteX27" fmla="*/ 9525 w 1221581"/>
                <a:gd name="connsiteY27" fmla="*/ 1252537 h 1307306"/>
                <a:gd name="connsiteX28" fmla="*/ 0 w 1221581"/>
                <a:gd name="connsiteY28" fmla="*/ 1214437 h 1307306"/>
                <a:gd name="connsiteX29" fmla="*/ 4762 w 1221581"/>
                <a:gd name="connsiteY29" fmla="*/ 1169194 h 1307306"/>
                <a:gd name="connsiteX30" fmla="*/ 21431 w 1221581"/>
                <a:gd name="connsiteY30" fmla="*/ 1126331 h 1307306"/>
                <a:gd name="connsiteX31" fmla="*/ 47625 w 1221581"/>
                <a:gd name="connsiteY31" fmla="*/ 1100137 h 1307306"/>
                <a:gd name="connsiteX32" fmla="*/ 92868 w 1221581"/>
                <a:gd name="connsiteY32" fmla="*/ 1069181 h 1307306"/>
                <a:gd name="connsiteX33" fmla="*/ 159543 w 1221581"/>
                <a:gd name="connsiteY33" fmla="*/ 1035844 h 1307306"/>
                <a:gd name="connsiteX34" fmla="*/ 254793 w 1221581"/>
                <a:gd name="connsiteY34" fmla="*/ 978694 h 1307306"/>
                <a:gd name="connsiteX35" fmla="*/ 385762 w 1221581"/>
                <a:gd name="connsiteY35" fmla="*/ 892969 h 1307306"/>
                <a:gd name="connsiteX36" fmla="*/ 604837 w 1221581"/>
                <a:gd name="connsiteY36" fmla="*/ 735806 h 1307306"/>
                <a:gd name="connsiteX37" fmla="*/ 747712 w 1221581"/>
                <a:gd name="connsiteY37" fmla="*/ 573881 h 1307306"/>
                <a:gd name="connsiteX38" fmla="*/ 835818 w 1221581"/>
                <a:gd name="connsiteY38" fmla="*/ 440531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581" h="1307306">
                  <a:moveTo>
                    <a:pt x="835818" y="440531"/>
                  </a:moveTo>
                  <a:lnTo>
                    <a:pt x="916781" y="316706"/>
                  </a:lnTo>
                  <a:lnTo>
                    <a:pt x="959643" y="242887"/>
                  </a:lnTo>
                  <a:lnTo>
                    <a:pt x="983456" y="200025"/>
                  </a:lnTo>
                  <a:lnTo>
                    <a:pt x="997743" y="164306"/>
                  </a:lnTo>
                  <a:lnTo>
                    <a:pt x="1012031" y="121444"/>
                  </a:lnTo>
                  <a:lnTo>
                    <a:pt x="1004887" y="0"/>
                  </a:lnTo>
                  <a:lnTo>
                    <a:pt x="1221581" y="30956"/>
                  </a:lnTo>
                  <a:lnTo>
                    <a:pt x="1169193" y="183356"/>
                  </a:lnTo>
                  <a:lnTo>
                    <a:pt x="1140618" y="250031"/>
                  </a:lnTo>
                  <a:lnTo>
                    <a:pt x="1095375" y="352425"/>
                  </a:lnTo>
                  <a:lnTo>
                    <a:pt x="1033462" y="466725"/>
                  </a:lnTo>
                  <a:lnTo>
                    <a:pt x="912018" y="676275"/>
                  </a:lnTo>
                  <a:lnTo>
                    <a:pt x="769143" y="866775"/>
                  </a:lnTo>
                  <a:lnTo>
                    <a:pt x="664368" y="981075"/>
                  </a:lnTo>
                  <a:lnTo>
                    <a:pt x="531018" y="1109662"/>
                  </a:lnTo>
                  <a:lnTo>
                    <a:pt x="433387" y="1190625"/>
                  </a:lnTo>
                  <a:lnTo>
                    <a:pt x="373856" y="1235869"/>
                  </a:lnTo>
                  <a:lnTo>
                    <a:pt x="302418" y="1273969"/>
                  </a:lnTo>
                  <a:lnTo>
                    <a:pt x="264318" y="1290637"/>
                  </a:lnTo>
                  <a:lnTo>
                    <a:pt x="228600" y="1300162"/>
                  </a:lnTo>
                  <a:lnTo>
                    <a:pt x="178593" y="1304925"/>
                  </a:lnTo>
                  <a:lnTo>
                    <a:pt x="133350" y="1307306"/>
                  </a:lnTo>
                  <a:lnTo>
                    <a:pt x="107156" y="1307306"/>
                  </a:lnTo>
                  <a:lnTo>
                    <a:pt x="76200" y="1302544"/>
                  </a:lnTo>
                  <a:lnTo>
                    <a:pt x="54768" y="1295400"/>
                  </a:lnTo>
                  <a:lnTo>
                    <a:pt x="28575" y="1278731"/>
                  </a:lnTo>
                  <a:lnTo>
                    <a:pt x="9525" y="1252537"/>
                  </a:lnTo>
                  <a:lnTo>
                    <a:pt x="0" y="1214437"/>
                  </a:lnTo>
                  <a:lnTo>
                    <a:pt x="4762" y="1169194"/>
                  </a:lnTo>
                  <a:lnTo>
                    <a:pt x="21431" y="1126331"/>
                  </a:lnTo>
                  <a:lnTo>
                    <a:pt x="47625" y="1100137"/>
                  </a:lnTo>
                  <a:lnTo>
                    <a:pt x="92868" y="1069181"/>
                  </a:lnTo>
                  <a:lnTo>
                    <a:pt x="159543" y="1035844"/>
                  </a:lnTo>
                  <a:lnTo>
                    <a:pt x="254793" y="978694"/>
                  </a:lnTo>
                  <a:lnTo>
                    <a:pt x="385762" y="892969"/>
                  </a:lnTo>
                  <a:lnTo>
                    <a:pt x="604837" y="735806"/>
                  </a:lnTo>
                  <a:lnTo>
                    <a:pt x="747712" y="573881"/>
                  </a:lnTo>
                  <a:lnTo>
                    <a:pt x="835818" y="440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C7999AF4-5EC3-4951-ABA1-954D5CA5249B}"/>
                </a:ext>
              </a:extLst>
            </p:cNvPr>
            <p:cNvSpPr/>
            <p:nvPr/>
          </p:nvSpPr>
          <p:spPr>
            <a:xfrm rot="16200000">
              <a:off x="2416176" y="3625850"/>
              <a:ext cx="2779712" cy="1658937"/>
            </a:xfrm>
            <a:custGeom>
              <a:avLst/>
              <a:gdLst>
                <a:gd name="connsiteX0" fmla="*/ 1553192 w 2779261"/>
                <a:gd name="connsiteY0" fmla="*/ 1403797 h 1658799"/>
                <a:gd name="connsiteX1" fmla="*/ 1403797 w 2779261"/>
                <a:gd name="connsiteY1" fmla="*/ 1344554 h 1658799"/>
                <a:gd name="connsiteX2" fmla="*/ 1267281 w 2779261"/>
                <a:gd name="connsiteY2" fmla="*/ 1280160 h 1658799"/>
                <a:gd name="connsiteX3" fmla="*/ 1133341 w 2779261"/>
                <a:gd name="connsiteY3" fmla="*/ 1208038 h 1658799"/>
                <a:gd name="connsiteX4" fmla="*/ 1048341 w 2779261"/>
                <a:gd name="connsiteY4" fmla="*/ 1159098 h 1658799"/>
                <a:gd name="connsiteX5" fmla="*/ 878339 w 2779261"/>
                <a:gd name="connsiteY5" fmla="*/ 1048340 h 1658799"/>
                <a:gd name="connsiteX6" fmla="*/ 762430 w 2779261"/>
                <a:gd name="connsiteY6" fmla="*/ 955612 h 1658799"/>
                <a:gd name="connsiteX7" fmla="*/ 620762 w 2779261"/>
                <a:gd name="connsiteY7" fmla="*/ 829399 h 1658799"/>
                <a:gd name="connsiteX8" fmla="*/ 502276 w 2779261"/>
                <a:gd name="connsiteY8" fmla="*/ 713489 h 1658799"/>
                <a:gd name="connsiteX9" fmla="*/ 376063 w 2779261"/>
                <a:gd name="connsiteY9" fmla="*/ 574397 h 1658799"/>
                <a:gd name="connsiteX10" fmla="*/ 273032 w 2779261"/>
                <a:gd name="connsiteY10" fmla="*/ 455912 h 1658799"/>
                <a:gd name="connsiteX11" fmla="*/ 162274 w 2779261"/>
                <a:gd name="connsiteY11" fmla="*/ 311668 h 1658799"/>
                <a:gd name="connsiteX12" fmla="*/ 64395 w 2779261"/>
                <a:gd name="connsiteY12" fmla="*/ 162274 h 1658799"/>
                <a:gd name="connsiteX13" fmla="*/ 7728 w 2779261"/>
                <a:gd name="connsiteY13" fmla="*/ 74697 h 1658799"/>
                <a:gd name="connsiteX14" fmla="*/ 0 w 2779261"/>
                <a:gd name="connsiteY14" fmla="*/ 56667 h 1658799"/>
                <a:gd name="connsiteX15" fmla="*/ 0 w 2779261"/>
                <a:gd name="connsiteY15" fmla="*/ 18030 h 1658799"/>
                <a:gd name="connsiteX16" fmla="*/ 7728 w 2779261"/>
                <a:gd name="connsiteY16" fmla="*/ 7727 h 1658799"/>
                <a:gd name="connsiteX17" fmla="*/ 23182 w 2779261"/>
                <a:gd name="connsiteY17" fmla="*/ 0 h 1658799"/>
                <a:gd name="connsiteX18" fmla="*/ 43788 w 2779261"/>
                <a:gd name="connsiteY18" fmla="*/ 10303 h 1658799"/>
                <a:gd name="connsiteX19" fmla="*/ 118486 w 2779261"/>
                <a:gd name="connsiteY19" fmla="*/ 103031 h 1658799"/>
                <a:gd name="connsiteX20" fmla="*/ 226668 w 2779261"/>
                <a:gd name="connsiteY20" fmla="*/ 224092 h 1658799"/>
                <a:gd name="connsiteX21" fmla="*/ 316821 w 2779261"/>
                <a:gd name="connsiteY21" fmla="*/ 324547 h 1658799"/>
                <a:gd name="connsiteX22" fmla="*/ 432730 w 2779261"/>
                <a:gd name="connsiteY22" fmla="*/ 440457 h 1658799"/>
                <a:gd name="connsiteX23" fmla="*/ 543489 w 2779261"/>
                <a:gd name="connsiteY23" fmla="*/ 543488 h 1658799"/>
                <a:gd name="connsiteX24" fmla="*/ 643944 w 2779261"/>
                <a:gd name="connsiteY24" fmla="*/ 628489 h 1658799"/>
                <a:gd name="connsiteX25" fmla="*/ 767581 w 2779261"/>
                <a:gd name="connsiteY25" fmla="*/ 728944 h 1658799"/>
                <a:gd name="connsiteX26" fmla="*/ 893794 w 2779261"/>
                <a:gd name="connsiteY26" fmla="*/ 819096 h 1658799"/>
                <a:gd name="connsiteX27" fmla="*/ 1030310 w 2779261"/>
                <a:gd name="connsiteY27" fmla="*/ 906672 h 1658799"/>
                <a:gd name="connsiteX28" fmla="*/ 1177129 w 2779261"/>
                <a:gd name="connsiteY28" fmla="*/ 978794 h 1658799"/>
                <a:gd name="connsiteX29" fmla="*/ 1367737 w 2779261"/>
                <a:gd name="connsiteY29" fmla="*/ 1071522 h 1658799"/>
                <a:gd name="connsiteX30" fmla="*/ 1460464 w 2779261"/>
                <a:gd name="connsiteY30" fmla="*/ 1110159 h 1658799"/>
                <a:gd name="connsiteX31" fmla="*/ 1573799 w 2779261"/>
                <a:gd name="connsiteY31" fmla="*/ 1156523 h 1658799"/>
                <a:gd name="connsiteX32" fmla="*/ 1720618 w 2779261"/>
                <a:gd name="connsiteY32" fmla="*/ 1205462 h 1658799"/>
                <a:gd name="connsiteX33" fmla="*/ 1826224 w 2779261"/>
                <a:gd name="connsiteY33" fmla="*/ 1236372 h 1658799"/>
                <a:gd name="connsiteX34" fmla="*/ 1973044 w 2779261"/>
                <a:gd name="connsiteY34" fmla="*/ 1275008 h 1658799"/>
                <a:gd name="connsiteX35" fmla="*/ 2081226 w 2779261"/>
                <a:gd name="connsiteY35" fmla="*/ 1298190 h 1658799"/>
                <a:gd name="connsiteX36" fmla="*/ 2186833 w 2779261"/>
                <a:gd name="connsiteY36" fmla="*/ 1318796 h 1658799"/>
                <a:gd name="connsiteX37" fmla="*/ 2338804 w 2779261"/>
                <a:gd name="connsiteY37" fmla="*/ 1339403 h 1658799"/>
                <a:gd name="connsiteX38" fmla="*/ 2472744 w 2779261"/>
                <a:gd name="connsiteY38" fmla="*/ 1367736 h 1658799"/>
                <a:gd name="connsiteX39" fmla="*/ 2580926 w 2779261"/>
                <a:gd name="connsiteY39" fmla="*/ 1331675 h 1658799"/>
                <a:gd name="connsiteX40" fmla="*/ 2606684 w 2779261"/>
                <a:gd name="connsiteY40" fmla="*/ 1311069 h 1658799"/>
                <a:gd name="connsiteX41" fmla="*/ 2665927 w 2779261"/>
                <a:gd name="connsiteY41" fmla="*/ 1246675 h 1658799"/>
                <a:gd name="connsiteX42" fmla="*/ 2712291 w 2779261"/>
                <a:gd name="connsiteY42" fmla="*/ 1202886 h 1658799"/>
                <a:gd name="connsiteX43" fmla="*/ 2735473 w 2779261"/>
                <a:gd name="connsiteY43" fmla="*/ 1184856 h 1658799"/>
                <a:gd name="connsiteX44" fmla="*/ 2753503 w 2779261"/>
                <a:gd name="connsiteY44" fmla="*/ 1177129 h 1658799"/>
                <a:gd name="connsiteX45" fmla="*/ 2774110 w 2779261"/>
                <a:gd name="connsiteY45" fmla="*/ 1182280 h 1658799"/>
                <a:gd name="connsiteX46" fmla="*/ 2779261 w 2779261"/>
                <a:gd name="connsiteY46" fmla="*/ 1192583 h 1658799"/>
                <a:gd name="connsiteX47" fmla="*/ 2776685 w 2779261"/>
                <a:gd name="connsiteY47" fmla="*/ 1238947 h 1658799"/>
                <a:gd name="connsiteX48" fmla="*/ 2756079 w 2779261"/>
                <a:gd name="connsiteY48" fmla="*/ 1341978 h 1658799"/>
                <a:gd name="connsiteX49" fmla="*/ 2725170 w 2779261"/>
                <a:gd name="connsiteY49" fmla="*/ 1442434 h 1658799"/>
                <a:gd name="connsiteX50" fmla="*/ 2665927 w 2779261"/>
                <a:gd name="connsiteY50" fmla="*/ 1573798 h 1658799"/>
                <a:gd name="connsiteX51" fmla="*/ 2632442 w 2779261"/>
                <a:gd name="connsiteY51" fmla="*/ 1615010 h 1658799"/>
                <a:gd name="connsiteX52" fmla="*/ 2604108 w 2779261"/>
                <a:gd name="connsiteY52" fmla="*/ 1638192 h 1658799"/>
                <a:gd name="connsiteX53" fmla="*/ 2562896 w 2779261"/>
                <a:gd name="connsiteY53" fmla="*/ 1658799 h 1658799"/>
                <a:gd name="connsiteX54" fmla="*/ 2441835 w 2779261"/>
                <a:gd name="connsiteY54" fmla="*/ 1633041 h 1658799"/>
                <a:gd name="connsiteX55" fmla="*/ 2343955 w 2779261"/>
                <a:gd name="connsiteY55" fmla="*/ 1617586 h 1658799"/>
                <a:gd name="connsiteX56" fmla="*/ 2173954 w 2779261"/>
                <a:gd name="connsiteY56" fmla="*/ 1586677 h 1658799"/>
                <a:gd name="connsiteX57" fmla="*/ 2058044 w 2779261"/>
                <a:gd name="connsiteY57" fmla="*/ 1563495 h 1658799"/>
                <a:gd name="connsiteX58" fmla="*/ 1900922 w 2779261"/>
                <a:gd name="connsiteY58" fmla="*/ 1522283 h 1658799"/>
                <a:gd name="connsiteX59" fmla="*/ 1751527 w 2779261"/>
                <a:gd name="connsiteY59" fmla="*/ 1475919 h 1658799"/>
                <a:gd name="connsiteX60" fmla="*/ 1553192 w 2779261"/>
                <a:gd name="connsiteY60" fmla="*/ 1403797 h 16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79261" h="1658799">
                  <a:moveTo>
                    <a:pt x="1553192" y="1403797"/>
                  </a:moveTo>
                  <a:lnTo>
                    <a:pt x="1403797" y="1344554"/>
                  </a:lnTo>
                  <a:lnTo>
                    <a:pt x="1267281" y="1280160"/>
                  </a:lnTo>
                  <a:lnTo>
                    <a:pt x="1133341" y="1208038"/>
                  </a:lnTo>
                  <a:lnTo>
                    <a:pt x="1048341" y="1159098"/>
                  </a:lnTo>
                  <a:lnTo>
                    <a:pt x="878339" y="1048340"/>
                  </a:lnTo>
                  <a:lnTo>
                    <a:pt x="762430" y="955612"/>
                  </a:lnTo>
                  <a:lnTo>
                    <a:pt x="620762" y="829399"/>
                  </a:lnTo>
                  <a:lnTo>
                    <a:pt x="502276" y="713489"/>
                  </a:lnTo>
                  <a:lnTo>
                    <a:pt x="376063" y="574397"/>
                  </a:lnTo>
                  <a:lnTo>
                    <a:pt x="273032" y="455912"/>
                  </a:lnTo>
                  <a:lnTo>
                    <a:pt x="162274" y="311668"/>
                  </a:lnTo>
                  <a:lnTo>
                    <a:pt x="64395" y="162274"/>
                  </a:lnTo>
                  <a:lnTo>
                    <a:pt x="7728" y="74697"/>
                  </a:lnTo>
                  <a:lnTo>
                    <a:pt x="0" y="56667"/>
                  </a:lnTo>
                  <a:lnTo>
                    <a:pt x="0" y="18030"/>
                  </a:lnTo>
                  <a:lnTo>
                    <a:pt x="7728" y="7727"/>
                  </a:lnTo>
                  <a:lnTo>
                    <a:pt x="23182" y="0"/>
                  </a:lnTo>
                  <a:lnTo>
                    <a:pt x="43788" y="10303"/>
                  </a:lnTo>
                  <a:lnTo>
                    <a:pt x="118486" y="103031"/>
                  </a:lnTo>
                  <a:lnTo>
                    <a:pt x="226668" y="224092"/>
                  </a:lnTo>
                  <a:lnTo>
                    <a:pt x="316821" y="324547"/>
                  </a:lnTo>
                  <a:lnTo>
                    <a:pt x="432730" y="440457"/>
                  </a:lnTo>
                  <a:lnTo>
                    <a:pt x="543489" y="543488"/>
                  </a:lnTo>
                  <a:lnTo>
                    <a:pt x="643944" y="628489"/>
                  </a:lnTo>
                  <a:lnTo>
                    <a:pt x="767581" y="728944"/>
                  </a:lnTo>
                  <a:lnTo>
                    <a:pt x="893794" y="819096"/>
                  </a:lnTo>
                  <a:lnTo>
                    <a:pt x="1030310" y="906672"/>
                  </a:lnTo>
                  <a:lnTo>
                    <a:pt x="1177129" y="978794"/>
                  </a:lnTo>
                  <a:lnTo>
                    <a:pt x="1367737" y="1071522"/>
                  </a:lnTo>
                  <a:lnTo>
                    <a:pt x="1460464" y="1110159"/>
                  </a:lnTo>
                  <a:lnTo>
                    <a:pt x="1573799" y="1156523"/>
                  </a:lnTo>
                  <a:lnTo>
                    <a:pt x="1720618" y="1205462"/>
                  </a:lnTo>
                  <a:lnTo>
                    <a:pt x="1826224" y="1236372"/>
                  </a:lnTo>
                  <a:lnTo>
                    <a:pt x="1973044" y="1275008"/>
                  </a:lnTo>
                  <a:lnTo>
                    <a:pt x="2081226" y="1298190"/>
                  </a:lnTo>
                  <a:lnTo>
                    <a:pt x="2186833" y="1318796"/>
                  </a:lnTo>
                  <a:lnTo>
                    <a:pt x="2338804" y="1339403"/>
                  </a:lnTo>
                  <a:lnTo>
                    <a:pt x="2472744" y="1367736"/>
                  </a:lnTo>
                  <a:lnTo>
                    <a:pt x="2580926" y="1331675"/>
                  </a:lnTo>
                  <a:lnTo>
                    <a:pt x="2606684" y="1311069"/>
                  </a:lnTo>
                  <a:lnTo>
                    <a:pt x="2665927" y="1246675"/>
                  </a:lnTo>
                  <a:lnTo>
                    <a:pt x="2712291" y="1202886"/>
                  </a:lnTo>
                  <a:lnTo>
                    <a:pt x="2735473" y="1184856"/>
                  </a:lnTo>
                  <a:lnTo>
                    <a:pt x="2753503" y="1177129"/>
                  </a:lnTo>
                  <a:lnTo>
                    <a:pt x="2774110" y="1182280"/>
                  </a:lnTo>
                  <a:lnTo>
                    <a:pt x="2779261" y="1192583"/>
                  </a:lnTo>
                  <a:lnTo>
                    <a:pt x="2776685" y="1238947"/>
                  </a:lnTo>
                  <a:lnTo>
                    <a:pt x="2756079" y="1341978"/>
                  </a:lnTo>
                  <a:lnTo>
                    <a:pt x="2725170" y="1442434"/>
                  </a:lnTo>
                  <a:lnTo>
                    <a:pt x="2665927" y="1573798"/>
                  </a:lnTo>
                  <a:lnTo>
                    <a:pt x="2632442" y="1615010"/>
                  </a:lnTo>
                  <a:lnTo>
                    <a:pt x="2604108" y="1638192"/>
                  </a:lnTo>
                  <a:lnTo>
                    <a:pt x="2562896" y="1658799"/>
                  </a:lnTo>
                  <a:lnTo>
                    <a:pt x="2441835" y="1633041"/>
                  </a:lnTo>
                  <a:lnTo>
                    <a:pt x="2343955" y="1617586"/>
                  </a:lnTo>
                  <a:lnTo>
                    <a:pt x="2173954" y="1586677"/>
                  </a:lnTo>
                  <a:lnTo>
                    <a:pt x="2058044" y="1563495"/>
                  </a:lnTo>
                  <a:lnTo>
                    <a:pt x="1900922" y="1522283"/>
                  </a:lnTo>
                  <a:lnTo>
                    <a:pt x="1751527" y="1475919"/>
                  </a:lnTo>
                  <a:lnTo>
                    <a:pt x="1553192" y="140379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17CEC060-E878-4DE9-BDAE-D1D91DA93675}"/>
                </a:ext>
              </a:extLst>
            </p:cNvPr>
            <p:cNvSpPr/>
            <p:nvPr/>
          </p:nvSpPr>
          <p:spPr>
            <a:xfrm>
              <a:off x="2659063" y="3176588"/>
              <a:ext cx="2333625" cy="974725"/>
            </a:xfrm>
            <a:custGeom>
              <a:avLst/>
              <a:gdLst>
                <a:gd name="connsiteX0" fmla="*/ 1362075 w 2333625"/>
                <a:gd name="connsiteY0" fmla="*/ 457200 h 973931"/>
                <a:gd name="connsiteX1" fmla="*/ 957263 w 2333625"/>
                <a:gd name="connsiteY1" fmla="*/ 631031 h 973931"/>
                <a:gd name="connsiteX2" fmla="*/ 742950 w 2333625"/>
                <a:gd name="connsiteY2" fmla="*/ 714375 h 973931"/>
                <a:gd name="connsiteX3" fmla="*/ 571500 w 2333625"/>
                <a:gd name="connsiteY3" fmla="*/ 795337 h 973931"/>
                <a:gd name="connsiteX4" fmla="*/ 311944 w 2333625"/>
                <a:gd name="connsiteY4" fmla="*/ 921543 h 973931"/>
                <a:gd name="connsiteX5" fmla="*/ 290513 w 2333625"/>
                <a:gd name="connsiteY5" fmla="*/ 940593 h 973931"/>
                <a:gd name="connsiteX6" fmla="*/ 266700 w 2333625"/>
                <a:gd name="connsiteY6" fmla="*/ 954881 h 973931"/>
                <a:gd name="connsiteX7" fmla="*/ 245269 w 2333625"/>
                <a:gd name="connsiteY7" fmla="*/ 964406 h 973931"/>
                <a:gd name="connsiteX8" fmla="*/ 223838 w 2333625"/>
                <a:gd name="connsiteY8" fmla="*/ 971550 h 973931"/>
                <a:gd name="connsiteX9" fmla="*/ 200025 w 2333625"/>
                <a:gd name="connsiteY9" fmla="*/ 973931 h 973931"/>
                <a:gd name="connsiteX10" fmla="*/ 180975 w 2333625"/>
                <a:gd name="connsiteY10" fmla="*/ 969168 h 973931"/>
                <a:gd name="connsiteX11" fmla="*/ 154782 w 2333625"/>
                <a:gd name="connsiteY11" fmla="*/ 954881 h 973931"/>
                <a:gd name="connsiteX12" fmla="*/ 135732 w 2333625"/>
                <a:gd name="connsiteY12" fmla="*/ 938212 h 973931"/>
                <a:gd name="connsiteX13" fmla="*/ 104775 w 2333625"/>
                <a:gd name="connsiteY13" fmla="*/ 892968 h 973931"/>
                <a:gd name="connsiteX14" fmla="*/ 71438 w 2333625"/>
                <a:gd name="connsiteY14" fmla="*/ 840581 h 973931"/>
                <a:gd name="connsiteX15" fmla="*/ 45244 w 2333625"/>
                <a:gd name="connsiteY15" fmla="*/ 783431 h 973931"/>
                <a:gd name="connsiteX16" fmla="*/ 26194 w 2333625"/>
                <a:gd name="connsiteY16" fmla="*/ 723900 h 973931"/>
                <a:gd name="connsiteX17" fmla="*/ 11907 w 2333625"/>
                <a:gd name="connsiteY17" fmla="*/ 664368 h 973931"/>
                <a:gd name="connsiteX18" fmla="*/ 2382 w 2333625"/>
                <a:gd name="connsiteY18" fmla="*/ 611981 h 973931"/>
                <a:gd name="connsiteX19" fmla="*/ 0 w 2333625"/>
                <a:gd name="connsiteY19" fmla="*/ 576262 h 973931"/>
                <a:gd name="connsiteX20" fmla="*/ 9525 w 2333625"/>
                <a:gd name="connsiteY20" fmla="*/ 545306 h 973931"/>
                <a:gd name="connsiteX21" fmla="*/ 21432 w 2333625"/>
                <a:gd name="connsiteY21" fmla="*/ 521493 h 973931"/>
                <a:gd name="connsiteX22" fmla="*/ 30957 w 2333625"/>
                <a:gd name="connsiteY22" fmla="*/ 509587 h 973931"/>
                <a:gd name="connsiteX23" fmla="*/ 50007 w 2333625"/>
                <a:gd name="connsiteY23" fmla="*/ 502443 h 973931"/>
                <a:gd name="connsiteX24" fmla="*/ 64294 w 2333625"/>
                <a:gd name="connsiteY24" fmla="*/ 507206 h 973931"/>
                <a:gd name="connsiteX25" fmla="*/ 73819 w 2333625"/>
                <a:gd name="connsiteY25" fmla="*/ 516731 h 973931"/>
                <a:gd name="connsiteX26" fmla="*/ 85725 w 2333625"/>
                <a:gd name="connsiteY26" fmla="*/ 540543 h 973931"/>
                <a:gd name="connsiteX27" fmla="*/ 102394 w 2333625"/>
                <a:gd name="connsiteY27" fmla="*/ 571500 h 973931"/>
                <a:gd name="connsiteX28" fmla="*/ 119063 w 2333625"/>
                <a:gd name="connsiteY28" fmla="*/ 595312 h 973931"/>
                <a:gd name="connsiteX29" fmla="*/ 138113 w 2333625"/>
                <a:gd name="connsiteY29" fmla="*/ 611981 h 973931"/>
                <a:gd name="connsiteX30" fmla="*/ 159544 w 2333625"/>
                <a:gd name="connsiteY30" fmla="*/ 626268 h 973931"/>
                <a:gd name="connsiteX31" fmla="*/ 192882 w 2333625"/>
                <a:gd name="connsiteY31" fmla="*/ 635793 h 973931"/>
                <a:gd name="connsiteX32" fmla="*/ 226219 w 2333625"/>
                <a:gd name="connsiteY32" fmla="*/ 640556 h 973931"/>
                <a:gd name="connsiteX33" fmla="*/ 271463 w 2333625"/>
                <a:gd name="connsiteY33" fmla="*/ 642937 h 973931"/>
                <a:gd name="connsiteX34" fmla="*/ 340519 w 2333625"/>
                <a:gd name="connsiteY34" fmla="*/ 628650 h 973931"/>
                <a:gd name="connsiteX35" fmla="*/ 571500 w 2333625"/>
                <a:gd name="connsiteY35" fmla="*/ 554831 h 973931"/>
                <a:gd name="connsiteX36" fmla="*/ 823913 w 2333625"/>
                <a:gd name="connsiteY36" fmla="*/ 466725 h 973931"/>
                <a:gd name="connsiteX37" fmla="*/ 1038225 w 2333625"/>
                <a:gd name="connsiteY37" fmla="*/ 404812 h 973931"/>
                <a:gd name="connsiteX38" fmla="*/ 1357313 w 2333625"/>
                <a:gd name="connsiteY38" fmla="*/ 297656 h 973931"/>
                <a:gd name="connsiteX39" fmla="*/ 1678782 w 2333625"/>
                <a:gd name="connsiteY39" fmla="*/ 176212 h 973931"/>
                <a:gd name="connsiteX40" fmla="*/ 2000250 w 2333625"/>
                <a:gd name="connsiteY40" fmla="*/ 78581 h 973931"/>
                <a:gd name="connsiteX41" fmla="*/ 2166938 w 2333625"/>
                <a:gd name="connsiteY41" fmla="*/ 33337 h 973931"/>
                <a:gd name="connsiteX42" fmla="*/ 2262188 w 2333625"/>
                <a:gd name="connsiteY42" fmla="*/ 7143 h 973931"/>
                <a:gd name="connsiteX43" fmla="*/ 2302669 w 2333625"/>
                <a:gd name="connsiteY43" fmla="*/ 0 h 973931"/>
                <a:gd name="connsiteX44" fmla="*/ 2326482 w 2333625"/>
                <a:gd name="connsiteY44" fmla="*/ 0 h 973931"/>
                <a:gd name="connsiteX45" fmla="*/ 2333625 w 2333625"/>
                <a:gd name="connsiteY45" fmla="*/ 7143 h 973931"/>
                <a:gd name="connsiteX46" fmla="*/ 2326482 w 2333625"/>
                <a:gd name="connsiteY46" fmla="*/ 26193 h 973931"/>
                <a:gd name="connsiteX47" fmla="*/ 2295525 w 2333625"/>
                <a:gd name="connsiteY47" fmla="*/ 52387 h 973931"/>
                <a:gd name="connsiteX48" fmla="*/ 2109788 w 2333625"/>
                <a:gd name="connsiteY48" fmla="*/ 145256 h 973931"/>
                <a:gd name="connsiteX49" fmla="*/ 1940719 w 2333625"/>
                <a:gd name="connsiteY49" fmla="*/ 228600 h 973931"/>
                <a:gd name="connsiteX50" fmla="*/ 1652588 w 2333625"/>
                <a:gd name="connsiteY50" fmla="*/ 333375 h 973931"/>
                <a:gd name="connsiteX51" fmla="*/ 1362075 w 2333625"/>
                <a:gd name="connsiteY51" fmla="*/ 4572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3625" h="973931">
                  <a:moveTo>
                    <a:pt x="1362075" y="457200"/>
                  </a:moveTo>
                  <a:lnTo>
                    <a:pt x="957263" y="631031"/>
                  </a:lnTo>
                  <a:lnTo>
                    <a:pt x="742950" y="714375"/>
                  </a:lnTo>
                  <a:lnTo>
                    <a:pt x="571500" y="795337"/>
                  </a:lnTo>
                  <a:lnTo>
                    <a:pt x="311944" y="921543"/>
                  </a:lnTo>
                  <a:lnTo>
                    <a:pt x="290513" y="940593"/>
                  </a:lnTo>
                  <a:lnTo>
                    <a:pt x="266700" y="954881"/>
                  </a:lnTo>
                  <a:lnTo>
                    <a:pt x="245269" y="964406"/>
                  </a:lnTo>
                  <a:lnTo>
                    <a:pt x="223838" y="971550"/>
                  </a:lnTo>
                  <a:lnTo>
                    <a:pt x="200025" y="973931"/>
                  </a:lnTo>
                  <a:lnTo>
                    <a:pt x="180975" y="969168"/>
                  </a:lnTo>
                  <a:lnTo>
                    <a:pt x="154782" y="954881"/>
                  </a:lnTo>
                  <a:lnTo>
                    <a:pt x="135732" y="938212"/>
                  </a:lnTo>
                  <a:lnTo>
                    <a:pt x="104775" y="892968"/>
                  </a:lnTo>
                  <a:lnTo>
                    <a:pt x="71438" y="840581"/>
                  </a:lnTo>
                  <a:lnTo>
                    <a:pt x="45244" y="783431"/>
                  </a:lnTo>
                  <a:lnTo>
                    <a:pt x="26194" y="723900"/>
                  </a:lnTo>
                  <a:lnTo>
                    <a:pt x="11907" y="664368"/>
                  </a:lnTo>
                  <a:lnTo>
                    <a:pt x="2382" y="611981"/>
                  </a:lnTo>
                  <a:lnTo>
                    <a:pt x="0" y="576262"/>
                  </a:lnTo>
                  <a:lnTo>
                    <a:pt x="9525" y="545306"/>
                  </a:lnTo>
                  <a:lnTo>
                    <a:pt x="21432" y="521493"/>
                  </a:lnTo>
                  <a:lnTo>
                    <a:pt x="30957" y="509587"/>
                  </a:lnTo>
                  <a:lnTo>
                    <a:pt x="50007" y="502443"/>
                  </a:lnTo>
                  <a:lnTo>
                    <a:pt x="64294" y="507206"/>
                  </a:lnTo>
                  <a:lnTo>
                    <a:pt x="73819" y="516731"/>
                  </a:lnTo>
                  <a:lnTo>
                    <a:pt x="85725" y="540543"/>
                  </a:lnTo>
                  <a:lnTo>
                    <a:pt x="102394" y="571500"/>
                  </a:lnTo>
                  <a:lnTo>
                    <a:pt x="119063" y="595312"/>
                  </a:lnTo>
                  <a:lnTo>
                    <a:pt x="138113" y="611981"/>
                  </a:lnTo>
                  <a:lnTo>
                    <a:pt x="159544" y="626268"/>
                  </a:lnTo>
                  <a:lnTo>
                    <a:pt x="192882" y="635793"/>
                  </a:lnTo>
                  <a:lnTo>
                    <a:pt x="226219" y="640556"/>
                  </a:lnTo>
                  <a:lnTo>
                    <a:pt x="271463" y="642937"/>
                  </a:lnTo>
                  <a:lnTo>
                    <a:pt x="340519" y="628650"/>
                  </a:lnTo>
                  <a:lnTo>
                    <a:pt x="571500" y="554831"/>
                  </a:lnTo>
                  <a:lnTo>
                    <a:pt x="823913" y="466725"/>
                  </a:lnTo>
                  <a:lnTo>
                    <a:pt x="1038225" y="404812"/>
                  </a:lnTo>
                  <a:lnTo>
                    <a:pt x="1357313" y="297656"/>
                  </a:lnTo>
                  <a:lnTo>
                    <a:pt x="1678782" y="176212"/>
                  </a:lnTo>
                  <a:lnTo>
                    <a:pt x="2000250" y="78581"/>
                  </a:lnTo>
                  <a:lnTo>
                    <a:pt x="2166938" y="33337"/>
                  </a:lnTo>
                  <a:lnTo>
                    <a:pt x="2262188" y="7143"/>
                  </a:lnTo>
                  <a:lnTo>
                    <a:pt x="2302669" y="0"/>
                  </a:lnTo>
                  <a:lnTo>
                    <a:pt x="2326482" y="0"/>
                  </a:lnTo>
                  <a:lnTo>
                    <a:pt x="2333625" y="7143"/>
                  </a:lnTo>
                  <a:lnTo>
                    <a:pt x="2326482" y="26193"/>
                  </a:lnTo>
                  <a:lnTo>
                    <a:pt x="2295525" y="52387"/>
                  </a:lnTo>
                  <a:lnTo>
                    <a:pt x="2109788" y="145256"/>
                  </a:lnTo>
                  <a:lnTo>
                    <a:pt x="1940719" y="228600"/>
                  </a:lnTo>
                  <a:lnTo>
                    <a:pt x="1652588" y="333375"/>
                  </a:lnTo>
                  <a:lnTo>
                    <a:pt x="1362075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6C961776-4B94-4968-B258-147CF67DE2A5}"/>
                </a:ext>
              </a:extLst>
            </p:cNvPr>
            <p:cNvSpPr/>
            <p:nvPr/>
          </p:nvSpPr>
          <p:spPr>
            <a:xfrm>
              <a:off x="5734050" y="1998663"/>
              <a:ext cx="1074738" cy="1076325"/>
            </a:xfrm>
            <a:custGeom>
              <a:avLst/>
              <a:gdLst>
                <a:gd name="connsiteX0" fmla="*/ 311944 w 1073944"/>
                <a:gd name="connsiteY0" fmla="*/ 657225 h 1076325"/>
                <a:gd name="connsiteX1" fmla="*/ 457200 w 1073944"/>
                <a:gd name="connsiteY1" fmla="*/ 466725 h 1076325"/>
                <a:gd name="connsiteX2" fmla="*/ 566738 w 1073944"/>
                <a:gd name="connsiteY2" fmla="*/ 319087 h 1076325"/>
                <a:gd name="connsiteX3" fmla="*/ 650081 w 1073944"/>
                <a:gd name="connsiteY3" fmla="*/ 195262 h 1076325"/>
                <a:gd name="connsiteX4" fmla="*/ 692944 w 1073944"/>
                <a:gd name="connsiteY4" fmla="*/ 130969 h 1076325"/>
                <a:gd name="connsiteX5" fmla="*/ 702469 w 1073944"/>
                <a:gd name="connsiteY5" fmla="*/ 109537 h 1076325"/>
                <a:gd name="connsiteX6" fmla="*/ 707231 w 1073944"/>
                <a:gd name="connsiteY6" fmla="*/ 95250 h 1076325"/>
                <a:gd name="connsiteX7" fmla="*/ 709613 w 1073944"/>
                <a:gd name="connsiteY7" fmla="*/ 78581 h 1076325"/>
                <a:gd name="connsiteX8" fmla="*/ 704850 w 1073944"/>
                <a:gd name="connsiteY8" fmla="*/ 69056 h 1076325"/>
                <a:gd name="connsiteX9" fmla="*/ 633413 w 1073944"/>
                <a:gd name="connsiteY9" fmla="*/ 0 h 1076325"/>
                <a:gd name="connsiteX10" fmla="*/ 1073944 w 1073944"/>
                <a:gd name="connsiteY10" fmla="*/ 188119 h 1076325"/>
                <a:gd name="connsiteX11" fmla="*/ 1050131 w 1073944"/>
                <a:gd name="connsiteY11" fmla="*/ 216694 h 1076325"/>
                <a:gd name="connsiteX12" fmla="*/ 1000125 w 1073944"/>
                <a:gd name="connsiteY12" fmla="*/ 245269 h 1076325"/>
                <a:gd name="connsiteX13" fmla="*/ 959644 w 1073944"/>
                <a:gd name="connsiteY13" fmla="*/ 271462 h 1076325"/>
                <a:gd name="connsiteX14" fmla="*/ 916781 w 1073944"/>
                <a:gd name="connsiteY14" fmla="*/ 300037 h 1076325"/>
                <a:gd name="connsiteX15" fmla="*/ 802481 w 1073944"/>
                <a:gd name="connsiteY15" fmla="*/ 409575 h 1076325"/>
                <a:gd name="connsiteX16" fmla="*/ 521494 w 1073944"/>
                <a:gd name="connsiteY16" fmla="*/ 671512 h 1076325"/>
                <a:gd name="connsiteX17" fmla="*/ 371475 w 1073944"/>
                <a:gd name="connsiteY17" fmla="*/ 809625 h 1076325"/>
                <a:gd name="connsiteX18" fmla="*/ 69056 w 1073944"/>
                <a:gd name="connsiteY18" fmla="*/ 1076325 h 1076325"/>
                <a:gd name="connsiteX19" fmla="*/ 0 w 1073944"/>
                <a:gd name="connsiteY19" fmla="*/ 1050131 h 1076325"/>
                <a:gd name="connsiteX20" fmla="*/ 92869 w 1073944"/>
                <a:gd name="connsiteY20" fmla="*/ 926306 h 1076325"/>
                <a:gd name="connsiteX21" fmla="*/ 311944 w 1073944"/>
                <a:gd name="connsiteY21" fmla="*/ 6572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3944" h="1076325">
                  <a:moveTo>
                    <a:pt x="311944" y="657225"/>
                  </a:moveTo>
                  <a:lnTo>
                    <a:pt x="457200" y="466725"/>
                  </a:lnTo>
                  <a:lnTo>
                    <a:pt x="566738" y="319087"/>
                  </a:lnTo>
                  <a:lnTo>
                    <a:pt x="650081" y="195262"/>
                  </a:lnTo>
                  <a:lnTo>
                    <a:pt x="692944" y="130969"/>
                  </a:lnTo>
                  <a:lnTo>
                    <a:pt x="702469" y="109537"/>
                  </a:lnTo>
                  <a:lnTo>
                    <a:pt x="707231" y="95250"/>
                  </a:lnTo>
                  <a:lnTo>
                    <a:pt x="709613" y="78581"/>
                  </a:lnTo>
                  <a:lnTo>
                    <a:pt x="704850" y="69056"/>
                  </a:lnTo>
                  <a:lnTo>
                    <a:pt x="633413" y="0"/>
                  </a:lnTo>
                  <a:lnTo>
                    <a:pt x="1073944" y="188119"/>
                  </a:lnTo>
                  <a:lnTo>
                    <a:pt x="1050131" y="216694"/>
                  </a:lnTo>
                  <a:lnTo>
                    <a:pt x="1000125" y="245269"/>
                  </a:lnTo>
                  <a:lnTo>
                    <a:pt x="959644" y="271462"/>
                  </a:lnTo>
                  <a:lnTo>
                    <a:pt x="916781" y="300037"/>
                  </a:lnTo>
                  <a:lnTo>
                    <a:pt x="802481" y="409575"/>
                  </a:lnTo>
                  <a:lnTo>
                    <a:pt x="521494" y="671512"/>
                  </a:lnTo>
                  <a:lnTo>
                    <a:pt x="371475" y="809625"/>
                  </a:lnTo>
                  <a:lnTo>
                    <a:pt x="69056" y="1076325"/>
                  </a:lnTo>
                  <a:lnTo>
                    <a:pt x="0" y="1050131"/>
                  </a:lnTo>
                  <a:lnTo>
                    <a:pt x="92869" y="926306"/>
                  </a:lnTo>
                  <a:lnTo>
                    <a:pt x="311944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">
              <a:extLst>
                <a:ext uri="{FF2B5EF4-FFF2-40B4-BE49-F238E27FC236}">
                  <a16:creationId xmlns:a16="http://schemas.microsoft.com/office/drawing/2014/main" id="{114008C1-B471-4257-B730-C8BDA3B4BADB}"/>
                </a:ext>
              </a:extLst>
            </p:cNvPr>
            <p:cNvSpPr/>
            <p:nvPr/>
          </p:nvSpPr>
          <p:spPr>
            <a:xfrm rot="16200000">
              <a:off x="5200650" y="3490913"/>
              <a:ext cx="1638300" cy="711200"/>
            </a:xfrm>
            <a:custGeom>
              <a:avLst/>
              <a:gdLst>
                <a:gd name="connsiteX0" fmla="*/ 9525 w 1638300"/>
                <a:gd name="connsiteY0" fmla="*/ 469106 h 711994"/>
                <a:gd name="connsiteX1" fmla="*/ 0 w 1638300"/>
                <a:gd name="connsiteY1" fmla="*/ 709612 h 711994"/>
                <a:gd name="connsiteX2" fmla="*/ 207169 w 1638300"/>
                <a:gd name="connsiteY2" fmla="*/ 711994 h 711994"/>
                <a:gd name="connsiteX3" fmla="*/ 409575 w 1638300"/>
                <a:gd name="connsiteY3" fmla="*/ 700087 h 711994"/>
                <a:gd name="connsiteX4" fmla="*/ 585787 w 1638300"/>
                <a:gd name="connsiteY4" fmla="*/ 678656 h 711994"/>
                <a:gd name="connsiteX5" fmla="*/ 790575 w 1638300"/>
                <a:gd name="connsiteY5" fmla="*/ 642937 h 711994"/>
                <a:gd name="connsiteX6" fmla="*/ 957262 w 1638300"/>
                <a:gd name="connsiteY6" fmla="*/ 597694 h 711994"/>
                <a:gd name="connsiteX7" fmla="*/ 1076325 w 1638300"/>
                <a:gd name="connsiteY7" fmla="*/ 554831 h 711994"/>
                <a:gd name="connsiteX8" fmla="*/ 1195387 w 1638300"/>
                <a:gd name="connsiteY8" fmla="*/ 495300 h 711994"/>
                <a:gd name="connsiteX9" fmla="*/ 1371600 w 1638300"/>
                <a:gd name="connsiteY9" fmla="*/ 392906 h 711994"/>
                <a:gd name="connsiteX10" fmla="*/ 1476375 w 1638300"/>
                <a:gd name="connsiteY10" fmla="*/ 311944 h 711994"/>
                <a:gd name="connsiteX11" fmla="*/ 1578769 w 1638300"/>
                <a:gd name="connsiteY11" fmla="*/ 216694 h 711994"/>
                <a:gd name="connsiteX12" fmla="*/ 1624012 w 1638300"/>
                <a:gd name="connsiteY12" fmla="*/ 152400 h 711994"/>
                <a:gd name="connsiteX13" fmla="*/ 1638300 w 1638300"/>
                <a:gd name="connsiteY13" fmla="*/ 64294 h 711994"/>
                <a:gd name="connsiteX14" fmla="*/ 1633537 w 1638300"/>
                <a:gd name="connsiteY14" fmla="*/ 16669 h 711994"/>
                <a:gd name="connsiteX15" fmla="*/ 1619250 w 1638300"/>
                <a:gd name="connsiteY15" fmla="*/ 0 h 711994"/>
                <a:gd name="connsiteX16" fmla="*/ 1602581 w 1638300"/>
                <a:gd name="connsiteY16" fmla="*/ 4762 h 711994"/>
                <a:gd name="connsiteX17" fmla="*/ 1590675 w 1638300"/>
                <a:gd name="connsiteY17" fmla="*/ 26194 h 711994"/>
                <a:gd name="connsiteX18" fmla="*/ 1581150 w 1638300"/>
                <a:gd name="connsiteY18" fmla="*/ 52387 h 711994"/>
                <a:gd name="connsiteX19" fmla="*/ 1550194 w 1638300"/>
                <a:gd name="connsiteY19" fmla="*/ 88106 h 711994"/>
                <a:gd name="connsiteX20" fmla="*/ 1469231 w 1638300"/>
                <a:gd name="connsiteY20" fmla="*/ 159544 h 711994"/>
                <a:gd name="connsiteX21" fmla="*/ 1366837 w 1638300"/>
                <a:gd name="connsiteY21" fmla="*/ 235744 h 711994"/>
                <a:gd name="connsiteX22" fmla="*/ 1262062 w 1638300"/>
                <a:gd name="connsiteY22" fmla="*/ 292894 h 711994"/>
                <a:gd name="connsiteX23" fmla="*/ 1171575 w 1638300"/>
                <a:gd name="connsiteY23" fmla="*/ 326231 h 711994"/>
                <a:gd name="connsiteX24" fmla="*/ 1097756 w 1638300"/>
                <a:gd name="connsiteY24" fmla="*/ 350044 h 711994"/>
                <a:gd name="connsiteX25" fmla="*/ 914400 w 1638300"/>
                <a:gd name="connsiteY25" fmla="*/ 402431 h 711994"/>
                <a:gd name="connsiteX26" fmla="*/ 740569 w 1638300"/>
                <a:gd name="connsiteY26" fmla="*/ 433387 h 711994"/>
                <a:gd name="connsiteX27" fmla="*/ 533400 w 1638300"/>
                <a:gd name="connsiteY27" fmla="*/ 464344 h 711994"/>
                <a:gd name="connsiteX28" fmla="*/ 326231 w 1638300"/>
                <a:gd name="connsiteY28" fmla="*/ 478631 h 711994"/>
                <a:gd name="connsiteX29" fmla="*/ 150019 w 1638300"/>
                <a:gd name="connsiteY29" fmla="*/ 478631 h 711994"/>
                <a:gd name="connsiteX30" fmla="*/ 9525 w 1638300"/>
                <a:gd name="connsiteY30" fmla="*/ 469106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38300" h="711994">
                  <a:moveTo>
                    <a:pt x="9525" y="469106"/>
                  </a:moveTo>
                  <a:lnTo>
                    <a:pt x="0" y="709612"/>
                  </a:lnTo>
                  <a:lnTo>
                    <a:pt x="207169" y="711994"/>
                  </a:lnTo>
                  <a:lnTo>
                    <a:pt x="409575" y="700087"/>
                  </a:lnTo>
                  <a:lnTo>
                    <a:pt x="585787" y="678656"/>
                  </a:lnTo>
                  <a:lnTo>
                    <a:pt x="790575" y="642937"/>
                  </a:lnTo>
                  <a:lnTo>
                    <a:pt x="957262" y="597694"/>
                  </a:lnTo>
                  <a:lnTo>
                    <a:pt x="1076325" y="554831"/>
                  </a:lnTo>
                  <a:lnTo>
                    <a:pt x="1195387" y="495300"/>
                  </a:lnTo>
                  <a:lnTo>
                    <a:pt x="1371600" y="392906"/>
                  </a:lnTo>
                  <a:lnTo>
                    <a:pt x="1476375" y="311944"/>
                  </a:lnTo>
                  <a:lnTo>
                    <a:pt x="1578769" y="216694"/>
                  </a:lnTo>
                  <a:cubicBezTo>
                    <a:pt x="1624480" y="154140"/>
                    <a:pt x="1624012" y="180342"/>
                    <a:pt x="1624012" y="152400"/>
                  </a:cubicBezTo>
                  <a:lnTo>
                    <a:pt x="1638300" y="64294"/>
                  </a:lnTo>
                  <a:lnTo>
                    <a:pt x="1633537" y="16669"/>
                  </a:lnTo>
                  <a:lnTo>
                    <a:pt x="1619250" y="0"/>
                  </a:lnTo>
                  <a:lnTo>
                    <a:pt x="1602581" y="4762"/>
                  </a:lnTo>
                  <a:lnTo>
                    <a:pt x="1590675" y="26194"/>
                  </a:lnTo>
                  <a:lnTo>
                    <a:pt x="1581150" y="52387"/>
                  </a:lnTo>
                  <a:lnTo>
                    <a:pt x="1550194" y="88106"/>
                  </a:lnTo>
                  <a:lnTo>
                    <a:pt x="1469231" y="159544"/>
                  </a:lnTo>
                  <a:lnTo>
                    <a:pt x="1366837" y="235744"/>
                  </a:lnTo>
                  <a:lnTo>
                    <a:pt x="1262062" y="292894"/>
                  </a:lnTo>
                  <a:lnTo>
                    <a:pt x="1171575" y="326231"/>
                  </a:lnTo>
                  <a:lnTo>
                    <a:pt x="1097756" y="350044"/>
                  </a:lnTo>
                  <a:lnTo>
                    <a:pt x="914400" y="402431"/>
                  </a:lnTo>
                  <a:lnTo>
                    <a:pt x="740569" y="433387"/>
                  </a:lnTo>
                  <a:lnTo>
                    <a:pt x="533400" y="464344"/>
                  </a:lnTo>
                  <a:lnTo>
                    <a:pt x="326231" y="478631"/>
                  </a:lnTo>
                  <a:lnTo>
                    <a:pt x="150019" y="478631"/>
                  </a:lnTo>
                  <a:lnTo>
                    <a:pt x="9525" y="469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2">
              <a:extLst>
                <a:ext uri="{FF2B5EF4-FFF2-40B4-BE49-F238E27FC236}">
                  <a16:creationId xmlns:a16="http://schemas.microsoft.com/office/drawing/2014/main" id="{41EBD0AA-9820-4FE8-8310-2D9FF401591F}"/>
                </a:ext>
              </a:extLst>
            </p:cNvPr>
            <p:cNvSpPr/>
            <p:nvPr/>
          </p:nvSpPr>
          <p:spPr>
            <a:xfrm>
              <a:off x="5802313" y="4627563"/>
              <a:ext cx="568325" cy="1441450"/>
            </a:xfrm>
            <a:custGeom>
              <a:avLst/>
              <a:gdLst>
                <a:gd name="connsiteX0" fmla="*/ 211932 w 566738"/>
                <a:gd name="connsiteY0" fmla="*/ 616744 h 1443037"/>
                <a:gd name="connsiteX1" fmla="*/ 264319 w 566738"/>
                <a:gd name="connsiteY1" fmla="*/ 433387 h 1443037"/>
                <a:gd name="connsiteX2" fmla="*/ 288132 w 566738"/>
                <a:gd name="connsiteY2" fmla="*/ 328612 h 1443037"/>
                <a:gd name="connsiteX3" fmla="*/ 307182 w 566738"/>
                <a:gd name="connsiteY3" fmla="*/ 214312 h 1443037"/>
                <a:gd name="connsiteX4" fmla="*/ 323850 w 566738"/>
                <a:gd name="connsiteY4" fmla="*/ 88106 h 1443037"/>
                <a:gd name="connsiteX5" fmla="*/ 330994 w 566738"/>
                <a:gd name="connsiteY5" fmla="*/ 30956 h 1443037"/>
                <a:gd name="connsiteX6" fmla="*/ 330994 w 566738"/>
                <a:gd name="connsiteY6" fmla="*/ 0 h 1443037"/>
                <a:gd name="connsiteX7" fmla="*/ 566738 w 566738"/>
                <a:gd name="connsiteY7" fmla="*/ 7144 h 1443037"/>
                <a:gd name="connsiteX8" fmla="*/ 566738 w 566738"/>
                <a:gd name="connsiteY8" fmla="*/ 52387 h 1443037"/>
                <a:gd name="connsiteX9" fmla="*/ 559594 w 566738"/>
                <a:gd name="connsiteY9" fmla="*/ 138112 h 1443037"/>
                <a:gd name="connsiteX10" fmla="*/ 531019 w 566738"/>
                <a:gd name="connsiteY10" fmla="*/ 423862 h 1443037"/>
                <a:gd name="connsiteX11" fmla="*/ 481013 w 566738"/>
                <a:gd name="connsiteY11" fmla="*/ 685800 h 1443037"/>
                <a:gd name="connsiteX12" fmla="*/ 421482 w 566738"/>
                <a:gd name="connsiteY12" fmla="*/ 914400 h 1443037"/>
                <a:gd name="connsiteX13" fmla="*/ 342900 w 566738"/>
                <a:gd name="connsiteY13" fmla="*/ 1131094 h 1443037"/>
                <a:gd name="connsiteX14" fmla="*/ 250032 w 566738"/>
                <a:gd name="connsiteY14" fmla="*/ 1285875 h 1443037"/>
                <a:gd name="connsiteX15" fmla="*/ 159544 w 566738"/>
                <a:gd name="connsiteY15" fmla="*/ 1376362 h 1443037"/>
                <a:gd name="connsiteX16" fmla="*/ 97632 w 566738"/>
                <a:gd name="connsiteY16" fmla="*/ 1428750 h 1443037"/>
                <a:gd name="connsiteX17" fmla="*/ 66675 w 566738"/>
                <a:gd name="connsiteY17" fmla="*/ 1443037 h 1443037"/>
                <a:gd name="connsiteX18" fmla="*/ 35719 w 566738"/>
                <a:gd name="connsiteY18" fmla="*/ 1443037 h 1443037"/>
                <a:gd name="connsiteX19" fmla="*/ 19050 w 566738"/>
                <a:gd name="connsiteY19" fmla="*/ 1428750 h 1443037"/>
                <a:gd name="connsiteX20" fmla="*/ 0 w 566738"/>
                <a:gd name="connsiteY20" fmla="*/ 1397794 h 1443037"/>
                <a:gd name="connsiteX21" fmla="*/ 30957 w 566738"/>
                <a:gd name="connsiteY21" fmla="*/ 940594 h 1443037"/>
                <a:gd name="connsiteX22" fmla="*/ 59532 w 566738"/>
                <a:gd name="connsiteY22" fmla="*/ 928687 h 1443037"/>
                <a:gd name="connsiteX23" fmla="*/ 80963 w 566738"/>
                <a:gd name="connsiteY23" fmla="*/ 912019 h 1443037"/>
                <a:gd name="connsiteX24" fmla="*/ 111919 w 566738"/>
                <a:gd name="connsiteY24" fmla="*/ 883444 h 1443037"/>
                <a:gd name="connsiteX25" fmla="*/ 133350 w 566738"/>
                <a:gd name="connsiteY25" fmla="*/ 833437 h 1443037"/>
                <a:gd name="connsiteX26" fmla="*/ 171450 w 566738"/>
                <a:gd name="connsiteY26" fmla="*/ 738187 h 1443037"/>
                <a:gd name="connsiteX27" fmla="*/ 211932 w 566738"/>
                <a:gd name="connsiteY27" fmla="*/ 616744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738" h="1443037">
                  <a:moveTo>
                    <a:pt x="211932" y="616744"/>
                  </a:moveTo>
                  <a:lnTo>
                    <a:pt x="264319" y="433387"/>
                  </a:lnTo>
                  <a:lnTo>
                    <a:pt x="288132" y="328612"/>
                  </a:lnTo>
                  <a:lnTo>
                    <a:pt x="307182" y="214312"/>
                  </a:lnTo>
                  <a:lnTo>
                    <a:pt x="323850" y="88106"/>
                  </a:lnTo>
                  <a:lnTo>
                    <a:pt x="330994" y="30956"/>
                  </a:lnTo>
                  <a:lnTo>
                    <a:pt x="330994" y="0"/>
                  </a:lnTo>
                  <a:lnTo>
                    <a:pt x="566738" y="7144"/>
                  </a:lnTo>
                  <a:lnTo>
                    <a:pt x="566738" y="52387"/>
                  </a:lnTo>
                  <a:lnTo>
                    <a:pt x="559594" y="138112"/>
                  </a:lnTo>
                  <a:lnTo>
                    <a:pt x="531019" y="423862"/>
                  </a:lnTo>
                  <a:lnTo>
                    <a:pt x="481013" y="685800"/>
                  </a:lnTo>
                  <a:lnTo>
                    <a:pt x="421482" y="914400"/>
                  </a:lnTo>
                  <a:lnTo>
                    <a:pt x="342900" y="1131094"/>
                  </a:lnTo>
                  <a:lnTo>
                    <a:pt x="250032" y="1285875"/>
                  </a:lnTo>
                  <a:lnTo>
                    <a:pt x="159544" y="1376362"/>
                  </a:lnTo>
                  <a:lnTo>
                    <a:pt x="97632" y="1428750"/>
                  </a:lnTo>
                  <a:lnTo>
                    <a:pt x="66675" y="1443037"/>
                  </a:lnTo>
                  <a:lnTo>
                    <a:pt x="35719" y="1443037"/>
                  </a:lnTo>
                  <a:lnTo>
                    <a:pt x="19050" y="1428750"/>
                  </a:lnTo>
                  <a:lnTo>
                    <a:pt x="0" y="1397794"/>
                  </a:lnTo>
                  <a:lnTo>
                    <a:pt x="30957" y="940594"/>
                  </a:lnTo>
                  <a:lnTo>
                    <a:pt x="59532" y="928687"/>
                  </a:lnTo>
                  <a:lnTo>
                    <a:pt x="80963" y="912019"/>
                  </a:lnTo>
                  <a:lnTo>
                    <a:pt x="111919" y="883444"/>
                  </a:lnTo>
                  <a:lnTo>
                    <a:pt x="133350" y="833437"/>
                  </a:lnTo>
                  <a:lnTo>
                    <a:pt x="171450" y="738187"/>
                  </a:lnTo>
                  <a:lnTo>
                    <a:pt x="211932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5">
              <a:extLst>
                <a:ext uri="{FF2B5EF4-FFF2-40B4-BE49-F238E27FC236}">
                  <a16:creationId xmlns:a16="http://schemas.microsoft.com/office/drawing/2014/main" id="{4B1E8E53-B3EC-40E9-BB9B-B01BFCB606C6}"/>
                </a:ext>
              </a:extLst>
            </p:cNvPr>
            <p:cNvSpPr/>
            <p:nvPr/>
          </p:nvSpPr>
          <p:spPr>
            <a:xfrm>
              <a:off x="5233988" y="5329238"/>
              <a:ext cx="623887" cy="727075"/>
            </a:xfrm>
            <a:custGeom>
              <a:avLst/>
              <a:gdLst>
                <a:gd name="connsiteX0" fmla="*/ 154781 w 623887"/>
                <a:gd name="connsiteY0" fmla="*/ 54768 h 726281"/>
                <a:gd name="connsiteX1" fmla="*/ 266700 w 623887"/>
                <a:gd name="connsiteY1" fmla="*/ 107156 h 726281"/>
                <a:gd name="connsiteX2" fmla="*/ 350043 w 623887"/>
                <a:gd name="connsiteY2" fmla="*/ 147637 h 726281"/>
                <a:gd name="connsiteX3" fmla="*/ 433387 w 623887"/>
                <a:gd name="connsiteY3" fmla="*/ 190500 h 726281"/>
                <a:gd name="connsiteX4" fmla="*/ 523875 w 623887"/>
                <a:gd name="connsiteY4" fmla="*/ 235743 h 726281"/>
                <a:gd name="connsiteX5" fmla="*/ 552450 w 623887"/>
                <a:gd name="connsiteY5" fmla="*/ 247650 h 726281"/>
                <a:gd name="connsiteX6" fmla="*/ 576262 w 623887"/>
                <a:gd name="connsiteY6" fmla="*/ 247650 h 726281"/>
                <a:gd name="connsiteX7" fmla="*/ 597693 w 623887"/>
                <a:gd name="connsiteY7" fmla="*/ 240506 h 726281"/>
                <a:gd name="connsiteX8" fmla="*/ 623887 w 623887"/>
                <a:gd name="connsiteY8" fmla="*/ 228600 h 726281"/>
                <a:gd name="connsiteX9" fmla="*/ 588168 w 623887"/>
                <a:gd name="connsiteY9" fmla="*/ 726281 h 726281"/>
                <a:gd name="connsiteX10" fmla="*/ 557212 w 623887"/>
                <a:gd name="connsiteY10" fmla="*/ 669131 h 726281"/>
                <a:gd name="connsiteX11" fmla="*/ 542925 w 623887"/>
                <a:gd name="connsiteY11" fmla="*/ 600075 h 726281"/>
                <a:gd name="connsiteX12" fmla="*/ 500062 w 623887"/>
                <a:gd name="connsiteY12" fmla="*/ 509587 h 726281"/>
                <a:gd name="connsiteX13" fmla="*/ 442912 w 623887"/>
                <a:gd name="connsiteY13" fmla="*/ 423862 h 726281"/>
                <a:gd name="connsiteX14" fmla="*/ 357187 w 623887"/>
                <a:gd name="connsiteY14" fmla="*/ 323850 h 726281"/>
                <a:gd name="connsiteX15" fmla="*/ 245268 w 623887"/>
                <a:gd name="connsiteY15" fmla="*/ 221456 h 726281"/>
                <a:gd name="connsiteX16" fmla="*/ 147637 w 623887"/>
                <a:gd name="connsiteY16" fmla="*/ 150018 h 726281"/>
                <a:gd name="connsiteX17" fmla="*/ 59531 w 623887"/>
                <a:gd name="connsiteY17" fmla="*/ 85725 h 726281"/>
                <a:gd name="connsiteX18" fmla="*/ 21431 w 623887"/>
                <a:gd name="connsiteY18" fmla="*/ 64293 h 726281"/>
                <a:gd name="connsiteX19" fmla="*/ 9525 w 623887"/>
                <a:gd name="connsiteY19" fmla="*/ 40481 h 726281"/>
                <a:gd name="connsiteX20" fmla="*/ 0 w 623887"/>
                <a:gd name="connsiteY20" fmla="*/ 23812 h 726281"/>
                <a:gd name="connsiteX21" fmla="*/ 4762 w 623887"/>
                <a:gd name="connsiteY21" fmla="*/ 9525 h 726281"/>
                <a:gd name="connsiteX22" fmla="*/ 16668 w 623887"/>
                <a:gd name="connsiteY22" fmla="*/ 0 h 726281"/>
                <a:gd name="connsiteX23" fmla="*/ 52387 w 623887"/>
                <a:gd name="connsiteY23" fmla="*/ 9525 h 726281"/>
                <a:gd name="connsiteX24" fmla="*/ 154781 w 623887"/>
                <a:gd name="connsiteY24" fmla="*/ 54768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3887" h="726281">
                  <a:moveTo>
                    <a:pt x="154781" y="54768"/>
                  </a:moveTo>
                  <a:lnTo>
                    <a:pt x="266700" y="107156"/>
                  </a:lnTo>
                  <a:lnTo>
                    <a:pt x="350043" y="147637"/>
                  </a:lnTo>
                  <a:lnTo>
                    <a:pt x="433387" y="190500"/>
                  </a:lnTo>
                  <a:lnTo>
                    <a:pt x="523875" y="235743"/>
                  </a:lnTo>
                  <a:lnTo>
                    <a:pt x="552450" y="247650"/>
                  </a:lnTo>
                  <a:lnTo>
                    <a:pt x="576262" y="247650"/>
                  </a:lnTo>
                  <a:lnTo>
                    <a:pt x="597693" y="240506"/>
                  </a:lnTo>
                  <a:lnTo>
                    <a:pt x="623887" y="228600"/>
                  </a:lnTo>
                  <a:lnTo>
                    <a:pt x="588168" y="726281"/>
                  </a:lnTo>
                  <a:lnTo>
                    <a:pt x="557212" y="669131"/>
                  </a:lnTo>
                  <a:lnTo>
                    <a:pt x="542925" y="600075"/>
                  </a:lnTo>
                  <a:lnTo>
                    <a:pt x="500062" y="509587"/>
                  </a:lnTo>
                  <a:lnTo>
                    <a:pt x="442912" y="423862"/>
                  </a:lnTo>
                  <a:lnTo>
                    <a:pt x="357187" y="323850"/>
                  </a:lnTo>
                  <a:lnTo>
                    <a:pt x="245268" y="221456"/>
                  </a:lnTo>
                  <a:lnTo>
                    <a:pt x="147637" y="150018"/>
                  </a:lnTo>
                  <a:lnTo>
                    <a:pt x="59531" y="85725"/>
                  </a:lnTo>
                  <a:lnTo>
                    <a:pt x="21431" y="64293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154781" y="54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70DFB73C-3090-4011-A939-CBD90FFBF078}"/>
                </a:ext>
              </a:extLst>
            </p:cNvPr>
            <p:cNvSpPr/>
            <p:nvPr/>
          </p:nvSpPr>
          <p:spPr>
            <a:xfrm>
              <a:off x="4481513" y="3355975"/>
              <a:ext cx="3017837" cy="565150"/>
            </a:xfrm>
            <a:custGeom>
              <a:avLst/>
              <a:gdLst>
                <a:gd name="connsiteX0" fmla="*/ 1477311 w 3018048"/>
                <a:gd name="connsiteY0" fmla="*/ 375274 h 565554"/>
                <a:gd name="connsiteX1" fmla="*/ 1228890 w 3018048"/>
                <a:gd name="connsiteY1" fmla="*/ 412273 h 565554"/>
                <a:gd name="connsiteX2" fmla="*/ 1006897 w 3018048"/>
                <a:gd name="connsiteY2" fmla="*/ 451914 h 565554"/>
                <a:gd name="connsiteX3" fmla="*/ 784904 w 3018048"/>
                <a:gd name="connsiteY3" fmla="*/ 496841 h 565554"/>
                <a:gd name="connsiteX4" fmla="*/ 652765 w 3018048"/>
                <a:gd name="connsiteY4" fmla="*/ 531197 h 565554"/>
                <a:gd name="connsiteX5" fmla="*/ 515341 w 3018048"/>
                <a:gd name="connsiteY5" fmla="*/ 557625 h 565554"/>
                <a:gd name="connsiteX6" fmla="*/ 449271 w 3018048"/>
                <a:gd name="connsiteY6" fmla="*/ 562911 h 565554"/>
                <a:gd name="connsiteX7" fmla="*/ 399059 w 3018048"/>
                <a:gd name="connsiteY7" fmla="*/ 565554 h 565554"/>
                <a:gd name="connsiteX8" fmla="*/ 362060 w 3018048"/>
                <a:gd name="connsiteY8" fmla="*/ 562911 h 565554"/>
                <a:gd name="connsiteX9" fmla="*/ 325061 w 3018048"/>
                <a:gd name="connsiteY9" fmla="*/ 554982 h 565554"/>
                <a:gd name="connsiteX10" fmla="*/ 266920 w 3018048"/>
                <a:gd name="connsiteY10" fmla="*/ 541769 h 565554"/>
                <a:gd name="connsiteX11" fmla="*/ 221993 w 3018048"/>
                <a:gd name="connsiteY11" fmla="*/ 523269 h 565554"/>
                <a:gd name="connsiteX12" fmla="*/ 163852 w 3018048"/>
                <a:gd name="connsiteY12" fmla="*/ 496841 h 565554"/>
                <a:gd name="connsiteX13" fmla="*/ 63426 w 3018048"/>
                <a:gd name="connsiteY13" fmla="*/ 438700 h 565554"/>
                <a:gd name="connsiteX14" fmla="*/ 0 w 3018048"/>
                <a:gd name="connsiteY14" fmla="*/ 401702 h 565554"/>
                <a:gd name="connsiteX15" fmla="*/ 10571 w 3018048"/>
                <a:gd name="connsiteY15" fmla="*/ 295991 h 565554"/>
                <a:gd name="connsiteX16" fmla="*/ 150638 w 3018048"/>
                <a:gd name="connsiteY16" fmla="*/ 330347 h 565554"/>
                <a:gd name="connsiteX17" fmla="*/ 266920 w 3018048"/>
                <a:gd name="connsiteY17" fmla="*/ 348846 h 565554"/>
                <a:gd name="connsiteX18" fmla="*/ 343560 w 3018048"/>
                <a:gd name="connsiteY18" fmla="*/ 356774 h 565554"/>
                <a:gd name="connsiteX19" fmla="*/ 425486 w 3018048"/>
                <a:gd name="connsiteY19" fmla="*/ 354132 h 565554"/>
                <a:gd name="connsiteX20" fmla="*/ 528555 w 3018048"/>
                <a:gd name="connsiteY20" fmla="*/ 346203 h 565554"/>
                <a:gd name="connsiteX21" fmla="*/ 692407 w 3018048"/>
                <a:gd name="connsiteY21" fmla="*/ 314490 h 565554"/>
                <a:gd name="connsiteX22" fmla="*/ 808689 w 3018048"/>
                <a:gd name="connsiteY22" fmla="*/ 293348 h 565554"/>
                <a:gd name="connsiteX23" fmla="*/ 988397 w 3018048"/>
                <a:gd name="connsiteY23" fmla="*/ 264277 h 565554"/>
                <a:gd name="connsiteX24" fmla="*/ 1242104 w 3018048"/>
                <a:gd name="connsiteY24" fmla="*/ 229921 h 565554"/>
                <a:gd name="connsiteX25" fmla="*/ 1532809 w 3018048"/>
                <a:gd name="connsiteY25" fmla="*/ 198208 h 565554"/>
                <a:gd name="connsiteX26" fmla="*/ 1717803 w 3018048"/>
                <a:gd name="connsiteY26" fmla="*/ 177066 h 565554"/>
                <a:gd name="connsiteX27" fmla="*/ 1960938 w 3018048"/>
                <a:gd name="connsiteY27" fmla="*/ 142710 h 565554"/>
                <a:gd name="connsiteX28" fmla="*/ 2182932 w 3018048"/>
                <a:gd name="connsiteY28" fmla="*/ 110996 h 565554"/>
                <a:gd name="connsiteX29" fmla="*/ 2344141 w 3018048"/>
                <a:gd name="connsiteY29" fmla="*/ 87211 h 565554"/>
                <a:gd name="connsiteX30" fmla="*/ 2399639 w 3018048"/>
                <a:gd name="connsiteY30" fmla="*/ 52855 h 565554"/>
                <a:gd name="connsiteX31" fmla="*/ 2449852 w 3018048"/>
                <a:gd name="connsiteY31" fmla="*/ 26428 h 565554"/>
                <a:gd name="connsiteX32" fmla="*/ 2492136 w 3018048"/>
                <a:gd name="connsiteY32" fmla="*/ 5285 h 565554"/>
                <a:gd name="connsiteX33" fmla="*/ 2523849 w 3018048"/>
                <a:gd name="connsiteY33" fmla="*/ 0 h 565554"/>
                <a:gd name="connsiteX34" fmla="*/ 2576705 w 3018048"/>
                <a:gd name="connsiteY34" fmla="*/ 5285 h 565554"/>
                <a:gd name="connsiteX35" fmla="*/ 2663917 w 3018048"/>
                <a:gd name="connsiteY35" fmla="*/ 26428 h 565554"/>
                <a:gd name="connsiteX36" fmla="*/ 2790770 w 3018048"/>
                <a:gd name="connsiteY36" fmla="*/ 63426 h 565554"/>
                <a:gd name="connsiteX37" fmla="*/ 2907052 w 3018048"/>
                <a:gd name="connsiteY37" fmla="*/ 108354 h 565554"/>
                <a:gd name="connsiteX38" fmla="*/ 2941408 w 3018048"/>
                <a:gd name="connsiteY38" fmla="*/ 124210 h 565554"/>
                <a:gd name="connsiteX39" fmla="*/ 2965193 w 3018048"/>
                <a:gd name="connsiteY39" fmla="*/ 142710 h 565554"/>
                <a:gd name="connsiteX40" fmla="*/ 2991621 w 3018048"/>
                <a:gd name="connsiteY40" fmla="*/ 166495 h 565554"/>
                <a:gd name="connsiteX41" fmla="*/ 3007477 w 3018048"/>
                <a:gd name="connsiteY41" fmla="*/ 187637 h 565554"/>
                <a:gd name="connsiteX42" fmla="*/ 3018048 w 3018048"/>
                <a:gd name="connsiteY42" fmla="*/ 214065 h 565554"/>
                <a:gd name="connsiteX43" fmla="*/ 3018048 w 3018048"/>
                <a:gd name="connsiteY43" fmla="*/ 240492 h 565554"/>
                <a:gd name="connsiteX44" fmla="*/ 2996906 w 3018048"/>
                <a:gd name="connsiteY44" fmla="*/ 266920 h 565554"/>
                <a:gd name="connsiteX45" fmla="*/ 2975764 w 3018048"/>
                <a:gd name="connsiteY45" fmla="*/ 280134 h 565554"/>
                <a:gd name="connsiteX46" fmla="*/ 2917623 w 3018048"/>
                <a:gd name="connsiteY46" fmla="*/ 298633 h 565554"/>
                <a:gd name="connsiteX47" fmla="*/ 2843625 w 3018048"/>
                <a:gd name="connsiteY47" fmla="*/ 314490 h 565554"/>
                <a:gd name="connsiteX48" fmla="*/ 2801341 w 3018048"/>
                <a:gd name="connsiteY48" fmla="*/ 314490 h 565554"/>
                <a:gd name="connsiteX49" fmla="*/ 2722058 w 3018048"/>
                <a:gd name="connsiteY49" fmla="*/ 303919 h 565554"/>
                <a:gd name="connsiteX50" fmla="*/ 2568777 w 3018048"/>
                <a:gd name="connsiteY50" fmla="*/ 295991 h 565554"/>
                <a:gd name="connsiteX51" fmla="*/ 2304499 w 3018048"/>
                <a:gd name="connsiteY51" fmla="*/ 301276 h 565554"/>
                <a:gd name="connsiteX52" fmla="*/ 1987366 w 3018048"/>
                <a:gd name="connsiteY52" fmla="*/ 317133 h 565554"/>
                <a:gd name="connsiteX53" fmla="*/ 1770659 w 3018048"/>
                <a:gd name="connsiteY53" fmla="*/ 338275 h 565554"/>
                <a:gd name="connsiteX54" fmla="*/ 1477311 w 3018048"/>
                <a:gd name="connsiteY54" fmla="*/ 375274 h 5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18048" h="565554">
                  <a:moveTo>
                    <a:pt x="1477311" y="375274"/>
                  </a:moveTo>
                  <a:lnTo>
                    <a:pt x="1228890" y="412273"/>
                  </a:lnTo>
                  <a:lnTo>
                    <a:pt x="1006897" y="451914"/>
                  </a:lnTo>
                  <a:lnTo>
                    <a:pt x="784904" y="496841"/>
                  </a:lnTo>
                  <a:lnTo>
                    <a:pt x="652765" y="531197"/>
                  </a:lnTo>
                  <a:lnTo>
                    <a:pt x="515341" y="557625"/>
                  </a:lnTo>
                  <a:lnTo>
                    <a:pt x="449271" y="562911"/>
                  </a:lnTo>
                  <a:lnTo>
                    <a:pt x="399059" y="565554"/>
                  </a:lnTo>
                  <a:lnTo>
                    <a:pt x="362060" y="562911"/>
                  </a:lnTo>
                  <a:lnTo>
                    <a:pt x="325061" y="554982"/>
                  </a:lnTo>
                  <a:lnTo>
                    <a:pt x="266920" y="541769"/>
                  </a:lnTo>
                  <a:lnTo>
                    <a:pt x="221993" y="523269"/>
                  </a:lnTo>
                  <a:lnTo>
                    <a:pt x="163852" y="496841"/>
                  </a:lnTo>
                  <a:lnTo>
                    <a:pt x="63426" y="438700"/>
                  </a:lnTo>
                  <a:lnTo>
                    <a:pt x="0" y="401702"/>
                  </a:lnTo>
                  <a:lnTo>
                    <a:pt x="10571" y="295991"/>
                  </a:lnTo>
                  <a:lnTo>
                    <a:pt x="150638" y="330347"/>
                  </a:lnTo>
                  <a:lnTo>
                    <a:pt x="266920" y="348846"/>
                  </a:lnTo>
                  <a:lnTo>
                    <a:pt x="343560" y="356774"/>
                  </a:lnTo>
                  <a:lnTo>
                    <a:pt x="425486" y="354132"/>
                  </a:lnTo>
                  <a:lnTo>
                    <a:pt x="528555" y="346203"/>
                  </a:lnTo>
                  <a:lnTo>
                    <a:pt x="692407" y="314490"/>
                  </a:lnTo>
                  <a:lnTo>
                    <a:pt x="808689" y="293348"/>
                  </a:lnTo>
                  <a:lnTo>
                    <a:pt x="988397" y="264277"/>
                  </a:lnTo>
                  <a:lnTo>
                    <a:pt x="1242104" y="229921"/>
                  </a:lnTo>
                  <a:lnTo>
                    <a:pt x="1532809" y="198208"/>
                  </a:lnTo>
                  <a:lnTo>
                    <a:pt x="1717803" y="177066"/>
                  </a:lnTo>
                  <a:lnTo>
                    <a:pt x="1960938" y="142710"/>
                  </a:lnTo>
                  <a:lnTo>
                    <a:pt x="2182932" y="110996"/>
                  </a:lnTo>
                  <a:lnTo>
                    <a:pt x="2344141" y="87211"/>
                  </a:lnTo>
                  <a:lnTo>
                    <a:pt x="2399639" y="52855"/>
                  </a:lnTo>
                  <a:lnTo>
                    <a:pt x="2449852" y="26428"/>
                  </a:lnTo>
                  <a:lnTo>
                    <a:pt x="2492136" y="5285"/>
                  </a:lnTo>
                  <a:lnTo>
                    <a:pt x="2523849" y="0"/>
                  </a:lnTo>
                  <a:lnTo>
                    <a:pt x="2576705" y="5285"/>
                  </a:lnTo>
                  <a:lnTo>
                    <a:pt x="2663917" y="26428"/>
                  </a:lnTo>
                  <a:lnTo>
                    <a:pt x="2790770" y="63426"/>
                  </a:lnTo>
                  <a:lnTo>
                    <a:pt x="2907052" y="108354"/>
                  </a:lnTo>
                  <a:lnTo>
                    <a:pt x="2941408" y="124210"/>
                  </a:lnTo>
                  <a:lnTo>
                    <a:pt x="2965193" y="142710"/>
                  </a:lnTo>
                  <a:lnTo>
                    <a:pt x="2991621" y="166495"/>
                  </a:lnTo>
                  <a:lnTo>
                    <a:pt x="3007477" y="187637"/>
                  </a:lnTo>
                  <a:lnTo>
                    <a:pt x="3018048" y="214065"/>
                  </a:lnTo>
                  <a:lnTo>
                    <a:pt x="3018048" y="240492"/>
                  </a:lnTo>
                  <a:lnTo>
                    <a:pt x="2996906" y="266920"/>
                  </a:lnTo>
                  <a:lnTo>
                    <a:pt x="2975764" y="280134"/>
                  </a:lnTo>
                  <a:lnTo>
                    <a:pt x="2917623" y="298633"/>
                  </a:lnTo>
                  <a:lnTo>
                    <a:pt x="2843625" y="314490"/>
                  </a:lnTo>
                  <a:lnTo>
                    <a:pt x="2801341" y="314490"/>
                  </a:lnTo>
                  <a:lnTo>
                    <a:pt x="2722058" y="303919"/>
                  </a:lnTo>
                  <a:lnTo>
                    <a:pt x="2568777" y="295991"/>
                  </a:lnTo>
                  <a:lnTo>
                    <a:pt x="2304499" y="301276"/>
                  </a:lnTo>
                  <a:lnTo>
                    <a:pt x="1987366" y="317133"/>
                  </a:lnTo>
                  <a:lnTo>
                    <a:pt x="1770659" y="338275"/>
                  </a:lnTo>
                  <a:lnTo>
                    <a:pt x="1477311" y="3752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45BAC34A-EE6E-4C62-BB92-40D0672B3ADF}"/>
              </a:ext>
            </a:extLst>
          </p:cNvPr>
          <p:cNvGrpSpPr/>
          <p:nvPr/>
        </p:nvGrpSpPr>
        <p:grpSpPr>
          <a:xfrm>
            <a:off x="2516005" y="1701934"/>
            <a:ext cx="4840287" cy="4230688"/>
            <a:chOff x="2506663" y="1685925"/>
            <a:chExt cx="4840287" cy="4230688"/>
          </a:xfrm>
        </p:grpSpPr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D00EEAD9-E8D3-4822-817B-4CF6839F37E2}"/>
                </a:ext>
              </a:extLst>
            </p:cNvPr>
            <p:cNvSpPr/>
            <p:nvPr/>
          </p:nvSpPr>
          <p:spPr>
            <a:xfrm>
              <a:off x="4737100" y="1685925"/>
              <a:ext cx="1985963" cy="557213"/>
            </a:xfrm>
            <a:custGeom>
              <a:avLst/>
              <a:gdLst>
                <a:gd name="connsiteX0" fmla="*/ 1116807 w 1985963"/>
                <a:gd name="connsiteY0" fmla="*/ 304800 h 557213"/>
                <a:gd name="connsiteX1" fmla="*/ 809625 w 1985963"/>
                <a:gd name="connsiteY1" fmla="*/ 392906 h 557213"/>
                <a:gd name="connsiteX2" fmla="*/ 600075 w 1985963"/>
                <a:gd name="connsiteY2" fmla="*/ 457200 h 557213"/>
                <a:gd name="connsiteX3" fmla="*/ 471488 w 1985963"/>
                <a:gd name="connsiteY3" fmla="*/ 504825 h 557213"/>
                <a:gd name="connsiteX4" fmla="*/ 431007 w 1985963"/>
                <a:gd name="connsiteY4" fmla="*/ 531019 h 557213"/>
                <a:gd name="connsiteX5" fmla="*/ 409575 w 1985963"/>
                <a:gd name="connsiteY5" fmla="*/ 542925 h 557213"/>
                <a:gd name="connsiteX6" fmla="*/ 376238 w 1985963"/>
                <a:gd name="connsiteY6" fmla="*/ 552450 h 557213"/>
                <a:gd name="connsiteX7" fmla="*/ 345282 w 1985963"/>
                <a:gd name="connsiteY7" fmla="*/ 557213 h 557213"/>
                <a:gd name="connsiteX8" fmla="*/ 307182 w 1985963"/>
                <a:gd name="connsiteY8" fmla="*/ 552450 h 557213"/>
                <a:gd name="connsiteX9" fmla="*/ 276225 w 1985963"/>
                <a:gd name="connsiteY9" fmla="*/ 547688 h 557213"/>
                <a:gd name="connsiteX10" fmla="*/ 250032 w 1985963"/>
                <a:gd name="connsiteY10" fmla="*/ 535781 h 557213"/>
                <a:gd name="connsiteX11" fmla="*/ 214313 w 1985963"/>
                <a:gd name="connsiteY11" fmla="*/ 509588 h 557213"/>
                <a:gd name="connsiteX12" fmla="*/ 169069 w 1985963"/>
                <a:gd name="connsiteY12" fmla="*/ 466725 h 557213"/>
                <a:gd name="connsiteX13" fmla="*/ 116682 w 1985963"/>
                <a:gd name="connsiteY13" fmla="*/ 400050 h 557213"/>
                <a:gd name="connsiteX14" fmla="*/ 78582 w 1985963"/>
                <a:gd name="connsiteY14" fmla="*/ 335756 h 557213"/>
                <a:gd name="connsiteX15" fmla="*/ 57150 w 1985963"/>
                <a:gd name="connsiteY15" fmla="*/ 292894 h 557213"/>
                <a:gd name="connsiteX16" fmla="*/ 26194 w 1985963"/>
                <a:gd name="connsiteY16" fmla="*/ 228600 h 557213"/>
                <a:gd name="connsiteX17" fmla="*/ 7144 w 1985963"/>
                <a:gd name="connsiteY17" fmla="*/ 188119 h 557213"/>
                <a:gd name="connsiteX18" fmla="*/ 0 w 1985963"/>
                <a:gd name="connsiteY18" fmla="*/ 164306 h 557213"/>
                <a:gd name="connsiteX19" fmla="*/ 0 w 1985963"/>
                <a:gd name="connsiteY19" fmla="*/ 138113 h 557213"/>
                <a:gd name="connsiteX20" fmla="*/ 4763 w 1985963"/>
                <a:gd name="connsiteY20" fmla="*/ 116681 h 557213"/>
                <a:gd name="connsiteX21" fmla="*/ 21432 w 1985963"/>
                <a:gd name="connsiteY21" fmla="*/ 107156 h 557213"/>
                <a:gd name="connsiteX22" fmla="*/ 38100 w 1985963"/>
                <a:gd name="connsiteY22" fmla="*/ 107156 h 557213"/>
                <a:gd name="connsiteX23" fmla="*/ 57150 w 1985963"/>
                <a:gd name="connsiteY23" fmla="*/ 116681 h 557213"/>
                <a:gd name="connsiteX24" fmla="*/ 85725 w 1985963"/>
                <a:gd name="connsiteY24" fmla="*/ 152400 h 557213"/>
                <a:gd name="connsiteX25" fmla="*/ 116682 w 1985963"/>
                <a:gd name="connsiteY25" fmla="*/ 185738 h 557213"/>
                <a:gd name="connsiteX26" fmla="*/ 157163 w 1985963"/>
                <a:gd name="connsiteY26" fmla="*/ 221456 h 557213"/>
                <a:gd name="connsiteX27" fmla="*/ 200025 w 1985963"/>
                <a:gd name="connsiteY27" fmla="*/ 245269 h 557213"/>
                <a:gd name="connsiteX28" fmla="*/ 250032 w 1985963"/>
                <a:gd name="connsiteY28" fmla="*/ 264319 h 557213"/>
                <a:gd name="connsiteX29" fmla="*/ 292894 w 1985963"/>
                <a:gd name="connsiteY29" fmla="*/ 271463 h 557213"/>
                <a:gd name="connsiteX30" fmla="*/ 364332 w 1985963"/>
                <a:gd name="connsiteY30" fmla="*/ 271463 h 557213"/>
                <a:gd name="connsiteX31" fmla="*/ 504825 w 1985963"/>
                <a:gd name="connsiteY31" fmla="*/ 252413 h 557213"/>
                <a:gd name="connsiteX32" fmla="*/ 797719 w 1985963"/>
                <a:gd name="connsiteY32" fmla="*/ 200025 h 557213"/>
                <a:gd name="connsiteX33" fmla="*/ 1138238 w 1985963"/>
                <a:gd name="connsiteY33" fmla="*/ 142875 h 557213"/>
                <a:gd name="connsiteX34" fmla="*/ 1423988 w 1985963"/>
                <a:gd name="connsiteY34" fmla="*/ 88106 h 557213"/>
                <a:gd name="connsiteX35" fmla="*/ 1471613 w 1985963"/>
                <a:gd name="connsiteY35" fmla="*/ 64294 h 557213"/>
                <a:gd name="connsiteX36" fmla="*/ 1585913 w 1985963"/>
                <a:gd name="connsiteY36" fmla="*/ 4763 h 557213"/>
                <a:gd name="connsiteX37" fmla="*/ 1602582 w 1985963"/>
                <a:gd name="connsiteY37" fmla="*/ 0 h 557213"/>
                <a:gd name="connsiteX38" fmla="*/ 1664494 w 1985963"/>
                <a:gd name="connsiteY38" fmla="*/ 21431 h 557213"/>
                <a:gd name="connsiteX39" fmla="*/ 1735932 w 1985963"/>
                <a:gd name="connsiteY39" fmla="*/ 54769 h 557213"/>
                <a:gd name="connsiteX40" fmla="*/ 1797844 w 1985963"/>
                <a:gd name="connsiteY40" fmla="*/ 90488 h 557213"/>
                <a:gd name="connsiteX41" fmla="*/ 1854994 w 1985963"/>
                <a:gd name="connsiteY41" fmla="*/ 133350 h 557213"/>
                <a:gd name="connsiteX42" fmla="*/ 1893094 w 1985963"/>
                <a:gd name="connsiteY42" fmla="*/ 166688 h 557213"/>
                <a:gd name="connsiteX43" fmla="*/ 1928813 w 1985963"/>
                <a:gd name="connsiteY43" fmla="*/ 200025 h 557213"/>
                <a:gd name="connsiteX44" fmla="*/ 1966913 w 1985963"/>
                <a:gd name="connsiteY44" fmla="*/ 235744 h 557213"/>
                <a:gd name="connsiteX45" fmla="*/ 1981200 w 1985963"/>
                <a:gd name="connsiteY45" fmla="*/ 261938 h 557213"/>
                <a:gd name="connsiteX46" fmla="*/ 1985963 w 1985963"/>
                <a:gd name="connsiteY46" fmla="*/ 288131 h 557213"/>
                <a:gd name="connsiteX47" fmla="*/ 1981200 w 1985963"/>
                <a:gd name="connsiteY47" fmla="*/ 311944 h 557213"/>
                <a:gd name="connsiteX48" fmla="*/ 1969294 w 1985963"/>
                <a:gd name="connsiteY48" fmla="*/ 330994 h 557213"/>
                <a:gd name="connsiteX49" fmla="*/ 1945482 w 1985963"/>
                <a:gd name="connsiteY49" fmla="*/ 350044 h 557213"/>
                <a:gd name="connsiteX50" fmla="*/ 1897857 w 1985963"/>
                <a:gd name="connsiteY50" fmla="*/ 376238 h 557213"/>
                <a:gd name="connsiteX51" fmla="*/ 1538288 w 1985963"/>
                <a:gd name="connsiteY51" fmla="*/ 209550 h 557213"/>
                <a:gd name="connsiteX52" fmla="*/ 1521619 w 1985963"/>
                <a:gd name="connsiteY52" fmla="*/ 204788 h 557213"/>
                <a:gd name="connsiteX53" fmla="*/ 1500188 w 1985963"/>
                <a:gd name="connsiteY53" fmla="*/ 204788 h 557213"/>
                <a:gd name="connsiteX54" fmla="*/ 1459707 w 1985963"/>
                <a:gd name="connsiteY54" fmla="*/ 214313 h 557213"/>
                <a:gd name="connsiteX55" fmla="*/ 1116807 w 1985963"/>
                <a:gd name="connsiteY55" fmla="*/ 304800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85963" h="557213">
                  <a:moveTo>
                    <a:pt x="1116807" y="304800"/>
                  </a:moveTo>
                  <a:lnTo>
                    <a:pt x="809625" y="392906"/>
                  </a:lnTo>
                  <a:lnTo>
                    <a:pt x="600075" y="457200"/>
                  </a:lnTo>
                  <a:lnTo>
                    <a:pt x="471488" y="504825"/>
                  </a:lnTo>
                  <a:lnTo>
                    <a:pt x="431007" y="531019"/>
                  </a:lnTo>
                  <a:lnTo>
                    <a:pt x="409575" y="542925"/>
                  </a:lnTo>
                  <a:lnTo>
                    <a:pt x="376238" y="552450"/>
                  </a:lnTo>
                  <a:lnTo>
                    <a:pt x="345282" y="557213"/>
                  </a:lnTo>
                  <a:lnTo>
                    <a:pt x="307182" y="552450"/>
                  </a:lnTo>
                  <a:lnTo>
                    <a:pt x="276225" y="547688"/>
                  </a:lnTo>
                  <a:lnTo>
                    <a:pt x="250032" y="535781"/>
                  </a:lnTo>
                  <a:lnTo>
                    <a:pt x="214313" y="509588"/>
                  </a:lnTo>
                  <a:lnTo>
                    <a:pt x="169069" y="466725"/>
                  </a:lnTo>
                  <a:lnTo>
                    <a:pt x="116682" y="400050"/>
                  </a:lnTo>
                  <a:lnTo>
                    <a:pt x="78582" y="335756"/>
                  </a:lnTo>
                  <a:lnTo>
                    <a:pt x="57150" y="292894"/>
                  </a:lnTo>
                  <a:lnTo>
                    <a:pt x="26194" y="228600"/>
                  </a:lnTo>
                  <a:lnTo>
                    <a:pt x="7144" y="188119"/>
                  </a:lnTo>
                  <a:lnTo>
                    <a:pt x="0" y="164306"/>
                  </a:lnTo>
                  <a:lnTo>
                    <a:pt x="0" y="138113"/>
                  </a:lnTo>
                  <a:lnTo>
                    <a:pt x="4763" y="116681"/>
                  </a:lnTo>
                  <a:lnTo>
                    <a:pt x="21432" y="107156"/>
                  </a:lnTo>
                  <a:lnTo>
                    <a:pt x="38100" y="107156"/>
                  </a:lnTo>
                  <a:lnTo>
                    <a:pt x="57150" y="116681"/>
                  </a:lnTo>
                  <a:lnTo>
                    <a:pt x="85725" y="152400"/>
                  </a:lnTo>
                  <a:lnTo>
                    <a:pt x="116682" y="185738"/>
                  </a:lnTo>
                  <a:lnTo>
                    <a:pt x="157163" y="221456"/>
                  </a:lnTo>
                  <a:lnTo>
                    <a:pt x="200025" y="245269"/>
                  </a:lnTo>
                  <a:lnTo>
                    <a:pt x="250032" y="264319"/>
                  </a:lnTo>
                  <a:lnTo>
                    <a:pt x="292894" y="271463"/>
                  </a:lnTo>
                  <a:lnTo>
                    <a:pt x="364332" y="271463"/>
                  </a:lnTo>
                  <a:lnTo>
                    <a:pt x="504825" y="252413"/>
                  </a:lnTo>
                  <a:lnTo>
                    <a:pt x="797719" y="200025"/>
                  </a:lnTo>
                  <a:lnTo>
                    <a:pt x="1138238" y="142875"/>
                  </a:lnTo>
                  <a:lnTo>
                    <a:pt x="1423988" y="88106"/>
                  </a:lnTo>
                  <a:lnTo>
                    <a:pt x="1471613" y="64294"/>
                  </a:lnTo>
                  <a:lnTo>
                    <a:pt x="1585913" y="4763"/>
                  </a:lnTo>
                  <a:lnTo>
                    <a:pt x="1602582" y="0"/>
                  </a:lnTo>
                  <a:lnTo>
                    <a:pt x="1664494" y="21431"/>
                  </a:lnTo>
                  <a:lnTo>
                    <a:pt x="1735932" y="54769"/>
                  </a:lnTo>
                  <a:lnTo>
                    <a:pt x="1797844" y="90488"/>
                  </a:lnTo>
                  <a:lnTo>
                    <a:pt x="1854994" y="133350"/>
                  </a:lnTo>
                  <a:lnTo>
                    <a:pt x="1893094" y="166688"/>
                  </a:lnTo>
                  <a:lnTo>
                    <a:pt x="1928813" y="200025"/>
                  </a:lnTo>
                  <a:lnTo>
                    <a:pt x="1966913" y="235744"/>
                  </a:lnTo>
                  <a:lnTo>
                    <a:pt x="1981200" y="261938"/>
                  </a:lnTo>
                  <a:lnTo>
                    <a:pt x="1985963" y="288131"/>
                  </a:lnTo>
                  <a:lnTo>
                    <a:pt x="1981200" y="311944"/>
                  </a:lnTo>
                  <a:lnTo>
                    <a:pt x="1969294" y="330994"/>
                  </a:lnTo>
                  <a:lnTo>
                    <a:pt x="1945482" y="350044"/>
                  </a:lnTo>
                  <a:lnTo>
                    <a:pt x="1897857" y="376238"/>
                  </a:lnTo>
                  <a:lnTo>
                    <a:pt x="1538288" y="209550"/>
                  </a:lnTo>
                  <a:lnTo>
                    <a:pt x="1521619" y="204788"/>
                  </a:lnTo>
                  <a:lnTo>
                    <a:pt x="1500188" y="204788"/>
                  </a:lnTo>
                  <a:lnTo>
                    <a:pt x="1459707" y="214313"/>
                  </a:lnTo>
                  <a:lnTo>
                    <a:pt x="1116807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06A2CE45-1984-4534-B5DB-FCBF728D3E7C}"/>
                </a:ext>
              </a:extLst>
            </p:cNvPr>
            <p:cNvSpPr/>
            <p:nvPr/>
          </p:nvSpPr>
          <p:spPr>
            <a:xfrm rot="16200000">
              <a:off x="2216944" y="2763044"/>
              <a:ext cx="2562225" cy="893763"/>
            </a:xfrm>
            <a:custGeom>
              <a:avLst/>
              <a:gdLst>
                <a:gd name="connsiteX0" fmla="*/ 1402556 w 2562225"/>
                <a:gd name="connsiteY0" fmla="*/ 590550 h 892968"/>
                <a:gd name="connsiteX1" fmla="*/ 1038225 w 2562225"/>
                <a:gd name="connsiteY1" fmla="*/ 485775 h 892968"/>
                <a:gd name="connsiteX2" fmla="*/ 842963 w 2562225"/>
                <a:gd name="connsiteY2" fmla="*/ 426243 h 892968"/>
                <a:gd name="connsiteX3" fmla="*/ 592931 w 2562225"/>
                <a:gd name="connsiteY3" fmla="*/ 338137 h 892968"/>
                <a:gd name="connsiteX4" fmla="*/ 254794 w 2562225"/>
                <a:gd name="connsiteY4" fmla="*/ 219075 h 892968"/>
                <a:gd name="connsiteX5" fmla="*/ 73819 w 2562225"/>
                <a:gd name="connsiteY5" fmla="*/ 159543 h 892968"/>
                <a:gd name="connsiteX6" fmla="*/ 40481 w 2562225"/>
                <a:gd name="connsiteY6" fmla="*/ 150018 h 892968"/>
                <a:gd name="connsiteX7" fmla="*/ 14288 w 2562225"/>
                <a:gd name="connsiteY7" fmla="*/ 138112 h 892968"/>
                <a:gd name="connsiteX8" fmla="*/ 0 w 2562225"/>
                <a:gd name="connsiteY8" fmla="*/ 116681 h 892968"/>
                <a:gd name="connsiteX9" fmla="*/ 4763 w 2562225"/>
                <a:gd name="connsiteY9" fmla="*/ 83343 h 892968"/>
                <a:gd name="connsiteX10" fmla="*/ 19050 w 2562225"/>
                <a:gd name="connsiteY10" fmla="*/ 38100 h 892968"/>
                <a:gd name="connsiteX11" fmla="*/ 33338 w 2562225"/>
                <a:gd name="connsiteY11" fmla="*/ 19050 h 892968"/>
                <a:gd name="connsiteX12" fmla="*/ 64294 w 2562225"/>
                <a:gd name="connsiteY12" fmla="*/ 7143 h 892968"/>
                <a:gd name="connsiteX13" fmla="*/ 111919 w 2562225"/>
                <a:gd name="connsiteY13" fmla="*/ 0 h 892968"/>
                <a:gd name="connsiteX14" fmla="*/ 159544 w 2562225"/>
                <a:gd name="connsiteY14" fmla="*/ 2381 h 892968"/>
                <a:gd name="connsiteX15" fmla="*/ 211931 w 2562225"/>
                <a:gd name="connsiteY15" fmla="*/ 11906 h 892968"/>
                <a:gd name="connsiteX16" fmla="*/ 273844 w 2562225"/>
                <a:gd name="connsiteY16" fmla="*/ 35718 h 892968"/>
                <a:gd name="connsiteX17" fmla="*/ 328613 w 2562225"/>
                <a:gd name="connsiteY17" fmla="*/ 64293 h 892968"/>
                <a:gd name="connsiteX18" fmla="*/ 359569 w 2562225"/>
                <a:gd name="connsiteY18" fmla="*/ 80962 h 892968"/>
                <a:gd name="connsiteX19" fmla="*/ 559594 w 2562225"/>
                <a:gd name="connsiteY19" fmla="*/ 145256 h 892968"/>
                <a:gd name="connsiteX20" fmla="*/ 740569 w 2562225"/>
                <a:gd name="connsiteY20" fmla="*/ 195262 h 892968"/>
                <a:gd name="connsiteX21" fmla="*/ 988219 w 2562225"/>
                <a:gd name="connsiteY21" fmla="*/ 264318 h 892968"/>
                <a:gd name="connsiteX22" fmla="*/ 1364456 w 2562225"/>
                <a:gd name="connsiteY22" fmla="*/ 350043 h 892968"/>
                <a:gd name="connsiteX23" fmla="*/ 1824038 w 2562225"/>
                <a:gd name="connsiteY23" fmla="*/ 457200 h 892968"/>
                <a:gd name="connsiteX24" fmla="*/ 2274094 w 2562225"/>
                <a:gd name="connsiteY24" fmla="*/ 552450 h 892968"/>
                <a:gd name="connsiteX25" fmla="*/ 2293144 w 2562225"/>
                <a:gd name="connsiteY25" fmla="*/ 552450 h 892968"/>
                <a:gd name="connsiteX26" fmla="*/ 2319338 w 2562225"/>
                <a:gd name="connsiteY26" fmla="*/ 545306 h 892968"/>
                <a:gd name="connsiteX27" fmla="*/ 2369344 w 2562225"/>
                <a:gd name="connsiteY27" fmla="*/ 511968 h 892968"/>
                <a:gd name="connsiteX28" fmla="*/ 2438400 w 2562225"/>
                <a:gd name="connsiteY28" fmla="*/ 459581 h 892968"/>
                <a:gd name="connsiteX29" fmla="*/ 2495550 w 2562225"/>
                <a:gd name="connsiteY29" fmla="*/ 414337 h 892968"/>
                <a:gd name="connsiteX30" fmla="*/ 2524125 w 2562225"/>
                <a:gd name="connsiteY30" fmla="*/ 392906 h 892968"/>
                <a:gd name="connsiteX31" fmla="*/ 2538413 w 2562225"/>
                <a:gd name="connsiteY31" fmla="*/ 385762 h 892968"/>
                <a:gd name="connsiteX32" fmla="*/ 2550319 w 2562225"/>
                <a:gd name="connsiteY32" fmla="*/ 385762 h 892968"/>
                <a:gd name="connsiteX33" fmla="*/ 2559844 w 2562225"/>
                <a:gd name="connsiteY33" fmla="*/ 388143 h 892968"/>
                <a:gd name="connsiteX34" fmla="*/ 2562225 w 2562225"/>
                <a:gd name="connsiteY34" fmla="*/ 397668 h 892968"/>
                <a:gd name="connsiteX35" fmla="*/ 2557463 w 2562225"/>
                <a:gd name="connsiteY35" fmla="*/ 423862 h 892968"/>
                <a:gd name="connsiteX36" fmla="*/ 2543175 w 2562225"/>
                <a:gd name="connsiteY36" fmla="*/ 466725 h 892968"/>
                <a:gd name="connsiteX37" fmla="*/ 2514600 w 2562225"/>
                <a:gd name="connsiteY37" fmla="*/ 533400 h 892968"/>
                <a:gd name="connsiteX38" fmla="*/ 2464594 w 2562225"/>
                <a:gd name="connsiteY38" fmla="*/ 616743 h 892968"/>
                <a:gd name="connsiteX39" fmla="*/ 2371725 w 2562225"/>
                <a:gd name="connsiteY39" fmla="*/ 745331 h 892968"/>
                <a:gd name="connsiteX40" fmla="*/ 2302669 w 2562225"/>
                <a:gd name="connsiteY40" fmla="*/ 833437 h 892968"/>
                <a:gd name="connsiteX41" fmla="*/ 2257425 w 2562225"/>
                <a:gd name="connsiteY41" fmla="*/ 873918 h 892968"/>
                <a:gd name="connsiteX42" fmla="*/ 2238375 w 2562225"/>
                <a:gd name="connsiteY42" fmla="*/ 885825 h 892968"/>
                <a:gd name="connsiteX43" fmla="*/ 2224088 w 2562225"/>
                <a:gd name="connsiteY43" fmla="*/ 890587 h 892968"/>
                <a:gd name="connsiteX44" fmla="*/ 2202656 w 2562225"/>
                <a:gd name="connsiteY44" fmla="*/ 892968 h 892968"/>
                <a:gd name="connsiteX45" fmla="*/ 2169319 w 2562225"/>
                <a:gd name="connsiteY45" fmla="*/ 885825 h 892968"/>
                <a:gd name="connsiteX46" fmla="*/ 2147888 w 2562225"/>
                <a:gd name="connsiteY46" fmla="*/ 876300 h 892968"/>
                <a:gd name="connsiteX47" fmla="*/ 2126456 w 2562225"/>
                <a:gd name="connsiteY47" fmla="*/ 862012 h 892968"/>
                <a:gd name="connsiteX48" fmla="*/ 2097881 w 2562225"/>
                <a:gd name="connsiteY48" fmla="*/ 838200 h 892968"/>
                <a:gd name="connsiteX49" fmla="*/ 2081213 w 2562225"/>
                <a:gd name="connsiteY49" fmla="*/ 819150 h 892968"/>
                <a:gd name="connsiteX50" fmla="*/ 2038350 w 2562225"/>
                <a:gd name="connsiteY50" fmla="*/ 797718 h 892968"/>
                <a:gd name="connsiteX51" fmla="*/ 1847850 w 2562225"/>
                <a:gd name="connsiteY51" fmla="*/ 728662 h 892968"/>
                <a:gd name="connsiteX52" fmla="*/ 1402556 w 2562225"/>
                <a:gd name="connsiteY52" fmla="*/ 590550 h 89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2225" h="892968">
                  <a:moveTo>
                    <a:pt x="1402556" y="590550"/>
                  </a:moveTo>
                  <a:lnTo>
                    <a:pt x="1038225" y="485775"/>
                  </a:lnTo>
                  <a:lnTo>
                    <a:pt x="842963" y="426243"/>
                  </a:lnTo>
                  <a:lnTo>
                    <a:pt x="592931" y="338137"/>
                  </a:lnTo>
                  <a:lnTo>
                    <a:pt x="254794" y="219075"/>
                  </a:lnTo>
                  <a:lnTo>
                    <a:pt x="73819" y="159543"/>
                  </a:lnTo>
                  <a:lnTo>
                    <a:pt x="40481" y="150018"/>
                  </a:lnTo>
                  <a:lnTo>
                    <a:pt x="14288" y="138112"/>
                  </a:lnTo>
                  <a:lnTo>
                    <a:pt x="0" y="116681"/>
                  </a:lnTo>
                  <a:lnTo>
                    <a:pt x="4763" y="83343"/>
                  </a:lnTo>
                  <a:lnTo>
                    <a:pt x="19050" y="38100"/>
                  </a:lnTo>
                  <a:lnTo>
                    <a:pt x="33338" y="19050"/>
                  </a:lnTo>
                  <a:lnTo>
                    <a:pt x="64294" y="7143"/>
                  </a:lnTo>
                  <a:lnTo>
                    <a:pt x="111919" y="0"/>
                  </a:lnTo>
                  <a:lnTo>
                    <a:pt x="159544" y="2381"/>
                  </a:lnTo>
                  <a:lnTo>
                    <a:pt x="211931" y="11906"/>
                  </a:lnTo>
                  <a:lnTo>
                    <a:pt x="273844" y="35718"/>
                  </a:lnTo>
                  <a:lnTo>
                    <a:pt x="328613" y="64293"/>
                  </a:lnTo>
                  <a:lnTo>
                    <a:pt x="359569" y="80962"/>
                  </a:lnTo>
                  <a:lnTo>
                    <a:pt x="559594" y="145256"/>
                  </a:lnTo>
                  <a:lnTo>
                    <a:pt x="740569" y="195262"/>
                  </a:lnTo>
                  <a:lnTo>
                    <a:pt x="988219" y="264318"/>
                  </a:lnTo>
                  <a:lnTo>
                    <a:pt x="1364456" y="350043"/>
                  </a:lnTo>
                  <a:lnTo>
                    <a:pt x="1824038" y="457200"/>
                  </a:lnTo>
                  <a:lnTo>
                    <a:pt x="2274094" y="552450"/>
                  </a:lnTo>
                  <a:lnTo>
                    <a:pt x="2293144" y="552450"/>
                  </a:lnTo>
                  <a:lnTo>
                    <a:pt x="2319338" y="545306"/>
                  </a:lnTo>
                  <a:lnTo>
                    <a:pt x="2369344" y="511968"/>
                  </a:lnTo>
                  <a:lnTo>
                    <a:pt x="2438400" y="459581"/>
                  </a:lnTo>
                  <a:lnTo>
                    <a:pt x="2495550" y="414337"/>
                  </a:lnTo>
                  <a:lnTo>
                    <a:pt x="2524125" y="392906"/>
                  </a:lnTo>
                  <a:lnTo>
                    <a:pt x="2538413" y="385762"/>
                  </a:lnTo>
                  <a:lnTo>
                    <a:pt x="2550319" y="385762"/>
                  </a:lnTo>
                  <a:lnTo>
                    <a:pt x="2559844" y="388143"/>
                  </a:lnTo>
                  <a:lnTo>
                    <a:pt x="2562225" y="397668"/>
                  </a:lnTo>
                  <a:lnTo>
                    <a:pt x="2557463" y="423862"/>
                  </a:lnTo>
                  <a:lnTo>
                    <a:pt x="2543175" y="466725"/>
                  </a:lnTo>
                  <a:lnTo>
                    <a:pt x="2514600" y="533400"/>
                  </a:lnTo>
                  <a:lnTo>
                    <a:pt x="2464594" y="616743"/>
                  </a:lnTo>
                  <a:lnTo>
                    <a:pt x="2371725" y="745331"/>
                  </a:lnTo>
                  <a:lnTo>
                    <a:pt x="2302669" y="833437"/>
                  </a:lnTo>
                  <a:lnTo>
                    <a:pt x="2257425" y="873918"/>
                  </a:lnTo>
                  <a:lnTo>
                    <a:pt x="2238375" y="885825"/>
                  </a:lnTo>
                  <a:lnTo>
                    <a:pt x="2224088" y="890587"/>
                  </a:lnTo>
                  <a:lnTo>
                    <a:pt x="2202656" y="892968"/>
                  </a:lnTo>
                  <a:lnTo>
                    <a:pt x="2169319" y="885825"/>
                  </a:lnTo>
                  <a:lnTo>
                    <a:pt x="2147888" y="876300"/>
                  </a:lnTo>
                  <a:lnTo>
                    <a:pt x="2126456" y="862012"/>
                  </a:lnTo>
                  <a:lnTo>
                    <a:pt x="2097881" y="838200"/>
                  </a:lnTo>
                  <a:lnTo>
                    <a:pt x="2081213" y="819150"/>
                  </a:lnTo>
                  <a:lnTo>
                    <a:pt x="2038350" y="797718"/>
                  </a:lnTo>
                  <a:lnTo>
                    <a:pt x="1847850" y="728662"/>
                  </a:lnTo>
                  <a:lnTo>
                    <a:pt x="1402556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894B67AC-20F4-4F8A-83FB-B50E4C0DDF9F}"/>
                </a:ext>
              </a:extLst>
            </p:cNvPr>
            <p:cNvSpPr/>
            <p:nvPr/>
          </p:nvSpPr>
          <p:spPr>
            <a:xfrm rot="16200000">
              <a:off x="3182938" y="4156075"/>
              <a:ext cx="1220787" cy="1306513"/>
            </a:xfrm>
            <a:custGeom>
              <a:avLst/>
              <a:gdLst>
                <a:gd name="connsiteX0" fmla="*/ 835818 w 1221581"/>
                <a:gd name="connsiteY0" fmla="*/ 440531 h 1307306"/>
                <a:gd name="connsiteX1" fmla="*/ 916781 w 1221581"/>
                <a:gd name="connsiteY1" fmla="*/ 316706 h 1307306"/>
                <a:gd name="connsiteX2" fmla="*/ 959643 w 1221581"/>
                <a:gd name="connsiteY2" fmla="*/ 242887 h 1307306"/>
                <a:gd name="connsiteX3" fmla="*/ 983456 w 1221581"/>
                <a:gd name="connsiteY3" fmla="*/ 200025 h 1307306"/>
                <a:gd name="connsiteX4" fmla="*/ 997743 w 1221581"/>
                <a:gd name="connsiteY4" fmla="*/ 164306 h 1307306"/>
                <a:gd name="connsiteX5" fmla="*/ 1012031 w 1221581"/>
                <a:gd name="connsiteY5" fmla="*/ 121444 h 1307306"/>
                <a:gd name="connsiteX6" fmla="*/ 1004887 w 1221581"/>
                <a:gd name="connsiteY6" fmla="*/ 0 h 1307306"/>
                <a:gd name="connsiteX7" fmla="*/ 1221581 w 1221581"/>
                <a:gd name="connsiteY7" fmla="*/ 30956 h 1307306"/>
                <a:gd name="connsiteX8" fmla="*/ 1169193 w 1221581"/>
                <a:gd name="connsiteY8" fmla="*/ 183356 h 1307306"/>
                <a:gd name="connsiteX9" fmla="*/ 1140618 w 1221581"/>
                <a:gd name="connsiteY9" fmla="*/ 250031 h 1307306"/>
                <a:gd name="connsiteX10" fmla="*/ 1095375 w 1221581"/>
                <a:gd name="connsiteY10" fmla="*/ 352425 h 1307306"/>
                <a:gd name="connsiteX11" fmla="*/ 1033462 w 1221581"/>
                <a:gd name="connsiteY11" fmla="*/ 466725 h 1307306"/>
                <a:gd name="connsiteX12" fmla="*/ 912018 w 1221581"/>
                <a:gd name="connsiteY12" fmla="*/ 676275 h 1307306"/>
                <a:gd name="connsiteX13" fmla="*/ 769143 w 1221581"/>
                <a:gd name="connsiteY13" fmla="*/ 866775 h 1307306"/>
                <a:gd name="connsiteX14" fmla="*/ 664368 w 1221581"/>
                <a:gd name="connsiteY14" fmla="*/ 981075 h 1307306"/>
                <a:gd name="connsiteX15" fmla="*/ 531018 w 1221581"/>
                <a:gd name="connsiteY15" fmla="*/ 1109662 h 1307306"/>
                <a:gd name="connsiteX16" fmla="*/ 433387 w 1221581"/>
                <a:gd name="connsiteY16" fmla="*/ 1190625 h 1307306"/>
                <a:gd name="connsiteX17" fmla="*/ 373856 w 1221581"/>
                <a:gd name="connsiteY17" fmla="*/ 1235869 h 1307306"/>
                <a:gd name="connsiteX18" fmla="*/ 302418 w 1221581"/>
                <a:gd name="connsiteY18" fmla="*/ 1273969 h 1307306"/>
                <a:gd name="connsiteX19" fmla="*/ 264318 w 1221581"/>
                <a:gd name="connsiteY19" fmla="*/ 1290637 h 1307306"/>
                <a:gd name="connsiteX20" fmla="*/ 228600 w 1221581"/>
                <a:gd name="connsiteY20" fmla="*/ 1300162 h 1307306"/>
                <a:gd name="connsiteX21" fmla="*/ 178593 w 1221581"/>
                <a:gd name="connsiteY21" fmla="*/ 1304925 h 1307306"/>
                <a:gd name="connsiteX22" fmla="*/ 133350 w 1221581"/>
                <a:gd name="connsiteY22" fmla="*/ 1307306 h 1307306"/>
                <a:gd name="connsiteX23" fmla="*/ 107156 w 1221581"/>
                <a:gd name="connsiteY23" fmla="*/ 1307306 h 1307306"/>
                <a:gd name="connsiteX24" fmla="*/ 76200 w 1221581"/>
                <a:gd name="connsiteY24" fmla="*/ 1302544 h 1307306"/>
                <a:gd name="connsiteX25" fmla="*/ 54768 w 1221581"/>
                <a:gd name="connsiteY25" fmla="*/ 1295400 h 1307306"/>
                <a:gd name="connsiteX26" fmla="*/ 28575 w 1221581"/>
                <a:gd name="connsiteY26" fmla="*/ 1278731 h 1307306"/>
                <a:gd name="connsiteX27" fmla="*/ 9525 w 1221581"/>
                <a:gd name="connsiteY27" fmla="*/ 1252537 h 1307306"/>
                <a:gd name="connsiteX28" fmla="*/ 0 w 1221581"/>
                <a:gd name="connsiteY28" fmla="*/ 1214437 h 1307306"/>
                <a:gd name="connsiteX29" fmla="*/ 4762 w 1221581"/>
                <a:gd name="connsiteY29" fmla="*/ 1169194 h 1307306"/>
                <a:gd name="connsiteX30" fmla="*/ 21431 w 1221581"/>
                <a:gd name="connsiteY30" fmla="*/ 1126331 h 1307306"/>
                <a:gd name="connsiteX31" fmla="*/ 47625 w 1221581"/>
                <a:gd name="connsiteY31" fmla="*/ 1100137 h 1307306"/>
                <a:gd name="connsiteX32" fmla="*/ 92868 w 1221581"/>
                <a:gd name="connsiteY32" fmla="*/ 1069181 h 1307306"/>
                <a:gd name="connsiteX33" fmla="*/ 159543 w 1221581"/>
                <a:gd name="connsiteY33" fmla="*/ 1035844 h 1307306"/>
                <a:gd name="connsiteX34" fmla="*/ 254793 w 1221581"/>
                <a:gd name="connsiteY34" fmla="*/ 978694 h 1307306"/>
                <a:gd name="connsiteX35" fmla="*/ 385762 w 1221581"/>
                <a:gd name="connsiteY35" fmla="*/ 892969 h 1307306"/>
                <a:gd name="connsiteX36" fmla="*/ 604837 w 1221581"/>
                <a:gd name="connsiteY36" fmla="*/ 735806 h 1307306"/>
                <a:gd name="connsiteX37" fmla="*/ 747712 w 1221581"/>
                <a:gd name="connsiteY37" fmla="*/ 573881 h 1307306"/>
                <a:gd name="connsiteX38" fmla="*/ 835818 w 1221581"/>
                <a:gd name="connsiteY38" fmla="*/ 440531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581" h="1307306">
                  <a:moveTo>
                    <a:pt x="835818" y="440531"/>
                  </a:moveTo>
                  <a:lnTo>
                    <a:pt x="916781" y="316706"/>
                  </a:lnTo>
                  <a:lnTo>
                    <a:pt x="959643" y="242887"/>
                  </a:lnTo>
                  <a:lnTo>
                    <a:pt x="983456" y="200025"/>
                  </a:lnTo>
                  <a:lnTo>
                    <a:pt x="997743" y="164306"/>
                  </a:lnTo>
                  <a:lnTo>
                    <a:pt x="1012031" y="121444"/>
                  </a:lnTo>
                  <a:lnTo>
                    <a:pt x="1004887" y="0"/>
                  </a:lnTo>
                  <a:lnTo>
                    <a:pt x="1221581" y="30956"/>
                  </a:lnTo>
                  <a:lnTo>
                    <a:pt x="1169193" y="183356"/>
                  </a:lnTo>
                  <a:lnTo>
                    <a:pt x="1140618" y="250031"/>
                  </a:lnTo>
                  <a:lnTo>
                    <a:pt x="1095375" y="352425"/>
                  </a:lnTo>
                  <a:lnTo>
                    <a:pt x="1033462" y="466725"/>
                  </a:lnTo>
                  <a:lnTo>
                    <a:pt x="912018" y="676275"/>
                  </a:lnTo>
                  <a:lnTo>
                    <a:pt x="769143" y="866775"/>
                  </a:lnTo>
                  <a:lnTo>
                    <a:pt x="664368" y="981075"/>
                  </a:lnTo>
                  <a:lnTo>
                    <a:pt x="531018" y="1109662"/>
                  </a:lnTo>
                  <a:lnTo>
                    <a:pt x="433387" y="1190625"/>
                  </a:lnTo>
                  <a:lnTo>
                    <a:pt x="373856" y="1235869"/>
                  </a:lnTo>
                  <a:lnTo>
                    <a:pt x="302418" y="1273969"/>
                  </a:lnTo>
                  <a:lnTo>
                    <a:pt x="264318" y="1290637"/>
                  </a:lnTo>
                  <a:lnTo>
                    <a:pt x="228600" y="1300162"/>
                  </a:lnTo>
                  <a:lnTo>
                    <a:pt x="178593" y="1304925"/>
                  </a:lnTo>
                  <a:lnTo>
                    <a:pt x="133350" y="1307306"/>
                  </a:lnTo>
                  <a:lnTo>
                    <a:pt x="107156" y="1307306"/>
                  </a:lnTo>
                  <a:lnTo>
                    <a:pt x="76200" y="1302544"/>
                  </a:lnTo>
                  <a:lnTo>
                    <a:pt x="54768" y="1295400"/>
                  </a:lnTo>
                  <a:lnTo>
                    <a:pt x="28575" y="1278731"/>
                  </a:lnTo>
                  <a:lnTo>
                    <a:pt x="9525" y="1252537"/>
                  </a:lnTo>
                  <a:lnTo>
                    <a:pt x="0" y="1214437"/>
                  </a:lnTo>
                  <a:lnTo>
                    <a:pt x="4762" y="1169194"/>
                  </a:lnTo>
                  <a:lnTo>
                    <a:pt x="21431" y="1126331"/>
                  </a:lnTo>
                  <a:lnTo>
                    <a:pt x="47625" y="1100137"/>
                  </a:lnTo>
                  <a:lnTo>
                    <a:pt x="92868" y="1069181"/>
                  </a:lnTo>
                  <a:lnTo>
                    <a:pt x="159543" y="1035844"/>
                  </a:lnTo>
                  <a:lnTo>
                    <a:pt x="254793" y="978694"/>
                  </a:lnTo>
                  <a:lnTo>
                    <a:pt x="385762" y="892969"/>
                  </a:lnTo>
                  <a:lnTo>
                    <a:pt x="604837" y="735806"/>
                  </a:lnTo>
                  <a:lnTo>
                    <a:pt x="747712" y="573881"/>
                  </a:lnTo>
                  <a:lnTo>
                    <a:pt x="83581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112C20EA-36E0-4EF7-A2D7-F739EA3DAE31}"/>
                </a:ext>
              </a:extLst>
            </p:cNvPr>
            <p:cNvSpPr/>
            <p:nvPr/>
          </p:nvSpPr>
          <p:spPr>
            <a:xfrm rot="16200000">
              <a:off x="2263776" y="3473450"/>
              <a:ext cx="2779712" cy="1658937"/>
            </a:xfrm>
            <a:custGeom>
              <a:avLst/>
              <a:gdLst>
                <a:gd name="connsiteX0" fmla="*/ 1553192 w 2779261"/>
                <a:gd name="connsiteY0" fmla="*/ 1403797 h 1658799"/>
                <a:gd name="connsiteX1" fmla="*/ 1403797 w 2779261"/>
                <a:gd name="connsiteY1" fmla="*/ 1344554 h 1658799"/>
                <a:gd name="connsiteX2" fmla="*/ 1267281 w 2779261"/>
                <a:gd name="connsiteY2" fmla="*/ 1280160 h 1658799"/>
                <a:gd name="connsiteX3" fmla="*/ 1133341 w 2779261"/>
                <a:gd name="connsiteY3" fmla="*/ 1208038 h 1658799"/>
                <a:gd name="connsiteX4" fmla="*/ 1048341 w 2779261"/>
                <a:gd name="connsiteY4" fmla="*/ 1159098 h 1658799"/>
                <a:gd name="connsiteX5" fmla="*/ 878339 w 2779261"/>
                <a:gd name="connsiteY5" fmla="*/ 1048340 h 1658799"/>
                <a:gd name="connsiteX6" fmla="*/ 762430 w 2779261"/>
                <a:gd name="connsiteY6" fmla="*/ 955612 h 1658799"/>
                <a:gd name="connsiteX7" fmla="*/ 620762 w 2779261"/>
                <a:gd name="connsiteY7" fmla="*/ 829399 h 1658799"/>
                <a:gd name="connsiteX8" fmla="*/ 502276 w 2779261"/>
                <a:gd name="connsiteY8" fmla="*/ 713489 h 1658799"/>
                <a:gd name="connsiteX9" fmla="*/ 376063 w 2779261"/>
                <a:gd name="connsiteY9" fmla="*/ 574397 h 1658799"/>
                <a:gd name="connsiteX10" fmla="*/ 273032 w 2779261"/>
                <a:gd name="connsiteY10" fmla="*/ 455912 h 1658799"/>
                <a:gd name="connsiteX11" fmla="*/ 162274 w 2779261"/>
                <a:gd name="connsiteY11" fmla="*/ 311668 h 1658799"/>
                <a:gd name="connsiteX12" fmla="*/ 64395 w 2779261"/>
                <a:gd name="connsiteY12" fmla="*/ 162274 h 1658799"/>
                <a:gd name="connsiteX13" fmla="*/ 7728 w 2779261"/>
                <a:gd name="connsiteY13" fmla="*/ 74697 h 1658799"/>
                <a:gd name="connsiteX14" fmla="*/ 0 w 2779261"/>
                <a:gd name="connsiteY14" fmla="*/ 56667 h 1658799"/>
                <a:gd name="connsiteX15" fmla="*/ 0 w 2779261"/>
                <a:gd name="connsiteY15" fmla="*/ 18030 h 1658799"/>
                <a:gd name="connsiteX16" fmla="*/ 7728 w 2779261"/>
                <a:gd name="connsiteY16" fmla="*/ 7727 h 1658799"/>
                <a:gd name="connsiteX17" fmla="*/ 23182 w 2779261"/>
                <a:gd name="connsiteY17" fmla="*/ 0 h 1658799"/>
                <a:gd name="connsiteX18" fmla="*/ 43788 w 2779261"/>
                <a:gd name="connsiteY18" fmla="*/ 10303 h 1658799"/>
                <a:gd name="connsiteX19" fmla="*/ 118486 w 2779261"/>
                <a:gd name="connsiteY19" fmla="*/ 103031 h 1658799"/>
                <a:gd name="connsiteX20" fmla="*/ 226668 w 2779261"/>
                <a:gd name="connsiteY20" fmla="*/ 224092 h 1658799"/>
                <a:gd name="connsiteX21" fmla="*/ 316821 w 2779261"/>
                <a:gd name="connsiteY21" fmla="*/ 324547 h 1658799"/>
                <a:gd name="connsiteX22" fmla="*/ 432730 w 2779261"/>
                <a:gd name="connsiteY22" fmla="*/ 440457 h 1658799"/>
                <a:gd name="connsiteX23" fmla="*/ 543489 w 2779261"/>
                <a:gd name="connsiteY23" fmla="*/ 543488 h 1658799"/>
                <a:gd name="connsiteX24" fmla="*/ 643944 w 2779261"/>
                <a:gd name="connsiteY24" fmla="*/ 628489 h 1658799"/>
                <a:gd name="connsiteX25" fmla="*/ 767581 w 2779261"/>
                <a:gd name="connsiteY25" fmla="*/ 728944 h 1658799"/>
                <a:gd name="connsiteX26" fmla="*/ 893794 w 2779261"/>
                <a:gd name="connsiteY26" fmla="*/ 819096 h 1658799"/>
                <a:gd name="connsiteX27" fmla="*/ 1030310 w 2779261"/>
                <a:gd name="connsiteY27" fmla="*/ 906672 h 1658799"/>
                <a:gd name="connsiteX28" fmla="*/ 1177129 w 2779261"/>
                <a:gd name="connsiteY28" fmla="*/ 978794 h 1658799"/>
                <a:gd name="connsiteX29" fmla="*/ 1367737 w 2779261"/>
                <a:gd name="connsiteY29" fmla="*/ 1071522 h 1658799"/>
                <a:gd name="connsiteX30" fmla="*/ 1460464 w 2779261"/>
                <a:gd name="connsiteY30" fmla="*/ 1110159 h 1658799"/>
                <a:gd name="connsiteX31" fmla="*/ 1573799 w 2779261"/>
                <a:gd name="connsiteY31" fmla="*/ 1156523 h 1658799"/>
                <a:gd name="connsiteX32" fmla="*/ 1720618 w 2779261"/>
                <a:gd name="connsiteY32" fmla="*/ 1205462 h 1658799"/>
                <a:gd name="connsiteX33" fmla="*/ 1826224 w 2779261"/>
                <a:gd name="connsiteY33" fmla="*/ 1236372 h 1658799"/>
                <a:gd name="connsiteX34" fmla="*/ 1973044 w 2779261"/>
                <a:gd name="connsiteY34" fmla="*/ 1275008 h 1658799"/>
                <a:gd name="connsiteX35" fmla="*/ 2081226 w 2779261"/>
                <a:gd name="connsiteY35" fmla="*/ 1298190 h 1658799"/>
                <a:gd name="connsiteX36" fmla="*/ 2186833 w 2779261"/>
                <a:gd name="connsiteY36" fmla="*/ 1318796 h 1658799"/>
                <a:gd name="connsiteX37" fmla="*/ 2338804 w 2779261"/>
                <a:gd name="connsiteY37" fmla="*/ 1339403 h 1658799"/>
                <a:gd name="connsiteX38" fmla="*/ 2472744 w 2779261"/>
                <a:gd name="connsiteY38" fmla="*/ 1367736 h 1658799"/>
                <a:gd name="connsiteX39" fmla="*/ 2580926 w 2779261"/>
                <a:gd name="connsiteY39" fmla="*/ 1331675 h 1658799"/>
                <a:gd name="connsiteX40" fmla="*/ 2606684 w 2779261"/>
                <a:gd name="connsiteY40" fmla="*/ 1311069 h 1658799"/>
                <a:gd name="connsiteX41" fmla="*/ 2665927 w 2779261"/>
                <a:gd name="connsiteY41" fmla="*/ 1246675 h 1658799"/>
                <a:gd name="connsiteX42" fmla="*/ 2712291 w 2779261"/>
                <a:gd name="connsiteY42" fmla="*/ 1202886 h 1658799"/>
                <a:gd name="connsiteX43" fmla="*/ 2735473 w 2779261"/>
                <a:gd name="connsiteY43" fmla="*/ 1184856 h 1658799"/>
                <a:gd name="connsiteX44" fmla="*/ 2753503 w 2779261"/>
                <a:gd name="connsiteY44" fmla="*/ 1177129 h 1658799"/>
                <a:gd name="connsiteX45" fmla="*/ 2774110 w 2779261"/>
                <a:gd name="connsiteY45" fmla="*/ 1182280 h 1658799"/>
                <a:gd name="connsiteX46" fmla="*/ 2779261 w 2779261"/>
                <a:gd name="connsiteY46" fmla="*/ 1192583 h 1658799"/>
                <a:gd name="connsiteX47" fmla="*/ 2776685 w 2779261"/>
                <a:gd name="connsiteY47" fmla="*/ 1238947 h 1658799"/>
                <a:gd name="connsiteX48" fmla="*/ 2756079 w 2779261"/>
                <a:gd name="connsiteY48" fmla="*/ 1341978 h 1658799"/>
                <a:gd name="connsiteX49" fmla="*/ 2725170 w 2779261"/>
                <a:gd name="connsiteY49" fmla="*/ 1442434 h 1658799"/>
                <a:gd name="connsiteX50" fmla="*/ 2665927 w 2779261"/>
                <a:gd name="connsiteY50" fmla="*/ 1573798 h 1658799"/>
                <a:gd name="connsiteX51" fmla="*/ 2632442 w 2779261"/>
                <a:gd name="connsiteY51" fmla="*/ 1615010 h 1658799"/>
                <a:gd name="connsiteX52" fmla="*/ 2604108 w 2779261"/>
                <a:gd name="connsiteY52" fmla="*/ 1638192 h 1658799"/>
                <a:gd name="connsiteX53" fmla="*/ 2562896 w 2779261"/>
                <a:gd name="connsiteY53" fmla="*/ 1658799 h 1658799"/>
                <a:gd name="connsiteX54" fmla="*/ 2441835 w 2779261"/>
                <a:gd name="connsiteY54" fmla="*/ 1633041 h 1658799"/>
                <a:gd name="connsiteX55" fmla="*/ 2343955 w 2779261"/>
                <a:gd name="connsiteY55" fmla="*/ 1617586 h 1658799"/>
                <a:gd name="connsiteX56" fmla="*/ 2173954 w 2779261"/>
                <a:gd name="connsiteY56" fmla="*/ 1586677 h 1658799"/>
                <a:gd name="connsiteX57" fmla="*/ 2058044 w 2779261"/>
                <a:gd name="connsiteY57" fmla="*/ 1563495 h 1658799"/>
                <a:gd name="connsiteX58" fmla="*/ 1900922 w 2779261"/>
                <a:gd name="connsiteY58" fmla="*/ 1522283 h 1658799"/>
                <a:gd name="connsiteX59" fmla="*/ 1751527 w 2779261"/>
                <a:gd name="connsiteY59" fmla="*/ 1475919 h 1658799"/>
                <a:gd name="connsiteX60" fmla="*/ 1553192 w 2779261"/>
                <a:gd name="connsiteY60" fmla="*/ 1403797 h 16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79261" h="1658799">
                  <a:moveTo>
                    <a:pt x="1553192" y="1403797"/>
                  </a:moveTo>
                  <a:lnTo>
                    <a:pt x="1403797" y="1344554"/>
                  </a:lnTo>
                  <a:lnTo>
                    <a:pt x="1267281" y="1280160"/>
                  </a:lnTo>
                  <a:lnTo>
                    <a:pt x="1133341" y="1208038"/>
                  </a:lnTo>
                  <a:lnTo>
                    <a:pt x="1048341" y="1159098"/>
                  </a:lnTo>
                  <a:lnTo>
                    <a:pt x="878339" y="1048340"/>
                  </a:lnTo>
                  <a:lnTo>
                    <a:pt x="762430" y="955612"/>
                  </a:lnTo>
                  <a:lnTo>
                    <a:pt x="620762" y="829399"/>
                  </a:lnTo>
                  <a:lnTo>
                    <a:pt x="502276" y="713489"/>
                  </a:lnTo>
                  <a:lnTo>
                    <a:pt x="376063" y="574397"/>
                  </a:lnTo>
                  <a:lnTo>
                    <a:pt x="273032" y="455912"/>
                  </a:lnTo>
                  <a:lnTo>
                    <a:pt x="162274" y="311668"/>
                  </a:lnTo>
                  <a:lnTo>
                    <a:pt x="64395" y="162274"/>
                  </a:lnTo>
                  <a:lnTo>
                    <a:pt x="7728" y="74697"/>
                  </a:lnTo>
                  <a:lnTo>
                    <a:pt x="0" y="56667"/>
                  </a:lnTo>
                  <a:lnTo>
                    <a:pt x="0" y="18030"/>
                  </a:lnTo>
                  <a:lnTo>
                    <a:pt x="7728" y="7727"/>
                  </a:lnTo>
                  <a:lnTo>
                    <a:pt x="23182" y="0"/>
                  </a:lnTo>
                  <a:lnTo>
                    <a:pt x="43788" y="10303"/>
                  </a:lnTo>
                  <a:lnTo>
                    <a:pt x="118486" y="103031"/>
                  </a:lnTo>
                  <a:lnTo>
                    <a:pt x="226668" y="224092"/>
                  </a:lnTo>
                  <a:lnTo>
                    <a:pt x="316821" y="324547"/>
                  </a:lnTo>
                  <a:lnTo>
                    <a:pt x="432730" y="440457"/>
                  </a:lnTo>
                  <a:lnTo>
                    <a:pt x="543489" y="543488"/>
                  </a:lnTo>
                  <a:lnTo>
                    <a:pt x="643944" y="628489"/>
                  </a:lnTo>
                  <a:lnTo>
                    <a:pt x="767581" y="728944"/>
                  </a:lnTo>
                  <a:lnTo>
                    <a:pt x="893794" y="819096"/>
                  </a:lnTo>
                  <a:lnTo>
                    <a:pt x="1030310" y="906672"/>
                  </a:lnTo>
                  <a:lnTo>
                    <a:pt x="1177129" y="978794"/>
                  </a:lnTo>
                  <a:lnTo>
                    <a:pt x="1367737" y="1071522"/>
                  </a:lnTo>
                  <a:lnTo>
                    <a:pt x="1460464" y="1110159"/>
                  </a:lnTo>
                  <a:lnTo>
                    <a:pt x="1573799" y="1156523"/>
                  </a:lnTo>
                  <a:lnTo>
                    <a:pt x="1720618" y="1205462"/>
                  </a:lnTo>
                  <a:lnTo>
                    <a:pt x="1826224" y="1236372"/>
                  </a:lnTo>
                  <a:lnTo>
                    <a:pt x="1973044" y="1275008"/>
                  </a:lnTo>
                  <a:lnTo>
                    <a:pt x="2081226" y="1298190"/>
                  </a:lnTo>
                  <a:lnTo>
                    <a:pt x="2186833" y="1318796"/>
                  </a:lnTo>
                  <a:lnTo>
                    <a:pt x="2338804" y="1339403"/>
                  </a:lnTo>
                  <a:lnTo>
                    <a:pt x="2472744" y="1367736"/>
                  </a:lnTo>
                  <a:lnTo>
                    <a:pt x="2580926" y="1331675"/>
                  </a:lnTo>
                  <a:lnTo>
                    <a:pt x="2606684" y="1311069"/>
                  </a:lnTo>
                  <a:lnTo>
                    <a:pt x="2665927" y="1246675"/>
                  </a:lnTo>
                  <a:lnTo>
                    <a:pt x="2712291" y="1202886"/>
                  </a:lnTo>
                  <a:lnTo>
                    <a:pt x="2735473" y="1184856"/>
                  </a:lnTo>
                  <a:lnTo>
                    <a:pt x="2753503" y="1177129"/>
                  </a:lnTo>
                  <a:lnTo>
                    <a:pt x="2774110" y="1182280"/>
                  </a:lnTo>
                  <a:lnTo>
                    <a:pt x="2779261" y="1192583"/>
                  </a:lnTo>
                  <a:lnTo>
                    <a:pt x="2776685" y="1238947"/>
                  </a:lnTo>
                  <a:lnTo>
                    <a:pt x="2756079" y="1341978"/>
                  </a:lnTo>
                  <a:lnTo>
                    <a:pt x="2725170" y="1442434"/>
                  </a:lnTo>
                  <a:lnTo>
                    <a:pt x="2665927" y="1573798"/>
                  </a:lnTo>
                  <a:lnTo>
                    <a:pt x="2632442" y="1615010"/>
                  </a:lnTo>
                  <a:lnTo>
                    <a:pt x="2604108" y="1638192"/>
                  </a:lnTo>
                  <a:lnTo>
                    <a:pt x="2562896" y="1658799"/>
                  </a:lnTo>
                  <a:lnTo>
                    <a:pt x="2441835" y="1633041"/>
                  </a:lnTo>
                  <a:lnTo>
                    <a:pt x="2343955" y="1617586"/>
                  </a:lnTo>
                  <a:lnTo>
                    <a:pt x="2173954" y="1586677"/>
                  </a:lnTo>
                  <a:lnTo>
                    <a:pt x="2058044" y="1563495"/>
                  </a:lnTo>
                  <a:lnTo>
                    <a:pt x="1900922" y="1522283"/>
                  </a:lnTo>
                  <a:lnTo>
                    <a:pt x="1751527" y="1475919"/>
                  </a:lnTo>
                  <a:lnTo>
                    <a:pt x="1553192" y="1403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67AE8DDC-EAAE-424D-B1C3-4E0925744D74}"/>
                </a:ext>
              </a:extLst>
            </p:cNvPr>
            <p:cNvSpPr/>
            <p:nvPr/>
          </p:nvSpPr>
          <p:spPr>
            <a:xfrm>
              <a:off x="2506663" y="3024188"/>
              <a:ext cx="2333625" cy="974725"/>
            </a:xfrm>
            <a:custGeom>
              <a:avLst/>
              <a:gdLst>
                <a:gd name="connsiteX0" fmla="*/ 1362075 w 2333625"/>
                <a:gd name="connsiteY0" fmla="*/ 457200 h 973931"/>
                <a:gd name="connsiteX1" fmla="*/ 957263 w 2333625"/>
                <a:gd name="connsiteY1" fmla="*/ 631031 h 973931"/>
                <a:gd name="connsiteX2" fmla="*/ 742950 w 2333625"/>
                <a:gd name="connsiteY2" fmla="*/ 714375 h 973931"/>
                <a:gd name="connsiteX3" fmla="*/ 571500 w 2333625"/>
                <a:gd name="connsiteY3" fmla="*/ 795337 h 973931"/>
                <a:gd name="connsiteX4" fmla="*/ 311944 w 2333625"/>
                <a:gd name="connsiteY4" fmla="*/ 921543 h 973931"/>
                <a:gd name="connsiteX5" fmla="*/ 290513 w 2333625"/>
                <a:gd name="connsiteY5" fmla="*/ 940593 h 973931"/>
                <a:gd name="connsiteX6" fmla="*/ 266700 w 2333625"/>
                <a:gd name="connsiteY6" fmla="*/ 954881 h 973931"/>
                <a:gd name="connsiteX7" fmla="*/ 245269 w 2333625"/>
                <a:gd name="connsiteY7" fmla="*/ 964406 h 973931"/>
                <a:gd name="connsiteX8" fmla="*/ 223838 w 2333625"/>
                <a:gd name="connsiteY8" fmla="*/ 971550 h 973931"/>
                <a:gd name="connsiteX9" fmla="*/ 200025 w 2333625"/>
                <a:gd name="connsiteY9" fmla="*/ 973931 h 973931"/>
                <a:gd name="connsiteX10" fmla="*/ 180975 w 2333625"/>
                <a:gd name="connsiteY10" fmla="*/ 969168 h 973931"/>
                <a:gd name="connsiteX11" fmla="*/ 154782 w 2333625"/>
                <a:gd name="connsiteY11" fmla="*/ 954881 h 973931"/>
                <a:gd name="connsiteX12" fmla="*/ 135732 w 2333625"/>
                <a:gd name="connsiteY12" fmla="*/ 938212 h 973931"/>
                <a:gd name="connsiteX13" fmla="*/ 104775 w 2333625"/>
                <a:gd name="connsiteY13" fmla="*/ 892968 h 973931"/>
                <a:gd name="connsiteX14" fmla="*/ 71438 w 2333625"/>
                <a:gd name="connsiteY14" fmla="*/ 840581 h 973931"/>
                <a:gd name="connsiteX15" fmla="*/ 45244 w 2333625"/>
                <a:gd name="connsiteY15" fmla="*/ 783431 h 973931"/>
                <a:gd name="connsiteX16" fmla="*/ 26194 w 2333625"/>
                <a:gd name="connsiteY16" fmla="*/ 723900 h 973931"/>
                <a:gd name="connsiteX17" fmla="*/ 11907 w 2333625"/>
                <a:gd name="connsiteY17" fmla="*/ 664368 h 973931"/>
                <a:gd name="connsiteX18" fmla="*/ 2382 w 2333625"/>
                <a:gd name="connsiteY18" fmla="*/ 611981 h 973931"/>
                <a:gd name="connsiteX19" fmla="*/ 0 w 2333625"/>
                <a:gd name="connsiteY19" fmla="*/ 576262 h 973931"/>
                <a:gd name="connsiteX20" fmla="*/ 9525 w 2333625"/>
                <a:gd name="connsiteY20" fmla="*/ 545306 h 973931"/>
                <a:gd name="connsiteX21" fmla="*/ 21432 w 2333625"/>
                <a:gd name="connsiteY21" fmla="*/ 521493 h 973931"/>
                <a:gd name="connsiteX22" fmla="*/ 30957 w 2333625"/>
                <a:gd name="connsiteY22" fmla="*/ 509587 h 973931"/>
                <a:gd name="connsiteX23" fmla="*/ 50007 w 2333625"/>
                <a:gd name="connsiteY23" fmla="*/ 502443 h 973931"/>
                <a:gd name="connsiteX24" fmla="*/ 64294 w 2333625"/>
                <a:gd name="connsiteY24" fmla="*/ 507206 h 973931"/>
                <a:gd name="connsiteX25" fmla="*/ 73819 w 2333625"/>
                <a:gd name="connsiteY25" fmla="*/ 516731 h 973931"/>
                <a:gd name="connsiteX26" fmla="*/ 85725 w 2333625"/>
                <a:gd name="connsiteY26" fmla="*/ 540543 h 973931"/>
                <a:gd name="connsiteX27" fmla="*/ 102394 w 2333625"/>
                <a:gd name="connsiteY27" fmla="*/ 571500 h 973931"/>
                <a:gd name="connsiteX28" fmla="*/ 119063 w 2333625"/>
                <a:gd name="connsiteY28" fmla="*/ 595312 h 973931"/>
                <a:gd name="connsiteX29" fmla="*/ 138113 w 2333625"/>
                <a:gd name="connsiteY29" fmla="*/ 611981 h 973931"/>
                <a:gd name="connsiteX30" fmla="*/ 159544 w 2333625"/>
                <a:gd name="connsiteY30" fmla="*/ 626268 h 973931"/>
                <a:gd name="connsiteX31" fmla="*/ 192882 w 2333625"/>
                <a:gd name="connsiteY31" fmla="*/ 635793 h 973931"/>
                <a:gd name="connsiteX32" fmla="*/ 226219 w 2333625"/>
                <a:gd name="connsiteY32" fmla="*/ 640556 h 973931"/>
                <a:gd name="connsiteX33" fmla="*/ 271463 w 2333625"/>
                <a:gd name="connsiteY33" fmla="*/ 642937 h 973931"/>
                <a:gd name="connsiteX34" fmla="*/ 340519 w 2333625"/>
                <a:gd name="connsiteY34" fmla="*/ 628650 h 973931"/>
                <a:gd name="connsiteX35" fmla="*/ 571500 w 2333625"/>
                <a:gd name="connsiteY35" fmla="*/ 554831 h 973931"/>
                <a:gd name="connsiteX36" fmla="*/ 823913 w 2333625"/>
                <a:gd name="connsiteY36" fmla="*/ 466725 h 973931"/>
                <a:gd name="connsiteX37" fmla="*/ 1038225 w 2333625"/>
                <a:gd name="connsiteY37" fmla="*/ 404812 h 973931"/>
                <a:gd name="connsiteX38" fmla="*/ 1357313 w 2333625"/>
                <a:gd name="connsiteY38" fmla="*/ 297656 h 973931"/>
                <a:gd name="connsiteX39" fmla="*/ 1678782 w 2333625"/>
                <a:gd name="connsiteY39" fmla="*/ 176212 h 973931"/>
                <a:gd name="connsiteX40" fmla="*/ 2000250 w 2333625"/>
                <a:gd name="connsiteY40" fmla="*/ 78581 h 973931"/>
                <a:gd name="connsiteX41" fmla="*/ 2166938 w 2333625"/>
                <a:gd name="connsiteY41" fmla="*/ 33337 h 973931"/>
                <a:gd name="connsiteX42" fmla="*/ 2262188 w 2333625"/>
                <a:gd name="connsiteY42" fmla="*/ 7143 h 973931"/>
                <a:gd name="connsiteX43" fmla="*/ 2302669 w 2333625"/>
                <a:gd name="connsiteY43" fmla="*/ 0 h 973931"/>
                <a:gd name="connsiteX44" fmla="*/ 2326482 w 2333625"/>
                <a:gd name="connsiteY44" fmla="*/ 0 h 973931"/>
                <a:gd name="connsiteX45" fmla="*/ 2333625 w 2333625"/>
                <a:gd name="connsiteY45" fmla="*/ 7143 h 973931"/>
                <a:gd name="connsiteX46" fmla="*/ 2326482 w 2333625"/>
                <a:gd name="connsiteY46" fmla="*/ 26193 h 973931"/>
                <a:gd name="connsiteX47" fmla="*/ 2295525 w 2333625"/>
                <a:gd name="connsiteY47" fmla="*/ 52387 h 973931"/>
                <a:gd name="connsiteX48" fmla="*/ 2109788 w 2333625"/>
                <a:gd name="connsiteY48" fmla="*/ 145256 h 973931"/>
                <a:gd name="connsiteX49" fmla="*/ 1940719 w 2333625"/>
                <a:gd name="connsiteY49" fmla="*/ 228600 h 973931"/>
                <a:gd name="connsiteX50" fmla="*/ 1652588 w 2333625"/>
                <a:gd name="connsiteY50" fmla="*/ 333375 h 973931"/>
                <a:gd name="connsiteX51" fmla="*/ 1362075 w 2333625"/>
                <a:gd name="connsiteY51" fmla="*/ 4572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3625" h="973931">
                  <a:moveTo>
                    <a:pt x="1362075" y="457200"/>
                  </a:moveTo>
                  <a:lnTo>
                    <a:pt x="957263" y="631031"/>
                  </a:lnTo>
                  <a:lnTo>
                    <a:pt x="742950" y="714375"/>
                  </a:lnTo>
                  <a:lnTo>
                    <a:pt x="571500" y="795337"/>
                  </a:lnTo>
                  <a:lnTo>
                    <a:pt x="311944" y="921543"/>
                  </a:lnTo>
                  <a:lnTo>
                    <a:pt x="290513" y="940593"/>
                  </a:lnTo>
                  <a:lnTo>
                    <a:pt x="266700" y="954881"/>
                  </a:lnTo>
                  <a:lnTo>
                    <a:pt x="245269" y="964406"/>
                  </a:lnTo>
                  <a:lnTo>
                    <a:pt x="223838" y="971550"/>
                  </a:lnTo>
                  <a:lnTo>
                    <a:pt x="200025" y="973931"/>
                  </a:lnTo>
                  <a:lnTo>
                    <a:pt x="180975" y="969168"/>
                  </a:lnTo>
                  <a:lnTo>
                    <a:pt x="154782" y="954881"/>
                  </a:lnTo>
                  <a:lnTo>
                    <a:pt x="135732" y="938212"/>
                  </a:lnTo>
                  <a:lnTo>
                    <a:pt x="104775" y="892968"/>
                  </a:lnTo>
                  <a:lnTo>
                    <a:pt x="71438" y="840581"/>
                  </a:lnTo>
                  <a:lnTo>
                    <a:pt x="45244" y="783431"/>
                  </a:lnTo>
                  <a:lnTo>
                    <a:pt x="26194" y="723900"/>
                  </a:lnTo>
                  <a:lnTo>
                    <a:pt x="11907" y="664368"/>
                  </a:lnTo>
                  <a:lnTo>
                    <a:pt x="2382" y="611981"/>
                  </a:lnTo>
                  <a:lnTo>
                    <a:pt x="0" y="576262"/>
                  </a:lnTo>
                  <a:lnTo>
                    <a:pt x="9525" y="545306"/>
                  </a:lnTo>
                  <a:lnTo>
                    <a:pt x="21432" y="521493"/>
                  </a:lnTo>
                  <a:lnTo>
                    <a:pt x="30957" y="509587"/>
                  </a:lnTo>
                  <a:lnTo>
                    <a:pt x="50007" y="502443"/>
                  </a:lnTo>
                  <a:lnTo>
                    <a:pt x="64294" y="507206"/>
                  </a:lnTo>
                  <a:lnTo>
                    <a:pt x="73819" y="516731"/>
                  </a:lnTo>
                  <a:lnTo>
                    <a:pt x="85725" y="540543"/>
                  </a:lnTo>
                  <a:lnTo>
                    <a:pt x="102394" y="571500"/>
                  </a:lnTo>
                  <a:lnTo>
                    <a:pt x="119063" y="595312"/>
                  </a:lnTo>
                  <a:lnTo>
                    <a:pt x="138113" y="611981"/>
                  </a:lnTo>
                  <a:lnTo>
                    <a:pt x="159544" y="626268"/>
                  </a:lnTo>
                  <a:lnTo>
                    <a:pt x="192882" y="635793"/>
                  </a:lnTo>
                  <a:lnTo>
                    <a:pt x="226219" y="640556"/>
                  </a:lnTo>
                  <a:lnTo>
                    <a:pt x="271463" y="642937"/>
                  </a:lnTo>
                  <a:lnTo>
                    <a:pt x="340519" y="628650"/>
                  </a:lnTo>
                  <a:lnTo>
                    <a:pt x="571500" y="554831"/>
                  </a:lnTo>
                  <a:lnTo>
                    <a:pt x="823913" y="466725"/>
                  </a:lnTo>
                  <a:lnTo>
                    <a:pt x="1038225" y="404812"/>
                  </a:lnTo>
                  <a:lnTo>
                    <a:pt x="1357313" y="297656"/>
                  </a:lnTo>
                  <a:lnTo>
                    <a:pt x="1678782" y="176212"/>
                  </a:lnTo>
                  <a:lnTo>
                    <a:pt x="2000250" y="78581"/>
                  </a:lnTo>
                  <a:lnTo>
                    <a:pt x="2166938" y="33337"/>
                  </a:lnTo>
                  <a:lnTo>
                    <a:pt x="2262188" y="7143"/>
                  </a:lnTo>
                  <a:lnTo>
                    <a:pt x="2302669" y="0"/>
                  </a:lnTo>
                  <a:lnTo>
                    <a:pt x="2326482" y="0"/>
                  </a:lnTo>
                  <a:lnTo>
                    <a:pt x="2333625" y="7143"/>
                  </a:lnTo>
                  <a:lnTo>
                    <a:pt x="2326482" y="26193"/>
                  </a:lnTo>
                  <a:lnTo>
                    <a:pt x="2295525" y="52387"/>
                  </a:lnTo>
                  <a:lnTo>
                    <a:pt x="2109788" y="145256"/>
                  </a:lnTo>
                  <a:lnTo>
                    <a:pt x="1940719" y="228600"/>
                  </a:lnTo>
                  <a:lnTo>
                    <a:pt x="1652588" y="333375"/>
                  </a:lnTo>
                  <a:lnTo>
                    <a:pt x="13620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509C9B3A-1E6C-4226-B4BE-47BB019B2A9A}"/>
                </a:ext>
              </a:extLst>
            </p:cNvPr>
            <p:cNvSpPr/>
            <p:nvPr/>
          </p:nvSpPr>
          <p:spPr>
            <a:xfrm>
              <a:off x="5581650" y="1846263"/>
              <a:ext cx="1074738" cy="1076325"/>
            </a:xfrm>
            <a:custGeom>
              <a:avLst/>
              <a:gdLst>
                <a:gd name="connsiteX0" fmla="*/ 311944 w 1073944"/>
                <a:gd name="connsiteY0" fmla="*/ 657225 h 1076325"/>
                <a:gd name="connsiteX1" fmla="*/ 457200 w 1073944"/>
                <a:gd name="connsiteY1" fmla="*/ 466725 h 1076325"/>
                <a:gd name="connsiteX2" fmla="*/ 566738 w 1073944"/>
                <a:gd name="connsiteY2" fmla="*/ 319087 h 1076325"/>
                <a:gd name="connsiteX3" fmla="*/ 650081 w 1073944"/>
                <a:gd name="connsiteY3" fmla="*/ 195262 h 1076325"/>
                <a:gd name="connsiteX4" fmla="*/ 692944 w 1073944"/>
                <a:gd name="connsiteY4" fmla="*/ 130969 h 1076325"/>
                <a:gd name="connsiteX5" fmla="*/ 702469 w 1073944"/>
                <a:gd name="connsiteY5" fmla="*/ 109537 h 1076325"/>
                <a:gd name="connsiteX6" fmla="*/ 707231 w 1073944"/>
                <a:gd name="connsiteY6" fmla="*/ 95250 h 1076325"/>
                <a:gd name="connsiteX7" fmla="*/ 709613 w 1073944"/>
                <a:gd name="connsiteY7" fmla="*/ 78581 h 1076325"/>
                <a:gd name="connsiteX8" fmla="*/ 704850 w 1073944"/>
                <a:gd name="connsiteY8" fmla="*/ 69056 h 1076325"/>
                <a:gd name="connsiteX9" fmla="*/ 633413 w 1073944"/>
                <a:gd name="connsiteY9" fmla="*/ 0 h 1076325"/>
                <a:gd name="connsiteX10" fmla="*/ 1073944 w 1073944"/>
                <a:gd name="connsiteY10" fmla="*/ 188119 h 1076325"/>
                <a:gd name="connsiteX11" fmla="*/ 1050131 w 1073944"/>
                <a:gd name="connsiteY11" fmla="*/ 216694 h 1076325"/>
                <a:gd name="connsiteX12" fmla="*/ 1000125 w 1073944"/>
                <a:gd name="connsiteY12" fmla="*/ 245269 h 1076325"/>
                <a:gd name="connsiteX13" fmla="*/ 959644 w 1073944"/>
                <a:gd name="connsiteY13" fmla="*/ 271462 h 1076325"/>
                <a:gd name="connsiteX14" fmla="*/ 916781 w 1073944"/>
                <a:gd name="connsiteY14" fmla="*/ 300037 h 1076325"/>
                <a:gd name="connsiteX15" fmla="*/ 802481 w 1073944"/>
                <a:gd name="connsiteY15" fmla="*/ 409575 h 1076325"/>
                <a:gd name="connsiteX16" fmla="*/ 521494 w 1073944"/>
                <a:gd name="connsiteY16" fmla="*/ 671512 h 1076325"/>
                <a:gd name="connsiteX17" fmla="*/ 371475 w 1073944"/>
                <a:gd name="connsiteY17" fmla="*/ 809625 h 1076325"/>
                <a:gd name="connsiteX18" fmla="*/ 69056 w 1073944"/>
                <a:gd name="connsiteY18" fmla="*/ 1076325 h 1076325"/>
                <a:gd name="connsiteX19" fmla="*/ 0 w 1073944"/>
                <a:gd name="connsiteY19" fmla="*/ 1050131 h 1076325"/>
                <a:gd name="connsiteX20" fmla="*/ 92869 w 1073944"/>
                <a:gd name="connsiteY20" fmla="*/ 926306 h 1076325"/>
                <a:gd name="connsiteX21" fmla="*/ 311944 w 1073944"/>
                <a:gd name="connsiteY21" fmla="*/ 6572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3944" h="1076325">
                  <a:moveTo>
                    <a:pt x="311944" y="657225"/>
                  </a:moveTo>
                  <a:lnTo>
                    <a:pt x="457200" y="466725"/>
                  </a:lnTo>
                  <a:lnTo>
                    <a:pt x="566738" y="319087"/>
                  </a:lnTo>
                  <a:lnTo>
                    <a:pt x="650081" y="195262"/>
                  </a:lnTo>
                  <a:lnTo>
                    <a:pt x="692944" y="130969"/>
                  </a:lnTo>
                  <a:lnTo>
                    <a:pt x="702469" y="109537"/>
                  </a:lnTo>
                  <a:lnTo>
                    <a:pt x="707231" y="95250"/>
                  </a:lnTo>
                  <a:lnTo>
                    <a:pt x="709613" y="78581"/>
                  </a:lnTo>
                  <a:lnTo>
                    <a:pt x="704850" y="69056"/>
                  </a:lnTo>
                  <a:lnTo>
                    <a:pt x="633413" y="0"/>
                  </a:lnTo>
                  <a:lnTo>
                    <a:pt x="1073944" y="188119"/>
                  </a:lnTo>
                  <a:lnTo>
                    <a:pt x="1050131" y="216694"/>
                  </a:lnTo>
                  <a:lnTo>
                    <a:pt x="1000125" y="245269"/>
                  </a:lnTo>
                  <a:lnTo>
                    <a:pt x="959644" y="271462"/>
                  </a:lnTo>
                  <a:lnTo>
                    <a:pt x="916781" y="300037"/>
                  </a:lnTo>
                  <a:lnTo>
                    <a:pt x="802481" y="409575"/>
                  </a:lnTo>
                  <a:lnTo>
                    <a:pt x="521494" y="671512"/>
                  </a:lnTo>
                  <a:lnTo>
                    <a:pt x="371475" y="809625"/>
                  </a:lnTo>
                  <a:lnTo>
                    <a:pt x="69056" y="1076325"/>
                  </a:lnTo>
                  <a:lnTo>
                    <a:pt x="0" y="1050131"/>
                  </a:lnTo>
                  <a:lnTo>
                    <a:pt x="92869" y="926306"/>
                  </a:lnTo>
                  <a:lnTo>
                    <a:pt x="311944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4">
              <a:extLst>
                <a:ext uri="{FF2B5EF4-FFF2-40B4-BE49-F238E27FC236}">
                  <a16:creationId xmlns:a16="http://schemas.microsoft.com/office/drawing/2014/main" id="{633262E4-A590-4988-B807-E0E5518466D7}"/>
                </a:ext>
              </a:extLst>
            </p:cNvPr>
            <p:cNvSpPr/>
            <p:nvPr/>
          </p:nvSpPr>
          <p:spPr>
            <a:xfrm rot="16200000">
              <a:off x="5048250" y="3338513"/>
              <a:ext cx="1638300" cy="711200"/>
            </a:xfrm>
            <a:custGeom>
              <a:avLst/>
              <a:gdLst>
                <a:gd name="connsiteX0" fmla="*/ 9525 w 1638300"/>
                <a:gd name="connsiteY0" fmla="*/ 469106 h 711994"/>
                <a:gd name="connsiteX1" fmla="*/ 0 w 1638300"/>
                <a:gd name="connsiteY1" fmla="*/ 709612 h 711994"/>
                <a:gd name="connsiteX2" fmla="*/ 207169 w 1638300"/>
                <a:gd name="connsiteY2" fmla="*/ 711994 h 711994"/>
                <a:gd name="connsiteX3" fmla="*/ 409575 w 1638300"/>
                <a:gd name="connsiteY3" fmla="*/ 700087 h 711994"/>
                <a:gd name="connsiteX4" fmla="*/ 585787 w 1638300"/>
                <a:gd name="connsiteY4" fmla="*/ 678656 h 711994"/>
                <a:gd name="connsiteX5" fmla="*/ 790575 w 1638300"/>
                <a:gd name="connsiteY5" fmla="*/ 642937 h 711994"/>
                <a:gd name="connsiteX6" fmla="*/ 957262 w 1638300"/>
                <a:gd name="connsiteY6" fmla="*/ 597694 h 711994"/>
                <a:gd name="connsiteX7" fmla="*/ 1076325 w 1638300"/>
                <a:gd name="connsiteY7" fmla="*/ 554831 h 711994"/>
                <a:gd name="connsiteX8" fmla="*/ 1195387 w 1638300"/>
                <a:gd name="connsiteY8" fmla="*/ 495300 h 711994"/>
                <a:gd name="connsiteX9" fmla="*/ 1371600 w 1638300"/>
                <a:gd name="connsiteY9" fmla="*/ 392906 h 711994"/>
                <a:gd name="connsiteX10" fmla="*/ 1476375 w 1638300"/>
                <a:gd name="connsiteY10" fmla="*/ 311944 h 711994"/>
                <a:gd name="connsiteX11" fmla="*/ 1578769 w 1638300"/>
                <a:gd name="connsiteY11" fmla="*/ 216694 h 711994"/>
                <a:gd name="connsiteX12" fmla="*/ 1624012 w 1638300"/>
                <a:gd name="connsiteY12" fmla="*/ 152400 h 711994"/>
                <a:gd name="connsiteX13" fmla="*/ 1638300 w 1638300"/>
                <a:gd name="connsiteY13" fmla="*/ 64294 h 711994"/>
                <a:gd name="connsiteX14" fmla="*/ 1633537 w 1638300"/>
                <a:gd name="connsiteY14" fmla="*/ 16669 h 711994"/>
                <a:gd name="connsiteX15" fmla="*/ 1619250 w 1638300"/>
                <a:gd name="connsiteY15" fmla="*/ 0 h 711994"/>
                <a:gd name="connsiteX16" fmla="*/ 1602581 w 1638300"/>
                <a:gd name="connsiteY16" fmla="*/ 4762 h 711994"/>
                <a:gd name="connsiteX17" fmla="*/ 1590675 w 1638300"/>
                <a:gd name="connsiteY17" fmla="*/ 26194 h 711994"/>
                <a:gd name="connsiteX18" fmla="*/ 1581150 w 1638300"/>
                <a:gd name="connsiteY18" fmla="*/ 52387 h 711994"/>
                <a:gd name="connsiteX19" fmla="*/ 1550194 w 1638300"/>
                <a:gd name="connsiteY19" fmla="*/ 88106 h 711994"/>
                <a:gd name="connsiteX20" fmla="*/ 1469231 w 1638300"/>
                <a:gd name="connsiteY20" fmla="*/ 159544 h 711994"/>
                <a:gd name="connsiteX21" fmla="*/ 1366837 w 1638300"/>
                <a:gd name="connsiteY21" fmla="*/ 235744 h 711994"/>
                <a:gd name="connsiteX22" fmla="*/ 1262062 w 1638300"/>
                <a:gd name="connsiteY22" fmla="*/ 292894 h 711994"/>
                <a:gd name="connsiteX23" fmla="*/ 1171575 w 1638300"/>
                <a:gd name="connsiteY23" fmla="*/ 326231 h 711994"/>
                <a:gd name="connsiteX24" fmla="*/ 1097756 w 1638300"/>
                <a:gd name="connsiteY24" fmla="*/ 350044 h 711994"/>
                <a:gd name="connsiteX25" fmla="*/ 914400 w 1638300"/>
                <a:gd name="connsiteY25" fmla="*/ 402431 h 711994"/>
                <a:gd name="connsiteX26" fmla="*/ 740569 w 1638300"/>
                <a:gd name="connsiteY26" fmla="*/ 433387 h 711994"/>
                <a:gd name="connsiteX27" fmla="*/ 533400 w 1638300"/>
                <a:gd name="connsiteY27" fmla="*/ 464344 h 711994"/>
                <a:gd name="connsiteX28" fmla="*/ 326231 w 1638300"/>
                <a:gd name="connsiteY28" fmla="*/ 478631 h 711994"/>
                <a:gd name="connsiteX29" fmla="*/ 150019 w 1638300"/>
                <a:gd name="connsiteY29" fmla="*/ 478631 h 711994"/>
                <a:gd name="connsiteX30" fmla="*/ 9525 w 1638300"/>
                <a:gd name="connsiteY30" fmla="*/ 469106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38300" h="711994">
                  <a:moveTo>
                    <a:pt x="9525" y="469106"/>
                  </a:moveTo>
                  <a:lnTo>
                    <a:pt x="0" y="709612"/>
                  </a:lnTo>
                  <a:lnTo>
                    <a:pt x="207169" y="711994"/>
                  </a:lnTo>
                  <a:lnTo>
                    <a:pt x="409575" y="700087"/>
                  </a:lnTo>
                  <a:lnTo>
                    <a:pt x="585787" y="678656"/>
                  </a:lnTo>
                  <a:lnTo>
                    <a:pt x="790575" y="642937"/>
                  </a:lnTo>
                  <a:lnTo>
                    <a:pt x="957262" y="597694"/>
                  </a:lnTo>
                  <a:lnTo>
                    <a:pt x="1076325" y="554831"/>
                  </a:lnTo>
                  <a:lnTo>
                    <a:pt x="1195387" y="495300"/>
                  </a:lnTo>
                  <a:lnTo>
                    <a:pt x="1371600" y="392906"/>
                  </a:lnTo>
                  <a:lnTo>
                    <a:pt x="1476375" y="311944"/>
                  </a:lnTo>
                  <a:lnTo>
                    <a:pt x="1578769" y="216694"/>
                  </a:lnTo>
                  <a:cubicBezTo>
                    <a:pt x="1624480" y="154140"/>
                    <a:pt x="1624012" y="180342"/>
                    <a:pt x="1624012" y="152400"/>
                  </a:cubicBezTo>
                  <a:lnTo>
                    <a:pt x="1638300" y="64294"/>
                  </a:lnTo>
                  <a:lnTo>
                    <a:pt x="1633537" y="16669"/>
                  </a:lnTo>
                  <a:lnTo>
                    <a:pt x="1619250" y="0"/>
                  </a:lnTo>
                  <a:lnTo>
                    <a:pt x="1602581" y="4762"/>
                  </a:lnTo>
                  <a:lnTo>
                    <a:pt x="1590675" y="26194"/>
                  </a:lnTo>
                  <a:lnTo>
                    <a:pt x="1581150" y="52387"/>
                  </a:lnTo>
                  <a:lnTo>
                    <a:pt x="1550194" y="88106"/>
                  </a:lnTo>
                  <a:lnTo>
                    <a:pt x="1469231" y="159544"/>
                  </a:lnTo>
                  <a:lnTo>
                    <a:pt x="1366837" y="235744"/>
                  </a:lnTo>
                  <a:lnTo>
                    <a:pt x="1262062" y="292894"/>
                  </a:lnTo>
                  <a:lnTo>
                    <a:pt x="1171575" y="326231"/>
                  </a:lnTo>
                  <a:lnTo>
                    <a:pt x="1097756" y="350044"/>
                  </a:lnTo>
                  <a:lnTo>
                    <a:pt x="914400" y="402431"/>
                  </a:lnTo>
                  <a:lnTo>
                    <a:pt x="740569" y="433387"/>
                  </a:lnTo>
                  <a:lnTo>
                    <a:pt x="533400" y="464344"/>
                  </a:lnTo>
                  <a:lnTo>
                    <a:pt x="326231" y="478631"/>
                  </a:lnTo>
                  <a:lnTo>
                    <a:pt x="150019" y="478631"/>
                  </a:lnTo>
                  <a:lnTo>
                    <a:pt x="9525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8D24A338-B49D-4865-BF06-A0A1361254C1}"/>
                </a:ext>
              </a:extLst>
            </p:cNvPr>
            <p:cNvSpPr/>
            <p:nvPr/>
          </p:nvSpPr>
          <p:spPr>
            <a:xfrm>
              <a:off x="5649913" y="4475163"/>
              <a:ext cx="568325" cy="1441450"/>
            </a:xfrm>
            <a:custGeom>
              <a:avLst/>
              <a:gdLst>
                <a:gd name="connsiteX0" fmla="*/ 211932 w 566738"/>
                <a:gd name="connsiteY0" fmla="*/ 616744 h 1443037"/>
                <a:gd name="connsiteX1" fmla="*/ 264319 w 566738"/>
                <a:gd name="connsiteY1" fmla="*/ 433387 h 1443037"/>
                <a:gd name="connsiteX2" fmla="*/ 288132 w 566738"/>
                <a:gd name="connsiteY2" fmla="*/ 328612 h 1443037"/>
                <a:gd name="connsiteX3" fmla="*/ 307182 w 566738"/>
                <a:gd name="connsiteY3" fmla="*/ 214312 h 1443037"/>
                <a:gd name="connsiteX4" fmla="*/ 323850 w 566738"/>
                <a:gd name="connsiteY4" fmla="*/ 88106 h 1443037"/>
                <a:gd name="connsiteX5" fmla="*/ 330994 w 566738"/>
                <a:gd name="connsiteY5" fmla="*/ 30956 h 1443037"/>
                <a:gd name="connsiteX6" fmla="*/ 330994 w 566738"/>
                <a:gd name="connsiteY6" fmla="*/ 0 h 1443037"/>
                <a:gd name="connsiteX7" fmla="*/ 566738 w 566738"/>
                <a:gd name="connsiteY7" fmla="*/ 7144 h 1443037"/>
                <a:gd name="connsiteX8" fmla="*/ 566738 w 566738"/>
                <a:gd name="connsiteY8" fmla="*/ 52387 h 1443037"/>
                <a:gd name="connsiteX9" fmla="*/ 559594 w 566738"/>
                <a:gd name="connsiteY9" fmla="*/ 138112 h 1443037"/>
                <a:gd name="connsiteX10" fmla="*/ 531019 w 566738"/>
                <a:gd name="connsiteY10" fmla="*/ 423862 h 1443037"/>
                <a:gd name="connsiteX11" fmla="*/ 481013 w 566738"/>
                <a:gd name="connsiteY11" fmla="*/ 685800 h 1443037"/>
                <a:gd name="connsiteX12" fmla="*/ 421482 w 566738"/>
                <a:gd name="connsiteY12" fmla="*/ 914400 h 1443037"/>
                <a:gd name="connsiteX13" fmla="*/ 342900 w 566738"/>
                <a:gd name="connsiteY13" fmla="*/ 1131094 h 1443037"/>
                <a:gd name="connsiteX14" fmla="*/ 250032 w 566738"/>
                <a:gd name="connsiteY14" fmla="*/ 1285875 h 1443037"/>
                <a:gd name="connsiteX15" fmla="*/ 159544 w 566738"/>
                <a:gd name="connsiteY15" fmla="*/ 1376362 h 1443037"/>
                <a:gd name="connsiteX16" fmla="*/ 97632 w 566738"/>
                <a:gd name="connsiteY16" fmla="*/ 1428750 h 1443037"/>
                <a:gd name="connsiteX17" fmla="*/ 66675 w 566738"/>
                <a:gd name="connsiteY17" fmla="*/ 1443037 h 1443037"/>
                <a:gd name="connsiteX18" fmla="*/ 35719 w 566738"/>
                <a:gd name="connsiteY18" fmla="*/ 1443037 h 1443037"/>
                <a:gd name="connsiteX19" fmla="*/ 19050 w 566738"/>
                <a:gd name="connsiteY19" fmla="*/ 1428750 h 1443037"/>
                <a:gd name="connsiteX20" fmla="*/ 0 w 566738"/>
                <a:gd name="connsiteY20" fmla="*/ 1397794 h 1443037"/>
                <a:gd name="connsiteX21" fmla="*/ 30957 w 566738"/>
                <a:gd name="connsiteY21" fmla="*/ 940594 h 1443037"/>
                <a:gd name="connsiteX22" fmla="*/ 59532 w 566738"/>
                <a:gd name="connsiteY22" fmla="*/ 928687 h 1443037"/>
                <a:gd name="connsiteX23" fmla="*/ 80963 w 566738"/>
                <a:gd name="connsiteY23" fmla="*/ 912019 h 1443037"/>
                <a:gd name="connsiteX24" fmla="*/ 111919 w 566738"/>
                <a:gd name="connsiteY24" fmla="*/ 883444 h 1443037"/>
                <a:gd name="connsiteX25" fmla="*/ 133350 w 566738"/>
                <a:gd name="connsiteY25" fmla="*/ 833437 h 1443037"/>
                <a:gd name="connsiteX26" fmla="*/ 171450 w 566738"/>
                <a:gd name="connsiteY26" fmla="*/ 738187 h 1443037"/>
                <a:gd name="connsiteX27" fmla="*/ 211932 w 566738"/>
                <a:gd name="connsiteY27" fmla="*/ 616744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738" h="1443037">
                  <a:moveTo>
                    <a:pt x="211932" y="616744"/>
                  </a:moveTo>
                  <a:lnTo>
                    <a:pt x="264319" y="433387"/>
                  </a:lnTo>
                  <a:lnTo>
                    <a:pt x="288132" y="328612"/>
                  </a:lnTo>
                  <a:lnTo>
                    <a:pt x="307182" y="214312"/>
                  </a:lnTo>
                  <a:lnTo>
                    <a:pt x="323850" y="88106"/>
                  </a:lnTo>
                  <a:lnTo>
                    <a:pt x="330994" y="30956"/>
                  </a:lnTo>
                  <a:lnTo>
                    <a:pt x="330994" y="0"/>
                  </a:lnTo>
                  <a:lnTo>
                    <a:pt x="566738" y="7144"/>
                  </a:lnTo>
                  <a:lnTo>
                    <a:pt x="566738" y="52387"/>
                  </a:lnTo>
                  <a:lnTo>
                    <a:pt x="559594" y="138112"/>
                  </a:lnTo>
                  <a:lnTo>
                    <a:pt x="531019" y="423862"/>
                  </a:lnTo>
                  <a:lnTo>
                    <a:pt x="481013" y="685800"/>
                  </a:lnTo>
                  <a:lnTo>
                    <a:pt x="421482" y="914400"/>
                  </a:lnTo>
                  <a:lnTo>
                    <a:pt x="342900" y="1131094"/>
                  </a:lnTo>
                  <a:lnTo>
                    <a:pt x="250032" y="1285875"/>
                  </a:lnTo>
                  <a:lnTo>
                    <a:pt x="159544" y="1376362"/>
                  </a:lnTo>
                  <a:lnTo>
                    <a:pt x="97632" y="1428750"/>
                  </a:lnTo>
                  <a:lnTo>
                    <a:pt x="66675" y="1443037"/>
                  </a:lnTo>
                  <a:lnTo>
                    <a:pt x="35719" y="1443037"/>
                  </a:lnTo>
                  <a:lnTo>
                    <a:pt x="19050" y="1428750"/>
                  </a:lnTo>
                  <a:lnTo>
                    <a:pt x="0" y="1397794"/>
                  </a:lnTo>
                  <a:lnTo>
                    <a:pt x="30957" y="940594"/>
                  </a:lnTo>
                  <a:lnTo>
                    <a:pt x="59532" y="928687"/>
                  </a:lnTo>
                  <a:lnTo>
                    <a:pt x="80963" y="912019"/>
                  </a:lnTo>
                  <a:lnTo>
                    <a:pt x="111919" y="883444"/>
                  </a:lnTo>
                  <a:lnTo>
                    <a:pt x="133350" y="833437"/>
                  </a:lnTo>
                  <a:lnTo>
                    <a:pt x="171450" y="738187"/>
                  </a:lnTo>
                  <a:lnTo>
                    <a:pt x="211932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5">
              <a:extLst>
                <a:ext uri="{FF2B5EF4-FFF2-40B4-BE49-F238E27FC236}">
                  <a16:creationId xmlns:a16="http://schemas.microsoft.com/office/drawing/2014/main" id="{40F83BE9-6353-4851-A2FF-8081507D8080}"/>
                </a:ext>
              </a:extLst>
            </p:cNvPr>
            <p:cNvSpPr/>
            <p:nvPr/>
          </p:nvSpPr>
          <p:spPr>
            <a:xfrm>
              <a:off x="5081588" y="5176838"/>
              <a:ext cx="623887" cy="727075"/>
            </a:xfrm>
            <a:custGeom>
              <a:avLst/>
              <a:gdLst>
                <a:gd name="connsiteX0" fmla="*/ 154781 w 623887"/>
                <a:gd name="connsiteY0" fmla="*/ 54768 h 726281"/>
                <a:gd name="connsiteX1" fmla="*/ 266700 w 623887"/>
                <a:gd name="connsiteY1" fmla="*/ 107156 h 726281"/>
                <a:gd name="connsiteX2" fmla="*/ 350043 w 623887"/>
                <a:gd name="connsiteY2" fmla="*/ 147637 h 726281"/>
                <a:gd name="connsiteX3" fmla="*/ 433387 w 623887"/>
                <a:gd name="connsiteY3" fmla="*/ 190500 h 726281"/>
                <a:gd name="connsiteX4" fmla="*/ 523875 w 623887"/>
                <a:gd name="connsiteY4" fmla="*/ 235743 h 726281"/>
                <a:gd name="connsiteX5" fmla="*/ 552450 w 623887"/>
                <a:gd name="connsiteY5" fmla="*/ 247650 h 726281"/>
                <a:gd name="connsiteX6" fmla="*/ 576262 w 623887"/>
                <a:gd name="connsiteY6" fmla="*/ 247650 h 726281"/>
                <a:gd name="connsiteX7" fmla="*/ 597693 w 623887"/>
                <a:gd name="connsiteY7" fmla="*/ 240506 h 726281"/>
                <a:gd name="connsiteX8" fmla="*/ 623887 w 623887"/>
                <a:gd name="connsiteY8" fmla="*/ 228600 h 726281"/>
                <a:gd name="connsiteX9" fmla="*/ 588168 w 623887"/>
                <a:gd name="connsiteY9" fmla="*/ 726281 h 726281"/>
                <a:gd name="connsiteX10" fmla="*/ 557212 w 623887"/>
                <a:gd name="connsiteY10" fmla="*/ 669131 h 726281"/>
                <a:gd name="connsiteX11" fmla="*/ 542925 w 623887"/>
                <a:gd name="connsiteY11" fmla="*/ 600075 h 726281"/>
                <a:gd name="connsiteX12" fmla="*/ 500062 w 623887"/>
                <a:gd name="connsiteY12" fmla="*/ 509587 h 726281"/>
                <a:gd name="connsiteX13" fmla="*/ 442912 w 623887"/>
                <a:gd name="connsiteY13" fmla="*/ 423862 h 726281"/>
                <a:gd name="connsiteX14" fmla="*/ 357187 w 623887"/>
                <a:gd name="connsiteY14" fmla="*/ 323850 h 726281"/>
                <a:gd name="connsiteX15" fmla="*/ 245268 w 623887"/>
                <a:gd name="connsiteY15" fmla="*/ 221456 h 726281"/>
                <a:gd name="connsiteX16" fmla="*/ 147637 w 623887"/>
                <a:gd name="connsiteY16" fmla="*/ 150018 h 726281"/>
                <a:gd name="connsiteX17" fmla="*/ 59531 w 623887"/>
                <a:gd name="connsiteY17" fmla="*/ 85725 h 726281"/>
                <a:gd name="connsiteX18" fmla="*/ 21431 w 623887"/>
                <a:gd name="connsiteY18" fmla="*/ 64293 h 726281"/>
                <a:gd name="connsiteX19" fmla="*/ 9525 w 623887"/>
                <a:gd name="connsiteY19" fmla="*/ 40481 h 726281"/>
                <a:gd name="connsiteX20" fmla="*/ 0 w 623887"/>
                <a:gd name="connsiteY20" fmla="*/ 23812 h 726281"/>
                <a:gd name="connsiteX21" fmla="*/ 4762 w 623887"/>
                <a:gd name="connsiteY21" fmla="*/ 9525 h 726281"/>
                <a:gd name="connsiteX22" fmla="*/ 16668 w 623887"/>
                <a:gd name="connsiteY22" fmla="*/ 0 h 726281"/>
                <a:gd name="connsiteX23" fmla="*/ 52387 w 623887"/>
                <a:gd name="connsiteY23" fmla="*/ 9525 h 726281"/>
                <a:gd name="connsiteX24" fmla="*/ 154781 w 623887"/>
                <a:gd name="connsiteY24" fmla="*/ 54768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3887" h="726281">
                  <a:moveTo>
                    <a:pt x="154781" y="54768"/>
                  </a:moveTo>
                  <a:lnTo>
                    <a:pt x="266700" y="107156"/>
                  </a:lnTo>
                  <a:lnTo>
                    <a:pt x="350043" y="147637"/>
                  </a:lnTo>
                  <a:lnTo>
                    <a:pt x="433387" y="190500"/>
                  </a:lnTo>
                  <a:lnTo>
                    <a:pt x="523875" y="235743"/>
                  </a:lnTo>
                  <a:lnTo>
                    <a:pt x="552450" y="247650"/>
                  </a:lnTo>
                  <a:lnTo>
                    <a:pt x="576262" y="247650"/>
                  </a:lnTo>
                  <a:lnTo>
                    <a:pt x="597693" y="240506"/>
                  </a:lnTo>
                  <a:lnTo>
                    <a:pt x="623887" y="228600"/>
                  </a:lnTo>
                  <a:lnTo>
                    <a:pt x="588168" y="726281"/>
                  </a:lnTo>
                  <a:lnTo>
                    <a:pt x="557212" y="669131"/>
                  </a:lnTo>
                  <a:lnTo>
                    <a:pt x="542925" y="600075"/>
                  </a:lnTo>
                  <a:lnTo>
                    <a:pt x="500062" y="509587"/>
                  </a:lnTo>
                  <a:lnTo>
                    <a:pt x="442912" y="423862"/>
                  </a:lnTo>
                  <a:lnTo>
                    <a:pt x="357187" y="323850"/>
                  </a:lnTo>
                  <a:lnTo>
                    <a:pt x="245268" y="221456"/>
                  </a:lnTo>
                  <a:lnTo>
                    <a:pt x="147637" y="150018"/>
                  </a:lnTo>
                  <a:lnTo>
                    <a:pt x="59531" y="85725"/>
                  </a:lnTo>
                  <a:lnTo>
                    <a:pt x="21431" y="64293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154781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865E0CE9-D0C5-4B7A-BC89-0AD4EEF62336}"/>
                </a:ext>
              </a:extLst>
            </p:cNvPr>
            <p:cNvSpPr/>
            <p:nvPr/>
          </p:nvSpPr>
          <p:spPr>
            <a:xfrm>
              <a:off x="4329113" y="3203575"/>
              <a:ext cx="3017837" cy="565150"/>
            </a:xfrm>
            <a:custGeom>
              <a:avLst/>
              <a:gdLst>
                <a:gd name="connsiteX0" fmla="*/ 1477311 w 3018048"/>
                <a:gd name="connsiteY0" fmla="*/ 375274 h 565554"/>
                <a:gd name="connsiteX1" fmla="*/ 1228890 w 3018048"/>
                <a:gd name="connsiteY1" fmla="*/ 412273 h 565554"/>
                <a:gd name="connsiteX2" fmla="*/ 1006897 w 3018048"/>
                <a:gd name="connsiteY2" fmla="*/ 451914 h 565554"/>
                <a:gd name="connsiteX3" fmla="*/ 784904 w 3018048"/>
                <a:gd name="connsiteY3" fmla="*/ 496841 h 565554"/>
                <a:gd name="connsiteX4" fmla="*/ 652765 w 3018048"/>
                <a:gd name="connsiteY4" fmla="*/ 531197 h 565554"/>
                <a:gd name="connsiteX5" fmla="*/ 515341 w 3018048"/>
                <a:gd name="connsiteY5" fmla="*/ 557625 h 565554"/>
                <a:gd name="connsiteX6" fmla="*/ 449271 w 3018048"/>
                <a:gd name="connsiteY6" fmla="*/ 562911 h 565554"/>
                <a:gd name="connsiteX7" fmla="*/ 399059 w 3018048"/>
                <a:gd name="connsiteY7" fmla="*/ 565554 h 565554"/>
                <a:gd name="connsiteX8" fmla="*/ 362060 w 3018048"/>
                <a:gd name="connsiteY8" fmla="*/ 562911 h 565554"/>
                <a:gd name="connsiteX9" fmla="*/ 325061 w 3018048"/>
                <a:gd name="connsiteY9" fmla="*/ 554982 h 565554"/>
                <a:gd name="connsiteX10" fmla="*/ 266920 w 3018048"/>
                <a:gd name="connsiteY10" fmla="*/ 541769 h 565554"/>
                <a:gd name="connsiteX11" fmla="*/ 221993 w 3018048"/>
                <a:gd name="connsiteY11" fmla="*/ 523269 h 565554"/>
                <a:gd name="connsiteX12" fmla="*/ 163852 w 3018048"/>
                <a:gd name="connsiteY12" fmla="*/ 496841 h 565554"/>
                <a:gd name="connsiteX13" fmla="*/ 63426 w 3018048"/>
                <a:gd name="connsiteY13" fmla="*/ 438700 h 565554"/>
                <a:gd name="connsiteX14" fmla="*/ 0 w 3018048"/>
                <a:gd name="connsiteY14" fmla="*/ 401702 h 565554"/>
                <a:gd name="connsiteX15" fmla="*/ 10571 w 3018048"/>
                <a:gd name="connsiteY15" fmla="*/ 295991 h 565554"/>
                <a:gd name="connsiteX16" fmla="*/ 150638 w 3018048"/>
                <a:gd name="connsiteY16" fmla="*/ 330347 h 565554"/>
                <a:gd name="connsiteX17" fmla="*/ 266920 w 3018048"/>
                <a:gd name="connsiteY17" fmla="*/ 348846 h 565554"/>
                <a:gd name="connsiteX18" fmla="*/ 343560 w 3018048"/>
                <a:gd name="connsiteY18" fmla="*/ 356774 h 565554"/>
                <a:gd name="connsiteX19" fmla="*/ 425486 w 3018048"/>
                <a:gd name="connsiteY19" fmla="*/ 354132 h 565554"/>
                <a:gd name="connsiteX20" fmla="*/ 528555 w 3018048"/>
                <a:gd name="connsiteY20" fmla="*/ 346203 h 565554"/>
                <a:gd name="connsiteX21" fmla="*/ 692407 w 3018048"/>
                <a:gd name="connsiteY21" fmla="*/ 314490 h 565554"/>
                <a:gd name="connsiteX22" fmla="*/ 808689 w 3018048"/>
                <a:gd name="connsiteY22" fmla="*/ 293348 h 565554"/>
                <a:gd name="connsiteX23" fmla="*/ 988397 w 3018048"/>
                <a:gd name="connsiteY23" fmla="*/ 264277 h 565554"/>
                <a:gd name="connsiteX24" fmla="*/ 1242104 w 3018048"/>
                <a:gd name="connsiteY24" fmla="*/ 229921 h 565554"/>
                <a:gd name="connsiteX25" fmla="*/ 1532809 w 3018048"/>
                <a:gd name="connsiteY25" fmla="*/ 198208 h 565554"/>
                <a:gd name="connsiteX26" fmla="*/ 1717803 w 3018048"/>
                <a:gd name="connsiteY26" fmla="*/ 177066 h 565554"/>
                <a:gd name="connsiteX27" fmla="*/ 1960938 w 3018048"/>
                <a:gd name="connsiteY27" fmla="*/ 142710 h 565554"/>
                <a:gd name="connsiteX28" fmla="*/ 2182932 w 3018048"/>
                <a:gd name="connsiteY28" fmla="*/ 110996 h 565554"/>
                <a:gd name="connsiteX29" fmla="*/ 2344141 w 3018048"/>
                <a:gd name="connsiteY29" fmla="*/ 87211 h 565554"/>
                <a:gd name="connsiteX30" fmla="*/ 2399639 w 3018048"/>
                <a:gd name="connsiteY30" fmla="*/ 52855 h 565554"/>
                <a:gd name="connsiteX31" fmla="*/ 2449852 w 3018048"/>
                <a:gd name="connsiteY31" fmla="*/ 26428 h 565554"/>
                <a:gd name="connsiteX32" fmla="*/ 2492136 w 3018048"/>
                <a:gd name="connsiteY32" fmla="*/ 5285 h 565554"/>
                <a:gd name="connsiteX33" fmla="*/ 2523849 w 3018048"/>
                <a:gd name="connsiteY33" fmla="*/ 0 h 565554"/>
                <a:gd name="connsiteX34" fmla="*/ 2576705 w 3018048"/>
                <a:gd name="connsiteY34" fmla="*/ 5285 h 565554"/>
                <a:gd name="connsiteX35" fmla="*/ 2663917 w 3018048"/>
                <a:gd name="connsiteY35" fmla="*/ 26428 h 565554"/>
                <a:gd name="connsiteX36" fmla="*/ 2790770 w 3018048"/>
                <a:gd name="connsiteY36" fmla="*/ 63426 h 565554"/>
                <a:gd name="connsiteX37" fmla="*/ 2907052 w 3018048"/>
                <a:gd name="connsiteY37" fmla="*/ 108354 h 565554"/>
                <a:gd name="connsiteX38" fmla="*/ 2941408 w 3018048"/>
                <a:gd name="connsiteY38" fmla="*/ 124210 h 565554"/>
                <a:gd name="connsiteX39" fmla="*/ 2965193 w 3018048"/>
                <a:gd name="connsiteY39" fmla="*/ 142710 h 565554"/>
                <a:gd name="connsiteX40" fmla="*/ 2991621 w 3018048"/>
                <a:gd name="connsiteY40" fmla="*/ 166495 h 565554"/>
                <a:gd name="connsiteX41" fmla="*/ 3007477 w 3018048"/>
                <a:gd name="connsiteY41" fmla="*/ 187637 h 565554"/>
                <a:gd name="connsiteX42" fmla="*/ 3018048 w 3018048"/>
                <a:gd name="connsiteY42" fmla="*/ 214065 h 565554"/>
                <a:gd name="connsiteX43" fmla="*/ 3018048 w 3018048"/>
                <a:gd name="connsiteY43" fmla="*/ 240492 h 565554"/>
                <a:gd name="connsiteX44" fmla="*/ 2996906 w 3018048"/>
                <a:gd name="connsiteY44" fmla="*/ 266920 h 565554"/>
                <a:gd name="connsiteX45" fmla="*/ 2975764 w 3018048"/>
                <a:gd name="connsiteY45" fmla="*/ 280134 h 565554"/>
                <a:gd name="connsiteX46" fmla="*/ 2917623 w 3018048"/>
                <a:gd name="connsiteY46" fmla="*/ 298633 h 565554"/>
                <a:gd name="connsiteX47" fmla="*/ 2843625 w 3018048"/>
                <a:gd name="connsiteY47" fmla="*/ 314490 h 565554"/>
                <a:gd name="connsiteX48" fmla="*/ 2801341 w 3018048"/>
                <a:gd name="connsiteY48" fmla="*/ 314490 h 565554"/>
                <a:gd name="connsiteX49" fmla="*/ 2722058 w 3018048"/>
                <a:gd name="connsiteY49" fmla="*/ 303919 h 565554"/>
                <a:gd name="connsiteX50" fmla="*/ 2568777 w 3018048"/>
                <a:gd name="connsiteY50" fmla="*/ 295991 h 565554"/>
                <a:gd name="connsiteX51" fmla="*/ 2304499 w 3018048"/>
                <a:gd name="connsiteY51" fmla="*/ 301276 h 565554"/>
                <a:gd name="connsiteX52" fmla="*/ 1987366 w 3018048"/>
                <a:gd name="connsiteY52" fmla="*/ 317133 h 565554"/>
                <a:gd name="connsiteX53" fmla="*/ 1770659 w 3018048"/>
                <a:gd name="connsiteY53" fmla="*/ 338275 h 565554"/>
                <a:gd name="connsiteX54" fmla="*/ 1477311 w 3018048"/>
                <a:gd name="connsiteY54" fmla="*/ 375274 h 5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18048" h="565554">
                  <a:moveTo>
                    <a:pt x="1477311" y="375274"/>
                  </a:moveTo>
                  <a:lnTo>
                    <a:pt x="1228890" y="412273"/>
                  </a:lnTo>
                  <a:lnTo>
                    <a:pt x="1006897" y="451914"/>
                  </a:lnTo>
                  <a:lnTo>
                    <a:pt x="784904" y="496841"/>
                  </a:lnTo>
                  <a:lnTo>
                    <a:pt x="652765" y="531197"/>
                  </a:lnTo>
                  <a:lnTo>
                    <a:pt x="515341" y="557625"/>
                  </a:lnTo>
                  <a:lnTo>
                    <a:pt x="449271" y="562911"/>
                  </a:lnTo>
                  <a:lnTo>
                    <a:pt x="399059" y="565554"/>
                  </a:lnTo>
                  <a:lnTo>
                    <a:pt x="362060" y="562911"/>
                  </a:lnTo>
                  <a:lnTo>
                    <a:pt x="325061" y="554982"/>
                  </a:lnTo>
                  <a:lnTo>
                    <a:pt x="266920" y="541769"/>
                  </a:lnTo>
                  <a:lnTo>
                    <a:pt x="221993" y="523269"/>
                  </a:lnTo>
                  <a:lnTo>
                    <a:pt x="163852" y="496841"/>
                  </a:lnTo>
                  <a:lnTo>
                    <a:pt x="63426" y="438700"/>
                  </a:lnTo>
                  <a:lnTo>
                    <a:pt x="0" y="401702"/>
                  </a:lnTo>
                  <a:lnTo>
                    <a:pt x="10571" y="295991"/>
                  </a:lnTo>
                  <a:lnTo>
                    <a:pt x="150638" y="330347"/>
                  </a:lnTo>
                  <a:lnTo>
                    <a:pt x="266920" y="348846"/>
                  </a:lnTo>
                  <a:lnTo>
                    <a:pt x="343560" y="356774"/>
                  </a:lnTo>
                  <a:lnTo>
                    <a:pt x="425486" y="354132"/>
                  </a:lnTo>
                  <a:lnTo>
                    <a:pt x="528555" y="346203"/>
                  </a:lnTo>
                  <a:lnTo>
                    <a:pt x="692407" y="314490"/>
                  </a:lnTo>
                  <a:lnTo>
                    <a:pt x="808689" y="293348"/>
                  </a:lnTo>
                  <a:lnTo>
                    <a:pt x="988397" y="264277"/>
                  </a:lnTo>
                  <a:lnTo>
                    <a:pt x="1242104" y="229921"/>
                  </a:lnTo>
                  <a:lnTo>
                    <a:pt x="1532809" y="198208"/>
                  </a:lnTo>
                  <a:lnTo>
                    <a:pt x="1717803" y="177066"/>
                  </a:lnTo>
                  <a:lnTo>
                    <a:pt x="1960938" y="142710"/>
                  </a:lnTo>
                  <a:lnTo>
                    <a:pt x="2182932" y="110996"/>
                  </a:lnTo>
                  <a:lnTo>
                    <a:pt x="2344141" y="87211"/>
                  </a:lnTo>
                  <a:lnTo>
                    <a:pt x="2399639" y="52855"/>
                  </a:lnTo>
                  <a:lnTo>
                    <a:pt x="2449852" y="26428"/>
                  </a:lnTo>
                  <a:lnTo>
                    <a:pt x="2492136" y="5285"/>
                  </a:lnTo>
                  <a:lnTo>
                    <a:pt x="2523849" y="0"/>
                  </a:lnTo>
                  <a:lnTo>
                    <a:pt x="2576705" y="5285"/>
                  </a:lnTo>
                  <a:lnTo>
                    <a:pt x="2663917" y="26428"/>
                  </a:lnTo>
                  <a:lnTo>
                    <a:pt x="2790770" y="63426"/>
                  </a:lnTo>
                  <a:lnTo>
                    <a:pt x="2907052" y="108354"/>
                  </a:lnTo>
                  <a:lnTo>
                    <a:pt x="2941408" y="124210"/>
                  </a:lnTo>
                  <a:lnTo>
                    <a:pt x="2965193" y="142710"/>
                  </a:lnTo>
                  <a:lnTo>
                    <a:pt x="2991621" y="166495"/>
                  </a:lnTo>
                  <a:lnTo>
                    <a:pt x="3007477" y="187637"/>
                  </a:lnTo>
                  <a:lnTo>
                    <a:pt x="3018048" y="214065"/>
                  </a:lnTo>
                  <a:lnTo>
                    <a:pt x="3018048" y="240492"/>
                  </a:lnTo>
                  <a:lnTo>
                    <a:pt x="2996906" y="266920"/>
                  </a:lnTo>
                  <a:lnTo>
                    <a:pt x="2975764" y="280134"/>
                  </a:lnTo>
                  <a:lnTo>
                    <a:pt x="2917623" y="298633"/>
                  </a:lnTo>
                  <a:lnTo>
                    <a:pt x="2843625" y="314490"/>
                  </a:lnTo>
                  <a:lnTo>
                    <a:pt x="2801341" y="314490"/>
                  </a:lnTo>
                  <a:lnTo>
                    <a:pt x="2722058" y="303919"/>
                  </a:lnTo>
                  <a:lnTo>
                    <a:pt x="2568777" y="295991"/>
                  </a:lnTo>
                  <a:lnTo>
                    <a:pt x="2304499" y="301276"/>
                  </a:lnTo>
                  <a:lnTo>
                    <a:pt x="1987366" y="317133"/>
                  </a:lnTo>
                  <a:lnTo>
                    <a:pt x="1770659" y="338275"/>
                  </a:lnTo>
                  <a:lnTo>
                    <a:pt x="1477311" y="375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10999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672DA6-4C3B-4ED9-AD91-8A964D53C761}"/>
              </a:ext>
            </a:extLst>
          </p:cNvPr>
          <p:cNvGrpSpPr/>
          <p:nvPr/>
        </p:nvGrpSpPr>
        <p:grpSpPr>
          <a:xfrm>
            <a:off x="2459038" y="1612900"/>
            <a:ext cx="4827587" cy="4319588"/>
            <a:chOff x="2459038" y="1612900"/>
            <a:chExt cx="4827587" cy="4319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0019A2-631F-2842-A9F9-FB9F28F4C54D}"/>
                </a:ext>
              </a:extLst>
            </p:cNvPr>
            <p:cNvSpPr/>
            <p:nvPr/>
          </p:nvSpPr>
          <p:spPr>
            <a:xfrm>
              <a:off x="4710113" y="1639888"/>
              <a:ext cx="1181100" cy="361950"/>
            </a:xfrm>
            <a:custGeom>
              <a:avLst/>
              <a:gdLst>
                <a:gd name="connsiteX0" fmla="*/ 738187 w 1181100"/>
                <a:gd name="connsiteY0" fmla="*/ 319130 h 361992"/>
                <a:gd name="connsiteX1" fmla="*/ 571500 w 1181100"/>
                <a:gd name="connsiteY1" fmla="*/ 271505 h 361992"/>
                <a:gd name="connsiteX2" fmla="*/ 421481 w 1181100"/>
                <a:gd name="connsiteY2" fmla="*/ 221499 h 361992"/>
                <a:gd name="connsiteX3" fmla="*/ 276225 w 1181100"/>
                <a:gd name="connsiteY3" fmla="*/ 164349 h 361992"/>
                <a:gd name="connsiteX4" fmla="*/ 121443 w 1181100"/>
                <a:gd name="connsiteY4" fmla="*/ 100055 h 361992"/>
                <a:gd name="connsiteX5" fmla="*/ 33337 w 1181100"/>
                <a:gd name="connsiteY5" fmla="*/ 59574 h 361992"/>
                <a:gd name="connsiteX6" fmla="*/ 14287 w 1181100"/>
                <a:gd name="connsiteY6" fmla="*/ 50049 h 361992"/>
                <a:gd name="connsiteX7" fmla="*/ 2381 w 1181100"/>
                <a:gd name="connsiteY7" fmla="*/ 38142 h 361992"/>
                <a:gd name="connsiteX8" fmla="*/ 0 w 1181100"/>
                <a:gd name="connsiteY8" fmla="*/ 26236 h 361992"/>
                <a:gd name="connsiteX9" fmla="*/ 2381 w 1181100"/>
                <a:gd name="connsiteY9" fmla="*/ 14330 h 361992"/>
                <a:gd name="connsiteX10" fmla="*/ 26193 w 1181100"/>
                <a:gd name="connsiteY10" fmla="*/ 2424 h 361992"/>
                <a:gd name="connsiteX11" fmla="*/ 73818 w 1181100"/>
                <a:gd name="connsiteY11" fmla="*/ 42 h 361992"/>
                <a:gd name="connsiteX12" fmla="*/ 226218 w 1181100"/>
                <a:gd name="connsiteY12" fmla="*/ 19092 h 361992"/>
                <a:gd name="connsiteX13" fmla="*/ 397668 w 1181100"/>
                <a:gd name="connsiteY13" fmla="*/ 30999 h 361992"/>
                <a:gd name="connsiteX14" fmla="*/ 561975 w 1181100"/>
                <a:gd name="connsiteY14" fmla="*/ 42905 h 361992"/>
                <a:gd name="connsiteX15" fmla="*/ 864393 w 1181100"/>
                <a:gd name="connsiteY15" fmla="*/ 50049 h 361992"/>
                <a:gd name="connsiteX16" fmla="*/ 897731 w 1181100"/>
                <a:gd name="connsiteY16" fmla="*/ 59574 h 361992"/>
                <a:gd name="connsiteX17" fmla="*/ 983456 w 1181100"/>
                <a:gd name="connsiteY17" fmla="*/ 90530 h 361992"/>
                <a:gd name="connsiteX18" fmla="*/ 1078706 w 1181100"/>
                <a:gd name="connsiteY18" fmla="*/ 133392 h 361992"/>
                <a:gd name="connsiteX19" fmla="*/ 1121568 w 1181100"/>
                <a:gd name="connsiteY19" fmla="*/ 152442 h 361992"/>
                <a:gd name="connsiteX20" fmla="*/ 1138237 w 1181100"/>
                <a:gd name="connsiteY20" fmla="*/ 164349 h 361992"/>
                <a:gd name="connsiteX21" fmla="*/ 1154906 w 1181100"/>
                <a:gd name="connsiteY21" fmla="*/ 183399 h 361992"/>
                <a:gd name="connsiteX22" fmla="*/ 1169193 w 1181100"/>
                <a:gd name="connsiteY22" fmla="*/ 209592 h 361992"/>
                <a:gd name="connsiteX23" fmla="*/ 1181100 w 1181100"/>
                <a:gd name="connsiteY23" fmla="*/ 238167 h 361992"/>
                <a:gd name="connsiteX24" fmla="*/ 1181100 w 1181100"/>
                <a:gd name="connsiteY24" fmla="*/ 266742 h 361992"/>
                <a:gd name="connsiteX25" fmla="*/ 1171575 w 1181100"/>
                <a:gd name="connsiteY25" fmla="*/ 292936 h 361992"/>
                <a:gd name="connsiteX26" fmla="*/ 1150143 w 1181100"/>
                <a:gd name="connsiteY26" fmla="*/ 316749 h 361992"/>
                <a:gd name="connsiteX27" fmla="*/ 1100137 w 1181100"/>
                <a:gd name="connsiteY27" fmla="*/ 342942 h 361992"/>
                <a:gd name="connsiteX28" fmla="*/ 1052512 w 1181100"/>
                <a:gd name="connsiteY28" fmla="*/ 361992 h 361992"/>
                <a:gd name="connsiteX29" fmla="*/ 966787 w 1181100"/>
                <a:gd name="connsiteY29" fmla="*/ 361992 h 361992"/>
                <a:gd name="connsiteX30" fmla="*/ 862012 w 1181100"/>
                <a:gd name="connsiteY30" fmla="*/ 347705 h 361992"/>
                <a:gd name="connsiteX31" fmla="*/ 738187 w 1181100"/>
                <a:gd name="connsiteY31" fmla="*/ 319130 h 36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361992">
                  <a:moveTo>
                    <a:pt x="738187" y="319130"/>
                  </a:moveTo>
                  <a:lnTo>
                    <a:pt x="571500" y="271505"/>
                  </a:lnTo>
                  <a:lnTo>
                    <a:pt x="421481" y="221499"/>
                  </a:lnTo>
                  <a:lnTo>
                    <a:pt x="276225" y="164349"/>
                  </a:lnTo>
                  <a:lnTo>
                    <a:pt x="121443" y="100055"/>
                  </a:lnTo>
                  <a:lnTo>
                    <a:pt x="33337" y="59574"/>
                  </a:lnTo>
                  <a:lnTo>
                    <a:pt x="14287" y="50049"/>
                  </a:lnTo>
                  <a:lnTo>
                    <a:pt x="2381" y="38142"/>
                  </a:lnTo>
                  <a:lnTo>
                    <a:pt x="0" y="26236"/>
                  </a:lnTo>
                  <a:lnTo>
                    <a:pt x="2381" y="14330"/>
                  </a:lnTo>
                  <a:lnTo>
                    <a:pt x="26193" y="2424"/>
                  </a:lnTo>
                  <a:cubicBezTo>
                    <a:pt x="72230" y="0"/>
                    <a:pt x="56335" y="42"/>
                    <a:pt x="73818" y="42"/>
                  </a:cubicBezTo>
                  <a:lnTo>
                    <a:pt x="226218" y="19092"/>
                  </a:lnTo>
                  <a:lnTo>
                    <a:pt x="397668" y="30999"/>
                  </a:lnTo>
                  <a:lnTo>
                    <a:pt x="561975" y="42905"/>
                  </a:lnTo>
                  <a:lnTo>
                    <a:pt x="864393" y="50049"/>
                  </a:lnTo>
                  <a:lnTo>
                    <a:pt x="897731" y="59574"/>
                  </a:lnTo>
                  <a:lnTo>
                    <a:pt x="983456" y="90530"/>
                  </a:lnTo>
                  <a:lnTo>
                    <a:pt x="1078706" y="133392"/>
                  </a:lnTo>
                  <a:lnTo>
                    <a:pt x="1121568" y="152442"/>
                  </a:lnTo>
                  <a:lnTo>
                    <a:pt x="1138237" y="164349"/>
                  </a:lnTo>
                  <a:lnTo>
                    <a:pt x="1154906" y="183399"/>
                  </a:lnTo>
                  <a:lnTo>
                    <a:pt x="1169193" y="209592"/>
                  </a:lnTo>
                  <a:lnTo>
                    <a:pt x="1181100" y="238167"/>
                  </a:lnTo>
                  <a:lnTo>
                    <a:pt x="1181100" y="266742"/>
                  </a:lnTo>
                  <a:lnTo>
                    <a:pt x="1171575" y="292936"/>
                  </a:lnTo>
                  <a:lnTo>
                    <a:pt x="1150143" y="316749"/>
                  </a:lnTo>
                  <a:lnTo>
                    <a:pt x="1100137" y="342942"/>
                  </a:lnTo>
                  <a:lnTo>
                    <a:pt x="1052512" y="361992"/>
                  </a:lnTo>
                  <a:lnTo>
                    <a:pt x="966787" y="361992"/>
                  </a:lnTo>
                  <a:lnTo>
                    <a:pt x="862012" y="347705"/>
                  </a:lnTo>
                  <a:lnTo>
                    <a:pt x="738187" y="3191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871F5B4-1E41-9740-B6EA-974848DF7548}"/>
                </a:ext>
              </a:extLst>
            </p:cNvPr>
            <p:cNvSpPr/>
            <p:nvPr/>
          </p:nvSpPr>
          <p:spPr>
            <a:xfrm>
              <a:off x="3844925" y="2174875"/>
              <a:ext cx="3441700" cy="677863"/>
            </a:xfrm>
            <a:custGeom>
              <a:avLst/>
              <a:gdLst>
                <a:gd name="connsiteX0" fmla="*/ 2281673 w 3441260"/>
                <a:gd name="connsiteY0" fmla="*/ 346145 h 677868"/>
                <a:gd name="connsiteX1" fmla="*/ 1802839 w 3441260"/>
                <a:gd name="connsiteY1" fmla="*/ 386529 h 677868"/>
                <a:gd name="connsiteX2" fmla="*/ 1448041 w 3441260"/>
                <a:gd name="connsiteY2" fmla="*/ 432681 h 677868"/>
                <a:gd name="connsiteX3" fmla="*/ 1217277 w 3441260"/>
                <a:gd name="connsiteY3" fmla="*/ 467296 h 677868"/>
                <a:gd name="connsiteX4" fmla="*/ 865363 w 3441260"/>
                <a:gd name="connsiteY4" fmla="*/ 536525 h 677868"/>
                <a:gd name="connsiteX5" fmla="*/ 585562 w 3441260"/>
                <a:gd name="connsiteY5" fmla="*/ 605754 h 677868"/>
                <a:gd name="connsiteX6" fmla="*/ 530756 w 3441260"/>
                <a:gd name="connsiteY6" fmla="*/ 634599 h 677868"/>
                <a:gd name="connsiteX7" fmla="*/ 475950 w 3441260"/>
                <a:gd name="connsiteY7" fmla="*/ 657676 h 677868"/>
                <a:gd name="connsiteX8" fmla="*/ 438451 w 3441260"/>
                <a:gd name="connsiteY8" fmla="*/ 669214 h 677868"/>
                <a:gd name="connsiteX9" fmla="*/ 383644 w 3441260"/>
                <a:gd name="connsiteY9" fmla="*/ 677868 h 677868"/>
                <a:gd name="connsiteX10" fmla="*/ 349030 w 3441260"/>
                <a:gd name="connsiteY10" fmla="*/ 674983 h 677868"/>
                <a:gd name="connsiteX11" fmla="*/ 305762 w 3441260"/>
                <a:gd name="connsiteY11" fmla="*/ 660560 h 677868"/>
                <a:gd name="connsiteX12" fmla="*/ 256725 w 3441260"/>
                <a:gd name="connsiteY12" fmla="*/ 640369 h 677868"/>
                <a:gd name="connsiteX13" fmla="*/ 224995 w 3441260"/>
                <a:gd name="connsiteY13" fmla="*/ 617292 h 677868"/>
                <a:gd name="connsiteX14" fmla="*/ 164419 w 3441260"/>
                <a:gd name="connsiteY14" fmla="*/ 565370 h 677868"/>
                <a:gd name="connsiteX15" fmla="*/ 109613 w 3441260"/>
                <a:gd name="connsiteY15" fmla="*/ 499026 h 677868"/>
                <a:gd name="connsiteX16" fmla="*/ 46153 w 3441260"/>
                <a:gd name="connsiteY16" fmla="*/ 400952 h 677868"/>
                <a:gd name="connsiteX17" fmla="*/ 11538 w 3441260"/>
                <a:gd name="connsiteY17" fmla="*/ 331723 h 677868"/>
                <a:gd name="connsiteX18" fmla="*/ 0 w 3441260"/>
                <a:gd name="connsiteY18" fmla="*/ 302877 h 677868"/>
                <a:gd name="connsiteX19" fmla="*/ 0 w 3441260"/>
                <a:gd name="connsiteY19" fmla="*/ 288454 h 677868"/>
                <a:gd name="connsiteX20" fmla="*/ 5769 w 3441260"/>
                <a:gd name="connsiteY20" fmla="*/ 268263 h 677868"/>
                <a:gd name="connsiteX21" fmla="*/ 23077 w 3441260"/>
                <a:gd name="connsiteY21" fmla="*/ 265378 h 677868"/>
                <a:gd name="connsiteX22" fmla="*/ 49037 w 3441260"/>
                <a:gd name="connsiteY22" fmla="*/ 274032 h 677868"/>
                <a:gd name="connsiteX23" fmla="*/ 83652 w 3441260"/>
                <a:gd name="connsiteY23" fmla="*/ 302877 h 677868"/>
                <a:gd name="connsiteX24" fmla="*/ 118267 w 3441260"/>
                <a:gd name="connsiteY24" fmla="*/ 337492 h 677868"/>
                <a:gd name="connsiteX25" fmla="*/ 164419 w 3441260"/>
                <a:gd name="connsiteY25" fmla="*/ 366337 h 677868"/>
                <a:gd name="connsiteX26" fmla="*/ 227879 w 3441260"/>
                <a:gd name="connsiteY26" fmla="*/ 398067 h 677868"/>
                <a:gd name="connsiteX27" fmla="*/ 343261 w 3441260"/>
                <a:gd name="connsiteY27" fmla="*/ 432681 h 677868"/>
                <a:gd name="connsiteX28" fmla="*/ 715367 w 3441260"/>
                <a:gd name="connsiteY28" fmla="*/ 363452 h 677868"/>
                <a:gd name="connsiteX29" fmla="*/ 1318236 w 3441260"/>
                <a:gd name="connsiteY29" fmla="*/ 265378 h 677868"/>
                <a:gd name="connsiteX30" fmla="*/ 1973027 w 3441260"/>
                <a:gd name="connsiteY30" fmla="*/ 175957 h 677868"/>
                <a:gd name="connsiteX31" fmla="*/ 2417247 w 3441260"/>
                <a:gd name="connsiteY31" fmla="*/ 121151 h 677868"/>
                <a:gd name="connsiteX32" fmla="*/ 2671087 w 3441260"/>
                <a:gd name="connsiteY32" fmla="*/ 89421 h 677868"/>
                <a:gd name="connsiteX33" fmla="*/ 2907619 w 3441260"/>
                <a:gd name="connsiteY33" fmla="*/ 0 h 677868"/>
                <a:gd name="connsiteX34" fmla="*/ 3014347 w 3441260"/>
                <a:gd name="connsiteY34" fmla="*/ 11538 h 677868"/>
                <a:gd name="connsiteX35" fmla="*/ 3086461 w 3441260"/>
                <a:gd name="connsiteY35" fmla="*/ 23076 h 677868"/>
                <a:gd name="connsiteX36" fmla="*/ 3155690 w 3441260"/>
                <a:gd name="connsiteY36" fmla="*/ 46153 h 677868"/>
                <a:gd name="connsiteX37" fmla="*/ 3227803 w 3441260"/>
                <a:gd name="connsiteY37" fmla="*/ 77883 h 677868"/>
                <a:gd name="connsiteX38" fmla="*/ 3279725 w 3441260"/>
                <a:gd name="connsiteY38" fmla="*/ 106728 h 677868"/>
                <a:gd name="connsiteX39" fmla="*/ 3334531 w 3441260"/>
                <a:gd name="connsiteY39" fmla="*/ 147112 h 677868"/>
                <a:gd name="connsiteX40" fmla="*/ 3380684 w 3441260"/>
                <a:gd name="connsiteY40" fmla="*/ 187495 h 677868"/>
                <a:gd name="connsiteX41" fmla="*/ 3421068 w 3441260"/>
                <a:gd name="connsiteY41" fmla="*/ 227879 h 677868"/>
                <a:gd name="connsiteX42" fmla="*/ 3435490 w 3441260"/>
                <a:gd name="connsiteY42" fmla="*/ 262493 h 677868"/>
                <a:gd name="connsiteX43" fmla="*/ 3441260 w 3441260"/>
                <a:gd name="connsiteY43" fmla="*/ 297108 h 677868"/>
                <a:gd name="connsiteX44" fmla="*/ 3426837 w 3441260"/>
                <a:gd name="connsiteY44" fmla="*/ 325953 h 677868"/>
                <a:gd name="connsiteX45" fmla="*/ 3392222 w 3441260"/>
                <a:gd name="connsiteY45" fmla="*/ 343261 h 677868"/>
                <a:gd name="connsiteX46" fmla="*/ 3357608 w 3441260"/>
                <a:gd name="connsiteY46" fmla="*/ 357683 h 677868"/>
                <a:gd name="connsiteX47" fmla="*/ 3271072 w 3441260"/>
                <a:gd name="connsiteY47" fmla="*/ 354799 h 677868"/>
                <a:gd name="connsiteX48" fmla="*/ 3129729 w 3441260"/>
                <a:gd name="connsiteY48" fmla="*/ 340376 h 677868"/>
                <a:gd name="connsiteX49" fmla="*/ 2875889 w 3441260"/>
                <a:gd name="connsiteY49" fmla="*/ 320184 h 677868"/>
                <a:gd name="connsiteX50" fmla="*/ 2650895 w 3441260"/>
                <a:gd name="connsiteY50" fmla="*/ 320184 h 677868"/>
                <a:gd name="connsiteX51" fmla="*/ 2281673 w 3441260"/>
                <a:gd name="connsiteY51" fmla="*/ 346145 h 6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41260" h="677868">
                  <a:moveTo>
                    <a:pt x="2281673" y="346145"/>
                  </a:moveTo>
                  <a:lnTo>
                    <a:pt x="1802839" y="386529"/>
                  </a:lnTo>
                  <a:lnTo>
                    <a:pt x="1448041" y="432681"/>
                  </a:lnTo>
                  <a:lnTo>
                    <a:pt x="1217277" y="467296"/>
                  </a:lnTo>
                  <a:lnTo>
                    <a:pt x="865363" y="536525"/>
                  </a:lnTo>
                  <a:lnTo>
                    <a:pt x="585562" y="605754"/>
                  </a:lnTo>
                  <a:lnTo>
                    <a:pt x="530756" y="634599"/>
                  </a:lnTo>
                  <a:lnTo>
                    <a:pt x="475950" y="657676"/>
                  </a:lnTo>
                  <a:lnTo>
                    <a:pt x="438451" y="669214"/>
                  </a:lnTo>
                  <a:lnTo>
                    <a:pt x="383644" y="677868"/>
                  </a:lnTo>
                  <a:lnTo>
                    <a:pt x="349030" y="674983"/>
                  </a:lnTo>
                  <a:lnTo>
                    <a:pt x="305762" y="660560"/>
                  </a:lnTo>
                  <a:lnTo>
                    <a:pt x="256725" y="640369"/>
                  </a:lnTo>
                  <a:lnTo>
                    <a:pt x="224995" y="617292"/>
                  </a:lnTo>
                  <a:lnTo>
                    <a:pt x="164419" y="565370"/>
                  </a:lnTo>
                  <a:lnTo>
                    <a:pt x="109613" y="499026"/>
                  </a:lnTo>
                  <a:lnTo>
                    <a:pt x="46153" y="400952"/>
                  </a:lnTo>
                  <a:lnTo>
                    <a:pt x="11538" y="331723"/>
                  </a:lnTo>
                  <a:lnTo>
                    <a:pt x="0" y="302877"/>
                  </a:lnTo>
                  <a:lnTo>
                    <a:pt x="0" y="288454"/>
                  </a:lnTo>
                  <a:lnTo>
                    <a:pt x="5769" y="268263"/>
                  </a:lnTo>
                  <a:lnTo>
                    <a:pt x="23077" y="265378"/>
                  </a:lnTo>
                  <a:lnTo>
                    <a:pt x="49037" y="274032"/>
                  </a:lnTo>
                  <a:lnTo>
                    <a:pt x="83652" y="302877"/>
                  </a:lnTo>
                  <a:lnTo>
                    <a:pt x="118267" y="337492"/>
                  </a:lnTo>
                  <a:lnTo>
                    <a:pt x="164419" y="366337"/>
                  </a:lnTo>
                  <a:lnTo>
                    <a:pt x="227879" y="398067"/>
                  </a:lnTo>
                  <a:lnTo>
                    <a:pt x="343261" y="432681"/>
                  </a:lnTo>
                  <a:lnTo>
                    <a:pt x="715367" y="363452"/>
                  </a:lnTo>
                  <a:lnTo>
                    <a:pt x="1318236" y="265378"/>
                  </a:lnTo>
                  <a:lnTo>
                    <a:pt x="1973027" y="175957"/>
                  </a:lnTo>
                  <a:lnTo>
                    <a:pt x="2417247" y="121151"/>
                  </a:lnTo>
                  <a:lnTo>
                    <a:pt x="2671087" y="89421"/>
                  </a:lnTo>
                  <a:lnTo>
                    <a:pt x="2907619" y="0"/>
                  </a:lnTo>
                  <a:lnTo>
                    <a:pt x="3014347" y="11538"/>
                  </a:lnTo>
                  <a:lnTo>
                    <a:pt x="3086461" y="23076"/>
                  </a:lnTo>
                  <a:lnTo>
                    <a:pt x="3155690" y="46153"/>
                  </a:lnTo>
                  <a:lnTo>
                    <a:pt x="3227803" y="77883"/>
                  </a:lnTo>
                  <a:lnTo>
                    <a:pt x="3279725" y="106728"/>
                  </a:lnTo>
                  <a:lnTo>
                    <a:pt x="3334531" y="147112"/>
                  </a:lnTo>
                  <a:lnTo>
                    <a:pt x="3380684" y="187495"/>
                  </a:lnTo>
                  <a:lnTo>
                    <a:pt x="3421068" y="227879"/>
                  </a:lnTo>
                  <a:lnTo>
                    <a:pt x="3435490" y="262493"/>
                  </a:lnTo>
                  <a:lnTo>
                    <a:pt x="3441260" y="297108"/>
                  </a:lnTo>
                  <a:lnTo>
                    <a:pt x="3426837" y="325953"/>
                  </a:lnTo>
                  <a:lnTo>
                    <a:pt x="3392222" y="343261"/>
                  </a:lnTo>
                  <a:lnTo>
                    <a:pt x="3357608" y="357683"/>
                  </a:lnTo>
                  <a:lnTo>
                    <a:pt x="3271072" y="354799"/>
                  </a:lnTo>
                  <a:lnTo>
                    <a:pt x="3129729" y="340376"/>
                  </a:lnTo>
                  <a:lnTo>
                    <a:pt x="2875889" y="320184"/>
                  </a:lnTo>
                  <a:lnTo>
                    <a:pt x="2650895" y="320184"/>
                  </a:lnTo>
                  <a:lnTo>
                    <a:pt x="2281673" y="3461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1B48FF8-E60D-E347-B1A6-91026DDF86C3}"/>
                </a:ext>
              </a:extLst>
            </p:cNvPr>
            <p:cNvSpPr/>
            <p:nvPr/>
          </p:nvSpPr>
          <p:spPr>
            <a:xfrm>
              <a:off x="4572000" y="2957513"/>
              <a:ext cx="1847850" cy="450850"/>
            </a:xfrm>
            <a:custGeom>
              <a:avLst/>
              <a:gdLst>
                <a:gd name="connsiteX0" fmla="*/ 1157288 w 1847850"/>
                <a:gd name="connsiteY0" fmla="*/ 285750 h 450056"/>
                <a:gd name="connsiteX1" fmla="*/ 816769 w 1847850"/>
                <a:gd name="connsiteY1" fmla="*/ 333375 h 450056"/>
                <a:gd name="connsiteX2" fmla="*/ 578644 w 1847850"/>
                <a:gd name="connsiteY2" fmla="*/ 381000 h 450056"/>
                <a:gd name="connsiteX3" fmla="*/ 421481 w 1847850"/>
                <a:gd name="connsiteY3" fmla="*/ 419100 h 450056"/>
                <a:gd name="connsiteX4" fmla="*/ 319088 w 1847850"/>
                <a:gd name="connsiteY4" fmla="*/ 450056 h 450056"/>
                <a:gd name="connsiteX5" fmla="*/ 297656 w 1847850"/>
                <a:gd name="connsiteY5" fmla="*/ 445293 h 450056"/>
                <a:gd name="connsiteX6" fmla="*/ 252413 w 1847850"/>
                <a:gd name="connsiteY6" fmla="*/ 419100 h 450056"/>
                <a:gd name="connsiteX7" fmla="*/ 133350 w 1847850"/>
                <a:gd name="connsiteY7" fmla="*/ 342900 h 450056"/>
                <a:gd name="connsiteX8" fmla="*/ 61913 w 1847850"/>
                <a:gd name="connsiteY8" fmla="*/ 283368 h 450056"/>
                <a:gd name="connsiteX9" fmla="*/ 30956 w 1847850"/>
                <a:gd name="connsiteY9" fmla="*/ 252412 h 450056"/>
                <a:gd name="connsiteX10" fmla="*/ 16669 w 1847850"/>
                <a:gd name="connsiteY10" fmla="*/ 233362 h 450056"/>
                <a:gd name="connsiteX11" fmla="*/ 4763 w 1847850"/>
                <a:gd name="connsiteY11" fmla="*/ 214312 h 450056"/>
                <a:gd name="connsiteX12" fmla="*/ 0 w 1847850"/>
                <a:gd name="connsiteY12" fmla="*/ 190500 h 450056"/>
                <a:gd name="connsiteX13" fmla="*/ 7144 w 1847850"/>
                <a:gd name="connsiteY13" fmla="*/ 171450 h 450056"/>
                <a:gd name="connsiteX14" fmla="*/ 23813 w 1847850"/>
                <a:gd name="connsiteY14" fmla="*/ 166687 h 450056"/>
                <a:gd name="connsiteX15" fmla="*/ 54769 w 1847850"/>
                <a:gd name="connsiteY15" fmla="*/ 173831 h 450056"/>
                <a:gd name="connsiteX16" fmla="*/ 102394 w 1847850"/>
                <a:gd name="connsiteY16" fmla="*/ 192881 h 450056"/>
                <a:gd name="connsiteX17" fmla="*/ 169069 w 1847850"/>
                <a:gd name="connsiteY17" fmla="*/ 207168 h 450056"/>
                <a:gd name="connsiteX18" fmla="*/ 235744 w 1847850"/>
                <a:gd name="connsiteY18" fmla="*/ 216693 h 450056"/>
                <a:gd name="connsiteX19" fmla="*/ 314325 w 1847850"/>
                <a:gd name="connsiteY19" fmla="*/ 223837 h 450056"/>
                <a:gd name="connsiteX20" fmla="*/ 385763 w 1847850"/>
                <a:gd name="connsiteY20" fmla="*/ 226218 h 450056"/>
                <a:gd name="connsiteX21" fmla="*/ 514350 w 1847850"/>
                <a:gd name="connsiteY21" fmla="*/ 214312 h 450056"/>
                <a:gd name="connsiteX22" fmla="*/ 783431 w 1847850"/>
                <a:gd name="connsiteY22" fmla="*/ 183356 h 450056"/>
                <a:gd name="connsiteX23" fmla="*/ 988219 w 1847850"/>
                <a:gd name="connsiteY23" fmla="*/ 150018 h 450056"/>
                <a:gd name="connsiteX24" fmla="*/ 1193006 w 1847850"/>
                <a:gd name="connsiteY24" fmla="*/ 104775 h 450056"/>
                <a:gd name="connsiteX25" fmla="*/ 1312069 w 1847850"/>
                <a:gd name="connsiteY25" fmla="*/ 71437 h 450056"/>
                <a:gd name="connsiteX26" fmla="*/ 1340644 w 1847850"/>
                <a:gd name="connsiteY26" fmla="*/ 40481 h 450056"/>
                <a:gd name="connsiteX27" fmla="*/ 1381125 w 1847850"/>
                <a:gd name="connsiteY27" fmla="*/ 14287 h 450056"/>
                <a:gd name="connsiteX28" fmla="*/ 1426369 w 1847850"/>
                <a:gd name="connsiteY28" fmla="*/ 0 h 450056"/>
                <a:gd name="connsiteX29" fmla="*/ 1452563 w 1847850"/>
                <a:gd name="connsiteY29" fmla="*/ 0 h 450056"/>
                <a:gd name="connsiteX30" fmla="*/ 1512094 w 1847850"/>
                <a:gd name="connsiteY30" fmla="*/ 19050 h 450056"/>
                <a:gd name="connsiteX31" fmla="*/ 1604963 w 1847850"/>
                <a:gd name="connsiteY31" fmla="*/ 52387 h 450056"/>
                <a:gd name="connsiteX32" fmla="*/ 1695450 w 1847850"/>
                <a:gd name="connsiteY32" fmla="*/ 92868 h 450056"/>
                <a:gd name="connsiteX33" fmla="*/ 1776413 w 1847850"/>
                <a:gd name="connsiteY33" fmla="*/ 133350 h 450056"/>
                <a:gd name="connsiteX34" fmla="*/ 1809750 w 1847850"/>
                <a:gd name="connsiteY34" fmla="*/ 159543 h 450056"/>
                <a:gd name="connsiteX35" fmla="*/ 1840706 w 1847850"/>
                <a:gd name="connsiteY35" fmla="*/ 192881 h 450056"/>
                <a:gd name="connsiteX36" fmla="*/ 1847850 w 1847850"/>
                <a:gd name="connsiteY36" fmla="*/ 211931 h 450056"/>
                <a:gd name="connsiteX37" fmla="*/ 1843088 w 1847850"/>
                <a:gd name="connsiteY37" fmla="*/ 238125 h 450056"/>
                <a:gd name="connsiteX38" fmla="*/ 1826419 w 1847850"/>
                <a:gd name="connsiteY38" fmla="*/ 264318 h 450056"/>
                <a:gd name="connsiteX39" fmla="*/ 1783556 w 1847850"/>
                <a:gd name="connsiteY39" fmla="*/ 290512 h 450056"/>
                <a:gd name="connsiteX40" fmla="*/ 1662113 w 1847850"/>
                <a:gd name="connsiteY40" fmla="*/ 280987 h 450056"/>
                <a:gd name="connsiteX41" fmla="*/ 1490663 w 1847850"/>
                <a:gd name="connsiteY41" fmla="*/ 269081 h 450056"/>
                <a:gd name="connsiteX42" fmla="*/ 1312069 w 1847850"/>
                <a:gd name="connsiteY42" fmla="*/ 273843 h 450056"/>
                <a:gd name="connsiteX43" fmla="*/ 1157288 w 1847850"/>
                <a:gd name="connsiteY43" fmla="*/ 2857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7850" h="450056">
                  <a:moveTo>
                    <a:pt x="1157288" y="285750"/>
                  </a:moveTo>
                  <a:lnTo>
                    <a:pt x="816769" y="333375"/>
                  </a:lnTo>
                  <a:lnTo>
                    <a:pt x="578644" y="381000"/>
                  </a:lnTo>
                  <a:lnTo>
                    <a:pt x="421481" y="419100"/>
                  </a:lnTo>
                  <a:lnTo>
                    <a:pt x="319088" y="450056"/>
                  </a:lnTo>
                  <a:lnTo>
                    <a:pt x="297656" y="445293"/>
                  </a:lnTo>
                  <a:lnTo>
                    <a:pt x="252413" y="419100"/>
                  </a:lnTo>
                  <a:lnTo>
                    <a:pt x="133350" y="342900"/>
                  </a:lnTo>
                  <a:lnTo>
                    <a:pt x="61913" y="283368"/>
                  </a:lnTo>
                  <a:lnTo>
                    <a:pt x="30956" y="252412"/>
                  </a:lnTo>
                  <a:lnTo>
                    <a:pt x="16669" y="233362"/>
                  </a:lnTo>
                  <a:lnTo>
                    <a:pt x="4763" y="214312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23813" y="166687"/>
                  </a:lnTo>
                  <a:lnTo>
                    <a:pt x="54769" y="173831"/>
                  </a:lnTo>
                  <a:lnTo>
                    <a:pt x="102394" y="192881"/>
                  </a:lnTo>
                  <a:lnTo>
                    <a:pt x="169069" y="207168"/>
                  </a:lnTo>
                  <a:lnTo>
                    <a:pt x="235744" y="216693"/>
                  </a:lnTo>
                  <a:lnTo>
                    <a:pt x="314325" y="223837"/>
                  </a:lnTo>
                  <a:lnTo>
                    <a:pt x="385763" y="226218"/>
                  </a:lnTo>
                  <a:lnTo>
                    <a:pt x="514350" y="214312"/>
                  </a:lnTo>
                  <a:lnTo>
                    <a:pt x="783431" y="183356"/>
                  </a:lnTo>
                  <a:lnTo>
                    <a:pt x="988219" y="150018"/>
                  </a:lnTo>
                  <a:lnTo>
                    <a:pt x="1193006" y="104775"/>
                  </a:lnTo>
                  <a:lnTo>
                    <a:pt x="1312069" y="71437"/>
                  </a:lnTo>
                  <a:lnTo>
                    <a:pt x="1340644" y="40481"/>
                  </a:lnTo>
                  <a:lnTo>
                    <a:pt x="1381125" y="14287"/>
                  </a:lnTo>
                  <a:lnTo>
                    <a:pt x="1426369" y="0"/>
                  </a:lnTo>
                  <a:lnTo>
                    <a:pt x="1452563" y="0"/>
                  </a:lnTo>
                  <a:lnTo>
                    <a:pt x="1512094" y="19050"/>
                  </a:lnTo>
                  <a:lnTo>
                    <a:pt x="1604963" y="52387"/>
                  </a:lnTo>
                  <a:lnTo>
                    <a:pt x="1695450" y="92868"/>
                  </a:lnTo>
                  <a:lnTo>
                    <a:pt x="1776413" y="133350"/>
                  </a:lnTo>
                  <a:lnTo>
                    <a:pt x="1809750" y="159543"/>
                  </a:lnTo>
                  <a:lnTo>
                    <a:pt x="1840706" y="192881"/>
                  </a:lnTo>
                  <a:lnTo>
                    <a:pt x="1847850" y="211931"/>
                  </a:lnTo>
                  <a:lnTo>
                    <a:pt x="1843088" y="238125"/>
                  </a:lnTo>
                  <a:lnTo>
                    <a:pt x="1826419" y="264318"/>
                  </a:lnTo>
                  <a:lnTo>
                    <a:pt x="1783556" y="290512"/>
                  </a:lnTo>
                  <a:lnTo>
                    <a:pt x="1662113" y="280987"/>
                  </a:lnTo>
                  <a:lnTo>
                    <a:pt x="1490663" y="269081"/>
                  </a:lnTo>
                  <a:lnTo>
                    <a:pt x="1312069" y="273843"/>
                  </a:lnTo>
                  <a:lnTo>
                    <a:pt x="1157288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D959B69-43F7-4C4A-B353-9711A7A2DD8D}"/>
                </a:ext>
              </a:extLst>
            </p:cNvPr>
            <p:cNvSpPr/>
            <p:nvPr/>
          </p:nvSpPr>
          <p:spPr>
            <a:xfrm>
              <a:off x="4629150" y="3695700"/>
              <a:ext cx="1712913" cy="423863"/>
            </a:xfrm>
            <a:custGeom>
              <a:avLst/>
              <a:gdLst>
                <a:gd name="connsiteX0" fmla="*/ 1047750 w 1712119"/>
                <a:gd name="connsiteY0" fmla="*/ 278606 h 423863"/>
                <a:gd name="connsiteX1" fmla="*/ 735806 w 1712119"/>
                <a:gd name="connsiteY1" fmla="*/ 321469 h 423863"/>
                <a:gd name="connsiteX2" fmla="*/ 526256 w 1712119"/>
                <a:gd name="connsiteY2" fmla="*/ 359569 h 423863"/>
                <a:gd name="connsiteX3" fmla="*/ 376238 w 1712119"/>
                <a:gd name="connsiteY3" fmla="*/ 397669 h 423863"/>
                <a:gd name="connsiteX4" fmla="*/ 300038 w 1712119"/>
                <a:gd name="connsiteY4" fmla="*/ 423863 h 423863"/>
                <a:gd name="connsiteX5" fmla="*/ 271463 w 1712119"/>
                <a:gd name="connsiteY5" fmla="*/ 414338 h 423863"/>
                <a:gd name="connsiteX6" fmla="*/ 200025 w 1712119"/>
                <a:gd name="connsiteY6" fmla="*/ 366713 h 423863"/>
                <a:gd name="connsiteX7" fmla="*/ 138113 w 1712119"/>
                <a:gd name="connsiteY7" fmla="*/ 319088 h 423863"/>
                <a:gd name="connsiteX8" fmla="*/ 69056 w 1712119"/>
                <a:gd name="connsiteY8" fmla="*/ 254794 h 423863"/>
                <a:gd name="connsiteX9" fmla="*/ 30956 w 1712119"/>
                <a:gd name="connsiteY9" fmla="*/ 216694 h 423863"/>
                <a:gd name="connsiteX10" fmla="*/ 7144 w 1712119"/>
                <a:gd name="connsiteY10" fmla="*/ 185738 h 423863"/>
                <a:gd name="connsiteX11" fmla="*/ 0 w 1712119"/>
                <a:gd name="connsiteY11" fmla="*/ 164306 h 423863"/>
                <a:gd name="connsiteX12" fmla="*/ 0 w 1712119"/>
                <a:gd name="connsiteY12" fmla="*/ 142875 h 423863"/>
                <a:gd name="connsiteX13" fmla="*/ 7144 w 1712119"/>
                <a:gd name="connsiteY13" fmla="*/ 133350 h 423863"/>
                <a:gd name="connsiteX14" fmla="*/ 30956 w 1712119"/>
                <a:gd name="connsiteY14" fmla="*/ 128588 h 423863"/>
                <a:gd name="connsiteX15" fmla="*/ 71438 w 1712119"/>
                <a:gd name="connsiteY15" fmla="*/ 142875 h 423863"/>
                <a:gd name="connsiteX16" fmla="*/ 166688 w 1712119"/>
                <a:gd name="connsiteY16" fmla="*/ 176213 h 423863"/>
                <a:gd name="connsiteX17" fmla="*/ 266700 w 1712119"/>
                <a:gd name="connsiteY17" fmla="*/ 200025 h 423863"/>
                <a:gd name="connsiteX18" fmla="*/ 364331 w 1712119"/>
                <a:gd name="connsiteY18" fmla="*/ 209550 h 423863"/>
                <a:gd name="connsiteX19" fmla="*/ 466725 w 1712119"/>
                <a:gd name="connsiteY19" fmla="*/ 202406 h 423863"/>
                <a:gd name="connsiteX20" fmla="*/ 707231 w 1712119"/>
                <a:gd name="connsiteY20" fmla="*/ 169069 h 423863"/>
                <a:gd name="connsiteX21" fmla="*/ 1004888 w 1712119"/>
                <a:gd name="connsiteY21" fmla="*/ 116681 h 423863"/>
                <a:gd name="connsiteX22" fmla="*/ 1216819 w 1712119"/>
                <a:gd name="connsiteY22" fmla="*/ 64294 h 423863"/>
                <a:gd name="connsiteX23" fmla="*/ 1262063 w 1712119"/>
                <a:gd name="connsiteY23" fmla="*/ 38100 h 423863"/>
                <a:gd name="connsiteX24" fmla="*/ 1307306 w 1712119"/>
                <a:gd name="connsiteY24" fmla="*/ 19050 h 423863"/>
                <a:gd name="connsiteX25" fmla="*/ 1366838 w 1712119"/>
                <a:gd name="connsiteY25" fmla="*/ 0 h 423863"/>
                <a:gd name="connsiteX26" fmla="*/ 1433513 w 1712119"/>
                <a:gd name="connsiteY26" fmla="*/ 21431 h 423863"/>
                <a:gd name="connsiteX27" fmla="*/ 1540669 w 1712119"/>
                <a:gd name="connsiteY27" fmla="*/ 57150 h 423863"/>
                <a:gd name="connsiteX28" fmla="*/ 1633538 w 1712119"/>
                <a:gd name="connsiteY28" fmla="*/ 92869 h 423863"/>
                <a:gd name="connsiteX29" fmla="*/ 1662113 w 1712119"/>
                <a:gd name="connsiteY29" fmla="*/ 111919 h 423863"/>
                <a:gd name="connsiteX30" fmla="*/ 1695450 w 1712119"/>
                <a:gd name="connsiteY30" fmla="*/ 142875 h 423863"/>
                <a:gd name="connsiteX31" fmla="*/ 1707356 w 1712119"/>
                <a:gd name="connsiteY31" fmla="*/ 169069 h 423863"/>
                <a:gd name="connsiteX32" fmla="*/ 1712119 w 1712119"/>
                <a:gd name="connsiteY32" fmla="*/ 185738 h 423863"/>
                <a:gd name="connsiteX33" fmla="*/ 1712119 w 1712119"/>
                <a:gd name="connsiteY33" fmla="*/ 209550 h 423863"/>
                <a:gd name="connsiteX34" fmla="*/ 1702594 w 1712119"/>
                <a:gd name="connsiteY34" fmla="*/ 226219 h 423863"/>
                <a:gd name="connsiteX35" fmla="*/ 1664494 w 1712119"/>
                <a:gd name="connsiteY35" fmla="*/ 240506 h 423863"/>
                <a:gd name="connsiteX36" fmla="*/ 1590675 w 1712119"/>
                <a:gd name="connsiteY36" fmla="*/ 245269 h 423863"/>
                <a:gd name="connsiteX37" fmla="*/ 1402556 w 1712119"/>
                <a:gd name="connsiteY37" fmla="*/ 252413 h 423863"/>
                <a:gd name="connsiteX38" fmla="*/ 1047750 w 1712119"/>
                <a:gd name="connsiteY38" fmla="*/ 278606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12119" h="423863">
                  <a:moveTo>
                    <a:pt x="1047750" y="278606"/>
                  </a:moveTo>
                  <a:lnTo>
                    <a:pt x="735806" y="321469"/>
                  </a:lnTo>
                  <a:lnTo>
                    <a:pt x="526256" y="359569"/>
                  </a:lnTo>
                  <a:lnTo>
                    <a:pt x="376238" y="397669"/>
                  </a:lnTo>
                  <a:lnTo>
                    <a:pt x="300038" y="423863"/>
                  </a:lnTo>
                  <a:lnTo>
                    <a:pt x="271463" y="414338"/>
                  </a:lnTo>
                  <a:lnTo>
                    <a:pt x="200025" y="366713"/>
                  </a:lnTo>
                  <a:lnTo>
                    <a:pt x="138113" y="319088"/>
                  </a:lnTo>
                  <a:lnTo>
                    <a:pt x="69056" y="254794"/>
                  </a:lnTo>
                  <a:lnTo>
                    <a:pt x="30956" y="216694"/>
                  </a:lnTo>
                  <a:lnTo>
                    <a:pt x="7144" y="185738"/>
                  </a:lnTo>
                  <a:lnTo>
                    <a:pt x="0" y="164306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30956" y="128588"/>
                  </a:lnTo>
                  <a:lnTo>
                    <a:pt x="71438" y="142875"/>
                  </a:lnTo>
                  <a:lnTo>
                    <a:pt x="166688" y="176213"/>
                  </a:lnTo>
                  <a:lnTo>
                    <a:pt x="266700" y="200025"/>
                  </a:lnTo>
                  <a:lnTo>
                    <a:pt x="364331" y="209550"/>
                  </a:lnTo>
                  <a:lnTo>
                    <a:pt x="466725" y="202406"/>
                  </a:lnTo>
                  <a:lnTo>
                    <a:pt x="707231" y="169069"/>
                  </a:lnTo>
                  <a:lnTo>
                    <a:pt x="1004888" y="116681"/>
                  </a:lnTo>
                  <a:lnTo>
                    <a:pt x="1216819" y="64294"/>
                  </a:lnTo>
                  <a:lnTo>
                    <a:pt x="1262063" y="38100"/>
                  </a:lnTo>
                  <a:lnTo>
                    <a:pt x="1307306" y="19050"/>
                  </a:lnTo>
                  <a:lnTo>
                    <a:pt x="1366838" y="0"/>
                  </a:lnTo>
                  <a:lnTo>
                    <a:pt x="1433513" y="21431"/>
                  </a:lnTo>
                  <a:lnTo>
                    <a:pt x="1540669" y="57150"/>
                  </a:lnTo>
                  <a:lnTo>
                    <a:pt x="1633538" y="92869"/>
                  </a:lnTo>
                  <a:lnTo>
                    <a:pt x="1662113" y="111919"/>
                  </a:lnTo>
                  <a:lnTo>
                    <a:pt x="1695450" y="142875"/>
                  </a:lnTo>
                  <a:lnTo>
                    <a:pt x="1707356" y="169069"/>
                  </a:lnTo>
                  <a:lnTo>
                    <a:pt x="1712119" y="185738"/>
                  </a:lnTo>
                  <a:lnTo>
                    <a:pt x="1712119" y="209550"/>
                  </a:lnTo>
                  <a:lnTo>
                    <a:pt x="1702594" y="226219"/>
                  </a:lnTo>
                  <a:lnTo>
                    <a:pt x="1664494" y="240506"/>
                  </a:lnTo>
                  <a:lnTo>
                    <a:pt x="1590675" y="245269"/>
                  </a:lnTo>
                  <a:lnTo>
                    <a:pt x="1402556" y="252413"/>
                  </a:lnTo>
                  <a:lnTo>
                    <a:pt x="10477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CC2F97C-52CD-CC42-A79B-E8627F81DDFC}"/>
                </a:ext>
              </a:extLst>
            </p:cNvPr>
            <p:cNvSpPr/>
            <p:nvPr/>
          </p:nvSpPr>
          <p:spPr>
            <a:xfrm>
              <a:off x="4413250" y="4591050"/>
              <a:ext cx="530225" cy="1274763"/>
            </a:xfrm>
            <a:custGeom>
              <a:avLst/>
              <a:gdLst>
                <a:gd name="connsiteX0" fmla="*/ 233363 w 531019"/>
                <a:gd name="connsiteY0" fmla="*/ 669131 h 1273969"/>
                <a:gd name="connsiteX1" fmla="*/ 195263 w 531019"/>
                <a:gd name="connsiteY1" fmla="*/ 280988 h 1273969"/>
                <a:gd name="connsiteX2" fmla="*/ 188119 w 531019"/>
                <a:gd name="connsiteY2" fmla="*/ 250031 h 1273969"/>
                <a:gd name="connsiteX3" fmla="*/ 166688 w 531019"/>
                <a:gd name="connsiteY3" fmla="*/ 211931 h 1273969"/>
                <a:gd name="connsiteX4" fmla="*/ 133350 w 531019"/>
                <a:gd name="connsiteY4" fmla="*/ 173831 h 1273969"/>
                <a:gd name="connsiteX5" fmla="*/ 95250 w 531019"/>
                <a:gd name="connsiteY5" fmla="*/ 135731 h 1273969"/>
                <a:gd name="connsiteX6" fmla="*/ 61913 w 531019"/>
                <a:gd name="connsiteY6" fmla="*/ 104775 h 1273969"/>
                <a:gd name="connsiteX7" fmla="*/ 26194 w 531019"/>
                <a:gd name="connsiteY7" fmla="*/ 76200 h 1273969"/>
                <a:gd name="connsiteX8" fmla="*/ 11907 w 531019"/>
                <a:gd name="connsiteY8" fmla="*/ 61913 h 1273969"/>
                <a:gd name="connsiteX9" fmla="*/ 0 w 531019"/>
                <a:gd name="connsiteY9" fmla="*/ 40481 h 1273969"/>
                <a:gd name="connsiteX10" fmla="*/ 0 w 531019"/>
                <a:gd name="connsiteY10" fmla="*/ 23813 h 1273969"/>
                <a:gd name="connsiteX11" fmla="*/ 7144 w 531019"/>
                <a:gd name="connsiteY11" fmla="*/ 7144 h 1273969"/>
                <a:gd name="connsiteX12" fmla="*/ 23813 w 531019"/>
                <a:gd name="connsiteY12" fmla="*/ 0 h 1273969"/>
                <a:gd name="connsiteX13" fmla="*/ 52388 w 531019"/>
                <a:gd name="connsiteY13" fmla="*/ 0 h 1273969"/>
                <a:gd name="connsiteX14" fmla="*/ 116682 w 531019"/>
                <a:gd name="connsiteY14" fmla="*/ 7144 h 1273969"/>
                <a:gd name="connsiteX15" fmla="*/ 195263 w 531019"/>
                <a:gd name="connsiteY15" fmla="*/ 26194 h 1273969"/>
                <a:gd name="connsiteX16" fmla="*/ 280988 w 531019"/>
                <a:gd name="connsiteY16" fmla="*/ 54769 h 1273969"/>
                <a:gd name="connsiteX17" fmla="*/ 371475 w 531019"/>
                <a:gd name="connsiteY17" fmla="*/ 92869 h 1273969"/>
                <a:gd name="connsiteX18" fmla="*/ 445294 w 531019"/>
                <a:gd name="connsiteY18" fmla="*/ 135731 h 1273969"/>
                <a:gd name="connsiteX19" fmla="*/ 469107 w 531019"/>
                <a:gd name="connsiteY19" fmla="*/ 154781 h 1273969"/>
                <a:gd name="connsiteX20" fmla="*/ 447675 w 531019"/>
                <a:gd name="connsiteY20" fmla="*/ 264319 h 1273969"/>
                <a:gd name="connsiteX21" fmla="*/ 478632 w 531019"/>
                <a:gd name="connsiteY21" fmla="*/ 607219 h 1273969"/>
                <a:gd name="connsiteX22" fmla="*/ 516732 w 531019"/>
                <a:gd name="connsiteY22" fmla="*/ 973931 h 1273969"/>
                <a:gd name="connsiteX23" fmla="*/ 531019 w 531019"/>
                <a:gd name="connsiteY23" fmla="*/ 1126331 h 1273969"/>
                <a:gd name="connsiteX24" fmla="*/ 523875 w 531019"/>
                <a:gd name="connsiteY24" fmla="*/ 1190625 h 1273969"/>
                <a:gd name="connsiteX25" fmla="*/ 514350 w 531019"/>
                <a:gd name="connsiteY25" fmla="*/ 1219200 h 1273969"/>
                <a:gd name="connsiteX26" fmla="*/ 495300 w 531019"/>
                <a:gd name="connsiteY26" fmla="*/ 1254919 h 1273969"/>
                <a:gd name="connsiteX27" fmla="*/ 476250 w 531019"/>
                <a:gd name="connsiteY27" fmla="*/ 1266825 h 1273969"/>
                <a:gd name="connsiteX28" fmla="*/ 457200 w 531019"/>
                <a:gd name="connsiteY28" fmla="*/ 1273969 h 1273969"/>
                <a:gd name="connsiteX29" fmla="*/ 435769 w 531019"/>
                <a:gd name="connsiteY29" fmla="*/ 1273969 h 1273969"/>
                <a:gd name="connsiteX30" fmla="*/ 390525 w 531019"/>
                <a:gd name="connsiteY30" fmla="*/ 1257300 h 1273969"/>
                <a:gd name="connsiteX31" fmla="*/ 366713 w 531019"/>
                <a:gd name="connsiteY31" fmla="*/ 1235869 h 1273969"/>
                <a:gd name="connsiteX32" fmla="*/ 333375 w 531019"/>
                <a:gd name="connsiteY32" fmla="*/ 1193006 h 1273969"/>
                <a:gd name="connsiteX33" fmla="*/ 292894 w 531019"/>
                <a:gd name="connsiteY33" fmla="*/ 1121569 h 1273969"/>
                <a:gd name="connsiteX34" fmla="*/ 266700 w 531019"/>
                <a:gd name="connsiteY34" fmla="*/ 1052513 h 1273969"/>
                <a:gd name="connsiteX35" fmla="*/ 250032 w 531019"/>
                <a:gd name="connsiteY35" fmla="*/ 871538 h 1273969"/>
                <a:gd name="connsiteX36" fmla="*/ 233363 w 531019"/>
                <a:gd name="connsiteY36" fmla="*/ 669131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1273969">
                  <a:moveTo>
                    <a:pt x="233363" y="669131"/>
                  </a:moveTo>
                  <a:lnTo>
                    <a:pt x="195263" y="280988"/>
                  </a:lnTo>
                  <a:lnTo>
                    <a:pt x="188119" y="250031"/>
                  </a:lnTo>
                  <a:lnTo>
                    <a:pt x="166688" y="211931"/>
                  </a:lnTo>
                  <a:lnTo>
                    <a:pt x="133350" y="173831"/>
                  </a:lnTo>
                  <a:lnTo>
                    <a:pt x="95250" y="135731"/>
                  </a:lnTo>
                  <a:lnTo>
                    <a:pt x="61913" y="104775"/>
                  </a:lnTo>
                  <a:lnTo>
                    <a:pt x="26194" y="76200"/>
                  </a:lnTo>
                  <a:lnTo>
                    <a:pt x="11907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16682" y="7144"/>
                  </a:lnTo>
                  <a:lnTo>
                    <a:pt x="195263" y="26194"/>
                  </a:lnTo>
                  <a:lnTo>
                    <a:pt x="280988" y="54769"/>
                  </a:lnTo>
                  <a:lnTo>
                    <a:pt x="371475" y="92869"/>
                  </a:lnTo>
                  <a:lnTo>
                    <a:pt x="445294" y="135731"/>
                  </a:lnTo>
                  <a:lnTo>
                    <a:pt x="469107" y="154781"/>
                  </a:lnTo>
                  <a:lnTo>
                    <a:pt x="447675" y="264319"/>
                  </a:lnTo>
                  <a:lnTo>
                    <a:pt x="478632" y="607219"/>
                  </a:lnTo>
                  <a:lnTo>
                    <a:pt x="516732" y="973931"/>
                  </a:lnTo>
                  <a:lnTo>
                    <a:pt x="531019" y="1126331"/>
                  </a:lnTo>
                  <a:lnTo>
                    <a:pt x="523875" y="1190625"/>
                  </a:lnTo>
                  <a:lnTo>
                    <a:pt x="514350" y="1219200"/>
                  </a:lnTo>
                  <a:lnTo>
                    <a:pt x="495300" y="1254919"/>
                  </a:lnTo>
                  <a:lnTo>
                    <a:pt x="476250" y="1266825"/>
                  </a:lnTo>
                  <a:lnTo>
                    <a:pt x="457200" y="1273969"/>
                  </a:lnTo>
                  <a:lnTo>
                    <a:pt x="435769" y="1273969"/>
                  </a:lnTo>
                  <a:lnTo>
                    <a:pt x="390525" y="1257300"/>
                  </a:lnTo>
                  <a:lnTo>
                    <a:pt x="366713" y="1235869"/>
                  </a:lnTo>
                  <a:lnTo>
                    <a:pt x="333375" y="1193006"/>
                  </a:lnTo>
                  <a:lnTo>
                    <a:pt x="292894" y="1121569"/>
                  </a:lnTo>
                  <a:lnTo>
                    <a:pt x="266700" y="1052513"/>
                  </a:lnTo>
                  <a:lnTo>
                    <a:pt x="250032" y="871538"/>
                  </a:lnTo>
                  <a:lnTo>
                    <a:pt x="233363" y="669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5658139-5F20-214E-A222-0CB4805AA266}"/>
                </a:ext>
              </a:extLst>
            </p:cNvPr>
            <p:cNvSpPr/>
            <p:nvPr/>
          </p:nvSpPr>
          <p:spPr>
            <a:xfrm rot="16200000">
              <a:off x="1968500" y="2103438"/>
              <a:ext cx="2473325" cy="1492250"/>
            </a:xfrm>
            <a:custGeom>
              <a:avLst/>
              <a:gdLst>
                <a:gd name="connsiteX0" fmla="*/ 1469231 w 2474118"/>
                <a:gd name="connsiteY0" fmla="*/ 1090613 h 1493044"/>
                <a:gd name="connsiteX1" fmla="*/ 1109662 w 2474118"/>
                <a:gd name="connsiteY1" fmla="*/ 869157 h 1493044"/>
                <a:gd name="connsiteX2" fmla="*/ 952500 w 2474118"/>
                <a:gd name="connsiteY2" fmla="*/ 771525 h 1493044"/>
                <a:gd name="connsiteX3" fmla="*/ 716756 w 2474118"/>
                <a:gd name="connsiteY3" fmla="*/ 602457 h 1493044"/>
                <a:gd name="connsiteX4" fmla="*/ 497681 w 2474118"/>
                <a:gd name="connsiteY4" fmla="*/ 438150 h 1493044"/>
                <a:gd name="connsiteX5" fmla="*/ 240506 w 2474118"/>
                <a:gd name="connsiteY5" fmla="*/ 242888 h 1493044"/>
                <a:gd name="connsiteX6" fmla="*/ 45243 w 2474118"/>
                <a:gd name="connsiteY6" fmla="*/ 90488 h 1493044"/>
                <a:gd name="connsiteX7" fmla="*/ 16668 w 2474118"/>
                <a:gd name="connsiteY7" fmla="*/ 66675 h 1493044"/>
                <a:gd name="connsiteX8" fmla="*/ 2381 w 2474118"/>
                <a:gd name="connsiteY8" fmla="*/ 47625 h 1493044"/>
                <a:gd name="connsiteX9" fmla="*/ 0 w 2474118"/>
                <a:gd name="connsiteY9" fmla="*/ 30957 h 1493044"/>
                <a:gd name="connsiteX10" fmla="*/ 0 w 2474118"/>
                <a:gd name="connsiteY10" fmla="*/ 19050 h 1493044"/>
                <a:gd name="connsiteX11" fmla="*/ 11906 w 2474118"/>
                <a:gd name="connsiteY11" fmla="*/ 4763 h 1493044"/>
                <a:gd name="connsiteX12" fmla="*/ 30956 w 2474118"/>
                <a:gd name="connsiteY12" fmla="*/ 0 h 1493044"/>
                <a:gd name="connsiteX13" fmla="*/ 64293 w 2474118"/>
                <a:gd name="connsiteY13" fmla="*/ 11907 h 1493044"/>
                <a:gd name="connsiteX14" fmla="*/ 247650 w 2474118"/>
                <a:gd name="connsiteY14" fmla="*/ 128588 h 1493044"/>
                <a:gd name="connsiteX15" fmla="*/ 523875 w 2474118"/>
                <a:gd name="connsiteY15" fmla="*/ 295275 h 1493044"/>
                <a:gd name="connsiteX16" fmla="*/ 783431 w 2474118"/>
                <a:gd name="connsiteY16" fmla="*/ 452438 h 1493044"/>
                <a:gd name="connsiteX17" fmla="*/ 1035843 w 2474118"/>
                <a:gd name="connsiteY17" fmla="*/ 595313 h 1493044"/>
                <a:gd name="connsiteX18" fmla="*/ 1290637 w 2474118"/>
                <a:gd name="connsiteY18" fmla="*/ 728663 h 1493044"/>
                <a:gd name="connsiteX19" fmla="*/ 1624012 w 2474118"/>
                <a:gd name="connsiteY19" fmla="*/ 885825 h 1493044"/>
                <a:gd name="connsiteX20" fmla="*/ 1826418 w 2474118"/>
                <a:gd name="connsiteY20" fmla="*/ 973932 h 1493044"/>
                <a:gd name="connsiteX21" fmla="*/ 2038350 w 2474118"/>
                <a:gd name="connsiteY21" fmla="*/ 1050132 h 1493044"/>
                <a:gd name="connsiteX22" fmla="*/ 2126456 w 2474118"/>
                <a:gd name="connsiteY22" fmla="*/ 1071563 h 1493044"/>
                <a:gd name="connsiteX23" fmla="*/ 2183606 w 2474118"/>
                <a:gd name="connsiteY23" fmla="*/ 1078707 h 1493044"/>
                <a:gd name="connsiteX24" fmla="*/ 2221706 w 2474118"/>
                <a:gd name="connsiteY24" fmla="*/ 1081088 h 1493044"/>
                <a:gd name="connsiteX25" fmla="*/ 2262187 w 2474118"/>
                <a:gd name="connsiteY25" fmla="*/ 1081088 h 1493044"/>
                <a:gd name="connsiteX26" fmla="*/ 2297906 w 2474118"/>
                <a:gd name="connsiteY26" fmla="*/ 1078707 h 1493044"/>
                <a:gd name="connsiteX27" fmla="*/ 2326481 w 2474118"/>
                <a:gd name="connsiteY27" fmla="*/ 1069182 h 1493044"/>
                <a:gd name="connsiteX28" fmla="*/ 2350293 w 2474118"/>
                <a:gd name="connsiteY28" fmla="*/ 1045369 h 1493044"/>
                <a:gd name="connsiteX29" fmla="*/ 2393156 w 2474118"/>
                <a:gd name="connsiteY29" fmla="*/ 995363 h 1493044"/>
                <a:gd name="connsiteX30" fmla="*/ 2416968 w 2474118"/>
                <a:gd name="connsiteY30" fmla="*/ 950119 h 1493044"/>
                <a:gd name="connsiteX31" fmla="*/ 2431256 w 2474118"/>
                <a:gd name="connsiteY31" fmla="*/ 935832 h 1493044"/>
                <a:gd name="connsiteX32" fmla="*/ 2452687 w 2474118"/>
                <a:gd name="connsiteY32" fmla="*/ 933450 h 1493044"/>
                <a:gd name="connsiteX33" fmla="*/ 2464593 w 2474118"/>
                <a:gd name="connsiteY33" fmla="*/ 935832 h 1493044"/>
                <a:gd name="connsiteX34" fmla="*/ 2474118 w 2474118"/>
                <a:gd name="connsiteY34" fmla="*/ 950119 h 1493044"/>
                <a:gd name="connsiteX35" fmla="*/ 2469356 w 2474118"/>
                <a:gd name="connsiteY35" fmla="*/ 995363 h 1493044"/>
                <a:gd name="connsiteX36" fmla="*/ 2452687 w 2474118"/>
                <a:gd name="connsiteY36" fmla="*/ 1097757 h 1493044"/>
                <a:gd name="connsiteX37" fmla="*/ 2426493 w 2474118"/>
                <a:gd name="connsiteY37" fmla="*/ 1207294 h 1493044"/>
                <a:gd name="connsiteX38" fmla="*/ 2393156 w 2474118"/>
                <a:gd name="connsiteY38" fmla="*/ 1250157 h 1493044"/>
                <a:gd name="connsiteX39" fmla="*/ 2295525 w 2474118"/>
                <a:gd name="connsiteY39" fmla="*/ 1362075 h 1493044"/>
                <a:gd name="connsiteX40" fmla="*/ 2214562 w 2474118"/>
                <a:gd name="connsiteY40" fmla="*/ 1459707 h 1493044"/>
                <a:gd name="connsiteX41" fmla="*/ 2188368 w 2474118"/>
                <a:gd name="connsiteY41" fmla="*/ 1485900 h 1493044"/>
                <a:gd name="connsiteX42" fmla="*/ 2166937 w 2474118"/>
                <a:gd name="connsiteY42" fmla="*/ 1493044 h 1493044"/>
                <a:gd name="connsiteX43" fmla="*/ 2140743 w 2474118"/>
                <a:gd name="connsiteY43" fmla="*/ 1490663 h 1493044"/>
                <a:gd name="connsiteX44" fmla="*/ 2126456 w 2474118"/>
                <a:gd name="connsiteY44" fmla="*/ 1483519 h 1493044"/>
                <a:gd name="connsiteX45" fmla="*/ 2105025 w 2474118"/>
                <a:gd name="connsiteY45" fmla="*/ 1466850 h 1493044"/>
                <a:gd name="connsiteX46" fmla="*/ 2090737 w 2474118"/>
                <a:gd name="connsiteY46" fmla="*/ 1443038 h 1493044"/>
                <a:gd name="connsiteX47" fmla="*/ 2057400 w 2474118"/>
                <a:gd name="connsiteY47" fmla="*/ 1395413 h 1493044"/>
                <a:gd name="connsiteX48" fmla="*/ 1790700 w 2474118"/>
                <a:gd name="connsiteY48" fmla="*/ 1264444 h 1493044"/>
                <a:gd name="connsiteX49" fmla="*/ 1469231 w 2474118"/>
                <a:gd name="connsiteY49" fmla="*/ 1090613 h 14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74118" h="1493044">
                  <a:moveTo>
                    <a:pt x="1469231" y="1090613"/>
                  </a:moveTo>
                  <a:lnTo>
                    <a:pt x="1109662" y="869157"/>
                  </a:lnTo>
                  <a:lnTo>
                    <a:pt x="952500" y="771525"/>
                  </a:lnTo>
                  <a:lnTo>
                    <a:pt x="716756" y="602457"/>
                  </a:lnTo>
                  <a:lnTo>
                    <a:pt x="497681" y="438150"/>
                  </a:lnTo>
                  <a:lnTo>
                    <a:pt x="240506" y="242888"/>
                  </a:lnTo>
                  <a:lnTo>
                    <a:pt x="45243" y="90488"/>
                  </a:lnTo>
                  <a:lnTo>
                    <a:pt x="16668" y="66675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64293" y="11907"/>
                  </a:lnTo>
                  <a:lnTo>
                    <a:pt x="247650" y="128588"/>
                  </a:lnTo>
                  <a:lnTo>
                    <a:pt x="523875" y="295275"/>
                  </a:lnTo>
                  <a:lnTo>
                    <a:pt x="783431" y="452438"/>
                  </a:lnTo>
                  <a:lnTo>
                    <a:pt x="1035843" y="595313"/>
                  </a:lnTo>
                  <a:lnTo>
                    <a:pt x="1290637" y="728663"/>
                  </a:lnTo>
                  <a:lnTo>
                    <a:pt x="1624012" y="885825"/>
                  </a:lnTo>
                  <a:lnTo>
                    <a:pt x="1826418" y="973932"/>
                  </a:lnTo>
                  <a:lnTo>
                    <a:pt x="2038350" y="1050132"/>
                  </a:lnTo>
                  <a:lnTo>
                    <a:pt x="2126456" y="1071563"/>
                  </a:lnTo>
                  <a:lnTo>
                    <a:pt x="2183606" y="1078707"/>
                  </a:lnTo>
                  <a:lnTo>
                    <a:pt x="2221706" y="1081088"/>
                  </a:lnTo>
                  <a:lnTo>
                    <a:pt x="2262187" y="1081088"/>
                  </a:lnTo>
                  <a:lnTo>
                    <a:pt x="2297906" y="1078707"/>
                  </a:lnTo>
                  <a:lnTo>
                    <a:pt x="2326481" y="1069182"/>
                  </a:lnTo>
                  <a:lnTo>
                    <a:pt x="2350293" y="1045369"/>
                  </a:lnTo>
                  <a:lnTo>
                    <a:pt x="2393156" y="995363"/>
                  </a:lnTo>
                  <a:lnTo>
                    <a:pt x="2416968" y="950119"/>
                  </a:lnTo>
                  <a:lnTo>
                    <a:pt x="2431256" y="935832"/>
                  </a:lnTo>
                  <a:lnTo>
                    <a:pt x="2452687" y="933450"/>
                  </a:lnTo>
                  <a:lnTo>
                    <a:pt x="2464593" y="935832"/>
                  </a:lnTo>
                  <a:lnTo>
                    <a:pt x="2474118" y="950119"/>
                  </a:lnTo>
                  <a:lnTo>
                    <a:pt x="2469356" y="995363"/>
                  </a:lnTo>
                  <a:lnTo>
                    <a:pt x="2452687" y="1097757"/>
                  </a:lnTo>
                  <a:lnTo>
                    <a:pt x="2426493" y="1207294"/>
                  </a:lnTo>
                  <a:lnTo>
                    <a:pt x="2393156" y="1250157"/>
                  </a:lnTo>
                  <a:lnTo>
                    <a:pt x="2295525" y="1362075"/>
                  </a:lnTo>
                  <a:lnTo>
                    <a:pt x="2214562" y="1459707"/>
                  </a:lnTo>
                  <a:lnTo>
                    <a:pt x="2188368" y="1485900"/>
                  </a:lnTo>
                  <a:lnTo>
                    <a:pt x="2166937" y="1493044"/>
                  </a:lnTo>
                  <a:lnTo>
                    <a:pt x="2140743" y="1490663"/>
                  </a:lnTo>
                  <a:lnTo>
                    <a:pt x="2126456" y="1483519"/>
                  </a:lnTo>
                  <a:lnTo>
                    <a:pt x="2105025" y="1466850"/>
                  </a:lnTo>
                  <a:lnTo>
                    <a:pt x="2090737" y="1443038"/>
                  </a:lnTo>
                  <a:lnTo>
                    <a:pt x="2057400" y="1395413"/>
                  </a:lnTo>
                  <a:lnTo>
                    <a:pt x="1790700" y="1264444"/>
                  </a:lnTo>
                  <a:lnTo>
                    <a:pt x="1469231" y="1090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68F834-9CDF-694E-9B10-973C91EAB699}"/>
                </a:ext>
              </a:extLst>
            </p:cNvPr>
            <p:cNvSpPr/>
            <p:nvPr/>
          </p:nvSpPr>
          <p:spPr>
            <a:xfrm rot="16200000">
              <a:off x="1893094" y="4196557"/>
              <a:ext cx="3000375" cy="471487"/>
            </a:xfrm>
            <a:custGeom>
              <a:avLst/>
              <a:gdLst>
                <a:gd name="connsiteX0" fmla="*/ 1524859 w 3000778"/>
                <a:gd name="connsiteY0" fmla="*/ 365760 h 471366"/>
                <a:gd name="connsiteX1" fmla="*/ 770157 w 3000778"/>
                <a:gd name="connsiteY1" fmla="*/ 329699 h 471366"/>
                <a:gd name="connsiteX2" fmla="*/ 324548 w 3000778"/>
                <a:gd name="connsiteY2" fmla="*/ 314244 h 471366"/>
                <a:gd name="connsiteX3" fmla="*/ 224093 w 3000778"/>
                <a:gd name="connsiteY3" fmla="*/ 303941 h 471366"/>
                <a:gd name="connsiteX4" fmla="*/ 151971 w 3000778"/>
                <a:gd name="connsiteY4" fmla="*/ 291062 h 471366"/>
                <a:gd name="connsiteX5" fmla="*/ 87577 w 3000778"/>
                <a:gd name="connsiteY5" fmla="*/ 270456 h 471366"/>
                <a:gd name="connsiteX6" fmla="*/ 36061 w 3000778"/>
                <a:gd name="connsiteY6" fmla="*/ 247274 h 471366"/>
                <a:gd name="connsiteX7" fmla="*/ 10303 w 3000778"/>
                <a:gd name="connsiteY7" fmla="*/ 226668 h 471366"/>
                <a:gd name="connsiteX8" fmla="*/ 0 w 3000778"/>
                <a:gd name="connsiteY8" fmla="*/ 208637 h 471366"/>
                <a:gd name="connsiteX9" fmla="*/ 2576 w 3000778"/>
                <a:gd name="connsiteY9" fmla="*/ 188031 h 471366"/>
                <a:gd name="connsiteX10" fmla="*/ 12879 w 3000778"/>
                <a:gd name="connsiteY10" fmla="*/ 162273 h 471366"/>
                <a:gd name="connsiteX11" fmla="*/ 36061 w 3000778"/>
                <a:gd name="connsiteY11" fmla="*/ 131364 h 471366"/>
                <a:gd name="connsiteX12" fmla="*/ 79849 w 3000778"/>
                <a:gd name="connsiteY12" fmla="*/ 108182 h 471366"/>
                <a:gd name="connsiteX13" fmla="*/ 121062 w 3000778"/>
                <a:gd name="connsiteY13" fmla="*/ 90152 h 471366"/>
                <a:gd name="connsiteX14" fmla="*/ 216365 w 3000778"/>
                <a:gd name="connsiteY14" fmla="*/ 61818 h 471366"/>
                <a:gd name="connsiteX15" fmla="*/ 355457 w 3000778"/>
                <a:gd name="connsiteY15" fmla="*/ 30909 h 471366"/>
                <a:gd name="connsiteX16" fmla="*/ 543489 w 3000778"/>
                <a:gd name="connsiteY16" fmla="*/ 0 h 471366"/>
                <a:gd name="connsiteX17" fmla="*/ 592428 w 3000778"/>
                <a:gd name="connsiteY17" fmla="*/ 25757 h 471366"/>
                <a:gd name="connsiteX18" fmla="*/ 669702 w 3000778"/>
                <a:gd name="connsiteY18" fmla="*/ 54091 h 471366"/>
                <a:gd name="connsiteX19" fmla="*/ 746975 w 3000778"/>
                <a:gd name="connsiteY19" fmla="*/ 79849 h 471366"/>
                <a:gd name="connsiteX20" fmla="*/ 813945 w 3000778"/>
                <a:gd name="connsiteY20" fmla="*/ 95303 h 471366"/>
                <a:gd name="connsiteX21" fmla="*/ 1174553 w 3000778"/>
                <a:gd name="connsiteY21" fmla="*/ 128788 h 471366"/>
                <a:gd name="connsiteX22" fmla="*/ 1885467 w 3000778"/>
                <a:gd name="connsiteY22" fmla="*/ 170001 h 471366"/>
                <a:gd name="connsiteX23" fmla="*/ 2361986 w 3000778"/>
                <a:gd name="connsiteY23" fmla="*/ 180304 h 471366"/>
                <a:gd name="connsiteX24" fmla="*/ 2676230 w 3000778"/>
                <a:gd name="connsiteY24" fmla="*/ 185455 h 471366"/>
                <a:gd name="connsiteX25" fmla="*/ 2732897 w 3000778"/>
                <a:gd name="connsiteY25" fmla="*/ 180304 h 471366"/>
                <a:gd name="connsiteX26" fmla="*/ 2774109 w 3000778"/>
                <a:gd name="connsiteY26" fmla="*/ 172577 h 471366"/>
                <a:gd name="connsiteX27" fmla="*/ 2815322 w 3000778"/>
                <a:gd name="connsiteY27" fmla="*/ 157122 h 471366"/>
                <a:gd name="connsiteX28" fmla="*/ 2900322 w 3000778"/>
                <a:gd name="connsiteY28" fmla="*/ 74697 h 471366"/>
                <a:gd name="connsiteX29" fmla="*/ 3000778 w 3000778"/>
                <a:gd name="connsiteY29" fmla="*/ 110758 h 471366"/>
                <a:gd name="connsiteX30" fmla="*/ 2931232 w 3000778"/>
                <a:gd name="connsiteY30" fmla="*/ 255001 h 471366"/>
                <a:gd name="connsiteX31" fmla="*/ 2890019 w 3000778"/>
                <a:gd name="connsiteY31" fmla="*/ 334850 h 471366"/>
                <a:gd name="connsiteX32" fmla="*/ 2848807 w 3000778"/>
                <a:gd name="connsiteY32" fmla="*/ 391517 h 471366"/>
                <a:gd name="connsiteX33" fmla="*/ 2797291 w 3000778"/>
                <a:gd name="connsiteY33" fmla="*/ 443033 h 471366"/>
                <a:gd name="connsiteX34" fmla="*/ 2753503 w 3000778"/>
                <a:gd name="connsiteY34" fmla="*/ 468791 h 471366"/>
                <a:gd name="connsiteX35" fmla="*/ 2727746 w 3000778"/>
                <a:gd name="connsiteY35" fmla="*/ 471366 h 471366"/>
                <a:gd name="connsiteX36" fmla="*/ 2676230 w 3000778"/>
                <a:gd name="connsiteY36" fmla="*/ 458488 h 471366"/>
                <a:gd name="connsiteX37" fmla="*/ 2524259 w 3000778"/>
                <a:gd name="connsiteY37" fmla="*/ 401821 h 471366"/>
                <a:gd name="connsiteX38" fmla="*/ 2104408 w 3000778"/>
                <a:gd name="connsiteY38" fmla="*/ 386366 h 471366"/>
                <a:gd name="connsiteX39" fmla="*/ 1524859 w 3000778"/>
                <a:gd name="connsiteY39" fmla="*/ 365760 h 47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00778" h="471366">
                  <a:moveTo>
                    <a:pt x="1524859" y="365760"/>
                  </a:moveTo>
                  <a:lnTo>
                    <a:pt x="770157" y="329699"/>
                  </a:lnTo>
                  <a:lnTo>
                    <a:pt x="324548" y="314244"/>
                  </a:lnTo>
                  <a:lnTo>
                    <a:pt x="224093" y="303941"/>
                  </a:lnTo>
                  <a:lnTo>
                    <a:pt x="151971" y="291062"/>
                  </a:lnTo>
                  <a:lnTo>
                    <a:pt x="87577" y="270456"/>
                  </a:lnTo>
                  <a:lnTo>
                    <a:pt x="36061" y="247274"/>
                  </a:lnTo>
                  <a:lnTo>
                    <a:pt x="10303" y="226668"/>
                  </a:lnTo>
                  <a:lnTo>
                    <a:pt x="0" y="208637"/>
                  </a:lnTo>
                  <a:lnTo>
                    <a:pt x="2576" y="188031"/>
                  </a:lnTo>
                  <a:lnTo>
                    <a:pt x="12879" y="162273"/>
                  </a:lnTo>
                  <a:lnTo>
                    <a:pt x="36061" y="131364"/>
                  </a:lnTo>
                  <a:lnTo>
                    <a:pt x="79849" y="108182"/>
                  </a:lnTo>
                  <a:lnTo>
                    <a:pt x="121062" y="90152"/>
                  </a:lnTo>
                  <a:lnTo>
                    <a:pt x="216365" y="61818"/>
                  </a:lnTo>
                  <a:lnTo>
                    <a:pt x="355457" y="30909"/>
                  </a:lnTo>
                  <a:lnTo>
                    <a:pt x="543489" y="0"/>
                  </a:lnTo>
                  <a:lnTo>
                    <a:pt x="592428" y="25757"/>
                  </a:lnTo>
                  <a:lnTo>
                    <a:pt x="669702" y="54091"/>
                  </a:lnTo>
                  <a:lnTo>
                    <a:pt x="746975" y="79849"/>
                  </a:lnTo>
                  <a:lnTo>
                    <a:pt x="813945" y="95303"/>
                  </a:lnTo>
                  <a:lnTo>
                    <a:pt x="1174553" y="128788"/>
                  </a:lnTo>
                  <a:lnTo>
                    <a:pt x="1885467" y="170001"/>
                  </a:lnTo>
                  <a:lnTo>
                    <a:pt x="2361986" y="180304"/>
                  </a:lnTo>
                  <a:lnTo>
                    <a:pt x="2676230" y="185455"/>
                  </a:lnTo>
                  <a:lnTo>
                    <a:pt x="2732897" y="180304"/>
                  </a:lnTo>
                  <a:lnTo>
                    <a:pt x="2774109" y="172577"/>
                  </a:lnTo>
                  <a:lnTo>
                    <a:pt x="2815322" y="157122"/>
                  </a:lnTo>
                  <a:lnTo>
                    <a:pt x="2900322" y="74697"/>
                  </a:lnTo>
                  <a:lnTo>
                    <a:pt x="3000778" y="110758"/>
                  </a:lnTo>
                  <a:lnTo>
                    <a:pt x="2931232" y="255001"/>
                  </a:lnTo>
                  <a:lnTo>
                    <a:pt x="2890019" y="334850"/>
                  </a:lnTo>
                  <a:lnTo>
                    <a:pt x="2848807" y="391517"/>
                  </a:lnTo>
                  <a:lnTo>
                    <a:pt x="2797291" y="443033"/>
                  </a:lnTo>
                  <a:lnTo>
                    <a:pt x="2753503" y="468791"/>
                  </a:lnTo>
                  <a:lnTo>
                    <a:pt x="2727746" y="471366"/>
                  </a:lnTo>
                  <a:lnTo>
                    <a:pt x="2676230" y="458488"/>
                  </a:lnTo>
                  <a:lnTo>
                    <a:pt x="2524259" y="401821"/>
                  </a:lnTo>
                  <a:lnTo>
                    <a:pt x="2104408" y="386366"/>
                  </a:lnTo>
                  <a:lnTo>
                    <a:pt x="1524859" y="365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858BB22-1CDD-5448-BA5D-62D5CDFD45B1}"/>
                </a:ext>
              </a:extLst>
            </p:cNvPr>
            <p:cNvSpPr/>
            <p:nvPr/>
          </p:nvSpPr>
          <p:spPr>
            <a:xfrm>
              <a:off x="4756150" y="4465638"/>
              <a:ext cx="1952625" cy="1282700"/>
            </a:xfrm>
            <a:custGeom>
              <a:avLst/>
              <a:gdLst>
                <a:gd name="connsiteX0" fmla="*/ 526257 w 1952625"/>
                <a:gd name="connsiteY0" fmla="*/ 357187 h 1283494"/>
                <a:gd name="connsiteX1" fmla="*/ 59532 w 1952625"/>
                <a:gd name="connsiteY1" fmla="*/ 423862 h 1283494"/>
                <a:gd name="connsiteX2" fmla="*/ 0 w 1952625"/>
                <a:gd name="connsiteY2" fmla="*/ 269081 h 1283494"/>
                <a:gd name="connsiteX3" fmla="*/ 366713 w 1952625"/>
                <a:gd name="connsiteY3" fmla="*/ 221456 h 1283494"/>
                <a:gd name="connsiteX4" fmla="*/ 923925 w 1952625"/>
                <a:gd name="connsiteY4" fmla="*/ 152400 h 1283494"/>
                <a:gd name="connsiteX5" fmla="*/ 1457325 w 1952625"/>
                <a:gd name="connsiteY5" fmla="*/ 80962 h 1283494"/>
                <a:gd name="connsiteX6" fmla="*/ 1481138 w 1952625"/>
                <a:gd name="connsiteY6" fmla="*/ 57150 h 1283494"/>
                <a:gd name="connsiteX7" fmla="*/ 1526382 w 1952625"/>
                <a:gd name="connsiteY7" fmla="*/ 23812 h 1283494"/>
                <a:gd name="connsiteX8" fmla="*/ 1576388 w 1952625"/>
                <a:gd name="connsiteY8" fmla="*/ 2381 h 1283494"/>
                <a:gd name="connsiteX9" fmla="*/ 1612107 w 1952625"/>
                <a:gd name="connsiteY9" fmla="*/ 0 h 1283494"/>
                <a:gd name="connsiteX10" fmla="*/ 1647825 w 1952625"/>
                <a:gd name="connsiteY10" fmla="*/ 11906 h 1283494"/>
                <a:gd name="connsiteX11" fmla="*/ 1704975 w 1952625"/>
                <a:gd name="connsiteY11" fmla="*/ 42862 h 1283494"/>
                <a:gd name="connsiteX12" fmla="*/ 1781175 w 1952625"/>
                <a:gd name="connsiteY12" fmla="*/ 95250 h 1283494"/>
                <a:gd name="connsiteX13" fmla="*/ 1859757 w 1952625"/>
                <a:gd name="connsiteY13" fmla="*/ 164306 h 1283494"/>
                <a:gd name="connsiteX14" fmla="*/ 1914525 w 1952625"/>
                <a:gd name="connsiteY14" fmla="*/ 221456 h 1283494"/>
                <a:gd name="connsiteX15" fmla="*/ 1940719 w 1952625"/>
                <a:gd name="connsiteY15" fmla="*/ 242887 h 1283494"/>
                <a:gd name="connsiteX16" fmla="*/ 1952625 w 1952625"/>
                <a:gd name="connsiteY16" fmla="*/ 264319 h 1283494"/>
                <a:gd name="connsiteX17" fmla="*/ 1952625 w 1952625"/>
                <a:gd name="connsiteY17" fmla="*/ 288131 h 1283494"/>
                <a:gd name="connsiteX18" fmla="*/ 1940719 w 1952625"/>
                <a:gd name="connsiteY18" fmla="*/ 319087 h 1283494"/>
                <a:gd name="connsiteX19" fmla="*/ 1902619 w 1952625"/>
                <a:gd name="connsiteY19" fmla="*/ 357187 h 1283494"/>
                <a:gd name="connsiteX20" fmla="*/ 1864519 w 1952625"/>
                <a:gd name="connsiteY20" fmla="*/ 442912 h 1283494"/>
                <a:gd name="connsiteX21" fmla="*/ 1797844 w 1952625"/>
                <a:gd name="connsiteY21" fmla="*/ 790575 h 1283494"/>
                <a:gd name="connsiteX22" fmla="*/ 1731169 w 1952625"/>
                <a:gd name="connsiteY22" fmla="*/ 1119187 h 1283494"/>
                <a:gd name="connsiteX23" fmla="*/ 1707357 w 1952625"/>
                <a:gd name="connsiteY23" fmla="*/ 1235869 h 1283494"/>
                <a:gd name="connsiteX24" fmla="*/ 1695450 w 1952625"/>
                <a:gd name="connsiteY24" fmla="*/ 1247775 h 1283494"/>
                <a:gd name="connsiteX25" fmla="*/ 1654969 w 1952625"/>
                <a:gd name="connsiteY25" fmla="*/ 1269206 h 1283494"/>
                <a:gd name="connsiteX26" fmla="*/ 1595438 w 1952625"/>
                <a:gd name="connsiteY26" fmla="*/ 1281112 h 1283494"/>
                <a:gd name="connsiteX27" fmla="*/ 1554957 w 1952625"/>
                <a:gd name="connsiteY27" fmla="*/ 1283494 h 1283494"/>
                <a:gd name="connsiteX28" fmla="*/ 1533525 w 1952625"/>
                <a:gd name="connsiteY28" fmla="*/ 1271587 h 1283494"/>
                <a:gd name="connsiteX29" fmla="*/ 1512094 w 1952625"/>
                <a:gd name="connsiteY29" fmla="*/ 1254919 h 1283494"/>
                <a:gd name="connsiteX30" fmla="*/ 1493044 w 1952625"/>
                <a:gd name="connsiteY30" fmla="*/ 1221581 h 1283494"/>
                <a:gd name="connsiteX31" fmla="*/ 1483519 w 1952625"/>
                <a:gd name="connsiteY31" fmla="*/ 1169194 h 1283494"/>
                <a:gd name="connsiteX32" fmla="*/ 1488282 w 1952625"/>
                <a:gd name="connsiteY32" fmla="*/ 1109662 h 1283494"/>
                <a:gd name="connsiteX33" fmla="*/ 1521619 w 1952625"/>
                <a:gd name="connsiteY33" fmla="*/ 888206 h 1283494"/>
                <a:gd name="connsiteX34" fmla="*/ 1554957 w 1952625"/>
                <a:gd name="connsiteY34" fmla="*/ 723900 h 1283494"/>
                <a:gd name="connsiteX35" fmla="*/ 1576388 w 1952625"/>
                <a:gd name="connsiteY35" fmla="*/ 583406 h 1283494"/>
                <a:gd name="connsiteX36" fmla="*/ 1583532 w 1952625"/>
                <a:gd name="connsiteY36" fmla="*/ 459581 h 1283494"/>
                <a:gd name="connsiteX37" fmla="*/ 1583532 w 1952625"/>
                <a:gd name="connsiteY37" fmla="*/ 333375 h 1283494"/>
                <a:gd name="connsiteX38" fmla="*/ 1576388 w 1952625"/>
                <a:gd name="connsiteY38" fmla="*/ 302419 h 1283494"/>
                <a:gd name="connsiteX39" fmla="*/ 1562100 w 1952625"/>
                <a:gd name="connsiteY39" fmla="*/ 288131 h 1283494"/>
                <a:gd name="connsiteX40" fmla="*/ 1531144 w 1952625"/>
                <a:gd name="connsiteY40" fmla="*/ 269081 h 1283494"/>
                <a:gd name="connsiteX41" fmla="*/ 1502569 w 1952625"/>
                <a:gd name="connsiteY41" fmla="*/ 254794 h 1283494"/>
                <a:gd name="connsiteX42" fmla="*/ 1471613 w 1952625"/>
                <a:gd name="connsiteY42" fmla="*/ 254794 h 1283494"/>
                <a:gd name="connsiteX43" fmla="*/ 1307307 w 1952625"/>
                <a:gd name="connsiteY43" fmla="*/ 273844 h 1283494"/>
                <a:gd name="connsiteX44" fmla="*/ 831057 w 1952625"/>
                <a:gd name="connsiteY44" fmla="*/ 326231 h 1283494"/>
                <a:gd name="connsiteX45" fmla="*/ 526257 w 1952625"/>
                <a:gd name="connsiteY45" fmla="*/ 35718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52625" h="1283494">
                  <a:moveTo>
                    <a:pt x="526257" y="357187"/>
                  </a:moveTo>
                  <a:lnTo>
                    <a:pt x="59532" y="423862"/>
                  </a:lnTo>
                  <a:lnTo>
                    <a:pt x="0" y="269081"/>
                  </a:lnTo>
                  <a:lnTo>
                    <a:pt x="366713" y="221456"/>
                  </a:lnTo>
                  <a:lnTo>
                    <a:pt x="923925" y="152400"/>
                  </a:lnTo>
                  <a:lnTo>
                    <a:pt x="1457325" y="80962"/>
                  </a:lnTo>
                  <a:lnTo>
                    <a:pt x="1481138" y="57150"/>
                  </a:lnTo>
                  <a:lnTo>
                    <a:pt x="1526382" y="23812"/>
                  </a:lnTo>
                  <a:lnTo>
                    <a:pt x="1576388" y="2381"/>
                  </a:lnTo>
                  <a:lnTo>
                    <a:pt x="1612107" y="0"/>
                  </a:lnTo>
                  <a:lnTo>
                    <a:pt x="1647825" y="11906"/>
                  </a:lnTo>
                  <a:lnTo>
                    <a:pt x="1704975" y="42862"/>
                  </a:lnTo>
                  <a:lnTo>
                    <a:pt x="1781175" y="95250"/>
                  </a:lnTo>
                  <a:lnTo>
                    <a:pt x="1859757" y="164306"/>
                  </a:lnTo>
                  <a:lnTo>
                    <a:pt x="1914525" y="221456"/>
                  </a:lnTo>
                  <a:lnTo>
                    <a:pt x="1940719" y="242887"/>
                  </a:lnTo>
                  <a:lnTo>
                    <a:pt x="1952625" y="264319"/>
                  </a:lnTo>
                  <a:lnTo>
                    <a:pt x="1952625" y="288131"/>
                  </a:lnTo>
                  <a:lnTo>
                    <a:pt x="1940719" y="319087"/>
                  </a:lnTo>
                  <a:lnTo>
                    <a:pt x="1902619" y="357187"/>
                  </a:lnTo>
                  <a:lnTo>
                    <a:pt x="1864519" y="442912"/>
                  </a:lnTo>
                  <a:lnTo>
                    <a:pt x="1797844" y="790575"/>
                  </a:lnTo>
                  <a:lnTo>
                    <a:pt x="1731169" y="1119187"/>
                  </a:lnTo>
                  <a:lnTo>
                    <a:pt x="1707357" y="1235869"/>
                  </a:lnTo>
                  <a:lnTo>
                    <a:pt x="1695450" y="1247775"/>
                  </a:lnTo>
                  <a:lnTo>
                    <a:pt x="1654969" y="1269206"/>
                  </a:lnTo>
                  <a:lnTo>
                    <a:pt x="1595438" y="1281112"/>
                  </a:lnTo>
                  <a:lnTo>
                    <a:pt x="1554957" y="1283494"/>
                  </a:lnTo>
                  <a:lnTo>
                    <a:pt x="1533525" y="1271587"/>
                  </a:lnTo>
                  <a:lnTo>
                    <a:pt x="1512094" y="1254919"/>
                  </a:lnTo>
                  <a:lnTo>
                    <a:pt x="1493044" y="1221581"/>
                  </a:lnTo>
                  <a:lnTo>
                    <a:pt x="1483519" y="1169194"/>
                  </a:lnTo>
                  <a:lnTo>
                    <a:pt x="1488282" y="1109662"/>
                  </a:lnTo>
                  <a:lnTo>
                    <a:pt x="1521619" y="888206"/>
                  </a:lnTo>
                  <a:lnTo>
                    <a:pt x="1554957" y="723900"/>
                  </a:lnTo>
                  <a:lnTo>
                    <a:pt x="1576388" y="583406"/>
                  </a:lnTo>
                  <a:lnTo>
                    <a:pt x="1583532" y="459581"/>
                  </a:lnTo>
                  <a:lnTo>
                    <a:pt x="1583532" y="333375"/>
                  </a:lnTo>
                  <a:lnTo>
                    <a:pt x="1576388" y="302419"/>
                  </a:lnTo>
                  <a:lnTo>
                    <a:pt x="1562100" y="288131"/>
                  </a:lnTo>
                  <a:lnTo>
                    <a:pt x="1531144" y="269081"/>
                  </a:lnTo>
                  <a:lnTo>
                    <a:pt x="1502569" y="254794"/>
                  </a:lnTo>
                  <a:lnTo>
                    <a:pt x="1471613" y="254794"/>
                  </a:lnTo>
                  <a:lnTo>
                    <a:pt x="1307307" y="273844"/>
                  </a:lnTo>
                  <a:lnTo>
                    <a:pt x="831057" y="326231"/>
                  </a:lnTo>
                  <a:lnTo>
                    <a:pt x="526257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4F38E76-ABD7-724C-964D-8F75D56DA810}"/>
                </a:ext>
              </a:extLst>
            </p:cNvPr>
            <p:cNvSpPr/>
            <p:nvPr/>
          </p:nvSpPr>
          <p:spPr>
            <a:xfrm>
              <a:off x="4872038" y="5411788"/>
              <a:ext cx="1438275" cy="282575"/>
            </a:xfrm>
            <a:custGeom>
              <a:avLst/>
              <a:gdLst>
                <a:gd name="connsiteX0" fmla="*/ 426243 w 1438275"/>
                <a:gd name="connsiteY0" fmla="*/ 252413 h 280988"/>
                <a:gd name="connsiteX1" fmla="*/ 11906 w 1438275"/>
                <a:gd name="connsiteY1" fmla="*/ 280988 h 280988"/>
                <a:gd name="connsiteX2" fmla="*/ 0 w 1438275"/>
                <a:gd name="connsiteY2" fmla="*/ 140494 h 280988"/>
                <a:gd name="connsiteX3" fmla="*/ 557212 w 1438275"/>
                <a:gd name="connsiteY3" fmla="*/ 85725 h 280988"/>
                <a:gd name="connsiteX4" fmla="*/ 1064418 w 1438275"/>
                <a:gd name="connsiteY4" fmla="*/ 38100 h 280988"/>
                <a:gd name="connsiteX5" fmla="*/ 1433512 w 1438275"/>
                <a:gd name="connsiteY5" fmla="*/ 0 h 280988"/>
                <a:gd name="connsiteX6" fmla="*/ 1438275 w 1438275"/>
                <a:gd name="connsiteY6" fmla="*/ 185738 h 280988"/>
                <a:gd name="connsiteX7" fmla="*/ 957262 w 1438275"/>
                <a:gd name="connsiteY7" fmla="*/ 209550 h 280988"/>
                <a:gd name="connsiteX8" fmla="*/ 426243 w 1438275"/>
                <a:gd name="connsiteY8" fmla="*/ 2524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275" h="280988">
                  <a:moveTo>
                    <a:pt x="426243" y="252413"/>
                  </a:moveTo>
                  <a:lnTo>
                    <a:pt x="11906" y="280988"/>
                  </a:lnTo>
                  <a:lnTo>
                    <a:pt x="0" y="140494"/>
                  </a:lnTo>
                  <a:lnTo>
                    <a:pt x="557212" y="85725"/>
                  </a:lnTo>
                  <a:lnTo>
                    <a:pt x="1064418" y="38100"/>
                  </a:lnTo>
                  <a:lnTo>
                    <a:pt x="1433512" y="0"/>
                  </a:lnTo>
                  <a:lnTo>
                    <a:pt x="1438275" y="185738"/>
                  </a:lnTo>
                  <a:lnTo>
                    <a:pt x="957262" y="209550"/>
                  </a:lnTo>
                  <a:lnTo>
                    <a:pt x="426243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701195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0B32492-99BF-4A1B-83E8-E37BA4A122E1}"/>
              </a:ext>
            </a:extLst>
          </p:cNvPr>
          <p:cNvGrpSpPr/>
          <p:nvPr/>
        </p:nvGrpSpPr>
        <p:grpSpPr>
          <a:xfrm>
            <a:off x="2506663" y="1685925"/>
            <a:ext cx="4840287" cy="4230688"/>
            <a:chOff x="2506663" y="1685925"/>
            <a:chExt cx="4840287" cy="4230688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1D9A859-55FC-F84B-BE69-8F7A19811AD2}"/>
                </a:ext>
              </a:extLst>
            </p:cNvPr>
            <p:cNvSpPr/>
            <p:nvPr/>
          </p:nvSpPr>
          <p:spPr>
            <a:xfrm>
              <a:off x="4737100" y="1685925"/>
              <a:ext cx="1985963" cy="557213"/>
            </a:xfrm>
            <a:custGeom>
              <a:avLst/>
              <a:gdLst>
                <a:gd name="connsiteX0" fmla="*/ 1116807 w 1985963"/>
                <a:gd name="connsiteY0" fmla="*/ 304800 h 557213"/>
                <a:gd name="connsiteX1" fmla="*/ 809625 w 1985963"/>
                <a:gd name="connsiteY1" fmla="*/ 392906 h 557213"/>
                <a:gd name="connsiteX2" fmla="*/ 600075 w 1985963"/>
                <a:gd name="connsiteY2" fmla="*/ 457200 h 557213"/>
                <a:gd name="connsiteX3" fmla="*/ 471488 w 1985963"/>
                <a:gd name="connsiteY3" fmla="*/ 504825 h 557213"/>
                <a:gd name="connsiteX4" fmla="*/ 431007 w 1985963"/>
                <a:gd name="connsiteY4" fmla="*/ 531019 h 557213"/>
                <a:gd name="connsiteX5" fmla="*/ 409575 w 1985963"/>
                <a:gd name="connsiteY5" fmla="*/ 542925 h 557213"/>
                <a:gd name="connsiteX6" fmla="*/ 376238 w 1985963"/>
                <a:gd name="connsiteY6" fmla="*/ 552450 h 557213"/>
                <a:gd name="connsiteX7" fmla="*/ 345282 w 1985963"/>
                <a:gd name="connsiteY7" fmla="*/ 557213 h 557213"/>
                <a:gd name="connsiteX8" fmla="*/ 307182 w 1985963"/>
                <a:gd name="connsiteY8" fmla="*/ 552450 h 557213"/>
                <a:gd name="connsiteX9" fmla="*/ 276225 w 1985963"/>
                <a:gd name="connsiteY9" fmla="*/ 547688 h 557213"/>
                <a:gd name="connsiteX10" fmla="*/ 250032 w 1985963"/>
                <a:gd name="connsiteY10" fmla="*/ 535781 h 557213"/>
                <a:gd name="connsiteX11" fmla="*/ 214313 w 1985963"/>
                <a:gd name="connsiteY11" fmla="*/ 509588 h 557213"/>
                <a:gd name="connsiteX12" fmla="*/ 169069 w 1985963"/>
                <a:gd name="connsiteY12" fmla="*/ 466725 h 557213"/>
                <a:gd name="connsiteX13" fmla="*/ 116682 w 1985963"/>
                <a:gd name="connsiteY13" fmla="*/ 400050 h 557213"/>
                <a:gd name="connsiteX14" fmla="*/ 78582 w 1985963"/>
                <a:gd name="connsiteY14" fmla="*/ 335756 h 557213"/>
                <a:gd name="connsiteX15" fmla="*/ 57150 w 1985963"/>
                <a:gd name="connsiteY15" fmla="*/ 292894 h 557213"/>
                <a:gd name="connsiteX16" fmla="*/ 26194 w 1985963"/>
                <a:gd name="connsiteY16" fmla="*/ 228600 h 557213"/>
                <a:gd name="connsiteX17" fmla="*/ 7144 w 1985963"/>
                <a:gd name="connsiteY17" fmla="*/ 188119 h 557213"/>
                <a:gd name="connsiteX18" fmla="*/ 0 w 1985963"/>
                <a:gd name="connsiteY18" fmla="*/ 164306 h 557213"/>
                <a:gd name="connsiteX19" fmla="*/ 0 w 1985963"/>
                <a:gd name="connsiteY19" fmla="*/ 138113 h 557213"/>
                <a:gd name="connsiteX20" fmla="*/ 4763 w 1985963"/>
                <a:gd name="connsiteY20" fmla="*/ 116681 h 557213"/>
                <a:gd name="connsiteX21" fmla="*/ 21432 w 1985963"/>
                <a:gd name="connsiteY21" fmla="*/ 107156 h 557213"/>
                <a:gd name="connsiteX22" fmla="*/ 38100 w 1985963"/>
                <a:gd name="connsiteY22" fmla="*/ 107156 h 557213"/>
                <a:gd name="connsiteX23" fmla="*/ 57150 w 1985963"/>
                <a:gd name="connsiteY23" fmla="*/ 116681 h 557213"/>
                <a:gd name="connsiteX24" fmla="*/ 85725 w 1985963"/>
                <a:gd name="connsiteY24" fmla="*/ 152400 h 557213"/>
                <a:gd name="connsiteX25" fmla="*/ 116682 w 1985963"/>
                <a:gd name="connsiteY25" fmla="*/ 185738 h 557213"/>
                <a:gd name="connsiteX26" fmla="*/ 157163 w 1985963"/>
                <a:gd name="connsiteY26" fmla="*/ 221456 h 557213"/>
                <a:gd name="connsiteX27" fmla="*/ 200025 w 1985963"/>
                <a:gd name="connsiteY27" fmla="*/ 245269 h 557213"/>
                <a:gd name="connsiteX28" fmla="*/ 250032 w 1985963"/>
                <a:gd name="connsiteY28" fmla="*/ 264319 h 557213"/>
                <a:gd name="connsiteX29" fmla="*/ 292894 w 1985963"/>
                <a:gd name="connsiteY29" fmla="*/ 271463 h 557213"/>
                <a:gd name="connsiteX30" fmla="*/ 364332 w 1985963"/>
                <a:gd name="connsiteY30" fmla="*/ 271463 h 557213"/>
                <a:gd name="connsiteX31" fmla="*/ 504825 w 1985963"/>
                <a:gd name="connsiteY31" fmla="*/ 252413 h 557213"/>
                <a:gd name="connsiteX32" fmla="*/ 797719 w 1985963"/>
                <a:gd name="connsiteY32" fmla="*/ 200025 h 557213"/>
                <a:gd name="connsiteX33" fmla="*/ 1138238 w 1985963"/>
                <a:gd name="connsiteY33" fmla="*/ 142875 h 557213"/>
                <a:gd name="connsiteX34" fmla="*/ 1423988 w 1985963"/>
                <a:gd name="connsiteY34" fmla="*/ 88106 h 557213"/>
                <a:gd name="connsiteX35" fmla="*/ 1471613 w 1985963"/>
                <a:gd name="connsiteY35" fmla="*/ 64294 h 557213"/>
                <a:gd name="connsiteX36" fmla="*/ 1585913 w 1985963"/>
                <a:gd name="connsiteY36" fmla="*/ 4763 h 557213"/>
                <a:gd name="connsiteX37" fmla="*/ 1602582 w 1985963"/>
                <a:gd name="connsiteY37" fmla="*/ 0 h 557213"/>
                <a:gd name="connsiteX38" fmla="*/ 1664494 w 1985963"/>
                <a:gd name="connsiteY38" fmla="*/ 21431 h 557213"/>
                <a:gd name="connsiteX39" fmla="*/ 1735932 w 1985963"/>
                <a:gd name="connsiteY39" fmla="*/ 54769 h 557213"/>
                <a:gd name="connsiteX40" fmla="*/ 1797844 w 1985963"/>
                <a:gd name="connsiteY40" fmla="*/ 90488 h 557213"/>
                <a:gd name="connsiteX41" fmla="*/ 1854994 w 1985963"/>
                <a:gd name="connsiteY41" fmla="*/ 133350 h 557213"/>
                <a:gd name="connsiteX42" fmla="*/ 1893094 w 1985963"/>
                <a:gd name="connsiteY42" fmla="*/ 166688 h 557213"/>
                <a:gd name="connsiteX43" fmla="*/ 1928813 w 1985963"/>
                <a:gd name="connsiteY43" fmla="*/ 200025 h 557213"/>
                <a:gd name="connsiteX44" fmla="*/ 1966913 w 1985963"/>
                <a:gd name="connsiteY44" fmla="*/ 235744 h 557213"/>
                <a:gd name="connsiteX45" fmla="*/ 1981200 w 1985963"/>
                <a:gd name="connsiteY45" fmla="*/ 261938 h 557213"/>
                <a:gd name="connsiteX46" fmla="*/ 1985963 w 1985963"/>
                <a:gd name="connsiteY46" fmla="*/ 288131 h 557213"/>
                <a:gd name="connsiteX47" fmla="*/ 1981200 w 1985963"/>
                <a:gd name="connsiteY47" fmla="*/ 311944 h 557213"/>
                <a:gd name="connsiteX48" fmla="*/ 1969294 w 1985963"/>
                <a:gd name="connsiteY48" fmla="*/ 330994 h 557213"/>
                <a:gd name="connsiteX49" fmla="*/ 1945482 w 1985963"/>
                <a:gd name="connsiteY49" fmla="*/ 350044 h 557213"/>
                <a:gd name="connsiteX50" fmla="*/ 1897857 w 1985963"/>
                <a:gd name="connsiteY50" fmla="*/ 376238 h 557213"/>
                <a:gd name="connsiteX51" fmla="*/ 1538288 w 1985963"/>
                <a:gd name="connsiteY51" fmla="*/ 209550 h 557213"/>
                <a:gd name="connsiteX52" fmla="*/ 1521619 w 1985963"/>
                <a:gd name="connsiteY52" fmla="*/ 204788 h 557213"/>
                <a:gd name="connsiteX53" fmla="*/ 1500188 w 1985963"/>
                <a:gd name="connsiteY53" fmla="*/ 204788 h 557213"/>
                <a:gd name="connsiteX54" fmla="*/ 1459707 w 1985963"/>
                <a:gd name="connsiteY54" fmla="*/ 214313 h 557213"/>
                <a:gd name="connsiteX55" fmla="*/ 1116807 w 1985963"/>
                <a:gd name="connsiteY55" fmla="*/ 304800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85963" h="557213">
                  <a:moveTo>
                    <a:pt x="1116807" y="304800"/>
                  </a:moveTo>
                  <a:lnTo>
                    <a:pt x="809625" y="392906"/>
                  </a:lnTo>
                  <a:lnTo>
                    <a:pt x="600075" y="457200"/>
                  </a:lnTo>
                  <a:lnTo>
                    <a:pt x="471488" y="504825"/>
                  </a:lnTo>
                  <a:lnTo>
                    <a:pt x="431007" y="531019"/>
                  </a:lnTo>
                  <a:lnTo>
                    <a:pt x="409575" y="542925"/>
                  </a:lnTo>
                  <a:lnTo>
                    <a:pt x="376238" y="552450"/>
                  </a:lnTo>
                  <a:lnTo>
                    <a:pt x="345282" y="557213"/>
                  </a:lnTo>
                  <a:lnTo>
                    <a:pt x="307182" y="552450"/>
                  </a:lnTo>
                  <a:lnTo>
                    <a:pt x="276225" y="547688"/>
                  </a:lnTo>
                  <a:lnTo>
                    <a:pt x="250032" y="535781"/>
                  </a:lnTo>
                  <a:lnTo>
                    <a:pt x="214313" y="509588"/>
                  </a:lnTo>
                  <a:lnTo>
                    <a:pt x="169069" y="466725"/>
                  </a:lnTo>
                  <a:lnTo>
                    <a:pt x="116682" y="400050"/>
                  </a:lnTo>
                  <a:lnTo>
                    <a:pt x="78582" y="335756"/>
                  </a:lnTo>
                  <a:lnTo>
                    <a:pt x="57150" y="292894"/>
                  </a:lnTo>
                  <a:lnTo>
                    <a:pt x="26194" y="228600"/>
                  </a:lnTo>
                  <a:lnTo>
                    <a:pt x="7144" y="188119"/>
                  </a:lnTo>
                  <a:lnTo>
                    <a:pt x="0" y="164306"/>
                  </a:lnTo>
                  <a:lnTo>
                    <a:pt x="0" y="138113"/>
                  </a:lnTo>
                  <a:lnTo>
                    <a:pt x="4763" y="116681"/>
                  </a:lnTo>
                  <a:lnTo>
                    <a:pt x="21432" y="107156"/>
                  </a:lnTo>
                  <a:lnTo>
                    <a:pt x="38100" y="107156"/>
                  </a:lnTo>
                  <a:lnTo>
                    <a:pt x="57150" y="116681"/>
                  </a:lnTo>
                  <a:lnTo>
                    <a:pt x="85725" y="152400"/>
                  </a:lnTo>
                  <a:lnTo>
                    <a:pt x="116682" y="185738"/>
                  </a:lnTo>
                  <a:lnTo>
                    <a:pt x="157163" y="221456"/>
                  </a:lnTo>
                  <a:lnTo>
                    <a:pt x="200025" y="245269"/>
                  </a:lnTo>
                  <a:lnTo>
                    <a:pt x="250032" y="264319"/>
                  </a:lnTo>
                  <a:lnTo>
                    <a:pt x="292894" y="271463"/>
                  </a:lnTo>
                  <a:lnTo>
                    <a:pt x="364332" y="271463"/>
                  </a:lnTo>
                  <a:lnTo>
                    <a:pt x="504825" y="252413"/>
                  </a:lnTo>
                  <a:lnTo>
                    <a:pt x="797719" y="200025"/>
                  </a:lnTo>
                  <a:lnTo>
                    <a:pt x="1138238" y="142875"/>
                  </a:lnTo>
                  <a:lnTo>
                    <a:pt x="1423988" y="88106"/>
                  </a:lnTo>
                  <a:lnTo>
                    <a:pt x="1471613" y="64294"/>
                  </a:lnTo>
                  <a:lnTo>
                    <a:pt x="1585913" y="4763"/>
                  </a:lnTo>
                  <a:lnTo>
                    <a:pt x="1602582" y="0"/>
                  </a:lnTo>
                  <a:lnTo>
                    <a:pt x="1664494" y="21431"/>
                  </a:lnTo>
                  <a:lnTo>
                    <a:pt x="1735932" y="54769"/>
                  </a:lnTo>
                  <a:lnTo>
                    <a:pt x="1797844" y="90488"/>
                  </a:lnTo>
                  <a:lnTo>
                    <a:pt x="1854994" y="133350"/>
                  </a:lnTo>
                  <a:lnTo>
                    <a:pt x="1893094" y="166688"/>
                  </a:lnTo>
                  <a:lnTo>
                    <a:pt x="1928813" y="200025"/>
                  </a:lnTo>
                  <a:lnTo>
                    <a:pt x="1966913" y="235744"/>
                  </a:lnTo>
                  <a:lnTo>
                    <a:pt x="1981200" y="261938"/>
                  </a:lnTo>
                  <a:lnTo>
                    <a:pt x="1985963" y="288131"/>
                  </a:lnTo>
                  <a:lnTo>
                    <a:pt x="1981200" y="311944"/>
                  </a:lnTo>
                  <a:lnTo>
                    <a:pt x="1969294" y="330994"/>
                  </a:lnTo>
                  <a:lnTo>
                    <a:pt x="1945482" y="350044"/>
                  </a:lnTo>
                  <a:lnTo>
                    <a:pt x="1897857" y="376238"/>
                  </a:lnTo>
                  <a:lnTo>
                    <a:pt x="1538288" y="209550"/>
                  </a:lnTo>
                  <a:lnTo>
                    <a:pt x="1521619" y="204788"/>
                  </a:lnTo>
                  <a:lnTo>
                    <a:pt x="1500188" y="204788"/>
                  </a:lnTo>
                  <a:lnTo>
                    <a:pt x="1459707" y="214313"/>
                  </a:lnTo>
                  <a:lnTo>
                    <a:pt x="1116807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A9252E6-6A00-104E-BADF-F48E47EE973B}"/>
                </a:ext>
              </a:extLst>
            </p:cNvPr>
            <p:cNvSpPr/>
            <p:nvPr/>
          </p:nvSpPr>
          <p:spPr>
            <a:xfrm rot="16200000">
              <a:off x="2216944" y="2763044"/>
              <a:ext cx="2562225" cy="893763"/>
            </a:xfrm>
            <a:custGeom>
              <a:avLst/>
              <a:gdLst>
                <a:gd name="connsiteX0" fmla="*/ 1402556 w 2562225"/>
                <a:gd name="connsiteY0" fmla="*/ 590550 h 892968"/>
                <a:gd name="connsiteX1" fmla="*/ 1038225 w 2562225"/>
                <a:gd name="connsiteY1" fmla="*/ 485775 h 892968"/>
                <a:gd name="connsiteX2" fmla="*/ 842963 w 2562225"/>
                <a:gd name="connsiteY2" fmla="*/ 426243 h 892968"/>
                <a:gd name="connsiteX3" fmla="*/ 592931 w 2562225"/>
                <a:gd name="connsiteY3" fmla="*/ 338137 h 892968"/>
                <a:gd name="connsiteX4" fmla="*/ 254794 w 2562225"/>
                <a:gd name="connsiteY4" fmla="*/ 219075 h 892968"/>
                <a:gd name="connsiteX5" fmla="*/ 73819 w 2562225"/>
                <a:gd name="connsiteY5" fmla="*/ 159543 h 892968"/>
                <a:gd name="connsiteX6" fmla="*/ 40481 w 2562225"/>
                <a:gd name="connsiteY6" fmla="*/ 150018 h 892968"/>
                <a:gd name="connsiteX7" fmla="*/ 14288 w 2562225"/>
                <a:gd name="connsiteY7" fmla="*/ 138112 h 892968"/>
                <a:gd name="connsiteX8" fmla="*/ 0 w 2562225"/>
                <a:gd name="connsiteY8" fmla="*/ 116681 h 892968"/>
                <a:gd name="connsiteX9" fmla="*/ 4763 w 2562225"/>
                <a:gd name="connsiteY9" fmla="*/ 83343 h 892968"/>
                <a:gd name="connsiteX10" fmla="*/ 19050 w 2562225"/>
                <a:gd name="connsiteY10" fmla="*/ 38100 h 892968"/>
                <a:gd name="connsiteX11" fmla="*/ 33338 w 2562225"/>
                <a:gd name="connsiteY11" fmla="*/ 19050 h 892968"/>
                <a:gd name="connsiteX12" fmla="*/ 64294 w 2562225"/>
                <a:gd name="connsiteY12" fmla="*/ 7143 h 892968"/>
                <a:gd name="connsiteX13" fmla="*/ 111919 w 2562225"/>
                <a:gd name="connsiteY13" fmla="*/ 0 h 892968"/>
                <a:gd name="connsiteX14" fmla="*/ 159544 w 2562225"/>
                <a:gd name="connsiteY14" fmla="*/ 2381 h 892968"/>
                <a:gd name="connsiteX15" fmla="*/ 211931 w 2562225"/>
                <a:gd name="connsiteY15" fmla="*/ 11906 h 892968"/>
                <a:gd name="connsiteX16" fmla="*/ 273844 w 2562225"/>
                <a:gd name="connsiteY16" fmla="*/ 35718 h 892968"/>
                <a:gd name="connsiteX17" fmla="*/ 328613 w 2562225"/>
                <a:gd name="connsiteY17" fmla="*/ 64293 h 892968"/>
                <a:gd name="connsiteX18" fmla="*/ 359569 w 2562225"/>
                <a:gd name="connsiteY18" fmla="*/ 80962 h 892968"/>
                <a:gd name="connsiteX19" fmla="*/ 559594 w 2562225"/>
                <a:gd name="connsiteY19" fmla="*/ 145256 h 892968"/>
                <a:gd name="connsiteX20" fmla="*/ 740569 w 2562225"/>
                <a:gd name="connsiteY20" fmla="*/ 195262 h 892968"/>
                <a:gd name="connsiteX21" fmla="*/ 988219 w 2562225"/>
                <a:gd name="connsiteY21" fmla="*/ 264318 h 892968"/>
                <a:gd name="connsiteX22" fmla="*/ 1364456 w 2562225"/>
                <a:gd name="connsiteY22" fmla="*/ 350043 h 892968"/>
                <a:gd name="connsiteX23" fmla="*/ 1824038 w 2562225"/>
                <a:gd name="connsiteY23" fmla="*/ 457200 h 892968"/>
                <a:gd name="connsiteX24" fmla="*/ 2274094 w 2562225"/>
                <a:gd name="connsiteY24" fmla="*/ 552450 h 892968"/>
                <a:gd name="connsiteX25" fmla="*/ 2293144 w 2562225"/>
                <a:gd name="connsiteY25" fmla="*/ 552450 h 892968"/>
                <a:gd name="connsiteX26" fmla="*/ 2319338 w 2562225"/>
                <a:gd name="connsiteY26" fmla="*/ 545306 h 892968"/>
                <a:gd name="connsiteX27" fmla="*/ 2369344 w 2562225"/>
                <a:gd name="connsiteY27" fmla="*/ 511968 h 892968"/>
                <a:gd name="connsiteX28" fmla="*/ 2438400 w 2562225"/>
                <a:gd name="connsiteY28" fmla="*/ 459581 h 892968"/>
                <a:gd name="connsiteX29" fmla="*/ 2495550 w 2562225"/>
                <a:gd name="connsiteY29" fmla="*/ 414337 h 892968"/>
                <a:gd name="connsiteX30" fmla="*/ 2524125 w 2562225"/>
                <a:gd name="connsiteY30" fmla="*/ 392906 h 892968"/>
                <a:gd name="connsiteX31" fmla="*/ 2538413 w 2562225"/>
                <a:gd name="connsiteY31" fmla="*/ 385762 h 892968"/>
                <a:gd name="connsiteX32" fmla="*/ 2550319 w 2562225"/>
                <a:gd name="connsiteY32" fmla="*/ 385762 h 892968"/>
                <a:gd name="connsiteX33" fmla="*/ 2559844 w 2562225"/>
                <a:gd name="connsiteY33" fmla="*/ 388143 h 892968"/>
                <a:gd name="connsiteX34" fmla="*/ 2562225 w 2562225"/>
                <a:gd name="connsiteY34" fmla="*/ 397668 h 892968"/>
                <a:gd name="connsiteX35" fmla="*/ 2557463 w 2562225"/>
                <a:gd name="connsiteY35" fmla="*/ 423862 h 892968"/>
                <a:gd name="connsiteX36" fmla="*/ 2543175 w 2562225"/>
                <a:gd name="connsiteY36" fmla="*/ 466725 h 892968"/>
                <a:gd name="connsiteX37" fmla="*/ 2514600 w 2562225"/>
                <a:gd name="connsiteY37" fmla="*/ 533400 h 892968"/>
                <a:gd name="connsiteX38" fmla="*/ 2464594 w 2562225"/>
                <a:gd name="connsiteY38" fmla="*/ 616743 h 892968"/>
                <a:gd name="connsiteX39" fmla="*/ 2371725 w 2562225"/>
                <a:gd name="connsiteY39" fmla="*/ 745331 h 892968"/>
                <a:gd name="connsiteX40" fmla="*/ 2302669 w 2562225"/>
                <a:gd name="connsiteY40" fmla="*/ 833437 h 892968"/>
                <a:gd name="connsiteX41" fmla="*/ 2257425 w 2562225"/>
                <a:gd name="connsiteY41" fmla="*/ 873918 h 892968"/>
                <a:gd name="connsiteX42" fmla="*/ 2238375 w 2562225"/>
                <a:gd name="connsiteY42" fmla="*/ 885825 h 892968"/>
                <a:gd name="connsiteX43" fmla="*/ 2224088 w 2562225"/>
                <a:gd name="connsiteY43" fmla="*/ 890587 h 892968"/>
                <a:gd name="connsiteX44" fmla="*/ 2202656 w 2562225"/>
                <a:gd name="connsiteY44" fmla="*/ 892968 h 892968"/>
                <a:gd name="connsiteX45" fmla="*/ 2169319 w 2562225"/>
                <a:gd name="connsiteY45" fmla="*/ 885825 h 892968"/>
                <a:gd name="connsiteX46" fmla="*/ 2147888 w 2562225"/>
                <a:gd name="connsiteY46" fmla="*/ 876300 h 892968"/>
                <a:gd name="connsiteX47" fmla="*/ 2126456 w 2562225"/>
                <a:gd name="connsiteY47" fmla="*/ 862012 h 892968"/>
                <a:gd name="connsiteX48" fmla="*/ 2097881 w 2562225"/>
                <a:gd name="connsiteY48" fmla="*/ 838200 h 892968"/>
                <a:gd name="connsiteX49" fmla="*/ 2081213 w 2562225"/>
                <a:gd name="connsiteY49" fmla="*/ 819150 h 892968"/>
                <a:gd name="connsiteX50" fmla="*/ 2038350 w 2562225"/>
                <a:gd name="connsiteY50" fmla="*/ 797718 h 892968"/>
                <a:gd name="connsiteX51" fmla="*/ 1847850 w 2562225"/>
                <a:gd name="connsiteY51" fmla="*/ 728662 h 892968"/>
                <a:gd name="connsiteX52" fmla="*/ 1402556 w 2562225"/>
                <a:gd name="connsiteY52" fmla="*/ 590550 h 89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2225" h="892968">
                  <a:moveTo>
                    <a:pt x="1402556" y="590550"/>
                  </a:moveTo>
                  <a:lnTo>
                    <a:pt x="1038225" y="485775"/>
                  </a:lnTo>
                  <a:lnTo>
                    <a:pt x="842963" y="426243"/>
                  </a:lnTo>
                  <a:lnTo>
                    <a:pt x="592931" y="338137"/>
                  </a:lnTo>
                  <a:lnTo>
                    <a:pt x="254794" y="219075"/>
                  </a:lnTo>
                  <a:lnTo>
                    <a:pt x="73819" y="159543"/>
                  </a:lnTo>
                  <a:lnTo>
                    <a:pt x="40481" y="150018"/>
                  </a:lnTo>
                  <a:lnTo>
                    <a:pt x="14288" y="138112"/>
                  </a:lnTo>
                  <a:lnTo>
                    <a:pt x="0" y="116681"/>
                  </a:lnTo>
                  <a:lnTo>
                    <a:pt x="4763" y="83343"/>
                  </a:lnTo>
                  <a:lnTo>
                    <a:pt x="19050" y="38100"/>
                  </a:lnTo>
                  <a:lnTo>
                    <a:pt x="33338" y="19050"/>
                  </a:lnTo>
                  <a:lnTo>
                    <a:pt x="64294" y="7143"/>
                  </a:lnTo>
                  <a:lnTo>
                    <a:pt x="111919" y="0"/>
                  </a:lnTo>
                  <a:lnTo>
                    <a:pt x="159544" y="2381"/>
                  </a:lnTo>
                  <a:lnTo>
                    <a:pt x="211931" y="11906"/>
                  </a:lnTo>
                  <a:lnTo>
                    <a:pt x="273844" y="35718"/>
                  </a:lnTo>
                  <a:lnTo>
                    <a:pt x="328613" y="64293"/>
                  </a:lnTo>
                  <a:lnTo>
                    <a:pt x="359569" y="80962"/>
                  </a:lnTo>
                  <a:lnTo>
                    <a:pt x="559594" y="145256"/>
                  </a:lnTo>
                  <a:lnTo>
                    <a:pt x="740569" y="195262"/>
                  </a:lnTo>
                  <a:lnTo>
                    <a:pt x="988219" y="264318"/>
                  </a:lnTo>
                  <a:lnTo>
                    <a:pt x="1364456" y="350043"/>
                  </a:lnTo>
                  <a:lnTo>
                    <a:pt x="1824038" y="457200"/>
                  </a:lnTo>
                  <a:lnTo>
                    <a:pt x="2274094" y="552450"/>
                  </a:lnTo>
                  <a:lnTo>
                    <a:pt x="2293144" y="552450"/>
                  </a:lnTo>
                  <a:lnTo>
                    <a:pt x="2319338" y="545306"/>
                  </a:lnTo>
                  <a:lnTo>
                    <a:pt x="2369344" y="511968"/>
                  </a:lnTo>
                  <a:lnTo>
                    <a:pt x="2438400" y="459581"/>
                  </a:lnTo>
                  <a:lnTo>
                    <a:pt x="2495550" y="414337"/>
                  </a:lnTo>
                  <a:lnTo>
                    <a:pt x="2524125" y="392906"/>
                  </a:lnTo>
                  <a:lnTo>
                    <a:pt x="2538413" y="385762"/>
                  </a:lnTo>
                  <a:lnTo>
                    <a:pt x="2550319" y="385762"/>
                  </a:lnTo>
                  <a:lnTo>
                    <a:pt x="2559844" y="388143"/>
                  </a:lnTo>
                  <a:lnTo>
                    <a:pt x="2562225" y="397668"/>
                  </a:lnTo>
                  <a:lnTo>
                    <a:pt x="2557463" y="423862"/>
                  </a:lnTo>
                  <a:lnTo>
                    <a:pt x="2543175" y="466725"/>
                  </a:lnTo>
                  <a:lnTo>
                    <a:pt x="2514600" y="533400"/>
                  </a:lnTo>
                  <a:lnTo>
                    <a:pt x="2464594" y="616743"/>
                  </a:lnTo>
                  <a:lnTo>
                    <a:pt x="2371725" y="745331"/>
                  </a:lnTo>
                  <a:lnTo>
                    <a:pt x="2302669" y="833437"/>
                  </a:lnTo>
                  <a:lnTo>
                    <a:pt x="2257425" y="873918"/>
                  </a:lnTo>
                  <a:lnTo>
                    <a:pt x="2238375" y="885825"/>
                  </a:lnTo>
                  <a:lnTo>
                    <a:pt x="2224088" y="890587"/>
                  </a:lnTo>
                  <a:lnTo>
                    <a:pt x="2202656" y="892968"/>
                  </a:lnTo>
                  <a:lnTo>
                    <a:pt x="2169319" y="885825"/>
                  </a:lnTo>
                  <a:lnTo>
                    <a:pt x="2147888" y="876300"/>
                  </a:lnTo>
                  <a:lnTo>
                    <a:pt x="2126456" y="862012"/>
                  </a:lnTo>
                  <a:lnTo>
                    <a:pt x="2097881" y="838200"/>
                  </a:lnTo>
                  <a:lnTo>
                    <a:pt x="2081213" y="819150"/>
                  </a:lnTo>
                  <a:lnTo>
                    <a:pt x="2038350" y="797718"/>
                  </a:lnTo>
                  <a:lnTo>
                    <a:pt x="1847850" y="728662"/>
                  </a:lnTo>
                  <a:lnTo>
                    <a:pt x="1402556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7B0F6FB-E8DB-AD48-A87D-86DA7E20F892}"/>
                </a:ext>
              </a:extLst>
            </p:cNvPr>
            <p:cNvSpPr/>
            <p:nvPr/>
          </p:nvSpPr>
          <p:spPr>
            <a:xfrm rot="16200000">
              <a:off x="3182938" y="4156075"/>
              <a:ext cx="1220787" cy="1306513"/>
            </a:xfrm>
            <a:custGeom>
              <a:avLst/>
              <a:gdLst>
                <a:gd name="connsiteX0" fmla="*/ 835818 w 1221581"/>
                <a:gd name="connsiteY0" fmla="*/ 440531 h 1307306"/>
                <a:gd name="connsiteX1" fmla="*/ 916781 w 1221581"/>
                <a:gd name="connsiteY1" fmla="*/ 316706 h 1307306"/>
                <a:gd name="connsiteX2" fmla="*/ 959643 w 1221581"/>
                <a:gd name="connsiteY2" fmla="*/ 242887 h 1307306"/>
                <a:gd name="connsiteX3" fmla="*/ 983456 w 1221581"/>
                <a:gd name="connsiteY3" fmla="*/ 200025 h 1307306"/>
                <a:gd name="connsiteX4" fmla="*/ 997743 w 1221581"/>
                <a:gd name="connsiteY4" fmla="*/ 164306 h 1307306"/>
                <a:gd name="connsiteX5" fmla="*/ 1012031 w 1221581"/>
                <a:gd name="connsiteY5" fmla="*/ 121444 h 1307306"/>
                <a:gd name="connsiteX6" fmla="*/ 1004887 w 1221581"/>
                <a:gd name="connsiteY6" fmla="*/ 0 h 1307306"/>
                <a:gd name="connsiteX7" fmla="*/ 1221581 w 1221581"/>
                <a:gd name="connsiteY7" fmla="*/ 30956 h 1307306"/>
                <a:gd name="connsiteX8" fmla="*/ 1169193 w 1221581"/>
                <a:gd name="connsiteY8" fmla="*/ 183356 h 1307306"/>
                <a:gd name="connsiteX9" fmla="*/ 1140618 w 1221581"/>
                <a:gd name="connsiteY9" fmla="*/ 250031 h 1307306"/>
                <a:gd name="connsiteX10" fmla="*/ 1095375 w 1221581"/>
                <a:gd name="connsiteY10" fmla="*/ 352425 h 1307306"/>
                <a:gd name="connsiteX11" fmla="*/ 1033462 w 1221581"/>
                <a:gd name="connsiteY11" fmla="*/ 466725 h 1307306"/>
                <a:gd name="connsiteX12" fmla="*/ 912018 w 1221581"/>
                <a:gd name="connsiteY12" fmla="*/ 676275 h 1307306"/>
                <a:gd name="connsiteX13" fmla="*/ 769143 w 1221581"/>
                <a:gd name="connsiteY13" fmla="*/ 866775 h 1307306"/>
                <a:gd name="connsiteX14" fmla="*/ 664368 w 1221581"/>
                <a:gd name="connsiteY14" fmla="*/ 981075 h 1307306"/>
                <a:gd name="connsiteX15" fmla="*/ 531018 w 1221581"/>
                <a:gd name="connsiteY15" fmla="*/ 1109662 h 1307306"/>
                <a:gd name="connsiteX16" fmla="*/ 433387 w 1221581"/>
                <a:gd name="connsiteY16" fmla="*/ 1190625 h 1307306"/>
                <a:gd name="connsiteX17" fmla="*/ 373856 w 1221581"/>
                <a:gd name="connsiteY17" fmla="*/ 1235869 h 1307306"/>
                <a:gd name="connsiteX18" fmla="*/ 302418 w 1221581"/>
                <a:gd name="connsiteY18" fmla="*/ 1273969 h 1307306"/>
                <a:gd name="connsiteX19" fmla="*/ 264318 w 1221581"/>
                <a:gd name="connsiteY19" fmla="*/ 1290637 h 1307306"/>
                <a:gd name="connsiteX20" fmla="*/ 228600 w 1221581"/>
                <a:gd name="connsiteY20" fmla="*/ 1300162 h 1307306"/>
                <a:gd name="connsiteX21" fmla="*/ 178593 w 1221581"/>
                <a:gd name="connsiteY21" fmla="*/ 1304925 h 1307306"/>
                <a:gd name="connsiteX22" fmla="*/ 133350 w 1221581"/>
                <a:gd name="connsiteY22" fmla="*/ 1307306 h 1307306"/>
                <a:gd name="connsiteX23" fmla="*/ 107156 w 1221581"/>
                <a:gd name="connsiteY23" fmla="*/ 1307306 h 1307306"/>
                <a:gd name="connsiteX24" fmla="*/ 76200 w 1221581"/>
                <a:gd name="connsiteY24" fmla="*/ 1302544 h 1307306"/>
                <a:gd name="connsiteX25" fmla="*/ 54768 w 1221581"/>
                <a:gd name="connsiteY25" fmla="*/ 1295400 h 1307306"/>
                <a:gd name="connsiteX26" fmla="*/ 28575 w 1221581"/>
                <a:gd name="connsiteY26" fmla="*/ 1278731 h 1307306"/>
                <a:gd name="connsiteX27" fmla="*/ 9525 w 1221581"/>
                <a:gd name="connsiteY27" fmla="*/ 1252537 h 1307306"/>
                <a:gd name="connsiteX28" fmla="*/ 0 w 1221581"/>
                <a:gd name="connsiteY28" fmla="*/ 1214437 h 1307306"/>
                <a:gd name="connsiteX29" fmla="*/ 4762 w 1221581"/>
                <a:gd name="connsiteY29" fmla="*/ 1169194 h 1307306"/>
                <a:gd name="connsiteX30" fmla="*/ 21431 w 1221581"/>
                <a:gd name="connsiteY30" fmla="*/ 1126331 h 1307306"/>
                <a:gd name="connsiteX31" fmla="*/ 47625 w 1221581"/>
                <a:gd name="connsiteY31" fmla="*/ 1100137 h 1307306"/>
                <a:gd name="connsiteX32" fmla="*/ 92868 w 1221581"/>
                <a:gd name="connsiteY32" fmla="*/ 1069181 h 1307306"/>
                <a:gd name="connsiteX33" fmla="*/ 159543 w 1221581"/>
                <a:gd name="connsiteY33" fmla="*/ 1035844 h 1307306"/>
                <a:gd name="connsiteX34" fmla="*/ 254793 w 1221581"/>
                <a:gd name="connsiteY34" fmla="*/ 978694 h 1307306"/>
                <a:gd name="connsiteX35" fmla="*/ 385762 w 1221581"/>
                <a:gd name="connsiteY35" fmla="*/ 892969 h 1307306"/>
                <a:gd name="connsiteX36" fmla="*/ 604837 w 1221581"/>
                <a:gd name="connsiteY36" fmla="*/ 735806 h 1307306"/>
                <a:gd name="connsiteX37" fmla="*/ 747712 w 1221581"/>
                <a:gd name="connsiteY37" fmla="*/ 573881 h 1307306"/>
                <a:gd name="connsiteX38" fmla="*/ 835818 w 1221581"/>
                <a:gd name="connsiteY38" fmla="*/ 440531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581" h="1307306">
                  <a:moveTo>
                    <a:pt x="835818" y="440531"/>
                  </a:moveTo>
                  <a:lnTo>
                    <a:pt x="916781" y="316706"/>
                  </a:lnTo>
                  <a:lnTo>
                    <a:pt x="959643" y="242887"/>
                  </a:lnTo>
                  <a:lnTo>
                    <a:pt x="983456" y="200025"/>
                  </a:lnTo>
                  <a:lnTo>
                    <a:pt x="997743" y="164306"/>
                  </a:lnTo>
                  <a:lnTo>
                    <a:pt x="1012031" y="121444"/>
                  </a:lnTo>
                  <a:lnTo>
                    <a:pt x="1004887" y="0"/>
                  </a:lnTo>
                  <a:lnTo>
                    <a:pt x="1221581" y="30956"/>
                  </a:lnTo>
                  <a:lnTo>
                    <a:pt x="1169193" y="183356"/>
                  </a:lnTo>
                  <a:lnTo>
                    <a:pt x="1140618" y="250031"/>
                  </a:lnTo>
                  <a:lnTo>
                    <a:pt x="1095375" y="352425"/>
                  </a:lnTo>
                  <a:lnTo>
                    <a:pt x="1033462" y="466725"/>
                  </a:lnTo>
                  <a:lnTo>
                    <a:pt x="912018" y="676275"/>
                  </a:lnTo>
                  <a:lnTo>
                    <a:pt x="769143" y="866775"/>
                  </a:lnTo>
                  <a:lnTo>
                    <a:pt x="664368" y="981075"/>
                  </a:lnTo>
                  <a:lnTo>
                    <a:pt x="531018" y="1109662"/>
                  </a:lnTo>
                  <a:lnTo>
                    <a:pt x="433387" y="1190625"/>
                  </a:lnTo>
                  <a:lnTo>
                    <a:pt x="373856" y="1235869"/>
                  </a:lnTo>
                  <a:lnTo>
                    <a:pt x="302418" y="1273969"/>
                  </a:lnTo>
                  <a:lnTo>
                    <a:pt x="264318" y="1290637"/>
                  </a:lnTo>
                  <a:lnTo>
                    <a:pt x="228600" y="1300162"/>
                  </a:lnTo>
                  <a:lnTo>
                    <a:pt x="178593" y="1304925"/>
                  </a:lnTo>
                  <a:lnTo>
                    <a:pt x="133350" y="1307306"/>
                  </a:lnTo>
                  <a:lnTo>
                    <a:pt x="107156" y="1307306"/>
                  </a:lnTo>
                  <a:lnTo>
                    <a:pt x="76200" y="1302544"/>
                  </a:lnTo>
                  <a:lnTo>
                    <a:pt x="54768" y="1295400"/>
                  </a:lnTo>
                  <a:lnTo>
                    <a:pt x="28575" y="1278731"/>
                  </a:lnTo>
                  <a:lnTo>
                    <a:pt x="9525" y="1252537"/>
                  </a:lnTo>
                  <a:lnTo>
                    <a:pt x="0" y="1214437"/>
                  </a:lnTo>
                  <a:lnTo>
                    <a:pt x="4762" y="1169194"/>
                  </a:lnTo>
                  <a:lnTo>
                    <a:pt x="21431" y="1126331"/>
                  </a:lnTo>
                  <a:lnTo>
                    <a:pt x="47625" y="1100137"/>
                  </a:lnTo>
                  <a:lnTo>
                    <a:pt x="92868" y="1069181"/>
                  </a:lnTo>
                  <a:lnTo>
                    <a:pt x="159543" y="1035844"/>
                  </a:lnTo>
                  <a:lnTo>
                    <a:pt x="254793" y="978694"/>
                  </a:lnTo>
                  <a:lnTo>
                    <a:pt x="385762" y="892969"/>
                  </a:lnTo>
                  <a:lnTo>
                    <a:pt x="604837" y="735806"/>
                  </a:lnTo>
                  <a:lnTo>
                    <a:pt x="747712" y="573881"/>
                  </a:lnTo>
                  <a:lnTo>
                    <a:pt x="83581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608B700-995E-784A-BA1A-C107C1159E8B}"/>
                </a:ext>
              </a:extLst>
            </p:cNvPr>
            <p:cNvSpPr/>
            <p:nvPr/>
          </p:nvSpPr>
          <p:spPr>
            <a:xfrm rot="16200000">
              <a:off x="2263776" y="3473450"/>
              <a:ext cx="2779712" cy="1658937"/>
            </a:xfrm>
            <a:custGeom>
              <a:avLst/>
              <a:gdLst>
                <a:gd name="connsiteX0" fmla="*/ 1553192 w 2779261"/>
                <a:gd name="connsiteY0" fmla="*/ 1403797 h 1658799"/>
                <a:gd name="connsiteX1" fmla="*/ 1403797 w 2779261"/>
                <a:gd name="connsiteY1" fmla="*/ 1344554 h 1658799"/>
                <a:gd name="connsiteX2" fmla="*/ 1267281 w 2779261"/>
                <a:gd name="connsiteY2" fmla="*/ 1280160 h 1658799"/>
                <a:gd name="connsiteX3" fmla="*/ 1133341 w 2779261"/>
                <a:gd name="connsiteY3" fmla="*/ 1208038 h 1658799"/>
                <a:gd name="connsiteX4" fmla="*/ 1048341 w 2779261"/>
                <a:gd name="connsiteY4" fmla="*/ 1159098 h 1658799"/>
                <a:gd name="connsiteX5" fmla="*/ 878339 w 2779261"/>
                <a:gd name="connsiteY5" fmla="*/ 1048340 h 1658799"/>
                <a:gd name="connsiteX6" fmla="*/ 762430 w 2779261"/>
                <a:gd name="connsiteY6" fmla="*/ 955612 h 1658799"/>
                <a:gd name="connsiteX7" fmla="*/ 620762 w 2779261"/>
                <a:gd name="connsiteY7" fmla="*/ 829399 h 1658799"/>
                <a:gd name="connsiteX8" fmla="*/ 502276 w 2779261"/>
                <a:gd name="connsiteY8" fmla="*/ 713489 h 1658799"/>
                <a:gd name="connsiteX9" fmla="*/ 376063 w 2779261"/>
                <a:gd name="connsiteY9" fmla="*/ 574397 h 1658799"/>
                <a:gd name="connsiteX10" fmla="*/ 273032 w 2779261"/>
                <a:gd name="connsiteY10" fmla="*/ 455912 h 1658799"/>
                <a:gd name="connsiteX11" fmla="*/ 162274 w 2779261"/>
                <a:gd name="connsiteY11" fmla="*/ 311668 h 1658799"/>
                <a:gd name="connsiteX12" fmla="*/ 64395 w 2779261"/>
                <a:gd name="connsiteY12" fmla="*/ 162274 h 1658799"/>
                <a:gd name="connsiteX13" fmla="*/ 7728 w 2779261"/>
                <a:gd name="connsiteY13" fmla="*/ 74697 h 1658799"/>
                <a:gd name="connsiteX14" fmla="*/ 0 w 2779261"/>
                <a:gd name="connsiteY14" fmla="*/ 56667 h 1658799"/>
                <a:gd name="connsiteX15" fmla="*/ 0 w 2779261"/>
                <a:gd name="connsiteY15" fmla="*/ 18030 h 1658799"/>
                <a:gd name="connsiteX16" fmla="*/ 7728 w 2779261"/>
                <a:gd name="connsiteY16" fmla="*/ 7727 h 1658799"/>
                <a:gd name="connsiteX17" fmla="*/ 23182 w 2779261"/>
                <a:gd name="connsiteY17" fmla="*/ 0 h 1658799"/>
                <a:gd name="connsiteX18" fmla="*/ 43788 w 2779261"/>
                <a:gd name="connsiteY18" fmla="*/ 10303 h 1658799"/>
                <a:gd name="connsiteX19" fmla="*/ 118486 w 2779261"/>
                <a:gd name="connsiteY19" fmla="*/ 103031 h 1658799"/>
                <a:gd name="connsiteX20" fmla="*/ 226668 w 2779261"/>
                <a:gd name="connsiteY20" fmla="*/ 224092 h 1658799"/>
                <a:gd name="connsiteX21" fmla="*/ 316821 w 2779261"/>
                <a:gd name="connsiteY21" fmla="*/ 324547 h 1658799"/>
                <a:gd name="connsiteX22" fmla="*/ 432730 w 2779261"/>
                <a:gd name="connsiteY22" fmla="*/ 440457 h 1658799"/>
                <a:gd name="connsiteX23" fmla="*/ 543489 w 2779261"/>
                <a:gd name="connsiteY23" fmla="*/ 543488 h 1658799"/>
                <a:gd name="connsiteX24" fmla="*/ 643944 w 2779261"/>
                <a:gd name="connsiteY24" fmla="*/ 628489 h 1658799"/>
                <a:gd name="connsiteX25" fmla="*/ 767581 w 2779261"/>
                <a:gd name="connsiteY25" fmla="*/ 728944 h 1658799"/>
                <a:gd name="connsiteX26" fmla="*/ 893794 w 2779261"/>
                <a:gd name="connsiteY26" fmla="*/ 819096 h 1658799"/>
                <a:gd name="connsiteX27" fmla="*/ 1030310 w 2779261"/>
                <a:gd name="connsiteY27" fmla="*/ 906672 h 1658799"/>
                <a:gd name="connsiteX28" fmla="*/ 1177129 w 2779261"/>
                <a:gd name="connsiteY28" fmla="*/ 978794 h 1658799"/>
                <a:gd name="connsiteX29" fmla="*/ 1367737 w 2779261"/>
                <a:gd name="connsiteY29" fmla="*/ 1071522 h 1658799"/>
                <a:gd name="connsiteX30" fmla="*/ 1460464 w 2779261"/>
                <a:gd name="connsiteY30" fmla="*/ 1110159 h 1658799"/>
                <a:gd name="connsiteX31" fmla="*/ 1573799 w 2779261"/>
                <a:gd name="connsiteY31" fmla="*/ 1156523 h 1658799"/>
                <a:gd name="connsiteX32" fmla="*/ 1720618 w 2779261"/>
                <a:gd name="connsiteY32" fmla="*/ 1205462 h 1658799"/>
                <a:gd name="connsiteX33" fmla="*/ 1826224 w 2779261"/>
                <a:gd name="connsiteY33" fmla="*/ 1236372 h 1658799"/>
                <a:gd name="connsiteX34" fmla="*/ 1973044 w 2779261"/>
                <a:gd name="connsiteY34" fmla="*/ 1275008 h 1658799"/>
                <a:gd name="connsiteX35" fmla="*/ 2081226 w 2779261"/>
                <a:gd name="connsiteY35" fmla="*/ 1298190 h 1658799"/>
                <a:gd name="connsiteX36" fmla="*/ 2186833 w 2779261"/>
                <a:gd name="connsiteY36" fmla="*/ 1318796 h 1658799"/>
                <a:gd name="connsiteX37" fmla="*/ 2338804 w 2779261"/>
                <a:gd name="connsiteY37" fmla="*/ 1339403 h 1658799"/>
                <a:gd name="connsiteX38" fmla="*/ 2472744 w 2779261"/>
                <a:gd name="connsiteY38" fmla="*/ 1367736 h 1658799"/>
                <a:gd name="connsiteX39" fmla="*/ 2580926 w 2779261"/>
                <a:gd name="connsiteY39" fmla="*/ 1331675 h 1658799"/>
                <a:gd name="connsiteX40" fmla="*/ 2606684 w 2779261"/>
                <a:gd name="connsiteY40" fmla="*/ 1311069 h 1658799"/>
                <a:gd name="connsiteX41" fmla="*/ 2665927 w 2779261"/>
                <a:gd name="connsiteY41" fmla="*/ 1246675 h 1658799"/>
                <a:gd name="connsiteX42" fmla="*/ 2712291 w 2779261"/>
                <a:gd name="connsiteY42" fmla="*/ 1202886 h 1658799"/>
                <a:gd name="connsiteX43" fmla="*/ 2735473 w 2779261"/>
                <a:gd name="connsiteY43" fmla="*/ 1184856 h 1658799"/>
                <a:gd name="connsiteX44" fmla="*/ 2753503 w 2779261"/>
                <a:gd name="connsiteY44" fmla="*/ 1177129 h 1658799"/>
                <a:gd name="connsiteX45" fmla="*/ 2774110 w 2779261"/>
                <a:gd name="connsiteY45" fmla="*/ 1182280 h 1658799"/>
                <a:gd name="connsiteX46" fmla="*/ 2779261 w 2779261"/>
                <a:gd name="connsiteY46" fmla="*/ 1192583 h 1658799"/>
                <a:gd name="connsiteX47" fmla="*/ 2776685 w 2779261"/>
                <a:gd name="connsiteY47" fmla="*/ 1238947 h 1658799"/>
                <a:gd name="connsiteX48" fmla="*/ 2756079 w 2779261"/>
                <a:gd name="connsiteY48" fmla="*/ 1341978 h 1658799"/>
                <a:gd name="connsiteX49" fmla="*/ 2725170 w 2779261"/>
                <a:gd name="connsiteY49" fmla="*/ 1442434 h 1658799"/>
                <a:gd name="connsiteX50" fmla="*/ 2665927 w 2779261"/>
                <a:gd name="connsiteY50" fmla="*/ 1573798 h 1658799"/>
                <a:gd name="connsiteX51" fmla="*/ 2632442 w 2779261"/>
                <a:gd name="connsiteY51" fmla="*/ 1615010 h 1658799"/>
                <a:gd name="connsiteX52" fmla="*/ 2604108 w 2779261"/>
                <a:gd name="connsiteY52" fmla="*/ 1638192 h 1658799"/>
                <a:gd name="connsiteX53" fmla="*/ 2562896 w 2779261"/>
                <a:gd name="connsiteY53" fmla="*/ 1658799 h 1658799"/>
                <a:gd name="connsiteX54" fmla="*/ 2441835 w 2779261"/>
                <a:gd name="connsiteY54" fmla="*/ 1633041 h 1658799"/>
                <a:gd name="connsiteX55" fmla="*/ 2343955 w 2779261"/>
                <a:gd name="connsiteY55" fmla="*/ 1617586 h 1658799"/>
                <a:gd name="connsiteX56" fmla="*/ 2173954 w 2779261"/>
                <a:gd name="connsiteY56" fmla="*/ 1586677 h 1658799"/>
                <a:gd name="connsiteX57" fmla="*/ 2058044 w 2779261"/>
                <a:gd name="connsiteY57" fmla="*/ 1563495 h 1658799"/>
                <a:gd name="connsiteX58" fmla="*/ 1900922 w 2779261"/>
                <a:gd name="connsiteY58" fmla="*/ 1522283 h 1658799"/>
                <a:gd name="connsiteX59" fmla="*/ 1751527 w 2779261"/>
                <a:gd name="connsiteY59" fmla="*/ 1475919 h 1658799"/>
                <a:gd name="connsiteX60" fmla="*/ 1553192 w 2779261"/>
                <a:gd name="connsiteY60" fmla="*/ 1403797 h 16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79261" h="1658799">
                  <a:moveTo>
                    <a:pt x="1553192" y="1403797"/>
                  </a:moveTo>
                  <a:lnTo>
                    <a:pt x="1403797" y="1344554"/>
                  </a:lnTo>
                  <a:lnTo>
                    <a:pt x="1267281" y="1280160"/>
                  </a:lnTo>
                  <a:lnTo>
                    <a:pt x="1133341" y="1208038"/>
                  </a:lnTo>
                  <a:lnTo>
                    <a:pt x="1048341" y="1159098"/>
                  </a:lnTo>
                  <a:lnTo>
                    <a:pt x="878339" y="1048340"/>
                  </a:lnTo>
                  <a:lnTo>
                    <a:pt x="762430" y="955612"/>
                  </a:lnTo>
                  <a:lnTo>
                    <a:pt x="620762" y="829399"/>
                  </a:lnTo>
                  <a:lnTo>
                    <a:pt x="502276" y="713489"/>
                  </a:lnTo>
                  <a:lnTo>
                    <a:pt x="376063" y="574397"/>
                  </a:lnTo>
                  <a:lnTo>
                    <a:pt x="273032" y="455912"/>
                  </a:lnTo>
                  <a:lnTo>
                    <a:pt x="162274" y="311668"/>
                  </a:lnTo>
                  <a:lnTo>
                    <a:pt x="64395" y="162274"/>
                  </a:lnTo>
                  <a:lnTo>
                    <a:pt x="7728" y="74697"/>
                  </a:lnTo>
                  <a:lnTo>
                    <a:pt x="0" y="56667"/>
                  </a:lnTo>
                  <a:lnTo>
                    <a:pt x="0" y="18030"/>
                  </a:lnTo>
                  <a:lnTo>
                    <a:pt x="7728" y="7727"/>
                  </a:lnTo>
                  <a:lnTo>
                    <a:pt x="23182" y="0"/>
                  </a:lnTo>
                  <a:lnTo>
                    <a:pt x="43788" y="10303"/>
                  </a:lnTo>
                  <a:lnTo>
                    <a:pt x="118486" y="103031"/>
                  </a:lnTo>
                  <a:lnTo>
                    <a:pt x="226668" y="224092"/>
                  </a:lnTo>
                  <a:lnTo>
                    <a:pt x="316821" y="324547"/>
                  </a:lnTo>
                  <a:lnTo>
                    <a:pt x="432730" y="440457"/>
                  </a:lnTo>
                  <a:lnTo>
                    <a:pt x="543489" y="543488"/>
                  </a:lnTo>
                  <a:lnTo>
                    <a:pt x="643944" y="628489"/>
                  </a:lnTo>
                  <a:lnTo>
                    <a:pt x="767581" y="728944"/>
                  </a:lnTo>
                  <a:lnTo>
                    <a:pt x="893794" y="819096"/>
                  </a:lnTo>
                  <a:lnTo>
                    <a:pt x="1030310" y="906672"/>
                  </a:lnTo>
                  <a:lnTo>
                    <a:pt x="1177129" y="978794"/>
                  </a:lnTo>
                  <a:lnTo>
                    <a:pt x="1367737" y="1071522"/>
                  </a:lnTo>
                  <a:lnTo>
                    <a:pt x="1460464" y="1110159"/>
                  </a:lnTo>
                  <a:lnTo>
                    <a:pt x="1573799" y="1156523"/>
                  </a:lnTo>
                  <a:lnTo>
                    <a:pt x="1720618" y="1205462"/>
                  </a:lnTo>
                  <a:lnTo>
                    <a:pt x="1826224" y="1236372"/>
                  </a:lnTo>
                  <a:lnTo>
                    <a:pt x="1973044" y="1275008"/>
                  </a:lnTo>
                  <a:lnTo>
                    <a:pt x="2081226" y="1298190"/>
                  </a:lnTo>
                  <a:lnTo>
                    <a:pt x="2186833" y="1318796"/>
                  </a:lnTo>
                  <a:lnTo>
                    <a:pt x="2338804" y="1339403"/>
                  </a:lnTo>
                  <a:lnTo>
                    <a:pt x="2472744" y="1367736"/>
                  </a:lnTo>
                  <a:lnTo>
                    <a:pt x="2580926" y="1331675"/>
                  </a:lnTo>
                  <a:lnTo>
                    <a:pt x="2606684" y="1311069"/>
                  </a:lnTo>
                  <a:lnTo>
                    <a:pt x="2665927" y="1246675"/>
                  </a:lnTo>
                  <a:lnTo>
                    <a:pt x="2712291" y="1202886"/>
                  </a:lnTo>
                  <a:lnTo>
                    <a:pt x="2735473" y="1184856"/>
                  </a:lnTo>
                  <a:lnTo>
                    <a:pt x="2753503" y="1177129"/>
                  </a:lnTo>
                  <a:lnTo>
                    <a:pt x="2774110" y="1182280"/>
                  </a:lnTo>
                  <a:lnTo>
                    <a:pt x="2779261" y="1192583"/>
                  </a:lnTo>
                  <a:lnTo>
                    <a:pt x="2776685" y="1238947"/>
                  </a:lnTo>
                  <a:lnTo>
                    <a:pt x="2756079" y="1341978"/>
                  </a:lnTo>
                  <a:lnTo>
                    <a:pt x="2725170" y="1442434"/>
                  </a:lnTo>
                  <a:lnTo>
                    <a:pt x="2665927" y="1573798"/>
                  </a:lnTo>
                  <a:lnTo>
                    <a:pt x="2632442" y="1615010"/>
                  </a:lnTo>
                  <a:lnTo>
                    <a:pt x="2604108" y="1638192"/>
                  </a:lnTo>
                  <a:lnTo>
                    <a:pt x="2562896" y="1658799"/>
                  </a:lnTo>
                  <a:lnTo>
                    <a:pt x="2441835" y="1633041"/>
                  </a:lnTo>
                  <a:lnTo>
                    <a:pt x="2343955" y="1617586"/>
                  </a:lnTo>
                  <a:lnTo>
                    <a:pt x="2173954" y="1586677"/>
                  </a:lnTo>
                  <a:lnTo>
                    <a:pt x="2058044" y="1563495"/>
                  </a:lnTo>
                  <a:lnTo>
                    <a:pt x="1900922" y="1522283"/>
                  </a:lnTo>
                  <a:lnTo>
                    <a:pt x="1751527" y="1475919"/>
                  </a:lnTo>
                  <a:lnTo>
                    <a:pt x="1553192" y="1403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2586ECF-23AD-154F-8494-CEAFF15F21B8}"/>
                </a:ext>
              </a:extLst>
            </p:cNvPr>
            <p:cNvSpPr/>
            <p:nvPr/>
          </p:nvSpPr>
          <p:spPr>
            <a:xfrm>
              <a:off x="2506663" y="3024188"/>
              <a:ext cx="2333625" cy="974725"/>
            </a:xfrm>
            <a:custGeom>
              <a:avLst/>
              <a:gdLst>
                <a:gd name="connsiteX0" fmla="*/ 1362075 w 2333625"/>
                <a:gd name="connsiteY0" fmla="*/ 457200 h 973931"/>
                <a:gd name="connsiteX1" fmla="*/ 957263 w 2333625"/>
                <a:gd name="connsiteY1" fmla="*/ 631031 h 973931"/>
                <a:gd name="connsiteX2" fmla="*/ 742950 w 2333625"/>
                <a:gd name="connsiteY2" fmla="*/ 714375 h 973931"/>
                <a:gd name="connsiteX3" fmla="*/ 571500 w 2333625"/>
                <a:gd name="connsiteY3" fmla="*/ 795337 h 973931"/>
                <a:gd name="connsiteX4" fmla="*/ 311944 w 2333625"/>
                <a:gd name="connsiteY4" fmla="*/ 921543 h 973931"/>
                <a:gd name="connsiteX5" fmla="*/ 290513 w 2333625"/>
                <a:gd name="connsiteY5" fmla="*/ 940593 h 973931"/>
                <a:gd name="connsiteX6" fmla="*/ 266700 w 2333625"/>
                <a:gd name="connsiteY6" fmla="*/ 954881 h 973931"/>
                <a:gd name="connsiteX7" fmla="*/ 245269 w 2333625"/>
                <a:gd name="connsiteY7" fmla="*/ 964406 h 973931"/>
                <a:gd name="connsiteX8" fmla="*/ 223838 w 2333625"/>
                <a:gd name="connsiteY8" fmla="*/ 971550 h 973931"/>
                <a:gd name="connsiteX9" fmla="*/ 200025 w 2333625"/>
                <a:gd name="connsiteY9" fmla="*/ 973931 h 973931"/>
                <a:gd name="connsiteX10" fmla="*/ 180975 w 2333625"/>
                <a:gd name="connsiteY10" fmla="*/ 969168 h 973931"/>
                <a:gd name="connsiteX11" fmla="*/ 154782 w 2333625"/>
                <a:gd name="connsiteY11" fmla="*/ 954881 h 973931"/>
                <a:gd name="connsiteX12" fmla="*/ 135732 w 2333625"/>
                <a:gd name="connsiteY12" fmla="*/ 938212 h 973931"/>
                <a:gd name="connsiteX13" fmla="*/ 104775 w 2333625"/>
                <a:gd name="connsiteY13" fmla="*/ 892968 h 973931"/>
                <a:gd name="connsiteX14" fmla="*/ 71438 w 2333625"/>
                <a:gd name="connsiteY14" fmla="*/ 840581 h 973931"/>
                <a:gd name="connsiteX15" fmla="*/ 45244 w 2333625"/>
                <a:gd name="connsiteY15" fmla="*/ 783431 h 973931"/>
                <a:gd name="connsiteX16" fmla="*/ 26194 w 2333625"/>
                <a:gd name="connsiteY16" fmla="*/ 723900 h 973931"/>
                <a:gd name="connsiteX17" fmla="*/ 11907 w 2333625"/>
                <a:gd name="connsiteY17" fmla="*/ 664368 h 973931"/>
                <a:gd name="connsiteX18" fmla="*/ 2382 w 2333625"/>
                <a:gd name="connsiteY18" fmla="*/ 611981 h 973931"/>
                <a:gd name="connsiteX19" fmla="*/ 0 w 2333625"/>
                <a:gd name="connsiteY19" fmla="*/ 576262 h 973931"/>
                <a:gd name="connsiteX20" fmla="*/ 9525 w 2333625"/>
                <a:gd name="connsiteY20" fmla="*/ 545306 h 973931"/>
                <a:gd name="connsiteX21" fmla="*/ 21432 w 2333625"/>
                <a:gd name="connsiteY21" fmla="*/ 521493 h 973931"/>
                <a:gd name="connsiteX22" fmla="*/ 30957 w 2333625"/>
                <a:gd name="connsiteY22" fmla="*/ 509587 h 973931"/>
                <a:gd name="connsiteX23" fmla="*/ 50007 w 2333625"/>
                <a:gd name="connsiteY23" fmla="*/ 502443 h 973931"/>
                <a:gd name="connsiteX24" fmla="*/ 64294 w 2333625"/>
                <a:gd name="connsiteY24" fmla="*/ 507206 h 973931"/>
                <a:gd name="connsiteX25" fmla="*/ 73819 w 2333625"/>
                <a:gd name="connsiteY25" fmla="*/ 516731 h 973931"/>
                <a:gd name="connsiteX26" fmla="*/ 85725 w 2333625"/>
                <a:gd name="connsiteY26" fmla="*/ 540543 h 973931"/>
                <a:gd name="connsiteX27" fmla="*/ 102394 w 2333625"/>
                <a:gd name="connsiteY27" fmla="*/ 571500 h 973931"/>
                <a:gd name="connsiteX28" fmla="*/ 119063 w 2333625"/>
                <a:gd name="connsiteY28" fmla="*/ 595312 h 973931"/>
                <a:gd name="connsiteX29" fmla="*/ 138113 w 2333625"/>
                <a:gd name="connsiteY29" fmla="*/ 611981 h 973931"/>
                <a:gd name="connsiteX30" fmla="*/ 159544 w 2333625"/>
                <a:gd name="connsiteY30" fmla="*/ 626268 h 973931"/>
                <a:gd name="connsiteX31" fmla="*/ 192882 w 2333625"/>
                <a:gd name="connsiteY31" fmla="*/ 635793 h 973931"/>
                <a:gd name="connsiteX32" fmla="*/ 226219 w 2333625"/>
                <a:gd name="connsiteY32" fmla="*/ 640556 h 973931"/>
                <a:gd name="connsiteX33" fmla="*/ 271463 w 2333625"/>
                <a:gd name="connsiteY33" fmla="*/ 642937 h 973931"/>
                <a:gd name="connsiteX34" fmla="*/ 340519 w 2333625"/>
                <a:gd name="connsiteY34" fmla="*/ 628650 h 973931"/>
                <a:gd name="connsiteX35" fmla="*/ 571500 w 2333625"/>
                <a:gd name="connsiteY35" fmla="*/ 554831 h 973931"/>
                <a:gd name="connsiteX36" fmla="*/ 823913 w 2333625"/>
                <a:gd name="connsiteY36" fmla="*/ 466725 h 973931"/>
                <a:gd name="connsiteX37" fmla="*/ 1038225 w 2333625"/>
                <a:gd name="connsiteY37" fmla="*/ 404812 h 973931"/>
                <a:gd name="connsiteX38" fmla="*/ 1357313 w 2333625"/>
                <a:gd name="connsiteY38" fmla="*/ 297656 h 973931"/>
                <a:gd name="connsiteX39" fmla="*/ 1678782 w 2333625"/>
                <a:gd name="connsiteY39" fmla="*/ 176212 h 973931"/>
                <a:gd name="connsiteX40" fmla="*/ 2000250 w 2333625"/>
                <a:gd name="connsiteY40" fmla="*/ 78581 h 973931"/>
                <a:gd name="connsiteX41" fmla="*/ 2166938 w 2333625"/>
                <a:gd name="connsiteY41" fmla="*/ 33337 h 973931"/>
                <a:gd name="connsiteX42" fmla="*/ 2262188 w 2333625"/>
                <a:gd name="connsiteY42" fmla="*/ 7143 h 973931"/>
                <a:gd name="connsiteX43" fmla="*/ 2302669 w 2333625"/>
                <a:gd name="connsiteY43" fmla="*/ 0 h 973931"/>
                <a:gd name="connsiteX44" fmla="*/ 2326482 w 2333625"/>
                <a:gd name="connsiteY44" fmla="*/ 0 h 973931"/>
                <a:gd name="connsiteX45" fmla="*/ 2333625 w 2333625"/>
                <a:gd name="connsiteY45" fmla="*/ 7143 h 973931"/>
                <a:gd name="connsiteX46" fmla="*/ 2326482 w 2333625"/>
                <a:gd name="connsiteY46" fmla="*/ 26193 h 973931"/>
                <a:gd name="connsiteX47" fmla="*/ 2295525 w 2333625"/>
                <a:gd name="connsiteY47" fmla="*/ 52387 h 973931"/>
                <a:gd name="connsiteX48" fmla="*/ 2109788 w 2333625"/>
                <a:gd name="connsiteY48" fmla="*/ 145256 h 973931"/>
                <a:gd name="connsiteX49" fmla="*/ 1940719 w 2333625"/>
                <a:gd name="connsiteY49" fmla="*/ 228600 h 973931"/>
                <a:gd name="connsiteX50" fmla="*/ 1652588 w 2333625"/>
                <a:gd name="connsiteY50" fmla="*/ 333375 h 973931"/>
                <a:gd name="connsiteX51" fmla="*/ 1362075 w 2333625"/>
                <a:gd name="connsiteY51" fmla="*/ 4572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3625" h="973931">
                  <a:moveTo>
                    <a:pt x="1362075" y="457200"/>
                  </a:moveTo>
                  <a:lnTo>
                    <a:pt x="957263" y="631031"/>
                  </a:lnTo>
                  <a:lnTo>
                    <a:pt x="742950" y="714375"/>
                  </a:lnTo>
                  <a:lnTo>
                    <a:pt x="571500" y="795337"/>
                  </a:lnTo>
                  <a:lnTo>
                    <a:pt x="311944" y="921543"/>
                  </a:lnTo>
                  <a:lnTo>
                    <a:pt x="290513" y="940593"/>
                  </a:lnTo>
                  <a:lnTo>
                    <a:pt x="266700" y="954881"/>
                  </a:lnTo>
                  <a:lnTo>
                    <a:pt x="245269" y="964406"/>
                  </a:lnTo>
                  <a:lnTo>
                    <a:pt x="223838" y="971550"/>
                  </a:lnTo>
                  <a:lnTo>
                    <a:pt x="200025" y="973931"/>
                  </a:lnTo>
                  <a:lnTo>
                    <a:pt x="180975" y="969168"/>
                  </a:lnTo>
                  <a:lnTo>
                    <a:pt x="154782" y="954881"/>
                  </a:lnTo>
                  <a:lnTo>
                    <a:pt x="135732" y="938212"/>
                  </a:lnTo>
                  <a:lnTo>
                    <a:pt x="104775" y="892968"/>
                  </a:lnTo>
                  <a:lnTo>
                    <a:pt x="71438" y="840581"/>
                  </a:lnTo>
                  <a:lnTo>
                    <a:pt x="45244" y="783431"/>
                  </a:lnTo>
                  <a:lnTo>
                    <a:pt x="26194" y="723900"/>
                  </a:lnTo>
                  <a:lnTo>
                    <a:pt x="11907" y="664368"/>
                  </a:lnTo>
                  <a:lnTo>
                    <a:pt x="2382" y="611981"/>
                  </a:lnTo>
                  <a:lnTo>
                    <a:pt x="0" y="576262"/>
                  </a:lnTo>
                  <a:lnTo>
                    <a:pt x="9525" y="545306"/>
                  </a:lnTo>
                  <a:lnTo>
                    <a:pt x="21432" y="521493"/>
                  </a:lnTo>
                  <a:lnTo>
                    <a:pt x="30957" y="509587"/>
                  </a:lnTo>
                  <a:lnTo>
                    <a:pt x="50007" y="502443"/>
                  </a:lnTo>
                  <a:lnTo>
                    <a:pt x="64294" y="507206"/>
                  </a:lnTo>
                  <a:lnTo>
                    <a:pt x="73819" y="516731"/>
                  </a:lnTo>
                  <a:lnTo>
                    <a:pt x="85725" y="540543"/>
                  </a:lnTo>
                  <a:lnTo>
                    <a:pt x="102394" y="571500"/>
                  </a:lnTo>
                  <a:lnTo>
                    <a:pt x="119063" y="595312"/>
                  </a:lnTo>
                  <a:lnTo>
                    <a:pt x="138113" y="611981"/>
                  </a:lnTo>
                  <a:lnTo>
                    <a:pt x="159544" y="626268"/>
                  </a:lnTo>
                  <a:lnTo>
                    <a:pt x="192882" y="635793"/>
                  </a:lnTo>
                  <a:lnTo>
                    <a:pt x="226219" y="640556"/>
                  </a:lnTo>
                  <a:lnTo>
                    <a:pt x="271463" y="642937"/>
                  </a:lnTo>
                  <a:lnTo>
                    <a:pt x="340519" y="628650"/>
                  </a:lnTo>
                  <a:lnTo>
                    <a:pt x="571500" y="554831"/>
                  </a:lnTo>
                  <a:lnTo>
                    <a:pt x="823913" y="466725"/>
                  </a:lnTo>
                  <a:lnTo>
                    <a:pt x="1038225" y="404812"/>
                  </a:lnTo>
                  <a:lnTo>
                    <a:pt x="1357313" y="297656"/>
                  </a:lnTo>
                  <a:lnTo>
                    <a:pt x="1678782" y="176212"/>
                  </a:lnTo>
                  <a:lnTo>
                    <a:pt x="2000250" y="78581"/>
                  </a:lnTo>
                  <a:lnTo>
                    <a:pt x="2166938" y="33337"/>
                  </a:lnTo>
                  <a:lnTo>
                    <a:pt x="2262188" y="7143"/>
                  </a:lnTo>
                  <a:lnTo>
                    <a:pt x="2302669" y="0"/>
                  </a:lnTo>
                  <a:lnTo>
                    <a:pt x="2326482" y="0"/>
                  </a:lnTo>
                  <a:lnTo>
                    <a:pt x="2333625" y="7143"/>
                  </a:lnTo>
                  <a:lnTo>
                    <a:pt x="2326482" y="26193"/>
                  </a:lnTo>
                  <a:lnTo>
                    <a:pt x="2295525" y="52387"/>
                  </a:lnTo>
                  <a:lnTo>
                    <a:pt x="2109788" y="145256"/>
                  </a:lnTo>
                  <a:lnTo>
                    <a:pt x="1940719" y="228600"/>
                  </a:lnTo>
                  <a:lnTo>
                    <a:pt x="1652588" y="333375"/>
                  </a:lnTo>
                  <a:lnTo>
                    <a:pt x="13620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49288D9-00D9-A94E-B420-2804A68BA7CB}"/>
                </a:ext>
              </a:extLst>
            </p:cNvPr>
            <p:cNvSpPr/>
            <p:nvPr/>
          </p:nvSpPr>
          <p:spPr>
            <a:xfrm>
              <a:off x="5581650" y="1846263"/>
              <a:ext cx="1074738" cy="1076325"/>
            </a:xfrm>
            <a:custGeom>
              <a:avLst/>
              <a:gdLst>
                <a:gd name="connsiteX0" fmla="*/ 311944 w 1073944"/>
                <a:gd name="connsiteY0" fmla="*/ 657225 h 1076325"/>
                <a:gd name="connsiteX1" fmla="*/ 457200 w 1073944"/>
                <a:gd name="connsiteY1" fmla="*/ 466725 h 1076325"/>
                <a:gd name="connsiteX2" fmla="*/ 566738 w 1073944"/>
                <a:gd name="connsiteY2" fmla="*/ 319087 h 1076325"/>
                <a:gd name="connsiteX3" fmla="*/ 650081 w 1073944"/>
                <a:gd name="connsiteY3" fmla="*/ 195262 h 1076325"/>
                <a:gd name="connsiteX4" fmla="*/ 692944 w 1073944"/>
                <a:gd name="connsiteY4" fmla="*/ 130969 h 1076325"/>
                <a:gd name="connsiteX5" fmla="*/ 702469 w 1073944"/>
                <a:gd name="connsiteY5" fmla="*/ 109537 h 1076325"/>
                <a:gd name="connsiteX6" fmla="*/ 707231 w 1073944"/>
                <a:gd name="connsiteY6" fmla="*/ 95250 h 1076325"/>
                <a:gd name="connsiteX7" fmla="*/ 709613 w 1073944"/>
                <a:gd name="connsiteY7" fmla="*/ 78581 h 1076325"/>
                <a:gd name="connsiteX8" fmla="*/ 704850 w 1073944"/>
                <a:gd name="connsiteY8" fmla="*/ 69056 h 1076325"/>
                <a:gd name="connsiteX9" fmla="*/ 633413 w 1073944"/>
                <a:gd name="connsiteY9" fmla="*/ 0 h 1076325"/>
                <a:gd name="connsiteX10" fmla="*/ 1073944 w 1073944"/>
                <a:gd name="connsiteY10" fmla="*/ 188119 h 1076325"/>
                <a:gd name="connsiteX11" fmla="*/ 1050131 w 1073944"/>
                <a:gd name="connsiteY11" fmla="*/ 216694 h 1076325"/>
                <a:gd name="connsiteX12" fmla="*/ 1000125 w 1073944"/>
                <a:gd name="connsiteY12" fmla="*/ 245269 h 1076325"/>
                <a:gd name="connsiteX13" fmla="*/ 959644 w 1073944"/>
                <a:gd name="connsiteY13" fmla="*/ 271462 h 1076325"/>
                <a:gd name="connsiteX14" fmla="*/ 916781 w 1073944"/>
                <a:gd name="connsiteY14" fmla="*/ 300037 h 1076325"/>
                <a:gd name="connsiteX15" fmla="*/ 802481 w 1073944"/>
                <a:gd name="connsiteY15" fmla="*/ 409575 h 1076325"/>
                <a:gd name="connsiteX16" fmla="*/ 521494 w 1073944"/>
                <a:gd name="connsiteY16" fmla="*/ 671512 h 1076325"/>
                <a:gd name="connsiteX17" fmla="*/ 371475 w 1073944"/>
                <a:gd name="connsiteY17" fmla="*/ 809625 h 1076325"/>
                <a:gd name="connsiteX18" fmla="*/ 69056 w 1073944"/>
                <a:gd name="connsiteY18" fmla="*/ 1076325 h 1076325"/>
                <a:gd name="connsiteX19" fmla="*/ 0 w 1073944"/>
                <a:gd name="connsiteY19" fmla="*/ 1050131 h 1076325"/>
                <a:gd name="connsiteX20" fmla="*/ 92869 w 1073944"/>
                <a:gd name="connsiteY20" fmla="*/ 926306 h 1076325"/>
                <a:gd name="connsiteX21" fmla="*/ 311944 w 1073944"/>
                <a:gd name="connsiteY21" fmla="*/ 6572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3944" h="1076325">
                  <a:moveTo>
                    <a:pt x="311944" y="657225"/>
                  </a:moveTo>
                  <a:lnTo>
                    <a:pt x="457200" y="466725"/>
                  </a:lnTo>
                  <a:lnTo>
                    <a:pt x="566738" y="319087"/>
                  </a:lnTo>
                  <a:lnTo>
                    <a:pt x="650081" y="195262"/>
                  </a:lnTo>
                  <a:lnTo>
                    <a:pt x="692944" y="130969"/>
                  </a:lnTo>
                  <a:lnTo>
                    <a:pt x="702469" y="109537"/>
                  </a:lnTo>
                  <a:lnTo>
                    <a:pt x="707231" y="95250"/>
                  </a:lnTo>
                  <a:lnTo>
                    <a:pt x="709613" y="78581"/>
                  </a:lnTo>
                  <a:lnTo>
                    <a:pt x="704850" y="69056"/>
                  </a:lnTo>
                  <a:lnTo>
                    <a:pt x="633413" y="0"/>
                  </a:lnTo>
                  <a:lnTo>
                    <a:pt x="1073944" y="188119"/>
                  </a:lnTo>
                  <a:lnTo>
                    <a:pt x="1050131" y="216694"/>
                  </a:lnTo>
                  <a:lnTo>
                    <a:pt x="1000125" y="245269"/>
                  </a:lnTo>
                  <a:lnTo>
                    <a:pt x="959644" y="271462"/>
                  </a:lnTo>
                  <a:lnTo>
                    <a:pt x="916781" y="300037"/>
                  </a:lnTo>
                  <a:lnTo>
                    <a:pt x="802481" y="409575"/>
                  </a:lnTo>
                  <a:lnTo>
                    <a:pt x="521494" y="671512"/>
                  </a:lnTo>
                  <a:lnTo>
                    <a:pt x="371475" y="809625"/>
                  </a:lnTo>
                  <a:lnTo>
                    <a:pt x="69056" y="1076325"/>
                  </a:lnTo>
                  <a:lnTo>
                    <a:pt x="0" y="1050131"/>
                  </a:lnTo>
                  <a:lnTo>
                    <a:pt x="92869" y="926306"/>
                  </a:lnTo>
                  <a:lnTo>
                    <a:pt x="311944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71EFB22-7297-C446-A3B2-0D39E3C81D69}"/>
                </a:ext>
              </a:extLst>
            </p:cNvPr>
            <p:cNvSpPr/>
            <p:nvPr/>
          </p:nvSpPr>
          <p:spPr>
            <a:xfrm rot="16200000">
              <a:off x="5048250" y="3338513"/>
              <a:ext cx="1638300" cy="711200"/>
            </a:xfrm>
            <a:custGeom>
              <a:avLst/>
              <a:gdLst>
                <a:gd name="connsiteX0" fmla="*/ 9525 w 1638300"/>
                <a:gd name="connsiteY0" fmla="*/ 469106 h 711994"/>
                <a:gd name="connsiteX1" fmla="*/ 0 w 1638300"/>
                <a:gd name="connsiteY1" fmla="*/ 709612 h 711994"/>
                <a:gd name="connsiteX2" fmla="*/ 207169 w 1638300"/>
                <a:gd name="connsiteY2" fmla="*/ 711994 h 711994"/>
                <a:gd name="connsiteX3" fmla="*/ 409575 w 1638300"/>
                <a:gd name="connsiteY3" fmla="*/ 700087 h 711994"/>
                <a:gd name="connsiteX4" fmla="*/ 585787 w 1638300"/>
                <a:gd name="connsiteY4" fmla="*/ 678656 h 711994"/>
                <a:gd name="connsiteX5" fmla="*/ 790575 w 1638300"/>
                <a:gd name="connsiteY5" fmla="*/ 642937 h 711994"/>
                <a:gd name="connsiteX6" fmla="*/ 957262 w 1638300"/>
                <a:gd name="connsiteY6" fmla="*/ 597694 h 711994"/>
                <a:gd name="connsiteX7" fmla="*/ 1076325 w 1638300"/>
                <a:gd name="connsiteY7" fmla="*/ 554831 h 711994"/>
                <a:gd name="connsiteX8" fmla="*/ 1195387 w 1638300"/>
                <a:gd name="connsiteY8" fmla="*/ 495300 h 711994"/>
                <a:gd name="connsiteX9" fmla="*/ 1371600 w 1638300"/>
                <a:gd name="connsiteY9" fmla="*/ 392906 h 711994"/>
                <a:gd name="connsiteX10" fmla="*/ 1476375 w 1638300"/>
                <a:gd name="connsiteY10" fmla="*/ 311944 h 711994"/>
                <a:gd name="connsiteX11" fmla="*/ 1578769 w 1638300"/>
                <a:gd name="connsiteY11" fmla="*/ 216694 h 711994"/>
                <a:gd name="connsiteX12" fmla="*/ 1624012 w 1638300"/>
                <a:gd name="connsiteY12" fmla="*/ 152400 h 711994"/>
                <a:gd name="connsiteX13" fmla="*/ 1638300 w 1638300"/>
                <a:gd name="connsiteY13" fmla="*/ 64294 h 711994"/>
                <a:gd name="connsiteX14" fmla="*/ 1633537 w 1638300"/>
                <a:gd name="connsiteY14" fmla="*/ 16669 h 711994"/>
                <a:gd name="connsiteX15" fmla="*/ 1619250 w 1638300"/>
                <a:gd name="connsiteY15" fmla="*/ 0 h 711994"/>
                <a:gd name="connsiteX16" fmla="*/ 1602581 w 1638300"/>
                <a:gd name="connsiteY16" fmla="*/ 4762 h 711994"/>
                <a:gd name="connsiteX17" fmla="*/ 1590675 w 1638300"/>
                <a:gd name="connsiteY17" fmla="*/ 26194 h 711994"/>
                <a:gd name="connsiteX18" fmla="*/ 1581150 w 1638300"/>
                <a:gd name="connsiteY18" fmla="*/ 52387 h 711994"/>
                <a:gd name="connsiteX19" fmla="*/ 1550194 w 1638300"/>
                <a:gd name="connsiteY19" fmla="*/ 88106 h 711994"/>
                <a:gd name="connsiteX20" fmla="*/ 1469231 w 1638300"/>
                <a:gd name="connsiteY20" fmla="*/ 159544 h 711994"/>
                <a:gd name="connsiteX21" fmla="*/ 1366837 w 1638300"/>
                <a:gd name="connsiteY21" fmla="*/ 235744 h 711994"/>
                <a:gd name="connsiteX22" fmla="*/ 1262062 w 1638300"/>
                <a:gd name="connsiteY22" fmla="*/ 292894 h 711994"/>
                <a:gd name="connsiteX23" fmla="*/ 1171575 w 1638300"/>
                <a:gd name="connsiteY23" fmla="*/ 326231 h 711994"/>
                <a:gd name="connsiteX24" fmla="*/ 1097756 w 1638300"/>
                <a:gd name="connsiteY24" fmla="*/ 350044 h 711994"/>
                <a:gd name="connsiteX25" fmla="*/ 914400 w 1638300"/>
                <a:gd name="connsiteY25" fmla="*/ 402431 h 711994"/>
                <a:gd name="connsiteX26" fmla="*/ 740569 w 1638300"/>
                <a:gd name="connsiteY26" fmla="*/ 433387 h 711994"/>
                <a:gd name="connsiteX27" fmla="*/ 533400 w 1638300"/>
                <a:gd name="connsiteY27" fmla="*/ 464344 h 711994"/>
                <a:gd name="connsiteX28" fmla="*/ 326231 w 1638300"/>
                <a:gd name="connsiteY28" fmla="*/ 478631 h 711994"/>
                <a:gd name="connsiteX29" fmla="*/ 150019 w 1638300"/>
                <a:gd name="connsiteY29" fmla="*/ 478631 h 711994"/>
                <a:gd name="connsiteX30" fmla="*/ 9525 w 1638300"/>
                <a:gd name="connsiteY30" fmla="*/ 469106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38300" h="711994">
                  <a:moveTo>
                    <a:pt x="9525" y="469106"/>
                  </a:moveTo>
                  <a:lnTo>
                    <a:pt x="0" y="709612"/>
                  </a:lnTo>
                  <a:lnTo>
                    <a:pt x="207169" y="711994"/>
                  </a:lnTo>
                  <a:lnTo>
                    <a:pt x="409575" y="700087"/>
                  </a:lnTo>
                  <a:lnTo>
                    <a:pt x="585787" y="678656"/>
                  </a:lnTo>
                  <a:lnTo>
                    <a:pt x="790575" y="642937"/>
                  </a:lnTo>
                  <a:lnTo>
                    <a:pt x="957262" y="597694"/>
                  </a:lnTo>
                  <a:lnTo>
                    <a:pt x="1076325" y="554831"/>
                  </a:lnTo>
                  <a:lnTo>
                    <a:pt x="1195387" y="495300"/>
                  </a:lnTo>
                  <a:lnTo>
                    <a:pt x="1371600" y="392906"/>
                  </a:lnTo>
                  <a:lnTo>
                    <a:pt x="1476375" y="311944"/>
                  </a:lnTo>
                  <a:lnTo>
                    <a:pt x="1578769" y="216694"/>
                  </a:lnTo>
                  <a:cubicBezTo>
                    <a:pt x="1624480" y="154140"/>
                    <a:pt x="1624012" y="180342"/>
                    <a:pt x="1624012" y="152400"/>
                  </a:cubicBezTo>
                  <a:lnTo>
                    <a:pt x="1638300" y="64294"/>
                  </a:lnTo>
                  <a:lnTo>
                    <a:pt x="1633537" y="16669"/>
                  </a:lnTo>
                  <a:lnTo>
                    <a:pt x="1619250" y="0"/>
                  </a:lnTo>
                  <a:lnTo>
                    <a:pt x="1602581" y="4762"/>
                  </a:lnTo>
                  <a:lnTo>
                    <a:pt x="1590675" y="26194"/>
                  </a:lnTo>
                  <a:lnTo>
                    <a:pt x="1581150" y="52387"/>
                  </a:lnTo>
                  <a:lnTo>
                    <a:pt x="1550194" y="88106"/>
                  </a:lnTo>
                  <a:lnTo>
                    <a:pt x="1469231" y="159544"/>
                  </a:lnTo>
                  <a:lnTo>
                    <a:pt x="1366837" y="235744"/>
                  </a:lnTo>
                  <a:lnTo>
                    <a:pt x="1262062" y="292894"/>
                  </a:lnTo>
                  <a:lnTo>
                    <a:pt x="1171575" y="326231"/>
                  </a:lnTo>
                  <a:lnTo>
                    <a:pt x="1097756" y="350044"/>
                  </a:lnTo>
                  <a:lnTo>
                    <a:pt x="914400" y="402431"/>
                  </a:lnTo>
                  <a:lnTo>
                    <a:pt x="740569" y="433387"/>
                  </a:lnTo>
                  <a:lnTo>
                    <a:pt x="533400" y="464344"/>
                  </a:lnTo>
                  <a:lnTo>
                    <a:pt x="326231" y="478631"/>
                  </a:lnTo>
                  <a:lnTo>
                    <a:pt x="150019" y="478631"/>
                  </a:lnTo>
                  <a:lnTo>
                    <a:pt x="9525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A6E933A-14CF-3149-898E-EECB1A64385C}"/>
                </a:ext>
              </a:extLst>
            </p:cNvPr>
            <p:cNvSpPr/>
            <p:nvPr/>
          </p:nvSpPr>
          <p:spPr>
            <a:xfrm>
              <a:off x="5649913" y="4475163"/>
              <a:ext cx="568325" cy="1441450"/>
            </a:xfrm>
            <a:custGeom>
              <a:avLst/>
              <a:gdLst>
                <a:gd name="connsiteX0" fmla="*/ 211932 w 566738"/>
                <a:gd name="connsiteY0" fmla="*/ 616744 h 1443037"/>
                <a:gd name="connsiteX1" fmla="*/ 264319 w 566738"/>
                <a:gd name="connsiteY1" fmla="*/ 433387 h 1443037"/>
                <a:gd name="connsiteX2" fmla="*/ 288132 w 566738"/>
                <a:gd name="connsiteY2" fmla="*/ 328612 h 1443037"/>
                <a:gd name="connsiteX3" fmla="*/ 307182 w 566738"/>
                <a:gd name="connsiteY3" fmla="*/ 214312 h 1443037"/>
                <a:gd name="connsiteX4" fmla="*/ 323850 w 566738"/>
                <a:gd name="connsiteY4" fmla="*/ 88106 h 1443037"/>
                <a:gd name="connsiteX5" fmla="*/ 330994 w 566738"/>
                <a:gd name="connsiteY5" fmla="*/ 30956 h 1443037"/>
                <a:gd name="connsiteX6" fmla="*/ 330994 w 566738"/>
                <a:gd name="connsiteY6" fmla="*/ 0 h 1443037"/>
                <a:gd name="connsiteX7" fmla="*/ 566738 w 566738"/>
                <a:gd name="connsiteY7" fmla="*/ 7144 h 1443037"/>
                <a:gd name="connsiteX8" fmla="*/ 566738 w 566738"/>
                <a:gd name="connsiteY8" fmla="*/ 52387 h 1443037"/>
                <a:gd name="connsiteX9" fmla="*/ 559594 w 566738"/>
                <a:gd name="connsiteY9" fmla="*/ 138112 h 1443037"/>
                <a:gd name="connsiteX10" fmla="*/ 531019 w 566738"/>
                <a:gd name="connsiteY10" fmla="*/ 423862 h 1443037"/>
                <a:gd name="connsiteX11" fmla="*/ 481013 w 566738"/>
                <a:gd name="connsiteY11" fmla="*/ 685800 h 1443037"/>
                <a:gd name="connsiteX12" fmla="*/ 421482 w 566738"/>
                <a:gd name="connsiteY12" fmla="*/ 914400 h 1443037"/>
                <a:gd name="connsiteX13" fmla="*/ 342900 w 566738"/>
                <a:gd name="connsiteY13" fmla="*/ 1131094 h 1443037"/>
                <a:gd name="connsiteX14" fmla="*/ 250032 w 566738"/>
                <a:gd name="connsiteY14" fmla="*/ 1285875 h 1443037"/>
                <a:gd name="connsiteX15" fmla="*/ 159544 w 566738"/>
                <a:gd name="connsiteY15" fmla="*/ 1376362 h 1443037"/>
                <a:gd name="connsiteX16" fmla="*/ 97632 w 566738"/>
                <a:gd name="connsiteY16" fmla="*/ 1428750 h 1443037"/>
                <a:gd name="connsiteX17" fmla="*/ 66675 w 566738"/>
                <a:gd name="connsiteY17" fmla="*/ 1443037 h 1443037"/>
                <a:gd name="connsiteX18" fmla="*/ 35719 w 566738"/>
                <a:gd name="connsiteY18" fmla="*/ 1443037 h 1443037"/>
                <a:gd name="connsiteX19" fmla="*/ 19050 w 566738"/>
                <a:gd name="connsiteY19" fmla="*/ 1428750 h 1443037"/>
                <a:gd name="connsiteX20" fmla="*/ 0 w 566738"/>
                <a:gd name="connsiteY20" fmla="*/ 1397794 h 1443037"/>
                <a:gd name="connsiteX21" fmla="*/ 30957 w 566738"/>
                <a:gd name="connsiteY21" fmla="*/ 940594 h 1443037"/>
                <a:gd name="connsiteX22" fmla="*/ 59532 w 566738"/>
                <a:gd name="connsiteY22" fmla="*/ 928687 h 1443037"/>
                <a:gd name="connsiteX23" fmla="*/ 80963 w 566738"/>
                <a:gd name="connsiteY23" fmla="*/ 912019 h 1443037"/>
                <a:gd name="connsiteX24" fmla="*/ 111919 w 566738"/>
                <a:gd name="connsiteY24" fmla="*/ 883444 h 1443037"/>
                <a:gd name="connsiteX25" fmla="*/ 133350 w 566738"/>
                <a:gd name="connsiteY25" fmla="*/ 833437 h 1443037"/>
                <a:gd name="connsiteX26" fmla="*/ 171450 w 566738"/>
                <a:gd name="connsiteY26" fmla="*/ 738187 h 1443037"/>
                <a:gd name="connsiteX27" fmla="*/ 211932 w 566738"/>
                <a:gd name="connsiteY27" fmla="*/ 616744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738" h="1443037">
                  <a:moveTo>
                    <a:pt x="211932" y="616744"/>
                  </a:moveTo>
                  <a:lnTo>
                    <a:pt x="264319" y="433387"/>
                  </a:lnTo>
                  <a:lnTo>
                    <a:pt x="288132" y="328612"/>
                  </a:lnTo>
                  <a:lnTo>
                    <a:pt x="307182" y="214312"/>
                  </a:lnTo>
                  <a:lnTo>
                    <a:pt x="323850" y="88106"/>
                  </a:lnTo>
                  <a:lnTo>
                    <a:pt x="330994" y="30956"/>
                  </a:lnTo>
                  <a:lnTo>
                    <a:pt x="330994" y="0"/>
                  </a:lnTo>
                  <a:lnTo>
                    <a:pt x="566738" y="7144"/>
                  </a:lnTo>
                  <a:lnTo>
                    <a:pt x="566738" y="52387"/>
                  </a:lnTo>
                  <a:lnTo>
                    <a:pt x="559594" y="138112"/>
                  </a:lnTo>
                  <a:lnTo>
                    <a:pt x="531019" y="423862"/>
                  </a:lnTo>
                  <a:lnTo>
                    <a:pt x="481013" y="685800"/>
                  </a:lnTo>
                  <a:lnTo>
                    <a:pt x="421482" y="914400"/>
                  </a:lnTo>
                  <a:lnTo>
                    <a:pt x="342900" y="1131094"/>
                  </a:lnTo>
                  <a:lnTo>
                    <a:pt x="250032" y="1285875"/>
                  </a:lnTo>
                  <a:lnTo>
                    <a:pt x="159544" y="1376362"/>
                  </a:lnTo>
                  <a:lnTo>
                    <a:pt x="97632" y="1428750"/>
                  </a:lnTo>
                  <a:lnTo>
                    <a:pt x="66675" y="1443037"/>
                  </a:lnTo>
                  <a:lnTo>
                    <a:pt x="35719" y="1443037"/>
                  </a:lnTo>
                  <a:lnTo>
                    <a:pt x="19050" y="1428750"/>
                  </a:lnTo>
                  <a:lnTo>
                    <a:pt x="0" y="1397794"/>
                  </a:lnTo>
                  <a:lnTo>
                    <a:pt x="30957" y="940594"/>
                  </a:lnTo>
                  <a:lnTo>
                    <a:pt x="59532" y="928687"/>
                  </a:lnTo>
                  <a:lnTo>
                    <a:pt x="80963" y="912019"/>
                  </a:lnTo>
                  <a:lnTo>
                    <a:pt x="111919" y="883444"/>
                  </a:lnTo>
                  <a:lnTo>
                    <a:pt x="133350" y="833437"/>
                  </a:lnTo>
                  <a:lnTo>
                    <a:pt x="171450" y="738187"/>
                  </a:lnTo>
                  <a:lnTo>
                    <a:pt x="211932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F4773631-333E-7747-A84B-49B28298EFE0}"/>
                </a:ext>
              </a:extLst>
            </p:cNvPr>
            <p:cNvSpPr/>
            <p:nvPr/>
          </p:nvSpPr>
          <p:spPr>
            <a:xfrm>
              <a:off x="5081588" y="5176838"/>
              <a:ext cx="623887" cy="727075"/>
            </a:xfrm>
            <a:custGeom>
              <a:avLst/>
              <a:gdLst>
                <a:gd name="connsiteX0" fmla="*/ 154781 w 623887"/>
                <a:gd name="connsiteY0" fmla="*/ 54768 h 726281"/>
                <a:gd name="connsiteX1" fmla="*/ 266700 w 623887"/>
                <a:gd name="connsiteY1" fmla="*/ 107156 h 726281"/>
                <a:gd name="connsiteX2" fmla="*/ 350043 w 623887"/>
                <a:gd name="connsiteY2" fmla="*/ 147637 h 726281"/>
                <a:gd name="connsiteX3" fmla="*/ 433387 w 623887"/>
                <a:gd name="connsiteY3" fmla="*/ 190500 h 726281"/>
                <a:gd name="connsiteX4" fmla="*/ 523875 w 623887"/>
                <a:gd name="connsiteY4" fmla="*/ 235743 h 726281"/>
                <a:gd name="connsiteX5" fmla="*/ 552450 w 623887"/>
                <a:gd name="connsiteY5" fmla="*/ 247650 h 726281"/>
                <a:gd name="connsiteX6" fmla="*/ 576262 w 623887"/>
                <a:gd name="connsiteY6" fmla="*/ 247650 h 726281"/>
                <a:gd name="connsiteX7" fmla="*/ 597693 w 623887"/>
                <a:gd name="connsiteY7" fmla="*/ 240506 h 726281"/>
                <a:gd name="connsiteX8" fmla="*/ 623887 w 623887"/>
                <a:gd name="connsiteY8" fmla="*/ 228600 h 726281"/>
                <a:gd name="connsiteX9" fmla="*/ 588168 w 623887"/>
                <a:gd name="connsiteY9" fmla="*/ 726281 h 726281"/>
                <a:gd name="connsiteX10" fmla="*/ 557212 w 623887"/>
                <a:gd name="connsiteY10" fmla="*/ 669131 h 726281"/>
                <a:gd name="connsiteX11" fmla="*/ 542925 w 623887"/>
                <a:gd name="connsiteY11" fmla="*/ 600075 h 726281"/>
                <a:gd name="connsiteX12" fmla="*/ 500062 w 623887"/>
                <a:gd name="connsiteY12" fmla="*/ 509587 h 726281"/>
                <a:gd name="connsiteX13" fmla="*/ 442912 w 623887"/>
                <a:gd name="connsiteY13" fmla="*/ 423862 h 726281"/>
                <a:gd name="connsiteX14" fmla="*/ 357187 w 623887"/>
                <a:gd name="connsiteY14" fmla="*/ 323850 h 726281"/>
                <a:gd name="connsiteX15" fmla="*/ 245268 w 623887"/>
                <a:gd name="connsiteY15" fmla="*/ 221456 h 726281"/>
                <a:gd name="connsiteX16" fmla="*/ 147637 w 623887"/>
                <a:gd name="connsiteY16" fmla="*/ 150018 h 726281"/>
                <a:gd name="connsiteX17" fmla="*/ 59531 w 623887"/>
                <a:gd name="connsiteY17" fmla="*/ 85725 h 726281"/>
                <a:gd name="connsiteX18" fmla="*/ 21431 w 623887"/>
                <a:gd name="connsiteY18" fmla="*/ 64293 h 726281"/>
                <a:gd name="connsiteX19" fmla="*/ 9525 w 623887"/>
                <a:gd name="connsiteY19" fmla="*/ 40481 h 726281"/>
                <a:gd name="connsiteX20" fmla="*/ 0 w 623887"/>
                <a:gd name="connsiteY20" fmla="*/ 23812 h 726281"/>
                <a:gd name="connsiteX21" fmla="*/ 4762 w 623887"/>
                <a:gd name="connsiteY21" fmla="*/ 9525 h 726281"/>
                <a:gd name="connsiteX22" fmla="*/ 16668 w 623887"/>
                <a:gd name="connsiteY22" fmla="*/ 0 h 726281"/>
                <a:gd name="connsiteX23" fmla="*/ 52387 w 623887"/>
                <a:gd name="connsiteY23" fmla="*/ 9525 h 726281"/>
                <a:gd name="connsiteX24" fmla="*/ 154781 w 623887"/>
                <a:gd name="connsiteY24" fmla="*/ 54768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3887" h="726281">
                  <a:moveTo>
                    <a:pt x="154781" y="54768"/>
                  </a:moveTo>
                  <a:lnTo>
                    <a:pt x="266700" y="107156"/>
                  </a:lnTo>
                  <a:lnTo>
                    <a:pt x="350043" y="147637"/>
                  </a:lnTo>
                  <a:lnTo>
                    <a:pt x="433387" y="190500"/>
                  </a:lnTo>
                  <a:lnTo>
                    <a:pt x="523875" y="235743"/>
                  </a:lnTo>
                  <a:lnTo>
                    <a:pt x="552450" y="247650"/>
                  </a:lnTo>
                  <a:lnTo>
                    <a:pt x="576262" y="247650"/>
                  </a:lnTo>
                  <a:lnTo>
                    <a:pt x="597693" y="240506"/>
                  </a:lnTo>
                  <a:lnTo>
                    <a:pt x="623887" y="228600"/>
                  </a:lnTo>
                  <a:lnTo>
                    <a:pt x="588168" y="726281"/>
                  </a:lnTo>
                  <a:lnTo>
                    <a:pt x="557212" y="669131"/>
                  </a:lnTo>
                  <a:lnTo>
                    <a:pt x="542925" y="600075"/>
                  </a:lnTo>
                  <a:lnTo>
                    <a:pt x="500062" y="509587"/>
                  </a:lnTo>
                  <a:lnTo>
                    <a:pt x="442912" y="423862"/>
                  </a:lnTo>
                  <a:lnTo>
                    <a:pt x="357187" y="323850"/>
                  </a:lnTo>
                  <a:lnTo>
                    <a:pt x="245268" y="221456"/>
                  </a:lnTo>
                  <a:lnTo>
                    <a:pt x="147637" y="150018"/>
                  </a:lnTo>
                  <a:lnTo>
                    <a:pt x="59531" y="85725"/>
                  </a:lnTo>
                  <a:lnTo>
                    <a:pt x="21431" y="64293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154781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C8FB2D7-6176-0347-98FF-B54809B5F00F}"/>
                </a:ext>
              </a:extLst>
            </p:cNvPr>
            <p:cNvSpPr/>
            <p:nvPr/>
          </p:nvSpPr>
          <p:spPr>
            <a:xfrm>
              <a:off x="4329113" y="3203575"/>
              <a:ext cx="3017837" cy="565150"/>
            </a:xfrm>
            <a:custGeom>
              <a:avLst/>
              <a:gdLst>
                <a:gd name="connsiteX0" fmla="*/ 1477311 w 3018048"/>
                <a:gd name="connsiteY0" fmla="*/ 375274 h 565554"/>
                <a:gd name="connsiteX1" fmla="*/ 1228890 w 3018048"/>
                <a:gd name="connsiteY1" fmla="*/ 412273 h 565554"/>
                <a:gd name="connsiteX2" fmla="*/ 1006897 w 3018048"/>
                <a:gd name="connsiteY2" fmla="*/ 451914 h 565554"/>
                <a:gd name="connsiteX3" fmla="*/ 784904 w 3018048"/>
                <a:gd name="connsiteY3" fmla="*/ 496841 h 565554"/>
                <a:gd name="connsiteX4" fmla="*/ 652765 w 3018048"/>
                <a:gd name="connsiteY4" fmla="*/ 531197 h 565554"/>
                <a:gd name="connsiteX5" fmla="*/ 515341 w 3018048"/>
                <a:gd name="connsiteY5" fmla="*/ 557625 h 565554"/>
                <a:gd name="connsiteX6" fmla="*/ 449271 w 3018048"/>
                <a:gd name="connsiteY6" fmla="*/ 562911 h 565554"/>
                <a:gd name="connsiteX7" fmla="*/ 399059 w 3018048"/>
                <a:gd name="connsiteY7" fmla="*/ 565554 h 565554"/>
                <a:gd name="connsiteX8" fmla="*/ 362060 w 3018048"/>
                <a:gd name="connsiteY8" fmla="*/ 562911 h 565554"/>
                <a:gd name="connsiteX9" fmla="*/ 325061 w 3018048"/>
                <a:gd name="connsiteY9" fmla="*/ 554982 h 565554"/>
                <a:gd name="connsiteX10" fmla="*/ 266920 w 3018048"/>
                <a:gd name="connsiteY10" fmla="*/ 541769 h 565554"/>
                <a:gd name="connsiteX11" fmla="*/ 221993 w 3018048"/>
                <a:gd name="connsiteY11" fmla="*/ 523269 h 565554"/>
                <a:gd name="connsiteX12" fmla="*/ 163852 w 3018048"/>
                <a:gd name="connsiteY12" fmla="*/ 496841 h 565554"/>
                <a:gd name="connsiteX13" fmla="*/ 63426 w 3018048"/>
                <a:gd name="connsiteY13" fmla="*/ 438700 h 565554"/>
                <a:gd name="connsiteX14" fmla="*/ 0 w 3018048"/>
                <a:gd name="connsiteY14" fmla="*/ 401702 h 565554"/>
                <a:gd name="connsiteX15" fmla="*/ 10571 w 3018048"/>
                <a:gd name="connsiteY15" fmla="*/ 295991 h 565554"/>
                <a:gd name="connsiteX16" fmla="*/ 150638 w 3018048"/>
                <a:gd name="connsiteY16" fmla="*/ 330347 h 565554"/>
                <a:gd name="connsiteX17" fmla="*/ 266920 w 3018048"/>
                <a:gd name="connsiteY17" fmla="*/ 348846 h 565554"/>
                <a:gd name="connsiteX18" fmla="*/ 343560 w 3018048"/>
                <a:gd name="connsiteY18" fmla="*/ 356774 h 565554"/>
                <a:gd name="connsiteX19" fmla="*/ 425486 w 3018048"/>
                <a:gd name="connsiteY19" fmla="*/ 354132 h 565554"/>
                <a:gd name="connsiteX20" fmla="*/ 528555 w 3018048"/>
                <a:gd name="connsiteY20" fmla="*/ 346203 h 565554"/>
                <a:gd name="connsiteX21" fmla="*/ 692407 w 3018048"/>
                <a:gd name="connsiteY21" fmla="*/ 314490 h 565554"/>
                <a:gd name="connsiteX22" fmla="*/ 808689 w 3018048"/>
                <a:gd name="connsiteY22" fmla="*/ 293348 h 565554"/>
                <a:gd name="connsiteX23" fmla="*/ 988397 w 3018048"/>
                <a:gd name="connsiteY23" fmla="*/ 264277 h 565554"/>
                <a:gd name="connsiteX24" fmla="*/ 1242104 w 3018048"/>
                <a:gd name="connsiteY24" fmla="*/ 229921 h 565554"/>
                <a:gd name="connsiteX25" fmla="*/ 1532809 w 3018048"/>
                <a:gd name="connsiteY25" fmla="*/ 198208 h 565554"/>
                <a:gd name="connsiteX26" fmla="*/ 1717803 w 3018048"/>
                <a:gd name="connsiteY26" fmla="*/ 177066 h 565554"/>
                <a:gd name="connsiteX27" fmla="*/ 1960938 w 3018048"/>
                <a:gd name="connsiteY27" fmla="*/ 142710 h 565554"/>
                <a:gd name="connsiteX28" fmla="*/ 2182932 w 3018048"/>
                <a:gd name="connsiteY28" fmla="*/ 110996 h 565554"/>
                <a:gd name="connsiteX29" fmla="*/ 2344141 w 3018048"/>
                <a:gd name="connsiteY29" fmla="*/ 87211 h 565554"/>
                <a:gd name="connsiteX30" fmla="*/ 2399639 w 3018048"/>
                <a:gd name="connsiteY30" fmla="*/ 52855 h 565554"/>
                <a:gd name="connsiteX31" fmla="*/ 2449852 w 3018048"/>
                <a:gd name="connsiteY31" fmla="*/ 26428 h 565554"/>
                <a:gd name="connsiteX32" fmla="*/ 2492136 w 3018048"/>
                <a:gd name="connsiteY32" fmla="*/ 5285 h 565554"/>
                <a:gd name="connsiteX33" fmla="*/ 2523849 w 3018048"/>
                <a:gd name="connsiteY33" fmla="*/ 0 h 565554"/>
                <a:gd name="connsiteX34" fmla="*/ 2576705 w 3018048"/>
                <a:gd name="connsiteY34" fmla="*/ 5285 h 565554"/>
                <a:gd name="connsiteX35" fmla="*/ 2663917 w 3018048"/>
                <a:gd name="connsiteY35" fmla="*/ 26428 h 565554"/>
                <a:gd name="connsiteX36" fmla="*/ 2790770 w 3018048"/>
                <a:gd name="connsiteY36" fmla="*/ 63426 h 565554"/>
                <a:gd name="connsiteX37" fmla="*/ 2907052 w 3018048"/>
                <a:gd name="connsiteY37" fmla="*/ 108354 h 565554"/>
                <a:gd name="connsiteX38" fmla="*/ 2941408 w 3018048"/>
                <a:gd name="connsiteY38" fmla="*/ 124210 h 565554"/>
                <a:gd name="connsiteX39" fmla="*/ 2965193 w 3018048"/>
                <a:gd name="connsiteY39" fmla="*/ 142710 h 565554"/>
                <a:gd name="connsiteX40" fmla="*/ 2991621 w 3018048"/>
                <a:gd name="connsiteY40" fmla="*/ 166495 h 565554"/>
                <a:gd name="connsiteX41" fmla="*/ 3007477 w 3018048"/>
                <a:gd name="connsiteY41" fmla="*/ 187637 h 565554"/>
                <a:gd name="connsiteX42" fmla="*/ 3018048 w 3018048"/>
                <a:gd name="connsiteY42" fmla="*/ 214065 h 565554"/>
                <a:gd name="connsiteX43" fmla="*/ 3018048 w 3018048"/>
                <a:gd name="connsiteY43" fmla="*/ 240492 h 565554"/>
                <a:gd name="connsiteX44" fmla="*/ 2996906 w 3018048"/>
                <a:gd name="connsiteY44" fmla="*/ 266920 h 565554"/>
                <a:gd name="connsiteX45" fmla="*/ 2975764 w 3018048"/>
                <a:gd name="connsiteY45" fmla="*/ 280134 h 565554"/>
                <a:gd name="connsiteX46" fmla="*/ 2917623 w 3018048"/>
                <a:gd name="connsiteY46" fmla="*/ 298633 h 565554"/>
                <a:gd name="connsiteX47" fmla="*/ 2843625 w 3018048"/>
                <a:gd name="connsiteY47" fmla="*/ 314490 h 565554"/>
                <a:gd name="connsiteX48" fmla="*/ 2801341 w 3018048"/>
                <a:gd name="connsiteY48" fmla="*/ 314490 h 565554"/>
                <a:gd name="connsiteX49" fmla="*/ 2722058 w 3018048"/>
                <a:gd name="connsiteY49" fmla="*/ 303919 h 565554"/>
                <a:gd name="connsiteX50" fmla="*/ 2568777 w 3018048"/>
                <a:gd name="connsiteY50" fmla="*/ 295991 h 565554"/>
                <a:gd name="connsiteX51" fmla="*/ 2304499 w 3018048"/>
                <a:gd name="connsiteY51" fmla="*/ 301276 h 565554"/>
                <a:gd name="connsiteX52" fmla="*/ 1987366 w 3018048"/>
                <a:gd name="connsiteY52" fmla="*/ 317133 h 565554"/>
                <a:gd name="connsiteX53" fmla="*/ 1770659 w 3018048"/>
                <a:gd name="connsiteY53" fmla="*/ 338275 h 565554"/>
                <a:gd name="connsiteX54" fmla="*/ 1477311 w 3018048"/>
                <a:gd name="connsiteY54" fmla="*/ 375274 h 5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18048" h="565554">
                  <a:moveTo>
                    <a:pt x="1477311" y="375274"/>
                  </a:moveTo>
                  <a:lnTo>
                    <a:pt x="1228890" y="412273"/>
                  </a:lnTo>
                  <a:lnTo>
                    <a:pt x="1006897" y="451914"/>
                  </a:lnTo>
                  <a:lnTo>
                    <a:pt x="784904" y="496841"/>
                  </a:lnTo>
                  <a:lnTo>
                    <a:pt x="652765" y="531197"/>
                  </a:lnTo>
                  <a:lnTo>
                    <a:pt x="515341" y="557625"/>
                  </a:lnTo>
                  <a:lnTo>
                    <a:pt x="449271" y="562911"/>
                  </a:lnTo>
                  <a:lnTo>
                    <a:pt x="399059" y="565554"/>
                  </a:lnTo>
                  <a:lnTo>
                    <a:pt x="362060" y="562911"/>
                  </a:lnTo>
                  <a:lnTo>
                    <a:pt x="325061" y="554982"/>
                  </a:lnTo>
                  <a:lnTo>
                    <a:pt x="266920" y="541769"/>
                  </a:lnTo>
                  <a:lnTo>
                    <a:pt x="221993" y="523269"/>
                  </a:lnTo>
                  <a:lnTo>
                    <a:pt x="163852" y="496841"/>
                  </a:lnTo>
                  <a:lnTo>
                    <a:pt x="63426" y="438700"/>
                  </a:lnTo>
                  <a:lnTo>
                    <a:pt x="0" y="401702"/>
                  </a:lnTo>
                  <a:lnTo>
                    <a:pt x="10571" y="295991"/>
                  </a:lnTo>
                  <a:lnTo>
                    <a:pt x="150638" y="330347"/>
                  </a:lnTo>
                  <a:lnTo>
                    <a:pt x="266920" y="348846"/>
                  </a:lnTo>
                  <a:lnTo>
                    <a:pt x="343560" y="356774"/>
                  </a:lnTo>
                  <a:lnTo>
                    <a:pt x="425486" y="354132"/>
                  </a:lnTo>
                  <a:lnTo>
                    <a:pt x="528555" y="346203"/>
                  </a:lnTo>
                  <a:lnTo>
                    <a:pt x="692407" y="314490"/>
                  </a:lnTo>
                  <a:lnTo>
                    <a:pt x="808689" y="293348"/>
                  </a:lnTo>
                  <a:lnTo>
                    <a:pt x="988397" y="264277"/>
                  </a:lnTo>
                  <a:lnTo>
                    <a:pt x="1242104" y="229921"/>
                  </a:lnTo>
                  <a:lnTo>
                    <a:pt x="1532809" y="198208"/>
                  </a:lnTo>
                  <a:lnTo>
                    <a:pt x="1717803" y="177066"/>
                  </a:lnTo>
                  <a:lnTo>
                    <a:pt x="1960938" y="142710"/>
                  </a:lnTo>
                  <a:lnTo>
                    <a:pt x="2182932" y="110996"/>
                  </a:lnTo>
                  <a:lnTo>
                    <a:pt x="2344141" y="87211"/>
                  </a:lnTo>
                  <a:lnTo>
                    <a:pt x="2399639" y="52855"/>
                  </a:lnTo>
                  <a:lnTo>
                    <a:pt x="2449852" y="26428"/>
                  </a:lnTo>
                  <a:lnTo>
                    <a:pt x="2492136" y="5285"/>
                  </a:lnTo>
                  <a:lnTo>
                    <a:pt x="2523849" y="0"/>
                  </a:lnTo>
                  <a:lnTo>
                    <a:pt x="2576705" y="5285"/>
                  </a:lnTo>
                  <a:lnTo>
                    <a:pt x="2663917" y="26428"/>
                  </a:lnTo>
                  <a:lnTo>
                    <a:pt x="2790770" y="63426"/>
                  </a:lnTo>
                  <a:lnTo>
                    <a:pt x="2907052" y="108354"/>
                  </a:lnTo>
                  <a:lnTo>
                    <a:pt x="2941408" y="124210"/>
                  </a:lnTo>
                  <a:lnTo>
                    <a:pt x="2965193" y="142710"/>
                  </a:lnTo>
                  <a:lnTo>
                    <a:pt x="2991621" y="166495"/>
                  </a:lnTo>
                  <a:lnTo>
                    <a:pt x="3007477" y="187637"/>
                  </a:lnTo>
                  <a:lnTo>
                    <a:pt x="3018048" y="214065"/>
                  </a:lnTo>
                  <a:lnTo>
                    <a:pt x="3018048" y="240492"/>
                  </a:lnTo>
                  <a:lnTo>
                    <a:pt x="2996906" y="266920"/>
                  </a:lnTo>
                  <a:lnTo>
                    <a:pt x="2975764" y="280134"/>
                  </a:lnTo>
                  <a:lnTo>
                    <a:pt x="2917623" y="298633"/>
                  </a:lnTo>
                  <a:lnTo>
                    <a:pt x="2843625" y="314490"/>
                  </a:lnTo>
                  <a:lnTo>
                    <a:pt x="2801341" y="314490"/>
                  </a:lnTo>
                  <a:lnTo>
                    <a:pt x="2722058" y="303919"/>
                  </a:lnTo>
                  <a:lnTo>
                    <a:pt x="2568777" y="295991"/>
                  </a:lnTo>
                  <a:lnTo>
                    <a:pt x="2304499" y="301276"/>
                  </a:lnTo>
                  <a:lnTo>
                    <a:pt x="1987366" y="317133"/>
                  </a:lnTo>
                  <a:lnTo>
                    <a:pt x="1770659" y="338275"/>
                  </a:lnTo>
                  <a:lnTo>
                    <a:pt x="1477311" y="375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5297029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28648A6-0074-374B-BCCB-FD9964C40054}"/>
              </a:ext>
            </a:extLst>
          </p:cNvPr>
          <p:cNvSpPr/>
          <p:nvPr/>
        </p:nvSpPr>
        <p:spPr>
          <a:xfrm>
            <a:off x="2886075" y="1655763"/>
            <a:ext cx="1700213" cy="993775"/>
          </a:xfrm>
          <a:custGeom>
            <a:avLst/>
            <a:gdLst>
              <a:gd name="connsiteX0" fmla="*/ 635794 w 1700213"/>
              <a:gd name="connsiteY0" fmla="*/ 833437 h 995362"/>
              <a:gd name="connsiteX1" fmla="*/ 461963 w 1700213"/>
              <a:gd name="connsiteY1" fmla="*/ 897731 h 995362"/>
              <a:gd name="connsiteX2" fmla="*/ 338138 w 1700213"/>
              <a:gd name="connsiteY2" fmla="*/ 935831 h 995362"/>
              <a:gd name="connsiteX3" fmla="*/ 135731 w 1700213"/>
              <a:gd name="connsiteY3" fmla="*/ 995362 h 995362"/>
              <a:gd name="connsiteX4" fmla="*/ 0 w 1700213"/>
              <a:gd name="connsiteY4" fmla="*/ 942975 h 995362"/>
              <a:gd name="connsiteX5" fmla="*/ 185738 w 1700213"/>
              <a:gd name="connsiteY5" fmla="*/ 871537 h 995362"/>
              <a:gd name="connsiteX6" fmla="*/ 421481 w 1700213"/>
              <a:gd name="connsiteY6" fmla="*/ 762000 h 995362"/>
              <a:gd name="connsiteX7" fmla="*/ 590550 w 1700213"/>
              <a:gd name="connsiteY7" fmla="*/ 669131 h 995362"/>
              <a:gd name="connsiteX8" fmla="*/ 769144 w 1700213"/>
              <a:gd name="connsiteY8" fmla="*/ 571500 h 995362"/>
              <a:gd name="connsiteX9" fmla="*/ 931069 w 1700213"/>
              <a:gd name="connsiteY9" fmla="*/ 481012 h 995362"/>
              <a:gd name="connsiteX10" fmla="*/ 1088231 w 1700213"/>
              <a:gd name="connsiteY10" fmla="*/ 383381 h 995362"/>
              <a:gd name="connsiteX11" fmla="*/ 1188244 w 1700213"/>
              <a:gd name="connsiteY11" fmla="*/ 316706 h 995362"/>
              <a:gd name="connsiteX12" fmla="*/ 1238250 w 1700213"/>
              <a:gd name="connsiteY12" fmla="*/ 276225 h 995362"/>
              <a:gd name="connsiteX13" fmla="*/ 1266825 w 1700213"/>
              <a:gd name="connsiteY13" fmla="*/ 245269 h 995362"/>
              <a:gd name="connsiteX14" fmla="*/ 1278731 w 1700213"/>
              <a:gd name="connsiteY14" fmla="*/ 221456 h 995362"/>
              <a:gd name="connsiteX15" fmla="*/ 1283494 w 1700213"/>
              <a:gd name="connsiteY15" fmla="*/ 200025 h 995362"/>
              <a:gd name="connsiteX16" fmla="*/ 1283494 w 1700213"/>
              <a:gd name="connsiteY16" fmla="*/ 180975 h 995362"/>
              <a:gd name="connsiteX17" fmla="*/ 1273969 w 1700213"/>
              <a:gd name="connsiteY17" fmla="*/ 157162 h 995362"/>
              <a:gd name="connsiteX18" fmla="*/ 1238250 w 1700213"/>
              <a:gd name="connsiteY18" fmla="*/ 111919 h 995362"/>
              <a:gd name="connsiteX19" fmla="*/ 1195388 w 1700213"/>
              <a:gd name="connsiteY19" fmla="*/ 66675 h 995362"/>
              <a:gd name="connsiteX20" fmla="*/ 1178719 w 1700213"/>
              <a:gd name="connsiteY20" fmla="*/ 50006 h 995362"/>
              <a:gd name="connsiteX21" fmla="*/ 1173956 w 1700213"/>
              <a:gd name="connsiteY21" fmla="*/ 30956 h 995362"/>
              <a:gd name="connsiteX22" fmla="*/ 1173956 w 1700213"/>
              <a:gd name="connsiteY22" fmla="*/ 19050 h 995362"/>
              <a:gd name="connsiteX23" fmla="*/ 1181100 w 1700213"/>
              <a:gd name="connsiteY23" fmla="*/ 7144 h 995362"/>
              <a:gd name="connsiteX24" fmla="*/ 1204913 w 1700213"/>
              <a:gd name="connsiteY24" fmla="*/ 0 h 995362"/>
              <a:gd name="connsiteX25" fmla="*/ 1245394 w 1700213"/>
              <a:gd name="connsiteY25" fmla="*/ 4762 h 995362"/>
              <a:gd name="connsiteX26" fmla="*/ 1285875 w 1700213"/>
              <a:gd name="connsiteY26" fmla="*/ 19050 h 995362"/>
              <a:gd name="connsiteX27" fmla="*/ 1357313 w 1700213"/>
              <a:gd name="connsiteY27" fmla="*/ 57150 h 995362"/>
              <a:gd name="connsiteX28" fmla="*/ 1447800 w 1700213"/>
              <a:gd name="connsiteY28" fmla="*/ 114300 h 995362"/>
              <a:gd name="connsiteX29" fmla="*/ 1519238 w 1700213"/>
              <a:gd name="connsiteY29" fmla="*/ 161925 h 995362"/>
              <a:gd name="connsiteX30" fmla="*/ 1566863 w 1700213"/>
              <a:gd name="connsiteY30" fmla="*/ 197644 h 995362"/>
              <a:gd name="connsiteX31" fmla="*/ 1616869 w 1700213"/>
              <a:gd name="connsiteY31" fmla="*/ 238125 h 995362"/>
              <a:gd name="connsiteX32" fmla="*/ 1647825 w 1700213"/>
              <a:gd name="connsiteY32" fmla="*/ 271462 h 995362"/>
              <a:gd name="connsiteX33" fmla="*/ 1671638 w 1700213"/>
              <a:gd name="connsiteY33" fmla="*/ 302419 h 995362"/>
              <a:gd name="connsiteX34" fmla="*/ 1685925 w 1700213"/>
              <a:gd name="connsiteY34" fmla="*/ 330994 h 995362"/>
              <a:gd name="connsiteX35" fmla="*/ 1697831 w 1700213"/>
              <a:gd name="connsiteY35" fmla="*/ 359569 h 995362"/>
              <a:gd name="connsiteX36" fmla="*/ 1700213 w 1700213"/>
              <a:gd name="connsiteY36" fmla="*/ 381000 h 995362"/>
              <a:gd name="connsiteX37" fmla="*/ 1695450 w 1700213"/>
              <a:gd name="connsiteY37" fmla="*/ 404812 h 995362"/>
              <a:gd name="connsiteX38" fmla="*/ 1683544 w 1700213"/>
              <a:gd name="connsiteY38" fmla="*/ 423862 h 995362"/>
              <a:gd name="connsiteX39" fmla="*/ 1635919 w 1700213"/>
              <a:gd name="connsiteY39" fmla="*/ 445294 h 995362"/>
              <a:gd name="connsiteX40" fmla="*/ 1504950 w 1700213"/>
              <a:gd name="connsiteY40" fmla="*/ 497681 h 995362"/>
              <a:gd name="connsiteX41" fmla="*/ 1259681 w 1700213"/>
              <a:gd name="connsiteY41" fmla="*/ 592931 h 995362"/>
              <a:gd name="connsiteX42" fmla="*/ 1059656 w 1700213"/>
              <a:gd name="connsiteY42" fmla="*/ 669131 h 995362"/>
              <a:gd name="connsiteX43" fmla="*/ 862013 w 1700213"/>
              <a:gd name="connsiteY43" fmla="*/ 752475 h 995362"/>
              <a:gd name="connsiteX44" fmla="*/ 635794 w 1700213"/>
              <a:gd name="connsiteY44" fmla="*/ 833437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00213" h="995362">
                <a:moveTo>
                  <a:pt x="635794" y="833437"/>
                </a:moveTo>
                <a:lnTo>
                  <a:pt x="461963" y="897731"/>
                </a:lnTo>
                <a:lnTo>
                  <a:pt x="338138" y="935831"/>
                </a:lnTo>
                <a:lnTo>
                  <a:pt x="135731" y="995362"/>
                </a:lnTo>
                <a:lnTo>
                  <a:pt x="0" y="942975"/>
                </a:lnTo>
                <a:lnTo>
                  <a:pt x="185738" y="871537"/>
                </a:lnTo>
                <a:lnTo>
                  <a:pt x="421481" y="762000"/>
                </a:lnTo>
                <a:lnTo>
                  <a:pt x="590550" y="669131"/>
                </a:lnTo>
                <a:lnTo>
                  <a:pt x="769144" y="571500"/>
                </a:lnTo>
                <a:lnTo>
                  <a:pt x="931069" y="481012"/>
                </a:lnTo>
                <a:lnTo>
                  <a:pt x="1088231" y="383381"/>
                </a:lnTo>
                <a:lnTo>
                  <a:pt x="1188244" y="316706"/>
                </a:lnTo>
                <a:lnTo>
                  <a:pt x="1238250" y="276225"/>
                </a:lnTo>
                <a:lnTo>
                  <a:pt x="1266825" y="245269"/>
                </a:lnTo>
                <a:lnTo>
                  <a:pt x="1278731" y="221456"/>
                </a:lnTo>
                <a:lnTo>
                  <a:pt x="1283494" y="200025"/>
                </a:lnTo>
                <a:lnTo>
                  <a:pt x="1283494" y="180975"/>
                </a:lnTo>
                <a:lnTo>
                  <a:pt x="1273969" y="157162"/>
                </a:lnTo>
                <a:lnTo>
                  <a:pt x="1238250" y="111919"/>
                </a:lnTo>
                <a:lnTo>
                  <a:pt x="1195388" y="66675"/>
                </a:lnTo>
                <a:lnTo>
                  <a:pt x="1178719" y="50006"/>
                </a:lnTo>
                <a:lnTo>
                  <a:pt x="1173956" y="30956"/>
                </a:lnTo>
                <a:lnTo>
                  <a:pt x="1173956" y="19050"/>
                </a:lnTo>
                <a:lnTo>
                  <a:pt x="1181100" y="7144"/>
                </a:lnTo>
                <a:lnTo>
                  <a:pt x="1204913" y="0"/>
                </a:lnTo>
                <a:lnTo>
                  <a:pt x="1245394" y="4762"/>
                </a:lnTo>
                <a:lnTo>
                  <a:pt x="1285875" y="19050"/>
                </a:lnTo>
                <a:lnTo>
                  <a:pt x="1357313" y="57150"/>
                </a:lnTo>
                <a:lnTo>
                  <a:pt x="1447800" y="114300"/>
                </a:lnTo>
                <a:lnTo>
                  <a:pt x="1519238" y="161925"/>
                </a:lnTo>
                <a:lnTo>
                  <a:pt x="1566863" y="197644"/>
                </a:lnTo>
                <a:lnTo>
                  <a:pt x="1616869" y="238125"/>
                </a:lnTo>
                <a:lnTo>
                  <a:pt x="1647825" y="271462"/>
                </a:lnTo>
                <a:lnTo>
                  <a:pt x="1671638" y="302419"/>
                </a:lnTo>
                <a:lnTo>
                  <a:pt x="1685925" y="330994"/>
                </a:lnTo>
                <a:lnTo>
                  <a:pt x="1697831" y="359569"/>
                </a:lnTo>
                <a:lnTo>
                  <a:pt x="1700213" y="381000"/>
                </a:lnTo>
                <a:lnTo>
                  <a:pt x="1695450" y="404812"/>
                </a:lnTo>
                <a:lnTo>
                  <a:pt x="1683544" y="423862"/>
                </a:lnTo>
                <a:lnTo>
                  <a:pt x="1635919" y="445294"/>
                </a:lnTo>
                <a:lnTo>
                  <a:pt x="1504950" y="497681"/>
                </a:lnTo>
                <a:lnTo>
                  <a:pt x="1259681" y="592931"/>
                </a:lnTo>
                <a:lnTo>
                  <a:pt x="1059656" y="669131"/>
                </a:lnTo>
                <a:lnTo>
                  <a:pt x="862013" y="752475"/>
                </a:lnTo>
                <a:lnTo>
                  <a:pt x="635794" y="833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8C7C727-DD86-9E45-80BC-BC4BE67D1816}"/>
              </a:ext>
            </a:extLst>
          </p:cNvPr>
          <p:cNvSpPr/>
          <p:nvPr/>
        </p:nvSpPr>
        <p:spPr>
          <a:xfrm rot="16200000">
            <a:off x="1798638" y="3495675"/>
            <a:ext cx="2384425" cy="460375"/>
          </a:xfrm>
          <a:custGeom>
            <a:avLst/>
            <a:gdLst>
              <a:gd name="connsiteX0" fmla="*/ 850107 w 2383632"/>
              <a:gd name="connsiteY0" fmla="*/ 445294 h 459581"/>
              <a:gd name="connsiteX1" fmla="*/ 564357 w 2383632"/>
              <a:gd name="connsiteY1" fmla="*/ 445294 h 459581"/>
              <a:gd name="connsiteX2" fmla="*/ 378619 w 2383632"/>
              <a:gd name="connsiteY2" fmla="*/ 447675 h 459581"/>
              <a:gd name="connsiteX3" fmla="*/ 209550 w 2383632"/>
              <a:gd name="connsiteY3" fmla="*/ 440531 h 459581"/>
              <a:gd name="connsiteX4" fmla="*/ 161925 w 2383632"/>
              <a:gd name="connsiteY4" fmla="*/ 428625 h 459581"/>
              <a:gd name="connsiteX5" fmla="*/ 116682 w 2383632"/>
              <a:gd name="connsiteY5" fmla="*/ 411956 h 459581"/>
              <a:gd name="connsiteX6" fmla="*/ 61913 w 2383632"/>
              <a:gd name="connsiteY6" fmla="*/ 385763 h 459581"/>
              <a:gd name="connsiteX7" fmla="*/ 28575 w 2383632"/>
              <a:gd name="connsiteY7" fmla="*/ 364331 h 459581"/>
              <a:gd name="connsiteX8" fmla="*/ 11907 w 2383632"/>
              <a:gd name="connsiteY8" fmla="*/ 345281 h 459581"/>
              <a:gd name="connsiteX9" fmla="*/ 2382 w 2383632"/>
              <a:gd name="connsiteY9" fmla="*/ 323850 h 459581"/>
              <a:gd name="connsiteX10" fmla="*/ 0 w 2383632"/>
              <a:gd name="connsiteY10" fmla="*/ 300038 h 459581"/>
              <a:gd name="connsiteX11" fmla="*/ 9525 w 2383632"/>
              <a:gd name="connsiteY11" fmla="*/ 269081 h 459581"/>
              <a:gd name="connsiteX12" fmla="*/ 42863 w 2383632"/>
              <a:gd name="connsiteY12" fmla="*/ 230981 h 459581"/>
              <a:gd name="connsiteX13" fmla="*/ 69057 w 2383632"/>
              <a:gd name="connsiteY13" fmla="*/ 214313 h 459581"/>
              <a:gd name="connsiteX14" fmla="*/ 119063 w 2383632"/>
              <a:gd name="connsiteY14" fmla="*/ 197644 h 459581"/>
              <a:gd name="connsiteX15" fmla="*/ 178594 w 2383632"/>
              <a:gd name="connsiteY15" fmla="*/ 180975 h 459581"/>
              <a:gd name="connsiteX16" fmla="*/ 238125 w 2383632"/>
              <a:gd name="connsiteY16" fmla="*/ 166688 h 459581"/>
              <a:gd name="connsiteX17" fmla="*/ 321469 w 2383632"/>
              <a:gd name="connsiteY17" fmla="*/ 154781 h 459581"/>
              <a:gd name="connsiteX18" fmla="*/ 373857 w 2383632"/>
              <a:gd name="connsiteY18" fmla="*/ 154781 h 459581"/>
              <a:gd name="connsiteX19" fmla="*/ 395288 w 2383632"/>
              <a:gd name="connsiteY19" fmla="*/ 164306 h 459581"/>
              <a:gd name="connsiteX20" fmla="*/ 431007 w 2383632"/>
              <a:gd name="connsiteY20" fmla="*/ 176213 h 459581"/>
              <a:gd name="connsiteX21" fmla="*/ 466725 w 2383632"/>
              <a:gd name="connsiteY21" fmla="*/ 190500 h 459581"/>
              <a:gd name="connsiteX22" fmla="*/ 497682 w 2383632"/>
              <a:gd name="connsiteY22" fmla="*/ 197644 h 459581"/>
              <a:gd name="connsiteX23" fmla="*/ 559594 w 2383632"/>
              <a:gd name="connsiteY23" fmla="*/ 209550 h 459581"/>
              <a:gd name="connsiteX24" fmla="*/ 619125 w 2383632"/>
              <a:gd name="connsiteY24" fmla="*/ 216694 h 459581"/>
              <a:gd name="connsiteX25" fmla="*/ 688182 w 2383632"/>
              <a:gd name="connsiteY25" fmla="*/ 219075 h 459581"/>
              <a:gd name="connsiteX26" fmla="*/ 1100138 w 2383632"/>
              <a:gd name="connsiteY26" fmla="*/ 221456 h 459581"/>
              <a:gd name="connsiteX27" fmla="*/ 1512094 w 2383632"/>
              <a:gd name="connsiteY27" fmla="*/ 221456 h 459581"/>
              <a:gd name="connsiteX28" fmla="*/ 1700213 w 2383632"/>
              <a:gd name="connsiteY28" fmla="*/ 219075 h 459581"/>
              <a:gd name="connsiteX29" fmla="*/ 1845469 w 2383632"/>
              <a:gd name="connsiteY29" fmla="*/ 214313 h 459581"/>
              <a:gd name="connsiteX30" fmla="*/ 1919288 w 2383632"/>
              <a:gd name="connsiteY30" fmla="*/ 207169 h 459581"/>
              <a:gd name="connsiteX31" fmla="*/ 2019300 w 2383632"/>
              <a:gd name="connsiteY31" fmla="*/ 195263 h 459581"/>
              <a:gd name="connsiteX32" fmla="*/ 2114550 w 2383632"/>
              <a:gd name="connsiteY32" fmla="*/ 176213 h 459581"/>
              <a:gd name="connsiteX33" fmla="*/ 2147888 w 2383632"/>
              <a:gd name="connsiteY33" fmla="*/ 157163 h 459581"/>
              <a:gd name="connsiteX34" fmla="*/ 2207419 w 2383632"/>
              <a:gd name="connsiteY34" fmla="*/ 119063 h 459581"/>
              <a:gd name="connsiteX35" fmla="*/ 2257425 w 2383632"/>
              <a:gd name="connsiteY35" fmla="*/ 76200 h 459581"/>
              <a:gd name="connsiteX36" fmla="*/ 2297907 w 2383632"/>
              <a:gd name="connsiteY36" fmla="*/ 33338 h 459581"/>
              <a:gd name="connsiteX37" fmla="*/ 2321719 w 2383632"/>
              <a:gd name="connsiteY37" fmla="*/ 11906 h 459581"/>
              <a:gd name="connsiteX38" fmla="*/ 2345532 w 2383632"/>
              <a:gd name="connsiteY38" fmla="*/ 0 h 459581"/>
              <a:gd name="connsiteX39" fmla="*/ 2362200 w 2383632"/>
              <a:gd name="connsiteY39" fmla="*/ 2381 h 459581"/>
              <a:gd name="connsiteX40" fmla="*/ 2371725 w 2383632"/>
              <a:gd name="connsiteY40" fmla="*/ 7144 h 459581"/>
              <a:gd name="connsiteX41" fmla="*/ 2378869 w 2383632"/>
              <a:gd name="connsiteY41" fmla="*/ 30956 h 459581"/>
              <a:gd name="connsiteX42" fmla="*/ 2383632 w 2383632"/>
              <a:gd name="connsiteY42" fmla="*/ 66675 h 459581"/>
              <a:gd name="connsiteX43" fmla="*/ 2381250 w 2383632"/>
              <a:gd name="connsiteY43" fmla="*/ 102394 h 459581"/>
              <a:gd name="connsiteX44" fmla="*/ 2374107 w 2383632"/>
              <a:gd name="connsiteY44" fmla="*/ 157163 h 459581"/>
              <a:gd name="connsiteX45" fmla="*/ 2352675 w 2383632"/>
              <a:gd name="connsiteY45" fmla="*/ 240506 h 459581"/>
              <a:gd name="connsiteX46" fmla="*/ 2288382 w 2383632"/>
              <a:gd name="connsiteY46" fmla="*/ 330994 h 459581"/>
              <a:gd name="connsiteX47" fmla="*/ 2266950 w 2383632"/>
              <a:gd name="connsiteY47" fmla="*/ 376238 h 459581"/>
              <a:gd name="connsiteX48" fmla="*/ 2235994 w 2383632"/>
              <a:gd name="connsiteY48" fmla="*/ 416719 h 459581"/>
              <a:gd name="connsiteX49" fmla="*/ 2209800 w 2383632"/>
              <a:gd name="connsiteY49" fmla="*/ 440531 h 459581"/>
              <a:gd name="connsiteX50" fmla="*/ 2183607 w 2383632"/>
              <a:gd name="connsiteY50" fmla="*/ 457200 h 459581"/>
              <a:gd name="connsiteX51" fmla="*/ 2152650 w 2383632"/>
              <a:gd name="connsiteY51" fmla="*/ 459581 h 459581"/>
              <a:gd name="connsiteX52" fmla="*/ 2109788 w 2383632"/>
              <a:gd name="connsiteY52" fmla="*/ 454819 h 459581"/>
              <a:gd name="connsiteX53" fmla="*/ 2028825 w 2383632"/>
              <a:gd name="connsiteY53" fmla="*/ 445294 h 459581"/>
              <a:gd name="connsiteX54" fmla="*/ 1957388 w 2383632"/>
              <a:gd name="connsiteY54" fmla="*/ 442913 h 459581"/>
              <a:gd name="connsiteX55" fmla="*/ 1766888 w 2383632"/>
              <a:gd name="connsiteY55" fmla="*/ 442913 h 459581"/>
              <a:gd name="connsiteX56" fmla="*/ 1559719 w 2383632"/>
              <a:gd name="connsiteY56" fmla="*/ 445294 h 459581"/>
              <a:gd name="connsiteX57" fmla="*/ 850107 w 2383632"/>
              <a:gd name="connsiteY57" fmla="*/ 445294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83632" h="459581">
                <a:moveTo>
                  <a:pt x="850107" y="445294"/>
                </a:moveTo>
                <a:lnTo>
                  <a:pt x="564357" y="445294"/>
                </a:lnTo>
                <a:lnTo>
                  <a:pt x="378619" y="447675"/>
                </a:lnTo>
                <a:lnTo>
                  <a:pt x="209550" y="440531"/>
                </a:lnTo>
                <a:lnTo>
                  <a:pt x="161925" y="428625"/>
                </a:lnTo>
                <a:lnTo>
                  <a:pt x="116682" y="411956"/>
                </a:lnTo>
                <a:lnTo>
                  <a:pt x="61913" y="385763"/>
                </a:lnTo>
                <a:lnTo>
                  <a:pt x="28575" y="364331"/>
                </a:lnTo>
                <a:lnTo>
                  <a:pt x="11907" y="345281"/>
                </a:lnTo>
                <a:lnTo>
                  <a:pt x="2382" y="323850"/>
                </a:lnTo>
                <a:lnTo>
                  <a:pt x="0" y="300038"/>
                </a:lnTo>
                <a:lnTo>
                  <a:pt x="9525" y="269081"/>
                </a:lnTo>
                <a:lnTo>
                  <a:pt x="42863" y="230981"/>
                </a:lnTo>
                <a:lnTo>
                  <a:pt x="69057" y="214313"/>
                </a:lnTo>
                <a:lnTo>
                  <a:pt x="119063" y="197644"/>
                </a:lnTo>
                <a:lnTo>
                  <a:pt x="178594" y="180975"/>
                </a:lnTo>
                <a:lnTo>
                  <a:pt x="238125" y="166688"/>
                </a:lnTo>
                <a:lnTo>
                  <a:pt x="321469" y="154781"/>
                </a:lnTo>
                <a:lnTo>
                  <a:pt x="373857" y="154781"/>
                </a:lnTo>
                <a:lnTo>
                  <a:pt x="395288" y="164306"/>
                </a:lnTo>
                <a:lnTo>
                  <a:pt x="431007" y="176213"/>
                </a:lnTo>
                <a:lnTo>
                  <a:pt x="466725" y="190500"/>
                </a:lnTo>
                <a:lnTo>
                  <a:pt x="497682" y="197644"/>
                </a:lnTo>
                <a:lnTo>
                  <a:pt x="559594" y="209550"/>
                </a:lnTo>
                <a:lnTo>
                  <a:pt x="619125" y="216694"/>
                </a:lnTo>
                <a:lnTo>
                  <a:pt x="688182" y="219075"/>
                </a:lnTo>
                <a:lnTo>
                  <a:pt x="1100138" y="221456"/>
                </a:lnTo>
                <a:lnTo>
                  <a:pt x="1512094" y="221456"/>
                </a:lnTo>
                <a:lnTo>
                  <a:pt x="1700213" y="219075"/>
                </a:lnTo>
                <a:lnTo>
                  <a:pt x="1845469" y="214313"/>
                </a:lnTo>
                <a:lnTo>
                  <a:pt x="1919288" y="207169"/>
                </a:lnTo>
                <a:lnTo>
                  <a:pt x="2019300" y="195263"/>
                </a:lnTo>
                <a:lnTo>
                  <a:pt x="2114550" y="176213"/>
                </a:lnTo>
                <a:lnTo>
                  <a:pt x="2147888" y="157163"/>
                </a:lnTo>
                <a:lnTo>
                  <a:pt x="2207419" y="119063"/>
                </a:lnTo>
                <a:lnTo>
                  <a:pt x="2257425" y="76200"/>
                </a:lnTo>
                <a:lnTo>
                  <a:pt x="2297907" y="33338"/>
                </a:lnTo>
                <a:lnTo>
                  <a:pt x="2321719" y="11906"/>
                </a:lnTo>
                <a:lnTo>
                  <a:pt x="2345532" y="0"/>
                </a:lnTo>
                <a:lnTo>
                  <a:pt x="2362200" y="2381"/>
                </a:lnTo>
                <a:lnTo>
                  <a:pt x="2371725" y="7144"/>
                </a:lnTo>
                <a:lnTo>
                  <a:pt x="2378869" y="30956"/>
                </a:lnTo>
                <a:lnTo>
                  <a:pt x="2383632" y="66675"/>
                </a:lnTo>
                <a:cubicBezTo>
                  <a:pt x="2381193" y="100805"/>
                  <a:pt x="2381250" y="88872"/>
                  <a:pt x="2381250" y="102394"/>
                </a:cubicBezTo>
                <a:lnTo>
                  <a:pt x="2374107" y="157163"/>
                </a:lnTo>
                <a:lnTo>
                  <a:pt x="2352675" y="240506"/>
                </a:lnTo>
                <a:lnTo>
                  <a:pt x="2288382" y="330994"/>
                </a:lnTo>
                <a:lnTo>
                  <a:pt x="2266950" y="376238"/>
                </a:lnTo>
                <a:lnTo>
                  <a:pt x="2235994" y="416719"/>
                </a:lnTo>
                <a:lnTo>
                  <a:pt x="2209800" y="440531"/>
                </a:lnTo>
                <a:lnTo>
                  <a:pt x="2183607" y="457200"/>
                </a:lnTo>
                <a:lnTo>
                  <a:pt x="2152650" y="459581"/>
                </a:lnTo>
                <a:lnTo>
                  <a:pt x="2109788" y="454819"/>
                </a:lnTo>
                <a:lnTo>
                  <a:pt x="2028825" y="445294"/>
                </a:lnTo>
                <a:lnTo>
                  <a:pt x="1957388" y="442913"/>
                </a:lnTo>
                <a:lnTo>
                  <a:pt x="1766888" y="442913"/>
                </a:lnTo>
                <a:lnTo>
                  <a:pt x="1559719" y="445294"/>
                </a:lnTo>
                <a:lnTo>
                  <a:pt x="850107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BAB3F13-A6D7-E04E-8DC0-5DDC3E814F6C}"/>
              </a:ext>
            </a:extLst>
          </p:cNvPr>
          <p:cNvSpPr/>
          <p:nvPr/>
        </p:nvSpPr>
        <p:spPr>
          <a:xfrm>
            <a:off x="3119438" y="3090863"/>
            <a:ext cx="1295400" cy="471487"/>
          </a:xfrm>
          <a:custGeom>
            <a:avLst/>
            <a:gdLst>
              <a:gd name="connsiteX0" fmla="*/ 459581 w 1295400"/>
              <a:gd name="connsiteY0" fmla="*/ 345281 h 471487"/>
              <a:gd name="connsiteX1" fmla="*/ 283368 w 1295400"/>
              <a:gd name="connsiteY1" fmla="*/ 392906 h 471487"/>
              <a:gd name="connsiteX2" fmla="*/ 78581 w 1295400"/>
              <a:gd name="connsiteY2" fmla="*/ 452437 h 471487"/>
              <a:gd name="connsiteX3" fmla="*/ 19050 w 1295400"/>
              <a:gd name="connsiteY3" fmla="*/ 471487 h 471487"/>
              <a:gd name="connsiteX4" fmla="*/ 0 w 1295400"/>
              <a:gd name="connsiteY4" fmla="*/ 264318 h 471487"/>
              <a:gd name="connsiteX5" fmla="*/ 300037 w 1295400"/>
              <a:gd name="connsiteY5" fmla="*/ 197643 h 471487"/>
              <a:gd name="connsiteX6" fmla="*/ 638175 w 1295400"/>
              <a:gd name="connsiteY6" fmla="*/ 121443 h 471487"/>
              <a:gd name="connsiteX7" fmla="*/ 864393 w 1295400"/>
              <a:gd name="connsiteY7" fmla="*/ 71437 h 471487"/>
              <a:gd name="connsiteX8" fmla="*/ 883443 w 1295400"/>
              <a:gd name="connsiteY8" fmla="*/ 64293 h 471487"/>
              <a:gd name="connsiteX9" fmla="*/ 912018 w 1295400"/>
              <a:gd name="connsiteY9" fmla="*/ 45243 h 471487"/>
              <a:gd name="connsiteX10" fmla="*/ 952500 w 1295400"/>
              <a:gd name="connsiteY10" fmla="*/ 4762 h 471487"/>
              <a:gd name="connsiteX11" fmla="*/ 966787 w 1295400"/>
              <a:gd name="connsiteY11" fmla="*/ 0 h 471487"/>
              <a:gd name="connsiteX12" fmla="*/ 1035843 w 1295400"/>
              <a:gd name="connsiteY12" fmla="*/ 7143 h 471487"/>
              <a:gd name="connsiteX13" fmla="*/ 1116806 w 1295400"/>
              <a:gd name="connsiteY13" fmla="*/ 28575 h 471487"/>
              <a:gd name="connsiteX14" fmla="*/ 1202531 w 1295400"/>
              <a:gd name="connsiteY14" fmla="*/ 59531 h 471487"/>
              <a:gd name="connsiteX15" fmla="*/ 1247775 w 1295400"/>
              <a:gd name="connsiteY15" fmla="*/ 80962 h 471487"/>
              <a:gd name="connsiteX16" fmla="*/ 1273968 w 1295400"/>
              <a:gd name="connsiteY16" fmla="*/ 97631 h 471487"/>
              <a:gd name="connsiteX17" fmla="*/ 1288256 w 1295400"/>
              <a:gd name="connsiteY17" fmla="*/ 116681 h 471487"/>
              <a:gd name="connsiteX18" fmla="*/ 1295400 w 1295400"/>
              <a:gd name="connsiteY18" fmla="*/ 138112 h 471487"/>
              <a:gd name="connsiteX19" fmla="*/ 1293018 w 1295400"/>
              <a:gd name="connsiteY19" fmla="*/ 161925 h 471487"/>
              <a:gd name="connsiteX20" fmla="*/ 1278731 w 1295400"/>
              <a:gd name="connsiteY20" fmla="*/ 188118 h 471487"/>
              <a:gd name="connsiteX21" fmla="*/ 1257300 w 1295400"/>
              <a:gd name="connsiteY21" fmla="*/ 211931 h 471487"/>
              <a:gd name="connsiteX22" fmla="*/ 1223962 w 1295400"/>
              <a:gd name="connsiteY22" fmla="*/ 230981 h 471487"/>
              <a:gd name="connsiteX23" fmla="*/ 1176337 w 1295400"/>
              <a:gd name="connsiteY23" fmla="*/ 242887 h 471487"/>
              <a:gd name="connsiteX24" fmla="*/ 1092993 w 1295400"/>
              <a:gd name="connsiteY24" fmla="*/ 250031 h 471487"/>
              <a:gd name="connsiteX25" fmla="*/ 1009650 w 1295400"/>
              <a:gd name="connsiteY25" fmla="*/ 254793 h 471487"/>
              <a:gd name="connsiteX26" fmla="*/ 926306 w 1295400"/>
              <a:gd name="connsiteY26" fmla="*/ 259556 h 471487"/>
              <a:gd name="connsiteX27" fmla="*/ 826293 w 1295400"/>
              <a:gd name="connsiteY27" fmla="*/ 273843 h 471487"/>
              <a:gd name="connsiteX28" fmla="*/ 459581 w 1295400"/>
              <a:gd name="connsiteY28" fmla="*/ 345281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95400" h="471487">
                <a:moveTo>
                  <a:pt x="459581" y="345281"/>
                </a:moveTo>
                <a:lnTo>
                  <a:pt x="283368" y="392906"/>
                </a:lnTo>
                <a:lnTo>
                  <a:pt x="78581" y="452437"/>
                </a:lnTo>
                <a:lnTo>
                  <a:pt x="19050" y="471487"/>
                </a:lnTo>
                <a:lnTo>
                  <a:pt x="0" y="264318"/>
                </a:lnTo>
                <a:lnTo>
                  <a:pt x="300037" y="197643"/>
                </a:lnTo>
                <a:lnTo>
                  <a:pt x="638175" y="121443"/>
                </a:lnTo>
                <a:lnTo>
                  <a:pt x="864393" y="71437"/>
                </a:lnTo>
                <a:lnTo>
                  <a:pt x="883443" y="64293"/>
                </a:lnTo>
                <a:lnTo>
                  <a:pt x="912018" y="45243"/>
                </a:lnTo>
                <a:lnTo>
                  <a:pt x="952500" y="4762"/>
                </a:lnTo>
                <a:lnTo>
                  <a:pt x="966787" y="0"/>
                </a:lnTo>
                <a:lnTo>
                  <a:pt x="1035843" y="7143"/>
                </a:lnTo>
                <a:lnTo>
                  <a:pt x="1116806" y="28575"/>
                </a:lnTo>
                <a:lnTo>
                  <a:pt x="1202531" y="59531"/>
                </a:lnTo>
                <a:lnTo>
                  <a:pt x="1247775" y="80962"/>
                </a:lnTo>
                <a:lnTo>
                  <a:pt x="1273968" y="97631"/>
                </a:lnTo>
                <a:lnTo>
                  <a:pt x="1288256" y="116681"/>
                </a:lnTo>
                <a:lnTo>
                  <a:pt x="1295400" y="138112"/>
                </a:lnTo>
                <a:lnTo>
                  <a:pt x="1293018" y="161925"/>
                </a:lnTo>
                <a:lnTo>
                  <a:pt x="1278731" y="188118"/>
                </a:lnTo>
                <a:lnTo>
                  <a:pt x="1257300" y="211931"/>
                </a:lnTo>
                <a:lnTo>
                  <a:pt x="1223962" y="230981"/>
                </a:lnTo>
                <a:lnTo>
                  <a:pt x="1176337" y="242887"/>
                </a:lnTo>
                <a:lnTo>
                  <a:pt x="1092993" y="250031"/>
                </a:lnTo>
                <a:lnTo>
                  <a:pt x="1009650" y="254793"/>
                </a:lnTo>
                <a:lnTo>
                  <a:pt x="926306" y="259556"/>
                </a:lnTo>
                <a:lnTo>
                  <a:pt x="826293" y="273843"/>
                </a:lnTo>
                <a:lnTo>
                  <a:pt x="459581" y="3452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E137A57-79EE-5F4E-8C7B-21EDEF4FDCAF}"/>
              </a:ext>
            </a:extLst>
          </p:cNvPr>
          <p:cNvSpPr/>
          <p:nvPr/>
        </p:nvSpPr>
        <p:spPr>
          <a:xfrm>
            <a:off x="3100388" y="4230688"/>
            <a:ext cx="1490662" cy="492125"/>
          </a:xfrm>
          <a:custGeom>
            <a:avLst/>
            <a:gdLst>
              <a:gd name="connsiteX0" fmla="*/ 442912 w 1490662"/>
              <a:gd name="connsiteY0" fmla="*/ 402432 h 490538"/>
              <a:gd name="connsiteX1" fmla="*/ 26193 w 1490662"/>
              <a:gd name="connsiteY1" fmla="*/ 490538 h 490538"/>
              <a:gd name="connsiteX2" fmla="*/ 0 w 1490662"/>
              <a:gd name="connsiteY2" fmla="*/ 321469 h 490538"/>
              <a:gd name="connsiteX3" fmla="*/ 297656 w 1490662"/>
              <a:gd name="connsiteY3" fmla="*/ 242888 h 490538"/>
              <a:gd name="connsiteX4" fmla="*/ 638175 w 1490662"/>
              <a:gd name="connsiteY4" fmla="*/ 154782 h 490538"/>
              <a:gd name="connsiteX5" fmla="*/ 919162 w 1490662"/>
              <a:gd name="connsiteY5" fmla="*/ 85725 h 490538"/>
              <a:gd name="connsiteX6" fmla="*/ 1073943 w 1490662"/>
              <a:gd name="connsiteY6" fmla="*/ 45244 h 490538"/>
              <a:gd name="connsiteX7" fmla="*/ 1095375 w 1490662"/>
              <a:gd name="connsiteY7" fmla="*/ 35719 h 490538"/>
              <a:gd name="connsiteX8" fmla="*/ 1112043 w 1490662"/>
              <a:gd name="connsiteY8" fmla="*/ 23813 h 490538"/>
              <a:gd name="connsiteX9" fmla="*/ 1131093 w 1490662"/>
              <a:gd name="connsiteY9" fmla="*/ 2382 h 490538"/>
              <a:gd name="connsiteX10" fmla="*/ 1162050 w 1490662"/>
              <a:gd name="connsiteY10" fmla="*/ 0 h 490538"/>
              <a:gd name="connsiteX11" fmla="*/ 1223962 w 1490662"/>
              <a:gd name="connsiteY11" fmla="*/ 9525 h 490538"/>
              <a:gd name="connsiteX12" fmla="*/ 1307306 w 1490662"/>
              <a:gd name="connsiteY12" fmla="*/ 35719 h 490538"/>
              <a:gd name="connsiteX13" fmla="*/ 1357312 w 1490662"/>
              <a:gd name="connsiteY13" fmla="*/ 52388 h 490538"/>
              <a:gd name="connsiteX14" fmla="*/ 1409700 w 1490662"/>
              <a:gd name="connsiteY14" fmla="*/ 71438 h 490538"/>
              <a:gd name="connsiteX15" fmla="*/ 1454943 w 1490662"/>
              <a:gd name="connsiteY15" fmla="*/ 95250 h 490538"/>
              <a:gd name="connsiteX16" fmla="*/ 1473993 w 1490662"/>
              <a:gd name="connsiteY16" fmla="*/ 111919 h 490538"/>
              <a:gd name="connsiteX17" fmla="*/ 1488281 w 1490662"/>
              <a:gd name="connsiteY17" fmla="*/ 135732 h 490538"/>
              <a:gd name="connsiteX18" fmla="*/ 1490662 w 1490662"/>
              <a:gd name="connsiteY18" fmla="*/ 161925 h 490538"/>
              <a:gd name="connsiteX19" fmla="*/ 1483518 w 1490662"/>
              <a:gd name="connsiteY19" fmla="*/ 192882 h 490538"/>
              <a:gd name="connsiteX20" fmla="*/ 1466850 w 1490662"/>
              <a:gd name="connsiteY20" fmla="*/ 216694 h 490538"/>
              <a:gd name="connsiteX21" fmla="*/ 1431131 w 1490662"/>
              <a:gd name="connsiteY21" fmla="*/ 242888 h 490538"/>
              <a:gd name="connsiteX22" fmla="*/ 1393031 w 1490662"/>
              <a:gd name="connsiteY22" fmla="*/ 259557 h 490538"/>
              <a:gd name="connsiteX23" fmla="*/ 1321593 w 1490662"/>
              <a:gd name="connsiteY23" fmla="*/ 266700 h 490538"/>
              <a:gd name="connsiteX24" fmla="*/ 1226343 w 1490662"/>
              <a:gd name="connsiteY24" fmla="*/ 269082 h 490538"/>
              <a:gd name="connsiteX25" fmla="*/ 1052512 w 1490662"/>
              <a:gd name="connsiteY25" fmla="*/ 292894 h 490538"/>
              <a:gd name="connsiteX26" fmla="*/ 790575 w 1490662"/>
              <a:gd name="connsiteY26" fmla="*/ 338138 h 490538"/>
              <a:gd name="connsiteX27" fmla="*/ 442912 w 1490662"/>
              <a:gd name="connsiteY27" fmla="*/ 402432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90662" h="490538">
                <a:moveTo>
                  <a:pt x="442912" y="402432"/>
                </a:moveTo>
                <a:lnTo>
                  <a:pt x="26193" y="490538"/>
                </a:lnTo>
                <a:lnTo>
                  <a:pt x="0" y="321469"/>
                </a:lnTo>
                <a:lnTo>
                  <a:pt x="297656" y="242888"/>
                </a:lnTo>
                <a:lnTo>
                  <a:pt x="638175" y="154782"/>
                </a:lnTo>
                <a:lnTo>
                  <a:pt x="919162" y="85725"/>
                </a:lnTo>
                <a:lnTo>
                  <a:pt x="1073943" y="45244"/>
                </a:lnTo>
                <a:lnTo>
                  <a:pt x="1095375" y="35719"/>
                </a:lnTo>
                <a:lnTo>
                  <a:pt x="1112043" y="23813"/>
                </a:lnTo>
                <a:lnTo>
                  <a:pt x="1131093" y="2382"/>
                </a:lnTo>
                <a:lnTo>
                  <a:pt x="1162050" y="0"/>
                </a:lnTo>
                <a:lnTo>
                  <a:pt x="1223962" y="9525"/>
                </a:lnTo>
                <a:lnTo>
                  <a:pt x="1307306" y="35719"/>
                </a:lnTo>
                <a:lnTo>
                  <a:pt x="1357312" y="52388"/>
                </a:lnTo>
                <a:lnTo>
                  <a:pt x="1409700" y="71438"/>
                </a:lnTo>
                <a:lnTo>
                  <a:pt x="1454943" y="95250"/>
                </a:lnTo>
                <a:lnTo>
                  <a:pt x="1473993" y="111919"/>
                </a:lnTo>
                <a:lnTo>
                  <a:pt x="1488281" y="135732"/>
                </a:lnTo>
                <a:lnTo>
                  <a:pt x="1490662" y="161925"/>
                </a:lnTo>
                <a:lnTo>
                  <a:pt x="1483518" y="192882"/>
                </a:lnTo>
                <a:lnTo>
                  <a:pt x="1466850" y="216694"/>
                </a:lnTo>
                <a:lnTo>
                  <a:pt x="1431131" y="242888"/>
                </a:lnTo>
                <a:lnTo>
                  <a:pt x="1393031" y="259557"/>
                </a:lnTo>
                <a:lnTo>
                  <a:pt x="1321593" y="266700"/>
                </a:lnTo>
                <a:lnTo>
                  <a:pt x="1226343" y="269082"/>
                </a:lnTo>
                <a:lnTo>
                  <a:pt x="1052512" y="292894"/>
                </a:lnTo>
                <a:lnTo>
                  <a:pt x="790575" y="338138"/>
                </a:lnTo>
                <a:lnTo>
                  <a:pt x="442912" y="4024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BC35274-145C-6C45-A619-4026165F436B}"/>
              </a:ext>
            </a:extLst>
          </p:cNvPr>
          <p:cNvSpPr/>
          <p:nvPr/>
        </p:nvSpPr>
        <p:spPr>
          <a:xfrm>
            <a:off x="5200650" y="2293938"/>
            <a:ext cx="1855788" cy="508000"/>
          </a:xfrm>
          <a:custGeom>
            <a:avLst/>
            <a:gdLst>
              <a:gd name="connsiteX0" fmla="*/ 588169 w 1855125"/>
              <a:gd name="connsiteY0" fmla="*/ 316706 h 509587"/>
              <a:gd name="connsiteX1" fmla="*/ 319088 w 1855125"/>
              <a:gd name="connsiteY1" fmla="*/ 381000 h 509587"/>
              <a:gd name="connsiteX2" fmla="*/ 78581 w 1855125"/>
              <a:gd name="connsiteY2" fmla="*/ 450056 h 509587"/>
              <a:gd name="connsiteX3" fmla="*/ 0 w 1855125"/>
              <a:gd name="connsiteY3" fmla="*/ 278606 h 509587"/>
              <a:gd name="connsiteX4" fmla="*/ 192881 w 1855125"/>
              <a:gd name="connsiteY4" fmla="*/ 228600 h 509587"/>
              <a:gd name="connsiteX5" fmla="*/ 359569 w 1855125"/>
              <a:gd name="connsiteY5" fmla="*/ 192881 h 509587"/>
              <a:gd name="connsiteX6" fmla="*/ 604838 w 1855125"/>
              <a:gd name="connsiteY6" fmla="*/ 147637 h 509587"/>
              <a:gd name="connsiteX7" fmla="*/ 776288 w 1855125"/>
              <a:gd name="connsiteY7" fmla="*/ 121444 h 509587"/>
              <a:gd name="connsiteX8" fmla="*/ 931069 w 1855125"/>
              <a:gd name="connsiteY8" fmla="*/ 100012 h 509587"/>
              <a:gd name="connsiteX9" fmla="*/ 1097756 w 1855125"/>
              <a:gd name="connsiteY9" fmla="*/ 83344 h 509587"/>
              <a:gd name="connsiteX10" fmla="*/ 1326356 w 1855125"/>
              <a:gd name="connsiteY10" fmla="*/ 61912 h 509587"/>
              <a:gd name="connsiteX11" fmla="*/ 1390650 w 1855125"/>
              <a:gd name="connsiteY11" fmla="*/ 14287 h 509587"/>
              <a:gd name="connsiteX12" fmla="*/ 1414463 w 1855125"/>
              <a:gd name="connsiteY12" fmla="*/ 0 h 509587"/>
              <a:gd name="connsiteX13" fmla="*/ 1431131 w 1855125"/>
              <a:gd name="connsiteY13" fmla="*/ 0 h 509587"/>
              <a:gd name="connsiteX14" fmla="*/ 1538288 w 1855125"/>
              <a:gd name="connsiteY14" fmla="*/ 69056 h 509587"/>
              <a:gd name="connsiteX15" fmla="*/ 1674019 w 1855125"/>
              <a:gd name="connsiteY15" fmla="*/ 164306 h 509587"/>
              <a:gd name="connsiteX16" fmla="*/ 1776413 w 1855125"/>
              <a:gd name="connsiteY16" fmla="*/ 242887 h 509587"/>
              <a:gd name="connsiteX17" fmla="*/ 1821656 w 1855125"/>
              <a:gd name="connsiteY17" fmla="*/ 283369 h 509587"/>
              <a:gd name="connsiteX18" fmla="*/ 1843088 w 1855125"/>
              <a:gd name="connsiteY18" fmla="*/ 311944 h 509587"/>
              <a:gd name="connsiteX19" fmla="*/ 1850231 w 1855125"/>
              <a:gd name="connsiteY19" fmla="*/ 338137 h 509587"/>
              <a:gd name="connsiteX20" fmla="*/ 1854994 w 1855125"/>
              <a:gd name="connsiteY20" fmla="*/ 369094 h 509587"/>
              <a:gd name="connsiteX21" fmla="*/ 1843088 w 1855125"/>
              <a:gd name="connsiteY21" fmla="*/ 404812 h 509587"/>
              <a:gd name="connsiteX22" fmla="*/ 1776413 w 1855125"/>
              <a:gd name="connsiteY22" fmla="*/ 509587 h 509587"/>
              <a:gd name="connsiteX23" fmla="*/ 1497806 w 1855125"/>
              <a:gd name="connsiteY23" fmla="*/ 276225 h 509587"/>
              <a:gd name="connsiteX24" fmla="*/ 1485900 w 1855125"/>
              <a:gd name="connsiteY24" fmla="*/ 259556 h 509587"/>
              <a:gd name="connsiteX25" fmla="*/ 1473994 w 1855125"/>
              <a:gd name="connsiteY25" fmla="*/ 250031 h 509587"/>
              <a:gd name="connsiteX26" fmla="*/ 1440656 w 1855125"/>
              <a:gd name="connsiteY26" fmla="*/ 242887 h 509587"/>
              <a:gd name="connsiteX27" fmla="*/ 1371600 w 1855125"/>
              <a:gd name="connsiteY27" fmla="*/ 240506 h 509587"/>
              <a:gd name="connsiteX28" fmla="*/ 1231106 w 1855125"/>
              <a:gd name="connsiteY28" fmla="*/ 247650 h 509587"/>
              <a:gd name="connsiteX29" fmla="*/ 1078706 w 1855125"/>
              <a:gd name="connsiteY29" fmla="*/ 257175 h 509587"/>
              <a:gd name="connsiteX30" fmla="*/ 878681 w 1855125"/>
              <a:gd name="connsiteY30" fmla="*/ 273844 h 509587"/>
              <a:gd name="connsiteX31" fmla="*/ 740569 w 1855125"/>
              <a:gd name="connsiteY31" fmla="*/ 292894 h 509587"/>
              <a:gd name="connsiteX32" fmla="*/ 588169 w 1855125"/>
              <a:gd name="connsiteY32" fmla="*/ 31670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55125" h="509587">
                <a:moveTo>
                  <a:pt x="588169" y="316706"/>
                </a:moveTo>
                <a:lnTo>
                  <a:pt x="319088" y="381000"/>
                </a:lnTo>
                <a:lnTo>
                  <a:pt x="78581" y="450056"/>
                </a:lnTo>
                <a:lnTo>
                  <a:pt x="0" y="278606"/>
                </a:lnTo>
                <a:lnTo>
                  <a:pt x="192881" y="228600"/>
                </a:lnTo>
                <a:lnTo>
                  <a:pt x="359569" y="192881"/>
                </a:lnTo>
                <a:lnTo>
                  <a:pt x="604838" y="147637"/>
                </a:lnTo>
                <a:lnTo>
                  <a:pt x="776288" y="121444"/>
                </a:lnTo>
                <a:lnTo>
                  <a:pt x="931069" y="100012"/>
                </a:lnTo>
                <a:lnTo>
                  <a:pt x="1097756" y="83344"/>
                </a:lnTo>
                <a:lnTo>
                  <a:pt x="1326356" y="61912"/>
                </a:lnTo>
                <a:lnTo>
                  <a:pt x="1390650" y="14287"/>
                </a:lnTo>
                <a:lnTo>
                  <a:pt x="1414463" y="0"/>
                </a:lnTo>
                <a:lnTo>
                  <a:pt x="1431131" y="0"/>
                </a:lnTo>
                <a:lnTo>
                  <a:pt x="1538288" y="69056"/>
                </a:lnTo>
                <a:lnTo>
                  <a:pt x="1674019" y="164306"/>
                </a:lnTo>
                <a:lnTo>
                  <a:pt x="1776413" y="242887"/>
                </a:lnTo>
                <a:lnTo>
                  <a:pt x="1821656" y="283369"/>
                </a:lnTo>
                <a:lnTo>
                  <a:pt x="1843088" y="311944"/>
                </a:lnTo>
                <a:lnTo>
                  <a:pt x="1850231" y="338137"/>
                </a:lnTo>
                <a:cubicBezTo>
                  <a:pt x="1855125" y="367495"/>
                  <a:pt x="1854994" y="357056"/>
                  <a:pt x="1854994" y="369094"/>
                </a:cubicBezTo>
                <a:lnTo>
                  <a:pt x="1843088" y="404812"/>
                </a:lnTo>
                <a:lnTo>
                  <a:pt x="1776413" y="509587"/>
                </a:lnTo>
                <a:lnTo>
                  <a:pt x="1497806" y="276225"/>
                </a:lnTo>
                <a:lnTo>
                  <a:pt x="1485900" y="259556"/>
                </a:lnTo>
                <a:lnTo>
                  <a:pt x="1473994" y="250031"/>
                </a:lnTo>
                <a:lnTo>
                  <a:pt x="1440656" y="242887"/>
                </a:lnTo>
                <a:lnTo>
                  <a:pt x="1371600" y="240506"/>
                </a:lnTo>
                <a:lnTo>
                  <a:pt x="1231106" y="247650"/>
                </a:lnTo>
                <a:lnTo>
                  <a:pt x="1078706" y="257175"/>
                </a:lnTo>
                <a:lnTo>
                  <a:pt x="878681" y="273844"/>
                </a:lnTo>
                <a:lnTo>
                  <a:pt x="740569" y="292894"/>
                </a:lnTo>
                <a:lnTo>
                  <a:pt x="588169" y="3167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3F1EB46-B96A-6540-8D86-E291B18DF76B}"/>
              </a:ext>
            </a:extLst>
          </p:cNvPr>
          <p:cNvSpPr/>
          <p:nvPr/>
        </p:nvSpPr>
        <p:spPr>
          <a:xfrm rot="16200000">
            <a:off x="5498307" y="3171031"/>
            <a:ext cx="2190750" cy="849313"/>
          </a:xfrm>
          <a:custGeom>
            <a:avLst/>
            <a:gdLst>
              <a:gd name="connsiteX0" fmla="*/ 588169 w 2190750"/>
              <a:gd name="connsiteY0" fmla="*/ 528637 h 850106"/>
              <a:gd name="connsiteX1" fmla="*/ 464344 w 2190750"/>
              <a:gd name="connsiteY1" fmla="*/ 481012 h 850106"/>
              <a:gd name="connsiteX2" fmla="*/ 342900 w 2190750"/>
              <a:gd name="connsiteY2" fmla="*/ 423862 h 850106"/>
              <a:gd name="connsiteX3" fmla="*/ 230981 w 2190750"/>
              <a:gd name="connsiteY3" fmla="*/ 359569 h 850106"/>
              <a:gd name="connsiteX4" fmla="*/ 138113 w 2190750"/>
              <a:gd name="connsiteY4" fmla="*/ 300037 h 850106"/>
              <a:gd name="connsiteX5" fmla="*/ 42863 w 2190750"/>
              <a:gd name="connsiteY5" fmla="*/ 219075 h 850106"/>
              <a:gd name="connsiteX6" fmla="*/ 19050 w 2190750"/>
              <a:gd name="connsiteY6" fmla="*/ 197644 h 850106"/>
              <a:gd name="connsiteX7" fmla="*/ 4763 w 2190750"/>
              <a:gd name="connsiteY7" fmla="*/ 178594 h 850106"/>
              <a:gd name="connsiteX8" fmla="*/ 0 w 2190750"/>
              <a:gd name="connsiteY8" fmla="*/ 154781 h 850106"/>
              <a:gd name="connsiteX9" fmla="*/ 0 w 2190750"/>
              <a:gd name="connsiteY9" fmla="*/ 128587 h 850106"/>
              <a:gd name="connsiteX10" fmla="*/ 4763 w 2190750"/>
              <a:gd name="connsiteY10" fmla="*/ 97631 h 850106"/>
              <a:gd name="connsiteX11" fmla="*/ 23813 w 2190750"/>
              <a:gd name="connsiteY11" fmla="*/ 64294 h 850106"/>
              <a:gd name="connsiteX12" fmla="*/ 64294 w 2190750"/>
              <a:gd name="connsiteY12" fmla="*/ 33337 h 850106"/>
              <a:gd name="connsiteX13" fmla="*/ 135731 w 2190750"/>
              <a:gd name="connsiteY13" fmla="*/ 0 h 850106"/>
              <a:gd name="connsiteX14" fmla="*/ 442913 w 2190750"/>
              <a:gd name="connsiteY14" fmla="*/ 176212 h 850106"/>
              <a:gd name="connsiteX15" fmla="*/ 481013 w 2190750"/>
              <a:gd name="connsiteY15" fmla="*/ 209550 h 850106"/>
              <a:gd name="connsiteX16" fmla="*/ 528638 w 2190750"/>
              <a:gd name="connsiteY16" fmla="*/ 245269 h 850106"/>
              <a:gd name="connsiteX17" fmla="*/ 585788 w 2190750"/>
              <a:gd name="connsiteY17" fmla="*/ 280987 h 850106"/>
              <a:gd name="connsiteX18" fmla="*/ 628650 w 2190750"/>
              <a:gd name="connsiteY18" fmla="*/ 302419 h 850106"/>
              <a:gd name="connsiteX19" fmla="*/ 690563 w 2190750"/>
              <a:gd name="connsiteY19" fmla="*/ 326231 h 850106"/>
              <a:gd name="connsiteX20" fmla="*/ 769144 w 2190750"/>
              <a:gd name="connsiteY20" fmla="*/ 354806 h 850106"/>
              <a:gd name="connsiteX21" fmla="*/ 881063 w 2190750"/>
              <a:gd name="connsiteY21" fmla="*/ 383381 h 850106"/>
              <a:gd name="connsiteX22" fmla="*/ 1042988 w 2190750"/>
              <a:gd name="connsiteY22" fmla="*/ 419100 h 850106"/>
              <a:gd name="connsiteX23" fmla="*/ 1235869 w 2190750"/>
              <a:gd name="connsiteY23" fmla="*/ 457200 h 850106"/>
              <a:gd name="connsiteX24" fmla="*/ 1402556 w 2190750"/>
              <a:gd name="connsiteY24" fmla="*/ 485775 h 850106"/>
              <a:gd name="connsiteX25" fmla="*/ 1540669 w 2190750"/>
              <a:gd name="connsiteY25" fmla="*/ 507206 h 850106"/>
              <a:gd name="connsiteX26" fmla="*/ 1719263 w 2190750"/>
              <a:gd name="connsiteY26" fmla="*/ 528637 h 850106"/>
              <a:gd name="connsiteX27" fmla="*/ 1835944 w 2190750"/>
              <a:gd name="connsiteY27" fmla="*/ 538162 h 850106"/>
              <a:gd name="connsiteX28" fmla="*/ 1974056 w 2190750"/>
              <a:gd name="connsiteY28" fmla="*/ 542925 h 850106"/>
              <a:gd name="connsiteX29" fmla="*/ 2100263 w 2190750"/>
              <a:gd name="connsiteY29" fmla="*/ 538162 h 850106"/>
              <a:gd name="connsiteX30" fmla="*/ 2190750 w 2190750"/>
              <a:gd name="connsiteY30" fmla="*/ 528637 h 850106"/>
              <a:gd name="connsiteX31" fmla="*/ 1964531 w 2190750"/>
              <a:gd name="connsiteY31" fmla="*/ 850106 h 850106"/>
              <a:gd name="connsiteX32" fmla="*/ 1878806 w 2190750"/>
              <a:gd name="connsiteY32" fmla="*/ 804862 h 850106"/>
              <a:gd name="connsiteX33" fmla="*/ 1712119 w 2190750"/>
              <a:gd name="connsiteY33" fmla="*/ 781050 h 850106"/>
              <a:gd name="connsiteX34" fmla="*/ 1554956 w 2190750"/>
              <a:gd name="connsiteY34" fmla="*/ 757237 h 850106"/>
              <a:gd name="connsiteX35" fmla="*/ 1345406 w 2190750"/>
              <a:gd name="connsiteY35" fmla="*/ 719137 h 850106"/>
              <a:gd name="connsiteX36" fmla="*/ 1095375 w 2190750"/>
              <a:gd name="connsiteY36" fmla="*/ 671512 h 850106"/>
              <a:gd name="connsiteX37" fmla="*/ 907256 w 2190750"/>
              <a:gd name="connsiteY37" fmla="*/ 628650 h 850106"/>
              <a:gd name="connsiteX38" fmla="*/ 764381 w 2190750"/>
              <a:gd name="connsiteY38" fmla="*/ 592931 h 850106"/>
              <a:gd name="connsiteX39" fmla="*/ 588169 w 2190750"/>
              <a:gd name="connsiteY39" fmla="*/ 528637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90750" h="850106">
                <a:moveTo>
                  <a:pt x="588169" y="528637"/>
                </a:moveTo>
                <a:lnTo>
                  <a:pt x="464344" y="481012"/>
                </a:lnTo>
                <a:lnTo>
                  <a:pt x="342900" y="423862"/>
                </a:lnTo>
                <a:lnTo>
                  <a:pt x="230981" y="359569"/>
                </a:lnTo>
                <a:lnTo>
                  <a:pt x="138113" y="300037"/>
                </a:lnTo>
                <a:lnTo>
                  <a:pt x="42863" y="219075"/>
                </a:lnTo>
                <a:lnTo>
                  <a:pt x="19050" y="197644"/>
                </a:lnTo>
                <a:lnTo>
                  <a:pt x="4763" y="178594"/>
                </a:lnTo>
                <a:lnTo>
                  <a:pt x="0" y="154781"/>
                </a:lnTo>
                <a:lnTo>
                  <a:pt x="0" y="128587"/>
                </a:lnTo>
                <a:lnTo>
                  <a:pt x="4763" y="97631"/>
                </a:lnTo>
                <a:lnTo>
                  <a:pt x="23813" y="64294"/>
                </a:lnTo>
                <a:lnTo>
                  <a:pt x="64294" y="33337"/>
                </a:lnTo>
                <a:lnTo>
                  <a:pt x="135731" y="0"/>
                </a:lnTo>
                <a:lnTo>
                  <a:pt x="442913" y="176212"/>
                </a:lnTo>
                <a:lnTo>
                  <a:pt x="481013" y="209550"/>
                </a:lnTo>
                <a:lnTo>
                  <a:pt x="528638" y="245269"/>
                </a:lnTo>
                <a:lnTo>
                  <a:pt x="585788" y="280987"/>
                </a:lnTo>
                <a:lnTo>
                  <a:pt x="628650" y="302419"/>
                </a:lnTo>
                <a:lnTo>
                  <a:pt x="690563" y="326231"/>
                </a:lnTo>
                <a:lnTo>
                  <a:pt x="769144" y="354806"/>
                </a:lnTo>
                <a:lnTo>
                  <a:pt x="881063" y="383381"/>
                </a:lnTo>
                <a:lnTo>
                  <a:pt x="1042988" y="419100"/>
                </a:lnTo>
                <a:lnTo>
                  <a:pt x="1235869" y="457200"/>
                </a:lnTo>
                <a:lnTo>
                  <a:pt x="1402556" y="485775"/>
                </a:lnTo>
                <a:lnTo>
                  <a:pt x="1540669" y="507206"/>
                </a:lnTo>
                <a:lnTo>
                  <a:pt x="1719263" y="528637"/>
                </a:lnTo>
                <a:lnTo>
                  <a:pt x="1835944" y="538162"/>
                </a:lnTo>
                <a:lnTo>
                  <a:pt x="1974056" y="542925"/>
                </a:lnTo>
                <a:lnTo>
                  <a:pt x="2100263" y="538162"/>
                </a:lnTo>
                <a:lnTo>
                  <a:pt x="2190750" y="528637"/>
                </a:lnTo>
                <a:lnTo>
                  <a:pt x="1964531" y="850106"/>
                </a:lnTo>
                <a:lnTo>
                  <a:pt x="1878806" y="804862"/>
                </a:lnTo>
                <a:lnTo>
                  <a:pt x="1712119" y="781050"/>
                </a:lnTo>
                <a:lnTo>
                  <a:pt x="1554956" y="757237"/>
                </a:lnTo>
                <a:lnTo>
                  <a:pt x="1345406" y="719137"/>
                </a:lnTo>
                <a:lnTo>
                  <a:pt x="1095375" y="671512"/>
                </a:lnTo>
                <a:lnTo>
                  <a:pt x="907256" y="628650"/>
                </a:lnTo>
                <a:lnTo>
                  <a:pt x="764381" y="592931"/>
                </a:lnTo>
                <a:lnTo>
                  <a:pt x="588169" y="5286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7ED67A7-760A-D84F-888B-44A951D9D09A}"/>
              </a:ext>
            </a:extLst>
          </p:cNvPr>
          <p:cNvSpPr/>
          <p:nvPr/>
        </p:nvSpPr>
        <p:spPr>
          <a:xfrm>
            <a:off x="5792788" y="4105275"/>
            <a:ext cx="600075" cy="515938"/>
          </a:xfrm>
          <a:custGeom>
            <a:avLst/>
            <a:gdLst>
              <a:gd name="connsiteX0" fmla="*/ 221457 w 600075"/>
              <a:gd name="connsiteY0" fmla="*/ 88106 h 516731"/>
              <a:gd name="connsiteX1" fmla="*/ 395288 w 600075"/>
              <a:gd name="connsiteY1" fmla="*/ 171450 h 516731"/>
              <a:gd name="connsiteX2" fmla="*/ 438150 w 600075"/>
              <a:gd name="connsiteY2" fmla="*/ 185738 h 516731"/>
              <a:gd name="connsiteX3" fmla="*/ 459582 w 600075"/>
              <a:gd name="connsiteY3" fmla="*/ 185738 h 516731"/>
              <a:gd name="connsiteX4" fmla="*/ 481013 w 600075"/>
              <a:gd name="connsiteY4" fmla="*/ 180975 h 516731"/>
              <a:gd name="connsiteX5" fmla="*/ 511969 w 600075"/>
              <a:gd name="connsiteY5" fmla="*/ 173831 h 516731"/>
              <a:gd name="connsiteX6" fmla="*/ 600075 w 600075"/>
              <a:gd name="connsiteY6" fmla="*/ 104775 h 516731"/>
              <a:gd name="connsiteX7" fmla="*/ 411957 w 600075"/>
              <a:gd name="connsiteY7" fmla="*/ 516731 h 516731"/>
              <a:gd name="connsiteX8" fmla="*/ 373857 w 600075"/>
              <a:gd name="connsiteY8" fmla="*/ 450056 h 516731"/>
              <a:gd name="connsiteX9" fmla="*/ 333375 w 600075"/>
              <a:gd name="connsiteY9" fmla="*/ 376238 h 516731"/>
              <a:gd name="connsiteX10" fmla="*/ 295275 w 600075"/>
              <a:gd name="connsiteY10" fmla="*/ 323850 h 516731"/>
              <a:gd name="connsiteX11" fmla="*/ 259557 w 600075"/>
              <a:gd name="connsiteY11" fmla="*/ 280988 h 516731"/>
              <a:gd name="connsiteX12" fmla="*/ 173832 w 600075"/>
              <a:gd name="connsiteY12" fmla="*/ 207169 h 516731"/>
              <a:gd name="connsiteX13" fmla="*/ 102394 w 600075"/>
              <a:gd name="connsiteY13" fmla="*/ 142875 h 516731"/>
              <a:gd name="connsiteX14" fmla="*/ 35719 w 600075"/>
              <a:gd name="connsiteY14" fmla="*/ 80963 h 516731"/>
              <a:gd name="connsiteX15" fmla="*/ 9525 w 600075"/>
              <a:gd name="connsiteY15" fmla="*/ 52388 h 516731"/>
              <a:gd name="connsiteX16" fmla="*/ 0 w 600075"/>
              <a:gd name="connsiteY16" fmla="*/ 33338 h 516731"/>
              <a:gd name="connsiteX17" fmla="*/ 0 w 600075"/>
              <a:gd name="connsiteY17" fmla="*/ 16669 h 516731"/>
              <a:gd name="connsiteX18" fmla="*/ 2382 w 600075"/>
              <a:gd name="connsiteY18" fmla="*/ 4763 h 516731"/>
              <a:gd name="connsiteX19" fmla="*/ 19050 w 600075"/>
              <a:gd name="connsiteY19" fmla="*/ 0 h 516731"/>
              <a:gd name="connsiteX20" fmla="*/ 40482 w 600075"/>
              <a:gd name="connsiteY20" fmla="*/ 0 h 516731"/>
              <a:gd name="connsiteX21" fmla="*/ 61913 w 600075"/>
              <a:gd name="connsiteY21" fmla="*/ 7144 h 516731"/>
              <a:gd name="connsiteX22" fmla="*/ 221457 w 600075"/>
              <a:gd name="connsiteY22" fmla="*/ 8810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0075" h="516731">
                <a:moveTo>
                  <a:pt x="221457" y="88106"/>
                </a:moveTo>
                <a:lnTo>
                  <a:pt x="395288" y="171450"/>
                </a:lnTo>
                <a:lnTo>
                  <a:pt x="438150" y="185738"/>
                </a:lnTo>
                <a:lnTo>
                  <a:pt x="459582" y="185738"/>
                </a:lnTo>
                <a:lnTo>
                  <a:pt x="481013" y="180975"/>
                </a:lnTo>
                <a:lnTo>
                  <a:pt x="511969" y="173831"/>
                </a:lnTo>
                <a:lnTo>
                  <a:pt x="600075" y="104775"/>
                </a:lnTo>
                <a:lnTo>
                  <a:pt x="411957" y="516731"/>
                </a:lnTo>
                <a:lnTo>
                  <a:pt x="373857" y="450056"/>
                </a:lnTo>
                <a:lnTo>
                  <a:pt x="333375" y="376238"/>
                </a:lnTo>
                <a:lnTo>
                  <a:pt x="295275" y="323850"/>
                </a:lnTo>
                <a:lnTo>
                  <a:pt x="259557" y="280988"/>
                </a:lnTo>
                <a:lnTo>
                  <a:pt x="173832" y="207169"/>
                </a:lnTo>
                <a:lnTo>
                  <a:pt x="102394" y="142875"/>
                </a:lnTo>
                <a:lnTo>
                  <a:pt x="35719" y="80963"/>
                </a:lnTo>
                <a:lnTo>
                  <a:pt x="9525" y="52388"/>
                </a:lnTo>
                <a:lnTo>
                  <a:pt x="0" y="33338"/>
                </a:lnTo>
                <a:lnTo>
                  <a:pt x="0" y="16669"/>
                </a:lnTo>
                <a:lnTo>
                  <a:pt x="2382" y="4763"/>
                </a:lnTo>
                <a:lnTo>
                  <a:pt x="19050" y="0"/>
                </a:lnTo>
                <a:lnTo>
                  <a:pt x="40482" y="0"/>
                </a:lnTo>
                <a:lnTo>
                  <a:pt x="61913" y="7144"/>
                </a:lnTo>
                <a:lnTo>
                  <a:pt x="221457" y="881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330E7DC-8504-B947-9F60-29EE9EBC3230}"/>
              </a:ext>
            </a:extLst>
          </p:cNvPr>
          <p:cNvSpPr/>
          <p:nvPr/>
        </p:nvSpPr>
        <p:spPr>
          <a:xfrm rot="16200000">
            <a:off x="3246438" y="4141788"/>
            <a:ext cx="3822700" cy="425450"/>
          </a:xfrm>
          <a:custGeom>
            <a:avLst/>
            <a:gdLst>
              <a:gd name="connsiteX0" fmla="*/ 1835150 w 3822700"/>
              <a:gd name="connsiteY0" fmla="*/ 425450 h 425450"/>
              <a:gd name="connsiteX1" fmla="*/ 1492250 w 3822700"/>
              <a:gd name="connsiteY1" fmla="*/ 422275 h 425450"/>
              <a:gd name="connsiteX2" fmla="*/ 1082675 w 3822700"/>
              <a:gd name="connsiteY2" fmla="*/ 425450 h 425450"/>
              <a:gd name="connsiteX3" fmla="*/ 742950 w 3822700"/>
              <a:gd name="connsiteY3" fmla="*/ 419100 h 425450"/>
              <a:gd name="connsiteX4" fmla="*/ 565150 w 3822700"/>
              <a:gd name="connsiteY4" fmla="*/ 412750 h 425450"/>
              <a:gd name="connsiteX5" fmla="*/ 355600 w 3822700"/>
              <a:gd name="connsiteY5" fmla="*/ 406400 h 425450"/>
              <a:gd name="connsiteX6" fmla="*/ 260350 w 3822700"/>
              <a:gd name="connsiteY6" fmla="*/ 390525 h 425450"/>
              <a:gd name="connsiteX7" fmla="*/ 149225 w 3822700"/>
              <a:gd name="connsiteY7" fmla="*/ 368300 h 425450"/>
              <a:gd name="connsiteX8" fmla="*/ 66675 w 3822700"/>
              <a:gd name="connsiteY8" fmla="*/ 339725 h 425450"/>
              <a:gd name="connsiteX9" fmla="*/ 15875 w 3822700"/>
              <a:gd name="connsiteY9" fmla="*/ 311150 h 425450"/>
              <a:gd name="connsiteX10" fmla="*/ 3175 w 3822700"/>
              <a:gd name="connsiteY10" fmla="*/ 292100 h 425450"/>
              <a:gd name="connsiteX11" fmla="*/ 0 w 3822700"/>
              <a:gd name="connsiteY11" fmla="*/ 269875 h 425450"/>
              <a:gd name="connsiteX12" fmla="*/ 6350 w 3822700"/>
              <a:gd name="connsiteY12" fmla="*/ 241300 h 425450"/>
              <a:gd name="connsiteX13" fmla="*/ 22225 w 3822700"/>
              <a:gd name="connsiteY13" fmla="*/ 222250 h 425450"/>
              <a:gd name="connsiteX14" fmla="*/ 57150 w 3822700"/>
              <a:gd name="connsiteY14" fmla="*/ 196850 h 425450"/>
              <a:gd name="connsiteX15" fmla="*/ 117475 w 3822700"/>
              <a:gd name="connsiteY15" fmla="*/ 174625 h 425450"/>
              <a:gd name="connsiteX16" fmla="*/ 215900 w 3822700"/>
              <a:gd name="connsiteY16" fmla="*/ 146050 h 425450"/>
              <a:gd name="connsiteX17" fmla="*/ 314325 w 3822700"/>
              <a:gd name="connsiteY17" fmla="*/ 123825 h 425450"/>
              <a:gd name="connsiteX18" fmla="*/ 381000 w 3822700"/>
              <a:gd name="connsiteY18" fmla="*/ 111125 h 425450"/>
              <a:gd name="connsiteX19" fmla="*/ 434975 w 3822700"/>
              <a:gd name="connsiteY19" fmla="*/ 111125 h 425450"/>
              <a:gd name="connsiteX20" fmla="*/ 657225 w 3822700"/>
              <a:gd name="connsiteY20" fmla="*/ 130175 h 425450"/>
              <a:gd name="connsiteX21" fmla="*/ 809625 w 3822700"/>
              <a:gd name="connsiteY21" fmla="*/ 142875 h 425450"/>
              <a:gd name="connsiteX22" fmla="*/ 1057275 w 3822700"/>
              <a:gd name="connsiteY22" fmla="*/ 158750 h 425450"/>
              <a:gd name="connsiteX23" fmla="*/ 1431925 w 3822700"/>
              <a:gd name="connsiteY23" fmla="*/ 174625 h 425450"/>
              <a:gd name="connsiteX24" fmla="*/ 1819275 w 3822700"/>
              <a:gd name="connsiteY24" fmla="*/ 190500 h 425450"/>
              <a:gd name="connsiteX25" fmla="*/ 2263775 w 3822700"/>
              <a:gd name="connsiteY25" fmla="*/ 200025 h 425450"/>
              <a:gd name="connsiteX26" fmla="*/ 2794000 w 3822700"/>
              <a:gd name="connsiteY26" fmla="*/ 203200 h 425450"/>
              <a:gd name="connsiteX27" fmla="*/ 3190875 w 3822700"/>
              <a:gd name="connsiteY27" fmla="*/ 203200 h 425450"/>
              <a:gd name="connsiteX28" fmla="*/ 3349625 w 3822700"/>
              <a:gd name="connsiteY28" fmla="*/ 193675 h 425450"/>
              <a:gd name="connsiteX29" fmla="*/ 3476625 w 3822700"/>
              <a:gd name="connsiteY29" fmla="*/ 180975 h 425450"/>
              <a:gd name="connsiteX30" fmla="*/ 3556000 w 3822700"/>
              <a:gd name="connsiteY30" fmla="*/ 165100 h 425450"/>
              <a:gd name="connsiteX31" fmla="*/ 3616325 w 3822700"/>
              <a:gd name="connsiteY31" fmla="*/ 139700 h 425450"/>
              <a:gd name="connsiteX32" fmla="*/ 3657600 w 3822700"/>
              <a:gd name="connsiteY32" fmla="*/ 107950 h 425450"/>
              <a:gd name="connsiteX33" fmla="*/ 3724275 w 3822700"/>
              <a:gd name="connsiteY33" fmla="*/ 47625 h 425450"/>
              <a:gd name="connsiteX34" fmla="*/ 3771900 w 3822700"/>
              <a:gd name="connsiteY34" fmla="*/ 9525 h 425450"/>
              <a:gd name="connsiteX35" fmla="*/ 3790950 w 3822700"/>
              <a:gd name="connsiteY35" fmla="*/ 0 h 425450"/>
              <a:gd name="connsiteX36" fmla="*/ 3810000 w 3822700"/>
              <a:gd name="connsiteY36" fmla="*/ 0 h 425450"/>
              <a:gd name="connsiteX37" fmla="*/ 3819525 w 3822700"/>
              <a:gd name="connsiteY37" fmla="*/ 9525 h 425450"/>
              <a:gd name="connsiteX38" fmla="*/ 3822700 w 3822700"/>
              <a:gd name="connsiteY38" fmla="*/ 44450 h 425450"/>
              <a:gd name="connsiteX39" fmla="*/ 3810000 w 3822700"/>
              <a:gd name="connsiteY39" fmla="*/ 114300 h 425450"/>
              <a:gd name="connsiteX40" fmla="*/ 3781425 w 3822700"/>
              <a:gd name="connsiteY40" fmla="*/ 215900 h 425450"/>
              <a:gd name="connsiteX41" fmla="*/ 3721100 w 3822700"/>
              <a:gd name="connsiteY41" fmla="*/ 396875 h 425450"/>
              <a:gd name="connsiteX42" fmla="*/ 3556000 w 3822700"/>
              <a:gd name="connsiteY42" fmla="*/ 419100 h 425450"/>
              <a:gd name="connsiteX43" fmla="*/ 3292475 w 3822700"/>
              <a:gd name="connsiteY43" fmla="*/ 422275 h 425450"/>
              <a:gd name="connsiteX44" fmla="*/ 2943225 w 3822700"/>
              <a:gd name="connsiteY44" fmla="*/ 422275 h 425450"/>
              <a:gd name="connsiteX45" fmla="*/ 2524125 w 3822700"/>
              <a:gd name="connsiteY45" fmla="*/ 425450 h 425450"/>
              <a:gd name="connsiteX46" fmla="*/ 1835150 w 3822700"/>
              <a:gd name="connsiteY46" fmla="*/ 425450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822700" h="425450">
                <a:moveTo>
                  <a:pt x="1835150" y="425450"/>
                </a:moveTo>
                <a:lnTo>
                  <a:pt x="1492250" y="422275"/>
                </a:lnTo>
                <a:lnTo>
                  <a:pt x="1082675" y="425450"/>
                </a:lnTo>
                <a:lnTo>
                  <a:pt x="742950" y="419100"/>
                </a:lnTo>
                <a:lnTo>
                  <a:pt x="565150" y="412750"/>
                </a:lnTo>
                <a:lnTo>
                  <a:pt x="355600" y="406400"/>
                </a:lnTo>
                <a:lnTo>
                  <a:pt x="260350" y="390525"/>
                </a:lnTo>
                <a:lnTo>
                  <a:pt x="149225" y="368300"/>
                </a:lnTo>
                <a:lnTo>
                  <a:pt x="66675" y="339725"/>
                </a:lnTo>
                <a:lnTo>
                  <a:pt x="15875" y="311150"/>
                </a:lnTo>
                <a:lnTo>
                  <a:pt x="3175" y="292100"/>
                </a:lnTo>
                <a:lnTo>
                  <a:pt x="0" y="269875"/>
                </a:lnTo>
                <a:lnTo>
                  <a:pt x="6350" y="241300"/>
                </a:lnTo>
                <a:lnTo>
                  <a:pt x="22225" y="222250"/>
                </a:lnTo>
                <a:lnTo>
                  <a:pt x="57150" y="196850"/>
                </a:lnTo>
                <a:lnTo>
                  <a:pt x="117475" y="174625"/>
                </a:lnTo>
                <a:lnTo>
                  <a:pt x="215900" y="146050"/>
                </a:lnTo>
                <a:lnTo>
                  <a:pt x="314325" y="123825"/>
                </a:lnTo>
                <a:lnTo>
                  <a:pt x="381000" y="111125"/>
                </a:lnTo>
                <a:lnTo>
                  <a:pt x="434975" y="111125"/>
                </a:lnTo>
                <a:lnTo>
                  <a:pt x="657225" y="130175"/>
                </a:lnTo>
                <a:lnTo>
                  <a:pt x="809625" y="142875"/>
                </a:lnTo>
                <a:lnTo>
                  <a:pt x="1057275" y="158750"/>
                </a:lnTo>
                <a:lnTo>
                  <a:pt x="1431925" y="174625"/>
                </a:lnTo>
                <a:lnTo>
                  <a:pt x="1819275" y="190500"/>
                </a:lnTo>
                <a:lnTo>
                  <a:pt x="2263775" y="200025"/>
                </a:lnTo>
                <a:lnTo>
                  <a:pt x="2794000" y="203200"/>
                </a:lnTo>
                <a:lnTo>
                  <a:pt x="3190875" y="203200"/>
                </a:lnTo>
                <a:lnTo>
                  <a:pt x="3349625" y="193675"/>
                </a:lnTo>
                <a:lnTo>
                  <a:pt x="3476625" y="180975"/>
                </a:lnTo>
                <a:lnTo>
                  <a:pt x="3556000" y="165100"/>
                </a:lnTo>
                <a:lnTo>
                  <a:pt x="3616325" y="139700"/>
                </a:lnTo>
                <a:lnTo>
                  <a:pt x="3657600" y="107950"/>
                </a:lnTo>
                <a:lnTo>
                  <a:pt x="3724275" y="47625"/>
                </a:lnTo>
                <a:lnTo>
                  <a:pt x="3771900" y="9525"/>
                </a:lnTo>
                <a:lnTo>
                  <a:pt x="3790950" y="0"/>
                </a:lnTo>
                <a:lnTo>
                  <a:pt x="3810000" y="0"/>
                </a:lnTo>
                <a:lnTo>
                  <a:pt x="3819525" y="9525"/>
                </a:lnTo>
                <a:lnTo>
                  <a:pt x="3822700" y="44450"/>
                </a:lnTo>
                <a:lnTo>
                  <a:pt x="3810000" y="114300"/>
                </a:lnTo>
                <a:lnTo>
                  <a:pt x="3781425" y="215900"/>
                </a:lnTo>
                <a:lnTo>
                  <a:pt x="3721100" y="396875"/>
                </a:lnTo>
                <a:lnTo>
                  <a:pt x="3556000" y="419100"/>
                </a:lnTo>
                <a:lnTo>
                  <a:pt x="3292475" y="422275"/>
                </a:lnTo>
                <a:lnTo>
                  <a:pt x="2943225" y="422275"/>
                </a:lnTo>
                <a:lnTo>
                  <a:pt x="2524125" y="425450"/>
                </a:lnTo>
                <a:lnTo>
                  <a:pt x="1835150" y="425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7964004-4E98-4676-BE19-9FAD053633E7}"/>
              </a:ext>
            </a:extLst>
          </p:cNvPr>
          <p:cNvGrpSpPr/>
          <p:nvPr/>
        </p:nvGrpSpPr>
        <p:grpSpPr>
          <a:xfrm>
            <a:off x="2797175" y="1655763"/>
            <a:ext cx="4295775" cy="4610100"/>
            <a:chOff x="2913063" y="1808163"/>
            <a:chExt cx="4295775" cy="4610100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5C6EFC7B-B07C-427A-BFC2-968ADA1E525D}"/>
                </a:ext>
              </a:extLst>
            </p:cNvPr>
            <p:cNvSpPr/>
            <p:nvPr/>
          </p:nvSpPr>
          <p:spPr>
            <a:xfrm>
              <a:off x="3038475" y="1808163"/>
              <a:ext cx="1700213" cy="993775"/>
            </a:xfrm>
            <a:custGeom>
              <a:avLst/>
              <a:gdLst>
                <a:gd name="connsiteX0" fmla="*/ 635794 w 1700213"/>
                <a:gd name="connsiteY0" fmla="*/ 833437 h 995362"/>
                <a:gd name="connsiteX1" fmla="*/ 461963 w 1700213"/>
                <a:gd name="connsiteY1" fmla="*/ 897731 h 995362"/>
                <a:gd name="connsiteX2" fmla="*/ 338138 w 1700213"/>
                <a:gd name="connsiteY2" fmla="*/ 935831 h 995362"/>
                <a:gd name="connsiteX3" fmla="*/ 135731 w 1700213"/>
                <a:gd name="connsiteY3" fmla="*/ 995362 h 995362"/>
                <a:gd name="connsiteX4" fmla="*/ 0 w 1700213"/>
                <a:gd name="connsiteY4" fmla="*/ 942975 h 995362"/>
                <a:gd name="connsiteX5" fmla="*/ 185738 w 1700213"/>
                <a:gd name="connsiteY5" fmla="*/ 871537 h 995362"/>
                <a:gd name="connsiteX6" fmla="*/ 421481 w 1700213"/>
                <a:gd name="connsiteY6" fmla="*/ 762000 h 995362"/>
                <a:gd name="connsiteX7" fmla="*/ 590550 w 1700213"/>
                <a:gd name="connsiteY7" fmla="*/ 669131 h 995362"/>
                <a:gd name="connsiteX8" fmla="*/ 769144 w 1700213"/>
                <a:gd name="connsiteY8" fmla="*/ 571500 h 995362"/>
                <a:gd name="connsiteX9" fmla="*/ 931069 w 1700213"/>
                <a:gd name="connsiteY9" fmla="*/ 481012 h 995362"/>
                <a:gd name="connsiteX10" fmla="*/ 1088231 w 1700213"/>
                <a:gd name="connsiteY10" fmla="*/ 383381 h 995362"/>
                <a:gd name="connsiteX11" fmla="*/ 1188244 w 1700213"/>
                <a:gd name="connsiteY11" fmla="*/ 316706 h 995362"/>
                <a:gd name="connsiteX12" fmla="*/ 1238250 w 1700213"/>
                <a:gd name="connsiteY12" fmla="*/ 276225 h 995362"/>
                <a:gd name="connsiteX13" fmla="*/ 1266825 w 1700213"/>
                <a:gd name="connsiteY13" fmla="*/ 245269 h 995362"/>
                <a:gd name="connsiteX14" fmla="*/ 1278731 w 1700213"/>
                <a:gd name="connsiteY14" fmla="*/ 221456 h 995362"/>
                <a:gd name="connsiteX15" fmla="*/ 1283494 w 1700213"/>
                <a:gd name="connsiteY15" fmla="*/ 200025 h 995362"/>
                <a:gd name="connsiteX16" fmla="*/ 1283494 w 1700213"/>
                <a:gd name="connsiteY16" fmla="*/ 180975 h 995362"/>
                <a:gd name="connsiteX17" fmla="*/ 1273969 w 1700213"/>
                <a:gd name="connsiteY17" fmla="*/ 157162 h 995362"/>
                <a:gd name="connsiteX18" fmla="*/ 1238250 w 1700213"/>
                <a:gd name="connsiteY18" fmla="*/ 111919 h 995362"/>
                <a:gd name="connsiteX19" fmla="*/ 1195388 w 1700213"/>
                <a:gd name="connsiteY19" fmla="*/ 66675 h 995362"/>
                <a:gd name="connsiteX20" fmla="*/ 1178719 w 1700213"/>
                <a:gd name="connsiteY20" fmla="*/ 50006 h 995362"/>
                <a:gd name="connsiteX21" fmla="*/ 1173956 w 1700213"/>
                <a:gd name="connsiteY21" fmla="*/ 30956 h 995362"/>
                <a:gd name="connsiteX22" fmla="*/ 1173956 w 1700213"/>
                <a:gd name="connsiteY22" fmla="*/ 19050 h 995362"/>
                <a:gd name="connsiteX23" fmla="*/ 1181100 w 1700213"/>
                <a:gd name="connsiteY23" fmla="*/ 7144 h 995362"/>
                <a:gd name="connsiteX24" fmla="*/ 1204913 w 1700213"/>
                <a:gd name="connsiteY24" fmla="*/ 0 h 995362"/>
                <a:gd name="connsiteX25" fmla="*/ 1245394 w 1700213"/>
                <a:gd name="connsiteY25" fmla="*/ 4762 h 995362"/>
                <a:gd name="connsiteX26" fmla="*/ 1285875 w 1700213"/>
                <a:gd name="connsiteY26" fmla="*/ 19050 h 995362"/>
                <a:gd name="connsiteX27" fmla="*/ 1357313 w 1700213"/>
                <a:gd name="connsiteY27" fmla="*/ 57150 h 995362"/>
                <a:gd name="connsiteX28" fmla="*/ 1447800 w 1700213"/>
                <a:gd name="connsiteY28" fmla="*/ 114300 h 995362"/>
                <a:gd name="connsiteX29" fmla="*/ 1519238 w 1700213"/>
                <a:gd name="connsiteY29" fmla="*/ 161925 h 995362"/>
                <a:gd name="connsiteX30" fmla="*/ 1566863 w 1700213"/>
                <a:gd name="connsiteY30" fmla="*/ 197644 h 995362"/>
                <a:gd name="connsiteX31" fmla="*/ 1616869 w 1700213"/>
                <a:gd name="connsiteY31" fmla="*/ 238125 h 995362"/>
                <a:gd name="connsiteX32" fmla="*/ 1647825 w 1700213"/>
                <a:gd name="connsiteY32" fmla="*/ 271462 h 995362"/>
                <a:gd name="connsiteX33" fmla="*/ 1671638 w 1700213"/>
                <a:gd name="connsiteY33" fmla="*/ 302419 h 995362"/>
                <a:gd name="connsiteX34" fmla="*/ 1685925 w 1700213"/>
                <a:gd name="connsiteY34" fmla="*/ 330994 h 995362"/>
                <a:gd name="connsiteX35" fmla="*/ 1697831 w 1700213"/>
                <a:gd name="connsiteY35" fmla="*/ 359569 h 995362"/>
                <a:gd name="connsiteX36" fmla="*/ 1700213 w 1700213"/>
                <a:gd name="connsiteY36" fmla="*/ 381000 h 995362"/>
                <a:gd name="connsiteX37" fmla="*/ 1695450 w 1700213"/>
                <a:gd name="connsiteY37" fmla="*/ 404812 h 995362"/>
                <a:gd name="connsiteX38" fmla="*/ 1683544 w 1700213"/>
                <a:gd name="connsiteY38" fmla="*/ 423862 h 995362"/>
                <a:gd name="connsiteX39" fmla="*/ 1635919 w 1700213"/>
                <a:gd name="connsiteY39" fmla="*/ 445294 h 995362"/>
                <a:gd name="connsiteX40" fmla="*/ 1504950 w 1700213"/>
                <a:gd name="connsiteY40" fmla="*/ 497681 h 995362"/>
                <a:gd name="connsiteX41" fmla="*/ 1259681 w 1700213"/>
                <a:gd name="connsiteY41" fmla="*/ 592931 h 995362"/>
                <a:gd name="connsiteX42" fmla="*/ 1059656 w 1700213"/>
                <a:gd name="connsiteY42" fmla="*/ 669131 h 995362"/>
                <a:gd name="connsiteX43" fmla="*/ 862013 w 1700213"/>
                <a:gd name="connsiteY43" fmla="*/ 752475 h 995362"/>
                <a:gd name="connsiteX44" fmla="*/ 635794 w 1700213"/>
                <a:gd name="connsiteY44" fmla="*/ 8334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00213" h="995362">
                  <a:moveTo>
                    <a:pt x="635794" y="833437"/>
                  </a:moveTo>
                  <a:lnTo>
                    <a:pt x="461963" y="897731"/>
                  </a:lnTo>
                  <a:lnTo>
                    <a:pt x="338138" y="935831"/>
                  </a:lnTo>
                  <a:lnTo>
                    <a:pt x="135731" y="995362"/>
                  </a:lnTo>
                  <a:lnTo>
                    <a:pt x="0" y="942975"/>
                  </a:lnTo>
                  <a:lnTo>
                    <a:pt x="185738" y="871537"/>
                  </a:lnTo>
                  <a:lnTo>
                    <a:pt x="421481" y="762000"/>
                  </a:lnTo>
                  <a:lnTo>
                    <a:pt x="590550" y="669131"/>
                  </a:lnTo>
                  <a:lnTo>
                    <a:pt x="769144" y="571500"/>
                  </a:lnTo>
                  <a:lnTo>
                    <a:pt x="931069" y="481012"/>
                  </a:lnTo>
                  <a:lnTo>
                    <a:pt x="1088231" y="383381"/>
                  </a:lnTo>
                  <a:lnTo>
                    <a:pt x="1188244" y="316706"/>
                  </a:lnTo>
                  <a:lnTo>
                    <a:pt x="1238250" y="276225"/>
                  </a:lnTo>
                  <a:lnTo>
                    <a:pt x="1266825" y="245269"/>
                  </a:lnTo>
                  <a:lnTo>
                    <a:pt x="1278731" y="221456"/>
                  </a:lnTo>
                  <a:lnTo>
                    <a:pt x="1283494" y="200025"/>
                  </a:lnTo>
                  <a:lnTo>
                    <a:pt x="1283494" y="180975"/>
                  </a:lnTo>
                  <a:lnTo>
                    <a:pt x="1273969" y="157162"/>
                  </a:lnTo>
                  <a:lnTo>
                    <a:pt x="1238250" y="111919"/>
                  </a:lnTo>
                  <a:lnTo>
                    <a:pt x="1195388" y="66675"/>
                  </a:lnTo>
                  <a:lnTo>
                    <a:pt x="1178719" y="50006"/>
                  </a:lnTo>
                  <a:lnTo>
                    <a:pt x="1173956" y="30956"/>
                  </a:lnTo>
                  <a:lnTo>
                    <a:pt x="1173956" y="19050"/>
                  </a:lnTo>
                  <a:lnTo>
                    <a:pt x="1181100" y="7144"/>
                  </a:lnTo>
                  <a:lnTo>
                    <a:pt x="1204913" y="0"/>
                  </a:lnTo>
                  <a:lnTo>
                    <a:pt x="1245394" y="4762"/>
                  </a:lnTo>
                  <a:lnTo>
                    <a:pt x="1285875" y="19050"/>
                  </a:lnTo>
                  <a:lnTo>
                    <a:pt x="1357313" y="57150"/>
                  </a:lnTo>
                  <a:lnTo>
                    <a:pt x="1447800" y="114300"/>
                  </a:lnTo>
                  <a:lnTo>
                    <a:pt x="1519238" y="161925"/>
                  </a:lnTo>
                  <a:lnTo>
                    <a:pt x="1566863" y="197644"/>
                  </a:lnTo>
                  <a:lnTo>
                    <a:pt x="1616869" y="238125"/>
                  </a:lnTo>
                  <a:lnTo>
                    <a:pt x="1647825" y="271462"/>
                  </a:lnTo>
                  <a:lnTo>
                    <a:pt x="1671638" y="302419"/>
                  </a:lnTo>
                  <a:lnTo>
                    <a:pt x="1685925" y="330994"/>
                  </a:lnTo>
                  <a:lnTo>
                    <a:pt x="1697831" y="359569"/>
                  </a:lnTo>
                  <a:lnTo>
                    <a:pt x="1700213" y="381000"/>
                  </a:lnTo>
                  <a:lnTo>
                    <a:pt x="1695450" y="404812"/>
                  </a:lnTo>
                  <a:lnTo>
                    <a:pt x="1683544" y="423862"/>
                  </a:lnTo>
                  <a:lnTo>
                    <a:pt x="1635919" y="445294"/>
                  </a:lnTo>
                  <a:lnTo>
                    <a:pt x="1504950" y="497681"/>
                  </a:lnTo>
                  <a:lnTo>
                    <a:pt x="1259681" y="592931"/>
                  </a:lnTo>
                  <a:lnTo>
                    <a:pt x="1059656" y="669131"/>
                  </a:lnTo>
                  <a:lnTo>
                    <a:pt x="862013" y="752475"/>
                  </a:lnTo>
                  <a:lnTo>
                    <a:pt x="635794" y="833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94FA23C7-88F2-4D99-A33C-60EE5802AC8A}"/>
                </a:ext>
              </a:extLst>
            </p:cNvPr>
            <p:cNvSpPr/>
            <p:nvPr/>
          </p:nvSpPr>
          <p:spPr>
            <a:xfrm rot="16200000">
              <a:off x="1951038" y="3648075"/>
              <a:ext cx="2384425" cy="460375"/>
            </a:xfrm>
            <a:custGeom>
              <a:avLst/>
              <a:gdLst>
                <a:gd name="connsiteX0" fmla="*/ 850107 w 2383632"/>
                <a:gd name="connsiteY0" fmla="*/ 445294 h 459581"/>
                <a:gd name="connsiteX1" fmla="*/ 564357 w 2383632"/>
                <a:gd name="connsiteY1" fmla="*/ 445294 h 459581"/>
                <a:gd name="connsiteX2" fmla="*/ 378619 w 2383632"/>
                <a:gd name="connsiteY2" fmla="*/ 447675 h 459581"/>
                <a:gd name="connsiteX3" fmla="*/ 209550 w 2383632"/>
                <a:gd name="connsiteY3" fmla="*/ 440531 h 459581"/>
                <a:gd name="connsiteX4" fmla="*/ 161925 w 2383632"/>
                <a:gd name="connsiteY4" fmla="*/ 428625 h 459581"/>
                <a:gd name="connsiteX5" fmla="*/ 116682 w 2383632"/>
                <a:gd name="connsiteY5" fmla="*/ 411956 h 459581"/>
                <a:gd name="connsiteX6" fmla="*/ 61913 w 2383632"/>
                <a:gd name="connsiteY6" fmla="*/ 385763 h 459581"/>
                <a:gd name="connsiteX7" fmla="*/ 28575 w 2383632"/>
                <a:gd name="connsiteY7" fmla="*/ 364331 h 459581"/>
                <a:gd name="connsiteX8" fmla="*/ 11907 w 2383632"/>
                <a:gd name="connsiteY8" fmla="*/ 345281 h 459581"/>
                <a:gd name="connsiteX9" fmla="*/ 2382 w 2383632"/>
                <a:gd name="connsiteY9" fmla="*/ 323850 h 459581"/>
                <a:gd name="connsiteX10" fmla="*/ 0 w 2383632"/>
                <a:gd name="connsiteY10" fmla="*/ 300038 h 459581"/>
                <a:gd name="connsiteX11" fmla="*/ 9525 w 2383632"/>
                <a:gd name="connsiteY11" fmla="*/ 269081 h 459581"/>
                <a:gd name="connsiteX12" fmla="*/ 42863 w 2383632"/>
                <a:gd name="connsiteY12" fmla="*/ 230981 h 459581"/>
                <a:gd name="connsiteX13" fmla="*/ 69057 w 2383632"/>
                <a:gd name="connsiteY13" fmla="*/ 214313 h 459581"/>
                <a:gd name="connsiteX14" fmla="*/ 119063 w 2383632"/>
                <a:gd name="connsiteY14" fmla="*/ 197644 h 459581"/>
                <a:gd name="connsiteX15" fmla="*/ 178594 w 2383632"/>
                <a:gd name="connsiteY15" fmla="*/ 180975 h 459581"/>
                <a:gd name="connsiteX16" fmla="*/ 238125 w 2383632"/>
                <a:gd name="connsiteY16" fmla="*/ 166688 h 459581"/>
                <a:gd name="connsiteX17" fmla="*/ 321469 w 2383632"/>
                <a:gd name="connsiteY17" fmla="*/ 154781 h 459581"/>
                <a:gd name="connsiteX18" fmla="*/ 373857 w 2383632"/>
                <a:gd name="connsiteY18" fmla="*/ 154781 h 459581"/>
                <a:gd name="connsiteX19" fmla="*/ 395288 w 2383632"/>
                <a:gd name="connsiteY19" fmla="*/ 164306 h 459581"/>
                <a:gd name="connsiteX20" fmla="*/ 431007 w 2383632"/>
                <a:gd name="connsiteY20" fmla="*/ 176213 h 459581"/>
                <a:gd name="connsiteX21" fmla="*/ 466725 w 2383632"/>
                <a:gd name="connsiteY21" fmla="*/ 190500 h 459581"/>
                <a:gd name="connsiteX22" fmla="*/ 497682 w 2383632"/>
                <a:gd name="connsiteY22" fmla="*/ 197644 h 459581"/>
                <a:gd name="connsiteX23" fmla="*/ 559594 w 2383632"/>
                <a:gd name="connsiteY23" fmla="*/ 209550 h 459581"/>
                <a:gd name="connsiteX24" fmla="*/ 619125 w 2383632"/>
                <a:gd name="connsiteY24" fmla="*/ 216694 h 459581"/>
                <a:gd name="connsiteX25" fmla="*/ 688182 w 2383632"/>
                <a:gd name="connsiteY25" fmla="*/ 219075 h 459581"/>
                <a:gd name="connsiteX26" fmla="*/ 1100138 w 2383632"/>
                <a:gd name="connsiteY26" fmla="*/ 221456 h 459581"/>
                <a:gd name="connsiteX27" fmla="*/ 1512094 w 2383632"/>
                <a:gd name="connsiteY27" fmla="*/ 221456 h 459581"/>
                <a:gd name="connsiteX28" fmla="*/ 1700213 w 2383632"/>
                <a:gd name="connsiteY28" fmla="*/ 219075 h 459581"/>
                <a:gd name="connsiteX29" fmla="*/ 1845469 w 2383632"/>
                <a:gd name="connsiteY29" fmla="*/ 214313 h 459581"/>
                <a:gd name="connsiteX30" fmla="*/ 1919288 w 2383632"/>
                <a:gd name="connsiteY30" fmla="*/ 207169 h 459581"/>
                <a:gd name="connsiteX31" fmla="*/ 2019300 w 2383632"/>
                <a:gd name="connsiteY31" fmla="*/ 195263 h 459581"/>
                <a:gd name="connsiteX32" fmla="*/ 2114550 w 2383632"/>
                <a:gd name="connsiteY32" fmla="*/ 176213 h 459581"/>
                <a:gd name="connsiteX33" fmla="*/ 2147888 w 2383632"/>
                <a:gd name="connsiteY33" fmla="*/ 157163 h 459581"/>
                <a:gd name="connsiteX34" fmla="*/ 2207419 w 2383632"/>
                <a:gd name="connsiteY34" fmla="*/ 119063 h 459581"/>
                <a:gd name="connsiteX35" fmla="*/ 2257425 w 2383632"/>
                <a:gd name="connsiteY35" fmla="*/ 76200 h 459581"/>
                <a:gd name="connsiteX36" fmla="*/ 2297907 w 2383632"/>
                <a:gd name="connsiteY36" fmla="*/ 33338 h 459581"/>
                <a:gd name="connsiteX37" fmla="*/ 2321719 w 2383632"/>
                <a:gd name="connsiteY37" fmla="*/ 11906 h 459581"/>
                <a:gd name="connsiteX38" fmla="*/ 2345532 w 2383632"/>
                <a:gd name="connsiteY38" fmla="*/ 0 h 459581"/>
                <a:gd name="connsiteX39" fmla="*/ 2362200 w 2383632"/>
                <a:gd name="connsiteY39" fmla="*/ 2381 h 459581"/>
                <a:gd name="connsiteX40" fmla="*/ 2371725 w 2383632"/>
                <a:gd name="connsiteY40" fmla="*/ 7144 h 459581"/>
                <a:gd name="connsiteX41" fmla="*/ 2378869 w 2383632"/>
                <a:gd name="connsiteY41" fmla="*/ 30956 h 459581"/>
                <a:gd name="connsiteX42" fmla="*/ 2383632 w 2383632"/>
                <a:gd name="connsiteY42" fmla="*/ 66675 h 459581"/>
                <a:gd name="connsiteX43" fmla="*/ 2381250 w 2383632"/>
                <a:gd name="connsiteY43" fmla="*/ 102394 h 459581"/>
                <a:gd name="connsiteX44" fmla="*/ 2374107 w 2383632"/>
                <a:gd name="connsiteY44" fmla="*/ 157163 h 459581"/>
                <a:gd name="connsiteX45" fmla="*/ 2352675 w 2383632"/>
                <a:gd name="connsiteY45" fmla="*/ 240506 h 459581"/>
                <a:gd name="connsiteX46" fmla="*/ 2288382 w 2383632"/>
                <a:gd name="connsiteY46" fmla="*/ 330994 h 459581"/>
                <a:gd name="connsiteX47" fmla="*/ 2266950 w 2383632"/>
                <a:gd name="connsiteY47" fmla="*/ 376238 h 459581"/>
                <a:gd name="connsiteX48" fmla="*/ 2235994 w 2383632"/>
                <a:gd name="connsiteY48" fmla="*/ 416719 h 459581"/>
                <a:gd name="connsiteX49" fmla="*/ 2209800 w 2383632"/>
                <a:gd name="connsiteY49" fmla="*/ 440531 h 459581"/>
                <a:gd name="connsiteX50" fmla="*/ 2183607 w 2383632"/>
                <a:gd name="connsiteY50" fmla="*/ 457200 h 459581"/>
                <a:gd name="connsiteX51" fmla="*/ 2152650 w 2383632"/>
                <a:gd name="connsiteY51" fmla="*/ 459581 h 459581"/>
                <a:gd name="connsiteX52" fmla="*/ 2109788 w 2383632"/>
                <a:gd name="connsiteY52" fmla="*/ 454819 h 459581"/>
                <a:gd name="connsiteX53" fmla="*/ 2028825 w 2383632"/>
                <a:gd name="connsiteY53" fmla="*/ 445294 h 459581"/>
                <a:gd name="connsiteX54" fmla="*/ 1957388 w 2383632"/>
                <a:gd name="connsiteY54" fmla="*/ 442913 h 459581"/>
                <a:gd name="connsiteX55" fmla="*/ 1766888 w 2383632"/>
                <a:gd name="connsiteY55" fmla="*/ 442913 h 459581"/>
                <a:gd name="connsiteX56" fmla="*/ 1559719 w 2383632"/>
                <a:gd name="connsiteY56" fmla="*/ 445294 h 459581"/>
                <a:gd name="connsiteX57" fmla="*/ 850107 w 2383632"/>
                <a:gd name="connsiteY57" fmla="*/ 445294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83632" h="459581">
                  <a:moveTo>
                    <a:pt x="850107" y="445294"/>
                  </a:moveTo>
                  <a:lnTo>
                    <a:pt x="564357" y="445294"/>
                  </a:lnTo>
                  <a:lnTo>
                    <a:pt x="378619" y="447675"/>
                  </a:lnTo>
                  <a:lnTo>
                    <a:pt x="209550" y="440531"/>
                  </a:lnTo>
                  <a:lnTo>
                    <a:pt x="161925" y="428625"/>
                  </a:lnTo>
                  <a:lnTo>
                    <a:pt x="116682" y="411956"/>
                  </a:lnTo>
                  <a:lnTo>
                    <a:pt x="61913" y="385763"/>
                  </a:lnTo>
                  <a:lnTo>
                    <a:pt x="28575" y="364331"/>
                  </a:lnTo>
                  <a:lnTo>
                    <a:pt x="11907" y="345281"/>
                  </a:lnTo>
                  <a:lnTo>
                    <a:pt x="2382" y="323850"/>
                  </a:lnTo>
                  <a:lnTo>
                    <a:pt x="0" y="300038"/>
                  </a:lnTo>
                  <a:lnTo>
                    <a:pt x="9525" y="269081"/>
                  </a:lnTo>
                  <a:lnTo>
                    <a:pt x="42863" y="230981"/>
                  </a:lnTo>
                  <a:lnTo>
                    <a:pt x="69057" y="214313"/>
                  </a:lnTo>
                  <a:lnTo>
                    <a:pt x="119063" y="197644"/>
                  </a:lnTo>
                  <a:lnTo>
                    <a:pt x="178594" y="180975"/>
                  </a:lnTo>
                  <a:lnTo>
                    <a:pt x="238125" y="166688"/>
                  </a:lnTo>
                  <a:lnTo>
                    <a:pt x="321469" y="154781"/>
                  </a:lnTo>
                  <a:lnTo>
                    <a:pt x="373857" y="154781"/>
                  </a:lnTo>
                  <a:lnTo>
                    <a:pt x="395288" y="164306"/>
                  </a:lnTo>
                  <a:lnTo>
                    <a:pt x="431007" y="176213"/>
                  </a:lnTo>
                  <a:lnTo>
                    <a:pt x="466725" y="190500"/>
                  </a:lnTo>
                  <a:lnTo>
                    <a:pt x="497682" y="197644"/>
                  </a:lnTo>
                  <a:lnTo>
                    <a:pt x="559594" y="209550"/>
                  </a:lnTo>
                  <a:lnTo>
                    <a:pt x="619125" y="216694"/>
                  </a:lnTo>
                  <a:lnTo>
                    <a:pt x="688182" y="219075"/>
                  </a:lnTo>
                  <a:lnTo>
                    <a:pt x="1100138" y="221456"/>
                  </a:lnTo>
                  <a:lnTo>
                    <a:pt x="1512094" y="221456"/>
                  </a:lnTo>
                  <a:lnTo>
                    <a:pt x="1700213" y="219075"/>
                  </a:lnTo>
                  <a:lnTo>
                    <a:pt x="1845469" y="214313"/>
                  </a:lnTo>
                  <a:lnTo>
                    <a:pt x="1919288" y="207169"/>
                  </a:lnTo>
                  <a:lnTo>
                    <a:pt x="2019300" y="195263"/>
                  </a:lnTo>
                  <a:lnTo>
                    <a:pt x="2114550" y="176213"/>
                  </a:lnTo>
                  <a:lnTo>
                    <a:pt x="2147888" y="157163"/>
                  </a:lnTo>
                  <a:lnTo>
                    <a:pt x="2207419" y="119063"/>
                  </a:lnTo>
                  <a:lnTo>
                    <a:pt x="2257425" y="76200"/>
                  </a:lnTo>
                  <a:lnTo>
                    <a:pt x="2297907" y="33338"/>
                  </a:lnTo>
                  <a:lnTo>
                    <a:pt x="2321719" y="11906"/>
                  </a:lnTo>
                  <a:lnTo>
                    <a:pt x="2345532" y="0"/>
                  </a:lnTo>
                  <a:lnTo>
                    <a:pt x="2362200" y="2381"/>
                  </a:lnTo>
                  <a:lnTo>
                    <a:pt x="2371725" y="7144"/>
                  </a:lnTo>
                  <a:lnTo>
                    <a:pt x="2378869" y="30956"/>
                  </a:lnTo>
                  <a:lnTo>
                    <a:pt x="2383632" y="66675"/>
                  </a:lnTo>
                  <a:cubicBezTo>
                    <a:pt x="2381193" y="100805"/>
                    <a:pt x="2381250" y="88872"/>
                    <a:pt x="2381250" y="102394"/>
                  </a:cubicBezTo>
                  <a:lnTo>
                    <a:pt x="2374107" y="157163"/>
                  </a:lnTo>
                  <a:lnTo>
                    <a:pt x="2352675" y="240506"/>
                  </a:lnTo>
                  <a:lnTo>
                    <a:pt x="2288382" y="330994"/>
                  </a:lnTo>
                  <a:lnTo>
                    <a:pt x="2266950" y="376238"/>
                  </a:lnTo>
                  <a:lnTo>
                    <a:pt x="2235994" y="416719"/>
                  </a:lnTo>
                  <a:lnTo>
                    <a:pt x="2209800" y="440531"/>
                  </a:lnTo>
                  <a:lnTo>
                    <a:pt x="2183607" y="457200"/>
                  </a:lnTo>
                  <a:lnTo>
                    <a:pt x="2152650" y="459581"/>
                  </a:lnTo>
                  <a:lnTo>
                    <a:pt x="2109788" y="454819"/>
                  </a:lnTo>
                  <a:lnTo>
                    <a:pt x="2028825" y="445294"/>
                  </a:lnTo>
                  <a:lnTo>
                    <a:pt x="1957388" y="442913"/>
                  </a:lnTo>
                  <a:lnTo>
                    <a:pt x="1766888" y="442913"/>
                  </a:lnTo>
                  <a:lnTo>
                    <a:pt x="1559719" y="445294"/>
                  </a:lnTo>
                  <a:lnTo>
                    <a:pt x="850107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53121017-FD54-4EB1-85D8-7AA04CDBCC80}"/>
                </a:ext>
              </a:extLst>
            </p:cNvPr>
            <p:cNvSpPr/>
            <p:nvPr/>
          </p:nvSpPr>
          <p:spPr>
            <a:xfrm>
              <a:off x="3271838" y="3243263"/>
              <a:ext cx="1295400" cy="471487"/>
            </a:xfrm>
            <a:custGeom>
              <a:avLst/>
              <a:gdLst>
                <a:gd name="connsiteX0" fmla="*/ 459581 w 1295400"/>
                <a:gd name="connsiteY0" fmla="*/ 345281 h 471487"/>
                <a:gd name="connsiteX1" fmla="*/ 283368 w 1295400"/>
                <a:gd name="connsiteY1" fmla="*/ 392906 h 471487"/>
                <a:gd name="connsiteX2" fmla="*/ 78581 w 1295400"/>
                <a:gd name="connsiteY2" fmla="*/ 452437 h 471487"/>
                <a:gd name="connsiteX3" fmla="*/ 19050 w 1295400"/>
                <a:gd name="connsiteY3" fmla="*/ 471487 h 471487"/>
                <a:gd name="connsiteX4" fmla="*/ 0 w 1295400"/>
                <a:gd name="connsiteY4" fmla="*/ 264318 h 471487"/>
                <a:gd name="connsiteX5" fmla="*/ 300037 w 1295400"/>
                <a:gd name="connsiteY5" fmla="*/ 197643 h 471487"/>
                <a:gd name="connsiteX6" fmla="*/ 638175 w 1295400"/>
                <a:gd name="connsiteY6" fmla="*/ 121443 h 471487"/>
                <a:gd name="connsiteX7" fmla="*/ 864393 w 1295400"/>
                <a:gd name="connsiteY7" fmla="*/ 71437 h 471487"/>
                <a:gd name="connsiteX8" fmla="*/ 883443 w 1295400"/>
                <a:gd name="connsiteY8" fmla="*/ 64293 h 471487"/>
                <a:gd name="connsiteX9" fmla="*/ 912018 w 1295400"/>
                <a:gd name="connsiteY9" fmla="*/ 45243 h 471487"/>
                <a:gd name="connsiteX10" fmla="*/ 952500 w 1295400"/>
                <a:gd name="connsiteY10" fmla="*/ 4762 h 471487"/>
                <a:gd name="connsiteX11" fmla="*/ 966787 w 1295400"/>
                <a:gd name="connsiteY11" fmla="*/ 0 h 471487"/>
                <a:gd name="connsiteX12" fmla="*/ 1035843 w 1295400"/>
                <a:gd name="connsiteY12" fmla="*/ 7143 h 471487"/>
                <a:gd name="connsiteX13" fmla="*/ 1116806 w 1295400"/>
                <a:gd name="connsiteY13" fmla="*/ 28575 h 471487"/>
                <a:gd name="connsiteX14" fmla="*/ 1202531 w 1295400"/>
                <a:gd name="connsiteY14" fmla="*/ 59531 h 471487"/>
                <a:gd name="connsiteX15" fmla="*/ 1247775 w 1295400"/>
                <a:gd name="connsiteY15" fmla="*/ 80962 h 471487"/>
                <a:gd name="connsiteX16" fmla="*/ 1273968 w 1295400"/>
                <a:gd name="connsiteY16" fmla="*/ 97631 h 471487"/>
                <a:gd name="connsiteX17" fmla="*/ 1288256 w 1295400"/>
                <a:gd name="connsiteY17" fmla="*/ 116681 h 471487"/>
                <a:gd name="connsiteX18" fmla="*/ 1295400 w 1295400"/>
                <a:gd name="connsiteY18" fmla="*/ 138112 h 471487"/>
                <a:gd name="connsiteX19" fmla="*/ 1293018 w 1295400"/>
                <a:gd name="connsiteY19" fmla="*/ 161925 h 471487"/>
                <a:gd name="connsiteX20" fmla="*/ 1278731 w 1295400"/>
                <a:gd name="connsiteY20" fmla="*/ 188118 h 471487"/>
                <a:gd name="connsiteX21" fmla="*/ 1257300 w 1295400"/>
                <a:gd name="connsiteY21" fmla="*/ 211931 h 471487"/>
                <a:gd name="connsiteX22" fmla="*/ 1223962 w 1295400"/>
                <a:gd name="connsiteY22" fmla="*/ 230981 h 471487"/>
                <a:gd name="connsiteX23" fmla="*/ 1176337 w 1295400"/>
                <a:gd name="connsiteY23" fmla="*/ 242887 h 471487"/>
                <a:gd name="connsiteX24" fmla="*/ 1092993 w 1295400"/>
                <a:gd name="connsiteY24" fmla="*/ 250031 h 471487"/>
                <a:gd name="connsiteX25" fmla="*/ 1009650 w 1295400"/>
                <a:gd name="connsiteY25" fmla="*/ 254793 h 471487"/>
                <a:gd name="connsiteX26" fmla="*/ 926306 w 1295400"/>
                <a:gd name="connsiteY26" fmla="*/ 259556 h 471487"/>
                <a:gd name="connsiteX27" fmla="*/ 826293 w 1295400"/>
                <a:gd name="connsiteY27" fmla="*/ 273843 h 471487"/>
                <a:gd name="connsiteX28" fmla="*/ 459581 w 1295400"/>
                <a:gd name="connsiteY28" fmla="*/ 345281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5400" h="471487">
                  <a:moveTo>
                    <a:pt x="459581" y="345281"/>
                  </a:moveTo>
                  <a:lnTo>
                    <a:pt x="283368" y="392906"/>
                  </a:lnTo>
                  <a:lnTo>
                    <a:pt x="78581" y="452437"/>
                  </a:lnTo>
                  <a:lnTo>
                    <a:pt x="19050" y="471487"/>
                  </a:lnTo>
                  <a:lnTo>
                    <a:pt x="0" y="264318"/>
                  </a:lnTo>
                  <a:lnTo>
                    <a:pt x="300037" y="197643"/>
                  </a:lnTo>
                  <a:lnTo>
                    <a:pt x="638175" y="121443"/>
                  </a:lnTo>
                  <a:lnTo>
                    <a:pt x="864393" y="71437"/>
                  </a:lnTo>
                  <a:lnTo>
                    <a:pt x="883443" y="64293"/>
                  </a:lnTo>
                  <a:lnTo>
                    <a:pt x="912018" y="45243"/>
                  </a:lnTo>
                  <a:lnTo>
                    <a:pt x="952500" y="4762"/>
                  </a:lnTo>
                  <a:lnTo>
                    <a:pt x="966787" y="0"/>
                  </a:lnTo>
                  <a:lnTo>
                    <a:pt x="1035843" y="7143"/>
                  </a:lnTo>
                  <a:lnTo>
                    <a:pt x="1116806" y="28575"/>
                  </a:lnTo>
                  <a:lnTo>
                    <a:pt x="1202531" y="59531"/>
                  </a:lnTo>
                  <a:lnTo>
                    <a:pt x="1247775" y="80962"/>
                  </a:lnTo>
                  <a:lnTo>
                    <a:pt x="1273968" y="97631"/>
                  </a:lnTo>
                  <a:lnTo>
                    <a:pt x="1288256" y="116681"/>
                  </a:lnTo>
                  <a:lnTo>
                    <a:pt x="1295400" y="138112"/>
                  </a:lnTo>
                  <a:lnTo>
                    <a:pt x="1293018" y="161925"/>
                  </a:lnTo>
                  <a:lnTo>
                    <a:pt x="1278731" y="188118"/>
                  </a:lnTo>
                  <a:lnTo>
                    <a:pt x="1257300" y="211931"/>
                  </a:lnTo>
                  <a:lnTo>
                    <a:pt x="1223962" y="230981"/>
                  </a:lnTo>
                  <a:lnTo>
                    <a:pt x="1176337" y="242887"/>
                  </a:lnTo>
                  <a:lnTo>
                    <a:pt x="1092993" y="250031"/>
                  </a:lnTo>
                  <a:lnTo>
                    <a:pt x="1009650" y="254793"/>
                  </a:lnTo>
                  <a:lnTo>
                    <a:pt x="926306" y="259556"/>
                  </a:lnTo>
                  <a:lnTo>
                    <a:pt x="826293" y="273843"/>
                  </a:lnTo>
                  <a:lnTo>
                    <a:pt x="459581" y="3452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18C4E65B-71A5-4322-9999-E706AF843EF1}"/>
                </a:ext>
              </a:extLst>
            </p:cNvPr>
            <p:cNvSpPr/>
            <p:nvPr/>
          </p:nvSpPr>
          <p:spPr>
            <a:xfrm>
              <a:off x="3252788" y="4383088"/>
              <a:ext cx="1490662" cy="492125"/>
            </a:xfrm>
            <a:custGeom>
              <a:avLst/>
              <a:gdLst>
                <a:gd name="connsiteX0" fmla="*/ 442912 w 1490662"/>
                <a:gd name="connsiteY0" fmla="*/ 402432 h 490538"/>
                <a:gd name="connsiteX1" fmla="*/ 26193 w 1490662"/>
                <a:gd name="connsiteY1" fmla="*/ 490538 h 490538"/>
                <a:gd name="connsiteX2" fmla="*/ 0 w 1490662"/>
                <a:gd name="connsiteY2" fmla="*/ 321469 h 490538"/>
                <a:gd name="connsiteX3" fmla="*/ 297656 w 1490662"/>
                <a:gd name="connsiteY3" fmla="*/ 242888 h 490538"/>
                <a:gd name="connsiteX4" fmla="*/ 638175 w 1490662"/>
                <a:gd name="connsiteY4" fmla="*/ 154782 h 490538"/>
                <a:gd name="connsiteX5" fmla="*/ 919162 w 1490662"/>
                <a:gd name="connsiteY5" fmla="*/ 85725 h 490538"/>
                <a:gd name="connsiteX6" fmla="*/ 1073943 w 1490662"/>
                <a:gd name="connsiteY6" fmla="*/ 45244 h 490538"/>
                <a:gd name="connsiteX7" fmla="*/ 1095375 w 1490662"/>
                <a:gd name="connsiteY7" fmla="*/ 35719 h 490538"/>
                <a:gd name="connsiteX8" fmla="*/ 1112043 w 1490662"/>
                <a:gd name="connsiteY8" fmla="*/ 23813 h 490538"/>
                <a:gd name="connsiteX9" fmla="*/ 1131093 w 1490662"/>
                <a:gd name="connsiteY9" fmla="*/ 2382 h 490538"/>
                <a:gd name="connsiteX10" fmla="*/ 1162050 w 1490662"/>
                <a:gd name="connsiteY10" fmla="*/ 0 h 490538"/>
                <a:gd name="connsiteX11" fmla="*/ 1223962 w 1490662"/>
                <a:gd name="connsiteY11" fmla="*/ 9525 h 490538"/>
                <a:gd name="connsiteX12" fmla="*/ 1307306 w 1490662"/>
                <a:gd name="connsiteY12" fmla="*/ 35719 h 490538"/>
                <a:gd name="connsiteX13" fmla="*/ 1357312 w 1490662"/>
                <a:gd name="connsiteY13" fmla="*/ 52388 h 490538"/>
                <a:gd name="connsiteX14" fmla="*/ 1409700 w 1490662"/>
                <a:gd name="connsiteY14" fmla="*/ 71438 h 490538"/>
                <a:gd name="connsiteX15" fmla="*/ 1454943 w 1490662"/>
                <a:gd name="connsiteY15" fmla="*/ 95250 h 490538"/>
                <a:gd name="connsiteX16" fmla="*/ 1473993 w 1490662"/>
                <a:gd name="connsiteY16" fmla="*/ 111919 h 490538"/>
                <a:gd name="connsiteX17" fmla="*/ 1488281 w 1490662"/>
                <a:gd name="connsiteY17" fmla="*/ 135732 h 490538"/>
                <a:gd name="connsiteX18" fmla="*/ 1490662 w 1490662"/>
                <a:gd name="connsiteY18" fmla="*/ 161925 h 490538"/>
                <a:gd name="connsiteX19" fmla="*/ 1483518 w 1490662"/>
                <a:gd name="connsiteY19" fmla="*/ 192882 h 490538"/>
                <a:gd name="connsiteX20" fmla="*/ 1466850 w 1490662"/>
                <a:gd name="connsiteY20" fmla="*/ 216694 h 490538"/>
                <a:gd name="connsiteX21" fmla="*/ 1431131 w 1490662"/>
                <a:gd name="connsiteY21" fmla="*/ 242888 h 490538"/>
                <a:gd name="connsiteX22" fmla="*/ 1393031 w 1490662"/>
                <a:gd name="connsiteY22" fmla="*/ 259557 h 490538"/>
                <a:gd name="connsiteX23" fmla="*/ 1321593 w 1490662"/>
                <a:gd name="connsiteY23" fmla="*/ 266700 h 490538"/>
                <a:gd name="connsiteX24" fmla="*/ 1226343 w 1490662"/>
                <a:gd name="connsiteY24" fmla="*/ 269082 h 490538"/>
                <a:gd name="connsiteX25" fmla="*/ 1052512 w 1490662"/>
                <a:gd name="connsiteY25" fmla="*/ 292894 h 490538"/>
                <a:gd name="connsiteX26" fmla="*/ 790575 w 1490662"/>
                <a:gd name="connsiteY26" fmla="*/ 338138 h 490538"/>
                <a:gd name="connsiteX27" fmla="*/ 442912 w 1490662"/>
                <a:gd name="connsiteY27" fmla="*/ 40243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0662" h="490538">
                  <a:moveTo>
                    <a:pt x="442912" y="402432"/>
                  </a:moveTo>
                  <a:lnTo>
                    <a:pt x="26193" y="490538"/>
                  </a:lnTo>
                  <a:lnTo>
                    <a:pt x="0" y="321469"/>
                  </a:lnTo>
                  <a:lnTo>
                    <a:pt x="297656" y="242888"/>
                  </a:lnTo>
                  <a:lnTo>
                    <a:pt x="638175" y="154782"/>
                  </a:lnTo>
                  <a:lnTo>
                    <a:pt x="919162" y="85725"/>
                  </a:lnTo>
                  <a:lnTo>
                    <a:pt x="1073943" y="45244"/>
                  </a:lnTo>
                  <a:lnTo>
                    <a:pt x="1095375" y="35719"/>
                  </a:lnTo>
                  <a:lnTo>
                    <a:pt x="1112043" y="23813"/>
                  </a:lnTo>
                  <a:lnTo>
                    <a:pt x="1131093" y="2382"/>
                  </a:lnTo>
                  <a:lnTo>
                    <a:pt x="1162050" y="0"/>
                  </a:lnTo>
                  <a:lnTo>
                    <a:pt x="1223962" y="9525"/>
                  </a:lnTo>
                  <a:lnTo>
                    <a:pt x="1307306" y="35719"/>
                  </a:lnTo>
                  <a:lnTo>
                    <a:pt x="1357312" y="52388"/>
                  </a:lnTo>
                  <a:lnTo>
                    <a:pt x="1409700" y="71438"/>
                  </a:lnTo>
                  <a:lnTo>
                    <a:pt x="1454943" y="95250"/>
                  </a:lnTo>
                  <a:lnTo>
                    <a:pt x="1473993" y="111919"/>
                  </a:lnTo>
                  <a:lnTo>
                    <a:pt x="1488281" y="135732"/>
                  </a:lnTo>
                  <a:lnTo>
                    <a:pt x="1490662" y="161925"/>
                  </a:lnTo>
                  <a:lnTo>
                    <a:pt x="1483518" y="192882"/>
                  </a:lnTo>
                  <a:lnTo>
                    <a:pt x="1466850" y="216694"/>
                  </a:lnTo>
                  <a:lnTo>
                    <a:pt x="1431131" y="242888"/>
                  </a:lnTo>
                  <a:lnTo>
                    <a:pt x="1393031" y="259557"/>
                  </a:lnTo>
                  <a:lnTo>
                    <a:pt x="1321593" y="266700"/>
                  </a:lnTo>
                  <a:lnTo>
                    <a:pt x="1226343" y="269082"/>
                  </a:lnTo>
                  <a:lnTo>
                    <a:pt x="1052512" y="292894"/>
                  </a:lnTo>
                  <a:lnTo>
                    <a:pt x="790575" y="338138"/>
                  </a:lnTo>
                  <a:lnTo>
                    <a:pt x="442912" y="4024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C29B5D92-FCCE-4A0E-869B-C4C9A1126A4D}"/>
                </a:ext>
              </a:extLst>
            </p:cNvPr>
            <p:cNvSpPr/>
            <p:nvPr/>
          </p:nvSpPr>
          <p:spPr>
            <a:xfrm>
              <a:off x="5353050" y="2446338"/>
              <a:ext cx="1855788" cy="508000"/>
            </a:xfrm>
            <a:custGeom>
              <a:avLst/>
              <a:gdLst>
                <a:gd name="connsiteX0" fmla="*/ 588169 w 1855125"/>
                <a:gd name="connsiteY0" fmla="*/ 316706 h 509587"/>
                <a:gd name="connsiteX1" fmla="*/ 319088 w 1855125"/>
                <a:gd name="connsiteY1" fmla="*/ 381000 h 509587"/>
                <a:gd name="connsiteX2" fmla="*/ 78581 w 1855125"/>
                <a:gd name="connsiteY2" fmla="*/ 450056 h 509587"/>
                <a:gd name="connsiteX3" fmla="*/ 0 w 1855125"/>
                <a:gd name="connsiteY3" fmla="*/ 278606 h 509587"/>
                <a:gd name="connsiteX4" fmla="*/ 192881 w 1855125"/>
                <a:gd name="connsiteY4" fmla="*/ 228600 h 509587"/>
                <a:gd name="connsiteX5" fmla="*/ 359569 w 1855125"/>
                <a:gd name="connsiteY5" fmla="*/ 192881 h 509587"/>
                <a:gd name="connsiteX6" fmla="*/ 604838 w 1855125"/>
                <a:gd name="connsiteY6" fmla="*/ 147637 h 509587"/>
                <a:gd name="connsiteX7" fmla="*/ 776288 w 1855125"/>
                <a:gd name="connsiteY7" fmla="*/ 121444 h 509587"/>
                <a:gd name="connsiteX8" fmla="*/ 931069 w 1855125"/>
                <a:gd name="connsiteY8" fmla="*/ 100012 h 509587"/>
                <a:gd name="connsiteX9" fmla="*/ 1097756 w 1855125"/>
                <a:gd name="connsiteY9" fmla="*/ 83344 h 509587"/>
                <a:gd name="connsiteX10" fmla="*/ 1326356 w 1855125"/>
                <a:gd name="connsiteY10" fmla="*/ 61912 h 509587"/>
                <a:gd name="connsiteX11" fmla="*/ 1390650 w 1855125"/>
                <a:gd name="connsiteY11" fmla="*/ 14287 h 509587"/>
                <a:gd name="connsiteX12" fmla="*/ 1414463 w 1855125"/>
                <a:gd name="connsiteY12" fmla="*/ 0 h 509587"/>
                <a:gd name="connsiteX13" fmla="*/ 1431131 w 1855125"/>
                <a:gd name="connsiteY13" fmla="*/ 0 h 509587"/>
                <a:gd name="connsiteX14" fmla="*/ 1538288 w 1855125"/>
                <a:gd name="connsiteY14" fmla="*/ 69056 h 509587"/>
                <a:gd name="connsiteX15" fmla="*/ 1674019 w 1855125"/>
                <a:gd name="connsiteY15" fmla="*/ 164306 h 509587"/>
                <a:gd name="connsiteX16" fmla="*/ 1776413 w 1855125"/>
                <a:gd name="connsiteY16" fmla="*/ 242887 h 509587"/>
                <a:gd name="connsiteX17" fmla="*/ 1821656 w 1855125"/>
                <a:gd name="connsiteY17" fmla="*/ 283369 h 509587"/>
                <a:gd name="connsiteX18" fmla="*/ 1843088 w 1855125"/>
                <a:gd name="connsiteY18" fmla="*/ 311944 h 509587"/>
                <a:gd name="connsiteX19" fmla="*/ 1850231 w 1855125"/>
                <a:gd name="connsiteY19" fmla="*/ 338137 h 509587"/>
                <a:gd name="connsiteX20" fmla="*/ 1854994 w 1855125"/>
                <a:gd name="connsiteY20" fmla="*/ 369094 h 509587"/>
                <a:gd name="connsiteX21" fmla="*/ 1843088 w 1855125"/>
                <a:gd name="connsiteY21" fmla="*/ 404812 h 509587"/>
                <a:gd name="connsiteX22" fmla="*/ 1776413 w 1855125"/>
                <a:gd name="connsiteY22" fmla="*/ 509587 h 509587"/>
                <a:gd name="connsiteX23" fmla="*/ 1497806 w 1855125"/>
                <a:gd name="connsiteY23" fmla="*/ 276225 h 509587"/>
                <a:gd name="connsiteX24" fmla="*/ 1485900 w 1855125"/>
                <a:gd name="connsiteY24" fmla="*/ 259556 h 509587"/>
                <a:gd name="connsiteX25" fmla="*/ 1473994 w 1855125"/>
                <a:gd name="connsiteY25" fmla="*/ 250031 h 509587"/>
                <a:gd name="connsiteX26" fmla="*/ 1440656 w 1855125"/>
                <a:gd name="connsiteY26" fmla="*/ 242887 h 509587"/>
                <a:gd name="connsiteX27" fmla="*/ 1371600 w 1855125"/>
                <a:gd name="connsiteY27" fmla="*/ 240506 h 509587"/>
                <a:gd name="connsiteX28" fmla="*/ 1231106 w 1855125"/>
                <a:gd name="connsiteY28" fmla="*/ 247650 h 509587"/>
                <a:gd name="connsiteX29" fmla="*/ 1078706 w 1855125"/>
                <a:gd name="connsiteY29" fmla="*/ 257175 h 509587"/>
                <a:gd name="connsiteX30" fmla="*/ 878681 w 1855125"/>
                <a:gd name="connsiteY30" fmla="*/ 273844 h 509587"/>
                <a:gd name="connsiteX31" fmla="*/ 740569 w 1855125"/>
                <a:gd name="connsiteY31" fmla="*/ 292894 h 509587"/>
                <a:gd name="connsiteX32" fmla="*/ 588169 w 1855125"/>
                <a:gd name="connsiteY32" fmla="*/ 3167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55125" h="509587">
                  <a:moveTo>
                    <a:pt x="588169" y="316706"/>
                  </a:moveTo>
                  <a:lnTo>
                    <a:pt x="319088" y="381000"/>
                  </a:lnTo>
                  <a:lnTo>
                    <a:pt x="78581" y="450056"/>
                  </a:lnTo>
                  <a:lnTo>
                    <a:pt x="0" y="278606"/>
                  </a:lnTo>
                  <a:lnTo>
                    <a:pt x="192881" y="228600"/>
                  </a:lnTo>
                  <a:lnTo>
                    <a:pt x="359569" y="192881"/>
                  </a:lnTo>
                  <a:lnTo>
                    <a:pt x="604838" y="147637"/>
                  </a:lnTo>
                  <a:lnTo>
                    <a:pt x="776288" y="121444"/>
                  </a:lnTo>
                  <a:lnTo>
                    <a:pt x="931069" y="100012"/>
                  </a:lnTo>
                  <a:lnTo>
                    <a:pt x="1097756" y="83344"/>
                  </a:lnTo>
                  <a:lnTo>
                    <a:pt x="1326356" y="61912"/>
                  </a:lnTo>
                  <a:lnTo>
                    <a:pt x="1390650" y="14287"/>
                  </a:lnTo>
                  <a:lnTo>
                    <a:pt x="1414463" y="0"/>
                  </a:lnTo>
                  <a:lnTo>
                    <a:pt x="1431131" y="0"/>
                  </a:lnTo>
                  <a:lnTo>
                    <a:pt x="1538288" y="69056"/>
                  </a:lnTo>
                  <a:lnTo>
                    <a:pt x="1674019" y="164306"/>
                  </a:lnTo>
                  <a:lnTo>
                    <a:pt x="1776413" y="242887"/>
                  </a:lnTo>
                  <a:lnTo>
                    <a:pt x="1821656" y="283369"/>
                  </a:lnTo>
                  <a:lnTo>
                    <a:pt x="1843088" y="311944"/>
                  </a:lnTo>
                  <a:lnTo>
                    <a:pt x="1850231" y="338137"/>
                  </a:lnTo>
                  <a:cubicBezTo>
                    <a:pt x="1855125" y="367495"/>
                    <a:pt x="1854994" y="357056"/>
                    <a:pt x="1854994" y="369094"/>
                  </a:cubicBezTo>
                  <a:lnTo>
                    <a:pt x="1843088" y="404812"/>
                  </a:lnTo>
                  <a:lnTo>
                    <a:pt x="1776413" y="509587"/>
                  </a:lnTo>
                  <a:lnTo>
                    <a:pt x="1497806" y="276225"/>
                  </a:lnTo>
                  <a:lnTo>
                    <a:pt x="1485900" y="259556"/>
                  </a:lnTo>
                  <a:lnTo>
                    <a:pt x="1473994" y="250031"/>
                  </a:lnTo>
                  <a:lnTo>
                    <a:pt x="1440656" y="242887"/>
                  </a:lnTo>
                  <a:lnTo>
                    <a:pt x="1371600" y="240506"/>
                  </a:lnTo>
                  <a:lnTo>
                    <a:pt x="1231106" y="247650"/>
                  </a:lnTo>
                  <a:lnTo>
                    <a:pt x="1078706" y="257175"/>
                  </a:lnTo>
                  <a:lnTo>
                    <a:pt x="878681" y="273844"/>
                  </a:lnTo>
                  <a:lnTo>
                    <a:pt x="740569" y="292894"/>
                  </a:lnTo>
                  <a:lnTo>
                    <a:pt x="588169" y="3167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DE4E7E39-4ACF-41F5-95D6-772B9597D2C5}"/>
                </a:ext>
              </a:extLst>
            </p:cNvPr>
            <p:cNvSpPr/>
            <p:nvPr/>
          </p:nvSpPr>
          <p:spPr>
            <a:xfrm rot="16200000">
              <a:off x="5650707" y="3323431"/>
              <a:ext cx="2190750" cy="849313"/>
            </a:xfrm>
            <a:custGeom>
              <a:avLst/>
              <a:gdLst>
                <a:gd name="connsiteX0" fmla="*/ 588169 w 2190750"/>
                <a:gd name="connsiteY0" fmla="*/ 528637 h 850106"/>
                <a:gd name="connsiteX1" fmla="*/ 464344 w 2190750"/>
                <a:gd name="connsiteY1" fmla="*/ 481012 h 850106"/>
                <a:gd name="connsiteX2" fmla="*/ 342900 w 2190750"/>
                <a:gd name="connsiteY2" fmla="*/ 423862 h 850106"/>
                <a:gd name="connsiteX3" fmla="*/ 230981 w 2190750"/>
                <a:gd name="connsiteY3" fmla="*/ 359569 h 850106"/>
                <a:gd name="connsiteX4" fmla="*/ 138113 w 2190750"/>
                <a:gd name="connsiteY4" fmla="*/ 300037 h 850106"/>
                <a:gd name="connsiteX5" fmla="*/ 42863 w 2190750"/>
                <a:gd name="connsiteY5" fmla="*/ 219075 h 850106"/>
                <a:gd name="connsiteX6" fmla="*/ 19050 w 2190750"/>
                <a:gd name="connsiteY6" fmla="*/ 197644 h 850106"/>
                <a:gd name="connsiteX7" fmla="*/ 4763 w 2190750"/>
                <a:gd name="connsiteY7" fmla="*/ 178594 h 850106"/>
                <a:gd name="connsiteX8" fmla="*/ 0 w 2190750"/>
                <a:gd name="connsiteY8" fmla="*/ 154781 h 850106"/>
                <a:gd name="connsiteX9" fmla="*/ 0 w 2190750"/>
                <a:gd name="connsiteY9" fmla="*/ 128587 h 850106"/>
                <a:gd name="connsiteX10" fmla="*/ 4763 w 2190750"/>
                <a:gd name="connsiteY10" fmla="*/ 97631 h 850106"/>
                <a:gd name="connsiteX11" fmla="*/ 23813 w 2190750"/>
                <a:gd name="connsiteY11" fmla="*/ 64294 h 850106"/>
                <a:gd name="connsiteX12" fmla="*/ 64294 w 2190750"/>
                <a:gd name="connsiteY12" fmla="*/ 33337 h 850106"/>
                <a:gd name="connsiteX13" fmla="*/ 135731 w 2190750"/>
                <a:gd name="connsiteY13" fmla="*/ 0 h 850106"/>
                <a:gd name="connsiteX14" fmla="*/ 442913 w 2190750"/>
                <a:gd name="connsiteY14" fmla="*/ 176212 h 850106"/>
                <a:gd name="connsiteX15" fmla="*/ 481013 w 2190750"/>
                <a:gd name="connsiteY15" fmla="*/ 209550 h 850106"/>
                <a:gd name="connsiteX16" fmla="*/ 528638 w 2190750"/>
                <a:gd name="connsiteY16" fmla="*/ 245269 h 850106"/>
                <a:gd name="connsiteX17" fmla="*/ 585788 w 2190750"/>
                <a:gd name="connsiteY17" fmla="*/ 280987 h 850106"/>
                <a:gd name="connsiteX18" fmla="*/ 628650 w 2190750"/>
                <a:gd name="connsiteY18" fmla="*/ 302419 h 850106"/>
                <a:gd name="connsiteX19" fmla="*/ 690563 w 2190750"/>
                <a:gd name="connsiteY19" fmla="*/ 326231 h 850106"/>
                <a:gd name="connsiteX20" fmla="*/ 769144 w 2190750"/>
                <a:gd name="connsiteY20" fmla="*/ 354806 h 850106"/>
                <a:gd name="connsiteX21" fmla="*/ 881063 w 2190750"/>
                <a:gd name="connsiteY21" fmla="*/ 383381 h 850106"/>
                <a:gd name="connsiteX22" fmla="*/ 1042988 w 2190750"/>
                <a:gd name="connsiteY22" fmla="*/ 419100 h 850106"/>
                <a:gd name="connsiteX23" fmla="*/ 1235869 w 2190750"/>
                <a:gd name="connsiteY23" fmla="*/ 457200 h 850106"/>
                <a:gd name="connsiteX24" fmla="*/ 1402556 w 2190750"/>
                <a:gd name="connsiteY24" fmla="*/ 485775 h 850106"/>
                <a:gd name="connsiteX25" fmla="*/ 1540669 w 2190750"/>
                <a:gd name="connsiteY25" fmla="*/ 507206 h 850106"/>
                <a:gd name="connsiteX26" fmla="*/ 1719263 w 2190750"/>
                <a:gd name="connsiteY26" fmla="*/ 528637 h 850106"/>
                <a:gd name="connsiteX27" fmla="*/ 1835944 w 2190750"/>
                <a:gd name="connsiteY27" fmla="*/ 538162 h 850106"/>
                <a:gd name="connsiteX28" fmla="*/ 1974056 w 2190750"/>
                <a:gd name="connsiteY28" fmla="*/ 542925 h 850106"/>
                <a:gd name="connsiteX29" fmla="*/ 2100263 w 2190750"/>
                <a:gd name="connsiteY29" fmla="*/ 538162 h 850106"/>
                <a:gd name="connsiteX30" fmla="*/ 2190750 w 2190750"/>
                <a:gd name="connsiteY30" fmla="*/ 528637 h 850106"/>
                <a:gd name="connsiteX31" fmla="*/ 1964531 w 2190750"/>
                <a:gd name="connsiteY31" fmla="*/ 850106 h 850106"/>
                <a:gd name="connsiteX32" fmla="*/ 1878806 w 2190750"/>
                <a:gd name="connsiteY32" fmla="*/ 804862 h 850106"/>
                <a:gd name="connsiteX33" fmla="*/ 1712119 w 2190750"/>
                <a:gd name="connsiteY33" fmla="*/ 781050 h 850106"/>
                <a:gd name="connsiteX34" fmla="*/ 1554956 w 2190750"/>
                <a:gd name="connsiteY34" fmla="*/ 757237 h 850106"/>
                <a:gd name="connsiteX35" fmla="*/ 1345406 w 2190750"/>
                <a:gd name="connsiteY35" fmla="*/ 719137 h 850106"/>
                <a:gd name="connsiteX36" fmla="*/ 1095375 w 2190750"/>
                <a:gd name="connsiteY36" fmla="*/ 671512 h 850106"/>
                <a:gd name="connsiteX37" fmla="*/ 907256 w 2190750"/>
                <a:gd name="connsiteY37" fmla="*/ 628650 h 850106"/>
                <a:gd name="connsiteX38" fmla="*/ 764381 w 2190750"/>
                <a:gd name="connsiteY38" fmla="*/ 592931 h 850106"/>
                <a:gd name="connsiteX39" fmla="*/ 588169 w 2190750"/>
                <a:gd name="connsiteY39" fmla="*/ 528637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750" h="850106">
                  <a:moveTo>
                    <a:pt x="588169" y="528637"/>
                  </a:moveTo>
                  <a:lnTo>
                    <a:pt x="464344" y="481012"/>
                  </a:lnTo>
                  <a:lnTo>
                    <a:pt x="342900" y="423862"/>
                  </a:lnTo>
                  <a:lnTo>
                    <a:pt x="230981" y="359569"/>
                  </a:lnTo>
                  <a:lnTo>
                    <a:pt x="138113" y="300037"/>
                  </a:lnTo>
                  <a:lnTo>
                    <a:pt x="42863" y="219075"/>
                  </a:lnTo>
                  <a:lnTo>
                    <a:pt x="19050" y="197644"/>
                  </a:lnTo>
                  <a:lnTo>
                    <a:pt x="4763" y="178594"/>
                  </a:lnTo>
                  <a:lnTo>
                    <a:pt x="0" y="154781"/>
                  </a:lnTo>
                  <a:lnTo>
                    <a:pt x="0" y="128587"/>
                  </a:lnTo>
                  <a:lnTo>
                    <a:pt x="4763" y="97631"/>
                  </a:lnTo>
                  <a:lnTo>
                    <a:pt x="23813" y="64294"/>
                  </a:lnTo>
                  <a:lnTo>
                    <a:pt x="64294" y="33337"/>
                  </a:lnTo>
                  <a:lnTo>
                    <a:pt x="135731" y="0"/>
                  </a:lnTo>
                  <a:lnTo>
                    <a:pt x="442913" y="176212"/>
                  </a:lnTo>
                  <a:lnTo>
                    <a:pt x="481013" y="209550"/>
                  </a:lnTo>
                  <a:lnTo>
                    <a:pt x="528638" y="245269"/>
                  </a:lnTo>
                  <a:lnTo>
                    <a:pt x="585788" y="280987"/>
                  </a:lnTo>
                  <a:lnTo>
                    <a:pt x="628650" y="302419"/>
                  </a:lnTo>
                  <a:lnTo>
                    <a:pt x="690563" y="326231"/>
                  </a:lnTo>
                  <a:lnTo>
                    <a:pt x="769144" y="354806"/>
                  </a:lnTo>
                  <a:lnTo>
                    <a:pt x="881063" y="383381"/>
                  </a:lnTo>
                  <a:lnTo>
                    <a:pt x="1042988" y="419100"/>
                  </a:lnTo>
                  <a:lnTo>
                    <a:pt x="1235869" y="457200"/>
                  </a:lnTo>
                  <a:lnTo>
                    <a:pt x="1402556" y="485775"/>
                  </a:lnTo>
                  <a:lnTo>
                    <a:pt x="1540669" y="507206"/>
                  </a:lnTo>
                  <a:lnTo>
                    <a:pt x="1719263" y="528637"/>
                  </a:lnTo>
                  <a:lnTo>
                    <a:pt x="1835944" y="538162"/>
                  </a:lnTo>
                  <a:lnTo>
                    <a:pt x="1974056" y="542925"/>
                  </a:lnTo>
                  <a:lnTo>
                    <a:pt x="2100263" y="538162"/>
                  </a:lnTo>
                  <a:lnTo>
                    <a:pt x="2190750" y="528637"/>
                  </a:lnTo>
                  <a:lnTo>
                    <a:pt x="1964531" y="850106"/>
                  </a:lnTo>
                  <a:lnTo>
                    <a:pt x="1878806" y="804862"/>
                  </a:lnTo>
                  <a:lnTo>
                    <a:pt x="1712119" y="781050"/>
                  </a:lnTo>
                  <a:lnTo>
                    <a:pt x="1554956" y="757237"/>
                  </a:lnTo>
                  <a:lnTo>
                    <a:pt x="1345406" y="719137"/>
                  </a:lnTo>
                  <a:lnTo>
                    <a:pt x="1095375" y="671512"/>
                  </a:lnTo>
                  <a:lnTo>
                    <a:pt x="907256" y="628650"/>
                  </a:lnTo>
                  <a:lnTo>
                    <a:pt x="764381" y="592931"/>
                  </a:lnTo>
                  <a:lnTo>
                    <a:pt x="588169" y="5286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D988D530-1063-4169-AEF5-833A6409D235}"/>
                </a:ext>
              </a:extLst>
            </p:cNvPr>
            <p:cNvSpPr/>
            <p:nvPr/>
          </p:nvSpPr>
          <p:spPr>
            <a:xfrm>
              <a:off x="5945188" y="4257675"/>
              <a:ext cx="600075" cy="515938"/>
            </a:xfrm>
            <a:custGeom>
              <a:avLst/>
              <a:gdLst>
                <a:gd name="connsiteX0" fmla="*/ 221457 w 600075"/>
                <a:gd name="connsiteY0" fmla="*/ 88106 h 516731"/>
                <a:gd name="connsiteX1" fmla="*/ 395288 w 600075"/>
                <a:gd name="connsiteY1" fmla="*/ 171450 h 516731"/>
                <a:gd name="connsiteX2" fmla="*/ 438150 w 600075"/>
                <a:gd name="connsiteY2" fmla="*/ 185738 h 516731"/>
                <a:gd name="connsiteX3" fmla="*/ 459582 w 600075"/>
                <a:gd name="connsiteY3" fmla="*/ 185738 h 516731"/>
                <a:gd name="connsiteX4" fmla="*/ 481013 w 600075"/>
                <a:gd name="connsiteY4" fmla="*/ 180975 h 516731"/>
                <a:gd name="connsiteX5" fmla="*/ 511969 w 600075"/>
                <a:gd name="connsiteY5" fmla="*/ 173831 h 516731"/>
                <a:gd name="connsiteX6" fmla="*/ 600075 w 600075"/>
                <a:gd name="connsiteY6" fmla="*/ 104775 h 516731"/>
                <a:gd name="connsiteX7" fmla="*/ 411957 w 600075"/>
                <a:gd name="connsiteY7" fmla="*/ 516731 h 516731"/>
                <a:gd name="connsiteX8" fmla="*/ 373857 w 600075"/>
                <a:gd name="connsiteY8" fmla="*/ 450056 h 516731"/>
                <a:gd name="connsiteX9" fmla="*/ 333375 w 600075"/>
                <a:gd name="connsiteY9" fmla="*/ 376238 h 516731"/>
                <a:gd name="connsiteX10" fmla="*/ 295275 w 600075"/>
                <a:gd name="connsiteY10" fmla="*/ 323850 h 516731"/>
                <a:gd name="connsiteX11" fmla="*/ 259557 w 600075"/>
                <a:gd name="connsiteY11" fmla="*/ 280988 h 516731"/>
                <a:gd name="connsiteX12" fmla="*/ 173832 w 600075"/>
                <a:gd name="connsiteY12" fmla="*/ 207169 h 516731"/>
                <a:gd name="connsiteX13" fmla="*/ 102394 w 600075"/>
                <a:gd name="connsiteY13" fmla="*/ 142875 h 516731"/>
                <a:gd name="connsiteX14" fmla="*/ 35719 w 600075"/>
                <a:gd name="connsiteY14" fmla="*/ 80963 h 516731"/>
                <a:gd name="connsiteX15" fmla="*/ 9525 w 600075"/>
                <a:gd name="connsiteY15" fmla="*/ 52388 h 516731"/>
                <a:gd name="connsiteX16" fmla="*/ 0 w 600075"/>
                <a:gd name="connsiteY16" fmla="*/ 33338 h 516731"/>
                <a:gd name="connsiteX17" fmla="*/ 0 w 600075"/>
                <a:gd name="connsiteY17" fmla="*/ 16669 h 516731"/>
                <a:gd name="connsiteX18" fmla="*/ 2382 w 600075"/>
                <a:gd name="connsiteY18" fmla="*/ 4763 h 516731"/>
                <a:gd name="connsiteX19" fmla="*/ 19050 w 600075"/>
                <a:gd name="connsiteY19" fmla="*/ 0 h 516731"/>
                <a:gd name="connsiteX20" fmla="*/ 40482 w 600075"/>
                <a:gd name="connsiteY20" fmla="*/ 0 h 516731"/>
                <a:gd name="connsiteX21" fmla="*/ 61913 w 600075"/>
                <a:gd name="connsiteY21" fmla="*/ 7144 h 516731"/>
                <a:gd name="connsiteX22" fmla="*/ 221457 w 600075"/>
                <a:gd name="connsiteY22" fmla="*/ 881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16731">
                  <a:moveTo>
                    <a:pt x="221457" y="88106"/>
                  </a:moveTo>
                  <a:lnTo>
                    <a:pt x="395288" y="171450"/>
                  </a:lnTo>
                  <a:lnTo>
                    <a:pt x="438150" y="185738"/>
                  </a:lnTo>
                  <a:lnTo>
                    <a:pt x="459582" y="185738"/>
                  </a:lnTo>
                  <a:lnTo>
                    <a:pt x="481013" y="180975"/>
                  </a:lnTo>
                  <a:lnTo>
                    <a:pt x="511969" y="173831"/>
                  </a:lnTo>
                  <a:lnTo>
                    <a:pt x="600075" y="104775"/>
                  </a:lnTo>
                  <a:lnTo>
                    <a:pt x="411957" y="516731"/>
                  </a:lnTo>
                  <a:lnTo>
                    <a:pt x="373857" y="450056"/>
                  </a:lnTo>
                  <a:lnTo>
                    <a:pt x="333375" y="376238"/>
                  </a:lnTo>
                  <a:lnTo>
                    <a:pt x="295275" y="323850"/>
                  </a:lnTo>
                  <a:lnTo>
                    <a:pt x="259557" y="280988"/>
                  </a:lnTo>
                  <a:lnTo>
                    <a:pt x="173832" y="207169"/>
                  </a:lnTo>
                  <a:lnTo>
                    <a:pt x="102394" y="142875"/>
                  </a:lnTo>
                  <a:lnTo>
                    <a:pt x="35719" y="80963"/>
                  </a:lnTo>
                  <a:lnTo>
                    <a:pt x="9525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9050" y="0"/>
                  </a:lnTo>
                  <a:lnTo>
                    <a:pt x="40482" y="0"/>
                  </a:lnTo>
                  <a:lnTo>
                    <a:pt x="61913" y="7144"/>
                  </a:lnTo>
                  <a:lnTo>
                    <a:pt x="221457" y="881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7C7EA0D5-784F-4437-A1B5-AD4FDC7D76F5}"/>
                </a:ext>
              </a:extLst>
            </p:cNvPr>
            <p:cNvSpPr/>
            <p:nvPr/>
          </p:nvSpPr>
          <p:spPr>
            <a:xfrm rot="16200000">
              <a:off x="3398838" y="4294188"/>
              <a:ext cx="3822700" cy="425450"/>
            </a:xfrm>
            <a:custGeom>
              <a:avLst/>
              <a:gdLst>
                <a:gd name="connsiteX0" fmla="*/ 1835150 w 3822700"/>
                <a:gd name="connsiteY0" fmla="*/ 425450 h 425450"/>
                <a:gd name="connsiteX1" fmla="*/ 1492250 w 3822700"/>
                <a:gd name="connsiteY1" fmla="*/ 422275 h 425450"/>
                <a:gd name="connsiteX2" fmla="*/ 1082675 w 3822700"/>
                <a:gd name="connsiteY2" fmla="*/ 425450 h 425450"/>
                <a:gd name="connsiteX3" fmla="*/ 742950 w 3822700"/>
                <a:gd name="connsiteY3" fmla="*/ 419100 h 425450"/>
                <a:gd name="connsiteX4" fmla="*/ 565150 w 3822700"/>
                <a:gd name="connsiteY4" fmla="*/ 412750 h 425450"/>
                <a:gd name="connsiteX5" fmla="*/ 355600 w 3822700"/>
                <a:gd name="connsiteY5" fmla="*/ 406400 h 425450"/>
                <a:gd name="connsiteX6" fmla="*/ 260350 w 3822700"/>
                <a:gd name="connsiteY6" fmla="*/ 390525 h 425450"/>
                <a:gd name="connsiteX7" fmla="*/ 149225 w 3822700"/>
                <a:gd name="connsiteY7" fmla="*/ 368300 h 425450"/>
                <a:gd name="connsiteX8" fmla="*/ 66675 w 3822700"/>
                <a:gd name="connsiteY8" fmla="*/ 339725 h 425450"/>
                <a:gd name="connsiteX9" fmla="*/ 15875 w 3822700"/>
                <a:gd name="connsiteY9" fmla="*/ 311150 h 425450"/>
                <a:gd name="connsiteX10" fmla="*/ 3175 w 3822700"/>
                <a:gd name="connsiteY10" fmla="*/ 292100 h 425450"/>
                <a:gd name="connsiteX11" fmla="*/ 0 w 3822700"/>
                <a:gd name="connsiteY11" fmla="*/ 269875 h 425450"/>
                <a:gd name="connsiteX12" fmla="*/ 6350 w 3822700"/>
                <a:gd name="connsiteY12" fmla="*/ 241300 h 425450"/>
                <a:gd name="connsiteX13" fmla="*/ 22225 w 3822700"/>
                <a:gd name="connsiteY13" fmla="*/ 222250 h 425450"/>
                <a:gd name="connsiteX14" fmla="*/ 57150 w 3822700"/>
                <a:gd name="connsiteY14" fmla="*/ 196850 h 425450"/>
                <a:gd name="connsiteX15" fmla="*/ 117475 w 3822700"/>
                <a:gd name="connsiteY15" fmla="*/ 174625 h 425450"/>
                <a:gd name="connsiteX16" fmla="*/ 215900 w 3822700"/>
                <a:gd name="connsiteY16" fmla="*/ 146050 h 425450"/>
                <a:gd name="connsiteX17" fmla="*/ 314325 w 3822700"/>
                <a:gd name="connsiteY17" fmla="*/ 123825 h 425450"/>
                <a:gd name="connsiteX18" fmla="*/ 381000 w 3822700"/>
                <a:gd name="connsiteY18" fmla="*/ 111125 h 425450"/>
                <a:gd name="connsiteX19" fmla="*/ 434975 w 3822700"/>
                <a:gd name="connsiteY19" fmla="*/ 111125 h 425450"/>
                <a:gd name="connsiteX20" fmla="*/ 657225 w 3822700"/>
                <a:gd name="connsiteY20" fmla="*/ 130175 h 425450"/>
                <a:gd name="connsiteX21" fmla="*/ 809625 w 3822700"/>
                <a:gd name="connsiteY21" fmla="*/ 142875 h 425450"/>
                <a:gd name="connsiteX22" fmla="*/ 1057275 w 3822700"/>
                <a:gd name="connsiteY22" fmla="*/ 158750 h 425450"/>
                <a:gd name="connsiteX23" fmla="*/ 1431925 w 3822700"/>
                <a:gd name="connsiteY23" fmla="*/ 174625 h 425450"/>
                <a:gd name="connsiteX24" fmla="*/ 1819275 w 3822700"/>
                <a:gd name="connsiteY24" fmla="*/ 190500 h 425450"/>
                <a:gd name="connsiteX25" fmla="*/ 2263775 w 3822700"/>
                <a:gd name="connsiteY25" fmla="*/ 200025 h 425450"/>
                <a:gd name="connsiteX26" fmla="*/ 2794000 w 3822700"/>
                <a:gd name="connsiteY26" fmla="*/ 203200 h 425450"/>
                <a:gd name="connsiteX27" fmla="*/ 3190875 w 3822700"/>
                <a:gd name="connsiteY27" fmla="*/ 203200 h 425450"/>
                <a:gd name="connsiteX28" fmla="*/ 3349625 w 3822700"/>
                <a:gd name="connsiteY28" fmla="*/ 193675 h 425450"/>
                <a:gd name="connsiteX29" fmla="*/ 3476625 w 3822700"/>
                <a:gd name="connsiteY29" fmla="*/ 180975 h 425450"/>
                <a:gd name="connsiteX30" fmla="*/ 3556000 w 3822700"/>
                <a:gd name="connsiteY30" fmla="*/ 165100 h 425450"/>
                <a:gd name="connsiteX31" fmla="*/ 3616325 w 3822700"/>
                <a:gd name="connsiteY31" fmla="*/ 139700 h 425450"/>
                <a:gd name="connsiteX32" fmla="*/ 3657600 w 3822700"/>
                <a:gd name="connsiteY32" fmla="*/ 107950 h 425450"/>
                <a:gd name="connsiteX33" fmla="*/ 3724275 w 3822700"/>
                <a:gd name="connsiteY33" fmla="*/ 47625 h 425450"/>
                <a:gd name="connsiteX34" fmla="*/ 3771900 w 3822700"/>
                <a:gd name="connsiteY34" fmla="*/ 9525 h 425450"/>
                <a:gd name="connsiteX35" fmla="*/ 3790950 w 3822700"/>
                <a:gd name="connsiteY35" fmla="*/ 0 h 425450"/>
                <a:gd name="connsiteX36" fmla="*/ 3810000 w 3822700"/>
                <a:gd name="connsiteY36" fmla="*/ 0 h 425450"/>
                <a:gd name="connsiteX37" fmla="*/ 3819525 w 3822700"/>
                <a:gd name="connsiteY37" fmla="*/ 9525 h 425450"/>
                <a:gd name="connsiteX38" fmla="*/ 3822700 w 3822700"/>
                <a:gd name="connsiteY38" fmla="*/ 44450 h 425450"/>
                <a:gd name="connsiteX39" fmla="*/ 3810000 w 3822700"/>
                <a:gd name="connsiteY39" fmla="*/ 114300 h 425450"/>
                <a:gd name="connsiteX40" fmla="*/ 3781425 w 3822700"/>
                <a:gd name="connsiteY40" fmla="*/ 215900 h 425450"/>
                <a:gd name="connsiteX41" fmla="*/ 3721100 w 3822700"/>
                <a:gd name="connsiteY41" fmla="*/ 396875 h 425450"/>
                <a:gd name="connsiteX42" fmla="*/ 3556000 w 3822700"/>
                <a:gd name="connsiteY42" fmla="*/ 419100 h 425450"/>
                <a:gd name="connsiteX43" fmla="*/ 3292475 w 3822700"/>
                <a:gd name="connsiteY43" fmla="*/ 422275 h 425450"/>
                <a:gd name="connsiteX44" fmla="*/ 2943225 w 3822700"/>
                <a:gd name="connsiteY44" fmla="*/ 422275 h 425450"/>
                <a:gd name="connsiteX45" fmla="*/ 2524125 w 3822700"/>
                <a:gd name="connsiteY45" fmla="*/ 425450 h 425450"/>
                <a:gd name="connsiteX46" fmla="*/ 1835150 w 3822700"/>
                <a:gd name="connsiteY46" fmla="*/ 4254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22700" h="425450">
                  <a:moveTo>
                    <a:pt x="1835150" y="425450"/>
                  </a:moveTo>
                  <a:lnTo>
                    <a:pt x="1492250" y="422275"/>
                  </a:lnTo>
                  <a:lnTo>
                    <a:pt x="1082675" y="425450"/>
                  </a:lnTo>
                  <a:lnTo>
                    <a:pt x="742950" y="419100"/>
                  </a:lnTo>
                  <a:lnTo>
                    <a:pt x="565150" y="412750"/>
                  </a:lnTo>
                  <a:lnTo>
                    <a:pt x="355600" y="406400"/>
                  </a:lnTo>
                  <a:lnTo>
                    <a:pt x="260350" y="390525"/>
                  </a:lnTo>
                  <a:lnTo>
                    <a:pt x="149225" y="368300"/>
                  </a:lnTo>
                  <a:lnTo>
                    <a:pt x="66675" y="339725"/>
                  </a:lnTo>
                  <a:lnTo>
                    <a:pt x="15875" y="311150"/>
                  </a:lnTo>
                  <a:lnTo>
                    <a:pt x="3175" y="292100"/>
                  </a:lnTo>
                  <a:lnTo>
                    <a:pt x="0" y="269875"/>
                  </a:lnTo>
                  <a:lnTo>
                    <a:pt x="6350" y="241300"/>
                  </a:lnTo>
                  <a:lnTo>
                    <a:pt x="22225" y="222250"/>
                  </a:lnTo>
                  <a:lnTo>
                    <a:pt x="57150" y="196850"/>
                  </a:lnTo>
                  <a:lnTo>
                    <a:pt x="117475" y="174625"/>
                  </a:lnTo>
                  <a:lnTo>
                    <a:pt x="215900" y="146050"/>
                  </a:lnTo>
                  <a:lnTo>
                    <a:pt x="314325" y="123825"/>
                  </a:lnTo>
                  <a:lnTo>
                    <a:pt x="381000" y="111125"/>
                  </a:lnTo>
                  <a:lnTo>
                    <a:pt x="434975" y="111125"/>
                  </a:lnTo>
                  <a:lnTo>
                    <a:pt x="657225" y="130175"/>
                  </a:lnTo>
                  <a:lnTo>
                    <a:pt x="809625" y="142875"/>
                  </a:lnTo>
                  <a:lnTo>
                    <a:pt x="1057275" y="158750"/>
                  </a:lnTo>
                  <a:lnTo>
                    <a:pt x="1431925" y="174625"/>
                  </a:lnTo>
                  <a:lnTo>
                    <a:pt x="1819275" y="190500"/>
                  </a:lnTo>
                  <a:lnTo>
                    <a:pt x="2263775" y="200025"/>
                  </a:lnTo>
                  <a:lnTo>
                    <a:pt x="2794000" y="203200"/>
                  </a:lnTo>
                  <a:lnTo>
                    <a:pt x="3190875" y="203200"/>
                  </a:lnTo>
                  <a:lnTo>
                    <a:pt x="3349625" y="193675"/>
                  </a:lnTo>
                  <a:lnTo>
                    <a:pt x="3476625" y="180975"/>
                  </a:lnTo>
                  <a:lnTo>
                    <a:pt x="3556000" y="165100"/>
                  </a:lnTo>
                  <a:lnTo>
                    <a:pt x="3616325" y="139700"/>
                  </a:lnTo>
                  <a:lnTo>
                    <a:pt x="3657600" y="107950"/>
                  </a:lnTo>
                  <a:lnTo>
                    <a:pt x="3724275" y="47625"/>
                  </a:lnTo>
                  <a:lnTo>
                    <a:pt x="3771900" y="9525"/>
                  </a:lnTo>
                  <a:lnTo>
                    <a:pt x="3790950" y="0"/>
                  </a:lnTo>
                  <a:lnTo>
                    <a:pt x="3810000" y="0"/>
                  </a:lnTo>
                  <a:lnTo>
                    <a:pt x="3819525" y="9525"/>
                  </a:lnTo>
                  <a:lnTo>
                    <a:pt x="3822700" y="44450"/>
                  </a:lnTo>
                  <a:lnTo>
                    <a:pt x="3810000" y="114300"/>
                  </a:lnTo>
                  <a:lnTo>
                    <a:pt x="3781425" y="215900"/>
                  </a:lnTo>
                  <a:lnTo>
                    <a:pt x="3721100" y="396875"/>
                  </a:lnTo>
                  <a:lnTo>
                    <a:pt x="3556000" y="419100"/>
                  </a:lnTo>
                  <a:lnTo>
                    <a:pt x="3292475" y="422275"/>
                  </a:lnTo>
                  <a:lnTo>
                    <a:pt x="2943225" y="422275"/>
                  </a:lnTo>
                  <a:lnTo>
                    <a:pt x="2524125" y="425450"/>
                  </a:lnTo>
                  <a:lnTo>
                    <a:pt x="1835150" y="425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59C984E-AB9E-488F-B368-B97F73A57D35}"/>
              </a:ext>
            </a:extLst>
          </p:cNvPr>
          <p:cNvGrpSpPr/>
          <p:nvPr/>
        </p:nvGrpSpPr>
        <p:grpSpPr>
          <a:xfrm>
            <a:off x="2760663" y="1655763"/>
            <a:ext cx="4295775" cy="4610100"/>
            <a:chOff x="2760663" y="1655763"/>
            <a:chExt cx="4295775" cy="4610100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D90DF07B-79DA-48A8-95F1-FDB004040212}"/>
                </a:ext>
              </a:extLst>
            </p:cNvPr>
            <p:cNvSpPr/>
            <p:nvPr/>
          </p:nvSpPr>
          <p:spPr>
            <a:xfrm>
              <a:off x="2886075" y="1655763"/>
              <a:ext cx="1700213" cy="993775"/>
            </a:xfrm>
            <a:custGeom>
              <a:avLst/>
              <a:gdLst>
                <a:gd name="connsiteX0" fmla="*/ 635794 w 1700213"/>
                <a:gd name="connsiteY0" fmla="*/ 833437 h 995362"/>
                <a:gd name="connsiteX1" fmla="*/ 461963 w 1700213"/>
                <a:gd name="connsiteY1" fmla="*/ 897731 h 995362"/>
                <a:gd name="connsiteX2" fmla="*/ 338138 w 1700213"/>
                <a:gd name="connsiteY2" fmla="*/ 935831 h 995362"/>
                <a:gd name="connsiteX3" fmla="*/ 135731 w 1700213"/>
                <a:gd name="connsiteY3" fmla="*/ 995362 h 995362"/>
                <a:gd name="connsiteX4" fmla="*/ 0 w 1700213"/>
                <a:gd name="connsiteY4" fmla="*/ 942975 h 995362"/>
                <a:gd name="connsiteX5" fmla="*/ 185738 w 1700213"/>
                <a:gd name="connsiteY5" fmla="*/ 871537 h 995362"/>
                <a:gd name="connsiteX6" fmla="*/ 421481 w 1700213"/>
                <a:gd name="connsiteY6" fmla="*/ 762000 h 995362"/>
                <a:gd name="connsiteX7" fmla="*/ 590550 w 1700213"/>
                <a:gd name="connsiteY7" fmla="*/ 669131 h 995362"/>
                <a:gd name="connsiteX8" fmla="*/ 769144 w 1700213"/>
                <a:gd name="connsiteY8" fmla="*/ 571500 h 995362"/>
                <a:gd name="connsiteX9" fmla="*/ 931069 w 1700213"/>
                <a:gd name="connsiteY9" fmla="*/ 481012 h 995362"/>
                <a:gd name="connsiteX10" fmla="*/ 1088231 w 1700213"/>
                <a:gd name="connsiteY10" fmla="*/ 383381 h 995362"/>
                <a:gd name="connsiteX11" fmla="*/ 1188244 w 1700213"/>
                <a:gd name="connsiteY11" fmla="*/ 316706 h 995362"/>
                <a:gd name="connsiteX12" fmla="*/ 1238250 w 1700213"/>
                <a:gd name="connsiteY12" fmla="*/ 276225 h 995362"/>
                <a:gd name="connsiteX13" fmla="*/ 1266825 w 1700213"/>
                <a:gd name="connsiteY13" fmla="*/ 245269 h 995362"/>
                <a:gd name="connsiteX14" fmla="*/ 1278731 w 1700213"/>
                <a:gd name="connsiteY14" fmla="*/ 221456 h 995362"/>
                <a:gd name="connsiteX15" fmla="*/ 1283494 w 1700213"/>
                <a:gd name="connsiteY15" fmla="*/ 200025 h 995362"/>
                <a:gd name="connsiteX16" fmla="*/ 1283494 w 1700213"/>
                <a:gd name="connsiteY16" fmla="*/ 180975 h 995362"/>
                <a:gd name="connsiteX17" fmla="*/ 1273969 w 1700213"/>
                <a:gd name="connsiteY17" fmla="*/ 157162 h 995362"/>
                <a:gd name="connsiteX18" fmla="*/ 1238250 w 1700213"/>
                <a:gd name="connsiteY18" fmla="*/ 111919 h 995362"/>
                <a:gd name="connsiteX19" fmla="*/ 1195388 w 1700213"/>
                <a:gd name="connsiteY19" fmla="*/ 66675 h 995362"/>
                <a:gd name="connsiteX20" fmla="*/ 1178719 w 1700213"/>
                <a:gd name="connsiteY20" fmla="*/ 50006 h 995362"/>
                <a:gd name="connsiteX21" fmla="*/ 1173956 w 1700213"/>
                <a:gd name="connsiteY21" fmla="*/ 30956 h 995362"/>
                <a:gd name="connsiteX22" fmla="*/ 1173956 w 1700213"/>
                <a:gd name="connsiteY22" fmla="*/ 19050 h 995362"/>
                <a:gd name="connsiteX23" fmla="*/ 1181100 w 1700213"/>
                <a:gd name="connsiteY23" fmla="*/ 7144 h 995362"/>
                <a:gd name="connsiteX24" fmla="*/ 1204913 w 1700213"/>
                <a:gd name="connsiteY24" fmla="*/ 0 h 995362"/>
                <a:gd name="connsiteX25" fmla="*/ 1245394 w 1700213"/>
                <a:gd name="connsiteY25" fmla="*/ 4762 h 995362"/>
                <a:gd name="connsiteX26" fmla="*/ 1285875 w 1700213"/>
                <a:gd name="connsiteY26" fmla="*/ 19050 h 995362"/>
                <a:gd name="connsiteX27" fmla="*/ 1357313 w 1700213"/>
                <a:gd name="connsiteY27" fmla="*/ 57150 h 995362"/>
                <a:gd name="connsiteX28" fmla="*/ 1447800 w 1700213"/>
                <a:gd name="connsiteY28" fmla="*/ 114300 h 995362"/>
                <a:gd name="connsiteX29" fmla="*/ 1519238 w 1700213"/>
                <a:gd name="connsiteY29" fmla="*/ 161925 h 995362"/>
                <a:gd name="connsiteX30" fmla="*/ 1566863 w 1700213"/>
                <a:gd name="connsiteY30" fmla="*/ 197644 h 995362"/>
                <a:gd name="connsiteX31" fmla="*/ 1616869 w 1700213"/>
                <a:gd name="connsiteY31" fmla="*/ 238125 h 995362"/>
                <a:gd name="connsiteX32" fmla="*/ 1647825 w 1700213"/>
                <a:gd name="connsiteY32" fmla="*/ 271462 h 995362"/>
                <a:gd name="connsiteX33" fmla="*/ 1671638 w 1700213"/>
                <a:gd name="connsiteY33" fmla="*/ 302419 h 995362"/>
                <a:gd name="connsiteX34" fmla="*/ 1685925 w 1700213"/>
                <a:gd name="connsiteY34" fmla="*/ 330994 h 995362"/>
                <a:gd name="connsiteX35" fmla="*/ 1697831 w 1700213"/>
                <a:gd name="connsiteY35" fmla="*/ 359569 h 995362"/>
                <a:gd name="connsiteX36" fmla="*/ 1700213 w 1700213"/>
                <a:gd name="connsiteY36" fmla="*/ 381000 h 995362"/>
                <a:gd name="connsiteX37" fmla="*/ 1695450 w 1700213"/>
                <a:gd name="connsiteY37" fmla="*/ 404812 h 995362"/>
                <a:gd name="connsiteX38" fmla="*/ 1683544 w 1700213"/>
                <a:gd name="connsiteY38" fmla="*/ 423862 h 995362"/>
                <a:gd name="connsiteX39" fmla="*/ 1635919 w 1700213"/>
                <a:gd name="connsiteY39" fmla="*/ 445294 h 995362"/>
                <a:gd name="connsiteX40" fmla="*/ 1504950 w 1700213"/>
                <a:gd name="connsiteY40" fmla="*/ 497681 h 995362"/>
                <a:gd name="connsiteX41" fmla="*/ 1259681 w 1700213"/>
                <a:gd name="connsiteY41" fmla="*/ 592931 h 995362"/>
                <a:gd name="connsiteX42" fmla="*/ 1059656 w 1700213"/>
                <a:gd name="connsiteY42" fmla="*/ 669131 h 995362"/>
                <a:gd name="connsiteX43" fmla="*/ 862013 w 1700213"/>
                <a:gd name="connsiteY43" fmla="*/ 752475 h 995362"/>
                <a:gd name="connsiteX44" fmla="*/ 635794 w 1700213"/>
                <a:gd name="connsiteY44" fmla="*/ 8334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00213" h="995362">
                  <a:moveTo>
                    <a:pt x="635794" y="833437"/>
                  </a:moveTo>
                  <a:lnTo>
                    <a:pt x="461963" y="897731"/>
                  </a:lnTo>
                  <a:lnTo>
                    <a:pt x="338138" y="935831"/>
                  </a:lnTo>
                  <a:lnTo>
                    <a:pt x="135731" y="995362"/>
                  </a:lnTo>
                  <a:lnTo>
                    <a:pt x="0" y="942975"/>
                  </a:lnTo>
                  <a:lnTo>
                    <a:pt x="185738" y="871537"/>
                  </a:lnTo>
                  <a:lnTo>
                    <a:pt x="421481" y="762000"/>
                  </a:lnTo>
                  <a:lnTo>
                    <a:pt x="590550" y="669131"/>
                  </a:lnTo>
                  <a:lnTo>
                    <a:pt x="769144" y="571500"/>
                  </a:lnTo>
                  <a:lnTo>
                    <a:pt x="931069" y="481012"/>
                  </a:lnTo>
                  <a:lnTo>
                    <a:pt x="1088231" y="383381"/>
                  </a:lnTo>
                  <a:lnTo>
                    <a:pt x="1188244" y="316706"/>
                  </a:lnTo>
                  <a:lnTo>
                    <a:pt x="1238250" y="276225"/>
                  </a:lnTo>
                  <a:lnTo>
                    <a:pt x="1266825" y="245269"/>
                  </a:lnTo>
                  <a:lnTo>
                    <a:pt x="1278731" y="221456"/>
                  </a:lnTo>
                  <a:lnTo>
                    <a:pt x="1283494" y="200025"/>
                  </a:lnTo>
                  <a:lnTo>
                    <a:pt x="1283494" y="180975"/>
                  </a:lnTo>
                  <a:lnTo>
                    <a:pt x="1273969" y="157162"/>
                  </a:lnTo>
                  <a:lnTo>
                    <a:pt x="1238250" y="111919"/>
                  </a:lnTo>
                  <a:lnTo>
                    <a:pt x="1195388" y="66675"/>
                  </a:lnTo>
                  <a:lnTo>
                    <a:pt x="1178719" y="50006"/>
                  </a:lnTo>
                  <a:lnTo>
                    <a:pt x="1173956" y="30956"/>
                  </a:lnTo>
                  <a:lnTo>
                    <a:pt x="1173956" y="19050"/>
                  </a:lnTo>
                  <a:lnTo>
                    <a:pt x="1181100" y="7144"/>
                  </a:lnTo>
                  <a:lnTo>
                    <a:pt x="1204913" y="0"/>
                  </a:lnTo>
                  <a:lnTo>
                    <a:pt x="1245394" y="4762"/>
                  </a:lnTo>
                  <a:lnTo>
                    <a:pt x="1285875" y="19050"/>
                  </a:lnTo>
                  <a:lnTo>
                    <a:pt x="1357313" y="57150"/>
                  </a:lnTo>
                  <a:lnTo>
                    <a:pt x="1447800" y="114300"/>
                  </a:lnTo>
                  <a:lnTo>
                    <a:pt x="1519238" y="161925"/>
                  </a:lnTo>
                  <a:lnTo>
                    <a:pt x="1566863" y="197644"/>
                  </a:lnTo>
                  <a:lnTo>
                    <a:pt x="1616869" y="238125"/>
                  </a:lnTo>
                  <a:lnTo>
                    <a:pt x="1647825" y="271462"/>
                  </a:lnTo>
                  <a:lnTo>
                    <a:pt x="1671638" y="302419"/>
                  </a:lnTo>
                  <a:lnTo>
                    <a:pt x="1685925" y="330994"/>
                  </a:lnTo>
                  <a:lnTo>
                    <a:pt x="1697831" y="359569"/>
                  </a:lnTo>
                  <a:lnTo>
                    <a:pt x="1700213" y="381000"/>
                  </a:lnTo>
                  <a:lnTo>
                    <a:pt x="1695450" y="404812"/>
                  </a:lnTo>
                  <a:lnTo>
                    <a:pt x="1683544" y="423862"/>
                  </a:lnTo>
                  <a:lnTo>
                    <a:pt x="1635919" y="445294"/>
                  </a:lnTo>
                  <a:lnTo>
                    <a:pt x="1504950" y="497681"/>
                  </a:lnTo>
                  <a:lnTo>
                    <a:pt x="1259681" y="592931"/>
                  </a:lnTo>
                  <a:lnTo>
                    <a:pt x="1059656" y="669131"/>
                  </a:lnTo>
                  <a:lnTo>
                    <a:pt x="862013" y="752475"/>
                  </a:lnTo>
                  <a:lnTo>
                    <a:pt x="635794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CB63DF5B-CEBE-45C0-BA92-981500C67302}"/>
                </a:ext>
              </a:extLst>
            </p:cNvPr>
            <p:cNvSpPr/>
            <p:nvPr/>
          </p:nvSpPr>
          <p:spPr>
            <a:xfrm rot="16200000">
              <a:off x="1798638" y="3495675"/>
              <a:ext cx="2384425" cy="460375"/>
            </a:xfrm>
            <a:custGeom>
              <a:avLst/>
              <a:gdLst>
                <a:gd name="connsiteX0" fmla="*/ 850107 w 2383632"/>
                <a:gd name="connsiteY0" fmla="*/ 445294 h 459581"/>
                <a:gd name="connsiteX1" fmla="*/ 564357 w 2383632"/>
                <a:gd name="connsiteY1" fmla="*/ 445294 h 459581"/>
                <a:gd name="connsiteX2" fmla="*/ 378619 w 2383632"/>
                <a:gd name="connsiteY2" fmla="*/ 447675 h 459581"/>
                <a:gd name="connsiteX3" fmla="*/ 209550 w 2383632"/>
                <a:gd name="connsiteY3" fmla="*/ 440531 h 459581"/>
                <a:gd name="connsiteX4" fmla="*/ 161925 w 2383632"/>
                <a:gd name="connsiteY4" fmla="*/ 428625 h 459581"/>
                <a:gd name="connsiteX5" fmla="*/ 116682 w 2383632"/>
                <a:gd name="connsiteY5" fmla="*/ 411956 h 459581"/>
                <a:gd name="connsiteX6" fmla="*/ 61913 w 2383632"/>
                <a:gd name="connsiteY6" fmla="*/ 385763 h 459581"/>
                <a:gd name="connsiteX7" fmla="*/ 28575 w 2383632"/>
                <a:gd name="connsiteY7" fmla="*/ 364331 h 459581"/>
                <a:gd name="connsiteX8" fmla="*/ 11907 w 2383632"/>
                <a:gd name="connsiteY8" fmla="*/ 345281 h 459581"/>
                <a:gd name="connsiteX9" fmla="*/ 2382 w 2383632"/>
                <a:gd name="connsiteY9" fmla="*/ 323850 h 459581"/>
                <a:gd name="connsiteX10" fmla="*/ 0 w 2383632"/>
                <a:gd name="connsiteY10" fmla="*/ 300038 h 459581"/>
                <a:gd name="connsiteX11" fmla="*/ 9525 w 2383632"/>
                <a:gd name="connsiteY11" fmla="*/ 269081 h 459581"/>
                <a:gd name="connsiteX12" fmla="*/ 42863 w 2383632"/>
                <a:gd name="connsiteY12" fmla="*/ 230981 h 459581"/>
                <a:gd name="connsiteX13" fmla="*/ 69057 w 2383632"/>
                <a:gd name="connsiteY13" fmla="*/ 214313 h 459581"/>
                <a:gd name="connsiteX14" fmla="*/ 119063 w 2383632"/>
                <a:gd name="connsiteY14" fmla="*/ 197644 h 459581"/>
                <a:gd name="connsiteX15" fmla="*/ 178594 w 2383632"/>
                <a:gd name="connsiteY15" fmla="*/ 180975 h 459581"/>
                <a:gd name="connsiteX16" fmla="*/ 238125 w 2383632"/>
                <a:gd name="connsiteY16" fmla="*/ 166688 h 459581"/>
                <a:gd name="connsiteX17" fmla="*/ 321469 w 2383632"/>
                <a:gd name="connsiteY17" fmla="*/ 154781 h 459581"/>
                <a:gd name="connsiteX18" fmla="*/ 373857 w 2383632"/>
                <a:gd name="connsiteY18" fmla="*/ 154781 h 459581"/>
                <a:gd name="connsiteX19" fmla="*/ 395288 w 2383632"/>
                <a:gd name="connsiteY19" fmla="*/ 164306 h 459581"/>
                <a:gd name="connsiteX20" fmla="*/ 431007 w 2383632"/>
                <a:gd name="connsiteY20" fmla="*/ 176213 h 459581"/>
                <a:gd name="connsiteX21" fmla="*/ 466725 w 2383632"/>
                <a:gd name="connsiteY21" fmla="*/ 190500 h 459581"/>
                <a:gd name="connsiteX22" fmla="*/ 497682 w 2383632"/>
                <a:gd name="connsiteY22" fmla="*/ 197644 h 459581"/>
                <a:gd name="connsiteX23" fmla="*/ 559594 w 2383632"/>
                <a:gd name="connsiteY23" fmla="*/ 209550 h 459581"/>
                <a:gd name="connsiteX24" fmla="*/ 619125 w 2383632"/>
                <a:gd name="connsiteY24" fmla="*/ 216694 h 459581"/>
                <a:gd name="connsiteX25" fmla="*/ 688182 w 2383632"/>
                <a:gd name="connsiteY25" fmla="*/ 219075 h 459581"/>
                <a:gd name="connsiteX26" fmla="*/ 1100138 w 2383632"/>
                <a:gd name="connsiteY26" fmla="*/ 221456 h 459581"/>
                <a:gd name="connsiteX27" fmla="*/ 1512094 w 2383632"/>
                <a:gd name="connsiteY27" fmla="*/ 221456 h 459581"/>
                <a:gd name="connsiteX28" fmla="*/ 1700213 w 2383632"/>
                <a:gd name="connsiteY28" fmla="*/ 219075 h 459581"/>
                <a:gd name="connsiteX29" fmla="*/ 1845469 w 2383632"/>
                <a:gd name="connsiteY29" fmla="*/ 214313 h 459581"/>
                <a:gd name="connsiteX30" fmla="*/ 1919288 w 2383632"/>
                <a:gd name="connsiteY30" fmla="*/ 207169 h 459581"/>
                <a:gd name="connsiteX31" fmla="*/ 2019300 w 2383632"/>
                <a:gd name="connsiteY31" fmla="*/ 195263 h 459581"/>
                <a:gd name="connsiteX32" fmla="*/ 2114550 w 2383632"/>
                <a:gd name="connsiteY32" fmla="*/ 176213 h 459581"/>
                <a:gd name="connsiteX33" fmla="*/ 2147888 w 2383632"/>
                <a:gd name="connsiteY33" fmla="*/ 157163 h 459581"/>
                <a:gd name="connsiteX34" fmla="*/ 2207419 w 2383632"/>
                <a:gd name="connsiteY34" fmla="*/ 119063 h 459581"/>
                <a:gd name="connsiteX35" fmla="*/ 2257425 w 2383632"/>
                <a:gd name="connsiteY35" fmla="*/ 76200 h 459581"/>
                <a:gd name="connsiteX36" fmla="*/ 2297907 w 2383632"/>
                <a:gd name="connsiteY36" fmla="*/ 33338 h 459581"/>
                <a:gd name="connsiteX37" fmla="*/ 2321719 w 2383632"/>
                <a:gd name="connsiteY37" fmla="*/ 11906 h 459581"/>
                <a:gd name="connsiteX38" fmla="*/ 2345532 w 2383632"/>
                <a:gd name="connsiteY38" fmla="*/ 0 h 459581"/>
                <a:gd name="connsiteX39" fmla="*/ 2362200 w 2383632"/>
                <a:gd name="connsiteY39" fmla="*/ 2381 h 459581"/>
                <a:gd name="connsiteX40" fmla="*/ 2371725 w 2383632"/>
                <a:gd name="connsiteY40" fmla="*/ 7144 h 459581"/>
                <a:gd name="connsiteX41" fmla="*/ 2378869 w 2383632"/>
                <a:gd name="connsiteY41" fmla="*/ 30956 h 459581"/>
                <a:gd name="connsiteX42" fmla="*/ 2383632 w 2383632"/>
                <a:gd name="connsiteY42" fmla="*/ 66675 h 459581"/>
                <a:gd name="connsiteX43" fmla="*/ 2381250 w 2383632"/>
                <a:gd name="connsiteY43" fmla="*/ 102394 h 459581"/>
                <a:gd name="connsiteX44" fmla="*/ 2374107 w 2383632"/>
                <a:gd name="connsiteY44" fmla="*/ 157163 h 459581"/>
                <a:gd name="connsiteX45" fmla="*/ 2352675 w 2383632"/>
                <a:gd name="connsiteY45" fmla="*/ 240506 h 459581"/>
                <a:gd name="connsiteX46" fmla="*/ 2288382 w 2383632"/>
                <a:gd name="connsiteY46" fmla="*/ 330994 h 459581"/>
                <a:gd name="connsiteX47" fmla="*/ 2266950 w 2383632"/>
                <a:gd name="connsiteY47" fmla="*/ 376238 h 459581"/>
                <a:gd name="connsiteX48" fmla="*/ 2235994 w 2383632"/>
                <a:gd name="connsiteY48" fmla="*/ 416719 h 459581"/>
                <a:gd name="connsiteX49" fmla="*/ 2209800 w 2383632"/>
                <a:gd name="connsiteY49" fmla="*/ 440531 h 459581"/>
                <a:gd name="connsiteX50" fmla="*/ 2183607 w 2383632"/>
                <a:gd name="connsiteY50" fmla="*/ 457200 h 459581"/>
                <a:gd name="connsiteX51" fmla="*/ 2152650 w 2383632"/>
                <a:gd name="connsiteY51" fmla="*/ 459581 h 459581"/>
                <a:gd name="connsiteX52" fmla="*/ 2109788 w 2383632"/>
                <a:gd name="connsiteY52" fmla="*/ 454819 h 459581"/>
                <a:gd name="connsiteX53" fmla="*/ 2028825 w 2383632"/>
                <a:gd name="connsiteY53" fmla="*/ 445294 h 459581"/>
                <a:gd name="connsiteX54" fmla="*/ 1957388 w 2383632"/>
                <a:gd name="connsiteY54" fmla="*/ 442913 h 459581"/>
                <a:gd name="connsiteX55" fmla="*/ 1766888 w 2383632"/>
                <a:gd name="connsiteY55" fmla="*/ 442913 h 459581"/>
                <a:gd name="connsiteX56" fmla="*/ 1559719 w 2383632"/>
                <a:gd name="connsiteY56" fmla="*/ 445294 h 459581"/>
                <a:gd name="connsiteX57" fmla="*/ 850107 w 2383632"/>
                <a:gd name="connsiteY57" fmla="*/ 445294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83632" h="459581">
                  <a:moveTo>
                    <a:pt x="850107" y="445294"/>
                  </a:moveTo>
                  <a:lnTo>
                    <a:pt x="564357" y="445294"/>
                  </a:lnTo>
                  <a:lnTo>
                    <a:pt x="378619" y="447675"/>
                  </a:lnTo>
                  <a:lnTo>
                    <a:pt x="209550" y="440531"/>
                  </a:lnTo>
                  <a:lnTo>
                    <a:pt x="161925" y="428625"/>
                  </a:lnTo>
                  <a:lnTo>
                    <a:pt x="116682" y="411956"/>
                  </a:lnTo>
                  <a:lnTo>
                    <a:pt x="61913" y="385763"/>
                  </a:lnTo>
                  <a:lnTo>
                    <a:pt x="28575" y="364331"/>
                  </a:lnTo>
                  <a:lnTo>
                    <a:pt x="11907" y="345281"/>
                  </a:lnTo>
                  <a:lnTo>
                    <a:pt x="2382" y="323850"/>
                  </a:lnTo>
                  <a:lnTo>
                    <a:pt x="0" y="300038"/>
                  </a:lnTo>
                  <a:lnTo>
                    <a:pt x="9525" y="269081"/>
                  </a:lnTo>
                  <a:lnTo>
                    <a:pt x="42863" y="230981"/>
                  </a:lnTo>
                  <a:lnTo>
                    <a:pt x="69057" y="214313"/>
                  </a:lnTo>
                  <a:lnTo>
                    <a:pt x="119063" y="197644"/>
                  </a:lnTo>
                  <a:lnTo>
                    <a:pt x="178594" y="180975"/>
                  </a:lnTo>
                  <a:lnTo>
                    <a:pt x="238125" y="166688"/>
                  </a:lnTo>
                  <a:lnTo>
                    <a:pt x="321469" y="154781"/>
                  </a:lnTo>
                  <a:lnTo>
                    <a:pt x="373857" y="154781"/>
                  </a:lnTo>
                  <a:lnTo>
                    <a:pt x="395288" y="164306"/>
                  </a:lnTo>
                  <a:lnTo>
                    <a:pt x="431007" y="176213"/>
                  </a:lnTo>
                  <a:lnTo>
                    <a:pt x="466725" y="190500"/>
                  </a:lnTo>
                  <a:lnTo>
                    <a:pt x="497682" y="197644"/>
                  </a:lnTo>
                  <a:lnTo>
                    <a:pt x="559594" y="209550"/>
                  </a:lnTo>
                  <a:lnTo>
                    <a:pt x="619125" y="216694"/>
                  </a:lnTo>
                  <a:lnTo>
                    <a:pt x="688182" y="219075"/>
                  </a:lnTo>
                  <a:lnTo>
                    <a:pt x="1100138" y="221456"/>
                  </a:lnTo>
                  <a:lnTo>
                    <a:pt x="1512094" y="221456"/>
                  </a:lnTo>
                  <a:lnTo>
                    <a:pt x="1700213" y="219075"/>
                  </a:lnTo>
                  <a:lnTo>
                    <a:pt x="1845469" y="214313"/>
                  </a:lnTo>
                  <a:lnTo>
                    <a:pt x="1919288" y="207169"/>
                  </a:lnTo>
                  <a:lnTo>
                    <a:pt x="2019300" y="195263"/>
                  </a:lnTo>
                  <a:lnTo>
                    <a:pt x="2114550" y="176213"/>
                  </a:lnTo>
                  <a:lnTo>
                    <a:pt x="2147888" y="157163"/>
                  </a:lnTo>
                  <a:lnTo>
                    <a:pt x="2207419" y="119063"/>
                  </a:lnTo>
                  <a:lnTo>
                    <a:pt x="2257425" y="76200"/>
                  </a:lnTo>
                  <a:lnTo>
                    <a:pt x="2297907" y="33338"/>
                  </a:lnTo>
                  <a:lnTo>
                    <a:pt x="2321719" y="11906"/>
                  </a:lnTo>
                  <a:lnTo>
                    <a:pt x="2345532" y="0"/>
                  </a:lnTo>
                  <a:lnTo>
                    <a:pt x="2362200" y="2381"/>
                  </a:lnTo>
                  <a:lnTo>
                    <a:pt x="2371725" y="7144"/>
                  </a:lnTo>
                  <a:lnTo>
                    <a:pt x="2378869" y="30956"/>
                  </a:lnTo>
                  <a:lnTo>
                    <a:pt x="2383632" y="66675"/>
                  </a:lnTo>
                  <a:cubicBezTo>
                    <a:pt x="2381193" y="100805"/>
                    <a:pt x="2381250" y="88872"/>
                    <a:pt x="2381250" y="102394"/>
                  </a:cubicBezTo>
                  <a:lnTo>
                    <a:pt x="2374107" y="157163"/>
                  </a:lnTo>
                  <a:lnTo>
                    <a:pt x="2352675" y="240506"/>
                  </a:lnTo>
                  <a:lnTo>
                    <a:pt x="2288382" y="330994"/>
                  </a:lnTo>
                  <a:lnTo>
                    <a:pt x="2266950" y="376238"/>
                  </a:lnTo>
                  <a:lnTo>
                    <a:pt x="2235994" y="416719"/>
                  </a:lnTo>
                  <a:lnTo>
                    <a:pt x="2209800" y="440531"/>
                  </a:lnTo>
                  <a:lnTo>
                    <a:pt x="2183607" y="457200"/>
                  </a:lnTo>
                  <a:lnTo>
                    <a:pt x="2152650" y="459581"/>
                  </a:lnTo>
                  <a:lnTo>
                    <a:pt x="2109788" y="454819"/>
                  </a:lnTo>
                  <a:lnTo>
                    <a:pt x="2028825" y="445294"/>
                  </a:lnTo>
                  <a:lnTo>
                    <a:pt x="1957388" y="442913"/>
                  </a:lnTo>
                  <a:lnTo>
                    <a:pt x="1766888" y="442913"/>
                  </a:lnTo>
                  <a:lnTo>
                    <a:pt x="1559719" y="445294"/>
                  </a:lnTo>
                  <a:lnTo>
                    <a:pt x="850107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794509E0-C773-4D64-879C-5FA48178555F}"/>
                </a:ext>
              </a:extLst>
            </p:cNvPr>
            <p:cNvSpPr/>
            <p:nvPr/>
          </p:nvSpPr>
          <p:spPr>
            <a:xfrm>
              <a:off x="3119438" y="3090863"/>
              <a:ext cx="1295400" cy="471487"/>
            </a:xfrm>
            <a:custGeom>
              <a:avLst/>
              <a:gdLst>
                <a:gd name="connsiteX0" fmla="*/ 459581 w 1295400"/>
                <a:gd name="connsiteY0" fmla="*/ 345281 h 471487"/>
                <a:gd name="connsiteX1" fmla="*/ 283368 w 1295400"/>
                <a:gd name="connsiteY1" fmla="*/ 392906 h 471487"/>
                <a:gd name="connsiteX2" fmla="*/ 78581 w 1295400"/>
                <a:gd name="connsiteY2" fmla="*/ 452437 h 471487"/>
                <a:gd name="connsiteX3" fmla="*/ 19050 w 1295400"/>
                <a:gd name="connsiteY3" fmla="*/ 471487 h 471487"/>
                <a:gd name="connsiteX4" fmla="*/ 0 w 1295400"/>
                <a:gd name="connsiteY4" fmla="*/ 264318 h 471487"/>
                <a:gd name="connsiteX5" fmla="*/ 300037 w 1295400"/>
                <a:gd name="connsiteY5" fmla="*/ 197643 h 471487"/>
                <a:gd name="connsiteX6" fmla="*/ 638175 w 1295400"/>
                <a:gd name="connsiteY6" fmla="*/ 121443 h 471487"/>
                <a:gd name="connsiteX7" fmla="*/ 864393 w 1295400"/>
                <a:gd name="connsiteY7" fmla="*/ 71437 h 471487"/>
                <a:gd name="connsiteX8" fmla="*/ 883443 w 1295400"/>
                <a:gd name="connsiteY8" fmla="*/ 64293 h 471487"/>
                <a:gd name="connsiteX9" fmla="*/ 912018 w 1295400"/>
                <a:gd name="connsiteY9" fmla="*/ 45243 h 471487"/>
                <a:gd name="connsiteX10" fmla="*/ 952500 w 1295400"/>
                <a:gd name="connsiteY10" fmla="*/ 4762 h 471487"/>
                <a:gd name="connsiteX11" fmla="*/ 966787 w 1295400"/>
                <a:gd name="connsiteY11" fmla="*/ 0 h 471487"/>
                <a:gd name="connsiteX12" fmla="*/ 1035843 w 1295400"/>
                <a:gd name="connsiteY12" fmla="*/ 7143 h 471487"/>
                <a:gd name="connsiteX13" fmla="*/ 1116806 w 1295400"/>
                <a:gd name="connsiteY13" fmla="*/ 28575 h 471487"/>
                <a:gd name="connsiteX14" fmla="*/ 1202531 w 1295400"/>
                <a:gd name="connsiteY14" fmla="*/ 59531 h 471487"/>
                <a:gd name="connsiteX15" fmla="*/ 1247775 w 1295400"/>
                <a:gd name="connsiteY15" fmla="*/ 80962 h 471487"/>
                <a:gd name="connsiteX16" fmla="*/ 1273968 w 1295400"/>
                <a:gd name="connsiteY16" fmla="*/ 97631 h 471487"/>
                <a:gd name="connsiteX17" fmla="*/ 1288256 w 1295400"/>
                <a:gd name="connsiteY17" fmla="*/ 116681 h 471487"/>
                <a:gd name="connsiteX18" fmla="*/ 1295400 w 1295400"/>
                <a:gd name="connsiteY18" fmla="*/ 138112 h 471487"/>
                <a:gd name="connsiteX19" fmla="*/ 1293018 w 1295400"/>
                <a:gd name="connsiteY19" fmla="*/ 161925 h 471487"/>
                <a:gd name="connsiteX20" fmla="*/ 1278731 w 1295400"/>
                <a:gd name="connsiteY20" fmla="*/ 188118 h 471487"/>
                <a:gd name="connsiteX21" fmla="*/ 1257300 w 1295400"/>
                <a:gd name="connsiteY21" fmla="*/ 211931 h 471487"/>
                <a:gd name="connsiteX22" fmla="*/ 1223962 w 1295400"/>
                <a:gd name="connsiteY22" fmla="*/ 230981 h 471487"/>
                <a:gd name="connsiteX23" fmla="*/ 1176337 w 1295400"/>
                <a:gd name="connsiteY23" fmla="*/ 242887 h 471487"/>
                <a:gd name="connsiteX24" fmla="*/ 1092993 w 1295400"/>
                <a:gd name="connsiteY24" fmla="*/ 250031 h 471487"/>
                <a:gd name="connsiteX25" fmla="*/ 1009650 w 1295400"/>
                <a:gd name="connsiteY25" fmla="*/ 254793 h 471487"/>
                <a:gd name="connsiteX26" fmla="*/ 926306 w 1295400"/>
                <a:gd name="connsiteY26" fmla="*/ 259556 h 471487"/>
                <a:gd name="connsiteX27" fmla="*/ 826293 w 1295400"/>
                <a:gd name="connsiteY27" fmla="*/ 273843 h 471487"/>
                <a:gd name="connsiteX28" fmla="*/ 459581 w 1295400"/>
                <a:gd name="connsiteY28" fmla="*/ 345281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5400" h="471487">
                  <a:moveTo>
                    <a:pt x="459581" y="345281"/>
                  </a:moveTo>
                  <a:lnTo>
                    <a:pt x="283368" y="392906"/>
                  </a:lnTo>
                  <a:lnTo>
                    <a:pt x="78581" y="452437"/>
                  </a:lnTo>
                  <a:lnTo>
                    <a:pt x="19050" y="471487"/>
                  </a:lnTo>
                  <a:lnTo>
                    <a:pt x="0" y="264318"/>
                  </a:lnTo>
                  <a:lnTo>
                    <a:pt x="300037" y="197643"/>
                  </a:lnTo>
                  <a:lnTo>
                    <a:pt x="638175" y="121443"/>
                  </a:lnTo>
                  <a:lnTo>
                    <a:pt x="864393" y="71437"/>
                  </a:lnTo>
                  <a:lnTo>
                    <a:pt x="883443" y="64293"/>
                  </a:lnTo>
                  <a:lnTo>
                    <a:pt x="912018" y="45243"/>
                  </a:lnTo>
                  <a:lnTo>
                    <a:pt x="952500" y="4762"/>
                  </a:lnTo>
                  <a:lnTo>
                    <a:pt x="966787" y="0"/>
                  </a:lnTo>
                  <a:lnTo>
                    <a:pt x="1035843" y="7143"/>
                  </a:lnTo>
                  <a:lnTo>
                    <a:pt x="1116806" y="28575"/>
                  </a:lnTo>
                  <a:lnTo>
                    <a:pt x="1202531" y="59531"/>
                  </a:lnTo>
                  <a:lnTo>
                    <a:pt x="1247775" y="80962"/>
                  </a:lnTo>
                  <a:lnTo>
                    <a:pt x="1273968" y="97631"/>
                  </a:lnTo>
                  <a:lnTo>
                    <a:pt x="1288256" y="116681"/>
                  </a:lnTo>
                  <a:lnTo>
                    <a:pt x="1295400" y="138112"/>
                  </a:lnTo>
                  <a:lnTo>
                    <a:pt x="1293018" y="161925"/>
                  </a:lnTo>
                  <a:lnTo>
                    <a:pt x="1278731" y="188118"/>
                  </a:lnTo>
                  <a:lnTo>
                    <a:pt x="1257300" y="211931"/>
                  </a:lnTo>
                  <a:lnTo>
                    <a:pt x="1223962" y="230981"/>
                  </a:lnTo>
                  <a:lnTo>
                    <a:pt x="1176337" y="242887"/>
                  </a:lnTo>
                  <a:lnTo>
                    <a:pt x="1092993" y="250031"/>
                  </a:lnTo>
                  <a:lnTo>
                    <a:pt x="1009650" y="254793"/>
                  </a:lnTo>
                  <a:lnTo>
                    <a:pt x="926306" y="259556"/>
                  </a:lnTo>
                  <a:lnTo>
                    <a:pt x="826293" y="273843"/>
                  </a:lnTo>
                  <a:lnTo>
                    <a:pt x="4595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4C81B371-A4D0-47E1-95C3-A5D905CAFB82}"/>
                </a:ext>
              </a:extLst>
            </p:cNvPr>
            <p:cNvSpPr/>
            <p:nvPr/>
          </p:nvSpPr>
          <p:spPr>
            <a:xfrm>
              <a:off x="3100388" y="4230688"/>
              <a:ext cx="1490662" cy="492125"/>
            </a:xfrm>
            <a:custGeom>
              <a:avLst/>
              <a:gdLst>
                <a:gd name="connsiteX0" fmla="*/ 442912 w 1490662"/>
                <a:gd name="connsiteY0" fmla="*/ 402432 h 490538"/>
                <a:gd name="connsiteX1" fmla="*/ 26193 w 1490662"/>
                <a:gd name="connsiteY1" fmla="*/ 490538 h 490538"/>
                <a:gd name="connsiteX2" fmla="*/ 0 w 1490662"/>
                <a:gd name="connsiteY2" fmla="*/ 321469 h 490538"/>
                <a:gd name="connsiteX3" fmla="*/ 297656 w 1490662"/>
                <a:gd name="connsiteY3" fmla="*/ 242888 h 490538"/>
                <a:gd name="connsiteX4" fmla="*/ 638175 w 1490662"/>
                <a:gd name="connsiteY4" fmla="*/ 154782 h 490538"/>
                <a:gd name="connsiteX5" fmla="*/ 919162 w 1490662"/>
                <a:gd name="connsiteY5" fmla="*/ 85725 h 490538"/>
                <a:gd name="connsiteX6" fmla="*/ 1073943 w 1490662"/>
                <a:gd name="connsiteY6" fmla="*/ 45244 h 490538"/>
                <a:gd name="connsiteX7" fmla="*/ 1095375 w 1490662"/>
                <a:gd name="connsiteY7" fmla="*/ 35719 h 490538"/>
                <a:gd name="connsiteX8" fmla="*/ 1112043 w 1490662"/>
                <a:gd name="connsiteY8" fmla="*/ 23813 h 490538"/>
                <a:gd name="connsiteX9" fmla="*/ 1131093 w 1490662"/>
                <a:gd name="connsiteY9" fmla="*/ 2382 h 490538"/>
                <a:gd name="connsiteX10" fmla="*/ 1162050 w 1490662"/>
                <a:gd name="connsiteY10" fmla="*/ 0 h 490538"/>
                <a:gd name="connsiteX11" fmla="*/ 1223962 w 1490662"/>
                <a:gd name="connsiteY11" fmla="*/ 9525 h 490538"/>
                <a:gd name="connsiteX12" fmla="*/ 1307306 w 1490662"/>
                <a:gd name="connsiteY12" fmla="*/ 35719 h 490538"/>
                <a:gd name="connsiteX13" fmla="*/ 1357312 w 1490662"/>
                <a:gd name="connsiteY13" fmla="*/ 52388 h 490538"/>
                <a:gd name="connsiteX14" fmla="*/ 1409700 w 1490662"/>
                <a:gd name="connsiteY14" fmla="*/ 71438 h 490538"/>
                <a:gd name="connsiteX15" fmla="*/ 1454943 w 1490662"/>
                <a:gd name="connsiteY15" fmla="*/ 95250 h 490538"/>
                <a:gd name="connsiteX16" fmla="*/ 1473993 w 1490662"/>
                <a:gd name="connsiteY16" fmla="*/ 111919 h 490538"/>
                <a:gd name="connsiteX17" fmla="*/ 1488281 w 1490662"/>
                <a:gd name="connsiteY17" fmla="*/ 135732 h 490538"/>
                <a:gd name="connsiteX18" fmla="*/ 1490662 w 1490662"/>
                <a:gd name="connsiteY18" fmla="*/ 161925 h 490538"/>
                <a:gd name="connsiteX19" fmla="*/ 1483518 w 1490662"/>
                <a:gd name="connsiteY19" fmla="*/ 192882 h 490538"/>
                <a:gd name="connsiteX20" fmla="*/ 1466850 w 1490662"/>
                <a:gd name="connsiteY20" fmla="*/ 216694 h 490538"/>
                <a:gd name="connsiteX21" fmla="*/ 1431131 w 1490662"/>
                <a:gd name="connsiteY21" fmla="*/ 242888 h 490538"/>
                <a:gd name="connsiteX22" fmla="*/ 1393031 w 1490662"/>
                <a:gd name="connsiteY22" fmla="*/ 259557 h 490538"/>
                <a:gd name="connsiteX23" fmla="*/ 1321593 w 1490662"/>
                <a:gd name="connsiteY23" fmla="*/ 266700 h 490538"/>
                <a:gd name="connsiteX24" fmla="*/ 1226343 w 1490662"/>
                <a:gd name="connsiteY24" fmla="*/ 269082 h 490538"/>
                <a:gd name="connsiteX25" fmla="*/ 1052512 w 1490662"/>
                <a:gd name="connsiteY25" fmla="*/ 292894 h 490538"/>
                <a:gd name="connsiteX26" fmla="*/ 790575 w 1490662"/>
                <a:gd name="connsiteY26" fmla="*/ 338138 h 490538"/>
                <a:gd name="connsiteX27" fmla="*/ 442912 w 1490662"/>
                <a:gd name="connsiteY27" fmla="*/ 40243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0662" h="490538">
                  <a:moveTo>
                    <a:pt x="442912" y="402432"/>
                  </a:moveTo>
                  <a:lnTo>
                    <a:pt x="26193" y="490538"/>
                  </a:lnTo>
                  <a:lnTo>
                    <a:pt x="0" y="321469"/>
                  </a:lnTo>
                  <a:lnTo>
                    <a:pt x="297656" y="242888"/>
                  </a:lnTo>
                  <a:lnTo>
                    <a:pt x="638175" y="154782"/>
                  </a:lnTo>
                  <a:lnTo>
                    <a:pt x="919162" y="85725"/>
                  </a:lnTo>
                  <a:lnTo>
                    <a:pt x="1073943" y="45244"/>
                  </a:lnTo>
                  <a:lnTo>
                    <a:pt x="1095375" y="35719"/>
                  </a:lnTo>
                  <a:lnTo>
                    <a:pt x="1112043" y="23813"/>
                  </a:lnTo>
                  <a:lnTo>
                    <a:pt x="1131093" y="2382"/>
                  </a:lnTo>
                  <a:lnTo>
                    <a:pt x="1162050" y="0"/>
                  </a:lnTo>
                  <a:lnTo>
                    <a:pt x="1223962" y="9525"/>
                  </a:lnTo>
                  <a:lnTo>
                    <a:pt x="1307306" y="35719"/>
                  </a:lnTo>
                  <a:lnTo>
                    <a:pt x="1357312" y="52388"/>
                  </a:lnTo>
                  <a:lnTo>
                    <a:pt x="1409700" y="71438"/>
                  </a:lnTo>
                  <a:lnTo>
                    <a:pt x="1454943" y="95250"/>
                  </a:lnTo>
                  <a:lnTo>
                    <a:pt x="1473993" y="111919"/>
                  </a:lnTo>
                  <a:lnTo>
                    <a:pt x="1488281" y="135732"/>
                  </a:lnTo>
                  <a:lnTo>
                    <a:pt x="1490662" y="161925"/>
                  </a:lnTo>
                  <a:lnTo>
                    <a:pt x="1483518" y="192882"/>
                  </a:lnTo>
                  <a:lnTo>
                    <a:pt x="1466850" y="216694"/>
                  </a:lnTo>
                  <a:lnTo>
                    <a:pt x="1431131" y="242888"/>
                  </a:lnTo>
                  <a:lnTo>
                    <a:pt x="1393031" y="259557"/>
                  </a:lnTo>
                  <a:lnTo>
                    <a:pt x="1321593" y="266700"/>
                  </a:lnTo>
                  <a:lnTo>
                    <a:pt x="1226343" y="269082"/>
                  </a:lnTo>
                  <a:lnTo>
                    <a:pt x="1052512" y="292894"/>
                  </a:lnTo>
                  <a:lnTo>
                    <a:pt x="790575" y="338138"/>
                  </a:lnTo>
                  <a:lnTo>
                    <a:pt x="442912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E051700B-0B33-4A59-89C4-67CA77A7511D}"/>
                </a:ext>
              </a:extLst>
            </p:cNvPr>
            <p:cNvSpPr/>
            <p:nvPr/>
          </p:nvSpPr>
          <p:spPr>
            <a:xfrm>
              <a:off x="5200650" y="2293938"/>
              <a:ext cx="1855788" cy="508000"/>
            </a:xfrm>
            <a:custGeom>
              <a:avLst/>
              <a:gdLst>
                <a:gd name="connsiteX0" fmla="*/ 588169 w 1855125"/>
                <a:gd name="connsiteY0" fmla="*/ 316706 h 509587"/>
                <a:gd name="connsiteX1" fmla="*/ 319088 w 1855125"/>
                <a:gd name="connsiteY1" fmla="*/ 381000 h 509587"/>
                <a:gd name="connsiteX2" fmla="*/ 78581 w 1855125"/>
                <a:gd name="connsiteY2" fmla="*/ 450056 h 509587"/>
                <a:gd name="connsiteX3" fmla="*/ 0 w 1855125"/>
                <a:gd name="connsiteY3" fmla="*/ 278606 h 509587"/>
                <a:gd name="connsiteX4" fmla="*/ 192881 w 1855125"/>
                <a:gd name="connsiteY4" fmla="*/ 228600 h 509587"/>
                <a:gd name="connsiteX5" fmla="*/ 359569 w 1855125"/>
                <a:gd name="connsiteY5" fmla="*/ 192881 h 509587"/>
                <a:gd name="connsiteX6" fmla="*/ 604838 w 1855125"/>
                <a:gd name="connsiteY6" fmla="*/ 147637 h 509587"/>
                <a:gd name="connsiteX7" fmla="*/ 776288 w 1855125"/>
                <a:gd name="connsiteY7" fmla="*/ 121444 h 509587"/>
                <a:gd name="connsiteX8" fmla="*/ 931069 w 1855125"/>
                <a:gd name="connsiteY8" fmla="*/ 100012 h 509587"/>
                <a:gd name="connsiteX9" fmla="*/ 1097756 w 1855125"/>
                <a:gd name="connsiteY9" fmla="*/ 83344 h 509587"/>
                <a:gd name="connsiteX10" fmla="*/ 1326356 w 1855125"/>
                <a:gd name="connsiteY10" fmla="*/ 61912 h 509587"/>
                <a:gd name="connsiteX11" fmla="*/ 1390650 w 1855125"/>
                <a:gd name="connsiteY11" fmla="*/ 14287 h 509587"/>
                <a:gd name="connsiteX12" fmla="*/ 1414463 w 1855125"/>
                <a:gd name="connsiteY12" fmla="*/ 0 h 509587"/>
                <a:gd name="connsiteX13" fmla="*/ 1431131 w 1855125"/>
                <a:gd name="connsiteY13" fmla="*/ 0 h 509587"/>
                <a:gd name="connsiteX14" fmla="*/ 1538288 w 1855125"/>
                <a:gd name="connsiteY14" fmla="*/ 69056 h 509587"/>
                <a:gd name="connsiteX15" fmla="*/ 1674019 w 1855125"/>
                <a:gd name="connsiteY15" fmla="*/ 164306 h 509587"/>
                <a:gd name="connsiteX16" fmla="*/ 1776413 w 1855125"/>
                <a:gd name="connsiteY16" fmla="*/ 242887 h 509587"/>
                <a:gd name="connsiteX17" fmla="*/ 1821656 w 1855125"/>
                <a:gd name="connsiteY17" fmla="*/ 283369 h 509587"/>
                <a:gd name="connsiteX18" fmla="*/ 1843088 w 1855125"/>
                <a:gd name="connsiteY18" fmla="*/ 311944 h 509587"/>
                <a:gd name="connsiteX19" fmla="*/ 1850231 w 1855125"/>
                <a:gd name="connsiteY19" fmla="*/ 338137 h 509587"/>
                <a:gd name="connsiteX20" fmla="*/ 1854994 w 1855125"/>
                <a:gd name="connsiteY20" fmla="*/ 369094 h 509587"/>
                <a:gd name="connsiteX21" fmla="*/ 1843088 w 1855125"/>
                <a:gd name="connsiteY21" fmla="*/ 404812 h 509587"/>
                <a:gd name="connsiteX22" fmla="*/ 1776413 w 1855125"/>
                <a:gd name="connsiteY22" fmla="*/ 509587 h 509587"/>
                <a:gd name="connsiteX23" fmla="*/ 1497806 w 1855125"/>
                <a:gd name="connsiteY23" fmla="*/ 276225 h 509587"/>
                <a:gd name="connsiteX24" fmla="*/ 1485900 w 1855125"/>
                <a:gd name="connsiteY24" fmla="*/ 259556 h 509587"/>
                <a:gd name="connsiteX25" fmla="*/ 1473994 w 1855125"/>
                <a:gd name="connsiteY25" fmla="*/ 250031 h 509587"/>
                <a:gd name="connsiteX26" fmla="*/ 1440656 w 1855125"/>
                <a:gd name="connsiteY26" fmla="*/ 242887 h 509587"/>
                <a:gd name="connsiteX27" fmla="*/ 1371600 w 1855125"/>
                <a:gd name="connsiteY27" fmla="*/ 240506 h 509587"/>
                <a:gd name="connsiteX28" fmla="*/ 1231106 w 1855125"/>
                <a:gd name="connsiteY28" fmla="*/ 247650 h 509587"/>
                <a:gd name="connsiteX29" fmla="*/ 1078706 w 1855125"/>
                <a:gd name="connsiteY29" fmla="*/ 257175 h 509587"/>
                <a:gd name="connsiteX30" fmla="*/ 878681 w 1855125"/>
                <a:gd name="connsiteY30" fmla="*/ 273844 h 509587"/>
                <a:gd name="connsiteX31" fmla="*/ 740569 w 1855125"/>
                <a:gd name="connsiteY31" fmla="*/ 292894 h 509587"/>
                <a:gd name="connsiteX32" fmla="*/ 588169 w 1855125"/>
                <a:gd name="connsiteY32" fmla="*/ 3167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55125" h="509587">
                  <a:moveTo>
                    <a:pt x="588169" y="316706"/>
                  </a:moveTo>
                  <a:lnTo>
                    <a:pt x="319088" y="381000"/>
                  </a:lnTo>
                  <a:lnTo>
                    <a:pt x="78581" y="450056"/>
                  </a:lnTo>
                  <a:lnTo>
                    <a:pt x="0" y="278606"/>
                  </a:lnTo>
                  <a:lnTo>
                    <a:pt x="192881" y="228600"/>
                  </a:lnTo>
                  <a:lnTo>
                    <a:pt x="359569" y="192881"/>
                  </a:lnTo>
                  <a:lnTo>
                    <a:pt x="604838" y="147637"/>
                  </a:lnTo>
                  <a:lnTo>
                    <a:pt x="776288" y="121444"/>
                  </a:lnTo>
                  <a:lnTo>
                    <a:pt x="931069" y="100012"/>
                  </a:lnTo>
                  <a:lnTo>
                    <a:pt x="1097756" y="83344"/>
                  </a:lnTo>
                  <a:lnTo>
                    <a:pt x="1326356" y="61912"/>
                  </a:lnTo>
                  <a:lnTo>
                    <a:pt x="1390650" y="14287"/>
                  </a:lnTo>
                  <a:lnTo>
                    <a:pt x="1414463" y="0"/>
                  </a:lnTo>
                  <a:lnTo>
                    <a:pt x="1431131" y="0"/>
                  </a:lnTo>
                  <a:lnTo>
                    <a:pt x="1538288" y="69056"/>
                  </a:lnTo>
                  <a:lnTo>
                    <a:pt x="1674019" y="164306"/>
                  </a:lnTo>
                  <a:lnTo>
                    <a:pt x="1776413" y="242887"/>
                  </a:lnTo>
                  <a:lnTo>
                    <a:pt x="1821656" y="283369"/>
                  </a:lnTo>
                  <a:lnTo>
                    <a:pt x="1843088" y="311944"/>
                  </a:lnTo>
                  <a:lnTo>
                    <a:pt x="1850231" y="338137"/>
                  </a:lnTo>
                  <a:cubicBezTo>
                    <a:pt x="1855125" y="367495"/>
                    <a:pt x="1854994" y="357056"/>
                    <a:pt x="1854994" y="369094"/>
                  </a:cubicBezTo>
                  <a:lnTo>
                    <a:pt x="1843088" y="404812"/>
                  </a:lnTo>
                  <a:lnTo>
                    <a:pt x="1776413" y="509587"/>
                  </a:lnTo>
                  <a:lnTo>
                    <a:pt x="1497806" y="276225"/>
                  </a:lnTo>
                  <a:lnTo>
                    <a:pt x="1485900" y="259556"/>
                  </a:lnTo>
                  <a:lnTo>
                    <a:pt x="1473994" y="250031"/>
                  </a:lnTo>
                  <a:lnTo>
                    <a:pt x="1440656" y="242887"/>
                  </a:lnTo>
                  <a:lnTo>
                    <a:pt x="1371600" y="240506"/>
                  </a:lnTo>
                  <a:lnTo>
                    <a:pt x="1231106" y="247650"/>
                  </a:lnTo>
                  <a:lnTo>
                    <a:pt x="1078706" y="257175"/>
                  </a:lnTo>
                  <a:lnTo>
                    <a:pt x="878681" y="273844"/>
                  </a:lnTo>
                  <a:lnTo>
                    <a:pt x="740569" y="292894"/>
                  </a:lnTo>
                  <a:lnTo>
                    <a:pt x="588169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F49757C0-90E1-49C3-AEFC-2D56AEBC7B7D}"/>
                </a:ext>
              </a:extLst>
            </p:cNvPr>
            <p:cNvSpPr/>
            <p:nvPr/>
          </p:nvSpPr>
          <p:spPr>
            <a:xfrm rot="16200000">
              <a:off x="5498307" y="3171031"/>
              <a:ext cx="2190750" cy="849313"/>
            </a:xfrm>
            <a:custGeom>
              <a:avLst/>
              <a:gdLst>
                <a:gd name="connsiteX0" fmla="*/ 588169 w 2190750"/>
                <a:gd name="connsiteY0" fmla="*/ 528637 h 850106"/>
                <a:gd name="connsiteX1" fmla="*/ 464344 w 2190750"/>
                <a:gd name="connsiteY1" fmla="*/ 481012 h 850106"/>
                <a:gd name="connsiteX2" fmla="*/ 342900 w 2190750"/>
                <a:gd name="connsiteY2" fmla="*/ 423862 h 850106"/>
                <a:gd name="connsiteX3" fmla="*/ 230981 w 2190750"/>
                <a:gd name="connsiteY3" fmla="*/ 359569 h 850106"/>
                <a:gd name="connsiteX4" fmla="*/ 138113 w 2190750"/>
                <a:gd name="connsiteY4" fmla="*/ 300037 h 850106"/>
                <a:gd name="connsiteX5" fmla="*/ 42863 w 2190750"/>
                <a:gd name="connsiteY5" fmla="*/ 219075 h 850106"/>
                <a:gd name="connsiteX6" fmla="*/ 19050 w 2190750"/>
                <a:gd name="connsiteY6" fmla="*/ 197644 h 850106"/>
                <a:gd name="connsiteX7" fmla="*/ 4763 w 2190750"/>
                <a:gd name="connsiteY7" fmla="*/ 178594 h 850106"/>
                <a:gd name="connsiteX8" fmla="*/ 0 w 2190750"/>
                <a:gd name="connsiteY8" fmla="*/ 154781 h 850106"/>
                <a:gd name="connsiteX9" fmla="*/ 0 w 2190750"/>
                <a:gd name="connsiteY9" fmla="*/ 128587 h 850106"/>
                <a:gd name="connsiteX10" fmla="*/ 4763 w 2190750"/>
                <a:gd name="connsiteY10" fmla="*/ 97631 h 850106"/>
                <a:gd name="connsiteX11" fmla="*/ 23813 w 2190750"/>
                <a:gd name="connsiteY11" fmla="*/ 64294 h 850106"/>
                <a:gd name="connsiteX12" fmla="*/ 64294 w 2190750"/>
                <a:gd name="connsiteY12" fmla="*/ 33337 h 850106"/>
                <a:gd name="connsiteX13" fmla="*/ 135731 w 2190750"/>
                <a:gd name="connsiteY13" fmla="*/ 0 h 850106"/>
                <a:gd name="connsiteX14" fmla="*/ 442913 w 2190750"/>
                <a:gd name="connsiteY14" fmla="*/ 176212 h 850106"/>
                <a:gd name="connsiteX15" fmla="*/ 481013 w 2190750"/>
                <a:gd name="connsiteY15" fmla="*/ 209550 h 850106"/>
                <a:gd name="connsiteX16" fmla="*/ 528638 w 2190750"/>
                <a:gd name="connsiteY16" fmla="*/ 245269 h 850106"/>
                <a:gd name="connsiteX17" fmla="*/ 585788 w 2190750"/>
                <a:gd name="connsiteY17" fmla="*/ 280987 h 850106"/>
                <a:gd name="connsiteX18" fmla="*/ 628650 w 2190750"/>
                <a:gd name="connsiteY18" fmla="*/ 302419 h 850106"/>
                <a:gd name="connsiteX19" fmla="*/ 690563 w 2190750"/>
                <a:gd name="connsiteY19" fmla="*/ 326231 h 850106"/>
                <a:gd name="connsiteX20" fmla="*/ 769144 w 2190750"/>
                <a:gd name="connsiteY20" fmla="*/ 354806 h 850106"/>
                <a:gd name="connsiteX21" fmla="*/ 881063 w 2190750"/>
                <a:gd name="connsiteY21" fmla="*/ 383381 h 850106"/>
                <a:gd name="connsiteX22" fmla="*/ 1042988 w 2190750"/>
                <a:gd name="connsiteY22" fmla="*/ 419100 h 850106"/>
                <a:gd name="connsiteX23" fmla="*/ 1235869 w 2190750"/>
                <a:gd name="connsiteY23" fmla="*/ 457200 h 850106"/>
                <a:gd name="connsiteX24" fmla="*/ 1402556 w 2190750"/>
                <a:gd name="connsiteY24" fmla="*/ 485775 h 850106"/>
                <a:gd name="connsiteX25" fmla="*/ 1540669 w 2190750"/>
                <a:gd name="connsiteY25" fmla="*/ 507206 h 850106"/>
                <a:gd name="connsiteX26" fmla="*/ 1719263 w 2190750"/>
                <a:gd name="connsiteY26" fmla="*/ 528637 h 850106"/>
                <a:gd name="connsiteX27" fmla="*/ 1835944 w 2190750"/>
                <a:gd name="connsiteY27" fmla="*/ 538162 h 850106"/>
                <a:gd name="connsiteX28" fmla="*/ 1974056 w 2190750"/>
                <a:gd name="connsiteY28" fmla="*/ 542925 h 850106"/>
                <a:gd name="connsiteX29" fmla="*/ 2100263 w 2190750"/>
                <a:gd name="connsiteY29" fmla="*/ 538162 h 850106"/>
                <a:gd name="connsiteX30" fmla="*/ 2190750 w 2190750"/>
                <a:gd name="connsiteY30" fmla="*/ 528637 h 850106"/>
                <a:gd name="connsiteX31" fmla="*/ 1964531 w 2190750"/>
                <a:gd name="connsiteY31" fmla="*/ 850106 h 850106"/>
                <a:gd name="connsiteX32" fmla="*/ 1878806 w 2190750"/>
                <a:gd name="connsiteY32" fmla="*/ 804862 h 850106"/>
                <a:gd name="connsiteX33" fmla="*/ 1712119 w 2190750"/>
                <a:gd name="connsiteY33" fmla="*/ 781050 h 850106"/>
                <a:gd name="connsiteX34" fmla="*/ 1554956 w 2190750"/>
                <a:gd name="connsiteY34" fmla="*/ 757237 h 850106"/>
                <a:gd name="connsiteX35" fmla="*/ 1345406 w 2190750"/>
                <a:gd name="connsiteY35" fmla="*/ 719137 h 850106"/>
                <a:gd name="connsiteX36" fmla="*/ 1095375 w 2190750"/>
                <a:gd name="connsiteY36" fmla="*/ 671512 h 850106"/>
                <a:gd name="connsiteX37" fmla="*/ 907256 w 2190750"/>
                <a:gd name="connsiteY37" fmla="*/ 628650 h 850106"/>
                <a:gd name="connsiteX38" fmla="*/ 764381 w 2190750"/>
                <a:gd name="connsiteY38" fmla="*/ 592931 h 850106"/>
                <a:gd name="connsiteX39" fmla="*/ 588169 w 2190750"/>
                <a:gd name="connsiteY39" fmla="*/ 528637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750" h="850106">
                  <a:moveTo>
                    <a:pt x="588169" y="528637"/>
                  </a:moveTo>
                  <a:lnTo>
                    <a:pt x="464344" y="481012"/>
                  </a:lnTo>
                  <a:lnTo>
                    <a:pt x="342900" y="423862"/>
                  </a:lnTo>
                  <a:lnTo>
                    <a:pt x="230981" y="359569"/>
                  </a:lnTo>
                  <a:lnTo>
                    <a:pt x="138113" y="300037"/>
                  </a:lnTo>
                  <a:lnTo>
                    <a:pt x="42863" y="219075"/>
                  </a:lnTo>
                  <a:lnTo>
                    <a:pt x="19050" y="197644"/>
                  </a:lnTo>
                  <a:lnTo>
                    <a:pt x="4763" y="178594"/>
                  </a:lnTo>
                  <a:lnTo>
                    <a:pt x="0" y="154781"/>
                  </a:lnTo>
                  <a:lnTo>
                    <a:pt x="0" y="128587"/>
                  </a:lnTo>
                  <a:lnTo>
                    <a:pt x="4763" y="97631"/>
                  </a:lnTo>
                  <a:lnTo>
                    <a:pt x="23813" y="64294"/>
                  </a:lnTo>
                  <a:lnTo>
                    <a:pt x="64294" y="33337"/>
                  </a:lnTo>
                  <a:lnTo>
                    <a:pt x="135731" y="0"/>
                  </a:lnTo>
                  <a:lnTo>
                    <a:pt x="442913" y="176212"/>
                  </a:lnTo>
                  <a:lnTo>
                    <a:pt x="481013" y="209550"/>
                  </a:lnTo>
                  <a:lnTo>
                    <a:pt x="528638" y="245269"/>
                  </a:lnTo>
                  <a:lnTo>
                    <a:pt x="585788" y="280987"/>
                  </a:lnTo>
                  <a:lnTo>
                    <a:pt x="628650" y="302419"/>
                  </a:lnTo>
                  <a:lnTo>
                    <a:pt x="690563" y="326231"/>
                  </a:lnTo>
                  <a:lnTo>
                    <a:pt x="769144" y="354806"/>
                  </a:lnTo>
                  <a:lnTo>
                    <a:pt x="881063" y="383381"/>
                  </a:lnTo>
                  <a:lnTo>
                    <a:pt x="1042988" y="419100"/>
                  </a:lnTo>
                  <a:lnTo>
                    <a:pt x="1235869" y="457200"/>
                  </a:lnTo>
                  <a:lnTo>
                    <a:pt x="1402556" y="485775"/>
                  </a:lnTo>
                  <a:lnTo>
                    <a:pt x="1540669" y="507206"/>
                  </a:lnTo>
                  <a:lnTo>
                    <a:pt x="1719263" y="528637"/>
                  </a:lnTo>
                  <a:lnTo>
                    <a:pt x="1835944" y="538162"/>
                  </a:lnTo>
                  <a:lnTo>
                    <a:pt x="1974056" y="542925"/>
                  </a:lnTo>
                  <a:lnTo>
                    <a:pt x="2100263" y="538162"/>
                  </a:lnTo>
                  <a:lnTo>
                    <a:pt x="2190750" y="528637"/>
                  </a:lnTo>
                  <a:lnTo>
                    <a:pt x="1964531" y="850106"/>
                  </a:lnTo>
                  <a:lnTo>
                    <a:pt x="1878806" y="804862"/>
                  </a:lnTo>
                  <a:lnTo>
                    <a:pt x="1712119" y="781050"/>
                  </a:lnTo>
                  <a:lnTo>
                    <a:pt x="1554956" y="757237"/>
                  </a:lnTo>
                  <a:lnTo>
                    <a:pt x="1345406" y="719137"/>
                  </a:lnTo>
                  <a:lnTo>
                    <a:pt x="1095375" y="671512"/>
                  </a:lnTo>
                  <a:lnTo>
                    <a:pt x="907256" y="628650"/>
                  </a:lnTo>
                  <a:lnTo>
                    <a:pt x="764381" y="592931"/>
                  </a:lnTo>
                  <a:lnTo>
                    <a:pt x="588169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D9D85EE7-C4CB-4847-986A-D24020D6EB90}"/>
                </a:ext>
              </a:extLst>
            </p:cNvPr>
            <p:cNvSpPr/>
            <p:nvPr/>
          </p:nvSpPr>
          <p:spPr>
            <a:xfrm>
              <a:off x="5792788" y="4105275"/>
              <a:ext cx="600075" cy="515938"/>
            </a:xfrm>
            <a:custGeom>
              <a:avLst/>
              <a:gdLst>
                <a:gd name="connsiteX0" fmla="*/ 221457 w 600075"/>
                <a:gd name="connsiteY0" fmla="*/ 88106 h 516731"/>
                <a:gd name="connsiteX1" fmla="*/ 395288 w 600075"/>
                <a:gd name="connsiteY1" fmla="*/ 171450 h 516731"/>
                <a:gd name="connsiteX2" fmla="*/ 438150 w 600075"/>
                <a:gd name="connsiteY2" fmla="*/ 185738 h 516731"/>
                <a:gd name="connsiteX3" fmla="*/ 459582 w 600075"/>
                <a:gd name="connsiteY3" fmla="*/ 185738 h 516731"/>
                <a:gd name="connsiteX4" fmla="*/ 481013 w 600075"/>
                <a:gd name="connsiteY4" fmla="*/ 180975 h 516731"/>
                <a:gd name="connsiteX5" fmla="*/ 511969 w 600075"/>
                <a:gd name="connsiteY5" fmla="*/ 173831 h 516731"/>
                <a:gd name="connsiteX6" fmla="*/ 600075 w 600075"/>
                <a:gd name="connsiteY6" fmla="*/ 104775 h 516731"/>
                <a:gd name="connsiteX7" fmla="*/ 411957 w 600075"/>
                <a:gd name="connsiteY7" fmla="*/ 516731 h 516731"/>
                <a:gd name="connsiteX8" fmla="*/ 373857 w 600075"/>
                <a:gd name="connsiteY8" fmla="*/ 450056 h 516731"/>
                <a:gd name="connsiteX9" fmla="*/ 333375 w 600075"/>
                <a:gd name="connsiteY9" fmla="*/ 376238 h 516731"/>
                <a:gd name="connsiteX10" fmla="*/ 295275 w 600075"/>
                <a:gd name="connsiteY10" fmla="*/ 323850 h 516731"/>
                <a:gd name="connsiteX11" fmla="*/ 259557 w 600075"/>
                <a:gd name="connsiteY11" fmla="*/ 280988 h 516731"/>
                <a:gd name="connsiteX12" fmla="*/ 173832 w 600075"/>
                <a:gd name="connsiteY12" fmla="*/ 207169 h 516731"/>
                <a:gd name="connsiteX13" fmla="*/ 102394 w 600075"/>
                <a:gd name="connsiteY13" fmla="*/ 142875 h 516731"/>
                <a:gd name="connsiteX14" fmla="*/ 35719 w 600075"/>
                <a:gd name="connsiteY14" fmla="*/ 80963 h 516731"/>
                <a:gd name="connsiteX15" fmla="*/ 9525 w 600075"/>
                <a:gd name="connsiteY15" fmla="*/ 52388 h 516731"/>
                <a:gd name="connsiteX16" fmla="*/ 0 w 600075"/>
                <a:gd name="connsiteY16" fmla="*/ 33338 h 516731"/>
                <a:gd name="connsiteX17" fmla="*/ 0 w 600075"/>
                <a:gd name="connsiteY17" fmla="*/ 16669 h 516731"/>
                <a:gd name="connsiteX18" fmla="*/ 2382 w 600075"/>
                <a:gd name="connsiteY18" fmla="*/ 4763 h 516731"/>
                <a:gd name="connsiteX19" fmla="*/ 19050 w 600075"/>
                <a:gd name="connsiteY19" fmla="*/ 0 h 516731"/>
                <a:gd name="connsiteX20" fmla="*/ 40482 w 600075"/>
                <a:gd name="connsiteY20" fmla="*/ 0 h 516731"/>
                <a:gd name="connsiteX21" fmla="*/ 61913 w 600075"/>
                <a:gd name="connsiteY21" fmla="*/ 7144 h 516731"/>
                <a:gd name="connsiteX22" fmla="*/ 221457 w 600075"/>
                <a:gd name="connsiteY22" fmla="*/ 881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16731">
                  <a:moveTo>
                    <a:pt x="221457" y="88106"/>
                  </a:moveTo>
                  <a:lnTo>
                    <a:pt x="395288" y="171450"/>
                  </a:lnTo>
                  <a:lnTo>
                    <a:pt x="438150" y="185738"/>
                  </a:lnTo>
                  <a:lnTo>
                    <a:pt x="459582" y="185738"/>
                  </a:lnTo>
                  <a:lnTo>
                    <a:pt x="481013" y="180975"/>
                  </a:lnTo>
                  <a:lnTo>
                    <a:pt x="511969" y="173831"/>
                  </a:lnTo>
                  <a:lnTo>
                    <a:pt x="600075" y="104775"/>
                  </a:lnTo>
                  <a:lnTo>
                    <a:pt x="411957" y="516731"/>
                  </a:lnTo>
                  <a:lnTo>
                    <a:pt x="373857" y="450056"/>
                  </a:lnTo>
                  <a:lnTo>
                    <a:pt x="333375" y="376238"/>
                  </a:lnTo>
                  <a:lnTo>
                    <a:pt x="295275" y="323850"/>
                  </a:lnTo>
                  <a:lnTo>
                    <a:pt x="259557" y="280988"/>
                  </a:lnTo>
                  <a:lnTo>
                    <a:pt x="173832" y="207169"/>
                  </a:lnTo>
                  <a:lnTo>
                    <a:pt x="102394" y="142875"/>
                  </a:lnTo>
                  <a:lnTo>
                    <a:pt x="35719" y="80963"/>
                  </a:lnTo>
                  <a:lnTo>
                    <a:pt x="9525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9050" y="0"/>
                  </a:lnTo>
                  <a:lnTo>
                    <a:pt x="40482" y="0"/>
                  </a:lnTo>
                  <a:lnTo>
                    <a:pt x="61913" y="7144"/>
                  </a:lnTo>
                  <a:lnTo>
                    <a:pt x="2214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C9824463-E2F8-4E20-83FD-50AB1C4C2D94}"/>
                </a:ext>
              </a:extLst>
            </p:cNvPr>
            <p:cNvSpPr/>
            <p:nvPr/>
          </p:nvSpPr>
          <p:spPr>
            <a:xfrm rot="16200000">
              <a:off x="3246438" y="4141788"/>
              <a:ext cx="3822700" cy="425450"/>
            </a:xfrm>
            <a:custGeom>
              <a:avLst/>
              <a:gdLst>
                <a:gd name="connsiteX0" fmla="*/ 1835150 w 3822700"/>
                <a:gd name="connsiteY0" fmla="*/ 425450 h 425450"/>
                <a:gd name="connsiteX1" fmla="*/ 1492250 w 3822700"/>
                <a:gd name="connsiteY1" fmla="*/ 422275 h 425450"/>
                <a:gd name="connsiteX2" fmla="*/ 1082675 w 3822700"/>
                <a:gd name="connsiteY2" fmla="*/ 425450 h 425450"/>
                <a:gd name="connsiteX3" fmla="*/ 742950 w 3822700"/>
                <a:gd name="connsiteY3" fmla="*/ 419100 h 425450"/>
                <a:gd name="connsiteX4" fmla="*/ 565150 w 3822700"/>
                <a:gd name="connsiteY4" fmla="*/ 412750 h 425450"/>
                <a:gd name="connsiteX5" fmla="*/ 355600 w 3822700"/>
                <a:gd name="connsiteY5" fmla="*/ 406400 h 425450"/>
                <a:gd name="connsiteX6" fmla="*/ 260350 w 3822700"/>
                <a:gd name="connsiteY6" fmla="*/ 390525 h 425450"/>
                <a:gd name="connsiteX7" fmla="*/ 149225 w 3822700"/>
                <a:gd name="connsiteY7" fmla="*/ 368300 h 425450"/>
                <a:gd name="connsiteX8" fmla="*/ 66675 w 3822700"/>
                <a:gd name="connsiteY8" fmla="*/ 339725 h 425450"/>
                <a:gd name="connsiteX9" fmla="*/ 15875 w 3822700"/>
                <a:gd name="connsiteY9" fmla="*/ 311150 h 425450"/>
                <a:gd name="connsiteX10" fmla="*/ 3175 w 3822700"/>
                <a:gd name="connsiteY10" fmla="*/ 292100 h 425450"/>
                <a:gd name="connsiteX11" fmla="*/ 0 w 3822700"/>
                <a:gd name="connsiteY11" fmla="*/ 269875 h 425450"/>
                <a:gd name="connsiteX12" fmla="*/ 6350 w 3822700"/>
                <a:gd name="connsiteY12" fmla="*/ 241300 h 425450"/>
                <a:gd name="connsiteX13" fmla="*/ 22225 w 3822700"/>
                <a:gd name="connsiteY13" fmla="*/ 222250 h 425450"/>
                <a:gd name="connsiteX14" fmla="*/ 57150 w 3822700"/>
                <a:gd name="connsiteY14" fmla="*/ 196850 h 425450"/>
                <a:gd name="connsiteX15" fmla="*/ 117475 w 3822700"/>
                <a:gd name="connsiteY15" fmla="*/ 174625 h 425450"/>
                <a:gd name="connsiteX16" fmla="*/ 215900 w 3822700"/>
                <a:gd name="connsiteY16" fmla="*/ 146050 h 425450"/>
                <a:gd name="connsiteX17" fmla="*/ 314325 w 3822700"/>
                <a:gd name="connsiteY17" fmla="*/ 123825 h 425450"/>
                <a:gd name="connsiteX18" fmla="*/ 381000 w 3822700"/>
                <a:gd name="connsiteY18" fmla="*/ 111125 h 425450"/>
                <a:gd name="connsiteX19" fmla="*/ 434975 w 3822700"/>
                <a:gd name="connsiteY19" fmla="*/ 111125 h 425450"/>
                <a:gd name="connsiteX20" fmla="*/ 657225 w 3822700"/>
                <a:gd name="connsiteY20" fmla="*/ 130175 h 425450"/>
                <a:gd name="connsiteX21" fmla="*/ 809625 w 3822700"/>
                <a:gd name="connsiteY21" fmla="*/ 142875 h 425450"/>
                <a:gd name="connsiteX22" fmla="*/ 1057275 w 3822700"/>
                <a:gd name="connsiteY22" fmla="*/ 158750 h 425450"/>
                <a:gd name="connsiteX23" fmla="*/ 1431925 w 3822700"/>
                <a:gd name="connsiteY23" fmla="*/ 174625 h 425450"/>
                <a:gd name="connsiteX24" fmla="*/ 1819275 w 3822700"/>
                <a:gd name="connsiteY24" fmla="*/ 190500 h 425450"/>
                <a:gd name="connsiteX25" fmla="*/ 2263775 w 3822700"/>
                <a:gd name="connsiteY25" fmla="*/ 200025 h 425450"/>
                <a:gd name="connsiteX26" fmla="*/ 2794000 w 3822700"/>
                <a:gd name="connsiteY26" fmla="*/ 203200 h 425450"/>
                <a:gd name="connsiteX27" fmla="*/ 3190875 w 3822700"/>
                <a:gd name="connsiteY27" fmla="*/ 203200 h 425450"/>
                <a:gd name="connsiteX28" fmla="*/ 3349625 w 3822700"/>
                <a:gd name="connsiteY28" fmla="*/ 193675 h 425450"/>
                <a:gd name="connsiteX29" fmla="*/ 3476625 w 3822700"/>
                <a:gd name="connsiteY29" fmla="*/ 180975 h 425450"/>
                <a:gd name="connsiteX30" fmla="*/ 3556000 w 3822700"/>
                <a:gd name="connsiteY30" fmla="*/ 165100 h 425450"/>
                <a:gd name="connsiteX31" fmla="*/ 3616325 w 3822700"/>
                <a:gd name="connsiteY31" fmla="*/ 139700 h 425450"/>
                <a:gd name="connsiteX32" fmla="*/ 3657600 w 3822700"/>
                <a:gd name="connsiteY32" fmla="*/ 107950 h 425450"/>
                <a:gd name="connsiteX33" fmla="*/ 3724275 w 3822700"/>
                <a:gd name="connsiteY33" fmla="*/ 47625 h 425450"/>
                <a:gd name="connsiteX34" fmla="*/ 3771900 w 3822700"/>
                <a:gd name="connsiteY34" fmla="*/ 9525 h 425450"/>
                <a:gd name="connsiteX35" fmla="*/ 3790950 w 3822700"/>
                <a:gd name="connsiteY35" fmla="*/ 0 h 425450"/>
                <a:gd name="connsiteX36" fmla="*/ 3810000 w 3822700"/>
                <a:gd name="connsiteY36" fmla="*/ 0 h 425450"/>
                <a:gd name="connsiteX37" fmla="*/ 3819525 w 3822700"/>
                <a:gd name="connsiteY37" fmla="*/ 9525 h 425450"/>
                <a:gd name="connsiteX38" fmla="*/ 3822700 w 3822700"/>
                <a:gd name="connsiteY38" fmla="*/ 44450 h 425450"/>
                <a:gd name="connsiteX39" fmla="*/ 3810000 w 3822700"/>
                <a:gd name="connsiteY39" fmla="*/ 114300 h 425450"/>
                <a:gd name="connsiteX40" fmla="*/ 3781425 w 3822700"/>
                <a:gd name="connsiteY40" fmla="*/ 215900 h 425450"/>
                <a:gd name="connsiteX41" fmla="*/ 3721100 w 3822700"/>
                <a:gd name="connsiteY41" fmla="*/ 396875 h 425450"/>
                <a:gd name="connsiteX42" fmla="*/ 3556000 w 3822700"/>
                <a:gd name="connsiteY42" fmla="*/ 419100 h 425450"/>
                <a:gd name="connsiteX43" fmla="*/ 3292475 w 3822700"/>
                <a:gd name="connsiteY43" fmla="*/ 422275 h 425450"/>
                <a:gd name="connsiteX44" fmla="*/ 2943225 w 3822700"/>
                <a:gd name="connsiteY44" fmla="*/ 422275 h 425450"/>
                <a:gd name="connsiteX45" fmla="*/ 2524125 w 3822700"/>
                <a:gd name="connsiteY45" fmla="*/ 425450 h 425450"/>
                <a:gd name="connsiteX46" fmla="*/ 1835150 w 3822700"/>
                <a:gd name="connsiteY46" fmla="*/ 4254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22700" h="425450">
                  <a:moveTo>
                    <a:pt x="1835150" y="425450"/>
                  </a:moveTo>
                  <a:lnTo>
                    <a:pt x="1492250" y="422275"/>
                  </a:lnTo>
                  <a:lnTo>
                    <a:pt x="1082675" y="425450"/>
                  </a:lnTo>
                  <a:lnTo>
                    <a:pt x="742950" y="419100"/>
                  </a:lnTo>
                  <a:lnTo>
                    <a:pt x="565150" y="412750"/>
                  </a:lnTo>
                  <a:lnTo>
                    <a:pt x="355600" y="406400"/>
                  </a:lnTo>
                  <a:lnTo>
                    <a:pt x="260350" y="390525"/>
                  </a:lnTo>
                  <a:lnTo>
                    <a:pt x="149225" y="368300"/>
                  </a:lnTo>
                  <a:lnTo>
                    <a:pt x="66675" y="339725"/>
                  </a:lnTo>
                  <a:lnTo>
                    <a:pt x="15875" y="311150"/>
                  </a:lnTo>
                  <a:lnTo>
                    <a:pt x="3175" y="292100"/>
                  </a:lnTo>
                  <a:lnTo>
                    <a:pt x="0" y="269875"/>
                  </a:lnTo>
                  <a:lnTo>
                    <a:pt x="6350" y="241300"/>
                  </a:lnTo>
                  <a:lnTo>
                    <a:pt x="22225" y="222250"/>
                  </a:lnTo>
                  <a:lnTo>
                    <a:pt x="57150" y="196850"/>
                  </a:lnTo>
                  <a:lnTo>
                    <a:pt x="117475" y="174625"/>
                  </a:lnTo>
                  <a:lnTo>
                    <a:pt x="215900" y="146050"/>
                  </a:lnTo>
                  <a:lnTo>
                    <a:pt x="314325" y="123825"/>
                  </a:lnTo>
                  <a:lnTo>
                    <a:pt x="381000" y="111125"/>
                  </a:lnTo>
                  <a:lnTo>
                    <a:pt x="434975" y="111125"/>
                  </a:lnTo>
                  <a:lnTo>
                    <a:pt x="657225" y="130175"/>
                  </a:lnTo>
                  <a:lnTo>
                    <a:pt x="809625" y="142875"/>
                  </a:lnTo>
                  <a:lnTo>
                    <a:pt x="1057275" y="158750"/>
                  </a:lnTo>
                  <a:lnTo>
                    <a:pt x="1431925" y="174625"/>
                  </a:lnTo>
                  <a:lnTo>
                    <a:pt x="1819275" y="190500"/>
                  </a:lnTo>
                  <a:lnTo>
                    <a:pt x="2263775" y="200025"/>
                  </a:lnTo>
                  <a:lnTo>
                    <a:pt x="2794000" y="203200"/>
                  </a:lnTo>
                  <a:lnTo>
                    <a:pt x="3190875" y="203200"/>
                  </a:lnTo>
                  <a:lnTo>
                    <a:pt x="3349625" y="193675"/>
                  </a:lnTo>
                  <a:lnTo>
                    <a:pt x="3476625" y="180975"/>
                  </a:lnTo>
                  <a:lnTo>
                    <a:pt x="3556000" y="165100"/>
                  </a:lnTo>
                  <a:lnTo>
                    <a:pt x="3616325" y="139700"/>
                  </a:lnTo>
                  <a:lnTo>
                    <a:pt x="3657600" y="107950"/>
                  </a:lnTo>
                  <a:lnTo>
                    <a:pt x="3724275" y="47625"/>
                  </a:lnTo>
                  <a:lnTo>
                    <a:pt x="3771900" y="9525"/>
                  </a:lnTo>
                  <a:lnTo>
                    <a:pt x="3790950" y="0"/>
                  </a:lnTo>
                  <a:lnTo>
                    <a:pt x="3810000" y="0"/>
                  </a:lnTo>
                  <a:lnTo>
                    <a:pt x="3819525" y="9525"/>
                  </a:lnTo>
                  <a:lnTo>
                    <a:pt x="3822700" y="44450"/>
                  </a:lnTo>
                  <a:lnTo>
                    <a:pt x="3810000" y="114300"/>
                  </a:lnTo>
                  <a:lnTo>
                    <a:pt x="3781425" y="215900"/>
                  </a:lnTo>
                  <a:lnTo>
                    <a:pt x="3721100" y="396875"/>
                  </a:lnTo>
                  <a:lnTo>
                    <a:pt x="3556000" y="419100"/>
                  </a:lnTo>
                  <a:lnTo>
                    <a:pt x="3292475" y="422275"/>
                  </a:lnTo>
                  <a:lnTo>
                    <a:pt x="2943225" y="422275"/>
                  </a:lnTo>
                  <a:lnTo>
                    <a:pt x="2524125" y="425450"/>
                  </a:lnTo>
                  <a:lnTo>
                    <a:pt x="1835150" y="425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5681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6B8D67-C0C1-4A2E-8FB1-8198C0D27DA8}"/>
              </a:ext>
            </a:extLst>
          </p:cNvPr>
          <p:cNvGrpSpPr/>
          <p:nvPr/>
        </p:nvGrpSpPr>
        <p:grpSpPr>
          <a:xfrm>
            <a:off x="2760663" y="1655763"/>
            <a:ext cx="4295775" cy="4610100"/>
            <a:chOff x="2760663" y="1655763"/>
            <a:chExt cx="4295775" cy="46101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641CFC7-3024-5441-B1A8-C597629378D5}"/>
                </a:ext>
              </a:extLst>
            </p:cNvPr>
            <p:cNvSpPr/>
            <p:nvPr/>
          </p:nvSpPr>
          <p:spPr>
            <a:xfrm>
              <a:off x="2886075" y="1655763"/>
              <a:ext cx="1700213" cy="993775"/>
            </a:xfrm>
            <a:custGeom>
              <a:avLst/>
              <a:gdLst>
                <a:gd name="connsiteX0" fmla="*/ 635794 w 1700213"/>
                <a:gd name="connsiteY0" fmla="*/ 833437 h 995362"/>
                <a:gd name="connsiteX1" fmla="*/ 461963 w 1700213"/>
                <a:gd name="connsiteY1" fmla="*/ 897731 h 995362"/>
                <a:gd name="connsiteX2" fmla="*/ 338138 w 1700213"/>
                <a:gd name="connsiteY2" fmla="*/ 935831 h 995362"/>
                <a:gd name="connsiteX3" fmla="*/ 135731 w 1700213"/>
                <a:gd name="connsiteY3" fmla="*/ 995362 h 995362"/>
                <a:gd name="connsiteX4" fmla="*/ 0 w 1700213"/>
                <a:gd name="connsiteY4" fmla="*/ 942975 h 995362"/>
                <a:gd name="connsiteX5" fmla="*/ 185738 w 1700213"/>
                <a:gd name="connsiteY5" fmla="*/ 871537 h 995362"/>
                <a:gd name="connsiteX6" fmla="*/ 421481 w 1700213"/>
                <a:gd name="connsiteY6" fmla="*/ 762000 h 995362"/>
                <a:gd name="connsiteX7" fmla="*/ 590550 w 1700213"/>
                <a:gd name="connsiteY7" fmla="*/ 669131 h 995362"/>
                <a:gd name="connsiteX8" fmla="*/ 769144 w 1700213"/>
                <a:gd name="connsiteY8" fmla="*/ 571500 h 995362"/>
                <a:gd name="connsiteX9" fmla="*/ 931069 w 1700213"/>
                <a:gd name="connsiteY9" fmla="*/ 481012 h 995362"/>
                <a:gd name="connsiteX10" fmla="*/ 1088231 w 1700213"/>
                <a:gd name="connsiteY10" fmla="*/ 383381 h 995362"/>
                <a:gd name="connsiteX11" fmla="*/ 1188244 w 1700213"/>
                <a:gd name="connsiteY11" fmla="*/ 316706 h 995362"/>
                <a:gd name="connsiteX12" fmla="*/ 1238250 w 1700213"/>
                <a:gd name="connsiteY12" fmla="*/ 276225 h 995362"/>
                <a:gd name="connsiteX13" fmla="*/ 1266825 w 1700213"/>
                <a:gd name="connsiteY13" fmla="*/ 245269 h 995362"/>
                <a:gd name="connsiteX14" fmla="*/ 1278731 w 1700213"/>
                <a:gd name="connsiteY14" fmla="*/ 221456 h 995362"/>
                <a:gd name="connsiteX15" fmla="*/ 1283494 w 1700213"/>
                <a:gd name="connsiteY15" fmla="*/ 200025 h 995362"/>
                <a:gd name="connsiteX16" fmla="*/ 1283494 w 1700213"/>
                <a:gd name="connsiteY16" fmla="*/ 180975 h 995362"/>
                <a:gd name="connsiteX17" fmla="*/ 1273969 w 1700213"/>
                <a:gd name="connsiteY17" fmla="*/ 157162 h 995362"/>
                <a:gd name="connsiteX18" fmla="*/ 1238250 w 1700213"/>
                <a:gd name="connsiteY18" fmla="*/ 111919 h 995362"/>
                <a:gd name="connsiteX19" fmla="*/ 1195388 w 1700213"/>
                <a:gd name="connsiteY19" fmla="*/ 66675 h 995362"/>
                <a:gd name="connsiteX20" fmla="*/ 1178719 w 1700213"/>
                <a:gd name="connsiteY20" fmla="*/ 50006 h 995362"/>
                <a:gd name="connsiteX21" fmla="*/ 1173956 w 1700213"/>
                <a:gd name="connsiteY21" fmla="*/ 30956 h 995362"/>
                <a:gd name="connsiteX22" fmla="*/ 1173956 w 1700213"/>
                <a:gd name="connsiteY22" fmla="*/ 19050 h 995362"/>
                <a:gd name="connsiteX23" fmla="*/ 1181100 w 1700213"/>
                <a:gd name="connsiteY23" fmla="*/ 7144 h 995362"/>
                <a:gd name="connsiteX24" fmla="*/ 1204913 w 1700213"/>
                <a:gd name="connsiteY24" fmla="*/ 0 h 995362"/>
                <a:gd name="connsiteX25" fmla="*/ 1245394 w 1700213"/>
                <a:gd name="connsiteY25" fmla="*/ 4762 h 995362"/>
                <a:gd name="connsiteX26" fmla="*/ 1285875 w 1700213"/>
                <a:gd name="connsiteY26" fmla="*/ 19050 h 995362"/>
                <a:gd name="connsiteX27" fmla="*/ 1357313 w 1700213"/>
                <a:gd name="connsiteY27" fmla="*/ 57150 h 995362"/>
                <a:gd name="connsiteX28" fmla="*/ 1447800 w 1700213"/>
                <a:gd name="connsiteY28" fmla="*/ 114300 h 995362"/>
                <a:gd name="connsiteX29" fmla="*/ 1519238 w 1700213"/>
                <a:gd name="connsiteY29" fmla="*/ 161925 h 995362"/>
                <a:gd name="connsiteX30" fmla="*/ 1566863 w 1700213"/>
                <a:gd name="connsiteY30" fmla="*/ 197644 h 995362"/>
                <a:gd name="connsiteX31" fmla="*/ 1616869 w 1700213"/>
                <a:gd name="connsiteY31" fmla="*/ 238125 h 995362"/>
                <a:gd name="connsiteX32" fmla="*/ 1647825 w 1700213"/>
                <a:gd name="connsiteY32" fmla="*/ 271462 h 995362"/>
                <a:gd name="connsiteX33" fmla="*/ 1671638 w 1700213"/>
                <a:gd name="connsiteY33" fmla="*/ 302419 h 995362"/>
                <a:gd name="connsiteX34" fmla="*/ 1685925 w 1700213"/>
                <a:gd name="connsiteY34" fmla="*/ 330994 h 995362"/>
                <a:gd name="connsiteX35" fmla="*/ 1697831 w 1700213"/>
                <a:gd name="connsiteY35" fmla="*/ 359569 h 995362"/>
                <a:gd name="connsiteX36" fmla="*/ 1700213 w 1700213"/>
                <a:gd name="connsiteY36" fmla="*/ 381000 h 995362"/>
                <a:gd name="connsiteX37" fmla="*/ 1695450 w 1700213"/>
                <a:gd name="connsiteY37" fmla="*/ 404812 h 995362"/>
                <a:gd name="connsiteX38" fmla="*/ 1683544 w 1700213"/>
                <a:gd name="connsiteY38" fmla="*/ 423862 h 995362"/>
                <a:gd name="connsiteX39" fmla="*/ 1635919 w 1700213"/>
                <a:gd name="connsiteY39" fmla="*/ 445294 h 995362"/>
                <a:gd name="connsiteX40" fmla="*/ 1504950 w 1700213"/>
                <a:gd name="connsiteY40" fmla="*/ 497681 h 995362"/>
                <a:gd name="connsiteX41" fmla="*/ 1259681 w 1700213"/>
                <a:gd name="connsiteY41" fmla="*/ 592931 h 995362"/>
                <a:gd name="connsiteX42" fmla="*/ 1059656 w 1700213"/>
                <a:gd name="connsiteY42" fmla="*/ 669131 h 995362"/>
                <a:gd name="connsiteX43" fmla="*/ 862013 w 1700213"/>
                <a:gd name="connsiteY43" fmla="*/ 752475 h 995362"/>
                <a:gd name="connsiteX44" fmla="*/ 635794 w 1700213"/>
                <a:gd name="connsiteY44" fmla="*/ 8334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00213" h="995362">
                  <a:moveTo>
                    <a:pt x="635794" y="833437"/>
                  </a:moveTo>
                  <a:lnTo>
                    <a:pt x="461963" y="897731"/>
                  </a:lnTo>
                  <a:lnTo>
                    <a:pt x="338138" y="935831"/>
                  </a:lnTo>
                  <a:lnTo>
                    <a:pt x="135731" y="995362"/>
                  </a:lnTo>
                  <a:lnTo>
                    <a:pt x="0" y="942975"/>
                  </a:lnTo>
                  <a:lnTo>
                    <a:pt x="185738" y="871537"/>
                  </a:lnTo>
                  <a:lnTo>
                    <a:pt x="421481" y="762000"/>
                  </a:lnTo>
                  <a:lnTo>
                    <a:pt x="590550" y="669131"/>
                  </a:lnTo>
                  <a:lnTo>
                    <a:pt x="769144" y="571500"/>
                  </a:lnTo>
                  <a:lnTo>
                    <a:pt x="931069" y="481012"/>
                  </a:lnTo>
                  <a:lnTo>
                    <a:pt x="1088231" y="383381"/>
                  </a:lnTo>
                  <a:lnTo>
                    <a:pt x="1188244" y="316706"/>
                  </a:lnTo>
                  <a:lnTo>
                    <a:pt x="1238250" y="276225"/>
                  </a:lnTo>
                  <a:lnTo>
                    <a:pt x="1266825" y="245269"/>
                  </a:lnTo>
                  <a:lnTo>
                    <a:pt x="1278731" y="221456"/>
                  </a:lnTo>
                  <a:lnTo>
                    <a:pt x="1283494" y="200025"/>
                  </a:lnTo>
                  <a:lnTo>
                    <a:pt x="1283494" y="180975"/>
                  </a:lnTo>
                  <a:lnTo>
                    <a:pt x="1273969" y="157162"/>
                  </a:lnTo>
                  <a:lnTo>
                    <a:pt x="1238250" y="111919"/>
                  </a:lnTo>
                  <a:lnTo>
                    <a:pt x="1195388" y="66675"/>
                  </a:lnTo>
                  <a:lnTo>
                    <a:pt x="1178719" y="50006"/>
                  </a:lnTo>
                  <a:lnTo>
                    <a:pt x="1173956" y="30956"/>
                  </a:lnTo>
                  <a:lnTo>
                    <a:pt x="1173956" y="19050"/>
                  </a:lnTo>
                  <a:lnTo>
                    <a:pt x="1181100" y="7144"/>
                  </a:lnTo>
                  <a:lnTo>
                    <a:pt x="1204913" y="0"/>
                  </a:lnTo>
                  <a:lnTo>
                    <a:pt x="1245394" y="4762"/>
                  </a:lnTo>
                  <a:lnTo>
                    <a:pt x="1285875" y="19050"/>
                  </a:lnTo>
                  <a:lnTo>
                    <a:pt x="1357313" y="57150"/>
                  </a:lnTo>
                  <a:lnTo>
                    <a:pt x="1447800" y="114300"/>
                  </a:lnTo>
                  <a:lnTo>
                    <a:pt x="1519238" y="161925"/>
                  </a:lnTo>
                  <a:lnTo>
                    <a:pt x="1566863" y="197644"/>
                  </a:lnTo>
                  <a:lnTo>
                    <a:pt x="1616869" y="238125"/>
                  </a:lnTo>
                  <a:lnTo>
                    <a:pt x="1647825" y="271462"/>
                  </a:lnTo>
                  <a:lnTo>
                    <a:pt x="1671638" y="302419"/>
                  </a:lnTo>
                  <a:lnTo>
                    <a:pt x="1685925" y="330994"/>
                  </a:lnTo>
                  <a:lnTo>
                    <a:pt x="1697831" y="359569"/>
                  </a:lnTo>
                  <a:lnTo>
                    <a:pt x="1700213" y="381000"/>
                  </a:lnTo>
                  <a:lnTo>
                    <a:pt x="1695450" y="404812"/>
                  </a:lnTo>
                  <a:lnTo>
                    <a:pt x="1683544" y="423862"/>
                  </a:lnTo>
                  <a:lnTo>
                    <a:pt x="1635919" y="445294"/>
                  </a:lnTo>
                  <a:lnTo>
                    <a:pt x="1504950" y="497681"/>
                  </a:lnTo>
                  <a:lnTo>
                    <a:pt x="1259681" y="592931"/>
                  </a:lnTo>
                  <a:lnTo>
                    <a:pt x="1059656" y="669131"/>
                  </a:lnTo>
                  <a:lnTo>
                    <a:pt x="862013" y="752475"/>
                  </a:lnTo>
                  <a:lnTo>
                    <a:pt x="635794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3C2EA45-1D61-9A40-83AF-B78FE5984893}"/>
                </a:ext>
              </a:extLst>
            </p:cNvPr>
            <p:cNvSpPr/>
            <p:nvPr/>
          </p:nvSpPr>
          <p:spPr>
            <a:xfrm rot="16200000">
              <a:off x="1798638" y="3495675"/>
              <a:ext cx="2384425" cy="460375"/>
            </a:xfrm>
            <a:custGeom>
              <a:avLst/>
              <a:gdLst>
                <a:gd name="connsiteX0" fmla="*/ 850107 w 2383632"/>
                <a:gd name="connsiteY0" fmla="*/ 445294 h 459581"/>
                <a:gd name="connsiteX1" fmla="*/ 564357 w 2383632"/>
                <a:gd name="connsiteY1" fmla="*/ 445294 h 459581"/>
                <a:gd name="connsiteX2" fmla="*/ 378619 w 2383632"/>
                <a:gd name="connsiteY2" fmla="*/ 447675 h 459581"/>
                <a:gd name="connsiteX3" fmla="*/ 209550 w 2383632"/>
                <a:gd name="connsiteY3" fmla="*/ 440531 h 459581"/>
                <a:gd name="connsiteX4" fmla="*/ 161925 w 2383632"/>
                <a:gd name="connsiteY4" fmla="*/ 428625 h 459581"/>
                <a:gd name="connsiteX5" fmla="*/ 116682 w 2383632"/>
                <a:gd name="connsiteY5" fmla="*/ 411956 h 459581"/>
                <a:gd name="connsiteX6" fmla="*/ 61913 w 2383632"/>
                <a:gd name="connsiteY6" fmla="*/ 385763 h 459581"/>
                <a:gd name="connsiteX7" fmla="*/ 28575 w 2383632"/>
                <a:gd name="connsiteY7" fmla="*/ 364331 h 459581"/>
                <a:gd name="connsiteX8" fmla="*/ 11907 w 2383632"/>
                <a:gd name="connsiteY8" fmla="*/ 345281 h 459581"/>
                <a:gd name="connsiteX9" fmla="*/ 2382 w 2383632"/>
                <a:gd name="connsiteY9" fmla="*/ 323850 h 459581"/>
                <a:gd name="connsiteX10" fmla="*/ 0 w 2383632"/>
                <a:gd name="connsiteY10" fmla="*/ 300038 h 459581"/>
                <a:gd name="connsiteX11" fmla="*/ 9525 w 2383632"/>
                <a:gd name="connsiteY11" fmla="*/ 269081 h 459581"/>
                <a:gd name="connsiteX12" fmla="*/ 42863 w 2383632"/>
                <a:gd name="connsiteY12" fmla="*/ 230981 h 459581"/>
                <a:gd name="connsiteX13" fmla="*/ 69057 w 2383632"/>
                <a:gd name="connsiteY13" fmla="*/ 214313 h 459581"/>
                <a:gd name="connsiteX14" fmla="*/ 119063 w 2383632"/>
                <a:gd name="connsiteY14" fmla="*/ 197644 h 459581"/>
                <a:gd name="connsiteX15" fmla="*/ 178594 w 2383632"/>
                <a:gd name="connsiteY15" fmla="*/ 180975 h 459581"/>
                <a:gd name="connsiteX16" fmla="*/ 238125 w 2383632"/>
                <a:gd name="connsiteY16" fmla="*/ 166688 h 459581"/>
                <a:gd name="connsiteX17" fmla="*/ 321469 w 2383632"/>
                <a:gd name="connsiteY17" fmla="*/ 154781 h 459581"/>
                <a:gd name="connsiteX18" fmla="*/ 373857 w 2383632"/>
                <a:gd name="connsiteY18" fmla="*/ 154781 h 459581"/>
                <a:gd name="connsiteX19" fmla="*/ 395288 w 2383632"/>
                <a:gd name="connsiteY19" fmla="*/ 164306 h 459581"/>
                <a:gd name="connsiteX20" fmla="*/ 431007 w 2383632"/>
                <a:gd name="connsiteY20" fmla="*/ 176213 h 459581"/>
                <a:gd name="connsiteX21" fmla="*/ 466725 w 2383632"/>
                <a:gd name="connsiteY21" fmla="*/ 190500 h 459581"/>
                <a:gd name="connsiteX22" fmla="*/ 497682 w 2383632"/>
                <a:gd name="connsiteY22" fmla="*/ 197644 h 459581"/>
                <a:gd name="connsiteX23" fmla="*/ 559594 w 2383632"/>
                <a:gd name="connsiteY23" fmla="*/ 209550 h 459581"/>
                <a:gd name="connsiteX24" fmla="*/ 619125 w 2383632"/>
                <a:gd name="connsiteY24" fmla="*/ 216694 h 459581"/>
                <a:gd name="connsiteX25" fmla="*/ 688182 w 2383632"/>
                <a:gd name="connsiteY25" fmla="*/ 219075 h 459581"/>
                <a:gd name="connsiteX26" fmla="*/ 1100138 w 2383632"/>
                <a:gd name="connsiteY26" fmla="*/ 221456 h 459581"/>
                <a:gd name="connsiteX27" fmla="*/ 1512094 w 2383632"/>
                <a:gd name="connsiteY27" fmla="*/ 221456 h 459581"/>
                <a:gd name="connsiteX28" fmla="*/ 1700213 w 2383632"/>
                <a:gd name="connsiteY28" fmla="*/ 219075 h 459581"/>
                <a:gd name="connsiteX29" fmla="*/ 1845469 w 2383632"/>
                <a:gd name="connsiteY29" fmla="*/ 214313 h 459581"/>
                <a:gd name="connsiteX30" fmla="*/ 1919288 w 2383632"/>
                <a:gd name="connsiteY30" fmla="*/ 207169 h 459581"/>
                <a:gd name="connsiteX31" fmla="*/ 2019300 w 2383632"/>
                <a:gd name="connsiteY31" fmla="*/ 195263 h 459581"/>
                <a:gd name="connsiteX32" fmla="*/ 2114550 w 2383632"/>
                <a:gd name="connsiteY32" fmla="*/ 176213 h 459581"/>
                <a:gd name="connsiteX33" fmla="*/ 2147888 w 2383632"/>
                <a:gd name="connsiteY33" fmla="*/ 157163 h 459581"/>
                <a:gd name="connsiteX34" fmla="*/ 2207419 w 2383632"/>
                <a:gd name="connsiteY34" fmla="*/ 119063 h 459581"/>
                <a:gd name="connsiteX35" fmla="*/ 2257425 w 2383632"/>
                <a:gd name="connsiteY35" fmla="*/ 76200 h 459581"/>
                <a:gd name="connsiteX36" fmla="*/ 2297907 w 2383632"/>
                <a:gd name="connsiteY36" fmla="*/ 33338 h 459581"/>
                <a:gd name="connsiteX37" fmla="*/ 2321719 w 2383632"/>
                <a:gd name="connsiteY37" fmla="*/ 11906 h 459581"/>
                <a:gd name="connsiteX38" fmla="*/ 2345532 w 2383632"/>
                <a:gd name="connsiteY38" fmla="*/ 0 h 459581"/>
                <a:gd name="connsiteX39" fmla="*/ 2362200 w 2383632"/>
                <a:gd name="connsiteY39" fmla="*/ 2381 h 459581"/>
                <a:gd name="connsiteX40" fmla="*/ 2371725 w 2383632"/>
                <a:gd name="connsiteY40" fmla="*/ 7144 h 459581"/>
                <a:gd name="connsiteX41" fmla="*/ 2378869 w 2383632"/>
                <a:gd name="connsiteY41" fmla="*/ 30956 h 459581"/>
                <a:gd name="connsiteX42" fmla="*/ 2383632 w 2383632"/>
                <a:gd name="connsiteY42" fmla="*/ 66675 h 459581"/>
                <a:gd name="connsiteX43" fmla="*/ 2381250 w 2383632"/>
                <a:gd name="connsiteY43" fmla="*/ 102394 h 459581"/>
                <a:gd name="connsiteX44" fmla="*/ 2374107 w 2383632"/>
                <a:gd name="connsiteY44" fmla="*/ 157163 h 459581"/>
                <a:gd name="connsiteX45" fmla="*/ 2352675 w 2383632"/>
                <a:gd name="connsiteY45" fmla="*/ 240506 h 459581"/>
                <a:gd name="connsiteX46" fmla="*/ 2288382 w 2383632"/>
                <a:gd name="connsiteY46" fmla="*/ 330994 h 459581"/>
                <a:gd name="connsiteX47" fmla="*/ 2266950 w 2383632"/>
                <a:gd name="connsiteY47" fmla="*/ 376238 h 459581"/>
                <a:gd name="connsiteX48" fmla="*/ 2235994 w 2383632"/>
                <a:gd name="connsiteY48" fmla="*/ 416719 h 459581"/>
                <a:gd name="connsiteX49" fmla="*/ 2209800 w 2383632"/>
                <a:gd name="connsiteY49" fmla="*/ 440531 h 459581"/>
                <a:gd name="connsiteX50" fmla="*/ 2183607 w 2383632"/>
                <a:gd name="connsiteY50" fmla="*/ 457200 h 459581"/>
                <a:gd name="connsiteX51" fmla="*/ 2152650 w 2383632"/>
                <a:gd name="connsiteY51" fmla="*/ 459581 h 459581"/>
                <a:gd name="connsiteX52" fmla="*/ 2109788 w 2383632"/>
                <a:gd name="connsiteY52" fmla="*/ 454819 h 459581"/>
                <a:gd name="connsiteX53" fmla="*/ 2028825 w 2383632"/>
                <a:gd name="connsiteY53" fmla="*/ 445294 h 459581"/>
                <a:gd name="connsiteX54" fmla="*/ 1957388 w 2383632"/>
                <a:gd name="connsiteY54" fmla="*/ 442913 h 459581"/>
                <a:gd name="connsiteX55" fmla="*/ 1766888 w 2383632"/>
                <a:gd name="connsiteY55" fmla="*/ 442913 h 459581"/>
                <a:gd name="connsiteX56" fmla="*/ 1559719 w 2383632"/>
                <a:gd name="connsiteY56" fmla="*/ 445294 h 459581"/>
                <a:gd name="connsiteX57" fmla="*/ 850107 w 2383632"/>
                <a:gd name="connsiteY57" fmla="*/ 445294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83632" h="459581">
                  <a:moveTo>
                    <a:pt x="850107" y="445294"/>
                  </a:moveTo>
                  <a:lnTo>
                    <a:pt x="564357" y="445294"/>
                  </a:lnTo>
                  <a:lnTo>
                    <a:pt x="378619" y="447675"/>
                  </a:lnTo>
                  <a:lnTo>
                    <a:pt x="209550" y="440531"/>
                  </a:lnTo>
                  <a:lnTo>
                    <a:pt x="161925" y="428625"/>
                  </a:lnTo>
                  <a:lnTo>
                    <a:pt x="116682" y="411956"/>
                  </a:lnTo>
                  <a:lnTo>
                    <a:pt x="61913" y="385763"/>
                  </a:lnTo>
                  <a:lnTo>
                    <a:pt x="28575" y="364331"/>
                  </a:lnTo>
                  <a:lnTo>
                    <a:pt x="11907" y="345281"/>
                  </a:lnTo>
                  <a:lnTo>
                    <a:pt x="2382" y="323850"/>
                  </a:lnTo>
                  <a:lnTo>
                    <a:pt x="0" y="300038"/>
                  </a:lnTo>
                  <a:lnTo>
                    <a:pt x="9525" y="269081"/>
                  </a:lnTo>
                  <a:lnTo>
                    <a:pt x="42863" y="230981"/>
                  </a:lnTo>
                  <a:lnTo>
                    <a:pt x="69057" y="214313"/>
                  </a:lnTo>
                  <a:lnTo>
                    <a:pt x="119063" y="197644"/>
                  </a:lnTo>
                  <a:lnTo>
                    <a:pt x="178594" y="180975"/>
                  </a:lnTo>
                  <a:lnTo>
                    <a:pt x="238125" y="166688"/>
                  </a:lnTo>
                  <a:lnTo>
                    <a:pt x="321469" y="154781"/>
                  </a:lnTo>
                  <a:lnTo>
                    <a:pt x="373857" y="154781"/>
                  </a:lnTo>
                  <a:lnTo>
                    <a:pt x="395288" y="164306"/>
                  </a:lnTo>
                  <a:lnTo>
                    <a:pt x="431007" y="176213"/>
                  </a:lnTo>
                  <a:lnTo>
                    <a:pt x="466725" y="190500"/>
                  </a:lnTo>
                  <a:lnTo>
                    <a:pt x="497682" y="197644"/>
                  </a:lnTo>
                  <a:lnTo>
                    <a:pt x="559594" y="209550"/>
                  </a:lnTo>
                  <a:lnTo>
                    <a:pt x="619125" y="216694"/>
                  </a:lnTo>
                  <a:lnTo>
                    <a:pt x="688182" y="219075"/>
                  </a:lnTo>
                  <a:lnTo>
                    <a:pt x="1100138" y="221456"/>
                  </a:lnTo>
                  <a:lnTo>
                    <a:pt x="1512094" y="221456"/>
                  </a:lnTo>
                  <a:lnTo>
                    <a:pt x="1700213" y="219075"/>
                  </a:lnTo>
                  <a:lnTo>
                    <a:pt x="1845469" y="214313"/>
                  </a:lnTo>
                  <a:lnTo>
                    <a:pt x="1919288" y="207169"/>
                  </a:lnTo>
                  <a:lnTo>
                    <a:pt x="2019300" y="195263"/>
                  </a:lnTo>
                  <a:lnTo>
                    <a:pt x="2114550" y="176213"/>
                  </a:lnTo>
                  <a:lnTo>
                    <a:pt x="2147888" y="157163"/>
                  </a:lnTo>
                  <a:lnTo>
                    <a:pt x="2207419" y="119063"/>
                  </a:lnTo>
                  <a:lnTo>
                    <a:pt x="2257425" y="76200"/>
                  </a:lnTo>
                  <a:lnTo>
                    <a:pt x="2297907" y="33338"/>
                  </a:lnTo>
                  <a:lnTo>
                    <a:pt x="2321719" y="11906"/>
                  </a:lnTo>
                  <a:lnTo>
                    <a:pt x="2345532" y="0"/>
                  </a:lnTo>
                  <a:lnTo>
                    <a:pt x="2362200" y="2381"/>
                  </a:lnTo>
                  <a:lnTo>
                    <a:pt x="2371725" y="7144"/>
                  </a:lnTo>
                  <a:lnTo>
                    <a:pt x="2378869" y="30956"/>
                  </a:lnTo>
                  <a:lnTo>
                    <a:pt x="2383632" y="66675"/>
                  </a:lnTo>
                  <a:cubicBezTo>
                    <a:pt x="2381193" y="100805"/>
                    <a:pt x="2381250" y="88872"/>
                    <a:pt x="2381250" y="102394"/>
                  </a:cubicBezTo>
                  <a:lnTo>
                    <a:pt x="2374107" y="157163"/>
                  </a:lnTo>
                  <a:lnTo>
                    <a:pt x="2352675" y="240506"/>
                  </a:lnTo>
                  <a:lnTo>
                    <a:pt x="2288382" y="330994"/>
                  </a:lnTo>
                  <a:lnTo>
                    <a:pt x="2266950" y="376238"/>
                  </a:lnTo>
                  <a:lnTo>
                    <a:pt x="2235994" y="416719"/>
                  </a:lnTo>
                  <a:lnTo>
                    <a:pt x="2209800" y="440531"/>
                  </a:lnTo>
                  <a:lnTo>
                    <a:pt x="2183607" y="457200"/>
                  </a:lnTo>
                  <a:lnTo>
                    <a:pt x="2152650" y="459581"/>
                  </a:lnTo>
                  <a:lnTo>
                    <a:pt x="2109788" y="454819"/>
                  </a:lnTo>
                  <a:lnTo>
                    <a:pt x="2028825" y="445294"/>
                  </a:lnTo>
                  <a:lnTo>
                    <a:pt x="1957388" y="442913"/>
                  </a:lnTo>
                  <a:lnTo>
                    <a:pt x="1766888" y="442913"/>
                  </a:lnTo>
                  <a:lnTo>
                    <a:pt x="1559719" y="445294"/>
                  </a:lnTo>
                  <a:lnTo>
                    <a:pt x="850107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436EF12-ECE3-4947-95FA-142E29E0CED1}"/>
                </a:ext>
              </a:extLst>
            </p:cNvPr>
            <p:cNvSpPr/>
            <p:nvPr/>
          </p:nvSpPr>
          <p:spPr>
            <a:xfrm>
              <a:off x="3119438" y="3090863"/>
              <a:ext cx="1295400" cy="471487"/>
            </a:xfrm>
            <a:custGeom>
              <a:avLst/>
              <a:gdLst>
                <a:gd name="connsiteX0" fmla="*/ 459581 w 1295400"/>
                <a:gd name="connsiteY0" fmla="*/ 345281 h 471487"/>
                <a:gd name="connsiteX1" fmla="*/ 283368 w 1295400"/>
                <a:gd name="connsiteY1" fmla="*/ 392906 h 471487"/>
                <a:gd name="connsiteX2" fmla="*/ 78581 w 1295400"/>
                <a:gd name="connsiteY2" fmla="*/ 452437 h 471487"/>
                <a:gd name="connsiteX3" fmla="*/ 19050 w 1295400"/>
                <a:gd name="connsiteY3" fmla="*/ 471487 h 471487"/>
                <a:gd name="connsiteX4" fmla="*/ 0 w 1295400"/>
                <a:gd name="connsiteY4" fmla="*/ 264318 h 471487"/>
                <a:gd name="connsiteX5" fmla="*/ 300037 w 1295400"/>
                <a:gd name="connsiteY5" fmla="*/ 197643 h 471487"/>
                <a:gd name="connsiteX6" fmla="*/ 638175 w 1295400"/>
                <a:gd name="connsiteY6" fmla="*/ 121443 h 471487"/>
                <a:gd name="connsiteX7" fmla="*/ 864393 w 1295400"/>
                <a:gd name="connsiteY7" fmla="*/ 71437 h 471487"/>
                <a:gd name="connsiteX8" fmla="*/ 883443 w 1295400"/>
                <a:gd name="connsiteY8" fmla="*/ 64293 h 471487"/>
                <a:gd name="connsiteX9" fmla="*/ 912018 w 1295400"/>
                <a:gd name="connsiteY9" fmla="*/ 45243 h 471487"/>
                <a:gd name="connsiteX10" fmla="*/ 952500 w 1295400"/>
                <a:gd name="connsiteY10" fmla="*/ 4762 h 471487"/>
                <a:gd name="connsiteX11" fmla="*/ 966787 w 1295400"/>
                <a:gd name="connsiteY11" fmla="*/ 0 h 471487"/>
                <a:gd name="connsiteX12" fmla="*/ 1035843 w 1295400"/>
                <a:gd name="connsiteY12" fmla="*/ 7143 h 471487"/>
                <a:gd name="connsiteX13" fmla="*/ 1116806 w 1295400"/>
                <a:gd name="connsiteY13" fmla="*/ 28575 h 471487"/>
                <a:gd name="connsiteX14" fmla="*/ 1202531 w 1295400"/>
                <a:gd name="connsiteY14" fmla="*/ 59531 h 471487"/>
                <a:gd name="connsiteX15" fmla="*/ 1247775 w 1295400"/>
                <a:gd name="connsiteY15" fmla="*/ 80962 h 471487"/>
                <a:gd name="connsiteX16" fmla="*/ 1273968 w 1295400"/>
                <a:gd name="connsiteY16" fmla="*/ 97631 h 471487"/>
                <a:gd name="connsiteX17" fmla="*/ 1288256 w 1295400"/>
                <a:gd name="connsiteY17" fmla="*/ 116681 h 471487"/>
                <a:gd name="connsiteX18" fmla="*/ 1295400 w 1295400"/>
                <a:gd name="connsiteY18" fmla="*/ 138112 h 471487"/>
                <a:gd name="connsiteX19" fmla="*/ 1293018 w 1295400"/>
                <a:gd name="connsiteY19" fmla="*/ 161925 h 471487"/>
                <a:gd name="connsiteX20" fmla="*/ 1278731 w 1295400"/>
                <a:gd name="connsiteY20" fmla="*/ 188118 h 471487"/>
                <a:gd name="connsiteX21" fmla="*/ 1257300 w 1295400"/>
                <a:gd name="connsiteY21" fmla="*/ 211931 h 471487"/>
                <a:gd name="connsiteX22" fmla="*/ 1223962 w 1295400"/>
                <a:gd name="connsiteY22" fmla="*/ 230981 h 471487"/>
                <a:gd name="connsiteX23" fmla="*/ 1176337 w 1295400"/>
                <a:gd name="connsiteY23" fmla="*/ 242887 h 471487"/>
                <a:gd name="connsiteX24" fmla="*/ 1092993 w 1295400"/>
                <a:gd name="connsiteY24" fmla="*/ 250031 h 471487"/>
                <a:gd name="connsiteX25" fmla="*/ 1009650 w 1295400"/>
                <a:gd name="connsiteY25" fmla="*/ 254793 h 471487"/>
                <a:gd name="connsiteX26" fmla="*/ 926306 w 1295400"/>
                <a:gd name="connsiteY26" fmla="*/ 259556 h 471487"/>
                <a:gd name="connsiteX27" fmla="*/ 826293 w 1295400"/>
                <a:gd name="connsiteY27" fmla="*/ 273843 h 471487"/>
                <a:gd name="connsiteX28" fmla="*/ 459581 w 1295400"/>
                <a:gd name="connsiteY28" fmla="*/ 345281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5400" h="471487">
                  <a:moveTo>
                    <a:pt x="459581" y="345281"/>
                  </a:moveTo>
                  <a:lnTo>
                    <a:pt x="283368" y="392906"/>
                  </a:lnTo>
                  <a:lnTo>
                    <a:pt x="78581" y="452437"/>
                  </a:lnTo>
                  <a:lnTo>
                    <a:pt x="19050" y="471487"/>
                  </a:lnTo>
                  <a:lnTo>
                    <a:pt x="0" y="264318"/>
                  </a:lnTo>
                  <a:lnTo>
                    <a:pt x="300037" y="197643"/>
                  </a:lnTo>
                  <a:lnTo>
                    <a:pt x="638175" y="121443"/>
                  </a:lnTo>
                  <a:lnTo>
                    <a:pt x="864393" y="71437"/>
                  </a:lnTo>
                  <a:lnTo>
                    <a:pt x="883443" y="64293"/>
                  </a:lnTo>
                  <a:lnTo>
                    <a:pt x="912018" y="45243"/>
                  </a:lnTo>
                  <a:lnTo>
                    <a:pt x="952500" y="4762"/>
                  </a:lnTo>
                  <a:lnTo>
                    <a:pt x="966787" y="0"/>
                  </a:lnTo>
                  <a:lnTo>
                    <a:pt x="1035843" y="7143"/>
                  </a:lnTo>
                  <a:lnTo>
                    <a:pt x="1116806" y="28575"/>
                  </a:lnTo>
                  <a:lnTo>
                    <a:pt x="1202531" y="59531"/>
                  </a:lnTo>
                  <a:lnTo>
                    <a:pt x="1247775" y="80962"/>
                  </a:lnTo>
                  <a:lnTo>
                    <a:pt x="1273968" y="97631"/>
                  </a:lnTo>
                  <a:lnTo>
                    <a:pt x="1288256" y="116681"/>
                  </a:lnTo>
                  <a:lnTo>
                    <a:pt x="1295400" y="138112"/>
                  </a:lnTo>
                  <a:lnTo>
                    <a:pt x="1293018" y="161925"/>
                  </a:lnTo>
                  <a:lnTo>
                    <a:pt x="1278731" y="188118"/>
                  </a:lnTo>
                  <a:lnTo>
                    <a:pt x="1257300" y="211931"/>
                  </a:lnTo>
                  <a:lnTo>
                    <a:pt x="1223962" y="230981"/>
                  </a:lnTo>
                  <a:lnTo>
                    <a:pt x="1176337" y="242887"/>
                  </a:lnTo>
                  <a:lnTo>
                    <a:pt x="1092993" y="250031"/>
                  </a:lnTo>
                  <a:lnTo>
                    <a:pt x="1009650" y="254793"/>
                  </a:lnTo>
                  <a:lnTo>
                    <a:pt x="926306" y="259556"/>
                  </a:lnTo>
                  <a:lnTo>
                    <a:pt x="826293" y="273843"/>
                  </a:lnTo>
                  <a:lnTo>
                    <a:pt x="4595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D8450F7-D144-D541-BC8C-2F0E160E1BA3}"/>
                </a:ext>
              </a:extLst>
            </p:cNvPr>
            <p:cNvSpPr/>
            <p:nvPr/>
          </p:nvSpPr>
          <p:spPr>
            <a:xfrm>
              <a:off x="3100388" y="4230688"/>
              <a:ext cx="1490662" cy="492125"/>
            </a:xfrm>
            <a:custGeom>
              <a:avLst/>
              <a:gdLst>
                <a:gd name="connsiteX0" fmla="*/ 442912 w 1490662"/>
                <a:gd name="connsiteY0" fmla="*/ 402432 h 490538"/>
                <a:gd name="connsiteX1" fmla="*/ 26193 w 1490662"/>
                <a:gd name="connsiteY1" fmla="*/ 490538 h 490538"/>
                <a:gd name="connsiteX2" fmla="*/ 0 w 1490662"/>
                <a:gd name="connsiteY2" fmla="*/ 321469 h 490538"/>
                <a:gd name="connsiteX3" fmla="*/ 297656 w 1490662"/>
                <a:gd name="connsiteY3" fmla="*/ 242888 h 490538"/>
                <a:gd name="connsiteX4" fmla="*/ 638175 w 1490662"/>
                <a:gd name="connsiteY4" fmla="*/ 154782 h 490538"/>
                <a:gd name="connsiteX5" fmla="*/ 919162 w 1490662"/>
                <a:gd name="connsiteY5" fmla="*/ 85725 h 490538"/>
                <a:gd name="connsiteX6" fmla="*/ 1073943 w 1490662"/>
                <a:gd name="connsiteY6" fmla="*/ 45244 h 490538"/>
                <a:gd name="connsiteX7" fmla="*/ 1095375 w 1490662"/>
                <a:gd name="connsiteY7" fmla="*/ 35719 h 490538"/>
                <a:gd name="connsiteX8" fmla="*/ 1112043 w 1490662"/>
                <a:gd name="connsiteY8" fmla="*/ 23813 h 490538"/>
                <a:gd name="connsiteX9" fmla="*/ 1131093 w 1490662"/>
                <a:gd name="connsiteY9" fmla="*/ 2382 h 490538"/>
                <a:gd name="connsiteX10" fmla="*/ 1162050 w 1490662"/>
                <a:gd name="connsiteY10" fmla="*/ 0 h 490538"/>
                <a:gd name="connsiteX11" fmla="*/ 1223962 w 1490662"/>
                <a:gd name="connsiteY11" fmla="*/ 9525 h 490538"/>
                <a:gd name="connsiteX12" fmla="*/ 1307306 w 1490662"/>
                <a:gd name="connsiteY12" fmla="*/ 35719 h 490538"/>
                <a:gd name="connsiteX13" fmla="*/ 1357312 w 1490662"/>
                <a:gd name="connsiteY13" fmla="*/ 52388 h 490538"/>
                <a:gd name="connsiteX14" fmla="*/ 1409700 w 1490662"/>
                <a:gd name="connsiteY14" fmla="*/ 71438 h 490538"/>
                <a:gd name="connsiteX15" fmla="*/ 1454943 w 1490662"/>
                <a:gd name="connsiteY15" fmla="*/ 95250 h 490538"/>
                <a:gd name="connsiteX16" fmla="*/ 1473993 w 1490662"/>
                <a:gd name="connsiteY16" fmla="*/ 111919 h 490538"/>
                <a:gd name="connsiteX17" fmla="*/ 1488281 w 1490662"/>
                <a:gd name="connsiteY17" fmla="*/ 135732 h 490538"/>
                <a:gd name="connsiteX18" fmla="*/ 1490662 w 1490662"/>
                <a:gd name="connsiteY18" fmla="*/ 161925 h 490538"/>
                <a:gd name="connsiteX19" fmla="*/ 1483518 w 1490662"/>
                <a:gd name="connsiteY19" fmla="*/ 192882 h 490538"/>
                <a:gd name="connsiteX20" fmla="*/ 1466850 w 1490662"/>
                <a:gd name="connsiteY20" fmla="*/ 216694 h 490538"/>
                <a:gd name="connsiteX21" fmla="*/ 1431131 w 1490662"/>
                <a:gd name="connsiteY21" fmla="*/ 242888 h 490538"/>
                <a:gd name="connsiteX22" fmla="*/ 1393031 w 1490662"/>
                <a:gd name="connsiteY22" fmla="*/ 259557 h 490538"/>
                <a:gd name="connsiteX23" fmla="*/ 1321593 w 1490662"/>
                <a:gd name="connsiteY23" fmla="*/ 266700 h 490538"/>
                <a:gd name="connsiteX24" fmla="*/ 1226343 w 1490662"/>
                <a:gd name="connsiteY24" fmla="*/ 269082 h 490538"/>
                <a:gd name="connsiteX25" fmla="*/ 1052512 w 1490662"/>
                <a:gd name="connsiteY25" fmla="*/ 292894 h 490538"/>
                <a:gd name="connsiteX26" fmla="*/ 790575 w 1490662"/>
                <a:gd name="connsiteY26" fmla="*/ 338138 h 490538"/>
                <a:gd name="connsiteX27" fmla="*/ 442912 w 1490662"/>
                <a:gd name="connsiteY27" fmla="*/ 40243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0662" h="490538">
                  <a:moveTo>
                    <a:pt x="442912" y="402432"/>
                  </a:moveTo>
                  <a:lnTo>
                    <a:pt x="26193" y="490538"/>
                  </a:lnTo>
                  <a:lnTo>
                    <a:pt x="0" y="321469"/>
                  </a:lnTo>
                  <a:lnTo>
                    <a:pt x="297656" y="242888"/>
                  </a:lnTo>
                  <a:lnTo>
                    <a:pt x="638175" y="154782"/>
                  </a:lnTo>
                  <a:lnTo>
                    <a:pt x="919162" y="85725"/>
                  </a:lnTo>
                  <a:lnTo>
                    <a:pt x="1073943" y="45244"/>
                  </a:lnTo>
                  <a:lnTo>
                    <a:pt x="1095375" y="35719"/>
                  </a:lnTo>
                  <a:lnTo>
                    <a:pt x="1112043" y="23813"/>
                  </a:lnTo>
                  <a:lnTo>
                    <a:pt x="1131093" y="2382"/>
                  </a:lnTo>
                  <a:lnTo>
                    <a:pt x="1162050" y="0"/>
                  </a:lnTo>
                  <a:lnTo>
                    <a:pt x="1223962" y="9525"/>
                  </a:lnTo>
                  <a:lnTo>
                    <a:pt x="1307306" y="35719"/>
                  </a:lnTo>
                  <a:lnTo>
                    <a:pt x="1357312" y="52388"/>
                  </a:lnTo>
                  <a:lnTo>
                    <a:pt x="1409700" y="71438"/>
                  </a:lnTo>
                  <a:lnTo>
                    <a:pt x="1454943" y="95250"/>
                  </a:lnTo>
                  <a:lnTo>
                    <a:pt x="1473993" y="111919"/>
                  </a:lnTo>
                  <a:lnTo>
                    <a:pt x="1488281" y="135732"/>
                  </a:lnTo>
                  <a:lnTo>
                    <a:pt x="1490662" y="161925"/>
                  </a:lnTo>
                  <a:lnTo>
                    <a:pt x="1483518" y="192882"/>
                  </a:lnTo>
                  <a:lnTo>
                    <a:pt x="1466850" y="216694"/>
                  </a:lnTo>
                  <a:lnTo>
                    <a:pt x="1431131" y="242888"/>
                  </a:lnTo>
                  <a:lnTo>
                    <a:pt x="1393031" y="259557"/>
                  </a:lnTo>
                  <a:lnTo>
                    <a:pt x="1321593" y="266700"/>
                  </a:lnTo>
                  <a:lnTo>
                    <a:pt x="1226343" y="269082"/>
                  </a:lnTo>
                  <a:lnTo>
                    <a:pt x="1052512" y="292894"/>
                  </a:lnTo>
                  <a:lnTo>
                    <a:pt x="790575" y="338138"/>
                  </a:lnTo>
                  <a:lnTo>
                    <a:pt x="442912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FB19E59-2224-6B4D-A047-FAA39C323B70}"/>
                </a:ext>
              </a:extLst>
            </p:cNvPr>
            <p:cNvSpPr/>
            <p:nvPr/>
          </p:nvSpPr>
          <p:spPr>
            <a:xfrm>
              <a:off x="5200650" y="2293938"/>
              <a:ext cx="1855788" cy="508000"/>
            </a:xfrm>
            <a:custGeom>
              <a:avLst/>
              <a:gdLst>
                <a:gd name="connsiteX0" fmla="*/ 588169 w 1855125"/>
                <a:gd name="connsiteY0" fmla="*/ 316706 h 509587"/>
                <a:gd name="connsiteX1" fmla="*/ 319088 w 1855125"/>
                <a:gd name="connsiteY1" fmla="*/ 381000 h 509587"/>
                <a:gd name="connsiteX2" fmla="*/ 78581 w 1855125"/>
                <a:gd name="connsiteY2" fmla="*/ 450056 h 509587"/>
                <a:gd name="connsiteX3" fmla="*/ 0 w 1855125"/>
                <a:gd name="connsiteY3" fmla="*/ 278606 h 509587"/>
                <a:gd name="connsiteX4" fmla="*/ 192881 w 1855125"/>
                <a:gd name="connsiteY4" fmla="*/ 228600 h 509587"/>
                <a:gd name="connsiteX5" fmla="*/ 359569 w 1855125"/>
                <a:gd name="connsiteY5" fmla="*/ 192881 h 509587"/>
                <a:gd name="connsiteX6" fmla="*/ 604838 w 1855125"/>
                <a:gd name="connsiteY6" fmla="*/ 147637 h 509587"/>
                <a:gd name="connsiteX7" fmla="*/ 776288 w 1855125"/>
                <a:gd name="connsiteY7" fmla="*/ 121444 h 509587"/>
                <a:gd name="connsiteX8" fmla="*/ 931069 w 1855125"/>
                <a:gd name="connsiteY8" fmla="*/ 100012 h 509587"/>
                <a:gd name="connsiteX9" fmla="*/ 1097756 w 1855125"/>
                <a:gd name="connsiteY9" fmla="*/ 83344 h 509587"/>
                <a:gd name="connsiteX10" fmla="*/ 1326356 w 1855125"/>
                <a:gd name="connsiteY10" fmla="*/ 61912 h 509587"/>
                <a:gd name="connsiteX11" fmla="*/ 1390650 w 1855125"/>
                <a:gd name="connsiteY11" fmla="*/ 14287 h 509587"/>
                <a:gd name="connsiteX12" fmla="*/ 1414463 w 1855125"/>
                <a:gd name="connsiteY12" fmla="*/ 0 h 509587"/>
                <a:gd name="connsiteX13" fmla="*/ 1431131 w 1855125"/>
                <a:gd name="connsiteY13" fmla="*/ 0 h 509587"/>
                <a:gd name="connsiteX14" fmla="*/ 1538288 w 1855125"/>
                <a:gd name="connsiteY14" fmla="*/ 69056 h 509587"/>
                <a:gd name="connsiteX15" fmla="*/ 1674019 w 1855125"/>
                <a:gd name="connsiteY15" fmla="*/ 164306 h 509587"/>
                <a:gd name="connsiteX16" fmla="*/ 1776413 w 1855125"/>
                <a:gd name="connsiteY16" fmla="*/ 242887 h 509587"/>
                <a:gd name="connsiteX17" fmla="*/ 1821656 w 1855125"/>
                <a:gd name="connsiteY17" fmla="*/ 283369 h 509587"/>
                <a:gd name="connsiteX18" fmla="*/ 1843088 w 1855125"/>
                <a:gd name="connsiteY18" fmla="*/ 311944 h 509587"/>
                <a:gd name="connsiteX19" fmla="*/ 1850231 w 1855125"/>
                <a:gd name="connsiteY19" fmla="*/ 338137 h 509587"/>
                <a:gd name="connsiteX20" fmla="*/ 1854994 w 1855125"/>
                <a:gd name="connsiteY20" fmla="*/ 369094 h 509587"/>
                <a:gd name="connsiteX21" fmla="*/ 1843088 w 1855125"/>
                <a:gd name="connsiteY21" fmla="*/ 404812 h 509587"/>
                <a:gd name="connsiteX22" fmla="*/ 1776413 w 1855125"/>
                <a:gd name="connsiteY22" fmla="*/ 509587 h 509587"/>
                <a:gd name="connsiteX23" fmla="*/ 1497806 w 1855125"/>
                <a:gd name="connsiteY23" fmla="*/ 276225 h 509587"/>
                <a:gd name="connsiteX24" fmla="*/ 1485900 w 1855125"/>
                <a:gd name="connsiteY24" fmla="*/ 259556 h 509587"/>
                <a:gd name="connsiteX25" fmla="*/ 1473994 w 1855125"/>
                <a:gd name="connsiteY25" fmla="*/ 250031 h 509587"/>
                <a:gd name="connsiteX26" fmla="*/ 1440656 w 1855125"/>
                <a:gd name="connsiteY26" fmla="*/ 242887 h 509587"/>
                <a:gd name="connsiteX27" fmla="*/ 1371600 w 1855125"/>
                <a:gd name="connsiteY27" fmla="*/ 240506 h 509587"/>
                <a:gd name="connsiteX28" fmla="*/ 1231106 w 1855125"/>
                <a:gd name="connsiteY28" fmla="*/ 247650 h 509587"/>
                <a:gd name="connsiteX29" fmla="*/ 1078706 w 1855125"/>
                <a:gd name="connsiteY29" fmla="*/ 257175 h 509587"/>
                <a:gd name="connsiteX30" fmla="*/ 878681 w 1855125"/>
                <a:gd name="connsiteY30" fmla="*/ 273844 h 509587"/>
                <a:gd name="connsiteX31" fmla="*/ 740569 w 1855125"/>
                <a:gd name="connsiteY31" fmla="*/ 292894 h 509587"/>
                <a:gd name="connsiteX32" fmla="*/ 588169 w 1855125"/>
                <a:gd name="connsiteY32" fmla="*/ 3167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55125" h="509587">
                  <a:moveTo>
                    <a:pt x="588169" y="316706"/>
                  </a:moveTo>
                  <a:lnTo>
                    <a:pt x="319088" y="381000"/>
                  </a:lnTo>
                  <a:lnTo>
                    <a:pt x="78581" y="450056"/>
                  </a:lnTo>
                  <a:lnTo>
                    <a:pt x="0" y="278606"/>
                  </a:lnTo>
                  <a:lnTo>
                    <a:pt x="192881" y="228600"/>
                  </a:lnTo>
                  <a:lnTo>
                    <a:pt x="359569" y="192881"/>
                  </a:lnTo>
                  <a:lnTo>
                    <a:pt x="604838" y="147637"/>
                  </a:lnTo>
                  <a:lnTo>
                    <a:pt x="776288" y="121444"/>
                  </a:lnTo>
                  <a:lnTo>
                    <a:pt x="931069" y="100012"/>
                  </a:lnTo>
                  <a:lnTo>
                    <a:pt x="1097756" y="83344"/>
                  </a:lnTo>
                  <a:lnTo>
                    <a:pt x="1326356" y="61912"/>
                  </a:lnTo>
                  <a:lnTo>
                    <a:pt x="1390650" y="14287"/>
                  </a:lnTo>
                  <a:lnTo>
                    <a:pt x="1414463" y="0"/>
                  </a:lnTo>
                  <a:lnTo>
                    <a:pt x="1431131" y="0"/>
                  </a:lnTo>
                  <a:lnTo>
                    <a:pt x="1538288" y="69056"/>
                  </a:lnTo>
                  <a:lnTo>
                    <a:pt x="1674019" y="164306"/>
                  </a:lnTo>
                  <a:lnTo>
                    <a:pt x="1776413" y="242887"/>
                  </a:lnTo>
                  <a:lnTo>
                    <a:pt x="1821656" y="283369"/>
                  </a:lnTo>
                  <a:lnTo>
                    <a:pt x="1843088" y="311944"/>
                  </a:lnTo>
                  <a:lnTo>
                    <a:pt x="1850231" y="338137"/>
                  </a:lnTo>
                  <a:cubicBezTo>
                    <a:pt x="1855125" y="367495"/>
                    <a:pt x="1854994" y="357056"/>
                    <a:pt x="1854994" y="369094"/>
                  </a:cubicBezTo>
                  <a:lnTo>
                    <a:pt x="1843088" y="404812"/>
                  </a:lnTo>
                  <a:lnTo>
                    <a:pt x="1776413" y="509587"/>
                  </a:lnTo>
                  <a:lnTo>
                    <a:pt x="1497806" y="276225"/>
                  </a:lnTo>
                  <a:lnTo>
                    <a:pt x="1485900" y="259556"/>
                  </a:lnTo>
                  <a:lnTo>
                    <a:pt x="1473994" y="250031"/>
                  </a:lnTo>
                  <a:lnTo>
                    <a:pt x="1440656" y="242887"/>
                  </a:lnTo>
                  <a:lnTo>
                    <a:pt x="1371600" y="240506"/>
                  </a:lnTo>
                  <a:lnTo>
                    <a:pt x="1231106" y="247650"/>
                  </a:lnTo>
                  <a:lnTo>
                    <a:pt x="1078706" y="257175"/>
                  </a:lnTo>
                  <a:lnTo>
                    <a:pt x="878681" y="273844"/>
                  </a:lnTo>
                  <a:lnTo>
                    <a:pt x="740569" y="292894"/>
                  </a:lnTo>
                  <a:lnTo>
                    <a:pt x="588169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A0AA5BD-B6DF-DC40-9080-6E4A6D34C826}"/>
                </a:ext>
              </a:extLst>
            </p:cNvPr>
            <p:cNvSpPr/>
            <p:nvPr/>
          </p:nvSpPr>
          <p:spPr>
            <a:xfrm rot="16200000">
              <a:off x="5498307" y="3171031"/>
              <a:ext cx="2190750" cy="849313"/>
            </a:xfrm>
            <a:custGeom>
              <a:avLst/>
              <a:gdLst>
                <a:gd name="connsiteX0" fmla="*/ 588169 w 2190750"/>
                <a:gd name="connsiteY0" fmla="*/ 528637 h 850106"/>
                <a:gd name="connsiteX1" fmla="*/ 464344 w 2190750"/>
                <a:gd name="connsiteY1" fmla="*/ 481012 h 850106"/>
                <a:gd name="connsiteX2" fmla="*/ 342900 w 2190750"/>
                <a:gd name="connsiteY2" fmla="*/ 423862 h 850106"/>
                <a:gd name="connsiteX3" fmla="*/ 230981 w 2190750"/>
                <a:gd name="connsiteY3" fmla="*/ 359569 h 850106"/>
                <a:gd name="connsiteX4" fmla="*/ 138113 w 2190750"/>
                <a:gd name="connsiteY4" fmla="*/ 300037 h 850106"/>
                <a:gd name="connsiteX5" fmla="*/ 42863 w 2190750"/>
                <a:gd name="connsiteY5" fmla="*/ 219075 h 850106"/>
                <a:gd name="connsiteX6" fmla="*/ 19050 w 2190750"/>
                <a:gd name="connsiteY6" fmla="*/ 197644 h 850106"/>
                <a:gd name="connsiteX7" fmla="*/ 4763 w 2190750"/>
                <a:gd name="connsiteY7" fmla="*/ 178594 h 850106"/>
                <a:gd name="connsiteX8" fmla="*/ 0 w 2190750"/>
                <a:gd name="connsiteY8" fmla="*/ 154781 h 850106"/>
                <a:gd name="connsiteX9" fmla="*/ 0 w 2190750"/>
                <a:gd name="connsiteY9" fmla="*/ 128587 h 850106"/>
                <a:gd name="connsiteX10" fmla="*/ 4763 w 2190750"/>
                <a:gd name="connsiteY10" fmla="*/ 97631 h 850106"/>
                <a:gd name="connsiteX11" fmla="*/ 23813 w 2190750"/>
                <a:gd name="connsiteY11" fmla="*/ 64294 h 850106"/>
                <a:gd name="connsiteX12" fmla="*/ 64294 w 2190750"/>
                <a:gd name="connsiteY12" fmla="*/ 33337 h 850106"/>
                <a:gd name="connsiteX13" fmla="*/ 135731 w 2190750"/>
                <a:gd name="connsiteY13" fmla="*/ 0 h 850106"/>
                <a:gd name="connsiteX14" fmla="*/ 442913 w 2190750"/>
                <a:gd name="connsiteY14" fmla="*/ 176212 h 850106"/>
                <a:gd name="connsiteX15" fmla="*/ 481013 w 2190750"/>
                <a:gd name="connsiteY15" fmla="*/ 209550 h 850106"/>
                <a:gd name="connsiteX16" fmla="*/ 528638 w 2190750"/>
                <a:gd name="connsiteY16" fmla="*/ 245269 h 850106"/>
                <a:gd name="connsiteX17" fmla="*/ 585788 w 2190750"/>
                <a:gd name="connsiteY17" fmla="*/ 280987 h 850106"/>
                <a:gd name="connsiteX18" fmla="*/ 628650 w 2190750"/>
                <a:gd name="connsiteY18" fmla="*/ 302419 h 850106"/>
                <a:gd name="connsiteX19" fmla="*/ 690563 w 2190750"/>
                <a:gd name="connsiteY19" fmla="*/ 326231 h 850106"/>
                <a:gd name="connsiteX20" fmla="*/ 769144 w 2190750"/>
                <a:gd name="connsiteY20" fmla="*/ 354806 h 850106"/>
                <a:gd name="connsiteX21" fmla="*/ 881063 w 2190750"/>
                <a:gd name="connsiteY21" fmla="*/ 383381 h 850106"/>
                <a:gd name="connsiteX22" fmla="*/ 1042988 w 2190750"/>
                <a:gd name="connsiteY22" fmla="*/ 419100 h 850106"/>
                <a:gd name="connsiteX23" fmla="*/ 1235869 w 2190750"/>
                <a:gd name="connsiteY23" fmla="*/ 457200 h 850106"/>
                <a:gd name="connsiteX24" fmla="*/ 1402556 w 2190750"/>
                <a:gd name="connsiteY24" fmla="*/ 485775 h 850106"/>
                <a:gd name="connsiteX25" fmla="*/ 1540669 w 2190750"/>
                <a:gd name="connsiteY25" fmla="*/ 507206 h 850106"/>
                <a:gd name="connsiteX26" fmla="*/ 1719263 w 2190750"/>
                <a:gd name="connsiteY26" fmla="*/ 528637 h 850106"/>
                <a:gd name="connsiteX27" fmla="*/ 1835944 w 2190750"/>
                <a:gd name="connsiteY27" fmla="*/ 538162 h 850106"/>
                <a:gd name="connsiteX28" fmla="*/ 1974056 w 2190750"/>
                <a:gd name="connsiteY28" fmla="*/ 542925 h 850106"/>
                <a:gd name="connsiteX29" fmla="*/ 2100263 w 2190750"/>
                <a:gd name="connsiteY29" fmla="*/ 538162 h 850106"/>
                <a:gd name="connsiteX30" fmla="*/ 2190750 w 2190750"/>
                <a:gd name="connsiteY30" fmla="*/ 528637 h 850106"/>
                <a:gd name="connsiteX31" fmla="*/ 1964531 w 2190750"/>
                <a:gd name="connsiteY31" fmla="*/ 850106 h 850106"/>
                <a:gd name="connsiteX32" fmla="*/ 1878806 w 2190750"/>
                <a:gd name="connsiteY32" fmla="*/ 804862 h 850106"/>
                <a:gd name="connsiteX33" fmla="*/ 1712119 w 2190750"/>
                <a:gd name="connsiteY33" fmla="*/ 781050 h 850106"/>
                <a:gd name="connsiteX34" fmla="*/ 1554956 w 2190750"/>
                <a:gd name="connsiteY34" fmla="*/ 757237 h 850106"/>
                <a:gd name="connsiteX35" fmla="*/ 1345406 w 2190750"/>
                <a:gd name="connsiteY35" fmla="*/ 719137 h 850106"/>
                <a:gd name="connsiteX36" fmla="*/ 1095375 w 2190750"/>
                <a:gd name="connsiteY36" fmla="*/ 671512 h 850106"/>
                <a:gd name="connsiteX37" fmla="*/ 907256 w 2190750"/>
                <a:gd name="connsiteY37" fmla="*/ 628650 h 850106"/>
                <a:gd name="connsiteX38" fmla="*/ 764381 w 2190750"/>
                <a:gd name="connsiteY38" fmla="*/ 592931 h 850106"/>
                <a:gd name="connsiteX39" fmla="*/ 588169 w 2190750"/>
                <a:gd name="connsiteY39" fmla="*/ 528637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750" h="850106">
                  <a:moveTo>
                    <a:pt x="588169" y="528637"/>
                  </a:moveTo>
                  <a:lnTo>
                    <a:pt x="464344" y="481012"/>
                  </a:lnTo>
                  <a:lnTo>
                    <a:pt x="342900" y="423862"/>
                  </a:lnTo>
                  <a:lnTo>
                    <a:pt x="230981" y="359569"/>
                  </a:lnTo>
                  <a:lnTo>
                    <a:pt x="138113" y="300037"/>
                  </a:lnTo>
                  <a:lnTo>
                    <a:pt x="42863" y="219075"/>
                  </a:lnTo>
                  <a:lnTo>
                    <a:pt x="19050" y="197644"/>
                  </a:lnTo>
                  <a:lnTo>
                    <a:pt x="4763" y="178594"/>
                  </a:lnTo>
                  <a:lnTo>
                    <a:pt x="0" y="154781"/>
                  </a:lnTo>
                  <a:lnTo>
                    <a:pt x="0" y="128587"/>
                  </a:lnTo>
                  <a:lnTo>
                    <a:pt x="4763" y="97631"/>
                  </a:lnTo>
                  <a:lnTo>
                    <a:pt x="23813" y="64294"/>
                  </a:lnTo>
                  <a:lnTo>
                    <a:pt x="64294" y="33337"/>
                  </a:lnTo>
                  <a:lnTo>
                    <a:pt x="135731" y="0"/>
                  </a:lnTo>
                  <a:lnTo>
                    <a:pt x="442913" y="176212"/>
                  </a:lnTo>
                  <a:lnTo>
                    <a:pt x="481013" y="209550"/>
                  </a:lnTo>
                  <a:lnTo>
                    <a:pt x="528638" y="245269"/>
                  </a:lnTo>
                  <a:lnTo>
                    <a:pt x="585788" y="280987"/>
                  </a:lnTo>
                  <a:lnTo>
                    <a:pt x="628650" y="302419"/>
                  </a:lnTo>
                  <a:lnTo>
                    <a:pt x="690563" y="326231"/>
                  </a:lnTo>
                  <a:lnTo>
                    <a:pt x="769144" y="354806"/>
                  </a:lnTo>
                  <a:lnTo>
                    <a:pt x="881063" y="383381"/>
                  </a:lnTo>
                  <a:lnTo>
                    <a:pt x="1042988" y="419100"/>
                  </a:lnTo>
                  <a:lnTo>
                    <a:pt x="1235869" y="457200"/>
                  </a:lnTo>
                  <a:lnTo>
                    <a:pt x="1402556" y="485775"/>
                  </a:lnTo>
                  <a:lnTo>
                    <a:pt x="1540669" y="507206"/>
                  </a:lnTo>
                  <a:lnTo>
                    <a:pt x="1719263" y="528637"/>
                  </a:lnTo>
                  <a:lnTo>
                    <a:pt x="1835944" y="538162"/>
                  </a:lnTo>
                  <a:lnTo>
                    <a:pt x="1974056" y="542925"/>
                  </a:lnTo>
                  <a:lnTo>
                    <a:pt x="2100263" y="538162"/>
                  </a:lnTo>
                  <a:lnTo>
                    <a:pt x="2190750" y="528637"/>
                  </a:lnTo>
                  <a:lnTo>
                    <a:pt x="1964531" y="850106"/>
                  </a:lnTo>
                  <a:lnTo>
                    <a:pt x="1878806" y="804862"/>
                  </a:lnTo>
                  <a:lnTo>
                    <a:pt x="1712119" y="781050"/>
                  </a:lnTo>
                  <a:lnTo>
                    <a:pt x="1554956" y="757237"/>
                  </a:lnTo>
                  <a:lnTo>
                    <a:pt x="1345406" y="719137"/>
                  </a:lnTo>
                  <a:lnTo>
                    <a:pt x="1095375" y="671512"/>
                  </a:lnTo>
                  <a:lnTo>
                    <a:pt x="907256" y="628650"/>
                  </a:lnTo>
                  <a:lnTo>
                    <a:pt x="764381" y="592931"/>
                  </a:lnTo>
                  <a:lnTo>
                    <a:pt x="588169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2D32573-1FC8-A04E-92DD-AD790CFC294F}"/>
                </a:ext>
              </a:extLst>
            </p:cNvPr>
            <p:cNvSpPr/>
            <p:nvPr/>
          </p:nvSpPr>
          <p:spPr>
            <a:xfrm>
              <a:off x="5792788" y="4105275"/>
              <a:ext cx="600075" cy="515938"/>
            </a:xfrm>
            <a:custGeom>
              <a:avLst/>
              <a:gdLst>
                <a:gd name="connsiteX0" fmla="*/ 221457 w 600075"/>
                <a:gd name="connsiteY0" fmla="*/ 88106 h 516731"/>
                <a:gd name="connsiteX1" fmla="*/ 395288 w 600075"/>
                <a:gd name="connsiteY1" fmla="*/ 171450 h 516731"/>
                <a:gd name="connsiteX2" fmla="*/ 438150 w 600075"/>
                <a:gd name="connsiteY2" fmla="*/ 185738 h 516731"/>
                <a:gd name="connsiteX3" fmla="*/ 459582 w 600075"/>
                <a:gd name="connsiteY3" fmla="*/ 185738 h 516731"/>
                <a:gd name="connsiteX4" fmla="*/ 481013 w 600075"/>
                <a:gd name="connsiteY4" fmla="*/ 180975 h 516731"/>
                <a:gd name="connsiteX5" fmla="*/ 511969 w 600075"/>
                <a:gd name="connsiteY5" fmla="*/ 173831 h 516731"/>
                <a:gd name="connsiteX6" fmla="*/ 600075 w 600075"/>
                <a:gd name="connsiteY6" fmla="*/ 104775 h 516731"/>
                <a:gd name="connsiteX7" fmla="*/ 411957 w 600075"/>
                <a:gd name="connsiteY7" fmla="*/ 516731 h 516731"/>
                <a:gd name="connsiteX8" fmla="*/ 373857 w 600075"/>
                <a:gd name="connsiteY8" fmla="*/ 450056 h 516731"/>
                <a:gd name="connsiteX9" fmla="*/ 333375 w 600075"/>
                <a:gd name="connsiteY9" fmla="*/ 376238 h 516731"/>
                <a:gd name="connsiteX10" fmla="*/ 295275 w 600075"/>
                <a:gd name="connsiteY10" fmla="*/ 323850 h 516731"/>
                <a:gd name="connsiteX11" fmla="*/ 259557 w 600075"/>
                <a:gd name="connsiteY11" fmla="*/ 280988 h 516731"/>
                <a:gd name="connsiteX12" fmla="*/ 173832 w 600075"/>
                <a:gd name="connsiteY12" fmla="*/ 207169 h 516731"/>
                <a:gd name="connsiteX13" fmla="*/ 102394 w 600075"/>
                <a:gd name="connsiteY13" fmla="*/ 142875 h 516731"/>
                <a:gd name="connsiteX14" fmla="*/ 35719 w 600075"/>
                <a:gd name="connsiteY14" fmla="*/ 80963 h 516731"/>
                <a:gd name="connsiteX15" fmla="*/ 9525 w 600075"/>
                <a:gd name="connsiteY15" fmla="*/ 52388 h 516731"/>
                <a:gd name="connsiteX16" fmla="*/ 0 w 600075"/>
                <a:gd name="connsiteY16" fmla="*/ 33338 h 516731"/>
                <a:gd name="connsiteX17" fmla="*/ 0 w 600075"/>
                <a:gd name="connsiteY17" fmla="*/ 16669 h 516731"/>
                <a:gd name="connsiteX18" fmla="*/ 2382 w 600075"/>
                <a:gd name="connsiteY18" fmla="*/ 4763 h 516731"/>
                <a:gd name="connsiteX19" fmla="*/ 19050 w 600075"/>
                <a:gd name="connsiteY19" fmla="*/ 0 h 516731"/>
                <a:gd name="connsiteX20" fmla="*/ 40482 w 600075"/>
                <a:gd name="connsiteY20" fmla="*/ 0 h 516731"/>
                <a:gd name="connsiteX21" fmla="*/ 61913 w 600075"/>
                <a:gd name="connsiteY21" fmla="*/ 7144 h 516731"/>
                <a:gd name="connsiteX22" fmla="*/ 221457 w 600075"/>
                <a:gd name="connsiteY22" fmla="*/ 881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16731">
                  <a:moveTo>
                    <a:pt x="221457" y="88106"/>
                  </a:moveTo>
                  <a:lnTo>
                    <a:pt x="395288" y="171450"/>
                  </a:lnTo>
                  <a:lnTo>
                    <a:pt x="438150" y="185738"/>
                  </a:lnTo>
                  <a:lnTo>
                    <a:pt x="459582" y="185738"/>
                  </a:lnTo>
                  <a:lnTo>
                    <a:pt x="481013" y="180975"/>
                  </a:lnTo>
                  <a:lnTo>
                    <a:pt x="511969" y="173831"/>
                  </a:lnTo>
                  <a:lnTo>
                    <a:pt x="600075" y="104775"/>
                  </a:lnTo>
                  <a:lnTo>
                    <a:pt x="411957" y="516731"/>
                  </a:lnTo>
                  <a:lnTo>
                    <a:pt x="373857" y="450056"/>
                  </a:lnTo>
                  <a:lnTo>
                    <a:pt x="333375" y="376238"/>
                  </a:lnTo>
                  <a:lnTo>
                    <a:pt x="295275" y="323850"/>
                  </a:lnTo>
                  <a:lnTo>
                    <a:pt x="259557" y="280988"/>
                  </a:lnTo>
                  <a:lnTo>
                    <a:pt x="173832" y="207169"/>
                  </a:lnTo>
                  <a:lnTo>
                    <a:pt x="102394" y="142875"/>
                  </a:lnTo>
                  <a:lnTo>
                    <a:pt x="35719" y="80963"/>
                  </a:lnTo>
                  <a:lnTo>
                    <a:pt x="9525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9050" y="0"/>
                  </a:lnTo>
                  <a:lnTo>
                    <a:pt x="40482" y="0"/>
                  </a:lnTo>
                  <a:lnTo>
                    <a:pt x="61913" y="7144"/>
                  </a:lnTo>
                  <a:lnTo>
                    <a:pt x="2214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E5BF617-2D42-D94A-9F24-4D91EA3C2727}"/>
                </a:ext>
              </a:extLst>
            </p:cNvPr>
            <p:cNvSpPr/>
            <p:nvPr/>
          </p:nvSpPr>
          <p:spPr>
            <a:xfrm rot="16200000">
              <a:off x="3246438" y="4141788"/>
              <a:ext cx="3822700" cy="425450"/>
            </a:xfrm>
            <a:custGeom>
              <a:avLst/>
              <a:gdLst>
                <a:gd name="connsiteX0" fmla="*/ 1835150 w 3822700"/>
                <a:gd name="connsiteY0" fmla="*/ 425450 h 425450"/>
                <a:gd name="connsiteX1" fmla="*/ 1492250 w 3822700"/>
                <a:gd name="connsiteY1" fmla="*/ 422275 h 425450"/>
                <a:gd name="connsiteX2" fmla="*/ 1082675 w 3822700"/>
                <a:gd name="connsiteY2" fmla="*/ 425450 h 425450"/>
                <a:gd name="connsiteX3" fmla="*/ 742950 w 3822700"/>
                <a:gd name="connsiteY3" fmla="*/ 419100 h 425450"/>
                <a:gd name="connsiteX4" fmla="*/ 565150 w 3822700"/>
                <a:gd name="connsiteY4" fmla="*/ 412750 h 425450"/>
                <a:gd name="connsiteX5" fmla="*/ 355600 w 3822700"/>
                <a:gd name="connsiteY5" fmla="*/ 406400 h 425450"/>
                <a:gd name="connsiteX6" fmla="*/ 260350 w 3822700"/>
                <a:gd name="connsiteY6" fmla="*/ 390525 h 425450"/>
                <a:gd name="connsiteX7" fmla="*/ 149225 w 3822700"/>
                <a:gd name="connsiteY7" fmla="*/ 368300 h 425450"/>
                <a:gd name="connsiteX8" fmla="*/ 66675 w 3822700"/>
                <a:gd name="connsiteY8" fmla="*/ 339725 h 425450"/>
                <a:gd name="connsiteX9" fmla="*/ 15875 w 3822700"/>
                <a:gd name="connsiteY9" fmla="*/ 311150 h 425450"/>
                <a:gd name="connsiteX10" fmla="*/ 3175 w 3822700"/>
                <a:gd name="connsiteY10" fmla="*/ 292100 h 425450"/>
                <a:gd name="connsiteX11" fmla="*/ 0 w 3822700"/>
                <a:gd name="connsiteY11" fmla="*/ 269875 h 425450"/>
                <a:gd name="connsiteX12" fmla="*/ 6350 w 3822700"/>
                <a:gd name="connsiteY12" fmla="*/ 241300 h 425450"/>
                <a:gd name="connsiteX13" fmla="*/ 22225 w 3822700"/>
                <a:gd name="connsiteY13" fmla="*/ 222250 h 425450"/>
                <a:gd name="connsiteX14" fmla="*/ 57150 w 3822700"/>
                <a:gd name="connsiteY14" fmla="*/ 196850 h 425450"/>
                <a:gd name="connsiteX15" fmla="*/ 117475 w 3822700"/>
                <a:gd name="connsiteY15" fmla="*/ 174625 h 425450"/>
                <a:gd name="connsiteX16" fmla="*/ 215900 w 3822700"/>
                <a:gd name="connsiteY16" fmla="*/ 146050 h 425450"/>
                <a:gd name="connsiteX17" fmla="*/ 314325 w 3822700"/>
                <a:gd name="connsiteY17" fmla="*/ 123825 h 425450"/>
                <a:gd name="connsiteX18" fmla="*/ 381000 w 3822700"/>
                <a:gd name="connsiteY18" fmla="*/ 111125 h 425450"/>
                <a:gd name="connsiteX19" fmla="*/ 434975 w 3822700"/>
                <a:gd name="connsiteY19" fmla="*/ 111125 h 425450"/>
                <a:gd name="connsiteX20" fmla="*/ 657225 w 3822700"/>
                <a:gd name="connsiteY20" fmla="*/ 130175 h 425450"/>
                <a:gd name="connsiteX21" fmla="*/ 809625 w 3822700"/>
                <a:gd name="connsiteY21" fmla="*/ 142875 h 425450"/>
                <a:gd name="connsiteX22" fmla="*/ 1057275 w 3822700"/>
                <a:gd name="connsiteY22" fmla="*/ 158750 h 425450"/>
                <a:gd name="connsiteX23" fmla="*/ 1431925 w 3822700"/>
                <a:gd name="connsiteY23" fmla="*/ 174625 h 425450"/>
                <a:gd name="connsiteX24" fmla="*/ 1819275 w 3822700"/>
                <a:gd name="connsiteY24" fmla="*/ 190500 h 425450"/>
                <a:gd name="connsiteX25" fmla="*/ 2263775 w 3822700"/>
                <a:gd name="connsiteY25" fmla="*/ 200025 h 425450"/>
                <a:gd name="connsiteX26" fmla="*/ 2794000 w 3822700"/>
                <a:gd name="connsiteY26" fmla="*/ 203200 h 425450"/>
                <a:gd name="connsiteX27" fmla="*/ 3190875 w 3822700"/>
                <a:gd name="connsiteY27" fmla="*/ 203200 h 425450"/>
                <a:gd name="connsiteX28" fmla="*/ 3349625 w 3822700"/>
                <a:gd name="connsiteY28" fmla="*/ 193675 h 425450"/>
                <a:gd name="connsiteX29" fmla="*/ 3476625 w 3822700"/>
                <a:gd name="connsiteY29" fmla="*/ 180975 h 425450"/>
                <a:gd name="connsiteX30" fmla="*/ 3556000 w 3822700"/>
                <a:gd name="connsiteY30" fmla="*/ 165100 h 425450"/>
                <a:gd name="connsiteX31" fmla="*/ 3616325 w 3822700"/>
                <a:gd name="connsiteY31" fmla="*/ 139700 h 425450"/>
                <a:gd name="connsiteX32" fmla="*/ 3657600 w 3822700"/>
                <a:gd name="connsiteY32" fmla="*/ 107950 h 425450"/>
                <a:gd name="connsiteX33" fmla="*/ 3724275 w 3822700"/>
                <a:gd name="connsiteY33" fmla="*/ 47625 h 425450"/>
                <a:gd name="connsiteX34" fmla="*/ 3771900 w 3822700"/>
                <a:gd name="connsiteY34" fmla="*/ 9525 h 425450"/>
                <a:gd name="connsiteX35" fmla="*/ 3790950 w 3822700"/>
                <a:gd name="connsiteY35" fmla="*/ 0 h 425450"/>
                <a:gd name="connsiteX36" fmla="*/ 3810000 w 3822700"/>
                <a:gd name="connsiteY36" fmla="*/ 0 h 425450"/>
                <a:gd name="connsiteX37" fmla="*/ 3819525 w 3822700"/>
                <a:gd name="connsiteY37" fmla="*/ 9525 h 425450"/>
                <a:gd name="connsiteX38" fmla="*/ 3822700 w 3822700"/>
                <a:gd name="connsiteY38" fmla="*/ 44450 h 425450"/>
                <a:gd name="connsiteX39" fmla="*/ 3810000 w 3822700"/>
                <a:gd name="connsiteY39" fmla="*/ 114300 h 425450"/>
                <a:gd name="connsiteX40" fmla="*/ 3781425 w 3822700"/>
                <a:gd name="connsiteY40" fmla="*/ 215900 h 425450"/>
                <a:gd name="connsiteX41" fmla="*/ 3721100 w 3822700"/>
                <a:gd name="connsiteY41" fmla="*/ 396875 h 425450"/>
                <a:gd name="connsiteX42" fmla="*/ 3556000 w 3822700"/>
                <a:gd name="connsiteY42" fmla="*/ 419100 h 425450"/>
                <a:gd name="connsiteX43" fmla="*/ 3292475 w 3822700"/>
                <a:gd name="connsiteY43" fmla="*/ 422275 h 425450"/>
                <a:gd name="connsiteX44" fmla="*/ 2943225 w 3822700"/>
                <a:gd name="connsiteY44" fmla="*/ 422275 h 425450"/>
                <a:gd name="connsiteX45" fmla="*/ 2524125 w 3822700"/>
                <a:gd name="connsiteY45" fmla="*/ 425450 h 425450"/>
                <a:gd name="connsiteX46" fmla="*/ 1835150 w 3822700"/>
                <a:gd name="connsiteY46" fmla="*/ 4254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22700" h="425450">
                  <a:moveTo>
                    <a:pt x="1835150" y="425450"/>
                  </a:moveTo>
                  <a:lnTo>
                    <a:pt x="1492250" y="422275"/>
                  </a:lnTo>
                  <a:lnTo>
                    <a:pt x="1082675" y="425450"/>
                  </a:lnTo>
                  <a:lnTo>
                    <a:pt x="742950" y="419100"/>
                  </a:lnTo>
                  <a:lnTo>
                    <a:pt x="565150" y="412750"/>
                  </a:lnTo>
                  <a:lnTo>
                    <a:pt x="355600" y="406400"/>
                  </a:lnTo>
                  <a:lnTo>
                    <a:pt x="260350" y="390525"/>
                  </a:lnTo>
                  <a:lnTo>
                    <a:pt x="149225" y="368300"/>
                  </a:lnTo>
                  <a:lnTo>
                    <a:pt x="66675" y="339725"/>
                  </a:lnTo>
                  <a:lnTo>
                    <a:pt x="15875" y="311150"/>
                  </a:lnTo>
                  <a:lnTo>
                    <a:pt x="3175" y="292100"/>
                  </a:lnTo>
                  <a:lnTo>
                    <a:pt x="0" y="269875"/>
                  </a:lnTo>
                  <a:lnTo>
                    <a:pt x="6350" y="241300"/>
                  </a:lnTo>
                  <a:lnTo>
                    <a:pt x="22225" y="222250"/>
                  </a:lnTo>
                  <a:lnTo>
                    <a:pt x="57150" y="196850"/>
                  </a:lnTo>
                  <a:lnTo>
                    <a:pt x="117475" y="174625"/>
                  </a:lnTo>
                  <a:lnTo>
                    <a:pt x="215900" y="146050"/>
                  </a:lnTo>
                  <a:lnTo>
                    <a:pt x="314325" y="123825"/>
                  </a:lnTo>
                  <a:lnTo>
                    <a:pt x="381000" y="111125"/>
                  </a:lnTo>
                  <a:lnTo>
                    <a:pt x="434975" y="111125"/>
                  </a:lnTo>
                  <a:lnTo>
                    <a:pt x="657225" y="130175"/>
                  </a:lnTo>
                  <a:lnTo>
                    <a:pt x="809625" y="142875"/>
                  </a:lnTo>
                  <a:lnTo>
                    <a:pt x="1057275" y="158750"/>
                  </a:lnTo>
                  <a:lnTo>
                    <a:pt x="1431925" y="174625"/>
                  </a:lnTo>
                  <a:lnTo>
                    <a:pt x="1819275" y="190500"/>
                  </a:lnTo>
                  <a:lnTo>
                    <a:pt x="2263775" y="200025"/>
                  </a:lnTo>
                  <a:lnTo>
                    <a:pt x="2794000" y="203200"/>
                  </a:lnTo>
                  <a:lnTo>
                    <a:pt x="3190875" y="203200"/>
                  </a:lnTo>
                  <a:lnTo>
                    <a:pt x="3349625" y="193675"/>
                  </a:lnTo>
                  <a:lnTo>
                    <a:pt x="3476625" y="180975"/>
                  </a:lnTo>
                  <a:lnTo>
                    <a:pt x="3556000" y="165100"/>
                  </a:lnTo>
                  <a:lnTo>
                    <a:pt x="3616325" y="139700"/>
                  </a:lnTo>
                  <a:lnTo>
                    <a:pt x="3657600" y="107950"/>
                  </a:lnTo>
                  <a:lnTo>
                    <a:pt x="3724275" y="47625"/>
                  </a:lnTo>
                  <a:lnTo>
                    <a:pt x="3771900" y="9525"/>
                  </a:lnTo>
                  <a:lnTo>
                    <a:pt x="3790950" y="0"/>
                  </a:lnTo>
                  <a:lnTo>
                    <a:pt x="3810000" y="0"/>
                  </a:lnTo>
                  <a:lnTo>
                    <a:pt x="3819525" y="9525"/>
                  </a:lnTo>
                  <a:lnTo>
                    <a:pt x="3822700" y="44450"/>
                  </a:lnTo>
                  <a:lnTo>
                    <a:pt x="3810000" y="114300"/>
                  </a:lnTo>
                  <a:lnTo>
                    <a:pt x="3781425" y="215900"/>
                  </a:lnTo>
                  <a:lnTo>
                    <a:pt x="3721100" y="396875"/>
                  </a:lnTo>
                  <a:lnTo>
                    <a:pt x="3556000" y="419100"/>
                  </a:lnTo>
                  <a:lnTo>
                    <a:pt x="3292475" y="422275"/>
                  </a:lnTo>
                  <a:lnTo>
                    <a:pt x="2943225" y="422275"/>
                  </a:lnTo>
                  <a:lnTo>
                    <a:pt x="2524125" y="425450"/>
                  </a:lnTo>
                  <a:lnTo>
                    <a:pt x="1835150" y="425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119391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65BEAD61-C19A-5A40-B424-DC781F2079BF}"/>
              </a:ext>
            </a:extLst>
          </p:cNvPr>
          <p:cNvSpPr/>
          <p:nvPr/>
        </p:nvSpPr>
        <p:spPr>
          <a:xfrm>
            <a:off x="3186113" y="1481138"/>
            <a:ext cx="3390900" cy="584200"/>
          </a:xfrm>
          <a:custGeom>
            <a:avLst/>
            <a:gdLst>
              <a:gd name="connsiteX0" fmla="*/ 1681843 w 3390900"/>
              <a:gd name="connsiteY0" fmla="*/ 193222 h 585107"/>
              <a:gd name="connsiteX1" fmla="*/ 2149928 w 3390900"/>
              <a:gd name="connsiteY1" fmla="*/ 155122 h 585107"/>
              <a:gd name="connsiteX2" fmla="*/ 2522764 w 3390900"/>
              <a:gd name="connsiteY2" fmla="*/ 127907 h 585107"/>
              <a:gd name="connsiteX3" fmla="*/ 2612571 w 3390900"/>
              <a:gd name="connsiteY3" fmla="*/ 117022 h 585107"/>
              <a:gd name="connsiteX4" fmla="*/ 2732314 w 3390900"/>
              <a:gd name="connsiteY4" fmla="*/ 84364 h 585107"/>
              <a:gd name="connsiteX5" fmla="*/ 2843893 w 3390900"/>
              <a:gd name="connsiteY5" fmla="*/ 46264 h 585107"/>
              <a:gd name="connsiteX6" fmla="*/ 2922814 w 3390900"/>
              <a:gd name="connsiteY6" fmla="*/ 8164 h 585107"/>
              <a:gd name="connsiteX7" fmla="*/ 2936421 w 3390900"/>
              <a:gd name="connsiteY7" fmla="*/ 0 h 585107"/>
              <a:gd name="connsiteX8" fmla="*/ 2955471 w 3390900"/>
              <a:gd name="connsiteY8" fmla="*/ 0 h 585107"/>
              <a:gd name="connsiteX9" fmla="*/ 2988128 w 3390900"/>
              <a:gd name="connsiteY9" fmla="*/ 2722 h 585107"/>
              <a:gd name="connsiteX10" fmla="*/ 3039836 w 3390900"/>
              <a:gd name="connsiteY10" fmla="*/ 13607 h 585107"/>
              <a:gd name="connsiteX11" fmla="*/ 3118757 w 3390900"/>
              <a:gd name="connsiteY11" fmla="*/ 38100 h 585107"/>
              <a:gd name="connsiteX12" fmla="*/ 3214007 w 3390900"/>
              <a:gd name="connsiteY12" fmla="*/ 76200 h 585107"/>
              <a:gd name="connsiteX13" fmla="*/ 3292928 w 3390900"/>
              <a:gd name="connsiteY13" fmla="*/ 106136 h 585107"/>
              <a:gd name="connsiteX14" fmla="*/ 3333750 w 3390900"/>
              <a:gd name="connsiteY14" fmla="*/ 125186 h 585107"/>
              <a:gd name="connsiteX15" fmla="*/ 3366407 w 3390900"/>
              <a:gd name="connsiteY15" fmla="*/ 141514 h 585107"/>
              <a:gd name="connsiteX16" fmla="*/ 3377293 w 3390900"/>
              <a:gd name="connsiteY16" fmla="*/ 152400 h 585107"/>
              <a:gd name="connsiteX17" fmla="*/ 3388178 w 3390900"/>
              <a:gd name="connsiteY17" fmla="*/ 176893 h 585107"/>
              <a:gd name="connsiteX18" fmla="*/ 3390900 w 3390900"/>
              <a:gd name="connsiteY18" fmla="*/ 204107 h 585107"/>
              <a:gd name="connsiteX19" fmla="*/ 3388178 w 3390900"/>
              <a:gd name="connsiteY19" fmla="*/ 236764 h 585107"/>
              <a:gd name="connsiteX20" fmla="*/ 3377293 w 3390900"/>
              <a:gd name="connsiteY20" fmla="*/ 263979 h 585107"/>
              <a:gd name="connsiteX21" fmla="*/ 3355521 w 3390900"/>
              <a:gd name="connsiteY21" fmla="*/ 288472 h 585107"/>
              <a:gd name="connsiteX22" fmla="*/ 3325586 w 3390900"/>
              <a:gd name="connsiteY22" fmla="*/ 304800 h 585107"/>
              <a:gd name="connsiteX23" fmla="*/ 3282043 w 3390900"/>
              <a:gd name="connsiteY23" fmla="*/ 315686 h 585107"/>
              <a:gd name="connsiteX24" fmla="*/ 3224893 w 3390900"/>
              <a:gd name="connsiteY24" fmla="*/ 321129 h 585107"/>
              <a:gd name="connsiteX25" fmla="*/ 3137807 w 3390900"/>
              <a:gd name="connsiteY25" fmla="*/ 318407 h 585107"/>
              <a:gd name="connsiteX26" fmla="*/ 2958193 w 3390900"/>
              <a:gd name="connsiteY26" fmla="*/ 312964 h 585107"/>
              <a:gd name="connsiteX27" fmla="*/ 2705100 w 3390900"/>
              <a:gd name="connsiteY27" fmla="*/ 318407 h 585107"/>
              <a:gd name="connsiteX28" fmla="*/ 2446564 w 3390900"/>
              <a:gd name="connsiteY28" fmla="*/ 329293 h 585107"/>
              <a:gd name="connsiteX29" fmla="*/ 2215243 w 3390900"/>
              <a:gd name="connsiteY29" fmla="*/ 345622 h 585107"/>
              <a:gd name="connsiteX30" fmla="*/ 1796143 w 3390900"/>
              <a:gd name="connsiteY30" fmla="*/ 378279 h 585107"/>
              <a:gd name="connsiteX31" fmla="*/ 1434193 w 3390900"/>
              <a:gd name="connsiteY31" fmla="*/ 408214 h 585107"/>
              <a:gd name="connsiteX32" fmla="*/ 1368878 w 3390900"/>
              <a:gd name="connsiteY32" fmla="*/ 413657 h 585107"/>
              <a:gd name="connsiteX33" fmla="*/ 1083128 w 3390900"/>
              <a:gd name="connsiteY33" fmla="*/ 454479 h 585107"/>
              <a:gd name="connsiteX34" fmla="*/ 947057 w 3390900"/>
              <a:gd name="connsiteY34" fmla="*/ 465364 h 585107"/>
              <a:gd name="connsiteX35" fmla="*/ 767443 w 3390900"/>
              <a:gd name="connsiteY35" fmla="*/ 487136 h 585107"/>
              <a:gd name="connsiteX36" fmla="*/ 677636 w 3390900"/>
              <a:gd name="connsiteY36" fmla="*/ 498022 h 585107"/>
              <a:gd name="connsiteX37" fmla="*/ 585107 w 3390900"/>
              <a:gd name="connsiteY37" fmla="*/ 514350 h 585107"/>
              <a:gd name="connsiteX38" fmla="*/ 413657 w 3390900"/>
              <a:gd name="connsiteY38" fmla="*/ 555172 h 585107"/>
              <a:gd name="connsiteX39" fmla="*/ 323850 w 3390900"/>
              <a:gd name="connsiteY39" fmla="*/ 582386 h 585107"/>
              <a:gd name="connsiteX40" fmla="*/ 302078 w 3390900"/>
              <a:gd name="connsiteY40" fmla="*/ 585107 h 585107"/>
              <a:gd name="connsiteX41" fmla="*/ 263978 w 3390900"/>
              <a:gd name="connsiteY41" fmla="*/ 555172 h 585107"/>
              <a:gd name="connsiteX42" fmla="*/ 198664 w 3390900"/>
              <a:gd name="connsiteY42" fmla="*/ 492579 h 585107"/>
              <a:gd name="connsiteX43" fmla="*/ 144236 w 3390900"/>
              <a:gd name="connsiteY43" fmla="*/ 427264 h 585107"/>
              <a:gd name="connsiteX44" fmla="*/ 108857 w 3390900"/>
              <a:gd name="connsiteY44" fmla="*/ 383722 h 585107"/>
              <a:gd name="connsiteX45" fmla="*/ 73478 w 3390900"/>
              <a:gd name="connsiteY45" fmla="*/ 326572 h 585107"/>
              <a:gd name="connsiteX46" fmla="*/ 40821 w 3390900"/>
              <a:gd name="connsiteY46" fmla="*/ 261257 h 585107"/>
              <a:gd name="connsiteX47" fmla="*/ 8164 w 3390900"/>
              <a:gd name="connsiteY47" fmla="*/ 187779 h 585107"/>
              <a:gd name="connsiteX48" fmla="*/ 0 w 3390900"/>
              <a:gd name="connsiteY48" fmla="*/ 152400 h 585107"/>
              <a:gd name="connsiteX49" fmla="*/ 2721 w 3390900"/>
              <a:gd name="connsiteY49" fmla="*/ 141514 h 585107"/>
              <a:gd name="connsiteX50" fmla="*/ 5443 w 3390900"/>
              <a:gd name="connsiteY50" fmla="*/ 138793 h 585107"/>
              <a:gd name="connsiteX51" fmla="*/ 21771 w 3390900"/>
              <a:gd name="connsiteY51" fmla="*/ 141514 h 585107"/>
              <a:gd name="connsiteX52" fmla="*/ 62593 w 3390900"/>
              <a:gd name="connsiteY52" fmla="*/ 168729 h 585107"/>
              <a:gd name="connsiteX53" fmla="*/ 122464 w 3390900"/>
              <a:gd name="connsiteY53" fmla="*/ 201386 h 585107"/>
              <a:gd name="connsiteX54" fmla="*/ 220436 w 3390900"/>
              <a:gd name="connsiteY54" fmla="*/ 244929 h 585107"/>
              <a:gd name="connsiteX55" fmla="*/ 296636 w 3390900"/>
              <a:gd name="connsiteY55" fmla="*/ 266700 h 585107"/>
              <a:gd name="connsiteX56" fmla="*/ 397328 w 3390900"/>
              <a:gd name="connsiteY56" fmla="*/ 291193 h 585107"/>
              <a:gd name="connsiteX57" fmla="*/ 495300 w 3390900"/>
              <a:gd name="connsiteY57" fmla="*/ 299357 h 585107"/>
              <a:gd name="connsiteX58" fmla="*/ 655864 w 3390900"/>
              <a:gd name="connsiteY58" fmla="*/ 285750 h 585107"/>
              <a:gd name="connsiteX59" fmla="*/ 862693 w 3390900"/>
              <a:gd name="connsiteY59" fmla="*/ 266700 h 585107"/>
              <a:gd name="connsiteX60" fmla="*/ 1189264 w 3390900"/>
              <a:gd name="connsiteY60" fmla="*/ 236764 h 585107"/>
              <a:gd name="connsiteX61" fmla="*/ 1521278 w 3390900"/>
              <a:gd name="connsiteY61" fmla="*/ 209550 h 585107"/>
              <a:gd name="connsiteX62" fmla="*/ 1681843 w 3390900"/>
              <a:gd name="connsiteY62" fmla="*/ 193222 h 58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90900" h="585107">
                <a:moveTo>
                  <a:pt x="1681843" y="193222"/>
                </a:moveTo>
                <a:lnTo>
                  <a:pt x="2149928" y="155122"/>
                </a:lnTo>
                <a:lnTo>
                  <a:pt x="2522764" y="127907"/>
                </a:lnTo>
                <a:lnTo>
                  <a:pt x="2612571" y="117022"/>
                </a:lnTo>
                <a:lnTo>
                  <a:pt x="2732314" y="84364"/>
                </a:lnTo>
                <a:lnTo>
                  <a:pt x="2843893" y="46264"/>
                </a:lnTo>
                <a:lnTo>
                  <a:pt x="2922814" y="8164"/>
                </a:lnTo>
                <a:lnTo>
                  <a:pt x="2936421" y="0"/>
                </a:lnTo>
                <a:lnTo>
                  <a:pt x="2955471" y="0"/>
                </a:lnTo>
                <a:lnTo>
                  <a:pt x="2988128" y="2722"/>
                </a:lnTo>
                <a:lnTo>
                  <a:pt x="3039836" y="13607"/>
                </a:lnTo>
                <a:lnTo>
                  <a:pt x="3118757" y="38100"/>
                </a:lnTo>
                <a:lnTo>
                  <a:pt x="3214007" y="76200"/>
                </a:lnTo>
                <a:lnTo>
                  <a:pt x="3292928" y="106136"/>
                </a:lnTo>
                <a:lnTo>
                  <a:pt x="3333750" y="125186"/>
                </a:lnTo>
                <a:lnTo>
                  <a:pt x="3366407" y="141514"/>
                </a:lnTo>
                <a:lnTo>
                  <a:pt x="3377293" y="152400"/>
                </a:lnTo>
                <a:lnTo>
                  <a:pt x="3388178" y="176893"/>
                </a:lnTo>
                <a:lnTo>
                  <a:pt x="3390900" y="204107"/>
                </a:lnTo>
                <a:lnTo>
                  <a:pt x="3388178" y="236764"/>
                </a:lnTo>
                <a:lnTo>
                  <a:pt x="3377293" y="263979"/>
                </a:lnTo>
                <a:lnTo>
                  <a:pt x="3355521" y="288472"/>
                </a:lnTo>
                <a:lnTo>
                  <a:pt x="3325586" y="304800"/>
                </a:lnTo>
                <a:lnTo>
                  <a:pt x="3282043" y="315686"/>
                </a:lnTo>
                <a:lnTo>
                  <a:pt x="3224893" y="321129"/>
                </a:lnTo>
                <a:lnTo>
                  <a:pt x="3137807" y="318407"/>
                </a:lnTo>
                <a:lnTo>
                  <a:pt x="2958193" y="312964"/>
                </a:lnTo>
                <a:lnTo>
                  <a:pt x="2705100" y="318407"/>
                </a:lnTo>
                <a:lnTo>
                  <a:pt x="2446564" y="329293"/>
                </a:lnTo>
                <a:lnTo>
                  <a:pt x="2215243" y="345622"/>
                </a:lnTo>
                <a:lnTo>
                  <a:pt x="1796143" y="378279"/>
                </a:lnTo>
                <a:lnTo>
                  <a:pt x="1434193" y="408214"/>
                </a:lnTo>
                <a:lnTo>
                  <a:pt x="1368878" y="413657"/>
                </a:lnTo>
                <a:lnTo>
                  <a:pt x="1083128" y="454479"/>
                </a:lnTo>
                <a:lnTo>
                  <a:pt x="947057" y="465364"/>
                </a:lnTo>
                <a:lnTo>
                  <a:pt x="767443" y="487136"/>
                </a:lnTo>
                <a:lnTo>
                  <a:pt x="677636" y="498022"/>
                </a:lnTo>
                <a:lnTo>
                  <a:pt x="585107" y="514350"/>
                </a:lnTo>
                <a:lnTo>
                  <a:pt x="413657" y="555172"/>
                </a:lnTo>
                <a:lnTo>
                  <a:pt x="323850" y="582386"/>
                </a:lnTo>
                <a:lnTo>
                  <a:pt x="302078" y="585107"/>
                </a:lnTo>
                <a:lnTo>
                  <a:pt x="263978" y="555172"/>
                </a:lnTo>
                <a:lnTo>
                  <a:pt x="198664" y="492579"/>
                </a:lnTo>
                <a:lnTo>
                  <a:pt x="144236" y="427264"/>
                </a:lnTo>
                <a:lnTo>
                  <a:pt x="108857" y="383722"/>
                </a:lnTo>
                <a:lnTo>
                  <a:pt x="73478" y="326572"/>
                </a:lnTo>
                <a:lnTo>
                  <a:pt x="40821" y="261257"/>
                </a:lnTo>
                <a:lnTo>
                  <a:pt x="8164" y="187779"/>
                </a:lnTo>
                <a:lnTo>
                  <a:pt x="0" y="152400"/>
                </a:lnTo>
                <a:lnTo>
                  <a:pt x="2721" y="141514"/>
                </a:lnTo>
                <a:lnTo>
                  <a:pt x="5443" y="138793"/>
                </a:lnTo>
                <a:lnTo>
                  <a:pt x="21771" y="141514"/>
                </a:lnTo>
                <a:lnTo>
                  <a:pt x="62593" y="168729"/>
                </a:lnTo>
                <a:lnTo>
                  <a:pt x="122464" y="201386"/>
                </a:lnTo>
                <a:lnTo>
                  <a:pt x="220436" y="244929"/>
                </a:lnTo>
                <a:lnTo>
                  <a:pt x="296636" y="266700"/>
                </a:lnTo>
                <a:lnTo>
                  <a:pt x="397328" y="291193"/>
                </a:lnTo>
                <a:lnTo>
                  <a:pt x="495300" y="299357"/>
                </a:lnTo>
                <a:lnTo>
                  <a:pt x="655864" y="285750"/>
                </a:lnTo>
                <a:lnTo>
                  <a:pt x="862693" y="266700"/>
                </a:lnTo>
                <a:lnTo>
                  <a:pt x="1189264" y="236764"/>
                </a:lnTo>
                <a:lnTo>
                  <a:pt x="1521278" y="209550"/>
                </a:lnTo>
                <a:lnTo>
                  <a:pt x="1681843" y="1932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EC46FAD1-9A05-3246-9D68-F7FB9AD1736B}"/>
              </a:ext>
            </a:extLst>
          </p:cNvPr>
          <p:cNvSpPr/>
          <p:nvPr/>
        </p:nvSpPr>
        <p:spPr>
          <a:xfrm>
            <a:off x="3124200" y="2447925"/>
            <a:ext cx="757238" cy="1181100"/>
          </a:xfrm>
          <a:custGeom>
            <a:avLst/>
            <a:gdLst>
              <a:gd name="connsiteX0" fmla="*/ 516731 w 757238"/>
              <a:gd name="connsiteY0" fmla="*/ 407194 h 1181100"/>
              <a:gd name="connsiteX1" fmla="*/ 478631 w 757238"/>
              <a:gd name="connsiteY1" fmla="*/ 242888 h 1181100"/>
              <a:gd name="connsiteX2" fmla="*/ 414338 w 757238"/>
              <a:gd name="connsiteY2" fmla="*/ 88106 h 1181100"/>
              <a:gd name="connsiteX3" fmla="*/ 361950 w 757238"/>
              <a:gd name="connsiteY3" fmla="*/ 73819 h 1181100"/>
              <a:gd name="connsiteX4" fmla="*/ 288131 w 757238"/>
              <a:gd name="connsiteY4" fmla="*/ 52388 h 1181100"/>
              <a:gd name="connsiteX5" fmla="*/ 219075 w 757238"/>
              <a:gd name="connsiteY5" fmla="*/ 33338 h 1181100"/>
              <a:gd name="connsiteX6" fmla="*/ 164306 w 757238"/>
              <a:gd name="connsiteY6" fmla="*/ 19050 h 1181100"/>
              <a:gd name="connsiteX7" fmla="*/ 92869 w 757238"/>
              <a:gd name="connsiteY7" fmla="*/ 4763 h 1181100"/>
              <a:gd name="connsiteX8" fmla="*/ 42863 w 757238"/>
              <a:gd name="connsiteY8" fmla="*/ 0 h 1181100"/>
              <a:gd name="connsiteX9" fmla="*/ 16669 w 757238"/>
              <a:gd name="connsiteY9" fmla="*/ 4763 h 1181100"/>
              <a:gd name="connsiteX10" fmla="*/ 4763 w 757238"/>
              <a:gd name="connsiteY10" fmla="*/ 14288 h 1181100"/>
              <a:gd name="connsiteX11" fmla="*/ 0 w 757238"/>
              <a:gd name="connsiteY11" fmla="*/ 30956 h 1181100"/>
              <a:gd name="connsiteX12" fmla="*/ 7144 w 757238"/>
              <a:gd name="connsiteY12" fmla="*/ 50006 h 1181100"/>
              <a:gd name="connsiteX13" fmla="*/ 14288 w 757238"/>
              <a:gd name="connsiteY13" fmla="*/ 64294 h 1181100"/>
              <a:gd name="connsiteX14" fmla="*/ 76200 w 757238"/>
              <a:gd name="connsiteY14" fmla="*/ 128588 h 1181100"/>
              <a:gd name="connsiteX15" fmla="*/ 176213 w 757238"/>
              <a:gd name="connsiteY15" fmla="*/ 235744 h 1181100"/>
              <a:gd name="connsiteX16" fmla="*/ 211931 w 757238"/>
              <a:gd name="connsiteY16" fmla="*/ 285750 h 1181100"/>
              <a:gd name="connsiteX17" fmla="*/ 226219 w 757238"/>
              <a:gd name="connsiteY17" fmla="*/ 323850 h 1181100"/>
              <a:gd name="connsiteX18" fmla="*/ 266700 w 757238"/>
              <a:gd name="connsiteY18" fmla="*/ 461963 h 1181100"/>
              <a:gd name="connsiteX19" fmla="*/ 292894 w 757238"/>
              <a:gd name="connsiteY19" fmla="*/ 564356 h 1181100"/>
              <a:gd name="connsiteX20" fmla="*/ 311944 w 757238"/>
              <a:gd name="connsiteY20" fmla="*/ 640556 h 1181100"/>
              <a:gd name="connsiteX21" fmla="*/ 333375 w 757238"/>
              <a:gd name="connsiteY21" fmla="*/ 750094 h 1181100"/>
              <a:gd name="connsiteX22" fmla="*/ 345281 w 757238"/>
              <a:gd name="connsiteY22" fmla="*/ 833438 h 1181100"/>
              <a:gd name="connsiteX23" fmla="*/ 345281 w 757238"/>
              <a:gd name="connsiteY23" fmla="*/ 883444 h 1181100"/>
              <a:gd name="connsiteX24" fmla="*/ 359569 w 757238"/>
              <a:gd name="connsiteY24" fmla="*/ 912019 h 1181100"/>
              <a:gd name="connsiteX25" fmla="*/ 431006 w 757238"/>
              <a:gd name="connsiteY25" fmla="*/ 1007269 h 1181100"/>
              <a:gd name="connsiteX26" fmla="*/ 488156 w 757238"/>
              <a:gd name="connsiteY26" fmla="*/ 1081088 h 1181100"/>
              <a:gd name="connsiteX27" fmla="*/ 538163 w 757238"/>
              <a:gd name="connsiteY27" fmla="*/ 1133475 h 1181100"/>
              <a:gd name="connsiteX28" fmla="*/ 576263 w 757238"/>
              <a:gd name="connsiteY28" fmla="*/ 1166813 h 1181100"/>
              <a:gd name="connsiteX29" fmla="*/ 592931 w 757238"/>
              <a:gd name="connsiteY29" fmla="*/ 1176338 h 1181100"/>
              <a:gd name="connsiteX30" fmla="*/ 614363 w 757238"/>
              <a:gd name="connsiteY30" fmla="*/ 1181100 h 1181100"/>
              <a:gd name="connsiteX31" fmla="*/ 631031 w 757238"/>
              <a:gd name="connsiteY31" fmla="*/ 1178719 h 1181100"/>
              <a:gd name="connsiteX32" fmla="*/ 652463 w 757238"/>
              <a:gd name="connsiteY32" fmla="*/ 1166813 h 1181100"/>
              <a:gd name="connsiteX33" fmla="*/ 683419 w 757238"/>
              <a:gd name="connsiteY33" fmla="*/ 1138238 h 1181100"/>
              <a:gd name="connsiteX34" fmla="*/ 721519 w 757238"/>
              <a:gd name="connsiteY34" fmla="*/ 1090613 h 1181100"/>
              <a:gd name="connsiteX35" fmla="*/ 757238 w 757238"/>
              <a:gd name="connsiteY35" fmla="*/ 1031081 h 1181100"/>
              <a:gd name="connsiteX36" fmla="*/ 640556 w 757238"/>
              <a:gd name="connsiteY36" fmla="*/ 914400 h 1181100"/>
              <a:gd name="connsiteX37" fmla="*/ 588169 w 757238"/>
              <a:gd name="connsiteY37" fmla="*/ 685800 h 1181100"/>
              <a:gd name="connsiteX38" fmla="*/ 516731 w 757238"/>
              <a:gd name="connsiteY38" fmla="*/ 407194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7238" h="1181100">
                <a:moveTo>
                  <a:pt x="516731" y="407194"/>
                </a:moveTo>
                <a:lnTo>
                  <a:pt x="478631" y="242888"/>
                </a:lnTo>
                <a:lnTo>
                  <a:pt x="414338" y="88106"/>
                </a:lnTo>
                <a:lnTo>
                  <a:pt x="361950" y="73819"/>
                </a:lnTo>
                <a:lnTo>
                  <a:pt x="288131" y="52388"/>
                </a:lnTo>
                <a:lnTo>
                  <a:pt x="219075" y="33338"/>
                </a:lnTo>
                <a:lnTo>
                  <a:pt x="164306" y="19050"/>
                </a:lnTo>
                <a:lnTo>
                  <a:pt x="92869" y="4763"/>
                </a:lnTo>
                <a:lnTo>
                  <a:pt x="42863" y="0"/>
                </a:lnTo>
                <a:lnTo>
                  <a:pt x="16669" y="4763"/>
                </a:lnTo>
                <a:lnTo>
                  <a:pt x="4763" y="14288"/>
                </a:lnTo>
                <a:lnTo>
                  <a:pt x="0" y="30956"/>
                </a:lnTo>
                <a:lnTo>
                  <a:pt x="7144" y="50006"/>
                </a:lnTo>
                <a:lnTo>
                  <a:pt x="14288" y="64294"/>
                </a:lnTo>
                <a:lnTo>
                  <a:pt x="76200" y="128588"/>
                </a:lnTo>
                <a:lnTo>
                  <a:pt x="176213" y="235744"/>
                </a:lnTo>
                <a:lnTo>
                  <a:pt x="211931" y="285750"/>
                </a:lnTo>
                <a:lnTo>
                  <a:pt x="226219" y="323850"/>
                </a:lnTo>
                <a:lnTo>
                  <a:pt x="266700" y="461963"/>
                </a:lnTo>
                <a:lnTo>
                  <a:pt x="292894" y="564356"/>
                </a:lnTo>
                <a:lnTo>
                  <a:pt x="311944" y="640556"/>
                </a:lnTo>
                <a:lnTo>
                  <a:pt x="333375" y="750094"/>
                </a:lnTo>
                <a:lnTo>
                  <a:pt x="345281" y="833438"/>
                </a:lnTo>
                <a:lnTo>
                  <a:pt x="345281" y="883444"/>
                </a:lnTo>
                <a:lnTo>
                  <a:pt x="359569" y="912019"/>
                </a:lnTo>
                <a:lnTo>
                  <a:pt x="431006" y="1007269"/>
                </a:lnTo>
                <a:lnTo>
                  <a:pt x="488156" y="1081088"/>
                </a:lnTo>
                <a:lnTo>
                  <a:pt x="538163" y="1133475"/>
                </a:lnTo>
                <a:lnTo>
                  <a:pt x="576263" y="1166813"/>
                </a:lnTo>
                <a:lnTo>
                  <a:pt x="592931" y="1176338"/>
                </a:lnTo>
                <a:lnTo>
                  <a:pt x="614363" y="1181100"/>
                </a:lnTo>
                <a:lnTo>
                  <a:pt x="631031" y="1178719"/>
                </a:lnTo>
                <a:lnTo>
                  <a:pt x="652463" y="1166813"/>
                </a:lnTo>
                <a:lnTo>
                  <a:pt x="683419" y="1138238"/>
                </a:lnTo>
                <a:lnTo>
                  <a:pt x="721519" y="1090613"/>
                </a:lnTo>
                <a:lnTo>
                  <a:pt x="757238" y="1031081"/>
                </a:lnTo>
                <a:lnTo>
                  <a:pt x="640556" y="914400"/>
                </a:lnTo>
                <a:lnTo>
                  <a:pt x="588169" y="685800"/>
                </a:lnTo>
                <a:lnTo>
                  <a:pt x="516731" y="4071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15D9C392-7F6F-3D4B-8F0B-6308A6114588}"/>
              </a:ext>
            </a:extLst>
          </p:cNvPr>
          <p:cNvSpPr/>
          <p:nvPr/>
        </p:nvSpPr>
        <p:spPr>
          <a:xfrm>
            <a:off x="3481388" y="2243138"/>
            <a:ext cx="3248025" cy="1231900"/>
          </a:xfrm>
          <a:custGeom>
            <a:avLst/>
            <a:gdLst>
              <a:gd name="connsiteX0" fmla="*/ 696686 w 3249386"/>
              <a:gd name="connsiteY0" fmla="*/ 424543 h 1232807"/>
              <a:gd name="connsiteX1" fmla="*/ 408214 w 3249386"/>
              <a:gd name="connsiteY1" fmla="*/ 449036 h 1232807"/>
              <a:gd name="connsiteX2" fmla="*/ 51707 w 3249386"/>
              <a:gd name="connsiteY2" fmla="*/ 478972 h 1232807"/>
              <a:gd name="connsiteX3" fmla="*/ 0 w 3249386"/>
              <a:gd name="connsiteY3" fmla="*/ 299357 h 1232807"/>
              <a:gd name="connsiteX4" fmla="*/ 283029 w 3249386"/>
              <a:gd name="connsiteY4" fmla="*/ 277586 h 1232807"/>
              <a:gd name="connsiteX5" fmla="*/ 568779 w 3249386"/>
              <a:gd name="connsiteY5" fmla="*/ 255814 h 1232807"/>
              <a:gd name="connsiteX6" fmla="*/ 914400 w 3249386"/>
              <a:gd name="connsiteY6" fmla="*/ 225879 h 1232807"/>
              <a:gd name="connsiteX7" fmla="*/ 1254579 w 3249386"/>
              <a:gd name="connsiteY7" fmla="*/ 198664 h 1232807"/>
              <a:gd name="connsiteX8" fmla="*/ 1654629 w 3249386"/>
              <a:gd name="connsiteY8" fmla="*/ 168729 h 1232807"/>
              <a:gd name="connsiteX9" fmla="*/ 1779814 w 3249386"/>
              <a:gd name="connsiteY9" fmla="*/ 160564 h 1232807"/>
              <a:gd name="connsiteX10" fmla="*/ 1994807 w 3249386"/>
              <a:gd name="connsiteY10" fmla="*/ 141514 h 1232807"/>
              <a:gd name="connsiteX11" fmla="*/ 2343150 w 3249386"/>
              <a:gd name="connsiteY11" fmla="*/ 100693 h 1232807"/>
              <a:gd name="connsiteX12" fmla="*/ 2487386 w 3249386"/>
              <a:gd name="connsiteY12" fmla="*/ 84364 h 1232807"/>
              <a:gd name="connsiteX13" fmla="*/ 2653393 w 3249386"/>
              <a:gd name="connsiteY13" fmla="*/ 62593 h 1232807"/>
              <a:gd name="connsiteX14" fmla="*/ 2778579 w 3249386"/>
              <a:gd name="connsiteY14" fmla="*/ 40822 h 1232807"/>
              <a:gd name="connsiteX15" fmla="*/ 2890157 w 3249386"/>
              <a:gd name="connsiteY15" fmla="*/ 13607 h 1232807"/>
              <a:gd name="connsiteX16" fmla="*/ 2928257 w 3249386"/>
              <a:gd name="connsiteY16" fmla="*/ 0 h 1232807"/>
              <a:gd name="connsiteX17" fmla="*/ 2941864 w 3249386"/>
              <a:gd name="connsiteY17" fmla="*/ 0 h 1232807"/>
              <a:gd name="connsiteX18" fmla="*/ 2969079 w 3249386"/>
              <a:gd name="connsiteY18" fmla="*/ 5443 h 1232807"/>
              <a:gd name="connsiteX19" fmla="*/ 3001736 w 3249386"/>
              <a:gd name="connsiteY19" fmla="*/ 21772 h 1232807"/>
              <a:gd name="connsiteX20" fmla="*/ 3064329 w 3249386"/>
              <a:gd name="connsiteY20" fmla="*/ 76200 h 1232807"/>
              <a:gd name="connsiteX21" fmla="*/ 3132364 w 3249386"/>
              <a:gd name="connsiteY21" fmla="*/ 141514 h 1232807"/>
              <a:gd name="connsiteX22" fmla="*/ 3219450 w 3249386"/>
              <a:gd name="connsiteY22" fmla="*/ 236764 h 1232807"/>
              <a:gd name="connsiteX23" fmla="*/ 3246664 w 3249386"/>
              <a:gd name="connsiteY23" fmla="*/ 266700 h 1232807"/>
              <a:gd name="connsiteX24" fmla="*/ 3249386 w 3249386"/>
              <a:gd name="connsiteY24" fmla="*/ 274864 h 1232807"/>
              <a:gd name="connsiteX25" fmla="*/ 3249386 w 3249386"/>
              <a:gd name="connsiteY25" fmla="*/ 291193 h 1232807"/>
              <a:gd name="connsiteX26" fmla="*/ 3241222 w 3249386"/>
              <a:gd name="connsiteY26" fmla="*/ 318407 h 1232807"/>
              <a:gd name="connsiteX27" fmla="*/ 3222172 w 3249386"/>
              <a:gd name="connsiteY27" fmla="*/ 348343 h 1232807"/>
              <a:gd name="connsiteX28" fmla="*/ 3205843 w 3249386"/>
              <a:gd name="connsiteY28" fmla="*/ 370114 h 1232807"/>
              <a:gd name="connsiteX29" fmla="*/ 3173186 w 3249386"/>
              <a:gd name="connsiteY29" fmla="*/ 397329 h 1232807"/>
              <a:gd name="connsiteX30" fmla="*/ 3156857 w 3249386"/>
              <a:gd name="connsiteY30" fmla="*/ 410936 h 1232807"/>
              <a:gd name="connsiteX31" fmla="*/ 3086100 w 3249386"/>
              <a:gd name="connsiteY31" fmla="*/ 563336 h 1232807"/>
              <a:gd name="connsiteX32" fmla="*/ 3012622 w 3249386"/>
              <a:gd name="connsiteY32" fmla="*/ 718457 h 1232807"/>
              <a:gd name="connsiteX33" fmla="*/ 2911929 w 3249386"/>
              <a:gd name="connsiteY33" fmla="*/ 957943 h 1232807"/>
              <a:gd name="connsiteX34" fmla="*/ 2854779 w 3249386"/>
              <a:gd name="connsiteY34" fmla="*/ 1074964 h 1232807"/>
              <a:gd name="connsiteX35" fmla="*/ 2786743 w 3249386"/>
              <a:gd name="connsiteY35" fmla="*/ 1197429 h 1232807"/>
              <a:gd name="connsiteX36" fmla="*/ 2767693 w 3249386"/>
              <a:gd name="connsiteY36" fmla="*/ 1219200 h 1232807"/>
              <a:gd name="connsiteX37" fmla="*/ 2732314 w 3249386"/>
              <a:gd name="connsiteY37" fmla="*/ 1230086 h 1232807"/>
              <a:gd name="connsiteX38" fmla="*/ 2707822 w 3249386"/>
              <a:gd name="connsiteY38" fmla="*/ 1232807 h 1232807"/>
              <a:gd name="connsiteX39" fmla="*/ 2664279 w 3249386"/>
              <a:gd name="connsiteY39" fmla="*/ 1224643 h 1232807"/>
              <a:gd name="connsiteX40" fmla="*/ 2647950 w 3249386"/>
              <a:gd name="connsiteY40" fmla="*/ 1213757 h 1232807"/>
              <a:gd name="connsiteX41" fmla="*/ 2634343 w 3249386"/>
              <a:gd name="connsiteY41" fmla="*/ 1191986 h 1232807"/>
              <a:gd name="connsiteX42" fmla="*/ 2650672 w 3249386"/>
              <a:gd name="connsiteY42" fmla="*/ 922564 h 1232807"/>
              <a:gd name="connsiteX43" fmla="*/ 2691493 w 3249386"/>
              <a:gd name="connsiteY43" fmla="*/ 800100 h 1232807"/>
              <a:gd name="connsiteX44" fmla="*/ 2756807 w 3249386"/>
              <a:gd name="connsiteY44" fmla="*/ 623207 h 1232807"/>
              <a:gd name="connsiteX45" fmla="*/ 2805793 w 3249386"/>
              <a:gd name="connsiteY45" fmla="*/ 492579 h 1232807"/>
              <a:gd name="connsiteX46" fmla="*/ 2862943 w 3249386"/>
              <a:gd name="connsiteY46" fmla="*/ 340179 h 1232807"/>
              <a:gd name="connsiteX47" fmla="*/ 2876550 w 3249386"/>
              <a:gd name="connsiteY47" fmla="*/ 293914 h 1232807"/>
              <a:gd name="connsiteX48" fmla="*/ 2876550 w 3249386"/>
              <a:gd name="connsiteY48" fmla="*/ 285750 h 1232807"/>
              <a:gd name="connsiteX49" fmla="*/ 2868386 w 3249386"/>
              <a:gd name="connsiteY49" fmla="*/ 266700 h 1232807"/>
              <a:gd name="connsiteX50" fmla="*/ 2854779 w 3249386"/>
              <a:gd name="connsiteY50" fmla="*/ 258536 h 1232807"/>
              <a:gd name="connsiteX51" fmla="*/ 2822122 w 3249386"/>
              <a:gd name="connsiteY51" fmla="*/ 253093 h 1232807"/>
              <a:gd name="connsiteX52" fmla="*/ 2759529 w 3249386"/>
              <a:gd name="connsiteY52" fmla="*/ 253093 h 1232807"/>
              <a:gd name="connsiteX53" fmla="*/ 2558143 w 3249386"/>
              <a:gd name="connsiteY53" fmla="*/ 266700 h 1232807"/>
              <a:gd name="connsiteX54" fmla="*/ 2266950 w 3249386"/>
              <a:gd name="connsiteY54" fmla="*/ 291193 h 1232807"/>
              <a:gd name="connsiteX55" fmla="*/ 1970314 w 3249386"/>
              <a:gd name="connsiteY55" fmla="*/ 321129 h 1232807"/>
              <a:gd name="connsiteX56" fmla="*/ 1741714 w 3249386"/>
              <a:gd name="connsiteY56" fmla="*/ 342900 h 1232807"/>
              <a:gd name="connsiteX57" fmla="*/ 1461407 w 3249386"/>
              <a:gd name="connsiteY57" fmla="*/ 361950 h 1232807"/>
              <a:gd name="connsiteX58" fmla="*/ 1107622 w 3249386"/>
              <a:gd name="connsiteY58" fmla="*/ 386443 h 1232807"/>
              <a:gd name="connsiteX59" fmla="*/ 696686 w 3249386"/>
              <a:gd name="connsiteY59" fmla="*/ 424543 h 1232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249386" h="1232807">
                <a:moveTo>
                  <a:pt x="696686" y="424543"/>
                </a:moveTo>
                <a:lnTo>
                  <a:pt x="408214" y="449036"/>
                </a:lnTo>
                <a:lnTo>
                  <a:pt x="51707" y="478972"/>
                </a:lnTo>
                <a:lnTo>
                  <a:pt x="0" y="299357"/>
                </a:lnTo>
                <a:lnTo>
                  <a:pt x="283029" y="277586"/>
                </a:lnTo>
                <a:lnTo>
                  <a:pt x="568779" y="255814"/>
                </a:lnTo>
                <a:lnTo>
                  <a:pt x="914400" y="225879"/>
                </a:lnTo>
                <a:lnTo>
                  <a:pt x="1254579" y="198664"/>
                </a:lnTo>
                <a:lnTo>
                  <a:pt x="1654629" y="168729"/>
                </a:lnTo>
                <a:lnTo>
                  <a:pt x="1779814" y="160564"/>
                </a:lnTo>
                <a:lnTo>
                  <a:pt x="1994807" y="141514"/>
                </a:lnTo>
                <a:lnTo>
                  <a:pt x="2343150" y="100693"/>
                </a:lnTo>
                <a:lnTo>
                  <a:pt x="2487386" y="84364"/>
                </a:lnTo>
                <a:lnTo>
                  <a:pt x="2653393" y="62593"/>
                </a:lnTo>
                <a:lnTo>
                  <a:pt x="2778579" y="40822"/>
                </a:lnTo>
                <a:lnTo>
                  <a:pt x="2890157" y="13607"/>
                </a:lnTo>
                <a:lnTo>
                  <a:pt x="2928257" y="0"/>
                </a:lnTo>
                <a:lnTo>
                  <a:pt x="2941864" y="0"/>
                </a:lnTo>
                <a:lnTo>
                  <a:pt x="2969079" y="5443"/>
                </a:lnTo>
                <a:lnTo>
                  <a:pt x="3001736" y="21772"/>
                </a:lnTo>
                <a:lnTo>
                  <a:pt x="3064329" y="76200"/>
                </a:lnTo>
                <a:lnTo>
                  <a:pt x="3132364" y="141514"/>
                </a:lnTo>
                <a:lnTo>
                  <a:pt x="3219450" y="236764"/>
                </a:lnTo>
                <a:lnTo>
                  <a:pt x="3246664" y="266700"/>
                </a:lnTo>
                <a:lnTo>
                  <a:pt x="3249386" y="274864"/>
                </a:lnTo>
                <a:lnTo>
                  <a:pt x="3249386" y="291193"/>
                </a:lnTo>
                <a:lnTo>
                  <a:pt x="3241222" y="318407"/>
                </a:lnTo>
                <a:lnTo>
                  <a:pt x="3222172" y="348343"/>
                </a:lnTo>
                <a:lnTo>
                  <a:pt x="3205843" y="370114"/>
                </a:lnTo>
                <a:lnTo>
                  <a:pt x="3173186" y="397329"/>
                </a:lnTo>
                <a:lnTo>
                  <a:pt x="3156857" y="410936"/>
                </a:lnTo>
                <a:lnTo>
                  <a:pt x="3086100" y="563336"/>
                </a:lnTo>
                <a:lnTo>
                  <a:pt x="3012622" y="718457"/>
                </a:lnTo>
                <a:lnTo>
                  <a:pt x="2911929" y="957943"/>
                </a:lnTo>
                <a:lnTo>
                  <a:pt x="2854779" y="1074964"/>
                </a:lnTo>
                <a:lnTo>
                  <a:pt x="2786743" y="1197429"/>
                </a:lnTo>
                <a:lnTo>
                  <a:pt x="2767693" y="1219200"/>
                </a:lnTo>
                <a:lnTo>
                  <a:pt x="2732314" y="1230086"/>
                </a:lnTo>
                <a:lnTo>
                  <a:pt x="2707822" y="1232807"/>
                </a:lnTo>
                <a:lnTo>
                  <a:pt x="2664279" y="1224643"/>
                </a:lnTo>
                <a:lnTo>
                  <a:pt x="2647950" y="1213757"/>
                </a:lnTo>
                <a:lnTo>
                  <a:pt x="2634343" y="1191986"/>
                </a:lnTo>
                <a:lnTo>
                  <a:pt x="2650672" y="922564"/>
                </a:lnTo>
                <a:lnTo>
                  <a:pt x="2691493" y="800100"/>
                </a:lnTo>
                <a:lnTo>
                  <a:pt x="2756807" y="623207"/>
                </a:lnTo>
                <a:lnTo>
                  <a:pt x="2805793" y="492579"/>
                </a:lnTo>
                <a:lnTo>
                  <a:pt x="2862943" y="340179"/>
                </a:lnTo>
                <a:lnTo>
                  <a:pt x="2876550" y="293914"/>
                </a:lnTo>
                <a:lnTo>
                  <a:pt x="2876550" y="285750"/>
                </a:lnTo>
                <a:lnTo>
                  <a:pt x="2868386" y="266700"/>
                </a:lnTo>
                <a:lnTo>
                  <a:pt x="2854779" y="258536"/>
                </a:lnTo>
                <a:lnTo>
                  <a:pt x="2822122" y="253093"/>
                </a:lnTo>
                <a:lnTo>
                  <a:pt x="2759529" y="253093"/>
                </a:lnTo>
                <a:lnTo>
                  <a:pt x="2558143" y="266700"/>
                </a:lnTo>
                <a:lnTo>
                  <a:pt x="2266950" y="291193"/>
                </a:lnTo>
                <a:lnTo>
                  <a:pt x="1970314" y="321129"/>
                </a:lnTo>
                <a:lnTo>
                  <a:pt x="1741714" y="342900"/>
                </a:lnTo>
                <a:lnTo>
                  <a:pt x="1461407" y="361950"/>
                </a:lnTo>
                <a:lnTo>
                  <a:pt x="1107622" y="386443"/>
                </a:lnTo>
                <a:lnTo>
                  <a:pt x="696686" y="4245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29D4D227-AB72-BE4F-AD50-07C53969D4F7}"/>
              </a:ext>
            </a:extLst>
          </p:cNvPr>
          <p:cNvSpPr/>
          <p:nvPr/>
        </p:nvSpPr>
        <p:spPr>
          <a:xfrm>
            <a:off x="4244975" y="1844675"/>
            <a:ext cx="365125" cy="1492250"/>
          </a:xfrm>
          <a:custGeom>
            <a:avLst/>
            <a:gdLst>
              <a:gd name="connsiteX0" fmla="*/ 364671 w 364671"/>
              <a:gd name="connsiteY0" fmla="*/ 1023257 h 1491342"/>
              <a:gd name="connsiteX1" fmla="*/ 364671 w 364671"/>
              <a:gd name="connsiteY1" fmla="*/ 772885 h 1491342"/>
              <a:gd name="connsiteX2" fmla="*/ 364671 w 364671"/>
              <a:gd name="connsiteY2" fmla="*/ 397328 h 1491342"/>
              <a:gd name="connsiteX3" fmla="*/ 361950 w 364671"/>
              <a:gd name="connsiteY3" fmla="*/ 296635 h 1491342"/>
              <a:gd name="connsiteX4" fmla="*/ 353785 w 364671"/>
              <a:gd name="connsiteY4" fmla="*/ 122464 h 1491342"/>
              <a:gd name="connsiteX5" fmla="*/ 337457 w 364671"/>
              <a:gd name="connsiteY5" fmla="*/ 0 h 1491342"/>
              <a:gd name="connsiteX6" fmla="*/ 0 w 364671"/>
              <a:gd name="connsiteY6" fmla="*/ 43542 h 1491342"/>
              <a:gd name="connsiteX7" fmla="*/ 59871 w 364671"/>
              <a:gd name="connsiteY7" fmla="*/ 119742 h 1491342"/>
              <a:gd name="connsiteX8" fmla="*/ 87085 w 364671"/>
              <a:gd name="connsiteY8" fmla="*/ 157842 h 1491342"/>
              <a:gd name="connsiteX9" fmla="*/ 106135 w 364671"/>
              <a:gd name="connsiteY9" fmla="*/ 195942 h 1491342"/>
              <a:gd name="connsiteX10" fmla="*/ 117021 w 364671"/>
              <a:gd name="connsiteY10" fmla="*/ 236764 h 1491342"/>
              <a:gd name="connsiteX11" fmla="*/ 122464 w 364671"/>
              <a:gd name="connsiteY11" fmla="*/ 332014 h 1491342"/>
              <a:gd name="connsiteX12" fmla="*/ 119742 w 364671"/>
              <a:gd name="connsiteY12" fmla="*/ 634092 h 1491342"/>
              <a:gd name="connsiteX13" fmla="*/ 144235 w 364671"/>
              <a:gd name="connsiteY13" fmla="*/ 794657 h 1491342"/>
              <a:gd name="connsiteX14" fmla="*/ 141514 w 364671"/>
              <a:gd name="connsiteY14" fmla="*/ 1491342 h 1491342"/>
              <a:gd name="connsiteX15" fmla="*/ 364671 w 364671"/>
              <a:gd name="connsiteY15" fmla="*/ 1475014 h 1491342"/>
              <a:gd name="connsiteX16" fmla="*/ 364671 w 364671"/>
              <a:gd name="connsiteY16" fmla="*/ 1023257 h 149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4671" h="1491342">
                <a:moveTo>
                  <a:pt x="364671" y="1023257"/>
                </a:moveTo>
                <a:lnTo>
                  <a:pt x="364671" y="772885"/>
                </a:lnTo>
                <a:lnTo>
                  <a:pt x="364671" y="397328"/>
                </a:lnTo>
                <a:lnTo>
                  <a:pt x="361950" y="296635"/>
                </a:lnTo>
                <a:lnTo>
                  <a:pt x="353785" y="122464"/>
                </a:lnTo>
                <a:lnTo>
                  <a:pt x="337457" y="0"/>
                </a:lnTo>
                <a:lnTo>
                  <a:pt x="0" y="43542"/>
                </a:lnTo>
                <a:lnTo>
                  <a:pt x="59871" y="119742"/>
                </a:lnTo>
                <a:lnTo>
                  <a:pt x="87085" y="157842"/>
                </a:lnTo>
                <a:lnTo>
                  <a:pt x="106135" y="195942"/>
                </a:lnTo>
                <a:lnTo>
                  <a:pt x="117021" y="236764"/>
                </a:lnTo>
                <a:lnTo>
                  <a:pt x="122464" y="332014"/>
                </a:lnTo>
                <a:cubicBezTo>
                  <a:pt x="121557" y="432707"/>
                  <a:pt x="120649" y="533399"/>
                  <a:pt x="119742" y="634092"/>
                </a:cubicBezTo>
                <a:lnTo>
                  <a:pt x="144235" y="794657"/>
                </a:lnTo>
                <a:lnTo>
                  <a:pt x="141514" y="1491342"/>
                </a:lnTo>
                <a:lnTo>
                  <a:pt x="364671" y="1475014"/>
                </a:lnTo>
                <a:lnTo>
                  <a:pt x="364671" y="10232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D9CFF23-AAC6-4645-B02D-05688F5470ED}"/>
              </a:ext>
            </a:extLst>
          </p:cNvPr>
          <p:cNvSpPr/>
          <p:nvPr/>
        </p:nvSpPr>
        <p:spPr>
          <a:xfrm>
            <a:off x="5124450" y="1787525"/>
            <a:ext cx="433388" cy="1462088"/>
          </a:xfrm>
          <a:custGeom>
            <a:avLst/>
            <a:gdLst>
              <a:gd name="connsiteX0" fmla="*/ 111579 w 432707"/>
              <a:gd name="connsiteY0" fmla="*/ 1001485 h 1461407"/>
              <a:gd name="connsiteX1" fmla="*/ 111579 w 432707"/>
              <a:gd name="connsiteY1" fmla="*/ 190500 h 1461407"/>
              <a:gd name="connsiteX2" fmla="*/ 106136 w 432707"/>
              <a:gd name="connsiteY2" fmla="*/ 155121 h 1461407"/>
              <a:gd name="connsiteX3" fmla="*/ 92529 w 432707"/>
              <a:gd name="connsiteY3" fmla="*/ 119742 h 1461407"/>
              <a:gd name="connsiteX4" fmla="*/ 73479 w 432707"/>
              <a:gd name="connsiteY4" fmla="*/ 92528 h 1461407"/>
              <a:gd name="connsiteX5" fmla="*/ 40821 w 432707"/>
              <a:gd name="connsiteY5" fmla="*/ 54428 h 1461407"/>
              <a:gd name="connsiteX6" fmla="*/ 0 w 432707"/>
              <a:gd name="connsiteY6" fmla="*/ 10885 h 1461407"/>
              <a:gd name="connsiteX7" fmla="*/ 263979 w 432707"/>
              <a:gd name="connsiteY7" fmla="*/ 0 h 1461407"/>
              <a:gd name="connsiteX8" fmla="*/ 353786 w 432707"/>
              <a:gd name="connsiteY8" fmla="*/ 59871 h 1461407"/>
              <a:gd name="connsiteX9" fmla="*/ 383721 w 432707"/>
              <a:gd name="connsiteY9" fmla="*/ 81642 h 1461407"/>
              <a:gd name="connsiteX10" fmla="*/ 397329 w 432707"/>
              <a:gd name="connsiteY10" fmla="*/ 92528 h 1461407"/>
              <a:gd name="connsiteX11" fmla="*/ 416379 w 432707"/>
              <a:gd name="connsiteY11" fmla="*/ 111578 h 1461407"/>
              <a:gd name="connsiteX12" fmla="*/ 427264 w 432707"/>
              <a:gd name="connsiteY12" fmla="*/ 133350 h 1461407"/>
              <a:gd name="connsiteX13" fmla="*/ 432707 w 432707"/>
              <a:gd name="connsiteY13" fmla="*/ 155121 h 1461407"/>
              <a:gd name="connsiteX14" fmla="*/ 432707 w 432707"/>
              <a:gd name="connsiteY14" fmla="*/ 171450 h 1461407"/>
              <a:gd name="connsiteX15" fmla="*/ 421821 w 432707"/>
              <a:gd name="connsiteY15" fmla="*/ 201385 h 1461407"/>
              <a:gd name="connsiteX16" fmla="*/ 400050 w 432707"/>
              <a:gd name="connsiteY16" fmla="*/ 236764 h 1461407"/>
              <a:gd name="connsiteX17" fmla="*/ 383721 w 432707"/>
              <a:gd name="connsiteY17" fmla="*/ 274864 h 1461407"/>
              <a:gd name="connsiteX18" fmla="*/ 372836 w 432707"/>
              <a:gd name="connsiteY18" fmla="*/ 326571 h 1461407"/>
              <a:gd name="connsiteX19" fmla="*/ 361950 w 432707"/>
              <a:gd name="connsiteY19" fmla="*/ 410935 h 1461407"/>
              <a:gd name="connsiteX20" fmla="*/ 356507 w 432707"/>
              <a:gd name="connsiteY20" fmla="*/ 609600 h 1461407"/>
              <a:gd name="connsiteX21" fmla="*/ 359229 w 432707"/>
              <a:gd name="connsiteY21" fmla="*/ 1434192 h 1461407"/>
              <a:gd name="connsiteX22" fmla="*/ 111579 w 432707"/>
              <a:gd name="connsiteY22" fmla="*/ 1461407 h 1461407"/>
              <a:gd name="connsiteX23" fmla="*/ 111579 w 432707"/>
              <a:gd name="connsiteY23" fmla="*/ 1001485 h 146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2707" h="1461407">
                <a:moveTo>
                  <a:pt x="111579" y="1001485"/>
                </a:moveTo>
                <a:lnTo>
                  <a:pt x="111579" y="190500"/>
                </a:lnTo>
                <a:lnTo>
                  <a:pt x="106136" y="155121"/>
                </a:lnTo>
                <a:lnTo>
                  <a:pt x="92529" y="119742"/>
                </a:lnTo>
                <a:lnTo>
                  <a:pt x="73479" y="92528"/>
                </a:lnTo>
                <a:lnTo>
                  <a:pt x="40821" y="54428"/>
                </a:lnTo>
                <a:lnTo>
                  <a:pt x="0" y="10885"/>
                </a:lnTo>
                <a:lnTo>
                  <a:pt x="263979" y="0"/>
                </a:lnTo>
                <a:lnTo>
                  <a:pt x="353786" y="59871"/>
                </a:lnTo>
                <a:lnTo>
                  <a:pt x="383721" y="81642"/>
                </a:lnTo>
                <a:lnTo>
                  <a:pt x="397329" y="92528"/>
                </a:lnTo>
                <a:lnTo>
                  <a:pt x="416379" y="111578"/>
                </a:lnTo>
                <a:lnTo>
                  <a:pt x="427264" y="133350"/>
                </a:lnTo>
                <a:lnTo>
                  <a:pt x="432707" y="155121"/>
                </a:lnTo>
                <a:lnTo>
                  <a:pt x="432707" y="171450"/>
                </a:lnTo>
                <a:lnTo>
                  <a:pt x="421821" y="201385"/>
                </a:lnTo>
                <a:lnTo>
                  <a:pt x="400050" y="236764"/>
                </a:lnTo>
                <a:lnTo>
                  <a:pt x="383721" y="274864"/>
                </a:lnTo>
                <a:lnTo>
                  <a:pt x="372836" y="326571"/>
                </a:lnTo>
                <a:lnTo>
                  <a:pt x="361950" y="410935"/>
                </a:lnTo>
                <a:lnTo>
                  <a:pt x="356507" y="609600"/>
                </a:lnTo>
                <a:cubicBezTo>
                  <a:pt x="357414" y="884464"/>
                  <a:pt x="358322" y="1159328"/>
                  <a:pt x="359229" y="1434192"/>
                </a:cubicBezTo>
                <a:lnTo>
                  <a:pt x="111579" y="1461407"/>
                </a:lnTo>
                <a:lnTo>
                  <a:pt x="111579" y="10014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A976E8E6-5051-7746-AEF5-D5358845C498}"/>
              </a:ext>
            </a:extLst>
          </p:cNvPr>
          <p:cNvSpPr/>
          <p:nvPr/>
        </p:nvSpPr>
        <p:spPr>
          <a:xfrm>
            <a:off x="3714750" y="3095625"/>
            <a:ext cx="2478088" cy="411163"/>
          </a:xfrm>
          <a:custGeom>
            <a:avLst/>
            <a:gdLst>
              <a:gd name="connsiteX0" fmla="*/ 300038 w 2478881"/>
              <a:gd name="connsiteY0" fmla="*/ 219075 h 411956"/>
              <a:gd name="connsiteX1" fmla="*/ 697706 w 2478881"/>
              <a:gd name="connsiteY1" fmla="*/ 176213 h 411956"/>
              <a:gd name="connsiteX2" fmla="*/ 1045369 w 2478881"/>
              <a:gd name="connsiteY2" fmla="*/ 140494 h 411956"/>
              <a:gd name="connsiteX3" fmla="*/ 1547813 w 2478881"/>
              <a:gd name="connsiteY3" fmla="*/ 85725 h 411956"/>
              <a:gd name="connsiteX4" fmla="*/ 1754981 w 2478881"/>
              <a:gd name="connsiteY4" fmla="*/ 45244 h 411956"/>
              <a:gd name="connsiteX5" fmla="*/ 2085975 w 2478881"/>
              <a:gd name="connsiteY5" fmla="*/ 16669 h 411956"/>
              <a:gd name="connsiteX6" fmla="*/ 2207419 w 2478881"/>
              <a:gd name="connsiteY6" fmla="*/ 2381 h 411956"/>
              <a:gd name="connsiteX7" fmla="*/ 2243138 w 2478881"/>
              <a:gd name="connsiteY7" fmla="*/ 0 h 411956"/>
              <a:gd name="connsiteX8" fmla="*/ 2290763 w 2478881"/>
              <a:gd name="connsiteY8" fmla="*/ 11906 h 411956"/>
              <a:gd name="connsiteX9" fmla="*/ 2345531 w 2478881"/>
              <a:gd name="connsiteY9" fmla="*/ 28575 h 411956"/>
              <a:gd name="connsiteX10" fmla="*/ 2400300 w 2478881"/>
              <a:gd name="connsiteY10" fmla="*/ 57150 h 411956"/>
              <a:gd name="connsiteX11" fmla="*/ 2478881 w 2478881"/>
              <a:gd name="connsiteY11" fmla="*/ 97631 h 411956"/>
              <a:gd name="connsiteX12" fmla="*/ 2421731 w 2478881"/>
              <a:gd name="connsiteY12" fmla="*/ 364331 h 411956"/>
              <a:gd name="connsiteX13" fmla="*/ 2400300 w 2478881"/>
              <a:gd name="connsiteY13" fmla="*/ 335756 h 411956"/>
              <a:gd name="connsiteX14" fmla="*/ 2369344 w 2478881"/>
              <a:gd name="connsiteY14" fmla="*/ 297656 h 411956"/>
              <a:gd name="connsiteX15" fmla="*/ 2343150 w 2478881"/>
              <a:gd name="connsiteY15" fmla="*/ 271463 h 411956"/>
              <a:gd name="connsiteX16" fmla="*/ 2307431 w 2478881"/>
              <a:gd name="connsiteY16" fmla="*/ 242888 h 411956"/>
              <a:gd name="connsiteX17" fmla="*/ 2283619 w 2478881"/>
              <a:gd name="connsiteY17" fmla="*/ 230981 h 411956"/>
              <a:gd name="connsiteX18" fmla="*/ 2255044 w 2478881"/>
              <a:gd name="connsiteY18" fmla="*/ 223838 h 411956"/>
              <a:gd name="connsiteX19" fmla="*/ 2205038 w 2478881"/>
              <a:gd name="connsiteY19" fmla="*/ 223838 h 411956"/>
              <a:gd name="connsiteX20" fmla="*/ 1997869 w 2478881"/>
              <a:gd name="connsiteY20" fmla="*/ 233363 h 411956"/>
              <a:gd name="connsiteX21" fmla="*/ 1690688 w 2478881"/>
              <a:gd name="connsiteY21" fmla="*/ 252413 h 411956"/>
              <a:gd name="connsiteX22" fmla="*/ 1433513 w 2478881"/>
              <a:gd name="connsiteY22" fmla="*/ 269081 h 411956"/>
              <a:gd name="connsiteX23" fmla="*/ 1185863 w 2478881"/>
              <a:gd name="connsiteY23" fmla="*/ 288131 h 411956"/>
              <a:gd name="connsiteX24" fmla="*/ 935831 w 2478881"/>
              <a:gd name="connsiteY24" fmla="*/ 311944 h 411956"/>
              <a:gd name="connsiteX25" fmla="*/ 676275 w 2478881"/>
              <a:gd name="connsiteY25" fmla="*/ 340519 h 411956"/>
              <a:gd name="connsiteX26" fmla="*/ 381000 w 2478881"/>
              <a:gd name="connsiteY26" fmla="*/ 373856 h 411956"/>
              <a:gd name="connsiteX27" fmla="*/ 69056 w 2478881"/>
              <a:gd name="connsiteY27" fmla="*/ 411956 h 411956"/>
              <a:gd name="connsiteX28" fmla="*/ 0 w 2478881"/>
              <a:gd name="connsiteY28" fmla="*/ 254794 h 411956"/>
              <a:gd name="connsiteX29" fmla="*/ 300038 w 2478881"/>
              <a:gd name="connsiteY29" fmla="*/ 219075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78881" h="411956">
                <a:moveTo>
                  <a:pt x="300038" y="219075"/>
                </a:moveTo>
                <a:lnTo>
                  <a:pt x="697706" y="176213"/>
                </a:lnTo>
                <a:lnTo>
                  <a:pt x="1045369" y="140494"/>
                </a:lnTo>
                <a:lnTo>
                  <a:pt x="1547813" y="85725"/>
                </a:lnTo>
                <a:lnTo>
                  <a:pt x="1754981" y="45244"/>
                </a:lnTo>
                <a:lnTo>
                  <a:pt x="2085975" y="16669"/>
                </a:lnTo>
                <a:lnTo>
                  <a:pt x="2207419" y="2381"/>
                </a:lnTo>
                <a:lnTo>
                  <a:pt x="2243138" y="0"/>
                </a:lnTo>
                <a:lnTo>
                  <a:pt x="2290763" y="11906"/>
                </a:lnTo>
                <a:lnTo>
                  <a:pt x="2345531" y="28575"/>
                </a:lnTo>
                <a:lnTo>
                  <a:pt x="2400300" y="57150"/>
                </a:lnTo>
                <a:lnTo>
                  <a:pt x="2478881" y="97631"/>
                </a:lnTo>
                <a:lnTo>
                  <a:pt x="2421731" y="364331"/>
                </a:lnTo>
                <a:lnTo>
                  <a:pt x="2400300" y="335756"/>
                </a:lnTo>
                <a:lnTo>
                  <a:pt x="2369344" y="297656"/>
                </a:lnTo>
                <a:lnTo>
                  <a:pt x="2343150" y="271463"/>
                </a:lnTo>
                <a:lnTo>
                  <a:pt x="2307431" y="242888"/>
                </a:lnTo>
                <a:lnTo>
                  <a:pt x="2283619" y="230981"/>
                </a:lnTo>
                <a:lnTo>
                  <a:pt x="2255044" y="223838"/>
                </a:lnTo>
                <a:lnTo>
                  <a:pt x="2205038" y="223838"/>
                </a:lnTo>
                <a:lnTo>
                  <a:pt x="1997869" y="233363"/>
                </a:lnTo>
                <a:lnTo>
                  <a:pt x="1690688" y="252413"/>
                </a:lnTo>
                <a:lnTo>
                  <a:pt x="1433513" y="269081"/>
                </a:lnTo>
                <a:lnTo>
                  <a:pt x="1185863" y="288131"/>
                </a:lnTo>
                <a:lnTo>
                  <a:pt x="935831" y="311944"/>
                </a:lnTo>
                <a:lnTo>
                  <a:pt x="676275" y="340519"/>
                </a:lnTo>
                <a:lnTo>
                  <a:pt x="381000" y="373856"/>
                </a:lnTo>
                <a:lnTo>
                  <a:pt x="69056" y="411956"/>
                </a:lnTo>
                <a:lnTo>
                  <a:pt x="0" y="254794"/>
                </a:lnTo>
                <a:lnTo>
                  <a:pt x="300038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3E36922B-251D-4145-BF53-205F29ED8963}"/>
              </a:ext>
            </a:extLst>
          </p:cNvPr>
          <p:cNvSpPr/>
          <p:nvPr/>
        </p:nvSpPr>
        <p:spPr>
          <a:xfrm>
            <a:off x="3868738" y="3367088"/>
            <a:ext cx="1093787" cy="1852612"/>
          </a:xfrm>
          <a:custGeom>
            <a:avLst/>
            <a:gdLst>
              <a:gd name="connsiteX0" fmla="*/ 607219 w 1092994"/>
              <a:gd name="connsiteY0" fmla="*/ 1152525 h 1852612"/>
              <a:gd name="connsiteX1" fmla="*/ 757238 w 1092994"/>
              <a:gd name="connsiteY1" fmla="*/ 883443 h 1852612"/>
              <a:gd name="connsiteX2" fmla="*/ 878682 w 1092994"/>
              <a:gd name="connsiteY2" fmla="*/ 642937 h 1852612"/>
              <a:gd name="connsiteX3" fmla="*/ 923925 w 1092994"/>
              <a:gd name="connsiteY3" fmla="*/ 564356 h 1852612"/>
              <a:gd name="connsiteX4" fmla="*/ 976313 w 1092994"/>
              <a:gd name="connsiteY4" fmla="*/ 473868 h 1852612"/>
              <a:gd name="connsiteX5" fmla="*/ 1012032 w 1092994"/>
              <a:gd name="connsiteY5" fmla="*/ 419100 h 1852612"/>
              <a:gd name="connsiteX6" fmla="*/ 1040607 w 1092994"/>
              <a:gd name="connsiteY6" fmla="*/ 409575 h 1852612"/>
              <a:gd name="connsiteX7" fmla="*/ 1071563 w 1092994"/>
              <a:gd name="connsiteY7" fmla="*/ 392906 h 1852612"/>
              <a:gd name="connsiteX8" fmla="*/ 1083469 w 1092994"/>
              <a:gd name="connsiteY8" fmla="*/ 381000 h 1852612"/>
              <a:gd name="connsiteX9" fmla="*/ 1090613 w 1092994"/>
              <a:gd name="connsiteY9" fmla="*/ 366712 h 1852612"/>
              <a:gd name="connsiteX10" fmla="*/ 1092994 w 1092994"/>
              <a:gd name="connsiteY10" fmla="*/ 345281 h 1852612"/>
              <a:gd name="connsiteX11" fmla="*/ 1088232 w 1092994"/>
              <a:gd name="connsiteY11" fmla="*/ 323850 h 1852612"/>
              <a:gd name="connsiteX12" fmla="*/ 1076325 w 1092994"/>
              <a:gd name="connsiteY12" fmla="*/ 302418 h 1852612"/>
              <a:gd name="connsiteX13" fmla="*/ 1042988 w 1092994"/>
              <a:gd name="connsiteY13" fmla="*/ 264318 h 1852612"/>
              <a:gd name="connsiteX14" fmla="*/ 978694 w 1092994"/>
              <a:gd name="connsiteY14" fmla="*/ 211931 h 1852612"/>
              <a:gd name="connsiteX15" fmla="*/ 883444 w 1092994"/>
              <a:gd name="connsiteY15" fmla="*/ 126206 h 1852612"/>
              <a:gd name="connsiteX16" fmla="*/ 783432 w 1092994"/>
              <a:gd name="connsiteY16" fmla="*/ 33337 h 1852612"/>
              <a:gd name="connsiteX17" fmla="*/ 747713 w 1092994"/>
              <a:gd name="connsiteY17" fmla="*/ 0 h 1852612"/>
              <a:gd name="connsiteX18" fmla="*/ 538163 w 1092994"/>
              <a:gd name="connsiteY18" fmla="*/ 33337 h 1852612"/>
              <a:gd name="connsiteX19" fmla="*/ 602457 w 1092994"/>
              <a:gd name="connsiteY19" fmla="*/ 90487 h 1852612"/>
              <a:gd name="connsiteX20" fmla="*/ 638175 w 1092994"/>
              <a:gd name="connsiteY20" fmla="*/ 123825 h 1852612"/>
              <a:gd name="connsiteX21" fmla="*/ 676275 w 1092994"/>
              <a:gd name="connsiteY21" fmla="*/ 169068 h 1852612"/>
              <a:gd name="connsiteX22" fmla="*/ 697707 w 1092994"/>
              <a:gd name="connsiteY22" fmla="*/ 202406 h 1852612"/>
              <a:gd name="connsiteX23" fmla="*/ 714375 w 1092994"/>
              <a:gd name="connsiteY23" fmla="*/ 247650 h 1852612"/>
              <a:gd name="connsiteX24" fmla="*/ 719138 w 1092994"/>
              <a:gd name="connsiteY24" fmla="*/ 273843 h 1852612"/>
              <a:gd name="connsiteX25" fmla="*/ 711994 w 1092994"/>
              <a:gd name="connsiteY25" fmla="*/ 326231 h 1852612"/>
              <a:gd name="connsiteX26" fmla="*/ 692944 w 1092994"/>
              <a:gd name="connsiteY26" fmla="*/ 409575 h 1852612"/>
              <a:gd name="connsiteX27" fmla="*/ 673894 w 1092994"/>
              <a:gd name="connsiteY27" fmla="*/ 471487 h 1852612"/>
              <a:gd name="connsiteX28" fmla="*/ 640557 w 1092994"/>
              <a:gd name="connsiteY28" fmla="*/ 550068 h 1852612"/>
              <a:gd name="connsiteX29" fmla="*/ 597694 w 1092994"/>
              <a:gd name="connsiteY29" fmla="*/ 650081 h 1852612"/>
              <a:gd name="connsiteX30" fmla="*/ 550069 w 1092994"/>
              <a:gd name="connsiteY30" fmla="*/ 764381 h 1852612"/>
              <a:gd name="connsiteX31" fmla="*/ 459582 w 1092994"/>
              <a:gd name="connsiteY31" fmla="*/ 959643 h 1852612"/>
              <a:gd name="connsiteX32" fmla="*/ 378619 w 1092994"/>
              <a:gd name="connsiteY32" fmla="*/ 1121568 h 1852612"/>
              <a:gd name="connsiteX33" fmla="*/ 328613 w 1092994"/>
              <a:gd name="connsiteY33" fmla="*/ 1221581 h 1852612"/>
              <a:gd name="connsiteX34" fmla="*/ 295275 w 1092994"/>
              <a:gd name="connsiteY34" fmla="*/ 1285875 h 1852612"/>
              <a:gd name="connsiteX35" fmla="*/ 273844 w 1092994"/>
              <a:gd name="connsiteY35" fmla="*/ 1323975 h 1852612"/>
              <a:gd name="connsiteX36" fmla="*/ 242888 w 1092994"/>
              <a:gd name="connsiteY36" fmla="*/ 1359693 h 1852612"/>
              <a:gd name="connsiteX37" fmla="*/ 200025 w 1092994"/>
              <a:gd name="connsiteY37" fmla="*/ 1402556 h 1852612"/>
              <a:gd name="connsiteX38" fmla="*/ 142875 w 1092994"/>
              <a:gd name="connsiteY38" fmla="*/ 1447800 h 1852612"/>
              <a:gd name="connsiteX39" fmla="*/ 50007 w 1092994"/>
              <a:gd name="connsiteY39" fmla="*/ 1512093 h 1852612"/>
              <a:gd name="connsiteX40" fmla="*/ 35719 w 1092994"/>
              <a:gd name="connsiteY40" fmla="*/ 1531143 h 1852612"/>
              <a:gd name="connsiteX41" fmla="*/ 21432 w 1092994"/>
              <a:gd name="connsiteY41" fmla="*/ 1564481 h 1852612"/>
              <a:gd name="connsiteX42" fmla="*/ 11907 w 1092994"/>
              <a:gd name="connsiteY42" fmla="*/ 1607343 h 1852612"/>
              <a:gd name="connsiteX43" fmla="*/ 4763 w 1092994"/>
              <a:gd name="connsiteY43" fmla="*/ 1659731 h 1852612"/>
              <a:gd name="connsiteX44" fmla="*/ 0 w 1092994"/>
              <a:gd name="connsiteY44" fmla="*/ 1721643 h 1852612"/>
              <a:gd name="connsiteX45" fmla="*/ 7144 w 1092994"/>
              <a:gd name="connsiteY45" fmla="*/ 1797843 h 1852612"/>
              <a:gd name="connsiteX46" fmla="*/ 14288 w 1092994"/>
              <a:gd name="connsiteY46" fmla="*/ 1828800 h 1852612"/>
              <a:gd name="connsiteX47" fmla="*/ 19050 w 1092994"/>
              <a:gd name="connsiteY47" fmla="*/ 1843087 h 1852612"/>
              <a:gd name="connsiteX48" fmla="*/ 28575 w 1092994"/>
              <a:gd name="connsiteY48" fmla="*/ 1850231 h 1852612"/>
              <a:gd name="connsiteX49" fmla="*/ 47625 w 1092994"/>
              <a:gd name="connsiteY49" fmla="*/ 1852612 h 1852612"/>
              <a:gd name="connsiteX50" fmla="*/ 73819 w 1092994"/>
              <a:gd name="connsiteY50" fmla="*/ 1847850 h 1852612"/>
              <a:gd name="connsiteX51" fmla="*/ 319088 w 1092994"/>
              <a:gd name="connsiteY51" fmla="*/ 1626393 h 1852612"/>
              <a:gd name="connsiteX52" fmla="*/ 390525 w 1092994"/>
              <a:gd name="connsiteY52" fmla="*/ 1519237 h 1852612"/>
              <a:gd name="connsiteX53" fmla="*/ 457200 w 1092994"/>
              <a:gd name="connsiteY53" fmla="*/ 1414462 h 1852612"/>
              <a:gd name="connsiteX54" fmla="*/ 552450 w 1092994"/>
              <a:gd name="connsiteY54" fmla="*/ 1252537 h 1852612"/>
              <a:gd name="connsiteX55" fmla="*/ 607219 w 1092994"/>
              <a:gd name="connsiteY55" fmla="*/ 1152525 h 185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092994" h="1852612">
                <a:moveTo>
                  <a:pt x="607219" y="1152525"/>
                </a:moveTo>
                <a:lnTo>
                  <a:pt x="757238" y="883443"/>
                </a:lnTo>
                <a:lnTo>
                  <a:pt x="878682" y="642937"/>
                </a:lnTo>
                <a:lnTo>
                  <a:pt x="923925" y="564356"/>
                </a:lnTo>
                <a:lnTo>
                  <a:pt x="976313" y="473868"/>
                </a:lnTo>
                <a:lnTo>
                  <a:pt x="1012032" y="419100"/>
                </a:lnTo>
                <a:lnTo>
                  <a:pt x="1040607" y="409575"/>
                </a:lnTo>
                <a:lnTo>
                  <a:pt x="1071563" y="392906"/>
                </a:lnTo>
                <a:lnTo>
                  <a:pt x="1083469" y="381000"/>
                </a:lnTo>
                <a:lnTo>
                  <a:pt x="1090613" y="366712"/>
                </a:lnTo>
                <a:lnTo>
                  <a:pt x="1092994" y="345281"/>
                </a:lnTo>
                <a:lnTo>
                  <a:pt x="1088232" y="323850"/>
                </a:lnTo>
                <a:lnTo>
                  <a:pt x="1076325" y="302418"/>
                </a:lnTo>
                <a:lnTo>
                  <a:pt x="1042988" y="264318"/>
                </a:lnTo>
                <a:lnTo>
                  <a:pt x="978694" y="211931"/>
                </a:lnTo>
                <a:lnTo>
                  <a:pt x="883444" y="126206"/>
                </a:lnTo>
                <a:lnTo>
                  <a:pt x="783432" y="33337"/>
                </a:lnTo>
                <a:lnTo>
                  <a:pt x="747713" y="0"/>
                </a:lnTo>
                <a:lnTo>
                  <a:pt x="538163" y="33337"/>
                </a:lnTo>
                <a:lnTo>
                  <a:pt x="602457" y="90487"/>
                </a:lnTo>
                <a:lnTo>
                  <a:pt x="638175" y="123825"/>
                </a:lnTo>
                <a:lnTo>
                  <a:pt x="676275" y="169068"/>
                </a:lnTo>
                <a:lnTo>
                  <a:pt x="697707" y="202406"/>
                </a:lnTo>
                <a:lnTo>
                  <a:pt x="714375" y="247650"/>
                </a:lnTo>
                <a:lnTo>
                  <a:pt x="719138" y="273843"/>
                </a:lnTo>
                <a:lnTo>
                  <a:pt x="711994" y="326231"/>
                </a:lnTo>
                <a:lnTo>
                  <a:pt x="692944" y="409575"/>
                </a:lnTo>
                <a:lnTo>
                  <a:pt x="673894" y="471487"/>
                </a:lnTo>
                <a:lnTo>
                  <a:pt x="640557" y="550068"/>
                </a:lnTo>
                <a:lnTo>
                  <a:pt x="597694" y="650081"/>
                </a:lnTo>
                <a:lnTo>
                  <a:pt x="550069" y="764381"/>
                </a:lnTo>
                <a:lnTo>
                  <a:pt x="459582" y="959643"/>
                </a:lnTo>
                <a:lnTo>
                  <a:pt x="378619" y="1121568"/>
                </a:lnTo>
                <a:lnTo>
                  <a:pt x="328613" y="1221581"/>
                </a:lnTo>
                <a:lnTo>
                  <a:pt x="295275" y="1285875"/>
                </a:lnTo>
                <a:lnTo>
                  <a:pt x="273844" y="1323975"/>
                </a:lnTo>
                <a:lnTo>
                  <a:pt x="242888" y="1359693"/>
                </a:lnTo>
                <a:lnTo>
                  <a:pt x="200025" y="1402556"/>
                </a:lnTo>
                <a:lnTo>
                  <a:pt x="142875" y="1447800"/>
                </a:lnTo>
                <a:lnTo>
                  <a:pt x="50007" y="1512093"/>
                </a:lnTo>
                <a:lnTo>
                  <a:pt x="35719" y="1531143"/>
                </a:lnTo>
                <a:lnTo>
                  <a:pt x="21432" y="1564481"/>
                </a:lnTo>
                <a:lnTo>
                  <a:pt x="11907" y="1607343"/>
                </a:lnTo>
                <a:lnTo>
                  <a:pt x="4763" y="1659731"/>
                </a:lnTo>
                <a:lnTo>
                  <a:pt x="0" y="1721643"/>
                </a:lnTo>
                <a:lnTo>
                  <a:pt x="7144" y="1797843"/>
                </a:lnTo>
                <a:lnTo>
                  <a:pt x="14288" y="1828800"/>
                </a:lnTo>
                <a:lnTo>
                  <a:pt x="19050" y="1843087"/>
                </a:lnTo>
                <a:lnTo>
                  <a:pt x="28575" y="1850231"/>
                </a:lnTo>
                <a:lnTo>
                  <a:pt x="47625" y="1852612"/>
                </a:lnTo>
                <a:lnTo>
                  <a:pt x="73819" y="1847850"/>
                </a:lnTo>
                <a:lnTo>
                  <a:pt x="319088" y="1626393"/>
                </a:lnTo>
                <a:lnTo>
                  <a:pt x="390525" y="1519237"/>
                </a:lnTo>
                <a:lnTo>
                  <a:pt x="457200" y="1414462"/>
                </a:lnTo>
                <a:lnTo>
                  <a:pt x="552450" y="1252537"/>
                </a:lnTo>
                <a:lnTo>
                  <a:pt x="607219" y="1152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AD518A5D-AFC7-464E-A150-F41C6E3A3854}"/>
              </a:ext>
            </a:extLst>
          </p:cNvPr>
          <p:cNvSpPr/>
          <p:nvPr/>
        </p:nvSpPr>
        <p:spPr>
          <a:xfrm>
            <a:off x="3914775" y="4991100"/>
            <a:ext cx="2481263" cy="982663"/>
          </a:xfrm>
          <a:custGeom>
            <a:avLst/>
            <a:gdLst>
              <a:gd name="connsiteX0" fmla="*/ 702469 w 2481263"/>
              <a:gd name="connsiteY0" fmla="*/ 169069 h 983456"/>
              <a:gd name="connsiteX1" fmla="*/ 616744 w 2481263"/>
              <a:gd name="connsiteY1" fmla="*/ 154781 h 983456"/>
              <a:gd name="connsiteX2" fmla="*/ 540544 w 2481263"/>
              <a:gd name="connsiteY2" fmla="*/ 147638 h 983456"/>
              <a:gd name="connsiteX3" fmla="*/ 447675 w 2481263"/>
              <a:gd name="connsiteY3" fmla="*/ 140494 h 983456"/>
              <a:gd name="connsiteX4" fmla="*/ 366713 w 2481263"/>
              <a:gd name="connsiteY4" fmla="*/ 135731 h 983456"/>
              <a:gd name="connsiteX5" fmla="*/ 276225 w 2481263"/>
              <a:gd name="connsiteY5" fmla="*/ 135731 h 983456"/>
              <a:gd name="connsiteX6" fmla="*/ 238125 w 2481263"/>
              <a:gd name="connsiteY6" fmla="*/ 145256 h 983456"/>
              <a:gd name="connsiteX7" fmla="*/ 140494 w 2481263"/>
              <a:gd name="connsiteY7" fmla="*/ 176213 h 983456"/>
              <a:gd name="connsiteX8" fmla="*/ 83344 w 2481263"/>
              <a:gd name="connsiteY8" fmla="*/ 197644 h 983456"/>
              <a:gd name="connsiteX9" fmla="*/ 26194 w 2481263"/>
              <a:gd name="connsiteY9" fmla="*/ 223838 h 983456"/>
              <a:gd name="connsiteX10" fmla="*/ 0 w 2481263"/>
              <a:gd name="connsiteY10" fmla="*/ 223838 h 983456"/>
              <a:gd name="connsiteX11" fmla="*/ 164306 w 2481263"/>
              <a:gd name="connsiteY11" fmla="*/ 2381 h 983456"/>
              <a:gd name="connsiteX12" fmla="*/ 357188 w 2481263"/>
              <a:gd name="connsiteY12" fmla="*/ 0 h 983456"/>
              <a:gd name="connsiteX13" fmla="*/ 502444 w 2481263"/>
              <a:gd name="connsiteY13" fmla="*/ 0 h 983456"/>
              <a:gd name="connsiteX14" fmla="*/ 659606 w 2481263"/>
              <a:gd name="connsiteY14" fmla="*/ 11906 h 983456"/>
              <a:gd name="connsiteX15" fmla="*/ 812006 w 2481263"/>
              <a:gd name="connsiteY15" fmla="*/ 33338 h 983456"/>
              <a:gd name="connsiteX16" fmla="*/ 942975 w 2481263"/>
              <a:gd name="connsiteY16" fmla="*/ 54769 h 983456"/>
              <a:gd name="connsiteX17" fmla="*/ 1054894 w 2481263"/>
              <a:gd name="connsiteY17" fmla="*/ 80963 h 983456"/>
              <a:gd name="connsiteX18" fmla="*/ 1121569 w 2481263"/>
              <a:gd name="connsiteY18" fmla="*/ 97631 h 983456"/>
              <a:gd name="connsiteX19" fmla="*/ 1426369 w 2481263"/>
              <a:gd name="connsiteY19" fmla="*/ 176213 h 983456"/>
              <a:gd name="connsiteX20" fmla="*/ 1616869 w 2481263"/>
              <a:gd name="connsiteY20" fmla="*/ 240506 h 983456"/>
              <a:gd name="connsiteX21" fmla="*/ 1843088 w 2481263"/>
              <a:gd name="connsiteY21" fmla="*/ 316706 h 983456"/>
              <a:gd name="connsiteX22" fmla="*/ 1993106 w 2481263"/>
              <a:gd name="connsiteY22" fmla="*/ 366713 h 983456"/>
              <a:gd name="connsiteX23" fmla="*/ 2078831 w 2481263"/>
              <a:gd name="connsiteY23" fmla="*/ 392906 h 983456"/>
              <a:gd name="connsiteX24" fmla="*/ 2131219 w 2481263"/>
              <a:gd name="connsiteY24" fmla="*/ 409575 h 983456"/>
              <a:gd name="connsiteX25" fmla="*/ 2185988 w 2481263"/>
              <a:gd name="connsiteY25" fmla="*/ 423863 h 983456"/>
              <a:gd name="connsiteX26" fmla="*/ 2193131 w 2481263"/>
              <a:gd name="connsiteY26" fmla="*/ 426244 h 983456"/>
              <a:gd name="connsiteX27" fmla="*/ 2212181 w 2481263"/>
              <a:gd name="connsiteY27" fmla="*/ 440531 h 983456"/>
              <a:gd name="connsiteX28" fmla="*/ 2286000 w 2481263"/>
              <a:gd name="connsiteY28" fmla="*/ 514350 h 983456"/>
              <a:gd name="connsiteX29" fmla="*/ 2355056 w 2481263"/>
              <a:gd name="connsiteY29" fmla="*/ 588169 h 983456"/>
              <a:gd name="connsiteX30" fmla="*/ 2390775 w 2481263"/>
              <a:gd name="connsiteY30" fmla="*/ 633413 h 983456"/>
              <a:gd name="connsiteX31" fmla="*/ 2424113 w 2481263"/>
              <a:gd name="connsiteY31" fmla="*/ 683419 h 983456"/>
              <a:gd name="connsiteX32" fmla="*/ 2455069 w 2481263"/>
              <a:gd name="connsiteY32" fmla="*/ 752475 h 983456"/>
              <a:gd name="connsiteX33" fmla="*/ 2474119 w 2481263"/>
              <a:gd name="connsiteY33" fmla="*/ 814388 h 983456"/>
              <a:gd name="connsiteX34" fmla="*/ 2481263 w 2481263"/>
              <a:gd name="connsiteY34" fmla="*/ 845344 h 983456"/>
              <a:gd name="connsiteX35" fmla="*/ 2481263 w 2481263"/>
              <a:gd name="connsiteY35" fmla="*/ 878681 h 983456"/>
              <a:gd name="connsiteX36" fmla="*/ 2478881 w 2481263"/>
              <a:gd name="connsiteY36" fmla="*/ 912019 h 983456"/>
              <a:gd name="connsiteX37" fmla="*/ 2466975 w 2481263"/>
              <a:gd name="connsiteY37" fmla="*/ 942975 h 983456"/>
              <a:gd name="connsiteX38" fmla="*/ 2438400 w 2481263"/>
              <a:gd name="connsiteY38" fmla="*/ 976313 h 983456"/>
              <a:gd name="connsiteX39" fmla="*/ 2421731 w 2481263"/>
              <a:gd name="connsiteY39" fmla="*/ 983456 h 983456"/>
              <a:gd name="connsiteX40" fmla="*/ 2400300 w 2481263"/>
              <a:gd name="connsiteY40" fmla="*/ 976313 h 983456"/>
              <a:gd name="connsiteX41" fmla="*/ 2345531 w 2481263"/>
              <a:gd name="connsiteY41" fmla="*/ 935831 h 983456"/>
              <a:gd name="connsiteX42" fmla="*/ 2240756 w 2481263"/>
              <a:gd name="connsiteY42" fmla="*/ 869156 h 983456"/>
              <a:gd name="connsiteX43" fmla="*/ 2100263 w 2481263"/>
              <a:gd name="connsiteY43" fmla="*/ 778669 h 983456"/>
              <a:gd name="connsiteX44" fmla="*/ 1978819 w 2481263"/>
              <a:gd name="connsiteY44" fmla="*/ 704850 h 983456"/>
              <a:gd name="connsiteX45" fmla="*/ 1800225 w 2481263"/>
              <a:gd name="connsiteY45" fmla="*/ 602456 h 983456"/>
              <a:gd name="connsiteX46" fmla="*/ 1607344 w 2481263"/>
              <a:gd name="connsiteY46" fmla="*/ 502444 h 983456"/>
              <a:gd name="connsiteX47" fmla="*/ 1445419 w 2481263"/>
              <a:gd name="connsiteY47" fmla="*/ 421481 h 983456"/>
              <a:gd name="connsiteX48" fmla="*/ 1257300 w 2481263"/>
              <a:gd name="connsiteY48" fmla="*/ 340519 h 983456"/>
              <a:gd name="connsiteX49" fmla="*/ 1162050 w 2481263"/>
              <a:gd name="connsiteY49" fmla="*/ 304800 h 983456"/>
              <a:gd name="connsiteX50" fmla="*/ 933450 w 2481263"/>
              <a:gd name="connsiteY50" fmla="*/ 219075 h 983456"/>
              <a:gd name="connsiteX51" fmla="*/ 842963 w 2481263"/>
              <a:gd name="connsiteY51" fmla="*/ 195263 h 983456"/>
              <a:gd name="connsiteX52" fmla="*/ 702469 w 2481263"/>
              <a:gd name="connsiteY52" fmla="*/ 169069 h 98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81263" h="983456">
                <a:moveTo>
                  <a:pt x="702469" y="169069"/>
                </a:moveTo>
                <a:lnTo>
                  <a:pt x="616744" y="154781"/>
                </a:lnTo>
                <a:lnTo>
                  <a:pt x="540544" y="147638"/>
                </a:lnTo>
                <a:lnTo>
                  <a:pt x="447675" y="140494"/>
                </a:lnTo>
                <a:lnTo>
                  <a:pt x="366713" y="135731"/>
                </a:lnTo>
                <a:lnTo>
                  <a:pt x="276225" y="135731"/>
                </a:lnTo>
                <a:lnTo>
                  <a:pt x="238125" y="145256"/>
                </a:lnTo>
                <a:lnTo>
                  <a:pt x="140494" y="176213"/>
                </a:lnTo>
                <a:lnTo>
                  <a:pt x="83344" y="197644"/>
                </a:lnTo>
                <a:lnTo>
                  <a:pt x="26194" y="223838"/>
                </a:lnTo>
                <a:lnTo>
                  <a:pt x="0" y="223838"/>
                </a:lnTo>
                <a:lnTo>
                  <a:pt x="164306" y="2381"/>
                </a:lnTo>
                <a:lnTo>
                  <a:pt x="357188" y="0"/>
                </a:lnTo>
                <a:lnTo>
                  <a:pt x="502444" y="0"/>
                </a:lnTo>
                <a:lnTo>
                  <a:pt x="659606" y="11906"/>
                </a:lnTo>
                <a:lnTo>
                  <a:pt x="812006" y="33338"/>
                </a:lnTo>
                <a:lnTo>
                  <a:pt x="942975" y="54769"/>
                </a:lnTo>
                <a:lnTo>
                  <a:pt x="1054894" y="80963"/>
                </a:lnTo>
                <a:lnTo>
                  <a:pt x="1121569" y="97631"/>
                </a:lnTo>
                <a:lnTo>
                  <a:pt x="1426369" y="176213"/>
                </a:lnTo>
                <a:lnTo>
                  <a:pt x="1616869" y="240506"/>
                </a:lnTo>
                <a:lnTo>
                  <a:pt x="1843088" y="316706"/>
                </a:lnTo>
                <a:lnTo>
                  <a:pt x="1993106" y="366713"/>
                </a:lnTo>
                <a:lnTo>
                  <a:pt x="2078831" y="392906"/>
                </a:lnTo>
                <a:lnTo>
                  <a:pt x="2131219" y="409575"/>
                </a:lnTo>
                <a:lnTo>
                  <a:pt x="2185988" y="423863"/>
                </a:lnTo>
                <a:lnTo>
                  <a:pt x="2193131" y="426244"/>
                </a:lnTo>
                <a:lnTo>
                  <a:pt x="2212181" y="440531"/>
                </a:lnTo>
                <a:lnTo>
                  <a:pt x="2286000" y="514350"/>
                </a:lnTo>
                <a:lnTo>
                  <a:pt x="2355056" y="588169"/>
                </a:lnTo>
                <a:lnTo>
                  <a:pt x="2390775" y="633413"/>
                </a:lnTo>
                <a:lnTo>
                  <a:pt x="2424113" y="683419"/>
                </a:lnTo>
                <a:lnTo>
                  <a:pt x="2455069" y="752475"/>
                </a:lnTo>
                <a:lnTo>
                  <a:pt x="2474119" y="814388"/>
                </a:lnTo>
                <a:lnTo>
                  <a:pt x="2481263" y="845344"/>
                </a:lnTo>
                <a:lnTo>
                  <a:pt x="2481263" y="878681"/>
                </a:lnTo>
                <a:lnTo>
                  <a:pt x="2478881" y="912019"/>
                </a:lnTo>
                <a:lnTo>
                  <a:pt x="2466975" y="942975"/>
                </a:lnTo>
                <a:lnTo>
                  <a:pt x="2438400" y="976313"/>
                </a:lnTo>
                <a:lnTo>
                  <a:pt x="2421731" y="983456"/>
                </a:lnTo>
                <a:lnTo>
                  <a:pt x="2400300" y="976313"/>
                </a:lnTo>
                <a:lnTo>
                  <a:pt x="2345531" y="935831"/>
                </a:lnTo>
                <a:lnTo>
                  <a:pt x="2240756" y="869156"/>
                </a:lnTo>
                <a:lnTo>
                  <a:pt x="2100263" y="778669"/>
                </a:lnTo>
                <a:lnTo>
                  <a:pt x="1978819" y="704850"/>
                </a:lnTo>
                <a:lnTo>
                  <a:pt x="1800225" y="602456"/>
                </a:lnTo>
                <a:lnTo>
                  <a:pt x="1607344" y="502444"/>
                </a:lnTo>
                <a:lnTo>
                  <a:pt x="1445419" y="421481"/>
                </a:lnTo>
                <a:lnTo>
                  <a:pt x="1257300" y="340519"/>
                </a:lnTo>
                <a:lnTo>
                  <a:pt x="1162050" y="304800"/>
                </a:lnTo>
                <a:lnTo>
                  <a:pt x="933450" y="219075"/>
                </a:lnTo>
                <a:lnTo>
                  <a:pt x="842963" y="195263"/>
                </a:lnTo>
                <a:lnTo>
                  <a:pt x="702469" y="169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6B42575C-6E9D-6946-8D98-E0339E1A8A15}"/>
              </a:ext>
            </a:extLst>
          </p:cNvPr>
          <p:cNvSpPr/>
          <p:nvPr/>
        </p:nvSpPr>
        <p:spPr>
          <a:xfrm>
            <a:off x="3381375" y="3729038"/>
            <a:ext cx="2528888" cy="2201862"/>
          </a:xfrm>
          <a:custGeom>
            <a:avLst/>
            <a:gdLst>
              <a:gd name="connsiteX0" fmla="*/ 1081703 w 2529744"/>
              <a:gd name="connsiteY0" fmla="*/ 1742263 h 2200906"/>
              <a:gd name="connsiteX1" fmla="*/ 1199970 w 2529744"/>
              <a:gd name="connsiteY1" fmla="*/ 1675919 h 2200906"/>
              <a:gd name="connsiteX2" fmla="*/ 1295160 w 2529744"/>
              <a:gd name="connsiteY2" fmla="*/ 1615343 h 2200906"/>
              <a:gd name="connsiteX3" fmla="*/ 1424964 w 2529744"/>
              <a:gd name="connsiteY3" fmla="*/ 1525923 h 2200906"/>
              <a:gd name="connsiteX4" fmla="*/ 1652843 w 2529744"/>
              <a:gd name="connsiteY4" fmla="*/ 1332658 h 2200906"/>
              <a:gd name="connsiteX5" fmla="*/ 1722072 w 2529744"/>
              <a:gd name="connsiteY5" fmla="*/ 1254776 h 2200906"/>
              <a:gd name="connsiteX6" fmla="*/ 1808608 w 2529744"/>
              <a:gd name="connsiteY6" fmla="*/ 1156701 h 2200906"/>
              <a:gd name="connsiteX7" fmla="*/ 1883606 w 2529744"/>
              <a:gd name="connsiteY7" fmla="*/ 1055742 h 2200906"/>
              <a:gd name="connsiteX8" fmla="*/ 1935528 w 2529744"/>
              <a:gd name="connsiteY8" fmla="*/ 986513 h 2200906"/>
              <a:gd name="connsiteX9" fmla="*/ 1996103 w 2529744"/>
              <a:gd name="connsiteY9" fmla="*/ 894208 h 2200906"/>
              <a:gd name="connsiteX10" fmla="*/ 2039372 w 2529744"/>
              <a:gd name="connsiteY10" fmla="*/ 822094 h 2200906"/>
              <a:gd name="connsiteX11" fmla="*/ 2079755 w 2529744"/>
              <a:gd name="connsiteY11" fmla="*/ 749981 h 2200906"/>
              <a:gd name="connsiteX12" fmla="*/ 2111485 w 2529744"/>
              <a:gd name="connsiteY12" fmla="*/ 680752 h 2200906"/>
              <a:gd name="connsiteX13" fmla="*/ 2146100 w 2529744"/>
              <a:gd name="connsiteY13" fmla="*/ 599984 h 2200906"/>
              <a:gd name="connsiteX14" fmla="*/ 2186483 w 2529744"/>
              <a:gd name="connsiteY14" fmla="*/ 481718 h 2200906"/>
              <a:gd name="connsiteX15" fmla="*/ 2192252 w 2529744"/>
              <a:gd name="connsiteY15" fmla="*/ 435565 h 2200906"/>
              <a:gd name="connsiteX16" fmla="*/ 2186483 w 2529744"/>
              <a:gd name="connsiteY16" fmla="*/ 253839 h 2200906"/>
              <a:gd name="connsiteX17" fmla="*/ 2180714 w 2529744"/>
              <a:gd name="connsiteY17" fmla="*/ 199033 h 2200906"/>
              <a:gd name="connsiteX18" fmla="*/ 2146100 w 2529744"/>
              <a:gd name="connsiteY18" fmla="*/ 100959 h 2200906"/>
              <a:gd name="connsiteX19" fmla="*/ 2114370 w 2529744"/>
              <a:gd name="connsiteY19" fmla="*/ 31730 h 2200906"/>
              <a:gd name="connsiteX20" fmla="*/ 2114370 w 2529744"/>
              <a:gd name="connsiteY20" fmla="*/ 14422 h 2200906"/>
              <a:gd name="connsiteX21" fmla="*/ 2120139 w 2529744"/>
              <a:gd name="connsiteY21" fmla="*/ 0 h 2200906"/>
              <a:gd name="connsiteX22" fmla="*/ 2128792 w 2529744"/>
              <a:gd name="connsiteY22" fmla="*/ 0 h 2200906"/>
              <a:gd name="connsiteX23" fmla="*/ 2154753 w 2529744"/>
              <a:gd name="connsiteY23" fmla="*/ 8653 h 2200906"/>
              <a:gd name="connsiteX24" fmla="*/ 2212444 w 2529744"/>
              <a:gd name="connsiteY24" fmla="*/ 20191 h 2200906"/>
              <a:gd name="connsiteX25" fmla="*/ 2249943 w 2529744"/>
              <a:gd name="connsiteY25" fmla="*/ 28845 h 2200906"/>
              <a:gd name="connsiteX26" fmla="*/ 2296096 w 2529744"/>
              <a:gd name="connsiteY26" fmla="*/ 51921 h 2200906"/>
              <a:gd name="connsiteX27" fmla="*/ 2342248 w 2529744"/>
              <a:gd name="connsiteY27" fmla="*/ 80767 h 2200906"/>
              <a:gd name="connsiteX28" fmla="*/ 2379748 w 2529744"/>
              <a:gd name="connsiteY28" fmla="*/ 106728 h 2200906"/>
              <a:gd name="connsiteX29" fmla="*/ 2448977 w 2529744"/>
              <a:gd name="connsiteY29" fmla="*/ 164418 h 2200906"/>
              <a:gd name="connsiteX30" fmla="*/ 2498014 w 2529744"/>
              <a:gd name="connsiteY30" fmla="*/ 210571 h 2200906"/>
              <a:gd name="connsiteX31" fmla="*/ 2529744 w 2529744"/>
              <a:gd name="connsiteY31" fmla="*/ 250955 h 2200906"/>
              <a:gd name="connsiteX32" fmla="*/ 2500898 w 2529744"/>
              <a:gd name="connsiteY32" fmla="*/ 444219 h 2200906"/>
              <a:gd name="connsiteX33" fmla="*/ 2466284 w 2529744"/>
              <a:gd name="connsiteY33" fmla="*/ 542294 h 2200906"/>
              <a:gd name="connsiteX34" fmla="*/ 2434554 w 2529744"/>
              <a:gd name="connsiteY34" fmla="*/ 620176 h 2200906"/>
              <a:gd name="connsiteX35" fmla="*/ 2388401 w 2529744"/>
              <a:gd name="connsiteY35" fmla="*/ 721135 h 2200906"/>
              <a:gd name="connsiteX36" fmla="*/ 2342248 w 2529744"/>
              <a:gd name="connsiteY36" fmla="*/ 810556 h 2200906"/>
              <a:gd name="connsiteX37" fmla="*/ 2281673 w 2529744"/>
              <a:gd name="connsiteY37" fmla="*/ 917284 h 2200906"/>
              <a:gd name="connsiteX38" fmla="*/ 2212444 w 2529744"/>
              <a:gd name="connsiteY38" fmla="*/ 1024012 h 2200906"/>
              <a:gd name="connsiteX39" fmla="*/ 2117254 w 2529744"/>
              <a:gd name="connsiteY39" fmla="*/ 1159586 h 2200906"/>
              <a:gd name="connsiteX40" fmla="*/ 2030718 w 2529744"/>
              <a:gd name="connsiteY40" fmla="*/ 1269198 h 2200906"/>
              <a:gd name="connsiteX41" fmla="*/ 1935528 w 2529744"/>
              <a:gd name="connsiteY41" fmla="*/ 1381695 h 2200906"/>
              <a:gd name="connsiteX42" fmla="*/ 1886491 w 2529744"/>
              <a:gd name="connsiteY42" fmla="*/ 1433617 h 2200906"/>
              <a:gd name="connsiteX43" fmla="*/ 1670150 w 2529744"/>
              <a:gd name="connsiteY43" fmla="*/ 1615343 h 2200906"/>
              <a:gd name="connsiteX44" fmla="*/ 1586498 w 2529744"/>
              <a:gd name="connsiteY44" fmla="*/ 1678803 h 2200906"/>
              <a:gd name="connsiteX45" fmla="*/ 1488424 w 2529744"/>
              <a:gd name="connsiteY45" fmla="*/ 1742263 h 2200906"/>
              <a:gd name="connsiteX46" fmla="*/ 1390349 w 2529744"/>
              <a:gd name="connsiteY46" fmla="*/ 1799954 h 2200906"/>
              <a:gd name="connsiteX47" fmla="*/ 1269199 w 2529744"/>
              <a:gd name="connsiteY47" fmla="*/ 1863414 h 2200906"/>
              <a:gd name="connsiteX48" fmla="*/ 1153817 w 2529744"/>
              <a:gd name="connsiteY48" fmla="*/ 1915336 h 2200906"/>
              <a:gd name="connsiteX49" fmla="*/ 995167 w 2529744"/>
              <a:gd name="connsiteY49" fmla="*/ 1981680 h 2200906"/>
              <a:gd name="connsiteX50" fmla="*/ 871132 w 2529744"/>
              <a:gd name="connsiteY50" fmla="*/ 2022064 h 2200906"/>
              <a:gd name="connsiteX51" fmla="*/ 721136 w 2529744"/>
              <a:gd name="connsiteY51" fmla="*/ 2065332 h 2200906"/>
              <a:gd name="connsiteX52" fmla="*/ 588447 w 2529744"/>
              <a:gd name="connsiteY52" fmla="*/ 2102831 h 2200906"/>
              <a:gd name="connsiteX53" fmla="*/ 455758 w 2529744"/>
              <a:gd name="connsiteY53" fmla="*/ 2131677 h 2200906"/>
              <a:gd name="connsiteX54" fmla="*/ 230763 w 2529744"/>
              <a:gd name="connsiteY54" fmla="*/ 2174945 h 2200906"/>
              <a:gd name="connsiteX55" fmla="*/ 69229 w 2529744"/>
              <a:gd name="connsiteY55" fmla="*/ 2200906 h 2200906"/>
              <a:gd name="connsiteX56" fmla="*/ 17307 w 2529744"/>
              <a:gd name="connsiteY56" fmla="*/ 2200906 h 2200906"/>
              <a:gd name="connsiteX57" fmla="*/ 2884 w 2529744"/>
              <a:gd name="connsiteY57" fmla="*/ 2192252 h 2200906"/>
              <a:gd name="connsiteX58" fmla="*/ 0 w 2529744"/>
              <a:gd name="connsiteY58" fmla="*/ 2183598 h 2200906"/>
              <a:gd name="connsiteX59" fmla="*/ 0 w 2529744"/>
              <a:gd name="connsiteY59" fmla="*/ 2174945 h 2200906"/>
              <a:gd name="connsiteX60" fmla="*/ 5769 w 2529744"/>
              <a:gd name="connsiteY60" fmla="*/ 2154753 h 2200906"/>
              <a:gd name="connsiteX61" fmla="*/ 17307 w 2529744"/>
              <a:gd name="connsiteY61" fmla="*/ 2137446 h 2200906"/>
              <a:gd name="connsiteX62" fmla="*/ 63460 w 2529744"/>
              <a:gd name="connsiteY62" fmla="*/ 2123023 h 2200906"/>
              <a:gd name="connsiteX63" fmla="*/ 262493 w 2529744"/>
              <a:gd name="connsiteY63" fmla="*/ 2068217 h 2200906"/>
              <a:gd name="connsiteX64" fmla="*/ 461527 w 2529744"/>
              <a:gd name="connsiteY64" fmla="*/ 2007641 h 2200906"/>
              <a:gd name="connsiteX65" fmla="*/ 695175 w 2529744"/>
              <a:gd name="connsiteY65" fmla="*/ 1923989 h 2200906"/>
              <a:gd name="connsiteX66" fmla="*/ 992283 w 2529744"/>
              <a:gd name="connsiteY66" fmla="*/ 1794185 h 2200906"/>
              <a:gd name="connsiteX67" fmla="*/ 1081703 w 2529744"/>
              <a:gd name="connsiteY67" fmla="*/ 1742263 h 2200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529744" h="2200906">
                <a:moveTo>
                  <a:pt x="1081703" y="1742263"/>
                </a:moveTo>
                <a:lnTo>
                  <a:pt x="1199970" y="1675919"/>
                </a:lnTo>
                <a:lnTo>
                  <a:pt x="1295160" y="1615343"/>
                </a:lnTo>
                <a:lnTo>
                  <a:pt x="1424964" y="1525923"/>
                </a:lnTo>
                <a:lnTo>
                  <a:pt x="1652843" y="1332658"/>
                </a:lnTo>
                <a:lnTo>
                  <a:pt x="1722072" y="1254776"/>
                </a:lnTo>
                <a:lnTo>
                  <a:pt x="1808608" y="1156701"/>
                </a:lnTo>
                <a:lnTo>
                  <a:pt x="1883606" y="1055742"/>
                </a:lnTo>
                <a:lnTo>
                  <a:pt x="1935528" y="986513"/>
                </a:lnTo>
                <a:lnTo>
                  <a:pt x="1996103" y="894208"/>
                </a:lnTo>
                <a:lnTo>
                  <a:pt x="2039372" y="822094"/>
                </a:lnTo>
                <a:lnTo>
                  <a:pt x="2079755" y="749981"/>
                </a:lnTo>
                <a:lnTo>
                  <a:pt x="2111485" y="680752"/>
                </a:lnTo>
                <a:lnTo>
                  <a:pt x="2146100" y="599984"/>
                </a:lnTo>
                <a:lnTo>
                  <a:pt x="2186483" y="481718"/>
                </a:lnTo>
                <a:lnTo>
                  <a:pt x="2192252" y="435565"/>
                </a:lnTo>
                <a:lnTo>
                  <a:pt x="2186483" y="253839"/>
                </a:lnTo>
                <a:lnTo>
                  <a:pt x="2180714" y="199033"/>
                </a:lnTo>
                <a:lnTo>
                  <a:pt x="2146100" y="100959"/>
                </a:lnTo>
                <a:lnTo>
                  <a:pt x="2114370" y="31730"/>
                </a:lnTo>
                <a:lnTo>
                  <a:pt x="2114370" y="14422"/>
                </a:lnTo>
                <a:lnTo>
                  <a:pt x="2120139" y="0"/>
                </a:lnTo>
                <a:lnTo>
                  <a:pt x="2128792" y="0"/>
                </a:lnTo>
                <a:lnTo>
                  <a:pt x="2154753" y="8653"/>
                </a:lnTo>
                <a:lnTo>
                  <a:pt x="2212444" y="20191"/>
                </a:lnTo>
                <a:lnTo>
                  <a:pt x="2249943" y="28845"/>
                </a:lnTo>
                <a:lnTo>
                  <a:pt x="2296096" y="51921"/>
                </a:lnTo>
                <a:lnTo>
                  <a:pt x="2342248" y="80767"/>
                </a:lnTo>
                <a:lnTo>
                  <a:pt x="2379748" y="106728"/>
                </a:lnTo>
                <a:lnTo>
                  <a:pt x="2448977" y="164418"/>
                </a:lnTo>
                <a:lnTo>
                  <a:pt x="2498014" y="210571"/>
                </a:lnTo>
                <a:lnTo>
                  <a:pt x="2529744" y="250955"/>
                </a:lnTo>
                <a:lnTo>
                  <a:pt x="2500898" y="444219"/>
                </a:lnTo>
                <a:lnTo>
                  <a:pt x="2466284" y="542294"/>
                </a:lnTo>
                <a:lnTo>
                  <a:pt x="2434554" y="620176"/>
                </a:lnTo>
                <a:lnTo>
                  <a:pt x="2388401" y="721135"/>
                </a:lnTo>
                <a:lnTo>
                  <a:pt x="2342248" y="810556"/>
                </a:lnTo>
                <a:lnTo>
                  <a:pt x="2281673" y="917284"/>
                </a:lnTo>
                <a:lnTo>
                  <a:pt x="2212444" y="1024012"/>
                </a:lnTo>
                <a:lnTo>
                  <a:pt x="2117254" y="1159586"/>
                </a:lnTo>
                <a:lnTo>
                  <a:pt x="2030718" y="1269198"/>
                </a:lnTo>
                <a:lnTo>
                  <a:pt x="1935528" y="1381695"/>
                </a:lnTo>
                <a:lnTo>
                  <a:pt x="1886491" y="1433617"/>
                </a:lnTo>
                <a:lnTo>
                  <a:pt x="1670150" y="1615343"/>
                </a:lnTo>
                <a:lnTo>
                  <a:pt x="1586498" y="1678803"/>
                </a:lnTo>
                <a:lnTo>
                  <a:pt x="1488424" y="1742263"/>
                </a:lnTo>
                <a:lnTo>
                  <a:pt x="1390349" y="1799954"/>
                </a:lnTo>
                <a:lnTo>
                  <a:pt x="1269199" y="1863414"/>
                </a:lnTo>
                <a:lnTo>
                  <a:pt x="1153817" y="1915336"/>
                </a:lnTo>
                <a:lnTo>
                  <a:pt x="995167" y="1981680"/>
                </a:lnTo>
                <a:lnTo>
                  <a:pt x="871132" y="2022064"/>
                </a:lnTo>
                <a:lnTo>
                  <a:pt x="721136" y="2065332"/>
                </a:lnTo>
                <a:lnTo>
                  <a:pt x="588447" y="2102831"/>
                </a:lnTo>
                <a:lnTo>
                  <a:pt x="455758" y="2131677"/>
                </a:lnTo>
                <a:lnTo>
                  <a:pt x="230763" y="2174945"/>
                </a:lnTo>
                <a:lnTo>
                  <a:pt x="69229" y="2200906"/>
                </a:lnTo>
                <a:lnTo>
                  <a:pt x="17307" y="2200906"/>
                </a:lnTo>
                <a:lnTo>
                  <a:pt x="2884" y="2192252"/>
                </a:lnTo>
                <a:lnTo>
                  <a:pt x="0" y="2183598"/>
                </a:lnTo>
                <a:lnTo>
                  <a:pt x="0" y="2174945"/>
                </a:lnTo>
                <a:lnTo>
                  <a:pt x="5769" y="2154753"/>
                </a:lnTo>
                <a:lnTo>
                  <a:pt x="17307" y="2137446"/>
                </a:lnTo>
                <a:lnTo>
                  <a:pt x="63460" y="2123023"/>
                </a:lnTo>
                <a:lnTo>
                  <a:pt x="262493" y="2068217"/>
                </a:lnTo>
                <a:lnTo>
                  <a:pt x="461527" y="2007641"/>
                </a:lnTo>
                <a:lnTo>
                  <a:pt x="695175" y="1923989"/>
                </a:lnTo>
                <a:lnTo>
                  <a:pt x="992283" y="1794185"/>
                </a:lnTo>
                <a:lnTo>
                  <a:pt x="1081703" y="1742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249238CB-68C1-C14D-A7F1-E74733A9BF77}"/>
              </a:ext>
            </a:extLst>
          </p:cNvPr>
          <p:cNvSpPr/>
          <p:nvPr/>
        </p:nvSpPr>
        <p:spPr>
          <a:xfrm>
            <a:off x="2630488" y="3833813"/>
            <a:ext cx="4513262" cy="665162"/>
          </a:xfrm>
          <a:custGeom>
            <a:avLst/>
            <a:gdLst>
              <a:gd name="connsiteX0" fmla="*/ 1247242 w 4513479"/>
              <a:gd name="connsiteY0" fmla="*/ 303581 h 665683"/>
              <a:gd name="connsiteX1" fmla="*/ 1682496 w 4513479"/>
              <a:gd name="connsiteY1" fmla="*/ 274320 h 665683"/>
              <a:gd name="connsiteX2" fmla="*/ 1828800 w 4513479"/>
              <a:gd name="connsiteY2" fmla="*/ 263347 h 665683"/>
              <a:gd name="connsiteX3" fmla="*/ 2077517 w 4513479"/>
              <a:gd name="connsiteY3" fmla="*/ 223113 h 665683"/>
              <a:gd name="connsiteX4" fmla="*/ 2479853 w 4513479"/>
              <a:gd name="connsiteY4" fmla="*/ 190195 h 665683"/>
              <a:gd name="connsiteX5" fmla="*/ 2955341 w 4513479"/>
              <a:gd name="connsiteY5" fmla="*/ 153619 h 665683"/>
              <a:gd name="connsiteX6" fmla="*/ 3471063 w 4513479"/>
              <a:gd name="connsiteY6" fmla="*/ 117043 h 665683"/>
              <a:gd name="connsiteX7" fmla="*/ 3653943 w 4513479"/>
              <a:gd name="connsiteY7" fmla="*/ 102413 h 665683"/>
              <a:gd name="connsiteX8" fmla="*/ 3756356 w 4513479"/>
              <a:gd name="connsiteY8" fmla="*/ 91440 h 665683"/>
              <a:gd name="connsiteX9" fmla="*/ 3844138 w 4513479"/>
              <a:gd name="connsiteY9" fmla="*/ 84125 h 665683"/>
              <a:gd name="connsiteX10" fmla="*/ 3975812 w 4513479"/>
              <a:gd name="connsiteY10" fmla="*/ 3657 h 665683"/>
              <a:gd name="connsiteX11" fmla="*/ 4005072 w 4513479"/>
              <a:gd name="connsiteY11" fmla="*/ 0 h 665683"/>
              <a:gd name="connsiteX12" fmla="*/ 4074567 w 4513479"/>
              <a:gd name="connsiteY12" fmla="*/ 18288 h 665683"/>
              <a:gd name="connsiteX13" fmla="*/ 4180637 w 4513479"/>
              <a:gd name="connsiteY13" fmla="*/ 47549 h 665683"/>
              <a:gd name="connsiteX14" fmla="*/ 4253789 w 4513479"/>
              <a:gd name="connsiteY14" fmla="*/ 76809 h 665683"/>
              <a:gd name="connsiteX15" fmla="*/ 4304996 w 4513479"/>
              <a:gd name="connsiteY15" fmla="*/ 98755 h 665683"/>
              <a:gd name="connsiteX16" fmla="*/ 4370832 w 4513479"/>
              <a:gd name="connsiteY16" fmla="*/ 131673 h 665683"/>
              <a:gd name="connsiteX17" fmla="*/ 4422039 w 4513479"/>
              <a:gd name="connsiteY17" fmla="*/ 164592 h 665683"/>
              <a:gd name="connsiteX18" fmla="*/ 4462272 w 4513479"/>
              <a:gd name="connsiteY18" fmla="*/ 193853 h 665683"/>
              <a:gd name="connsiteX19" fmla="*/ 4491533 w 4513479"/>
              <a:gd name="connsiteY19" fmla="*/ 226771 h 665683"/>
              <a:gd name="connsiteX20" fmla="*/ 4509821 w 4513479"/>
              <a:gd name="connsiteY20" fmla="*/ 256032 h 665683"/>
              <a:gd name="connsiteX21" fmla="*/ 4513479 w 4513479"/>
              <a:gd name="connsiteY21" fmla="*/ 274320 h 665683"/>
              <a:gd name="connsiteX22" fmla="*/ 4506164 w 4513479"/>
              <a:gd name="connsiteY22" fmla="*/ 299923 h 665683"/>
              <a:gd name="connsiteX23" fmla="*/ 4491533 w 4513479"/>
              <a:gd name="connsiteY23" fmla="*/ 329184 h 665683"/>
              <a:gd name="connsiteX24" fmla="*/ 4462272 w 4513479"/>
              <a:gd name="connsiteY24" fmla="*/ 358445 h 665683"/>
              <a:gd name="connsiteX25" fmla="*/ 4422039 w 4513479"/>
              <a:gd name="connsiteY25" fmla="*/ 380390 h 665683"/>
              <a:gd name="connsiteX26" fmla="*/ 4385463 w 4513479"/>
              <a:gd name="connsiteY26" fmla="*/ 384048 h 665683"/>
              <a:gd name="connsiteX27" fmla="*/ 4334256 w 4513479"/>
              <a:gd name="connsiteY27" fmla="*/ 376733 h 665683"/>
              <a:gd name="connsiteX28" fmla="*/ 4213556 w 4513479"/>
              <a:gd name="connsiteY28" fmla="*/ 362102 h 665683"/>
              <a:gd name="connsiteX29" fmla="*/ 4030676 w 4513479"/>
              <a:gd name="connsiteY29" fmla="*/ 343814 h 665683"/>
              <a:gd name="connsiteX30" fmla="*/ 3796589 w 4513479"/>
              <a:gd name="connsiteY30" fmla="*/ 332841 h 665683"/>
              <a:gd name="connsiteX31" fmla="*/ 3566160 w 4513479"/>
              <a:gd name="connsiteY31" fmla="*/ 332841 h 665683"/>
              <a:gd name="connsiteX32" fmla="*/ 3207716 w 4513479"/>
              <a:gd name="connsiteY32" fmla="*/ 332841 h 665683"/>
              <a:gd name="connsiteX33" fmla="*/ 2823668 w 4513479"/>
              <a:gd name="connsiteY33" fmla="*/ 362102 h 665683"/>
              <a:gd name="connsiteX34" fmla="*/ 2545690 w 4513479"/>
              <a:gd name="connsiteY34" fmla="*/ 384048 h 665683"/>
              <a:gd name="connsiteX35" fmla="*/ 1997050 w 4513479"/>
              <a:gd name="connsiteY35" fmla="*/ 442569 h 665683"/>
              <a:gd name="connsiteX36" fmla="*/ 1620317 w 4513479"/>
              <a:gd name="connsiteY36" fmla="*/ 475488 h 665683"/>
              <a:gd name="connsiteX37" fmla="*/ 1294791 w 4513479"/>
              <a:gd name="connsiteY37" fmla="*/ 523037 h 665683"/>
              <a:gd name="connsiteX38" fmla="*/ 852221 w 4513479"/>
              <a:gd name="connsiteY38" fmla="*/ 581558 h 665683"/>
              <a:gd name="connsiteX39" fmla="*/ 588874 w 4513479"/>
              <a:gd name="connsiteY39" fmla="*/ 618134 h 665683"/>
              <a:gd name="connsiteX40" fmla="*/ 526695 w 4513479"/>
              <a:gd name="connsiteY40" fmla="*/ 629107 h 665683"/>
              <a:gd name="connsiteX41" fmla="*/ 438912 w 4513479"/>
              <a:gd name="connsiteY41" fmla="*/ 662025 h 665683"/>
              <a:gd name="connsiteX42" fmla="*/ 416967 w 4513479"/>
              <a:gd name="connsiteY42" fmla="*/ 665683 h 665683"/>
              <a:gd name="connsiteX43" fmla="*/ 380391 w 4513479"/>
              <a:gd name="connsiteY43" fmla="*/ 647395 h 665683"/>
              <a:gd name="connsiteX44" fmla="*/ 299924 w 4513479"/>
              <a:gd name="connsiteY44" fmla="*/ 599846 h 665683"/>
              <a:gd name="connsiteX45" fmla="*/ 230429 w 4513479"/>
              <a:gd name="connsiteY45" fmla="*/ 544982 h 665683"/>
              <a:gd name="connsiteX46" fmla="*/ 175565 w 4513479"/>
              <a:gd name="connsiteY46" fmla="*/ 497433 h 665683"/>
              <a:gd name="connsiteX47" fmla="*/ 109728 w 4513479"/>
              <a:gd name="connsiteY47" fmla="*/ 427939 h 665683"/>
              <a:gd name="connsiteX48" fmla="*/ 58522 w 4513479"/>
              <a:gd name="connsiteY48" fmla="*/ 358445 h 665683"/>
              <a:gd name="connsiteX49" fmla="*/ 21946 w 4513479"/>
              <a:gd name="connsiteY49" fmla="*/ 296265 h 665683"/>
              <a:gd name="connsiteX50" fmla="*/ 0 w 4513479"/>
              <a:gd name="connsiteY50" fmla="*/ 256032 h 665683"/>
              <a:gd name="connsiteX51" fmla="*/ 0 w 4513479"/>
              <a:gd name="connsiteY51" fmla="*/ 237744 h 665683"/>
              <a:gd name="connsiteX52" fmla="*/ 10973 w 4513479"/>
              <a:gd name="connsiteY52" fmla="*/ 226771 h 665683"/>
              <a:gd name="connsiteX53" fmla="*/ 29261 w 4513479"/>
              <a:gd name="connsiteY53" fmla="*/ 226771 h 665683"/>
              <a:gd name="connsiteX54" fmla="*/ 62180 w 4513479"/>
              <a:gd name="connsiteY54" fmla="*/ 241401 h 665683"/>
              <a:gd name="connsiteX55" fmla="*/ 98756 w 4513479"/>
              <a:gd name="connsiteY55" fmla="*/ 274320 h 665683"/>
              <a:gd name="connsiteX56" fmla="*/ 142647 w 4513479"/>
              <a:gd name="connsiteY56" fmla="*/ 307238 h 665683"/>
              <a:gd name="connsiteX57" fmla="*/ 182880 w 4513479"/>
              <a:gd name="connsiteY57" fmla="*/ 329184 h 665683"/>
              <a:gd name="connsiteX58" fmla="*/ 219456 w 4513479"/>
              <a:gd name="connsiteY58" fmla="*/ 340157 h 665683"/>
              <a:gd name="connsiteX59" fmla="*/ 281636 w 4513479"/>
              <a:gd name="connsiteY59" fmla="*/ 354787 h 665683"/>
              <a:gd name="connsiteX60" fmla="*/ 373076 w 4513479"/>
              <a:gd name="connsiteY60" fmla="*/ 365760 h 665683"/>
              <a:gd name="connsiteX61" fmla="*/ 566928 w 4513479"/>
              <a:gd name="connsiteY61" fmla="*/ 351129 h 665683"/>
              <a:gd name="connsiteX62" fmla="*/ 885140 w 4513479"/>
              <a:gd name="connsiteY62" fmla="*/ 329184 h 665683"/>
              <a:gd name="connsiteX63" fmla="*/ 1247242 w 4513479"/>
              <a:gd name="connsiteY63" fmla="*/ 303581 h 66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513479" h="665683">
                <a:moveTo>
                  <a:pt x="1247242" y="303581"/>
                </a:moveTo>
                <a:lnTo>
                  <a:pt x="1682496" y="274320"/>
                </a:lnTo>
                <a:lnTo>
                  <a:pt x="1828800" y="263347"/>
                </a:lnTo>
                <a:lnTo>
                  <a:pt x="2077517" y="223113"/>
                </a:lnTo>
                <a:lnTo>
                  <a:pt x="2479853" y="190195"/>
                </a:lnTo>
                <a:lnTo>
                  <a:pt x="2955341" y="153619"/>
                </a:lnTo>
                <a:lnTo>
                  <a:pt x="3471063" y="117043"/>
                </a:lnTo>
                <a:lnTo>
                  <a:pt x="3653943" y="102413"/>
                </a:lnTo>
                <a:lnTo>
                  <a:pt x="3756356" y="91440"/>
                </a:lnTo>
                <a:lnTo>
                  <a:pt x="3844138" y="84125"/>
                </a:lnTo>
                <a:lnTo>
                  <a:pt x="3975812" y="3657"/>
                </a:lnTo>
                <a:lnTo>
                  <a:pt x="4005072" y="0"/>
                </a:lnTo>
                <a:lnTo>
                  <a:pt x="4074567" y="18288"/>
                </a:lnTo>
                <a:lnTo>
                  <a:pt x="4180637" y="47549"/>
                </a:lnTo>
                <a:lnTo>
                  <a:pt x="4253789" y="76809"/>
                </a:lnTo>
                <a:lnTo>
                  <a:pt x="4304996" y="98755"/>
                </a:lnTo>
                <a:lnTo>
                  <a:pt x="4370832" y="131673"/>
                </a:lnTo>
                <a:lnTo>
                  <a:pt x="4422039" y="164592"/>
                </a:lnTo>
                <a:lnTo>
                  <a:pt x="4462272" y="193853"/>
                </a:lnTo>
                <a:lnTo>
                  <a:pt x="4491533" y="226771"/>
                </a:lnTo>
                <a:lnTo>
                  <a:pt x="4509821" y="256032"/>
                </a:lnTo>
                <a:lnTo>
                  <a:pt x="4513479" y="274320"/>
                </a:lnTo>
                <a:lnTo>
                  <a:pt x="4506164" y="299923"/>
                </a:lnTo>
                <a:lnTo>
                  <a:pt x="4491533" y="329184"/>
                </a:lnTo>
                <a:lnTo>
                  <a:pt x="4462272" y="358445"/>
                </a:lnTo>
                <a:lnTo>
                  <a:pt x="4422039" y="380390"/>
                </a:lnTo>
                <a:lnTo>
                  <a:pt x="4385463" y="384048"/>
                </a:lnTo>
                <a:lnTo>
                  <a:pt x="4334256" y="376733"/>
                </a:lnTo>
                <a:lnTo>
                  <a:pt x="4213556" y="362102"/>
                </a:lnTo>
                <a:lnTo>
                  <a:pt x="4030676" y="343814"/>
                </a:lnTo>
                <a:lnTo>
                  <a:pt x="3796589" y="332841"/>
                </a:lnTo>
                <a:lnTo>
                  <a:pt x="3566160" y="332841"/>
                </a:lnTo>
                <a:lnTo>
                  <a:pt x="3207716" y="332841"/>
                </a:lnTo>
                <a:lnTo>
                  <a:pt x="2823668" y="362102"/>
                </a:lnTo>
                <a:lnTo>
                  <a:pt x="2545690" y="384048"/>
                </a:lnTo>
                <a:lnTo>
                  <a:pt x="1997050" y="442569"/>
                </a:lnTo>
                <a:lnTo>
                  <a:pt x="1620317" y="475488"/>
                </a:lnTo>
                <a:lnTo>
                  <a:pt x="1294791" y="523037"/>
                </a:lnTo>
                <a:lnTo>
                  <a:pt x="852221" y="581558"/>
                </a:lnTo>
                <a:lnTo>
                  <a:pt x="588874" y="618134"/>
                </a:lnTo>
                <a:lnTo>
                  <a:pt x="526695" y="629107"/>
                </a:lnTo>
                <a:lnTo>
                  <a:pt x="438912" y="662025"/>
                </a:lnTo>
                <a:lnTo>
                  <a:pt x="416967" y="665683"/>
                </a:lnTo>
                <a:lnTo>
                  <a:pt x="380391" y="647395"/>
                </a:lnTo>
                <a:lnTo>
                  <a:pt x="299924" y="599846"/>
                </a:lnTo>
                <a:lnTo>
                  <a:pt x="230429" y="544982"/>
                </a:lnTo>
                <a:lnTo>
                  <a:pt x="175565" y="497433"/>
                </a:lnTo>
                <a:lnTo>
                  <a:pt x="109728" y="427939"/>
                </a:lnTo>
                <a:lnTo>
                  <a:pt x="58522" y="358445"/>
                </a:lnTo>
                <a:lnTo>
                  <a:pt x="21946" y="296265"/>
                </a:lnTo>
                <a:lnTo>
                  <a:pt x="0" y="256032"/>
                </a:lnTo>
                <a:lnTo>
                  <a:pt x="0" y="237744"/>
                </a:lnTo>
                <a:lnTo>
                  <a:pt x="10973" y="226771"/>
                </a:lnTo>
                <a:lnTo>
                  <a:pt x="29261" y="226771"/>
                </a:lnTo>
                <a:lnTo>
                  <a:pt x="62180" y="241401"/>
                </a:lnTo>
                <a:lnTo>
                  <a:pt x="98756" y="274320"/>
                </a:lnTo>
                <a:lnTo>
                  <a:pt x="142647" y="307238"/>
                </a:lnTo>
                <a:lnTo>
                  <a:pt x="182880" y="329184"/>
                </a:lnTo>
                <a:lnTo>
                  <a:pt x="219456" y="340157"/>
                </a:lnTo>
                <a:lnTo>
                  <a:pt x="281636" y="354787"/>
                </a:lnTo>
                <a:lnTo>
                  <a:pt x="373076" y="365760"/>
                </a:lnTo>
                <a:lnTo>
                  <a:pt x="566928" y="351129"/>
                </a:lnTo>
                <a:lnTo>
                  <a:pt x="885140" y="329184"/>
                </a:lnTo>
                <a:lnTo>
                  <a:pt x="1247242" y="303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59E7F3-B410-4E2E-9A18-229A62D28FEE}"/>
              </a:ext>
            </a:extLst>
          </p:cNvPr>
          <p:cNvGrpSpPr/>
          <p:nvPr/>
        </p:nvGrpSpPr>
        <p:grpSpPr>
          <a:xfrm>
            <a:off x="2652998" y="1482725"/>
            <a:ext cx="4513262" cy="4492625"/>
            <a:chOff x="2782888" y="1633538"/>
            <a:chExt cx="4513262" cy="4492625"/>
          </a:xfrm>
        </p:grpSpPr>
        <p:sp>
          <p:nvSpPr>
            <p:cNvPr id="12" name="フリーフォーム 98">
              <a:extLst>
                <a:ext uri="{FF2B5EF4-FFF2-40B4-BE49-F238E27FC236}">
                  <a16:creationId xmlns:a16="http://schemas.microsoft.com/office/drawing/2014/main" id="{D0103A65-31F9-461D-BC2C-C9106D7EED72}"/>
                </a:ext>
              </a:extLst>
            </p:cNvPr>
            <p:cNvSpPr/>
            <p:nvPr/>
          </p:nvSpPr>
          <p:spPr>
            <a:xfrm>
              <a:off x="3338513" y="1633538"/>
              <a:ext cx="3390900" cy="584200"/>
            </a:xfrm>
            <a:custGeom>
              <a:avLst/>
              <a:gdLst>
                <a:gd name="connsiteX0" fmla="*/ 1681843 w 3390900"/>
                <a:gd name="connsiteY0" fmla="*/ 193222 h 585107"/>
                <a:gd name="connsiteX1" fmla="*/ 2149928 w 3390900"/>
                <a:gd name="connsiteY1" fmla="*/ 155122 h 585107"/>
                <a:gd name="connsiteX2" fmla="*/ 2522764 w 3390900"/>
                <a:gd name="connsiteY2" fmla="*/ 127907 h 585107"/>
                <a:gd name="connsiteX3" fmla="*/ 2612571 w 3390900"/>
                <a:gd name="connsiteY3" fmla="*/ 117022 h 585107"/>
                <a:gd name="connsiteX4" fmla="*/ 2732314 w 3390900"/>
                <a:gd name="connsiteY4" fmla="*/ 84364 h 585107"/>
                <a:gd name="connsiteX5" fmla="*/ 2843893 w 3390900"/>
                <a:gd name="connsiteY5" fmla="*/ 46264 h 585107"/>
                <a:gd name="connsiteX6" fmla="*/ 2922814 w 3390900"/>
                <a:gd name="connsiteY6" fmla="*/ 8164 h 585107"/>
                <a:gd name="connsiteX7" fmla="*/ 2936421 w 3390900"/>
                <a:gd name="connsiteY7" fmla="*/ 0 h 585107"/>
                <a:gd name="connsiteX8" fmla="*/ 2955471 w 3390900"/>
                <a:gd name="connsiteY8" fmla="*/ 0 h 585107"/>
                <a:gd name="connsiteX9" fmla="*/ 2988128 w 3390900"/>
                <a:gd name="connsiteY9" fmla="*/ 2722 h 585107"/>
                <a:gd name="connsiteX10" fmla="*/ 3039836 w 3390900"/>
                <a:gd name="connsiteY10" fmla="*/ 13607 h 585107"/>
                <a:gd name="connsiteX11" fmla="*/ 3118757 w 3390900"/>
                <a:gd name="connsiteY11" fmla="*/ 38100 h 585107"/>
                <a:gd name="connsiteX12" fmla="*/ 3214007 w 3390900"/>
                <a:gd name="connsiteY12" fmla="*/ 76200 h 585107"/>
                <a:gd name="connsiteX13" fmla="*/ 3292928 w 3390900"/>
                <a:gd name="connsiteY13" fmla="*/ 106136 h 585107"/>
                <a:gd name="connsiteX14" fmla="*/ 3333750 w 3390900"/>
                <a:gd name="connsiteY14" fmla="*/ 125186 h 585107"/>
                <a:gd name="connsiteX15" fmla="*/ 3366407 w 3390900"/>
                <a:gd name="connsiteY15" fmla="*/ 141514 h 585107"/>
                <a:gd name="connsiteX16" fmla="*/ 3377293 w 3390900"/>
                <a:gd name="connsiteY16" fmla="*/ 152400 h 585107"/>
                <a:gd name="connsiteX17" fmla="*/ 3388178 w 3390900"/>
                <a:gd name="connsiteY17" fmla="*/ 176893 h 585107"/>
                <a:gd name="connsiteX18" fmla="*/ 3390900 w 3390900"/>
                <a:gd name="connsiteY18" fmla="*/ 204107 h 585107"/>
                <a:gd name="connsiteX19" fmla="*/ 3388178 w 3390900"/>
                <a:gd name="connsiteY19" fmla="*/ 236764 h 585107"/>
                <a:gd name="connsiteX20" fmla="*/ 3377293 w 3390900"/>
                <a:gd name="connsiteY20" fmla="*/ 263979 h 585107"/>
                <a:gd name="connsiteX21" fmla="*/ 3355521 w 3390900"/>
                <a:gd name="connsiteY21" fmla="*/ 288472 h 585107"/>
                <a:gd name="connsiteX22" fmla="*/ 3325586 w 3390900"/>
                <a:gd name="connsiteY22" fmla="*/ 304800 h 585107"/>
                <a:gd name="connsiteX23" fmla="*/ 3282043 w 3390900"/>
                <a:gd name="connsiteY23" fmla="*/ 315686 h 585107"/>
                <a:gd name="connsiteX24" fmla="*/ 3224893 w 3390900"/>
                <a:gd name="connsiteY24" fmla="*/ 321129 h 585107"/>
                <a:gd name="connsiteX25" fmla="*/ 3137807 w 3390900"/>
                <a:gd name="connsiteY25" fmla="*/ 318407 h 585107"/>
                <a:gd name="connsiteX26" fmla="*/ 2958193 w 3390900"/>
                <a:gd name="connsiteY26" fmla="*/ 312964 h 585107"/>
                <a:gd name="connsiteX27" fmla="*/ 2705100 w 3390900"/>
                <a:gd name="connsiteY27" fmla="*/ 318407 h 585107"/>
                <a:gd name="connsiteX28" fmla="*/ 2446564 w 3390900"/>
                <a:gd name="connsiteY28" fmla="*/ 329293 h 585107"/>
                <a:gd name="connsiteX29" fmla="*/ 2215243 w 3390900"/>
                <a:gd name="connsiteY29" fmla="*/ 345622 h 585107"/>
                <a:gd name="connsiteX30" fmla="*/ 1796143 w 3390900"/>
                <a:gd name="connsiteY30" fmla="*/ 378279 h 585107"/>
                <a:gd name="connsiteX31" fmla="*/ 1434193 w 3390900"/>
                <a:gd name="connsiteY31" fmla="*/ 408214 h 585107"/>
                <a:gd name="connsiteX32" fmla="*/ 1368878 w 3390900"/>
                <a:gd name="connsiteY32" fmla="*/ 413657 h 585107"/>
                <a:gd name="connsiteX33" fmla="*/ 1083128 w 3390900"/>
                <a:gd name="connsiteY33" fmla="*/ 454479 h 585107"/>
                <a:gd name="connsiteX34" fmla="*/ 947057 w 3390900"/>
                <a:gd name="connsiteY34" fmla="*/ 465364 h 585107"/>
                <a:gd name="connsiteX35" fmla="*/ 767443 w 3390900"/>
                <a:gd name="connsiteY35" fmla="*/ 487136 h 585107"/>
                <a:gd name="connsiteX36" fmla="*/ 677636 w 3390900"/>
                <a:gd name="connsiteY36" fmla="*/ 498022 h 585107"/>
                <a:gd name="connsiteX37" fmla="*/ 585107 w 3390900"/>
                <a:gd name="connsiteY37" fmla="*/ 514350 h 585107"/>
                <a:gd name="connsiteX38" fmla="*/ 413657 w 3390900"/>
                <a:gd name="connsiteY38" fmla="*/ 555172 h 585107"/>
                <a:gd name="connsiteX39" fmla="*/ 323850 w 3390900"/>
                <a:gd name="connsiteY39" fmla="*/ 582386 h 585107"/>
                <a:gd name="connsiteX40" fmla="*/ 302078 w 3390900"/>
                <a:gd name="connsiteY40" fmla="*/ 585107 h 585107"/>
                <a:gd name="connsiteX41" fmla="*/ 263978 w 3390900"/>
                <a:gd name="connsiteY41" fmla="*/ 555172 h 585107"/>
                <a:gd name="connsiteX42" fmla="*/ 198664 w 3390900"/>
                <a:gd name="connsiteY42" fmla="*/ 492579 h 585107"/>
                <a:gd name="connsiteX43" fmla="*/ 144236 w 3390900"/>
                <a:gd name="connsiteY43" fmla="*/ 427264 h 585107"/>
                <a:gd name="connsiteX44" fmla="*/ 108857 w 3390900"/>
                <a:gd name="connsiteY44" fmla="*/ 383722 h 585107"/>
                <a:gd name="connsiteX45" fmla="*/ 73478 w 3390900"/>
                <a:gd name="connsiteY45" fmla="*/ 326572 h 585107"/>
                <a:gd name="connsiteX46" fmla="*/ 40821 w 3390900"/>
                <a:gd name="connsiteY46" fmla="*/ 261257 h 585107"/>
                <a:gd name="connsiteX47" fmla="*/ 8164 w 3390900"/>
                <a:gd name="connsiteY47" fmla="*/ 187779 h 585107"/>
                <a:gd name="connsiteX48" fmla="*/ 0 w 3390900"/>
                <a:gd name="connsiteY48" fmla="*/ 152400 h 585107"/>
                <a:gd name="connsiteX49" fmla="*/ 2721 w 3390900"/>
                <a:gd name="connsiteY49" fmla="*/ 141514 h 585107"/>
                <a:gd name="connsiteX50" fmla="*/ 5443 w 3390900"/>
                <a:gd name="connsiteY50" fmla="*/ 138793 h 585107"/>
                <a:gd name="connsiteX51" fmla="*/ 21771 w 3390900"/>
                <a:gd name="connsiteY51" fmla="*/ 141514 h 585107"/>
                <a:gd name="connsiteX52" fmla="*/ 62593 w 3390900"/>
                <a:gd name="connsiteY52" fmla="*/ 168729 h 585107"/>
                <a:gd name="connsiteX53" fmla="*/ 122464 w 3390900"/>
                <a:gd name="connsiteY53" fmla="*/ 201386 h 585107"/>
                <a:gd name="connsiteX54" fmla="*/ 220436 w 3390900"/>
                <a:gd name="connsiteY54" fmla="*/ 244929 h 585107"/>
                <a:gd name="connsiteX55" fmla="*/ 296636 w 3390900"/>
                <a:gd name="connsiteY55" fmla="*/ 266700 h 585107"/>
                <a:gd name="connsiteX56" fmla="*/ 397328 w 3390900"/>
                <a:gd name="connsiteY56" fmla="*/ 291193 h 585107"/>
                <a:gd name="connsiteX57" fmla="*/ 495300 w 3390900"/>
                <a:gd name="connsiteY57" fmla="*/ 299357 h 585107"/>
                <a:gd name="connsiteX58" fmla="*/ 655864 w 3390900"/>
                <a:gd name="connsiteY58" fmla="*/ 285750 h 585107"/>
                <a:gd name="connsiteX59" fmla="*/ 862693 w 3390900"/>
                <a:gd name="connsiteY59" fmla="*/ 266700 h 585107"/>
                <a:gd name="connsiteX60" fmla="*/ 1189264 w 3390900"/>
                <a:gd name="connsiteY60" fmla="*/ 236764 h 585107"/>
                <a:gd name="connsiteX61" fmla="*/ 1521278 w 3390900"/>
                <a:gd name="connsiteY61" fmla="*/ 209550 h 585107"/>
                <a:gd name="connsiteX62" fmla="*/ 1681843 w 3390900"/>
                <a:gd name="connsiteY62" fmla="*/ 193222 h 58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90900" h="585107">
                  <a:moveTo>
                    <a:pt x="1681843" y="193222"/>
                  </a:moveTo>
                  <a:lnTo>
                    <a:pt x="2149928" y="155122"/>
                  </a:lnTo>
                  <a:lnTo>
                    <a:pt x="2522764" y="127907"/>
                  </a:lnTo>
                  <a:lnTo>
                    <a:pt x="2612571" y="117022"/>
                  </a:lnTo>
                  <a:lnTo>
                    <a:pt x="2732314" y="84364"/>
                  </a:lnTo>
                  <a:lnTo>
                    <a:pt x="2843893" y="46264"/>
                  </a:lnTo>
                  <a:lnTo>
                    <a:pt x="2922814" y="8164"/>
                  </a:lnTo>
                  <a:lnTo>
                    <a:pt x="2936421" y="0"/>
                  </a:lnTo>
                  <a:lnTo>
                    <a:pt x="2955471" y="0"/>
                  </a:lnTo>
                  <a:lnTo>
                    <a:pt x="2988128" y="2722"/>
                  </a:lnTo>
                  <a:lnTo>
                    <a:pt x="3039836" y="13607"/>
                  </a:lnTo>
                  <a:lnTo>
                    <a:pt x="3118757" y="38100"/>
                  </a:lnTo>
                  <a:lnTo>
                    <a:pt x="3214007" y="76200"/>
                  </a:lnTo>
                  <a:lnTo>
                    <a:pt x="3292928" y="106136"/>
                  </a:lnTo>
                  <a:lnTo>
                    <a:pt x="3333750" y="125186"/>
                  </a:lnTo>
                  <a:lnTo>
                    <a:pt x="3366407" y="141514"/>
                  </a:lnTo>
                  <a:lnTo>
                    <a:pt x="3377293" y="152400"/>
                  </a:lnTo>
                  <a:lnTo>
                    <a:pt x="3388178" y="176893"/>
                  </a:lnTo>
                  <a:lnTo>
                    <a:pt x="3390900" y="204107"/>
                  </a:lnTo>
                  <a:lnTo>
                    <a:pt x="3388178" y="236764"/>
                  </a:lnTo>
                  <a:lnTo>
                    <a:pt x="3377293" y="263979"/>
                  </a:lnTo>
                  <a:lnTo>
                    <a:pt x="3355521" y="288472"/>
                  </a:lnTo>
                  <a:lnTo>
                    <a:pt x="3325586" y="304800"/>
                  </a:lnTo>
                  <a:lnTo>
                    <a:pt x="3282043" y="315686"/>
                  </a:lnTo>
                  <a:lnTo>
                    <a:pt x="3224893" y="321129"/>
                  </a:lnTo>
                  <a:lnTo>
                    <a:pt x="3137807" y="318407"/>
                  </a:lnTo>
                  <a:lnTo>
                    <a:pt x="2958193" y="312964"/>
                  </a:lnTo>
                  <a:lnTo>
                    <a:pt x="2705100" y="318407"/>
                  </a:lnTo>
                  <a:lnTo>
                    <a:pt x="2446564" y="329293"/>
                  </a:lnTo>
                  <a:lnTo>
                    <a:pt x="2215243" y="345622"/>
                  </a:lnTo>
                  <a:lnTo>
                    <a:pt x="1796143" y="378279"/>
                  </a:lnTo>
                  <a:lnTo>
                    <a:pt x="1434193" y="408214"/>
                  </a:lnTo>
                  <a:lnTo>
                    <a:pt x="1368878" y="413657"/>
                  </a:lnTo>
                  <a:lnTo>
                    <a:pt x="1083128" y="454479"/>
                  </a:lnTo>
                  <a:lnTo>
                    <a:pt x="947057" y="465364"/>
                  </a:lnTo>
                  <a:lnTo>
                    <a:pt x="767443" y="487136"/>
                  </a:lnTo>
                  <a:lnTo>
                    <a:pt x="677636" y="498022"/>
                  </a:lnTo>
                  <a:lnTo>
                    <a:pt x="585107" y="514350"/>
                  </a:lnTo>
                  <a:lnTo>
                    <a:pt x="413657" y="555172"/>
                  </a:lnTo>
                  <a:lnTo>
                    <a:pt x="323850" y="582386"/>
                  </a:lnTo>
                  <a:lnTo>
                    <a:pt x="302078" y="585107"/>
                  </a:lnTo>
                  <a:lnTo>
                    <a:pt x="263978" y="555172"/>
                  </a:lnTo>
                  <a:lnTo>
                    <a:pt x="198664" y="492579"/>
                  </a:lnTo>
                  <a:lnTo>
                    <a:pt x="144236" y="427264"/>
                  </a:lnTo>
                  <a:lnTo>
                    <a:pt x="108857" y="383722"/>
                  </a:lnTo>
                  <a:lnTo>
                    <a:pt x="73478" y="326572"/>
                  </a:lnTo>
                  <a:lnTo>
                    <a:pt x="40821" y="261257"/>
                  </a:lnTo>
                  <a:lnTo>
                    <a:pt x="8164" y="187779"/>
                  </a:lnTo>
                  <a:lnTo>
                    <a:pt x="0" y="152400"/>
                  </a:lnTo>
                  <a:lnTo>
                    <a:pt x="2721" y="141514"/>
                  </a:lnTo>
                  <a:lnTo>
                    <a:pt x="5443" y="138793"/>
                  </a:lnTo>
                  <a:lnTo>
                    <a:pt x="21771" y="141514"/>
                  </a:lnTo>
                  <a:lnTo>
                    <a:pt x="62593" y="168729"/>
                  </a:lnTo>
                  <a:lnTo>
                    <a:pt x="122464" y="201386"/>
                  </a:lnTo>
                  <a:lnTo>
                    <a:pt x="220436" y="244929"/>
                  </a:lnTo>
                  <a:lnTo>
                    <a:pt x="296636" y="266700"/>
                  </a:lnTo>
                  <a:lnTo>
                    <a:pt x="397328" y="291193"/>
                  </a:lnTo>
                  <a:lnTo>
                    <a:pt x="495300" y="299357"/>
                  </a:lnTo>
                  <a:lnTo>
                    <a:pt x="655864" y="285750"/>
                  </a:lnTo>
                  <a:lnTo>
                    <a:pt x="862693" y="266700"/>
                  </a:lnTo>
                  <a:lnTo>
                    <a:pt x="1189264" y="236764"/>
                  </a:lnTo>
                  <a:lnTo>
                    <a:pt x="1521278" y="209550"/>
                  </a:lnTo>
                  <a:lnTo>
                    <a:pt x="1681843" y="1932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9">
              <a:extLst>
                <a:ext uri="{FF2B5EF4-FFF2-40B4-BE49-F238E27FC236}">
                  <a16:creationId xmlns:a16="http://schemas.microsoft.com/office/drawing/2014/main" id="{49922321-DE14-47BC-B56C-D25271F77E69}"/>
                </a:ext>
              </a:extLst>
            </p:cNvPr>
            <p:cNvSpPr/>
            <p:nvPr/>
          </p:nvSpPr>
          <p:spPr>
            <a:xfrm>
              <a:off x="3276600" y="2600325"/>
              <a:ext cx="757238" cy="1181100"/>
            </a:xfrm>
            <a:custGeom>
              <a:avLst/>
              <a:gdLst>
                <a:gd name="connsiteX0" fmla="*/ 516731 w 757238"/>
                <a:gd name="connsiteY0" fmla="*/ 407194 h 1181100"/>
                <a:gd name="connsiteX1" fmla="*/ 478631 w 757238"/>
                <a:gd name="connsiteY1" fmla="*/ 242888 h 1181100"/>
                <a:gd name="connsiteX2" fmla="*/ 414338 w 757238"/>
                <a:gd name="connsiteY2" fmla="*/ 88106 h 1181100"/>
                <a:gd name="connsiteX3" fmla="*/ 361950 w 757238"/>
                <a:gd name="connsiteY3" fmla="*/ 73819 h 1181100"/>
                <a:gd name="connsiteX4" fmla="*/ 288131 w 757238"/>
                <a:gd name="connsiteY4" fmla="*/ 52388 h 1181100"/>
                <a:gd name="connsiteX5" fmla="*/ 219075 w 757238"/>
                <a:gd name="connsiteY5" fmla="*/ 33338 h 1181100"/>
                <a:gd name="connsiteX6" fmla="*/ 164306 w 757238"/>
                <a:gd name="connsiteY6" fmla="*/ 19050 h 1181100"/>
                <a:gd name="connsiteX7" fmla="*/ 92869 w 757238"/>
                <a:gd name="connsiteY7" fmla="*/ 4763 h 1181100"/>
                <a:gd name="connsiteX8" fmla="*/ 42863 w 757238"/>
                <a:gd name="connsiteY8" fmla="*/ 0 h 1181100"/>
                <a:gd name="connsiteX9" fmla="*/ 16669 w 757238"/>
                <a:gd name="connsiteY9" fmla="*/ 4763 h 1181100"/>
                <a:gd name="connsiteX10" fmla="*/ 4763 w 757238"/>
                <a:gd name="connsiteY10" fmla="*/ 14288 h 1181100"/>
                <a:gd name="connsiteX11" fmla="*/ 0 w 757238"/>
                <a:gd name="connsiteY11" fmla="*/ 30956 h 1181100"/>
                <a:gd name="connsiteX12" fmla="*/ 7144 w 757238"/>
                <a:gd name="connsiteY12" fmla="*/ 50006 h 1181100"/>
                <a:gd name="connsiteX13" fmla="*/ 14288 w 757238"/>
                <a:gd name="connsiteY13" fmla="*/ 64294 h 1181100"/>
                <a:gd name="connsiteX14" fmla="*/ 76200 w 757238"/>
                <a:gd name="connsiteY14" fmla="*/ 128588 h 1181100"/>
                <a:gd name="connsiteX15" fmla="*/ 176213 w 757238"/>
                <a:gd name="connsiteY15" fmla="*/ 235744 h 1181100"/>
                <a:gd name="connsiteX16" fmla="*/ 211931 w 757238"/>
                <a:gd name="connsiteY16" fmla="*/ 285750 h 1181100"/>
                <a:gd name="connsiteX17" fmla="*/ 226219 w 757238"/>
                <a:gd name="connsiteY17" fmla="*/ 323850 h 1181100"/>
                <a:gd name="connsiteX18" fmla="*/ 266700 w 757238"/>
                <a:gd name="connsiteY18" fmla="*/ 461963 h 1181100"/>
                <a:gd name="connsiteX19" fmla="*/ 292894 w 757238"/>
                <a:gd name="connsiteY19" fmla="*/ 564356 h 1181100"/>
                <a:gd name="connsiteX20" fmla="*/ 311944 w 757238"/>
                <a:gd name="connsiteY20" fmla="*/ 640556 h 1181100"/>
                <a:gd name="connsiteX21" fmla="*/ 333375 w 757238"/>
                <a:gd name="connsiteY21" fmla="*/ 750094 h 1181100"/>
                <a:gd name="connsiteX22" fmla="*/ 345281 w 757238"/>
                <a:gd name="connsiteY22" fmla="*/ 833438 h 1181100"/>
                <a:gd name="connsiteX23" fmla="*/ 345281 w 757238"/>
                <a:gd name="connsiteY23" fmla="*/ 883444 h 1181100"/>
                <a:gd name="connsiteX24" fmla="*/ 359569 w 757238"/>
                <a:gd name="connsiteY24" fmla="*/ 912019 h 1181100"/>
                <a:gd name="connsiteX25" fmla="*/ 431006 w 757238"/>
                <a:gd name="connsiteY25" fmla="*/ 1007269 h 1181100"/>
                <a:gd name="connsiteX26" fmla="*/ 488156 w 757238"/>
                <a:gd name="connsiteY26" fmla="*/ 1081088 h 1181100"/>
                <a:gd name="connsiteX27" fmla="*/ 538163 w 757238"/>
                <a:gd name="connsiteY27" fmla="*/ 1133475 h 1181100"/>
                <a:gd name="connsiteX28" fmla="*/ 576263 w 757238"/>
                <a:gd name="connsiteY28" fmla="*/ 1166813 h 1181100"/>
                <a:gd name="connsiteX29" fmla="*/ 592931 w 757238"/>
                <a:gd name="connsiteY29" fmla="*/ 1176338 h 1181100"/>
                <a:gd name="connsiteX30" fmla="*/ 614363 w 757238"/>
                <a:gd name="connsiteY30" fmla="*/ 1181100 h 1181100"/>
                <a:gd name="connsiteX31" fmla="*/ 631031 w 757238"/>
                <a:gd name="connsiteY31" fmla="*/ 1178719 h 1181100"/>
                <a:gd name="connsiteX32" fmla="*/ 652463 w 757238"/>
                <a:gd name="connsiteY32" fmla="*/ 1166813 h 1181100"/>
                <a:gd name="connsiteX33" fmla="*/ 683419 w 757238"/>
                <a:gd name="connsiteY33" fmla="*/ 1138238 h 1181100"/>
                <a:gd name="connsiteX34" fmla="*/ 721519 w 757238"/>
                <a:gd name="connsiteY34" fmla="*/ 1090613 h 1181100"/>
                <a:gd name="connsiteX35" fmla="*/ 757238 w 757238"/>
                <a:gd name="connsiteY35" fmla="*/ 1031081 h 1181100"/>
                <a:gd name="connsiteX36" fmla="*/ 640556 w 757238"/>
                <a:gd name="connsiteY36" fmla="*/ 914400 h 1181100"/>
                <a:gd name="connsiteX37" fmla="*/ 588169 w 757238"/>
                <a:gd name="connsiteY37" fmla="*/ 685800 h 1181100"/>
                <a:gd name="connsiteX38" fmla="*/ 516731 w 757238"/>
                <a:gd name="connsiteY38" fmla="*/ 4071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1181100">
                  <a:moveTo>
                    <a:pt x="516731" y="407194"/>
                  </a:moveTo>
                  <a:lnTo>
                    <a:pt x="478631" y="242888"/>
                  </a:lnTo>
                  <a:lnTo>
                    <a:pt x="414338" y="88106"/>
                  </a:lnTo>
                  <a:lnTo>
                    <a:pt x="361950" y="73819"/>
                  </a:lnTo>
                  <a:lnTo>
                    <a:pt x="288131" y="52388"/>
                  </a:lnTo>
                  <a:lnTo>
                    <a:pt x="219075" y="33338"/>
                  </a:lnTo>
                  <a:lnTo>
                    <a:pt x="164306" y="19050"/>
                  </a:lnTo>
                  <a:lnTo>
                    <a:pt x="92869" y="4763"/>
                  </a:lnTo>
                  <a:lnTo>
                    <a:pt x="42863" y="0"/>
                  </a:lnTo>
                  <a:lnTo>
                    <a:pt x="16669" y="4763"/>
                  </a:lnTo>
                  <a:lnTo>
                    <a:pt x="4763" y="14288"/>
                  </a:lnTo>
                  <a:lnTo>
                    <a:pt x="0" y="30956"/>
                  </a:lnTo>
                  <a:lnTo>
                    <a:pt x="7144" y="50006"/>
                  </a:lnTo>
                  <a:lnTo>
                    <a:pt x="14288" y="64294"/>
                  </a:lnTo>
                  <a:lnTo>
                    <a:pt x="76200" y="128588"/>
                  </a:lnTo>
                  <a:lnTo>
                    <a:pt x="176213" y="235744"/>
                  </a:lnTo>
                  <a:lnTo>
                    <a:pt x="211931" y="285750"/>
                  </a:lnTo>
                  <a:lnTo>
                    <a:pt x="226219" y="323850"/>
                  </a:lnTo>
                  <a:lnTo>
                    <a:pt x="266700" y="461963"/>
                  </a:lnTo>
                  <a:lnTo>
                    <a:pt x="292894" y="564356"/>
                  </a:lnTo>
                  <a:lnTo>
                    <a:pt x="311944" y="640556"/>
                  </a:lnTo>
                  <a:lnTo>
                    <a:pt x="333375" y="750094"/>
                  </a:lnTo>
                  <a:lnTo>
                    <a:pt x="345281" y="833438"/>
                  </a:lnTo>
                  <a:lnTo>
                    <a:pt x="345281" y="883444"/>
                  </a:lnTo>
                  <a:lnTo>
                    <a:pt x="359569" y="912019"/>
                  </a:lnTo>
                  <a:lnTo>
                    <a:pt x="431006" y="1007269"/>
                  </a:lnTo>
                  <a:lnTo>
                    <a:pt x="488156" y="1081088"/>
                  </a:lnTo>
                  <a:lnTo>
                    <a:pt x="538163" y="1133475"/>
                  </a:lnTo>
                  <a:lnTo>
                    <a:pt x="576263" y="1166813"/>
                  </a:lnTo>
                  <a:lnTo>
                    <a:pt x="592931" y="1176338"/>
                  </a:lnTo>
                  <a:lnTo>
                    <a:pt x="614363" y="1181100"/>
                  </a:lnTo>
                  <a:lnTo>
                    <a:pt x="631031" y="1178719"/>
                  </a:lnTo>
                  <a:lnTo>
                    <a:pt x="652463" y="1166813"/>
                  </a:lnTo>
                  <a:lnTo>
                    <a:pt x="683419" y="1138238"/>
                  </a:lnTo>
                  <a:lnTo>
                    <a:pt x="721519" y="1090613"/>
                  </a:lnTo>
                  <a:lnTo>
                    <a:pt x="757238" y="1031081"/>
                  </a:lnTo>
                  <a:lnTo>
                    <a:pt x="640556" y="914400"/>
                  </a:lnTo>
                  <a:lnTo>
                    <a:pt x="588169" y="685800"/>
                  </a:lnTo>
                  <a:lnTo>
                    <a:pt x="516731" y="4071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0">
              <a:extLst>
                <a:ext uri="{FF2B5EF4-FFF2-40B4-BE49-F238E27FC236}">
                  <a16:creationId xmlns:a16="http://schemas.microsoft.com/office/drawing/2014/main" id="{5B5409BB-D1D9-4081-AA70-1A4557ABEC34}"/>
                </a:ext>
              </a:extLst>
            </p:cNvPr>
            <p:cNvSpPr/>
            <p:nvPr/>
          </p:nvSpPr>
          <p:spPr>
            <a:xfrm>
              <a:off x="3633788" y="2395538"/>
              <a:ext cx="3248025" cy="1231900"/>
            </a:xfrm>
            <a:custGeom>
              <a:avLst/>
              <a:gdLst>
                <a:gd name="connsiteX0" fmla="*/ 696686 w 3249386"/>
                <a:gd name="connsiteY0" fmla="*/ 424543 h 1232807"/>
                <a:gd name="connsiteX1" fmla="*/ 408214 w 3249386"/>
                <a:gd name="connsiteY1" fmla="*/ 449036 h 1232807"/>
                <a:gd name="connsiteX2" fmla="*/ 51707 w 3249386"/>
                <a:gd name="connsiteY2" fmla="*/ 478972 h 1232807"/>
                <a:gd name="connsiteX3" fmla="*/ 0 w 3249386"/>
                <a:gd name="connsiteY3" fmla="*/ 299357 h 1232807"/>
                <a:gd name="connsiteX4" fmla="*/ 283029 w 3249386"/>
                <a:gd name="connsiteY4" fmla="*/ 277586 h 1232807"/>
                <a:gd name="connsiteX5" fmla="*/ 568779 w 3249386"/>
                <a:gd name="connsiteY5" fmla="*/ 255814 h 1232807"/>
                <a:gd name="connsiteX6" fmla="*/ 914400 w 3249386"/>
                <a:gd name="connsiteY6" fmla="*/ 225879 h 1232807"/>
                <a:gd name="connsiteX7" fmla="*/ 1254579 w 3249386"/>
                <a:gd name="connsiteY7" fmla="*/ 198664 h 1232807"/>
                <a:gd name="connsiteX8" fmla="*/ 1654629 w 3249386"/>
                <a:gd name="connsiteY8" fmla="*/ 168729 h 1232807"/>
                <a:gd name="connsiteX9" fmla="*/ 1779814 w 3249386"/>
                <a:gd name="connsiteY9" fmla="*/ 160564 h 1232807"/>
                <a:gd name="connsiteX10" fmla="*/ 1994807 w 3249386"/>
                <a:gd name="connsiteY10" fmla="*/ 141514 h 1232807"/>
                <a:gd name="connsiteX11" fmla="*/ 2343150 w 3249386"/>
                <a:gd name="connsiteY11" fmla="*/ 100693 h 1232807"/>
                <a:gd name="connsiteX12" fmla="*/ 2487386 w 3249386"/>
                <a:gd name="connsiteY12" fmla="*/ 84364 h 1232807"/>
                <a:gd name="connsiteX13" fmla="*/ 2653393 w 3249386"/>
                <a:gd name="connsiteY13" fmla="*/ 62593 h 1232807"/>
                <a:gd name="connsiteX14" fmla="*/ 2778579 w 3249386"/>
                <a:gd name="connsiteY14" fmla="*/ 40822 h 1232807"/>
                <a:gd name="connsiteX15" fmla="*/ 2890157 w 3249386"/>
                <a:gd name="connsiteY15" fmla="*/ 13607 h 1232807"/>
                <a:gd name="connsiteX16" fmla="*/ 2928257 w 3249386"/>
                <a:gd name="connsiteY16" fmla="*/ 0 h 1232807"/>
                <a:gd name="connsiteX17" fmla="*/ 2941864 w 3249386"/>
                <a:gd name="connsiteY17" fmla="*/ 0 h 1232807"/>
                <a:gd name="connsiteX18" fmla="*/ 2969079 w 3249386"/>
                <a:gd name="connsiteY18" fmla="*/ 5443 h 1232807"/>
                <a:gd name="connsiteX19" fmla="*/ 3001736 w 3249386"/>
                <a:gd name="connsiteY19" fmla="*/ 21772 h 1232807"/>
                <a:gd name="connsiteX20" fmla="*/ 3064329 w 3249386"/>
                <a:gd name="connsiteY20" fmla="*/ 76200 h 1232807"/>
                <a:gd name="connsiteX21" fmla="*/ 3132364 w 3249386"/>
                <a:gd name="connsiteY21" fmla="*/ 141514 h 1232807"/>
                <a:gd name="connsiteX22" fmla="*/ 3219450 w 3249386"/>
                <a:gd name="connsiteY22" fmla="*/ 236764 h 1232807"/>
                <a:gd name="connsiteX23" fmla="*/ 3246664 w 3249386"/>
                <a:gd name="connsiteY23" fmla="*/ 266700 h 1232807"/>
                <a:gd name="connsiteX24" fmla="*/ 3249386 w 3249386"/>
                <a:gd name="connsiteY24" fmla="*/ 274864 h 1232807"/>
                <a:gd name="connsiteX25" fmla="*/ 3249386 w 3249386"/>
                <a:gd name="connsiteY25" fmla="*/ 291193 h 1232807"/>
                <a:gd name="connsiteX26" fmla="*/ 3241222 w 3249386"/>
                <a:gd name="connsiteY26" fmla="*/ 318407 h 1232807"/>
                <a:gd name="connsiteX27" fmla="*/ 3222172 w 3249386"/>
                <a:gd name="connsiteY27" fmla="*/ 348343 h 1232807"/>
                <a:gd name="connsiteX28" fmla="*/ 3205843 w 3249386"/>
                <a:gd name="connsiteY28" fmla="*/ 370114 h 1232807"/>
                <a:gd name="connsiteX29" fmla="*/ 3173186 w 3249386"/>
                <a:gd name="connsiteY29" fmla="*/ 397329 h 1232807"/>
                <a:gd name="connsiteX30" fmla="*/ 3156857 w 3249386"/>
                <a:gd name="connsiteY30" fmla="*/ 410936 h 1232807"/>
                <a:gd name="connsiteX31" fmla="*/ 3086100 w 3249386"/>
                <a:gd name="connsiteY31" fmla="*/ 563336 h 1232807"/>
                <a:gd name="connsiteX32" fmla="*/ 3012622 w 3249386"/>
                <a:gd name="connsiteY32" fmla="*/ 718457 h 1232807"/>
                <a:gd name="connsiteX33" fmla="*/ 2911929 w 3249386"/>
                <a:gd name="connsiteY33" fmla="*/ 957943 h 1232807"/>
                <a:gd name="connsiteX34" fmla="*/ 2854779 w 3249386"/>
                <a:gd name="connsiteY34" fmla="*/ 1074964 h 1232807"/>
                <a:gd name="connsiteX35" fmla="*/ 2786743 w 3249386"/>
                <a:gd name="connsiteY35" fmla="*/ 1197429 h 1232807"/>
                <a:gd name="connsiteX36" fmla="*/ 2767693 w 3249386"/>
                <a:gd name="connsiteY36" fmla="*/ 1219200 h 1232807"/>
                <a:gd name="connsiteX37" fmla="*/ 2732314 w 3249386"/>
                <a:gd name="connsiteY37" fmla="*/ 1230086 h 1232807"/>
                <a:gd name="connsiteX38" fmla="*/ 2707822 w 3249386"/>
                <a:gd name="connsiteY38" fmla="*/ 1232807 h 1232807"/>
                <a:gd name="connsiteX39" fmla="*/ 2664279 w 3249386"/>
                <a:gd name="connsiteY39" fmla="*/ 1224643 h 1232807"/>
                <a:gd name="connsiteX40" fmla="*/ 2647950 w 3249386"/>
                <a:gd name="connsiteY40" fmla="*/ 1213757 h 1232807"/>
                <a:gd name="connsiteX41" fmla="*/ 2634343 w 3249386"/>
                <a:gd name="connsiteY41" fmla="*/ 1191986 h 1232807"/>
                <a:gd name="connsiteX42" fmla="*/ 2650672 w 3249386"/>
                <a:gd name="connsiteY42" fmla="*/ 922564 h 1232807"/>
                <a:gd name="connsiteX43" fmla="*/ 2691493 w 3249386"/>
                <a:gd name="connsiteY43" fmla="*/ 800100 h 1232807"/>
                <a:gd name="connsiteX44" fmla="*/ 2756807 w 3249386"/>
                <a:gd name="connsiteY44" fmla="*/ 623207 h 1232807"/>
                <a:gd name="connsiteX45" fmla="*/ 2805793 w 3249386"/>
                <a:gd name="connsiteY45" fmla="*/ 492579 h 1232807"/>
                <a:gd name="connsiteX46" fmla="*/ 2862943 w 3249386"/>
                <a:gd name="connsiteY46" fmla="*/ 340179 h 1232807"/>
                <a:gd name="connsiteX47" fmla="*/ 2876550 w 3249386"/>
                <a:gd name="connsiteY47" fmla="*/ 293914 h 1232807"/>
                <a:gd name="connsiteX48" fmla="*/ 2876550 w 3249386"/>
                <a:gd name="connsiteY48" fmla="*/ 285750 h 1232807"/>
                <a:gd name="connsiteX49" fmla="*/ 2868386 w 3249386"/>
                <a:gd name="connsiteY49" fmla="*/ 266700 h 1232807"/>
                <a:gd name="connsiteX50" fmla="*/ 2854779 w 3249386"/>
                <a:gd name="connsiteY50" fmla="*/ 258536 h 1232807"/>
                <a:gd name="connsiteX51" fmla="*/ 2822122 w 3249386"/>
                <a:gd name="connsiteY51" fmla="*/ 253093 h 1232807"/>
                <a:gd name="connsiteX52" fmla="*/ 2759529 w 3249386"/>
                <a:gd name="connsiteY52" fmla="*/ 253093 h 1232807"/>
                <a:gd name="connsiteX53" fmla="*/ 2558143 w 3249386"/>
                <a:gd name="connsiteY53" fmla="*/ 266700 h 1232807"/>
                <a:gd name="connsiteX54" fmla="*/ 2266950 w 3249386"/>
                <a:gd name="connsiteY54" fmla="*/ 291193 h 1232807"/>
                <a:gd name="connsiteX55" fmla="*/ 1970314 w 3249386"/>
                <a:gd name="connsiteY55" fmla="*/ 321129 h 1232807"/>
                <a:gd name="connsiteX56" fmla="*/ 1741714 w 3249386"/>
                <a:gd name="connsiteY56" fmla="*/ 342900 h 1232807"/>
                <a:gd name="connsiteX57" fmla="*/ 1461407 w 3249386"/>
                <a:gd name="connsiteY57" fmla="*/ 361950 h 1232807"/>
                <a:gd name="connsiteX58" fmla="*/ 1107622 w 3249386"/>
                <a:gd name="connsiteY58" fmla="*/ 386443 h 1232807"/>
                <a:gd name="connsiteX59" fmla="*/ 696686 w 3249386"/>
                <a:gd name="connsiteY59" fmla="*/ 424543 h 123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49386" h="1232807">
                  <a:moveTo>
                    <a:pt x="696686" y="424543"/>
                  </a:moveTo>
                  <a:lnTo>
                    <a:pt x="408214" y="449036"/>
                  </a:lnTo>
                  <a:lnTo>
                    <a:pt x="51707" y="478972"/>
                  </a:lnTo>
                  <a:lnTo>
                    <a:pt x="0" y="299357"/>
                  </a:lnTo>
                  <a:lnTo>
                    <a:pt x="283029" y="277586"/>
                  </a:lnTo>
                  <a:lnTo>
                    <a:pt x="568779" y="255814"/>
                  </a:lnTo>
                  <a:lnTo>
                    <a:pt x="914400" y="225879"/>
                  </a:lnTo>
                  <a:lnTo>
                    <a:pt x="1254579" y="198664"/>
                  </a:lnTo>
                  <a:lnTo>
                    <a:pt x="1654629" y="168729"/>
                  </a:lnTo>
                  <a:lnTo>
                    <a:pt x="1779814" y="160564"/>
                  </a:lnTo>
                  <a:lnTo>
                    <a:pt x="1994807" y="141514"/>
                  </a:lnTo>
                  <a:lnTo>
                    <a:pt x="2343150" y="100693"/>
                  </a:lnTo>
                  <a:lnTo>
                    <a:pt x="2487386" y="84364"/>
                  </a:lnTo>
                  <a:lnTo>
                    <a:pt x="2653393" y="62593"/>
                  </a:lnTo>
                  <a:lnTo>
                    <a:pt x="2778579" y="40822"/>
                  </a:lnTo>
                  <a:lnTo>
                    <a:pt x="2890157" y="13607"/>
                  </a:lnTo>
                  <a:lnTo>
                    <a:pt x="2928257" y="0"/>
                  </a:lnTo>
                  <a:lnTo>
                    <a:pt x="2941864" y="0"/>
                  </a:lnTo>
                  <a:lnTo>
                    <a:pt x="2969079" y="5443"/>
                  </a:lnTo>
                  <a:lnTo>
                    <a:pt x="3001736" y="21772"/>
                  </a:lnTo>
                  <a:lnTo>
                    <a:pt x="3064329" y="76200"/>
                  </a:lnTo>
                  <a:lnTo>
                    <a:pt x="3132364" y="141514"/>
                  </a:lnTo>
                  <a:lnTo>
                    <a:pt x="3219450" y="236764"/>
                  </a:lnTo>
                  <a:lnTo>
                    <a:pt x="3246664" y="266700"/>
                  </a:lnTo>
                  <a:lnTo>
                    <a:pt x="3249386" y="274864"/>
                  </a:lnTo>
                  <a:lnTo>
                    <a:pt x="3249386" y="291193"/>
                  </a:lnTo>
                  <a:lnTo>
                    <a:pt x="3241222" y="318407"/>
                  </a:lnTo>
                  <a:lnTo>
                    <a:pt x="3222172" y="348343"/>
                  </a:lnTo>
                  <a:lnTo>
                    <a:pt x="3205843" y="370114"/>
                  </a:lnTo>
                  <a:lnTo>
                    <a:pt x="3173186" y="397329"/>
                  </a:lnTo>
                  <a:lnTo>
                    <a:pt x="3156857" y="410936"/>
                  </a:lnTo>
                  <a:lnTo>
                    <a:pt x="3086100" y="563336"/>
                  </a:lnTo>
                  <a:lnTo>
                    <a:pt x="3012622" y="718457"/>
                  </a:lnTo>
                  <a:lnTo>
                    <a:pt x="2911929" y="957943"/>
                  </a:lnTo>
                  <a:lnTo>
                    <a:pt x="2854779" y="1074964"/>
                  </a:lnTo>
                  <a:lnTo>
                    <a:pt x="2786743" y="1197429"/>
                  </a:lnTo>
                  <a:lnTo>
                    <a:pt x="2767693" y="1219200"/>
                  </a:lnTo>
                  <a:lnTo>
                    <a:pt x="2732314" y="1230086"/>
                  </a:lnTo>
                  <a:lnTo>
                    <a:pt x="2707822" y="1232807"/>
                  </a:lnTo>
                  <a:lnTo>
                    <a:pt x="2664279" y="1224643"/>
                  </a:lnTo>
                  <a:lnTo>
                    <a:pt x="2647950" y="1213757"/>
                  </a:lnTo>
                  <a:lnTo>
                    <a:pt x="2634343" y="1191986"/>
                  </a:lnTo>
                  <a:lnTo>
                    <a:pt x="2650672" y="922564"/>
                  </a:lnTo>
                  <a:lnTo>
                    <a:pt x="2691493" y="800100"/>
                  </a:lnTo>
                  <a:lnTo>
                    <a:pt x="2756807" y="623207"/>
                  </a:lnTo>
                  <a:lnTo>
                    <a:pt x="2805793" y="492579"/>
                  </a:lnTo>
                  <a:lnTo>
                    <a:pt x="2862943" y="340179"/>
                  </a:lnTo>
                  <a:lnTo>
                    <a:pt x="2876550" y="293914"/>
                  </a:lnTo>
                  <a:lnTo>
                    <a:pt x="2876550" y="285750"/>
                  </a:lnTo>
                  <a:lnTo>
                    <a:pt x="2868386" y="266700"/>
                  </a:lnTo>
                  <a:lnTo>
                    <a:pt x="2854779" y="258536"/>
                  </a:lnTo>
                  <a:lnTo>
                    <a:pt x="2822122" y="253093"/>
                  </a:lnTo>
                  <a:lnTo>
                    <a:pt x="2759529" y="253093"/>
                  </a:lnTo>
                  <a:lnTo>
                    <a:pt x="2558143" y="266700"/>
                  </a:lnTo>
                  <a:lnTo>
                    <a:pt x="2266950" y="291193"/>
                  </a:lnTo>
                  <a:lnTo>
                    <a:pt x="1970314" y="321129"/>
                  </a:lnTo>
                  <a:lnTo>
                    <a:pt x="1741714" y="342900"/>
                  </a:lnTo>
                  <a:lnTo>
                    <a:pt x="1461407" y="361950"/>
                  </a:lnTo>
                  <a:lnTo>
                    <a:pt x="1107622" y="386443"/>
                  </a:lnTo>
                  <a:lnTo>
                    <a:pt x="696686" y="4245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1">
              <a:extLst>
                <a:ext uri="{FF2B5EF4-FFF2-40B4-BE49-F238E27FC236}">
                  <a16:creationId xmlns:a16="http://schemas.microsoft.com/office/drawing/2014/main" id="{E1DEA93A-4D4C-4964-802F-A3B216A96CB9}"/>
                </a:ext>
              </a:extLst>
            </p:cNvPr>
            <p:cNvSpPr/>
            <p:nvPr/>
          </p:nvSpPr>
          <p:spPr>
            <a:xfrm>
              <a:off x="4397375" y="1997075"/>
              <a:ext cx="365125" cy="1492250"/>
            </a:xfrm>
            <a:custGeom>
              <a:avLst/>
              <a:gdLst>
                <a:gd name="connsiteX0" fmla="*/ 364671 w 364671"/>
                <a:gd name="connsiteY0" fmla="*/ 1023257 h 1491342"/>
                <a:gd name="connsiteX1" fmla="*/ 364671 w 364671"/>
                <a:gd name="connsiteY1" fmla="*/ 772885 h 1491342"/>
                <a:gd name="connsiteX2" fmla="*/ 364671 w 364671"/>
                <a:gd name="connsiteY2" fmla="*/ 397328 h 1491342"/>
                <a:gd name="connsiteX3" fmla="*/ 361950 w 364671"/>
                <a:gd name="connsiteY3" fmla="*/ 296635 h 1491342"/>
                <a:gd name="connsiteX4" fmla="*/ 353785 w 364671"/>
                <a:gd name="connsiteY4" fmla="*/ 122464 h 1491342"/>
                <a:gd name="connsiteX5" fmla="*/ 337457 w 364671"/>
                <a:gd name="connsiteY5" fmla="*/ 0 h 1491342"/>
                <a:gd name="connsiteX6" fmla="*/ 0 w 364671"/>
                <a:gd name="connsiteY6" fmla="*/ 43542 h 1491342"/>
                <a:gd name="connsiteX7" fmla="*/ 59871 w 364671"/>
                <a:gd name="connsiteY7" fmla="*/ 119742 h 1491342"/>
                <a:gd name="connsiteX8" fmla="*/ 87085 w 364671"/>
                <a:gd name="connsiteY8" fmla="*/ 157842 h 1491342"/>
                <a:gd name="connsiteX9" fmla="*/ 106135 w 364671"/>
                <a:gd name="connsiteY9" fmla="*/ 195942 h 1491342"/>
                <a:gd name="connsiteX10" fmla="*/ 117021 w 364671"/>
                <a:gd name="connsiteY10" fmla="*/ 236764 h 1491342"/>
                <a:gd name="connsiteX11" fmla="*/ 122464 w 364671"/>
                <a:gd name="connsiteY11" fmla="*/ 332014 h 1491342"/>
                <a:gd name="connsiteX12" fmla="*/ 119742 w 364671"/>
                <a:gd name="connsiteY12" fmla="*/ 634092 h 1491342"/>
                <a:gd name="connsiteX13" fmla="*/ 144235 w 364671"/>
                <a:gd name="connsiteY13" fmla="*/ 794657 h 1491342"/>
                <a:gd name="connsiteX14" fmla="*/ 141514 w 364671"/>
                <a:gd name="connsiteY14" fmla="*/ 1491342 h 1491342"/>
                <a:gd name="connsiteX15" fmla="*/ 364671 w 364671"/>
                <a:gd name="connsiteY15" fmla="*/ 1475014 h 1491342"/>
                <a:gd name="connsiteX16" fmla="*/ 364671 w 364671"/>
                <a:gd name="connsiteY16" fmla="*/ 1023257 h 14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4671" h="1491342">
                  <a:moveTo>
                    <a:pt x="364671" y="1023257"/>
                  </a:moveTo>
                  <a:lnTo>
                    <a:pt x="364671" y="772885"/>
                  </a:lnTo>
                  <a:lnTo>
                    <a:pt x="364671" y="397328"/>
                  </a:lnTo>
                  <a:lnTo>
                    <a:pt x="361950" y="296635"/>
                  </a:lnTo>
                  <a:lnTo>
                    <a:pt x="353785" y="122464"/>
                  </a:lnTo>
                  <a:lnTo>
                    <a:pt x="337457" y="0"/>
                  </a:lnTo>
                  <a:lnTo>
                    <a:pt x="0" y="43542"/>
                  </a:lnTo>
                  <a:lnTo>
                    <a:pt x="59871" y="119742"/>
                  </a:lnTo>
                  <a:lnTo>
                    <a:pt x="87085" y="157842"/>
                  </a:lnTo>
                  <a:lnTo>
                    <a:pt x="106135" y="195942"/>
                  </a:lnTo>
                  <a:lnTo>
                    <a:pt x="117021" y="236764"/>
                  </a:lnTo>
                  <a:lnTo>
                    <a:pt x="122464" y="332014"/>
                  </a:lnTo>
                  <a:cubicBezTo>
                    <a:pt x="121557" y="432707"/>
                    <a:pt x="120649" y="533399"/>
                    <a:pt x="119742" y="634092"/>
                  </a:cubicBezTo>
                  <a:lnTo>
                    <a:pt x="144235" y="794657"/>
                  </a:lnTo>
                  <a:lnTo>
                    <a:pt x="141514" y="1491342"/>
                  </a:lnTo>
                  <a:lnTo>
                    <a:pt x="364671" y="1475014"/>
                  </a:lnTo>
                  <a:lnTo>
                    <a:pt x="364671" y="10232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2">
              <a:extLst>
                <a:ext uri="{FF2B5EF4-FFF2-40B4-BE49-F238E27FC236}">
                  <a16:creationId xmlns:a16="http://schemas.microsoft.com/office/drawing/2014/main" id="{238F4CC3-CE23-4C3C-96F3-26FE90DEE79B}"/>
                </a:ext>
              </a:extLst>
            </p:cNvPr>
            <p:cNvSpPr/>
            <p:nvPr/>
          </p:nvSpPr>
          <p:spPr>
            <a:xfrm>
              <a:off x="5276850" y="1939925"/>
              <a:ext cx="433388" cy="1462088"/>
            </a:xfrm>
            <a:custGeom>
              <a:avLst/>
              <a:gdLst>
                <a:gd name="connsiteX0" fmla="*/ 111579 w 432707"/>
                <a:gd name="connsiteY0" fmla="*/ 1001485 h 1461407"/>
                <a:gd name="connsiteX1" fmla="*/ 111579 w 432707"/>
                <a:gd name="connsiteY1" fmla="*/ 190500 h 1461407"/>
                <a:gd name="connsiteX2" fmla="*/ 106136 w 432707"/>
                <a:gd name="connsiteY2" fmla="*/ 155121 h 1461407"/>
                <a:gd name="connsiteX3" fmla="*/ 92529 w 432707"/>
                <a:gd name="connsiteY3" fmla="*/ 119742 h 1461407"/>
                <a:gd name="connsiteX4" fmla="*/ 73479 w 432707"/>
                <a:gd name="connsiteY4" fmla="*/ 92528 h 1461407"/>
                <a:gd name="connsiteX5" fmla="*/ 40821 w 432707"/>
                <a:gd name="connsiteY5" fmla="*/ 54428 h 1461407"/>
                <a:gd name="connsiteX6" fmla="*/ 0 w 432707"/>
                <a:gd name="connsiteY6" fmla="*/ 10885 h 1461407"/>
                <a:gd name="connsiteX7" fmla="*/ 263979 w 432707"/>
                <a:gd name="connsiteY7" fmla="*/ 0 h 1461407"/>
                <a:gd name="connsiteX8" fmla="*/ 353786 w 432707"/>
                <a:gd name="connsiteY8" fmla="*/ 59871 h 1461407"/>
                <a:gd name="connsiteX9" fmla="*/ 383721 w 432707"/>
                <a:gd name="connsiteY9" fmla="*/ 81642 h 1461407"/>
                <a:gd name="connsiteX10" fmla="*/ 397329 w 432707"/>
                <a:gd name="connsiteY10" fmla="*/ 92528 h 1461407"/>
                <a:gd name="connsiteX11" fmla="*/ 416379 w 432707"/>
                <a:gd name="connsiteY11" fmla="*/ 111578 h 1461407"/>
                <a:gd name="connsiteX12" fmla="*/ 427264 w 432707"/>
                <a:gd name="connsiteY12" fmla="*/ 133350 h 1461407"/>
                <a:gd name="connsiteX13" fmla="*/ 432707 w 432707"/>
                <a:gd name="connsiteY13" fmla="*/ 155121 h 1461407"/>
                <a:gd name="connsiteX14" fmla="*/ 432707 w 432707"/>
                <a:gd name="connsiteY14" fmla="*/ 171450 h 1461407"/>
                <a:gd name="connsiteX15" fmla="*/ 421821 w 432707"/>
                <a:gd name="connsiteY15" fmla="*/ 201385 h 1461407"/>
                <a:gd name="connsiteX16" fmla="*/ 400050 w 432707"/>
                <a:gd name="connsiteY16" fmla="*/ 236764 h 1461407"/>
                <a:gd name="connsiteX17" fmla="*/ 383721 w 432707"/>
                <a:gd name="connsiteY17" fmla="*/ 274864 h 1461407"/>
                <a:gd name="connsiteX18" fmla="*/ 372836 w 432707"/>
                <a:gd name="connsiteY18" fmla="*/ 326571 h 1461407"/>
                <a:gd name="connsiteX19" fmla="*/ 361950 w 432707"/>
                <a:gd name="connsiteY19" fmla="*/ 410935 h 1461407"/>
                <a:gd name="connsiteX20" fmla="*/ 356507 w 432707"/>
                <a:gd name="connsiteY20" fmla="*/ 609600 h 1461407"/>
                <a:gd name="connsiteX21" fmla="*/ 359229 w 432707"/>
                <a:gd name="connsiteY21" fmla="*/ 1434192 h 1461407"/>
                <a:gd name="connsiteX22" fmla="*/ 111579 w 432707"/>
                <a:gd name="connsiteY22" fmla="*/ 1461407 h 1461407"/>
                <a:gd name="connsiteX23" fmla="*/ 111579 w 432707"/>
                <a:gd name="connsiteY23" fmla="*/ 1001485 h 14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707" h="1461407">
                  <a:moveTo>
                    <a:pt x="111579" y="1001485"/>
                  </a:moveTo>
                  <a:lnTo>
                    <a:pt x="111579" y="190500"/>
                  </a:lnTo>
                  <a:lnTo>
                    <a:pt x="106136" y="155121"/>
                  </a:lnTo>
                  <a:lnTo>
                    <a:pt x="92529" y="119742"/>
                  </a:lnTo>
                  <a:lnTo>
                    <a:pt x="73479" y="92528"/>
                  </a:lnTo>
                  <a:lnTo>
                    <a:pt x="40821" y="54428"/>
                  </a:lnTo>
                  <a:lnTo>
                    <a:pt x="0" y="10885"/>
                  </a:lnTo>
                  <a:lnTo>
                    <a:pt x="263979" y="0"/>
                  </a:lnTo>
                  <a:lnTo>
                    <a:pt x="353786" y="59871"/>
                  </a:lnTo>
                  <a:lnTo>
                    <a:pt x="383721" y="81642"/>
                  </a:lnTo>
                  <a:lnTo>
                    <a:pt x="397329" y="92528"/>
                  </a:lnTo>
                  <a:lnTo>
                    <a:pt x="416379" y="111578"/>
                  </a:lnTo>
                  <a:lnTo>
                    <a:pt x="427264" y="133350"/>
                  </a:lnTo>
                  <a:lnTo>
                    <a:pt x="432707" y="155121"/>
                  </a:lnTo>
                  <a:lnTo>
                    <a:pt x="432707" y="171450"/>
                  </a:lnTo>
                  <a:lnTo>
                    <a:pt x="421821" y="201385"/>
                  </a:lnTo>
                  <a:lnTo>
                    <a:pt x="400050" y="236764"/>
                  </a:lnTo>
                  <a:lnTo>
                    <a:pt x="383721" y="274864"/>
                  </a:lnTo>
                  <a:lnTo>
                    <a:pt x="372836" y="326571"/>
                  </a:lnTo>
                  <a:lnTo>
                    <a:pt x="361950" y="410935"/>
                  </a:lnTo>
                  <a:lnTo>
                    <a:pt x="356507" y="609600"/>
                  </a:lnTo>
                  <a:cubicBezTo>
                    <a:pt x="357414" y="884464"/>
                    <a:pt x="358322" y="1159328"/>
                    <a:pt x="359229" y="1434192"/>
                  </a:cubicBezTo>
                  <a:lnTo>
                    <a:pt x="111579" y="1461407"/>
                  </a:lnTo>
                  <a:lnTo>
                    <a:pt x="111579" y="10014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3">
              <a:extLst>
                <a:ext uri="{FF2B5EF4-FFF2-40B4-BE49-F238E27FC236}">
                  <a16:creationId xmlns:a16="http://schemas.microsoft.com/office/drawing/2014/main" id="{EF9CE8E3-1338-47F9-BB91-D907E16E1FFF}"/>
                </a:ext>
              </a:extLst>
            </p:cNvPr>
            <p:cNvSpPr/>
            <p:nvPr/>
          </p:nvSpPr>
          <p:spPr>
            <a:xfrm>
              <a:off x="3867150" y="3248025"/>
              <a:ext cx="2478088" cy="411163"/>
            </a:xfrm>
            <a:custGeom>
              <a:avLst/>
              <a:gdLst>
                <a:gd name="connsiteX0" fmla="*/ 300038 w 2478881"/>
                <a:gd name="connsiteY0" fmla="*/ 219075 h 411956"/>
                <a:gd name="connsiteX1" fmla="*/ 697706 w 2478881"/>
                <a:gd name="connsiteY1" fmla="*/ 176213 h 411956"/>
                <a:gd name="connsiteX2" fmla="*/ 1045369 w 2478881"/>
                <a:gd name="connsiteY2" fmla="*/ 140494 h 411956"/>
                <a:gd name="connsiteX3" fmla="*/ 1547813 w 2478881"/>
                <a:gd name="connsiteY3" fmla="*/ 85725 h 411956"/>
                <a:gd name="connsiteX4" fmla="*/ 1754981 w 2478881"/>
                <a:gd name="connsiteY4" fmla="*/ 45244 h 411956"/>
                <a:gd name="connsiteX5" fmla="*/ 2085975 w 2478881"/>
                <a:gd name="connsiteY5" fmla="*/ 16669 h 411956"/>
                <a:gd name="connsiteX6" fmla="*/ 2207419 w 2478881"/>
                <a:gd name="connsiteY6" fmla="*/ 2381 h 411956"/>
                <a:gd name="connsiteX7" fmla="*/ 2243138 w 2478881"/>
                <a:gd name="connsiteY7" fmla="*/ 0 h 411956"/>
                <a:gd name="connsiteX8" fmla="*/ 2290763 w 2478881"/>
                <a:gd name="connsiteY8" fmla="*/ 11906 h 411956"/>
                <a:gd name="connsiteX9" fmla="*/ 2345531 w 2478881"/>
                <a:gd name="connsiteY9" fmla="*/ 28575 h 411956"/>
                <a:gd name="connsiteX10" fmla="*/ 2400300 w 2478881"/>
                <a:gd name="connsiteY10" fmla="*/ 57150 h 411956"/>
                <a:gd name="connsiteX11" fmla="*/ 2478881 w 2478881"/>
                <a:gd name="connsiteY11" fmla="*/ 97631 h 411956"/>
                <a:gd name="connsiteX12" fmla="*/ 2421731 w 2478881"/>
                <a:gd name="connsiteY12" fmla="*/ 364331 h 411956"/>
                <a:gd name="connsiteX13" fmla="*/ 2400300 w 2478881"/>
                <a:gd name="connsiteY13" fmla="*/ 335756 h 411956"/>
                <a:gd name="connsiteX14" fmla="*/ 2369344 w 2478881"/>
                <a:gd name="connsiteY14" fmla="*/ 297656 h 411956"/>
                <a:gd name="connsiteX15" fmla="*/ 2343150 w 2478881"/>
                <a:gd name="connsiteY15" fmla="*/ 271463 h 411956"/>
                <a:gd name="connsiteX16" fmla="*/ 2307431 w 2478881"/>
                <a:gd name="connsiteY16" fmla="*/ 242888 h 411956"/>
                <a:gd name="connsiteX17" fmla="*/ 2283619 w 2478881"/>
                <a:gd name="connsiteY17" fmla="*/ 230981 h 411956"/>
                <a:gd name="connsiteX18" fmla="*/ 2255044 w 2478881"/>
                <a:gd name="connsiteY18" fmla="*/ 223838 h 411956"/>
                <a:gd name="connsiteX19" fmla="*/ 2205038 w 2478881"/>
                <a:gd name="connsiteY19" fmla="*/ 223838 h 411956"/>
                <a:gd name="connsiteX20" fmla="*/ 1997869 w 2478881"/>
                <a:gd name="connsiteY20" fmla="*/ 233363 h 411956"/>
                <a:gd name="connsiteX21" fmla="*/ 1690688 w 2478881"/>
                <a:gd name="connsiteY21" fmla="*/ 252413 h 411956"/>
                <a:gd name="connsiteX22" fmla="*/ 1433513 w 2478881"/>
                <a:gd name="connsiteY22" fmla="*/ 269081 h 411956"/>
                <a:gd name="connsiteX23" fmla="*/ 1185863 w 2478881"/>
                <a:gd name="connsiteY23" fmla="*/ 288131 h 411956"/>
                <a:gd name="connsiteX24" fmla="*/ 935831 w 2478881"/>
                <a:gd name="connsiteY24" fmla="*/ 311944 h 411956"/>
                <a:gd name="connsiteX25" fmla="*/ 676275 w 2478881"/>
                <a:gd name="connsiteY25" fmla="*/ 340519 h 411956"/>
                <a:gd name="connsiteX26" fmla="*/ 381000 w 2478881"/>
                <a:gd name="connsiteY26" fmla="*/ 373856 h 411956"/>
                <a:gd name="connsiteX27" fmla="*/ 69056 w 2478881"/>
                <a:gd name="connsiteY27" fmla="*/ 411956 h 411956"/>
                <a:gd name="connsiteX28" fmla="*/ 0 w 2478881"/>
                <a:gd name="connsiteY28" fmla="*/ 254794 h 411956"/>
                <a:gd name="connsiteX29" fmla="*/ 300038 w 2478881"/>
                <a:gd name="connsiteY29" fmla="*/ 21907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8881" h="411956">
                  <a:moveTo>
                    <a:pt x="300038" y="219075"/>
                  </a:moveTo>
                  <a:lnTo>
                    <a:pt x="697706" y="176213"/>
                  </a:lnTo>
                  <a:lnTo>
                    <a:pt x="1045369" y="140494"/>
                  </a:lnTo>
                  <a:lnTo>
                    <a:pt x="1547813" y="85725"/>
                  </a:lnTo>
                  <a:lnTo>
                    <a:pt x="1754981" y="45244"/>
                  </a:lnTo>
                  <a:lnTo>
                    <a:pt x="2085975" y="16669"/>
                  </a:lnTo>
                  <a:lnTo>
                    <a:pt x="2207419" y="2381"/>
                  </a:lnTo>
                  <a:lnTo>
                    <a:pt x="2243138" y="0"/>
                  </a:lnTo>
                  <a:lnTo>
                    <a:pt x="2290763" y="11906"/>
                  </a:lnTo>
                  <a:lnTo>
                    <a:pt x="2345531" y="28575"/>
                  </a:lnTo>
                  <a:lnTo>
                    <a:pt x="2400300" y="57150"/>
                  </a:lnTo>
                  <a:lnTo>
                    <a:pt x="2478881" y="97631"/>
                  </a:lnTo>
                  <a:lnTo>
                    <a:pt x="2421731" y="364331"/>
                  </a:lnTo>
                  <a:lnTo>
                    <a:pt x="2400300" y="335756"/>
                  </a:lnTo>
                  <a:lnTo>
                    <a:pt x="2369344" y="297656"/>
                  </a:lnTo>
                  <a:lnTo>
                    <a:pt x="2343150" y="271463"/>
                  </a:lnTo>
                  <a:lnTo>
                    <a:pt x="2307431" y="242888"/>
                  </a:lnTo>
                  <a:lnTo>
                    <a:pt x="2283619" y="230981"/>
                  </a:lnTo>
                  <a:lnTo>
                    <a:pt x="2255044" y="223838"/>
                  </a:lnTo>
                  <a:lnTo>
                    <a:pt x="2205038" y="223838"/>
                  </a:lnTo>
                  <a:lnTo>
                    <a:pt x="1997869" y="233363"/>
                  </a:lnTo>
                  <a:lnTo>
                    <a:pt x="1690688" y="252413"/>
                  </a:lnTo>
                  <a:lnTo>
                    <a:pt x="1433513" y="269081"/>
                  </a:lnTo>
                  <a:lnTo>
                    <a:pt x="1185863" y="288131"/>
                  </a:lnTo>
                  <a:lnTo>
                    <a:pt x="935831" y="311944"/>
                  </a:lnTo>
                  <a:lnTo>
                    <a:pt x="676275" y="340519"/>
                  </a:lnTo>
                  <a:lnTo>
                    <a:pt x="381000" y="373856"/>
                  </a:lnTo>
                  <a:lnTo>
                    <a:pt x="69056" y="411956"/>
                  </a:lnTo>
                  <a:lnTo>
                    <a:pt x="0" y="254794"/>
                  </a:lnTo>
                  <a:lnTo>
                    <a:pt x="300038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4">
              <a:extLst>
                <a:ext uri="{FF2B5EF4-FFF2-40B4-BE49-F238E27FC236}">
                  <a16:creationId xmlns:a16="http://schemas.microsoft.com/office/drawing/2014/main" id="{D302D279-1DA8-4F57-8751-688339B49741}"/>
                </a:ext>
              </a:extLst>
            </p:cNvPr>
            <p:cNvSpPr/>
            <p:nvPr/>
          </p:nvSpPr>
          <p:spPr>
            <a:xfrm>
              <a:off x="4021138" y="3519488"/>
              <a:ext cx="1093787" cy="1852612"/>
            </a:xfrm>
            <a:custGeom>
              <a:avLst/>
              <a:gdLst>
                <a:gd name="connsiteX0" fmla="*/ 607219 w 1092994"/>
                <a:gd name="connsiteY0" fmla="*/ 1152525 h 1852612"/>
                <a:gd name="connsiteX1" fmla="*/ 757238 w 1092994"/>
                <a:gd name="connsiteY1" fmla="*/ 883443 h 1852612"/>
                <a:gd name="connsiteX2" fmla="*/ 878682 w 1092994"/>
                <a:gd name="connsiteY2" fmla="*/ 642937 h 1852612"/>
                <a:gd name="connsiteX3" fmla="*/ 923925 w 1092994"/>
                <a:gd name="connsiteY3" fmla="*/ 564356 h 1852612"/>
                <a:gd name="connsiteX4" fmla="*/ 976313 w 1092994"/>
                <a:gd name="connsiteY4" fmla="*/ 473868 h 1852612"/>
                <a:gd name="connsiteX5" fmla="*/ 1012032 w 1092994"/>
                <a:gd name="connsiteY5" fmla="*/ 419100 h 1852612"/>
                <a:gd name="connsiteX6" fmla="*/ 1040607 w 1092994"/>
                <a:gd name="connsiteY6" fmla="*/ 409575 h 1852612"/>
                <a:gd name="connsiteX7" fmla="*/ 1071563 w 1092994"/>
                <a:gd name="connsiteY7" fmla="*/ 392906 h 1852612"/>
                <a:gd name="connsiteX8" fmla="*/ 1083469 w 1092994"/>
                <a:gd name="connsiteY8" fmla="*/ 381000 h 1852612"/>
                <a:gd name="connsiteX9" fmla="*/ 1090613 w 1092994"/>
                <a:gd name="connsiteY9" fmla="*/ 366712 h 1852612"/>
                <a:gd name="connsiteX10" fmla="*/ 1092994 w 1092994"/>
                <a:gd name="connsiteY10" fmla="*/ 345281 h 1852612"/>
                <a:gd name="connsiteX11" fmla="*/ 1088232 w 1092994"/>
                <a:gd name="connsiteY11" fmla="*/ 323850 h 1852612"/>
                <a:gd name="connsiteX12" fmla="*/ 1076325 w 1092994"/>
                <a:gd name="connsiteY12" fmla="*/ 302418 h 1852612"/>
                <a:gd name="connsiteX13" fmla="*/ 1042988 w 1092994"/>
                <a:gd name="connsiteY13" fmla="*/ 264318 h 1852612"/>
                <a:gd name="connsiteX14" fmla="*/ 978694 w 1092994"/>
                <a:gd name="connsiteY14" fmla="*/ 211931 h 1852612"/>
                <a:gd name="connsiteX15" fmla="*/ 883444 w 1092994"/>
                <a:gd name="connsiteY15" fmla="*/ 126206 h 1852612"/>
                <a:gd name="connsiteX16" fmla="*/ 783432 w 1092994"/>
                <a:gd name="connsiteY16" fmla="*/ 33337 h 1852612"/>
                <a:gd name="connsiteX17" fmla="*/ 747713 w 1092994"/>
                <a:gd name="connsiteY17" fmla="*/ 0 h 1852612"/>
                <a:gd name="connsiteX18" fmla="*/ 538163 w 1092994"/>
                <a:gd name="connsiteY18" fmla="*/ 33337 h 1852612"/>
                <a:gd name="connsiteX19" fmla="*/ 602457 w 1092994"/>
                <a:gd name="connsiteY19" fmla="*/ 90487 h 1852612"/>
                <a:gd name="connsiteX20" fmla="*/ 638175 w 1092994"/>
                <a:gd name="connsiteY20" fmla="*/ 123825 h 1852612"/>
                <a:gd name="connsiteX21" fmla="*/ 676275 w 1092994"/>
                <a:gd name="connsiteY21" fmla="*/ 169068 h 1852612"/>
                <a:gd name="connsiteX22" fmla="*/ 697707 w 1092994"/>
                <a:gd name="connsiteY22" fmla="*/ 202406 h 1852612"/>
                <a:gd name="connsiteX23" fmla="*/ 714375 w 1092994"/>
                <a:gd name="connsiteY23" fmla="*/ 247650 h 1852612"/>
                <a:gd name="connsiteX24" fmla="*/ 719138 w 1092994"/>
                <a:gd name="connsiteY24" fmla="*/ 273843 h 1852612"/>
                <a:gd name="connsiteX25" fmla="*/ 711994 w 1092994"/>
                <a:gd name="connsiteY25" fmla="*/ 326231 h 1852612"/>
                <a:gd name="connsiteX26" fmla="*/ 692944 w 1092994"/>
                <a:gd name="connsiteY26" fmla="*/ 409575 h 1852612"/>
                <a:gd name="connsiteX27" fmla="*/ 673894 w 1092994"/>
                <a:gd name="connsiteY27" fmla="*/ 471487 h 1852612"/>
                <a:gd name="connsiteX28" fmla="*/ 640557 w 1092994"/>
                <a:gd name="connsiteY28" fmla="*/ 550068 h 1852612"/>
                <a:gd name="connsiteX29" fmla="*/ 597694 w 1092994"/>
                <a:gd name="connsiteY29" fmla="*/ 650081 h 1852612"/>
                <a:gd name="connsiteX30" fmla="*/ 550069 w 1092994"/>
                <a:gd name="connsiteY30" fmla="*/ 764381 h 1852612"/>
                <a:gd name="connsiteX31" fmla="*/ 459582 w 1092994"/>
                <a:gd name="connsiteY31" fmla="*/ 959643 h 1852612"/>
                <a:gd name="connsiteX32" fmla="*/ 378619 w 1092994"/>
                <a:gd name="connsiteY32" fmla="*/ 1121568 h 1852612"/>
                <a:gd name="connsiteX33" fmla="*/ 328613 w 1092994"/>
                <a:gd name="connsiteY33" fmla="*/ 1221581 h 1852612"/>
                <a:gd name="connsiteX34" fmla="*/ 295275 w 1092994"/>
                <a:gd name="connsiteY34" fmla="*/ 1285875 h 1852612"/>
                <a:gd name="connsiteX35" fmla="*/ 273844 w 1092994"/>
                <a:gd name="connsiteY35" fmla="*/ 1323975 h 1852612"/>
                <a:gd name="connsiteX36" fmla="*/ 242888 w 1092994"/>
                <a:gd name="connsiteY36" fmla="*/ 1359693 h 1852612"/>
                <a:gd name="connsiteX37" fmla="*/ 200025 w 1092994"/>
                <a:gd name="connsiteY37" fmla="*/ 1402556 h 1852612"/>
                <a:gd name="connsiteX38" fmla="*/ 142875 w 1092994"/>
                <a:gd name="connsiteY38" fmla="*/ 1447800 h 1852612"/>
                <a:gd name="connsiteX39" fmla="*/ 50007 w 1092994"/>
                <a:gd name="connsiteY39" fmla="*/ 1512093 h 1852612"/>
                <a:gd name="connsiteX40" fmla="*/ 35719 w 1092994"/>
                <a:gd name="connsiteY40" fmla="*/ 1531143 h 1852612"/>
                <a:gd name="connsiteX41" fmla="*/ 21432 w 1092994"/>
                <a:gd name="connsiteY41" fmla="*/ 1564481 h 1852612"/>
                <a:gd name="connsiteX42" fmla="*/ 11907 w 1092994"/>
                <a:gd name="connsiteY42" fmla="*/ 1607343 h 1852612"/>
                <a:gd name="connsiteX43" fmla="*/ 4763 w 1092994"/>
                <a:gd name="connsiteY43" fmla="*/ 1659731 h 1852612"/>
                <a:gd name="connsiteX44" fmla="*/ 0 w 1092994"/>
                <a:gd name="connsiteY44" fmla="*/ 1721643 h 1852612"/>
                <a:gd name="connsiteX45" fmla="*/ 7144 w 1092994"/>
                <a:gd name="connsiteY45" fmla="*/ 1797843 h 1852612"/>
                <a:gd name="connsiteX46" fmla="*/ 14288 w 1092994"/>
                <a:gd name="connsiteY46" fmla="*/ 1828800 h 1852612"/>
                <a:gd name="connsiteX47" fmla="*/ 19050 w 1092994"/>
                <a:gd name="connsiteY47" fmla="*/ 1843087 h 1852612"/>
                <a:gd name="connsiteX48" fmla="*/ 28575 w 1092994"/>
                <a:gd name="connsiteY48" fmla="*/ 1850231 h 1852612"/>
                <a:gd name="connsiteX49" fmla="*/ 47625 w 1092994"/>
                <a:gd name="connsiteY49" fmla="*/ 1852612 h 1852612"/>
                <a:gd name="connsiteX50" fmla="*/ 73819 w 1092994"/>
                <a:gd name="connsiteY50" fmla="*/ 1847850 h 1852612"/>
                <a:gd name="connsiteX51" fmla="*/ 319088 w 1092994"/>
                <a:gd name="connsiteY51" fmla="*/ 1626393 h 1852612"/>
                <a:gd name="connsiteX52" fmla="*/ 390525 w 1092994"/>
                <a:gd name="connsiteY52" fmla="*/ 1519237 h 1852612"/>
                <a:gd name="connsiteX53" fmla="*/ 457200 w 1092994"/>
                <a:gd name="connsiteY53" fmla="*/ 1414462 h 1852612"/>
                <a:gd name="connsiteX54" fmla="*/ 552450 w 1092994"/>
                <a:gd name="connsiteY54" fmla="*/ 1252537 h 1852612"/>
                <a:gd name="connsiteX55" fmla="*/ 607219 w 1092994"/>
                <a:gd name="connsiteY55" fmla="*/ 1152525 h 1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92994" h="1852612">
                  <a:moveTo>
                    <a:pt x="607219" y="1152525"/>
                  </a:moveTo>
                  <a:lnTo>
                    <a:pt x="757238" y="883443"/>
                  </a:lnTo>
                  <a:lnTo>
                    <a:pt x="878682" y="642937"/>
                  </a:lnTo>
                  <a:lnTo>
                    <a:pt x="923925" y="564356"/>
                  </a:lnTo>
                  <a:lnTo>
                    <a:pt x="976313" y="473868"/>
                  </a:lnTo>
                  <a:lnTo>
                    <a:pt x="1012032" y="419100"/>
                  </a:lnTo>
                  <a:lnTo>
                    <a:pt x="1040607" y="409575"/>
                  </a:lnTo>
                  <a:lnTo>
                    <a:pt x="1071563" y="392906"/>
                  </a:lnTo>
                  <a:lnTo>
                    <a:pt x="1083469" y="381000"/>
                  </a:lnTo>
                  <a:lnTo>
                    <a:pt x="1090613" y="366712"/>
                  </a:lnTo>
                  <a:lnTo>
                    <a:pt x="1092994" y="345281"/>
                  </a:lnTo>
                  <a:lnTo>
                    <a:pt x="1088232" y="323850"/>
                  </a:lnTo>
                  <a:lnTo>
                    <a:pt x="1076325" y="302418"/>
                  </a:lnTo>
                  <a:lnTo>
                    <a:pt x="1042988" y="264318"/>
                  </a:lnTo>
                  <a:lnTo>
                    <a:pt x="978694" y="211931"/>
                  </a:lnTo>
                  <a:lnTo>
                    <a:pt x="883444" y="126206"/>
                  </a:lnTo>
                  <a:lnTo>
                    <a:pt x="783432" y="33337"/>
                  </a:lnTo>
                  <a:lnTo>
                    <a:pt x="747713" y="0"/>
                  </a:lnTo>
                  <a:lnTo>
                    <a:pt x="538163" y="33337"/>
                  </a:lnTo>
                  <a:lnTo>
                    <a:pt x="602457" y="90487"/>
                  </a:lnTo>
                  <a:lnTo>
                    <a:pt x="638175" y="123825"/>
                  </a:lnTo>
                  <a:lnTo>
                    <a:pt x="676275" y="169068"/>
                  </a:lnTo>
                  <a:lnTo>
                    <a:pt x="697707" y="202406"/>
                  </a:lnTo>
                  <a:lnTo>
                    <a:pt x="714375" y="247650"/>
                  </a:lnTo>
                  <a:lnTo>
                    <a:pt x="719138" y="273843"/>
                  </a:lnTo>
                  <a:lnTo>
                    <a:pt x="711994" y="326231"/>
                  </a:lnTo>
                  <a:lnTo>
                    <a:pt x="692944" y="409575"/>
                  </a:lnTo>
                  <a:lnTo>
                    <a:pt x="673894" y="471487"/>
                  </a:lnTo>
                  <a:lnTo>
                    <a:pt x="640557" y="550068"/>
                  </a:lnTo>
                  <a:lnTo>
                    <a:pt x="597694" y="650081"/>
                  </a:lnTo>
                  <a:lnTo>
                    <a:pt x="550069" y="764381"/>
                  </a:lnTo>
                  <a:lnTo>
                    <a:pt x="459582" y="959643"/>
                  </a:lnTo>
                  <a:lnTo>
                    <a:pt x="378619" y="1121568"/>
                  </a:lnTo>
                  <a:lnTo>
                    <a:pt x="328613" y="1221581"/>
                  </a:lnTo>
                  <a:lnTo>
                    <a:pt x="295275" y="1285875"/>
                  </a:lnTo>
                  <a:lnTo>
                    <a:pt x="273844" y="1323975"/>
                  </a:lnTo>
                  <a:lnTo>
                    <a:pt x="242888" y="1359693"/>
                  </a:lnTo>
                  <a:lnTo>
                    <a:pt x="200025" y="1402556"/>
                  </a:lnTo>
                  <a:lnTo>
                    <a:pt x="142875" y="1447800"/>
                  </a:lnTo>
                  <a:lnTo>
                    <a:pt x="50007" y="1512093"/>
                  </a:lnTo>
                  <a:lnTo>
                    <a:pt x="35719" y="1531143"/>
                  </a:lnTo>
                  <a:lnTo>
                    <a:pt x="21432" y="1564481"/>
                  </a:lnTo>
                  <a:lnTo>
                    <a:pt x="11907" y="1607343"/>
                  </a:lnTo>
                  <a:lnTo>
                    <a:pt x="4763" y="1659731"/>
                  </a:lnTo>
                  <a:lnTo>
                    <a:pt x="0" y="1721643"/>
                  </a:lnTo>
                  <a:lnTo>
                    <a:pt x="7144" y="1797843"/>
                  </a:lnTo>
                  <a:lnTo>
                    <a:pt x="14288" y="1828800"/>
                  </a:lnTo>
                  <a:lnTo>
                    <a:pt x="19050" y="1843087"/>
                  </a:lnTo>
                  <a:lnTo>
                    <a:pt x="28575" y="1850231"/>
                  </a:lnTo>
                  <a:lnTo>
                    <a:pt x="47625" y="1852612"/>
                  </a:lnTo>
                  <a:lnTo>
                    <a:pt x="73819" y="1847850"/>
                  </a:lnTo>
                  <a:lnTo>
                    <a:pt x="319088" y="1626393"/>
                  </a:lnTo>
                  <a:lnTo>
                    <a:pt x="390525" y="1519237"/>
                  </a:lnTo>
                  <a:lnTo>
                    <a:pt x="457200" y="1414462"/>
                  </a:lnTo>
                  <a:lnTo>
                    <a:pt x="552450" y="1252537"/>
                  </a:lnTo>
                  <a:lnTo>
                    <a:pt x="607219" y="1152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5">
              <a:extLst>
                <a:ext uri="{FF2B5EF4-FFF2-40B4-BE49-F238E27FC236}">
                  <a16:creationId xmlns:a16="http://schemas.microsoft.com/office/drawing/2014/main" id="{7BCC631E-8764-4C9E-B725-5FCA6471546E}"/>
                </a:ext>
              </a:extLst>
            </p:cNvPr>
            <p:cNvSpPr/>
            <p:nvPr/>
          </p:nvSpPr>
          <p:spPr>
            <a:xfrm>
              <a:off x="4067175" y="5143500"/>
              <a:ext cx="2481263" cy="982663"/>
            </a:xfrm>
            <a:custGeom>
              <a:avLst/>
              <a:gdLst>
                <a:gd name="connsiteX0" fmla="*/ 702469 w 2481263"/>
                <a:gd name="connsiteY0" fmla="*/ 169069 h 983456"/>
                <a:gd name="connsiteX1" fmla="*/ 616744 w 2481263"/>
                <a:gd name="connsiteY1" fmla="*/ 154781 h 983456"/>
                <a:gd name="connsiteX2" fmla="*/ 540544 w 2481263"/>
                <a:gd name="connsiteY2" fmla="*/ 147638 h 983456"/>
                <a:gd name="connsiteX3" fmla="*/ 447675 w 2481263"/>
                <a:gd name="connsiteY3" fmla="*/ 140494 h 983456"/>
                <a:gd name="connsiteX4" fmla="*/ 366713 w 2481263"/>
                <a:gd name="connsiteY4" fmla="*/ 135731 h 983456"/>
                <a:gd name="connsiteX5" fmla="*/ 276225 w 2481263"/>
                <a:gd name="connsiteY5" fmla="*/ 135731 h 983456"/>
                <a:gd name="connsiteX6" fmla="*/ 238125 w 2481263"/>
                <a:gd name="connsiteY6" fmla="*/ 145256 h 983456"/>
                <a:gd name="connsiteX7" fmla="*/ 140494 w 2481263"/>
                <a:gd name="connsiteY7" fmla="*/ 176213 h 983456"/>
                <a:gd name="connsiteX8" fmla="*/ 83344 w 2481263"/>
                <a:gd name="connsiteY8" fmla="*/ 197644 h 983456"/>
                <a:gd name="connsiteX9" fmla="*/ 26194 w 2481263"/>
                <a:gd name="connsiteY9" fmla="*/ 223838 h 983456"/>
                <a:gd name="connsiteX10" fmla="*/ 0 w 2481263"/>
                <a:gd name="connsiteY10" fmla="*/ 223838 h 983456"/>
                <a:gd name="connsiteX11" fmla="*/ 164306 w 2481263"/>
                <a:gd name="connsiteY11" fmla="*/ 2381 h 983456"/>
                <a:gd name="connsiteX12" fmla="*/ 357188 w 2481263"/>
                <a:gd name="connsiteY12" fmla="*/ 0 h 983456"/>
                <a:gd name="connsiteX13" fmla="*/ 502444 w 2481263"/>
                <a:gd name="connsiteY13" fmla="*/ 0 h 983456"/>
                <a:gd name="connsiteX14" fmla="*/ 659606 w 2481263"/>
                <a:gd name="connsiteY14" fmla="*/ 11906 h 983456"/>
                <a:gd name="connsiteX15" fmla="*/ 812006 w 2481263"/>
                <a:gd name="connsiteY15" fmla="*/ 33338 h 983456"/>
                <a:gd name="connsiteX16" fmla="*/ 942975 w 2481263"/>
                <a:gd name="connsiteY16" fmla="*/ 54769 h 983456"/>
                <a:gd name="connsiteX17" fmla="*/ 1054894 w 2481263"/>
                <a:gd name="connsiteY17" fmla="*/ 80963 h 983456"/>
                <a:gd name="connsiteX18" fmla="*/ 1121569 w 2481263"/>
                <a:gd name="connsiteY18" fmla="*/ 97631 h 983456"/>
                <a:gd name="connsiteX19" fmla="*/ 1426369 w 2481263"/>
                <a:gd name="connsiteY19" fmla="*/ 176213 h 983456"/>
                <a:gd name="connsiteX20" fmla="*/ 1616869 w 2481263"/>
                <a:gd name="connsiteY20" fmla="*/ 240506 h 983456"/>
                <a:gd name="connsiteX21" fmla="*/ 1843088 w 2481263"/>
                <a:gd name="connsiteY21" fmla="*/ 316706 h 983456"/>
                <a:gd name="connsiteX22" fmla="*/ 1993106 w 2481263"/>
                <a:gd name="connsiteY22" fmla="*/ 366713 h 983456"/>
                <a:gd name="connsiteX23" fmla="*/ 2078831 w 2481263"/>
                <a:gd name="connsiteY23" fmla="*/ 392906 h 983456"/>
                <a:gd name="connsiteX24" fmla="*/ 2131219 w 2481263"/>
                <a:gd name="connsiteY24" fmla="*/ 409575 h 983456"/>
                <a:gd name="connsiteX25" fmla="*/ 2185988 w 2481263"/>
                <a:gd name="connsiteY25" fmla="*/ 423863 h 983456"/>
                <a:gd name="connsiteX26" fmla="*/ 2193131 w 2481263"/>
                <a:gd name="connsiteY26" fmla="*/ 426244 h 983456"/>
                <a:gd name="connsiteX27" fmla="*/ 2212181 w 2481263"/>
                <a:gd name="connsiteY27" fmla="*/ 440531 h 983456"/>
                <a:gd name="connsiteX28" fmla="*/ 2286000 w 2481263"/>
                <a:gd name="connsiteY28" fmla="*/ 514350 h 983456"/>
                <a:gd name="connsiteX29" fmla="*/ 2355056 w 2481263"/>
                <a:gd name="connsiteY29" fmla="*/ 588169 h 983456"/>
                <a:gd name="connsiteX30" fmla="*/ 2390775 w 2481263"/>
                <a:gd name="connsiteY30" fmla="*/ 633413 h 983456"/>
                <a:gd name="connsiteX31" fmla="*/ 2424113 w 2481263"/>
                <a:gd name="connsiteY31" fmla="*/ 683419 h 983456"/>
                <a:gd name="connsiteX32" fmla="*/ 2455069 w 2481263"/>
                <a:gd name="connsiteY32" fmla="*/ 752475 h 983456"/>
                <a:gd name="connsiteX33" fmla="*/ 2474119 w 2481263"/>
                <a:gd name="connsiteY33" fmla="*/ 814388 h 983456"/>
                <a:gd name="connsiteX34" fmla="*/ 2481263 w 2481263"/>
                <a:gd name="connsiteY34" fmla="*/ 845344 h 983456"/>
                <a:gd name="connsiteX35" fmla="*/ 2481263 w 2481263"/>
                <a:gd name="connsiteY35" fmla="*/ 878681 h 983456"/>
                <a:gd name="connsiteX36" fmla="*/ 2478881 w 2481263"/>
                <a:gd name="connsiteY36" fmla="*/ 912019 h 983456"/>
                <a:gd name="connsiteX37" fmla="*/ 2466975 w 2481263"/>
                <a:gd name="connsiteY37" fmla="*/ 942975 h 983456"/>
                <a:gd name="connsiteX38" fmla="*/ 2438400 w 2481263"/>
                <a:gd name="connsiteY38" fmla="*/ 976313 h 983456"/>
                <a:gd name="connsiteX39" fmla="*/ 2421731 w 2481263"/>
                <a:gd name="connsiteY39" fmla="*/ 983456 h 983456"/>
                <a:gd name="connsiteX40" fmla="*/ 2400300 w 2481263"/>
                <a:gd name="connsiteY40" fmla="*/ 976313 h 983456"/>
                <a:gd name="connsiteX41" fmla="*/ 2345531 w 2481263"/>
                <a:gd name="connsiteY41" fmla="*/ 935831 h 983456"/>
                <a:gd name="connsiteX42" fmla="*/ 2240756 w 2481263"/>
                <a:gd name="connsiteY42" fmla="*/ 869156 h 983456"/>
                <a:gd name="connsiteX43" fmla="*/ 2100263 w 2481263"/>
                <a:gd name="connsiteY43" fmla="*/ 778669 h 983456"/>
                <a:gd name="connsiteX44" fmla="*/ 1978819 w 2481263"/>
                <a:gd name="connsiteY44" fmla="*/ 704850 h 983456"/>
                <a:gd name="connsiteX45" fmla="*/ 1800225 w 2481263"/>
                <a:gd name="connsiteY45" fmla="*/ 602456 h 983456"/>
                <a:gd name="connsiteX46" fmla="*/ 1607344 w 2481263"/>
                <a:gd name="connsiteY46" fmla="*/ 502444 h 983456"/>
                <a:gd name="connsiteX47" fmla="*/ 1445419 w 2481263"/>
                <a:gd name="connsiteY47" fmla="*/ 421481 h 983456"/>
                <a:gd name="connsiteX48" fmla="*/ 1257300 w 2481263"/>
                <a:gd name="connsiteY48" fmla="*/ 340519 h 983456"/>
                <a:gd name="connsiteX49" fmla="*/ 1162050 w 2481263"/>
                <a:gd name="connsiteY49" fmla="*/ 304800 h 983456"/>
                <a:gd name="connsiteX50" fmla="*/ 933450 w 2481263"/>
                <a:gd name="connsiteY50" fmla="*/ 219075 h 983456"/>
                <a:gd name="connsiteX51" fmla="*/ 842963 w 2481263"/>
                <a:gd name="connsiteY51" fmla="*/ 195263 h 983456"/>
                <a:gd name="connsiteX52" fmla="*/ 702469 w 2481263"/>
                <a:gd name="connsiteY52" fmla="*/ 169069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81263" h="983456">
                  <a:moveTo>
                    <a:pt x="702469" y="169069"/>
                  </a:moveTo>
                  <a:lnTo>
                    <a:pt x="616744" y="154781"/>
                  </a:lnTo>
                  <a:lnTo>
                    <a:pt x="540544" y="147638"/>
                  </a:lnTo>
                  <a:lnTo>
                    <a:pt x="447675" y="140494"/>
                  </a:lnTo>
                  <a:lnTo>
                    <a:pt x="366713" y="135731"/>
                  </a:lnTo>
                  <a:lnTo>
                    <a:pt x="276225" y="135731"/>
                  </a:lnTo>
                  <a:lnTo>
                    <a:pt x="238125" y="145256"/>
                  </a:lnTo>
                  <a:lnTo>
                    <a:pt x="140494" y="176213"/>
                  </a:lnTo>
                  <a:lnTo>
                    <a:pt x="83344" y="197644"/>
                  </a:lnTo>
                  <a:lnTo>
                    <a:pt x="26194" y="223838"/>
                  </a:lnTo>
                  <a:lnTo>
                    <a:pt x="0" y="223838"/>
                  </a:lnTo>
                  <a:lnTo>
                    <a:pt x="164306" y="2381"/>
                  </a:lnTo>
                  <a:lnTo>
                    <a:pt x="357188" y="0"/>
                  </a:lnTo>
                  <a:lnTo>
                    <a:pt x="502444" y="0"/>
                  </a:lnTo>
                  <a:lnTo>
                    <a:pt x="659606" y="11906"/>
                  </a:lnTo>
                  <a:lnTo>
                    <a:pt x="812006" y="33338"/>
                  </a:lnTo>
                  <a:lnTo>
                    <a:pt x="942975" y="54769"/>
                  </a:lnTo>
                  <a:lnTo>
                    <a:pt x="1054894" y="80963"/>
                  </a:lnTo>
                  <a:lnTo>
                    <a:pt x="1121569" y="97631"/>
                  </a:lnTo>
                  <a:lnTo>
                    <a:pt x="1426369" y="176213"/>
                  </a:lnTo>
                  <a:lnTo>
                    <a:pt x="1616869" y="240506"/>
                  </a:lnTo>
                  <a:lnTo>
                    <a:pt x="1843088" y="316706"/>
                  </a:lnTo>
                  <a:lnTo>
                    <a:pt x="1993106" y="366713"/>
                  </a:lnTo>
                  <a:lnTo>
                    <a:pt x="2078831" y="392906"/>
                  </a:lnTo>
                  <a:lnTo>
                    <a:pt x="2131219" y="409575"/>
                  </a:lnTo>
                  <a:lnTo>
                    <a:pt x="2185988" y="423863"/>
                  </a:lnTo>
                  <a:lnTo>
                    <a:pt x="2193131" y="426244"/>
                  </a:lnTo>
                  <a:lnTo>
                    <a:pt x="2212181" y="440531"/>
                  </a:lnTo>
                  <a:lnTo>
                    <a:pt x="2286000" y="514350"/>
                  </a:lnTo>
                  <a:lnTo>
                    <a:pt x="2355056" y="588169"/>
                  </a:lnTo>
                  <a:lnTo>
                    <a:pt x="2390775" y="633413"/>
                  </a:lnTo>
                  <a:lnTo>
                    <a:pt x="2424113" y="683419"/>
                  </a:lnTo>
                  <a:lnTo>
                    <a:pt x="2455069" y="752475"/>
                  </a:lnTo>
                  <a:lnTo>
                    <a:pt x="2474119" y="814388"/>
                  </a:lnTo>
                  <a:lnTo>
                    <a:pt x="2481263" y="845344"/>
                  </a:lnTo>
                  <a:lnTo>
                    <a:pt x="2481263" y="878681"/>
                  </a:lnTo>
                  <a:lnTo>
                    <a:pt x="2478881" y="912019"/>
                  </a:lnTo>
                  <a:lnTo>
                    <a:pt x="2466975" y="942975"/>
                  </a:lnTo>
                  <a:lnTo>
                    <a:pt x="2438400" y="976313"/>
                  </a:lnTo>
                  <a:lnTo>
                    <a:pt x="2421731" y="983456"/>
                  </a:lnTo>
                  <a:lnTo>
                    <a:pt x="2400300" y="976313"/>
                  </a:lnTo>
                  <a:lnTo>
                    <a:pt x="2345531" y="935831"/>
                  </a:lnTo>
                  <a:lnTo>
                    <a:pt x="2240756" y="869156"/>
                  </a:lnTo>
                  <a:lnTo>
                    <a:pt x="2100263" y="778669"/>
                  </a:lnTo>
                  <a:lnTo>
                    <a:pt x="1978819" y="704850"/>
                  </a:lnTo>
                  <a:lnTo>
                    <a:pt x="1800225" y="602456"/>
                  </a:lnTo>
                  <a:lnTo>
                    <a:pt x="1607344" y="502444"/>
                  </a:lnTo>
                  <a:lnTo>
                    <a:pt x="1445419" y="421481"/>
                  </a:lnTo>
                  <a:lnTo>
                    <a:pt x="1257300" y="340519"/>
                  </a:lnTo>
                  <a:lnTo>
                    <a:pt x="1162050" y="304800"/>
                  </a:lnTo>
                  <a:lnTo>
                    <a:pt x="933450" y="219075"/>
                  </a:lnTo>
                  <a:lnTo>
                    <a:pt x="842963" y="195263"/>
                  </a:lnTo>
                  <a:lnTo>
                    <a:pt x="702469" y="169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6">
              <a:extLst>
                <a:ext uri="{FF2B5EF4-FFF2-40B4-BE49-F238E27FC236}">
                  <a16:creationId xmlns:a16="http://schemas.microsoft.com/office/drawing/2014/main" id="{0781B5F0-BB2F-4748-A754-88D25B5F8167}"/>
                </a:ext>
              </a:extLst>
            </p:cNvPr>
            <p:cNvSpPr/>
            <p:nvPr/>
          </p:nvSpPr>
          <p:spPr>
            <a:xfrm>
              <a:off x="3533775" y="3881438"/>
              <a:ext cx="2528888" cy="2201862"/>
            </a:xfrm>
            <a:custGeom>
              <a:avLst/>
              <a:gdLst>
                <a:gd name="connsiteX0" fmla="*/ 1081703 w 2529744"/>
                <a:gd name="connsiteY0" fmla="*/ 1742263 h 2200906"/>
                <a:gd name="connsiteX1" fmla="*/ 1199970 w 2529744"/>
                <a:gd name="connsiteY1" fmla="*/ 1675919 h 2200906"/>
                <a:gd name="connsiteX2" fmla="*/ 1295160 w 2529744"/>
                <a:gd name="connsiteY2" fmla="*/ 1615343 h 2200906"/>
                <a:gd name="connsiteX3" fmla="*/ 1424964 w 2529744"/>
                <a:gd name="connsiteY3" fmla="*/ 1525923 h 2200906"/>
                <a:gd name="connsiteX4" fmla="*/ 1652843 w 2529744"/>
                <a:gd name="connsiteY4" fmla="*/ 1332658 h 2200906"/>
                <a:gd name="connsiteX5" fmla="*/ 1722072 w 2529744"/>
                <a:gd name="connsiteY5" fmla="*/ 1254776 h 2200906"/>
                <a:gd name="connsiteX6" fmla="*/ 1808608 w 2529744"/>
                <a:gd name="connsiteY6" fmla="*/ 1156701 h 2200906"/>
                <a:gd name="connsiteX7" fmla="*/ 1883606 w 2529744"/>
                <a:gd name="connsiteY7" fmla="*/ 1055742 h 2200906"/>
                <a:gd name="connsiteX8" fmla="*/ 1935528 w 2529744"/>
                <a:gd name="connsiteY8" fmla="*/ 986513 h 2200906"/>
                <a:gd name="connsiteX9" fmla="*/ 1996103 w 2529744"/>
                <a:gd name="connsiteY9" fmla="*/ 894208 h 2200906"/>
                <a:gd name="connsiteX10" fmla="*/ 2039372 w 2529744"/>
                <a:gd name="connsiteY10" fmla="*/ 822094 h 2200906"/>
                <a:gd name="connsiteX11" fmla="*/ 2079755 w 2529744"/>
                <a:gd name="connsiteY11" fmla="*/ 749981 h 2200906"/>
                <a:gd name="connsiteX12" fmla="*/ 2111485 w 2529744"/>
                <a:gd name="connsiteY12" fmla="*/ 680752 h 2200906"/>
                <a:gd name="connsiteX13" fmla="*/ 2146100 w 2529744"/>
                <a:gd name="connsiteY13" fmla="*/ 599984 h 2200906"/>
                <a:gd name="connsiteX14" fmla="*/ 2186483 w 2529744"/>
                <a:gd name="connsiteY14" fmla="*/ 481718 h 2200906"/>
                <a:gd name="connsiteX15" fmla="*/ 2192252 w 2529744"/>
                <a:gd name="connsiteY15" fmla="*/ 435565 h 2200906"/>
                <a:gd name="connsiteX16" fmla="*/ 2186483 w 2529744"/>
                <a:gd name="connsiteY16" fmla="*/ 253839 h 2200906"/>
                <a:gd name="connsiteX17" fmla="*/ 2180714 w 2529744"/>
                <a:gd name="connsiteY17" fmla="*/ 199033 h 2200906"/>
                <a:gd name="connsiteX18" fmla="*/ 2146100 w 2529744"/>
                <a:gd name="connsiteY18" fmla="*/ 100959 h 2200906"/>
                <a:gd name="connsiteX19" fmla="*/ 2114370 w 2529744"/>
                <a:gd name="connsiteY19" fmla="*/ 31730 h 2200906"/>
                <a:gd name="connsiteX20" fmla="*/ 2114370 w 2529744"/>
                <a:gd name="connsiteY20" fmla="*/ 14422 h 2200906"/>
                <a:gd name="connsiteX21" fmla="*/ 2120139 w 2529744"/>
                <a:gd name="connsiteY21" fmla="*/ 0 h 2200906"/>
                <a:gd name="connsiteX22" fmla="*/ 2128792 w 2529744"/>
                <a:gd name="connsiteY22" fmla="*/ 0 h 2200906"/>
                <a:gd name="connsiteX23" fmla="*/ 2154753 w 2529744"/>
                <a:gd name="connsiteY23" fmla="*/ 8653 h 2200906"/>
                <a:gd name="connsiteX24" fmla="*/ 2212444 w 2529744"/>
                <a:gd name="connsiteY24" fmla="*/ 20191 h 2200906"/>
                <a:gd name="connsiteX25" fmla="*/ 2249943 w 2529744"/>
                <a:gd name="connsiteY25" fmla="*/ 28845 h 2200906"/>
                <a:gd name="connsiteX26" fmla="*/ 2296096 w 2529744"/>
                <a:gd name="connsiteY26" fmla="*/ 51921 h 2200906"/>
                <a:gd name="connsiteX27" fmla="*/ 2342248 w 2529744"/>
                <a:gd name="connsiteY27" fmla="*/ 80767 h 2200906"/>
                <a:gd name="connsiteX28" fmla="*/ 2379748 w 2529744"/>
                <a:gd name="connsiteY28" fmla="*/ 106728 h 2200906"/>
                <a:gd name="connsiteX29" fmla="*/ 2448977 w 2529744"/>
                <a:gd name="connsiteY29" fmla="*/ 164418 h 2200906"/>
                <a:gd name="connsiteX30" fmla="*/ 2498014 w 2529744"/>
                <a:gd name="connsiteY30" fmla="*/ 210571 h 2200906"/>
                <a:gd name="connsiteX31" fmla="*/ 2529744 w 2529744"/>
                <a:gd name="connsiteY31" fmla="*/ 250955 h 2200906"/>
                <a:gd name="connsiteX32" fmla="*/ 2500898 w 2529744"/>
                <a:gd name="connsiteY32" fmla="*/ 444219 h 2200906"/>
                <a:gd name="connsiteX33" fmla="*/ 2466284 w 2529744"/>
                <a:gd name="connsiteY33" fmla="*/ 542294 h 2200906"/>
                <a:gd name="connsiteX34" fmla="*/ 2434554 w 2529744"/>
                <a:gd name="connsiteY34" fmla="*/ 620176 h 2200906"/>
                <a:gd name="connsiteX35" fmla="*/ 2388401 w 2529744"/>
                <a:gd name="connsiteY35" fmla="*/ 721135 h 2200906"/>
                <a:gd name="connsiteX36" fmla="*/ 2342248 w 2529744"/>
                <a:gd name="connsiteY36" fmla="*/ 810556 h 2200906"/>
                <a:gd name="connsiteX37" fmla="*/ 2281673 w 2529744"/>
                <a:gd name="connsiteY37" fmla="*/ 917284 h 2200906"/>
                <a:gd name="connsiteX38" fmla="*/ 2212444 w 2529744"/>
                <a:gd name="connsiteY38" fmla="*/ 1024012 h 2200906"/>
                <a:gd name="connsiteX39" fmla="*/ 2117254 w 2529744"/>
                <a:gd name="connsiteY39" fmla="*/ 1159586 h 2200906"/>
                <a:gd name="connsiteX40" fmla="*/ 2030718 w 2529744"/>
                <a:gd name="connsiteY40" fmla="*/ 1269198 h 2200906"/>
                <a:gd name="connsiteX41" fmla="*/ 1935528 w 2529744"/>
                <a:gd name="connsiteY41" fmla="*/ 1381695 h 2200906"/>
                <a:gd name="connsiteX42" fmla="*/ 1886491 w 2529744"/>
                <a:gd name="connsiteY42" fmla="*/ 1433617 h 2200906"/>
                <a:gd name="connsiteX43" fmla="*/ 1670150 w 2529744"/>
                <a:gd name="connsiteY43" fmla="*/ 1615343 h 2200906"/>
                <a:gd name="connsiteX44" fmla="*/ 1586498 w 2529744"/>
                <a:gd name="connsiteY44" fmla="*/ 1678803 h 2200906"/>
                <a:gd name="connsiteX45" fmla="*/ 1488424 w 2529744"/>
                <a:gd name="connsiteY45" fmla="*/ 1742263 h 2200906"/>
                <a:gd name="connsiteX46" fmla="*/ 1390349 w 2529744"/>
                <a:gd name="connsiteY46" fmla="*/ 1799954 h 2200906"/>
                <a:gd name="connsiteX47" fmla="*/ 1269199 w 2529744"/>
                <a:gd name="connsiteY47" fmla="*/ 1863414 h 2200906"/>
                <a:gd name="connsiteX48" fmla="*/ 1153817 w 2529744"/>
                <a:gd name="connsiteY48" fmla="*/ 1915336 h 2200906"/>
                <a:gd name="connsiteX49" fmla="*/ 995167 w 2529744"/>
                <a:gd name="connsiteY49" fmla="*/ 1981680 h 2200906"/>
                <a:gd name="connsiteX50" fmla="*/ 871132 w 2529744"/>
                <a:gd name="connsiteY50" fmla="*/ 2022064 h 2200906"/>
                <a:gd name="connsiteX51" fmla="*/ 721136 w 2529744"/>
                <a:gd name="connsiteY51" fmla="*/ 2065332 h 2200906"/>
                <a:gd name="connsiteX52" fmla="*/ 588447 w 2529744"/>
                <a:gd name="connsiteY52" fmla="*/ 2102831 h 2200906"/>
                <a:gd name="connsiteX53" fmla="*/ 455758 w 2529744"/>
                <a:gd name="connsiteY53" fmla="*/ 2131677 h 2200906"/>
                <a:gd name="connsiteX54" fmla="*/ 230763 w 2529744"/>
                <a:gd name="connsiteY54" fmla="*/ 2174945 h 2200906"/>
                <a:gd name="connsiteX55" fmla="*/ 69229 w 2529744"/>
                <a:gd name="connsiteY55" fmla="*/ 2200906 h 2200906"/>
                <a:gd name="connsiteX56" fmla="*/ 17307 w 2529744"/>
                <a:gd name="connsiteY56" fmla="*/ 2200906 h 2200906"/>
                <a:gd name="connsiteX57" fmla="*/ 2884 w 2529744"/>
                <a:gd name="connsiteY57" fmla="*/ 2192252 h 2200906"/>
                <a:gd name="connsiteX58" fmla="*/ 0 w 2529744"/>
                <a:gd name="connsiteY58" fmla="*/ 2183598 h 2200906"/>
                <a:gd name="connsiteX59" fmla="*/ 0 w 2529744"/>
                <a:gd name="connsiteY59" fmla="*/ 2174945 h 2200906"/>
                <a:gd name="connsiteX60" fmla="*/ 5769 w 2529744"/>
                <a:gd name="connsiteY60" fmla="*/ 2154753 h 2200906"/>
                <a:gd name="connsiteX61" fmla="*/ 17307 w 2529744"/>
                <a:gd name="connsiteY61" fmla="*/ 2137446 h 2200906"/>
                <a:gd name="connsiteX62" fmla="*/ 63460 w 2529744"/>
                <a:gd name="connsiteY62" fmla="*/ 2123023 h 2200906"/>
                <a:gd name="connsiteX63" fmla="*/ 262493 w 2529744"/>
                <a:gd name="connsiteY63" fmla="*/ 2068217 h 2200906"/>
                <a:gd name="connsiteX64" fmla="*/ 461527 w 2529744"/>
                <a:gd name="connsiteY64" fmla="*/ 2007641 h 2200906"/>
                <a:gd name="connsiteX65" fmla="*/ 695175 w 2529744"/>
                <a:gd name="connsiteY65" fmla="*/ 1923989 h 2200906"/>
                <a:gd name="connsiteX66" fmla="*/ 992283 w 2529744"/>
                <a:gd name="connsiteY66" fmla="*/ 1794185 h 2200906"/>
                <a:gd name="connsiteX67" fmla="*/ 1081703 w 2529744"/>
                <a:gd name="connsiteY67" fmla="*/ 1742263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29744" h="2200906">
                  <a:moveTo>
                    <a:pt x="1081703" y="1742263"/>
                  </a:moveTo>
                  <a:lnTo>
                    <a:pt x="1199970" y="1675919"/>
                  </a:lnTo>
                  <a:lnTo>
                    <a:pt x="1295160" y="1615343"/>
                  </a:lnTo>
                  <a:lnTo>
                    <a:pt x="1424964" y="1525923"/>
                  </a:lnTo>
                  <a:lnTo>
                    <a:pt x="1652843" y="1332658"/>
                  </a:lnTo>
                  <a:lnTo>
                    <a:pt x="1722072" y="1254776"/>
                  </a:lnTo>
                  <a:lnTo>
                    <a:pt x="1808608" y="1156701"/>
                  </a:lnTo>
                  <a:lnTo>
                    <a:pt x="1883606" y="1055742"/>
                  </a:lnTo>
                  <a:lnTo>
                    <a:pt x="1935528" y="986513"/>
                  </a:lnTo>
                  <a:lnTo>
                    <a:pt x="1996103" y="894208"/>
                  </a:lnTo>
                  <a:lnTo>
                    <a:pt x="2039372" y="822094"/>
                  </a:lnTo>
                  <a:lnTo>
                    <a:pt x="2079755" y="749981"/>
                  </a:lnTo>
                  <a:lnTo>
                    <a:pt x="2111485" y="680752"/>
                  </a:lnTo>
                  <a:lnTo>
                    <a:pt x="2146100" y="599984"/>
                  </a:lnTo>
                  <a:lnTo>
                    <a:pt x="2186483" y="481718"/>
                  </a:lnTo>
                  <a:lnTo>
                    <a:pt x="2192252" y="435565"/>
                  </a:lnTo>
                  <a:lnTo>
                    <a:pt x="2186483" y="253839"/>
                  </a:lnTo>
                  <a:lnTo>
                    <a:pt x="2180714" y="199033"/>
                  </a:lnTo>
                  <a:lnTo>
                    <a:pt x="2146100" y="100959"/>
                  </a:lnTo>
                  <a:lnTo>
                    <a:pt x="2114370" y="31730"/>
                  </a:lnTo>
                  <a:lnTo>
                    <a:pt x="2114370" y="14422"/>
                  </a:lnTo>
                  <a:lnTo>
                    <a:pt x="2120139" y="0"/>
                  </a:lnTo>
                  <a:lnTo>
                    <a:pt x="2128792" y="0"/>
                  </a:lnTo>
                  <a:lnTo>
                    <a:pt x="2154753" y="8653"/>
                  </a:lnTo>
                  <a:lnTo>
                    <a:pt x="2212444" y="20191"/>
                  </a:lnTo>
                  <a:lnTo>
                    <a:pt x="2249943" y="28845"/>
                  </a:lnTo>
                  <a:lnTo>
                    <a:pt x="2296096" y="51921"/>
                  </a:lnTo>
                  <a:lnTo>
                    <a:pt x="2342248" y="80767"/>
                  </a:lnTo>
                  <a:lnTo>
                    <a:pt x="2379748" y="106728"/>
                  </a:lnTo>
                  <a:lnTo>
                    <a:pt x="2448977" y="164418"/>
                  </a:lnTo>
                  <a:lnTo>
                    <a:pt x="2498014" y="210571"/>
                  </a:lnTo>
                  <a:lnTo>
                    <a:pt x="2529744" y="250955"/>
                  </a:lnTo>
                  <a:lnTo>
                    <a:pt x="2500898" y="444219"/>
                  </a:lnTo>
                  <a:lnTo>
                    <a:pt x="2466284" y="542294"/>
                  </a:lnTo>
                  <a:lnTo>
                    <a:pt x="2434554" y="620176"/>
                  </a:lnTo>
                  <a:lnTo>
                    <a:pt x="2388401" y="721135"/>
                  </a:lnTo>
                  <a:lnTo>
                    <a:pt x="2342248" y="810556"/>
                  </a:lnTo>
                  <a:lnTo>
                    <a:pt x="2281673" y="917284"/>
                  </a:lnTo>
                  <a:lnTo>
                    <a:pt x="2212444" y="1024012"/>
                  </a:lnTo>
                  <a:lnTo>
                    <a:pt x="2117254" y="1159586"/>
                  </a:lnTo>
                  <a:lnTo>
                    <a:pt x="2030718" y="1269198"/>
                  </a:lnTo>
                  <a:lnTo>
                    <a:pt x="1935528" y="1381695"/>
                  </a:lnTo>
                  <a:lnTo>
                    <a:pt x="1886491" y="1433617"/>
                  </a:lnTo>
                  <a:lnTo>
                    <a:pt x="1670150" y="1615343"/>
                  </a:lnTo>
                  <a:lnTo>
                    <a:pt x="1586498" y="1678803"/>
                  </a:lnTo>
                  <a:lnTo>
                    <a:pt x="1488424" y="1742263"/>
                  </a:lnTo>
                  <a:lnTo>
                    <a:pt x="1390349" y="1799954"/>
                  </a:lnTo>
                  <a:lnTo>
                    <a:pt x="1269199" y="1863414"/>
                  </a:lnTo>
                  <a:lnTo>
                    <a:pt x="1153817" y="1915336"/>
                  </a:lnTo>
                  <a:lnTo>
                    <a:pt x="995167" y="1981680"/>
                  </a:lnTo>
                  <a:lnTo>
                    <a:pt x="871132" y="2022064"/>
                  </a:lnTo>
                  <a:lnTo>
                    <a:pt x="721136" y="2065332"/>
                  </a:lnTo>
                  <a:lnTo>
                    <a:pt x="588447" y="2102831"/>
                  </a:lnTo>
                  <a:lnTo>
                    <a:pt x="455758" y="2131677"/>
                  </a:lnTo>
                  <a:lnTo>
                    <a:pt x="230763" y="2174945"/>
                  </a:lnTo>
                  <a:lnTo>
                    <a:pt x="69229" y="2200906"/>
                  </a:lnTo>
                  <a:lnTo>
                    <a:pt x="17307" y="2200906"/>
                  </a:lnTo>
                  <a:lnTo>
                    <a:pt x="2884" y="2192252"/>
                  </a:lnTo>
                  <a:lnTo>
                    <a:pt x="0" y="2183598"/>
                  </a:lnTo>
                  <a:lnTo>
                    <a:pt x="0" y="2174945"/>
                  </a:lnTo>
                  <a:lnTo>
                    <a:pt x="5769" y="2154753"/>
                  </a:lnTo>
                  <a:lnTo>
                    <a:pt x="17307" y="2137446"/>
                  </a:lnTo>
                  <a:lnTo>
                    <a:pt x="63460" y="2123023"/>
                  </a:lnTo>
                  <a:lnTo>
                    <a:pt x="262493" y="2068217"/>
                  </a:lnTo>
                  <a:lnTo>
                    <a:pt x="461527" y="2007641"/>
                  </a:lnTo>
                  <a:lnTo>
                    <a:pt x="695175" y="1923989"/>
                  </a:lnTo>
                  <a:lnTo>
                    <a:pt x="992283" y="1794185"/>
                  </a:lnTo>
                  <a:lnTo>
                    <a:pt x="1081703" y="1742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8">
              <a:extLst>
                <a:ext uri="{FF2B5EF4-FFF2-40B4-BE49-F238E27FC236}">
                  <a16:creationId xmlns:a16="http://schemas.microsoft.com/office/drawing/2014/main" id="{7979F0FC-E431-4A05-A616-29F1BDD0325D}"/>
                </a:ext>
              </a:extLst>
            </p:cNvPr>
            <p:cNvSpPr/>
            <p:nvPr/>
          </p:nvSpPr>
          <p:spPr>
            <a:xfrm>
              <a:off x="2782888" y="3986213"/>
              <a:ext cx="4513262" cy="665162"/>
            </a:xfrm>
            <a:custGeom>
              <a:avLst/>
              <a:gdLst>
                <a:gd name="connsiteX0" fmla="*/ 1247242 w 4513479"/>
                <a:gd name="connsiteY0" fmla="*/ 303581 h 665683"/>
                <a:gd name="connsiteX1" fmla="*/ 1682496 w 4513479"/>
                <a:gd name="connsiteY1" fmla="*/ 274320 h 665683"/>
                <a:gd name="connsiteX2" fmla="*/ 1828800 w 4513479"/>
                <a:gd name="connsiteY2" fmla="*/ 263347 h 665683"/>
                <a:gd name="connsiteX3" fmla="*/ 2077517 w 4513479"/>
                <a:gd name="connsiteY3" fmla="*/ 223113 h 665683"/>
                <a:gd name="connsiteX4" fmla="*/ 2479853 w 4513479"/>
                <a:gd name="connsiteY4" fmla="*/ 190195 h 665683"/>
                <a:gd name="connsiteX5" fmla="*/ 2955341 w 4513479"/>
                <a:gd name="connsiteY5" fmla="*/ 153619 h 665683"/>
                <a:gd name="connsiteX6" fmla="*/ 3471063 w 4513479"/>
                <a:gd name="connsiteY6" fmla="*/ 117043 h 665683"/>
                <a:gd name="connsiteX7" fmla="*/ 3653943 w 4513479"/>
                <a:gd name="connsiteY7" fmla="*/ 102413 h 665683"/>
                <a:gd name="connsiteX8" fmla="*/ 3756356 w 4513479"/>
                <a:gd name="connsiteY8" fmla="*/ 91440 h 665683"/>
                <a:gd name="connsiteX9" fmla="*/ 3844138 w 4513479"/>
                <a:gd name="connsiteY9" fmla="*/ 84125 h 665683"/>
                <a:gd name="connsiteX10" fmla="*/ 3975812 w 4513479"/>
                <a:gd name="connsiteY10" fmla="*/ 3657 h 665683"/>
                <a:gd name="connsiteX11" fmla="*/ 4005072 w 4513479"/>
                <a:gd name="connsiteY11" fmla="*/ 0 h 665683"/>
                <a:gd name="connsiteX12" fmla="*/ 4074567 w 4513479"/>
                <a:gd name="connsiteY12" fmla="*/ 18288 h 665683"/>
                <a:gd name="connsiteX13" fmla="*/ 4180637 w 4513479"/>
                <a:gd name="connsiteY13" fmla="*/ 47549 h 665683"/>
                <a:gd name="connsiteX14" fmla="*/ 4253789 w 4513479"/>
                <a:gd name="connsiteY14" fmla="*/ 76809 h 665683"/>
                <a:gd name="connsiteX15" fmla="*/ 4304996 w 4513479"/>
                <a:gd name="connsiteY15" fmla="*/ 98755 h 665683"/>
                <a:gd name="connsiteX16" fmla="*/ 4370832 w 4513479"/>
                <a:gd name="connsiteY16" fmla="*/ 131673 h 665683"/>
                <a:gd name="connsiteX17" fmla="*/ 4422039 w 4513479"/>
                <a:gd name="connsiteY17" fmla="*/ 164592 h 665683"/>
                <a:gd name="connsiteX18" fmla="*/ 4462272 w 4513479"/>
                <a:gd name="connsiteY18" fmla="*/ 193853 h 665683"/>
                <a:gd name="connsiteX19" fmla="*/ 4491533 w 4513479"/>
                <a:gd name="connsiteY19" fmla="*/ 226771 h 665683"/>
                <a:gd name="connsiteX20" fmla="*/ 4509821 w 4513479"/>
                <a:gd name="connsiteY20" fmla="*/ 256032 h 665683"/>
                <a:gd name="connsiteX21" fmla="*/ 4513479 w 4513479"/>
                <a:gd name="connsiteY21" fmla="*/ 274320 h 665683"/>
                <a:gd name="connsiteX22" fmla="*/ 4506164 w 4513479"/>
                <a:gd name="connsiteY22" fmla="*/ 299923 h 665683"/>
                <a:gd name="connsiteX23" fmla="*/ 4491533 w 4513479"/>
                <a:gd name="connsiteY23" fmla="*/ 329184 h 665683"/>
                <a:gd name="connsiteX24" fmla="*/ 4462272 w 4513479"/>
                <a:gd name="connsiteY24" fmla="*/ 358445 h 665683"/>
                <a:gd name="connsiteX25" fmla="*/ 4422039 w 4513479"/>
                <a:gd name="connsiteY25" fmla="*/ 380390 h 665683"/>
                <a:gd name="connsiteX26" fmla="*/ 4385463 w 4513479"/>
                <a:gd name="connsiteY26" fmla="*/ 384048 h 665683"/>
                <a:gd name="connsiteX27" fmla="*/ 4334256 w 4513479"/>
                <a:gd name="connsiteY27" fmla="*/ 376733 h 665683"/>
                <a:gd name="connsiteX28" fmla="*/ 4213556 w 4513479"/>
                <a:gd name="connsiteY28" fmla="*/ 362102 h 665683"/>
                <a:gd name="connsiteX29" fmla="*/ 4030676 w 4513479"/>
                <a:gd name="connsiteY29" fmla="*/ 343814 h 665683"/>
                <a:gd name="connsiteX30" fmla="*/ 3796589 w 4513479"/>
                <a:gd name="connsiteY30" fmla="*/ 332841 h 665683"/>
                <a:gd name="connsiteX31" fmla="*/ 3566160 w 4513479"/>
                <a:gd name="connsiteY31" fmla="*/ 332841 h 665683"/>
                <a:gd name="connsiteX32" fmla="*/ 3207716 w 4513479"/>
                <a:gd name="connsiteY32" fmla="*/ 332841 h 665683"/>
                <a:gd name="connsiteX33" fmla="*/ 2823668 w 4513479"/>
                <a:gd name="connsiteY33" fmla="*/ 362102 h 665683"/>
                <a:gd name="connsiteX34" fmla="*/ 2545690 w 4513479"/>
                <a:gd name="connsiteY34" fmla="*/ 384048 h 665683"/>
                <a:gd name="connsiteX35" fmla="*/ 1997050 w 4513479"/>
                <a:gd name="connsiteY35" fmla="*/ 442569 h 665683"/>
                <a:gd name="connsiteX36" fmla="*/ 1620317 w 4513479"/>
                <a:gd name="connsiteY36" fmla="*/ 475488 h 665683"/>
                <a:gd name="connsiteX37" fmla="*/ 1294791 w 4513479"/>
                <a:gd name="connsiteY37" fmla="*/ 523037 h 665683"/>
                <a:gd name="connsiteX38" fmla="*/ 852221 w 4513479"/>
                <a:gd name="connsiteY38" fmla="*/ 581558 h 665683"/>
                <a:gd name="connsiteX39" fmla="*/ 588874 w 4513479"/>
                <a:gd name="connsiteY39" fmla="*/ 618134 h 665683"/>
                <a:gd name="connsiteX40" fmla="*/ 526695 w 4513479"/>
                <a:gd name="connsiteY40" fmla="*/ 629107 h 665683"/>
                <a:gd name="connsiteX41" fmla="*/ 438912 w 4513479"/>
                <a:gd name="connsiteY41" fmla="*/ 662025 h 665683"/>
                <a:gd name="connsiteX42" fmla="*/ 416967 w 4513479"/>
                <a:gd name="connsiteY42" fmla="*/ 665683 h 665683"/>
                <a:gd name="connsiteX43" fmla="*/ 380391 w 4513479"/>
                <a:gd name="connsiteY43" fmla="*/ 647395 h 665683"/>
                <a:gd name="connsiteX44" fmla="*/ 299924 w 4513479"/>
                <a:gd name="connsiteY44" fmla="*/ 599846 h 665683"/>
                <a:gd name="connsiteX45" fmla="*/ 230429 w 4513479"/>
                <a:gd name="connsiteY45" fmla="*/ 544982 h 665683"/>
                <a:gd name="connsiteX46" fmla="*/ 175565 w 4513479"/>
                <a:gd name="connsiteY46" fmla="*/ 497433 h 665683"/>
                <a:gd name="connsiteX47" fmla="*/ 109728 w 4513479"/>
                <a:gd name="connsiteY47" fmla="*/ 427939 h 665683"/>
                <a:gd name="connsiteX48" fmla="*/ 58522 w 4513479"/>
                <a:gd name="connsiteY48" fmla="*/ 358445 h 665683"/>
                <a:gd name="connsiteX49" fmla="*/ 21946 w 4513479"/>
                <a:gd name="connsiteY49" fmla="*/ 296265 h 665683"/>
                <a:gd name="connsiteX50" fmla="*/ 0 w 4513479"/>
                <a:gd name="connsiteY50" fmla="*/ 256032 h 665683"/>
                <a:gd name="connsiteX51" fmla="*/ 0 w 4513479"/>
                <a:gd name="connsiteY51" fmla="*/ 237744 h 665683"/>
                <a:gd name="connsiteX52" fmla="*/ 10973 w 4513479"/>
                <a:gd name="connsiteY52" fmla="*/ 226771 h 665683"/>
                <a:gd name="connsiteX53" fmla="*/ 29261 w 4513479"/>
                <a:gd name="connsiteY53" fmla="*/ 226771 h 665683"/>
                <a:gd name="connsiteX54" fmla="*/ 62180 w 4513479"/>
                <a:gd name="connsiteY54" fmla="*/ 241401 h 665683"/>
                <a:gd name="connsiteX55" fmla="*/ 98756 w 4513479"/>
                <a:gd name="connsiteY55" fmla="*/ 274320 h 665683"/>
                <a:gd name="connsiteX56" fmla="*/ 142647 w 4513479"/>
                <a:gd name="connsiteY56" fmla="*/ 307238 h 665683"/>
                <a:gd name="connsiteX57" fmla="*/ 182880 w 4513479"/>
                <a:gd name="connsiteY57" fmla="*/ 329184 h 665683"/>
                <a:gd name="connsiteX58" fmla="*/ 219456 w 4513479"/>
                <a:gd name="connsiteY58" fmla="*/ 340157 h 665683"/>
                <a:gd name="connsiteX59" fmla="*/ 281636 w 4513479"/>
                <a:gd name="connsiteY59" fmla="*/ 354787 h 665683"/>
                <a:gd name="connsiteX60" fmla="*/ 373076 w 4513479"/>
                <a:gd name="connsiteY60" fmla="*/ 365760 h 665683"/>
                <a:gd name="connsiteX61" fmla="*/ 566928 w 4513479"/>
                <a:gd name="connsiteY61" fmla="*/ 351129 h 665683"/>
                <a:gd name="connsiteX62" fmla="*/ 885140 w 4513479"/>
                <a:gd name="connsiteY62" fmla="*/ 329184 h 665683"/>
                <a:gd name="connsiteX63" fmla="*/ 1247242 w 4513479"/>
                <a:gd name="connsiteY63" fmla="*/ 303581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13479" h="665683">
                  <a:moveTo>
                    <a:pt x="1247242" y="303581"/>
                  </a:moveTo>
                  <a:lnTo>
                    <a:pt x="1682496" y="274320"/>
                  </a:lnTo>
                  <a:lnTo>
                    <a:pt x="1828800" y="263347"/>
                  </a:lnTo>
                  <a:lnTo>
                    <a:pt x="2077517" y="223113"/>
                  </a:lnTo>
                  <a:lnTo>
                    <a:pt x="2479853" y="190195"/>
                  </a:lnTo>
                  <a:lnTo>
                    <a:pt x="2955341" y="153619"/>
                  </a:lnTo>
                  <a:lnTo>
                    <a:pt x="3471063" y="117043"/>
                  </a:lnTo>
                  <a:lnTo>
                    <a:pt x="3653943" y="102413"/>
                  </a:lnTo>
                  <a:lnTo>
                    <a:pt x="3756356" y="91440"/>
                  </a:lnTo>
                  <a:lnTo>
                    <a:pt x="3844138" y="84125"/>
                  </a:lnTo>
                  <a:lnTo>
                    <a:pt x="3975812" y="3657"/>
                  </a:lnTo>
                  <a:lnTo>
                    <a:pt x="4005072" y="0"/>
                  </a:lnTo>
                  <a:lnTo>
                    <a:pt x="4074567" y="18288"/>
                  </a:lnTo>
                  <a:lnTo>
                    <a:pt x="4180637" y="47549"/>
                  </a:lnTo>
                  <a:lnTo>
                    <a:pt x="4253789" y="76809"/>
                  </a:lnTo>
                  <a:lnTo>
                    <a:pt x="4304996" y="98755"/>
                  </a:lnTo>
                  <a:lnTo>
                    <a:pt x="4370832" y="131673"/>
                  </a:lnTo>
                  <a:lnTo>
                    <a:pt x="4422039" y="164592"/>
                  </a:lnTo>
                  <a:lnTo>
                    <a:pt x="4462272" y="193853"/>
                  </a:lnTo>
                  <a:lnTo>
                    <a:pt x="4491533" y="226771"/>
                  </a:lnTo>
                  <a:lnTo>
                    <a:pt x="4509821" y="256032"/>
                  </a:lnTo>
                  <a:lnTo>
                    <a:pt x="4513479" y="274320"/>
                  </a:lnTo>
                  <a:lnTo>
                    <a:pt x="4506164" y="299923"/>
                  </a:lnTo>
                  <a:lnTo>
                    <a:pt x="4491533" y="329184"/>
                  </a:lnTo>
                  <a:lnTo>
                    <a:pt x="4462272" y="358445"/>
                  </a:lnTo>
                  <a:lnTo>
                    <a:pt x="4422039" y="380390"/>
                  </a:lnTo>
                  <a:lnTo>
                    <a:pt x="4385463" y="384048"/>
                  </a:lnTo>
                  <a:lnTo>
                    <a:pt x="4334256" y="376733"/>
                  </a:lnTo>
                  <a:lnTo>
                    <a:pt x="4213556" y="362102"/>
                  </a:lnTo>
                  <a:lnTo>
                    <a:pt x="4030676" y="343814"/>
                  </a:lnTo>
                  <a:lnTo>
                    <a:pt x="3796589" y="332841"/>
                  </a:lnTo>
                  <a:lnTo>
                    <a:pt x="3566160" y="332841"/>
                  </a:lnTo>
                  <a:lnTo>
                    <a:pt x="3207716" y="332841"/>
                  </a:lnTo>
                  <a:lnTo>
                    <a:pt x="2823668" y="362102"/>
                  </a:lnTo>
                  <a:lnTo>
                    <a:pt x="2545690" y="384048"/>
                  </a:lnTo>
                  <a:lnTo>
                    <a:pt x="1997050" y="442569"/>
                  </a:lnTo>
                  <a:lnTo>
                    <a:pt x="1620317" y="475488"/>
                  </a:lnTo>
                  <a:lnTo>
                    <a:pt x="1294791" y="523037"/>
                  </a:lnTo>
                  <a:lnTo>
                    <a:pt x="852221" y="581558"/>
                  </a:lnTo>
                  <a:lnTo>
                    <a:pt x="588874" y="618134"/>
                  </a:lnTo>
                  <a:lnTo>
                    <a:pt x="526695" y="629107"/>
                  </a:lnTo>
                  <a:lnTo>
                    <a:pt x="438912" y="662025"/>
                  </a:lnTo>
                  <a:lnTo>
                    <a:pt x="416967" y="665683"/>
                  </a:lnTo>
                  <a:lnTo>
                    <a:pt x="380391" y="647395"/>
                  </a:lnTo>
                  <a:lnTo>
                    <a:pt x="299924" y="599846"/>
                  </a:lnTo>
                  <a:lnTo>
                    <a:pt x="230429" y="544982"/>
                  </a:lnTo>
                  <a:lnTo>
                    <a:pt x="175565" y="497433"/>
                  </a:lnTo>
                  <a:lnTo>
                    <a:pt x="109728" y="427939"/>
                  </a:lnTo>
                  <a:lnTo>
                    <a:pt x="58522" y="358445"/>
                  </a:lnTo>
                  <a:lnTo>
                    <a:pt x="21946" y="296265"/>
                  </a:lnTo>
                  <a:lnTo>
                    <a:pt x="0" y="256032"/>
                  </a:lnTo>
                  <a:lnTo>
                    <a:pt x="0" y="237744"/>
                  </a:lnTo>
                  <a:lnTo>
                    <a:pt x="10973" y="226771"/>
                  </a:lnTo>
                  <a:lnTo>
                    <a:pt x="29261" y="226771"/>
                  </a:lnTo>
                  <a:lnTo>
                    <a:pt x="62180" y="241401"/>
                  </a:lnTo>
                  <a:lnTo>
                    <a:pt x="98756" y="274320"/>
                  </a:lnTo>
                  <a:lnTo>
                    <a:pt x="142647" y="307238"/>
                  </a:lnTo>
                  <a:lnTo>
                    <a:pt x="182880" y="329184"/>
                  </a:lnTo>
                  <a:lnTo>
                    <a:pt x="219456" y="340157"/>
                  </a:lnTo>
                  <a:lnTo>
                    <a:pt x="281636" y="354787"/>
                  </a:lnTo>
                  <a:lnTo>
                    <a:pt x="373076" y="365760"/>
                  </a:lnTo>
                  <a:lnTo>
                    <a:pt x="566928" y="351129"/>
                  </a:lnTo>
                  <a:lnTo>
                    <a:pt x="885140" y="329184"/>
                  </a:lnTo>
                  <a:lnTo>
                    <a:pt x="1247242" y="303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B7CE2EE-8220-4117-85A5-711543579756}"/>
              </a:ext>
            </a:extLst>
          </p:cNvPr>
          <p:cNvGrpSpPr/>
          <p:nvPr/>
        </p:nvGrpSpPr>
        <p:grpSpPr>
          <a:xfrm>
            <a:off x="2630488" y="1481138"/>
            <a:ext cx="4513262" cy="4492625"/>
            <a:chOff x="2630488" y="1481138"/>
            <a:chExt cx="4513262" cy="4492625"/>
          </a:xfrm>
        </p:grpSpPr>
        <p:sp>
          <p:nvSpPr>
            <p:cNvPr id="24" name="フリーフォーム 98">
              <a:extLst>
                <a:ext uri="{FF2B5EF4-FFF2-40B4-BE49-F238E27FC236}">
                  <a16:creationId xmlns:a16="http://schemas.microsoft.com/office/drawing/2014/main" id="{EFCEAB5F-F469-482D-BD12-C305A4A3CC47}"/>
                </a:ext>
              </a:extLst>
            </p:cNvPr>
            <p:cNvSpPr/>
            <p:nvPr/>
          </p:nvSpPr>
          <p:spPr>
            <a:xfrm>
              <a:off x="3186113" y="1481138"/>
              <a:ext cx="3390900" cy="584200"/>
            </a:xfrm>
            <a:custGeom>
              <a:avLst/>
              <a:gdLst>
                <a:gd name="connsiteX0" fmla="*/ 1681843 w 3390900"/>
                <a:gd name="connsiteY0" fmla="*/ 193222 h 585107"/>
                <a:gd name="connsiteX1" fmla="*/ 2149928 w 3390900"/>
                <a:gd name="connsiteY1" fmla="*/ 155122 h 585107"/>
                <a:gd name="connsiteX2" fmla="*/ 2522764 w 3390900"/>
                <a:gd name="connsiteY2" fmla="*/ 127907 h 585107"/>
                <a:gd name="connsiteX3" fmla="*/ 2612571 w 3390900"/>
                <a:gd name="connsiteY3" fmla="*/ 117022 h 585107"/>
                <a:gd name="connsiteX4" fmla="*/ 2732314 w 3390900"/>
                <a:gd name="connsiteY4" fmla="*/ 84364 h 585107"/>
                <a:gd name="connsiteX5" fmla="*/ 2843893 w 3390900"/>
                <a:gd name="connsiteY5" fmla="*/ 46264 h 585107"/>
                <a:gd name="connsiteX6" fmla="*/ 2922814 w 3390900"/>
                <a:gd name="connsiteY6" fmla="*/ 8164 h 585107"/>
                <a:gd name="connsiteX7" fmla="*/ 2936421 w 3390900"/>
                <a:gd name="connsiteY7" fmla="*/ 0 h 585107"/>
                <a:gd name="connsiteX8" fmla="*/ 2955471 w 3390900"/>
                <a:gd name="connsiteY8" fmla="*/ 0 h 585107"/>
                <a:gd name="connsiteX9" fmla="*/ 2988128 w 3390900"/>
                <a:gd name="connsiteY9" fmla="*/ 2722 h 585107"/>
                <a:gd name="connsiteX10" fmla="*/ 3039836 w 3390900"/>
                <a:gd name="connsiteY10" fmla="*/ 13607 h 585107"/>
                <a:gd name="connsiteX11" fmla="*/ 3118757 w 3390900"/>
                <a:gd name="connsiteY11" fmla="*/ 38100 h 585107"/>
                <a:gd name="connsiteX12" fmla="*/ 3214007 w 3390900"/>
                <a:gd name="connsiteY12" fmla="*/ 76200 h 585107"/>
                <a:gd name="connsiteX13" fmla="*/ 3292928 w 3390900"/>
                <a:gd name="connsiteY13" fmla="*/ 106136 h 585107"/>
                <a:gd name="connsiteX14" fmla="*/ 3333750 w 3390900"/>
                <a:gd name="connsiteY14" fmla="*/ 125186 h 585107"/>
                <a:gd name="connsiteX15" fmla="*/ 3366407 w 3390900"/>
                <a:gd name="connsiteY15" fmla="*/ 141514 h 585107"/>
                <a:gd name="connsiteX16" fmla="*/ 3377293 w 3390900"/>
                <a:gd name="connsiteY16" fmla="*/ 152400 h 585107"/>
                <a:gd name="connsiteX17" fmla="*/ 3388178 w 3390900"/>
                <a:gd name="connsiteY17" fmla="*/ 176893 h 585107"/>
                <a:gd name="connsiteX18" fmla="*/ 3390900 w 3390900"/>
                <a:gd name="connsiteY18" fmla="*/ 204107 h 585107"/>
                <a:gd name="connsiteX19" fmla="*/ 3388178 w 3390900"/>
                <a:gd name="connsiteY19" fmla="*/ 236764 h 585107"/>
                <a:gd name="connsiteX20" fmla="*/ 3377293 w 3390900"/>
                <a:gd name="connsiteY20" fmla="*/ 263979 h 585107"/>
                <a:gd name="connsiteX21" fmla="*/ 3355521 w 3390900"/>
                <a:gd name="connsiteY21" fmla="*/ 288472 h 585107"/>
                <a:gd name="connsiteX22" fmla="*/ 3325586 w 3390900"/>
                <a:gd name="connsiteY22" fmla="*/ 304800 h 585107"/>
                <a:gd name="connsiteX23" fmla="*/ 3282043 w 3390900"/>
                <a:gd name="connsiteY23" fmla="*/ 315686 h 585107"/>
                <a:gd name="connsiteX24" fmla="*/ 3224893 w 3390900"/>
                <a:gd name="connsiteY24" fmla="*/ 321129 h 585107"/>
                <a:gd name="connsiteX25" fmla="*/ 3137807 w 3390900"/>
                <a:gd name="connsiteY25" fmla="*/ 318407 h 585107"/>
                <a:gd name="connsiteX26" fmla="*/ 2958193 w 3390900"/>
                <a:gd name="connsiteY26" fmla="*/ 312964 h 585107"/>
                <a:gd name="connsiteX27" fmla="*/ 2705100 w 3390900"/>
                <a:gd name="connsiteY27" fmla="*/ 318407 h 585107"/>
                <a:gd name="connsiteX28" fmla="*/ 2446564 w 3390900"/>
                <a:gd name="connsiteY28" fmla="*/ 329293 h 585107"/>
                <a:gd name="connsiteX29" fmla="*/ 2215243 w 3390900"/>
                <a:gd name="connsiteY29" fmla="*/ 345622 h 585107"/>
                <a:gd name="connsiteX30" fmla="*/ 1796143 w 3390900"/>
                <a:gd name="connsiteY30" fmla="*/ 378279 h 585107"/>
                <a:gd name="connsiteX31" fmla="*/ 1434193 w 3390900"/>
                <a:gd name="connsiteY31" fmla="*/ 408214 h 585107"/>
                <a:gd name="connsiteX32" fmla="*/ 1368878 w 3390900"/>
                <a:gd name="connsiteY32" fmla="*/ 413657 h 585107"/>
                <a:gd name="connsiteX33" fmla="*/ 1083128 w 3390900"/>
                <a:gd name="connsiteY33" fmla="*/ 454479 h 585107"/>
                <a:gd name="connsiteX34" fmla="*/ 947057 w 3390900"/>
                <a:gd name="connsiteY34" fmla="*/ 465364 h 585107"/>
                <a:gd name="connsiteX35" fmla="*/ 767443 w 3390900"/>
                <a:gd name="connsiteY35" fmla="*/ 487136 h 585107"/>
                <a:gd name="connsiteX36" fmla="*/ 677636 w 3390900"/>
                <a:gd name="connsiteY36" fmla="*/ 498022 h 585107"/>
                <a:gd name="connsiteX37" fmla="*/ 585107 w 3390900"/>
                <a:gd name="connsiteY37" fmla="*/ 514350 h 585107"/>
                <a:gd name="connsiteX38" fmla="*/ 413657 w 3390900"/>
                <a:gd name="connsiteY38" fmla="*/ 555172 h 585107"/>
                <a:gd name="connsiteX39" fmla="*/ 323850 w 3390900"/>
                <a:gd name="connsiteY39" fmla="*/ 582386 h 585107"/>
                <a:gd name="connsiteX40" fmla="*/ 302078 w 3390900"/>
                <a:gd name="connsiteY40" fmla="*/ 585107 h 585107"/>
                <a:gd name="connsiteX41" fmla="*/ 263978 w 3390900"/>
                <a:gd name="connsiteY41" fmla="*/ 555172 h 585107"/>
                <a:gd name="connsiteX42" fmla="*/ 198664 w 3390900"/>
                <a:gd name="connsiteY42" fmla="*/ 492579 h 585107"/>
                <a:gd name="connsiteX43" fmla="*/ 144236 w 3390900"/>
                <a:gd name="connsiteY43" fmla="*/ 427264 h 585107"/>
                <a:gd name="connsiteX44" fmla="*/ 108857 w 3390900"/>
                <a:gd name="connsiteY44" fmla="*/ 383722 h 585107"/>
                <a:gd name="connsiteX45" fmla="*/ 73478 w 3390900"/>
                <a:gd name="connsiteY45" fmla="*/ 326572 h 585107"/>
                <a:gd name="connsiteX46" fmla="*/ 40821 w 3390900"/>
                <a:gd name="connsiteY46" fmla="*/ 261257 h 585107"/>
                <a:gd name="connsiteX47" fmla="*/ 8164 w 3390900"/>
                <a:gd name="connsiteY47" fmla="*/ 187779 h 585107"/>
                <a:gd name="connsiteX48" fmla="*/ 0 w 3390900"/>
                <a:gd name="connsiteY48" fmla="*/ 152400 h 585107"/>
                <a:gd name="connsiteX49" fmla="*/ 2721 w 3390900"/>
                <a:gd name="connsiteY49" fmla="*/ 141514 h 585107"/>
                <a:gd name="connsiteX50" fmla="*/ 5443 w 3390900"/>
                <a:gd name="connsiteY50" fmla="*/ 138793 h 585107"/>
                <a:gd name="connsiteX51" fmla="*/ 21771 w 3390900"/>
                <a:gd name="connsiteY51" fmla="*/ 141514 h 585107"/>
                <a:gd name="connsiteX52" fmla="*/ 62593 w 3390900"/>
                <a:gd name="connsiteY52" fmla="*/ 168729 h 585107"/>
                <a:gd name="connsiteX53" fmla="*/ 122464 w 3390900"/>
                <a:gd name="connsiteY53" fmla="*/ 201386 h 585107"/>
                <a:gd name="connsiteX54" fmla="*/ 220436 w 3390900"/>
                <a:gd name="connsiteY54" fmla="*/ 244929 h 585107"/>
                <a:gd name="connsiteX55" fmla="*/ 296636 w 3390900"/>
                <a:gd name="connsiteY55" fmla="*/ 266700 h 585107"/>
                <a:gd name="connsiteX56" fmla="*/ 397328 w 3390900"/>
                <a:gd name="connsiteY56" fmla="*/ 291193 h 585107"/>
                <a:gd name="connsiteX57" fmla="*/ 495300 w 3390900"/>
                <a:gd name="connsiteY57" fmla="*/ 299357 h 585107"/>
                <a:gd name="connsiteX58" fmla="*/ 655864 w 3390900"/>
                <a:gd name="connsiteY58" fmla="*/ 285750 h 585107"/>
                <a:gd name="connsiteX59" fmla="*/ 862693 w 3390900"/>
                <a:gd name="connsiteY59" fmla="*/ 266700 h 585107"/>
                <a:gd name="connsiteX60" fmla="*/ 1189264 w 3390900"/>
                <a:gd name="connsiteY60" fmla="*/ 236764 h 585107"/>
                <a:gd name="connsiteX61" fmla="*/ 1521278 w 3390900"/>
                <a:gd name="connsiteY61" fmla="*/ 209550 h 585107"/>
                <a:gd name="connsiteX62" fmla="*/ 1681843 w 3390900"/>
                <a:gd name="connsiteY62" fmla="*/ 193222 h 58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90900" h="585107">
                  <a:moveTo>
                    <a:pt x="1681843" y="193222"/>
                  </a:moveTo>
                  <a:lnTo>
                    <a:pt x="2149928" y="155122"/>
                  </a:lnTo>
                  <a:lnTo>
                    <a:pt x="2522764" y="127907"/>
                  </a:lnTo>
                  <a:lnTo>
                    <a:pt x="2612571" y="117022"/>
                  </a:lnTo>
                  <a:lnTo>
                    <a:pt x="2732314" y="84364"/>
                  </a:lnTo>
                  <a:lnTo>
                    <a:pt x="2843893" y="46264"/>
                  </a:lnTo>
                  <a:lnTo>
                    <a:pt x="2922814" y="8164"/>
                  </a:lnTo>
                  <a:lnTo>
                    <a:pt x="2936421" y="0"/>
                  </a:lnTo>
                  <a:lnTo>
                    <a:pt x="2955471" y="0"/>
                  </a:lnTo>
                  <a:lnTo>
                    <a:pt x="2988128" y="2722"/>
                  </a:lnTo>
                  <a:lnTo>
                    <a:pt x="3039836" y="13607"/>
                  </a:lnTo>
                  <a:lnTo>
                    <a:pt x="3118757" y="38100"/>
                  </a:lnTo>
                  <a:lnTo>
                    <a:pt x="3214007" y="76200"/>
                  </a:lnTo>
                  <a:lnTo>
                    <a:pt x="3292928" y="106136"/>
                  </a:lnTo>
                  <a:lnTo>
                    <a:pt x="3333750" y="125186"/>
                  </a:lnTo>
                  <a:lnTo>
                    <a:pt x="3366407" y="141514"/>
                  </a:lnTo>
                  <a:lnTo>
                    <a:pt x="3377293" y="152400"/>
                  </a:lnTo>
                  <a:lnTo>
                    <a:pt x="3388178" y="176893"/>
                  </a:lnTo>
                  <a:lnTo>
                    <a:pt x="3390900" y="204107"/>
                  </a:lnTo>
                  <a:lnTo>
                    <a:pt x="3388178" y="236764"/>
                  </a:lnTo>
                  <a:lnTo>
                    <a:pt x="3377293" y="263979"/>
                  </a:lnTo>
                  <a:lnTo>
                    <a:pt x="3355521" y="288472"/>
                  </a:lnTo>
                  <a:lnTo>
                    <a:pt x="3325586" y="304800"/>
                  </a:lnTo>
                  <a:lnTo>
                    <a:pt x="3282043" y="315686"/>
                  </a:lnTo>
                  <a:lnTo>
                    <a:pt x="3224893" y="321129"/>
                  </a:lnTo>
                  <a:lnTo>
                    <a:pt x="3137807" y="318407"/>
                  </a:lnTo>
                  <a:lnTo>
                    <a:pt x="2958193" y="312964"/>
                  </a:lnTo>
                  <a:lnTo>
                    <a:pt x="2705100" y="318407"/>
                  </a:lnTo>
                  <a:lnTo>
                    <a:pt x="2446564" y="329293"/>
                  </a:lnTo>
                  <a:lnTo>
                    <a:pt x="2215243" y="345622"/>
                  </a:lnTo>
                  <a:lnTo>
                    <a:pt x="1796143" y="378279"/>
                  </a:lnTo>
                  <a:lnTo>
                    <a:pt x="1434193" y="408214"/>
                  </a:lnTo>
                  <a:lnTo>
                    <a:pt x="1368878" y="413657"/>
                  </a:lnTo>
                  <a:lnTo>
                    <a:pt x="1083128" y="454479"/>
                  </a:lnTo>
                  <a:lnTo>
                    <a:pt x="947057" y="465364"/>
                  </a:lnTo>
                  <a:lnTo>
                    <a:pt x="767443" y="487136"/>
                  </a:lnTo>
                  <a:lnTo>
                    <a:pt x="677636" y="498022"/>
                  </a:lnTo>
                  <a:lnTo>
                    <a:pt x="585107" y="514350"/>
                  </a:lnTo>
                  <a:lnTo>
                    <a:pt x="413657" y="555172"/>
                  </a:lnTo>
                  <a:lnTo>
                    <a:pt x="323850" y="582386"/>
                  </a:lnTo>
                  <a:lnTo>
                    <a:pt x="302078" y="585107"/>
                  </a:lnTo>
                  <a:lnTo>
                    <a:pt x="263978" y="555172"/>
                  </a:lnTo>
                  <a:lnTo>
                    <a:pt x="198664" y="492579"/>
                  </a:lnTo>
                  <a:lnTo>
                    <a:pt x="144236" y="427264"/>
                  </a:lnTo>
                  <a:lnTo>
                    <a:pt x="108857" y="383722"/>
                  </a:lnTo>
                  <a:lnTo>
                    <a:pt x="73478" y="326572"/>
                  </a:lnTo>
                  <a:lnTo>
                    <a:pt x="40821" y="261257"/>
                  </a:lnTo>
                  <a:lnTo>
                    <a:pt x="8164" y="187779"/>
                  </a:lnTo>
                  <a:lnTo>
                    <a:pt x="0" y="152400"/>
                  </a:lnTo>
                  <a:lnTo>
                    <a:pt x="2721" y="141514"/>
                  </a:lnTo>
                  <a:lnTo>
                    <a:pt x="5443" y="138793"/>
                  </a:lnTo>
                  <a:lnTo>
                    <a:pt x="21771" y="141514"/>
                  </a:lnTo>
                  <a:lnTo>
                    <a:pt x="62593" y="168729"/>
                  </a:lnTo>
                  <a:lnTo>
                    <a:pt x="122464" y="201386"/>
                  </a:lnTo>
                  <a:lnTo>
                    <a:pt x="220436" y="244929"/>
                  </a:lnTo>
                  <a:lnTo>
                    <a:pt x="296636" y="266700"/>
                  </a:lnTo>
                  <a:lnTo>
                    <a:pt x="397328" y="291193"/>
                  </a:lnTo>
                  <a:lnTo>
                    <a:pt x="495300" y="299357"/>
                  </a:lnTo>
                  <a:lnTo>
                    <a:pt x="655864" y="285750"/>
                  </a:lnTo>
                  <a:lnTo>
                    <a:pt x="862693" y="266700"/>
                  </a:lnTo>
                  <a:lnTo>
                    <a:pt x="1189264" y="236764"/>
                  </a:lnTo>
                  <a:lnTo>
                    <a:pt x="1521278" y="209550"/>
                  </a:lnTo>
                  <a:lnTo>
                    <a:pt x="1681843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9">
              <a:extLst>
                <a:ext uri="{FF2B5EF4-FFF2-40B4-BE49-F238E27FC236}">
                  <a16:creationId xmlns:a16="http://schemas.microsoft.com/office/drawing/2014/main" id="{0323B547-5E59-4135-9D82-006F26183442}"/>
                </a:ext>
              </a:extLst>
            </p:cNvPr>
            <p:cNvSpPr/>
            <p:nvPr/>
          </p:nvSpPr>
          <p:spPr>
            <a:xfrm>
              <a:off x="3124200" y="2447925"/>
              <a:ext cx="757238" cy="1181100"/>
            </a:xfrm>
            <a:custGeom>
              <a:avLst/>
              <a:gdLst>
                <a:gd name="connsiteX0" fmla="*/ 516731 w 757238"/>
                <a:gd name="connsiteY0" fmla="*/ 407194 h 1181100"/>
                <a:gd name="connsiteX1" fmla="*/ 478631 w 757238"/>
                <a:gd name="connsiteY1" fmla="*/ 242888 h 1181100"/>
                <a:gd name="connsiteX2" fmla="*/ 414338 w 757238"/>
                <a:gd name="connsiteY2" fmla="*/ 88106 h 1181100"/>
                <a:gd name="connsiteX3" fmla="*/ 361950 w 757238"/>
                <a:gd name="connsiteY3" fmla="*/ 73819 h 1181100"/>
                <a:gd name="connsiteX4" fmla="*/ 288131 w 757238"/>
                <a:gd name="connsiteY4" fmla="*/ 52388 h 1181100"/>
                <a:gd name="connsiteX5" fmla="*/ 219075 w 757238"/>
                <a:gd name="connsiteY5" fmla="*/ 33338 h 1181100"/>
                <a:gd name="connsiteX6" fmla="*/ 164306 w 757238"/>
                <a:gd name="connsiteY6" fmla="*/ 19050 h 1181100"/>
                <a:gd name="connsiteX7" fmla="*/ 92869 w 757238"/>
                <a:gd name="connsiteY7" fmla="*/ 4763 h 1181100"/>
                <a:gd name="connsiteX8" fmla="*/ 42863 w 757238"/>
                <a:gd name="connsiteY8" fmla="*/ 0 h 1181100"/>
                <a:gd name="connsiteX9" fmla="*/ 16669 w 757238"/>
                <a:gd name="connsiteY9" fmla="*/ 4763 h 1181100"/>
                <a:gd name="connsiteX10" fmla="*/ 4763 w 757238"/>
                <a:gd name="connsiteY10" fmla="*/ 14288 h 1181100"/>
                <a:gd name="connsiteX11" fmla="*/ 0 w 757238"/>
                <a:gd name="connsiteY11" fmla="*/ 30956 h 1181100"/>
                <a:gd name="connsiteX12" fmla="*/ 7144 w 757238"/>
                <a:gd name="connsiteY12" fmla="*/ 50006 h 1181100"/>
                <a:gd name="connsiteX13" fmla="*/ 14288 w 757238"/>
                <a:gd name="connsiteY13" fmla="*/ 64294 h 1181100"/>
                <a:gd name="connsiteX14" fmla="*/ 76200 w 757238"/>
                <a:gd name="connsiteY14" fmla="*/ 128588 h 1181100"/>
                <a:gd name="connsiteX15" fmla="*/ 176213 w 757238"/>
                <a:gd name="connsiteY15" fmla="*/ 235744 h 1181100"/>
                <a:gd name="connsiteX16" fmla="*/ 211931 w 757238"/>
                <a:gd name="connsiteY16" fmla="*/ 285750 h 1181100"/>
                <a:gd name="connsiteX17" fmla="*/ 226219 w 757238"/>
                <a:gd name="connsiteY17" fmla="*/ 323850 h 1181100"/>
                <a:gd name="connsiteX18" fmla="*/ 266700 w 757238"/>
                <a:gd name="connsiteY18" fmla="*/ 461963 h 1181100"/>
                <a:gd name="connsiteX19" fmla="*/ 292894 w 757238"/>
                <a:gd name="connsiteY19" fmla="*/ 564356 h 1181100"/>
                <a:gd name="connsiteX20" fmla="*/ 311944 w 757238"/>
                <a:gd name="connsiteY20" fmla="*/ 640556 h 1181100"/>
                <a:gd name="connsiteX21" fmla="*/ 333375 w 757238"/>
                <a:gd name="connsiteY21" fmla="*/ 750094 h 1181100"/>
                <a:gd name="connsiteX22" fmla="*/ 345281 w 757238"/>
                <a:gd name="connsiteY22" fmla="*/ 833438 h 1181100"/>
                <a:gd name="connsiteX23" fmla="*/ 345281 w 757238"/>
                <a:gd name="connsiteY23" fmla="*/ 883444 h 1181100"/>
                <a:gd name="connsiteX24" fmla="*/ 359569 w 757238"/>
                <a:gd name="connsiteY24" fmla="*/ 912019 h 1181100"/>
                <a:gd name="connsiteX25" fmla="*/ 431006 w 757238"/>
                <a:gd name="connsiteY25" fmla="*/ 1007269 h 1181100"/>
                <a:gd name="connsiteX26" fmla="*/ 488156 w 757238"/>
                <a:gd name="connsiteY26" fmla="*/ 1081088 h 1181100"/>
                <a:gd name="connsiteX27" fmla="*/ 538163 w 757238"/>
                <a:gd name="connsiteY27" fmla="*/ 1133475 h 1181100"/>
                <a:gd name="connsiteX28" fmla="*/ 576263 w 757238"/>
                <a:gd name="connsiteY28" fmla="*/ 1166813 h 1181100"/>
                <a:gd name="connsiteX29" fmla="*/ 592931 w 757238"/>
                <a:gd name="connsiteY29" fmla="*/ 1176338 h 1181100"/>
                <a:gd name="connsiteX30" fmla="*/ 614363 w 757238"/>
                <a:gd name="connsiteY30" fmla="*/ 1181100 h 1181100"/>
                <a:gd name="connsiteX31" fmla="*/ 631031 w 757238"/>
                <a:gd name="connsiteY31" fmla="*/ 1178719 h 1181100"/>
                <a:gd name="connsiteX32" fmla="*/ 652463 w 757238"/>
                <a:gd name="connsiteY32" fmla="*/ 1166813 h 1181100"/>
                <a:gd name="connsiteX33" fmla="*/ 683419 w 757238"/>
                <a:gd name="connsiteY33" fmla="*/ 1138238 h 1181100"/>
                <a:gd name="connsiteX34" fmla="*/ 721519 w 757238"/>
                <a:gd name="connsiteY34" fmla="*/ 1090613 h 1181100"/>
                <a:gd name="connsiteX35" fmla="*/ 757238 w 757238"/>
                <a:gd name="connsiteY35" fmla="*/ 1031081 h 1181100"/>
                <a:gd name="connsiteX36" fmla="*/ 640556 w 757238"/>
                <a:gd name="connsiteY36" fmla="*/ 914400 h 1181100"/>
                <a:gd name="connsiteX37" fmla="*/ 588169 w 757238"/>
                <a:gd name="connsiteY37" fmla="*/ 685800 h 1181100"/>
                <a:gd name="connsiteX38" fmla="*/ 516731 w 757238"/>
                <a:gd name="connsiteY38" fmla="*/ 4071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1181100">
                  <a:moveTo>
                    <a:pt x="516731" y="407194"/>
                  </a:moveTo>
                  <a:lnTo>
                    <a:pt x="478631" y="242888"/>
                  </a:lnTo>
                  <a:lnTo>
                    <a:pt x="414338" y="88106"/>
                  </a:lnTo>
                  <a:lnTo>
                    <a:pt x="361950" y="73819"/>
                  </a:lnTo>
                  <a:lnTo>
                    <a:pt x="288131" y="52388"/>
                  </a:lnTo>
                  <a:lnTo>
                    <a:pt x="219075" y="33338"/>
                  </a:lnTo>
                  <a:lnTo>
                    <a:pt x="164306" y="19050"/>
                  </a:lnTo>
                  <a:lnTo>
                    <a:pt x="92869" y="4763"/>
                  </a:lnTo>
                  <a:lnTo>
                    <a:pt x="42863" y="0"/>
                  </a:lnTo>
                  <a:lnTo>
                    <a:pt x="16669" y="4763"/>
                  </a:lnTo>
                  <a:lnTo>
                    <a:pt x="4763" y="14288"/>
                  </a:lnTo>
                  <a:lnTo>
                    <a:pt x="0" y="30956"/>
                  </a:lnTo>
                  <a:lnTo>
                    <a:pt x="7144" y="50006"/>
                  </a:lnTo>
                  <a:lnTo>
                    <a:pt x="14288" y="64294"/>
                  </a:lnTo>
                  <a:lnTo>
                    <a:pt x="76200" y="128588"/>
                  </a:lnTo>
                  <a:lnTo>
                    <a:pt x="176213" y="235744"/>
                  </a:lnTo>
                  <a:lnTo>
                    <a:pt x="211931" y="285750"/>
                  </a:lnTo>
                  <a:lnTo>
                    <a:pt x="226219" y="323850"/>
                  </a:lnTo>
                  <a:lnTo>
                    <a:pt x="266700" y="461963"/>
                  </a:lnTo>
                  <a:lnTo>
                    <a:pt x="292894" y="564356"/>
                  </a:lnTo>
                  <a:lnTo>
                    <a:pt x="311944" y="640556"/>
                  </a:lnTo>
                  <a:lnTo>
                    <a:pt x="333375" y="750094"/>
                  </a:lnTo>
                  <a:lnTo>
                    <a:pt x="345281" y="833438"/>
                  </a:lnTo>
                  <a:lnTo>
                    <a:pt x="345281" y="883444"/>
                  </a:lnTo>
                  <a:lnTo>
                    <a:pt x="359569" y="912019"/>
                  </a:lnTo>
                  <a:lnTo>
                    <a:pt x="431006" y="1007269"/>
                  </a:lnTo>
                  <a:lnTo>
                    <a:pt x="488156" y="1081088"/>
                  </a:lnTo>
                  <a:lnTo>
                    <a:pt x="538163" y="1133475"/>
                  </a:lnTo>
                  <a:lnTo>
                    <a:pt x="576263" y="1166813"/>
                  </a:lnTo>
                  <a:lnTo>
                    <a:pt x="592931" y="1176338"/>
                  </a:lnTo>
                  <a:lnTo>
                    <a:pt x="614363" y="1181100"/>
                  </a:lnTo>
                  <a:lnTo>
                    <a:pt x="631031" y="1178719"/>
                  </a:lnTo>
                  <a:lnTo>
                    <a:pt x="652463" y="1166813"/>
                  </a:lnTo>
                  <a:lnTo>
                    <a:pt x="683419" y="1138238"/>
                  </a:lnTo>
                  <a:lnTo>
                    <a:pt x="721519" y="1090613"/>
                  </a:lnTo>
                  <a:lnTo>
                    <a:pt x="757238" y="1031081"/>
                  </a:lnTo>
                  <a:lnTo>
                    <a:pt x="640556" y="914400"/>
                  </a:lnTo>
                  <a:lnTo>
                    <a:pt x="588169" y="685800"/>
                  </a:lnTo>
                  <a:lnTo>
                    <a:pt x="516731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0">
              <a:extLst>
                <a:ext uri="{FF2B5EF4-FFF2-40B4-BE49-F238E27FC236}">
                  <a16:creationId xmlns:a16="http://schemas.microsoft.com/office/drawing/2014/main" id="{B7DFD3FD-D44D-43B4-8340-BB7054BF745C}"/>
                </a:ext>
              </a:extLst>
            </p:cNvPr>
            <p:cNvSpPr/>
            <p:nvPr/>
          </p:nvSpPr>
          <p:spPr>
            <a:xfrm>
              <a:off x="3481388" y="2243138"/>
              <a:ext cx="3248025" cy="1231900"/>
            </a:xfrm>
            <a:custGeom>
              <a:avLst/>
              <a:gdLst>
                <a:gd name="connsiteX0" fmla="*/ 696686 w 3249386"/>
                <a:gd name="connsiteY0" fmla="*/ 424543 h 1232807"/>
                <a:gd name="connsiteX1" fmla="*/ 408214 w 3249386"/>
                <a:gd name="connsiteY1" fmla="*/ 449036 h 1232807"/>
                <a:gd name="connsiteX2" fmla="*/ 51707 w 3249386"/>
                <a:gd name="connsiteY2" fmla="*/ 478972 h 1232807"/>
                <a:gd name="connsiteX3" fmla="*/ 0 w 3249386"/>
                <a:gd name="connsiteY3" fmla="*/ 299357 h 1232807"/>
                <a:gd name="connsiteX4" fmla="*/ 283029 w 3249386"/>
                <a:gd name="connsiteY4" fmla="*/ 277586 h 1232807"/>
                <a:gd name="connsiteX5" fmla="*/ 568779 w 3249386"/>
                <a:gd name="connsiteY5" fmla="*/ 255814 h 1232807"/>
                <a:gd name="connsiteX6" fmla="*/ 914400 w 3249386"/>
                <a:gd name="connsiteY6" fmla="*/ 225879 h 1232807"/>
                <a:gd name="connsiteX7" fmla="*/ 1254579 w 3249386"/>
                <a:gd name="connsiteY7" fmla="*/ 198664 h 1232807"/>
                <a:gd name="connsiteX8" fmla="*/ 1654629 w 3249386"/>
                <a:gd name="connsiteY8" fmla="*/ 168729 h 1232807"/>
                <a:gd name="connsiteX9" fmla="*/ 1779814 w 3249386"/>
                <a:gd name="connsiteY9" fmla="*/ 160564 h 1232807"/>
                <a:gd name="connsiteX10" fmla="*/ 1994807 w 3249386"/>
                <a:gd name="connsiteY10" fmla="*/ 141514 h 1232807"/>
                <a:gd name="connsiteX11" fmla="*/ 2343150 w 3249386"/>
                <a:gd name="connsiteY11" fmla="*/ 100693 h 1232807"/>
                <a:gd name="connsiteX12" fmla="*/ 2487386 w 3249386"/>
                <a:gd name="connsiteY12" fmla="*/ 84364 h 1232807"/>
                <a:gd name="connsiteX13" fmla="*/ 2653393 w 3249386"/>
                <a:gd name="connsiteY13" fmla="*/ 62593 h 1232807"/>
                <a:gd name="connsiteX14" fmla="*/ 2778579 w 3249386"/>
                <a:gd name="connsiteY14" fmla="*/ 40822 h 1232807"/>
                <a:gd name="connsiteX15" fmla="*/ 2890157 w 3249386"/>
                <a:gd name="connsiteY15" fmla="*/ 13607 h 1232807"/>
                <a:gd name="connsiteX16" fmla="*/ 2928257 w 3249386"/>
                <a:gd name="connsiteY16" fmla="*/ 0 h 1232807"/>
                <a:gd name="connsiteX17" fmla="*/ 2941864 w 3249386"/>
                <a:gd name="connsiteY17" fmla="*/ 0 h 1232807"/>
                <a:gd name="connsiteX18" fmla="*/ 2969079 w 3249386"/>
                <a:gd name="connsiteY18" fmla="*/ 5443 h 1232807"/>
                <a:gd name="connsiteX19" fmla="*/ 3001736 w 3249386"/>
                <a:gd name="connsiteY19" fmla="*/ 21772 h 1232807"/>
                <a:gd name="connsiteX20" fmla="*/ 3064329 w 3249386"/>
                <a:gd name="connsiteY20" fmla="*/ 76200 h 1232807"/>
                <a:gd name="connsiteX21" fmla="*/ 3132364 w 3249386"/>
                <a:gd name="connsiteY21" fmla="*/ 141514 h 1232807"/>
                <a:gd name="connsiteX22" fmla="*/ 3219450 w 3249386"/>
                <a:gd name="connsiteY22" fmla="*/ 236764 h 1232807"/>
                <a:gd name="connsiteX23" fmla="*/ 3246664 w 3249386"/>
                <a:gd name="connsiteY23" fmla="*/ 266700 h 1232807"/>
                <a:gd name="connsiteX24" fmla="*/ 3249386 w 3249386"/>
                <a:gd name="connsiteY24" fmla="*/ 274864 h 1232807"/>
                <a:gd name="connsiteX25" fmla="*/ 3249386 w 3249386"/>
                <a:gd name="connsiteY25" fmla="*/ 291193 h 1232807"/>
                <a:gd name="connsiteX26" fmla="*/ 3241222 w 3249386"/>
                <a:gd name="connsiteY26" fmla="*/ 318407 h 1232807"/>
                <a:gd name="connsiteX27" fmla="*/ 3222172 w 3249386"/>
                <a:gd name="connsiteY27" fmla="*/ 348343 h 1232807"/>
                <a:gd name="connsiteX28" fmla="*/ 3205843 w 3249386"/>
                <a:gd name="connsiteY28" fmla="*/ 370114 h 1232807"/>
                <a:gd name="connsiteX29" fmla="*/ 3173186 w 3249386"/>
                <a:gd name="connsiteY29" fmla="*/ 397329 h 1232807"/>
                <a:gd name="connsiteX30" fmla="*/ 3156857 w 3249386"/>
                <a:gd name="connsiteY30" fmla="*/ 410936 h 1232807"/>
                <a:gd name="connsiteX31" fmla="*/ 3086100 w 3249386"/>
                <a:gd name="connsiteY31" fmla="*/ 563336 h 1232807"/>
                <a:gd name="connsiteX32" fmla="*/ 3012622 w 3249386"/>
                <a:gd name="connsiteY32" fmla="*/ 718457 h 1232807"/>
                <a:gd name="connsiteX33" fmla="*/ 2911929 w 3249386"/>
                <a:gd name="connsiteY33" fmla="*/ 957943 h 1232807"/>
                <a:gd name="connsiteX34" fmla="*/ 2854779 w 3249386"/>
                <a:gd name="connsiteY34" fmla="*/ 1074964 h 1232807"/>
                <a:gd name="connsiteX35" fmla="*/ 2786743 w 3249386"/>
                <a:gd name="connsiteY35" fmla="*/ 1197429 h 1232807"/>
                <a:gd name="connsiteX36" fmla="*/ 2767693 w 3249386"/>
                <a:gd name="connsiteY36" fmla="*/ 1219200 h 1232807"/>
                <a:gd name="connsiteX37" fmla="*/ 2732314 w 3249386"/>
                <a:gd name="connsiteY37" fmla="*/ 1230086 h 1232807"/>
                <a:gd name="connsiteX38" fmla="*/ 2707822 w 3249386"/>
                <a:gd name="connsiteY38" fmla="*/ 1232807 h 1232807"/>
                <a:gd name="connsiteX39" fmla="*/ 2664279 w 3249386"/>
                <a:gd name="connsiteY39" fmla="*/ 1224643 h 1232807"/>
                <a:gd name="connsiteX40" fmla="*/ 2647950 w 3249386"/>
                <a:gd name="connsiteY40" fmla="*/ 1213757 h 1232807"/>
                <a:gd name="connsiteX41" fmla="*/ 2634343 w 3249386"/>
                <a:gd name="connsiteY41" fmla="*/ 1191986 h 1232807"/>
                <a:gd name="connsiteX42" fmla="*/ 2650672 w 3249386"/>
                <a:gd name="connsiteY42" fmla="*/ 922564 h 1232807"/>
                <a:gd name="connsiteX43" fmla="*/ 2691493 w 3249386"/>
                <a:gd name="connsiteY43" fmla="*/ 800100 h 1232807"/>
                <a:gd name="connsiteX44" fmla="*/ 2756807 w 3249386"/>
                <a:gd name="connsiteY44" fmla="*/ 623207 h 1232807"/>
                <a:gd name="connsiteX45" fmla="*/ 2805793 w 3249386"/>
                <a:gd name="connsiteY45" fmla="*/ 492579 h 1232807"/>
                <a:gd name="connsiteX46" fmla="*/ 2862943 w 3249386"/>
                <a:gd name="connsiteY46" fmla="*/ 340179 h 1232807"/>
                <a:gd name="connsiteX47" fmla="*/ 2876550 w 3249386"/>
                <a:gd name="connsiteY47" fmla="*/ 293914 h 1232807"/>
                <a:gd name="connsiteX48" fmla="*/ 2876550 w 3249386"/>
                <a:gd name="connsiteY48" fmla="*/ 285750 h 1232807"/>
                <a:gd name="connsiteX49" fmla="*/ 2868386 w 3249386"/>
                <a:gd name="connsiteY49" fmla="*/ 266700 h 1232807"/>
                <a:gd name="connsiteX50" fmla="*/ 2854779 w 3249386"/>
                <a:gd name="connsiteY50" fmla="*/ 258536 h 1232807"/>
                <a:gd name="connsiteX51" fmla="*/ 2822122 w 3249386"/>
                <a:gd name="connsiteY51" fmla="*/ 253093 h 1232807"/>
                <a:gd name="connsiteX52" fmla="*/ 2759529 w 3249386"/>
                <a:gd name="connsiteY52" fmla="*/ 253093 h 1232807"/>
                <a:gd name="connsiteX53" fmla="*/ 2558143 w 3249386"/>
                <a:gd name="connsiteY53" fmla="*/ 266700 h 1232807"/>
                <a:gd name="connsiteX54" fmla="*/ 2266950 w 3249386"/>
                <a:gd name="connsiteY54" fmla="*/ 291193 h 1232807"/>
                <a:gd name="connsiteX55" fmla="*/ 1970314 w 3249386"/>
                <a:gd name="connsiteY55" fmla="*/ 321129 h 1232807"/>
                <a:gd name="connsiteX56" fmla="*/ 1741714 w 3249386"/>
                <a:gd name="connsiteY56" fmla="*/ 342900 h 1232807"/>
                <a:gd name="connsiteX57" fmla="*/ 1461407 w 3249386"/>
                <a:gd name="connsiteY57" fmla="*/ 361950 h 1232807"/>
                <a:gd name="connsiteX58" fmla="*/ 1107622 w 3249386"/>
                <a:gd name="connsiteY58" fmla="*/ 386443 h 1232807"/>
                <a:gd name="connsiteX59" fmla="*/ 696686 w 3249386"/>
                <a:gd name="connsiteY59" fmla="*/ 424543 h 123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49386" h="1232807">
                  <a:moveTo>
                    <a:pt x="696686" y="424543"/>
                  </a:moveTo>
                  <a:lnTo>
                    <a:pt x="408214" y="449036"/>
                  </a:lnTo>
                  <a:lnTo>
                    <a:pt x="51707" y="478972"/>
                  </a:lnTo>
                  <a:lnTo>
                    <a:pt x="0" y="299357"/>
                  </a:lnTo>
                  <a:lnTo>
                    <a:pt x="283029" y="277586"/>
                  </a:lnTo>
                  <a:lnTo>
                    <a:pt x="568779" y="255814"/>
                  </a:lnTo>
                  <a:lnTo>
                    <a:pt x="914400" y="225879"/>
                  </a:lnTo>
                  <a:lnTo>
                    <a:pt x="1254579" y="198664"/>
                  </a:lnTo>
                  <a:lnTo>
                    <a:pt x="1654629" y="168729"/>
                  </a:lnTo>
                  <a:lnTo>
                    <a:pt x="1779814" y="160564"/>
                  </a:lnTo>
                  <a:lnTo>
                    <a:pt x="1994807" y="141514"/>
                  </a:lnTo>
                  <a:lnTo>
                    <a:pt x="2343150" y="100693"/>
                  </a:lnTo>
                  <a:lnTo>
                    <a:pt x="2487386" y="84364"/>
                  </a:lnTo>
                  <a:lnTo>
                    <a:pt x="2653393" y="62593"/>
                  </a:lnTo>
                  <a:lnTo>
                    <a:pt x="2778579" y="40822"/>
                  </a:lnTo>
                  <a:lnTo>
                    <a:pt x="2890157" y="13607"/>
                  </a:lnTo>
                  <a:lnTo>
                    <a:pt x="2928257" y="0"/>
                  </a:lnTo>
                  <a:lnTo>
                    <a:pt x="2941864" y="0"/>
                  </a:lnTo>
                  <a:lnTo>
                    <a:pt x="2969079" y="5443"/>
                  </a:lnTo>
                  <a:lnTo>
                    <a:pt x="3001736" y="21772"/>
                  </a:lnTo>
                  <a:lnTo>
                    <a:pt x="3064329" y="76200"/>
                  </a:lnTo>
                  <a:lnTo>
                    <a:pt x="3132364" y="141514"/>
                  </a:lnTo>
                  <a:lnTo>
                    <a:pt x="3219450" y="236764"/>
                  </a:lnTo>
                  <a:lnTo>
                    <a:pt x="3246664" y="266700"/>
                  </a:lnTo>
                  <a:lnTo>
                    <a:pt x="3249386" y="274864"/>
                  </a:lnTo>
                  <a:lnTo>
                    <a:pt x="3249386" y="291193"/>
                  </a:lnTo>
                  <a:lnTo>
                    <a:pt x="3241222" y="318407"/>
                  </a:lnTo>
                  <a:lnTo>
                    <a:pt x="3222172" y="348343"/>
                  </a:lnTo>
                  <a:lnTo>
                    <a:pt x="3205843" y="370114"/>
                  </a:lnTo>
                  <a:lnTo>
                    <a:pt x="3173186" y="397329"/>
                  </a:lnTo>
                  <a:lnTo>
                    <a:pt x="3156857" y="410936"/>
                  </a:lnTo>
                  <a:lnTo>
                    <a:pt x="3086100" y="563336"/>
                  </a:lnTo>
                  <a:lnTo>
                    <a:pt x="3012622" y="718457"/>
                  </a:lnTo>
                  <a:lnTo>
                    <a:pt x="2911929" y="957943"/>
                  </a:lnTo>
                  <a:lnTo>
                    <a:pt x="2854779" y="1074964"/>
                  </a:lnTo>
                  <a:lnTo>
                    <a:pt x="2786743" y="1197429"/>
                  </a:lnTo>
                  <a:lnTo>
                    <a:pt x="2767693" y="1219200"/>
                  </a:lnTo>
                  <a:lnTo>
                    <a:pt x="2732314" y="1230086"/>
                  </a:lnTo>
                  <a:lnTo>
                    <a:pt x="2707822" y="1232807"/>
                  </a:lnTo>
                  <a:lnTo>
                    <a:pt x="2664279" y="1224643"/>
                  </a:lnTo>
                  <a:lnTo>
                    <a:pt x="2647950" y="1213757"/>
                  </a:lnTo>
                  <a:lnTo>
                    <a:pt x="2634343" y="1191986"/>
                  </a:lnTo>
                  <a:lnTo>
                    <a:pt x="2650672" y="922564"/>
                  </a:lnTo>
                  <a:lnTo>
                    <a:pt x="2691493" y="800100"/>
                  </a:lnTo>
                  <a:lnTo>
                    <a:pt x="2756807" y="623207"/>
                  </a:lnTo>
                  <a:lnTo>
                    <a:pt x="2805793" y="492579"/>
                  </a:lnTo>
                  <a:lnTo>
                    <a:pt x="2862943" y="340179"/>
                  </a:lnTo>
                  <a:lnTo>
                    <a:pt x="2876550" y="293914"/>
                  </a:lnTo>
                  <a:lnTo>
                    <a:pt x="2876550" y="285750"/>
                  </a:lnTo>
                  <a:lnTo>
                    <a:pt x="2868386" y="266700"/>
                  </a:lnTo>
                  <a:lnTo>
                    <a:pt x="2854779" y="258536"/>
                  </a:lnTo>
                  <a:lnTo>
                    <a:pt x="2822122" y="253093"/>
                  </a:lnTo>
                  <a:lnTo>
                    <a:pt x="2759529" y="253093"/>
                  </a:lnTo>
                  <a:lnTo>
                    <a:pt x="2558143" y="266700"/>
                  </a:lnTo>
                  <a:lnTo>
                    <a:pt x="2266950" y="291193"/>
                  </a:lnTo>
                  <a:lnTo>
                    <a:pt x="1970314" y="321129"/>
                  </a:lnTo>
                  <a:lnTo>
                    <a:pt x="1741714" y="342900"/>
                  </a:lnTo>
                  <a:lnTo>
                    <a:pt x="1461407" y="361950"/>
                  </a:lnTo>
                  <a:lnTo>
                    <a:pt x="1107622" y="386443"/>
                  </a:lnTo>
                  <a:lnTo>
                    <a:pt x="696686" y="424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1">
              <a:extLst>
                <a:ext uri="{FF2B5EF4-FFF2-40B4-BE49-F238E27FC236}">
                  <a16:creationId xmlns:a16="http://schemas.microsoft.com/office/drawing/2014/main" id="{5D270CA3-325B-4F0F-ACB9-83C1B3A95956}"/>
                </a:ext>
              </a:extLst>
            </p:cNvPr>
            <p:cNvSpPr/>
            <p:nvPr/>
          </p:nvSpPr>
          <p:spPr>
            <a:xfrm>
              <a:off x="4244975" y="1844675"/>
              <a:ext cx="365125" cy="1492250"/>
            </a:xfrm>
            <a:custGeom>
              <a:avLst/>
              <a:gdLst>
                <a:gd name="connsiteX0" fmla="*/ 364671 w 364671"/>
                <a:gd name="connsiteY0" fmla="*/ 1023257 h 1491342"/>
                <a:gd name="connsiteX1" fmla="*/ 364671 w 364671"/>
                <a:gd name="connsiteY1" fmla="*/ 772885 h 1491342"/>
                <a:gd name="connsiteX2" fmla="*/ 364671 w 364671"/>
                <a:gd name="connsiteY2" fmla="*/ 397328 h 1491342"/>
                <a:gd name="connsiteX3" fmla="*/ 361950 w 364671"/>
                <a:gd name="connsiteY3" fmla="*/ 296635 h 1491342"/>
                <a:gd name="connsiteX4" fmla="*/ 353785 w 364671"/>
                <a:gd name="connsiteY4" fmla="*/ 122464 h 1491342"/>
                <a:gd name="connsiteX5" fmla="*/ 337457 w 364671"/>
                <a:gd name="connsiteY5" fmla="*/ 0 h 1491342"/>
                <a:gd name="connsiteX6" fmla="*/ 0 w 364671"/>
                <a:gd name="connsiteY6" fmla="*/ 43542 h 1491342"/>
                <a:gd name="connsiteX7" fmla="*/ 59871 w 364671"/>
                <a:gd name="connsiteY7" fmla="*/ 119742 h 1491342"/>
                <a:gd name="connsiteX8" fmla="*/ 87085 w 364671"/>
                <a:gd name="connsiteY8" fmla="*/ 157842 h 1491342"/>
                <a:gd name="connsiteX9" fmla="*/ 106135 w 364671"/>
                <a:gd name="connsiteY9" fmla="*/ 195942 h 1491342"/>
                <a:gd name="connsiteX10" fmla="*/ 117021 w 364671"/>
                <a:gd name="connsiteY10" fmla="*/ 236764 h 1491342"/>
                <a:gd name="connsiteX11" fmla="*/ 122464 w 364671"/>
                <a:gd name="connsiteY11" fmla="*/ 332014 h 1491342"/>
                <a:gd name="connsiteX12" fmla="*/ 119742 w 364671"/>
                <a:gd name="connsiteY12" fmla="*/ 634092 h 1491342"/>
                <a:gd name="connsiteX13" fmla="*/ 144235 w 364671"/>
                <a:gd name="connsiteY13" fmla="*/ 794657 h 1491342"/>
                <a:gd name="connsiteX14" fmla="*/ 141514 w 364671"/>
                <a:gd name="connsiteY14" fmla="*/ 1491342 h 1491342"/>
                <a:gd name="connsiteX15" fmla="*/ 364671 w 364671"/>
                <a:gd name="connsiteY15" fmla="*/ 1475014 h 1491342"/>
                <a:gd name="connsiteX16" fmla="*/ 364671 w 364671"/>
                <a:gd name="connsiteY16" fmla="*/ 1023257 h 14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4671" h="1491342">
                  <a:moveTo>
                    <a:pt x="364671" y="1023257"/>
                  </a:moveTo>
                  <a:lnTo>
                    <a:pt x="364671" y="772885"/>
                  </a:lnTo>
                  <a:lnTo>
                    <a:pt x="364671" y="397328"/>
                  </a:lnTo>
                  <a:lnTo>
                    <a:pt x="361950" y="296635"/>
                  </a:lnTo>
                  <a:lnTo>
                    <a:pt x="353785" y="122464"/>
                  </a:lnTo>
                  <a:lnTo>
                    <a:pt x="337457" y="0"/>
                  </a:lnTo>
                  <a:lnTo>
                    <a:pt x="0" y="43542"/>
                  </a:lnTo>
                  <a:lnTo>
                    <a:pt x="59871" y="119742"/>
                  </a:lnTo>
                  <a:lnTo>
                    <a:pt x="87085" y="157842"/>
                  </a:lnTo>
                  <a:lnTo>
                    <a:pt x="106135" y="195942"/>
                  </a:lnTo>
                  <a:lnTo>
                    <a:pt x="117021" y="236764"/>
                  </a:lnTo>
                  <a:lnTo>
                    <a:pt x="122464" y="332014"/>
                  </a:lnTo>
                  <a:cubicBezTo>
                    <a:pt x="121557" y="432707"/>
                    <a:pt x="120649" y="533399"/>
                    <a:pt x="119742" y="634092"/>
                  </a:cubicBezTo>
                  <a:lnTo>
                    <a:pt x="144235" y="794657"/>
                  </a:lnTo>
                  <a:lnTo>
                    <a:pt x="141514" y="1491342"/>
                  </a:lnTo>
                  <a:lnTo>
                    <a:pt x="364671" y="1475014"/>
                  </a:lnTo>
                  <a:lnTo>
                    <a:pt x="364671" y="1023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2">
              <a:extLst>
                <a:ext uri="{FF2B5EF4-FFF2-40B4-BE49-F238E27FC236}">
                  <a16:creationId xmlns:a16="http://schemas.microsoft.com/office/drawing/2014/main" id="{3D19E195-15AE-4377-9E57-4F071B24D58D}"/>
                </a:ext>
              </a:extLst>
            </p:cNvPr>
            <p:cNvSpPr/>
            <p:nvPr/>
          </p:nvSpPr>
          <p:spPr>
            <a:xfrm>
              <a:off x="5124450" y="1787525"/>
              <a:ext cx="433388" cy="1462088"/>
            </a:xfrm>
            <a:custGeom>
              <a:avLst/>
              <a:gdLst>
                <a:gd name="connsiteX0" fmla="*/ 111579 w 432707"/>
                <a:gd name="connsiteY0" fmla="*/ 1001485 h 1461407"/>
                <a:gd name="connsiteX1" fmla="*/ 111579 w 432707"/>
                <a:gd name="connsiteY1" fmla="*/ 190500 h 1461407"/>
                <a:gd name="connsiteX2" fmla="*/ 106136 w 432707"/>
                <a:gd name="connsiteY2" fmla="*/ 155121 h 1461407"/>
                <a:gd name="connsiteX3" fmla="*/ 92529 w 432707"/>
                <a:gd name="connsiteY3" fmla="*/ 119742 h 1461407"/>
                <a:gd name="connsiteX4" fmla="*/ 73479 w 432707"/>
                <a:gd name="connsiteY4" fmla="*/ 92528 h 1461407"/>
                <a:gd name="connsiteX5" fmla="*/ 40821 w 432707"/>
                <a:gd name="connsiteY5" fmla="*/ 54428 h 1461407"/>
                <a:gd name="connsiteX6" fmla="*/ 0 w 432707"/>
                <a:gd name="connsiteY6" fmla="*/ 10885 h 1461407"/>
                <a:gd name="connsiteX7" fmla="*/ 263979 w 432707"/>
                <a:gd name="connsiteY7" fmla="*/ 0 h 1461407"/>
                <a:gd name="connsiteX8" fmla="*/ 353786 w 432707"/>
                <a:gd name="connsiteY8" fmla="*/ 59871 h 1461407"/>
                <a:gd name="connsiteX9" fmla="*/ 383721 w 432707"/>
                <a:gd name="connsiteY9" fmla="*/ 81642 h 1461407"/>
                <a:gd name="connsiteX10" fmla="*/ 397329 w 432707"/>
                <a:gd name="connsiteY10" fmla="*/ 92528 h 1461407"/>
                <a:gd name="connsiteX11" fmla="*/ 416379 w 432707"/>
                <a:gd name="connsiteY11" fmla="*/ 111578 h 1461407"/>
                <a:gd name="connsiteX12" fmla="*/ 427264 w 432707"/>
                <a:gd name="connsiteY12" fmla="*/ 133350 h 1461407"/>
                <a:gd name="connsiteX13" fmla="*/ 432707 w 432707"/>
                <a:gd name="connsiteY13" fmla="*/ 155121 h 1461407"/>
                <a:gd name="connsiteX14" fmla="*/ 432707 w 432707"/>
                <a:gd name="connsiteY14" fmla="*/ 171450 h 1461407"/>
                <a:gd name="connsiteX15" fmla="*/ 421821 w 432707"/>
                <a:gd name="connsiteY15" fmla="*/ 201385 h 1461407"/>
                <a:gd name="connsiteX16" fmla="*/ 400050 w 432707"/>
                <a:gd name="connsiteY16" fmla="*/ 236764 h 1461407"/>
                <a:gd name="connsiteX17" fmla="*/ 383721 w 432707"/>
                <a:gd name="connsiteY17" fmla="*/ 274864 h 1461407"/>
                <a:gd name="connsiteX18" fmla="*/ 372836 w 432707"/>
                <a:gd name="connsiteY18" fmla="*/ 326571 h 1461407"/>
                <a:gd name="connsiteX19" fmla="*/ 361950 w 432707"/>
                <a:gd name="connsiteY19" fmla="*/ 410935 h 1461407"/>
                <a:gd name="connsiteX20" fmla="*/ 356507 w 432707"/>
                <a:gd name="connsiteY20" fmla="*/ 609600 h 1461407"/>
                <a:gd name="connsiteX21" fmla="*/ 359229 w 432707"/>
                <a:gd name="connsiteY21" fmla="*/ 1434192 h 1461407"/>
                <a:gd name="connsiteX22" fmla="*/ 111579 w 432707"/>
                <a:gd name="connsiteY22" fmla="*/ 1461407 h 1461407"/>
                <a:gd name="connsiteX23" fmla="*/ 111579 w 432707"/>
                <a:gd name="connsiteY23" fmla="*/ 1001485 h 14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707" h="1461407">
                  <a:moveTo>
                    <a:pt x="111579" y="1001485"/>
                  </a:moveTo>
                  <a:lnTo>
                    <a:pt x="111579" y="190500"/>
                  </a:lnTo>
                  <a:lnTo>
                    <a:pt x="106136" y="155121"/>
                  </a:lnTo>
                  <a:lnTo>
                    <a:pt x="92529" y="119742"/>
                  </a:lnTo>
                  <a:lnTo>
                    <a:pt x="73479" y="92528"/>
                  </a:lnTo>
                  <a:lnTo>
                    <a:pt x="40821" y="54428"/>
                  </a:lnTo>
                  <a:lnTo>
                    <a:pt x="0" y="10885"/>
                  </a:lnTo>
                  <a:lnTo>
                    <a:pt x="263979" y="0"/>
                  </a:lnTo>
                  <a:lnTo>
                    <a:pt x="353786" y="59871"/>
                  </a:lnTo>
                  <a:lnTo>
                    <a:pt x="383721" y="81642"/>
                  </a:lnTo>
                  <a:lnTo>
                    <a:pt x="397329" y="92528"/>
                  </a:lnTo>
                  <a:lnTo>
                    <a:pt x="416379" y="111578"/>
                  </a:lnTo>
                  <a:lnTo>
                    <a:pt x="427264" y="133350"/>
                  </a:lnTo>
                  <a:lnTo>
                    <a:pt x="432707" y="155121"/>
                  </a:lnTo>
                  <a:lnTo>
                    <a:pt x="432707" y="171450"/>
                  </a:lnTo>
                  <a:lnTo>
                    <a:pt x="421821" y="201385"/>
                  </a:lnTo>
                  <a:lnTo>
                    <a:pt x="400050" y="236764"/>
                  </a:lnTo>
                  <a:lnTo>
                    <a:pt x="383721" y="274864"/>
                  </a:lnTo>
                  <a:lnTo>
                    <a:pt x="372836" y="326571"/>
                  </a:lnTo>
                  <a:lnTo>
                    <a:pt x="361950" y="410935"/>
                  </a:lnTo>
                  <a:lnTo>
                    <a:pt x="356507" y="609600"/>
                  </a:lnTo>
                  <a:cubicBezTo>
                    <a:pt x="357414" y="884464"/>
                    <a:pt x="358322" y="1159328"/>
                    <a:pt x="359229" y="1434192"/>
                  </a:cubicBezTo>
                  <a:lnTo>
                    <a:pt x="111579" y="1461407"/>
                  </a:lnTo>
                  <a:lnTo>
                    <a:pt x="111579" y="1001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3">
              <a:extLst>
                <a:ext uri="{FF2B5EF4-FFF2-40B4-BE49-F238E27FC236}">
                  <a16:creationId xmlns:a16="http://schemas.microsoft.com/office/drawing/2014/main" id="{4F00FB1F-80C9-40FA-A768-ED5999261772}"/>
                </a:ext>
              </a:extLst>
            </p:cNvPr>
            <p:cNvSpPr/>
            <p:nvPr/>
          </p:nvSpPr>
          <p:spPr>
            <a:xfrm>
              <a:off x="3714750" y="3095625"/>
              <a:ext cx="2478088" cy="411163"/>
            </a:xfrm>
            <a:custGeom>
              <a:avLst/>
              <a:gdLst>
                <a:gd name="connsiteX0" fmla="*/ 300038 w 2478881"/>
                <a:gd name="connsiteY0" fmla="*/ 219075 h 411956"/>
                <a:gd name="connsiteX1" fmla="*/ 697706 w 2478881"/>
                <a:gd name="connsiteY1" fmla="*/ 176213 h 411956"/>
                <a:gd name="connsiteX2" fmla="*/ 1045369 w 2478881"/>
                <a:gd name="connsiteY2" fmla="*/ 140494 h 411956"/>
                <a:gd name="connsiteX3" fmla="*/ 1547813 w 2478881"/>
                <a:gd name="connsiteY3" fmla="*/ 85725 h 411956"/>
                <a:gd name="connsiteX4" fmla="*/ 1754981 w 2478881"/>
                <a:gd name="connsiteY4" fmla="*/ 45244 h 411956"/>
                <a:gd name="connsiteX5" fmla="*/ 2085975 w 2478881"/>
                <a:gd name="connsiteY5" fmla="*/ 16669 h 411956"/>
                <a:gd name="connsiteX6" fmla="*/ 2207419 w 2478881"/>
                <a:gd name="connsiteY6" fmla="*/ 2381 h 411956"/>
                <a:gd name="connsiteX7" fmla="*/ 2243138 w 2478881"/>
                <a:gd name="connsiteY7" fmla="*/ 0 h 411956"/>
                <a:gd name="connsiteX8" fmla="*/ 2290763 w 2478881"/>
                <a:gd name="connsiteY8" fmla="*/ 11906 h 411956"/>
                <a:gd name="connsiteX9" fmla="*/ 2345531 w 2478881"/>
                <a:gd name="connsiteY9" fmla="*/ 28575 h 411956"/>
                <a:gd name="connsiteX10" fmla="*/ 2400300 w 2478881"/>
                <a:gd name="connsiteY10" fmla="*/ 57150 h 411956"/>
                <a:gd name="connsiteX11" fmla="*/ 2478881 w 2478881"/>
                <a:gd name="connsiteY11" fmla="*/ 97631 h 411956"/>
                <a:gd name="connsiteX12" fmla="*/ 2421731 w 2478881"/>
                <a:gd name="connsiteY12" fmla="*/ 364331 h 411956"/>
                <a:gd name="connsiteX13" fmla="*/ 2400300 w 2478881"/>
                <a:gd name="connsiteY13" fmla="*/ 335756 h 411956"/>
                <a:gd name="connsiteX14" fmla="*/ 2369344 w 2478881"/>
                <a:gd name="connsiteY14" fmla="*/ 297656 h 411956"/>
                <a:gd name="connsiteX15" fmla="*/ 2343150 w 2478881"/>
                <a:gd name="connsiteY15" fmla="*/ 271463 h 411956"/>
                <a:gd name="connsiteX16" fmla="*/ 2307431 w 2478881"/>
                <a:gd name="connsiteY16" fmla="*/ 242888 h 411956"/>
                <a:gd name="connsiteX17" fmla="*/ 2283619 w 2478881"/>
                <a:gd name="connsiteY17" fmla="*/ 230981 h 411956"/>
                <a:gd name="connsiteX18" fmla="*/ 2255044 w 2478881"/>
                <a:gd name="connsiteY18" fmla="*/ 223838 h 411956"/>
                <a:gd name="connsiteX19" fmla="*/ 2205038 w 2478881"/>
                <a:gd name="connsiteY19" fmla="*/ 223838 h 411956"/>
                <a:gd name="connsiteX20" fmla="*/ 1997869 w 2478881"/>
                <a:gd name="connsiteY20" fmla="*/ 233363 h 411956"/>
                <a:gd name="connsiteX21" fmla="*/ 1690688 w 2478881"/>
                <a:gd name="connsiteY21" fmla="*/ 252413 h 411956"/>
                <a:gd name="connsiteX22" fmla="*/ 1433513 w 2478881"/>
                <a:gd name="connsiteY22" fmla="*/ 269081 h 411956"/>
                <a:gd name="connsiteX23" fmla="*/ 1185863 w 2478881"/>
                <a:gd name="connsiteY23" fmla="*/ 288131 h 411956"/>
                <a:gd name="connsiteX24" fmla="*/ 935831 w 2478881"/>
                <a:gd name="connsiteY24" fmla="*/ 311944 h 411956"/>
                <a:gd name="connsiteX25" fmla="*/ 676275 w 2478881"/>
                <a:gd name="connsiteY25" fmla="*/ 340519 h 411956"/>
                <a:gd name="connsiteX26" fmla="*/ 381000 w 2478881"/>
                <a:gd name="connsiteY26" fmla="*/ 373856 h 411956"/>
                <a:gd name="connsiteX27" fmla="*/ 69056 w 2478881"/>
                <a:gd name="connsiteY27" fmla="*/ 411956 h 411956"/>
                <a:gd name="connsiteX28" fmla="*/ 0 w 2478881"/>
                <a:gd name="connsiteY28" fmla="*/ 254794 h 411956"/>
                <a:gd name="connsiteX29" fmla="*/ 300038 w 2478881"/>
                <a:gd name="connsiteY29" fmla="*/ 21907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8881" h="411956">
                  <a:moveTo>
                    <a:pt x="300038" y="219075"/>
                  </a:moveTo>
                  <a:lnTo>
                    <a:pt x="697706" y="176213"/>
                  </a:lnTo>
                  <a:lnTo>
                    <a:pt x="1045369" y="140494"/>
                  </a:lnTo>
                  <a:lnTo>
                    <a:pt x="1547813" y="85725"/>
                  </a:lnTo>
                  <a:lnTo>
                    <a:pt x="1754981" y="45244"/>
                  </a:lnTo>
                  <a:lnTo>
                    <a:pt x="2085975" y="16669"/>
                  </a:lnTo>
                  <a:lnTo>
                    <a:pt x="2207419" y="2381"/>
                  </a:lnTo>
                  <a:lnTo>
                    <a:pt x="2243138" y="0"/>
                  </a:lnTo>
                  <a:lnTo>
                    <a:pt x="2290763" y="11906"/>
                  </a:lnTo>
                  <a:lnTo>
                    <a:pt x="2345531" y="28575"/>
                  </a:lnTo>
                  <a:lnTo>
                    <a:pt x="2400300" y="57150"/>
                  </a:lnTo>
                  <a:lnTo>
                    <a:pt x="2478881" y="97631"/>
                  </a:lnTo>
                  <a:lnTo>
                    <a:pt x="2421731" y="364331"/>
                  </a:lnTo>
                  <a:lnTo>
                    <a:pt x="2400300" y="335756"/>
                  </a:lnTo>
                  <a:lnTo>
                    <a:pt x="2369344" y="297656"/>
                  </a:lnTo>
                  <a:lnTo>
                    <a:pt x="2343150" y="271463"/>
                  </a:lnTo>
                  <a:lnTo>
                    <a:pt x="2307431" y="242888"/>
                  </a:lnTo>
                  <a:lnTo>
                    <a:pt x="2283619" y="230981"/>
                  </a:lnTo>
                  <a:lnTo>
                    <a:pt x="2255044" y="223838"/>
                  </a:lnTo>
                  <a:lnTo>
                    <a:pt x="2205038" y="223838"/>
                  </a:lnTo>
                  <a:lnTo>
                    <a:pt x="1997869" y="233363"/>
                  </a:lnTo>
                  <a:lnTo>
                    <a:pt x="1690688" y="252413"/>
                  </a:lnTo>
                  <a:lnTo>
                    <a:pt x="1433513" y="269081"/>
                  </a:lnTo>
                  <a:lnTo>
                    <a:pt x="1185863" y="288131"/>
                  </a:lnTo>
                  <a:lnTo>
                    <a:pt x="935831" y="311944"/>
                  </a:lnTo>
                  <a:lnTo>
                    <a:pt x="676275" y="340519"/>
                  </a:lnTo>
                  <a:lnTo>
                    <a:pt x="381000" y="373856"/>
                  </a:lnTo>
                  <a:lnTo>
                    <a:pt x="69056" y="411956"/>
                  </a:lnTo>
                  <a:lnTo>
                    <a:pt x="0" y="254794"/>
                  </a:lnTo>
                  <a:lnTo>
                    <a:pt x="30003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4">
              <a:extLst>
                <a:ext uri="{FF2B5EF4-FFF2-40B4-BE49-F238E27FC236}">
                  <a16:creationId xmlns:a16="http://schemas.microsoft.com/office/drawing/2014/main" id="{B8A64424-BC90-4FE3-92B8-3296ADBC813B}"/>
                </a:ext>
              </a:extLst>
            </p:cNvPr>
            <p:cNvSpPr/>
            <p:nvPr/>
          </p:nvSpPr>
          <p:spPr>
            <a:xfrm>
              <a:off x="3868738" y="3367088"/>
              <a:ext cx="1093787" cy="1852612"/>
            </a:xfrm>
            <a:custGeom>
              <a:avLst/>
              <a:gdLst>
                <a:gd name="connsiteX0" fmla="*/ 607219 w 1092994"/>
                <a:gd name="connsiteY0" fmla="*/ 1152525 h 1852612"/>
                <a:gd name="connsiteX1" fmla="*/ 757238 w 1092994"/>
                <a:gd name="connsiteY1" fmla="*/ 883443 h 1852612"/>
                <a:gd name="connsiteX2" fmla="*/ 878682 w 1092994"/>
                <a:gd name="connsiteY2" fmla="*/ 642937 h 1852612"/>
                <a:gd name="connsiteX3" fmla="*/ 923925 w 1092994"/>
                <a:gd name="connsiteY3" fmla="*/ 564356 h 1852612"/>
                <a:gd name="connsiteX4" fmla="*/ 976313 w 1092994"/>
                <a:gd name="connsiteY4" fmla="*/ 473868 h 1852612"/>
                <a:gd name="connsiteX5" fmla="*/ 1012032 w 1092994"/>
                <a:gd name="connsiteY5" fmla="*/ 419100 h 1852612"/>
                <a:gd name="connsiteX6" fmla="*/ 1040607 w 1092994"/>
                <a:gd name="connsiteY6" fmla="*/ 409575 h 1852612"/>
                <a:gd name="connsiteX7" fmla="*/ 1071563 w 1092994"/>
                <a:gd name="connsiteY7" fmla="*/ 392906 h 1852612"/>
                <a:gd name="connsiteX8" fmla="*/ 1083469 w 1092994"/>
                <a:gd name="connsiteY8" fmla="*/ 381000 h 1852612"/>
                <a:gd name="connsiteX9" fmla="*/ 1090613 w 1092994"/>
                <a:gd name="connsiteY9" fmla="*/ 366712 h 1852612"/>
                <a:gd name="connsiteX10" fmla="*/ 1092994 w 1092994"/>
                <a:gd name="connsiteY10" fmla="*/ 345281 h 1852612"/>
                <a:gd name="connsiteX11" fmla="*/ 1088232 w 1092994"/>
                <a:gd name="connsiteY11" fmla="*/ 323850 h 1852612"/>
                <a:gd name="connsiteX12" fmla="*/ 1076325 w 1092994"/>
                <a:gd name="connsiteY12" fmla="*/ 302418 h 1852612"/>
                <a:gd name="connsiteX13" fmla="*/ 1042988 w 1092994"/>
                <a:gd name="connsiteY13" fmla="*/ 264318 h 1852612"/>
                <a:gd name="connsiteX14" fmla="*/ 978694 w 1092994"/>
                <a:gd name="connsiteY14" fmla="*/ 211931 h 1852612"/>
                <a:gd name="connsiteX15" fmla="*/ 883444 w 1092994"/>
                <a:gd name="connsiteY15" fmla="*/ 126206 h 1852612"/>
                <a:gd name="connsiteX16" fmla="*/ 783432 w 1092994"/>
                <a:gd name="connsiteY16" fmla="*/ 33337 h 1852612"/>
                <a:gd name="connsiteX17" fmla="*/ 747713 w 1092994"/>
                <a:gd name="connsiteY17" fmla="*/ 0 h 1852612"/>
                <a:gd name="connsiteX18" fmla="*/ 538163 w 1092994"/>
                <a:gd name="connsiteY18" fmla="*/ 33337 h 1852612"/>
                <a:gd name="connsiteX19" fmla="*/ 602457 w 1092994"/>
                <a:gd name="connsiteY19" fmla="*/ 90487 h 1852612"/>
                <a:gd name="connsiteX20" fmla="*/ 638175 w 1092994"/>
                <a:gd name="connsiteY20" fmla="*/ 123825 h 1852612"/>
                <a:gd name="connsiteX21" fmla="*/ 676275 w 1092994"/>
                <a:gd name="connsiteY21" fmla="*/ 169068 h 1852612"/>
                <a:gd name="connsiteX22" fmla="*/ 697707 w 1092994"/>
                <a:gd name="connsiteY22" fmla="*/ 202406 h 1852612"/>
                <a:gd name="connsiteX23" fmla="*/ 714375 w 1092994"/>
                <a:gd name="connsiteY23" fmla="*/ 247650 h 1852612"/>
                <a:gd name="connsiteX24" fmla="*/ 719138 w 1092994"/>
                <a:gd name="connsiteY24" fmla="*/ 273843 h 1852612"/>
                <a:gd name="connsiteX25" fmla="*/ 711994 w 1092994"/>
                <a:gd name="connsiteY25" fmla="*/ 326231 h 1852612"/>
                <a:gd name="connsiteX26" fmla="*/ 692944 w 1092994"/>
                <a:gd name="connsiteY26" fmla="*/ 409575 h 1852612"/>
                <a:gd name="connsiteX27" fmla="*/ 673894 w 1092994"/>
                <a:gd name="connsiteY27" fmla="*/ 471487 h 1852612"/>
                <a:gd name="connsiteX28" fmla="*/ 640557 w 1092994"/>
                <a:gd name="connsiteY28" fmla="*/ 550068 h 1852612"/>
                <a:gd name="connsiteX29" fmla="*/ 597694 w 1092994"/>
                <a:gd name="connsiteY29" fmla="*/ 650081 h 1852612"/>
                <a:gd name="connsiteX30" fmla="*/ 550069 w 1092994"/>
                <a:gd name="connsiteY30" fmla="*/ 764381 h 1852612"/>
                <a:gd name="connsiteX31" fmla="*/ 459582 w 1092994"/>
                <a:gd name="connsiteY31" fmla="*/ 959643 h 1852612"/>
                <a:gd name="connsiteX32" fmla="*/ 378619 w 1092994"/>
                <a:gd name="connsiteY32" fmla="*/ 1121568 h 1852612"/>
                <a:gd name="connsiteX33" fmla="*/ 328613 w 1092994"/>
                <a:gd name="connsiteY33" fmla="*/ 1221581 h 1852612"/>
                <a:gd name="connsiteX34" fmla="*/ 295275 w 1092994"/>
                <a:gd name="connsiteY34" fmla="*/ 1285875 h 1852612"/>
                <a:gd name="connsiteX35" fmla="*/ 273844 w 1092994"/>
                <a:gd name="connsiteY35" fmla="*/ 1323975 h 1852612"/>
                <a:gd name="connsiteX36" fmla="*/ 242888 w 1092994"/>
                <a:gd name="connsiteY36" fmla="*/ 1359693 h 1852612"/>
                <a:gd name="connsiteX37" fmla="*/ 200025 w 1092994"/>
                <a:gd name="connsiteY37" fmla="*/ 1402556 h 1852612"/>
                <a:gd name="connsiteX38" fmla="*/ 142875 w 1092994"/>
                <a:gd name="connsiteY38" fmla="*/ 1447800 h 1852612"/>
                <a:gd name="connsiteX39" fmla="*/ 50007 w 1092994"/>
                <a:gd name="connsiteY39" fmla="*/ 1512093 h 1852612"/>
                <a:gd name="connsiteX40" fmla="*/ 35719 w 1092994"/>
                <a:gd name="connsiteY40" fmla="*/ 1531143 h 1852612"/>
                <a:gd name="connsiteX41" fmla="*/ 21432 w 1092994"/>
                <a:gd name="connsiteY41" fmla="*/ 1564481 h 1852612"/>
                <a:gd name="connsiteX42" fmla="*/ 11907 w 1092994"/>
                <a:gd name="connsiteY42" fmla="*/ 1607343 h 1852612"/>
                <a:gd name="connsiteX43" fmla="*/ 4763 w 1092994"/>
                <a:gd name="connsiteY43" fmla="*/ 1659731 h 1852612"/>
                <a:gd name="connsiteX44" fmla="*/ 0 w 1092994"/>
                <a:gd name="connsiteY44" fmla="*/ 1721643 h 1852612"/>
                <a:gd name="connsiteX45" fmla="*/ 7144 w 1092994"/>
                <a:gd name="connsiteY45" fmla="*/ 1797843 h 1852612"/>
                <a:gd name="connsiteX46" fmla="*/ 14288 w 1092994"/>
                <a:gd name="connsiteY46" fmla="*/ 1828800 h 1852612"/>
                <a:gd name="connsiteX47" fmla="*/ 19050 w 1092994"/>
                <a:gd name="connsiteY47" fmla="*/ 1843087 h 1852612"/>
                <a:gd name="connsiteX48" fmla="*/ 28575 w 1092994"/>
                <a:gd name="connsiteY48" fmla="*/ 1850231 h 1852612"/>
                <a:gd name="connsiteX49" fmla="*/ 47625 w 1092994"/>
                <a:gd name="connsiteY49" fmla="*/ 1852612 h 1852612"/>
                <a:gd name="connsiteX50" fmla="*/ 73819 w 1092994"/>
                <a:gd name="connsiteY50" fmla="*/ 1847850 h 1852612"/>
                <a:gd name="connsiteX51" fmla="*/ 319088 w 1092994"/>
                <a:gd name="connsiteY51" fmla="*/ 1626393 h 1852612"/>
                <a:gd name="connsiteX52" fmla="*/ 390525 w 1092994"/>
                <a:gd name="connsiteY52" fmla="*/ 1519237 h 1852612"/>
                <a:gd name="connsiteX53" fmla="*/ 457200 w 1092994"/>
                <a:gd name="connsiteY53" fmla="*/ 1414462 h 1852612"/>
                <a:gd name="connsiteX54" fmla="*/ 552450 w 1092994"/>
                <a:gd name="connsiteY54" fmla="*/ 1252537 h 1852612"/>
                <a:gd name="connsiteX55" fmla="*/ 607219 w 1092994"/>
                <a:gd name="connsiteY55" fmla="*/ 1152525 h 1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92994" h="1852612">
                  <a:moveTo>
                    <a:pt x="607219" y="1152525"/>
                  </a:moveTo>
                  <a:lnTo>
                    <a:pt x="757238" y="883443"/>
                  </a:lnTo>
                  <a:lnTo>
                    <a:pt x="878682" y="642937"/>
                  </a:lnTo>
                  <a:lnTo>
                    <a:pt x="923925" y="564356"/>
                  </a:lnTo>
                  <a:lnTo>
                    <a:pt x="976313" y="473868"/>
                  </a:lnTo>
                  <a:lnTo>
                    <a:pt x="1012032" y="419100"/>
                  </a:lnTo>
                  <a:lnTo>
                    <a:pt x="1040607" y="409575"/>
                  </a:lnTo>
                  <a:lnTo>
                    <a:pt x="1071563" y="392906"/>
                  </a:lnTo>
                  <a:lnTo>
                    <a:pt x="1083469" y="381000"/>
                  </a:lnTo>
                  <a:lnTo>
                    <a:pt x="1090613" y="366712"/>
                  </a:lnTo>
                  <a:lnTo>
                    <a:pt x="1092994" y="345281"/>
                  </a:lnTo>
                  <a:lnTo>
                    <a:pt x="1088232" y="323850"/>
                  </a:lnTo>
                  <a:lnTo>
                    <a:pt x="1076325" y="302418"/>
                  </a:lnTo>
                  <a:lnTo>
                    <a:pt x="1042988" y="264318"/>
                  </a:lnTo>
                  <a:lnTo>
                    <a:pt x="978694" y="211931"/>
                  </a:lnTo>
                  <a:lnTo>
                    <a:pt x="883444" y="126206"/>
                  </a:lnTo>
                  <a:lnTo>
                    <a:pt x="783432" y="33337"/>
                  </a:lnTo>
                  <a:lnTo>
                    <a:pt x="747713" y="0"/>
                  </a:lnTo>
                  <a:lnTo>
                    <a:pt x="538163" y="33337"/>
                  </a:lnTo>
                  <a:lnTo>
                    <a:pt x="602457" y="90487"/>
                  </a:lnTo>
                  <a:lnTo>
                    <a:pt x="638175" y="123825"/>
                  </a:lnTo>
                  <a:lnTo>
                    <a:pt x="676275" y="169068"/>
                  </a:lnTo>
                  <a:lnTo>
                    <a:pt x="697707" y="202406"/>
                  </a:lnTo>
                  <a:lnTo>
                    <a:pt x="714375" y="247650"/>
                  </a:lnTo>
                  <a:lnTo>
                    <a:pt x="719138" y="273843"/>
                  </a:lnTo>
                  <a:lnTo>
                    <a:pt x="711994" y="326231"/>
                  </a:lnTo>
                  <a:lnTo>
                    <a:pt x="692944" y="409575"/>
                  </a:lnTo>
                  <a:lnTo>
                    <a:pt x="673894" y="471487"/>
                  </a:lnTo>
                  <a:lnTo>
                    <a:pt x="640557" y="550068"/>
                  </a:lnTo>
                  <a:lnTo>
                    <a:pt x="597694" y="650081"/>
                  </a:lnTo>
                  <a:lnTo>
                    <a:pt x="550069" y="764381"/>
                  </a:lnTo>
                  <a:lnTo>
                    <a:pt x="459582" y="959643"/>
                  </a:lnTo>
                  <a:lnTo>
                    <a:pt x="378619" y="1121568"/>
                  </a:lnTo>
                  <a:lnTo>
                    <a:pt x="328613" y="1221581"/>
                  </a:lnTo>
                  <a:lnTo>
                    <a:pt x="295275" y="1285875"/>
                  </a:lnTo>
                  <a:lnTo>
                    <a:pt x="273844" y="1323975"/>
                  </a:lnTo>
                  <a:lnTo>
                    <a:pt x="242888" y="1359693"/>
                  </a:lnTo>
                  <a:lnTo>
                    <a:pt x="200025" y="1402556"/>
                  </a:lnTo>
                  <a:lnTo>
                    <a:pt x="142875" y="1447800"/>
                  </a:lnTo>
                  <a:lnTo>
                    <a:pt x="50007" y="1512093"/>
                  </a:lnTo>
                  <a:lnTo>
                    <a:pt x="35719" y="1531143"/>
                  </a:lnTo>
                  <a:lnTo>
                    <a:pt x="21432" y="1564481"/>
                  </a:lnTo>
                  <a:lnTo>
                    <a:pt x="11907" y="1607343"/>
                  </a:lnTo>
                  <a:lnTo>
                    <a:pt x="4763" y="1659731"/>
                  </a:lnTo>
                  <a:lnTo>
                    <a:pt x="0" y="1721643"/>
                  </a:lnTo>
                  <a:lnTo>
                    <a:pt x="7144" y="1797843"/>
                  </a:lnTo>
                  <a:lnTo>
                    <a:pt x="14288" y="1828800"/>
                  </a:lnTo>
                  <a:lnTo>
                    <a:pt x="19050" y="1843087"/>
                  </a:lnTo>
                  <a:lnTo>
                    <a:pt x="28575" y="1850231"/>
                  </a:lnTo>
                  <a:lnTo>
                    <a:pt x="47625" y="1852612"/>
                  </a:lnTo>
                  <a:lnTo>
                    <a:pt x="73819" y="1847850"/>
                  </a:lnTo>
                  <a:lnTo>
                    <a:pt x="319088" y="1626393"/>
                  </a:lnTo>
                  <a:lnTo>
                    <a:pt x="390525" y="1519237"/>
                  </a:lnTo>
                  <a:lnTo>
                    <a:pt x="457200" y="1414462"/>
                  </a:lnTo>
                  <a:lnTo>
                    <a:pt x="552450" y="1252537"/>
                  </a:lnTo>
                  <a:lnTo>
                    <a:pt x="607219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5">
              <a:extLst>
                <a:ext uri="{FF2B5EF4-FFF2-40B4-BE49-F238E27FC236}">
                  <a16:creationId xmlns:a16="http://schemas.microsoft.com/office/drawing/2014/main" id="{579505C4-8FB7-4971-87BA-81C0DE71D366}"/>
                </a:ext>
              </a:extLst>
            </p:cNvPr>
            <p:cNvSpPr/>
            <p:nvPr/>
          </p:nvSpPr>
          <p:spPr>
            <a:xfrm>
              <a:off x="3914775" y="4991100"/>
              <a:ext cx="2481263" cy="982663"/>
            </a:xfrm>
            <a:custGeom>
              <a:avLst/>
              <a:gdLst>
                <a:gd name="connsiteX0" fmla="*/ 702469 w 2481263"/>
                <a:gd name="connsiteY0" fmla="*/ 169069 h 983456"/>
                <a:gd name="connsiteX1" fmla="*/ 616744 w 2481263"/>
                <a:gd name="connsiteY1" fmla="*/ 154781 h 983456"/>
                <a:gd name="connsiteX2" fmla="*/ 540544 w 2481263"/>
                <a:gd name="connsiteY2" fmla="*/ 147638 h 983456"/>
                <a:gd name="connsiteX3" fmla="*/ 447675 w 2481263"/>
                <a:gd name="connsiteY3" fmla="*/ 140494 h 983456"/>
                <a:gd name="connsiteX4" fmla="*/ 366713 w 2481263"/>
                <a:gd name="connsiteY4" fmla="*/ 135731 h 983456"/>
                <a:gd name="connsiteX5" fmla="*/ 276225 w 2481263"/>
                <a:gd name="connsiteY5" fmla="*/ 135731 h 983456"/>
                <a:gd name="connsiteX6" fmla="*/ 238125 w 2481263"/>
                <a:gd name="connsiteY6" fmla="*/ 145256 h 983456"/>
                <a:gd name="connsiteX7" fmla="*/ 140494 w 2481263"/>
                <a:gd name="connsiteY7" fmla="*/ 176213 h 983456"/>
                <a:gd name="connsiteX8" fmla="*/ 83344 w 2481263"/>
                <a:gd name="connsiteY8" fmla="*/ 197644 h 983456"/>
                <a:gd name="connsiteX9" fmla="*/ 26194 w 2481263"/>
                <a:gd name="connsiteY9" fmla="*/ 223838 h 983456"/>
                <a:gd name="connsiteX10" fmla="*/ 0 w 2481263"/>
                <a:gd name="connsiteY10" fmla="*/ 223838 h 983456"/>
                <a:gd name="connsiteX11" fmla="*/ 164306 w 2481263"/>
                <a:gd name="connsiteY11" fmla="*/ 2381 h 983456"/>
                <a:gd name="connsiteX12" fmla="*/ 357188 w 2481263"/>
                <a:gd name="connsiteY12" fmla="*/ 0 h 983456"/>
                <a:gd name="connsiteX13" fmla="*/ 502444 w 2481263"/>
                <a:gd name="connsiteY13" fmla="*/ 0 h 983456"/>
                <a:gd name="connsiteX14" fmla="*/ 659606 w 2481263"/>
                <a:gd name="connsiteY14" fmla="*/ 11906 h 983456"/>
                <a:gd name="connsiteX15" fmla="*/ 812006 w 2481263"/>
                <a:gd name="connsiteY15" fmla="*/ 33338 h 983456"/>
                <a:gd name="connsiteX16" fmla="*/ 942975 w 2481263"/>
                <a:gd name="connsiteY16" fmla="*/ 54769 h 983456"/>
                <a:gd name="connsiteX17" fmla="*/ 1054894 w 2481263"/>
                <a:gd name="connsiteY17" fmla="*/ 80963 h 983456"/>
                <a:gd name="connsiteX18" fmla="*/ 1121569 w 2481263"/>
                <a:gd name="connsiteY18" fmla="*/ 97631 h 983456"/>
                <a:gd name="connsiteX19" fmla="*/ 1426369 w 2481263"/>
                <a:gd name="connsiteY19" fmla="*/ 176213 h 983456"/>
                <a:gd name="connsiteX20" fmla="*/ 1616869 w 2481263"/>
                <a:gd name="connsiteY20" fmla="*/ 240506 h 983456"/>
                <a:gd name="connsiteX21" fmla="*/ 1843088 w 2481263"/>
                <a:gd name="connsiteY21" fmla="*/ 316706 h 983456"/>
                <a:gd name="connsiteX22" fmla="*/ 1993106 w 2481263"/>
                <a:gd name="connsiteY22" fmla="*/ 366713 h 983456"/>
                <a:gd name="connsiteX23" fmla="*/ 2078831 w 2481263"/>
                <a:gd name="connsiteY23" fmla="*/ 392906 h 983456"/>
                <a:gd name="connsiteX24" fmla="*/ 2131219 w 2481263"/>
                <a:gd name="connsiteY24" fmla="*/ 409575 h 983456"/>
                <a:gd name="connsiteX25" fmla="*/ 2185988 w 2481263"/>
                <a:gd name="connsiteY25" fmla="*/ 423863 h 983456"/>
                <a:gd name="connsiteX26" fmla="*/ 2193131 w 2481263"/>
                <a:gd name="connsiteY26" fmla="*/ 426244 h 983456"/>
                <a:gd name="connsiteX27" fmla="*/ 2212181 w 2481263"/>
                <a:gd name="connsiteY27" fmla="*/ 440531 h 983456"/>
                <a:gd name="connsiteX28" fmla="*/ 2286000 w 2481263"/>
                <a:gd name="connsiteY28" fmla="*/ 514350 h 983456"/>
                <a:gd name="connsiteX29" fmla="*/ 2355056 w 2481263"/>
                <a:gd name="connsiteY29" fmla="*/ 588169 h 983456"/>
                <a:gd name="connsiteX30" fmla="*/ 2390775 w 2481263"/>
                <a:gd name="connsiteY30" fmla="*/ 633413 h 983456"/>
                <a:gd name="connsiteX31" fmla="*/ 2424113 w 2481263"/>
                <a:gd name="connsiteY31" fmla="*/ 683419 h 983456"/>
                <a:gd name="connsiteX32" fmla="*/ 2455069 w 2481263"/>
                <a:gd name="connsiteY32" fmla="*/ 752475 h 983456"/>
                <a:gd name="connsiteX33" fmla="*/ 2474119 w 2481263"/>
                <a:gd name="connsiteY33" fmla="*/ 814388 h 983456"/>
                <a:gd name="connsiteX34" fmla="*/ 2481263 w 2481263"/>
                <a:gd name="connsiteY34" fmla="*/ 845344 h 983456"/>
                <a:gd name="connsiteX35" fmla="*/ 2481263 w 2481263"/>
                <a:gd name="connsiteY35" fmla="*/ 878681 h 983456"/>
                <a:gd name="connsiteX36" fmla="*/ 2478881 w 2481263"/>
                <a:gd name="connsiteY36" fmla="*/ 912019 h 983456"/>
                <a:gd name="connsiteX37" fmla="*/ 2466975 w 2481263"/>
                <a:gd name="connsiteY37" fmla="*/ 942975 h 983456"/>
                <a:gd name="connsiteX38" fmla="*/ 2438400 w 2481263"/>
                <a:gd name="connsiteY38" fmla="*/ 976313 h 983456"/>
                <a:gd name="connsiteX39" fmla="*/ 2421731 w 2481263"/>
                <a:gd name="connsiteY39" fmla="*/ 983456 h 983456"/>
                <a:gd name="connsiteX40" fmla="*/ 2400300 w 2481263"/>
                <a:gd name="connsiteY40" fmla="*/ 976313 h 983456"/>
                <a:gd name="connsiteX41" fmla="*/ 2345531 w 2481263"/>
                <a:gd name="connsiteY41" fmla="*/ 935831 h 983456"/>
                <a:gd name="connsiteX42" fmla="*/ 2240756 w 2481263"/>
                <a:gd name="connsiteY42" fmla="*/ 869156 h 983456"/>
                <a:gd name="connsiteX43" fmla="*/ 2100263 w 2481263"/>
                <a:gd name="connsiteY43" fmla="*/ 778669 h 983456"/>
                <a:gd name="connsiteX44" fmla="*/ 1978819 w 2481263"/>
                <a:gd name="connsiteY44" fmla="*/ 704850 h 983456"/>
                <a:gd name="connsiteX45" fmla="*/ 1800225 w 2481263"/>
                <a:gd name="connsiteY45" fmla="*/ 602456 h 983456"/>
                <a:gd name="connsiteX46" fmla="*/ 1607344 w 2481263"/>
                <a:gd name="connsiteY46" fmla="*/ 502444 h 983456"/>
                <a:gd name="connsiteX47" fmla="*/ 1445419 w 2481263"/>
                <a:gd name="connsiteY47" fmla="*/ 421481 h 983456"/>
                <a:gd name="connsiteX48" fmla="*/ 1257300 w 2481263"/>
                <a:gd name="connsiteY48" fmla="*/ 340519 h 983456"/>
                <a:gd name="connsiteX49" fmla="*/ 1162050 w 2481263"/>
                <a:gd name="connsiteY49" fmla="*/ 304800 h 983456"/>
                <a:gd name="connsiteX50" fmla="*/ 933450 w 2481263"/>
                <a:gd name="connsiteY50" fmla="*/ 219075 h 983456"/>
                <a:gd name="connsiteX51" fmla="*/ 842963 w 2481263"/>
                <a:gd name="connsiteY51" fmla="*/ 195263 h 983456"/>
                <a:gd name="connsiteX52" fmla="*/ 702469 w 2481263"/>
                <a:gd name="connsiteY52" fmla="*/ 169069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81263" h="983456">
                  <a:moveTo>
                    <a:pt x="702469" y="169069"/>
                  </a:moveTo>
                  <a:lnTo>
                    <a:pt x="616744" y="154781"/>
                  </a:lnTo>
                  <a:lnTo>
                    <a:pt x="540544" y="147638"/>
                  </a:lnTo>
                  <a:lnTo>
                    <a:pt x="447675" y="140494"/>
                  </a:lnTo>
                  <a:lnTo>
                    <a:pt x="366713" y="135731"/>
                  </a:lnTo>
                  <a:lnTo>
                    <a:pt x="276225" y="135731"/>
                  </a:lnTo>
                  <a:lnTo>
                    <a:pt x="238125" y="145256"/>
                  </a:lnTo>
                  <a:lnTo>
                    <a:pt x="140494" y="176213"/>
                  </a:lnTo>
                  <a:lnTo>
                    <a:pt x="83344" y="197644"/>
                  </a:lnTo>
                  <a:lnTo>
                    <a:pt x="26194" y="223838"/>
                  </a:lnTo>
                  <a:lnTo>
                    <a:pt x="0" y="223838"/>
                  </a:lnTo>
                  <a:lnTo>
                    <a:pt x="164306" y="2381"/>
                  </a:lnTo>
                  <a:lnTo>
                    <a:pt x="357188" y="0"/>
                  </a:lnTo>
                  <a:lnTo>
                    <a:pt x="502444" y="0"/>
                  </a:lnTo>
                  <a:lnTo>
                    <a:pt x="659606" y="11906"/>
                  </a:lnTo>
                  <a:lnTo>
                    <a:pt x="812006" y="33338"/>
                  </a:lnTo>
                  <a:lnTo>
                    <a:pt x="942975" y="54769"/>
                  </a:lnTo>
                  <a:lnTo>
                    <a:pt x="1054894" y="80963"/>
                  </a:lnTo>
                  <a:lnTo>
                    <a:pt x="1121569" y="97631"/>
                  </a:lnTo>
                  <a:lnTo>
                    <a:pt x="1426369" y="176213"/>
                  </a:lnTo>
                  <a:lnTo>
                    <a:pt x="1616869" y="240506"/>
                  </a:lnTo>
                  <a:lnTo>
                    <a:pt x="1843088" y="316706"/>
                  </a:lnTo>
                  <a:lnTo>
                    <a:pt x="1993106" y="366713"/>
                  </a:lnTo>
                  <a:lnTo>
                    <a:pt x="2078831" y="392906"/>
                  </a:lnTo>
                  <a:lnTo>
                    <a:pt x="2131219" y="409575"/>
                  </a:lnTo>
                  <a:lnTo>
                    <a:pt x="2185988" y="423863"/>
                  </a:lnTo>
                  <a:lnTo>
                    <a:pt x="2193131" y="426244"/>
                  </a:lnTo>
                  <a:lnTo>
                    <a:pt x="2212181" y="440531"/>
                  </a:lnTo>
                  <a:lnTo>
                    <a:pt x="2286000" y="514350"/>
                  </a:lnTo>
                  <a:lnTo>
                    <a:pt x="2355056" y="588169"/>
                  </a:lnTo>
                  <a:lnTo>
                    <a:pt x="2390775" y="633413"/>
                  </a:lnTo>
                  <a:lnTo>
                    <a:pt x="2424113" y="683419"/>
                  </a:lnTo>
                  <a:lnTo>
                    <a:pt x="2455069" y="752475"/>
                  </a:lnTo>
                  <a:lnTo>
                    <a:pt x="2474119" y="814388"/>
                  </a:lnTo>
                  <a:lnTo>
                    <a:pt x="2481263" y="845344"/>
                  </a:lnTo>
                  <a:lnTo>
                    <a:pt x="2481263" y="878681"/>
                  </a:lnTo>
                  <a:lnTo>
                    <a:pt x="2478881" y="912019"/>
                  </a:lnTo>
                  <a:lnTo>
                    <a:pt x="2466975" y="942975"/>
                  </a:lnTo>
                  <a:lnTo>
                    <a:pt x="2438400" y="976313"/>
                  </a:lnTo>
                  <a:lnTo>
                    <a:pt x="2421731" y="983456"/>
                  </a:lnTo>
                  <a:lnTo>
                    <a:pt x="2400300" y="976313"/>
                  </a:lnTo>
                  <a:lnTo>
                    <a:pt x="2345531" y="935831"/>
                  </a:lnTo>
                  <a:lnTo>
                    <a:pt x="2240756" y="869156"/>
                  </a:lnTo>
                  <a:lnTo>
                    <a:pt x="2100263" y="778669"/>
                  </a:lnTo>
                  <a:lnTo>
                    <a:pt x="1978819" y="704850"/>
                  </a:lnTo>
                  <a:lnTo>
                    <a:pt x="1800225" y="602456"/>
                  </a:lnTo>
                  <a:lnTo>
                    <a:pt x="1607344" y="502444"/>
                  </a:lnTo>
                  <a:lnTo>
                    <a:pt x="1445419" y="421481"/>
                  </a:lnTo>
                  <a:lnTo>
                    <a:pt x="1257300" y="340519"/>
                  </a:lnTo>
                  <a:lnTo>
                    <a:pt x="1162050" y="304800"/>
                  </a:lnTo>
                  <a:lnTo>
                    <a:pt x="933450" y="219075"/>
                  </a:lnTo>
                  <a:lnTo>
                    <a:pt x="842963" y="195263"/>
                  </a:lnTo>
                  <a:lnTo>
                    <a:pt x="702469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6">
              <a:extLst>
                <a:ext uri="{FF2B5EF4-FFF2-40B4-BE49-F238E27FC236}">
                  <a16:creationId xmlns:a16="http://schemas.microsoft.com/office/drawing/2014/main" id="{6ACC770F-9F22-4246-9343-C18B2E59BA1B}"/>
                </a:ext>
              </a:extLst>
            </p:cNvPr>
            <p:cNvSpPr/>
            <p:nvPr/>
          </p:nvSpPr>
          <p:spPr>
            <a:xfrm>
              <a:off x="3381375" y="3729038"/>
              <a:ext cx="2528888" cy="2201862"/>
            </a:xfrm>
            <a:custGeom>
              <a:avLst/>
              <a:gdLst>
                <a:gd name="connsiteX0" fmla="*/ 1081703 w 2529744"/>
                <a:gd name="connsiteY0" fmla="*/ 1742263 h 2200906"/>
                <a:gd name="connsiteX1" fmla="*/ 1199970 w 2529744"/>
                <a:gd name="connsiteY1" fmla="*/ 1675919 h 2200906"/>
                <a:gd name="connsiteX2" fmla="*/ 1295160 w 2529744"/>
                <a:gd name="connsiteY2" fmla="*/ 1615343 h 2200906"/>
                <a:gd name="connsiteX3" fmla="*/ 1424964 w 2529744"/>
                <a:gd name="connsiteY3" fmla="*/ 1525923 h 2200906"/>
                <a:gd name="connsiteX4" fmla="*/ 1652843 w 2529744"/>
                <a:gd name="connsiteY4" fmla="*/ 1332658 h 2200906"/>
                <a:gd name="connsiteX5" fmla="*/ 1722072 w 2529744"/>
                <a:gd name="connsiteY5" fmla="*/ 1254776 h 2200906"/>
                <a:gd name="connsiteX6" fmla="*/ 1808608 w 2529744"/>
                <a:gd name="connsiteY6" fmla="*/ 1156701 h 2200906"/>
                <a:gd name="connsiteX7" fmla="*/ 1883606 w 2529744"/>
                <a:gd name="connsiteY7" fmla="*/ 1055742 h 2200906"/>
                <a:gd name="connsiteX8" fmla="*/ 1935528 w 2529744"/>
                <a:gd name="connsiteY8" fmla="*/ 986513 h 2200906"/>
                <a:gd name="connsiteX9" fmla="*/ 1996103 w 2529744"/>
                <a:gd name="connsiteY9" fmla="*/ 894208 h 2200906"/>
                <a:gd name="connsiteX10" fmla="*/ 2039372 w 2529744"/>
                <a:gd name="connsiteY10" fmla="*/ 822094 h 2200906"/>
                <a:gd name="connsiteX11" fmla="*/ 2079755 w 2529744"/>
                <a:gd name="connsiteY11" fmla="*/ 749981 h 2200906"/>
                <a:gd name="connsiteX12" fmla="*/ 2111485 w 2529744"/>
                <a:gd name="connsiteY12" fmla="*/ 680752 h 2200906"/>
                <a:gd name="connsiteX13" fmla="*/ 2146100 w 2529744"/>
                <a:gd name="connsiteY13" fmla="*/ 599984 h 2200906"/>
                <a:gd name="connsiteX14" fmla="*/ 2186483 w 2529744"/>
                <a:gd name="connsiteY14" fmla="*/ 481718 h 2200906"/>
                <a:gd name="connsiteX15" fmla="*/ 2192252 w 2529744"/>
                <a:gd name="connsiteY15" fmla="*/ 435565 h 2200906"/>
                <a:gd name="connsiteX16" fmla="*/ 2186483 w 2529744"/>
                <a:gd name="connsiteY16" fmla="*/ 253839 h 2200906"/>
                <a:gd name="connsiteX17" fmla="*/ 2180714 w 2529744"/>
                <a:gd name="connsiteY17" fmla="*/ 199033 h 2200906"/>
                <a:gd name="connsiteX18" fmla="*/ 2146100 w 2529744"/>
                <a:gd name="connsiteY18" fmla="*/ 100959 h 2200906"/>
                <a:gd name="connsiteX19" fmla="*/ 2114370 w 2529744"/>
                <a:gd name="connsiteY19" fmla="*/ 31730 h 2200906"/>
                <a:gd name="connsiteX20" fmla="*/ 2114370 w 2529744"/>
                <a:gd name="connsiteY20" fmla="*/ 14422 h 2200906"/>
                <a:gd name="connsiteX21" fmla="*/ 2120139 w 2529744"/>
                <a:gd name="connsiteY21" fmla="*/ 0 h 2200906"/>
                <a:gd name="connsiteX22" fmla="*/ 2128792 w 2529744"/>
                <a:gd name="connsiteY22" fmla="*/ 0 h 2200906"/>
                <a:gd name="connsiteX23" fmla="*/ 2154753 w 2529744"/>
                <a:gd name="connsiteY23" fmla="*/ 8653 h 2200906"/>
                <a:gd name="connsiteX24" fmla="*/ 2212444 w 2529744"/>
                <a:gd name="connsiteY24" fmla="*/ 20191 h 2200906"/>
                <a:gd name="connsiteX25" fmla="*/ 2249943 w 2529744"/>
                <a:gd name="connsiteY25" fmla="*/ 28845 h 2200906"/>
                <a:gd name="connsiteX26" fmla="*/ 2296096 w 2529744"/>
                <a:gd name="connsiteY26" fmla="*/ 51921 h 2200906"/>
                <a:gd name="connsiteX27" fmla="*/ 2342248 w 2529744"/>
                <a:gd name="connsiteY27" fmla="*/ 80767 h 2200906"/>
                <a:gd name="connsiteX28" fmla="*/ 2379748 w 2529744"/>
                <a:gd name="connsiteY28" fmla="*/ 106728 h 2200906"/>
                <a:gd name="connsiteX29" fmla="*/ 2448977 w 2529744"/>
                <a:gd name="connsiteY29" fmla="*/ 164418 h 2200906"/>
                <a:gd name="connsiteX30" fmla="*/ 2498014 w 2529744"/>
                <a:gd name="connsiteY30" fmla="*/ 210571 h 2200906"/>
                <a:gd name="connsiteX31" fmla="*/ 2529744 w 2529744"/>
                <a:gd name="connsiteY31" fmla="*/ 250955 h 2200906"/>
                <a:gd name="connsiteX32" fmla="*/ 2500898 w 2529744"/>
                <a:gd name="connsiteY32" fmla="*/ 444219 h 2200906"/>
                <a:gd name="connsiteX33" fmla="*/ 2466284 w 2529744"/>
                <a:gd name="connsiteY33" fmla="*/ 542294 h 2200906"/>
                <a:gd name="connsiteX34" fmla="*/ 2434554 w 2529744"/>
                <a:gd name="connsiteY34" fmla="*/ 620176 h 2200906"/>
                <a:gd name="connsiteX35" fmla="*/ 2388401 w 2529744"/>
                <a:gd name="connsiteY35" fmla="*/ 721135 h 2200906"/>
                <a:gd name="connsiteX36" fmla="*/ 2342248 w 2529744"/>
                <a:gd name="connsiteY36" fmla="*/ 810556 h 2200906"/>
                <a:gd name="connsiteX37" fmla="*/ 2281673 w 2529744"/>
                <a:gd name="connsiteY37" fmla="*/ 917284 h 2200906"/>
                <a:gd name="connsiteX38" fmla="*/ 2212444 w 2529744"/>
                <a:gd name="connsiteY38" fmla="*/ 1024012 h 2200906"/>
                <a:gd name="connsiteX39" fmla="*/ 2117254 w 2529744"/>
                <a:gd name="connsiteY39" fmla="*/ 1159586 h 2200906"/>
                <a:gd name="connsiteX40" fmla="*/ 2030718 w 2529744"/>
                <a:gd name="connsiteY40" fmla="*/ 1269198 h 2200906"/>
                <a:gd name="connsiteX41" fmla="*/ 1935528 w 2529744"/>
                <a:gd name="connsiteY41" fmla="*/ 1381695 h 2200906"/>
                <a:gd name="connsiteX42" fmla="*/ 1886491 w 2529744"/>
                <a:gd name="connsiteY42" fmla="*/ 1433617 h 2200906"/>
                <a:gd name="connsiteX43" fmla="*/ 1670150 w 2529744"/>
                <a:gd name="connsiteY43" fmla="*/ 1615343 h 2200906"/>
                <a:gd name="connsiteX44" fmla="*/ 1586498 w 2529744"/>
                <a:gd name="connsiteY44" fmla="*/ 1678803 h 2200906"/>
                <a:gd name="connsiteX45" fmla="*/ 1488424 w 2529744"/>
                <a:gd name="connsiteY45" fmla="*/ 1742263 h 2200906"/>
                <a:gd name="connsiteX46" fmla="*/ 1390349 w 2529744"/>
                <a:gd name="connsiteY46" fmla="*/ 1799954 h 2200906"/>
                <a:gd name="connsiteX47" fmla="*/ 1269199 w 2529744"/>
                <a:gd name="connsiteY47" fmla="*/ 1863414 h 2200906"/>
                <a:gd name="connsiteX48" fmla="*/ 1153817 w 2529744"/>
                <a:gd name="connsiteY48" fmla="*/ 1915336 h 2200906"/>
                <a:gd name="connsiteX49" fmla="*/ 995167 w 2529744"/>
                <a:gd name="connsiteY49" fmla="*/ 1981680 h 2200906"/>
                <a:gd name="connsiteX50" fmla="*/ 871132 w 2529744"/>
                <a:gd name="connsiteY50" fmla="*/ 2022064 h 2200906"/>
                <a:gd name="connsiteX51" fmla="*/ 721136 w 2529744"/>
                <a:gd name="connsiteY51" fmla="*/ 2065332 h 2200906"/>
                <a:gd name="connsiteX52" fmla="*/ 588447 w 2529744"/>
                <a:gd name="connsiteY52" fmla="*/ 2102831 h 2200906"/>
                <a:gd name="connsiteX53" fmla="*/ 455758 w 2529744"/>
                <a:gd name="connsiteY53" fmla="*/ 2131677 h 2200906"/>
                <a:gd name="connsiteX54" fmla="*/ 230763 w 2529744"/>
                <a:gd name="connsiteY54" fmla="*/ 2174945 h 2200906"/>
                <a:gd name="connsiteX55" fmla="*/ 69229 w 2529744"/>
                <a:gd name="connsiteY55" fmla="*/ 2200906 h 2200906"/>
                <a:gd name="connsiteX56" fmla="*/ 17307 w 2529744"/>
                <a:gd name="connsiteY56" fmla="*/ 2200906 h 2200906"/>
                <a:gd name="connsiteX57" fmla="*/ 2884 w 2529744"/>
                <a:gd name="connsiteY57" fmla="*/ 2192252 h 2200906"/>
                <a:gd name="connsiteX58" fmla="*/ 0 w 2529744"/>
                <a:gd name="connsiteY58" fmla="*/ 2183598 h 2200906"/>
                <a:gd name="connsiteX59" fmla="*/ 0 w 2529744"/>
                <a:gd name="connsiteY59" fmla="*/ 2174945 h 2200906"/>
                <a:gd name="connsiteX60" fmla="*/ 5769 w 2529744"/>
                <a:gd name="connsiteY60" fmla="*/ 2154753 h 2200906"/>
                <a:gd name="connsiteX61" fmla="*/ 17307 w 2529744"/>
                <a:gd name="connsiteY61" fmla="*/ 2137446 h 2200906"/>
                <a:gd name="connsiteX62" fmla="*/ 63460 w 2529744"/>
                <a:gd name="connsiteY62" fmla="*/ 2123023 h 2200906"/>
                <a:gd name="connsiteX63" fmla="*/ 262493 w 2529744"/>
                <a:gd name="connsiteY63" fmla="*/ 2068217 h 2200906"/>
                <a:gd name="connsiteX64" fmla="*/ 461527 w 2529744"/>
                <a:gd name="connsiteY64" fmla="*/ 2007641 h 2200906"/>
                <a:gd name="connsiteX65" fmla="*/ 695175 w 2529744"/>
                <a:gd name="connsiteY65" fmla="*/ 1923989 h 2200906"/>
                <a:gd name="connsiteX66" fmla="*/ 992283 w 2529744"/>
                <a:gd name="connsiteY66" fmla="*/ 1794185 h 2200906"/>
                <a:gd name="connsiteX67" fmla="*/ 1081703 w 2529744"/>
                <a:gd name="connsiteY67" fmla="*/ 1742263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29744" h="2200906">
                  <a:moveTo>
                    <a:pt x="1081703" y="1742263"/>
                  </a:moveTo>
                  <a:lnTo>
                    <a:pt x="1199970" y="1675919"/>
                  </a:lnTo>
                  <a:lnTo>
                    <a:pt x="1295160" y="1615343"/>
                  </a:lnTo>
                  <a:lnTo>
                    <a:pt x="1424964" y="1525923"/>
                  </a:lnTo>
                  <a:lnTo>
                    <a:pt x="1652843" y="1332658"/>
                  </a:lnTo>
                  <a:lnTo>
                    <a:pt x="1722072" y="1254776"/>
                  </a:lnTo>
                  <a:lnTo>
                    <a:pt x="1808608" y="1156701"/>
                  </a:lnTo>
                  <a:lnTo>
                    <a:pt x="1883606" y="1055742"/>
                  </a:lnTo>
                  <a:lnTo>
                    <a:pt x="1935528" y="986513"/>
                  </a:lnTo>
                  <a:lnTo>
                    <a:pt x="1996103" y="894208"/>
                  </a:lnTo>
                  <a:lnTo>
                    <a:pt x="2039372" y="822094"/>
                  </a:lnTo>
                  <a:lnTo>
                    <a:pt x="2079755" y="749981"/>
                  </a:lnTo>
                  <a:lnTo>
                    <a:pt x="2111485" y="680752"/>
                  </a:lnTo>
                  <a:lnTo>
                    <a:pt x="2146100" y="599984"/>
                  </a:lnTo>
                  <a:lnTo>
                    <a:pt x="2186483" y="481718"/>
                  </a:lnTo>
                  <a:lnTo>
                    <a:pt x="2192252" y="435565"/>
                  </a:lnTo>
                  <a:lnTo>
                    <a:pt x="2186483" y="253839"/>
                  </a:lnTo>
                  <a:lnTo>
                    <a:pt x="2180714" y="199033"/>
                  </a:lnTo>
                  <a:lnTo>
                    <a:pt x="2146100" y="100959"/>
                  </a:lnTo>
                  <a:lnTo>
                    <a:pt x="2114370" y="31730"/>
                  </a:lnTo>
                  <a:lnTo>
                    <a:pt x="2114370" y="14422"/>
                  </a:lnTo>
                  <a:lnTo>
                    <a:pt x="2120139" y="0"/>
                  </a:lnTo>
                  <a:lnTo>
                    <a:pt x="2128792" y="0"/>
                  </a:lnTo>
                  <a:lnTo>
                    <a:pt x="2154753" y="8653"/>
                  </a:lnTo>
                  <a:lnTo>
                    <a:pt x="2212444" y="20191"/>
                  </a:lnTo>
                  <a:lnTo>
                    <a:pt x="2249943" y="28845"/>
                  </a:lnTo>
                  <a:lnTo>
                    <a:pt x="2296096" y="51921"/>
                  </a:lnTo>
                  <a:lnTo>
                    <a:pt x="2342248" y="80767"/>
                  </a:lnTo>
                  <a:lnTo>
                    <a:pt x="2379748" y="106728"/>
                  </a:lnTo>
                  <a:lnTo>
                    <a:pt x="2448977" y="164418"/>
                  </a:lnTo>
                  <a:lnTo>
                    <a:pt x="2498014" y="210571"/>
                  </a:lnTo>
                  <a:lnTo>
                    <a:pt x="2529744" y="250955"/>
                  </a:lnTo>
                  <a:lnTo>
                    <a:pt x="2500898" y="444219"/>
                  </a:lnTo>
                  <a:lnTo>
                    <a:pt x="2466284" y="542294"/>
                  </a:lnTo>
                  <a:lnTo>
                    <a:pt x="2434554" y="620176"/>
                  </a:lnTo>
                  <a:lnTo>
                    <a:pt x="2388401" y="721135"/>
                  </a:lnTo>
                  <a:lnTo>
                    <a:pt x="2342248" y="810556"/>
                  </a:lnTo>
                  <a:lnTo>
                    <a:pt x="2281673" y="917284"/>
                  </a:lnTo>
                  <a:lnTo>
                    <a:pt x="2212444" y="1024012"/>
                  </a:lnTo>
                  <a:lnTo>
                    <a:pt x="2117254" y="1159586"/>
                  </a:lnTo>
                  <a:lnTo>
                    <a:pt x="2030718" y="1269198"/>
                  </a:lnTo>
                  <a:lnTo>
                    <a:pt x="1935528" y="1381695"/>
                  </a:lnTo>
                  <a:lnTo>
                    <a:pt x="1886491" y="1433617"/>
                  </a:lnTo>
                  <a:lnTo>
                    <a:pt x="1670150" y="1615343"/>
                  </a:lnTo>
                  <a:lnTo>
                    <a:pt x="1586498" y="1678803"/>
                  </a:lnTo>
                  <a:lnTo>
                    <a:pt x="1488424" y="1742263"/>
                  </a:lnTo>
                  <a:lnTo>
                    <a:pt x="1390349" y="1799954"/>
                  </a:lnTo>
                  <a:lnTo>
                    <a:pt x="1269199" y="1863414"/>
                  </a:lnTo>
                  <a:lnTo>
                    <a:pt x="1153817" y="1915336"/>
                  </a:lnTo>
                  <a:lnTo>
                    <a:pt x="995167" y="1981680"/>
                  </a:lnTo>
                  <a:lnTo>
                    <a:pt x="871132" y="2022064"/>
                  </a:lnTo>
                  <a:lnTo>
                    <a:pt x="721136" y="2065332"/>
                  </a:lnTo>
                  <a:lnTo>
                    <a:pt x="588447" y="2102831"/>
                  </a:lnTo>
                  <a:lnTo>
                    <a:pt x="455758" y="2131677"/>
                  </a:lnTo>
                  <a:lnTo>
                    <a:pt x="230763" y="2174945"/>
                  </a:lnTo>
                  <a:lnTo>
                    <a:pt x="69229" y="2200906"/>
                  </a:lnTo>
                  <a:lnTo>
                    <a:pt x="17307" y="2200906"/>
                  </a:lnTo>
                  <a:lnTo>
                    <a:pt x="2884" y="2192252"/>
                  </a:lnTo>
                  <a:lnTo>
                    <a:pt x="0" y="2183598"/>
                  </a:lnTo>
                  <a:lnTo>
                    <a:pt x="0" y="2174945"/>
                  </a:lnTo>
                  <a:lnTo>
                    <a:pt x="5769" y="2154753"/>
                  </a:lnTo>
                  <a:lnTo>
                    <a:pt x="17307" y="2137446"/>
                  </a:lnTo>
                  <a:lnTo>
                    <a:pt x="63460" y="2123023"/>
                  </a:lnTo>
                  <a:lnTo>
                    <a:pt x="262493" y="2068217"/>
                  </a:lnTo>
                  <a:lnTo>
                    <a:pt x="461527" y="2007641"/>
                  </a:lnTo>
                  <a:lnTo>
                    <a:pt x="695175" y="1923989"/>
                  </a:lnTo>
                  <a:lnTo>
                    <a:pt x="992283" y="1794185"/>
                  </a:lnTo>
                  <a:lnTo>
                    <a:pt x="1081703" y="1742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788837E1-3CAB-4A1D-911A-5CC8F81B45FF}"/>
                </a:ext>
              </a:extLst>
            </p:cNvPr>
            <p:cNvSpPr/>
            <p:nvPr/>
          </p:nvSpPr>
          <p:spPr>
            <a:xfrm>
              <a:off x="2630488" y="3833813"/>
              <a:ext cx="4513262" cy="665162"/>
            </a:xfrm>
            <a:custGeom>
              <a:avLst/>
              <a:gdLst>
                <a:gd name="connsiteX0" fmla="*/ 1247242 w 4513479"/>
                <a:gd name="connsiteY0" fmla="*/ 303581 h 665683"/>
                <a:gd name="connsiteX1" fmla="*/ 1682496 w 4513479"/>
                <a:gd name="connsiteY1" fmla="*/ 274320 h 665683"/>
                <a:gd name="connsiteX2" fmla="*/ 1828800 w 4513479"/>
                <a:gd name="connsiteY2" fmla="*/ 263347 h 665683"/>
                <a:gd name="connsiteX3" fmla="*/ 2077517 w 4513479"/>
                <a:gd name="connsiteY3" fmla="*/ 223113 h 665683"/>
                <a:gd name="connsiteX4" fmla="*/ 2479853 w 4513479"/>
                <a:gd name="connsiteY4" fmla="*/ 190195 h 665683"/>
                <a:gd name="connsiteX5" fmla="*/ 2955341 w 4513479"/>
                <a:gd name="connsiteY5" fmla="*/ 153619 h 665683"/>
                <a:gd name="connsiteX6" fmla="*/ 3471063 w 4513479"/>
                <a:gd name="connsiteY6" fmla="*/ 117043 h 665683"/>
                <a:gd name="connsiteX7" fmla="*/ 3653943 w 4513479"/>
                <a:gd name="connsiteY7" fmla="*/ 102413 h 665683"/>
                <a:gd name="connsiteX8" fmla="*/ 3756356 w 4513479"/>
                <a:gd name="connsiteY8" fmla="*/ 91440 h 665683"/>
                <a:gd name="connsiteX9" fmla="*/ 3844138 w 4513479"/>
                <a:gd name="connsiteY9" fmla="*/ 84125 h 665683"/>
                <a:gd name="connsiteX10" fmla="*/ 3975812 w 4513479"/>
                <a:gd name="connsiteY10" fmla="*/ 3657 h 665683"/>
                <a:gd name="connsiteX11" fmla="*/ 4005072 w 4513479"/>
                <a:gd name="connsiteY11" fmla="*/ 0 h 665683"/>
                <a:gd name="connsiteX12" fmla="*/ 4074567 w 4513479"/>
                <a:gd name="connsiteY12" fmla="*/ 18288 h 665683"/>
                <a:gd name="connsiteX13" fmla="*/ 4180637 w 4513479"/>
                <a:gd name="connsiteY13" fmla="*/ 47549 h 665683"/>
                <a:gd name="connsiteX14" fmla="*/ 4253789 w 4513479"/>
                <a:gd name="connsiteY14" fmla="*/ 76809 h 665683"/>
                <a:gd name="connsiteX15" fmla="*/ 4304996 w 4513479"/>
                <a:gd name="connsiteY15" fmla="*/ 98755 h 665683"/>
                <a:gd name="connsiteX16" fmla="*/ 4370832 w 4513479"/>
                <a:gd name="connsiteY16" fmla="*/ 131673 h 665683"/>
                <a:gd name="connsiteX17" fmla="*/ 4422039 w 4513479"/>
                <a:gd name="connsiteY17" fmla="*/ 164592 h 665683"/>
                <a:gd name="connsiteX18" fmla="*/ 4462272 w 4513479"/>
                <a:gd name="connsiteY18" fmla="*/ 193853 h 665683"/>
                <a:gd name="connsiteX19" fmla="*/ 4491533 w 4513479"/>
                <a:gd name="connsiteY19" fmla="*/ 226771 h 665683"/>
                <a:gd name="connsiteX20" fmla="*/ 4509821 w 4513479"/>
                <a:gd name="connsiteY20" fmla="*/ 256032 h 665683"/>
                <a:gd name="connsiteX21" fmla="*/ 4513479 w 4513479"/>
                <a:gd name="connsiteY21" fmla="*/ 274320 h 665683"/>
                <a:gd name="connsiteX22" fmla="*/ 4506164 w 4513479"/>
                <a:gd name="connsiteY22" fmla="*/ 299923 h 665683"/>
                <a:gd name="connsiteX23" fmla="*/ 4491533 w 4513479"/>
                <a:gd name="connsiteY23" fmla="*/ 329184 h 665683"/>
                <a:gd name="connsiteX24" fmla="*/ 4462272 w 4513479"/>
                <a:gd name="connsiteY24" fmla="*/ 358445 h 665683"/>
                <a:gd name="connsiteX25" fmla="*/ 4422039 w 4513479"/>
                <a:gd name="connsiteY25" fmla="*/ 380390 h 665683"/>
                <a:gd name="connsiteX26" fmla="*/ 4385463 w 4513479"/>
                <a:gd name="connsiteY26" fmla="*/ 384048 h 665683"/>
                <a:gd name="connsiteX27" fmla="*/ 4334256 w 4513479"/>
                <a:gd name="connsiteY27" fmla="*/ 376733 h 665683"/>
                <a:gd name="connsiteX28" fmla="*/ 4213556 w 4513479"/>
                <a:gd name="connsiteY28" fmla="*/ 362102 h 665683"/>
                <a:gd name="connsiteX29" fmla="*/ 4030676 w 4513479"/>
                <a:gd name="connsiteY29" fmla="*/ 343814 h 665683"/>
                <a:gd name="connsiteX30" fmla="*/ 3796589 w 4513479"/>
                <a:gd name="connsiteY30" fmla="*/ 332841 h 665683"/>
                <a:gd name="connsiteX31" fmla="*/ 3566160 w 4513479"/>
                <a:gd name="connsiteY31" fmla="*/ 332841 h 665683"/>
                <a:gd name="connsiteX32" fmla="*/ 3207716 w 4513479"/>
                <a:gd name="connsiteY32" fmla="*/ 332841 h 665683"/>
                <a:gd name="connsiteX33" fmla="*/ 2823668 w 4513479"/>
                <a:gd name="connsiteY33" fmla="*/ 362102 h 665683"/>
                <a:gd name="connsiteX34" fmla="*/ 2545690 w 4513479"/>
                <a:gd name="connsiteY34" fmla="*/ 384048 h 665683"/>
                <a:gd name="connsiteX35" fmla="*/ 1997050 w 4513479"/>
                <a:gd name="connsiteY35" fmla="*/ 442569 h 665683"/>
                <a:gd name="connsiteX36" fmla="*/ 1620317 w 4513479"/>
                <a:gd name="connsiteY36" fmla="*/ 475488 h 665683"/>
                <a:gd name="connsiteX37" fmla="*/ 1294791 w 4513479"/>
                <a:gd name="connsiteY37" fmla="*/ 523037 h 665683"/>
                <a:gd name="connsiteX38" fmla="*/ 852221 w 4513479"/>
                <a:gd name="connsiteY38" fmla="*/ 581558 h 665683"/>
                <a:gd name="connsiteX39" fmla="*/ 588874 w 4513479"/>
                <a:gd name="connsiteY39" fmla="*/ 618134 h 665683"/>
                <a:gd name="connsiteX40" fmla="*/ 526695 w 4513479"/>
                <a:gd name="connsiteY40" fmla="*/ 629107 h 665683"/>
                <a:gd name="connsiteX41" fmla="*/ 438912 w 4513479"/>
                <a:gd name="connsiteY41" fmla="*/ 662025 h 665683"/>
                <a:gd name="connsiteX42" fmla="*/ 416967 w 4513479"/>
                <a:gd name="connsiteY42" fmla="*/ 665683 h 665683"/>
                <a:gd name="connsiteX43" fmla="*/ 380391 w 4513479"/>
                <a:gd name="connsiteY43" fmla="*/ 647395 h 665683"/>
                <a:gd name="connsiteX44" fmla="*/ 299924 w 4513479"/>
                <a:gd name="connsiteY44" fmla="*/ 599846 h 665683"/>
                <a:gd name="connsiteX45" fmla="*/ 230429 w 4513479"/>
                <a:gd name="connsiteY45" fmla="*/ 544982 h 665683"/>
                <a:gd name="connsiteX46" fmla="*/ 175565 w 4513479"/>
                <a:gd name="connsiteY46" fmla="*/ 497433 h 665683"/>
                <a:gd name="connsiteX47" fmla="*/ 109728 w 4513479"/>
                <a:gd name="connsiteY47" fmla="*/ 427939 h 665683"/>
                <a:gd name="connsiteX48" fmla="*/ 58522 w 4513479"/>
                <a:gd name="connsiteY48" fmla="*/ 358445 h 665683"/>
                <a:gd name="connsiteX49" fmla="*/ 21946 w 4513479"/>
                <a:gd name="connsiteY49" fmla="*/ 296265 h 665683"/>
                <a:gd name="connsiteX50" fmla="*/ 0 w 4513479"/>
                <a:gd name="connsiteY50" fmla="*/ 256032 h 665683"/>
                <a:gd name="connsiteX51" fmla="*/ 0 w 4513479"/>
                <a:gd name="connsiteY51" fmla="*/ 237744 h 665683"/>
                <a:gd name="connsiteX52" fmla="*/ 10973 w 4513479"/>
                <a:gd name="connsiteY52" fmla="*/ 226771 h 665683"/>
                <a:gd name="connsiteX53" fmla="*/ 29261 w 4513479"/>
                <a:gd name="connsiteY53" fmla="*/ 226771 h 665683"/>
                <a:gd name="connsiteX54" fmla="*/ 62180 w 4513479"/>
                <a:gd name="connsiteY54" fmla="*/ 241401 h 665683"/>
                <a:gd name="connsiteX55" fmla="*/ 98756 w 4513479"/>
                <a:gd name="connsiteY55" fmla="*/ 274320 h 665683"/>
                <a:gd name="connsiteX56" fmla="*/ 142647 w 4513479"/>
                <a:gd name="connsiteY56" fmla="*/ 307238 h 665683"/>
                <a:gd name="connsiteX57" fmla="*/ 182880 w 4513479"/>
                <a:gd name="connsiteY57" fmla="*/ 329184 h 665683"/>
                <a:gd name="connsiteX58" fmla="*/ 219456 w 4513479"/>
                <a:gd name="connsiteY58" fmla="*/ 340157 h 665683"/>
                <a:gd name="connsiteX59" fmla="*/ 281636 w 4513479"/>
                <a:gd name="connsiteY59" fmla="*/ 354787 h 665683"/>
                <a:gd name="connsiteX60" fmla="*/ 373076 w 4513479"/>
                <a:gd name="connsiteY60" fmla="*/ 365760 h 665683"/>
                <a:gd name="connsiteX61" fmla="*/ 566928 w 4513479"/>
                <a:gd name="connsiteY61" fmla="*/ 351129 h 665683"/>
                <a:gd name="connsiteX62" fmla="*/ 885140 w 4513479"/>
                <a:gd name="connsiteY62" fmla="*/ 329184 h 665683"/>
                <a:gd name="connsiteX63" fmla="*/ 1247242 w 4513479"/>
                <a:gd name="connsiteY63" fmla="*/ 303581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13479" h="665683">
                  <a:moveTo>
                    <a:pt x="1247242" y="303581"/>
                  </a:moveTo>
                  <a:lnTo>
                    <a:pt x="1682496" y="274320"/>
                  </a:lnTo>
                  <a:lnTo>
                    <a:pt x="1828800" y="263347"/>
                  </a:lnTo>
                  <a:lnTo>
                    <a:pt x="2077517" y="223113"/>
                  </a:lnTo>
                  <a:lnTo>
                    <a:pt x="2479853" y="190195"/>
                  </a:lnTo>
                  <a:lnTo>
                    <a:pt x="2955341" y="153619"/>
                  </a:lnTo>
                  <a:lnTo>
                    <a:pt x="3471063" y="117043"/>
                  </a:lnTo>
                  <a:lnTo>
                    <a:pt x="3653943" y="102413"/>
                  </a:lnTo>
                  <a:lnTo>
                    <a:pt x="3756356" y="91440"/>
                  </a:lnTo>
                  <a:lnTo>
                    <a:pt x="3844138" y="84125"/>
                  </a:lnTo>
                  <a:lnTo>
                    <a:pt x="3975812" y="3657"/>
                  </a:lnTo>
                  <a:lnTo>
                    <a:pt x="4005072" y="0"/>
                  </a:lnTo>
                  <a:lnTo>
                    <a:pt x="4074567" y="18288"/>
                  </a:lnTo>
                  <a:lnTo>
                    <a:pt x="4180637" y="47549"/>
                  </a:lnTo>
                  <a:lnTo>
                    <a:pt x="4253789" y="76809"/>
                  </a:lnTo>
                  <a:lnTo>
                    <a:pt x="4304996" y="98755"/>
                  </a:lnTo>
                  <a:lnTo>
                    <a:pt x="4370832" y="131673"/>
                  </a:lnTo>
                  <a:lnTo>
                    <a:pt x="4422039" y="164592"/>
                  </a:lnTo>
                  <a:lnTo>
                    <a:pt x="4462272" y="193853"/>
                  </a:lnTo>
                  <a:lnTo>
                    <a:pt x="4491533" y="226771"/>
                  </a:lnTo>
                  <a:lnTo>
                    <a:pt x="4509821" y="256032"/>
                  </a:lnTo>
                  <a:lnTo>
                    <a:pt x="4513479" y="274320"/>
                  </a:lnTo>
                  <a:lnTo>
                    <a:pt x="4506164" y="299923"/>
                  </a:lnTo>
                  <a:lnTo>
                    <a:pt x="4491533" y="329184"/>
                  </a:lnTo>
                  <a:lnTo>
                    <a:pt x="4462272" y="358445"/>
                  </a:lnTo>
                  <a:lnTo>
                    <a:pt x="4422039" y="380390"/>
                  </a:lnTo>
                  <a:lnTo>
                    <a:pt x="4385463" y="384048"/>
                  </a:lnTo>
                  <a:lnTo>
                    <a:pt x="4334256" y="376733"/>
                  </a:lnTo>
                  <a:lnTo>
                    <a:pt x="4213556" y="362102"/>
                  </a:lnTo>
                  <a:lnTo>
                    <a:pt x="4030676" y="343814"/>
                  </a:lnTo>
                  <a:lnTo>
                    <a:pt x="3796589" y="332841"/>
                  </a:lnTo>
                  <a:lnTo>
                    <a:pt x="3566160" y="332841"/>
                  </a:lnTo>
                  <a:lnTo>
                    <a:pt x="3207716" y="332841"/>
                  </a:lnTo>
                  <a:lnTo>
                    <a:pt x="2823668" y="362102"/>
                  </a:lnTo>
                  <a:lnTo>
                    <a:pt x="2545690" y="384048"/>
                  </a:lnTo>
                  <a:lnTo>
                    <a:pt x="1997050" y="442569"/>
                  </a:lnTo>
                  <a:lnTo>
                    <a:pt x="1620317" y="475488"/>
                  </a:lnTo>
                  <a:lnTo>
                    <a:pt x="1294791" y="523037"/>
                  </a:lnTo>
                  <a:lnTo>
                    <a:pt x="852221" y="581558"/>
                  </a:lnTo>
                  <a:lnTo>
                    <a:pt x="588874" y="618134"/>
                  </a:lnTo>
                  <a:lnTo>
                    <a:pt x="526695" y="629107"/>
                  </a:lnTo>
                  <a:lnTo>
                    <a:pt x="438912" y="662025"/>
                  </a:lnTo>
                  <a:lnTo>
                    <a:pt x="416967" y="665683"/>
                  </a:lnTo>
                  <a:lnTo>
                    <a:pt x="380391" y="647395"/>
                  </a:lnTo>
                  <a:lnTo>
                    <a:pt x="299924" y="599846"/>
                  </a:lnTo>
                  <a:lnTo>
                    <a:pt x="230429" y="544982"/>
                  </a:lnTo>
                  <a:lnTo>
                    <a:pt x="175565" y="497433"/>
                  </a:lnTo>
                  <a:lnTo>
                    <a:pt x="109728" y="427939"/>
                  </a:lnTo>
                  <a:lnTo>
                    <a:pt x="58522" y="358445"/>
                  </a:lnTo>
                  <a:lnTo>
                    <a:pt x="21946" y="296265"/>
                  </a:lnTo>
                  <a:lnTo>
                    <a:pt x="0" y="256032"/>
                  </a:lnTo>
                  <a:lnTo>
                    <a:pt x="0" y="237744"/>
                  </a:lnTo>
                  <a:lnTo>
                    <a:pt x="10973" y="226771"/>
                  </a:lnTo>
                  <a:lnTo>
                    <a:pt x="29261" y="226771"/>
                  </a:lnTo>
                  <a:lnTo>
                    <a:pt x="62180" y="241401"/>
                  </a:lnTo>
                  <a:lnTo>
                    <a:pt x="98756" y="274320"/>
                  </a:lnTo>
                  <a:lnTo>
                    <a:pt x="142647" y="307238"/>
                  </a:lnTo>
                  <a:lnTo>
                    <a:pt x="182880" y="329184"/>
                  </a:lnTo>
                  <a:lnTo>
                    <a:pt x="219456" y="340157"/>
                  </a:lnTo>
                  <a:lnTo>
                    <a:pt x="281636" y="354787"/>
                  </a:lnTo>
                  <a:lnTo>
                    <a:pt x="373076" y="365760"/>
                  </a:lnTo>
                  <a:lnTo>
                    <a:pt x="566928" y="351129"/>
                  </a:lnTo>
                  <a:lnTo>
                    <a:pt x="885140" y="329184"/>
                  </a:lnTo>
                  <a:lnTo>
                    <a:pt x="1247242" y="303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27189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9D3E17A-3B16-4628-919B-6A26FB5A4E82}"/>
              </a:ext>
            </a:extLst>
          </p:cNvPr>
          <p:cNvGrpSpPr/>
          <p:nvPr/>
        </p:nvGrpSpPr>
        <p:grpSpPr>
          <a:xfrm>
            <a:off x="2630488" y="1481138"/>
            <a:ext cx="4513262" cy="4492625"/>
            <a:chOff x="2630488" y="1481138"/>
            <a:chExt cx="4513262" cy="4492625"/>
          </a:xfrm>
        </p:grpSpPr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BA977BF4-32A3-ED40-AEE5-5BC3B5082565}"/>
                </a:ext>
              </a:extLst>
            </p:cNvPr>
            <p:cNvSpPr/>
            <p:nvPr/>
          </p:nvSpPr>
          <p:spPr>
            <a:xfrm>
              <a:off x="3186113" y="1481138"/>
              <a:ext cx="3390900" cy="584200"/>
            </a:xfrm>
            <a:custGeom>
              <a:avLst/>
              <a:gdLst>
                <a:gd name="connsiteX0" fmla="*/ 1681843 w 3390900"/>
                <a:gd name="connsiteY0" fmla="*/ 193222 h 585107"/>
                <a:gd name="connsiteX1" fmla="*/ 2149928 w 3390900"/>
                <a:gd name="connsiteY1" fmla="*/ 155122 h 585107"/>
                <a:gd name="connsiteX2" fmla="*/ 2522764 w 3390900"/>
                <a:gd name="connsiteY2" fmla="*/ 127907 h 585107"/>
                <a:gd name="connsiteX3" fmla="*/ 2612571 w 3390900"/>
                <a:gd name="connsiteY3" fmla="*/ 117022 h 585107"/>
                <a:gd name="connsiteX4" fmla="*/ 2732314 w 3390900"/>
                <a:gd name="connsiteY4" fmla="*/ 84364 h 585107"/>
                <a:gd name="connsiteX5" fmla="*/ 2843893 w 3390900"/>
                <a:gd name="connsiteY5" fmla="*/ 46264 h 585107"/>
                <a:gd name="connsiteX6" fmla="*/ 2922814 w 3390900"/>
                <a:gd name="connsiteY6" fmla="*/ 8164 h 585107"/>
                <a:gd name="connsiteX7" fmla="*/ 2936421 w 3390900"/>
                <a:gd name="connsiteY7" fmla="*/ 0 h 585107"/>
                <a:gd name="connsiteX8" fmla="*/ 2955471 w 3390900"/>
                <a:gd name="connsiteY8" fmla="*/ 0 h 585107"/>
                <a:gd name="connsiteX9" fmla="*/ 2988128 w 3390900"/>
                <a:gd name="connsiteY9" fmla="*/ 2722 h 585107"/>
                <a:gd name="connsiteX10" fmla="*/ 3039836 w 3390900"/>
                <a:gd name="connsiteY10" fmla="*/ 13607 h 585107"/>
                <a:gd name="connsiteX11" fmla="*/ 3118757 w 3390900"/>
                <a:gd name="connsiteY11" fmla="*/ 38100 h 585107"/>
                <a:gd name="connsiteX12" fmla="*/ 3214007 w 3390900"/>
                <a:gd name="connsiteY12" fmla="*/ 76200 h 585107"/>
                <a:gd name="connsiteX13" fmla="*/ 3292928 w 3390900"/>
                <a:gd name="connsiteY13" fmla="*/ 106136 h 585107"/>
                <a:gd name="connsiteX14" fmla="*/ 3333750 w 3390900"/>
                <a:gd name="connsiteY14" fmla="*/ 125186 h 585107"/>
                <a:gd name="connsiteX15" fmla="*/ 3366407 w 3390900"/>
                <a:gd name="connsiteY15" fmla="*/ 141514 h 585107"/>
                <a:gd name="connsiteX16" fmla="*/ 3377293 w 3390900"/>
                <a:gd name="connsiteY16" fmla="*/ 152400 h 585107"/>
                <a:gd name="connsiteX17" fmla="*/ 3388178 w 3390900"/>
                <a:gd name="connsiteY17" fmla="*/ 176893 h 585107"/>
                <a:gd name="connsiteX18" fmla="*/ 3390900 w 3390900"/>
                <a:gd name="connsiteY18" fmla="*/ 204107 h 585107"/>
                <a:gd name="connsiteX19" fmla="*/ 3388178 w 3390900"/>
                <a:gd name="connsiteY19" fmla="*/ 236764 h 585107"/>
                <a:gd name="connsiteX20" fmla="*/ 3377293 w 3390900"/>
                <a:gd name="connsiteY20" fmla="*/ 263979 h 585107"/>
                <a:gd name="connsiteX21" fmla="*/ 3355521 w 3390900"/>
                <a:gd name="connsiteY21" fmla="*/ 288472 h 585107"/>
                <a:gd name="connsiteX22" fmla="*/ 3325586 w 3390900"/>
                <a:gd name="connsiteY22" fmla="*/ 304800 h 585107"/>
                <a:gd name="connsiteX23" fmla="*/ 3282043 w 3390900"/>
                <a:gd name="connsiteY23" fmla="*/ 315686 h 585107"/>
                <a:gd name="connsiteX24" fmla="*/ 3224893 w 3390900"/>
                <a:gd name="connsiteY24" fmla="*/ 321129 h 585107"/>
                <a:gd name="connsiteX25" fmla="*/ 3137807 w 3390900"/>
                <a:gd name="connsiteY25" fmla="*/ 318407 h 585107"/>
                <a:gd name="connsiteX26" fmla="*/ 2958193 w 3390900"/>
                <a:gd name="connsiteY26" fmla="*/ 312964 h 585107"/>
                <a:gd name="connsiteX27" fmla="*/ 2705100 w 3390900"/>
                <a:gd name="connsiteY27" fmla="*/ 318407 h 585107"/>
                <a:gd name="connsiteX28" fmla="*/ 2446564 w 3390900"/>
                <a:gd name="connsiteY28" fmla="*/ 329293 h 585107"/>
                <a:gd name="connsiteX29" fmla="*/ 2215243 w 3390900"/>
                <a:gd name="connsiteY29" fmla="*/ 345622 h 585107"/>
                <a:gd name="connsiteX30" fmla="*/ 1796143 w 3390900"/>
                <a:gd name="connsiteY30" fmla="*/ 378279 h 585107"/>
                <a:gd name="connsiteX31" fmla="*/ 1434193 w 3390900"/>
                <a:gd name="connsiteY31" fmla="*/ 408214 h 585107"/>
                <a:gd name="connsiteX32" fmla="*/ 1368878 w 3390900"/>
                <a:gd name="connsiteY32" fmla="*/ 413657 h 585107"/>
                <a:gd name="connsiteX33" fmla="*/ 1083128 w 3390900"/>
                <a:gd name="connsiteY33" fmla="*/ 454479 h 585107"/>
                <a:gd name="connsiteX34" fmla="*/ 947057 w 3390900"/>
                <a:gd name="connsiteY34" fmla="*/ 465364 h 585107"/>
                <a:gd name="connsiteX35" fmla="*/ 767443 w 3390900"/>
                <a:gd name="connsiteY35" fmla="*/ 487136 h 585107"/>
                <a:gd name="connsiteX36" fmla="*/ 677636 w 3390900"/>
                <a:gd name="connsiteY36" fmla="*/ 498022 h 585107"/>
                <a:gd name="connsiteX37" fmla="*/ 585107 w 3390900"/>
                <a:gd name="connsiteY37" fmla="*/ 514350 h 585107"/>
                <a:gd name="connsiteX38" fmla="*/ 413657 w 3390900"/>
                <a:gd name="connsiteY38" fmla="*/ 555172 h 585107"/>
                <a:gd name="connsiteX39" fmla="*/ 323850 w 3390900"/>
                <a:gd name="connsiteY39" fmla="*/ 582386 h 585107"/>
                <a:gd name="connsiteX40" fmla="*/ 302078 w 3390900"/>
                <a:gd name="connsiteY40" fmla="*/ 585107 h 585107"/>
                <a:gd name="connsiteX41" fmla="*/ 263978 w 3390900"/>
                <a:gd name="connsiteY41" fmla="*/ 555172 h 585107"/>
                <a:gd name="connsiteX42" fmla="*/ 198664 w 3390900"/>
                <a:gd name="connsiteY42" fmla="*/ 492579 h 585107"/>
                <a:gd name="connsiteX43" fmla="*/ 144236 w 3390900"/>
                <a:gd name="connsiteY43" fmla="*/ 427264 h 585107"/>
                <a:gd name="connsiteX44" fmla="*/ 108857 w 3390900"/>
                <a:gd name="connsiteY44" fmla="*/ 383722 h 585107"/>
                <a:gd name="connsiteX45" fmla="*/ 73478 w 3390900"/>
                <a:gd name="connsiteY45" fmla="*/ 326572 h 585107"/>
                <a:gd name="connsiteX46" fmla="*/ 40821 w 3390900"/>
                <a:gd name="connsiteY46" fmla="*/ 261257 h 585107"/>
                <a:gd name="connsiteX47" fmla="*/ 8164 w 3390900"/>
                <a:gd name="connsiteY47" fmla="*/ 187779 h 585107"/>
                <a:gd name="connsiteX48" fmla="*/ 0 w 3390900"/>
                <a:gd name="connsiteY48" fmla="*/ 152400 h 585107"/>
                <a:gd name="connsiteX49" fmla="*/ 2721 w 3390900"/>
                <a:gd name="connsiteY49" fmla="*/ 141514 h 585107"/>
                <a:gd name="connsiteX50" fmla="*/ 5443 w 3390900"/>
                <a:gd name="connsiteY50" fmla="*/ 138793 h 585107"/>
                <a:gd name="connsiteX51" fmla="*/ 21771 w 3390900"/>
                <a:gd name="connsiteY51" fmla="*/ 141514 h 585107"/>
                <a:gd name="connsiteX52" fmla="*/ 62593 w 3390900"/>
                <a:gd name="connsiteY52" fmla="*/ 168729 h 585107"/>
                <a:gd name="connsiteX53" fmla="*/ 122464 w 3390900"/>
                <a:gd name="connsiteY53" fmla="*/ 201386 h 585107"/>
                <a:gd name="connsiteX54" fmla="*/ 220436 w 3390900"/>
                <a:gd name="connsiteY54" fmla="*/ 244929 h 585107"/>
                <a:gd name="connsiteX55" fmla="*/ 296636 w 3390900"/>
                <a:gd name="connsiteY55" fmla="*/ 266700 h 585107"/>
                <a:gd name="connsiteX56" fmla="*/ 397328 w 3390900"/>
                <a:gd name="connsiteY56" fmla="*/ 291193 h 585107"/>
                <a:gd name="connsiteX57" fmla="*/ 495300 w 3390900"/>
                <a:gd name="connsiteY57" fmla="*/ 299357 h 585107"/>
                <a:gd name="connsiteX58" fmla="*/ 655864 w 3390900"/>
                <a:gd name="connsiteY58" fmla="*/ 285750 h 585107"/>
                <a:gd name="connsiteX59" fmla="*/ 862693 w 3390900"/>
                <a:gd name="connsiteY59" fmla="*/ 266700 h 585107"/>
                <a:gd name="connsiteX60" fmla="*/ 1189264 w 3390900"/>
                <a:gd name="connsiteY60" fmla="*/ 236764 h 585107"/>
                <a:gd name="connsiteX61" fmla="*/ 1521278 w 3390900"/>
                <a:gd name="connsiteY61" fmla="*/ 209550 h 585107"/>
                <a:gd name="connsiteX62" fmla="*/ 1681843 w 3390900"/>
                <a:gd name="connsiteY62" fmla="*/ 193222 h 58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90900" h="585107">
                  <a:moveTo>
                    <a:pt x="1681843" y="193222"/>
                  </a:moveTo>
                  <a:lnTo>
                    <a:pt x="2149928" y="155122"/>
                  </a:lnTo>
                  <a:lnTo>
                    <a:pt x="2522764" y="127907"/>
                  </a:lnTo>
                  <a:lnTo>
                    <a:pt x="2612571" y="117022"/>
                  </a:lnTo>
                  <a:lnTo>
                    <a:pt x="2732314" y="84364"/>
                  </a:lnTo>
                  <a:lnTo>
                    <a:pt x="2843893" y="46264"/>
                  </a:lnTo>
                  <a:lnTo>
                    <a:pt x="2922814" y="8164"/>
                  </a:lnTo>
                  <a:lnTo>
                    <a:pt x="2936421" y="0"/>
                  </a:lnTo>
                  <a:lnTo>
                    <a:pt x="2955471" y="0"/>
                  </a:lnTo>
                  <a:lnTo>
                    <a:pt x="2988128" y="2722"/>
                  </a:lnTo>
                  <a:lnTo>
                    <a:pt x="3039836" y="13607"/>
                  </a:lnTo>
                  <a:lnTo>
                    <a:pt x="3118757" y="38100"/>
                  </a:lnTo>
                  <a:lnTo>
                    <a:pt x="3214007" y="76200"/>
                  </a:lnTo>
                  <a:lnTo>
                    <a:pt x="3292928" y="106136"/>
                  </a:lnTo>
                  <a:lnTo>
                    <a:pt x="3333750" y="125186"/>
                  </a:lnTo>
                  <a:lnTo>
                    <a:pt x="3366407" y="141514"/>
                  </a:lnTo>
                  <a:lnTo>
                    <a:pt x="3377293" y="152400"/>
                  </a:lnTo>
                  <a:lnTo>
                    <a:pt x="3388178" y="176893"/>
                  </a:lnTo>
                  <a:lnTo>
                    <a:pt x="3390900" y="204107"/>
                  </a:lnTo>
                  <a:lnTo>
                    <a:pt x="3388178" y="236764"/>
                  </a:lnTo>
                  <a:lnTo>
                    <a:pt x="3377293" y="263979"/>
                  </a:lnTo>
                  <a:lnTo>
                    <a:pt x="3355521" y="288472"/>
                  </a:lnTo>
                  <a:lnTo>
                    <a:pt x="3325586" y="304800"/>
                  </a:lnTo>
                  <a:lnTo>
                    <a:pt x="3282043" y="315686"/>
                  </a:lnTo>
                  <a:lnTo>
                    <a:pt x="3224893" y="321129"/>
                  </a:lnTo>
                  <a:lnTo>
                    <a:pt x="3137807" y="318407"/>
                  </a:lnTo>
                  <a:lnTo>
                    <a:pt x="2958193" y="312964"/>
                  </a:lnTo>
                  <a:lnTo>
                    <a:pt x="2705100" y="318407"/>
                  </a:lnTo>
                  <a:lnTo>
                    <a:pt x="2446564" y="329293"/>
                  </a:lnTo>
                  <a:lnTo>
                    <a:pt x="2215243" y="345622"/>
                  </a:lnTo>
                  <a:lnTo>
                    <a:pt x="1796143" y="378279"/>
                  </a:lnTo>
                  <a:lnTo>
                    <a:pt x="1434193" y="408214"/>
                  </a:lnTo>
                  <a:lnTo>
                    <a:pt x="1368878" y="413657"/>
                  </a:lnTo>
                  <a:lnTo>
                    <a:pt x="1083128" y="454479"/>
                  </a:lnTo>
                  <a:lnTo>
                    <a:pt x="947057" y="465364"/>
                  </a:lnTo>
                  <a:lnTo>
                    <a:pt x="767443" y="487136"/>
                  </a:lnTo>
                  <a:lnTo>
                    <a:pt x="677636" y="498022"/>
                  </a:lnTo>
                  <a:lnTo>
                    <a:pt x="585107" y="514350"/>
                  </a:lnTo>
                  <a:lnTo>
                    <a:pt x="413657" y="555172"/>
                  </a:lnTo>
                  <a:lnTo>
                    <a:pt x="323850" y="582386"/>
                  </a:lnTo>
                  <a:lnTo>
                    <a:pt x="302078" y="585107"/>
                  </a:lnTo>
                  <a:lnTo>
                    <a:pt x="263978" y="555172"/>
                  </a:lnTo>
                  <a:lnTo>
                    <a:pt x="198664" y="492579"/>
                  </a:lnTo>
                  <a:lnTo>
                    <a:pt x="144236" y="427264"/>
                  </a:lnTo>
                  <a:lnTo>
                    <a:pt x="108857" y="383722"/>
                  </a:lnTo>
                  <a:lnTo>
                    <a:pt x="73478" y="326572"/>
                  </a:lnTo>
                  <a:lnTo>
                    <a:pt x="40821" y="261257"/>
                  </a:lnTo>
                  <a:lnTo>
                    <a:pt x="8164" y="187779"/>
                  </a:lnTo>
                  <a:lnTo>
                    <a:pt x="0" y="152400"/>
                  </a:lnTo>
                  <a:lnTo>
                    <a:pt x="2721" y="141514"/>
                  </a:lnTo>
                  <a:lnTo>
                    <a:pt x="5443" y="138793"/>
                  </a:lnTo>
                  <a:lnTo>
                    <a:pt x="21771" y="141514"/>
                  </a:lnTo>
                  <a:lnTo>
                    <a:pt x="62593" y="168729"/>
                  </a:lnTo>
                  <a:lnTo>
                    <a:pt x="122464" y="201386"/>
                  </a:lnTo>
                  <a:lnTo>
                    <a:pt x="220436" y="244929"/>
                  </a:lnTo>
                  <a:lnTo>
                    <a:pt x="296636" y="266700"/>
                  </a:lnTo>
                  <a:lnTo>
                    <a:pt x="397328" y="291193"/>
                  </a:lnTo>
                  <a:lnTo>
                    <a:pt x="495300" y="299357"/>
                  </a:lnTo>
                  <a:lnTo>
                    <a:pt x="655864" y="285750"/>
                  </a:lnTo>
                  <a:lnTo>
                    <a:pt x="862693" y="266700"/>
                  </a:lnTo>
                  <a:lnTo>
                    <a:pt x="1189264" y="236764"/>
                  </a:lnTo>
                  <a:lnTo>
                    <a:pt x="1521278" y="209550"/>
                  </a:lnTo>
                  <a:lnTo>
                    <a:pt x="1681843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FB20434E-22D6-3B42-868B-5099D5BDEBCD}"/>
                </a:ext>
              </a:extLst>
            </p:cNvPr>
            <p:cNvSpPr/>
            <p:nvPr/>
          </p:nvSpPr>
          <p:spPr>
            <a:xfrm>
              <a:off x="3124200" y="2447925"/>
              <a:ext cx="757238" cy="1181100"/>
            </a:xfrm>
            <a:custGeom>
              <a:avLst/>
              <a:gdLst>
                <a:gd name="connsiteX0" fmla="*/ 516731 w 757238"/>
                <a:gd name="connsiteY0" fmla="*/ 407194 h 1181100"/>
                <a:gd name="connsiteX1" fmla="*/ 478631 w 757238"/>
                <a:gd name="connsiteY1" fmla="*/ 242888 h 1181100"/>
                <a:gd name="connsiteX2" fmla="*/ 414338 w 757238"/>
                <a:gd name="connsiteY2" fmla="*/ 88106 h 1181100"/>
                <a:gd name="connsiteX3" fmla="*/ 361950 w 757238"/>
                <a:gd name="connsiteY3" fmla="*/ 73819 h 1181100"/>
                <a:gd name="connsiteX4" fmla="*/ 288131 w 757238"/>
                <a:gd name="connsiteY4" fmla="*/ 52388 h 1181100"/>
                <a:gd name="connsiteX5" fmla="*/ 219075 w 757238"/>
                <a:gd name="connsiteY5" fmla="*/ 33338 h 1181100"/>
                <a:gd name="connsiteX6" fmla="*/ 164306 w 757238"/>
                <a:gd name="connsiteY6" fmla="*/ 19050 h 1181100"/>
                <a:gd name="connsiteX7" fmla="*/ 92869 w 757238"/>
                <a:gd name="connsiteY7" fmla="*/ 4763 h 1181100"/>
                <a:gd name="connsiteX8" fmla="*/ 42863 w 757238"/>
                <a:gd name="connsiteY8" fmla="*/ 0 h 1181100"/>
                <a:gd name="connsiteX9" fmla="*/ 16669 w 757238"/>
                <a:gd name="connsiteY9" fmla="*/ 4763 h 1181100"/>
                <a:gd name="connsiteX10" fmla="*/ 4763 w 757238"/>
                <a:gd name="connsiteY10" fmla="*/ 14288 h 1181100"/>
                <a:gd name="connsiteX11" fmla="*/ 0 w 757238"/>
                <a:gd name="connsiteY11" fmla="*/ 30956 h 1181100"/>
                <a:gd name="connsiteX12" fmla="*/ 7144 w 757238"/>
                <a:gd name="connsiteY12" fmla="*/ 50006 h 1181100"/>
                <a:gd name="connsiteX13" fmla="*/ 14288 w 757238"/>
                <a:gd name="connsiteY13" fmla="*/ 64294 h 1181100"/>
                <a:gd name="connsiteX14" fmla="*/ 76200 w 757238"/>
                <a:gd name="connsiteY14" fmla="*/ 128588 h 1181100"/>
                <a:gd name="connsiteX15" fmla="*/ 176213 w 757238"/>
                <a:gd name="connsiteY15" fmla="*/ 235744 h 1181100"/>
                <a:gd name="connsiteX16" fmla="*/ 211931 w 757238"/>
                <a:gd name="connsiteY16" fmla="*/ 285750 h 1181100"/>
                <a:gd name="connsiteX17" fmla="*/ 226219 w 757238"/>
                <a:gd name="connsiteY17" fmla="*/ 323850 h 1181100"/>
                <a:gd name="connsiteX18" fmla="*/ 266700 w 757238"/>
                <a:gd name="connsiteY18" fmla="*/ 461963 h 1181100"/>
                <a:gd name="connsiteX19" fmla="*/ 292894 w 757238"/>
                <a:gd name="connsiteY19" fmla="*/ 564356 h 1181100"/>
                <a:gd name="connsiteX20" fmla="*/ 311944 w 757238"/>
                <a:gd name="connsiteY20" fmla="*/ 640556 h 1181100"/>
                <a:gd name="connsiteX21" fmla="*/ 333375 w 757238"/>
                <a:gd name="connsiteY21" fmla="*/ 750094 h 1181100"/>
                <a:gd name="connsiteX22" fmla="*/ 345281 w 757238"/>
                <a:gd name="connsiteY22" fmla="*/ 833438 h 1181100"/>
                <a:gd name="connsiteX23" fmla="*/ 345281 w 757238"/>
                <a:gd name="connsiteY23" fmla="*/ 883444 h 1181100"/>
                <a:gd name="connsiteX24" fmla="*/ 359569 w 757238"/>
                <a:gd name="connsiteY24" fmla="*/ 912019 h 1181100"/>
                <a:gd name="connsiteX25" fmla="*/ 431006 w 757238"/>
                <a:gd name="connsiteY25" fmla="*/ 1007269 h 1181100"/>
                <a:gd name="connsiteX26" fmla="*/ 488156 w 757238"/>
                <a:gd name="connsiteY26" fmla="*/ 1081088 h 1181100"/>
                <a:gd name="connsiteX27" fmla="*/ 538163 w 757238"/>
                <a:gd name="connsiteY27" fmla="*/ 1133475 h 1181100"/>
                <a:gd name="connsiteX28" fmla="*/ 576263 w 757238"/>
                <a:gd name="connsiteY28" fmla="*/ 1166813 h 1181100"/>
                <a:gd name="connsiteX29" fmla="*/ 592931 w 757238"/>
                <a:gd name="connsiteY29" fmla="*/ 1176338 h 1181100"/>
                <a:gd name="connsiteX30" fmla="*/ 614363 w 757238"/>
                <a:gd name="connsiteY30" fmla="*/ 1181100 h 1181100"/>
                <a:gd name="connsiteX31" fmla="*/ 631031 w 757238"/>
                <a:gd name="connsiteY31" fmla="*/ 1178719 h 1181100"/>
                <a:gd name="connsiteX32" fmla="*/ 652463 w 757238"/>
                <a:gd name="connsiteY32" fmla="*/ 1166813 h 1181100"/>
                <a:gd name="connsiteX33" fmla="*/ 683419 w 757238"/>
                <a:gd name="connsiteY33" fmla="*/ 1138238 h 1181100"/>
                <a:gd name="connsiteX34" fmla="*/ 721519 w 757238"/>
                <a:gd name="connsiteY34" fmla="*/ 1090613 h 1181100"/>
                <a:gd name="connsiteX35" fmla="*/ 757238 w 757238"/>
                <a:gd name="connsiteY35" fmla="*/ 1031081 h 1181100"/>
                <a:gd name="connsiteX36" fmla="*/ 640556 w 757238"/>
                <a:gd name="connsiteY36" fmla="*/ 914400 h 1181100"/>
                <a:gd name="connsiteX37" fmla="*/ 588169 w 757238"/>
                <a:gd name="connsiteY37" fmla="*/ 685800 h 1181100"/>
                <a:gd name="connsiteX38" fmla="*/ 516731 w 757238"/>
                <a:gd name="connsiteY38" fmla="*/ 4071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1181100">
                  <a:moveTo>
                    <a:pt x="516731" y="407194"/>
                  </a:moveTo>
                  <a:lnTo>
                    <a:pt x="478631" y="242888"/>
                  </a:lnTo>
                  <a:lnTo>
                    <a:pt x="414338" y="88106"/>
                  </a:lnTo>
                  <a:lnTo>
                    <a:pt x="361950" y="73819"/>
                  </a:lnTo>
                  <a:lnTo>
                    <a:pt x="288131" y="52388"/>
                  </a:lnTo>
                  <a:lnTo>
                    <a:pt x="219075" y="33338"/>
                  </a:lnTo>
                  <a:lnTo>
                    <a:pt x="164306" y="19050"/>
                  </a:lnTo>
                  <a:lnTo>
                    <a:pt x="92869" y="4763"/>
                  </a:lnTo>
                  <a:lnTo>
                    <a:pt x="42863" y="0"/>
                  </a:lnTo>
                  <a:lnTo>
                    <a:pt x="16669" y="4763"/>
                  </a:lnTo>
                  <a:lnTo>
                    <a:pt x="4763" y="14288"/>
                  </a:lnTo>
                  <a:lnTo>
                    <a:pt x="0" y="30956"/>
                  </a:lnTo>
                  <a:lnTo>
                    <a:pt x="7144" y="50006"/>
                  </a:lnTo>
                  <a:lnTo>
                    <a:pt x="14288" y="64294"/>
                  </a:lnTo>
                  <a:lnTo>
                    <a:pt x="76200" y="128588"/>
                  </a:lnTo>
                  <a:lnTo>
                    <a:pt x="176213" y="235744"/>
                  </a:lnTo>
                  <a:lnTo>
                    <a:pt x="211931" y="285750"/>
                  </a:lnTo>
                  <a:lnTo>
                    <a:pt x="226219" y="323850"/>
                  </a:lnTo>
                  <a:lnTo>
                    <a:pt x="266700" y="461963"/>
                  </a:lnTo>
                  <a:lnTo>
                    <a:pt x="292894" y="564356"/>
                  </a:lnTo>
                  <a:lnTo>
                    <a:pt x="311944" y="640556"/>
                  </a:lnTo>
                  <a:lnTo>
                    <a:pt x="333375" y="750094"/>
                  </a:lnTo>
                  <a:lnTo>
                    <a:pt x="345281" y="833438"/>
                  </a:lnTo>
                  <a:lnTo>
                    <a:pt x="345281" y="883444"/>
                  </a:lnTo>
                  <a:lnTo>
                    <a:pt x="359569" y="912019"/>
                  </a:lnTo>
                  <a:lnTo>
                    <a:pt x="431006" y="1007269"/>
                  </a:lnTo>
                  <a:lnTo>
                    <a:pt x="488156" y="1081088"/>
                  </a:lnTo>
                  <a:lnTo>
                    <a:pt x="538163" y="1133475"/>
                  </a:lnTo>
                  <a:lnTo>
                    <a:pt x="576263" y="1166813"/>
                  </a:lnTo>
                  <a:lnTo>
                    <a:pt x="592931" y="1176338"/>
                  </a:lnTo>
                  <a:lnTo>
                    <a:pt x="614363" y="1181100"/>
                  </a:lnTo>
                  <a:lnTo>
                    <a:pt x="631031" y="1178719"/>
                  </a:lnTo>
                  <a:lnTo>
                    <a:pt x="652463" y="1166813"/>
                  </a:lnTo>
                  <a:lnTo>
                    <a:pt x="683419" y="1138238"/>
                  </a:lnTo>
                  <a:lnTo>
                    <a:pt x="721519" y="1090613"/>
                  </a:lnTo>
                  <a:lnTo>
                    <a:pt x="757238" y="1031081"/>
                  </a:lnTo>
                  <a:lnTo>
                    <a:pt x="640556" y="914400"/>
                  </a:lnTo>
                  <a:lnTo>
                    <a:pt x="588169" y="685800"/>
                  </a:lnTo>
                  <a:lnTo>
                    <a:pt x="516731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76364B38-8C86-584F-869A-5F6CDE69A449}"/>
                </a:ext>
              </a:extLst>
            </p:cNvPr>
            <p:cNvSpPr/>
            <p:nvPr/>
          </p:nvSpPr>
          <p:spPr>
            <a:xfrm>
              <a:off x="3481388" y="2243138"/>
              <a:ext cx="3248025" cy="1231900"/>
            </a:xfrm>
            <a:custGeom>
              <a:avLst/>
              <a:gdLst>
                <a:gd name="connsiteX0" fmla="*/ 696686 w 3249386"/>
                <a:gd name="connsiteY0" fmla="*/ 424543 h 1232807"/>
                <a:gd name="connsiteX1" fmla="*/ 408214 w 3249386"/>
                <a:gd name="connsiteY1" fmla="*/ 449036 h 1232807"/>
                <a:gd name="connsiteX2" fmla="*/ 51707 w 3249386"/>
                <a:gd name="connsiteY2" fmla="*/ 478972 h 1232807"/>
                <a:gd name="connsiteX3" fmla="*/ 0 w 3249386"/>
                <a:gd name="connsiteY3" fmla="*/ 299357 h 1232807"/>
                <a:gd name="connsiteX4" fmla="*/ 283029 w 3249386"/>
                <a:gd name="connsiteY4" fmla="*/ 277586 h 1232807"/>
                <a:gd name="connsiteX5" fmla="*/ 568779 w 3249386"/>
                <a:gd name="connsiteY5" fmla="*/ 255814 h 1232807"/>
                <a:gd name="connsiteX6" fmla="*/ 914400 w 3249386"/>
                <a:gd name="connsiteY6" fmla="*/ 225879 h 1232807"/>
                <a:gd name="connsiteX7" fmla="*/ 1254579 w 3249386"/>
                <a:gd name="connsiteY7" fmla="*/ 198664 h 1232807"/>
                <a:gd name="connsiteX8" fmla="*/ 1654629 w 3249386"/>
                <a:gd name="connsiteY8" fmla="*/ 168729 h 1232807"/>
                <a:gd name="connsiteX9" fmla="*/ 1779814 w 3249386"/>
                <a:gd name="connsiteY9" fmla="*/ 160564 h 1232807"/>
                <a:gd name="connsiteX10" fmla="*/ 1994807 w 3249386"/>
                <a:gd name="connsiteY10" fmla="*/ 141514 h 1232807"/>
                <a:gd name="connsiteX11" fmla="*/ 2343150 w 3249386"/>
                <a:gd name="connsiteY11" fmla="*/ 100693 h 1232807"/>
                <a:gd name="connsiteX12" fmla="*/ 2487386 w 3249386"/>
                <a:gd name="connsiteY12" fmla="*/ 84364 h 1232807"/>
                <a:gd name="connsiteX13" fmla="*/ 2653393 w 3249386"/>
                <a:gd name="connsiteY13" fmla="*/ 62593 h 1232807"/>
                <a:gd name="connsiteX14" fmla="*/ 2778579 w 3249386"/>
                <a:gd name="connsiteY14" fmla="*/ 40822 h 1232807"/>
                <a:gd name="connsiteX15" fmla="*/ 2890157 w 3249386"/>
                <a:gd name="connsiteY15" fmla="*/ 13607 h 1232807"/>
                <a:gd name="connsiteX16" fmla="*/ 2928257 w 3249386"/>
                <a:gd name="connsiteY16" fmla="*/ 0 h 1232807"/>
                <a:gd name="connsiteX17" fmla="*/ 2941864 w 3249386"/>
                <a:gd name="connsiteY17" fmla="*/ 0 h 1232807"/>
                <a:gd name="connsiteX18" fmla="*/ 2969079 w 3249386"/>
                <a:gd name="connsiteY18" fmla="*/ 5443 h 1232807"/>
                <a:gd name="connsiteX19" fmla="*/ 3001736 w 3249386"/>
                <a:gd name="connsiteY19" fmla="*/ 21772 h 1232807"/>
                <a:gd name="connsiteX20" fmla="*/ 3064329 w 3249386"/>
                <a:gd name="connsiteY20" fmla="*/ 76200 h 1232807"/>
                <a:gd name="connsiteX21" fmla="*/ 3132364 w 3249386"/>
                <a:gd name="connsiteY21" fmla="*/ 141514 h 1232807"/>
                <a:gd name="connsiteX22" fmla="*/ 3219450 w 3249386"/>
                <a:gd name="connsiteY22" fmla="*/ 236764 h 1232807"/>
                <a:gd name="connsiteX23" fmla="*/ 3246664 w 3249386"/>
                <a:gd name="connsiteY23" fmla="*/ 266700 h 1232807"/>
                <a:gd name="connsiteX24" fmla="*/ 3249386 w 3249386"/>
                <a:gd name="connsiteY24" fmla="*/ 274864 h 1232807"/>
                <a:gd name="connsiteX25" fmla="*/ 3249386 w 3249386"/>
                <a:gd name="connsiteY25" fmla="*/ 291193 h 1232807"/>
                <a:gd name="connsiteX26" fmla="*/ 3241222 w 3249386"/>
                <a:gd name="connsiteY26" fmla="*/ 318407 h 1232807"/>
                <a:gd name="connsiteX27" fmla="*/ 3222172 w 3249386"/>
                <a:gd name="connsiteY27" fmla="*/ 348343 h 1232807"/>
                <a:gd name="connsiteX28" fmla="*/ 3205843 w 3249386"/>
                <a:gd name="connsiteY28" fmla="*/ 370114 h 1232807"/>
                <a:gd name="connsiteX29" fmla="*/ 3173186 w 3249386"/>
                <a:gd name="connsiteY29" fmla="*/ 397329 h 1232807"/>
                <a:gd name="connsiteX30" fmla="*/ 3156857 w 3249386"/>
                <a:gd name="connsiteY30" fmla="*/ 410936 h 1232807"/>
                <a:gd name="connsiteX31" fmla="*/ 3086100 w 3249386"/>
                <a:gd name="connsiteY31" fmla="*/ 563336 h 1232807"/>
                <a:gd name="connsiteX32" fmla="*/ 3012622 w 3249386"/>
                <a:gd name="connsiteY32" fmla="*/ 718457 h 1232807"/>
                <a:gd name="connsiteX33" fmla="*/ 2911929 w 3249386"/>
                <a:gd name="connsiteY33" fmla="*/ 957943 h 1232807"/>
                <a:gd name="connsiteX34" fmla="*/ 2854779 w 3249386"/>
                <a:gd name="connsiteY34" fmla="*/ 1074964 h 1232807"/>
                <a:gd name="connsiteX35" fmla="*/ 2786743 w 3249386"/>
                <a:gd name="connsiteY35" fmla="*/ 1197429 h 1232807"/>
                <a:gd name="connsiteX36" fmla="*/ 2767693 w 3249386"/>
                <a:gd name="connsiteY36" fmla="*/ 1219200 h 1232807"/>
                <a:gd name="connsiteX37" fmla="*/ 2732314 w 3249386"/>
                <a:gd name="connsiteY37" fmla="*/ 1230086 h 1232807"/>
                <a:gd name="connsiteX38" fmla="*/ 2707822 w 3249386"/>
                <a:gd name="connsiteY38" fmla="*/ 1232807 h 1232807"/>
                <a:gd name="connsiteX39" fmla="*/ 2664279 w 3249386"/>
                <a:gd name="connsiteY39" fmla="*/ 1224643 h 1232807"/>
                <a:gd name="connsiteX40" fmla="*/ 2647950 w 3249386"/>
                <a:gd name="connsiteY40" fmla="*/ 1213757 h 1232807"/>
                <a:gd name="connsiteX41" fmla="*/ 2634343 w 3249386"/>
                <a:gd name="connsiteY41" fmla="*/ 1191986 h 1232807"/>
                <a:gd name="connsiteX42" fmla="*/ 2650672 w 3249386"/>
                <a:gd name="connsiteY42" fmla="*/ 922564 h 1232807"/>
                <a:gd name="connsiteX43" fmla="*/ 2691493 w 3249386"/>
                <a:gd name="connsiteY43" fmla="*/ 800100 h 1232807"/>
                <a:gd name="connsiteX44" fmla="*/ 2756807 w 3249386"/>
                <a:gd name="connsiteY44" fmla="*/ 623207 h 1232807"/>
                <a:gd name="connsiteX45" fmla="*/ 2805793 w 3249386"/>
                <a:gd name="connsiteY45" fmla="*/ 492579 h 1232807"/>
                <a:gd name="connsiteX46" fmla="*/ 2862943 w 3249386"/>
                <a:gd name="connsiteY46" fmla="*/ 340179 h 1232807"/>
                <a:gd name="connsiteX47" fmla="*/ 2876550 w 3249386"/>
                <a:gd name="connsiteY47" fmla="*/ 293914 h 1232807"/>
                <a:gd name="connsiteX48" fmla="*/ 2876550 w 3249386"/>
                <a:gd name="connsiteY48" fmla="*/ 285750 h 1232807"/>
                <a:gd name="connsiteX49" fmla="*/ 2868386 w 3249386"/>
                <a:gd name="connsiteY49" fmla="*/ 266700 h 1232807"/>
                <a:gd name="connsiteX50" fmla="*/ 2854779 w 3249386"/>
                <a:gd name="connsiteY50" fmla="*/ 258536 h 1232807"/>
                <a:gd name="connsiteX51" fmla="*/ 2822122 w 3249386"/>
                <a:gd name="connsiteY51" fmla="*/ 253093 h 1232807"/>
                <a:gd name="connsiteX52" fmla="*/ 2759529 w 3249386"/>
                <a:gd name="connsiteY52" fmla="*/ 253093 h 1232807"/>
                <a:gd name="connsiteX53" fmla="*/ 2558143 w 3249386"/>
                <a:gd name="connsiteY53" fmla="*/ 266700 h 1232807"/>
                <a:gd name="connsiteX54" fmla="*/ 2266950 w 3249386"/>
                <a:gd name="connsiteY54" fmla="*/ 291193 h 1232807"/>
                <a:gd name="connsiteX55" fmla="*/ 1970314 w 3249386"/>
                <a:gd name="connsiteY55" fmla="*/ 321129 h 1232807"/>
                <a:gd name="connsiteX56" fmla="*/ 1741714 w 3249386"/>
                <a:gd name="connsiteY56" fmla="*/ 342900 h 1232807"/>
                <a:gd name="connsiteX57" fmla="*/ 1461407 w 3249386"/>
                <a:gd name="connsiteY57" fmla="*/ 361950 h 1232807"/>
                <a:gd name="connsiteX58" fmla="*/ 1107622 w 3249386"/>
                <a:gd name="connsiteY58" fmla="*/ 386443 h 1232807"/>
                <a:gd name="connsiteX59" fmla="*/ 696686 w 3249386"/>
                <a:gd name="connsiteY59" fmla="*/ 424543 h 123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49386" h="1232807">
                  <a:moveTo>
                    <a:pt x="696686" y="424543"/>
                  </a:moveTo>
                  <a:lnTo>
                    <a:pt x="408214" y="449036"/>
                  </a:lnTo>
                  <a:lnTo>
                    <a:pt x="51707" y="478972"/>
                  </a:lnTo>
                  <a:lnTo>
                    <a:pt x="0" y="299357"/>
                  </a:lnTo>
                  <a:lnTo>
                    <a:pt x="283029" y="277586"/>
                  </a:lnTo>
                  <a:lnTo>
                    <a:pt x="568779" y="255814"/>
                  </a:lnTo>
                  <a:lnTo>
                    <a:pt x="914400" y="225879"/>
                  </a:lnTo>
                  <a:lnTo>
                    <a:pt x="1254579" y="198664"/>
                  </a:lnTo>
                  <a:lnTo>
                    <a:pt x="1654629" y="168729"/>
                  </a:lnTo>
                  <a:lnTo>
                    <a:pt x="1779814" y="160564"/>
                  </a:lnTo>
                  <a:lnTo>
                    <a:pt x="1994807" y="141514"/>
                  </a:lnTo>
                  <a:lnTo>
                    <a:pt x="2343150" y="100693"/>
                  </a:lnTo>
                  <a:lnTo>
                    <a:pt x="2487386" y="84364"/>
                  </a:lnTo>
                  <a:lnTo>
                    <a:pt x="2653393" y="62593"/>
                  </a:lnTo>
                  <a:lnTo>
                    <a:pt x="2778579" y="40822"/>
                  </a:lnTo>
                  <a:lnTo>
                    <a:pt x="2890157" y="13607"/>
                  </a:lnTo>
                  <a:lnTo>
                    <a:pt x="2928257" y="0"/>
                  </a:lnTo>
                  <a:lnTo>
                    <a:pt x="2941864" y="0"/>
                  </a:lnTo>
                  <a:lnTo>
                    <a:pt x="2969079" y="5443"/>
                  </a:lnTo>
                  <a:lnTo>
                    <a:pt x="3001736" y="21772"/>
                  </a:lnTo>
                  <a:lnTo>
                    <a:pt x="3064329" y="76200"/>
                  </a:lnTo>
                  <a:lnTo>
                    <a:pt x="3132364" y="141514"/>
                  </a:lnTo>
                  <a:lnTo>
                    <a:pt x="3219450" y="236764"/>
                  </a:lnTo>
                  <a:lnTo>
                    <a:pt x="3246664" y="266700"/>
                  </a:lnTo>
                  <a:lnTo>
                    <a:pt x="3249386" y="274864"/>
                  </a:lnTo>
                  <a:lnTo>
                    <a:pt x="3249386" y="291193"/>
                  </a:lnTo>
                  <a:lnTo>
                    <a:pt x="3241222" y="318407"/>
                  </a:lnTo>
                  <a:lnTo>
                    <a:pt x="3222172" y="348343"/>
                  </a:lnTo>
                  <a:lnTo>
                    <a:pt x="3205843" y="370114"/>
                  </a:lnTo>
                  <a:lnTo>
                    <a:pt x="3173186" y="397329"/>
                  </a:lnTo>
                  <a:lnTo>
                    <a:pt x="3156857" y="410936"/>
                  </a:lnTo>
                  <a:lnTo>
                    <a:pt x="3086100" y="563336"/>
                  </a:lnTo>
                  <a:lnTo>
                    <a:pt x="3012622" y="718457"/>
                  </a:lnTo>
                  <a:lnTo>
                    <a:pt x="2911929" y="957943"/>
                  </a:lnTo>
                  <a:lnTo>
                    <a:pt x="2854779" y="1074964"/>
                  </a:lnTo>
                  <a:lnTo>
                    <a:pt x="2786743" y="1197429"/>
                  </a:lnTo>
                  <a:lnTo>
                    <a:pt x="2767693" y="1219200"/>
                  </a:lnTo>
                  <a:lnTo>
                    <a:pt x="2732314" y="1230086"/>
                  </a:lnTo>
                  <a:lnTo>
                    <a:pt x="2707822" y="1232807"/>
                  </a:lnTo>
                  <a:lnTo>
                    <a:pt x="2664279" y="1224643"/>
                  </a:lnTo>
                  <a:lnTo>
                    <a:pt x="2647950" y="1213757"/>
                  </a:lnTo>
                  <a:lnTo>
                    <a:pt x="2634343" y="1191986"/>
                  </a:lnTo>
                  <a:lnTo>
                    <a:pt x="2650672" y="922564"/>
                  </a:lnTo>
                  <a:lnTo>
                    <a:pt x="2691493" y="800100"/>
                  </a:lnTo>
                  <a:lnTo>
                    <a:pt x="2756807" y="623207"/>
                  </a:lnTo>
                  <a:lnTo>
                    <a:pt x="2805793" y="492579"/>
                  </a:lnTo>
                  <a:lnTo>
                    <a:pt x="2862943" y="340179"/>
                  </a:lnTo>
                  <a:lnTo>
                    <a:pt x="2876550" y="293914"/>
                  </a:lnTo>
                  <a:lnTo>
                    <a:pt x="2876550" y="285750"/>
                  </a:lnTo>
                  <a:lnTo>
                    <a:pt x="2868386" y="266700"/>
                  </a:lnTo>
                  <a:lnTo>
                    <a:pt x="2854779" y="258536"/>
                  </a:lnTo>
                  <a:lnTo>
                    <a:pt x="2822122" y="253093"/>
                  </a:lnTo>
                  <a:lnTo>
                    <a:pt x="2759529" y="253093"/>
                  </a:lnTo>
                  <a:lnTo>
                    <a:pt x="2558143" y="266700"/>
                  </a:lnTo>
                  <a:lnTo>
                    <a:pt x="2266950" y="291193"/>
                  </a:lnTo>
                  <a:lnTo>
                    <a:pt x="1970314" y="321129"/>
                  </a:lnTo>
                  <a:lnTo>
                    <a:pt x="1741714" y="342900"/>
                  </a:lnTo>
                  <a:lnTo>
                    <a:pt x="1461407" y="361950"/>
                  </a:lnTo>
                  <a:lnTo>
                    <a:pt x="1107622" y="386443"/>
                  </a:lnTo>
                  <a:lnTo>
                    <a:pt x="696686" y="424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E17849C3-642F-8F44-B93A-FCBAE8C068D8}"/>
                </a:ext>
              </a:extLst>
            </p:cNvPr>
            <p:cNvSpPr/>
            <p:nvPr/>
          </p:nvSpPr>
          <p:spPr>
            <a:xfrm>
              <a:off x="4244975" y="1844675"/>
              <a:ext cx="365125" cy="1492250"/>
            </a:xfrm>
            <a:custGeom>
              <a:avLst/>
              <a:gdLst>
                <a:gd name="connsiteX0" fmla="*/ 364671 w 364671"/>
                <a:gd name="connsiteY0" fmla="*/ 1023257 h 1491342"/>
                <a:gd name="connsiteX1" fmla="*/ 364671 w 364671"/>
                <a:gd name="connsiteY1" fmla="*/ 772885 h 1491342"/>
                <a:gd name="connsiteX2" fmla="*/ 364671 w 364671"/>
                <a:gd name="connsiteY2" fmla="*/ 397328 h 1491342"/>
                <a:gd name="connsiteX3" fmla="*/ 361950 w 364671"/>
                <a:gd name="connsiteY3" fmla="*/ 296635 h 1491342"/>
                <a:gd name="connsiteX4" fmla="*/ 353785 w 364671"/>
                <a:gd name="connsiteY4" fmla="*/ 122464 h 1491342"/>
                <a:gd name="connsiteX5" fmla="*/ 337457 w 364671"/>
                <a:gd name="connsiteY5" fmla="*/ 0 h 1491342"/>
                <a:gd name="connsiteX6" fmla="*/ 0 w 364671"/>
                <a:gd name="connsiteY6" fmla="*/ 43542 h 1491342"/>
                <a:gd name="connsiteX7" fmla="*/ 59871 w 364671"/>
                <a:gd name="connsiteY7" fmla="*/ 119742 h 1491342"/>
                <a:gd name="connsiteX8" fmla="*/ 87085 w 364671"/>
                <a:gd name="connsiteY8" fmla="*/ 157842 h 1491342"/>
                <a:gd name="connsiteX9" fmla="*/ 106135 w 364671"/>
                <a:gd name="connsiteY9" fmla="*/ 195942 h 1491342"/>
                <a:gd name="connsiteX10" fmla="*/ 117021 w 364671"/>
                <a:gd name="connsiteY10" fmla="*/ 236764 h 1491342"/>
                <a:gd name="connsiteX11" fmla="*/ 122464 w 364671"/>
                <a:gd name="connsiteY11" fmla="*/ 332014 h 1491342"/>
                <a:gd name="connsiteX12" fmla="*/ 119742 w 364671"/>
                <a:gd name="connsiteY12" fmla="*/ 634092 h 1491342"/>
                <a:gd name="connsiteX13" fmla="*/ 144235 w 364671"/>
                <a:gd name="connsiteY13" fmla="*/ 794657 h 1491342"/>
                <a:gd name="connsiteX14" fmla="*/ 141514 w 364671"/>
                <a:gd name="connsiteY14" fmla="*/ 1491342 h 1491342"/>
                <a:gd name="connsiteX15" fmla="*/ 364671 w 364671"/>
                <a:gd name="connsiteY15" fmla="*/ 1475014 h 1491342"/>
                <a:gd name="connsiteX16" fmla="*/ 364671 w 364671"/>
                <a:gd name="connsiteY16" fmla="*/ 1023257 h 14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4671" h="1491342">
                  <a:moveTo>
                    <a:pt x="364671" y="1023257"/>
                  </a:moveTo>
                  <a:lnTo>
                    <a:pt x="364671" y="772885"/>
                  </a:lnTo>
                  <a:lnTo>
                    <a:pt x="364671" y="397328"/>
                  </a:lnTo>
                  <a:lnTo>
                    <a:pt x="361950" y="296635"/>
                  </a:lnTo>
                  <a:lnTo>
                    <a:pt x="353785" y="122464"/>
                  </a:lnTo>
                  <a:lnTo>
                    <a:pt x="337457" y="0"/>
                  </a:lnTo>
                  <a:lnTo>
                    <a:pt x="0" y="43542"/>
                  </a:lnTo>
                  <a:lnTo>
                    <a:pt x="59871" y="119742"/>
                  </a:lnTo>
                  <a:lnTo>
                    <a:pt x="87085" y="157842"/>
                  </a:lnTo>
                  <a:lnTo>
                    <a:pt x="106135" y="195942"/>
                  </a:lnTo>
                  <a:lnTo>
                    <a:pt x="117021" y="236764"/>
                  </a:lnTo>
                  <a:lnTo>
                    <a:pt x="122464" y="332014"/>
                  </a:lnTo>
                  <a:cubicBezTo>
                    <a:pt x="121557" y="432707"/>
                    <a:pt x="120649" y="533399"/>
                    <a:pt x="119742" y="634092"/>
                  </a:cubicBezTo>
                  <a:lnTo>
                    <a:pt x="144235" y="794657"/>
                  </a:lnTo>
                  <a:lnTo>
                    <a:pt x="141514" y="1491342"/>
                  </a:lnTo>
                  <a:lnTo>
                    <a:pt x="364671" y="1475014"/>
                  </a:lnTo>
                  <a:lnTo>
                    <a:pt x="364671" y="1023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3ED1690B-884E-3A4B-A27A-F1ED99A867A7}"/>
                </a:ext>
              </a:extLst>
            </p:cNvPr>
            <p:cNvSpPr/>
            <p:nvPr/>
          </p:nvSpPr>
          <p:spPr>
            <a:xfrm>
              <a:off x="5124450" y="1787525"/>
              <a:ext cx="433388" cy="1462088"/>
            </a:xfrm>
            <a:custGeom>
              <a:avLst/>
              <a:gdLst>
                <a:gd name="connsiteX0" fmla="*/ 111579 w 432707"/>
                <a:gd name="connsiteY0" fmla="*/ 1001485 h 1461407"/>
                <a:gd name="connsiteX1" fmla="*/ 111579 w 432707"/>
                <a:gd name="connsiteY1" fmla="*/ 190500 h 1461407"/>
                <a:gd name="connsiteX2" fmla="*/ 106136 w 432707"/>
                <a:gd name="connsiteY2" fmla="*/ 155121 h 1461407"/>
                <a:gd name="connsiteX3" fmla="*/ 92529 w 432707"/>
                <a:gd name="connsiteY3" fmla="*/ 119742 h 1461407"/>
                <a:gd name="connsiteX4" fmla="*/ 73479 w 432707"/>
                <a:gd name="connsiteY4" fmla="*/ 92528 h 1461407"/>
                <a:gd name="connsiteX5" fmla="*/ 40821 w 432707"/>
                <a:gd name="connsiteY5" fmla="*/ 54428 h 1461407"/>
                <a:gd name="connsiteX6" fmla="*/ 0 w 432707"/>
                <a:gd name="connsiteY6" fmla="*/ 10885 h 1461407"/>
                <a:gd name="connsiteX7" fmla="*/ 263979 w 432707"/>
                <a:gd name="connsiteY7" fmla="*/ 0 h 1461407"/>
                <a:gd name="connsiteX8" fmla="*/ 353786 w 432707"/>
                <a:gd name="connsiteY8" fmla="*/ 59871 h 1461407"/>
                <a:gd name="connsiteX9" fmla="*/ 383721 w 432707"/>
                <a:gd name="connsiteY9" fmla="*/ 81642 h 1461407"/>
                <a:gd name="connsiteX10" fmla="*/ 397329 w 432707"/>
                <a:gd name="connsiteY10" fmla="*/ 92528 h 1461407"/>
                <a:gd name="connsiteX11" fmla="*/ 416379 w 432707"/>
                <a:gd name="connsiteY11" fmla="*/ 111578 h 1461407"/>
                <a:gd name="connsiteX12" fmla="*/ 427264 w 432707"/>
                <a:gd name="connsiteY12" fmla="*/ 133350 h 1461407"/>
                <a:gd name="connsiteX13" fmla="*/ 432707 w 432707"/>
                <a:gd name="connsiteY13" fmla="*/ 155121 h 1461407"/>
                <a:gd name="connsiteX14" fmla="*/ 432707 w 432707"/>
                <a:gd name="connsiteY14" fmla="*/ 171450 h 1461407"/>
                <a:gd name="connsiteX15" fmla="*/ 421821 w 432707"/>
                <a:gd name="connsiteY15" fmla="*/ 201385 h 1461407"/>
                <a:gd name="connsiteX16" fmla="*/ 400050 w 432707"/>
                <a:gd name="connsiteY16" fmla="*/ 236764 h 1461407"/>
                <a:gd name="connsiteX17" fmla="*/ 383721 w 432707"/>
                <a:gd name="connsiteY17" fmla="*/ 274864 h 1461407"/>
                <a:gd name="connsiteX18" fmla="*/ 372836 w 432707"/>
                <a:gd name="connsiteY18" fmla="*/ 326571 h 1461407"/>
                <a:gd name="connsiteX19" fmla="*/ 361950 w 432707"/>
                <a:gd name="connsiteY19" fmla="*/ 410935 h 1461407"/>
                <a:gd name="connsiteX20" fmla="*/ 356507 w 432707"/>
                <a:gd name="connsiteY20" fmla="*/ 609600 h 1461407"/>
                <a:gd name="connsiteX21" fmla="*/ 359229 w 432707"/>
                <a:gd name="connsiteY21" fmla="*/ 1434192 h 1461407"/>
                <a:gd name="connsiteX22" fmla="*/ 111579 w 432707"/>
                <a:gd name="connsiteY22" fmla="*/ 1461407 h 1461407"/>
                <a:gd name="connsiteX23" fmla="*/ 111579 w 432707"/>
                <a:gd name="connsiteY23" fmla="*/ 1001485 h 14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707" h="1461407">
                  <a:moveTo>
                    <a:pt x="111579" y="1001485"/>
                  </a:moveTo>
                  <a:lnTo>
                    <a:pt x="111579" y="190500"/>
                  </a:lnTo>
                  <a:lnTo>
                    <a:pt x="106136" y="155121"/>
                  </a:lnTo>
                  <a:lnTo>
                    <a:pt x="92529" y="119742"/>
                  </a:lnTo>
                  <a:lnTo>
                    <a:pt x="73479" y="92528"/>
                  </a:lnTo>
                  <a:lnTo>
                    <a:pt x="40821" y="54428"/>
                  </a:lnTo>
                  <a:lnTo>
                    <a:pt x="0" y="10885"/>
                  </a:lnTo>
                  <a:lnTo>
                    <a:pt x="263979" y="0"/>
                  </a:lnTo>
                  <a:lnTo>
                    <a:pt x="353786" y="59871"/>
                  </a:lnTo>
                  <a:lnTo>
                    <a:pt x="383721" y="81642"/>
                  </a:lnTo>
                  <a:lnTo>
                    <a:pt x="397329" y="92528"/>
                  </a:lnTo>
                  <a:lnTo>
                    <a:pt x="416379" y="111578"/>
                  </a:lnTo>
                  <a:lnTo>
                    <a:pt x="427264" y="133350"/>
                  </a:lnTo>
                  <a:lnTo>
                    <a:pt x="432707" y="155121"/>
                  </a:lnTo>
                  <a:lnTo>
                    <a:pt x="432707" y="171450"/>
                  </a:lnTo>
                  <a:lnTo>
                    <a:pt x="421821" y="201385"/>
                  </a:lnTo>
                  <a:lnTo>
                    <a:pt x="400050" y="236764"/>
                  </a:lnTo>
                  <a:lnTo>
                    <a:pt x="383721" y="274864"/>
                  </a:lnTo>
                  <a:lnTo>
                    <a:pt x="372836" y="326571"/>
                  </a:lnTo>
                  <a:lnTo>
                    <a:pt x="361950" y="410935"/>
                  </a:lnTo>
                  <a:lnTo>
                    <a:pt x="356507" y="609600"/>
                  </a:lnTo>
                  <a:cubicBezTo>
                    <a:pt x="357414" y="884464"/>
                    <a:pt x="358322" y="1159328"/>
                    <a:pt x="359229" y="1434192"/>
                  </a:cubicBezTo>
                  <a:lnTo>
                    <a:pt x="111579" y="1461407"/>
                  </a:lnTo>
                  <a:lnTo>
                    <a:pt x="111579" y="1001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AAE4AFA7-D8F8-ED4A-9406-50C1ED242D6E}"/>
                </a:ext>
              </a:extLst>
            </p:cNvPr>
            <p:cNvSpPr/>
            <p:nvPr/>
          </p:nvSpPr>
          <p:spPr>
            <a:xfrm>
              <a:off x="3714750" y="3095625"/>
              <a:ext cx="2478088" cy="411163"/>
            </a:xfrm>
            <a:custGeom>
              <a:avLst/>
              <a:gdLst>
                <a:gd name="connsiteX0" fmla="*/ 300038 w 2478881"/>
                <a:gd name="connsiteY0" fmla="*/ 219075 h 411956"/>
                <a:gd name="connsiteX1" fmla="*/ 697706 w 2478881"/>
                <a:gd name="connsiteY1" fmla="*/ 176213 h 411956"/>
                <a:gd name="connsiteX2" fmla="*/ 1045369 w 2478881"/>
                <a:gd name="connsiteY2" fmla="*/ 140494 h 411956"/>
                <a:gd name="connsiteX3" fmla="*/ 1547813 w 2478881"/>
                <a:gd name="connsiteY3" fmla="*/ 85725 h 411956"/>
                <a:gd name="connsiteX4" fmla="*/ 1754981 w 2478881"/>
                <a:gd name="connsiteY4" fmla="*/ 45244 h 411956"/>
                <a:gd name="connsiteX5" fmla="*/ 2085975 w 2478881"/>
                <a:gd name="connsiteY5" fmla="*/ 16669 h 411956"/>
                <a:gd name="connsiteX6" fmla="*/ 2207419 w 2478881"/>
                <a:gd name="connsiteY6" fmla="*/ 2381 h 411956"/>
                <a:gd name="connsiteX7" fmla="*/ 2243138 w 2478881"/>
                <a:gd name="connsiteY7" fmla="*/ 0 h 411956"/>
                <a:gd name="connsiteX8" fmla="*/ 2290763 w 2478881"/>
                <a:gd name="connsiteY8" fmla="*/ 11906 h 411956"/>
                <a:gd name="connsiteX9" fmla="*/ 2345531 w 2478881"/>
                <a:gd name="connsiteY9" fmla="*/ 28575 h 411956"/>
                <a:gd name="connsiteX10" fmla="*/ 2400300 w 2478881"/>
                <a:gd name="connsiteY10" fmla="*/ 57150 h 411956"/>
                <a:gd name="connsiteX11" fmla="*/ 2478881 w 2478881"/>
                <a:gd name="connsiteY11" fmla="*/ 97631 h 411956"/>
                <a:gd name="connsiteX12" fmla="*/ 2421731 w 2478881"/>
                <a:gd name="connsiteY12" fmla="*/ 364331 h 411956"/>
                <a:gd name="connsiteX13" fmla="*/ 2400300 w 2478881"/>
                <a:gd name="connsiteY13" fmla="*/ 335756 h 411956"/>
                <a:gd name="connsiteX14" fmla="*/ 2369344 w 2478881"/>
                <a:gd name="connsiteY14" fmla="*/ 297656 h 411956"/>
                <a:gd name="connsiteX15" fmla="*/ 2343150 w 2478881"/>
                <a:gd name="connsiteY15" fmla="*/ 271463 h 411956"/>
                <a:gd name="connsiteX16" fmla="*/ 2307431 w 2478881"/>
                <a:gd name="connsiteY16" fmla="*/ 242888 h 411956"/>
                <a:gd name="connsiteX17" fmla="*/ 2283619 w 2478881"/>
                <a:gd name="connsiteY17" fmla="*/ 230981 h 411956"/>
                <a:gd name="connsiteX18" fmla="*/ 2255044 w 2478881"/>
                <a:gd name="connsiteY18" fmla="*/ 223838 h 411956"/>
                <a:gd name="connsiteX19" fmla="*/ 2205038 w 2478881"/>
                <a:gd name="connsiteY19" fmla="*/ 223838 h 411956"/>
                <a:gd name="connsiteX20" fmla="*/ 1997869 w 2478881"/>
                <a:gd name="connsiteY20" fmla="*/ 233363 h 411956"/>
                <a:gd name="connsiteX21" fmla="*/ 1690688 w 2478881"/>
                <a:gd name="connsiteY21" fmla="*/ 252413 h 411956"/>
                <a:gd name="connsiteX22" fmla="*/ 1433513 w 2478881"/>
                <a:gd name="connsiteY22" fmla="*/ 269081 h 411956"/>
                <a:gd name="connsiteX23" fmla="*/ 1185863 w 2478881"/>
                <a:gd name="connsiteY23" fmla="*/ 288131 h 411956"/>
                <a:gd name="connsiteX24" fmla="*/ 935831 w 2478881"/>
                <a:gd name="connsiteY24" fmla="*/ 311944 h 411956"/>
                <a:gd name="connsiteX25" fmla="*/ 676275 w 2478881"/>
                <a:gd name="connsiteY25" fmla="*/ 340519 h 411956"/>
                <a:gd name="connsiteX26" fmla="*/ 381000 w 2478881"/>
                <a:gd name="connsiteY26" fmla="*/ 373856 h 411956"/>
                <a:gd name="connsiteX27" fmla="*/ 69056 w 2478881"/>
                <a:gd name="connsiteY27" fmla="*/ 411956 h 411956"/>
                <a:gd name="connsiteX28" fmla="*/ 0 w 2478881"/>
                <a:gd name="connsiteY28" fmla="*/ 254794 h 411956"/>
                <a:gd name="connsiteX29" fmla="*/ 300038 w 2478881"/>
                <a:gd name="connsiteY29" fmla="*/ 21907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8881" h="411956">
                  <a:moveTo>
                    <a:pt x="300038" y="219075"/>
                  </a:moveTo>
                  <a:lnTo>
                    <a:pt x="697706" y="176213"/>
                  </a:lnTo>
                  <a:lnTo>
                    <a:pt x="1045369" y="140494"/>
                  </a:lnTo>
                  <a:lnTo>
                    <a:pt x="1547813" y="85725"/>
                  </a:lnTo>
                  <a:lnTo>
                    <a:pt x="1754981" y="45244"/>
                  </a:lnTo>
                  <a:lnTo>
                    <a:pt x="2085975" y="16669"/>
                  </a:lnTo>
                  <a:lnTo>
                    <a:pt x="2207419" y="2381"/>
                  </a:lnTo>
                  <a:lnTo>
                    <a:pt x="2243138" y="0"/>
                  </a:lnTo>
                  <a:lnTo>
                    <a:pt x="2290763" y="11906"/>
                  </a:lnTo>
                  <a:lnTo>
                    <a:pt x="2345531" y="28575"/>
                  </a:lnTo>
                  <a:lnTo>
                    <a:pt x="2400300" y="57150"/>
                  </a:lnTo>
                  <a:lnTo>
                    <a:pt x="2478881" y="97631"/>
                  </a:lnTo>
                  <a:lnTo>
                    <a:pt x="2421731" y="364331"/>
                  </a:lnTo>
                  <a:lnTo>
                    <a:pt x="2400300" y="335756"/>
                  </a:lnTo>
                  <a:lnTo>
                    <a:pt x="2369344" y="297656"/>
                  </a:lnTo>
                  <a:lnTo>
                    <a:pt x="2343150" y="271463"/>
                  </a:lnTo>
                  <a:lnTo>
                    <a:pt x="2307431" y="242888"/>
                  </a:lnTo>
                  <a:lnTo>
                    <a:pt x="2283619" y="230981"/>
                  </a:lnTo>
                  <a:lnTo>
                    <a:pt x="2255044" y="223838"/>
                  </a:lnTo>
                  <a:lnTo>
                    <a:pt x="2205038" y="223838"/>
                  </a:lnTo>
                  <a:lnTo>
                    <a:pt x="1997869" y="233363"/>
                  </a:lnTo>
                  <a:lnTo>
                    <a:pt x="1690688" y="252413"/>
                  </a:lnTo>
                  <a:lnTo>
                    <a:pt x="1433513" y="269081"/>
                  </a:lnTo>
                  <a:lnTo>
                    <a:pt x="1185863" y="288131"/>
                  </a:lnTo>
                  <a:lnTo>
                    <a:pt x="935831" y="311944"/>
                  </a:lnTo>
                  <a:lnTo>
                    <a:pt x="676275" y="340519"/>
                  </a:lnTo>
                  <a:lnTo>
                    <a:pt x="381000" y="373856"/>
                  </a:lnTo>
                  <a:lnTo>
                    <a:pt x="69056" y="411956"/>
                  </a:lnTo>
                  <a:lnTo>
                    <a:pt x="0" y="254794"/>
                  </a:lnTo>
                  <a:lnTo>
                    <a:pt x="30003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024F8494-A50B-A849-B255-673FDC879C7C}"/>
                </a:ext>
              </a:extLst>
            </p:cNvPr>
            <p:cNvSpPr/>
            <p:nvPr/>
          </p:nvSpPr>
          <p:spPr>
            <a:xfrm>
              <a:off x="3868738" y="3367088"/>
              <a:ext cx="1093787" cy="1852612"/>
            </a:xfrm>
            <a:custGeom>
              <a:avLst/>
              <a:gdLst>
                <a:gd name="connsiteX0" fmla="*/ 607219 w 1092994"/>
                <a:gd name="connsiteY0" fmla="*/ 1152525 h 1852612"/>
                <a:gd name="connsiteX1" fmla="*/ 757238 w 1092994"/>
                <a:gd name="connsiteY1" fmla="*/ 883443 h 1852612"/>
                <a:gd name="connsiteX2" fmla="*/ 878682 w 1092994"/>
                <a:gd name="connsiteY2" fmla="*/ 642937 h 1852612"/>
                <a:gd name="connsiteX3" fmla="*/ 923925 w 1092994"/>
                <a:gd name="connsiteY3" fmla="*/ 564356 h 1852612"/>
                <a:gd name="connsiteX4" fmla="*/ 976313 w 1092994"/>
                <a:gd name="connsiteY4" fmla="*/ 473868 h 1852612"/>
                <a:gd name="connsiteX5" fmla="*/ 1012032 w 1092994"/>
                <a:gd name="connsiteY5" fmla="*/ 419100 h 1852612"/>
                <a:gd name="connsiteX6" fmla="*/ 1040607 w 1092994"/>
                <a:gd name="connsiteY6" fmla="*/ 409575 h 1852612"/>
                <a:gd name="connsiteX7" fmla="*/ 1071563 w 1092994"/>
                <a:gd name="connsiteY7" fmla="*/ 392906 h 1852612"/>
                <a:gd name="connsiteX8" fmla="*/ 1083469 w 1092994"/>
                <a:gd name="connsiteY8" fmla="*/ 381000 h 1852612"/>
                <a:gd name="connsiteX9" fmla="*/ 1090613 w 1092994"/>
                <a:gd name="connsiteY9" fmla="*/ 366712 h 1852612"/>
                <a:gd name="connsiteX10" fmla="*/ 1092994 w 1092994"/>
                <a:gd name="connsiteY10" fmla="*/ 345281 h 1852612"/>
                <a:gd name="connsiteX11" fmla="*/ 1088232 w 1092994"/>
                <a:gd name="connsiteY11" fmla="*/ 323850 h 1852612"/>
                <a:gd name="connsiteX12" fmla="*/ 1076325 w 1092994"/>
                <a:gd name="connsiteY12" fmla="*/ 302418 h 1852612"/>
                <a:gd name="connsiteX13" fmla="*/ 1042988 w 1092994"/>
                <a:gd name="connsiteY13" fmla="*/ 264318 h 1852612"/>
                <a:gd name="connsiteX14" fmla="*/ 978694 w 1092994"/>
                <a:gd name="connsiteY14" fmla="*/ 211931 h 1852612"/>
                <a:gd name="connsiteX15" fmla="*/ 883444 w 1092994"/>
                <a:gd name="connsiteY15" fmla="*/ 126206 h 1852612"/>
                <a:gd name="connsiteX16" fmla="*/ 783432 w 1092994"/>
                <a:gd name="connsiteY16" fmla="*/ 33337 h 1852612"/>
                <a:gd name="connsiteX17" fmla="*/ 747713 w 1092994"/>
                <a:gd name="connsiteY17" fmla="*/ 0 h 1852612"/>
                <a:gd name="connsiteX18" fmla="*/ 538163 w 1092994"/>
                <a:gd name="connsiteY18" fmla="*/ 33337 h 1852612"/>
                <a:gd name="connsiteX19" fmla="*/ 602457 w 1092994"/>
                <a:gd name="connsiteY19" fmla="*/ 90487 h 1852612"/>
                <a:gd name="connsiteX20" fmla="*/ 638175 w 1092994"/>
                <a:gd name="connsiteY20" fmla="*/ 123825 h 1852612"/>
                <a:gd name="connsiteX21" fmla="*/ 676275 w 1092994"/>
                <a:gd name="connsiteY21" fmla="*/ 169068 h 1852612"/>
                <a:gd name="connsiteX22" fmla="*/ 697707 w 1092994"/>
                <a:gd name="connsiteY22" fmla="*/ 202406 h 1852612"/>
                <a:gd name="connsiteX23" fmla="*/ 714375 w 1092994"/>
                <a:gd name="connsiteY23" fmla="*/ 247650 h 1852612"/>
                <a:gd name="connsiteX24" fmla="*/ 719138 w 1092994"/>
                <a:gd name="connsiteY24" fmla="*/ 273843 h 1852612"/>
                <a:gd name="connsiteX25" fmla="*/ 711994 w 1092994"/>
                <a:gd name="connsiteY25" fmla="*/ 326231 h 1852612"/>
                <a:gd name="connsiteX26" fmla="*/ 692944 w 1092994"/>
                <a:gd name="connsiteY26" fmla="*/ 409575 h 1852612"/>
                <a:gd name="connsiteX27" fmla="*/ 673894 w 1092994"/>
                <a:gd name="connsiteY27" fmla="*/ 471487 h 1852612"/>
                <a:gd name="connsiteX28" fmla="*/ 640557 w 1092994"/>
                <a:gd name="connsiteY28" fmla="*/ 550068 h 1852612"/>
                <a:gd name="connsiteX29" fmla="*/ 597694 w 1092994"/>
                <a:gd name="connsiteY29" fmla="*/ 650081 h 1852612"/>
                <a:gd name="connsiteX30" fmla="*/ 550069 w 1092994"/>
                <a:gd name="connsiteY30" fmla="*/ 764381 h 1852612"/>
                <a:gd name="connsiteX31" fmla="*/ 459582 w 1092994"/>
                <a:gd name="connsiteY31" fmla="*/ 959643 h 1852612"/>
                <a:gd name="connsiteX32" fmla="*/ 378619 w 1092994"/>
                <a:gd name="connsiteY32" fmla="*/ 1121568 h 1852612"/>
                <a:gd name="connsiteX33" fmla="*/ 328613 w 1092994"/>
                <a:gd name="connsiteY33" fmla="*/ 1221581 h 1852612"/>
                <a:gd name="connsiteX34" fmla="*/ 295275 w 1092994"/>
                <a:gd name="connsiteY34" fmla="*/ 1285875 h 1852612"/>
                <a:gd name="connsiteX35" fmla="*/ 273844 w 1092994"/>
                <a:gd name="connsiteY35" fmla="*/ 1323975 h 1852612"/>
                <a:gd name="connsiteX36" fmla="*/ 242888 w 1092994"/>
                <a:gd name="connsiteY36" fmla="*/ 1359693 h 1852612"/>
                <a:gd name="connsiteX37" fmla="*/ 200025 w 1092994"/>
                <a:gd name="connsiteY37" fmla="*/ 1402556 h 1852612"/>
                <a:gd name="connsiteX38" fmla="*/ 142875 w 1092994"/>
                <a:gd name="connsiteY38" fmla="*/ 1447800 h 1852612"/>
                <a:gd name="connsiteX39" fmla="*/ 50007 w 1092994"/>
                <a:gd name="connsiteY39" fmla="*/ 1512093 h 1852612"/>
                <a:gd name="connsiteX40" fmla="*/ 35719 w 1092994"/>
                <a:gd name="connsiteY40" fmla="*/ 1531143 h 1852612"/>
                <a:gd name="connsiteX41" fmla="*/ 21432 w 1092994"/>
                <a:gd name="connsiteY41" fmla="*/ 1564481 h 1852612"/>
                <a:gd name="connsiteX42" fmla="*/ 11907 w 1092994"/>
                <a:gd name="connsiteY42" fmla="*/ 1607343 h 1852612"/>
                <a:gd name="connsiteX43" fmla="*/ 4763 w 1092994"/>
                <a:gd name="connsiteY43" fmla="*/ 1659731 h 1852612"/>
                <a:gd name="connsiteX44" fmla="*/ 0 w 1092994"/>
                <a:gd name="connsiteY44" fmla="*/ 1721643 h 1852612"/>
                <a:gd name="connsiteX45" fmla="*/ 7144 w 1092994"/>
                <a:gd name="connsiteY45" fmla="*/ 1797843 h 1852612"/>
                <a:gd name="connsiteX46" fmla="*/ 14288 w 1092994"/>
                <a:gd name="connsiteY46" fmla="*/ 1828800 h 1852612"/>
                <a:gd name="connsiteX47" fmla="*/ 19050 w 1092994"/>
                <a:gd name="connsiteY47" fmla="*/ 1843087 h 1852612"/>
                <a:gd name="connsiteX48" fmla="*/ 28575 w 1092994"/>
                <a:gd name="connsiteY48" fmla="*/ 1850231 h 1852612"/>
                <a:gd name="connsiteX49" fmla="*/ 47625 w 1092994"/>
                <a:gd name="connsiteY49" fmla="*/ 1852612 h 1852612"/>
                <a:gd name="connsiteX50" fmla="*/ 73819 w 1092994"/>
                <a:gd name="connsiteY50" fmla="*/ 1847850 h 1852612"/>
                <a:gd name="connsiteX51" fmla="*/ 319088 w 1092994"/>
                <a:gd name="connsiteY51" fmla="*/ 1626393 h 1852612"/>
                <a:gd name="connsiteX52" fmla="*/ 390525 w 1092994"/>
                <a:gd name="connsiteY52" fmla="*/ 1519237 h 1852612"/>
                <a:gd name="connsiteX53" fmla="*/ 457200 w 1092994"/>
                <a:gd name="connsiteY53" fmla="*/ 1414462 h 1852612"/>
                <a:gd name="connsiteX54" fmla="*/ 552450 w 1092994"/>
                <a:gd name="connsiteY54" fmla="*/ 1252537 h 1852612"/>
                <a:gd name="connsiteX55" fmla="*/ 607219 w 1092994"/>
                <a:gd name="connsiteY55" fmla="*/ 1152525 h 1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92994" h="1852612">
                  <a:moveTo>
                    <a:pt x="607219" y="1152525"/>
                  </a:moveTo>
                  <a:lnTo>
                    <a:pt x="757238" y="883443"/>
                  </a:lnTo>
                  <a:lnTo>
                    <a:pt x="878682" y="642937"/>
                  </a:lnTo>
                  <a:lnTo>
                    <a:pt x="923925" y="564356"/>
                  </a:lnTo>
                  <a:lnTo>
                    <a:pt x="976313" y="473868"/>
                  </a:lnTo>
                  <a:lnTo>
                    <a:pt x="1012032" y="419100"/>
                  </a:lnTo>
                  <a:lnTo>
                    <a:pt x="1040607" y="409575"/>
                  </a:lnTo>
                  <a:lnTo>
                    <a:pt x="1071563" y="392906"/>
                  </a:lnTo>
                  <a:lnTo>
                    <a:pt x="1083469" y="381000"/>
                  </a:lnTo>
                  <a:lnTo>
                    <a:pt x="1090613" y="366712"/>
                  </a:lnTo>
                  <a:lnTo>
                    <a:pt x="1092994" y="345281"/>
                  </a:lnTo>
                  <a:lnTo>
                    <a:pt x="1088232" y="323850"/>
                  </a:lnTo>
                  <a:lnTo>
                    <a:pt x="1076325" y="302418"/>
                  </a:lnTo>
                  <a:lnTo>
                    <a:pt x="1042988" y="264318"/>
                  </a:lnTo>
                  <a:lnTo>
                    <a:pt x="978694" y="211931"/>
                  </a:lnTo>
                  <a:lnTo>
                    <a:pt x="883444" y="126206"/>
                  </a:lnTo>
                  <a:lnTo>
                    <a:pt x="783432" y="33337"/>
                  </a:lnTo>
                  <a:lnTo>
                    <a:pt x="747713" y="0"/>
                  </a:lnTo>
                  <a:lnTo>
                    <a:pt x="538163" y="33337"/>
                  </a:lnTo>
                  <a:lnTo>
                    <a:pt x="602457" y="90487"/>
                  </a:lnTo>
                  <a:lnTo>
                    <a:pt x="638175" y="123825"/>
                  </a:lnTo>
                  <a:lnTo>
                    <a:pt x="676275" y="169068"/>
                  </a:lnTo>
                  <a:lnTo>
                    <a:pt x="697707" y="202406"/>
                  </a:lnTo>
                  <a:lnTo>
                    <a:pt x="714375" y="247650"/>
                  </a:lnTo>
                  <a:lnTo>
                    <a:pt x="719138" y="273843"/>
                  </a:lnTo>
                  <a:lnTo>
                    <a:pt x="711994" y="326231"/>
                  </a:lnTo>
                  <a:lnTo>
                    <a:pt x="692944" y="409575"/>
                  </a:lnTo>
                  <a:lnTo>
                    <a:pt x="673894" y="471487"/>
                  </a:lnTo>
                  <a:lnTo>
                    <a:pt x="640557" y="550068"/>
                  </a:lnTo>
                  <a:lnTo>
                    <a:pt x="597694" y="650081"/>
                  </a:lnTo>
                  <a:lnTo>
                    <a:pt x="550069" y="764381"/>
                  </a:lnTo>
                  <a:lnTo>
                    <a:pt x="459582" y="959643"/>
                  </a:lnTo>
                  <a:lnTo>
                    <a:pt x="378619" y="1121568"/>
                  </a:lnTo>
                  <a:lnTo>
                    <a:pt x="328613" y="1221581"/>
                  </a:lnTo>
                  <a:lnTo>
                    <a:pt x="295275" y="1285875"/>
                  </a:lnTo>
                  <a:lnTo>
                    <a:pt x="273844" y="1323975"/>
                  </a:lnTo>
                  <a:lnTo>
                    <a:pt x="242888" y="1359693"/>
                  </a:lnTo>
                  <a:lnTo>
                    <a:pt x="200025" y="1402556"/>
                  </a:lnTo>
                  <a:lnTo>
                    <a:pt x="142875" y="1447800"/>
                  </a:lnTo>
                  <a:lnTo>
                    <a:pt x="50007" y="1512093"/>
                  </a:lnTo>
                  <a:lnTo>
                    <a:pt x="35719" y="1531143"/>
                  </a:lnTo>
                  <a:lnTo>
                    <a:pt x="21432" y="1564481"/>
                  </a:lnTo>
                  <a:lnTo>
                    <a:pt x="11907" y="1607343"/>
                  </a:lnTo>
                  <a:lnTo>
                    <a:pt x="4763" y="1659731"/>
                  </a:lnTo>
                  <a:lnTo>
                    <a:pt x="0" y="1721643"/>
                  </a:lnTo>
                  <a:lnTo>
                    <a:pt x="7144" y="1797843"/>
                  </a:lnTo>
                  <a:lnTo>
                    <a:pt x="14288" y="1828800"/>
                  </a:lnTo>
                  <a:lnTo>
                    <a:pt x="19050" y="1843087"/>
                  </a:lnTo>
                  <a:lnTo>
                    <a:pt x="28575" y="1850231"/>
                  </a:lnTo>
                  <a:lnTo>
                    <a:pt x="47625" y="1852612"/>
                  </a:lnTo>
                  <a:lnTo>
                    <a:pt x="73819" y="1847850"/>
                  </a:lnTo>
                  <a:lnTo>
                    <a:pt x="319088" y="1626393"/>
                  </a:lnTo>
                  <a:lnTo>
                    <a:pt x="390525" y="1519237"/>
                  </a:lnTo>
                  <a:lnTo>
                    <a:pt x="457200" y="1414462"/>
                  </a:lnTo>
                  <a:lnTo>
                    <a:pt x="552450" y="1252537"/>
                  </a:lnTo>
                  <a:lnTo>
                    <a:pt x="607219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882EA49E-5ED5-F14E-8855-C2AD350E3473}"/>
                </a:ext>
              </a:extLst>
            </p:cNvPr>
            <p:cNvSpPr/>
            <p:nvPr/>
          </p:nvSpPr>
          <p:spPr>
            <a:xfrm>
              <a:off x="3914775" y="4991100"/>
              <a:ext cx="2481263" cy="982663"/>
            </a:xfrm>
            <a:custGeom>
              <a:avLst/>
              <a:gdLst>
                <a:gd name="connsiteX0" fmla="*/ 702469 w 2481263"/>
                <a:gd name="connsiteY0" fmla="*/ 169069 h 983456"/>
                <a:gd name="connsiteX1" fmla="*/ 616744 w 2481263"/>
                <a:gd name="connsiteY1" fmla="*/ 154781 h 983456"/>
                <a:gd name="connsiteX2" fmla="*/ 540544 w 2481263"/>
                <a:gd name="connsiteY2" fmla="*/ 147638 h 983456"/>
                <a:gd name="connsiteX3" fmla="*/ 447675 w 2481263"/>
                <a:gd name="connsiteY3" fmla="*/ 140494 h 983456"/>
                <a:gd name="connsiteX4" fmla="*/ 366713 w 2481263"/>
                <a:gd name="connsiteY4" fmla="*/ 135731 h 983456"/>
                <a:gd name="connsiteX5" fmla="*/ 276225 w 2481263"/>
                <a:gd name="connsiteY5" fmla="*/ 135731 h 983456"/>
                <a:gd name="connsiteX6" fmla="*/ 238125 w 2481263"/>
                <a:gd name="connsiteY6" fmla="*/ 145256 h 983456"/>
                <a:gd name="connsiteX7" fmla="*/ 140494 w 2481263"/>
                <a:gd name="connsiteY7" fmla="*/ 176213 h 983456"/>
                <a:gd name="connsiteX8" fmla="*/ 83344 w 2481263"/>
                <a:gd name="connsiteY8" fmla="*/ 197644 h 983456"/>
                <a:gd name="connsiteX9" fmla="*/ 26194 w 2481263"/>
                <a:gd name="connsiteY9" fmla="*/ 223838 h 983456"/>
                <a:gd name="connsiteX10" fmla="*/ 0 w 2481263"/>
                <a:gd name="connsiteY10" fmla="*/ 223838 h 983456"/>
                <a:gd name="connsiteX11" fmla="*/ 164306 w 2481263"/>
                <a:gd name="connsiteY11" fmla="*/ 2381 h 983456"/>
                <a:gd name="connsiteX12" fmla="*/ 357188 w 2481263"/>
                <a:gd name="connsiteY12" fmla="*/ 0 h 983456"/>
                <a:gd name="connsiteX13" fmla="*/ 502444 w 2481263"/>
                <a:gd name="connsiteY13" fmla="*/ 0 h 983456"/>
                <a:gd name="connsiteX14" fmla="*/ 659606 w 2481263"/>
                <a:gd name="connsiteY14" fmla="*/ 11906 h 983456"/>
                <a:gd name="connsiteX15" fmla="*/ 812006 w 2481263"/>
                <a:gd name="connsiteY15" fmla="*/ 33338 h 983456"/>
                <a:gd name="connsiteX16" fmla="*/ 942975 w 2481263"/>
                <a:gd name="connsiteY16" fmla="*/ 54769 h 983456"/>
                <a:gd name="connsiteX17" fmla="*/ 1054894 w 2481263"/>
                <a:gd name="connsiteY17" fmla="*/ 80963 h 983456"/>
                <a:gd name="connsiteX18" fmla="*/ 1121569 w 2481263"/>
                <a:gd name="connsiteY18" fmla="*/ 97631 h 983456"/>
                <a:gd name="connsiteX19" fmla="*/ 1426369 w 2481263"/>
                <a:gd name="connsiteY19" fmla="*/ 176213 h 983456"/>
                <a:gd name="connsiteX20" fmla="*/ 1616869 w 2481263"/>
                <a:gd name="connsiteY20" fmla="*/ 240506 h 983456"/>
                <a:gd name="connsiteX21" fmla="*/ 1843088 w 2481263"/>
                <a:gd name="connsiteY21" fmla="*/ 316706 h 983456"/>
                <a:gd name="connsiteX22" fmla="*/ 1993106 w 2481263"/>
                <a:gd name="connsiteY22" fmla="*/ 366713 h 983456"/>
                <a:gd name="connsiteX23" fmla="*/ 2078831 w 2481263"/>
                <a:gd name="connsiteY23" fmla="*/ 392906 h 983456"/>
                <a:gd name="connsiteX24" fmla="*/ 2131219 w 2481263"/>
                <a:gd name="connsiteY24" fmla="*/ 409575 h 983456"/>
                <a:gd name="connsiteX25" fmla="*/ 2185988 w 2481263"/>
                <a:gd name="connsiteY25" fmla="*/ 423863 h 983456"/>
                <a:gd name="connsiteX26" fmla="*/ 2193131 w 2481263"/>
                <a:gd name="connsiteY26" fmla="*/ 426244 h 983456"/>
                <a:gd name="connsiteX27" fmla="*/ 2212181 w 2481263"/>
                <a:gd name="connsiteY27" fmla="*/ 440531 h 983456"/>
                <a:gd name="connsiteX28" fmla="*/ 2286000 w 2481263"/>
                <a:gd name="connsiteY28" fmla="*/ 514350 h 983456"/>
                <a:gd name="connsiteX29" fmla="*/ 2355056 w 2481263"/>
                <a:gd name="connsiteY29" fmla="*/ 588169 h 983456"/>
                <a:gd name="connsiteX30" fmla="*/ 2390775 w 2481263"/>
                <a:gd name="connsiteY30" fmla="*/ 633413 h 983456"/>
                <a:gd name="connsiteX31" fmla="*/ 2424113 w 2481263"/>
                <a:gd name="connsiteY31" fmla="*/ 683419 h 983456"/>
                <a:gd name="connsiteX32" fmla="*/ 2455069 w 2481263"/>
                <a:gd name="connsiteY32" fmla="*/ 752475 h 983456"/>
                <a:gd name="connsiteX33" fmla="*/ 2474119 w 2481263"/>
                <a:gd name="connsiteY33" fmla="*/ 814388 h 983456"/>
                <a:gd name="connsiteX34" fmla="*/ 2481263 w 2481263"/>
                <a:gd name="connsiteY34" fmla="*/ 845344 h 983456"/>
                <a:gd name="connsiteX35" fmla="*/ 2481263 w 2481263"/>
                <a:gd name="connsiteY35" fmla="*/ 878681 h 983456"/>
                <a:gd name="connsiteX36" fmla="*/ 2478881 w 2481263"/>
                <a:gd name="connsiteY36" fmla="*/ 912019 h 983456"/>
                <a:gd name="connsiteX37" fmla="*/ 2466975 w 2481263"/>
                <a:gd name="connsiteY37" fmla="*/ 942975 h 983456"/>
                <a:gd name="connsiteX38" fmla="*/ 2438400 w 2481263"/>
                <a:gd name="connsiteY38" fmla="*/ 976313 h 983456"/>
                <a:gd name="connsiteX39" fmla="*/ 2421731 w 2481263"/>
                <a:gd name="connsiteY39" fmla="*/ 983456 h 983456"/>
                <a:gd name="connsiteX40" fmla="*/ 2400300 w 2481263"/>
                <a:gd name="connsiteY40" fmla="*/ 976313 h 983456"/>
                <a:gd name="connsiteX41" fmla="*/ 2345531 w 2481263"/>
                <a:gd name="connsiteY41" fmla="*/ 935831 h 983456"/>
                <a:gd name="connsiteX42" fmla="*/ 2240756 w 2481263"/>
                <a:gd name="connsiteY42" fmla="*/ 869156 h 983456"/>
                <a:gd name="connsiteX43" fmla="*/ 2100263 w 2481263"/>
                <a:gd name="connsiteY43" fmla="*/ 778669 h 983456"/>
                <a:gd name="connsiteX44" fmla="*/ 1978819 w 2481263"/>
                <a:gd name="connsiteY44" fmla="*/ 704850 h 983456"/>
                <a:gd name="connsiteX45" fmla="*/ 1800225 w 2481263"/>
                <a:gd name="connsiteY45" fmla="*/ 602456 h 983456"/>
                <a:gd name="connsiteX46" fmla="*/ 1607344 w 2481263"/>
                <a:gd name="connsiteY46" fmla="*/ 502444 h 983456"/>
                <a:gd name="connsiteX47" fmla="*/ 1445419 w 2481263"/>
                <a:gd name="connsiteY47" fmla="*/ 421481 h 983456"/>
                <a:gd name="connsiteX48" fmla="*/ 1257300 w 2481263"/>
                <a:gd name="connsiteY48" fmla="*/ 340519 h 983456"/>
                <a:gd name="connsiteX49" fmla="*/ 1162050 w 2481263"/>
                <a:gd name="connsiteY49" fmla="*/ 304800 h 983456"/>
                <a:gd name="connsiteX50" fmla="*/ 933450 w 2481263"/>
                <a:gd name="connsiteY50" fmla="*/ 219075 h 983456"/>
                <a:gd name="connsiteX51" fmla="*/ 842963 w 2481263"/>
                <a:gd name="connsiteY51" fmla="*/ 195263 h 983456"/>
                <a:gd name="connsiteX52" fmla="*/ 702469 w 2481263"/>
                <a:gd name="connsiteY52" fmla="*/ 169069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81263" h="983456">
                  <a:moveTo>
                    <a:pt x="702469" y="169069"/>
                  </a:moveTo>
                  <a:lnTo>
                    <a:pt x="616744" y="154781"/>
                  </a:lnTo>
                  <a:lnTo>
                    <a:pt x="540544" y="147638"/>
                  </a:lnTo>
                  <a:lnTo>
                    <a:pt x="447675" y="140494"/>
                  </a:lnTo>
                  <a:lnTo>
                    <a:pt x="366713" y="135731"/>
                  </a:lnTo>
                  <a:lnTo>
                    <a:pt x="276225" y="135731"/>
                  </a:lnTo>
                  <a:lnTo>
                    <a:pt x="238125" y="145256"/>
                  </a:lnTo>
                  <a:lnTo>
                    <a:pt x="140494" y="176213"/>
                  </a:lnTo>
                  <a:lnTo>
                    <a:pt x="83344" y="197644"/>
                  </a:lnTo>
                  <a:lnTo>
                    <a:pt x="26194" y="223838"/>
                  </a:lnTo>
                  <a:lnTo>
                    <a:pt x="0" y="223838"/>
                  </a:lnTo>
                  <a:lnTo>
                    <a:pt x="164306" y="2381"/>
                  </a:lnTo>
                  <a:lnTo>
                    <a:pt x="357188" y="0"/>
                  </a:lnTo>
                  <a:lnTo>
                    <a:pt x="502444" y="0"/>
                  </a:lnTo>
                  <a:lnTo>
                    <a:pt x="659606" y="11906"/>
                  </a:lnTo>
                  <a:lnTo>
                    <a:pt x="812006" y="33338"/>
                  </a:lnTo>
                  <a:lnTo>
                    <a:pt x="942975" y="54769"/>
                  </a:lnTo>
                  <a:lnTo>
                    <a:pt x="1054894" y="80963"/>
                  </a:lnTo>
                  <a:lnTo>
                    <a:pt x="1121569" y="97631"/>
                  </a:lnTo>
                  <a:lnTo>
                    <a:pt x="1426369" y="176213"/>
                  </a:lnTo>
                  <a:lnTo>
                    <a:pt x="1616869" y="240506"/>
                  </a:lnTo>
                  <a:lnTo>
                    <a:pt x="1843088" y="316706"/>
                  </a:lnTo>
                  <a:lnTo>
                    <a:pt x="1993106" y="366713"/>
                  </a:lnTo>
                  <a:lnTo>
                    <a:pt x="2078831" y="392906"/>
                  </a:lnTo>
                  <a:lnTo>
                    <a:pt x="2131219" y="409575"/>
                  </a:lnTo>
                  <a:lnTo>
                    <a:pt x="2185988" y="423863"/>
                  </a:lnTo>
                  <a:lnTo>
                    <a:pt x="2193131" y="426244"/>
                  </a:lnTo>
                  <a:lnTo>
                    <a:pt x="2212181" y="440531"/>
                  </a:lnTo>
                  <a:lnTo>
                    <a:pt x="2286000" y="514350"/>
                  </a:lnTo>
                  <a:lnTo>
                    <a:pt x="2355056" y="588169"/>
                  </a:lnTo>
                  <a:lnTo>
                    <a:pt x="2390775" y="633413"/>
                  </a:lnTo>
                  <a:lnTo>
                    <a:pt x="2424113" y="683419"/>
                  </a:lnTo>
                  <a:lnTo>
                    <a:pt x="2455069" y="752475"/>
                  </a:lnTo>
                  <a:lnTo>
                    <a:pt x="2474119" y="814388"/>
                  </a:lnTo>
                  <a:lnTo>
                    <a:pt x="2481263" y="845344"/>
                  </a:lnTo>
                  <a:lnTo>
                    <a:pt x="2481263" y="878681"/>
                  </a:lnTo>
                  <a:lnTo>
                    <a:pt x="2478881" y="912019"/>
                  </a:lnTo>
                  <a:lnTo>
                    <a:pt x="2466975" y="942975"/>
                  </a:lnTo>
                  <a:lnTo>
                    <a:pt x="2438400" y="976313"/>
                  </a:lnTo>
                  <a:lnTo>
                    <a:pt x="2421731" y="983456"/>
                  </a:lnTo>
                  <a:lnTo>
                    <a:pt x="2400300" y="976313"/>
                  </a:lnTo>
                  <a:lnTo>
                    <a:pt x="2345531" y="935831"/>
                  </a:lnTo>
                  <a:lnTo>
                    <a:pt x="2240756" y="869156"/>
                  </a:lnTo>
                  <a:lnTo>
                    <a:pt x="2100263" y="778669"/>
                  </a:lnTo>
                  <a:lnTo>
                    <a:pt x="1978819" y="704850"/>
                  </a:lnTo>
                  <a:lnTo>
                    <a:pt x="1800225" y="602456"/>
                  </a:lnTo>
                  <a:lnTo>
                    <a:pt x="1607344" y="502444"/>
                  </a:lnTo>
                  <a:lnTo>
                    <a:pt x="1445419" y="421481"/>
                  </a:lnTo>
                  <a:lnTo>
                    <a:pt x="1257300" y="340519"/>
                  </a:lnTo>
                  <a:lnTo>
                    <a:pt x="1162050" y="304800"/>
                  </a:lnTo>
                  <a:lnTo>
                    <a:pt x="933450" y="219075"/>
                  </a:lnTo>
                  <a:lnTo>
                    <a:pt x="842963" y="195263"/>
                  </a:lnTo>
                  <a:lnTo>
                    <a:pt x="702469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F71AE88E-A2F7-4B46-8A90-1B36A01EE96B}"/>
                </a:ext>
              </a:extLst>
            </p:cNvPr>
            <p:cNvSpPr/>
            <p:nvPr/>
          </p:nvSpPr>
          <p:spPr>
            <a:xfrm>
              <a:off x="3381375" y="3729038"/>
              <a:ext cx="2528888" cy="2201862"/>
            </a:xfrm>
            <a:custGeom>
              <a:avLst/>
              <a:gdLst>
                <a:gd name="connsiteX0" fmla="*/ 1081703 w 2529744"/>
                <a:gd name="connsiteY0" fmla="*/ 1742263 h 2200906"/>
                <a:gd name="connsiteX1" fmla="*/ 1199970 w 2529744"/>
                <a:gd name="connsiteY1" fmla="*/ 1675919 h 2200906"/>
                <a:gd name="connsiteX2" fmla="*/ 1295160 w 2529744"/>
                <a:gd name="connsiteY2" fmla="*/ 1615343 h 2200906"/>
                <a:gd name="connsiteX3" fmla="*/ 1424964 w 2529744"/>
                <a:gd name="connsiteY3" fmla="*/ 1525923 h 2200906"/>
                <a:gd name="connsiteX4" fmla="*/ 1652843 w 2529744"/>
                <a:gd name="connsiteY4" fmla="*/ 1332658 h 2200906"/>
                <a:gd name="connsiteX5" fmla="*/ 1722072 w 2529744"/>
                <a:gd name="connsiteY5" fmla="*/ 1254776 h 2200906"/>
                <a:gd name="connsiteX6" fmla="*/ 1808608 w 2529744"/>
                <a:gd name="connsiteY6" fmla="*/ 1156701 h 2200906"/>
                <a:gd name="connsiteX7" fmla="*/ 1883606 w 2529744"/>
                <a:gd name="connsiteY7" fmla="*/ 1055742 h 2200906"/>
                <a:gd name="connsiteX8" fmla="*/ 1935528 w 2529744"/>
                <a:gd name="connsiteY8" fmla="*/ 986513 h 2200906"/>
                <a:gd name="connsiteX9" fmla="*/ 1996103 w 2529744"/>
                <a:gd name="connsiteY9" fmla="*/ 894208 h 2200906"/>
                <a:gd name="connsiteX10" fmla="*/ 2039372 w 2529744"/>
                <a:gd name="connsiteY10" fmla="*/ 822094 h 2200906"/>
                <a:gd name="connsiteX11" fmla="*/ 2079755 w 2529744"/>
                <a:gd name="connsiteY11" fmla="*/ 749981 h 2200906"/>
                <a:gd name="connsiteX12" fmla="*/ 2111485 w 2529744"/>
                <a:gd name="connsiteY12" fmla="*/ 680752 h 2200906"/>
                <a:gd name="connsiteX13" fmla="*/ 2146100 w 2529744"/>
                <a:gd name="connsiteY13" fmla="*/ 599984 h 2200906"/>
                <a:gd name="connsiteX14" fmla="*/ 2186483 w 2529744"/>
                <a:gd name="connsiteY14" fmla="*/ 481718 h 2200906"/>
                <a:gd name="connsiteX15" fmla="*/ 2192252 w 2529744"/>
                <a:gd name="connsiteY15" fmla="*/ 435565 h 2200906"/>
                <a:gd name="connsiteX16" fmla="*/ 2186483 w 2529744"/>
                <a:gd name="connsiteY16" fmla="*/ 253839 h 2200906"/>
                <a:gd name="connsiteX17" fmla="*/ 2180714 w 2529744"/>
                <a:gd name="connsiteY17" fmla="*/ 199033 h 2200906"/>
                <a:gd name="connsiteX18" fmla="*/ 2146100 w 2529744"/>
                <a:gd name="connsiteY18" fmla="*/ 100959 h 2200906"/>
                <a:gd name="connsiteX19" fmla="*/ 2114370 w 2529744"/>
                <a:gd name="connsiteY19" fmla="*/ 31730 h 2200906"/>
                <a:gd name="connsiteX20" fmla="*/ 2114370 w 2529744"/>
                <a:gd name="connsiteY20" fmla="*/ 14422 h 2200906"/>
                <a:gd name="connsiteX21" fmla="*/ 2120139 w 2529744"/>
                <a:gd name="connsiteY21" fmla="*/ 0 h 2200906"/>
                <a:gd name="connsiteX22" fmla="*/ 2128792 w 2529744"/>
                <a:gd name="connsiteY22" fmla="*/ 0 h 2200906"/>
                <a:gd name="connsiteX23" fmla="*/ 2154753 w 2529744"/>
                <a:gd name="connsiteY23" fmla="*/ 8653 h 2200906"/>
                <a:gd name="connsiteX24" fmla="*/ 2212444 w 2529744"/>
                <a:gd name="connsiteY24" fmla="*/ 20191 h 2200906"/>
                <a:gd name="connsiteX25" fmla="*/ 2249943 w 2529744"/>
                <a:gd name="connsiteY25" fmla="*/ 28845 h 2200906"/>
                <a:gd name="connsiteX26" fmla="*/ 2296096 w 2529744"/>
                <a:gd name="connsiteY26" fmla="*/ 51921 h 2200906"/>
                <a:gd name="connsiteX27" fmla="*/ 2342248 w 2529744"/>
                <a:gd name="connsiteY27" fmla="*/ 80767 h 2200906"/>
                <a:gd name="connsiteX28" fmla="*/ 2379748 w 2529744"/>
                <a:gd name="connsiteY28" fmla="*/ 106728 h 2200906"/>
                <a:gd name="connsiteX29" fmla="*/ 2448977 w 2529744"/>
                <a:gd name="connsiteY29" fmla="*/ 164418 h 2200906"/>
                <a:gd name="connsiteX30" fmla="*/ 2498014 w 2529744"/>
                <a:gd name="connsiteY30" fmla="*/ 210571 h 2200906"/>
                <a:gd name="connsiteX31" fmla="*/ 2529744 w 2529744"/>
                <a:gd name="connsiteY31" fmla="*/ 250955 h 2200906"/>
                <a:gd name="connsiteX32" fmla="*/ 2500898 w 2529744"/>
                <a:gd name="connsiteY32" fmla="*/ 444219 h 2200906"/>
                <a:gd name="connsiteX33" fmla="*/ 2466284 w 2529744"/>
                <a:gd name="connsiteY33" fmla="*/ 542294 h 2200906"/>
                <a:gd name="connsiteX34" fmla="*/ 2434554 w 2529744"/>
                <a:gd name="connsiteY34" fmla="*/ 620176 h 2200906"/>
                <a:gd name="connsiteX35" fmla="*/ 2388401 w 2529744"/>
                <a:gd name="connsiteY35" fmla="*/ 721135 h 2200906"/>
                <a:gd name="connsiteX36" fmla="*/ 2342248 w 2529744"/>
                <a:gd name="connsiteY36" fmla="*/ 810556 h 2200906"/>
                <a:gd name="connsiteX37" fmla="*/ 2281673 w 2529744"/>
                <a:gd name="connsiteY37" fmla="*/ 917284 h 2200906"/>
                <a:gd name="connsiteX38" fmla="*/ 2212444 w 2529744"/>
                <a:gd name="connsiteY38" fmla="*/ 1024012 h 2200906"/>
                <a:gd name="connsiteX39" fmla="*/ 2117254 w 2529744"/>
                <a:gd name="connsiteY39" fmla="*/ 1159586 h 2200906"/>
                <a:gd name="connsiteX40" fmla="*/ 2030718 w 2529744"/>
                <a:gd name="connsiteY40" fmla="*/ 1269198 h 2200906"/>
                <a:gd name="connsiteX41" fmla="*/ 1935528 w 2529744"/>
                <a:gd name="connsiteY41" fmla="*/ 1381695 h 2200906"/>
                <a:gd name="connsiteX42" fmla="*/ 1886491 w 2529744"/>
                <a:gd name="connsiteY42" fmla="*/ 1433617 h 2200906"/>
                <a:gd name="connsiteX43" fmla="*/ 1670150 w 2529744"/>
                <a:gd name="connsiteY43" fmla="*/ 1615343 h 2200906"/>
                <a:gd name="connsiteX44" fmla="*/ 1586498 w 2529744"/>
                <a:gd name="connsiteY44" fmla="*/ 1678803 h 2200906"/>
                <a:gd name="connsiteX45" fmla="*/ 1488424 w 2529744"/>
                <a:gd name="connsiteY45" fmla="*/ 1742263 h 2200906"/>
                <a:gd name="connsiteX46" fmla="*/ 1390349 w 2529744"/>
                <a:gd name="connsiteY46" fmla="*/ 1799954 h 2200906"/>
                <a:gd name="connsiteX47" fmla="*/ 1269199 w 2529744"/>
                <a:gd name="connsiteY47" fmla="*/ 1863414 h 2200906"/>
                <a:gd name="connsiteX48" fmla="*/ 1153817 w 2529744"/>
                <a:gd name="connsiteY48" fmla="*/ 1915336 h 2200906"/>
                <a:gd name="connsiteX49" fmla="*/ 995167 w 2529744"/>
                <a:gd name="connsiteY49" fmla="*/ 1981680 h 2200906"/>
                <a:gd name="connsiteX50" fmla="*/ 871132 w 2529744"/>
                <a:gd name="connsiteY50" fmla="*/ 2022064 h 2200906"/>
                <a:gd name="connsiteX51" fmla="*/ 721136 w 2529744"/>
                <a:gd name="connsiteY51" fmla="*/ 2065332 h 2200906"/>
                <a:gd name="connsiteX52" fmla="*/ 588447 w 2529744"/>
                <a:gd name="connsiteY52" fmla="*/ 2102831 h 2200906"/>
                <a:gd name="connsiteX53" fmla="*/ 455758 w 2529744"/>
                <a:gd name="connsiteY53" fmla="*/ 2131677 h 2200906"/>
                <a:gd name="connsiteX54" fmla="*/ 230763 w 2529744"/>
                <a:gd name="connsiteY54" fmla="*/ 2174945 h 2200906"/>
                <a:gd name="connsiteX55" fmla="*/ 69229 w 2529744"/>
                <a:gd name="connsiteY55" fmla="*/ 2200906 h 2200906"/>
                <a:gd name="connsiteX56" fmla="*/ 17307 w 2529744"/>
                <a:gd name="connsiteY56" fmla="*/ 2200906 h 2200906"/>
                <a:gd name="connsiteX57" fmla="*/ 2884 w 2529744"/>
                <a:gd name="connsiteY57" fmla="*/ 2192252 h 2200906"/>
                <a:gd name="connsiteX58" fmla="*/ 0 w 2529744"/>
                <a:gd name="connsiteY58" fmla="*/ 2183598 h 2200906"/>
                <a:gd name="connsiteX59" fmla="*/ 0 w 2529744"/>
                <a:gd name="connsiteY59" fmla="*/ 2174945 h 2200906"/>
                <a:gd name="connsiteX60" fmla="*/ 5769 w 2529744"/>
                <a:gd name="connsiteY60" fmla="*/ 2154753 h 2200906"/>
                <a:gd name="connsiteX61" fmla="*/ 17307 w 2529744"/>
                <a:gd name="connsiteY61" fmla="*/ 2137446 h 2200906"/>
                <a:gd name="connsiteX62" fmla="*/ 63460 w 2529744"/>
                <a:gd name="connsiteY62" fmla="*/ 2123023 h 2200906"/>
                <a:gd name="connsiteX63" fmla="*/ 262493 w 2529744"/>
                <a:gd name="connsiteY63" fmla="*/ 2068217 h 2200906"/>
                <a:gd name="connsiteX64" fmla="*/ 461527 w 2529744"/>
                <a:gd name="connsiteY64" fmla="*/ 2007641 h 2200906"/>
                <a:gd name="connsiteX65" fmla="*/ 695175 w 2529744"/>
                <a:gd name="connsiteY65" fmla="*/ 1923989 h 2200906"/>
                <a:gd name="connsiteX66" fmla="*/ 992283 w 2529744"/>
                <a:gd name="connsiteY66" fmla="*/ 1794185 h 2200906"/>
                <a:gd name="connsiteX67" fmla="*/ 1081703 w 2529744"/>
                <a:gd name="connsiteY67" fmla="*/ 1742263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29744" h="2200906">
                  <a:moveTo>
                    <a:pt x="1081703" y="1742263"/>
                  </a:moveTo>
                  <a:lnTo>
                    <a:pt x="1199970" y="1675919"/>
                  </a:lnTo>
                  <a:lnTo>
                    <a:pt x="1295160" y="1615343"/>
                  </a:lnTo>
                  <a:lnTo>
                    <a:pt x="1424964" y="1525923"/>
                  </a:lnTo>
                  <a:lnTo>
                    <a:pt x="1652843" y="1332658"/>
                  </a:lnTo>
                  <a:lnTo>
                    <a:pt x="1722072" y="1254776"/>
                  </a:lnTo>
                  <a:lnTo>
                    <a:pt x="1808608" y="1156701"/>
                  </a:lnTo>
                  <a:lnTo>
                    <a:pt x="1883606" y="1055742"/>
                  </a:lnTo>
                  <a:lnTo>
                    <a:pt x="1935528" y="986513"/>
                  </a:lnTo>
                  <a:lnTo>
                    <a:pt x="1996103" y="894208"/>
                  </a:lnTo>
                  <a:lnTo>
                    <a:pt x="2039372" y="822094"/>
                  </a:lnTo>
                  <a:lnTo>
                    <a:pt x="2079755" y="749981"/>
                  </a:lnTo>
                  <a:lnTo>
                    <a:pt x="2111485" y="680752"/>
                  </a:lnTo>
                  <a:lnTo>
                    <a:pt x="2146100" y="599984"/>
                  </a:lnTo>
                  <a:lnTo>
                    <a:pt x="2186483" y="481718"/>
                  </a:lnTo>
                  <a:lnTo>
                    <a:pt x="2192252" y="435565"/>
                  </a:lnTo>
                  <a:lnTo>
                    <a:pt x="2186483" y="253839"/>
                  </a:lnTo>
                  <a:lnTo>
                    <a:pt x="2180714" y="199033"/>
                  </a:lnTo>
                  <a:lnTo>
                    <a:pt x="2146100" y="100959"/>
                  </a:lnTo>
                  <a:lnTo>
                    <a:pt x="2114370" y="31730"/>
                  </a:lnTo>
                  <a:lnTo>
                    <a:pt x="2114370" y="14422"/>
                  </a:lnTo>
                  <a:lnTo>
                    <a:pt x="2120139" y="0"/>
                  </a:lnTo>
                  <a:lnTo>
                    <a:pt x="2128792" y="0"/>
                  </a:lnTo>
                  <a:lnTo>
                    <a:pt x="2154753" y="8653"/>
                  </a:lnTo>
                  <a:lnTo>
                    <a:pt x="2212444" y="20191"/>
                  </a:lnTo>
                  <a:lnTo>
                    <a:pt x="2249943" y="28845"/>
                  </a:lnTo>
                  <a:lnTo>
                    <a:pt x="2296096" y="51921"/>
                  </a:lnTo>
                  <a:lnTo>
                    <a:pt x="2342248" y="80767"/>
                  </a:lnTo>
                  <a:lnTo>
                    <a:pt x="2379748" y="106728"/>
                  </a:lnTo>
                  <a:lnTo>
                    <a:pt x="2448977" y="164418"/>
                  </a:lnTo>
                  <a:lnTo>
                    <a:pt x="2498014" y="210571"/>
                  </a:lnTo>
                  <a:lnTo>
                    <a:pt x="2529744" y="250955"/>
                  </a:lnTo>
                  <a:lnTo>
                    <a:pt x="2500898" y="444219"/>
                  </a:lnTo>
                  <a:lnTo>
                    <a:pt x="2466284" y="542294"/>
                  </a:lnTo>
                  <a:lnTo>
                    <a:pt x="2434554" y="620176"/>
                  </a:lnTo>
                  <a:lnTo>
                    <a:pt x="2388401" y="721135"/>
                  </a:lnTo>
                  <a:lnTo>
                    <a:pt x="2342248" y="810556"/>
                  </a:lnTo>
                  <a:lnTo>
                    <a:pt x="2281673" y="917284"/>
                  </a:lnTo>
                  <a:lnTo>
                    <a:pt x="2212444" y="1024012"/>
                  </a:lnTo>
                  <a:lnTo>
                    <a:pt x="2117254" y="1159586"/>
                  </a:lnTo>
                  <a:lnTo>
                    <a:pt x="2030718" y="1269198"/>
                  </a:lnTo>
                  <a:lnTo>
                    <a:pt x="1935528" y="1381695"/>
                  </a:lnTo>
                  <a:lnTo>
                    <a:pt x="1886491" y="1433617"/>
                  </a:lnTo>
                  <a:lnTo>
                    <a:pt x="1670150" y="1615343"/>
                  </a:lnTo>
                  <a:lnTo>
                    <a:pt x="1586498" y="1678803"/>
                  </a:lnTo>
                  <a:lnTo>
                    <a:pt x="1488424" y="1742263"/>
                  </a:lnTo>
                  <a:lnTo>
                    <a:pt x="1390349" y="1799954"/>
                  </a:lnTo>
                  <a:lnTo>
                    <a:pt x="1269199" y="1863414"/>
                  </a:lnTo>
                  <a:lnTo>
                    <a:pt x="1153817" y="1915336"/>
                  </a:lnTo>
                  <a:lnTo>
                    <a:pt x="995167" y="1981680"/>
                  </a:lnTo>
                  <a:lnTo>
                    <a:pt x="871132" y="2022064"/>
                  </a:lnTo>
                  <a:lnTo>
                    <a:pt x="721136" y="2065332"/>
                  </a:lnTo>
                  <a:lnTo>
                    <a:pt x="588447" y="2102831"/>
                  </a:lnTo>
                  <a:lnTo>
                    <a:pt x="455758" y="2131677"/>
                  </a:lnTo>
                  <a:lnTo>
                    <a:pt x="230763" y="2174945"/>
                  </a:lnTo>
                  <a:lnTo>
                    <a:pt x="69229" y="2200906"/>
                  </a:lnTo>
                  <a:lnTo>
                    <a:pt x="17307" y="2200906"/>
                  </a:lnTo>
                  <a:lnTo>
                    <a:pt x="2884" y="2192252"/>
                  </a:lnTo>
                  <a:lnTo>
                    <a:pt x="0" y="2183598"/>
                  </a:lnTo>
                  <a:lnTo>
                    <a:pt x="0" y="2174945"/>
                  </a:lnTo>
                  <a:lnTo>
                    <a:pt x="5769" y="2154753"/>
                  </a:lnTo>
                  <a:lnTo>
                    <a:pt x="17307" y="2137446"/>
                  </a:lnTo>
                  <a:lnTo>
                    <a:pt x="63460" y="2123023"/>
                  </a:lnTo>
                  <a:lnTo>
                    <a:pt x="262493" y="2068217"/>
                  </a:lnTo>
                  <a:lnTo>
                    <a:pt x="461527" y="2007641"/>
                  </a:lnTo>
                  <a:lnTo>
                    <a:pt x="695175" y="1923989"/>
                  </a:lnTo>
                  <a:lnTo>
                    <a:pt x="992283" y="1794185"/>
                  </a:lnTo>
                  <a:lnTo>
                    <a:pt x="1081703" y="1742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54BD2F0-F30E-3D4B-A076-94757AF7CD6A}"/>
                </a:ext>
              </a:extLst>
            </p:cNvPr>
            <p:cNvSpPr/>
            <p:nvPr/>
          </p:nvSpPr>
          <p:spPr>
            <a:xfrm>
              <a:off x="2630488" y="3833813"/>
              <a:ext cx="4513262" cy="665162"/>
            </a:xfrm>
            <a:custGeom>
              <a:avLst/>
              <a:gdLst>
                <a:gd name="connsiteX0" fmla="*/ 1247242 w 4513479"/>
                <a:gd name="connsiteY0" fmla="*/ 303581 h 665683"/>
                <a:gd name="connsiteX1" fmla="*/ 1682496 w 4513479"/>
                <a:gd name="connsiteY1" fmla="*/ 274320 h 665683"/>
                <a:gd name="connsiteX2" fmla="*/ 1828800 w 4513479"/>
                <a:gd name="connsiteY2" fmla="*/ 263347 h 665683"/>
                <a:gd name="connsiteX3" fmla="*/ 2077517 w 4513479"/>
                <a:gd name="connsiteY3" fmla="*/ 223113 h 665683"/>
                <a:gd name="connsiteX4" fmla="*/ 2479853 w 4513479"/>
                <a:gd name="connsiteY4" fmla="*/ 190195 h 665683"/>
                <a:gd name="connsiteX5" fmla="*/ 2955341 w 4513479"/>
                <a:gd name="connsiteY5" fmla="*/ 153619 h 665683"/>
                <a:gd name="connsiteX6" fmla="*/ 3471063 w 4513479"/>
                <a:gd name="connsiteY6" fmla="*/ 117043 h 665683"/>
                <a:gd name="connsiteX7" fmla="*/ 3653943 w 4513479"/>
                <a:gd name="connsiteY7" fmla="*/ 102413 h 665683"/>
                <a:gd name="connsiteX8" fmla="*/ 3756356 w 4513479"/>
                <a:gd name="connsiteY8" fmla="*/ 91440 h 665683"/>
                <a:gd name="connsiteX9" fmla="*/ 3844138 w 4513479"/>
                <a:gd name="connsiteY9" fmla="*/ 84125 h 665683"/>
                <a:gd name="connsiteX10" fmla="*/ 3975812 w 4513479"/>
                <a:gd name="connsiteY10" fmla="*/ 3657 h 665683"/>
                <a:gd name="connsiteX11" fmla="*/ 4005072 w 4513479"/>
                <a:gd name="connsiteY11" fmla="*/ 0 h 665683"/>
                <a:gd name="connsiteX12" fmla="*/ 4074567 w 4513479"/>
                <a:gd name="connsiteY12" fmla="*/ 18288 h 665683"/>
                <a:gd name="connsiteX13" fmla="*/ 4180637 w 4513479"/>
                <a:gd name="connsiteY13" fmla="*/ 47549 h 665683"/>
                <a:gd name="connsiteX14" fmla="*/ 4253789 w 4513479"/>
                <a:gd name="connsiteY14" fmla="*/ 76809 h 665683"/>
                <a:gd name="connsiteX15" fmla="*/ 4304996 w 4513479"/>
                <a:gd name="connsiteY15" fmla="*/ 98755 h 665683"/>
                <a:gd name="connsiteX16" fmla="*/ 4370832 w 4513479"/>
                <a:gd name="connsiteY16" fmla="*/ 131673 h 665683"/>
                <a:gd name="connsiteX17" fmla="*/ 4422039 w 4513479"/>
                <a:gd name="connsiteY17" fmla="*/ 164592 h 665683"/>
                <a:gd name="connsiteX18" fmla="*/ 4462272 w 4513479"/>
                <a:gd name="connsiteY18" fmla="*/ 193853 h 665683"/>
                <a:gd name="connsiteX19" fmla="*/ 4491533 w 4513479"/>
                <a:gd name="connsiteY19" fmla="*/ 226771 h 665683"/>
                <a:gd name="connsiteX20" fmla="*/ 4509821 w 4513479"/>
                <a:gd name="connsiteY20" fmla="*/ 256032 h 665683"/>
                <a:gd name="connsiteX21" fmla="*/ 4513479 w 4513479"/>
                <a:gd name="connsiteY21" fmla="*/ 274320 h 665683"/>
                <a:gd name="connsiteX22" fmla="*/ 4506164 w 4513479"/>
                <a:gd name="connsiteY22" fmla="*/ 299923 h 665683"/>
                <a:gd name="connsiteX23" fmla="*/ 4491533 w 4513479"/>
                <a:gd name="connsiteY23" fmla="*/ 329184 h 665683"/>
                <a:gd name="connsiteX24" fmla="*/ 4462272 w 4513479"/>
                <a:gd name="connsiteY24" fmla="*/ 358445 h 665683"/>
                <a:gd name="connsiteX25" fmla="*/ 4422039 w 4513479"/>
                <a:gd name="connsiteY25" fmla="*/ 380390 h 665683"/>
                <a:gd name="connsiteX26" fmla="*/ 4385463 w 4513479"/>
                <a:gd name="connsiteY26" fmla="*/ 384048 h 665683"/>
                <a:gd name="connsiteX27" fmla="*/ 4334256 w 4513479"/>
                <a:gd name="connsiteY27" fmla="*/ 376733 h 665683"/>
                <a:gd name="connsiteX28" fmla="*/ 4213556 w 4513479"/>
                <a:gd name="connsiteY28" fmla="*/ 362102 h 665683"/>
                <a:gd name="connsiteX29" fmla="*/ 4030676 w 4513479"/>
                <a:gd name="connsiteY29" fmla="*/ 343814 h 665683"/>
                <a:gd name="connsiteX30" fmla="*/ 3796589 w 4513479"/>
                <a:gd name="connsiteY30" fmla="*/ 332841 h 665683"/>
                <a:gd name="connsiteX31" fmla="*/ 3566160 w 4513479"/>
                <a:gd name="connsiteY31" fmla="*/ 332841 h 665683"/>
                <a:gd name="connsiteX32" fmla="*/ 3207716 w 4513479"/>
                <a:gd name="connsiteY32" fmla="*/ 332841 h 665683"/>
                <a:gd name="connsiteX33" fmla="*/ 2823668 w 4513479"/>
                <a:gd name="connsiteY33" fmla="*/ 362102 h 665683"/>
                <a:gd name="connsiteX34" fmla="*/ 2545690 w 4513479"/>
                <a:gd name="connsiteY34" fmla="*/ 384048 h 665683"/>
                <a:gd name="connsiteX35" fmla="*/ 1997050 w 4513479"/>
                <a:gd name="connsiteY35" fmla="*/ 442569 h 665683"/>
                <a:gd name="connsiteX36" fmla="*/ 1620317 w 4513479"/>
                <a:gd name="connsiteY36" fmla="*/ 475488 h 665683"/>
                <a:gd name="connsiteX37" fmla="*/ 1294791 w 4513479"/>
                <a:gd name="connsiteY37" fmla="*/ 523037 h 665683"/>
                <a:gd name="connsiteX38" fmla="*/ 852221 w 4513479"/>
                <a:gd name="connsiteY38" fmla="*/ 581558 h 665683"/>
                <a:gd name="connsiteX39" fmla="*/ 588874 w 4513479"/>
                <a:gd name="connsiteY39" fmla="*/ 618134 h 665683"/>
                <a:gd name="connsiteX40" fmla="*/ 526695 w 4513479"/>
                <a:gd name="connsiteY40" fmla="*/ 629107 h 665683"/>
                <a:gd name="connsiteX41" fmla="*/ 438912 w 4513479"/>
                <a:gd name="connsiteY41" fmla="*/ 662025 h 665683"/>
                <a:gd name="connsiteX42" fmla="*/ 416967 w 4513479"/>
                <a:gd name="connsiteY42" fmla="*/ 665683 h 665683"/>
                <a:gd name="connsiteX43" fmla="*/ 380391 w 4513479"/>
                <a:gd name="connsiteY43" fmla="*/ 647395 h 665683"/>
                <a:gd name="connsiteX44" fmla="*/ 299924 w 4513479"/>
                <a:gd name="connsiteY44" fmla="*/ 599846 h 665683"/>
                <a:gd name="connsiteX45" fmla="*/ 230429 w 4513479"/>
                <a:gd name="connsiteY45" fmla="*/ 544982 h 665683"/>
                <a:gd name="connsiteX46" fmla="*/ 175565 w 4513479"/>
                <a:gd name="connsiteY46" fmla="*/ 497433 h 665683"/>
                <a:gd name="connsiteX47" fmla="*/ 109728 w 4513479"/>
                <a:gd name="connsiteY47" fmla="*/ 427939 h 665683"/>
                <a:gd name="connsiteX48" fmla="*/ 58522 w 4513479"/>
                <a:gd name="connsiteY48" fmla="*/ 358445 h 665683"/>
                <a:gd name="connsiteX49" fmla="*/ 21946 w 4513479"/>
                <a:gd name="connsiteY49" fmla="*/ 296265 h 665683"/>
                <a:gd name="connsiteX50" fmla="*/ 0 w 4513479"/>
                <a:gd name="connsiteY50" fmla="*/ 256032 h 665683"/>
                <a:gd name="connsiteX51" fmla="*/ 0 w 4513479"/>
                <a:gd name="connsiteY51" fmla="*/ 237744 h 665683"/>
                <a:gd name="connsiteX52" fmla="*/ 10973 w 4513479"/>
                <a:gd name="connsiteY52" fmla="*/ 226771 h 665683"/>
                <a:gd name="connsiteX53" fmla="*/ 29261 w 4513479"/>
                <a:gd name="connsiteY53" fmla="*/ 226771 h 665683"/>
                <a:gd name="connsiteX54" fmla="*/ 62180 w 4513479"/>
                <a:gd name="connsiteY54" fmla="*/ 241401 h 665683"/>
                <a:gd name="connsiteX55" fmla="*/ 98756 w 4513479"/>
                <a:gd name="connsiteY55" fmla="*/ 274320 h 665683"/>
                <a:gd name="connsiteX56" fmla="*/ 142647 w 4513479"/>
                <a:gd name="connsiteY56" fmla="*/ 307238 h 665683"/>
                <a:gd name="connsiteX57" fmla="*/ 182880 w 4513479"/>
                <a:gd name="connsiteY57" fmla="*/ 329184 h 665683"/>
                <a:gd name="connsiteX58" fmla="*/ 219456 w 4513479"/>
                <a:gd name="connsiteY58" fmla="*/ 340157 h 665683"/>
                <a:gd name="connsiteX59" fmla="*/ 281636 w 4513479"/>
                <a:gd name="connsiteY59" fmla="*/ 354787 h 665683"/>
                <a:gd name="connsiteX60" fmla="*/ 373076 w 4513479"/>
                <a:gd name="connsiteY60" fmla="*/ 365760 h 665683"/>
                <a:gd name="connsiteX61" fmla="*/ 566928 w 4513479"/>
                <a:gd name="connsiteY61" fmla="*/ 351129 h 665683"/>
                <a:gd name="connsiteX62" fmla="*/ 885140 w 4513479"/>
                <a:gd name="connsiteY62" fmla="*/ 329184 h 665683"/>
                <a:gd name="connsiteX63" fmla="*/ 1247242 w 4513479"/>
                <a:gd name="connsiteY63" fmla="*/ 303581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13479" h="665683">
                  <a:moveTo>
                    <a:pt x="1247242" y="303581"/>
                  </a:moveTo>
                  <a:lnTo>
                    <a:pt x="1682496" y="274320"/>
                  </a:lnTo>
                  <a:lnTo>
                    <a:pt x="1828800" y="263347"/>
                  </a:lnTo>
                  <a:lnTo>
                    <a:pt x="2077517" y="223113"/>
                  </a:lnTo>
                  <a:lnTo>
                    <a:pt x="2479853" y="190195"/>
                  </a:lnTo>
                  <a:lnTo>
                    <a:pt x="2955341" y="153619"/>
                  </a:lnTo>
                  <a:lnTo>
                    <a:pt x="3471063" y="117043"/>
                  </a:lnTo>
                  <a:lnTo>
                    <a:pt x="3653943" y="102413"/>
                  </a:lnTo>
                  <a:lnTo>
                    <a:pt x="3756356" y="91440"/>
                  </a:lnTo>
                  <a:lnTo>
                    <a:pt x="3844138" y="84125"/>
                  </a:lnTo>
                  <a:lnTo>
                    <a:pt x="3975812" y="3657"/>
                  </a:lnTo>
                  <a:lnTo>
                    <a:pt x="4005072" y="0"/>
                  </a:lnTo>
                  <a:lnTo>
                    <a:pt x="4074567" y="18288"/>
                  </a:lnTo>
                  <a:lnTo>
                    <a:pt x="4180637" y="47549"/>
                  </a:lnTo>
                  <a:lnTo>
                    <a:pt x="4253789" y="76809"/>
                  </a:lnTo>
                  <a:lnTo>
                    <a:pt x="4304996" y="98755"/>
                  </a:lnTo>
                  <a:lnTo>
                    <a:pt x="4370832" y="131673"/>
                  </a:lnTo>
                  <a:lnTo>
                    <a:pt x="4422039" y="164592"/>
                  </a:lnTo>
                  <a:lnTo>
                    <a:pt x="4462272" y="193853"/>
                  </a:lnTo>
                  <a:lnTo>
                    <a:pt x="4491533" y="226771"/>
                  </a:lnTo>
                  <a:lnTo>
                    <a:pt x="4509821" y="256032"/>
                  </a:lnTo>
                  <a:lnTo>
                    <a:pt x="4513479" y="274320"/>
                  </a:lnTo>
                  <a:lnTo>
                    <a:pt x="4506164" y="299923"/>
                  </a:lnTo>
                  <a:lnTo>
                    <a:pt x="4491533" y="329184"/>
                  </a:lnTo>
                  <a:lnTo>
                    <a:pt x="4462272" y="358445"/>
                  </a:lnTo>
                  <a:lnTo>
                    <a:pt x="4422039" y="380390"/>
                  </a:lnTo>
                  <a:lnTo>
                    <a:pt x="4385463" y="384048"/>
                  </a:lnTo>
                  <a:lnTo>
                    <a:pt x="4334256" y="376733"/>
                  </a:lnTo>
                  <a:lnTo>
                    <a:pt x="4213556" y="362102"/>
                  </a:lnTo>
                  <a:lnTo>
                    <a:pt x="4030676" y="343814"/>
                  </a:lnTo>
                  <a:lnTo>
                    <a:pt x="3796589" y="332841"/>
                  </a:lnTo>
                  <a:lnTo>
                    <a:pt x="3566160" y="332841"/>
                  </a:lnTo>
                  <a:lnTo>
                    <a:pt x="3207716" y="332841"/>
                  </a:lnTo>
                  <a:lnTo>
                    <a:pt x="2823668" y="362102"/>
                  </a:lnTo>
                  <a:lnTo>
                    <a:pt x="2545690" y="384048"/>
                  </a:lnTo>
                  <a:lnTo>
                    <a:pt x="1997050" y="442569"/>
                  </a:lnTo>
                  <a:lnTo>
                    <a:pt x="1620317" y="475488"/>
                  </a:lnTo>
                  <a:lnTo>
                    <a:pt x="1294791" y="523037"/>
                  </a:lnTo>
                  <a:lnTo>
                    <a:pt x="852221" y="581558"/>
                  </a:lnTo>
                  <a:lnTo>
                    <a:pt x="588874" y="618134"/>
                  </a:lnTo>
                  <a:lnTo>
                    <a:pt x="526695" y="629107"/>
                  </a:lnTo>
                  <a:lnTo>
                    <a:pt x="438912" y="662025"/>
                  </a:lnTo>
                  <a:lnTo>
                    <a:pt x="416967" y="665683"/>
                  </a:lnTo>
                  <a:lnTo>
                    <a:pt x="380391" y="647395"/>
                  </a:lnTo>
                  <a:lnTo>
                    <a:pt x="299924" y="599846"/>
                  </a:lnTo>
                  <a:lnTo>
                    <a:pt x="230429" y="544982"/>
                  </a:lnTo>
                  <a:lnTo>
                    <a:pt x="175565" y="497433"/>
                  </a:lnTo>
                  <a:lnTo>
                    <a:pt x="109728" y="427939"/>
                  </a:lnTo>
                  <a:lnTo>
                    <a:pt x="58522" y="358445"/>
                  </a:lnTo>
                  <a:lnTo>
                    <a:pt x="21946" y="296265"/>
                  </a:lnTo>
                  <a:lnTo>
                    <a:pt x="0" y="256032"/>
                  </a:lnTo>
                  <a:lnTo>
                    <a:pt x="0" y="237744"/>
                  </a:lnTo>
                  <a:lnTo>
                    <a:pt x="10973" y="226771"/>
                  </a:lnTo>
                  <a:lnTo>
                    <a:pt x="29261" y="226771"/>
                  </a:lnTo>
                  <a:lnTo>
                    <a:pt x="62180" y="241401"/>
                  </a:lnTo>
                  <a:lnTo>
                    <a:pt x="98756" y="274320"/>
                  </a:lnTo>
                  <a:lnTo>
                    <a:pt x="142647" y="307238"/>
                  </a:lnTo>
                  <a:lnTo>
                    <a:pt x="182880" y="329184"/>
                  </a:lnTo>
                  <a:lnTo>
                    <a:pt x="219456" y="340157"/>
                  </a:lnTo>
                  <a:lnTo>
                    <a:pt x="281636" y="354787"/>
                  </a:lnTo>
                  <a:lnTo>
                    <a:pt x="373076" y="365760"/>
                  </a:lnTo>
                  <a:lnTo>
                    <a:pt x="566928" y="351129"/>
                  </a:lnTo>
                  <a:lnTo>
                    <a:pt x="885140" y="329184"/>
                  </a:lnTo>
                  <a:lnTo>
                    <a:pt x="1247242" y="303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4845766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F5AC5B83-1F1D-3E45-85FA-9B3A602E57AB}"/>
              </a:ext>
            </a:extLst>
          </p:cNvPr>
          <p:cNvSpPr/>
          <p:nvPr/>
        </p:nvSpPr>
        <p:spPr>
          <a:xfrm>
            <a:off x="4686300" y="1554163"/>
            <a:ext cx="993775" cy="1685925"/>
          </a:xfrm>
          <a:custGeom>
            <a:avLst/>
            <a:gdLst>
              <a:gd name="connsiteX0" fmla="*/ 533400 w 992981"/>
              <a:gd name="connsiteY0" fmla="*/ 633413 h 1685925"/>
              <a:gd name="connsiteX1" fmla="*/ 585788 w 992981"/>
              <a:gd name="connsiteY1" fmla="*/ 495300 h 1685925"/>
              <a:gd name="connsiteX2" fmla="*/ 621506 w 992981"/>
              <a:gd name="connsiteY2" fmla="*/ 390525 h 1685925"/>
              <a:gd name="connsiteX3" fmla="*/ 647700 w 992981"/>
              <a:gd name="connsiteY3" fmla="*/ 307182 h 1685925"/>
              <a:gd name="connsiteX4" fmla="*/ 669131 w 992981"/>
              <a:gd name="connsiteY4" fmla="*/ 242888 h 1685925"/>
              <a:gd name="connsiteX5" fmla="*/ 673894 w 992981"/>
              <a:gd name="connsiteY5" fmla="*/ 216694 h 1685925"/>
              <a:gd name="connsiteX6" fmla="*/ 673894 w 992981"/>
              <a:gd name="connsiteY6" fmla="*/ 195263 h 1685925"/>
              <a:gd name="connsiteX7" fmla="*/ 669131 w 992981"/>
              <a:gd name="connsiteY7" fmla="*/ 166688 h 1685925"/>
              <a:gd name="connsiteX8" fmla="*/ 654844 w 992981"/>
              <a:gd name="connsiteY8" fmla="*/ 138113 h 1685925"/>
              <a:gd name="connsiteX9" fmla="*/ 638175 w 992981"/>
              <a:gd name="connsiteY9" fmla="*/ 119063 h 1685925"/>
              <a:gd name="connsiteX10" fmla="*/ 597694 w 992981"/>
              <a:gd name="connsiteY10" fmla="*/ 88107 h 1685925"/>
              <a:gd name="connsiteX11" fmla="*/ 545306 w 992981"/>
              <a:gd name="connsiteY11" fmla="*/ 59532 h 1685925"/>
              <a:gd name="connsiteX12" fmla="*/ 523875 w 992981"/>
              <a:gd name="connsiteY12" fmla="*/ 40482 h 1685925"/>
              <a:gd name="connsiteX13" fmla="*/ 516731 w 992981"/>
              <a:gd name="connsiteY13" fmla="*/ 26194 h 1685925"/>
              <a:gd name="connsiteX14" fmla="*/ 519113 w 992981"/>
              <a:gd name="connsiteY14" fmla="*/ 14288 h 1685925"/>
              <a:gd name="connsiteX15" fmla="*/ 535781 w 992981"/>
              <a:gd name="connsiteY15" fmla="*/ 2382 h 1685925"/>
              <a:gd name="connsiteX16" fmla="*/ 585788 w 992981"/>
              <a:gd name="connsiteY16" fmla="*/ 0 h 1685925"/>
              <a:gd name="connsiteX17" fmla="*/ 638175 w 992981"/>
              <a:gd name="connsiteY17" fmla="*/ 2382 h 1685925"/>
              <a:gd name="connsiteX18" fmla="*/ 683419 w 992981"/>
              <a:gd name="connsiteY18" fmla="*/ 11907 h 1685925"/>
              <a:gd name="connsiteX19" fmla="*/ 733425 w 992981"/>
              <a:gd name="connsiteY19" fmla="*/ 28575 h 1685925"/>
              <a:gd name="connsiteX20" fmla="*/ 773906 w 992981"/>
              <a:gd name="connsiteY20" fmla="*/ 47625 h 1685925"/>
              <a:gd name="connsiteX21" fmla="*/ 821531 w 992981"/>
              <a:gd name="connsiteY21" fmla="*/ 80963 h 1685925"/>
              <a:gd name="connsiteX22" fmla="*/ 878681 w 992981"/>
              <a:gd name="connsiteY22" fmla="*/ 123825 h 1685925"/>
              <a:gd name="connsiteX23" fmla="*/ 919163 w 992981"/>
              <a:gd name="connsiteY23" fmla="*/ 164307 h 1685925"/>
              <a:gd name="connsiteX24" fmla="*/ 959644 w 992981"/>
              <a:gd name="connsiteY24" fmla="*/ 209550 h 1685925"/>
              <a:gd name="connsiteX25" fmla="*/ 983456 w 992981"/>
              <a:gd name="connsiteY25" fmla="*/ 250032 h 1685925"/>
              <a:gd name="connsiteX26" fmla="*/ 990600 w 992981"/>
              <a:gd name="connsiteY26" fmla="*/ 276225 h 1685925"/>
              <a:gd name="connsiteX27" fmla="*/ 992981 w 992981"/>
              <a:gd name="connsiteY27" fmla="*/ 297657 h 1685925"/>
              <a:gd name="connsiteX28" fmla="*/ 988219 w 992981"/>
              <a:gd name="connsiteY28" fmla="*/ 316707 h 1685925"/>
              <a:gd name="connsiteX29" fmla="*/ 971550 w 992981"/>
              <a:gd name="connsiteY29" fmla="*/ 338138 h 1685925"/>
              <a:gd name="connsiteX30" fmla="*/ 950119 w 992981"/>
              <a:gd name="connsiteY30" fmla="*/ 357188 h 1685925"/>
              <a:gd name="connsiteX31" fmla="*/ 897731 w 992981"/>
              <a:gd name="connsiteY31" fmla="*/ 445294 h 1685925"/>
              <a:gd name="connsiteX32" fmla="*/ 854869 w 992981"/>
              <a:gd name="connsiteY32" fmla="*/ 526257 h 1685925"/>
              <a:gd name="connsiteX33" fmla="*/ 792956 w 992981"/>
              <a:gd name="connsiteY33" fmla="*/ 669132 h 1685925"/>
              <a:gd name="connsiteX34" fmla="*/ 731044 w 992981"/>
              <a:gd name="connsiteY34" fmla="*/ 795338 h 1685925"/>
              <a:gd name="connsiteX35" fmla="*/ 673894 w 992981"/>
              <a:gd name="connsiteY35" fmla="*/ 890588 h 1685925"/>
              <a:gd name="connsiteX36" fmla="*/ 576263 w 992981"/>
              <a:gd name="connsiteY36" fmla="*/ 1059657 h 1685925"/>
              <a:gd name="connsiteX37" fmla="*/ 492919 w 992981"/>
              <a:gd name="connsiteY37" fmla="*/ 1183482 h 1685925"/>
              <a:gd name="connsiteX38" fmla="*/ 411956 w 992981"/>
              <a:gd name="connsiteY38" fmla="*/ 1288257 h 1685925"/>
              <a:gd name="connsiteX39" fmla="*/ 326231 w 992981"/>
              <a:gd name="connsiteY39" fmla="*/ 1395413 h 1685925"/>
              <a:gd name="connsiteX40" fmla="*/ 204788 w 992981"/>
              <a:gd name="connsiteY40" fmla="*/ 1531144 h 1685925"/>
              <a:gd name="connsiteX41" fmla="*/ 119063 w 992981"/>
              <a:gd name="connsiteY41" fmla="*/ 1616869 h 1685925"/>
              <a:gd name="connsiteX42" fmla="*/ 52388 w 992981"/>
              <a:gd name="connsiteY42" fmla="*/ 1674019 h 1685925"/>
              <a:gd name="connsiteX43" fmla="*/ 23813 w 992981"/>
              <a:gd name="connsiteY43" fmla="*/ 1685925 h 1685925"/>
              <a:gd name="connsiteX44" fmla="*/ 7144 w 992981"/>
              <a:gd name="connsiteY44" fmla="*/ 1683544 h 1685925"/>
              <a:gd name="connsiteX45" fmla="*/ 0 w 992981"/>
              <a:gd name="connsiteY45" fmla="*/ 1674019 h 1685925"/>
              <a:gd name="connsiteX46" fmla="*/ 2381 w 992981"/>
              <a:gd name="connsiteY46" fmla="*/ 1647825 h 1685925"/>
              <a:gd name="connsiteX47" fmla="*/ 23813 w 992981"/>
              <a:gd name="connsiteY47" fmla="*/ 1609725 h 1685925"/>
              <a:gd name="connsiteX48" fmla="*/ 76200 w 992981"/>
              <a:gd name="connsiteY48" fmla="*/ 1528763 h 1685925"/>
              <a:gd name="connsiteX49" fmla="*/ 130969 w 992981"/>
              <a:gd name="connsiteY49" fmla="*/ 1438275 h 1685925"/>
              <a:gd name="connsiteX50" fmla="*/ 169069 w 992981"/>
              <a:gd name="connsiteY50" fmla="*/ 1376363 h 1685925"/>
              <a:gd name="connsiteX51" fmla="*/ 216694 w 992981"/>
              <a:gd name="connsiteY51" fmla="*/ 1293019 h 1685925"/>
              <a:gd name="connsiteX52" fmla="*/ 278606 w 992981"/>
              <a:gd name="connsiteY52" fmla="*/ 1178719 h 1685925"/>
              <a:gd name="connsiteX53" fmla="*/ 328613 w 992981"/>
              <a:gd name="connsiteY53" fmla="*/ 1085850 h 1685925"/>
              <a:gd name="connsiteX54" fmla="*/ 376238 w 992981"/>
              <a:gd name="connsiteY54" fmla="*/ 990600 h 1685925"/>
              <a:gd name="connsiteX55" fmla="*/ 419100 w 992981"/>
              <a:gd name="connsiteY55" fmla="*/ 900113 h 1685925"/>
              <a:gd name="connsiteX56" fmla="*/ 471488 w 992981"/>
              <a:gd name="connsiteY56" fmla="*/ 783432 h 1685925"/>
              <a:gd name="connsiteX57" fmla="*/ 533400 w 992981"/>
              <a:gd name="connsiteY57" fmla="*/ 633413 h 168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992981" h="1685925">
                <a:moveTo>
                  <a:pt x="533400" y="633413"/>
                </a:moveTo>
                <a:lnTo>
                  <a:pt x="585788" y="495300"/>
                </a:lnTo>
                <a:lnTo>
                  <a:pt x="621506" y="390525"/>
                </a:lnTo>
                <a:lnTo>
                  <a:pt x="647700" y="307182"/>
                </a:lnTo>
                <a:lnTo>
                  <a:pt x="669131" y="242888"/>
                </a:lnTo>
                <a:lnTo>
                  <a:pt x="673894" y="216694"/>
                </a:lnTo>
                <a:lnTo>
                  <a:pt x="673894" y="195263"/>
                </a:lnTo>
                <a:lnTo>
                  <a:pt x="669131" y="166688"/>
                </a:lnTo>
                <a:lnTo>
                  <a:pt x="654844" y="138113"/>
                </a:lnTo>
                <a:lnTo>
                  <a:pt x="638175" y="119063"/>
                </a:lnTo>
                <a:lnTo>
                  <a:pt x="597694" y="88107"/>
                </a:lnTo>
                <a:lnTo>
                  <a:pt x="545306" y="59532"/>
                </a:lnTo>
                <a:lnTo>
                  <a:pt x="523875" y="40482"/>
                </a:lnTo>
                <a:lnTo>
                  <a:pt x="516731" y="26194"/>
                </a:lnTo>
                <a:lnTo>
                  <a:pt x="519113" y="14288"/>
                </a:lnTo>
                <a:lnTo>
                  <a:pt x="535781" y="2382"/>
                </a:lnTo>
                <a:lnTo>
                  <a:pt x="585788" y="0"/>
                </a:lnTo>
                <a:lnTo>
                  <a:pt x="638175" y="2382"/>
                </a:lnTo>
                <a:lnTo>
                  <a:pt x="683419" y="11907"/>
                </a:lnTo>
                <a:lnTo>
                  <a:pt x="733425" y="28575"/>
                </a:lnTo>
                <a:lnTo>
                  <a:pt x="773906" y="47625"/>
                </a:lnTo>
                <a:lnTo>
                  <a:pt x="821531" y="80963"/>
                </a:lnTo>
                <a:lnTo>
                  <a:pt x="878681" y="123825"/>
                </a:lnTo>
                <a:lnTo>
                  <a:pt x="919163" y="164307"/>
                </a:lnTo>
                <a:lnTo>
                  <a:pt x="959644" y="209550"/>
                </a:lnTo>
                <a:lnTo>
                  <a:pt x="983456" y="250032"/>
                </a:lnTo>
                <a:lnTo>
                  <a:pt x="990600" y="276225"/>
                </a:lnTo>
                <a:lnTo>
                  <a:pt x="992981" y="297657"/>
                </a:lnTo>
                <a:lnTo>
                  <a:pt x="988219" y="316707"/>
                </a:lnTo>
                <a:lnTo>
                  <a:pt x="971550" y="338138"/>
                </a:lnTo>
                <a:lnTo>
                  <a:pt x="950119" y="357188"/>
                </a:lnTo>
                <a:lnTo>
                  <a:pt x="897731" y="445294"/>
                </a:lnTo>
                <a:lnTo>
                  <a:pt x="854869" y="526257"/>
                </a:lnTo>
                <a:lnTo>
                  <a:pt x="792956" y="669132"/>
                </a:lnTo>
                <a:lnTo>
                  <a:pt x="731044" y="795338"/>
                </a:lnTo>
                <a:lnTo>
                  <a:pt x="673894" y="890588"/>
                </a:lnTo>
                <a:lnTo>
                  <a:pt x="576263" y="1059657"/>
                </a:lnTo>
                <a:lnTo>
                  <a:pt x="492919" y="1183482"/>
                </a:lnTo>
                <a:lnTo>
                  <a:pt x="411956" y="1288257"/>
                </a:lnTo>
                <a:lnTo>
                  <a:pt x="326231" y="1395413"/>
                </a:lnTo>
                <a:lnTo>
                  <a:pt x="204788" y="1531144"/>
                </a:lnTo>
                <a:lnTo>
                  <a:pt x="119063" y="1616869"/>
                </a:lnTo>
                <a:lnTo>
                  <a:pt x="52388" y="1674019"/>
                </a:lnTo>
                <a:lnTo>
                  <a:pt x="23813" y="1685925"/>
                </a:lnTo>
                <a:lnTo>
                  <a:pt x="7144" y="1683544"/>
                </a:lnTo>
                <a:lnTo>
                  <a:pt x="0" y="1674019"/>
                </a:lnTo>
                <a:lnTo>
                  <a:pt x="2381" y="1647825"/>
                </a:lnTo>
                <a:lnTo>
                  <a:pt x="23813" y="1609725"/>
                </a:lnTo>
                <a:lnTo>
                  <a:pt x="76200" y="1528763"/>
                </a:lnTo>
                <a:lnTo>
                  <a:pt x="130969" y="1438275"/>
                </a:lnTo>
                <a:lnTo>
                  <a:pt x="169069" y="1376363"/>
                </a:lnTo>
                <a:lnTo>
                  <a:pt x="216694" y="1293019"/>
                </a:lnTo>
                <a:lnTo>
                  <a:pt x="278606" y="1178719"/>
                </a:lnTo>
                <a:lnTo>
                  <a:pt x="328613" y="1085850"/>
                </a:lnTo>
                <a:lnTo>
                  <a:pt x="376238" y="990600"/>
                </a:lnTo>
                <a:lnTo>
                  <a:pt x="419100" y="900113"/>
                </a:lnTo>
                <a:lnTo>
                  <a:pt x="471488" y="783432"/>
                </a:lnTo>
                <a:lnTo>
                  <a:pt x="533400" y="633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BAAE8DD-AA18-AD47-BF51-A9F719269908}"/>
              </a:ext>
            </a:extLst>
          </p:cNvPr>
          <p:cNvSpPr/>
          <p:nvPr/>
        </p:nvSpPr>
        <p:spPr>
          <a:xfrm>
            <a:off x="3033713" y="1547813"/>
            <a:ext cx="984250" cy="1257300"/>
          </a:xfrm>
          <a:custGeom>
            <a:avLst/>
            <a:gdLst>
              <a:gd name="connsiteX0" fmla="*/ 590550 w 983456"/>
              <a:gd name="connsiteY0" fmla="*/ 702468 h 1257300"/>
              <a:gd name="connsiteX1" fmla="*/ 735806 w 983456"/>
              <a:gd name="connsiteY1" fmla="*/ 533400 h 1257300"/>
              <a:gd name="connsiteX2" fmla="*/ 819150 w 983456"/>
              <a:gd name="connsiteY2" fmla="*/ 435768 h 1257300"/>
              <a:gd name="connsiteX3" fmla="*/ 842962 w 983456"/>
              <a:gd name="connsiteY3" fmla="*/ 409575 h 1257300"/>
              <a:gd name="connsiteX4" fmla="*/ 852487 w 983456"/>
              <a:gd name="connsiteY4" fmla="*/ 400050 h 1257300"/>
              <a:gd name="connsiteX5" fmla="*/ 909637 w 983456"/>
              <a:gd name="connsiteY5" fmla="*/ 364331 h 1257300"/>
              <a:gd name="connsiteX6" fmla="*/ 962025 w 983456"/>
              <a:gd name="connsiteY6" fmla="*/ 335756 h 1257300"/>
              <a:gd name="connsiteX7" fmla="*/ 978693 w 983456"/>
              <a:gd name="connsiteY7" fmla="*/ 321468 h 1257300"/>
              <a:gd name="connsiteX8" fmla="*/ 983456 w 983456"/>
              <a:gd name="connsiteY8" fmla="*/ 311943 h 1257300"/>
              <a:gd name="connsiteX9" fmla="*/ 983456 w 983456"/>
              <a:gd name="connsiteY9" fmla="*/ 300037 h 1257300"/>
              <a:gd name="connsiteX10" fmla="*/ 978693 w 983456"/>
              <a:gd name="connsiteY10" fmla="*/ 273843 h 1257300"/>
              <a:gd name="connsiteX11" fmla="*/ 957262 w 983456"/>
              <a:gd name="connsiteY11" fmla="*/ 233362 h 1257300"/>
              <a:gd name="connsiteX12" fmla="*/ 904875 w 983456"/>
              <a:gd name="connsiteY12" fmla="*/ 178593 h 1257300"/>
              <a:gd name="connsiteX13" fmla="*/ 847725 w 983456"/>
              <a:gd name="connsiteY13" fmla="*/ 130968 h 1257300"/>
              <a:gd name="connsiteX14" fmla="*/ 778668 w 983456"/>
              <a:gd name="connsiteY14" fmla="*/ 83343 h 1257300"/>
              <a:gd name="connsiteX15" fmla="*/ 716756 w 983456"/>
              <a:gd name="connsiteY15" fmla="*/ 50006 h 1257300"/>
              <a:gd name="connsiteX16" fmla="*/ 659606 w 983456"/>
              <a:gd name="connsiteY16" fmla="*/ 26193 h 1257300"/>
              <a:gd name="connsiteX17" fmla="*/ 600075 w 983456"/>
              <a:gd name="connsiteY17" fmla="*/ 9525 h 1257300"/>
              <a:gd name="connsiteX18" fmla="*/ 533400 w 983456"/>
              <a:gd name="connsiteY18" fmla="*/ 0 h 1257300"/>
              <a:gd name="connsiteX19" fmla="*/ 485775 w 983456"/>
              <a:gd name="connsiteY19" fmla="*/ 0 h 1257300"/>
              <a:gd name="connsiteX20" fmla="*/ 454818 w 983456"/>
              <a:gd name="connsiteY20" fmla="*/ 4762 h 1257300"/>
              <a:gd name="connsiteX21" fmla="*/ 445293 w 983456"/>
              <a:gd name="connsiteY21" fmla="*/ 16668 h 1257300"/>
              <a:gd name="connsiteX22" fmla="*/ 447675 w 983456"/>
              <a:gd name="connsiteY22" fmla="*/ 35718 h 1257300"/>
              <a:gd name="connsiteX23" fmla="*/ 466725 w 983456"/>
              <a:gd name="connsiteY23" fmla="*/ 57150 h 1257300"/>
              <a:gd name="connsiteX24" fmla="*/ 511968 w 983456"/>
              <a:gd name="connsiteY24" fmla="*/ 92868 h 1257300"/>
              <a:gd name="connsiteX25" fmla="*/ 538162 w 983456"/>
              <a:gd name="connsiteY25" fmla="*/ 114300 h 1257300"/>
              <a:gd name="connsiteX26" fmla="*/ 554831 w 983456"/>
              <a:gd name="connsiteY26" fmla="*/ 133350 h 1257300"/>
              <a:gd name="connsiteX27" fmla="*/ 566737 w 983456"/>
              <a:gd name="connsiteY27" fmla="*/ 159543 h 1257300"/>
              <a:gd name="connsiteX28" fmla="*/ 573881 w 983456"/>
              <a:gd name="connsiteY28" fmla="*/ 188118 h 1257300"/>
              <a:gd name="connsiteX29" fmla="*/ 571500 w 983456"/>
              <a:gd name="connsiteY29" fmla="*/ 228600 h 1257300"/>
              <a:gd name="connsiteX30" fmla="*/ 538162 w 983456"/>
              <a:gd name="connsiteY30" fmla="*/ 330993 h 1257300"/>
              <a:gd name="connsiteX31" fmla="*/ 461962 w 983456"/>
              <a:gd name="connsiteY31" fmla="*/ 511968 h 1257300"/>
              <a:gd name="connsiteX32" fmla="*/ 395287 w 983456"/>
              <a:gd name="connsiteY32" fmla="*/ 650081 h 1257300"/>
              <a:gd name="connsiteX33" fmla="*/ 319087 w 983456"/>
              <a:gd name="connsiteY33" fmla="*/ 790575 h 1257300"/>
              <a:gd name="connsiteX34" fmla="*/ 202406 w 983456"/>
              <a:gd name="connsiteY34" fmla="*/ 981075 h 1257300"/>
              <a:gd name="connsiteX35" fmla="*/ 107156 w 983456"/>
              <a:gd name="connsiteY35" fmla="*/ 1107281 h 1257300"/>
              <a:gd name="connsiteX36" fmla="*/ 40481 w 983456"/>
              <a:gd name="connsiteY36" fmla="*/ 1197768 h 1257300"/>
              <a:gd name="connsiteX37" fmla="*/ 0 w 983456"/>
              <a:gd name="connsiteY37" fmla="*/ 1257300 h 1257300"/>
              <a:gd name="connsiteX38" fmla="*/ 154781 w 983456"/>
              <a:gd name="connsiteY38" fmla="*/ 1159668 h 1257300"/>
              <a:gd name="connsiteX39" fmla="*/ 257175 w 983456"/>
              <a:gd name="connsiteY39" fmla="*/ 1066800 h 1257300"/>
              <a:gd name="connsiteX40" fmla="*/ 357187 w 983456"/>
              <a:gd name="connsiteY40" fmla="*/ 971550 h 1257300"/>
              <a:gd name="connsiteX41" fmla="*/ 459581 w 983456"/>
              <a:gd name="connsiteY41" fmla="*/ 857250 h 1257300"/>
              <a:gd name="connsiteX42" fmla="*/ 590550 w 983456"/>
              <a:gd name="connsiteY42" fmla="*/ 702468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83456" h="1257300">
                <a:moveTo>
                  <a:pt x="590550" y="702468"/>
                </a:moveTo>
                <a:lnTo>
                  <a:pt x="735806" y="533400"/>
                </a:lnTo>
                <a:lnTo>
                  <a:pt x="819150" y="435768"/>
                </a:lnTo>
                <a:lnTo>
                  <a:pt x="842962" y="409575"/>
                </a:lnTo>
                <a:lnTo>
                  <a:pt x="852487" y="400050"/>
                </a:lnTo>
                <a:lnTo>
                  <a:pt x="909637" y="364331"/>
                </a:lnTo>
                <a:lnTo>
                  <a:pt x="962025" y="335756"/>
                </a:lnTo>
                <a:lnTo>
                  <a:pt x="978693" y="321468"/>
                </a:lnTo>
                <a:lnTo>
                  <a:pt x="983456" y="311943"/>
                </a:lnTo>
                <a:lnTo>
                  <a:pt x="983456" y="300037"/>
                </a:lnTo>
                <a:lnTo>
                  <a:pt x="978693" y="273843"/>
                </a:lnTo>
                <a:lnTo>
                  <a:pt x="957262" y="233362"/>
                </a:lnTo>
                <a:lnTo>
                  <a:pt x="904875" y="178593"/>
                </a:lnTo>
                <a:lnTo>
                  <a:pt x="847725" y="130968"/>
                </a:lnTo>
                <a:lnTo>
                  <a:pt x="778668" y="83343"/>
                </a:lnTo>
                <a:lnTo>
                  <a:pt x="716756" y="50006"/>
                </a:lnTo>
                <a:lnTo>
                  <a:pt x="659606" y="26193"/>
                </a:lnTo>
                <a:lnTo>
                  <a:pt x="600075" y="9525"/>
                </a:lnTo>
                <a:lnTo>
                  <a:pt x="533400" y="0"/>
                </a:lnTo>
                <a:lnTo>
                  <a:pt x="485775" y="0"/>
                </a:lnTo>
                <a:lnTo>
                  <a:pt x="454818" y="4762"/>
                </a:lnTo>
                <a:lnTo>
                  <a:pt x="445293" y="16668"/>
                </a:lnTo>
                <a:lnTo>
                  <a:pt x="447675" y="35718"/>
                </a:lnTo>
                <a:lnTo>
                  <a:pt x="466725" y="57150"/>
                </a:lnTo>
                <a:lnTo>
                  <a:pt x="511968" y="92868"/>
                </a:lnTo>
                <a:lnTo>
                  <a:pt x="538162" y="114300"/>
                </a:lnTo>
                <a:lnTo>
                  <a:pt x="554831" y="133350"/>
                </a:lnTo>
                <a:lnTo>
                  <a:pt x="566737" y="159543"/>
                </a:lnTo>
                <a:lnTo>
                  <a:pt x="573881" y="188118"/>
                </a:lnTo>
                <a:lnTo>
                  <a:pt x="571500" y="228600"/>
                </a:lnTo>
                <a:lnTo>
                  <a:pt x="538162" y="330993"/>
                </a:lnTo>
                <a:lnTo>
                  <a:pt x="461962" y="511968"/>
                </a:lnTo>
                <a:lnTo>
                  <a:pt x="395287" y="650081"/>
                </a:lnTo>
                <a:lnTo>
                  <a:pt x="319087" y="790575"/>
                </a:lnTo>
                <a:lnTo>
                  <a:pt x="202406" y="981075"/>
                </a:lnTo>
                <a:lnTo>
                  <a:pt x="107156" y="1107281"/>
                </a:lnTo>
                <a:lnTo>
                  <a:pt x="40481" y="1197768"/>
                </a:lnTo>
                <a:lnTo>
                  <a:pt x="0" y="1257300"/>
                </a:lnTo>
                <a:lnTo>
                  <a:pt x="154781" y="1159668"/>
                </a:lnTo>
                <a:lnTo>
                  <a:pt x="257175" y="1066800"/>
                </a:lnTo>
                <a:lnTo>
                  <a:pt x="357187" y="971550"/>
                </a:lnTo>
                <a:lnTo>
                  <a:pt x="459581" y="857250"/>
                </a:lnTo>
                <a:lnTo>
                  <a:pt x="590550" y="7024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CF9647BF-EA92-D541-8E71-21213D47B22E}"/>
              </a:ext>
            </a:extLst>
          </p:cNvPr>
          <p:cNvSpPr/>
          <p:nvPr/>
        </p:nvSpPr>
        <p:spPr>
          <a:xfrm>
            <a:off x="5153025" y="3433763"/>
            <a:ext cx="736600" cy="784225"/>
          </a:xfrm>
          <a:custGeom>
            <a:avLst/>
            <a:gdLst>
              <a:gd name="connsiteX0" fmla="*/ 319088 w 735806"/>
              <a:gd name="connsiteY0" fmla="*/ 433387 h 783431"/>
              <a:gd name="connsiteX1" fmla="*/ 207169 w 735806"/>
              <a:gd name="connsiteY1" fmla="*/ 292893 h 783431"/>
              <a:gd name="connsiteX2" fmla="*/ 111919 w 735806"/>
              <a:gd name="connsiteY2" fmla="*/ 171450 h 783431"/>
              <a:gd name="connsiteX3" fmla="*/ 4763 w 735806"/>
              <a:gd name="connsiteY3" fmla="*/ 33337 h 783431"/>
              <a:gd name="connsiteX4" fmla="*/ 0 w 735806"/>
              <a:gd name="connsiteY4" fmla="*/ 19050 h 783431"/>
              <a:gd name="connsiteX5" fmla="*/ 2381 w 735806"/>
              <a:gd name="connsiteY5" fmla="*/ 4762 h 783431"/>
              <a:gd name="connsiteX6" fmla="*/ 14288 w 735806"/>
              <a:gd name="connsiteY6" fmla="*/ 0 h 783431"/>
              <a:gd name="connsiteX7" fmla="*/ 54769 w 735806"/>
              <a:gd name="connsiteY7" fmla="*/ 16668 h 783431"/>
              <a:gd name="connsiteX8" fmla="*/ 145256 w 735806"/>
              <a:gd name="connsiteY8" fmla="*/ 61912 h 783431"/>
              <a:gd name="connsiteX9" fmla="*/ 269081 w 735806"/>
              <a:gd name="connsiteY9" fmla="*/ 128587 h 783431"/>
              <a:gd name="connsiteX10" fmla="*/ 361950 w 735806"/>
              <a:gd name="connsiteY10" fmla="*/ 185737 h 783431"/>
              <a:gd name="connsiteX11" fmla="*/ 440531 w 735806"/>
              <a:gd name="connsiteY11" fmla="*/ 233362 h 783431"/>
              <a:gd name="connsiteX12" fmla="*/ 519113 w 735806"/>
              <a:gd name="connsiteY12" fmla="*/ 290512 h 783431"/>
              <a:gd name="connsiteX13" fmla="*/ 578644 w 735806"/>
              <a:gd name="connsiteY13" fmla="*/ 335756 h 783431"/>
              <a:gd name="connsiteX14" fmla="*/ 614363 w 735806"/>
              <a:gd name="connsiteY14" fmla="*/ 366712 h 783431"/>
              <a:gd name="connsiteX15" fmla="*/ 645319 w 735806"/>
              <a:gd name="connsiteY15" fmla="*/ 397668 h 783431"/>
              <a:gd name="connsiteX16" fmla="*/ 671513 w 735806"/>
              <a:gd name="connsiteY16" fmla="*/ 431006 h 783431"/>
              <a:gd name="connsiteX17" fmla="*/ 695325 w 735806"/>
              <a:gd name="connsiteY17" fmla="*/ 466725 h 783431"/>
              <a:gd name="connsiteX18" fmla="*/ 711994 w 735806"/>
              <a:gd name="connsiteY18" fmla="*/ 502443 h 783431"/>
              <a:gd name="connsiteX19" fmla="*/ 726281 w 735806"/>
              <a:gd name="connsiteY19" fmla="*/ 542925 h 783431"/>
              <a:gd name="connsiteX20" fmla="*/ 733425 w 735806"/>
              <a:gd name="connsiteY20" fmla="*/ 585787 h 783431"/>
              <a:gd name="connsiteX21" fmla="*/ 735806 w 735806"/>
              <a:gd name="connsiteY21" fmla="*/ 633412 h 783431"/>
              <a:gd name="connsiteX22" fmla="*/ 731044 w 735806"/>
              <a:gd name="connsiteY22" fmla="*/ 671512 h 783431"/>
              <a:gd name="connsiteX23" fmla="*/ 711994 w 735806"/>
              <a:gd name="connsiteY23" fmla="*/ 726281 h 783431"/>
              <a:gd name="connsiteX24" fmla="*/ 688181 w 735806"/>
              <a:gd name="connsiteY24" fmla="*/ 764381 h 783431"/>
              <a:gd name="connsiteX25" fmla="*/ 671513 w 735806"/>
              <a:gd name="connsiteY25" fmla="*/ 778668 h 783431"/>
              <a:gd name="connsiteX26" fmla="*/ 652463 w 735806"/>
              <a:gd name="connsiteY26" fmla="*/ 783431 h 783431"/>
              <a:gd name="connsiteX27" fmla="*/ 621506 w 735806"/>
              <a:gd name="connsiteY27" fmla="*/ 781050 h 783431"/>
              <a:gd name="connsiteX28" fmla="*/ 600075 w 735806"/>
              <a:gd name="connsiteY28" fmla="*/ 771525 h 783431"/>
              <a:gd name="connsiteX29" fmla="*/ 569119 w 735806"/>
              <a:gd name="connsiteY29" fmla="*/ 750093 h 783431"/>
              <a:gd name="connsiteX30" fmla="*/ 502444 w 735806"/>
              <a:gd name="connsiteY30" fmla="*/ 664368 h 783431"/>
              <a:gd name="connsiteX31" fmla="*/ 319088 w 735806"/>
              <a:gd name="connsiteY31" fmla="*/ 433387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35806" h="783431">
                <a:moveTo>
                  <a:pt x="319088" y="433387"/>
                </a:moveTo>
                <a:lnTo>
                  <a:pt x="207169" y="292893"/>
                </a:lnTo>
                <a:lnTo>
                  <a:pt x="111919" y="171450"/>
                </a:lnTo>
                <a:lnTo>
                  <a:pt x="4763" y="33337"/>
                </a:lnTo>
                <a:lnTo>
                  <a:pt x="0" y="19050"/>
                </a:lnTo>
                <a:lnTo>
                  <a:pt x="2381" y="4762"/>
                </a:lnTo>
                <a:lnTo>
                  <a:pt x="14288" y="0"/>
                </a:lnTo>
                <a:lnTo>
                  <a:pt x="54769" y="16668"/>
                </a:lnTo>
                <a:lnTo>
                  <a:pt x="145256" y="61912"/>
                </a:lnTo>
                <a:lnTo>
                  <a:pt x="269081" y="128587"/>
                </a:lnTo>
                <a:lnTo>
                  <a:pt x="361950" y="185737"/>
                </a:lnTo>
                <a:lnTo>
                  <a:pt x="440531" y="233362"/>
                </a:lnTo>
                <a:lnTo>
                  <a:pt x="519113" y="290512"/>
                </a:lnTo>
                <a:lnTo>
                  <a:pt x="578644" y="335756"/>
                </a:lnTo>
                <a:lnTo>
                  <a:pt x="614363" y="366712"/>
                </a:lnTo>
                <a:lnTo>
                  <a:pt x="645319" y="397668"/>
                </a:lnTo>
                <a:lnTo>
                  <a:pt x="671513" y="431006"/>
                </a:lnTo>
                <a:lnTo>
                  <a:pt x="695325" y="466725"/>
                </a:lnTo>
                <a:lnTo>
                  <a:pt x="711994" y="502443"/>
                </a:lnTo>
                <a:lnTo>
                  <a:pt x="726281" y="542925"/>
                </a:lnTo>
                <a:lnTo>
                  <a:pt x="733425" y="585787"/>
                </a:lnTo>
                <a:lnTo>
                  <a:pt x="735806" y="633412"/>
                </a:lnTo>
                <a:lnTo>
                  <a:pt x="731044" y="671512"/>
                </a:lnTo>
                <a:lnTo>
                  <a:pt x="711994" y="726281"/>
                </a:lnTo>
                <a:lnTo>
                  <a:pt x="688181" y="764381"/>
                </a:lnTo>
                <a:lnTo>
                  <a:pt x="671513" y="778668"/>
                </a:lnTo>
                <a:lnTo>
                  <a:pt x="652463" y="783431"/>
                </a:lnTo>
                <a:lnTo>
                  <a:pt x="621506" y="781050"/>
                </a:lnTo>
                <a:lnTo>
                  <a:pt x="600075" y="771525"/>
                </a:lnTo>
                <a:lnTo>
                  <a:pt x="569119" y="750093"/>
                </a:lnTo>
                <a:lnTo>
                  <a:pt x="502444" y="664368"/>
                </a:lnTo>
                <a:lnTo>
                  <a:pt x="319088" y="4333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EE547A8B-8CBC-094A-AEAE-70F7BFAB57E9}"/>
              </a:ext>
            </a:extLst>
          </p:cNvPr>
          <p:cNvSpPr/>
          <p:nvPr/>
        </p:nvSpPr>
        <p:spPr>
          <a:xfrm>
            <a:off x="2644775" y="2603500"/>
            <a:ext cx="428625" cy="2422525"/>
          </a:xfrm>
          <a:custGeom>
            <a:avLst/>
            <a:gdLst>
              <a:gd name="connsiteX0" fmla="*/ 171450 w 428625"/>
              <a:gd name="connsiteY0" fmla="*/ 596900 h 2422525"/>
              <a:gd name="connsiteX1" fmla="*/ 171450 w 428625"/>
              <a:gd name="connsiteY1" fmla="*/ 476250 h 2422525"/>
              <a:gd name="connsiteX2" fmla="*/ 161925 w 428625"/>
              <a:gd name="connsiteY2" fmla="*/ 266700 h 2422525"/>
              <a:gd name="connsiteX3" fmla="*/ 155575 w 428625"/>
              <a:gd name="connsiteY3" fmla="*/ 180975 h 2422525"/>
              <a:gd name="connsiteX4" fmla="*/ 142875 w 428625"/>
              <a:gd name="connsiteY4" fmla="*/ 149225 h 2422525"/>
              <a:gd name="connsiteX5" fmla="*/ 114300 w 428625"/>
              <a:gd name="connsiteY5" fmla="*/ 114300 h 2422525"/>
              <a:gd name="connsiteX6" fmla="*/ 79375 w 428625"/>
              <a:gd name="connsiteY6" fmla="*/ 79375 h 2422525"/>
              <a:gd name="connsiteX7" fmla="*/ 44450 w 428625"/>
              <a:gd name="connsiteY7" fmla="*/ 57150 h 2422525"/>
              <a:gd name="connsiteX8" fmla="*/ 15875 w 428625"/>
              <a:gd name="connsiteY8" fmla="*/ 38100 h 2422525"/>
              <a:gd name="connsiteX9" fmla="*/ 3175 w 428625"/>
              <a:gd name="connsiteY9" fmla="*/ 28575 h 2422525"/>
              <a:gd name="connsiteX10" fmla="*/ 0 w 428625"/>
              <a:gd name="connsiteY10" fmla="*/ 19050 h 2422525"/>
              <a:gd name="connsiteX11" fmla="*/ 3175 w 428625"/>
              <a:gd name="connsiteY11" fmla="*/ 6350 h 2422525"/>
              <a:gd name="connsiteX12" fmla="*/ 31750 w 428625"/>
              <a:gd name="connsiteY12" fmla="*/ 0 h 2422525"/>
              <a:gd name="connsiteX13" fmla="*/ 69850 w 428625"/>
              <a:gd name="connsiteY13" fmla="*/ 0 h 2422525"/>
              <a:gd name="connsiteX14" fmla="*/ 114300 w 428625"/>
              <a:gd name="connsiteY14" fmla="*/ 3175 h 2422525"/>
              <a:gd name="connsiteX15" fmla="*/ 146050 w 428625"/>
              <a:gd name="connsiteY15" fmla="*/ 12700 h 2422525"/>
              <a:gd name="connsiteX16" fmla="*/ 190500 w 428625"/>
              <a:gd name="connsiteY16" fmla="*/ 28575 h 2422525"/>
              <a:gd name="connsiteX17" fmla="*/ 234950 w 428625"/>
              <a:gd name="connsiteY17" fmla="*/ 47625 h 2422525"/>
              <a:gd name="connsiteX18" fmla="*/ 301625 w 428625"/>
              <a:gd name="connsiteY18" fmla="*/ 85725 h 2422525"/>
              <a:gd name="connsiteX19" fmla="*/ 333375 w 428625"/>
              <a:gd name="connsiteY19" fmla="*/ 107950 h 2422525"/>
              <a:gd name="connsiteX20" fmla="*/ 346075 w 428625"/>
              <a:gd name="connsiteY20" fmla="*/ 117475 h 2422525"/>
              <a:gd name="connsiteX21" fmla="*/ 377825 w 428625"/>
              <a:gd name="connsiteY21" fmla="*/ 225425 h 2422525"/>
              <a:gd name="connsiteX22" fmla="*/ 390525 w 428625"/>
              <a:gd name="connsiteY22" fmla="*/ 368300 h 2422525"/>
              <a:gd name="connsiteX23" fmla="*/ 400050 w 428625"/>
              <a:gd name="connsiteY23" fmla="*/ 536575 h 2422525"/>
              <a:gd name="connsiteX24" fmla="*/ 403225 w 428625"/>
              <a:gd name="connsiteY24" fmla="*/ 666750 h 2422525"/>
              <a:gd name="connsiteX25" fmla="*/ 403225 w 428625"/>
              <a:gd name="connsiteY25" fmla="*/ 762000 h 2422525"/>
              <a:gd name="connsiteX26" fmla="*/ 409575 w 428625"/>
              <a:gd name="connsiteY26" fmla="*/ 873125 h 2422525"/>
              <a:gd name="connsiteX27" fmla="*/ 422275 w 428625"/>
              <a:gd name="connsiteY27" fmla="*/ 987425 h 2422525"/>
              <a:gd name="connsiteX28" fmla="*/ 428625 w 428625"/>
              <a:gd name="connsiteY28" fmla="*/ 1050925 h 2422525"/>
              <a:gd name="connsiteX29" fmla="*/ 425450 w 428625"/>
              <a:gd name="connsiteY29" fmla="*/ 1241425 h 2422525"/>
              <a:gd name="connsiteX30" fmla="*/ 415925 w 428625"/>
              <a:gd name="connsiteY30" fmla="*/ 1463675 h 2422525"/>
              <a:gd name="connsiteX31" fmla="*/ 412750 w 428625"/>
              <a:gd name="connsiteY31" fmla="*/ 1638300 h 2422525"/>
              <a:gd name="connsiteX32" fmla="*/ 415925 w 428625"/>
              <a:gd name="connsiteY32" fmla="*/ 1866900 h 2422525"/>
              <a:gd name="connsiteX33" fmla="*/ 425450 w 428625"/>
              <a:gd name="connsiteY33" fmla="*/ 2133600 h 2422525"/>
              <a:gd name="connsiteX34" fmla="*/ 425450 w 428625"/>
              <a:gd name="connsiteY34" fmla="*/ 2301875 h 2422525"/>
              <a:gd name="connsiteX35" fmla="*/ 409575 w 428625"/>
              <a:gd name="connsiteY35" fmla="*/ 2339975 h 2422525"/>
              <a:gd name="connsiteX36" fmla="*/ 384175 w 428625"/>
              <a:gd name="connsiteY36" fmla="*/ 2384425 h 2422525"/>
              <a:gd name="connsiteX37" fmla="*/ 365125 w 428625"/>
              <a:gd name="connsiteY37" fmla="*/ 2403475 h 2422525"/>
              <a:gd name="connsiteX38" fmla="*/ 346075 w 428625"/>
              <a:gd name="connsiteY38" fmla="*/ 2416175 h 2422525"/>
              <a:gd name="connsiteX39" fmla="*/ 323850 w 428625"/>
              <a:gd name="connsiteY39" fmla="*/ 2422525 h 2422525"/>
              <a:gd name="connsiteX40" fmla="*/ 301625 w 428625"/>
              <a:gd name="connsiteY40" fmla="*/ 2419350 h 2422525"/>
              <a:gd name="connsiteX41" fmla="*/ 260350 w 428625"/>
              <a:gd name="connsiteY41" fmla="*/ 2400300 h 2422525"/>
              <a:gd name="connsiteX42" fmla="*/ 238125 w 428625"/>
              <a:gd name="connsiteY42" fmla="*/ 2381250 h 2422525"/>
              <a:gd name="connsiteX43" fmla="*/ 215900 w 428625"/>
              <a:gd name="connsiteY43" fmla="*/ 2355850 h 2422525"/>
              <a:gd name="connsiteX44" fmla="*/ 193675 w 428625"/>
              <a:gd name="connsiteY44" fmla="*/ 2314575 h 2422525"/>
              <a:gd name="connsiteX45" fmla="*/ 177800 w 428625"/>
              <a:gd name="connsiteY45" fmla="*/ 2266950 h 2422525"/>
              <a:gd name="connsiteX46" fmla="*/ 165100 w 428625"/>
              <a:gd name="connsiteY46" fmla="*/ 2193925 h 2422525"/>
              <a:gd name="connsiteX47" fmla="*/ 158750 w 428625"/>
              <a:gd name="connsiteY47" fmla="*/ 2108200 h 2422525"/>
              <a:gd name="connsiteX48" fmla="*/ 161925 w 428625"/>
              <a:gd name="connsiteY48" fmla="*/ 2000250 h 2422525"/>
              <a:gd name="connsiteX49" fmla="*/ 171450 w 428625"/>
              <a:gd name="connsiteY49" fmla="*/ 1730375 h 2422525"/>
              <a:gd name="connsiteX50" fmla="*/ 180975 w 428625"/>
              <a:gd name="connsiteY50" fmla="*/ 1466850 h 2422525"/>
              <a:gd name="connsiteX51" fmla="*/ 180975 w 428625"/>
              <a:gd name="connsiteY51" fmla="*/ 1146175 h 2422525"/>
              <a:gd name="connsiteX52" fmla="*/ 171450 w 428625"/>
              <a:gd name="connsiteY52" fmla="*/ 596900 h 242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28625" h="2422525">
                <a:moveTo>
                  <a:pt x="171450" y="596900"/>
                </a:moveTo>
                <a:lnTo>
                  <a:pt x="171450" y="476250"/>
                </a:lnTo>
                <a:lnTo>
                  <a:pt x="161925" y="266700"/>
                </a:lnTo>
                <a:lnTo>
                  <a:pt x="155575" y="180975"/>
                </a:lnTo>
                <a:lnTo>
                  <a:pt x="142875" y="149225"/>
                </a:lnTo>
                <a:lnTo>
                  <a:pt x="114300" y="114300"/>
                </a:lnTo>
                <a:lnTo>
                  <a:pt x="79375" y="79375"/>
                </a:lnTo>
                <a:lnTo>
                  <a:pt x="44450" y="57150"/>
                </a:lnTo>
                <a:lnTo>
                  <a:pt x="15875" y="38100"/>
                </a:lnTo>
                <a:lnTo>
                  <a:pt x="3175" y="28575"/>
                </a:lnTo>
                <a:lnTo>
                  <a:pt x="0" y="19050"/>
                </a:lnTo>
                <a:lnTo>
                  <a:pt x="3175" y="6350"/>
                </a:lnTo>
                <a:lnTo>
                  <a:pt x="31750" y="0"/>
                </a:lnTo>
                <a:lnTo>
                  <a:pt x="69850" y="0"/>
                </a:lnTo>
                <a:lnTo>
                  <a:pt x="114300" y="3175"/>
                </a:lnTo>
                <a:lnTo>
                  <a:pt x="146050" y="12700"/>
                </a:lnTo>
                <a:lnTo>
                  <a:pt x="190500" y="28575"/>
                </a:lnTo>
                <a:lnTo>
                  <a:pt x="234950" y="47625"/>
                </a:lnTo>
                <a:lnTo>
                  <a:pt x="301625" y="85725"/>
                </a:lnTo>
                <a:lnTo>
                  <a:pt x="333375" y="107950"/>
                </a:lnTo>
                <a:lnTo>
                  <a:pt x="346075" y="117475"/>
                </a:lnTo>
                <a:lnTo>
                  <a:pt x="377825" y="225425"/>
                </a:lnTo>
                <a:lnTo>
                  <a:pt x="390525" y="368300"/>
                </a:lnTo>
                <a:lnTo>
                  <a:pt x="400050" y="536575"/>
                </a:lnTo>
                <a:cubicBezTo>
                  <a:pt x="401108" y="579967"/>
                  <a:pt x="402167" y="623358"/>
                  <a:pt x="403225" y="666750"/>
                </a:cubicBezTo>
                <a:lnTo>
                  <a:pt x="403225" y="762000"/>
                </a:lnTo>
                <a:lnTo>
                  <a:pt x="409575" y="873125"/>
                </a:lnTo>
                <a:lnTo>
                  <a:pt x="422275" y="987425"/>
                </a:lnTo>
                <a:lnTo>
                  <a:pt x="428625" y="1050925"/>
                </a:lnTo>
                <a:cubicBezTo>
                  <a:pt x="427567" y="1114425"/>
                  <a:pt x="428096" y="1159933"/>
                  <a:pt x="425450" y="1241425"/>
                </a:cubicBezTo>
                <a:lnTo>
                  <a:pt x="415925" y="1463675"/>
                </a:lnTo>
                <a:cubicBezTo>
                  <a:pt x="414867" y="1521883"/>
                  <a:pt x="412221" y="1571625"/>
                  <a:pt x="412750" y="1638300"/>
                </a:cubicBezTo>
                <a:cubicBezTo>
                  <a:pt x="413808" y="1714500"/>
                  <a:pt x="414867" y="1790700"/>
                  <a:pt x="415925" y="1866900"/>
                </a:cubicBezTo>
                <a:lnTo>
                  <a:pt x="425450" y="2133600"/>
                </a:lnTo>
                <a:lnTo>
                  <a:pt x="425450" y="2301875"/>
                </a:lnTo>
                <a:lnTo>
                  <a:pt x="409575" y="2339975"/>
                </a:lnTo>
                <a:lnTo>
                  <a:pt x="384175" y="2384425"/>
                </a:lnTo>
                <a:lnTo>
                  <a:pt x="365125" y="2403475"/>
                </a:lnTo>
                <a:lnTo>
                  <a:pt x="346075" y="2416175"/>
                </a:lnTo>
                <a:lnTo>
                  <a:pt x="323850" y="2422525"/>
                </a:lnTo>
                <a:lnTo>
                  <a:pt x="301625" y="2419350"/>
                </a:lnTo>
                <a:lnTo>
                  <a:pt x="260350" y="2400300"/>
                </a:lnTo>
                <a:lnTo>
                  <a:pt x="238125" y="2381250"/>
                </a:lnTo>
                <a:lnTo>
                  <a:pt x="215900" y="2355850"/>
                </a:lnTo>
                <a:lnTo>
                  <a:pt x="193675" y="2314575"/>
                </a:lnTo>
                <a:lnTo>
                  <a:pt x="177800" y="2266950"/>
                </a:lnTo>
                <a:lnTo>
                  <a:pt x="165100" y="2193925"/>
                </a:lnTo>
                <a:lnTo>
                  <a:pt x="158750" y="2108200"/>
                </a:lnTo>
                <a:cubicBezTo>
                  <a:pt x="159808" y="2072217"/>
                  <a:pt x="160867" y="2036233"/>
                  <a:pt x="161925" y="2000250"/>
                </a:cubicBezTo>
                <a:lnTo>
                  <a:pt x="171450" y="1730375"/>
                </a:lnTo>
                <a:lnTo>
                  <a:pt x="180975" y="1466850"/>
                </a:lnTo>
                <a:lnTo>
                  <a:pt x="180975" y="1146175"/>
                </a:lnTo>
                <a:cubicBezTo>
                  <a:pt x="178858" y="971550"/>
                  <a:pt x="176742" y="796925"/>
                  <a:pt x="171450" y="5969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F6BE997F-8F9F-CB46-8B51-7775FF5790A9}"/>
              </a:ext>
            </a:extLst>
          </p:cNvPr>
          <p:cNvSpPr/>
          <p:nvPr/>
        </p:nvSpPr>
        <p:spPr>
          <a:xfrm>
            <a:off x="2933700" y="2425700"/>
            <a:ext cx="1682750" cy="2444750"/>
          </a:xfrm>
          <a:custGeom>
            <a:avLst/>
            <a:gdLst>
              <a:gd name="connsiteX0" fmla="*/ 536575 w 1682750"/>
              <a:gd name="connsiteY0" fmla="*/ 203200 h 2444750"/>
              <a:gd name="connsiteX1" fmla="*/ 365125 w 1682750"/>
              <a:gd name="connsiteY1" fmla="*/ 241300 h 2444750"/>
              <a:gd name="connsiteX2" fmla="*/ 254000 w 1682750"/>
              <a:gd name="connsiteY2" fmla="*/ 269875 h 2444750"/>
              <a:gd name="connsiteX3" fmla="*/ 171450 w 1682750"/>
              <a:gd name="connsiteY3" fmla="*/ 285750 h 2444750"/>
              <a:gd name="connsiteX4" fmla="*/ 0 w 1682750"/>
              <a:gd name="connsiteY4" fmla="*/ 292100 h 2444750"/>
              <a:gd name="connsiteX5" fmla="*/ 22225 w 1682750"/>
              <a:gd name="connsiteY5" fmla="*/ 415925 h 2444750"/>
              <a:gd name="connsiteX6" fmla="*/ 142875 w 1682750"/>
              <a:gd name="connsiteY6" fmla="*/ 431800 h 2444750"/>
              <a:gd name="connsiteX7" fmla="*/ 177800 w 1682750"/>
              <a:gd name="connsiteY7" fmla="*/ 431800 h 2444750"/>
              <a:gd name="connsiteX8" fmla="*/ 215900 w 1682750"/>
              <a:gd name="connsiteY8" fmla="*/ 428625 h 2444750"/>
              <a:gd name="connsiteX9" fmla="*/ 339725 w 1682750"/>
              <a:gd name="connsiteY9" fmla="*/ 400050 h 2444750"/>
              <a:gd name="connsiteX10" fmla="*/ 476250 w 1682750"/>
              <a:gd name="connsiteY10" fmla="*/ 368300 h 2444750"/>
              <a:gd name="connsiteX11" fmla="*/ 673100 w 1682750"/>
              <a:gd name="connsiteY11" fmla="*/ 327025 h 2444750"/>
              <a:gd name="connsiteX12" fmla="*/ 857250 w 1682750"/>
              <a:gd name="connsiteY12" fmla="*/ 292100 h 2444750"/>
              <a:gd name="connsiteX13" fmla="*/ 1054100 w 1682750"/>
              <a:gd name="connsiteY13" fmla="*/ 260350 h 2444750"/>
              <a:gd name="connsiteX14" fmla="*/ 1231900 w 1682750"/>
              <a:gd name="connsiteY14" fmla="*/ 238125 h 2444750"/>
              <a:gd name="connsiteX15" fmla="*/ 1270000 w 1682750"/>
              <a:gd name="connsiteY15" fmla="*/ 241300 h 2444750"/>
              <a:gd name="connsiteX16" fmla="*/ 1298575 w 1682750"/>
              <a:gd name="connsiteY16" fmla="*/ 250825 h 2444750"/>
              <a:gd name="connsiteX17" fmla="*/ 1320800 w 1682750"/>
              <a:gd name="connsiteY17" fmla="*/ 266700 h 2444750"/>
              <a:gd name="connsiteX18" fmla="*/ 1333500 w 1682750"/>
              <a:gd name="connsiteY18" fmla="*/ 282575 h 2444750"/>
              <a:gd name="connsiteX19" fmla="*/ 1339850 w 1682750"/>
              <a:gd name="connsiteY19" fmla="*/ 307975 h 2444750"/>
              <a:gd name="connsiteX20" fmla="*/ 1339850 w 1682750"/>
              <a:gd name="connsiteY20" fmla="*/ 355600 h 2444750"/>
              <a:gd name="connsiteX21" fmla="*/ 1339850 w 1682750"/>
              <a:gd name="connsiteY21" fmla="*/ 927100 h 2444750"/>
              <a:gd name="connsiteX22" fmla="*/ 1339850 w 1682750"/>
              <a:gd name="connsiteY22" fmla="*/ 1111250 h 2444750"/>
              <a:gd name="connsiteX23" fmla="*/ 1349375 w 1682750"/>
              <a:gd name="connsiteY23" fmla="*/ 1431925 h 2444750"/>
              <a:gd name="connsiteX24" fmla="*/ 1352550 w 1682750"/>
              <a:gd name="connsiteY24" fmla="*/ 1606550 h 2444750"/>
              <a:gd name="connsiteX25" fmla="*/ 1349375 w 1682750"/>
              <a:gd name="connsiteY25" fmla="*/ 1857375 h 2444750"/>
              <a:gd name="connsiteX26" fmla="*/ 1343025 w 1682750"/>
              <a:gd name="connsiteY26" fmla="*/ 2111375 h 2444750"/>
              <a:gd name="connsiteX27" fmla="*/ 1346200 w 1682750"/>
              <a:gd name="connsiteY27" fmla="*/ 2257425 h 2444750"/>
              <a:gd name="connsiteX28" fmla="*/ 1358900 w 1682750"/>
              <a:gd name="connsiteY28" fmla="*/ 2301875 h 2444750"/>
              <a:gd name="connsiteX29" fmla="*/ 1384300 w 1682750"/>
              <a:gd name="connsiteY29" fmla="*/ 2362200 h 2444750"/>
              <a:gd name="connsiteX30" fmla="*/ 1406525 w 1682750"/>
              <a:gd name="connsiteY30" fmla="*/ 2390775 h 2444750"/>
              <a:gd name="connsiteX31" fmla="*/ 1431925 w 1682750"/>
              <a:gd name="connsiteY31" fmla="*/ 2416175 h 2444750"/>
              <a:gd name="connsiteX32" fmla="*/ 1450975 w 1682750"/>
              <a:gd name="connsiteY32" fmla="*/ 2428875 h 2444750"/>
              <a:gd name="connsiteX33" fmla="*/ 1479550 w 1682750"/>
              <a:gd name="connsiteY33" fmla="*/ 2444750 h 2444750"/>
              <a:gd name="connsiteX34" fmla="*/ 1498600 w 1682750"/>
              <a:gd name="connsiteY34" fmla="*/ 2441575 h 2444750"/>
              <a:gd name="connsiteX35" fmla="*/ 1524000 w 1682750"/>
              <a:gd name="connsiteY35" fmla="*/ 2435225 h 2444750"/>
              <a:gd name="connsiteX36" fmla="*/ 1539875 w 1682750"/>
              <a:gd name="connsiteY36" fmla="*/ 2416175 h 2444750"/>
              <a:gd name="connsiteX37" fmla="*/ 1555750 w 1682750"/>
              <a:gd name="connsiteY37" fmla="*/ 2387600 h 2444750"/>
              <a:gd name="connsiteX38" fmla="*/ 1577975 w 1682750"/>
              <a:gd name="connsiteY38" fmla="*/ 2336800 h 2444750"/>
              <a:gd name="connsiteX39" fmla="*/ 1587500 w 1682750"/>
              <a:gd name="connsiteY39" fmla="*/ 2298700 h 2444750"/>
              <a:gd name="connsiteX40" fmla="*/ 1587500 w 1682750"/>
              <a:gd name="connsiteY40" fmla="*/ 2181225 h 2444750"/>
              <a:gd name="connsiteX41" fmla="*/ 1587500 w 1682750"/>
              <a:gd name="connsiteY41" fmla="*/ 1908175 h 2444750"/>
              <a:gd name="connsiteX42" fmla="*/ 1587500 w 1682750"/>
              <a:gd name="connsiteY42" fmla="*/ 1616075 h 2444750"/>
              <a:gd name="connsiteX43" fmla="*/ 1587500 w 1682750"/>
              <a:gd name="connsiteY43" fmla="*/ 1384300 h 2444750"/>
              <a:gd name="connsiteX44" fmla="*/ 1587500 w 1682750"/>
              <a:gd name="connsiteY44" fmla="*/ 987425 h 2444750"/>
              <a:gd name="connsiteX45" fmla="*/ 1587500 w 1682750"/>
              <a:gd name="connsiteY45" fmla="*/ 688975 h 2444750"/>
              <a:gd name="connsiteX46" fmla="*/ 1587500 w 1682750"/>
              <a:gd name="connsiteY46" fmla="*/ 555625 h 2444750"/>
              <a:gd name="connsiteX47" fmla="*/ 1587500 w 1682750"/>
              <a:gd name="connsiteY47" fmla="*/ 482600 h 2444750"/>
              <a:gd name="connsiteX48" fmla="*/ 1593850 w 1682750"/>
              <a:gd name="connsiteY48" fmla="*/ 441325 h 2444750"/>
              <a:gd name="connsiteX49" fmla="*/ 1606550 w 1682750"/>
              <a:gd name="connsiteY49" fmla="*/ 406400 h 2444750"/>
              <a:gd name="connsiteX50" fmla="*/ 1622425 w 1682750"/>
              <a:gd name="connsiteY50" fmla="*/ 377825 h 2444750"/>
              <a:gd name="connsiteX51" fmla="*/ 1635125 w 1682750"/>
              <a:gd name="connsiteY51" fmla="*/ 355600 h 2444750"/>
              <a:gd name="connsiteX52" fmla="*/ 1657350 w 1682750"/>
              <a:gd name="connsiteY52" fmla="*/ 330200 h 2444750"/>
              <a:gd name="connsiteX53" fmla="*/ 1670050 w 1682750"/>
              <a:gd name="connsiteY53" fmla="*/ 317500 h 2444750"/>
              <a:gd name="connsiteX54" fmla="*/ 1679575 w 1682750"/>
              <a:gd name="connsiteY54" fmla="*/ 304800 h 2444750"/>
              <a:gd name="connsiteX55" fmla="*/ 1682750 w 1682750"/>
              <a:gd name="connsiteY55" fmla="*/ 279400 h 2444750"/>
              <a:gd name="connsiteX56" fmla="*/ 1676400 w 1682750"/>
              <a:gd name="connsiteY56" fmla="*/ 250825 h 2444750"/>
              <a:gd name="connsiteX57" fmla="*/ 1644650 w 1682750"/>
              <a:gd name="connsiteY57" fmla="*/ 209550 h 2444750"/>
              <a:gd name="connsiteX58" fmla="*/ 1558925 w 1682750"/>
              <a:gd name="connsiteY58" fmla="*/ 142875 h 2444750"/>
              <a:gd name="connsiteX59" fmla="*/ 1447800 w 1682750"/>
              <a:gd name="connsiteY59" fmla="*/ 66675 h 2444750"/>
              <a:gd name="connsiteX60" fmla="*/ 1343025 w 1682750"/>
              <a:gd name="connsiteY60" fmla="*/ 15875 h 2444750"/>
              <a:gd name="connsiteX61" fmla="*/ 1282700 w 1682750"/>
              <a:gd name="connsiteY61" fmla="*/ 0 h 2444750"/>
              <a:gd name="connsiteX62" fmla="*/ 1266825 w 1682750"/>
              <a:gd name="connsiteY62" fmla="*/ 6350 h 2444750"/>
              <a:gd name="connsiteX63" fmla="*/ 1190625 w 1682750"/>
              <a:gd name="connsiteY63" fmla="*/ 47625 h 2444750"/>
              <a:gd name="connsiteX64" fmla="*/ 1050925 w 1682750"/>
              <a:gd name="connsiteY64" fmla="*/ 95250 h 2444750"/>
              <a:gd name="connsiteX65" fmla="*/ 901700 w 1682750"/>
              <a:gd name="connsiteY65" fmla="*/ 133350 h 2444750"/>
              <a:gd name="connsiteX66" fmla="*/ 663575 w 1682750"/>
              <a:gd name="connsiteY66" fmla="*/ 177800 h 2444750"/>
              <a:gd name="connsiteX67" fmla="*/ 536575 w 1682750"/>
              <a:gd name="connsiteY67" fmla="*/ 203200 h 244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82750" h="2444750">
                <a:moveTo>
                  <a:pt x="536575" y="203200"/>
                </a:moveTo>
                <a:lnTo>
                  <a:pt x="365125" y="241300"/>
                </a:lnTo>
                <a:lnTo>
                  <a:pt x="254000" y="269875"/>
                </a:lnTo>
                <a:lnTo>
                  <a:pt x="171450" y="285750"/>
                </a:lnTo>
                <a:lnTo>
                  <a:pt x="0" y="292100"/>
                </a:lnTo>
                <a:lnTo>
                  <a:pt x="22225" y="415925"/>
                </a:lnTo>
                <a:lnTo>
                  <a:pt x="142875" y="431800"/>
                </a:lnTo>
                <a:lnTo>
                  <a:pt x="177800" y="431800"/>
                </a:lnTo>
                <a:lnTo>
                  <a:pt x="215900" y="428625"/>
                </a:lnTo>
                <a:lnTo>
                  <a:pt x="339725" y="400050"/>
                </a:lnTo>
                <a:lnTo>
                  <a:pt x="476250" y="368300"/>
                </a:lnTo>
                <a:lnTo>
                  <a:pt x="673100" y="327025"/>
                </a:lnTo>
                <a:lnTo>
                  <a:pt x="857250" y="292100"/>
                </a:lnTo>
                <a:lnTo>
                  <a:pt x="1054100" y="260350"/>
                </a:lnTo>
                <a:lnTo>
                  <a:pt x="1231900" y="238125"/>
                </a:lnTo>
                <a:lnTo>
                  <a:pt x="1270000" y="241300"/>
                </a:lnTo>
                <a:lnTo>
                  <a:pt x="1298575" y="250825"/>
                </a:lnTo>
                <a:lnTo>
                  <a:pt x="1320800" y="266700"/>
                </a:lnTo>
                <a:lnTo>
                  <a:pt x="1333500" y="282575"/>
                </a:lnTo>
                <a:lnTo>
                  <a:pt x="1339850" y="307975"/>
                </a:lnTo>
                <a:lnTo>
                  <a:pt x="1339850" y="355600"/>
                </a:lnTo>
                <a:lnTo>
                  <a:pt x="1339850" y="927100"/>
                </a:lnTo>
                <a:lnTo>
                  <a:pt x="1339850" y="1111250"/>
                </a:lnTo>
                <a:lnTo>
                  <a:pt x="1349375" y="1431925"/>
                </a:lnTo>
                <a:cubicBezTo>
                  <a:pt x="1350433" y="1490133"/>
                  <a:pt x="1351492" y="1548342"/>
                  <a:pt x="1352550" y="1606550"/>
                </a:cubicBezTo>
                <a:cubicBezTo>
                  <a:pt x="1351492" y="1690158"/>
                  <a:pt x="1350433" y="1773767"/>
                  <a:pt x="1349375" y="1857375"/>
                </a:cubicBezTo>
                <a:lnTo>
                  <a:pt x="1343025" y="2111375"/>
                </a:lnTo>
                <a:cubicBezTo>
                  <a:pt x="1344083" y="2160058"/>
                  <a:pt x="1345142" y="2208742"/>
                  <a:pt x="1346200" y="2257425"/>
                </a:cubicBezTo>
                <a:lnTo>
                  <a:pt x="1358900" y="2301875"/>
                </a:lnTo>
                <a:lnTo>
                  <a:pt x="1384300" y="2362200"/>
                </a:lnTo>
                <a:lnTo>
                  <a:pt x="1406525" y="2390775"/>
                </a:lnTo>
                <a:lnTo>
                  <a:pt x="1431925" y="2416175"/>
                </a:lnTo>
                <a:lnTo>
                  <a:pt x="1450975" y="2428875"/>
                </a:lnTo>
                <a:lnTo>
                  <a:pt x="1479550" y="2444750"/>
                </a:lnTo>
                <a:lnTo>
                  <a:pt x="1498600" y="2441575"/>
                </a:lnTo>
                <a:lnTo>
                  <a:pt x="1524000" y="2435225"/>
                </a:lnTo>
                <a:lnTo>
                  <a:pt x="1539875" y="2416175"/>
                </a:lnTo>
                <a:lnTo>
                  <a:pt x="1555750" y="2387600"/>
                </a:lnTo>
                <a:lnTo>
                  <a:pt x="1577975" y="2336800"/>
                </a:lnTo>
                <a:lnTo>
                  <a:pt x="1587500" y="2298700"/>
                </a:lnTo>
                <a:lnTo>
                  <a:pt x="1587500" y="2181225"/>
                </a:lnTo>
                <a:lnTo>
                  <a:pt x="1587500" y="1908175"/>
                </a:lnTo>
                <a:lnTo>
                  <a:pt x="1587500" y="1616075"/>
                </a:lnTo>
                <a:lnTo>
                  <a:pt x="1587500" y="1384300"/>
                </a:lnTo>
                <a:lnTo>
                  <a:pt x="1587500" y="987425"/>
                </a:lnTo>
                <a:lnTo>
                  <a:pt x="1587500" y="688975"/>
                </a:lnTo>
                <a:lnTo>
                  <a:pt x="1587500" y="555625"/>
                </a:lnTo>
                <a:lnTo>
                  <a:pt x="1587500" y="482600"/>
                </a:lnTo>
                <a:lnTo>
                  <a:pt x="1593850" y="441325"/>
                </a:lnTo>
                <a:lnTo>
                  <a:pt x="1606550" y="406400"/>
                </a:lnTo>
                <a:lnTo>
                  <a:pt x="1622425" y="377825"/>
                </a:lnTo>
                <a:lnTo>
                  <a:pt x="1635125" y="355600"/>
                </a:lnTo>
                <a:lnTo>
                  <a:pt x="1657350" y="330200"/>
                </a:lnTo>
                <a:lnTo>
                  <a:pt x="1670050" y="317500"/>
                </a:lnTo>
                <a:lnTo>
                  <a:pt x="1679575" y="304800"/>
                </a:lnTo>
                <a:lnTo>
                  <a:pt x="1682750" y="279400"/>
                </a:lnTo>
                <a:lnTo>
                  <a:pt x="1676400" y="250825"/>
                </a:lnTo>
                <a:lnTo>
                  <a:pt x="1644650" y="209550"/>
                </a:lnTo>
                <a:lnTo>
                  <a:pt x="1558925" y="142875"/>
                </a:lnTo>
                <a:lnTo>
                  <a:pt x="1447800" y="66675"/>
                </a:lnTo>
                <a:lnTo>
                  <a:pt x="1343025" y="15875"/>
                </a:lnTo>
                <a:lnTo>
                  <a:pt x="1282700" y="0"/>
                </a:lnTo>
                <a:lnTo>
                  <a:pt x="1266825" y="6350"/>
                </a:lnTo>
                <a:lnTo>
                  <a:pt x="1190625" y="47625"/>
                </a:lnTo>
                <a:lnTo>
                  <a:pt x="1050925" y="95250"/>
                </a:lnTo>
                <a:lnTo>
                  <a:pt x="901700" y="133350"/>
                </a:lnTo>
                <a:lnTo>
                  <a:pt x="663575" y="177800"/>
                </a:lnTo>
                <a:lnTo>
                  <a:pt x="536575" y="203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57A25DE2-38C3-5B4C-8FCF-DE858582B27E}"/>
              </a:ext>
            </a:extLst>
          </p:cNvPr>
          <p:cNvSpPr/>
          <p:nvPr/>
        </p:nvSpPr>
        <p:spPr>
          <a:xfrm>
            <a:off x="3014663" y="3475038"/>
            <a:ext cx="1322387" cy="344487"/>
          </a:xfrm>
          <a:custGeom>
            <a:avLst/>
            <a:gdLst>
              <a:gd name="connsiteX0" fmla="*/ 454818 w 1321593"/>
              <a:gd name="connsiteY0" fmla="*/ 95250 h 345281"/>
              <a:gd name="connsiteX1" fmla="*/ 704850 w 1321593"/>
              <a:gd name="connsiteY1" fmla="*/ 52387 h 345281"/>
              <a:gd name="connsiteX2" fmla="*/ 926306 w 1321593"/>
              <a:gd name="connsiteY2" fmla="*/ 11906 h 345281"/>
              <a:gd name="connsiteX3" fmla="*/ 990600 w 1321593"/>
              <a:gd name="connsiteY3" fmla="*/ 0 h 345281"/>
              <a:gd name="connsiteX4" fmla="*/ 1081087 w 1321593"/>
              <a:gd name="connsiteY4" fmla="*/ 2381 h 345281"/>
              <a:gd name="connsiteX5" fmla="*/ 1185862 w 1321593"/>
              <a:gd name="connsiteY5" fmla="*/ 11906 h 345281"/>
              <a:gd name="connsiteX6" fmla="*/ 1321593 w 1321593"/>
              <a:gd name="connsiteY6" fmla="*/ 30956 h 345281"/>
              <a:gd name="connsiteX7" fmla="*/ 1319212 w 1321593"/>
              <a:gd name="connsiteY7" fmla="*/ 180975 h 345281"/>
              <a:gd name="connsiteX8" fmla="*/ 1176337 w 1321593"/>
              <a:gd name="connsiteY8" fmla="*/ 180975 h 345281"/>
              <a:gd name="connsiteX9" fmla="*/ 1028700 w 1321593"/>
              <a:gd name="connsiteY9" fmla="*/ 188119 h 345281"/>
              <a:gd name="connsiteX10" fmla="*/ 847725 w 1321593"/>
              <a:gd name="connsiteY10" fmla="*/ 209550 h 345281"/>
              <a:gd name="connsiteX11" fmla="*/ 695325 w 1321593"/>
              <a:gd name="connsiteY11" fmla="*/ 230981 h 345281"/>
              <a:gd name="connsiteX12" fmla="*/ 511968 w 1321593"/>
              <a:gd name="connsiteY12" fmla="*/ 266700 h 345281"/>
              <a:gd name="connsiteX13" fmla="*/ 414337 w 1321593"/>
              <a:gd name="connsiteY13" fmla="*/ 280987 h 345281"/>
              <a:gd name="connsiteX14" fmla="*/ 185737 w 1321593"/>
              <a:gd name="connsiteY14" fmla="*/ 314325 h 345281"/>
              <a:gd name="connsiteX15" fmla="*/ 4762 w 1321593"/>
              <a:gd name="connsiteY15" fmla="*/ 345281 h 345281"/>
              <a:gd name="connsiteX16" fmla="*/ 0 w 1321593"/>
              <a:gd name="connsiteY16" fmla="*/ 164306 h 345281"/>
              <a:gd name="connsiteX17" fmla="*/ 209550 w 1321593"/>
              <a:gd name="connsiteY17" fmla="*/ 133350 h 345281"/>
              <a:gd name="connsiteX18" fmla="*/ 454818 w 1321593"/>
              <a:gd name="connsiteY18" fmla="*/ 95250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21593" h="345281">
                <a:moveTo>
                  <a:pt x="454818" y="95250"/>
                </a:moveTo>
                <a:lnTo>
                  <a:pt x="704850" y="52387"/>
                </a:lnTo>
                <a:lnTo>
                  <a:pt x="926306" y="11906"/>
                </a:lnTo>
                <a:lnTo>
                  <a:pt x="990600" y="0"/>
                </a:lnTo>
                <a:lnTo>
                  <a:pt x="1081087" y="2381"/>
                </a:lnTo>
                <a:lnTo>
                  <a:pt x="1185862" y="11906"/>
                </a:lnTo>
                <a:lnTo>
                  <a:pt x="1321593" y="30956"/>
                </a:lnTo>
                <a:cubicBezTo>
                  <a:pt x="1320799" y="80962"/>
                  <a:pt x="1320006" y="130969"/>
                  <a:pt x="1319212" y="180975"/>
                </a:cubicBezTo>
                <a:lnTo>
                  <a:pt x="1176337" y="180975"/>
                </a:lnTo>
                <a:lnTo>
                  <a:pt x="1028700" y="188119"/>
                </a:lnTo>
                <a:lnTo>
                  <a:pt x="847725" y="209550"/>
                </a:lnTo>
                <a:lnTo>
                  <a:pt x="695325" y="230981"/>
                </a:lnTo>
                <a:lnTo>
                  <a:pt x="511968" y="266700"/>
                </a:lnTo>
                <a:lnTo>
                  <a:pt x="414337" y="280987"/>
                </a:lnTo>
                <a:lnTo>
                  <a:pt x="185737" y="314325"/>
                </a:lnTo>
                <a:lnTo>
                  <a:pt x="4762" y="345281"/>
                </a:lnTo>
                <a:lnTo>
                  <a:pt x="0" y="164306"/>
                </a:lnTo>
                <a:lnTo>
                  <a:pt x="209550" y="133350"/>
                </a:lnTo>
                <a:lnTo>
                  <a:pt x="454818" y="9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F925D29D-EDE8-5B4E-A5A4-5C823FB1D788}"/>
              </a:ext>
            </a:extLst>
          </p:cNvPr>
          <p:cNvSpPr/>
          <p:nvPr/>
        </p:nvSpPr>
        <p:spPr>
          <a:xfrm>
            <a:off x="3024188" y="4487863"/>
            <a:ext cx="1322387" cy="422275"/>
          </a:xfrm>
          <a:custGeom>
            <a:avLst/>
            <a:gdLst>
              <a:gd name="connsiteX0" fmla="*/ 509587 w 1321593"/>
              <a:gd name="connsiteY0" fmla="*/ 169069 h 421482"/>
              <a:gd name="connsiteX1" fmla="*/ 638175 w 1321593"/>
              <a:gd name="connsiteY1" fmla="*/ 145257 h 421482"/>
              <a:gd name="connsiteX2" fmla="*/ 897731 w 1321593"/>
              <a:gd name="connsiteY2" fmla="*/ 90488 h 421482"/>
              <a:gd name="connsiteX3" fmla="*/ 1164431 w 1321593"/>
              <a:gd name="connsiteY3" fmla="*/ 30957 h 421482"/>
              <a:gd name="connsiteX4" fmla="*/ 1314450 w 1321593"/>
              <a:gd name="connsiteY4" fmla="*/ 0 h 421482"/>
              <a:gd name="connsiteX5" fmla="*/ 1321593 w 1321593"/>
              <a:gd name="connsiteY5" fmla="*/ 176213 h 421482"/>
              <a:gd name="connsiteX6" fmla="*/ 1083468 w 1321593"/>
              <a:gd name="connsiteY6" fmla="*/ 226219 h 421482"/>
              <a:gd name="connsiteX7" fmla="*/ 809625 w 1321593"/>
              <a:gd name="connsiteY7" fmla="*/ 288132 h 421482"/>
              <a:gd name="connsiteX8" fmla="*/ 704850 w 1321593"/>
              <a:gd name="connsiteY8" fmla="*/ 309563 h 421482"/>
              <a:gd name="connsiteX9" fmla="*/ 600075 w 1321593"/>
              <a:gd name="connsiteY9" fmla="*/ 326232 h 421482"/>
              <a:gd name="connsiteX10" fmla="*/ 330993 w 1321593"/>
              <a:gd name="connsiteY10" fmla="*/ 371475 h 421482"/>
              <a:gd name="connsiteX11" fmla="*/ 2381 w 1321593"/>
              <a:gd name="connsiteY11" fmla="*/ 421482 h 421482"/>
              <a:gd name="connsiteX12" fmla="*/ 0 w 1321593"/>
              <a:gd name="connsiteY12" fmla="*/ 242888 h 421482"/>
              <a:gd name="connsiteX13" fmla="*/ 509587 w 1321593"/>
              <a:gd name="connsiteY13" fmla="*/ 169069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21593" h="421482">
                <a:moveTo>
                  <a:pt x="509587" y="169069"/>
                </a:moveTo>
                <a:lnTo>
                  <a:pt x="638175" y="145257"/>
                </a:lnTo>
                <a:lnTo>
                  <a:pt x="897731" y="90488"/>
                </a:lnTo>
                <a:lnTo>
                  <a:pt x="1164431" y="30957"/>
                </a:lnTo>
                <a:lnTo>
                  <a:pt x="1314450" y="0"/>
                </a:lnTo>
                <a:lnTo>
                  <a:pt x="1321593" y="176213"/>
                </a:lnTo>
                <a:lnTo>
                  <a:pt x="1083468" y="226219"/>
                </a:lnTo>
                <a:lnTo>
                  <a:pt x="809625" y="288132"/>
                </a:lnTo>
                <a:lnTo>
                  <a:pt x="704850" y="309563"/>
                </a:lnTo>
                <a:lnTo>
                  <a:pt x="600075" y="326232"/>
                </a:lnTo>
                <a:lnTo>
                  <a:pt x="330993" y="371475"/>
                </a:lnTo>
                <a:lnTo>
                  <a:pt x="2381" y="421482"/>
                </a:lnTo>
                <a:cubicBezTo>
                  <a:pt x="1587" y="361951"/>
                  <a:pt x="794" y="302419"/>
                  <a:pt x="0" y="242888"/>
                </a:cubicBezTo>
                <a:lnTo>
                  <a:pt x="509587" y="169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35FD5284-F073-1B48-A284-530F22572D5B}"/>
              </a:ext>
            </a:extLst>
          </p:cNvPr>
          <p:cNvSpPr/>
          <p:nvPr/>
        </p:nvSpPr>
        <p:spPr>
          <a:xfrm>
            <a:off x="5199063" y="2290763"/>
            <a:ext cx="1966912" cy="403225"/>
          </a:xfrm>
          <a:custGeom>
            <a:avLst/>
            <a:gdLst>
              <a:gd name="connsiteX0" fmla="*/ 507206 w 1966912"/>
              <a:gd name="connsiteY0" fmla="*/ 364331 h 402431"/>
              <a:gd name="connsiteX1" fmla="*/ 338137 w 1966912"/>
              <a:gd name="connsiteY1" fmla="*/ 392906 h 402431"/>
              <a:gd name="connsiteX2" fmla="*/ 276225 w 1966912"/>
              <a:gd name="connsiteY2" fmla="*/ 402431 h 402431"/>
              <a:gd name="connsiteX3" fmla="*/ 216694 w 1966912"/>
              <a:gd name="connsiteY3" fmla="*/ 388143 h 402431"/>
              <a:gd name="connsiteX4" fmla="*/ 157162 w 1966912"/>
              <a:gd name="connsiteY4" fmla="*/ 369093 h 402431"/>
              <a:gd name="connsiteX5" fmla="*/ 0 w 1966912"/>
              <a:gd name="connsiteY5" fmla="*/ 314325 h 402431"/>
              <a:gd name="connsiteX6" fmla="*/ 88106 w 1966912"/>
              <a:gd name="connsiteY6" fmla="*/ 183356 h 402431"/>
              <a:gd name="connsiteX7" fmla="*/ 164306 w 1966912"/>
              <a:gd name="connsiteY7" fmla="*/ 214312 h 402431"/>
              <a:gd name="connsiteX8" fmla="*/ 223837 w 1966912"/>
              <a:gd name="connsiteY8" fmla="*/ 228600 h 402431"/>
              <a:gd name="connsiteX9" fmla="*/ 283369 w 1966912"/>
              <a:gd name="connsiteY9" fmla="*/ 235743 h 402431"/>
              <a:gd name="connsiteX10" fmla="*/ 357187 w 1966912"/>
              <a:gd name="connsiteY10" fmla="*/ 235743 h 402431"/>
              <a:gd name="connsiteX11" fmla="*/ 452437 w 1966912"/>
              <a:gd name="connsiteY11" fmla="*/ 228600 h 402431"/>
              <a:gd name="connsiteX12" fmla="*/ 550069 w 1966912"/>
              <a:gd name="connsiteY12" fmla="*/ 209550 h 402431"/>
              <a:gd name="connsiteX13" fmla="*/ 714375 w 1966912"/>
              <a:gd name="connsiteY13" fmla="*/ 176212 h 402431"/>
              <a:gd name="connsiteX14" fmla="*/ 897731 w 1966912"/>
              <a:gd name="connsiteY14" fmla="*/ 142875 h 402431"/>
              <a:gd name="connsiteX15" fmla="*/ 1088231 w 1966912"/>
              <a:gd name="connsiteY15" fmla="*/ 109537 h 402431"/>
              <a:gd name="connsiteX16" fmla="*/ 1250156 w 1966912"/>
              <a:gd name="connsiteY16" fmla="*/ 83343 h 402431"/>
              <a:gd name="connsiteX17" fmla="*/ 1426369 w 1966912"/>
              <a:gd name="connsiteY17" fmla="*/ 42862 h 402431"/>
              <a:gd name="connsiteX18" fmla="*/ 1562100 w 1966912"/>
              <a:gd name="connsiteY18" fmla="*/ 2381 h 402431"/>
              <a:gd name="connsiteX19" fmla="*/ 1576387 w 1966912"/>
              <a:gd name="connsiteY19" fmla="*/ 0 h 402431"/>
              <a:gd name="connsiteX20" fmla="*/ 1616869 w 1966912"/>
              <a:gd name="connsiteY20" fmla="*/ 14287 h 402431"/>
              <a:gd name="connsiteX21" fmla="*/ 1671637 w 1966912"/>
              <a:gd name="connsiteY21" fmla="*/ 40481 h 402431"/>
              <a:gd name="connsiteX22" fmla="*/ 1728787 w 1966912"/>
              <a:gd name="connsiteY22" fmla="*/ 71437 h 402431"/>
              <a:gd name="connsiteX23" fmla="*/ 1781175 w 1966912"/>
              <a:gd name="connsiteY23" fmla="*/ 104775 h 402431"/>
              <a:gd name="connsiteX24" fmla="*/ 1838325 w 1966912"/>
              <a:gd name="connsiteY24" fmla="*/ 147637 h 402431"/>
              <a:gd name="connsiteX25" fmla="*/ 1869281 w 1966912"/>
              <a:gd name="connsiteY25" fmla="*/ 176212 h 402431"/>
              <a:gd name="connsiteX26" fmla="*/ 1914525 w 1966912"/>
              <a:gd name="connsiteY26" fmla="*/ 219075 h 402431"/>
              <a:gd name="connsiteX27" fmla="*/ 1943100 w 1966912"/>
              <a:gd name="connsiteY27" fmla="*/ 252412 h 402431"/>
              <a:gd name="connsiteX28" fmla="*/ 1957387 w 1966912"/>
              <a:gd name="connsiteY28" fmla="*/ 269081 h 402431"/>
              <a:gd name="connsiteX29" fmla="*/ 1966912 w 1966912"/>
              <a:gd name="connsiteY29" fmla="*/ 290512 h 402431"/>
              <a:gd name="connsiteX30" fmla="*/ 1966912 w 1966912"/>
              <a:gd name="connsiteY30" fmla="*/ 302418 h 402431"/>
              <a:gd name="connsiteX31" fmla="*/ 1959769 w 1966912"/>
              <a:gd name="connsiteY31" fmla="*/ 323850 h 402431"/>
              <a:gd name="connsiteX32" fmla="*/ 1943100 w 1966912"/>
              <a:gd name="connsiteY32" fmla="*/ 347662 h 402431"/>
              <a:gd name="connsiteX33" fmla="*/ 1926431 w 1966912"/>
              <a:gd name="connsiteY33" fmla="*/ 366712 h 402431"/>
              <a:gd name="connsiteX34" fmla="*/ 1909762 w 1966912"/>
              <a:gd name="connsiteY34" fmla="*/ 383381 h 402431"/>
              <a:gd name="connsiteX35" fmla="*/ 1643062 w 1966912"/>
              <a:gd name="connsiteY35" fmla="*/ 330993 h 402431"/>
              <a:gd name="connsiteX36" fmla="*/ 1626394 w 1966912"/>
              <a:gd name="connsiteY36" fmla="*/ 304800 h 402431"/>
              <a:gd name="connsiteX37" fmla="*/ 1602581 w 1966912"/>
              <a:gd name="connsiteY37" fmla="*/ 280987 h 402431"/>
              <a:gd name="connsiteX38" fmla="*/ 1569244 w 1966912"/>
              <a:gd name="connsiteY38" fmla="*/ 257175 h 402431"/>
              <a:gd name="connsiteX39" fmla="*/ 1521619 w 1966912"/>
              <a:gd name="connsiteY39" fmla="*/ 235743 h 402431"/>
              <a:gd name="connsiteX40" fmla="*/ 1462087 w 1966912"/>
              <a:gd name="connsiteY40" fmla="*/ 226218 h 402431"/>
              <a:gd name="connsiteX41" fmla="*/ 1319212 w 1966912"/>
              <a:gd name="connsiteY41" fmla="*/ 242887 h 402431"/>
              <a:gd name="connsiteX42" fmla="*/ 988219 w 1966912"/>
              <a:gd name="connsiteY42" fmla="*/ 290512 h 402431"/>
              <a:gd name="connsiteX43" fmla="*/ 507206 w 1966912"/>
              <a:gd name="connsiteY43" fmla="*/ 3643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66912" h="402431">
                <a:moveTo>
                  <a:pt x="507206" y="364331"/>
                </a:moveTo>
                <a:lnTo>
                  <a:pt x="338137" y="392906"/>
                </a:lnTo>
                <a:lnTo>
                  <a:pt x="276225" y="402431"/>
                </a:lnTo>
                <a:lnTo>
                  <a:pt x="216694" y="388143"/>
                </a:lnTo>
                <a:lnTo>
                  <a:pt x="157162" y="369093"/>
                </a:lnTo>
                <a:lnTo>
                  <a:pt x="0" y="314325"/>
                </a:lnTo>
                <a:lnTo>
                  <a:pt x="88106" y="183356"/>
                </a:lnTo>
                <a:lnTo>
                  <a:pt x="164306" y="214312"/>
                </a:lnTo>
                <a:lnTo>
                  <a:pt x="223837" y="228600"/>
                </a:lnTo>
                <a:lnTo>
                  <a:pt x="283369" y="235743"/>
                </a:lnTo>
                <a:lnTo>
                  <a:pt x="357187" y="235743"/>
                </a:lnTo>
                <a:lnTo>
                  <a:pt x="452437" y="228600"/>
                </a:lnTo>
                <a:lnTo>
                  <a:pt x="550069" y="209550"/>
                </a:lnTo>
                <a:lnTo>
                  <a:pt x="714375" y="176212"/>
                </a:lnTo>
                <a:lnTo>
                  <a:pt x="897731" y="142875"/>
                </a:lnTo>
                <a:lnTo>
                  <a:pt x="1088231" y="109537"/>
                </a:lnTo>
                <a:lnTo>
                  <a:pt x="1250156" y="83343"/>
                </a:lnTo>
                <a:lnTo>
                  <a:pt x="1426369" y="42862"/>
                </a:lnTo>
                <a:lnTo>
                  <a:pt x="1562100" y="2381"/>
                </a:lnTo>
                <a:lnTo>
                  <a:pt x="1576387" y="0"/>
                </a:lnTo>
                <a:lnTo>
                  <a:pt x="1616869" y="14287"/>
                </a:lnTo>
                <a:lnTo>
                  <a:pt x="1671637" y="40481"/>
                </a:lnTo>
                <a:lnTo>
                  <a:pt x="1728787" y="71437"/>
                </a:lnTo>
                <a:lnTo>
                  <a:pt x="1781175" y="104775"/>
                </a:lnTo>
                <a:lnTo>
                  <a:pt x="1838325" y="147637"/>
                </a:lnTo>
                <a:lnTo>
                  <a:pt x="1869281" y="176212"/>
                </a:lnTo>
                <a:lnTo>
                  <a:pt x="1914525" y="219075"/>
                </a:lnTo>
                <a:lnTo>
                  <a:pt x="1943100" y="252412"/>
                </a:lnTo>
                <a:lnTo>
                  <a:pt x="1957387" y="269081"/>
                </a:lnTo>
                <a:lnTo>
                  <a:pt x="1966912" y="290512"/>
                </a:lnTo>
                <a:lnTo>
                  <a:pt x="1966912" y="302418"/>
                </a:lnTo>
                <a:lnTo>
                  <a:pt x="1959769" y="323850"/>
                </a:lnTo>
                <a:lnTo>
                  <a:pt x="1943100" y="347662"/>
                </a:lnTo>
                <a:lnTo>
                  <a:pt x="1926431" y="366712"/>
                </a:lnTo>
                <a:lnTo>
                  <a:pt x="1909762" y="383381"/>
                </a:lnTo>
                <a:lnTo>
                  <a:pt x="1643062" y="330993"/>
                </a:lnTo>
                <a:lnTo>
                  <a:pt x="1626394" y="304800"/>
                </a:lnTo>
                <a:lnTo>
                  <a:pt x="1602581" y="280987"/>
                </a:lnTo>
                <a:lnTo>
                  <a:pt x="1569244" y="257175"/>
                </a:lnTo>
                <a:lnTo>
                  <a:pt x="1521619" y="235743"/>
                </a:lnTo>
                <a:lnTo>
                  <a:pt x="1462087" y="226218"/>
                </a:lnTo>
                <a:lnTo>
                  <a:pt x="1319212" y="242887"/>
                </a:lnTo>
                <a:lnTo>
                  <a:pt x="988219" y="290512"/>
                </a:lnTo>
                <a:lnTo>
                  <a:pt x="507206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0E241785-B546-2844-9EBF-036A4681E5F9}"/>
              </a:ext>
            </a:extLst>
          </p:cNvPr>
          <p:cNvSpPr/>
          <p:nvPr/>
        </p:nvSpPr>
        <p:spPr>
          <a:xfrm rot="16200000">
            <a:off x="4824413" y="3586163"/>
            <a:ext cx="3340100" cy="1295400"/>
          </a:xfrm>
          <a:custGeom>
            <a:avLst/>
            <a:gdLst>
              <a:gd name="connsiteX0" fmla="*/ 1416311 w 3340301"/>
              <a:gd name="connsiteY0" fmla="*/ 654791 h 1295160"/>
              <a:gd name="connsiteX1" fmla="*/ 1257661 w 3340301"/>
              <a:gd name="connsiteY1" fmla="*/ 608639 h 1295160"/>
              <a:gd name="connsiteX2" fmla="*/ 1116318 w 3340301"/>
              <a:gd name="connsiteY2" fmla="*/ 556717 h 1295160"/>
              <a:gd name="connsiteX3" fmla="*/ 998052 w 3340301"/>
              <a:gd name="connsiteY3" fmla="*/ 510564 h 1295160"/>
              <a:gd name="connsiteX4" fmla="*/ 862479 w 3340301"/>
              <a:gd name="connsiteY4" fmla="*/ 449989 h 1295160"/>
              <a:gd name="connsiteX5" fmla="*/ 732674 w 3340301"/>
              <a:gd name="connsiteY5" fmla="*/ 377875 h 1295160"/>
              <a:gd name="connsiteX6" fmla="*/ 660561 w 3340301"/>
              <a:gd name="connsiteY6" fmla="*/ 328838 h 1295160"/>
              <a:gd name="connsiteX7" fmla="*/ 588447 w 3340301"/>
              <a:gd name="connsiteY7" fmla="*/ 274032 h 1295160"/>
              <a:gd name="connsiteX8" fmla="*/ 542294 w 3340301"/>
              <a:gd name="connsiteY8" fmla="*/ 233648 h 1295160"/>
              <a:gd name="connsiteX9" fmla="*/ 501911 w 3340301"/>
              <a:gd name="connsiteY9" fmla="*/ 193265 h 1295160"/>
              <a:gd name="connsiteX10" fmla="*/ 473065 w 3340301"/>
              <a:gd name="connsiteY10" fmla="*/ 158650 h 1295160"/>
              <a:gd name="connsiteX11" fmla="*/ 51922 w 3340301"/>
              <a:gd name="connsiteY11" fmla="*/ 0 h 1295160"/>
              <a:gd name="connsiteX12" fmla="*/ 25961 w 3340301"/>
              <a:gd name="connsiteY12" fmla="*/ 17307 h 1295160"/>
              <a:gd name="connsiteX13" fmla="*/ 11538 w 3340301"/>
              <a:gd name="connsiteY13" fmla="*/ 34615 h 1295160"/>
              <a:gd name="connsiteX14" fmla="*/ 2885 w 3340301"/>
              <a:gd name="connsiteY14" fmla="*/ 54807 h 1295160"/>
              <a:gd name="connsiteX15" fmla="*/ 0 w 3340301"/>
              <a:gd name="connsiteY15" fmla="*/ 86537 h 1295160"/>
              <a:gd name="connsiteX16" fmla="*/ 2885 w 3340301"/>
              <a:gd name="connsiteY16" fmla="*/ 115382 h 1295160"/>
              <a:gd name="connsiteX17" fmla="*/ 14423 w 3340301"/>
              <a:gd name="connsiteY17" fmla="*/ 149996 h 1295160"/>
              <a:gd name="connsiteX18" fmla="*/ 43268 w 3340301"/>
              <a:gd name="connsiteY18" fmla="*/ 201918 h 1295160"/>
              <a:gd name="connsiteX19" fmla="*/ 86537 w 3340301"/>
              <a:gd name="connsiteY19" fmla="*/ 259609 h 1295160"/>
              <a:gd name="connsiteX20" fmla="*/ 158650 w 3340301"/>
              <a:gd name="connsiteY20" fmla="*/ 334607 h 1295160"/>
              <a:gd name="connsiteX21" fmla="*/ 222110 w 3340301"/>
              <a:gd name="connsiteY21" fmla="*/ 392298 h 1295160"/>
              <a:gd name="connsiteX22" fmla="*/ 317300 w 3340301"/>
              <a:gd name="connsiteY22" fmla="*/ 467296 h 1295160"/>
              <a:gd name="connsiteX23" fmla="*/ 435566 w 3340301"/>
              <a:gd name="connsiteY23" fmla="*/ 542294 h 1295160"/>
              <a:gd name="connsiteX24" fmla="*/ 536525 w 3340301"/>
              <a:gd name="connsiteY24" fmla="*/ 602870 h 1295160"/>
              <a:gd name="connsiteX25" fmla="*/ 649022 w 3340301"/>
              <a:gd name="connsiteY25" fmla="*/ 663445 h 1295160"/>
              <a:gd name="connsiteX26" fmla="*/ 761520 w 3340301"/>
              <a:gd name="connsiteY26" fmla="*/ 715367 h 1295160"/>
              <a:gd name="connsiteX27" fmla="*/ 891324 w 3340301"/>
              <a:gd name="connsiteY27" fmla="*/ 770173 h 1295160"/>
              <a:gd name="connsiteX28" fmla="*/ 1032667 w 3340301"/>
              <a:gd name="connsiteY28" fmla="*/ 822095 h 1295160"/>
              <a:gd name="connsiteX29" fmla="*/ 1185547 w 3340301"/>
              <a:gd name="connsiteY29" fmla="*/ 868248 h 1295160"/>
              <a:gd name="connsiteX30" fmla="*/ 1399003 w 3340301"/>
              <a:gd name="connsiteY30" fmla="*/ 923054 h 1295160"/>
              <a:gd name="connsiteX31" fmla="*/ 1603806 w 3340301"/>
              <a:gd name="connsiteY31" fmla="*/ 972091 h 1295160"/>
              <a:gd name="connsiteX32" fmla="*/ 1831685 w 3340301"/>
              <a:gd name="connsiteY32" fmla="*/ 1021128 h 1295160"/>
              <a:gd name="connsiteX33" fmla="*/ 2048026 w 3340301"/>
              <a:gd name="connsiteY33" fmla="*/ 1067281 h 1295160"/>
              <a:gd name="connsiteX34" fmla="*/ 2301865 w 3340301"/>
              <a:gd name="connsiteY34" fmla="*/ 1116318 h 1295160"/>
              <a:gd name="connsiteX35" fmla="*/ 2460515 w 3340301"/>
              <a:gd name="connsiteY35" fmla="*/ 1145164 h 1295160"/>
              <a:gd name="connsiteX36" fmla="*/ 2697048 w 3340301"/>
              <a:gd name="connsiteY36" fmla="*/ 1188432 h 1295160"/>
              <a:gd name="connsiteX37" fmla="*/ 2867236 w 3340301"/>
              <a:gd name="connsiteY37" fmla="*/ 1217277 h 1295160"/>
              <a:gd name="connsiteX38" fmla="*/ 2982617 w 3340301"/>
              <a:gd name="connsiteY38" fmla="*/ 1225931 h 1295160"/>
              <a:gd name="connsiteX39" fmla="*/ 3144152 w 3340301"/>
              <a:gd name="connsiteY39" fmla="*/ 1243238 h 1295160"/>
              <a:gd name="connsiteX40" fmla="*/ 3230688 w 3340301"/>
              <a:gd name="connsiteY40" fmla="*/ 1260545 h 1295160"/>
              <a:gd name="connsiteX41" fmla="*/ 3273956 w 3340301"/>
              <a:gd name="connsiteY41" fmla="*/ 1295160 h 1295160"/>
              <a:gd name="connsiteX42" fmla="*/ 3340301 w 3340301"/>
              <a:gd name="connsiteY42" fmla="*/ 949015 h 1295160"/>
              <a:gd name="connsiteX43" fmla="*/ 3317224 w 3340301"/>
              <a:gd name="connsiteY43" fmla="*/ 974976 h 1295160"/>
              <a:gd name="connsiteX44" fmla="*/ 3279725 w 3340301"/>
              <a:gd name="connsiteY44" fmla="*/ 992283 h 1295160"/>
              <a:gd name="connsiteX45" fmla="*/ 3242226 w 3340301"/>
              <a:gd name="connsiteY45" fmla="*/ 992283 h 1295160"/>
              <a:gd name="connsiteX46" fmla="*/ 3043193 w 3340301"/>
              <a:gd name="connsiteY46" fmla="*/ 969207 h 1295160"/>
              <a:gd name="connsiteX47" fmla="*/ 2760508 w 3340301"/>
              <a:gd name="connsiteY47" fmla="*/ 931707 h 1295160"/>
              <a:gd name="connsiteX48" fmla="*/ 2425901 w 3340301"/>
              <a:gd name="connsiteY48" fmla="*/ 882670 h 1295160"/>
              <a:gd name="connsiteX49" fmla="*/ 1967258 w 3340301"/>
              <a:gd name="connsiteY49" fmla="*/ 793249 h 1295160"/>
              <a:gd name="connsiteX50" fmla="*/ 1560538 w 3340301"/>
              <a:gd name="connsiteY50" fmla="*/ 698060 h 1295160"/>
              <a:gd name="connsiteX51" fmla="*/ 1416311 w 3340301"/>
              <a:gd name="connsiteY51" fmla="*/ 654791 h 1295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40301" h="1295160">
                <a:moveTo>
                  <a:pt x="1416311" y="654791"/>
                </a:moveTo>
                <a:lnTo>
                  <a:pt x="1257661" y="608639"/>
                </a:lnTo>
                <a:lnTo>
                  <a:pt x="1116318" y="556717"/>
                </a:lnTo>
                <a:lnTo>
                  <a:pt x="998052" y="510564"/>
                </a:lnTo>
                <a:lnTo>
                  <a:pt x="862479" y="449989"/>
                </a:lnTo>
                <a:lnTo>
                  <a:pt x="732674" y="377875"/>
                </a:lnTo>
                <a:lnTo>
                  <a:pt x="660561" y="328838"/>
                </a:lnTo>
                <a:lnTo>
                  <a:pt x="588447" y="274032"/>
                </a:lnTo>
                <a:lnTo>
                  <a:pt x="542294" y="233648"/>
                </a:lnTo>
                <a:lnTo>
                  <a:pt x="501911" y="193265"/>
                </a:lnTo>
                <a:lnTo>
                  <a:pt x="473065" y="158650"/>
                </a:lnTo>
                <a:lnTo>
                  <a:pt x="51922" y="0"/>
                </a:lnTo>
                <a:lnTo>
                  <a:pt x="25961" y="17307"/>
                </a:lnTo>
                <a:lnTo>
                  <a:pt x="11538" y="34615"/>
                </a:lnTo>
                <a:lnTo>
                  <a:pt x="2885" y="54807"/>
                </a:lnTo>
                <a:lnTo>
                  <a:pt x="0" y="86537"/>
                </a:lnTo>
                <a:lnTo>
                  <a:pt x="2885" y="115382"/>
                </a:lnTo>
                <a:lnTo>
                  <a:pt x="14423" y="149996"/>
                </a:lnTo>
                <a:lnTo>
                  <a:pt x="43268" y="201918"/>
                </a:lnTo>
                <a:lnTo>
                  <a:pt x="86537" y="259609"/>
                </a:lnTo>
                <a:lnTo>
                  <a:pt x="158650" y="334607"/>
                </a:lnTo>
                <a:lnTo>
                  <a:pt x="222110" y="392298"/>
                </a:lnTo>
                <a:lnTo>
                  <a:pt x="317300" y="467296"/>
                </a:lnTo>
                <a:lnTo>
                  <a:pt x="435566" y="542294"/>
                </a:lnTo>
                <a:lnTo>
                  <a:pt x="536525" y="602870"/>
                </a:lnTo>
                <a:lnTo>
                  <a:pt x="649022" y="663445"/>
                </a:lnTo>
                <a:lnTo>
                  <a:pt x="761520" y="715367"/>
                </a:lnTo>
                <a:lnTo>
                  <a:pt x="891324" y="770173"/>
                </a:lnTo>
                <a:lnTo>
                  <a:pt x="1032667" y="822095"/>
                </a:lnTo>
                <a:lnTo>
                  <a:pt x="1185547" y="868248"/>
                </a:lnTo>
                <a:lnTo>
                  <a:pt x="1399003" y="923054"/>
                </a:lnTo>
                <a:lnTo>
                  <a:pt x="1603806" y="972091"/>
                </a:lnTo>
                <a:lnTo>
                  <a:pt x="1831685" y="1021128"/>
                </a:lnTo>
                <a:lnTo>
                  <a:pt x="2048026" y="1067281"/>
                </a:lnTo>
                <a:lnTo>
                  <a:pt x="2301865" y="1116318"/>
                </a:lnTo>
                <a:lnTo>
                  <a:pt x="2460515" y="1145164"/>
                </a:lnTo>
                <a:lnTo>
                  <a:pt x="2697048" y="1188432"/>
                </a:lnTo>
                <a:lnTo>
                  <a:pt x="2867236" y="1217277"/>
                </a:lnTo>
                <a:lnTo>
                  <a:pt x="2982617" y="1225931"/>
                </a:lnTo>
                <a:lnTo>
                  <a:pt x="3144152" y="1243238"/>
                </a:lnTo>
                <a:lnTo>
                  <a:pt x="3230688" y="1260545"/>
                </a:lnTo>
                <a:lnTo>
                  <a:pt x="3273956" y="1295160"/>
                </a:lnTo>
                <a:lnTo>
                  <a:pt x="3340301" y="949015"/>
                </a:lnTo>
                <a:lnTo>
                  <a:pt x="3317224" y="974976"/>
                </a:lnTo>
                <a:lnTo>
                  <a:pt x="3279725" y="992283"/>
                </a:lnTo>
                <a:lnTo>
                  <a:pt x="3242226" y="992283"/>
                </a:lnTo>
                <a:lnTo>
                  <a:pt x="3043193" y="969207"/>
                </a:lnTo>
                <a:lnTo>
                  <a:pt x="2760508" y="931707"/>
                </a:lnTo>
                <a:lnTo>
                  <a:pt x="2425901" y="882670"/>
                </a:lnTo>
                <a:lnTo>
                  <a:pt x="1967258" y="793249"/>
                </a:lnTo>
                <a:lnTo>
                  <a:pt x="1560538" y="698060"/>
                </a:lnTo>
                <a:lnTo>
                  <a:pt x="1416311" y="6547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89AB5574-9BBD-EF42-8ABD-35B7A8748234}"/>
              </a:ext>
            </a:extLst>
          </p:cNvPr>
          <p:cNvSpPr/>
          <p:nvPr/>
        </p:nvSpPr>
        <p:spPr>
          <a:xfrm rot="16200000">
            <a:off x="5377657" y="5225256"/>
            <a:ext cx="595312" cy="752475"/>
          </a:xfrm>
          <a:custGeom>
            <a:avLst/>
            <a:gdLst>
              <a:gd name="connsiteX0" fmla="*/ 545307 w 595313"/>
              <a:gd name="connsiteY0" fmla="*/ 188118 h 752475"/>
              <a:gd name="connsiteX1" fmla="*/ 583407 w 595313"/>
              <a:gd name="connsiteY1" fmla="*/ 73818 h 752475"/>
              <a:gd name="connsiteX2" fmla="*/ 592932 w 595313"/>
              <a:gd name="connsiteY2" fmla="*/ 35718 h 752475"/>
              <a:gd name="connsiteX3" fmla="*/ 595313 w 595313"/>
              <a:gd name="connsiteY3" fmla="*/ 19050 h 752475"/>
              <a:gd name="connsiteX4" fmla="*/ 592932 w 595313"/>
              <a:gd name="connsiteY4" fmla="*/ 4762 h 752475"/>
              <a:gd name="connsiteX5" fmla="*/ 583407 w 595313"/>
              <a:gd name="connsiteY5" fmla="*/ 0 h 752475"/>
              <a:gd name="connsiteX6" fmla="*/ 564357 w 595313"/>
              <a:gd name="connsiteY6" fmla="*/ 7143 h 752475"/>
              <a:gd name="connsiteX7" fmla="*/ 538163 w 595313"/>
              <a:gd name="connsiteY7" fmla="*/ 47625 h 752475"/>
              <a:gd name="connsiteX8" fmla="*/ 485775 w 595313"/>
              <a:gd name="connsiteY8" fmla="*/ 128587 h 752475"/>
              <a:gd name="connsiteX9" fmla="*/ 421482 w 595313"/>
              <a:gd name="connsiteY9" fmla="*/ 228600 h 752475"/>
              <a:gd name="connsiteX10" fmla="*/ 352425 w 595313"/>
              <a:gd name="connsiteY10" fmla="*/ 321468 h 752475"/>
              <a:gd name="connsiteX11" fmla="*/ 292894 w 595313"/>
              <a:gd name="connsiteY11" fmla="*/ 395287 h 752475"/>
              <a:gd name="connsiteX12" fmla="*/ 238125 w 595313"/>
              <a:gd name="connsiteY12" fmla="*/ 450056 h 752475"/>
              <a:gd name="connsiteX13" fmla="*/ 202407 w 595313"/>
              <a:gd name="connsiteY13" fmla="*/ 473868 h 752475"/>
              <a:gd name="connsiteX14" fmla="*/ 145257 w 595313"/>
              <a:gd name="connsiteY14" fmla="*/ 500062 h 752475"/>
              <a:gd name="connsiteX15" fmla="*/ 102394 w 595313"/>
              <a:gd name="connsiteY15" fmla="*/ 519112 h 752475"/>
              <a:gd name="connsiteX16" fmla="*/ 73819 w 595313"/>
              <a:gd name="connsiteY16" fmla="*/ 531018 h 752475"/>
              <a:gd name="connsiteX17" fmla="*/ 40482 w 595313"/>
              <a:gd name="connsiteY17" fmla="*/ 550068 h 752475"/>
              <a:gd name="connsiteX18" fmla="*/ 9525 w 595313"/>
              <a:gd name="connsiteY18" fmla="*/ 585787 h 752475"/>
              <a:gd name="connsiteX19" fmla="*/ 0 w 595313"/>
              <a:gd name="connsiteY19" fmla="*/ 628650 h 752475"/>
              <a:gd name="connsiteX20" fmla="*/ 502444 w 595313"/>
              <a:gd name="connsiteY20" fmla="*/ 752475 h 752475"/>
              <a:gd name="connsiteX21" fmla="*/ 464344 w 595313"/>
              <a:gd name="connsiteY21" fmla="*/ 700087 h 752475"/>
              <a:gd name="connsiteX22" fmla="*/ 442913 w 595313"/>
              <a:gd name="connsiteY22" fmla="*/ 669131 h 752475"/>
              <a:gd name="connsiteX23" fmla="*/ 428625 w 595313"/>
              <a:gd name="connsiteY23" fmla="*/ 633412 h 752475"/>
              <a:gd name="connsiteX24" fmla="*/ 419100 w 595313"/>
              <a:gd name="connsiteY24" fmla="*/ 600075 h 752475"/>
              <a:gd name="connsiteX25" fmla="*/ 419100 w 595313"/>
              <a:gd name="connsiteY25" fmla="*/ 566737 h 752475"/>
              <a:gd name="connsiteX26" fmla="*/ 423863 w 595313"/>
              <a:gd name="connsiteY26" fmla="*/ 531018 h 752475"/>
              <a:gd name="connsiteX27" fmla="*/ 459582 w 595313"/>
              <a:gd name="connsiteY27" fmla="*/ 435768 h 752475"/>
              <a:gd name="connsiteX28" fmla="*/ 545307 w 595313"/>
              <a:gd name="connsiteY28" fmla="*/ 188118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95313" h="752475">
                <a:moveTo>
                  <a:pt x="545307" y="188118"/>
                </a:moveTo>
                <a:lnTo>
                  <a:pt x="583407" y="73818"/>
                </a:lnTo>
                <a:lnTo>
                  <a:pt x="592932" y="35718"/>
                </a:lnTo>
                <a:lnTo>
                  <a:pt x="595313" y="19050"/>
                </a:lnTo>
                <a:lnTo>
                  <a:pt x="592932" y="4762"/>
                </a:lnTo>
                <a:lnTo>
                  <a:pt x="583407" y="0"/>
                </a:lnTo>
                <a:lnTo>
                  <a:pt x="564357" y="7143"/>
                </a:lnTo>
                <a:lnTo>
                  <a:pt x="538163" y="47625"/>
                </a:lnTo>
                <a:lnTo>
                  <a:pt x="485775" y="128587"/>
                </a:lnTo>
                <a:lnTo>
                  <a:pt x="421482" y="228600"/>
                </a:lnTo>
                <a:lnTo>
                  <a:pt x="352425" y="321468"/>
                </a:lnTo>
                <a:lnTo>
                  <a:pt x="292894" y="395287"/>
                </a:lnTo>
                <a:lnTo>
                  <a:pt x="238125" y="450056"/>
                </a:lnTo>
                <a:lnTo>
                  <a:pt x="202407" y="473868"/>
                </a:lnTo>
                <a:lnTo>
                  <a:pt x="145257" y="500062"/>
                </a:lnTo>
                <a:lnTo>
                  <a:pt x="102394" y="519112"/>
                </a:lnTo>
                <a:lnTo>
                  <a:pt x="73819" y="531018"/>
                </a:lnTo>
                <a:lnTo>
                  <a:pt x="40482" y="550068"/>
                </a:lnTo>
                <a:lnTo>
                  <a:pt x="9525" y="585787"/>
                </a:lnTo>
                <a:lnTo>
                  <a:pt x="0" y="628650"/>
                </a:lnTo>
                <a:lnTo>
                  <a:pt x="502444" y="752475"/>
                </a:lnTo>
                <a:lnTo>
                  <a:pt x="464344" y="700087"/>
                </a:lnTo>
                <a:lnTo>
                  <a:pt x="442913" y="669131"/>
                </a:lnTo>
                <a:lnTo>
                  <a:pt x="428625" y="633412"/>
                </a:lnTo>
                <a:lnTo>
                  <a:pt x="419100" y="600075"/>
                </a:lnTo>
                <a:lnTo>
                  <a:pt x="419100" y="566737"/>
                </a:lnTo>
                <a:lnTo>
                  <a:pt x="423863" y="531018"/>
                </a:lnTo>
                <a:lnTo>
                  <a:pt x="459582" y="435768"/>
                </a:lnTo>
                <a:lnTo>
                  <a:pt x="545307" y="188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415912-9157-454F-AC25-A4A437D4CFA0}"/>
              </a:ext>
            </a:extLst>
          </p:cNvPr>
          <p:cNvGrpSpPr/>
          <p:nvPr/>
        </p:nvGrpSpPr>
        <p:grpSpPr>
          <a:xfrm>
            <a:off x="2644775" y="1554163"/>
            <a:ext cx="4521200" cy="4356100"/>
            <a:chOff x="2797175" y="1700213"/>
            <a:chExt cx="4521200" cy="4356100"/>
          </a:xfrm>
        </p:grpSpPr>
        <p:sp>
          <p:nvSpPr>
            <p:cNvPr id="12" name="フリーフォーム 97">
              <a:extLst>
                <a:ext uri="{FF2B5EF4-FFF2-40B4-BE49-F238E27FC236}">
                  <a16:creationId xmlns:a16="http://schemas.microsoft.com/office/drawing/2014/main" id="{B61DDEE6-16A7-45EE-AC77-B354447140C6}"/>
                </a:ext>
              </a:extLst>
            </p:cNvPr>
            <p:cNvSpPr/>
            <p:nvPr/>
          </p:nvSpPr>
          <p:spPr>
            <a:xfrm>
              <a:off x="4838700" y="1706563"/>
              <a:ext cx="993775" cy="1685925"/>
            </a:xfrm>
            <a:custGeom>
              <a:avLst/>
              <a:gdLst>
                <a:gd name="connsiteX0" fmla="*/ 533400 w 992981"/>
                <a:gd name="connsiteY0" fmla="*/ 633413 h 1685925"/>
                <a:gd name="connsiteX1" fmla="*/ 585788 w 992981"/>
                <a:gd name="connsiteY1" fmla="*/ 495300 h 1685925"/>
                <a:gd name="connsiteX2" fmla="*/ 621506 w 992981"/>
                <a:gd name="connsiteY2" fmla="*/ 390525 h 1685925"/>
                <a:gd name="connsiteX3" fmla="*/ 647700 w 992981"/>
                <a:gd name="connsiteY3" fmla="*/ 307182 h 1685925"/>
                <a:gd name="connsiteX4" fmla="*/ 669131 w 992981"/>
                <a:gd name="connsiteY4" fmla="*/ 242888 h 1685925"/>
                <a:gd name="connsiteX5" fmla="*/ 673894 w 992981"/>
                <a:gd name="connsiteY5" fmla="*/ 216694 h 1685925"/>
                <a:gd name="connsiteX6" fmla="*/ 673894 w 992981"/>
                <a:gd name="connsiteY6" fmla="*/ 195263 h 1685925"/>
                <a:gd name="connsiteX7" fmla="*/ 669131 w 992981"/>
                <a:gd name="connsiteY7" fmla="*/ 166688 h 1685925"/>
                <a:gd name="connsiteX8" fmla="*/ 654844 w 992981"/>
                <a:gd name="connsiteY8" fmla="*/ 138113 h 1685925"/>
                <a:gd name="connsiteX9" fmla="*/ 638175 w 992981"/>
                <a:gd name="connsiteY9" fmla="*/ 119063 h 1685925"/>
                <a:gd name="connsiteX10" fmla="*/ 597694 w 992981"/>
                <a:gd name="connsiteY10" fmla="*/ 88107 h 1685925"/>
                <a:gd name="connsiteX11" fmla="*/ 545306 w 992981"/>
                <a:gd name="connsiteY11" fmla="*/ 59532 h 1685925"/>
                <a:gd name="connsiteX12" fmla="*/ 523875 w 992981"/>
                <a:gd name="connsiteY12" fmla="*/ 40482 h 1685925"/>
                <a:gd name="connsiteX13" fmla="*/ 516731 w 992981"/>
                <a:gd name="connsiteY13" fmla="*/ 26194 h 1685925"/>
                <a:gd name="connsiteX14" fmla="*/ 519113 w 992981"/>
                <a:gd name="connsiteY14" fmla="*/ 14288 h 1685925"/>
                <a:gd name="connsiteX15" fmla="*/ 535781 w 992981"/>
                <a:gd name="connsiteY15" fmla="*/ 2382 h 1685925"/>
                <a:gd name="connsiteX16" fmla="*/ 585788 w 992981"/>
                <a:gd name="connsiteY16" fmla="*/ 0 h 1685925"/>
                <a:gd name="connsiteX17" fmla="*/ 638175 w 992981"/>
                <a:gd name="connsiteY17" fmla="*/ 2382 h 1685925"/>
                <a:gd name="connsiteX18" fmla="*/ 683419 w 992981"/>
                <a:gd name="connsiteY18" fmla="*/ 11907 h 1685925"/>
                <a:gd name="connsiteX19" fmla="*/ 733425 w 992981"/>
                <a:gd name="connsiteY19" fmla="*/ 28575 h 1685925"/>
                <a:gd name="connsiteX20" fmla="*/ 773906 w 992981"/>
                <a:gd name="connsiteY20" fmla="*/ 47625 h 1685925"/>
                <a:gd name="connsiteX21" fmla="*/ 821531 w 992981"/>
                <a:gd name="connsiteY21" fmla="*/ 80963 h 1685925"/>
                <a:gd name="connsiteX22" fmla="*/ 878681 w 992981"/>
                <a:gd name="connsiteY22" fmla="*/ 123825 h 1685925"/>
                <a:gd name="connsiteX23" fmla="*/ 919163 w 992981"/>
                <a:gd name="connsiteY23" fmla="*/ 164307 h 1685925"/>
                <a:gd name="connsiteX24" fmla="*/ 959644 w 992981"/>
                <a:gd name="connsiteY24" fmla="*/ 209550 h 1685925"/>
                <a:gd name="connsiteX25" fmla="*/ 983456 w 992981"/>
                <a:gd name="connsiteY25" fmla="*/ 250032 h 1685925"/>
                <a:gd name="connsiteX26" fmla="*/ 990600 w 992981"/>
                <a:gd name="connsiteY26" fmla="*/ 276225 h 1685925"/>
                <a:gd name="connsiteX27" fmla="*/ 992981 w 992981"/>
                <a:gd name="connsiteY27" fmla="*/ 297657 h 1685925"/>
                <a:gd name="connsiteX28" fmla="*/ 988219 w 992981"/>
                <a:gd name="connsiteY28" fmla="*/ 316707 h 1685925"/>
                <a:gd name="connsiteX29" fmla="*/ 971550 w 992981"/>
                <a:gd name="connsiteY29" fmla="*/ 338138 h 1685925"/>
                <a:gd name="connsiteX30" fmla="*/ 950119 w 992981"/>
                <a:gd name="connsiteY30" fmla="*/ 357188 h 1685925"/>
                <a:gd name="connsiteX31" fmla="*/ 897731 w 992981"/>
                <a:gd name="connsiteY31" fmla="*/ 445294 h 1685925"/>
                <a:gd name="connsiteX32" fmla="*/ 854869 w 992981"/>
                <a:gd name="connsiteY32" fmla="*/ 526257 h 1685925"/>
                <a:gd name="connsiteX33" fmla="*/ 792956 w 992981"/>
                <a:gd name="connsiteY33" fmla="*/ 669132 h 1685925"/>
                <a:gd name="connsiteX34" fmla="*/ 731044 w 992981"/>
                <a:gd name="connsiteY34" fmla="*/ 795338 h 1685925"/>
                <a:gd name="connsiteX35" fmla="*/ 673894 w 992981"/>
                <a:gd name="connsiteY35" fmla="*/ 890588 h 1685925"/>
                <a:gd name="connsiteX36" fmla="*/ 576263 w 992981"/>
                <a:gd name="connsiteY36" fmla="*/ 1059657 h 1685925"/>
                <a:gd name="connsiteX37" fmla="*/ 492919 w 992981"/>
                <a:gd name="connsiteY37" fmla="*/ 1183482 h 1685925"/>
                <a:gd name="connsiteX38" fmla="*/ 411956 w 992981"/>
                <a:gd name="connsiteY38" fmla="*/ 1288257 h 1685925"/>
                <a:gd name="connsiteX39" fmla="*/ 326231 w 992981"/>
                <a:gd name="connsiteY39" fmla="*/ 1395413 h 1685925"/>
                <a:gd name="connsiteX40" fmla="*/ 204788 w 992981"/>
                <a:gd name="connsiteY40" fmla="*/ 1531144 h 1685925"/>
                <a:gd name="connsiteX41" fmla="*/ 119063 w 992981"/>
                <a:gd name="connsiteY41" fmla="*/ 1616869 h 1685925"/>
                <a:gd name="connsiteX42" fmla="*/ 52388 w 992981"/>
                <a:gd name="connsiteY42" fmla="*/ 1674019 h 1685925"/>
                <a:gd name="connsiteX43" fmla="*/ 23813 w 992981"/>
                <a:gd name="connsiteY43" fmla="*/ 1685925 h 1685925"/>
                <a:gd name="connsiteX44" fmla="*/ 7144 w 992981"/>
                <a:gd name="connsiteY44" fmla="*/ 1683544 h 1685925"/>
                <a:gd name="connsiteX45" fmla="*/ 0 w 992981"/>
                <a:gd name="connsiteY45" fmla="*/ 1674019 h 1685925"/>
                <a:gd name="connsiteX46" fmla="*/ 2381 w 992981"/>
                <a:gd name="connsiteY46" fmla="*/ 1647825 h 1685925"/>
                <a:gd name="connsiteX47" fmla="*/ 23813 w 992981"/>
                <a:gd name="connsiteY47" fmla="*/ 1609725 h 1685925"/>
                <a:gd name="connsiteX48" fmla="*/ 76200 w 992981"/>
                <a:gd name="connsiteY48" fmla="*/ 1528763 h 1685925"/>
                <a:gd name="connsiteX49" fmla="*/ 130969 w 992981"/>
                <a:gd name="connsiteY49" fmla="*/ 1438275 h 1685925"/>
                <a:gd name="connsiteX50" fmla="*/ 169069 w 992981"/>
                <a:gd name="connsiteY50" fmla="*/ 1376363 h 1685925"/>
                <a:gd name="connsiteX51" fmla="*/ 216694 w 992981"/>
                <a:gd name="connsiteY51" fmla="*/ 1293019 h 1685925"/>
                <a:gd name="connsiteX52" fmla="*/ 278606 w 992981"/>
                <a:gd name="connsiteY52" fmla="*/ 1178719 h 1685925"/>
                <a:gd name="connsiteX53" fmla="*/ 328613 w 992981"/>
                <a:gd name="connsiteY53" fmla="*/ 1085850 h 1685925"/>
                <a:gd name="connsiteX54" fmla="*/ 376238 w 992981"/>
                <a:gd name="connsiteY54" fmla="*/ 990600 h 1685925"/>
                <a:gd name="connsiteX55" fmla="*/ 419100 w 992981"/>
                <a:gd name="connsiteY55" fmla="*/ 900113 h 1685925"/>
                <a:gd name="connsiteX56" fmla="*/ 471488 w 992981"/>
                <a:gd name="connsiteY56" fmla="*/ 783432 h 1685925"/>
                <a:gd name="connsiteX57" fmla="*/ 533400 w 992981"/>
                <a:gd name="connsiteY57" fmla="*/ 633413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2981" h="1685925">
                  <a:moveTo>
                    <a:pt x="533400" y="633413"/>
                  </a:moveTo>
                  <a:lnTo>
                    <a:pt x="585788" y="495300"/>
                  </a:lnTo>
                  <a:lnTo>
                    <a:pt x="621506" y="390525"/>
                  </a:lnTo>
                  <a:lnTo>
                    <a:pt x="647700" y="307182"/>
                  </a:lnTo>
                  <a:lnTo>
                    <a:pt x="669131" y="242888"/>
                  </a:lnTo>
                  <a:lnTo>
                    <a:pt x="673894" y="216694"/>
                  </a:lnTo>
                  <a:lnTo>
                    <a:pt x="673894" y="195263"/>
                  </a:lnTo>
                  <a:lnTo>
                    <a:pt x="669131" y="166688"/>
                  </a:lnTo>
                  <a:lnTo>
                    <a:pt x="654844" y="138113"/>
                  </a:lnTo>
                  <a:lnTo>
                    <a:pt x="638175" y="119063"/>
                  </a:lnTo>
                  <a:lnTo>
                    <a:pt x="597694" y="88107"/>
                  </a:lnTo>
                  <a:lnTo>
                    <a:pt x="545306" y="59532"/>
                  </a:lnTo>
                  <a:lnTo>
                    <a:pt x="523875" y="40482"/>
                  </a:lnTo>
                  <a:lnTo>
                    <a:pt x="516731" y="26194"/>
                  </a:lnTo>
                  <a:lnTo>
                    <a:pt x="519113" y="14288"/>
                  </a:lnTo>
                  <a:lnTo>
                    <a:pt x="535781" y="2382"/>
                  </a:lnTo>
                  <a:lnTo>
                    <a:pt x="585788" y="0"/>
                  </a:lnTo>
                  <a:lnTo>
                    <a:pt x="638175" y="2382"/>
                  </a:lnTo>
                  <a:lnTo>
                    <a:pt x="683419" y="11907"/>
                  </a:lnTo>
                  <a:lnTo>
                    <a:pt x="733425" y="28575"/>
                  </a:lnTo>
                  <a:lnTo>
                    <a:pt x="773906" y="47625"/>
                  </a:lnTo>
                  <a:lnTo>
                    <a:pt x="821531" y="80963"/>
                  </a:lnTo>
                  <a:lnTo>
                    <a:pt x="878681" y="123825"/>
                  </a:lnTo>
                  <a:lnTo>
                    <a:pt x="919163" y="164307"/>
                  </a:lnTo>
                  <a:lnTo>
                    <a:pt x="959644" y="209550"/>
                  </a:lnTo>
                  <a:lnTo>
                    <a:pt x="983456" y="250032"/>
                  </a:lnTo>
                  <a:lnTo>
                    <a:pt x="990600" y="276225"/>
                  </a:lnTo>
                  <a:lnTo>
                    <a:pt x="992981" y="297657"/>
                  </a:lnTo>
                  <a:lnTo>
                    <a:pt x="988219" y="316707"/>
                  </a:lnTo>
                  <a:lnTo>
                    <a:pt x="971550" y="338138"/>
                  </a:lnTo>
                  <a:lnTo>
                    <a:pt x="950119" y="357188"/>
                  </a:lnTo>
                  <a:lnTo>
                    <a:pt x="897731" y="445294"/>
                  </a:lnTo>
                  <a:lnTo>
                    <a:pt x="854869" y="526257"/>
                  </a:lnTo>
                  <a:lnTo>
                    <a:pt x="792956" y="669132"/>
                  </a:lnTo>
                  <a:lnTo>
                    <a:pt x="731044" y="795338"/>
                  </a:lnTo>
                  <a:lnTo>
                    <a:pt x="673894" y="890588"/>
                  </a:lnTo>
                  <a:lnTo>
                    <a:pt x="576263" y="1059657"/>
                  </a:lnTo>
                  <a:lnTo>
                    <a:pt x="492919" y="1183482"/>
                  </a:lnTo>
                  <a:lnTo>
                    <a:pt x="411956" y="1288257"/>
                  </a:lnTo>
                  <a:lnTo>
                    <a:pt x="326231" y="1395413"/>
                  </a:lnTo>
                  <a:lnTo>
                    <a:pt x="204788" y="1531144"/>
                  </a:lnTo>
                  <a:lnTo>
                    <a:pt x="119063" y="1616869"/>
                  </a:lnTo>
                  <a:lnTo>
                    <a:pt x="52388" y="1674019"/>
                  </a:lnTo>
                  <a:lnTo>
                    <a:pt x="23813" y="1685925"/>
                  </a:lnTo>
                  <a:lnTo>
                    <a:pt x="7144" y="1683544"/>
                  </a:lnTo>
                  <a:lnTo>
                    <a:pt x="0" y="1674019"/>
                  </a:lnTo>
                  <a:lnTo>
                    <a:pt x="2381" y="1647825"/>
                  </a:lnTo>
                  <a:lnTo>
                    <a:pt x="23813" y="1609725"/>
                  </a:lnTo>
                  <a:lnTo>
                    <a:pt x="76200" y="1528763"/>
                  </a:lnTo>
                  <a:lnTo>
                    <a:pt x="130969" y="1438275"/>
                  </a:lnTo>
                  <a:lnTo>
                    <a:pt x="169069" y="1376363"/>
                  </a:lnTo>
                  <a:lnTo>
                    <a:pt x="216694" y="1293019"/>
                  </a:lnTo>
                  <a:lnTo>
                    <a:pt x="278606" y="1178719"/>
                  </a:lnTo>
                  <a:lnTo>
                    <a:pt x="328613" y="1085850"/>
                  </a:lnTo>
                  <a:lnTo>
                    <a:pt x="376238" y="990600"/>
                  </a:lnTo>
                  <a:lnTo>
                    <a:pt x="419100" y="900113"/>
                  </a:lnTo>
                  <a:lnTo>
                    <a:pt x="471488" y="783432"/>
                  </a:lnTo>
                  <a:lnTo>
                    <a:pt x="533400" y="633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8">
              <a:extLst>
                <a:ext uri="{FF2B5EF4-FFF2-40B4-BE49-F238E27FC236}">
                  <a16:creationId xmlns:a16="http://schemas.microsoft.com/office/drawing/2014/main" id="{90F6AFCC-7972-4952-AE60-6AB530616F0B}"/>
                </a:ext>
              </a:extLst>
            </p:cNvPr>
            <p:cNvSpPr/>
            <p:nvPr/>
          </p:nvSpPr>
          <p:spPr>
            <a:xfrm>
              <a:off x="3186113" y="1700213"/>
              <a:ext cx="984250" cy="1257300"/>
            </a:xfrm>
            <a:custGeom>
              <a:avLst/>
              <a:gdLst>
                <a:gd name="connsiteX0" fmla="*/ 590550 w 983456"/>
                <a:gd name="connsiteY0" fmla="*/ 702468 h 1257300"/>
                <a:gd name="connsiteX1" fmla="*/ 735806 w 983456"/>
                <a:gd name="connsiteY1" fmla="*/ 533400 h 1257300"/>
                <a:gd name="connsiteX2" fmla="*/ 819150 w 983456"/>
                <a:gd name="connsiteY2" fmla="*/ 435768 h 1257300"/>
                <a:gd name="connsiteX3" fmla="*/ 842962 w 983456"/>
                <a:gd name="connsiteY3" fmla="*/ 409575 h 1257300"/>
                <a:gd name="connsiteX4" fmla="*/ 852487 w 983456"/>
                <a:gd name="connsiteY4" fmla="*/ 400050 h 1257300"/>
                <a:gd name="connsiteX5" fmla="*/ 909637 w 983456"/>
                <a:gd name="connsiteY5" fmla="*/ 364331 h 1257300"/>
                <a:gd name="connsiteX6" fmla="*/ 962025 w 983456"/>
                <a:gd name="connsiteY6" fmla="*/ 335756 h 1257300"/>
                <a:gd name="connsiteX7" fmla="*/ 978693 w 983456"/>
                <a:gd name="connsiteY7" fmla="*/ 321468 h 1257300"/>
                <a:gd name="connsiteX8" fmla="*/ 983456 w 983456"/>
                <a:gd name="connsiteY8" fmla="*/ 311943 h 1257300"/>
                <a:gd name="connsiteX9" fmla="*/ 983456 w 983456"/>
                <a:gd name="connsiteY9" fmla="*/ 300037 h 1257300"/>
                <a:gd name="connsiteX10" fmla="*/ 978693 w 983456"/>
                <a:gd name="connsiteY10" fmla="*/ 273843 h 1257300"/>
                <a:gd name="connsiteX11" fmla="*/ 957262 w 983456"/>
                <a:gd name="connsiteY11" fmla="*/ 233362 h 1257300"/>
                <a:gd name="connsiteX12" fmla="*/ 904875 w 983456"/>
                <a:gd name="connsiteY12" fmla="*/ 178593 h 1257300"/>
                <a:gd name="connsiteX13" fmla="*/ 847725 w 983456"/>
                <a:gd name="connsiteY13" fmla="*/ 130968 h 1257300"/>
                <a:gd name="connsiteX14" fmla="*/ 778668 w 983456"/>
                <a:gd name="connsiteY14" fmla="*/ 83343 h 1257300"/>
                <a:gd name="connsiteX15" fmla="*/ 716756 w 983456"/>
                <a:gd name="connsiteY15" fmla="*/ 50006 h 1257300"/>
                <a:gd name="connsiteX16" fmla="*/ 659606 w 983456"/>
                <a:gd name="connsiteY16" fmla="*/ 26193 h 1257300"/>
                <a:gd name="connsiteX17" fmla="*/ 600075 w 983456"/>
                <a:gd name="connsiteY17" fmla="*/ 9525 h 1257300"/>
                <a:gd name="connsiteX18" fmla="*/ 533400 w 983456"/>
                <a:gd name="connsiteY18" fmla="*/ 0 h 1257300"/>
                <a:gd name="connsiteX19" fmla="*/ 485775 w 983456"/>
                <a:gd name="connsiteY19" fmla="*/ 0 h 1257300"/>
                <a:gd name="connsiteX20" fmla="*/ 454818 w 983456"/>
                <a:gd name="connsiteY20" fmla="*/ 4762 h 1257300"/>
                <a:gd name="connsiteX21" fmla="*/ 445293 w 983456"/>
                <a:gd name="connsiteY21" fmla="*/ 16668 h 1257300"/>
                <a:gd name="connsiteX22" fmla="*/ 447675 w 983456"/>
                <a:gd name="connsiteY22" fmla="*/ 35718 h 1257300"/>
                <a:gd name="connsiteX23" fmla="*/ 466725 w 983456"/>
                <a:gd name="connsiteY23" fmla="*/ 57150 h 1257300"/>
                <a:gd name="connsiteX24" fmla="*/ 511968 w 983456"/>
                <a:gd name="connsiteY24" fmla="*/ 92868 h 1257300"/>
                <a:gd name="connsiteX25" fmla="*/ 538162 w 983456"/>
                <a:gd name="connsiteY25" fmla="*/ 114300 h 1257300"/>
                <a:gd name="connsiteX26" fmla="*/ 554831 w 983456"/>
                <a:gd name="connsiteY26" fmla="*/ 133350 h 1257300"/>
                <a:gd name="connsiteX27" fmla="*/ 566737 w 983456"/>
                <a:gd name="connsiteY27" fmla="*/ 159543 h 1257300"/>
                <a:gd name="connsiteX28" fmla="*/ 573881 w 983456"/>
                <a:gd name="connsiteY28" fmla="*/ 188118 h 1257300"/>
                <a:gd name="connsiteX29" fmla="*/ 571500 w 983456"/>
                <a:gd name="connsiteY29" fmla="*/ 228600 h 1257300"/>
                <a:gd name="connsiteX30" fmla="*/ 538162 w 983456"/>
                <a:gd name="connsiteY30" fmla="*/ 330993 h 1257300"/>
                <a:gd name="connsiteX31" fmla="*/ 461962 w 983456"/>
                <a:gd name="connsiteY31" fmla="*/ 511968 h 1257300"/>
                <a:gd name="connsiteX32" fmla="*/ 395287 w 983456"/>
                <a:gd name="connsiteY32" fmla="*/ 650081 h 1257300"/>
                <a:gd name="connsiteX33" fmla="*/ 319087 w 983456"/>
                <a:gd name="connsiteY33" fmla="*/ 790575 h 1257300"/>
                <a:gd name="connsiteX34" fmla="*/ 202406 w 983456"/>
                <a:gd name="connsiteY34" fmla="*/ 981075 h 1257300"/>
                <a:gd name="connsiteX35" fmla="*/ 107156 w 983456"/>
                <a:gd name="connsiteY35" fmla="*/ 1107281 h 1257300"/>
                <a:gd name="connsiteX36" fmla="*/ 40481 w 983456"/>
                <a:gd name="connsiteY36" fmla="*/ 1197768 h 1257300"/>
                <a:gd name="connsiteX37" fmla="*/ 0 w 983456"/>
                <a:gd name="connsiteY37" fmla="*/ 1257300 h 1257300"/>
                <a:gd name="connsiteX38" fmla="*/ 154781 w 983456"/>
                <a:gd name="connsiteY38" fmla="*/ 1159668 h 1257300"/>
                <a:gd name="connsiteX39" fmla="*/ 257175 w 983456"/>
                <a:gd name="connsiteY39" fmla="*/ 1066800 h 1257300"/>
                <a:gd name="connsiteX40" fmla="*/ 357187 w 983456"/>
                <a:gd name="connsiteY40" fmla="*/ 971550 h 1257300"/>
                <a:gd name="connsiteX41" fmla="*/ 459581 w 983456"/>
                <a:gd name="connsiteY41" fmla="*/ 857250 h 1257300"/>
                <a:gd name="connsiteX42" fmla="*/ 590550 w 983456"/>
                <a:gd name="connsiteY42" fmla="*/ 70246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3456" h="1257300">
                  <a:moveTo>
                    <a:pt x="590550" y="702468"/>
                  </a:moveTo>
                  <a:lnTo>
                    <a:pt x="735806" y="533400"/>
                  </a:lnTo>
                  <a:lnTo>
                    <a:pt x="819150" y="435768"/>
                  </a:lnTo>
                  <a:lnTo>
                    <a:pt x="842962" y="409575"/>
                  </a:lnTo>
                  <a:lnTo>
                    <a:pt x="852487" y="400050"/>
                  </a:lnTo>
                  <a:lnTo>
                    <a:pt x="909637" y="364331"/>
                  </a:lnTo>
                  <a:lnTo>
                    <a:pt x="962025" y="335756"/>
                  </a:lnTo>
                  <a:lnTo>
                    <a:pt x="978693" y="321468"/>
                  </a:lnTo>
                  <a:lnTo>
                    <a:pt x="983456" y="311943"/>
                  </a:lnTo>
                  <a:lnTo>
                    <a:pt x="983456" y="300037"/>
                  </a:lnTo>
                  <a:lnTo>
                    <a:pt x="978693" y="273843"/>
                  </a:lnTo>
                  <a:lnTo>
                    <a:pt x="957262" y="233362"/>
                  </a:lnTo>
                  <a:lnTo>
                    <a:pt x="904875" y="178593"/>
                  </a:lnTo>
                  <a:lnTo>
                    <a:pt x="847725" y="130968"/>
                  </a:lnTo>
                  <a:lnTo>
                    <a:pt x="778668" y="83343"/>
                  </a:lnTo>
                  <a:lnTo>
                    <a:pt x="716756" y="50006"/>
                  </a:lnTo>
                  <a:lnTo>
                    <a:pt x="659606" y="26193"/>
                  </a:lnTo>
                  <a:lnTo>
                    <a:pt x="600075" y="9525"/>
                  </a:lnTo>
                  <a:lnTo>
                    <a:pt x="533400" y="0"/>
                  </a:lnTo>
                  <a:lnTo>
                    <a:pt x="485775" y="0"/>
                  </a:lnTo>
                  <a:lnTo>
                    <a:pt x="454818" y="4762"/>
                  </a:lnTo>
                  <a:lnTo>
                    <a:pt x="445293" y="16668"/>
                  </a:lnTo>
                  <a:lnTo>
                    <a:pt x="447675" y="35718"/>
                  </a:lnTo>
                  <a:lnTo>
                    <a:pt x="466725" y="57150"/>
                  </a:lnTo>
                  <a:lnTo>
                    <a:pt x="511968" y="92868"/>
                  </a:lnTo>
                  <a:lnTo>
                    <a:pt x="538162" y="114300"/>
                  </a:lnTo>
                  <a:lnTo>
                    <a:pt x="554831" y="133350"/>
                  </a:lnTo>
                  <a:lnTo>
                    <a:pt x="566737" y="159543"/>
                  </a:lnTo>
                  <a:lnTo>
                    <a:pt x="573881" y="188118"/>
                  </a:lnTo>
                  <a:lnTo>
                    <a:pt x="571500" y="228600"/>
                  </a:lnTo>
                  <a:lnTo>
                    <a:pt x="538162" y="330993"/>
                  </a:lnTo>
                  <a:lnTo>
                    <a:pt x="461962" y="511968"/>
                  </a:lnTo>
                  <a:lnTo>
                    <a:pt x="395287" y="650081"/>
                  </a:lnTo>
                  <a:lnTo>
                    <a:pt x="319087" y="790575"/>
                  </a:lnTo>
                  <a:lnTo>
                    <a:pt x="202406" y="981075"/>
                  </a:lnTo>
                  <a:lnTo>
                    <a:pt x="107156" y="1107281"/>
                  </a:lnTo>
                  <a:lnTo>
                    <a:pt x="40481" y="1197768"/>
                  </a:lnTo>
                  <a:lnTo>
                    <a:pt x="0" y="1257300"/>
                  </a:lnTo>
                  <a:lnTo>
                    <a:pt x="154781" y="1159668"/>
                  </a:lnTo>
                  <a:lnTo>
                    <a:pt x="257175" y="1066800"/>
                  </a:lnTo>
                  <a:lnTo>
                    <a:pt x="357187" y="971550"/>
                  </a:lnTo>
                  <a:lnTo>
                    <a:pt x="459581" y="857250"/>
                  </a:lnTo>
                  <a:lnTo>
                    <a:pt x="590550" y="7024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5">
              <a:extLst>
                <a:ext uri="{FF2B5EF4-FFF2-40B4-BE49-F238E27FC236}">
                  <a16:creationId xmlns:a16="http://schemas.microsoft.com/office/drawing/2014/main" id="{C2CA9F81-A6F3-4B12-817A-8A170B17FF5E}"/>
                </a:ext>
              </a:extLst>
            </p:cNvPr>
            <p:cNvSpPr/>
            <p:nvPr/>
          </p:nvSpPr>
          <p:spPr>
            <a:xfrm>
              <a:off x="5305425" y="3586163"/>
              <a:ext cx="736600" cy="784225"/>
            </a:xfrm>
            <a:custGeom>
              <a:avLst/>
              <a:gdLst>
                <a:gd name="connsiteX0" fmla="*/ 319088 w 735806"/>
                <a:gd name="connsiteY0" fmla="*/ 433387 h 783431"/>
                <a:gd name="connsiteX1" fmla="*/ 207169 w 735806"/>
                <a:gd name="connsiteY1" fmla="*/ 292893 h 783431"/>
                <a:gd name="connsiteX2" fmla="*/ 111919 w 735806"/>
                <a:gd name="connsiteY2" fmla="*/ 171450 h 783431"/>
                <a:gd name="connsiteX3" fmla="*/ 4763 w 735806"/>
                <a:gd name="connsiteY3" fmla="*/ 33337 h 783431"/>
                <a:gd name="connsiteX4" fmla="*/ 0 w 735806"/>
                <a:gd name="connsiteY4" fmla="*/ 19050 h 783431"/>
                <a:gd name="connsiteX5" fmla="*/ 2381 w 735806"/>
                <a:gd name="connsiteY5" fmla="*/ 4762 h 783431"/>
                <a:gd name="connsiteX6" fmla="*/ 14288 w 735806"/>
                <a:gd name="connsiteY6" fmla="*/ 0 h 783431"/>
                <a:gd name="connsiteX7" fmla="*/ 54769 w 735806"/>
                <a:gd name="connsiteY7" fmla="*/ 16668 h 783431"/>
                <a:gd name="connsiteX8" fmla="*/ 145256 w 735806"/>
                <a:gd name="connsiteY8" fmla="*/ 61912 h 783431"/>
                <a:gd name="connsiteX9" fmla="*/ 269081 w 735806"/>
                <a:gd name="connsiteY9" fmla="*/ 128587 h 783431"/>
                <a:gd name="connsiteX10" fmla="*/ 361950 w 735806"/>
                <a:gd name="connsiteY10" fmla="*/ 185737 h 783431"/>
                <a:gd name="connsiteX11" fmla="*/ 440531 w 735806"/>
                <a:gd name="connsiteY11" fmla="*/ 233362 h 783431"/>
                <a:gd name="connsiteX12" fmla="*/ 519113 w 735806"/>
                <a:gd name="connsiteY12" fmla="*/ 290512 h 783431"/>
                <a:gd name="connsiteX13" fmla="*/ 578644 w 735806"/>
                <a:gd name="connsiteY13" fmla="*/ 335756 h 783431"/>
                <a:gd name="connsiteX14" fmla="*/ 614363 w 735806"/>
                <a:gd name="connsiteY14" fmla="*/ 366712 h 783431"/>
                <a:gd name="connsiteX15" fmla="*/ 645319 w 735806"/>
                <a:gd name="connsiteY15" fmla="*/ 397668 h 783431"/>
                <a:gd name="connsiteX16" fmla="*/ 671513 w 735806"/>
                <a:gd name="connsiteY16" fmla="*/ 431006 h 783431"/>
                <a:gd name="connsiteX17" fmla="*/ 695325 w 735806"/>
                <a:gd name="connsiteY17" fmla="*/ 466725 h 783431"/>
                <a:gd name="connsiteX18" fmla="*/ 711994 w 735806"/>
                <a:gd name="connsiteY18" fmla="*/ 502443 h 783431"/>
                <a:gd name="connsiteX19" fmla="*/ 726281 w 735806"/>
                <a:gd name="connsiteY19" fmla="*/ 542925 h 783431"/>
                <a:gd name="connsiteX20" fmla="*/ 733425 w 735806"/>
                <a:gd name="connsiteY20" fmla="*/ 585787 h 783431"/>
                <a:gd name="connsiteX21" fmla="*/ 735806 w 735806"/>
                <a:gd name="connsiteY21" fmla="*/ 633412 h 783431"/>
                <a:gd name="connsiteX22" fmla="*/ 731044 w 735806"/>
                <a:gd name="connsiteY22" fmla="*/ 671512 h 783431"/>
                <a:gd name="connsiteX23" fmla="*/ 711994 w 735806"/>
                <a:gd name="connsiteY23" fmla="*/ 726281 h 783431"/>
                <a:gd name="connsiteX24" fmla="*/ 688181 w 735806"/>
                <a:gd name="connsiteY24" fmla="*/ 764381 h 783431"/>
                <a:gd name="connsiteX25" fmla="*/ 671513 w 735806"/>
                <a:gd name="connsiteY25" fmla="*/ 778668 h 783431"/>
                <a:gd name="connsiteX26" fmla="*/ 652463 w 735806"/>
                <a:gd name="connsiteY26" fmla="*/ 783431 h 783431"/>
                <a:gd name="connsiteX27" fmla="*/ 621506 w 735806"/>
                <a:gd name="connsiteY27" fmla="*/ 781050 h 783431"/>
                <a:gd name="connsiteX28" fmla="*/ 600075 w 735806"/>
                <a:gd name="connsiteY28" fmla="*/ 771525 h 783431"/>
                <a:gd name="connsiteX29" fmla="*/ 569119 w 735806"/>
                <a:gd name="connsiteY29" fmla="*/ 750093 h 783431"/>
                <a:gd name="connsiteX30" fmla="*/ 502444 w 735806"/>
                <a:gd name="connsiteY30" fmla="*/ 664368 h 783431"/>
                <a:gd name="connsiteX31" fmla="*/ 319088 w 735806"/>
                <a:gd name="connsiteY31" fmla="*/ 433387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5806" h="783431">
                  <a:moveTo>
                    <a:pt x="319088" y="433387"/>
                  </a:moveTo>
                  <a:lnTo>
                    <a:pt x="207169" y="292893"/>
                  </a:lnTo>
                  <a:lnTo>
                    <a:pt x="111919" y="171450"/>
                  </a:lnTo>
                  <a:lnTo>
                    <a:pt x="4763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4288" y="0"/>
                  </a:lnTo>
                  <a:lnTo>
                    <a:pt x="54769" y="16668"/>
                  </a:lnTo>
                  <a:lnTo>
                    <a:pt x="145256" y="61912"/>
                  </a:lnTo>
                  <a:lnTo>
                    <a:pt x="269081" y="128587"/>
                  </a:lnTo>
                  <a:lnTo>
                    <a:pt x="361950" y="185737"/>
                  </a:lnTo>
                  <a:lnTo>
                    <a:pt x="440531" y="233362"/>
                  </a:lnTo>
                  <a:lnTo>
                    <a:pt x="519113" y="290512"/>
                  </a:lnTo>
                  <a:lnTo>
                    <a:pt x="578644" y="335756"/>
                  </a:lnTo>
                  <a:lnTo>
                    <a:pt x="614363" y="366712"/>
                  </a:lnTo>
                  <a:lnTo>
                    <a:pt x="645319" y="397668"/>
                  </a:lnTo>
                  <a:lnTo>
                    <a:pt x="671513" y="431006"/>
                  </a:lnTo>
                  <a:lnTo>
                    <a:pt x="695325" y="466725"/>
                  </a:lnTo>
                  <a:lnTo>
                    <a:pt x="711994" y="502443"/>
                  </a:lnTo>
                  <a:lnTo>
                    <a:pt x="726281" y="542925"/>
                  </a:lnTo>
                  <a:lnTo>
                    <a:pt x="733425" y="585787"/>
                  </a:lnTo>
                  <a:lnTo>
                    <a:pt x="735806" y="633412"/>
                  </a:lnTo>
                  <a:lnTo>
                    <a:pt x="731044" y="671512"/>
                  </a:lnTo>
                  <a:lnTo>
                    <a:pt x="711994" y="726281"/>
                  </a:lnTo>
                  <a:lnTo>
                    <a:pt x="688181" y="764381"/>
                  </a:lnTo>
                  <a:lnTo>
                    <a:pt x="671513" y="778668"/>
                  </a:lnTo>
                  <a:lnTo>
                    <a:pt x="652463" y="783431"/>
                  </a:lnTo>
                  <a:lnTo>
                    <a:pt x="621506" y="781050"/>
                  </a:lnTo>
                  <a:lnTo>
                    <a:pt x="600075" y="771525"/>
                  </a:lnTo>
                  <a:lnTo>
                    <a:pt x="569119" y="750093"/>
                  </a:lnTo>
                  <a:lnTo>
                    <a:pt x="502444" y="664368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9">
              <a:extLst>
                <a:ext uri="{FF2B5EF4-FFF2-40B4-BE49-F238E27FC236}">
                  <a16:creationId xmlns:a16="http://schemas.microsoft.com/office/drawing/2014/main" id="{47E8499A-C67D-4FA5-96CB-FFC697F5FAE2}"/>
                </a:ext>
              </a:extLst>
            </p:cNvPr>
            <p:cNvSpPr/>
            <p:nvPr/>
          </p:nvSpPr>
          <p:spPr>
            <a:xfrm>
              <a:off x="2797175" y="2755900"/>
              <a:ext cx="428625" cy="2422525"/>
            </a:xfrm>
            <a:custGeom>
              <a:avLst/>
              <a:gdLst>
                <a:gd name="connsiteX0" fmla="*/ 171450 w 428625"/>
                <a:gd name="connsiteY0" fmla="*/ 596900 h 2422525"/>
                <a:gd name="connsiteX1" fmla="*/ 171450 w 428625"/>
                <a:gd name="connsiteY1" fmla="*/ 476250 h 2422525"/>
                <a:gd name="connsiteX2" fmla="*/ 161925 w 428625"/>
                <a:gd name="connsiteY2" fmla="*/ 266700 h 2422525"/>
                <a:gd name="connsiteX3" fmla="*/ 155575 w 428625"/>
                <a:gd name="connsiteY3" fmla="*/ 180975 h 2422525"/>
                <a:gd name="connsiteX4" fmla="*/ 142875 w 428625"/>
                <a:gd name="connsiteY4" fmla="*/ 149225 h 2422525"/>
                <a:gd name="connsiteX5" fmla="*/ 114300 w 428625"/>
                <a:gd name="connsiteY5" fmla="*/ 114300 h 2422525"/>
                <a:gd name="connsiteX6" fmla="*/ 79375 w 428625"/>
                <a:gd name="connsiteY6" fmla="*/ 79375 h 2422525"/>
                <a:gd name="connsiteX7" fmla="*/ 44450 w 428625"/>
                <a:gd name="connsiteY7" fmla="*/ 57150 h 2422525"/>
                <a:gd name="connsiteX8" fmla="*/ 15875 w 428625"/>
                <a:gd name="connsiteY8" fmla="*/ 38100 h 2422525"/>
                <a:gd name="connsiteX9" fmla="*/ 3175 w 428625"/>
                <a:gd name="connsiteY9" fmla="*/ 28575 h 2422525"/>
                <a:gd name="connsiteX10" fmla="*/ 0 w 428625"/>
                <a:gd name="connsiteY10" fmla="*/ 19050 h 2422525"/>
                <a:gd name="connsiteX11" fmla="*/ 3175 w 428625"/>
                <a:gd name="connsiteY11" fmla="*/ 6350 h 2422525"/>
                <a:gd name="connsiteX12" fmla="*/ 31750 w 428625"/>
                <a:gd name="connsiteY12" fmla="*/ 0 h 2422525"/>
                <a:gd name="connsiteX13" fmla="*/ 69850 w 428625"/>
                <a:gd name="connsiteY13" fmla="*/ 0 h 2422525"/>
                <a:gd name="connsiteX14" fmla="*/ 114300 w 428625"/>
                <a:gd name="connsiteY14" fmla="*/ 3175 h 2422525"/>
                <a:gd name="connsiteX15" fmla="*/ 146050 w 428625"/>
                <a:gd name="connsiteY15" fmla="*/ 12700 h 2422525"/>
                <a:gd name="connsiteX16" fmla="*/ 190500 w 428625"/>
                <a:gd name="connsiteY16" fmla="*/ 28575 h 2422525"/>
                <a:gd name="connsiteX17" fmla="*/ 234950 w 428625"/>
                <a:gd name="connsiteY17" fmla="*/ 47625 h 2422525"/>
                <a:gd name="connsiteX18" fmla="*/ 301625 w 428625"/>
                <a:gd name="connsiteY18" fmla="*/ 85725 h 2422525"/>
                <a:gd name="connsiteX19" fmla="*/ 333375 w 428625"/>
                <a:gd name="connsiteY19" fmla="*/ 107950 h 2422525"/>
                <a:gd name="connsiteX20" fmla="*/ 346075 w 428625"/>
                <a:gd name="connsiteY20" fmla="*/ 117475 h 2422525"/>
                <a:gd name="connsiteX21" fmla="*/ 377825 w 428625"/>
                <a:gd name="connsiteY21" fmla="*/ 225425 h 2422525"/>
                <a:gd name="connsiteX22" fmla="*/ 390525 w 428625"/>
                <a:gd name="connsiteY22" fmla="*/ 368300 h 2422525"/>
                <a:gd name="connsiteX23" fmla="*/ 400050 w 428625"/>
                <a:gd name="connsiteY23" fmla="*/ 536575 h 2422525"/>
                <a:gd name="connsiteX24" fmla="*/ 403225 w 428625"/>
                <a:gd name="connsiteY24" fmla="*/ 666750 h 2422525"/>
                <a:gd name="connsiteX25" fmla="*/ 403225 w 428625"/>
                <a:gd name="connsiteY25" fmla="*/ 762000 h 2422525"/>
                <a:gd name="connsiteX26" fmla="*/ 409575 w 428625"/>
                <a:gd name="connsiteY26" fmla="*/ 873125 h 2422525"/>
                <a:gd name="connsiteX27" fmla="*/ 422275 w 428625"/>
                <a:gd name="connsiteY27" fmla="*/ 987425 h 2422525"/>
                <a:gd name="connsiteX28" fmla="*/ 428625 w 428625"/>
                <a:gd name="connsiteY28" fmla="*/ 1050925 h 2422525"/>
                <a:gd name="connsiteX29" fmla="*/ 425450 w 428625"/>
                <a:gd name="connsiteY29" fmla="*/ 1241425 h 2422525"/>
                <a:gd name="connsiteX30" fmla="*/ 415925 w 428625"/>
                <a:gd name="connsiteY30" fmla="*/ 1463675 h 2422525"/>
                <a:gd name="connsiteX31" fmla="*/ 412750 w 428625"/>
                <a:gd name="connsiteY31" fmla="*/ 1638300 h 2422525"/>
                <a:gd name="connsiteX32" fmla="*/ 415925 w 428625"/>
                <a:gd name="connsiteY32" fmla="*/ 1866900 h 2422525"/>
                <a:gd name="connsiteX33" fmla="*/ 425450 w 428625"/>
                <a:gd name="connsiteY33" fmla="*/ 2133600 h 2422525"/>
                <a:gd name="connsiteX34" fmla="*/ 425450 w 428625"/>
                <a:gd name="connsiteY34" fmla="*/ 2301875 h 2422525"/>
                <a:gd name="connsiteX35" fmla="*/ 409575 w 428625"/>
                <a:gd name="connsiteY35" fmla="*/ 2339975 h 2422525"/>
                <a:gd name="connsiteX36" fmla="*/ 384175 w 428625"/>
                <a:gd name="connsiteY36" fmla="*/ 2384425 h 2422525"/>
                <a:gd name="connsiteX37" fmla="*/ 365125 w 428625"/>
                <a:gd name="connsiteY37" fmla="*/ 2403475 h 2422525"/>
                <a:gd name="connsiteX38" fmla="*/ 346075 w 428625"/>
                <a:gd name="connsiteY38" fmla="*/ 2416175 h 2422525"/>
                <a:gd name="connsiteX39" fmla="*/ 323850 w 428625"/>
                <a:gd name="connsiteY39" fmla="*/ 2422525 h 2422525"/>
                <a:gd name="connsiteX40" fmla="*/ 301625 w 428625"/>
                <a:gd name="connsiteY40" fmla="*/ 2419350 h 2422525"/>
                <a:gd name="connsiteX41" fmla="*/ 260350 w 428625"/>
                <a:gd name="connsiteY41" fmla="*/ 2400300 h 2422525"/>
                <a:gd name="connsiteX42" fmla="*/ 238125 w 428625"/>
                <a:gd name="connsiteY42" fmla="*/ 2381250 h 2422525"/>
                <a:gd name="connsiteX43" fmla="*/ 215900 w 428625"/>
                <a:gd name="connsiteY43" fmla="*/ 2355850 h 2422525"/>
                <a:gd name="connsiteX44" fmla="*/ 193675 w 428625"/>
                <a:gd name="connsiteY44" fmla="*/ 2314575 h 2422525"/>
                <a:gd name="connsiteX45" fmla="*/ 177800 w 428625"/>
                <a:gd name="connsiteY45" fmla="*/ 2266950 h 2422525"/>
                <a:gd name="connsiteX46" fmla="*/ 165100 w 428625"/>
                <a:gd name="connsiteY46" fmla="*/ 2193925 h 2422525"/>
                <a:gd name="connsiteX47" fmla="*/ 158750 w 428625"/>
                <a:gd name="connsiteY47" fmla="*/ 2108200 h 2422525"/>
                <a:gd name="connsiteX48" fmla="*/ 161925 w 428625"/>
                <a:gd name="connsiteY48" fmla="*/ 2000250 h 2422525"/>
                <a:gd name="connsiteX49" fmla="*/ 171450 w 428625"/>
                <a:gd name="connsiteY49" fmla="*/ 1730375 h 2422525"/>
                <a:gd name="connsiteX50" fmla="*/ 180975 w 428625"/>
                <a:gd name="connsiteY50" fmla="*/ 1466850 h 2422525"/>
                <a:gd name="connsiteX51" fmla="*/ 180975 w 428625"/>
                <a:gd name="connsiteY51" fmla="*/ 1146175 h 2422525"/>
                <a:gd name="connsiteX52" fmla="*/ 171450 w 428625"/>
                <a:gd name="connsiteY52" fmla="*/ 59690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25" h="2422525">
                  <a:moveTo>
                    <a:pt x="171450" y="596900"/>
                  </a:moveTo>
                  <a:lnTo>
                    <a:pt x="171450" y="476250"/>
                  </a:lnTo>
                  <a:lnTo>
                    <a:pt x="161925" y="266700"/>
                  </a:lnTo>
                  <a:lnTo>
                    <a:pt x="155575" y="180975"/>
                  </a:lnTo>
                  <a:lnTo>
                    <a:pt x="142875" y="149225"/>
                  </a:lnTo>
                  <a:lnTo>
                    <a:pt x="114300" y="114300"/>
                  </a:lnTo>
                  <a:lnTo>
                    <a:pt x="79375" y="79375"/>
                  </a:lnTo>
                  <a:lnTo>
                    <a:pt x="44450" y="57150"/>
                  </a:lnTo>
                  <a:lnTo>
                    <a:pt x="15875" y="38100"/>
                  </a:lnTo>
                  <a:lnTo>
                    <a:pt x="3175" y="28575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31750" y="0"/>
                  </a:lnTo>
                  <a:lnTo>
                    <a:pt x="69850" y="0"/>
                  </a:lnTo>
                  <a:lnTo>
                    <a:pt x="114300" y="3175"/>
                  </a:lnTo>
                  <a:lnTo>
                    <a:pt x="146050" y="12700"/>
                  </a:lnTo>
                  <a:lnTo>
                    <a:pt x="190500" y="28575"/>
                  </a:lnTo>
                  <a:lnTo>
                    <a:pt x="234950" y="47625"/>
                  </a:lnTo>
                  <a:lnTo>
                    <a:pt x="301625" y="85725"/>
                  </a:lnTo>
                  <a:lnTo>
                    <a:pt x="333375" y="107950"/>
                  </a:lnTo>
                  <a:lnTo>
                    <a:pt x="346075" y="117475"/>
                  </a:lnTo>
                  <a:lnTo>
                    <a:pt x="377825" y="225425"/>
                  </a:lnTo>
                  <a:lnTo>
                    <a:pt x="390525" y="368300"/>
                  </a:lnTo>
                  <a:lnTo>
                    <a:pt x="400050" y="536575"/>
                  </a:lnTo>
                  <a:cubicBezTo>
                    <a:pt x="401108" y="579967"/>
                    <a:pt x="402167" y="623358"/>
                    <a:pt x="403225" y="666750"/>
                  </a:cubicBezTo>
                  <a:lnTo>
                    <a:pt x="403225" y="762000"/>
                  </a:lnTo>
                  <a:lnTo>
                    <a:pt x="409575" y="873125"/>
                  </a:lnTo>
                  <a:lnTo>
                    <a:pt x="422275" y="987425"/>
                  </a:lnTo>
                  <a:lnTo>
                    <a:pt x="428625" y="1050925"/>
                  </a:lnTo>
                  <a:cubicBezTo>
                    <a:pt x="427567" y="1114425"/>
                    <a:pt x="428096" y="1159933"/>
                    <a:pt x="425450" y="1241425"/>
                  </a:cubicBezTo>
                  <a:lnTo>
                    <a:pt x="415925" y="1463675"/>
                  </a:lnTo>
                  <a:cubicBezTo>
                    <a:pt x="414867" y="1521883"/>
                    <a:pt x="412221" y="1571625"/>
                    <a:pt x="412750" y="1638300"/>
                  </a:cubicBezTo>
                  <a:cubicBezTo>
                    <a:pt x="413808" y="1714500"/>
                    <a:pt x="414867" y="1790700"/>
                    <a:pt x="415925" y="1866900"/>
                  </a:cubicBezTo>
                  <a:lnTo>
                    <a:pt x="425450" y="2133600"/>
                  </a:lnTo>
                  <a:lnTo>
                    <a:pt x="425450" y="2301875"/>
                  </a:lnTo>
                  <a:lnTo>
                    <a:pt x="409575" y="2339975"/>
                  </a:lnTo>
                  <a:lnTo>
                    <a:pt x="384175" y="2384425"/>
                  </a:lnTo>
                  <a:lnTo>
                    <a:pt x="365125" y="2403475"/>
                  </a:lnTo>
                  <a:lnTo>
                    <a:pt x="346075" y="2416175"/>
                  </a:lnTo>
                  <a:lnTo>
                    <a:pt x="323850" y="2422525"/>
                  </a:lnTo>
                  <a:lnTo>
                    <a:pt x="301625" y="2419350"/>
                  </a:lnTo>
                  <a:lnTo>
                    <a:pt x="260350" y="2400300"/>
                  </a:lnTo>
                  <a:lnTo>
                    <a:pt x="238125" y="2381250"/>
                  </a:lnTo>
                  <a:lnTo>
                    <a:pt x="215900" y="2355850"/>
                  </a:lnTo>
                  <a:lnTo>
                    <a:pt x="193675" y="2314575"/>
                  </a:lnTo>
                  <a:lnTo>
                    <a:pt x="177800" y="2266950"/>
                  </a:lnTo>
                  <a:lnTo>
                    <a:pt x="165100" y="2193925"/>
                  </a:lnTo>
                  <a:lnTo>
                    <a:pt x="158750" y="2108200"/>
                  </a:lnTo>
                  <a:cubicBezTo>
                    <a:pt x="159808" y="2072217"/>
                    <a:pt x="160867" y="2036233"/>
                    <a:pt x="161925" y="2000250"/>
                  </a:cubicBezTo>
                  <a:lnTo>
                    <a:pt x="171450" y="1730375"/>
                  </a:lnTo>
                  <a:lnTo>
                    <a:pt x="180975" y="1466850"/>
                  </a:lnTo>
                  <a:lnTo>
                    <a:pt x="180975" y="1146175"/>
                  </a:lnTo>
                  <a:cubicBezTo>
                    <a:pt x="178858" y="971550"/>
                    <a:pt x="176742" y="796925"/>
                    <a:pt x="171450" y="5969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0">
              <a:extLst>
                <a:ext uri="{FF2B5EF4-FFF2-40B4-BE49-F238E27FC236}">
                  <a16:creationId xmlns:a16="http://schemas.microsoft.com/office/drawing/2014/main" id="{5C27312E-AFF7-4007-B853-2D8DDC62F044}"/>
                </a:ext>
              </a:extLst>
            </p:cNvPr>
            <p:cNvSpPr/>
            <p:nvPr/>
          </p:nvSpPr>
          <p:spPr>
            <a:xfrm>
              <a:off x="3086100" y="2578100"/>
              <a:ext cx="1682750" cy="2444750"/>
            </a:xfrm>
            <a:custGeom>
              <a:avLst/>
              <a:gdLst>
                <a:gd name="connsiteX0" fmla="*/ 536575 w 1682750"/>
                <a:gd name="connsiteY0" fmla="*/ 203200 h 2444750"/>
                <a:gd name="connsiteX1" fmla="*/ 365125 w 1682750"/>
                <a:gd name="connsiteY1" fmla="*/ 241300 h 2444750"/>
                <a:gd name="connsiteX2" fmla="*/ 254000 w 1682750"/>
                <a:gd name="connsiteY2" fmla="*/ 269875 h 2444750"/>
                <a:gd name="connsiteX3" fmla="*/ 171450 w 1682750"/>
                <a:gd name="connsiteY3" fmla="*/ 285750 h 2444750"/>
                <a:gd name="connsiteX4" fmla="*/ 0 w 1682750"/>
                <a:gd name="connsiteY4" fmla="*/ 292100 h 2444750"/>
                <a:gd name="connsiteX5" fmla="*/ 22225 w 1682750"/>
                <a:gd name="connsiteY5" fmla="*/ 415925 h 2444750"/>
                <a:gd name="connsiteX6" fmla="*/ 142875 w 1682750"/>
                <a:gd name="connsiteY6" fmla="*/ 431800 h 2444750"/>
                <a:gd name="connsiteX7" fmla="*/ 177800 w 1682750"/>
                <a:gd name="connsiteY7" fmla="*/ 431800 h 2444750"/>
                <a:gd name="connsiteX8" fmla="*/ 215900 w 1682750"/>
                <a:gd name="connsiteY8" fmla="*/ 428625 h 2444750"/>
                <a:gd name="connsiteX9" fmla="*/ 339725 w 1682750"/>
                <a:gd name="connsiteY9" fmla="*/ 400050 h 2444750"/>
                <a:gd name="connsiteX10" fmla="*/ 476250 w 1682750"/>
                <a:gd name="connsiteY10" fmla="*/ 368300 h 2444750"/>
                <a:gd name="connsiteX11" fmla="*/ 673100 w 1682750"/>
                <a:gd name="connsiteY11" fmla="*/ 327025 h 2444750"/>
                <a:gd name="connsiteX12" fmla="*/ 857250 w 1682750"/>
                <a:gd name="connsiteY12" fmla="*/ 292100 h 2444750"/>
                <a:gd name="connsiteX13" fmla="*/ 1054100 w 1682750"/>
                <a:gd name="connsiteY13" fmla="*/ 260350 h 2444750"/>
                <a:gd name="connsiteX14" fmla="*/ 1231900 w 1682750"/>
                <a:gd name="connsiteY14" fmla="*/ 238125 h 2444750"/>
                <a:gd name="connsiteX15" fmla="*/ 1270000 w 1682750"/>
                <a:gd name="connsiteY15" fmla="*/ 241300 h 2444750"/>
                <a:gd name="connsiteX16" fmla="*/ 1298575 w 1682750"/>
                <a:gd name="connsiteY16" fmla="*/ 250825 h 2444750"/>
                <a:gd name="connsiteX17" fmla="*/ 1320800 w 1682750"/>
                <a:gd name="connsiteY17" fmla="*/ 266700 h 2444750"/>
                <a:gd name="connsiteX18" fmla="*/ 1333500 w 1682750"/>
                <a:gd name="connsiteY18" fmla="*/ 282575 h 2444750"/>
                <a:gd name="connsiteX19" fmla="*/ 1339850 w 1682750"/>
                <a:gd name="connsiteY19" fmla="*/ 307975 h 2444750"/>
                <a:gd name="connsiteX20" fmla="*/ 1339850 w 1682750"/>
                <a:gd name="connsiteY20" fmla="*/ 355600 h 2444750"/>
                <a:gd name="connsiteX21" fmla="*/ 1339850 w 1682750"/>
                <a:gd name="connsiteY21" fmla="*/ 927100 h 2444750"/>
                <a:gd name="connsiteX22" fmla="*/ 1339850 w 1682750"/>
                <a:gd name="connsiteY22" fmla="*/ 1111250 h 2444750"/>
                <a:gd name="connsiteX23" fmla="*/ 1349375 w 1682750"/>
                <a:gd name="connsiteY23" fmla="*/ 1431925 h 2444750"/>
                <a:gd name="connsiteX24" fmla="*/ 1352550 w 1682750"/>
                <a:gd name="connsiteY24" fmla="*/ 1606550 h 2444750"/>
                <a:gd name="connsiteX25" fmla="*/ 1349375 w 1682750"/>
                <a:gd name="connsiteY25" fmla="*/ 1857375 h 2444750"/>
                <a:gd name="connsiteX26" fmla="*/ 1343025 w 1682750"/>
                <a:gd name="connsiteY26" fmla="*/ 2111375 h 2444750"/>
                <a:gd name="connsiteX27" fmla="*/ 1346200 w 1682750"/>
                <a:gd name="connsiteY27" fmla="*/ 2257425 h 2444750"/>
                <a:gd name="connsiteX28" fmla="*/ 1358900 w 1682750"/>
                <a:gd name="connsiteY28" fmla="*/ 2301875 h 2444750"/>
                <a:gd name="connsiteX29" fmla="*/ 1384300 w 1682750"/>
                <a:gd name="connsiteY29" fmla="*/ 2362200 h 2444750"/>
                <a:gd name="connsiteX30" fmla="*/ 1406525 w 1682750"/>
                <a:gd name="connsiteY30" fmla="*/ 2390775 h 2444750"/>
                <a:gd name="connsiteX31" fmla="*/ 1431925 w 1682750"/>
                <a:gd name="connsiteY31" fmla="*/ 2416175 h 2444750"/>
                <a:gd name="connsiteX32" fmla="*/ 1450975 w 1682750"/>
                <a:gd name="connsiteY32" fmla="*/ 2428875 h 2444750"/>
                <a:gd name="connsiteX33" fmla="*/ 1479550 w 1682750"/>
                <a:gd name="connsiteY33" fmla="*/ 2444750 h 2444750"/>
                <a:gd name="connsiteX34" fmla="*/ 1498600 w 1682750"/>
                <a:gd name="connsiteY34" fmla="*/ 2441575 h 2444750"/>
                <a:gd name="connsiteX35" fmla="*/ 1524000 w 1682750"/>
                <a:gd name="connsiteY35" fmla="*/ 2435225 h 2444750"/>
                <a:gd name="connsiteX36" fmla="*/ 1539875 w 1682750"/>
                <a:gd name="connsiteY36" fmla="*/ 2416175 h 2444750"/>
                <a:gd name="connsiteX37" fmla="*/ 1555750 w 1682750"/>
                <a:gd name="connsiteY37" fmla="*/ 2387600 h 2444750"/>
                <a:gd name="connsiteX38" fmla="*/ 1577975 w 1682750"/>
                <a:gd name="connsiteY38" fmla="*/ 2336800 h 2444750"/>
                <a:gd name="connsiteX39" fmla="*/ 1587500 w 1682750"/>
                <a:gd name="connsiteY39" fmla="*/ 2298700 h 2444750"/>
                <a:gd name="connsiteX40" fmla="*/ 1587500 w 1682750"/>
                <a:gd name="connsiteY40" fmla="*/ 2181225 h 2444750"/>
                <a:gd name="connsiteX41" fmla="*/ 1587500 w 1682750"/>
                <a:gd name="connsiteY41" fmla="*/ 1908175 h 2444750"/>
                <a:gd name="connsiteX42" fmla="*/ 1587500 w 1682750"/>
                <a:gd name="connsiteY42" fmla="*/ 1616075 h 2444750"/>
                <a:gd name="connsiteX43" fmla="*/ 1587500 w 1682750"/>
                <a:gd name="connsiteY43" fmla="*/ 1384300 h 2444750"/>
                <a:gd name="connsiteX44" fmla="*/ 1587500 w 1682750"/>
                <a:gd name="connsiteY44" fmla="*/ 987425 h 2444750"/>
                <a:gd name="connsiteX45" fmla="*/ 1587500 w 1682750"/>
                <a:gd name="connsiteY45" fmla="*/ 688975 h 2444750"/>
                <a:gd name="connsiteX46" fmla="*/ 1587500 w 1682750"/>
                <a:gd name="connsiteY46" fmla="*/ 555625 h 2444750"/>
                <a:gd name="connsiteX47" fmla="*/ 1587500 w 1682750"/>
                <a:gd name="connsiteY47" fmla="*/ 482600 h 2444750"/>
                <a:gd name="connsiteX48" fmla="*/ 1593850 w 1682750"/>
                <a:gd name="connsiteY48" fmla="*/ 441325 h 2444750"/>
                <a:gd name="connsiteX49" fmla="*/ 1606550 w 1682750"/>
                <a:gd name="connsiteY49" fmla="*/ 406400 h 2444750"/>
                <a:gd name="connsiteX50" fmla="*/ 1622425 w 1682750"/>
                <a:gd name="connsiteY50" fmla="*/ 377825 h 2444750"/>
                <a:gd name="connsiteX51" fmla="*/ 1635125 w 1682750"/>
                <a:gd name="connsiteY51" fmla="*/ 355600 h 2444750"/>
                <a:gd name="connsiteX52" fmla="*/ 1657350 w 1682750"/>
                <a:gd name="connsiteY52" fmla="*/ 330200 h 2444750"/>
                <a:gd name="connsiteX53" fmla="*/ 1670050 w 1682750"/>
                <a:gd name="connsiteY53" fmla="*/ 317500 h 2444750"/>
                <a:gd name="connsiteX54" fmla="*/ 1679575 w 1682750"/>
                <a:gd name="connsiteY54" fmla="*/ 304800 h 2444750"/>
                <a:gd name="connsiteX55" fmla="*/ 1682750 w 1682750"/>
                <a:gd name="connsiteY55" fmla="*/ 279400 h 2444750"/>
                <a:gd name="connsiteX56" fmla="*/ 1676400 w 1682750"/>
                <a:gd name="connsiteY56" fmla="*/ 250825 h 2444750"/>
                <a:gd name="connsiteX57" fmla="*/ 1644650 w 1682750"/>
                <a:gd name="connsiteY57" fmla="*/ 209550 h 2444750"/>
                <a:gd name="connsiteX58" fmla="*/ 1558925 w 1682750"/>
                <a:gd name="connsiteY58" fmla="*/ 142875 h 2444750"/>
                <a:gd name="connsiteX59" fmla="*/ 1447800 w 1682750"/>
                <a:gd name="connsiteY59" fmla="*/ 66675 h 2444750"/>
                <a:gd name="connsiteX60" fmla="*/ 1343025 w 1682750"/>
                <a:gd name="connsiteY60" fmla="*/ 15875 h 2444750"/>
                <a:gd name="connsiteX61" fmla="*/ 1282700 w 1682750"/>
                <a:gd name="connsiteY61" fmla="*/ 0 h 2444750"/>
                <a:gd name="connsiteX62" fmla="*/ 1266825 w 1682750"/>
                <a:gd name="connsiteY62" fmla="*/ 6350 h 2444750"/>
                <a:gd name="connsiteX63" fmla="*/ 1190625 w 1682750"/>
                <a:gd name="connsiteY63" fmla="*/ 47625 h 2444750"/>
                <a:gd name="connsiteX64" fmla="*/ 1050925 w 1682750"/>
                <a:gd name="connsiteY64" fmla="*/ 95250 h 2444750"/>
                <a:gd name="connsiteX65" fmla="*/ 901700 w 1682750"/>
                <a:gd name="connsiteY65" fmla="*/ 133350 h 2444750"/>
                <a:gd name="connsiteX66" fmla="*/ 663575 w 1682750"/>
                <a:gd name="connsiteY66" fmla="*/ 177800 h 2444750"/>
                <a:gd name="connsiteX67" fmla="*/ 536575 w 1682750"/>
                <a:gd name="connsiteY67" fmla="*/ 203200 h 24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82750" h="2444750">
                  <a:moveTo>
                    <a:pt x="536575" y="203200"/>
                  </a:moveTo>
                  <a:lnTo>
                    <a:pt x="365125" y="241300"/>
                  </a:lnTo>
                  <a:lnTo>
                    <a:pt x="254000" y="269875"/>
                  </a:lnTo>
                  <a:lnTo>
                    <a:pt x="171450" y="285750"/>
                  </a:lnTo>
                  <a:lnTo>
                    <a:pt x="0" y="292100"/>
                  </a:lnTo>
                  <a:lnTo>
                    <a:pt x="22225" y="415925"/>
                  </a:lnTo>
                  <a:lnTo>
                    <a:pt x="142875" y="431800"/>
                  </a:lnTo>
                  <a:lnTo>
                    <a:pt x="177800" y="431800"/>
                  </a:lnTo>
                  <a:lnTo>
                    <a:pt x="215900" y="428625"/>
                  </a:lnTo>
                  <a:lnTo>
                    <a:pt x="339725" y="400050"/>
                  </a:lnTo>
                  <a:lnTo>
                    <a:pt x="476250" y="368300"/>
                  </a:lnTo>
                  <a:lnTo>
                    <a:pt x="673100" y="327025"/>
                  </a:lnTo>
                  <a:lnTo>
                    <a:pt x="857250" y="292100"/>
                  </a:lnTo>
                  <a:lnTo>
                    <a:pt x="1054100" y="260350"/>
                  </a:lnTo>
                  <a:lnTo>
                    <a:pt x="1231900" y="238125"/>
                  </a:lnTo>
                  <a:lnTo>
                    <a:pt x="1270000" y="241300"/>
                  </a:lnTo>
                  <a:lnTo>
                    <a:pt x="1298575" y="250825"/>
                  </a:lnTo>
                  <a:lnTo>
                    <a:pt x="1320800" y="266700"/>
                  </a:lnTo>
                  <a:lnTo>
                    <a:pt x="1333500" y="282575"/>
                  </a:lnTo>
                  <a:lnTo>
                    <a:pt x="1339850" y="307975"/>
                  </a:lnTo>
                  <a:lnTo>
                    <a:pt x="1339850" y="355600"/>
                  </a:lnTo>
                  <a:lnTo>
                    <a:pt x="1339850" y="927100"/>
                  </a:lnTo>
                  <a:lnTo>
                    <a:pt x="1339850" y="1111250"/>
                  </a:lnTo>
                  <a:lnTo>
                    <a:pt x="1349375" y="1431925"/>
                  </a:lnTo>
                  <a:cubicBezTo>
                    <a:pt x="1350433" y="1490133"/>
                    <a:pt x="1351492" y="1548342"/>
                    <a:pt x="1352550" y="1606550"/>
                  </a:cubicBezTo>
                  <a:cubicBezTo>
                    <a:pt x="1351492" y="1690158"/>
                    <a:pt x="1350433" y="1773767"/>
                    <a:pt x="1349375" y="1857375"/>
                  </a:cubicBezTo>
                  <a:lnTo>
                    <a:pt x="1343025" y="2111375"/>
                  </a:lnTo>
                  <a:cubicBezTo>
                    <a:pt x="1344083" y="2160058"/>
                    <a:pt x="1345142" y="2208742"/>
                    <a:pt x="1346200" y="2257425"/>
                  </a:cubicBezTo>
                  <a:lnTo>
                    <a:pt x="1358900" y="2301875"/>
                  </a:lnTo>
                  <a:lnTo>
                    <a:pt x="1384300" y="2362200"/>
                  </a:lnTo>
                  <a:lnTo>
                    <a:pt x="1406525" y="2390775"/>
                  </a:lnTo>
                  <a:lnTo>
                    <a:pt x="1431925" y="2416175"/>
                  </a:lnTo>
                  <a:lnTo>
                    <a:pt x="1450975" y="2428875"/>
                  </a:lnTo>
                  <a:lnTo>
                    <a:pt x="1479550" y="2444750"/>
                  </a:lnTo>
                  <a:lnTo>
                    <a:pt x="1498600" y="2441575"/>
                  </a:lnTo>
                  <a:lnTo>
                    <a:pt x="1524000" y="2435225"/>
                  </a:lnTo>
                  <a:lnTo>
                    <a:pt x="1539875" y="2416175"/>
                  </a:lnTo>
                  <a:lnTo>
                    <a:pt x="1555750" y="2387600"/>
                  </a:lnTo>
                  <a:lnTo>
                    <a:pt x="1577975" y="2336800"/>
                  </a:lnTo>
                  <a:lnTo>
                    <a:pt x="1587500" y="2298700"/>
                  </a:lnTo>
                  <a:lnTo>
                    <a:pt x="1587500" y="2181225"/>
                  </a:lnTo>
                  <a:lnTo>
                    <a:pt x="1587500" y="1908175"/>
                  </a:lnTo>
                  <a:lnTo>
                    <a:pt x="1587500" y="1616075"/>
                  </a:lnTo>
                  <a:lnTo>
                    <a:pt x="1587500" y="1384300"/>
                  </a:lnTo>
                  <a:lnTo>
                    <a:pt x="1587500" y="987425"/>
                  </a:lnTo>
                  <a:lnTo>
                    <a:pt x="1587500" y="688975"/>
                  </a:lnTo>
                  <a:lnTo>
                    <a:pt x="1587500" y="555625"/>
                  </a:lnTo>
                  <a:lnTo>
                    <a:pt x="1587500" y="482600"/>
                  </a:lnTo>
                  <a:lnTo>
                    <a:pt x="1593850" y="441325"/>
                  </a:lnTo>
                  <a:lnTo>
                    <a:pt x="1606550" y="406400"/>
                  </a:lnTo>
                  <a:lnTo>
                    <a:pt x="1622425" y="377825"/>
                  </a:lnTo>
                  <a:lnTo>
                    <a:pt x="1635125" y="355600"/>
                  </a:lnTo>
                  <a:lnTo>
                    <a:pt x="1657350" y="330200"/>
                  </a:lnTo>
                  <a:lnTo>
                    <a:pt x="1670050" y="317500"/>
                  </a:lnTo>
                  <a:lnTo>
                    <a:pt x="1679575" y="304800"/>
                  </a:lnTo>
                  <a:lnTo>
                    <a:pt x="1682750" y="279400"/>
                  </a:lnTo>
                  <a:lnTo>
                    <a:pt x="1676400" y="250825"/>
                  </a:lnTo>
                  <a:lnTo>
                    <a:pt x="1644650" y="209550"/>
                  </a:lnTo>
                  <a:lnTo>
                    <a:pt x="1558925" y="142875"/>
                  </a:lnTo>
                  <a:lnTo>
                    <a:pt x="1447800" y="66675"/>
                  </a:lnTo>
                  <a:lnTo>
                    <a:pt x="1343025" y="15875"/>
                  </a:lnTo>
                  <a:lnTo>
                    <a:pt x="1282700" y="0"/>
                  </a:lnTo>
                  <a:lnTo>
                    <a:pt x="1266825" y="6350"/>
                  </a:lnTo>
                  <a:lnTo>
                    <a:pt x="1190625" y="47625"/>
                  </a:lnTo>
                  <a:lnTo>
                    <a:pt x="1050925" y="95250"/>
                  </a:lnTo>
                  <a:lnTo>
                    <a:pt x="901700" y="133350"/>
                  </a:lnTo>
                  <a:lnTo>
                    <a:pt x="663575" y="177800"/>
                  </a:lnTo>
                  <a:lnTo>
                    <a:pt x="536575" y="203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1">
              <a:extLst>
                <a:ext uri="{FF2B5EF4-FFF2-40B4-BE49-F238E27FC236}">
                  <a16:creationId xmlns:a16="http://schemas.microsoft.com/office/drawing/2014/main" id="{91B6C9C9-8829-42C4-9ADF-284232E89607}"/>
                </a:ext>
              </a:extLst>
            </p:cNvPr>
            <p:cNvSpPr/>
            <p:nvPr/>
          </p:nvSpPr>
          <p:spPr>
            <a:xfrm>
              <a:off x="3167063" y="3627438"/>
              <a:ext cx="1322387" cy="344487"/>
            </a:xfrm>
            <a:custGeom>
              <a:avLst/>
              <a:gdLst>
                <a:gd name="connsiteX0" fmla="*/ 454818 w 1321593"/>
                <a:gd name="connsiteY0" fmla="*/ 95250 h 345281"/>
                <a:gd name="connsiteX1" fmla="*/ 704850 w 1321593"/>
                <a:gd name="connsiteY1" fmla="*/ 52387 h 345281"/>
                <a:gd name="connsiteX2" fmla="*/ 926306 w 1321593"/>
                <a:gd name="connsiteY2" fmla="*/ 11906 h 345281"/>
                <a:gd name="connsiteX3" fmla="*/ 990600 w 1321593"/>
                <a:gd name="connsiteY3" fmla="*/ 0 h 345281"/>
                <a:gd name="connsiteX4" fmla="*/ 1081087 w 1321593"/>
                <a:gd name="connsiteY4" fmla="*/ 2381 h 345281"/>
                <a:gd name="connsiteX5" fmla="*/ 1185862 w 1321593"/>
                <a:gd name="connsiteY5" fmla="*/ 11906 h 345281"/>
                <a:gd name="connsiteX6" fmla="*/ 1321593 w 1321593"/>
                <a:gd name="connsiteY6" fmla="*/ 30956 h 345281"/>
                <a:gd name="connsiteX7" fmla="*/ 1319212 w 1321593"/>
                <a:gd name="connsiteY7" fmla="*/ 180975 h 345281"/>
                <a:gd name="connsiteX8" fmla="*/ 1176337 w 1321593"/>
                <a:gd name="connsiteY8" fmla="*/ 180975 h 345281"/>
                <a:gd name="connsiteX9" fmla="*/ 1028700 w 1321593"/>
                <a:gd name="connsiteY9" fmla="*/ 188119 h 345281"/>
                <a:gd name="connsiteX10" fmla="*/ 847725 w 1321593"/>
                <a:gd name="connsiteY10" fmla="*/ 209550 h 345281"/>
                <a:gd name="connsiteX11" fmla="*/ 695325 w 1321593"/>
                <a:gd name="connsiteY11" fmla="*/ 230981 h 345281"/>
                <a:gd name="connsiteX12" fmla="*/ 511968 w 1321593"/>
                <a:gd name="connsiteY12" fmla="*/ 266700 h 345281"/>
                <a:gd name="connsiteX13" fmla="*/ 414337 w 1321593"/>
                <a:gd name="connsiteY13" fmla="*/ 280987 h 345281"/>
                <a:gd name="connsiteX14" fmla="*/ 185737 w 1321593"/>
                <a:gd name="connsiteY14" fmla="*/ 314325 h 345281"/>
                <a:gd name="connsiteX15" fmla="*/ 4762 w 1321593"/>
                <a:gd name="connsiteY15" fmla="*/ 345281 h 345281"/>
                <a:gd name="connsiteX16" fmla="*/ 0 w 1321593"/>
                <a:gd name="connsiteY16" fmla="*/ 164306 h 345281"/>
                <a:gd name="connsiteX17" fmla="*/ 209550 w 1321593"/>
                <a:gd name="connsiteY17" fmla="*/ 133350 h 345281"/>
                <a:gd name="connsiteX18" fmla="*/ 454818 w 1321593"/>
                <a:gd name="connsiteY18" fmla="*/ 95250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1593" h="345281">
                  <a:moveTo>
                    <a:pt x="454818" y="95250"/>
                  </a:moveTo>
                  <a:lnTo>
                    <a:pt x="704850" y="52387"/>
                  </a:lnTo>
                  <a:lnTo>
                    <a:pt x="926306" y="11906"/>
                  </a:lnTo>
                  <a:lnTo>
                    <a:pt x="990600" y="0"/>
                  </a:lnTo>
                  <a:lnTo>
                    <a:pt x="1081087" y="2381"/>
                  </a:lnTo>
                  <a:lnTo>
                    <a:pt x="1185862" y="11906"/>
                  </a:lnTo>
                  <a:lnTo>
                    <a:pt x="1321593" y="30956"/>
                  </a:lnTo>
                  <a:cubicBezTo>
                    <a:pt x="1320799" y="80962"/>
                    <a:pt x="1320006" y="130969"/>
                    <a:pt x="1319212" y="180975"/>
                  </a:cubicBezTo>
                  <a:lnTo>
                    <a:pt x="1176337" y="180975"/>
                  </a:lnTo>
                  <a:lnTo>
                    <a:pt x="1028700" y="188119"/>
                  </a:lnTo>
                  <a:lnTo>
                    <a:pt x="847725" y="209550"/>
                  </a:lnTo>
                  <a:lnTo>
                    <a:pt x="695325" y="230981"/>
                  </a:lnTo>
                  <a:lnTo>
                    <a:pt x="511968" y="266700"/>
                  </a:lnTo>
                  <a:lnTo>
                    <a:pt x="414337" y="280987"/>
                  </a:lnTo>
                  <a:lnTo>
                    <a:pt x="185737" y="314325"/>
                  </a:lnTo>
                  <a:lnTo>
                    <a:pt x="4762" y="345281"/>
                  </a:lnTo>
                  <a:lnTo>
                    <a:pt x="0" y="164306"/>
                  </a:lnTo>
                  <a:lnTo>
                    <a:pt x="209550" y="133350"/>
                  </a:lnTo>
                  <a:lnTo>
                    <a:pt x="454818" y="9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2">
              <a:extLst>
                <a:ext uri="{FF2B5EF4-FFF2-40B4-BE49-F238E27FC236}">
                  <a16:creationId xmlns:a16="http://schemas.microsoft.com/office/drawing/2014/main" id="{C3325AE2-E7E3-45DD-9637-79A48009D331}"/>
                </a:ext>
              </a:extLst>
            </p:cNvPr>
            <p:cNvSpPr/>
            <p:nvPr/>
          </p:nvSpPr>
          <p:spPr>
            <a:xfrm>
              <a:off x="3176588" y="4640263"/>
              <a:ext cx="1322387" cy="422275"/>
            </a:xfrm>
            <a:custGeom>
              <a:avLst/>
              <a:gdLst>
                <a:gd name="connsiteX0" fmla="*/ 509587 w 1321593"/>
                <a:gd name="connsiteY0" fmla="*/ 169069 h 421482"/>
                <a:gd name="connsiteX1" fmla="*/ 638175 w 1321593"/>
                <a:gd name="connsiteY1" fmla="*/ 145257 h 421482"/>
                <a:gd name="connsiteX2" fmla="*/ 897731 w 1321593"/>
                <a:gd name="connsiteY2" fmla="*/ 90488 h 421482"/>
                <a:gd name="connsiteX3" fmla="*/ 1164431 w 1321593"/>
                <a:gd name="connsiteY3" fmla="*/ 30957 h 421482"/>
                <a:gd name="connsiteX4" fmla="*/ 1314450 w 1321593"/>
                <a:gd name="connsiteY4" fmla="*/ 0 h 421482"/>
                <a:gd name="connsiteX5" fmla="*/ 1321593 w 1321593"/>
                <a:gd name="connsiteY5" fmla="*/ 176213 h 421482"/>
                <a:gd name="connsiteX6" fmla="*/ 1083468 w 1321593"/>
                <a:gd name="connsiteY6" fmla="*/ 226219 h 421482"/>
                <a:gd name="connsiteX7" fmla="*/ 809625 w 1321593"/>
                <a:gd name="connsiteY7" fmla="*/ 288132 h 421482"/>
                <a:gd name="connsiteX8" fmla="*/ 704850 w 1321593"/>
                <a:gd name="connsiteY8" fmla="*/ 309563 h 421482"/>
                <a:gd name="connsiteX9" fmla="*/ 600075 w 1321593"/>
                <a:gd name="connsiteY9" fmla="*/ 326232 h 421482"/>
                <a:gd name="connsiteX10" fmla="*/ 330993 w 1321593"/>
                <a:gd name="connsiteY10" fmla="*/ 371475 h 421482"/>
                <a:gd name="connsiteX11" fmla="*/ 2381 w 1321593"/>
                <a:gd name="connsiteY11" fmla="*/ 421482 h 421482"/>
                <a:gd name="connsiteX12" fmla="*/ 0 w 1321593"/>
                <a:gd name="connsiteY12" fmla="*/ 242888 h 421482"/>
                <a:gd name="connsiteX13" fmla="*/ 509587 w 1321593"/>
                <a:gd name="connsiteY13" fmla="*/ 1690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3" h="421482">
                  <a:moveTo>
                    <a:pt x="509587" y="169069"/>
                  </a:moveTo>
                  <a:lnTo>
                    <a:pt x="638175" y="145257"/>
                  </a:lnTo>
                  <a:lnTo>
                    <a:pt x="897731" y="90488"/>
                  </a:lnTo>
                  <a:lnTo>
                    <a:pt x="1164431" y="30957"/>
                  </a:lnTo>
                  <a:lnTo>
                    <a:pt x="1314450" y="0"/>
                  </a:lnTo>
                  <a:lnTo>
                    <a:pt x="1321593" y="176213"/>
                  </a:lnTo>
                  <a:lnTo>
                    <a:pt x="1083468" y="226219"/>
                  </a:lnTo>
                  <a:lnTo>
                    <a:pt x="809625" y="288132"/>
                  </a:lnTo>
                  <a:lnTo>
                    <a:pt x="704850" y="309563"/>
                  </a:lnTo>
                  <a:lnTo>
                    <a:pt x="600075" y="326232"/>
                  </a:lnTo>
                  <a:lnTo>
                    <a:pt x="330993" y="371475"/>
                  </a:lnTo>
                  <a:lnTo>
                    <a:pt x="2381" y="421482"/>
                  </a:lnTo>
                  <a:cubicBezTo>
                    <a:pt x="1587" y="361951"/>
                    <a:pt x="794" y="302419"/>
                    <a:pt x="0" y="242888"/>
                  </a:cubicBezTo>
                  <a:lnTo>
                    <a:pt x="509587" y="169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3">
              <a:extLst>
                <a:ext uri="{FF2B5EF4-FFF2-40B4-BE49-F238E27FC236}">
                  <a16:creationId xmlns:a16="http://schemas.microsoft.com/office/drawing/2014/main" id="{8B5C9068-A300-463F-A9B0-5E2EAFB061D4}"/>
                </a:ext>
              </a:extLst>
            </p:cNvPr>
            <p:cNvSpPr/>
            <p:nvPr/>
          </p:nvSpPr>
          <p:spPr>
            <a:xfrm>
              <a:off x="5351463" y="2443163"/>
              <a:ext cx="1966912" cy="403225"/>
            </a:xfrm>
            <a:custGeom>
              <a:avLst/>
              <a:gdLst>
                <a:gd name="connsiteX0" fmla="*/ 507206 w 1966912"/>
                <a:gd name="connsiteY0" fmla="*/ 364331 h 402431"/>
                <a:gd name="connsiteX1" fmla="*/ 338137 w 1966912"/>
                <a:gd name="connsiteY1" fmla="*/ 392906 h 402431"/>
                <a:gd name="connsiteX2" fmla="*/ 276225 w 1966912"/>
                <a:gd name="connsiteY2" fmla="*/ 402431 h 402431"/>
                <a:gd name="connsiteX3" fmla="*/ 216694 w 1966912"/>
                <a:gd name="connsiteY3" fmla="*/ 388143 h 402431"/>
                <a:gd name="connsiteX4" fmla="*/ 157162 w 1966912"/>
                <a:gd name="connsiteY4" fmla="*/ 369093 h 402431"/>
                <a:gd name="connsiteX5" fmla="*/ 0 w 1966912"/>
                <a:gd name="connsiteY5" fmla="*/ 314325 h 402431"/>
                <a:gd name="connsiteX6" fmla="*/ 88106 w 1966912"/>
                <a:gd name="connsiteY6" fmla="*/ 183356 h 402431"/>
                <a:gd name="connsiteX7" fmla="*/ 164306 w 1966912"/>
                <a:gd name="connsiteY7" fmla="*/ 214312 h 402431"/>
                <a:gd name="connsiteX8" fmla="*/ 223837 w 1966912"/>
                <a:gd name="connsiteY8" fmla="*/ 228600 h 402431"/>
                <a:gd name="connsiteX9" fmla="*/ 283369 w 1966912"/>
                <a:gd name="connsiteY9" fmla="*/ 235743 h 402431"/>
                <a:gd name="connsiteX10" fmla="*/ 357187 w 1966912"/>
                <a:gd name="connsiteY10" fmla="*/ 235743 h 402431"/>
                <a:gd name="connsiteX11" fmla="*/ 452437 w 1966912"/>
                <a:gd name="connsiteY11" fmla="*/ 228600 h 402431"/>
                <a:gd name="connsiteX12" fmla="*/ 550069 w 1966912"/>
                <a:gd name="connsiteY12" fmla="*/ 209550 h 402431"/>
                <a:gd name="connsiteX13" fmla="*/ 714375 w 1966912"/>
                <a:gd name="connsiteY13" fmla="*/ 176212 h 402431"/>
                <a:gd name="connsiteX14" fmla="*/ 897731 w 1966912"/>
                <a:gd name="connsiteY14" fmla="*/ 142875 h 402431"/>
                <a:gd name="connsiteX15" fmla="*/ 1088231 w 1966912"/>
                <a:gd name="connsiteY15" fmla="*/ 109537 h 402431"/>
                <a:gd name="connsiteX16" fmla="*/ 1250156 w 1966912"/>
                <a:gd name="connsiteY16" fmla="*/ 83343 h 402431"/>
                <a:gd name="connsiteX17" fmla="*/ 1426369 w 1966912"/>
                <a:gd name="connsiteY17" fmla="*/ 42862 h 402431"/>
                <a:gd name="connsiteX18" fmla="*/ 1562100 w 1966912"/>
                <a:gd name="connsiteY18" fmla="*/ 2381 h 402431"/>
                <a:gd name="connsiteX19" fmla="*/ 1576387 w 1966912"/>
                <a:gd name="connsiteY19" fmla="*/ 0 h 402431"/>
                <a:gd name="connsiteX20" fmla="*/ 1616869 w 1966912"/>
                <a:gd name="connsiteY20" fmla="*/ 14287 h 402431"/>
                <a:gd name="connsiteX21" fmla="*/ 1671637 w 1966912"/>
                <a:gd name="connsiteY21" fmla="*/ 40481 h 402431"/>
                <a:gd name="connsiteX22" fmla="*/ 1728787 w 1966912"/>
                <a:gd name="connsiteY22" fmla="*/ 71437 h 402431"/>
                <a:gd name="connsiteX23" fmla="*/ 1781175 w 1966912"/>
                <a:gd name="connsiteY23" fmla="*/ 104775 h 402431"/>
                <a:gd name="connsiteX24" fmla="*/ 1838325 w 1966912"/>
                <a:gd name="connsiteY24" fmla="*/ 147637 h 402431"/>
                <a:gd name="connsiteX25" fmla="*/ 1869281 w 1966912"/>
                <a:gd name="connsiteY25" fmla="*/ 176212 h 402431"/>
                <a:gd name="connsiteX26" fmla="*/ 1914525 w 1966912"/>
                <a:gd name="connsiteY26" fmla="*/ 219075 h 402431"/>
                <a:gd name="connsiteX27" fmla="*/ 1943100 w 1966912"/>
                <a:gd name="connsiteY27" fmla="*/ 252412 h 402431"/>
                <a:gd name="connsiteX28" fmla="*/ 1957387 w 1966912"/>
                <a:gd name="connsiteY28" fmla="*/ 269081 h 402431"/>
                <a:gd name="connsiteX29" fmla="*/ 1966912 w 1966912"/>
                <a:gd name="connsiteY29" fmla="*/ 290512 h 402431"/>
                <a:gd name="connsiteX30" fmla="*/ 1966912 w 1966912"/>
                <a:gd name="connsiteY30" fmla="*/ 302418 h 402431"/>
                <a:gd name="connsiteX31" fmla="*/ 1959769 w 1966912"/>
                <a:gd name="connsiteY31" fmla="*/ 323850 h 402431"/>
                <a:gd name="connsiteX32" fmla="*/ 1943100 w 1966912"/>
                <a:gd name="connsiteY32" fmla="*/ 347662 h 402431"/>
                <a:gd name="connsiteX33" fmla="*/ 1926431 w 1966912"/>
                <a:gd name="connsiteY33" fmla="*/ 366712 h 402431"/>
                <a:gd name="connsiteX34" fmla="*/ 1909762 w 1966912"/>
                <a:gd name="connsiteY34" fmla="*/ 383381 h 402431"/>
                <a:gd name="connsiteX35" fmla="*/ 1643062 w 1966912"/>
                <a:gd name="connsiteY35" fmla="*/ 330993 h 402431"/>
                <a:gd name="connsiteX36" fmla="*/ 1626394 w 1966912"/>
                <a:gd name="connsiteY36" fmla="*/ 304800 h 402431"/>
                <a:gd name="connsiteX37" fmla="*/ 1602581 w 1966912"/>
                <a:gd name="connsiteY37" fmla="*/ 280987 h 402431"/>
                <a:gd name="connsiteX38" fmla="*/ 1569244 w 1966912"/>
                <a:gd name="connsiteY38" fmla="*/ 257175 h 402431"/>
                <a:gd name="connsiteX39" fmla="*/ 1521619 w 1966912"/>
                <a:gd name="connsiteY39" fmla="*/ 235743 h 402431"/>
                <a:gd name="connsiteX40" fmla="*/ 1462087 w 1966912"/>
                <a:gd name="connsiteY40" fmla="*/ 226218 h 402431"/>
                <a:gd name="connsiteX41" fmla="*/ 1319212 w 1966912"/>
                <a:gd name="connsiteY41" fmla="*/ 242887 h 402431"/>
                <a:gd name="connsiteX42" fmla="*/ 988219 w 1966912"/>
                <a:gd name="connsiteY42" fmla="*/ 290512 h 402431"/>
                <a:gd name="connsiteX43" fmla="*/ 507206 w 1966912"/>
                <a:gd name="connsiteY43" fmla="*/ 3643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66912" h="402431">
                  <a:moveTo>
                    <a:pt x="507206" y="364331"/>
                  </a:moveTo>
                  <a:lnTo>
                    <a:pt x="338137" y="392906"/>
                  </a:lnTo>
                  <a:lnTo>
                    <a:pt x="276225" y="402431"/>
                  </a:lnTo>
                  <a:lnTo>
                    <a:pt x="216694" y="388143"/>
                  </a:lnTo>
                  <a:lnTo>
                    <a:pt x="157162" y="369093"/>
                  </a:lnTo>
                  <a:lnTo>
                    <a:pt x="0" y="314325"/>
                  </a:lnTo>
                  <a:lnTo>
                    <a:pt x="88106" y="183356"/>
                  </a:lnTo>
                  <a:lnTo>
                    <a:pt x="164306" y="214312"/>
                  </a:lnTo>
                  <a:lnTo>
                    <a:pt x="223837" y="228600"/>
                  </a:lnTo>
                  <a:lnTo>
                    <a:pt x="283369" y="235743"/>
                  </a:lnTo>
                  <a:lnTo>
                    <a:pt x="357187" y="235743"/>
                  </a:lnTo>
                  <a:lnTo>
                    <a:pt x="452437" y="228600"/>
                  </a:lnTo>
                  <a:lnTo>
                    <a:pt x="550069" y="209550"/>
                  </a:lnTo>
                  <a:lnTo>
                    <a:pt x="714375" y="176212"/>
                  </a:lnTo>
                  <a:lnTo>
                    <a:pt x="897731" y="142875"/>
                  </a:lnTo>
                  <a:lnTo>
                    <a:pt x="1088231" y="109537"/>
                  </a:lnTo>
                  <a:lnTo>
                    <a:pt x="1250156" y="83343"/>
                  </a:lnTo>
                  <a:lnTo>
                    <a:pt x="1426369" y="42862"/>
                  </a:lnTo>
                  <a:lnTo>
                    <a:pt x="1562100" y="2381"/>
                  </a:lnTo>
                  <a:lnTo>
                    <a:pt x="1576387" y="0"/>
                  </a:lnTo>
                  <a:lnTo>
                    <a:pt x="1616869" y="14287"/>
                  </a:lnTo>
                  <a:lnTo>
                    <a:pt x="1671637" y="40481"/>
                  </a:lnTo>
                  <a:lnTo>
                    <a:pt x="1728787" y="71437"/>
                  </a:lnTo>
                  <a:lnTo>
                    <a:pt x="1781175" y="104775"/>
                  </a:lnTo>
                  <a:lnTo>
                    <a:pt x="1838325" y="147637"/>
                  </a:lnTo>
                  <a:lnTo>
                    <a:pt x="1869281" y="176212"/>
                  </a:lnTo>
                  <a:lnTo>
                    <a:pt x="1914525" y="219075"/>
                  </a:lnTo>
                  <a:lnTo>
                    <a:pt x="1943100" y="252412"/>
                  </a:lnTo>
                  <a:lnTo>
                    <a:pt x="1957387" y="269081"/>
                  </a:lnTo>
                  <a:lnTo>
                    <a:pt x="1966912" y="290512"/>
                  </a:lnTo>
                  <a:lnTo>
                    <a:pt x="1966912" y="302418"/>
                  </a:lnTo>
                  <a:lnTo>
                    <a:pt x="1959769" y="323850"/>
                  </a:lnTo>
                  <a:lnTo>
                    <a:pt x="1943100" y="347662"/>
                  </a:lnTo>
                  <a:lnTo>
                    <a:pt x="1926431" y="366712"/>
                  </a:lnTo>
                  <a:lnTo>
                    <a:pt x="1909762" y="383381"/>
                  </a:lnTo>
                  <a:lnTo>
                    <a:pt x="1643062" y="330993"/>
                  </a:lnTo>
                  <a:lnTo>
                    <a:pt x="1626394" y="304800"/>
                  </a:lnTo>
                  <a:lnTo>
                    <a:pt x="1602581" y="280987"/>
                  </a:lnTo>
                  <a:lnTo>
                    <a:pt x="1569244" y="257175"/>
                  </a:lnTo>
                  <a:lnTo>
                    <a:pt x="1521619" y="235743"/>
                  </a:lnTo>
                  <a:lnTo>
                    <a:pt x="1462087" y="226218"/>
                  </a:lnTo>
                  <a:lnTo>
                    <a:pt x="1319212" y="242887"/>
                  </a:lnTo>
                  <a:lnTo>
                    <a:pt x="988219" y="290512"/>
                  </a:lnTo>
                  <a:lnTo>
                    <a:pt x="507206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7">
              <a:extLst>
                <a:ext uri="{FF2B5EF4-FFF2-40B4-BE49-F238E27FC236}">
                  <a16:creationId xmlns:a16="http://schemas.microsoft.com/office/drawing/2014/main" id="{015106D8-25A6-4BC1-8F90-AA5456DB4EDC}"/>
                </a:ext>
              </a:extLst>
            </p:cNvPr>
            <p:cNvSpPr/>
            <p:nvPr/>
          </p:nvSpPr>
          <p:spPr>
            <a:xfrm rot="16200000">
              <a:off x="4976813" y="3738563"/>
              <a:ext cx="3340100" cy="1295400"/>
            </a:xfrm>
            <a:custGeom>
              <a:avLst/>
              <a:gdLst>
                <a:gd name="connsiteX0" fmla="*/ 1416311 w 3340301"/>
                <a:gd name="connsiteY0" fmla="*/ 654791 h 1295160"/>
                <a:gd name="connsiteX1" fmla="*/ 1257661 w 3340301"/>
                <a:gd name="connsiteY1" fmla="*/ 608639 h 1295160"/>
                <a:gd name="connsiteX2" fmla="*/ 1116318 w 3340301"/>
                <a:gd name="connsiteY2" fmla="*/ 556717 h 1295160"/>
                <a:gd name="connsiteX3" fmla="*/ 998052 w 3340301"/>
                <a:gd name="connsiteY3" fmla="*/ 510564 h 1295160"/>
                <a:gd name="connsiteX4" fmla="*/ 862479 w 3340301"/>
                <a:gd name="connsiteY4" fmla="*/ 449989 h 1295160"/>
                <a:gd name="connsiteX5" fmla="*/ 732674 w 3340301"/>
                <a:gd name="connsiteY5" fmla="*/ 377875 h 1295160"/>
                <a:gd name="connsiteX6" fmla="*/ 660561 w 3340301"/>
                <a:gd name="connsiteY6" fmla="*/ 328838 h 1295160"/>
                <a:gd name="connsiteX7" fmla="*/ 588447 w 3340301"/>
                <a:gd name="connsiteY7" fmla="*/ 274032 h 1295160"/>
                <a:gd name="connsiteX8" fmla="*/ 542294 w 3340301"/>
                <a:gd name="connsiteY8" fmla="*/ 233648 h 1295160"/>
                <a:gd name="connsiteX9" fmla="*/ 501911 w 3340301"/>
                <a:gd name="connsiteY9" fmla="*/ 193265 h 1295160"/>
                <a:gd name="connsiteX10" fmla="*/ 473065 w 3340301"/>
                <a:gd name="connsiteY10" fmla="*/ 158650 h 1295160"/>
                <a:gd name="connsiteX11" fmla="*/ 51922 w 3340301"/>
                <a:gd name="connsiteY11" fmla="*/ 0 h 1295160"/>
                <a:gd name="connsiteX12" fmla="*/ 25961 w 3340301"/>
                <a:gd name="connsiteY12" fmla="*/ 17307 h 1295160"/>
                <a:gd name="connsiteX13" fmla="*/ 11538 w 3340301"/>
                <a:gd name="connsiteY13" fmla="*/ 34615 h 1295160"/>
                <a:gd name="connsiteX14" fmla="*/ 2885 w 3340301"/>
                <a:gd name="connsiteY14" fmla="*/ 54807 h 1295160"/>
                <a:gd name="connsiteX15" fmla="*/ 0 w 3340301"/>
                <a:gd name="connsiteY15" fmla="*/ 86537 h 1295160"/>
                <a:gd name="connsiteX16" fmla="*/ 2885 w 3340301"/>
                <a:gd name="connsiteY16" fmla="*/ 115382 h 1295160"/>
                <a:gd name="connsiteX17" fmla="*/ 14423 w 3340301"/>
                <a:gd name="connsiteY17" fmla="*/ 149996 h 1295160"/>
                <a:gd name="connsiteX18" fmla="*/ 43268 w 3340301"/>
                <a:gd name="connsiteY18" fmla="*/ 201918 h 1295160"/>
                <a:gd name="connsiteX19" fmla="*/ 86537 w 3340301"/>
                <a:gd name="connsiteY19" fmla="*/ 259609 h 1295160"/>
                <a:gd name="connsiteX20" fmla="*/ 158650 w 3340301"/>
                <a:gd name="connsiteY20" fmla="*/ 334607 h 1295160"/>
                <a:gd name="connsiteX21" fmla="*/ 222110 w 3340301"/>
                <a:gd name="connsiteY21" fmla="*/ 392298 h 1295160"/>
                <a:gd name="connsiteX22" fmla="*/ 317300 w 3340301"/>
                <a:gd name="connsiteY22" fmla="*/ 467296 h 1295160"/>
                <a:gd name="connsiteX23" fmla="*/ 435566 w 3340301"/>
                <a:gd name="connsiteY23" fmla="*/ 542294 h 1295160"/>
                <a:gd name="connsiteX24" fmla="*/ 536525 w 3340301"/>
                <a:gd name="connsiteY24" fmla="*/ 602870 h 1295160"/>
                <a:gd name="connsiteX25" fmla="*/ 649022 w 3340301"/>
                <a:gd name="connsiteY25" fmla="*/ 663445 h 1295160"/>
                <a:gd name="connsiteX26" fmla="*/ 761520 w 3340301"/>
                <a:gd name="connsiteY26" fmla="*/ 715367 h 1295160"/>
                <a:gd name="connsiteX27" fmla="*/ 891324 w 3340301"/>
                <a:gd name="connsiteY27" fmla="*/ 770173 h 1295160"/>
                <a:gd name="connsiteX28" fmla="*/ 1032667 w 3340301"/>
                <a:gd name="connsiteY28" fmla="*/ 822095 h 1295160"/>
                <a:gd name="connsiteX29" fmla="*/ 1185547 w 3340301"/>
                <a:gd name="connsiteY29" fmla="*/ 868248 h 1295160"/>
                <a:gd name="connsiteX30" fmla="*/ 1399003 w 3340301"/>
                <a:gd name="connsiteY30" fmla="*/ 923054 h 1295160"/>
                <a:gd name="connsiteX31" fmla="*/ 1603806 w 3340301"/>
                <a:gd name="connsiteY31" fmla="*/ 972091 h 1295160"/>
                <a:gd name="connsiteX32" fmla="*/ 1831685 w 3340301"/>
                <a:gd name="connsiteY32" fmla="*/ 1021128 h 1295160"/>
                <a:gd name="connsiteX33" fmla="*/ 2048026 w 3340301"/>
                <a:gd name="connsiteY33" fmla="*/ 1067281 h 1295160"/>
                <a:gd name="connsiteX34" fmla="*/ 2301865 w 3340301"/>
                <a:gd name="connsiteY34" fmla="*/ 1116318 h 1295160"/>
                <a:gd name="connsiteX35" fmla="*/ 2460515 w 3340301"/>
                <a:gd name="connsiteY35" fmla="*/ 1145164 h 1295160"/>
                <a:gd name="connsiteX36" fmla="*/ 2697048 w 3340301"/>
                <a:gd name="connsiteY36" fmla="*/ 1188432 h 1295160"/>
                <a:gd name="connsiteX37" fmla="*/ 2867236 w 3340301"/>
                <a:gd name="connsiteY37" fmla="*/ 1217277 h 1295160"/>
                <a:gd name="connsiteX38" fmla="*/ 2982617 w 3340301"/>
                <a:gd name="connsiteY38" fmla="*/ 1225931 h 1295160"/>
                <a:gd name="connsiteX39" fmla="*/ 3144152 w 3340301"/>
                <a:gd name="connsiteY39" fmla="*/ 1243238 h 1295160"/>
                <a:gd name="connsiteX40" fmla="*/ 3230688 w 3340301"/>
                <a:gd name="connsiteY40" fmla="*/ 1260545 h 1295160"/>
                <a:gd name="connsiteX41" fmla="*/ 3273956 w 3340301"/>
                <a:gd name="connsiteY41" fmla="*/ 1295160 h 1295160"/>
                <a:gd name="connsiteX42" fmla="*/ 3340301 w 3340301"/>
                <a:gd name="connsiteY42" fmla="*/ 949015 h 1295160"/>
                <a:gd name="connsiteX43" fmla="*/ 3317224 w 3340301"/>
                <a:gd name="connsiteY43" fmla="*/ 974976 h 1295160"/>
                <a:gd name="connsiteX44" fmla="*/ 3279725 w 3340301"/>
                <a:gd name="connsiteY44" fmla="*/ 992283 h 1295160"/>
                <a:gd name="connsiteX45" fmla="*/ 3242226 w 3340301"/>
                <a:gd name="connsiteY45" fmla="*/ 992283 h 1295160"/>
                <a:gd name="connsiteX46" fmla="*/ 3043193 w 3340301"/>
                <a:gd name="connsiteY46" fmla="*/ 969207 h 1295160"/>
                <a:gd name="connsiteX47" fmla="*/ 2760508 w 3340301"/>
                <a:gd name="connsiteY47" fmla="*/ 931707 h 1295160"/>
                <a:gd name="connsiteX48" fmla="*/ 2425901 w 3340301"/>
                <a:gd name="connsiteY48" fmla="*/ 882670 h 1295160"/>
                <a:gd name="connsiteX49" fmla="*/ 1967258 w 3340301"/>
                <a:gd name="connsiteY49" fmla="*/ 793249 h 1295160"/>
                <a:gd name="connsiteX50" fmla="*/ 1560538 w 3340301"/>
                <a:gd name="connsiteY50" fmla="*/ 698060 h 1295160"/>
                <a:gd name="connsiteX51" fmla="*/ 1416311 w 3340301"/>
                <a:gd name="connsiteY51" fmla="*/ 654791 h 129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40301" h="1295160">
                  <a:moveTo>
                    <a:pt x="1416311" y="654791"/>
                  </a:moveTo>
                  <a:lnTo>
                    <a:pt x="1257661" y="608639"/>
                  </a:lnTo>
                  <a:lnTo>
                    <a:pt x="1116318" y="556717"/>
                  </a:lnTo>
                  <a:lnTo>
                    <a:pt x="998052" y="510564"/>
                  </a:lnTo>
                  <a:lnTo>
                    <a:pt x="862479" y="449989"/>
                  </a:lnTo>
                  <a:lnTo>
                    <a:pt x="732674" y="377875"/>
                  </a:lnTo>
                  <a:lnTo>
                    <a:pt x="660561" y="328838"/>
                  </a:lnTo>
                  <a:lnTo>
                    <a:pt x="588447" y="274032"/>
                  </a:lnTo>
                  <a:lnTo>
                    <a:pt x="542294" y="233648"/>
                  </a:lnTo>
                  <a:lnTo>
                    <a:pt x="501911" y="193265"/>
                  </a:lnTo>
                  <a:lnTo>
                    <a:pt x="473065" y="158650"/>
                  </a:lnTo>
                  <a:lnTo>
                    <a:pt x="51922" y="0"/>
                  </a:lnTo>
                  <a:lnTo>
                    <a:pt x="25961" y="17307"/>
                  </a:lnTo>
                  <a:lnTo>
                    <a:pt x="11538" y="34615"/>
                  </a:lnTo>
                  <a:lnTo>
                    <a:pt x="2885" y="54807"/>
                  </a:lnTo>
                  <a:lnTo>
                    <a:pt x="0" y="86537"/>
                  </a:lnTo>
                  <a:lnTo>
                    <a:pt x="2885" y="115382"/>
                  </a:lnTo>
                  <a:lnTo>
                    <a:pt x="14423" y="149996"/>
                  </a:lnTo>
                  <a:lnTo>
                    <a:pt x="43268" y="201918"/>
                  </a:lnTo>
                  <a:lnTo>
                    <a:pt x="86537" y="259609"/>
                  </a:lnTo>
                  <a:lnTo>
                    <a:pt x="158650" y="334607"/>
                  </a:lnTo>
                  <a:lnTo>
                    <a:pt x="222110" y="392298"/>
                  </a:lnTo>
                  <a:lnTo>
                    <a:pt x="317300" y="467296"/>
                  </a:lnTo>
                  <a:lnTo>
                    <a:pt x="435566" y="542294"/>
                  </a:lnTo>
                  <a:lnTo>
                    <a:pt x="536525" y="602870"/>
                  </a:lnTo>
                  <a:lnTo>
                    <a:pt x="649022" y="663445"/>
                  </a:lnTo>
                  <a:lnTo>
                    <a:pt x="761520" y="715367"/>
                  </a:lnTo>
                  <a:lnTo>
                    <a:pt x="891324" y="770173"/>
                  </a:lnTo>
                  <a:lnTo>
                    <a:pt x="1032667" y="822095"/>
                  </a:lnTo>
                  <a:lnTo>
                    <a:pt x="1185547" y="868248"/>
                  </a:lnTo>
                  <a:lnTo>
                    <a:pt x="1399003" y="923054"/>
                  </a:lnTo>
                  <a:lnTo>
                    <a:pt x="1603806" y="972091"/>
                  </a:lnTo>
                  <a:lnTo>
                    <a:pt x="1831685" y="1021128"/>
                  </a:lnTo>
                  <a:lnTo>
                    <a:pt x="2048026" y="1067281"/>
                  </a:lnTo>
                  <a:lnTo>
                    <a:pt x="2301865" y="1116318"/>
                  </a:lnTo>
                  <a:lnTo>
                    <a:pt x="2460515" y="1145164"/>
                  </a:lnTo>
                  <a:lnTo>
                    <a:pt x="2697048" y="1188432"/>
                  </a:lnTo>
                  <a:lnTo>
                    <a:pt x="2867236" y="1217277"/>
                  </a:lnTo>
                  <a:lnTo>
                    <a:pt x="2982617" y="1225931"/>
                  </a:lnTo>
                  <a:lnTo>
                    <a:pt x="3144152" y="1243238"/>
                  </a:lnTo>
                  <a:lnTo>
                    <a:pt x="3230688" y="1260545"/>
                  </a:lnTo>
                  <a:lnTo>
                    <a:pt x="3273956" y="1295160"/>
                  </a:lnTo>
                  <a:lnTo>
                    <a:pt x="3340301" y="949015"/>
                  </a:lnTo>
                  <a:lnTo>
                    <a:pt x="3317224" y="974976"/>
                  </a:lnTo>
                  <a:lnTo>
                    <a:pt x="3279725" y="992283"/>
                  </a:lnTo>
                  <a:lnTo>
                    <a:pt x="3242226" y="992283"/>
                  </a:lnTo>
                  <a:lnTo>
                    <a:pt x="3043193" y="969207"/>
                  </a:lnTo>
                  <a:lnTo>
                    <a:pt x="2760508" y="931707"/>
                  </a:lnTo>
                  <a:lnTo>
                    <a:pt x="2425901" y="882670"/>
                  </a:lnTo>
                  <a:lnTo>
                    <a:pt x="1967258" y="793249"/>
                  </a:lnTo>
                  <a:lnTo>
                    <a:pt x="1560538" y="698060"/>
                  </a:lnTo>
                  <a:lnTo>
                    <a:pt x="1416311" y="6547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8">
              <a:extLst>
                <a:ext uri="{FF2B5EF4-FFF2-40B4-BE49-F238E27FC236}">
                  <a16:creationId xmlns:a16="http://schemas.microsoft.com/office/drawing/2014/main" id="{1C9602D4-85F0-41E4-92C8-C117C2DE38BA}"/>
                </a:ext>
              </a:extLst>
            </p:cNvPr>
            <p:cNvSpPr/>
            <p:nvPr/>
          </p:nvSpPr>
          <p:spPr>
            <a:xfrm rot="16200000">
              <a:off x="5530057" y="5377656"/>
              <a:ext cx="595312" cy="752475"/>
            </a:xfrm>
            <a:custGeom>
              <a:avLst/>
              <a:gdLst>
                <a:gd name="connsiteX0" fmla="*/ 545307 w 595313"/>
                <a:gd name="connsiteY0" fmla="*/ 188118 h 752475"/>
                <a:gd name="connsiteX1" fmla="*/ 583407 w 595313"/>
                <a:gd name="connsiteY1" fmla="*/ 73818 h 752475"/>
                <a:gd name="connsiteX2" fmla="*/ 592932 w 595313"/>
                <a:gd name="connsiteY2" fmla="*/ 35718 h 752475"/>
                <a:gd name="connsiteX3" fmla="*/ 595313 w 595313"/>
                <a:gd name="connsiteY3" fmla="*/ 19050 h 752475"/>
                <a:gd name="connsiteX4" fmla="*/ 592932 w 595313"/>
                <a:gd name="connsiteY4" fmla="*/ 4762 h 752475"/>
                <a:gd name="connsiteX5" fmla="*/ 583407 w 595313"/>
                <a:gd name="connsiteY5" fmla="*/ 0 h 752475"/>
                <a:gd name="connsiteX6" fmla="*/ 564357 w 595313"/>
                <a:gd name="connsiteY6" fmla="*/ 7143 h 752475"/>
                <a:gd name="connsiteX7" fmla="*/ 538163 w 595313"/>
                <a:gd name="connsiteY7" fmla="*/ 47625 h 752475"/>
                <a:gd name="connsiteX8" fmla="*/ 485775 w 595313"/>
                <a:gd name="connsiteY8" fmla="*/ 128587 h 752475"/>
                <a:gd name="connsiteX9" fmla="*/ 421482 w 595313"/>
                <a:gd name="connsiteY9" fmla="*/ 228600 h 752475"/>
                <a:gd name="connsiteX10" fmla="*/ 352425 w 595313"/>
                <a:gd name="connsiteY10" fmla="*/ 321468 h 752475"/>
                <a:gd name="connsiteX11" fmla="*/ 292894 w 595313"/>
                <a:gd name="connsiteY11" fmla="*/ 395287 h 752475"/>
                <a:gd name="connsiteX12" fmla="*/ 238125 w 595313"/>
                <a:gd name="connsiteY12" fmla="*/ 450056 h 752475"/>
                <a:gd name="connsiteX13" fmla="*/ 202407 w 595313"/>
                <a:gd name="connsiteY13" fmla="*/ 473868 h 752475"/>
                <a:gd name="connsiteX14" fmla="*/ 145257 w 595313"/>
                <a:gd name="connsiteY14" fmla="*/ 500062 h 752475"/>
                <a:gd name="connsiteX15" fmla="*/ 102394 w 595313"/>
                <a:gd name="connsiteY15" fmla="*/ 519112 h 752475"/>
                <a:gd name="connsiteX16" fmla="*/ 73819 w 595313"/>
                <a:gd name="connsiteY16" fmla="*/ 531018 h 752475"/>
                <a:gd name="connsiteX17" fmla="*/ 40482 w 595313"/>
                <a:gd name="connsiteY17" fmla="*/ 550068 h 752475"/>
                <a:gd name="connsiteX18" fmla="*/ 9525 w 595313"/>
                <a:gd name="connsiteY18" fmla="*/ 585787 h 752475"/>
                <a:gd name="connsiteX19" fmla="*/ 0 w 595313"/>
                <a:gd name="connsiteY19" fmla="*/ 628650 h 752475"/>
                <a:gd name="connsiteX20" fmla="*/ 502444 w 595313"/>
                <a:gd name="connsiteY20" fmla="*/ 752475 h 752475"/>
                <a:gd name="connsiteX21" fmla="*/ 464344 w 595313"/>
                <a:gd name="connsiteY21" fmla="*/ 700087 h 752475"/>
                <a:gd name="connsiteX22" fmla="*/ 442913 w 595313"/>
                <a:gd name="connsiteY22" fmla="*/ 669131 h 752475"/>
                <a:gd name="connsiteX23" fmla="*/ 428625 w 595313"/>
                <a:gd name="connsiteY23" fmla="*/ 633412 h 752475"/>
                <a:gd name="connsiteX24" fmla="*/ 419100 w 595313"/>
                <a:gd name="connsiteY24" fmla="*/ 600075 h 752475"/>
                <a:gd name="connsiteX25" fmla="*/ 419100 w 595313"/>
                <a:gd name="connsiteY25" fmla="*/ 566737 h 752475"/>
                <a:gd name="connsiteX26" fmla="*/ 423863 w 595313"/>
                <a:gd name="connsiteY26" fmla="*/ 531018 h 752475"/>
                <a:gd name="connsiteX27" fmla="*/ 459582 w 595313"/>
                <a:gd name="connsiteY27" fmla="*/ 435768 h 752475"/>
                <a:gd name="connsiteX28" fmla="*/ 545307 w 595313"/>
                <a:gd name="connsiteY28" fmla="*/ 18811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5313" h="752475">
                  <a:moveTo>
                    <a:pt x="545307" y="188118"/>
                  </a:moveTo>
                  <a:lnTo>
                    <a:pt x="583407" y="73818"/>
                  </a:lnTo>
                  <a:lnTo>
                    <a:pt x="592932" y="35718"/>
                  </a:lnTo>
                  <a:lnTo>
                    <a:pt x="595313" y="19050"/>
                  </a:lnTo>
                  <a:lnTo>
                    <a:pt x="592932" y="4762"/>
                  </a:lnTo>
                  <a:lnTo>
                    <a:pt x="583407" y="0"/>
                  </a:lnTo>
                  <a:lnTo>
                    <a:pt x="564357" y="7143"/>
                  </a:lnTo>
                  <a:lnTo>
                    <a:pt x="538163" y="47625"/>
                  </a:lnTo>
                  <a:lnTo>
                    <a:pt x="485775" y="128587"/>
                  </a:lnTo>
                  <a:lnTo>
                    <a:pt x="421482" y="228600"/>
                  </a:lnTo>
                  <a:lnTo>
                    <a:pt x="352425" y="321468"/>
                  </a:lnTo>
                  <a:lnTo>
                    <a:pt x="292894" y="395287"/>
                  </a:lnTo>
                  <a:lnTo>
                    <a:pt x="238125" y="450056"/>
                  </a:lnTo>
                  <a:lnTo>
                    <a:pt x="202407" y="473868"/>
                  </a:lnTo>
                  <a:lnTo>
                    <a:pt x="145257" y="500062"/>
                  </a:lnTo>
                  <a:lnTo>
                    <a:pt x="102394" y="519112"/>
                  </a:lnTo>
                  <a:lnTo>
                    <a:pt x="73819" y="531018"/>
                  </a:lnTo>
                  <a:lnTo>
                    <a:pt x="40482" y="550068"/>
                  </a:lnTo>
                  <a:lnTo>
                    <a:pt x="9525" y="585787"/>
                  </a:lnTo>
                  <a:lnTo>
                    <a:pt x="0" y="628650"/>
                  </a:lnTo>
                  <a:lnTo>
                    <a:pt x="502444" y="752475"/>
                  </a:lnTo>
                  <a:lnTo>
                    <a:pt x="464344" y="700087"/>
                  </a:lnTo>
                  <a:lnTo>
                    <a:pt x="442913" y="669131"/>
                  </a:lnTo>
                  <a:lnTo>
                    <a:pt x="428625" y="633412"/>
                  </a:lnTo>
                  <a:lnTo>
                    <a:pt x="419100" y="600075"/>
                  </a:lnTo>
                  <a:lnTo>
                    <a:pt x="419100" y="566737"/>
                  </a:lnTo>
                  <a:lnTo>
                    <a:pt x="423863" y="531018"/>
                  </a:lnTo>
                  <a:lnTo>
                    <a:pt x="459582" y="435768"/>
                  </a:lnTo>
                  <a:lnTo>
                    <a:pt x="545307" y="188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11268A15-5152-4993-B1F5-CDCE149404BE}"/>
              </a:ext>
            </a:extLst>
          </p:cNvPr>
          <p:cNvGrpSpPr/>
          <p:nvPr/>
        </p:nvGrpSpPr>
        <p:grpSpPr>
          <a:xfrm>
            <a:off x="2644775" y="1547813"/>
            <a:ext cx="4521200" cy="4356100"/>
            <a:chOff x="2644775" y="1547813"/>
            <a:chExt cx="4521200" cy="4356100"/>
          </a:xfrm>
        </p:grpSpPr>
        <p:sp>
          <p:nvSpPr>
            <p:cNvPr id="24" name="フリーフォーム 97">
              <a:extLst>
                <a:ext uri="{FF2B5EF4-FFF2-40B4-BE49-F238E27FC236}">
                  <a16:creationId xmlns:a16="http://schemas.microsoft.com/office/drawing/2014/main" id="{A18AFEE9-CAE5-402C-B21E-7F3A0C555285}"/>
                </a:ext>
              </a:extLst>
            </p:cNvPr>
            <p:cNvSpPr/>
            <p:nvPr/>
          </p:nvSpPr>
          <p:spPr>
            <a:xfrm>
              <a:off x="4686300" y="1554163"/>
              <a:ext cx="993775" cy="1685925"/>
            </a:xfrm>
            <a:custGeom>
              <a:avLst/>
              <a:gdLst>
                <a:gd name="connsiteX0" fmla="*/ 533400 w 992981"/>
                <a:gd name="connsiteY0" fmla="*/ 633413 h 1685925"/>
                <a:gd name="connsiteX1" fmla="*/ 585788 w 992981"/>
                <a:gd name="connsiteY1" fmla="*/ 495300 h 1685925"/>
                <a:gd name="connsiteX2" fmla="*/ 621506 w 992981"/>
                <a:gd name="connsiteY2" fmla="*/ 390525 h 1685925"/>
                <a:gd name="connsiteX3" fmla="*/ 647700 w 992981"/>
                <a:gd name="connsiteY3" fmla="*/ 307182 h 1685925"/>
                <a:gd name="connsiteX4" fmla="*/ 669131 w 992981"/>
                <a:gd name="connsiteY4" fmla="*/ 242888 h 1685925"/>
                <a:gd name="connsiteX5" fmla="*/ 673894 w 992981"/>
                <a:gd name="connsiteY5" fmla="*/ 216694 h 1685925"/>
                <a:gd name="connsiteX6" fmla="*/ 673894 w 992981"/>
                <a:gd name="connsiteY6" fmla="*/ 195263 h 1685925"/>
                <a:gd name="connsiteX7" fmla="*/ 669131 w 992981"/>
                <a:gd name="connsiteY7" fmla="*/ 166688 h 1685925"/>
                <a:gd name="connsiteX8" fmla="*/ 654844 w 992981"/>
                <a:gd name="connsiteY8" fmla="*/ 138113 h 1685925"/>
                <a:gd name="connsiteX9" fmla="*/ 638175 w 992981"/>
                <a:gd name="connsiteY9" fmla="*/ 119063 h 1685925"/>
                <a:gd name="connsiteX10" fmla="*/ 597694 w 992981"/>
                <a:gd name="connsiteY10" fmla="*/ 88107 h 1685925"/>
                <a:gd name="connsiteX11" fmla="*/ 545306 w 992981"/>
                <a:gd name="connsiteY11" fmla="*/ 59532 h 1685925"/>
                <a:gd name="connsiteX12" fmla="*/ 523875 w 992981"/>
                <a:gd name="connsiteY12" fmla="*/ 40482 h 1685925"/>
                <a:gd name="connsiteX13" fmla="*/ 516731 w 992981"/>
                <a:gd name="connsiteY13" fmla="*/ 26194 h 1685925"/>
                <a:gd name="connsiteX14" fmla="*/ 519113 w 992981"/>
                <a:gd name="connsiteY14" fmla="*/ 14288 h 1685925"/>
                <a:gd name="connsiteX15" fmla="*/ 535781 w 992981"/>
                <a:gd name="connsiteY15" fmla="*/ 2382 h 1685925"/>
                <a:gd name="connsiteX16" fmla="*/ 585788 w 992981"/>
                <a:gd name="connsiteY16" fmla="*/ 0 h 1685925"/>
                <a:gd name="connsiteX17" fmla="*/ 638175 w 992981"/>
                <a:gd name="connsiteY17" fmla="*/ 2382 h 1685925"/>
                <a:gd name="connsiteX18" fmla="*/ 683419 w 992981"/>
                <a:gd name="connsiteY18" fmla="*/ 11907 h 1685925"/>
                <a:gd name="connsiteX19" fmla="*/ 733425 w 992981"/>
                <a:gd name="connsiteY19" fmla="*/ 28575 h 1685925"/>
                <a:gd name="connsiteX20" fmla="*/ 773906 w 992981"/>
                <a:gd name="connsiteY20" fmla="*/ 47625 h 1685925"/>
                <a:gd name="connsiteX21" fmla="*/ 821531 w 992981"/>
                <a:gd name="connsiteY21" fmla="*/ 80963 h 1685925"/>
                <a:gd name="connsiteX22" fmla="*/ 878681 w 992981"/>
                <a:gd name="connsiteY22" fmla="*/ 123825 h 1685925"/>
                <a:gd name="connsiteX23" fmla="*/ 919163 w 992981"/>
                <a:gd name="connsiteY23" fmla="*/ 164307 h 1685925"/>
                <a:gd name="connsiteX24" fmla="*/ 959644 w 992981"/>
                <a:gd name="connsiteY24" fmla="*/ 209550 h 1685925"/>
                <a:gd name="connsiteX25" fmla="*/ 983456 w 992981"/>
                <a:gd name="connsiteY25" fmla="*/ 250032 h 1685925"/>
                <a:gd name="connsiteX26" fmla="*/ 990600 w 992981"/>
                <a:gd name="connsiteY26" fmla="*/ 276225 h 1685925"/>
                <a:gd name="connsiteX27" fmla="*/ 992981 w 992981"/>
                <a:gd name="connsiteY27" fmla="*/ 297657 h 1685925"/>
                <a:gd name="connsiteX28" fmla="*/ 988219 w 992981"/>
                <a:gd name="connsiteY28" fmla="*/ 316707 h 1685925"/>
                <a:gd name="connsiteX29" fmla="*/ 971550 w 992981"/>
                <a:gd name="connsiteY29" fmla="*/ 338138 h 1685925"/>
                <a:gd name="connsiteX30" fmla="*/ 950119 w 992981"/>
                <a:gd name="connsiteY30" fmla="*/ 357188 h 1685925"/>
                <a:gd name="connsiteX31" fmla="*/ 897731 w 992981"/>
                <a:gd name="connsiteY31" fmla="*/ 445294 h 1685925"/>
                <a:gd name="connsiteX32" fmla="*/ 854869 w 992981"/>
                <a:gd name="connsiteY32" fmla="*/ 526257 h 1685925"/>
                <a:gd name="connsiteX33" fmla="*/ 792956 w 992981"/>
                <a:gd name="connsiteY33" fmla="*/ 669132 h 1685925"/>
                <a:gd name="connsiteX34" fmla="*/ 731044 w 992981"/>
                <a:gd name="connsiteY34" fmla="*/ 795338 h 1685925"/>
                <a:gd name="connsiteX35" fmla="*/ 673894 w 992981"/>
                <a:gd name="connsiteY35" fmla="*/ 890588 h 1685925"/>
                <a:gd name="connsiteX36" fmla="*/ 576263 w 992981"/>
                <a:gd name="connsiteY36" fmla="*/ 1059657 h 1685925"/>
                <a:gd name="connsiteX37" fmla="*/ 492919 w 992981"/>
                <a:gd name="connsiteY37" fmla="*/ 1183482 h 1685925"/>
                <a:gd name="connsiteX38" fmla="*/ 411956 w 992981"/>
                <a:gd name="connsiteY38" fmla="*/ 1288257 h 1685925"/>
                <a:gd name="connsiteX39" fmla="*/ 326231 w 992981"/>
                <a:gd name="connsiteY39" fmla="*/ 1395413 h 1685925"/>
                <a:gd name="connsiteX40" fmla="*/ 204788 w 992981"/>
                <a:gd name="connsiteY40" fmla="*/ 1531144 h 1685925"/>
                <a:gd name="connsiteX41" fmla="*/ 119063 w 992981"/>
                <a:gd name="connsiteY41" fmla="*/ 1616869 h 1685925"/>
                <a:gd name="connsiteX42" fmla="*/ 52388 w 992981"/>
                <a:gd name="connsiteY42" fmla="*/ 1674019 h 1685925"/>
                <a:gd name="connsiteX43" fmla="*/ 23813 w 992981"/>
                <a:gd name="connsiteY43" fmla="*/ 1685925 h 1685925"/>
                <a:gd name="connsiteX44" fmla="*/ 7144 w 992981"/>
                <a:gd name="connsiteY44" fmla="*/ 1683544 h 1685925"/>
                <a:gd name="connsiteX45" fmla="*/ 0 w 992981"/>
                <a:gd name="connsiteY45" fmla="*/ 1674019 h 1685925"/>
                <a:gd name="connsiteX46" fmla="*/ 2381 w 992981"/>
                <a:gd name="connsiteY46" fmla="*/ 1647825 h 1685925"/>
                <a:gd name="connsiteX47" fmla="*/ 23813 w 992981"/>
                <a:gd name="connsiteY47" fmla="*/ 1609725 h 1685925"/>
                <a:gd name="connsiteX48" fmla="*/ 76200 w 992981"/>
                <a:gd name="connsiteY48" fmla="*/ 1528763 h 1685925"/>
                <a:gd name="connsiteX49" fmla="*/ 130969 w 992981"/>
                <a:gd name="connsiteY49" fmla="*/ 1438275 h 1685925"/>
                <a:gd name="connsiteX50" fmla="*/ 169069 w 992981"/>
                <a:gd name="connsiteY50" fmla="*/ 1376363 h 1685925"/>
                <a:gd name="connsiteX51" fmla="*/ 216694 w 992981"/>
                <a:gd name="connsiteY51" fmla="*/ 1293019 h 1685925"/>
                <a:gd name="connsiteX52" fmla="*/ 278606 w 992981"/>
                <a:gd name="connsiteY52" fmla="*/ 1178719 h 1685925"/>
                <a:gd name="connsiteX53" fmla="*/ 328613 w 992981"/>
                <a:gd name="connsiteY53" fmla="*/ 1085850 h 1685925"/>
                <a:gd name="connsiteX54" fmla="*/ 376238 w 992981"/>
                <a:gd name="connsiteY54" fmla="*/ 990600 h 1685925"/>
                <a:gd name="connsiteX55" fmla="*/ 419100 w 992981"/>
                <a:gd name="connsiteY55" fmla="*/ 900113 h 1685925"/>
                <a:gd name="connsiteX56" fmla="*/ 471488 w 992981"/>
                <a:gd name="connsiteY56" fmla="*/ 783432 h 1685925"/>
                <a:gd name="connsiteX57" fmla="*/ 533400 w 992981"/>
                <a:gd name="connsiteY57" fmla="*/ 633413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2981" h="1685925">
                  <a:moveTo>
                    <a:pt x="533400" y="633413"/>
                  </a:moveTo>
                  <a:lnTo>
                    <a:pt x="585788" y="495300"/>
                  </a:lnTo>
                  <a:lnTo>
                    <a:pt x="621506" y="390525"/>
                  </a:lnTo>
                  <a:lnTo>
                    <a:pt x="647700" y="307182"/>
                  </a:lnTo>
                  <a:lnTo>
                    <a:pt x="669131" y="242888"/>
                  </a:lnTo>
                  <a:lnTo>
                    <a:pt x="673894" y="216694"/>
                  </a:lnTo>
                  <a:lnTo>
                    <a:pt x="673894" y="195263"/>
                  </a:lnTo>
                  <a:lnTo>
                    <a:pt x="669131" y="166688"/>
                  </a:lnTo>
                  <a:lnTo>
                    <a:pt x="654844" y="138113"/>
                  </a:lnTo>
                  <a:lnTo>
                    <a:pt x="638175" y="119063"/>
                  </a:lnTo>
                  <a:lnTo>
                    <a:pt x="597694" y="88107"/>
                  </a:lnTo>
                  <a:lnTo>
                    <a:pt x="545306" y="59532"/>
                  </a:lnTo>
                  <a:lnTo>
                    <a:pt x="523875" y="40482"/>
                  </a:lnTo>
                  <a:lnTo>
                    <a:pt x="516731" y="26194"/>
                  </a:lnTo>
                  <a:lnTo>
                    <a:pt x="519113" y="14288"/>
                  </a:lnTo>
                  <a:lnTo>
                    <a:pt x="535781" y="2382"/>
                  </a:lnTo>
                  <a:lnTo>
                    <a:pt x="585788" y="0"/>
                  </a:lnTo>
                  <a:lnTo>
                    <a:pt x="638175" y="2382"/>
                  </a:lnTo>
                  <a:lnTo>
                    <a:pt x="683419" y="11907"/>
                  </a:lnTo>
                  <a:lnTo>
                    <a:pt x="733425" y="28575"/>
                  </a:lnTo>
                  <a:lnTo>
                    <a:pt x="773906" y="47625"/>
                  </a:lnTo>
                  <a:lnTo>
                    <a:pt x="821531" y="80963"/>
                  </a:lnTo>
                  <a:lnTo>
                    <a:pt x="878681" y="123825"/>
                  </a:lnTo>
                  <a:lnTo>
                    <a:pt x="919163" y="164307"/>
                  </a:lnTo>
                  <a:lnTo>
                    <a:pt x="959644" y="209550"/>
                  </a:lnTo>
                  <a:lnTo>
                    <a:pt x="983456" y="250032"/>
                  </a:lnTo>
                  <a:lnTo>
                    <a:pt x="990600" y="276225"/>
                  </a:lnTo>
                  <a:lnTo>
                    <a:pt x="992981" y="297657"/>
                  </a:lnTo>
                  <a:lnTo>
                    <a:pt x="988219" y="316707"/>
                  </a:lnTo>
                  <a:lnTo>
                    <a:pt x="971550" y="338138"/>
                  </a:lnTo>
                  <a:lnTo>
                    <a:pt x="950119" y="357188"/>
                  </a:lnTo>
                  <a:lnTo>
                    <a:pt x="897731" y="445294"/>
                  </a:lnTo>
                  <a:lnTo>
                    <a:pt x="854869" y="526257"/>
                  </a:lnTo>
                  <a:lnTo>
                    <a:pt x="792956" y="669132"/>
                  </a:lnTo>
                  <a:lnTo>
                    <a:pt x="731044" y="795338"/>
                  </a:lnTo>
                  <a:lnTo>
                    <a:pt x="673894" y="890588"/>
                  </a:lnTo>
                  <a:lnTo>
                    <a:pt x="576263" y="1059657"/>
                  </a:lnTo>
                  <a:lnTo>
                    <a:pt x="492919" y="1183482"/>
                  </a:lnTo>
                  <a:lnTo>
                    <a:pt x="411956" y="1288257"/>
                  </a:lnTo>
                  <a:lnTo>
                    <a:pt x="326231" y="1395413"/>
                  </a:lnTo>
                  <a:lnTo>
                    <a:pt x="204788" y="1531144"/>
                  </a:lnTo>
                  <a:lnTo>
                    <a:pt x="119063" y="1616869"/>
                  </a:lnTo>
                  <a:lnTo>
                    <a:pt x="52388" y="1674019"/>
                  </a:lnTo>
                  <a:lnTo>
                    <a:pt x="23813" y="1685925"/>
                  </a:lnTo>
                  <a:lnTo>
                    <a:pt x="7144" y="1683544"/>
                  </a:lnTo>
                  <a:lnTo>
                    <a:pt x="0" y="1674019"/>
                  </a:lnTo>
                  <a:lnTo>
                    <a:pt x="2381" y="1647825"/>
                  </a:lnTo>
                  <a:lnTo>
                    <a:pt x="23813" y="1609725"/>
                  </a:lnTo>
                  <a:lnTo>
                    <a:pt x="76200" y="1528763"/>
                  </a:lnTo>
                  <a:lnTo>
                    <a:pt x="130969" y="1438275"/>
                  </a:lnTo>
                  <a:lnTo>
                    <a:pt x="169069" y="1376363"/>
                  </a:lnTo>
                  <a:lnTo>
                    <a:pt x="216694" y="1293019"/>
                  </a:lnTo>
                  <a:lnTo>
                    <a:pt x="278606" y="1178719"/>
                  </a:lnTo>
                  <a:lnTo>
                    <a:pt x="328613" y="1085850"/>
                  </a:lnTo>
                  <a:lnTo>
                    <a:pt x="376238" y="990600"/>
                  </a:lnTo>
                  <a:lnTo>
                    <a:pt x="419100" y="900113"/>
                  </a:lnTo>
                  <a:lnTo>
                    <a:pt x="471488" y="783432"/>
                  </a:lnTo>
                  <a:lnTo>
                    <a:pt x="5334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8">
              <a:extLst>
                <a:ext uri="{FF2B5EF4-FFF2-40B4-BE49-F238E27FC236}">
                  <a16:creationId xmlns:a16="http://schemas.microsoft.com/office/drawing/2014/main" id="{2230BB88-609B-47C9-B89E-E0F3B4D6401A}"/>
                </a:ext>
              </a:extLst>
            </p:cNvPr>
            <p:cNvSpPr/>
            <p:nvPr/>
          </p:nvSpPr>
          <p:spPr>
            <a:xfrm>
              <a:off x="3033713" y="1547813"/>
              <a:ext cx="984250" cy="1257300"/>
            </a:xfrm>
            <a:custGeom>
              <a:avLst/>
              <a:gdLst>
                <a:gd name="connsiteX0" fmla="*/ 590550 w 983456"/>
                <a:gd name="connsiteY0" fmla="*/ 702468 h 1257300"/>
                <a:gd name="connsiteX1" fmla="*/ 735806 w 983456"/>
                <a:gd name="connsiteY1" fmla="*/ 533400 h 1257300"/>
                <a:gd name="connsiteX2" fmla="*/ 819150 w 983456"/>
                <a:gd name="connsiteY2" fmla="*/ 435768 h 1257300"/>
                <a:gd name="connsiteX3" fmla="*/ 842962 w 983456"/>
                <a:gd name="connsiteY3" fmla="*/ 409575 h 1257300"/>
                <a:gd name="connsiteX4" fmla="*/ 852487 w 983456"/>
                <a:gd name="connsiteY4" fmla="*/ 400050 h 1257300"/>
                <a:gd name="connsiteX5" fmla="*/ 909637 w 983456"/>
                <a:gd name="connsiteY5" fmla="*/ 364331 h 1257300"/>
                <a:gd name="connsiteX6" fmla="*/ 962025 w 983456"/>
                <a:gd name="connsiteY6" fmla="*/ 335756 h 1257300"/>
                <a:gd name="connsiteX7" fmla="*/ 978693 w 983456"/>
                <a:gd name="connsiteY7" fmla="*/ 321468 h 1257300"/>
                <a:gd name="connsiteX8" fmla="*/ 983456 w 983456"/>
                <a:gd name="connsiteY8" fmla="*/ 311943 h 1257300"/>
                <a:gd name="connsiteX9" fmla="*/ 983456 w 983456"/>
                <a:gd name="connsiteY9" fmla="*/ 300037 h 1257300"/>
                <a:gd name="connsiteX10" fmla="*/ 978693 w 983456"/>
                <a:gd name="connsiteY10" fmla="*/ 273843 h 1257300"/>
                <a:gd name="connsiteX11" fmla="*/ 957262 w 983456"/>
                <a:gd name="connsiteY11" fmla="*/ 233362 h 1257300"/>
                <a:gd name="connsiteX12" fmla="*/ 904875 w 983456"/>
                <a:gd name="connsiteY12" fmla="*/ 178593 h 1257300"/>
                <a:gd name="connsiteX13" fmla="*/ 847725 w 983456"/>
                <a:gd name="connsiteY13" fmla="*/ 130968 h 1257300"/>
                <a:gd name="connsiteX14" fmla="*/ 778668 w 983456"/>
                <a:gd name="connsiteY14" fmla="*/ 83343 h 1257300"/>
                <a:gd name="connsiteX15" fmla="*/ 716756 w 983456"/>
                <a:gd name="connsiteY15" fmla="*/ 50006 h 1257300"/>
                <a:gd name="connsiteX16" fmla="*/ 659606 w 983456"/>
                <a:gd name="connsiteY16" fmla="*/ 26193 h 1257300"/>
                <a:gd name="connsiteX17" fmla="*/ 600075 w 983456"/>
                <a:gd name="connsiteY17" fmla="*/ 9525 h 1257300"/>
                <a:gd name="connsiteX18" fmla="*/ 533400 w 983456"/>
                <a:gd name="connsiteY18" fmla="*/ 0 h 1257300"/>
                <a:gd name="connsiteX19" fmla="*/ 485775 w 983456"/>
                <a:gd name="connsiteY19" fmla="*/ 0 h 1257300"/>
                <a:gd name="connsiteX20" fmla="*/ 454818 w 983456"/>
                <a:gd name="connsiteY20" fmla="*/ 4762 h 1257300"/>
                <a:gd name="connsiteX21" fmla="*/ 445293 w 983456"/>
                <a:gd name="connsiteY21" fmla="*/ 16668 h 1257300"/>
                <a:gd name="connsiteX22" fmla="*/ 447675 w 983456"/>
                <a:gd name="connsiteY22" fmla="*/ 35718 h 1257300"/>
                <a:gd name="connsiteX23" fmla="*/ 466725 w 983456"/>
                <a:gd name="connsiteY23" fmla="*/ 57150 h 1257300"/>
                <a:gd name="connsiteX24" fmla="*/ 511968 w 983456"/>
                <a:gd name="connsiteY24" fmla="*/ 92868 h 1257300"/>
                <a:gd name="connsiteX25" fmla="*/ 538162 w 983456"/>
                <a:gd name="connsiteY25" fmla="*/ 114300 h 1257300"/>
                <a:gd name="connsiteX26" fmla="*/ 554831 w 983456"/>
                <a:gd name="connsiteY26" fmla="*/ 133350 h 1257300"/>
                <a:gd name="connsiteX27" fmla="*/ 566737 w 983456"/>
                <a:gd name="connsiteY27" fmla="*/ 159543 h 1257300"/>
                <a:gd name="connsiteX28" fmla="*/ 573881 w 983456"/>
                <a:gd name="connsiteY28" fmla="*/ 188118 h 1257300"/>
                <a:gd name="connsiteX29" fmla="*/ 571500 w 983456"/>
                <a:gd name="connsiteY29" fmla="*/ 228600 h 1257300"/>
                <a:gd name="connsiteX30" fmla="*/ 538162 w 983456"/>
                <a:gd name="connsiteY30" fmla="*/ 330993 h 1257300"/>
                <a:gd name="connsiteX31" fmla="*/ 461962 w 983456"/>
                <a:gd name="connsiteY31" fmla="*/ 511968 h 1257300"/>
                <a:gd name="connsiteX32" fmla="*/ 395287 w 983456"/>
                <a:gd name="connsiteY32" fmla="*/ 650081 h 1257300"/>
                <a:gd name="connsiteX33" fmla="*/ 319087 w 983456"/>
                <a:gd name="connsiteY33" fmla="*/ 790575 h 1257300"/>
                <a:gd name="connsiteX34" fmla="*/ 202406 w 983456"/>
                <a:gd name="connsiteY34" fmla="*/ 981075 h 1257300"/>
                <a:gd name="connsiteX35" fmla="*/ 107156 w 983456"/>
                <a:gd name="connsiteY35" fmla="*/ 1107281 h 1257300"/>
                <a:gd name="connsiteX36" fmla="*/ 40481 w 983456"/>
                <a:gd name="connsiteY36" fmla="*/ 1197768 h 1257300"/>
                <a:gd name="connsiteX37" fmla="*/ 0 w 983456"/>
                <a:gd name="connsiteY37" fmla="*/ 1257300 h 1257300"/>
                <a:gd name="connsiteX38" fmla="*/ 154781 w 983456"/>
                <a:gd name="connsiteY38" fmla="*/ 1159668 h 1257300"/>
                <a:gd name="connsiteX39" fmla="*/ 257175 w 983456"/>
                <a:gd name="connsiteY39" fmla="*/ 1066800 h 1257300"/>
                <a:gd name="connsiteX40" fmla="*/ 357187 w 983456"/>
                <a:gd name="connsiteY40" fmla="*/ 971550 h 1257300"/>
                <a:gd name="connsiteX41" fmla="*/ 459581 w 983456"/>
                <a:gd name="connsiteY41" fmla="*/ 857250 h 1257300"/>
                <a:gd name="connsiteX42" fmla="*/ 590550 w 983456"/>
                <a:gd name="connsiteY42" fmla="*/ 70246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3456" h="1257300">
                  <a:moveTo>
                    <a:pt x="590550" y="702468"/>
                  </a:moveTo>
                  <a:lnTo>
                    <a:pt x="735806" y="533400"/>
                  </a:lnTo>
                  <a:lnTo>
                    <a:pt x="819150" y="435768"/>
                  </a:lnTo>
                  <a:lnTo>
                    <a:pt x="842962" y="409575"/>
                  </a:lnTo>
                  <a:lnTo>
                    <a:pt x="852487" y="400050"/>
                  </a:lnTo>
                  <a:lnTo>
                    <a:pt x="909637" y="364331"/>
                  </a:lnTo>
                  <a:lnTo>
                    <a:pt x="962025" y="335756"/>
                  </a:lnTo>
                  <a:lnTo>
                    <a:pt x="978693" y="321468"/>
                  </a:lnTo>
                  <a:lnTo>
                    <a:pt x="983456" y="311943"/>
                  </a:lnTo>
                  <a:lnTo>
                    <a:pt x="983456" y="300037"/>
                  </a:lnTo>
                  <a:lnTo>
                    <a:pt x="978693" y="273843"/>
                  </a:lnTo>
                  <a:lnTo>
                    <a:pt x="957262" y="233362"/>
                  </a:lnTo>
                  <a:lnTo>
                    <a:pt x="904875" y="178593"/>
                  </a:lnTo>
                  <a:lnTo>
                    <a:pt x="847725" y="130968"/>
                  </a:lnTo>
                  <a:lnTo>
                    <a:pt x="778668" y="83343"/>
                  </a:lnTo>
                  <a:lnTo>
                    <a:pt x="716756" y="50006"/>
                  </a:lnTo>
                  <a:lnTo>
                    <a:pt x="659606" y="26193"/>
                  </a:lnTo>
                  <a:lnTo>
                    <a:pt x="600075" y="9525"/>
                  </a:lnTo>
                  <a:lnTo>
                    <a:pt x="533400" y="0"/>
                  </a:lnTo>
                  <a:lnTo>
                    <a:pt x="485775" y="0"/>
                  </a:lnTo>
                  <a:lnTo>
                    <a:pt x="454818" y="4762"/>
                  </a:lnTo>
                  <a:lnTo>
                    <a:pt x="445293" y="16668"/>
                  </a:lnTo>
                  <a:lnTo>
                    <a:pt x="447675" y="35718"/>
                  </a:lnTo>
                  <a:lnTo>
                    <a:pt x="466725" y="57150"/>
                  </a:lnTo>
                  <a:lnTo>
                    <a:pt x="511968" y="92868"/>
                  </a:lnTo>
                  <a:lnTo>
                    <a:pt x="538162" y="114300"/>
                  </a:lnTo>
                  <a:lnTo>
                    <a:pt x="554831" y="133350"/>
                  </a:lnTo>
                  <a:lnTo>
                    <a:pt x="566737" y="159543"/>
                  </a:lnTo>
                  <a:lnTo>
                    <a:pt x="573881" y="188118"/>
                  </a:lnTo>
                  <a:lnTo>
                    <a:pt x="571500" y="228600"/>
                  </a:lnTo>
                  <a:lnTo>
                    <a:pt x="538162" y="330993"/>
                  </a:lnTo>
                  <a:lnTo>
                    <a:pt x="461962" y="511968"/>
                  </a:lnTo>
                  <a:lnTo>
                    <a:pt x="395287" y="650081"/>
                  </a:lnTo>
                  <a:lnTo>
                    <a:pt x="319087" y="790575"/>
                  </a:lnTo>
                  <a:lnTo>
                    <a:pt x="202406" y="981075"/>
                  </a:lnTo>
                  <a:lnTo>
                    <a:pt x="107156" y="1107281"/>
                  </a:lnTo>
                  <a:lnTo>
                    <a:pt x="40481" y="1197768"/>
                  </a:lnTo>
                  <a:lnTo>
                    <a:pt x="0" y="1257300"/>
                  </a:lnTo>
                  <a:lnTo>
                    <a:pt x="154781" y="1159668"/>
                  </a:lnTo>
                  <a:lnTo>
                    <a:pt x="257175" y="1066800"/>
                  </a:lnTo>
                  <a:lnTo>
                    <a:pt x="357187" y="971550"/>
                  </a:lnTo>
                  <a:lnTo>
                    <a:pt x="459581" y="857250"/>
                  </a:lnTo>
                  <a:lnTo>
                    <a:pt x="590550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5">
              <a:extLst>
                <a:ext uri="{FF2B5EF4-FFF2-40B4-BE49-F238E27FC236}">
                  <a16:creationId xmlns:a16="http://schemas.microsoft.com/office/drawing/2014/main" id="{114BF105-2B11-491D-B00A-2D3770439E63}"/>
                </a:ext>
              </a:extLst>
            </p:cNvPr>
            <p:cNvSpPr/>
            <p:nvPr/>
          </p:nvSpPr>
          <p:spPr>
            <a:xfrm>
              <a:off x="5153025" y="3433763"/>
              <a:ext cx="736600" cy="784225"/>
            </a:xfrm>
            <a:custGeom>
              <a:avLst/>
              <a:gdLst>
                <a:gd name="connsiteX0" fmla="*/ 319088 w 735806"/>
                <a:gd name="connsiteY0" fmla="*/ 433387 h 783431"/>
                <a:gd name="connsiteX1" fmla="*/ 207169 w 735806"/>
                <a:gd name="connsiteY1" fmla="*/ 292893 h 783431"/>
                <a:gd name="connsiteX2" fmla="*/ 111919 w 735806"/>
                <a:gd name="connsiteY2" fmla="*/ 171450 h 783431"/>
                <a:gd name="connsiteX3" fmla="*/ 4763 w 735806"/>
                <a:gd name="connsiteY3" fmla="*/ 33337 h 783431"/>
                <a:gd name="connsiteX4" fmla="*/ 0 w 735806"/>
                <a:gd name="connsiteY4" fmla="*/ 19050 h 783431"/>
                <a:gd name="connsiteX5" fmla="*/ 2381 w 735806"/>
                <a:gd name="connsiteY5" fmla="*/ 4762 h 783431"/>
                <a:gd name="connsiteX6" fmla="*/ 14288 w 735806"/>
                <a:gd name="connsiteY6" fmla="*/ 0 h 783431"/>
                <a:gd name="connsiteX7" fmla="*/ 54769 w 735806"/>
                <a:gd name="connsiteY7" fmla="*/ 16668 h 783431"/>
                <a:gd name="connsiteX8" fmla="*/ 145256 w 735806"/>
                <a:gd name="connsiteY8" fmla="*/ 61912 h 783431"/>
                <a:gd name="connsiteX9" fmla="*/ 269081 w 735806"/>
                <a:gd name="connsiteY9" fmla="*/ 128587 h 783431"/>
                <a:gd name="connsiteX10" fmla="*/ 361950 w 735806"/>
                <a:gd name="connsiteY10" fmla="*/ 185737 h 783431"/>
                <a:gd name="connsiteX11" fmla="*/ 440531 w 735806"/>
                <a:gd name="connsiteY11" fmla="*/ 233362 h 783431"/>
                <a:gd name="connsiteX12" fmla="*/ 519113 w 735806"/>
                <a:gd name="connsiteY12" fmla="*/ 290512 h 783431"/>
                <a:gd name="connsiteX13" fmla="*/ 578644 w 735806"/>
                <a:gd name="connsiteY13" fmla="*/ 335756 h 783431"/>
                <a:gd name="connsiteX14" fmla="*/ 614363 w 735806"/>
                <a:gd name="connsiteY14" fmla="*/ 366712 h 783431"/>
                <a:gd name="connsiteX15" fmla="*/ 645319 w 735806"/>
                <a:gd name="connsiteY15" fmla="*/ 397668 h 783431"/>
                <a:gd name="connsiteX16" fmla="*/ 671513 w 735806"/>
                <a:gd name="connsiteY16" fmla="*/ 431006 h 783431"/>
                <a:gd name="connsiteX17" fmla="*/ 695325 w 735806"/>
                <a:gd name="connsiteY17" fmla="*/ 466725 h 783431"/>
                <a:gd name="connsiteX18" fmla="*/ 711994 w 735806"/>
                <a:gd name="connsiteY18" fmla="*/ 502443 h 783431"/>
                <a:gd name="connsiteX19" fmla="*/ 726281 w 735806"/>
                <a:gd name="connsiteY19" fmla="*/ 542925 h 783431"/>
                <a:gd name="connsiteX20" fmla="*/ 733425 w 735806"/>
                <a:gd name="connsiteY20" fmla="*/ 585787 h 783431"/>
                <a:gd name="connsiteX21" fmla="*/ 735806 w 735806"/>
                <a:gd name="connsiteY21" fmla="*/ 633412 h 783431"/>
                <a:gd name="connsiteX22" fmla="*/ 731044 w 735806"/>
                <a:gd name="connsiteY22" fmla="*/ 671512 h 783431"/>
                <a:gd name="connsiteX23" fmla="*/ 711994 w 735806"/>
                <a:gd name="connsiteY23" fmla="*/ 726281 h 783431"/>
                <a:gd name="connsiteX24" fmla="*/ 688181 w 735806"/>
                <a:gd name="connsiteY24" fmla="*/ 764381 h 783431"/>
                <a:gd name="connsiteX25" fmla="*/ 671513 w 735806"/>
                <a:gd name="connsiteY25" fmla="*/ 778668 h 783431"/>
                <a:gd name="connsiteX26" fmla="*/ 652463 w 735806"/>
                <a:gd name="connsiteY26" fmla="*/ 783431 h 783431"/>
                <a:gd name="connsiteX27" fmla="*/ 621506 w 735806"/>
                <a:gd name="connsiteY27" fmla="*/ 781050 h 783431"/>
                <a:gd name="connsiteX28" fmla="*/ 600075 w 735806"/>
                <a:gd name="connsiteY28" fmla="*/ 771525 h 783431"/>
                <a:gd name="connsiteX29" fmla="*/ 569119 w 735806"/>
                <a:gd name="connsiteY29" fmla="*/ 750093 h 783431"/>
                <a:gd name="connsiteX30" fmla="*/ 502444 w 735806"/>
                <a:gd name="connsiteY30" fmla="*/ 664368 h 783431"/>
                <a:gd name="connsiteX31" fmla="*/ 319088 w 735806"/>
                <a:gd name="connsiteY31" fmla="*/ 433387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5806" h="783431">
                  <a:moveTo>
                    <a:pt x="319088" y="433387"/>
                  </a:moveTo>
                  <a:lnTo>
                    <a:pt x="207169" y="292893"/>
                  </a:lnTo>
                  <a:lnTo>
                    <a:pt x="111919" y="171450"/>
                  </a:lnTo>
                  <a:lnTo>
                    <a:pt x="4763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4288" y="0"/>
                  </a:lnTo>
                  <a:lnTo>
                    <a:pt x="54769" y="16668"/>
                  </a:lnTo>
                  <a:lnTo>
                    <a:pt x="145256" y="61912"/>
                  </a:lnTo>
                  <a:lnTo>
                    <a:pt x="269081" y="128587"/>
                  </a:lnTo>
                  <a:lnTo>
                    <a:pt x="361950" y="185737"/>
                  </a:lnTo>
                  <a:lnTo>
                    <a:pt x="440531" y="233362"/>
                  </a:lnTo>
                  <a:lnTo>
                    <a:pt x="519113" y="290512"/>
                  </a:lnTo>
                  <a:lnTo>
                    <a:pt x="578644" y="335756"/>
                  </a:lnTo>
                  <a:lnTo>
                    <a:pt x="614363" y="366712"/>
                  </a:lnTo>
                  <a:lnTo>
                    <a:pt x="645319" y="397668"/>
                  </a:lnTo>
                  <a:lnTo>
                    <a:pt x="671513" y="431006"/>
                  </a:lnTo>
                  <a:lnTo>
                    <a:pt x="695325" y="466725"/>
                  </a:lnTo>
                  <a:lnTo>
                    <a:pt x="711994" y="502443"/>
                  </a:lnTo>
                  <a:lnTo>
                    <a:pt x="726281" y="542925"/>
                  </a:lnTo>
                  <a:lnTo>
                    <a:pt x="733425" y="585787"/>
                  </a:lnTo>
                  <a:lnTo>
                    <a:pt x="735806" y="633412"/>
                  </a:lnTo>
                  <a:lnTo>
                    <a:pt x="731044" y="671512"/>
                  </a:lnTo>
                  <a:lnTo>
                    <a:pt x="711994" y="726281"/>
                  </a:lnTo>
                  <a:lnTo>
                    <a:pt x="688181" y="764381"/>
                  </a:lnTo>
                  <a:lnTo>
                    <a:pt x="671513" y="778668"/>
                  </a:lnTo>
                  <a:lnTo>
                    <a:pt x="652463" y="783431"/>
                  </a:lnTo>
                  <a:lnTo>
                    <a:pt x="621506" y="781050"/>
                  </a:lnTo>
                  <a:lnTo>
                    <a:pt x="600075" y="771525"/>
                  </a:lnTo>
                  <a:lnTo>
                    <a:pt x="569119" y="750093"/>
                  </a:lnTo>
                  <a:lnTo>
                    <a:pt x="502444" y="664368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9">
              <a:extLst>
                <a:ext uri="{FF2B5EF4-FFF2-40B4-BE49-F238E27FC236}">
                  <a16:creationId xmlns:a16="http://schemas.microsoft.com/office/drawing/2014/main" id="{F36DC344-3176-4B2D-B39D-1D57D5951639}"/>
                </a:ext>
              </a:extLst>
            </p:cNvPr>
            <p:cNvSpPr/>
            <p:nvPr/>
          </p:nvSpPr>
          <p:spPr>
            <a:xfrm>
              <a:off x="2644775" y="2603500"/>
              <a:ext cx="428625" cy="2422525"/>
            </a:xfrm>
            <a:custGeom>
              <a:avLst/>
              <a:gdLst>
                <a:gd name="connsiteX0" fmla="*/ 171450 w 428625"/>
                <a:gd name="connsiteY0" fmla="*/ 596900 h 2422525"/>
                <a:gd name="connsiteX1" fmla="*/ 171450 w 428625"/>
                <a:gd name="connsiteY1" fmla="*/ 476250 h 2422525"/>
                <a:gd name="connsiteX2" fmla="*/ 161925 w 428625"/>
                <a:gd name="connsiteY2" fmla="*/ 266700 h 2422525"/>
                <a:gd name="connsiteX3" fmla="*/ 155575 w 428625"/>
                <a:gd name="connsiteY3" fmla="*/ 180975 h 2422525"/>
                <a:gd name="connsiteX4" fmla="*/ 142875 w 428625"/>
                <a:gd name="connsiteY4" fmla="*/ 149225 h 2422525"/>
                <a:gd name="connsiteX5" fmla="*/ 114300 w 428625"/>
                <a:gd name="connsiteY5" fmla="*/ 114300 h 2422525"/>
                <a:gd name="connsiteX6" fmla="*/ 79375 w 428625"/>
                <a:gd name="connsiteY6" fmla="*/ 79375 h 2422525"/>
                <a:gd name="connsiteX7" fmla="*/ 44450 w 428625"/>
                <a:gd name="connsiteY7" fmla="*/ 57150 h 2422525"/>
                <a:gd name="connsiteX8" fmla="*/ 15875 w 428625"/>
                <a:gd name="connsiteY8" fmla="*/ 38100 h 2422525"/>
                <a:gd name="connsiteX9" fmla="*/ 3175 w 428625"/>
                <a:gd name="connsiteY9" fmla="*/ 28575 h 2422525"/>
                <a:gd name="connsiteX10" fmla="*/ 0 w 428625"/>
                <a:gd name="connsiteY10" fmla="*/ 19050 h 2422525"/>
                <a:gd name="connsiteX11" fmla="*/ 3175 w 428625"/>
                <a:gd name="connsiteY11" fmla="*/ 6350 h 2422525"/>
                <a:gd name="connsiteX12" fmla="*/ 31750 w 428625"/>
                <a:gd name="connsiteY12" fmla="*/ 0 h 2422525"/>
                <a:gd name="connsiteX13" fmla="*/ 69850 w 428625"/>
                <a:gd name="connsiteY13" fmla="*/ 0 h 2422525"/>
                <a:gd name="connsiteX14" fmla="*/ 114300 w 428625"/>
                <a:gd name="connsiteY14" fmla="*/ 3175 h 2422525"/>
                <a:gd name="connsiteX15" fmla="*/ 146050 w 428625"/>
                <a:gd name="connsiteY15" fmla="*/ 12700 h 2422525"/>
                <a:gd name="connsiteX16" fmla="*/ 190500 w 428625"/>
                <a:gd name="connsiteY16" fmla="*/ 28575 h 2422525"/>
                <a:gd name="connsiteX17" fmla="*/ 234950 w 428625"/>
                <a:gd name="connsiteY17" fmla="*/ 47625 h 2422525"/>
                <a:gd name="connsiteX18" fmla="*/ 301625 w 428625"/>
                <a:gd name="connsiteY18" fmla="*/ 85725 h 2422525"/>
                <a:gd name="connsiteX19" fmla="*/ 333375 w 428625"/>
                <a:gd name="connsiteY19" fmla="*/ 107950 h 2422525"/>
                <a:gd name="connsiteX20" fmla="*/ 346075 w 428625"/>
                <a:gd name="connsiteY20" fmla="*/ 117475 h 2422525"/>
                <a:gd name="connsiteX21" fmla="*/ 377825 w 428625"/>
                <a:gd name="connsiteY21" fmla="*/ 225425 h 2422525"/>
                <a:gd name="connsiteX22" fmla="*/ 390525 w 428625"/>
                <a:gd name="connsiteY22" fmla="*/ 368300 h 2422525"/>
                <a:gd name="connsiteX23" fmla="*/ 400050 w 428625"/>
                <a:gd name="connsiteY23" fmla="*/ 536575 h 2422525"/>
                <a:gd name="connsiteX24" fmla="*/ 403225 w 428625"/>
                <a:gd name="connsiteY24" fmla="*/ 666750 h 2422525"/>
                <a:gd name="connsiteX25" fmla="*/ 403225 w 428625"/>
                <a:gd name="connsiteY25" fmla="*/ 762000 h 2422525"/>
                <a:gd name="connsiteX26" fmla="*/ 409575 w 428625"/>
                <a:gd name="connsiteY26" fmla="*/ 873125 h 2422525"/>
                <a:gd name="connsiteX27" fmla="*/ 422275 w 428625"/>
                <a:gd name="connsiteY27" fmla="*/ 987425 h 2422525"/>
                <a:gd name="connsiteX28" fmla="*/ 428625 w 428625"/>
                <a:gd name="connsiteY28" fmla="*/ 1050925 h 2422525"/>
                <a:gd name="connsiteX29" fmla="*/ 425450 w 428625"/>
                <a:gd name="connsiteY29" fmla="*/ 1241425 h 2422525"/>
                <a:gd name="connsiteX30" fmla="*/ 415925 w 428625"/>
                <a:gd name="connsiteY30" fmla="*/ 1463675 h 2422525"/>
                <a:gd name="connsiteX31" fmla="*/ 412750 w 428625"/>
                <a:gd name="connsiteY31" fmla="*/ 1638300 h 2422525"/>
                <a:gd name="connsiteX32" fmla="*/ 415925 w 428625"/>
                <a:gd name="connsiteY32" fmla="*/ 1866900 h 2422525"/>
                <a:gd name="connsiteX33" fmla="*/ 425450 w 428625"/>
                <a:gd name="connsiteY33" fmla="*/ 2133600 h 2422525"/>
                <a:gd name="connsiteX34" fmla="*/ 425450 w 428625"/>
                <a:gd name="connsiteY34" fmla="*/ 2301875 h 2422525"/>
                <a:gd name="connsiteX35" fmla="*/ 409575 w 428625"/>
                <a:gd name="connsiteY35" fmla="*/ 2339975 h 2422525"/>
                <a:gd name="connsiteX36" fmla="*/ 384175 w 428625"/>
                <a:gd name="connsiteY36" fmla="*/ 2384425 h 2422525"/>
                <a:gd name="connsiteX37" fmla="*/ 365125 w 428625"/>
                <a:gd name="connsiteY37" fmla="*/ 2403475 h 2422525"/>
                <a:gd name="connsiteX38" fmla="*/ 346075 w 428625"/>
                <a:gd name="connsiteY38" fmla="*/ 2416175 h 2422525"/>
                <a:gd name="connsiteX39" fmla="*/ 323850 w 428625"/>
                <a:gd name="connsiteY39" fmla="*/ 2422525 h 2422525"/>
                <a:gd name="connsiteX40" fmla="*/ 301625 w 428625"/>
                <a:gd name="connsiteY40" fmla="*/ 2419350 h 2422525"/>
                <a:gd name="connsiteX41" fmla="*/ 260350 w 428625"/>
                <a:gd name="connsiteY41" fmla="*/ 2400300 h 2422525"/>
                <a:gd name="connsiteX42" fmla="*/ 238125 w 428625"/>
                <a:gd name="connsiteY42" fmla="*/ 2381250 h 2422525"/>
                <a:gd name="connsiteX43" fmla="*/ 215900 w 428625"/>
                <a:gd name="connsiteY43" fmla="*/ 2355850 h 2422525"/>
                <a:gd name="connsiteX44" fmla="*/ 193675 w 428625"/>
                <a:gd name="connsiteY44" fmla="*/ 2314575 h 2422525"/>
                <a:gd name="connsiteX45" fmla="*/ 177800 w 428625"/>
                <a:gd name="connsiteY45" fmla="*/ 2266950 h 2422525"/>
                <a:gd name="connsiteX46" fmla="*/ 165100 w 428625"/>
                <a:gd name="connsiteY46" fmla="*/ 2193925 h 2422525"/>
                <a:gd name="connsiteX47" fmla="*/ 158750 w 428625"/>
                <a:gd name="connsiteY47" fmla="*/ 2108200 h 2422525"/>
                <a:gd name="connsiteX48" fmla="*/ 161925 w 428625"/>
                <a:gd name="connsiteY48" fmla="*/ 2000250 h 2422525"/>
                <a:gd name="connsiteX49" fmla="*/ 171450 w 428625"/>
                <a:gd name="connsiteY49" fmla="*/ 1730375 h 2422525"/>
                <a:gd name="connsiteX50" fmla="*/ 180975 w 428625"/>
                <a:gd name="connsiteY50" fmla="*/ 1466850 h 2422525"/>
                <a:gd name="connsiteX51" fmla="*/ 180975 w 428625"/>
                <a:gd name="connsiteY51" fmla="*/ 1146175 h 2422525"/>
                <a:gd name="connsiteX52" fmla="*/ 171450 w 428625"/>
                <a:gd name="connsiteY52" fmla="*/ 59690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25" h="2422525">
                  <a:moveTo>
                    <a:pt x="171450" y="596900"/>
                  </a:moveTo>
                  <a:lnTo>
                    <a:pt x="171450" y="476250"/>
                  </a:lnTo>
                  <a:lnTo>
                    <a:pt x="161925" y="266700"/>
                  </a:lnTo>
                  <a:lnTo>
                    <a:pt x="155575" y="180975"/>
                  </a:lnTo>
                  <a:lnTo>
                    <a:pt x="142875" y="149225"/>
                  </a:lnTo>
                  <a:lnTo>
                    <a:pt x="114300" y="114300"/>
                  </a:lnTo>
                  <a:lnTo>
                    <a:pt x="79375" y="79375"/>
                  </a:lnTo>
                  <a:lnTo>
                    <a:pt x="44450" y="57150"/>
                  </a:lnTo>
                  <a:lnTo>
                    <a:pt x="15875" y="38100"/>
                  </a:lnTo>
                  <a:lnTo>
                    <a:pt x="3175" y="28575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31750" y="0"/>
                  </a:lnTo>
                  <a:lnTo>
                    <a:pt x="69850" y="0"/>
                  </a:lnTo>
                  <a:lnTo>
                    <a:pt x="114300" y="3175"/>
                  </a:lnTo>
                  <a:lnTo>
                    <a:pt x="146050" y="12700"/>
                  </a:lnTo>
                  <a:lnTo>
                    <a:pt x="190500" y="28575"/>
                  </a:lnTo>
                  <a:lnTo>
                    <a:pt x="234950" y="47625"/>
                  </a:lnTo>
                  <a:lnTo>
                    <a:pt x="301625" y="85725"/>
                  </a:lnTo>
                  <a:lnTo>
                    <a:pt x="333375" y="107950"/>
                  </a:lnTo>
                  <a:lnTo>
                    <a:pt x="346075" y="117475"/>
                  </a:lnTo>
                  <a:lnTo>
                    <a:pt x="377825" y="225425"/>
                  </a:lnTo>
                  <a:lnTo>
                    <a:pt x="390525" y="368300"/>
                  </a:lnTo>
                  <a:lnTo>
                    <a:pt x="400050" y="536575"/>
                  </a:lnTo>
                  <a:cubicBezTo>
                    <a:pt x="401108" y="579967"/>
                    <a:pt x="402167" y="623358"/>
                    <a:pt x="403225" y="666750"/>
                  </a:cubicBezTo>
                  <a:lnTo>
                    <a:pt x="403225" y="762000"/>
                  </a:lnTo>
                  <a:lnTo>
                    <a:pt x="409575" y="873125"/>
                  </a:lnTo>
                  <a:lnTo>
                    <a:pt x="422275" y="987425"/>
                  </a:lnTo>
                  <a:lnTo>
                    <a:pt x="428625" y="1050925"/>
                  </a:lnTo>
                  <a:cubicBezTo>
                    <a:pt x="427567" y="1114425"/>
                    <a:pt x="428096" y="1159933"/>
                    <a:pt x="425450" y="1241425"/>
                  </a:cubicBezTo>
                  <a:lnTo>
                    <a:pt x="415925" y="1463675"/>
                  </a:lnTo>
                  <a:cubicBezTo>
                    <a:pt x="414867" y="1521883"/>
                    <a:pt x="412221" y="1571625"/>
                    <a:pt x="412750" y="1638300"/>
                  </a:cubicBezTo>
                  <a:cubicBezTo>
                    <a:pt x="413808" y="1714500"/>
                    <a:pt x="414867" y="1790700"/>
                    <a:pt x="415925" y="1866900"/>
                  </a:cubicBezTo>
                  <a:lnTo>
                    <a:pt x="425450" y="2133600"/>
                  </a:lnTo>
                  <a:lnTo>
                    <a:pt x="425450" y="2301875"/>
                  </a:lnTo>
                  <a:lnTo>
                    <a:pt x="409575" y="2339975"/>
                  </a:lnTo>
                  <a:lnTo>
                    <a:pt x="384175" y="2384425"/>
                  </a:lnTo>
                  <a:lnTo>
                    <a:pt x="365125" y="2403475"/>
                  </a:lnTo>
                  <a:lnTo>
                    <a:pt x="346075" y="2416175"/>
                  </a:lnTo>
                  <a:lnTo>
                    <a:pt x="323850" y="2422525"/>
                  </a:lnTo>
                  <a:lnTo>
                    <a:pt x="301625" y="2419350"/>
                  </a:lnTo>
                  <a:lnTo>
                    <a:pt x="260350" y="2400300"/>
                  </a:lnTo>
                  <a:lnTo>
                    <a:pt x="238125" y="2381250"/>
                  </a:lnTo>
                  <a:lnTo>
                    <a:pt x="215900" y="2355850"/>
                  </a:lnTo>
                  <a:lnTo>
                    <a:pt x="193675" y="2314575"/>
                  </a:lnTo>
                  <a:lnTo>
                    <a:pt x="177800" y="2266950"/>
                  </a:lnTo>
                  <a:lnTo>
                    <a:pt x="165100" y="2193925"/>
                  </a:lnTo>
                  <a:lnTo>
                    <a:pt x="158750" y="2108200"/>
                  </a:lnTo>
                  <a:cubicBezTo>
                    <a:pt x="159808" y="2072217"/>
                    <a:pt x="160867" y="2036233"/>
                    <a:pt x="161925" y="2000250"/>
                  </a:cubicBezTo>
                  <a:lnTo>
                    <a:pt x="171450" y="1730375"/>
                  </a:lnTo>
                  <a:lnTo>
                    <a:pt x="180975" y="1466850"/>
                  </a:lnTo>
                  <a:lnTo>
                    <a:pt x="180975" y="1146175"/>
                  </a:lnTo>
                  <a:cubicBezTo>
                    <a:pt x="178858" y="971550"/>
                    <a:pt x="176742" y="796925"/>
                    <a:pt x="171450" y="596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43154730-8E23-4A6D-8690-78725E18D0BE}"/>
                </a:ext>
              </a:extLst>
            </p:cNvPr>
            <p:cNvSpPr/>
            <p:nvPr/>
          </p:nvSpPr>
          <p:spPr>
            <a:xfrm>
              <a:off x="2933700" y="2425700"/>
              <a:ext cx="1682750" cy="2444750"/>
            </a:xfrm>
            <a:custGeom>
              <a:avLst/>
              <a:gdLst>
                <a:gd name="connsiteX0" fmla="*/ 536575 w 1682750"/>
                <a:gd name="connsiteY0" fmla="*/ 203200 h 2444750"/>
                <a:gd name="connsiteX1" fmla="*/ 365125 w 1682750"/>
                <a:gd name="connsiteY1" fmla="*/ 241300 h 2444750"/>
                <a:gd name="connsiteX2" fmla="*/ 254000 w 1682750"/>
                <a:gd name="connsiteY2" fmla="*/ 269875 h 2444750"/>
                <a:gd name="connsiteX3" fmla="*/ 171450 w 1682750"/>
                <a:gd name="connsiteY3" fmla="*/ 285750 h 2444750"/>
                <a:gd name="connsiteX4" fmla="*/ 0 w 1682750"/>
                <a:gd name="connsiteY4" fmla="*/ 292100 h 2444750"/>
                <a:gd name="connsiteX5" fmla="*/ 22225 w 1682750"/>
                <a:gd name="connsiteY5" fmla="*/ 415925 h 2444750"/>
                <a:gd name="connsiteX6" fmla="*/ 142875 w 1682750"/>
                <a:gd name="connsiteY6" fmla="*/ 431800 h 2444750"/>
                <a:gd name="connsiteX7" fmla="*/ 177800 w 1682750"/>
                <a:gd name="connsiteY7" fmla="*/ 431800 h 2444750"/>
                <a:gd name="connsiteX8" fmla="*/ 215900 w 1682750"/>
                <a:gd name="connsiteY8" fmla="*/ 428625 h 2444750"/>
                <a:gd name="connsiteX9" fmla="*/ 339725 w 1682750"/>
                <a:gd name="connsiteY9" fmla="*/ 400050 h 2444750"/>
                <a:gd name="connsiteX10" fmla="*/ 476250 w 1682750"/>
                <a:gd name="connsiteY10" fmla="*/ 368300 h 2444750"/>
                <a:gd name="connsiteX11" fmla="*/ 673100 w 1682750"/>
                <a:gd name="connsiteY11" fmla="*/ 327025 h 2444750"/>
                <a:gd name="connsiteX12" fmla="*/ 857250 w 1682750"/>
                <a:gd name="connsiteY12" fmla="*/ 292100 h 2444750"/>
                <a:gd name="connsiteX13" fmla="*/ 1054100 w 1682750"/>
                <a:gd name="connsiteY13" fmla="*/ 260350 h 2444750"/>
                <a:gd name="connsiteX14" fmla="*/ 1231900 w 1682750"/>
                <a:gd name="connsiteY14" fmla="*/ 238125 h 2444750"/>
                <a:gd name="connsiteX15" fmla="*/ 1270000 w 1682750"/>
                <a:gd name="connsiteY15" fmla="*/ 241300 h 2444750"/>
                <a:gd name="connsiteX16" fmla="*/ 1298575 w 1682750"/>
                <a:gd name="connsiteY16" fmla="*/ 250825 h 2444750"/>
                <a:gd name="connsiteX17" fmla="*/ 1320800 w 1682750"/>
                <a:gd name="connsiteY17" fmla="*/ 266700 h 2444750"/>
                <a:gd name="connsiteX18" fmla="*/ 1333500 w 1682750"/>
                <a:gd name="connsiteY18" fmla="*/ 282575 h 2444750"/>
                <a:gd name="connsiteX19" fmla="*/ 1339850 w 1682750"/>
                <a:gd name="connsiteY19" fmla="*/ 307975 h 2444750"/>
                <a:gd name="connsiteX20" fmla="*/ 1339850 w 1682750"/>
                <a:gd name="connsiteY20" fmla="*/ 355600 h 2444750"/>
                <a:gd name="connsiteX21" fmla="*/ 1339850 w 1682750"/>
                <a:gd name="connsiteY21" fmla="*/ 927100 h 2444750"/>
                <a:gd name="connsiteX22" fmla="*/ 1339850 w 1682750"/>
                <a:gd name="connsiteY22" fmla="*/ 1111250 h 2444750"/>
                <a:gd name="connsiteX23" fmla="*/ 1349375 w 1682750"/>
                <a:gd name="connsiteY23" fmla="*/ 1431925 h 2444750"/>
                <a:gd name="connsiteX24" fmla="*/ 1352550 w 1682750"/>
                <a:gd name="connsiteY24" fmla="*/ 1606550 h 2444750"/>
                <a:gd name="connsiteX25" fmla="*/ 1349375 w 1682750"/>
                <a:gd name="connsiteY25" fmla="*/ 1857375 h 2444750"/>
                <a:gd name="connsiteX26" fmla="*/ 1343025 w 1682750"/>
                <a:gd name="connsiteY26" fmla="*/ 2111375 h 2444750"/>
                <a:gd name="connsiteX27" fmla="*/ 1346200 w 1682750"/>
                <a:gd name="connsiteY27" fmla="*/ 2257425 h 2444750"/>
                <a:gd name="connsiteX28" fmla="*/ 1358900 w 1682750"/>
                <a:gd name="connsiteY28" fmla="*/ 2301875 h 2444750"/>
                <a:gd name="connsiteX29" fmla="*/ 1384300 w 1682750"/>
                <a:gd name="connsiteY29" fmla="*/ 2362200 h 2444750"/>
                <a:gd name="connsiteX30" fmla="*/ 1406525 w 1682750"/>
                <a:gd name="connsiteY30" fmla="*/ 2390775 h 2444750"/>
                <a:gd name="connsiteX31" fmla="*/ 1431925 w 1682750"/>
                <a:gd name="connsiteY31" fmla="*/ 2416175 h 2444750"/>
                <a:gd name="connsiteX32" fmla="*/ 1450975 w 1682750"/>
                <a:gd name="connsiteY32" fmla="*/ 2428875 h 2444750"/>
                <a:gd name="connsiteX33" fmla="*/ 1479550 w 1682750"/>
                <a:gd name="connsiteY33" fmla="*/ 2444750 h 2444750"/>
                <a:gd name="connsiteX34" fmla="*/ 1498600 w 1682750"/>
                <a:gd name="connsiteY34" fmla="*/ 2441575 h 2444750"/>
                <a:gd name="connsiteX35" fmla="*/ 1524000 w 1682750"/>
                <a:gd name="connsiteY35" fmla="*/ 2435225 h 2444750"/>
                <a:gd name="connsiteX36" fmla="*/ 1539875 w 1682750"/>
                <a:gd name="connsiteY36" fmla="*/ 2416175 h 2444750"/>
                <a:gd name="connsiteX37" fmla="*/ 1555750 w 1682750"/>
                <a:gd name="connsiteY37" fmla="*/ 2387600 h 2444750"/>
                <a:gd name="connsiteX38" fmla="*/ 1577975 w 1682750"/>
                <a:gd name="connsiteY38" fmla="*/ 2336800 h 2444750"/>
                <a:gd name="connsiteX39" fmla="*/ 1587500 w 1682750"/>
                <a:gd name="connsiteY39" fmla="*/ 2298700 h 2444750"/>
                <a:gd name="connsiteX40" fmla="*/ 1587500 w 1682750"/>
                <a:gd name="connsiteY40" fmla="*/ 2181225 h 2444750"/>
                <a:gd name="connsiteX41" fmla="*/ 1587500 w 1682750"/>
                <a:gd name="connsiteY41" fmla="*/ 1908175 h 2444750"/>
                <a:gd name="connsiteX42" fmla="*/ 1587500 w 1682750"/>
                <a:gd name="connsiteY42" fmla="*/ 1616075 h 2444750"/>
                <a:gd name="connsiteX43" fmla="*/ 1587500 w 1682750"/>
                <a:gd name="connsiteY43" fmla="*/ 1384300 h 2444750"/>
                <a:gd name="connsiteX44" fmla="*/ 1587500 w 1682750"/>
                <a:gd name="connsiteY44" fmla="*/ 987425 h 2444750"/>
                <a:gd name="connsiteX45" fmla="*/ 1587500 w 1682750"/>
                <a:gd name="connsiteY45" fmla="*/ 688975 h 2444750"/>
                <a:gd name="connsiteX46" fmla="*/ 1587500 w 1682750"/>
                <a:gd name="connsiteY46" fmla="*/ 555625 h 2444750"/>
                <a:gd name="connsiteX47" fmla="*/ 1587500 w 1682750"/>
                <a:gd name="connsiteY47" fmla="*/ 482600 h 2444750"/>
                <a:gd name="connsiteX48" fmla="*/ 1593850 w 1682750"/>
                <a:gd name="connsiteY48" fmla="*/ 441325 h 2444750"/>
                <a:gd name="connsiteX49" fmla="*/ 1606550 w 1682750"/>
                <a:gd name="connsiteY49" fmla="*/ 406400 h 2444750"/>
                <a:gd name="connsiteX50" fmla="*/ 1622425 w 1682750"/>
                <a:gd name="connsiteY50" fmla="*/ 377825 h 2444750"/>
                <a:gd name="connsiteX51" fmla="*/ 1635125 w 1682750"/>
                <a:gd name="connsiteY51" fmla="*/ 355600 h 2444750"/>
                <a:gd name="connsiteX52" fmla="*/ 1657350 w 1682750"/>
                <a:gd name="connsiteY52" fmla="*/ 330200 h 2444750"/>
                <a:gd name="connsiteX53" fmla="*/ 1670050 w 1682750"/>
                <a:gd name="connsiteY53" fmla="*/ 317500 h 2444750"/>
                <a:gd name="connsiteX54" fmla="*/ 1679575 w 1682750"/>
                <a:gd name="connsiteY54" fmla="*/ 304800 h 2444750"/>
                <a:gd name="connsiteX55" fmla="*/ 1682750 w 1682750"/>
                <a:gd name="connsiteY55" fmla="*/ 279400 h 2444750"/>
                <a:gd name="connsiteX56" fmla="*/ 1676400 w 1682750"/>
                <a:gd name="connsiteY56" fmla="*/ 250825 h 2444750"/>
                <a:gd name="connsiteX57" fmla="*/ 1644650 w 1682750"/>
                <a:gd name="connsiteY57" fmla="*/ 209550 h 2444750"/>
                <a:gd name="connsiteX58" fmla="*/ 1558925 w 1682750"/>
                <a:gd name="connsiteY58" fmla="*/ 142875 h 2444750"/>
                <a:gd name="connsiteX59" fmla="*/ 1447800 w 1682750"/>
                <a:gd name="connsiteY59" fmla="*/ 66675 h 2444750"/>
                <a:gd name="connsiteX60" fmla="*/ 1343025 w 1682750"/>
                <a:gd name="connsiteY60" fmla="*/ 15875 h 2444750"/>
                <a:gd name="connsiteX61" fmla="*/ 1282700 w 1682750"/>
                <a:gd name="connsiteY61" fmla="*/ 0 h 2444750"/>
                <a:gd name="connsiteX62" fmla="*/ 1266825 w 1682750"/>
                <a:gd name="connsiteY62" fmla="*/ 6350 h 2444750"/>
                <a:gd name="connsiteX63" fmla="*/ 1190625 w 1682750"/>
                <a:gd name="connsiteY63" fmla="*/ 47625 h 2444750"/>
                <a:gd name="connsiteX64" fmla="*/ 1050925 w 1682750"/>
                <a:gd name="connsiteY64" fmla="*/ 95250 h 2444750"/>
                <a:gd name="connsiteX65" fmla="*/ 901700 w 1682750"/>
                <a:gd name="connsiteY65" fmla="*/ 133350 h 2444750"/>
                <a:gd name="connsiteX66" fmla="*/ 663575 w 1682750"/>
                <a:gd name="connsiteY66" fmla="*/ 177800 h 2444750"/>
                <a:gd name="connsiteX67" fmla="*/ 536575 w 1682750"/>
                <a:gd name="connsiteY67" fmla="*/ 203200 h 24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82750" h="2444750">
                  <a:moveTo>
                    <a:pt x="536575" y="203200"/>
                  </a:moveTo>
                  <a:lnTo>
                    <a:pt x="365125" y="241300"/>
                  </a:lnTo>
                  <a:lnTo>
                    <a:pt x="254000" y="269875"/>
                  </a:lnTo>
                  <a:lnTo>
                    <a:pt x="171450" y="285750"/>
                  </a:lnTo>
                  <a:lnTo>
                    <a:pt x="0" y="292100"/>
                  </a:lnTo>
                  <a:lnTo>
                    <a:pt x="22225" y="415925"/>
                  </a:lnTo>
                  <a:lnTo>
                    <a:pt x="142875" y="431800"/>
                  </a:lnTo>
                  <a:lnTo>
                    <a:pt x="177800" y="431800"/>
                  </a:lnTo>
                  <a:lnTo>
                    <a:pt x="215900" y="428625"/>
                  </a:lnTo>
                  <a:lnTo>
                    <a:pt x="339725" y="400050"/>
                  </a:lnTo>
                  <a:lnTo>
                    <a:pt x="476250" y="368300"/>
                  </a:lnTo>
                  <a:lnTo>
                    <a:pt x="673100" y="327025"/>
                  </a:lnTo>
                  <a:lnTo>
                    <a:pt x="857250" y="292100"/>
                  </a:lnTo>
                  <a:lnTo>
                    <a:pt x="1054100" y="260350"/>
                  </a:lnTo>
                  <a:lnTo>
                    <a:pt x="1231900" y="238125"/>
                  </a:lnTo>
                  <a:lnTo>
                    <a:pt x="1270000" y="241300"/>
                  </a:lnTo>
                  <a:lnTo>
                    <a:pt x="1298575" y="250825"/>
                  </a:lnTo>
                  <a:lnTo>
                    <a:pt x="1320800" y="266700"/>
                  </a:lnTo>
                  <a:lnTo>
                    <a:pt x="1333500" y="282575"/>
                  </a:lnTo>
                  <a:lnTo>
                    <a:pt x="1339850" y="307975"/>
                  </a:lnTo>
                  <a:lnTo>
                    <a:pt x="1339850" y="355600"/>
                  </a:lnTo>
                  <a:lnTo>
                    <a:pt x="1339850" y="927100"/>
                  </a:lnTo>
                  <a:lnTo>
                    <a:pt x="1339850" y="1111250"/>
                  </a:lnTo>
                  <a:lnTo>
                    <a:pt x="1349375" y="1431925"/>
                  </a:lnTo>
                  <a:cubicBezTo>
                    <a:pt x="1350433" y="1490133"/>
                    <a:pt x="1351492" y="1548342"/>
                    <a:pt x="1352550" y="1606550"/>
                  </a:cubicBezTo>
                  <a:cubicBezTo>
                    <a:pt x="1351492" y="1690158"/>
                    <a:pt x="1350433" y="1773767"/>
                    <a:pt x="1349375" y="1857375"/>
                  </a:cubicBezTo>
                  <a:lnTo>
                    <a:pt x="1343025" y="2111375"/>
                  </a:lnTo>
                  <a:cubicBezTo>
                    <a:pt x="1344083" y="2160058"/>
                    <a:pt x="1345142" y="2208742"/>
                    <a:pt x="1346200" y="2257425"/>
                  </a:cubicBezTo>
                  <a:lnTo>
                    <a:pt x="1358900" y="2301875"/>
                  </a:lnTo>
                  <a:lnTo>
                    <a:pt x="1384300" y="2362200"/>
                  </a:lnTo>
                  <a:lnTo>
                    <a:pt x="1406525" y="2390775"/>
                  </a:lnTo>
                  <a:lnTo>
                    <a:pt x="1431925" y="2416175"/>
                  </a:lnTo>
                  <a:lnTo>
                    <a:pt x="1450975" y="2428875"/>
                  </a:lnTo>
                  <a:lnTo>
                    <a:pt x="1479550" y="2444750"/>
                  </a:lnTo>
                  <a:lnTo>
                    <a:pt x="1498600" y="2441575"/>
                  </a:lnTo>
                  <a:lnTo>
                    <a:pt x="1524000" y="2435225"/>
                  </a:lnTo>
                  <a:lnTo>
                    <a:pt x="1539875" y="2416175"/>
                  </a:lnTo>
                  <a:lnTo>
                    <a:pt x="1555750" y="2387600"/>
                  </a:lnTo>
                  <a:lnTo>
                    <a:pt x="1577975" y="2336800"/>
                  </a:lnTo>
                  <a:lnTo>
                    <a:pt x="1587500" y="2298700"/>
                  </a:lnTo>
                  <a:lnTo>
                    <a:pt x="1587500" y="2181225"/>
                  </a:lnTo>
                  <a:lnTo>
                    <a:pt x="1587500" y="1908175"/>
                  </a:lnTo>
                  <a:lnTo>
                    <a:pt x="1587500" y="1616075"/>
                  </a:lnTo>
                  <a:lnTo>
                    <a:pt x="1587500" y="1384300"/>
                  </a:lnTo>
                  <a:lnTo>
                    <a:pt x="1587500" y="987425"/>
                  </a:lnTo>
                  <a:lnTo>
                    <a:pt x="1587500" y="688975"/>
                  </a:lnTo>
                  <a:lnTo>
                    <a:pt x="1587500" y="555625"/>
                  </a:lnTo>
                  <a:lnTo>
                    <a:pt x="1587500" y="482600"/>
                  </a:lnTo>
                  <a:lnTo>
                    <a:pt x="1593850" y="441325"/>
                  </a:lnTo>
                  <a:lnTo>
                    <a:pt x="1606550" y="406400"/>
                  </a:lnTo>
                  <a:lnTo>
                    <a:pt x="1622425" y="377825"/>
                  </a:lnTo>
                  <a:lnTo>
                    <a:pt x="1635125" y="355600"/>
                  </a:lnTo>
                  <a:lnTo>
                    <a:pt x="1657350" y="330200"/>
                  </a:lnTo>
                  <a:lnTo>
                    <a:pt x="1670050" y="317500"/>
                  </a:lnTo>
                  <a:lnTo>
                    <a:pt x="1679575" y="304800"/>
                  </a:lnTo>
                  <a:lnTo>
                    <a:pt x="1682750" y="279400"/>
                  </a:lnTo>
                  <a:lnTo>
                    <a:pt x="1676400" y="250825"/>
                  </a:lnTo>
                  <a:lnTo>
                    <a:pt x="1644650" y="209550"/>
                  </a:lnTo>
                  <a:lnTo>
                    <a:pt x="1558925" y="142875"/>
                  </a:lnTo>
                  <a:lnTo>
                    <a:pt x="1447800" y="66675"/>
                  </a:lnTo>
                  <a:lnTo>
                    <a:pt x="1343025" y="15875"/>
                  </a:lnTo>
                  <a:lnTo>
                    <a:pt x="1282700" y="0"/>
                  </a:lnTo>
                  <a:lnTo>
                    <a:pt x="1266825" y="6350"/>
                  </a:lnTo>
                  <a:lnTo>
                    <a:pt x="1190625" y="47625"/>
                  </a:lnTo>
                  <a:lnTo>
                    <a:pt x="1050925" y="95250"/>
                  </a:lnTo>
                  <a:lnTo>
                    <a:pt x="901700" y="133350"/>
                  </a:lnTo>
                  <a:lnTo>
                    <a:pt x="663575" y="177800"/>
                  </a:lnTo>
                  <a:lnTo>
                    <a:pt x="536575" y="203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1">
              <a:extLst>
                <a:ext uri="{FF2B5EF4-FFF2-40B4-BE49-F238E27FC236}">
                  <a16:creationId xmlns:a16="http://schemas.microsoft.com/office/drawing/2014/main" id="{B7AF6D3D-40D8-434B-9123-5F5D863AD286}"/>
                </a:ext>
              </a:extLst>
            </p:cNvPr>
            <p:cNvSpPr/>
            <p:nvPr/>
          </p:nvSpPr>
          <p:spPr>
            <a:xfrm>
              <a:off x="3014663" y="3475038"/>
              <a:ext cx="1322387" cy="344487"/>
            </a:xfrm>
            <a:custGeom>
              <a:avLst/>
              <a:gdLst>
                <a:gd name="connsiteX0" fmla="*/ 454818 w 1321593"/>
                <a:gd name="connsiteY0" fmla="*/ 95250 h 345281"/>
                <a:gd name="connsiteX1" fmla="*/ 704850 w 1321593"/>
                <a:gd name="connsiteY1" fmla="*/ 52387 h 345281"/>
                <a:gd name="connsiteX2" fmla="*/ 926306 w 1321593"/>
                <a:gd name="connsiteY2" fmla="*/ 11906 h 345281"/>
                <a:gd name="connsiteX3" fmla="*/ 990600 w 1321593"/>
                <a:gd name="connsiteY3" fmla="*/ 0 h 345281"/>
                <a:gd name="connsiteX4" fmla="*/ 1081087 w 1321593"/>
                <a:gd name="connsiteY4" fmla="*/ 2381 h 345281"/>
                <a:gd name="connsiteX5" fmla="*/ 1185862 w 1321593"/>
                <a:gd name="connsiteY5" fmla="*/ 11906 h 345281"/>
                <a:gd name="connsiteX6" fmla="*/ 1321593 w 1321593"/>
                <a:gd name="connsiteY6" fmla="*/ 30956 h 345281"/>
                <a:gd name="connsiteX7" fmla="*/ 1319212 w 1321593"/>
                <a:gd name="connsiteY7" fmla="*/ 180975 h 345281"/>
                <a:gd name="connsiteX8" fmla="*/ 1176337 w 1321593"/>
                <a:gd name="connsiteY8" fmla="*/ 180975 h 345281"/>
                <a:gd name="connsiteX9" fmla="*/ 1028700 w 1321593"/>
                <a:gd name="connsiteY9" fmla="*/ 188119 h 345281"/>
                <a:gd name="connsiteX10" fmla="*/ 847725 w 1321593"/>
                <a:gd name="connsiteY10" fmla="*/ 209550 h 345281"/>
                <a:gd name="connsiteX11" fmla="*/ 695325 w 1321593"/>
                <a:gd name="connsiteY11" fmla="*/ 230981 h 345281"/>
                <a:gd name="connsiteX12" fmla="*/ 511968 w 1321593"/>
                <a:gd name="connsiteY12" fmla="*/ 266700 h 345281"/>
                <a:gd name="connsiteX13" fmla="*/ 414337 w 1321593"/>
                <a:gd name="connsiteY13" fmla="*/ 280987 h 345281"/>
                <a:gd name="connsiteX14" fmla="*/ 185737 w 1321593"/>
                <a:gd name="connsiteY14" fmla="*/ 314325 h 345281"/>
                <a:gd name="connsiteX15" fmla="*/ 4762 w 1321593"/>
                <a:gd name="connsiteY15" fmla="*/ 345281 h 345281"/>
                <a:gd name="connsiteX16" fmla="*/ 0 w 1321593"/>
                <a:gd name="connsiteY16" fmla="*/ 164306 h 345281"/>
                <a:gd name="connsiteX17" fmla="*/ 209550 w 1321593"/>
                <a:gd name="connsiteY17" fmla="*/ 133350 h 345281"/>
                <a:gd name="connsiteX18" fmla="*/ 454818 w 1321593"/>
                <a:gd name="connsiteY18" fmla="*/ 95250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1593" h="345281">
                  <a:moveTo>
                    <a:pt x="454818" y="95250"/>
                  </a:moveTo>
                  <a:lnTo>
                    <a:pt x="704850" y="52387"/>
                  </a:lnTo>
                  <a:lnTo>
                    <a:pt x="926306" y="11906"/>
                  </a:lnTo>
                  <a:lnTo>
                    <a:pt x="990600" y="0"/>
                  </a:lnTo>
                  <a:lnTo>
                    <a:pt x="1081087" y="2381"/>
                  </a:lnTo>
                  <a:lnTo>
                    <a:pt x="1185862" y="11906"/>
                  </a:lnTo>
                  <a:lnTo>
                    <a:pt x="1321593" y="30956"/>
                  </a:lnTo>
                  <a:cubicBezTo>
                    <a:pt x="1320799" y="80962"/>
                    <a:pt x="1320006" y="130969"/>
                    <a:pt x="1319212" y="180975"/>
                  </a:cubicBezTo>
                  <a:lnTo>
                    <a:pt x="1176337" y="180975"/>
                  </a:lnTo>
                  <a:lnTo>
                    <a:pt x="1028700" y="188119"/>
                  </a:lnTo>
                  <a:lnTo>
                    <a:pt x="847725" y="209550"/>
                  </a:lnTo>
                  <a:lnTo>
                    <a:pt x="695325" y="230981"/>
                  </a:lnTo>
                  <a:lnTo>
                    <a:pt x="511968" y="266700"/>
                  </a:lnTo>
                  <a:lnTo>
                    <a:pt x="414337" y="280987"/>
                  </a:lnTo>
                  <a:lnTo>
                    <a:pt x="185737" y="314325"/>
                  </a:lnTo>
                  <a:lnTo>
                    <a:pt x="4762" y="345281"/>
                  </a:lnTo>
                  <a:lnTo>
                    <a:pt x="0" y="164306"/>
                  </a:lnTo>
                  <a:lnTo>
                    <a:pt x="209550" y="133350"/>
                  </a:lnTo>
                  <a:lnTo>
                    <a:pt x="45481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2">
              <a:extLst>
                <a:ext uri="{FF2B5EF4-FFF2-40B4-BE49-F238E27FC236}">
                  <a16:creationId xmlns:a16="http://schemas.microsoft.com/office/drawing/2014/main" id="{7EB5BF39-B480-4D7D-8D47-AF5D50C1C7A1}"/>
                </a:ext>
              </a:extLst>
            </p:cNvPr>
            <p:cNvSpPr/>
            <p:nvPr/>
          </p:nvSpPr>
          <p:spPr>
            <a:xfrm>
              <a:off x="3024188" y="4487863"/>
              <a:ext cx="1322387" cy="422275"/>
            </a:xfrm>
            <a:custGeom>
              <a:avLst/>
              <a:gdLst>
                <a:gd name="connsiteX0" fmla="*/ 509587 w 1321593"/>
                <a:gd name="connsiteY0" fmla="*/ 169069 h 421482"/>
                <a:gd name="connsiteX1" fmla="*/ 638175 w 1321593"/>
                <a:gd name="connsiteY1" fmla="*/ 145257 h 421482"/>
                <a:gd name="connsiteX2" fmla="*/ 897731 w 1321593"/>
                <a:gd name="connsiteY2" fmla="*/ 90488 h 421482"/>
                <a:gd name="connsiteX3" fmla="*/ 1164431 w 1321593"/>
                <a:gd name="connsiteY3" fmla="*/ 30957 h 421482"/>
                <a:gd name="connsiteX4" fmla="*/ 1314450 w 1321593"/>
                <a:gd name="connsiteY4" fmla="*/ 0 h 421482"/>
                <a:gd name="connsiteX5" fmla="*/ 1321593 w 1321593"/>
                <a:gd name="connsiteY5" fmla="*/ 176213 h 421482"/>
                <a:gd name="connsiteX6" fmla="*/ 1083468 w 1321593"/>
                <a:gd name="connsiteY6" fmla="*/ 226219 h 421482"/>
                <a:gd name="connsiteX7" fmla="*/ 809625 w 1321593"/>
                <a:gd name="connsiteY7" fmla="*/ 288132 h 421482"/>
                <a:gd name="connsiteX8" fmla="*/ 704850 w 1321593"/>
                <a:gd name="connsiteY8" fmla="*/ 309563 h 421482"/>
                <a:gd name="connsiteX9" fmla="*/ 600075 w 1321593"/>
                <a:gd name="connsiteY9" fmla="*/ 326232 h 421482"/>
                <a:gd name="connsiteX10" fmla="*/ 330993 w 1321593"/>
                <a:gd name="connsiteY10" fmla="*/ 371475 h 421482"/>
                <a:gd name="connsiteX11" fmla="*/ 2381 w 1321593"/>
                <a:gd name="connsiteY11" fmla="*/ 421482 h 421482"/>
                <a:gd name="connsiteX12" fmla="*/ 0 w 1321593"/>
                <a:gd name="connsiteY12" fmla="*/ 242888 h 421482"/>
                <a:gd name="connsiteX13" fmla="*/ 509587 w 1321593"/>
                <a:gd name="connsiteY13" fmla="*/ 1690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3" h="421482">
                  <a:moveTo>
                    <a:pt x="509587" y="169069"/>
                  </a:moveTo>
                  <a:lnTo>
                    <a:pt x="638175" y="145257"/>
                  </a:lnTo>
                  <a:lnTo>
                    <a:pt x="897731" y="90488"/>
                  </a:lnTo>
                  <a:lnTo>
                    <a:pt x="1164431" y="30957"/>
                  </a:lnTo>
                  <a:lnTo>
                    <a:pt x="1314450" y="0"/>
                  </a:lnTo>
                  <a:lnTo>
                    <a:pt x="1321593" y="176213"/>
                  </a:lnTo>
                  <a:lnTo>
                    <a:pt x="1083468" y="226219"/>
                  </a:lnTo>
                  <a:lnTo>
                    <a:pt x="809625" y="288132"/>
                  </a:lnTo>
                  <a:lnTo>
                    <a:pt x="704850" y="309563"/>
                  </a:lnTo>
                  <a:lnTo>
                    <a:pt x="600075" y="326232"/>
                  </a:lnTo>
                  <a:lnTo>
                    <a:pt x="330993" y="371475"/>
                  </a:lnTo>
                  <a:lnTo>
                    <a:pt x="2381" y="421482"/>
                  </a:lnTo>
                  <a:cubicBezTo>
                    <a:pt x="1587" y="361951"/>
                    <a:pt x="794" y="302419"/>
                    <a:pt x="0" y="242888"/>
                  </a:cubicBezTo>
                  <a:lnTo>
                    <a:pt x="5095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3">
              <a:extLst>
                <a:ext uri="{FF2B5EF4-FFF2-40B4-BE49-F238E27FC236}">
                  <a16:creationId xmlns:a16="http://schemas.microsoft.com/office/drawing/2014/main" id="{86848923-A649-48C9-AA3A-7558F8BE26BB}"/>
                </a:ext>
              </a:extLst>
            </p:cNvPr>
            <p:cNvSpPr/>
            <p:nvPr/>
          </p:nvSpPr>
          <p:spPr>
            <a:xfrm>
              <a:off x="5199063" y="2290763"/>
              <a:ext cx="1966912" cy="403225"/>
            </a:xfrm>
            <a:custGeom>
              <a:avLst/>
              <a:gdLst>
                <a:gd name="connsiteX0" fmla="*/ 507206 w 1966912"/>
                <a:gd name="connsiteY0" fmla="*/ 364331 h 402431"/>
                <a:gd name="connsiteX1" fmla="*/ 338137 w 1966912"/>
                <a:gd name="connsiteY1" fmla="*/ 392906 h 402431"/>
                <a:gd name="connsiteX2" fmla="*/ 276225 w 1966912"/>
                <a:gd name="connsiteY2" fmla="*/ 402431 h 402431"/>
                <a:gd name="connsiteX3" fmla="*/ 216694 w 1966912"/>
                <a:gd name="connsiteY3" fmla="*/ 388143 h 402431"/>
                <a:gd name="connsiteX4" fmla="*/ 157162 w 1966912"/>
                <a:gd name="connsiteY4" fmla="*/ 369093 h 402431"/>
                <a:gd name="connsiteX5" fmla="*/ 0 w 1966912"/>
                <a:gd name="connsiteY5" fmla="*/ 314325 h 402431"/>
                <a:gd name="connsiteX6" fmla="*/ 88106 w 1966912"/>
                <a:gd name="connsiteY6" fmla="*/ 183356 h 402431"/>
                <a:gd name="connsiteX7" fmla="*/ 164306 w 1966912"/>
                <a:gd name="connsiteY7" fmla="*/ 214312 h 402431"/>
                <a:gd name="connsiteX8" fmla="*/ 223837 w 1966912"/>
                <a:gd name="connsiteY8" fmla="*/ 228600 h 402431"/>
                <a:gd name="connsiteX9" fmla="*/ 283369 w 1966912"/>
                <a:gd name="connsiteY9" fmla="*/ 235743 h 402431"/>
                <a:gd name="connsiteX10" fmla="*/ 357187 w 1966912"/>
                <a:gd name="connsiteY10" fmla="*/ 235743 h 402431"/>
                <a:gd name="connsiteX11" fmla="*/ 452437 w 1966912"/>
                <a:gd name="connsiteY11" fmla="*/ 228600 h 402431"/>
                <a:gd name="connsiteX12" fmla="*/ 550069 w 1966912"/>
                <a:gd name="connsiteY12" fmla="*/ 209550 h 402431"/>
                <a:gd name="connsiteX13" fmla="*/ 714375 w 1966912"/>
                <a:gd name="connsiteY13" fmla="*/ 176212 h 402431"/>
                <a:gd name="connsiteX14" fmla="*/ 897731 w 1966912"/>
                <a:gd name="connsiteY14" fmla="*/ 142875 h 402431"/>
                <a:gd name="connsiteX15" fmla="*/ 1088231 w 1966912"/>
                <a:gd name="connsiteY15" fmla="*/ 109537 h 402431"/>
                <a:gd name="connsiteX16" fmla="*/ 1250156 w 1966912"/>
                <a:gd name="connsiteY16" fmla="*/ 83343 h 402431"/>
                <a:gd name="connsiteX17" fmla="*/ 1426369 w 1966912"/>
                <a:gd name="connsiteY17" fmla="*/ 42862 h 402431"/>
                <a:gd name="connsiteX18" fmla="*/ 1562100 w 1966912"/>
                <a:gd name="connsiteY18" fmla="*/ 2381 h 402431"/>
                <a:gd name="connsiteX19" fmla="*/ 1576387 w 1966912"/>
                <a:gd name="connsiteY19" fmla="*/ 0 h 402431"/>
                <a:gd name="connsiteX20" fmla="*/ 1616869 w 1966912"/>
                <a:gd name="connsiteY20" fmla="*/ 14287 h 402431"/>
                <a:gd name="connsiteX21" fmla="*/ 1671637 w 1966912"/>
                <a:gd name="connsiteY21" fmla="*/ 40481 h 402431"/>
                <a:gd name="connsiteX22" fmla="*/ 1728787 w 1966912"/>
                <a:gd name="connsiteY22" fmla="*/ 71437 h 402431"/>
                <a:gd name="connsiteX23" fmla="*/ 1781175 w 1966912"/>
                <a:gd name="connsiteY23" fmla="*/ 104775 h 402431"/>
                <a:gd name="connsiteX24" fmla="*/ 1838325 w 1966912"/>
                <a:gd name="connsiteY24" fmla="*/ 147637 h 402431"/>
                <a:gd name="connsiteX25" fmla="*/ 1869281 w 1966912"/>
                <a:gd name="connsiteY25" fmla="*/ 176212 h 402431"/>
                <a:gd name="connsiteX26" fmla="*/ 1914525 w 1966912"/>
                <a:gd name="connsiteY26" fmla="*/ 219075 h 402431"/>
                <a:gd name="connsiteX27" fmla="*/ 1943100 w 1966912"/>
                <a:gd name="connsiteY27" fmla="*/ 252412 h 402431"/>
                <a:gd name="connsiteX28" fmla="*/ 1957387 w 1966912"/>
                <a:gd name="connsiteY28" fmla="*/ 269081 h 402431"/>
                <a:gd name="connsiteX29" fmla="*/ 1966912 w 1966912"/>
                <a:gd name="connsiteY29" fmla="*/ 290512 h 402431"/>
                <a:gd name="connsiteX30" fmla="*/ 1966912 w 1966912"/>
                <a:gd name="connsiteY30" fmla="*/ 302418 h 402431"/>
                <a:gd name="connsiteX31" fmla="*/ 1959769 w 1966912"/>
                <a:gd name="connsiteY31" fmla="*/ 323850 h 402431"/>
                <a:gd name="connsiteX32" fmla="*/ 1943100 w 1966912"/>
                <a:gd name="connsiteY32" fmla="*/ 347662 h 402431"/>
                <a:gd name="connsiteX33" fmla="*/ 1926431 w 1966912"/>
                <a:gd name="connsiteY33" fmla="*/ 366712 h 402431"/>
                <a:gd name="connsiteX34" fmla="*/ 1909762 w 1966912"/>
                <a:gd name="connsiteY34" fmla="*/ 383381 h 402431"/>
                <a:gd name="connsiteX35" fmla="*/ 1643062 w 1966912"/>
                <a:gd name="connsiteY35" fmla="*/ 330993 h 402431"/>
                <a:gd name="connsiteX36" fmla="*/ 1626394 w 1966912"/>
                <a:gd name="connsiteY36" fmla="*/ 304800 h 402431"/>
                <a:gd name="connsiteX37" fmla="*/ 1602581 w 1966912"/>
                <a:gd name="connsiteY37" fmla="*/ 280987 h 402431"/>
                <a:gd name="connsiteX38" fmla="*/ 1569244 w 1966912"/>
                <a:gd name="connsiteY38" fmla="*/ 257175 h 402431"/>
                <a:gd name="connsiteX39" fmla="*/ 1521619 w 1966912"/>
                <a:gd name="connsiteY39" fmla="*/ 235743 h 402431"/>
                <a:gd name="connsiteX40" fmla="*/ 1462087 w 1966912"/>
                <a:gd name="connsiteY40" fmla="*/ 226218 h 402431"/>
                <a:gd name="connsiteX41" fmla="*/ 1319212 w 1966912"/>
                <a:gd name="connsiteY41" fmla="*/ 242887 h 402431"/>
                <a:gd name="connsiteX42" fmla="*/ 988219 w 1966912"/>
                <a:gd name="connsiteY42" fmla="*/ 290512 h 402431"/>
                <a:gd name="connsiteX43" fmla="*/ 507206 w 1966912"/>
                <a:gd name="connsiteY43" fmla="*/ 3643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66912" h="402431">
                  <a:moveTo>
                    <a:pt x="507206" y="364331"/>
                  </a:moveTo>
                  <a:lnTo>
                    <a:pt x="338137" y="392906"/>
                  </a:lnTo>
                  <a:lnTo>
                    <a:pt x="276225" y="402431"/>
                  </a:lnTo>
                  <a:lnTo>
                    <a:pt x="216694" y="388143"/>
                  </a:lnTo>
                  <a:lnTo>
                    <a:pt x="157162" y="369093"/>
                  </a:lnTo>
                  <a:lnTo>
                    <a:pt x="0" y="314325"/>
                  </a:lnTo>
                  <a:lnTo>
                    <a:pt x="88106" y="183356"/>
                  </a:lnTo>
                  <a:lnTo>
                    <a:pt x="164306" y="214312"/>
                  </a:lnTo>
                  <a:lnTo>
                    <a:pt x="223837" y="228600"/>
                  </a:lnTo>
                  <a:lnTo>
                    <a:pt x="283369" y="235743"/>
                  </a:lnTo>
                  <a:lnTo>
                    <a:pt x="357187" y="235743"/>
                  </a:lnTo>
                  <a:lnTo>
                    <a:pt x="452437" y="228600"/>
                  </a:lnTo>
                  <a:lnTo>
                    <a:pt x="550069" y="209550"/>
                  </a:lnTo>
                  <a:lnTo>
                    <a:pt x="714375" y="176212"/>
                  </a:lnTo>
                  <a:lnTo>
                    <a:pt x="897731" y="142875"/>
                  </a:lnTo>
                  <a:lnTo>
                    <a:pt x="1088231" y="109537"/>
                  </a:lnTo>
                  <a:lnTo>
                    <a:pt x="1250156" y="83343"/>
                  </a:lnTo>
                  <a:lnTo>
                    <a:pt x="1426369" y="42862"/>
                  </a:lnTo>
                  <a:lnTo>
                    <a:pt x="1562100" y="2381"/>
                  </a:lnTo>
                  <a:lnTo>
                    <a:pt x="1576387" y="0"/>
                  </a:lnTo>
                  <a:lnTo>
                    <a:pt x="1616869" y="14287"/>
                  </a:lnTo>
                  <a:lnTo>
                    <a:pt x="1671637" y="40481"/>
                  </a:lnTo>
                  <a:lnTo>
                    <a:pt x="1728787" y="71437"/>
                  </a:lnTo>
                  <a:lnTo>
                    <a:pt x="1781175" y="104775"/>
                  </a:lnTo>
                  <a:lnTo>
                    <a:pt x="1838325" y="147637"/>
                  </a:lnTo>
                  <a:lnTo>
                    <a:pt x="1869281" y="176212"/>
                  </a:lnTo>
                  <a:lnTo>
                    <a:pt x="1914525" y="219075"/>
                  </a:lnTo>
                  <a:lnTo>
                    <a:pt x="1943100" y="252412"/>
                  </a:lnTo>
                  <a:lnTo>
                    <a:pt x="1957387" y="269081"/>
                  </a:lnTo>
                  <a:lnTo>
                    <a:pt x="1966912" y="290512"/>
                  </a:lnTo>
                  <a:lnTo>
                    <a:pt x="1966912" y="302418"/>
                  </a:lnTo>
                  <a:lnTo>
                    <a:pt x="1959769" y="323850"/>
                  </a:lnTo>
                  <a:lnTo>
                    <a:pt x="1943100" y="347662"/>
                  </a:lnTo>
                  <a:lnTo>
                    <a:pt x="1926431" y="366712"/>
                  </a:lnTo>
                  <a:lnTo>
                    <a:pt x="1909762" y="383381"/>
                  </a:lnTo>
                  <a:lnTo>
                    <a:pt x="1643062" y="330993"/>
                  </a:lnTo>
                  <a:lnTo>
                    <a:pt x="1626394" y="304800"/>
                  </a:lnTo>
                  <a:lnTo>
                    <a:pt x="1602581" y="280987"/>
                  </a:lnTo>
                  <a:lnTo>
                    <a:pt x="1569244" y="257175"/>
                  </a:lnTo>
                  <a:lnTo>
                    <a:pt x="1521619" y="235743"/>
                  </a:lnTo>
                  <a:lnTo>
                    <a:pt x="1462087" y="226218"/>
                  </a:lnTo>
                  <a:lnTo>
                    <a:pt x="1319212" y="242887"/>
                  </a:lnTo>
                  <a:lnTo>
                    <a:pt x="988219" y="290512"/>
                  </a:lnTo>
                  <a:lnTo>
                    <a:pt x="507206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7">
              <a:extLst>
                <a:ext uri="{FF2B5EF4-FFF2-40B4-BE49-F238E27FC236}">
                  <a16:creationId xmlns:a16="http://schemas.microsoft.com/office/drawing/2014/main" id="{7BF1880E-3D11-4293-9692-37E9BC778791}"/>
                </a:ext>
              </a:extLst>
            </p:cNvPr>
            <p:cNvSpPr/>
            <p:nvPr/>
          </p:nvSpPr>
          <p:spPr>
            <a:xfrm rot="16200000">
              <a:off x="4824413" y="3586163"/>
              <a:ext cx="3340100" cy="1295400"/>
            </a:xfrm>
            <a:custGeom>
              <a:avLst/>
              <a:gdLst>
                <a:gd name="connsiteX0" fmla="*/ 1416311 w 3340301"/>
                <a:gd name="connsiteY0" fmla="*/ 654791 h 1295160"/>
                <a:gd name="connsiteX1" fmla="*/ 1257661 w 3340301"/>
                <a:gd name="connsiteY1" fmla="*/ 608639 h 1295160"/>
                <a:gd name="connsiteX2" fmla="*/ 1116318 w 3340301"/>
                <a:gd name="connsiteY2" fmla="*/ 556717 h 1295160"/>
                <a:gd name="connsiteX3" fmla="*/ 998052 w 3340301"/>
                <a:gd name="connsiteY3" fmla="*/ 510564 h 1295160"/>
                <a:gd name="connsiteX4" fmla="*/ 862479 w 3340301"/>
                <a:gd name="connsiteY4" fmla="*/ 449989 h 1295160"/>
                <a:gd name="connsiteX5" fmla="*/ 732674 w 3340301"/>
                <a:gd name="connsiteY5" fmla="*/ 377875 h 1295160"/>
                <a:gd name="connsiteX6" fmla="*/ 660561 w 3340301"/>
                <a:gd name="connsiteY6" fmla="*/ 328838 h 1295160"/>
                <a:gd name="connsiteX7" fmla="*/ 588447 w 3340301"/>
                <a:gd name="connsiteY7" fmla="*/ 274032 h 1295160"/>
                <a:gd name="connsiteX8" fmla="*/ 542294 w 3340301"/>
                <a:gd name="connsiteY8" fmla="*/ 233648 h 1295160"/>
                <a:gd name="connsiteX9" fmla="*/ 501911 w 3340301"/>
                <a:gd name="connsiteY9" fmla="*/ 193265 h 1295160"/>
                <a:gd name="connsiteX10" fmla="*/ 473065 w 3340301"/>
                <a:gd name="connsiteY10" fmla="*/ 158650 h 1295160"/>
                <a:gd name="connsiteX11" fmla="*/ 51922 w 3340301"/>
                <a:gd name="connsiteY11" fmla="*/ 0 h 1295160"/>
                <a:gd name="connsiteX12" fmla="*/ 25961 w 3340301"/>
                <a:gd name="connsiteY12" fmla="*/ 17307 h 1295160"/>
                <a:gd name="connsiteX13" fmla="*/ 11538 w 3340301"/>
                <a:gd name="connsiteY13" fmla="*/ 34615 h 1295160"/>
                <a:gd name="connsiteX14" fmla="*/ 2885 w 3340301"/>
                <a:gd name="connsiteY14" fmla="*/ 54807 h 1295160"/>
                <a:gd name="connsiteX15" fmla="*/ 0 w 3340301"/>
                <a:gd name="connsiteY15" fmla="*/ 86537 h 1295160"/>
                <a:gd name="connsiteX16" fmla="*/ 2885 w 3340301"/>
                <a:gd name="connsiteY16" fmla="*/ 115382 h 1295160"/>
                <a:gd name="connsiteX17" fmla="*/ 14423 w 3340301"/>
                <a:gd name="connsiteY17" fmla="*/ 149996 h 1295160"/>
                <a:gd name="connsiteX18" fmla="*/ 43268 w 3340301"/>
                <a:gd name="connsiteY18" fmla="*/ 201918 h 1295160"/>
                <a:gd name="connsiteX19" fmla="*/ 86537 w 3340301"/>
                <a:gd name="connsiteY19" fmla="*/ 259609 h 1295160"/>
                <a:gd name="connsiteX20" fmla="*/ 158650 w 3340301"/>
                <a:gd name="connsiteY20" fmla="*/ 334607 h 1295160"/>
                <a:gd name="connsiteX21" fmla="*/ 222110 w 3340301"/>
                <a:gd name="connsiteY21" fmla="*/ 392298 h 1295160"/>
                <a:gd name="connsiteX22" fmla="*/ 317300 w 3340301"/>
                <a:gd name="connsiteY22" fmla="*/ 467296 h 1295160"/>
                <a:gd name="connsiteX23" fmla="*/ 435566 w 3340301"/>
                <a:gd name="connsiteY23" fmla="*/ 542294 h 1295160"/>
                <a:gd name="connsiteX24" fmla="*/ 536525 w 3340301"/>
                <a:gd name="connsiteY24" fmla="*/ 602870 h 1295160"/>
                <a:gd name="connsiteX25" fmla="*/ 649022 w 3340301"/>
                <a:gd name="connsiteY25" fmla="*/ 663445 h 1295160"/>
                <a:gd name="connsiteX26" fmla="*/ 761520 w 3340301"/>
                <a:gd name="connsiteY26" fmla="*/ 715367 h 1295160"/>
                <a:gd name="connsiteX27" fmla="*/ 891324 w 3340301"/>
                <a:gd name="connsiteY27" fmla="*/ 770173 h 1295160"/>
                <a:gd name="connsiteX28" fmla="*/ 1032667 w 3340301"/>
                <a:gd name="connsiteY28" fmla="*/ 822095 h 1295160"/>
                <a:gd name="connsiteX29" fmla="*/ 1185547 w 3340301"/>
                <a:gd name="connsiteY29" fmla="*/ 868248 h 1295160"/>
                <a:gd name="connsiteX30" fmla="*/ 1399003 w 3340301"/>
                <a:gd name="connsiteY30" fmla="*/ 923054 h 1295160"/>
                <a:gd name="connsiteX31" fmla="*/ 1603806 w 3340301"/>
                <a:gd name="connsiteY31" fmla="*/ 972091 h 1295160"/>
                <a:gd name="connsiteX32" fmla="*/ 1831685 w 3340301"/>
                <a:gd name="connsiteY32" fmla="*/ 1021128 h 1295160"/>
                <a:gd name="connsiteX33" fmla="*/ 2048026 w 3340301"/>
                <a:gd name="connsiteY33" fmla="*/ 1067281 h 1295160"/>
                <a:gd name="connsiteX34" fmla="*/ 2301865 w 3340301"/>
                <a:gd name="connsiteY34" fmla="*/ 1116318 h 1295160"/>
                <a:gd name="connsiteX35" fmla="*/ 2460515 w 3340301"/>
                <a:gd name="connsiteY35" fmla="*/ 1145164 h 1295160"/>
                <a:gd name="connsiteX36" fmla="*/ 2697048 w 3340301"/>
                <a:gd name="connsiteY36" fmla="*/ 1188432 h 1295160"/>
                <a:gd name="connsiteX37" fmla="*/ 2867236 w 3340301"/>
                <a:gd name="connsiteY37" fmla="*/ 1217277 h 1295160"/>
                <a:gd name="connsiteX38" fmla="*/ 2982617 w 3340301"/>
                <a:gd name="connsiteY38" fmla="*/ 1225931 h 1295160"/>
                <a:gd name="connsiteX39" fmla="*/ 3144152 w 3340301"/>
                <a:gd name="connsiteY39" fmla="*/ 1243238 h 1295160"/>
                <a:gd name="connsiteX40" fmla="*/ 3230688 w 3340301"/>
                <a:gd name="connsiteY40" fmla="*/ 1260545 h 1295160"/>
                <a:gd name="connsiteX41" fmla="*/ 3273956 w 3340301"/>
                <a:gd name="connsiteY41" fmla="*/ 1295160 h 1295160"/>
                <a:gd name="connsiteX42" fmla="*/ 3340301 w 3340301"/>
                <a:gd name="connsiteY42" fmla="*/ 949015 h 1295160"/>
                <a:gd name="connsiteX43" fmla="*/ 3317224 w 3340301"/>
                <a:gd name="connsiteY43" fmla="*/ 974976 h 1295160"/>
                <a:gd name="connsiteX44" fmla="*/ 3279725 w 3340301"/>
                <a:gd name="connsiteY44" fmla="*/ 992283 h 1295160"/>
                <a:gd name="connsiteX45" fmla="*/ 3242226 w 3340301"/>
                <a:gd name="connsiteY45" fmla="*/ 992283 h 1295160"/>
                <a:gd name="connsiteX46" fmla="*/ 3043193 w 3340301"/>
                <a:gd name="connsiteY46" fmla="*/ 969207 h 1295160"/>
                <a:gd name="connsiteX47" fmla="*/ 2760508 w 3340301"/>
                <a:gd name="connsiteY47" fmla="*/ 931707 h 1295160"/>
                <a:gd name="connsiteX48" fmla="*/ 2425901 w 3340301"/>
                <a:gd name="connsiteY48" fmla="*/ 882670 h 1295160"/>
                <a:gd name="connsiteX49" fmla="*/ 1967258 w 3340301"/>
                <a:gd name="connsiteY49" fmla="*/ 793249 h 1295160"/>
                <a:gd name="connsiteX50" fmla="*/ 1560538 w 3340301"/>
                <a:gd name="connsiteY50" fmla="*/ 698060 h 1295160"/>
                <a:gd name="connsiteX51" fmla="*/ 1416311 w 3340301"/>
                <a:gd name="connsiteY51" fmla="*/ 654791 h 129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40301" h="1295160">
                  <a:moveTo>
                    <a:pt x="1416311" y="654791"/>
                  </a:moveTo>
                  <a:lnTo>
                    <a:pt x="1257661" y="608639"/>
                  </a:lnTo>
                  <a:lnTo>
                    <a:pt x="1116318" y="556717"/>
                  </a:lnTo>
                  <a:lnTo>
                    <a:pt x="998052" y="510564"/>
                  </a:lnTo>
                  <a:lnTo>
                    <a:pt x="862479" y="449989"/>
                  </a:lnTo>
                  <a:lnTo>
                    <a:pt x="732674" y="377875"/>
                  </a:lnTo>
                  <a:lnTo>
                    <a:pt x="660561" y="328838"/>
                  </a:lnTo>
                  <a:lnTo>
                    <a:pt x="588447" y="274032"/>
                  </a:lnTo>
                  <a:lnTo>
                    <a:pt x="542294" y="233648"/>
                  </a:lnTo>
                  <a:lnTo>
                    <a:pt x="501911" y="193265"/>
                  </a:lnTo>
                  <a:lnTo>
                    <a:pt x="473065" y="158650"/>
                  </a:lnTo>
                  <a:lnTo>
                    <a:pt x="51922" y="0"/>
                  </a:lnTo>
                  <a:lnTo>
                    <a:pt x="25961" y="17307"/>
                  </a:lnTo>
                  <a:lnTo>
                    <a:pt x="11538" y="34615"/>
                  </a:lnTo>
                  <a:lnTo>
                    <a:pt x="2885" y="54807"/>
                  </a:lnTo>
                  <a:lnTo>
                    <a:pt x="0" y="86537"/>
                  </a:lnTo>
                  <a:lnTo>
                    <a:pt x="2885" y="115382"/>
                  </a:lnTo>
                  <a:lnTo>
                    <a:pt x="14423" y="149996"/>
                  </a:lnTo>
                  <a:lnTo>
                    <a:pt x="43268" y="201918"/>
                  </a:lnTo>
                  <a:lnTo>
                    <a:pt x="86537" y="259609"/>
                  </a:lnTo>
                  <a:lnTo>
                    <a:pt x="158650" y="334607"/>
                  </a:lnTo>
                  <a:lnTo>
                    <a:pt x="222110" y="392298"/>
                  </a:lnTo>
                  <a:lnTo>
                    <a:pt x="317300" y="467296"/>
                  </a:lnTo>
                  <a:lnTo>
                    <a:pt x="435566" y="542294"/>
                  </a:lnTo>
                  <a:lnTo>
                    <a:pt x="536525" y="602870"/>
                  </a:lnTo>
                  <a:lnTo>
                    <a:pt x="649022" y="663445"/>
                  </a:lnTo>
                  <a:lnTo>
                    <a:pt x="761520" y="715367"/>
                  </a:lnTo>
                  <a:lnTo>
                    <a:pt x="891324" y="770173"/>
                  </a:lnTo>
                  <a:lnTo>
                    <a:pt x="1032667" y="822095"/>
                  </a:lnTo>
                  <a:lnTo>
                    <a:pt x="1185547" y="868248"/>
                  </a:lnTo>
                  <a:lnTo>
                    <a:pt x="1399003" y="923054"/>
                  </a:lnTo>
                  <a:lnTo>
                    <a:pt x="1603806" y="972091"/>
                  </a:lnTo>
                  <a:lnTo>
                    <a:pt x="1831685" y="1021128"/>
                  </a:lnTo>
                  <a:lnTo>
                    <a:pt x="2048026" y="1067281"/>
                  </a:lnTo>
                  <a:lnTo>
                    <a:pt x="2301865" y="1116318"/>
                  </a:lnTo>
                  <a:lnTo>
                    <a:pt x="2460515" y="1145164"/>
                  </a:lnTo>
                  <a:lnTo>
                    <a:pt x="2697048" y="1188432"/>
                  </a:lnTo>
                  <a:lnTo>
                    <a:pt x="2867236" y="1217277"/>
                  </a:lnTo>
                  <a:lnTo>
                    <a:pt x="2982617" y="1225931"/>
                  </a:lnTo>
                  <a:lnTo>
                    <a:pt x="3144152" y="1243238"/>
                  </a:lnTo>
                  <a:lnTo>
                    <a:pt x="3230688" y="1260545"/>
                  </a:lnTo>
                  <a:lnTo>
                    <a:pt x="3273956" y="1295160"/>
                  </a:lnTo>
                  <a:lnTo>
                    <a:pt x="3340301" y="949015"/>
                  </a:lnTo>
                  <a:lnTo>
                    <a:pt x="3317224" y="974976"/>
                  </a:lnTo>
                  <a:lnTo>
                    <a:pt x="3279725" y="992283"/>
                  </a:lnTo>
                  <a:lnTo>
                    <a:pt x="3242226" y="992283"/>
                  </a:lnTo>
                  <a:lnTo>
                    <a:pt x="3043193" y="969207"/>
                  </a:lnTo>
                  <a:lnTo>
                    <a:pt x="2760508" y="931707"/>
                  </a:lnTo>
                  <a:lnTo>
                    <a:pt x="2425901" y="882670"/>
                  </a:lnTo>
                  <a:lnTo>
                    <a:pt x="1967258" y="793249"/>
                  </a:lnTo>
                  <a:lnTo>
                    <a:pt x="1560538" y="698060"/>
                  </a:lnTo>
                  <a:lnTo>
                    <a:pt x="1416311" y="6547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390B9E46-0D02-4259-8518-FDEC7BD62A06}"/>
                </a:ext>
              </a:extLst>
            </p:cNvPr>
            <p:cNvSpPr/>
            <p:nvPr/>
          </p:nvSpPr>
          <p:spPr>
            <a:xfrm rot="16200000">
              <a:off x="5377657" y="5225256"/>
              <a:ext cx="595312" cy="752475"/>
            </a:xfrm>
            <a:custGeom>
              <a:avLst/>
              <a:gdLst>
                <a:gd name="connsiteX0" fmla="*/ 545307 w 595313"/>
                <a:gd name="connsiteY0" fmla="*/ 188118 h 752475"/>
                <a:gd name="connsiteX1" fmla="*/ 583407 w 595313"/>
                <a:gd name="connsiteY1" fmla="*/ 73818 h 752475"/>
                <a:gd name="connsiteX2" fmla="*/ 592932 w 595313"/>
                <a:gd name="connsiteY2" fmla="*/ 35718 h 752475"/>
                <a:gd name="connsiteX3" fmla="*/ 595313 w 595313"/>
                <a:gd name="connsiteY3" fmla="*/ 19050 h 752475"/>
                <a:gd name="connsiteX4" fmla="*/ 592932 w 595313"/>
                <a:gd name="connsiteY4" fmla="*/ 4762 h 752475"/>
                <a:gd name="connsiteX5" fmla="*/ 583407 w 595313"/>
                <a:gd name="connsiteY5" fmla="*/ 0 h 752475"/>
                <a:gd name="connsiteX6" fmla="*/ 564357 w 595313"/>
                <a:gd name="connsiteY6" fmla="*/ 7143 h 752475"/>
                <a:gd name="connsiteX7" fmla="*/ 538163 w 595313"/>
                <a:gd name="connsiteY7" fmla="*/ 47625 h 752475"/>
                <a:gd name="connsiteX8" fmla="*/ 485775 w 595313"/>
                <a:gd name="connsiteY8" fmla="*/ 128587 h 752475"/>
                <a:gd name="connsiteX9" fmla="*/ 421482 w 595313"/>
                <a:gd name="connsiteY9" fmla="*/ 228600 h 752475"/>
                <a:gd name="connsiteX10" fmla="*/ 352425 w 595313"/>
                <a:gd name="connsiteY10" fmla="*/ 321468 h 752475"/>
                <a:gd name="connsiteX11" fmla="*/ 292894 w 595313"/>
                <a:gd name="connsiteY11" fmla="*/ 395287 h 752475"/>
                <a:gd name="connsiteX12" fmla="*/ 238125 w 595313"/>
                <a:gd name="connsiteY12" fmla="*/ 450056 h 752475"/>
                <a:gd name="connsiteX13" fmla="*/ 202407 w 595313"/>
                <a:gd name="connsiteY13" fmla="*/ 473868 h 752475"/>
                <a:gd name="connsiteX14" fmla="*/ 145257 w 595313"/>
                <a:gd name="connsiteY14" fmla="*/ 500062 h 752475"/>
                <a:gd name="connsiteX15" fmla="*/ 102394 w 595313"/>
                <a:gd name="connsiteY15" fmla="*/ 519112 h 752475"/>
                <a:gd name="connsiteX16" fmla="*/ 73819 w 595313"/>
                <a:gd name="connsiteY16" fmla="*/ 531018 h 752475"/>
                <a:gd name="connsiteX17" fmla="*/ 40482 w 595313"/>
                <a:gd name="connsiteY17" fmla="*/ 550068 h 752475"/>
                <a:gd name="connsiteX18" fmla="*/ 9525 w 595313"/>
                <a:gd name="connsiteY18" fmla="*/ 585787 h 752475"/>
                <a:gd name="connsiteX19" fmla="*/ 0 w 595313"/>
                <a:gd name="connsiteY19" fmla="*/ 628650 h 752475"/>
                <a:gd name="connsiteX20" fmla="*/ 502444 w 595313"/>
                <a:gd name="connsiteY20" fmla="*/ 752475 h 752475"/>
                <a:gd name="connsiteX21" fmla="*/ 464344 w 595313"/>
                <a:gd name="connsiteY21" fmla="*/ 700087 h 752475"/>
                <a:gd name="connsiteX22" fmla="*/ 442913 w 595313"/>
                <a:gd name="connsiteY22" fmla="*/ 669131 h 752475"/>
                <a:gd name="connsiteX23" fmla="*/ 428625 w 595313"/>
                <a:gd name="connsiteY23" fmla="*/ 633412 h 752475"/>
                <a:gd name="connsiteX24" fmla="*/ 419100 w 595313"/>
                <a:gd name="connsiteY24" fmla="*/ 600075 h 752475"/>
                <a:gd name="connsiteX25" fmla="*/ 419100 w 595313"/>
                <a:gd name="connsiteY25" fmla="*/ 566737 h 752475"/>
                <a:gd name="connsiteX26" fmla="*/ 423863 w 595313"/>
                <a:gd name="connsiteY26" fmla="*/ 531018 h 752475"/>
                <a:gd name="connsiteX27" fmla="*/ 459582 w 595313"/>
                <a:gd name="connsiteY27" fmla="*/ 435768 h 752475"/>
                <a:gd name="connsiteX28" fmla="*/ 545307 w 595313"/>
                <a:gd name="connsiteY28" fmla="*/ 18811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5313" h="752475">
                  <a:moveTo>
                    <a:pt x="545307" y="188118"/>
                  </a:moveTo>
                  <a:lnTo>
                    <a:pt x="583407" y="73818"/>
                  </a:lnTo>
                  <a:lnTo>
                    <a:pt x="592932" y="35718"/>
                  </a:lnTo>
                  <a:lnTo>
                    <a:pt x="595313" y="19050"/>
                  </a:lnTo>
                  <a:lnTo>
                    <a:pt x="592932" y="4762"/>
                  </a:lnTo>
                  <a:lnTo>
                    <a:pt x="583407" y="0"/>
                  </a:lnTo>
                  <a:lnTo>
                    <a:pt x="564357" y="7143"/>
                  </a:lnTo>
                  <a:lnTo>
                    <a:pt x="538163" y="47625"/>
                  </a:lnTo>
                  <a:lnTo>
                    <a:pt x="485775" y="128587"/>
                  </a:lnTo>
                  <a:lnTo>
                    <a:pt x="421482" y="228600"/>
                  </a:lnTo>
                  <a:lnTo>
                    <a:pt x="352425" y="321468"/>
                  </a:lnTo>
                  <a:lnTo>
                    <a:pt x="292894" y="395287"/>
                  </a:lnTo>
                  <a:lnTo>
                    <a:pt x="238125" y="450056"/>
                  </a:lnTo>
                  <a:lnTo>
                    <a:pt x="202407" y="473868"/>
                  </a:lnTo>
                  <a:lnTo>
                    <a:pt x="145257" y="500062"/>
                  </a:lnTo>
                  <a:lnTo>
                    <a:pt x="102394" y="519112"/>
                  </a:lnTo>
                  <a:lnTo>
                    <a:pt x="73819" y="531018"/>
                  </a:lnTo>
                  <a:lnTo>
                    <a:pt x="40482" y="550068"/>
                  </a:lnTo>
                  <a:lnTo>
                    <a:pt x="9525" y="585787"/>
                  </a:lnTo>
                  <a:lnTo>
                    <a:pt x="0" y="628650"/>
                  </a:lnTo>
                  <a:lnTo>
                    <a:pt x="502444" y="752475"/>
                  </a:lnTo>
                  <a:lnTo>
                    <a:pt x="464344" y="700087"/>
                  </a:lnTo>
                  <a:lnTo>
                    <a:pt x="442913" y="669131"/>
                  </a:lnTo>
                  <a:lnTo>
                    <a:pt x="428625" y="633412"/>
                  </a:lnTo>
                  <a:lnTo>
                    <a:pt x="419100" y="600075"/>
                  </a:lnTo>
                  <a:lnTo>
                    <a:pt x="419100" y="566737"/>
                  </a:lnTo>
                  <a:lnTo>
                    <a:pt x="423863" y="531018"/>
                  </a:lnTo>
                  <a:lnTo>
                    <a:pt x="459582" y="435768"/>
                  </a:lnTo>
                  <a:lnTo>
                    <a:pt x="545307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535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2A3BB8-3DB1-4BFB-871A-76EBB72E11DC}"/>
              </a:ext>
            </a:extLst>
          </p:cNvPr>
          <p:cNvGrpSpPr/>
          <p:nvPr/>
        </p:nvGrpSpPr>
        <p:grpSpPr>
          <a:xfrm>
            <a:off x="2644775" y="1547813"/>
            <a:ext cx="4521200" cy="4356100"/>
            <a:chOff x="2644775" y="1547813"/>
            <a:chExt cx="4521200" cy="4356100"/>
          </a:xfrm>
        </p:grpSpPr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614D7430-6C30-6E4A-88A8-71BCE122D8D8}"/>
                </a:ext>
              </a:extLst>
            </p:cNvPr>
            <p:cNvSpPr/>
            <p:nvPr/>
          </p:nvSpPr>
          <p:spPr>
            <a:xfrm>
              <a:off x="4686300" y="1554163"/>
              <a:ext cx="993775" cy="1685925"/>
            </a:xfrm>
            <a:custGeom>
              <a:avLst/>
              <a:gdLst>
                <a:gd name="connsiteX0" fmla="*/ 533400 w 992981"/>
                <a:gd name="connsiteY0" fmla="*/ 633413 h 1685925"/>
                <a:gd name="connsiteX1" fmla="*/ 585788 w 992981"/>
                <a:gd name="connsiteY1" fmla="*/ 495300 h 1685925"/>
                <a:gd name="connsiteX2" fmla="*/ 621506 w 992981"/>
                <a:gd name="connsiteY2" fmla="*/ 390525 h 1685925"/>
                <a:gd name="connsiteX3" fmla="*/ 647700 w 992981"/>
                <a:gd name="connsiteY3" fmla="*/ 307182 h 1685925"/>
                <a:gd name="connsiteX4" fmla="*/ 669131 w 992981"/>
                <a:gd name="connsiteY4" fmla="*/ 242888 h 1685925"/>
                <a:gd name="connsiteX5" fmla="*/ 673894 w 992981"/>
                <a:gd name="connsiteY5" fmla="*/ 216694 h 1685925"/>
                <a:gd name="connsiteX6" fmla="*/ 673894 w 992981"/>
                <a:gd name="connsiteY6" fmla="*/ 195263 h 1685925"/>
                <a:gd name="connsiteX7" fmla="*/ 669131 w 992981"/>
                <a:gd name="connsiteY7" fmla="*/ 166688 h 1685925"/>
                <a:gd name="connsiteX8" fmla="*/ 654844 w 992981"/>
                <a:gd name="connsiteY8" fmla="*/ 138113 h 1685925"/>
                <a:gd name="connsiteX9" fmla="*/ 638175 w 992981"/>
                <a:gd name="connsiteY9" fmla="*/ 119063 h 1685925"/>
                <a:gd name="connsiteX10" fmla="*/ 597694 w 992981"/>
                <a:gd name="connsiteY10" fmla="*/ 88107 h 1685925"/>
                <a:gd name="connsiteX11" fmla="*/ 545306 w 992981"/>
                <a:gd name="connsiteY11" fmla="*/ 59532 h 1685925"/>
                <a:gd name="connsiteX12" fmla="*/ 523875 w 992981"/>
                <a:gd name="connsiteY12" fmla="*/ 40482 h 1685925"/>
                <a:gd name="connsiteX13" fmla="*/ 516731 w 992981"/>
                <a:gd name="connsiteY13" fmla="*/ 26194 h 1685925"/>
                <a:gd name="connsiteX14" fmla="*/ 519113 w 992981"/>
                <a:gd name="connsiteY14" fmla="*/ 14288 h 1685925"/>
                <a:gd name="connsiteX15" fmla="*/ 535781 w 992981"/>
                <a:gd name="connsiteY15" fmla="*/ 2382 h 1685925"/>
                <a:gd name="connsiteX16" fmla="*/ 585788 w 992981"/>
                <a:gd name="connsiteY16" fmla="*/ 0 h 1685925"/>
                <a:gd name="connsiteX17" fmla="*/ 638175 w 992981"/>
                <a:gd name="connsiteY17" fmla="*/ 2382 h 1685925"/>
                <a:gd name="connsiteX18" fmla="*/ 683419 w 992981"/>
                <a:gd name="connsiteY18" fmla="*/ 11907 h 1685925"/>
                <a:gd name="connsiteX19" fmla="*/ 733425 w 992981"/>
                <a:gd name="connsiteY19" fmla="*/ 28575 h 1685925"/>
                <a:gd name="connsiteX20" fmla="*/ 773906 w 992981"/>
                <a:gd name="connsiteY20" fmla="*/ 47625 h 1685925"/>
                <a:gd name="connsiteX21" fmla="*/ 821531 w 992981"/>
                <a:gd name="connsiteY21" fmla="*/ 80963 h 1685925"/>
                <a:gd name="connsiteX22" fmla="*/ 878681 w 992981"/>
                <a:gd name="connsiteY22" fmla="*/ 123825 h 1685925"/>
                <a:gd name="connsiteX23" fmla="*/ 919163 w 992981"/>
                <a:gd name="connsiteY23" fmla="*/ 164307 h 1685925"/>
                <a:gd name="connsiteX24" fmla="*/ 959644 w 992981"/>
                <a:gd name="connsiteY24" fmla="*/ 209550 h 1685925"/>
                <a:gd name="connsiteX25" fmla="*/ 983456 w 992981"/>
                <a:gd name="connsiteY25" fmla="*/ 250032 h 1685925"/>
                <a:gd name="connsiteX26" fmla="*/ 990600 w 992981"/>
                <a:gd name="connsiteY26" fmla="*/ 276225 h 1685925"/>
                <a:gd name="connsiteX27" fmla="*/ 992981 w 992981"/>
                <a:gd name="connsiteY27" fmla="*/ 297657 h 1685925"/>
                <a:gd name="connsiteX28" fmla="*/ 988219 w 992981"/>
                <a:gd name="connsiteY28" fmla="*/ 316707 h 1685925"/>
                <a:gd name="connsiteX29" fmla="*/ 971550 w 992981"/>
                <a:gd name="connsiteY29" fmla="*/ 338138 h 1685925"/>
                <a:gd name="connsiteX30" fmla="*/ 950119 w 992981"/>
                <a:gd name="connsiteY30" fmla="*/ 357188 h 1685925"/>
                <a:gd name="connsiteX31" fmla="*/ 897731 w 992981"/>
                <a:gd name="connsiteY31" fmla="*/ 445294 h 1685925"/>
                <a:gd name="connsiteX32" fmla="*/ 854869 w 992981"/>
                <a:gd name="connsiteY32" fmla="*/ 526257 h 1685925"/>
                <a:gd name="connsiteX33" fmla="*/ 792956 w 992981"/>
                <a:gd name="connsiteY33" fmla="*/ 669132 h 1685925"/>
                <a:gd name="connsiteX34" fmla="*/ 731044 w 992981"/>
                <a:gd name="connsiteY34" fmla="*/ 795338 h 1685925"/>
                <a:gd name="connsiteX35" fmla="*/ 673894 w 992981"/>
                <a:gd name="connsiteY35" fmla="*/ 890588 h 1685925"/>
                <a:gd name="connsiteX36" fmla="*/ 576263 w 992981"/>
                <a:gd name="connsiteY36" fmla="*/ 1059657 h 1685925"/>
                <a:gd name="connsiteX37" fmla="*/ 492919 w 992981"/>
                <a:gd name="connsiteY37" fmla="*/ 1183482 h 1685925"/>
                <a:gd name="connsiteX38" fmla="*/ 411956 w 992981"/>
                <a:gd name="connsiteY38" fmla="*/ 1288257 h 1685925"/>
                <a:gd name="connsiteX39" fmla="*/ 326231 w 992981"/>
                <a:gd name="connsiteY39" fmla="*/ 1395413 h 1685925"/>
                <a:gd name="connsiteX40" fmla="*/ 204788 w 992981"/>
                <a:gd name="connsiteY40" fmla="*/ 1531144 h 1685925"/>
                <a:gd name="connsiteX41" fmla="*/ 119063 w 992981"/>
                <a:gd name="connsiteY41" fmla="*/ 1616869 h 1685925"/>
                <a:gd name="connsiteX42" fmla="*/ 52388 w 992981"/>
                <a:gd name="connsiteY42" fmla="*/ 1674019 h 1685925"/>
                <a:gd name="connsiteX43" fmla="*/ 23813 w 992981"/>
                <a:gd name="connsiteY43" fmla="*/ 1685925 h 1685925"/>
                <a:gd name="connsiteX44" fmla="*/ 7144 w 992981"/>
                <a:gd name="connsiteY44" fmla="*/ 1683544 h 1685925"/>
                <a:gd name="connsiteX45" fmla="*/ 0 w 992981"/>
                <a:gd name="connsiteY45" fmla="*/ 1674019 h 1685925"/>
                <a:gd name="connsiteX46" fmla="*/ 2381 w 992981"/>
                <a:gd name="connsiteY46" fmla="*/ 1647825 h 1685925"/>
                <a:gd name="connsiteX47" fmla="*/ 23813 w 992981"/>
                <a:gd name="connsiteY47" fmla="*/ 1609725 h 1685925"/>
                <a:gd name="connsiteX48" fmla="*/ 76200 w 992981"/>
                <a:gd name="connsiteY48" fmla="*/ 1528763 h 1685925"/>
                <a:gd name="connsiteX49" fmla="*/ 130969 w 992981"/>
                <a:gd name="connsiteY49" fmla="*/ 1438275 h 1685925"/>
                <a:gd name="connsiteX50" fmla="*/ 169069 w 992981"/>
                <a:gd name="connsiteY50" fmla="*/ 1376363 h 1685925"/>
                <a:gd name="connsiteX51" fmla="*/ 216694 w 992981"/>
                <a:gd name="connsiteY51" fmla="*/ 1293019 h 1685925"/>
                <a:gd name="connsiteX52" fmla="*/ 278606 w 992981"/>
                <a:gd name="connsiteY52" fmla="*/ 1178719 h 1685925"/>
                <a:gd name="connsiteX53" fmla="*/ 328613 w 992981"/>
                <a:gd name="connsiteY53" fmla="*/ 1085850 h 1685925"/>
                <a:gd name="connsiteX54" fmla="*/ 376238 w 992981"/>
                <a:gd name="connsiteY54" fmla="*/ 990600 h 1685925"/>
                <a:gd name="connsiteX55" fmla="*/ 419100 w 992981"/>
                <a:gd name="connsiteY55" fmla="*/ 900113 h 1685925"/>
                <a:gd name="connsiteX56" fmla="*/ 471488 w 992981"/>
                <a:gd name="connsiteY56" fmla="*/ 783432 h 1685925"/>
                <a:gd name="connsiteX57" fmla="*/ 533400 w 992981"/>
                <a:gd name="connsiteY57" fmla="*/ 633413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2981" h="1685925">
                  <a:moveTo>
                    <a:pt x="533400" y="633413"/>
                  </a:moveTo>
                  <a:lnTo>
                    <a:pt x="585788" y="495300"/>
                  </a:lnTo>
                  <a:lnTo>
                    <a:pt x="621506" y="390525"/>
                  </a:lnTo>
                  <a:lnTo>
                    <a:pt x="647700" y="307182"/>
                  </a:lnTo>
                  <a:lnTo>
                    <a:pt x="669131" y="242888"/>
                  </a:lnTo>
                  <a:lnTo>
                    <a:pt x="673894" y="216694"/>
                  </a:lnTo>
                  <a:lnTo>
                    <a:pt x="673894" y="195263"/>
                  </a:lnTo>
                  <a:lnTo>
                    <a:pt x="669131" y="166688"/>
                  </a:lnTo>
                  <a:lnTo>
                    <a:pt x="654844" y="138113"/>
                  </a:lnTo>
                  <a:lnTo>
                    <a:pt x="638175" y="119063"/>
                  </a:lnTo>
                  <a:lnTo>
                    <a:pt x="597694" y="88107"/>
                  </a:lnTo>
                  <a:lnTo>
                    <a:pt x="545306" y="59532"/>
                  </a:lnTo>
                  <a:lnTo>
                    <a:pt x="523875" y="40482"/>
                  </a:lnTo>
                  <a:lnTo>
                    <a:pt x="516731" y="26194"/>
                  </a:lnTo>
                  <a:lnTo>
                    <a:pt x="519113" y="14288"/>
                  </a:lnTo>
                  <a:lnTo>
                    <a:pt x="535781" y="2382"/>
                  </a:lnTo>
                  <a:lnTo>
                    <a:pt x="585788" y="0"/>
                  </a:lnTo>
                  <a:lnTo>
                    <a:pt x="638175" y="2382"/>
                  </a:lnTo>
                  <a:lnTo>
                    <a:pt x="683419" y="11907"/>
                  </a:lnTo>
                  <a:lnTo>
                    <a:pt x="733425" y="28575"/>
                  </a:lnTo>
                  <a:lnTo>
                    <a:pt x="773906" y="47625"/>
                  </a:lnTo>
                  <a:lnTo>
                    <a:pt x="821531" y="80963"/>
                  </a:lnTo>
                  <a:lnTo>
                    <a:pt x="878681" y="123825"/>
                  </a:lnTo>
                  <a:lnTo>
                    <a:pt x="919163" y="164307"/>
                  </a:lnTo>
                  <a:lnTo>
                    <a:pt x="959644" y="209550"/>
                  </a:lnTo>
                  <a:lnTo>
                    <a:pt x="983456" y="250032"/>
                  </a:lnTo>
                  <a:lnTo>
                    <a:pt x="990600" y="276225"/>
                  </a:lnTo>
                  <a:lnTo>
                    <a:pt x="992981" y="297657"/>
                  </a:lnTo>
                  <a:lnTo>
                    <a:pt x="988219" y="316707"/>
                  </a:lnTo>
                  <a:lnTo>
                    <a:pt x="971550" y="338138"/>
                  </a:lnTo>
                  <a:lnTo>
                    <a:pt x="950119" y="357188"/>
                  </a:lnTo>
                  <a:lnTo>
                    <a:pt x="897731" y="445294"/>
                  </a:lnTo>
                  <a:lnTo>
                    <a:pt x="854869" y="526257"/>
                  </a:lnTo>
                  <a:lnTo>
                    <a:pt x="792956" y="669132"/>
                  </a:lnTo>
                  <a:lnTo>
                    <a:pt x="731044" y="795338"/>
                  </a:lnTo>
                  <a:lnTo>
                    <a:pt x="673894" y="890588"/>
                  </a:lnTo>
                  <a:lnTo>
                    <a:pt x="576263" y="1059657"/>
                  </a:lnTo>
                  <a:lnTo>
                    <a:pt x="492919" y="1183482"/>
                  </a:lnTo>
                  <a:lnTo>
                    <a:pt x="411956" y="1288257"/>
                  </a:lnTo>
                  <a:lnTo>
                    <a:pt x="326231" y="1395413"/>
                  </a:lnTo>
                  <a:lnTo>
                    <a:pt x="204788" y="1531144"/>
                  </a:lnTo>
                  <a:lnTo>
                    <a:pt x="119063" y="1616869"/>
                  </a:lnTo>
                  <a:lnTo>
                    <a:pt x="52388" y="1674019"/>
                  </a:lnTo>
                  <a:lnTo>
                    <a:pt x="23813" y="1685925"/>
                  </a:lnTo>
                  <a:lnTo>
                    <a:pt x="7144" y="1683544"/>
                  </a:lnTo>
                  <a:lnTo>
                    <a:pt x="0" y="1674019"/>
                  </a:lnTo>
                  <a:lnTo>
                    <a:pt x="2381" y="1647825"/>
                  </a:lnTo>
                  <a:lnTo>
                    <a:pt x="23813" y="1609725"/>
                  </a:lnTo>
                  <a:lnTo>
                    <a:pt x="76200" y="1528763"/>
                  </a:lnTo>
                  <a:lnTo>
                    <a:pt x="130969" y="1438275"/>
                  </a:lnTo>
                  <a:lnTo>
                    <a:pt x="169069" y="1376363"/>
                  </a:lnTo>
                  <a:lnTo>
                    <a:pt x="216694" y="1293019"/>
                  </a:lnTo>
                  <a:lnTo>
                    <a:pt x="278606" y="1178719"/>
                  </a:lnTo>
                  <a:lnTo>
                    <a:pt x="328613" y="1085850"/>
                  </a:lnTo>
                  <a:lnTo>
                    <a:pt x="376238" y="990600"/>
                  </a:lnTo>
                  <a:lnTo>
                    <a:pt x="419100" y="900113"/>
                  </a:lnTo>
                  <a:lnTo>
                    <a:pt x="471488" y="783432"/>
                  </a:lnTo>
                  <a:lnTo>
                    <a:pt x="5334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29AF8B85-3356-3A4D-978E-28857F2C19DA}"/>
                </a:ext>
              </a:extLst>
            </p:cNvPr>
            <p:cNvSpPr/>
            <p:nvPr/>
          </p:nvSpPr>
          <p:spPr>
            <a:xfrm>
              <a:off x="3033713" y="1547813"/>
              <a:ext cx="984250" cy="1257300"/>
            </a:xfrm>
            <a:custGeom>
              <a:avLst/>
              <a:gdLst>
                <a:gd name="connsiteX0" fmla="*/ 590550 w 983456"/>
                <a:gd name="connsiteY0" fmla="*/ 702468 h 1257300"/>
                <a:gd name="connsiteX1" fmla="*/ 735806 w 983456"/>
                <a:gd name="connsiteY1" fmla="*/ 533400 h 1257300"/>
                <a:gd name="connsiteX2" fmla="*/ 819150 w 983456"/>
                <a:gd name="connsiteY2" fmla="*/ 435768 h 1257300"/>
                <a:gd name="connsiteX3" fmla="*/ 842962 w 983456"/>
                <a:gd name="connsiteY3" fmla="*/ 409575 h 1257300"/>
                <a:gd name="connsiteX4" fmla="*/ 852487 w 983456"/>
                <a:gd name="connsiteY4" fmla="*/ 400050 h 1257300"/>
                <a:gd name="connsiteX5" fmla="*/ 909637 w 983456"/>
                <a:gd name="connsiteY5" fmla="*/ 364331 h 1257300"/>
                <a:gd name="connsiteX6" fmla="*/ 962025 w 983456"/>
                <a:gd name="connsiteY6" fmla="*/ 335756 h 1257300"/>
                <a:gd name="connsiteX7" fmla="*/ 978693 w 983456"/>
                <a:gd name="connsiteY7" fmla="*/ 321468 h 1257300"/>
                <a:gd name="connsiteX8" fmla="*/ 983456 w 983456"/>
                <a:gd name="connsiteY8" fmla="*/ 311943 h 1257300"/>
                <a:gd name="connsiteX9" fmla="*/ 983456 w 983456"/>
                <a:gd name="connsiteY9" fmla="*/ 300037 h 1257300"/>
                <a:gd name="connsiteX10" fmla="*/ 978693 w 983456"/>
                <a:gd name="connsiteY10" fmla="*/ 273843 h 1257300"/>
                <a:gd name="connsiteX11" fmla="*/ 957262 w 983456"/>
                <a:gd name="connsiteY11" fmla="*/ 233362 h 1257300"/>
                <a:gd name="connsiteX12" fmla="*/ 904875 w 983456"/>
                <a:gd name="connsiteY12" fmla="*/ 178593 h 1257300"/>
                <a:gd name="connsiteX13" fmla="*/ 847725 w 983456"/>
                <a:gd name="connsiteY13" fmla="*/ 130968 h 1257300"/>
                <a:gd name="connsiteX14" fmla="*/ 778668 w 983456"/>
                <a:gd name="connsiteY14" fmla="*/ 83343 h 1257300"/>
                <a:gd name="connsiteX15" fmla="*/ 716756 w 983456"/>
                <a:gd name="connsiteY15" fmla="*/ 50006 h 1257300"/>
                <a:gd name="connsiteX16" fmla="*/ 659606 w 983456"/>
                <a:gd name="connsiteY16" fmla="*/ 26193 h 1257300"/>
                <a:gd name="connsiteX17" fmla="*/ 600075 w 983456"/>
                <a:gd name="connsiteY17" fmla="*/ 9525 h 1257300"/>
                <a:gd name="connsiteX18" fmla="*/ 533400 w 983456"/>
                <a:gd name="connsiteY18" fmla="*/ 0 h 1257300"/>
                <a:gd name="connsiteX19" fmla="*/ 485775 w 983456"/>
                <a:gd name="connsiteY19" fmla="*/ 0 h 1257300"/>
                <a:gd name="connsiteX20" fmla="*/ 454818 w 983456"/>
                <a:gd name="connsiteY20" fmla="*/ 4762 h 1257300"/>
                <a:gd name="connsiteX21" fmla="*/ 445293 w 983456"/>
                <a:gd name="connsiteY21" fmla="*/ 16668 h 1257300"/>
                <a:gd name="connsiteX22" fmla="*/ 447675 w 983456"/>
                <a:gd name="connsiteY22" fmla="*/ 35718 h 1257300"/>
                <a:gd name="connsiteX23" fmla="*/ 466725 w 983456"/>
                <a:gd name="connsiteY23" fmla="*/ 57150 h 1257300"/>
                <a:gd name="connsiteX24" fmla="*/ 511968 w 983456"/>
                <a:gd name="connsiteY24" fmla="*/ 92868 h 1257300"/>
                <a:gd name="connsiteX25" fmla="*/ 538162 w 983456"/>
                <a:gd name="connsiteY25" fmla="*/ 114300 h 1257300"/>
                <a:gd name="connsiteX26" fmla="*/ 554831 w 983456"/>
                <a:gd name="connsiteY26" fmla="*/ 133350 h 1257300"/>
                <a:gd name="connsiteX27" fmla="*/ 566737 w 983456"/>
                <a:gd name="connsiteY27" fmla="*/ 159543 h 1257300"/>
                <a:gd name="connsiteX28" fmla="*/ 573881 w 983456"/>
                <a:gd name="connsiteY28" fmla="*/ 188118 h 1257300"/>
                <a:gd name="connsiteX29" fmla="*/ 571500 w 983456"/>
                <a:gd name="connsiteY29" fmla="*/ 228600 h 1257300"/>
                <a:gd name="connsiteX30" fmla="*/ 538162 w 983456"/>
                <a:gd name="connsiteY30" fmla="*/ 330993 h 1257300"/>
                <a:gd name="connsiteX31" fmla="*/ 461962 w 983456"/>
                <a:gd name="connsiteY31" fmla="*/ 511968 h 1257300"/>
                <a:gd name="connsiteX32" fmla="*/ 395287 w 983456"/>
                <a:gd name="connsiteY32" fmla="*/ 650081 h 1257300"/>
                <a:gd name="connsiteX33" fmla="*/ 319087 w 983456"/>
                <a:gd name="connsiteY33" fmla="*/ 790575 h 1257300"/>
                <a:gd name="connsiteX34" fmla="*/ 202406 w 983456"/>
                <a:gd name="connsiteY34" fmla="*/ 981075 h 1257300"/>
                <a:gd name="connsiteX35" fmla="*/ 107156 w 983456"/>
                <a:gd name="connsiteY35" fmla="*/ 1107281 h 1257300"/>
                <a:gd name="connsiteX36" fmla="*/ 40481 w 983456"/>
                <a:gd name="connsiteY36" fmla="*/ 1197768 h 1257300"/>
                <a:gd name="connsiteX37" fmla="*/ 0 w 983456"/>
                <a:gd name="connsiteY37" fmla="*/ 1257300 h 1257300"/>
                <a:gd name="connsiteX38" fmla="*/ 154781 w 983456"/>
                <a:gd name="connsiteY38" fmla="*/ 1159668 h 1257300"/>
                <a:gd name="connsiteX39" fmla="*/ 257175 w 983456"/>
                <a:gd name="connsiteY39" fmla="*/ 1066800 h 1257300"/>
                <a:gd name="connsiteX40" fmla="*/ 357187 w 983456"/>
                <a:gd name="connsiteY40" fmla="*/ 971550 h 1257300"/>
                <a:gd name="connsiteX41" fmla="*/ 459581 w 983456"/>
                <a:gd name="connsiteY41" fmla="*/ 857250 h 1257300"/>
                <a:gd name="connsiteX42" fmla="*/ 590550 w 983456"/>
                <a:gd name="connsiteY42" fmla="*/ 70246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3456" h="1257300">
                  <a:moveTo>
                    <a:pt x="590550" y="702468"/>
                  </a:moveTo>
                  <a:lnTo>
                    <a:pt x="735806" y="533400"/>
                  </a:lnTo>
                  <a:lnTo>
                    <a:pt x="819150" y="435768"/>
                  </a:lnTo>
                  <a:lnTo>
                    <a:pt x="842962" y="409575"/>
                  </a:lnTo>
                  <a:lnTo>
                    <a:pt x="852487" y="400050"/>
                  </a:lnTo>
                  <a:lnTo>
                    <a:pt x="909637" y="364331"/>
                  </a:lnTo>
                  <a:lnTo>
                    <a:pt x="962025" y="335756"/>
                  </a:lnTo>
                  <a:lnTo>
                    <a:pt x="978693" y="321468"/>
                  </a:lnTo>
                  <a:lnTo>
                    <a:pt x="983456" y="311943"/>
                  </a:lnTo>
                  <a:lnTo>
                    <a:pt x="983456" y="300037"/>
                  </a:lnTo>
                  <a:lnTo>
                    <a:pt x="978693" y="273843"/>
                  </a:lnTo>
                  <a:lnTo>
                    <a:pt x="957262" y="233362"/>
                  </a:lnTo>
                  <a:lnTo>
                    <a:pt x="904875" y="178593"/>
                  </a:lnTo>
                  <a:lnTo>
                    <a:pt x="847725" y="130968"/>
                  </a:lnTo>
                  <a:lnTo>
                    <a:pt x="778668" y="83343"/>
                  </a:lnTo>
                  <a:lnTo>
                    <a:pt x="716756" y="50006"/>
                  </a:lnTo>
                  <a:lnTo>
                    <a:pt x="659606" y="26193"/>
                  </a:lnTo>
                  <a:lnTo>
                    <a:pt x="600075" y="9525"/>
                  </a:lnTo>
                  <a:lnTo>
                    <a:pt x="533400" y="0"/>
                  </a:lnTo>
                  <a:lnTo>
                    <a:pt x="485775" y="0"/>
                  </a:lnTo>
                  <a:lnTo>
                    <a:pt x="454818" y="4762"/>
                  </a:lnTo>
                  <a:lnTo>
                    <a:pt x="445293" y="16668"/>
                  </a:lnTo>
                  <a:lnTo>
                    <a:pt x="447675" y="35718"/>
                  </a:lnTo>
                  <a:lnTo>
                    <a:pt x="466725" y="57150"/>
                  </a:lnTo>
                  <a:lnTo>
                    <a:pt x="511968" y="92868"/>
                  </a:lnTo>
                  <a:lnTo>
                    <a:pt x="538162" y="114300"/>
                  </a:lnTo>
                  <a:lnTo>
                    <a:pt x="554831" y="133350"/>
                  </a:lnTo>
                  <a:lnTo>
                    <a:pt x="566737" y="159543"/>
                  </a:lnTo>
                  <a:lnTo>
                    <a:pt x="573881" y="188118"/>
                  </a:lnTo>
                  <a:lnTo>
                    <a:pt x="571500" y="228600"/>
                  </a:lnTo>
                  <a:lnTo>
                    <a:pt x="538162" y="330993"/>
                  </a:lnTo>
                  <a:lnTo>
                    <a:pt x="461962" y="511968"/>
                  </a:lnTo>
                  <a:lnTo>
                    <a:pt x="395287" y="650081"/>
                  </a:lnTo>
                  <a:lnTo>
                    <a:pt x="319087" y="790575"/>
                  </a:lnTo>
                  <a:lnTo>
                    <a:pt x="202406" y="981075"/>
                  </a:lnTo>
                  <a:lnTo>
                    <a:pt x="107156" y="1107281"/>
                  </a:lnTo>
                  <a:lnTo>
                    <a:pt x="40481" y="1197768"/>
                  </a:lnTo>
                  <a:lnTo>
                    <a:pt x="0" y="1257300"/>
                  </a:lnTo>
                  <a:lnTo>
                    <a:pt x="154781" y="1159668"/>
                  </a:lnTo>
                  <a:lnTo>
                    <a:pt x="257175" y="1066800"/>
                  </a:lnTo>
                  <a:lnTo>
                    <a:pt x="357187" y="971550"/>
                  </a:lnTo>
                  <a:lnTo>
                    <a:pt x="459581" y="857250"/>
                  </a:lnTo>
                  <a:lnTo>
                    <a:pt x="590550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0980D3D3-CC97-2149-A946-996C41D85127}"/>
                </a:ext>
              </a:extLst>
            </p:cNvPr>
            <p:cNvSpPr/>
            <p:nvPr/>
          </p:nvSpPr>
          <p:spPr>
            <a:xfrm>
              <a:off x="5153025" y="3433763"/>
              <a:ext cx="736600" cy="784225"/>
            </a:xfrm>
            <a:custGeom>
              <a:avLst/>
              <a:gdLst>
                <a:gd name="connsiteX0" fmla="*/ 319088 w 735806"/>
                <a:gd name="connsiteY0" fmla="*/ 433387 h 783431"/>
                <a:gd name="connsiteX1" fmla="*/ 207169 w 735806"/>
                <a:gd name="connsiteY1" fmla="*/ 292893 h 783431"/>
                <a:gd name="connsiteX2" fmla="*/ 111919 w 735806"/>
                <a:gd name="connsiteY2" fmla="*/ 171450 h 783431"/>
                <a:gd name="connsiteX3" fmla="*/ 4763 w 735806"/>
                <a:gd name="connsiteY3" fmla="*/ 33337 h 783431"/>
                <a:gd name="connsiteX4" fmla="*/ 0 w 735806"/>
                <a:gd name="connsiteY4" fmla="*/ 19050 h 783431"/>
                <a:gd name="connsiteX5" fmla="*/ 2381 w 735806"/>
                <a:gd name="connsiteY5" fmla="*/ 4762 h 783431"/>
                <a:gd name="connsiteX6" fmla="*/ 14288 w 735806"/>
                <a:gd name="connsiteY6" fmla="*/ 0 h 783431"/>
                <a:gd name="connsiteX7" fmla="*/ 54769 w 735806"/>
                <a:gd name="connsiteY7" fmla="*/ 16668 h 783431"/>
                <a:gd name="connsiteX8" fmla="*/ 145256 w 735806"/>
                <a:gd name="connsiteY8" fmla="*/ 61912 h 783431"/>
                <a:gd name="connsiteX9" fmla="*/ 269081 w 735806"/>
                <a:gd name="connsiteY9" fmla="*/ 128587 h 783431"/>
                <a:gd name="connsiteX10" fmla="*/ 361950 w 735806"/>
                <a:gd name="connsiteY10" fmla="*/ 185737 h 783431"/>
                <a:gd name="connsiteX11" fmla="*/ 440531 w 735806"/>
                <a:gd name="connsiteY11" fmla="*/ 233362 h 783431"/>
                <a:gd name="connsiteX12" fmla="*/ 519113 w 735806"/>
                <a:gd name="connsiteY12" fmla="*/ 290512 h 783431"/>
                <a:gd name="connsiteX13" fmla="*/ 578644 w 735806"/>
                <a:gd name="connsiteY13" fmla="*/ 335756 h 783431"/>
                <a:gd name="connsiteX14" fmla="*/ 614363 w 735806"/>
                <a:gd name="connsiteY14" fmla="*/ 366712 h 783431"/>
                <a:gd name="connsiteX15" fmla="*/ 645319 w 735806"/>
                <a:gd name="connsiteY15" fmla="*/ 397668 h 783431"/>
                <a:gd name="connsiteX16" fmla="*/ 671513 w 735806"/>
                <a:gd name="connsiteY16" fmla="*/ 431006 h 783431"/>
                <a:gd name="connsiteX17" fmla="*/ 695325 w 735806"/>
                <a:gd name="connsiteY17" fmla="*/ 466725 h 783431"/>
                <a:gd name="connsiteX18" fmla="*/ 711994 w 735806"/>
                <a:gd name="connsiteY18" fmla="*/ 502443 h 783431"/>
                <a:gd name="connsiteX19" fmla="*/ 726281 w 735806"/>
                <a:gd name="connsiteY19" fmla="*/ 542925 h 783431"/>
                <a:gd name="connsiteX20" fmla="*/ 733425 w 735806"/>
                <a:gd name="connsiteY20" fmla="*/ 585787 h 783431"/>
                <a:gd name="connsiteX21" fmla="*/ 735806 w 735806"/>
                <a:gd name="connsiteY21" fmla="*/ 633412 h 783431"/>
                <a:gd name="connsiteX22" fmla="*/ 731044 w 735806"/>
                <a:gd name="connsiteY22" fmla="*/ 671512 h 783431"/>
                <a:gd name="connsiteX23" fmla="*/ 711994 w 735806"/>
                <a:gd name="connsiteY23" fmla="*/ 726281 h 783431"/>
                <a:gd name="connsiteX24" fmla="*/ 688181 w 735806"/>
                <a:gd name="connsiteY24" fmla="*/ 764381 h 783431"/>
                <a:gd name="connsiteX25" fmla="*/ 671513 w 735806"/>
                <a:gd name="connsiteY25" fmla="*/ 778668 h 783431"/>
                <a:gd name="connsiteX26" fmla="*/ 652463 w 735806"/>
                <a:gd name="connsiteY26" fmla="*/ 783431 h 783431"/>
                <a:gd name="connsiteX27" fmla="*/ 621506 w 735806"/>
                <a:gd name="connsiteY27" fmla="*/ 781050 h 783431"/>
                <a:gd name="connsiteX28" fmla="*/ 600075 w 735806"/>
                <a:gd name="connsiteY28" fmla="*/ 771525 h 783431"/>
                <a:gd name="connsiteX29" fmla="*/ 569119 w 735806"/>
                <a:gd name="connsiteY29" fmla="*/ 750093 h 783431"/>
                <a:gd name="connsiteX30" fmla="*/ 502444 w 735806"/>
                <a:gd name="connsiteY30" fmla="*/ 664368 h 783431"/>
                <a:gd name="connsiteX31" fmla="*/ 319088 w 735806"/>
                <a:gd name="connsiteY31" fmla="*/ 433387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5806" h="783431">
                  <a:moveTo>
                    <a:pt x="319088" y="433387"/>
                  </a:moveTo>
                  <a:lnTo>
                    <a:pt x="207169" y="292893"/>
                  </a:lnTo>
                  <a:lnTo>
                    <a:pt x="111919" y="171450"/>
                  </a:lnTo>
                  <a:lnTo>
                    <a:pt x="4763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4288" y="0"/>
                  </a:lnTo>
                  <a:lnTo>
                    <a:pt x="54769" y="16668"/>
                  </a:lnTo>
                  <a:lnTo>
                    <a:pt x="145256" y="61912"/>
                  </a:lnTo>
                  <a:lnTo>
                    <a:pt x="269081" y="128587"/>
                  </a:lnTo>
                  <a:lnTo>
                    <a:pt x="361950" y="185737"/>
                  </a:lnTo>
                  <a:lnTo>
                    <a:pt x="440531" y="233362"/>
                  </a:lnTo>
                  <a:lnTo>
                    <a:pt x="519113" y="290512"/>
                  </a:lnTo>
                  <a:lnTo>
                    <a:pt x="578644" y="335756"/>
                  </a:lnTo>
                  <a:lnTo>
                    <a:pt x="614363" y="366712"/>
                  </a:lnTo>
                  <a:lnTo>
                    <a:pt x="645319" y="397668"/>
                  </a:lnTo>
                  <a:lnTo>
                    <a:pt x="671513" y="431006"/>
                  </a:lnTo>
                  <a:lnTo>
                    <a:pt x="695325" y="466725"/>
                  </a:lnTo>
                  <a:lnTo>
                    <a:pt x="711994" y="502443"/>
                  </a:lnTo>
                  <a:lnTo>
                    <a:pt x="726281" y="542925"/>
                  </a:lnTo>
                  <a:lnTo>
                    <a:pt x="733425" y="585787"/>
                  </a:lnTo>
                  <a:lnTo>
                    <a:pt x="735806" y="633412"/>
                  </a:lnTo>
                  <a:lnTo>
                    <a:pt x="731044" y="671512"/>
                  </a:lnTo>
                  <a:lnTo>
                    <a:pt x="711994" y="726281"/>
                  </a:lnTo>
                  <a:lnTo>
                    <a:pt x="688181" y="764381"/>
                  </a:lnTo>
                  <a:lnTo>
                    <a:pt x="671513" y="778668"/>
                  </a:lnTo>
                  <a:lnTo>
                    <a:pt x="652463" y="783431"/>
                  </a:lnTo>
                  <a:lnTo>
                    <a:pt x="621506" y="781050"/>
                  </a:lnTo>
                  <a:lnTo>
                    <a:pt x="600075" y="771525"/>
                  </a:lnTo>
                  <a:lnTo>
                    <a:pt x="569119" y="750093"/>
                  </a:lnTo>
                  <a:lnTo>
                    <a:pt x="502444" y="664368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0A04EAA0-D0EA-194D-9EFA-CB231E1CC19A}"/>
                </a:ext>
              </a:extLst>
            </p:cNvPr>
            <p:cNvSpPr/>
            <p:nvPr/>
          </p:nvSpPr>
          <p:spPr>
            <a:xfrm>
              <a:off x="2644775" y="2603500"/>
              <a:ext cx="428625" cy="2422525"/>
            </a:xfrm>
            <a:custGeom>
              <a:avLst/>
              <a:gdLst>
                <a:gd name="connsiteX0" fmla="*/ 171450 w 428625"/>
                <a:gd name="connsiteY0" fmla="*/ 596900 h 2422525"/>
                <a:gd name="connsiteX1" fmla="*/ 171450 w 428625"/>
                <a:gd name="connsiteY1" fmla="*/ 476250 h 2422525"/>
                <a:gd name="connsiteX2" fmla="*/ 161925 w 428625"/>
                <a:gd name="connsiteY2" fmla="*/ 266700 h 2422525"/>
                <a:gd name="connsiteX3" fmla="*/ 155575 w 428625"/>
                <a:gd name="connsiteY3" fmla="*/ 180975 h 2422525"/>
                <a:gd name="connsiteX4" fmla="*/ 142875 w 428625"/>
                <a:gd name="connsiteY4" fmla="*/ 149225 h 2422525"/>
                <a:gd name="connsiteX5" fmla="*/ 114300 w 428625"/>
                <a:gd name="connsiteY5" fmla="*/ 114300 h 2422525"/>
                <a:gd name="connsiteX6" fmla="*/ 79375 w 428625"/>
                <a:gd name="connsiteY6" fmla="*/ 79375 h 2422525"/>
                <a:gd name="connsiteX7" fmla="*/ 44450 w 428625"/>
                <a:gd name="connsiteY7" fmla="*/ 57150 h 2422525"/>
                <a:gd name="connsiteX8" fmla="*/ 15875 w 428625"/>
                <a:gd name="connsiteY8" fmla="*/ 38100 h 2422525"/>
                <a:gd name="connsiteX9" fmla="*/ 3175 w 428625"/>
                <a:gd name="connsiteY9" fmla="*/ 28575 h 2422525"/>
                <a:gd name="connsiteX10" fmla="*/ 0 w 428625"/>
                <a:gd name="connsiteY10" fmla="*/ 19050 h 2422525"/>
                <a:gd name="connsiteX11" fmla="*/ 3175 w 428625"/>
                <a:gd name="connsiteY11" fmla="*/ 6350 h 2422525"/>
                <a:gd name="connsiteX12" fmla="*/ 31750 w 428625"/>
                <a:gd name="connsiteY12" fmla="*/ 0 h 2422525"/>
                <a:gd name="connsiteX13" fmla="*/ 69850 w 428625"/>
                <a:gd name="connsiteY13" fmla="*/ 0 h 2422525"/>
                <a:gd name="connsiteX14" fmla="*/ 114300 w 428625"/>
                <a:gd name="connsiteY14" fmla="*/ 3175 h 2422525"/>
                <a:gd name="connsiteX15" fmla="*/ 146050 w 428625"/>
                <a:gd name="connsiteY15" fmla="*/ 12700 h 2422525"/>
                <a:gd name="connsiteX16" fmla="*/ 190500 w 428625"/>
                <a:gd name="connsiteY16" fmla="*/ 28575 h 2422525"/>
                <a:gd name="connsiteX17" fmla="*/ 234950 w 428625"/>
                <a:gd name="connsiteY17" fmla="*/ 47625 h 2422525"/>
                <a:gd name="connsiteX18" fmla="*/ 301625 w 428625"/>
                <a:gd name="connsiteY18" fmla="*/ 85725 h 2422525"/>
                <a:gd name="connsiteX19" fmla="*/ 333375 w 428625"/>
                <a:gd name="connsiteY19" fmla="*/ 107950 h 2422525"/>
                <a:gd name="connsiteX20" fmla="*/ 346075 w 428625"/>
                <a:gd name="connsiteY20" fmla="*/ 117475 h 2422525"/>
                <a:gd name="connsiteX21" fmla="*/ 377825 w 428625"/>
                <a:gd name="connsiteY21" fmla="*/ 225425 h 2422525"/>
                <a:gd name="connsiteX22" fmla="*/ 390525 w 428625"/>
                <a:gd name="connsiteY22" fmla="*/ 368300 h 2422525"/>
                <a:gd name="connsiteX23" fmla="*/ 400050 w 428625"/>
                <a:gd name="connsiteY23" fmla="*/ 536575 h 2422525"/>
                <a:gd name="connsiteX24" fmla="*/ 403225 w 428625"/>
                <a:gd name="connsiteY24" fmla="*/ 666750 h 2422525"/>
                <a:gd name="connsiteX25" fmla="*/ 403225 w 428625"/>
                <a:gd name="connsiteY25" fmla="*/ 762000 h 2422525"/>
                <a:gd name="connsiteX26" fmla="*/ 409575 w 428625"/>
                <a:gd name="connsiteY26" fmla="*/ 873125 h 2422525"/>
                <a:gd name="connsiteX27" fmla="*/ 422275 w 428625"/>
                <a:gd name="connsiteY27" fmla="*/ 987425 h 2422525"/>
                <a:gd name="connsiteX28" fmla="*/ 428625 w 428625"/>
                <a:gd name="connsiteY28" fmla="*/ 1050925 h 2422525"/>
                <a:gd name="connsiteX29" fmla="*/ 425450 w 428625"/>
                <a:gd name="connsiteY29" fmla="*/ 1241425 h 2422525"/>
                <a:gd name="connsiteX30" fmla="*/ 415925 w 428625"/>
                <a:gd name="connsiteY30" fmla="*/ 1463675 h 2422525"/>
                <a:gd name="connsiteX31" fmla="*/ 412750 w 428625"/>
                <a:gd name="connsiteY31" fmla="*/ 1638300 h 2422525"/>
                <a:gd name="connsiteX32" fmla="*/ 415925 w 428625"/>
                <a:gd name="connsiteY32" fmla="*/ 1866900 h 2422525"/>
                <a:gd name="connsiteX33" fmla="*/ 425450 w 428625"/>
                <a:gd name="connsiteY33" fmla="*/ 2133600 h 2422525"/>
                <a:gd name="connsiteX34" fmla="*/ 425450 w 428625"/>
                <a:gd name="connsiteY34" fmla="*/ 2301875 h 2422525"/>
                <a:gd name="connsiteX35" fmla="*/ 409575 w 428625"/>
                <a:gd name="connsiteY35" fmla="*/ 2339975 h 2422525"/>
                <a:gd name="connsiteX36" fmla="*/ 384175 w 428625"/>
                <a:gd name="connsiteY36" fmla="*/ 2384425 h 2422525"/>
                <a:gd name="connsiteX37" fmla="*/ 365125 w 428625"/>
                <a:gd name="connsiteY37" fmla="*/ 2403475 h 2422525"/>
                <a:gd name="connsiteX38" fmla="*/ 346075 w 428625"/>
                <a:gd name="connsiteY38" fmla="*/ 2416175 h 2422525"/>
                <a:gd name="connsiteX39" fmla="*/ 323850 w 428625"/>
                <a:gd name="connsiteY39" fmla="*/ 2422525 h 2422525"/>
                <a:gd name="connsiteX40" fmla="*/ 301625 w 428625"/>
                <a:gd name="connsiteY40" fmla="*/ 2419350 h 2422525"/>
                <a:gd name="connsiteX41" fmla="*/ 260350 w 428625"/>
                <a:gd name="connsiteY41" fmla="*/ 2400300 h 2422525"/>
                <a:gd name="connsiteX42" fmla="*/ 238125 w 428625"/>
                <a:gd name="connsiteY42" fmla="*/ 2381250 h 2422525"/>
                <a:gd name="connsiteX43" fmla="*/ 215900 w 428625"/>
                <a:gd name="connsiteY43" fmla="*/ 2355850 h 2422525"/>
                <a:gd name="connsiteX44" fmla="*/ 193675 w 428625"/>
                <a:gd name="connsiteY44" fmla="*/ 2314575 h 2422525"/>
                <a:gd name="connsiteX45" fmla="*/ 177800 w 428625"/>
                <a:gd name="connsiteY45" fmla="*/ 2266950 h 2422525"/>
                <a:gd name="connsiteX46" fmla="*/ 165100 w 428625"/>
                <a:gd name="connsiteY46" fmla="*/ 2193925 h 2422525"/>
                <a:gd name="connsiteX47" fmla="*/ 158750 w 428625"/>
                <a:gd name="connsiteY47" fmla="*/ 2108200 h 2422525"/>
                <a:gd name="connsiteX48" fmla="*/ 161925 w 428625"/>
                <a:gd name="connsiteY48" fmla="*/ 2000250 h 2422525"/>
                <a:gd name="connsiteX49" fmla="*/ 171450 w 428625"/>
                <a:gd name="connsiteY49" fmla="*/ 1730375 h 2422525"/>
                <a:gd name="connsiteX50" fmla="*/ 180975 w 428625"/>
                <a:gd name="connsiteY50" fmla="*/ 1466850 h 2422525"/>
                <a:gd name="connsiteX51" fmla="*/ 180975 w 428625"/>
                <a:gd name="connsiteY51" fmla="*/ 1146175 h 2422525"/>
                <a:gd name="connsiteX52" fmla="*/ 171450 w 428625"/>
                <a:gd name="connsiteY52" fmla="*/ 59690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25" h="2422525">
                  <a:moveTo>
                    <a:pt x="171450" y="596900"/>
                  </a:moveTo>
                  <a:lnTo>
                    <a:pt x="171450" y="476250"/>
                  </a:lnTo>
                  <a:lnTo>
                    <a:pt x="161925" y="266700"/>
                  </a:lnTo>
                  <a:lnTo>
                    <a:pt x="155575" y="180975"/>
                  </a:lnTo>
                  <a:lnTo>
                    <a:pt x="142875" y="149225"/>
                  </a:lnTo>
                  <a:lnTo>
                    <a:pt x="114300" y="114300"/>
                  </a:lnTo>
                  <a:lnTo>
                    <a:pt x="79375" y="79375"/>
                  </a:lnTo>
                  <a:lnTo>
                    <a:pt x="44450" y="57150"/>
                  </a:lnTo>
                  <a:lnTo>
                    <a:pt x="15875" y="38100"/>
                  </a:lnTo>
                  <a:lnTo>
                    <a:pt x="3175" y="28575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31750" y="0"/>
                  </a:lnTo>
                  <a:lnTo>
                    <a:pt x="69850" y="0"/>
                  </a:lnTo>
                  <a:lnTo>
                    <a:pt x="114300" y="3175"/>
                  </a:lnTo>
                  <a:lnTo>
                    <a:pt x="146050" y="12700"/>
                  </a:lnTo>
                  <a:lnTo>
                    <a:pt x="190500" y="28575"/>
                  </a:lnTo>
                  <a:lnTo>
                    <a:pt x="234950" y="47625"/>
                  </a:lnTo>
                  <a:lnTo>
                    <a:pt x="301625" y="85725"/>
                  </a:lnTo>
                  <a:lnTo>
                    <a:pt x="333375" y="107950"/>
                  </a:lnTo>
                  <a:lnTo>
                    <a:pt x="346075" y="117475"/>
                  </a:lnTo>
                  <a:lnTo>
                    <a:pt x="377825" y="225425"/>
                  </a:lnTo>
                  <a:lnTo>
                    <a:pt x="390525" y="368300"/>
                  </a:lnTo>
                  <a:lnTo>
                    <a:pt x="400050" y="536575"/>
                  </a:lnTo>
                  <a:cubicBezTo>
                    <a:pt x="401108" y="579967"/>
                    <a:pt x="402167" y="623358"/>
                    <a:pt x="403225" y="666750"/>
                  </a:cubicBezTo>
                  <a:lnTo>
                    <a:pt x="403225" y="762000"/>
                  </a:lnTo>
                  <a:lnTo>
                    <a:pt x="409575" y="873125"/>
                  </a:lnTo>
                  <a:lnTo>
                    <a:pt x="422275" y="987425"/>
                  </a:lnTo>
                  <a:lnTo>
                    <a:pt x="428625" y="1050925"/>
                  </a:lnTo>
                  <a:cubicBezTo>
                    <a:pt x="427567" y="1114425"/>
                    <a:pt x="428096" y="1159933"/>
                    <a:pt x="425450" y="1241425"/>
                  </a:cubicBezTo>
                  <a:lnTo>
                    <a:pt x="415925" y="1463675"/>
                  </a:lnTo>
                  <a:cubicBezTo>
                    <a:pt x="414867" y="1521883"/>
                    <a:pt x="412221" y="1571625"/>
                    <a:pt x="412750" y="1638300"/>
                  </a:cubicBezTo>
                  <a:cubicBezTo>
                    <a:pt x="413808" y="1714500"/>
                    <a:pt x="414867" y="1790700"/>
                    <a:pt x="415925" y="1866900"/>
                  </a:cubicBezTo>
                  <a:lnTo>
                    <a:pt x="425450" y="2133600"/>
                  </a:lnTo>
                  <a:lnTo>
                    <a:pt x="425450" y="2301875"/>
                  </a:lnTo>
                  <a:lnTo>
                    <a:pt x="409575" y="2339975"/>
                  </a:lnTo>
                  <a:lnTo>
                    <a:pt x="384175" y="2384425"/>
                  </a:lnTo>
                  <a:lnTo>
                    <a:pt x="365125" y="2403475"/>
                  </a:lnTo>
                  <a:lnTo>
                    <a:pt x="346075" y="2416175"/>
                  </a:lnTo>
                  <a:lnTo>
                    <a:pt x="323850" y="2422525"/>
                  </a:lnTo>
                  <a:lnTo>
                    <a:pt x="301625" y="2419350"/>
                  </a:lnTo>
                  <a:lnTo>
                    <a:pt x="260350" y="2400300"/>
                  </a:lnTo>
                  <a:lnTo>
                    <a:pt x="238125" y="2381250"/>
                  </a:lnTo>
                  <a:lnTo>
                    <a:pt x="215900" y="2355850"/>
                  </a:lnTo>
                  <a:lnTo>
                    <a:pt x="193675" y="2314575"/>
                  </a:lnTo>
                  <a:lnTo>
                    <a:pt x="177800" y="2266950"/>
                  </a:lnTo>
                  <a:lnTo>
                    <a:pt x="165100" y="2193925"/>
                  </a:lnTo>
                  <a:lnTo>
                    <a:pt x="158750" y="2108200"/>
                  </a:lnTo>
                  <a:cubicBezTo>
                    <a:pt x="159808" y="2072217"/>
                    <a:pt x="160867" y="2036233"/>
                    <a:pt x="161925" y="2000250"/>
                  </a:cubicBezTo>
                  <a:lnTo>
                    <a:pt x="171450" y="1730375"/>
                  </a:lnTo>
                  <a:lnTo>
                    <a:pt x="180975" y="1466850"/>
                  </a:lnTo>
                  <a:lnTo>
                    <a:pt x="180975" y="1146175"/>
                  </a:lnTo>
                  <a:cubicBezTo>
                    <a:pt x="178858" y="971550"/>
                    <a:pt x="176742" y="796925"/>
                    <a:pt x="171450" y="596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DAE8F2DB-8FF3-024D-A314-CF013E2ACC33}"/>
                </a:ext>
              </a:extLst>
            </p:cNvPr>
            <p:cNvSpPr/>
            <p:nvPr/>
          </p:nvSpPr>
          <p:spPr>
            <a:xfrm>
              <a:off x="2933700" y="2425700"/>
              <a:ext cx="1682750" cy="2444750"/>
            </a:xfrm>
            <a:custGeom>
              <a:avLst/>
              <a:gdLst>
                <a:gd name="connsiteX0" fmla="*/ 536575 w 1682750"/>
                <a:gd name="connsiteY0" fmla="*/ 203200 h 2444750"/>
                <a:gd name="connsiteX1" fmla="*/ 365125 w 1682750"/>
                <a:gd name="connsiteY1" fmla="*/ 241300 h 2444750"/>
                <a:gd name="connsiteX2" fmla="*/ 254000 w 1682750"/>
                <a:gd name="connsiteY2" fmla="*/ 269875 h 2444750"/>
                <a:gd name="connsiteX3" fmla="*/ 171450 w 1682750"/>
                <a:gd name="connsiteY3" fmla="*/ 285750 h 2444750"/>
                <a:gd name="connsiteX4" fmla="*/ 0 w 1682750"/>
                <a:gd name="connsiteY4" fmla="*/ 292100 h 2444750"/>
                <a:gd name="connsiteX5" fmla="*/ 22225 w 1682750"/>
                <a:gd name="connsiteY5" fmla="*/ 415925 h 2444750"/>
                <a:gd name="connsiteX6" fmla="*/ 142875 w 1682750"/>
                <a:gd name="connsiteY6" fmla="*/ 431800 h 2444750"/>
                <a:gd name="connsiteX7" fmla="*/ 177800 w 1682750"/>
                <a:gd name="connsiteY7" fmla="*/ 431800 h 2444750"/>
                <a:gd name="connsiteX8" fmla="*/ 215900 w 1682750"/>
                <a:gd name="connsiteY8" fmla="*/ 428625 h 2444750"/>
                <a:gd name="connsiteX9" fmla="*/ 339725 w 1682750"/>
                <a:gd name="connsiteY9" fmla="*/ 400050 h 2444750"/>
                <a:gd name="connsiteX10" fmla="*/ 476250 w 1682750"/>
                <a:gd name="connsiteY10" fmla="*/ 368300 h 2444750"/>
                <a:gd name="connsiteX11" fmla="*/ 673100 w 1682750"/>
                <a:gd name="connsiteY11" fmla="*/ 327025 h 2444750"/>
                <a:gd name="connsiteX12" fmla="*/ 857250 w 1682750"/>
                <a:gd name="connsiteY12" fmla="*/ 292100 h 2444750"/>
                <a:gd name="connsiteX13" fmla="*/ 1054100 w 1682750"/>
                <a:gd name="connsiteY13" fmla="*/ 260350 h 2444750"/>
                <a:gd name="connsiteX14" fmla="*/ 1231900 w 1682750"/>
                <a:gd name="connsiteY14" fmla="*/ 238125 h 2444750"/>
                <a:gd name="connsiteX15" fmla="*/ 1270000 w 1682750"/>
                <a:gd name="connsiteY15" fmla="*/ 241300 h 2444750"/>
                <a:gd name="connsiteX16" fmla="*/ 1298575 w 1682750"/>
                <a:gd name="connsiteY16" fmla="*/ 250825 h 2444750"/>
                <a:gd name="connsiteX17" fmla="*/ 1320800 w 1682750"/>
                <a:gd name="connsiteY17" fmla="*/ 266700 h 2444750"/>
                <a:gd name="connsiteX18" fmla="*/ 1333500 w 1682750"/>
                <a:gd name="connsiteY18" fmla="*/ 282575 h 2444750"/>
                <a:gd name="connsiteX19" fmla="*/ 1339850 w 1682750"/>
                <a:gd name="connsiteY19" fmla="*/ 307975 h 2444750"/>
                <a:gd name="connsiteX20" fmla="*/ 1339850 w 1682750"/>
                <a:gd name="connsiteY20" fmla="*/ 355600 h 2444750"/>
                <a:gd name="connsiteX21" fmla="*/ 1339850 w 1682750"/>
                <a:gd name="connsiteY21" fmla="*/ 927100 h 2444750"/>
                <a:gd name="connsiteX22" fmla="*/ 1339850 w 1682750"/>
                <a:gd name="connsiteY22" fmla="*/ 1111250 h 2444750"/>
                <a:gd name="connsiteX23" fmla="*/ 1349375 w 1682750"/>
                <a:gd name="connsiteY23" fmla="*/ 1431925 h 2444750"/>
                <a:gd name="connsiteX24" fmla="*/ 1352550 w 1682750"/>
                <a:gd name="connsiteY24" fmla="*/ 1606550 h 2444750"/>
                <a:gd name="connsiteX25" fmla="*/ 1349375 w 1682750"/>
                <a:gd name="connsiteY25" fmla="*/ 1857375 h 2444750"/>
                <a:gd name="connsiteX26" fmla="*/ 1343025 w 1682750"/>
                <a:gd name="connsiteY26" fmla="*/ 2111375 h 2444750"/>
                <a:gd name="connsiteX27" fmla="*/ 1346200 w 1682750"/>
                <a:gd name="connsiteY27" fmla="*/ 2257425 h 2444750"/>
                <a:gd name="connsiteX28" fmla="*/ 1358900 w 1682750"/>
                <a:gd name="connsiteY28" fmla="*/ 2301875 h 2444750"/>
                <a:gd name="connsiteX29" fmla="*/ 1384300 w 1682750"/>
                <a:gd name="connsiteY29" fmla="*/ 2362200 h 2444750"/>
                <a:gd name="connsiteX30" fmla="*/ 1406525 w 1682750"/>
                <a:gd name="connsiteY30" fmla="*/ 2390775 h 2444750"/>
                <a:gd name="connsiteX31" fmla="*/ 1431925 w 1682750"/>
                <a:gd name="connsiteY31" fmla="*/ 2416175 h 2444750"/>
                <a:gd name="connsiteX32" fmla="*/ 1450975 w 1682750"/>
                <a:gd name="connsiteY32" fmla="*/ 2428875 h 2444750"/>
                <a:gd name="connsiteX33" fmla="*/ 1479550 w 1682750"/>
                <a:gd name="connsiteY33" fmla="*/ 2444750 h 2444750"/>
                <a:gd name="connsiteX34" fmla="*/ 1498600 w 1682750"/>
                <a:gd name="connsiteY34" fmla="*/ 2441575 h 2444750"/>
                <a:gd name="connsiteX35" fmla="*/ 1524000 w 1682750"/>
                <a:gd name="connsiteY35" fmla="*/ 2435225 h 2444750"/>
                <a:gd name="connsiteX36" fmla="*/ 1539875 w 1682750"/>
                <a:gd name="connsiteY36" fmla="*/ 2416175 h 2444750"/>
                <a:gd name="connsiteX37" fmla="*/ 1555750 w 1682750"/>
                <a:gd name="connsiteY37" fmla="*/ 2387600 h 2444750"/>
                <a:gd name="connsiteX38" fmla="*/ 1577975 w 1682750"/>
                <a:gd name="connsiteY38" fmla="*/ 2336800 h 2444750"/>
                <a:gd name="connsiteX39" fmla="*/ 1587500 w 1682750"/>
                <a:gd name="connsiteY39" fmla="*/ 2298700 h 2444750"/>
                <a:gd name="connsiteX40" fmla="*/ 1587500 w 1682750"/>
                <a:gd name="connsiteY40" fmla="*/ 2181225 h 2444750"/>
                <a:gd name="connsiteX41" fmla="*/ 1587500 w 1682750"/>
                <a:gd name="connsiteY41" fmla="*/ 1908175 h 2444750"/>
                <a:gd name="connsiteX42" fmla="*/ 1587500 w 1682750"/>
                <a:gd name="connsiteY42" fmla="*/ 1616075 h 2444750"/>
                <a:gd name="connsiteX43" fmla="*/ 1587500 w 1682750"/>
                <a:gd name="connsiteY43" fmla="*/ 1384300 h 2444750"/>
                <a:gd name="connsiteX44" fmla="*/ 1587500 w 1682750"/>
                <a:gd name="connsiteY44" fmla="*/ 987425 h 2444750"/>
                <a:gd name="connsiteX45" fmla="*/ 1587500 w 1682750"/>
                <a:gd name="connsiteY45" fmla="*/ 688975 h 2444750"/>
                <a:gd name="connsiteX46" fmla="*/ 1587500 w 1682750"/>
                <a:gd name="connsiteY46" fmla="*/ 555625 h 2444750"/>
                <a:gd name="connsiteX47" fmla="*/ 1587500 w 1682750"/>
                <a:gd name="connsiteY47" fmla="*/ 482600 h 2444750"/>
                <a:gd name="connsiteX48" fmla="*/ 1593850 w 1682750"/>
                <a:gd name="connsiteY48" fmla="*/ 441325 h 2444750"/>
                <a:gd name="connsiteX49" fmla="*/ 1606550 w 1682750"/>
                <a:gd name="connsiteY49" fmla="*/ 406400 h 2444750"/>
                <a:gd name="connsiteX50" fmla="*/ 1622425 w 1682750"/>
                <a:gd name="connsiteY50" fmla="*/ 377825 h 2444750"/>
                <a:gd name="connsiteX51" fmla="*/ 1635125 w 1682750"/>
                <a:gd name="connsiteY51" fmla="*/ 355600 h 2444750"/>
                <a:gd name="connsiteX52" fmla="*/ 1657350 w 1682750"/>
                <a:gd name="connsiteY52" fmla="*/ 330200 h 2444750"/>
                <a:gd name="connsiteX53" fmla="*/ 1670050 w 1682750"/>
                <a:gd name="connsiteY53" fmla="*/ 317500 h 2444750"/>
                <a:gd name="connsiteX54" fmla="*/ 1679575 w 1682750"/>
                <a:gd name="connsiteY54" fmla="*/ 304800 h 2444750"/>
                <a:gd name="connsiteX55" fmla="*/ 1682750 w 1682750"/>
                <a:gd name="connsiteY55" fmla="*/ 279400 h 2444750"/>
                <a:gd name="connsiteX56" fmla="*/ 1676400 w 1682750"/>
                <a:gd name="connsiteY56" fmla="*/ 250825 h 2444750"/>
                <a:gd name="connsiteX57" fmla="*/ 1644650 w 1682750"/>
                <a:gd name="connsiteY57" fmla="*/ 209550 h 2444750"/>
                <a:gd name="connsiteX58" fmla="*/ 1558925 w 1682750"/>
                <a:gd name="connsiteY58" fmla="*/ 142875 h 2444750"/>
                <a:gd name="connsiteX59" fmla="*/ 1447800 w 1682750"/>
                <a:gd name="connsiteY59" fmla="*/ 66675 h 2444750"/>
                <a:gd name="connsiteX60" fmla="*/ 1343025 w 1682750"/>
                <a:gd name="connsiteY60" fmla="*/ 15875 h 2444750"/>
                <a:gd name="connsiteX61" fmla="*/ 1282700 w 1682750"/>
                <a:gd name="connsiteY61" fmla="*/ 0 h 2444750"/>
                <a:gd name="connsiteX62" fmla="*/ 1266825 w 1682750"/>
                <a:gd name="connsiteY62" fmla="*/ 6350 h 2444750"/>
                <a:gd name="connsiteX63" fmla="*/ 1190625 w 1682750"/>
                <a:gd name="connsiteY63" fmla="*/ 47625 h 2444750"/>
                <a:gd name="connsiteX64" fmla="*/ 1050925 w 1682750"/>
                <a:gd name="connsiteY64" fmla="*/ 95250 h 2444750"/>
                <a:gd name="connsiteX65" fmla="*/ 901700 w 1682750"/>
                <a:gd name="connsiteY65" fmla="*/ 133350 h 2444750"/>
                <a:gd name="connsiteX66" fmla="*/ 663575 w 1682750"/>
                <a:gd name="connsiteY66" fmla="*/ 177800 h 2444750"/>
                <a:gd name="connsiteX67" fmla="*/ 536575 w 1682750"/>
                <a:gd name="connsiteY67" fmla="*/ 203200 h 24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82750" h="2444750">
                  <a:moveTo>
                    <a:pt x="536575" y="203200"/>
                  </a:moveTo>
                  <a:lnTo>
                    <a:pt x="365125" y="241300"/>
                  </a:lnTo>
                  <a:lnTo>
                    <a:pt x="254000" y="269875"/>
                  </a:lnTo>
                  <a:lnTo>
                    <a:pt x="171450" y="285750"/>
                  </a:lnTo>
                  <a:lnTo>
                    <a:pt x="0" y="292100"/>
                  </a:lnTo>
                  <a:lnTo>
                    <a:pt x="22225" y="415925"/>
                  </a:lnTo>
                  <a:lnTo>
                    <a:pt x="142875" y="431800"/>
                  </a:lnTo>
                  <a:lnTo>
                    <a:pt x="177800" y="431800"/>
                  </a:lnTo>
                  <a:lnTo>
                    <a:pt x="215900" y="428625"/>
                  </a:lnTo>
                  <a:lnTo>
                    <a:pt x="339725" y="400050"/>
                  </a:lnTo>
                  <a:lnTo>
                    <a:pt x="476250" y="368300"/>
                  </a:lnTo>
                  <a:lnTo>
                    <a:pt x="673100" y="327025"/>
                  </a:lnTo>
                  <a:lnTo>
                    <a:pt x="857250" y="292100"/>
                  </a:lnTo>
                  <a:lnTo>
                    <a:pt x="1054100" y="260350"/>
                  </a:lnTo>
                  <a:lnTo>
                    <a:pt x="1231900" y="238125"/>
                  </a:lnTo>
                  <a:lnTo>
                    <a:pt x="1270000" y="241300"/>
                  </a:lnTo>
                  <a:lnTo>
                    <a:pt x="1298575" y="250825"/>
                  </a:lnTo>
                  <a:lnTo>
                    <a:pt x="1320800" y="266700"/>
                  </a:lnTo>
                  <a:lnTo>
                    <a:pt x="1333500" y="282575"/>
                  </a:lnTo>
                  <a:lnTo>
                    <a:pt x="1339850" y="307975"/>
                  </a:lnTo>
                  <a:lnTo>
                    <a:pt x="1339850" y="355600"/>
                  </a:lnTo>
                  <a:lnTo>
                    <a:pt x="1339850" y="927100"/>
                  </a:lnTo>
                  <a:lnTo>
                    <a:pt x="1339850" y="1111250"/>
                  </a:lnTo>
                  <a:lnTo>
                    <a:pt x="1349375" y="1431925"/>
                  </a:lnTo>
                  <a:cubicBezTo>
                    <a:pt x="1350433" y="1490133"/>
                    <a:pt x="1351492" y="1548342"/>
                    <a:pt x="1352550" y="1606550"/>
                  </a:cubicBezTo>
                  <a:cubicBezTo>
                    <a:pt x="1351492" y="1690158"/>
                    <a:pt x="1350433" y="1773767"/>
                    <a:pt x="1349375" y="1857375"/>
                  </a:cubicBezTo>
                  <a:lnTo>
                    <a:pt x="1343025" y="2111375"/>
                  </a:lnTo>
                  <a:cubicBezTo>
                    <a:pt x="1344083" y="2160058"/>
                    <a:pt x="1345142" y="2208742"/>
                    <a:pt x="1346200" y="2257425"/>
                  </a:cubicBezTo>
                  <a:lnTo>
                    <a:pt x="1358900" y="2301875"/>
                  </a:lnTo>
                  <a:lnTo>
                    <a:pt x="1384300" y="2362200"/>
                  </a:lnTo>
                  <a:lnTo>
                    <a:pt x="1406525" y="2390775"/>
                  </a:lnTo>
                  <a:lnTo>
                    <a:pt x="1431925" y="2416175"/>
                  </a:lnTo>
                  <a:lnTo>
                    <a:pt x="1450975" y="2428875"/>
                  </a:lnTo>
                  <a:lnTo>
                    <a:pt x="1479550" y="2444750"/>
                  </a:lnTo>
                  <a:lnTo>
                    <a:pt x="1498600" y="2441575"/>
                  </a:lnTo>
                  <a:lnTo>
                    <a:pt x="1524000" y="2435225"/>
                  </a:lnTo>
                  <a:lnTo>
                    <a:pt x="1539875" y="2416175"/>
                  </a:lnTo>
                  <a:lnTo>
                    <a:pt x="1555750" y="2387600"/>
                  </a:lnTo>
                  <a:lnTo>
                    <a:pt x="1577975" y="2336800"/>
                  </a:lnTo>
                  <a:lnTo>
                    <a:pt x="1587500" y="2298700"/>
                  </a:lnTo>
                  <a:lnTo>
                    <a:pt x="1587500" y="2181225"/>
                  </a:lnTo>
                  <a:lnTo>
                    <a:pt x="1587500" y="1908175"/>
                  </a:lnTo>
                  <a:lnTo>
                    <a:pt x="1587500" y="1616075"/>
                  </a:lnTo>
                  <a:lnTo>
                    <a:pt x="1587500" y="1384300"/>
                  </a:lnTo>
                  <a:lnTo>
                    <a:pt x="1587500" y="987425"/>
                  </a:lnTo>
                  <a:lnTo>
                    <a:pt x="1587500" y="688975"/>
                  </a:lnTo>
                  <a:lnTo>
                    <a:pt x="1587500" y="555625"/>
                  </a:lnTo>
                  <a:lnTo>
                    <a:pt x="1587500" y="482600"/>
                  </a:lnTo>
                  <a:lnTo>
                    <a:pt x="1593850" y="441325"/>
                  </a:lnTo>
                  <a:lnTo>
                    <a:pt x="1606550" y="406400"/>
                  </a:lnTo>
                  <a:lnTo>
                    <a:pt x="1622425" y="377825"/>
                  </a:lnTo>
                  <a:lnTo>
                    <a:pt x="1635125" y="355600"/>
                  </a:lnTo>
                  <a:lnTo>
                    <a:pt x="1657350" y="330200"/>
                  </a:lnTo>
                  <a:lnTo>
                    <a:pt x="1670050" y="317500"/>
                  </a:lnTo>
                  <a:lnTo>
                    <a:pt x="1679575" y="304800"/>
                  </a:lnTo>
                  <a:lnTo>
                    <a:pt x="1682750" y="279400"/>
                  </a:lnTo>
                  <a:lnTo>
                    <a:pt x="1676400" y="250825"/>
                  </a:lnTo>
                  <a:lnTo>
                    <a:pt x="1644650" y="209550"/>
                  </a:lnTo>
                  <a:lnTo>
                    <a:pt x="1558925" y="142875"/>
                  </a:lnTo>
                  <a:lnTo>
                    <a:pt x="1447800" y="66675"/>
                  </a:lnTo>
                  <a:lnTo>
                    <a:pt x="1343025" y="15875"/>
                  </a:lnTo>
                  <a:lnTo>
                    <a:pt x="1282700" y="0"/>
                  </a:lnTo>
                  <a:lnTo>
                    <a:pt x="1266825" y="6350"/>
                  </a:lnTo>
                  <a:lnTo>
                    <a:pt x="1190625" y="47625"/>
                  </a:lnTo>
                  <a:lnTo>
                    <a:pt x="1050925" y="95250"/>
                  </a:lnTo>
                  <a:lnTo>
                    <a:pt x="901700" y="133350"/>
                  </a:lnTo>
                  <a:lnTo>
                    <a:pt x="663575" y="177800"/>
                  </a:lnTo>
                  <a:lnTo>
                    <a:pt x="536575" y="203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1A1E4D2D-B6F1-D340-ADFF-AC31DC8DA4FD}"/>
                </a:ext>
              </a:extLst>
            </p:cNvPr>
            <p:cNvSpPr/>
            <p:nvPr/>
          </p:nvSpPr>
          <p:spPr>
            <a:xfrm>
              <a:off x="3014663" y="3475038"/>
              <a:ext cx="1322387" cy="344487"/>
            </a:xfrm>
            <a:custGeom>
              <a:avLst/>
              <a:gdLst>
                <a:gd name="connsiteX0" fmla="*/ 454818 w 1321593"/>
                <a:gd name="connsiteY0" fmla="*/ 95250 h 345281"/>
                <a:gd name="connsiteX1" fmla="*/ 704850 w 1321593"/>
                <a:gd name="connsiteY1" fmla="*/ 52387 h 345281"/>
                <a:gd name="connsiteX2" fmla="*/ 926306 w 1321593"/>
                <a:gd name="connsiteY2" fmla="*/ 11906 h 345281"/>
                <a:gd name="connsiteX3" fmla="*/ 990600 w 1321593"/>
                <a:gd name="connsiteY3" fmla="*/ 0 h 345281"/>
                <a:gd name="connsiteX4" fmla="*/ 1081087 w 1321593"/>
                <a:gd name="connsiteY4" fmla="*/ 2381 h 345281"/>
                <a:gd name="connsiteX5" fmla="*/ 1185862 w 1321593"/>
                <a:gd name="connsiteY5" fmla="*/ 11906 h 345281"/>
                <a:gd name="connsiteX6" fmla="*/ 1321593 w 1321593"/>
                <a:gd name="connsiteY6" fmla="*/ 30956 h 345281"/>
                <a:gd name="connsiteX7" fmla="*/ 1319212 w 1321593"/>
                <a:gd name="connsiteY7" fmla="*/ 180975 h 345281"/>
                <a:gd name="connsiteX8" fmla="*/ 1176337 w 1321593"/>
                <a:gd name="connsiteY8" fmla="*/ 180975 h 345281"/>
                <a:gd name="connsiteX9" fmla="*/ 1028700 w 1321593"/>
                <a:gd name="connsiteY9" fmla="*/ 188119 h 345281"/>
                <a:gd name="connsiteX10" fmla="*/ 847725 w 1321593"/>
                <a:gd name="connsiteY10" fmla="*/ 209550 h 345281"/>
                <a:gd name="connsiteX11" fmla="*/ 695325 w 1321593"/>
                <a:gd name="connsiteY11" fmla="*/ 230981 h 345281"/>
                <a:gd name="connsiteX12" fmla="*/ 511968 w 1321593"/>
                <a:gd name="connsiteY12" fmla="*/ 266700 h 345281"/>
                <a:gd name="connsiteX13" fmla="*/ 414337 w 1321593"/>
                <a:gd name="connsiteY13" fmla="*/ 280987 h 345281"/>
                <a:gd name="connsiteX14" fmla="*/ 185737 w 1321593"/>
                <a:gd name="connsiteY14" fmla="*/ 314325 h 345281"/>
                <a:gd name="connsiteX15" fmla="*/ 4762 w 1321593"/>
                <a:gd name="connsiteY15" fmla="*/ 345281 h 345281"/>
                <a:gd name="connsiteX16" fmla="*/ 0 w 1321593"/>
                <a:gd name="connsiteY16" fmla="*/ 164306 h 345281"/>
                <a:gd name="connsiteX17" fmla="*/ 209550 w 1321593"/>
                <a:gd name="connsiteY17" fmla="*/ 133350 h 345281"/>
                <a:gd name="connsiteX18" fmla="*/ 454818 w 1321593"/>
                <a:gd name="connsiteY18" fmla="*/ 95250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1593" h="345281">
                  <a:moveTo>
                    <a:pt x="454818" y="95250"/>
                  </a:moveTo>
                  <a:lnTo>
                    <a:pt x="704850" y="52387"/>
                  </a:lnTo>
                  <a:lnTo>
                    <a:pt x="926306" y="11906"/>
                  </a:lnTo>
                  <a:lnTo>
                    <a:pt x="990600" y="0"/>
                  </a:lnTo>
                  <a:lnTo>
                    <a:pt x="1081087" y="2381"/>
                  </a:lnTo>
                  <a:lnTo>
                    <a:pt x="1185862" y="11906"/>
                  </a:lnTo>
                  <a:lnTo>
                    <a:pt x="1321593" y="30956"/>
                  </a:lnTo>
                  <a:cubicBezTo>
                    <a:pt x="1320799" y="80962"/>
                    <a:pt x="1320006" y="130969"/>
                    <a:pt x="1319212" y="180975"/>
                  </a:cubicBezTo>
                  <a:lnTo>
                    <a:pt x="1176337" y="180975"/>
                  </a:lnTo>
                  <a:lnTo>
                    <a:pt x="1028700" y="188119"/>
                  </a:lnTo>
                  <a:lnTo>
                    <a:pt x="847725" y="209550"/>
                  </a:lnTo>
                  <a:lnTo>
                    <a:pt x="695325" y="230981"/>
                  </a:lnTo>
                  <a:lnTo>
                    <a:pt x="511968" y="266700"/>
                  </a:lnTo>
                  <a:lnTo>
                    <a:pt x="414337" y="280987"/>
                  </a:lnTo>
                  <a:lnTo>
                    <a:pt x="185737" y="314325"/>
                  </a:lnTo>
                  <a:lnTo>
                    <a:pt x="4762" y="345281"/>
                  </a:lnTo>
                  <a:lnTo>
                    <a:pt x="0" y="164306"/>
                  </a:lnTo>
                  <a:lnTo>
                    <a:pt x="209550" y="133350"/>
                  </a:lnTo>
                  <a:lnTo>
                    <a:pt x="45481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E4F53510-BA07-7C4D-A38A-7E076BD9A588}"/>
                </a:ext>
              </a:extLst>
            </p:cNvPr>
            <p:cNvSpPr/>
            <p:nvPr/>
          </p:nvSpPr>
          <p:spPr>
            <a:xfrm>
              <a:off x="3024188" y="4487863"/>
              <a:ext cx="1322387" cy="422275"/>
            </a:xfrm>
            <a:custGeom>
              <a:avLst/>
              <a:gdLst>
                <a:gd name="connsiteX0" fmla="*/ 509587 w 1321593"/>
                <a:gd name="connsiteY0" fmla="*/ 169069 h 421482"/>
                <a:gd name="connsiteX1" fmla="*/ 638175 w 1321593"/>
                <a:gd name="connsiteY1" fmla="*/ 145257 h 421482"/>
                <a:gd name="connsiteX2" fmla="*/ 897731 w 1321593"/>
                <a:gd name="connsiteY2" fmla="*/ 90488 h 421482"/>
                <a:gd name="connsiteX3" fmla="*/ 1164431 w 1321593"/>
                <a:gd name="connsiteY3" fmla="*/ 30957 h 421482"/>
                <a:gd name="connsiteX4" fmla="*/ 1314450 w 1321593"/>
                <a:gd name="connsiteY4" fmla="*/ 0 h 421482"/>
                <a:gd name="connsiteX5" fmla="*/ 1321593 w 1321593"/>
                <a:gd name="connsiteY5" fmla="*/ 176213 h 421482"/>
                <a:gd name="connsiteX6" fmla="*/ 1083468 w 1321593"/>
                <a:gd name="connsiteY6" fmla="*/ 226219 h 421482"/>
                <a:gd name="connsiteX7" fmla="*/ 809625 w 1321593"/>
                <a:gd name="connsiteY7" fmla="*/ 288132 h 421482"/>
                <a:gd name="connsiteX8" fmla="*/ 704850 w 1321593"/>
                <a:gd name="connsiteY8" fmla="*/ 309563 h 421482"/>
                <a:gd name="connsiteX9" fmla="*/ 600075 w 1321593"/>
                <a:gd name="connsiteY9" fmla="*/ 326232 h 421482"/>
                <a:gd name="connsiteX10" fmla="*/ 330993 w 1321593"/>
                <a:gd name="connsiteY10" fmla="*/ 371475 h 421482"/>
                <a:gd name="connsiteX11" fmla="*/ 2381 w 1321593"/>
                <a:gd name="connsiteY11" fmla="*/ 421482 h 421482"/>
                <a:gd name="connsiteX12" fmla="*/ 0 w 1321593"/>
                <a:gd name="connsiteY12" fmla="*/ 242888 h 421482"/>
                <a:gd name="connsiteX13" fmla="*/ 509587 w 1321593"/>
                <a:gd name="connsiteY13" fmla="*/ 1690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3" h="421482">
                  <a:moveTo>
                    <a:pt x="509587" y="169069"/>
                  </a:moveTo>
                  <a:lnTo>
                    <a:pt x="638175" y="145257"/>
                  </a:lnTo>
                  <a:lnTo>
                    <a:pt x="897731" y="90488"/>
                  </a:lnTo>
                  <a:lnTo>
                    <a:pt x="1164431" y="30957"/>
                  </a:lnTo>
                  <a:lnTo>
                    <a:pt x="1314450" y="0"/>
                  </a:lnTo>
                  <a:lnTo>
                    <a:pt x="1321593" y="176213"/>
                  </a:lnTo>
                  <a:lnTo>
                    <a:pt x="1083468" y="226219"/>
                  </a:lnTo>
                  <a:lnTo>
                    <a:pt x="809625" y="288132"/>
                  </a:lnTo>
                  <a:lnTo>
                    <a:pt x="704850" y="309563"/>
                  </a:lnTo>
                  <a:lnTo>
                    <a:pt x="600075" y="326232"/>
                  </a:lnTo>
                  <a:lnTo>
                    <a:pt x="330993" y="371475"/>
                  </a:lnTo>
                  <a:lnTo>
                    <a:pt x="2381" y="421482"/>
                  </a:lnTo>
                  <a:cubicBezTo>
                    <a:pt x="1587" y="361951"/>
                    <a:pt x="794" y="302419"/>
                    <a:pt x="0" y="242888"/>
                  </a:cubicBezTo>
                  <a:lnTo>
                    <a:pt x="5095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AE89A666-3073-354F-8CCA-82BD8EA3FA00}"/>
                </a:ext>
              </a:extLst>
            </p:cNvPr>
            <p:cNvSpPr/>
            <p:nvPr/>
          </p:nvSpPr>
          <p:spPr>
            <a:xfrm>
              <a:off x="5199063" y="2290763"/>
              <a:ext cx="1966912" cy="403225"/>
            </a:xfrm>
            <a:custGeom>
              <a:avLst/>
              <a:gdLst>
                <a:gd name="connsiteX0" fmla="*/ 507206 w 1966912"/>
                <a:gd name="connsiteY0" fmla="*/ 364331 h 402431"/>
                <a:gd name="connsiteX1" fmla="*/ 338137 w 1966912"/>
                <a:gd name="connsiteY1" fmla="*/ 392906 h 402431"/>
                <a:gd name="connsiteX2" fmla="*/ 276225 w 1966912"/>
                <a:gd name="connsiteY2" fmla="*/ 402431 h 402431"/>
                <a:gd name="connsiteX3" fmla="*/ 216694 w 1966912"/>
                <a:gd name="connsiteY3" fmla="*/ 388143 h 402431"/>
                <a:gd name="connsiteX4" fmla="*/ 157162 w 1966912"/>
                <a:gd name="connsiteY4" fmla="*/ 369093 h 402431"/>
                <a:gd name="connsiteX5" fmla="*/ 0 w 1966912"/>
                <a:gd name="connsiteY5" fmla="*/ 314325 h 402431"/>
                <a:gd name="connsiteX6" fmla="*/ 88106 w 1966912"/>
                <a:gd name="connsiteY6" fmla="*/ 183356 h 402431"/>
                <a:gd name="connsiteX7" fmla="*/ 164306 w 1966912"/>
                <a:gd name="connsiteY7" fmla="*/ 214312 h 402431"/>
                <a:gd name="connsiteX8" fmla="*/ 223837 w 1966912"/>
                <a:gd name="connsiteY8" fmla="*/ 228600 h 402431"/>
                <a:gd name="connsiteX9" fmla="*/ 283369 w 1966912"/>
                <a:gd name="connsiteY9" fmla="*/ 235743 h 402431"/>
                <a:gd name="connsiteX10" fmla="*/ 357187 w 1966912"/>
                <a:gd name="connsiteY10" fmla="*/ 235743 h 402431"/>
                <a:gd name="connsiteX11" fmla="*/ 452437 w 1966912"/>
                <a:gd name="connsiteY11" fmla="*/ 228600 h 402431"/>
                <a:gd name="connsiteX12" fmla="*/ 550069 w 1966912"/>
                <a:gd name="connsiteY12" fmla="*/ 209550 h 402431"/>
                <a:gd name="connsiteX13" fmla="*/ 714375 w 1966912"/>
                <a:gd name="connsiteY13" fmla="*/ 176212 h 402431"/>
                <a:gd name="connsiteX14" fmla="*/ 897731 w 1966912"/>
                <a:gd name="connsiteY14" fmla="*/ 142875 h 402431"/>
                <a:gd name="connsiteX15" fmla="*/ 1088231 w 1966912"/>
                <a:gd name="connsiteY15" fmla="*/ 109537 h 402431"/>
                <a:gd name="connsiteX16" fmla="*/ 1250156 w 1966912"/>
                <a:gd name="connsiteY16" fmla="*/ 83343 h 402431"/>
                <a:gd name="connsiteX17" fmla="*/ 1426369 w 1966912"/>
                <a:gd name="connsiteY17" fmla="*/ 42862 h 402431"/>
                <a:gd name="connsiteX18" fmla="*/ 1562100 w 1966912"/>
                <a:gd name="connsiteY18" fmla="*/ 2381 h 402431"/>
                <a:gd name="connsiteX19" fmla="*/ 1576387 w 1966912"/>
                <a:gd name="connsiteY19" fmla="*/ 0 h 402431"/>
                <a:gd name="connsiteX20" fmla="*/ 1616869 w 1966912"/>
                <a:gd name="connsiteY20" fmla="*/ 14287 h 402431"/>
                <a:gd name="connsiteX21" fmla="*/ 1671637 w 1966912"/>
                <a:gd name="connsiteY21" fmla="*/ 40481 h 402431"/>
                <a:gd name="connsiteX22" fmla="*/ 1728787 w 1966912"/>
                <a:gd name="connsiteY22" fmla="*/ 71437 h 402431"/>
                <a:gd name="connsiteX23" fmla="*/ 1781175 w 1966912"/>
                <a:gd name="connsiteY23" fmla="*/ 104775 h 402431"/>
                <a:gd name="connsiteX24" fmla="*/ 1838325 w 1966912"/>
                <a:gd name="connsiteY24" fmla="*/ 147637 h 402431"/>
                <a:gd name="connsiteX25" fmla="*/ 1869281 w 1966912"/>
                <a:gd name="connsiteY25" fmla="*/ 176212 h 402431"/>
                <a:gd name="connsiteX26" fmla="*/ 1914525 w 1966912"/>
                <a:gd name="connsiteY26" fmla="*/ 219075 h 402431"/>
                <a:gd name="connsiteX27" fmla="*/ 1943100 w 1966912"/>
                <a:gd name="connsiteY27" fmla="*/ 252412 h 402431"/>
                <a:gd name="connsiteX28" fmla="*/ 1957387 w 1966912"/>
                <a:gd name="connsiteY28" fmla="*/ 269081 h 402431"/>
                <a:gd name="connsiteX29" fmla="*/ 1966912 w 1966912"/>
                <a:gd name="connsiteY29" fmla="*/ 290512 h 402431"/>
                <a:gd name="connsiteX30" fmla="*/ 1966912 w 1966912"/>
                <a:gd name="connsiteY30" fmla="*/ 302418 h 402431"/>
                <a:gd name="connsiteX31" fmla="*/ 1959769 w 1966912"/>
                <a:gd name="connsiteY31" fmla="*/ 323850 h 402431"/>
                <a:gd name="connsiteX32" fmla="*/ 1943100 w 1966912"/>
                <a:gd name="connsiteY32" fmla="*/ 347662 h 402431"/>
                <a:gd name="connsiteX33" fmla="*/ 1926431 w 1966912"/>
                <a:gd name="connsiteY33" fmla="*/ 366712 h 402431"/>
                <a:gd name="connsiteX34" fmla="*/ 1909762 w 1966912"/>
                <a:gd name="connsiteY34" fmla="*/ 383381 h 402431"/>
                <a:gd name="connsiteX35" fmla="*/ 1643062 w 1966912"/>
                <a:gd name="connsiteY35" fmla="*/ 330993 h 402431"/>
                <a:gd name="connsiteX36" fmla="*/ 1626394 w 1966912"/>
                <a:gd name="connsiteY36" fmla="*/ 304800 h 402431"/>
                <a:gd name="connsiteX37" fmla="*/ 1602581 w 1966912"/>
                <a:gd name="connsiteY37" fmla="*/ 280987 h 402431"/>
                <a:gd name="connsiteX38" fmla="*/ 1569244 w 1966912"/>
                <a:gd name="connsiteY38" fmla="*/ 257175 h 402431"/>
                <a:gd name="connsiteX39" fmla="*/ 1521619 w 1966912"/>
                <a:gd name="connsiteY39" fmla="*/ 235743 h 402431"/>
                <a:gd name="connsiteX40" fmla="*/ 1462087 w 1966912"/>
                <a:gd name="connsiteY40" fmla="*/ 226218 h 402431"/>
                <a:gd name="connsiteX41" fmla="*/ 1319212 w 1966912"/>
                <a:gd name="connsiteY41" fmla="*/ 242887 h 402431"/>
                <a:gd name="connsiteX42" fmla="*/ 988219 w 1966912"/>
                <a:gd name="connsiteY42" fmla="*/ 290512 h 402431"/>
                <a:gd name="connsiteX43" fmla="*/ 507206 w 1966912"/>
                <a:gd name="connsiteY43" fmla="*/ 3643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66912" h="402431">
                  <a:moveTo>
                    <a:pt x="507206" y="364331"/>
                  </a:moveTo>
                  <a:lnTo>
                    <a:pt x="338137" y="392906"/>
                  </a:lnTo>
                  <a:lnTo>
                    <a:pt x="276225" y="402431"/>
                  </a:lnTo>
                  <a:lnTo>
                    <a:pt x="216694" y="388143"/>
                  </a:lnTo>
                  <a:lnTo>
                    <a:pt x="157162" y="369093"/>
                  </a:lnTo>
                  <a:lnTo>
                    <a:pt x="0" y="314325"/>
                  </a:lnTo>
                  <a:lnTo>
                    <a:pt x="88106" y="183356"/>
                  </a:lnTo>
                  <a:lnTo>
                    <a:pt x="164306" y="214312"/>
                  </a:lnTo>
                  <a:lnTo>
                    <a:pt x="223837" y="228600"/>
                  </a:lnTo>
                  <a:lnTo>
                    <a:pt x="283369" y="235743"/>
                  </a:lnTo>
                  <a:lnTo>
                    <a:pt x="357187" y="235743"/>
                  </a:lnTo>
                  <a:lnTo>
                    <a:pt x="452437" y="228600"/>
                  </a:lnTo>
                  <a:lnTo>
                    <a:pt x="550069" y="209550"/>
                  </a:lnTo>
                  <a:lnTo>
                    <a:pt x="714375" y="176212"/>
                  </a:lnTo>
                  <a:lnTo>
                    <a:pt x="897731" y="142875"/>
                  </a:lnTo>
                  <a:lnTo>
                    <a:pt x="1088231" y="109537"/>
                  </a:lnTo>
                  <a:lnTo>
                    <a:pt x="1250156" y="83343"/>
                  </a:lnTo>
                  <a:lnTo>
                    <a:pt x="1426369" y="42862"/>
                  </a:lnTo>
                  <a:lnTo>
                    <a:pt x="1562100" y="2381"/>
                  </a:lnTo>
                  <a:lnTo>
                    <a:pt x="1576387" y="0"/>
                  </a:lnTo>
                  <a:lnTo>
                    <a:pt x="1616869" y="14287"/>
                  </a:lnTo>
                  <a:lnTo>
                    <a:pt x="1671637" y="40481"/>
                  </a:lnTo>
                  <a:lnTo>
                    <a:pt x="1728787" y="71437"/>
                  </a:lnTo>
                  <a:lnTo>
                    <a:pt x="1781175" y="104775"/>
                  </a:lnTo>
                  <a:lnTo>
                    <a:pt x="1838325" y="147637"/>
                  </a:lnTo>
                  <a:lnTo>
                    <a:pt x="1869281" y="176212"/>
                  </a:lnTo>
                  <a:lnTo>
                    <a:pt x="1914525" y="219075"/>
                  </a:lnTo>
                  <a:lnTo>
                    <a:pt x="1943100" y="252412"/>
                  </a:lnTo>
                  <a:lnTo>
                    <a:pt x="1957387" y="269081"/>
                  </a:lnTo>
                  <a:lnTo>
                    <a:pt x="1966912" y="290512"/>
                  </a:lnTo>
                  <a:lnTo>
                    <a:pt x="1966912" y="302418"/>
                  </a:lnTo>
                  <a:lnTo>
                    <a:pt x="1959769" y="323850"/>
                  </a:lnTo>
                  <a:lnTo>
                    <a:pt x="1943100" y="347662"/>
                  </a:lnTo>
                  <a:lnTo>
                    <a:pt x="1926431" y="366712"/>
                  </a:lnTo>
                  <a:lnTo>
                    <a:pt x="1909762" y="383381"/>
                  </a:lnTo>
                  <a:lnTo>
                    <a:pt x="1643062" y="330993"/>
                  </a:lnTo>
                  <a:lnTo>
                    <a:pt x="1626394" y="304800"/>
                  </a:lnTo>
                  <a:lnTo>
                    <a:pt x="1602581" y="280987"/>
                  </a:lnTo>
                  <a:lnTo>
                    <a:pt x="1569244" y="257175"/>
                  </a:lnTo>
                  <a:lnTo>
                    <a:pt x="1521619" y="235743"/>
                  </a:lnTo>
                  <a:lnTo>
                    <a:pt x="1462087" y="226218"/>
                  </a:lnTo>
                  <a:lnTo>
                    <a:pt x="1319212" y="242887"/>
                  </a:lnTo>
                  <a:lnTo>
                    <a:pt x="988219" y="290512"/>
                  </a:lnTo>
                  <a:lnTo>
                    <a:pt x="507206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419F483-4F85-944E-A6B1-F4477756DEF8}"/>
                </a:ext>
              </a:extLst>
            </p:cNvPr>
            <p:cNvSpPr/>
            <p:nvPr/>
          </p:nvSpPr>
          <p:spPr>
            <a:xfrm rot="16200000">
              <a:off x="4824413" y="3586163"/>
              <a:ext cx="3340100" cy="1295400"/>
            </a:xfrm>
            <a:custGeom>
              <a:avLst/>
              <a:gdLst>
                <a:gd name="connsiteX0" fmla="*/ 1416311 w 3340301"/>
                <a:gd name="connsiteY0" fmla="*/ 654791 h 1295160"/>
                <a:gd name="connsiteX1" fmla="*/ 1257661 w 3340301"/>
                <a:gd name="connsiteY1" fmla="*/ 608639 h 1295160"/>
                <a:gd name="connsiteX2" fmla="*/ 1116318 w 3340301"/>
                <a:gd name="connsiteY2" fmla="*/ 556717 h 1295160"/>
                <a:gd name="connsiteX3" fmla="*/ 998052 w 3340301"/>
                <a:gd name="connsiteY3" fmla="*/ 510564 h 1295160"/>
                <a:gd name="connsiteX4" fmla="*/ 862479 w 3340301"/>
                <a:gd name="connsiteY4" fmla="*/ 449989 h 1295160"/>
                <a:gd name="connsiteX5" fmla="*/ 732674 w 3340301"/>
                <a:gd name="connsiteY5" fmla="*/ 377875 h 1295160"/>
                <a:gd name="connsiteX6" fmla="*/ 660561 w 3340301"/>
                <a:gd name="connsiteY6" fmla="*/ 328838 h 1295160"/>
                <a:gd name="connsiteX7" fmla="*/ 588447 w 3340301"/>
                <a:gd name="connsiteY7" fmla="*/ 274032 h 1295160"/>
                <a:gd name="connsiteX8" fmla="*/ 542294 w 3340301"/>
                <a:gd name="connsiteY8" fmla="*/ 233648 h 1295160"/>
                <a:gd name="connsiteX9" fmla="*/ 501911 w 3340301"/>
                <a:gd name="connsiteY9" fmla="*/ 193265 h 1295160"/>
                <a:gd name="connsiteX10" fmla="*/ 473065 w 3340301"/>
                <a:gd name="connsiteY10" fmla="*/ 158650 h 1295160"/>
                <a:gd name="connsiteX11" fmla="*/ 51922 w 3340301"/>
                <a:gd name="connsiteY11" fmla="*/ 0 h 1295160"/>
                <a:gd name="connsiteX12" fmla="*/ 25961 w 3340301"/>
                <a:gd name="connsiteY12" fmla="*/ 17307 h 1295160"/>
                <a:gd name="connsiteX13" fmla="*/ 11538 w 3340301"/>
                <a:gd name="connsiteY13" fmla="*/ 34615 h 1295160"/>
                <a:gd name="connsiteX14" fmla="*/ 2885 w 3340301"/>
                <a:gd name="connsiteY14" fmla="*/ 54807 h 1295160"/>
                <a:gd name="connsiteX15" fmla="*/ 0 w 3340301"/>
                <a:gd name="connsiteY15" fmla="*/ 86537 h 1295160"/>
                <a:gd name="connsiteX16" fmla="*/ 2885 w 3340301"/>
                <a:gd name="connsiteY16" fmla="*/ 115382 h 1295160"/>
                <a:gd name="connsiteX17" fmla="*/ 14423 w 3340301"/>
                <a:gd name="connsiteY17" fmla="*/ 149996 h 1295160"/>
                <a:gd name="connsiteX18" fmla="*/ 43268 w 3340301"/>
                <a:gd name="connsiteY18" fmla="*/ 201918 h 1295160"/>
                <a:gd name="connsiteX19" fmla="*/ 86537 w 3340301"/>
                <a:gd name="connsiteY19" fmla="*/ 259609 h 1295160"/>
                <a:gd name="connsiteX20" fmla="*/ 158650 w 3340301"/>
                <a:gd name="connsiteY20" fmla="*/ 334607 h 1295160"/>
                <a:gd name="connsiteX21" fmla="*/ 222110 w 3340301"/>
                <a:gd name="connsiteY21" fmla="*/ 392298 h 1295160"/>
                <a:gd name="connsiteX22" fmla="*/ 317300 w 3340301"/>
                <a:gd name="connsiteY22" fmla="*/ 467296 h 1295160"/>
                <a:gd name="connsiteX23" fmla="*/ 435566 w 3340301"/>
                <a:gd name="connsiteY23" fmla="*/ 542294 h 1295160"/>
                <a:gd name="connsiteX24" fmla="*/ 536525 w 3340301"/>
                <a:gd name="connsiteY24" fmla="*/ 602870 h 1295160"/>
                <a:gd name="connsiteX25" fmla="*/ 649022 w 3340301"/>
                <a:gd name="connsiteY25" fmla="*/ 663445 h 1295160"/>
                <a:gd name="connsiteX26" fmla="*/ 761520 w 3340301"/>
                <a:gd name="connsiteY26" fmla="*/ 715367 h 1295160"/>
                <a:gd name="connsiteX27" fmla="*/ 891324 w 3340301"/>
                <a:gd name="connsiteY27" fmla="*/ 770173 h 1295160"/>
                <a:gd name="connsiteX28" fmla="*/ 1032667 w 3340301"/>
                <a:gd name="connsiteY28" fmla="*/ 822095 h 1295160"/>
                <a:gd name="connsiteX29" fmla="*/ 1185547 w 3340301"/>
                <a:gd name="connsiteY29" fmla="*/ 868248 h 1295160"/>
                <a:gd name="connsiteX30" fmla="*/ 1399003 w 3340301"/>
                <a:gd name="connsiteY30" fmla="*/ 923054 h 1295160"/>
                <a:gd name="connsiteX31" fmla="*/ 1603806 w 3340301"/>
                <a:gd name="connsiteY31" fmla="*/ 972091 h 1295160"/>
                <a:gd name="connsiteX32" fmla="*/ 1831685 w 3340301"/>
                <a:gd name="connsiteY32" fmla="*/ 1021128 h 1295160"/>
                <a:gd name="connsiteX33" fmla="*/ 2048026 w 3340301"/>
                <a:gd name="connsiteY33" fmla="*/ 1067281 h 1295160"/>
                <a:gd name="connsiteX34" fmla="*/ 2301865 w 3340301"/>
                <a:gd name="connsiteY34" fmla="*/ 1116318 h 1295160"/>
                <a:gd name="connsiteX35" fmla="*/ 2460515 w 3340301"/>
                <a:gd name="connsiteY35" fmla="*/ 1145164 h 1295160"/>
                <a:gd name="connsiteX36" fmla="*/ 2697048 w 3340301"/>
                <a:gd name="connsiteY36" fmla="*/ 1188432 h 1295160"/>
                <a:gd name="connsiteX37" fmla="*/ 2867236 w 3340301"/>
                <a:gd name="connsiteY37" fmla="*/ 1217277 h 1295160"/>
                <a:gd name="connsiteX38" fmla="*/ 2982617 w 3340301"/>
                <a:gd name="connsiteY38" fmla="*/ 1225931 h 1295160"/>
                <a:gd name="connsiteX39" fmla="*/ 3144152 w 3340301"/>
                <a:gd name="connsiteY39" fmla="*/ 1243238 h 1295160"/>
                <a:gd name="connsiteX40" fmla="*/ 3230688 w 3340301"/>
                <a:gd name="connsiteY40" fmla="*/ 1260545 h 1295160"/>
                <a:gd name="connsiteX41" fmla="*/ 3273956 w 3340301"/>
                <a:gd name="connsiteY41" fmla="*/ 1295160 h 1295160"/>
                <a:gd name="connsiteX42" fmla="*/ 3340301 w 3340301"/>
                <a:gd name="connsiteY42" fmla="*/ 949015 h 1295160"/>
                <a:gd name="connsiteX43" fmla="*/ 3317224 w 3340301"/>
                <a:gd name="connsiteY43" fmla="*/ 974976 h 1295160"/>
                <a:gd name="connsiteX44" fmla="*/ 3279725 w 3340301"/>
                <a:gd name="connsiteY44" fmla="*/ 992283 h 1295160"/>
                <a:gd name="connsiteX45" fmla="*/ 3242226 w 3340301"/>
                <a:gd name="connsiteY45" fmla="*/ 992283 h 1295160"/>
                <a:gd name="connsiteX46" fmla="*/ 3043193 w 3340301"/>
                <a:gd name="connsiteY46" fmla="*/ 969207 h 1295160"/>
                <a:gd name="connsiteX47" fmla="*/ 2760508 w 3340301"/>
                <a:gd name="connsiteY47" fmla="*/ 931707 h 1295160"/>
                <a:gd name="connsiteX48" fmla="*/ 2425901 w 3340301"/>
                <a:gd name="connsiteY48" fmla="*/ 882670 h 1295160"/>
                <a:gd name="connsiteX49" fmla="*/ 1967258 w 3340301"/>
                <a:gd name="connsiteY49" fmla="*/ 793249 h 1295160"/>
                <a:gd name="connsiteX50" fmla="*/ 1560538 w 3340301"/>
                <a:gd name="connsiteY50" fmla="*/ 698060 h 1295160"/>
                <a:gd name="connsiteX51" fmla="*/ 1416311 w 3340301"/>
                <a:gd name="connsiteY51" fmla="*/ 654791 h 129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40301" h="1295160">
                  <a:moveTo>
                    <a:pt x="1416311" y="654791"/>
                  </a:moveTo>
                  <a:lnTo>
                    <a:pt x="1257661" y="608639"/>
                  </a:lnTo>
                  <a:lnTo>
                    <a:pt x="1116318" y="556717"/>
                  </a:lnTo>
                  <a:lnTo>
                    <a:pt x="998052" y="510564"/>
                  </a:lnTo>
                  <a:lnTo>
                    <a:pt x="862479" y="449989"/>
                  </a:lnTo>
                  <a:lnTo>
                    <a:pt x="732674" y="377875"/>
                  </a:lnTo>
                  <a:lnTo>
                    <a:pt x="660561" y="328838"/>
                  </a:lnTo>
                  <a:lnTo>
                    <a:pt x="588447" y="274032"/>
                  </a:lnTo>
                  <a:lnTo>
                    <a:pt x="542294" y="233648"/>
                  </a:lnTo>
                  <a:lnTo>
                    <a:pt x="501911" y="193265"/>
                  </a:lnTo>
                  <a:lnTo>
                    <a:pt x="473065" y="158650"/>
                  </a:lnTo>
                  <a:lnTo>
                    <a:pt x="51922" y="0"/>
                  </a:lnTo>
                  <a:lnTo>
                    <a:pt x="25961" y="17307"/>
                  </a:lnTo>
                  <a:lnTo>
                    <a:pt x="11538" y="34615"/>
                  </a:lnTo>
                  <a:lnTo>
                    <a:pt x="2885" y="54807"/>
                  </a:lnTo>
                  <a:lnTo>
                    <a:pt x="0" y="86537"/>
                  </a:lnTo>
                  <a:lnTo>
                    <a:pt x="2885" y="115382"/>
                  </a:lnTo>
                  <a:lnTo>
                    <a:pt x="14423" y="149996"/>
                  </a:lnTo>
                  <a:lnTo>
                    <a:pt x="43268" y="201918"/>
                  </a:lnTo>
                  <a:lnTo>
                    <a:pt x="86537" y="259609"/>
                  </a:lnTo>
                  <a:lnTo>
                    <a:pt x="158650" y="334607"/>
                  </a:lnTo>
                  <a:lnTo>
                    <a:pt x="222110" y="392298"/>
                  </a:lnTo>
                  <a:lnTo>
                    <a:pt x="317300" y="467296"/>
                  </a:lnTo>
                  <a:lnTo>
                    <a:pt x="435566" y="542294"/>
                  </a:lnTo>
                  <a:lnTo>
                    <a:pt x="536525" y="602870"/>
                  </a:lnTo>
                  <a:lnTo>
                    <a:pt x="649022" y="663445"/>
                  </a:lnTo>
                  <a:lnTo>
                    <a:pt x="761520" y="715367"/>
                  </a:lnTo>
                  <a:lnTo>
                    <a:pt x="891324" y="770173"/>
                  </a:lnTo>
                  <a:lnTo>
                    <a:pt x="1032667" y="822095"/>
                  </a:lnTo>
                  <a:lnTo>
                    <a:pt x="1185547" y="868248"/>
                  </a:lnTo>
                  <a:lnTo>
                    <a:pt x="1399003" y="923054"/>
                  </a:lnTo>
                  <a:lnTo>
                    <a:pt x="1603806" y="972091"/>
                  </a:lnTo>
                  <a:lnTo>
                    <a:pt x="1831685" y="1021128"/>
                  </a:lnTo>
                  <a:lnTo>
                    <a:pt x="2048026" y="1067281"/>
                  </a:lnTo>
                  <a:lnTo>
                    <a:pt x="2301865" y="1116318"/>
                  </a:lnTo>
                  <a:lnTo>
                    <a:pt x="2460515" y="1145164"/>
                  </a:lnTo>
                  <a:lnTo>
                    <a:pt x="2697048" y="1188432"/>
                  </a:lnTo>
                  <a:lnTo>
                    <a:pt x="2867236" y="1217277"/>
                  </a:lnTo>
                  <a:lnTo>
                    <a:pt x="2982617" y="1225931"/>
                  </a:lnTo>
                  <a:lnTo>
                    <a:pt x="3144152" y="1243238"/>
                  </a:lnTo>
                  <a:lnTo>
                    <a:pt x="3230688" y="1260545"/>
                  </a:lnTo>
                  <a:lnTo>
                    <a:pt x="3273956" y="1295160"/>
                  </a:lnTo>
                  <a:lnTo>
                    <a:pt x="3340301" y="949015"/>
                  </a:lnTo>
                  <a:lnTo>
                    <a:pt x="3317224" y="974976"/>
                  </a:lnTo>
                  <a:lnTo>
                    <a:pt x="3279725" y="992283"/>
                  </a:lnTo>
                  <a:lnTo>
                    <a:pt x="3242226" y="992283"/>
                  </a:lnTo>
                  <a:lnTo>
                    <a:pt x="3043193" y="969207"/>
                  </a:lnTo>
                  <a:lnTo>
                    <a:pt x="2760508" y="931707"/>
                  </a:lnTo>
                  <a:lnTo>
                    <a:pt x="2425901" y="882670"/>
                  </a:lnTo>
                  <a:lnTo>
                    <a:pt x="1967258" y="793249"/>
                  </a:lnTo>
                  <a:lnTo>
                    <a:pt x="1560538" y="698060"/>
                  </a:lnTo>
                  <a:lnTo>
                    <a:pt x="1416311" y="6547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40C30D91-9691-AF44-A255-080C867F7FEE}"/>
                </a:ext>
              </a:extLst>
            </p:cNvPr>
            <p:cNvSpPr/>
            <p:nvPr/>
          </p:nvSpPr>
          <p:spPr>
            <a:xfrm rot="16200000">
              <a:off x="5377657" y="5225256"/>
              <a:ext cx="595312" cy="752475"/>
            </a:xfrm>
            <a:custGeom>
              <a:avLst/>
              <a:gdLst>
                <a:gd name="connsiteX0" fmla="*/ 545307 w 595313"/>
                <a:gd name="connsiteY0" fmla="*/ 188118 h 752475"/>
                <a:gd name="connsiteX1" fmla="*/ 583407 w 595313"/>
                <a:gd name="connsiteY1" fmla="*/ 73818 h 752475"/>
                <a:gd name="connsiteX2" fmla="*/ 592932 w 595313"/>
                <a:gd name="connsiteY2" fmla="*/ 35718 h 752475"/>
                <a:gd name="connsiteX3" fmla="*/ 595313 w 595313"/>
                <a:gd name="connsiteY3" fmla="*/ 19050 h 752475"/>
                <a:gd name="connsiteX4" fmla="*/ 592932 w 595313"/>
                <a:gd name="connsiteY4" fmla="*/ 4762 h 752475"/>
                <a:gd name="connsiteX5" fmla="*/ 583407 w 595313"/>
                <a:gd name="connsiteY5" fmla="*/ 0 h 752475"/>
                <a:gd name="connsiteX6" fmla="*/ 564357 w 595313"/>
                <a:gd name="connsiteY6" fmla="*/ 7143 h 752475"/>
                <a:gd name="connsiteX7" fmla="*/ 538163 w 595313"/>
                <a:gd name="connsiteY7" fmla="*/ 47625 h 752475"/>
                <a:gd name="connsiteX8" fmla="*/ 485775 w 595313"/>
                <a:gd name="connsiteY8" fmla="*/ 128587 h 752475"/>
                <a:gd name="connsiteX9" fmla="*/ 421482 w 595313"/>
                <a:gd name="connsiteY9" fmla="*/ 228600 h 752475"/>
                <a:gd name="connsiteX10" fmla="*/ 352425 w 595313"/>
                <a:gd name="connsiteY10" fmla="*/ 321468 h 752475"/>
                <a:gd name="connsiteX11" fmla="*/ 292894 w 595313"/>
                <a:gd name="connsiteY11" fmla="*/ 395287 h 752475"/>
                <a:gd name="connsiteX12" fmla="*/ 238125 w 595313"/>
                <a:gd name="connsiteY12" fmla="*/ 450056 h 752475"/>
                <a:gd name="connsiteX13" fmla="*/ 202407 w 595313"/>
                <a:gd name="connsiteY13" fmla="*/ 473868 h 752475"/>
                <a:gd name="connsiteX14" fmla="*/ 145257 w 595313"/>
                <a:gd name="connsiteY14" fmla="*/ 500062 h 752475"/>
                <a:gd name="connsiteX15" fmla="*/ 102394 w 595313"/>
                <a:gd name="connsiteY15" fmla="*/ 519112 h 752475"/>
                <a:gd name="connsiteX16" fmla="*/ 73819 w 595313"/>
                <a:gd name="connsiteY16" fmla="*/ 531018 h 752475"/>
                <a:gd name="connsiteX17" fmla="*/ 40482 w 595313"/>
                <a:gd name="connsiteY17" fmla="*/ 550068 h 752475"/>
                <a:gd name="connsiteX18" fmla="*/ 9525 w 595313"/>
                <a:gd name="connsiteY18" fmla="*/ 585787 h 752475"/>
                <a:gd name="connsiteX19" fmla="*/ 0 w 595313"/>
                <a:gd name="connsiteY19" fmla="*/ 628650 h 752475"/>
                <a:gd name="connsiteX20" fmla="*/ 502444 w 595313"/>
                <a:gd name="connsiteY20" fmla="*/ 752475 h 752475"/>
                <a:gd name="connsiteX21" fmla="*/ 464344 w 595313"/>
                <a:gd name="connsiteY21" fmla="*/ 700087 h 752475"/>
                <a:gd name="connsiteX22" fmla="*/ 442913 w 595313"/>
                <a:gd name="connsiteY22" fmla="*/ 669131 h 752475"/>
                <a:gd name="connsiteX23" fmla="*/ 428625 w 595313"/>
                <a:gd name="connsiteY23" fmla="*/ 633412 h 752475"/>
                <a:gd name="connsiteX24" fmla="*/ 419100 w 595313"/>
                <a:gd name="connsiteY24" fmla="*/ 600075 h 752475"/>
                <a:gd name="connsiteX25" fmla="*/ 419100 w 595313"/>
                <a:gd name="connsiteY25" fmla="*/ 566737 h 752475"/>
                <a:gd name="connsiteX26" fmla="*/ 423863 w 595313"/>
                <a:gd name="connsiteY26" fmla="*/ 531018 h 752475"/>
                <a:gd name="connsiteX27" fmla="*/ 459582 w 595313"/>
                <a:gd name="connsiteY27" fmla="*/ 435768 h 752475"/>
                <a:gd name="connsiteX28" fmla="*/ 545307 w 595313"/>
                <a:gd name="connsiteY28" fmla="*/ 18811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5313" h="752475">
                  <a:moveTo>
                    <a:pt x="545307" y="188118"/>
                  </a:moveTo>
                  <a:lnTo>
                    <a:pt x="583407" y="73818"/>
                  </a:lnTo>
                  <a:lnTo>
                    <a:pt x="592932" y="35718"/>
                  </a:lnTo>
                  <a:lnTo>
                    <a:pt x="595313" y="19050"/>
                  </a:lnTo>
                  <a:lnTo>
                    <a:pt x="592932" y="4762"/>
                  </a:lnTo>
                  <a:lnTo>
                    <a:pt x="583407" y="0"/>
                  </a:lnTo>
                  <a:lnTo>
                    <a:pt x="564357" y="7143"/>
                  </a:lnTo>
                  <a:lnTo>
                    <a:pt x="538163" y="47625"/>
                  </a:lnTo>
                  <a:lnTo>
                    <a:pt x="485775" y="128587"/>
                  </a:lnTo>
                  <a:lnTo>
                    <a:pt x="421482" y="228600"/>
                  </a:lnTo>
                  <a:lnTo>
                    <a:pt x="352425" y="321468"/>
                  </a:lnTo>
                  <a:lnTo>
                    <a:pt x="292894" y="395287"/>
                  </a:lnTo>
                  <a:lnTo>
                    <a:pt x="238125" y="450056"/>
                  </a:lnTo>
                  <a:lnTo>
                    <a:pt x="202407" y="473868"/>
                  </a:lnTo>
                  <a:lnTo>
                    <a:pt x="145257" y="500062"/>
                  </a:lnTo>
                  <a:lnTo>
                    <a:pt x="102394" y="519112"/>
                  </a:lnTo>
                  <a:lnTo>
                    <a:pt x="73819" y="531018"/>
                  </a:lnTo>
                  <a:lnTo>
                    <a:pt x="40482" y="550068"/>
                  </a:lnTo>
                  <a:lnTo>
                    <a:pt x="9525" y="585787"/>
                  </a:lnTo>
                  <a:lnTo>
                    <a:pt x="0" y="628650"/>
                  </a:lnTo>
                  <a:lnTo>
                    <a:pt x="502444" y="752475"/>
                  </a:lnTo>
                  <a:lnTo>
                    <a:pt x="464344" y="700087"/>
                  </a:lnTo>
                  <a:lnTo>
                    <a:pt x="442913" y="669131"/>
                  </a:lnTo>
                  <a:lnTo>
                    <a:pt x="428625" y="633412"/>
                  </a:lnTo>
                  <a:lnTo>
                    <a:pt x="419100" y="600075"/>
                  </a:lnTo>
                  <a:lnTo>
                    <a:pt x="419100" y="566737"/>
                  </a:lnTo>
                  <a:lnTo>
                    <a:pt x="423863" y="531018"/>
                  </a:lnTo>
                  <a:lnTo>
                    <a:pt x="459582" y="435768"/>
                  </a:lnTo>
                  <a:lnTo>
                    <a:pt x="545307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6080024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B6A1EE2-AA41-4645-8B7B-749565C0F026}"/>
              </a:ext>
            </a:extLst>
          </p:cNvPr>
          <p:cNvSpPr/>
          <p:nvPr/>
        </p:nvSpPr>
        <p:spPr>
          <a:xfrm>
            <a:off x="4119563" y="1970088"/>
            <a:ext cx="595312" cy="944562"/>
          </a:xfrm>
          <a:custGeom>
            <a:avLst/>
            <a:gdLst>
              <a:gd name="connsiteX0" fmla="*/ 28575 w 595312"/>
              <a:gd name="connsiteY0" fmla="*/ 226219 h 945356"/>
              <a:gd name="connsiteX1" fmla="*/ 11906 w 595312"/>
              <a:gd name="connsiteY1" fmla="*/ 128587 h 945356"/>
              <a:gd name="connsiteX2" fmla="*/ 2381 w 595312"/>
              <a:gd name="connsiteY2" fmla="*/ 73819 h 945356"/>
              <a:gd name="connsiteX3" fmla="*/ 0 w 595312"/>
              <a:gd name="connsiteY3" fmla="*/ 42862 h 945356"/>
              <a:gd name="connsiteX4" fmla="*/ 4762 w 595312"/>
              <a:gd name="connsiteY4" fmla="*/ 14287 h 945356"/>
              <a:gd name="connsiteX5" fmla="*/ 11906 w 595312"/>
              <a:gd name="connsiteY5" fmla="*/ 2381 h 945356"/>
              <a:gd name="connsiteX6" fmla="*/ 23812 w 595312"/>
              <a:gd name="connsiteY6" fmla="*/ 0 h 945356"/>
              <a:gd name="connsiteX7" fmla="*/ 42862 w 595312"/>
              <a:gd name="connsiteY7" fmla="*/ 7144 h 945356"/>
              <a:gd name="connsiteX8" fmla="*/ 64293 w 595312"/>
              <a:gd name="connsiteY8" fmla="*/ 26194 h 945356"/>
              <a:gd name="connsiteX9" fmla="*/ 90487 w 595312"/>
              <a:gd name="connsiteY9" fmla="*/ 66675 h 945356"/>
              <a:gd name="connsiteX10" fmla="*/ 130968 w 595312"/>
              <a:gd name="connsiteY10" fmla="*/ 130969 h 945356"/>
              <a:gd name="connsiteX11" fmla="*/ 192881 w 595312"/>
              <a:gd name="connsiteY11" fmla="*/ 223837 h 945356"/>
              <a:gd name="connsiteX12" fmla="*/ 240506 w 595312"/>
              <a:gd name="connsiteY12" fmla="*/ 288131 h 945356"/>
              <a:gd name="connsiteX13" fmla="*/ 259556 w 595312"/>
              <a:gd name="connsiteY13" fmla="*/ 311944 h 945356"/>
              <a:gd name="connsiteX14" fmla="*/ 273843 w 595312"/>
              <a:gd name="connsiteY14" fmla="*/ 326231 h 945356"/>
              <a:gd name="connsiteX15" fmla="*/ 295275 w 595312"/>
              <a:gd name="connsiteY15" fmla="*/ 345281 h 945356"/>
              <a:gd name="connsiteX16" fmla="*/ 309562 w 595312"/>
              <a:gd name="connsiteY16" fmla="*/ 354806 h 945356"/>
              <a:gd name="connsiteX17" fmla="*/ 350043 w 595312"/>
              <a:gd name="connsiteY17" fmla="*/ 364331 h 945356"/>
              <a:gd name="connsiteX18" fmla="*/ 371475 w 595312"/>
              <a:gd name="connsiteY18" fmla="*/ 366712 h 945356"/>
              <a:gd name="connsiteX19" fmla="*/ 440531 w 595312"/>
              <a:gd name="connsiteY19" fmla="*/ 338137 h 945356"/>
              <a:gd name="connsiteX20" fmla="*/ 559593 w 595312"/>
              <a:gd name="connsiteY20" fmla="*/ 290512 h 945356"/>
              <a:gd name="connsiteX21" fmla="*/ 581025 w 595312"/>
              <a:gd name="connsiteY21" fmla="*/ 285750 h 945356"/>
              <a:gd name="connsiteX22" fmla="*/ 592931 w 595312"/>
              <a:gd name="connsiteY22" fmla="*/ 288131 h 945356"/>
              <a:gd name="connsiteX23" fmla="*/ 595312 w 595312"/>
              <a:gd name="connsiteY23" fmla="*/ 307181 h 945356"/>
              <a:gd name="connsiteX24" fmla="*/ 571500 w 595312"/>
              <a:gd name="connsiteY24" fmla="*/ 364331 h 945356"/>
              <a:gd name="connsiteX25" fmla="*/ 514350 w 595312"/>
              <a:gd name="connsiteY25" fmla="*/ 476250 h 945356"/>
              <a:gd name="connsiteX26" fmla="*/ 500062 w 595312"/>
              <a:gd name="connsiteY26" fmla="*/ 592931 h 945356"/>
              <a:gd name="connsiteX27" fmla="*/ 490537 w 595312"/>
              <a:gd name="connsiteY27" fmla="*/ 716756 h 945356"/>
              <a:gd name="connsiteX28" fmla="*/ 485775 w 595312"/>
              <a:gd name="connsiteY28" fmla="*/ 771525 h 945356"/>
              <a:gd name="connsiteX29" fmla="*/ 471487 w 595312"/>
              <a:gd name="connsiteY29" fmla="*/ 845344 h 945356"/>
              <a:gd name="connsiteX30" fmla="*/ 459581 w 595312"/>
              <a:gd name="connsiteY30" fmla="*/ 888206 h 945356"/>
              <a:gd name="connsiteX31" fmla="*/ 440531 w 595312"/>
              <a:gd name="connsiteY31" fmla="*/ 923925 h 945356"/>
              <a:gd name="connsiteX32" fmla="*/ 423862 w 595312"/>
              <a:gd name="connsiteY32" fmla="*/ 940594 h 945356"/>
              <a:gd name="connsiteX33" fmla="*/ 407193 w 595312"/>
              <a:gd name="connsiteY33" fmla="*/ 945356 h 945356"/>
              <a:gd name="connsiteX34" fmla="*/ 381000 w 595312"/>
              <a:gd name="connsiteY34" fmla="*/ 942975 h 945356"/>
              <a:gd name="connsiteX35" fmla="*/ 342900 w 595312"/>
              <a:gd name="connsiteY35" fmla="*/ 935831 h 945356"/>
              <a:gd name="connsiteX36" fmla="*/ 307181 w 595312"/>
              <a:gd name="connsiteY36" fmla="*/ 916781 h 945356"/>
              <a:gd name="connsiteX37" fmla="*/ 276225 w 595312"/>
              <a:gd name="connsiteY37" fmla="*/ 888206 h 945356"/>
              <a:gd name="connsiteX38" fmla="*/ 247650 w 595312"/>
              <a:gd name="connsiteY38" fmla="*/ 857250 h 945356"/>
              <a:gd name="connsiteX39" fmla="*/ 211931 w 595312"/>
              <a:gd name="connsiteY39" fmla="*/ 812006 h 945356"/>
              <a:gd name="connsiteX40" fmla="*/ 180975 w 595312"/>
              <a:gd name="connsiteY40" fmla="*/ 764381 h 945356"/>
              <a:gd name="connsiteX41" fmla="*/ 142875 w 595312"/>
              <a:gd name="connsiteY41" fmla="*/ 692944 h 945356"/>
              <a:gd name="connsiteX42" fmla="*/ 119062 w 595312"/>
              <a:gd name="connsiteY42" fmla="*/ 635794 h 945356"/>
              <a:gd name="connsiteX43" fmla="*/ 92868 w 595312"/>
              <a:gd name="connsiteY43" fmla="*/ 559594 h 945356"/>
              <a:gd name="connsiteX44" fmla="*/ 61912 w 595312"/>
              <a:gd name="connsiteY44" fmla="*/ 421481 h 945356"/>
              <a:gd name="connsiteX45" fmla="*/ 28575 w 595312"/>
              <a:gd name="connsiteY45" fmla="*/ 226219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5312" h="945356">
                <a:moveTo>
                  <a:pt x="28575" y="226219"/>
                </a:moveTo>
                <a:lnTo>
                  <a:pt x="11906" y="128587"/>
                </a:lnTo>
                <a:lnTo>
                  <a:pt x="2381" y="73819"/>
                </a:lnTo>
                <a:lnTo>
                  <a:pt x="0" y="42862"/>
                </a:lnTo>
                <a:lnTo>
                  <a:pt x="4762" y="14287"/>
                </a:lnTo>
                <a:lnTo>
                  <a:pt x="11906" y="2381"/>
                </a:lnTo>
                <a:lnTo>
                  <a:pt x="23812" y="0"/>
                </a:lnTo>
                <a:lnTo>
                  <a:pt x="42862" y="7144"/>
                </a:lnTo>
                <a:lnTo>
                  <a:pt x="64293" y="26194"/>
                </a:lnTo>
                <a:lnTo>
                  <a:pt x="90487" y="66675"/>
                </a:lnTo>
                <a:lnTo>
                  <a:pt x="130968" y="130969"/>
                </a:lnTo>
                <a:lnTo>
                  <a:pt x="192881" y="223837"/>
                </a:lnTo>
                <a:lnTo>
                  <a:pt x="240506" y="288131"/>
                </a:lnTo>
                <a:lnTo>
                  <a:pt x="259556" y="311944"/>
                </a:lnTo>
                <a:lnTo>
                  <a:pt x="273843" y="326231"/>
                </a:lnTo>
                <a:lnTo>
                  <a:pt x="295275" y="345281"/>
                </a:lnTo>
                <a:lnTo>
                  <a:pt x="309562" y="354806"/>
                </a:lnTo>
                <a:lnTo>
                  <a:pt x="350043" y="364331"/>
                </a:lnTo>
                <a:lnTo>
                  <a:pt x="371475" y="366712"/>
                </a:lnTo>
                <a:lnTo>
                  <a:pt x="440531" y="338137"/>
                </a:lnTo>
                <a:lnTo>
                  <a:pt x="559593" y="290512"/>
                </a:lnTo>
                <a:lnTo>
                  <a:pt x="581025" y="285750"/>
                </a:lnTo>
                <a:lnTo>
                  <a:pt x="592931" y="288131"/>
                </a:lnTo>
                <a:lnTo>
                  <a:pt x="595312" y="307181"/>
                </a:lnTo>
                <a:lnTo>
                  <a:pt x="571500" y="364331"/>
                </a:lnTo>
                <a:lnTo>
                  <a:pt x="514350" y="476250"/>
                </a:lnTo>
                <a:lnTo>
                  <a:pt x="500062" y="592931"/>
                </a:lnTo>
                <a:lnTo>
                  <a:pt x="490537" y="716756"/>
                </a:lnTo>
                <a:lnTo>
                  <a:pt x="485775" y="771525"/>
                </a:lnTo>
                <a:lnTo>
                  <a:pt x="471487" y="845344"/>
                </a:lnTo>
                <a:lnTo>
                  <a:pt x="459581" y="888206"/>
                </a:lnTo>
                <a:lnTo>
                  <a:pt x="440531" y="923925"/>
                </a:lnTo>
                <a:lnTo>
                  <a:pt x="423862" y="940594"/>
                </a:lnTo>
                <a:lnTo>
                  <a:pt x="407193" y="945356"/>
                </a:lnTo>
                <a:lnTo>
                  <a:pt x="381000" y="942975"/>
                </a:lnTo>
                <a:lnTo>
                  <a:pt x="342900" y="935831"/>
                </a:lnTo>
                <a:lnTo>
                  <a:pt x="307181" y="916781"/>
                </a:lnTo>
                <a:lnTo>
                  <a:pt x="276225" y="888206"/>
                </a:lnTo>
                <a:lnTo>
                  <a:pt x="247650" y="857250"/>
                </a:lnTo>
                <a:lnTo>
                  <a:pt x="211931" y="812006"/>
                </a:lnTo>
                <a:lnTo>
                  <a:pt x="180975" y="764381"/>
                </a:lnTo>
                <a:lnTo>
                  <a:pt x="142875" y="692944"/>
                </a:lnTo>
                <a:lnTo>
                  <a:pt x="119062" y="635794"/>
                </a:lnTo>
                <a:lnTo>
                  <a:pt x="92868" y="559594"/>
                </a:lnTo>
                <a:lnTo>
                  <a:pt x="61912" y="421481"/>
                </a:lnTo>
                <a:lnTo>
                  <a:pt x="28575" y="2262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7BDB366C-5C07-104B-A2C4-ECBA2A3AAE4E}"/>
              </a:ext>
            </a:extLst>
          </p:cNvPr>
          <p:cNvSpPr/>
          <p:nvPr/>
        </p:nvSpPr>
        <p:spPr>
          <a:xfrm>
            <a:off x="2755900" y="3389313"/>
            <a:ext cx="401638" cy="1401762"/>
          </a:xfrm>
          <a:custGeom>
            <a:avLst/>
            <a:gdLst>
              <a:gd name="connsiteX0" fmla="*/ 390525 w 402432"/>
              <a:gd name="connsiteY0" fmla="*/ 419100 h 1402556"/>
              <a:gd name="connsiteX1" fmla="*/ 378619 w 402432"/>
              <a:gd name="connsiteY1" fmla="*/ 311944 h 1402556"/>
              <a:gd name="connsiteX2" fmla="*/ 364332 w 402432"/>
              <a:gd name="connsiteY2" fmla="*/ 207169 h 1402556"/>
              <a:gd name="connsiteX3" fmla="*/ 342900 w 402432"/>
              <a:gd name="connsiteY3" fmla="*/ 76200 h 1402556"/>
              <a:gd name="connsiteX4" fmla="*/ 335757 w 402432"/>
              <a:gd name="connsiteY4" fmla="*/ 40481 h 1402556"/>
              <a:gd name="connsiteX5" fmla="*/ 316707 w 402432"/>
              <a:gd name="connsiteY5" fmla="*/ 16669 h 1402556"/>
              <a:gd name="connsiteX6" fmla="*/ 300038 w 402432"/>
              <a:gd name="connsiteY6" fmla="*/ 2381 h 1402556"/>
              <a:gd name="connsiteX7" fmla="*/ 283369 w 402432"/>
              <a:gd name="connsiteY7" fmla="*/ 0 h 1402556"/>
              <a:gd name="connsiteX8" fmla="*/ 271463 w 402432"/>
              <a:gd name="connsiteY8" fmla="*/ 11906 h 1402556"/>
              <a:gd name="connsiteX9" fmla="*/ 269082 w 402432"/>
              <a:gd name="connsiteY9" fmla="*/ 40481 h 1402556"/>
              <a:gd name="connsiteX10" fmla="*/ 264319 w 402432"/>
              <a:gd name="connsiteY10" fmla="*/ 150019 h 1402556"/>
              <a:gd name="connsiteX11" fmla="*/ 250032 w 402432"/>
              <a:gd name="connsiteY11" fmla="*/ 283369 h 1402556"/>
              <a:gd name="connsiteX12" fmla="*/ 235744 w 402432"/>
              <a:gd name="connsiteY12" fmla="*/ 383381 h 1402556"/>
              <a:gd name="connsiteX13" fmla="*/ 216694 w 402432"/>
              <a:gd name="connsiteY13" fmla="*/ 478631 h 1402556"/>
              <a:gd name="connsiteX14" fmla="*/ 195263 w 402432"/>
              <a:gd name="connsiteY14" fmla="*/ 545306 h 1402556"/>
              <a:gd name="connsiteX15" fmla="*/ 159544 w 402432"/>
              <a:gd name="connsiteY15" fmla="*/ 626269 h 1402556"/>
              <a:gd name="connsiteX16" fmla="*/ 119063 w 402432"/>
              <a:gd name="connsiteY16" fmla="*/ 714375 h 1402556"/>
              <a:gd name="connsiteX17" fmla="*/ 61913 w 402432"/>
              <a:gd name="connsiteY17" fmla="*/ 809625 h 1402556"/>
              <a:gd name="connsiteX18" fmla="*/ 9525 w 402432"/>
              <a:gd name="connsiteY18" fmla="*/ 883444 h 1402556"/>
              <a:gd name="connsiteX19" fmla="*/ 2382 w 402432"/>
              <a:gd name="connsiteY19" fmla="*/ 902494 h 1402556"/>
              <a:gd name="connsiteX20" fmla="*/ 0 w 402432"/>
              <a:gd name="connsiteY20" fmla="*/ 1038225 h 1402556"/>
              <a:gd name="connsiteX21" fmla="*/ 4763 w 402432"/>
              <a:gd name="connsiteY21" fmla="*/ 1145381 h 1402556"/>
              <a:gd name="connsiteX22" fmla="*/ 14288 w 402432"/>
              <a:gd name="connsiteY22" fmla="*/ 1195387 h 1402556"/>
              <a:gd name="connsiteX23" fmla="*/ 30957 w 402432"/>
              <a:gd name="connsiteY23" fmla="*/ 1257300 h 1402556"/>
              <a:gd name="connsiteX24" fmla="*/ 47625 w 402432"/>
              <a:gd name="connsiteY24" fmla="*/ 1295400 h 1402556"/>
              <a:gd name="connsiteX25" fmla="*/ 69057 w 402432"/>
              <a:gd name="connsiteY25" fmla="*/ 1333500 h 1402556"/>
              <a:gd name="connsiteX26" fmla="*/ 90488 w 402432"/>
              <a:gd name="connsiteY26" fmla="*/ 1359694 h 1402556"/>
              <a:gd name="connsiteX27" fmla="*/ 114300 w 402432"/>
              <a:gd name="connsiteY27" fmla="*/ 1378744 h 1402556"/>
              <a:gd name="connsiteX28" fmla="*/ 140494 w 402432"/>
              <a:gd name="connsiteY28" fmla="*/ 1393031 h 1402556"/>
              <a:gd name="connsiteX29" fmla="*/ 171450 w 402432"/>
              <a:gd name="connsiteY29" fmla="*/ 1402556 h 1402556"/>
              <a:gd name="connsiteX30" fmla="*/ 202407 w 402432"/>
              <a:gd name="connsiteY30" fmla="*/ 1402556 h 1402556"/>
              <a:gd name="connsiteX31" fmla="*/ 223838 w 402432"/>
              <a:gd name="connsiteY31" fmla="*/ 1402556 h 1402556"/>
              <a:gd name="connsiteX32" fmla="*/ 242888 w 402432"/>
              <a:gd name="connsiteY32" fmla="*/ 1393031 h 1402556"/>
              <a:gd name="connsiteX33" fmla="*/ 269082 w 402432"/>
              <a:gd name="connsiteY33" fmla="*/ 1366837 h 1402556"/>
              <a:gd name="connsiteX34" fmla="*/ 288132 w 402432"/>
              <a:gd name="connsiteY34" fmla="*/ 1335881 h 1402556"/>
              <a:gd name="connsiteX35" fmla="*/ 304800 w 402432"/>
              <a:gd name="connsiteY35" fmla="*/ 1295400 h 1402556"/>
              <a:gd name="connsiteX36" fmla="*/ 326232 w 402432"/>
              <a:gd name="connsiteY36" fmla="*/ 1238250 h 1402556"/>
              <a:gd name="connsiteX37" fmla="*/ 340519 w 402432"/>
              <a:gd name="connsiteY37" fmla="*/ 1171575 h 1402556"/>
              <a:gd name="connsiteX38" fmla="*/ 354807 w 402432"/>
              <a:gd name="connsiteY38" fmla="*/ 1095375 h 1402556"/>
              <a:gd name="connsiteX39" fmla="*/ 366713 w 402432"/>
              <a:gd name="connsiteY39" fmla="*/ 1033462 h 1402556"/>
              <a:gd name="connsiteX40" fmla="*/ 385763 w 402432"/>
              <a:gd name="connsiteY40" fmla="*/ 950119 h 1402556"/>
              <a:gd name="connsiteX41" fmla="*/ 395288 w 402432"/>
              <a:gd name="connsiteY41" fmla="*/ 873919 h 1402556"/>
              <a:gd name="connsiteX42" fmla="*/ 402432 w 402432"/>
              <a:gd name="connsiteY42" fmla="*/ 790575 h 1402556"/>
              <a:gd name="connsiteX43" fmla="*/ 402432 w 402432"/>
              <a:gd name="connsiteY43" fmla="*/ 735806 h 1402556"/>
              <a:gd name="connsiteX44" fmla="*/ 402432 w 402432"/>
              <a:gd name="connsiteY44" fmla="*/ 685800 h 1402556"/>
              <a:gd name="connsiteX45" fmla="*/ 400050 w 402432"/>
              <a:gd name="connsiteY45" fmla="*/ 573881 h 1402556"/>
              <a:gd name="connsiteX46" fmla="*/ 395288 w 402432"/>
              <a:gd name="connsiteY46" fmla="*/ 473869 h 1402556"/>
              <a:gd name="connsiteX47" fmla="*/ 390525 w 402432"/>
              <a:gd name="connsiteY47" fmla="*/ 419100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02432" h="1402556">
                <a:moveTo>
                  <a:pt x="390525" y="419100"/>
                </a:moveTo>
                <a:lnTo>
                  <a:pt x="378619" y="311944"/>
                </a:lnTo>
                <a:lnTo>
                  <a:pt x="364332" y="207169"/>
                </a:lnTo>
                <a:lnTo>
                  <a:pt x="342900" y="76200"/>
                </a:lnTo>
                <a:lnTo>
                  <a:pt x="335757" y="40481"/>
                </a:lnTo>
                <a:lnTo>
                  <a:pt x="316707" y="16669"/>
                </a:lnTo>
                <a:lnTo>
                  <a:pt x="300038" y="2381"/>
                </a:lnTo>
                <a:lnTo>
                  <a:pt x="283369" y="0"/>
                </a:lnTo>
                <a:lnTo>
                  <a:pt x="271463" y="11906"/>
                </a:lnTo>
                <a:lnTo>
                  <a:pt x="269082" y="40481"/>
                </a:lnTo>
                <a:lnTo>
                  <a:pt x="264319" y="150019"/>
                </a:lnTo>
                <a:lnTo>
                  <a:pt x="250032" y="283369"/>
                </a:lnTo>
                <a:lnTo>
                  <a:pt x="235744" y="383381"/>
                </a:lnTo>
                <a:lnTo>
                  <a:pt x="216694" y="478631"/>
                </a:lnTo>
                <a:lnTo>
                  <a:pt x="195263" y="545306"/>
                </a:lnTo>
                <a:lnTo>
                  <a:pt x="159544" y="626269"/>
                </a:lnTo>
                <a:lnTo>
                  <a:pt x="119063" y="714375"/>
                </a:lnTo>
                <a:lnTo>
                  <a:pt x="61913" y="809625"/>
                </a:lnTo>
                <a:lnTo>
                  <a:pt x="9525" y="883444"/>
                </a:lnTo>
                <a:lnTo>
                  <a:pt x="2382" y="902494"/>
                </a:lnTo>
                <a:lnTo>
                  <a:pt x="0" y="1038225"/>
                </a:lnTo>
                <a:lnTo>
                  <a:pt x="4763" y="1145381"/>
                </a:lnTo>
                <a:lnTo>
                  <a:pt x="14288" y="1195387"/>
                </a:lnTo>
                <a:lnTo>
                  <a:pt x="30957" y="1257300"/>
                </a:lnTo>
                <a:lnTo>
                  <a:pt x="47625" y="1295400"/>
                </a:lnTo>
                <a:lnTo>
                  <a:pt x="69057" y="1333500"/>
                </a:lnTo>
                <a:lnTo>
                  <a:pt x="90488" y="1359694"/>
                </a:lnTo>
                <a:lnTo>
                  <a:pt x="114300" y="1378744"/>
                </a:lnTo>
                <a:lnTo>
                  <a:pt x="140494" y="1393031"/>
                </a:lnTo>
                <a:lnTo>
                  <a:pt x="171450" y="1402556"/>
                </a:lnTo>
                <a:lnTo>
                  <a:pt x="202407" y="1402556"/>
                </a:lnTo>
                <a:lnTo>
                  <a:pt x="223838" y="1402556"/>
                </a:lnTo>
                <a:lnTo>
                  <a:pt x="242888" y="1393031"/>
                </a:lnTo>
                <a:lnTo>
                  <a:pt x="269082" y="1366837"/>
                </a:lnTo>
                <a:lnTo>
                  <a:pt x="288132" y="1335881"/>
                </a:lnTo>
                <a:lnTo>
                  <a:pt x="304800" y="1295400"/>
                </a:lnTo>
                <a:lnTo>
                  <a:pt x="326232" y="1238250"/>
                </a:lnTo>
                <a:lnTo>
                  <a:pt x="340519" y="1171575"/>
                </a:lnTo>
                <a:lnTo>
                  <a:pt x="354807" y="1095375"/>
                </a:lnTo>
                <a:lnTo>
                  <a:pt x="366713" y="1033462"/>
                </a:lnTo>
                <a:lnTo>
                  <a:pt x="385763" y="950119"/>
                </a:lnTo>
                <a:lnTo>
                  <a:pt x="395288" y="873919"/>
                </a:lnTo>
                <a:lnTo>
                  <a:pt x="402432" y="790575"/>
                </a:lnTo>
                <a:lnTo>
                  <a:pt x="402432" y="735806"/>
                </a:lnTo>
                <a:lnTo>
                  <a:pt x="402432" y="685800"/>
                </a:lnTo>
                <a:lnTo>
                  <a:pt x="400050" y="573881"/>
                </a:lnTo>
                <a:lnTo>
                  <a:pt x="395288" y="473869"/>
                </a:lnTo>
                <a:lnTo>
                  <a:pt x="390525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52B4C78-70DD-9242-9371-3863492D6251}"/>
              </a:ext>
            </a:extLst>
          </p:cNvPr>
          <p:cNvSpPr/>
          <p:nvPr/>
        </p:nvSpPr>
        <p:spPr>
          <a:xfrm>
            <a:off x="6318250" y="3059113"/>
            <a:ext cx="838200" cy="1162050"/>
          </a:xfrm>
          <a:custGeom>
            <a:avLst/>
            <a:gdLst>
              <a:gd name="connsiteX0" fmla="*/ 350044 w 838200"/>
              <a:gd name="connsiteY0" fmla="*/ 235744 h 1162050"/>
              <a:gd name="connsiteX1" fmla="*/ 476250 w 838200"/>
              <a:gd name="connsiteY1" fmla="*/ 333375 h 1162050"/>
              <a:gd name="connsiteX2" fmla="*/ 542925 w 838200"/>
              <a:gd name="connsiteY2" fmla="*/ 390525 h 1162050"/>
              <a:gd name="connsiteX3" fmla="*/ 600075 w 838200"/>
              <a:gd name="connsiteY3" fmla="*/ 442913 h 1162050"/>
              <a:gd name="connsiteX4" fmla="*/ 652463 w 838200"/>
              <a:gd name="connsiteY4" fmla="*/ 495300 h 1162050"/>
              <a:gd name="connsiteX5" fmla="*/ 690563 w 838200"/>
              <a:gd name="connsiteY5" fmla="*/ 533400 h 1162050"/>
              <a:gd name="connsiteX6" fmla="*/ 709613 w 838200"/>
              <a:gd name="connsiteY6" fmla="*/ 559594 h 1162050"/>
              <a:gd name="connsiteX7" fmla="*/ 740569 w 838200"/>
              <a:gd name="connsiteY7" fmla="*/ 609600 h 1162050"/>
              <a:gd name="connsiteX8" fmla="*/ 776288 w 838200"/>
              <a:gd name="connsiteY8" fmla="*/ 685800 h 1162050"/>
              <a:gd name="connsiteX9" fmla="*/ 797719 w 838200"/>
              <a:gd name="connsiteY9" fmla="*/ 745332 h 1162050"/>
              <a:gd name="connsiteX10" fmla="*/ 833438 w 838200"/>
              <a:gd name="connsiteY10" fmla="*/ 878682 h 1162050"/>
              <a:gd name="connsiteX11" fmla="*/ 838200 w 838200"/>
              <a:gd name="connsiteY11" fmla="*/ 926307 h 1162050"/>
              <a:gd name="connsiteX12" fmla="*/ 835819 w 838200"/>
              <a:gd name="connsiteY12" fmla="*/ 988219 h 1162050"/>
              <a:gd name="connsiteX13" fmla="*/ 826294 w 838200"/>
              <a:gd name="connsiteY13" fmla="*/ 1040607 h 1162050"/>
              <a:gd name="connsiteX14" fmla="*/ 812007 w 838200"/>
              <a:gd name="connsiteY14" fmla="*/ 1090613 h 1162050"/>
              <a:gd name="connsiteX15" fmla="*/ 797719 w 838200"/>
              <a:gd name="connsiteY15" fmla="*/ 1116807 h 1162050"/>
              <a:gd name="connsiteX16" fmla="*/ 778669 w 838200"/>
              <a:gd name="connsiteY16" fmla="*/ 1140619 h 1162050"/>
              <a:gd name="connsiteX17" fmla="*/ 757238 w 838200"/>
              <a:gd name="connsiteY17" fmla="*/ 1152525 h 1162050"/>
              <a:gd name="connsiteX18" fmla="*/ 735807 w 838200"/>
              <a:gd name="connsiteY18" fmla="*/ 1157288 h 1162050"/>
              <a:gd name="connsiteX19" fmla="*/ 707232 w 838200"/>
              <a:gd name="connsiteY19" fmla="*/ 1162050 h 1162050"/>
              <a:gd name="connsiteX20" fmla="*/ 688182 w 838200"/>
              <a:gd name="connsiteY20" fmla="*/ 1162050 h 1162050"/>
              <a:gd name="connsiteX21" fmla="*/ 654844 w 838200"/>
              <a:gd name="connsiteY21" fmla="*/ 1157288 h 1162050"/>
              <a:gd name="connsiteX22" fmla="*/ 628650 w 838200"/>
              <a:gd name="connsiteY22" fmla="*/ 1145382 h 1162050"/>
              <a:gd name="connsiteX23" fmla="*/ 609600 w 838200"/>
              <a:gd name="connsiteY23" fmla="*/ 1133475 h 1162050"/>
              <a:gd name="connsiteX24" fmla="*/ 583407 w 838200"/>
              <a:gd name="connsiteY24" fmla="*/ 1107282 h 1162050"/>
              <a:gd name="connsiteX25" fmla="*/ 552450 w 838200"/>
              <a:gd name="connsiteY25" fmla="*/ 1059657 h 1162050"/>
              <a:gd name="connsiteX26" fmla="*/ 523875 w 838200"/>
              <a:gd name="connsiteY26" fmla="*/ 981075 h 1162050"/>
              <a:gd name="connsiteX27" fmla="*/ 478632 w 838200"/>
              <a:gd name="connsiteY27" fmla="*/ 854869 h 1162050"/>
              <a:gd name="connsiteX28" fmla="*/ 411957 w 838200"/>
              <a:gd name="connsiteY28" fmla="*/ 690563 h 1162050"/>
              <a:gd name="connsiteX29" fmla="*/ 369094 w 838200"/>
              <a:gd name="connsiteY29" fmla="*/ 583407 h 1162050"/>
              <a:gd name="connsiteX30" fmla="*/ 323850 w 838200"/>
              <a:gd name="connsiteY30" fmla="*/ 483394 h 1162050"/>
              <a:gd name="connsiteX31" fmla="*/ 295275 w 838200"/>
              <a:gd name="connsiteY31" fmla="*/ 426244 h 1162050"/>
              <a:gd name="connsiteX32" fmla="*/ 261938 w 838200"/>
              <a:gd name="connsiteY32" fmla="*/ 371475 h 1162050"/>
              <a:gd name="connsiteX33" fmla="*/ 204788 w 838200"/>
              <a:gd name="connsiteY33" fmla="*/ 288132 h 1162050"/>
              <a:gd name="connsiteX34" fmla="*/ 142875 w 838200"/>
              <a:gd name="connsiteY34" fmla="*/ 204788 h 1162050"/>
              <a:gd name="connsiteX35" fmla="*/ 73819 w 838200"/>
              <a:gd name="connsiteY35" fmla="*/ 121444 h 1162050"/>
              <a:gd name="connsiteX36" fmla="*/ 23813 w 838200"/>
              <a:gd name="connsiteY36" fmla="*/ 71438 h 1162050"/>
              <a:gd name="connsiteX37" fmla="*/ 7144 w 838200"/>
              <a:gd name="connsiteY37" fmla="*/ 45244 h 1162050"/>
              <a:gd name="connsiteX38" fmla="*/ 0 w 838200"/>
              <a:gd name="connsiteY38" fmla="*/ 21432 h 1162050"/>
              <a:gd name="connsiteX39" fmla="*/ 0 w 838200"/>
              <a:gd name="connsiteY39" fmla="*/ 7144 h 1162050"/>
              <a:gd name="connsiteX40" fmla="*/ 9525 w 838200"/>
              <a:gd name="connsiteY40" fmla="*/ 0 h 1162050"/>
              <a:gd name="connsiteX41" fmla="*/ 26194 w 838200"/>
              <a:gd name="connsiteY41" fmla="*/ 0 h 1162050"/>
              <a:gd name="connsiteX42" fmla="*/ 54769 w 838200"/>
              <a:gd name="connsiteY42" fmla="*/ 11907 h 1162050"/>
              <a:gd name="connsiteX43" fmla="*/ 100013 w 838200"/>
              <a:gd name="connsiteY43" fmla="*/ 42863 h 1162050"/>
              <a:gd name="connsiteX44" fmla="*/ 195263 w 838200"/>
              <a:gd name="connsiteY44" fmla="*/ 116682 h 1162050"/>
              <a:gd name="connsiteX45" fmla="*/ 350044 w 838200"/>
              <a:gd name="connsiteY45" fmla="*/ 235744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38200" h="1162050">
                <a:moveTo>
                  <a:pt x="350044" y="235744"/>
                </a:moveTo>
                <a:lnTo>
                  <a:pt x="476250" y="333375"/>
                </a:lnTo>
                <a:lnTo>
                  <a:pt x="542925" y="390525"/>
                </a:lnTo>
                <a:lnTo>
                  <a:pt x="600075" y="442913"/>
                </a:lnTo>
                <a:lnTo>
                  <a:pt x="652463" y="495300"/>
                </a:lnTo>
                <a:lnTo>
                  <a:pt x="690563" y="533400"/>
                </a:lnTo>
                <a:lnTo>
                  <a:pt x="709613" y="559594"/>
                </a:lnTo>
                <a:lnTo>
                  <a:pt x="740569" y="609600"/>
                </a:lnTo>
                <a:lnTo>
                  <a:pt x="776288" y="685800"/>
                </a:lnTo>
                <a:lnTo>
                  <a:pt x="797719" y="745332"/>
                </a:lnTo>
                <a:lnTo>
                  <a:pt x="833438" y="878682"/>
                </a:lnTo>
                <a:lnTo>
                  <a:pt x="838200" y="926307"/>
                </a:lnTo>
                <a:cubicBezTo>
                  <a:pt x="837406" y="946944"/>
                  <a:pt x="836613" y="967582"/>
                  <a:pt x="835819" y="988219"/>
                </a:cubicBezTo>
                <a:lnTo>
                  <a:pt x="826294" y="1040607"/>
                </a:lnTo>
                <a:lnTo>
                  <a:pt x="812007" y="1090613"/>
                </a:lnTo>
                <a:lnTo>
                  <a:pt x="797719" y="1116807"/>
                </a:lnTo>
                <a:lnTo>
                  <a:pt x="778669" y="1140619"/>
                </a:lnTo>
                <a:lnTo>
                  <a:pt x="757238" y="1152525"/>
                </a:lnTo>
                <a:lnTo>
                  <a:pt x="735807" y="1157288"/>
                </a:lnTo>
                <a:lnTo>
                  <a:pt x="707232" y="1162050"/>
                </a:lnTo>
                <a:lnTo>
                  <a:pt x="688182" y="1162050"/>
                </a:lnTo>
                <a:lnTo>
                  <a:pt x="654844" y="1157288"/>
                </a:lnTo>
                <a:lnTo>
                  <a:pt x="628650" y="1145382"/>
                </a:lnTo>
                <a:lnTo>
                  <a:pt x="609600" y="1133475"/>
                </a:lnTo>
                <a:lnTo>
                  <a:pt x="583407" y="1107282"/>
                </a:lnTo>
                <a:lnTo>
                  <a:pt x="552450" y="1059657"/>
                </a:lnTo>
                <a:lnTo>
                  <a:pt x="523875" y="981075"/>
                </a:lnTo>
                <a:lnTo>
                  <a:pt x="478632" y="854869"/>
                </a:lnTo>
                <a:lnTo>
                  <a:pt x="411957" y="690563"/>
                </a:lnTo>
                <a:lnTo>
                  <a:pt x="369094" y="583407"/>
                </a:lnTo>
                <a:lnTo>
                  <a:pt x="323850" y="483394"/>
                </a:lnTo>
                <a:lnTo>
                  <a:pt x="295275" y="426244"/>
                </a:lnTo>
                <a:lnTo>
                  <a:pt x="261938" y="371475"/>
                </a:lnTo>
                <a:lnTo>
                  <a:pt x="204788" y="288132"/>
                </a:lnTo>
                <a:lnTo>
                  <a:pt x="142875" y="204788"/>
                </a:lnTo>
                <a:lnTo>
                  <a:pt x="73819" y="121444"/>
                </a:lnTo>
                <a:lnTo>
                  <a:pt x="23813" y="71438"/>
                </a:lnTo>
                <a:lnTo>
                  <a:pt x="7144" y="45244"/>
                </a:lnTo>
                <a:lnTo>
                  <a:pt x="0" y="21432"/>
                </a:lnTo>
                <a:lnTo>
                  <a:pt x="0" y="7144"/>
                </a:lnTo>
                <a:lnTo>
                  <a:pt x="9525" y="0"/>
                </a:lnTo>
                <a:lnTo>
                  <a:pt x="26194" y="0"/>
                </a:lnTo>
                <a:lnTo>
                  <a:pt x="54769" y="11907"/>
                </a:lnTo>
                <a:lnTo>
                  <a:pt x="100013" y="42863"/>
                </a:lnTo>
                <a:lnTo>
                  <a:pt x="195263" y="116682"/>
                </a:lnTo>
                <a:lnTo>
                  <a:pt x="350044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211FF81-877B-3C43-A1FD-0920658FB559}"/>
              </a:ext>
            </a:extLst>
          </p:cNvPr>
          <p:cNvSpPr/>
          <p:nvPr/>
        </p:nvSpPr>
        <p:spPr>
          <a:xfrm rot="16200000">
            <a:off x="2723356" y="2445544"/>
            <a:ext cx="3508375" cy="2624138"/>
          </a:xfrm>
          <a:custGeom>
            <a:avLst/>
            <a:gdLst>
              <a:gd name="connsiteX0" fmla="*/ 1206736 w 3508032"/>
              <a:gd name="connsiteY0" fmla="*/ 1567057 h 2624226"/>
              <a:gd name="connsiteX1" fmla="*/ 1101359 w 3508032"/>
              <a:gd name="connsiteY1" fmla="*/ 1485475 h 2624226"/>
              <a:gd name="connsiteX2" fmla="*/ 1033374 w 3508032"/>
              <a:gd name="connsiteY2" fmla="*/ 1434486 h 2624226"/>
              <a:gd name="connsiteX3" fmla="*/ 951791 w 3508032"/>
              <a:gd name="connsiteY3" fmla="*/ 1369901 h 2624226"/>
              <a:gd name="connsiteX4" fmla="*/ 751235 w 3508032"/>
              <a:gd name="connsiteY4" fmla="*/ 1162546 h 2624226"/>
              <a:gd name="connsiteX5" fmla="*/ 666254 w 3508032"/>
              <a:gd name="connsiteY5" fmla="*/ 1063968 h 2624226"/>
              <a:gd name="connsiteX6" fmla="*/ 588071 w 3508032"/>
              <a:gd name="connsiteY6" fmla="*/ 978986 h 2624226"/>
              <a:gd name="connsiteX7" fmla="*/ 506489 w 3508032"/>
              <a:gd name="connsiteY7" fmla="*/ 880408 h 2624226"/>
              <a:gd name="connsiteX8" fmla="*/ 418108 w 3508032"/>
              <a:gd name="connsiteY8" fmla="*/ 771631 h 2624226"/>
              <a:gd name="connsiteX9" fmla="*/ 350123 w 3508032"/>
              <a:gd name="connsiteY9" fmla="*/ 679852 h 2624226"/>
              <a:gd name="connsiteX10" fmla="*/ 268541 w 3508032"/>
              <a:gd name="connsiteY10" fmla="*/ 564277 h 2624226"/>
              <a:gd name="connsiteX11" fmla="*/ 200556 w 3508032"/>
              <a:gd name="connsiteY11" fmla="*/ 441904 h 2624226"/>
              <a:gd name="connsiteX12" fmla="*/ 129171 w 3508032"/>
              <a:gd name="connsiteY12" fmla="*/ 305933 h 2624226"/>
              <a:gd name="connsiteX13" fmla="*/ 61186 w 3508032"/>
              <a:gd name="connsiteY13" fmla="*/ 176762 h 2624226"/>
              <a:gd name="connsiteX14" fmla="*/ 10197 w 3508032"/>
              <a:gd name="connsiteY14" fmla="*/ 74784 h 2624226"/>
              <a:gd name="connsiteX15" fmla="*/ 0 w 3508032"/>
              <a:gd name="connsiteY15" fmla="*/ 33993 h 2624226"/>
              <a:gd name="connsiteX16" fmla="*/ 3399 w 3508032"/>
              <a:gd name="connsiteY16" fmla="*/ 13597 h 2624226"/>
              <a:gd name="connsiteX17" fmla="*/ 13597 w 3508032"/>
              <a:gd name="connsiteY17" fmla="*/ 0 h 2624226"/>
              <a:gd name="connsiteX18" fmla="*/ 27194 w 3508032"/>
              <a:gd name="connsiteY18" fmla="*/ 3400 h 2624226"/>
              <a:gd name="connsiteX19" fmla="*/ 40791 w 3508032"/>
              <a:gd name="connsiteY19" fmla="*/ 10198 h 2624226"/>
              <a:gd name="connsiteX20" fmla="*/ 57787 w 3508032"/>
              <a:gd name="connsiteY20" fmla="*/ 30594 h 2624226"/>
              <a:gd name="connsiteX21" fmla="*/ 101977 w 3508032"/>
              <a:gd name="connsiteY21" fmla="*/ 98579 h 2624226"/>
              <a:gd name="connsiteX22" fmla="*/ 163164 w 3508032"/>
              <a:gd name="connsiteY22" fmla="*/ 180161 h 2624226"/>
              <a:gd name="connsiteX23" fmla="*/ 244746 w 3508032"/>
              <a:gd name="connsiteY23" fmla="*/ 288937 h 2624226"/>
              <a:gd name="connsiteX24" fmla="*/ 377317 w 3508032"/>
              <a:gd name="connsiteY24" fmla="*/ 455501 h 2624226"/>
              <a:gd name="connsiteX25" fmla="*/ 513287 w 3508032"/>
              <a:gd name="connsiteY25" fmla="*/ 611866 h 2624226"/>
              <a:gd name="connsiteX26" fmla="*/ 703646 w 3508032"/>
              <a:gd name="connsiteY26" fmla="*/ 815822 h 2624226"/>
              <a:gd name="connsiteX27" fmla="*/ 822620 w 3508032"/>
              <a:gd name="connsiteY27" fmla="*/ 931397 h 2624226"/>
              <a:gd name="connsiteX28" fmla="*/ 948392 w 3508032"/>
              <a:gd name="connsiteY28" fmla="*/ 1057169 h 2624226"/>
              <a:gd name="connsiteX29" fmla="*/ 1026575 w 3508032"/>
              <a:gd name="connsiteY29" fmla="*/ 1128553 h 2624226"/>
              <a:gd name="connsiteX30" fmla="*/ 1220333 w 3508032"/>
              <a:gd name="connsiteY30" fmla="*/ 1291718 h 2624226"/>
              <a:gd name="connsiteX31" fmla="*/ 1383497 w 3508032"/>
              <a:gd name="connsiteY31" fmla="*/ 1424289 h 2624226"/>
              <a:gd name="connsiteX32" fmla="*/ 1492273 w 3508032"/>
              <a:gd name="connsiteY32" fmla="*/ 1499072 h 2624226"/>
              <a:gd name="connsiteX33" fmla="*/ 1635042 w 3508032"/>
              <a:gd name="connsiteY33" fmla="*/ 1594252 h 2624226"/>
              <a:gd name="connsiteX34" fmla="*/ 1788009 w 3508032"/>
              <a:gd name="connsiteY34" fmla="*/ 1686031 h 2624226"/>
              <a:gd name="connsiteX35" fmla="*/ 1886587 w 3508032"/>
              <a:gd name="connsiteY35" fmla="*/ 1740420 h 2624226"/>
              <a:gd name="connsiteX36" fmla="*/ 2036154 w 3508032"/>
              <a:gd name="connsiteY36" fmla="*/ 1818602 h 2624226"/>
              <a:gd name="connsiteX37" fmla="*/ 2114337 w 3508032"/>
              <a:gd name="connsiteY37" fmla="*/ 1859394 h 2624226"/>
              <a:gd name="connsiteX38" fmla="*/ 2229912 w 3508032"/>
              <a:gd name="connsiteY38" fmla="*/ 1913782 h 2624226"/>
              <a:gd name="connsiteX39" fmla="*/ 2403274 w 3508032"/>
              <a:gd name="connsiteY39" fmla="*/ 1991965 h 2624226"/>
              <a:gd name="connsiteX40" fmla="*/ 2498453 w 3508032"/>
              <a:gd name="connsiteY40" fmla="*/ 2032756 h 2624226"/>
              <a:gd name="connsiteX41" fmla="*/ 2610629 w 3508032"/>
              <a:gd name="connsiteY41" fmla="*/ 2076946 h 2624226"/>
              <a:gd name="connsiteX42" fmla="*/ 2719405 w 3508032"/>
              <a:gd name="connsiteY42" fmla="*/ 2117737 h 2624226"/>
              <a:gd name="connsiteX43" fmla="*/ 2807786 w 3508032"/>
              <a:gd name="connsiteY43" fmla="*/ 2148330 h 2624226"/>
              <a:gd name="connsiteX44" fmla="*/ 2919961 w 3508032"/>
              <a:gd name="connsiteY44" fmla="*/ 2182323 h 2624226"/>
              <a:gd name="connsiteX45" fmla="*/ 3059330 w 3508032"/>
              <a:gd name="connsiteY45" fmla="*/ 2212916 h 2624226"/>
              <a:gd name="connsiteX46" fmla="*/ 3157909 w 3508032"/>
              <a:gd name="connsiteY46" fmla="*/ 2226513 h 2624226"/>
              <a:gd name="connsiteX47" fmla="*/ 3225894 w 3508032"/>
              <a:gd name="connsiteY47" fmla="*/ 2226513 h 2624226"/>
              <a:gd name="connsiteX48" fmla="*/ 3287081 w 3508032"/>
              <a:gd name="connsiteY48" fmla="*/ 2212916 h 2624226"/>
              <a:gd name="connsiteX49" fmla="*/ 3327872 w 3508032"/>
              <a:gd name="connsiteY49" fmla="*/ 2189121 h 2624226"/>
              <a:gd name="connsiteX50" fmla="*/ 3351667 w 3508032"/>
              <a:gd name="connsiteY50" fmla="*/ 2165327 h 2624226"/>
              <a:gd name="connsiteX51" fmla="*/ 3368663 w 3508032"/>
              <a:gd name="connsiteY51" fmla="*/ 2138133 h 2624226"/>
              <a:gd name="connsiteX52" fmla="*/ 3385659 w 3508032"/>
              <a:gd name="connsiteY52" fmla="*/ 2100741 h 2624226"/>
              <a:gd name="connsiteX53" fmla="*/ 3402655 w 3508032"/>
              <a:gd name="connsiteY53" fmla="*/ 2063349 h 2624226"/>
              <a:gd name="connsiteX54" fmla="*/ 3423051 w 3508032"/>
              <a:gd name="connsiteY54" fmla="*/ 2042953 h 2624226"/>
              <a:gd name="connsiteX55" fmla="*/ 3446846 w 3508032"/>
              <a:gd name="connsiteY55" fmla="*/ 2029356 h 2624226"/>
              <a:gd name="connsiteX56" fmla="*/ 3463842 w 3508032"/>
              <a:gd name="connsiteY56" fmla="*/ 2036155 h 2624226"/>
              <a:gd name="connsiteX57" fmla="*/ 3474040 w 3508032"/>
              <a:gd name="connsiteY57" fmla="*/ 2049752 h 2624226"/>
              <a:gd name="connsiteX58" fmla="*/ 3491036 w 3508032"/>
              <a:gd name="connsiteY58" fmla="*/ 2100741 h 2624226"/>
              <a:gd name="connsiteX59" fmla="*/ 3504633 w 3508032"/>
              <a:gd name="connsiteY59" fmla="*/ 2134733 h 2624226"/>
              <a:gd name="connsiteX60" fmla="*/ 3508032 w 3508032"/>
              <a:gd name="connsiteY60" fmla="*/ 2165327 h 2624226"/>
              <a:gd name="connsiteX61" fmla="*/ 3508032 w 3508032"/>
              <a:gd name="connsiteY61" fmla="*/ 2219715 h 2624226"/>
              <a:gd name="connsiteX62" fmla="*/ 3497835 w 3508032"/>
              <a:gd name="connsiteY62" fmla="*/ 2277502 h 2624226"/>
              <a:gd name="connsiteX63" fmla="*/ 3477439 w 3508032"/>
              <a:gd name="connsiteY63" fmla="*/ 2335289 h 2624226"/>
              <a:gd name="connsiteX64" fmla="*/ 3436648 w 3508032"/>
              <a:gd name="connsiteY64" fmla="*/ 2427069 h 2624226"/>
              <a:gd name="connsiteX65" fmla="*/ 3395857 w 3508032"/>
              <a:gd name="connsiteY65" fmla="*/ 2498454 h 2624226"/>
              <a:gd name="connsiteX66" fmla="*/ 3348267 w 3508032"/>
              <a:gd name="connsiteY66" fmla="*/ 2566439 h 2624226"/>
              <a:gd name="connsiteX67" fmla="*/ 3317674 w 3508032"/>
              <a:gd name="connsiteY67" fmla="*/ 2597032 h 2624226"/>
              <a:gd name="connsiteX68" fmla="*/ 3287081 w 3508032"/>
              <a:gd name="connsiteY68" fmla="*/ 2614029 h 2624226"/>
              <a:gd name="connsiteX69" fmla="*/ 3246290 w 3508032"/>
              <a:gd name="connsiteY69" fmla="*/ 2624226 h 2624226"/>
              <a:gd name="connsiteX70" fmla="*/ 3215696 w 3508032"/>
              <a:gd name="connsiteY70" fmla="*/ 2614029 h 2624226"/>
              <a:gd name="connsiteX71" fmla="*/ 3188502 w 3508032"/>
              <a:gd name="connsiteY71" fmla="*/ 2597032 h 2624226"/>
              <a:gd name="connsiteX72" fmla="*/ 3161308 w 3508032"/>
              <a:gd name="connsiteY72" fmla="*/ 2576637 h 2624226"/>
              <a:gd name="connsiteX73" fmla="*/ 3117118 w 3508032"/>
              <a:gd name="connsiteY73" fmla="*/ 2549443 h 2624226"/>
              <a:gd name="connsiteX74" fmla="*/ 3028737 w 3508032"/>
              <a:gd name="connsiteY74" fmla="*/ 2512051 h 2624226"/>
              <a:gd name="connsiteX75" fmla="*/ 2879170 w 3508032"/>
              <a:gd name="connsiteY75" fmla="*/ 2461062 h 2624226"/>
              <a:gd name="connsiteX76" fmla="*/ 2702409 w 3508032"/>
              <a:gd name="connsiteY76" fmla="*/ 2393077 h 2624226"/>
              <a:gd name="connsiteX77" fmla="*/ 2444065 w 3508032"/>
              <a:gd name="connsiteY77" fmla="*/ 2291099 h 2624226"/>
              <a:gd name="connsiteX78" fmla="*/ 2260505 w 3508032"/>
              <a:gd name="connsiteY78" fmla="*/ 2206118 h 2624226"/>
              <a:gd name="connsiteX79" fmla="*/ 2073546 w 3508032"/>
              <a:gd name="connsiteY79" fmla="*/ 2117737 h 2624226"/>
              <a:gd name="connsiteX80" fmla="*/ 1876389 w 3508032"/>
              <a:gd name="connsiteY80" fmla="*/ 2008961 h 2624226"/>
              <a:gd name="connsiteX81" fmla="*/ 1716624 w 3508032"/>
              <a:gd name="connsiteY81" fmla="*/ 1913782 h 2624226"/>
              <a:gd name="connsiteX82" fmla="*/ 1495673 w 3508032"/>
              <a:gd name="connsiteY82" fmla="*/ 1767614 h 2624226"/>
              <a:gd name="connsiteX83" fmla="*/ 1206736 w 3508032"/>
              <a:gd name="connsiteY83" fmla="*/ 1567057 h 262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508032" h="2624226">
                <a:moveTo>
                  <a:pt x="1206736" y="1567057"/>
                </a:moveTo>
                <a:lnTo>
                  <a:pt x="1101359" y="1485475"/>
                </a:lnTo>
                <a:lnTo>
                  <a:pt x="1033374" y="1434486"/>
                </a:lnTo>
                <a:lnTo>
                  <a:pt x="951791" y="1369901"/>
                </a:lnTo>
                <a:lnTo>
                  <a:pt x="751235" y="1162546"/>
                </a:lnTo>
                <a:lnTo>
                  <a:pt x="666254" y="1063968"/>
                </a:lnTo>
                <a:lnTo>
                  <a:pt x="588071" y="978986"/>
                </a:lnTo>
                <a:lnTo>
                  <a:pt x="506489" y="880408"/>
                </a:lnTo>
                <a:lnTo>
                  <a:pt x="418108" y="771631"/>
                </a:lnTo>
                <a:lnTo>
                  <a:pt x="350123" y="679852"/>
                </a:lnTo>
                <a:lnTo>
                  <a:pt x="268541" y="564277"/>
                </a:lnTo>
                <a:lnTo>
                  <a:pt x="200556" y="441904"/>
                </a:lnTo>
                <a:lnTo>
                  <a:pt x="129171" y="305933"/>
                </a:lnTo>
                <a:lnTo>
                  <a:pt x="61186" y="176762"/>
                </a:lnTo>
                <a:lnTo>
                  <a:pt x="10197" y="74784"/>
                </a:lnTo>
                <a:lnTo>
                  <a:pt x="0" y="33993"/>
                </a:lnTo>
                <a:lnTo>
                  <a:pt x="3399" y="13597"/>
                </a:lnTo>
                <a:lnTo>
                  <a:pt x="13597" y="0"/>
                </a:lnTo>
                <a:lnTo>
                  <a:pt x="27194" y="3400"/>
                </a:lnTo>
                <a:lnTo>
                  <a:pt x="40791" y="10198"/>
                </a:lnTo>
                <a:lnTo>
                  <a:pt x="57787" y="30594"/>
                </a:lnTo>
                <a:lnTo>
                  <a:pt x="101977" y="98579"/>
                </a:lnTo>
                <a:lnTo>
                  <a:pt x="163164" y="180161"/>
                </a:lnTo>
                <a:lnTo>
                  <a:pt x="244746" y="288937"/>
                </a:lnTo>
                <a:lnTo>
                  <a:pt x="377317" y="455501"/>
                </a:lnTo>
                <a:lnTo>
                  <a:pt x="513287" y="611866"/>
                </a:lnTo>
                <a:lnTo>
                  <a:pt x="703646" y="815822"/>
                </a:lnTo>
                <a:lnTo>
                  <a:pt x="822620" y="931397"/>
                </a:lnTo>
                <a:lnTo>
                  <a:pt x="948392" y="1057169"/>
                </a:lnTo>
                <a:lnTo>
                  <a:pt x="1026575" y="1128553"/>
                </a:lnTo>
                <a:lnTo>
                  <a:pt x="1220333" y="1291718"/>
                </a:lnTo>
                <a:lnTo>
                  <a:pt x="1383497" y="1424289"/>
                </a:lnTo>
                <a:lnTo>
                  <a:pt x="1492273" y="1499072"/>
                </a:lnTo>
                <a:lnTo>
                  <a:pt x="1635042" y="1594252"/>
                </a:lnTo>
                <a:lnTo>
                  <a:pt x="1788009" y="1686031"/>
                </a:lnTo>
                <a:lnTo>
                  <a:pt x="1886587" y="1740420"/>
                </a:lnTo>
                <a:lnTo>
                  <a:pt x="2036154" y="1818602"/>
                </a:lnTo>
                <a:lnTo>
                  <a:pt x="2114337" y="1859394"/>
                </a:lnTo>
                <a:lnTo>
                  <a:pt x="2229912" y="1913782"/>
                </a:lnTo>
                <a:lnTo>
                  <a:pt x="2403274" y="1991965"/>
                </a:lnTo>
                <a:lnTo>
                  <a:pt x="2498453" y="2032756"/>
                </a:lnTo>
                <a:lnTo>
                  <a:pt x="2610629" y="2076946"/>
                </a:lnTo>
                <a:lnTo>
                  <a:pt x="2719405" y="2117737"/>
                </a:lnTo>
                <a:lnTo>
                  <a:pt x="2807786" y="2148330"/>
                </a:lnTo>
                <a:lnTo>
                  <a:pt x="2919961" y="2182323"/>
                </a:lnTo>
                <a:lnTo>
                  <a:pt x="3059330" y="2212916"/>
                </a:lnTo>
                <a:lnTo>
                  <a:pt x="3157909" y="2226513"/>
                </a:lnTo>
                <a:lnTo>
                  <a:pt x="3225894" y="2226513"/>
                </a:lnTo>
                <a:lnTo>
                  <a:pt x="3287081" y="2212916"/>
                </a:lnTo>
                <a:lnTo>
                  <a:pt x="3327872" y="2189121"/>
                </a:lnTo>
                <a:lnTo>
                  <a:pt x="3351667" y="2165327"/>
                </a:lnTo>
                <a:lnTo>
                  <a:pt x="3368663" y="2138133"/>
                </a:lnTo>
                <a:lnTo>
                  <a:pt x="3385659" y="2100741"/>
                </a:lnTo>
                <a:lnTo>
                  <a:pt x="3402655" y="2063349"/>
                </a:lnTo>
                <a:lnTo>
                  <a:pt x="3423051" y="2042953"/>
                </a:lnTo>
                <a:lnTo>
                  <a:pt x="3446846" y="2029356"/>
                </a:lnTo>
                <a:lnTo>
                  <a:pt x="3463842" y="2036155"/>
                </a:lnTo>
                <a:lnTo>
                  <a:pt x="3474040" y="2049752"/>
                </a:lnTo>
                <a:lnTo>
                  <a:pt x="3491036" y="2100741"/>
                </a:lnTo>
                <a:lnTo>
                  <a:pt x="3504633" y="2134733"/>
                </a:lnTo>
                <a:lnTo>
                  <a:pt x="3508032" y="2165327"/>
                </a:lnTo>
                <a:lnTo>
                  <a:pt x="3508032" y="2219715"/>
                </a:lnTo>
                <a:lnTo>
                  <a:pt x="3497835" y="2277502"/>
                </a:lnTo>
                <a:lnTo>
                  <a:pt x="3477439" y="2335289"/>
                </a:lnTo>
                <a:lnTo>
                  <a:pt x="3436648" y="2427069"/>
                </a:lnTo>
                <a:lnTo>
                  <a:pt x="3395857" y="2498454"/>
                </a:lnTo>
                <a:lnTo>
                  <a:pt x="3348267" y="2566439"/>
                </a:lnTo>
                <a:lnTo>
                  <a:pt x="3317674" y="2597032"/>
                </a:lnTo>
                <a:lnTo>
                  <a:pt x="3287081" y="2614029"/>
                </a:lnTo>
                <a:lnTo>
                  <a:pt x="3246290" y="2624226"/>
                </a:lnTo>
                <a:lnTo>
                  <a:pt x="3215696" y="2614029"/>
                </a:lnTo>
                <a:lnTo>
                  <a:pt x="3188502" y="2597032"/>
                </a:lnTo>
                <a:lnTo>
                  <a:pt x="3161308" y="2576637"/>
                </a:lnTo>
                <a:lnTo>
                  <a:pt x="3117118" y="2549443"/>
                </a:lnTo>
                <a:lnTo>
                  <a:pt x="3028737" y="2512051"/>
                </a:lnTo>
                <a:lnTo>
                  <a:pt x="2879170" y="2461062"/>
                </a:lnTo>
                <a:lnTo>
                  <a:pt x="2702409" y="2393077"/>
                </a:lnTo>
                <a:lnTo>
                  <a:pt x="2444065" y="2291099"/>
                </a:lnTo>
                <a:lnTo>
                  <a:pt x="2260505" y="2206118"/>
                </a:lnTo>
                <a:lnTo>
                  <a:pt x="2073546" y="2117737"/>
                </a:lnTo>
                <a:lnTo>
                  <a:pt x="1876389" y="2008961"/>
                </a:lnTo>
                <a:lnTo>
                  <a:pt x="1716624" y="1913782"/>
                </a:lnTo>
                <a:lnTo>
                  <a:pt x="1495673" y="1767614"/>
                </a:lnTo>
                <a:lnTo>
                  <a:pt x="1206736" y="15670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BC49612-6C93-DB41-B908-454D16CD9D3D}"/>
              </a:ext>
            </a:extLst>
          </p:cNvPr>
          <p:cNvSpPr/>
          <p:nvPr/>
        </p:nvSpPr>
        <p:spPr>
          <a:xfrm>
            <a:off x="3606800" y="2933700"/>
            <a:ext cx="3133725" cy="2508250"/>
          </a:xfrm>
          <a:custGeom>
            <a:avLst/>
            <a:gdLst>
              <a:gd name="connsiteX0" fmla="*/ 438150 w 3133725"/>
              <a:gd name="connsiteY0" fmla="*/ 838200 h 2508250"/>
              <a:gd name="connsiteX1" fmla="*/ 368300 w 3133725"/>
              <a:gd name="connsiteY1" fmla="*/ 714375 h 2508250"/>
              <a:gd name="connsiteX2" fmla="*/ 301625 w 3133725"/>
              <a:gd name="connsiteY2" fmla="*/ 577850 h 2508250"/>
              <a:gd name="connsiteX3" fmla="*/ 234950 w 3133725"/>
              <a:gd name="connsiteY3" fmla="*/ 428625 h 2508250"/>
              <a:gd name="connsiteX4" fmla="*/ 168275 w 3133725"/>
              <a:gd name="connsiteY4" fmla="*/ 273050 h 2508250"/>
              <a:gd name="connsiteX5" fmla="*/ 114300 w 3133725"/>
              <a:gd name="connsiteY5" fmla="*/ 146050 h 2508250"/>
              <a:gd name="connsiteX6" fmla="*/ 76200 w 3133725"/>
              <a:gd name="connsiteY6" fmla="*/ 53975 h 2508250"/>
              <a:gd name="connsiteX7" fmla="*/ 57150 w 3133725"/>
              <a:gd name="connsiteY7" fmla="*/ 22225 h 2508250"/>
              <a:gd name="connsiteX8" fmla="*/ 38100 w 3133725"/>
              <a:gd name="connsiteY8" fmla="*/ 6350 h 2508250"/>
              <a:gd name="connsiteX9" fmla="*/ 19050 w 3133725"/>
              <a:gd name="connsiteY9" fmla="*/ 0 h 2508250"/>
              <a:gd name="connsiteX10" fmla="*/ 3175 w 3133725"/>
              <a:gd name="connsiteY10" fmla="*/ 9525 h 2508250"/>
              <a:gd name="connsiteX11" fmla="*/ 0 w 3133725"/>
              <a:gd name="connsiteY11" fmla="*/ 25400 h 2508250"/>
              <a:gd name="connsiteX12" fmla="*/ 3175 w 3133725"/>
              <a:gd name="connsiteY12" fmla="*/ 57150 h 2508250"/>
              <a:gd name="connsiteX13" fmla="*/ 28575 w 3133725"/>
              <a:gd name="connsiteY13" fmla="*/ 155575 h 2508250"/>
              <a:gd name="connsiteX14" fmla="*/ 85725 w 3133725"/>
              <a:gd name="connsiteY14" fmla="*/ 349250 h 2508250"/>
              <a:gd name="connsiteX15" fmla="*/ 161925 w 3133725"/>
              <a:gd name="connsiteY15" fmla="*/ 577850 h 2508250"/>
              <a:gd name="connsiteX16" fmla="*/ 225425 w 3133725"/>
              <a:gd name="connsiteY16" fmla="*/ 736600 h 2508250"/>
              <a:gd name="connsiteX17" fmla="*/ 311150 w 3133725"/>
              <a:gd name="connsiteY17" fmla="*/ 923925 h 2508250"/>
              <a:gd name="connsiteX18" fmla="*/ 396875 w 3133725"/>
              <a:gd name="connsiteY18" fmla="*/ 1085850 h 2508250"/>
              <a:gd name="connsiteX19" fmla="*/ 514350 w 3133725"/>
              <a:gd name="connsiteY19" fmla="*/ 1298575 h 2508250"/>
              <a:gd name="connsiteX20" fmla="*/ 625475 w 3133725"/>
              <a:gd name="connsiteY20" fmla="*/ 1492250 h 2508250"/>
              <a:gd name="connsiteX21" fmla="*/ 682625 w 3133725"/>
              <a:gd name="connsiteY21" fmla="*/ 1587500 h 2508250"/>
              <a:gd name="connsiteX22" fmla="*/ 777875 w 3133725"/>
              <a:gd name="connsiteY22" fmla="*/ 1765300 h 2508250"/>
              <a:gd name="connsiteX23" fmla="*/ 863600 w 3133725"/>
              <a:gd name="connsiteY23" fmla="*/ 1857375 h 2508250"/>
              <a:gd name="connsiteX24" fmla="*/ 955675 w 3133725"/>
              <a:gd name="connsiteY24" fmla="*/ 1949450 h 2508250"/>
              <a:gd name="connsiteX25" fmla="*/ 1041400 w 3133725"/>
              <a:gd name="connsiteY25" fmla="*/ 2025650 h 2508250"/>
              <a:gd name="connsiteX26" fmla="*/ 1146175 w 3133725"/>
              <a:gd name="connsiteY26" fmla="*/ 2111375 h 2508250"/>
              <a:gd name="connsiteX27" fmla="*/ 1257300 w 3133725"/>
              <a:gd name="connsiteY27" fmla="*/ 2190750 h 2508250"/>
              <a:gd name="connsiteX28" fmla="*/ 1346200 w 3133725"/>
              <a:gd name="connsiteY28" fmla="*/ 2247900 h 2508250"/>
              <a:gd name="connsiteX29" fmla="*/ 1435100 w 3133725"/>
              <a:gd name="connsiteY29" fmla="*/ 2295525 h 2508250"/>
              <a:gd name="connsiteX30" fmla="*/ 1536700 w 3133725"/>
              <a:gd name="connsiteY30" fmla="*/ 2343150 h 2508250"/>
              <a:gd name="connsiteX31" fmla="*/ 1616075 w 3133725"/>
              <a:gd name="connsiteY31" fmla="*/ 2374900 h 2508250"/>
              <a:gd name="connsiteX32" fmla="*/ 1714500 w 3133725"/>
              <a:gd name="connsiteY32" fmla="*/ 2406650 h 2508250"/>
              <a:gd name="connsiteX33" fmla="*/ 1797050 w 3133725"/>
              <a:gd name="connsiteY33" fmla="*/ 2432050 h 2508250"/>
              <a:gd name="connsiteX34" fmla="*/ 1914525 w 3133725"/>
              <a:gd name="connsiteY34" fmla="*/ 2457450 h 2508250"/>
              <a:gd name="connsiteX35" fmla="*/ 2028825 w 3133725"/>
              <a:gd name="connsiteY35" fmla="*/ 2476500 h 2508250"/>
              <a:gd name="connsiteX36" fmla="*/ 2171700 w 3133725"/>
              <a:gd name="connsiteY36" fmla="*/ 2492375 h 2508250"/>
              <a:gd name="connsiteX37" fmla="*/ 2279650 w 3133725"/>
              <a:gd name="connsiteY37" fmla="*/ 2501900 h 2508250"/>
              <a:gd name="connsiteX38" fmla="*/ 2428875 w 3133725"/>
              <a:gd name="connsiteY38" fmla="*/ 2508250 h 2508250"/>
              <a:gd name="connsiteX39" fmla="*/ 2584450 w 3133725"/>
              <a:gd name="connsiteY39" fmla="*/ 2505075 h 2508250"/>
              <a:gd name="connsiteX40" fmla="*/ 2762250 w 3133725"/>
              <a:gd name="connsiteY40" fmla="*/ 2492375 h 2508250"/>
              <a:gd name="connsiteX41" fmla="*/ 2892425 w 3133725"/>
              <a:gd name="connsiteY41" fmla="*/ 2479675 h 2508250"/>
              <a:gd name="connsiteX42" fmla="*/ 2981325 w 3133725"/>
              <a:gd name="connsiteY42" fmla="*/ 2466975 h 2508250"/>
              <a:gd name="connsiteX43" fmla="*/ 3022600 w 3133725"/>
              <a:gd name="connsiteY43" fmla="*/ 2454275 h 2508250"/>
              <a:gd name="connsiteX44" fmla="*/ 3070225 w 3133725"/>
              <a:gd name="connsiteY44" fmla="*/ 2428875 h 2508250"/>
              <a:gd name="connsiteX45" fmla="*/ 3105150 w 3133725"/>
              <a:gd name="connsiteY45" fmla="*/ 2403475 h 2508250"/>
              <a:gd name="connsiteX46" fmla="*/ 3124200 w 3133725"/>
              <a:gd name="connsiteY46" fmla="*/ 2381250 h 2508250"/>
              <a:gd name="connsiteX47" fmla="*/ 3133725 w 3133725"/>
              <a:gd name="connsiteY47" fmla="*/ 2359025 h 2508250"/>
              <a:gd name="connsiteX48" fmla="*/ 3133725 w 3133725"/>
              <a:gd name="connsiteY48" fmla="*/ 2333625 h 2508250"/>
              <a:gd name="connsiteX49" fmla="*/ 3124200 w 3133725"/>
              <a:gd name="connsiteY49" fmla="*/ 2301875 h 2508250"/>
              <a:gd name="connsiteX50" fmla="*/ 3108325 w 3133725"/>
              <a:gd name="connsiteY50" fmla="*/ 2270125 h 2508250"/>
              <a:gd name="connsiteX51" fmla="*/ 3076575 w 3133725"/>
              <a:gd name="connsiteY51" fmla="*/ 2225675 h 2508250"/>
              <a:gd name="connsiteX52" fmla="*/ 3035300 w 3133725"/>
              <a:gd name="connsiteY52" fmla="*/ 2184400 h 2508250"/>
              <a:gd name="connsiteX53" fmla="*/ 2486025 w 3133725"/>
              <a:gd name="connsiteY53" fmla="*/ 2209800 h 2508250"/>
              <a:gd name="connsiteX54" fmla="*/ 2419350 w 3133725"/>
              <a:gd name="connsiteY54" fmla="*/ 2216150 h 2508250"/>
              <a:gd name="connsiteX55" fmla="*/ 2352675 w 3133725"/>
              <a:gd name="connsiteY55" fmla="*/ 2212975 h 2508250"/>
              <a:gd name="connsiteX56" fmla="*/ 2263775 w 3133725"/>
              <a:gd name="connsiteY56" fmla="*/ 2206625 h 2508250"/>
              <a:gd name="connsiteX57" fmla="*/ 2120900 w 3133725"/>
              <a:gd name="connsiteY57" fmla="*/ 2187575 h 2508250"/>
              <a:gd name="connsiteX58" fmla="*/ 1949450 w 3133725"/>
              <a:gd name="connsiteY58" fmla="*/ 2159000 h 2508250"/>
              <a:gd name="connsiteX59" fmla="*/ 1797050 w 3133725"/>
              <a:gd name="connsiteY59" fmla="*/ 2124075 h 2508250"/>
              <a:gd name="connsiteX60" fmla="*/ 1638300 w 3133725"/>
              <a:gd name="connsiteY60" fmla="*/ 2079625 h 2508250"/>
              <a:gd name="connsiteX61" fmla="*/ 1508125 w 3133725"/>
              <a:gd name="connsiteY61" fmla="*/ 2032000 h 2508250"/>
              <a:gd name="connsiteX62" fmla="*/ 1371600 w 3133725"/>
              <a:gd name="connsiteY62" fmla="*/ 1965325 h 2508250"/>
              <a:gd name="connsiteX63" fmla="*/ 1263650 w 3133725"/>
              <a:gd name="connsiteY63" fmla="*/ 1901825 h 2508250"/>
              <a:gd name="connsiteX64" fmla="*/ 1174750 w 3133725"/>
              <a:gd name="connsiteY64" fmla="*/ 1838325 h 2508250"/>
              <a:gd name="connsiteX65" fmla="*/ 1082675 w 3133725"/>
              <a:gd name="connsiteY65" fmla="*/ 1762125 h 2508250"/>
              <a:gd name="connsiteX66" fmla="*/ 974725 w 3133725"/>
              <a:gd name="connsiteY66" fmla="*/ 1654175 h 2508250"/>
              <a:gd name="connsiteX67" fmla="*/ 923925 w 3133725"/>
              <a:gd name="connsiteY67" fmla="*/ 1587500 h 2508250"/>
              <a:gd name="connsiteX68" fmla="*/ 784225 w 3133725"/>
              <a:gd name="connsiteY68" fmla="*/ 1384300 h 2508250"/>
              <a:gd name="connsiteX69" fmla="*/ 631825 w 3133725"/>
              <a:gd name="connsiteY69" fmla="*/ 1158875 h 2508250"/>
              <a:gd name="connsiteX70" fmla="*/ 495300 w 3133725"/>
              <a:gd name="connsiteY70" fmla="*/ 936625 h 2508250"/>
              <a:gd name="connsiteX71" fmla="*/ 438150 w 3133725"/>
              <a:gd name="connsiteY71" fmla="*/ 838200 h 250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133725" h="2508250">
                <a:moveTo>
                  <a:pt x="438150" y="838200"/>
                </a:moveTo>
                <a:lnTo>
                  <a:pt x="368300" y="714375"/>
                </a:lnTo>
                <a:lnTo>
                  <a:pt x="301625" y="577850"/>
                </a:lnTo>
                <a:lnTo>
                  <a:pt x="234950" y="428625"/>
                </a:lnTo>
                <a:lnTo>
                  <a:pt x="168275" y="273050"/>
                </a:lnTo>
                <a:lnTo>
                  <a:pt x="114300" y="146050"/>
                </a:lnTo>
                <a:lnTo>
                  <a:pt x="76200" y="53975"/>
                </a:lnTo>
                <a:lnTo>
                  <a:pt x="57150" y="22225"/>
                </a:lnTo>
                <a:lnTo>
                  <a:pt x="38100" y="6350"/>
                </a:lnTo>
                <a:lnTo>
                  <a:pt x="19050" y="0"/>
                </a:lnTo>
                <a:lnTo>
                  <a:pt x="3175" y="9525"/>
                </a:lnTo>
                <a:lnTo>
                  <a:pt x="0" y="25400"/>
                </a:lnTo>
                <a:lnTo>
                  <a:pt x="3175" y="57150"/>
                </a:lnTo>
                <a:lnTo>
                  <a:pt x="28575" y="155575"/>
                </a:lnTo>
                <a:lnTo>
                  <a:pt x="85725" y="349250"/>
                </a:lnTo>
                <a:lnTo>
                  <a:pt x="161925" y="577850"/>
                </a:lnTo>
                <a:lnTo>
                  <a:pt x="225425" y="736600"/>
                </a:lnTo>
                <a:lnTo>
                  <a:pt x="311150" y="923925"/>
                </a:lnTo>
                <a:lnTo>
                  <a:pt x="396875" y="1085850"/>
                </a:lnTo>
                <a:lnTo>
                  <a:pt x="514350" y="1298575"/>
                </a:lnTo>
                <a:lnTo>
                  <a:pt x="625475" y="1492250"/>
                </a:lnTo>
                <a:lnTo>
                  <a:pt x="682625" y="1587500"/>
                </a:lnTo>
                <a:lnTo>
                  <a:pt x="777875" y="1765300"/>
                </a:lnTo>
                <a:lnTo>
                  <a:pt x="863600" y="1857375"/>
                </a:lnTo>
                <a:lnTo>
                  <a:pt x="955675" y="1949450"/>
                </a:lnTo>
                <a:lnTo>
                  <a:pt x="1041400" y="2025650"/>
                </a:lnTo>
                <a:lnTo>
                  <a:pt x="1146175" y="2111375"/>
                </a:lnTo>
                <a:lnTo>
                  <a:pt x="1257300" y="2190750"/>
                </a:lnTo>
                <a:lnTo>
                  <a:pt x="1346200" y="2247900"/>
                </a:lnTo>
                <a:lnTo>
                  <a:pt x="1435100" y="2295525"/>
                </a:lnTo>
                <a:lnTo>
                  <a:pt x="1536700" y="2343150"/>
                </a:lnTo>
                <a:lnTo>
                  <a:pt x="1616075" y="2374900"/>
                </a:lnTo>
                <a:lnTo>
                  <a:pt x="1714500" y="2406650"/>
                </a:lnTo>
                <a:lnTo>
                  <a:pt x="1797050" y="2432050"/>
                </a:lnTo>
                <a:lnTo>
                  <a:pt x="1914525" y="2457450"/>
                </a:lnTo>
                <a:lnTo>
                  <a:pt x="2028825" y="2476500"/>
                </a:lnTo>
                <a:lnTo>
                  <a:pt x="2171700" y="2492375"/>
                </a:lnTo>
                <a:lnTo>
                  <a:pt x="2279650" y="2501900"/>
                </a:lnTo>
                <a:lnTo>
                  <a:pt x="2428875" y="2508250"/>
                </a:lnTo>
                <a:lnTo>
                  <a:pt x="2584450" y="2505075"/>
                </a:lnTo>
                <a:lnTo>
                  <a:pt x="2762250" y="2492375"/>
                </a:lnTo>
                <a:lnTo>
                  <a:pt x="2892425" y="2479675"/>
                </a:lnTo>
                <a:lnTo>
                  <a:pt x="2981325" y="2466975"/>
                </a:lnTo>
                <a:lnTo>
                  <a:pt x="3022600" y="2454275"/>
                </a:lnTo>
                <a:lnTo>
                  <a:pt x="3070225" y="2428875"/>
                </a:lnTo>
                <a:lnTo>
                  <a:pt x="3105150" y="2403475"/>
                </a:lnTo>
                <a:lnTo>
                  <a:pt x="3124200" y="2381250"/>
                </a:lnTo>
                <a:lnTo>
                  <a:pt x="3133725" y="2359025"/>
                </a:lnTo>
                <a:lnTo>
                  <a:pt x="3133725" y="2333625"/>
                </a:lnTo>
                <a:lnTo>
                  <a:pt x="3124200" y="2301875"/>
                </a:lnTo>
                <a:lnTo>
                  <a:pt x="3108325" y="2270125"/>
                </a:lnTo>
                <a:lnTo>
                  <a:pt x="3076575" y="2225675"/>
                </a:lnTo>
                <a:lnTo>
                  <a:pt x="3035300" y="2184400"/>
                </a:lnTo>
                <a:lnTo>
                  <a:pt x="2486025" y="2209800"/>
                </a:lnTo>
                <a:lnTo>
                  <a:pt x="2419350" y="2216150"/>
                </a:lnTo>
                <a:lnTo>
                  <a:pt x="2352675" y="2212975"/>
                </a:lnTo>
                <a:lnTo>
                  <a:pt x="2263775" y="2206625"/>
                </a:lnTo>
                <a:lnTo>
                  <a:pt x="2120900" y="2187575"/>
                </a:lnTo>
                <a:lnTo>
                  <a:pt x="1949450" y="2159000"/>
                </a:lnTo>
                <a:lnTo>
                  <a:pt x="1797050" y="2124075"/>
                </a:lnTo>
                <a:lnTo>
                  <a:pt x="1638300" y="2079625"/>
                </a:lnTo>
                <a:lnTo>
                  <a:pt x="1508125" y="2032000"/>
                </a:lnTo>
                <a:lnTo>
                  <a:pt x="1371600" y="1965325"/>
                </a:lnTo>
                <a:lnTo>
                  <a:pt x="1263650" y="1901825"/>
                </a:lnTo>
                <a:lnTo>
                  <a:pt x="1174750" y="1838325"/>
                </a:lnTo>
                <a:lnTo>
                  <a:pt x="1082675" y="1762125"/>
                </a:lnTo>
                <a:lnTo>
                  <a:pt x="974725" y="1654175"/>
                </a:lnTo>
                <a:lnTo>
                  <a:pt x="923925" y="1587500"/>
                </a:lnTo>
                <a:lnTo>
                  <a:pt x="784225" y="1384300"/>
                </a:lnTo>
                <a:lnTo>
                  <a:pt x="631825" y="1158875"/>
                </a:lnTo>
                <a:lnTo>
                  <a:pt x="495300" y="936625"/>
                </a:lnTo>
                <a:lnTo>
                  <a:pt x="438150" y="838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D79FCFB-7CF5-CE4F-8D96-C30FD9A25150}"/>
              </a:ext>
            </a:extLst>
          </p:cNvPr>
          <p:cNvSpPr/>
          <p:nvPr/>
        </p:nvSpPr>
        <p:spPr>
          <a:xfrm>
            <a:off x="6032500" y="4443413"/>
            <a:ext cx="639763" cy="708025"/>
          </a:xfrm>
          <a:custGeom>
            <a:avLst/>
            <a:gdLst>
              <a:gd name="connsiteX0" fmla="*/ 180975 w 640557"/>
              <a:gd name="connsiteY0" fmla="*/ 197643 h 707231"/>
              <a:gd name="connsiteX1" fmla="*/ 257175 w 640557"/>
              <a:gd name="connsiteY1" fmla="*/ 302418 h 707231"/>
              <a:gd name="connsiteX2" fmla="*/ 314325 w 640557"/>
              <a:gd name="connsiteY2" fmla="*/ 378618 h 707231"/>
              <a:gd name="connsiteX3" fmla="*/ 397669 w 640557"/>
              <a:gd name="connsiteY3" fmla="*/ 476250 h 707231"/>
              <a:gd name="connsiteX4" fmla="*/ 478632 w 640557"/>
              <a:gd name="connsiteY4" fmla="*/ 561975 h 707231"/>
              <a:gd name="connsiteX5" fmla="*/ 554832 w 640557"/>
              <a:gd name="connsiteY5" fmla="*/ 631031 h 707231"/>
              <a:gd name="connsiteX6" fmla="*/ 607219 w 640557"/>
              <a:gd name="connsiteY6" fmla="*/ 673893 h 707231"/>
              <a:gd name="connsiteX7" fmla="*/ 640557 w 640557"/>
              <a:gd name="connsiteY7" fmla="*/ 704850 h 707231"/>
              <a:gd name="connsiteX8" fmla="*/ 2382 w 640557"/>
              <a:gd name="connsiteY8" fmla="*/ 707231 h 707231"/>
              <a:gd name="connsiteX9" fmla="*/ 69057 w 640557"/>
              <a:gd name="connsiteY9" fmla="*/ 697706 h 707231"/>
              <a:gd name="connsiteX10" fmla="*/ 109538 w 640557"/>
              <a:gd name="connsiteY10" fmla="*/ 681037 h 707231"/>
              <a:gd name="connsiteX11" fmla="*/ 128588 w 640557"/>
              <a:gd name="connsiteY11" fmla="*/ 664368 h 707231"/>
              <a:gd name="connsiteX12" fmla="*/ 140494 w 640557"/>
              <a:gd name="connsiteY12" fmla="*/ 645318 h 707231"/>
              <a:gd name="connsiteX13" fmla="*/ 142875 w 640557"/>
              <a:gd name="connsiteY13" fmla="*/ 616743 h 707231"/>
              <a:gd name="connsiteX14" fmla="*/ 135732 w 640557"/>
              <a:gd name="connsiteY14" fmla="*/ 557212 h 707231"/>
              <a:gd name="connsiteX15" fmla="*/ 109538 w 640557"/>
              <a:gd name="connsiteY15" fmla="*/ 414337 h 707231"/>
              <a:gd name="connsiteX16" fmla="*/ 78582 w 640557"/>
              <a:gd name="connsiteY16" fmla="*/ 285750 h 707231"/>
              <a:gd name="connsiteX17" fmla="*/ 30957 w 640557"/>
              <a:gd name="connsiteY17" fmla="*/ 133350 h 707231"/>
              <a:gd name="connsiteX18" fmla="*/ 4763 w 640557"/>
              <a:gd name="connsiteY18" fmla="*/ 47625 h 707231"/>
              <a:gd name="connsiteX19" fmla="*/ 0 w 640557"/>
              <a:gd name="connsiteY19" fmla="*/ 30956 h 707231"/>
              <a:gd name="connsiteX20" fmla="*/ 2382 w 640557"/>
              <a:gd name="connsiteY20" fmla="*/ 11906 h 707231"/>
              <a:gd name="connsiteX21" fmla="*/ 11907 w 640557"/>
              <a:gd name="connsiteY21" fmla="*/ 2381 h 707231"/>
              <a:gd name="connsiteX22" fmla="*/ 28575 w 640557"/>
              <a:gd name="connsiteY22" fmla="*/ 0 h 707231"/>
              <a:gd name="connsiteX23" fmla="*/ 40482 w 640557"/>
              <a:gd name="connsiteY23" fmla="*/ 4762 h 707231"/>
              <a:gd name="connsiteX24" fmla="*/ 54769 w 640557"/>
              <a:gd name="connsiteY24" fmla="*/ 16668 h 707231"/>
              <a:gd name="connsiteX25" fmla="*/ 85725 w 640557"/>
              <a:gd name="connsiteY25" fmla="*/ 59531 h 707231"/>
              <a:gd name="connsiteX26" fmla="*/ 180975 w 640557"/>
              <a:gd name="connsiteY26" fmla="*/ 197643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0557" h="707231">
                <a:moveTo>
                  <a:pt x="180975" y="197643"/>
                </a:moveTo>
                <a:lnTo>
                  <a:pt x="257175" y="302418"/>
                </a:lnTo>
                <a:lnTo>
                  <a:pt x="314325" y="378618"/>
                </a:lnTo>
                <a:lnTo>
                  <a:pt x="397669" y="476250"/>
                </a:lnTo>
                <a:lnTo>
                  <a:pt x="478632" y="561975"/>
                </a:lnTo>
                <a:lnTo>
                  <a:pt x="554832" y="631031"/>
                </a:lnTo>
                <a:lnTo>
                  <a:pt x="607219" y="673893"/>
                </a:lnTo>
                <a:lnTo>
                  <a:pt x="640557" y="704850"/>
                </a:lnTo>
                <a:lnTo>
                  <a:pt x="2382" y="707231"/>
                </a:lnTo>
                <a:lnTo>
                  <a:pt x="69057" y="697706"/>
                </a:lnTo>
                <a:lnTo>
                  <a:pt x="109538" y="681037"/>
                </a:lnTo>
                <a:lnTo>
                  <a:pt x="128588" y="664368"/>
                </a:lnTo>
                <a:lnTo>
                  <a:pt x="140494" y="645318"/>
                </a:lnTo>
                <a:lnTo>
                  <a:pt x="142875" y="616743"/>
                </a:lnTo>
                <a:lnTo>
                  <a:pt x="135732" y="557212"/>
                </a:lnTo>
                <a:lnTo>
                  <a:pt x="109538" y="414337"/>
                </a:lnTo>
                <a:lnTo>
                  <a:pt x="78582" y="285750"/>
                </a:lnTo>
                <a:lnTo>
                  <a:pt x="30957" y="133350"/>
                </a:lnTo>
                <a:lnTo>
                  <a:pt x="4763" y="47625"/>
                </a:lnTo>
                <a:lnTo>
                  <a:pt x="0" y="30956"/>
                </a:lnTo>
                <a:lnTo>
                  <a:pt x="2382" y="11906"/>
                </a:lnTo>
                <a:lnTo>
                  <a:pt x="11907" y="2381"/>
                </a:lnTo>
                <a:lnTo>
                  <a:pt x="28575" y="0"/>
                </a:lnTo>
                <a:lnTo>
                  <a:pt x="40482" y="4762"/>
                </a:lnTo>
                <a:lnTo>
                  <a:pt x="54769" y="16668"/>
                </a:lnTo>
                <a:lnTo>
                  <a:pt x="85725" y="59531"/>
                </a:lnTo>
                <a:lnTo>
                  <a:pt x="180975" y="1976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3F1C67-2916-4B3E-BC69-3FAB727E6CE9}"/>
              </a:ext>
            </a:extLst>
          </p:cNvPr>
          <p:cNvGrpSpPr/>
          <p:nvPr/>
        </p:nvGrpSpPr>
        <p:grpSpPr>
          <a:xfrm>
            <a:off x="2755900" y="2003425"/>
            <a:ext cx="4400550" cy="3541712"/>
            <a:chOff x="2908300" y="2122488"/>
            <a:chExt cx="4400550" cy="3541712"/>
          </a:xfrm>
        </p:grpSpPr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18D988F4-ABFD-470C-9820-95BED119A4EB}"/>
                </a:ext>
              </a:extLst>
            </p:cNvPr>
            <p:cNvSpPr/>
            <p:nvPr/>
          </p:nvSpPr>
          <p:spPr>
            <a:xfrm>
              <a:off x="4271963" y="2122488"/>
              <a:ext cx="595312" cy="944562"/>
            </a:xfrm>
            <a:custGeom>
              <a:avLst/>
              <a:gdLst>
                <a:gd name="connsiteX0" fmla="*/ 28575 w 595312"/>
                <a:gd name="connsiteY0" fmla="*/ 226219 h 945356"/>
                <a:gd name="connsiteX1" fmla="*/ 11906 w 595312"/>
                <a:gd name="connsiteY1" fmla="*/ 128587 h 945356"/>
                <a:gd name="connsiteX2" fmla="*/ 2381 w 595312"/>
                <a:gd name="connsiteY2" fmla="*/ 73819 h 945356"/>
                <a:gd name="connsiteX3" fmla="*/ 0 w 595312"/>
                <a:gd name="connsiteY3" fmla="*/ 42862 h 945356"/>
                <a:gd name="connsiteX4" fmla="*/ 4762 w 595312"/>
                <a:gd name="connsiteY4" fmla="*/ 14287 h 945356"/>
                <a:gd name="connsiteX5" fmla="*/ 11906 w 595312"/>
                <a:gd name="connsiteY5" fmla="*/ 2381 h 945356"/>
                <a:gd name="connsiteX6" fmla="*/ 23812 w 595312"/>
                <a:gd name="connsiteY6" fmla="*/ 0 h 945356"/>
                <a:gd name="connsiteX7" fmla="*/ 42862 w 595312"/>
                <a:gd name="connsiteY7" fmla="*/ 7144 h 945356"/>
                <a:gd name="connsiteX8" fmla="*/ 64293 w 595312"/>
                <a:gd name="connsiteY8" fmla="*/ 26194 h 945356"/>
                <a:gd name="connsiteX9" fmla="*/ 90487 w 595312"/>
                <a:gd name="connsiteY9" fmla="*/ 66675 h 945356"/>
                <a:gd name="connsiteX10" fmla="*/ 130968 w 595312"/>
                <a:gd name="connsiteY10" fmla="*/ 130969 h 945356"/>
                <a:gd name="connsiteX11" fmla="*/ 192881 w 595312"/>
                <a:gd name="connsiteY11" fmla="*/ 223837 h 945356"/>
                <a:gd name="connsiteX12" fmla="*/ 240506 w 595312"/>
                <a:gd name="connsiteY12" fmla="*/ 288131 h 945356"/>
                <a:gd name="connsiteX13" fmla="*/ 259556 w 595312"/>
                <a:gd name="connsiteY13" fmla="*/ 311944 h 945356"/>
                <a:gd name="connsiteX14" fmla="*/ 273843 w 595312"/>
                <a:gd name="connsiteY14" fmla="*/ 326231 h 945356"/>
                <a:gd name="connsiteX15" fmla="*/ 295275 w 595312"/>
                <a:gd name="connsiteY15" fmla="*/ 345281 h 945356"/>
                <a:gd name="connsiteX16" fmla="*/ 309562 w 595312"/>
                <a:gd name="connsiteY16" fmla="*/ 354806 h 945356"/>
                <a:gd name="connsiteX17" fmla="*/ 350043 w 595312"/>
                <a:gd name="connsiteY17" fmla="*/ 364331 h 945356"/>
                <a:gd name="connsiteX18" fmla="*/ 371475 w 595312"/>
                <a:gd name="connsiteY18" fmla="*/ 366712 h 945356"/>
                <a:gd name="connsiteX19" fmla="*/ 440531 w 595312"/>
                <a:gd name="connsiteY19" fmla="*/ 338137 h 945356"/>
                <a:gd name="connsiteX20" fmla="*/ 559593 w 595312"/>
                <a:gd name="connsiteY20" fmla="*/ 290512 h 945356"/>
                <a:gd name="connsiteX21" fmla="*/ 581025 w 595312"/>
                <a:gd name="connsiteY21" fmla="*/ 285750 h 945356"/>
                <a:gd name="connsiteX22" fmla="*/ 592931 w 595312"/>
                <a:gd name="connsiteY22" fmla="*/ 288131 h 945356"/>
                <a:gd name="connsiteX23" fmla="*/ 595312 w 595312"/>
                <a:gd name="connsiteY23" fmla="*/ 307181 h 945356"/>
                <a:gd name="connsiteX24" fmla="*/ 571500 w 595312"/>
                <a:gd name="connsiteY24" fmla="*/ 364331 h 945356"/>
                <a:gd name="connsiteX25" fmla="*/ 514350 w 595312"/>
                <a:gd name="connsiteY25" fmla="*/ 476250 h 945356"/>
                <a:gd name="connsiteX26" fmla="*/ 500062 w 595312"/>
                <a:gd name="connsiteY26" fmla="*/ 592931 h 945356"/>
                <a:gd name="connsiteX27" fmla="*/ 490537 w 595312"/>
                <a:gd name="connsiteY27" fmla="*/ 716756 h 945356"/>
                <a:gd name="connsiteX28" fmla="*/ 485775 w 595312"/>
                <a:gd name="connsiteY28" fmla="*/ 771525 h 945356"/>
                <a:gd name="connsiteX29" fmla="*/ 471487 w 595312"/>
                <a:gd name="connsiteY29" fmla="*/ 845344 h 945356"/>
                <a:gd name="connsiteX30" fmla="*/ 459581 w 595312"/>
                <a:gd name="connsiteY30" fmla="*/ 888206 h 945356"/>
                <a:gd name="connsiteX31" fmla="*/ 440531 w 595312"/>
                <a:gd name="connsiteY31" fmla="*/ 923925 h 945356"/>
                <a:gd name="connsiteX32" fmla="*/ 423862 w 595312"/>
                <a:gd name="connsiteY32" fmla="*/ 940594 h 945356"/>
                <a:gd name="connsiteX33" fmla="*/ 407193 w 595312"/>
                <a:gd name="connsiteY33" fmla="*/ 945356 h 945356"/>
                <a:gd name="connsiteX34" fmla="*/ 381000 w 595312"/>
                <a:gd name="connsiteY34" fmla="*/ 942975 h 945356"/>
                <a:gd name="connsiteX35" fmla="*/ 342900 w 595312"/>
                <a:gd name="connsiteY35" fmla="*/ 935831 h 945356"/>
                <a:gd name="connsiteX36" fmla="*/ 307181 w 595312"/>
                <a:gd name="connsiteY36" fmla="*/ 916781 h 945356"/>
                <a:gd name="connsiteX37" fmla="*/ 276225 w 595312"/>
                <a:gd name="connsiteY37" fmla="*/ 888206 h 945356"/>
                <a:gd name="connsiteX38" fmla="*/ 247650 w 595312"/>
                <a:gd name="connsiteY38" fmla="*/ 857250 h 945356"/>
                <a:gd name="connsiteX39" fmla="*/ 211931 w 595312"/>
                <a:gd name="connsiteY39" fmla="*/ 812006 h 945356"/>
                <a:gd name="connsiteX40" fmla="*/ 180975 w 595312"/>
                <a:gd name="connsiteY40" fmla="*/ 764381 h 945356"/>
                <a:gd name="connsiteX41" fmla="*/ 142875 w 595312"/>
                <a:gd name="connsiteY41" fmla="*/ 692944 h 945356"/>
                <a:gd name="connsiteX42" fmla="*/ 119062 w 595312"/>
                <a:gd name="connsiteY42" fmla="*/ 635794 h 945356"/>
                <a:gd name="connsiteX43" fmla="*/ 92868 w 595312"/>
                <a:gd name="connsiteY43" fmla="*/ 559594 h 945356"/>
                <a:gd name="connsiteX44" fmla="*/ 61912 w 595312"/>
                <a:gd name="connsiteY44" fmla="*/ 421481 h 945356"/>
                <a:gd name="connsiteX45" fmla="*/ 28575 w 595312"/>
                <a:gd name="connsiteY45" fmla="*/ 22621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2" h="945356">
                  <a:moveTo>
                    <a:pt x="28575" y="226219"/>
                  </a:moveTo>
                  <a:lnTo>
                    <a:pt x="11906" y="128587"/>
                  </a:lnTo>
                  <a:lnTo>
                    <a:pt x="2381" y="73819"/>
                  </a:lnTo>
                  <a:lnTo>
                    <a:pt x="0" y="42862"/>
                  </a:lnTo>
                  <a:lnTo>
                    <a:pt x="4762" y="14287"/>
                  </a:lnTo>
                  <a:lnTo>
                    <a:pt x="11906" y="2381"/>
                  </a:lnTo>
                  <a:lnTo>
                    <a:pt x="23812" y="0"/>
                  </a:lnTo>
                  <a:lnTo>
                    <a:pt x="42862" y="7144"/>
                  </a:lnTo>
                  <a:lnTo>
                    <a:pt x="64293" y="26194"/>
                  </a:lnTo>
                  <a:lnTo>
                    <a:pt x="90487" y="66675"/>
                  </a:lnTo>
                  <a:lnTo>
                    <a:pt x="130968" y="130969"/>
                  </a:lnTo>
                  <a:lnTo>
                    <a:pt x="192881" y="223837"/>
                  </a:lnTo>
                  <a:lnTo>
                    <a:pt x="240506" y="288131"/>
                  </a:lnTo>
                  <a:lnTo>
                    <a:pt x="259556" y="311944"/>
                  </a:lnTo>
                  <a:lnTo>
                    <a:pt x="273843" y="326231"/>
                  </a:lnTo>
                  <a:lnTo>
                    <a:pt x="295275" y="345281"/>
                  </a:lnTo>
                  <a:lnTo>
                    <a:pt x="309562" y="354806"/>
                  </a:lnTo>
                  <a:lnTo>
                    <a:pt x="350043" y="364331"/>
                  </a:lnTo>
                  <a:lnTo>
                    <a:pt x="371475" y="366712"/>
                  </a:lnTo>
                  <a:lnTo>
                    <a:pt x="440531" y="338137"/>
                  </a:lnTo>
                  <a:lnTo>
                    <a:pt x="559593" y="290512"/>
                  </a:lnTo>
                  <a:lnTo>
                    <a:pt x="581025" y="285750"/>
                  </a:lnTo>
                  <a:lnTo>
                    <a:pt x="592931" y="288131"/>
                  </a:lnTo>
                  <a:lnTo>
                    <a:pt x="595312" y="307181"/>
                  </a:lnTo>
                  <a:lnTo>
                    <a:pt x="571500" y="364331"/>
                  </a:lnTo>
                  <a:lnTo>
                    <a:pt x="514350" y="476250"/>
                  </a:lnTo>
                  <a:lnTo>
                    <a:pt x="500062" y="592931"/>
                  </a:lnTo>
                  <a:lnTo>
                    <a:pt x="490537" y="716756"/>
                  </a:lnTo>
                  <a:lnTo>
                    <a:pt x="485775" y="771525"/>
                  </a:lnTo>
                  <a:lnTo>
                    <a:pt x="471487" y="845344"/>
                  </a:lnTo>
                  <a:lnTo>
                    <a:pt x="459581" y="888206"/>
                  </a:lnTo>
                  <a:lnTo>
                    <a:pt x="440531" y="923925"/>
                  </a:lnTo>
                  <a:lnTo>
                    <a:pt x="423862" y="940594"/>
                  </a:lnTo>
                  <a:lnTo>
                    <a:pt x="407193" y="945356"/>
                  </a:lnTo>
                  <a:lnTo>
                    <a:pt x="381000" y="942975"/>
                  </a:lnTo>
                  <a:lnTo>
                    <a:pt x="342900" y="935831"/>
                  </a:lnTo>
                  <a:lnTo>
                    <a:pt x="307181" y="916781"/>
                  </a:lnTo>
                  <a:lnTo>
                    <a:pt x="276225" y="888206"/>
                  </a:lnTo>
                  <a:lnTo>
                    <a:pt x="247650" y="857250"/>
                  </a:lnTo>
                  <a:lnTo>
                    <a:pt x="211931" y="812006"/>
                  </a:lnTo>
                  <a:lnTo>
                    <a:pt x="180975" y="764381"/>
                  </a:lnTo>
                  <a:lnTo>
                    <a:pt x="142875" y="692944"/>
                  </a:lnTo>
                  <a:lnTo>
                    <a:pt x="119062" y="635794"/>
                  </a:lnTo>
                  <a:lnTo>
                    <a:pt x="92868" y="559594"/>
                  </a:lnTo>
                  <a:lnTo>
                    <a:pt x="61912" y="421481"/>
                  </a:lnTo>
                  <a:lnTo>
                    <a:pt x="28575" y="2262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7">
              <a:extLst>
                <a:ext uri="{FF2B5EF4-FFF2-40B4-BE49-F238E27FC236}">
                  <a16:creationId xmlns:a16="http://schemas.microsoft.com/office/drawing/2014/main" id="{8D9221B9-B460-4FD8-983B-78A83D4E4F64}"/>
                </a:ext>
              </a:extLst>
            </p:cNvPr>
            <p:cNvSpPr/>
            <p:nvPr/>
          </p:nvSpPr>
          <p:spPr>
            <a:xfrm>
              <a:off x="2908300" y="3541713"/>
              <a:ext cx="401638" cy="1401762"/>
            </a:xfrm>
            <a:custGeom>
              <a:avLst/>
              <a:gdLst>
                <a:gd name="connsiteX0" fmla="*/ 390525 w 402432"/>
                <a:gd name="connsiteY0" fmla="*/ 419100 h 1402556"/>
                <a:gd name="connsiteX1" fmla="*/ 378619 w 402432"/>
                <a:gd name="connsiteY1" fmla="*/ 311944 h 1402556"/>
                <a:gd name="connsiteX2" fmla="*/ 364332 w 402432"/>
                <a:gd name="connsiteY2" fmla="*/ 207169 h 1402556"/>
                <a:gd name="connsiteX3" fmla="*/ 342900 w 402432"/>
                <a:gd name="connsiteY3" fmla="*/ 76200 h 1402556"/>
                <a:gd name="connsiteX4" fmla="*/ 335757 w 402432"/>
                <a:gd name="connsiteY4" fmla="*/ 40481 h 1402556"/>
                <a:gd name="connsiteX5" fmla="*/ 316707 w 402432"/>
                <a:gd name="connsiteY5" fmla="*/ 16669 h 1402556"/>
                <a:gd name="connsiteX6" fmla="*/ 300038 w 402432"/>
                <a:gd name="connsiteY6" fmla="*/ 2381 h 1402556"/>
                <a:gd name="connsiteX7" fmla="*/ 283369 w 402432"/>
                <a:gd name="connsiteY7" fmla="*/ 0 h 1402556"/>
                <a:gd name="connsiteX8" fmla="*/ 271463 w 402432"/>
                <a:gd name="connsiteY8" fmla="*/ 11906 h 1402556"/>
                <a:gd name="connsiteX9" fmla="*/ 269082 w 402432"/>
                <a:gd name="connsiteY9" fmla="*/ 40481 h 1402556"/>
                <a:gd name="connsiteX10" fmla="*/ 264319 w 402432"/>
                <a:gd name="connsiteY10" fmla="*/ 150019 h 1402556"/>
                <a:gd name="connsiteX11" fmla="*/ 250032 w 402432"/>
                <a:gd name="connsiteY11" fmla="*/ 283369 h 1402556"/>
                <a:gd name="connsiteX12" fmla="*/ 235744 w 402432"/>
                <a:gd name="connsiteY12" fmla="*/ 383381 h 1402556"/>
                <a:gd name="connsiteX13" fmla="*/ 216694 w 402432"/>
                <a:gd name="connsiteY13" fmla="*/ 478631 h 1402556"/>
                <a:gd name="connsiteX14" fmla="*/ 195263 w 402432"/>
                <a:gd name="connsiteY14" fmla="*/ 545306 h 1402556"/>
                <a:gd name="connsiteX15" fmla="*/ 159544 w 402432"/>
                <a:gd name="connsiteY15" fmla="*/ 626269 h 1402556"/>
                <a:gd name="connsiteX16" fmla="*/ 119063 w 402432"/>
                <a:gd name="connsiteY16" fmla="*/ 714375 h 1402556"/>
                <a:gd name="connsiteX17" fmla="*/ 61913 w 402432"/>
                <a:gd name="connsiteY17" fmla="*/ 809625 h 1402556"/>
                <a:gd name="connsiteX18" fmla="*/ 9525 w 402432"/>
                <a:gd name="connsiteY18" fmla="*/ 883444 h 1402556"/>
                <a:gd name="connsiteX19" fmla="*/ 2382 w 402432"/>
                <a:gd name="connsiteY19" fmla="*/ 902494 h 1402556"/>
                <a:gd name="connsiteX20" fmla="*/ 0 w 402432"/>
                <a:gd name="connsiteY20" fmla="*/ 1038225 h 1402556"/>
                <a:gd name="connsiteX21" fmla="*/ 4763 w 402432"/>
                <a:gd name="connsiteY21" fmla="*/ 1145381 h 1402556"/>
                <a:gd name="connsiteX22" fmla="*/ 14288 w 402432"/>
                <a:gd name="connsiteY22" fmla="*/ 1195387 h 1402556"/>
                <a:gd name="connsiteX23" fmla="*/ 30957 w 402432"/>
                <a:gd name="connsiteY23" fmla="*/ 1257300 h 1402556"/>
                <a:gd name="connsiteX24" fmla="*/ 47625 w 402432"/>
                <a:gd name="connsiteY24" fmla="*/ 1295400 h 1402556"/>
                <a:gd name="connsiteX25" fmla="*/ 69057 w 402432"/>
                <a:gd name="connsiteY25" fmla="*/ 1333500 h 1402556"/>
                <a:gd name="connsiteX26" fmla="*/ 90488 w 402432"/>
                <a:gd name="connsiteY26" fmla="*/ 1359694 h 1402556"/>
                <a:gd name="connsiteX27" fmla="*/ 114300 w 402432"/>
                <a:gd name="connsiteY27" fmla="*/ 1378744 h 1402556"/>
                <a:gd name="connsiteX28" fmla="*/ 140494 w 402432"/>
                <a:gd name="connsiteY28" fmla="*/ 1393031 h 1402556"/>
                <a:gd name="connsiteX29" fmla="*/ 171450 w 402432"/>
                <a:gd name="connsiteY29" fmla="*/ 1402556 h 1402556"/>
                <a:gd name="connsiteX30" fmla="*/ 202407 w 402432"/>
                <a:gd name="connsiteY30" fmla="*/ 1402556 h 1402556"/>
                <a:gd name="connsiteX31" fmla="*/ 223838 w 402432"/>
                <a:gd name="connsiteY31" fmla="*/ 1402556 h 1402556"/>
                <a:gd name="connsiteX32" fmla="*/ 242888 w 402432"/>
                <a:gd name="connsiteY32" fmla="*/ 1393031 h 1402556"/>
                <a:gd name="connsiteX33" fmla="*/ 269082 w 402432"/>
                <a:gd name="connsiteY33" fmla="*/ 1366837 h 1402556"/>
                <a:gd name="connsiteX34" fmla="*/ 288132 w 402432"/>
                <a:gd name="connsiteY34" fmla="*/ 1335881 h 1402556"/>
                <a:gd name="connsiteX35" fmla="*/ 304800 w 402432"/>
                <a:gd name="connsiteY35" fmla="*/ 1295400 h 1402556"/>
                <a:gd name="connsiteX36" fmla="*/ 326232 w 402432"/>
                <a:gd name="connsiteY36" fmla="*/ 1238250 h 1402556"/>
                <a:gd name="connsiteX37" fmla="*/ 340519 w 402432"/>
                <a:gd name="connsiteY37" fmla="*/ 1171575 h 1402556"/>
                <a:gd name="connsiteX38" fmla="*/ 354807 w 402432"/>
                <a:gd name="connsiteY38" fmla="*/ 1095375 h 1402556"/>
                <a:gd name="connsiteX39" fmla="*/ 366713 w 402432"/>
                <a:gd name="connsiteY39" fmla="*/ 1033462 h 1402556"/>
                <a:gd name="connsiteX40" fmla="*/ 385763 w 402432"/>
                <a:gd name="connsiteY40" fmla="*/ 950119 h 1402556"/>
                <a:gd name="connsiteX41" fmla="*/ 395288 w 402432"/>
                <a:gd name="connsiteY41" fmla="*/ 873919 h 1402556"/>
                <a:gd name="connsiteX42" fmla="*/ 402432 w 402432"/>
                <a:gd name="connsiteY42" fmla="*/ 790575 h 1402556"/>
                <a:gd name="connsiteX43" fmla="*/ 402432 w 402432"/>
                <a:gd name="connsiteY43" fmla="*/ 735806 h 1402556"/>
                <a:gd name="connsiteX44" fmla="*/ 402432 w 402432"/>
                <a:gd name="connsiteY44" fmla="*/ 685800 h 1402556"/>
                <a:gd name="connsiteX45" fmla="*/ 400050 w 402432"/>
                <a:gd name="connsiteY45" fmla="*/ 573881 h 1402556"/>
                <a:gd name="connsiteX46" fmla="*/ 395288 w 402432"/>
                <a:gd name="connsiteY46" fmla="*/ 473869 h 1402556"/>
                <a:gd name="connsiteX47" fmla="*/ 390525 w 402432"/>
                <a:gd name="connsiteY47" fmla="*/ 419100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2432" h="1402556">
                  <a:moveTo>
                    <a:pt x="390525" y="419100"/>
                  </a:moveTo>
                  <a:lnTo>
                    <a:pt x="378619" y="311944"/>
                  </a:lnTo>
                  <a:lnTo>
                    <a:pt x="364332" y="207169"/>
                  </a:lnTo>
                  <a:lnTo>
                    <a:pt x="342900" y="76200"/>
                  </a:lnTo>
                  <a:lnTo>
                    <a:pt x="335757" y="40481"/>
                  </a:lnTo>
                  <a:lnTo>
                    <a:pt x="316707" y="16669"/>
                  </a:lnTo>
                  <a:lnTo>
                    <a:pt x="300038" y="2381"/>
                  </a:lnTo>
                  <a:lnTo>
                    <a:pt x="283369" y="0"/>
                  </a:lnTo>
                  <a:lnTo>
                    <a:pt x="271463" y="11906"/>
                  </a:lnTo>
                  <a:lnTo>
                    <a:pt x="269082" y="40481"/>
                  </a:lnTo>
                  <a:lnTo>
                    <a:pt x="264319" y="150019"/>
                  </a:lnTo>
                  <a:lnTo>
                    <a:pt x="250032" y="283369"/>
                  </a:lnTo>
                  <a:lnTo>
                    <a:pt x="235744" y="383381"/>
                  </a:lnTo>
                  <a:lnTo>
                    <a:pt x="216694" y="478631"/>
                  </a:lnTo>
                  <a:lnTo>
                    <a:pt x="195263" y="545306"/>
                  </a:lnTo>
                  <a:lnTo>
                    <a:pt x="159544" y="626269"/>
                  </a:lnTo>
                  <a:lnTo>
                    <a:pt x="119063" y="714375"/>
                  </a:lnTo>
                  <a:lnTo>
                    <a:pt x="61913" y="809625"/>
                  </a:lnTo>
                  <a:lnTo>
                    <a:pt x="9525" y="883444"/>
                  </a:lnTo>
                  <a:lnTo>
                    <a:pt x="2382" y="902494"/>
                  </a:lnTo>
                  <a:lnTo>
                    <a:pt x="0" y="1038225"/>
                  </a:lnTo>
                  <a:lnTo>
                    <a:pt x="4763" y="1145381"/>
                  </a:lnTo>
                  <a:lnTo>
                    <a:pt x="14288" y="1195387"/>
                  </a:lnTo>
                  <a:lnTo>
                    <a:pt x="30957" y="1257300"/>
                  </a:lnTo>
                  <a:lnTo>
                    <a:pt x="47625" y="1295400"/>
                  </a:lnTo>
                  <a:lnTo>
                    <a:pt x="69057" y="1333500"/>
                  </a:lnTo>
                  <a:lnTo>
                    <a:pt x="90488" y="1359694"/>
                  </a:lnTo>
                  <a:lnTo>
                    <a:pt x="114300" y="1378744"/>
                  </a:lnTo>
                  <a:lnTo>
                    <a:pt x="140494" y="1393031"/>
                  </a:lnTo>
                  <a:lnTo>
                    <a:pt x="171450" y="1402556"/>
                  </a:lnTo>
                  <a:lnTo>
                    <a:pt x="202407" y="1402556"/>
                  </a:lnTo>
                  <a:lnTo>
                    <a:pt x="223838" y="1402556"/>
                  </a:lnTo>
                  <a:lnTo>
                    <a:pt x="242888" y="1393031"/>
                  </a:lnTo>
                  <a:lnTo>
                    <a:pt x="269082" y="1366837"/>
                  </a:lnTo>
                  <a:lnTo>
                    <a:pt x="288132" y="1335881"/>
                  </a:lnTo>
                  <a:lnTo>
                    <a:pt x="304800" y="1295400"/>
                  </a:lnTo>
                  <a:lnTo>
                    <a:pt x="326232" y="1238250"/>
                  </a:lnTo>
                  <a:lnTo>
                    <a:pt x="340519" y="1171575"/>
                  </a:lnTo>
                  <a:lnTo>
                    <a:pt x="354807" y="1095375"/>
                  </a:lnTo>
                  <a:lnTo>
                    <a:pt x="366713" y="1033462"/>
                  </a:lnTo>
                  <a:lnTo>
                    <a:pt x="385763" y="950119"/>
                  </a:lnTo>
                  <a:lnTo>
                    <a:pt x="395288" y="873919"/>
                  </a:lnTo>
                  <a:lnTo>
                    <a:pt x="402432" y="790575"/>
                  </a:lnTo>
                  <a:lnTo>
                    <a:pt x="402432" y="735806"/>
                  </a:lnTo>
                  <a:lnTo>
                    <a:pt x="402432" y="685800"/>
                  </a:lnTo>
                  <a:lnTo>
                    <a:pt x="400050" y="573881"/>
                  </a:lnTo>
                  <a:lnTo>
                    <a:pt x="395288" y="473869"/>
                  </a:lnTo>
                  <a:lnTo>
                    <a:pt x="390525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B2F02722-C6B9-442B-A67D-7D2024994DFF}"/>
                </a:ext>
              </a:extLst>
            </p:cNvPr>
            <p:cNvSpPr/>
            <p:nvPr/>
          </p:nvSpPr>
          <p:spPr>
            <a:xfrm>
              <a:off x="6470650" y="3211513"/>
              <a:ext cx="838200" cy="1162050"/>
            </a:xfrm>
            <a:custGeom>
              <a:avLst/>
              <a:gdLst>
                <a:gd name="connsiteX0" fmla="*/ 350044 w 838200"/>
                <a:gd name="connsiteY0" fmla="*/ 235744 h 1162050"/>
                <a:gd name="connsiteX1" fmla="*/ 476250 w 838200"/>
                <a:gd name="connsiteY1" fmla="*/ 333375 h 1162050"/>
                <a:gd name="connsiteX2" fmla="*/ 542925 w 838200"/>
                <a:gd name="connsiteY2" fmla="*/ 390525 h 1162050"/>
                <a:gd name="connsiteX3" fmla="*/ 600075 w 838200"/>
                <a:gd name="connsiteY3" fmla="*/ 442913 h 1162050"/>
                <a:gd name="connsiteX4" fmla="*/ 652463 w 838200"/>
                <a:gd name="connsiteY4" fmla="*/ 495300 h 1162050"/>
                <a:gd name="connsiteX5" fmla="*/ 690563 w 838200"/>
                <a:gd name="connsiteY5" fmla="*/ 533400 h 1162050"/>
                <a:gd name="connsiteX6" fmla="*/ 709613 w 838200"/>
                <a:gd name="connsiteY6" fmla="*/ 559594 h 1162050"/>
                <a:gd name="connsiteX7" fmla="*/ 740569 w 838200"/>
                <a:gd name="connsiteY7" fmla="*/ 609600 h 1162050"/>
                <a:gd name="connsiteX8" fmla="*/ 776288 w 838200"/>
                <a:gd name="connsiteY8" fmla="*/ 685800 h 1162050"/>
                <a:gd name="connsiteX9" fmla="*/ 797719 w 838200"/>
                <a:gd name="connsiteY9" fmla="*/ 745332 h 1162050"/>
                <a:gd name="connsiteX10" fmla="*/ 833438 w 838200"/>
                <a:gd name="connsiteY10" fmla="*/ 878682 h 1162050"/>
                <a:gd name="connsiteX11" fmla="*/ 838200 w 838200"/>
                <a:gd name="connsiteY11" fmla="*/ 926307 h 1162050"/>
                <a:gd name="connsiteX12" fmla="*/ 835819 w 838200"/>
                <a:gd name="connsiteY12" fmla="*/ 988219 h 1162050"/>
                <a:gd name="connsiteX13" fmla="*/ 826294 w 838200"/>
                <a:gd name="connsiteY13" fmla="*/ 1040607 h 1162050"/>
                <a:gd name="connsiteX14" fmla="*/ 812007 w 838200"/>
                <a:gd name="connsiteY14" fmla="*/ 1090613 h 1162050"/>
                <a:gd name="connsiteX15" fmla="*/ 797719 w 838200"/>
                <a:gd name="connsiteY15" fmla="*/ 1116807 h 1162050"/>
                <a:gd name="connsiteX16" fmla="*/ 778669 w 838200"/>
                <a:gd name="connsiteY16" fmla="*/ 1140619 h 1162050"/>
                <a:gd name="connsiteX17" fmla="*/ 757238 w 838200"/>
                <a:gd name="connsiteY17" fmla="*/ 1152525 h 1162050"/>
                <a:gd name="connsiteX18" fmla="*/ 735807 w 838200"/>
                <a:gd name="connsiteY18" fmla="*/ 1157288 h 1162050"/>
                <a:gd name="connsiteX19" fmla="*/ 707232 w 838200"/>
                <a:gd name="connsiteY19" fmla="*/ 1162050 h 1162050"/>
                <a:gd name="connsiteX20" fmla="*/ 688182 w 838200"/>
                <a:gd name="connsiteY20" fmla="*/ 1162050 h 1162050"/>
                <a:gd name="connsiteX21" fmla="*/ 654844 w 838200"/>
                <a:gd name="connsiteY21" fmla="*/ 1157288 h 1162050"/>
                <a:gd name="connsiteX22" fmla="*/ 628650 w 838200"/>
                <a:gd name="connsiteY22" fmla="*/ 1145382 h 1162050"/>
                <a:gd name="connsiteX23" fmla="*/ 609600 w 838200"/>
                <a:gd name="connsiteY23" fmla="*/ 1133475 h 1162050"/>
                <a:gd name="connsiteX24" fmla="*/ 583407 w 838200"/>
                <a:gd name="connsiteY24" fmla="*/ 1107282 h 1162050"/>
                <a:gd name="connsiteX25" fmla="*/ 552450 w 838200"/>
                <a:gd name="connsiteY25" fmla="*/ 1059657 h 1162050"/>
                <a:gd name="connsiteX26" fmla="*/ 523875 w 838200"/>
                <a:gd name="connsiteY26" fmla="*/ 981075 h 1162050"/>
                <a:gd name="connsiteX27" fmla="*/ 478632 w 838200"/>
                <a:gd name="connsiteY27" fmla="*/ 854869 h 1162050"/>
                <a:gd name="connsiteX28" fmla="*/ 411957 w 838200"/>
                <a:gd name="connsiteY28" fmla="*/ 690563 h 1162050"/>
                <a:gd name="connsiteX29" fmla="*/ 369094 w 838200"/>
                <a:gd name="connsiteY29" fmla="*/ 583407 h 1162050"/>
                <a:gd name="connsiteX30" fmla="*/ 323850 w 838200"/>
                <a:gd name="connsiteY30" fmla="*/ 483394 h 1162050"/>
                <a:gd name="connsiteX31" fmla="*/ 295275 w 838200"/>
                <a:gd name="connsiteY31" fmla="*/ 426244 h 1162050"/>
                <a:gd name="connsiteX32" fmla="*/ 261938 w 838200"/>
                <a:gd name="connsiteY32" fmla="*/ 371475 h 1162050"/>
                <a:gd name="connsiteX33" fmla="*/ 204788 w 838200"/>
                <a:gd name="connsiteY33" fmla="*/ 288132 h 1162050"/>
                <a:gd name="connsiteX34" fmla="*/ 142875 w 838200"/>
                <a:gd name="connsiteY34" fmla="*/ 204788 h 1162050"/>
                <a:gd name="connsiteX35" fmla="*/ 73819 w 838200"/>
                <a:gd name="connsiteY35" fmla="*/ 121444 h 1162050"/>
                <a:gd name="connsiteX36" fmla="*/ 23813 w 838200"/>
                <a:gd name="connsiteY36" fmla="*/ 71438 h 1162050"/>
                <a:gd name="connsiteX37" fmla="*/ 7144 w 838200"/>
                <a:gd name="connsiteY37" fmla="*/ 45244 h 1162050"/>
                <a:gd name="connsiteX38" fmla="*/ 0 w 838200"/>
                <a:gd name="connsiteY38" fmla="*/ 21432 h 1162050"/>
                <a:gd name="connsiteX39" fmla="*/ 0 w 838200"/>
                <a:gd name="connsiteY39" fmla="*/ 7144 h 1162050"/>
                <a:gd name="connsiteX40" fmla="*/ 9525 w 838200"/>
                <a:gd name="connsiteY40" fmla="*/ 0 h 1162050"/>
                <a:gd name="connsiteX41" fmla="*/ 26194 w 838200"/>
                <a:gd name="connsiteY41" fmla="*/ 0 h 1162050"/>
                <a:gd name="connsiteX42" fmla="*/ 54769 w 838200"/>
                <a:gd name="connsiteY42" fmla="*/ 11907 h 1162050"/>
                <a:gd name="connsiteX43" fmla="*/ 100013 w 838200"/>
                <a:gd name="connsiteY43" fmla="*/ 42863 h 1162050"/>
                <a:gd name="connsiteX44" fmla="*/ 195263 w 838200"/>
                <a:gd name="connsiteY44" fmla="*/ 116682 h 1162050"/>
                <a:gd name="connsiteX45" fmla="*/ 350044 w 838200"/>
                <a:gd name="connsiteY45" fmla="*/ 23574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8200" h="1162050">
                  <a:moveTo>
                    <a:pt x="350044" y="235744"/>
                  </a:moveTo>
                  <a:lnTo>
                    <a:pt x="476250" y="333375"/>
                  </a:lnTo>
                  <a:lnTo>
                    <a:pt x="542925" y="390525"/>
                  </a:lnTo>
                  <a:lnTo>
                    <a:pt x="600075" y="442913"/>
                  </a:lnTo>
                  <a:lnTo>
                    <a:pt x="652463" y="495300"/>
                  </a:lnTo>
                  <a:lnTo>
                    <a:pt x="690563" y="533400"/>
                  </a:lnTo>
                  <a:lnTo>
                    <a:pt x="709613" y="559594"/>
                  </a:lnTo>
                  <a:lnTo>
                    <a:pt x="740569" y="609600"/>
                  </a:lnTo>
                  <a:lnTo>
                    <a:pt x="776288" y="685800"/>
                  </a:lnTo>
                  <a:lnTo>
                    <a:pt x="797719" y="745332"/>
                  </a:lnTo>
                  <a:lnTo>
                    <a:pt x="833438" y="878682"/>
                  </a:lnTo>
                  <a:lnTo>
                    <a:pt x="838200" y="926307"/>
                  </a:lnTo>
                  <a:cubicBezTo>
                    <a:pt x="837406" y="946944"/>
                    <a:pt x="836613" y="967582"/>
                    <a:pt x="835819" y="988219"/>
                  </a:cubicBezTo>
                  <a:lnTo>
                    <a:pt x="826294" y="1040607"/>
                  </a:lnTo>
                  <a:lnTo>
                    <a:pt x="812007" y="1090613"/>
                  </a:lnTo>
                  <a:lnTo>
                    <a:pt x="797719" y="1116807"/>
                  </a:lnTo>
                  <a:lnTo>
                    <a:pt x="778669" y="1140619"/>
                  </a:lnTo>
                  <a:lnTo>
                    <a:pt x="757238" y="1152525"/>
                  </a:lnTo>
                  <a:lnTo>
                    <a:pt x="735807" y="1157288"/>
                  </a:lnTo>
                  <a:lnTo>
                    <a:pt x="707232" y="1162050"/>
                  </a:lnTo>
                  <a:lnTo>
                    <a:pt x="688182" y="1162050"/>
                  </a:lnTo>
                  <a:lnTo>
                    <a:pt x="654844" y="1157288"/>
                  </a:lnTo>
                  <a:lnTo>
                    <a:pt x="628650" y="1145382"/>
                  </a:lnTo>
                  <a:lnTo>
                    <a:pt x="609600" y="1133475"/>
                  </a:lnTo>
                  <a:lnTo>
                    <a:pt x="583407" y="1107282"/>
                  </a:lnTo>
                  <a:lnTo>
                    <a:pt x="552450" y="1059657"/>
                  </a:lnTo>
                  <a:lnTo>
                    <a:pt x="523875" y="981075"/>
                  </a:lnTo>
                  <a:lnTo>
                    <a:pt x="478632" y="854869"/>
                  </a:lnTo>
                  <a:lnTo>
                    <a:pt x="411957" y="690563"/>
                  </a:lnTo>
                  <a:lnTo>
                    <a:pt x="369094" y="583407"/>
                  </a:lnTo>
                  <a:lnTo>
                    <a:pt x="323850" y="483394"/>
                  </a:lnTo>
                  <a:lnTo>
                    <a:pt x="295275" y="426244"/>
                  </a:lnTo>
                  <a:lnTo>
                    <a:pt x="261938" y="371475"/>
                  </a:lnTo>
                  <a:lnTo>
                    <a:pt x="204788" y="288132"/>
                  </a:lnTo>
                  <a:lnTo>
                    <a:pt x="142875" y="204788"/>
                  </a:lnTo>
                  <a:lnTo>
                    <a:pt x="73819" y="121444"/>
                  </a:lnTo>
                  <a:lnTo>
                    <a:pt x="23813" y="71438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4769" y="11907"/>
                  </a:lnTo>
                  <a:lnTo>
                    <a:pt x="100013" y="42863"/>
                  </a:lnTo>
                  <a:lnTo>
                    <a:pt x="195263" y="116682"/>
                  </a:lnTo>
                  <a:lnTo>
                    <a:pt x="350044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1">
              <a:extLst>
                <a:ext uri="{FF2B5EF4-FFF2-40B4-BE49-F238E27FC236}">
                  <a16:creationId xmlns:a16="http://schemas.microsoft.com/office/drawing/2014/main" id="{985B069B-9273-422A-8072-ADF29D5DB21F}"/>
                </a:ext>
              </a:extLst>
            </p:cNvPr>
            <p:cNvSpPr/>
            <p:nvPr/>
          </p:nvSpPr>
          <p:spPr>
            <a:xfrm rot="16200000">
              <a:off x="2875756" y="2597944"/>
              <a:ext cx="3508375" cy="2624138"/>
            </a:xfrm>
            <a:custGeom>
              <a:avLst/>
              <a:gdLst>
                <a:gd name="connsiteX0" fmla="*/ 1206736 w 3508032"/>
                <a:gd name="connsiteY0" fmla="*/ 1567057 h 2624226"/>
                <a:gd name="connsiteX1" fmla="*/ 1101359 w 3508032"/>
                <a:gd name="connsiteY1" fmla="*/ 1485475 h 2624226"/>
                <a:gd name="connsiteX2" fmla="*/ 1033374 w 3508032"/>
                <a:gd name="connsiteY2" fmla="*/ 1434486 h 2624226"/>
                <a:gd name="connsiteX3" fmla="*/ 951791 w 3508032"/>
                <a:gd name="connsiteY3" fmla="*/ 1369901 h 2624226"/>
                <a:gd name="connsiteX4" fmla="*/ 751235 w 3508032"/>
                <a:gd name="connsiteY4" fmla="*/ 1162546 h 2624226"/>
                <a:gd name="connsiteX5" fmla="*/ 666254 w 3508032"/>
                <a:gd name="connsiteY5" fmla="*/ 1063968 h 2624226"/>
                <a:gd name="connsiteX6" fmla="*/ 588071 w 3508032"/>
                <a:gd name="connsiteY6" fmla="*/ 978986 h 2624226"/>
                <a:gd name="connsiteX7" fmla="*/ 506489 w 3508032"/>
                <a:gd name="connsiteY7" fmla="*/ 880408 h 2624226"/>
                <a:gd name="connsiteX8" fmla="*/ 418108 w 3508032"/>
                <a:gd name="connsiteY8" fmla="*/ 771631 h 2624226"/>
                <a:gd name="connsiteX9" fmla="*/ 350123 w 3508032"/>
                <a:gd name="connsiteY9" fmla="*/ 679852 h 2624226"/>
                <a:gd name="connsiteX10" fmla="*/ 268541 w 3508032"/>
                <a:gd name="connsiteY10" fmla="*/ 564277 h 2624226"/>
                <a:gd name="connsiteX11" fmla="*/ 200556 w 3508032"/>
                <a:gd name="connsiteY11" fmla="*/ 441904 h 2624226"/>
                <a:gd name="connsiteX12" fmla="*/ 129171 w 3508032"/>
                <a:gd name="connsiteY12" fmla="*/ 305933 h 2624226"/>
                <a:gd name="connsiteX13" fmla="*/ 61186 w 3508032"/>
                <a:gd name="connsiteY13" fmla="*/ 176762 h 2624226"/>
                <a:gd name="connsiteX14" fmla="*/ 10197 w 3508032"/>
                <a:gd name="connsiteY14" fmla="*/ 74784 h 2624226"/>
                <a:gd name="connsiteX15" fmla="*/ 0 w 3508032"/>
                <a:gd name="connsiteY15" fmla="*/ 33993 h 2624226"/>
                <a:gd name="connsiteX16" fmla="*/ 3399 w 3508032"/>
                <a:gd name="connsiteY16" fmla="*/ 13597 h 2624226"/>
                <a:gd name="connsiteX17" fmla="*/ 13597 w 3508032"/>
                <a:gd name="connsiteY17" fmla="*/ 0 h 2624226"/>
                <a:gd name="connsiteX18" fmla="*/ 27194 w 3508032"/>
                <a:gd name="connsiteY18" fmla="*/ 3400 h 2624226"/>
                <a:gd name="connsiteX19" fmla="*/ 40791 w 3508032"/>
                <a:gd name="connsiteY19" fmla="*/ 10198 h 2624226"/>
                <a:gd name="connsiteX20" fmla="*/ 57787 w 3508032"/>
                <a:gd name="connsiteY20" fmla="*/ 30594 h 2624226"/>
                <a:gd name="connsiteX21" fmla="*/ 101977 w 3508032"/>
                <a:gd name="connsiteY21" fmla="*/ 98579 h 2624226"/>
                <a:gd name="connsiteX22" fmla="*/ 163164 w 3508032"/>
                <a:gd name="connsiteY22" fmla="*/ 180161 h 2624226"/>
                <a:gd name="connsiteX23" fmla="*/ 244746 w 3508032"/>
                <a:gd name="connsiteY23" fmla="*/ 288937 h 2624226"/>
                <a:gd name="connsiteX24" fmla="*/ 377317 w 3508032"/>
                <a:gd name="connsiteY24" fmla="*/ 455501 h 2624226"/>
                <a:gd name="connsiteX25" fmla="*/ 513287 w 3508032"/>
                <a:gd name="connsiteY25" fmla="*/ 611866 h 2624226"/>
                <a:gd name="connsiteX26" fmla="*/ 703646 w 3508032"/>
                <a:gd name="connsiteY26" fmla="*/ 815822 h 2624226"/>
                <a:gd name="connsiteX27" fmla="*/ 822620 w 3508032"/>
                <a:gd name="connsiteY27" fmla="*/ 931397 h 2624226"/>
                <a:gd name="connsiteX28" fmla="*/ 948392 w 3508032"/>
                <a:gd name="connsiteY28" fmla="*/ 1057169 h 2624226"/>
                <a:gd name="connsiteX29" fmla="*/ 1026575 w 3508032"/>
                <a:gd name="connsiteY29" fmla="*/ 1128553 h 2624226"/>
                <a:gd name="connsiteX30" fmla="*/ 1220333 w 3508032"/>
                <a:gd name="connsiteY30" fmla="*/ 1291718 h 2624226"/>
                <a:gd name="connsiteX31" fmla="*/ 1383497 w 3508032"/>
                <a:gd name="connsiteY31" fmla="*/ 1424289 h 2624226"/>
                <a:gd name="connsiteX32" fmla="*/ 1492273 w 3508032"/>
                <a:gd name="connsiteY32" fmla="*/ 1499072 h 2624226"/>
                <a:gd name="connsiteX33" fmla="*/ 1635042 w 3508032"/>
                <a:gd name="connsiteY33" fmla="*/ 1594252 h 2624226"/>
                <a:gd name="connsiteX34" fmla="*/ 1788009 w 3508032"/>
                <a:gd name="connsiteY34" fmla="*/ 1686031 h 2624226"/>
                <a:gd name="connsiteX35" fmla="*/ 1886587 w 3508032"/>
                <a:gd name="connsiteY35" fmla="*/ 1740420 h 2624226"/>
                <a:gd name="connsiteX36" fmla="*/ 2036154 w 3508032"/>
                <a:gd name="connsiteY36" fmla="*/ 1818602 h 2624226"/>
                <a:gd name="connsiteX37" fmla="*/ 2114337 w 3508032"/>
                <a:gd name="connsiteY37" fmla="*/ 1859394 h 2624226"/>
                <a:gd name="connsiteX38" fmla="*/ 2229912 w 3508032"/>
                <a:gd name="connsiteY38" fmla="*/ 1913782 h 2624226"/>
                <a:gd name="connsiteX39" fmla="*/ 2403274 w 3508032"/>
                <a:gd name="connsiteY39" fmla="*/ 1991965 h 2624226"/>
                <a:gd name="connsiteX40" fmla="*/ 2498453 w 3508032"/>
                <a:gd name="connsiteY40" fmla="*/ 2032756 h 2624226"/>
                <a:gd name="connsiteX41" fmla="*/ 2610629 w 3508032"/>
                <a:gd name="connsiteY41" fmla="*/ 2076946 h 2624226"/>
                <a:gd name="connsiteX42" fmla="*/ 2719405 w 3508032"/>
                <a:gd name="connsiteY42" fmla="*/ 2117737 h 2624226"/>
                <a:gd name="connsiteX43" fmla="*/ 2807786 w 3508032"/>
                <a:gd name="connsiteY43" fmla="*/ 2148330 h 2624226"/>
                <a:gd name="connsiteX44" fmla="*/ 2919961 w 3508032"/>
                <a:gd name="connsiteY44" fmla="*/ 2182323 h 2624226"/>
                <a:gd name="connsiteX45" fmla="*/ 3059330 w 3508032"/>
                <a:gd name="connsiteY45" fmla="*/ 2212916 h 2624226"/>
                <a:gd name="connsiteX46" fmla="*/ 3157909 w 3508032"/>
                <a:gd name="connsiteY46" fmla="*/ 2226513 h 2624226"/>
                <a:gd name="connsiteX47" fmla="*/ 3225894 w 3508032"/>
                <a:gd name="connsiteY47" fmla="*/ 2226513 h 2624226"/>
                <a:gd name="connsiteX48" fmla="*/ 3287081 w 3508032"/>
                <a:gd name="connsiteY48" fmla="*/ 2212916 h 2624226"/>
                <a:gd name="connsiteX49" fmla="*/ 3327872 w 3508032"/>
                <a:gd name="connsiteY49" fmla="*/ 2189121 h 2624226"/>
                <a:gd name="connsiteX50" fmla="*/ 3351667 w 3508032"/>
                <a:gd name="connsiteY50" fmla="*/ 2165327 h 2624226"/>
                <a:gd name="connsiteX51" fmla="*/ 3368663 w 3508032"/>
                <a:gd name="connsiteY51" fmla="*/ 2138133 h 2624226"/>
                <a:gd name="connsiteX52" fmla="*/ 3385659 w 3508032"/>
                <a:gd name="connsiteY52" fmla="*/ 2100741 h 2624226"/>
                <a:gd name="connsiteX53" fmla="*/ 3402655 w 3508032"/>
                <a:gd name="connsiteY53" fmla="*/ 2063349 h 2624226"/>
                <a:gd name="connsiteX54" fmla="*/ 3423051 w 3508032"/>
                <a:gd name="connsiteY54" fmla="*/ 2042953 h 2624226"/>
                <a:gd name="connsiteX55" fmla="*/ 3446846 w 3508032"/>
                <a:gd name="connsiteY55" fmla="*/ 2029356 h 2624226"/>
                <a:gd name="connsiteX56" fmla="*/ 3463842 w 3508032"/>
                <a:gd name="connsiteY56" fmla="*/ 2036155 h 2624226"/>
                <a:gd name="connsiteX57" fmla="*/ 3474040 w 3508032"/>
                <a:gd name="connsiteY57" fmla="*/ 2049752 h 2624226"/>
                <a:gd name="connsiteX58" fmla="*/ 3491036 w 3508032"/>
                <a:gd name="connsiteY58" fmla="*/ 2100741 h 2624226"/>
                <a:gd name="connsiteX59" fmla="*/ 3504633 w 3508032"/>
                <a:gd name="connsiteY59" fmla="*/ 2134733 h 2624226"/>
                <a:gd name="connsiteX60" fmla="*/ 3508032 w 3508032"/>
                <a:gd name="connsiteY60" fmla="*/ 2165327 h 2624226"/>
                <a:gd name="connsiteX61" fmla="*/ 3508032 w 3508032"/>
                <a:gd name="connsiteY61" fmla="*/ 2219715 h 2624226"/>
                <a:gd name="connsiteX62" fmla="*/ 3497835 w 3508032"/>
                <a:gd name="connsiteY62" fmla="*/ 2277502 h 2624226"/>
                <a:gd name="connsiteX63" fmla="*/ 3477439 w 3508032"/>
                <a:gd name="connsiteY63" fmla="*/ 2335289 h 2624226"/>
                <a:gd name="connsiteX64" fmla="*/ 3436648 w 3508032"/>
                <a:gd name="connsiteY64" fmla="*/ 2427069 h 2624226"/>
                <a:gd name="connsiteX65" fmla="*/ 3395857 w 3508032"/>
                <a:gd name="connsiteY65" fmla="*/ 2498454 h 2624226"/>
                <a:gd name="connsiteX66" fmla="*/ 3348267 w 3508032"/>
                <a:gd name="connsiteY66" fmla="*/ 2566439 h 2624226"/>
                <a:gd name="connsiteX67" fmla="*/ 3317674 w 3508032"/>
                <a:gd name="connsiteY67" fmla="*/ 2597032 h 2624226"/>
                <a:gd name="connsiteX68" fmla="*/ 3287081 w 3508032"/>
                <a:gd name="connsiteY68" fmla="*/ 2614029 h 2624226"/>
                <a:gd name="connsiteX69" fmla="*/ 3246290 w 3508032"/>
                <a:gd name="connsiteY69" fmla="*/ 2624226 h 2624226"/>
                <a:gd name="connsiteX70" fmla="*/ 3215696 w 3508032"/>
                <a:gd name="connsiteY70" fmla="*/ 2614029 h 2624226"/>
                <a:gd name="connsiteX71" fmla="*/ 3188502 w 3508032"/>
                <a:gd name="connsiteY71" fmla="*/ 2597032 h 2624226"/>
                <a:gd name="connsiteX72" fmla="*/ 3161308 w 3508032"/>
                <a:gd name="connsiteY72" fmla="*/ 2576637 h 2624226"/>
                <a:gd name="connsiteX73" fmla="*/ 3117118 w 3508032"/>
                <a:gd name="connsiteY73" fmla="*/ 2549443 h 2624226"/>
                <a:gd name="connsiteX74" fmla="*/ 3028737 w 3508032"/>
                <a:gd name="connsiteY74" fmla="*/ 2512051 h 2624226"/>
                <a:gd name="connsiteX75" fmla="*/ 2879170 w 3508032"/>
                <a:gd name="connsiteY75" fmla="*/ 2461062 h 2624226"/>
                <a:gd name="connsiteX76" fmla="*/ 2702409 w 3508032"/>
                <a:gd name="connsiteY76" fmla="*/ 2393077 h 2624226"/>
                <a:gd name="connsiteX77" fmla="*/ 2444065 w 3508032"/>
                <a:gd name="connsiteY77" fmla="*/ 2291099 h 2624226"/>
                <a:gd name="connsiteX78" fmla="*/ 2260505 w 3508032"/>
                <a:gd name="connsiteY78" fmla="*/ 2206118 h 2624226"/>
                <a:gd name="connsiteX79" fmla="*/ 2073546 w 3508032"/>
                <a:gd name="connsiteY79" fmla="*/ 2117737 h 2624226"/>
                <a:gd name="connsiteX80" fmla="*/ 1876389 w 3508032"/>
                <a:gd name="connsiteY80" fmla="*/ 2008961 h 2624226"/>
                <a:gd name="connsiteX81" fmla="*/ 1716624 w 3508032"/>
                <a:gd name="connsiteY81" fmla="*/ 1913782 h 2624226"/>
                <a:gd name="connsiteX82" fmla="*/ 1495673 w 3508032"/>
                <a:gd name="connsiteY82" fmla="*/ 1767614 h 2624226"/>
                <a:gd name="connsiteX83" fmla="*/ 1206736 w 3508032"/>
                <a:gd name="connsiteY83" fmla="*/ 1567057 h 26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08032" h="2624226">
                  <a:moveTo>
                    <a:pt x="1206736" y="1567057"/>
                  </a:moveTo>
                  <a:lnTo>
                    <a:pt x="1101359" y="1485475"/>
                  </a:lnTo>
                  <a:lnTo>
                    <a:pt x="1033374" y="1434486"/>
                  </a:lnTo>
                  <a:lnTo>
                    <a:pt x="951791" y="1369901"/>
                  </a:lnTo>
                  <a:lnTo>
                    <a:pt x="751235" y="1162546"/>
                  </a:lnTo>
                  <a:lnTo>
                    <a:pt x="666254" y="1063968"/>
                  </a:lnTo>
                  <a:lnTo>
                    <a:pt x="588071" y="978986"/>
                  </a:lnTo>
                  <a:lnTo>
                    <a:pt x="506489" y="880408"/>
                  </a:lnTo>
                  <a:lnTo>
                    <a:pt x="418108" y="771631"/>
                  </a:lnTo>
                  <a:lnTo>
                    <a:pt x="350123" y="679852"/>
                  </a:lnTo>
                  <a:lnTo>
                    <a:pt x="268541" y="564277"/>
                  </a:lnTo>
                  <a:lnTo>
                    <a:pt x="200556" y="441904"/>
                  </a:lnTo>
                  <a:lnTo>
                    <a:pt x="129171" y="305933"/>
                  </a:lnTo>
                  <a:lnTo>
                    <a:pt x="61186" y="176762"/>
                  </a:lnTo>
                  <a:lnTo>
                    <a:pt x="10197" y="74784"/>
                  </a:lnTo>
                  <a:lnTo>
                    <a:pt x="0" y="33993"/>
                  </a:lnTo>
                  <a:lnTo>
                    <a:pt x="3399" y="13597"/>
                  </a:lnTo>
                  <a:lnTo>
                    <a:pt x="13597" y="0"/>
                  </a:lnTo>
                  <a:lnTo>
                    <a:pt x="27194" y="3400"/>
                  </a:lnTo>
                  <a:lnTo>
                    <a:pt x="40791" y="10198"/>
                  </a:lnTo>
                  <a:lnTo>
                    <a:pt x="57787" y="30594"/>
                  </a:lnTo>
                  <a:lnTo>
                    <a:pt x="101977" y="98579"/>
                  </a:lnTo>
                  <a:lnTo>
                    <a:pt x="163164" y="180161"/>
                  </a:lnTo>
                  <a:lnTo>
                    <a:pt x="244746" y="288937"/>
                  </a:lnTo>
                  <a:lnTo>
                    <a:pt x="377317" y="455501"/>
                  </a:lnTo>
                  <a:lnTo>
                    <a:pt x="513287" y="611866"/>
                  </a:lnTo>
                  <a:lnTo>
                    <a:pt x="703646" y="815822"/>
                  </a:lnTo>
                  <a:lnTo>
                    <a:pt x="822620" y="931397"/>
                  </a:lnTo>
                  <a:lnTo>
                    <a:pt x="948392" y="1057169"/>
                  </a:lnTo>
                  <a:lnTo>
                    <a:pt x="1026575" y="1128553"/>
                  </a:lnTo>
                  <a:lnTo>
                    <a:pt x="1220333" y="1291718"/>
                  </a:lnTo>
                  <a:lnTo>
                    <a:pt x="1383497" y="1424289"/>
                  </a:lnTo>
                  <a:lnTo>
                    <a:pt x="1492273" y="1499072"/>
                  </a:lnTo>
                  <a:lnTo>
                    <a:pt x="1635042" y="1594252"/>
                  </a:lnTo>
                  <a:lnTo>
                    <a:pt x="1788009" y="1686031"/>
                  </a:lnTo>
                  <a:lnTo>
                    <a:pt x="1886587" y="1740420"/>
                  </a:lnTo>
                  <a:lnTo>
                    <a:pt x="2036154" y="1818602"/>
                  </a:lnTo>
                  <a:lnTo>
                    <a:pt x="2114337" y="1859394"/>
                  </a:lnTo>
                  <a:lnTo>
                    <a:pt x="2229912" y="1913782"/>
                  </a:lnTo>
                  <a:lnTo>
                    <a:pt x="2403274" y="1991965"/>
                  </a:lnTo>
                  <a:lnTo>
                    <a:pt x="2498453" y="2032756"/>
                  </a:lnTo>
                  <a:lnTo>
                    <a:pt x="2610629" y="2076946"/>
                  </a:lnTo>
                  <a:lnTo>
                    <a:pt x="2719405" y="2117737"/>
                  </a:lnTo>
                  <a:lnTo>
                    <a:pt x="2807786" y="2148330"/>
                  </a:lnTo>
                  <a:lnTo>
                    <a:pt x="2919961" y="2182323"/>
                  </a:lnTo>
                  <a:lnTo>
                    <a:pt x="3059330" y="2212916"/>
                  </a:lnTo>
                  <a:lnTo>
                    <a:pt x="3157909" y="2226513"/>
                  </a:lnTo>
                  <a:lnTo>
                    <a:pt x="3225894" y="2226513"/>
                  </a:lnTo>
                  <a:lnTo>
                    <a:pt x="3287081" y="2212916"/>
                  </a:lnTo>
                  <a:lnTo>
                    <a:pt x="3327872" y="2189121"/>
                  </a:lnTo>
                  <a:lnTo>
                    <a:pt x="3351667" y="2165327"/>
                  </a:lnTo>
                  <a:lnTo>
                    <a:pt x="3368663" y="2138133"/>
                  </a:lnTo>
                  <a:lnTo>
                    <a:pt x="3385659" y="2100741"/>
                  </a:lnTo>
                  <a:lnTo>
                    <a:pt x="3402655" y="2063349"/>
                  </a:lnTo>
                  <a:lnTo>
                    <a:pt x="3423051" y="2042953"/>
                  </a:lnTo>
                  <a:lnTo>
                    <a:pt x="3446846" y="2029356"/>
                  </a:lnTo>
                  <a:lnTo>
                    <a:pt x="3463842" y="2036155"/>
                  </a:lnTo>
                  <a:lnTo>
                    <a:pt x="3474040" y="2049752"/>
                  </a:lnTo>
                  <a:lnTo>
                    <a:pt x="3491036" y="2100741"/>
                  </a:lnTo>
                  <a:lnTo>
                    <a:pt x="3504633" y="2134733"/>
                  </a:lnTo>
                  <a:lnTo>
                    <a:pt x="3508032" y="2165327"/>
                  </a:lnTo>
                  <a:lnTo>
                    <a:pt x="3508032" y="2219715"/>
                  </a:lnTo>
                  <a:lnTo>
                    <a:pt x="3497835" y="2277502"/>
                  </a:lnTo>
                  <a:lnTo>
                    <a:pt x="3477439" y="2335289"/>
                  </a:lnTo>
                  <a:lnTo>
                    <a:pt x="3436648" y="2427069"/>
                  </a:lnTo>
                  <a:lnTo>
                    <a:pt x="3395857" y="2498454"/>
                  </a:lnTo>
                  <a:lnTo>
                    <a:pt x="3348267" y="2566439"/>
                  </a:lnTo>
                  <a:lnTo>
                    <a:pt x="3317674" y="2597032"/>
                  </a:lnTo>
                  <a:lnTo>
                    <a:pt x="3287081" y="2614029"/>
                  </a:lnTo>
                  <a:lnTo>
                    <a:pt x="3246290" y="2624226"/>
                  </a:lnTo>
                  <a:lnTo>
                    <a:pt x="3215696" y="2614029"/>
                  </a:lnTo>
                  <a:lnTo>
                    <a:pt x="3188502" y="2597032"/>
                  </a:lnTo>
                  <a:lnTo>
                    <a:pt x="3161308" y="2576637"/>
                  </a:lnTo>
                  <a:lnTo>
                    <a:pt x="3117118" y="2549443"/>
                  </a:lnTo>
                  <a:lnTo>
                    <a:pt x="3028737" y="2512051"/>
                  </a:lnTo>
                  <a:lnTo>
                    <a:pt x="2879170" y="2461062"/>
                  </a:lnTo>
                  <a:lnTo>
                    <a:pt x="2702409" y="2393077"/>
                  </a:lnTo>
                  <a:lnTo>
                    <a:pt x="2444065" y="2291099"/>
                  </a:lnTo>
                  <a:lnTo>
                    <a:pt x="2260505" y="2206118"/>
                  </a:lnTo>
                  <a:lnTo>
                    <a:pt x="2073546" y="2117737"/>
                  </a:lnTo>
                  <a:lnTo>
                    <a:pt x="1876389" y="2008961"/>
                  </a:lnTo>
                  <a:lnTo>
                    <a:pt x="1716624" y="1913782"/>
                  </a:lnTo>
                  <a:lnTo>
                    <a:pt x="1495673" y="1767614"/>
                  </a:lnTo>
                  <a:lnTo>
                    <a:pt x="1206736" y="15670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7961F873-F00B-4E24-864A-0FC034A9F1AA}"/>
                </a:ext>
              </a:extLst>
            </p:cNvPr>
            <p:cNvSpPr/>
            <p:nvPr/>
          </p:nvSpPr>
          <p:spPr>
            <a:xfrm>
              <a:off x="3759200" y="3086100"/>
              <a:ext cx="3133725" cy="2508250"/>
            </a:xfrm>
            <a:custGeom>
              <a:avLst/>
              <a:gdLst>
                <a:gd name="connsiteX0" fmla="*/ 438150 w 3133725"/>
                <a:gd name="connsiteY0" fmla="*/ 838200 h 2508250"/>
                <a:gd name="connsiteX1" fmla="*/ 368300 w 3133725"/>
                <a:gd name="connsiteY1" fmla="*/ 714375 h 2508250"/>
                <a:gd name="connsiteX2" fmla="*/ 301625 w 3133725"/>
                <a:gd name="connsiteY2" fmla="*/ 577850 h 2508250"/>
                <a:gd name="connsiteX3" fmla="*/ 234950 w 3133725"/>
                <a:gd name="connsiteY3" fmla="*/ 428625 h 2508250"/>
                <a:gd name="connsiteX4" fmla="*/ 168275 w 3133725"/>
                <a:gd name="connsiteY4" fmla="*/ 273050 h 2508250"/>
                <a:gd name="connsiteX5" fmla="*/ 114300 w 3133725"/>
                <a:gd name="connsiteY5" fmla="*/ 146050 h 2508250"/>
                <a:gd name="connsiteX6" fmla="*/ 76200 w 3133725"/>
                <a:gd name="connsiteY6" fmla="*/ 53975 h 2508250"/>
                <a:gd name="connsiteX7" fmla="*/ 57150 w 3133725"/>
                <a:gd name="connsiteY7" fmla="*/ 22225 h 2508250"/>
                <a:gd name="connsiteX8" fmla="*/ 38100 w 3133725"/>
                <a:gd name="connsiteY8" fmla="*/ 6350 h 2508250"/>
                <a:gd name="connsiteX9" fmla="*/ 19050 w 3133725"/>
                <a:gd name="connsiteY9" fmla="*/ 0 h 2508250"/>
                <a:gd name="connsiteX10" fmla="*/ 3175 w 3133725"/>
                <a:gd name="connsiteY10" fmla="*/ 9525 h 2508250"/>
                <a:gd name="connsiteX11" fmla="*/ 0 w 3133725"/>
                <a:gd name="connsiteY11" fmla="*/ 25400 h 2508250"/>
                <a:gd name="connsiteX12" fmla="*/ 3175 w 3133725"/>
                <a:gd name="connsiteY12" fmla="*/ 57150 h 2508250"/>
                <a:gd name="connsiteX13" fmla="*/ 28575 w 3133725"/>
                <a:gd name="connsiteY13" fmla="*/ 155575 h 2508250"/>
                <a:gd name="connsiteX14" fmla="*/ 85725 w 3133725"/>
                <a:gd name="connsiteY14" fmla="*/ 349250 h 2508250"/>
                <a:gd name="connsiteX15" fmla="*/ 161925 w 3133725"/>
                <a:gd name="connsiteY15" fmla="*/ 577850 h 2508250"/>
                <a:gd name="connsiteX16" fmla="*/ 225425 w 3133725"/>
                <a:gd name="connsiteY16" fmla="*/ 736600 h 2508250"/>
                <a:gd name="connsiteX17" fmla="*/ 311150 w 3133725"/>
                <a:gd name="connsiteY17" fmla="*/ 923925 h 2508250"/>
                <a:gd name="connsiteX18" fmla="*/ 396875 w 3133725"/>
                <a:gd name="connsiteY18" fmla="*/ 1085850 h 2508250"/>
                <a:gd name="connsiteX19" fmla="*/ 514350 w 3133725"/>
                <a:gd name="connsiteY19" fmla="*/ 1298575 h 2508250"/>
                <a:gd name="connsiteX20" fmla="*/ 625475 w 3133725"/>
                <a:gd name="connsiteY20" fmla="*/ 1492250 h 2508250"/>
                <a:gd name="connsiteX21" fmla="*/ 682625 w 3133725"/>
                <a:gd name="connsiteY21" fmla="*/ 1587500 h 2508250"/>
                <a:gd name="connsiteX22" fmla="*/ 777875 w 3133725"/>
                <a:gd name="connsiteY22" fmla="*/ 1765300 h 2508250"/>
                <a:gd name="connsiteX23" fmla="*/ 863600 w 3133725"/>
                <a:gd name="connsiteY23" fmla="*/ 1857375 h 2508250"/>
                <a:gd name="connsiteX24" fmla="*/ 955675 w 3133725"/>
                <a:gd name="connsiteY24" fmla="*/ 1949450 h 2508250"/>
                <a:gd name="connsiteX25" fmla="*/ 1041400 w 3133725"/>
                <a:gd name="connsiteY25" fmla="*/ 2025650 h 2508250"/>
                <a:gd name="connsiteX26" fmla="*/ 1146175 w 3133725"/>
                <a:gd name="connsiteY26" fmla="*/ 2111375 h 2508250"/>
                <a:gd name="connsiteX27" fmla="*/ 1257300 w 3133725"/>
                <a:gd name="connsiteY27" fmla="*/ 2190750 h 2508250"/>
                <a:gd name="connsiteX28" fmla="*/ 1346200 w 3133725"/>
                <a:gd name="connsiteY28" fmla="*/ 2247900 h 2508250"/>
                <a:gd name="connsiteX29" fmla="*/ 1435100 w 3133725"/>
                <a:gd name="connsiteY29" fmla="*/ 2295525 h 2508250"/>
                <a:gd name="connsiteX30" fmla="*/ 1536700 w 3133725"/>
                <a:gd name="connsiteY30" fmla="*/ 2343150 h 2508250"/>
                <a:gd name="connsiteX31" fmla="*/ 1616075 w 3133725"/>
                <a:gd name="connsiteY31" fmla="*/ 2374900 h 2508250"/>
                <a:gd name="connsiteX32" fmla="*/ 1714500 w 3133725"/>
                <a:gd name="connsiteY32" fmla="*/ 2406650 h 2508250"/>
                <a:gd name="connsiteX33" fmla="*/ 1797050 w 3133725"/>
                <a:gd name="connsiteY33" fmla="*/ 2432050 h 2508250"/>
                <a:gd name="connsiteX34" fmla="*/ 1914525 w 3133725"/>
                <a:gd name="connsiteY34" fmla="*/ 2457450 h 2508250"/>
                <a:gd name="connsiteX35" fmla="*/ 2028825 w 3133725"/>
                <a:gd name="connsiteY35" fmla="*/ 2476500 h 2508250"/>
                <a:gd name="connsiteX36" fmla="*/ 2171700 w 3133725"/>
                <a:gd name="connsiteY36" fmla="*/ 2492375 h 2508250"/>
                <a:gd name="connsiteX37" fmla="*/ 2279650 w 3133725"/>
                <a:gd name="connsiteY37" fmla="*/ 2501900 h 2508250"/>
                <a:gd name="connsiteX38" fmla="*/ 2428875 w 3133725"/>
                <a:gd name="connsiteY38" fmla="*/ 2508250 h 2508250"/>
                <a:gd name="connsiteX39" fmla="*/ 2584450 w 3133725"/>
                <a:gd name="connsiteY39" fmla="*/ 2505075 h 2508250"/>
                <a:gd name="connsiteX40" fmla="*/ 2762250 w 3133725"/>
                <a:gd name="connsiteY40" fmla="*/ 2492375 h 2508250"/>
                <a:gd name="connsiteX41" fmla="*/ 2892425 w 3133725"/>
                <a:gd name="connsiteY41" fmla="*/ 2479675 h 2508250"/>
                <a:gd name="connsiteX42" fmla="*/ 2981325 w 3133725"/>
                <a:gd name="connsiteY42" fmla="*/ 2466975 h 2508250"/>
                <a:gd name="connsiteX43" fmla="*/ 3022600 w 3133725"/>
                <a:gd name="connsiteY43" fmla="*/ 2454275 h 2508250"/>
                <a:gd name="connsiteX44" fmla="*/ 3070225 w 3133725"/>
                <a:gd name="connsiteY44" fmla="*/ 2428875 h 2508250"/>
                <a:gd name="connsiteX45" fmla="*/ 3105150 w 3133725"/>
                <a:gd name="connsiteY45" fmla="*/ 2403475 h 2508250"/>
                <a:gd name="connsiteX46" fmla="*/ 3124200 w 3133725"/>
                <a:gd name="connsiteY46" fmla="*/ 2381250 h 2508250"/>
                <a:gd name="connsiteX47" fmla="*/ 3133725 w 3133725"/>
                <a:gd name="connsiteY47" fmla="*/ 2359025 h 2508250"/>
                <a:gd name="connsiteX48" fmla="*/ 3133725 w 3133725"/>
                <a:gd name="connsiteY48" fmla="*/ 2333625 h 2508250"/>
                <a:gd name="connsiteX49" fmla="*/ 3124200 w 3133725"/>
                <a:gd name="connsiteY49" fmla="*/ 2301875 h 2508250"/>
                <a:gd name="connsiteX50" fmla="*/ 3108325 w 3133725"/>
                <a:gd name="connsiteY50" fmla="*/ 2270125 h 2508250"/>
                <a:gd name="connsiteX51" fmla="*/ 3076575 w 3133725"/>
                <a:gd name="connsiteY51" fmla="*/ 2225675 h 2508250"/>
                <a:gd name="connsiteX52" fmla="*/ 3035300 w 3133725"/>
                <a:gd name="connsiteY52" fmla="*/ 2184400 h 2508250"/>
                <a:gd name="connsiteX53" fmla="*/ 2486025 w 3133725"/>
                <a:gd name="connsiteY53" fmla="*/ 2209800 h 2508250"/>
                <a:gd name="connsiteX54" fmla="*/ 2419350 w 3133725"/>
                <a:gd name="connsiteY54" fmla="*/ 2216150 h 2508250"/>
                <a:gd name="connsiteX55" fmla="*/ 2352675 w 3133725"/>
                <a:gd name="connsiteY55" fmla="*/ 2212975 h 2508250"/>
                <a:gd name="connsiteX56" fmla="*/ 2263775 w 3133725"/>
                <a:gd name="connsiteY56" fmla="*/ 2206625 h 2508250"/>
                <a:gd name="connsiteX57" fmla="*/ 2120900 w 3133725"/>
                <a:gd name="connsiteY57" fmla="*/ 2187575 h 2508250"/>
                <a:gd name="connsiteX58" fmla="*/ 1949450 w 3133725"/>
                <a:gd name="connsiteY58" fmla="*/ 2159000 h 2508250"/>
                <a:gd name="connsiteX59" fmla="*/ 1797050 w 3133725"/>
                <a:gd name="connsiteY59" fmla="*/ 2124075 h 2508250"/>
                <a:gd name="connsiteX60" fmla="*/ 1638300 w 3133725"/>
                <a:gd name="connsiteY60" fmla="*/ 2079625 h 2508250"/>
                <a:gd name="connsiteX61" fmla="*/ 1508125 w 3133725"/>
                <a:gd name="connsiteY61" fmla="*/ 2032000 h 2508250"/>
                <a:gd name="connsiteX62" fmla="*/ 1371600 w 3133725"/>
                <a:gd name="connsiteY62" fmla="*/ 1965325 h 2508250"/>
                <a:gd name="connsiteX63" fmla="*/ 1263650 w 3133725"/>
                <a:gd name="connsiteY63" fmla="*/ 1901825 h 2508250"/>
                <a:gd name="connsiteX64" fmla="*/ 1174750 w 3133725"/>
                <a:gd name="connsiteY64" fmla="*/ 1838325 h 2508250"/>
                <a:gd name="connsiteX65" fmla="*/ 1082675 w 3133725"/>
                <a:gd name="connsiteY65" fmla="*/ 1762125 h 2508250"/>
                <a:gd name="connsiteX66" fmla="*/ 974725 w 3133725"/>
                <a:gd name="connsiteY66" fmla="*/ 1654175 h 2508250"/>
                <a:gd name="connsiteX67" fmla="*/ 923925 w 3133725"/>
                <a:gd name="connsiteY67" fmla="*/ 1587500 h 2508250"/>
                <a:gd name="connsiteX68" fmla="*/ 784225 w 3133725"/>
                <a:gd name="connsiteY68" fmla="*/ 1384300 h 2508250"/>
                <a:gd name="connsiteX69" fmla="*/ 631825 w 3133725"/>
                <a:gd name="connsiteY69" fmla="*/ 1158875 h 2508250"/>
                <a:gd name="connsiteX70" fmla="*/ 495300 w 3133725"/>
                <a:gd name="connsiteY70" fmla="*/ 936625 h 2508250"/>
                <a:gd name="connsiteX71" fmla="*/ 438150 w 3133725"/>
                <a:gd name="connsiteY71" fmla="*/ 83820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33725" h="2508250">
                  <a:moveTo>
                    <a:pt x="438150" y="838200"/>
                  </a:moveTo>
                  <a:lnTo>
                    <a:pt x="368300" y="714375"/>
                  </a:lnTo>
                  <a:lnTo>
                    <a:pt x="301625" y="577850"/>
                  </a:lnTo>
                  <a:lnTo>
                    <a:pt x="234950" y="428625"/>
                  </a:lnTo>
                  <a:lnTo>
                    <a:pt x="168275" y="273050"/>
                  </a:lnTo>
                  <a:lnTo>
                    <a:pt x="114300" y="146050"/>
                  </a:lnTo>
                  <a:lnTo>
                    <a:pt x="76200" y="53975"/>
                  </a:lnTo>
                  <a:lnTo>
                    <a:pt x="57150" y="22225"/>
                  </a:lnTo>
                  <a:lnTo>
                    <a:pt x="38100" y="6350"/>
                  </a:lnTo>
                  <a:lnTo>
                    <a:pt x="19050" y="0"/>
                  </a:lnTo>
                  <a:lnTo>
                    <a:pt x="3175" y="9525"/>
                  </a:lnTo>
                  <a:lnTo>
                    <a:pt x="0" y="25400"/>
                  </a:lnTo>
                  <a:lnTo>
                    <a:pt x="3175" y="57150"/>
                  </a:lnTo>
                  <a:lnTo>
                    <a:pt x="28575" y="155575"/>
                  </a:lnTo>
                  <a:lnTo>
                    <a:pt x="85725" y="349250"/>
                  </a:lnTo>
                  <a:lnTo>
                    <a:pt x="161925" y="577850"/>
                  </a:lnTo>
                  <a:lnTo>
                    <a:pt x="225425" y="736600"/>
                  </a:lnTo>
                  <a:lnTo>
                    <a:pt x="311150" y="923925"/>
                  </a:lnTo>
                  <a:lnTo>
                    <a:pt x="396875" y="1085850"/>
                  </a:lnTo>
                  <a:lnTo>
                    <a:pt x="514350" y="1298575"/>
                  </a:lnTo>
                  <a:lnTo>
                    <a:pt x="625475" y="1492250"/>
                  </a:lnTo>
                  <a:lnTo>
                    <a:pt x="682625" y="1587500"/>
                  </a:lnTo>
                  <a:lnTo>
                    <a:pt x="777875" y="1765300"/>
                  </a:lnTo>
                  <a:lnTo>
                    <a:pt x="863600" y="1857375"/>
                  </a:lnTo>
                  <a:lnTo>
                    <a:pt x="955675" y="1949450"/>
                  </a:lnTo>
                  <a:lnTo>
                    <a:pt x="1041400" y="2025650"/>
                  </a:lnTo>
                  <a:lnTo>
                    <a:pt x="1146175" y="2111375"/>
                  </a:lnTo>
                  <a:lnTo>
                    <a:pt x="1257300" y="2190750"/>
                  </a:lnTo>
                  <a:lnTo>
                    <a:pt x="1346200" y="2247900"/>
                  </a:lnTo>
                  <a:lnTo>
                    <a:pt x="1435100" y="2295525"/>
                  </a:lnTo>
                  <a:lnTo>
                    <a:pt x="1536700" y="2343150"/>
                  </a:lnTo>
                  <a:lnTo>
                    <a:pt x="1616075" y="2374900"/>
                  </a:lnTo>
                  <a:lnTo>
                    <a:pt x="1714500" y="2406650"/>
                  </a:lnTo>
                  <a:lnTo>
                    <a:pt x="1797050" y="2432050"/>
                  </a:lnTo>
                  <a:lnTo>
                    <a:pt x="1914525" y="2457450"/>
                  </a:lnTo>
                  <a:lnTo>
                    <a:pt x="2028825" y="2476500"/>
                  </a:lnTo>
                  <a:lnTo>
                    <a:pt x="2171700" y="2492375"/>
                  </a:lnTo>
                  <a:lnTo>
                    <a:pt x="2279650" y="2501900"/>
                  </a:lnTo>
                  <a:lnTo>
                    <a:pt x="2428875" y="2508250"/>
                  </a:lnTo>
                  <a:lnTo>
                    <a:pt x="2584450" y="2505075"/>
                  </a:lnTo>
                  <a:lnTo>
                    <a:pt x="2762250" y="2492375"/>
                  </a:lnTo>
                  <a:lnTo>
                    <a:pt x="2892425" y="2479675"/>
                  </a:lnTo>
                  <a:lnTo>
                    <a:pt x="2981325" y="2466975"/>
                  </a:lnTo>
                  <a:lnTo>
                    <a:pt x="3022600" y="2454275"/>
                  </a:lnTo>
                  <a:lnTo>
                    <a:pt x="3070225" y="2428875"/>
                  </a:lnTo>
                  <a:lnTo>
                    <a:pt x="3105150" y="2403475"/>
                  </a:lnTo>
                  <a:lnTo>
                    <a:pt x="3124200" y="2381250"/>
                  </a:lnTo>
                  <a:lnTo>
                    <a:pt x="3133725" y="2359025"/>
                  </a:lnTo>
                  <a:lnTo>
                    <a:pt x="3133725" y="2333625"/>
                  </a:lnTo>
                  <a:lnTo>
                    <a:pt x="3124200" y="2301875"/>
                  </a:lnTo>
                  <a:lnTo>
                    <a:pt x="3108325" y="2270125"/>
                  </a:lnTo>
                  <a:lnTo>
                    <a:pt x="3076575" y="2225675"/>
                  </a:lnTo>
                  <a:lnTo>
                    <a:pt x="3035300" y="2184400"/>
                  </a:lnTo>
                  <a:lnTo>
                    <a:pt x="2486025" y="2209800"/>
                  </a:lnTo>
                  <a:lnTo>
                    <a:pt x="2419350" y="2216150"/>
                  </a:lnTo>
                  <a:lnTo>
                    <a:pt x="2352675" y="2212975"/>
                  </a:lnTo>
                  <a:lnTo>
                    <a:pt x="2263775" y="2206625"/>
                  </a:lnTo>
                  <a:lnTo>
                    <a:pt x="2120900" y="2187575"/>
                  </a:lnTo>
                  <a:lnTo>
                    <a:pt x="1949450" y="2159000"/>
                  </a:lnTo>
                  <a:lnTo>
                    <a:pt x="1797050" y="2124075"/>
                  </a:lnTo>
                  <a:lnTo>
                    <a:pt x="1638300" y="2079625"/>
                  </a:lnTo>
                  <a:lnTo>
                    <a:pt x="1508125" y="2032000"/>
                  </a:lnTo>
                  <a:lnTo>
                    <a:pt x="1371600" y="1965325"/>
                  </a:lnTo>
                  <a:lnTo>
                    <a:pt x="1263650" y="1901825"/>
                  </a:lnTo>
                  <a:lnTo>
                    <a:pt x="1174750" y="1838325"/>
                  </a:lnTo>
                  <a:lnTo>
                    <a:pt x="1082675" y="1762125"/>
                  </a:lnTo>
                  <a:lnTo>
                    <a:pt x="974725" y="1654175"/>
                  </a:lnTo>
                  <a:lnTo>
                    <a:pt x="923925" y="1587500"/>
                  </a:lnTo>
                  <a:lnTo>
                    <a:pt x="784225" y="1384300"/>
                  </a:lnTo>
                  <a:lnTo>
                    <a:pt x="631825" y="1158875"/>
                  </a:lnTo>
                  <a:lnTo>
                    <a:pt x="495300" y="936625"/>
                  </a:lnTo>
                  <a:lnTo>
                    <a:pt x="438150" y="838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EDD7C9E8-C1A3-47AF-A5A0-F99772BCC964}"/>
                </a:ext>
              </a:extLst>
            </p:cNvPr>
            <p:cNvSpPr/>
            <p:nvPr/>
          </p:nvSpPr>
          <p:spPr>
            <a:xfrm>
              <a:off x="6184900" y="4595813"/>
              <a:ext cx="639763" cy="708025"/>
            </a:xfrm>
            <a:custGeom>
              <a:avLst/>
              <a:gdLst>
                <a:gd name="connsiteX0" fmla="*/ 180975 w 640557"/>
                <a:gd name="connsiteY0" fmla="*/ 197643 h 707231"/>
                <a:gd name="connsiteX1" fmla="*/ 257175 w 640557"/>
                <a:gd name="connsiteY1" fmla="*/ 302418 h 707231"/>
                <a:gd name="connsiteX2" fmla="*/ 314325 w 640557"/>
                <a:gd name="connsiteY2" fmla="*/ 378618 h 707231"/>
                <a:gd name="connsiteX3" fmla="*/ 397669 w 640557"/>
                <a:gd name="connsiteY3" fmla="*/ 476250 h 707231"/>
                <a:gd name="connsiteX4" fmla="*/ 478632 w 640557"/>
                <a:gd name="connsiteY4" fmla="*/ 561975 h 707231"/>
                <a:gd name="connsiteX5" fmla="*/ 554832 w 640557"/>
                <a:gd name="connsiteY5" fmla="*/ 631031 h 707231"/>
                <a:gd name="connsiteX6" fmla="*/ 607219 w 640557"/>
                <a:gd name="connsiteY6" fmla="*/ 673893 h 707231"/>
                <a:gd name="connsiteX7" fmla="*/ 640557 w 640557"/>
                <a:gd name="connsiteY7" fmla="*/ 704850 h 707231"/>
                <a:gd name="connsiteX8" fmla="*/ 2382 w 640557"/>
                <a:gd name="connsiteY8" fmla="*/ 707231 h 707231"/>
                <a:gd name="connsiteX9" fmla="*/ 69057 w 640557"/>
                <a:gd name="connsiteY9" fmla="*/ 697706 h 707231"/>
                <a:gd name="connsiteX10" fmla="*/ 109538 w 640557"/>
                <a:gd name="connsiteY10" fmla="*/ 681037 h 707231"/>
                <a:gd name="connsiteX11" fmla="*/ 128588 w 640557"/>
                <a:gd name="connsiteY11" fmla="*/ 664368 h 707231"/>
                <a:gd name="connsiteX12" fmla="*/ 140494 w 640557"/>
                <a:gd name="connsiteY12" fmla="*/ 645318 h 707231"/>
                <a:gd name="connsiteX13" fmla="*/ 142875 w 640557"/>
                <a:gd name="connsiteY13" fmla="*/ 616743 h 707231"/>
                <a:gd name="connsiteX14" fmla="*/ 135732 w 640557"/>
                <a:gd name="connsiteY14" fmla="*/ 557212 h 707231"/>
                <a:gd name="connsiteX15" fmla="*/ 109538 w 640557"/>
                <a:gd name="connsiteY15" fmla="*/ 414337 h 707231"/>
                <a:gd name="connsiteX16" fmla="*/ 78582 w 640557"/>
                <a:gd name="connsiteY16" fmla="*/ 285750 h 707231"/>
                <a:gd name="connsiteX17" fmla="*/ 30957 w 640557"/>
                <a:gd name="connsiteY17" fmla="*/ 133350 h 707231"/>
                <a:gd name="connsiteX18" fmla="*/ 4763 w 640557"/>
                <a:gd name="connsiteY18" fmla="*/ 47625 h 707231"/>
                <a:gd name="connsiteX19" fmla="*/ 0 w 640557"/>
                <a:gd name="connsiteY19" fmla="*/ 30956 h 707231"/>
                <a:gd name="connsiteX20" fmla="*/ 2382 w 640557"/>
                <a:gd name="connsiteY20" fmla="*/ 11906 h 707231"/>
                <a:gd name="connsiteX21" fmla="*/ 11907 w 640557"/>
                <a:gd name="connsiteY21" fmla="*/ 2381 h 707231"/>
                <a:gd name="connsiteX22" fmla="*/ 28575 w 640557"/>
                <a:gd name="connsiteY22" fmla="*/ 0 h 707231"/>
                <a:gd name="connsiteX23" fmla="*/ 40482 w 640557"/>
                <a:gd name="connsiteY23" fmla="*/ 4762 h 707231"/>
                <a:gd name="connsiteX24" fmla="*/ 54769 w 640557"/>
                <a:gd name="connsiteY24" fmla="*/ 16668 h 707231"/>
                <a:gd name="connsiteX25" fmla="*/ 85725 w 640557"/>
                <a:gd name="connsiteY25" fmla="*/ 59531 h 707231"/>
                <a:gd name="connsiteX26" fmla="*/ 180975 w 640557"/>
                <a:gd name="connsiteY26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0557" h="707231">
                  <a:moveTo>
                    <a:pt x="180975" y="197643"/>
                  </a:moveTo>
                  <a:lnTo>
                    <a:pt x="257175" y="302418"/>
                  </a:lnTo>
                  <a:lnTo>
                    <a:pt x="314325" y="378618"/>
                  </a:lnTo>
                  <a:lnTo>
                    <a:pt x="397669" y="476250"/>
                  </a:lnTo>
                  <a:lnTo>
                    <a:pt x="478632" y="561975"/>
                  </a:lnTo>
                  <a:lnTo>
                    <a:pt x="554832" y="631031"/>
                  </a:lnTo>
                  <a:lnTo>
                    <a:pt x="607219" y="673893"/>
                  </a:lnTo>
                  <a:lnTo>
                    <a:pt x="640557" y="704850"/>
                  </a:lnTo>
                  <a:lnTo>
                    <a:pt x="2382" y="707231"/>
                  </a:lnTo>
                  <a:lnTo>
                    <a:pt x="69057" y="697706"/>
                  </a:lnTo>
                  <a:lnTo>
                    <a:pt x="109538" y="681037"/>
                  </a:lnTo>
                  <a:lnTo>
                    <a:pt x="128588" y="664368"/>
                  </a:lnTo>
                  <a:lnTo>
                    <a:pt x="140494" y="645318"/>
                  </a:lnTo>
                  <a:lnTo>
                    <a:pt x="142875" y="616743"/>
                  </a:lnTo>
                  <a:lnTo>
                    <a:pt x="135732" y="557212"/>
                  </a:lnTo>
                  <a:lnTo>
                    <a:pt x="109538" y="414337"/>
                  </a:lnTo>
                  <a:lnTo>
                    <a:pt x="78582" y="285750"/>
                  </a:lnTo>
                  <a:lnTo>
                    <a:pt x="30957" y="1333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11907" y="2381"/>
                  </a:lnTo>
                  <a:lnTo>
                    <a:pt x="28575" y="0"/>
                  </a:lnTo>
                  <a:lnTo>
                    <a:pt x="40482" y="4762"/>
                  </a:lnTo>
                  <a:lnTo>
                    <a:pt x="54769" y="16668"/>
                  </a:lnTo>
                  <a:lnTo>
                    <a:pt x="85725" y="59531"/>
                  </a:lnTo>
                  <a:lnTo>
                    <a:pt x="180975" y="1976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9C0E8F26-7F42-46EA-B8F5-4BD3B523BE95}"/>
              </a:ext>
            </a:extLst>
          </p:cNvPr>
          <p:cNvGrpSpPr/>
          <p:nvPr/>
        </p:nvGrpSpPr>
        <p:grpSpPr>
          <a:xfrm>
            <a:off x="2755900" y="1970088"/>
            <a:ext cx="4400550" cy="3541712"/>
            <a:chOff x="2755900" y="1970088"/>
            <a:chExt cx="4400550" cy="3541712"/>
          </a:xfrm>
        </p:grpSpPr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A4CF944C-876B-49DA-8DF8-E14359A1E2FC}"/>
                </a:ext>
              </a:extLst>
            </p:cNvPr>
            <p:cNvSpPr/>
            <p:nvPr/>
          </p:nvSpPr>
          <p:spPr>
            <a:xfrm>
              <a:off x="4119563" y="1970088"/>
              <a:ext cx="595312" cy="944562"/>
            </a:xfrm>
            <a:custGeom>
              <a:avLst/>
              <a:gdLst>
                <a:gd name="connsiteX0" fmla="*/ 28575 w 595312"/>
                <a:gd name="connsiteY0" fmla="*/ 226219 h 945356"/>
                <a:gd name="connsiteX1" fmla="*/ 11906 w 595312"/>
                <a:gd name="connsiteY1" fmla="*/ 128587 h 945356"/>
                <a:gd name="connsiteX2" fmla="*/ 2381 w 595312"/>
                <a:gd name="connsiteY2" fmla="*/ 73819 h 945356"/>
                <a:gd name="connsiteX3" fmla="*/ 0 w 595312"/>
                <a:gd name="connsiteY3" fmla="*/ 42862 h 945356"/>
                <a:gd name="connsiteX4" fmla="*/ 4762 w 595312"/>
                <a:gd name="connsiteY4" fmla="*/ 14287 h 945356"/>
                <a:gd name="connsiteX5" fmla="*/ 11906 w 595312"/>
                <a:gd name="connsiteY5" fmla="*/ 2381 h 945356"/>
                <a:gd name="connsiteX6" fmla="*/ 23812 w 595312"/>
                <a:gd name="connsiteY6" fmla="*/ 0 h 945356"/>
                <a:gd name="connsiteX7" fmla="*/ 42862 w 595312"/>
                <a:gd name="connsiteY7" fmla="*/ 7144 h 945356"/>
                <a:gd name="connsiteX8" fmla="*/ 64293 w 595312"/>
                <a:gd name="connsiteY8" fmla="*/ 26194 h 945356"/>
                <a:gd name="connsiteX9" fmla="*/ 90487 w 595312"/>
                <a:gd name="connsiteY9" fmla="*/ 66675 h 945356"/>
                <a:gd name="connsiteX10" fmla="*/ 130968 w 595312"/>
                <a:gd name="connsiteY10" fmla="*/ 130969 h 945356"/>
                <a:gd name="connsiteX11" fmla="*/ 192881 w 595312"/>
                <a:gd name="connsiteY11" fmla="*/ 223837 h 945356"/>
                <a:gd name="connsiteX12" fmla="*/ 240506 w 595312"/>
                <a:gd name="connsiteY12" fmla="*/ 288131 h 945356"/>
                <a:gd name="connsiteX13" fmla="*/ 259556 w 595312"/>
                <a:gd name="connsiteY13" fmla="*/ 311944 h 945356"/>
                <a:gd name="connsiteX14" fmla="*/ 273843 w 595312"/>
                <a:gd name="connsiteY14" fmla="*/ 326231 h 945356"/>
                <a:gd name="connsiteX15" fmla="*/ 295275 w 595312"/>
                <a:gd name="connsiteY15" fmla="*/ 345281 h 945356"/>
                <a:gd name="connsiteX16" fmla="*/ 309562 w 595312"/>
                <a:gd name="connsiteY16" fmla="*/ 354806 h 945356"/>
                <a:gd name="connsiteX17" fmla="*/ 350043 w 595312"/>
                <a:gd name="connsiteY17" fmla="*/ 364331 h 945356"/>
                <a:gd name="connsiteX18" fmla="*/ 371475 w 595312"/>
                <a:gd name="connsiteY18" fmla="*/ 366712 h 945356"/>
                <a:gd name="connsiteX19" fmla="*/ 440531 w 595312"/>
                <a:gd name="connsiteY19" fmla="*/ 338137 h 945356"/>
                <a:gd name="connsiteX20" fmla="*/ 559593 w 595312"/>
                <a:gd name="connsiteY20" fmla="*/ 290512 h 945356"/>
                <a:gd name="connsiteX21" fmla="*/ 581025 w 595312"/>
                <a:gd name="connsiteY21" fmla="*/ 285750 h 945356"/>
                <a:gd name="connsiteX22" fmla="*/ 592931 w 595312"/>
                <a:gd name="connsiteY22" fmla="*/ 288131 h 945356"/>
                <a:gd name="connsiteX23" fmla="*/ 595312 w 595312"/>
                <a:gd name="connsiteY23" fmla="*/ 307181 h 945356"/>
                <a:gd name="connsiteX24" fmla="*/ 571500 w 595312"/>
                <a:gd name="connsiteY24" fmla="*/ 364331 h 945356"/>
                <a:gd name="connsiteX25" fmla="*/ 514350 w 595312"/>
                <a:gd name="connsiteY25" fmla="*/ 476250 h 945356"/>
                <a:gd name="connsiteX26" fmla="*/ 500062 w 595312"/>
                <a:gd name="connsiteY26" fmla="*/ 592931 h 945356"/>
                <a:gd name="connsiteX27" fmla="*/ 490537 w 595312"/>
                <a:gd name="connsiteY27" fmla="*/ 716756 h 945356"/>
                <a:gd name="connsiteX28" fmla="*/ 485775 w 595312"/>
                <a:gd name="connsiteY28" fmla="*/ 771525 h 945356"/>
                <a:gd name="connsiteX29" fmla="*/ 471487 w 595312"/>
                <a:gd name="connsiteY29" fmla="*/ 845344 h 945356"/>
                <a:gd name="connsiteX30" fmla="*/ 459581 w 595312"/>
                <a:gd name="connsiteY30" fmla="*/ 888206 h 945356"/>
                <a:gd name="connsiteX31" fmla="*/ 440531 w 595312"/>
                <a:gd name="connsiteY31" fmla="*/ 923925 h 945356"/>
                <a:gd name="connsiteX32" fmla="*/ 423862 w 595312"/>
                <a:gd name="connsiteY32" fmla="*/ 940594 h 945356"/>
                <a:gd name="connsiteX33" fmla="*/ 407193 w 595312"/>
                <a:gd name="connsiteY33" fmla="*/ 945356 h 945356"/>
                <a:gd name="connsiteX34" fmla="*/ 381000 w 595312"/>
                <a:gd name="connsiteY34" fmla="*/ 942975 h 945356"/>
                <a:gd name="connsiteX35" fmla="*/ 342900 w 595312"/>
                <a:gd name="connsiteY35" fmla="*/ 935831 h 945356"/>
                <a:gd name="connsiteX36" fmla="*/ 307181 w 595312"/>
                <a:gd name="connsiteY36" fmla="*/ 916781 h 945356"/>
                <a:gd name="connsiteX37" fmla="*/ 276225 w 595312"/>
                <a:gd name="connsiteY37" fmla="*/ 888206 h 945356"/>
                <a:gd name="connsiteX38" fmla="*/ 247650 w 595312"/>
                <a:gd name="connsiteY38" fmla="*/ 857250 h 945356"/>
                <a:gd name="connsiteX39" fmla="*/ 211931 w 595312"/>
                <a:gd name="connsiteY39" fmla="*/ 812006 h 945356"/>
                <a:gd name="connsiteX40" fmla="*/ 180975 w 595312"/>
                <a:gd name="connsiteY40" fmla="*/ 764381 h 945356"/>
                <a:gd name="connsiteX41" fmla="*/ 142875 w 595312"/>
                <a:gd name="connsiteY41" fmla="*/ 692944 h 945356"/>
                <a:gd name="connsiteX42" fmla="*/ 119062 w 595312"/>
                <a:gd name="connsiteY42" fmla="*/ 635794 h 945356"/>
                <a:gd name="connsiteX43" fmla="*/ 92868 w 595312"/>
                <a:gd name="connsiteY43" fmla="*/ 559594 h 945356"/>
                <a:gd name="connsiteX44" fmla="*/ 61912 w 595312"/>
                <a:gd name="connsiteY44" fmla="*/ 421481 h 945356"/>
                <a:gd name="connsiteX45" fmla="*/ 28575 w 595312"/>
                <a:gd name="connsiteY45" fmla="*/ 22621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2" h="945356">
                  <a:moveTo>
                    <a:pt x="28575" y="226219"/>
                  </a:moveTo>
                  <a:lnTo>
                    <a:pt x="11906" y="128587"/>
                  </a:lnTo>
                  <a:lnTo>
                    <a:pt x="2381" y="73819"/>
                  </a:lnTo>
                  <a:lnTo>
                    <a:pt x="0" y="42862"/>
                  </a:lnTo>
                  <a:lnTo>
                    <a:pt x="4762" y="14287"/>
                  </a:lnTo>
                  <a:lnTo>
                    <a:pt x="11906" y="2381"/>
                  </a:lnTo>
                  <a:lnTo>
                    <a:pt x="23812" y="0"/>
                  </a:lnTo>
                  <a:lnTo>
                    <a:pt x="42862" y="7144"/>
                  </a:lnTo>
                  <a:lnTo>
                    <a:pt x="64293" y="26194"/>
                  </a:lnTo>
                  <a:lnTo>
                    <a:pt x="90487" y="66675"/>
                  </a:lnTo>
                  <a:lnTo>
                    <a:pt x="130968" y="130969"/>
                  </a:lnTo>
                  <a:lnTo>
                    <a:pt x="192881" y="223837"/>
                  </a:lnTo>
                  <a:lnTo>
                    <a:pt x="240506" y="288131"/>
                  </a:lnTo>
                  <a:lnTo>
                    <a:pt x="259556" y="311944"/>
                  </a:lnTo>
                  <a:lnTo>
                    <a:pt x="273843" y="326231"/>
                  </a:lnTo>
                  <a:lnTo>
                    <a:pt x="295275" y="345281"/>
                  </a:lnTo>
                  <a:lnTo>
                    <a:pt x="309562" y="354806"/>
                  </a:lnTo>
                  <a:lnTo>
                    <a:pt x="350043" y="364331"/>
                  </a:lnTo>
                  <a:lnTo>
                    <a:pt x="371475" y="366712"/>
                  </a:lnTo>
                  <a:lnTo>
                    <a:pt x="440531" y="338137"/>
                  </a:lnTo>
                  <a:lnTo>
                    <a:pt x="559593" y="290512"/>
                  </a:lnTo>
                  <a:lnTo>
                    <a:pt x="581025" y="285750"/>
                  </a:lnTo>
                  <a:lnTo>
                    <a:pt x="592931" y="288131"/>
                  </a:lnTo>
                  <a:lnTo>
                    <a:pt x="595312" y="307181"/>
                  </a:lnTo>
                  <a:lnTo>
                    <a:pt x="571500" y="364331"/>
                  </a:lnTo>
                  <a:lnTo>
                    <a:pt x="514350" y="476250"/>
                  </a:lnTo>
                  <a:lnTo>
                    <a:pt x="500062" y="592931"/>
                  </a:lnTo>
                  <a:lnTo>
                    <a:pt x="490537" y="716756"/>
                  </a:lnTo>
                  <a:lnTo>
                    <a:pt x="485775" y="771525"/>
                  </a:lnTo>
                  <a:lnTo>
                    <a:pt x="471487" y="845344"/>
                  </a:lnTo>
                  <a:lnTo>
                    <a:pt x="459581" y="888206"/>
                  </a:lnTo>
                  <a:lnTo>
                    <a:pt x="440531" y="923925"/>
                  </a:lnTo>
                  <a:lnTo>
                    <a:pt x="423862" y="940594"/>
                  </a:lnTo>
                  <a:lnTo>
                    <a:pt x="407193" y="945356"/>
                  </a:lnTo>
                  <a:lnTo>
                    <a:pt x="381000" y="942975"/>
                  </a:lnTo>
                  <a:lnTo>
                    <a:pt x="342900" y="935831"/>
                  </a:lnTo>
                  <a:lnTo>
                    <a:pt x="307181" y="916781"/>
                  </a:lnTo>
                  <a:lnTo>
                    <a:pt x="276225" y="888206"/>
                  </a:lnTo>
                  <a:lnTo>
                    <a:pt x="247650" y="857250"/>
                  </a:lnTo>
                  <a:lnTo>
                    <a:pt x="211931" y="812006"/>
                  </a:lnTo>
                  <a:lnTo>
                    <a:pt x="180975" y="764381"/>
                  </a:lnTo>
                  <a:lnTo>
                    <a:pt x="142875" y="692944"/>
                  </a:lnTo>
                  <a:lnTo>
                    <a:pt x="119062" y="635794"/>
                  </a:lnTo>
                  <a:lnTo>
                    <a:pt x="92868" y="559594"/>
                  </a:lnTo>
                  <a:lnTo>
                    <a:pt x="61912" y="421481"/>
                  </a:lnTo>
                  <a:lnTo>
                    <a:pt x="2857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">
              <a:extLst>
                <a:ext uri="{FF2B5EF4-FFF2-40B4-BE49-F238E27FC236}">
                  <a16:creationId xmlns:a16="http://schemas.microsoft.com/office/drawing/2014/main" id="{B684D939-9267-4A12-A48E-6BC8F3C9BE62}"/>
                </a:ext>
              </a:extLst>
            </p:cNvPr>
            <p:cNvSpPr/>
            <p:nvPr/>
          </p:nvSpPr>
          <p:spPr>
            <a:xfrm>
              <a:off x="2755900" y="3389313"/>
              <a:ext cx="401638" cy="1401762"/>
            </a:xfrm>
            <a:custGeom>
              <a:avLst/>
              <a:gdLst>
                <a:gd name="connsiteX0" fmla="*/ 390525 w 402432"/>
                <a:gd name="connsiteY0" fmla="*/ 419100 h 1402556"/>
                <a:gd name="connsiteX1" fmla="*/ 378619 w 402432"/>
                <a:gd name="connsiteY1" fmla="*/ 311944 h 1402556"/>
                <a:gd name="connsiteX2" fmla="*/ 364332 w 402432"/>
                <a:gd name="connsiteY2" fmla="*/ 207169 h 1402556"/>
                <a:gd name="connsiteX3" fmla="*/ 342900 w 402432"/>
                <a:gd name="connsiteY3" fmla="*/ 76200 h 1402556"/>
                <a:gd name="connsiteX4" fmla="*/ 335757 w 402432"/>
                <a:gd name="connsiteY4" fmla="*/ 40481 h 1402556"/>
                <a:gd name="connsiteX5" fmla="*/ 316707 w 402432"/>
                <a:gd name="connsiteY5" fmla="*/ 16669 h 1402556"/>
                <a:gd name="connsiteX6" fmla="*/ 300038 w 402432"/>
                <a:gd name="connsiteY6" fmla="*/ 2381 h 1402556"/>
                <a:gd name="connsiteX7" fmla="*/ 283369 w 402432"/>
                <a:gd name="connsiteY7" fmla="*/ 0 h 1402556"/>
                <a:gd name="connsiteX8" fmla="*/ 271463 w 402432"/>
                <a:gd name="connsiteY8" fmla="*/ 11906 h 1402556"/>
                <a:gd name="connsiteX9" fmla="*/ 269082 w 402432"/>
                <a:gd name="connsiteY9" fmla="*/ 40481 h 1402556"/>
                <a:gd name="connsiteX10" fmla="*/ 264319 w 402432"/>
                <a:gd name="connsiteY10" fmla="*/ 150019 h 1402556"/>
                <a:gd name="connsiteX11" fmla="*/ 250032 w 402432"/>
                <a:gd name="connsiteY11" fmla="*/ 283369 h 1402556"/>
                <a:gd name="connsiteX12" fmla="*/ 235744 w 402432"/>
                <a:gd name="connsiteY12" fmla="*/ 383381 h 1402556"/>
                <a:gd name="connsiteX13" fmla="*/ 216694 w 402432"/>
                <a:gd name="connsiteY13" fmla="*/ 478631 h 1402556"/>
                <a:gd name="connsiteX14" fmla="*/ 195263 w 402432"/>
                <a:gd name="connsiteY14" fmla="*/ 545306 h 1402556"/>
                <a:gd name="connsiteX15" fmla="*/ 159544 w 402432"/>
                <a:gd name="connsiteY15" fmla="*/ 626269 h 1402556"/>
                <a:gd name="connsiteX16" fmla="*/ 119063 w 402432"/>
                <a:gd name="connsiteY16" fmla="*/ 714375 h 1402556"/>
                <a:gd name="connsiteX17" fmla="*/ 61913 w 402432"/>
                <a:gd name="connsiteY17" fmla="*/ 809625 h 1402556"/>
                <a:gd name="connsiteX18" fmla="*/ 9525 w 402432"/>
                <a:gd name="connsiteY18" fmla="*/ 883444 h 1402556"/>
                <a:gd name="connsiteX19" fmla="*/ 2382 w 402432"/>
                <a:gd name="connsiteY19" fmla="*/ 902494 h 1402556"/>
                <a:gd name="connsiteX20" fmla="*/ 0 w 402432"/>
                <a:gd name="connsiteY20" fmla="*/ 1038225 h 1402556"/>
                <a:gd name="connsiteX21" fmla="*/ 4763 w 402432"/>
                <a:gd name="connsiteY21" fmla="*/ 1145381 h 1402556"/>
                <a:gd name="connsiteX22" fmla="*/ 14288 w 402432"/>
                <a:gd name="connsiteY22" fmla="*/ 1195387 h 1402556"/>
                <a:gd name="connsiteX23" fmla="*/ 30957 w 402432"/>
                <a:gd name="connsiteY23" fmla="*/ 1257300 h 1402556"/>
                <a:gd name="connsiteX24" fmla="*/ 47625 w 402432"/>
                <a:gd name="connsiteY24" fmla="*/ 1295400 h 1402556"/>
                <a:gd name="connsiteX25" fmla="*/ 69057 w 402432"/>
                <a:gd name="connsiteY25" fmla="*/ 1333500 h 1402556"/>
                <a:gd name="connsiteX26" fmla="*/ 90488 w 402432"/>
                <a:gd name="connsiteY26" fmla="*/ 1359694 h 1402556"/>
                <a:gd name="connsiteX27" fmla="*/ 114300 w 402432"/>
                <a:gd name="connsiteY27" fmla="*/ 1378744 h 1402556"/>
                <a:gd name="connsiteX28" fmla="*/ 140494 w 402432"/>
                <a:gd name="connsiteY28" fmla="*/ 1393031 h 1402556"/>
                <a:gd name="connsiteX29" fmla="*/ 171450 w 402432"/>
                <a:gd name="connsiteY29" fmla="*/ 1402556 h 1402556"/>
                <a:gd name="connsiteX30" fmla="*/ 202407 w 402432"/>
                <a:gd name="connsiteY30" fmla="*/ 1402556 h 1402556"/>
                <a:gd name="connsiteX31" fmla="*/ 223838 w 402432"/>
                <a:gd name="connsiteY31" fmla="*/ 1402556 h 1402556"/>
                <a:gd name="connsiteX32" fmla="*/ 242888 w 402432"/>
                <a:gd name="connsiteY32" fmla="*/ 1393031 h 1402556"/>
                <a:gd name="connsiteX33" fmla="*/ 269082 w 402432"/>
                <a:gd name="connsiteY33" fmla="*/ 1366837 h 1402556"/>
                <a:gd name="connsiteX34" fmla="*/ 288132 w 402432"/>
                <a:gd name="connsiteY34" fmla="*/ 1335881 h 1402556"/>
                <a:gd name="connsiteX35" fmla="*/ 304800 w 402432"/>
                <a:gd name="connsiteY35" fmla="*/ 1295400 h 1402556"/>
                <a:gd name="connsiteX36" fmla="*/ 326232 w 402432"/>
                <a:gd name="connsiteY36" fmla="*/ 1238250 h 1402556"/>
                <a:gd name="connsiteX37" fmla="*/ 340519 w 402432"/>
                <a:gd name="connsiteY37" fmla="*/ 1171575 h 1402556"/>
                <a:gd name="connsiteX38" fmla="*/ 354807 w 402432"/>
                <a:gd name="connsiteY38" fmla="*/ 1095375 h 1402556"/>
                <a:gd name="connsiteX39" fmla="*/ 366713 w 402432"/>
                <a:gd name="connsiteY39" fmla="*/ 1033462 h 1402556"/>
                <a:gd name="connsiteX40" fmla="*/ 385763 w 402432"/>
                <a:gd name="connsiteY40" fmla="*/ 950119 h 1402556"/>
                <a:gd name="connsiteX41" fmla="*/ 395288 w 402432"/>
                <a:gd name="connsiteY41" fmla="*/ 873919 h 1402556"/>
                <a:gd name="connsiteX42" fmla="*/ 402432 w 402432"/>
                <a:gd name="connsiteY42" fmla="*/ 790575 h 1402556"/>
                <a:gd name="connsiteX43" fmla="*/ 402432 w 402432"/>
                <a:gd name="connsiteY43" fmla="*/ 735806 h 1402556"/>
                <a:gd name="connsiteX44" fmla="*/ 402432 w 402432"/>
                <a:gd name="connsiteY44" fmla="*/ 685800 h 1402556"/>
                <a:gd name="connsiteX45" fmla="*/ 400050 w 402432"/>
                <a:gd name="connsiteY45" fmla="*/ 573881 h 1402556"/>
                <a:gd name="connsiteX46" fmla="*/ 395288 w 402432"/>
                <a:gd name="connsiteY46" fmla="*/ 473869 h 1402556"/>
                <a:gd name="connsiteX47" fmla="*/ 390525 w 402432"/>
                <a:gd name="connsiteY47" fmla="*/ 419100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2432" h="1402556">
                  <a:moveTo>
                    <a:pt x="390525" y="419100"/>
                  </a:moveTo>
                  <a:lnTo>
                    <a:pt x="378619" y="311944"/>
                  </a:lnTo>
                  <a:lnTo>
                    <a:pt x="364332" y="207169"/>
                  </a:lnTo>
                  <a:lnTo>
                    <a:pt x="342900" y="76200"/>
                  </a:lnTo>
                  <a:lnTo>
                    <a:pt x="335757" y="40481"/>
                  </a:lnTo>
                  <a:lnTo>
                    <a:pt x="316707" y="16669"/>
                  </a:lnTo>
                  <a:lnTo>
                    <a:pt x="300038" y="2381"/>
                  </a:lnTo>
                  <a:lnTo>
                    <a:pt x="283369" y="0"/>
                  </a:lnTo>
                  <a:lnTo>
                    <a:pt x="271463" y="11906"/>
                  </a:lnTo>
                  <a:lnTo>
                    <a:pt x="269082" y="40481"/>
                  </a:lnTo>
                  <a:lnTo>
                    <a:pt x="264319" y="150019"/>
                  </a:lnTo>
                  <a:lnTo>
                    <a:pt x="250032" y="283369"/>
                  </a:lnTo>
                  <a:lnTo>
                    <a:pt x="235744" y="383381"/>
                  </a:lnTo>
                  <a:lnTo>
                    <a:pt x="216694" y="478631"/>
                  </a:lnTo>
                  <a:lnTo>
                    <a:pt x="195263" y="545306"/>
                  </a:lnTo>
                  <a:lnTo>
                    <a:pt x="159544" y="626269"/>
                  </a:lnTo>
                  <a:lnTo>
                    <a:pt x="119063" y="714375"/>
                  </a:lnTo>
                  <a:lnTo>
                    <a:pt x="61913" y="809625"/>
                  </a:lnTo>
                  <a:lnTo>
                    <a:pt x="9525" y="883444"/>
                  </a:lnTo>
                  <a:lnTo>
                    <a:pt x="2382" y="902494"/>
                  </a:lnTo>
                  <a:lnTo>
                    <a:pt x="0" y="1038225"/>
                  </a:lnTo>
                  <a:lnTo>
                    <a:pt x="4763" y="1145381"/>
                  </a:lnTo>
                  <a:lnTo>
                    <a:pt x="14288" y="1195387"/>
                  </a:lnTo>
                  <a:lnTo>
                    <a:pt x="30957" y="1257300"/>
                  </a:lnTo>
                  <a:lnTo>
                    <a:pt x="47625" y="1295400"/>
                  </a:lnTo>
                  <a:lnTo>
                    <a:pt x="69057" y="1333500"/>
                  </a:lnTo>
                  <a:lnTo>
                    <a:pt x="90488" y="1359694"/>
                  </a:lnTo>
                  <a:lnTo>
                    <a:pt x="114300" y="1378744"/>
                  </a:lnTo>
                  <a:lnTo>
                    <a:pt x="140494" y="1393031"/>
                  </a:lnTo>
                  <a:lnTo>
                    <a:pt x="171450" y="1402556"/>
                  </a:lnTo>
                  <a:lnTo>
                    <a:pt x="202407" y="1402556"/>
                  </a:lnTo>
                  <a:lnTo>
                    <a:pt x="223838" y="1402556"/>
                  </a:lnTo>
                  <a:lnTo>
                    <a:pt x="242888" y="1393031"/>
                  </a:lnTo>
                  <a:lnTo>
                    <a:pt x="269082" y="1366837"/>
                  </a:lnTo>
                  <a:lnTo>
                    <a:pt x="288132" y="1335881"/>
                  </a:lnTo>
                  <a:lnTo>
                    <a:pt x="304800" y="1295400"/>
                  </a:lnTo>
                  <a:lnTo>
                    <a:pt x="326232" y="1238250"/>
                  </a:lnTo>
                  <a:lnTo>
                    <a:pt x="340519" y="1171575"/>
                  </a:lnTo>
                  <a:lnTo>
                    <a:pt x="354807" y="1095375"/>
                  </a:lnTo>
                  <a:lnTo>
                    <a:pt x="366713" y="1033462"/>
                  </a:lnTo>
                  <a:lnTo>
                    <a:pt x="385763" y="950119"/>
                  </a:lnTo>
                  <a:lnTo>
                    <a:pt x="395288" y="873919"/>
                  </a:lnTo>
                  <a:lnTo>
                    <a:pt x="402432" y="790575"/>
                  </a:lnTo>
                  <a:lnTo>
                    <a:pt x="402432" y="735806"/>
                  </a:lnTo>
                  <a:lnTo>
                    <a:pt x="402432" y="685800"/>
                  </a:lnTo>
                  <a:lnTo>
                    <a:pt x="400050" y="573881"/>
                  </a:lnTo>
                  <a:lnTo>
                    <a:pt x="395288" y="473869"/>
                  </a:lnTo>
                  <a:lnTo>
                    <a:pt x="39052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">
              <a:extLst>
                <a:ext uri="{FF2B5EF4-FFF2-40B4-BE49-F238E27FC236}">
                  <a16:creationId xmlns:a16="http://schemas.microsoft.com/office/drawing/2014/main" id="{DBBB021D-C275-44F3-829F-119CEDE6C2E4}"/>
                </a:ext>
              </a:extLst>
            </p:cNvPr>
            <p:cNvSpPr/>
            <p:nvPr/>
          </p:nvSpPr>
          <p:spPr>
            <a:xfrm>
              <a:off x="6318250" y="3059113"/>
              <a:ext cx="838200" cy="1162050"/>
            </a:xfrm>
            <a:custGeom>
              <a:avLst/>
              <a:gdLst>
                <a:gd name="connsiteX0" fmla="*/ 350044 w 838200"/>
                <a:gd name="connsiteY0" fmla="*/ 235744 h 1162050"/>
                <a:gd name="connsiteX1" fmla="*/ 476250 w 838200"/>
                <a:gd name="connsiteY1" fmla="*/ 333375 h 1162050"/>
                <a:gd name="connsiteX2" fmla="*/ 542925 w 838200"/>
                <a:gd name="connsiteY2" fmla="*/ 390525 h 1162050"/>
                <a:gd name="connsiteX3" fmla="*/ 600075 w 838200"/>
                <a:gd name="connsiteY3" fmla="*/ 442913 h 1162050"/>
                <a:gd name="connsiteX4" fmla="*/ 652463 w 838200"/>
                <a:gd name="connsiteY4" fmla="*/ 495300 h 1162050"/>
                <a:gd name="connsiteX5" fmla="*/ 690563 w 838200"/>
                <a:gd name="connsiteY5" fmla="*/ 533400 h 1162050"/>
                <a:gd name="connsiteX6" fmla="*/ 709613 w 838200"/>
                <a:gd name="connsiteY6" fmla="*/ 559594 h 1162050"/>
                <a:gd name="connsiteX7" fmla="*/ 740569 w 838200"/>
                <a:gd name="connsiteY7" fmla="*/ 609600 h 1162050"/>
                <a:gd name="connsiteX8" fmla="*/ 776288 w 838200"/>
                <a:gd name="connsiteY8" fmla="*/ 685800 h 1162050"/>
                <a:gd name="connsiteX9" fmla="*/ 797719 w 838200"/>
                <a:gd name="connsiteY9" fmla="*/ 745332 h 1162050"/>
                <a:gd name="connsiteX10" fmla="*/ 833438 w 838200"/>
                <a:gd name="connsiteY10" fmla="*/ 878682 h 1162050"/>
                <a:gd name="connsiteX11" fmla="*/ 838200 w 838200"/>
                <a:gd name="connsiteY11" fmla="*/ 926307 h 1162050"/>
                <a:gd name="connsiteX12" fmla="*/ 835819 w 838200"/>
                <a:gd name="connsiteY12" fmla="*/ 988219 h 1162050"/>
                <a:gd name="connsiteX13" fmla="*/ 826294 w 838200"/>
                <a:gd name="connsiteY13" fmla="*/ 1040607 h 1162050"/>
                <a:gd name="connsiteX14" fmla="*/ 812007 w 838200"/>
                <a:gd name="connsiteY14" fmla="*/ 1090613 h 1162050"/>
                <a:gd name="connsiteX15" fmla="*/ 797719 w 838200"/>
                <a:gd name="connsiteY15" fmla="*/ 1116807 h 1162050"/>
                <a:gd name="connsiteX16" fmla="*/ 778669 w 838200"/>
                <a:gd name="connsiteY16" fmla="*/ 1140619 h 1162050"/>
                <a:gd name="connsiteX17" fmla="*/ 757238 w 838200"/>
                <a:gd name="connsiteY17" fmla="*/ 1152525 h 1162050"/>
                <a:gd name="connsiteX18" fmla="*/ 735807 w 838200"/>
                <a:gd name="connsiteY18" fmla="*/ 1157288 h 1162050"/>
                <a:gd name="connsiteX19" fmla="*/ 707232 w 838200"/>
                <a:gd name="connsiteY19" fmla="*/ 1162050 h 1162050"/>
                <a:gd name="connsiteX20" fmla="*/ 688182 w 838200"/>
                <a:gd name="connsiteY20" fmla="*/ 1162050 h 1162050"/>
                <a:gd name="connsiteX21" fmla="*/ 654844 w 838200"/>
                <a:gd name="connsiteY21" fmla="*/ 1157288 h 1162050"/>
                <a:gd name="connsiteX22" fmla="*/ 628650 w 838200"/>
                <a:gd name="connsiteY22" fmla="*/ 1145382 h 1162050"/>
                <a:gd name="connsiteX23" fmla="*/ 609600 w 838200"/>
                <a:gd name="connsiteY23" fmla="*/ 1133475 h 1162050"/>
                <a:gd name="connsiteX24" fmla="*/ 583407 w 838200"/>
                <a:gd name="connsiteY24" fmla="*/ 1107282 h 1162050"/>
                <a:gd name="connsiteX25" fmla="*/ 552450 w 838200"/>
                <a:gd name="connsiteY25" fmla="*/ 1059657 h 1162050"/>
                <a:gd name="connsiteX26" fmla="*/ 523875 w 838200"/>
                <a:gd name="connsiteY26" fmla="*/ 981075 h 1162050"/>
                <a:gd name="connsiteX27" fmla="*/ 478632 w 838200"/>
                <a:gd name="connsiteY27" fmla="*/ 854869 h 1162050"/>
                <a:gd name="connsiteX28" fmla="*/ 411957 w 838200"/>
                <a:gd name="connsiteY28" fmla="*/ 690563 h 1162050"/>
                <a:gd name="connsiteX29" fmla="*/ 369094 w 838200"/>
                <a:gd name="connsiteY29" fmla="*/ 583407 h 1162050"/>
                <a:gd name="connsiteX30" fmla="*/ 323850 w 838200"/>
                <a:gd name="connsiteY30" fmla="*/ 483394 h 1162050"/>
                <a:gd name="connsiteX31" fmla="*/ 295275 w 838200"/>
                <a:gd name="connsiteY31" fmla="*/ 426244 h 1162050"/>
                <a:gd name="connsiteX32" fmla="*/ 261938 w 838200"/>
                <a:gd name="connsiteY32" fmla="*/ 371475 h 1162050"/>
                <a:gd name="connsiteX33" fmla="*/ 204788 w 838200"/>
                <a:gd name="connsiteY33" fmla="*/ 288132 h 1162050"/>
                <a:gd name="connsiteX34" fmla="*/ 142875 w 838200"/>
                <a:gd name="connsiteY34" fmla="*/ 204788 h 1162050"/>
                <a:gd name="connsiteX35" fmla="*/ 73819 w 838200"/>
                <a:gd name="connsiteY35" fmla="*/ 121444 h 1162050"/>
                <a:gd name="connsiteX36" fmla="*/ 23813 w 838200"/>
                <a:gd name="connsiteY36" fmla="*/ 71438 h 1162050"/>
                <a:gd name="connsiteX37" fmla="*/ 7144 w 838200"/>
                <a:gd name="connsiteY37" fmla="*/ 45244 h 1162050"/>
                <a:gd name="connsiteX38" fmla="*/ 0 w 838200"/>
                <a:gd name="connsiteY38" fmla="*/ 21432 h 1162050"/>
                <a:gd name="connsiteX39" fmla="*/ 0 w 838200"/>
                <a:gd name="connsiteY39" fmla="*/ 7144 h 1162050"/>
                <a:gd name="connsiteX40" fmla="*/ 9525 w 838200"/>
                <a:gd name="connsiteY40" fmla="*/ 0 h 1162050"/>
                <a:gd name="connsiteX41" fmla="*/ 26194 w 838200"/>
                <a:gd name="connsiteY41" fmla="*/ 0 h 1162050"/>
                <a:gd name="connsiteX42" fmla="*/ 54769 w 838200"/>
                <a:gd name="connsiteY42" fmla="*/ 11907 h 1162050"/>
                <a:gd name="connsiteX43" fmla="*/ 100013 w 838200"/>
                <a:gd name="connsiteY43" fmla="*/ 42863 h 1162050"/>
                <a:gd name="connsiteX44" fmla="*/ 195263 w 838200"/>
                <a:gd name="connsiteY44" fmla="*/ 116682 h 1162050"/>
                <a:gd name="connsiteX45" fmla="*/ 350044 w 838200"/>
                <a:gd name="connsiteY45" fmla="*/ 23574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8200" h="1162050">
                  <a:moveTo>
                    <a:pt x="350044" y="235744"/>
                  </a:moveTo>
                  <a:lnTo>
                    <a:pt x="476250" y="333375"/>
                  </a:lnTo>
                  <a:lnTo>
                    <a:pt x="542925" y="390525"/>
                  </a:lnTo>
                  <a:lnTo>
                    <a:pt x="600075" y="442913"/>
                  </a:lnTo>
                  <a:lnTo>
                    <a:pt x="652463" y="495300"/>
                  </a:lnTo>
                  <a:lnTo>
                    <a:pt x="690563" y="533400"/>
                  </a:lnTo>
                  <a:lnTo>
                    <a:pt x="709613" y="559594"/>
                  </a:lnTo>
                  <a:lnTo>
                    <a:pt x="740569" y="609600"/>
                  </a:lnTo>
                  <a:lnTo>
                    <a:pt x="776288" y="685800"/>
                  </a:lnTo>
                  <a:lnTo>
                    <a:pt x="797719" y="745332"/>
                  </a:lnTo>
                  <a:lnTo>
                    <a:pt x="833438" y="878682"/>
                  </a:lnTo>
                  <a:lnTo>
                    <a:pt x="838200" y="926307"/>
                  </a:lnTo>
                  <a:cubicBezTo>
                    <a:pt x="837406" y="946944"/>
                    <a:pt x="836613" y="967582"/>
                    <a:pt x="835819" y="988219"/>
                  </a:cubicBezTo>
                  <a:lnTo>
                    <a:pt x="826294" y="1040607"/>
                  </a:lnTo>
                  <a:lnTo>
                    <a:pt x="812007" y="1090613"/>
                  </a:lnTo>
                  <a:lnTo>
                    <a:pt x="797719" y="1116807"/>
                  </a:lnTo>
                  <a:lnTo>
                    <a:pt x="778669" y="1140619"/>
                  </a:lnTo>
                  <a:lnTo>
                    <a:pt x="757238" y="1152525"/>
                  </a:lnTo>
                  <a:lnTo>
                    <a:pt x="735807" y="1157288"/>
                  </a:lnTo>
                  <a:lnTo>
                    <a:pt x="707232" y="1162050"/>
                  </a:lnTo>
                  <a:lnTo>
                    <a:pt x="688182" y="1162050"/>
                  </a:lnTo>
                  <a:lnTo>
                    <a:pt x="654844" y="1157288"/>
                  </a:lnTo>
                  <a:lnTo>
                    <a:pt x="628650" y="1145382"/>
                  </a:lnTo>
                  <a:lnTo>
                    <a:pt x="609600" y="1133475"/>
                  </a:lnTo>
                  <a:lnTo>
                    <a:pt x="583407" y="1107282"/>
                  </a:lnTo>
                  <a:lnTo>
                    <a:pt x="552450" y="1059657"/>
                  </a:lnTo>
                  <a:lnTo>
                    <a:pt x="523875" y="981075"/>
                  </a:lnTo>
                  <a:lnTo>
                    <a:pt x="478632" y="854869"/>
                  </a:lnTo>
                  <a:lnTo>
                    <a:pt x="411957" y="690563"/>
                  </a:lnTo>
                  <a:lnTo>
                    <a:pt x="369094" y="583407"/>
                  </a:lnTo>
                  <a:lnTo>
                    <a:pt x="323850" y="483394"/>
                  </a:lnTo>
                  <a:lnTo>
                    <a:pt x="295275" y="426244"/>
                  </a:lnTo>
                  <a:lnTo>
                    <a:pt x="261938" y="371475"/>
                  </a:lnTo>
                  <a:lnTo>
                    <a:pt x="204788" y="288132"/>
                  </a:lnTo>
                  <a:lnTo>
                    <a:pt x="142875" y="204788"/>
                  </a:lnTo>
                  <a:lnTo>
                    <a:pt x="73819" y="121444"/>
                  </a:lnTo>
                  <a:lnTo>
                    <a:pt x="23813" y="71438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4769" y="11907"/>
                  </a:lnTo>
                  <a:lnTo>
                    <a:pt x="100013" y="42863"/>
                  </a:lnTo>
                  <a:lnTo>
                    <a:pt x="195263" y="116682"/>
                  </a:lnTo>
                  <a:lnTo>
                    <a:pt x="3500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AEC102DF-25C1-40A3-8A91-B904A7678241}"/>
                </a:ext>
              </a:extLst>
            </p:cNvPr>
            <p:cNvSpPr/>
            <p:nvPr/>
          </p:nvSpPr>
          <p:spPr>
            <a:xfrm rot="16200000">
              <a:off x="2723356" y="2445544"/>
              <a:ext cx="3508375" cy="2624138"/>
            </a:xfrm>
            <a:custGeom>
              <a:avLst/>
              <a:gdLst>
                <a:gd name="connsiteX0" fmla="*/ 1206736 w 3508032"/>
                <a:gd name="connsiteY0" fmla="*/ 1567057 h 2624226"/>
                <a:gd name="connsiteX1" fmla="*/ 1101359 w 3508032"/>
                <a:gd name="connsiteY1" fmla="*/ 1485475 h 2624226"/>
                <a:gd name="connsiteX2" fmla="*/ 1033374 w 3508032"/>
                <a:gd name="connsiteY2" fmla="*/ 1434486 h 2624226"/>
                <a:gd name="connsiteX3" fmla="*/ 951791 w 3508032"/>
                <a:gd name="connsiteY3" fmla="*/ 1369901 h 2624226"/>
                <a:gd name="connsiteX4" fmla="*/ 751235 w 3508032"/>
                <a:gd name="connsiteY4" fmla="*/ 1162546 h 2624226"/>
                <a:gd name="connsiteX5" fmla="*/ 666254 w 3508032"/>
                <a:gd name="connsiteY5" fmla="*/ 1063968 h 2624226"/>
                <a:gd name="connsiteX6" fmla="*/ 588071 w 3508032"/>
                <a:gd name="connsiteY6" fmla="*/ 978986 h 2624226"/>
                <a:gd name="connsiteX7" fmla="*/ 506489 w 3508032"/>
                <a:gd name="connsiteY7" fmla="*/ 880408 h 2624226"/>
                <a:gd name="connsiteX8" fmla="*/ 418108 w 3508032"/>
                <a:gd name="connsiteY8" fmla="*/ 771631 h 2624226"/>
                <a:gd name="connsiteX9" fmla="*/ 350123 w 3508032"/>
                <a:gd name="connsiteY9" fmla="*/ 679852 h 2624226"/>
                <a:gd name="connsiteX10" fmla="*/ 268541 w 3508032"/>
                <a:gd name="connsiteY10" fmla="*/ 564277 h 2624226"/>
                <a:gd name="connsiteX11" fmla="*/ 200556 w 3508032"/>
                <a:gd name="connsiteY11" fmla="*/ 441904 h 2624226"/>
                <a:gd name="connsiteX12" fmla="*/ 129171 w 3508032"/>
                <a:gd name="connsiteY12" fmla="*/ 305933 h 2624226"/>
                <a:gd name="connsiteX13" fmla="*/ 61186 w 3508032"/>
                <a:gd name="connsiteY13" fmla="*/ 176762 h 2624226"/>
                <a:gd name="connsiteX14" fmla="*/ 10197 w 3508032"/>
                <a:gd name="connsiteY14" fmla="*/ 74784 h 2624226"/>
                <a:gd name="connsiteX15" fmla="*/ 0 w 3508032"/>
                <a:gd name="connsiteY15" fmla="*/ 33993 h 2624226"/>
                <a:gd name="connsiteX16" fmla="*/ 3399 w 3508032"/>
                <a:gd name="connsiteY16" fmla="*/ 13597 h 2624226"/>
                <a:gd name="connsiteX17" fmla="*/ 13597 w 3508032"/>
                <a:gd name="connsiteY17" fmla="*/ 0 h 2624226"/>
                <a:gd name="connsiteX18" fmla="*/ 27194 w 3508032"/>
                <a:gd name="connsiteY18" fmla="*/ 3400 h 2624226"/>
                <a:gd name="connsiteX19" fmla="*/ 40791 w 3508032"/>
                <a:gd name="connsiteY19" fmla="*/ 10198 h 2624226"/>
                <a:gd name="connsiteX20" fmla="*/ 57787 w 3508032"/>
                <a:gd name="connsiteY20" fmla="*/ 30594 h 2624226"/>
                <a:gd name="connsiteX21" fmla="*/ 101977 w 3508032"/>
                <a:gd name="connsiteY21" fmla="*/ 98579 h 2624226"/>
                <a:gd name="connsiteX22" fmla="*/ 163164 w 3508032"/>
                <a:gd name="connsiteY22" fmla="*/ 180161 h 2624226"/>
                <a:gd name="connsiteX23" fmla="*/ 244746 w 3508032"/>
                <a:gd name="connsiteY23" fmla="*/ 288937 h 2624226"/>
                <a:gd name="connsiteX24" fmla="*/ 377317 w 3508032"/>
                <a:gd name="connsiteY24" fmla="*/ 455501 h 2624226"/>
                <a:gd name="connsiteX25" fmla="*/ 513287 w 3508032"/>
                <a:gd name="connsiteY25" fmla="*/ 611866 h 2624226"/>
                <a:gd name="connsiteX26" fmla="*/ 703646 w 3508032"/>
                <a:gd name="connsiteY26" fmla="*/ 815822 h 2624226"/>
                <a:gd name="connsiteX27" fmla="*/ 822620 w 3508032"/>
                <a:gd name="connsiteY27" fmla="*/ 931397 h 2624226"/>
                <a:gd name="connsiteX28" fmla="*/ 948392 w 3508032"/>
                <a:gd name="connsiteY28" fmla="*/ 1057169 h 2624226"/>
                <a:gd name="connsiteX29" fmla="*/ 1026575 w 3508032"/>
                <a:gd name="connsiteY29" fmla="*/ 1128553 h 2624226"/>
                <a:gd name="connsiteX30" fmla="*/ 1220333 w 3508032"/>
                <a:gd name="connsiteY30" fmla="*/ 1291718 h 2624226"/>
                <a:gd name="connsiteX31" fmla="*/ 1383497 w 3508032"/>
                <a:gd name="connsiteY31" fmla="*/ 1424289 h 2624226"/>
                <a:gd name="connsiteX32" fmla="*/ 1492273 w 3508032"/>
                <a:gd name="connsiteY32" fmla="*/ 1499072 h 2624226"/>
                <a:gd name="connsiteX33" fmla="*/ 1635042 w 3508032"/>
                <a:gd name="connsiteY33" fmla="*/ 1594252 h 2624226"/>
                <a:gd name="connsiteX34" fmla="*/ 1788009 w 3508032"/>
                <a:gd name="connsiteY34" fmla="*/ 1686031 h 2624226"/>
                <a:gd name="connsiteX35" fmla="*/ 1886587 w 3508032"/>
                <a:gd name="connsiteY35" fmla="*/ 1740420 h 2624226"/>
                <a:gd name="connsiteX36" fmla="*/ 2036154 w 3508032"/>
                <a:gd name="connsiteY36" fmla="*/ 1818602 h 2624226"/>
                <a:gd name="connsiteX37" fmla="*/ 2114337 w 3508032"/>
                <a:gd name="connsiteY37" fmla="*/ 1859394 h 2624226"/>
                <a:gd name="connsiteX38" fmla="*/ 2229912 w 3508032"/>
                <a:gd name="connsiteY38" fmla="*/ 1913782 h 2624226"/>
                <a:gd name="connsiteX39" fmla="*/ 2403274 w 3508032"/>
                <a:gd name="connsiteY39" fmla="*/ 1991965 h 2624226"/>
                <a:gd name="connsiteX40" fmla="*/ 2498453 w 3508032"/>
                <a:gd name="connsiteY40" fmla="*/ 2032756 h 2624226"/>
                <a:gd name="connsiteX41" fmla="*/ 2610629 w 3508032"/>
                <a:gd name="connsiteY41" fmla="*/ 2076946 h 2624226"/>
                <a:gd name="connsiteX42" fmla="*/ 2719405 w 3508032"/>
                <a:gd name="connsiteY42" fmla="*/ 2117737 h 2624226"/>
                <a:gd name="connsiteX43" fmla="*/ 2807786 w 3508032"/>
                <a:gd name="connsiteY43" fmla="*/ 2148330 h 2624226"/>
                <a:gd name="connsiteX44" fmla="*/ 2919961 w 3508032"/>
                <a:gd name="connsiteY44" fmla="*/ 2182323 h 2624226"/>
                <a:gd name="connsiteX45" fmla="*/ 3059330 w 3508032"/>
                <a:gd name="connsiteY45" fmla="*/ 2212916 h 2624226"/>
                <a:gd name="connsiteX46" fmla="*/ 3157909 w 3508032"/>
                <a:gd name="connsiteY46" fmla="*/ 2226513 h 2624226"/>
                <a:gd name="connsiteX47" fmla="*/ 3225894 w 3508032"/>
                <a:gd name="connsiteY47" fmla="*/ 2226513 h 2624226"/>
                <a:gd name="connsiteX48" fmla="*/ 3287081 w 3508032"/>
                <a:gd name="connsiteY48" fmla="*/ 2212916 h 2624226"/>
                <a:gd name="connsiteX49" fmla="*/ 3327872 w 3508032"/>
                <a:gd name="connsiteY49" fmla="*/ 2189121 h 2624226"/>
                <a:gd name="connsiteX50" fmla="*/ 3351667 w 3508032"/>
                <a:gd name="connsiteY50" fmla="*/ 2165327 h 2624226"/>
                <a:gd name="connsiteX51" fmla="*/ 3368663 w 3508032"/>
                <a:gd name="connsiteY51" fmla="*/ 2138133 h 2624226"/>
                <a:gd name="connsiteX52" fmla="*/ 3385659 w 3508032"/>
                <a:gd name="connsiteY52" fmla="*/ 2100741 h 2624226"/>
                <a:gd name="connsiteX53" fmla="*/ 3402655 w 3508032"/>
                <a:gd name="connsiteY53" fmla="*/ 2063349 h 2624226"/>
                <a:gd name="connsiteX54" fmla="*/ 3423051 w 3508032"/>
                <a:gd name="connsiteY54" fmla="*/ 2042953 h 2624226"/>
                <a:gd name="connsiteX55" fmla="*/ 3446846 w 3508032"/>
                <a:gd name="connsiteY55" fmla="*/ 2029356 h 2624226"/>
                <a:gd name="connsiteX56" fmla="*/ 3463842 w 3508032"/>
                <a:gd name="connsiteY56" fmla="*/ 2036155 h 2624226"/>
                <a:gd name="connsiteX57" fmla="*/ 3474040 w 3508032"/>
                <a:gd name="connsiteY57" fmla="*/ 2049752 h 2624226"/>
                <a:gd name="connsiteX58" fmla="*/ 3491036 w 3508032"/>
                <a:gd name="connsiteY58" fmla="*/ 2100741 h 2624226"/>
                <a:gd name="connsiteX59" fmla="*/ 3504633 w 3508032"/>
                <a:gd name="connsiteY59" fmla="*/ 2134733 h 2624226"/>
                <a:gd name="connsiteX60" fmla="*/ 3508032 w 3508032"/>
                <a:gd name="connsiteY60" fmla="*/ 2165327 h 2624226"/>
                <a:gd name="connsiteX61" fmla="*/ 3508032 w 3508032"/>
                <a:gd name="connsiteY61" fmla="*/ 2219715 h 2624226"/>
                <a:gd name="connsiteX62" fmla="*/ 3497835 w 3508032"/>
                <a:gd name="connsiteY62" fmla="*/ 2277502 h 2624226"/>
                <a:gd name="connsiteX63" fmla="*/ 3477439 w 3508032"/>
                <a:gd name="connsiteY63" fmla="*/ 2335289 h 2624226"/>
                <a:gd name="connsiteX64" fmla="*/ 3436648 w 3508032"/>
                <a:gd name="connsiteY64" fmla="*/ 2427069 h 2624226"/>
                <a:gd name="connsiteX65" fmla="*/ 3395857 w 3508032"/>
                <a:gd name="connsiteY65" fmla="*/ 2498454 h 2624226"/>
                <a:gd name="connsiteX66" fmla="*/ 3348267 w 3508032"/>
                <a:gd name="connsiteY66" fmla="*/ 2566439 h 2624226"/>
                <a:gd name="connsiteX67" fmla="*/ 3317674 w 3508032"/>
                <a:gd name="connsiteY67" fmla="*/ 2597032 h 2624226"/>
                <a:gd name="connsiteX68" fmla="*/ 3287081 w 3508032"/>
                <a:gd name="connsiteY68" fmla="*/ 2614029 h 2624226"/>
                <a:gd name="connsiteX69" fmla="*/ 3246290 w 3508032"/>
                <a:gd name="connsiteY69" fmla="*/ 2624226 h 2624226"/>
                <a:gd name="connsiteX70" fmla="*/ 3215696 w 3508032"/>
                <a:gd name="connsiteY70" fmla="*/ 2614029 h 2624226"/>
                <a:gd name="connsiteX71" fmla="*/ 3188502 w 3508032"/>
                <a:gd name="connsiteY71" fmla="*/ 2597032 h 2624226"/>
                <a:gd name="connsiteX72" fmla="*/ 3161308 w 3508032"/>
                <a:gd name="connsiteY72" fmla="*/ 2576637 h 2624226"/>
                <a:gd name="connsiteX73" fmla="*/ 3117118 w 3508032"/>
                <a:gd name="connsiteY73" fmla="*/ 2549443 h 2624226"/>
                <a:gd name="connsiteX74" fmla="*/ 3028737 w 3508032"/>
                <a:gd name="connsiteY74" fmla="*/ 2512051 h 2624226"/>
                <a:gd name="connsiteX75" fmla="*/ 2879170 w 3508032"/>
                <a:gd name="connsiteY75" fmla="*/ 2461062 h 2624226"/>
                <a:gd name="connsiteX76" fmla="*/ 2702409 w 3508032"/>
                <a:gd name="connsiteY76" fmla="*/ 2393077 h 2624226"/>
                <a:gd name="connsiteX77" fmla="*/ 2444065 w 3508032"/>
                <a:gd name="connsiteY77" fmla="*/ 2291099 h 2624226"/>
                <a:gd name="connsiteX78" fmla="*/ 2260505 w 3508032"/>
                <a:gd name="connsiteY78" fmla="*/ 2206118 h 2624226"/>
                <a:gd name="connsiteX79" fmla="*/ 2073546 w 3508032"/>
                <a:gd name="connsiteY79" fmla="*/ 2117737 h 2624226"/>
                <a:gd name="connsiteX80" fmla="*/ 1876389 w 3508032"/>
                <a:gd name="connsiteY80" fmla="*/ 2008961 h 2624226"/>
                <a:gd name="connsiteX81" fmla="*/ 1716624 w 3508032"/>
                <a:gd name="connsiteY81" fmla="*/ 1913782 h 2624226"/>
                <a:gd name="connsiteX82" fmla="*/ 1495673 w 3508032"/>
                <a:gd name="connsiteY82" fmla="*/ 1767614 h 2624226"/>
                <a:gd name="connsiteX83" fmla="*/ 1206736 w 3508032"/>
                <a:gd name="connsiteY83" fmla="*/ 1567057 h 26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08032" h="2624226">
                  <a:moveTo>
                    <a:pt x="1206736" y="1567057"/>
                  </a:moveTo>
                  <a:lnTo>
                    <a:pt x="1101359" y="1485475"/>
                  </a:lnTo>
                  <a:lnTo>
                    <a:pt x="1033374" y="1434486"/>
                  </a:lnTo>
                  <a:lnTo>
                    <a:pt x="951791" y="1369901"/>
                  </a:lnTo>
                  <a:lnTo>
                    <a:pt x="751235" y="1162546"/>
                  </a:lnTo>
                  <a:lnTo>
                    <a:pt x="666254" y="1063968"/>
                  </a:lnTo>
                  <a:lnTo>
                    <a:pt x="588071" y="978986"/>
                  </a:lnTo>
                  <a:lnTo>
                    <a:pt x="506489" y="880408"/>
                  </a:lnTo>
                  <a:lnTo>
                    <a:pt x="418108" y="771631"/>
                  </a:lnTo>
                  <a:lnTo>
                    <a:pt x="350123" y="679852"/>
                  </a:lnTo>
                  <a:lnTo>
                    <a:pt x="268541" y="564277"/>
                  </a:lnTo>
                  <a:lnTo>
                    <a:pt x="200556" y="441904"/>
                  </a:lnTo>
                  <a:lnTo>
                    <a:pt x="129171" y="305933"/>
                  </a:lnTo>
                  <a:lnTo>
                    <a:pt x="61186" y="176762"/>
                  </a:lnTo>
                  <a:lnTo>
                    <a:pt x="10197" y="74784"/>
                  </a:lnTo>
                  <a:lnTo>
                    <a:pt x="0" y="33993"/>
                  </a:lnTo>
                  <a:lnTo>
                    <a:pt x="3399" y="13597"/>
                  </a:lnTo>
                  <a:lnTo>
                    <a:pt x="13597" y="0"/>
                  </a:lnTo>
                  <a:lnTo>
                    <a:pt x="27194" y="3400"/>
                  </a:lnTo>
                  <a:lnTo>
                    <a:pt x="40791" y="10198"/>
                  </a:lnTo>
                  <a:lnTo>
                    <a:pt x="57787" y="30594"/>
                  </a:lnTo>
                  <a:lnTo>
                    <a:pt x="101977" y="98579"/>
                  </a:lnTo>
                  <a:lnTo>
                    <a:pt x="163164" y="180161"/>
                  </a:lnTo>
                  <a:lnTo>
                    <a:pt x="244746" y="288937"/>
                  </a:lnTo>
                  <a:lnTo>
                    <a:pt x="377317" y="455501"/>
                  </a:lnTo>
                  <a:lnTo>
                    <a:pt x="513287" y="611866"/>
                  </a:lnTo>
                  <a:lnTo>
                    <a:pt x="703646" y="815822"/>
                  </a:lnTo>
                  <a:lnTo>
                    <a:pt x="822620" y="931397"/>
                  </a:lnTo>
                  <a:lnTo>
                    <a:pt x="948392" y="1057169"/>
                  </a:lnTo>
                  <a:lnTo>
                    <a:pt x="1026575" y="1128553"/>
                  </a:lnTo>
                  <a:lnTo>
                    <a:pt x="1220333" y="1291718"/>
                  </a:lnTo>
                  <a:lnTo>
                    <a:pt x="1383497" y="1424289"/>
                  </a:lnTo>
                  <a:lnTo>
                    <a:pt x="1492273" y="1499072"/>
                  </a:lnTo>
                  <a:lnTo>
                    <a:pt x="1635042" y="1594252"/>
                  </a:lnTo>
                  <a:lnTo>
                    <a:pt x="1788009" y="1686031"/>
                  </a:lnTo>
                  <a:lnTo>
                    <a:pt x="1886587" y="1740420"/>
                  </a:lnTo>
                  <a:lnTo>
                    <a:pt x="2036154" y="1818602"/>
                  </a:lnTo>
                  <a:lnTo>
                    <a:pt x="2114337" y="1859394"/>
                  </a:lnTo>
                  <a:lnTo>
                    <a:pt x="2229912" y="1913782"/>
                  </a:lnTo>
                  <a:lnTo>
                    <a:pt x="2403274" y="1991965"/>
                  </a:lnTo>
                  <a:lnTo>
                    <a:pt x="2498453" y="2032756"/>
                  </a:lnTo>
                  <a:lnTo>
                    <a:pt x="2610629" y="2076946"/>
                  </a:lnTo>
                  <a:lnTo>
                    <a:pt x="2719405" y="2117737"/>
                  </a:lnTo>
                  <a:lnTo>
                    <a:pt x="2807786" y="2148330"/>
                  </a:lnTo>
                  <a:lnTo>
                    <a:pt x="2919961" y="2182323"/>
                  </a:lnTo>
                  <a:lnTo>
                    <a:pt x="3059330" y="2212916"/>
                  </a:lnTo>
                  <a:lnTo>
                    <a:pt x="3157909" y="2226513"/>
                  </a:lnTo>
                  <a:lnTo>
                    <a:pt x="3225894" y="2226513"/>
                  </a:lnTo>
                  <a:lnTo>
                    <a:pt x="3287081" y="2212916"/>
                  </a:lnTo>
                  <a:lnTo>
                    <a:pt x="3327872" y="2189121"/>
                  </a:lnTo>
                  <a:lnTo>
                    <a:pt x="3351667" y="2165327"/>
                  </a:lnTo>
                  <a:lnTo>
                    <a:pt x="3368663" y="2138133"/>
                  </a:lnTo>
                  <a:lnTo>
                    <a:pt x="3385659" y="2100741"/>
                  </a:lnTo>
                  <a:lnTo>
                    <a:pt x="3402655" y="2063349"/>
                  </a:lnTo>
                  <a:lnTo>
                    <a:pt x="3423051" y="2042953"/>
                  </a:lnTo>
                  <a:lnTo>
                    <a:pt x="3446846" y="2029356"/>
                  </a:lnTo>
                  <a:lnTo>
                    <a:pt x="3463842" y="2036155"/>
                  </a:lnTo>
                  <a:lnTo>
                    <a:pt x="3474040" y="2049752"/>
                  </a:lnTo>
                  <a:lnTo>
                    <a:pt x="3491036" y="2100741"/>
                  </a:lnTo>
                  <a:lnTo>
                    <a:pt x="3504633" y="2134733"/>
                  </a:lnTo>
                  <a:lnTo>
                    <a:pt x="3508032" y="2165327"/>
                  </a:lnTo>
                  <a:lnTo>
                    <a:pt x="3508032" y="2219715"/>
                  </a:lnTo>
                  <a:lnTo>
                    <a:pt x="3497835" y="2277502"/>
                  </a:lnTo>
                  <a:lnTo>
                    <a:pt x="3477439" y="2335289"/>
                  </a:lnTo>
                  <a:lnTo>
                    <a:pt x="3436648" y="2427069"/>
                  </a:lnTo>
                  <a:lnTo>
                    <a:pt x="3395857" y="2498454"/>
                  </a:lnTo>
                  <a:lnTo>
                    <a:pt x="3348267" y="2566439"/>
                  </a:lnTo>
                  <a:lnTo>
                    <a:pt x="3317674" y="2597032"/>
                  </a:lnTo>
                  <a:lnTo>
                    <a:pt x="3287081" y="2614029"/>
                  </a:lnTo>
                  <a:lnTo>
                    <a:pt x="3246290" y="2624226"/>
                  </a:lnTo>
                  <a:lnTo>
                    <a:pt x="3215696" y="2614029"/>
                  </a:lnTo>
                  <a:lnTo>
                    <a:pt x="3188502" y="2597032"/>
                  </a:lnTo>
                  <a:lnTo>
                    <a:pt x="3161308" y="2576637"/>
                  </a:lnTo>
                  <a:lnTo>
                    <a:pt x="3117118" y="2549443"/>
                  </a:lnTo>
                  <a:lnTo>
                    <a:pt x="3028737" y="2512051"/>
                  </a:lnTo>
                  <a:lnTo>
                    <a:pt x="2879170" y="2461062"/>
                  </a:lnTo>
                  <a:lnTo>
                    <a:pt x="2702409" y="2393077"/>
                  </a:lnTo>
                  <a:lnTo>
                    <a:pt x="2444065" y="2291099"/>
                  </a:lnTo>
                  <a:lnTo>
                    <a:pt x="2260505" y="2206118"/>
                  </a:lnTo>
                  <a:lnTo>
                    <a:pt x="2073546" y="2117737"/>
                  </a:lnTo>
                  <a:lnTo>
                    <a:pt x="1876389" y="2008961"/>
                  </a:lnTo>
                  <a:lnTo>
                    <a:pt x="1716624" y="1913782"/>
                  </a:lnTo>
                  <a:lnTo>
                    <a:pt x="1495673" y="1767614"/>
                  </a:lnTo>
                  <a:lnTo>
                    <a:pt x="1206736" y="1567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B37EADBC-B8E0-4405-AEB4-86280E5585C7}"/>
                </a:ext>
              </a:extLst>
            </p:cNvPr>
            <p:cNvSpPr/>
            <p:nvPr/>
          </p:nvSpPr>
          <p:spPr>
            <a:xfrm>
              <a:off x="3606800" y="2933700"/>
              <a:ext cx="3133725" cy="2508250"/>
            </a:xfrm>
            <a:custGeom>
              <a:avLst/>
              <a:gdLst>
                <a:gd name="connsiteX0" fmla="*/ 438150 w 3133725"/>
                <a:gd name="connsiteY0" fmla="*/ 838200 h 2508250"/>
                <a:gd name="connsiteX1" fmla="*/ 368300 w 3133725"/>
                <a:gd name="connsiteY1" fmla="*/ 714375 h 2508250"/>
                <a:gd name="connsiteX2" fmla="*/ 301625 w 3133725"/>
                <a:gd name="connsiteY2" fmla="*/ 577850 h 2508250"/>
                <a:gd name="connsiteX3" fmla="*/ 234950 w 3133725"/>
                <a:gd name="connsiteY3" fmla="*/ 428625 h 2508250"/>
                <a:gd name="connsiteX4" fmla="*/ 168275 w 3133725"/>
                <a:gd name="connsiteY4" fmla="*/ 273050 h 2508250"/>
                <a:gd name="connsiteX5" fmla="*/ 114300 w 3133725"/>
                <a:gd name="connsiteY5" fmla="*/ 146050 h 2508250"/>
                <a:gd name="connsiteX6" fmla="*/ 76200 w 3133725"/>
                <a:gd name="connsiteY6" fmla="*/ 53975 h 2508250"/>
                <a:gd name="connsiteX7" fmla="*/ 57150 w 3133725"/>
                <a:gd name="connsiteY7" fmla="*/ 22225 h 2508250"/>
                <a:gd name="connsiteX8" fmla="*/ 38100 w 3133725"/>
                <a:gd name="connsiteY8" fmla="*/ 6350 h 2508250"/>
                <a:gd name="connsiteX9" fmla="*/ 19050 w 3133725"/>
                <a:gd name="connsiteY9" fmla="*/ 0 h 2508250"/>
                <a:gd name="connsiteX10" fmla="*/ 3175 w 3133725"/>
                <a:gd name="connsiteY10" fmla="*/ 9525 h 2508250"/>
                <a:gd name="connsiteX11" fmla="*/ 0 w 3133725"/>
                <a:gd name="connsiteY11" fmla="*/ 25400 h 2508250"/>
                <a:gd name="connsiteX12" fmla="*/ 3175 w 3133725"/>
                <a:gd name="connsiteY12" fmla="*/ 57150 h 2508250"/>
                <a:gd name="connsiteX13" fmla="*/ 28575 w 3133725"/>
                <a:gd name="connsiteY13" fmla="*/ 155575 h 2508250"/>
                <a:gd name="connsiteX14" fmla="*/ 85725 w 3133725"/>
                <a:gd name="connsiteY14" fmla="*/ 349250 h 2508250"/>
                <a:gd name="connsiteX15" fmla="*/ 161925 w 3133725"/>
                <a:gd name="connsiteY15" fmla="*/ 577850 h 2508250"/>
                <a:gd name="connsiteX16" fmla="*/ 225425 w 3133725"/>
                <a:gd name="connsiteY16" fmla="*/ 736600 h 2508250"/>
                <a:gd name="connsiteX17" fmla="*/ 311150 w 3133725"/>
                <a:gd name="connsiteY17" fmla="*/ 923925 h 2508250"/>
                <a:gd name="connsiteX18" fmla="*/ 396875 w 3133725"/>
                <a:gd name="connsiteY18" fmla="*/ 1085850 h 2508250"/>
                <a:gd name="connsiteX19" fmla="*/ 514350 w 3133725"/>
                <a:gd name="connsiteY19" fmla="*/ 1298575 h 2508250"/>
                <a:gd name="connsiteX20" fmla="*/ 625475 w 3133725"/>
                <a:gd name="connsiteY20" fmla="*/ 1492250 h 2508250"/>
                <a:gd name="connsiteX21" fmla="*/ 682625 w 3133725"/>
                <a:gd name="connsiteY21" fmla="*/ 1587500 h 2508250"/>
                <a:gd name="connsiteX22" fmla="*/ 777875 w 3133725"/>
                <a:gd name="connsiteY22" fmla="*/ 1765300 h 2508250"/>
                <a:gd name="connsiteX23" fmla="*/ 863600 w 3133725"/>
                <a:gd name="connsiteY23" fmla="*/ 1857375 h 2508250"/>
                <a:gd name="connsiteX24" fmla="*/ 955675 w 3133725"/>
                <a:gd name="connsiteY24" fmla="*/ 1949450 h 2508250"/>
                <a:gd name="connsiteX25" fmla="*/ 1041400 w 3133725"/>
                <a:gd name="connsiteY25" fmla="*/ 2025650 h 2508250"/>
                <a:gd name="connsiteX26" fmla="*/ 1146175 w 3133725"/>
                <a:gd name="connsiteY26" fmla="*/ 2111375 h 2508250"/>
                <a:gd name="connsiteX27" fmla="*/ 1257300 w 3133725"/>
                <a:gd name="connsiteY27" fmla="*/ 2190750 h 2508250"/>
                <a:gd name="connsiteX28" fmla="*/ 1346200 w 3133725"/>
                <a:gd name="connsiteY28" fmla="*/ 2247900 h 2508250"/>
                <a:gd name="connsiteX29" fmla="*/ 1435100 w 3133725"/>
                <a:gd name="connsiteY29" fmla="*/ 2295525 h 2508250"/>
                <a:gd name="connsiteX30" fmla="*/ 1536700 w 3133725"/>
                <a:gd name="connsiteY30" fmla="*/ 2343150 h 2508250"/>
                <a:gd name="connsiteX31" fmla="*/ 1616075 w 3133725"/>
                <a:gd name="connsiteY31" fmla="*/ 2374900 h 2508250"/>
                <a:gd name="connsiteX32" fmla="*/ 1714500 w 3133725"/>
                <a:gd name="connsiteY32" fmla="*/ 2406650 h 2508250"/>
                <a:gd name="connsiteX33" fmla="*/ 1797050 w 3133725"/>
                <a:gd name="connsiteY33" fmla="*/ 2432050 h 2508250"/>
                <a:gd name="connsiteX34" fmla="*/ 1914525 w 3133725"/>
                <a:gd name="connsiteY34" fmla="*/ 2457450 h 2508250"/>
                <a:gd name="connsiteX35" fmla="*/ 2028825 w 3133725"/>
                <a:gd name="connsiteY35" fmla="*/ 2476500 h 2508250"/>
                <a:gd name="connsiteX36" fmla="*/ 2171700 w 3133725"/>
                <a:gd name="connsiteY36" fmla="*/ 2492375 h 2508250"/>
                <a:gd name="connsiteX37" fmla="*/ 2279650 w 3133725"/>
                <a:gd name="connsiteY37" fmla="*/ 2501900 h 2508250"/>
                <a:gd name="connsiteX38" fmla="*/ 2428875 w 3133725"/>
                <a:gd name="connsiteY38" fmla="*/ 2508250 h 2508250"/>
                <a:gd name="connsiteX39" fmla="*/ 2584450 w 3133725"/>
                <a:gd name="connsiteY39" fmla="*/ 2505075 h 2508250"/>
                <a:gd name="connsiteX40" fmla="*/ 2762250 w 3133725"/>
                <a:gd name="connsiteY40" fmla="*/ 2492375 h 2508250"/>
                <a:gd name="connsiteX41" fmla="*/ 2892425 w 3133725"/>
                <a:gd name="connsiteY41" fmla="*/ 2479675 h 2508250"/>
                <a:gd name="connsiteX42" fmla="*/ 2981325 w 3133725"/>
                <a:gd name="connsiteY42" fmla="*/ 2466975 h 2508250"/>
                <a:gd name="connsiteX43" fmla="*/ 3022600 w 3133725"/>
                <a:gd name="connsiteY43" fmla="*/ 2454275 h 2508250"/>
                <a:gd name="connsiteX44" fmla="*/ 3070225 w 3133725"/>
                <a:gd name="connsiteY44" fmla="*/ 2428875 h 2508250"/>
                <a:gd name="connsiteX45" fmla="*/ 3105150 w 3133725"/>
                <a:gd name="connsiteY45" fmla="*/ 2403475 h 2508250"/>
                <a:gd name="connsiteX46" fmla="*/ 3124200 w 3133725"/>
                <a:gd name="connsiteY46" fmla="*/ 2381250 h 2508250"/>
                <a:gd name="connsiteX47" fmla="*/ 3133725 w 3133725"/>
                <a:gd name="connsiteY47" fmla="*/ 2359025 h 2508250"/>
                <a:gd name="connsiteX48" fmla="*/ 3133725 w 3133725"/>
                <a:gd name="connsiteY48" fmla="*/ 2333625 h 2508250"/>
                <a:gd name="connsiteX49" fmla="*/ 3124200 w 3133725"/>
                <a:gd name="connsiteY49" fmla="*/ 2301875 h 2508250"/>
                <a:gd name="connsiteX50" fmla="*/ 3108325 w 3133725"/>
                <a:gd name="connsiteY50" fmla="*/ 2270125 h 2508250"/>
                <a:gd name="connsiteX51" fmla="*/ 3076575 w 3133725"/>
                <a:gd name="connsiteY51" fmla="*/ 2225675 h 2508250"/>
                <a:gd name="connsiteX52" fmla="*/ 3035300 w 3133725"/>
                <a:gd name="connsiteY52" fmla="*/ 2184400 h 2508250"/>
                <a:gd name="connsiteX53" fmla="*/ 2486025 w 3133725"/>
                <a:gd name="connsiteY53" fmla="*/ 2209800 h 2508250"/>
                <a:gd name="connsiteX54" fmla="*/ 2419350 w 3133725"/>
                <a:gd name="connsiteY54" fmla="*/ 2216150 h 2508250"/>
                <a:gd name="connsiteX55" fmla="*/ 2352675 w 3133725"/>
                <a:gd name="connsiteY55" fmla="*/ 2212975 h 2508250"/>
                <a:gd name="connsiteX56" fmla="*/ 2263775 w 3133725"/>
                <a:gd name="connsiteY56" fmla="*/ 2206625 h 2508250"/>
                <a:gd name="connsiteX57" fmla="*/ 2120900 w 3133725"/>
                <a:gd name="connsiteY57" fmla="*/ 2187575 h 2508250"/>
                <a:gd name="connsiteX58" fmla="*/ 1949450 w 3133725"/>
                <a:gd name="connsiteY58" fmla="*/ 2159000 h 2508250"/>
                <a:gd name="connsiteX59" fmla="*/ 1797050 w 3133725"/>
                <a:gd name="connsiteY59" fmla="*/ 2124075 h 2508250"/>
                <a:gd name="connsiteX60" fmla="*/ 1638300 w 3133725"/>
                <a:gd name="connsiteY60" fmla="*/ 2079625 h 2508250"/>
                <a:gd name="connsiteX61" fmla="*/ 1508125 w 3133725"/>
                <a:gd name="connsiteY61" fmla="*/ 2032000 h 2508250"/>
                <a:gd name="connsiteX62" fmla="*/ 1371600 w 3133725"/>
                <a:gd name="connsiteY62" fmla="*/ 1965325 h 2508250"/>
                <a:gd name="connsiteX63" fmla="*/ 1263650 w 3133725"/>
                <a:gd name="connsiteY63" fmla="*/ 1901825 h 2508250"/>
                <a:gd name="connsiteX64" fmla="*/ 1174750 w 3133725"/>
                <a:gd name="connsiteY64" fmla="*/ 1838325 h 2508250"/>
                <a:gd name="connsiteX65" fmla="*/ 1082675 w 3133725"/>
                <a:gd name="connsiteY65" fmla="*/ 1762125 h 2508250"/>
                <a:gd name="connsiteX66" fmla="*/ 974725 w 3133725"/>
                <a:gd name="connsiteY66" fmla="*/ 1654175 h 2508250"/>
                <a:gd name="connsiteX67" fmla="*/ 923925 w 3133725"/>
                <a:gd name="connsiteY67" fmla="*/ 1587500 h 2508250"/>
                <a:gd name="connsiteX68" fmla="*/ 784225 w 3133725"/>
                <a:gd name="connsiteY68" fmla="*/ 1384300 h 2508250"/>
                <a:gd name="connsiteX69" fmla="*/ 631825 w 3133725"/>
                <a:gd name="connsiteY69" fmla="*/ 1158875 h 2508250"/>
                <a:gd name="connsiteX70" fmla="*/ 495300 w 3133725"/>
                <a:gd name="connsiteY70" fmla="*/ 936625 h 2508250"/>
                <a:gd name="connsiteX71" fmla="*/ 438150 w 3133725"/>
                <a:gd name="connsiteY71" fmla="*/ 83820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33725" h="2508250">
                  <a:moveTo>
                    <a:pt x="438150" y="838200"/>
                  </a:moveTo>
                  <a:lnTo>
                    <a:pt x="368300" y="714375"/>
                  </a:lnTo>
                  <a:lnTo>
                    <a:pt x="301625" y="577850"/>
                  </a:lnTo>
                  <a:lnTo>
                    <a:pt x="234950" y="428625"/>
                  </a:lnTo>
                  <a:lnTo>
                    <a:pt x="168275" y="273050"/>
                  </a:lnTo>
                  <a:lnTo>
                    <a:pt x="114300" y="146050"/>
                  </a:lnTo>
                  <a:lnTo>
                    <a:pt x="76200" y="53975"/>
                  </a:lnTo>
                  <a:lnTo>
                    <a:pt x="57150" y="22225"/>
                  </a:lnTo>
                  <a:lnTo>
                    <a:pt x="38100" y="6350"/>
                  </a:lnTo>
                  <a:lnTo>
                    <a:pt x="19050" y="0"/>
                  </a:lnTo>
                  <a:lnTo>
                    <a:pt x="3175" y="9525"/>
                  </a:lnTo>
                  <a:lnTo>
                    <a:pt x="0" y="25400"/>
                  </a:lnTo>
                  <a:lnTo>
                    <a:pt x="3175" y="57150"/>
                  </a:lnTo>
                  <a:lnTo>
                    <a:pt x="28575" y="155575"/>
                  </a:lnTo>
                  <a:lnTo>
                    <a:pt x="85725" y="349250"/>
                  </a:lnTo>
                  <a:lnTo>
                    <a:pt x="161925" y="577850"/>
                  </a:lnTo>
                  <a:lnTo>
                    <a:pt x="225425" y="736600"/>
                  </a:lnTo>
                  <a:lnTo>
                    <a:pt x="311150" y="923925"/>
                  </a:lnTo>
                  <a:lnTo>
                    <a:pt x="396875" y="1085850"/>
                  </a:lnTo>
                  <a:lnTo>
                    <a:pt x="514350" y="1298575"/>
                  </a:lnTo>
                  <a:lnTo>
                    <a:pt x="625475" y="1492250"/>
                  </a:lnTo>
                  <a:lnTo>
                    <a:pt x="682625" y="1587500"/>
                  </a:lnTo>
                  <a:lnTo>
                    <a:pt x="777875" y="1765300"/>
                  </a:lnTo>
                  <a:lnTo>
                    <a:pt x="863600" y="1857375"/>
                  </a:lnTo>
                  <a:lnTo>
                    <a:pt x="955675" y="1949450"/>
                  </a:lnTo>
                  <a:lnTo>
                    <a:pt x="1041400" y="2025650"/>
                  </a:lnTo>
                  <a:lnTo>
                    <a:pt x="1146175" y="2111375"/>
                  </a:lnTo>
                  <a:lnTo>
                    <a:pt x="1257300" y="2190750"/>
                  </a:lnTo>
                  <a:lnTo>
                    <a:pt x="1346200" y="2247900"/>
                  </a:lnTo>
                  <a:lnTo>
                    <a:pt x="1435100" y="2295525"/>
                  </a:lnTo>
                  <a:lnTo>
                    <a:pt x="1536700" y="2343150"/>
                  </a:lnTo>
                  <a:lnTo>
                    <a:pt x="1616075" y="2374900"/>
                  </a:lnTo>
                  <a:lnTo>
                    <a:pt x="1714500" y="2406650"/>
                  </a:lnTo>
                  <a:lnTo>
                    <a:pt x="1797050" y="2432050"/>
                  </a:lnTo>
                  <a:lnTo>
                    <a:pt x="1914525" y="2457450"/>
                  </a:lnTo>
                  <a:lnTo>
                    <a:pt x="2028825" y="2476500"/>
                  </a:lnTo>
                  <a:lnTo>
                    <a:pt x="2171700" y="2492375"/>
                  </a:lnTo>
                  <a:lnTo>
                    <a:pt x="2279650" y="2501900"/>
                  </a:lnTo>
                  <a:lnTo>
                    <a:pt x="2428875" y="2508250"/>
                  </a:lnTo>
                  <a:lnTo>
                    <a:pt x="2584450" y="2505075"/>
                  </a:lnTo>
                  <a:lnTo>
                    <a:pt x="2762250" y="2492375"/>
                  </a:lnTo>
                  <a:lnTo>
                    <a:pt x="2892425" y="2479675"/>
                  </a:lnTo>
                  <a:lnTo>
                    <a:pt x="2981325" y="2466975"/>
                  </a:lnTo>
                  <a:lnTo>
                    <a:pt x="3022600" y="2454275"/>
                  </a:lnTo>
                  <a:lnTo>
                    <a:pt x="3070225" y="2428875"/>
                  </a:lnTo>
                  <a:lnTo>
                    <a:pt x="3105150" y="2403475"/>
                  </a:lnTo>
                  <a:lnTo>
                    <a:pt x="3124200" y="2381250"/>
                  </a:lnTo>
                  <a:lnTo>
                    <a:pt x="3133725" y="2359025"/>
                  </a:lnTo>
                  <a:lnTo>
                    <a:pt x="3133725" y="2333625"/>
                  </a:lnTo>
                  <a:lnTo>
                    <a:pt x="3124200" y="2301875"/>
                  </a:lnTo>
                  <a:lnTo>
                    <a:pt x="3108325" y="2270125"/>
                  </a:lnTo>
                  <a:lnTo>
                    <a:pt x="3076575" y="2225675"/>
                  </a:lnTo>
                  <a:lnTo>
                    <a:pt x="3035300" y="2184400"/>
                  </a:lnTo>
                  <a:lnTo>
                    <a:pt x="2486025" y="2209800"/>
                  </a:lnTo>
                  <a:lnTo>
                    <a:pt x="2419350" y="2216150"/>
                  </a:lnTo>
                  <a:lnTo>
                    <a:pt x="2352675" y="2212975"/>
                  </a:lnTo>
                  <a:lnTo>
                    <a:pt x="2263775" y="2206625"/>
                  </a:lnTo>
                  <a:lnTo>
                    <a:pt x="2120900" y="2187575"/>
                  </a:lnTo>
                  <a:lnTo>
                    <a:pt x="1949450" y="2159000"/>
                  </a:lnTo>
                  <a:lnTo>
                    <a:pt x="1797050" y="2124075"/>
                  </a:lnTo>
                  <a:lnTo>
                    <a:pt x="1638300" y="2079625"/>
                  </a:lnTo>
                  <a:lnTo>
                    <a:pt x="1508125" y="2032000"/>
                  </a:lnTo>
                  <a:lnTo>
                    <a:pt x="1371600" y="1965325"/>
                  </a:lnTo>
                  <a:lnTo>
                    <a:pt x="1263650" y="1901825"/>
                  </a:lnTo>
                  <a:lnTo>
                    <a:pt x="1174750" y="1838325"/>
                  </a:lnTo>
                  <a:lnTo>
                    <a:pt x="1082675" y="1762125"/>
                  </a:lnTo>
                  <a:lnTo>
                    <a:pt x="974725" y="1654175"/>
                  </a:lnTo>
                  <a:lnTo>
                    <a:pt x="923925" y="1587500"/>
                  </a:lnTo>
                  <a:lnTo>
                    <a:pt x="784225" y="1384300"/>
                  </a:lnTo>
                  <a:lnTo>
                    <a:pt x="631825" y="1158875"/>
                  </a:lnTo>
                  <a:lnTo>
                    <a:pt x="495300" y="936625"/>
                  </a:lnTo>
                  <a:lnTo>
                    <a:pt x="438150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">
              <a:extLst>
                <a:ext uri="{FF2B5EF4-FFF2-40B4-BE49-F238E27FC236}">
                  <a16:creationId xmlns:a16="http://schemas.microsoft.com/office/drawing/2014/main" id="{16ADDCF8-FCAB-46D6-8571-CD99955C278F}"/>
                </a:ext>
              </a:extLst>
            </p:cNvPr>
            <p:cNvSpPr/>
            <p:nvPr/>
          </p:nvSpPr>
          <p:spPr>
            <a:xfrm>
              <a:off x="6032500" y="4443413"/>
              <a:ext cx="639763" cy="708025"/>
            </a:xfrm>
            <a:custGeom>
              <a:avLst/>
              <a:gdLst>
                <a:gd name="connsiteX0" fmla="*/ 180975 w 640557"/>
                <a:gd name="connsiteY0" fmla="*/ 197643 h 707231"/>
                <a:gd name="connsiteX1" fmla="*/ 257175 w 640557"/>
                <a:gd name="connsiteY1" fmla="*/ 302418 h 707231"/>
                <a:gd name="connsiteX2" fmla="*/ 314325 w 640557"/>
                <a:gd name="connsiteY2" fmla="*/ 378618 h 707231"/>
                <a:gd name="connsiteX3" fmla="*/ 397669 w 640557"/>
                <a:gd name="connsiteY3" fmla="*/ 476250 h 707231"/>
                <a:gd name="connsiteX4" fmla="*/ 478632 w 640557"/>
                <a:gd name="connsiteY4" fmla="*/ 561975 h 707231"/>
                <a:gd name="connsiteX5" fmla="*/ 554832 w 640557"/>
                <a:gd name="connsiteY5" fmla="*/ 631031 h 707231"/>
                <a:gd name="connsiteX6" fmla="*/ 607219 w 640557"/>
                <a:gd name="connsiteY6" fmla="*/ 673893 h 707231"/>
                <a:gd name="connsiteX7" fmla="*/ 640557 w 640557"/>
                <a:gd name="connsiteY7" fmla="*/ 704850 h 707231"/>
                <a:gd name="connsiteX8" fmla="*/ 2382 w 640557"/>
                <a:gd name="connsiteY8" fmla="*/ 707231 h 707231"/>
                <a:gd name="connsiteX9" fmla="*/ 69057 w 640557"/>
                <a:gd name="connsiteY9" fmla="*/ 697706 h 707231"/>
                <a:gd name="connsiteX10" fmla="*/ 109538 w 640557"/>
                <a:gd name="connsiteY10" fmla="*/ 681037 h 707231"/>
                <a:gd name="connsiteX11" fmla="*/ 128588 w 640557"/>
                <a:gd name="connsiteY11" fmla="*/ 664368 h 707231"/>
                <a:gd name="connsiteX12" fmla="*/ 140494 w 640557"/>
                <a:gd name="connsiteY12" fmla="*/ 645318 h 707231"/>
                <a:gd name="connsiteX13" fmla="*/ 142875 w 640557"/>
                <a:gd name="connsiteY13" fmla="*/ 616743 h 707231"/>
                <a:gd name="connsiteX14" fmla="*/ 135732 w 640557"/>
                <a:gd name="connsiteY14" fmla="*/ 557212 h 707231"/>
                <a:gd name="connsiteX15" fmla="*/ 109538 w 640557"/>
                <a:gd name="connsiteY15" fmla="*/ 414337 h 707231"/>
                <a:gd name="connsiteX16" fmla="*/ 78582 w 640557"/>
                <a:gd name="connsiteY16" fmla="*/ 285750 h 707231"/>
                <a:gd name="connsiteX17" fmla="*/ 30957 w 640557"/>
                <a:gd name="connsiteY17" fmla="*/ 133350 h 707231"/>
                <a:gd name="connsiteX18" fmla="*/ 4763 w 640557"/>
                <a:gd name="connsiteY18" fmla="*/ 47625 h 707231"/>
                <a:gd name="connsiteX19" fmla="*/ 0 w 640557"/>
                <a:gd name="connsiteY19" fmla="*/ 30956 h 707231"/>
                <a:gd name="connsiteX20" fmla="*/ 2382 w 640557"/>
                <a:gd name="connsiteY20" fmla="*/ 11906 h 707231"/>
                <a:gd name="connsiteX21" fmla="*/ 11907 w 640557"/>
                <a:gd name="connsiteY21" fmla="*/ 2381 h 707231"/>
                <a:gd name="connsiteX22" fmla="*/ 28575 w 640557"/>
                <a:gd name="connsiteY22" fmla="*/ 0 h 707231"/>
                <a:gd name="connsiteX23" fmla="*/ 40482 w 640557"/>
                <a:gd name="connsiteY23" fmla="*/ 4762 h 707231"/>
                <a:gd name="connsiteX24" fmla="*/ 54769 w 640557"/>
                <a:gd name="connsiteY24" fmla="*/ 16668 h 707231"/>
                <a:gd name="connsiteX25" fmla="*/ 85725 w 640557"/>
                <a:gd name="connsiteY25" fmla="*/ 59531 h 707231"/>
                <a:gd name="connsiteX26" fmla="*/ 180975 w 640557"/>
                <a:gd name="connsiteY26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0557" h="707231">
                  <a:moveTo>
                    <a:pt x="180975" y="197643"/>
                  </a:moveTo>
                  <a:lnTo>
                    <a:pt x="257175" y="302418"/>
                  </a:lnTo>
                  <a:lnTo>
                    <a:pt x="314325" y="378618"/>
                  </a:lnTo>
                  <a:lnTo>
                    <a:pt x="397669" y="476250"/>
                  </a:lnTo>
                  <a:lnTo>
                    <a:pt x="478632" y="561975"/>
                  </a:lnTo>
                  <a:lnTo>
                    <a:pt x="554832" y="631031"/>
                  </a:lnTo>
                  <a:lnTo>
                    <a:pt x="607219" y="673893"/>
                  </a:lnTo>
                  <a:lnTo>
                    <a:pt x="640557" y="704850"/>
                  </a:lnTo>
                  <a:lnTo>
                    <a:pt x="2382" y="707231"/>
                  </a:lnTo>
                  <a:lnTo>
                    <a:pt x="69057" y="697706"/>
                  </a:lnTo>
                  <a:lnTo>
                    <a:pt x="109538" y="681037"/>
                  </a:lnTo>
                  <a:lnTo>
                    <a:pt x="128588" y="664368"/>
                  </a:lnTo>
                  <a:lnTo>
                    <a:pt x="140494" y="645318"/>
                  </a:lnTo>
                  <a:lnTo>
                    <a:pt x="142875" y="616743"/>
                  </a:lnTo>
                  <a:lnTo>
                    <a:pt x="135732" y="557212"/>
                  </a:lnTo>
                  <a:lnTo>
                    <a:pt x="109538" y="414337"/>
                  </a:lnTo>
                  <a:lnTo>
                    <a:pt x="78582" y="285750"/>
                  </a:lnTo>
                  <a:lnTo>
                    <a:pt x="30957" y="1333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11907" y="2381"/>
                  </a:lnTo>
                  <a:lnTo>
                    <a:pt x="28575" y="0"/>
                  </a:lnTo>
                  <a:lnTo>
                    <a:pt x="40482" y="4762"/>
                  </a:lnTo>
                  <a:lnTo>
                    <a:pt x="54769" y="16668"/>
                  </a:lnTo>
                  <a:lnTo>
                    <a:pt x="85725" y="59531"/>
                  </a:lnTo>
                  <a:lnTo>
                    <a:pt x="180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55024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443A45-489D-41E9-88B2-9A194113A574}"/>
              </a:ext>
            </a:extLst>
          </p:cNvPr>
          <p:cNvGrpSpPr/>
          <p:nvPr/>
        </p:nvGrpSpPr>
        <p:grpSpPr>
          <a:xfrm>
            <a:off x="2755900" y="1970088"/>
            <a:ext cx="4400550" cy="3541712"/>
            <a:chOff x="2755900" y="1970088"/>
            <a:chExt cx="4400550" cy="3541712"/>
          </a:xfrm>
        </p:grpSpPr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322A3D9-E8AB-6143-B95E-AB7DF0DBDCA3}"/>
                </a:ext>
              </a:extLst>
            </p:cNvPr>
            <p:cNvSpPr/>
            <p:nvPr/>
          </p:nvSpPr>
          <p:spPr>
            <a:xfrm>
              <a:off x="4119563" y="1970088"/>
              <a:ext cx="595312" cy="944562"/>
            </a:xfrm>
            <a:custGeom>
              <a:avLst/>
              <a:gdLst>
                <a:gd name="connsiteX0" fmla="*/ 28575 w 595312"/>
                <a:gd name="connsiteY0" fmla="*/ 226219 h 945356"/>
                <a:gd name="connsiteX1" fmla="*/ 11906 w 595312"/>
                <a:gd name="connsiteY1" fmla="*/ 128587 h 945356"/>
                <a:gd name="connsiteX2" fmla="*/ 2381 w 595312"/>
                <a:gd name="connsiteY2" fmla="*/ 73819 h 945356"/>
                <a:gd name="connsiteX3" fmla="*/ 0 w 595312"/>
                <a:gd name="connsiteY3" fmla="*/ 42862 h 945356"/>
                <a:gd name="connsiteX4" fmla="*/ 4762 w 595312"/>
                <a:gd name="connsiteY4" fmla="*/ 14287 h 945356"/>
                <a:gd name="connsiteX5" fmla="*/ 11906 w 595312"/>
                <a:gd name="connsiteY5" fmla="*/ 2381 h 945356"/>
                <a:gd name="connsiteX6" fmla="*/ 23812 w 595312"/>
                <a:gd name="connsiteY6" fmla="*/ 0 h 945356"/>
                <a:gd name="connsiteX7" fmla="*/ 42862 w 595312"/>
                <a:gd name="connsiteY7" fmla="*/ 7144 h 945356"/>
                <a:gd name="connsiteX8" fmla="*/ 64293 w 595312"/>
                <a:gd name="connsiteY8" fmla="*/ 26194 h 945356"/>
                <a:gd name="connsiteX9" fmla="*/ 90487 w 595312"/>
                <a:gd name="connsiteY9" fmla="*/ 66675 h 945356"/>
                <a:gd name="connsiteX10" fmla="*/ 130968 w 595312"/>
                <a:gd name="connsiteY10" fmla="*/ 130969 h 945356"/>
                <a:gd name="connsiteX11" fmla="*/ 192881 w 595312"/>
                <a:gd name="connsiteY11" fmla="*/ 223837 h 945356"/>
                <a:gd name="connsiteX12" fmla="*/ 240506 w 595312"/>
                <a:gd name="connsiteY12" fmla="*/ 288131 h 945356"/>
                <a:gd name="connsiteX13" fmla="*/ 259556 w 595312"/>
                <a:gd name="connsiteY13" fmla="*/ 311944 h 945356"/>
                <a:gd name="connsiteX14" fmla="*/ 273843 w 595312"/>
                <a:gd name="connsiteY14" fmla="*/ 326231 h 945356"/>
                <a:gd name="connsiteX15" fmla="*/ 295275 w 595312"/>
                <a:gd name="connsiteY15" fmla="*/ 345281 h 945356"/>
                <a:gd name="connsiteX16" fmla="*/ 309562 w 595312"/>
                <a:gd name="connsiteY16" fmla="*/ 354806 h 945356"/>
                <a:gd name="connsiteX17" fmla="*/ 350043 w 595312"/>
                <a:gd name="connsiteY17" fmla="*/ 364331 h 945356"/>
                <a:gd name="connsiteX18" fmla="*/ 371475 w 595312"/>
                <a:gd name="connsiteY18" fmla="*/ 366712 h 945356"/>
                <a:gd name="connsiteX19" fmla="*/ 440531 w 595312"/>
                <a:gd name="connsiteY19" fmla="*/ 338137 h 945356"/>
                <a:gd name="connsiteX20" fmla="*/ 559593 w 595312"/>
                <a:gd name="connsiteY20" fmla="*/ 290512 h 945356"/>
                <a:gd name="connsiteX21" fmla="*/ 581025 w 595312"/>
                <a:gd name="connsiteY21" fmla="*/ 285750 h 945356"/>
                <a:gd name="connsiteX22" fmla="*/ 592931 w 595312"/>
                <a:gd name="connsiteY22" fmla="*/ 288131 h 945356"/>
                <a:gd name="connsiteX23" fmla="*/ 595312 w 595312"/>
                <a:gd name="connsiteY23" fmla="*/ 307181 h 945356"/>
                <a:gd name="connsiteX24" fmla="*/ 571500 w 595312"/>
                <a:gd name="connsiteY24" fmla="*/ 364331 h 945356"/>
                <a:gd name="connsiteX25" fmla="*/ 514350 w 595312"/>
                <a:gd name="connsiteY25" fmla="*/ 476250 h 945356"/>
                <a:gd name="connsiteX26" fmla="*/ 500062 w 595312"/>
                <a:gd name="connsiteY26" fmla="*/ 592931 h 945356"/>
                <a:gd name="connsiteX27" fmla="*/ 490537 w 595312"/>
                <a:gd name="connsiteY27" fmla="*/ 716756 h 945356"/>
                <a:gd name="connsiteX28" fmla="*/ 485775 w 595312"/>
                <a:gd name="connsiteY28" fmla="*/ 771525 h 945356"/>
                <a:gd name="connsiteX29" fmla="*/ 471487 w 595312"/>
                <a:gd name="connsiteY29" fmla="*/ 845344 h 945356"/>
                <a:gd name="connsiteX30" fmla="*/ 459581 w 595312"/>
                <a:gd name="connsiteY30" fmla="*/ 888206 h 945356"/>
                <a:gd name="connsiteX31" fmla="*/ 440531 w 595312"/>
                <a:gd name="connsiteY31" fmla="*/ 923925 h 945356"/>
                <a:gd name="connsiteX32" fmla="*/ 423862 w 595312"/>
                <a:gd name="connsiteY32" fmla="*/ 940594 h 945356"/>
                <a:gd name="connsiteX33" fmla="*/ 407193 w 595312"/>
                <a:gd name="connsiteY33" fmla="*/ 945356 h 945356"/>
                <a:gd name="connsiteX34" fmla="*/ 381000 w 595312"/>
                <a:gd name="connsiteY34" fmla="*/ 942975 h 945356"/>
                <a:gd name="connsiteX35" fmla="*/ 342900 w 595312"/>
                <a:gd name="connsiteY35" fmla="*/ 935831 h 945356"/>
                <a:gd name="connsiteX36" fmla="*/ 307181 w 595312"/>
                <a:gd name="connsiteY36" fmla="*/ 916781 h 945356"/>
                <a:gd name="connsiteX37" fmla="*/ 276225 w 595312"/>
                <a:gd name="connsiteY37" fmla="*/ 888206 h 945356"/>
                <a:gd name="connsiteX38" fmla="*/ 247650 w 595312"/>
                <a:gd name="connsiteY38" fmla="*/ 857250 h 945356"/>
                <a:gd name="connsiteX39" fmla="*/ 211931 w 595312"/>
                <a:gd name="connsiteY39" fmla="*/ 812006 h 945356"/>
                <a:gd name="connsiteX40" fmla="*/ 180975 w 595312"/>
                <a:gd name="connsiteY40" fmla="*/ 764381 h 945356"/>
                <a:gd name="connsiteX41" fmla="*/ 142875 w 595312"/>
                <a:gd name="connsiteY41" fmla="*/ 692944 h 945356"/>
                <a:gd name="connsiteX42" fmla="*/ 119062 w 595312"/>
                <a:gd name="connsiteY42" fmla="*/ 635794 h 945356"/>
                <a:gd name="connsiteX43" fmla="*/ 92868 w 595312"/>
                <a:gd name="connsiteY43" fmla="*/ 559594 h 945356"/>
                <a:gd name="connsiteX44" fmla="*/ 61912 w 595312"/>
                <a:gd name="connsiteY44" fmla="*/ 421481 h 945356"/>
                <a:gd name="connsiteX45" fmla="*/ 28575 w 595312"/>
                <a:gd name="connsiteY45" fmla="*/ 22621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2" h="945356">
                  <a:moveTo>
                    <a:pt x="28575" y="226219"/>
                  </a:moveTo>
                  <a:lnTo>
                    <a:pt x="11906" y="128587"/>
                  </a:lnTo>
                  <a:lnTo>
                    <a:pt x="2381" y="73819"/>
                  </a:lnTo>
                  <a:lnTo>
                    <a:pt x="0" y="42862"/>
                  </a:lnTo>
                  <a:lnTo>
                    <a:pt x="4762" y="14287"/>
                  </a:lnTo>
                  <a:lnTo>
                    <a:pt x="11906" y="2381"/>
                  </a:lnTo>
                  <a:lnTo>
                    <a:pt x="23812" y="0"/>
                  </a:lnTo>
                  <a:lnTo>
                    <a:pt x="42862" y="7144"/>
                  </a:lnTo>
                  <a:lnTo>
                    <a:pt x="64293" y="26194"/>
                  </a:lnTo>
                  <a:lnTo>
                    <a:pt x="90487" y="66675"/>
                  </a:lnTo>
                  <a:lnTo>
                    <a:pt x="130968" y="130969"/>
                  </a:lnTo>
                  <a:lnTo>
                    <a:pt x="192881" y="223837"/>
                  </a:lnTo>
                  <a:lnTo>
                    <a:pt x="240506" y="288131"/>
                  </a:lnTo>
                  <a:lnTo>
                    <a:pt x="259556" y="311944"/>
                  </a:lnTo>
                  <a:lnTo>
                    <a:pt x="273843" y="326231"/>
                  </a:lnTo>
                  <a:lnTo>
                    <a:pt x="295275" y="345281"/>
                  </a:lnTo>
                  <a:lnTo>
                    <a:pt x="309562" y="354806"/>
                  </a:lnTo>
                  <a:lnTo>
                    <a:pt x="350043" y="364331"/>
                  </a:lnTo>
                  <a:lnTo>
                    <a:pt x="371475" y="366712"/>
                  </a:lnTo>
                  <a:lnTo>
                    <a:pt x="440531" y="338137"/>
                  </a:lnTo>
                  <a:lnTo>
                    <a:pt x="559593" y="290512"/>
                  </a:lnTo>
                  <a:lnTo>
                    <a:pt x="581025" y="285750"/>
                  </a:lnTo>
                  <a:lnTo>
                    <a:pt x="592931" y="288131"/>
                  </a:lnTo>
                  <a:lnTo>
                    <a:pt x="595312" y="307181"/>
                  </a:lnTo>
                  <a:lnTo>
                    <a:pt x="571500" y="364331"/>
                  </a:lnTo>
                  <a:lnTo>
                    <a:pt x="514350" y="476250"/>
                  </a:lnTo>
                  <a:lnTo>
                    <a:pt x="500062" y="592931"/>
                  </a:lnTo>
                  <a:lnTo>
                    <a:pt x="490537" y="716756"/>
                  </a:lnTo>
                  <a:lnTo>
                    <a:pt x="485775" y="771525"/>
                  </a:lnTo>
                  <a:lnTo>
                    <a:pt x="471487" y="845344"/>
                  </a:lnTo>
                  <a:lnTo>
                    <a:pt x="459581" y="888206"/>
                  </a:lnTo>
                  <a:lnTo>
                    <a:pt x="440531" y="923925"/>
                  </a:lnTo>
                  <a:lnTo>
                    <a:pt x="423862" y="940594"/>
                  </a:lnTo>
                  <a:lnTo>
                    <a:pt x="407193" y="945356"/>
                  </a:lnTo>
                  <a:lnTo>
                    <a:pt x="381000" y="942975"/>
                  </a:lnTo>
                  <a:lnTo>
                    <a:pt x="342900" y="935831"/>
                  </a:lnTo>
                  <a:lnTo>
                    <a:pt x="307181" y="916781"/>
                  </a:lnTo>
                  <a:lnTo>
                    <a:pt x="276225" y="888206"/>
                  </a:lnTo>
                  <a:lnTo>
                    <a:pt x="247650" y="857250"/>
                  </a:lnTo>
                  <a:lnTo>
                    <a:pt x="211931" y="812006"/>
                  </a:lnTo>
                  <a:lnTo>
                    <a:pt x="180975" y="764381"/>
                  </a:lnTo>
                  <a:lnTo>
                    <a:pt x="142875" y="692944"/>
                  </a:lnTo>
                  <a:lnTo>
                    <a:pt x="119062" y="635794"/>
                  </a:lnTo>
                  <a:lnTo>
                    <a:pt x="92868" y="559594"/>
                  </a:lnTo>
                  <a:lnTo>
                    <a:pt x="61912" y="421481"/>
                  </a:lnTo>
                  <a:lnTo>
                    <a:pt x="2857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A15A782-398F-C649-BE2B-DF5588D4B0A8}"/>
                </a:ext>
              </a:extLst>
            </p:cNvPr>
            <p:cNvSpPr/>
            <p:nvPr/>
          </p:nvSpPr>
          <p:spPr>
            <a:xfrm>
              <a:off x="2755900" y="3389313"/>
              <a:ext cx="401638" cy="1401762"/>
            </a:xfrm>
            <a:custGeom>
              <a:avLst/>
              <a:gdLst>
                <a:gd name="connsiteX0" fmla="*/ 390525 w 402432"/>
                <a:gd name="connsiteY0" fmla="*/ 419100 h 1402556"/>
                <a:gd name="connsiteX1" fmla="*/ 378619 w 402432"/>
                <a:gd name="connsiteY1" fmla="*/ 311944 h 1402556"/>
                <a:gd name="connsiteX2" fmla="*/ 364332 w 402432"/>
                <a:gd name="connsiteY2" fmla="*/ 207169 h 1402556"/>
                <a:gd name="connsiteX3" fmla="*/ 342900 w 402432"/>
                <a:gd name="connsiteY3" fmla="*/ 76200 h 1402556"/>
                <a:gd name="connsiteX4" fmla="*/ 335757 w 402432"/>
                <a:gd name="connsiteY4" fmla="*/ 40481 h 1402556"/>
                <a:gd name="connsiteX5" fmla="*/ 316707 w 402432"/>
                <a:gd name="connsiteY5" fmla="*/ 16669 h 1402556"/>
                <a:gd name="connsiteX6" fmla="*/ 300038 w 402432"/>
                <a:gd name="connsiteY6" fmla="*/ 2381 h 1402556"/>
                <a:gd name="connsiteX7" fmla="*/ 283369 w 402432"/>
                <a:gd name="connsiteY7" fmla="*/ 0 h 1402556"/>
                <a:gd name="connsiteX8" fmla="*/ 271463 w 402432"/>
                <a:gd name="connsiteY8" fmla="*/ 11906 h 1402556"/>
                <a:gd name="connsiteX9" fmla="*/ 269082 w 402432"/>
                <a:gd name="connsiteY9" fmla="*/ 40481 h 1402556"/>
                <a:gd name="connsiteX10" fmla="*/ 264319 w 402432"/>
                <a:gd name="connsiteY10" fmla="*/ 150019 h 1402556"/>
                <a:gd name="connsiteX11" fmla="*/ 250032 w 402432"/>
                <a:gd name="connsiteY11" fmla="*/ 283369 h 1402556"/>
                <a:gd name="connsiteX12" fmla="*/ 235744 w 402432"/>
                <a:gd name="connsiteY12" fmla="*/ 383381 h 1402556"/>
                <a:gd name="connsiteX13" fmla="*/ 216694 w 402432"/>
                <a:gd name="connsiteY13" fmla="*/ 478631 h 1402556"/>
                <a:gd name="connsiteX14" fmla="*/ 195263 w 402432"/>
                <a:gd name="connsiteY14" fmla="*/ 545306 h 1402556"/>
                <a:gd name="connsiteX15" fmla="*/ 159544 w 402432"/>
                <a:gd name="connsiteY15" fmla="*/ 626269 h 1402556"/>
                <a:gd name="connsiteX16" fmla="*/ 119063 w 402432"/>
                <a:gd name="connsiteY16" fmla="*/ 714375 h 1402556"/>
                <a:gd name="connsiteX17" fmla="*/ 61913 w 402432"/>
                <a:gd name="connsiteY17" fmla="*/ 809625 h 1402556"/>
                <a:gd name="connsiteX18" fmla="*/ 9525 w 402432"/>
                <a:gd name="connsiteY18" fmla="*/ 883444 h 1402556"/>
                <a:gd name="connsiteX19" fmla="*/ 2382 w 402432"/>
                <a:gd name="connsiteY19" fmla="*/ 902494 h 1402556"/>
                <a:gd name="connsiteX20" fmla="*/ 0 w 402432"/>
                <a:gd name="connsiteY20" fmla="*/ 1038225 h 1402556"/>
                <a:gd name="connsiteX21" fmla="*/ 4763 w 402432"/>
                <a:gd name="connsiteY21" fmla="*/ 1145381 h 1402556"/>
                <a:gd name="connsiteX22" fmla="*/ 14288 w 402432"/>
                <a:gd name="connsiteY22" fmla="*/ 1195387 h 1402556"/>
                <a:gd name="connsiteX23" fmla="*/ 30957 w 402432"/>
                <a:gd name="connsiteY23" fmla="*/ 1257300 h 1402556"/>
                <a:gd name="connsiteX24" fmla="*/ 47625 w 402432"/>
                <a:gd name="connsiteY24" fmla="*/ 1295400 h 1402556"/>
                <a:gd name="connsiteX25" fmla="*/ 69057 w 402432"/>
                <a:gd name="connsiteY25" fmla="*/ 1333500 h 1402556"/>
                <a:gd name="connsiteX26" fmla="*/ 90488 w 402432"/>
                <a:gd name="connsiteY26" fmla="*/ 1359694 h 1402556"/>
                <a:gd name="connsiteX27" fmla="*/ 114300 w 402432"/>
                <a:gd name="connsiteY27" fmla="*/ 1378744 h 1402556"/>
                <a:gd name="connsiteX28" fmla="*/ 140494 w 402432"/>
                <a:gd name="connsiteY28" fmla="*/ 1393031 h 1402556"/>
                <a:gd name="connsiteX29" fmla="*/ 171450 w 402432"/>
                <a:gd name="connsiteY29" fmla="*/ 1402556 h 1402556"/>
                <a:gd name="connsiteX30" fmla="*/ 202407 w 402432"/>
                <a:gd name="connsiteY30" fmla="*/ 1402556 h 1402556"/>
                <a:gd name="connsiteX31" fmla="*/ 223838 w 402432"/>
                <a:gd name="connsiteY31" fmla="*/ 1402556 h 1402556"/>
                <a:gd name="connsiteX32" fmla="*/ 242888 w 402432"/>
                <a:gd name="connsiteY32" fmla="*/ 1393031 h 1402556"/>
                <a:gd name="connsiteX33" fmla="*/ 269082 w 402432"/>
                <a:gd name="connsiteY33" fmla="*/ 1366837 h 1402556"/>
                <a:gd name="connsiteX34" fmla="*/ 288132 w 402432"/>
                <a:gd name="connsiteY34" fmla="*/ 1335881 h 1402556"/>
                <a:gd name="connsiteX35" fmla="*/ 304800 w 402432"/>
                <a:gd name="connsiteY35" fmla="*/ 1295400 h 1402556"/>
                <a:gd name="connsiteX36" fmla="*/ 326232 w 402432"/>
                <a:gd name="connsiteY36" fmla="*/ 1238250 h 1402556"/>
                <a:gd name="connsiteX37" fmla="*/ 340519 w 402432"/>
                <a:gd name="connsiteY37" fmla="*/ 1171575 h 1402556"/>
                <a:gd name="connsiteX38" fmla="*/ 354807 w 402432"/>
                <a:gd name="connsiteY38" fmla="*/ 1095375 h 1402556"/>
                <a:gd name="connsiteX39" fmla="*/ 366713 w 402432"/>
                <a:gd name="connsiteY39" fmla="*/ 1033462 h 1402556"/>
                <a:gd name="connsiteX40" fmla="*/ 385763 w 402432"/>
                <a:gd name="connsiteY40" fmla="*/ 950119 h 1402556"/>
                <a:gd name="connsiteX41" fmla="*/ 395288 w 402432"/>
                <a:gd name="connsiteY41" fmla="*/ 873919 h 1402556"/>
                <a:gd name="connsiteX42" fmla="*/ 402432 w 402432"/>
                <a:gd name="connsiteY42" fmla="*/ 790575 h 1402556"/>
                <a:gd name="connsiteX43" fmla="*/ 402432 w 402432"/>
                <a:gd name="connsiteY43" fmla="*/ 735806 h 1402556"/>
                <a:gd name="connsiteX44" fmla="*/ 402432 w 402432"/>
                <a:gd name="connsiteY44" fmla="*/ 685800 h 1402556"/>
                <a:gd name="connsiteX45" fmla="*/ 400050 w 402432"/>
                <a:gd name="connsiteY45" fmla="*/ 573881 h 1402556"/>
                <a:gd name="connsiteX46" fmla="*/ 395288 w 402432"/>
                <a:gd name="connsiteY46" fmla="*/ 473869 h 1402556"/>
                <a:gd name="connsiteX47" fmla="*/ 390525 w 402432"/>
                <a:gd name="connsiteY47" fmla="*/ 419100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2432" h="1402556">
                  <a:moveTo>
                    <a:pt x="390525" y="419100"/>
                  </a:moveTo>
                  <a:lnTo>
                    <a:pt x="378619" y="311944"/>
                  </a:lnTo>
                  <a:lnTo>
                    <a:pt x="364332" y="207169"/>
                  </a:lnTo>
                  <a:lnTo>
                    <a:pt x="342900" y="76200"/>
                  </a:lnTo>
                  <a:lnTo>
                    <a:pt x="335757" y="40481"/>
                  </a:lnTo>
                  <a:lnTo>
                    <a:pt x="316707" y="16669"/>
                  </a:lnTo>
                  <a:lnTo>
                    <a:pt x="300038" y="2381"/>
                  </a:lnTo>
                  <a:lnTo>
                    <a:pt x="283369" y="0"/>
                  </a:lnTo>
                  <a:lnTo>
                    <a:pt x="271463" y="11906"/>
                  </a:lnTo>
                  <a:lnTo>
                    <a:pt x="269082" y="40481"/>
                  </a:lnTo>
                  <a:lnTo>
                    <a:pt x="264319" y="150019"/>
                  </a:lnTo>
                  <a:lnTo>
                    <a:pt x="250032" y="283369"/>
                  </a:lnTo>
                  <a:lnTo>
                    <a:pt x="235744" y="383381"/>
                  </a:lnTo>
                  <a:lnTo>
                    <a:pt x="216694" y="478631"/>
                  </a:lnTo>
                  <a:lnTo>
                    <a:pt x="195263" y="545306"/>
                  </a:lnTo>
                  <a:lnTo>
                    <a:pt x="159544" y="626269"/>
                  </a:lnTo>
                  <a:lnTo>
                    <a:pt x="119063" y="714375"/>
                  </a:lnTo>
                  <a:lnTo>
                    <a:pt x="61913" y="809625"/>
                  </a:lnTo>
                  <a:lnTo>
                    <a:pt x="9525" y="883444"/>
                  </a:lnTo>
                  <a:lnTo>
                    <a:pt x="2382" y="902494"/>
                  </a:lnTo>
                  <a:lnTo>
                    <a:pt x="0" y="1038225"/>
                  </a:lnTo>
                  <a:lnTo>
                    <a:pt x="4763" y="1145381"/>
                  </a:lnTo>
                  <a:lnTo>
                    <a:pt x="14288" y="1195387"/>
                  </a:lnTo>
                  <a:lnTo>
                    <a:pt x="30957" y="1257300"/>
                  </a:lnTo>
                  <a:lnTo>
                    <a:pt x="47625" y="1295400"/>
                  </a:lnTo>
                  <a:lnTo>
                    <a:pt x="69057" y="1333500"/>
                  </a:lnTo>
                  <a:lnTo>
                    <a:pt x="90488" y="1359694"/>
                  </a:lnTo>
                  <a:lnTo>
                    <a:pt x="114300" y="1378744"/>
                  </a:lnTo>
                  <a:lnTo>
                    <a:pt x="140494" y="1393031"/>
                  </a:lnTo>
                  <a:lnTo>
                    <a:pt x="171450" y="1402556"/>
                  </a:lnTo>
                  <a:lnTo>
                    <a:pt x="202407" y="1402556"/>
                  </a:lnTo>
                  <a:lnTo>
                    <a:pt x="223838" y="1402556"/>
                  </a:lnTo>
                  <a:lnTo>
                    <a:pt x="242888" y="1393031"/>
                  </a:lnTo>
                  <a:lnTo>
                    <a:pt x="269082" y="1366837"/>
                  </a:lnTo>
                  <a:lnTo>
                    <a:pt x="288132" y="1335881"/>
                  </a:lnTo>
                  <a:lnTo>
                    <a:pt x="304800" y="1295400"/>
                  </a:lnTo>
                  <a:lnTo>
                    <a:pt x="326232" y="1238250"/>
                  </a:lnTo>
                  <a:lnTo>
                    <a:pt x="340519" y="1171575"/>
                  </a:lnTo>
                  <a:lnTo>
                    <a:pt x="354807" y="1095375"/>
                  </a:lnTo>
                  <a:lnTo>
                    <a:pt x="366713" y="1033462"/>
                  </a:lnTo>
                  <a:lnTo>
                    <a:pt x="385763" y="950119"/>
                  </a:lnTo>
                  <a:lnTo>
                    <a:pt x="395288" y="873919"/>
                  </a:lnTo>
                  <a:lnTo>
                    <a:pt x="402432" y="790575"/>
                  </a:lnTo>
                  <a:lnTo>
                    <a:pt x="402432" y="735806"/>
                  </a:lnTo>
                  <a:lnTo>
                    <a:pt x="402432" y="685800"/>
                  </a:lnTo>
                  <a:lnTo>
                    <a:pt x="400050" y="573881"/>
                  </a:lnTo>
                  <a:lnTo>
                    <a:pt x="395288" y="473869"/>
                  </a:lnTo>
                  <a:lnTo>
                    <a:pt x="39052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CE7885A-8F21-C448-8A8E-33D3514AD6F3}"/>
                </a:ext>
              </a:extLst>
            </p:cNvPr>
            <p:cNvSpPr/>
            <p:nvPr/>
          </p:nvSpPr>
          <p:spPr>
            <a:xfrm>
              <a:off x="6318250" y="3059113"/>
              <a:ext cx="838200" cy="1162050"/>
            </a:xfrm>
            <a:custGeom>
              <a:avLst/>
              <a:gdLst>
                <a:gd name="connsiteX0" fmla="*/ 350044 w 838200"/>
                <a:gd name="connsiteY0" fmla="*/ 235744 h 1162050"/>
                <a:gd name="connsiteX1" fmla="*/ 476250 w 838200"/>
                <a:gd name="connsiteY1" fmla="*/ 333375 h 1162050"/>
                <a:gd name="connsiteX2" fmla="*/ 542925 w 838200"/>
                <a:gd name="connsiteY2" fmla="*/ 390525 h 1162050"/>
                <a:gd name="connsiteX3" fmla="*/ 600075 w 838200"/>
                <a:gd name="connsiteY3" fmla="*/ 442913 h 1162050"/>
                <a:gd name="connsiteX4" fmla="*/ 652463 w 838200"/>
                <a:gd name="connsiteY4" fmla="*/ 495300 h 1162050"/>
                <a:gd name="connsiteX5" fmla="*/ 690563 w 838200"/>
                <a:gd name="connsiteY5" fmla="*/ 533400 h 1162050"/>
                <a:gd name="connsiteX6" fmla="*/ 709613 w 838200"/>
                <a:gd name="connsiteY6" fmla="*/ 559594 h 1162050"/>
                <a:gd name="connsiteX7" fmla="*/ 740569 w 838200"/>
                <a:gd name="connsiteY7" fmla="*/ 609600 h 1162050"/>
                <a:gd name="connsiteX8" fmla="*/ 776288 w 838200"/>
                <a:gd name="connsiteY8" fmla="*/ 685800 h 1162050"/>
                <a:gd name="connsiteX9" fmla="*/ 797719 w 838200"/>
                <a:gd name="connsiteY9" fmla="*/ 745332 h 1162050"/>
                <a:gd name="connsiteX10" fmla="*/ 833438 w 838200"/>
                <a:gd name="connsiteY10" fmla="*/ 878682 h 1162050"/>
                <a:gd name="connsiteX11" fmla="*/ 838200 w 838200"/>
                <a:gd name="connsiteY11" fmla="*/ 926307 h 1162050"/>
                <a:gd name="connsiteX12" fmla="*/ 835819 w 838200"/>
                <a:gd name="connsiteY12" fmla="*/ 988219 h 1162050"/>
                <a:gd name="connsiteX13" fmla="*/ 826294 w 838200"/>
                <a:gd name="connsiteY13" fmla="*/ 1040607 h 1162050"/>
                <a:gd name="connsiteX14" fmla="*/ 812007 w 838200"/>
                <a:gd name="connsiteY14" fmla="*/ 1090613 h 1162050"/>
                <a:gd name="connsiteX15" fmla="*/ 797719 w 838200"/>
                <a:gd name="connsiteY15" fmla="*/ 1116807 h 1162050"/>
                <a:gd name="connsiteX16" fmla="*/ 778669 w 838200"/>
                <a:gd name="connsiteY16" fmla="*/ 1140619 h 1162050"/>
                <a:gd name="connsiteX17" fmla="*/ 757238 w 838200"/>
                <a:gd name="connsiteY17" fmla="*/ 1152525 h 1162050"/>
                <a:gd name="connsiteX18" fmla="*/ 735807 w 838200"/>
                <a:gd name="connsiteY18" fmla="*/ 1157288 h 1162050"/>
                <a:gd name="connsiteX19" fmla="*/ 707232 w 838200"/>
                <a:gd name="connsiteY19" fmla="*/ 1162050 h 1162050"/>
                <a:gd name="connsiteX20" fmla="*/ 688182 w 838200"/>
                <a:gd name="connsiteY20" fmla="*/ 1162050 h 1162050"/>
                <a:gd name="connsiteX21" fmla="*/ 654844 w 838200"/>
                <a:gd name="connsiteY21" fmla="*/ 1157288 h 1162050"/>
                <a:gd name="connsiteX22" fmla="*/ 628650 w 838200"/>
                <a:gd name="connsiteY22" fmla="*/ 1145382 h 1162050"/>
                <a:gd name="connsiteX23" fmla="*/ 609600 w 838200"/>
                <a:gd name="connsiteY23" fmla="*/ 1133475 h 1162050"/>
                <a:gd name="connsiteX24" fmla="*/ 583407 w 838200"/>
                <a:gd name="connsiteY24" fmla="*/ 1107282 h 1162050"/>
                <a:gd name="connsiteX25" fmla="*/ 552450 w 838200"/>
                <a:gd name="connsiteY25" fmla="*/ 1059657 h 1162050"/>
                <a:gd name="connsiteX26" fmla="*/ 523875 w 838200"/>
                <a:gd name="connsiteY26" fmla="*/ 981075 h 1162050"/>
                <a:gd name="connsiteX27" fmla="*/ 478632 w 838200"/>
                <a:gd name="connsiteY27" fmla="*/ 854869 h 1162050"/>
                <a:gd name="connsiteX28" fmla="*/ 411957 w 838200"/>
                <a:gd name="connsiteY28" fmla="*/ 690563 h 1162050"/>
                <a:gd name="connsiteX29" fmla="*/ 369094 w 838200"/>
                <a:gd name="connsiteY29" fmla="*/ 583407 h 1162050"/>
                <a:gd name="connsiteX30" fmla="*/ 323850 w 838200"/>
                <a:gd name="connsiteY30" fmla="*/ 483394 h 1162050"/>
                <a:gd name="connsiteX31" fmla="*/ 295275 w 838200"/>
                <a:gd name="connsiteY31" fmla="*/ 426244 h 1162050"/>
                <a:gd name="connsiteX32" fmla="*/ 261938 w 838200"/>
                <a:gd name="connsiteY32" fmla="*/ 371475 h 1162050"/>
                <a:gd name="connsiteX33" fmla="*/ 204788 w 838200"/>
                <a:gd name="connsiteY33" fmla="*/ 288132 h 1162050"/>
                <a:gd name="connsiteX34" fmla="*/ 142875 w 838200"/>
                <a:gd name="connsiteY34" fmla="*/ 204788 h 1162050"/>
                <a:gd name="connsiteX35" fmla="*/ 73819 w 838200"/>
                <a:gd name="connsiteY35" fmla="*/ 121444 h 1162050"/>
                <a:gd name="connsiteX36" fmla="*/ 23813 w 838200"/>
                <a:gd name="connsiteY36" fmla="*/ 71438 h 1162050"/>
                <a:gd name="connsiteX37" fmla="*/ 7144 w 838200"/>
                <a:gd name="connsiteY37" fmla="*/ 45244 h 1162050"/>
                <a:gd name="connsiteX38" fmla="*/ 0 w 838200"/>
                <a:gd name="connsiteY38" fmla="*/ 21432 h 1162050"/>
                <a:gd name="connsiteX39" fmla="*/ 0 w 838200"/>
                <a:gd name="connsiteY39" fmla="*/ 7144 h 1162050"/>
                <a:gd name="connsiteX40" fmla="*/ 9525 w 838200"/>
                <a:gd name="connsiteY40" fmla="*/ 0 h 1162050"/>
                <a:gd name="connsiteX41" fmla="*/ 26194 w 838200"/>
                <a:gd name="connsiteY41" fmla="*/ 0 h 1162050"/>
                <a:gd name="connsiteX42" fmla="*/ 54769 w 838200"/>
                <a:gd name="connsiteY42" fmla="*/ 11907 h 1162050"/>
                <a:gd name="connsiteX43" fmla="*/ 100013 w 838200"/>
                <a:gd name="connsiteY43" fmla="*/ 42863 h 1162050"/>
                <a:gd name="connsiteX44" fmla="*/ 195263 w 838200"/>
                <a:gd name="connsiteY44" fmla="*/ 116682 h 1162050"/>
                <a:gd name="connsiteX45" fmla="*/ 350044 w 838200"/>
                <a:gd name="connsiteY45" fmla="*/ 23574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8200" h="1162050">
                  <a:moveTo>
                    <a:pt x="350044" y="235744"/>
                  </a:moveTo>
                  <a:lnTo>
                    <a:pt x="476250" y="333375"/>
                  </a:lnTo>
                  <a:lnTo>
                    <a:pt x="542925" y="390525"/>
                  </a:lnTo>
                  <a:lnTo>
                    <a:pt x="600075" y="442913"/>
                  </a:lnTo>
                  <a:lnTo>
                    <a:pt x="652463" y="495300"/>
                  </a:lnTo>
                  <a:lnTo>
                    <a:pt x="690563" y="533400"/>
                  </a:lnTo>
                  <a:lnTo>
                    <a:pt x="709613" y="559594"/>
                  </a:lnTo>
                  <a:lnTo>
                    <a:pt x="740569" y="609600"/>
                  </a:lnTo>
                  <a:lnTo>
                    <a:pt x="776288" y="685800"/>
                  </a:lnTo>
                  <a:lnTo>
                    <a:pt x="797719" y="745332"/>
                  </a:lnTo>
                  <a:lnTo>
                    <a:pt x="833438" y="878682"/>
                  </a:lnTo>
                  <a:lnTo>
                    <a:pt x="838200" y="926307"/>
                  </a:lnTo>
                  <a:cubicBezTo>
                    <a:pt x="837406" y="946944"/>
                    <a:pt x="836613" y="967582"/>
                    <a:pt x="835819" y="988219"/>
                  </a:cubicBezTo>
                  <a:lnTo>
                    <a:pt x="826294" y="1040607"/>
                  </a:lnTo>
                  <a:lnTo>
                    <a:pt x="812007" y="1090613"/>
                  </a:lnTo>
                  <a:lnTo>
                    <a:pt x="797719" y="1116807"/>
                  </a:lnTo>
                  <a:lnTo>
                    <a:pt x="778669" y="1140619"/>
                  </a:lnTo>
                  <a:lnTo>
                    <a:pt x="757238" y="1152525"/>
                  </a:lnTo>
                  <a:lnTo>
                    <a:pt x="735807" y="1157288"/>
                  </a:lnTo>
                  <a:lnTo>
                    <a:pt x="707232" y="1162050"/>
                  </a:lnTo>
                  <a:lnTo>
                    <a:pt x="688182" y="1162050"/>
                  </a:lnTo>
                  <a:lnTo>
                    <a:pt x="654844" y="1157288"/>
                  </a:lnTo>
                  <a:lnTo>
                    <a:pt x="628650" y="1145382"/>
                  </a:lnTo>
                  <a:lnTo>
                    <a:pt x="609600" y="1133475"/>
                  </a:lnTo>
                  <a:lnTo>
                    <a:pt x="583407" y="1107282"/>
                  </a:lnTo>
                  <a:lnTo>
                    <a:pt x="552450" y="1059657"/>
                  </a:lnTo>
                  <a:lnTo>
                    <a:pt x="523875" y="981075"/>
                  </a:lnTo>
                  <a:lnTo>
                    <a:pt x="478632" y="854869"/>
                  </a:lnTo>
                  <a:lnTo>
                    <a:pt x="411957" y="690563"/>
                  </a:lnTo>
                  <a:lnTo>
                    <a:pt x="369094" y="583407"/>
                  </a:lnTo>
                  <a:lnTo>
                    <a:pt x="323850" y="483394"/>
                  </a:lnTo>
                  <a:lnTo>
                    <a:pt x="295275" y="426244"/>
                  </a:lnTo>
                  <a:lnTo>
                    <a:pt x="261938" y="371475"/>
                  </a:lnTo>
                  <a:lnTo>
                    <a:pt x="204788" y="288132"/>
                  </a:lnTo>
                  <a:lnTo>
                    <a:pt x="142875" y="204788"/>
                  </a:lnTo>
                  <a:lnTo>
                    <a:pt x="73819" y="121444"/>
                  </a:lnTo>
                  <a:lnTo>
                    <a:pt x="23813" y="71438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4769" y="11907"/>
                  </a:lnTo>
                  <a:lnTo>
                    <a:pt x="100013" y="42863"/>
                  </a:lnTo>
                  <a:lnTo>
                    <a:pt x="195263" y="116682"/>
                  </a:lnTo>
                  <a:lnTo>
                    <a:pt x="3500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A3FDFD3-8878-C642-A267-50B1837614E6}"/>
                </a:ext>
              </a:extLst>
            </p:cNvPr>
            <p:cNvSpPr/>
            <p:nvPr/>
          </p:nvSpPr>
          <p:spPr>
            <a:xfrm rot="16200000">
              <a:off x="2723356" y="2445544"/>
              <a:ext cx="3508375" cy="2624138"/>
            </a:xfrm>
            <a:custGeom>
              <a:avLst/>
              <a:gdLst>
                <a:gd name="connsiteX0" fmla="*/ 1206736 w 3508032"/>
                <a:gd name="connsiteY0" fmla="*/ 1567057 h 2624226"/>
                <a:gd name="connsiteX1" fmla="*/ 1101359 w 3508032"/>
                <a:gd name="connsiteY1" fmla="*/ 1485475 h 2624226"/>
                <a:gd name="connsiteX2" fmla="*/ 1033374 w 3508032"/>
                <a:gd name="connsiteY2" fmla="*/ 1434486 h 2624226"/>
                <a:gd name="connsiteX3" fmla="*/ 951791 w 3508032"/>
                <a:gd name="connsiteY3" fmla="*/ 1369901 h 2624226"/>
                <a:gd name="connsiteX4" fmla="*/ 751235 w 3508032"/>
                <a:gd name="connsiteY4" fmla="*/ 1162546 h 2624226"/>
                <a:gd name="connsiteX5" fmla="*/ 666254 w 3508032"/>
                <a:gd name="connsiteY5" fmla="*/ 1063968 h 2624226"/>
                <a:gd name="connsiteX6" fmla="*/ 588071 w 3508032"/>
                <a:gd name="connsiteY6" fmla="*/ 978986 h 2624226"/>
                <a:gd name="connsiteX7" fmla="*/ 506489 w 3508032"/>
                <a:gd name="connsiteY7" fmla="*/ 880408 h 2624226"/>
                <a:gd name="connsiteX8" fmla="*/ 418108 w 3508032"/>
                <a:gd name="connsiteY8" fmla="*/ 771631 h 2624226"/>
                <a:gd name="connsiteX9" fmla="*/ 350123 w 3508032"/>
                <a:gd name="connsiteY9" fmla="*/ 679852 h 2624226"/>
                <a:gd name="connsiteX10" fmla="*/ 268541 w 3508032"/>
                <a:gd name="connsiteY10" fmla="*/ 564277 h 2624226"/>
                <a:gd name="connsiteX11" fmla="*/ 200556 w 3508032"/>
                <a:gd name="connsiteY11" fmla="*/ 441904 h 2624226"/>
                <a:gd name="connsiteX12" fmla="*/ 129171 w 3508032"/>
                <a:gd name="connsiteY12" fmla="*/ 305933 h 2624226"/>
                <a:gd name="connsiteX13" fmla="*/ 61186 w 3508032"/>
                <a:gd name="connsiteY13" fmla="*/ 176762 h 2624226"/>
                <a:gd name="connsiteX14" fmla="*/ 10197 w 3508032"/>
                <a:gd name="connsiteY14" fmla="*/ 74784 h 2624226"/>
                <a:gd name="connsiteX15" fmla="*/ 0 w 3508032"/>
                <a:gd name="connsiteY15" fmla="*/ 33993 h 2624226"/>
                <a:gd name="connsiteX16" fmla="*/ 3399 w 3508032"/>
                <a:gd name="connsiteY16" fmla="*/ 13597 h 2624226"/>
                <a:gd name="connsiteX17" fmla="*/ 13597 w 3508032"/>
                <a:gd name="connsiteY17" fmla="*/ 0 h 2624226"/>
                <a:gd name="connsiteX18" fmla="*/ 27194 w 3508032"/>
                <a:gd name="connsiteY18" fmla="*/ 3400 h 2624226"/>
                <a:gd name="connsiteX19" fmla="*/ 40791 w 3508032"/>
                <a:gd name="connsiteY19" fmla="*/ 10198 h 2624226"/>
                <a:gd name="connsiteX20" fmla="*/ 57787 w 3508032"/>
                <a:gd name="connsiteY20" fmla="*/ 30594 h 2624226"/>
                <a:gd name="connsiteX21" fmla="*/ 101977 w 3508032"/>
                <a:gd name="connsiteY21" fmla="*/ 98579 h 2624226"/>
                <a:gd name="connsiteX22" fmla="*/ 163164 w 3508032"/>
                <a:gd name="connsiteY22" fmla="*/ 180161 h 2624226"/>
                <a:gd name="connsiteX23" fmla="*/ 244746 w 3508032"/>
                <a:gd name="connsiteY23" fmla="*/ 288937 h 2624226"/>
                <a:gd name="connsiteX24" fmla="*/ 377317 w 3508032"/>
                <a:gd name="connsiteY24" fmla="*/ 455501 h 2624226"/>
                <a:gd name="connsiteX25" fmla="*/ 513287 w 3508032"/>
                <a:gd name="connsiteY25" fmla="*/ 611866 h 2624226"/>
                <a:gd name="connsiteX26" fmla="*/ 703646 w 3508032"/>
                <a:gd name="connsiteY26" fmla="*/ 815822 h 2624226"/>
                <a:gd name="connsiteX27" fmla="*/ 822620 w 3508032"/>
                <a:gd name="connsiteY27" fmla="*/ 931397 h 2624226"/>
                <a:gd name="connsiteX28" fmla="*/ 948392 w 3508032"/>
                <a:gd name="connsiteY28" fmla="*/ 1057169 h 2624226"/>
                <a:gd name="connsiteX29" fmla="*/ 1026575 w 3508032"/>
                <a:gd name="connsiteY29" fmla="*/ 1128553 h 2624226"/>
                <a:gd name="connsiteX30" fmla="*/ 1220333 w 3508032"/>
                <a:gd name="connsiteY30" fmla="*/ 1291718 h 2624226"/>
                <a:gd name="connsiteX31" fmla="*/ 1383497 w 3508032"/>
                <a:gd name="connsiteY31" fmla="*/ 1424289 h 2624226"/>
                <a:gd name="connsiteX32" fmla="*/ 1492273 w 3508032"/>
                <a:gd name="connsiteY32" fmla="*/ 1499072 h 2624226"/>
                <a:gd name="connsiteX33" fmla="*/ 1635042 w 3508032"/>
                <a:gd name="connsiteY33" fmla="*/ 1594252 h 2624226"/>
                <a:gd name="connsiteX34" fmla="*/ 1788009 w 3508032"/>
                <a:gd name="connsiteY34" fmla="*/ 1686031 h 2624226"/>
                <a:gd name="connsiteX35" fmla="*/ 1886587 w 3508032"/>
                <a:gd name="connsiteY35" fmla="*/ 1740420 h 2624226"/>
                <a:gd name="connsiteX36" fmla="*/ 2036154 w 3508032"/>
                <a:gd name="connsiteY36" fmla="*/ 1818602 h 2624226"/>
                <a:gd name="connsiteX37" fmla="*/ 2114337 w 3508032"/>
                <a:gd name="connsiteY37" fmla="*/ 1859394 h 2624226"/>
                <a:gd name="connsiteX38" fmla="*/ 2229912 w 3508032"/>
                <a:gd name="connsiteY38" fmla="*/ 1913782 h 2624226"/>
                <a:gd name="connsiteX39" fmla="*/ 2403274 w 3508032"/>
                <a:gd name="connsiteY39" fmla="*/ 1991965 h 2624226"/>
                <a:gd name="connsiteX40" fmla="*/ 2498453 w 3508032"/>
                <a:gd name="connsiteY40" fmla="*/ 2032756 h 2624226"/>
                <a:gd name="connsiteX41" fmla="*/ 2610629 w 3508032"/>
                <a:gd name="connsiteY41" fmla="*/ 2076946 h 2624226"/>
                <a:gd name="connsiteX42" fmla="*/ 2719405 w 3508032"/>
                <a:gd name="connsiteY42" fmla="*/ 2117737 h 2624226"/>
                <a:gd name="connsiteX43" fmla="*/ 2807786 w 3508032"/>
                <a:gd name="connsiteY43" fmla="*/ 2148330 h 2624226"/>
                <a:gd name="connsiteX44" fmla="*/ 2919961 w 3508032"/>
                <a:gd name="connsiteY44" fmla="*/ 2182323 h 2624226"/>
                <a:gd name="connsiteX45" fmla="*/ 3059330 w 3508032"/>
                <a:gd name="connsiteY45" fmla="*/ 2212916 h 2624226"/>
                <a:gd name="connsiteX46" fmla="*/ 3157909 w 3508032"/>
                <a:gd name="connsiteY46" fmla="*/ 2226513 h 2624226"/>
                <a:gd name="connsiteX47" fmla="*/ 3225894 w 3508032"/>
                <a:gd name="connsiteY47" fmla="*/ 2226513 h 2624226"/>
                <a:gd name="connsiteX48" fmla="*/ 3287081 w 3508032"/>
                <a:gd name="connsiteY48" fmla="*/ 2212916 h 2624226"/>
                <a:gd name="connsiteX49" fmla="*/ 3327872 w 3508032"/>
                <a:gd name="connsiteY49" fmla="*/ 2189121 h 2624226"/>
                <a:gd name="connsiteX50" fmla="*/ 3351667 w 3508032"/>
                <a:gd name="connsiteY50" fmla="*/ 2165327 h 2624226"/>
                <a:gd name="connsiteX51" fmla="*/ 3368663 w 3508032"/>
                <a:gd name="connsiteY51" fmla="*/ 2138133 h 2624226"/>
                <a:gd name="connsiteX52" fmla="*/ 3385659 w 3508032"/>
                <a:gd name="connsiteY52" fmla="*/ 2100741 h 2624226"/>
                <a:gd name="connsiteX53" fmla="*/ 3402655 w 3508032"/>
                <a:gd name="connsiteY53" fmla="*/ 2063349 h 2624226"/>
                <a:gd name="connsiteX54" fmla="*/ 3423051 w 3508032"/>
                <a:gd name="connsiteY54" fmla="*/ 2042953 h 2624226"/>
                <a:gd name="connsiteX55" fmla="*/ 3446846 w 3508032"/>
                <a:gd name="connsiteY55" fmla="*/ 2029356 h 2624226"/>
                <a:gd name="connsiteX56" fmla="*/ 3463842 w 3508032"/>
                <a:gd name="connsiteY56" fmla="*/ 2036155 h 2624226"/>
                <a:gd name="connsiteX57" fmla="*/ 3474040 w 3508032"/>
                <a:gd name="connsiteY57" fmla="*/ 2049752 h 2624226"/>
                <a:gd name="connsiteX58" fmla="*/ 3491036 w 3508032"/>
                <a:gd name="connsiteY58" fmla="*/ 2100741 h 2624226"/>
                <a:gd name="connsiteX59" fmla="*/ 3504633 w 3508032"/>
                <a:gd name="connsiteY59" fmla="*/ 2134733 h 2624226"/>
                <a:gd name="connsiteX60" fmla="*/ 3508032 w 3508032"/>
                <a:gd name="connsiteY60" fmla="*/ 2165327 h 2624226"/>
                <a:gd name="connsiteX61" fmla="*/ 3508032 w 3508032"/>
                <a:gd name="connsiteY61" fmla="*/ 2219715 h 2624226"/>
                <a:gd name="connsiteX62" fmla="*/ 3497835 w 3508032"/>
                <a:gd name="connsiteY62" fmla="*/ 2277502 h 2624226"/>
                <a:gd name="connsiteX63" fmla="*/ 3477439 w 3508032"/>
                <a:gd name="connsiteY63" fmla="*/ 2335289 h 2624226"/>
                <a:gd name="connsiteX64" fmla="*/ 3436648 w 3508032"/>
                <a:gd name="connsiteY64" fmla="*/ 2427069 h 2624226"/>
                <a:gd name="connsiteX65" fmla="*/ 3395857 w 3508032"/>
                <a:gd name="connsiteY65" fmla="*/ 2498454 h 2624226"/>
                <a:gd name="connsiteX66" fmla="*/ 3348267 w 3508032"/>
                <a:gd name="connsiteY66" fmla="*/ 2566439 h 2624226"/>
                <a:gd name="connsiteX67" fmla="*/ 3317674 w 3508032"/>
                <a:gd name="connsiteY67" fmla="*/ 2597032 h 2624226"/>
                <a:gd name="connsiteX68" fmla="*/ 3287081 w 3508032"/>
                <a:gd name="connsiteY68" fmla="*/ 2614029 h 2624226"/>
                <a:gd name="connsiteX69" fmla="*/ 3246290 w 3508032"/>
                <a:gd name="connsiteY69" fmla="*/ 2624226 h 2624226"/>
                <a:gd name="connsiteX70" fmla="*/ 3215696 w 3508032"/>
                <a:gd name="connsiteY70" fmla="*/ 2614029 h 2624226"/>
                <a:gd name="connsiteX71" fmla="*/ 3188502 w 3508032"/>
                <a:gd name="connsiteY71" fmla="*/ 2597032 h 2624226"/>
                <a:gd name="connsiteX72" fmla="*/ 3161308 w 3508032"/>
                <a:gd name="connsiteY72" fmla="*/ 2576637 h 2624226"/>
                <a:gd name="connsiteX73" fmla="*/ 3117118 w 3508032"/>
                <a:gd name="connsiteY73" fmla="*/ 2549443 h 2624226"/>
                <a:gd name="connsiteX74" fmla="*/ 3028737 w 3508032"/>
                <a:gd name="connsiteY74" fmla="*/ 2512051 h 2624226"/>
                <a:gd name="connsiteX75" fmla="*/ 2879170 w 3508032"/>
                <a:gd name="connsiteY75" fmla="*/ 2461062 h 2624226"/>
                <a:gd name="connsiteX76" fmla="*/ 2702409 w 3508032"/>
                <a:gd name="connsiteY76" fmla="*/ 2393077 h 2624226"/>
                <a:gd name="connsiteX77" fmla="*/ 2444065 w 3508032"/>
                <a:gd name="connsiteY77" fmla="*/ 2291099 h 2624226"/>
                <a:gd name="connsiteX78" fmla="*/ 2260505 w 3508032"/>
                <a:gd name="connsiteY78" fmla="*/ 2206118 h 2624226"/>
                <a:gd name="connsiteX79" fmla="*/ 2073546 w 3508032"/>
                <a:gd name="connsiteY79" fmla="*/ 2117737 h 2624226"/>
                <a:gd name="connsiteX80" fmla="*/ 1876389 w 3508032"/>
                <a:gd name="connsiteY80" fmla="*/ 2008961 h 2624226"/>
                <a:gd name="connsiteX81" fmla="*/ 1716624 w 3508032"/>
                <a:gd name="connsiteY81" fmla="*/ 1913782 h 2624226"/>
                <a:gd name="connsiteX82" fmla="*/ 1495673 w 3508032"/>
                <a:gd name="connsiteY82" fmla="*/ 1767614 h 2624226"/>
                <a:gd name="connsiteX83" fmla="*/ 1206736 w 3508032"/>
                <a:gd name="connsiteY83" fmla="*/ 1567057 h 26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08032" h="2624226">
                  <a:moveTo>
                    <a:pt x="1206736" y="1567057"/>
                  </a:moveTo>
                  <a:lnTo>
                    <a:pt x="1101359" y="1485475"/>
                  </a:lnTo>
                  <a:lnTo>
                    <a:pt x="1033374" y="1434486"/>
                  </a:lnTo>
                  <a:lnTo>
                    <a:pt x="951791" y="1369901"/>
                  </a:lnTo>
                  <a:lnTo>
                    <a:pt x="751235" y="1162546"/>
                  </a:lnTo>
                  <a:lnTo>
                    <a:pt x="666254" y="1063968"/>
                  </a:lnTo>
                  <a:lnTo>
                    <a:pt x="588071" y="978986"/>
                  </a:lnTo>
                  <a:lnTo>
                    <a:pt x="506489" y="880408"/>
                  </a:lnTo>
                  <a:lnTo>
                    <a:pt x="418108" y="771631"/>
                  </a:lnTo>
                  <a:lnTo>
                    <a:pt x="350123" y="679852"/>
                  </a:lnTo>
                  <a:lnTo>
                    <a:pt x="268541" y="564277"/>
                  </a:lnTo>
                  <a:lnTo>
                    <a:pt x="200556" y="441904"/>
                  </a:lnTo>
                  <a:lnTo>
                    <a:pt x="129171" y="305933"/>
                  </a:lnTo>
                  <a:lnTo>
                    <a:pt x="61186" y="176762"/>
                  </a:lnTo>
                  <a:lnTo>
                    <a:pt x="10197" y="74784"/>
                  </a:lnTo>
                  <a:lnTo>
                    <a:pt x="0" y="33993"/>
                  </a:lnTo>
                  <a:lnTo>
                    <a:pt x="3399" y="13597"/>
                  </a:lnTo>
                  <a:lnTo>
                    <a:pt x="13597" y="0"/>
                  </a:lnTo>
                  <a:lnTo>
                    <a:pt x="27194" y="3400"/>
                  </a:lnTo>
                  <a:lnTo>
                    <a:pt x="40791" y="10198"/>
                  </a:lnTo>
                  <a:lnTo>
                    <a:pt x="57787" y="30594"/>
                  </a:lnTo>
                  <a:lnTo>
                    <a:pt x="101977" y="98579"/>
                  </a:lnTo>
                  <a:lnTo>
                    <a:pt x="163164" y="180161"/>
                  </a:lnTo>
                  <a:lnTo>
                    <a:pt x="244746" y="288937"/>
                  </a:lnTo>
                  <a:lnTo>
                    <a:pt x="377317" y="455501"/>
                  </a:lnTo>
                  <a:lnTo>
                    <a:pt x="513287" y="611866"/>
                  </a:lnTo>
                  <a:lnTo>
                    <a:pt x="703646" y="815822"/>
                  </a:lnTo>
                  <a:lnTo>
                    <a:pt x="822620" y="931397"/>
                  </a:lnTo>
                  <a:lnTo>
                    <a:pt x="948392" y="1057169"/>
                  </a:lnTo>
                  <a:lnTo>
                    <a:pt x="1026575" y="1128553"/>
                  </a:lnTo>
                  <a:lnTo>
                    <a:pt x="1220333" y="1291718"/>
                  </a:lnTo>
                  <a:lnTo>
                    <a:pt x="1383497" y="1424289"/>
                  </a:lnTo>
                  <a:lnTo>
                    <a:pt x="1492273" y="1499072"/>
                  </a:lnTo>
                  <a:lnTo>
                    <a:pt x="1635042" y="1594252"/>
                  </a:lnTo>
                  <a:lnTo>
                    <a:pt x="1788009" y="1686031"/>
                  </a:lnTo>
                  <a:lnTo>
                    <a:pt x="1886587" y="1740420"/>
                  </a:lnTo>
                  <a:lnTo>
                    <a:pt x="2036154" y="1818602"/>
                  </a:lnTo>
                  <a:lnTo>
                    <a:pt x="2114337" y="1859394"/>
                  </a:lnTo>
                  <a:lnTo>
                    <a:pt x="2229912" y="1913782"/>
                  </a:lnTo>
                  <a:lnTo>
                    <a:pt x="2403274" y="1991965"/>
                  </a:lnTo>
                  <a:lnTo>
                    <a:pt x="2498453" y="2032756"/>
                  </a:lnTo>
                  <a:lnTo>
                    <a:pt x="2610629" y="2076946"/>
                  </a:lnTo>
                  <a:lnTo>
                    <a:pt x="2719405" y="2117737"/>
                  </a:lnTo>
                  <a:lnTo>
                    <a:pt x="2807786" y="2148330"/>
                  </a:lnTo>
                  <a:lnTo>
                    <a:pt x="2919961" y="2182323"/>
                  </a:lnTo>
                  <a:lnTo>
                    <a:pt x="3059330" y="2212916"/>
                  </a:lnTo>
                  <a:lnTo>
                    <a:pt x="3157909" y="2226513"/>
                  </a:lnTo>
                  <a:lnTo>
                    <a:pt x="3225894" y="2226513"/>
                  </a:lnTo>
                  <a:lnTo>
                    <a:pt x="3287081" y="2212916"/>
                  </a:lnTo>
                  <a:lnTo>
                    <a:pt x="3327872" y="2189121"/>
                  </a:lnTo>
                  <a:lnTo>
                    <a:pt x="3351667" y="2165327"/>
                  </a:lnTo>
                  <a:lnTo>
                    <a:pt x="3368663" y="2138133"/>
                  </a:lnTo>
                  <a:lnTo>
                    <a:pt x="3385659" y="2100741"/>
                  </a:lnTo>
                  <a:lnTo>
                    <a:pt x="3402655" y="2063349"/>
                  </a:lnTo>
                  <a:lnTo>
                    <a:pt x="3423051" y="2042953"/>
                  </a:lnTo>
                  <a:lnTo>
                    <a:pt x="3446846" y="2029356"/>
                  </a:lnTo>
                  <a:lnTo>
                    <a:pt x="3463842" y="2036155"/>
                  </a:lnTo>
                  <a:lnTo>
                    <a:pt x="3474040" y="2049752"/>
                  </a:lnTo>
                  <a:lnTo>
                    <a:pt x="3491036" y="2100741"/>
                  </a:lnTo>
                  <a:lnTo>
                    <a:pt x="3504633" y="2134733"/>
                  </a:lnTo>
                  <a:lnTo>
                    <a:pt x="3508032" y="2165327"/>
                  </a:lnTo>
                  <a:lnTo>
                    <a:pt x="3508032" y="2219715"/>
                  </a:lnTo>
                  <a:lnTo>
                    <a:pt x="3497835" y="2277502"/>
                  </a:lnTo>
                  <a:lnTo>
                    <a:pt x="3477439" y="2335289"/>
                  </a:lnTo>
                  <a:lnTo>
                    <a:pt x="3436648" y="2427069"/>
                  </a:lnTo>
                  <a:lnTo>
                    <a:pt x="3395857" y="2498454"/>
                  </a:lnTo>
                  <a:lnTo>
                    <a:pt x="3348267" y="2566439"/>
                  </a:lnTo>
                  <a:lnTo>
                    <a:pt x="3317674" y="2597032"/>
                  </a:lnTo>
                  <a:lnTo>
                    <a:pt x="3287081" y="2614029"/>
                  </a:lnTo>
                  <a:lnTo>
                    <a:pt x="3246290" y="2624226"/>
                  </a:lnTo>
                  <a:lnTo>
                    <a:pt x="3215696" y="2614029"/>
                  </a:lnTo>
                  <a:lnTo>
                    <a:pt x="3188502" y="2597032"/>
                  </a:lnTo>
                  <a:lnTo>
                    <a:pt x="3161308" y="2576637"/>
                  </a:lnTo>
                  <a:lnTo>
                    <a:pt x="3117118" y="2549443"/>
                  </a:lnTo>
                  <a:lnTo>
                    <a:pt x="3028737" y="2512051"/>
                  </a:lnTo>
                  <a:lnTo>
                    <a:pt x="2879170" y="2461062"/>
                  </a:lnTo>
                  <a:lnTo>
                    <a:pt x="2702409" y="2393077"/>
                  </a:lnTo>
                  <a:lnTo>
                    <a:pt x="2444065" y="2291099"/>
                  </a:lnTo>
                  <a:lnTo>
                    <a:pt x="2260505" y="2206118"/>
                  </a:lnTo>
                  <a:lnTo>
                    <a:pt x="2073546" y="2117737"/>
                  </a:lnTo>
                  <a:lnTo>
                    <a:pt x="1876389" y="2008961"/>
                  </a:lnTo>
                  <a:lnTo>
                    <a:pt x="1716624" y="1913782"/>
                  </a:lnTo>
                  <a:lnTo>
                    <a:pt x="1495673" y="1767614"/>
                  </a:lnTo>
                  <a:lnTo>
                    <a:pt x="1206736" y="1567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EB153F49-2EF6-F145-8FB0-DC97DEB4054D}"/>
                </a:ext>
              </a:extLst>
            </p:cNvPr>
            <p:cNvSpPr/>
            <p:nvPr/>
          </p:nvSpPr>
          <p:spPr>
            <a:xfrm>
              <a:off x="3606800" y="2933700"/>
              <a:ext cx="3133725" cy="2508250"/>
            </a:xfrm>
            <a:custGeom>
              <a:avLst/>
              <a:gdLst>
                <a:gd name="connsiteX0" fmla="*/ 438150 w 3133725"/>
                <a:gd name="connsiteY0" fmla="*/ 838200 h 2508250"/>
                <a:gd name="connsiteX1" fmla="*/ 368300 w 3133725"/>
                <a:gd name="connsiteY1" fmla="*/ 714375 h 2508250"/>
                <a:gd name="connsiteX2" fmla="*/ 301625 w 3133725"/>
                <a:gd name="connsiteY2" fmla="*/ 577850 h 2508250"/>
                <a:gd name="connsiteX3" fmla="*/ 234950 w 3133725"/>
                <a:gd name="connsiteY3" fmla="*/ 428625 h 2508250"/>
                <a:gd name="connsiteX4" fmla="*/ 168275 w 3133725"/>
                <a:gd name="connsiteY4" fmla="*/ 273050 h 2508250"/>
                <a:gd name="connsiteX5" fmla="*/ 114300 w 3133725"/>
                <a:gd name="connsiteY5" fmla="*/ 146050 h 2508250"/>
                <a:gd name="connsiteX6" fmla="*/ 76200 w 3133725"/>
                <a:gd name="connsiteY6" fmla="*/ 53975 h 2508250"/>
                <a:gd name="connsiteX7" fmla="*/ 57150 w 3133725"/>
                <a:gd name="connsiteY7" fmla="*/ 22225 h 2508250"/>
                <a:gd name="connsiteX8" fmla="*/ 38100 w 3133725"/>
                <a:gd name="connsiteY8" fmla="*/ 6350 h 2508250"/>
                <a:gd name="connsiteX9" fmla="*/ 19050 w 3133725"/>
                <a:gd name="connsiteY9" fmla="*/ 0 h 2508250"/>
                <a:gd name="connsiteX10" fmla="*/ 3175 w 3133725"/>
                <a:gd name="connsiteY10" fmla="*/ 9525 h 2508250"/>
                <a:gd name="connsiteX11" fmla="*/ 0 w 3133725"/>
                <a:gd name="connsiteY11" fmla="*/ 25400 h 2508250"/>
                <a:gd name="connsiteX12" fmla="*/ 3175 w 3133725"/>
                <a:gd name="connsiteY12" fmla="*/ 57150 h 2508250"/>
                <a:gd name="connsiteX13" fmla="*/ 28575 w 3133725"/>
                <a:gd name="connsiteY13" fmla="*/ 155575 h 2508250"/>
                <a:gd name="connsiteX14" fmla="*/ 85725 w 3133725"/>
                <a:gd name="connsiteY14" fmla="*/ 349250 h 2508250"/>
                <a:gd name="connsiteX15" fmla="*/ 161925 w 3133725"/>
                <a:gd name="connsiteY15" fmla="*/ 577850 h 2508250"/>
                <a:gd name="connsiteX16" fmla="*/ 225425 w 3133725"/>
                <a:gd name="connsiteY16" fmla="*/ 736600 h 2508250"/>
                <a:gd name="connsiteX17" fmla="*/ 311150 w 3133725"/>
                <a:gd name="connsiteY17" fmla="*/ 923925 h 2508250"/>
                <a:gd name="connsiteX18" fmla="*/ 396875 w 3133725"/>
                <a:gd name="connsiteY18" fmla="*/ 1085850 h 2508250"/>
                <a:gd name="connsiteX19" fmla="*/ 514350 w 3133725"/>
                <a:gd name="connsiteY19" fmla="*/ 1298575 h 2508250"/>
                <a:gd name="connsiteX20" fmla="*/ 625475 w 3133725"/>
                <a:gd name="connsiteY20" fmla="*/ 1492250 h 2508250"/>
                <a:gd name="connsiteX21" fmla="*/ 682625 w 3133725"/>
                <a:gd name="connsiteY21" fmla="*/ 1587500 h 2508250"/>
                <a:gd name="connsiteX22" fmla="*/ 777875 w 3133725"/>
                <a:gd name="connsiteY22" fmla="*/ 1765300 h 2508250"/>
                <a:gd name="connsiteX23" fmla="*/ 863600 w 3133725"/>
                <a:gd name="connsiteY23" fmla="*/ 1857375 h 2508250"/>
                <a:gd name="connsiteX24" fmla="*/ 955675 w 3133725"/>
                <a:gd name="connsiteY24" fmla="*/ 1949450 h 2508250"/>
                <a:gd name="connsiteX25" fmla="*/ 1041400 w 3133725"/>
                <a:gd name="connsiteY25" fmla="*/ 2025650 h 2508250"/>
                <a:gd name="connsiteX26" fmla="*/ 1146175 w 3133725"/>
                <a:gd name="connsiteY26" fmla="*/ 2111375 h 2508250"/>
                <a:gd name="connsiteX27" fmla="*/ 1257300 w 3133725"/>
                <a:gd name="connsiteY27" fmla="*/ 2190750 h 2508250"/>
                <a:gd name="connsiteX28" fmla="*/ 1346200 w 3133725"/>
                <a:gd name="connsiteY28" fmla="*/ 2247900 h 2508250"/>
                <a:gd name="connsiteX29" fmla="*/ 1435100 w 3133725"/>
                <a:gd name="connsiteY29" fmla="*/ 2295525 h 2508250"/>
                <a:gd name="connsiteX30" fmla="*/ 1536700 w 3133725"/>
                <a:gd name="connsiteY30" fmla="*/ 2343150 h 2508250"/>
                <a:gd name="connsiteX31" fmla="*/ 1616075 w 3133725"/>
                <a:gd name="connsiteY31" fmla="*/ 2374900 h 2508250"/>
                <a:gd name="connsiteX32" fmla="*/ 1714500 w 3133725"/>
                <a:gd name="connsiteY32" fmla="*/ 2406650 h 2508250"/>
                <a:gd name="connsiteX33" fmla="*/ 1797050 w 3133725"/>
                <a:gd name="connsiteY33" fmla="*/ 2432050 h 2508250"/>
                <a:gd name="connsiteX34" fmla="*/ 1914525 w 3133725"/>
                <a:gd name="connsiteY34" fmla="*/ 2457450 h 2508250"/>
                <a:gd name="connsiteX35" fmla="*/ 2028825 w 3133725"/>
                <a:gd name="connsiteY35" fmla="*/ 2476500 h 2508250"/>
                <a:gd name="connsiteX36" fmla="*/ 2171700 w 3133725"/>
                <a:gd name="connsiteY36" fmla="*/ 2492375 h 2508250"/>
                <a:gd name="connsiteX37" fmla="*/ 2279650 w 3133725"/>
                <a:gd name="connsiteY37" fmla="*/ 2501900 h 2508250"/>
                <a:gd name="connsiteX38" fmla="*/ 2428875 w 3133725"/>
                <a:gd name="connsiteY38" fmla="*/ 2508250 h 2508250"/>
                <a:gd name="connsiteX39" fmla="*/ 2584450 w 3133725"/>
                <a:gd name="connsiteY39" fmla="*/ 2505075 h 2508250"/>
                <a:gd name="connsiteX40" fmla="*/ 2762250 w 3133725"/>
                <a:gd name="connsiteY40" fmla="*/ 2492375 h 2508250"/>
                <a:gd name="connsiteX41" fmla="*/ 2892425 w 3133725"/>
                <a:gd name="connsiteY41" fmla="*/ 2479675 h 2508250"/>
                <a:gd name="connsiteX42" fmla="*/ 2981325 w 3133725"/>
                <a:gd name="connsiteY42" fmla="*/ 2466975 h 2508250"/>
                <a:gd name="connsiteX43" fmla="*/ 3022600 w 3133725"/>
                <a:gd name="connsiteY43" fmla="*/ 2454275 h 2508250"/>
                <a:gd name="connsiteX44" fmla="*/ 3070225 w 3133725"/>
                <a:gd name="connsiteY44" fmla="*/ 2428875 h 2508250"/>
                <a:gd name="connsiteX45" fmla="*/ 3105150 w 3133725"/>
                <a:gd name="connsiteY45" fmla="*/ 2403475 h 2508250"/>
                <a:gd name="connsiteX46" fmla="*/ 3124200 w 3133725"/>
                <a:gd name="connsiteY46" fmla="*/ 2381250 h 2508250"/>
                <a:gd name="connsiteX47" fmla="*/ 3133725 w 3133725"/>
                <a:gd name="connsiteY47" fmla="*/ 2359025 h 2508250"/>
                <a:gd name="connsiteX48" fmla="*/ 3133725 w 3133725"/>
                <a:gd name="connsiteY48" fmla="*/ 2333625 h 2508250"/>
                <a:gd name="connsiteX49" fmla="*/ 3124200 w 3133725"/>
                <a:gd name="connsiteY49" fmla="*/ 2301875 h 2508250"/>
                <a:gd name="connsiteX50" fmla="*/ 3108325 w 3133725"/>
                <a:gd name="connsiteY50" fmla="*/ 2270125 h 2508250"/>
                <a:gd name="connsiteX51" fmla="*/ 3076575 w 3133725"/>
                <a:gd name="connsiteY51" fmla="*/ 2225675 h 2508250"/>
                <a:gd name="connsiteX52" fmla="*/ 3035300 w 3133725"/>
                <a:gd name="connsiteY52" fmla="*/ 2184400 h 2508250"/>
                <a:gd name="connsiteX53" fmla="*/ 2486025 w 3133725"/>
                <a:gd name="connsiteY53" fmla="*/ 2209800 h 2508250"/>
                <a:gd name="connsiteX54" fmla="*/ 2419350 w 3133725"/>
                <a:gd name="connsiteY54" fmla="*/ 2216150 h 2508250"/>
                <a:gd name="connsiteX55" fmla="*/ 2352675 w 3133725"/>
                <a:gd name="connsiteY55" fmla="*/ 2212975 h 2508250"/>
                <a:gd name="connsiteX56" fmla="*/ 2263775 w 3133725"/>
                <a:gd name="connsiteY56" fmla="*/ 2206625 h 2508250"/>
                <a:gd name="connsiteX57" fmla="*/ 2120900 w 3133725"/>
                <a:gd name="connsiteY57" fmla="*/ 2187575 h 2508250"/>
                <a:gd name="connsiteX58" fmla="*/ 1949450 w 3133725"/>
                <a:gd name="connsiteY58" fmla="*/ 2159000 h 2508250"/>
                <a:gd name="connsiteX59" fmla="*/ 1797050 w 3133725"/>
                <a:gd name="connsiteY59" fmla="*/ 2124075 h 2508250"/>
                <a:gd name="connsiteX60" fmla="*/ 1638300 w 3133725"/>
                <a:gd name="connsiteY60" fmla="*/ 2079625 h 2508250"/>
                <a:gd name="connsiteX61" fmla="*/ 1508125 w 3133725"/>
                <a:gd name="connsiteY61" fmla="*/ 2032000 h 2508250"/>
                <a:gd name="connsiteX62" fmla="*/ 1371600 w 3133725"/>
                <a:gd name="connsiteY62" fmla="*/ 1965325 h 2508250"/>
                <a:gd name="connsiteX63" fmla="*/ 1263650 w 3133725"/>
                <a:gd name="connsiteY63" fmla="*/ 1901825 h 2508250"/>
                <a:gd name="connsiteX64" fmla="*/ 1174750 w 3133725"/>
                <a:gd name="connsiteY64" fmla="*/ 1838325 h 2508250"/>
                <a:gd name="connsiteX65" fmla="*/ 1082675 w 3133725"/>
                <a:gd name="connsiteY65" fmla="*/ 1762125 h 2508250"/>
                <a:gd name="connsiteX66" fmla="*/ 974725 w 3133725"/>
                <a:gd name="connsiteY66" fmla="*/ 1654175 h 2508250"/>
                <a:gd name="connsiteX67" fmla="*/ 923925 w 3133725"/>
                <a:gd name="connsiteY67" fmla="*/ 1587500 h 2508250"/>
                <a:gd name="connsiteX68" fmla="*/ 784225 w 3133725"/>
                <a:gd name="connsiteY68" fmla="*/ 1384300 h 2508250"/>
                <a:gd name="connsiteX69" fmla="*/ 631825 w 3133725"/>
                <a:gd name="connsiteY69" fmla="*/ 1158875 h 2508250"/>
                <a:gd name="connsiteX70" fmla="*/ 495300 w 3133725"/>
                <a:gd name="connsiteY70" fmla="*/ 936625 h 2508250"/>
                <a:gd name="connsiteX71" fmla="*/ 438150 w 3133725"/>
                <a:gd name="connsiteY71" fmla="*/ 83820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33725" h="2508250">
                  <a:moveTo>
                    <a:pt x="438150" y="838200"/>
                  </a:moveTo>
                  <a:lnTo>
                    <a:pt x="368300" y="714375"/>
                  </a:lnTo>
                  <a:lnTo>
                    <a:pt x="301625" y="577850"/>
                  </a:lnTo>
                  <a:lnTo>
                    <a:pt x="234950" y="428625"/>
                  </a:lnTo>
                  <a:lnTo>
                    <a:pt x="168275" y="273050"/>
                  </a:lnTo>
                  <a:lnTo>
                    <a:pt x="114300" y="146050"/>
                  </a:lnTo>
                  <a:lnTo>
                    <a:pt x="76200" y="53975"/>
                  </a:lnTo>
                  <a:lnTo>
                    <a:pt x="57150" y="22225"/>
                  </a:lnTo>
                  <a:lnTo>
                    <a:pt x="38100" y="6350"/>
                  </a:lnTo>
                  <a:lnTo>
                    <a:pt x="19050" y="0"/>
                  </a:lnTo>
                  <a:lnTo>
                    <a:pt x="3175" y="9525"/>
                  </a:lnTo>
                  <a:lnTo>
                    <a:pt x="0" y="25400"/>
                  </a:lnTo>
                  <a:lnTo>
                    <a:pt x="3175" y="57150"/>
                  </a:lnTo>
                  <a:lnTo>
                    <a:pt x="28575" y="155575"/>
                  </a:lnTo>
                  <a:lnTo>
                    <a:pt x="85725" y="349250"/>
                  </a:lnTo>
                  <a:lnTo>
                    <a:pt x="161925" y="577850"/>
                  </a:lnTo>
                  <a:lnTo>
                    <a:pt x="225425" y="736600"/>
                  </a:lnTo>
                  <a:lnTo>
                    <a:pt x="311150" y="923925"/>
                  </a:lnTo>
                  <a:lnTo>
                    <a:pt x="396875" y="1085850"/>
                  </a:lnTo>
                  <a:lnTo>
                    <a:pt x="514350" y="1298575"/>
                  </a:lnTo>
                  <a:lnTo>
                    <a:pt x="625475" y="1492250"/>
                  </a:lnTo>
                  <a:lnTo>
                    <a:pt x="682625" y="1587500"/>
                  </a:lnTo>
                  <a:lnTo>
                    <a:pt x="777875" y="1765300"/>
                  </a:lnTo>
                  <a:lnTo>
                    <a:pt x="863600" y="1857375"/>
                  </a:lnTo>
                  <a:lnTo>
                    <a:pt x="955675" y="1949450"/>
                  </a:lnTo>
                  <a:lnTo>
                    <a:pt x="1041400" y="2025650"/>
                  </a:lnTo>
                  <a:lnTo>
                    <a:pt x="1146175" y="2111375"/>
                  </a:lnTo>
                  <a:lnTo>
                    <a:pt x="1257300" y="2190750"/>
                  </a:lnTo>
                  <a:lnTo>
                    <a:pt x="1346200" y="2247900"/>
                  </a:lnTo>
                  <a:lnTo>
                    <a:pt x="1435100" y="2295525"/>
                  </a:lnTo>
                  <a:lnTo>
                    <a:pt x="1536700" y="2343150"/>
                  </a:lnTo>
                  <a:lnTo>
                    <a:pt x="1616075" y="2374900"/>
                  </a:lnTo>
                  <a:lnTo>
                    <a:pt x="1714500" y="2406650"/>
                  </a:lnTo>
                  <a:lnTo>
                    <a:pt x="1797050" y="2432050"/>
                  </a:lnTo>
                  <a:lnTo>
                    <a:pt x="1914525" y="2457450"/>
                  </a:lnTo>
                  <a:lnTo>
                    <a:pt x="2028825" y="2476500"/>
                  </a:lnTo>
                  <a:lnTo>
                    <a:pt x="2171700" y="2492375"/>
                  </a:lnTo>
                  <a:lnTo>
                    <a:pt x="2279650" y="2501900"/>
                  </a:lnTo>
                  <a:lnTo>
                    <a:pt x="2428875" y="2508250"/>
                  </a:lnTo>
                  <a:lnTo>
                    <a:pt x="2584450" y="2505075"/>
                  </a:lnTo>
                  <a:lnTo>
                    <a:pt x="2762250" y="2492375"/>
                  </a:lnTo>
                  <a:lnTo>
                    <a:pt x="2892425" y="2479675"/>
                  </a:lnTo>
                  <a:lnTo>
                    <a:pt x="2981325" y="2466975"/>
                  </a:lnTo>
                  <a:lnTo>
                    <a:pt x="3022600" y="2454275"/>
                  </a:lnTo>
                  <a:lnTo>
                    <a:pt x="3070225" y="2428875"/>
                  </a:lnTo>
                  <a:lnTo>
                    <a:pt x="3105150" y="2403475"/>
                  </a:lnTo>
                  <a:lnTo>
                    <a:pt x="3124200" y="2381250"/>
                  </a:lnTo>
                  <a:lnTo>
                    <a:pt x="3133725" y="2359025"/>
                  </a:lnTo>
                  <a:lnTo>
                    <a:pt x="3133725" y="2333625"/>
                  </a:lnTo>
                  <a:lnTo>
                    <a:pt x="3124200" y="2301875"/>
                  </a:lnTo>
                  <a:lnTo>
                    <a:pt x="3108325" y="2270125"/>
                  </a:lnTo>
                  <a:lnTo>
                    <a:pt x="3076575" y="2225675"/>
                  </a:lnTo>
                  <a:lnTo>
                    <a:pt x="3035300" y="2184400"/>
                  </a:lnTo>
                  <a:lnTo>
                    <a:pt x="2486025" y="2209800"/>
                  </a:lnTo>
                  <a:lnTo>
                    <a:pt x="2419350" y="2216150"/>
                  </a:lnTo>
                  <a:lnTo>
                    <a:pt x="2352675" y="2212975"/>
                  </a:lnTo>
                  <a:lnTo>
                    <a:pt x="2263775" y="2206625"/>
                  </a:lnTo>
                  <a:lnTo>
                    <a:pt x="2120900" y="2187575"/>
                  </a:lnTo>
                  <a:lnTo>
                    <a:pt x="1949450" y="2159000"/>
                  </a:lnTo>
                  <a:lnTo>
                    <a:pt x="1797050" y="2124075"/>
                  </a:lnTo>
                  <a:lnTo>
                    <a:pt x="1638300" y="2079625"/>
                  </a:lnTo>
                  <a:lnTo>
                    <a:pt x="1508125" y="2032000"/>
                  </a:lnTo>
                  <a:lnTo>
                    <a:pt x="1371600" y="1965325"/>
                  </a:lnTo>
                  <a:lnTo>
                    <a:pt x="1263650" y="1901825"/>
                  </a:lnTo>
                  <a:lnTo>
                    <a:pt x="1174750" y="1838325"/>
                  </a:lnTo>
                  <a:lnTo>
                    <a:pt x="1082675" y="1762125"/>
                  </a:lnTo>
                  <a:lnTo>
                    <a:pt x="974725" y="1654175"/>
                  </a:lnTo>
                  <a:lnTo>
                    <a:pt x="923925" y="1587500"/>
                  </a:lnTo>
                  <a:lnTo>
                    <a:pt x="784225" y="1384300"/>
                  </a:lnTo>
                  <a:lnTo>
                    <a:pt x="631825" y="1158875"/>
                  </a:lnTo>
                  <a:lnTo>
                    <a:pt x="495300" y="936625"/>
                  </a:lnTo>
                  <a:lnTo>
                    <a:pt x="438150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DC619AB-1797-5549-A0EF-D8A974EFAB70}"/>
                </a:ext>
              </a:extLst>
            </p:cNvPr>
            <p:cNvSpPr/>
            <p:nvPr/>
          </p:nvSpPr>
          <p:spPr>
            <a:xfrm>
              <a:off x="6032500" y="4443413"/>
              <a:ext cx="639763" cy="708025"/>
            </a:xfrm>
            <a:custGeom>
              <a:avLst/>
              <a:gdLst>
                <a:gd name="connsiteX0" fmla="*/ 180975 w 640557"/>
                <a:gd name="connsiteY0" fmla="*/ 197643 h 707231"/>
                <a:gd name="connsiteX1" fmla="*/ 257175 w 640557"/>
                <a:gd name="connsiteY1" fmla="*/ 302418 h 707231"/>
                <a:gd name="connsiteX2" fmla="*/ 314325 w 640557"/>
                <a:gd name="connsiteY2" fmla="*/ 378618 h 707231"/>
                <a:gd name="connsiteX3" fmla="*/ 397669 w 640557"/>
                <a:gd name="connsiteY3" fmla="*/ 476250 h 707231"/>
                <a:gd name="connsiteX4" fmla="*/ 478632 w 640557"/>
                <a:gd name="connsiteY4" fmla="*/ 561975 h 707231"/>
                <a:gd name="connsiteX5" fmla="*/ 554832 w 640557"/>
                <a:gd name="connsiteY5" fmla="*/ 631031 h 707231"/>
                <a:gd name="connsiteX6" fmla="*/ 607219 w 640557"/>
                <a:gd name="connsiteY6" fmla="*/ 673893 h 707231"/>
                <a:gd name="connsiteX7" fmla="*/ 640557 w 640557"/>
                <a:gd name="connsiteY7" fmla="*/ 704850 h 707231"/>
                <a:gd name="connsiteX8" fmla="*/ 2382 w 640557"/>
                <a:gd name="connsiteY8" fmla="*/ 707231 h 707231"/>
                <a:gd name="connsiteX9" fmla="*/ 69057 w 640557"/>
                <a:gd name="connsiteY9" fmla="*/ 697706 h 707231"/>
                <a:gd name="connsiteX10" fmla="*/ 109538 w 640557"/>
                <a:gd name="connsiteY10" fmla="*/ 681037 h 707231"/>
                <a:gd name="connsiteX11" fmla="*/ 128588 w 640557"/>
                <a:gd name="connsiteY11" fmla="*/ 664368 h 707231"/>
                <a:gd name="connsiteX12" fmla="*/ 140494 w 640557"/>
                <a:gd name="connsiteY12" fmla="*/ 645318 h 707231"/>
                <a:gd name="connsiteX13" fmla="*/ 142875 w 640557"/>
                <a:gd name="connsiteY13" fmla="*/ 616743 h 707231"/>
                <a:gd name="connsiteX14" fmla="*/ 135732 w 640557"/>
                <a:gd name="connsiteY14" fmla="*/ 557212 h 707231"/>
                <a:gd name="connsiteX15" fmla="*/ 109538 w 640557"/>
                <a:gd name="connsiteY15" fmla="*/ 414337 h 707231"/>
                <a:gd name="connsiteX16" fmla="*/ 78582 w 640557"/>
                <a:gd name="connsiteY16" fmla="*/ 285750 h 707231"/>
                <a:gd name="connsiteX17" fmla="*/ 30957 w 640557"/>
                <a:gd name="connsiteY17" fmla="*/ 133350 h 707231"/>
                <a:gd name="connsiteX18" fmla="*/ 4763 w 640557"/>
                <a:gd name="connsiteY18" fmla="*/ 47625 h 707231"/>
                <a:gd name="connsiteX19" fmla="*/ 0 w 640557"/>
                <a:gd name="connsiteY19" fmla="*/ 30956 h 707231"/>
                <a:gd name="connsiteX20" fmla="*/ 2382 w 640557"/>
                <a:gd name="connsiteY20" fmla="*/ 11906 h 707231"/>
                <a:gd name="connsiteX21" fmla="*/ 11907 w 640557"/>
                <a:gd name="connsiteY21" fmla="*/ 2381 h 707231"/>
                <a:gd name="connsiteX22" fmla="*/ 28575 w 640557"/>
                <a:gd name="connsiteY22" fmla="*/ 0 h 707231"/>
                <a:gd name="connsiteX23" fmla="*/ 40482 w 640557"/>
                <a:gd name="connsiteY23" fmla="*/ 4762 h 707231"/>
                <a:gd name="connsiteX24" fmla="*/ 54769 w 640557"/>
                <a:gd name="connsiteY24" fmla="*/ 16668 h 707231"/>
                <a:gd name="connsiteX25" fmla="*/ 85725 w 640557"/>
                <a:gd name="connsiteY25" fmla="*/ 59531 h 707231"/>
                <a:gd name="connsiteX26" fmla="*/ 180975 w 640557"/>
                <a:gd name="connsiteY26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0557" h="707231">
                  <a:moveTo>
                    <a:pt x="180975" y="197643"/>
                  </a:moveTo>
                  <a:lnTo>
                    <a:pt x="257175" y="302418"/>
                  </a:lnTo>
                  <a:lnTo>
                    <a:pt x="314325" y="378618"/>
                  </a:lnTo>
                  <a:lnTo>
                    <a:pt x="397669" y="476250"/>
                  </a:lnTo>
                  <a:lnTo>
                    <a:pt x="478632" y="561975"/>
                  </a:lnTo>
                  <a:lnTo>
                    <a:pt x="554832" y="631031"/>
                  </a:lnTo>
                  <a:lnTo>
                    <a:pt x="607219" y="673893"/>
                  </a:lnTo>
                  <a:lnTo>
                    <a:pt x="640557" y="704850"/>
                  </a:lnTo>
                  <a:lnTo>
                    <a:pt x="2382" y="707231"/>
                  </a:lnTo>
                  <a:lnTo>
                    <a:pt x="69057" y="697706"/>
                  </a:lnTo>
                  <a:lnTo>
                    <a:pt x="109538" y="681037"/>
                  </a:lnTo>
                  <a:lnTo>
                    <a:pt x="128588" y="664368"/>
                  </a:lnTo>
                  <a:lnTo>
                    <a:pt x="140494" y="645318"/>
                  </a:lnTo>
                  <a:lnTo>
                    <a:pt x="142875" y="616743"/>
                  </a:lnTo>
                  <a:lnTo>
                    <a:pt x="135732" y="557212"/>
                  </a:lnTo>
                  <a:lnTo>
                    <a:pt x="109538" y="414337"/>
                  </a:lnTo>
                  <a:lnTo>
                    <a:pt x="78582" y="285750"/>
                  </a:lnTo>
                  <a:lnTo>
                    <a:pt x="30957" y="1333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11907" y="2381"/>
                  </a:lnTo>
                  <a:lnTo>
                    <a:pt x="28575" y="0"/>
                  </a:lnTo>
                  <a:lnTo>
                    <a:pt x="40482" y="4762"/>
                  </a:lnTo>
                  <a:lnTo>
                    <a:pt x="54769" y="16668"/>
                  </a:lnTo>
                  <a:lnTo>
                    <a:pt x="85725" y="59531"/>
                  </a:lnTo>
                  <a:lnTo>
                    <a:pt x="180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072774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思いやりのデザイン</a:t>
            </a:r>
            <a:br>
              <a:rPr lang="en-US" altLang="ja-JP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アップとルーズで伝える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初 案 街 試 選 観 静 旗 材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516898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2433E5D2-14F4-BF49-98DE-A8A7A336836F}"/>
              </a:ext>
            </a:extLst>
          </p:cNvPr>
          <p:cNvSpPr/>
          <p:nvPr/>
        </p:nvSpPr>
        <p:spPr>
          <a:xfrm>
            <a:off x="4419600" y="1800225"/>
            <a:ext cx="1952625" cy="423863"/>
          </a:xfrm>
          <a:custGeom>
            <a:avLst/>
            <a:gdLst>
              <a:gd name="connsiteX0" fmla="*/ 578644 w 1952625"/>
              <a:gd name="connsiteY0" fmla="*/ 195263 h 423863"/>
              <a:gd name="connsiteX1" fmla="*/ 800100 w 1952625"/>
              <a:gd name="connsiteY1" fmla="*/ 164306 h 423863"/>
              <a:gd name="connsiteX2" fmla="*/ 1028700 w 1952625"/>
              <a:gd name="connsiteY2" fmla="*/ 133350 h 423863"/>
              <a:gd name="connsiteX3" fmla="*/ 1345406 w 1952625"/>
              <a:gd name="connsiteY3" fmla="*/ 78581 h 423863"/>
              <a:gd name="connsiteX4" fmla="*/ 1476375 w 1952625"/>
              <a:gd name="connsiteY4" fmla="*/ 52388 h 423863"/>
              <a:gd name="connsiteX5" fmla="*/ 1526381 w 1952625"/>
              <a:gd name="connsiteY5" fmla="*/ 45244 h 423863"/>
              <a:gd name="connsiteX6" fmla="*/ 1590675 w 1952625"/>
              <a:gd name="connsiteY6" fmla="*/ 19050 h 423863"/>
              <a:gd name="connsiteX7" fmla="*/ 1635919 w 1952625"/>
              <a:gd name="connsiteY7" fmla="*/ 0 h 423863"/>
              <a:gd name="connsiteX8" fmla="*/ 1662113 w 1952625"/>
              <a:gd name="connsiteY8" fmla="*/ 0 h 423863"/>
              <a:gd name="connsiteX9" fmla="*/ 1721644 w 1952625"/>
              <a:gd name="connsiteY9" fmla="*/ 2381 h 423863"/>
              <a:gd name="connsiteX10" fmla="*/ 1783556 w 1952625"/>
              <a:gd name="connsiteY10" fmla="*/ 9525 h 423863"/>
              <a:gd name="connsiteX11" fmla="*/ 1847850 w 1952625"/>
              <a:gd name="connsiteY11" fmla="*/ 23813 h 423863"/>
              <a:gd name="connsiteX12" fmla="*/ 1897856 w 1952625"/>
              <a:gd name="connsiteY12" fmla="*/ 38100 h 423863"/>
              <a:gd name="connsiteX13" fmla="*/ 1916906 w 1952625"/>
              <a:gd name="connsiteY13" fmla="*/ 47625 h 423863"/>
              <a:gd name="connsiteX14" fmla="*/ 1931194 w 1952625"/>
              <a:gd name="connsiteY14" fmla="*/ 64294 h 423863"/>
              <a:gd name="connsiteX15" fmla="*/ 1943100 w 1952625"/>
              <a:gd name="connsiteY15" fmla="*/ 85725 h 423863"/>
              <a:gd name="connsiteX16" fmla="*/ 1950244 w 1952625"/>
              <a:gd name="connsiteY16" fmla="*/ 107156 h 423863"/>
              <a:gd name="connsiteX17" fmla="*/ 1952625 w 1952625"/>
              <a:gd name="connsiteY17" fmla="*/ 123825 h 423863"/>
              <a:gd name="connsiteX18" fmla="*/ 1947863 w 1952625"/>
              <a:gd name="connsiteY18" fmla="*/ 142875 h 423863"/>
              <a:gd name="connsiteX19" fmla="*/ 1931194 w 1952625"/>
              <a:gd name="connsiteY19" fmla="*/ 169069 h 423863"/>
              <a:gd name="connsiteX20" fmla="*/ 1900238 w 1952625"/>
              <a:gd name="connsiteY20" fmla="*/ 197644 h 423863"/>
              <a:gd name="connsiteX21" fmla="*/ 1850231 w 1952625"/>
              <a:gd name="connsiteY21" fmla="*/ 221456 h 423863"/>
              <a:gd name="connsiteX22" fmla="*/ 1774031 w 1952625"/>
              <a:gd name="connsiteY22" fmla="*/ 228600 h 423863"/>
              <a:gd name="connsiteX23" fmla="*/ 1602581 w 1952625"/>
              <a:gd name="connsiteY23" fmla="*/ 242888 h 423863"/>
              <a:gd name="connsiteX24" fmla="*/ 1393031 w 1952625"/>
              <a:gd name="connsiteY24" fmla="*/ 257175 h 423863"/>
              <a:gd name="connsiteX25" fmla="*/ 1269206 w 1952625"/>
              <a:gd name="connsiteY25" fmla="*/ 269081 h 423863"/>
              <a:gd name="connsiteX26" fmla="*/ 1042988 w 1952625"/>
              <a:gd name="connsiteY26" fmla="*/ 309563 h 423863"/>
              <a:gd name="connsiteX27" fmla="*/ 854869 w 1952625"/>
              <a:gd name="connsiteY27" fmla="*/ 338138 h 423863"/>
              <a:gd name="connsiteX28" fmla="*/ 752475 w 1952625"/>
              <a:gd name="connsiteY28" fmla="*/ 359569 h 423863"/>
              <a:gd name="connsiteX29" fmla="*/ 664369 w 1952625"/>
              <a:gd name="connsiteY29" fmla="*/ 383381 h 423863"/>
              <a:gd name="connsiteX30" fmla="*/ 576263 w 1952625"/>
              <a:gd name="connsiteY30" fmla="*/ 404813 h 423863"/>
              <a:gd name="connsiteX31" fmla="*/ 500063 w 1952625"/>
              <a:gd name="connsiteY31" fmla="*/ 416719 h 423863"/>
              <a:gd name="connsiteX32" fmla="*/ 435769 w 1952625"/>
              <a:gd name="connsiteY32" fmla="*/ 423863 h 423863"/>
              <a:gd name="connsiteX33" fmla="*/ 400050 w 1952625"/>
              <a:gd name="connsiteY33" fmla="*/ 419100 h 423863"/>
              <a:gd name="connsiteX34" fmla="*/ 352425 w 1952625"/>
              <a:gd name="connsiteY34" fmla="*/ 407194 h 423863"/>
              <a:gd name="connsiteX35" fmla="*/ 266700 w 1952625"/>
              <a:gd name="connsiteY35" fmla="*/ 371475 h 423863"/>
              <a:gd name="connsiteX36" fmla="*/ 185738 w 1952625"/>
              <a:gd name="connsiteY36" fmla="*/ 323850 h 423863"/>
              <a:gd name="connsiteX37" fmla="*/ 119063 w 1952625"/>
              <a:gd name="connsiteY37" fmla="*/ 273844 h 423863"/>
              <a:gd name="connsiteX38" fmla="*/ 71438 w 1952625"/>
              <a:gd name="connsiteY38" fmla="*/ 235744 h 423863"/>
              <a:gd name="connsiteX39" fmla="*/ 16669 w 1952625"/>
              <a:gd name="connsiteY39" fmla="*/ 185738 h 423863"/>
              <a:gd name="connsiteX40" fmla="*/ 9525 w 1952625"/>
              <a:gd name="connsiteY40" fmla="*/ 173831 h 423863"/>
              <a:gd name="connsiteX41" fmla="*/ 0 w 1952625"/>
              <a:gd name="connsiteY41" fmla="*/ 142875 h 423863"/>
              <a:gd name="connsiteX42" fmla="*/ 2381 w 1952625"/>
              <a:gd name="connsiteY42" fmla="*/ 128588 h 423863"/>
              <a:gd name="connsiteX43" fmla="*/ 14288 w 1952625"/>
              <a:gd name="connsiteY43" fmla="*/ 119063 h 423863"/>
              <a:gd name="connsiteX44" fmla="*/ 30956 w 1952625"/>
              <a:gd name="connsiteY44" fmla="*/ 121444 h 423863"/>
              <a:gd name="connsiteX45" fmla="*/ 88106 w 1952625"/>
              <a:gd name="connsiteY45" fmla="*/ 150019 h 423863"/>
              <a:gd name="connsiteX46" fmla="*/ 142875 w 1952625"/>
              <a:gd name="connsiteY46" fmla="*/ 173831 h 423863"/>
              <a:gd name="connsiteX47" fmla="*/ 200025 w 1952625"/>
              <a:gd name="connsiteY47" fmla="*/ 192881 h 423863"/>
              <a:gd name="connsiteX48" fmla="*/ 280988 w 1952625"/>
              <a:gd name="connsiteY48" fmla="*/ 209550 h 423863"/>
              <a:gd name="connsiteX49" fmla="*/ 352425 w 1952625"/>
              <a:gd name="connsiteY49" fmla="*/ 221456 h 423863"/>
              <a:gd name="connsiteX50" fmla="*/ 383381 w 1952625"/>
              <a:gd name="connsiteY50" fmla="*/ 221456 h 423863"/>
              <a:gd name="connsiteX51" fmla="*/ 492919 w 1952625"/>
              <a:gd name="connsiteY51" fmla="*/ 207169 h 423863"/>
              <a:gd name="connsiteX52" fmla="*/ 578644 w 1952625"/>
              <a:gd name="connsiteY52" fmla="*/ 195263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952625" h="423863">
                <a:moveTo>
                  <a:pt x="578644" y="195263"/>
                </a:moveTo>
                <a:lnTo>
                  <a:pt x="800100" y="164306"/>
                </a:lnTo>
                <a:lnTo>
                  <a:pt x="1028700" y="133350"/>
                </a:lnTo>
                <a:lnTo>
                  <a:pt x="1345406" y="78581"/>
                </a:lnTo>
                <a:lnTo>
                  <a:pt x="1476375" y="52388"/>
                </a:lnTo>
                <a:lnTo>
                  <a:pt x="1526381" y="45244"/>
                </a:lnTo>
                <a:lnTo>
                  <a:pt x="1590675" y="19050"/>
                </a:lnTo>
                <a:lnTo>
                  <a:pt x="1635919" y="0"/>
                </a:lnTo>
                <a:lnTo>
                  <a:pt x="1662113" y="0"/>
                </a:lnTo>
                <a:lnTo>
                  <a:pt x="1721644" y="2381"/>
                </a:lnTo>
                <a:lnTo>
                  <a:pt x="1783556" y="9525"/>
                </a:lnTo>
                <a:lnTo>
                  <a:pt x="1847850" y="23813"/>
                </a:lnTo>
                <a:lnTo>
                  <a:pt x="1897856" y="38100"/>
                </a:lnTo>
                <a:lnTo>
                  <a:pt x="1916906" y="47625"/>
                </a:lnTo>
                <a:lnTo>
                  <a:pt x="1931194" y="64294"/>
                </a:lnTo>
                <a:lnTo>
                  <a:pt x="1943100" y="85725"/>
                </a:lnTo>
                <a:lnTo>
                  <a:pt x="1950244" y="107156"/>
                </a:lnTo>
                <a:lnTo>
                  <a:pt x="1952625" y="123825"/>
                </a:lnTo>
                <a:lnTo>
                  <a:pt x="1947863" y="142875"/>
                </a:lnTo>
                <a:lnTo>
                  <a:pt x="1931194" y="169069"/>
                </a:lnTo>
                <a:lnTo>
                  <a:pt x="1900238" y="197644"/>
                </a:lnTo>
                <a:lnTo>
                  <a:pt x="1850231" y="221456"/>
                </a:lnTo>
                <a:lnTo>
                  <a:pt x="1774031" y="228600"/>
                </a:lnTo>
                <a:lnTo>
                  <a:pt x="1602581" y="242888"/>
                </a:lnTo>
                <a:lnTo>
                  <a:pt x="1393031" y="257175"/>
                </a:lnTo>
                <a:lnTo>
                  <a:pt x="1269206" y="269081"/>
                </a:lnTo>
                <a:lnTo>
                  <a:pt x="1042988" y="309563"/>
                </a:lnTo>
                <a:lnTo>
                  <a:pt x="854869" y="338138"/>
                </a:lnTo>
                <a:lnTo>
                  <a:pt x="752475" y="359569"/>
                </a:lnTo>
                <a:lnTo>
                  <a:pt x="664369" y="383381"/>
                </a:lnTo>
                <a:lnTo>
                  <a:pt x="576263" y="404813"/>
                </a:lnTo>
                <a:lnTo>
                  <a:pt x="500063" y="416719"/>
                </a:lnTo>
                <a:lnTo>
                  <a:pt x="435769" y="423863"/>
                </a:lnTo>
                <a:lnTo>
                  <a:pt x="400050" y="419100"/>
                </a:lnTo>
                <a:lnTo>
                  <a:pt x="352425" y="407194"/>
                </a:lnTo>
                <a:lnTo>
                  <a:pt x="266700" y="371475"/>
                </a:lnTo>
                <a:lnTo>
                  <a:pt x="185738" y="323850"/>
                </a:lnTo>
                <a:lnTo>
                  <a:pt x="119063" y="273844"/>
                </a:lnTo>
                <a:lnTo>
                  <a:pt x="71438" y="235744"/>
                </a:lnTo>
                <a:lnTo>
                  <a:pt x="16669" y="185738"/>
                </a:lnTo>
                <a:lnTo>
                  <a:pt x="9525" y="173831"/>
                </a:lnTo>
                <a:lnTo>
                  <a:pt x="0" y="142875"/>
                </a:lnTo>
                <a:lnTo>
                  <a:pt x="2381" y="128588"/>
                </a:lnTo>
                <a:lnTo>
                  <a:pt x="14288" y="119063"/>
                </a:lnTo>
                <a:lnTo>
                  <a:pt x="30956" y="121444"/>
                </a:lnTo>
                <a:lnTo>
                  <a:pt x="88106" y="150019"/>
                </a:lnTo>
                <a:lnTo>
                  <a:pt x="142875" y="173831"/>
                </a:lnTo>
                <a:lnTo>
                  <a:pt x="200025" y="192881"/>
                </a:lnTo>
                <a:lnTo>
                  <a:pt x="280988" y="209550"/>
                </a:lnTo>
                <a:lnTo>
                  <a:pt x="352425" y="221456"/>
                </a:lnTo>
                <a:lnTo>
                  <a:pt x="383381" y="221456"/>
                </a:lnTo>
                <a:lnTo>
                  <a:pt x="492919" y="207169"/>
                </a:lnTo>
                <a:lnTo>
                  <a:pt x="578644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BEF01C1B-099E-B846-92DE-F44A0A435DC3}"/>
              </a:ext>
            </a:extLst>
          </p:cNvPr>
          <p:cNvSpPr/>
          <p:nvPr/>
        </p:nvSpPr>
        <p:spPr>
          <a:xfrm>
            <a:off x="4465638" y="3719513"/>
            <a:ext cx="1978025" cy="492125"/>
          </a:xfrm>
          <a:custGeom>
            <a:avLst/>
            <a:gdLst>
              <a:gd name="connsiteX0" fmla="*/ 642937 w 1978819"/>
              <a:gd name="connsiteY0" fmla="*/ 211931 h 492918"/>
              <a:gd name="connsiteX1" fmla="*/ 847725 w 1978819"/>
              <a:gd name="connsiteY1" fmla="*/ 166687 h 492918"/>
              <a:gd name="connsiteX2" fmla="*/ 1038225 w 1978819"/>
              <a:gd name="connsiteY2" fmla="*/ 130968 h 492918"/>
              <a:gd name="connsiteX3" fmla="*/ 1254919 w 1978819"/>
              <a:gd name="connsiteY3" fmla="*/ 107156 h 492918"/>
              <a:gd name="connsiteX4" fmla="*/ 1359694 w 1978819"/>
              <a:gd name="connsiteY4" fmla="*/ 92868 h 492918"/>
              <a:gd name="connsiteX5" fmla="*/ 1514475 w 1978819"/>
              <a:gd name="connsiteY5" fmla="*/ 69056 h 492918"/>
              <a:gd name="connsiteX6" fmla="*/ 1538287 w 1978819"/>
              <a:gd name="connsiteY6" fmla="*/ 61912 h 492918"/>
              <a:gd name="connsiteX7" fmla="*/ 1566862 w 1978819"/>
              <a:gd name="connsiteY7" fmla="*/ 42862 h 492918"/>
              <a:gd name="connsiteX8" fmla="*/ 1614487 w 1978819"/>
              <a:gd name="connsiteY8" fmla="*/ 19050 h 492918"/>
              <a:gd name="connsiteX9" fmla="*/ 1662112 w 1978819"/>
              <a:gd name="connsiteY9" fmla="*/ 0 h 492918"/>
              <a:gd name="connsiteX10" fmla="*/ 1733550 w 1978819"/>
              <a:gd name="connsiteY10" fmla="*/ 14287 h 492918"/>
              <a:gd name="connsiteX11" fmla="*/ 1797844 w 1978819"/>
              <a:gd name="connsiteY11" fmla="*/ 35718 h 492918"/>
              <a:gd name="connsiteX12" fmla="*/ 1859756 w 1978819"/>
              <a:gd name="connsiteY12" fmla="*/ 64293 h 492918"/>
              <a:gd name="connsiteX13" fmla="*/ 1905000 w 1978819"/>
              <a:gd name="connsiteY13" fmla="*/ 90487 h 492918"/>
              <a:gd name="connsiteX14" fmla="*/ 1935956 w 1978819"/>
              <a:gd name="connsiteY14" fmla="*/ 114300 h 492918"/>
              <a:gd name="connsiteX15" fmla="*/ 1955006 w 1978819"/>
              <a:gd name="connsiteY15" fmla="*/ 133350 h 492918"/>
              <a:gd name="connsiteX16" fmla="*/ 1966912 w 1978819"/>
              <a:gd name="connsiteY16" fmla="*/ 147637 h 492918"/>
              <a:gd name="connsiteX17" fmla="*/ 1976437 w 1978819"/>
              <a:gd name="connsiteY17" fmla="*/ 166687 h 492918"/>
              <a:gd name="connsiteX18" fmla="*/ 1978819 w 1978819"/>
              <a:gd name="connsiteY18" fmla="*/ 178593 h 492918"/>
              <a:gd name="connsiteX19" fmla="*/ 1976437 w 1978819"/>
              <a:gd name="connsiteY19" fmla="*/ 197643 h 492918"/>
              <a:gd name="connsiteX20" fmla="*/ 1964531 w 1978819"/>
              <a:gd name="connsiteY20" fmla="*/ 214312 h 492918"/>
              <a:gd name="connsiteX21" fmla="*/ 1947862 w 1978819"/>
              <a:gd name="connsiteY21" fmla="*/ 226218 h 492918"/>
              <a:gd name="connsiteX22" fmla="*/ 1916906 w 1978819"/>
              <a:gd name="connsiteY22" fmla="*/ 240506 h 492918"/>
              <a:gd name="connsiteX23" fmla="*/ 1883569 w 1978819"/>
              <a:gd name="connsiteY23" fmla="*/ 245268 h 492918"/>
              <a:gd name="connsiteX24" fmla="*/ 1819275 w 1978819"/>
              <a:gd name="connsiteY24" fmla="*/ 245268 h 492918"/>
              <a:gd name="connsiteX25" fmla="*/ 1693069 w 1978819"/>
              <a:gd name="connsiteY25" fmla="*/ 247650 h 492918"/>
              <a:gd name="connsiteX26" fmla="*/ 1564481 w 1978819"/>
              <a:gd name="connsiteY26" fmla="*/ 254793 h 492918"/>
              <a:gd name="connsiteX27" fmla="*/ 1369219 w 1978819"/>
              <a:gd name="connsiteY27" fmla="*/ 273843 h 492918"/>
              <a:gd name="connsiteX28" fmla="*/ 1207294 w 1978819"/>
              <a:gd name="connsiteY28" fmla="*/ 295275 h 492918"/>
              <a:gd name="connsiteX29" fmla="*/ 983456 w 1978819"/>
              <a:gd name="connsiteY29" fmla="*/ 316706 h 492918"/>
              <a:gd name="connsiteX30" fmla="*/ 878681 w 1978819"/>
              <a:gd name="connsiteY30" fmla="*/ 328612 h 492918"/>
              <a:gd name="connsiteX31" fmla="*/ 762000 w 1978819"/>
              <a:gd name="connsiteY31" fmla="*/ 350043 h 492918"/>
              <a:gd name="connsiteX32" fmla="*/ 600075 w 1978819"/>
              <a:gd name="connsiteY32" fmla="*/ 390525 h 492918"/>
              <a:gd name="connsiteX33" fmla="*/ 483394 w 1978819"/>
              <a:gd name="connsiteY33" fmla="*/ 428625 h 492918"/>
              <a:gd name="connsiteX34" fmla="*/ 302419 w 1978819"/>
              <a:gd name="connsiteY34" fmla="*/ 492918 h 492918"/>
              <a:gd name="connsiteX35" fmla="*/ 271462 w 1978819"/>
              <a:gd name="connsiteY35" fmla="*/ 485775 h 492918"/>
              <a:gd name="connsiteX36" fmla="*/ 219075 w 1978819"/>
              <a:gd name="connsiteY36" fmla="*/ 461962 h 492918"/>
              <a:gd name="connsiteX37" fmla="*/ 157162 w 1978819"/>
              <a:gd name="connsiteY37" fmla="*/ 426243 h 492918"/>
              <a:gd name="connsiteX38" fmla="*/ 111919 w 1978819"/>
              <a:gd name="connsiteY38" fmla="*/ 388143 h 492918"/>
              <a:gd name="connsiteX39" fmla="*/ 76200 w 1978819"/>
              <a:gd name="connsiteY39" fmla="*/ 347662 h 492918"/>
              <a:gd name="connsiteX40" fmla="*/ 30956 w 1978819"/>
              <a:gd name="connsiteY40" fmla="*/ 285750 h 492918"/>
              <a:gd name="connsiteX41" fmla="*/ 2381 w 1978819"/>
              <a:gd name="connsiteY41" fmla="*/ 230981 h 492918"/>
              <a:gd name="connsiteX42" fmla="*/ 0 w 1978819"/>
              <a:gd name="connsiteY42" fmla="*/ 202406 h 492918"/>
              <a:gd name="connsiteX43" fmla="*/ 4762 w 1978819"/>
              <a:gd name="connsiteY43" fmla="*/ 192881 h 492918"/>
              <a:gd name="connsiteX44" fmla="*/ 16669 w 1978819"/>
              <a:gd name="connsiteY44" fmla="*/ 190500 h 492918"/>
              <a:gd name="connsiteX45" fmla="*/ 30956 w 1978819"/>
              <a:gd name="connsiteY45" fmla="*/ 192881 h 492918"/>
              <a:gd name="connsiteX46" fmla="*/ 47625 w 1978819"/>
              <a:gd name="connsiteY46" fmla="*/ 200025 h 492918"/>
              <a:gd name="connsiteX47" fmla="*/ 88106 w 1978819"/>
              <a:gd name="connsiteY47" fmla="*/ 221456 h 492918"/>
              <a:gd name="connsiteX48" fmla="*/ 135731 w 1978819"/>
              <a:gd name="connsiteY48" fmla="*/ 247650 h 492918"/>
              <a:gd name="connsiteX49" fmla="*/ 204787 w 1978819"/>
              <a:gd name="connsiteY49" fmla="*/ 271462 h 492918"/>
              <a:gd name="connsiteX50" fmla="*/ 273844 w 1978819"/>
              <a:gd name="connsiteY50" fmla="*/ 285750 h 492918"/>
              <a:gd name="connsiteX51" fmla="*/ 304800 w 1978819"/>
              <a:gd name="connsiteY51" fmla="*/ 290512 h 492918"/>
              <a:gd name="connsiteX52" fmla="*/ 404812 w 1978819"/>
              <a:gd name="connsiteY52" fmla="*/ 266700 h 492918"/>
              <a:gd name="connsiteX53" fmla="*/ 592931 w 1978819"/>
              <a:gd name="connsiteY53" fmla="*/ 223837 h 492918"/>
              <a:gd name="connsiteX54" fmla="*/ 642937 w 1978819"/>
              <a:gd name="connsiteY54" fmla="*/ 211931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78819" h="492918">
                <a:moveTo>
                  <a:pt x="642937" y="211931"/>
                </a:moveTo>
                <a:lnTo>
                  <a:pt x="847725" y="166687"/>
                </a:lnTo>
                <a:lnTo>
                  <a:pt x="1038225" y="130968"/>
                </a:lnTo>
                <a:lnTo>
                  <a:pt x="1254919" y="107156"/>
                </a:lnTo>
                <a:lnTo>
                  <a:pt x="1359694" y="92868"/>
                </a:lnTo>
                <a:lnTo>
                  <a:pt x="1514475" y="69056"/>
                </a:lnTo>
                <a:lnTo>
                  <a:pt x="1538287" y="61912"/>
                </a:lnTo>
                <a:lnTo>
                  <a:pt x="1566862" y="42862"/>
                </a:lnTo>
                <a:lnTo>
                  <a:pt x="1614487" y="19050"/>
                </a:lnTo>
                <a:lnTo>
                  <a:pt x="1662112" y="0"/>
                </a:lnTo>
                <a:lnTo>
                  <a:pt x="1733550" y="14287"/>
                </a:lnTo>
                <a:lnTo>
                  <a:pt x="1797844" y="35718"/>
                </a:lnTo>
                <a:lnTo>
                  <a:pt x="1859756" y="64293"/>
                </a:lnTo>
                <a:lnTo>
                  <a:pt x="1905000" y="90487"/>
                </a:lnTo>
                <a:lnTo>
                  <a:pt x="1935956" y="114300"/>
                </a:lnTo>
                <a:lnTo>
                  <a:pt x="1955006" y="133350"/>
                </a:lnTo>
                <a:lnTo>
                  <a:pt x="1966912" y="147637"/>
                </a:lnTo>
                <a:lnTo>
                  <a:pt x="1976437" y="166687"/>
                </a:lnTo>
                <a:lnTo>
                  <a:pt x="1978819" y="178593"/>
                </a:lnTo>
                <a:lnTo>
                  <a:pt x="1976437" y="197643"/>
                </a:lnTo>
                <a:lnTo>
                  <a:pt x="1964531" y="214312"/>
                </a:lnTo>
                <a:lnTo>
                  <a:pt x="1947862" y="226218"/>
                </a:lnTo>
                <a:lnTo>
                  <a:pt x="1916906" y="240506"/>
                </a:lnTo>
                <a:lnTo>
                  <a:pt x="1883569" y="245268"/>
                </a:lnTo>
                <a:lnTo>
                  <a:pt x="1819275" y="245268"/>
                </a:lnTo>
                <a:lnTo>
                  <a:pt x="1693069" y="247650"/>
                </a:lnTo>
                <a:lnTo>
                  <a:pt x="1564481" y="254793"/>
                </a:lnTo>
                <a:lnTo>
                  <a:pt x="1369219" y="273843"/>
                </a:lnTo>
                <a:lnTo>
                  <a:pt x="1207294" y="295275"/>
                </a:lnTo>
                <a:lnTo>
                  <a:pt x="983456" y="316706"/>
                </a:lnTo>
                <a:lnTo>
                  <a:pt x="878681" y="328612"/>
                </a:lnTo>
                <a:lnTo>
                  <a:pt x="762000" y="350043"/>
                </a:lnTo>
                <a:lnTo>
                  <a:pt x="600075" y="390525"/>
                </a:lnTo>
                <a:lnTo>
                  <a:pt x="483394" y="428625"/>
                </a:lnTo>
                <a:lnTo>
                  <a:pt x="302419" y="492918"/>
                </a:lnTo>
                <a:lnTo>
                  <a:pt x="271462" y="485775"/>
                </a:lnTo>
                <a:lnTo>
                  <a:pt x="219075" y="461962"/>
                </a:lnTo>
                <a:lnTo>
                  <a:pt x="157162" y="426243"/>
                </a:lnTo>
                <a:lnTo>
                  <a:pt x="111919" y="388143"/>
                </a:lnTo>
                <a:lnTo>
                  <a:pt x="76200" y="347662"/>
                </a:lnTo>
                <a:lnTo>
                  <a:pt x="30956" y="285750"/>
                </a:lnTo>
                <a:lnTo>
                  <a:pt x="2381" y="230981"/>
                </a:lnTo>
                <a:lnTo>
                  <a:pt x="0" y="202406"/>
                </a:lnTo>
                <a:lnTo>
                  <a:pt x="4762" y="192881"/>
                </a:lnTo>
                <a:lnTo>
                  <a:pt x="16669" y="190500"/>
                </a:lnTo>
                <a:lnTo>
                  <a:pt x="30956" y="192881"/>
                </a:lnTo>
                <a:lnTo>
                  <a:pt x="47625" y="200025"/>
                </a:lnTo>
                <a:lnTo>
                  <a:pt x="88106" y="221456"/>
                </a:lnTo>
                <a:lnTo>
                  <a:pt x="135731" y="247650"/>
                </a:lnTo>
                <a:lnTo>
                  <a:pt x="204787" y="271462"/>
                </a:lnTo>
                <a:lnTo>
                  <a:pt x="273844" y="285750"/>
                </a:lnTo>
                <a:lnTo>
                  <a:pt x="304800" y="290512"/>
                </a:lnTo>
                <a:lnTo>
                  <a:pt x="404812" y="266700"/>
                </a:lnTo>
                <a:lnTo>
                  <a:pt x="592931" y="223837"/>
                </a:lnTo>
                <a:lnTo>
                  <a:pt x="642937" y="211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4D335A3-AF0F-4F45-8A10-7C5BB015D8DA}"/>
              </a:ext>
            </a:extLst>
          </p:cNvPr>
          <p:cNvSpPr/>
          <p:nvPr/>
        </p:nvSpPr>
        <p:spPr>
          <a:xfrm>
            <a:off x="3989388" y="4346575"/>
            <a:ext cx="3005137" cy="533400"/>
          </a:xfrm>
          <a:custGeom>
            <a:avLst/>
            <a:gdLst>
              <a:gd name="connsiteX0" fmla="*/ 1063540 w 3004807"/>
              <a:gd name="connsiteY0" fmla="*/ 200484 h 532993"/>
              <a:gd name="connsiteX1" fmla="*/ 1249354 w 3004807"/>
              <a:gd name="connsiteY1" fmla="*/ 171145 h 532993"/>
              <a:gd name="connsiteX2" fmla="*/ 1484066 w 3004807"/>
              <a:gd name="connsiteY2" fmla="*/ 134471 h 532993"/>
              <a:gd name="connsiteX3" fmla="*/ 1740783 w 3004807"/>
              <a:gd name="connsiteY3" fmla="*/ 107577 h 532993"/>
              <a:gd name="connsiteX4" fmla="*/ 1953491 w 3004807"/>
              <a:gd name="connsiteY4" fmla="*/ 95352 h 532993"/>
              <a:gd name="connsiteX5" fmla="*/ 2175979 w 3004807"/>
              <a:gd name="connsiteY5" fmla="*/ 80683 h 532993"/>
              <a:gd name="connsiteX6" fmla="*/ 2405801 w 3004807"/>
              <a:gd name="connsiteY6" fmla="*/ 66013 h 532993"/>
              <a:gd name="connsiteX7" fmla="*/ 2430250 w 3004807"/>
              <a:gd name="connsiteY7" fmla="*/ 63568 h 532993"/>
              <a:gd name="connsiteX8" fmla="*/ 2520712 w 3004807"/>
              <a:gd name="connsiteY8" fmla="*/ 39119 h 532993"/>
              <a:gd name="connsiteX9" fmla="*/ 2611174 w 3004807"/>
              <a:gd name="connsiteY9" fmla="*/ 9780 h 532993"/>
              <a:gd name="connsiteX10" fmla="*/ 2647848 w 3004807"/>
              <a:gd name="connsiteY10" fmla="*/ 0 h 532993"/>
              <a:gd name="connsiteX11" fmla="*/ 2701636 w 3004807"/>
              <a:gd name="connsiteY11" fmla="*/ 4890 h 532993"/>
              <a:gd name="connsiteX12" fmla="*/ 2787209 w 3004807"/>
              <a:gd name="connsiteY12" fmla="*/ 29339 h 532993"/>
              <a:gd name="connsiteX13" fmla="*/ 2840997 w 3004807"/>
              <a:gd name="connsiteY13" fmla="*/ 51344 h 532993"/>
              <a:gd name="connsiteX14" fmla="*/ 2882561 w 3004807"/>
              <a:gd name="connsiteY14" fmla="*/ 70903 h 532993"/>
              <a:gd name="connsiteX15" fmla="*/ 2921679 w 3004807"/>
              <a:gd name="connsiteY15" fmla="*/ 95352 h 532993"/>
              <a:gd name="connsiteX16" fmla="*/ 2953463 w 3004807"/>
              <a:gd name="connsiteY16" fmla="*/ 119801 h 532993"/>
              <a:gd name="connsiteX17" fmla="*/ 2977912 w 3004807"/>
              <a:gd name="connsiteY17" fmla="*/ 144251 h 532993"/>
              <a:gd name="connsiteX18" fmla="*/ 2997472 w 3004807"/>
              <a:gd name="connsiteY18" fmla="*/ 173590 h 532993"/>
              <a:gd name="connsiteX19" fmla="*/ 3004807 w 3004807"/>
              <a:gd name="connsiteY19" fmla="*/ 198039 h 532993"/>
              <a:gd name="connsiteX20" fmla="*/ 2997472 w 3004807"/>
              <a:gd name="connsiteY20" fmla="*/ 220043 h 532993"/>
              <a:gd name="connsiteX21" fmla="*/ 2980357 w 3004807"/>
              <a:gd name="connsiteY21" fmla="*/ 237158 h 532993"/>
              <a:gd name="connsiteX22" fmla="*/ 2953463 w 3004807"/>
              <a:gd name="connsiteY22" fmla="*/ 254272 h 532993"/>
              <a:gd name="connsiteX23" fmla="*/ 2924124 w 3004807"/>
              <a:gd name="connsiteY23" fmla="*/ 266497 h 532993"/>
              <a:gd name="connsiteX24" fmla="*/ 2889895 w 3004807"/>
              <a:gd name="connsiteY24" fmla="*/ 266497 h 532993"/>
              <a:gd name="connsiteX25" fmla="*/ 2794543 w 3004807"/>
              <a:gd name="connsiteY25" fmla="*/ 256717 h 532993"/>
              <a:gd name="connsiteX26" fmla="*/ 2684522 w 3004807"/>
              <a:gd name="connsiteY26" fmla="*/ 256717 h 532993"/>
              <a:gd name="connsiteX27" fmla="*/ 2564721 w 3004807"/>
              <a:gd name="connsiteY27" fmla="*/ 254272 h 532993"/>
              <a:gd name="connsiteX28" fmla="*/ 2396021 w 3004807"/>
              <a:gd name="connsiteY28" fmla="*/ 261607 h 532993"/>
              <a:gd name="connsiteX29" fmla="*/ 2271331 w 3004807"/>
              <a:gd name="connsiteY29" fmla="*/ 268942 h 532993"/>
              <a:gd name="connsiteX30" fmla="*/ 2124635 w 3004807"/>
              <a:gd name="connsiteY30" fmla="*/ 268942 h 532993"/>
              <a:gd name="connsiteX31" fmla="*/ 1970605 w 3004807"/>
              <a:gd name="connsiteY31" fmla="*/ 273831 h 532993"/>
              <a:gd name="connsiteX32" fmla="*/ 1828800 w 3004807"/>
              <a:gd name="connsiteY32" fmla="*/ 278721 h 532993"/>
              <a:gd name="connsiteX33" fmla="*/ 1691885 w 3004807"/>
              <a:gd name="connsiteY33" fmla="*/ 290946 h 532993"/>
              <a:gd name="connsiteX34" fmla="*/ 1535410 w 3004807"/>
              <a:gd name="connsiteY34" fmla="*/ 310505 h 532993"/>
              <a:gd name="connsiteX35" fmla="*/ 1403384 w 3004807"/>
              <a:gd name="connsiteY35" fmla="*/ 320285 h 532993"/>
              <a:gd name="connsiteX36" fmla="*/ 1232240 w 3004807"/>
              <a:gd name="connsiteY36" fmla="*/ 339844 h 532993"/>
              <a:gd name="connsiteX37" fmla="*/ 1070875 w 3004807"/>
              <a:gd name="connsiteY37" fmla="*/ 361849 h 532993"/>
              <a:gd name="connsiteX38" fmla="*/ 936404 w 3004807"/>
              <a:gd name="connsiteY38" fmla="*/ 383853 h 532993"/>
              <a:gd name="connsiteX39" fmla="*/ 772595 w 3004807"/>
              <a:gd name="connsiteY39" fmla="*/ 410747 h 532993"/>
              <a:gd name="connsiteX40" fmla="*/ 721251 w 3004807"/>
              <a:gd name="connsiteY40" fmla="*/ 420527 h 532993"/>
              <a:gd name="connsiteX41" fmla="*/ 689467 w 3004807"/>
              <a:gd name="connsiteY41" fmla="*/ 427861 h 532993"/>
              <a:gd name="connsiteX42" fmla="*/ 628344 w 3004807"/>
              <a:gd name="connsiteY42" fmla="*/ 447421 h 532993"/>
              <a:gd name="connsiteX43" fmla="*/ 550107 w 3004807"/>
              <a:gd name="connsiteY43" fmla="*/ 474315 h 532993"/>
              <a:gd name="connsiteX44" fmla="*/ 457200 w 3004807"/>
              <a:gd name="connsiteY44" fmla="*/ 508544 h 532993"/>
              <a:gd name="connsiteX45" fmla="*/ 408302 w 3004807"/>
              <a:gd name="connsiteY45" fmla="*/ 528103 h 532993"/>
              <a:gd name="connsiteX46" fmla="*/ 388742 w 3004807"/>
              <a:gd name="connsiteY46" fmla="*/ 532993 h 532993"/>
              <a:gd name="connsiteX47" fmla="*/ 359403 w 3004807"/>
              <a:gd name="connsiteY47" fmla="*/ 525658 h 532993"/>
              <a:gd name="connsiteX48" fmla="*/ 305615 w 3004807"/>
              <a:gd name="connsiteY48" fmla="*/ 501209 h 532993"/>
              <a:gd name="connsiteX49" fmla="*/ 261607 w 3004807"/>
              <a:gd name="connsiteY49" fmla="*/ 479205 h 532993"/>
              <a:gd name="connsiteX50" fmla="*/ 205373 w 3004807"/>
              <a:gd name="connsiteY50" fmla="*/ 440086 h 532993"/>
              <a:gd name="connsiteX51" fmla="*/ 168700 w 3004807"/>
              <a:gd name="connsiteY51" fmla="*/ 413192 h 532993"/>
              <a:gd name="connsiteX52" fmla="*/ 122246 w 3004807"/>
              <a:gd name="connsiteY52" fmla="*/ 371628 h 532993"/>
              <a:gd name="connsiteX53" fmla="*/ 73348 w 3004807"/>
              <a:gd name="connsiteY53" fmla="*/ 325175 h 532993"/>
              <a:gd name="connsiteX54" fmla="*/ 36674 w 3004807"/>
              <a:gd name="connsiteY54" fmla="*/ 290946 h 532993"/>
              <a:gd name="connsiteX55" fmla="*/ 19559 w 3004807"/>
              <a:gd name="connsiteY55" fmla="*/ 271386 h 532993"/>
              <a:gd name="connsiteX56" fmla="*/ 0 w 3004807"/>
              <a:gd name="connsiteY56" fmla="*/ 234713 h 532993"/>
              <a:gd name="connsiteX57" fmla="*/ 0 w 3004807"/>
              <a:gd name="connsiteY57" fmla="*/ 222488 h 532993"/>
              <a:gd name="connsiteX58" fmla="*/ 4890 w 3004807"/>
              <a:gd name="connsiteY58" fmla="*/ 210263 h 532993"/>
              <a:gd name="connsiteX59" fmla="*/ 24449 w 3004807"/>
              <a:gd name="connsiteY59" fmla="*/ 210263 h 532993"/>
              <a:gd name="connsiteX60" fmla="*/ 46454 w 3004807"/>
              <a:gd name="connsiteY60" fmla="*/ 215153 h 532993"/>
              <a:gd name="connsiteX61" fmla="*/ 78238 w 3004807"/>
              <a:gd name="connsiteY61" fmla="*/ 229823 h 532993"/>
              <a:gd name="connsiteX62" fmla="*/ 114911 w 3004807"/>
              <a:gd name="connsiteY62" fmla="*/ 246937 h 532993"/>
              <a:gd name="connsiteX63" fmla="*/ 171144 w 3004807"/>
              <a:gd name="connsiteY63" fmla="*/ 271386 h 532993"/>
              <a:gd name="connsiteX64" fmla="*/ 220043 w 3004807"/>
              <a:gd name="connsiteY64" fmla="*/ 286056 h 532993"/>
              <a:gd name="connsiteX65" fmla="*/ 290946 w 3004807"/>
              <a:gd name="connsiteY65" fmla="*/ 303170 h 532993"/>
              <a:gd name="connsiteX66" fmla="*/ 344734 w 3004807"/>
              <a:gd name="connsiteY66" fmla="*/ 310505 h 532993"/>
              <a:gd name="connsiteX67" fmla="*/ 466980 w 3004807"/>
              <a:gd name="connsiteY67" fmla="*/ 293391 h 532993"/>
              <a:gd name="connsiteX68" fmla="*/ 701692 w 3004807"/>
              <a:gd name="connsiteY68" fmla="*/ 256717 h 532993"/>
              <a:gd name="connsiteX69" fmla="*/ 1063540 w 3004807"/>
              <a:gd name="connsiteY69" fmla="*/ 200484 h 53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04807" h="532993">
                <a:moveTo>
                  <a:pt x="1063540" y="200484"/>
                </a:moveTo>
                <a:lnTo>
                  <a:pt x="1249354" y="171145"/>
                </a:lnTo>
                <a:lnTo>
                  <a:pt x="1484066" y="134471"/>
                </a:lnTo>
                <a:lnTo>
                  <a:pt x="1740783" y="107577"/>
                </a:lnTo>
                <a:lnTo>
                  <a:pt x="1953491" y="95352"/>
                </a:lnTo>
                <a:lnTo>
                  <a:pt x="2175979" y="80683"/>
                </a:lnTo>
                <a:lnTo>
                  <a:pt x="2405801" y="66013"/>
                </a:lnTo>
                <a:lnTo>
                  <a:pt x="2430250" y="63568"/>
                </a:lnTo>
                <a:lnTo>
                  <a:pt x="2520712" y="39119"/>
                </a:lnTo>
                <a:lnTo>
                  <a:pt x="2611174" y="9780"/>
                </a:lnTo>
                <a:lnTo>
                  <a:pt x="2647848" y="0"/>
                </a:lnTo>
                <a:lnTo>
                  <a:pt x="2701636" y="4890"/>
                </a:lnTo>
                <a:lnTo>
                  <a:pt x="2787209" y="29339"/>
                </a:lnTo>
                <a:lnTo>
                  <a:pt x="2840997" y="51344"/>
                </a:lnTo>
                <a:lnTo>
                  <a:pt x="2882561" y="70903"/>
                </a:lnTo>
                <a:lnTo>
                  <a:pt x="2921679" y="95352"/>
                </a:lnTo>
                <a:lnTo>
                  <a:pt x="2953463" y="119801"/>
                </a:lnTo>
                <a:lnTo>
                  <a:pt x="2977912" y="144251"/>
                </a:lnTo>
                <a:lnTo>
                  <a:pt x="2997472" y="173590"/>
                </a:lnTo>
                <a:lnTo>
                  <a:pt x="3004807" y="198039"/>
                </a:lnTo>
                <a:lnTo>
                  <a:pt x="2997472" y="220043"/>
                </a:lnTo>
                <a:lnTo>
                  <a:pt x="2980357" y="237158"/>
                </a:lnTo>
                <a:lnTo>
                  <a:pt x="2953463" y="254272"/>
                </a:lnTo>
                <a:lnTo>
                  <a:pt x="2924124" y="266497"/>
                </a:lnTo>
                <a:lnTo>
                  <a:pt x="2889895" y="266497"/>
                </a:lnTo>
                <a:lnTo>
                  <a:pt x="2794543" y="256717"/>
                </a:lnTo>
                <a:lnTo>
                  <a:pt x="2684522" y="256717"/>
                </a:lnTo>
                <a:lnTo>
                  <a:pt x="2564721" y="254272"/>
                </a:lnTo>
                <a:lnTo>
                  <a:pt x="2396021" y="261607"/>
                </a:lnTo>
                <a:lnTo>
                  <a:pt x="2271331" y="268942"/>
                </a:lnTo>
                <a:lnTo>
                  <a:pt x="2124635" y="268942"/>
                </a:lnTo>
                <a:lnTo>
                  <a:pt x="1970605" y="273831"/>
                </a:lnTo>
                <a:lnTo>
                  <a:pt x="1828800" y="278721"/>
                </a:lnTo>
                <a:lnTo>
                  <a:pt x="1691885" y="290946"/>
                </a:lnTo>
                <a:lnTo>
                  <a:pt x="1535410" y="310505"/>
                </a:lnTo>
                <a:lnTo>
                  <a:pt x="1403384" y="320285"/>
                </a:lnTo>
                <a:lnTo>
                  <a:pt x="1232240" y="339844"/>
                </a:lnTo>
                <a:lnTo>
                  <a:pt x="1070875" y="361849"/>
                </a:lnTo>
                <a:lnTo>
                  <a:pt x="936404" y="383853"/>
                </a:lnTo>
                <a:lnTo>
                  <a:pt x="772595" y="410747"/>
                </a:lnTo>
                <a:lnTo>
                  <a:pt x="721251" y="420527"/>
                </a:lnTo>
                <a:lnTo>
                  <a:pt x="689467" y="427861"/>
                </a:lnTo>
                <a:lnTo>
                  <a:pt x="628344" y="447421"/>
                </a:lnTo>
                <a:lnTo>
                  <a:pt x="550107" y="474315"/>
                </a:lnTo>
                <a:lnTo>
                  <a:pt x="457200" y="508544"/>
                </a:lnTo>
                <a:lnTo>
                  <a:pt x="408302" y="528103"/>
                </a:lnTo>
                <a:lnTo>
                  <a:pt x="388742" y="532993"/>
                </a:lnTo>
                <a:lnTo>
                  <a:pt x="359403" y="525658"/>
                </a:lnTo>
                <a:lnTo>
                  <a:pt x="305615" y="501209"/>
                </a:lnTo>
                <a:lnTo>
                  <a:pt x="261607" y="479205"/>
                </a:lnTo>
                <a:lnTo>
                  <a:pt x="205373" y="440086"/>
                </a:lnTo>
                <a:lnTo>
                  <a:pt x="168700" y="413192"/>
                </a:lnTo>
                <a:lnTo>
                  <a:pt x="122246" y="371628"/>
                </a:lnTo>
                <a:lnTo>
                  <a:pt x="73348" y="325175"/>
                </a:lnTo>
                <a:lnTo>
                  <a:pt x="36674" y="290946"/>
                </a:lnTo>
                <a:lnTo>
                  <a:pt x="19559" y="271386"/>
                </a:lnTo>
                <a:lnTo>
                  <a:pt x="0" y="234713"/>
                </a:lnTo>
                <a:lnTo>
                  <a:pt x="0" y="222488"/>
                </a:lnTo>
                <a:lnTo>
                  <a:pt x="4890" y="210263"/>
                </a:lnTo>
                <a:lnTo>
                  <a:pt x="24449" y="210263"/>
                </a:lnTo>
                <a:lnTo>
                  <a:pt x="46454" y="215153"/>
                </a:lnTo>
                <a:lnTo>
                  <a:pt x="78238" y="229823"/>
                </a:lnTo>
                <a:lnTo>
                  <a:pt x="114911" y="246937"/>
                </a:lnTo>
                <a:lnTo>
                  <a:pt x="171144" y="271386"/>
                </a:lnTo>
                <a:lnTo>
                  <a:pt x="220043" y="286056"/>
                </a:lnTo>
                <a:lnTo>
                  <a:pt x="290946" y="303170"/>
                </a:lnTo>
                <a:lnTo>
                  <a:pt x="344734" y="310505"/>
                </a:lnTo>
                <a:lnTo>
                  <a:pt x="466980" y="293391"/>
                </a:lnTo>
                <a:lnTo>
                  <a:pt x="701692" y="256717"/>
                </a:lnTo>
                <a:lnTo>
                  <a:pt x="1063540" y="20048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329E439-7947-EF4F-A3ED-9B03A695B66D}"/>
              </a:ext>
            </a:extLst>
          </p:cNvPr>
          <p:cNvSpPr/>
          <p:nvPr/>
        </p:nvSpPr>
        <p:spPr>
          <a:xfrm>
            <a:off x="2743200" y="1865313"/>
            <a:ext cx="795338" cy="628650"/>
          </a:xfrm>
          <a:custGeom>
            <a:avLst/>
            <a:gdLst>
              <a:gd name="connsiteX0" fmla="*/ 433388 w 795338"/>
              <a:gd name="connsiteY0" fmla="*/ 407194 h 628650"/>
              <a:gd name="connsiteX1" fmla="*/ 466725 w 795338"/>
              <a:gd name="connsiteY1" fmla="*/ 447675 h 628650"/>
              <a:gd name="connsiteX2" fmla="*/ 488156 w 795338"/>
              <a:gd name="connsiteY2" fmla="*/ 478631 h 628650"/>
              <a:gd name="connsiteX3" fmla="*/ 516731 w 795338"/>
              <a:gd name="connsiteY3" fmla="*/ 519112 h 628650"/>
              <a:gd name="connsiteX4" fmla="*/ 535781 w 795338"/>
              <a:gd name="connsiteY4" fmla="*/ 547687 h 628650"/>
              <a:gd name="connsiteX5" fmla="*/ 564356 w 795338"/>
              <a:gd name="connsiteY5" fmla="*/ 585787 h 628650"/>
              <a:gd name="connsiteX6" fmla="*/ 585788 w 795338"/>
              <a:gd name="connsiteY6" fmla="*/ 604837 h 628650"/>
              <a:gd name="connsiteX7" fmla="*/ 619125 w 795338"/>
              <a:gd name="connsiteY7" fmla="*/ 621506 h 628650"/>
              <a:gd name="connsiteX8" fmla="*/ 642938 w 795338"/>
              <a:gd name="connsiteY8" fmla="*/ 626269 h 628650"/>
              <a:gd name="connsiteX9" fmla="*/ 666750 w 795338"/>
              <a:gd name="connsiteY9" fmla="*/ 628650 h 628650"/>
              <a:gd name="connsiteX10" fmla="*/ 700088 w 795338"/>
              <a:gd name="connsiteY10" fmla="*/ 619125 h 628650"/>
              <a:gd name="connsiteX11" fmla="*/ 733425 w 795338"/>
              <a:gd name="connsiteY11" fmla="*/ 602456 h 628650"/>
              <a:gd name="connsiteX12" fmla="*/ 754856 w 795338"/>
              <a:gd name="connsiteY12" fmla="*/ 581025 h 628650"/>
              <a:gd name="connsiteX13" fmla="*/ 778669 w 795338"/>
              <a:gd name="connsiteY13" fmla="*/ 547687 h 628650"/>
              <a:gd name="connsiteX14" fmla="*/ 788194 w 795338"/>
              <a:gd name="connsiteY14" fmla="*/ 519112 h 628650"/>
              <a:gd name="connsiteX15" fmla="*/ 795338 w 795338"/>
              <a:gd name="connsiteY15" fmla="*/ 471487 h 628650"/>
              <a:gd name="connsiteX16" fmla="*/ 795338 w 795338"/>
              <a:gd name="connsiteY16" fmla="*/ 428625 h 628650"/>
              <a:gd name="connsiteX17" fmla="*/ 790575 w 795338"/>
              <a:gd name="connsiteY17" fmla="*/ 376237 h 628650"/>
              <a:gd name="connsiteX18" fmla="*/ 776288 w 795338"/>
              <a:gd name="connsiteY18" fmla="*/ 328612 h 628650"/>
              <a:gd name="connsiteX19" fmla="*/ 754856 w 795338"/>
              <a:gd name="connsiteY19" fmla="*/ 280987 h 628650"/>
              <a:gd name="connsiteX20" fmla="*/ 733425 w 795338"/>
              <a:gd name="connsiteY20" fmla="*/ 250031 h 628650"/>
              <a:gd name="connsiteX21" fmla="*/ 697706 w 795338"/>
              <a:gd name="connsiteY21" fmla="*/ 211931 h 628650"/>
              <a:gd name="connsiteX22" fmla="*/ 661988 w 795338"/>
              <a:gd name="connsiteY22" fmla="*/ 183356 h 628650"/>
              <a:gd name="connsiteX23" fmla="*/ 621506 w 795338"/>
              <a:gd name="connsiteY23" fmla="*/ 147637 h 628650"/>
              <a:gd name="connsiteX24" fmla="*/ 573881 w 795338"/>
              <a:gd name="connsiteY24" fmla="*/ 114300 h 628650"/>
              <a:gd name="connsiteX25" fmla="*/ 535781 w 795338"/>
              <a:gd name="connsiteY25" fmla="*/ 95250 h 628650"/>
              <a:gd name="connsiteX26" fmla="*/ 495300 w 795338"/>
              <a:gd name="connsiteY26" fmla="*/ 78581 h 628650"/>
              <a:gd name="connsiteX27" fmla="*/ 433388 w 795338"/>
              <a:gd name="connsiteY27" fmla="*/ 59531 h 628650"/>
              <a:gd name="connsiteX28" fmla="*/ 369094 w 795338"/>
              <a:gd name="connsiteY28" fmla="*/ 45244 h 628650"/>
              <a:gd name="connsiteX29" fmla="*/ 285750 w 795338"/>
              <a:gd name="connsiteY29" fmla="*/ 28575 h 628650"/>
              <a:gd name="connsiteX30" fmla="*/ 216694 w 795338"/>
              <a:gd name="connsiteY30" fmla="*/ 14287 h 628650"/>
              <a:gd name="connsiteX31" fmla="*/ 121444 w 795338"/>
              <a:gd name="connsiteY31" fmla="*/ 4762 h 628650"/>
              <a:gd name="connsiteX32" fmla="*/ 57150 w 795338"/>
              <a:gd name="connsiteY32" fmla="*/ 2381 h 628650"/>
              <a:gd name="connsiteX33" fmla="*/ 23813 w 795338"/>
              <a:gd name="connsiteY33" fmla="*/ 0 h 628650"/>
              <a:gd name="connsiteX34" fmla="*/ 11906 w 795338"/>
              <a:gd name="connsiteY34" fmla="*/ 0 h 628650"/>
              <a:gd name="connsiteX35" fmla="*/ 0 w 795338"/>
              <a:gd name="connsiteY35" fmla="*/ 4762 h 628650"/>
              <a:gd name="connsiteX36" fmla="*/ 0 w 795338"/>
              <a:gd name="connsiteY36" fmla="*/ 23812 h 628650"/>
              <a:gd name="connsiteX37" fmla="*/ 21431 w 795338"/>
              <a:gd name="connsiteY37" fmla="*/ 50006 h 628650"/>
              <a:gd name="connsiteX38" fmla="*/ 57150 w 795338"/>
              <a:gd name="connsiteY38" fmla="*/ 71437 h 628650"/>
              <a:gd name="connsiteX39" fmla="*/ 114300 w 795338"/>
              <a:gd name="connsiteY39" fmla="*/ 107156 h 628650"/>
              <a:gd name="connsiteX40" fmla="*/ 183356 w 795338"/>
              <a:gd name="connsiteY40" fmla="*/ 159544 h 628650"/>
              <a:gd name="connsiteX41" fmla="*/ 252413 w 795338"/>
              <a:gd name="connsiteY41" fmla="*/ 214312 h 628650"/>
              <a:gd name="connsiteX42" fmla="*/ 292894 w 795338"/>
              <a:gd name="connsiteY42" fmla="*/ 250031 h 628650"/>
              <a:gd name="connsiteX43" fmla="*/ 371475 w 795338"/>
              <a:gd name="connsiteY43" fmla="*/ 330994 h 628650"/>
              <a:gd name="connsiteX44" fmla="*/ 433388 w 795338"/>
              <a:gd name="connsiteY44" fmla="*/ 407194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95338" h="628650">
                <a:moveTo>
                  <a:pt x="433388" y="407194"/>
                </a:moveTo>
                <a:lnTo>
                  <a:pt x="466725" y="447675"/>
                </a:lnTo>
                <a:lnTo>
                  <a:pt x="488156" y="478631"/>
                </a:lnTo>
                <a:lnTo>
                  <a:pt x="516731" y="519112"/>
                </a:lnTo>
                <a:lnTo>
                  <a:pt x="535781" y="547687"/>
                </a:lnTo>
                <a:lnTo>
                  <a:pt x="564356" y="585787"/>
                </a:lnTo>
                <a:lnTo>
                  <a:pt x="585788" y="604837"/>
                </a:lnTo>
                <a:lnTo>
                  <a:pt x="619125" y="621506"/>
                </a:lnTo>
                <a:lnTo>
                  <a:pt x="642938" y="626269"/>
                </a:lnTo>
                <a:lnTo>
                  <a:pt x="666750" y="628650"/>
                </a:lnTo>
                <a:lnTo>
                  <a:pt x="700088" y="619125"/>
                </a:lnTo>
                <a:lnTo>
                  <a:pt x="733425" y="602456"/>
                </a:lnTo>
                <a:lnTo>
                  <a:pt x="754856" y="581025"/>
                </a:lnTo>
                <a:lnTo>
                  <a:pt x="778669" y="547687"/>
                </a:lnTo>
                <a:lnTo>
                  <a:pt x="788194" y="519112"/>
                </a:lnTo>
                <a:lnTo>
                  <a:pt x="795338" y="471487"/>
                </a:lnTo>
                <a:lnTo>
                  <a:pt x="795338" y="428625"/>
                </a:lnTo>
                <a:lnTo>
                  <a:pt x="790575" y="376237"/>
                </a:lnTo>
                <a:lnTo>
                  <a:pt x="776288" y="328612"/>
                </a:lnTo>
                <a:lnTo>
                  <a:pt x="754856" y="280987"/>
                </a:lnTo>
                <a:lnTo>
                  <a:pt x="733425" y="250031"/>
                </a:lnTo>
                <a:lnTo>
                  <a:pt x="697706" y="211931"/>
                </a:lnTo>
                <a:lnTo>
                  <a:pt x="661988" y="183356"/>
                </a:lnTo>
                <a:lnTo>
                  <a:pt x="621506" y="147637"/>
                </a:lnTo>
                <a:lnTo>
                  <a:pt x="573881" y="114300"/>
                </a:lnTo>
                <a:lnTo>
                  <a:pt x="535781" y="95250"/>
                </a:lnTo>
                <a:lnTo>
                  <a:pt x="495300" y="78581"/>
                </a:lnTo>
                <a:lnTo>
                  <a:pt x="433388" y="59531"/>
                </a:lnTo>
                <a:lnTo>
                  <a:pt x="369094" y="45244"/>
                </a:lnTo>
                <a:lnTo>
                  <a:pt x="285750" y="28575"/>
                </a:lnTo>
                <a:lnTo>
                  <a:pt x="216694" y="14287"/>
                </a:lnTo>
                <a:lnTo>
                  <a:pt x="121444" y="4762"/>
                </a:lnTo>
                <a:lnTo>
                  <a:pt x="57150" y="2381"/>
                </a:lnTo>
                <a:lnTo>
                  <a:pt x="23813" y="0"/>
                </a:lnTo>
                <a:lnTo>
                  <a:pt x="11906" y="0"/>
                </a:lnTo>
                <a:lnTo>
                  <a:pt x="0" y="4762"/>
                </a:lnTo>
                <a:lnTo>
                  <a:pt x="0" y="23812"/>
                </a:lnTo>
                <a:lnTo>
                  <a:pt x="21431" y="50006"/>
                </a:lnTo>
                <a:lnTo>
                  <a:pt x="57150" y="71437"/>
                </a:lnTo>
                <a:lnTo>
                  <a:pt x="114300" y="107156"/>
                </a:lnTo>
                <a:lnTo>
                  <a:pt x="183356" y="159544"/>
                </a:lnTo>
                <a:lnTo>
                  <a:pt x="252413" y="214312"/>
                </a:lnTo>
                <a:lnTo>
                  <a:pt x="292894" y="250031"/>
                </a:lnTo>
                <a:lnTo>
                  <a:pt x="371475" y="330994"/>
                </a:lnTo>
                <a:lnTo>
                  <a:pt x="433388" y="4071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B48488AD-A763-7647-9440-E11531621E23}"/>
              </a:ext>
            </a:extLst>
          </p:cNvPr>
          <p:cNvSpPr/>
          <p:nvPr/>
        </p:nvSpPr>
        <p:spPr>
          <a:xfrm>
            <a:off x="5151438" y="1409700"/>
            <a:ext cx="603250" cy="1179513"/>
          </a:xfrm>
          <a:custGeom>
            <a:avLst/>
            <a:gdLst>
              <a:gd name="connsiteX0" fmla="*/ 307181 w 604837"/>
              <a:gd name="connsiteY0" fmla="*/ 819150 h 1178719"/>
              <a:gd name="connsiteX1" fmla="*/ 307181 w 604837"/>
              <a:gd name="connsiteY1" fmla="*/ 681038 h 1178719"/>
              <a:gd name="connsiteX2" fmla="*/ 285750 w 604837"/>
              <a:gd name="connsiteY2" fmla="*/ 550069 h 1178719"/>
              <a:gd name="connsiteX3" fmla="*/ 285750 w 604837"/>
              <a:gd name="connsiteY3" fmla="*/ 411956 h 1178719"/>
              <a:gd name="connsiteX4" fmla="*/ 280987 w 604837"/>
              <a:gd name="connsiteY4" fmla="*/ 319088 h 1178719"/>
              <a:gd name="connsiteX5" fmla="*/ 271462 w 604837"/>
              <a:gd name="connsiteY5" fmla="*/ 252413 h 1178719"/>
              <a:gd name="connsiteX6" fmla="*/ 261937 w 604837"/>
              <a:gd name="connsiteY6" fmla="*/ 204788 h 1178719"/>
              <a:gd name="connsiteX7" fmla="*/ 250031 w 604837"/>
              <a:gd name="connsiteY7" fmla="*/ 185738 h 1178719"/>
              <a:gd name="connsiteX8" fmla="*/ 223837 w 604837"/>
              <a:gd name="connsiteY8" fmla="*/ 164306 h 1178719"/>
              <a:gd name="connsiteX9" fmla="*/ 183356 w 604837"/>
              <a:gd name="connsiteY9" fmla="*/ 140494 h 1178719"/>
              <a:gd name="connsiteX10" fmla="*/ 121444 w 604837"/>
              <a:gd name="connsiteY10" fmla="*/ 114300 h 1178719"/>
              <a:gd name="connsiteX11" fmla="*/ 40481 w 604837"/>
              <a:gd name="connsiteY11" fmla="*/ 88106 h 1178719"/>
              <a:gd name="connsiteX12" fmla="*/ 19050 w 604837"/>
              <a:gd name="connsiteY12" fmla="*/ 78581 h 1178719"/>
              <a:gd name="connsiteX13" fmla="*/ 7144 w 604837"/>
              <a:gd name="connsiteY13" fmla="*/ 61913 h 1178719"/>
              <a:gd name="connsiteX14" fmla="*/ 0 w 604837"/>
              <a:gd name="connsiteY14" fmla="*/ 33338 h 1178719"/>
              <a:gd name="connsiteX15" fmla="*/ 2381 w 604837"/>
              <a:gd name="connsiteY15" fmla="*/ 21431 h 1178719"/>
              <a:gd name="connsiteX16" fmla="*/ 14287 w 604837"/>
              <a:gd name="connsiteY16" fmla="*/ 14288 h 1178719"/>
              <a:gd name="connsiteX17" fmla="*/ 71437 w 604837"/>
              <a:gd name="connsiteY17" fmla="*/ 4763 h 1178719"/>
              <a:gd name="connsiteX18" fmla="*/ 145256 w 604837"/>
              <a:gd name="connsiteY18" fmla="*/ 0 h 1178719"/>
              <a:gd name="connsiteX19" fmla="*/ 238125 w 604837"/>
              <a:gd name="connsiteY19" fmla="*/ 0 h 1178719"/>
              <a:gd name="connsiteX20" fmla="*/ 288131 w 604837"/>
              <a:gd name="connsiteY20" fmla="*/ 4763 h 1178719"/>
              <a:gd name="connsiteX21" fmla="*/ 321469 w 604837"/>
              <a:gd name="connsiteY21" fmla="*/ 14288 h 1178719"/>
              <a:gd name="connsiteX22" fmla="*/ 378619 w 604837"/>
              <a:gd name="connsiteY22" fmla="*/ 35719 h 1178719"/>
              <a:gd name="connsiteX23" fmla="*/ 442912 w 604837"/>
              <a:gd name="connsiteY23" fmla="*/ 64294 h 1178719"/>
              <a:gd name="connsiteX24" fmla="*/ 507206 w 604837"/>
              <a:gd name="connsiteY24" fmla="*/ 95250 h 1178719"/>
              <a:gd name="connsiteX25" fmla="*/ 559594 w 604837"/>
              <a:gd name="connsiteY25" fmla="*/ 126206 h 1178719"/>
              <a:gd name="connsiteX26" fmla="*/ 583406 w 604837"/>
              <a:gd name="connsiteY26" fmla="*/ 140494 h 1178719"/>
              <a:gd name="connsiteX27" fmla="*/ 595312 w 604837"/>
              <a:gd name="connsiteY27" fmla="*/ 154781 h 1178719"/>
              <a:gd name="connsiteX28" fmla="*/ 602456 w 604837"/>
              <a:gd name="connsiteY28" fmla="*/ 166688 h 1178719"/>
              <a:gd name="connsiteX29" fmla="*/ 604837 w 604837"/>
              <a:gd name="connsiteY29" fmla="*/ 185738 h 1178719"/>
              <a:gd name="connsiteX30" fmla="*/ 600075 w 604837"/>
              <a:gd name="connsiteY30" fmla="*/ 209550 h 1178719"/>
              <a:gd name="connsiteX31" fmla="*/ 588169 w 604837"/>
              <a:gd name="connsiteY31" fmla="*/ 233363 h 1178719"/>
              <a:gd name="connsiteX32" fmla="*/ 578644 w 604837"/>
              <a:gd name="connsiteY32" fmla="*/ 245269 h 1178719"/>
              <a:gd name="connsiteX33" fmla="*/ 571500 w 604837"/>
              <a:gd name="connsiteY33" fmla="*/ 264319 h 1178719"/>
              <a:gd name="connsiteX34" fmla="*/ 561975 w 604837"/>
              <a:gd name="connsiteY34" fmla="*/ 323850 h 1178719"/>
              <a:gd name="connsiteX35" fmla="*/ 554831 w 604837"/>
              <a:gd name="connsiteY35" fmla="*/ 395288 h 1178719"/>
              <a:gd name="connsiteX36" fmla="*/ 552450 w 604837"/>
              <a:gd name="connsiteY36" fmla="*/ 497681 h 1178719"/>
              <a:gd name="connsiteX37" fmla="*/ 552450 w 604837"/>
              <a:gd name="connsiteY37" fmla="*/ 752475 h 1178719"/>
              <a:gd name="connsiteX38" fmla="*/ 554831 w 604837"/>
              <a:gd name="connsiteY38" fmla="*/ 1135856 h 1178719"/>
              <a:gd name="connsiteX39" fmla="*/ 307181 w 604837"/>
              <a:gd name="connsiteY39" fmla="*/ 1178719 h 1178719"/>
              <a:gd name="connsiteX40" fmla="*/ 307181 w 604837"/>
              <a:gd name="connsiteY40" fmla="*/ 819150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04837" h="1178719">
                <a:moveTo>
                  <a:pt x="307181" y="819150"/>
                </a:moveTo>
                <a:lnTo>
                  <a:pt x="307181" y="681038"/>
                </a:lnTo>
                <a:lnTo>
                  <a:pt x="285750" y="550069"/>
                </a:lnTo>
                <a:lnTo>
                  <a:pt x="285750" y="411956"/>
                </a:lnTo>
                <a:lnTo>
                  <a:pt x="280987" y="319088"/>
                </a:lnTo>
                <a:lnTo>
                  <a:pt x="271462" y="252413"/>
                </a:lnTo>
                <a:lnTo>
                  <a:pt x="261937" y="204788"/>
                </a:lnTo>
                <a:lnTo>
                  <a:pt x="250031" y="185738"/>
                </a:lnTo>
                <a:lnTo>
                  <a:pt x="223837" y="164306"/>
                </a:lnTo>
                <a:lnTo>
                  <a:pt x="183356" y="140494"/>
                </a:lnTo>
                <a:lnTo>
                  <a:pt x="121444" y="114300"/>
                </a:lnTo>
                <a:lnTo>
                  <a:pt x="40481" y="88106"/>
                </a:lnTo>
                <a:lnTo>
                  <a:pt x="19050" y="78581"/>
                </a:lnTo>
                <a:lnTo>
                  <a:pt x="7144" y="61913"/>
                </a:lnTo>
                <a:lnTo>
                  <a:pt x="0" y="33338"/>
                </a:lnTo>
                <a:lnTo>
                  <a:pt x="2381" y="21431"/>
                </a:lnTo>
                <a:lnTo>
                  <a:pt x="14287" y="14288"/>
                </a:lnTo>
                <a:lnTo>
                  <a:pt x="71437" y="4763"/>
                </a:lnTo>
                <a:lnTo>
                  <a:pt x="145256" y="0"/>
                </a:lnTo>
                <a:lnTo>
                  <a:pt x="238125" y="0"/>
                </a:lnTo>
                <a:lnTo>
                  <a:pt x="288131" y="4763"/>
                </a:lnTo>
                <a:lnTo>
                  <a:pt x="321469" y="14288"/>
                </a:lnTo>
                <a:lnTo>
                  <a:pt x="378619" y="35719"/>
                </a:lnTo>
                <a:lnTo>
                  <a:pt x="442912" y="64294"/>
                </a:lnTo>
                <a:lnTo>
                  <a:pt x="507206" y="95250"/>
                </a:lnTo>
                <a:lnTo>
                  <a:pt x="559594" y="126206"/>
                </a:lnTo>
                <a:lnTo>
                  <a:pt x="583406" y="140494"/>
                </a:lnTo>
                <a:lnTo>
                  <a:pt x="595312" y="154781"/>
                </a:lnTo>
                <a:lnTo>
                  <a:pt x="602456" y="166688"/>
                </a:lnTo>
                <a:lnTo>
                  <a:pt x="604837" y="185738"/>
                </a:lnTo>
                <a:lnTo>
                  <a:pt x="600075" y="209550"/>
                </a:lnTo>
                <a:lnTo>
                  <a:pt x="588169" y="233363"/>
                </a:lnTo>
                <a:lnTo>
                  <a:pt x="578644" y="245269"/>
                </a:lnTo>
                <a:lnTo>
                  <a:pt x="571500" y="264319"/>
                </a:lnTo>
                <a:lnTo>
                  <a:pt x="561975" y="323850"/>
                </a:lnTo>
                <a:lnTo>
                  <a:pt x="554831" y="395288"/>
                </a:lnTo>
                <a:cubicBezTo>
                  <a:pt x="554037" y="429419"/>
                  <a:pt x="553244" y="463550"/>
                  <a:pt x="552450" y="497681"/>
                </a:cubicBezTo>
                <a:lnTo>
                  <a:pt x="552450" y="752475"/>
                </a:lnTo>
                <a:cubicBezTo>
                  <a:pt x="553244" y="880269"/>
                  <a:pt x="554037" y="1008062"/>
                  <a:pt x="554831" y="1135856"/>
                </a:cubicBezTo>
                <a:lnTo>
                  <a:pt x="307181" y="1178719"/>
                </a:lnTo>
                <a:lnTo>
                  <a:pt x="307181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514555EA-4F8B-6D43-9625-D823679EACD5}"/>
              </a:ext>
            </a:extLst>
          </p:cNvPr>
          <p:cNvSpPr/>
          <p:nvPr/>
        </p:nvSpPr>
        <p:spPr>
          <a:xfrm>
            <a:off x="3927475" y="2359025"/>
            <a:ext cx="3109913" cy="619125"/>
          </a:xfrm>
          <a:custGeom>
            <a:avLst/>
            <a:gdLst>
              <a:gd name="connsiteX0" fmla="*/ 1903498 w 3108960"/>
              <a:gd name="connsiteY0" fmla="*/ 97879 h 618185"/>
              <a:gd name="connsiteX1" fmla="*/ 1766982 w 3108960"/>
              <a:gd name="connsiteY1" fmla="*/ 110758 h 618185"/>
              <a:gd name="connsiteX2" fmla="*/ 1491374 w 3108960"/>
              <a:gd name="connsiteY2" fmla="*/ 162273 h 618185"/>
              <a:gd name="connsiteX3" fmla="*/ 1305918 w 3108960"/>
              <a:gd name="connsiteY3" fmla="*/ 206062 h 618185"/>
              <a:gd name="connsiteX4" fmla="*/ 1123038 w 3108960"/>
              <a:gd name="connsiteY4" fmla="*/ 244698 h 618185"/>
              <a:gd name="connsiteX5" fmla="*/ 916976 w 3108960"/>
              <a:gd name="connsiteY5" fmla="*/ 288486 h 618185"/>
              <a:gd name="connsiteX6" fmla="*/ 798490 w 3108960"/>
              <a:gd name="connsiteY6" fmla="*/ 311668 h 618185"/>
              <a:gd name="connsiteX7" fmla="*/ 646520 w 3108960"/>
              <a:gd name="connsiteY7" fmla="*/ 340002 h 618185"/>
              <a:gd name="connsiteX8" fmla="*/ 564095 w 3108960"/>
              <a:gd name="connsiteY8" fmla="*/ 355456 h 618185"/>
              <a:gd name="connsiteX9" fmla="*/ 520307 w 3108960"/>
              <a:gd name="connsiteY9" fmla="*/ 360608 h 618185"/>
              <a:gd name="connsiteX10" fmla="*/ 430155 w 3108960"/>
              <a:gd name="connsiteY10" fmla="*/ 360608 h 618185"/>
              <a:gd name="connsiteX11" fmla="*/ 347730 w 3108960"/>
              <a:gd name="connsiteY11" fmla="*/ 360608 h 618185"/>
              <a:gd name="connsiteX12" fmla="*/ 270457 w 3108960"/>
              <a:gd name="connsiteY12" fmla="*/ 355456 h 618185"/>
              <a:gd name="connsiteX13" fmla="*/ 198335 w 3108960"/>
              <a:gd name="connsiteY13" fmla="*/ 345153 h 618185"/>
              <a:gd name="connsiteX14" fmla="*/ 133941 w 3108960"/>
              <a:gd name="connsiteY14" fmla="*/ 332275 h 618185"/>
              <a:gd name="connsiteX15" fmla="*/ 74698 w 3108960"/>
              <a:gd name="connsiteY15" fmla="*/ 316820 h 618185"/>
              <a:gd name="connsiteX16" fmla="*/ 28334 w 3108960"/>
              <a:gd name="connsiteY16" fmla="*/ 298789 h 618185"/>
              <a:gd name="connsiteX17" fmla="*/ 7728 w 3108960"/>
              <a:gd name="connsiteY17" fmla="*/ 298789 h 618185"/>
              <a:gd name="connsiteX18" fmla="*/ 0 w 3108960"/>
              <a:gd name="connsiteY18" fmla="*/ 303941 h 618185"/>
              <a:gd name="connsiteX19" fmla="*/ 2576 w 3108960"/>
              <a:gd name="connsiteY19" fmla="*/ 327123 h 618185"/>
              <a:gd name="connsiteX20" fmla="*/ 7728 w 3108960"/>
              <a:gd name="connsiteY20" fmla="*/ 342578 h 618185"/>
              <a:gd name="connsiteX21" fmla="*/ 20607 w 3108960"/>
              <a:gd name="connsiteY21" fmla="*/ 363184 h 618185"/>
              <a:gd name="connsiteX22" fmla="*/ 72122 w 3108960"/>
              <a:gd name="connsiteY22" fmla="*/ 401820 h 618185"/>
              <a:gd name="connsiteX23" fmla="*/ 154547 w 3108960"/>
              <a:gd name="connsiteY23" fmla="*/ 463639 h 618185"/>
              <a:gd name="connsiteX24" fmla="*/ 242123 w 3108960"/>
              <a:gd name="connsiteY24" fmla="*/ 520306 h 618185"/>
              <a:gd name="connsiteX25" fmla="*/ 316821 w 3108960"/>
              <a:gd name="connsiteY25" fmla="*/ 564094 h 618185"/>
              <a:gd name="connsiteX26" fmla="*/ 391518 w 3108960"/>
              <a:gd name="connsiteY26" fmla="*/ 600155 h 618185"/>
              <a:gd name="connsiteX27" fmla="*/ 432730 w 3108960"/>
              <a:gd name="connsiteY27" fmla="*/ 618185 h 618185"/>
              <a:gd name="connsiteX28" fmla="*/ 450761 w 3108960"/>
              <a:gd name="connsiteY28" fmla="*/ 618185 h 618185"/>
              <a:gd name="connsiteX29" fmla="*/ 481670 w 3108960"/>
              <a:gd name="connsiteY29" fmla="*/ 602731 h 618185"/>
              <a:gd name="connsiteX30" fmla="*/ 533186 w 3108960"/>
              <a:gd name="connsiteY30" fmla="*/ 576973 h 618185"/>
              <a:gd name="connsiteX31" fmla="*/ 623338 w 3108960"/>
              <a:gd name="connsiteY31" fmla="*/ 538336 h 618185"/>
              <a:gd name="connsiteX32" fmla="*/ 677429 w 3108960"/>
              <a:gd name="connsiteY32" fmla="*/ 522882 h 618185"/>
              <a:gd name="connsiteX33" fmla="*/ 752127 w 3108960"/>
              <a:gd name="connsiteY33" fmla="*/ 504851 h 618185"/>
              <a:gd name="connsiteX34" fmla="*/ 826824 w 3108960"/>
              <a:gd name="connsiteY34" fmla="*/ 489397 h 618185"/>
              <a:gd name="connsiteX35" fmla="*/ 942734 w 3108960"/>
              <a:gd name="connsiteY35" fmla="*/ 463639 h 618185"/>
              <a:gd name="connsiteX36" fmla="*/ 1123038 w 3108960"/>
              <a:gd name="connsiteY36" fmla="*/ 414699 h 618185"/>
              <a:gd name="connsiteX37" fmla="*/ 1282736 w 3108960"/>
              <a:gd name="connsiteY37" fmla="*/ 381214 h 618185"/>
              <a:gd name="connsiteX38" fmla="*/ 1506829 w 3108960"/>
              <a:gd name="connsiteY38" fmla="*/ 340002 h 618185"/>
              <a:gd name="connsiteX39" fmla="*/ 1671678 w 3108960"/>
              <a:gd name="connsiteY39" fmla="*/ 311668 h 618185"/>
              <a:gd name="connsiteX40" fmla="*/ 1787588 w 3108960"/>
              <a:gd name="connsiteY40" fmla="*/ 296214 h 618185"/>
              <a:gd name="connsiteX41" fmla="*/ 1949862 w 3108960"/>
              <a:gd name="connsiteY41" fmla="*/ 275607 h 618185"/>
              <a:gd name="connsiteX42" fmla="*/ 2078650 w 3108960"/>
              <a:gd name="connsiteY42" fmla="*/ 260153 h 618185"/>
              <a:gd name="connsiteX43" fmla="*/ 2230621 w 3108960"/>
              <a:gd name="connsiteY43" fmla="*/ 242122 h 618185"/>
              <a:gd name="connsiteX44" fmla="*/ 2475320 w 3108960"/>
              <a:gd name="connsiteY44" fmla="*/ 244698 h 618185"/>
              <a:gd name="connsiteX45" fmla="*/ 2704564 w 3108960"/>
              <a:gd name="connsiteY45" fmla="*/ 252425 h 618185"/>
              <a:gd name="connsiteX46" fmla="*/ 2851383 w 3108960"/>
              <a:gd name="connsiteY46" fmla="*/ 260153 h 618185"/>
              <a:gd name="connsiteX47" fmla="*/ 2954414 w 3108960"/>
              <a:gd name="connsiteY47" fmla="*/ 265304 h 618185"/>
              <a:gd name="connsiteX48" fmla="*/ 3003354 w 3108960"/>
              <a:gd name="connsiteY48" fmla="*/ 260153 h 618185"/>
              <a:gd name="connsiteX49" fmla="*/ 3052293 w 3108960"/>
              <a:gd name="connsiteY49" fmla="*/ 247274 h 618185"/>
              <a:gd name="connsiteX50" fmla="*/ 3080627 w 3108960"/>
              <a:gd name="connsiteY50" fmla="*/ 234395 h 618185"/>
              <a:gd name="connsiteX51" fmla="*/ 3096081 w 3108960"/>
              <a:gd name="connsiteY51" fmla="*/ 224092 h 618185"/>
              <a:gd name="connsiteX52" fmla="*/ 3106385 w 3108960"/>
              <a:gd name="connsiteY52" fmla="*/ 206062 h 618185"/>
              <a:gd name="connsiteX53" fmla="*/ 3108960 w 3108960"/>
              <a:gd name="connsiteY53" fmla="*/ 182880 h 618185"/>
              <a:gd name="connsiteX54" fmla="*/ 3106385 w 3108960"/>
              <a:gd name="connsiteY54" fmla="*/ 164849 h 618185"/>
              <a:gd name="connsiteX55" fmla="*/ 3093506 w 3108960"/>
              <a:gd name="connsiteY55" fmla="*/ 139091 h 618185"/>
              <a:gd name="connsiteX56" fmla="*/ 3075475 w 3108960"/>
              <a:gd name="connsiteY56" fmla="*/ 115909 h 618185"/>
              <a:gd name="connsiteX57" fmla="*/ 3047142 w 3108960"/>
              <a:gd name="connsiteY57" fmla="*/ 92727 h 618185"/>
              <a:gd name="connsiteX58" fmla="*/ 3011081 w 3108960"/>
              <a:gd name="connsiteY58" fmla="*/ 69545 h 618185"/>
              <a:gd name="connsiteX59" fmla="*/ 2972444 w 3108960"/>
              <a:gd name="connsiteY59" fmla="*/ 54091 h 618185"/>
              <a:gd name="connsiteX60" fmla="*/ 2913201 w 3108960"/>
              <a:gd name="connsiteY60" fmla="*/ 33485 h 618185"/>
              <a:gd name="connsiteX61" fmla="*/ 2786989 w 3108960"/>
              <a:gd name="connsiteY61" fmla="*/ 7727 h 618185"/>
              <a:gd name="connsiteX62" fmla="*/ 2668503 w 3108960"/>
              <a:gd name="connsiteY62" fmla="*/ 0 h 618185"/>
              <a:gd name="connsiteX63" fmla="*/ 2598957 w 3108960"/>
              <a:gd name="connsiteY63" fmla="*/ 25757 h 618185"/>
              <a:gd name="connsiteX64" fmla="*/ 2550017 w 3108960"/>
              <a:gd name="connsiteY64" fmla="*/ 43788 h 618185"/>
              <a:gd name="connsiteX65" fmla="*/ 2436683 w 3108960"/>
              <a:gd name="connsiteY65" fmla="*/ 51515 h 618185"/>
              <a:gd name="connsiteX66" fmla="*/ 2161075 w 3108960"/>
              <a:gd name="connsiteY66" fmla="*/ 72121 h 618185"/>
              <a:gd name="connsiteX67" fmla="*/ 1903498 w 3108960"/>
              <a:gd name="connsiteY67" fmla="*/ 97879 h 61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108960" h="618185">
                <a:moveTo>
                  <a:pt x="1903498" y="97879"/>
                </a:moveTo>
                <a:lnTo>
                  <a:pt x="1766982" y="110758"/>
                </a:lnTo>
                <a:lnTo>
                  <a:pt x="1491374" y="162273"/>
                </a:lnTo>
                <a:lnTo>
                  <a:pt x="1305918" y="206062"/>
                </a:lnTo>
                <a:lnTo>
                  <a:pt x="1123038" y="244698"/>
                </a:lnTo>
                <a:lnTo>
                  <a:pt x="916976" y="288486"/>
                </a:lnTo>
                <a:lnTo>
                  <a:pt x="798490" y="311668"/>
                </a:lnTo>
                <a:lnTo>
                  <a:pt x="646520" y="340002"/>
                </a:lnTo>
                <a:lnTo>
                  <a:pt x="564095" y="355456"/>
                </a:lnTo>
                <a:lnTo>
                  <a:pt x="520307" y="360608"/>
                </a:lnTo>
                <a:lnTo>
                  <a:pt x="430155" y="360608"/>
                </a:lnTo>
                <a:lnTo>
                  <a:pt x="347730" y="360608"/>
                </a:lnTo>
                <a:lnTo>
                  <a:pt x="270457" y="355456"/>
                </a:lnTo>
                <a:lnTo>
                  <a:pt x="198335" y="345153"/>
                </a:lnTo>
                <a:lnTo>
                  <a:pt x="133941" y="332275"/>
                </a:lnTo>
                <a:lnTo>
                  <a:pt x="74698" y="316820"/>
                </a:lnTo>
                <a:lnTo>
                  <a:pt x="28334" y="298789"/>
                </a:lnTo>
                <a:lnTo>
                  <a:pt x="7728" y="298789"/>
                </a:lnTo>
                <a:lnTo>
                  <a:pt x="0" y="303941"/>
                </a:lnTo>
                <a:lnTo>
                  <a:pt x="2576" y="327123"/>
                </a:lnTo>
                <a:lnTo>
                  <a:pt x="7728" y="342578"/>
                </a:lnTo>
                <a:lnTo>
                  <a:pt x="20607" y="363184"/>
                </a:lnTo>
                <a:lnTo>
                  <a:pt x="72122" y="401820"/>
                </a:lnTo>
                <a:lnTo>
                  <a:pt x="154547" y="463639"/>
                </a:lnTo>
                <a:lnTo>
                  <a:pt x="242123" y="520306"/>
                </a:lnTo>
                <a:lnTo>
                  <a:pt x="316821" y="564094"/>
                </a:lnTo>
                <a:lnTo>
                  <a:pt x="391518" y="600155"/>
                </a:lnTo>
                <a:lnTo>
                  <a:pt x="432730" y="618185"/>
                </a:lnTo>
                <a:lnTo>
                  <a:pt x="450761" y="618185"/>
                </a:lnTo>
                <a:lnTo>
                  <a:pt x="481670" y="602731"/>
                </a:lnTo>
                <a:lnTo>
                  <a:pt x="533186" y="576973"/>
                </a:lnTo>
                <a:lnTo>
                  <a:pt x="623338" y="538336"/>
                </a:lnTo>
                <a:lnTo>
                  <a:pt x="677429" y="522882"/>
                </a:lnTo>
                <a:lnTo>
                  <a:pt x="752127" y="504851"/>
                </a:lnTo>
                <a:lnTo>
                  <a:pt x="826824" y="489397"/>
                </a:lnTo>
                <a:lnTo>
                  <a:pt x="942734" y="463639"/>
                </a:lnTo>
                <a:lnTo>
                  <a:pt x="1123038" y="414699"/>
                </a:lnTo>
                <a:lnTo>
                  <a:pt x="1282736" y="381214"/>
                </a:lnTo>
                <a:lnTo>
                  <a:pt x="1506829" y="340002"/>
                </a:lnTo>
                <a:lnTo>
                  <a:pt x="1671678" y="311668"/>
                </a:lnTo>
                <a:lnTo>
                  <a:pt x="1787588" y="296214"/>
                </a:lnTo>
                <a:lnTo>
                  <a:pt x="1949862" y="275607"/>
                </a:lnTo>
                <a:lnTo>
                  <a:pt x="2078650" y="260153"/>
                </a:lnTo>
                <a:lnTo>
                  <a:pt x="2230621" y="242122"/>
                </a:lnTo>
                <a:lnTo>
                  <a:pt x="2475320" y="244698"/>
                </a:lnTo>
                <a:lnTo>
                  <a:pt x="2704564" y="252425"/>
                </a:lnTo>
                <a:lnTo>
                  <a:pt x="2851383" y="260153"/>
                </a:lnTo>
                <a:lnTo>
                  <a:pt x="2954414" y="265304"/>
                </a:lnTo>
                <a:lnTo>
                  <a:pt x="3003354" y="260153"/>
                </a:lnTo>
                <a:lnTo>
                  <a:pt x="3052293" y="247274"/>
                </a:lnTo>
                <a:lnTo>
                  <a:pt x="3080627" y="234395"/>
                </a:lnTo>
                <a:lnTo>
                  <a:pt x="3096081" y="224092"/>
                </a:lnTo>
                <a:lnTo>
                  <a:pt x="3106385" y="206062"/>
                </a:lnTo>
                <a:lnTo>
                  <a:pt x="3108960" y="182880"/>
                </a:lnTo>
                <a:lnTo>
                  <a:pt x="3106385" y="164849"/>
                </a:lnTo>
                <a:lnTo>
                  <a:pt x="3093506" y="139091"/>
                </a:lnTo>
                <a:lnTo>
                  <a:pt x="3075475" y="115909"/>
                </a:lnTo>
                <a:lnTo>
                  <a:pt x="3047142" y="92727"/>
                </a:lnTo>
                <a:lnTo>
                  <a:pt x="3011081" y="69545"/>
                </a:lnTo>
                <a:lnTo>
                  <a:pt x="2972444" y="54091"/>
                </a:lnTo>
                <a:lnTo>
                  <a:pt x="2913201" y="33485"/>
                </a:lnTo>
                <a:lnTo>
                  <a:pt x="2786989" y="7727"/>
                </a:lnTo>
                <a:lnTo>
                  <a:pt x="2668503" y="0"/>
                </a:lnTo>
                <a:lnTo>
                  <a:pt x="2598957" y="25757"/>
                </a:lnTo>
                <a:lnTo>
                  <a:pt x="2550017" y="43788"/>
                </a:lnTo>
                <a:lnTo>
                  <a:pt x="2436683" y="51515"/>
                </a:lnTo>
                <a:lnTo>
                  <a:pt x="2161075" y="72121"/>
                </a:lnTo>
                <a:lnTo>
                  <a:pt x="1903498" y="978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B43B276E-0BE2-3547-A0FA-746E34BFFCDC}"/>
              </a:ext>
            </a:extLst>
          </p:cNvPr>
          <p:cNvSpPr/>
          <p:nvPr/>
        </p:nvSpPr>
        <p:spPr>
          <a:xfrm>
            <a:off x="4721225" y="2794000"/>
            <a:ext cx="520700" cy="623888"/>
          </a:xfrm>
          <a:custGeom>
            <a:avLst/>
            <a:gdLst>
              <a:gd name="connsiteX0" fmla="*/ 252426 w 520306"/>
              <a:gd name="connsiteY0" fmla="*/ 376064 h 623338"/>
              <a:gd name="connsiteX1" fmla="*/ 221517 w 520306"/>
              <a:gd name="connsiteY1" fmla="*/ 314245 h 623338"/>
              <a:gd name="connsiteX2" fmla="*/ 198335 w 520306"/>
              <a:gd name="connsiteY2" fmla="*/ 262730 h 623338"/>
              <a:gd name="connsiteX3" fmla="*/ 177728 w 520306"/>
              <a:gd name="connsiteY3" fmla="*/ 216366 h 623338"/>
              <a:gd name="connsiteX4" fmla="*/ 136516 w 520306"/>
              <a:gd name="connsiteY4" fmla="*/ 154547 h 623338"/>
              <a:gd name="connsiteX5" fmla="*/ 87576 w 520306"/>
              <a:gd name="connsiteY5" fmla="*/ 95304 h 623338"/>
              <a:gd name="connsiteX6" fmla="*/ 0 w 520306"/>
              <a:gd name="connsiteY6" fmla="*/ 15455 h 623338"/>
              <a:gd name="connsiteX7" fmla="*/ 74697 w 520306"/>
              <a:gd name="connsiteY7" fmla="*/ 0 h 623338"/>
              <a:gd name="connsiteX8" fmla="*/ 270456 w 520306"/>
              <a:gd name="connsiteY8" fmla="*/ 74698 h 623338"/>
              <a:gd name="connsiteX9" fmla="*/ 342578 w 520306"/>
              <a:gd name="connsiteY9" fmla="*/ 103031 h 623338"/>
              <a:gd name="connsiteX10" fmla="*/ 383790 w 520306"/>
              <a:gd name="connsiteY10" fmla="*/ 123638 h 623338"/>
              <a:gd name="connsiteX11" fmla="*/ 399245 w 520306"/>
              <a:gd name="connsiteY11" fmla="*/ 133941 h 623338"/>
              <a:gd name="connsiteX12" fmla="*/ 412124 w 520306"/>
              <a:gd name="connsiteY12" fmla="*/ 149395 h 623338"/>
              <a:gd name="connsiteX13" fmla="*/ 435306 w 520306"/>
              <a:gd name="connsiteY13" fmla="*/ 193184 h 623338"/>
              <a:gd name="connsiteX14" fmla="*/ 458488 w 520306"/>
              <a:gd name="connsiteY14" fmla="*/ 255002 h 623338"/>
              <a:gd name="connsiteX15" fmla="*/ 481670 w 520306"/>
              <a:gd name="connsiteY15" fmla="*/ 334851 h 623338"/>
              <a:gd name="connsiteX16" fmla="*/ 497124 w 520306"/>
              <a:gd name="connsiteY16" fmla="*/ 414700 h 623338"/>
              <a:gd name="connsiteX17" fmla="*/ 517731 w 520306"/>
              <a:gd name="connsiteY17" fmla="*/ 535762 h 623338"/>
              <a:gd name="connsiteX18" fmla="*/ 520306 w 520306"/>
              <a:gd name="connsiteY18" fmla="*/ 602732 h 623338"/>
              <a:gd name="connsiteX19" fmla="*/ 373487 w 520306"/>
              <a:gd name="connsiteY19" fmla="*/ 623338 h 623338"/>
              <a:gd name="connsiteX20" fmla="*/ 303941 w 520306"/>
              <a:gd name="connsiteY20" fmla="*/ 481670 h 623338"/>
              <a:gd name="connsiteX21" fmla="*/ 252426 w 520306"/>
              <a:gd name="connsiteY21" fmla="*/ 376064 h 62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0306" h="623338">
                <a:moveTo>
                  <a:pt x="252426" y="376064"/>
                </a:moveTo>
                <a:lnTo>
                  <a:pt x="221517" y="314245"/>
                </a:lnTo>
                <a:lnTo>
                  <a:pt x="198335" y="262730"/>
                </a:lnTo>
                <a:lnTo>
                  <a:pt x="177728" y="216366"/>
                </a:lnTo>
                <a:lnTo>
                  <a:pt x="136516" y="154547"/>
                </a:lnTo>
                <a:lnTo>
                  <a:pt x="87576" y="95304"/>
                </a:lnTo>
                <a:lnTo>
                  <a:pt x="0" y="15455"/>
                </a:lnTo>
                <a:lnTo>
                  <a:pt x="74697" y="0"/>
                </a:lnTo>
                <a:lnTo>
                  <a:pt x="270456" y="74698"/>
                </a:lnTo>
                <a:lnTo>
                  <a:pt x="342578" y="103031"/>
                </a:lnTo>
                <a:lnTo>
                  <a:pt x="383790" y="123638"/>
                </a:lnTo>
                <a:lnTo>
                  <a:pt x="399245" y="133941"/>
                </a:lnTo>
                <a:lnTo>
                  <a:pt x="412124" y="149395"/>
                </a:lnTo>
                <a:lnTo>
                  <a:pt x="435306" y="193184"/>
                </a:lnTo>
                <a:lnTo>
                  <a:pt x="458488" y="255002"/>
                </a:lnTo>
                <a:lnTo>
                  <a:pt x="481670" y="334851"/>
                </a:lnTo>
                <a:lnTo>
                  <a:pt x="497124" y="414700"/>
                </a:lnTo>
                <a:lnTo>
                  <a:pt x="517731" y="535762"/>
                </a:lnTo>
                <a:lnTo>
                  <a:pt x="520306" y="602732"/>
                </a:lnTo>
                <a:lnTo>
                  <a:pt x="373487" y="623338"/>
                </a:lnTo>
                <a:lnTo>
                  <a:pt x="303941" y="481670"/>
                </a:lnTo>
                <a:lnTo>
                  <a:pt x="252426" y="3760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189F2B0C-83B6-4B4A-A2E2-26D92D6274FA}"/>
              </a:ext>
            </a:extLst>
          </p:cNvPr>
          <p:cNvSpPr/>
          <p:nvPr/>
        </p:nvSpPr>
        <p:spPr>
          <a:xfrm>
            <a:off x="5878513" y="2573338"/>
            <a:ext cx="492125" cy="757237"/>
          </a:xfrm>
          <a:custGeom>
            <a:avLst/>
            <a:gdLst>
              <a:gd name="connsiteX0" fmla="*/ 95303 w 491973"/>
              <a:gd name="connsiteY0" fmla="*/ 368336 h 757278"/>
              <a:gd name="connsiteX1" fmla="*/ 118485 w 491973"/>
              <a:gd name="connsiteY1" fmla="*/ 283335 h 757278"/>
              <a:gd name="connsiteX2" fmla="*/ 133940 w 491973"/>
              <a:gd name="connsiteY2" fmla="*/ 208638 h 757278"/>
              <a:gd name="connsiteX3" fmla="*/ 139092 w 491973"/>
              <a:gd name="connsiteY3" fmla="*/ 177728 h 757278"/>
              <a:gd name="connsiteX4" fmla="*/ 139092 w 491973"/>
              <a:gd name="connsiteY4" fmla="*/ 144243 h 757278"/>
              <a:gd name="connsiteX5" fmla="*/ 128788 w 491973"/>
              <a:gd name="connsiteY5" fmla="*/ 108182 h 757278"/>
              <a:gd name="connsiteX6" fmla="*/ 103031 w 491973"/>
              <a:gd name="connsiteY6" fmla="*/ 56667 h 757278"/>
              <a:gd name="connsiteX7" fmla="*/ 59243 w 491973"/>
              <a:gd name="connsiteY7" fmla="*/ 5151 h 757278"/>
              <a:gd name="connsiteX8" fmla="*/ 249850 w 491973"/>
              <a:gd name="connsiteY8" fmla="*/ 0 h 757278"/>
              <a:gd name="connsiteX9" fmla="*/ 347729 w 491973"/>
              <a:gd name="connsiteY9" fmla="*/ 69546 h 757278"/>
              <a:gd name="connsiteX10" fmla="*/ 430154 w 491973"/>
              <a:gd name="connsiteY10" fmla="*/ 118486 h 757278"/>
              <a:gd name="connsiteX11" fmla="*/ 468791 w 491973"/>
              <a:gd name="connsiteY11" fmla="*/ 139092 h 757278"/>
              <a:gd name="connsiteX12" fmla="*/ 481670 w 491973"/>
              <a:gd name="connsiteY12" fmla="*/ 149395 h 757278"/>
              <a:gd name="connsiteX13" fmla="*/ 489397 w 491973"/>
              <a:gd name="connsiteY13" fmla="*/ 162274 h 757278"/>
              <a:gd name="connsiteX14" fmla="*/ 491973 w 491973"/>
              <a:gd name="connsiteY14" fmla="*/ 177728 h 757278"/>
              <a:gd name="connsiteX15" fmla="*/ 491973 w 491973"/>
              <a:gd name="connsiteY15" fmla="*/ 203486 h 757278"/>
              <a:gd name="connsiteX16" fmla="*/ 476518 w 491973"/>
              <a:gd name="connsiteY16" fmla="*/ 229244 h 757278"/>
              <a:gd name="connsiteX17" fmla="*/ 448185 w 491973"/>
              <a:gd name="connsiteY17" fmla="*/ 255002 h 757278"/>
              <a:gd name="connsiteX18" fmla="*/ 414699 w 491973"/>
              <a:gd name="connsiteY18" fmla="*/ 273032 h 757278"/>
              <a:gd name="connsiteX19" fmla="*/ 360608 w 491973"/>
              <a:gd name="connsiteY19" fmla="*/ 298790 h 757278"/>
              <a:gd name="connsiteX20" fmla="*/ 303941 w 491973"/>
              <a:gd name="connsiteY20" fmla="*/ 378639 h 757278"/>
              <a:gd name="connsiteX21" fmla="*/ 224092 w 491973"/>
              <a:gd name="connsiteY21" fmla="*/ 484246 h 757278"/>
              <a:gd name="connsiteX22" fmla="*/ 110758 w 491973"/>
              <a:gd name="connsiteY22" fmla="*/ 641368 h 757278"/>
              <a:gd name="connsiteX23" fmla="*/ 2576 w 491973"/>
              <a:gd name="connsiteY23" fmla="*/ 757278 h 757278"/>
              <a:gd name="connsiteX24" fmla="*/ 0 w 491973"/>
              <a:gd name="connsiteY24" fmla="*/ 680004 h 757278"/>
              <a:gd name="connsiteX25" fmla="*/ 77273 w 491973"/>
              <a:gd name="connsiteY25" fmla="*/ 445609 h 757278"/>
              <a:gd name="connsiteX26" fmla="*/ 95303 w 491973"/>
              <a:gd name="connsiteY26" fmla="*/ 368336 h 75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973" h="757278">
                <a:moveTo>
                  <a:pt x="95303" y="368336"/>
                </a:moveTo>
                <a:lnTo>
                  <a:pt x="118485" y="283335"/>
                </a:lnTo>
                <a:lnTo>
                  <a:pt x="133940" y="208638"/>
                </a:lnTo>
                <a:lnTo>
                  <a:pt x="139092" y="177728"/>
                </a:lnTo>
                <a:lnTo>
                  <a:pt x="139092" y="144243"/>
                </a:lnTo>
                <a:lnTo>
                  <a:pt x="128788" y="108182"/>
                </a:lnTo>
                <a:lnTo>
                  <a:pt x="103031" y="56667"/>
                </a:lnTo>
                <a:lnTo>
                  <a:pt x="59243" y="5151"/>
                </a:lnTo>
                <a:lnTo>
                  <a:pt x="249850" y="0"/>
                </a:lnTo>
                <a:lnTo>
                  <a:pt x="347729" y="69546"/>
                </a:lnTo>
                <a:lnTo>
                  <a:pt x="430154" y="118486"/>
                </a:lnTo>
                <a:lnTo>
                  <a:pt x="468791" y="139092"/>
                </a:lnTo>
                <a:lnTo>
                  <a:pt x="481670" y="149395"/>
                </a:lnTo>
                <a:lnTo>
                  <a:pt x="489397" y="162274"/>
                </a:lnTo>
                <a:lnTo>
                  <a:pt x="491973" y="177728"/>
                </a:lnTo>
                <a:lnTo>
                  <a:pt x="491973" y="203486"/>
                </a:lnTo>
                <a:lnTo>
                  <a:pt x="476518" y="229244"/>
                </a:lnTo>
                <a:lnTo>
                  <a:pt x="448185" y="255002"/>
                </a:lnTo>
                <a:lnTo>
                  <a:pt x="414699" y="273032"/>
                </a:lnTo>
                <a:lnTo>
                  <a:pt x="360608" y="298790"/>
                </a:lnTo>
                <a:lnTo>
                  <a:pt x="303941" y="378639"/>
                </a:lnTo>
                <a:lnTo>
                  <a:pt x="224092" y="484246"/>
                </a:lnTo>
                <a:lnTo>
                  <a:pt x="110758" y="641368"/>
                </a:lnTo>
                <a:lnTo>
                  <a:pt x="2576" y="757278"/>
                </a:lnTo>
                <a:cubicBezTo>
                  <a:pt x="1717" y="731520"/>
                  <a:pt x="859" y="705762"/>
                  <a:pt x="0" y="680004"/>
                </a:cubicBezTo>
                <a:lnTo>
                  <a:pt x="77273" y="445609"/>
                </a:lnTo>
                <a:lnTo>
                  <a:pt x="95303" y="36833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186F0A8C-7EB8-2448-A4BE-1F59B4963FFA}"/>
              </a:ext>
            </a:extLst>
          </p:cNvPr>
          <p:cNvSpPr/>
          <p:nvPr/>
        </p:nvSpPr>
        <p:spPr>
          <a:xfrm>
            <a:off x="4373563" y="3141663"/>
            <a:ext cx="2187575" cy="468312"/>
          </a:xfrm>
          <a:custGeom>
            <a:avLst/>
            <a:gdLst>
              <a:gd name="connsiteX0" fmla="*/ 1026319 w 2185988"/>
              <a:gd name="connsiteY0" fmla="*/ 154781 h 469106"/>
              <a:gd name="connsiteX1" fmla="*/ 1326357 w 2185988"/>
              <a:gd name="connsiteY1" fmla="*/ 111919 h 469106"/>
              <a:gd name="connsiteX2" fmla="*/ 1524000 w 2185988"/>
              <a:gd name="connsiteY2" fmla="*/ 83344 h 469106"/>
              <a:gd name="connsiteX3" fmla="*/ 1609725 w 2185988"/>
              <a:gd name="connsiteY3" fmla="*/ 64294 h 469106"/>
              <a:gd name="connsiteX4" fmla="*/ 1676400 w 2185988"/>
              <a:gd name="connsiteY4" fmla="*/ 57150 h 469106"/>
              <a:gd name="connsiteX5" fmla="*/ 1759744 w 2185988"/>
              <a:gd name="connsiteY5" fmla="*/ 33337 h 469106"/>
              <a:gd name="connsiteX6" fmla="*/ 1835944 w 2185988"/>
              <a:gd name="connsiteY6" fmla="*/ 0 h 469106"/>
              <a:gd name="connsiteX7" fmla="*/ 1862138 w 2185988"/>
              <a:gd name="connsiteY7" fmla="*/ 0 h 469106"/>
              <a:gd name="connsiteX8" fmla="*/ 1935957 w 2185988"/>
              <a:gd name="connsiteY8" fmla="*/ 16669 h 469106"/>
              <a:gd name="connsiteX9" fmla="*/ 2035969 w 2185988"/>
              <a:gd name="connsiteY9" fmla="*/ 40481 h 469106"/>
              <a:gd name="connsiteX10" fmla="*/ 2109788 w 2185988"/>
              <a:gd name="connsiteY10" fmla="*/ 64294 h 469106"/>
              <a:gd name="connsiteX11" fmla="*/ 2133600 w 2185988"/>
              <a:gd name="connsiteY11" fmla="*/ 78581 h 469106"/>
              <a:gd name="connsiteX12" fmla="*/ 2152650 w 2185988"/>
              <a:gd name="connsiteY12" fmla="*/ 92869 h 469106"/>
              <a:gd name="connsiteX13" fmla="*/ 2171700 w 2185988"/>
              <a:gd name="connsiteY13" fmla="*/ 109537 h 469106"/>
              <a:gd name="connsiteX14" fmla="*/ 2181225 w 2185988"/>
              <a:gd name="connsiteY14" fmla="*/ 126206 h 469106"/>
              <a:gd name="connsiteX15" fmla="*/ 2185988 w 2185988"/>
              <a:gd name="connsiteY15" fmla="*/ 142875 h 469106"/>
              <a:gd name="connsiteX16" fmla="*/ 2176463 w 2185988"/>
              <a:gd name="connsiteY16" fmla="*/ 166687 h 469106"/>
              <a:gd name="connsiteX17" fmla="*/ 2152650 w 2185988"/>
              <a:gd name="connsiteY17" fmla="*/ 190500 h 469106"/>
              <a:gd name="connsiteX18" fmla="*/ 2109788 w 2185988"/>
              <a:gd name="connsiteY18" fmla="*/ 214312 h 469106"/>
              <a:gd name="connsiteX19" fmla="*/ 2085975 w 2185988"/>
              <a:gd name="connsiteY19" fmla="*/ 221456 h 469106"/>
              <a:gd name="connsiteX20" fmla="*/ 2026444 w 2185988"/>
              <a:gd name="connsiteY20" fmla="*/ 221456 h 469106"/>
              <a:gd name="connsiteX21" fmla="*/ 1888332 w 2185988"/>
              <a:gd name="connsiteY21" fmla="*/ 221456 h 469106"/>
              <a:gd name="connsiteX22" fmla="*/ 1743075 w 2185988"/>
              <a:gd name="connsiteY22" fmla="*/ 223837 h 469106"/>
              <a:gd name="connsiteX23" fmla="*/ 1533525 w 2185988"/>
              <a:gd name="connsiteY23" fmla="*/ 235744 h 469106"/>
              <a:gd name="connsiteX24" fmla="*/ 1378744 w 2185988"/>
              <a:gd name="connsiteY24" fmla="*/ 245269 h 469106"/>
              <a:gd name="connsiteX25" fmla="*/ 1262063 w 2185988"/>
              <a:gd name="connsiteY25" fmla="*/ 259556 h 469106"/>
              <a:gd name="connsiteX26" fmla="*/ 1000125 w 2185988"/>
              <a:gd name="connsiteY26" fmla="*/ 319087 h 469106"/>
              <a:gd name="connsiteX27" fmla="*/ 776288 w 2185988"/>
              <a:gd name="connsiteY27" fmla="*/ 359569 h 469106"/>
              <a:gd name="connsiteX28" fmla="*/ 571500 w 2185988"/>
              <a:gd name="connsiteY28" fmla="*/ 404812 h 469106"/>
              <a:gd name="connsiteX29" fmla="*/ 500063 w 2185988"/>
              <a:gd name="connsiteY29" fmla="*/ 423862 h 469106"/>
              <a:gd name="connsiteX30" fmla="*/ 428625 w 2185988"/>
              <a:gd name="connsiteY30" fmla="*/ 454819 h 469106"/>
              <a:gd name="connsiteX31" fmla="*/ 390525 w 2185988"/>
              <a:gd name="connsiteY31" fmla="*/ 469106 h 469106"/>
              <a:gd name="connsiteX32" fmla="*/ 350044 w 2185988"/>
              <a:gd name="connsiteY32" fmla="*/ 461962 h 469106"/>
              <a:gd name="connsiteX33" fmla="*/ 269082 w 2185988"/>
              <a:gd name="connsiteY33" fmla="*/ 428625 h 469106"/>
              <a:gd name="connsiteX34" fmla="*/ 190500 w 2185988"/>
              <a:gd name="connsiteY34" fmla="*/ 383381 h 469106"/>
              <a:gd name="connsiteX35" fmla="*/ 126207 w 2185988"/>
              <a:gd name="connsiteY35" fmla="*/ 333375 h 469106"/>
              <a:gd name="connsiteX36" fmla="*/ 64294 w 2185988"/>
              <a:gd name="connsiteY36" fmla="*/ 271462 h 469106"/>
              <a:gd name="connsiteX37" fmla="*/ 21432 w 2185988"/>
              <a:gd name="connsiteY37" fmla="*/ 214312 h 469106"/>
              <a:gd name="connsiteX38" fmla="*/ 2382 w 2185988"/>
              <a:gd name="connsiteY38" fmla="*/ 178594 h 469106"/>
              <a:gd name="connsiteX39" fmla="*/ 0 w 2185988"/>
              <a:gd name="connsiteY39" fmla="*/ 164306 h 469106"/>
              <a:gd name="connsiteX40" fmla="*/ 0 w 2185988"/>
              <a:gd name="connsiteY40" fmla="*/ 152400 h 469106"/>
              <a:gd name="connsiteX41" fmla="*/ 7144 w 2185988"/>
              <a:gd name="connsiteY41" fmla="*/ 140494 h 469106"/>
              <a:gd name="connsiteX42" fmla="*/ 19050 w 2185988"/>
              <a:gd name="connsiteY42" fmla="*/ 140494 h 469106"/>
              <a:gd name="connsiteX43" fmla="*/ 52388 w 2185988"/>
              <a:gd name="connsiteY43" fmla="*/ 150019 h 469106"/>
              <a:gd name="connsiteX44" fmla="*/ 69057 w 2185988"/>
              <a:gd name="connsiteY44" fmla="*/ 161925 h 469106"/>
              <a:gd name="connsiteX45" fmla="*/ 104775 w 2185988"/>
              <a:gd name="connsiteY45" fmla="*/ 190500 h 469106"/>
              <a:gd name="connsiteX46" fmla="*/ 135732 w 2185988"/>
              <a:gd name="connsiteY46" fmla="*/ 207169 h 469106"/>
              <a:gd name="connsiteX47" fmla="*/ 176213 w 2185988"/>
              <a:gd name="connsiteY47" fmla="*/ 221456 h 469106"/>
              <a:gd name="connsiteX48" fmla="*/ 226219 w 2185988"/>
              <a:gd name="connsiteY48" fmla="*/ 233362 h 469106"/>
              <a:gd name="connsiteX49" fmla="*/ 297657 w 2185988"/>
              <a:gd name="connsiteY49" fmla="*/ 240506 h 469106"/>
              <a:gd name="connsiteX50" fmla="*/ 371475 w 2185988"/>
              <a:gd name="connsiteY50" fmla="*/ 242887 h 469106"/>
              <a:gd name="connsiteX51" fmla="*/ 447675 w 2185988"/>
              <a:gd name="connsiteY51" fmla="*/ 233362 h 469106"/>
              <a:gd name="connsiteX52" fmla="*/ 692944 w 2185988"/>
              <a:gd name="connsiteY52" fmla="*/ 197644 h 469106"/>
              <a:gd name="connsiteX53" fmla="*/ 890588 w 2185988"/>
              <a:gd name="connsiteY53" fmla="*/ 173831 h 469106"/>
              <a:gd name="connsiteX54" fmla="*/ 1026319 w 2185988"/>
              <a:gd name="connsiteY54" fmla="*/ 154781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85988" h="469106">
                <a:moveTo>
                  <a:pt x="1026319" y="154781"/>
                </a:moveTo>
                <a:lnTo>
                  <a:pt x="1326357" y="111919"/>
                </a:lnTo>
                <a:lnTo>
                  <a:pt x="1524000" y="83344"/>
                </a:lnTo>
                <a:lnTo>
                  <a:pt x="1609725" y="64294"/>
                </a:lnTo>
                <a:lnTo>
                  <a:pt x="1676400" y="57150"/>
                </a:lnTo>
                <a:lnTo>
                  <a:pt x="1759744" y="33337"/>
                </a:lnTo>
                <a:lnTo>
                  <a:pt x="1835944" y="0"/>
                </a:lnTo>
                <a:lnTo>
                  <a:pt x="1862138" y="0"/>
                </a:lnTo>
                <a:lnTo>
                  <a:pt x="1935957" y="16669"/>
                </a:lnTo>
                <a:lnTo>
                  <a:pt x="2035969" y="40481"/>
                </a:lnTo>
                <a:lnTo>
                  <a:pt x="2109788" y="64294"/>
                </a:lnTo>
                <a:lnTo>
                  <a:pt x="2133600" y="78581"/>
                </a:lnTo>
                <a:lnTo>
                  <a:pt x="2152650" y="92869"/>
                </a:lnTo>
                <a:lnTo>
                  <a:pt x="2171700" y="109537"/>
                </a:lnTo>
                <a:lnTo>
                  <a:pt x="2181225" y="126206"/>
                </a:lnTo>
                <a:lnTo>
                  <a:pt x="2185988" y="142875"/>
                </a:lnTo>
                <a:lnTo>
                  <a:pt x="2176463" y="166687"/>
                </a:lnTo>
                <a:lnTo>
                  <a:pt x="2152650" y="190500"/>
                </a:lnTo>
                <a:lnTo>
                  <a:pt x="2109788" y="214312"/>
                </a:lnTo>
                <a:lnTo>
                  <a:pt x="2085975" y="221456"/>
                </a:lnTo>
                <a:lnTo>
                  <a:pt x="2026444" y="221456"/>
                </a:lnTo>
                <a:lnTo>
                  <a:pt x="1888332" y="221456"/>
                </a:lnTo>
                <a:lnTo>
                  <a:pt x="1743075" y="223837"/>
                </a:lnTo>
                <a:lnTo>
                  <a:pt x="1533525" y="235744"/>
                </a:lnTo>
                <a:lnTo>
                  <a:pt x="1378744" y="245269"/>
                </a:lnTo>
                <a:lnTo>
                  <a:pt x="1262063" y="259556"/>
                </a:lnTo>
                <a:lnTo>
                  <a:pt x="1000125" y="319087"/>
                </a:lnTo>
                <a:lnTo>
                  <a:pt x="776288" y="359569"/>
                </a:lnTo>
                <a:lnTo>
                  <a:pt x="571500" y="404812"/>
                </a:lnTo>
                <a:lnTo>
                  <a:pt x="500063" y="423862"/>
                </a:lnTo>
                <a:lnTo>
                  <a:pt x="428625" y="454819"/>
                </a:lnTo>
                <a:lnTo>
                  <a:pt x="390525" y="469106"/>
                </a:lnTo>
                <a:lnTo>
                  <a:pt x="350044" y="461962"/>
                </a:lnTo>
                <a:lnTo>
                  <a:pt x="269082" y="428625"/>
                </a:lnTo>
                <a:lnTo>
                  <a:pt x="190500" y="383381"/>
                </a:lnTo>
                <a:lnTo>
                  <a:pt x="126207" y="333375"/>
                </a:lnTo>
                <a:lnTo>
                  <a:pt x="64294" y="271462"/>
                </a:lnTo>
                <a:lnTo>
                  <a:pt x="21432" y="214312"/>
                </a:lnTo>
                <a:lnTo>
                  <a:pt x="2382" y="178594"/>
                </a:lnTo>
                <a:lnTo>
                  <a:pt x="0" y="164306"/>
                </a:lnTo>
                <a:lnTo>
                  <a:pt x="0" y="152400"/>
                </a:lnTo>
                <a:lnTo>
                  <a:pt x="7144" y="140494"/>
                </a:lnTo>
                <a:lnTo>
                  <a:pt x="19050" y="140494"/>
                </a:lnTo>
                <a:lnTo>
                  <a:pt x="52388" y="150019"/>
                </a:lnTo>
                <a:lnTo>
                  <a:pt x="69057" y="161925"/>
                </a:lnTo>
                <a:lnTo>
                  <a:pt x="104775" y="190500"/>
                </a:lnTo>
                <a:lnTo>
                  <a:pt x="135732" y="207169"/>
                </a:lnTo>
                <a:lnTo>
                  <a:pt x="176213" y="221456"/>
                </a:lnTo>
                <a:lnTo>
                  <a:pt x="226219" y="233362"/>
                </a:lnTo>
                <a:lnTo>
                  <a:pt x="297657" y="240506"/>
                </a:lnTo>
                <a:lnTo>
                  <a:pt x="371475" y="242887"/>
                </a:lnTo>
                <a:lnTo>
                  <a:pt x="447675" y="233362"/>
                </a:lnTo>
                <a:lnTo>
                  <a:pt x="692944" y="197644"/>
                </a:lnTo>
                <a:lnTo>
                  <a:pt x="890588" y="173831"/>
                </a:lnTo>
                <a:lnTo>
                  <a:pt x="1026319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4077AC74-73D5-0948-B5A1-AFA5796260AF}"/>
              </a:ext>
            </a:extLst>
          </p:cNvPr>
          <p:cNvSpPr/>
          <p:nvPr/>
        </p:nvSpPr>
        <p:spPr>
          <a:xfrm>
            <a:off x="5391150" y="3382963"/>
            <a:ext cx="314325" cy="1985962"/>
          </a:xfrm>
          <a:custGeom>
            <a:avLst/>
            <a:gdLst>
              <a:gd name="connsiteX0" fmla="*/ 89757 w 314150"/>
              <a:gd name="connsiteY0" fmla="*/ 796594 h 1985875"/>
              <a:gd name="connsiteX1" fmla="*/ 92562 w 314150"/>
              <a:gd name="connsiteY1" fmla="*/ 631104 h 1985875"/>
              <a:gd name="connsiteX2" fmla="*/ 89757 w 314150"/>
              <a:gd name="connsiteY2" fmla="*/ 378663 h 1985875"/>
              <a:gd name="connsiteX3" fmla="*/ 89757 w 314150"/>
              <a:gd name="connsiteY3" fmla="*/ 283296 h 1985875"/>
              <a:gd name="connsiteX4" fmla="*/ 86952 w 314150"/>
              <a:gd name="connsiteY4" fmla="*/ 230002 h 1985875"/>
              <a:gd name="connsiteX5" fmla="*/ 78538 w 314150"/>
              <a:gd name="connsiteY5" fmla="*/ 185124 h 1985875"/>
              <a:gd name="connsiteX6" fmla="*/ 67318 w 314150"/>
              <a:gd name="connsiteY6" fmla="*/ 145855 h 1985875"/>
              <a:gd name="connsiteX7" fmla="*/ 50488 w 314150"/>
              <a:gd name="connsiteY7" fmla="*/ 106587 h 1985875"/>
              <a:gd name="connsiteX8" fmla="*/ 14025 w 314150"/>
              <a:gd name="connsiteY8" fmla="*/ 47683 h 1985875"/>
              <a:gd name="connsiteX9" fmla="*/ 0 w 314150"/>
              <a:gd name="connsiteY9" fmla="*/ 22439 h 1985875"/>
              <a:gd name="connsiteX10" fmla="*/ 148660 w 314150"/>
              <a:gd name="connsiteY10" fmla="*/ 0 h 1985875"/>
              <a:gd name="connsiteX11" fmla="*/ 241222 w 314150"/>
              <a:gd name="connsiteY11" fmla="*/ 33659 h 1985875"/>
              <a:gd name="connsiteX12" fmla="*/ 263661 w 314150"/>
              <a:gd name="connsiteY12" fmla="*/ 50488 h 1985875"/>
              <a:gd name="connsiteX13" fmla="*/ 277686 w 314150"/>
              <a:gd name="connsiteY13" fmla="*/ 64513 h 1985875"/>
              <a:gd name="connsiteX14" fmla="*/ 294515 w 314150"/>
              <a:gd name="connsiteY14" fmla="*/ 92562 h 1985875"/>
              <a:gd name="connsiteX15" fmla="*/ 311345 w 314150"/>
              <a:gd name="connsiteY15" fmla="*/ 140245 h 1985875"/>
              <a:gd name="connsiteX16" fmla="*/ 314150 w 314150"/>
              <a:gd name="connsiteY16" fmla="*/ 171099 h 1985875"/>
              <a:gd name="connsiteX17" fmla="*/ 314150 w 314150"/>
              <a:gd name="connsiteY17" fmla="*/ 474029 h 1985875"/>
              <a:gd name="connsiteX18" fmla="*/ 314150 w 314150"/>
              <a:gd name="connsiteY18" fmla="*/ 1082694 h 1985875"/>
              <a:gd name="connsiteX19" fmla="*/ 314150 w 314150"/>
              <a:gd name="connsiteY19" fmla="*/ 1408064 h 1985875"/>
              <a:gd name="connsiteX20" fmla="*/ 314150 w 314150"/>
              <a:gd name="connsiteY20" fmla="*/ 1584773 h 1985875"/>
              <a:gd name="connsiteX21" fmla="*/ 314150 w 314150"/>
              <a:gd name="connsiteY21" fmla="*/ 1668920 h 1985875"/>
              <a:gd name="connsiteX22" fmla="*/ 314150 w 314150"/>
              <a:gd name="connsiteY22" fmla="*/ 1722214 h 1985875"/>
              <a:gd name="connsiteX23" fmla="*/ 308540 w 314150"/>
              <a:gd name="connsiteY23" fmla="*/ 1769897 h 1985875"/>
              <a:gd name="connsiteX24" fmla="*/ 302930 w 314150"/>
              <a:gd name="connsiteY24" fmla="*/ 1823190 h 1985875"/>
              <a:gd name="connsiteX25" fmla="*/ 288906 w 314150"/>
              <a:gd name="connsiteY25" fmla="*/ 1879288 h 1985875"/>
              <a:gd name="connsiteX26" fmla="*/ 266466 w 314150"/>
              <a:gd name="connsiteY26" fmla="*/ 1926972 h 1985875"/>
              <a:gd name="connsiteX27" fmla="*/ 224393 w 314150"/>
              <a:gd name="connsiteY27" fmla="*/ 1974655 h 1985875"/>
              <a:gd name="connsiteX28" fmla="*/ 199149 w 314150"/>
              <a:gd name="connsiteY28" fmla="*/ 1985875 h 1985875"/>
              <a:gd name="connsiteX29" fmla="*/ 182319 w 314150"/>
              <a:gd name="connsiteY29" fmla="*/ 1985875 h 1985875"/>
              <a:gd name="connsiteX30" fmla="*/ 159880 w 314150"/>
              <a:gd name="connsiteY30" fmla="*/ 1971850 h 1985875"/>
              <a:gd name="connsiteX31" fmla="*/ 140246 w 314150"/>
              <a:gd name="connsiteY31" fmla="*/ 1940996 h 1985875"/>
              <a:gd name="connsiteX32" fmla="*/ 137441 w 314150"/>
              <a:gd name="connsiteY32" fmla="*/ 1918557 h 1985875"/>
              <a:gd name="connsiteX33" fmla="*/ 129026 w 314150"/>
              <a:gd name="connsiteY33" fmla="*/ 1831605 h 1985875"/>
              <a:gd name="connsiteX34" fmla="*/ 117806 w 314150"/>
              <a:gd name="connsiteY34" fmla="*/ 1716604 h 1985875"/>
              <a:gd name="connsiteX35" fmla="*/ 112196 w 314150"/>
              <a:gd name="connsiteY35" fmla="*/ 1666115 h 1985875"/>
              <a:gd name="connsiteX36" fmla="*/ 112196 w 314150"/>
              <a:gd name="connsiteY36" fmla="*/ 1478187 h 1985875"/>
              <a:gd name="connsiteX37" fmla="*/ 112196 w 314150"/>
              <a:gd name="connsiteY37" fmla="*/ 1267818 h 1985875"/>
              <a:gd name="connsiteX38" fmla="*/ 92562 w 314150"/>
              <a:gd name="connsiteY38" fmla="*/ 1107939 h 1985875"/>
              <a:gd name="connsiteX39" fmla="*/ 89757 w 314150"/>
              <a:gd name="connsiteY39" fmla="*/ 796594 h 19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4150" h="1985875">
                <a:moveTo>
                  <a:pt x="89757" y="796594"/>
                </a:moveTo>
                <a:lnTo>
                  <a:pt x="92562" y="631104"/>
                </a:lnTo>
                <a:lnTo>
                  <a:pt x="89757" y="378663"/>
                </a:lnTo>
                <a:lnTo>
                  <a:pt x="89757" y="283296"/>
                </a:lnTo>
                <a:lnTo>
                  <a:pt x="86952" y="230002"/>
                </a:lnTo>
                <a:lnTo>
                  <a:pt x="78538" y="185124"/>
                </a:lnTo>
                <a:lnTo>
                  <a:pt x="67318" y="145855"/>
                </a:lnTo>
                <a:lnTo>
                  <a:pt x="50488" y="106587"/>
                </a:lnTo>
                <a:lnTo>
                  <a:pt x="14025" y="47683"/>
                </a:lnTo>
                <a:lnTo>
                  <a:pt x="0" y="22439"/>
                </a:lnTo>
                <a:lnTo>
                  <a:pt x="148660" y="0"/>
                </a:lnTo>
                <a:lnTo>
                  <a:pt x="241222" y="33659"/>
                </a:lnTo>
                <a:lnTo>
                  <a:pt x="263661" y="50488"/>
                </a:lnTo>
                <a:lnTo>
                  <a:pt x="277686" y="64513"/>
                </a:lnTo>
                <a:lnTo>
                  <a:pt x="294515" y="92562"/>
                </a:lnTo>
                <a:lnTo>
                  <a:pt x="311345" y="140245"/>
                </a:lnTo>
                <a:lnTo>
                  <a:pt x="314150" y="171099"/>
                </a:lnTo>
                <a:lnTo>
                  <a:pt x="314150" y="474029"/>
                </a:lnTo>
                <a:lnTo>
                  <a:pt x="314150" y="1082694"/>
                </a:lnTo>
                <a:lnTo>
                  <a:pt x="314150" y="1408064"/>
                </a:lnTo>
                <a:lnTo>
                  <a:pt x="314150" y="1584773"/>
                </a:lnTo>
                <a:lnTo>
                  <a:pt x="314150" y="1668920"/>
                </a:lnTo>
                <a:lnTo>
                  <a:pt x="314150" y="1722214"/>
                </a:lnTo>
                <a:lnTo>
                  <a:pt x="308540" y="1769897"/>
                </a:lnTo>
                <a:lnTo>
                  <a:pt x="302930" y="1823190"/>
                </a:lnTo>
                <a:lnTo>
                  <a:pt x="288906" y="1879288"/>
                </a:lnTo>
                <a:lnTo>
                  <a:pt x="266466" y="1926972"/>
                </a:lnTo>
                <a:lnTo>
                  <a:pt x="224393" y="1974655"/>
                </a:lnTo>
                <a:lnTo>
                  <a:pt x="199149" y="1985875"/>
                </a:lnTo>
                <a:lnTo>
                  <a:pt x="182319" y="1985875"/>
                </a:lnTo>
                <a:lnTo>
                  <a:pt x="159880" y="1971850"/>
                </a:lnTo>
                <a:lnTo>
                  <a:pt x="140246" y="1940996"/>
                </a:lnTo>
                <a:lnTo>
                  <a:pt x="137441" y="1918557"/>
                </a:lnTo>
                <a:lnTo>
                  <a:pt x="129026" y="1831605"/>
                </a:lnTo>
                <a:lnTo>
                  <a:pt x="117806" y="1716604"/>
                </a:lnTo>
                <a:cubicBezTo>
                  <a:pt x="112087" y="1667991"/>
                  <a:pt x="112196" y="1684924"/>
                  <a:pt x="112196" y="1666115"/>
                </a:cubicBezTo>
                <a:lnTo>
                  <a:pt x="112196" y="1478187"/>
                </a:lnTo>
                <a:lnTo>
                  <a:pt x="112196" y="1267818"/>
                </a:lnTo>
                <a:lnTo>
                  <a:pt x="92562" y="1107939"/>
                </a:lnTo>
                <a:lnTo>
                  <a:pt x="89757" y="7965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BF9BA52A-A042-F444-8405-7249F8E63F32}"/>
              </a:ext>
            </a:extLst>
          </p:cNvPr>
          <p:cNvSpPr/>
          <p:nvPr/>
        </p:nvSpPr>
        <p:spPr>
          <a:xfrm>
            <a:off x="2586038" y="3455988"/>
            <a:ext cx="1219200" cy="1400175"/>
          </a:xfrm>
          <a:custGeom>
            <a:avLst/>
            <a:gdLst>
              <a:gd name="connsiteX0" fmla="*/ 857250 w 1219200"/>
              <a:gd name="connsiteY0" fmla="*/ 495300 h 1400175"/>
              <a:gd name="connsiteX1" fmla="*/ 890587 w 1219200"/>
              <a:gd name="connsiteY1" fmla="*/ 447675 h 1400175"/>
              <a:gd name="connsiteX2" fmla="*/ 916781 w 1219200"/>
              <a:gd name="connsiteY2" fmla="*/ 409575 h 1400175"/>
              <a:gd name="connsiteX3" fmla="*/ 962025 w 1219200"/>
              <a:gd name="connsiteY3" fmla="*/ 350044 h 1400175"/>
              <a:gd name="connsiteX4" fmla="*/ 983456 w 1219200"/>
              <a:gd name="connsiteY4" fmla="*/ 328612 h 1400175"/>
              <a:gd name="connsiteX5" fmla="*/ 1026318 w 1219200"/>
              <a:gd name="connsiteY5" fmla="*/ 297656 h 1400175"/>
              <a:gd name="connsiteX6" fmla="*/ 1069181 w 1219200"/>
              <a:gd name="connsiteY6" fmla="*/ 261937 h 1400175"/>
              <a:gd name="connsiteX7" fmla="*/ 1090612 w 1219200"/>
              <a:gd name="connsiteY7" fmla="*/ 242887 h 1400175"/>
              <a:gd name="connsiteX8" fmla="*/ 1100137 w 1219200"/>
              <a:gd name="connsiteY8" fmla="*/ 219075 h 1400175"/>
              <a:gd name="connsiteX9" fmla="*/ 1107281 w 1219200"/>
              <a:gd name="connsiteY9" fmla="*/ 188119 h 1400175"/>
              <a:gd name="connsiteX10" fmla="*/ 1107281 w 1219200"/>
              <a:gd name="connsiteY10" fmla="*/ 164306 h 1400175"/>
              <a:gd name="connsiteX11" fmla="*/ 1100137 w 1219200"/>
              <a:gd name="connsiteY11" fmla="*/ 138112 h 1400175"/>
              <a:gd name="connsiteX12" fmla="*/ 1085850 w 1219200"/>
              <a:gd name="connsiteY12" fmla="*/ 119062 h 1400175"/>
              <a:gd name="connsiteX13" fmla="*/ 1062037 w 1219200"/>
              <a:gd name="connsiteY13" fmla="*/ 104775 h 1400175"/>
              <a:gd name="connsiteX14" fmla="*/ 1026318 w 1219200"/>
              <a:gd name="connsiteY14" fmla="*/ 88106 h 1400175"/>
              <a:gd name="connsiteX15" fmla="*/ 957262 w 1219200"/>
              <a:gd name="connsiteY15" fmla="*/ 54769 h 1400175"/>
              <a:gd name="connsiteX16" fmla="*/ 854868 w 1219200"/>
              <a:gd name="connsiteY16" fmla="*/ 11906 h 1400175"/>
              <a:gd name="connsiteX17" fmla="*/ 826293 w 1219200"/>
              <a:gd name="connsiteY17" fmla="*/ 0 h 1400175"/>
              <a:gd name="connsiteX18" fmla="*/ 814387 w 1219200"/>
              <a:gd name="connsiteY18" fmla="*/ 0 h 1400175"/>
              <a:gd name="connsiteX19" fmla="*/ 792956 w 1219200"/>
              <a:gd name="connsiteY19" fmla="*/ 16669 h 1400175"/>
              <a:gd name="connsiteX20" fmla="*/ 766762 w 1219200"/>
              <a:gd name="connsiteY20" fmla="*/ 47625 h 1400175"/>
              <a:gd name="connsiteX21" fmla="*/ 690562 w 1219200"/>
              <a:gd name="connsiteY21" fmla="*/ 123825 h 1400175"/>
              <a:gd name="connsiteX22" fmla="*/ 628650 w 1219200"/>
              <a:gd name="connsiteY22" fmla="*/ 164306 h 1400175"/>
              <a:gd name="connsiteX23" fmla="*/ 497681 w 1219200"/>
              <a:gd name="connsiteY23" fmla="*/ 235744 h 1400175"/>
              <a:gd name="connsiteX24" fmla="*/ 357187 w 1219200"/>
              <a:gd name="connsiteY24" fmla="*/ 300037 h 1400175"/>
              <a:gd name="connsiteX25" fmla="*/ 330993 w 1219200"/>
              <a:gd name="connsiteY25" fmla="*/ 307181 h 1400175"/>
              <a:gd name="connsiteX26" fmla="*/ 297656 w 1219200"/>
              <a:gd name="connsiteY26" fmla="*/ 311944 h 1400175"/>
              <a:gd name="connsiteX27" fmla="*/ 266700 w 1219200"/>
              <a:gd name="connsiteY27" fmla="*/ 307181 h 1400175"/>
              <a:gd name="connsiteX28" fmla="*/ 223837 w 1219200"/>
              <a:gd name="connsiteY28" fmla="*/ 285750 h 1400175"/>
              <a:gd name="connsiteX29" fmla="*/ 171450 w 1219200"/>
              <a:gd name="connsiteY29" fmla="*/ 252412 h 1400175"/>
              <a:gd name="connsiteX30" fmla="*/ 102393 w 1219200"/>
              <a:gd name="connsiteY30" fmla="*/ 192881 h 1400175"/>
              <a:gd name="connsiteX31" fmla="*/ 61912 w 1219200"/>
              <a:gd name="connsiteY31" fmla="*/ 154781 h 1400175"/>
              <a:gd name="connsiteX32" fmla="*/ 47625 w 1219200"/>
              <a:gd name="connsiteY32" fmla="*/ 145256 h 1400175"/>
              <a:gd name="connsiteX33" fmla="*/ 26193 w 1219200"/>
              <a:gd name="connsiteY33" fmla="*/ 138112 h 1400175"/>
              <a:gd name="connsiteX34" fmla="*/ 16668 w 1219200"/>
              <a:gd name="connsiteY34" fmla="*/ 138112 h 1400175"/>
              <a:gd name="connsiteX35" fmla="*/ 7143 w 1219200"/>
              <a:gd name="connsiteY35" fmla="*/ 140494 h 1400175"/>
              <a:gd name="connsiteX36" fmla="*/ 0 w 1219200"/>
              <a:gd name="connsiteY36" fmla="*/ 150019 h 1400175"/>
              <a:gd name="connsiteX37" fmla="*/ 2381 w 1219200"/>
              <a:gd name="connsiteY37" fmla="*/ 166687 h 1400175"/>
              <a:gd name="connsiteX38" fmla="*/ 21431 w 1219200"/>
              <a:gd name="connsiteY38" fmla="*/ 214312 h 1400175"/>
              <a:gd name="connsiteX39" fmla="*/ 54768 w 1219200"/>
              <a:gd name="connsiteY39" fmla="*/ 285750 h 1400175"/>
              <a:gd name="connsiteX40" fmla="*/ 92868 w 1219200"/>
              <a:gd name="connsiteY40" fmla="*/ 357187 h 1400175"/>
              <a:gd name="connsiteX41" fmla="*/ 116681 w 1219200"/>
              <a:gd name="connsiteY41" fmla="*/ 402431 h 1400175"/>
              <a:gd name="connsiteX42" fmla="*/ 159543 w 1219200"/>
              <a:gd name="connsiteY42" fmla="*/ 466725 h 1400175"/>
              <a:gd name="connsiteX43" fmla="*/ 188118 w 1219200"/>
              <a:gd name="connsiteY43" fmla="*/ 500062 h 1400175"/>
              <a:gd name="connsiteX44" fmla="*/ 219075 w 1219200"/>
              <a:gd name="connsiteY44" fmla="*/ 531019 h 1400175"/>
              <a:gd name="connsiteX45" fmla="*/ 250031 w 1219200"/>
              <a:gd name="connsiteY45" fmla="*/ 552450 h 1400175"/>
              <a:gd name="connsiteX46" fmla="*/ 261937 w 1219200"/>
              <a:gd name="connsiteY46" fmla="*/ 554831 h 1400175"/>
              <a:gd name="connsiteX47" fmla="*/ 288131 w 1219200"/>
              <a:gd name="connsiteY47" fmla="*/ 545306 h 1400175"/>
              <a:gd name="connsiteX48" fmla="*/ 364331 w 1219200"/>
              <a:gd name="connsiteY48" fmla="*/ 504825 h 1400175"/>
              <a:gd name="connsiteX49" fmla="*/ 457200 w 1219200"/>
              <a:gd name="connsiteY49" fmla="*/ 445294 h 1400175"/>
              <a:gd name="connsiteX50" fmla="*/ 559593 w 1219200"/>
              <a:gd name="connsiteY50" fmla="*/ 388144 h 1400175"/>
              <a:gd name="connsiteX51" fmla="*/ 621506 w 1219200"/>
              <a:gd name="connsiteY51" fmla="*/ 354806 h 1400175"/>
              <a:gd name="connsiteX52" fmla="*/ 657225 w 1219200"/>
              <a:gd name="connsiteY52" fmla="*/ 338137 h 1400175"/>
              <a:gd name="connsiteX53" fmla="*/ 673893 w 1219200"/>
              <a:gd name="connsiteY53" fmla="*/ 335756 h 1400175"/>
              <a:gd name="connsiteX54" fmla="*/ 692943 w 1219200"/>
              <a:gd name="connsiteY54" fmla="*/ 340519 h 1400175"/>
              <a:gd name="connsiteX55" fmla="*/ 702468 w 1219200"/>
              <a:gd name="connsiteY55" fmla="*/ 352425 h 1400175"/>
              <a:gd name="connsiteX56" fmla="*/ 707231 w 1219200"/>
              <a:gd name="connsiteY56" fmla="*/ 385762 h 1400175"/>
              <a:gd name="connsiteX57" fmla="*/ 700087 w 1219200"/>
              <a:gd name="connsiteY57" fmla="*/ 428625 h 1400175"/>
              <a:gd name="connsiteX58" fmla="*/ 669131 w 1219200"/>
              <a:gd name="connsiteY58" fmla="*/ 523875 h 1400175"/>
              <a:gd name="connsiteX59" fmla="*/ 623887 w 1219200"/>
              <a:gd name="connsiteY59" fmla="*/ 638175 h 1400175"/>
              <a:gd name="connsiteX60" fmla="*/ 581025 w 1219200"/>
              <a:gd name="connsiteY60" fmla="*/ 733425 h 1400175"/>
              <a:gd name="connsiteX61" fmla="*/ 569118 w 1219200"/>
              <a:gd name="connsiteY61" fmla="*/ 762000 h 1400175"/>
              <a:gd name="connsiteX62" fmla="*/ 566737 w 1219200"/>
              <a:gd name="connsiteY62" fmla="*/ 790575 h 1400175"/>
              <a:gd name="connsiteX63" fmla="*/ 571500 w 1219200"/>
              <a:gd name="connsiteY63" fmla="*/ 821531 h 1400175"/>
              <a:gd name="connsiteX64" fmla="*/ 581025 w 1219200"/>
              <a:gd name="connsiteY64" fmla="*/ 850106 h 1400175"/>
              <a:gd name="connsiteX65" fmla="*/ 611981 w 1219200"/>
              <a:gd name="connsiteY65" fmla="*/ 888206 h 1400175"/>
              <a:gd name="connsiteX66" fmla="*/ 676275 w 1219200"/>
              <a:gd name="connsiteY66" fmla="*/ 940594 h 1400175"/>
              <a:gd name="connsiteX67" fmla="*/ 723900 w 1219200"/>
              <a:gd name="connsiteY67" fmla="*/ 985837 h 1400175"/>
              <a:gd name="connsiteX68" fmla="*/ 785812 w 1219200"/>
              <a:gd name="connsiteY68" fmla="*/ 1050131 h 1400175"/>
              <a:gd name="connsiteX69" fmla="*/ 838200 w 1219200"/>
              <a:gd name="connsiteY69" fmla="*/ 1104900 h 1400175"/>
              <a:gd name="connsiteX70" fmla="*/ 876300 w 1219200"/>
              <a:gd name="connsiteY70" fmla="*/ 1152525 h 1400175"/>
              <a:gd name="connsiteX71" fmla="*/ 1119187 w 1219200"/>
              <a:gd name="connsiteY71" fmla="*/ 1400175 h 1400175"/>
              <a:gd name="connsiteX72" fmla="*/ 1154906 w 1219200"/>
              <a:gd name="connsiteY72" fmla="*/ 1390650 h 1400175"/>
              <a:gd name="connsiteX73" fmla="*/ 1178718 w 1219200"/>
              <a:gd name="connsiteY73" fmla="*/ 1373981 h 1400175"/>
              <a:gd name="connsiteX74" fmla="*/ 1195387 w 1219200"/>
              <a:gd name="connsiteY74" fmla="*/ 1357312 h 1400175"/>
              <a:gd name="connsiteX75" fmla="*/ 1212056 w 1219200"/>
              <a:gd name="connsiteY75" fmla="*/ 1331119 h 1400175"/>
              <a:gd name="connsiteX76" fmla="*/ 1216818 w 1219200"/>
              <a:gd name="connsiteY76" fmla="*/ 1309687 h 1400175"/>
              <a:gd name="connsiteX77" fmla="*/ 1219200 w 1219200"/>
              <a:gd name="connsiteY77" fmla="*/ 1288256 h 1400175"/>
              <a:gd name="connsiteX78" fmla="*/ 1219200 w 1219200"/>
              <a:gd name="connsiteY78" fmla="*/ 1252537 h 1400175"/>
              <a:gd name="connsiteX79" fmla="*/ 1212056 w 1219200"/>
              <a:gd name="connsiteY79" fmla="*/ 1209675 h 1400175"/>
              <a:gd name="connsiteX80" fmla="*/ 1197768 w 1219200"/>
              <a:gd name="connsiteY80" fmla="*/ 1171575 h 1400175"/>
              <a:gd name="connsiteX81" fmla="*/ 1178718 w 1219200"/>
              <a:gd name="connsiteY81" fmla="*/ 1138237 h 1400175"/>
              <a:gd name="connsiteX82" fmla="*/ 1152525 w 1219200"/>
              <a:gd name="connsiteY82" fmla="*/ 1104900 h 1400175"/>
              <a:gd name="connsiteX83" fmla="*/ 1126331 w 1219200"/>
              <a:gd name="connsiteY83" fmla="*/ 1081087 h 1400175"/>
              <a:gd name="connsiteX84" fmla="*/ 1088231 w 1219200"/>
              <a:gd name="connsiteY84" fmla="*/ 1054894 h 1400175"/>
              <a:gd name="connsiteX85" fmla="*/ 1035843 w 1219200"/>
              <a:gd name="connsiteY85" fmla="*/ 1014412 h 1400175"/>
              <a:gd name="connsiteX86" fmla="*/ 942975 w 1219200"/>
              <a:gd name="connsiteY86" fmla="*/ 957262 h 1400175"/>
              <a:gd name="connsiteX87" fmla="*/ 845343 w 1219200"/>
              <a:gd name="connsiteY87" fmla="*/ 907256 h 1400175"/>
              <a:gd name="connsiteX88" fmla="*/ 738187 w 1219200"/>
              <a:gd name="connsiteY88" fmla="*/ 854869 h 1400175"/>
              <a:gd name="connsiteX89" fmla="*/ 673893 w 1219200"/>
              <a:gd name="connsiteY89" fmla="*/ 826294 h 1400175"/>
              <a:gd name="connsiteX90" fmla="*/ 666750 w 1219200"/>
              <a:gd name="connsiteY90" fmla="*/ 819150 h 1400175"/>
              <a:gd name="connsiteX91" fmla="*/ 676275 w 1219200"/>
              <a:gd name="connsiteY91" fmla="*/ 792956 h 1400175"/>
              <a:gd name="connsiteX92" fmla="*/ 750093 w 1219200"/>
              <a:gd name="connsiteY92" fmla="*/ 669131 h 1400175"/>
              <a:gd name="connsiteX93" fmla="*/ 857250 w 1219200"/>
              <a:gd name="connsiteY93" fmla="*/ 495300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9200" h="1400175">
                <a:moveTo>
                  <a:pt x="857250" y="495300"/>
                </a:moveTo>
                <a:lnTo>
                  <a:pt x="890587" y="447675"/>
                </a:lnTo>
                <a:lnTo>
                  <a:pt x="916781" y="409575"/>
                </a:lnTo>
                <a:lnTo>
                  <a:pt x="962025" y="350044"/>
                </a:lnTo>
                <a:lnTo>
                  <a:pt x="983456" y="328612"/>
                </a:lnTo>
                <a:lnTo>
                  <a:pt x="1026318" y="297656"/>
                </a:lnTo>
                <a:lnTo>
                  <a:pt x="1069181" y="261937"/>
                </a:lnTo>
                <a:lnTo>
                  <a:pt x="1090612" y="242887"/>
                </a:lnTo>
                <a:lnTo>
                  <a:pt x="1100137" y="219075"/>
                </a:lnTo>
                <a:lnTo>
                  <a:pt x="1107281" y="188119"/>
                </a:lnTo>
                <a:lnTo>
                  <a:pt x="1107281" y="164306"/>
                </a:lnTo>
                <a:lnTo>
                  <a:pt x="1100137" y="138112"/>
                </a:lnTo>
                <a:lnTo>
                  <a:pt x="1085850" y="119062"/>
                </a:lnTo>
                <a:lnTo>
                  <a:pt x="1062037" y="104775"/>
                </a:lnTo>
                <a:lnTo>
                  <a:pt x="1026318" y="88106"/>
                </a:lnTo>
                <a:lnTo>
                  <a:pt x="957262" y="54769"/>
                </a:lnTo>
                <a:lnTo>
                  <a:pt x="854868" y="11906"/>
                </a:lnTo>
                <a:lnTo>
                  <a:pt x="826293" y="0"/>
                </a:lnTo>
                <a:lnTo>
                  <a:pt x="814387" y="0"/>
                </a:lnTo>
                <a:lnTo>
                  <a:pt x="792956" y="16669"/>
                </a:lnTo>
                <a:lnTo>
                  <a:pt x="766762" y="47625"/>
                </a:lnTo>
                <a:lnTo>
                  <a:pt x="690562" y="123825"/>
                </a:lnTo>
                <a:lnTo>
                  <a:pt x="628650" y="164306"/>
                </a:lnTo>
                <a:lnTo>
                  <a:pt x="497681" y="235744"/>
                </a:lnTo>
                <a:lnTo>
                  <a:pt x="357187" y="300037"/>
                </a:lnTo>
                <a:lnTo>
                  <a:pt x="330993" y="307181"/>
                </a:lnTo>
                <a:lnTo>
                  <a:pt x="297656" y="311944"/>
                </a:lnTo>
                <a:lnTo>
                  <a:pt x="266700" y="307181"/>
                </a:lnTo>
                <a:lnTo>
                  <a:pt x="223837" y="285750"/>
                </a:lnTo>
                <a:lnTo>
                  <a:pt x="171450" y="252412"/>
                </a:lnTo>
                <a:lnTo>
                  <a:pt x="102393" y="192881"/>
                </a:lnTo>
                <a:lnTo>
                  <a:pt x="61912" y="154781"/>
                </a:lnTo>
                <a:lnTo>
                  <a:pt x="47625" y="145256"/>
                </a:lnTo>
                <a:lnTo>
                  <a:pt x="26193" y="138112"/>
                </a:lnTo>
                <a:lnTo>
                  <a:pt x="16668" y="138112"/>
                </a:lnTo>
                <a:lnTo>
                  <a:pt x="7143" y="140494"/>
                </a:lnTo>
                <a:lnTo>
                  <a:pt x="0" y="150019"/>
                </a:lnTo>
                <a:lnTo>
                  <a:pt x="2381" y="166687"/>
                </a:lnTo>
                <a:lnTo>
                  <a:pt x="21431" y="214312"/>
                </a:lnTo>
                <a:lnTo>
                  <a:pt x="54768" y="285750"/>
                </a:lnTo>
                <a:lnTo>
                  <a:pt x="92868" y="357187"/>
                </a:lnTo>
                <a:lnTo>
                  <a:pt x="116681" y="402431"/>
                </a:lnTo>
                <a:lnTo>
                  <a:pt x="159543" y="466725"/>
                </a:lnTo>
                <a:lnTo>
                  <a:pt x="188118" y="500062"/>
                </a:lnTo>
                <a:lnTo>
                  <a:pt x="219075" y="531019"/>
                </a:lnTo>
                <a:lnTo>
                  <a:pt x="250031" y="552450"/>
                </a:lnTo>
                <a:lnTo>
                  <a:pt x="261937" y="554831"/>
                </a:lnTo>
                <a:lnTo>
                  <a:pt x="288131" y="545306"/>
                </a:lnTo>
                <a:lnTo>
                  <a:pt x="364331" y="504825"/>
                </a:lnTo>
                <a:lnTo>
                  <a:pt x="457200" y="445294"/>
                </a:lnTo>
                <a:lnTo>
                  <a:pt x="559593" y="388144"/>
                </a:lnTo>
                <a:lnTo>
                  <a:pt x="621506" y="354806"/>
                </a:lnTo>
                <a:lnTo>
                  <a:pt x="657225" y="338137"/>
                </a:lnTo>
                <a:lnTo>
                  <a:pt x="673893" y="335756"/>
                </a:lnTo>
                <a:lnTo>
                  <a:pt x="692943" y="340519"/>
                </a:lnTo>
                <a:lnTo>
                  <a:pt x="702468" y="352425"/>
                </a:lnTo>
                <a:lnTo>
                  <a:pt x="707231" y="385762"/>
                </a:lnTo>
                <a:lnTo>
                  <a:pt x="700087" y="428625"/>
                </a:lnTo>
                <a:lnTo>
                  <a:pt x="669131" y="523875"/>
                </a:lnTo>
                <a:lnTo>
                  <a:pt x="623887" y="638175"/>
                </a:lnTo>
                <a:lnTo>
                  <a:pt x="581025" y="733425"/>
                </a:lnTo>
                <a:lnTo>
                  <a:pt x="569118" y="762000"/>
                </a:lnTo>
                <a:lnTo>
                  <a:pt x="566737" y="790575"/>
                </a:lnTo>
                <a:lnTo>
                  <a:pt x="571500" y="821531"/>
                </a:lnTo>
                <a:lnTo>
                  <a:pt x="581025" y="850106"/>
                </a:lnTo>
                <a:lnTo>
                  <a:pt x="611981" y="888206"/>
                </a:lnTo>
                <a:lnTo>
                  <a:pt x="676275" y="940594"/>
                </a:lnTo>
                <a:lnTo>
                  <a:pt x="723900" y="985837"/>
                </a:lnTo>
                <a:lnTo>
                  <a:pt x="785812" y="1050131"/>
                </a:lnTo>
                <a:lnTo>
                  <a:pt x="838200" y="1104900"/>
                </a:lnTo>
                <a:lnTo>
                  <a:pt x="876300" y="1152525"/>
                </a:lnTo>
                <a:lnTo>
                  <a:pt x="1119187" y="1400175"/>
                </a:lnTo>
                <a:lnTo>
                  <a:pt x="1154906" y="1390650"/>
                </a:lnTo>
                <a:lnTo>
                  <a:pt x="1178718" y="1373981"/>
                </a:lnTo>
                <a:lnTo>
                  <a:pt x="1195387" y="1357312"/>
                </a:lnTo>
                <a:lnTo>
                  <a:pt x="1212056" y="1331119"/>
                </a:lnTo>
                <a:lnTo>
                  <a:pt x="1216818" y="1309687"/>
                </a:lnTo>
                <a:lnTo>
                  <a:pt x="1219200" y="1288256"/>
                </a:lnTo>
                <a:lnTo>
                  <a:pt x="1219200" y="1252537"/>
                </a:lnTo>
                <a:lnTo>
                  <a:pt x="1212056" y="1209675"/>
                </a:lnTo>
                <a:lnTo>
                  <a:pt x="1197768" y="1171575"/>
                </a:lnTo>
                <a:lnTo>
                  <a:pt x="1178718" y="1138237"/>
                </a:lnTo>
                <a:lnTo>
                  <a:pt x="1152525" y="1104900"/>
                </a:lnTo>
                <a:lnTo>
                  <a:pt x="1126331" y="1081087"/>
                </a:lnTo>
                <a:lnTo>
                  <a:pt x="1088231" y="1054894"/>
                </a:lnTo>
                <a:lnTo>
                  <a:pt x="1035843" y="1014412"/>
                </a:lnTo>
                <a:lnTo>
                  <a:pt x="942975" y="957262"/>
                </a:lnTo>
                <a:lnTo>
                  <a:pt x="845343" y="907256"/>
                </a:lnTo>
                <a:lnTo>
                  <a:pt x="738187" y="854869"/>
                </a:lnTo>
                <a:lnTo>
                  <a:pt x="673893" y="826294"/>
                </a:lnTo>
                <a:lnTo>
                  <a:pt x="666750" y="819150"/>
                </a:lnTo>
                <a:lnTo>
                  <a:pt x="676275" y="792956"/>
                </a:lnTo>
                <a:lnTo>
                  <a:pt x="750093" y="669131"/>
                </a:lnTo>
                <a:lnTo>
                  <a:pt x="857250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D0342A0-D74B-894F-8916-944C96ECA68C}"/>
              </a:ext>
            </a:extLst>
          </p:cNvPr>
          <p:cNvSpPr/>
          <p:nvPr/>
        </p:nvSpPr>
        <p:spPr>
          <a:xfrm>
            <a:off x="2801938" y="4560888"/>
            <a:ext cx="979487" cy="708025"/>
          </a:xfrm>
          <a:custGeom>
            <a:avLst/>
            <a:gdLst>
              <a:gd name="connsiteX0" fmla="*/ 414338 w 978694"/>
              <a:gd name="connsiteY0" fmla="*/ 528637 h 709612"/>
              <a:gd name="connsiteX1" fmla="*/ 350044 w 978694"/>
              <a:gd name="connsiteY1" fmla="*/ 578644 h 709612"/>
              <a:gd name="connsiteX2" fmla="*/ 285750 w 978694"/>
              <a:gd name="connsiteY2" fmla="*/ 631031 h 709612"/>
              <a:gd name="connsiteX3" fmla="*/ 190500 w 978694"/>
              <a:gd name="connsiteY3" fmla="*/ 709612 h 709612"/>
              <a:gd name="connsiteX4" fmla="*/ 0 w 978694"/>
              <a:gd name="connsiteY4" fmla="*/ 671512 h 709612"/>
              <a:gd name="connsiteX5" fmla="*/ 202407 w 978694"/>
              <a:gd name="connsiteY5" fmla="*/ 542925 h 709612"/>
              <a:gd name="connsiteX6" fmla="*/ 333375 w 978694"/>
              <a:gd name="connsiteY6" fmla="*/ 445294 h 709612"/>
              <a:gd name="connsiteX7" fmla="*/ 419100 w 978694"/>
              <a:gd name="connsiteY7" fmla="*/ 378619 h 709612"/>
              <a:gd name="connsiteX8" fmla="*/ 519113 w 978694"/>
              <a:gd name="connsiteY8" fmla="*/ 292894 h 709612"/>
              <a:gd name="connsiteX9" fmla="*/ 595313 w 978694"/>
              <a:gd name="connsiteY9" fmla="*/ 219075 h 709612"/>
              <a:gd name="connsiteX10" fmla="*/ 661988 w 978694"/>
              <a:gd name="connsiteY10" fmla="*/ 147637 h 709612"/>
              <a:gd name="connsiteX11" fmla="*/ 673894 w 978694"/>
              <a:gd name="connsiteY11" fmla="*/ 128587 h 709612"/>
              <a:gd name="connsiteX12" fmla="*/ 678657 w 978694"/>
              <a:gd name="connsiteY12" fmla="*/ 107156 h 709612"/>
              <a:gd name="connsiteX13" fmla="*/ 676275 w 978694"/>
              <a:gd name="connsiteY13" fmla="*/ 83344 h 709612"/>
              <a:gd name="connsiteX14" fmla="*/ 671513 w 978694"/>
              <a:gd name="connsiteY14" fmla="*/ 54769 h 709612"/>
              <a:gd name="connsiteX15" fmla="*/ 628650 w 978694"/>
              <a:gd name="connsiteY15" fmla="*/ 0 h 709612"/>
              <a:gd name="connsiteX16" fmla="*/ 978694 w 978694"/>
              <a:gd name="connsiteY16" fmla="*/ 247650 h 709612"/>
              <a:gd name="connsiteX17" fmla="*/ 940594 w 978694"/>
              <a:gd name="connsiteY17" fmla="*/ 280987 h 709612"/>
              <a:gd name="connsiteX18" fmla="*/ 897732 w 978694"/>
              <a:gd name="connsiteY18" fmla="*/ 295275 h 709612"/>
              <a:gd name="connsiteX19" fmla="*/ 857250 w 978694"/>
              <a:gd name="connsiteY19" fmla="*/ 302419 h 709612"/>
              <a:gd name="connsiteX20" fmla="*/ 783432 w 978694"/>
              <a:gd name="connsiteY20" fmla="*/ 323850 h 709612"/>
              <a:gd name="connsiteX21" fmla="*/ 704850 w 978694"/>
              <a:gd name="connsiteY21" fmla="*/ 352425 h 709612"/>
              <a:gd name="connsiteX22" fmla="*/ 626269 w 978694"/>
              <a:gd name="connsiteY22" fmla="*/ 390525 h 709612"/>
              <a:gd name="connsiteX23" fmla="*/ 542925 w 978694"/>
              <a:gd name="connsiteY23" fmla="*/ 438150 h 709612"/>
              <a:gd name="connsiteX24" fmla="*/ 414338 w 978694"/>
              <a:gd name="connsiteY24" fmla="*/ 528637 h 70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78694" h="709612">
                <a:moveTo>
                  <a:pt x="414338" y="528637"/>
                </a:moveTo>
                <a:lnTo>
                  <a:pt x="350044" y="578644"/>
                </a:lnTo>
                <a:lnTo>
                  <a:pt x="285750" y="631031"/>
                </a:lnTo>
                <a:lnTo>
                  <a:pt x="190500" y="709612"/>
                </a:lnTo>
                <a:lnTo>
                  <a:pt x="0" y="671512"/>
                </a:lnTo>
                <a:lnTo>
                  <a:pt x="202407" y="542925"/>
                </a:lnTo>
                <a:lnTo>
                  <a:pt x="333375" y="445294"/>
                </a:lnTo>
                <a:lnTo>
                  <a:pt x="419100" y="378619"/>
                </a:lnTo>
                <a:lnTo>
                  <a:pt x="519113" y="292894"/>
                </a:lnTo>
                <a:lnTo>
                  <a:pt x="595313" y="219075"/>
                </a:lnTo>
                <a:lnTo>
                  <a:pt x="661988" y="147637"/>
                </a:lnTo>
                <a:lnTo>
                  <a:pt x="673894" y="128587"/>
                </a:lnTo>
                <a:lnTo>
                  <a:pt x="678657" y="107156"/>
                </a:lnTo>
                <a:lnTo>
                  <a:pt x="676275" y="83344"/>
                </a:lnTo>
                <a:lnTo>
                  <a:pt x="671513" y="54769"/>
                </a:lnTo>
                <a:lnTo>
                  <a:pt x="628650" y="0"/>
                </a:lnTo>
                <a:lnTo>
                  <a:pt x="978694" y="247650"/>
                </a:lnTo>
                <a:lnTo>
                  <a:pt x="940594" y="280987"/>
                </a:lnTo>
                <a:lnTo>
                  <a:pt x="897732" y="295275"/>
                </a:lnTo>
                <a:lnTo>
                  <a:pt x="857250" y="302419"/>
                </a:lnTo>
                <a:lnTo>
                  <a:pt x="783432" y="323850"/>
                </a:lnTo>
                <a:lnTo>
                  <a:pt x="704850" y="352425"/>
                </a:lnTo>
                <a:lnTo>
                  <a:pt x="626269" y="390525"/>
                </a:lnTo>
                <a:lnTo>
                  <a:pt x="542925" y="438150"/>
                </a:lnTo>
                <a:lnTo>
                  <a:pt x="414338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B0DFEB68-FF5D-FA47-885B-7AC278D6D892}"/>
              </a:ext>
            </a:extLst>
          </p:cNvPr>
          <p:cNvSpPr/>
          <p:nvPr/>
        </p:nvSpPr>
        <p:spPr>
          <a:xfrm>
            <a:off x="2686050" y="5105400"/>
            <a:ext cx="4721225" cy="952500"/>
          </a:xfrm>
          <a:custGeom>
            <a:avLst/>
            <a:gdLst>
              <a:gd name="connsiteX0" fmla="*/ 1318260 w 4720590"/>
              <a:gd name="connsiteY0" fmla="*/ 171450 h 952500"/>
              <a:gd name="connsiteX1" fmla="*/ 1569720 w 4720590"/>
              <a:gd name="connsiteY1" fmla="*/ 220980 h 952500"/>
              <a:gd name="connsiteX2" fmla="*/ 1874520 w 4720590"/>
              <a:gd name="connsiteY2" fmla="*/ 278130 h 952500"/>
              <a:gd name="connsiteX3" fmla="*/ 2137410 w 4720590"/>
              <a:gd name="connsiteY3" fmla="*/ 327660 h 952500"/>
              <a:gd name="connsiteX4" fmla="*/ 2369820 w 4720590"/>
              <a:gd name="connsiteY4" fmla="*/ 369570 h 952500"/>
              <a:gd name="connsiteX5" fmla="*/ 2606040 w 4720590"/>
              <a:gd name="connsiteY5" fmla="*/ 415290 h 952500"/>
              <a:gd name="connsiteX6" fmla="*/ 2933700 w 4720590"/>
              <a:gd name="connsiteY6" fmla="*/ 476250 h 952500"/>
              <a:gd name="connsiteX7" fmla="*/ 3089910 w 4720590"/>
              <a:gd name="connsiteY7" fmla="*/ 502920 h 952500"/>
              <a:gd name="connsiteX8" fmla="*/ 3230880 w 4720590"/>
              <a:gd name="connsiteY8" fmla="*/ 529590 h 952500"/>
              <a:gd name="connsiteX9" fmla="*/ 3379470 w 4720590"/>
              <a:gd name="connsiteY9" fmla="*/ 552450 h 952500"/>
              <a:gd name="connsiteX10" fmla="*/ 3505200 w 4720590"/>
              <a:gd name="connsiteY10" fmla="*/ 563880 h 952500"/>
              <a:gd name="connsiteX11" fmla="*/ 3680460 w 4720590"/>
              <a:gd name="connsiteY11" fmla="*/ 579120 h 952500"/>
              <a:gd name="connsiteX12" fmla="*/ 3947160 w 4720590"/>
              <a:gd name="connsiteY12" fmla="*/ 594360 h 952500"/>
              <a:gd name="connsiteX13" fmla="*/ 4229100 w 4720590"/>
              <a:gd name="connsiteY13" fmla="*/ 598170 h 952500"/>
              <a:gd name="connsiteX14" fmla="*/ 4495800 w 4720590"/>
              <a:gd name="connsiteY14" fmla="*/ 601980 h 952500"/>
              <a:gd name="connsiteX15" fmla="*/ 4648200 w 4720590"/>
              <a:gd name="connsiteY15" fmla="*/ 601980 h 952500"/>
              <a:gd name="connsiteX16" fmla="*/ 4686300 w 4720590"/>
              <a:gd name="connsiteY16" fmla="*/ 601980 h 952500"/>
              <a:gd name="connsiteX17" fmla="*/ 4709160 w 4720590"/>
              <a:gd name="connsiteY17" fmla="*/ 605790 h 952500"/>
              <a:gd name="connsiteX18" fmla="*/ 4716780 w 4720590"/>
              <a:gd name="connsiteY18" fmla="*/ 617220 h 952500"/>
              <a:gd name="connsiteX19" fmla="*/ 4720590 w 4720590"/>
              <a:gd name="connsiteY19" fmla="*/ 628650 h 952500"/>
              <a:gd name="connsiteX20" fmla="*/ 4705350 w 4720590"/>
              <a:gd name="connsiteY20" fmla="*/ 651510 h 952500"/>
              <a:gd name="connsiteX21" fmla="*/ 4693920 w 4720590"/>
              <a:gd name="connsiteY21" fmla="*/ 662940 h 952500"/>
              <a:gd name="connsiteX22" fmla="*/ 4674870 w 4720590"/>
              <a:gd name="connsiteY22" fmla="*/ 674370 h 952500"/>
              <a:gd name="connsiteX23" fmla="*/ 4575810 w 4720590"/>
              <a:gd name="connsiteY23" fmla="*/ 704850 h 952500"/>
              <a:gd name="connsiteX24" fmla="*/ 4362450 w 4720590"/>
              <a:gd name="connsiteY24" fmla="*/ 765810 h 952500"/>
              <a:gd name="connsiteX25" fmla="*/ 4088130 w 4720590"/>
              <a:gd name="connsiteY25" fmla="*/ 849630 h 952500"/>
              <a:gd name="connsiteX26" fmla="*/ 3924300 w 4720590"/>
              <a:gd name="connsiteY26" fmla="*/ 899160 h 952500"/>
              <a:gd name="connsiteX27" fmla="*/ 3794760 w 4720590"/>
              <a:gd name="connsiteY27" fmla="*/ 937260 h 952500"/>
              <a:gd name="connsiteX28" fmla="*/ 3749040 w 4720590"/>
              <a:gd name="connsiteY28" fmla="*/ 948690 h 952500"/>
              <a:gd name="connsiteX29" fmla="*/ 3699510 w 4720590"/>
              <a:gd name="connsiteY29" fmla="*/ 952500 h 952500"/>
              <a:gd name="connsiteX30" fmla="*/ 3627120 w 4720590"/>
              <a:gd name="connsiteY30" fmla="*/ 933450 h 952500"/>
              <a:gd name="connsiteX31" fmla="*/ 3390900 w 4720590"/>
              <a:gd name="connsiteY31" fmla="*/ 864870 h 952500"/>
              <a:gd name="connsiteX32" fmla="*/ 3021330 w 4720590"/>
              <a:gd name="connsiteY32" fmla="*/ 762000 h 952500"/>
              <a:gd name="connsiteX33" fmla="*/ 2792730 w 4720590"/>
              <a:gd name="connsiteY33" fmla="*/ 697230 h 952500"/>
              <a:gd name="connsiteX34" fmla="*/ 2571750 w 4720590"/>
              <a:gd name="connsiteY34" fmla="*/ 636270 h 952500"/>
              <a:gd name="connsiteX35" fmla="*/ 2339340 w 4720590"/>
              <a:gd name="connsiteY35" fmla="*/ 567690 h 952500"/>
              <a:gd name="connsiteX36" fmla="*/ 2171700 w 4720590"/>
              <a:gd name="connsiteY36" fmla="*/ 521970 h 952500"/>
              <a:gd name="connsiteX37" fmla="*/ 1962150 w 4720590"/>
              <a:gd name="connsiteY37" fmla="*/ 461010 h 952500"/>
              <a:gd name="connsiteX38" fmla="*/ 1744980 w 4720590"/>
              <a:gd name="connsiteY38" fmla="*/ 407670 h 952500"/>
              <a:gd name="connsiteX39" fmla="*/ 1573530 w 4720590"/>
              <a:gd name="connsiteY39" fmla="*/ 369570 h 952500"/>
              <a:gd name="connsiteX40" fmla="*/ 1421130 w 4720590"/>
              <a:gd name="connsiteY40" fmla="*/ 335280 h 952500"/>
              <a:gd name="connsiteX41" fmla="*/ 1295400 w 4720590"/>
              <a:gd name="connsiteY41" fmla="*/ 308610 h 952500"/>
              <a:gd name="connsiteX42" fmla="*/ 1169670 w 4720590"/>
              <a:gd name="connsiteY42" fmla="*/ 289560 h 952500"/>
              <a:gd name="connsiteX43" fmla="*/ 1070610 w 4720590"/>
              <a:gd name="connsiteY43" fmla="*/ 274320 h 952500"/>
              <a:gd name="connsiteX44" fmla="*/ 979170 w 4720590"/>
              <a:gd name="connsiteY44" fmla="*/ 262890 h 952500"/>
              <a:gd name="connsiteX45" fmla="*/ 834390 w 4720590"/>
              <a:gd name="connsiteY45" fmla="*/ 251460 h 952500"/>
              <a:gd name="connsiteX46" fmla="*/ 746760 w 4720590"/>
              <a:gd name="connsiteY46" fmla="*/ 247650 h 952500"/>
              <a:gd name="connsiteX47" fmla="*/ 640080 w 4720590"/>
              <a:gd name="connsiteY47" fmla="*/ 243840 h 952500"/>
              <a:gd name="connsiteX48" fmla="*/ 552450 w 4720590"/>
              <a:gd name="connsiteY48" fmla="*/ 247650 h 952500"/>
              <a:gd name="connsiteX49" fmla="*/ 461010 w 4720590"/>
              <a:gd name="connsiteY49" fmla="*/ 251460 h 952500"/>
              <a:gd name="connsiteX50" fmla="*/ 384810 w 4720590"/>
              <a:gd name="connsiteY50" fmla="*/ 259080 h 952500"/>
              <a:gd name="connsiteX51" fmla="*/ 331470 w 4720590"/>
              <a:gd name="connsiteY51" fmla="*/ 266700 h 952500"/>
              <a:gd name="connsiteX52" fmla="*/ 278130 w 4720590"/>
              <a:gd name="connsiteY52" fmla="*/ 285750 h 952500"/>
              <a:gd name="connsiteX53" fmla="*/ 194310 w 4720590"/>
              <a:gd name="connsiteY53" fmla="*/ 308610 h 952500"/>
              <a:gd name="connsiteX54" fmla="*/ 156210 w 4720590"/>
              <a:gd name="connsiteY54" fmla="*/ 312420 h 952500"/>
              <a:gd name="connsiteX55" fmla="*/ 102870 w 4720590"/>
              <a:gd name="connsiteY55" fmla="*/ 300990 h 952500"/>
              <a:gd name="connsiteX56" fmla="*/ 60960 w 4720590"/>
              <a:gd name="connsiteY56" fmla="*/ 285750 h 952500"/>
              <a:gd name="connsiteX57" fmla="*/ 38100 w 4720590"/>
              <a:gd name="connsiteY57" fmla="*/ 270510 h 952500"/>
              <a:gd name="connsiteX58" fmla="*/ 19050 w 4720590"/>
              <a:gd name="connsiteY58" fmla="*/ 240030 h 952500"/>
              <a:gd name="connsiteX59" fmla="*/ 3810 w 4720590"/>
              <a:gd name="connsiteY59" fmla="*/ 205740 h 952500"/>
              <a:gd name="connsiteX60" fmla="*/ 0 w 4720590"/>
              <a:gd name="connsiteY60" fmla="*/ 144780 h 952500"/>
              <a:gd name="connsiteX61" fmla="*/ 0 w 4720590"/>
              <a:gd name="connsiteY61" fmla="*/ 102870 h 952500"/>
              <a:gd name="connsiteX62" fmla="*/ 7620 w 4720590"/>
              <a:gd name="connsiteY62" fmla="*/ 87630 h 952500"/>
              <a:gd name="connsiteX63" fmla="*/ 53340 w 4720590"/>
              <a:gd name="connsiteY63" fmla="*/ 83820 h 952500"/>
              <a:gd name="connsiteX64" fmla="*/ 144780 w 4720590"/>
              <a:gd name="connsiteY64" fmla="*/ 64770 h 952500"/>
              <a:gd name="connsiteX65" fmla="*/ 209550 w 4720590"/>
              <a:gd name="connsiteY65" fmla="*/ 45720 h 952500"/>
              <a:gd name="connsiteX66" fmla="*/ 281940 w 4720590"/>
              <a:gd name="connsiteY66" fmla="*/ 19050 h 952500"/>
              <a:gd name="connsiteX67" fmla="*/ 331470 w 4720590"/>
              <a:gd name="connsiteY67" fmla="*/ 0 h 952500"/>
              <a:gd name="connsiteX68" fmla="*/ 422910 w 4720590"/>
              <a:gd name="connsiteY68" fmla="*/ 60960 h 952500"/>
              <a:gd name="connsiteX69" fmla="*/ 541020 w 4720590"/>
              <a:gd name="connsiteY69" fmla="*/ 68580 h 952500"/>
              <a:gd name="connsiteX70" fmla="*/ 735330 w 4720590"/>
              <a:gd name="connsiteY70" fmla="*/ 83820 h 952500"/>
              <a:gd name="connsiteX71" fmla="*/ 922020 w 4720590"/>
              <a:gd name="connsiteY71" fmla="*/ 102870 h 952500"/>
              <a:gd name="connsiteX72" fmla="*/ 1181100 w 4720590"/>
              <a:gd name="connsiteY72" fmla="*/ 144780 h 952500"/>
              <a:gd name="connsiteX73" fmla="*/ 1318260 w 4720590"/>
              <a:gd name="connsiteY73" fmla="*/ 17145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720590" h="952500">
                <a:moveTo>
                  <a:pt x="1318260" y="171450"/>
                </a:moveTo>
                <a:lnTo>
                  <a:pt x="1569720" y="220980"/>
                </a:lnTo>
                <a:lnTo>
                  <a:pt x="1874520" y="278130"/>
                </a:lnTo>
                <a:lnTo>
                  <a:pt x="2137410" y="327660"/>
                </a:lnTo>
                <a:lnTo>
                  <a:pt x="2369820" y="369570"/>
                </a:lnTo>
                <a:lnTo>
                  <a:pt x="2606040" y="415290"/>
                </a:lnTo>
                <a:lnTo>
                  <a:pt x="2933700" y="476250"/>
                </a:lnTo>
                <a:lnTo>
                  <a:pt x="3089910" y="502920"/>
                </a:lnTo>
                <a:lnTo>
                  <a:pt x="3230880" y="529590"/>
                </a:lnTo>
                <a:lnTo>
                  <a:pt x="3379470" y="552450"/>
                </a:lnTo>
                <a:lnTo>
                  <a:pt x="3505200" y="563880"/>
                </a:lnTo>
                <a:lnTo>
                  <a:pt x="3680460" y="579120"/>
                </a:lnTo>
                <a:lnTo>
                  <a:pt x="3947160" y="594360"/>
                </a:lnTo>
                <a:lnTo>
                  <a:pt x="4229100" y="598170"/>
                </a:lnTo>
                <a:lnTo>
                  <a:pt x="4495800" y="601980"/>
                </a:lnTo>
                <a:lnTo>
                  <a:pt x="4648200" y="601980"/>
                </a:lnTo>
                <a:lnTo>
                  <a:pt x="4686300" y="601980"/>
                </a:lnTo>
                <a:lnTo>
                  <a:pt x="4709160" y="605790"/>
                </a:lnTo>
                <a:lnTo>
                  <a:pt x="4716780" y="617220"/>
                </a:lnTo>
                <a:lnTo>
                  <a:pt x="4720590" y="628650"/>
                </a:lnTo>
                <a:lnTo>
                  <a:pt x="4705350" y="651510"/>
                </a:lnTo>
                <a:lnTo>
                  <a:pt x="4693920" y="662940"/>
                </a:lnTo>
                <a:lnTo>
                  <a:pt x="4674870" y="674370"/>
                </a:lnTo>
                <a:lnTo>
                  <a:pt x="4575810" y="704850"/>
                </a:lnTo>
                <a:lnTo>
                  <a:pt x="4362450" y="765810"/>
                </a:lnTo>
                <a:lnTo>
                  <a:pt x="4088130" y="849630"/>
                </a:lnTo>
                <a:lnTo>
                  <a:pt x="3924300" y="899160"/>
                </a:lnTo>
                <a:lnTo>
                  <a:pt x="3794760" y="937260"/>
                </a:lnTo>
                <a:lnTo>
                  <a:pt x="3749040" y="948690"/>
                </a:lnTo>
                <a:lnTo>
                  <a:pt x="3699510" y="952500"/>
                </a:lnTo>
                <a:lnTo>
                  <a:pt x="3627120" y="933450"/>
                </a:lnTo>
                <a:lnTo>
                  <a:pt x="3390900" y="864870"/>
                </a:lnTo>
                <a:lnTo>
                  <a:pt x="3021330" y="762000"/>
                </a:lnTo>
                <a:lnTo>
                  <a:pt x="2792730" y="697230"/>
                </a:lnTo>
                <a:lnTo>
                  <a:pt x="2571750" y="636270"/>
                </a:lnTo>
                <a:lnTo>
                  <a:pt x="2339340" y="567690"/>
                </a:lnTo>
                <a:lnTo>
                  <a:pt x="2171700" y="521970"/>
                </a:lnTo>
                <a:lnTo>
                  <a:pt x="1962150" y="461010"/>
                </a:lnTo>
                <a:lnTo>
                  <a:pt x="1744980" y="407670"/>
                </a:lnTo>
                <a:lnTo>
                  <a:pt x="1573530" y="369570"/>
                </a:lnTo>
                <a:lnTo>
                  <a:pt x="1421130" y="335280"/>
                </a:lnTo>
                <a:lnTo>
                  <a:pt x="1295400" y="308610"/>
                </a:lnTo>
                <a:lnTo>
                  <a:pt x="1169670" y="289560"/>
                </a:lnTo>
                <a:lnTo>
                  <a:pt x="1070610" y="274320"/>
                </a:lnTo>
                <a:lnTo>
                  <a:pt x="979170" y="262890"/>
                </a:lnTo>
                <a:lnTo>
                  <a:pt x="834390" y="251460"/>
                </a:lnTo>
                <a:lnTo>
                  <a:pt x="746760" y="247650"/>
                </a:lnTo>
                <a:lnTo>
                  <a:pt x="640080" y="243840"/>
                </a:lnTo>
                <a:lnTo>
                  <a:pt x="552450" y="247650"/>
                </a:lnTo>
                <a:lnTo>
                  <a:pt x="461010" y="251460"/>
                </a:lnTo>
                <a:lnTo>
                  <a:pt x="384810" y="259080"/>
                </a:lnTo>
                <a:lnTo>
                  <a:pt x="331470" y="266700"/>
                </a:lnTo>
                <a:lnTo>
                  <a:pt x="278130" y="285750"/>
                </a:lnTo>
                <a:lnTo>
                  <a:pt x="194310" y="308610"/>
                </a:lnTo>
                <a:lnTo>
                  <a:pt x="156210" y="312420"/>
                </a:lnTo>
                <a:lnTo>
                  <a:pt x="102870" y="300990"/>
                </a:lnTo>
                <a:lnTo>
                  <a:pt x="60960" y="285750"/>
                </a:lnTo>
                <a:lnTo>
                  <a:pt x="38100" y="270510"/>
                </a:lnTo>
                <a:lnTo>
                  <a:pt x="19050" y="240030"/>
                </a:lnTo>
                <a:lnTo>
                  <a:pt x="3810" y="205740"/>
                </a:lnTo>
                <a:lnTo>
                  <a:pt x="0" y="144780"/>
                </a:lnTo>
                <a:lnTo>
                  <a:pt x="0" y="102870"/>
                </a:lnTo>
                <a:lnTo>
                  <a:pt x="7620" y="87630"/>
                </a:lnTo>
                <a:lnTo>
                  <a:pt x="53340" y="83820"/>
                </a:lnTo>
                <a:lnTo>
                  <a:pt x="144780" y="64770"/>
                </a:lnTo>
                <a:lnTo>
                  <a:pt x="209550" y="45720"/>
                </a:lnTo>
                <a:lnTo>
                  <a:pt x="281940" y="19050"/>
                </a:lnTo>
                <a:lnTo>
                  <a:pt x="331470" y="0"/>
                </a:lnTo>
                <a:lnTo>
                  <a:pt x="422910" y="60960"/>
                </a:lnTo>
                <a:lnTo>
                  <a:pt x="541020" y="68580"/>
                </a:lnTo>
                <a:lnTo>
                  <a:pt x="735330" y="83820"/>
                </a:lnTo>
                <a:lnTo>
                  <a:pt x="922020" y="102870"/>
                </a:lnTo>
                <a:lnTo>
                  <a:pt x="1181100" y="144780"/>
                </a:lnTo>
                <a:lnTo>
                  <a:pt x="1318260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7AF8FA-D3E8-4F8E-A2C8-C3666B0ECAB9}"/>
              </a:ext>
            </a:extLst>
          </p:cNvPr>
          <p:cNvGrpSpPr/>
          <p:nvPr/>
        </p:nvGrpSpPr>
        <p:grpSpPr>
          <a:xfrm>
            <a:off x="2570956" y="1438275"/>
            <a:ext cx="4821237" cy="4648200"/>
            <a:chOff x="2738438" y="1562100"/>
            <a:chExt cx="4821237" cy="4648200"/>
          </a:xfrm>
        </p:grpSpPr>
        <p:sp>
          <p:nvSpPr>
            <p:cNvPr id="15" name="フリーフォーム 141">
              <a:extLst>
                <a:ext uri="{FF2B5EF4-FFF2-40B4-BE49-F238E27FC236}">
                  <a16:creationId xmlns:a16="http://schemas.microsoft.com/office/drawing/2014/main" id="{E508DE9B-1845-4118-BFE6-A57E5312799C}"/>
                </a:ext>
              </a:extLst>
            </p:cNvPr>
            <p:cNvSpPr/>
            <p:nvPr/>
          </p:nvSpPr>
          <p:spPr>
            <a:xfrm>
              <a:off x="4572000" y="1952625"/>
              <a:ext cx="1952625" cy="423863"/>
            </a:xfrm>
            <a:custGeom>
              <a:avLst/>
              <a:gdLst>
                <a:gd name="connsiteX0" fmla="*/ 578644 w 1952625"/>
                <a:gd name="connsiteY0" fmla="*/ 195263 h 423863"/>
                <a:gd name="connsiteX1" fmla="*/ 800100 w 1952625"/>
                <a:gd name="connsiteY1" fmla="*/ 164306 h 423863"/>
                <a:gd name="connsiteX2" fmla="*/ 1028700 w 1952625"/>
                <a:gd name="connsiteY2" fmla="*/ 133350 h 423863"/>
                <a:gd name="connsiteX3" fmla="*/ 1345406 w 1952625"/>
                <a:gd name="connsiteY3" fmla="*/ 78581 h 423863"/>
                <a:gd name="connsiteX4" fmla="*/ 1476375 w 1952625"/>
                <a:gd name="connsiteY4" fmla="*/ 52388 h 423863"/>
                <a:gd name="connsiteX5" fmla="*/ 1526381 w 1952625"/>
                <a:gd name="connsiteY5" fmla="*/ 45244 h 423863"/>
                <a:gd name="connsiteX6" fmla="*/ 1590675 w 1952625"/>
                <a:gd name="connsiteY6" fmla="*/ 19050 h 423863"/>
                <a:gd name="connsiteX7" fmla="*/ 1635919 w 1952625"/>
                <a:gd name="connsiteY7" fmla="*/ 0 h 423863"/>
                <a:gd name="connsiteX8" fmla="*/ 1662113 w 1952625"/>
                <a:gd name="connsiteY8" fmla="*/ 0 h 423863"/>
                <a:gd name="connsiteX9" fmla="*/ 1721644 w 1952625"/>
                <a:gd name="connsiteY9" fmla="*/ 2381 h 423863"/>
                <a:gd name="connsiteX10" fmla="*/ 1783556 w 1952625"/>
                <a:gd name="connsiteY10" fmla="*/ 9525 h 423863"/>
                <a:gd name="connsiteX11" fmla="*/ 1847850 w 1952625"/>
                <a:gd name="connsiteY11" fmla="*/ 23813 h 423863"/>
                <a:gd name="connsiteX12" fmla="*/ 1897856 w 1952625"/>
                <a:gd name="connsiteY12" fmla="*/ 38100 h 423863"/>
                <a:gd name="connsiteX13" fmla="*/ 1916906 w 1952625"/>
                <a:gd name="connsiteY13" fmla="*/ 47625 h 423863"/>
                <a:gd name="connsiteX14" fmla="*/ 1931194 w 1952625"/>
                <a:gd name="connsiteY14" fmla="*/ 64294 h 423863"/>
                <a:gd name="connsiteX15" fmla="*/ 1943100 w 1952625"/>
                <a:gd name="connsiteY15" fmla="*/ 85725 h 423863"/>
                <a:gd name="connsiteX16" fmla="*/ 1950244 w 1952625"/>
                <a:gd name="connsiteY16" fmla="*/ 107156 h 423863"/>
                <a:gd name="connsiteX17" fmla="*/ 1952625 w 1952625"/>
                <a:gd name="connsiteY17" fmla="*/ 123825 h 423863"/>
                <a:gd name="connsiteX18" fmla="*/ 1947863 w 1952625"/>
                <a:gd name="connsiteY18" fmla="*/ 142875 h 423863"/>
                <a:gd name="connsiteX19" fmla="*/ 1931194 w 1952625"/>
                <a:gd name="connsiteY19" fmla="*/ 169069 h 423863"/>
                <a:gd name="connsiteX20" fmla="*/ 1900238 w 1952625"/>
                <a:gd name="connsiteY20" fmla="*/ 197644 h 423863"/>
                <a:gd name="connsiteX21" fmla="*/ 1850231 w 1952625"/>
                <a:gd name="connsiteY21" fmla="*/ 221456 h 423863"/>
                <a:gd name="connsiteX22" fmla="*/ 1774031 w 1952625"/>
                <a:gd name="connsiteY22" fmla="*/ 228600 h 423863"/>
                <a:gd name="connsiteX23" fmla="*/ 1602581 w 1952625"/>
                <a:gd name="connsiteY23" fmla="*/ 242888 h 423863"/>
                <a:gd name="connsiteX24" fmla="*/ 1393031 w 1952625"/>
                <a:gd name="connsiteY24" fmla="*/ 257175 h 423863"/>
                <a:gd name="connsiteX25" fmla="*/ 1269206 w 1952625"/>
                <a:gd name="connsiteY25" fmla="*/ 269081 h 423863"/>
                <a:gd name="connsiteX26" fmla="*/ 1042988 w 1952625"/>
                <a:gd name="connsiteY26" fmla="*/ 309563 h 423863"/>
                <a:gd name="connsiteX27" fmla="*/ 854869 w 1952625"/>
                <a:gd name="connsiteY27" fmla="*/ 338138 h 423863"/>
                <a:gd name="connsiteX28" fmla="*/ 752475 w 1952625"/>
                <a:gd name="connsiteY28" fmla="*/ 359569 h 423863"/>
                <a:gd name="connsiteX29" fmla="*/ 664369 w 1952625"/>
                <a:gd name="connsiteY29" fmla="*/ 383381 h 423863"/>
                <a:gd name="connsiteX30" fmla="*/ 576263 w 1952625"/>
                <a:gd name="connsiteY30" fmla="*/ 404813 h 423863"/>
                <a:gd name="connsiteX31" fmla="*/ 500063 w 1952625"/>
                <a:gd name="connsiteY31" fmla="*/ 416719 h 423863"/>
                <a:gd name="connsiteX32" fmla="*/ 435769 w 1952625"/>
                <a:gd name="connsiteY32" fmla="*/ 423863 h 423863"/>
                <a:gd name="connsiteX33" fmla="*/ 400050 w 1952625"/>
                <a:gd name="connsiteY33" fmla="*/ 419100 h 423863"/>
                <a:gd name="connsiteX34" fmla="*/ 352425 w 1952625"/>
                <a:gd name="connsiteY34" fmla="*/ 407194 h 423863"/>
                <a:gd name="connsiteX35" fmla="*/ 266700 w 1952625"/>
                <a:gd name="connsiteY35" fmla="*/ 371475 h 423863"/>
                <a:gd name="connsiteX36" fmla="*/ 185738 w 1952625"/>
                <a:gd name="connsiteY36" fmla="*/ 323850 h 423863"/>
                <a:gd name="connsiteX37" fmla="*/ 119063 w 1952625"/>
                <a:gd name="connsiteY37" fmla="*/ 273844 h 423863"/>
                <a:gd name="connsiteX38" fmla="*/ 71438 w 1952625"/>
                <a:gd name="connsiteY38" fmla="*/ 235744 h 423863"/>
                <a:gd name="connsiteX39" fmla="*/ 16669 w 1952625"/>
                <a:gd name="connsiteY39" fmla="*/ 185738 h 423863"/>
                <a:gd name="connsiteX40" fmla="*/ 9525 w 1952625"/>
                <a:gd name="connsiteY40" fmla="*/ 173831 h 423863"/>
                <a:gd name="connsiteX41" fmla="*/ 0 w 1952625"/>
                <a:gd name="connsiteY41" fmla="*/ 142875 h 423863"/>
                <a:gd name="connsiteX42" fmla="*/ 2381 w 1952625"/>
                <a:gd name="connsiteY42" fmla="*/ 128588 h 423863"/>
                <a:gd name="connsiteX43" fmla="*/ 14288 w 1952625"/>
                <a:gd name="connsiteY43" fmla="*/ 119063 h 423863"/>
                <a:gd name="connsiteX44" fmla="*/ 30956 w 1952625"/>
                <a:gd name="connsiteY44" fmla="*/ 121444 h 423863"/>
                <a:gd name="connsiteX45" fmla="*/ 88106 w 1952625"/>
                <a:gd name="connsiteY45" fmla="*/ 150019 h 423863"/>
                <a:gd name="connsiteX46" fmla="*/ 142875 w 1952625"/>
                <a:gd name="connsiteY46" fmla="*/ 173831 h 423863"/>
                <a:gd name="connsiteX47" fmla="*/ 200025 w 1952625"/>
                <a:gd name="connsiteY47" fmla="*/ 192881 h 423863"/>
                <a:gd name="connsiteX48" fmla="*/ 280988 w 1952625"/>
                <a:gd name="connsiteY48" fmla="*/ 209550 h 423863"/>
                <a:gd name="connsiteX49" fmla="*/ 352425 w 1952625"/>
                <a:gd name="connsiteY49" fmla="*/ 221456 h 423863"/>
                <a:gd name="connsiteX50" fmla="*/ 383381 w 1952625"/>
                <a:gd name="connsiteY50" fmla="*/ 221456 h 423863"/>
                <a:gd name="connsiteX51" fmla="*/ 492919 w 1952625"/>
                <a:gd name="connsiteY51" fmla="*/ 207169 h 423863"/>
                <a:gd name="connsiteX52" fmla="*/ 578644 w 1952625"/>
                <a:gd name="connsiteY52" fmla="*/ 1952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2625" h="423863">
                  <a:moveTo>
                    <a:pt x="578644" y="195263"/>
                  </a:moveTo>
                  <a:lnTo>
                    <a:pt x="800100" y="164306"/>
                  </a:lnTo>
                  <a:lnTo>
                    <a:pt x="1028700" y="133350"/>
                  </a:lnTo>
                  <a:lnTo>
                    <a:pt x="1345406" y="78581"/>
                  </a:lnTo>
                  <a:lnTo>
                    <a:pt x="1476375" y="52388"/>
                  </a:lnTo>
                  <a:lnTo>
                    <a:pt x="1526381" y="45244"/>
                  </a:lnTo>
                  <a:lnTo>
                    <a:pt x="1590675" y="19050"/>
                  </a:lnTo>
                  <a:lnTo>
                    <a:pt x="1635919" y="0"/>
                  </a:lnTo>
                  <a:lnTo>
                    <a:pt x="1662113" y="0"/>
                  </a:lnTo>
                  <a:lnTo>
                    <a:pt x="1721644" y="2381"/>
                  </a:lnTo>
                  <a:lnTo>
                    <a:pt x="1783556" y="9525"/>
                  </a:lnTo>
                  <a:lnTo>
                    <a:pt x="1847850" y="23813"/>
                  </a:lnTo>
                  <a:lnTo>
                    <a:pt x="1897856" y="38100"/>
                  </a:lnTo>
                  <a:lnTo>
                    <a:pt x="1916906" y="47625"/>
                  </a:lnTo>
                  <a:lnTo>
                    <a:pt x="1931194" y="64294"/>
                  </a:lnTo>
                  <a:lnTo>
                    <a:pt x="1943100" y="85725"/>
                  </a:lnTo>
                  <a:lnTo>
                    <a:pt x="1950244" y="107156"/>
                  </a:lnTo>
                  <a:lnTo>
                    <a:pt x="1952625" y="123825"/>
                  </a:lnTo>
                  <a:lnTo>
                    <a:pt x="1947863" y="142875"/>
                  </a:lnTo>
                  <a:lnTo>
                    <a:pt x="1931194" y="169069"/>
                  </a:lnTo>
                  <a:lnTo>
                    <a:pt x="1900238" y="197644"/>
                  </a:lnTo>
                  <a:lnTo>
                    <a:pt x="1850231" y="221456"/>
                  </a:lnTo>
                  <a:lnTo>
                    <a:pt x="1774031" y="228600"/>
                  </a:lnTo>
                  <a:lnTo>
                    <a:pt x="1602581" y="242888"/>
                  </a:lnTo>
                  <a:lnTo>
                    <a:pt x="1393031" y="257175"/>
                  </a:lnTo>
                  <a:lnTo>
                    <a:pt x="1269206" y="269081"/>
                  </a:lnTo>
                  <a:lnTo>
                    <a:pt x="1042988" y="309563"/>
                  </a:lnTo>
                  <a:lnTo>
                    <a:pt x="854869" y="338138"/>
                  </a:lnTo>
                  <a:lnTo>
                    <a:pt x="752475" y="359569"/>
                  </a:lnTo>
                  <a:lnTo>
                    <a:pt x="664369" y="383381"/>
                  </a:lnTo>
                  <a:lnTo>
                    <a:pt x="576263" y="404813"/>
                  </a:lnTo>
                  <a:lnTo>
                    <a:pt x="500063" y="416719"/>
                  </a:lnTo>
                  <a:lnTo>
                    <a:pt x="435769" y="423863"/>
                  </a:lnTo>
                  <a:lnTo>
                    <a:pt x="400050" y="419100"/>
                  </a:lnTo>
                  <a:lnTo>
                    <a:pt x="352425" y="407194"/>
                  </a:lnTo>
                  <a:lnTo>
                    <a:pt x="266700" y="371475"/>
                  </a:lnTo>
                  <a:lnTo>
                    <a:pt x="185738" y="323850"/>
                  </a:lnTo>
                  <a:lnTo>
                    <a:pt x="119063" y="273844"/>
                  </a:lnTo>
                  <a:lnTo>
                    <a:pt x="71438" y="235744"/>
                  </a:lnTo>
                  <a:lnTo>
                    <a:pt x="16669" y="185738"/>
                  </a:lnTo>
                  <a:lnTo>
                    <a:pt x="9525" y="173831"/>
                  </a:lnTo>
                  <a:lnTo>
                    <a:pt x="0" y="142875"/>
                  </a:lnTo>
                  <a:lnTo>
                    <a:pt x="2381" y="128588"/>
                  </a:lnTo>
                  <a:lnTo>
                    <a:pt x="14288" y="119063"/>
                  </a:lnTo>
                  <a:lnTo>
                    <a:pt x="30956" y="121444"/>
                  </a:lnTo>
                  <a:lnTo>
                    <a:pt x="88106" y="150019"/>
                  </a:lnTo>
                  <a:lnTo>
                    <a:pt x="142875" y="173831"/>
                  </a:lnTo>
                  <a:lnTo>
                    <a:pt x="200025" y="192881"/>
                  </a:lnTo>
                  <a:lnTo>
                    <a:pt x="280988" y="209550"/>
                  </a:lnTo>
                  <a:lnTo>
                    <a:pt x="352425" y="221456"/>
                  </a:lnTo>
                  <a:lnTo>
                    <a:pt x="383381" y="221456"/>
                  </a:lnTo>
                  <a:lnTo>
                    <a:pt x="492919" y="207169"/>
                  </a:lnTo>
                  <a:lnTo>
                    <a:pt x="578644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6">
              <a:extLst>
                <a:ext uri="{FF2B5EF4-FFF2-40B4-BE49-F238E27FC236}">
                  <a16:creationId xmlns:a16="http://schemas.microsoft.com/office/drawing/2014/main" id="{D217B622-1E69-424C-B19A-B1D8D057A037}"/>
                </a:ext>
              </a:extLst>
            </p:cNvPr>
            <p:cNvSpPr/>
            <p:nvPr/>
          </p:nvSpPr>
          <p:spPr>
            <a:xfrm>
              <a:off x="4618038" y="3871913"/>
              <a:ext cx="1978025" cy="492125"/>
            </a:xfrm>
            <a:custGeom>
              <a:avLst/>
              <a:gdLst>
                <a:gd name="connsiteX0" fmla="*/ 642937 w 1978819"/>
                <a:gd name="connsiteY0" fmla="*/ 211931 h 492918"/>
                <a:gd name="connsiteX1" fmla="*/ 847725 w 1978819"/>
                <a:gd name="connsiteY1" fmla="*/ 166687 h 492918"/>
                <a:gd name="connsiteX2" fmla="*/ 1038225 w 1978819"/>
                <a:gd name="connsiteY2" fmla="*/ 130968 h 492918"/>
                <a:gd name="connsiteX3" fmla="*/ 1254919 w 1978819"/>
                <a:gd name="connsiteY3" fmla="*/ 107156 h 492918"/>
                <a:gd name="connsiteX4" fmla="*/ 1359694 w 1978819"/>
                <a:gd name="connsiteY4" fmla="*/ 92868 h 492918"/>
                <a:gd name="connsiteX5" fmla="*/ 1514475 w 1978819"/>
                <a:gd name="connsiteY5" fmla="*/ 69056 h 492918"/>
                <a:gd name="connsiteX6" fmla="*/ 1538287 w 1978819"/>
                <a:gd name="connsiteY6" fmla="*/ 61912 h 492918"/>
                <a:gd name="connsiteX7" fmla="*/ 1566862 w 1978819"/>
                <a:gd name="connsiteY7" fmla="*/ 42862 h 492918"/>
                <a:gd name="connsiteX8" fmla="*/ 1614487 w 1978819"/>
                <a:gd name="connsiteY8" fmla="*/ 19050 h 492918"/>
                <a:gd name="connsiteX9" fmla="*/ 1662112 w 1978819"/>
                <a:gd name="connsiteY9" fmla="*/ 0 h 492918"/>
                <a:gd name="connsiteX10" fmla="*/ 1733550 w 1978819"/>
                <a:gd name="connsiteY10" fmla="*/ 14287 h 492918"/>
                <a:gd name="connsiteX11" fmla="*/ 1797844 w 1978819"/>
                <a:gd name="connsiteY11" fmla="*/ 35718 h 492918"/>
                <a:gd name="connsiteX12" fmla="*/ 1859756 w 1978819"/>
                <a:gd name="connsiteY12" fmla="*/ 64293 h 492918"/>
                <a:gd name="connsiteX13" fmla="*/ 1905000 w 1978819"/>
                <a:gd name="connsiteY13" fmla="*/ 90487 h 492918"/>
                <a:gd name="connsiteX14" fmla="*/ 1935956 w 1978819"/>
                <a:gd name="connsiteY14" fmla="*/ 114300 h 492918"/>
                <a:gd name="connsiteX15" fmla="*/ 1955006 w 1978819"/>
                <a:gd name="connsiteY15" fmla="*/ 133350 h 492918"/>
                <a:gd name="connsiteX16" fmla="*/ 1966912 w 1978819"/>
                <a:gd name="connsiteY16" fmla="*/ 147637 h 492918"/>
                <a:gd name="connsiteX17" fmla="*/ 1976437 w 1978819"/>
                <a:gd name="connsiteY17" fmla="*/ 166687 h 492918"/>
                <a:gd name="connsiteX18" fmla="*/ 1978819 w 1978819"/>
                <a:gd name="connsiteY18" fmla="*/ 178593 h 492918"/>
                <a:gd name="connsiteX19" fmla="*/ 1976437 w 1978819"/>
                <a:gd name="connsiteY19" fmla="*/ 197643 h 492918"/>
                <a:gd name="connsiteX20" fmla="*/ 1964531 w 1978819"/>
                <a:gd name="connsiteY20" fmla="*/ 214312 h 492918"/>
                <a:gd name="connsiteX21" fmla="*/ 1947862 w 1978819"/>
                <a:gd name="connsiteY21" fmla="*/ 226218 h 492918"/>
                <a:gd name="connsiteX22" fmla="*/ 1916906 w 1978819"/>
                <a:gd name="connsiteY22" fmla="*/ 240506 h 492918"/>
                <a:gd name="connsiteX23" fmla="*/ 1883569 w 1978819"/>
                <a:gd name="connsiteY23" fmla="*/ 245268 h 492918"/>
                <a:gd name="connsiteX24" fmla="*/ 1819275 w 1978819"/>
                <a:gd name="connsiteY24" fmla="*/ 245268 h 492918"/>
                <a:gd name="connsiteX25" fmla="*/ 1693069 w 1978819"/>
                <a:gd name="connsiteY25" fmla="*/ 247650 h 492918"/>
                <a:gd name="connsiteX26" fmla="*/ 1564481 w 1978819"/>
                <a:gd name="connsiteY26" fmla="*/ 254793 h 492918"/>
                <a:gd name="connsiteX27" fmla="*/ 1369219 w 1978819"/>
                <a:gd name="connsiteY27" fmla="*/ 273843 h 492918"/>
                <a:gd name="connsiteX28" fmla="*/ 1207294 w 1978819"/>
                <a:gd name="connsiteY28" fmla="*/ 295275 h 492918"/>
                <a:gd name="connsiteX29" fmla="*/ 983456 w 1978819"/>
                <a:gd name="connsiteY29" fmla="*/ 316706 h 492918"/>
                <a:gd name="connsiteX30" fmla="*/ 878681 w 1978819"/>
                <a:gd name="connsiteY30" fmla="*/ 328612 h 492918"/>
                <a:gd name="connsiteX31" fmla="*/ 762000 w 1978819"/>
                <a:gd name="connsiteY31" fmla="*/ 350043 h 492918"/>
                <a:gd name="connsiteX32" fmla="*/ 600075 w 1978819"/>
                <a:gd name="connsiteY32" fmla="*/ 390525 h 492918"/>
                <a:gd name="connsiteX33" fmla="*/ 483394 w 1978819"/>
                <a:gd name="connsiteY33" fmla="*/ 428625 h 492918"/>
                <a:gd name="connsiteX34" fmla="*/ 302419 w 1978819"/>
                <a:gd name="connsiteY34" fmla="*/ 492918 h 492918"/>
                <a:gd name="connsiteX35" fmla="*/ 271462 w 1978819"/>
                <a:gd name="connsiteY35" fmla="*/ 485775 h 492918"/>
                <a:gd name="connsiteX36" fmla="*/ 219075 w 1978819"/>
                <a:gd name="connsiteY36" fmla="*/ 461962 h 492918"/>
                <a:gd name="connsiteX37" fmla="*/ 157162 w 1978819"/>
                <a:gd name="connsiteY37" fmla="*/ 426243 h 492918"/>
                <a:gd name="connsiteX38" fmla="*/ 111919 w 1978819"/>
                <a:gd name="connsiteY38" fmla="*/ 388143 h 492918"/>
                <a:gd name="connsiteX39" fmla="*/ 76200 w 1978819"/>
                <a:gd name="connsiteY39" fmla="*/ 347662 h 492918"/>
                <a:gd name="connsiteX40" fmla="*/ 30956 w 1978819"/>
                <a:gd name="connsiteY40" fmla="*/ 285750 h 492918"/>
                <a:gd name="connsiteX41" fmla="*/ 2381 w 1978819"/>
                <a:gd name="connsiteY41" fmla="*/ 230981 h 492918"/>
                <a:gd name="connsiteX42" fmla="*/ 0 w 1978819"/>
                <a:gd name="connsiteY42" fmla="*/ 202406 h 492918"/>
                <a:gd name="connsiteX43" fmla="*/ 4762 w 1978819"/>
                <a:gd name="connsiteY43" fmla="*/ 192881 h 492918"/>
                <a:gd name="connsiteX44" fmla="*/ 16669 w 1978819"/>
                <a:gd name="connsiteY44" fmla="*/ 190500 h 492918"/>
                <a:gd name="connsiteX45" fmla="*/ 30956 w 1978819"/>
                <a:gd name="connsiteY45" fmla="*/ 192881 h 492918"/>
                <a:gd name="connsiteX46" fmla="*/ 47625 w 1978819"/>
                <a:gd name="connsiteY46" fmla="*/ 200025 h 492918"/>
                <a:gd name="connsiteX47" fmla="*/ 88106 w 1978819"/>
                <a:gd name="connsiteY47" fmla="*/ 221456 h 492918"/>
                <a:gd name="connsiteX48" fmla="*/ 135731 w 1978819"/>
                <a:gd name="connsiteY48" fmla="*/ 247650 h 492918"/>
                <a:gd name="connsiteX49" fmla="*/ 204787 w 1978819"/>
                <a:gd name="connsiteY49" fmla="*/ 271462 h 492918"/>
                <a:gd name="connsiteX50" fmla="*/ 273844 w 1978819"/>
                <a:gd name="connsiteY50" fmla="*/ 285750 h 492918"/>
                <a:gd name="connsiteX51" fmla="*/ 304800 w 1978819"/>
                <a:gd name="connsiteY51" fmla="*/ 290512 h 492918"/>
                <a:gd name="connsiteX52" fmla="*/ 404812 w 1978819"/>
                <a:gd name="connsiteY52" fmla="*/ 266700 h 492918"/>
                <a:gd name="connsiteX53" fmla="*/ 592931 w 1978819"/>
                <a:gd name="connsiteY53" fmla="*/ 223837 h 492918"/>
                <a:gd name="connsiteX54" fmla="*/ 642937 w 1978819"/>
                <a:gd name="connsiteY54" fmla="*/ 21193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78819" h="492918">
                  <a:moveTo>
                    <a:pt x="642937" y="211931"/>
                  </a:moveTo>
                  <a:lnTo>
                    <a:pt x="847725" y="166687"/>
                  </a:lnTo>
                  <a:lnTo>
                    <a:pt x="1038225" y="130968"/>
                  </a:lnTo>
                  <a:lnTo>
                    <a:pt x="1254919" y="107156"/>
                  </a:lnTo>
                  <a:lnTo>
                    <a:pt x="1359694" y="92868"/>
                  </a:lnTo>
                  <a:lnTo>
                    <a:pt x="1514475" y="69056"/>
                  </a:lnTo>
                  <a:lnTo>
                    <a:pt x="1538287" y="61912"/>
                  </a:lnTo>
                  <a:lnTo>
                    <a:pt x="1566862" y="42862"/>
                  </a:lnTo>
                  <a:lnTo>
                    <a:pt x="1614487" y="19050"/>
                  </a:lnTo>
                  <a:lnTo>
                    <a:pt x="1662112" y="0"/>
                  </a:lnTo>
                  <a:lnTo>
                    <a:pt x="1733550" y="14287"/>
                  </a:lnTo>
                  <a:lnTo>
                    <a:pt x="1797844" y="35718"/>
                  </a:lnTo>
                  <a:lnTo>
                    <a:pt x="1859756" y="64293"/>
                  </a:lnTo>
                  <a:lnTo>
                    <a:pt x="1905000" y="90487"/>
                  </a:lnTo>
                  <a:lnTo>
                    <a:pt x="1935956" y="114300"/>
                  </a:lnTo>
                  <a:lnTo>
                    <a:pt x="1955006" y="133350"/>
                  </a:lnTo>
                  <a:lnTo>
                    <a:pt x="1966912" y="147637"/>
                  </a:lnTo>
                  <a:lnTo>
                    <a:pt x="1976437" y="166687"/>
                  </a:lnTo>
                  <a:lnTo>
                    <a:pt x="1978819" y="178593"/>
                  </a:lnTo>
                  <a:lnTo>
                    <a:pt x="1976437" y="197643"/>
                  </a:lnTo>
                  <a:lnTo>
                    <a:pt x="1964531" y="214312"/>
                  </a:lnTo>
                  <a:lnTo>
                    <a:pt x="1947862" y="226218"/>
                  </a:lnTo>
                  <a:lnTo>
                    <a:pt x="1916906" y="240506"/>
                  </a:lnTo>
                  <a:lnTo>
                    <a:pt x="1883569" y="245268"/>
                  </a:lnTo>
                  <a:lnTo>
                    <a:pt x="1819275" y="245268"/>
                  </a:lnTo>
                  <a:lnTo>
                    <a:pt x="1693069" y="247650"/>
                  </a:lnTo>
                  <a:lnTo>
                    <a:pt x="1564481" y="254793"/>
                  </a:lnTo>
                  <a:lnTo>
                    <a:pt x="1369219" y="273843"/>
                  </a:lnTo>
                  <a:lnTo>
                    <a:pt x="1207294" y="295275"/>
                  </a:lnTo>
                  <a:lnTo>
                    <a:pt x="983456" y="316706"/>
                  </a:lnTo>
                  <a:lnTo>
                    <a:pt x="878681" y="328612"/>
                  </a:lnTo>
                  <a:lnTo>
                    <a:pt x="762000" y="350043"/>
                  </a:lnTo>
                  <a:lnTo>
                    <a:pt x="600075" y="390525"/>
                  </a:lnTo>
                  <a:lnTo>
                    <a:pt x="483394" y="428625"/>
                  </a:lnTo>
                  <a:lnTo>
                    <a:pt x="302419" y="492918"/>
                  </a:lnTo>
                  <a:lnTo>
                    <a:pt x="271462" y="485775"/>
                  </a:lnTo>
                  <a:lnTo>
                    <a:pt x="219075" y="461962"/>
                  </a:lnTo>
                  <a:lnTo>
                    <a:pt x="157162" y="426243"/>
                  </a:lnTo>
                  <a:lnTo>
                    <a:pt x="111919" y="388143"/>
                  </a:lnTo>
                  <a:lnTo>
                    <a:pt x="76200" y="347662"/>
                  </a:lnTo>
                  <a:lnTo>
                    <a:pt x="30956" y="285750"/>
                  </a:lnTo>
                  <a:lnTo>
                    <a:pt x="2381" y="230981"/>
                  </a:lnTo>
                  <a:lnTo>
                    <a:pt x="0" y="202406"/>
                  </a:lnTo>
                  <a:lnTo>
                    <a:pt x="4762" y="192881"/>
                  </a:lnTo>
                  <a:lnTo>
                    <a:pt x="16669" y="190500"/>
                  </a:lnTo>
                  <a:lnTo>
                    <a:pt x="30956" y="192881"/>
                  </a:lnTo>
                  <a:lnTo>
                    <a:pt x="47625" y="200025"/>
                  </a:lnTo>
                  <a:lnTo>
                    <a:pt x="88106" y="221456"/>
                  </a:lnTo>
                  <a:lnTo>
                    <a:pt x="135731" y="247650"/>
                  </a:lnTo>
                  <a:lnTo>
                    <a:pt x="204787" y="271462"/>
                  </a:lnTo>
                  <a:lnTo>
                    <a:pt x="273844" y="285750"/>
                  </a:lnTo>
                  <a:lnTo>
                    <a:pt x="304800" y="290512"/>
                  </a:lnTo>
                  <a:lnTo>
                    <a:pt x="404812" y="266700"/>
                  </a:lnTo>
                  <a:lnTo>
                    <a:pt x="592931" y="223837"/>
                  </a:lnTo>
                  <a:lnTo>
                    <a:pt x="642937" y="211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7">
              <a:extLst>
                <a:ext uri="{FF2B5EF4-FFF2-40B4-BE49-F238E27FC236}">
                  <a16:creationId xmlns:a16="http://schemas.microsoft.com/office/drawing/2014/main" id="{B8E9A972-0DDC-4350-B3A0-566472E04423}"/>
                </a:ext>
              </a:extLst>
            </p:cNvPr>
            <p:cNvSpPr/>
            <p:nvPr/>
          </p:nvSpPr>
          <p:spPr>
            <a:xfrm>
              <a:off x="4141788" y="4498975"/>
              <a:ext cx="3005137" cy="533400"/>
            </a:xfrm>
            <a:custGeom>
              <a:avLst/>
              <a:gdLst>
                <a:gd name="connsiteX0" fmla="*/ 1063540 w 3004807"/>
                <a:gd name="connsiteY0" fmla="*/ 200484 h 532993"/>
                <a:gd name="connsiteX1" fmla="*/ 1249354 w 3004807"/>
                <a:gd name="connsiteY1" fmla="*/ 171145 h 532993"/>
                <a:gd name="connsiteX2" fmla="*/ 1484066 w 3004807"/>
                <a:gd name="connsiteY2" fmla="*/ 134471 h 532993"/>
                <a:gd name="connsiteX3" fmla="*/ 1740783 w 3004807"/>
                <a:gd name="connsiteY3" fmla="*/ 107577 h 532993"/>
                <a:gd name="connsiteX4" fmla="*/ 1953491 w 3004807"/>
                <a:gd name="connsiteY4" fmla="*/ 95352 h 532993"/>
                <a:gd name="connsiteX5" fmla="*/ 2175979 w 3004807"/>
                <a:gd name="connsiteY5" fmla="*/ 80683 h 532993"/>
                <a:gd name="connsiteX6" fmla="*/ 2405801 w 3004807"/>
                <a:gd name="connsiteY6" fmla="*/ 66013 h 532993"/>
                <a:gd name="connsiteX7" fmla="*/ 2430250 w 3004807"/>
                <a:gd name="connsiteY7" fmla="*/ 63568 h 532993"/>
                <a:gd name="connsiteX8" fmla="*/ 2520712 w 3004807"/>
                <a:gd name="connsiteY8" fmla="*/ 39119 h 532993"/>
                <a:gd name="connsiteX9" fmla="*/ 2611174 w 3004807"/>
                <a:gd name="connsiteY9" fmla="*/ 9780 h 532993"/>
                <a:gd name="connsiteX10" fmla="*/ 2647848 w 3004807"/>
                <a:gd name="connsiteY10" fmla="*/ 0 h 532993"/>
                <a:gd name="connsiteX11" fmla="*/ 2701636 w 3004807"/>
                <a:gd name="connsiteY11" fmla="*/ 4890 h 532993"/>
                <a:gd name="connsiteX12" fmla="*/ 2787209 w 3004807"/>
                <a:gd name="connsiteY12" fmla="*/ 29339 h 532993"/>
                <a:gd name="connsiteX13" fmla="*/ 2840997 w 3004807"/>
                <a:gd name="connsiteY13" fmla="*/ 51344 h 532993"/>
                <a:gd name="connsiteX14" fmla="*/ 2882561 w 3004807"/>
                <a:gd name="connsiteY14" fmla="*/ 70903 h 532993"/>
                <a:gd name="connsiteX15" fmla="*/ 2921679 w 3004807"/>
                <a:gd name="connsiteY15" fmla="*/ 95352 h 532993"/>
                <a:gd name="connsiteX16" fmla="*/ 2953463 w 3004807"/>
                <a:gd name="connsiteY16" fmla="*/ 119801 h 532993"/>
                <a:gd name="connsiteX17" fmla="*/ 2977912 w 3004807"/>
                <a:gd name="connsiteY17" fmla="*/ 144251 h 532993"/>
                <a:gd name="connsiteX18" fmla="*/ 2997472 w 3004807"/>
                <a:gd name="connsiteY18" fmla="*/ 173590 h 532993"/>
                <a:gd name="connsiteX19" fmla="*/ 3004807 w 3004807"/>
                <a:gd name="connsiteY19" fmla="*/ 198039 h 532993"/>
                <a:gd name="connsiteX20" fmla="*/ 2997472 w 3004807"/>
                <a:gd name="connsiteY20" fmla="*/ 220043 h 532993"/>
                <a:gd name="connsiteX21" fmla="*/ 2980357 w 3004807"/>
                <a:gd name="connsiteY21" fmla="*/ 237158 h 532993"/>
                <a:gd name="connsiteX22" fmla="*/ 2953463 w 3004807"/>
                <a:gd name="connsiteY22" fmla="*/ 254272 h 532993"/>
                <a:gd name="connsiteX23" fmla="*/ 2924124 w 3004807"/>
                <a:gd name="connsiteY23" fmla="*/ 266497 h 532993"/>
                <a:gd name="connsiteX24" fmla="*/ 2889895 w 3004807"/>
                <a:gd name="connsiteY24" fmla="*/ 266497 h 532993"/>
                <a:gd name="connsiteX25" fmla="*/ 2794543 w 3004807"/>
                <a:gd name="connsiteY25" fmla="*/ 256717 h 532993"/>
                <a:gd name="connsiteX26" fmla="*/ 2684522 w 3004807"/>
                <a:gd name="connsiteY26" fmla="*/ 256717 h 532993"/>
                <a:gd name="connsiteX27" fmla="*/ 2564721 w 3004807"/>
                <a:gd name="connsiteY27" fmla="*/ 254272 h 532993"/>
                <a:gd name="connsiteX28" fmla="*/ 2396021 w 3004807"/>
                <a:gd name="connsiteY28" fmla="*/ 261607 h 532993"/>
                <a:gd name="connsiteX29" fmla="*/ 2271331 w 3004807"/>
                <a:gd name="connsiteY29" fmla="*/ 268942 h 532993"/>
                <a:gd name="connsiteX30" fmla="*/ 2124635 w 3004807"/>
                <a:gd name="connsiteY30" fmla="*/ 268942 h 532993"/>
                <a:gd name="connsiteX31" fmla="*/ 1970605 w 3004807"/>
                <a:gd name="connsiteY31" fmla="*/ 273831 h 532993"/>
                <a:gd name="connsiteX32" fmla="*/ 1828800 w 3004807"/>
                <a:gd name="connsiteY32" fmla="*/ 278721 h 532993"/>
                <a:gd name="connsiteX33" fmla="*/ 1691885 w 3004807"/>
                <a:gd name="connsiteY33" fmla="*/ 290946 h 532993"/>
                <a:gd name="connsiteX34" fmla="*/ 1535410 w 3004807"/>
                <a:gd name="connsiteY34" fmla="*/ 310505 h 532993"/>
                <a:gd name="connsiteX35" fmla="*/ 1403384 w 3004807"/>
                <a:gd name="connsiteY35" fmla="*/ 320285 h 532993"/>
                <a:gd name="connsiteX36" fmla="*/ 1232240 w 3004807"/>
                <a:gd name="connsiteY36" fmla="*/ 339844 h 532993"/>
                <a:gd name="connsiteX37" fmla="*/ 1070875 w 3004807"/>
                <a:gd name="connsiteY37" fmla="*/ 361849 h 532993"/>
                <a:gd name="connsiteX38" fmla="*/ 936404 w 3004807"/>
                <a:gd name="connsiteY38" fmla="*/ 383853 h 532993"/>
                <a:gd name="connsiteX39" fmla="*/ 772595 w 3004807"/>
                <a:gd name="connsiteY39" fmla="*/ 410747 h 532993"/>
                <a:gd name="connsiteX40" fmla="*/ 721251 w 3004807"/>
                <a:gd name="connsiteY40" fmla="*/ 420527 h 532993"/>
                <a:gd name="connsiteX41" fmla="*/ 689467 w 3004807"/>
                <a:gd name="connsiteY41" fmla="*/ 427861 h 532993"/>
                <a:gd name="connsiteX42" fmla="*/ 628344 w 3004807"/>
                <a:gd name="connsiteY42" fmla="*/ 447421 h 532993"/>
                <a:gd name="connsiteX43" fmla="*/ 550107 w 3004807"/>
                <a:gd name="connsiteY43" fmla="*/ 474315 h 532993"/>
                <a:gd name="connsiteX44" fmla="*/ 457200 w 3004807"/>
                <a:gd name="connsiteY44" fmla="*/ 508544 h 532993"/>
                <a:gd name="connsiteX45" fmla="*/ 408302 w 3004807"/>
                <a:gd name="connsiteY45" fmla="*/ 528103 h 532993"/>
                <a:gd name="connsiteX46" fmla="*/ 388742 w 3004807"/>
                <a:gd name="connsiteY46" fmla="*/ 532993 h 532993"/>
                <a:gd name="connsiteX47" fmla="*/ 359403 w 3004807"/>
                <a:gd name="connsiteY47" fmla="*/ 525658 h 532993"/>
                <a:gd name="connsiteX48" fmla="*/ 305615 w 3004807"/>
                <a:gd name="connsiteY48" fmla="*/ 501209 h 532993"/>
                <a:gd name="connsiteX49" fmla="*/ 261607 w 3004807"/>
                <a:gd name="connsiteY49" fmla="*/ 479205 h 532993"/>
                <a:gd name="connsiteX50" fmla="*/ 205373 w 3004807"/>
                <a:gd name="connsiteY50" fmla="*/ 440086 h 532993"/>
                <a:gd name="connsiteX51" fmla="*/ 168700 w 3004807"/>
                <a:gd name="connsiteY51" fmla="*/ 413192 h 532993"/>
                <a:gd name="connsiteX52" fmla="*/ 122246 w 3004807"/>
                <a:gd name="connsiteY52" fmla="*/ 371628 h 532993"/>
                <a:gd name="connsiteX53" fmla="*/ 73348 w 3004807"/>
                <a:gd name="connsiteY53" fmla="*/ 325175 h 532993"/>
                <a:gd name="connsiteX54" fmla="*/ 36674 w 3004807"/>
                <a:gd name="connsiteY54" fmla="*/ 290946 h 532993"/>
                <a:gd name="connsiteX55" fmla="*/ 19559 w 3004807"/>
                <a:gd name="connsiteY55" fmla="*/ 271386 h 532993"/>
                <a:gd name="connsiteX56" fmla="*/ 0 w 3004807"/>
                <a:gd name="connsiteY56" fmla="*/ 234713 h 532993"/>
                <a:gd name="connsiteX57" fmla="*/ 0 w 3004807"/>
                <a:gd name="connsiteY57" fmla="*/ 222488 h 532993"/>
                <a:gd name="connsiteX58" fmla="*/ 4890 w 3004807"/>
                <a:gd name="connsiteY58" fmla="*/ 210263 h 532993"/>
                <a:gd name="connsiteX59" fmla="*/ 24449 w 3004807"/>
                <a:gd name="connsiteY59" fmla="*/ 210263 h 532993"/>
                <a:gd name="connsiteX60" fmla="*/ 46454 w 3004807"/>
                <a:gd name="connsiteY60" fmla="*/ 215153 h 532993"/>
                <a:gd name="connsiteX61" fmla="*/ 78238 w 3004807"/>
                <a:gd name="connsiteY61" fmla="*/ 229823 h 532993"/>
                <a:gd name="connsiteX62" fmla="*/ 114911 w 3004807"/>
                <a:gd name="connsiteY62" fmla="*/ 246937 h 532993"/>
                <a:gd name="connsiteX63" fmla="*/ 171144 w 3004807"/>
                <a:gd name="connsiteY63" fmla="*/ 271386 h 532993"/>
                <a:gd name="connsiteX64" fmla="*/ 220043 w 3004807"/>
                <a:gd name="connsiteY64" fmla="*/ 286056 h 532993"/>
                <a:gd name="connsiteX65" fmla="*/ 290946 w 3004807"/>
                <a:gd name="connsiteY65" fmla="*/ 303170 h 532993"/>
                <a:gd name="connsiteX66" fmla="*/ 344734 w 3004807"/>
                <a:gd name="connsiteY66" fmla="*/ 310505 h 532993"/>
                <a:gd name="connsiteX67" fmla="*/ 466980 w 3004807"/>
                <a:gd name="connsiteY67" fmla="*/ 293391 h 532993"/>
                <a:gd name="connsiteX68" fmla="*/ 701692 w 3004807"/>
                <a:gd name="connsiteY68" fmla="*/ 256717 h 532993"/>
                <a:gd name="connsiteX69" fmla="*/ 1063540 w 3004807"/>
                <a:gd name="connsiteY69" fmla="*/ 20048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04807" h="532993">
                  <a:moveTo>
                    <a:pt x="1063540" y="200484"/>
                  </a:moveTo>
                  <a:lnTo>
                    <a:pt x="1249354" y="171145"/>
                  </a:lnTo>
                  <a:lnTo>
                    <a:pt x="1484066" y="134471"/>
                  </a:lnTo>
                  <a:lnTo>
                    <a:pt x="1740783" y="107577"/>
                  </a:lnTo>
                  <a:lnTo>
                    <a:pt x="1953491" y="95352"/>
                  </a:lnTo>
                  <a:lnTo>
                    <a:pt x="2175979" y="80683"/>
                  </a:lnTo>
                  <a:lnTo>
                    <a:pt x="2405801" y="66013"/>
                  </a:lnTo>
                  <a:lnTo>
                    <a:pt x="2430250" y="63568"/>
                  </a:lnTo>
                  <a:lnTo>
                    <a:pt x="2520712" y="39119"/>
                  </a:lnTo>
                  <a:lnTo>
                    <a:pt x="2611174" y="9780"/>
                  </a:lnTo>
                  <a:lnTo>
                    <a:pt x="2647848" y="0"/>
                  </a:lnTo>
                  <a:lnTo>
                    <a:pt x="2701636" y="4890"/>
                  </a:lnTo>
                  <a:lnTo>
                    <a:pt x="2787209" y="29339"/>
                  </a:lnTo>
                  <a:lnTo>
                    <a:pt x="2840997" y="51344"/>
                  </a:lnTo>
                  <a:lnTo>
                    <a:pt x="2882561" y="70903"/>
                  </a:lnTo>
                  <a:lnTo>
                    <a:pt x="2921679" y="95352"/>
                  </a:lnTo>
                  <a:lnTo>
                    <a:pt x="2953463" y="119801"/>
                  </a:lnTo>
                  <a:lnTo>
                    <a:pt x="2977912" y="144251"/>
                  </a:lnTo>
                  <a:lnTo>
                    <a:pt x="2997472" y="173590"/>
                  </a:lnTo>
                  <a:lnTo>
                    <a:pt x="3004807" y="198039"/>
                  </a:lnTo>
                  <a:lnTo>
                    <a:pt x="2997472" y="220043"/>
                  </a:lnTo>
                  <a:lnTo>
                    <a:pt x="2980357" y="237158"/>
                  </a:lnTo>
                  <a:lnTo>
                    <a:pt x="2953463" y="254272"/>
                  </a:lnTo>
                  <a:lnTo>
                    <a:pt x="2924124" y="266497"/>
                  </a:lnTo>
                  <a:lnTo>
                    <a:pt x="2889895" y="266497"/>
                  </a:lnTo>
                  <a:lnTo>
                    <a:pt x="2794543" y="256717"/>
                  </a:lnTo>
                  <a:lnTo>
                    <a:pt x="2684522" y="256717"/>
                  </a:lnTo>
                  <a:lnTo>
                    <a:pt x="2564721" y="254272"/>
                  </a:lnTo>
                  <a:lnTo>
                    <a:pt x="2396021" y="261607"/>
                  </a:lnTo>
                  <a:lnTo>
                    <a:pt x="2271331" y="268942"/>
                  </a:lnTo>
                  <a:lnTo>
                    <a:pt x="2124635" y="268942"/>
                  </a:lnTo>
                  <a:lnTo>
                    <a:pt x="1970605" y="273831"/>
                  </a:lnTo>
                  <a:lnTo>
                    <a:pt x="1828800" y="278721"/>
                  </a:lnTo>
                  <a:lnTo>
                    <a:pt x="1691885" y="290946"/>
                  </a:lnTo>
                  <a:lnTo>
                    <a:pt x="1535410" y="310505"/>
                  </a:lnTo>
                  <a:lnTo>
                    <a:pt x="1403384" y="320285"/>
                  </a:lnTo>
                  <a:lnTo>
                    <a:pt x="1232240" y="339844"/>
                  </a:lnTo>
                  <a:lnTo>
                    <a:pt x="1070875" y="361849"/>
                  </a:lnTo>
                  <a:lnTo>
                    <a:pt x="936404" y="383853"/>
                  </a:lnTo>
                  <a:lnTo>
                    <a:pt x="772595" y="410747"/>
                  </a:lnTo>
                  <a:lnTo>
                    <a:pt x="721251" y="420527"/>
                  </a:lnTo>
                  <a:lnTo>
                    <a:pt x="689467" y="427861"/>
                  </a:lnTo>
                  <a:lnTo>
                    <a:pt x="628344" y="447421"/>
                  </a:lnTo>
                  <a:lnTo>
                    <a:pt x="550107" y="474315"/>
                  </a:lnTo>
                  <a:lnTo>
                    <a:pt x="457200" y="508544"/>
                  </a:lnTo>
                  <a:lnTo>
                    <a:pt x="408302" y="528103"/>
                  </a:lnTo>
                  <a:lnTo>
                    <a:pt x="388742" y="532993"/>
                  </a:lnTo>
                  <a:lnTo>
                    <a:pt x="359403" y="525658"/>
                  </a:lnTo>
                  <a:lnTo>
                    <a:pt x="305615" y="501209"/>
                  </a:lnTo>
                  <a:lnTo>
                    <a:pt x="261607" y="479205"/>
                  </a:lnTo>
                  <a:lnTo>
                    <a:pt x="205373" y="440086"/>
                  </a:lnTo>
                  <a:lnTo>
                    <a:pt x="168700" y="413192"/>
                  </a:lnTo>
                  <a:lnTo>
                    <a:pt x="122246" y="371628"/>
                  </a:lnTo>
                  <a:lnTo>
                    <a:pt x="73348" y="325175"/>
                  </a:lnTo>
                  <a:lnTo>
                    <a:pt x="36674" y="290946"/>
                  </a:lnTo>
                  <a:lnTo>
                    <a:pt x="19559" y="271386"/>
                  </a:lnTo>
                  <a:lnTo>
                    <a:pt x="0" y="234713"/>
                  </a:lnTo>
                  <a:lnTo>
                    <a:pt x="0" y="222488"/>
                  </a:lnTo>
                  <a:lnTo>
                    <a:pt x="4890" y="210263"/>
                  </a:lnTo>
                  <a:lnTo>
                    <a:pt x="24449" y="210263"/>
                  </a:lnTo>
                  <a:lnTo>
                    <a:pt x="46454" y="215153"/>
                  </a:lnTo>
                  <a:lnTo>
                    <a:pt x="78238" y="229823"/>
                  </a:lnTo>
                  <a:lnTo>
                    <a:pt x="114911" y="246937"/>
                  </a:lnTo>
                  <a:lnTo>
                    <a:pt x="171144" y="271386"/>
                  </a:lnTo>
                  <a:lnTo>
                    <a:pt x="220043" y="286056"/>
                  </a:lnTo>
                  <a:lnTo>
                    <a:pt x="290946" y="303170"/>
                  </a:lnTo>
                  <a:lnTo>
                    <a:pt x="344734" y="310505"/>
                  </a:lnTo>
                  <a:lnTo>
                    <a:pt x="466980" y="293391"/>
                  </a:lnTo>
                  <a:lnTo>
                    <a:pt x="701692" y="256717"/>
                  </a:lnTo>
                  <a:lnTo>
                    <a:pt x="1063540" y="20048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9">
              <a:extLst>
                <a:ext uri="{FF2B5EF4-FFF2-40B4-BE49-F238E27FC236}">
                  <a16:creationId xmlns:a16="http://schemas.microsoft.com/office/drawing/2014/main" id="{B1D079DC-D29E-48E5-8EF1-399367A36831}"/>
                </a:ext>
              </a:extLst>
            </p:cNvPr>
            <p:cNvSpPr/>
            <p:nvPr/>
          </p:nvSpPr>
          <p:spPr>
            <a:xfrm>
              <a:off x="2895600" y="2017713"/>
              <a:ext cx="795338" cy="628650"/>
            </a:xfrm>
            <a:custGeom>
              <a:avLst/>
              <a:gdLst>
                <a:gd name="connsiteX0" fmla="*/ 433388 w 795338"/>
                <a:gd name="connsiteY0" fmla="*/ 407194 h 628650"/>
                <a:gd name="connsiteX1" fmla="*/ 466725 w 795338"/>
                <a:gd name="connsiteY1" fmla="*/ 447675 h 628650"/>
                <a:gd name="connsiteX2" fmla="*/ 488156 w 795338"/>
                <a:gd name="connsiteY2" fmla="*/ 478631 h 628650"/>
                <a:gd name="connsiteX3" fmla="*/ 516731 w 795338"/>
                <a:gd name="connsiteY3" fmla="*/ 519112 h 628650"/>
                <a:gd name="connsiteX4" fmla="*/ 535781 w 795338"/>
                <a:gd name="connsiteY4" fmla="*/ 547687 h 628650"/>
                <a:gd name="connsiteX5" fmla="*/ 564356 w 795338"/>
                <a:gd name="connsiteY5" fmla="*/ 585787 h 628650"/>
                <a:gd name="connsiteX6" fmla="*/ 585788 w 795338"/>
                <a:gd name="connsiteY6" fmla="*/ 604837 h 628650"/>
                <a:gd name="connsiteX7" fmla="*/ 619125 w 795338"/>
                <a:gd name="connsiteY7" fmla="*/ 621506 h 628650"/>
                <a:gd name="connsiteX8" fmla="*/ 642938 w 795338"/>
                <a:gd name="connsiteY8" fmla="*/ 626269 h 628650"/>
                <a:gd name="connsiteX9" fmla="*/ 666750 w 795338"/>
                <a:gd name="connsiteY9" fmla="*/ 628650 h 628650"/>
                <a:gd name="connsiteX10" fmla="*/ 700088 w 795338"/>
                <a:gd name="connsiteY10" fmla="*/ 619125 h 628650"/>
                <a:gd name="connsiteX11" fmla="*/ 733425 w 795338"/>
                <a:gd name="connsiteY11" fmla="*/ 602456 h 628650"/>
                <a:gd name="connsiteX12" fmla="*/ 754856 w 795338"/>
                <a:gd name="connsiteY12" fmla="*/ 581025 h 628650"/>
                <a:gd name="connsiteX13" fmla="*/ 778669 w 795338"/>
                <a:gd name="connsiteY13" fmla="*/ 547687 h 628650"/>
                <a:gd name="connsiteX14" fmla="*/ 788194 w 795338"/>
                <a:gd name="connsiteY14" fmla="*/ 519112 h 628650"/>
                <a:gd name="connsiteX15" fmla="*/ 795338 w 795338"/>
                <a:gd name="connsiteY15" fmla="*/ 471487 h 628650"/>
                <a:gd name="connsiteX16" fmla="*/ 795338 w 795338"/>
                <a:gd name="connsiteY16" fmla="*/ 428625 h 628650"/>
                <a:gd name="connsiteX17" fmla="*/ 790575 w 795338"/>
                <a:gd name="connsiteY17" fmla="*/ 376237 h 628650"/>
                <a:gd name="connsiteX18" fmla="*/ 776288 w 795338"/>
                <a:gd name="connsiteY18" fmla="*/ 328612 h 628650"/>
                <a:gd name="connsiteX19" fmla="*/ 754856 w 795338"/>
                <a:gd name="connsiteY19" fmla="*/ 280987 h 628650"/>
                <a:gd name="connsiteX20" fmla="*/ 733425 w 795338"/>
                <a:gd name="connsiteY20" fmla="*/ 250031 h 628650"/>
                <a:gd name="connsiteX21" fmla="*/ 697706 w 795338"/>
                <a:gd name="connsiteY21" fmla="*/ 211931 h 628650"/>
                <a:gd name="connsiteX22" fmla="*/ 661988 w 795338"/>
                <a:gd name="connsiteY22" fmla="*/ 183356 h 628650"/>
                <a:gd name="connsiteX23" fmla="*/ 621506 w 795338"/>
                <a:gd name="connsiteY23" fmla="*/ 147637 h 628650"/>
                <a:gd name="connsiteX24" fmla="*/ 573881 w 795338"/>
                <a:gd name="connsiteY24" fmla="*/ 114300 h 628650"/>
                <a:gd name="connsiteX25" fmla="*/ 535781 w 795338"/>
                <a:gd name="connsiteY25" fmla="*/ 95250 h 628650"/>
                <a:gd name="connsiteX26" fmla="*/ 495300 w 795338"/>
                <a:gd name="connsiteY26" fmla="*/ 78581 h 628650"/>
                <a:gd name="connsiteX27" fmla="*/ 433388 w 795338"/>
                <a:gd name="connsiteY27" fmla="*/ 59531 h 628650"/>
                <a:gd name="connsiteX28" fmla="*/ 369094 w 795338"/>
                <a:gd name="connsiteY28" fmla="*/ 45244 h 628650"/>
                <a:gd name="connsiteX29" fmla="*/ 285750 w 795338"/>
                <a:gd name="connsiteY29" fmla="*/ 28575 h 628650"/>
                <a:gd name="connsiteX30" fmla="*/ 216694 w 795338"/>
                <a:gd name="connsiteY30" fmla="*/ 14287 h 628650"/>
                <a:gd name="connsiteX31" fmla="*/ 121444 w 795338"/>
                <a:gd name="connsiteY31" fmla="*/ 4762 h 628650"/>
                <a:gd name="connsiteX32" fmla="*/ 57150 w 795338"/>
                <a:gd name="connsiteY32" fmla="*/ 2381 h 628650"/>
                <a:gd name="connsiteX33" fmla="*/ 23813 w 795338"/>
                <a:gd name="connsiteY33" fmla="*/ 0 h 628650"/>
                <a:gd name="connsiteX34" fmla="*/ 11906 w 795338"/>
                <a:gd name="connsiteY34" fmla="*/ 0 h 628650"/>
                <a:gd name="connsiteX35" fmla="*/ 0 w 795338"/>
                <a:gd name="connsiteY35" fmla="*/ 4762 h 628650"/>
                <a:gd name="connsiteX36" fmla="*/ 0 w 795338"/>
                <a:gd name="connsiteY36" fmla="*/ 23812 h 628650"/>
                <a:gd name="connsiteX37" fmla="*/ 21431 w 795338"/>
                <a:gd name="connsiteY37" fmla="*/ 50006 h 628650"/>
                <a:gd name="connsiteX38" fmla="*/ 57150 w 795338"/>
                <a:gd name="connsiteY38" fmla="*/ 71437 h 628650"/>
                <a:gd name="connsiteX39" fmla="*/ 114300 w 795338"/>
                <a:gd name="connsiteY39" fmla="*/ 107156 h 628650"/>
                <a:gd name="connsiteX40" fmla="*/ 183356 w 795338"/>
                <a:gd name="connsiteY40" fmla="*/ 159544 h 628650"/>
                <a:gd name="connsiteX41" fmla="*/ 252413 w 795338"/>
                <a:gd name="connsiteY41" fmla="*/ 214312 h 628650"/>
                <a:gd name="connsiteX42" fmla="*/ 292894 w 795338"/>
                <a:gd name="connsiteY42" fmla="*/ 250031 h 628650"/>
                <a:gd name="connsiteX43" fmla="*/ 371475 w 795338"/>
                <a:gd name="connsiteY43" fmla="*/ 330994 h 628650"/>
                <a:gd name="connsiteX44" fmla="*/ 433388 w 795338"/>
                <a:gd name="connsiteY44" fmla="*/ 407194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5338" h="628650">
                  <a:moveTo>
                    <a:pt x="433388" y="407194"/>
                  </a:moveTo>
                  <a:lnTo>
                    <a:pt x="466725" y="447675"/>
                  </a:lnTo>
                  <a:lnTo>
                    <a:pt x="488156" y="478631"/>
                  </a:lnTo>
                  <a:lnTo>
                    <a:pt x="516731" y="519112"/>
                  </a:lnTo>
                  <a:lnTo>
                    <a:pt x="535781" y="547687"/>
                  </a:lnTo>
                  <a:lnTo>
                    <a:pt x="564356" y="585787"/>
                  </a:lnTo>
                  <a:lnTo>
                    <a:pt x="585788" y="604837"/>
                  </a:lnTo>
                  <a:lnTo>
                    <a:pt x="619125" y="621506"/>
                  </a:lnTo>
                  <a:lnTo>
                    <a:pt x="642938" y="626269"/>
                  </a:lnTo>
                  <a:lnTo>
                    <a:pt x="666750" y="628650"/>
                  </a:lnTo>
                  <a:lnTo>
                    <a:pt x="700088" y="619125"/>
                  </a:lnTo>
                  <a:lnTo>
                    <a:pt x="733425" y="602456"/>
                  </a:lnTo>
                  <a:lnTo>
                    <a:pt x="754856" y="581025"/>
                  </a:lnTo>
                  <a:lnTo>
                    <a:pt x="778669" y="547687"/>
                  </a:lnTo>
                  <a:lnTo>
                    <a:pt x="788194" y="519112"/>
                  </a:lnTo>
                  <a:lnTo>
                    <a:pt x="795338" y="471487"/>
                  </a:lnTo>
                  <a:lnTo>
                    <a:pt x="795338" y="428625"/>
                  </a:lnTo>
                  <a:lnTo>
                    <a:pt x="790575" y="376237"/>
                  </a:lnTo>
                  <a:lnTo>
                    <a:pt x="776288" y="328612"/>
                  </a:lnTo>
                  <a:lnTo>
                    <a:pt x="754856" y="280987"/>
                  </a:lnTo>
                  <a:lnTo>
                    <a:pt x="733425" y="250031"/>
                  </a:lnTo>
                  <a:lnTo>
                    <a:pt x="697706" y="211931"/>
                  </a:lnTo>
                  <a:lnTo>
                    <a:pt x="661988" y="183356"/>
                  </a:lnTo>
                  <a:lnTo>
                    <a:pt x="621506" y="147637"/>
                  </a:lnTo>
                  <a:lnTo>
                    <a:pt x="573881" y="114300"/>
                  </a:lnTo>
                  <a:lnTo>
                    <a:pt x="535781" y="95250"/>
                  </a:lnTo>
                  <a:lnTo>
                    <a:pt x="495300" y="78581"/>
                  </a:lnTo>
                  <a:lnTo>
                    <a:pt x="433388" y="59531"/>
                  </a:lnTo>
                  <a:lnTo>
                    <a:pt x="369094" y="45244"/>
                  </a:lnTo>
                  <a:lnTo>
                    <a:pt x="285750" y="28575"/>
                  </a:lnTo>
                  <a:lnTo>
                    <a:pt x="216694" y="14287"/>
                  </a:lnTo>
                  <a:lnTo>
                    <a:pt x="121444" y="4762"/>
                  </a:lnTo>
                  <a:lnTo>
                    <a:pt x="57150" y="2381"/>
                  </a:lnTo>
                  <a:lnTo>
                    <a:pt x="23813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23812"/>
                  </a:lnTo>
                  <a:lnTo>
                    <a:pt x="21431" y="50006"/>
                  </a:lnTo>
                  <a:lnTo>
                    <a:pt x="57150" y="71437"/>
                  </a:lnTo>
                  <a:lnTo>
                    <a:pt x="114300" y="107156"/>
                  </a:lnTo>
                  <a:lnTo>
                    <a:pt x="183356" y="159544"/>
                  </a:lnTo>
                  <a:lnTo>
                    <a:pt x="252413" y="214312"/>
                  </a:lnTo>
                  <a:lnTo>
                    <a:pt x="292894" y="250031"/>
                  </a:lnTo>
                  <a:lnTo>
                    <a:pt x="371475" y="330994"/>
                  </a:lnTo>
                  <a:lnTo>
                    <a:pt x="433388" y="4071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0">
              <a:extLst>
                <a:ext uri="{FF2B5EF4-FFF2-40B4-BE49-F238E27FC236}">
                  <a16:creationId xmlns:a16="http://schemas.microsoft.com/office/drawing/2014/main" id="{5AA70B24-A1FA-4577-BA58-C8A102C359C6}"/>
                </a:ext>
              </a:extLst>
            </p:cNvPr>
            <p:cNvSpPr/>
            <p:nvPr/>
          </p:nvSpPr>
          <p:spPr>
            <a:xfrm>
              <a:off x="5303838" y="1562100"/>
              <a:ext cx="603250" cy="1179513"/>
            </a:xfrm>
            <a:custGeom>
              <a:avLst/>
              <a:gdLst>
                <a:gd name="connsiteX0" fmla="*/ 307181 w 604837"/>
                <a:gd name="connsiteY0" fmla="*/ 819150 h 1178719"/>
                <a:gd name="connsiteX1" fmla="*/ 307181 w 604837"/>
                <a:gd name="connsiteY1" fmla="*/ 681038 h 1178719"/>
                <a:gd name="connsiteX2" fmla="*/ 285750 w 604837"/>
                <a:gd name="connsiteY2" fmla="*/ 550069 h 1178719"/>
                <a:gd name="connsiteX3" fmla="*/ 285750 w 604837"/>
                <a:gd name="connsiteY3" fmla="*/ 411956 h 1178719"/>
                <a:gd name="connsiteX4" fmla="*/ 280987 w 604837"/>
                <a:gd name="connsiteY4" fmla="*/ 319088 h 1178719"/>
                <a:gd name="connsiteX5" fmla="*/ 271462 w 604837"/>
                <a:gd name="connsiteY5" fmla="*/ 252413 h 1178719"/>
                <a:gd name="connsiteX6" fmla="*/ 261937 w 604837"/>
                <a:gd name="connsiteY6" fmla="*/ 204788 h 1178719"/>
                <a:gd name="connsiteX7" fmla="*/ 250031 w 604837"/>
                <a:gd name="connsiteY7" fmla="*/ 185738 h 1178719"/>
                <a:gd name="connsiteX8" fmla="*/ 223837 w 604837"/>
                <a:gd name="connsiteY8" fmla="*/ 164306 h 1178719"/>
                <a:gd name="connsiteX9" fmla="*/ 183356 w 604837"/>
                <a:gd name="connsiteY9" fmla="*/ 140494 h 1178719"/>
                <a:gd name="connsiteX10" fmla="*/ 121444 w 604837"/>
                <a:gd name="connsiteY10" fmla="*/ 114300 h 1178719"/>
                <a:gd name="connsiteX11" fmla="*/ 40481 w 604837"/>
                <a:gd name="connsiteY11" fmla="*/ 88106 h 1178719"/>
                <a:gd name="connsiteX12" fmla="*/ 19050 w 604837"/>
                <a:gd name="connsiteY12" fmla="*/ 78581 h 1178719"/>
                <a:gd name="connsiteX13" fmla="*/ 7144 w 604837"/>
                <a:gd name="connsiteY13" fmla="*/ 61913 h 1178719"/>
                <a:gd name="connsiteX14" fmla="*/ 0 w 604837"/>
                <a:gd name="connsiteY14" fmla="*/ 33338 h 1178719"/>
                <a:gd name="connsiteX15" fmla="*/ 2381 w 604837"/>
                <a:gd name="connsiteY15" fmla="*/ 21431 h 1178719"/>
                <a:gd name="connsiteX16" fmla="*/ 14287 w 604837"/>
                <a:gd name="connsiteY16" fmla="*/ 14288 h 1178719"/>
                <a:gd name="connsiteX17" fmla="*/ 71437 w 604837"/>
                <a:gd name="connsiteY17" fmla="*/ 4763 h 1178719"/>
                <a:gd name="connsiteX18" fmla="*/ 145256 w 604837"/>
                <a:gd name="connsiteY18" fmla="*/ 0 h 1178719"/>
                <a:gd name="connsiteX19" fmla="*/ 238125 w 604837"/>
                <a:gd name="connsiteY19" fmla="*/ 0 h 1178719"/>
                <a:gd name="connsiteX20" fmla="*/ 288131 w 604837"/>
                <a:gd name="connsiteY20" fmla="*/ 4763 h 1178719"/>
                <a:gd name="connsiteX21" fmla="*/ 321469 w 604837"/>
                <a:gd name="connsiteY21" fmla="*/ 14288 h 1178719"/>
                <a:gd name="connsiteX22" fmla="*/ 378619 w 604837"/>
                <a:gd name="connsiteY22" fmla="*/ 35719 h 1178719"/>
                <a:gd name="connsiteX23" fmla="*/ 442912 w 604837"/>
                <a:gd name="connsiteY23" fmla="*/ 64294 h 1178719"/>
                <a:gd name="connsiteX24" fmla="*/ 507206 w 604837"/>
                <a:gd name="connsiteY24" fmla="*/ 95250 h 1178719"/>
                <a:gd name="connsiteX25" fmla="*/ 559594 w 604837"/>
                <a:gd name="connsiteY25" fmla="*/ 126206 h 1178719"/>
                <a:gd name="connsiteX26" fmla="*/ 583406 w 604837"/>
                <a:gd name="connsiteY26" fmla="*/ 140494 h 1178719"/>
                <a:gd name="connsiteX27" fmla="*/ 595312 w 604837"/>
                <a:gd name="connsiteY27" fmla="*/ 154781 h 1178719"/>
                <a:gd name="connsiteX28" fmla="*/ 602456 w 604837"/>
                <a:gd name="connsiteY28" fmla="*/ 166688 h 1178719"/>
                <a:gd name="connsiteX29" fmla="*/ 604837 w 604837"/>
                <a:gd name="connsiteY29" fmla="*/ 185738 h 1178719"/>
                <a:gd name="connsiteX30" fmla="*/ 600075 w 604837"/>
                <a:gd name="connsiteY30" fmla="*/ 209550 h 1178719"/>
                <a:gd name="connsiteX31" fmla="*/ 588169 w 604837"/>
                <a:gd name="connsiteY31" fmla="*/ 233363 h 1178719"/>
                <a:gd name="connsiteX32" fmla="*/ 578644 w 604837"/>
                <a:gd name="connsiteY32" fmla="*/ 245269 h 1178719"/>
                <a:gd name="connsiteX33" fmla="*/ 571500 w 604837"/>
                <a:gd name="connsiteY33" fmla="*/ 264319 h 1178719"/>
                <a:gd name="connsiteX34" fmla="*/ 561975 w 604837"/>
                <a:gd name="connsiteY34" fmla="*/ 323850 h 1178719"/>
                <a:gd name="connsiteX35" fmla="*/ 554831 w 604837"/>
                <a:gd name="connsiteY35" fmla="*/ 395288 h 1178719"/>
                <a:gd name="connsiteX36" fmla="*/ 552450 w 604837"/>
                <a:gd name="connsiteY36" fmla="*/ 497681 h 1178719"/>
                <a:gd name="connsiteX37" fmla="*/ 552450 w 604837"/>
                <a:gd name="connsiteY37" fmla="*/ 752475 h 1178719"/>
                <a:gd name="connsiteX38" fmla="*/ 554831 w 604837"/>
                <a:gd name="connsiteY38" fmla="*/ 1135856 h 1178719"/>
                <a:gd name="connsiteX39" fmla="*/ 307181 w 604837"/>
                <a:gd name="connsiteY39" fmla="*/ 1178719 h 1178719"/>
                <a:gd name="connsiteX40" fmla="*/ 307181 w 604837"/>
                <a:gd name="connsiteY40" fmla="*/ 819150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4837" h="1178719">
                  <a:moveTo>
                    <a:pt x="307181" y="819150"/>
                  </a:moveTo>
                  <a:lnTo>
                    <a:pt x="307181" y="681038"/>
                  </a:lnTo>
                  <a:lnTo>
                    <a:pt x="285750" y="550069"/>
                  </a:lnTo>
                  <a:lnTo>
                    <a:pt x="285750" y="411956"/>
                  </a:lnTo>
                  <a:lnTo>
                    <a:pt x="280987" y="319088"/>
                  </a:lnTo>
                  <a:lnTo>
                    <a:pt x="271462" y="252413"/>
                  </a:lnTo>
                  <a:lnTo>
                    <a:pt x="261937" y="204788"/>
                  </a:lnTo>
                  <a:lnTo>
                    <a:pt x="250031" y="185738"/>
                  </a:lnTo>
                  <a:lnTo>
                    <a:pt x="223837" y="164306"/>
                  </a:lnTo>
                  <a:lnTo>
                    <a:pt x="183356" y="140494"/>
                  </a:lnTo>
                  <a:lnTo>
                    <a:pt x="121444" y="114300"/>
                  </a:lnTo>
                  <a:lnTo>
                    <a:pt x="40481" y="88106"/>
                  </a:lnTo>
                  <a:lnTo>
                    <a:pt x="19050" y="78581"/>
                  </a:lnTo>
                  <a:lnTo>
                    <a:pt x="7144" y="61913"/>
                  </a:lnTo>
                  <a:lnTo>
                    <a:pt x="0" y="33338"/>
                  </a:lnTo>
                  <a:lnTo>
                    <a:pt x="2381" y="21431"/>
                  </a:lnTo>
                  <a:lnTo>
                    <a:pt x="14287" y="14288"/>
                  </a:lnTo>
                  <a:lnTo>
                    <a:pt x="71437" y="4763"/>
                  </a:lnTo>
                  <a:lnTo>
                    <a:pt x="145256" y="0"/>
                  </a:lnTo>
                  <a:lnTo>
                    <a:pt x="238125" y="0"/>
                  </a:lnTo>
                  <a:lnTo>
                    <a:pt x="288131" y="4763"/>
                  </a:lnTo>
                  <a:lnTo>
                    <a:pt x="321469" y="14288"/>
                  </a:lnTo>
                  <a:lnTo>
                    <a:pt x="378619" y="35719"/>
                  </a:lnTo>
                  <a:lnTo>
                    <a:pt x="442912" y="64294"/>
                  </a:lnTo>
                  <a:lnTo>
                    <a:pt x="507206" y="95250"/>
                  </a:lnTo>
                  <a:lnTo>
                    <a:pt x="559594" y="126206"/>
                  </a:lnTo>
                  <a:lnTo>
                    <a:pt x="583406" y="140494"/>
                  </a:lnTo>
                  <a:lnTo>
                    <a:pt x="595312" y="154781"/>
                  </a:lnTo>
                  <a:lnTo>
                    <a:pt x="602456" y="166688"/>
                  </a:lnTo>
                  <a:lnTo>
                    <a:pt x="604837" y="185738"/>
                  </a:lnTo>
                  <a:lnTo>
                    <a:pt x="600075" y="209550"/>
                  </a:lnTo>
                  <a:lnTo>
                    <a:pt x="588169" y="233363"/>
                  </a:lnTo>
                  <a:lnTo>
                    <a:pt x="578644" y="245269"/>
                  </a:lnTo>
                  <a:lnTo>
                    <a:pt x="571500" y="264319"/>
                  </a:lnTo>
                  <a:lnTo>
                    <a:pt x="561975" y="323850"/>
                  </a:lnTo>
                  <a:lnTo>
                    <a:pt x="554831" y="395288"/>
                  </a:lnTo>
                  <a:cubicBezTo>
                    <a:pt x="554037" y="429419"/>
                    <a:pt x="553244" y="463550"/>
                    <a:pt x="552450" y="497681"/>
                  </a:cubicBezTo>
                  <a:lnTo>
                    <a:pt x="552450" y="752475"/>
                  </a:lnTo>
                  <a:cubicBezTo>
                    <a:pt x="553244" y="880269"/>
                    <a:pt x="554037" y="1008062"/>
                    <a:pt x="554831" y="1135856"/>
                  </a:cubicBezTo>
                  <a:lnTo>
                    <a:pt x="307181" y="1178719"/>
                  </a:lnTo>
                  <a:lnTo>
                    <a:pt x="307181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42">
              <a:extLst>
                <a:ext uri="{FF2B5EF4-FFF2-40B4-BE49-F238E27FC236}">
                  <a16:creationId xmlns:a16="http://schemas.microsoft.com/office/drawing/2014/main" id="{057C4235-EE1D-42AD-AEBB-C8E3E81E13DB}"/>
                </a:ext>
              </a:extLst>
            </p:cNvPr>
            <p:cNvSpPr/>
            <p:nvPr/>
          </p:nvSpPr>
          <p:spPr>
            <a:xfrm>
              <a:off x="4079875" y="2511425"/>
              <a:ext cx="3109913" cy="619125"/>
            </a:xfrm>
            <a:custGeom>
              <a:avLst/>
              <a:gdLst>
                <a:gd name="connsiteX0" fmla="*/ 1903498 w 3108960"/>
                <a:gd name="connsiteY0" fmla="*/ 97879 h 618185"/>
                <a:gd name="connsiteX1" fmla="*/ 1766982 w 3108960"/>
                <a:gd name="connsiteY1" fmla="*/ 110758 h 618185"/>
                <a:gd name="connsiteX2" fmla="*/ 1491374 w 3108960"/>
                <a:gd name="connsiteY2" fmla="*/ 162273 h 618185"/>
                <a:gd name="connsiteX3" fmla="*/ 1305918 w 3108960"/>
                <a:gd name="connsiteY3" fmla="*/ 206062 h 618185"/>
                <a:gd name="connsiteX4" fmla="*/ 1123038 w 3108960"/>
                <a:gd name="connsiteY4" fmla="*/ 244698 h 618185"/>
                <a:gd name="connsiteX5" fmla="*/ 916976 w 3108960"/>
                <a:gd name="connsiteY5" fmla="*/ 288486 h 618185"/>
                <a:gd name="connsiteX6" fmla="*/ 798490 w 3108960"/>
                <a:gd name="connsiteY6" fmla="*/ 311668 h 618185"/>
                <a:gd name="connsiteX7" fmla="*/ 646520 w 3108960"/>
                <a:gd name="connsiteY7" fmla="*/ 340002 h 618185"/>
                <a:gd name="connsiteX8" fmla="*/ 564095 w 3108960"/>
                <a:gd name="connsiteY8" fmla="*/ 355456 h 618185"/>
                <a:gd name="connsiteX9" fmla="*/ 520307 w 3108960"/>
                <a:gd name="connsiteY9" fmla="*/ 360608 h 618185"/>
                <a:gd name="connsiteX10" fmla="*/ 430155 w 3108960"/>
                <a:gd name="connsiteY10" fmla="*/ 360608 h 618185"/>
                <a:gd name="connsiteX11" fmla="*/ 347730 w 3108960"/>
                <a:gd name="connsiteY11" fmla="*/ 360608 h 618185"/>
                <a:gd name="connsiteX12" fmla="*/ 270457 w 3108960"/>
                <a:gd name="connsiteY12" fmla="*/ 355456 h 618185"/>
                <a:gd name="connsiteX13" fmla="*/ 198335 w 3108960"/>
                <a:gd name="connsiteY13" fmla="*/ 345153 h 618185"/>
                <a:gd name="connsiteX14" fmla="*/ 133941 w 3108960"/>
                <a:gd name="connsiteY14" fmla="*/ 332275 h 618185"/>
                <a:gd name="connsiteX15" fmla="*/ 74698 w 3108960"/>
                <a:gd name="connsiteY15" fmla="*/ 316820 h 618185"/>
                <a:gd name="connsiteX16" fmla="*/ 28334 w 3108960"/>
                <a:gd name="connsiteY16" fmla="*/ 298789 h 618185"/>
                <a:gd name="connsiteX17" fmla="*/ 7728 w 3108960"/>
                <a:gd name="connsiteY17" fmla="*/ 298789 h 618185"/>
                <a:gd name="connsiteX18" fmla="*/ 0 w 3108960"/>
                <a:gd name="connsiteY18" fmla="*/ 303941 h 618185"/>
                <a:gd name="connsiteX19" fmla="*/ 2576 w 3108960"/>
                <a:gd name="connsiteY19" fmla="*/ 327123 h 618185"/>
                <a:gd name="connsiteX20" fmla="*/ 7728 w 3108960"/>
                <a:gd name="connsiteY20" fmla="*/ 342578 h 618185"/>
                <a:gd name="connsiteX21" fmla="*/ 20607 w 3108960"/>
                <a:gd name="connsiteY21" fmla="*/ 363184 h 618185"/>
                <a:gd name="connsiteX22" fmla="*/ 72122 w 3108960"/>
                <a:gd name="connsiteY22" fmla="*/ 401820 h 618185"/>
                <a:gd name="connsiteX23" fmla="*/ 154547 w 3108960"/>
                <a:gd name="connsiteY23" fmla="*/ 463639 h 618185"/>
                <a:gd name="connsiteX24" fmla="*/ 242123 w 3108960"/>
                <a:gd name="connsiteY24" fmla="*/ 520306 h 618185"/>
                <a:gd name="connsiteX25" fmla="*/ 316821 w 3108960"/>
                <a:gd name="connsiteY25" fmla="*/ 564094 h 618185"/>
                <a:gd name="connsiteX26" fmla="*/ 391518 w 3108960"/>
                <a:gd name="connsiteY26" fmla="*/ 600155 h 618185"/>
                <a:gd name="connsiteX27" fmla="*/ 432730 w 3108960"/>
                <a:gd name="connsiteY27" fmla="*/ 618185 h 618185"/>
                <a:gd name="connsiteX28" fmla="*/ 450761 w 3108960"/>
                <a:gd name="connsiteY28" fmla="*/ 618185 h 618185"/>
                <a:gd name="connsiteX29" fmla="*/ 481670 w 3108960"/>
                <a:gd name="connsiteY29" fmla="*/ 602731 h 618185"/>
                <a:gd name="connsiteX30" fmla="*/ 533186 w 3108960"/>
                <a:gd name="connsiteY30" fmla="*/ 576973 h 618185"/>
                <a:gd name="connsiteX31" fmla="*/ 623338 w 3108960"/>
                <a:gd name="connsiteY31" fmla="*/ 538336 h 618185"/>
                <a:gd name="connsiteX32" fmla="*/ 677429 w 3108960"/>
                <a:gd name="connsiteY32" fmla="*/ 522882 h 618185"/>
                <a:gd name="connsiteX33" fmla="*/ 752127 w 3108960"/>
                <a:gd name="connsiteY33" fmla="*/ 504851 h 618185"/>
                <a:gd name="connsiteX34" fmla="*/ 826824 w 3108960"/>
                <a:gd name="connsiteY34" fmla="*/ 489397 h 618185"/>
                <a:gd name="connsiteX35" fmla="*/ 942734 w 3108960"/>
                <a:gd name="connsiteY35" fmla="*/ 463639 h 618185"/>
                <a:gd name="connsiteX36" fmla="*/ 1123038 w 3108960"/>
                <a:gd name="connsiteY36" fmla="*/ 414699 h 618185"/>
                <a:gd name="connsiteX37" fmla="*/ 1282736 w 3108960"/>
                <a:gd name="connsiteY37" fmla="*/ 381214 h 618185"/>
                <a:gd name="connsiteX38" fmla="*/ 1506829 w 3108960"/>
                <a:gd name="connsiteY38" fmla="*/ 340002 h 618185"/>
                <a:gd name="connsiteX39" fmla="*/ 1671678 w 3108960"/>
                <a:gd name="connsiteY39" fmla="*/ 311668 h 618185"/>
                <a:gd name="connsiteX40" fmla="*/ 1787588 w 3108960"/>
                <a:gd name="connsiteY40" fmla="*/ 296214 h 618185"/>
                <a:gd name="connsiteX41" fmla="*/ 1949862 w 3108960"/>
                <a:gd name="connsiteY41" fmla="*/ 275607 h 618185"/>
                <a:gd name="connsiteX42" fmla="*/ 2078650 w 3108960"/>
                <a:gd name="connsiteY42" fmla="*/ 260153 h 618185"/>
                <a:gd name="connsiteX43" fmla="*/ 2230621 w 3108960"/>
                <a:gd name="connsiteY43" fmla="*/ 242122 h 618185"/>
                <a:gd name="connsiteX44" fmla="*/ 2475320 w 3108960"/>
                <a:gd name="connsiteY44" fmla="*/ 244698 h 618185"/>
                <a:gd name="connsiteX45" fmla="*/ 2704564 w 3108960"/>
                <a:gd name="connsiteY45" fmla="*/ 252425 h 618185"/>
                <a:gd name="connsiteX46" fmla="*/ 2851383 w 3108960"/>
                <a:gd name="connsiteY46" fmla="*/ 260153 h 618185"/>
                <a:gd name="connsiteX47" fmla="*/ 2954414 w 3108960"/>
                <a:gd name="connsiteY47" fmla="*/ 265304 h 618185"/>
                <a:gd name="connsiteX48" fmla="*/ 3003354 w 3108960"/>
                <a:gd name="connsiteY48" fmla="*/ 260153 h 618185"/>
                <a:gd name="connsiteX49" fmla="*/ 3052293 w 3108960"/>
                <a:gd name="connsiteY49" fmla="*/ 247274 h 618185"/>
                <a:gd name="connsiteX50" fmla="*/ 3080627 w 3108960"/>
                <a:gd name="connsiteY50" fmla="*/ 234395 h 618185"/>
                <a:gd name="connsiteX51" fmla="*/ 3096081 w 3108960"/>
                <a:gd name="connsiteY51" fmla="*/ 224092 h 618185"/>
                <a:gd name="connsiteX52" fmla="*/ 3106385 w 3108960"/>
                <a:gd name="connsiteY52" fmla="*/ 206062 h 618185"/>
                <a:gd name="connsiteX53" fmla="*/ 3108960 w 3108960"/>
                <a:gd name="connsiteY53" fmla="*/ 182880 h 618185"/>
                <a:gd name="connsiteX54" fmla="*/ 3106385 w 3108960"/>
                <a:gd name="connsiteY54" fmla="*/ 164849 h 618185"/>
                <a:gd name="connsiteX55" fmla="*/ 3093506 w 3108960"/>
                <a:gd name="connsiteY55" fmla="*/ 139091 h 618185"/>
                <a:gd name="connsiteX56" fmla="*/ 3075475 w 3108960"/>
                <a:gd name="connsiteY56" fmla="*/ 115909 h 618185"/>
                <a:gd name="connsiteX57" fmla="*/ 3047142 w 3108960"/>
                <a:gd name="connsiteY57" fmla="*/ 92727 h 618185"/>
                <a:gd name="connsiteX58" fmla="*/ 3011081 w 3108960"/>
                <a:gd name="connsiteY58" fmla="*/ 69545 h 618185"/>
                <a:gd name="connsiteX59" fmla="*/ 2972444 w 3108960"/>
                <a:gd name="connsiteY59" fmla="*/ 54091 h 618185"/>
                <a:gd name="connsiteX60" fmla="*/ 2913201 w 3108960"/>
                <a:gd name="connsiteY60" fmla="*/ 33485 h 618185"/>
                <a:gd name="connsiteX61" fmla="*/ 2786989 w 3108960"/>
                <a:gd name="connsiteY61" fmla="*/ 7727 h 618185"/>
                <a:gd name="connsiteX62" fmla="*/ 2668503 w 3108960"/>
                <a:gd name="connsiteY62" fmla="*/ 0 h 618185"/>
                <a:gd name="connsiteX63" fmla="*/ 2598957 w 3108960"/>
                <a:gd name="connsiteY63" fmla="*/ 25757 h 618185"/>
                <a:gd name="connsiteX64" fmla="*/ 2550017 w 3108960"/>
                <a:gd name="connsiteY64" fmla="*/ 43788 h 618185"/>
                <a:gd name="connsiteX65" fmla="*/ 2436683 w 3108960"/>
                <a:gd name="connsiteY65" fmla="*/ 51515 h 618185"/>
                <a:gd name="connsiteX66" fmla="*/ 2161075 w 3108960"/>
                <a:gd name="connsiteY66" fmla="*/ 72121 h 618185"/>
                <a:gd name="connsiteX67" fmla="*/ 1903498 w 3108960"/>
                <a:gd name="connsiteY67" fmla="*/ 97879 h 6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08960" h="618185">
                  <a:moveTo>
                    <a:pt x="1903498" y="97879"/>
                  </a:moveTo>
                  <a:lnTo>
                    <a:pt x="1766982" y="110758"/>
                  </a:lnTo>
                  <a:lnTo>
                    <a:pt x="1491374" y="162273"/>
                  </a:lnTo>
                  <a:lnTo>
                    <a:pt x="1305918" y="206062"/>
                  </a:lnTo>
                  <a:lnTo>
                    <a:pt x="1123038" y="244698"/>
                  </a:lnTo>
                  <a:lnTo>
                    <a:pt x="916976" y="288486"/>
                  </a:lnTo>
                  <a:lnTo>
                    <a:pt x="798490" y="311668"/>
                  </a:lnTo>
                  <a:lnTo>
                    <a:pt x="646520" y="340002"/>
                  </a:lnTo>
                  <a:lnTo>
                    <a:pt x="564095" y="355456"/>
                  </a:lnTo>
                  <a:lnTo>
                    <a:pt x="520307" y="360608"/>
                  </a:lnTo>
                  <a:lnTo>
                    <a:pt x="430155" y="360608"/>
                  </a:lnTo>
                  <a:lnTo>
                    <a:pt x="347730" y="360608"/>
                  </a:lnTo>
                  <a:lnTo>
                    <a:pt x="270457" y="355456"/>
                  </a:lnTo>
                  <a:lnTo>
                    <a:pt x="198335" y="345153"/>
                  </a:lnTo>
                  <a:lnTo>
                    <a:pt x="133941" y="332275"/>
                  </a:lnTo>
                  <a:lnTo>
                    <a:pt x="74698" y="316820"/>
                  </a:lnTo>
                  <a:lnTo>
                    <a:pt x="28334" y="298789"/>
                  </a:lnTo>
                  <a:lnTo>
                    <a:pt x="7728" y="298789"/>
                  </a:lnTo>
                  <a:lnTo>
                    <a:pt x="0" y="303941"/>
                  </a:lnTo>
                  <a:lnTo>
                    <a:pt x="2576" y="327123"/>
                  </a:lnTo>
                  <a:lnTo>
                    <a:pt x="7728" y="342578"/>
                  </a:lnTo>
                  <a:lnTo>
                    <a:pt x="20607" y="363184"/>
                  </a:lnTo>
                  <a:lnTo>
                    <a:pt x="72122" y="401820"/>
                  </a:lnTo>
                  <a:lnTo>
                    <a:pt x="154547" y="463639"/>
                  </a:lnTo>
                  <a:lnTo>
                    <a:pt x="242123" y="520306"/>
                  </a:lnTo>
                  <a:lnTo>
                    <a:pt x="316821" y="564094"/>
                  </a:lnTo>
                  <a:lnTo>
                    <a:pt x="391518" y="600155"/>
                  </a:lnTo>
                  <a:lnTo>
                    <a:pt x="432730" y="618185"/>
                  </a:lnTo>
                  <a:lnTo>
                    <a:pt x="450761" y="618185"/>
                  </a:lnTo>
                  <a:lnTo>
                    <a:pt x="481670" y="602731"/>
                  </a:lnTo>
                  <a:lnTo>
                    <a:pt x="533186" y="576973"/>
                  </a:lnTo>
                  <a:lnTo>
                    <a:pt x="623338" y="538336"/>
                  </a:lnTo>
                  <a:lnTo>
                    <a:pt x="677429" y="522882"/>
                  </a:lnTo>
                  <a:lnTo>
                    <a:pt x="752127" y="504851"/>
                  </a:lnTo>
                  <a:lnTo>
                    <a:pt x="826824" y="489397"/>
                  </a:lnTo>
                  <a:lnTo>
                    <a:pt x="942734" y="463639"/>
                  </a:lnTo>
                  <a:lnTo>
                    <a:pt x="1123038" y="414699"/>
                  </a:lnTo>
                  <a:lnTo>
                    <a:pt x="1282736" y="381214"/>
                  </a:lnTo>
                  <a:lnTo>
                    <a:pt x="1506829" y="340002"/>
                  </a:lnTo>
                  <a:lnTo>
                    <a:pt x="1671678" y="311668"/>
                  </a:lnTo>
                  <a:lnTo>
                    <a:pt x="1787588" y="296214"/>
                  </a:lnTo>
                  <a:lnTo>
                    <a:pt x="1949862" y="275607"/>
                  </a:lnTo>
                  <a:lnTo>
                    <a:pt x="2078650" y="260153"/>
                  </a:lnTo>
                  <a:lnTo>
                    <a:pt x="2230621" y="242122"/>
                  </a:lnTo>
                  <a:lnTo>
                    <a:pt x="2475320" y="244698"/>
                  </a:lnTo>
                  <a:lnTo>
                    <a:pt x="2704564" y="252425"/>
                  </a:lnTo>
                  <a:lnTo>
                    <a:pt x="2851383" y="260153"/>
                  </a:lnTo>
                  <a:lnTo>
                    <a:pt x="2954414" y="265304"/>
                  </a:lnTo>
                  <a:lnTo>
                    <a:pt x="3003354" y="260153"/>
                  </a:lnTo>
                  <a:lnTo>
                    <a:pt x="3052293" y="247274"/>
                  </a:lnTo>
                  <a:lnTo>
                    <a:pt x="3080627" y="234395"/>
                  </a:lnTo>
                  <a:lnTo>
                    <a:pt x="3096081" y="224092"/>
                  </a:lnTo>
                  <a:lnTo>
                    <a:pt x="3106385" y="206062"/>
                  </a:lnTo>
                  <a:lnTo>
                    <a:pt x="3108960" y="182880"/>
                  </a:lnTo>
                  <a:lnTo>
                    <a:pt x="3106385" y="164849"/>
                  </a:lnTo>
                  <a:lnTo>
                    <a:pt x="3093506" y="139091"/>
                  </a:lnTo>
                  <a:lnTo>
                    <a:pt x="3075475" y="115909"/>
                  </a:lnTo>
                  <a:lnTo>
                    <a:pt x="3047142" y="92727"/>
                  </a:lnTo>
                  <a:lnTo>
                    <a:pt x="3011081" y="69545"/>
                  </a:lnTo>
                  <a:lnTo>
                    <a:pt x="2972444" y="54091"/>
                  </a:lnTo>
                  <a:lnTo>
                    <a:pt x="2913201" y="33485"/>
                  </a:lnTo>
                  <a:lnTo>
                    <a:pt x="2786989" y="7727"/>
                  </a:lnTo>
                  <a:lnTo>
                    <a:pt x="2668503" y="0"/>
                  </a:lnTo>
                  <a:lnTo>
                    <a:pt x="2598957" y="25757"/>
                  </a:lnTo>
                  <a:lnTo>
                    <a:pt x="2550017" y="43788"/>
                  </a:lnTo>
                  <a:lnTo>
                    <a:pt x="2436683" y="51515"/>
                  </a:lnTo>
                  <a:lnTo>
                    <a:pt x="2161075" y="72121"/>
                  </a:lnTo>
                  <a:lnTo>
                    <a:pt x="1903498" y="978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4">
              <a:extLst>
                <a:ext uri="{FF2B5EF4-FFF2-40B4-BE49-F238E27FC236}">
                  <a16:creationId xmlns:a16="http://schemas.microsoft.com/office/drawing/2014/main" id="{6383E2E7-4390-49E8-8135-65F0712FA486}"/>
                </a:ext>
              </a:extLst>
            </p:cNvPr>
            <p:cNvSpPr/>
            <p:nvPr/>
          </p:nvSpPr>
          <p:spPr>
            <a:xfrm>
              <a:off x="4873625" y="2946400"/>
              <a:ext cx="520700" cy="623888"/>
            </a:xfrm>
            <a:custGeom>
              <a:avLst/>
              <a:gdLst>
                <a:gd name="connsiteX0" fmla="*/ 252426 w 520306"/>
                <a:gd name="connsiteY0" fmla="*/ 376064 h 623338"/>
                <a:gd name="connsiteX1" fmla="*/ 221517 w 520306"/>
                <a:gd name="connsiteY1" fmla="*/ 314245 h 623338"/>
                <a:gd name="connsiteX2" fmla="*/ 198335 w 520306"/>
                <a:gd name="connsiteY2" fmla="*/ 262730 h 623338"/>
                <a:gd name="connsiteX3" fmla="*/ 177728 w 520306"/>
                <a:gd name="connsiteY3" fmla="*/ 216366 h 623338"/>
                <a:gd name="connsiteX4" fmla="*/ 136516 w 520306"/>
                <a:gd name="connsiteY4" fmla="*/ 154547 h 623338"/>
                <a:gd name="connsiteX5" fmla="*/ 87576 w 520306"/>
                <a:gd name="connsiteY5" fmla="*/ 95304 h 623338"/>
                <a:gd name="connsiteX6" fmla="*/ 0 w 520306"/>
                <a:gd name="connsiteY6" fmla="*/ 15455 h 623338"/>
                <a:gd name="connsiteX7" fmla="*/ 74697 w 520306"/>
                <a:gd name="connsiteY7" fmla="*/ 0 h 623338"/>
                <a:gd name="connsiteX8" fmla="*/ 270456 w 520306"/>
                <a:gd name="connsiteY8" fmla="*/ 74698 h 623338"/>
                <a:gd name="connsiteX9" fmla="*/ 342578 w 520306"/>
                <a:gd name="connsiteY9" fmla="*/ 103031 h 623338"/>
                <a:gd name="connsiteX10" fmla="*/ 383790 w 520306"/>
                <a:gd name="connsiteY10" fmla="*/ 123638 h 623338"/>
                <a:gd name="connsiteX11" fmla="*/ 399245 w 520306"/>
                <a:gd name="connsiteY11" fmla="*/ 133941 h 623338"/>
                <a:gd name="connsiteX12" fmla="*/ 412124 w 520306"/>
                <a:gd name="connsiteY12" fmla="*/ 149395 h 623338"/>
                <a:gd name="connsiteX13" fmla="*/ 435306 w 520306"/>
                <a:gd name="connsiteY13" fmla="*/ 193184 h 623338"/>
                <a:gd name="connsiteX14" fmla="*/ 458488 w 520306"/>
                <a:gd name="connsiteY14" fmla="*/ 255002 h 623338"/>
                <a:gd name="connsiteX15" fmla="*/ 481670 w 520306"/>
                <a:gd name="connsiteY15" fmla="*/ 334851 h 623338"/>
                <a:gd name="connsiteX16" fmla="*/ 497124 w 520306"/>
                <a:gd name="connsiteY16" fmla="*/ 414700 h 623338"/>
                <a:gd name="connsiteX17" fmla="*/ 517731 w 520306"/>
                <a:gd name="connsiteY17" fmla="*/ 535762 h 623338"/>
                <a:gd name="connsiteX18" fmla="*/ 520306 w 520306"/>
                <a:gd name="connsiteY18" fmla="*/ 602732 h 623338"/>
                <a:gd name="connsiteX19" fmla="*/ 373487 w 520306"/>
                <a:gd name="connsiteY19" fmla="*/ 623338 h 623338"/>
                <a:gd name="connsiteX20" fmla="*/ 303941 w 520306"/>
                <a:gd name="connsiteY20" fmla="*/ 481670 h 623338"/>
                <a:gd name="connsiteX21" fmla="*/ 252426 w 520306"/>
                <a:gd name="connsiteY21" fmla="*/ 376064 h 6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0306" h="623338">
                  <a:moveTo>
                    <a:pt x="252426" y="376064"/>
                  </a:moveTo>
                  <a:lnTo>
                    <a:pt x="221517" y="314245"/>
                  </a:lnTo>
                  <a:lnTo>
                    <a:pt x="198335" y="262730"/>
                  </a:lnTo>
                  <a:lnTo>
                    <a:pt x="177728" y="216366"/>
                  </a:lnTo>
                  <a:lnTo>
                    <a:pt x="136516" y="154547"/>
                  </a:lnTo>
                  <a:lnTo>
                    <a:pt x="87576" y="95304"/>
                  </a:lnTo>
                  <a:lnTo>
                    <a:pt x="0" y="15455"/>
                  </a:lnTo>
                  <a:lnTo>
                    <a:pt x="74697" y="0"/>
                  </a:lnTo>
                  <a:lnTo>
                    <a:pt x="270456" y="74698"/>
                  </a:lnTo>
                  <a:lnTo>
                    <a:pt x="342578" y="103031"/>
                  </a:lnTo>
                  <a:lnTo>
                    <a:pt x="383790" y="123638"/>
                  </a:lnTo>
                  <a:lnTo>
                    <a:pt x="399245" y="133941"/>
                  </a:lnTo>
                  <a:lnTo>
                    <a:pt x="412124" y="149395"/>
                  </a:lnTo>
                  <a:lnTo>
                    <a:pt x="435306" y="193184"/>
                  </a:lnTo>
                  <a:lnTo>
                    <a:pt x="458488" y="255002"/>
                  </a:lnTo>
                  <a:lnTo>
                    <a:pt x="481670" y="334851"/>
                  </a:lnTo>
                  <a:lnTo>
                    <a:pt x="497124" y="414700"/>
                  </a:lnTo>
                  <a:lnTo>
                    <a:pt x="517731" y="535762"/>
                  </a:lnTo>
                  <a:lnTo>
                    <a:pt x="520306" y="602732"/>
                  </a:lnTo>
                  <a:lnTo>
                    <a:pt x="373487" y="623338"/>
                  </a:lnTo>
                  <a:lnTo>
                    <a:pt x="303941" y="481670"/>
                  </a:lnTo>
                  <a:lnTo>
                    <a:pt x="252426" y="3760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43">
              <a:extLst>
                <a:ext uri="{FF2B5EF4-FFF2-40B4-BE49-F238E27FC236}">
                  <a16:creationId xmlns:a16="http://schemas.microsoft.com/office/drawing/2014/main" id="{920D659F-ACA3-44E8-B672-A701AA44290A}"/>
                </a:ext>
              </a:extLst>
            </p:cNvPr>
            <p:cNvSpPr/>
            <p:nvPr/>
          </p:nvSpPr>
          <p:spPr>
            <a:xfrm>
              <a:off x="6030913" y="2725738"/>
              <a:ext cx="492125" cy="757237"/>
            </a:xfrm>
            <a:custGeom>
              <a:avLst/>
              <a:gdLst>
                <a:gd name="connsiteX0" fmla="*/ 95303 w 491973"/>
                <a:gd name="connsiteY0" fmla="*/ 368336 h 757278"/>
                <a:gd name="connsiteX1" fmla="*/ 118485 w 491973"/>
                <a:gd name="connsiteY1" fmla="*/ 283335 h 757278"/>
                <a:gd name="connsiteX2" fmla="*/ 133940 w 491973"/>
                <a:gd name="connsiteY2" fmla="*/ 208638 h 757278"/>
                <a:gd name="connsiteX3" fmla="*/ 139092 w 491973"/>
                <a:gd name="connsiteY3" fmla="*/ 177728 h 757278"/>
                <a:gd name="connsiteX4" fmla="*/ 139092 w 491973"/>
                <a:gd name="connsiteY4" fmla="*/ 144243 h 757278"/>
                <a:gd name="connsiteX5" fmla="*/ 128788 w 491973"/>
                <a:gd name="connsiteY5" fmla="*/ 108182 h 757278"/>
                <a:gd name="connsiteX6" fmla="*/ 103031 w 491973"/>
                <a:gd name="connsiteY6" fmla="*/ 56667 h 757278"/>
                <a:gd name="connsiteX7" fmla="*/ 59243 w 491973"/>
                <a:gd name="connsiteY7" fmla="*/ 5151 h 757278"/>
                <a:gd name="connsiteX8" fmla="*/ 249850 w 491973"/>
                <a:gd name="connsiteY8" fmla="*/ 0 h 757278"/>
                <a:gd name="connsiteX9" fmla="*/ 347729 w 491973"/>
                <a:gd name="connsiteY9" fmla="*/ 69546 h 757278"/>
                <a:gd name="connsiteX10" fmla="*/ 430154 w 491973"/>
                <a:gd name="connsiteY10" fmla="*/ 118486 h 757278"/>
                <a:gd name="connsiteX11" fmla="*/ 468791 w 491973"/>
                <a:gd name="connsiteY11" fmla="*/ 139092 h 757278"/>
                <a:gd name="connsiteX12" fmla="*/ 481670 w 491973"/>
                <a:gd name="connsiteY12" fmla="*/ 149395 h 757278"/>
                <a:gd name="connsiteX13" fmla="*/ 489397 w 491973"/>
                <a:gd name="connsiteY13" fmla="*/ 162274 h 757278"/>
                <a:gd name="connsiteX14" fmla="*/ 491973 w 491973"/>
                <a:gd name="connsiteY14" fmla="*/ 177728 h 757278"/>
                <a:gd name="connsiteX15" fmla="*/ 491973 w 491973"/>
                <a:gd name="connsiteY15" fmla="*/ 203486 h 757278"/>
                <a:gd name="connsiteX16" fmla="*/ 476518 w 491973"/>
                <a:gd name="connsiteY16" fmla="*/ 229244 h 757278"/>
                <a:gd name="connsiteX17" fmla="*/ 448185 w 491973"/>
                <a:gd name="connsiteY17" fmla="*/ 255002 h 757278"/>
                <a:gd name="connsiteX18" fmla="*/ 414699 w 491973"/>
                <a:gd name="connsiteY18" fmla="*/ 273032 h 757278"/>
                <a:gd name="connsiteX19" fmla="*/ 360608 w 491973"/>
                <a:gd name="connsiteY19" fmla="*/ 298790 h 757278"/>
                <a:gd name="connsiteX20" fmla="*/ 303941 w 491973"/>
                <a:gd name="connsiteY20" fmla="*/ 378639 h 757278"/>
                <a:gd name="connsiteX21" fmla="*/ 224092 w 491973"/>
                <a:gd name="connsiteY21" fmla="*/ 484246 h 757278"/>
                <a:gd name="connsiteX22" fmla="*/ 110758 w 491973"/>
                <a:gd name="connsiteY22" fmla="*/ 641368 h 757278"/>
                <a:gd name="connsiteX23" fmla="*/ 2576 w 491973"/>
                <a:gd name="connsiteY23" fmla="*/ 757278 h 757278"/>
                <a:gd name="connsiteX24" fmla="*/ 0 w 491973"/>
                <a:gd name="connsiteY24" fmla="*/ 680004 h 757278"/>
                <a:gd name="connsiteX25" fmla="*/ 77273 w 491973"/>
                <a:gd name="connsiteY25" fmla="*/ 445609 h 757278"/>
                <a:gd name="connsiteX26" fmla="*/ 95303 w 491973"/>
                <a:gd name="connsiteY26" fmla="*/ 368336 h 7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973" h="757278">
                  <a:moveTo>
                    <a:pt x="95303" y="368336"/>
                  </a:moveTo>
                  <a:lnTo>
                    <a:pt x="118485" y="283335"/>
                  </a:lnTo>
                  <a:lnTo>
                    <a:pt x="133940" y="208638"/>
                  </a:lnTo>
                  <a:lnTo>
                    <a:pt x="139092" y="177728"/>
                  </a:lnTo>
                  <a:lnTo>
                    <a:pt x="139092" y="144243"/>
                  </a:lnTo>
                  <a:lnTo>
                    <a:pt x="128788" y="108182"/>
                  </a:lnTo>
                  <a:lnTo>
                    <a:pt x="103031" y="56667"/>
                  </a:lnTo>
                  <a:lnTo>
                    <a:pt x="59243" y="5151"/>
                  </a:lnTo>
                  <a:lnTo>
                    <a:pt x="249850" y="0"/>
                  </a:lnTo>
                  <a:lnTo>
                    <a:pt x="347729" y="69546"/>
                  </a:lnTo>
                  <a:lnTo>
                    <a:pt x="430154" y="118486"/>
                  </a:lnTo>
                  <a:lnTo>
                    <a:pt x="468791" y="139092"/>
                  </a:lnTo>
                  <a:lnTo>
                    <a:pt x="481670" y="149395"/>
                  </a:lnTo>
                  <a:lnTo>
                    <a:pt x="489397" y="162274"/>
                  </a:lnTo>
                  <a:lnTo>
                    <a:pt x="491973" y="177728"/>
                  </a:lnTo>
                  <a:lnTo>
                    <a:pt x="491973" y="203486"/>
                  </a:lnTo>
                  <a:lnTo>
                    <a:pt x="476518" y="229244"/>
                  </a:lnTo>
                  <a:lnTo>
                    <a:pt x="448185" y="255002"/>
                  </a:lnTo>
                  <a:lnTo>
                    <a:pt x="414699" y="273032"/>
                  </a:lnTo>
                  <a:lnTo>
                    <a:pt x="360608" y="298790"/>
                  </a:lnTo>
                  <a:lnTo>
                    <a:pt x="303941" y="378639"/>
                  </a:lnTo>
                  <a:lnTo>
                    <a:pt x="224092" y="484246"/>
                  </a:lnTo>
                  <a:lnTo>
                    <a:pt x="110758" y="641368"/>
                  </a:lnTo>
                  <a:lnTo>
                    <a:pt x="2576" y="757278"/>
                  </a:lnTo>
                  <a:cubicBezTo>
                    <a:pt x="1717" y="731520"/>
                    <a:pt x="859" y="705762"/>
                    <a:pt x="0" y="680004"/>
                  </a:cubicBezTo>
                  <a:lnTo>
                    <a:pt x="77273" y="445609"/>
                  </a:lnTo>
                  <a:lnTo>
                    <a:pt x="95303" y="36833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5">
              <a:extLst>
                <a:ext uri="{FF2B5EF4-FFF2-40B4-BE49-F238E27FC236}">
                  <a16:creationId xmlns:a16="http://schemas.microsoft.com/office/drawing/2014/main" id="{86E0E03D-F894-4704-B1BA-20C6D6E9E74F}"/>
                </a:ext>
              </a:extLst>
            </p:cNvPr>
            <p:cNvSpPr/>
            <p:nvPr/>
          </p:nvSpPr>
          <p:spPr>
            <a:xfrm>
              <a:off x="4525963" y="3294063"/>
              <a:ext cx="2187575" cy="468312"/>
            </a:xfrm>
            <a:custGeom>
              <a:avLst/>
              <a:gdLst>
                <a:gd name="connsiteX0" fmla="*/ 1026319 w 2185988"/>
                <a:gd name="connsiteY0" fmla="*/ 154781 h 469106"/>
                <a:gd name="connsiteX1" fmla="*/ 1326357 w 2185988"/>
                <a:gd name="connsiteY1" fmla="*/ 111919 h 469106"/>
                <a:gd name="connsiteX2" fmla="*/ 1524000 w 2185988"/>
                <a:gd name="connsiteY2" fmla="*/ 83344 h 469106"/>
                <a:gd name="connsiteX3" fmla="*/ 1609725 w 2185988"/>
                <a:gd name="connsiteY3" fmla="*/ 64294 h 469106"/>
                <a:gd name="connsiteX4" fmla="*/ 1676400 w 2185988"/>
                <a:gd name="connsiteY4" fmla="*/ 57150 h 469106"/>
                <a:gd name="connsiteX5" fmla="*/ 1759744 w 2185988"/>
                <a:gd name="connsiteY5" fmla="*/ 33337 h 469106"/>
                <a:gd name="connsiteX6" fmla="*/ 1835944 w 2185988"/>
                <a:gd name="connsiteY6" fmla="*/ 0 h 469106"/>
                <a:gd name="connsiteX7" fmla="*/ 1862138 w 2185988"/>
                <a:gd name="connsiteY7" fmla="*/ 0 h 469106"/>
                <a:gd name="connsiteX8" fmla="*/ 1935957 w 2185988"/>
                <a:gd name="connsiteY8" fmla="*/ 16669 h 469106"/>
                <a:gd name="connsiteX9" fmla="*/ 2035969 w 2185988"/>
                <a:gd name="connsiteY9" fmla="*/ 40481 h 469106"/>
                <a:gd name="connsiteX10" fmla="*/ 2109788 w 2185988"/>
                <a:gd name="connsiteY10" fmla="*/ 64294 h 469106"/>
                <a:gd name="connsiteX11" fmla="*/ 2133600 w 2185988"/>
                <a:gd name="connsiteY11" fmla="*/ 78581 h 469106"/>
                <a:gd name="connsiteX12" fmla="*/ 2152650 w 2185988"/>
                <a:gd name="connsiteY12" fmla="*/ 92869 h 469106"/>
                <a:gd name="connsiteX13" fmla="*/ 2171700 w 2185988"/>
                <a:gd name="connsiteY13" fmla="*/ 109537 h 469106"/>
                <a:gd name="connsiteX14" fmla="*/ 2181225 w 2185988"/>
                <a:gd name="connsiteY14" fmla="*/ 126206 h 469106"/>
                <a:gd name="connsiteX15" fmla="*/ 2185988 w 2185988"/>
                <a:gd name="connsiteY15" fmla="*/ 142875 h 469106"/>
                <a:gd name="connsiteX16" fmla="*/ 2176463 w 2185988"/>
                <a:gd name="connsiteY16" fmla="*/ 166687 h 469106"/>
                <a:gd name="connsiteX17" fmla="*/ 2152650 w 2185988"/>
                <a:gd name="connsiteY17" fmla="*/ 190500 h 469106"/>
                <a:gd name="connsiteX18" fmla="*/ 2109788 w 2185988"/>
                <a:gd name="connsiteY18" fmla="*/ 214312 h 469106"/>
                <a:gd name="connsiteX19" fmla="*/ 2085975 w 2185988"/>
                <a:gd name="connsiteY19" fmla="*/ 221456 h 469106"/>
                <a:gd name="connsiteX20" fmla="*/ 2026444 w 2185988"/>
                <a:gd name="connsiteY20" fmla="*/ 221456 h 469106"/>
                <a:gd name="connsiteX21" fmla="*/ 1888332 w 2185988"/>
                <a:gd name="connsiteY21" fmla="*/ 221456 h 469106"/>
                <a:gd name="connsiteX22" fmla="*/ 1743075 w 2185988"/>
                <a:gd name="connsiteY22" fmla="*/ 223837 h 469106"/>
                <a:gd name="connsiteX23" fmla="*/ 1533525 w 2185988"/>
                <a:gd name="connsiteY23" fmla="*/ 235744 h 469106"/>
                <a:gd name="connsiteX24" fmla="*/ 1378744 w 2185988"/>
                <a:gd name="connsiteY24" fmla="*/ 245269 h 469106"/>
                <a:gd name="connsiteX25" fmla="*/ 1262063 w 2185988"/>
                <a:gd name="connsiteY25" fmla="*/ 259556 h 469106"/>
                <a:gd name="connsiteX26" fmla="*/ 1000125 w 2185988"/>
                <a:gd name="connsiteY26" fmla="*/ 319087 h 469106"/>
                <a:gd name="connsiteX27" fmla="*/ 776288 w 2185988"/>
                <a:gd name="connsiteY27" fmla="*/ 359569 h 469106"/>
                <a:gd name="connsiteX28" fmla="*/ 571500 w 2185988"/>
                <a:gd name="connsiteY28" fmla="*/ 404812 h 469106"/>
                <a:gd name="connsiteX29" fmla="*/ 500063 w 2185988"/>
                <a:gd name="connsiteY29" fmla="*/ 423862 h 469106"/>
                <a:gd name="connsiteX30" fmla="*/ 428625 w 2185988"/>
                <a:gd name="connsiteY30" fmla="*/ 454819 h 469106"/>
                <a:gd name="connsiteX31" fmla="*/ 390525 w 2185988"/>
                <a:gd name="connsiteY31" fmla="*/ 469106 h 469106"/>
                <a:gd name="connsiteX32" fmla="*/ 350044 w 2185988"/>
                <a:gd name="connsiteY32" fmla="*/ 461962 h 469106"/>
                <a:gd name="connsiteX33" fmla="*/ 269082 w 2185988"/>
                <a:gd name="connsiteY33" fmla="*/ 428625 h 469106"/>
                <a:gd name="connsiteX34" fmla="*/ 190500 w 2185988"/>
                <a:gd name="connsiteY34" fmla="*/ 383381 h 469106"/>
                <a:gd name="connsiteX35" fmla="*/ 126207 w 2185988"/>
                <a:gd name="connsiteY35" fmla="*/ 333375 h 469106"/>
                <a:gd name="connsiteX36" fmla="*/ 64294 w 2185988"/>
                <a:gd name="connsiteY36" fmla="*/ 271462 h 469106"/>
                <a:gd name="connsiteX37" fmla="*/ 21432 w 2185988"/>
                <a:gd name="connsiteY37" fmla="*/ 214312 h 469106"/>
                <a:gd name="connsiteX38" fmla="*/ 2382 w 2185988"/>
                <a:gd name="connsiteY38" fmla="*/ 178594 h 469106"/>
                <a:gd name="connsiteX39" fmla="*/ 0 w 2185988"/>
                <a:gd name="connsiteY39" fmla="*/ 164306 h 469106"/>
                <a:gd name="connsiteX40" fmla="*/ 0 w 2185988"/>
                <a:gd name="connsiteY40" fmla="*/ 152400 h 469106"/>
                <a:gd name="connsiteX41" fmla="*/ 7144 w 2185988"/>
                <a:gd name="connsiteY41" fmla="*/ 140494 h 469106"/>
                <a:gd name="connsiteX42" fmla="*/ 19050 w 2185988"/>
                <a:gd name="connsiteY42" fmla="*/ 140494 h 469106"/>
                <a:gd name="connsiteX43" fmla="*/ 52388 w 2185988"/>
                <a:gd name="connsiteY43" fmla="*/ 150019 h 469106"/>
                <a:gd name="connsiteX44" fmla="*/ 69057 w 2185988"/>
                <a:gd name="connsiteY44" fmla="*/ 161925 h 469106"/>
                <a:gd name="connsiteX45" fmla="*/ 104775 w 2185988"/>
                <a:gd name="connsiteY45" fmla="*/ 190500 h 469106"/>
                <a:gd name="connsiteX46" fmla="*/ 135732 w 2185988"/>
                <a:gd name="connsiteY46" fmla="*/ 207169 h 469106"/>
                <a:gd name="connsiteX47" fmla="*/ 176213 w 2185988"/>
                <a:gd name="connsiteY47" fmla="*/ 221456 h 469106"/>
                <a:gd name="connsiteX48" fmla="*/ 226219 w 2185988"/>
                <a:gd name="connsiteY48" fmla="*/ 233362 h 469106"/>
                <a:gd name="connsiteX49" fmla="*/ 297657 w 2185988"/>
                <a:gd name="connsiteY49" fmla="*/ 240506 h 469106"/>
                <a:gd name="connsiteX50" fmla="*/ 371475 w 2185988"/>
                <a:gd name="connsiteY50" fmla="*/ 242887 h 469106"/>
                <a:gd name="connsiteX51" fmla="*/ 447675 w 2185988"/>
                <a:gd name="connsiteY51" fmla="*/ 233362 h 469106"/>
                <a:gd name="connsiteX52" fmla="*/ 692944 w 2185988"/>
                <a:gd name="connsiteY52" fmla="*/ 197644 h 469106"/>
                <a:gd name="connsiteX53" fmla="*/ 890588 w 2185988"/>
                <a:gd name="connsiteY53" fmla="*/ 173831 h 469106"/>
                <a:gd name="connsiteX54" fmla="*/ 1026319 w 2185988"/>
                <a:gd name="connsiteY54" fmla="*/ 1547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85988" h="469106">
                  <a:moveTo>
                    <a:pt x="1026319" y="154781"/>
                  </a:moveTo>
                  <a:lnTo>
                    <a:pt x="1326357" y="111919"/>
                  </a:lnTo>
                  <a:lnTo>
                    <a:pt x="1524000" y="83344"/>
                  </a:lnTo>
                  <a:lnTo>
                    <a:pt x="1609725" y="64294"/>
                  </a:lnTo>
                  <a:lnTo>
                    <a:pt x="1676400" y="57150"/>
                  </a:lnTo>
                  <a:lnTo>
                    <a:pt x="1759744" y="33337"/>
                  </a:lnTo>
                  <a:lnTo>
                    <a:pt x="1835944" y="0"/>
                  </a:lnTo>
                  <a:lnTo>
                    <a:pt x="1862138" y="0"/>
                  </a:lnTo>
                  <a:lnTo>
                    <a:pt x="1935957" y="16669"/>
                  </a:lnTo>
                  <a:lnTo>
                    <a:pt x="2035969" y="40481"/>
                  </a:lnTo>
                  <a:lnTo>
                    <a:pt x="2109788" y="64294"/>
                  </a:lnTo>
                  <a:lnTo>
                    <a:pt x="2133600" y="78581"/>
                  </a:lnTo>
                  <a:lnTo>
                    <a:pt x="2152650" y="92869"/>
                  </a:lnTo>
                  <a:lnTo>
                    <a:pt x="2171700" y="109537"/>
                  </a:lnTo>
                  <a:lnTo>
                    <a:pt x="2181225" y="126206"/>
                  </a:lnTo>
                  <a:lnTo>
                    <a:pt x="2185988" y="142875"/>
                  </a:lnTo>
                  <a:lnTo>
                    <a:pt x="2176463" y="166687"/>
                  </a:lnTo>
                  <a:lnTo>
                    <a:pt x="2152650" y="190500"/>
                  </a:lnTo>
                  <a:lnTo>
                    <a:pt x="2109788" y="214312"/>
                  </a:lnTo>
                  <a:lnTo>
                    <a:pt x="2085975" y="221456"/>
                  </a:lnTo>
                  <a:lnTo>
                    <a:pt x="2026444" y="221456"/>
                  </a:lnTo>
                  <a:lnTo>
                    <a:pt x="1888332" y="221456"/>
                  </a:lnTo>
                  <a:lnTo>
                    <a:pt x="1743075" y="223837"/>
                  </a:lnTo>
                  <a:lnTo>
                    <a:pt x="1533525" y="235744"/>
                  </a:lnTo>
                  <a:lnTo>
                    <a:pt x="1378744" y="245269"/>
                  </a:lnTo>
                  <a:lnTo>
                    <a:pt x="1262063" y="259556"/>
                  </a:lnTo>
                  <a:lnTo>
                    <a:pt x="1000125" y="319087"/>
                  </a:lnTo>
                  <a:lnTo>
                    <a:pt x="776288" y="359569"/>
                  </a:lnTo>
                  <a:lnTo>
                    <a:pt x="571500" y="404812"/>
                  </a:lnTo>
                  <a:lnTo>
                    <a:pt x="500063" y="423862"/>
                  </a:lnTo>
                  <a:lnTo>
                    <a:pt x="428625" y="454819"/>
                  </a:lnTo>
                  <a:lnTo>
                    <a:pt x="390525" y="469106"/>
                  </a:lnTo>
                  <a:lnTo>
                    <a:pt x="350044" y="461962"/>
                  </a:lnTo>
                  <a:lnTo>
                    <a:pt x="269082" y="428625"/>
                  </a:lnTo>
                  <a:lnTo>
                    <a:pt x="190500" y="383381"/>
                  </a:lnTo>
                  <a:lnTo>
                    <a:pt x="126207" y="333375"/>
                  </a:lnTo>
                  <a:lnTo>
                    <a:pt x="64294" y="271462"/>
                  </a:lnTo>
                  <a:lnTo>
                    <a:pt x="21432" y="214312"/>
                  </a:lnTo>
                  <a:lnTo>
                    <a:pt x="2382" y="178594"/>
                  </a:lnTo>
                  <a:lnTo>
                    <a:pt x="0" y="164306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19050" y="140494"/>
                  </a:lnTo>
                  <a:lnTo>
                    <a:pt x="52388" y="150019"/>
                  </a:lnTo>
                  <a:lnTo>
                    <a:pt x="69057" y="161925"/>
                  </a:lnTo>
                  <a:lnTo>
                    <a:pt x="104775" y="190500"/>
                  </a:lnTo>
                  <a:lnTo>
                    <a:pt x="135732" y="207169"/>
                  </a:lnTo>
                  <a:lnTo>
                    <a:pt x="176213" y="221456"/>
                  </a:lnTo>
                  <a:lnTo>
                    <a:pt x="226219" y="233362"/>
                  </a:lnTo>
                  <a:lnTo>
                    <a:pt x="297657" y="240506"/>
                  </a:lnTo>
                  <a:lnTo>
                    <a:pt x="371475" y="242887"/>
                  </a:lnTo>
                  <a:lnTo>
                    <a:pt x="447675" y="233362"/>
                  </a:lnTo>
                  <a:lnTo>
                    <a:pt x="692944" y="197644"/>
                  </a:lnTo>
                  <a:lnTo>
                    <a:pt x="890588" y="173831"/>
                  </a:lnTo>
                  <a:lnTo>
                    <a:pt x="1026319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8">
              <a:extLst>
                <a:ext uri="{FF2B5EF4-FFF2-40B4-BE49-F238E27FC236}">
                  <a16:creationId xmlns:a16="http://schemas.microsoft.com/office/drawing/2014/main" id="{BCFC3B4E-5BAF-45FA-9C75-ED0C4842359A}"/>
                </a:ext>
              </a:extLst>
            </p:cNvPr>
            <p:cNvSpPr/>
            <p:nvPr/>
          </p:nvSpPr>
          <p:spPr>
            <a:xfrm>
              <a:off x="5543550" y="3535363"/>
              <a:ext cx="314325" cy="1985962"/>
            </a:xfrm>
            <a:custGeom>
              <a:avLst/>
              <a:gdLst>
                <a:gd name="connsiteX0" fmla="*/ 89757 w 314150"/>
                <a:gd name="connsiteY0" fmla="*/ 796594 h 1985875"/>
                <a:gd name="connsiteX1" fmla="*/ 92562 w 314150"/>
                <a:gd name="connsiteY1" fmla="*/ 631104 h 1985875"/>
                <a:gd name="connsiteX2" fmla="*/ 89757 w 314150"/>
                <a:gd name="connsiteY2" fmla="*/ 378663 h 1985875"/>
                <a:gd name="connsiteX3" fmla="*/ 89757 w 314150"/>
                <a:gd name="connsiteY3" fmla="*/ 283296 h 1985875"/>
                <a:gd name="connsiteX4" fmla="*/ 86952 w 314150"/>
                <a:gd name="connsiteY4" fmla="*/ 230002 h 1985875"/>
                <a:gd name="connsiteX5" fmla="*/ 78538 w 314150"/>
                <a:gd name="connsiteY5" fmla="*/ 185124 h 1985875"/>
                <a:gd name="connsiteX6" fmla="*/ 67318 w 314150"/>
                <a:gd name="connsiteY6" fmla="*/ 145855 h 1985875"/>
                <a:gd name="connsiteX7" fmla="*/ 50488 w 314150"/>
                <a:gd name="connsiteY7" fmla="*/ 106587 h 1985875"/>
                <a:gd name="connsiteX8" fmla="*/ 14025 w 314150"/>
                <a:gd name="connsiteY8" fmla="*/ 47683 h 1985875"/>
                <a:gd name="connsiteX9" fmla="*/ 0 w 314150"/>
                <a:gd name="connsiteY9" fmla="*/ 22439 h 1985875"/>
                <a:gd name="connsiteX10" fmla="*/ 148660 w 314150"/>
                <a:gd name="connsiteY10" fmla="*/ 0 h 1985875"/>
                <a:gd name="connsiteX11" fmla="*/ 241222 w 314150"/>
                <a:gd name="connsiteY11" fmla="*/ 33659 h 1985875"/>
                <a:gd name="connsiteX12" fmla="*/ 263661 w 314150"/>
                <a:gd name="connsiteY12" fmla="*/ 50488 h 1985875"/>
                <a:gd name="connsiteX13" fmla="*/ 277686 w 314150"/>
                <a:gd name="connsiteY13" fmla="*/ 64513 h 1985875"/>
                <a:gd name="connsiteX14" fmla="*/ 294515 w 314150"/>
                <a:gd name="connsiteY14" fmla="*/ 92562 h 1985875"/>
                <a:gd name="connsiteX15" fmla="*/ 311345 w 314150"/>
                <a:gd name="connsiteY15" fmla="*/ 140245 h 1985875"/>
                <a:gd name="connsiteX16" fmla="*/ 314150 w 314150"/>
                <a:gd name="connsiteY16" fmla="*/ 171099 h 1985875"/>
                <a:gd name="connsiteX17" fmla="*/ 314150 w 314150"/>
                <a:gd name="connsiteY17" fmla="*/ 474029 h 1985875"/>
                <a:gd name="connsiteX18" fmla="*/ 314150 w 314150"/>
                <a:gd name="connsiteY18" fmla="*/ 1082694 h 1985875"/>
                <a:gd name="connsiteX19" fmla="*/ 314150 w 314150"/>
                <a:gd name="connsiteY19" fmla="*/ 1408064 h 1985875"/>
                <a:gd name="connsiteX20" fmla="*/ 314150 w 314150"/>
                <a:gd name="connsiteY20" fmla="*/ 1584773 h 1985875"/>
                <a:gd name="connsiteX21" fmla="*/ 314150 w 314150"/>
                <a:gd name="connsiteY21" fmla="*/ 1668920 h 1985875"/>
                <a:gd name="connsiteX22" fmla="*/ 314150 w 314150"/>
                <a:gd name="connsiteY22" fmla="*/ 1722214 h 1985875"/>
                <a:gd name="connsiteX23" fmla="*/ 308540 w 314150"/>
                <a:gd name="connsiteY23" fmla="*/ 1769897 h 1985875"/>
                <a:gd name="connsiteX24" fmla="*/ 302930 w 314150"/>
                <a:gd name="connsiteY24" fmla="*/ 1823190 h 1985875"/>
                <a:gd name="connsiteX25" fmla="*/ 288906 w 314150"/>
                <a:gd name="connsiteY25" fmla="*/ 1879288 h 1985875"/>
                <a:gd name="connsiteX26" fmla="*/ 266466 w 314150"/>
                <a:gd name="connsiteY26" fmla="*/ 1926972 h 1985875"/>
                <a:gd name="connsiteX27" fmla="*/ 224393 w 314150"/>
                <a:gd name="connsiteY27" fmla="*/ 1974655 h 1985875"/>
                <a:gd name="connsiteX28" fmla="*/ 199149 w 314150"/>
                <a:gd name="connsiteY28" fmla="*/ 1985875 h 1985875"/>
                <a:gd name="connsiteX29" fmla="*/ 182319 w 314150"/>
                <a:gd name="connsiteY29" fmla="*/ 1985875 h 1985875"/>
                <a:gd name="connsiteX30" fmla="*/ 159880 w 314150"/>
                <a:gd name="connsiteY30" fmla="*/ 1971850 h 1985875"/>
                <a:gd name="connsiteX31" fmla="*/ 140246 w 314150"/>
                <a:gd name="connsiteY31" fmla="*/ 1940996 h 1985875"/>
                <a:gd name="connsiteX32" fmla="*/ 137441 w 314150"/>
                <a:gd name="connsiteY32" fmla="*/ 1918557 h 1985875"/>
                <a:gd name="connsiteX33" fmla="*/ 129026 w 314150"/>
                <a:gd name="connsiteY33" fmla="*/ 1831605 h 1985875"/>
                <a:gd name="connsiteX34" fmla="*/ 117806 w 314150"/>
                <a:gd name="connsiteY34" fmla="*/ 1716604 h 1985875"/>
                <a:gd name="connsiteX35" fmla="*/ 112196 w 314150"/>
                <a:gd name="connsiteY35" fmla="*/ 1666115 h 1985875"/>
                <a:gd name="connsiteX36" fmla="*/ 112196 w 314150"/>
                <a:gd name="connsiteY36" fmla="*/ 1478187 h 1985875"/>
                <a:gd name="connsiteX37" fmla="*/ 112196 w 314150"/>
                <a:gd name="connsiteY37" fmla="*/ 1267818 h 1985875"/>
                <a:gd name="connsiteX38" fmla="*/ 92562 w 314150"/>
                <a:gd name="connsiteY38" fmla="*/ 1107939 h 1985875"/>
                <a:gd name="connsiteX39" fmla="*/ 89757 w 314150"/>
                <a:gd name="connsiteY39" fmla="*/ 796594 h 19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150" h="1985875">
                  <a:moveTo>
                    <a:pt x="89757" y="796594"/>
                  </a:moveTo>
                  <a:lnTo>
                    <a:pt x="92562" y="631104"/>
                  </a:lnTo>
                  <a:lnTo>
                    <a:pt x="89757" y="378663"/>
                  </a:lnTo>
                  <a:lnTo>
                    <a:pt x="89757" y="283296"/>
                  </a:lnTo>
                  <a:lnTo>
                    <a:pt x="86952" y="230002"/>
                  </a:lnTo>
                  <a:lnTo>
                    <a:pt x="78538" y="185124"/>
                  </a:lnTo>
                  <a:lnTo>
                    <a:pt x="67318" y="145855"/>
                  </a:lnTo>
                  <a:lnTo>
                    <a:pt x="50488" y="106587"/>
                  </a:lnTo>
                  <a:lnTo>
                    <a:pt x="14025" y="47683"/>
                  </a:lnTo>
                  <a:lnTo>
                    <a:pt x="0" y="22439"/>
                  </a:lnTo>
                  <a:lnTo>
                    <a:pt x="148660" y="0"/>
                  </a:lnTo>
                  <a:lnTo>
                    <a:pt x="241222" y="33659"/>
                  </a:lnTo>
                  <a:lnTo>
                    <a:pt x="263661" y="50488"/>
                  </a:lnTo>
                  <a:lnTo>
                    <a:pt x="277686" y="64513"/>
                  </a:lnTo>
                  <a:lnTo>
                    <a:pt x="294515" y="92562"/>
                  </a:lnTo>
                  <a:lnTo>
                    <a:pt x="311345" y="140245"/>
                  </a:lnTo>
                  <a:lnTo>
                    <a:pt x="314150" y="171099"/>
                  </a:lnTo>
                  <a:lnTo>
                    <a:pt x="314150" y="474029"/>
                  </a:lnTo>
                  <a:lnTo>
                    <a:pt x="314150" y="1082694"/>
                  </a:lnTo>
                  <a:lnTo>
                    <a:pt x="314150" y="1408064"/>
                  </a:lnTo>
                  <a:lnTo>
                    <a:pt x="314150" y="1584773"/>
                  </a:lnTo>
                  <a:lnTo>
                    <a:pt x="314150" y="1668920"/>
                  </a:lnTo>
                  <a:lnTo>
                    <a:pt x="314150" y="1722214"/>
                  </a:lnTo>
                  <a:lnTo>
                    <a:pt x="308540" y="1769897"/>
                  </a:lnTo>
                  <a:lnTo>
                    <a:pt x="302930" y="1823190"/>
                  </a:lnTo>
                  <a:lnTo>
                    <a:pt x="288906" y="1879288"/>
                  </a:lnTo>
                  <a:lnTo>
                    <a:pt x="266466" y="1926972"/>
                  </a:lnTo>
                  <a:lnTo>
                    <a:pt x="224393" y="1974655"/>
                  </a:lnTo>
                  <a:lnTo>
                    <a:pt x="199149" y="1985875"/>
                  </a:lnTo>
                  <a:lnTo>
                    <a:pt x="182319" y="1985875"/>
                  </a:lnTo>
                  <a:lnTo>
                    <a:pt x="159880" y="1971850"/>
                  </a:lnTo>
                  <a:lnTo>
                    <a:pt x="140246" y="1940996"/>
                  </a:lnTo>
                  <a:lnTo>
                    <a:pt x="137441" y="1918557"/>
                  </a:lnTo>
                  <a:lnTo>
                    <a:pt x="129026" y="1831605"/>
                  </a:lnTo>
                  <a:lnTo>
                    <a:pt x="117806" y="1716604"/>
                  </a:lnTo>
                  <a:cubicBezTo>
                    <a:pt x="112087" y="1667991"/>
                    <a:pt x="112196" y="1684924"/>
                    <a:pt x="112196" y="1666115"/>
                  </a:cubicBezTo>
                  <a:lnTo>
                    <a:pt x="112196" y="1478187"/>
                  </a:lnTo>
                  <a:lnTo>
                    <a:pt x="112196" y="1267818"/>
                  </a:lnTo>
                  <a:lnTo>
                    <a:pt x="92562" y="1107939"/>
                  </a:lnTo>
                  <a:lnTo>
                    <a:pt x="89757" y="7965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0">
              <a:extLst>
                <a:ext uri="{FF2B5EF4-FFF2-40B4-BE49-F238E27FC236}">
                  <a16:creationId xmlns:a16="http://schemas.microsoft.com/office/drawing/2014/main" id="{F730C731-7833-46E7-87C5-B2ED31157ADA}"/>
                </a:ext>
              </a:extLst>
            </p:cNvPr>
            <p:cNvSpPr/>
            <p:nvPr/>
          </p:nvSpPr>
          <p:spPr>
            <a:xfrm>
              <a:off x="2738438" y="3608388"/>
              <a:ext cx="1219200" cy="1400175"/>
            </a:xfrm>
            <a:custGeom>
              <a:avLst/>
              <a:gdLst>
                <a:gd name="connsiteX0" fmla="*/ 857250 w 1219200"/>
                <a:gd name="connsiteY0" fmla="*/ 495300 h 1400175"/>
                <a:gd name="connsiteX1" fmla="*/ 890587 w 1219200"/>
                <a:gd name="connsiteY1" fmla="*/ 447675 h 1400175"/>
                <a:gd name="connsiteX2" fmla="*/ 916781 w 1219200"/>
                <a:gd name="connsiteY2" fmla="*/ 409575 h 1400175"/>
                <a:gd name="connsiteX3" fmla="*/ 962025 w 1219200"/>
                <a:gd name="connsiteY3" fmla="*/ 350044 h 1400175"/>
                <a:gd name="connsiteX4" fmla="*/ 983456 w 1219200"/>
                <a:gd name="connsiteY4" fmla="*/ 328612 h 1400175"/>
                <a:gd name="connsiteX5" fmla="*/ 1026318 w 1219200"/>
                <a:gd name="connsiteY5" fmla="*/ 297656 h 1400175"/>
                <a:gd name="connsiteX6" fmla="*/ 1069181 w 1219200"/>
                <a:gd name="connsiteY6" fmla="*/ 261937 h 1400175"/>
                <a:gd name="connsiteX7" fmla="*/ 1090612 w 1219200"/>
                <a:gd name="connsiteY7" fmla="*/ 242887 h 1400175"/>
                <a:gd name="connsiteX8" fmla="*/ 1100137 w 1219200"/>
                <a:gd name="connsiteY8" fmla="*/ 219075 h 1400175"/>
                <a:gd name="connsiteX9" fmla="*/ 1107281 w 1219200"/>
                <a:gd name="connsiteY9" fmla="*/ 188119 h 1400175"/>
                <a:gd name="connsiteX10" fmla="*/ 1107281 w 1219200"/>
                <a:gd name="connsiteY10" fmla="*/ 164306 h 1400175"/>
                <a:gd name="connsiteX11" fmla="*/ 1100137 w 1219200"/>
                <a:gd name="connsiteY11" fmla="*/ 138112 h 1400175"/>
                <a:gd name="connsiteX12" fmla="*/ 1085850 w 1219200"/>
                <a:gd name="connsiteY12" fmla="*/ 119062 h 1400175"/>
                <a:gd name="connsiteX13" fmla="*/ 1062037 w 1219200"/>
                <a:gd name="connsiteY13" fmla="*/ 104775 h 1400175"/>
                <a:gd name="connsiteX14" fmla="*/ 1026318 w 1219200"/>
                <a:gd name="connsiteY14" fmla="*/ 88106 h 1400175"/>
                <a:gd name="connsiteX15" fmla="*/ 957262 w 1219200"/>
                <a:gd name="connsiteY15" fmla="*/ 54769 h 1400175"/>
                <a:gd name="connsiteX16" fmla="*/ 854868 w 1219200"/>
                <a:gd name="connsiteY16" fmla="*/ 11906 h 1400175"/>
                <a:gd name="connsiteX17" fmla="*/ 826293 w 1219200"/>
                <a:gd name="connsiteY17" fmla="*/ 0 h 1400175"/>
                <a:gd name="connsiteX18" fmla="*/ 814387 w 1219200"/>
                <a:gd name="connsiteY18" fmla="*/ 0 h 1400175"/>
                <a:gd name="connsiteX19" fmla="*/ 792956 w 1219200"/>
                <a:gd name="connsiteY19" fmla="*/ 16669 h 1400175"/>
                <a:gd name="connsiteX20" fmla="*/ 766762 w 1219200"/>
                <a:gd name="connsiteY20" fmla="*/ 47625 h 1400175"/>
                <a:gd name="connsiteX21" fmla="*/ 690562 w 1219200"/>
                <a:gd name="connsiteY21" fmla="*/ 123825 h 1400175"/>
                <a:gd name="connsiteX22" fmla="*/ 628650 w 1219200"/>
                <a:gd name="connsiteY22" fmla="*/ 164306 h 1400175"/>
                <a:gd name="connsiteX23" fmla="*/ 497681 w 1219200"/>
                <a:gd name="connsiteY23" fmla="*/ 235744 h 1400175"/>
                <a:gd name="connsiteX24" fmla="*/ 357187 w 1219200"/>
                <a:gd name="connsiteY24" fmla="*/ 300037 h 1400175"/>
                <a:gd name="connsiteX25" fmla="*/ 330993 w 1219200"/>
                <a:gd name="connsiteY25" fmla="*/ 307181 h 1400175"/>
                <a:gd name="connsiteX26" fmla="*/ 297656 w 1219200"/>
                <a:gd name="connsiteY26" fmla="*/ 311944 h 1400175"/>
                <a:gd name="connsiteX27" fmla="*/ 266700 w 1219200"/>
                <a:gd name="connsiteY27" fmla="*/ 307181 h 1400175"/>
                <a:gd name="connsiteX28" fmla="*/ 223837 w 1219200"/>
                <a:gd name="connsiteY28" fmla="*/ 285750 h 1400175"/>
                <a:gd name="connsiteX29" fmla="*/ 171450 w 1219200"/>
                <a:gd name="connsiteY29" fmla="*/ 252412 h 1400175"/>
                <a:gd name="connsiteX30" fmla="*/ 102393 w 1219200"/>
                <a:gd name="connsiteY30" fmla="*/ 192881 h 1400175"/>
                <a:gd name="connsiteX31" fmla="*/ 61912 w 1219200"/>
                <a:gd name="connsiteY31" fmla="*/ 154781 h 1400175"/>
                <a:gd name="connsiteX32" fmla="*/ 47625 w 1219200"/>
                <a:gd name="connsiteY32" fmla="*/ 145256 h 1400175"/>
                <a:gd name="connsiteX33" fmla="*/ 26193 w 1219200"/>
                <a:gd name="connsiteY33" fmla="*/ 138112 h 1400175"/>
                <a:gd name="connsiteX34" fmla="*/ 16668 w 1219200"/>
                <a:gd name="connsiteY34" fmla="*/ 138112 h 1400175"/>
                <a:gd name="connsiteX35" fmla="*/ 7143 w 1219200"/>
                <a:gd name="connsiteY35" fmla="*/ 140494 h 1400175"/>
                <a:gd name="connsiteX36" fmla="*/ 0 w 1219200"/>
                <a:gd name="connsiteY36" fmla="*/ 150019 h 1400175"/>
                <a:gd name="connsiteX37" fmla="*/ 2381 w 1219200"/>
                <a:gd name="connsiteY37" fmla="*/ 166687 h 1400175"/>
                <a:gd name="connsiteX38" fmla="*/ 21431 w 1219200"/>
                <a:gd name="connsiteY38" fmla="*/ 214312 h 1400175"/>
                <a:gd name="connsiteX39" fmla="*/ 54768 w 1219200"/>
                <a:gd name="connsiteY39" fmla="*/ 285750 h 1400175"/>
                <a:gd name="connsiteX40" fmla="*/ 92868 w 1219200"/>
                <a:gd name="connsiteY40" fmla="*/ 357187 h 1400175"/>
                <a:gd name="connsiteX41" fmla="*/ 116681 w 1219200"/>
                <a:gd name="connsiteY41" fmla="*/ 402431 h 1400175"/>
                <a:gd name="connsiteX42" fmla="*/ 159543 w 1219200"/>
                <a:gd name="connsiteY42" fmla="*/ 466725 h 1400175"/>
                <a:gd name="connsiteX43" fmla="*/ 188118 w 1219200"/>
                <a:gd name="connsiteY43" fmla="*/ 500062 h 1400175"/>
                <a:gd name="connsiteX44" fmla="*/ 219075 w 1219200"/>
                <a:gd name="connsiteY44" fmla="*/ 531019 h 1400175"/>
                <a:gd name="connsiteX45" fmla="*/ 250031 w 1219200"/>
                <a:gd name="connsiteY45" fmla="*/ 552450 h 1400175"/>
                <a:gd name="connsiteX46" fmla="*/ 261937 w 1219200"/>
                <a:gd name="connsiteY46" fmla="*/ 554831 h 1400175"/>
                <a:gd name="connsiteX47" fmla="*/ 288131 w 1219200"/>
                <a:gd name="connsiteY47" fmla="*/ 545306 h 1400175"/>
                <a:gd name="connsiteX48" fmla="*/ 364331 w 1219200"/>
                <a:gd name="connsiteY48" fmla="*/ 504825 h 1400175"/>
                <a:gd name="connsiteX49" fmla="*/ 457200 w 1219200"/>
                <a:gd name="connsiteY49" fmla="*/ 445294 h 1400175"/>
                <a:gd name="connsiteX50" fmla="*/ 559593 w 1219200"/>
                <a:gd name="connsiteY50" fmla="*/ 388144 h 1400175"/>
                <a:gd name="connsiteX51" fmla="*/ 621506 w 1219200"/>
                <a:gd name="connsiteY51" fmla="*/ 354806 h 1400175"/>
                <a:gd name="connsiteX52" fmla="*/ 657225 w 1219200"/>
                <a:gd name="connsiteY52" fmla="*/ 338137 h 1400175"/>
                <a:gd name="connsiteX53" fmla="*/ 673893 w 1219200"/>
                <a:gd name="connsiteY53" fmla="*/ 335756 h 1400175"/>
                <a:gd name="connsiteX54" fmla="*/ 692943 w 1219200"/>
                <a:gd name="connsiteY54" fmla="*/ 340519 h 1400175"/>
                <a:gd name="connsiteX55" fmla="*/ 702468 w 1219200"/>
                <a:gd name="connsiteY55" fmla="*/ 352425 h 1400175"/>
                <a:gd name="connsiteX56" fmla="*/ 707231 w 1219200"/>
                <a:gd name="connsiteY56" fmla="*/ 385762 h 1400175"/>
                <a:gd name="connsiteX57" fmla="*/ 700087 w 1219200"/>
                <a:gd name="connsiteY57" fmla="*/ 428625 h 1400175"/>
                <a:gd name="connsiteX58" fmla="*/ 669131 w 1219200"/>
                <a:gd name="connsiteY58" fmla="*/ 523875 h 1400175"/>
                <a:gd name="connsiteX59" fmla="*/ 623887 w 1219200"/>
                <a:gd name="connsiteY59" fmla="*/ 638175 h 1400175"/>
                <a:gd name="connsiteX60" fmla="*/ 581025 w 1219200"/>
                <a:gd name="connsiteY60" fmla="*/ 733425 h 1400175"/>
                <a:gd name="connsiteX61" fmla="*/ 569118 w 1219200"/>
                <a:gd name="connsiteY61" fmla="*/ 762000 h 1400175"/>
                <a:gd name="connsiteX62" fmla="*/ 566737 w 1219200"/>
                <a:gd name="connsiteY62" fmla="*/ 790575 h 1400175"/>
                <a:gd name="connsiteX63" fmla="*/ 571500 w 1219200"/>
                <a:gd name="connsiteY63" fmla="*/ 821531 h 1400175"/>
                <a:gd name="connsiteX64" fmla="*/ 581025 w 1219200"/>
                <a:gd name="connsiteY64" fmla="*/ 850106 h 1400175"/>
                <a:gd name="connsiteX65" fmla="*/ 611981 w 1219200"/>
                <a:gd name="connsiteY65" fmla="*/ 888206 h 1400175"/>
                <a:gd name="connsiteX66" fmla="*/ 676275 w 1219200"/>
                <a:gd name="connsiteY66" fmla="*/ 940594 h 1400175"/>
                <a:gd name="connsiteX67" fmla="*/ 723900 w 1219200"/>
                <a:gd name="connsiteY67" fmla="*/ 985837 h 1400175"/>
                <a:gd name="connsiteX68" fmla="*/ 785812 w 1219200"/>
                <a:gd name="connsiteY68" fmla="*/ 1050131 h 1400175"/>
                <a:gd name="connsiteX69" fmla="*/ 838200 w 1219200"/>
                <a:gd name="connsiteY69" fmla="*/ 1104900 h 1400175"/>
                <a:gd name="connsiteX70" fmla="*/ 876300 w 1219200"/>
                <a:gd name="connsiteY70" fmla="*/ 1152525 h 1400175"/>
                <a:gd name="connsiteX71" fmla="*/ 1119187 w 1219200"/>
                <a:gd name="connsiteY71" fmla="*/ 1400175 h 1400175"/>
                <a:gd name="connsiteX72" fmla="*/ 1154906 w 1219200"/>
                <a:gd name="connsiteY72" fmla="*/ 1390650 h 1400175"/>
                <a:gd name="connsiteX73" fmla="*/ 1178718 w 1219200"/>
                <a:gd name="connsiteY73" fmla="*/ 1373981 h 1400175"/>
                <a:gd name="connsiteX74" fmla="*/ 1195387 w 1219200"/>
                <a:gd name="connsiteY74" fmla="*/ 1357312 h 1400175"/>
                <a:gd name="connsiteX75" fmla="*/ 1212056 w 1219200"/>
                <a:gd name="connsiteY75" fmla="*/ 1331119 h 1400175"/>
                <a:gd name="connsiteX76" fmla="*/ 1216818 w 1219200"/>
                <a:gd name="connsiteY76" fmla="*/ 1309687 h 1400175"/>
                <a:gd name="connsiteX77" fmla="*/ 1219200 w 1219200"/>
                <a:gd name="connsiteY77" fmla="*/ 1288256 h 1400175"/>
                <a:gd name="connsiteX78" fmla="*/ 1219200 w 1219200"/>
                <a:gd name="connsiteY78" fmla="*/ 1252537 h 1400175"/>
                <a:gd name="connsiteX79" fmla="*/ 1212056 w 1219200"/>
                <a:gd name="connsiteY79" fmla="*/ 1209675 h 1400175"/>
                <a:gd name="connsiteX80" fmla="*/ 1197768 w 1219200"/>
                <a:gd name="connsiteY80" fmla="*/ 1171575 h 1400175"/>
                <a:gd name="connsiteX81" fmla="*/ 1178718 w 1219200"/>
                <a:gd name="connsiteY81" fmla="*/ 1138237 h 1400175"/>
                <a:gd name="connsiteX82" fmla="*/ 1152525 w 1219200"/>
                <a:gd name="connsiteY82" fmla="*/ 1104900 h 1400175"/>
                <a:gd name="connsiteX83" fmla="*/ 1126331 w 1219200"/>
                <a:gd name="connsiteY83" fmla="*/ 1081087 h 1400175"/>
                <a:gd name="connsiteX84" fmla="*/ 1088231 w 1219200"/>
                <a:gd name="connsiteY84" fmla="*/ 1054894 h 1400175"/>
                <a:gd name="connsiteX85" fmla="*/ 1035843 w 1219200"/>
                <a:gd name="connsiteY85" fmla="*/ 1014412 h 1400175"/>
                <a:gd name="connsiteX86" fmla="*/ 942975 w 1219200"/>
                <a:gd name="connsiteY86" fmla="*/ 957262 h 1400175"/>
                <a:gd name="connsiteX87" fmla="*/ 845343 w 1219200"/>
                <a:gd name="connsiteY87" fmla="*/ 907256 h 1400175"/>
                <a:gd name="connsiteX88" fmla="*/ 738187 w 1219200"/>
                <a:gd name="connsiteY88" fmla="*/ 854869 h 1400175"/>
                <a:gd name="connsiteX89" fmla="*/ 673893 w 1219200"/>
                <a:gd name="connsiteY89" fmla="*/ 826294 h 1400175"/>
                <a:gd name="connsiteX90" fmla="*/ 666750 w 1219200"/>
                <a:gd name="connsiteY90" fmla="*/ 819150 h 1400175"/>
                <a:gd name="connsiteX91" fmla="*/ 676275 w 1219200"/>
                <a:gd name="connsiteY91" fmla="*/ 792956 h 1400175"/>
                <a:gd name="connsiteX92" fmla="*/ 750093 w 1219200"/>
                <a:gd name="connsiteY92" fmla="*/ 669131 h 1400175"/>
                <a:gd name="connsiteX93" fmla="*/ 857250 w 1219200"/>
                <a:gd name="connsiteY93" fmla="*/ 49530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19200" h="1400175">
                  <a:moveTo>
                    <a:pt x="857250" y="495300"/>
                  </a:moveTo>
                  <a:lnTo>
                    <a:pt x="890587" y="447675"/>
                  </a:lnTo>
                  <a:lnTo>
                    <a:pt x="916781" y="409575"/>
                  </a:lnTo>
                  <a:lnTo>
                    <a:pt x="962025" y="350044"/>
                  </a:lnTo>
                  <a:lnTo>
                    <a:pt x="983456" y="328612"/>
                  </a:lnTo>
                  <a:lnTo>
                    <a:pt x="1026318" y="297656"/>
                  </a:lnTo>
                  <a:lnTo>
                    <a:pt x="1069181" y="261937"/>
                  </a:lnTo>
                  <a:lnTo>
                    <a:pt x="1090612" y="242887"/>
                  </a:lnTo>
                  <a:lnTo>
                    <a:pt x="1100137" y="219075"/>
                  </a:lnTo>
                  <a:lnTo>
                    <a:pt x="1107281" y="188119"/>
                  </a:lnTo>
                  <a:lnTo>
                    <a:pt x="1107281" y="164306"/>
                  </a:lnTo>
                  <a:lnTo>
                    <a:pt x="1100137" y="138112"/>
                  </a:lnTo>
                  <a:lnTo>
                    <a:pt x="1085850" y="119062"/>
                  </a:lnTo>
                  <a:lnTo>
                    <a:pt x="1062037" y="104775"/>
                  </a:lnTo>
                  <a:lnTo>
                    <a:pt x="1026318" y="88106"/>
                  </a:lnTo>
                  <a:lnTo>
                    <a:pt x="957262" y="54769"/>
                  </a:lnTo>
                  <a:lnTo>
                    <a:pt x="854868" y="11906"/>
                  </a:lnTo>
                  <a:lnTo>
                    <a:pt x="826293" y="0"/>
                  </a:lnTo>
                  <a:lnTo>
                    <a:pt x="814387" y="0"/>
                  </a:lnTo>
                  <a:lnTo>
                    <a:pt x="792956" y="16669"/>
                  </a:lnTo>
                  <a:lnTo>
                    <a:pt x="766762" y="47625"/>
                  </a:lnTo>
                  <a:lnTo>
                    <a:pt x="690562" y="123825"/>
                  </a:lnTo>
                  <a:lnTo>
                    <a:pt x="628650" y="164306"/>
                  </a:lnTo>
                  <a:lnTo>
                    <a:pt x="497681" y="235744"/>
                  </a:lnTo>
                  <a:lnTo>
                    <a:pt x="357187" y="300037"/>
                  </a:lnTo>
                  <a:lnTo>
                    <a:pt x="330993" y="307181"/>
                  </a:lnTo>
                  <a:lnTo>
                    <a:pt x="297656" y="311944"/>
                  </a:lnTo>
                  <a:lnTo>
                    <a:pt x="266700" y="307181"/>
                  </a:lnTo>
                  <a:lnTo>
                    <a:pt x="223837" y="285750"/>
                  </a:lnTo>
                  <a:lnTo>
                    <a:pt x="171450" y="252412"/>
                  </a:lnTo>
                  <a:lnTo>
                    <a:pt x="102393" y="192881"/>
                  </a:lnTo>
                  <a:lnTo>
                    <a:pt x="61912" y="154781"/>
                  </a:lnTo>
                  <a:lnTo>
                    <a:pt x="47625" y="145256"/>
                  </a:lnTo>
                  <a:lnTo>
                    <a:pt x="26193" y="138112"/>
                  </a:lnTo>
                  <a:lnTo>
                    <a:pt x="16668" y="138112"/>
                  </a:lnTo>
                  <a:lnTo>
                    <a:pt x="7143" y="140494"/>
                  </a:lnTo>
                  <a:lnTo>
                    <a:pt x="0" y="150019"/>
                  </a:lnTo>
                  <a:lnTo>
                    <a:pt x="2381" y="166687"/>
                  </a:lnTo>
                  <a:lnTo>
                    <a:pt x="21431" y="214312"/>
                  </a:lnTo>
                  <a:lnTo>
                    <a:pt x="54768" y="285750"/>
                  </a:lnTo>
                  <a:lnTo>
                    <a:pt x="92868" y="357187"/>
                  </a:lnTo>
                  <a:lnTo>
                    <a:pt x="116681" y="402431"/>
                  </a:lnTo>
                  <a:lnTo>
                    <a:pt x="159543" y="466725"/>
                  </a:lnTo>
                  <a:lnTo>
                    <a:pt x="188118" y="500062"/>
                  </a:lnTo>
                  <a:lnTo>
                    <a:pt x="219075" y="531019"/>
                  </a:lnTo>
                  <a:lnTo>
                    <a:pt x="250031" y="552450"/>
                  </a:lnTo>
                  <a:lnTo>
                    <a:pt x="261937" y="554831"/>
                  </a:lnTo>
                  <a:lnTo>
                    <a:pt x="288131" y="545306"/>
                  </a:lnTo>
                  <a:lnTo>
                    <a:pt x="364331" y="504825"/>
                  </a:lnTo>
                  <a:lnTo>
                    <a:pt x="457200" y="445294"/>
                  </a:lnTo>
                  <a:lnTo>
                    <a:pt x="559593" y="388144"/>
                  </a:lnTo>
                  <a:lnTo>
                    <a:pt x="621506" y="354806"/>
                  </a:lnTo>
                  <a:lnTo>
                    <a:pt x="657225" y="338137"/>
                  </a:lnTo>
                  <a:lnTo>
                    <a:pt x="673893" y="335756"/>
                  </a:lnTo>
                  <a:lnTo>
                    <a:pt x="692943" y="340519"/>
                  </a:lnTo>
                  <a:lnTo>
                    <a:pt x="702468" y="352425"/>
                  </a:lnTo>
                  <a:lnTo>
                    <a:pt x="707231" y="385762"/>
                  </a:lnTo>
                  <a:lnTo>
                    <a:pt x="700087" y="428625"/>
                  </a:lnTo>
                  <a:lnTo>
                    <a:pt x="669131" y="523875"/>
                  </a:lnTo>
                  <a:lnTo>
                    <a:pt x="623887" y="638175"/>
                  </a:lnTo>
                  <a:lnTo>
                    <a:pt x="581025" y="733425"/>
                  </a:lnTo>
                  <a:lnTo>
                    <a:pt x="569118" y="762000"/>
                  </a:lnTo>
                  <a:lnTo>
                    <a:pt x="566737" y="790575"/>
                  </a:lnTo>
                  <a:lnTo>
                    <a:pt x="571500" y="821531"/>
                  </a:lnTo>
                  <a:lnTo>
                    <a:pt x="581025" y="850106"/>
                  </a:lnTo>
                  <a:lnTo>
                    <a:pt x="611981" y="888206"/>
                  </a:lnTo>
                  <a:lnTo>
                    <a:pt x="676275" y="940594"/>
                  </a:lnTo>
                  <a:lnTo>
                    <a:pt x="723900" y="985837"/>
                  </a:lnTo>
                  <a:lnTo>
                    <a:pt x="785812" y="1050131"/>
                  </a:lnTo>
                  <a:lnTo>
                    <a:pt x="838200" y="1104900"/>
                  </a:lnTo>
                  <a:lnTo>
                    <a:pt x="876300" y="1152525"/>
                  </a:lnTo>
                  <a:lnTo>
                    <a:pt x="1119187" y="1400175"/>
                  </a:lnTo>
                  <a:lnTo>
                    <a:pt x="1154906" y="1390650"/>
                  </a:lnTo>
                  <a:lnTo>
                    <a:pt x="1178718" y="1373981"/>
                  </a:lnTo>
                  <a:lnTo>
                    <a:pt x="1195387" y="1357312"/>
                  </a:lnTo>
                  <a:lnTo>
                    <a:pt x="1212056" y="1331119"/>
                  </a:lnTo>
                  <a:lnTo>
                    <a:pt x="1216818" y="1309687"/>
                  </a:lnTo>
                  <a:lnTo>
                    <a:pt x="1219200" y="1288256"/>
                  </a:lnTo>
                  <a:lnTo>
                    <a:pt x="1219200" y="1252537"/>
                  </a:lnTo>
                  <a:lnTo>
                    <a:pt x="1212056" y="1209675"/>
                  </a:lnTo>
                  <a:lnTo>
                    <a:pt x="1197768" y="1171575"/>
                  </a:lnTo>
                  <a:lnTo>
                    <a:pt x="1178718" y="1138237"/>
                  </a:lnTo>
                  <a:lnTo>
                    <a:pt x="1152525" y="1104900"/>
                  </a:lnTo>
                  <a:lnTo>
                    <a:pt x="1126331" y="1081087"/>
                  </a:lnTo>
                  <a:lnTo>
                    <a:pt x="1088231" y="1054894"/>
                  </a:lnTo>
                  <a:lnTo>
                    <a:pt x="1035843" y="1014412"/>
                  </a:lnTo>
                  <a:lnTo>
                    <a:pt x="942975" y="957262"/>
                  </a:lnTo>
                  <a:lnTo>
                    <a:pt x="845343" y="907256"/>
                  </a:lnTo>
                  <a:lnTo>
                    <a:pt x="738187" y="854869"/>
                  </a:lnTo>
                  <a:lnTo>
                    <a:pt x="673893" y="826294"/>
                  </a:lnTo>
                  <a:lnTo>
                    <a:pt x="666750" y="819150"/>
                  </a:lnTo>
                  <a:lnTo>
                    <a:pt x="676275" y="792956"/>
                  </a:lnTo>
                  <a:lnTo>
                    <a:pt x="750093" y="669131"/>
                  </a:lnTo>
                  <a:lnTo>
                    <a:pt x="857250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1">
              <a:extLst>
                <a:ext uri="{FF2B5EF4-FFF2-40B4-BE49-F238E27FC236}">
                  <a16:creationId xmlns:a16="http://schemas.microsoft.com/office/drawing/2014/main" id="{655B17E5-8D78-4FC8-BC57-DB49D8439601}"/>
                </a:ext>
              </a:extLst>
            </p:cNvPr>
            <p:cNvSpPr/>
            <p:nvPr/>
          </p:nvSpPr>
          <p:spPr>
            <a:xfrm>
              <a:off x="2954338" y="4713288"/>
              <a:ext cx="979487" cy="708025"/>
            </a:xfrm>
            <a:custGeom>
              <a:avLst/>
              <a:gdLst>
                <a:gd name="connsiteX0" fmla="*/ 414338 w 978694"/>
                <a:gd name="connsiteY0" fmla="*/ 528637 h 709612"/>
                <a:gd name="connsiteX1" fmla="*/ 350044 w 978694"/>
                <a:gd name="connsiteY1" fmla="*/ 578644 h 709612"/>
                <a:gd name="connsiteX2" fmla="*/ 285750 w 978694"/>
                <a:gd name="connsiteY2" fmla="*/ 631031 h 709612"/>
                <a:gd name="connsiteX3" fmla="*/ 190500 w 978694"/>
                <a:gd name="connsiteY3" fmla="*/ 709612 h 709612"/>
                <a:gd name="connsiteX4" fmla="*/ 0 w 978694"/>
                <a:gd name="connsiteY4" fmla="*/ 671512 h 709612"/>
                <a:gd name="connsiteX5" fmla="*/ 202407 w 978694"/>
                <a:gd name="connsiteY5" fmla="*/ 542925 h 709612"/>
                <a:gd name="connsiteX6" fmla="*/ 333375 w 978694"/>
                <a:gd name="connsiteY6" fmla="*/ 445294 h 709612"/>
                <a:gd name="connsiteX7" fmla="*/ 419100 w 978694"/>
                <a:gd name="connsiteY7" fmla="*/ 378619 h 709612"/>
                <a:gd name="connsiteX8" fmla="*/ 519113 w 978694"/>
                <a:gd name="connsiteY8" fmla="*/ 292894 h 709612"/>
                <a:gd name="connsiteX9" fmla="*/ 595313 w 978694"/>
                <a:gd name="connsiteY9" fmla="*/ 219075 h 709612"/>
                <a:gd name="connsiteX10" fmla="*/ 661988 w 978694"/>
                <a:gd name="connsiteY10" fmla="*/ 147637 h 709612"/>
                <a:gd name="connsiteX11" fmla="*/ 673894 w 978694"/>
                <a:gd name="connsiteY11" fmla="*/ 128587 h 709612"/>
                <a:gd name="connsiteX12" fmla="*/ 678657 w 978694"/>
                <a:gd name="connsiteY12" fmla="*/ 107156 h 709612"/>
                <a:gd name="connsiteX13" fmla="*/ 676275 w 978694"/>
                <a:gd name="connsiteY13" fmla="*/ 83344 h 709612"/>
                <a:gd name="connsiteX14" fmla="*/ 671513 w 978694"/>
                <a:gd name="connsiteY14" fmla="*/ 54769 h 709612"/>
                <a:gd name="connsiteX15" fmla="*/ 628650 w 978694"/>
                <a:gd name="connsiteY15" fmla="*/ 0 h 709612"/>
                <a:gd name="connsiteX16" fmla="*/ 978694 w 978694"/>
                <a:gd name="connsiteY16" fmla="*/ 247650 h 709612"/>
                <a:gd name="connsiteX17" fmla="*/ 940594 w 978694"/>
                <a:gd name="connsiteY17" fmla="*/ 280987 h 709612"/>
                <a:gd name="connsiteX18" fmla="*/ 897732 w 978694"/>
                <a:gd name="connsiteY18" fmla="*/ 295275 h 709612"/>
                <a:gd name="connsiteX19" fmla="*/ 857250 w 978694"/>
                <a:gd name="connsiteY19" fmla="*/ 302419 h 709612"/>
                <a:gd name="connsiteX20" fmla="*/ 783432 w 978694"/>
                <a:gd name="connsiteY20" fmla="*/ 323850 h 709612"/>
                <a:gd name="connsiteX21" fmla="*/ 704850 w 978694"/>
                <a:gd name="connsiteY21" fmla="*/ 352425 h 709612"/>
                <a:gd name="connsiteX22" fmla="*/ 626269 w 978694"/>
                <a:gd name="connsiteY22" fmla="*/ 390525 h 709612"/>
                <a:gd name="connsiteX23" fmla="*/ 542925 w 978694"/>
                <a:gd name="connsiteY23" fmla="*/ 438150 h 709612"/>
                <a:gd name="connsiteX24" fmla="*/ 414338 w 978694"/>
                <a:gd name="connsiteY24" fmla="*/ 528637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8694" h="709612">
                  <a:moveTo>
                    <a:pt x="414338" y="528637"/>
                  </a:moveTo>
                  <a:lnTo>
                    <a:pt x="350044" y="578644"/>
                  </a:lnTo>
                  <a:lnTo>
                    <a:pt x="285750" y="631031"/>
                  </a:lnTo>
                  <a:lnTo>
                    <a:pt x="190500" y="709612"/>
                  </a:lnTo>
                  <a:lnTo>
                    <a:pt x="0" y="671512"/>
                  </a:lnTo>
                  <a:lnTo>
                    <a:pt x="202407" y="542925"/>
                  </a:lnTo>
                  <a:lnTo>
                    <a:pt x="333375" y="445294"/>
                  </a:lnTo>
                  <a:lnTo>
                    <a:pt x="419100" y="378619"/>
                  </a:lnTo>
                  <a:lnTo>
                    <a:pt x="519113" y="292894"/>
                  </a:lnTo>
                  <a:lnTo>
                    <a:pt x="595313" y="219075"/>
                  </a:lnTo>
                  <a:lnTo>
                    <a:pt x="661988" y="147637"/>
                  </a:lnTo>
                  <a:lnTo>
                    <a:pt x="673894" y="128587"/>
                  </a:lnTo>
                  <a:lnTo>
                    <a:pt x="678657" y="107156"/>
                  </a:lnTo>
                  <a:lnTo>
                    <a:pt x="676275" y="83344"/>
                  </a:lnTo>
                  <a:lnTo>
                    <a:pt x="671513" y="54769"/>
                  </a:lnTo>
                  <a:lnTo>
                    <a:pt x="628650" y="0"/>
                  </a:lnTo>
                  <a:lnTo>
                    <a:pt x="978694" y="247650"/>
                  </a:lnTo>
                  <a:lnTo>
                    <a:pt x="940594" y="280987"/>
                  </a:lnTo>
                  <a:lnTo>
                    <a:pt x="897732" y="295275"/>
                  </a:lnTo>
                  <a:lnTo>
                    <a:pt x="857250" y="302419"/>
                  </a:lnTo>
                  <a:lnTo>
                    <a:pt x="783432" y="323850"/>
                  </a:lnTo>
                  <a:lnTo>
                    <a:pt x="704850" y="352425"/>
                  </a:lnTo>
                  <a:lnTo>
                    <a:pt x="626269" y="390525"/>
                  </a:lnTo>
                  <a:lnTo>
                    <a:pt x="542925" y="438150"/>
                  </a:lnTo>
                  <a:lnTo>
                    <a:pt x="414338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2">
              <a:extLst>
                <a:ext uri="{FF2B5EF4-FFF2-40B4-BE49-F238E27FC236}">
                  <a16:creationId xmlns:a16="http://schemas.microsoft.com/office/drawing/2014/main" id="{CDD17EB9-DA1F-4A57-8FA8-29A60745F200}"/>
                </a:ext>
              </a:extLst>
            </p:cNvPr>
            <p:cNvSpPr/>
            <p:nvPr/>
          </p:nvSpPr>
          <p:spPr>
            <a:xfrm>
              <a:off x="2838450" y="5257800"/>
              <a:ext cx="4721225" cy="952500"/>
            </a:xfrm>
            <a:custGeom>
              <a:avLst/>
              <a:gdLst>
                <a:gd name="connsiteX0" fmla="*/ 1318260 w 4720590"/>
                <a:gd name="connsiteY0" fmla="*/ 171450 h 952500"/>
                <a:gd name="connsiteX1" fmla="*/ 1569720 w 4720590"/>
                <a:gd name="connsiteY1" fmla="*/ 220980 h 952500"/>
                <a:gd name="connsiteX2" fmla="*/ 1874520 w 4720590"/>
                <a:gd name="connsiteY2" fmla="*/ 278130 h 952500"/>
                <a:gd name="connsiteX3" fmla="*/ 2137410 w 4720590"/>
                <a:gd name="connsiteY3" fmla="*/ 327660 h 952500"/>
                <a:gd name="connsiteX4" fmla="*/ 2369820 w 4720590"/>
                <a:gd name="connsiteY4" fmla="*/ 369570 h 952500"/>
                <a:gd name="connsiteX5" fmla="*/ 2606040 w 4720590"/>
                <a:gd name="connsiteY5" fmla="*/ 415290 h 952500"/>
                <a:gd name="connsiteX6" fmla="*/ 2933700 w 4720590"/>
                <a:gd name="connsiteY6" fmla="*/ 476250 h 952500"/>
                <a:gd name="connsiteX7" fmla="*/ 3089910 w 4720590"/>
                <a:gd name="connsiteY7" fmla="*/ 502920 h 952500"/>
                <a:gd name="connsiteX8" fmla="*/ 3230880 w 4720590"/>
                <a:gd name="connsiteY8" fmla="*/ 529590 h 952500"/>
                <a:gd name="connsiteX9" fmla="*/ 3379470 w 4720590"/>
                <a:gd name="connsiteY9" fmla="*/ 552450 h 952500"/>
                <a:gd name="connsiteX10" fmla="*/ 3505200 w 4720590"/>
                <a:gd name="connsiteY10" fmla="*/ 563880 h 952500"/>
                <a:gd name="connsiteX11" fmla="*/ 3680460 w 4720590"/>
                <a:gd name="connsiteY11" fmla="*/ 579120 h 952500"/>
                <a:gd name="connsiteX12" fmla="*/ 3947160 w 4720590"/>
                <a:gd name="connsiteY12" fmla="*/ 594360 h 952500"/>
                <a:gd name="connsiteX13" fmla="*/ 4229100 w 4720590"/>
                <a:gd name="connsiteY13" fmla="*/ 598170 h 952500"/>
                <a:gd name="connsiteX14" fmla="*/ 4495800 w 4720590"/>
                <a:gd name="connsiteY14" fmla="*/ 601980 h 952500"/>
                <a:gd name="connsiteX15" fmla="*/ 4648200 w 4720590"/>
                <a:gd name="connsiteY15" fmla="*/ 601980 h 952500"/>
                <a:gd name="connsiteX16" fmla="*/ 4686300 w 4720590"/>
                <a:gd name="connsiteY16" fmla="*/ 601980 h 952500"/>
                <a:gd name="connsiteX17" fmla="*/ 4709160 w 4720590"/>
                <a:gd name="connsiteY17" fmla="*/ 605790 h 952500"/>
                <a:gd name="connsiteX18" fmla="*/ 4716780 w 4720590"/>
                <a:gd name="connsiteY18" fmla="*/ 617220 h 952500"/>
                <a:gd name="connsiteX19" fmla="*/ 4720590 w 4720590"/>
                <a:gd name="connsiteY19" fmla="*/ 628650 h 952500"/>
                <a:gd name="connsiteX20" fmla="*/ 4705350 w 4720590"/>
                <a:gd name="connsiteY20" fmla="*/ 651510 h 952500"/>
                <a:gd name="connsiteX21" fmla="*/ 4693920 w 4720590"/>
                <a:gd name="connsiteY21" fmla="*/ 662940 h 952500"/>
                <a:gd name="connsiteX22" fmla="*/ 4674870 w 4720590"/>
                <a:gd name="connsiteY22" fmla="*/ 674370 h 952500"/>
                <a:gd name="connsiteX23" fmla="*/ 4575810 w 4720590"/>
                <a:gd name="connsiteY23" fmla="*/ 704850 h 952500"/>
                <a:gd name="connsiteX24" fmla="*/ 4362450 w 4720590"/>
                <a:gd name="connsiteY24" fmla="*/ 765810 h 952500"/>
                <a:gd name="connsiteX25" fmla="*/ 4088130 w 4720590"/>
                <a:gd name="connsiteY25" fmla="*/ 849630 h 952500"/>
                <a:gd name="connsiteX26" fmla="*/ 3924300 w 4720590"/>
                <a:gd name="connsiteY26" fmla="*/ 899160 h 952500"/>
                <a:gd name="connsiteX27" fmla="*/ 3794760 w 4720590"/>
                <a:gd name="connsiteY27" fmla="*/ 937260 h 952500"/>
                <a:gd name="connsiteX28" fmla="*/ 3749040 w 4720590"/>
                <a:gd name="connsiteY28" fmla="*/ 948690 h 952500"/>
                <a:gd name="connsiteX29" fmla="*/ 3699510 w 4720590"/>
                <a:gd name="connsiteY29" fmla="*/ 952500 h 952500"/>
                <a:gd name="connsiteX30" fmla="*/ 3627120 w 4720590"/>
                <a:gd name="connsiteY30" fmla="*/ 933450 h 952500"/>
                <a:gd name="connsiteX31" fmla="*/ 3390900 w 4720590"/>
                <a:gd name="connsiteY31" fmla="*/ 864870 h 952500"/>
                <a:gd name="connsiteX32" fmla="*/ 3021330 w 4720590"/>
                <a:gd name="connsiteY32" fmla="*/ 762000 h 952500"/>
                <a:gd name="connsiteX33" fmla="*/ 2792730 w 4720590"/>
                <a:gd name="connsiteY33" fmla="*/ 697230 h 952500"/>
                <a:gd name="connsiteX34" fmla="*/ 2571750 w 4720590"/>
                <a:gd name="connsiteY34" fmla="*/ 636270 h 952500"/>
                <a:gd name="connsiteX35" fmla="*/ 2339340 w 4720590"/>
                <a:gd name="connsiteY35" fmla="*/ 567690 h 952500"/>
                <a:gd name="connsiteX36" fmla="*/ 2171700 w 4720590"/>
                <a:gd name="connsiteY36" fmla="*/ 521970 h 952500"/>
                <a:gd name="connsiteX37" fmla="*/ 1962150 w 4720590"/>
                <a:gd name="connsiteY37" fmla="*/ 461010 h 952500"/>
                <a:gd name="connsiteX38" fmla="*/ 1744980 w 4720590"/>
                <a:gd name="connsiteY38" fmla="*/ 407670 h 952500"/>
                <a:gd name="connsiteX39" fmla="*/ 1573530 w 4720590"/>
                <a:gd name="connsiteY39" fmla="*/ 369570 h 952500"/>
                <a:gd name="connsiteX40" fmla="*/ 1421130 w 4720590"/>
                <a:gd name="connsiteY40" fmla="*/ 335280 h 952500"/>
                <a:gd name="connsiteX41" fmla="*/ 1295400 w 4720590"/>
                <a:gd name="connsiteY41" fmla="*/ 308610 h 952500"/>
                <a:gd name="connsiteX42" fmla="*/ 1169670 w 4720590"/>
                <a:gd name="connsiteY42" fmla="*/ 289560 h 952500"/>
                <a:gd name="connsiteX43" fmla="*/ 1070610 w 4720590"/>
                <a:gd name="connsiteY43" fmla="*/ 274320 h 952500"/>
                <a:gd name="connsiteX44" fmla="*/ 979170 w 4720590"/>
                <a:gd name="connsiteY44" fmla="*/ 262890 h 952500"/>
                <a:gd name="connsiteX45" fmla="*/ 834390 w 4720590"/>
                <a:gd name="connsiteY45" fmla="*/ 251460 h 952500"/>
                <a:gd name="connsiteX46" fmla="*/ 746760 w 4720590"/>
                <a:gd name="connsiteY46" fmla="*/ 247650 h 952500"/>
                <a:gd name="connsiteX47" fmla="*/ 640080 w 4720590"/>
                <a:gd name="connsiteY47" fmla="*/ 243840 h 952500"/>
                <a:gd name="connsiteX48" fmla="*/ 552450 w 4720590"/>
                <a:gd name="connsiteY48" fmla="*/ 247650 h 952500"/>
                <a:gd name="connsiteX49" fmla="*/ 461010 w 4720590"/>
                <a:gd name="connsiteY49" fmla="*/ 251460 h 952500"/>
                <a:gd name="connsiteX50" fmla="*/ 384810 w 4720590"/>
                <a:gd name="connsiteY50" fmla="*/ 259080 h 952500"/>
                <a:gd name="connsiteX51" fmla="*/ 331470 w 4720590"/>
                <a:gd name="connsiteY51" fmla="*/ 266700 h 952500"/>
                <a:gd name="connsiteX52" fmla="*/ 278130 w 4720590"/>
                <a:gd name="connsiteY52" fmla="*/ 285750 h 952500"/>
                <a:gd name="connsiteX53" fmla="*/ 194310 w 4720590"/>
                <a:gd name="connsiteY53" fmla="*/ 308610 h 952500"/>
                <a:gd name="connsiteX54" fmla="*/ 156210 w 4720590"/>
                <a:gd name="connsiteY54" fmla="*/ 312420 h 952500"/>
                <a:gd name="connsiteX55" fmla="*/ 102870 w 4720590"/>
                <a:gd name="connsiteY55" fmla="*/ 300990 h 952500"/>
                <a:gd name="connsiteX56" fmla="*/ 60960 w 4720590"/>
                <a:gd name="connsiteY56" fmla="*/ 285750 h 952500"/>
                <a:gd name="connsiteX57" fmla="*/ 38100 w 4720590"/>
                <a:gd name="connsiteY57" fmla="*/ 270510 h 952500"/>
                <a:gd name="connsiteX58" fmla="*/ 19050 w 4720590"/>
                <a:gd name="connsiteY58" fmla="*/ 240030 h 952500"/>
                <a:gd name="connsiteX59" fmla="*/ 3810 w 4720590"/>
                <a:gd name="connsiteY59" fmla="*/ 205740 h 952500"/>
                <a:gd name="connsiteX60" fmla="*/ 0 w 4720590"/>
                <a:gd name="connsiteY60" fmla="*/ 144780 h 952500"/>
                <a:gd name="connsiteX61" fmla="*/ 0 w 4720590"/>
                <a:gd name="connsiteY61" fmla="*/ 102870 h 952500"/>
                <a:gd name="connsiteX62" fmla="*/ 7620 w 4720590"/>
                <a:gd name="connsiteY62" fmla="*/ 87630 h 952500"/>
                <a:gd name="connsiteX63" fmla="*/ 53340 w 4720590"/>
                <a:gd name="connsiteY63" fmla="*/ 83820 h 952500"/>
                <a:gd name="connsiteX64" fmla="*/ 144780 w 4720590"/>
                <a:gd name="connsiteY64" fmla="*/ 64770 h 952500"/>
                <a:gd name="connsiteX65" fmla="*/ 209550 w 4720590"/>
                <a:gd name="connsiteY65" fmla="*/ 45720 h 952500"/>
                <a:gd name="connsiteX66" fmla="*/ 281940 w 4720590"/>
                <a:gd name="connsiteY66" fmla="*/ 19050 h 952500"/>
                <a:gd name="connsiteX67" fmla="*/ 331470 w 4720590"/>
                <a:gd name="connsiteY67" fmla="*/ 0 h 952500"/>
                <a:gd name="connsiteX68" fmla="*/ 422910 w 4720590"/>
                <a:gd name="connsiteY68" fmla="*/ 60960 h 952500"/>
                <a:gd name="connsiteX69" fmla="*/ 541020 w 4720590"/>
                <a:gd name="connsiteY69" fmla="*/ 68580 h 952500"/>
                <a:gd name="connsiteX70" fmla="*/ 735330 w 4720590"/>
                <a:gd name="connsiteY70" fmla="*/ 83820 h 952500"/>
                <a:gd name="connsiteX71" fmla="*/ 922020 w 4720590"/>
                <a:gd name="connsiteY71" fmla="*/ 102870 h 952500"/>
                <a:gd name="connsiteX72" fmla="*/ 1181100 w 4720590"/>
                <a:gd name="connsiteY72" fmla="*/ 144780 h 952500"/>
                <a:gd name="connsiteX73" fmla="*/ 1318260 w 4720590"/>
                <a:gd name="connsiteY73" fmla="*/ 17145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720590" h="952500">
                  <a:moveTo>
                    <a:pt x="1318260" y="171450"/>
                  </a:moveTo>
                  <a:lnTo>
                    <a:pt x="1569720" y="220980"/>
                  </a:lnTo>
                  <a:lnTo>
                    <a:pt x="1874520" y="278130"/>
                  </a:lnTo>
                  <a:lnTo>
                    <a:pt x="2137410" y="327660"/>
                  </a:lnTo>
                  <a:lnTo>
                    <a:pt x="2369820" y="369570"/>
                  </a:lnTo>
                  <a:lnTo>
                    <a:pt x="2606040" y="415290"/>
                  </a:lnTo>
                  <a:lnTo>
                    <a:pt x="2933700" y="476250"/>
                  </a:lnTo>
                  <a:lnTo>
                    <a:pt x="3089910" y="502920"/>
                  </a:lnTo>
                  <a:lnTo>
                    <a:pt x="3230880" y="529590"/>
                  </a:lnTo>
                  <a:lnTo>
                    <a:pt x="3379470" y="552450"/>
                  </a:lnTo>
                  <a:lnTo>
                    <a:pt x="3505200" y="563880"/>
                  </a:lnTo>
                  <a:lnTo>
                    <a:pt x="3680460" y="579120"/>
                  </a:lnTo>
                  <a:lnTo>
                    <a:pt x="3947160" y="594360"/>
                  </a:lnTo>
                  <a:lnTo>
                    <a:pt x="4229100" y="598170"/>
                  </a:lnTo>
                  <a:lnTo>
                    <a:pt x="4495800" y="601980"/>
                  </a:lnTo>
                  <a:lnTo>
                    <a:pt x="4648200" y="601980"/>
                  </a:lnTo>
                  <a:lnTo>
                    <a:pt x="4686300" y="601980"/>
                  </a:lnTo>
                  <a:lnTo>
                    <a:pt x="4709160" y="605790"/>
                  </a:lnTo>
                  <a:lnTo>
                    <a:pt x="4716780" y="617220"/>
                  </a:lnTo>
                  <a:lnTo>
                    <a:pt x="4720590" y="628650"/>
                  </a:lnTo>
                  <a:lnTo>
                    <a:pt x="4705350" y="651510"/>
                  </a:lnTo>
                  <a:lnTo>
                    <a:pt x="4693920" y="662940"/>
                  </a:lnTo>
                  <a:lnTo>
                    <a:pt x="4674870" y="674370"/>
                  </a:lnTo>
                  <a:lnTo>
                    <a:pt x="4575810" y="704850"/>
                  </a:lnTo>
                  <a:lnTo>
                    <a:pt x="4362450" y="765810"/>
                  </a:lnTo>
                  <a:lnTo>
                    <a:pt x="4088130" y="849630"/>
                  </a:lnTo>
                  <a:lnTo>
                    <a:pt x="3924300" y="899160"/>
                  </a:lnTo>
                  <a:lnTo>
                    <a:pt x="3794760" y="937260"/>
                  </a:lnTo>
                  <a:lnTo>
                    <a:pt x="3749040" y="948690"/>
                  </a:lnTo>
                  <a:lnTo>
                    <a:pt x="3699510" y="952500"/>
                  </a:lnTo>
                  <a:lnTo>
                    <a:pt x="3627120" y="933450"/>
                  </a:lnTo>
                  <a:lnTo>
                    <a:pt x="3390900" y="864870"/>
                  </a:lnTo>
                  <a:lnTo>
                    <a:pt x="3021330" y="762000"/>
                  </a:lnTo>
                  <a:lnTo>
                    <a:pt x="2792730" y="697230"/>
                  </a:lnTo>
                  <a:lnTo>
                    <a:pt x="2571750" y="636270"/>
                  </a:lnTo>
                  <a:lnTo>
                    <a:pt x="2339340" y="567690"/>
                  </a:lnTo>
                  <a:lnTo>
                    <a:pt x="2171700" y="521970"/>
                  </a:lnTo>
                  <a:lnTo>
                    <a:pt x="1962150" y="461010"/>
                  </a:lnTo>
                  <a:lnTo>
                    <a:pt x="1744980" y="407670"/>
                  </a:lnTo>
                  <a:lnTo>
                    <a:pt x="1573530" y="369570"/>
                  </a:lnTo>
                  <a:lnTo>
                    <a:pt x="1421130" y="335280"/>
                  </a:lnTo>
                  <a:lnTo>
                    <a:pt x="1295400" y="308610"/>
                  </a:lnTo>
                  <a:lnTo>
                    <a:pt x="1169670" y="289560"/>
                  </a:lnTo>
                  <a:lnTo>
                    <a:pt x="1070610" y="274320"/>
                  </a:lnTo>
                  <a:lnTo>
                    <a:pt x="979170" y="262890"/>
                  </a:lnTo>
                  <a:lnTo>
                    <a:pt x="834390" y="251460"/>
                  </a:lnTo>
                  <a:lnTo>
                    <a:pt x="746760" y="247650"/>
                  </a:lnTo>
                  <a:lnTo>
                    <a:pt x="640080" y="243840"/>
                  </a:lnTo>
                  <a:lnTo>
                    <a:pt x="552450" y="247650"/>
                  </a:lnTo>
                  <a:lnTo>
                    <a:pt x="461010" y="251460"/>
                  </a:lnTo>
                  <a:lnTo>
                    <a:pt x="384810" y="259080"/>
                  </a:lnTo>
                  <a:lnTo>
                    <a:pt x="331470" y="266700"/>
                  </a:lnTo>
                  <a:lnTo>
                    <a:pt x="278130" y="285750"/>
                  </a:lnTo>
                  <a:lnTo>
                    <a:pt x="194310" y="308610"/>
                  </a:lnTo>
                  <a:lnTo>
                    <a:pt x="156210" y="312420"/>
                  </a:lnTo>
                  <a:lnTo>
                    <a:pt x="102870" y="300990"/>
                  </a:lnTo>
                  <a:lnTo>
                    <a:pt x="60960" y="285750"/>
                  </a:lnTo>
                  <a:lnTo>
                    <a:pt x="38100" y="270510"/>
                  </a:lnTo>
                  <a:lnTo>
                    <a:pt x="19050" y="240030"/>
                  </a:lnTo>
                  <a:lnTo>
                    <a:pt x="3810" y="205740"/>
                  </a:lnTo>
                  <a:lnTo>
                    <a:pt x="0" y="144780"/>
                  </a:lnTo>
                  <a:lnTo>
                    <a:pt x="0" y="102870"/>
                  </a:lnTo>
                  <a:lnTo>
                    <a:pt x="7620" y="87630"/>
                  </a:lnTo>
                  <a:lnTo>
                    <a:pt x="53340" y="83820"/>
                  </a:lnTo>
                  <a:lnTo>
                    <a:pt x="144780" y="64770"/>
                  </a:lnTo>
                  <a:lnTo>
                    <a:pt x="209550" y="45720"/>
                  </a:lnTo>
                  <a:lnTo>
                    <a:pt x="281940" y="19050"/>
                  </a:lnTo>
                  <a:lnTo>
                    <a:pt x="331470" y="0"/>
                  </a:lnTo>
                  <a:lnTo>
                    <a:pt x="422910" y="60960"/>
                  </a:lnTo>
                  <a:lnTo>
                    <a:pt x="541020" y="68580"/>
                  </a:lnTo>
                  <a:lnTo>
                    <a:pt x="735330" y="83820"/>
                  </a:lnTo>
                  <a:lnTo>
                    <a:pt x="922020" y="102870"/>
                  </a:lnTo>
                  <a:lnTo>
                    <a:pt x="1181100" y="144780"/>
                  </a:lnTo>
                  <a:lnTo>
                    <a:pt x="1318260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F573EDE-A0C3-4564-B013-30BB4FCC0618}"/>
              </a:ext>
            </a:extLst>
          </p:cNvPr>
          <p:cNvGrpSpPr/>
          <p:nvPr/>
        </p:nvGrpSpPr>
        <p:grpSpPr>
          <a:xfrm>
            <a:off x="2586038" y="1409700"/>
            <a:ext cx="4821237" cy="4648200"/>
            <a:chOff x="2586038" y="1409700"/>
            <a:chExt cx="4821237" cy="4648200"/>
          </a:xfrm>
        </p:grpSpPr>
        <p:sp>
          <p:nvSpPr>
            <p:cNvPr id="30" name="フリーフォーム 141">
              <a:extLst>
                <a:ext uri="{FF2B5EF4-FFF2-40B4-BE49-F238E27FC236}">
                  <a16:creationId xmlns:a16="http://schemas.microsoft.com/office/drawing/2014/main" id="{AF84F0AF-D0C6-401C-98EF-7B3FCE7FA043}"/>
                </a:ext>
              </a:extLst>
            </p:cNvPr>
            <p:cNvSpPr/>
            <p:nvPr/>
          </p:nvSpPr>
          <p:spPr>
            <a:xfrm>
              <a:off x="4419600" y="1800225"/>
              <a:ext cx="1952625" cy="423863"/>
            </a:xfrm>
            <a:custGeom>
              <a:avLst/>
              <a:gdLst>
                <a:gd name="connsiteX0" fmla="*/ 578644 w 1952625"/>
                <a:gd name="connsiteY0" fmla="*/ 195263 h 423863"/>
                <a:gd name="connsiteX1" fmla="*/ 800100 w 1952625"/>
                <a:gd name="connsiteY1" fmla="*/ 164306 h 423863"/>
                <a:gd name="connsiteX2" fmla="*/ 1028700 w 1952625"/>
                <a:gd name="connsiteY2" fmla="*/ 133350 h 423863"/>
                <a:gd name="connsiteX3" fmla="*/ 1345406 w 1952625"/>
                <a:gd name="connsiteY3" fmla="*/ 78581 h 423863"/>
                <a:gd name="connsiteX4" fmla="*/ 1476375 w 1952625"/>
                <a:gd name="connsiteY4" fmla="*/ 52388 h 423863"/>
                <a:gd name="connsiteX5" fmla="*/ 1526381 w 1952625"/>
                <a:gd name="connsiteY5" fmla="*/ 45244 h 423863"/>
                <a:gd name="connsiteX6" fmla="*/ 1590675 w 1952625"/>
                <a:gd name="connsiteY6" fmla="*/ 19050 h 423863"/>
                <a:gd name="connsiteX7" fmla="*/ 1635919 w 1952625"/>
                <a:gd name="connsiteY7" fmla="*/ 0 h 423863"/>
                <a:gd name="connsiteX8" fmla="*/ 1662113 w 1952625"/>
                <a:gd name="connsiteY8" fmla="*/ 0 h 423863"/>
                <a:gd name="connsiteX9" fmla="*/ 1721644 w 1952625"/>
                <a:gd name="connsiteY9" fmla="*/ 2381 h 423863"/>
                <a:gd name="connsiteX10" fmla="*/ 1783556 w 1952625"/>
                <a:gd name="connsiteY10" fmla="*/ 9525 h 423863"/>
                <a:gd name="connsiteX11" fmla="*/ 1847850 w 1952625"/>
                <a:gd name="connsiteY11" fmla="*/ 23813 h 423863"/>
                <a:gd name="connsiteX12" fmla="*/ 1897856 w 1952625"/>
                <a:gd name="connsiteY12" fmla="*/ 38100 h 423863"/>
                <a:gd name="connsiteX13" fmla="*/ 1916906 w 1952625"/>
                <a:gd name="connsiteY13" fmla="*/ 47625 h 423863"/>
                <a:gd name="connsiteX14" fmla="*/ 1931194 w 1952625"/>
                <a:gd name="connsiteY14" fmla="*/ 64294 h 423863"/>
                <a:gd name="connsiteX15" fmla="*/ 1943100 w 1952625"/>
                <a:gd name="connsiteY15" fmla="*/ 85725 h 423863"/>
                <a:gd name="connsiteX16" fmla="*/ 1950244 w 1952625"/>
                <a:gd name="connsiteY16" fmla="*/ 107156 h 423863"/>
                <a:gd name="connsiteX17" fmla="*/ 1952625 w 1952625"/>
                <a:gd name="connsiteY17" fmla="*/ 123825 h 423863"/>
                <a:gd name="connsiteX18" fmla="*/ 1947863 w 1952625"/>
                <a:gd name="connsiteY18" fmla="*/ 142875 h 423863"/>
                <a:gd name="connsiteX19" fmla="*/ 1931194 w 1952625"/>
                <a:gd name="connsiteY19" fmla="*/ 169069 h 423863"/>
                <a:gd name="connsiteX20" fmla="*/ 1900238 w 1952625"/>
                <a:gd name="connsiteY20" fmla="*/ 197644 h 423863"/>
                <a:gd name="connsiteX21" fmla="*/ 1850231 w 1952625"/>
                <a:gd name="connsiteY21" fmla="*/ 221456 h 423863"/>
                <a:gd name="connsiteX22" fmla="*/ 1774031 w 1952625"/>
                <a:gd name="connsiteY22" fmla="*/ 228600 h 423863"/>
                <a:gd name="connsiteX23" fmla="*/ 1602581 w 1952625"/>
                <a:gd name="connsiteY23" fmla="*/ 242888 h 423863"/>
                <a:gd name="connsiteX24" fmla="*/ 1393031 w 1952625"/>
                <a:gd name="connsiteY24" fmla="*/ 257175 h 423863"/>
                <a:gd name="connsiteX25" fmla="*/ 1269206 w 1952625"/>
                <a:gd name="connsiteY25" fmla="*/ 269081 h 423863"/>
                <a:gd name="connsiteX26" fmla="*/ 1042988 w 1952625"/>
                <a:gd name="connsiteY26" fmla="*/ 309563 h 423863"/>
                <a:gd name="connsiteX27" fmla="*/ 854869 w 1952625"/>
                <a:gd name="connsiteY27" fmla="*/ 338138 h 423863"/>
                <a:gd name="connsiteX28" fmla="*/ 752475 w 1952625"/>
                <a:gd name="connsiteY28" fmla="*/ 359569 h 423863"/>
                <a:gd name="connsiteX29" fmla="*/ 664369 w 1952625"/>
                <a:gd name="connsiteY29" fmla="*/ 383381 h 423863"/>
                <a:gd name="connsiteX30" fmla="*/ 576263 w 1952625"/>
                <a:gd name="connsiteY30" fmla="*/ 404813 h 423863"/>
                <a:gd name="connsiteX31" fmla="*/ 500063 w 1952625"/>
                <a:gd name="connsiteY31" fmla="*/ 416719 h 423863"/>
                <a:gd name="connsiteX32" fmla="*/ 435769 w 1952625"/>
                <a:gd name="connsiteY32" fmla="*/ 423863 h 423863"/>
                <a:gd name="connsiteX33" fmla="*/ 400050 w 1952625"/>
                <a:gd name="connsiteY33" fmla="*/ 419100 h 423863"/>
                <a:gd name="connsiteX34" fmla="*/ 352425 w 1952625"/>
                <a:gd name="connsiteY34" fmla="*/ 407194 h 423863"/>
                <a:gd name="connsiteX35" fmla="*/ 266700 w 1952625"/>
                <a:gd name="connsiteY35" fmla="*/ 371475 h 423863"/>
                <a:gd name="connsiteX36" fmla="*/ 185738 w 1952625"/>
                <a:gd name="connsiteY36" fmla="*/ 323850 h 423863"/>
                <a:gd name="connsiteX37" fmla="*/ 119063 w 1952625"/>
                <a:gd name="connsiteY37" fmla="*/ 273844 h 423863"/>
                <a:gd name="connsiteX38" fmla="*/ 71438 w 1952625"/>
                <a:gd name="connsiteY38" fmla="*/ 235744 h 423863"/>
                <a:gd name="connsiteX39" fmla="*/ 16669 w 1952625"/>
                <a:gd name="connsiteY39" fmla="*/ 185738 h 423863"/>
                <a:gd name="connsiteX40" fmla="*/ 9525 w 1952625"/>
                <a:gd name="connsiteY40" fmla="*/ 173831 h 423863"/>
                <a:gd name="connsiteX41" fmla="*/ 0 w 1952625"/>
                <a:gd name="connsiteY41" fmla="*/ 142875 h 423863"/>
                <a:gd name="connsiteX42" fmla="*/ 2381 w 1952625"/>
                <a:gd name="connsiteY42" fmla="*/ 128588 h 423863"/>
                <a:gd name="connsiteX43" fmla="*/ 14288 w 1952625"/>
                <a:gd name="connsiteY43" fmla="*/ 119063 h 423863"/>
                <a:gd name="connsiteX44" fmla="*/ 30956 w 1952625"/>
                <a:gd name="connsiteY44" fmla="*/ 121444 h 423863"/>
                <a:gd name="connsiteX45" fmla="*/ 88106 w 1952625"/>
                <a:gd name="connsiteY45" fmla="*/ 150019 h 423863"/>
                <a:gd name="connsiteX46" fmla="*/ 142875 w 1952625"/>
                <a:gd name="connsiteY46" fmla="*/ 173831 h 423863"/>
                <a:gd name="connsiteX47" fmla="*/ 200025 w 1952625"/>
                <a:gd name="connsiteY47" fmla="*/ 192881 h 423863"/>
                <a:gd name="connsiteX48" fmla="*/ 280988 w 1952625"/>
                <a:gd name="connsiteY48" fmla="*/ 209550 h 423863"/>
                <a:gd name="connsiteX49" fmla="*/ 352425 w 1952625"/>
                <a:gd name="connsiteY49" fmla="*/ 221456 h 423863"/>
                <a:gd name="connsiteX50" fmla="*/ 383381 w 1952625"/>
                <a:gd name="connsiteY50" fmla="*/ 221456 h 423863"/>
                <a:gd name="connsiteX51" fmla="*/ 492919 w 1952625"/>
                <a:gd name="connsiteY51" fmla="*/ 207169 h 423863"/>
                <a:gd name="connsiteX52" fmla="*/ 578644 w 1952625"/>
                <a:gd name="connsiteY52" fmla="*/ 1952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2625" h="423863">
                  <a:moveTo>
                    <a:pt x="578644" y="195263"/>
                  </a:moveTo>
                  <a:lnTo>
                    <a:pt x="800100" y="164306"/>
                  </a:lnTo>
                  <a:lnTo>
                    <a:pt x="1028700" y="133350"/>
                  </a:lnTo>
                  <a:lnTo>
                    <a:pt x="1345406" y="78581"/>
                  </a:lnTo>
                  <a:lnTo>
                    <a:pt x="1476375" y="52388"/>
                  </a:lnTo>
                  <a:lnTo>
                    <a:pt x="1526381" y="45244"/>
                  </a:lnTo>
                  <a:lnTo>
                    <a:pt x="1590675" y="19050"/>
                  </a:lnTo>
                  <a:lnTo>
                    <a:pt x="1635919" y="0"/>
                  </a:lnTo>
                  <a:lnTo>
                    <a:pt x="1662113" y="0"/>
                  </a:lnTo>
                  <a:lnTo>
                    <a:pt x="1721644" y="2381"/>
                  </a:lnTo>
                  <a:lnTo>
                    <a:pt x="1783556" y="9525"/>
                  </a:lnTo>
                  <a:lnTo>
                    <a:pt x="1847850" y="23813"/>
                  </a:lnTo>
                  <a:lnTo>
                    <a:pt x="1897856" y="38100"/>
                  </a:lnTo>
                  <a:lnTo>
                    <a:pt x="1916906" y="47625"/>
                  </a:lnTo>
                  <a:lnTo>
                    <a:pt x="1931194" y="64294"/>
                  </a:lnTo>
                  <a:lnTo>
                    <a:pt x="1943100" y="85725"/>
                  </a:lnTo>
                  <a:lnTo>
                    <a:pt x="1950244" y="107156"/>
                  </a:lnTo>
                  <a:lnTo>
                    <a:pt x="1952625" y="123825"/>
                  </a:lnTo>
                  <a:lnTo>
                    <a:pt x="1947863" y="142875"/>
                  </a:lnTo>
                  <a:lnTo>
                    <a:pt x="1931194" y="169069"/>
                  </a:lnTo>
                  <a:lnTo>
                    <a:pt x="1900238" y="197644"/>
                  </a:lnTo>
                  <a:lnTo>
                    <a:pt x="1850231" y="221456"/>
                  </a:lnTo>
                  <a:lnTo>
                    <a:pt x="1774031" y="228600"/>
                  </a:lnTo>
                  <a:lnTo>
                    <a:pt x="1602581" y="242888"/>
                  </a:lnTo>
                  <a:lnTo>
                    <a:pt x="1393031" y="257175"/>
                  </a:lnTo>
                  <a:lnTo>
                    <a:pt x="1269206" y="269081"/>
                  </a:lnTo>
                  <a:lnTo>
                    <a:pt x="1042988" y="309563"/>
                  </a:lnTo>
                  <a:lnTo>
                    <a:pt x="854869" y="338138"/>
                  </a:lnTo>
                  <a:lnTo>
                    <a:pt x="752475" y="359569"/>
                  </a:lnTo>
                  <a:lnTo>
                    <a:pt x="664369" y="383381"/>
                  </a:lnTo>
                  <a:lnTo>
                    <a:pt x="576263" y="404813"/>
                  </a:lnTo>
                  <a:lnTo>
                    <a:pt x="500063" y="416719"/>
                  </a:lnTo>
                  <a:lnTo>
                    <a:pt x="435769" y="423863"/>
                  </a:lnTo>
                  <a:lnTo>
                    <a:pt x="400050" y="419100"/>
                  </a:lnTo>
                  <a:lnTo>
                    <a:pt x="352425" y="407194"/>
                  </a:lnTo>
                  <a:lnTo>
                    <a:pt x="266700" y="371475"/>
                  </a:lnTo>
                  <a:lnTo>
                    <a:pt x="185738" y="323850"/>
                  </a:lnTo>
                  <a:lnTo>
                    <a:pt x="119063" y="273844"/>
                  </a:lnTo>
                  <a:lnTo>
                    <a:pt x="71438" y="235744"/>
                  </a:lnTo>
                  <a:lnTo>
                    <a:pt x="16669" y="185738"/>
                  </a:lnTo>
                  <a:lnTo>
                    <a:pt x="9525" y="173831"/>
                  </a:lnTo>
                  <a:lnTo>
                    <a:pt x="0" y="142875"/>
                  </a:lnTo>
                  <a:lnTo>
                    <a:pt x="2381" y="128588"/>
                  </a:lnTo>
                  <a:lnTo>
                    <a:pt x="14288" y="119063"/>
                  </a:lnTo>
                  <a:lnTo>
                    <a:pt x="30956" y="121444"/>
                  </a:lnTo>
                  <a:lnTo>
                    <a:pt x="88106" y="150019"/>
                  </a:lnTo>
                  <a:lnTo>
                    <a:pt x="142875" y="173831"/>
                  </a:lnTo>
                  <a:lnTo>
                    <a:pt x="200025" y="192881"/>
                  </a:lnTo>
                  <a:lnTo>
                    <a:pt x="280988" y="209550"/>
                  </a:lnTo>
                  <a:lnTo>
                    <a:pt x="352425" y="221456"/>
                  </a:lnTo>
                  <a:lnTo>
                    <a:pt x="383381" y="221456"/>
                  </a:lnTo>
                  <a:lnTo>
                    <a:pt x="492919" y="207169"/>
                  </a:lnTo>
                  <a:lnTo>
                    <a:pt x="578644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6">
              <a:extLst>
                <a:ext uri="{FF2B5EF4-FFF2-40B4-BE49-F238E27FC236}">
                  <a16:creationId xmlns:a16="http://schemas.microsoft.com/office/drawing/2014/main" id="{B31BE33A-68EF-43F2-B026-2D764A4751CC}"/>
                </a:ext>
              </a:extLst>
            </p:cNvPr>
            <p:cNvSpPr/>
            <p:nvPr/>
          </p:nvSpPr>
          <p:spPr>
            <a:xfrm>
              <a:off x="4465638" y="3719513"/>
              <a:ext cx="1978025" cy="492125"/>
            </a:xfrm>
            <a:custGeom>
              <a:avLst/>
              <a:gdLst>
                <a:gd name="connsiteX0" fmla="*/ 642937 w 1978819"/>
                <a:gd name="connsiteY0" fmla="*/ 211931 h 492918"/>
                <a:gd name="connsiteX1" fmla="*/ 847725 w 1978819"/>
                <a:gd name="connsiteY1" fmla="*/ 166687 h 492918"/>
                <a:gd name="connsiteX2" fmla="*/ 1038225 w 1978819"/>
                <a:gd name="connsiteY2" fmla="*/ 130968 h 492918"/>
                <a:gd name="connsiteX3" fmla="*/ 1254919 w 1978819"/>
                <a:gd name="connsiteY3" fmla="*/ 107156 h 492918"/>
                <a:gd name="connsiteX4" fmla="*/ 1359694 w 1978819"/>
                <a:gd name="connsiteY4" fmla="*/ 92868 h 492918"/>
                <a:gd name="connsiteX5" fmla="*/ 1514475 w 1978819"/>
                <a:gd name="connsiteY5" fmla="*/ 69056 h 492918"/>
                <a:gd name="connsiteX6" fmla="*/ 1538287 w 1978819"/>
                <a:gd name="connsiteY6" fmla="*/ 61912 h 492918"/>
                <a:gd name="connsiteX7" fmla="*/ 1566862 w 1978819"/>
                <a:gd name="connsiteY7" fmla="*/ 42862 h 492918"/>
                <a:gd name="connsiteX8" fmla="*/ 1614487 w 1978819"/>
                <a:gd name="connsiteY8" fmla="*/ 19050 h 492918"/>
                <a:gd name="connsiteX9" fmla="*/ 1662112 w 1978819"/>
                <a:gd name="connsiteY9" fmla="*/ 0 h 492918"/>
                <a:gd name="connsiteX10" fmla="*/ 1733550 w 1978819"/>
                <a:gd name="connsiteY10" fmla="*/ 14287 h 492918"/>
                <a:gd name="connsiteX11" fmla="*/ 1797844 w 1978819"/>
                <a:gd name="connsiteY11" fmla="*/ 35718 h 492918"/>
                <a:gd name="connsiteX12" fmla="*/ 1859756 w 1978819"/>
                <a:gd name="connsiteY12" fmla="*/ 64293 h 492918"/>
                <a:gd name="connsiteX13" fmla="*/ 1905000 w 1978819"/>
                <a:gd name="connsiteY13" fmla="*/ 90487 h 492918"/>
                <a:gd name="connsiteX14" fmla="*/ 1935956 w 1978819"/>
                <a:gd name="connsiteY14" fmla="*/ 114300 h 492918"/>
                <a:gd name="connsiteX15" fmla="*/ 1955006 w 1978819"/>
                <a:gd name="connsiteY15" fmla="*/ 133350 h 492918"/>
                <a:gd name="connsiteX16" fmla="*/ 1966912 w 1978819"/>
                <a:gd name="connsiteY16" fmla="*/ 147637 h 492918"/>
                <a:gd name="connsiteX17" fmla="*/ 1976437 w 1978819"/>
                <a:gd name="connsiteY17" fmla="*/ 166687 h 492918"/>
                <a:gd name="connsiteX18" fmla="*/ 1978819 w 1978819"/>
                <a:gd name="connsiteY18" fmla="*/ 178593 h 492918"/>
                <a:gd name="connsiteX19" fmla="*/ 1976437 w 1978819"/>
                <a:gd name="connsiteY19" fmla="*/ 197643 h 492918"/>
                <a:gd name="connsiteX20" fmla="*/ 1964531 w 1978819"/>
                <a:gd name="connsiteY20" fmla="*/ 214312 h 492918"/>
                <a:gd name="connsiteX21" fmla="*/ 1947862 w 1978819"/>
                <a:gd name="connsiteY21" fmla="*/ 226218 h 492918"/>
                <a:gd name="connsiteX22" fmla="*/ 1916906 w 1978819"/>
                <a:gd name="connsiteY22" fmla="*/ 240506 h 492918"/>
                <a:gd name="connsiteX23" fmla="*/ 1883569 w 1978819"/>
                <a:gd name="connsiteY23" fmla="*/ 245268 h 492918"/>
                <a:gd name="connsiteX24" fmla="*/ 1819275 w 1978819"/>
                <a:gd name="connsiteY24" fmla="*/ 245268 h 492918"/>
                <a:gd name="connsiteX25" fmla="*/ 1693069 w 1978819"/>
                <a:gd name="connsiteY25" fmla="*/ 247650 h 492918"/>
                <a:gd name="connsiteX26" fmla="*/ 1564481 w 1978819"/>
                <a:gd name="connsiteY26" fmla="*/ 254793 h 492918"/>
                <a:gd name="connsiteX27" fmla="*/ 1369219 w 1978819"/>
                <a:gd name="connsiteY27" fmla="*/ 273843 h 492918"/>
                <a:gd name="connsiteX28" fmla="*/ 1207294 w 1978819"/>
                <a:gd name="connsiteY28" fmla="*/ 295275 h 492918"/>
                <a:gd name="connsiteX29" fmla="*/ 983456 w 1978819"/>
                <a:gd name="connsiteY29" fmla="*/ 316706 h 492918"/>
                <a:gd name="connsiteX30" fmla="*/ 878681 w 1978819"/>
                <a:gd name="connsiteY30" fmla="*/ 328612 h 492918"/>
                <a:gd name="connsiteX31" fmla="*/ 762000 w 1978819"/>
                <a:gd name="connsiteY31" fmla="*/ 350043 h 492918"/>
                <a:gd name="connsiteX32" fmla="*/ 600075 w 1978819"/>
                <a:gd name="connsiteY32" fmla="*/ 390525 h 492918"/>
                <a:gd name="connsiteX33" fmla="*/ 483394 w 1978819"/>
                <a:gd name="connsiteY33" fmla="*/ 428625 h 492918"/>
                <a:gd name="connsiteX34" fmla="*/ 302419 w 1978819"/>
                <a:gd name="connsiteY34" fmla="*/ 492918 h 492918"/>
                <a:gd name="connsiteX35" fmla="*/ 271462 w 1978819"/>
                <a:gd name="connsiteY35" fmla="*/ 485775 h 492918"/>
                <a:gd name="connsiteX36" fmla="*/ 219075 w 1978819"/>
                <a:gd name="connsiteY36" fmla="*/ 461962 h 492918"/>
                <a:gd name="connsiteX37" fmla="*/ 157162 w 1978819"/>
                <a:gd name="connsiteY37" fmla="*/ 426243 h 492918"/>
                <a:gd name="connsiteX38" fmla="*/ 111919 w 1978819"/>
                <a:gd name="connsiteY38" fmla="*/ 388143 h 492918"/>
                <a:gd name="connsiteX39" fmla="*/ 76200 w 1978819"/>
                <a:gd name="connsiteY39" fmla="*/ 347662 h 492918"/>
                <a:gd name="connsiteX40" fmla="*/ 30956 w 1978819"/>
                <a:gd name="connsiteY40" fmla="*/ 285750 h 492918"/>
                <a:gd name="connsiteX41" fmla="*/ 2381 w 1978819"/>
                <a:gd name="connsiteY41" fmla="*/ 230981 h 492918"/>
                <a:gd name="connsiteX42" fmla="*/ 0 w 1978819"/>
                <a:gd name="connsiteY42" fmla="*/ 202406 h 492918"/>
                <a:gd name="connsiteX43" fmla="*/ 4762 w 1978819"/>
                <a:gd name="connsiteY43" fmla="*/ 192881 h 492918"/>
                <a:gd name="connsiteX44" fmla="*/ 16669 w 1978819"/>
                <a:gd name="connsiteY44" fmla="*/ 190500 h 492918"/>
                <a:gd name="connsiteX45" fmla="*/ 30956 w 1978819"/>
                <a:gd name="connsiteY45" fmla="*/ 192881 h 492918"/>
                <a:gd name="connsiteX46" fmla="*/ 47625 w 1978819"/>
                <a:gd name="connsiteY46" fmla="*/ 200025 h 492918"/>
                <a:gd name="connsiteX47" fmla="*/ 88106 w 1978819"/>
                <a:gd name="connsiteY47" fmla="*/ 221456 h 492918"/>
                <a:gd name="connsiteX48" fmla="*/ 135731 w 1978819"/>
                <a:gd name="connsiteY48" fmla="*/ 247650 h 492918"/>
                <a:gd name="connsiteX49" fmla="*/ 204787 w 1978819"/>
                <a:gd name="connsiteY49" fmla="*/ 271462 h 492918"/>
                <a:gd name="connsiteX50" fmla="*/ 273844 w 1978819"/>
                <a:gd name="connsiteY50" fmla="*/ 285750 h 492918"/>
                <a:gd name="connsiteX51" fmla="*/ 304800 w 1978819"/>
                <a:gd name="connsiteY51" fmla="*/ 290512 h 492918"/>
                <a:gd name="connsiteX52" fmla="*/ 404812 w 1978819"/>
                <a:gd name="connsiteY52" fmla="*/ 266700 h 492918"/>
                <a:gd name="connsiteX53" fmla="*/ 592931 w 1978819"/>
                <a:gd name="connsiteY53" fmla="*/ 223837 h 492918"/>
                <a:gd name="connsiteX54" fmla="*/ 642937 w 1978819"/>
                <a:gd name="connsiteY54" fmla="*/ 21193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78819" h="492918">
                  <a:moveTo>
                    <a:pt x="642937" y="211931"/>
                  </a:moveTo>
                  <a:lnTo>
                    <a:pt x="847725" y="166687"/>
                  </a:lnTo>
                  <a:lnTo>
                    <a:pt x="1038225" y="130968"/>
                  </a:lnTo>
                  <a:lnTo>
                    <a:pt x="1254919" y="107156"/>
                  </a:lnTo>
                  <a:lnTo>
                    <a:pt x="1359694" y="92868"/>
                  </a:lnTo>
                  <a:lnTo>
                    <a:pt x="1514475" y="69056"/>
                  </a:lnTo>
                  <a:lnTo>
                    <a:pt x="1538287" y="61912"/>
                  </a:lnTo>
                  <a:lnTo>
                    <a:pt x="1566862" y="42862"/>
                  </a:lnTo>
                  <a:lnTo>
                    <a:pt x="1614487" y="19050"/>
                  </a:lnTo>
                  <a:lnTo>
                    <a:pt x="1662112" y="0"/>
                  </a:lnTo>
                  <a:lnTo>
                    <a:pt x="1733550" y="14287"/>
                  </a:lnTo>
                  <a:lnTo>
                    <a:pt x="1797844" y="35718"/>
                  </a:lnTo>
                  <a:lnTo>
                    <a:pt x="1859756" y="64293"/>
                  </a:lnTo>
                  <a:lnTo>
                    <a:pt x="1905000" y="90487"/>
                  </a:lnTo>
                  <a:lnTo>
                    <a:pt x="1935956" y="114300"/>
                  </a:lnTo>
                  <a:lnTo>
                    <a:pt x="1955006" y="133350"/>
                  </a:lnTo>
                  <a:lnTo>
                    <a:pt x="1966912" y="147637"/>
                  </a:lnTo>
                  <a:lnTo>
                    <a:pt x="1976437" y="166687"/>
                  </a:lnTo>
                  <a:lnTo>
                    <a:pt x="1978819" y="178593"/>
                  </a:lnTo>
                  <a:lnTo>
                    <a:pt x="1976437" y="197643"/>
                  </a:lnTo>
                  <a:lnTo>
                    <a:pt x="1964531" y="214312"/>
                  </a:lnTo>
                  <a:lnTo>
                    <a:pt x="1947862" y="226218"/>
                  </a:lnTo>
                  <a:lnTo>
                    <a:pt x="1916906" y="240506"/>
                  </a:lnTo>
                  <a:lnTo>
                    <a:pt x="1883569" y="245268"/>
                  </a:lnTo>
                  <a:lnTo>
                    <a:pt x="1819275" y="245268"/>
                  </a:lnTo>
                  <a:lnTo>
                    <a:pt x="1693069" y="247650"/>
                  </a:lnTo>
                  <a:lnTo>
                    <a:pt x="1564481" y="254793"/>
                  </a:lnTo>
                  <a:lnTo>
                    <a:pt x="1369219" y="273843"/>
                  </a:lnTo>
                  <a:lnTo>
                    <a:pt x="1207294" y="295275"/>
                  </a:lnTo>
                  <a:lnTo>
                    <a:pt x="983456" y="316706"/>
                  </a:lnTo>
                  <a:lnTo>
                    <a:pt x="878681" y="328612"/>
                  </a:lnTo>
                  <a:lnTo>
                    <a:pt x="762000" y="350043"/>
                  </a:lnTo>
                  <a:lnTo>
                    <a:pt x="600075" y="390525"/>
                  </a:lnTo>
                  <a:lnTo>
                    <a:pt x="483394" y="428625"/>
                  </a:lnTo>
                  <a:lnTo>
                    <a:pt x="302419" y="492918"/>
                  </a:lnTo>
                  <a:lnTo>
                    <a:pt x="271462" y="485775"/>
                  </a:lnTo>
                  <a:lnTo>
                    <a:pt x="219075" y="461962"/>
                  </a:lnTo>
                  <a:lnTo>
                    <a:pt x="157162" y="426243"/>
                  </a:lnTo>
                  <a:lnTo>
                    <a:pt x="111919" y="388143"/>
                  </a:lnTo>
                  <a:lnTo>
                    <a:pt x="76200" y="347662"/>
                  </a:lnTo>
                  <a:lnTo>
                    <a:pt x="30956" y="285750"/>
                  </a:lnTo>
                  <a:lnTo>
                    <a:pt x="2381" y="230981"/>
                  </a:lnTo>
                  <a:lnTo>
                    <a:pt x="0" y="202406"/>
                  </a:lnTo>
                  <a:lnTo>
                    <a:pt x="4762" y="192881"/>
                  </a:lnTo>
                  <a:lnTo>
                    <a:pt x="16669" y="190500"/>
                  </a:lnTo>
                  <a:lnTo>
                    <a:pt x="30956" y="192881"/>
                  </a:lnTo>
                  <a:lnTo>
                    <a:pt x="47625" y="200025"/>
                  </a:lnTo>
                  <a:lnTo>
                    <a:pt x="88106" y="221456"/>
                  </a:lnTo>
                  <a:lnTo>
                    <a:pt x="135731" y="247650"/>
                  </a:lnTo>
                  <a:lnTo>
                    <a:pt x="204787" y="271462"/>
                  </a:lnTo>
                  <a:lnTo>
                    <a:pt x="273844" y="285750"/>
                  </a:lnTo>
                  <a:lnTo>
                    <a:pt x="304800" y="290512"/>
                  </a:lnTo>
                  <a:lnTo>
                    <a:pt x="404812" y="266700"/>
                  </a:lnTo>
                  <a:lnTo>
                    <a:pt x="592931" y="223837"/>
                  </a:lnTo>
                  <a:lnTo>
                    <a:pt x="642937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7">
              <a:extLst>
                <a:ext uri="{FF2B5EF4-FFF2-40B4-BE49-F238E27FC236}">
                  <a16:creationId xmlns:a16="http://schemas.microsoft.com/office/drawing/2014/main" id="{345417D5-1ABD-411C-A69F-4BC90F5A2AA0}"/>
                </a:ext>
              </a:extLst>
            </p:cNvPr>
            <p:cNvSpPr/>
            <p:nvPr/>
          </p:nvSpPr>
          <p:spPr>
            <a:xfrm>
              <a:off x="3989388" y="4346575"/>
              <a:ext cx="3005137" cy="533400"/>
            </a:xfrm>
            <a:custGeom>
              <a:avLst/>
              <a:gdLst>
                <a:gd name="connsiteX0" fmla="*/ 1063540 w 3004807"/>
                <a:gd name="connsiteY0" fmla="*/ 200484 h 532993"/>
                <a:gd name="connsiteX1" fmla="*/ 1249354 w 3004807"/>
                <a:gd name="connsiteY1" fmla="*/ 171145 h 532993"/>
                <a:gd name="connsiteX2" fmla="*/ 1484066 w 3004807"/>
                <a:gd name="connsiteY2" fmla="*/ 134471 h 532993"/>
                <a:gd name="connsiteX3" fmla="*/ 1740783 w 3004807"/>
                <a:gd name="connsiteY3" fmla="*/ 107577 h 532993"/>
                <a:gd name="connsiteX4" fmla="*/ 1953491 w 3004807"/>
                <a:gd name="connsiteY4" fmla="*/ 95352 h 532993"/>
                <a:gd name="connsiteX5" fmla="*/ 2175979 w 3004807"/>
                <a:gd name="connsiteY5" fmla="*/ 80683 h 532993"/>
                <a:gd name="connsiteX6" fmla="*/ 2405801 w 3004807"/>
                <a:gd name="connsiteY6" fmla="*/ 66013 h 532993"/>
                <a:gd name="connsiteX7" fmla="*/ 2430250 w 3004807"/>
                <a:gd name="connsiteY7" fmla="*/ 63568 h 532993"/>
                <a:gd name="connsiteX8" fmla="*/ 2520712 w 3004807"/>
                <a:gd name="connsiteY8" fmla="*/ 39119 h 532993"/>
                <a:gd name="connsiteX9" fmla="*/ 2611174 w 3004807"/>
                <a:gd name="connsiteY9" fmla="*/ 9780 h 532993"/>
                <a:gd name="connsiteX10" fmla="*/ 2647848 w 3004807"/>
                <a:gd name="connsiteY10" fmla="*/ 0 h 532993"/>
                <a:gd name="connsiteX11" fmla="*/ 2701636 w 3004807"/>
                <a:gd name="connsiteY11" fmla="*/ 4890 h 532993"/>
                <a:gd name="connsiteX12" fmla="*/ 2787209 w 3004807"/>
                <a:gd name="connsiteY12" fmla="*/ 29339 h 532993"/>
                <a:gd name="connsiteX13" fmla="*/ 2840997 w 3004807"/>
                <a:gd name="connsiteY13" fmla="*/ 51344 h 532993"/>
                <a:gd name="connsiteX14" fmla="*/ 2882561 w 3004807"/>
                <a:gd name="connsiteY14" fmla="*/ 70903 h 532993"/>
                <a:gd name="connsiteX15" fmla="*/ 2921679 w 3004807"/>
                <a:gd name="connsiteY15" fmla="*/ 95352 h 532993"/>
                <a:gd name="connsiteX16" fmla="*/ 2953463 w 3004807"/>
                <a:gd name="connsiteY16" fmla="*/ 119801 h 532993"/>
                <a:gd name="connsiteX17" fmla="*/ 2977912 w 3004807"/>
                <a:gd name="connsiteY17" fmla="*/ 144251 h 532993"/>
                <a:gd name="connsiteX18" fmla="*/ 2997472 w 3004807"/>
                <a:gd name="connsiteY18" fmla="*/ 173590 h 532993"/>
                <a:gd name="connsiteX19" fmla="*/ 3004807 w 3004807"/>
                <a:gd name="connsiteY19" fmla="*/ 198039 h 532993"/>
                <a:gd name="connsiteX20" fmla="*/ 2997472 w 3004807"/>
                <a:gd name="connsiteY20" fmla="*/ 220043 h 532993"/>
                <a:gd name="connsiteX21" fmla="*/ 2980357 w 3004807"/>
                <a:gd name="connsiteY21" fmla="*/ 237158 h 532993"/>
                <a:gd name="connsiteX22" fmla="*/ 2953463 w 3004807"/>
                <a:gd name="connsiteY22" fmla="*/ 254272 h 532993"/>
                <a:gd name="connsiteX23" fmla="*/ 2924124 w 3004807"/>
                <a:gd name="connsiteY23" fmla="*/ 266497 h 532993"/>
                <a:gd name="connsiteX24" fmla="*/ 2889895 w 3004807"/>
                <a:gd name="connsiteY24" fmla="*/ 266497 h 532993"/>
                <a:gd name="connsiteX25" fmla="*/ 2794543 w 3004807"/>
                <a:gd name="connsiteY25" fmla="*/ 256717 h 532993"/>
                <a:gd name="connsiteX26" fmla="*/ 2684522 w 3004807"/>
                <a:gd name="connsiteY26" fmla="*/ 256717 h 532993"/>
                <a:gd name="connsiteX27" fmla="*/ 2564721 w 3004807"/>
                <a:gd name="connsiteY27" fmla="*/ 254272 h 532993"/>
                <a:gd name="connsiteX28" fmla="*/ 2396021 w 3004807"/>
                <a:gd name="connsiteY28" fmla="*/ 261607 h 532993"/>
                <a:gd name="connsiteX29" fmla="*/ 2271331 w 3004807"/>
                <a:gd name="connsiteY29" fmla="*/ 268942 h 532993"/>
                <a:gd name="connsiteX30" fmla="*/ 2124635 w 3004807"/>
                <a:gd name="connsiteY30" fmla="*/ 268942 h 532993"/>
                <a:gd name="connsiteX31" fmla="*/ 1970605 w 3004807"/>
                <a:gd name="connsiteY31" fmla="*/ 273831 h 532993"/>
                <a:gd name="connsiteX32" fmla="*/ 1828800 w 3004807"/>
                <a:gd name="connsiteY32" fmla="*/ 278721 h 532993"/>
                <a:gd name="connsiteX33" fmla="*/ 1691885 w 3004807"/>
                <a:gd name="connsiteY33" fmla="*/ 290946 h 532993"/>
                <a:gd name="connsiteX34" fmla="*/ 1535410 w 3004807"/>
                <a:gd name="connsiteY34" fmla="*/ 310505 h 532993"/>
                <a:gd name="connsiteX35" fmla="*/ 1403384 w 3004807"/>
                <a:gd name="connsiteY35" fmla="*/ 320285 h 532993"/>
                <a:gd name="connsiteX36" fmla="*/ 1232240 w 3004807"/>
                <a:gd name="connsiteY36" fmla="*/ 339844 h 532993"/>
                <a:gd name="connsiteX37" fmla="*/ 1070875 w 3004807"/>
                <a:gd name="connsiteY37" fmla="*/ 361849 h 532993"/>
                <a:gd name="connsiteX38" fmla="*/ 936404 w 3004807"/>
                <a:gd name="connsiteY38" fmla="*/ 383853 h 532993"/>
                <a:gd name="connsiteX39" fmla="*/ 772595 w 3004807"/>
                <a:gd name="connsiteY39" fmla="*/ 410747 h 532993"/>
                <a:gd name="connsiteX40" fmla="*/ 721251 w 3004807"/>
                <a:gd name="connsiteY40" fmla="*/ 420527 h 532993"/>
                <a:gd name="connsiteX41" fmla="*/ 689467 w 3004807"/>
                <a:gd name="connsiteY41" fmla="*/ 427861 h 532993"/>
                <a:gd name="connsiteX42" fmla="*/ 628344 w 3004807"/>
                <a:gd name="connsiteY42" fmla="*/ 447421 h 532993"/>
                <a:gd name="connsiteX43" fmla="*/ 550107 w 3004807"/>
                <a:gd name="connsiteY43" fmla="*/ 474315 h 532993"/>
                <a:gd name="connsiteX44" fmla="*/ 457200 w 3004807"/>
                <a:gd name="connsiteY44" fmla="*/ 508544 h 532993"/>
                <a:gd name="connsiteX45" fmla="*/ 408302 w 3004807"/>
                <a:gd name="connsiteY45" fmla="*/ 528103 h 532993"/>
                <a:gd name="connsiteX46" fmla="*/ 388742 w 3004807"/>
                <a:gd name="connsiteY46" fmla="*/ 532993 h 532993"/>
                <a:gd name="connsiteX47" fmla="*/ 359403 w 3004807"/>
                <a:gd name="connsiteY47" fmla="*/ 525658 h 532993"/>
                <a:gd name="connsiteX48" fmla="*/ 305615 w 3004807"/>
                <a:gd name="connsiteY48" fmla="*/ 501209 h 532993"/>
                <a:gd name="connsiteX49" fmla="*/ 261607 w 3004807"/>
                <a:gd name="connsiteY49" fmla="*/ 479205 h 532993"/>
                <a:gd name="connsiteX50" fmla="*/ 205373 w 3004807"/>
                <a:gd name="connsiteY50" fmla="*/ 440086 h 532993"/>
                <a:gd name="connsiteX51" fmla="*/ 168700 w 3004807"/>
                <a:gd name="connsiteY51" fmla="*/ 413192 h 532993"/>
                <a:gd name="connsiteX52" fmla="*/ 122246 w 3004807"/>
                <a:gd name="connsiteY52" fmla="*/ 371628 h 532993"/>
                <a:gd name="connsiteX53" fmla="*/ 73348 w 3004807"/>
                <a:gd name="connsiteY53" fmla="*/ 325175 h 532993"/>
                <a:gd name="connsiteX54" fmla="*/ 36674 w 3004807"/>
                <a:gd name="connsiteY54" fmla="*/ 290946 h 532993"/>
                <a:gd name="connsiteX55" fmla="*/ 19559 w 3004807"/>
                <a:gd name="connsiteY55" fmla="*/ 271386 h 532993"/>
                <a:gd name="connsiteX56" fmla="*/ 0 w 3004807"/>
                <a:gd name="connsiteY56" fmla="*/ 234713 h 532993"/>
                <a:gd name="connsiteX57" fmla="*/ 0 w 3004807"/>
                <a:gd name="connsiteY57" fmla="*/ 222488 h 532993"/>
                <a:gd name="connsiteX58" fmla="*/ 4890 w 3004807"/>
                <a:gd name="connsiteY58" fmla="*/ 210263 h 532993"/>
                <a:gd name="connsiteX59" fmla="*/ 24449 w 3004807"/>
                <a:gd name="connsiteY59" fmla="*/ 210263 h 532993"/>
                <a:gd name="connsiteX60" fmla="*/ 46454 w 3004807"/>
                <a:gd name="connsiteY60" fmla="*/ 215153 h 532993"/>
                <a:gd name="connsiteX61" fmla="*/ 78238 w 3004807"/>
                <a:gd name="connsiteY61" fmla="*/ 229823 h 532993"/>
                <a:gd name="connsiteX62" fmla="*/ 114911 w 3004807"/>
                <a:gd name="connsiteY62" fmla="*/ 246937 h 532993"/>
                <a:gd name="connsiteX63" fmla="*/ 171144 w 3004807"/>
                <a:gd name="connsiteY63" fmla="*/ 271386 h 532993"/>
                <a:gd name="connsiteX64" fmla="*/ 220043 w 3004807"/>
                <a:gd name="connsiteY64" fmla="*/ 286056 h 532993"/>
                <a:gd name="connsiteX65" fmla="*/ 290946 w 3004807"/>
                <a:gd name="connsiteY65" fmla="*/ 303170 h 532993"/>
                <a:gd name="connsiteX66" fmla="*/ 344734 w 3004807"/>
                <a:gd name="connsiteY66" fmla="*/ 310505 h 532993"/>
                <a:gd name="connsiteX67" fmla="*/ 466980 w 3004807"/>
                <a:gd name="connsiteY67" fmla="*/ 293391 h 532993"/>
                <a:gd name="connsiteX68" fmla="*/ 701692 w 3004807"/>
                <a:gd name="connsiteY68" fmla="*/ 256717 h 532993"/>
                <a:gd name="connsiteX69" fmla="*/ 1063540 w 3004807"/>
                <a:gd name="connsiteY69" fmla="*/ 20048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04807" h="532993">
                  <a:moveTo>
                    <a:pt x="1063540" y="200484"/>
                  </a:moveTo>
                  <a:lnTo>
                    <a:pt x="1249354" y="171145"/>
                  </a:lnTo>
                  <a:lnTo>
                    <a:pt x="1484066" y="134471"/>
                  </a:lnTo>
                  <a:lnTo>
                    <a:pt x="1740783" y="107577"/>
                  </a:lnTo>
                  <a:lnTo>
                    <a:pt x="1953491" y="95352"/>
                  </a:lnTo>
                  <a:lnTo>
                    <a:pt x="2175979" y="80683"/>
                  </a:lnTo>
                  <a:lnTo>
                    <a:pt x="2405801" y="66013"/>
                  </a:lnTo>
                  <a:lnTo>
                    <a:pt x="2430250" y="63568"/>
                  </a:lnTo>
                  <a:lnTo>
                    <a:pt x="2520712" y="39119"/>
                  </a:lnTo>
                  <a:lnTo>
                    <a:pt x="2611174" y="9780"/>
                  </a:lnTo>
                  <a:lnTo>
                    <a:pt x="2647848" y="0"/>
                  </a:lnTo>
                  <a:lnTo>
                    <a:pt x="2701636" y="4890"/>
                  </a:lnTo>
                  <a:lnTo>
                    <a:pt x="2787209" y="29339"/>
                  </a:lnTo>
                  <a:lnTo>
                    <a:pt x="2840997" y="51344"/>
                  </a:lnTo>
                  <a:lnTo>
                    <a:pt x="2882561" y="70903"/>
                  </a:lnTo>
                  <a:lnTo>
                    <a:pt x="2921679" y="95352"/>
                  </a:lnTo>
                  <a:lnTo>
                    <a:pt x="2953463" y="119801"/>
                  </a:lnTo>
                  <a:lnTo>
                    <a:pt x="2977912" y="144251"/>
                  </a:lnTo>
                  <a:lnTo>
                    <a:pt x="2997472" y="173590"/>
                  </a:lnTo>
                  <a:lnTo>
                    <a:pt x="3004807" y="198039"/>
                  </a:lnTo>
                  <a:lnTo>
                    <a:pt x="2997472" y="220043"/>
                  </a:lnTo>
                  <a:lnTo>
                    <a:pt x="2980357" y="237158"/>
                  </a:lnTo>
                  <a:lnTo>
                    <a:pt x="2953463" y="254272"/>
                  </a:lnTo>
                  <a:lnTo>
                    <a:pt x="2924124" y="266497"/>
                  </a:lnTo>
                  <a:lnTo>
                    <a:pt x="2889895" y="266497"/>
                  </a:lnTo>
                  <a:lnTo>
                    <a:pt x="2794543" y="256717"/>
                  </a:lnTo>
                  <a:lnTo>
                    <a:pt x="2684522" y="256717"/>
                  </a:lnTo>
                  <a:lnTo>
                    <a:pt x="2564721" y="254272"/>
                  </a:lnTo>
                  <a:lnTo>
                    <a:pt x="2396021" y="261607"/>
                  </a:lnTo>
                  <a:lnTo>
                    <a:pt x="2271331" y="268942"/>
                  </a:lnTo>
                  <a:lnTo>
                    <a:pt x="2124635" y="268942"/>
                  </a:lnTo>
                  <a:lnTo>
                    <a:pt x="1970605" y="273831"/>
                  </a:lnTo>
                  <a:lnTo>
                    <a:pt x="1828800" y="278721"/>
                  </a:lnTo>
                  <a:lnTo>
                    <a:pt x="1691885" y="290946"/>
                  </a:lnTo>
                  <a:lnTo>
                    <a:pt x="1535410" y="310505"/>
                  </a:lnTo>
                  <a:lnTo>
                    <a:pt x="1403384" y="320285"/>
                  </a:lnTo>
                  <a:lnTo>
                    <a:pt x="1232240" y="339844"/>
                  </a:lnTo>
                  <a:lnTo>
                    <a:pt x="1070875" y="361849"/>
                  </a:lnTo>
                  <a:lnTo>
                    <a:pt x="936404" y="383853"/>
                  </a:lnTo>
                  <a:lnTo>
                    <a:pt x="772595" y="410747"/>
                  </a:lnTo>
                  <a:lnTo>
                    <a:pt x="721251" y="420527"/>
                  </a:lnTo>
                  <a:lnTo>
                    <a:pt x="689467" y="427861"/>
                  </a:lnTo>
                  <a:lnTo>
                    <a:pt x="628344" y="447421"/>
                  </a:lnTo>
                  <a:lnTo>
                    <a:pt x="550107" y="474315"/>
                  </a:lnTo>
                  <a:lnTo>
                    <a:pt x="457200" y="508544"/>
                  </a:lnTo>
                  <a:lnTo>
                    <a:pt x="408302" y="528103"/>
                  </a:lnTo>
                  <a:lnTo>
                    <a:pt x="388742" y="532993"/>
                  </a:lnTo>
                  <a:lnTo>
                    <a:pt x="359403" y="525658"/>
                  </a:lnTo>
                  <a:lnTo>
                    <a:pt x="305615" y="501209"/>
                  </a:lnTo>
                  <a:lnTo>
                    <a:pt x="261607" y="479205"/>
                  </a:lnTo>
                  <a:lnTo>
                    <a:pt x="205373" y="440086"/>
                  </a:lnTo>
                  <a:lnTo>
                    <a:pt x="168700" y="413192"/>
                  </a:lnTo>
                  <a:lnTo>
                    <a:pt x="122246" y="371628"/>
                  </a:lnTo>
                  <a:lnTo>
                    <a:pt x="73348" y="325175"/>
                  </a:lnTo>
                  <a:lnTo>
                    <a:pt x="36674" y="290946"/>
                  </a:lnTo>
                  <a:lnTo>
                    <a:pt x="19559" y="271386"/>
                  </a:lnTo>
                  <a:lnTo>
                    <a:pt x="0" y="234713"/>
                  </a:lnTo>
                  <a:lnTo>
                    <a:pt x="0" y="222488"/>
                  </a:lnTo>
                  <a:lnTo>
                    <a:pt x="4890" y="210263"/>
                  </a:lnTo>
                  <a:lnTo>
                    <a:pt x="24449" y="210263"/>
                  </a:lnTo>
                  <a:lnTo>
                    <a:pt x="46454" y="215153"/>
                  </a:lnTo>
                  <a:lnTo>
                    <a:pt x="78238" y="229823"/>
                  </a:lnTo>
                  <a:lnTo>
                    <a:pt x="114911" y="246937"/>
                  </a:lnTo>
                  <a:lnTo>
                    <a:pt x="171144" y="271386"/>
                  </a:lnTo>
                  <a:lnTo>
                    <a:pt x="220043" y="286056"/>
                  </a:lnTo>
                  <a:lnTo>
                    <a:pt x="290946" y="303170"/>
                  </a:lnTo>
                  <a:lnTo>
                    <a:pt x="344734" y="310505"/>
                  </a:lnTo>
                  <a:lnTo>
                    <a:pt x="466980" y="293391"/>
                  </a:lnTo>
                  <a:lnTo>
                    <a:pt x="701692" y="256717"/>
                  </a:lnTo>
                  <a:lnTo>
                    <a:pt x="1063540" y="2004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9">
              <a:extLst>
                <a:ext uri="{FF2B5EF4-FFF2-40B4-BE49-F238E27FC236}">
                  <a16:creationId xmlns:a16="http://schemas.microsoft.com/office/drawing/2014/main" id="{E98D4AB1-4356-4B20-A5B6-35ABA86C07C3}"/>
                </a:ext>
              </a:extLst>
            </p:cNvPr>
            <p:cNvSpPr/>
            <p:nvPr/>
          </p:nvSpPr>
          <p:spPr>
            <a:xfrm>
              <a:off x="2743200" y="1865313"/>
              <a:ext cx="795338" cy="628650"/>
            </a:xfrm>
            <a:custGeom>
              <a:avLst/>
              <a:gdLst>
                <a:gd name="connsiteX0" fmla="*/ 433388 w 795338"/>
                <a:gd name="connsiteY0" fmla="*/ 407194 h 628650"/>
                <a:gd name="connsiteX1" fmla="*/ 466725 w 795338"/>
                <a:gd name="connsiteY1" fmla="*/ 447675 h 628650"/>
                <a:gd name="connsiteX2" fmla="*/ 488156 w 795338"/>
                <a:gd name="connsiteY2" fmla="*/ 478631 h 628650"/>
                <a:gd name="connsiteX3" fmla="*/ 516731 w 795338"/>
                <a:gd name="connsiteY3" fmla="*/ 519112 h 628650"/>
                <a:gd name="connsiteX4" fmla="*/ 535781 w 795338"/>
                <a:gd name="connsiteY4" fmla="*/ 547687 h 628650"/>
                <a:gd name="connsiteX5" fmla="*/ 564356 w 795338"/>
                <a:gd name="connsiteY5" fmla="*/ 585787 h 628650"/>
                <a:gd name="connsiteX6" fmla="*/ 585788 w 795338"/>
                <a:gd name="connsiteY6" fmla="*/ 604837 h 628650"/>
                <a:gd name="connsiteX7" fmla="*/ 619125 w 795338"/>
                <a:gd name="connsiteY7" fmla="*/ 621506 h 628650"/>
                <a:gd name="connsiteX8" fmla="*/ 642938 w 795338"/>
                <a:gd name="connsiteY8" fmla="*/ 626269 h 628650"/>
                <a:gd name="connsiteX9" fmla="*/ 666750 w 795338"/>
                <a:gd name="connsiteY9" fmla="*/ 628650 h 628650"/>
                <a:gd name="connsiteX10" fmla="*/ 700088 w 795338"/>
                <a:gd name="connsiteY10" fmla="*/ 619125 h 628650"/>
                <a:gd name="connsiteX11" fmla="*/ 733425 w 795338"/>
                <a:gd name="connsiteY11" fmla="*/ 602456 h 628650"/>
                <a:gd name="connsiteX12" fmla="*/ 754856 w 795338"/>
                <a:gd name="connsiteY12" fmla="*/ 581025 h 628650"/>
                <a:gd name="connsiteX13" fmla="*/ 778669 w 795338"/>
                <a:gd name="connsiteY13" fmla="*/ 547687 h 628650"/>
                <a:gd name="connsiteX14" fmla="*/ 788194 w 795338"/>
                <a:gd name="connsiteY14" fmla="*/ 519112 h 628650"/>
                <a:gd name="connsiteX15" fmla="*/ 795338 w 795338"/>
                <a:gd name="connsiteY15" fmla="*/ 471487 h 628650"/>
                <a:gd name="connsiteX16" fmla="*/ 795338 w 795338"/>
                <a:gd name="connsiteY16" fmla="*/ 428625 h 628650"/>
                <a:gd name="connsiteX17" fmla="*/ 790575 w 795338"/>
                <a:gd name="connsiteY17" fmla="*/ 376237 h 628650"/>
                <a:gd name="connsiteX18" fmla="*/ 776288 w 795338"/>
                <a:gd name="connsiteY18" fmla="*/ 328612 h 628650"/>
                <a:gd name="connsiteX19" fmla="*/ 754856 w 795338"/>
                <a:gd name="connsiteY19" fmla="*/ 280987 h 628650"/>
                <a:gd name="connsiteX20" fmla="*/ 733425 w 795338"/>
                <a:gd name="connsiteY20" fmla="*/ 250031 h 628650"/>
                <a:gd name="connsiteX21" fmla="*/ 697706 w 795338"/>
                <a:gd name="connsiteY21" fmla="*/ 211931 h 628650"/>
                <a:gd name="connsiteX22" fmla="*/ 661988 w 795338"/>
                <a:gd name="connsiteY22" fmla="*/ 183356 h 628650"/>
                <a:gd name="connsiteX23" fmla="*/ 621506 w 795338"/>
                <a:gd name="connsiteY23" fmla="*/ 147637 h 628650"/>
                <a:gd name="connsiteX24" fmla="*/ 573881 w 795338"/>
                <a:gd name="connsiteY24" fmla="*/ 114300 h 628650"/>
                <a:gd name="connsiteX25" fmla="*/ 535781 w 795338"/>
                <a:gd name="connsiteY25" fmla="*/ 95250 h 628650"/>
                <a:gd name="connsiteX26" fmla="*/ 495300 w 795338"/>
                <a:gd name="connsiteY26" fmla="*/ 78581 h 628650"/>
                <a:gd name="connsiteX27" fmla="*/ 433388 w 795338"/>
                <a:gd name="connsiteY27" fmla="*/ 59531 h 628650"/>
                <a:gd name="connsiteX28" fmla="*/ 369094 w 795338"/>
                <a:gd name="connsiteY28" fmla="*/ 45244 h 628650"/>
                <a:gd name="connsiteX29" fmla="*/ 285750 w 795338"/>
                <a:gd name="connsiteY29" fmla="*/ 28575 h 628650"/>
                <a:gd name="connsiteX30" fmla="*/ 216694 w 795338"/>
                <a:gd name="connsiteY30" fmla="*/ 14287 h 628650"/>
                <a:gd name="connsiteX31" fmla="*/ 121444 w 795338"/>
                <a:gd name="connsiteY31" fmla="*/ 4762 h 628650"/>
                <a:gd name="connsiteX32" fmla="*/ 57150 w 795338"/>
                <a:gd name="connsiteY32" fmla="*/ 2381 h 628650"/>
                <a:gd name="connsiteX33" fmla="*/ 23813 w 795338"/>
                <a:gd name="connsiteY33" fmla="*/ 0 h 628650"/>
                <a:gd name="connsiteX34" fmla="*/ 11906 w 795338"/>
                <a:gd name="connsiteY34" fmla="*/ 0 h 628650"/>
                <a:gd name="connsiteX35" fmla="*/ 0 w 795338"/>
                <a:gd name="connsiteY35" fmla="*/ 4762 h 628650"/>
                <a:gd name="connsiteX36" fmla="*/ 0 w 795338"/>
                <a:gd name="connsiteY36" fmla="*/ 23812 h 628650"/>
                <a:gd name="connsiteX37" fmla="*/ 21431 w 795338"/>
                <a:gd name="connsiteY37" fmla="*/ 50006 h 628650"/>
                <a:gd name="connsiteX38" fmla="*/ 57150 w 795338"/>
                <a:gd name="connsiteY38" fmla="*/ 71437 h 628650"/>
                <a:gd name="connsiteX39" fmla="*/ 114300 w 795338"/>
                <a:gd name="connsiteY39" fmla="*/ 107156 h 628650"/>
                <a:gd name="connsiteX40" fmla="*/ 183356 w 795338"/>
                <a:gd name="connsiteY40" fmla="*/ 159544 h 628650"/>
                <a:gd name="connsiteX41" fmla="*/ 252413 w 795338"/>
                <a:gd name="connsiteY41" fmla="*/ 214312 h 628650"/>
                <a:gd name="connsiteX42" fmla="*/ 292894 w 795338"/>
                <a:gd name="connsiteY42" fmla="*/ 250031 h 628650"/>
                <a:gd name="connsiteX43" fmla="*/ 371475 w 795338"/>
                <a:gd name="connsiteY43" fmla="*/ 330994 h 628650"/>
                <a:gd name="connsiteX44" fmla="*/ 433388 w 795338"/>
                <a:gd name="connsiteY44" fmla="*/ 407194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5338" h="628650">
                  <a:moveTo>
                    <a:pt x="433388" y="407194"/>
                  </a:moveTo>
                  <a:lnTo>
                    <a:pt x="466725" y="447675"/>
                  </a:lnTo>
                  <a:lnTo>
                    <a:pt x="488156" y="478631"/>
                  </a:lnTo>
                  <a:lnTo>
                    <a:pt x="516731" y="519112"/>
                  </a:lnTo>
                  <a:lnTo>
                    <a:pt x="535781" y="547687"/>
                  </a:lnTo>
                  <a:lnTo>
                    <a:pt x="564356" y="585787"/>
                  </a:lnTo>
                  <a:lnTo>
                    <a:pt x="585788" y="604837"/>
                  </a:lnTo>
                  <a:lnTo>
                    <a:pt x="619125" y="621506"/>
                  </a:lnTo>
                  <a:lnTo>
                    <a:pt x="642938" y="626269"/>
                  </a:lnTo>
                  <a:lnTo>
                    <a:pt x="666750" y="628650"/>
                  </a:lnTo>
                  <a:lnTo>
                    <a:pt x="700088" y="619125"/>
                  </a:lnTo>
                  <a:lnTo>
                    <a:pt x="733425" y="602456"/>
                  </a:lnTo>
                  <a:lnTo>
                    <a:pt x="754856" y="581025"/>
                  </a:lnTo>
                  <a:lnTo>
                    <a:pt x="778669" y="547687"/>
                  </a:lnTo>
                  <a:lnTo>
                    <a:pt x="788194" y="519112"/>
                  </a:lnTo>
                  <a:lnTo>
                    <a:pt x="795338" y="471487"/>
                  </a:lnTo>
                  <a:lnTo>
                    <a:pt x="795338" y="428625"/>
                  </a:lnTo>
                  <a:lnTo>
                    <a:pt x="790575" y="376237"/>
                  </a:lnTo>
                  <a:lnTo>
                    <a:pt x="776288" y="328612"/>
                  </a:lnTo>
                  <a:lnTo>
                    <a:pt x="754856" y="280987"/>
                  </a:lnTo>
                  <a:lnTo>
                    <a:pt x="733425" y="250031"/>
                  </a:lnTo>
                  <a:lnTo>
                    <a:pt x="697706" y="211931"/>
                  </a:lnTo>
                  <a:lnTo>
                    <a:pt x="661988" y="183356"/>
                  </a:lnTo>
                  <a:lnTo>
                    <a:pt x="621506" y="147637"/>
                  </a:lnTo>
                  <a:lnTo>
                    <a:pt x="573881" y="114300"/>
                  </a:lnTo>
                  <a:lnTo>
                    <a:pt x="535781" y="95250"/>
                  </a:lnTo>
                  <a:lnTo>
                    <a:pt x="495300" y="78581"/>
                  </a:lnTo>
                  <a:lnTo>
                    <a:pt x="433388" y="59531"/>
                  </a:lnTo>
                  <a:lnTo>
                    <a:pt x="369094" y="45244"/>
                  </a:lnTo>
                  <a:lnTo>
                    <a:pt x="285750" y="28575"/>
                  </a:lnTo>
                  <a:lnTo>
                    <a:pt x="216694" y="14287"/>
                  </a:lnTo>
                  <a:lnTo>
                    <a:pt x="121444" y="4762"/>
                  </a:lnTo>
                  <a:lnTo>
                    <a:pt x="57150" y="2381"/>
                  </a:lnTo>
                  <a:lnTo>
                    <a:pt x="23813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23812"/>
                  </a:lnTo>
                  <a:lnTo>
                    <a:pt x="21431" y="50006"/>
                  </a:lnTo>
                  <a:lnTo>
                    <a:pt x="57150" y="71437"/>
                  </a:lnTo>
                  <a:lnTo>
                    <a:pt x="114300" y="107156"/>
                  </a:lnTo>
                  <a:lnTo>
                    <a:pt x="183356" y="159544"/>
                  </a:lnTo>
                  <a:lnTo>
                    <a:pt x="252413" y="214312"/>
                  </a:lnTo>
                  <a:lnTo>
                    <a:pt x="292894" y="250031"/>
                  </a:lnTo>
                  <a:lnTo>
                    <a:pt x="371475" y="330994"/>
                  </a:lnTo>
                  <a:lnTo>
                    <a:pt x="433388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0">
              <a:extLst>
                <a:ext uri="{FF2B5EF4-FFF2-40B4-BE49-F238E27FC236}">
                  <a16:creationId xmlns:a16="http://schemas.microsoft.com/office/drawing/2014/main" id="{D3C3682C-4768-4F99-9C31-F11B69993631}"/>
                </a:ext>
              </a:extLst>
            </p:cNvPr>
            <p:cNvSpPr/>
            <p:nvPr/>
          </p:nvSpPr>
          <p:spPr>
            <a:xfrm>
              <a:off x="5151438" y="1409700"/>
              <a:ext cx="603250" cy="1179513"/>
            </a:xfrm>
            <a:custGeom>
              <a:avLst/>
              <a:gdLst>
                <a:gd name="connsiteX0" fmla="*/ 307181 w 604837"/>
                <a:gd name="connsiteY0" fmla="*/ 819150 h 1178719"/>
                <a:gd name="connsiteX1" fmla="*/ 307181 w 604837"/>
                <a:gd name="connsiteY1" fmla="*/ 681038 h 1178719"/>
                <a:gd name="connsiteX2" fmla="*/ 285750 w 604837"/>
                <a:gd name="connsiteY2" fmla="*/ 550069 h 1178719"/>
                <a:gd name="connsiteX3" fmla="*/ 285750 w 604837"/>
                <a:gd name="connsiteY3" fmla="*/ 411956 h 1178719"/>
                <a:gd name="connsiteX4" fmla="*/ 280987 w 604837"/>
                <a:gd name="connsiteY4" fmla="*/ 319088 h 1178719"/>
                <a:gd name="connsiteX5" fmla="*/ 271462 w 604837"/>
                <a:gd name="connsiteY5" fmla="*/ 252413 h 1178719"/>
                <a:gd name="connsiteX6" fmla="*/ 261937 w 604837"/>
                <a:gd name="connsiteY6" fmla="*/ 204788 h 1178719"/>
                <a:gd name="connsiteX7" fmla="*/ 250031 w 604837"/>
                <a:gd name="connsiteY7" fmla="*/ 185738 h 1178719"/>
                <a:gd name="connsiteX8" fmla="*/ 223837 w 604837"/>
                <a:gd name="connsiteY8" fmla="*/ 164306 h 1178719"/>
                <a:gd name="connsiteX9" fmla="*/ 183356 w 604837"/>
                <a:gd name="connsiteY9" fmla="*/ 140494 h 1178719"/>
                <a:gd name="connsiteX10" fmla="*/ 121444 w 604837"/>
                <a:gd name="connsiteY10" fmla="*/ 114300 h 1178719"/>
                <a:gd name="connsiteX11" fmla="*/ 40481 w 604837"/>
                <a:gd name="connsiteY11" fmla="*/ 88106 h 1178719"/>
                <a:gd name="connsiteX12" fmla="*/ 19050 w 604837"/>
                <a:gd name="connsiteY12" fmla="*/ 78581 h 1178719"/>
                <a:gd name="connsiteX13" fmla="*/ 7144 w 604837"/>
                <a:gd name="connsiteY13" fmla="*/ 61913 h 1178719"/>
                <a:gd name="connsiteX14" fmla="*/ 0 w 604837"/>
                <a:gd name="connsiteY14" fmla="*/ 33338 h 1178719"/>
                <a:gd name="connsiteX15" fmla="*/ 2381 w 604837"/>
                <a:gd name="connsiteY15" fmla="*/ 21431 h 1178719"/>
                <a:gd name="connsiteX16" fmla="*/ 14287 w 604837"/>
                <a:gd name="connsiteY16" fmla="*/ 14288 h 1178719"/>
                <a:gd name="connsiteX17" fmla="*/ 71437 w 604837"/>
                <a:gd name="connsiteY17" fmla="*/ 4763 h 1178719"/>
                <a:gd name="connsiteX18" fmla="*/ 145256 w 604837"/>
                <a:gd name="connsiteY18" fmla="*/ 0 h 1178719"/>
                <a:gd name="connsiteX19" fmla="*/ 238125 w 604837"/>
                <a:gd name="connsiteY19" fmla="*/ 0 h 1178719"/>
                <a:gd name="connsiteX20" fmla="*/ 288131 w 604837"/>
                <a:gd name="connsiteY20" fmla="*/ 4763 h 1178719"/>
                <a:gd name="connsiteX21" fmla="*/ 321469 w 604837"/>
                <a:gd name="connsiteY21" fmla="*/ 14288 h 1178719"/>
                <a:gd name="connsiteX22" fmla="*/ 378619 w 604837"/>
                <a:gd name="connsiteY22" fmla="*/ 35719 h 1178719"/>
                <a:gd name="connsiteX23" fmla="*/ 442912 w 604837"/>
                <a:gd name="connsiteY23" fmla="*/ 64294 h 1178719"/>
                <a:gd name="connsiteX24" fmla="*/ 507206 w 604837"/>
                <a:gd name="connsiteY24" fmla="*/ 95250 h 1178719"/>
                <a:gd name="connsiteX25" fmla="*/ 559594 w 604837"/>
                <a:gd name="connsiteY25" fmla="*/ 126206 h 1178719"/>
                <a:gd name="connsiteX26" fmla="*/ 583406 w 604837"/>
                <a:gd name="connsiteY26" fmla="*/ 140494 h 1178719"/>
                <a:gd name="connsiteX27" fmla="*/ 595312 w 604837"/>
                <a:gd name="connsiteY27" fmla="*/ 154781 h 1178719"/>
                <a:gd name="connsiteX28" fmla="*/ 602456 w 604837"/>
                <a:gd name="connsiteY28" fmla="*/ 166688 h 1178719"/>
                <a:gd name="connsiteX29" fmla="*/ 604837 w 604837"/>
                <a:gd name="connsiteY29" fmla="*/ 185738 h 1178719"/>
                <a:gd name="connsiteX30" fmla="*/ 600075 w 604837"/>
                <a:gd name="connsiteY30" fmla="*/ 209550 h 1178719"/>
                <a:gd name="connsiteX31" fmla="*/ 588169 w 604837"/>
                <a:gd name="connsiteY31" fmla="*/ 233363 h 1178719"/>
                <a:gd name="connsiteX32" fmla="*/ 578644 w 604837"/>
                <a:gd name="connsiteY32" fmla="*/ 245269 h 1178719"/>
                <a:gd name="connsiteX33" fmla="*/ 571500 w 604837"/>
                <a:gd name="connsiteY33" fmla="*/ 264319 h 1178719"/>
                <a:gd name="connsiteX34" fmla="*/ 561975 w 604837"/>
                <a:gd name="connsiteY34" fmla="*/ 323850 h 1178719"/>
                <a:gd name="connsiteX35" fmla="*/ 554831 w 604837"/>
                <a:gd name="connsiteY35" fmla="*/ 395288 h 1178719"/>
                <a:gd name="connsiteX36" fmla="*/ 552450 w 604837"/>
                <a:gd name="connsiteY36" fmla="*/ 497681 h 1178719"/>
                <a:gd name="connsiteX37" fmla="*/ 552450 w 604837"/>
                <a:gd name="connsiteY37" fmla="*/ 752475 h 1178719"/>
                <a:gd name="connsiteX38" fmla="*/ 554831 w 604837"/>
                <a:gd name="connsiteY38" fmla="*/ 1135856 h 1178719"/>
                <a:gd name="connsiteX39" fmla="*/ 307181 w 604837"/>
                <a:gd name="connsiteY39" fmla="*/ 1178719 h 1178719"/>
                <a:gd name="connsiteX40" fmla="*/ 307181 w 604837"/>
                <a:gd name="connsiteY40" fmla="*/ 819150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4837" h="1178719">
                  <a:moveTo>
                    <a:pt x="307181" y="819150"/>
                  </a:moveTo>
                  <a:lnTo>
                    <a:pt x="307181" y="681038"/>
                  </a:lnTo>
                  <a:lnTo>
                    <a:pt x="285750" y="550069"/>
                  </a:lnTo>
                  <a:lnTo>
                    <a:pt x="285750" y="411956"/>
                  </a:lnTo>
                  <a:lnTo>
                    <a:pt x="280987" y="319088"/>
                  </a:lnTo>
                  <a:lnTo>
                    <a:pt x="271462" y="252413"/>
                  </a:lnTo>
                  <a:lnTo>
                    <a:pt x="261937" y="204788"/>
                  </a:lnTo>
                  <a:lnTo>
                    <a:pt x="250031" y="185738"/>
                  </a:lnTo>
                  <a:lnTo>
                    <a:pt x="223837" y="164306"/>
                  </a:lnTo>
                  <a:lnTo>
                    <a:pt x="183356" y="140494"/>
                  </a:lnTo>
                  <a:lnTo>
                    <a:pt x="121444" y="114300"/>
                  </a:lnTo>
                  <a:lnTo>
                    <a:pt x="40481" y="88106"/>
                  </a:lnTo>
                  <a:lnTo>
                    <a:pt x="19050" y="78581"/>
                  </a:lnTo>
                  <a:lnTo>
                    <a:pt x="7144" y="61913"/>
                  </a:lnTo>
                  <a:lnTo>
                    <a:pt x="0" y="33338"/>
                  </a:lnTo>
                  <a:lnTo>
                    <a:pt x="2381" y="21431"/>
                  </a:lnTo>
                  <a:lnTo>
                    <a:pt x="14287" y="14288"/>
                  </a:lnTo>
                  <a:lnTo>
                    <a:pt x="71437" y="4763"/>
                  </a:lnTo>
                  <a:lnTo>
                    <a:pt x="145256" y="0"/>
                  </a:lnTo>
                  <a:lnTo>
                    <a:pt x="238125" y="0"/>
                  </a:lnTo>
                  <a:lnTo>
                    <a:pt x="288131" y="4763"/>
                  </a:lnTo>
                  <a:lnTo>
                    <a:pt x="321469" y="14288"/>
                  </a:lnTo>
                  <a:lnTo>
                    <a:pt x="378619" y="35719"/>
                  </a:lnTo>
                  <a:lnTo>
                    <a:pt x="442912" y="64294"/>
                  </a:lnTo>
                  <a:lnTo>
                    <a:pt x="507206" y="95250"/>
                  </a:lnTo>
                  <a:lnTo>
                    <a:pt x="559594" y="126206"/>
                  </a:lnTo>
                  <a:lnTo>
                    <a:pt x="583406" y="140494"/>
                  </a:lnTo>
                  <a:lnTo>
                    <a:pt x="595312" y="154781"/>
                  </a:lnTo>
                  <a:lnTo>
                    <a:pt x="602456" y="166688"/>
                  </a:lnTo>
                  <a:lnTo>
                    <a:pt x="604837" y="185738"/>
                  </a:lnTo>
                  <a:lnTo>
                    <a:pt x="600075" y="209550"/>
                  </a:lnTo>
                  <a:lnTo>
                    <a:pt x="588169" y="233363"/>
                  </a:lnTo>
                  <a:lnTo>
                    <a:pt x="578644" y="245269"/>
                  </a:lnTo>
                  <a:lnTo>
                    <a:pt x="571500" y="264319"/>
                  </a:lnTo>
                  <a:lnTo>
                    <a:pt x="561975" y="323850"/>
                  </a:lnTo>
                  <a:lnTo>
                    <a:pt x="554831" y="395288"/>
                  </a:lnTo>
                  <a:cubicBezTo>
                    <a:pt x="554037" y="429419"/>
                    <a:pt x="553244" y="463550"/>
                    <a:pt x="552450" y="497681"/>
                  </a:cubicBezTo>
                  <a:lnTo>
                    <a:pt x="552450" y="752475"/>
                  </a:lnTo>
                  <a:cubicBezTo>
                    <a:pt x="553244" y="880269"/>
                    <a:pt x="554037" y="1008062"/>
                    <a:pt x="554831" y="1135856"/>
                  </a:cubicBezTo>
                  <a:lnTo>
                    <a:pt x="307181" y="1178719"/>
                  </a:lnTo>
                  <a:lnTo>
                    <a:pt x="307181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2">
              <a:extLst>
                <a:ext uri="{FF2B5EF4-FFF2-40B4-BE49-F238E27FC236}">
                  <a16:creationId xmlns:a16="http://schemas.microsoft.com/office/drawing/2014/main" id="{7B79AEEE-86B6-4360-AAC8-9F4707D961B0}"/>
                </a:ext>
              </a:extLst>
            </p:cNvPr>
            <p:cNvSpPr/>
            <p:nvPr/>
          </p:nvSpPr>
          <p:spPr>
            <a:xfrm>
              <a:off x="3927475" y="2359025"/>
              <a:ext cx="3109913" cy="619125"/>
            </a:xfrm>
            <a:custGeom>
              <a:avLst/>
              <a:gdLst>
                <a:gd name="connsiteX0" fmla="*/ 1903498 w 3108960"/>
                <a:gd name="connsiteY0" fmla="*/ 97879 h 618185"/>
                <a:gd name="connsiteX1" fmla="*/ 1766982 w 3108960"/>
                <a:gd name="connsiteY1" fmla="*/ 110758 h 618185"/>
                <a:gd name="connsiteX2" fmla="*/ 1491374 w 3108960"/>
                <a:gd name="connsiteY2" fmla="*/ 162273 h 618185"/>
                <a:gd name="connsiteX3" fmla="*/ 1305918 w 3108960"/>
                <a:gd name="connsiteY3" fmla="*/ 206062 h 618185"/>
                <a:gd name="connsiteX4" fmla="*/ 1123038 w 3108960"/>
                <a:gd name="connsiteY4" fmla="*/ 244698 h 618185"/>
                <a:gd name="connsiteX5" fmla="*/ 916976 w 3108960"/>
                <a:gd name="connsiteY5" fmla="*/ 288486 h 618185"/>
                <a:gd name="connsiteX6" fmla="*/ 798490 w 3108960"/>
                <a:gd name="connsiteY6" fmla="*/ 311668 h 618185"/>
                <a:gd name="connsiteX7" fmla="*/ 646520 w 3108960"/>
                <a:gd name="connsiteY7" fmla="*/ 340002 h 618185"/>
                <a:gd name="connsiteX8" fmla="*/ 564095 w 3108960"/>
                <a:gd name="connsiteY8" fmla="*/ 355456 h 618185"/>
                <a:gd name="connsiteX9" fmla="*/ 520307 w 3108960"/>
                <a:gd name="connsiteY9" fmla="*/ 360608 h 618185"/>
                <a:gd name="connsiteX10" fmla="*/ 430155 w 3108960"/>
                <a:gd name="connsiteY10" fmla="*/ 360608 h 618185"/>
                <a:gd name="connsiteX11" fmla="*/ 347730 w 3108960"/>
                <a:gd name="connsiteY11" fmla="*/ 360608 h 618185"/>
                <a:gd name="connsiteX12" fmla="*/ 270457 w 3108960"/>
                <a:gd name="connsiteY12" fmla="*/ 355456 h 618185"/>
                <a:gd name="connsiteX13" fmla="*/ 198335 w 3108960"/>
                <a:gd name="connsiteY13" fmla="*/ 345153 h 618185"/>
                <a:gd name="connsiteX14" fmla="*/ 133941 w 3108960"/>
                <a:gd name="connsiteY14" fmla="*/ 332275 h 618185"/>
                <a:gd name="connsiteX15" fmla="*/ 74698 w 3108960"/>
                <a:gd name="connsiteY15" fmla="*/ 316820 h 618185"/>
                <a:gd name="connsiteX16" fmla="*/ 28334 w 3108960"/>
                <a:gd name="connsiteY16" fmla="*/ 298789 h 618185"/>
                <a:gd name="connsiteX17" fmla="*/ 7728 w 3108960"/>
                <a:gd name="connsiteY17" fmla="*/ 298789 h 618185"/>
                <a:gd name="connsiteX18" fmla="*/ 0 w 3108960"/>
                <a:gd name="connsiteY18" fmla="*/ 303941 h 618185"/>
                <a:gd name="connsiteX19" fmla="*/ 2576 w 3108960"/>
                <a:gd name="connsiteY19" fmla="*/ 327123 h 618185"/>
                <a:gd name="connsiteX20" fmla="*/ 7728 w 3108960"/>
                <a:gd name="connsiteY20" fmla="*/ 342578 h 618185"/>
                <a:gd name="connsiteX21" fmla="*/ 20607 w 3108960"/>
                <a:gd name="connsiteY21" fmla="*/ 363184 h 618185"/>
                <a:gd name="connsiteX22" fmla="*/ 72122 w 3108960"/>
                <a:gd name="connsiteY22" fmla="*/ 401820 h 618185"/>
                <a:gd name="connsiteX23" fmla="*/ 154547 w 3108960"/>
                <a:gd name="connsiteY23" fmla="*/ 463639 h 618185"/>
                <a:gd name="connsiteX24" fmla="*/ 242123 w 3108960"/>
                <a:gd name="connsiteY24" fmla="*/ 520306 h 618185"/>
                <a:gd name="connsiteX25" fmla="*/ 316821 w 3108960"/>
                <a:gd name="connsiteY25" fmla="*/ 564094 h 618185"/>
                <a:gd name="connsiteX26" fmla="*/ 391518 w 3108960"/>
                <a:gd name="connsiteY26" fmla="*/ 600155 h 618185"/>
                <a:gd name="connsiteX27" fmla="*/ 432730 w 3108960"/>
                <a:gd name="connsiteY27" fmla="*/ 618185 h 618185"/>
                <a:gd name="connsiteX28" fmla="*/ 450761 w 3108960"/>
                <a:gd name="connsiteY28" fmla="*/ 618185 h 618185"/>
                <a:gd name="connsiteX29" fmla="*/ 481670 w 3108960"/>
                <a:gd name="connsiteY29" fmla="*/ 602731 h 618185"/>
                <a:gd name="connsiteX30" fmla="*/ 533186 w 3108960"/>
                <a:gd name="connsiteY30" fmla="*/ 576973 h 618185"/>
                <a:gd name="connsiteX31" fmla="*/ 623338 w 3108960"/>
                <a:gd name="connsiteY31" fmla="*/ 538336 h 618185"/>
                <a:gd name="connsiteX32" fmla="*/ 677429 w 3108960"/>
                <a:gd name="connsiteY32" fmla="*/ 522882 h 618185"/>
                <a:gd name="connsiteX33" fmla="*/ 752127 w 3108960"/>
                <a:gd name="connsiteY33" fmla="*/ 504851 h 618185"/>
                <a:gd name="connsiteX34" fmla="*/ 826824 w 3108960"/>
                <a:gd name="connsiteY34" fmla="*/ 489397 h 618185"/>
                <a:gd name="connsiteX35" fmla="*/ 942734 w 3108960"/>
                <a:gd name="connsiteY35" fmla="*/ 463639 h 618185"/>
                <a:gd name="connsiteX36" fmla="*/ 1123038 w 3108960"/>
                <a:gd name="connsiteY36" fmla="*/ 414699 h 618185"/>
                <a:gd name="connsiteX37" fmla="*/ 1282736 w 3108960"/>
                <a:gd name="connsiteY37" fmla="*/ 381214 h 618185"/>
                <a:gd name="connsiteX38" fmla="*/ 1506829 w 3108960"/>
                <a:gd name="connsiteY38" fmla="*/ 340002 h 618185"/>
                <a:gd name="connsiteX39" fmla="*/ 1671678 w 3108960"/>
                <a:gd name="connsiteY39" fmla="*/ 311668 h 618185"/>
                <a:gd name="connsiteX40" fmla="*/ 1787588 w 3108960"/>
                <a:gd name="connsiteY40" fmla="*/ 296214 h 618185"/>
                <a:gd name="connsiteX41" fmla="*/ 1949862 w 3108960"/>
                <a:gd name="connsiteY41" fmla="*/ 275607 h 618185"/>
                <a:gd name="connsiteX42" fmla="*/ 2078650 w 3108960"/>
                <a:gd name="connsiteY42" fmla="*/ 260153 h 618185"/>
                <a:gd name="connsiteX43" fmla="*/ 2230621 w 3108960"/>
                <a:gd name="connsiteY43" fmla="*/ 242122 h 618185"/>
                <a:gd name="connsiteX44" fmla="*/ 2475320 w 3108960"/>
                <a:gd name="connsiteY44" fmla="*/ 244698 h 618185"/>
                <a:gd name="connsiteX45" fmla="*/ 2704564 w 3108960"/>
                <a:gd name="connsiteY45" fmla="*/ 252425 h 618185"/>
                <a:gd name="connsiteX46" fmla="*/ 2851383 w 3108960"/>
                <a:gd name="connsiteY46" fmla="*/ 260153 h 618185"/>
                <a:gd name="connsiteX47" fmla="*/ 2954414 w 3108960"/>
                <a:gd name="connsiteY47" fmla="*/ 265304 h 618185"/>
                <a:gd name="connsiteX48" fmla="*/ 3003354 w 3108960"/>
                <a:gd name="connsiteY48" fmla="*/ 260153 h 618185"/>
                <a:gd name="connsiteX49" fmla="*/ 3052293 w 3108960"/>
                <a:gd name="connsiteY49" fmla="*/ 247274 h 618185"/>
                <a:gd name="connsiteX50" fmla="*/ 3080627 w 3108960"/>
                <a:gd name="connsiteY50" fmla="*/ 234395 h 618185"/>
                <a:gd name="connsiteX51" fmla="*/ 3096081 w 3108960"/>
                <a:gd name="connsiteY51" fmla="*/ 224092 h 618185"/>
                <a:gd name="connsiteX52" fmla="*/ 3106385 w 3108960"/>
                <a:gd name="connsiteY52" fmla="*/ 206062 h 618185"/>
                <a:gd name="connsiteX53" fmla="*/ 3108960 w 3108960"/>
                <a:gd name="connsiteY53" fmla="*/ 182880 h 618185"/>
                <a:gd name="connsiteX54" fmla="*/ 3106385 w 3108960"/>
                <a:gd name="connsiteY54" fmla="*/ 164849 h 618185"/>
                <a:gd name="connsiteX55" fmla="*/ 3093506 w 3108960"/>
                <a:gd name="connsiteY55" fmla="*/ 139091 h 618185"/>
                <a:gd name="connsiteX56" fmla="*/ 3075475 w 3108960"/>
                <a:gd name="connsiteY56" fmla="*/ 115909 h 618185"/>
                <a:gd name="connsiteX57" fmla="*/ 3047142 w 3108960"/>
                <a:gd name="connsiteY57" fmla="*/ 92727 h 618185"/>
                <a:gd name="connsiteX58" fmla="*/ 3011081 w 3108960"/>
                <a:gd name="connsiteY58" fmla="*/ 69545 h 618185"/>
                <a:gd name="connsiteX59" fmla="*/ 2972444 w 3108960"/>
                <a:gd name="connsiteY59" fmla="*/ 54091 h 618185"/>
                <a:gd name="connsiteX60" fmla="*/ 2913201 w 3108960"/>
                <a:gd name="connsiteY60" fmla="*/ 33485 h 618185"/>
                <a:gd name="connsiteX61" fmla="*/ 2786989 w 3108960"/>
                <a:gd name="connsiteY61" fmla="*/ 7727 h 618185"/>
                <a:gd name="connsiteX62" fmla="*/ 2668503 w 3108960"/>
                <a:gd name="connsiteY62" fmla="*/ 0 h 618185"/>
                <a:gd name="connsiteX63" fmla="*/ 2598957 w 3108960"/>
                <a:gd name="connsiteY63" fmla="*/ 25757 h 618185"/>
                <a:gd name="connsiteX64" fmla="*/ 2550017 w 3108960"/>
                <a:gd name="connsiteY64" fmla="*/ 43788 h 618185"/>
                <a:gd name="connsiteX65" fmla="*/ 2436683 w 3108960"/>
                <a:gd name="connsiteY65" fmla="*/ 51515 h 618185"/>
                <a:gd name="connsiteX66" fmla="*/ 2161075 w 3108960"/>
                <a:gd name="connsiteY66" fmla="*/ 72121 h 618185"/>
                <a:gd name="connsiteX67" fmla="*/ 1903498 w 3108960"/>
                <a:gd name="connsiteY67" fmla="*/ 97879 h 6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08960" h="618185">
                  <a:moveTo>
                    <a:pt x="1903498" y="97879"/>
                  </a:moveTo>
                  <a:lnTo>
                    <a:pt x="1766982" y="110758"/>
                  </a:lnTo>
                  <a:lnTo>
                    <a:pt x="1491374" y="162273"/>
                  </a:lnTo>
                  <a:lnTo>
                    <a:pt x="1305918" y="206062"/>
                  </a:lnTo>
                  <a:lnTo>
                    <a:pt x="1123038" y="244698"/>
                  </a:lnTo>
                  <a:lnTo>
                    <a:pt x="916976" y="288486"/>
                  </a:lnTo>
                  <a:lnTo>
                    <a:pt x="798490" y="311668"/>
                  </a:lnTo>
                  <a:lnTo>
                    <a:pt x="646520" y="340002"/>
                  </a:lnTo>
                  <a:lnTo>
                    <a:pt x="564095" y="355456"/>
                  </a:lnTo>
                  <a:lnTo>
                    <a:pt x="520307" y="360608"/>
                  </a:lnTo>
                  <a:lnTo>
                    <a:pt x="430155" y="360608"/>
                  </a:lnTo>
                  <a:lnTo>
                    <a:pt x="347730" y="360608"/>
                  </a:lnTo>
                  <a:lnTo>
                    <a:pt x="270457" y="355456"/>
                  </a:lnTo>
                  <a:lnTo>
                    <a:pt x="198335" y="345153"/>
                  </a:lnTo>
                  <a:lnTo>
                    <a:pt x="133941" y="332275"/>
                  </a:lnTo>
                  <a:lnTo>
                    <a:pt x="74698" y="316820"/>
                  </a:lnTo>
                  <a:lnTo>
                    <a:pt x="28334" y="298789"/>
                  </a:lnTo>
                  <a:lnTo>
                    <a:pt x="7728" y="298789"/>
                  </a:lnTo>
                  <a:lnTo>
                    <a:pt x="0" y="303941"/>
                  </a:lnTo>
                  <a:lnTo>
                    <a:pt x="2576" y="327123"/>
                  </a:lnTo>
                  <a:lnTo>
                    <a:pt x="7728" y="342578"/>
                  </a:lnTo>
                  <a:lnTo>
                    <a:pt x="20607" y="363184"/>
                  </a:lnTo>
                  <a:lnTo>
                    <a:pt x="72122" y="401820"/>
                  </a:lnTo>
                  <a:lnTo>
                    <a:pt x="154547" y="463639"/>
                  </a:lnTo>
                  <a:lnTo>
                    <a:pt x="242123" y="520306"/>
                  </a:lnTo>
                  <a:lnTo>
                    <a:pt x="316821" y="564094"/>
                  </a:lnTo>
                  <a:lnTo>
                    <a:pt x="391518" y="600155"/>
                  </a:lnTo>
                  <a:lnTo>
                    <a:pt x="432730" y="618185"/>
                  </a:lnTo>
                  <a:lnTo>
                    <a:pt x="450761" y="618185"/>
                  </a:lnTo>
                  <a:lnTo>
                    <a:pt x="481670" y="602731"/>
                  </a:lnTo>
                  <a:lnTo>
                    <a:pt x="533186" y="576973"/>
                  </a:lnTo>
                  <a:lnTo>
                    <a:pt x="623338" y="538336"/>
                  </a:lnTo>
                  <a:lnTo>
                    <a:pt x="677429" y="522882"/>
                  </a:lnTo>
                  <a:lnTo>
                    <a:pt x="752127" y="504851"/>
                  </a:lnTo>
                  <a:lnTo>
                    <a:pt x="826824" y="489397"/>
                  </a:lnTo>
                  <a:lnTo>
                    <a:pt x="942734" y="463639"/>
                  </a:lnTo>
                  <a:lnTo>
                    <a:pt x="1123038" y="414699"/>
                  </a:lnTo>
                  <a:lnTo>
                    <a:pt x="1282736" y="381214"/>
                  </a:lnTo>
                  <a:lnTo>
                    <a:pt x="1506829" y="340002"/>
                  </a:lnTo>
                  <a:lnTo>
                    <a:pt x="1671678" y="311668"/>
                  </a:lnTo>
                  <a:lnTo>
                    <a:pt x="1787588" y="296214"/>
                  </a:lnTo>
                  <a:lnTo>
                    <a:pt x="1949862" y="275607"/>
                  </a:lnTo>
                  <a:lnTo>
                    <a:pt x="2078650" y="260153"/>
                  </a:lnTo>
                  <a:lnTo>
                    <a:pt x="2230621" y="242122"/>
                  </a:lnTo>
                  <a:lnTo>
                    <a:pt x="2475320" y="244698"/>
                  </a:lnTo>
                  <a:lnTo>
                    <a:pt x="2704564" y="252425"/>
                  </a:lnTo>
                  <a:lnTo>
                    <a:pt x="2851383" y="260153"/>
                  </a:lnTo>
                  <a:lnTo>
                    <a:pt x="2954414" y="265304"/>
                  </a:lnTo>
                  <a:lnTo>
                    <a:pt x="3003354" y="260153"/>
                  </a:lnTo>
                  <a:lnTo>
                    <a:pt x="3052293" y="247274"/>
                  </a:lnTo>
                  <a:lnTo>
                    <a:pt x="3080627" y="234395"/>
                  </a:lnTo>
                  <a:lnTo>
                    <a:pt x="3096081" y="224092"/>
                  </a:lnTo>
                  <a:lnTo>
                    <a:pt x="3106385" y="206062"/>
                  </a:lnTo>
                  <a:lnTo>
                    <a:pt x="3108960" y="182880"/>
                  </a:lnTo>
                  <a:lnTo>
                    <a:pt x="3106385" y="164849"/>
                  </a:lnTo>
                  <a:lnTo>
                    <a:pt x="3093506" y="139091"/>
                  </a:lnTo>
                  <a:lnTo>
                    <a:pt x="3075475" y="115909"/>
                  </a:lnTo>
                  <a:lnTo>
                    <a:pt x="3047142" y="92727"/>
                  </a:lnTo>
                  <a:lnTo>
                    <a:pt x="3011081" y="69545"/>
                  </a:lnTo>
                  <a:lnTo>
                    <a:pt x="2972444" y="54091"/>
                  </a:lnTo>
                  <a:lnTo>
                    <a:pt x="2913201" y="33485"/>
                  </a:lnTo>
                  <a:lnTo>
                    <a:pt x="2786989" y="7727"/>
                  </a:lnTo>
                  <a:lnTo>
                    <a:pt x="2668503" y="0"/>
                  </a:lnTo>
                  <a:lnTo>
                    <a:pt x="2598957" y="25757"/>
                  </a:lnTo>
                  <a:lnTo>
                    <a:pt x="2550017" y="43788"/>
                  </a:lnTo>
                  <a:lnTo>
                    <a:pt x="2436683" y="51515"/>
                  </a:lnTo>
                  <a:lnTo>
                    <a:pt x="2161075" y="72121"/>
                  </a:lnTo>
                  <a:lnTo>
                    <a:pt x="1903498" y="97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4">
              <a:extLst>
                <a:ext uri="{FF2B5EF4-FFF2-40B4-BE49-F238E27FC236}">
                  <a16:creationId xmlns:a16="http://schemas.microsoft.com/office/drawing/2014/main" id="{D17C0F37-A99E-48DF-8F40-3D766F95C645}"/>
                </a:ext>
              </a:extLst>
            </p:cNvPr>
            <p:cNvSpPr/>
            <p:nvPr/>
          </p:nvSpPr>
          <p:spPr>
            <a:xfrm>
              <a:off x="4721225" y="2794000"/>
              <a:ext cx="520700" cy="623888"/>
            </a:xfrm>
            <a:custGeom>
              <a:avLst/>
              <a:gdLst>
                <a:gd name="connsiteX0" fmla="*/ 252426 w 520306"/>
                <a:gd name="connsiteY0" fmla="*/ 376064 h 623338"/>
                <a:gd name="connsiteX1" fmla="*/ 221517 w 520306"/>
                <a:gd name="connsiteY1" fmla="*/ 314245 h 623338"/>
                <a:gd name="connsiteX2" fmla="*/ 198335 w 520306"/>
                <a:gd name="connsiteY2" fmla="*/ 262730 h 623338"/>
                <a:gd name="connsiteX3" fmla="*/ 177728 w 520306"/>
                <a:gd name="connsiteY3" fmla="*/ 216366 h 623338"/>
                <a:gd name="connsiteX4" fmla="*/ 136516 w 520306"/>
                <a:gd name="connsiteY4" fmla="*/ 154547 h 623338"/>
                <a:gd name="connsiteX5" fmla="*/ 87576 w 520306"/>
                <a:gd name="connsiteY5" fmla="*/ 95304 h 623338"/>
                <a:gd name="connsiteX6" fmla="*/ 0 w 520306"/>
                <a:gd name="connsiteY6" fmla="*/ 15455 h 623338"/>
                <a:gd name="connsiteX7" fmla="*/ 74697 w 520306"/>
                <a:gd name="connsiteY7" fmla="*/ 0 h 623338"/>
                <a:gd name="connsiteX8" fmla="*/ 270456 w 520306"/>
                <a:gd name="connsiteY8" fmla="*/ 74698 h 623338"/>
                <a:gd name="connsiteX9" fmla="*/ 342578 w 520306"/>
                <a:gd name="connsiteY9" fmla="*/ 103031 h 623338"/>
                <a:gd name="connsiteX10" fmla="*/ 383790 w 520306"/>
                <a:gd name="connsiteY10" fmla="*/ 123638 h 623338"/>
                <a:gd name="connsiteX11" fmla="*/ 399245 w 520306"/>
                <a:gd name="connsiteY11" fmla="*/ 133941 h 623338"/>
                <a:gd name="connsiteX12" fmla="*/ 412124 w 520306"/>
                <a:gd name="connsiteY12" fmla="*/ 149395 h 623338"/>
                <a:gd name="connsiteX13" fmla="*/ 435306 w 520306"/>
                <a:gd name="connsiteY13" fmla="*/ 193184 h 623338"/>
                <a:gd name="connsiteX14" fmla="*/ 458488 w 520306"/>
                <a:gd name="connsiteY14" fmla="*/ 255002 h 623338"/>
                <a:gd name="connsiteX15" fmla="*/ 481670 w 520306"/>
                <a:gd name="connsiteY15" fmla="*/ 334851 h 623338"/>
                <a:gd name="connsiteX16" fmla="*/ 497124 w 520306"/>
                <a:gd name="connsiteY16" fmla="*/ 414700 h 623338"/>
                <a:gd name="connsiteX17" fmla="*/ 517731 w 520306"/>
                <a:gd name="connsiteY17" fmla="*/ 535762 h 623338"/>
                <a:gd name="connsiteX18" fmla="*/ 520306 w 520306"/>
                <a:gd name="connsiteY18" fmla="*/ 602732 h 623338"/>
                <a:gd name="connsiteX19" fmla="*/ 373487 w 520306"/>
                <a:gd name="connsiteY19" fmla="*/ 623338 h 623338"/>
                <a:gd name="connsiteX20" fmla="*/ 303941 w 520306"/>
                <a:gd name="connsiteY20" fmla="*/ 481670 h 623338"/>
                <a:gd name="connsiteX21" fmla="*/ 252426 w 520306"/>
                <a:gd name="connsiteY21" fmla="*/ 376064 h 6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0306" h="623338">
                  <a:moveTo>
                    <a:pt x="252426" y="376064"/>
                  </a:moveTo>
                  <a:lnTo>
                    <a:pt x="221517" y="314245"/>
                  </a:lnTo>
                  <a:lnTo>
                    <a:pt x="198335" y="262730"/>
                  </a:lnTo>
                  <a:lnTo>
                    <a:pt x="177728" y="216366"/>
                  </a:lnTo>
                  <a:lnTo>
                    <a:pt x="136516" y="154547"/>
                  </a:lnTo>
                  <a:lnTo>
                    <a:pt x="87576" y="95304"/>
                  </a:lnTo>
                  <a:lnTo>
                    <a:pt x="0" y="15455"/>
                  </a:lnTo>
                  <a:lnTo>
                    <a:pt x="74697" y="0"/>
                  </a:lnTo>
                  <a:lnTo>
                    <a:pt x="270456" y="74698"/>
                  </a:lnTo>
                  <a:lnTo>
                    <a:pt x="342578" y="103031"/>
                  </a:lnTo>
                  <a:lnTo>
                    <a:pt x="383790" y="123638"/>
                  </a:lnTo>
                  <a:lnTo>
                    <a:pt x="399245" y="133941"/>
                  </a:lnTo>
                  <a:lnTo>
                    <a:pt x="412124" y="149395"/>
                  </a:lnTo>
                  <a:lnTo>
                    <a:pt x="435306" y="193184"/>
                  </a:lnTo>
                  <a:lnTo>
                    <a:pt x="458488" y="255002"/>
                  </a:lnTo>
                  <a:lnTo>
                    <a:pt x="481670" y="334851"/>
                  </a:lnTo>
                  <a:lnTo>
                    <a:pt x="497124" y="414700"/>
                  </a:lnTo>
                  <a:lnTo>
                    <a:pt x="517731" y="535762"/>
                  </a:lnTo>
                  <a:lnTo>
                    <a:pt x="520306" y="602732"/>
                  </a:lnTo>
                  <a:lnTo>
                    <a:pt x="373487" y="623338"/>
                  </a:lnTo>
                  <a:lnTo>
                    <a:pt x="303941" y="481670"/>
                  </a:lnTo>
                  <a:lnTo>
                    <a:pt x="252426" y="376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3">
              <a:extLst>
                <a:ext uri="{FF2B5EF4-FFF2-40B4-BE49-F238E27FC236}">
                  <a16:creationId xmlns:a16="http://schemas.microsoft.com/office/drawing/2014/main" id="{43184A1C-8B61-4E25-B93E-C02C98D2DB3B}"/>
                </a:ext>
              </a:extLst>
            </p:cNvPr>
            <p:cNvSpPr/>
            <p:nvPr/>
          </p:nvSpPr>
          <p:spPr>
            <a:xfrm>
              <a:off x="5878513" y="2573338"/>
              <a:ext cx="492125" cy="757237"/>
            </a:xfrm>
            <a:custGeom>
              <a:avLst/>
              <a:gdLst>
                <a:gd name="connsiteX0" fmla="*/ 95303 w 491973"/>
                <a:gd name="connsiteY0" fmla="*/ 368336 h 757278"/>
                <a:gd name="connsiteX1" fmla="*/ 118485 w 491973"/>
                <a:gd name="connsiteY1" fmla="*/ 283335 h 757278"/>
                <a:gd name="connsiteX2" fmla="*/ 133940 w 491973"/>
                <a:gd name="connsiteY2" fmla="*/ 208638 h 757278"/>
                <a:gd name="connsiteX3" fmla="*/ 139092 w 491973"/>
                <a:gd name="connsiteY3" fmla="*/ 177728 h 757278"/>
                <a:gd name="connsiteX4" fmla="*/ 139092 w 491973"/>
                <a:gd name="connsiteY4" fmla="*/ 144243 h 757278"/>
                <a:gd name="connsiteX5" fmla="*/ 128788 w 491973"/>
                <a:gd name="connsiteY5" fmla="*/ 108182 h 757278"/>
                <a:gd name="connsiteX6" fmla="*/ 103031 w 491973"/>
                <a:gd name="connsiteY6" fmla="*/ 56667 h 757278"/>
                <a:gd name="connsiteX7" fmla="*/ 59243 w 491973"/>
                <a:gd name="connsiteY7" fmla="*/ 5151 h 757278"/>
                <a:gd name="connsiteX8" fmla="*/ 249850 w 491973"/>
                <a:gd name="connsiteY8" fmla="*/ 0 h 757278"/>
                <a:gd name="connsiteX9" fmla="*/ 347729 w 491973"/>
                <a:gd name="connsiteY9" fmla="*/ 69546 h 757278"/>
                <a:gd name="connsiteX10" fmla="*/ 430154 w 491973"/>
                <a:gd name="connsiteY10" fmla="*/ 118486 h 757278"/>
                <a:gd name="connsiteX11" fmla="*/ 468791 w 491973"/>
                <a:gd name="connsiteY11" fmla="*/ 139092 h 757278"/>
                <a:gd name="connsiteX12" fmla="*/ 481670 w 491973"/>
                <a:gd name="connsiteY12" fmla="*/ 149395 h 757278"/>
                <a:gd name="connsiteX13" fmla="*/ 489397 w 491973"/>
                <a:gd name="connsiteY13" fmla="*/ 162274 h 757278"/>
                <a:gd name="connsiteX14" fmla="*/ 491973 w 491973"/>
                <a:gd name="connsiteY14" fmla="*/ 177728 h 757278"/>
                <a:gd name="connsiteX15" fmla="*/ 491973 w 491973"/>
                <a:gd name="connsiteY15" fmla="*/ 203486 h 757278"/>
                <a:gd name="connsiteX16" fmla="*/ 476518 w 491973"/>
                <a:gd name="connsiteY16" fmla="*/ 229244 h 757278"/>
                <a:gd name="connsiteX17" fmla="*/ 448185 w 491973"/>
                <a:gd name="connsiteY17" fmla="*/ 255002 h 757278"/>
                <a:gd name="connsiteX18" fmla="*/ 414699 w 491973"/>
                <a:gd name="connsiteY18" fmla="*/ 273032 h 757278"/>
                <a:gd name="connsiteX19" fmla="*/ 360608 w 491973"/>
                <a:gd name="connsiteY19" fmla="*/ 298790 h 757278"/>
                <a:gd name="connsiteX20" fmla="*/ 303941 w 491973"/>
                <a:gd name="connsiteY20" fmla="*/ 378639 h 757278"/>
                <a:gd name="connsiteX21" fmla="*/ 224092 w 491973"/>
                <a:gd name="connsiteY21" fmla="*/ 484246 h 757278"/>
                <a:gd name="connsiteX22" fmla="*/ 110758 w 491973"/>
                <a:gd name="connsiteY22" fmla="*/ 641368 h 757278"/>
                <a:gd name="connsiteX23" fmla="*/ 2576 w 491973"/>
                <a:gd name="connsiteY23" fmla="*/ 757278 h 757278"/>
                <a:gd name="connsiteX24" fmla="*/ 0 w 491973"/>
                <a:gd name="connsiteY24" fmla="*/ 680004 h 757278"/>
                <a:gd name="connsiteX25" fmla="*/ 77273 w 491973"/>
                <a:gd name="connsiteY25" fmla="*/ 445609 h 757278"/>
                <a:gd name="connsiteX26" fmla="*/ 95303 w 491973"/>
                <a:gd name="connsiteY26" fmla="*/ 368336 h 7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973" h="757278">
                  <a:moveTo>
                    <a:pt x="95303" y="368336"/>
                  </a:moveTo>
                  <a:lnTo>
                    <a:pt x="118485" y="283335"/>
                  </a:lnTo>
                  <a:lnTo>
                    <a:pt x="133940" y="208638"/>
                  </a:lnTo>
                  <a:lnTo>
                    <a:pt x="139092" y="177728"/>
                  </a:lnTo>
                  <a:lnTo>
                    <a:pt x="139092" y="144243"/>
                  </a:lnTo>
                  <a:lnTo>
                    <a:pt x="128788" y="108182"/>
                  </a:lnTo>
                  <a:lnTo>
                    <a:pt x="103031" y="56667"/>
                  </a:lnTo>
                  <a:lnTo>
                    <a:pt x="59243" y="5151"/>
                  </a:lnTo>
                  <a:lnTo>
                    <a:pt x="249850" y="0"/>
                  </a:lnTo>
                  <a:lnTo>
                    <a:pt x="347729" y="69546"/>
                  </a:lnTo>
                  <a:lnTo>
                    <a:pt x="430154" y="118486"/>
                  </a:lnTo>
                  <a:lnTo>
                    <a:pt x="468791" y="139092"/>
                  </a:lnTo>
                  <a:lnTo>
                    <a:pt x="481670" y="149395"/>
                  </a:lnTo>
                  <a:lnTo>
                    <a:pt x="489397" y="162274"/>
                  </a:lnTo>
                  <a:lnTo>
                    <a:pt x="491973" y="177728"/>
                  </a:lnTo>
                  <a:lnTo>
                    <a:pt x="491973" y="203486"/>
                  </a:lnTo>
                  <a:lnTo>
                    <a:pt x="476518" y="229244"/>
                  </a:lnTo>
                  <a:lnTo>
                    <a:pt x="448185" y="255002"/>
                  </a:lnTo>
                  <a:lnTo>
                    <a:pt x="414699" y="273032"/>
                  </a:lnTo>
                  <a:lnTo>
                    <a:pt x="360608" y="298790"/>
                  </a:lnTo>
                  <a:lnTo>
                    <a:pt x="303941" y="378639"/>
                  </a:lnTo>
                  <a:lnTo>
                    <a:pt x="224092" y="484246"/>
                  </a:lnTo>
                  <a:lnTo>
                    <a:pt x="110758" y="641368"/>
                  </a:lnTo>
                  <a:lnTo>
                    <a:pt x="2576" y="757278"/>
                  </a:lnTo>
                  <a:cubicBezTo>
                    <a:pt x="1717" y="731520"/>
                    <a:pt x="859" y="705762"/>
                    <a:pt x="0" y="680004"/>
                  </a:cubicBezTo>
                  <a:lnTo>
                    <a:pt x="77273" y="445609"/>
                  </a:lnTo>
                  <a:lnTo>
                    <a:pt x="95303" y="3683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45">
              <a:extLst>
                <a:ext uri="{FF2B5EF4-FFF2-40B4-BE49-F238E27FC236}">
                  <a16:creationId xmlns:a16="http://schemas.microsoft.com/office/drawing/2014/main" id="{EC804B40-5F60-4C93-B712-F387B03593E2}"/>
                </a:ext>
              </a:extLst>
            </p:cNvPr>
            <p:cNvSpPr/>
            <p:nvPr/>
          </p:nvSpPr>
          <p:spPr>
            <a:xfrm>
              <a:off x="4373563" y="3141663"/>
              <a:ext cx="2187575" cy="468312"/>
            </a:xfrm>
            <a:custGeom>
              <a:avLst/>
              <a:gdLst>
                <a:gd name="connsiteX0" fmla="*/ 1026319 w 2185988"/>
                <a:gd name="connsiteY0" fmla="*/ 154781 h 469106"/>
                <a:gd name="connsiteX1" fmla="*/ 1326357 w 2185988"/>
                <a:gd name="connsiteY1" fmla="*/ 111919 h 469106"/>
                <a:gd name="connsiteX2" fmla="*/ 1524000 w 2185988"/>
                <a:gd name="connsiteY2" fmla="*/ 83344 h 469106"/>
                <a:gd name="connsiteX3" fmla="*/ 1609725 w 2185988"/>
                <a:gd name="connsiteY3" fmla="*/ 64294 h 469106"/>
                <a:gd name="connsiteX4" fmla="*/ 1676400 w 2185988"/>
                <a:gd name="connsiteY4" fmla="*/ 57150 h 469106"/>
                <a:gd name="connsiteX5" fmla="*/ 1759744 w 2185988"/>
                <a:gd name="connsiteY5" fmla="*/ 33337 h 469106"/>
                <a:gd name="connsiteX6" fmla="*/ 1835944 w 2185988"/>
                <a:gd name="connsiteY6" fmla="*/ 0 h 469106"/>
                <a:gd name="connsiteX7" fmla="*/ 1862138 w 2185988"/>
                <a:gd name="connsiteY7" fmla="*/ 0 h 469106"/>
                <a:gd name="connsiteX8" fmla="*/ 1935957 w 2185988"/>
                <a:gd name="connsiteY8" fmla="*/ 16669 h 469106"/>
                <a:gd name="connsiteX9" fmla="*/ 2035969 w 2185988"/>
                <a:gd name="connsiteY9" fmla="*/ 40481 h 469106"/>
                <a:gd name="connsiteX10" fmla="*/ 2109788 w 2185988"/>
                <a:gd name="connsiteY10" fmla="*/ 64294 h 469106"/>
                <a:gd name="connsiteX11" fmla="*/ 2133600 w 2185988"/>
                <a:gd name="connsiteY11" fmla="*/ 78581 h 469106"/>
                <a:gd name="connsiteX12" fmla="*/ 2152650 w 2185988"/>
                <a:gd name="connsiteY12" fmla="*/ 92869 h 469106"/>
                <a:gd name="connsiteX13" fmla="*/ 2171700 w 2185988"/>
                <a:gd name="connsiteY13" fmla="*/ 109537 h 469106"/>
                <a:gd name="connsiteX14" fmla="*/ 2181225 w 2185988"/>
                <a:gd name="connsiteY14" fmla="*/ 126206 h 469106"/>
                <a:gd name="connsiteX15" fmla="*/ 2185988 w 2185988"/>
                <a:gd name="connsiteY15" fmla="*/ 142875 h 469106"/>
                <a:gd name="connsiteX16" fmla="*/ 2176463 w 2185988"/>
                <a:gd name="connsiteY16" fmla="*/ 166687 h 469106"/>
                <a:gd name="connsiteX17" fmla="*/ 2152650 w 2185988"/>
                <a:gd name="connsiteY17" fmla="*/ 190500 h 469106"/>
                <a:gd name="connsiteX18" fmla="*/ 2109788 w 2185988"/>
                <a:gd name="connsiteY18" fmla="*/ 214312 h 469106"/>
                <a:gd name="connsiteX19" fmla="*/ 2085975 w 2185988"/>
                <a:gd name="connsiteY19" fmla="*/ 221456 h 469106"/>
                <a:gd name="connsiteX20" fmla="*/ 2026444 w 2185988"/>
                <a:gd name="connsiteY20" fmla="*/ 221456 h 469106"/>
                <a:gd name="connsiteX21" fmla="*/ 1888332 w 2185988"/>
                <a:gd name="connsiteY21" fmla="*/ 221456 h 469106"/>
                <a:gd name="connsiteX22" fmla="*/ 1743075 w 2185988"/>
                <a:gd name="connsiteY22" fmla="*/ 223837 h 469106"/>
                <a:gd name="connsiteX23" fmla="*/ 1533525 w 2185988"/>
                <a:gd name="connsiteY23" fmla="*/ 235744 h 469106"/>
                <a:gd name="connsiteX24" fmla="*/ 1378744 w 2185988"/>
                <a:gd name="connsiteY24" fmla="*/ 245269 h 469106"/>
                <a:gd name="connsiteX25" fmla="*/ 1262063 w 2185988"/>
                <a:gd name="connsiteY25" fmla="*/ 259556 h 469106"/>
                <a:gd name="connsiteX26" fmla="*/ 1000125 w 2185988"/>
                <a:gd name="connsiteY26" fmla="*/ 319087 h 469106"/>
                <a:gd name="connsiteX27" fmla="*/ 776288 w 2185988"/>
                <a:gd name="connsiteY27" fmla="*/ 359569 h 469106"/>
                <a:gd name="connsiteX28" fmla="*/ 571500 w 2185988"/>
                <a:gd name="connsiteY28" fmla="*/ 404812 h 469106"/>
                <a:gd name="connsiteX29" fmla="*/ 500063 w 2185988"/>
                <a:gd name="connsiteY29" fmla="*/ 423862 h 469106"/>
                <a:gd name="connsiteX30" fmla="*/ 428625 w 2185988"/>
                <a:gd name="connsiteY30" fmla="*/ 454819 h 469106"/>
                <a:gd name="connsiteX31" fmla="*/ 390525 w 2185988"/>
                <a:gd name="connsiteY31" fmla="*/ 469106 h 469106"/>
                <a:gd name="connsiteX32" fmla="*/ 350044 w 2185988"/>
                <a:gd name="connsiteY32" fmla="*/ 461962 h 469106"/>
                <a:gd name="connsiteX33" fmla="*/ 269082 w 2185988"/>
                <a:gd name="connsiteY33" fmla="*/ 428625 h 469106"/>
                <a:gd name="connsiteX34" fmla="*/ 190500 w 2185988"/>
                <a:gd name="connsiteY34" fmla="*/ 383381 h 469106"/>
                <a:gd name="connsiteX35" fmla="*/ 126207 w 2185988"/>
                <a:gd name="connsiteY35" fmla="*/ 333375 h 469106"/>
                <a:gd name="connsiteX36" fmla="*/ 64294 w 2185988"/>
                <a:gd name="connsiteY36" fmla="*/ 271462 h 469106"/>
                <a:gd name="connsiteX37" fmla="*/ 21432 w 2185988"/>
                <a:gd name="connsiteY37" fmla="*/ 214312 h 469106"/>
                <a:gd name="connsiteX38" fmla="*/ 2382 w 2185988"/>
                <a:gd name="connsiteY38" fmla="*/ 178594 h 469106"/>
                <a:gd name="connsiteX39" fmla="*/ 0 w 2185988"/>
                <a:gd name="connsiteY39" fmla="*/ 164306 h 469106"/>
                <a:gd name="connsiteX40" fmla="*/ 0 w 2185988"/>
                <a:gd name="connsiteY40" fmla="*/ 152400 h 469106"/>
                <a:gd name="connsiteX41" fmla="*/ 7144 w 2185988"/>
                <a:gd name="connsiteY41" fmla="*/ 140494 h 469106"/>
                <a:gd name="connsiteX42" fmla="*/ 19050 w 2185988"/>
                <a:gd name="connsiteY42" fmla="*/ 140494 h 469106"/>
                <a:gd name="connsiteX43" fmla="*/ 52388 w 2185988"/>
                <a:gd name="connsiteY43" fmla="*/ 150019 h 469106"/>
                <a:gd name="connsiteX44" fmla="*/ 69057 w 2185988"/>
                <a:gd name="connsiteY44" fmla="*/ 161925 h 469106"/>
                <a:gd name="connsiteX45" fmla="*/ 104775 w 2185988"/>
                <a:gd name="connsiteY45" fmla="*/ 190500 h 469106"/>
                <a:gd name="connsiteX46" fmla="*/ 135732 w 2185988"/>
                <a:gd name="connsiteY46" fmla="*/ 207169 h 469106"/>
                <a:gd name="connsiteX47" fmla="*/ 176213 w 2185988"/>
                <a:gd name="connsiteY47" fmla="*/ 221456 h 469106"/>
                <a:gd name="connsiteX48" fmla="*/ 226219 w 2185988"/>
                <a:gd name="connsiteY48" fmla="*/ 233362 h 469106"/>
                <a:gd name="connsiteX49" fmla="*/ 297657 w 2185988"/>
                <a:gd name="connsiteY49" fmla="*/ 240506 h 469106"/>
                <a:gd name="connsiteX50" fmla="*/ 371475 w 2185988"/>
                <a:gd name="connsiteY50" fmla="*/ 242887 h 469106"/>
                <a:gd name="connsiteX51" fmla="*/ 447675 w 2185988"/>
                <a:gd name="connsiteY51" fmla="*/ 233362 h 469106"/>
                <a:gd name="connsiteX52" fmla="*/ 692944 w 2185988"/>
                <a:gd name="connsiteY52" fmla="*/ 197644 h 469106"/>
                <a:gd name="connsiteX53" fmla="*/ 890588 w 2185988"/>
                <a:gd name="connsiteY53" fmla="*/ 173831 h 469106"/>
                <a:gd name="connsiteX54" fmla="*/ 1026319 w 2185988"/>
                <a:gd name="connsiteY54" fmla="*/ 1547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85988" h="469106">
                  <a:moveTo>
                    <a:pt x="1026319" y="154781"/>
                  </a:moveTo>
                  <a:lnTo>
                    <a:pt x="1326357" y="111919"/>
                  </a:lnTo>
                  <a:lnTo>
                    <a:pt x="1524000" y="83344"/>
                  </a:lnTo>
                  <a:lnTo>
                    <a:pt x="1609725" y="64294"/>
                  </a:lnTo>
                  <a:lnTo>
                    <a:pt x="1676400" y="57150"/>
                  </a:lnTo>
                  <a:lnTo>
                    <a:pt x="1759744" y="33337"/>
                  </a:lnTo>
                  <a:lnTo>
                    <a:pt x="1835944" y="0"/>
                  </a:lnTo>
                  <a:lnTo>
                    <a:pt x="1862138" y="0"/>
                  </a:lnTo>
                  <a:lnTo>
                    <a:pt x="1935957" y="16669"/>
                  </a:lnTo>
                  <a:lnTo>
                    <a:pt x="2035969" y="40481"/>
                  </a:lnTo>
                  <a:lnTo>
                    <a:pt x="2109788" y="64294"/>
                  </a:lnTo>
                  <a:lnTo>
                    <a:pt x="2133600" y="78581"/>
                  </a:lnTo>
                  <a:lnTo>
                    <a:pt x="2152650" y="92869"/>
                  </a:lnTo>
                  <a:lnTo>
                    <a:pt x="2171700" y="109537"/>
                  </a:lnTo>
                  <a:lnTo>
                    <a:pt x="2181225" y="126206"/>
                  </a:lnTo>
                  <a:lnTo>
                    <a:pt x="2185988" y="142875"/>
                  </a:lnTo>
                  <a:lnTo>
                    <a:pt x="2176463" y="166687"/>
                  </a:lnTo>
                  <a:lnTo>
                    <a:pt x="2152650" y="190500"/>
                  </a:lnTo>
                  <a:lnTo>
                    <a:pt x="2109788" y="214312"/>
                  </a:lnTo>
                  <a:lnTo>
                    <a:pt x="2085975" y="221456"/>
                  </a:lnTo>
                  <a:lnTo>
                    <a:pt x="2026444" y="221456"/>
                  </a:lnTo>
                  <a:lnTo>
                    <a:pt x="1888332" y="221456"/>
                  </a:lnTo>
                  <a:lnTo>
                    <a:pt x="1743075" y="223837"/>
                  </a:lnTo>
                  <a:lnTo>
                    <a:pt x="1533525" y="235744"/>
                  </a:lnTo>
                  <a:lnTo>
                    <a:pt x="1378744" y="245269"/>
                  </a:lnTo>
                  <a:lnTo>
                    <a:pt x="1262063" y="259556"/>
                  </a:lnTo>
                  <a:lnTo>
                    <a:pt x="1000125" y="319087"/>
                  </a:lnTo>
                  <a:lnTo>
                    <a:pt x="776288" y="359569"/>
                  </a:lnTo>
                  <a:lnTo>
                    <a:pt x="571500" y="404812"/>
                  </a:lnTo>
                  <a:lnTo>
                    <a:pt x="500063" y="423862"/>
                  </a:lnTo>
                  <a:lnTo>
                    <a:pt x="428625" y="454819"/>
                  </a:lnTo>
                  <a:lnTo>
                    <a:pt x="390525" y="469106"/>
                  </a:lnTo>
                  <a:lnTo>
                    <a:pt x="350044" y="461962"/>
                  </a:lnTo>
                  <a:lnTo>
                    <a:pt x="269082" y="428625"/>
                  </a:lnTo>
                  <a:lnTo>
                    <a:pt x="190500" y="383381"/>
                  </a:lnTo>
                  <a:lnTo>
                    <a:pt x="126207" y="333375"/>
                  </a:lnTo>
                  <a:lnTo>
                    <a:pt x="64294" y="271462"/>
                  </a:lnTo>
                  <a:lnTo>
                    <a:pt x="21432" y="214312"/>
                  </a:lnTo>
                  <a:lnTo>
                    <a:pt x="2382" y="178594"/>
                  </a:lnTo>
                  <a:lnTo>
                    <a:pt x="0" y="164306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19050" y="140494"/>
                  </a:lnTo>
                  <a:lnTo>
                    <a:pt x="52388" y="150019"/>
                  </a:lnTo>
                  <a:lnTo>
                    <a:pt x="69057" y="161925"/>
                  </a:lnTo>
                  <a:lnTo>
                    <a:pt x="104775" y="190500"/>
                  </a:lnTo>
                  <a:lnTo>
                    <a:pt x="135732" y="207169"/>
                  </a:lnTo>
                  <a:lnTo>
                    <a:pt x="176213" y="221456"/>
                  </a:lnTo>
                  <a:lnTo>
                    <a:pt x="226219" y="233362"/>
                  </a:lnTo>
                  <a:lnTo>
                    <a:pt x="297657" y="240506"/>
                  </a:lnTo>
                  <a:lnTo>
                    <a:pt x="371475" y="242887"/>
                  </a:lnTo>
                  <a:lnTo>
                    <a:pt x="447675" y="233362"/>
                  </a:lnTo>
                  <a:lnTo>
                    <a:pt x="692944" y="197644"/>
                  </a:lnTo>
                  <a:lnTo>
                    <a:pt x="890588" y="173831"/>
                  </a:lnTo>
                  <a:lnTo>
                    <a:pt x="102631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48">
              <a:extLst>
                <a:ext uri="{FF2B5EF4-FFF2-40B4-BE49-F238E27FC236}">
                  <a16:creationId xmlns:a16="http://schemas.microsoft.com/office/drawing/2014/main" id="{1CFA312D-0313-48A9-9193-D08613926C6A}"/>
                </a:ext>
              </a:extLst>
            </p:cNvPr>
            <p:cNvSpPr/>
            <p:nvPr/>
          </p:nvSpPr>
          <p:spPr>
            <a:xfrm>
              <a:off x="5391150" y="3382963"/>
              <a:ext cx="314325" cy="1985962"/>
            </a:xfrm>
            <a:custGeom>
              <a:avLst/>
              <a:gdLst>
                <a:gd name="connsiteX0" fmla="*/ 89757 w 314150"/>
                <a:gd name="connsiteY0" fmla="*/ 796594 h 1985875"/>
                <a:gd name="connsiteX1" fmla="*/ 92562 w 314150"/>
                <a:gd name="connsiteY1" fmla="*/ 631104 h 1985875"/>
                <a:gd name="connsiteX2" fmla="*/ 89757 w 314150"/>
                <a:gd name="connsiteY2" fmla="*/ 378663 h 1985875"/>
                <a:gd name="connsiteX3" fmla="*/ 89757 w 314150"/>
                <a:gd name="connsiteY3" fmla="*/ 283296 h 1985875"/>
                <a:gd name="connsiteX4" fmla="*/ 86952 w 314150"/>
                <a:gd name="connsiteY4" fmla="*/ 230002 h 1985875"/>
                <a:gd name="connsiteX5" fmla="*/ 78538 w 314150"/>
                <a:gd name="connsiteY5" fmla="*/ 185124 h 1985875"/>
                <a:gd name="connsiteX6" fmla="*/ 67318 w 314150"/>
                <a:gd name="connsiteY6" fmla="*/ 145855 h 1985875"/>
                <a:gd name="connsiteX7" fmla="*/ 50488 w 314150"/>
                <a:gd name="connsiteY7" fmla="*/ 106587 h 1985875"/>
                <a:gd name="connsiteX8" fmla="*/ 14025 w 314150"/>
                <a:gd name="connsiteY8" fmla="*/ 47683 h 1985875"/>
                <a:gd name="connsiteX9" fmla="*/ 0 w 314150"/>
                <a:gd name="connsiteY9" fmla="*/ 22439 h 1985875"/>
                <a:gd name="connsiteX10" fmla="*/ 148660 w 314150"/>
                <a:gd name="connsiteY10" fmla="*/ 0 h 1985875"/>
                <a:gd name="connsiteX11" fmla="*/ 241222 w 314150"/>
                <a:gd name="connsiteY11" fmla="*/ 33659 h 1985875"/>
                <a:gd name="connsiteX12" fmla="*/ 263661 w 314150"/>
                <a:gd name="connsiteY12" fmla="*/ 50488 h 1985875"/>
                <a:gd name="connsiteX13" fmla="*/ 277686 w 314150"/>
                <a:gd name="connsiteY13" fmla="*/ 64513 h 1985875"/>
                <a:gd name="connsiteX14" fmla="*/ 294515 w 314150"/>
                <a:gd name="connsiteY14" fmla="*/ 92562 h 1985875"/>
                <a:gd name="connsiteX15" fmla="*/ 311345 w 314150"/>
                <a:gd name="connsiteY15" fmla="*/ 140245 h 1985875"/>
                <a:gd name="connsiteX16" fmla="*/ 314150 w 314150"/>
                <a:gd name="connsiteY16" fmla="*/ 171099 h 1985875"/>
                <a:gd name="connsiteX17" fmla="*/ 314150 w 314150"/>
                <a:gd name="connsiteY17" fmla="*/ 474029 h 1985875"/>
                <a:gd name="connsiteX18" fmla="*/ 314150 w 314150"/>
                <a:gd name="connsiteY18" fmla="*/ 1082694 h 1985875"/>
                <a:gd name="connsiteX19" fmla="*/ 314150 w 314150"/>
                <a:gd name="connsiteY19" fmla="*/ 1408064 h 1985875"/>
                <a:gd name="connsiteX20" fmla="*/ 314150 w 314150"/>
                <a:gd name="connsiteY20" fmla="*/ 1584773 h 1985875"/>
                <a:gd name="connsiteX21" fmla="*/ 314150 w 314150"/>
                <a:gd name="connsiteY21" fmla="*/ 1668920 h 1985875"/>
                <a:gd name="connsiteX22" fmla="*/ 314150 w 314150"/>
                <a:gd name="connsiteY22" fmla="*/ 1722214 h 1985875"/>
                <a:gd name="connsiteX23" fmla="*/ 308540 w 314150"/>
                <a:gd name="connsiteY23" fmla="*/ 1769897 h 1985875"/>
                <a:gd name="connsiteX24" fmla="*/ 302930 w 314150"/>
                <a:gd name="connsiteY24" fmla="*/ 1823190 h 1985875"/>
                <a:gd name="connsiteX25" fmla="*/ 288906 w 314150"/>
                <a:gd name="connsiteY25" fmla="*/ 1879288 h 1985875"/>
                <a:gd name="connsiteX26" fmla="*/ 266466 w 314150"/>
                <a:gd name="connsiteY26" fmla="*/ 1926972 h 1985875"/>
                <a:gd name="connsiteX27" fmla="*/ 224393 w 314150"/>
                <a:gd name="connsiteY27" fmla="*/ 1974655 h 1985875"/>
                <a:gd name="connsiteX28" fmla="*/ 199149 w 314150"/>
                <a:gd name="connsiteY28" fmla="*/ 1985875 h 1985875"/>
                <a:gd name="connsiteX29" fmla="*/ 182319 w 314150"/>
                <a:gd name="connsiteY29" fmla="*/ 1985875 h 1985875"/>
                <a:gd name="connsiteX30" fmla="*/ 159880 w 314150"/>
                <a:gd name="connsiteY30" fmla="*/ 1971850 h 1985875"/>
                <a:gd name="connsiteX31" fmla="*/ 140246 w 314150"/>
                <a:gd name="connsiteY31" fmla="*/ 1940996 h 1985875"/>
                <a:gd name="connsiteX32" fmla="*/ 137441 w 314150"/>
                <a:gd name="connsiteY32" fmla="*/ 1918557 h 1985875"/>
                <a:gd name="connsiteX33" fmla="*/ 129026 w 314150"/>
                <a:gd name="connsiteY33" fmla="*/ 1831605 h 1985875"/>
                <a:gd name="connsiteX34" fmla="*/ 117806 w 314150"/>
                <a:gd name="connsiteY34" fmla="*/ 1716604 h 1985875"/>
                <a:gd name="connsiteX35" fmla="*/ 112196 w 314150"/>
                <a:gd name="connsiteY35" fmla="*/ 1666115 h 1985875"/>
                <a:gd name="connsiteX36" fmla="*/ 112196 w 314150"/>
                <a:gd name="connsiteY36" fmla="*/ 1478187 h 1985875"/>
                <a:gd name="connsiteX37" fmla="*/ 112196 w 314150"/>
                <a:gd name="connsiteY37" fmla="*/ 1267818 h 1985875"/>
                <a:gd name="connsiteX38" fmla="*/ 92562 w 314150"/>
                <a:gd name="connsiteY38" fmla="*/ 1107939 h 1985875"/>
                <a:gd name="connsiteX39" fmla="*/ 89757 w 314150"/>
                <a:gd name="connsiteY39" fmla="*/ 796594 h 19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150" h="1985875">
                  <a:moveTo>
                    <a:pt x="89757" y="796594"/>
                  </a:moveTo>
                  <a:lnTo>
                    <a:pt x="92562" y="631104"/>
                  </a:lnTo>
                  <a:lnTo>
                    <a:pt x="89757" y="378663"/>
                  </a:lnTo>
                  <a:lnTo>
                    <a:pt x="89757" y="283296"/>
                  </a:lnTo>
                  <a:lnTo>
                    <a:pt x="86952" y="230002"/>
                  </a:lnTo>
                  <a:lnTo>
                    <a:pt x="78538" y="185124"/>
                  </a:lnTo>
                  <a:lnTo>
                    <a:pt x="67318" y="145855"/>
                  </a:lnTo>
                  <a:lnTo>
                    <a:pt x="50488" y="106587"/>
                  </a:lnTo>
                  <a:lnTo>
                    <a:pt x="14025" y="47683"/>
                  </a:lnTo>
                  <a:lnTo>
                    <a:pt x="0" y="22439"/>
                  </a:lnTo>
                  <a:lnTo>
                    <a:pt x="148660" y="0"/>
                  </a:lnTo>
                  <a:lnTo>
                    <a:pt x="241222" y="33659"/>
                  </a:lnTo>
                  <a:lnTo>
                    <a:pt x="263661" y="50488"/>
                  </a:lnTo>
                  <a:lnTo>
                    <a:pt x="277686" y="64513"/>
                  </a:lnTo>
                  <a:lnTo>
                    <a:pt x="294515" y="92562"/>
                  </a:lnTo>
                  <a:lnTo>
                    <a:pt x="311345" y="140245"/>
                  </a:lnTo>
                  <a:lnTo>
                    <a:pt x="314150" y="171099"/>
                  </a:lnTo>
                  <a:lnTo>
                    <a:pt x="314150" y="474029"/>
                  </a:lnTo>
                  <a:lnTo>
                    <a:pt x="314150" y="1082694"/>
                  </a:lnTo>
                  <a:lnTo>
                    <a:pt x="314150" y="1408064"/>
                  </a:lnTo>
                  <a:lnTo>
                    <a:pt x="314150" y="1584773"/>
                  </a:lnTo>
                  <a:lnTo>
                    <a:pt x="314150" y="1668920"/>
                  </a:lnTo>
                  <a:lnTo>
                    <a:pt x="314150" y="1722214"/>
                  </a:lnTo>
                  <a:lnTo>
                    <a:pt x="308540" y="1769897"/>
                  </a:lnTo>
                  <a:lnTo>
                    <a:pt x="302930" y="1823190"/>
                  </a:lnTo>
                  <a:lnTo>
                    <a:pt x="288906" y="1879288"/>
                  </a:lnTo>
                  <a:lnTo>
                    <a:pt x="266466" y="1926972"/>
                  </a:lnTo>
                  <a:lnTo>
                    <a:pt x="224393" y="1974655"/>
                  </a:lnTo>
                  <a:lnTo>
                    <a:pt x="199149" y="1985875"/>
                  </a:lnTo>
                  <a:lnTo>
                    <a:pt x="182319" y="1985875"/>
                  </a:lnTo>
                  <a:lnTo>
                    <a:pt x="159880" y="1971850"/>
                  </a:lnTo>
                  <a:lnTo>
                    <a:pt x="140246" y="1940996"/>
                  </a:lnTo>
                  <a:lnTo>
                    <a:pt x="137441" y="1918557"/>
                  </a:lnTo>
                  <a:lnTo>
                    <a:pt x="129026" y="1831605"/>
                  </a:lnTo>
                  <a:lnTo>
                    <a:pt x="117806" y="1716604"/>
                  </a:lnTo>
                  <a:cubicBezTo>
                    <a:pt x="112087" y="1667991"/>
                    <a:pt x="112196" y="1684924"/>
                    <a:pt x="112196" y="1666115"/>
                  </a:cubicBezTo>
                  <a:lnTo>
                    <a:pt x="112196" y="1478187"/>
                  </a:lnTo>
                  <a:lnTo>
                    <a:pt x="112196" y="1267818"/>
                  </a:lnTo>
                  <a:lnTo>
                    <a:pt x="92562" y="1107939"/>
                  </a:lnTo>
                  <a:lnTo>
                    <a:pt x="89757" y="796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50">
              <a:extLst>
                <a:ext uri="{FF2B5EF4-FFF2-40B4-BE49-F238E27FC236}">
                  <a16:creationId xmlns:a16="http://schemas.microsoft.com/office/drawing/2014/main" id="{C5BDE27C-65BF-4244-A12C-ADF823C8898D}"/>
                </a:ext>
              </a:extLst>
            </p:cNvPr>
            <p:cNvSpPr/>
            <p:nvPr/>
          </p:nvSpPr>
          <p:spPr>
            <a:xfrm>
              <a:off x="2586038" y="3455988"/>
              <a:ext cx="1219200" cy="1400175"/>
            </a:xfrm>
            <a:custGeom>
              <a:avLst/>
              <a:gdLst>
                <a:gd name="connsiteX0" fmla="*/ 857250 w 1219200"/>
                <a:gd name="connsiteY0" fmla="*/ 495300 h 1400175"/>
                <a:gd name="connsiteX1" fmla="*/ 890587 w 1219200"/>
                <a:gd name="connsiteY1" fmla="*/ 447675 h 1400175"/>
                <a:gd name="connsiteX2" fmla="*/ 916781 w 1219200"/>
                <a:gd name="connsiteY2" fmla="*/ 409575 h 1400175"/>
                <a:gd name="connsiteX3" fmla="*/ 962025 w 1219200"/>
                <a:gd name="connsiteY3" fmla="*/ 350044 h 1400175"/>
                <a:gd name="connsiteX4" fmla="*/ 983456 w 1219200"/>
                <a:gd name="connsiteY4" fmla="*/ 328612 h 1400175"/>
                <a:gd name="connsiteX5" fmla="*/ 1026318 w 1219200"/>
                <a:gd name="connsiteY5" fmla="*/ 297656 h 1400175"/>
                <a:gd name="connsiteX6" fmla="*/ 1069181 w 1219200"/>
                <a:gd name="connsiteY6" fmla="*/ 261937 h 1400175"/>
                <a:gd name="connsiteX7" fmla="*/ 1090612 w 1219200"/>
                <a:gd name="connsiteY7" fmla="*/ 242887 h 1400175"/>
                <a:gd name="connsiteX8" fmla="*/ 1100137 w 1219200"/>
                <a:gd name="connsiteY8" fmla="*/ 219075 h 1400175"/>
                <a:gd name="connsiteX9" fmla="*/ 1107281 w 1219200"/>
                <a:gd name="connsiteY9" fmla="*/ 188119 h 1400175"/>
                <a:gd name="connsiteX10" fmla="*/ 1107281 w 1219200"/>
                <a:gd name="connsiteY10" fmla="*/ 164306 h 1400175"/>
                <a:gd name="connsiteX11" fmla="*/ 1100137 w 1219200"/>
                <a:gd name="connsiteY11" fmla="*/ 138112 h 1400175"/>
                <a:gd name="connsiteX12" fmla="*/ 1085850 w 1219200"/>
                <a:gd name="connsiteY12" fmla="*/ 119062 h 1400175"/>
                <a:gd name="connsiteX13" fmla="*/ 1062037 w 1219200"/>
                <a:gd name="connsiteY13" fmla="*/ 104775 h 1400175"/>
                <a:gd name="connsiteX14" fmla="*/ 1026318 w 1219200"/>
                <a:gd name="connsiteY14" fmla="*/ 88106 h 1400175"/>
                <a:gd name="connsiteX15" fmla="*/ 957262 w 1219200"/>
                <a:gd name="connsiteY15" fmla="*/ 54769 h 1400175"/>
                <a:gd name="connsiteX16" fmla="*/ 854868 w 1219200"/>
                <a:gd name="connsiteY16" fmla="*/ 11906 h 1400175"/>
                <a:gd name="connsiteX17" fmla="*/ 826293 w 1219200"/>
                <a:gd name="connsiteY17" fmla="*/ 0 h 1400175"/>
                <a:gd name="connsiteX18" fmla="*/ 814387 w 1219200"/>
                <a:gd name="connsiteY18" fmla="*/ 0 h 1400175"/>
                <a:gd name="connsiteX19" fmla="*/ 792956 w 1219200"/>
                <a:gd name="connsiteY19" fmla="*/ 16669 h 1400175"/>
                <a:gd name="connsiteX20" fmla="*/ 766762 w 1219200"/>
                <a:gd name="connsiteY20" fmla="*/ 47625 h 1400175"/>
                <a:gd name="connsiteX21" fmla="*/ 690562 w 1219200"/>
                <a:gd name="connsiteY21" fmla="*/ 123825 h 1400175"/>
                <a:gd name="connsiteX22" fmla="*/ 628650 w 1219200"/>
                <a:gd name="connsiteY22" fmla="*/ 164306 h 1400175"/>
                <a:gd name="connsiteX23" fmla="*/ 497681 w 1219200"/>
                <a:gd name="connsiteY23" fmla="*/ 235744 h 1400175"/>
                <a:gd name="connsiteX24" fmla="*/ 357187 w 1219200"/>
                <a:gd name="connsiteY24" fmla="*/ 300037 h 1400175"/>
                <a:gd name="connsiteX25" fmla="*/ 330993 w 1219200"/>
                <a:gd name="connsiteY25" fmla="*/ 307181 h 1400175"/>
                <a:gd name="connsiteX26" fmla="*/ 297656 w 1219200"/>
                <a:gd name="connsiteY26" fmla="*/ 311944 h 1400175"/>
                <a:gd name="connsiteX27" fmla="*/ 266700 w 1219200"/>
                <a:gd name="connsiteY27" fmla="*/ 307181 h 1400175"/>
                <a:gd name="connsiteX28" fmla="*/ 223837 w 1219200"/>
                <a:gd name="connsiteY28" fmla="*/ 285750 h 1400175"/>
                <a:gd name="connsiteX29" fmla="*/ 171450 w 1219200"/>
                <a:gd name="connsiteY29" fmla="*/ 252412 h 1400175"/>
                <a:gd name="connsiteX30" fmla="*/ 102393 w 1219200"/>
                <a:gd name="connsiteY30" fmla="*/ 192881 h 1400175"/>
                <a:gd name="connsiteX31" fmla="*/ 61912 w 1219200"/>
                <a:gd name="connsiteY31" fmla="*/ 154781 h 1400175"/>
                <a:gd name="connsiteX32" fmla="*/ 47625 w 1219200"/>
                <a:gd name="connsiteY32" fmla="*/ 145256 h 1400175"/>
                <a:gd name="connsiteX33" fmla="*/ 26193 w 1219200"/>
                <a:gd name="connsiteY33" fmla="*/ 138112 h 1400175"/>
                <a:gd name="connsiteX34" fmla="*/ 16668 w 1219200"/>
                <a:gd name="connsiteY34" fmla="*/ 138112 h 1400175"/>
                <a:gd name="connsiteX35" fmla="*/ 7143 w 1219200"/>
                <a:gd name="connsiteY35" fmla="*/ 140494 h 1400175"/>
                <a:gd name="connsiteX36" fmla="*/ 0 w 1219200"/>
                <a:gd name="connsiteY36" fmla="*/ 150019 h 1400175"/>
                <a:gd name="connsiteX37" fmla="*/ 2381 w 1219200"/>
                <a:gd name="connsiteY37" fmla="*/ 166687 h 1400175"/>
                <a:gd name="connsiteX38" fmla="*/ 21431 w 1219200"/>
                <a:gd name="connsiteY38" fmla="*/ 214312 h 1400175"/>
                <a:gd name="connsiteX39" fmla="*/ 54768 w 1219200"/>
                <a:gd name="connsiteY39" fmla="*/ 285750 h 1400175"/>
                <a:gd name="connsiteX40" fmla="*/ 92868 w 1219200"/>
                <a:gd name="connsiteY40" fmla="*/ 357187 h 1400175"/>
                <a:gd name="connsiteX41" fmla="*/ 116681 w 1219200"/>
                <a:gd name="connsiteY41" fmla="*/ 402431 h 1400175"/>
                <a:gd name="connsiteX42" fmla="*/ 159543 w 1219200"/>
                <a:gd name="connsiteY42" fmla="*/ 466725 h 1400175"/>
                <a:gd name="connsiteX43" fmla="*/ 188118 w 1219200"/>
                <a:gd name="connsiteY43" fmla="*/ 500062 h 1400175"/>
                <a:gd name="connsiteX44" fmla="*/ 219075 w 1219200"/>
                <a:gd name="connsiteY44" fmla="*/ 531019 h 1400175"/>
                <a:gd name="connsiteX45" fmla="*/ 250031 w 1219200"/>
                <a:gd name="connsiteY45" fmla="*/ 552450 h 1400175"/>
                <a:gd name="connsiteX46" fmla="*/ 261937 w 1219200"/>
                <a:gd name="connsiteY46" fmla="*/ 554831 h 1400175"/>
                <a:gd name="connsiteX47" fmla="*/ 288131 w 1219200"/>
                <a:gd name="connsiteY47" fmla="*/ 545306 h 1400175"/>
                <a:gd name="connsiteX48" fmla="*/ 364331 w 1219200"/>
                <a:gd name="connsiteY48" fmla="*/ 504825 h 1400175"/>
                <a:gd name="connsiteX49" fmla="*/ 457200 w 1219200"/>
                <a:gd name="connsiteY49" fmla="*/ 445294 h 1400175"/>
                <a:gd name="connsiteX50" fmla="*/ 559593 w 1219200"/>
                <a:gd name="connsiteY50" fmla="*/ 388144 h 1400175"/>
                <a:gd name="connsiteX51" fmla="*/ 621506 w 1219200"/>
                <a:gd name="connsiteY51" fmla="*/ 354806 h 1400175"/>
                <a:gd name="connsiteX52" fmla="*/ 657225 w 1219200"/>
                <a:gd name="connsiteY52" fmla="*/ 338137 h 1400175"/>
                <a:gd name="connsiteX53" fmla="*/ 673893 w 1219200"/>
                <a:gd name="connsiteY53" fmla="*/ 335756 h 1400175"/>
                <a:gd name="connsiteX54" fmla="*/ 692943 w 1219200"/>
                <a:gd name="connsiteY54" fmla="*/ 340519 h 1400175"/>
                <a:gd name="connsiteX55" fmla="*/ 702468 w 1219200"/>
                <a:gd name="connsiteY55" fmla="*/ 352425 h 1400175"/>
                <a:gd name="connsiteX56" fmla="*/ 707231 w 1219200"/>
                <a:gd name="connsiteY56" fmla="*/ 385762 h 1400175"/>
                <a:gd name="connsiteX57" fmla="*/ 700087 w 1219200"/>
                <a:gd name="connsiteY57" fmla="*/ 428625 h 1400175"/>
                <a:gd name="connsiteX58" fmla="*/ 669131 w 1219200"/>
                <a:gd name="connsiteY58" fmla="*/ 523875 h 1400175"/>
                <a:gd name="connsiteX59" fmla="*/ 623887 w 1219200"/>
                <a:gd name="connsiteY59" fmla="*/ 638175 h 1400175"/>
                <a:gd name="connsiteX60" fmla="*/ 581025 w 1219200"/>
                <a:gd name="connsiteY60" fmla="*/ 733425 h 1400175"/>
                <a:gd name="connsiteX61" fmla="*/ 569118 w 1219200"/>
                <a:gd name="connsiteY61" fmla="*/ 762000 h 1400175"/>
                <a:gd name="connsiteX62" fmla="*/ 566737 w 1219200"/>
                <a:gd name="connsiteY62" fmla="*/ 790575 h 1400175"/>
                <a:gd name="connsiteX63" fmla="*/ 571500 w 1219200"/>
                <a:gd name="connsiteY63" fmla="*/ 821531 h 1400175"/>
                <a:gd name="connsiteX64" fmla="*/ 581025 w 1219200"/>
                <a:gd name="connsiteY64" fmla="*/ 850106 h 1400175"/>
                <a:gd name="connsiteX65" fmla="*/ 611981 w 1219200"/>
                <a:gd name="connsiteY65" fmla="*/ 888206 h 1400175"/>
                <a:gd name="connsiteX66" fmla="*/ 676275 w 1219200"/>
                <a:gd name="connsiteY66" fmla="*/ 940594 h 1400175"/>
                <a:gd name="connsiteX67" fmla="*/ 723900 w 1219200"/>
                <a:gd name="connsiteY67" fmla="*/ 985837 h 1400175"/>
                <a:gd name="connsiteX68" fmla="*/ 785812 w 1219200"/>
                <a:gd name="connsiteY68" fmla="*/ 1050131 h 1400175"/>
                <a:gd name="connsiteX69" fmla="*/ 838200 w 1219200"/>
                <a:gd name="connsiteY69" fmla="*/ 1104900 h 1400175"/>
                <a:gd name="connsiteX70" fmla="*/ 876300 w 1219200"/>
                <a:gd name="connsiteY70" fmla="*/ 1152525 h 1400175"/>
                <a:gd name="connsiteX71" fmla="*/ 1119187 w 1219200"/>
                <a:gd name="connsiteY71" fmla="*/ 1400175 h 1400175"/>
                <a:gd name="connsiteX72" fmla="*/ 1154906 w 1219200"/>
                <a:gd name="connsiteY72" fmla="*/ 1390650 h 1400175"/>
                <a:gd name="connsiteX73" fmla="*/ 1178718 w 1219200"/>
                <a:gd name="connsiteY73" fmla="*/ 1373981 h 1400175"/>
                <a:gd name="connsiteX74" fmla="*/ 1195387 w 1219200"/>
                <a:gd name="connsiteY74" fmla="*/ 1357312 h 1400175"/>
                <a:gd name="connsiteX75" fmla="*/ 1212056 w 1219200"/>
                <a:gd name="connsiteY75" fmla="*/ 1331119 h 1400175"/>
                <a:gd name="connsiteX76" fmla="*/ 1216818 w 1219200"/>
                <a:gd name="connsiteY76" fmla="*/ 1309687 h 1400175"/>
                <a:gd name="connsiteX77" fmla="*/ 1219200 w 1219200"/>
                <a:gd name="connsiteY77" fmla="*/ 1288256 h 1400175"/>
                <a:gd name="connsiteX78" fmla="*/ 1219200 w 1219200"/>
                <a:gd name="connsiteY78" fmla="*/ 1252537 h 1400175"/>
                <a:gd name="connsiteX79" fmla="*/ 1212056 w 1219200"/>
                <a:gd name="connsiteY79" fmla="*/ 1209675 h 1400175"/>
                <a:gd name="connsiteX80" fmla="*/ 1197768 w 1219200"/>
                <a:gd name="connsiteY80" fmla="*/ 1171575 h 1400175"/>
                <a:gd name="connsiteX81" fmla="*/ 1178718 w 1219200"/>
                <a:gd name="connsiteY81" fmla="*/ 1138237 h 1400175"/>
                <a:gd name="connsiteX82" fmla="*/ 1152525 w 1219200"/>
                <a:gd name="connsiteY82" fmla="*/ 1104900 h 1400175"/>
                <a:gd name="connsiteX83" fmla="*/ 1126331 w 1219200"/>
                <a:gd name="connsiteY83" fmla="*/ 1081087 h 1400175"/>
                <a:gd name="connsiteX84" fmla="*/ 1088231 w 1219200"/>
                <a:gd name="connsiteY84" fmla="*/ 1054894 h 1400175"/>
                <a:gd name="connsiteX85" fmla="*/ 1035843 w 1219200"/>
                <a:gd name="connsiteY85" fmla="*/ 1014412 h 1400175"/>
                <a:gd name="connsiteX86" fmla="*/ 942975 w 1219200"/>
                <a:gd name="connsiteY86" fmla="*/ 957262 h 1400175"/>
                <a:gd name="connsiteX87" fmla="*/ 845343 w 1219200"/>
                <a:gd name="connsiteY87" fmla="*/ 907256 h 1400175"/>
                <a:gd name="connsiteX88" fmla="*/ 738187 w 1219200"/>
                <a:gd name="connsiteY88" fmla="*/ 854869 h 1400175"/>
                <a:gd name="connsiteX89" fmla="*/ 673893 w 1219200"/>
                <a:gd name="connsiteY89" fmla="*/ 826294 h 1400175"/>
                <a:gd name="connsiteX90" fmla="*/ 666750 w 1219200"/>
                <a:gd name="connsiteY90" fmla="*/ 819150 h 1400175"/>
                <a:gd name="connsiteX91" fmla="*/ 676275 w 1219200"/>
                <a:gd name="connsiteY91" fmla="*/ 792956 h 1400175"/>
                <a:gd name="connsiteX92" fmla="*/ 750093 w 1219200"/>
                <a:gd name="connsiteY92" fmla="*/ 669131 h 1400175"/>
                <a:gd name="connsiteX93" fmla="*/ 857250 w 1219200"/>
                <a:gd name="connsiteY93" fmla="*/ 49530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19200" h="1400175">
                  <a:moveTo>
                    <a:pt x="857250" y="495300"/>
                  </a:moveTo>
                  <a:lnTo>
                    <a:pt x="890587" y="447675"/>
                  </a:lnTo>
                  <a:lnTo>
                    <a:pt x="916781" y="409575"/>
                  </a:lnTo>
                  <a:lnTo>
                    <a:pt x="962025" y="350044"/>
                  </a:lnTo>
                  <a:lnTo>
                    <a:pt x="983456" y="328612"/>
                  </a:lnTo>
                  <a:lnTo>
                    <a:pt x="1026318" y="297656"/>
                  </a:lnTo>
                  <a:lnTo>
                    <a:pt x="1069181" y="261937"/>
                  </a:lnTo>
                  <a:lnTo>
                    <a:pt x="1090612" y="242887"/>
                  </a:lnTo>
                  <a:lnTo>
                    <a:pt x="1100137" y="219075"/>
                  </a:lnTo>
                  <a:lnTo>
                    <a:pt x="1107281" y="188119"/>
                  </a:lnTo>
                  <a:lnTo>
                    <a:pt x="1107281" y="164306"/>
                  </a:lnTo>
                  <a:lnTo>
                    <a:pt x="1100137" y="138112"/>
                  </a:lnTo>
                  <a:lnTo>
                    <a:pt x="1085850" y="119062"/>
                  </a:lnTo>
                  <a:lnTo>
                    <a:pt x="1062037" y="104775"/>
                  </a:lnTo>
                  <a:lnTo>
                    <a:pt x="1026318" y="88106"/>
                  </a:lnTo>
                  <a:lnTo>
                    <a:pt x="957262" y="54769"/>
                  </a:lnTo>
                  <a:lnTo>
                    <a:pt x="854868" y="11906"/>
                  </a:lnTo>
                  <a:lnTo>
                    <a:pt x="826293" y="0"/>
                  </a:lnTo>
                  <a:lnTo>
                    <a:pt x="814387" y="0"/>
                  </a:lnTo>
                  <a:lnTo>
                    <a:pt x="792956" y="16669"/>
                  </a:lnTo>
                  <a:lnTo>
                    <a:pt x="766762" y="47625"/>
                  </a:lnTo>
                  <a:lnTo>
                    <a:pt x="690562" y="123825"/>
                  </a:lnTo>
                  <a:lnTo>
                    <a:pt x="628650" y="164306"/>
                  </a:lnTo>
                  <a:lnTo>
                    <a:pt x="497681" y="235744"/>
                  </a:lnTo>
                  <a:lnTo>
                    <a:pt x="357187" y="300037"/>
                  </a:lnTo>
                  <a:lnTo>
                    <a:pt x="330993" y="307181"/>
                  </a:lnTo>
                  <a:lnTo>
                    <a:pt x="297656" y="311944"/>
                  </a:lnTo>
                  <a:lnTo>
                    <a:pt x="266700" y="307181"/>
                  </a:lnTo>
                  <a:lnTo>
                    <a:pt x="223837" y="285750"/>
                  </a:lnTo>
                  <a:lnTo>
                    <a:pt x="171450" y="252412"/>
                  </a:lnTo>
                  <a:lnTo>
                    <a:pt x="102393" y="192881"/>
                  </a:lnTo>
                  <a:lnTo>
                    <a:pt x="61912" y="154781"/>
                  </a:lnTo>
                  <a:lnTo>
                    <a:pt x="47625" y="145256"/>
                  </a:lnTo>
                  <a:lnTo>
                    <a:pt x="26193" y="138112"/>
                  </a:lnTo>
                  <a:lnTo>
                    <a:pt x="16668" y="138112"/>
                  </a:lnTo>
                  <a:lnTo>
                    <a:pt x="7143" y="140494"/>
                  </a:lnTo>
                  <a:lnTo>
                    <a:pt x="0" y="150019"/>
                  </a:lnTo>
                  <a:lnTo>
                    <a:pt x="2381" y="166687"/>
                  </a:lnTo>
                  <a:lnTo>
                    <a:pt x="21431" y="214312"/>
                  </a:lnTo>
                  <a:lnTo>
                    <a:pt x="54768" y="285750"/>
                  </a:lnTo>
                  <a:lnTo>
                    <a:pt x="92868" y="357187"/>
                  </a:lnTo>
                  <a:lnTo>
                    <a:pt x="116681" y="402431"/>
                  </a:lnTo>
                  <a:lnTo>
                    <a:pt x="159543" y="466725"/>
                  </a:lnTo>
                  <a:lnTo>
                    <a:pt x="188118" y="500062"/>
                  </a:lnTo>
                  <a:lnTo>
                    <a:pt x="219075" y="531019"/>
                  </a:lnTo>
                  <a:lnTo>
                    <a:pt x="250031" y="552450"/>
                  </a:lnTo>
                  <a:lnTo>
                    <a:pt x="261937" y="554831"/>
                  </a:lnTo>
                  <a:lnTo>
                    <a:pt x="288131" y="545306"/>
                  </a:lnTo>
                  <a:lnTo>
                    <a:pt x="364331" y="504825"/>
                  </a:lnTo>
                  <a:lnTo>
                    <a:pt x="457200" y="445294"/>
                  </a:lnTo>
                  <a:lnTo>
                    <a:pt x="559593" y="388144"/>
                  </a:lnTo>
                  <a:lnTo>
                    <a:pt x="621506" y="354806"/>
                  </a:lnTo>
                  <a:lnTo>
                    <a:pt x="657225" y="338137"/>
                  </a:lnTo>
                  <a:lnTo>
                    <a:pt x="673893" y="335756"/>
                  </a:lnTo>
                  <a:lnTo>
                    <a:pt x="692943" y="340519"/>
                  </a:lnTo>
                  <a:lnTo>
                    <a:pt x="702468" y="352425"/>
                  </a:lnTo>
                  <a:lnTo>
                    <a:pt x="707231" y="385762"/>
                  </a:lnTo>
                  <a:lnTo>
                    <a:pt x="700087" y="428625"/>
                  </a:lnTo>
                  <a:lnTo>
                    <a:pt x="669131" y="523875"/>
                  </a:lnTo>
                  <a:lnTo>
                    <a:pt x="623887" y="638175"/>
                  </a:lnTo>
                  <a:lnTo>
                    <a:pt x="581025" y="733425"/>
                  </a:lnTo>
                  <a:lnTo>
                    <a:pt x="569118" y="762000"/>
                  </a:lnTo>
                  <a:lnTo>
                    <a:pt x="566737" y="790575"/>
                  </a:lnTo>
                  <a:lnTo>
                    <a:pt x="571500" y="821531"/>
                  </a:lnTo>
                  <a:lnTo>
                    <a:pt x="581025" y="850106"/>
                  </a:lnTo>
                  <a:lnTo>
                    <a:pt x="611981" y="888206"/>
                  </a:lnTo>
                  <a:lnTo>
                    <a:pt x="676275" y="940594"/>
                  </a:lnTo>
                  <a:lnTo>
                    <a:pt x="723900" y="985837"/>
                  </a:lnTo>
                  <a:lnTo>
                    <a:pt x="785812" y="1050131"/>
                  </a:lnTo>
                  <a:lnTo>
                    <a:pt x="838200" y="1104900"/>
                  </a:lnTo>
                  <a:lnTo>
                    <a:pt x="876300" y="1152525"/>
                  </a:lnTo>
                  <a:lnTo>
                    <a:pt x="1119187" y="1400175"/>
                  </a:lnTo>
                  <a:lnTo>
                    <a:pt x="1154906" y="1390650"/>
                  </a:lnTo>
                  <a:lnTo>
                    <a:pt x="1178718" y="1373981"/>
                  </a:lnTo>
                  <a:lnTo>
                    <a:pt x="1195387" y="1357312"/>
                  </a:lnTo>
                  <a:lnTo>
                    <a:pt x="1212056" y="1331119"/>
                  </a:lnTo>
                  <a:lnTo>
                    <a:pt x="1216818" y="1309687"/>
                  </a:lnTo>
                  <a:lnTo>
                    <a:pt x="1219200" y="1288256"/>
                  </a:lnTo>
                  <a:lnTo>
                    <a:pt x="1219200" y="1252537"/>
                  </a:lnTo>
                  <a:lnTo>
                    <a:pt x="1212056" y="1209675"/>
                  </a:lnTo>
                  <a:lnTo>
                    <a:pt x="1197768" y="1171575"/>
                  </a:lnTo>
                  <a:lnTo>
                    <a:pt x="1178718" y="1138237"/>
                  </a:lnTo>
                  <a:lnTo>
                    <a:pt x="1152525" y="1104900"/>
                  </a:lnTo>
                  <a:lnTo>
                    <a:pt x="1126331" y="1081087"/>
                  </a:lnTo>
                  <a:lnTo>
                    <a:pt x="1088231" y="1054894"/>
                  </a:lnTo>
                  <a:lnTo>
                    <a:pt x="1035843" y="1014412"/>
                  </a:lnTo>
                  <a:lnTo>
                    <a:pt x="942975" y="957262"/>
                  </a:lnTo>
                  <a:lnTo>
                    <a:pt x="845343" y="907256"/>
                  </a:lnTo>
                  <a:lnTo>
                    <a:pt x="738187" y="854869"/>
                  </a:lnTo>
                  <a:lnTo>
                    <a:pt x="673893" y="826294"/>
                  </a:lnTo>
                  <a:lnTo>
                    <a:pt x="666750" y="819150"/>
                  </a:lnTo>
                  <a:lnTo>
                    <a:pt x="676275" y="792956"/>
                  </a:lnTo>
                  <a:lnTo>
                    <a:pt x="750093" y="669131"/>
                  </a:lnTo>
                  <a:lnTo>
                    <a:pt x="8572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51">
              <a:extLst>
                <a:ext uri="{FF2B5EF4-FFF2-40B4-BE49-F238E27FC236}">
                  <a16:creationId xmlns:a16="http://schemas.microsoft.com/office/drawing/2014/main" id="{F1E33613-3B55-40AE-85D5-34993BD5C44C}"/>
                </a:ext>
              </a:extLst>
            </p:cNvPr>
            <p:cNvSpPr/>
            <p:nvPr/>
          </p:nvSpPr>
          <p:spPr>
            <a:xfrm>
              <a:off x="2801938" y="4560888"/>
              <a:ext cx="979487" cy="708025"/>
            </a:xfrm>
            <a:custGeom>
              <a:avLst/>
              <a:gdLst>
                <a:gd name="connsiteX0" fmla="*/ 414338 w 978694"/>
                <a:gd name="connsiteY0" fmla="*/ 528637 h 709612"/>
                <a:gd name="connsiteX1" fmla="*/ 350044 w 978694"/>
                <a:gd name="connsiteY1" fmla="*/ 578644 h 709612"/>
                <a:gd name="connsiteX2" fmla="*/ 285750 w 978694"/>
                <a:gd name="connsiteY2" fmla="*/ 631031 h 709612"/>
                <a:gd name="connsiteX3" fmla="*/ 190500 w 978694"/>
                <a:gd name="connsiteY3" fmla="*/ 709612 h 709612"/>
                <a:gd name="connsiteX4" fmla="*/ 0 w 978694"/>
                <a:gd name="connsiteY4" fmla="*/ 671512 h 709612"/>
                <a:gd name="connsiteX5" fmla="*/ 202407 w 978694"/>
                <a:gd name="connsiteY5" fmla="*/ 542925 h 709612"/>
                <a:gd name="connsiteX6" fmla="*/ 333375 w 978694"/>
                <a:gd name="connsiteY6" fmla="*/ 445294 h 709612"/>
                <a:gd name="connsiteX7" fmla="*/ 419100 w 978694"/>
                <a:gd name="connsiteY7" fmla="*/ 378619 h 709612"/>
                <a:gd name="connsiteX8" fmla="*/ 519113 w 978694"/>
                <a:gd name="connsiteY8" fmla="*/ 292894 h 709612"/>
                <a:gd name="connsiteX9" fmla="*/ 595313 w 978694"/>
                <a:gd name="connsiteY9" fmla="*/ 219075 h 709612"/>
                <a:gd name="connsiteX10" fmla="*/ 661988 w 978694"/>
                <a:gd name="connsiteY10" fmla="*/ 147637 h 709612"/>
                <a:gd name="connsiteX11" fmla="*/ 673894 w 978694"/>
                <a:gd name="connsiteY11" fmla="*/ 128587 h 709612"/>
                <a:gd name="connsiteX12" fmla="*/ 678657 w 978694"/>
                <a:gd name="connsiteY12" fmla="*/ 107156 h 709612"/>
                <a:gd name="connsiteX13" fmla="*/ 676275 w 978694"/>
                <a:gd name="connsiteY13" fmla="*/ 83344 h 709612"/>
                <a:gd name="connsiteX14" fmla="*/ 671513 w 978694"/>
                <a:gd name="connsiteY14" fmla="*/ 54769 h 709612"/>
                <a:gd name="connsiteX15" fmla="*/ 628650 w 978694"/>
                <a:gd name="connsiteY15" fmla="*/ 0 h 709612"/>
                <a:gd name="connsiteX16" fmla="*/ 978694 w 978694"/>
                <a:gd name="connsiteY16" fmla="*/ 247650 h 709612"/>
                <a:gd name="connsiteX17" fmla="*/ 940594 w 978694"/>
                <a:gd name="connsiteY17" fmla="*/ 280987 h 709612"/>
                <a:gd name="connsiteX18" fmla="*/ 897732 w 978694"/>
                <a:gd name="connsiteY18" fmla="*/ 295275 h 709612"/>
                <a:gd name="connsiteX19" fmla="*/ 857250 w 978694"/>
                <a:gd name="connsiteY19" fmla="*/ 302419 h 709612"/>
                <a:gd name="connsiteX20" fmla="*/ 783432 w 978694"/>
                <a:gd name="connsiteY20" fmla="*/ 323850 h 709612"/>
                <a:gd name="connsiteX21" fmla="*/ 704850 w 978694"/>
                <a:gd name="connsiteY21" fmla="*/ 352425 h 709612"/>
                <a:gd name="connsiteX22" fmla="*/ 626269 w 978694"/>
                <a:gd name="connsiteY22" fmla="*/ 390525 h 709612"/>
                <a:gd name="connsiteX23" fmla="*/ 542925 w 978694"/>
                <a:gd name="connsiteY23" fmla="*/ 438150 h 709612"/>
                <a:gd name="connsiteX24" fmla="*/ 414338 w 978694"/>
                <a:gd name="connsiteY24" fmla="*/ 528637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8694" h="709612">
                  <a:moveTo>
                    <a:pt x="414338" y="528637"/>
                  </a:moveTo>
                  <a:lnTo>
                    <a:pt x="350044" y="578644"/>
                  </a:lnTo>
                  <a:lnTo>
                    <a:pt x="285750" y="631031"/>
                  </a:lnTo>
                  <a:lnTo>
                    <a:pt x="190500" y="709612"/>
                  </a:lnTo>
                  <a:lnTo>
                    <a:pt x="0" y="671512"/>
                  </a:lnTo>
                  <a:lnTo>
                    <a:pt x="202407" y="542925"/>
                  </a:lnTo>
                  <a:lnTo>
                    <a:pt x="333375" y="445294"/>
                  </a:lnTo>
                  <a:lnTo>
                    <a:pt x="419100" y="378619"/>
                  </a:lnTo>
                  <a:lnTo>
                    <a:pt x="519113" y="292894"/>
                  </a:lnTo>
                  <a:lnTo>
                    <a:pt x="595313" y="219075"/>
                  </a:lnTo>
                  <a:lnTo>
                    <a:pt x="661988" y="147637"/>
                  </a:lnTo>
                  <a:lnTo>
                    <a:pt x="673894" y="128587"/>
                  </a:lnTo>
                  <a:lnTo>
                    <a:pt x="678657" y="107156"/>
                  </a:lnTo>
                  <a:lnTo>
                    <a:pt x="676275" y="83344"/>
                  </a:lnTo>
                  <a:lnTo>
                    <a:pt x="671513" y="54769"/>
                  </a:lnTo>
                  <a:lnTo>
                    <a:pt x="628650" y="0"/>
                  </a:lnTo>
                  <a:lnTo>
                    <a:pt x="978694" y="247650"/>
                  </a:lnTo>
                  <a:lnTo>
                    <a:pt x="940594" y="280987"/>
                  </a:lnTo>
                  <a:lnTo>
                    <a:pt x="897732" y="295275"/>
                  </a:lnTo>
                  <a:lnTo>
                    <a:pt x="857250" y="302419"/>
                  </a:lnTo>
                  <a:lnTo>
                    <a:pt x="783432" y="323850"/>
                  </a:lnTo>
                  <a:lnTo>
                    <a:pt x="704850" y="352425"/>
                  </a:lnTo>
                  <a:lnTo>
                    <a:pt x="626269" y="390525"/>
                  </a:lnTo>
                  <a:lnTo>
                    <a:pt x="542925" y="438150"/>
                  </a:lnTo>
                  <a:lnTo>
                    <a:pt x="41433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52">
              <a:extLst>
                <a:ext uri="{FF2B5EF4-FFF2-40B4-BE49-F238E27FC236}">
                  <a16:creationId xmlns:a16="http://schemas.microsoft.com/office/drawing/2014/main" id="{4C5C9FAB-352D-4391-9CB1-CBFD5F9502E6}"/>
                </a:ext>
              </a:extLst>
            </p:cNvPr>
            <p:cNvSpPr/>
            <p:nvPr/>
          </p:nvSpPr>
          <p:spPr>
            <a:xfrm>
              <a:off x="2686050" y="5105400"/>
              <a:ext cx="4721225" cy="952500"/>
            </a:xfrm>
            <a:custGeom>
              <a:avLst/>
              <a:gdLst>
                <a:gd name="connsiteX0" fmla="*/ 1318260 w 4720590"/>
                <a:gd name="connsiteY0" fmla="*/ 171450 h 952500"/>
                <a:gd name="connsiteX1" fmla="*/ 1569720 w 4720590"/>
                <a:gd name="connsiteY1" fmla="*/ 220980 h 952500"/>
                <a:gd name="connsiteX2" fmla="*/ 1874520 w 4720590"/>
                <a:gd name="connsiteY2" fmla="*/ 278130 h 952500"/>
                <a:gd name="connsiteX3" fmla="*/ 2137410 w 4720590"/>
                <a:gd name="connsiteY3" fmla="*/ 327660 h 952500"/>
                <a:gd name="connsiteX4" fmla="*/ 2369820 w 4720590"/>
                <a:gd name="connsiteY4" fmla="*/ 369570 h 952500"/>
                <a:gd name="connsiteX5" fmla="*/ 2606040 w 4720590"/>
                <a:gd name="connsiteY5" fmla="*/ 415290 h 952500"/>
                <a:gd name="connsiteX6" fmla="*/ 2933700 w 4720590"/>
                <a:gd name="connsiteY6" fmla="*/ 476250 h 952500"/>
                <a:gd name="connsiteX7" fmla="*/ 3089910 w 4720590"/>
                <a:gd name="connsiteY7" fmla="*/ 502920 h 952500"/>
                <a:gd name="connsiteX8" fmla="*/ 3230880 w 4720590"/>
                <a:gd name="connsiteY8" fmla="*/ 529590 h 952500"/>
                <a:gd name="connsiteX9" fmla="*/ 3379470 w 4720590"/>
                <a:gd name="connsiteY9" fmla="*/ 552450 h 952500"/>
                <a:gd name="connsiteX10" fmla="*/ 3505200 w 4720590"/>
                <a:gd name="connsiteY10" fmla="*/ 563880 h 952500"/>
                <a:gd name="connsiteX11" fmla="*/ 3680460 w 4720590"/>
                <a:gd name="connsiteY11" fmla="*/ 579120 h 952500"/>
                <a:gd name="connsiteX12" fmla="*/ 3947160 w 4720590"/>
                <a:gd name="connsiteY12" fmla="*/ 594360 h 952500"/>
                <a:gd name="connsiteX13" fmla="*/ 4229100 w 4720590"/>
                <a:gd name="connsiteY13" fmla="*/ 598170 h 952500"/>
                <a:gd name="connsiteX14" fmla="*/ 4495800 w 4720590"/>
                <a:gd name="connsiteY14" fmla="*/ 601980 h 952500"/>
                <a:gd name="connsiteX15" fmla="*/ 4648200 w 4720590"/>
                <a:gd name="connsiteY15" fmla="*/ 601980 h 952500"/>
                <a:gd name="connsiteX16" fmla="*/ 4686300 w 4720590"/>
                <a:gd name="connsiteY16" fmla="*/ 601980 h 952500"/>
                <a:gd name="connsiteX17" fmla="*/ 4709160 w 4720590"/>
                <a:gd name="connsiteY17" fmla="*/ 605790 h 952500"/>
                <a:gd name="connsiteX18" fmla="*/ 4716780 w 4720590"/>
                <a:gd name="connsiteY18" fmla="*/ 617220 h 952500"/>
                <a:gd name="connsiteX19" fmla="*/ 4720590 w 4720590"/>
                <a:gd name="connsiteY19" fmla="*/ 628650 h 952500"/>
                <a:gd name="connsiteX20" fmla="*/ 4705350 w 4720590"/>
                <a:gd name="connsiteY20" fmla="*/ 651510 h 952500"/>
                <a:gd name="connsiteX21" fmla="*/ 4693920 w 4720590"/>
                <a:gd name="connsiteY21" fmla="*/ 662940 h 952500"/>
                <a:gd name="connsiteX22" fmla="*/ 4674870 w 4720590"/>
                <a:gd name="connsiteY22" fmla="*/ 674370 h 952500"/>
                <a:gd name="connsiteX23" fmla="*/ 4575810 w 4720590"/>
                <a:gd name="connsiteY23" fmla="*/ 704850 h 952500"/>
                <a:gd name="connsiteX24" fmla="*/ 4362450 w 4720590"/>
                <a:gd name="connsiteY24" fmla="*/ 765810 h 952500"/>
                <a:gd name="connsiteX25" fmla="*/ 4088130 w 4720590"/>
                <a:gd name="connsiteY25" fmla="*/ 849630 h 952500"/>
                <a:gd name="connsiteX26" fmla="*/ 3924300 w 4720590"/>
                <a:gd name="connsiteY26" fmla="*/ 899160 h 952500"/>
                <a:gd name="connsiteX27" fmla="*/ 3794760 w 4720590"/>
                <a:gd name="connsiteY27" fmla="*/ 937260 h 952500"/>
                <a:gd name="connsiteX28" fmla="*/ 3749040 w 4720590"/>
                <a:gd name="connsiteY28" fmla="*/ 948690 h 952500"/>
                <a:gd name="connsiteX29" fmla="*/ 3699510 w 4720590"/>
                <a:gd name="connsiteY29" fmla="*/ 952500 h 952500"/>
                <a:gd name="connsiteX30" fmla="*/ 3627120 w 4720590"/>
                <a:gd name="connsiteY30" fmla="*/ 933450 h 952500"/>
                <a:gd name="connsiteX31" fmla="*/ 3390900 w 4720590"/>
                <a:gd name="connsiteY31" fmla="*/ 864870 h 952500"/>
                <a:gd name="connsiteX32" fmla="*/ 3021330 w 4720590"/>
                <a:gd name="connsiteY32" fmla="*/ 762000 h 952500"/>
                <a:gd name="connsiteX33" fmla="*/ 2792730 w 4720590"/>
                <a:gd name="connsiteY33" fmla="*/ 697230 h 952500"/>
                <a:gd name="connsiteX34" fmla="*/ 2571750 w 4720590"/>
                <a:gd name="connsiteY34" fmla="*/ 636270 h 952500"/>
                <a:gd name="connsiteX35" fmla="*/ 2339340 w 4720590"/>
                <a:gd name="connsiteY35" fmla="*/ 567690 h 952500"/>
                <a:gd name="connsiteX36" fmla="*/ 2171700 w 4720590"/>
                <a:gd name="connsiteY36" fmla="*/ 521970 h 952500"/>
                <a:gd name="connsiteX37" fmla="*/ 1962150 w 4720590"/>
                <a:gd name="connsiteY37" fmla="*/ 461010 h 952500"/>
                <a:gd name="connsiteX38" fmla="*/ 1744980 w 4720590"/>
                <a:gd name="connsiteY38" fmla="*/ 407670 h 952500"/>
                <a:gd name="connsiteX39" fmla="*/ 1573530 w 4720590"/>
                <a:gd name="connsiteY39" fmla="*/ 369570 h 952500"/>
                <a:gd name="connsiteX40" fmla="*/ 1421130 w 4720590"/>
                <a:gd name="connsiteY40" fmla="*/ 335280 h 952500"/>
                <a:gd name="connsiteX41" fmla="*/ 1295400 w 4720590"/>
                <a:gd name="connsiteY41" fmla="*/ 308610 h 952500"/>
                <a:gd name="connsiteX42" fmla="*/ 1169670 w 4720590"/>
                <a:gd name="connsiteY42" fmla="*/ 289560 h 952500"/>
                <a:gd name="connsiteX43" fmla="*/ 1070610 w 4720590"/>
                <a:gd name="connsiteY43" fmla="*/ 274320 h 952500"/>
                <a:gd name="connsiteX44" fmla="*/ 979170 w 4720590"/>
                <a:gd name="connsiteY44" fmla="*/ 262890 h 952500"/>
                <a:gd name="connsiteX45" fmla="*/ 834390 w 4720590"/>
                <a:gd name="connsiteY45" fmla="*/ 251460 h 952500"/>
                <a:gd name="connsiteX46" fmla="*/ 746760 w 4720590"/>
                <a:gd name="connsiteY46" fmla="*/ 247650 h 952500"/>
                <a:gd name="connsiteX47" fmla="*/ 640080 w 4720590"/>
                <a:gd name="connsiteY47" fmla="*/ 243840 h 952500"/>
                <a:gd name="connsiteX48" fmla="*/ 552450 w 4720590"/>
                <a:gd name="connsiteY48" fmla="*/ 247650 h 952500"/>
                <a:gd name="connsiteX49" fmla="*/ 461010 w 4720590"/>
                <a:gd name="connsiteY49" fmla="*/ 251460 h 952500"/>
                <a:gd name="connsiteX50" fmla="*/ 384810 w 4720590"/>
                <a:gd name="connsiteY50" fmla="*/ 259080 h 952500"/>
                <a:gd name="connsiteX51" fmla="*/ 331470 w 4720590"/>
                <a:gd name="connsiteY51" fmla="*/ 266700 h 952500"/>
                <a:gd name="connsiteX52" fmla="*/ 278130 w 4720590"/>
                <a:gd name="connsiteY52" fmla="*/ 285750 h 952500"/>
                <a:gd name="connsiteX53" fmla="*/ 194310 w 4720590"/>
                <a:gd name="connsiteY53" fmla="*/ 308610 h 952500"/>
                <a:gd name="connsiteX54" fmla="*/ 156210 w 4720590"/>
                <a:gd name="connsiteY54" fmla="*/ 312420 h 952500"/>
                <a:gd name="connsiteX55" fmla="*/ 102870 w 4720590"/>
                <a:gd name="connsiteY55" fmla="*/ 300990 h 952500"/>
                <a:gd name="connsiteX56" fmla="*/ 60960 w 4720590"/>
                <a:gd name="connsiteY56" fmla="*/ 285750 h 952500"/>
                <a:gd name="connsiteX57" fmla="*/ 38100 w 4720590"/>
                <a:gd name="connsiteY57" fmla="*/ 270510 h 952500"/>
                <a:gd name="connsiteX58" fmla="*/ 19050 w 4720590"/>
                <a:gd name="connsiteY58" fmla="*/ 240030 h 952500"/>
                <a:gd name="connsiteX59" fmla="*/ 3810 w 4720590"/>
                <a:gd name="connsiteY59" fmla="*/ 205740 h 952500"/>
                <a:gd name="connsiteX60" fmla="*/ 0 w 4720590"/>
                <a:gd name="connsiteY60" fmla="*/ 144780 h 952500"/>
                <a:gd name="connsiteX61" fmla="*/ 0 w 4720590"/>
                <a:gd name="connsiteY61" fmla="*/ 102870 h 952500"/>
                <a:gd name="connsiteX62" fmla="*/ 7620 w 4720590"/>
                <a:gd name="connsiteY62" fmla="*/ 87630 h 952500"/>
                <a:gd name="connsiteX63" fmla="*/ 53340 w 4720590"/>
                <a:gd name="connsiteY63" fmla="*/ 83820 h 952500"/>
                <a:gd name="connsiteX64" fmla="*/ 144780 w 4720590"/>
                <a:gd name="connsiteY64" fmla="*/ 64770 h 952500"/>
                <a:gd name="connsiteX65" fmla="*/ 209550 w 4720590"/>
                <a:gd name="connsiteY65" fmla="*/ 45720 h 952500"/>
                <a:gd name="connsiteX66" fmla="*/ 281940 w 4720590"/>
                <a:gd name="connsiteY66" fmla="*/ 19050 h 952500"/>
                <a:gd name="connsiteX67" fmla="*/ 331470 w 4720590"/>
                <a:gd name="connsiteY67" fmla="*/ 0 h 952500"/>
                <a:gd name="connsiteX68" fmla="*/ 422910 w 4720590"/>
                <a:gd name="connsiteY68" fmla="*/ 60960 h 952500"/>
                <a:gd name="connsiteX69" fmla="*/ 541020 w 4720590"/>
                <a:gd name="connsiteY69" fmla="*/ 68580 h 952500"/>
                <a:gd name="connsiteX70" fmla="*/ 735330 w 4720590"/>
                <a:gd name="connsiteY70" fmla="*/ 83820 h 952500"/>
                <a:gd name="connsiteX71" fmla="*/ 922020 w 4720590"/>
                <a:gd name="connsiteY71" fmla="*/ 102870 h 952500"/>
                <a:gd name="connsiteX72" fmla="*/ 1181100 w 4720590"/>
                <a:gd name="connsiteY72" fmla="*/ 144780 h 952500"/>
                <a:gd name="connsiteX73" fmla="*/ 1318260 w 4720590"/>
                <a:gd name="connsiteY73" fmla="*/ 17145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720590" h="952500">
                  <a:moveTo>
                    <a:pt x="1318260" y="171450"/>
                  </a:moveTo>
                  <a:lnTo>
                    <a:pt x="1569720" y="220980"/>
                  </a:lnTo>
                  <a:lnTo>
                    <a:pt x="1874520" y="278130"/>
                  </a:lnTo>
                  <a:lnTo>
                    <a:pt x="2137410" y="327660"/>
                  </a:lnTo>
                  <a:lnTo>
                    <a:pt x="2369820" y="369570"/>
                  </a:lnTo>
                  <a:lnTo>
                    <a:pt x="2606040" y="415290"/>
                  </a:lnTo>
                  <a:lnTo>
                    <a:pt x="2933700" y="476250"/>
                  </a:lnTo>
                  <a:lnTo>
                    <a:pt x="3089910" y="502920"/>
                  </a:lnTo>
                  <a:lnTo>
                    <a:pt x="3230880" y="529590"/>
                  </a:lnTo>
                  <a:lnTo>
                    <a:pt x="3379470" y="552450"/>
                  </a:lnTo>
                  <a:lnTo>
                    <a:pt x="3505200" y="563880"/>
                  </a:lnTo>
                  <a:lnTo>
                    <a:pt x="3680460" y="579120"/>
                  </a:lnTo>
                  <a:lnTo>
                    <a:pt x="3947160" y="594360"/>
                  </a:lnTo>
                  <a:lnTo>
                    <a:pt x="4229100" y="598170"/>
                  </a:lnTo>
                  <a:lnTo>
                    <a:pt x="4495800" y="601980"/>
                  </a:lnTo>
                  <a:lnTo>
                    <a:pt x="4648200" y="601980"/>
                  </a:lnTo>
                  <a:lnTo>
                    <a:pt x="4686300" y="601980"/>
                  </a:lnTo>
                  <a:lnTo>
                    <a:pt x="4709160" y="605790"/>
                  </a:lnTo>
                  <a:lnTo>
                    <a:pt x="4716780" y="617220"/>
                  </a:lnTo>
                  <a:lnTo>
                    <a:pt x="4720590" y="628650"/>
                  </a:lnTo>
                  <a:lnTo>
                    <a:pt x="4705350" y="651510"/>
                  </a:lnTo>
                  <a:lnTo>
                    <a:pt x="4693920" y="662940"/>
                  </a:lnTo>
                  <a:lnTo>
                    <a:pt x="4674870" y="674370"/>
                  </a:lnTo>
                  <a:lnTo>
                    <a:pt x="4575810" y="704850"/>
                  </a:lnTo>
                  <a:lnTo>
                    <a:pt x="4362450" y="765810"/>
                  </a:lnTo>
                  <a:lnTo>
                    <a:pt x="4088130" y="849630"/>
                  </a:lnTo>
                  <a:lnTo>
                    <a:pt x="3924300" y="899160"/>
                  </a:lnTo>
                  <a:lnTo>
                    <a:pt x="3794760" y="937260"/>
                  </a:lnTo>
                  <a:lnTo>
                    <a:pt x="3749040" y="948690"/>
                  </a:lnTo>
                  <a:lnTo>
                    <a:pt x="3699510" y="952500"/>
                  </a:lnTo>
                  <a:lnTo>
                    <a:pt x="3627120" y="933450"/>
                  </a:lnTo>
                  <a:lnTo>
                    <a:pt x="3390900" y="864870"/>
                  </a:lnTo>
                  <a:lnTo>
                    <a:pt x="3021330" y="762000"/>
                  </a:lnTo>
                  <a:lnTo>
                    <a:pt x="2792730" y="697230"/>
                  </a:lnTo>
                  <a:lnTo>
                    <a:pt x="2571750" y="636270"/>
                  </a:lnTo>
                  <a:lnTo>
                    <a:pt x="2339340" y="567690"/>
                  </a:lnTo>
                  <a:lnTo>
                    <a:pt x="2171700" y="521970"/>
                  </a:lnTo>
                  <a:lnTo>
                    <a:pt x="1962150" y="461010"/>
                  </a:lnTo>
                  <a:lnTo>
                    <a:pt x="1744980" y="407670"/>
                  </a:lnTo>
                  <a:lnTo>
                    <a:pt x="1573530" y="369570"/>
                  </a:lnTo>
                  <a:lnTo>
                    <a:pt x="1421130" y="335280"/>
                  </a:lnTo>
                  <a:lnTo>
                    <a:pt x="1295400" y="308610"/>
                  </a:lnTo>
                  <a:lnTo>
                    <a:pt x="1169670" y="289560"/>
                  </a:lnTo>
                  <a:lnTo>
                    <a:pt x="1070610" y="274320"/>
                  </a:lnTo>
                  <a:lnTo>
                    <a:pt x="979170" y="262890"/>
                  </a:lnTo>
                  <a:lnTo>
                    <a:pt x="834390" y="251460"/>
                  </a:lnTo>
                  <a:lnTo>
                    <a:pt x="746760" y="247650"/>
                  </a:lnTo>
                  <a:lnTo>
                    <a:pt x="640080" y="243840"/>
                  </a:lnTo>
                  <a:lnTo>
                    <a:pt x="552450" y="247650"/>
                  </a:lnTo>
                  <a:lnTo>
                    <a:pt x="461010" y="251460"/>
                  </a:lnTo>
                  <a:lnTo>
                    <a:pt x="384810" y="259080"/>
                  </a:lnTo>
                  <a:lnTo>
                    <a:pt x="331470" y="266700"/>
                  </a:lnTo>
                  <a:lnTo>
                    <a:pt x="278130" y="285750"/>
                  </a:lnTo>
                  <a:lnTo>
                    <a:pt x="194310" y="308610"/>
                  </a:lnTo>
                  <a:lnTo>
                    <a:pt x="156210" y="312420"/>
                  </a:lnTo>
                  <a:lnTo>
                    <a:pt x="102870" y="300990"/>
                  </a:lnTo>
                  <a:lnTo>
                    <a:pt x="60960" y="285750"/>
                  </a:lnTo>
                  <a:lnTo>
                    <a:pt x="38100" y="270510"/>
                  </a:lnTo>
                  <a:lnTo>
                    <a:pt x="19050" y="240030"/>
                  </a:lnTo>
                  <a:lnTo>
                    <a:pt x="3810" y="205740"/>
                  </a:lnTo>
                  <a:lnTo>
                    <a:pt x="0" y="144780"/>
                  </a:lnTo>
                  <a:lnTo>
                    <a:pt x="0" y="102870"/>
                  </a:lnTo>
                  <a:lnTo>
                    <a:pt x="7620" y="87630"/>
                  </a:lnTo>
                  <a:lnTo>
                    <a:pt x="53340" y="83820"/>
                  </a:lnTo>
                  <a:lnTo>
                    <a:pt x="144780" y="64770"/>
                  </a:lnTo>
                  <a:lnTo>
                    <a:pt x="209550" y="45720"/>
                  </a:lnTo>
                  <a:lnTo>
                    <a:pt x="281940" y="19050"/>
                  </a:lnTo>
                  <a:lnTo>
                    <a:pt x="331470" y="0"/>
                  </a:lnTo>
                  <a:lnTo>
                    <a:pt x="422910" y="60960"/>
                  </a:lnTo>
                  <a:lnTo>
                    <a:pt x="541020" y="68580"/>
                  </a:lnTo>
                  <a:lnTo>
                    <a:pt x="735330" y="83820"/>
                  </a:lnTo>
                  <a:lnTo>
                    <a:pt x="922020" y="102870"/>
                  </a:lnTo>
                  <a:lnTo>
                    <a:pt x="1181100" y="144780"/>
                  </a:lnTo>
                  <a:lnTo>
                    <a:pt x="1318260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5821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B29FDA0-9111-9A43-AC38-FDE3B1D2431B}"/>
              </a:ext>
            </a:extLst>
          </p:cNvPr>
          <p:cNvSpPr/>
          <p:nvPr/>
        </p:nvSpPr>
        <p:spPr>
          <a:xfrm>
            <a:off x="3309938" y="1390650"/>
            <a:ext cx="714375" cy="769938"/>
          </a:xfrm>
          <a:custGeom>
            <a:avLst/>
            <a:gdLst>
              <a:gd name="connsiteX0" fmla="*/ 316706 w 714375"/>
              <a:gd name="connsiteY0" fmla="*/ 547688 h 769144"/>
              <a:gd name="connsiteX1" fmla="*/ 242887 w 714375"/>
              <a:gd name="connsiteY1" fmla="*/ 445294 h 769144"/>
              <a:gd name="connsiteX2" fmla="*/ 185737 w 714375"/>
              <a:gd name="connsiteY2" fmla="*/ 366713 h 769144"/>
              <a:gd name="connsiteX3" fmla="*/ 130968 w 714375"/>
              <a:gd name="connsiteY3" fmla="*/ 276225 h 769144"/>
              <a:gd name="connsiteX4" fmla="*/ 85725 w 714375"/>
              <a:gd name="connsiteY4" fmla="*/ 207169 h 769144"/>
              <a:gd name="connsiteX5" fmla="*/ 52387 w 714375"/>
              <a:gd name="connsiteY5" fmla="*/ 147638 h 769144"/>
              <a:gd name="connsiteX6" fmla="*/ 28575 w 714375"/>
              <a:gd name="connsiteY6" fmla="*/ 102394 h 769144"/>
              <a:gd name="connsiteX7" fmla="*/ 9525 w 714375"/>
              <a:gd name="connsiteY7" fmla="*/ 64294 h 769144"/>
              <a:gd name="connsiteX8" fmla="*/ 2381 w 714375"/>
              <a:gd name="connsiteY8" fmla="*/ 38100 h 769144"/>
              <a:gd name="connsiteX9" fmla="*/ 0 w 714375"/>
              <a:gd name="connsiteY9" fmla="*/ 19050 h 769144"/>
              <a:gd name="connsiteX10" fmla="*/ 4762 w 714375"/>
              <a:gd name="connsiteY10" fmla="*/ 4763 h 769144"/>
              <a:gd name="connsiteX11" fmla="*/ 19050 w 714375"/>
              <a:gd name="connsiteY11" fmla="*/ 0 h 769144"/>
              <a:gd name="connsiteX12" fmla="*/ 61912 w 714375"/>
              <a:gd name="connsiteY12" fmla="*/ 33338 h 769144"/>
              <a:gd name="connsiteX13" fmla="*/ 183356 w 714375"/>
              <a:gd name="connsiteY13" fmla="*/ 119063 h 769144"/>
              <a:gd name="connsiteX14" fmla="*/ 371475 w 714375"/>
              <a:gd name="connsiteY14" fmla="*/ 242888 h 769144"/>
              <a:gd name="connsiteX15" fmla="*/ 569118 w 714375"/>
              <a:gd name="connsiteY15" fmla="*/ 369094 h 769144"/>
              <a:gd name="connsiteX16" fmla="*/ 600075 w 714375"/>
              <a:gd name="connsiteY16" fmla="*/ 414338 h 769144"/>
              <a:gd name="connsiteX17" fmla="*/ 650081 w 714375"/>
              <a:gd name="connsiteY17" fmla="*/ 507206 h 769144"/>
              <a:gd name="connsiteX18" fmla="*/ 676275 w 714375"/>
              <a:gd name="connsiteY18" fmla="*/ 561975 h 769144"/>
              <a:gd name="connsiteX19" fmla="*/ 697706 w 714375"/>
              <a:gd name="connsiteY19" fmla="*/ 609600 h 769144"/>
              <a:gd name="connsiteX20" fmla="*/ 709612 w 714375"/>
              <a:gd name="connsiteY20" fmla="*/ 642938 h 769144"/>
              <a:gd name="connsiteX21" fmla="*/ 714375 w 714375"/>
              <a:gd name="connsiteY21" fmla="*/ 678656 h 769144"/>
              <a:gd name="connsiteX22" fmla="*/ 714375 w 714375"/>
              <a:gd name="connsiteY22" fmla="*/ 721519 h 769144"/>
              <a:gd name="connsiteX23" fmla="*/ 702468 w 714375"/>
              <a:gd name="connsiteY23" fmla="*/ 754856 h 769144"/>
              <a:gd name="connsiteX24" fmla="*/ 685800 w 714375"/>
              <a:gd name="connsiteY24" fmla="*/ 764381 h 769144"/>
              <a:gd name="connsiteX25" fmla="*/ 657225 w 714375"/>
              <a:gd name="connsiteY25" fmla="*/ 769144 h 769144"/>
              <a:gd name="connsiteX26" fmla="*/ 623887 w 714375"/>
              <a:gd name="connsiteY26" fmla="*/ 764381 h 769144"/>
              <a:gd name="connsiteX27" fmla="*/ 576262 w 714375"/>
              <a:gd name="connsiteY27" fmla="*/ 750094 h 769144"/>
              <a:gd name="connsiteX28" fmla="*/ 538162 w 714375"/>
              <a:gd name="connsiteY28" fmla="*/ 733425 h 769144"/>
              <a:gd name="connsiteX29" fmla="*/ 488156 w 714375"/>
              <a:gd name="connsiteY29" fmla="*/ 700088 h 769144"/>
              <a:gd name="connsiteX30" fmla="*/ 438150 w 714375"/>
              <a:gd name="connsiteY30" fmla="*/ 659606 h 769144"/>
              <a:gd name="connsiteX31" fmla="*/ 373856 w 714375"/>
              <a:gd name="connsiteY31" fmla="*/ 604838 h 769144"/>
              <a:gd name="connsiteX32" fmla="*/ 316706 w 714375"/>
              <a:gd name="connsiteY32" fmla="*/ 547688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4375" h="769144">
                <a:moveTo>
                  <a:pt x="316706" y="547688"/>
                </a:moveTo>
                <a:lnTo>
                  <a:pt x="242887" y="445294"/>
                </a:lnTo>
                <a:lnTo>
                  <a:pt x="185737" y="366713"/>
                </a:lnTo>
                <a:lnTo>
                  <a:pt x="130968" y="276225"/>
                </a:lnTo>
                <a:lnTo>
                  <a:pt x="85725" y="207169"/>
                </a:lnTo>
                <a:lnTo>
                  <a:pt x="52387" y="147638"/>
                </a:lnTo>
                <a:lnTo>
                  <a:pt x="28575" y="102394"/>
                </a:lnTo>
                <a:lnTo>
                  <a:pt x="9525" y="64294"/>
                </a:lnTo>
                <a:lnTo>
                  <a:pt x="2381" y="38100"/>
                </a:lnTo>
                <a:lnTo>
                  <a:pt x="0" y="19050"/>
                </a:lnTo>
                <a:lnTo>
                  <a:pt x="4762" y="4763"/>
                </a:lnTo>
                <a:lnTo>
                  <a:pt x="19050" y="0"/>
                </a:lnTo>
                <a:lnTo>
                  <a:pt x="61912" y="33338"/>
                </a:lnTo>
                <a:lnTo>
                  <a:pt x="183356" y="119063"/>
                </a:lnTo>
                <a:lnTo>
                  <a:pt x="371475" y="242888"/>
                </a:lnTo>
                <a:lnTo>
                  <a:pt x="569118" y="369094"/>
                </a:lnTo>
                <a:lnTo>
                  <a:pt x="600075" y="414338"/>
                </a:lnTo>
                <a:lnTo>
                  <a:pt x="650081" y="507206"/>
                </a:lnTo>
                <a:lnTo>
                  <a:pt x="676275" y="561975"/>
                </a:lnTo>
                <a:lnTo>
                  <a:pt x="697706" y="609600"/>
                </a:lnTo>
                <a:lnTo>
                  <a:pt x="709612" y="642938"/>
                </a:lnTo>
                <a:lnTo>
                  <a:pt x="714375" y="678656"/>
                </a:lnTo>
                <a:lnTo>
                  <a:pt x="714375" y="721519"/>
                </a:lnTo>
                <a:lnTo>
                  <a:pt x="702468" y="754856"/>
                </a:lnTo>
                <a:lnTo>
                  <a:pt x="685800" y="764381"/>
                </a:lnTo>
                <a:lnTo>
                  <a:pt x="657225" y="769144"/>
                </a:lnTo>
                <a:lnTo>
                  <a:pt x="623887" y="764381"/>
                </a:lnTo>
                <a:lnTo>
                  <a:pt x="576262" y="750094"/>
                </a:lnTo>
                <a:lnTo>
                  <a:pt x="538162" y="733425"/>
                </a:lnTo>
                <a:lnTo>
                  <a:pt x="488156" y="700088"/>
                </a:lnTo>
                <a:lnTo>
                  <a:pt x="438150" y="659606"/>
                </a:lnTo>
                <a:lnTo>
                  <a:pt x="373856" y="604838"/>
                </a:lnTo>
                <a:lnTo>
                  <a:pt x="316706" y="5476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5328BBC-B4C0-2B46-BAAB-992B23B9D383}"/>
              </a:ext>
            </a:extLst>
          </p:cNvPr>
          <p:cNvSpPr/>
          <p:nvPr/>
        </p:nvSpPr>
        <p:spPr>
          <a:xfrm>
            <a:off x="2676525" y="2247900"/>
            <a:ext cx="1865313" cy="642938"/>
          </a:xfrm>
          <a:custGeom>
            <a:avLst/>
            <a:gdLst>
              <a:gd name="connsiteX0" fmla="*/ 1052513 w 1864519"/>
              <a:gd name="connsiteY0" fmla="*/ 347663 h 642938"/>
              <a:gd name="connsiteX1" fmla="*/ 742950 w 1864519"/>
              <a:gd name="connsiteY1" fmla="*/ 459581 h 642938"/>
              <a:gd name="connsiteX2" fmla="*/ 607219 w 1864519"/>
              <a:gd name="connsiteY2" fmla="*/ 514350 h 642938"/>
              <a:gd name="connsiteX3" fmla="*/ 578644 w 1864519"/>
              <a:gd name="connsiteY3" fmla="*/ 535781 h 642938"/>
              <a:gd name="connsiteX4" fmla="*/ 471488 w 1864519"/>
              <a:gd name="connsiteY4" fmla="*/ 604838 h 642938"/>
              <a:gd name="connsiteX5" fmla="*/ 426244 w 1864519"/>
              <a:gd name="connsiteY5" fmla="*/ 640556 h 642938"/>
              <a:gd name="connsiteX6" fmla="*/ 407194 w 1864519"/>
              <a:gd name="connsiteY6" fmla="*/ 642938 h 642938"/>
              <a:gd name="connsiteX7" fmla="*/ 366713 w 1864519"/>
              <a:gd name="connsiteY7" fmla="*/ 623888 h 642938"/>
              <a:gd name="connsiteX8" fmla="*/ 283369 w 1864519"/>
              <a:gd name="connsiteY8" fmla="*/ 573881 h 642938"/>
              <a:gd name="connsiteX9" fmla="*/ 207169 w 1864519"/>
              <a:gd name="connsiteY9" fmla="*/ 521494 h 642938"/>
              <a:gd name="connsiteX10" fmla="*/ 138113 w 1864519"/>
              <a:gd name="connsiteY10" fmla="*/ 469106 h 642938"/>
              <a:gd name="connsiteX11" fmla="*/ 102394 w 1864519"/>
              <a:gd name="connsiteY11" fmla="*/ 435769 h 642938"/>
              <a:gd name="connsiteX12" fmla="*/ 54769 w 1864519"/>
              <a:gd name="connsiteY12" fmla="*/ 388144 h 642938"/>
              <a:gd name="connsiteX13" fmla="*/ 16669 w 1864519"/>
              <a:gd name="connsiteY13" fmla="*/ 340519 h 642938"/>
              <a:gd name="connsiteX14" fmla="*/ 4763 w 1864519"/>
              <a:gd name="connsiteY14" fmla="*/ 316706 h 642938"/>
              <a:gd name="connsiteX15" fmla="*/ 0 w 1864519"/>
              <a:gd name="connsiteY15" fmla="*/ 295275 h 642938"/>
              <a:gd name="connsiteX16" fmla="*/ 0 w 1864519"/>
              <a:gd name="connsiteY16" fmla="*/ 285750 h 642938"/>
              <a:gd name="connsiteX17" fmla="*/ 4763 w 1864519"/>
              <a:gd name="connsiteY17" fmla="*/ 273844 h 642938"/>
              <a:gd name="connsiteX18" fmla="*/ 19050 w 1864519"/>
              <a:gd name="connsiteY18" fmla="*/ 271463 h 642938"/>
              <a:gd name="connsiteX19" fmla="*/ 42863 w 1864519"/>
              <a:gd name="connsiteY19" fmla="*/ 278606 h 642938"/>
              <a:gd name="connsiteX20" fmla="*/ 78581 w 1864519"/>
              <a:gd name="connsiteY20" fmla="*/ 300038 h 642938"/>
              <a:gd name="connsiteX21" fmla="*/ 128588 w 1864519"/>
              <a:gd name="connsiteY21" fmla="*/ 326231 h 642938"/>
              <a:gd name="connsiteX22" fmla="*/ 183356 w 1864519"/>
              <a:gd name="connsiteY22" fmla="*/ 350044 h 642938"/>
              <a:gd name="connsiteX23" fmla="*/ 233363 w 1864519"/>
              <a:gd name="connsiteY23" fmla="*/ 366713 h 642938"/>
              <a:gd name="connsiteX24" fmla="*/ 288131 w 1864519"/>
              <a:gd name="connsiteY24" fmla="*/ 378619 h 642938"/>
              <a:gd name="connsiteX25" fmla="*/ 328613 w 1864519"/>
              <a:gd name="connsiteY25" fmla="*/ 376238 h 642938"/>
              <a:gd name="connsiteX26" fmla="*/ 492919 w 1864519"/>
              <a:gd name="connsiteY26" fmla="*/ 340519 h 642938"/>
              <a:gd name="connsiteX27" fmla="*/ 797719 w 1864519"/>
              <a:gd name="connsiteY27" fmla="*/ 252413 h 642938"/>
              <a:gd name="connsiteX28" fmla="*/ 1081088 w 1864519"/>
              <a:gd name="connsiteY28" fmla="*/ 169069 h 642938"/>
              <a:gd name="connsiteX29" fmla="*/ 1393031 w 1864519"/>
              <a:gd name="connsiteY29" fmla="*/ 80963 h 642938"/>
              <a:gd name="connsiteX30" fmla="*/ 1597819 w 1864519"/>
              <a:gd name="connsiteY30" fmla="*/ 0 h 642938"/>
              <a:gd name="connsiteX31" fmla="*/ 1621631 w 1864519"/>
              <a:gd name="connsiteY31" fmla="*/ 7144 h 642938"/>
              <a:gd name="connsiteX32" fmla="*/ 1704975 w 1864519"/>
              <a:gd name="connsiteY32" fmla="*/ 57150 h 642938"/>
              <a:gd name="connsiteX33" fmla="*/ 1778794 w 1864519"/>
              <a:gd name="connsiteY33" fmla="*/ 107156 h 642938"/>
              <a:gd name="connsiteX34" fmla="*/ 1831181 w 1864519"/>
              <a:gd name="connsiteY34" fmla="*/ 150019 h 642938"/>
              <a:gd name="connsiteX35" fmla="*/ 1847850 w 1864519"/>
              <a:gd name="connsiteY35" fmla="*/ 171450 h 642938"/>
              <a:gd name="connsiteX36" fmla="*/ 1857375 w 1864519"/>
              <a:gd name="connsiteY36" fmla="*/ 190500 h 642938"/>
              <a:gd name="connsiteX37" fmla="*/ 1864519 w 1864519"/>
              <a:gd name="connsiteY37" fmla="*/ 211931 h 642938"/>
              <a:gd name="connsiteX38" fmla="*/ 1859756 w 1864519"/>
              <a:gd name="connsiteY38" fmla="*/ 228600 h 642938"/>
              <a:gd name="connsiteX39" fmla="*/ 1843088 w 1864519"/>
              <a:gd name="connsiteY39" fmla="*/ 247650 h 642938"/>
              <a:gd name="connsiteX40" fmla="*/ 1804988 w 1864519"/>
              <a:gd name="connsiteY40" fmla="*/ 261938 h 642938"/>
              <a:gd name="connsiteX41" fmla="*/ 1445419 w 1864519"/>
              <a:gd name="connsiteY41" fmla="*/ 230981 h 642938"/>
              <a:gd name="connsiteX42" fmla="*/ 1052513 w 1864519"/>
              <a:gd name="connsiteY42" fmla="*/ 347663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64519" h="642938">
                <a:moveTo>
                  <a:pt x="1052513" y="347663"/>
                </a:moveTo>
                <a:lnTo>
                  <a:pt x="742950" y="459581"/>
                </a:lnTo>
                <a:lnTo>
                  <a:pt x="607219" y="514350"/>
                </a:lnTo>
                <a:lnTo>
                  <a:pt x="578644" y="535781"/>
                </a:lnTo>
                <a:lnTo>
                  <a:pt x="471488" y="604838"/>
                </a:lnTo>
                <a:lnTo>
                  <a:pt x="426244" y="640556"/>
                </a:lnTo>
                <a:lnTo>
                  <a:pt x="407194" y="642938"/>
                </a:lnTo>
                <a:lnTo>
                  <a:pt x="366713" y="623888"/>
                </a:lnTo>
                <a:lnTo>
                  <a:pt x="283369" y="573881"/>
                </a:lnTo>
                <a:lnTo>
                  <a:pt x="207169" y="521494"/>
                </a:lnTo>
                <a:lnTo>
                  <a:pt x="138113" y="469106"/>
                </a:lnTo>
                <a:lnTo>
                  <a:pt x="102394" y="435769"/>
                </a:lnTo>
                <a:lnTo>
                  <a:pt x="54769" y="388144"/>
                </a:lnTo>
                <a:lnTo>
                  <a:pt x="16669" y="340519"/>
                </a:lnTo>
                <a:lnTo>
                  <a:pt x="4763" y="316706"/>
                </a:lnTo>
                <a:lnTo>
                  <a:pt x="0" y="295275"/>
                </a:lnTo>
                <a:lnTo>
                  <a:pt x="0" y="285750"/>
                </a:lnTo>
                <a:lnTo>
                  <a:pt x="4763" y="273844"/>
                </a:lnTo>
                <a:lnTo>
                  <a:pt x="19050" y="271463"/>
                </a:lnTo>
                <a:lnTo>
                  <a:pt x="42863" y="278606"/>
                </a:lnTo>
                <a:lnTo>
                  <a:pt x="78581" y="300038"/>
                </a:lnTo>
                <a:lnTo>
                  <a:pt x="128588" y="326231"/>
                </a:lnTo>
                <a:lnTo>
                  <a:pt x="183356" y="350044"/>
                </a:lnTo>
                <a:lnTo>
                  <a:pt x="233363" y="366713"/>
                </a:lnTo>
                <a:lnTo>
                  <a:pt x="288131" y="378619"/>
                </a:lnTo>
                <a:lnTo>
                  <a:pt x="328613" y="376238"/>
                </a:lnTo>
                <a:lnTo>
                  <a:pt x="492919" y="340519"/>
                </a:lnTo>
                <a:lnTo>
                  <a:pt x="797719" y="252413"/>
                </a:lnTo>
                <a:lnTo>
                  <a:pt x="1081088" y="169069"/>
                </a:lnTo>
                <a:lnTo>
                  <a:pt x="1393031" y="80963"/>
                </a:lnTo>
                <a:lnTo>
                  <a:pt x="1597819" y="0"/>
                </a:lnTo>
                <a:lnTo>
                  <a:pt x="1621631" y="7144"/>
                </a:lnTo>
                <a:lnTo>
                  <a:pt x="1704975" y="57150"/>
                </a:lnTo>
                <a:lnTo>
                  <a:pt x="1778794" y="107156"/>
                </a:lnTo>
                <a:lnTo>
                  <a:pt x="1831181" y="150019"/>
                </a:lnTo>
                <a:lnTo>
                  <a:pt x="1847850" y="171450"/>
                </a:lnTo>
                <a:lnTo>
                  <a:pt x="1857375" y="190500"/>
                </a:lnTo>
                <a:lnTo>
                  <a:pt x="1864519" y="211931"/>
                </a:lnTo>
                <a:lnTo>
                  <a:pt x="1859756" y="228600"/>
                </a:lnTo>
                <a:lnTo>
                  <a:pt x="1843088" y="247650"/>
                </a:lnTo>
                <a:lnTo>
                  <a:pt x="1804988" y="261938"/>
                </a:lnTo>
                <a:lnTo>
                  <a:pt x="1445419" y="230981"/>
                </a:lnTo>
                <a:lnTo>
                  <a:pt x="1052513" y="347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ECEE4AC-C7A3-EE40-B4CF-3DC1AB08CE2E}"/>
              </a:ext>
            </a:extLst>
          </p:cNvPr>
          <p:cNvSpPr/>
          <p:nvPr/>
        </p:nvSpPr>
        <p:spPr>
          <a:xfrm>
            <a:off x="4024313" y="3033713"/>
            <a:ext cx="712787" cy="790575"/>
          </a:xfrm>
          <a:custGeom>
            <a:avLst/>
            <a:gdLst>
              <a:gd name="connsiteX0" fmla="*/ 397668 w 711993"/>
              <a:gd name="connsiteY0" fmla="*/ 535781 h 790575"/>
              <a:gd name="connsiteX1" fmla="*/ 219075 w 711993"/>
              <a:gd name="connsiteY1" fmla="*/ 666750 h 790575"/>
              <a:gd name="connsiteX2" fmla="*/ 52387 w 711993"/>
              <a:gd name="connsiteY2" fmla="*/ 790575 h 790575"/>
              <a:gd name="connsiteX3" fmla="*/ 0 w 711993"/>
              <a:gd name="connsiteY3" fmla="*/ 776287 h 790575"/>
              <a:gd name="connsiteX4" fmla="*/ 128587 w 711993"/>
              <a:gd name="connsiteY4" fmla="*/ 595312 h 790575"/>
              <a:gd name="connsiteX5" fmla="*/ 261937 w 711993"/>
              <a:gd name="connsiteY5" fmla="*/ 409575 h 790575"/>
              <a:gd name="connsiteX6" fmla="*/ 333375 w 711993"/>
              <a:gd name="connsiteY6" fmla="*/ 311943 h 790575"/>
              <a:gd name="connsiteX7" fmla="*/ 378618 w 711993"/>
              <a:gd name="connsiteY7" fmla="*/ 247650 h 790575"/>
              <a:gd name="connsiteX8" fmla="*/ 392906 w 711993"/>
              <a:gd name="connsiteY8" fmla="*/ 223837 h 790575"/>
              <a:gd name="connsiteX9" fmla="*/ 395287 w 711993"/>
              <a:gd name="connsiteY9" fmla="*/ 204787 h 790575"/>
              <a:gd name="connsiteX10" fmla="*/ 395287 w 711993"/>
              <a:gd name="connsiteY10" fmla="*/ 183356 h 790575"/>
              <a:gd name="connsiteX11" fmla="*/ 388143 w 711993"/>
              <a:gd name="connsiteY11" fmla="*/ 145256 h 790575"/>
              <a:gd name="connsiteX12" fmla="*/ 373856 w 711993"/>
              <a:gd name="connsiteY12" fmla="*/ 121443 h 790575"/>
              <a:gd name="connsiteX13" fmla="*/ 352425 w 711993"/>
              <a:gd name="connsiteY13" fmla="*/ 95250 h 790575"/>
              <a:gd name="connsiteX14" fmla="*/ 326231 w 711993"/>
              <a:gd name="connsiteY14" fmla="*/ 71437 h 790575"/>
              <a:gd name="connsiteX15" fmla="*/ 311943 w 711993"/>
              <a:gd name="connsiteY15" fmla="*/ 57150 h 790575"/>
              <a:gd name="connsiteX16" fmla="*/ 302418 w 711993"/>
              <a:gd name="connsiteY16" fmla="*/ 30956 h 790575"/>
              <a:gd name="connsiteX17" fmla="*/ 302418 w 711993"/>
              <a:gd name="connsiteY17" fmla="*/ 16668 h 790575"/>
              <a:gd name="connsiteX18" fmla="*/ 307181 w 711993"/>
              <a:gd name="connsiteY18" fmla="*/ 2381 h 790575"/>
              <a:gd name="connsiteX19" fmla="*/ 323850 w 711993"/>
              <a:gd name="connsiteY19" fmla="*/ 0 h 790575"/>
              <a:gd name="connsiteX20" fmla="*/ 352425 w 711993"/>
              <a:gd name="connsiteY20" fmla="*/ 7143 h 790575"/>
              <a:gd name="connsiteX21" fmla="*/ 373856 w 711993"/>
              <a:gd name="connsiteY21" fmla="*/ 16668 h 790575"/>
              <a:gd name="connsiteX22" fmla="*/ 442912 w 711993"/>
              <a:gd name="connsiteY22" fmla="*/ 38100 h 790575"/>
              <a:gd name="connsiteX23" fmla="*/ 490537 w 711993"/>
              <a:gd name="connsiteY23" fmla="*/ 57150 h 790575"/>
              <a:gd name="connsiteX24" fmla="*/ 540543 w 711993"/>
              <a:gd name="connsiteY24" fmla="*/ 78581 h 790575"/>
              <a:gd name="connsiteX25" fmla="*/ 585787 w 711993"/>
              <a:gd name="connsiteY25" fmla="*/ 107156 h 790575"/>
              <a:gd name="connsiteX26" fmla="*/ 616743 w 711993"/>
              <a:gd name="connsiteY26" fmla="*/ 133350 h 790575"/>
              <a:gd name="connsiteX27" fmla="*/ 642937 w 711993"/>
              <a:gd name="connsiteY27" fmla="*/ 159543 h 790575"/>
              <a:gd name="connsiteX28" fmla="*/ 666750 w 711993"/>
              <a:gd name="connsiteY28" fmla="*/ 192881 h 790575"/>
              <a:gd name="connsiteX29" fmla="*/ 688181 w 711993"/>
              <a:gd name="connsiteY29" fmla="*/ 226218 h 790575"/>
              <a:gd name="connsiteX30" fmla="*/ 700087 w 711993"/>
              <a:gd name="connsiteY30" fmla="*/ 257175 h 790575"/>
              <a:gd name="connsiteX31" fmla="*/ 707231 w 711993"/>
              <a:gd name="connsiteY31" fmla="*/ 285750 h 790575"/>
              <a:gd name="connsiteX32" fmla="*/ 711993 w 711993"/>
              <a:gd name="connsiteY32" fmla="*/ 311943 h 790575"/>
              <a:gd name="connsiteX33" fmla="*/ 707231 w 711993"/>
              <a:gd name="connsiteY33" fmla="*/ 340518 h 790575"/>
              <a:gd name="connsiteX34" fmla="*/ 697706 w 711993"/>
              <a:gd name="connsiteY34" fmla="*/ 354806 h 790575"/>
              <a:gd name="connsiteX35" fmla="*/ 681037 w 711993"/>
              <a:gd name="connsiteY35" fmla="*/ 364331 h 790575"/>
              <a:gd name="connsiteX36" fmla="*/ 647700 w 711993"/>
              <a:gd name="connsiteY36" fmla="*/ 371475 h 790575"/>
              <a:gd name="connsiteX37" fmla="*/ 604837 w 711993"/>
              <a:gd name="connsiteY37" fmla="*/ 371475 h 790575"/>
              <a:gd name="connsiteX38" fmla="*/ 542925 w 711993"/>
              <a:gd name="connsiteY38" fmla="*/ 423862 h 790575"/>
              <a:gd name="connsiteX39" fmla="*/ 397668 w 711993"/>
              <a:gd name="connsiteY39" fmla="*/ 535781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11993" h="790575">
                <a:moveTo>
                  <a:pt x="397668" y="535781"/>
                </a:moveTo>
                <a:lnTo>
                  <a:pt x="219075" y="666750"/>
                </a:lnTo>
                <a:lnTo>
                  <a:pt x="52387" y="790575"/>
                </a:lnTo>
                <a:lnTo>
                  <a:pt x="0" y="776287"/>
                </a:lnTo>
                <a:lnTo>
                  <a:pt x="128587" y="595312"/>
                </a:lnTo>
                <a:lnTo>
                  <a:pt x="261937" y="409575"/>
                </a:lnTo>
                <a:lnTo>
                  <a:pt x="333375" y="311943"/>
                </a:lnTo>
                <a:lnTo>
                  <a:pt x="378618" y="247650"/>
                </a:lnTo>
                <a:lnTo>
                  <a:pt x="392906" y="223837"/>
                </a:lnTo>
                <a:cubicBezTo>
                  <a:pt x="395399" y="206382"/>
                  <a:pt x="395287" y="212781"/>
                  <a:pt x="395287" y="204787"/>
                </a:cubicBezTo>
                <a:lnTo>
                  <a:pt x="395287" y="183356"/>
                </a:lnTo>
                <a:lnTo>
                  <a:pt x="388143" y="145256"/>
                </a:lnTo>
                <a:lnTo>
                  <a:pt x="373856" y="121443"/>
                </a:lnTo>
                <a:lnTo>
                  <a:pt x="352425" y="95250"/>
                </a:lnTo>
                <a:lnTo>
                  <a:pt x="326231" y="71437"/>
                </a:lnTo>
                <a:lnTo>
                  <a:pt x="311943" y="57150"/>
                </a:lnTo>
                <a:lnTo>
                  <a:pt x="302418" y="30956"/>
                </a:lnTo>
                <a:lnTo>
                  <a:pt x="302418" y="16668"/>
                </a:lnTo>
                <a:lnTo>
                  <a:pt x="307181" y="2381"/>
                </a:lnTo>
                <a:lnTo>
                  <a:pt x="323850" y="0"/>
                </a:lnTo>
                <a:lnTo>
                  <a:pt x="352425" y="7143"/>
                </a:lnTo>
                <a:lnTo>
                  <a:pt x="373856" y="16668"/>
                </a:lnTo>
                <a:lnTo>
                  <a:pt x="442912" y="38100"/>
                </a:lnTo>
                <a:lnTo>
                  <a:pt x="490537" y="57150"/>
                </a:lnTo>
                <a:lnTo>
                  <a:pt x="540543" y="78581"/>
                </a:lnTo>
                <a:lnTo>
                  <a:pt x="585787" y="107156"/>
                </a:lnTo>
                <a:lnTo>
                  <a:pt x="616743" y="133350"/>
                </a:lnTo>
                <a:lnTo>
                  <a:pt x="642937" y="159543"/>
                </a:lnTo>
                <a:lnTo>
                  <a:pt x="666750" y="192881"/>
                </a:lnTo>
                <a:lnTo>
                  <a:pt x="688181" y="226218"/>
                </a:lnTo>
                <a:lnTo>
                  <a:pt x="700087" y="257175"/>
                </a:lnTo>
                <a:lnTo>
                  <a:pt x="707231" y="285750"/>
                </a:lnTo>
                <a:lnTo>
                  <a:pt x="711993" y="311943"/>
                </a:lnTo>
                <a:lnTo>
                  <a:pt x="707231" y="340518"/>
                </a:lnTo>
                <a:lnTo>
                  <a:pt x="697706" y="354806"/>
                </a:lnTo>
                <a:lnTo>
                  <a:pt x="681037" y="364331"/>
                </a:lnTo>
                <a:lnTo>
                  <a:pt x="647700" y="371475"/>
                </a:lnTo>
                <a:lnTo>
                  <a:pt x="604837" y="371475"/>
                </a:lnTo>
                <a:lnTo>
                  <a:pt x="542925" y="423862"/>
                </a:lnTo>
                <a:lnTo>
                  <a:pt x="397668" y="5357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3D29944-001D-674C-85F7-C0AB4A89A54D}"/>
              </a:ext>
            </a:extLst>
          </p:cNvPr>
          <p:cNvSpPr/>
          <p:nvPr/>
        </p:nvSpPr>
        <p:spPr>
          <a:xfrm>
            <a:off x="4775200" y="2468563"/>
            <a:ext cx="2362200" cy="647700"/>
          </a:xfrm>
          <a:custGeom>
            <a:avLst/>
            <a:gdLst>
              <a:gd name="connsiteX0" fmla="*/ 1493044 w 2362200"/>
              <a:gd name="connsiteY0" fmla="*/ 307182 h 647700"/>
              <a:gd name="connsiteX1" fmla="*/ 907257 w 2362200"/>
              <a:gd name="connsiteY1" fmla="*/ 450057 h 647700"/>
              <a:gd name="connsiteX2" fmla="*/ 740569 w 2362200"/>
              <a:gd name="connsiteY2" fmla="*/ 500063 h 647700"/>
              <a:gd name="connsiteX3" fmla="*/ 614363 w 2362200"/>
              <a:gd name="connsiteY3" fmla="*/ 535782 h 647700"/>
              <a:gd name="connsiteX4" fmla="*/ 540544 w 2362200"/>
              <a:gd name="connsiteY4" fmla="*/ 564357 h 647700"/>
              <a:gd name="connsiteX5" fmla="*/ 445294 w 2362200"/>
              <a:gd name="connsiteY5" fmla="*/ 602457 h 647700"/>
              <a:gd name="connsiteX6" fmla="*/ 352425 w 2362200"/>
              <a:gd name="connsiteY6" fmla="*/ 647700 h 647700"/>
              <a:gd name="connsiteX7" fmla="*/ 333375 w 2362200"/>
              <a:gd name="connsiteY7" fmla="*/ 645319 h 647700"/>
              <a:gd name="connsiteX8" fmla="*/ 288132 w 2362200"/>
              <a:gd name="connsiteY8" fmla="*/ 626269 h 647700"/>
              <a:gd name="connsiteX9" fmla="*/ 250032 w 2362200"/>
              <a:gd name="connsiteY9" fmla="*/ 597694 h 647700"/>
              <a:gd name="connsiteX10" fmla="*/ 219075 w 2362200"/>
              <a:gd name="connsiteY10" fmla="*/ 566738 h 647700"/>
              <a:gd name="connsiteX11" fmla="*/ 188119 w 2362200"/>
              <a:gd name="connsiteY11" fmla="*/ 528638 h 647700"/>
              <a:gd name="connsiteX12" fmla="*/ 150019 w 2362200"/>
              <a:gd name="connsiteY12" fmla="*/ 485775 h 647700"/>
              <a:gd name="connsiteX13" fmla="*/ 116682 w 2362200"/>
              <a:gd name="connsiteY13" fmla="*/ 442913 h 647700"/>
              <a:gd name="connsiteX14" fmla="*/ 85725 w 2362200"/>
              <a:gd name="connsiteY14" fmla="*/ 395288 h 647700"/>
              <a:gd name="connsiteX15" fmla="*/ 47625 w 2362200"/>
              <a:gd name="connsiteY15" fmla="*/ 328613 h 647700"/>
              <a:gd name="connsiteX16" fmla="*/ 23813 w 2362200"/>
              <a:gd name="connsiteY16" fmla="*/ 273844 h 647700"/>
              <a:gd name="connsiteX17" fmla="*/ 9525 w 2362200"/>
              <a:gd name="connsiteY17" fmla="*/ 240507 h 647700"/>
              <a:gd name="connsiteX18" fmla="*/ 0 w 2362200"/>
              <a:gd name="connsiteY18" fmla="*/ 214313 h 647700"/>
              <a:gd name="connsiteX19" fmla="*/ 0 w 2362200"/>
              <a:gd name="connsiteY19" fmla="*/ 195263 h 647700"/>
              <a:gd name="connsiteX20" fmla="*/ 2382 w 2362200"/>
              <a:gd name="connsiteY20" fmla="*/ 188119 h 647700"/>
              <a:gd name="connsiteX21" fmla="*/ 11907 w 2362200"/>
              <a:gd name="connsiteY21" fmla="*/ 183357 h 647700"/>
              <a:gd name="connsiteX22" fmla="*/ 45244 w 2362200"/>
              <a:gd name="connsiteY22" fmla="*/ 190500 h 647700"/>
              <a:gd name="connsiteX23" fmla="*/ 64294 w 2362200"/>
              <a:gd name="connsiteY23" fmla="*/ 202407 h 647700"/>
              <a:gd name="connsiteX24" fmla="*/ 102394 w 2362200"/>
              <a:gd name="connsiteY24" fmla="*/ 240507 h 647700"/>
              <a:gd name="connsiteX25" fmla="*/ 128588 w 2362200"/>
              <a:gd name="connsiteY25" fmla="*/ 266700 h 647700"/>
              <a:gd name="connsiteX26" fmla="*/ 169069 w 2362200"/>
              <a:gd name="connsiteY26" fmla="*/ 297657 h 647700"/>
              <a:gd name="connsiteX27" fmla="*/ 204788 w 2362200"/>
              <a:gd name="connsiteY27" fmla="*/ 319088 h 647700"/>
              <a:gd name="connsiteX28" fmla="*/ 240507 w 2362200"/>
              <a:gd name="connsiteY28" fmla="*/ 340519 h 647700"/>
              <a:gd name="connsiteX29" fmla="*/ 276225 w 2362200"/>
              <a:gd name="connsiteY29" fmla="*/ 354807 h 647700"/>
              <a:gd name="connsiteX30" fmla="*/ 314325 w 2362200"/>
              <a:gd name="connsiteY30" fmla="*/ 359569 h 647700"/>
              <a:gd name="connsiteX31" fmla="*/ 388144 w 2362200"/>
              <a:gd name="connsiteY31" fmla="*/ 354807 h 647700"/>
              <a:gd name="connsiteX32" fmla="*/ 502444 w 2362200"/>
              <a:gd name="connsiteY32" fmla="*/ 338138 h 647700"/>
              <a:gd name="connsiteX33" fmla="*/ 735807 w 2362200"/>
              <a:gd name="connsiteY33" fmla="*/ 288132 h 647700"/>
              <a:gd name="connsiteX34" fmla="*/ 1016794 w 2362200"/>
              <a:gd name="connsiteY34" fmla="*/ 230982 h 647700"/>
              <a:gd name="connsiteX35" fmla="*/ 1407319 w 2362200"/>
              <a:gd name="connsiteY35" fmla="*/ 147638 h 647700"/>
              <a:gd name="connsiteX36" fmla="*/ 1826419 w 2362200"/>
              <a:gd name="connsiteY36" fmla="*/ 66675 h 647700"/>
              <a:gd name="connsiteX37" fmla="*/ 1893094 w 2362200"/>
              <a:gd name="connsiteY37" fmla="*/ 33338 h 647700"/>
              <a:gd name="connsiteX38" fmla="*/ 1978819 w 2362200"/>
              <a:gd name="connsiteY38" fmla="*/ 0 h 647700"/>
              <a:gd name="connsiteX39" fmla="*/ 1995488 w 2362200"/>
              <a:gd name="connsiteY39" fmla="*/ 2382 h 647700"/>
              <a:gd name="connsiteX40" fmla="*/ 2081213 w 2362200"/>
              <a:gd name="connsiteY40" fmla="*/ 42863 h 647700"/>
              <a:gd name="connsiteX41" fmla="*/ 2197894 w 2362200"/>
              <a:gd name="connsiteY41" fmla="*/ 97632 h 647700"/>
              <a:gd name="connsiteX42" fmla="*/ 2247900 w 2362200"/>
              <a:gd name="connsiteY42" fmla="*/ 123825 h 647700"/>
              <a:gd name="connsiteX43" fmla="*/ 2283619 w 2362200"/>
              <a:gd name="connsiteY43" fmla="*/ 150019 h 647700"/>
              <a:gd name="connsiteX44" fmla="*/ 2321719 w 2362200"/>
              <a:gd name="connsiteY44" fmla="*/ 180975 h 647700"/>
              <a:gd name="connsiteX45" fmla="*/ 2345532 w 2362200"/>
              <a:gd name="connsiteY45" fmla="*/ 207169 h 647700"/>
              <a:gd name="connsiteX46" fmla="*/ 2362200 w 2362200"/>
              <a:gd name="connsiteY46" fmla="*/ 240507 h 647700"/>
              <a:gd name="connsiteX47" fmla="*/ 2362200 w 2362200"/>
              <a:gd name="connsiteY47" fmla="*/ 271463 h 647700"/>
              <a:gd name="connsiteX48" fmla="*/ 2350294 w 2362200"/>
              <a:gd name="connsiteY48" fmla="*/ 307182 h 647700"/>
              <a:gd name="connsiteX49" fmla="*/ 2314575 w 2362200"/>
              <a:gd name="connsiteY49" fmla="*/ 354807 h 647700"/>
              <a:gd name="connsiteX50" fmla="*/ 2050257 w 2362200"/>
              <a:gd name="connsiteY50" fmla="*/ 283369 h 647700"/>
              <a:gd name="connsiteX51" fmla="*/ 2035969 w 2362200"/>
              <a:gd name="connsiteY51" fmla="*/ 266700 h 647700"/>
              <a:gd name="connsiteX52" fmla="*/ 2019300 w 2362200"/>
              <a:gd name="connsiteY52" fmla="*/ 250032 h 647700"/>
              <a:gd name="connsiteX53" fmla="*/ 1995488 w 2362200"/>
              <a:gd name="connsiteY53" fmla="*/ 235744 h 647700"/>
              <a:gd name="connsiteX54" fmla="*/ 1957388 w 2362200"/>
              <a:gd name="connsiteY54" fmla="*/ 226219 h 647700"/>
              <a:gd name="connsiteX55" fmla="*/ 1914525 w 2362200"/>
              <a:gd name="connsiteY55" fmla="*/ 226219 h 647700"/>
              <a:gd name="connsiteX56" fmla="*/ 1828800 w 2362200"/>
              <a:gd name="connsiteY56" fmla="*/ 240507 h 647700"/>
              <a:gd name="connsiteX57" fmla="*/ 1493044 w 2362200"/>
              <a:gd name="connsiteY57" fmla="*/ 307182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62200" h="647700">
                <a:moveTo>
                  <a:pt x="1493044" y="307182"/>
                </a:moveTo>
                <a:lnTo>
                  <a:pt x="907257" y="450057"/>
                </a:lnTo>
                <a:lnTo>
                  <a:pt x="740569" y="500063"/>
                </a:lnTo>
                <a:lnTo>
                  <a:pt x="614363" y="535782"/>
                </a:lnTo>
                <a:lnTo>
                  <a:pt x="540544" y="564357"/>
                </a:lnTo>
                <a:lnTo>
                  <a:pt x="445294" y="602457"/>
                </a:lnTo>
                <a:lnTo>
                  <a:pt x="352425" y="647700"/>
                </a:lnTo>
                <a:lnTo>
                  <a:pt x="333375" y="645319"/>
                </a:lnTo>
                <a:lnTo>
                  <a:pt x="288132" y="626269"/>
                </a:lnTo>
                <a:lnTo>
                  <a:pt x="250032" y="597694"/>
                </a:lnTo>
                <a:lnTo>
                  <a:pt x="219075" y="566738"/>
                </a:lnTo>
                <a:lnTo>
                  <a:pt x="188119" y="528638"/>
                </a:lnTo>
                <a:lnTo>
                  <a:pt x="150019" y="485775"/>
                </a:lnTo>
                <a:lnTo>
                  <a:pt x="116682" y="442913"/>
                </a:lnTo>
                <a:lnTo>
                  <a:pt x="85725" y="395288"/>
                </a:lnTo>
                <a:lnTo>
                  <a:pt x="47625" y="328613"/>
                </a:lnTo>
                <a:lnTo>
                  <a:pt x="23813" y="273844"/>
                </a:lnTo>
                <a:lnTo>
                  <a:pt x="9525" y="240507"/>
                </a:lnTo>
                <a:lnTo>
                  <a:pt x="0" y="214313"/>
                </a:lnTo>
                <a:lnTo>
                  <a:pt x="0" y="195263"/>
                </a:lnTo>
                <a:lnTo>
                  <a:pt x="2382" y="188119"/>
                </a:lnTo>
                <a:lnTo>
                  <a:pt x="11907" y="183357"/>
                </a:lnTo>
                <a:lnTo>
                  <a:pt x="45244" y="190500"/>
                </a:lnTo>
                <a:lnTo>
                  <a:pt x="64294" y="202407"/>
                </a:lnTo>
                <a:lnTo>
                  <a:pt x="102394" y="240507"/>
                </a:lnTo>
                <a:lnTo>
                  <a:pt x="128588" y="266700"/>
                </a:lnTo>
                <a:lnTo>
                  <a:pt x="169069" y="297657"/>
                </a:lnTo>
                <a:lnTo>
                  <a:pt x="204788" y="319088"/>
                </a:lnTo>
                <a:lnTo>
                  <a:pt x="240507" y="340519"/>
                </a:lnTo>
                <a:lnTo>
                  <a:pt x="276225" y="354807"/>
                </a:lnTo>
                <a:lnTo>
                  <a:pt x="314325" y="359569"/>
                </a:lnTo>
                <a:lnTo>
                  <a:pt x="388144" y="354807"/>
                </a:lnTo>
                <a:lnTo>
                  <a:pt x="502444" y="338138"/>
                </a:lnTo>
                <a:lnTo>
                  <a:pt x="735807" y="288132"/>
                </a:lnTo>
                <a:lnTo>
                  <a:pt x="1016794" y="230982"/>
                </a:lnTo>
                <a:lnTo>
                  <a:pt x="1407319" y="147638"/>
                </a:lnTo>
                <a:lnTo>
                  <a:pt x="1826419" y="66675"/>
                </a:lnTo>
                <a:lnTo>
                  <a:pt x="1893094" y="33338"/>
                </a:lnTo>
                <a:lnTo>
                  <a:pt x="1978819" y="0"/>
                </a:lnTo>
                <a:lnTo>
                  <a:pt x="1995488" y="2382"/>
                </a:lnTo>
                <a:lnTo>
                  <a:pt x="2081213" y="42863"/>
                </a:lnTo>
                <a:lnTo>
                  <a:pt x="2197894" y="97632"/>
                </a:lnTo>
                <a:lnTo>
                  <a:pt x="2247900" y="123825"/>
                </a:lnTo>
                <a:lnTo>
                  <a:pt x="2283619" y="150019"/>
                </a:lnTo>
                <a:lnTo>
                  <a:pt x="2321719" y="180975"/>
                </a:lnTo>
                <a:lnTo>
                  <a:pt x="2345532" y="207169"/>
                </a:lnTo>
                <a:lnTo>
                  <a:pt x="2362200" y="240507"/>
                </a:lnTo>
                <a:lnTo>
                  <a:pt x="2362200" y="271463"/>
                </a:lnTo>
                <a:lnTo>
                  <a:pt x="2350294" y="307182"/>
                </a:lnTo>
                <a:lnTo>
                  <a:pt x="2314575" y="354807"/>
                </a:lnTo>
                <a:lnTo>
                  <a:pt x="2050257" y="283369"/>
                </a:lnTo>
                <a:lnTo>
                  <a:pt x="2035969" y="266700"/>
                </a:lnTo>
                <a:lnTo>
                  <a:pt x="2019300" y="250032"/>
                </a:lnTo>
                <a:lnTo>
                  <a:pt x="1995488" y="235744"/>
                </a:lnTo>
                <a:lnTo>
                  <a:pt x="1957388" y="226219"/>
                </a:lnTo>
                <a:lnTo>
                  <a:pt x="1914525" y="226219"/>
                </a:lnTo>
                <a:lnTo>
                  <a:pt x="1828800" y="240507"/>
                </a:lnTo>
                <a:lnTo>
                  <a:pt x="1493044" y="3071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39C434D-567E-B34D-AA93-955AF4619FD0}"/>
              </a:ext>
            </a:extLst>
          </p:cNvPr>
          <p:cNvSpPr/>
          <p:nvPr/>
        </p:nvSpPr>
        <p:spPr>
          <a:xfrm>
            <a:off x="2495550" y="2439988"/>
            <a:ext cx="2005013" cy="1897062"/>
          </a:xfrm>
          <a:custGeom>
            <a:avLst/>
            <a:gdLst>
              <a:gd name="connsiteX0" fmla="*/ 1434706 w 2003952"/>
              <a:gd name="connsiteY0" fmla="*/ 713489 h 1898346"/>
              <a:gd name="connsiteX1" fmla="*/ 1190008 w 2003952"/>
              <a:gd name="connsiteY1" fmla="*/ 994249 h 1898346"/>
              <a:gd name="connsiteX2" fmla="*/ 1038037 w 2003952"/>
              <a:gd name="connsiteY2" fmla="*/ 1143644 h 1898346"/>
              <a:gd name="connsiteX3" fmla="*/ 922127 w 2003952"/>
              <a:gd name="connsiteY3" fmla="*/ 1254402 h 1898346"/>
              <a:gd name="connsiteX4" fmla="*/ 767580 w 2003952"/>
              <a:gd name="connsiteY4" fmla="*/ 1388342 h 1898346"/>
              <a:gd name="connsiteX5" fmla="*/ 620761 w 2003952"/>
              <a:gd name="connsiteY5" fmla="*/ 1506828 h 1898346"/>
              <a:gd name="connsiteX6" fmla="*/ 453336 w 2003952"/>
              <a:gd name="connsiteY6" fmla="*/ 1625313 h 1898346"/>
              <a:gd name="connsiteX7" fmla="*/ 239547 w 2003952"/>
              <a:gd name="connsiteY7" fmla="*/ 1766981 h 1898346"/>
              <a:gd name="connsiteX8" fmla="*/ 100455 w 2003952"/>
              <a:gd name="connsiteY8" fmla="*/ 1859709 h 1898346"/>
              <a:gd name="connsiteX9" fmla="*/ 43788 w 2003952"/>
              <a:gd name="connsiteY9" fmla="*/ 1893194 h 1898346"/>
              <a:gd name="connsiteX10" fmla="*/ 25757 w 2003952"/>
              <a:gd name="connsiteY10" fmla="*/ 1898346 h 1898346"/>
              <a:gd name="connsiteX11" fmla="*/ 5151 w 2003952"/>
              <a:gd name="connsiteY11" fmla="*/ 1893194 h 1898346"/>
              <a:gd name="connsiteX12" fmla="*/ 0 w 2003952"/>
              <a:gd name="connsiteY12" fmla="*/ 1882891 h 1898346"/>
              <a:gd name="connsiteX13" fmla="*/ 2575 w 2003952"/>
              <a:gd name="connsiteY13" fmla="*/ 1862285 h 1898346"/>
              <a:gd name="connsiteX14" fmla="*/ 18030 w 2003952"/>
              <a:gd name="connsiteY14" fmla="*/ 1833951 h 1898346"/>
              <a:gd name="connsiteX15" fmla="*/ 128788 w 2003952"/>
              <a:gd name="connsiteY15" fmla="*/ 1746375 h 1898346"/>
              <a:gd name="connsiteX16" fmla="*/ 306517 w 2003952"/>
              <a:gd name="connsiteY16" fmla="*/ 1602131 h 1898346"/>
              <a:gd name="connsiteX17" fmla="*/ 489397 w 2003952"/>
              <a:gd name="connsiteY17" fmla="*/ 1445009 h 1898346"/>
              <a:gd name="connsiteX18" fmla="*/ 716065 w 2003952"/>
              <a:gd name="connsiteY18" fmla="*/ 1236371 h 1898346"/>
              <a:gd name="connsiteX19" fmla="*/ 888642 w 2003952"/>
              <a:gd name="connsiteY19" fmla="*/ 1066370 h 1898346"/>
              <a:gd name="connsiteX20" fmla="*/ 991673 w 2003952"/>
              <a:gd name="connsiteY20" fmla="*/ 955612 h 1898346"/>
              <a:gd name="connsiteX21" fmla="*/ 1184856 w 2003952"/>
              <a:gd name="connsiteY21" fmla="*/ 721216 h 1898346"/>
              <a:gd name="connsiteX22" fmla="*/ 1357433 w 2003952"/>
              <a:gd name="connsiteY22" fmla="*/ 489397 h 1898346"/>
              <a:gd name="connsiteX23" fmla="*/ 1511979 w 2003952"/>
              <a:gd name="connsiteY23" fmla="*/ 267880 h 1898346"/>
              <a:gd name="connsiteX24" fmla="*/ 1599556 w 2003952"/>
              <a:gd name="connsiteY24" fmla="*/ 141667 h 1898346"/>
              <a:gd name="connsiteX25" fmla="*/ 1630465 w 2003952"/>
              <a:gd name="connsiteY25" fmla="*/ 90152 h 1898346"/>
              <a:gd name="connsiteX26" fmla="*/ 1638192 w 2003952"/>
              <a:gd name="connsiteY26" fmla="*/ 64394 h 1898346"/>
              <a:gd name="connsiteX27" fmla="*/ 1638192 w 2003952"/>
              <a:gd name="connsiteY27" fmla="*/ 51515 h 1898346"/>
              <a:gd name="connsiteX28" fmla="*/ 1576374 w 2003952"/>
              <a:gd name="connsiteY28" fmla="*/ 0 h 1898346"/>
              <a:gd name="connsiteX29" fmla="*/ 2003952 w 2003952"/>
              <a:gd name="connsiteY29" fmla="*/ 38636 h 1898346"/>
              <a:gd name="connsiteX30" fmla="*/ 1983346 w 2003952"/>
              <a:gd name="connsiteY30" fmla="*/ 69546 h 1898346"/>
              <a:gd name="connsiteX31" fmla="*/ 1885467 w 2003952"/>
              <a:gd name="connsiteY31" fmla="*/ 177728 h 1898346"/>
              <a:gd name="connsiteX32" fmla="*/ 1669102 w 2003952"/>
              <a:gd name="connsiteY32" fmla="*/ 435306 h 1898346"/>
              <a:gd name="connsiteX33" fmla="*/ 1434706 w 2003952"/>
              <a:gd name="connsiteY33" fmla="*/ 713489 h 189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03952" h="1898346">
                <a:moveTo>
                  <a:pt x="1434706" y="713489"/>
                </a:moveTo>
                <a:lnTo>
                  <a:pt x="1190008" y="994249"/>
                </a:lnTo>
                <a:lnTo>
                  <a:pt x="1038037" y="1143644"/>
                </a:lnTo>
                <a:lnTo>
                  <a:pt x="922127" y="1254402"/>
                </a:lnTo>
                <a:lnTo>
                  <a:pt x="767580" y="1388342"/>
                </a:lnTo>
                <a:lnTo>
                  <a:pt x="620761" y="1506828"/>
                </a:lnTo>
                <a:lnTo>
                  <a:pt x="453336" y="1625313"/>
                </a:lnTo>
                <a:lnTo>
                  <a:pt x="239547" y="1766981"/>
                </a:lnTo>
                <a:lnTo>
                  <a:pt x="100455" y="1859709"/>
                </a:lnTo>
                <a:lnTo>
                  <a:pt x="43788" y="1893194"/>
                </a:lnTo>
                <a:lnTo>
                  <a:pt x="25757" y="1898346"/>
                </a:lnTo>
                <a:lnTo>
                  <a:pt x="5151" y="1893194"/>
                </a:lnTo>
                <a:lnTo>
                  <a:pt x="0" y="1882891"/>
                </a:lnTo>
                <a:lnTo>
                  <a:pt x="2575" y="1862285"/>
                </a:lnTo>
                <a:lnTo>
                  <a:pt x="18030" y="1833951"/>
                </a:lnTo>
                <a:lnTo>
                  <a:pt x="128788" y="1746375"/>
                </a:lnTo>
                <a:lnTo>
                  <a:pt x="306517" y="1602131"/>
                </a:lnTo>
                <a:lnTo>
                  <a:pt x="489397" y="1445009"/>
                </a:lnTo>
                <a:lnTo>
                  <a:pt x="716065" y="1236371"/>
                </a:lnTo>
                <a:lnTo>
                  <a:pt x="888642" y="1066370"/>
                </a:lnTo>
                <a:lnTo>
                  <a:pt x="991673" y="955612"/>
                </a:lnTo>
                <a:lnTo>
                  <a:pt x="1184856" y="721216"/>
                </a:lnTo>
                <a:lnTo>
                  <a:pt x="1357433" y="489397"/>
                </a:lnTo>
                <a:lnTo>
                  <a:pt x="1511979" y="267880"/>
                </a:lnTo>
                <a:lnTo>
                  <a:pt x="1599556" y="141667"/>
                </a:lnTo>
                <a:lnTo>
                  <a:pt x="1630465" y="90152"/>
                </a:lnTo>
                <a:lnTo>
                  <a:pt x="1638192" y="64394"/>
                </a:lnTo>
                <a:lnTo>
                  <a:pt x="1638192" y="51515"/>
                </a:lnTo>
                <a:lnTo>
                  <a:pt x="1576374" y="0"/>
                </a:lnTo>
                <a:lnTo>
                  <a:pt x="2003952" y="38636"/>
                </a:lnTo>
                <a:lnTo>
                  <a:pt x="1983346" y="69546"/>
                </a:lnTo>
                <a:lnTo>
                  <a:pt x="1885467" y="177728"/>
                </a:lnTo>
                <a:lnTo>
                  <a:pt x="1669102" y="435306"/>
                </a:lnTo>
                <a:lnTo>
                  <a:pt x="1434706" y="71348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C7E0A7E-1D15-6541-9B82-4DA520B44919}"/>
              </a:ext>
            </a:extLst>
          </p:cNvPr>
          <p:cNvSpPr/>
          <p:nvPr/>
        </p:nvSpPr>
        <p:spPr>
          <a:xfrm rot="16200000">
            <a:off x="2388394" y="4463257"/>
            <a:ext cx="2524125" cy="312737"/>
          </a:xfrm>
          <a:custGeom>
            <a:avLst/>
            <a:gdLst>
              <a:gd name="connsiteX0" fmla="*/ 857250 w 2524125"/>
              <a:gd name="connsiteY0" fmla="*/ 304800 h 311944"/>
              <a:gd name="connsiteX1" fmla="*/ 431006 w 2524125"/>
              <a:gd name="connsiteY1" fmla="*/ 295275 h 311944"/>
              <a:gd name="connsiteX2" fmla="*/ 223838 w 2524125"/>
              <a:gd name="connsiteY2" fmla="*/ 292894 h 311944"/>
              <a:gd name="connsiteX3" fmla="*/ 164306 w 2524125"/>
              <a:gd name="connsiteY3" fmla="*/ 288131 h 311944"/>
              <a:gd name="connsiteX4" fmla="*/ 116681 w 2524125"/>
              <a:gd name="connsiteY4" fmla="*/ 280988 h 311944"/>
              <a:gd name="connsiteX5" fmla="*/ 73819 w 2524125"/>
              <a:gd name="connsiteY5" fmla="*/ 266700 h 311944"/>
              <a:gd name="connsiteX6" fmla="*/ 42863 w 2524125"/>
              <a:gd name="connsiteY6" fmla="*/ 250031 h 311944"/>
              <a:gd name="connsiteX7" fmla="*/ 14288 w 2524125"/>
              <a:gd name="connsiteY7" fmla="*/ 228600 h 311944"/>
              <a:gd name="connsiteX8" fmla="*/ 0 w 2524125"/>
              <a:gd name="connsiteY8" fmla="*/ 202406 h 311944"/>
              <a:gd name="connsiteX9" fmla="*/ 2381 w 2524125"/>
              <a:gd name="connsiteY9" fmla="*/ 173831 h 311944"/>
              <a:gd name="connsiteX10" fmla="*/ 14288 w 2524125"/>
              <a:gd name="connsiteY10" fmla="*/ 152400 h 311944"/>
              <a:gd name="connsiteX11" fmla="*/ 47625 w 2524125"/>
              <a:gd name="connsiteY11" fmla="*/ 126206 h 311944"/>
              <a:gd name="connsiteX12" fmla="*/ 114300 w 2524125"/>
              <a:gd name="connsiteY12" fmla="*/ 97631 h 311944"/>
              <a:gd name="connsiteX13" fmla="*/ 211931 w 2524125"/>
              <a:gd name="connsiteY13" fmla="*/ 66675 h 311944"/>
              <a:gd name="connsiteX14" fmla="*/ 333375 w 2524125"/>
              <a:gd name="connsiteY14" fmla="*/ 35719 h 311944"/>
              <a:gd name="connsiteX15" fmla="*/ 490538 w 2524125"/>
              <a:gd name="connsiteY15" fmla="*/ 0 h 311944"/>
              <a:gd name="connsiteX16" fmla="*/ 564356 w 2524125"/>
              <a:gd name="connsiteY16" fmla="*/ 14288 h 311944"/>
              <a:gd name="connsiteX17" fmla="*/ 673894 w 2524125"/>
              <a:gd name="connsiteY17" fmla="*/ 35719 h 311944"/>
              <a:gd name="connsiteX18" fmla="*/ 778669 w 2524125"/>
              <a:gd name="connsiteY18" fmla="*/ 54769 h 311944"/>
              <a:gd name="connsiteX19" fmla="*/ 866775 w 2524125"/>
              <a:gd name="connsiteY19" fmla="*/ 66675 h 311944"/>
              <a:gd name="connsiteX20" fmla="*/ 1059656 w 2524125"/>
              <a:gd name="connsiteY20" fmla="*/ 80963 h 311944"/>
              <a:gd name="connsiteX21" fmla="*/ 1528763 w 2524125"/>
              <a:gd name="connsiteY21" fmla="*/ 102394 h 311944"/>
              <a:gd name="connsiteX22" fmla="*/ 2021681 w 2524125"/>
              <a:gd name="connsiteY22" fmla="*/ 111919 h 311944"/>
              <a:gd name="connsiteX23" fmla="*/ 2147888 w 2524125"/>
              <a:gd name="connsiteY23" fmla="*/ 109538 h 311944"/>
              <a:gd name="connsiteX24" fmla="*/ 2207419 w 2524125"/>
              <a:gd name="connsiteY24" fmla="*/ 104775 h 311944"/>
              <a:gd name="connsiteX25" fmla="*/ 2255044 w 2524125"/>
              <a:gd name="connsiteY25" fmla="*/ 95250 h 311944"/>
              <a:gd name="connsiteX26" fmla="*/ 2371725 w 2524125"/>
              <a:gd name="connsiteY26" fmla="*/ 35719 h 311944"/>
              <a:gd name="connsiteX27" fmla="*/ 2524125 w 2524125"/>
              <a:gd name="connsiteY27" fmla="*/ 138113 h 311944"/>
              <a:gd name="connsiteX28" fmla="*/ 2457450 w 2524125"/>
              <a:gd name="connsiteY28" fmla="*/ 192881 h 311944"/>
              <a:gd name="connsiteX29" fmla="*/ 2397919 w 2524125"/>
              <a:gd name="connsiteY29" fmla="*/ 233363 h 311944"/>
              <a:gd name="connsiteX30" fmla="*/ 2312194 w 2524125"/>
              <a:gd name="connsiteY30" fmla="*/ 276225 h 311944"/>
              <a:gd name="connsiteX31" fmla="*/ 2257425 w 2524125"/>
              <a:gd name="connsiteY31" fmla="*/ 292894 h 311944"/>
              <a:gd name="connsiteX32" fmla="*/ 2169319 w 2524125"/>
              <a:gd name="connsiteY32" fmla="*/ 311944 h 311944"/>
              <a:gd name="connsiteX33" fmla="*/ 1921669 w 2524125"/>
              <a:gd name="connsiteY33" fmla="*/ 309563 h 311944"/>
              <a:gd name="connsiteX34" fmla="*/ 1373981 w 2524125"/>
              <a:gd name="connsiteY34" fmla="*/ 309563 h 311944"/>
              <a:gd name="connsiteX35" fmla="*/ 857250 w 2524125"/>
              <a:gd name="connsiteY35" fmla="*/ 304800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24125" h="311944">
                <a:moveTo>
                  <a:pt x="857250" y="304800"/>
                </a:moveTo>
                <a:lnTo>
                  <a:pt x="431006" y="295275"/>
                </a:lnTo>
                <a:lnTo>
                  <a:pt x="223838" y="292894"/>
                </a:lnTo>
                <a:lnTo>
                  <a:pt x="164306" y="288131"/>
                </a:lnTo>
                <a:lnTo>
                  <a:pt x="116681" y="280988"/>
                </a:lnTo>
                <a:lnTo>
                  <a:pt x="73819" y="266700"/>
                </a:lnTo>
                <a:lnTo>
                  <a:pt x="42863" y="250031"/>
                </a:lnTo>
                <a:lnTo>
                  <a:pt x="14288" y="228600"/>
                </a:lnTo>
                <a:lnTo>
                  <a:pt x="0" y="202406"/>
                </a:lnTo>
                <a:lnTo>
                  <a:pt x="2381" y="173831"/>
                </a:lnTo>
                <a:lnTo>
                  <a:pt x="14288" y="152400"/>
                </a:lnTo>
                <a:lnTo>
                  <a:pt x="47625" y="126206"/>
                </a:lnTo>
                <a:lnTo>
                  <a:pt x="114300" y="97631"/>
                </a:lnTo>
                <a:lnTo>
                  <a:pt x="211931" y="66675"/>
                </a:lnTo>
                <a:lnTo>
                  <a:pt x="333375" y="35719"/>
                </a:lnTo>
                <a:lnTo>
                  <a:pt x="490538" y="0"/>
                </a:lnTo>
                <a:lnTo>
                  <a:pt x="564356" y="14288"/>
                </a:lnTo>
                <a:lnTo>
                  <a:pt x="673894" y="35719"/>
                </a:lnTo>
                <a:lnTo>
                  <a:pt x="778669" y="54769"/>
                </a:lnTo>
                <a:lnTo>
                  <a:pt x="866775" y="66675"/>
                </a:lnTo>
                <a:lnTo>
                  <a:pt x="1059656" y="80963"/>
                </a:lnTo>
                <a:cubicBezTo>
                  <a:pt x="1216023" y="88143"/>
                  <a:pt x="1372231" y="102394"/>
                  <a:pt x="1528763" y="102394"/>
                </a:cubicBezTo>
                <a:lnTo>
                  <a:pt x="2021681" y="111919"/>
                </a:lnTo>
                <a:lnTo>
                  <a:pt x="2147888" y="109538"/>
                </a:lnTo>
                <a:lnTo>
                  <a:pt x="2207419" y="104775"/>
                </a:lnTo>
                <a:lnTo>
                  <a:pt x="2255044" y="95250"/>
                </a:lnTo>
                <a:lnTo>
                  <a:pt x="2371725" y="35719"/>
                </a:lnTo>
                <a:lnTo>
                  <a:pt x="2524125" y="138113"/>
                </a:lnTo>
                <a:lnTo>
                  <a:pt x="2457450" y="192881"/>
                </a:lnTo>
                <a:lnTo>
                  <a:pt x="2397919" y="233363"/>
                </a:lnTo>
                <a:lnTo>
                  <a:pt x="2312194" y="276225"/>
                </a:lnTo>
                <a:lnTo>
                  <a:pt x="2257425" y="292894"/>
                </a:lnTo>
                <a:lnTo>
                  <a:pt x="2169319" y="311944"/>
                </a:lnTo>
                <a:lnTo>
                  <a:pt x="1921669" y="309563"/>
                </a:lnTo>
                <a:lnTo>
                  <a:pt x="1373981" y="309563"/>
                </a:lnTo>
                <a:lnTo>
                  <a:pt x="857250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7441538-38EF-6B41-AD1D-934118201C3A}"/>
              </a:ext>
            </a:extLst>
          </p:cNvPr>
          <p:cNvSpPr/>
          <p:nvPr/>
        </p:nvSpPr>
        <p:spPr>
          <a:xfrm>
            <a:off x="3756025" y="3703638"/>
            <a:ext cx="949325" cy="755650"/>
          </a:xfrm>
          <a:custGeom>
            <a:avLst/>
            <a:gdLst>
              <a:gd name="connsiteX0" fmla="*/ 478632 w 950119"/>
              <a:gd name="connsiteY0" fmla="*/ 388144 h 757237"/>
              <a:gd name="connsiteX1" fmla="*/ 311944 w 950119"/>
              <a:gd name="connsiteY1" fmla="*/ 242887 h 757237"/>
              <a:gd name="connsiteX2" fmla="*/ 180975 w 950119"/>
              <a:gd name="connsiteY2" fmla="*/ 140494 h 757237"/>
              <a:gd name="connsiteX3" fmla="*/ 66675 w 950119"/>
              <a:gd name="connsiteY3" fmla="*/ 54769 h 757237"/>
              <a:gd name="connsiteX4" fmla="*/ 0 w 950119"/>
              <a:gd name="connsiteY4" fmla="*/ 33337 h 757237"/>
              <a:gd name="connsiteX5" fmla="*/ 0 w 950119"/>
              <a:gd name="connsiteY5" fmla="*/ 0 h 757237"/>
              <a:gd name="connsiteX6" fmla="*/ 61913 w 950119"/>
              <a:gd name="connsiteY6" fmla="*/ 2381 h 757237"/>
              <a:gd name="connsiteX7" fmla="*/ 111919 w 950119"/>
              <a:gd name="connsiteY7" fmla="*/ 11906 h 757237"/>
              <a:gd name="connsiteX8" fmla="*/ 211932 w 950119"/>
              <a:gd name="connsiteY8" fmla="*/ 40481 h 757237"/>
              <a:gd name="connsiteX9" fmla="*/ 314325 w 950119"/>
              <a:gd name="connsiteY9" fmla="*/ 64294 h 757237"/>
              <a:gd name="connsiteX10" fmla="*/ 447675 w 950119"/>
              <a:gd name="connsiteY10" fmla="*/ 114300 h 757237"/>
              <a:gd name="connsiteX11" fmla="*/ 538163 w 950119"/>
              <a:gd name="connsiteY11" fmla="*/ 150019 h 757237"/>
              <a:gd name="connsiteX12" fmla="*/ 597694 w 950119"/>
              <a:gd name="connsiteY12" fmla="*/ 173831 h 757237"/>
              <a:gd name="connsiteX13" fmla="*/ 654844 w 950119"/>
              <a:gd name="connsiteY13" fmla="*/ 202406 h 757237"/>
              <a:gd name="connsiteX14" fmla="*/ 697707 w 950119"/>
              <a:gd name="connsiteY14" fmla="*/ 223837 h 757237"/>
              <a:gd name="connsiteX15" fmla="*/ 731044 w 950119"/>
              <a:gd name="connsiteY15" fmla="*/ 242887 h 757237"/>
              <a:gd name="connsiteX16" fmla="*/ 754857 w 950119"/>
              <a:gd name="connsiteY16" fmla="*/ 261937 h 757237"/>
              <a:gd name="connsiteX17" fmla="*/ 795338 w 950119"/>
              <a:gd name="connsiteY17" fmla="*/ 297656 h 757237"/>
              <a:gd name="connsiteX18" fmla="*/ 842963 w 950119"/>
              <a:gd name="connsiteY18" fmla="*/ 345281 h 757237"/>
              <a:gd name="connsiteX19" fmla="*/ 873919 w 950119"/>
              <a:gd name="connsiteY19" fmla="*/ 383381 h 757237"/>
              <a:gd name="connsiteX20" fmla="*/ 904875 w 950119"/>
              <a:gd name="connsiteY20" fmla="*/ 433387 h 757237"/>
              <a:gd name="connsiteX21" fmla="*/ 921544 w 950119"/>
              <a:gd name="connsiteY21" fmla="*/ 469106 h 757237"/>
              <a:gd name="connsiteX22" fmla="*/ 933450 w 950119"/>
              <a:gd name="connsiteY22" fmla="*/ 504825 h 757237"/>
              <a:gd name="connsiteX23" fmla="*/ 942975 w 950119"/>
              <a:gd name="connsiteY23" fmla="*/ 540544 h 757237"/>
              <a:gd name="connsiteX24" fmla="*/ 947738 w 950119"/>
              <a:gd name="connsiteY24" fmla="*/ 590550 h 757237"/>
              <a:gd name="connsiteX25" fmla="*/ 950119 w 950119"/>
              <a:gd name="connsiteY25" fmla="*/ 645319 h 757237"/>
              <a:gd name="connsiteX26" fmla="*/ 945357 w 950119"/>
              <a:gd name="connsiteY26" fmla="*/ 700087 h 757237"/>
              <a:gd name="connsiteX27" fmla="*/ 935832 w 950119"/>
              <a:gd name="connsiteY27" fmla="*/ 719137 h 757237"/>
              <a:gd name="connsiteX28" fmla="*/ 907257 w 950119"/>
              <a:gd name="connsiteY28" fmla="*/ 742950 h 757237"/>
              <a:gd name="connsiteX29" fmla="*/ 885825 w 950119"/>
              <a:gd name="connsiteY29" fmla="*/ 754856 h 757237"/>
              <a:gd name="connsiteX30" fmla="*/ 866775 w 950119"/>
              <a:gd name="connsiteY30" fmla="*/ 757237 h 757237"/>
              <a:gd name="connsiteX31" fmla="*/ 842963 w 950119"/>
              <a:gd name="connsiteY31" fmla="*/ 752475 h 757237"/>
              <a:gd name="connsiteX32" fmla="*/ 814388 w 950119"/>
              <a:gd name="connsiteY32" fmla="*/ 733425 h 757237"/>
              <a:gd name="connsiteX33" fmla="*/ 792957 w 950119"/>
              <a:gd name="connsiteY33" fmla="*/ 709612 h 757237"/>
              <a:gd name="connsiteX34" fmla="*/ 769144 w 950119"/>
              <a:gd name="connsiteY34" fmla="*/ 669131 h 757237"/>
              <a:gd name="connsiteX35" fmla="*/ 700088 w 950119"/>
              <a:gd name="connsiteY35" fmla="*/ 597694 h 757237"/>
              <a:gd name="connsiteX36" fmla="*/ 478632 w 950119"/>
              <a:gd name="connsiteY36" fmla="*/ 388144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50119" h="757237">
                <a:moveTo>
                  <a:pt x="478632" y="388144"/>
                </a:moveTo>
                <a:lnTo>
                  <a:pt x="311944" y="242887"/>
                </a:lnTo>
                <a:lnTo>
                  <a:pt x="180975" y="140494"/>
                </a:lnTo>
                <a:lnTo>
                  <a:pt x="66675" y="54769"/>
                </a:lnTo>
                <a:lnTo>
                  <a:pt x="0" y="33337"/>
                </a:lnTo>
                <a:lnTo>
                  <a:pt x="0" y="0"/>
                </a:lnTo>
                <a:lnTo>
                  <a:pt x="61913" y="2381"/>
                </a:lnTo>
                <a:lnTo>
                  <a:pt x="111919" y="11906"/>
                </a:lnTo>
                <a:lnTo>
                  <a:pt x="211932" y="40481"/>
                </a:lnTo>
                <a:lnTo>
                  <a:pt x="314325" y="64294"/>
                </a:lnTo>
                <a:lnTo>
                  <a:pt x="447675" y="114300"/>
                </a:lnTo>
                <a:lnTo>
                  <a:pt x="538163" y="150019"/>
                </a:lnTo>
                <a:lnTo>
                  <a:pt x="597694" y="173831"/>
                </a:lnTo>
                <a:lnTo>
                  <a:pt x="654844" y="202406"/>
                </a:lnTo>
                <a:lnTo>
                  <a:pt x="697707" y="223837"/>
                </a:lnTo>
                <a:lnTo>
                  <a:pt x="731044" y="242887"/>
                </a:lnTo>
                <a:lnTo>
                  <a:pt x="754857" y="261937"/>
                </a:lnTo>
                <a:lnTo>
                  <a:pt x="795338" y="297656"/>
                </a:lnTo>
                <a:lnTo>
                  <a:pt x="842963" y="345281"/>
                </a:lnTo>
                <a:lnTo>
                  <a:pt x="873919" y="383381"/>
                </a:lnTo>
                <a:lnTo>
                  <a:pt x="904875" y="433387"/>
                </a:lnTo>
                <a:lnTo>
                  <a:pt x="921544" y="469106"/>
                </a:lnTo>
                <a:lnTo>
                  <a:pt x="933450" y="504825"/>
                </a:lnTo>
                <a:lnTo>
                  <a:pt x="942975" y="540544"/>
                </a:lnTo>
                <a:lnTo>
                  <a:pt x="947738" y="590550"/>
                </a:lnTo>
                <a:cubicBezTo>
                  <a:pt x="948532" y="608806"/>
                  <a:pt x="949325" y="627063"/>
                  <a:pt x="950119" y="645319"/>
                </a:cubicBezTo>
                <a:lnTo>
                  <a:pt x="945357" y="700087"/>
                </a:lnTo>
                <a:lnTo>
                  <a:pt x="935832" y="719137"/>
                </a:lnTo>
                <a:lnTo>
                  <a:pt x="907257" y="742950"/>
                </a:lnTo>
                <a:lnTo>
                  <a:pt x="885825" y="754856"/>
                </a:lnTo>
                <a:lnTo>
                  <a:pt x="866775" y="757237"/>
                </a:lnTo>
                <a:lnTo>
                  <a:pt x="842963" y="752475"/>
                </a:lnTo>
                <a:lnTo>
                  <a:pt x="814388" y="733425"/>
                </a:lnTo>
                <a:lnTo>
                  <a:pt x="792957" y="709612"/>
                </a:lnTo>
                <a:lnTo>
                  <a:pt x="769144" y="669131"/>
                </a:lnTo>
                <a:lnTo>
                  <a:pt x="700088" y="597694"/>
                </a:lnTo>
                <a:lnTo>
                  <a:pt x="478632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27C0990-E3A7-0944-A7E2-4B584005F0BD}"/>
              </a:ext>
            </a:extLst>
          </p:cNvPr>
          <p:cNvSpPr/>
          <p:nvPr/>
        </p:nvSpPr>
        <p:spPr>
          <a:xfrm rot="16200000">
            <a:off x="5054600" y="3713163"/>
            <a:ext cx="3076575" cy="1025525"/>
          </a:xfrm>
          <a:custGeom>
            <a:avLst/>
            <a:gdLst>
              <a:gd name="connsiteX0" fmla="*/ 1791801 w 3076190"/>
              <a:gd name="connsiteY0" fmla="*/ 835116 h 1025396"/>
              <a:gd name="connsiteX1" fmla="*/ 1453526 w 3076190"/>
              <a:gd name="connsiteY1" fmla="*/ 761119 h 1025396"/>
              <a:gd name="connsiteX2" fmla="*/ 1120537 w 3076190"/>
              <a:gd name="connsiteY2" fmla="*/ 676550 h 1025396"/>
              <a:gd name="connsiteX3" fmla="*/ 935542 w 3076190"/>
              <a:gd name="connsiteY3" fmla="*/ 626337 h 1025396"/>
              <a:gd name="connsiteX4" fmla="*/ 779619 w 3076190"/>
              <a:gd name="connsiteY4" fmla="*/ 578767 h 1025396"/>
              <a:gd name="connsiteX5" fmla="*/ 658051 w 3076190"/>
              <a:gd name="connsiteY5" fmla="*/ 533840 h 1025396"/>
              <a:gd name="connsiteX6" fmla="*/ 539126 w 3076190"/>
              <a:gd name="connsiteY6" fmla="*/ 480985 h 1025396"/>
              <a:gd name="connsiteX7" fmla="*/ 428130 w 3076190"/>
              <a:gd name="connsiteY7" fmla="*/ 425486 h 1025396"/>
              <a:gd name="connsiteX8" fmla="*/ 232564 w 3076190"/>
              <a:gd name="connsiteY8" fmla="*/ 303919 h 1025396"/>
              <a:gd name="connsiteX9" fmla="*/ 113639 w 3076190"/>
              <a:gd name="connsiteY9" fmla="*/ 214064 h 1025396"/>
              <a:gd name="connsiteX10" fmla="*/ 39642 w 3076190"/>
              <a:gd name="connsiteY10" fmla="*/ 150638 h 1025396"/>
              <a:gd name="connsiteX11" fmla="*/ 13214 w 3076190"/>
              <a:gd name="connsiteY11" fmla="*/ 121567 h 1025396"/>
              <a:gd name="connsiteX12" fmla="*/ 0 w 3076190"/>
              <a:gd name="connsiteY12" fmla="*/ 97782 h 1025396"/>
              <a:gd name="connsiteX13" fmla="*/ 2643 w 3076190"/>
              <a:gd name="connsiteY13" fmla="*/ 73997 h 1025396"/>
              <a:gd name="connsiteX14" fmla="*/ 13214 w 3076190"/>
              <a:gd name="connsiteY14" fmla="*/ 52855 h 1025396"/>
              <a:gd name="connsiteX15" fmla="*/ 34356 w 3076190"/>
              <a:gd name="connsiteY15" fmla="*/ 36999 h 1025396"/>
              <a:gd name="connsiteX16" fmla="*/ 81926 w 3076190"/>
              <a:gd name="connsiteY16" fmla="*/ 18499 h 1025396"/>
              <a:gd name="connsiteX17" fmla="*/ 211422 w 3076190"/>
              <a:gd name="connsiteY17" fmla="*/ 0 h 1025396"/>
              <a:gd name="connsiteX18" fmla="*/ 586696 w 3076190"/>
              <a:gd name="connsiteY18" fmla="*/ 216707 h 1025396"/>
              <a:gd name="connsiteX19" fmla="*/ 766405 w 3076190"/>
              <a:gd name="connsiteY19" fmla="*/ 301276 h 1025396"/>
              <a:gd name="connsiteX20" fmla="*/ 882687 w 3076190"/>
              <a:gd name="connsiteY20" fmla="*/ 351489 h 1025396"/>
              <a:gd name="connsiteX21" fmla="*/ 1004254 w 3076190"/>
              <a:gd name="connsiteY21" fmla="*/ 396416 h 1025396"/>
              <a:gd name="connsiteX22" fmla="*/ 1128465 w 3076190"/>
              <a:gd name="connsiteY22" fmla="*/ 436057 h 1025396"/>
              <a:gd name="connsiteX23" fmla="*/ 1308174 w 3076190"/>
              <a:gd name="connsiteY23" fmla="*/ 488913 h 1025396"/>
              <a:gd name="connsiteX24" fmla="*/ 1472026 w 3076190"/>
              <a:gd name="connsiteY24" fmla="*/ 525912 h 1025396"/>
              <a:gd name="connsiteX25" fmla="*/ 1620021 w 3076190"/>
              <a:gd name="connsiteY25" fmla="*/ 557625 h 1025396"/>
              <a:gd name="connsiteX26" fmla="*/ 1823515 w 3076190"/>
              <a:gd name="connsiteY26" fmla="*/ 597267 h 1025396"/>
              <a:gd name="connsiteX27" fmla="*/ 2246358 w 3076190"/>
              <a:gd name="connsiteY27" fmla="*/ 668622 h 1025396"/>
              <a:gd name="connsiteX28" fmla="*/ 2613704 w 3076190"/>
              <a:gd name="connsiteY28" fmla="*/ 729405 h 1025396"/>
              <a:gd name="connsiteX29" fmla="*/ 2830412 w 3076190"/>
              <a:gd name="connsiteY29" fmla="*/ 758476 h 1025396"/>
              <a:gd name="connsiteX30" fmla="*/ 2899124 w 3076190"/>
              <a:gd name="connsiteY30" fmla="*/ 763762 h 1025396"/>
              <a:gd name="connsiteX31" fmla="*/ 2920266 w 3076190"/>
              <a:gd name="connsiteY31" fmla="*/ 763762 h 1025396"/>
              <a:gd name="connsiteX32" fmla="*/ 2957265 w 3076190"/>
              <a:gd name="connsiteY32" fmla="*/ 758476 h 1025396"/>
              <a:gd name="connsiteX33" fmla="*/ 3076190 w 3076190"/>
              <a:gd name="connsiteY33" fmla="*/ 724120 h 1025396"/>
              <a:gd name="connsiteX34" fmla="*/ 3010120 w 3076190"/>
              <a:gd name="connsiteY34" fmla="*/ 1025396 h 1025396"/>
              <a:gd name="connsiteX35" fmla="*/ 2936123 w 3076190"/>
              <a:gd name="connsiteY35" fmla="*/ 1006897 h 1025396"/>
              <a:gd name="connsiteX36" fmla="*/ 2679774 w 3076190"/>
              <a:gd name="connsiteY36" fmla="*/ 980469 h 1025396"/>
              <a:gd name="connsiteX37" fmla="*/ 2428710 w 3076190"/>
              <a:gd name="connsiteY37" fmla="*/ 948756 h 1025396"/>
              <a:gd name="connsiteX38" fmla="*/ 2196146 w 3076190"/>
              <a:gd name="connsiteY38" fmla="*/ 914400 h 1025396"/>
              <a:gd name="connsiteX39" fmla="*/ 1955653 w 3076190"/>
              <a:gd name="connsiteY39" fmla="*/ 872115 h 1025396"/>
              <a:gd name="connsiteX40" fmla="*/ 1791801 w 3076190"/>
              <a:gd name="connsiteY40" fmla="*/ 835116 h 102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76190" h="1025396">
                <a:moveTo>
                  <a:pt x="1791801" y="835116"/>
                </a:moveTo>
                <a:lnTo>
                  <a:pt x="1453526" y="761119"/>
                </a:lnTo>
                <a:lnTo>
                  <a:pt x="1120537" y="676550"/>
                </a:lnTo>
                <a:lnTo>
                  <a:pt x="935542" y="626337"/>
                </a:lnTo>
                <a:lnTo>
                  <a:pt x="779619" y="578767"/>
                </a:lnTo>
                <a:lnTo>
                  <a:pt x="658051" y="533840"/>
                </a:lnTo>
                <a:lnTo>
                  <a:pt x="539126" y="480985"/>
                </a:lnTo>
                <a:lnTo>
                  <a:pt x="428130" y="425486"/>
                </a:lnTo>
                <a:lnTo>
                  <a:pt x="232564" y="303919"/>
                </a:lnTo>
                <a:lnTo>
                  <a:pt x="113639" y="214064"/>
                </a:lnTo>
                <a:lnTo>
                  <a:pt x="39642" y="150638"/>
                </a:lnTo>
                <a:lnTo>
                  <a:pt x="13214" y="121567"/>
                </a:lnTo>
                <a:lnTo>
                  <a:pt x="0" y="97782"/>
                </a:lnTo>
                <a:lnTo>
                  <a:pt x="2643" y="73997"/>
                </a:lnTo>
                <a:lnTo>
                  <a:pt x="13214" y="52855"/>
                </a:lnTo>
                <a:lnTo>
                  <a:pt x="34356" y="36999"/>
                </a:lnTo>
                <a:lnTo>
                  <a:pt x="81926" y="18499"/>
                </a:lnTo>
                <a:lnTo>
                  <a:pt x="211422" y="0"/>
                </a:lnTo>
                <a:lnTo>
                  <a:pt x="586696" y="216707"/>
                </a:lnTo>
                <a:lnTo>
                  <a:pt x="766405" y="301276"/>
                </a:lnTo>
                <a:lnTo>
                  <a:pt x="882687" y="351489"/>
                </a:lnTo>
                <a:lnTo>
                  <a:pt x="1004254" y="396416"/>
                </a:lnTo>
                <a:lnTo>
                  <a:pt x="1128465" y="436057"/>
                </a:lnTo>
                <a:lnTo>
                  <a:pt x="1308174" y="488913"/>
                </a:lnTo>
                <a:lnTo>
                  <a:pt x="1472026" y="525912"/>
                </a:lnTo>
                <a:lnTo>
                  <a:pt x="1620021" y="557625"/>
                </a:lnTo>
                <a:lnTo>
                  <a:pt x="1823515" y="597267"/>
                </a:lnTo>
                <a:lnTo>
                  <a:pt x="2246358" y="668622"/>
                </a:lnTo>
                <a:lnTo>
                  <a:pt x="2613704" y="729405"/>
                </a:lnTo>
                <a:lnTo>
                  <a:pt x="2830412" y="758476"/>
                </a:lnTo>
                <a:lnTo>
                  <a:pt x="2899124" y="763762"/>
                </a:lnTo>
                <a:lnTo>
                  <a:pt x="2920266" y="763762"/>
                </a:lnTo>
                <a:lnTo>
                  <a:pt x="2957265" y="758476"/>
                </a:lnTo>
                <a:lnTo>
                  <a:pt x="3076190" y="724120"/>
                </a:lnTo>
                <a:lnTo>
                  <a:pt x="3010120" y="1025396"/>
                </a:lnTo>
                <a:lnTo>
                  <a:pt x="2936123" y="1006897"/>
                </a:lnTo>
                <a:lnTo>
                  <a:pt x="2679774" y="980469"/>
                </a:lnTo>
                <a:lnTo>
                  <a:pt x="2428710" y="948756"/>
                </a:lnTo>
                <a:lnTo>
                  <a:pt x="2196146" y="914400"/>
                </a:lnTo>
                <a:lnTo>
                  <a:pt x="1955653" y="872115"/>
                </a:lnTo>
                <a:lnTo>
                  <a:pt x="1791801" y="8351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702A802-763F-B146-AA71-44B5122F881A}"/>
              </a:ext>
            </a:extLst>
          </p:cNvPr>
          <p:cNvSpPr/>
          <p:nvPr/>
        </p:nvSpPr>
        <p:spPr>
          <a:xfrm>
            <a:off x="5710238" y="5019675"/>
            <a:ext cx="688975" cy="592138"/>
          </a:xfrm>
          <a:custGeom>
            <a:avLst/>
            <a:gdLst>
              <a:gd name="connsiteX0" fmla="*/ 147637 w 688181"/>
              <a:gd name="connsiteY0" fmla="*/ 64294 h 592931"/>
              <a:gd name="connsiteX1" fmla="*/ 228600 w 688181"/>
              <a:gd name="connsiteY1" fmla="*/ 109538 h 592931"/>
              <a:gd name="connsiteX2" fmla="*/ 271462 w 688181"/>
              <a:gd name="connsiteY2" fmla="*/ 140494 h 592931"/>
              <a:gd name="connsiteX3" fmla="*/ 295275 w 688181"/>
              <a:gd name="connsiteY3" fmla="*/ 157163 h 592931"/>
              <a:gd name="connsiteX4" fmla="*/ 400050 w 688181"/>
              <a:gd name="connsiteY4" fmla="*/ 202406 h 592931"/>
              <a:gd name="connsiteX5" fmla="*/ 452437 w 688181"/>
              <a:gd name="connsiteY5" fmla="*/ 221456 h 592931"/>
              <a:gd name="connsiteX6" fmla="*/ 481012 w 688181"/>
              <a:gd name="connsiteY6" fmla="*/ 226219 h 592931"/>
              <a:gd name="connsiteX7" fmla="*/ 533400 w 688181"/>
              <a:gd name="connsiteY7" fmla="*/ 214313 h 592931"/>
              <a:gd name="connsiteX8" fmla="*/ 688181 w 688181"/>
              <a:gd name="connsiteY8" fmla="*/ 114300 h 592931"/>
              <a:gd name="connsiteX9" fmla="*/ 400050 w 688181"/>
              <a:gd name="connsiteY9" fmla="*/ 592931 h 592931"/>
              <a:gd name="connsiteX10" fmla="*/ 371475 w 688181"/>
              <a:gd name="connsiteY10" fmla="*/ 528638 h 592931"/>
              <a:gd name="connsiteX11" fmla="*/ 350043 w 688181"/>
              <a:gd name="connsiteY11" fmla="*/ 457200 h 592931"/>
              <a:gd name="connsiteX12" fmla="*/ 328612 w 688181"/>
              <a:gd name="connsiteY12" fmla="*/ 409575 h 592931"/>
              <a:gd name="connsiteX13" fmla="*/ 309562 w 688181"/>
              <a:gd name="connsiteY13" fmla="*/ 373856 h 592931"/>
              <a:gd name="connsiteX14" fmla="*/ 269081 w 688181"/>
              <a:gd name="connsiteY14" fmla="*/ 323850 h 592931"/>
              <a:gd name="connsiteX15" fmla="*/ 135731 w 688181"/>
              <a:gd name="connsiteY15" fmla="*/ 183356 h 592931"/>
              <a:gd name="connsiteX16" fmla="*/ 57150 w 688181"/>
              <a:gd name="connsiteY16" fmla="*/ 104775 h 592931"/>
              <a:gd name="connsiteX17" fmla="*/ 21431 w 688181"/>
              <a:gd name="connsiteY17" fmla="*/ 69056 h 592931"/>
              <a:gd name="connsiteX18" fmla="*/ 9525 w 688181"/>
              <a:gd name="connsiteY18" fmla="*/ 50006 h 592931"/>
              <a:gd name="connsiteX19" fmla="*/ 0 w 688181"/>
              <a:gd name="connsiteY19" fmla="*/ 28575 h 592931"/>
              <a:gd name="connsiteX20" fmla="*/ 0 w 688181"/>
              <a:gd name="connsiteY20" fmla="*/ 14288 h 592931"/>
              <a:gd name="connsiteX21" fmla="*/ 7143 w 688181"/>
              <a:gd name="connsiteY21" fmla="*/ 4763 h 592931"/>
              <a:gd name="connsiteX22" fmla="*/ 26193 w 688181"/>
              <a:gd name="connsiteY22" fmla="*/ 0 h 592931"/>
              <a:gd name="connsiteX23" fmla="*/ 50006 w 688181"/>
              <a:gd name="connsiteY23" fmla="*/ 9525 h 592931"/>
              <a:gd name="connsiteX24" fmla="*/ 147637 w 688181"/>
              <a:gd name="connsiteY24" fmla="*/ 64294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88181" h="592931">
                <a:moveTo>
                  <a:pt x="147637" y="64294"/>
                </a:moveTo>
                <a:lnTo>
                  <a:pt x="228600" y="109538"/>
                </a:lnTo>
                <a:lnTo>
                  <a:pt x="271462" y="140494"/>
                </a:lnTo>
                <a:lnTo>
                  <a:pt x="295275" y="157163"/>
                </a:lnTo>
                <a:lnTo>
                  <a:pt x="400050" y="202406"/>
                </a:lnTo>
                <a:lnTo>
                  <a:pt x="452437" y="221456"/>
                </a:lnTo>
                <a:lnTo>
                  <a:pt x="481012" y="226219"/>
                </a:lnTo>
                <a:lnTo>
                  <a:pt x="533400" y="214313"/>
                </a:lnTo>
                <a:lnTo>
                  <a:pt x="688181" y="114300"/>
                </a:lnTo>
                <a:lnTo>
                  <a:pt x="400050" y="592931"/>
                </a:lnTo>
                <a:lnTo>
                  <a:pt x="371475" y="528638"/>
                </a:lnTo>
                <a:lnTo>
                  <a:pt x="350043" y="457200"/>
                </a:lnTo>
                <a:lnTo>
                  <a:pt x="328612" y="409575"/>
                </a:lnTo>
                <a:lnTo>
                  <a:pt x="309562" y="373856"/>
                </a:lnTo>
                <a:lnTo>
                  <a:pt x="269081" y="323850"/>
                </a:lnTo>
                <a:lnTo>
                  <a:pt x="135731" y="183356"/>
                </a:lnTo>
                <a:lnTo>
                  <a:pt x="57150" y="104775"/>
                </a:lnTo>
                <a:lnTo>
                  <a:pt x="21431" y="69056"/>
                </a:lnTo>
                <a:lnTo>
                  <a:pt x="9525" y="50006"/>
                </a:lnTo>
                <a:lnTo>
                  <a:pt x="0" y="28575"/>
                </a:lnTo>
                <a:lnTo>
                  <a:pt x="0" y="14288"/>
                </a:lnTo>
                <a:lnTo>
                  <a:pt x="7143" y="4763"/>
                </a:lnTo>
                <a:lnTo>
                  <a:pt x="26193" y="0"/>
                </a:lnTo>
                <a:lnTo>
                  <a:pt x="50006" y="9525"/>
                </a:lnTo>
                <a:lnTo>
                  <a:pt x="147637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CD76B9A-9394-8E44-9FDB-62058D4A0973}"/>
              </a:ext>
            </a:extLst>
          </p:cNvPr>
          <p:cNvSpPr/>
          <p:nvPr/>
        </p:nvSpPr>
        <p:spPr>
          <a:xfrm rot="16200000">
            <a:off x="3719513" y="3349625"/>
            <a:ext cx="2708275" cy="1724025"/>
          </a:xfrm>
          <a:custGeom>
            <a:avLst/>
            <a:gdLst>
              <a:gd name="connsiteX0" fmla="*/ 1257300 w 2707482"/>
              <a:gd name="connsiteY0" fmla="*/ 1181100 h 1724025"/>
              <a:gd name="connsiteX1" fmla="*/ 1014413 w 2707482"/>
              <a:gd name="connsiteY1" fmla="*/ 1038225 h 1724025"/>
              <a:gd name="connsiteX2" fmla="*/ 890588 w 2707482"/>
              <a:gd name="connsiteY2" fmla="*/ 952500 h 1724025"/>
              <a:gd name="connsiteX3" fmla="*/ 747713 w 2707482"/>
              <a:gd name="connsiteY3" fmla="*/ 840582 h 1724025"/>
              <a:gd name="connsiteX4" fmla="*/ 616744 w 2707482"/>
              <a:gd name="connsiteY4" fmla="*/ 726282 h 1724025"/>
              <a:gd name="connsiteX5" fmla="*/ 466725 w 2707482"/>
              <a:gd name="connsiteY5" fmla="*/ 581025 h 1724025"/>
              <a:gd name="connsiteX6" fmla="*/ 338138 w 2707482"/>
              <a:gd name="connsiteY6" fmla="*/ 447675 h 1724025"/>
              <a:gd name="connsiteX7" fmla="*/ 190500 w 2707482"/>
              <a:gd name="connsiteY7" fmla="*/ 283369 h 1724025"/>
              <a:gd name="connsiteX8" fmla="*/ 52388 w 2707482"/>
              <a:gd name="connsiteY8" fmla="*/ 116682 h 1724025"/>
              <a:gd name="connsiteX9" fmla="*/ 23813 w 2707482"/>
              <a:gd name="connsiteY9" fmla="*/ 88107 h 1724025"/>
              <a:gd name="connsiteX10" fmla="*/ 4763 w 2707482"/>
              <a:gd name="connsiteY10" fmla="*/ 57150 h 1724025"/>
              <a:gd name="connsiteX11" fmla="*/ 0 w 2707482"/>
              <a:gd name="connsiteY11" fmla="*/ 35719 h 1724025"/>
              <a:gd name="connsiteX12" fmla="*/ 0 w 2707482"/>
              <a:gd name="connsiteY12" fmla="*/ 21432 h 1724025"/>
              <a:gd name="connsiteX13" fmla="*/ 4763 w 2707482"/>
              <a:gd name="connsiteY13" fmla="*/ 4763 h 1724025"/>
              <a:gd name="connsiteX14" fmla="*/ 16669 w 2707482"/>
              <a:gd name="connsiteY14" fmla="*/ 0 h 1724025"/>
              <a:gd name="connsiteX15" fmla="*/ 42863 w 2707482"/>
              <a:gd name="connsiteY15" fmla="*/ 7144 h 1724025"/>
              <a:gd name="connsiteX16" fmla="*/ 76200 w 2707482"/>
              <a:gd name="connsiteY16" fmla="*/ 33338 h 1724025"/>
              <a:gd name="connsiteX17" fmla="*/ 183357 w 2707482"/>
              <a:gd name="connsiteY17" fmla="*/ 152400 h 1724025"/>
              <a:gd name="connsiteX18" fmla="*/ 333375 w 2707482"/>
              <a:gd name="connsiteY18" fmla="*/ 295275 h 1724025"/>
              <a:gd name="connsiteX19" fmla="*/ 469107 w 2707482"/>
              <a:gd name="connsiteY19" fmla="*/ 416719 h 1724025"/>
              <a:gd name="connsiteX20" fmla="*/ 590550 w 2707482"/>
              <a:gd name="connsiteY20" fmla="*/ 516732 h 1724025"/>
              <a:gd name="connsiteX21" fmla="*/ 671513 w 2707482"/>
              <a:gd name="connsiteY21" fmla="*/ 578644 h 1724025"/>
              <a:gd name="connsiteX22" fmla="*/ 866775 w 2707482"/>
              <a:gd name="connsiteY22" fmla="*/ 723900 h 1724025"/>
              <a:gd name="connsiteX23" fmla="*/ 995363 w 2707482"/>
              <a:gd name="connsiteY23" fmla="*/ 809625 h 1724025"/>
              <a:gd name="connsiteX24" fmla="*/ 1114425 w 2707482"/>
              <a:gd name="connsiteY24" fmla="*/ 883444 h 1724025"/>
              <a:gd name="connsiteX25" fmla="*/ 1264444 w 2707482"/>
              <a:gd name="connsiteY25" fmla="*/ 969169 h 1724025"/>
              <a:gd name="connsiteX26" fmla="*/ 1385888 w 2707482"/>
              <a:gd name="connsiteY26" fmla="*/ 1031082 h 1724025"/>
              <a:gd name="connsiteX27" fmla="*/ 1585913 w 2707482"/>
              <a:gd name="connsiteY27" fmla="*/ 1126332 h 1724025"/>
              <a:gd name="connsiteX28" fmla="*/ 1759744 w 2707482"/>
              <a:gd name="connsiteY28" fmla="*/ 1204913 h 1724025"/>
              <a:gd name="connsiteX29" fmla="*/ 2000250 w 2707482"/>
              <a:gd name="connsiteY29" fmla="*/ 1300163 h 1724025"/>
              <a:gd name="connsiteX30" fmla="*/ 2126457 w 2707482"/>
              <a:gd name="connsiteY30" fmla="*/ 1343025 h 1724025"/>
              <a:gd name="connsiteX31" fmla="*/ 2226469 w 2707482"/>
              <a:gd name="connsiteY31" fmla="*/ 1371600 h 1724025"/>
              <a:gd name="connsiteX32" fmla="*/ 2316957 w 2707482"/>
              <a:gd name="connsiteY32" fmla="*/ 1390650 h 1724025"/>
              <a:gd name="connsiteX33" fmla="*/ 2388394 w 2707482"/>
              <a:gd name="connsiteY33" fmla="*/ 1400175 h 1724025"/>
              <a:gd name="connsiteX34" fmla="*/ 2450307 w 2707482"/>
              <a:gd name="connsiteY34" fmla="*/ 1402557 h 1724025"/>
              <a:gd name="connsiteX35" fmla="*/ 2505075 w 2707482"/>
              <a:gd name="connsiteY35" fmla="*/ 1397794 h 1724025"/>
              <a:gd name="connsiteX36" fmla="*/ 2550319 w 2707482"/>
              <a:gd name="connsiteY36" fmla="*/ 1381125 h 1724025"/>
              <a:gd name="connsiteX37" fmla="*/ 2659857 w 2707482"/>
              <a:gd name="connsiteY37" fmla="*/ 1302544 h 1724025"/>
              <a:gd name="connsiteX38" fmla="*/ 2707482 w 2707482"/>
              <a:gd name="connsiteY38" fmla="*/ 1464469 h 1724025"/>
              <a:gd name="connsiteX39" fmla="*/ 2595563 w 2707482"/>
              <a:gd name="connsiteY39" fmla="*/ 1524000 h 1724025"/>
              <a:gd name="connsiteX40" fmla="*/ 2543175 w 2707482"/>
              <a:gd name="connsiteY40" fmla="*/ 1569244 h 1724025"/>
              <a:gd name="connsiteX41" fmla="*/ 2474119 w 2707482"/>
              <a:gd name="connsiteY41" fmla="*/ 1635919 h 1724025"/>
              <a:gd name="connsiteX42" fmla="*/ 2438400 w 2707482"/>
              <a:gd name="connsiteY42" fmla="*/ 1678782 h 1724025"/>
              <a:gd name="connsiteX43" fmla="*/ 2409825 w 2707482"/>
              <a:gd name="connsiteY43" fmla="*/ 1712119 h 1724025"/>
              <a:gd name="connsiteX44" fmla="*/ 2386013 w 2707482"/>
              <a:gd name="connsiteY44" fmla="*/ 1724025 h 1724025"/>
              <a:gd name="connsiteX45" fmla="*/ 2355057 w 2707482"/>
              <a:gd name="connsiteY45" fmla="*/ 1716882 h 1724025"/>
              <a:gd name="connsiteX46" fmla="*/ 2331244 w 2707482"/>
              <a:gd name="connsiteY46" fmla="*/ 1700213 h 1724025"/>
              <a:gd name="connsiteX47" fmla="*/ 2314575 w 2707482"/>
              <a:gd name="connsiteY47" fmla="*/ 1674019 h 1724025"/>
              <a:gd name="connsiteX48" fmla="*/ 2009775 w 2707482"/>
              <a:gd name="connsiteY48" fmla="*/ 1547813 h 1724025"/>
              <a:gd name="connsiteX49" fmla="*/ 1674019 w 2707482"/>
              <a:gd name="connsiteY49" fmla="*/ 1397794 h 1724025"/>
              <a:gd name="connsiteX50" fmla="*/ 1373982 w 2707482"/>
              <a:gd name="connsiteY50" fmla="*/ 1245394 h 1724025"/>
              <a:gd name="connsiteX51" fmla="*/ 1257300 w 2707482"/>
              <a:gd name="connsiteY51" fmla="*/ 1181100 h 172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07482" h="1724025">
                <a:moveTo>
                  <a:pt x="1257300" y="1181100"/>
                </a:moveTo>
                <a:lnTo>
                  <a:pt x="1014413" y="1038225"/>
                </a:lnTo>
                <a:lnTo>
                  <a:pt x="890588" y="952500"/>
                </a:lnTo>
                <a:lnTo>
                  <a:pt x="747713" y="840582"/>
                </a:lnTo>
                <a:lnTo>
                  <a:pt x="616744" y="726282"/>
                </a:lnTo>
                <a:lnTo>
                  <a:pt x="466725" y="581025"/>
                </a:lnTo>
                <a:lnTo>
                  <a:pt x="338138" y="447675"/>
                </a:lnTo>
                <a:lnTo>
                  <a:pt x="190500" y="283369"/>
                </a:lnTo>
                <a:lnTo>
                  <a:pt x="52388" y="116682"/>
                </a:lnTo>
                <a:lnTo>
                  <a:pt x="23813" y="88107"/>
                </a:lnTo>
                <a:lnTo>
                  <a:pt x="4763" y="57150"/>
                </a:lnTo>
                <a:lnTo>
                  <a:pt x="0" y="35719"/>
                </a:lnTo>
                <a:lnTo>
                  <a:pt x="0" y="21432"/>
                </a:lnTo>
                <a:lnTo>
                  <a:pt x="4763" y="4763"/>
                </a:lnTo>
                <a:lnTo>
                  <a:pt x="16669" y="0"/>
                </a:lnTo>
                <a:lnTo>
                  <a:pt x="42863" y="7144"/>
                </a:lnTo>
                <a:lnTo>
                  <a:pt x="76200" y="33338"/>
                </a:lnTo>
                <a:lnTo>
                  <a:pt x="183357" y="152400"/>
                </a:lnTo>
                <a:lnTo>
                  <a:pt x="333375" y="295275"/>
                </a:lnTo>
                <a:lnTo>
                  <a:pt x="469107" y="416719"/>
                </a:lnTo>
                <a:lnTo>
                  <a:pt x="590550" y="516732"/>
                </a:lnTo>
                <a:lnTo>
                  <a:pt x="671513" y="578644"/>
                </a:lnTo>
                <a:lnTo>
                  <a:pt x="866775" y="723900"/>
                </a:lnTo>
                <a:lnTo>
                  <a:pt x="995363" y="809625"/>
                </a:lnTo>
                <a:lnTo>
                  <a:pt x="1114425" y="883444"/>
                </a:lnTo>
                <a:lnTo>
                  <a:pt x="1264444" y="969169"/>
                </a:lnTo>
                <a:lnTo>
                  <a:pt x="1385888" y="1031082"/>
                </a:lnTo>
                <a:lnTo>
                  <a:pt x="1585913" y="1126332"/>
                </a:lnTo>
                <a:lnTo>
                  <a:pt x="1759744" y="1204913"/>
                </a:lnTo>
                <a:lnTo>
                  <a:pt x="2000250" y="1300163"/>
                </a:lnTo>
                <a:lnTo>
                  <a:pt x="2126457" y="1343025"/>
                </a:lnTo>
                <a:lnTo>
                  <a:pt x="2226469" y="1371600"/>
                </a:lnTo>
                <a:lnTo>
                  <a:pt x="2316957" y="1390650"/>
                </a:lnTo>
                <a:lnTo>
                  <a:pt x="2388394" y="1400175"/>
                </a:lnTo>
                <a:cubicBezTo>
                  <a:pt x="2409030" y="1401001"/>
                  <a:pt x="2429654" y="1402557"/>
                  <a:pt x="2450307" y="1402557"/>
                </a:cubicBezTo>
                <a:lnTo>
                  <a:pt x="2505075" y="1397794"/>
                </a:lnTo>
                <a:lnTo>
                  <a:pt x="2550319" y="1381125"/>
                </a:lnTo>
                <a:lnTo>
                  <a:pt x="2659857" y="1302544"/>
                </a:lnTo>
                <a:lnTo>
                  <a:pt x="2707482" y="1464469"/>
                </a:lnTo>
                <a:lnTo>
                  <a:pt x="2595563" y="1524000"/>
                </a:lnTo>
                <a:lnTo>
                  <a:pt x="2543175" y="1569244"/>
                </a:lnTo>
                <a:lnTo>
                  <a:pt x="2474119" y="1635919"/>
                </a:lnTo>
                <a:lnTo>
                  <a:pt x="2438400" y="1678782"/>
                </a:lnTo>
                <a:lnTo>
                  <a:pt x="2409825" y="1712119"/>
                </a:lnTo>
                <a:lnTo>
                  <a:pt x="2386013" y="1724025"/>
                </a:lnTo>
                <a:lnTo>
                  <a:pt x="2355057" y="1716882"/>
                </a:lnTo>
                <a:lnTo>
                  <a:pt x="2331244" y="1700213"/>
                </a:lnTo>
                <a:lnTo>
                  <a:pt x="2314575" y="1674019"/>
                </a:lnTo>
                <a:lnTo>
                  <a:pt x="2009775" y="1547813"/>
                </a:lnTo>
                <a:lnTo>
                  <a:pt x="1674019" y="1397794"/>
                </a:lnTo>
                <a:lnTo>
                  <a:pt x="1373982" y="1245394"/>
                </a:lnTo>
                <a:lnTo>
                  <a:pt x="1257300" y="1181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C1CF45F-09BA-479D-88C5-2F62AEB4177F}"/>
              </a:ext>
            </a:extLst>
          </p:cNvPr>
          <p:cNvGrpSpPr/>
          <p:nvPr/>
        </p:nvGrpSpPr>
        <p:grpSpPr>
          <a:xfrm>
            <a:off x="2536825" y="1390650"/>
            <a:ext cx="4641850" cy="4491038"/>
            <a:chOff x="2647950" y="1543050"/>
            <a:chExt cx="4641850" cy="4491038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65B8CEA8-9CE9-4069-BDF5-D295DC4B29E5}"/>
                </a:ext>
              </a:extLst>
            </p:cNvPr>
            <p:cNvSpPr/>
            <p:nvPr/>
          </p:nvSpPr>
          <p:spPr>
            <a:xfrm>
              <a:off x="3462338" y="1543050"/>
              <a:ext cx="714375" cy="769938"/>
            </a:xfrm>
            <a:custGeom>
              <a:avLst/>
              <a:gdLst>
                <a:gd name="connsiteX0" fmla="*/ 316706 w 714375"/>
                <a:gd name="connsiteY0" fmla="*/ 547688 h 769144"/>
                <a:gd name="connsiteX1" fmla="*/ 242887 w 714375"/>
                <a:gd name="connsiteY1" fmla="*/ 445294 h 769144"/>
                <a:gd name="connsiteX2" fmla="*/ 185737 w 714375"/>
                <a:gd name="connsiteY2" fmla="*/ 366713 h 769144"/>
                <a:gd name="connsiteX3" fmla="*/ 130968 w 714375"/>
                <a:gd name="connsiteY3" fmla="*/ 276225 h 769144"/>
                <a:gd name="connsiteX4" fmla="*/ 85725 w 714375"/>
                <a:gd name="connsiteY4" fmla="*/ 207169 h 769144"/>
                <a:gd name="connsiteX5" fmla="*/ 52387 w 714375"/>
                <a:gd name="connsiteY5" fmla="*/ 147638 h 769144"/>
                <a:gd name="connsiteX6" fmla="*/ 28575 w 714375"/>
                <a:gd name="connsiteY6" fmla="*/ 102394 h 769144"/>
                <a:gd name="connsiteX7" fmla="*/ 9525 w 714375"/>
                <a:gd name="connsiteY7" fmla="*/ 64294 h 769144"/>
                <a:gd name="connsiteX8" fmla="*/ 2381 w 714375"/>
                <a:gd name="connsiteY8" fmla="*/ 38100 h 769144"/>
                <a:gd name="connsiteX9" fmla="*/ 0 w 714375"/>
                <a:gd name="connsiteY9" fmla="*/ 19050 h 769144"/>
                <a:gd name="connsiteX10" fmla="*/ 4762 w 714375"/>
                <a:gd name="connsiteY10" fmla="*/ 4763 h 769144"/>
                <a:gd name="connsiteX11" fmla="*/ 19050 w 714375"/>
                <a:gd name="connsiteY11" fmla="*/ 0 h 769144"/>
                <a:gd name="connsiteX12" fmla="*/ 61912 w 714375"/>
                <a:gd name="connsiteY12" fmla="*/ 33338 h 769144"/>
                <a:gd name="connsiteX13" fmla="*/ 183356 w 714375"/>
                <a:gd name="connsiteY13" fmla="*/ 119063 h 769144"/>
                <a:gd name="connsiteX14" fmla="*/ 371475 w 714375"/>
                <a:gd name="connsiteY14" fmla="*/ 242888 h 769144"/>
                <a:gd name="connsiteX15" fmla="*/ 569118 w 714375"/>
                <a:gd name="connsiteY15" fmla="*/ 369094 h 769144"/>
                <a:gd name="connsiteX16" fmla="*/ 600075 w 714375"/>
                <a:gd name="connsiteY16" fmla="*/ 414338 h 769144"/>
                <a:gd name="connsiteX17" fmla="*/ 650081 w 714375"/>
                <a:gd name="connsiteY17" fmla="*/ 507206 h 769144"/>
                <a:gd name="connsiteX18" fmla="*/ 676275 w 714375"/>
                <a:gd name="connsiteY18" fmla="*/ 561975 h 769144"/>
                <a:gd name="connsiteX19" fmla="*/ 697706 w 714375"/>
                <a:gd name="connsiteY19" fmla="*/ 609600 h 769144"/>
                <a:gd name="connsiteX20" fmla="*/ 709612 w 714375"/>
                <a:gd name="connsiteY20" fmla="*/ 642938 h 769144"/>
                <a:gd name="connsiteX21" fmla="*/ 714375 w 714375"/>
                <a:gd name="connsiteY21" fmla="*/ 678656 h 769144"/>
                <a:gd name="connsiteX22" fmla="*/ 714375 w 714375"/>
                <a:gd name="connsiteY22" fmla="*/ 721519 h 769144"/>
                <a:gd name="connsiteX23" fmla="*/ 702468 w 714375"/>
                <a:gd name="connsiteY23" fmla="*/ 754856 h 769144"/>
                <a:gd name="connsiteX24" fmla="*/ 685800 w 714375"/>
                <a:gd name="connsiteY24" fmla="*/ 764381 h 769144"/>
                <a:gd name="connsiteX25" fmla="*/ 657225 w 714375"/>
                <a:gd name="connsiteY25" fmla="*/ 769144 h 769144"/>
                <a:gd name="connsiteX26" fmla="*/ 623887 w 714375"/>
                <a:gd name="connsiteY26" fmla="*/ 764381 h 769144"/>
                <a:gd name="connsiteX27" fmla="*/ 576262 w 714375"/>
                <a:gd name="connsiteY27" fmla="*/ 750094 h 769144"/>
                <a:gd name="connsiteX28" fmla="*/ 538162 w 714375"/>
                <a:gd name="connsiteY28" fmla="*/ 733425 h 769144"/>
                <a:gd name="connsiteX29" fmla="*/ 488156 w 714375"/>
                <a:gd name="connsiteY29" fmla="*/ 700088 h 769144"/>
                <a:gd name="connsiteX30" fmla="*/ 438150 w 714375"/>
                <a:gd name="connsiteY30" fmla="*/ 659606 h 769144"/>
                <a:gd name="connsiteX31" fmla="*/ 373856 w 714375"/>
                <a:gd name="connsiteY31" fmla="*/ 604838 h 769144"/>
                <a:gd name="connsiteX32" fmla="*/ 316706 w 714375"/>
                <a:gd name="connsiteY32" fmla="*/ 547688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769144">
                  <a:moveTo>
                    <a:pt x="316706" y="547688"/>
                  </a:moveTo>
                  <a:lnTo>
                    <a:pt x="242887" y="445294"/>
                  </a:lnTo>
                  <a:lnTo>
                    <a:pt x="185737" y="366713"/>
                  </a:lnTo>
                  <a:lnTo>
                    <a:pt x="130968" y="276225"/>
                  </a:lnTo>
                  <a:lnTo>
                    <a:pt x="85725" y="207169"/>
                  </a:lnTo>
                  <a:lnTo>
                    <a:pt x="52387" y="147638"/>
                  </a:lnTo>
                  <a:lnTo>
                    <a:pt x="28575" y="102394"/>
                  </a:lnTo>
                  <a:lnTo>
                    <a:pt x="9525" y="64294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1912" y="33338"/>
                  </a:lnTo>
                  <a:lnTo>
                    <a:pt x="183356" y="119063"/>
                  </a:lnTo>
                  <a:lnTo>
                    <a:pt x="371475" y="242888"/>
                  </a:lnTo>
                  <a:lnTo>
                    <a:pt x="569118" y="369094"/>
                  </a:lnTo>
                  <a:lnTo>
                    <a:pt x="600075" y="414338"/>
                  </a:lnTo>
                  <a:lnTo>
                    <a:pt x="650081" y="507206"/>
                  </a:lnTo>
                  <a:lnTo>
                    <a:pt x="676275" y="561975"/>
                  </a:lnTo>
                  <a:lnTo>
                    <a:pt x="697706" y="609600"/>
                  </a:lnTo>
                  <a:lnTo>
                    <a:pt x="709612" y="642938"/>
                  </a:lnTo>
                  <a:lnTo>
                    <a:pt x="714375" y="678656"/>
                  </a:lnTo>
                  <a:lnTo>
                    <a:pt x="714375" y="721519"/>
                  </a:lnTo>
                  <a:lnTo>
                    <a:pt x="702468" y="754856"/>
                  </a:lnTo>
                  <a:lnTo>
                    <a:pt x="685800" y="764381"/>
                  </a:lnTo>
                  <a:lnTo>
                    <a:pt x="657225" y="769144"/>
                  </a:lnTo>
                  <a:lnTo>
                    <a:pt x="623887" y="764381"/>
                  </a:lnTo>
                  <a:lnTo>
                    <a:pt x="576262" y="750094"/>
                  </a:lnTo>
                  <a:lnTo>
                    <a:pt x="538162" y="733425"/>
                  </a:lnTo>
                  <a:lnTo>
                    <a:pt x="488156" y="700088"/>
                  </a:lnTo>
                  <a:lnTo>
                    <a:pt x="438150" y="659606"/>
                  </a:lnTo>
                  <a:lnTo>
                    <a:pt x="373856" y="604838"/>
                  </a:lnTo>
                  <a:lnTo>
                    <a:pt x="316706" y="5476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03098012-F053-47F9-8577-3E46EB88B2AC}"/>
                </a:ext>
              </a:extLst>
            </p:cNvPr>
            <p:cNvSpPr/>
            <p:nvPr/>
          </p:nvSpPr>
          <p:spPr>
            <a:xfrm>
              <a:off x="2828925" y="2400300"/>
              <a:ext cx="1865313" cy="642938"/>
            </a:xfrm>
            <a:custGeom>
              <a:avLst/>
              <a:gdLst>
                <a:gd name="connsiteX0" fmla="*/ 1052513 w 1864519"/>
                <a:gd name="connsiteY0" fmla="*/ 347663 h 642938"/>
                <a:gd name="connsiteX1" fmla="*/ 742950 w 1864519"/>
                <a:gd name="connsiteY1" fmla="*/ 459581 h 642938"/>
                <a:gd name="connsiteX2" fmla="*/ 607219 w 1864519"/>
                <a:gd name="connsiteY2" fmla="*/ 514350 h 642938"/>
                <a:gd name="connsiteX3" fmla="*/ 578644 w 1864519"/>
                <a:gd name="connsiteY3" fmla="*/ 535781 h 642938"/>
                <a:gd name="connsiteX4" fmla="*/ 471488 w 1864519"/>
                <a:gd name="connsiteY4" fmla="*/ 604838 h 642938"/>
                <a:gd name="connsiteX5" fmla="*/ 426244 w 1864519"/>
                <a:gd name="connsiteY5" fmla="*/ 640556 h 642938"/>
                <a:gd name="connsiteX6" fmla="*/ 407194 w 1864519"/>
                <a:gd name="connsiteY6" fmla="*/ 642938 h 642938"/>
                <a:gd name="connsiteX7" fmla="*/ 366713 w 1864519"/>
                <a:gd name="connsiteY7" fmla="*/ 623888 h 642938"/>
                <a:gd name="connsiteX8" fmla="*/ 283369 w 1864519"/>
                <a:gd name="connsiteY8" fmla="*/ 573881 h 642938"/>
                <a:gd name="connsiteX9" fmla="*/ 207169 w 1864519"/>
                <a:gd name="connsiteY9" fmla="*/ 521494 h 642938"/>
                <a:gd name="connsiteX10" fmla="*/ 138113 w 1864519"/>
                <a:gd name="connsiteY10" fmla="*/ 469106 h 642938"/>
                <a:gd name="connsiteX11" fmla="*/ 102394 w 1864519"/>
                <a:gd name="connsiteY11" fmla="*/ 435769 h 642938"/>
                <a:gd name="connsiteX12" fmla="*/ 54769 w 1864519"/>
                <a:gd name="connsiteY12" fmla="*/ 388144 h 642938"/>
                <a:gd name="connsiteX13" fmla="*/ 16669 w 1864519"/>
                <a:gd name="connsiteY13" fmla="*/ 340519 h 642938"/>
                <a:gd name="connsiteX14" fmla="*/ 4763 w 1864519"/>
                <a:gd name="connsiteY14" fmla="*/ 316706 h 642938"/>
                <a:gd name="connsiteX15" fmla="*/ 0 w 1864519"/>
                <a:gd name="connsiteY15" fmla="*/ 295275 h 642938"/>
                <a:gd name="connsiteX16" fmla="*/ 0 w 1864519"/>
                <a:gd name="connsiteY16" fmla="*/ 285750 h 642938"/>
                <a:gd name="connsiteX17" fmla="*/ 4763 w 1864519"/>
                <a:gd name="connsiteY17" fmla="*/ 273844 h 642938"/>
                <a:gd name="connsiteX18" fmla="*/ 19050 w 1864519"/>
                <a:gd name="connsiteY18" fmla="*/ 271463 h 642938"/>
                <a:gd name="connsiteX19" fmla="*/ 42863 w 1864519"/>
                <a:gd name="connsiteY19" fmla="*/ 278606 h 642938"/>
                <a:gd name="connsiteX20" fmla="*/ 78581 w 1864519"/>
                <a:gd name="connsiteY20" fmla="*/ 300038 h 642938"/>
                <a:gd name="connsiteX21" fmla="*/ 128588 w 1864519"/>
                <a:gd name="connsiteY21" fmla="*/ 326231 h 642938"/>
                <a:gd name="connsiteX22" fmla="*/ 183356 w 1864519"/>
                <a:gd name="connsiteY22" fmla="*/ 350044 h 642938"/>
                <a:gd name="connsiteX23" fmla="*/ 233363 w 1864519"/>
                <a:gd name="connsiteY23" fmla="*/ 366713 h 642938"/>
                <a:gd name="connsiteX24" fmla="*/ 288131 w 1864519"/>
                <a:gd name="connsiteY24" fmla="*/ 378619 h 642938"/>
                <a:gd name="connsiteX25" fmla="*/ 328613 w 1864519"/>
                <a:gd name="connsiteY25" fmla="*/ 376238 h 642938"/>
                <a:gd name="connsiteX26" fmla="*/ 492919 w 1864519"/>
                <a:gd name="connsiteY26" fmla="*/ 340519 h 642938"/>
                <a:gd name="connsiteX27" fmla="*/ 797719 w 1864519"/>
                <a:gd name="connsiteY27" fmla="*/ 252413 h 642938"/>
                <a:gd name="connsiteX28" fmla="*/ 1081088 w 1864519"/>
                <a:gd name="connsiteY28" fmla="*/ 169069 h 642938"/>
                <a:gd name="connsiteX29" fmla="*/ 1393031 w 1864519"/>
                <a:gd name="connsiteY29" fmla="*/ 80963 h 642938"/>
                <a:gd name="connsiteX30" fmla="*/ 1597819 w 1864519"/>
                <a:gd name="connsiteY30" fmla="*/ 0 h 642938"/>
                <a:gd name="connsiteX31" fmla="*/ 1621631 w 1864519"/>
                <a:gd name="connsiteY31" fmla="*/ 7144 h 642938"/>
                <a:gd name="connsiteX32" fmla="*/ 1704975 w 1864519"/>
                <a:gd name="connsiteY32" fmla="*/ 57150 h 642938"/>
                <a:gd name="connsiteX33" fmla="*/ 1778794 w 1864519"/>
                <a:gd name="connsiteY33" fmla="*/ 107156 h 642938"/>
                <a:gd name="connsiteX34" fmla="*/ 1831181 w 1864519"/>
                <a:gd name="connsiteY34" fmla="*/ 150019 h 642938"/>
                <a:gd name="connsiteX35" fmla="*/ 1847850 w 1864519"/>
                <a:gd name="connsiteY35" fmla="*/ 171450 h 642938"/>
                <a:gd name="connsiteX36" fmla="*/ 1857375 w 1864519"/>
                <a:gd name="connsiteY36" fmla="*/ 190500 h 642938"/>
                <a:gd name="connsiteX37" fmla="*/ 1864519 w 1864519"/>
                <a:gd name="connsiteY37" fmla="*/ 211931 h 642938"/>
                <a:gd name="connsiteX38" fmla="*/ 1859756 w 1864519"/>
                <a:gd name="connsiteY38" fmla="*/ 228600 h 642938"/>
                <a:gd name="connsiteX39" fmla="*/ 1843088 w 1864519"/>
                <a:gd name="connsiteY39" fmla="*/ 247650 h 642938"/>
                <a:gd name="connsiteX40" fmla="*/ 1804988 w 1864519"/>
                <a:gd name="connsiteY40" fmla="*/ 261938 h 642938"/>
                <a:gd name="connsiteX41" fmla="*/ 1445419 w 1864519"/>
                <a:gd name="connsiteY41" fmla="*/ 230981 h 642938"/>
                <a:gd name="connsiteX42" fmla="*/ 1052513 w 1864519"/>
                <a:gd name="connsiteY42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4519" h="642938">
                  <a:moveTo>
                    <a:pt x="1052513" y="347663"/>
                  </a:moveTo>
                  <a:lnTo>
                    <a:pt x="742950" y="459581"/>
                  </a:lnTo>
                  <a:lnTo>
                    <a:pt x="607219" y="514350"/>
                  </a:lnTo>
                  <a:lnTo>
                    <a:pt x="578644" y="535781"/>
                  </a:lnTo>
                  <a:lnTo>
                    <a:pt x="471488" y="604838"/>
                  </a:lnTo>
                  <a:lnTo>
                    <a:pt x="426244" y="640556"/>
                  </a:lnTo>
                  <a:lnTo>
                    <a:pt x="407194" y="642938"/>
                  </a:lnTo>
                  <a:lnTo>
                    <a:pt x="366713" y="623888"/>
                  </a:lnTo>
                  <a:lnTo>
                    <a:pt x="283369" y="573881"/>
                  </a:lnTo>
                  <a:lnTo>
                    <a:pt x="207169" y="521494"/>
                  </a:lnTo>
                  <a:lnTo>
                    <a:pt x="138113" y="469106"/>
                  </a:lnTo>
                  <a:lnTo>
                    <a:pt x="102394" y="435769"/>
                  </a:lnTo>
                  <a:lnTo>
                    <a:pt x="54769" y="388144"/>
                  </a:lnTo>
                  <a:lnTo>
                    <a:pt x="16669" y="340519"/>
                  </a:lnTo>
                  <a:lnTo>
                    <a:pt x="4763" y="316706"/>
                  </a:lnTo>
                  <a:lnTo>
                    <a:pt x="0" y="295275"/>
                  </a:lnTo>
                  <a:lnTo>
                    <a:pt x="0" y="285750"/>
                  </a:lnTo>
                  <a:lnTo>
                    <a:pt x="4763" y="273844"/>
                  </a:lnTo>
                  <a:lnTo>
                    <a:pt x="19050" y="271463"/>
                  </a:lnTo>
                  <a:lnTo>
                    <a:pt x="42863" y="278606"/>
                  </a:lnTo>
                  <a:lnTo>
                    <a:pt x="78581" y="300038"/>
                  </a:lnTo>
                  <a:lnTo>
                    <a:pt x="128588" y="326231"/>
                  </a:lnTo>
                  <a:lnTo>
                    <a:pt x="183356" y="350044"/>
                  </a:lnTo>
                  <a:lnTo>
                    <a:pt x="233363" y="366713"/>
                  </a:lnTo>
                  <a:lnTo>
                    <a:pt x="288131" y="378619"/>
                  </a:lnTo>
                  <a:lnTo>
                    <a:pt x="328613" y="376238"/>
                  </a:lnTo>
                  <a:lnTo>
                    <a:pt x="492919" y="340519"/>
                  </a:lnTo>
                  <a:lnTo>
                    <a:pt x="797719" y="252413"/>
                  </a:lnTo>
                  <a:lnTo>
                    <a:pt x="1081088" y="169069"/>
                  </a:lnTo>
                  <a:lnTo>
                    <a:pt x="1393031" y="80963"/>
                  </a:lnTo>
                  <a:lnTo>
                    <a:pt x="1597819" y="0"/>
                  </a:lnTo>
                  <a:lnTo>
                    <a:pt x="1621631" y="7144"/>
                  </a:lnTo>
                  <a:lnTo>
                    <a:pt x="1704975" y="57150"/>
                  </a:lnTo>
                  <a:lnTo>
                    <a:pt x="1778794" y="107156"/>
                  </a:lnTo>
                  <a:lnTo>
                    <a:pt x="1831181" y="150019"/>
                  </a:lnTo>
                  <a:lnTo>
                    <a:pt x="1847850" y="171450"/>
                  </a:lnTo>
                  <a:lnTo>
                    <a:pt x="1857375" y="190500"/>
                  </a:lnTo>
                  <a:lnTo>
                    <a:pt x="1864519" y="211931"/>
                  </a:lnTo>
                  <a:lnTo>
                    <a:pt x="1859756" y="228600"/>
                  </a:lnTo>
                  <a:lnTo>
                    <a:pt x="1843088" y="247650"/>
                  </a:lnTo>
                  <a:lnTo>
                    <a:pt x="1804988" y="261938"/>
                  </a:lnTo>
                  <a:lnTo>
                    <a:pt x="1445419" y="230981"/>
                  </a:lnTo>
                  <a:lnTo>
                    <a:pt x="1052513" y="347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D5955480-62F7-440B-81C7-6F9F8E5058D4}"/>
                </a:ext>
              </a:extLst>
            </p:cNvPr>
            <p:cNvSpPr/>
            <p:nvPr/>
          </p:nvSpPr>
          <p:spPr>
            <a:xfrm>
              <a:off x="4176713" y="3186113"/>
              <a:ext cx="712787" cy="790575"/>
            </a:xfrm>
            <a:custGeom>
              <a:avLst/>
              <a:gdLst>
                <a:gd name="connsiteX0" fmla="*/ 397668 w 711993"/>
                <a:gd name="connsiteY0" fmla="*/ 535781 h 790575"/>
                <a:gd name="connsiteX1" fmla="*/ 219075 w 711993"/>
                <a:gd name="connsiteY1" fmla="*/ 666750 h 790575"/>
                <a:gd name="connsiteX2" fmla="*/ 52387 w 711993"/>
                <a:gd name="connsiteY2" fmla="*/ 790575 h 790575"/>
                <a:gd name="connsiteX3" fmla="*/ 0 w 711993"/>
                <a:gd name="connsiteY3" fmla="*/ 776287 h 790575"/>
                <a:gd name="connsiteX4" fmla="*/ 128587 w 711993"/>
                <a:gd name="connsiteY4" fmla="*/ 595312 h 790575"/>
                <a:gd name="connsiteX5" fmla="*/ 261937 w 711993"/>
                <a:gd name="connsiteY5" fmla="*/ 409575 h 790575"/>
                <a:gd name="connsiteX6" fmla="*/ 333375 w 711993"/>
                <a:gd name="connsiteY6" fmla="*/ 311943 h 790575"/>
                <a:gd name="connsiteX7" fmla="*/ 378618 w 711993"/>
                <a:gd name="connsiteY7" fmla="*/ 247650 h 790575"/>
                <a:gd name="connsiteX8" fmla="*/ 392906 w 711993"/>
                <a:gd name="connsiteY8" fmla="*/ 223837 h 790575"/>
                <a:gd name="connsiteX9" fmla="*/ 395287 w 711993"/>
                <a:gd name="connsiteY9" fmla="*/ 204787 h 790575"/>
                <a:gd name="connsiteX10" fmla="*/ 395287 w 711993"/>
                <a:gd name="connsiteY10" fmla="*/ 183356 h 790575"/>
                <a:gd name="connsiteX11" fmla="*/ 388143 w 711993"/>
                <a:gd name="connsiteY11" fmla="*/ 145256 h 790575"/>
                <a:gd name="connsiteX12" fmla="*/ 373856 w 711993"/>
                <a:gd name="connsiteY12" fmla="*/ 121443 h 790575"/>
                <a:gd name="connsiteX13" fmla="*/ 352425 w 711993"/>
                <a:gd name="connsiteY13" fmla="*/ 95250 h 790575"/>
                <a:gd name="connsiteX14" fmla="*/ 326231 w 711993"/>
                <a:gd name="connsiteY14" fmla="*/ 71437 h 790575"/>
                <a:gd name="connsiteX15" fmla="*/ 311943 w 711993"/>
                <a:gd name="connsiteY15" fmla="*/ 57150 h 790575"/>
                <a:gd name="connsiteX16" fmla="*/ 302418 w 711993"/>
                <a:gd name="connsiteY16" fmla="*/ 30956 h 790575"/>
                <a:gd name="connsiteX17" fmla="*/ 302418 w 711993"/>
                <a:gd name="connsiteY17" fmla="*/ 16668 h 790575"/>
                <a:gd name="connsiteX18" fmla="*/ 307181 w 711993"/>
                <a:gd name="connsiteY18" fmla="*/ 2381 h 790575"/>
                <a:gd name="connsiteX19" fmla="*/ 323850 w 711993"/>
                <a:gd name="connsiteY19" fmla="*/ 0 h 790575"/>
                <a:gd name="connsiteX20" fmla="*/ 352425 w 711993"/>
                <a:gd name="connsiteY20" fmla="*/ 7143 h 790575"/>
                <a:gd name="connsiteX21" fmla="*/ 373856 w 711993"/>
                <a:gd name="connsiteY21" fmla="*/ 16668 h 790575"/>
                <a:gd name="connsiteX22" fmla="*/ 442912 w 711993"/>
                <a:gd name="connsiteY22" fmla="*/ 38100 h 790575"/>
                <a:gd name="connsiteX23" fmla="*/ 490537 w 711993"/>
                <a:gd name="connsiteY23" fmla="*/ 57150 h 790575"/>
                <a:gd name="connsiteX24" fmla="*/ 540543 w 711993"/>
                <a:gd name="connsiteY24" fmla="*/ 78581 h 790575"/>
                <a:gd name="connsiteX25" fmla="*/ 585787 w 711993"/>
                <a:gd name="connsiteY25" fmla="*/ 107156 h 790575"/>
                <a:gd name="connsiteX26" fmla="*/ 616743 w 711993"/>
                <a:gd name="connsiteY26" fmla="*/ 133350 h 790575"/>
                <a:gd name="connsiteX27" fmla="*/ 642937 w 711993"/>
                <a:gd name="connsiteY27" fmla="*/ 159543 h 790575"/>
                <a:gd name="connsiteX28" fmla="*/ 666750 w 711993"/>
                <a:gd name="connsiteY28" fmla="*/ 192881 h 790575"/>
                <a:gd name="connsiteX29" fmla="*/ 688181 w 711993"/>
                <a:gd name="connsiteY29" fmla="*/ 226218 h 790575"/>
                <a:gd name="connsiteX30" fmla="*/ 700087 w 711993"/>
                <a:gd name="connsiteY30" fmla="*/ 257175 h 790575"/>
                <a:gd name="connsiteX31" fmla="*/ 707231 w 711993"/>
                <a:gd name="connsiteY31" fmla="*/ 285750 h 790575"/>
                <a:gd name="connsiteX32" fmla="*/ 711993 w 711993"/>
                <a:gd name="connsiteY32" fmla="*/ 311943 h 790575"/>
                <a:gd name="connsiteX33" fmla="*/ 707231 w 711993"/>
                <a:gd name="connsiteY33" fmla="*/ 340518 h 790575"/>
                <a:gd name="connsiteX34" fmla="*/ 697706 w 711993"/>
                <a:gd name="connsiteY34" fmla="*/ 354806 h 790575"/>
                <a:gd name="connsiteX35" fmla="*/ 681037 w 711993"/>
                <a:gd name="connsiteY35" fmla="*/ 364331 h 790575"/>
                <a:gd name="connsiteX36" fmla="*/ 647700 w 711993"/>
                <a:gd name="connsiteY36" fmla="*/ 371475 h 790575"/>
                <a:gd name="connsiteX37" fmla="*/ 604837 w 711993"/>
                <a:gd name="connsiteY37" fmla="*/ 371475 h 790575"/>
                <a:gd name="connsiteX38" fmla="*/ 542925 w 711993"/>
                <a:gd name="connsiteY38" fmla="*/ 423862 h 790575"/>
                <a:gd name="connsiteX39" fmla="*/ 397668 w 711993"/>
                <a:gd name="connsiteY39" fmla="*/ 535781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1993" h="790575">
                  <a:moveTo>
                    <a:pt x="397668" y="535781"/>
                  </a:moveTo>
                  <a:lnTo>
                    <a:pt x="219075" y="666750"/>
                  </a:lnTo>
                  <a:lnTo>
                    <a:pt x="52387" y="790575"/>
                  </a:lnTo>
                  <a:lnTo>
                    <a:pt x="0" y="776287"/>
                  </a:lnTo>
                  <a:lnTo>
                    <a:pt x="128587" y="595312"/>
                  </a:lnTo>
                  <a:lnTo>
                    <a:pt x="261937" y="409575"/>
                  </a:lnTo>
                  <a:lnTo>
                    <a:pt x="333375" y="311943"/>
                  </a:lnTo>
                  <a:lnTo>
                    <a:pt x="378618" y="247650"/>
                  </a:lnTo>
                  <a:lnTo>
                    <a:pt x="392906" y="223837"/>
                  </a:lnTo>
                  <a:cubicBezTo>
                    <a:pt x="395399" y="206382"/>
                    <a:pt x="395287" y="212781"/>
                    <a:pt x="395287" y="204787"/>
                  </a:cubicBezTo>
                  <a:lnTo>
                    <a:pt x="395287" y="183356"/>
                  </a:lnTo>
                  <a:lnTo>
                    <a:pt x="388143" y="145256"/>
                  </a:lnTo>
                  <a:lnTo>
                    <a:pt x="373856" y="121443"/>
                  </a:lnTo>
                  <a:lnTo>
                    <a:pt x="352425" y="95250"/>
                  </a:lnTo>
                  <a:lnTo>
                    <a:pt x="326231" y="71437"/>
                  </a:lnTo>
                  <a:lnTo>
                    <a:pt x="311943" y="57150"/>
                  </a:lnTo>
                  <a:lnTo>
                    <a:pt x="302418" y="30956"/>
                  </a:lnTo>
                  <a:lnTo>
                    <a:pt x="302418" y="16668"/>
                  </a:lnTo>
                  <a:lnTo>
                    <a:pt x="307181" y="2381"/>
                  </a:lnTo>
                  <a:lnTo>
                    <a:pt x="323850" y="0"/>
                  </a:lnTo>
                  <a:lnTo>
                    <a:pt x="352425" y="7143"/>
                  </a:lnTo>
                  <a:lnTo>
                    <a:pt x="373856" y="16668"/>
                  </a:lnTo>
                  <a:lnTo>
                    <a:pt x="442912" y="38100"/>
                  </a:lnTo>
                  <a:lnTo>
                    <a:pt x="490537" y="57150"/>
                  </a:lnTo>
                  <a:lnTo>
                    <a:pt x="540543" y="78581"/>
                  </a:lnTo>
                  <a:lnTo>
                    <a:pt x="585787" y="107156"/>
                  </a:lnTo>
                  <a:lnTo>
                    <a:pt x="616743" y="133350"/>
                  </a:lnTo>
                  <a:lnTo>
                    <a:pt x="642937" y="159543"/>
                  </a:lnTo>
                  <a:lnTo>
                    <a:pt x="666750" y="192881"/>
                  </a:lnTo>
                  <a:lnTo>
                    <a:pt x="688181" y="226218"/>
                  </a:lnTo>
                  <a:lnTo>
                    <a:pt x="700087" y="257175"/>
                  </a:lnTo>
                  <a:lnTo>
                    <a:pt x="707231" y="285750"/>
                  </a:lnTo>
                  <a:lnTo>
                    <a:pt x="711993" y="311943"/>
                  </a:lnTo>
                  <a:lnTo>
                    <a:pt x="707231" y="340518"/>
                  </a:lnTo>
                  <a:lnTo>
                    <a:pt x="697706" y="354806"/>
                  </a:lnTo>
                  <a:lnTo>
                    <a:pt x="681037" y="364331"/>
                  </a:lnTo>
                  <a:lnTo>
                    <a:pt x="647700" y="371475"/>
                  </a:lnTo>
                  <a:lnTo>
                    <a:pt x="604837" y="371475"/>
                  </a:lnTo>
                  <a:lnTo>
                    <a:pt x="542925" y="423862"/>
                  </a:lnTo>
                  <a:lnTo>
                    <a:pt x="397668" y="5357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0D512C9-1234-4FF8-8E6C-32278428071B}"/>
                </a:ext>
              </a:extLst>
            </p:cNvPr>
            <p:cNvSpPr/>
            <p:nvPr/>
          </p:nvSpPr>
          <p:spPr>
            <a:xfrm>
              <a:off x="4927600" y="2620963"/>
              <a:ext cx="2362200" cy="647700"/>
            </a:xfrm>
            <a:custGeom>
              <a:avLst/>
              <a:gdLst>
                <a:gd name="connsiteX0" fmla="*/ 1493044 w 2362200"/>
                <a:gd name="connsiteY0" fmla="*/ 307182 h 647700"/>
                <a:gd name="connsiteX1" fmla="*/ 907257 w 2362200"/>
                <a:gd name="connsiteY1" fmla="*/ 450057 h 647700"/>
                <a:gd name="connsiteX2" fmla="*/ 740569 w 2362200"/>
                <a:gd name="connsiteY2" fmla="*/ 500063 h 647700"/>
                <a:gd name="connsiteX3" fmla="*/ 614363 w 2362200"/>
                <a:gd name="connsiteY3" fmla="*/ 535782 h 647700"/>
                <a:gd name="connsiteX4" fmla="*/ 540544 w 2362200"/>
                <a:gd name="connsiteY4" fmla="*/ 564357 h 647700"/>
                <a:gd name="connsiteX5" fmla="*/ 445294 w 2362200"/>
                <a:gd name="connsiteY5" fmla="*/ 602457 h 647700"/>
                <a:gd name="connsiteX6" fmla="*/ 352425 w 2362200"/>
                <a:gd name="connsiteY6" fmla="*/ 647700 h 647700"/>
                <a:gd name="connsiteX7" fmla="*/ 333375 w 2362200"/>
                <a:gd name="connsiteY7" fmla="*/ 645319 h 647700"/>
                <a:gd name="connsiteX8" fmla="*/ 288132 w 2362200"/>
                <a:gd name="connsiteY8" fmla="*/ 626269 h 647700"/>
                <a:gd name="connsiteX9" fmla="*/ 250032 w 2362200"/>
                <a:gd name="connsiteY9" fmla="*/ 597694 h 647700"/>
                <a:gd name="connsiteX10" fmla="*/ 219075 w 2362200"/>
                <a:gd name="connsiteY10" fmla="*/ 566738 h 647700"/>
                <a:gd name="connsiteX11" fmla="*/ 188119 w 2362200"/>
                <a:gd name="connsiteY11" fmla="*/ 528638 h 647700"/>
                <a:gd name="connsiteX12" fmla="*/ 150019 w 2362200"/>
                <a:gd name="connsiteY12" fmla="*/ 485775 h 647700"/>
                <a:gd name="connsiteX13" fmla="*/ 116682 w 2362200"/>
                <a:gd name="connsiteY13" fmla="*/ 442913 h 647700"/>
                <a:gd name="connsiteX14" fmla="*/ 85725 w 2362200"/>
                <a:gd name="connsiteY14" fmla="*/ 395288 h 647700"/>
                <a:gd name="connsiteX15" fmla="*/ 47625 w 2362200"/>
                <a:gd name="connsiteY15" fmla="*/ 328613 h 647700"/>
                <a:gd name="connsiteX16" fmla="*/ 23813 w 2362200"/>
                <a:gd name="connsiteY16" fmla="*/ 273844 h 647700"/>
                <a:gd name="connsiteX17" fmla="*/ 9525 w 2362200"/>
                <a:gd name="connsiteY17" fmla="*/ 240507 h 647700"/>
                <a:gd name="connsiteX18" fmla="*/ 0 w 2362200"/>
                <a:gd name="connsiteY18" fmla="*/ 214313 h 647700"/>
                <a:gd name="connsiteX19" fmla="*/ 0 w 2362200"/>
                <a:gd name="connsiteY19" fmla="*/ 195263 h 647700"/>
                <a:gd name="connsiteX20" fmla="*/ 2382 w 2362200"/>
                <a:gd name="connsiteY20" fmla="*/ 188119 h 647700"/>
                <a:gd name="connsiteX21" fmla="*/ 11907 w 2362200"/>
                <a:gd name="connsiteY21" fmla="*/ 183357 h 647700"/>
                <a:gd name="connsiteX22" fmla="*/ 45244 w 2362200"/>
                <a:gd name="connsiteY22" fmla="*/ 190500 h 647700"/>
                <a:gd name="connsiteX23" fmla="*/ 64294 w 2362200"/>
                <a:gd name="connsiteY23" fmla="*/ 202407 h 647700"/>
                <a:gd name="connsiteX24" fmla="*/ 102394 w 2362200"/>
                <a:gd name="connsiteY24" fmla="*/ 240507 h 647700"/>
                <a:gd name="connsiteX25" fmla="*/ 128588 w 2362200"/>
                <a:gd name="connsiteY25" fmla="*/ 266700 h 647700"/>
                <a:gd name="connsiteX26" fmla="*/ 169069 w 2362200"/>
                <a:gd name="connsiteY26" fmla="*/ 297657 h 647700"/>
                <a:gd name="connsiteX27" fmla="*/ 204788 w 2362200"/>
                <a:gd name="connsiteY27" fmla="*/ 319088 h 647700"/>
                <a:gd name="connsiteX28" fmla="*/ 240507 w 2362200"/>
                <a:gd name="connsiteY28" fmla="*/ 340519 h 647700"/>
                <a:gd name="connsiteX29" fmla="*/ 276225 w 2362200"/>
                <a:gd name="connsiteY29" fmla="*/ 354807 h 647700"/>
                <a:gd name="connsiteX30" fmla="*/ 314325 w 2362200"/>
                <a:gd name="connsiteY30" fmla="*/ 359569 h 647700"/>
                <a:gd name="connsiteX31" fmla="*/ 388144 w 2362200"/>
                <a:gd name="connsiteY31" fmla="*/ 354807 h 647700"/>
                <a:gd name="connsiteX32" fmla="*/ 502444 w 2362200"/>
                <a:gd name="connsiteY32" fmla="*/ 338138 h 647700"/>
                <a:gd name="connsiteX33" fmla="*/ 735807 w 2362200"/>
                <a:gd name="connsiteY33" fmla="*/ 288132 h 647700"/>
                <a:gd name="connsiteX34" fmla="*/ 1016794 w 2362200"/>
                <a:gd name="connsiteY34" fmla="*/ 230982 h 647700"/>
                <a:gd name="connsiteX35" fmla="*/ 1407319 w 2362200"/>
                <a:gd name="connsiteY35" fmla="*/ 147638 h 647700"/>
                <a:gd name="connsiteX36" fmla="*/ 1826419 w 2362200"/>
                <a:gd name="connsiteY36" fmla="*/ 66675 h 647700"/>
                <a:gd name="connsiteX37" fmla="*/ 1893094 w 2362200"/>
                <a:gd name="connsiteY37" fmla="*/ 33338 h 647700"/>
                <a:gd name="connsiteX38" fmla="*/ 1978819 w 2362200"/>
                <a:gd name="connsiteY38" fmla="*/ 0 h 647700"/>
                <a:gd name="connsiteX39" fmla="*/ 1995488 w 2362200"/>
                <a:gd name="connsiteY39" fmla="*/ 2382 h 647700"/>
                <a:gd name="connsiteX40" fmla="*/ 2081213 w 2362200"/>
                <a:gd name="connsiteY40" fmla="*/ 42863 h 647700"/>
                <a:gd name="connsiteX41" fmla="*/ 2197894 w 2362200"/>
                <a:gd name="connsiteY41" fmla="*/ 97632 h 647700"/>
                <a:gd name="connsiteX42" fmla="*/ 2247900 w 2362200"/>
                <a:gd name="connsiteY42" fmla="*/ 123825 h 647700"/>
                <a:gd name="connsiteX43" fmla="*/ 2283619 w 2362200"/>
                <a:gd name="connsiteY43" fmla="*/ 150019 h 647700"/>
                <a:gd name="connsiteX44" fmla="*/ 2321719 w 2362200"/>
                <a:gd name="connsiteY44" fmla="*/ 180975 h 647700"/>
                <a:gd name="connsiteX45" fmla="*/ 2345532 w 2362200"/>
                <a:gd name="connsiteY45" fmla="*/ 207169 h 647700"/>
                <a:gd name="connsiteX46" fmla="*/ 2362200 w 2362200"/>
                <a:gd name="connsiteY46" fmla="*/ 240507 h 647700"/>
                <a:gd name="connsiteX47" fmla="*/ 2362200 w 2362200"/>
                <a:gd name="connsiteY47" fmla="*/ 271463 h 647700"/>
                <a:gd name="connsiteX48" fmla="*/ 2350294 w 2362200"/>
                <a:gd name="connsiteY48" fmla="*/ 307182 h 647700"/>
                <a:gd name="connsiteX49" fmla="*/ 2314575 w 2362200"/>
                <a:gd name="connsiteY49" fmla="*/ 354807 h 647700"/>
                <a:gd name="connsiteX50" fmla="*/ 2050257 w 2362200"/>
                <a:gd name="connsiteY50" fmla="*/ 283369 h 647700"/>
                <a:gd name="connsiteX51" fmla="*/ 2035969 w 2362200"/>
                <a:gd name="connsiteY51" fmla="*/ 266700 h 647700"/>
                <a:gd name="connsiteX52" fmla="*/ 2019300 w 2362200"/>
                <a:gd name="connsiteY52" fmla="*/ 250032 h 647700"/>
                <a:gd name="connsiteX53" fmla="*/ 1995488 w 2362200"/>
                <a:gd name="connsiteY53" fmla="*/ 235744 h 647700"/>
                <a:gd name="connsiteX54" fmla="*/ 1957388 w 2362200"/>
                <a:gd name="connsiteY54" fmla="*/ 226219 h 647700"/>
                <a:gd name="connsiteX55" fmla="*/ 1914525 w 2362200"/>
                <a:gd name="connsiteY55" fmla="*/ 226219 h 647700"/>
                <a:gd name="connsiteX56" fmla="*/ 1828800 w 2362200"/>
                <a:gd name="connsiteY56" fmla="*/ 240507 h 647700"/>
                <a:gd name="connsiteX57" fmla="*/ 1493044 w 2362200"/>
                <a:gd name="connsiteY57" fmla="*/ 30718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2200" h="647700">
                  <a:moveTo>
                    <a:pt x="1493044" y="307182"/>
                  </a:moveTo>
                  <a:lnTo>
                    <a:pt x="907257" y="450057"/>
                  </a:lnTo>
                  <a:lnTo>
                    <a:pt x="740569" y="500063"/>
                  </a:lnTo>
                  <a:lnTo>
                    <a:pt x="614363" y="535782"/>
                  </a:lnTo>
                  <a:lnTo>
                    <a:pt x="540544" y="564357"/>
                  </a:lnTo>
                  <a:lnTo>
                    <a:pt x="445294" y="602457"/>
                  </a:lnTo>
                  <a:lnTo>
                    <a:pt x="352425" y="647700"/>
                  </a:lnTo>
                  <a:lnTo>
                    <a:pt x="333375" y="645319"/>
                  </a:lnTo>
                  <a:lnTo>
                    <a:pt x="288132" y="626269"/>
                  </a:lnTo>
                  <a:lnTo>
                    <a:pt x="250032" y="597694"/>
                  </a:lnTo>
                  <a:lnTo>
                    <a:pt x="219075" y="566738"/>
                  </a:lnTo>
                  <a:lnTo>
                    <a:pt x="188119" y="528638"/>
                  </a:lnTo>
                  <a:lnTo>
                    <a:pt x="150019" y="485775"/>
                  </a:lnTo>
                  <a:lnTo>
                    <a:pt x="116682" y="442913"/>
                  </a:lnTo>
                  <a:lnTo>
                    <a:pt x="85725" y="395288"/>
                  </a:lnTo>
                  <a:lnTo>
                    <a:pt x="47625" y="328613"/>
                  </a:lnTo>
                  <a:lnTo>
                    <a:pt x="23813" y="273844"/>
                  </a:lnTo>
                  <a:lnTo>
                    <a:pt x="9525" y="240507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2" y="188119"/>
                  </a:lnTo>
                  <a:lnTo>
                    <a:pt x="11907" y="183357"/>
                  </a:lnTo>
                  <a:lnTo>
                    <a:pt x="45244" y="190500"/>
                  </a:lnTo>
                  <a:lnTo>
                    <a:pt x="64294" y="202407"/>
                  </a:lnTo>
                  <a:lnTo>
                    <a:pt x="102394" y="240507"/>
                  </a:lnTo>
                  <a:lnTo>
                    <a:pt x="128588" y="266700"/>
                  </a:lnTo>
                  <a:lnTo>
                    <a:pt x="169069" y="297657"/>
                  </a:lnTo>
                  <a:lnTo>
                    <a:pt x="204788" y="319088"/>
                  </a:lnTo>
                  <a:lnTo>
                    <a:pt x="240507" y="340519"/>
                  </a:lnTo>
                  <a:lnTo>
                    <a:pt x="276225" y="354807"/>
                  </a:lnTo>
                  <a:lnTo>
                    <a:pt x="314325" y="359569"/>
                  </a:lnTo>
                  <a:lnTo>
                    <a:pt x="388144" y="354807"/>
                  </a:lnTo>
                  <a:lnTo>
                    <a:pt x="502444" y="338138"/>
                  </a:lnTo>
                  <a:lnTo>
                    <a:pt x="735807" y="288132"/>
                  </a:lnTo>
                  <a:lnTo>
                    <a:pt x="1016794" y="230982"/>
                  </a:lnTo>
                  <a:lnTo>
                    <a:pt x="1407319" y="147638"/>
                  </a:lnTo>
                  <a:lnTo>
                    <a:pt x="1826419" y="66675"/>
                  </a:lnTo>
                  <a:lnTo>
                    <a:pt x="1893094" y="33338"/>
                  </a:lnTo>
                  <a:lnTo>
                    <a:pt x="1978819" y="0"/>
                  </a:lnTo>
                  <a:lnTo>
                    <a:pt x="1995488" y="2382"/>
                  </a:lnTo>
                  <a:lnTo>
                    <a:pt x="2081213" y="42863"/>
                  </a:lnTo>
                  <a:lnTo>
                    <a:pt x="2197894" y="97632"/>
                  </a:lnTo>
                  <a:lnTo>
                    <a:pt x="2247900" y="123825"/>
                  </a:lnTo>
                  <a:lnTo>
                    <a:pt x="2283619" y="150019"/>
                  </a:lnTo>
                  <a:lnTo>
                    <a:pt x="2321719" y="180975"/>
                  </a:lnTo>
                  <a:lnTo>
                    <a:pt x="2345532" y="207169"/>
                  </a:lnTo>
                  <a:lnTo>
                    <a:pt x="2362200" y="240507"/>
                  </a:lnTo>
                  <a:lnTo>
                    <a:pt x="2362200" y="271463"/>
                  </a:lnTo>
                  <a:lnTo>
                    <a:pt x="2350294" y="307182"/>
                  </a:lnTo>
                  <a:lnTo>
                    <a:pt x="2314575" y="354807"/>
                  </a:lnTo>
                  <a:lnTo>
                    <a:pt x="2050257" y="283369"/>
                  </a:lnTo>
                  <a:lnTo>
                    <a:pt x="2035969" y="266700"/>
                  </a:lnTo>
                  <a:lnTo>
                    <a:pt x="2019300" y="250032"/>
                  </a:lnTo>
                  <a:lnTo>
                    <a:pt x="1995488" y="235744"/>
                  </a:lnTo>
                  <a:lnTo>
                    <a:pt x="1957388" y="226219"/>
                  </a:lnTo>
                  <a:lnTo>
                    <a:pt x="1914525" y="226219"/>
                  </a:lnTo>
                  <a:lnTo>
                    <a:pt x="1828800" y="240507"/>
                  </a:lnTo>
                  <a:lnTo>
                    <a:pt x="1493044" y="307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0FF2533D-BEAB-41D2-B96F-623931FEE306}"/>
                </a:ext>
              </a:extLst>
            </p:cNvPr>
            <p:cNvSpPr/>
            <p:nvPr/>
          </p:nvSpPr>
          <p:spPr>
            <a:xfrm>
              <a:off x="2647950" y="2592388"/>
              <a:ext cx="2005013" cy="1897062"/>
            </a:xfrm>
            <a:custGeom>
              <a:avLst/>
              <a:gdLst>
                <a:gd name="connsiteX0" fmla="*/ 1434706 w 2003952"/>
                <a:gd name="connsiteY0" fmla="*/ 713489 h 1898346"/>
                <a:gd name="connsiteX1" fmla="*/ 1190008 w 2003952"/>
                <a:gd name="connsiteY1" fmla="*/ 994249 h 1898346"/>
                <a:gd name="connsiteX2" fmla="*/ 1038037 w 2003952"/>
                <a:gd name="connsiteY2" fmla="*/ 1143644 h 1898346"/>
                <a:gd name="connsiteX3" fmla="*/ 922127 w 2003952"/>
                <a:gd name="connsiteY3" fmla="*/ 1254402 h 1898346"/>
                <a:gd name="connsiteX4" fmla="*/ 767580 w 2003952"/>
                <a:gd name="connsiteY4" fmla="*/ 1388342 h 1898346"/>
                <a:gd name="connsiteX5" fmla="*/ 620761 w 2003952"/>
                <a:gd name="connsiteY5" fmla="*/ 1506828 h 1898346"/>
                <a:gd name="connsiteX6" fmla="*/ 453336 w 2003952"/>
                <a:gd name="connsiteY6" fmla="*/ 1625313 h 1898346"/>
                <a:gd name="connsiteX7" fmla="*/ 239547 w 2003952"/>
                <a:gd name="connsiteY7" fmla="*/ 1766981 h 1898346"/>
                <a:gd name="connsiteX8" fmla="*/ 100455 w 2003952"/>
                <a:gd name="connsiteY8" fmla="*/ 1859709 h 1898346"/>
                <a:gd name="connsiteX9" fmla="*/ 43788 w 2003952"/>
                <a:gd name="connsiteY9" fmla="*/ 1893194 h 1898346"/>
                <a:gd name="connsiteX10" fmla="*/ 25757 w 2003952"/>
                <a:gd name="connsiteY10" fmla="*/ 1898346 h 1898346"/>
                <a:gd name="connsiteX11" fmla="*/ 5151 w 2003952"/>
                <a:gd name="connsiteY11" fmla="*/ 1893194 h 1898346"/>
                <a:gd name="connsiteX12" fmla="*/ 0 w 2003952"/>
                <a:gd name="connsiteY12" fmla="*/ 1882891 h 1898346"/>
                <a:gd name="connsiteX13" fmla="*/ 2575 w 2003952"/>
                <a:gd name="connsiteY13" fmla="*/ 1862285 h 1898346"/>
                <a:gd name="connsiteX14" fmla="*/ 18030 w 2003952"/>
                <a:gd name="connsiteY14" fmla="*/ 1833951 h 1898346"/>
                <a:gd name="connsiteX15" fmla="*/ 128788 w 2003952"/>
                <a:gd name="connsiteY15" fmla="*/ 1746375 h 1898346"/>
                <a:gd name="connsiteX16" fmla="*/ 306517 w 2003952"/>
                <a:gd name="connsiteY16" fmla="*/ 1602131 h 1898346"/>
                <a:gd name="connsiteX17" fmla="*/ 489397 w 2003952"/>
                <a:gd name="connsiteY17" fmla="*/ 1445009 h 1898346"/>
                <a:gd name="connsiteX18" fmla="*/ 716065 w 2003952"/>
                <a:gd name="connsiteY18" fmla="*/ 1236371 h 1898346"/>
                <a:gd name="connsiteX19" fmla="*/ 888642 w 2003952"/>
                <a:gd name="connsiteY19" fmla="*/ 1066370 h 1898346"/>
                <a:gd name="connsiteX20" fmla="*/ 991673 w 2003952"/>
                <a:gd name="connsiteY20" fmla="*/ 955612 h 1898346"/>
                <a:gd name="connsiteX21" fmla="*/ 1184856 w 2003952"/>
                <a:gd name="connsiteY21" fmla="*/ 721216 h 1898346"/>
                <a:gd name="connsiteX22" fmla="*/ 1357433 w 2003952"/>
                <a:gd name="connsiteY22" fmla="*/ 489397 h 1898346"/>
                <a:gd name="connsiteX23" fmla="*/ 1511979 w 2003952"/>
                <a:gd name="connsiteY23" fmla="*/ 267880 h 1898346"/>
                <a:gd name="connsiteX24" fmla="*/ 1599556 w 2003952"/>
                <a:gd name="connsiteY24" fmla="*/ 141667 h 1898346"/>
                <a:gd name="connsiteX25" fmla="*/ 1630465 w 2003952"/>
                <a:gd name="connsiteY25" fmla="*/ 90152 h 1898346"/>
                <a:gd name="connsiteX26" fmla="*/ 1638192 w 2003952"/>
                <a:gd name="connsiteY26" fmla="*/ 64394 h 1898346"/>
                <a:gd name="connsiteX27" fmla="*/ 1638192 w 2003952"/>
                <a:gd name="connsiteY27" fmla="*/ 51515 h 1898346"/>
                <a:gd name="connsiteX28" fmla="*/ 1576374 w 2003952"/>
                <a:gd name="connsiteY28" fmla="*/ 0 h 1898346"/>
                <a:gd name="connsiteX29" fmla="*/ 2003952 w 2003952"/>
                <a:gd name="connsiteY29" fmla="*/ 38636 h 1898346"/>
                <a:gd name="connsiteX30" fmla="*/ 1983346 w 2003952"/>
                <a:gd name="connsiteY30" fmla="*/ 69546 h 1898346"/>
                <a:gd name="connsiteX31" fmla="*/ 1885467 w 2003952"/>
                <a:gd name="connsiteY31" fmla="*/ 177728 h 1898346"/>
                <a:gd name="connsiteX32" fmla="*/ 1669102 w 2003952"/>
                <a:gd name="connsiteY32" fmla="*/ 435306 h 1898346"/>
                <a:gd name="connsiteX33" fmla="*/ 1434706 w 2003952"/>
                <a:gd name="connsiteY33" fmla="*/ 713489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3952" h="1898346">
                  <a:moveTo>
                    <a:pt x="1434706" y="713489"/>
                  </a:moveTo>
                  <a:lnTo>
                    <a:pt x="1190008" y="994249"/>
                  </a:lnTo>
                  <a:lnTo>
                    <a:pt x="1038037" y="1143644"/>
                  </a:lnTo>
                  <a:lnTo>
                    <a:pt x="922127" y="1254402"/>
                  </a:lnTo>
                  <a:lnTo>
                    <a:pt x="767580" y="1388342"/>
                  </a:lnTo>
                  <a:lnTo>
                    <a:pt x="620761" y="1506828"/>
                  </a:lnTo>
                  <a:lnTo>
                    <a:pt x="453336" y="1625313"/>
                  </a:lnTo>
                  <a:lnTo>
                    <a:pt x="239547" y="1766981"/>
                  </a:lnTo>
                  <a:lnTo>
                    <a:pt x="100455" y="1859709"/>
                  </a:lnTo>
                  <a:lnTo>
                    <a:pt x="43788" y="1893194"/>
                  </a:lnTo>
                  <a:lnTo>
                    <a:pt x="25757" y="1898346"/>
                  </a:lnTo>
                  <a:lnTo>
                    <a:pt x="5151" y="1893194"/>
                  </a:lnTo>
                  <a:lnTo>
                    <a:pt x="0" y="1882891"/>
                  </a:lnTo>
                  <a:lnTo>
                    <a:pt x="2575" y="1862285"/>
                  </a:lnTo>
                  <a:lnTo>
                    <a:pt x="18030" y="1833951"/>
                  </a:lnTo>
                  <a:lnTo>
                    <a:pt x="128788" y="1746375"/>
                  </a:lnTo>
                  <a:lnTo>
                    <a:pt x="306517" y="1602131"/>
                  </a:lnTo>
                  <a:lnTo>
                    <a:pt x="489397" y="1445009"/>
                  </a:lnTo>
                  <a:lnTo>
                    <a:pt x="716065" y="1236371"/>
                  </a:lnTo>
                  <a:lnTo>
                    <a:pt x="888642" y="1066370"/>
                  </a:lnTo>
                  <a:lnTo>
                    <a:pt x="991673" y="955612"/>
                  </a:lnTo>
                  <a:lnTo>
                    <a:pt x="1184856" y="721216"/>
                  </a:lnTo>
                  <a:lnTo>
                    <a:pt x="1357433" y="489397"/>
                  </a:lnTo>
                  <a:lnTo>
                    <a:pt x="1511979" y="267880"/>
                  </a:lnTo>
                  <a:lnTo>
                    <a:pt x="1599556" y="141667"/>
                  </a:lnTo>
                  <a:lnTo>
                    <a:pt x="1630465" y="90152"/>
                  </a:lnTo>
                  <a:lnTo>
                    <a:pt x="1638192" y="64394"/>
                  </a:lnTo>
                  <a:lnTo>
                    <a:pt x="1638192" y="51515"/>
                  </a:lnTo>
                  <a:lnTo>
                    <a:pt x="1576374" y="0"/>
                  </a:lnTo>
                  <a:lnTo>
                    <a:pt x="2003952" y="38636"/>
                  </a:lnTo>
                  <a:lnTo>
                    <a:pt x="1983346" y="69546"/>
                  </a:lnTo>
                  <a:lnTo>
                    <a:pt x="1885467" y="177728"/>
                  </a:lnTo>
                  <a:lnTo>
                    <a:pt x="1669102" y="435306"/>
                  </a:lnTo>
                  <a:lnTo>
                    <a:pt x="1434706" y="71348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07F8B7B1-4EFA-43BA-84FC-A0D58688535F}"/>
                </a:ext>
              </a:extLst>
            </p:cNvPr>
            <p:cNvSpPr/>
            <p:nvPr/>
          </p:nvSpPr>
          <p:spPr>
            <a:xfrm rot="16200000">
              <a:off x="2540794" y="4615657"/>
              <a:ext cx="2524125" cy="312737"/>
            </a:xfrm>
            <a:custGeom>
              <a:avLst/>
              <a:gdLst>
                <a:gd name="connsiteX0" fmla="*/ 857250 w 2524125"/>
                <a:gd name="connsiteY0" fmla="*/ 304800 h 311944"/>
                <a:gd name="connsiteX1" fmla="*/ 431006 w 2524125"/>
                <a:gd name="connsiteY1" fmla="*/ 295275 h 311944"/>
                <a:gd name="connsiteX2" fmla="*/ 223838 w 2524125"/>
                <a:gd name="connsiteY2" fmla="*/ 292894 h 311944"/>
                <a:gd name="connsiteX3" fmla="*/ 164306 w 2524125"/>
                <a:gd name="connsiteY3" fmla="*/ 288131 h 311944"/>
                <a:gd name="connsiteX4" fmla="*/ 116681 w 2524125"/>
                <a:gd name="connsiteY4" fmla="*/ 280988 h 311944"/>
                <a:gd name="connsiteX5" fmla="*/ 73819 w 2524125"/>
                <a:gd name="connsiteY5" fmla="*/ 266700 h 311944"/>
                <a:gd name="connsiteX6" fmla="*/ 42863 w 2524125"/>
                <a:gd name="connsiteY6" fmla="*/ 250031 h 311944"/>
                <a:gd name="connsiteX7" fmla="*/ 14288 w 2524125"/>
                <a:gd name="connsiteY7" fmla="*/ 228600 h 311944"/>
                <a:gd name="connsiteX8" fmla="*/ 0 w 2524125"/>
                <a:gd name="connsiteY8" fmla="*/ 202406 h 311944"/>
                <a:gd name="connsiteX9" fmla="*/ 2381 w 2524125"/>
                <a:gd name="connsiteY9" fmla="*/ 173831 h 311944"/>
                <a:gd name="connsiteX10" fmla="*/ 14288 w 2524125"/>
                <a:gd name="connsiteY10" fmla="*/ 152400 h 311944"/>
                <a:gd name="connsiteX11" fmla="*/ 47625 w 2524125"/>
                <a:gd name="connsiteY11" fmla="*/ 126206 h 311944"/>
                <a:gd name="connsiteX12" fmla="*/ 114300 w 2524125"/>
                <a:gd name="connsiteY12" fmla="*/ 97631 h 311944"/>
                <a:gd name="connsiteX13" fmla="*/ 211931 w 2524125"/>
                <a:gd name="connsiteY13" fmla="*/ 66675 h 311944"/>
                <a:gd name="connsiteX14" fmla="*/ 333375 w 2524125"/>
                <a:gd name="connsiteY14" fmla="*/ 35719 h 311944"/>
                <a:gd name="connsiteX15" fmla="*/ 490538 w 2524125"/>
                <a:gd name="connsiteY15" fmla="*/ 0 h 311944"/>
                <a:gd name="connsiteX16" fmla="*/ 564356 w 2524125"/>
                <a:gd name="connsiteY16" fmla="*/ 14288 h 311944"/>
                <a:gd name="connsiteX17" fmla="*/ 673894 w 2524125"/>
                <a:gd name="connsiteY17" fmla="*/ 35719 h 311944"/>
                <a:gd name="connsiteX18" fmla="*/ 778669 w 2524125"/>
                <a:gd name="connsiteY18" fmla="*/ 54769 h 311944"/>
                <a:gd name="connsiteX19" fmla="*/ 866775 w 2524125"/>
                <a:gd name="connsiteY19" fmla="*/ 66675 h 311944"/>
                <a:gd name="connsiteX20" fmla="*/ 1059656 w 2524125"/>
                <a:gd name="connsiteY20" fmla="*/ 80963 h 311944"/>
                <a:gd name="connsiteX21" fmla="*/ 1528763 w 2524125"/>
                <a:gd name="connsiteY21" fmla="*/ 102394 h 311944"/>
                <a:gd name="connsiteX22" fmla="*/ 2021681 w 2524125"/>
                <a:gd name="connsiteY22" fmla="*/ 111919 h 311944"/>
                <a:gd name="connsiteX23" fmla="*/ 2147888 w 2524125"/>
                <a:gd name="connsiteY23" fmla="*/ 109538 h 311944"/>
                <a:gd name="connsiteX24" fmla="*/ 2207419 w 2524125"/>
                <a:gd name="connsiteY24" fmla="*/ 104775 h 311944"/>
                <a:gd name="connsiteX25" fmla="*/ 2255044 w 2524125"/>
                <a:gd name="connsiteY25" fmla="*/ 95250 h 311944"/>
                <a:gd name="connsiteX26" fmla="*/ 2371725 w 2524125"/>
                <a:gd name="connsiteY26" fmla="*/ 35719 h 311944"/>
                <a:gd name="connsiteX27" fmla="*/ 2524125 w 2524125"/>
                <a:gd name="connsiteY27" fmla="*/ 138113 h 311944"/>
                <a:gd name="connsiteX28" fmla="*/ 2457450 w 2524125"/>
                <a:gd name="connsiteY28" fmla="*/ 192881 h 311944"/>
                <a:gd name="connsiteX29" fmla="*/ 2397919 w 2524125"/>
                <a:gd name="connsiteY29" fmla="*/ 233363 h 311944"/>
                <a:gd name="connsiteX30" fmla="*/ 2312194 w 2524125"/>
                <a:gd name="connsiteY30" fmla="*/ 276225 h 311944"/>
                <a:gd name="connsiteX31" fmla="*/ 2257425 w 2524125"/>
                <a:gd name="connsiteY31" fmla="*/ 292894 h 311944"/>
                <a:gd name="connsiteX32" fmla="*/ 2169319 w 2524125"/>
                <a:gd name="connsiteY32" fmla="*/ 311944 h 311944"/>
                <a:gd name="connsiteX33" fmla="*/ 1921669 w 2524125"/>
                <a:gd name="connsiteY33" fmla="*/ 309563 h 311944"/>
                <a:gd name="connsiteX34" fmla="*/ 1373981 w 2524125"/>
                <a:gd name="connsiteY34" fmla="*/ 309563 h 311944"/>
                <a:gd name="connsiteX35" fmla="*/ 857250 w 2524125"/>
                <a:gd name="connsiteY35" fmla="*/ 30480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4125" h="311944">
                  <a:moveTo>
                    <a:pt x="857250" y="304800"/>
                  </a:moveTo>
                  <a:lnTo>
                    <a:pt x="431006" y="295275"/>
                  </a:lnTo>
                  <a:lnTo>
                    <a:pt x="223838" y="292894"/>
                  </a:lnTo>
                  <a:lnTo>
                    <a:pt x="164306" y="288131"/>
                  </a:lnTo>
                  <a:lnTo>
                    <a:pt x="116681" y="280988"/>
                  </a:lnTo>
                  <a:lnTo>
                    <a:pt x="73819" y="266700"/>
                  </a:lnTo>
                  <a:lnTo>
                    <a:pt x="42863" y="250031"/>
                  </a:lnTo>
                  <a:lnTo>
                    <a:pt x="14288" y="228600"/>
                  </a:lnTo>
                  <a:lnTo>
                    <a:pt x="0" y="202406"/>
                  </a:lnTo>
                  <a:lnTo>
                    <a:pt x="2381" y="173831"/>
                  </a:lnTo>
                  <a:lnTo>
                    <a:pt x="14288" y="152400"/>
                  </a:lnTo>
                  <a:lnTo>
                    <a:pt x="47625" y="126206"/>
                  </a:lnTo>
                  <a:lnTo>
                    <a:pt x="114300" y="97631"/>
                  </a:lnTo>
                  <a:lnTo>
                    <a:pt x="211931" y="66675"/>
                  </a:lnTo>
                  <a:lnTo>
                    <a:pt x="333375" y="35719"/>
                  </a:lnTo>
                  <a:lnTo>
                    <a:pt x="490538" y="0"/>
                  </a:lnTo>
                  <a:lnTo>
                    <a:pt x="564356" y="14288"/>
                  </a:lnTo>
                  <a:lnTo>
                    <a:pt x="673894" y="35719"/>
                  </a:lnTo>
                  <a:lnTo>
                    <a:pt x="778669" y="54769"/>
                  </a:lnTo>
                  <a:lnTo>
                    <a:pt x="866775" y="66675"/>
                  </a:lnTo>
                  <a:lnTo>
                    <a:pt x="1059656" y="80963"/>
                  </a:lnTo>
                  <a:cubicBezTo>
                    <a:pt x="1216023" y="88143"/>
                    <a:pt x="1372231" y="102394"/>
                    <a:pt x="1528763" y="102394"/>
                  </a:cubicBezTo>
                  <a:lnTo>
                    <a:pt x="2021681" y="111919"/>
                  </a:lnTo>
                  <a:lnTo>
                    <a:pt x="2147888" y="109538"/>
                  </a:lnTo>
                  <a:lnTo>
                    <a:pt x="2207419" y="104775"/>
                  </a:lnTo>
                  <a:lnTo>
                    <a:pt x="2255044" y="95250"/>
                  </a:lnTo>
                  <a:lnTo>
                    <a:pt x="2371725" y="35719"/>
                  </a:lnTo>
                  <a:lnTo>
                    <a:pt x="2524125" y="138113"/>
                  </a:lnTo>
                  <a:lnTo>
                    <a:pt x="2457450" y="192881"/>
                  </a:lnTo>
                  <a:lnTo>
                    <a:pt x="2397919" y="233363"/>
                  </a:lnTo>
                  <a:lnTo>
                    <a:pt x="2312194" y="276225"/>
                  </a:lnTo>
                  <a:lnTo>
                    <a:pt x="2257425" y="292894"/>
                  </a:lnTo>
                  <a:lnTo>
                    <a:pt x="2169319" y="311944"/>
                  </a:lnTo>
                  <a:lnTo>
                    <a:pt x="1921669" y="309563"/>
                  </a:lnTo>
                  <a:lnTo>
                    <a:pt x="1373981" y="309563"/>
                  </a:lnTo>
                  <a:lnTo>
                    <a:pt x="857250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116D94C0-82EC-4D37-9632-DDCE72ABFFE9}"/>
                </a:ext>
              </a:extLst>
            </p:cNvPr>
            <p:cNvSpPr/>
            <p:nvPr/>
          </p:nvSpPr>
          <p:spPr>
            <a:xfrm>
              <a:off x="3908425" y="3856038"/>
              <a:ext cx="949325" cy="755650"/>
            </a:xfrm>
            <a:custGeom>
              <a:avLst/>
              <a:gdLst>
                <a:gd name="connsiteX0" fmla="*/ 478632 w 950119"/>
                <a:gd name="connsiteY0" fmla="*/ 388144 h 757237"/>
                <a:gd name="connsiteX1" fmla="*/ 311944 w 950119"/>
                <a:gd name="connsiteY1" fmla="*/ 242887 h 757237"/>
                <a:gd name="connsiteX2" fmla="*/ 180975 w 950119"/>
                <a:gd name="connsiteY2" fmla="*/ 140494 h 757237"/>
                <a:gd name="connsiteX3" fmla="*/ 66675 w 950119"/>
                <a:gd name="connsiteY3" fmla="*/ 54769 h 757237"/>
                <a:gd name="connsiteX4" fmla="*/ 0 w 950119"/>
                <a:gd name="connsiteY4" fmla="*/ 33337 h 757237"/>
                <a:gd name="connsiteX5" fmla="*/ 0 w 950119"/>
                <a:gd name="connsiteY5" fmla="*/ 0 h 757237"/>
                <a:gd name="connsiteX6" fmla="*/ 61913 w 950119"/>
                <a:gd name="connsiteY6" fmla="*/ 2381 h 757237"/>
                <a:gd name="connsiteX7" fmla="*/ 111919 w 950119"/>
                <a:gd name="connsiteY7" fmla="*/ 11906 h 757237"/>
                <a:gd name="connsiteX8" fmla="*/ 211932 w 950119"/>
                <a:gd name="connsiteY8" fmla="*/ 40481 h 757237"/>
                <a:gd name="connsiteX9" fmla="*/ 314325 w 950119"/>
                <a:gd name="connsiteY9" fmla="*/ 64294 h 757237"/>
                <a:gd name="connsiteX10" fmla="*/ 447675 w 950119"/>
                <a:gd name="connsiteY10" fmla="*/ 114300 h 757237"/>
                <a:gd name="connsiteX11" fmla="*/ 538163 w 950119"/>
                <a:gd name="connsiteY11" fmla="*/ 150019 h 757237"/>
                <a:gd name="connsiteX12" fmla="*/ 597694 w 950119"/>
                <a:gd name="connsiteY12" fmla="*/ 173831 h 757237"/>
                <a:gd name="connsiteX13" fmla="*/ 654844 w 950119"/>
                <a:gd name="connsiteY13" fmla="*/ 202406 h 757237"/>
                <a:gd name="connsiteX14" fmla="*/ 697707 w 950119"/>
                <a:gd name="connsiteY14" fmla="*/ 223837 h 757237"/>
                <a:gd name="connsiteX15" fmla="*/ 731044 w 950119"/>
                <a:gd name="connsiteY15" fmla="*/ 242887 h 757237"/>
                <a:gd name="connsiteX16" fmla="*/ 754857 w 950119"/>
                <a:gd name="connsiteY16" fmla="*/ 261937 h 757237"/>
                <a:gd name="connsiteX17" fmla="*/ 795338 w 950119"/>
                <a:gd name="connsiteY17" fmla="*/ 297656 h 757237"/>
                <a:gd name="connsiteX18" fmla="*/ 842963 w 950119"/>
                <a:gd name="connsiteY18" fmla="*/ 345281 h 757237"/>
                <a:gd name="connsiteX19" fmla="*/ 873919 w 950119"/>
                <a:gd name="connsiteY19" fmla="*/ 383381 h 757237"/>
                <a:gd name="connsiteX20" fmla="*/ 904875 w 950119"/>
                <a:gd name="connsiteY20" fmla="*/ 433387 h 757237"/>
                <a:gd name="connsiteX21" fmla="*/ 921544 w 950119"/>
                <a:gd name="connsiteY21" fmla="*/ 469106 h 757237"/>
                <a:gd name="connsiteX22" fmla="*/ 933450 w 950119"/>
                <a:gd name="connsiteY22" fmla="*/ 504825 h 757237"/>
                <a:gd name="connsiteX23" fmla="*/ 942975 w 950119"/>
                <a:gd name="connsiteY23" fmla="*/ 540544 h 757237"/>
                <a:gd name="connsiteX24" fmla="*/ 947738 w 950119"/>
                <a:gd name="connsiteY24" fmla="*/ 590550 h 757237"/>
                <a:gd name="connsiteX25" fmla="*/ 950119 w 950119"/>
                <a:gd name="connsiteY25" fmla="*/ 645319 h 757237"/>
                <a:gd name="connsiteX26" fmla="*/ 945357 w 950119"/>
                <a:gd name="connsiteY26" fmla="*/ 700087 h 757237"/>
                <a:gd name="connsiteX27" fmla="*/ 935832 w 950119"/>
                <a:gd name="connsiteY27" fmla="*/ 719137 h 757237"/>
                <a:gd name="connsiteX28" fmla="*/ 907257 w 950119"/>
                <a:gd name="connsiteY28" fmla="*/ 742950 h 757237"/>
                <a:gd name="connsiteX29" fmla="*/ 885825 w 950119"/>
                <a:gd name="connsiteY29" fmla="*/ 754856 h 757237"/>
                <a:gd name="connsiteX30" fmla="*/ 866775 w 950119"/>
                <a:gd name="connsiteY30" fmla="*/ 757237 h 757237"/>
                <a:gd name="connsiteX31" fmla="*/ 842963 w 950119"/>
                <a:gd name="connsiteY31" fmla="*/ 752475 h 757237"/>
                <a:gd name="connsiteX32" fmla="*/ 814388 w 950119"/>
                <a:gd name="connsiteY32" fmla="*/ 733425 h 757237"/>
                <a:gd name="connsiteX33" fmla="*/ 792957 w 950119"/>
                <a:gd name="connsiteY33" fmla="*/ 709612 h 757237"/>
                <a:gd name="connsiteX34" fmla="*/ 769144 w 950119"/>
                <a:gd name="connsiteY34" fmla="*/ 669131 h 757237"/>
                <a:gd name="connsiteX35" fmla="*/ 700088 w 950119"/>
                <a:gd name="connsiteY35" fmla="*/ 597694 h 757237"/>
                <a:gd name="connsiteX36" fmla="*/ 478632 w 950119"/>
                <a:gd name="connsiteY36" fmla="*/ 388144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0119" h="757237">
                  <a:moveTo>
                    <a:pt x="478632" y="388144"/>
                  </a:moveTo>
                  <a:lnTo>
                    <a:pt x="311944" y="242887"/>
                  </a:lnTo>
                  <a:lnTo>
                    <a:pt x="180975" y="140494"/>
                  </a:lnTo>
                  <a:lnTo>
                    <a:pt x="66675" y="54769"/>
                  </a:lnTo>
                  <a:lnTo>
                    <a:pt x="0" y="33337"/>
                  </a:lnTo>
                  <a:lnTo>
                    <a:pt x="0" y="0"/>
                  </a:lnTo>
                  <a:lnTo>
                    <a:pt x="61913" y="2381"/>
                  </a:lnTo>
                  <a:lnTo>
                    <a:pt x="111919" y="11906"/>
                  </a:lnTo>
                  <a:lnTo>
                    <a:pt x="211932" y="40481"/>
                  </a:lnTo>
                  <a:lnTo>
                    <a:pt x="314325" y="64294"/>
                  </a:lnTo>
                  <a:lnTo>
                    <a:pt x="447675" y="114300"/>
                  </a:lnTo>
                  <a:lnTo>
                    <a:pt x="538163" y="150019"/>
                  </a:lnTo>
                  <a:lnTo>
                    <a:pt x="597694" y="173831"/>
                  </a:lnTo>
                  <a:lnTo>
                    <a:pt x="654844" y="202406"/>
                  </a:lnTo>
                  <a:lnTo>
                    <a:pt x="697707" y="223837"/>
                  </a:lnTo>
                  <a:lnTo>
                    <a:pt x="731044" y="242887"/>
                  </a:lnTo>
                  <a:lnTo>
                    <a:pt x="754857" y="261937"/>
                  </a:lnTo>
                  <a:lnTo>
                    <a:pt x="795338" y="297656"/>
                  </a:lnTo>
                  <a:lnTo>
                    <a:pt x="842963" y="345281"/>
                  </a:lnTo>
                  <a:lnTo>
                    <a:pt x="873919" y="383381"/>
                  </a:lnTo>
                  <a:lnTo>
                    <a:pt x="904875" y="433387"/>
                  </a:lnTo>
                  <a:lnTo>
                    <a:pt x="921544" y="469106"/>
                  </a:lnTo>
                  <a:lnTo>
                    <a:pt x="933450" y="504825"/>
                  </a:lnTo>
                  <a:lnTo>
                    <a:pt x="942975" y="540544"/>
                  </a:lnTo>
                  <a:lnTo>
                    <a:pt x="947738" y="590550"/>
                  </a:lnTo>
                  <a:cubicBezTo>
                    <a:pt x="948532" y="608806"/>
                    <a:pt x="949325" y="627063"/>
                    <a:pt x="950119" y="645319"/>
                  </a:cubicBezTo>
                  <a:lnTo>
                    <a:pt x="945357" y="700087"/>
                  </a:lnTo>
                  <a:lnTo>
                    <a:pt x="935832" y="719137"/>
                  </a:lnTo>
                  <a:lnTo>
                    <a:pt x="907257" y="742950"/>
                  </a:lnTo>
                  <a:lnTo>
                    <a:pt x="885825" y="754856"/>
                  </a:lnTo>
                  <a:lnTo>
                    <a:pt x="866775" y="757237"/>
                  </a:lnTo>
                  <a:lnTo>
                    <a:pt x="842963" y="752475"/>
                  </a:lnTo>
                  <a:lnTo>
                    <a:pt x="814388" y="733425"/>
                  </a:lnTo>
                  <a:lnTo>
                    <a:pt x="792957" y="709612"/>
                  </a:lnTo>
                  <a:lnTo>
                    <a:pt x="769144" y="669131"/>
                  </a:lnTo>
                  <a:lnTo>
                    <a:pt x="700088" y="597694"/>
                  </a:lnTo>
                  <a:lnTo>
                    <a:pt x="478632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D48B90E2-88E7-4B74-AB97-98B996E32BD3}"/>
                </a:ext>
              </a:extLst>
            </p:cNvPr>
            <p:cNvSpPr/>
            <p:nvPr/>
          </p:nvSpPr>
          <p:spPr>
            <a:xfrm rot="16200000">
              <a:off x="5207000" y="3865563"/>
              <a:ext cx="3076575" cy="1025525"/>
            </a:xfrm>
            <a:custGeom>
              <a:avLst/>
              <a:gdLst>
                <a:gd name="connsiteX0" fmla="*/ 1791801 w 3076190"/>
                <a:gd name="connsiteY0" fmla="*/ 835116 h 1025396"/>
                <a:gd name="connsiteX1" fmla="*/ 1453526 w 3076190"/>
                <a:gd name="connsiteY1" fmla="*/ 761119 h 1025396"/>
                <a:gd name="connsiteX2" fmla="*/ 1120537 w 3076190"/>
                <a:gd name="connsiteY2" fmla="*/ 676550 h 1025396"/>
                <a:gd name="connsiteX3" fmla="*/ 935542 w 3076190"/>
                <a:gd name="connsiteY3" fmla="*/ 626337 h 1025396"/>
                <a:gd name="connsiteX4" fmla="*/ 779619 w 3076190"/>
                <a:gd name="connsiteY4" fmla="*/ 578767 h 1025396"/>
                <a:gd name="connsiteX5" fmla="*/ 658051 w 3076190"/>
                <a:gd name="connsiteY5" fmla="*/ 533840 h 1025396"/>
                <a:gd name="connsiteX6" fmla="*/ 539126 w 3076190"/>
                <a:gd name="connsiteY6" fmla="*/ 480985 h 1025396"/>
                <a:gd name="connsiteX7" fmla="*/ 428130 w 3076190"/>
                <a:gd name="connsiteY7" fmla="*/ 425486 h 1025396"/>
                <a:gd name="connsiteX8" fmla="*/ 232564 w 3076190"/>
                <a:gd name="connsiteY8" fmla="*/ 303919 h 1025396"/>
                <a:gd name="connsiteX9" fmla="*/ 113639 w 3076190"/>
                <a:gd name="connsiteY9" fmla="*/ 214064 h 1025396"/>
                <a:gd name="connsiteX10" fmla="*/ 39642 w 3076190"/>
                <a:gd name="connsiteY10" fmla="*/ 150638 h 1025396"/>
                <a:gd name="connsiteX11" fmla="*/ 13214 w 3076190"/>
                <a:gd name="connsiteY11" fmla="*/ 121567 h 1025396"/>
                <a:gd name="connsiteX12" fmla="*/ 0 w 3076190"/>
                <a:gd name="connsiteY12" fmla="*/ 97782 h 1025396"/>
                <a:gd name="connsiteX13" fmla="*/ 2643 w 3076190"/>
                <a:gd name="connsiteY13" fmla="*/ 73997 h 1025396"/>
                <a:gd name="connsiteX14" fmla="*/ 13214 w 3076190"/>
                <a:gd name="connsiteY14" fmla="*/ 52855 h 1025396"/>
                <a:gd name="connsiteX15" fmla="*/ 34356 w 3076190"/>
                <a:gd name="connsiteY15" fmla="*/ 36999 h 1025396"/>
                <a:gd name="connsiteX16" fmla="*/ 81926 w 3076190"/>
                <a:gd name="connsiteY16" fmla="*/ 18499 h 1025396"/>
                <a:gd name="connsiteX17" fmla="*/ 211422 w 3076190"/>
                <a:gd name="connsiteY17" fmla="*/ 0 h 1025396"/>
                <a:gd name="connsiteX18" fmla="*/ 586696 w 3076190"/>
                <a:gd name="connsiteY18" fmla="*/ 216707 h 1025396"/>
                <a:gd name="connsiteX19" fmla="*/ 766405 w 3076190"/>
                <a:gd name="connsiteY19" fmla="*/ 301276 h 1025396"/>
                <a:gd name="connsiteX20" fmla="*/ 882687 w 3076190"/>
                <a:gd name="connsiteY20" fmla="*/ 351489 h 1025396"/>
                <a:gd name="connsiteX21" fmla="*/ 1004254 w 3076190"/>
                <a:gd name="connsiteY21" fmla="*/ 396416 h 1025396"/>
                <a:gd name="connsiteX22" fmla="*/ 1128465 w 3076190"/>
                <a:gd name="connsiteY22" fmla="*/ 436057 h 1025396"/>
                <a:gd name="connsiteX23" fmla="*/ 1308174 w 3076190"/>
                <a:gd name="connsiteY23" fmla="*/ 488913 h 1025396"/>
                <a:gd name="connsiteX24" fmla="*/ 1472026 w 3076190"/>
                <a:gd name="connsiteY24" fmla="*/ 525912 h 1025396"/>
                <a:gd name="connsiteX25" fmla="*/ 1620021 w 3076190"/>
                <a:gd name="connsiteY25" fmla="*/ 557625 h 1025396"/>
                <a:gd name="connsiteX26" fmla="*/ 1823515 w 3076190"/>
                <a:gd name="connsiteY26" fmla="*/ 597267 h 1025396"/>
                <a:gd name="connsiteX27" fmla="*/ 2246358 w 3076190"/>
                <a:gd name="connsiteY27" fmla="*/ 668622 h 1025396"/>
                <a:gd name="connsiteX28" fmla="*/ 2613704 w 3076190"/>
                <a:gd name="connsiteY28" fmla="*/ 729405 h 1025396"/>
                <a:gd name="connsiteX29" fmla="*/ 2830412 w 3076190"/>
                <a:gd name="connsiteY29" fmla="*/ 758476 h 1025396"/>
                <a:gd name="connsiteX30" fmla="*/ 2899124 w 3076190"/>
                <a:gd name="connsiteY30" fmla="*/ 763762 h 1025396"/>
                <a:gd name="connsiteX31" fmla="*/ 2920266 w 3076190"/>
                <a:gd name="connsiteY31" fmla="*/ 763762 h 1025396"/>
                <a:gd name="connsiteX32" fmla="*/ 2957265 w 3076190"/>
                <a:gd name="connsiteY32" fmla="*/ 758476 h 1025396"/>
                <a:gd name="connsiteX33" fmla="*/ 3076190 w 3076190"/>
                <a:gd name="connsiteY33" fmla="*/ 724120 h 1025396"/>
                <a:gd name="connsiteX34" fmla="*/ 3010120 w 3076190"/>
                <a:gd name="connsiteY34" fmla="*/ 1025396 h 1025396"/>
                <a:gd name="connsiteX35" fmla="*/ 2936123 w 3076190"/>
                <a:gd name="connsiteY35" fmla="*/ 1006897 h 1025396"/>
                <a:gd name="connsiteX36" fmla="*/ 2679774 w 3076190"/>
                <a:gd name="connsiteY36" fmla="*/ 980469 h 1025396"/>
                <a:gd name="connsiteX37" fmla="*/ 2428710 w 3076190"/>
                <a:gd name="connsiteY37" fmla="*/ 948756 h 1025396"/>
                <a:gd name="connsiteX38" fmla="*/ 2196146 w 3076190"/>
                <a:gd name="connsiteY38" fmla="*/ 914400 h 1025396"/>
                <a:gd name="connsiteX39" fmla="*/ 1955653 w 3076190"/>
                <a:gd name="connsiteY39" fmla="*/ 872115 h 1025396"/>
                <a:gd name="connsiteX40" fmla="*/ 1791801 w 3076190"/>
                <a:gd name="connsiteY40" fmla="*/ 835116 h 102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76190" h="1025396">
                  <a:moveTo>
                    <a:pt x="1791801" y="835116"/>
                  </a:moveTo>
                  <a:lnTo>
                    <a:pt x="1453526" y="761119"/>
                  </a:lnTo>
                  <a:lnTo>
                    <a:pt x="1120537" y="676550"/>
                  </a:lnTo>
                  <a:lnTo>
                    <a:pt x="935542" y="626337"/>
                  </a:lnTo>
                  <a:lnTo>
                    <a:pt x="779619" y="578767"/>
                  </a:lnTo>
                  <a:lnTo>
                    <a:pt x="658051" y="533840"/>
                  </a:lnTo>
                  <a:lnTo>
                    <a:pt x="539126" y="480985"/>
                  </a:lnTo>
                  <a:lnTo>
                    <a:pt x="428130" y="425486"/>
                  </a:lnTo>
                  <a:lnTo>
                    <a:pt x="232564" y="303919"/>
                  </a:lnTo>
                  <a:lnTo>
                    <a:pt x="113639" y="214064"/>
                  </a:lnTo>
                  <a:lnTo>
                    <a:pt x="39642" y="150638"/>
                  </a:lnTo>
                  <a:lnTo>
                    <a:pt x="13214" y="121567"/>
                  </a:lnTo>
                  <a:lnTo>
                    <a:pt x="0" y="97782"/>
                  </a:lnTo>
                  <a:lnTo>
                    <a:pt x="2643" y="73997"/>
                  </a:lnTo>
                  <a:lnTo>
                    <a:pt x="13214" y="52855"/>
                  </a:lnTo>
                  <a:lnTo>
                    <a:pt x="34356" y="36999"/>
                  </a:lnTo>
                  <a:lnTo>
                    <a:pt x="81926" y="18499"/>
                  </a:lnTo>
                  <a:lnTo>
                    <a:pt x="211422" y="0"/>
                  </a:lnTo>
                  <a:lnTo>
                    <a:pt x="586696" y="216707"/>
                  </a:lnTo>
                  <a:lnTo>
                    <a:pt x="766405" y="301276"/>
                  </a:lnTo>
                  <a:lnTo>
                    <a:pt x="882687" y="351489"/>
                  </a:lnTo>
                  <a:lnTo>
                    <a:pt x="1004254" y="396416"/>
                  </a:lnTo>
                  <a:lnTo>
                    <a:pt x="1128465" y="436057"/>
                  </a:lnTo>
                  <a:lnTo>
                    <a:pt x="1308174" y="488913"/>
                  </a:lnTo>
                  <a:lnTo>
                    <a:pt x="1472026" y="525912"/>
                  </a:lnTo>
                  <a:lnTo>
                    <a:pt x="1620021" y="557625"/>
                  </a:lnTo>
                  <a:lnTo>
                    <a:pt x="1823515" y="597267"/>
                  </a:lnTo>
                  <a:lnTo>
                    <a:pt x="2246358" y="668622"/>
                  </a:lnTo>
                  <a:lnTo>
                    <a:pt x="2613704" y="729405"/>
                  </a:lnTo>
                  <a:lnTo>
                    <a:pt x="2830412" y="758476"/>
                  </a:lnTo>
                  <a:lnTo>
                    <a:pt x="2899124" y="763762"/>
                  </a:lnTo>
                  <a:lnTo>
                    <a:pt x="2920266" y="763762"/>
                  </a:lnTo>
                  <a:lnTo>
                    <a:pt x="2957265" y="758476"/>
                  </a:lnTo>
                  <a:lnTo>
                    <a:pt x="3076190" y="724120"/>
                  </a:lnTo>
                  <a:lnTo>
                    <a:pt x="3010120" y="1025396"/>
                  </a:lnTo>
                  <a:lnTo>
                    <a:pt x="2936123" y="1006897"/>
                  </a:lnTo>
                  <a:lnTo>
                    <a:pt x="2679774" y="980469"/>
                  </a:lnTo>
                  <a:lnTo>
                    <a:pt x="2428710" y="948756"/>
                  </a:lnTo>
                  <a:lnTo>
                    <a:pt x="2196146" y="914400"/>
                  </a:lnTo>
                  <a:lnTo>
                    <a:pt x="1955653" y="872115"/>
                  </a:lnTo>
                  <a:lnTo>
                    <a:pt x="1791801" y="8351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6C029ED5-D8CC-4D37-8FF8-C0E31E179132}"/>
                </a:ext>
              </a:extLst>
            </p:cNvPr>
            <p:cNvSpPr/>
            <p:nvPr/>
          </p:nvSpPr>
          <p:spPr>
            <a:xfrm>
              <a:off x="5862638" y="5172075"/>
              <a:ext cx="688975" cy="592138"/>
            </a:xfrm>
            <a:custGeom>
              <a:avLst/>
              <a:gdLst>
                <a:gd name="connsiteX0" fmla="*/ 147637 w 688181"/>
                <a:gd name="connsiteY0" fmla="*/ 64294 h 592931"/>
                <a:gd name="connsiteX1" fmla="*/ 228600 w 688181"/>
                <a:gd name="connsiteY1" fmla="*/ 109538 h 592931"/>
                <a:gd name="connsiteX2" fmla="*/ 271462 w 688181"/>
                <a:gd name="connsiteY2" fmla="*/ 140494 h 592931"/>
                <a:gd name="connsiteX3" fmla="*/ 295275 w 688181"/>
                <a:gd name="connsiteY3" fmla="*/ 157163 h 592931"/>
                <a:gd name="connsiteX4" fmla="*/ 400050 w 688181"/>
                <a:gd name="connsiteY4" fmla="*/ 202406 h 592931"/>
                <a:gd name="connsiteX5" fmla="*/ 452437 w 688181"/>
                <a:gd name="connsiteY5" fmla="*/ 221456 h 592931"/>
                <a:gd name="connsiteX6" fmla="*/ 481012 w 688181"/>
                <a:gd name="connsiteY6" fmla="*/ 226219 h 592931"/>
                <a:gd name="connsiteX7" fmla="*/ 533400 w 688181"/>
                <a:gd name="connsiteY7" fmla="*/ 214313 h 592931"/>
                <a:gd name="connsiteX8" fmla="*/ 688181 w 688181"/>
                <a:gd name="connsiteY8" fmla="*/ 114300 h 592931"/>
                <a:gd name="connsiteX9" fmla="*/ 400050 w 688181"/>
                <a:gd name="connsiteY9" fmla="*/ 592931 h 592931"/>
                <a:gd name="connsiteX10" fmla="*/ 371475 w 688181"/>
                <a:gd name="connsiteY10" fmla="*/ 528638 h 592931"/>
                <a:gd name="connsiteX11" fmla="*/ 350043 w 688181"/>
                <a:gd name="connsiteY11" fmla="*/ 457200 h 592931"/>
                <a:gd name="connsiteX12" fmla="*/ 328612 w 688181"/>
                <a:gd name="connsiteY12" fmla="*/ 409575 h 592931"/>
                <a:gd name="connsiteX13" fmla="*/ 309562 w 688181"/>
                <a:gd name="connsiteY13" fmla="*/ 373856 h 592931"/>
                <a:gd name="connsiteX14" fmla="*/ 269081 w 688181"/>
                <a:gd name="connsiteY14" fmla="*/ 323850 h 592931"/>
                <a:gd name="connsiteX15" fmla="*/ 135731 w 688181"/>
                <a:gd name="connsiteY15" fmla="*/ 183356 h 592931"/>
                <a:gd name="connsiteX16" fmla="*/ 57150 w 688181"/>
                <a:gd name="connsiteY16" fmla="*/ 104775 h 592931"/>
                <a:gd name="connsiteX17" fmla="*/ 21431 w 688181"/>
                <a:gd name="connsiteY17" fmla="*/ 69056 h 592931"/>
                <a:gd name="connsiteX18" fmla="*/ 9525 w 688181"/>
                <a:gd name="connsiteY18" fmla="*/ 50006 h 592931"/>
                <a:gd name="connsiteX19" fmla="*/ 0 w 688181"/>
                <a:gd name="connsiteY19" fmla="*/ 28575 h 592931"/>
                <a:gd name="connsiteX20" fmla="*/ 0 w 688181"/>
                <a:gd name="connsiteY20" fmla="*/ 14288 h 592931"/>
                <a:gd name="connsiteX21" fmla="*/ 7143 w 688181"/>
                <a:gd name="connsiteY21" fmla="*/ 4763 h 592931"/>
                <a:gd name="connsiteX22" fmla="*/ 26193 w 688181"/>
                <a:gd name="connsiteY22" fmla="*/ 0 h 592931"/>
                <a:gd name="connsiteX23" fmla="*/ 50006 w 688181"/>
                <a:gd name="connsiteY23" fmla="*/ 9525 h 592931"/>
                <a:gd name="connsiteX24" fmla="*/ 147637 w 688181"/>
                <a:gd name="connsiteY24" fmla="*/ 64294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8181" h="592931">
                  <a:moveTo>
                    <a:pt x="147637" y="64294"/>
                  </a:moveTo>
                  <a:lnTo>
                    <a:pt x="228600" y="109538"/>
                  </a:lnTo>
                  <a:lnTo>
                    <a:pt x="271462" y="140494"/>
                  </a:lnTo>
                  <a:lnTo>
                    <a:pt x="295275" y="157163"/>
                  </a:lnTo>
                  <a:lnTo>
                    <a:pt x="400050" y="202406"/>
                  </a:lnTo>
                  <a:lnTo>
                    <a:pt x="452437" y="221456"/>
                  </a:lnTo>
                  <a:lnTo>
                    <a:pt x="481012" y="226219"/>
                  </a:lnTo>
                  <a:lnTo>
                    <a:pt x="533400" y="214313"/>
                  </a:lnTo>
                  <a:lnTo>
                    <a:pt x="688181" y="114300"/>
                  </a:lnTo>
                  <a:lnTo>
                    <a:pt x="400050" y="592931"/>
                  </a:lnTo>
                  <a:lnTo>
                    <a:pt x="371475" y="528638"/>
                  </a:lnTo>
                  <a:lnTo>
                    <a:pt x="350043" y="457200"/>
                  </a:lnTo>
                  <a:lnTo>
                    <a:pt x="328612" y="409575"/>
                  </a:lnTo>
                  <a:lnTo>
                    <a:pt x="309562" y="373856"/>
                  </a:lnTo>
                  <a:lnTo>
                    <a:pt x="269081" y="323850"/>
                  </a:lnTo>
                  <a:lnTo>
                    <a:pt x="135731" y="183356"/>
                  </a:lnTo>
                  <a:lnTo>
                    <a:pt x="57150" y="104775"/>
                  </a:lnTo>
                  <a:lnTo>
                    <a:pt x="21431" y="69056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9525"/>
                  </a:lnTo>
                  <a:lnTo>
                    <a:pt x="147637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12C7E86-4861-4D97-8FF9-F918464C2FDA}"/>
                </a:ext>
              </a:extLst>
            </p:cNvPr>
            <p:cNvSpPr/>
            <p:nvPr/>
          </p:nvSpPr>
          <p:spPr>
            <a:xfrm rot="16200000">
              <a:off x="3871913" y="3502025"/>
              <a:ext cx="2708275" cy="1724025"/>
            </a:xfrm>
            <a:custGeom>
              <a:avLst/>
              <a:gdLst>
                <a:gd name="connsiteX0" fmla="*/ 1257300 w 2707482"/>
                <a:gd name="connsiteY0" fmla="*/ 1181100 h 1724025"/>
                <a:gd name="connsiteX1" fmla="*/ 1014413 w 2707482"/>
                <a:gd name="connsiteY1" fmla="*/ 1038225 h 1724025"/>
                <a:gd name="connsiteX2" fmla="*/ 890588 w 2707482"/>
                <a:gd name="connsiteY2" fmla="*/ 952500 h 1724025"/>
                <a:gd name="connsiteX3" fmla="*/ 747713 w 2707482"/>
                <a:gd name="connsiteY3" fmla="*/ 840582 h 1724025"/>
                <a:gd name="connsiteX4" fmla="*/ 616744 w 2707482"/>
                <a:gd name="connsiteY4" fmla="*/ 726282 h 1724025"/>
                <a:gd name="connsiteX5" fmla="*/ 466725 w 2707482"/>
                <a:gd name="connsiteY5" fmla="*/ 581025 h 1724025"/>
                <a:gd name="connsiteX6" fmla="*/ 338138 w 2707482"/>
                <a:gd name="connsiteY6" fmla="*/ 447675 h 1724025"/>
                <a:gd name="connsiteX7" fmla="*/ 190500 w 2707482"/>
                <a:gd name="connsiteY7" fmla="*/ 283369 h 1724025"/>
                <a:gd name="connsiteX8" fmla="*/ 52388 w 2707482"/>
                <a:gd name="connsiteY8" fmla="*/ 116682 h 1724025"/>
                <a:gd name="connsiteX9" fmla="*/ 23813 w 2707482"/>
                <a:gd name="connsiteY9" fmla="*/ 88107 h 1724025"/>
                <a:gd name="connsiteX10" fmla="*/ 4763 w 2707482"/>
                <a:gd name="connsiteY10" fmla="*/ 57150 h 1724025"/>
                <a:gd name="connsiteX11" fmla="*/ 0 w 2707482"/>
                <a:gd name="connsiteY11" fmla="*/ 35719 h 1724025"/>
                <a:gd name="connsiteX12" fmla="*/ 0 w 2707482"/>
                <a:gd name="connsiteY12" fmla="*/ 21432 h 1724025"/>
                <a:gd name="connsiteX13" fmla="*/ 4763 w 2707482"/>
                <a:gd name="connsiteY13" fmla="*/ 4763 h 1724025"/>
                <a:gd name="connsiteX14" fmla="*/ 16669 w 2707482"/>
                <a:gd name="connsiteY14" fmla="*/ 0 h 1724025"/>
                <a:gd name="connsiteX15" fmla="*/ 42863 w 2707482"/>
                <a:gd name="connsiteY15" fmla="*/ 7144 h 1724025"/>
                <a:gd name="connsiteX16" fmla="*/ 76200 w 2707482"/>
                <a:gd name="connsiteY16" fmla="*/ 33338 h 1724025"/>
                <a:gd name="connsiteX17" fmla="*/ 183357 w 2707482"/>
                <a:gd name="connsiteY17" fmla="*/ 152400 h 1724025"/>
                <a:gd name="connsiteX18" fmla="*/ 333375 w 2707482"/>
                <a:gd name="connsiteY18" fmla="*/ 295275 h 1724025"/>
                <a:gd name="connsiteX19" fmla="*/ 469107 w 2707482"/>
                <a:gd name="connsiteY19" fmla="*/ 416719 h 1724025"/>
                <a:gd name="connsiteX20" fmla="*/ 590550 w 2707482"/>
                <a:gd name="connsiteY20" fmla="*/ 516732 h 1724025"/>
                <a:gd name="connsiteX21" fmla="*/ 671513 w 2707482"/>
                <a:gd name="connsiteY21" fmla="*/ 578644 h 1724025"/>
                <a:gd name="connsiteX22" fmla="*/ 866775 w 2707482"/>
                <a:gd name="connsiteY22" fmla="*/ 723900 h 1724025"/>
                <a:gd name="connsiteX23" fmla="*/ 995363 w 2707482"/>
                <a:gd name="connsiteY23" fmla="*/ 809625 h 1724025"/>
                <a:gd name="connsiteX24" fmla="*/ 1114425 w 2707482"/>
                <a:gd name="connsiteY24" fmla="*/ 883444 h 1724025"/>
                <a:gd name="connsiteX25" fmla="*/ 1264444 w 2707482"/>
                <a:gd name="connsiteY25" fmla="*/ 969169 h 1724025"/>
                <a:gd name="connsiteX26" fmla="*/ 1385888 w 2707482"/>
                <a:gd name="connsiteY26" fmla="*/ 1031082 h 1724025"/>
                <a:gd name="connsiteX27" fmla="*/ 1585913 w 2707482"/>
                <a:gd name="connsiteY27" fmla="*/ 1126332 h 1724025"/>
                <a:gd name="connsiteX28" fmla="*/ 1759744 w 2707482"/>
                <a:gd name="connsiteY28" fmla="*/ 1204913 h 1724025"/>
                <a:gd name="connsiteX29" fmla="*/ 2000250 w 2707482"/>
                <a:gd name="connsiteY29" fmla="*/ 1300163 h 1724025"/>
                <a:gd name="connsiteX30" fmla="*/ 2126457 w 2707482"/>
                <a:gd name="connsiteY30" fmla="*/ 1343025 h 1724025"/>
                <a:gd name="connsiteX31" fmla="*/ 2226469 w 2707482"/>
                <a:gd name="connsiteY31" fmla="*/ 1371600 h 1724025"/>
                <a:gd name="connsiteX32" fmla="*/ 2316957 w 2707482"/>
                <a:gd name="connsiteY32" fmla="*/ 1390650 h 1724025"/>
                <a:gd name="connsiteX33" fmla="*/ 2388394 w 2707482"/>
                <a:gd name="connsiteY33" fmla="*/ 1400175 h 1724025"/>
                <a:gd name="connsiteX34" fmla="*/ 2450307 w 2707482"/>
                <a:gd name="connsiteY34" fmla="*/ 1402557 h 1724025"/>
                <a:gd name="connsiteX35" fmla="*/ 2505075 w 2707482"/>
                <a:gd name="connsiteY35" fmla="*/ 1397794 h 1724025"/>
                <a:gd name="connsiteX36" fmla="*/ 2550319 w 2707482"/>
                <a:gd name="connsiteY36" fmla="*/ 1381125 h 1724025"/>
                <a:gd name="connsiteX37" fmla="*/ 2659857 w 2707482"/>
                <a:gd name="connsiteY37" fmla="*/ 1302544 h 1724025"/>
                <a:gd name="connsiteX38" fmla="*/ 2707482 w 2707482"/>
                <a:gd name="connsiteY38" fmla="*/ 1464469 h 1724025"/>
                <a:gd name="connsiteX39" fmla="*/ 2595563 w 2707482"/>
                <a:gd name="connsiteY39" fmla="*/ 1524000 h 1724025"/>
                <a:gd name="connsiteX40" fmla="*/ 2543175 w 2707482"/>
                <a:gd name="connsiteY40" fmla="*/ 1569244 h 1724025"/>
                <a:gd name="connsiteX41" fmla="*/ 2474119 w 2707482"/>
                <a:gd name="connsiteY41" fmla="*/ 1635919 h 1724025"/>
                <a:gd name="connsiteX42" fmla="*/ 2438400 w 2707482"/>
                <a:gd name="connsiteY42" fmla="*/ 1678782 h 1724025"/>
                <a:gd name="connsiteX43" fmla="*/ 2409825 w 2707482"/>
                <a:gd name="connsiteY43" fmla="*/ 1712119 h 1724025"/>
                <a:gd name="connsiteX44" fmla="*/ 2386013 w 2707482"/>
                <a:gd name="connsiteY44" fmla="*/ 1724025 h 1724025"/>
                <a:gd name="connsiteX45" fmla="*/ 2355057 w 2707482"/>
                <a:gd name="connsiteY45" fmla="*/ 1716882 h 1724025"/>
                <a:gd name="connsiteX46" fmla="*/ 2331244 w 2707482"/>
                <a:gd name="connsiteY46" fmla="*/ 1700213 h 1724025"/>
                <a:gd name="connsiteX47" fmla="*/ 2314575 w 2707482"/>
                <a:gd name="connsiteY47" fmla="*/ 1674019 h 1724025"/>
                <a:gd name="connsiteX48" fmla="*/ 2009775 w 2707482"/>
                <a:gd name="connsiteY48" fmla="*/ 1547813 h 1724025"/>
                <a:gd name="connsiteX49" fmla="*/ 1674019 w 2707482"/>
                <a:gd name="connsiteY49" fmla="*/ 1397794 h 1724025"/>
                <a:gd name="connsiteX50" fmla="*/ 1373982 w 2707482"/>
                <a:gd name="connsiteY50" fmla="*/ 1245394 h 1724025"/>
                <a:gd name="connsiteX51" fmla="*/ 1257300 w 2707482"/>
                <a:gd name="connsiteY51" fmla="*/ 1181100 h 17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07482" h="1724025">
                  <a:moveTo>
                    <a:pt x="1257300" y="1181100"/>
                  </a:moveTo>
                  <a:lnTo>
                    <a:pt x="1014413" y="1038225"/>
                  </a:lnTo>
                  <a:lnTo>
                    <a:pt x="890588" y="952500"/>
                  </a:lnTo>
                  <a:lnTo>
                    <a:pt x="747713" y="840582"/>
                  </a:lnTo>
                  <a:lnTo>
                    <a:pt x="616744" y="726282"/>
                  </a:lnTo>
                  <a:lnTo>
                    <a:pt x="466725" y="581025"/>
                  </a:lnTo>
                  <a:lnTo>
                    <a:pt x="338138" y="447675"/>
                  </a:lnTo>
                  <a:lnTo>
                    <a:pt x="190500" y="283369"/>
                  </a:lnTo>
                  <a:lnTo>
                    <a:pt x="52388" y="116682"/>
                  </a:lnTo>
                  <a:lnTo>
                    <a:pt x="23813" y="88107"/>
                  </a:lnTo>
                  <a:lnTo>
                    <a:pt x="4763" y="57150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2863" y="7144"/>
                  </a:lnTo>
                  <a:lnTo>
                    <a:pt x="76200" y="33338"/>
                  </a:lnTo>
                  <a:lnTo>
                    <a:pt x="183357" y="152400"/>
                  </a:lnTo>
                  <a:lnTo>
                    <a:pt x="333375" y="295275"/>
                  </a:lnTo>
                  <a:lnTo>
                    <a:pt x="469107" y="416719"/>
                  </a:lnTo>
                  <a:lnTo>
                    <a:pt x="590550" y="516732"/>
                  </a:lnTo>
                  <a:lnTo>
                    <a:pt x="671513" y="578644"/>
                  </a:lnTo>
                  <a:lnTo>
                    <a:pt x="866775" y="723900"/>
                  </a:lnTo>
                  <a:lnTo>
                    <a:pt x="995363" y="809625"/>
                  </a:lnTo>
                  <a:lnTo>
                    <a:pt x="1114425" y="883444"/>
                  </a:lnTo>
                  <a:lnTo>
                    <a:pt x="1264444" y="969169"/>
                  </a:lnTo>
                  <a:lnTo>
                    <a:pt x="1385888" y="1031082"/>
                  </a:lnTo>
                  <a:lnTo>
                    <a:pt x="1585913" y="1126332"/>
                  </a:lnTo>
                  <a:lnTo>
                    <a:pt x="1759744" y="1204913"/>
                  </a:lnTo>
                  <a:lnTo>
                    <a:pt x="2000250" y="1300163"/>
                  </a:lnTo>
                  <a:lnTo>
                    <a:pt x="2126457" y="1343025"/>
                  </a:lnTo>
                  <a:lnTo>
                    <a:pt x="2226469" y="1371600"/>
                  </a:lnTo>
                  <a:lnTo>
                    <a:pt x="2316957" y="1390650"/>
                  </a:lnTo>
                  <a:lnTo>
                    <a:pt x="2388394" y="1400175"/>
                  </a:lnTo>
                  <a:cubicBezTo>
                    <a:pt x="2409030" y="1401001"/>
                    <a:pt x="2429654" y="1402557"/>
                    <a:pt x="2450307" y="1402557"/>
                  </a:cubicBezTo>
                  <a:lnTo>
                    <a:pt x="2505075" y="1397794"/>
                  </a:lnTo>
                  <a:lnTo>
                    <a:pt x="2550319" y="1381125"/>
                  </a:lnTo>
                  <a:lnTo>
                    <a:pt x="2659857" y="1302544"/>
                  </a:lnTo>
                  <a:lnTo>
                    <a:pt x="2707482" y="1464469"/>
                  </a:lnTo>
                  <a:lnTo>
                    <a:pt x="2595563" y="1524000"/>
                  </a:lnTo>
                  <a:lnTo>
                    <a:pt x="2543175" y="1569244"/>
                  </a:lnTo>
                  <a:lnTo>
                    <a:pt x="2474119" y="1635919"/>
                  </a:lnTo>
                  <a:lnTo>
                    <a:pt x="2438400" y="1678782"/>
                  </a:lnTo>
                  <a:lnTo>
                    <a:pt x="2409825" y="1712119"/>
                  </a:lnTo>
                  <a:lnTo>
                    <a:pt x="2386013" y="1724025"/>
                  </a:lnTo>
                  <a:lnTo>
                    <a:pt x="2355057" y="1716882"/>
                  </a:lnTo>
                  <a:lnTo>
                    <a:pt x="2331244" y="1700213"/>
                  </a:lnTo>
                  <a:lnTo>
                    <a:pt x="2314575" y="1674019"/>
                  </a:lnTo>
                  <a:lnTo>
                    <a:pt x="2009775" y="1547813"/>
                  </a:lnTo>
                  <a:lnTo>
                    <a:pt x="1674019" y="1397794"/>
                  </a:lnTo>
                  <a:lnTo>
                    <a:pt x="1373982" y="1245394"/>
                  </a:lnTo>
                  <a:lnTo>
                    <a:pt x="1257300" y="1181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0AE65DF-CA83-4BB8-BACD-B2235D861899}"/>
              </a:ext>
            </a:extLst>
          </p:cNvPr>
          <p:cNvGrpSpPr/>
          <p:nvPr/>
        </p:nvGrpSpPr>
        <p:grpSpPr>
          <a:xfrm>
            <a:off x="2495550" y="1390650"/>
            <a:ext cx="4641850" cy="4491038"/>
            <a:chOff x="2495550" y="1390650"/>
            <a:chExt cx="4641850" cy="4491038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97268B66-4FD8-447C-864B-B9AE0B64B05A}"/>
                </a:ext>
              </a:extLst>
            </p:cNvPr>
            <p:cNvSpPr/>
            <p:nvPr/>
          </p:nvSpPr>
          <p:spPr>
            <a:xfrm>
              <a:off x="3309938" y="1390650"/>
              <a:ext cx="714375" cy="769938"/>
            </a:xfrm>
            <a:custGeom>
              <a:avLst/>
              <a:gdLst>
                <a:gd name="connsiteX0" fmla="*/ 316706 w 714375"/>
                <a:gd name="connsiteY0" fmla="*/ 547688 h 769144"/>
                <a:gd name="connsiteX1" fmla="*/ 242887 w 714375"/>
                <a:gd name="connsiteY1" fmla="*/ 445294 h 769144"/>
                <a:gd name="connsiteX2" fmla="*/ 185737 w 714375"/>
                <a:gd name="connsiteY2" fmla="*/ 366713 h 769144"/>
                <a:gd name="connsiteX3" fmla="*/ 130968 w 714375"/>
                <a:gd name="connsiteY3" fmla="*/ 276225 h 769144"/>
                <a:gd name="connsiteX4" fmla="*/ 85725 w 714375"/>
                <a:gd name="connsiteY4" fmla="*/ 207169 h 769144"/>
                <a:gd name="connsiteX5" fmla="*/ 52387 w 714375"/>
                <a:gd name="connsiteY5" fmla="*/ 147638 h 769144"/>
                <a:gd name="connsiteX6" fmla="*/ 28575 w 714375"/>
                <a:gd name="connsiteY6" fmla="*/ 102394 h 769144"/>
                <a:gd name="connsiteX7" fmla="*/ 9525 w 714375"/>
                <a:gd name="connsiteY7" fmla="*/ 64294 h 769144"/>
                <a:gd name="connsiteX8" fmla="*/ 2381 w 714375"/>
                <a:gd name="connsiteY8" fmla="*/ 38100 h 769144"/>
                <a:gd name="connsiteX9" fmla="*/ 0 w 714375"/>
                <a:gd name="connsiteY9" fmla="*/ 19050 h 769144"/>
                <a:gd name="connsiteX10" fmla="*/ 4762 w 714375"/>
                <a:gd name="connsiteY10" fmla="*/ 4763 h 769144"/>
                <a:gd name="connsiteX11" fmla="*/ 19050 w 714375"/>
                <a:gd name="connsiteY11" fmla="*/ 0 h 769144"/>
                <a:gd name="connsiteX12" fmla="*/ 61912 w 714375"/>
                <a:gd name="connsiteY12" fmla="*/ 33338 h 769144"/>
                <a:gd name="connsiteX13" fmla="*/ 183356 w 714375"/>
                <a:gd name="connsiteY13" fmla="*/ 119063 h 769144"/>
                <a:gd name="connsiteX14" fmla="*/ 371475 w 714375"/>
                <a:gd name="connsiteY14" fmla="*/ 242888 h 769144"/>
                <a:gd name="connsiteX15" fmla="*/ 569118 w 714375"/>
                <a:gd name="connsiteY15" fmla="*/ 369094 h 769144"/>
                <a:gd name="connsiteX16" fmla="*/ 600075 w 714375"/>
                <a:gd name="connsiteY16" fmla="*/ 414338 h 769144"/>
                <a:gd name="connsiteX17" fmla="*/ 650081 w 714375"/>
                <a:gd name="connsiteY17" fmla="*/ 507206 h 769144"/>
                <a:gd name="connsiteX18" fmla="*/ 676275 w 714375"/>
                <a:gd name="connsiteY18" fmla="*/ 561975 h 769144"/>
                <a:gd name="connsiteX19" fmla="*/ 697706 w 714375"/>
                <a:gd name="connsiteY19" fmla="*/ 609600 h 769144"/>
                <a:gd name="connsiteX20" fmla="*/ 709612 w 714375"/>
                <a:gd name="connsiteY20" fmla="*/ 642938 h 769144"/>
                <a:gd name="connsiteX21" fmla="*/ 714375 w 714375"/>
                <a:gd name="connsiteY21" fmla="*/ 678656 h 769144"/>
                <a:gd name="connsiteX22" fmla="*/ 714375 w 714375"/>
                <a:gd name="connsiteY22" fmla="*/ 721519 h 769144"/>
                <a:gd name="connsiteX23" fmla="*/ 702468 w 714375"/>
                <a:gd name="connsiteY23" fmla="*/ 754856 h 769144"/>
                <a:gd name="connsiteX24" fmla="*/ 685800 w 714375"/>
                <a:gd name="connsiteY24" fmla="*/ 764381 h 769144"/>
                <a:gd name="connsiteX25" fmla="*/ 657225 w 714375"/>
                <a:gd name="connsiteY25" fmla="*/ 769144 h 769144"/>
                <a:gd name="connsiteX26" fmla="*/ 623887 w 714375"/>
                <a:gd name="connsiteY26" fmla="*/ 764381 h 769144"/>
                <a:gd name="connsiteX27" fmla="*/ 576262 w 714375"/>
                <a:gd name="connsiteY27" fmla="*/ 750094 h 769144"/>
                <a:gd name="connsiteX28" fmla="*/ 538162 w 714375"/>
                <a:gd name="connsiteY28" fmla="*/ 733425 h 769144"/>
                <a:gd name="connsiteX29" fmla="*/ 488156 w 714375"/>
                <a:gd name="connsiteY29" fmla="*/ 700088 h 769144"/>
                <a:gd name="connsiteX30" fmla="*/ 438150 w 714375"/>
                <a:gd name="connsiteY30" fmla="*/ 659606 h 769144"/>
                <a:gd name="connsiteX31" fmla="*/ 373856 w 714375"/>
                <a:gd name="connsiteY31" fmla="*/ 604838 h 769144"/>
                <a:gd name="connsiteX32" fmla="*/ 316706 w 714375"/>
                <a:gd name="connsiteY32" fmla="*/ 547688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769144">
                  <a:moveTo>
                    <a:pt x="316706" y="547688"/>
                  </a:moveTo>
                  <a:lnTo>
                    <a:pt x="242887" y="445294"/>
                  </a:lnTo>
                  <a:lnTo>
                    <a:pt x="185737" y="366713"/>
                  </a:lnTo>
                  <a:lnTo>
                    <a:pt x="130968" y="276225"/>
                  </a:lnTo>
                  <a:lnTo>
                    <a:pt x="85725" y="207169"/>
                  </a:lnTo>
                  <a:lnTo>
                    <a:pt x="52387" y="147638"/>
                  </a:lnTo>
                  <a:lnTo>
                    <a:pt x="28575" y="102394"/>
                  </a:lnTo>
                  <a:lnTo>
                    <a:pt x="9525" y="64294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1912" y="33338"/>
                  </a:lnTo>
                  <a:lnTo>
                    <a:pt x="183356" y="119063"/>
                  </a:lnTo>
                  <a:lnTo>
                    <a:pt x="371475" y="242888"/>
                  </a:lnTo>
                  <a:lnTo>
                    <a:pt x="569118" y="369094"/>
                  </a:lnTo>
                  <a:lnTo>
                    <a:pt x="600075" y="414338"/>
                  </a:lnTo>
                  <a:lnTo>
                    <a:pt x="650081" y="507206"/>
                  </a:lnTo>
                  <a:lnTo>
                    <a:pt x="676275" y="561975"/>
                  </a:lnTo>
                  <a:lnTo>
                    <a:pt x="697706" y="609600"/>
                  </a:lnTo>
                  <a:lnTo>
                    <a:pt x="709612" y="642938"/>
                  </a:lnTo>
                  <a:lnTo>
                    <a:pt x="714375" y="678656"/>
                  </a:lnTo>
                  <a:lnTo>
                    <a:pt x="714375" y="721519"/>
                  </a:lnTo>
                  <a:lnTo>
                    <a:pt x="702468" y="754856"/>
                  </a:lnTo>
                  <a:lnTo>
                    <a:pt x="685800" y="764381"/>
                  </a:lnTo>
                  <a:lnTo>
                    <a:pt x="657225" y="769144"/>
                  </a:lnTo>
                  <a:lnTo>
                    <a:pt x="623887" y="764381"/>
                  </a:lnTo>
                  <a:lnTo>
                    <a:pt x="576262" y="750094"/>
                  </a:lnTo>
                  <a:lnTo>
                    <a:pt x="538162" y="733425"/>
                  </a:lnTo>
                  <a:lnTo>
                    <a:pt x="488156" y="700088"/>
                  </a:lnTo>
                  <a:lnTo>
                    <a:pt x="438150" y="659606"/>
                  </a:lnTo>
                  <a:lnTo>
                    <a:pt x="373856" y="604838"/>
                  </a:lnTo>
                  <a:lnTo>
                    <a:pt x="316706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350F8819-EA94-4474-8FB3-3245BB5ADB98}"/>
                </a:ext>
              </a:extLst>
            </p:cNvPr>
            <p:cNvSpPr/>
            <p:nvPr/>
          </p:nvSpPr>
          <p:spPr>
            <a:xfrm>
              <a:off x="2676525" y="2247900"/>
              <a:ext cx="1865313" cy="642938"/>
            </a:xfrm>
            <a:custGeom>
              <a:avLst/>
              <a:gdLst>
                <a:gd name="connsiteX0" fmla="*/ 1052513 w 1864519"/>
                <a:gd name="connsiteY0" fmla="*/ 347663 h 642938"/>
                <a:gd name="connsiteX1" fmla="*/ 742950 w 1864519"/>
                <a:gd name="connsiteY1" fmla="*/ 459581 h 642938"/>
                <a:gd name="connsiteX2" fmla="*/ 607219 w 1864519"/>
                <a:gd name="connsiteY2" fmla="*/ 514350 h 642938"/>
                <a:gd name="connsiteX3" fmla="*/ 578644 w 1864519"/>
                <a:gd name="connsiteY3" fmla="*/ 535781 h 642938"/>
                <a:gd name="connsiteX4" fmla="*/ 471488 w 1864519"/>
                <a:gd name="connsiteY4" fmla="*/ 604838 h 642938"/>
                <a:gd name="connsiteX5" fmla="*/ 426244 w 1864519"/>
                <a:gd name="connsiteY5" fmla="*/ 640556 h 642938"/>
                <a:gd name="connsiteX6" fmla="*/ 407194 w 1864519"/>
                <a:gd name="connsiteY6" fmla="*/ 642938 h 642938"/>
                <a:gd name="connsiteX7" fmla="*/ 366713 w 1864519"/>
                <a:gd name="connsiteY7" fmla="*/ 623888 h 642938"/>
                <a:gd name="connsiteX8" fmla="*/ 283369 w 1864519"/>
                <a:gd name="connsiteY8" fmla="*/ 573881 h 642938"/>
                <a:gd name="connsiteX9" fmla="*/ 207169 w 1864519"/>
                <a:gd name="connsiteY9" fmla="*/ 521494 h 642938"/>
                <a:gd name="connsiteX10" fmla="*/ 138113 w 1864519"/>
                <a:gd name="connsiteY10" fmla="*/ 469106 h 642938"/>
                <a:gd name="connsiteX11" fmla="*/ 102394 w 1864519"/>
                <a:gd name="connsiteY11" fmla="*/ 435769 h 642938"/>
                <a:gd name="connsiteX12" fmla="*/ 54769 w 1864519"/>
                <a:gd name="connsiteY12" fmla="*/ 388144 h 642938"/>
                <a:gd name="connsiteX13" fmla="*/ 16669 w 1864519"/>
                <a:gd name="connsiteY13" fmla="*/ 340519 h 642938"/>
                <a:gd name="connsiteX14" fmla="*/ 4763 w 1864519"/>
                <a:gd name="connsiteY14" fmla="*/ 316706 h 642938"/>
                <a:gd name="connsiteX15" fmla="*/ 0 w 1864519"/>
                <a:gd name="connsiteY15" fmla="*/ 295275 h 642938"/>
                <a:gd name="connsiteX16" fmla="*/ 0 w 1864519"/>
                <a:gd name="connsiteY16" fmla="*/ 285750 h 642938"/>
                <a:gd name="connsiteX17" fmla="*/ 4763 w 1864519"/>
                <a:gd name="connsiteY17" fmla="*/ 273844 h 642938"/>
                <a:gd name="connsiteX18" fmla="*/ 19050 w 1864519"/>
                <a:gd name="connsiteY18" fmla="*/ 271463 h 642938"/>
                <a:gd name="connsiteX19" fmla="*/ 42863 w 1864519"/>
                <a:gd name="connsiteY19" fmla="*/ 278606 h 642938"/>
                <a:gd name="connsiteX20" fmla="*/ 78581 w 1864519"/>
                <a:gd name="connsiteY20" fmla="*/ 300038 h 642938"/>
                <a:gd name="connsiteX21" fmla="*/ 128588 w 1864519"/>
                <a:gd name="connsiteY21" fmla="*/ 326231 h 642938"/>
                <a:gd name="connsiteX22" fmla="*/ 183356 w 1864519"/>
                <a:gd name="connsiteY22" fmla="*/ 350044 h 642938"/>
                <a:gd name="connsiteX23" fmla="*/ 233363 w 1864519"/>
                <a:gd name="connsiteY23" fmla="*/ 366713 h 642938"/>
                <a:gd name="connsiteX24" fmla="*/ 288131 w 1864519"/>
                <a:gd name="connsiteY24" fmla="*/ 378619 h 642938"/>
                <a:gd name="connsiteX25" fmla="*/ 328613 w 1864519"/>
                <a:gd name="connsiteY25" fmla="*/ 376238 h 642938"/>
                <a:gd name="connsiteX26" fmla="*/ 492919 w 1864519"/>
                <a:gd name="connsiteY26" fmla="*/ 340519 h 642938"/>
                <a:gd name="connsiteX27" fmla="*/ 797719 w 1864519"/>
                <a:gd name="connsiteY27" fmla="*/ 252413 h 642938"/>
                <a:gd name="connsiteX28" fmla="*/ 1081088 w 1864519"/>
                <a:gd name="connsiteY28" fmla="*/ 169069 h 642938"/>
                <a:gd name="connsiteX29" fmla="*/ 1393031 w 1864519"/>
                <a:gd name="connsiteY29" fmla="*/ 80963 h 642938"/>
                <a:gd name="connsiteX30" fmla="*/ 1597819 w 1864519"/>
                <a:gd name="connsiteY30" fmla="*/ 0 h 642938"/>
                <a:gd name="connsiteX31" fmla="*/ 1621631 w 1864519"/>
                <a:gd name="connsiteY31" fmla="*/ 7144 h 642938"/>
                <a:gd name="connsiteX32" fmla="*/ 1704975 w 1864519"/>
                <a:gd name="connsiteY32" fmla="*/ 57150 h 642938"/>
                <a:gd name="connsiteX33" fmla="*/ 1778794 w 1864519"/>
                <a:gd name="connsiteY33" fmla="*/ 107156 h 642938"/>
                <a:gd name="connsiteX34" fmla="*/ 1831181 w 1864519"/>
                <a:gd name="connsiteY34" fmla="*/ 150019 h 642938"/>
                <a:gd name="connsiteX35" fmla="*/ 1847850 w 1864519"/>
                <a:gd name="connsiteY35" fmla="*/ 171450 h 642938"/>
                <a:gd name="connsiteX36" fmla="*/ 1857375 w 1864519"/>
                <a:gd name="connsiteY36" fmla="*/ 190500 h 642938"/>
                <a:gd name="connsiteX37" fmla="*/ 1864519 w 1864519"/>
                <a:gd name="connsiteY37" fmla="*/ 211931 h 642938"/>
                <a:gd name="connsiteX38" fmla="*/ 1859756 w 1864519"/>
                <a:gd name="connsiteY38" fmla="*/ 228600 h 642938"/>
                <a:gd name="connsiteX39" fmla="*/ 1843088 w 1864519"/>
                <a:gd name="connsiteY39" fmla="*/ 247650 h 642938"/>
                <a:gd name="connsiteX40" fmla="*/ 1804988 w 1864519"/>
                <a:gd name="connsiteY40" fmla="*/ 261938 h 642938"/>
                <a:gd name="connsiteX41" fmla="*/ 1445419 w 1864519"/>
                <a:gd name="connsiteY41" fmla="*/ 230981 h 642938"/>
                <a:gd name="connsiteX42" fmla="*/ 1052513 w 1864519"/>
                <a:gd name="connsiteY42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4519" h="642938">
                  <a:moveTo>
                    <a:pt x="1052513" y="347663"/>
                  </a:moveTo>
                  <a:lnTo>
                    <a:pt x="742950" y="459581"/>
                  </a:lnTo>
                  <a:lnTo>
                    <a:pt x="607219" y="514350"/>
                  </a:lnTo>
                  <a:lnTo>
                    <a:pt x="578644" y="535781"/>
                  </a:lnTo>
                  <a:lnTo>
                    <a:pt x="471488" y="604838"/>
                  </a:lnTo>
                  <a:lnTo>
                    <a:pt x="426244" y="640556"/>
                  </a:lnTo>
                  <a:lnTo>
                    <a:pt x="407194" y="642938"/>
                  </a:lnTo>
                  <a:lnTo>
                    <a:pt x="366713" y="623888"/>
                  </a:lnTo>
                  <a:lnTo>
                    <a:pt x="283369" y="573881"/>
                  </a:lnTo>
                  <a:lnTo>
                    <a:pt x="207169" y="521494"/>
                  </a:lnTo>
                  <a:lnTo>
                    <a:pt x="138113" y="469106"/>
                  </a:lnTo>
                  <a:lnTo>
                    <a:pt x="102394" y="435769"/>
                  </a:lnTo>
                  <a:lnTo>
                    <a:pt x="54769" y="388144"/>
                  </a:lnTo>
                  <a:lnTo>
                    <a:pt x="16669" y="340519"/>
                  </a:lnTo>
                  <a:lnTo>
                    <a:pt x="4763" y="316706"/>
                  </a:lnTo>
                  <a:lnTo>
                    <a:pt x="0" y="295275"/>
                  </a:lnTo>
                  <a:lnTo>
                    <a:pt x="0" y="285750"/>
                  </a:lnTo>
                  <a:lnTo>
                    <a:pt x="4763" y="273844"/>
                  </a:lnTo>
                  <a:lnTo>
                    <a:pt x="19050" y="271463"/>
                  </a:lnTo>
                  <a:lnTo>
                    <a:pt x="42863" y="278606"/>
                  </a:lnTo>
                  <a:lnTo>
                    <a:pt x="78581" y="300038"/>
                  </a:lnTo>
                  <a:lnTo>
                    <a:pt x="128588" y="326231"/>
                  </a:lnTo>
                  <a:lnTo>
                    <a:pt x="183356" y="350044"/>
                  </a:lnTo>
                  <a:lnTo>
                    <a:pt x="233363" y="366713"/>
                  </a:lnTo>
                  <a:lnTo>
                    <a:pt x="288131" y="378619"/>
                  </a:lnTo>
                  <a:lnTo>
                    <a:pt x="328613" y="376238"/>
                  </a:lnTo>
                  <a:lnTo>
                    <a:pt x="492919" y="340519"/>
                  </a:lnTo>
                  <a:lnTo>
                    <a:pt x="797719" y="252413"/>
                  </a:lnTo>
                  <a:lnTo>
                    <a:pt x="1081088" y="169069"/>
                  </a:lnTo>
                  <a:lnTo>
                    <a:pt x="1393031" y="80963"/>
                  </a:lnTo>
                  <a:lnTo>
                    <a:pt x="1597819" y="0"/>
                  </a:lnTo>
                  <a:lnTo>
                    <a:pt x="1621631" y="7144"/>
                  </a:lnTo>
                  <a:lnTo>
                    <a:pt x="1704975" y="57150"/>
                  </a:lnTo>
                  <a:lnTo>
                    <a:pt x="1778794" y="107156"/>
                  </a:lnTo>
                  <a:lnTo>
                    <a:pt x="1831181" y="150019"/>
                  </a:lnTo>
                  <a:lnTo>
                    <a:pt x="1847850" y="171450"/>
                  </a:lnTo>
                  <a:lnTo>
                    <a:pt x="1857375" y="190500"/>
                  </a:lnTo>
                  <a:lnTo>
                    <a:pt x="1864519" y="211931"/>
                  </a:lnTo>
                  <a:lnTo>
                    <a:pt x="1859756" y="228600"/>
                  </a:lnTo>
                  <a:lnTo>
                    <a:pt x="1843088" y="247650"/>
                  </a:lnTo>
                  <a:lnTo>
                    <a:pt x="1804988" y="261938"/>
                  </a:lnTo>
                  <a:lnTo>
                    <a:pt x="1445419" y="230981"/>
                  </a:lnTo>
                  <a:lnTo>
                    <a:pt x="105251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BB020F0B-D066-49BB-9649-CE0FCFD66643}"/>
                </a:ext>
              </a:extLst>
            </p:cNvPr>
            <p:cNvSpPr/>
            <p:nvPr/>
          </p:nvSpPr>
          <p:spPr>
            <a:xfrm>
              <a:off x="4024313" y="3033713"/>
              <a:ext cx="712787" cy="790575"/>
            </a:xfrm>
            <a:custGeom>
              <a:avLst/>
              <a:gdLst>
                <a:gd name="connsiteX0" fmla="*/ 397668 w 711993"/>
                <a:gd name="connsiteY0" fmla="*/ 535781 h 790575"/>
                <a:gd name="connsiteX1" fmla="*/ 219075 w 711993"/>
                <a:gd name="connsiteY1" fmla="*/ 666750 h 790575"/>
                <a:gd name="connsiteX2" fmla="*/ 52387 w 711993"/>
                <a:gd name="connsiteY2" fmla="*/ 790575 h 790575"/>
                <a:gd name="connsiteX3" fmla="*/ 0 w 711993"/>
                <a:gd name="connsiteY3" fmla="*/ 776287 h 790575"/>
                <a:gd name="connsiteX4" fmla="*/ 128587 w 711993"/>
                <a:gd name="connsiteY4" fmla="*/ 595312 h 790575"/>
                <a:gd name="connsiteX5" fmla="*/ 261937 w 711993"/>
                <a:gd name="connsiteY5" fmla="*/ 409575 h 790575"/>
                <a:gd name="connsiteX6" fmla="*/ 333375 w 711993"/>
                <a:gd name="connsiteY6" fmla="*/ 311943 h 790575"/>
                <a:gd name="connsiteX7" fmla="*/ 378618 w 711993"/>
                <a:gd name="connsiteY7" fmla="*/ 247650 h 790575"/>
                <a:gd name="connsiteX8" fmla="*/ 392906 w 711993"/>
                <a:gd name="connsiteY8" fmla="*/ 223837 h 790575"/>
                <a:gd name="connsiteX9" fmla="*/ 395287 w 711993"/>
                <a:gd name="connsiteY9" fmla="*/ 204787 h 790575"/>
                <a:gd name="connsiteX10" fmla="*/ 395287 w 711993"/>
                <a:gd name="connsiteY10" fmla="*/ 183356 h 790575"/>
                <a:gd name="connsiteX11" fmla="*/ 388143 w 711993"/>
                <a:gd name="connsiteY11" fmla="*/ 145256 h 790575"/>
                <a:gd name="connsiteX12" fmla="*/ 373856 w 711993"/>
                <a:gd name="connsiteY12" fmla="*/ 121443 h 790575"/>
                <a:gd name="connsiteX13" fmla="*/ 352425 w 711993"/>
                <a:gd name="connsiteY13" fmla="*/ 95250 h 790575"/>
                <a:gd name="connsiteX14" fmla="*/ 326231 w 711993"/>
                <a:gd name="connsiteY14" fmla="*/ 71437 h 790575"/>
                <a:gd name="connsiteX15" fmla="*/ 311943 w 711993"/>
                <a:gd name="connsiteY15" fmla="*/ 57150 h 790575"/>
                <a:gd name="connsiteX16" fmla="*/ 302418 w 711993"/>
                <a:gd name="connsiteY16" fmla="*/ 30956 h 790575"/>
                <a:gd name="connsiteX17" fmla="*/ 302418 w 711993"/>
                <a:gd name="connsiteY17" fmla="*/ 16668 h 790575"/>
                <a:gd name="connsiteX18" fmla="*/ 307181 w 711993"/>
                <a:gd name="connsiteY18" fmla="*/ 2381 h 790575"/>
                <a:gd name="connsiteX19" fmla="*/ 323850 w 711993"/>
                <a:gd name="connsiteY19" fmla="*/ 0 h 790575"/>
                <a:gd name="connsiteX20" fmla="*/ 352425 w 711993"/>
                <a:gd name="connsiteY20" fmla="*/ 7143 h 790575"/>
                <a:gd name="connsiteX21" fmla="*/ 373856 w 711993"/>
                <a:gd name="connsiteY21" fmla="*/ 16668 h 790575"/>
                <a:gd name="connsiteX22" fmla="*/ 442912 w 711993"/>
                <a:gd name="connsiteY22" fmla="*/ 38100 h 790575"/>
                <a:gd name="connsiteX23" fmla="*/ 490537 w 711993"/>
                <a:gd name="connsiteY23" fmla="*/ 57150 h 790575"/>
                <a:gd name="connsiteX24" fmla="*/ 540543 w 711993"/>
                <a:gd name="connsiteY24" fmla="*/ 78581 h 790575"/>
                <a:gd name="connsiteX25" fmla="*/ 585787 w 711993"/>
                <a:gd name="connsiteY25" fmla="*/ 107156 h 790575"/>
                <a:gd name="connsiteX26" fmla="*/ 616743 w 711993"/>
                <a:gd name="connsiteY26" fmla="*/ 133350 h 790575"/>
                <a:gd name="connsiteX27" fmla="*/ 642937 w 711993"/>
                <a:gd name="connsiteY27" fmla="*/ 159543 h 790575"/>
                <a:gd name="connsiteX28" fmla="*/ 666750 w 711993"/>
                <a:gd name="connsiteY28" fmla="*/ 192881 h 790575"/>
                <a:gd name="connsiteX29" fmla="*/ 688181 w 711993"/>
                <a:gd name="connsiteY29" fmla="*/ 226218 h 790575"/>
                <a:gd name="connsiteX30" fmla="*/ 700087 w 711993"/>
                <a:gd name="connsiteY30" fmla="*/ 257175 h 790575"/>
                <a:gd name="connsiteX31" fmla="*/ 707231 w 711993"/>
                <a:gd name="connsiteY31" fmla="*/ 285750 h 790575"/>
                <a:gd name="connsiteX32" fmla="*/ 711993 w 711993"/>
                <a:gd name="connsiteY32" fmla="*/ 311943 h 790575"/>
                <a:gd name="connsiteX33" fmla="*/ 707231 w 711993"/>
                <a:gd name="connsiteY33" fmla="*/ 340518 h 790575"/>
                <a:gd name="connsiteX34" fmla="*/ 697706 w 711993"/>
                <a:gd name="connsiteY34" fmla="*/ 354806 h 790575"/>
                <a:gd name="connsiteX35" fmla="*/ 681037 w 711993"/>
                <a:gd name="connsiteY35" fmla="*/ 364331 h 790575"/>
                <a:gd name="connsiteX36" fmla="*/ 647700 w 711993"/>
                <a:gd name="connsiteY36" fmla="*/ 371475 h 790575"/>
                <a:gd name="connsiteX37" fmla="*/ 604837 w 711993"/>
                <a:gd name="connsiteY37" fmla="*/ 371475 h 790575"/>
                <a:gd name="connsiteX38" fmla="*/ 542925 w 711993"/>
                <a:gd name="connsiteY38" fmla="*/ 423862 h 790575"/>
                <a:gd name="connsiteX39" fmla="*/ 397668 w 711993"/>
                <a:gd name="connsiteY39" fmla="*/ 535781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1993" h="790575">
                  <a:moveTo>
                    <a:pt x="397668" y="535781"/>
                  </a:moveTo>
                  <a:lnTo>
                    <a:pt x="219075" y="666750"/>
                  </a:lnTo>
                  <a:lnTo>
                    <a:pt x="52387" y="790575"/>
                  </a:lnTo>
                  <a:lnTo>
                    <a:pt x="0" y="776287"/>
                  </a:lnTo>
                  <a:lnTo>
                    <a:pt x="128587" y="595312"/>
                  </a:lnTo>
                  <a:lnTo>
                    <a:pt x="261937" y="409575"/>
                  </a:lnTo>
                  <a:lnTo>
                    <a:pt x="333375" y="311943"/>
                  </a:lnTo>
                  <a:lnTo>
                    <a:pt x="378618" y="247650"/>
                  </a:lnTo>
                  <a:lnTo>
                    <a:pt x="392906" y="223837"/>
                  </a:lnTo>
                  <a:cubicBezTo>
                    <a:pt x="395399" y="206382"/>
                    <a:pt x="395287" y="212781"/>
                    <a:pt x="395287" y="204787"/>
                  </a:cubicBezTo>
                  <a:lnTo>
                    <a:pt x="395287" y="183356"/>
                  </a:lnTo>
                  <a:lnTo>
                    <a:pt x="388143" y="145256"/>
                  </a:lnTo>
                  <a:lnTo>
                    <a:pt x="373856" y="121443"/>
                  </a:lnTo>
                  <a:lnTo>
                    <a:pt x="352425" y="95250"/>
                  </a:lnTo>
                  <a:lnTo>
                    <a:pt x="326231" y="71437"/>
                  </a:lnTo>
                  <a:lnTo>
                    <a:pt x="311943" y="57150"/>
                  </a:lnTo>
                  <a:lnTo>
                    <a:pt x="302418" y="30956"/>
                  </a:lnTo>
                  <a:lnTo>
                    <a:pt x="302418" y="16668"/>
                  </a:lnTo>
                  <a:lnTo>
                    <a:pt x="307181" y="2381"/>
                  </a:lnTo>
                  <a:lnTo>
                    <a:pt x="323850" y="0"/>
                  </a:lnTo>
                  <a:lnTo>
                    <a:pt x="352425" y="7143"/>
                  </a:lnTo>
                  <a:lnTo>
                    <a:pt x="373856" y="16668"/>
                  </a:lnTo>
                  <a:lnTo>
                    <a:pt x="442912" y="38100"/>
                  </a:lnTo>
                  <a:lnTo>
                    <a:pt x="490537" y="57150"/>
                  </a:lnTo>
                  <a:lnTo>
                    <a:pt x="540543" y="78581"/>
                  </a:lnTo>
                  <a:lnTo>
                    <a:pt x="585787" y="107156"/>
                  </a:lnTo>
                  <a:lnTo>
                    <a:pt x="616743" y="133350"/>
                  </a:lnTo>
                  <a:lnTo>
                    <a:pt x="642937" y="159543"/>
                  </a:lnTo>
                  <a:lnTo>
                    <a:pt x="666750" y="192881"/>
                  </a:lnTo>
                  <a:lnTo>
                    <a:pt x="688181" y="226218"/>
                  </a:lnTo>
                  <a:lnTo>
                    <a:pt x="700087" y="257175"/>
                  </a:lnTo>
                  <a:lnTo>
                    <a:pt x="707231" y="285750"/>
                  </a:lnTo>
                  <a:lnTo>
                    <a:pt x="711993" y="311943"/>
                  </a:lnTo>
                  <a:lnTo>
                    <a:pt x="707231" y="340518"/>
                  </a:lnTo>
                  <a:lnTo>
                    <a:pt x="697706" y="354806"/>
                  </a:lnTo>
                  <a:lnTo>
                    <a:pt x="681037" y="364331"/>
                  </a:lnTo>
                  <a:lnTo>
                    <a:pt x="647700" y="371475"/>
                  </a:lnTo>
                  <a:lnTo>
                    <a:pt x="604837" y="371475"/>
                  </a:lnTo>
                  <a:lnTo>
                    <a:pt x="542925" y="423862"/>
                  </a:lnTo>
                  <a:lnTo>
                    <a:pt x="39766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11074103-943C-4C39-86DD-F95A3245391D}"/>
                </a:ext>
              </a:extLst>
            </p:cNvPr>
            <p:cNvSpPr/>
            <p:nvPr/>
          </p:nvSpPr>
          <p:spPr>
            <a:xfrm>
              <a:off x="4775200" y="2468563"/>
              <a:ext cx="2362200" cy="647700"/>
            </a:xfrm>
            <a:custGeom>
              <a:avLst/>
              <a:gdLst>
                <a:gd name="connsiteX0" fmla="*/ 1493044 w 2362200"/>
                <a:gd name="connsiteY0" fmla="*/ 307182 h 647700"/>
                <a:gd name="connsiteX1" fmla="*/ 907257 w 2362200"/>
                <a:gd name="connsiteY1" fmla="*/ 450057 h 647700"/>
                <a:gd name="connsiteX2" fmla="*/ 740569 w 2362200"/>
                <a:gd name="connsiteY2" fmla="*/ 500063 h 647700"/>
                <a:gd name="connsiteX3" fmla="*/ 614363 w 2362200"/>
                <a:gd name="connsiteY3" fmla="*/ 535782 h 647700"/>
                <a:gd name="connsiteX4" fmla="*/ 540544 w 2362200"/>
                <a:gd name="connsiteY4" fmla="*/ 564357 h 647700"/>
                <a:gd name="connsiteX5" fmla="*/ 445294 w 2362200"/>
                <a:gd name="connsiteY5" fmla="*/ 602457 h 647700"/>
                <a:gd name="connsiteX6" fmla="*/ 352425 w 2362200"/>
                <a:gd name="connsiteY6" fmla="*/ 647700 h 647700"/>
                <a:gd name="connsiteX7" fmla="*/ 333375 w 2362200"/>
                <a:gd name="connsiteY7" fmla="*/ 645319 h 647700"/>
                <a:gd name="connsiteX8" fmla="*/ 288132 w 2362200"/>
                <a:gd name="connsiteY8" fmla="*/ 626269 h 647700"/>
                <a:gd name="connsiteX9" fmla="*/ 250032 w 2362200"/>
                <a:gd name="connsiteY9" fmla="*/ 597694 h 647700"/>
                <a:gd name="connsiteX10" fmla="*/ 219075 w 2362200"/>
                <a:gd name="connsiteY10" fmla="*/ 566738 h 647700"/>
                <a:gd name="connsiteX11" fmla="*/ 188119 w 2362200"/>
                <a:gd name="connsiteY11" fmla="*/ 528638 h 647700"/>
                <a:gd name="connsiteX12" fmla="*/ 150019 w 2362200"/>
                <a:gd name="connsiteY12" fmla="*/ 485775 h 647700"/>
                <a:gd name="connsiteX13" fmla="*/ 116682 w 2362200"/>
                <a:gd name="connsiteY13" fmla="*/ 442913 h 647700"/>
                <a:gd name="connsiteX14" fmla="*/ 85725 w 2362200"/>
                <a:gd name="connsiteY14" fmla="*/ 395288 h 647700"/>
                <a:gd name="connsiteX15" fmla="*/ 47625 w 2362200"/>
                <a:gd name="connsiteY15" fmla="*/ 328613 h 647700"/>
                <a:gd name="connsiteX16" fmla="*/ 23813 w 2362200"/>
                <a:gd name="connsiteY16" fmla="*/ 273844 h 647700"/>
                <a:gd name="connsiteX17" fmla="*/ 9525 w 2362200"/>
                <a:gd name="connsiteY17" fmla="*/ 240507 h 647700"/>
                <a:gd name="connsiteX18" fmla="*/ 0 w 2362200"/>
                <a:gd name="connsiteY18" fmla="*/ 214313 h 647700"/>
                <a:gd name="connsiteX19" fmla="*/ 0 w 2362200"/>
                <a:gd name="connsiteY19" fmla="*/ 195263 h 647700"/>
                <a:gd name="connsiteX20" fmla="*/ 2382 w 2362200"/>
                <a:gd name="connsiteY20" fmla="*/ 188119 h 647700"/>
                <a:gd name="connsiteX21" fmla="*/ 11907 w 2362200"/>
                <a:gd name="connsiteY21" fmla="*/ 183357 h 647700"/>
                <a:gd name="connsiteX22" fmla="*/ 45244 w 2362200"/>
                <a:gd name="connsiteY22" fmla="*/ 190500 h 647700"/>
                <a:gd name="connsiteX23" fmla="*/ 64294 w 2362200"/>
                <a:gd name="connsiteY23" fmla="*/ 202407 h 647700"/>
                <a:gd name="connsiteX24" fmla="*/ 102394 w 2362200"/>
                <a:gd name="connsiteY24" fmla="*/ 240507 h 647700"/>
                <a:gd name="connsiteX25" fmla="*/ 128588 w 2362200"/>
                <a:gd name="connsiteY25" fmla="*/ 266700 h 647700"/>
                <a:gd name="connsiteX26" fmla="*/ 169069 w 2362200"/>
                <a:gd name="connsiteY26" fmla="*/ 297657 h 647700"/>
                <a:gd name="connsiteX27" fmla="*/ 204788 w 2362200"/>
                <a:gd name="connsiteY27" fmla="*/ 319088 h 647700"/>
                <a:gd name="connsiteX28" fmla="*/ 240507 w 2362200"/>
                <a:gd name="connsiteY28" fmla="*/ 340519 h 647700"/>
                <a:gd name="connsiteX29" fmla="*/ 276225 w 2362200"/>
                <a:gd name="connsiteY29" fmla="*/ 354807 h 647700"/>
                <a:gd name="connsiteX30" fmla="*/ 314325 w 2362200"/>
                <a:gd name="connsiteY30" fmla="*/ 359569 h 647700"/>
                <a:gd name="connsiteX31" fmla="*/ 388144 w 2362200"/>
                <a:gd name="connsiteY31" fmla="*/ 354807 h 647700"/>
                <a:gd name="connsiteX32" fmla="*/ 502444 w 2362200"/>
                <a:gd name="connsiteY32" fmla="*/ 338138 h 647700"/>
                <a:gd name="connsiteX33" fmla="*/ 735807 w 2362200"/>
                <a:gd name="connsiteY33" fmla="*/ 288132 h 647700"/>
                <a:gd name="connsiteX34" fmla="*/ 1016794 w 2362200"/>
                <a:gd name="connsiteY34" fmla="*/ 230982 h 647700"/>
                <a:gd name="connsiteX35" fmla="*/ 1407319 w 2362200"/>
                <a:gd name="connsiteY35" fmla="*/ 147638 h 647700"/>
                <a:gd name="connsiteX36" fmla="*/ 1826419 w 2362200"/>
                <a:gd name="connsiteY36" fmla="*/ 66675 h 647700"/>
                <a:gd name="connsiteX37" fmla="*/ 1893094 w 2362200"/>
                <a:gd name="connsiteY37" fmla="*/ 33338 h 647700"/>
                <a:gd name="connsiteX38" fmla="*/ 1978819 w 2362200"/>
                <a:gd name="connsiteY38" fmla="*/ 0 h 647700"/>
                <a:gd name="connsiteX39" fmla="*/ 1995488 w 2362200"/>
                <a:gd name="connsiteY39" fmla="*/ 2382 h 647700"/>
                <a:gd name="connsiteX40" fmla="*/ 2081213 w 2362200"/>
                <a:gd name="connsiteY40" fmla="*/ 42863 h 647700"/>
                <a:gd name="connsiteX41" fmla="*/ 2197894 w 2362200"/>
                <a:gd name="connsiteY41" fmla="*/ 97632 h 647700"/>
                <a:gd name="connsiteX42" fmla="*/ 2247900 w 2362200"/>
                <a:gd name="connsiteY42" fmla="*/ 123825 h 647700"/>
                <a:gd name="connsiteX43" fmla="*/ 2283619 w 2362200"/>
                <a:gd name="connsiteY43" fmla="*/ 150019 h 647700"/>
                <a:gd name="connsiteX44" fmla="*/ 2321719 w 2362200"/>
                <a:gd name="connsiteY44" fmla="*/ 180975 h 647700"/>
                <a:gd name="connsiteX45" fmla="*/ 2345532 w 2362200"/>
                <a:gd name="connsiteY45" fmla="*/ 207169 h 647700"/>
                <a:gd name="connsiteX46" fmla="*/ 2362200 w 2362200"/>
                <a:gd name="connsiteY46" fmla="*/ 240507 h 647700"/>
                <a:gd name="connsiteX47" fmla="*/ 2362200 w 2362200"/>
                <a:gd name="connsiteY47" fmla="*/ 271463 h 647700"/>
                <a:gd name="connsiteX48" fmla="*/ 2350294 w 2362200"/>
                <a:gd name="connsiteY48" fmla="*/ 307182 h 647700"/>
                <a:gd name="connsiteX49" fmla="*/ 2314575 w 2362200"/>
                <a:gd name="connsiteY49" fmla="*/ 354807 h 647700"/>
                <a:gd name="connsiteX50" fmla="*/ 2050257 w 2362200"/>
                <a:gd name="connsiteY50" fmla="*/ 283369 h 647700"/>
                <a:gd name="connsiteX51" fmla="*/ 2035969 w 2362200"/>
                <a:gd name="connsiteY51" fmla="*/ 266700 h 647700"/>
                <a:gd name="connsiteX52" fmla="*/ 2019300 w 2362200"/>
                <a:gd name="connsiteY52" fmla="*/ 250032 h 647700"/>
                <a:gd name="connsiteX53" fmla="*/ 1995488 w 2362200"/>
                <a:gd name="connsiteY53" fmla="*/ 235744 h 647700"/>
                <a:gd name="connsiteX54" fmla="*/ 1957388 w 2362200"/>
                <a:gd name="connsiteY54" fmla="*/ 226219 h 647700"/>
                <a:gd name="connsiteX55" fmla="*/ 1914525 w 2362200"/>
                <a:gd name="connsiteY55" fmla="*/ 226219 h 647700"/>
                <a:gd name="connsiteX56" fmla="*/ 1828800 w 2362200"/>
                <a:gd name="connsiteY56" fmla="*/ 240507 h 647700"/>
                <a:gd name="connsiteX57" fmla="*/ 1493044 w 2362200"/>
                <a:gd name="connsiteY57" fmla="*/ 30718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2200" h="647700">
                  <a:moveTo>
                    <a:pt x="1493044" y="307182"/>
                  </a:moveTo>
                  <a:lnTo>
                    <a:pt x="907257" y="450057"/>
                  </a:lnTo>
                  <a:lnTo>
                    <a:pt x="740569" y="500063"/>
                  </a:lnTo>
                  <a:lnTo>
                    <a:pt x="614363" y="535782"/>
                  </a:lnTo>
                  <a:lnTo>
                    <a:pt x="540544" y="564357"/>
                  </a:lnTo>
                  <a:lnTo>
                    <a:pt x="445294" y="602457"/>
                  </a:lnTo>
                  <a:lnTo>
                    <a:pt x="352425" y="647700"/>
                  </a:lnTo>
                  <a:lnTo>
                    <a:pt x="333375" y="645319"/>
                  </a:lnTo>
                  <a:lnTo>
                    <a:pt x="288132" y="626269"/>
                  </a:lnTo>
                  <a:lnTo>
                    <a:pt x="250032" y="597694"/>
                  </a:lnTo>
                  <a:lnTo>
                    <a:pt x="219075" y="566738"/>
                  </a:lnTo>
                  <a:lnTo>
                    <a:pt x="188119" y="528638"/>
                  </a:lnTo>
                  <a:lnTo>
                    <a:pt x="150019" y="485775"/>
                  </a:lnTo>
                  <a:lnTo>
                    <a:pt x="116682" y="442913"/>
                  </a:lnTo>
                  <a:lnTo>
                    <a:pt x="85725" y="395288"/>
                  </a:lnTo>
                  <a:lnTo>
                    <a:pt x="47625" y="328613"/>
                  </a:lnTo>
                  <a:lnTo>
                    <a:pt x="23813" y="273844"/>
                  </a:lnTo>
                  <a:lnTo>
                    <a:pt x="9525" y="240507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2" y="188119"/>
                  </a:lnTo>
                  <a:lnTo>
                    <a:pt x="11907" y="183357"/>
                  </a:lnTo>
                  <a:lnTo>
                    <a:pt x="45244" y="190500"/>
                  </a:lnTo>
                  <a:lnTo>
                    <a:pt x="64294" y="202407"/>
                  </a:lnTo>
                  <a:lnTo>
                    <a:pt x="102394" y="240507"/>
                  </a:lnTo>
                  <a:lnTo>
                    <a:pt x="128588" y="266700"/>
                  </a:lnTo>
                  <a:lnTo>
                    <a:pt x="169069" y="297657"/>
                  </a:lnTo>
                  <a:lnTo>
                    <a:pt x="204788" y="319088"/>
                  </a:lnTo>
                  <a:lnTo>
                    <a:pt x="240507" y="340519"/>
                  </a:lnTo>
                  <a:lnTo>
                    <a:pt x="276225" y="354807"/>
                  </a:lnTo>
                  <a:lnTo>
                    <a:pt x="314325" y="359569"/>
                  </a:lnTo>
                  <a:lnTo>
                    <a:pt x="388144" y="354807"/>
                  </a:lnTo>
                  <a:lnTo>
                    <a:pt x="502444" y="338138"/>
                  </a:lnTo>
                  <a:lnTo>
                    <a:pt x="735807" y="288132"/>
                  </a:lnTo>
                  <a:lnTo>
                    <a:pt x="1016794" y="230982"/>
                  </a:lnTo>
                  <a:lnTo>
                    <a:pt x="1407319" y="147638"/>
                  </a:lnTo>
                  <a:lnTo>
                    <a:pt x="1826419" y="66675"/>
                  </a:lnTo>
                  <a:lnTo>
                    <a:pt x="1893094" y="33338"/>
                  </a:lnTo>
                  <a:lnTo>
                    <a:pt x="1978819" y="0"/>
                  </a:lnTo>
                  <a:lnTo>
                    <a:pt x="1995488" y="2382"/>
                  </a:lnTo>
                  <a:lnTo>
                    <a:pt x="2081213" y="42863"/>
                  </a:lnTo>
                  <a:lnTo>
                    <a:pt x="2197894" y="97632"/>
                  </a:lnTo>
                  <a:lnTo>
                    <a:pt x="2247900" y="123825"/>
                  </a:lnTo>
                  <a:lnTo>
                    <a:pt x="2283619" y="150019"/>
                  </a:lnTo>
                  <a:lnTo>
                    <a:pt x="2321719" y="180975"/>
                  </a:lnTo>
                  <a:lnTo>
                    <a:pt x="2345532" y="207169"/>
                  </a:lnTo>
                  <a:lnTo>
                    <a:pt x="2362200" y="240507"/>
                  </a:lnTo>
                  <a:lnTo>
                    <a:pt x="2362200" y="271463"/>
                  </a:lnTo>
                  <a:lnTo>
                    <a:pt x="2350294" y="307182"/>
                  </a:lnTo>
                  <a:lnTo>
                    <a:pt x="2314575" y="354807"/>
                  </a:lnTo>
                  <a:lnTo>
                    <a:pt x="2050257" y="283369"/>
                  </a:lnTo>
                  <a:lnTo>
                    <a:pt x="2035969" y="266700"/>
                  </a:lnTo>
                  <a:lnTo>
                    <a:pt x="2019300" y="250032"/>
                  </a:lnTo>
                  <a:lnTo>
                    <a:pt x="1995488" y="235744"/>
                  </a:lnTo>
                  <a:lnTo>
                    <a:pt x="1957388" y="226219"/>
                  </a:lnTo>
                  <a:lnTo>
                    <a:pt x="1914525" y="226219"/>
                  </a:lnTo>
                  <a:lnTo>
                    <a:pt x="1828800" y="240507"/>
                  </a:lnTo>
                  <a:lnTo>
                    <a:pt x="14930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D2325E9D-3180-4FB3-A62F-D8973532AF3C}"/>
                </a:ext>
              </a:extLst>
            </p:cNvPr>
            <p:cNvSpPr/>
            <p:nvPr/>
          </p:nvSpPr>
          <p:spPr>
            <a:xfrm>
              <a:off x="2495550" y="2439988"/>
              <a:ext cx="2005013" cy="1897062"/>
            </a:xfrm>
            <a:custGeom>
              <a:avLst/>
              <a:gdLst>
                <a:gd name="connsiteX0" fmla="*/ 1434706 w 2003952"/>
                <a:gd name="connsiteY0" fmla="*/ 713489 h 1898346"/>
                <a:gd name="connsiteX1" fmla="*/ 1190008 w 2003952"/>
                <a:gd name="connsiteY1" fmla="*/ 994249 h 1898346"/>
                <a:gd name="connsiteX2" fmla="*/ 1038037 w 2003952"/>
                <a:gd name="connsiteY2" fmla="*/ 1143644 h 1898346"/>
                <a:gd name="connsiteX3" fmla="*/ 922127 w 2003952"/>
                <a:gd name="connsiteY3" fmla="*/ 1254402 h 1898346"/>
                <a:gd name="connsiteX4" fmla="*/ 767580 w 2003952"/>
                <a:gd name="connsiteY4" fmla="*/ 1388342 h 1898346"/>
                <a:gd name="connsiteX5" fmla="*/ 620761 w 2003952"/>
                <a:gd name="connsiteY5" fmla="*/ 1506828 h 1898346"/>
                <a:gd name="connsiteX6" fmla="*/ 453336 w 2003952"/>
                <a:gd name="connsiteY6" fmla="*/ 1625313 h 1898346"/>
                <a:gd name="connsiteX7" fmla="*/ 239547 w 2003952"/>
                <a:gd name="connsiteY7" fmla="*/ 1766981 h 1898346"/>
                <a:gd name="connsiteX8" fmla="*/ 100455 w 2003952"/>
                <a:gd name="connsiteY8" fmla="*/ 1859709 h 1898346"/>
                <a:gd name="connsiteX9" fmla="*/ 43788 w 2003952"/>
                <a:gd name="connsiteY9" fmla="*/ 1893194 h 1898346"/>
                <a:gd name="connsiteX10" fmla="*/ 25757 w 2003952"/>
                <a:gd name="connsiteY10" fmla="*/ 1898346 h 1898346"/>
                <a:gd name="connsiteX11" fmla="*/ 5151 w 2003952"/>
                <a:gd name="connsiteY11" fmla="*/ 1893194 h 1898346"/>
                <a:gd name="connsiteX12" fmla="*/ 0 w 2003952"/>
                <a:gd name="connsiteY12" fmla="*/ 1882891 h 1898346"/>
                <a:gd name="connsiteX13" fmla="*/ 2575 w 2003952"/>
                <a:gd name="connsiteY13" fmla="*/ 1862285 h 1898346"/>
                <a:gd name="connsiteX14" fmla="*/ 18030 w 2003952"/>
                <a:gd name="connsiteY14" fmla="*/ 1833951 h 1898346"/>
                <a:gd name="connsiteX15" fmla="*/ 128788 w 2003952"/>
                <a:gd name="connsiteY15" fmla="*/ 1746375 h 1898346"/>
                <a:gd name="connsiteX16" fmla="*/ 306517 w 2003952"/>
                <a:gd name="connsiteY16" fmla="*/ 1602131 h 1898346"/>
                <a:gd name="connsiteX17" fmla="*/ 489397 w 2003952"/>
                <a:gd name="connsiteY17" fmla="*/ 1445009 h 1898346"/>
                <a:gd name="connsiteX18" fmla="*/ 716065 w 2003952"/>
                <a:gd name="connsiteY18" fmla="*/ 1236371 h 1898346"/>
                <a:gd name="connsiteX19" fmla="*/ 888642 w 2003952"/>
                <a:gd name="connsiteY19" fmla="*/ 1066370 h 1898346"/>
                <a:gd name="connsiteX20" fmla="*/ 991673 w 2003952"/>
                <a:gd name="connsiteY20" fmla="*/ 955612 h 1898346"/>
                <a:gd name="connsiteX21" fmla="*/ 1184856 w 2003952"/>
                <a:gd name="connsiteY21" fmla="*/ 721216 h 1898346"/>
                <a:gd name="connsiteX22" fmla="*/ 1357433 w 2003952"/>
                <a:gd name="connsiteY22" fmla="*/ 489397 h 1898346"/>
                <a:gd name="connsiteX23" fmla="*/ 1511979 w 2003952"/>
                <a:gd name="connsiteY23" fmla="*/ 267880 h 1898346"/>
                <a:gd name="connsiteX24" fmla="*/ 1599556 w 2003952"/>
                <a:gd name="connsiteY24" fmla="*/ 141667 h 1898346"/>
                <a:gd name="connsiteX25" fmla="*/ 1630465 w 2003952"/>
                <a:gd name="connsiteY25" fmla="*/ 90152 h 1898346"/>
                <a:gd name="connsiteX26" fmla="*/ 1638192 w 2003952"/>
                <a:gd name="connsiteY26" fmla="*/ 64394 h 1898346"/>
                <a:gd name="connsiteX27" fmla="*/ 1638192 w 2003952"/>
                <a:gd name="connsiteY27" fmla="*/ 51515 h 1898346"/>
                <a:gd name="connsiteX28" fmla="*/ 1576374 w 2003952"/>
                <a:gd name="connsiteY28" fmla="*/ 0 h 1898346"/>
                <a:gd name="connsiteX29" fmla="*/ 2003952 w 2003952"/>
                <a:gd name="connsiteY29" fmla="*/ 38636 h 1898346"/>
                <a:gd name="connsiteX30" fmla="*/ 1983346 w 2003952"/>
                <a:gd name="connsiteY30" fmla="*/ 69546 h 1898346"/>
                <a:gd name="connsiteX31" fmla="*/ 1885467 w 2003952"/>
                <a:gd name="connsiteY31" fmla="*/ 177728 h 1898346"/>
                <a:gd name="connsiteX32" fmla="*/ 1669102 w 2003952"/>
                <a:gd name="connsiteY32" fmla="*/ 435306 h 1898346"/>
                <a:gd name="connsiteX33" fmla="*/ 1434706 w 2003952"/>
                <a:gd name="connsiteY33" fmla="*/ 713489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3952" h="1898346">
                  <a:moveTo>
                    <a:pt x="1434706" y="713489"/>
                  </a:moveTo>
                  <a:lnTo>
                    <a:pt x="1190008" y="994249"/>
                  </a:lnTo>
                  <a:lnTo>
                    <a:pt x="1038037" y="1143644"/>
                  </a:lnTo>
                  <a:lnTo>
                    <a:pt x="922127" y="1254402"/>
                  </a:lnTo>
                  <a:lnTo>
                    <a:pt x="767580" y="1388342"/>
                  </a:lnTo>
                  <a:lnTo>
                    <a:pt x="620761" y="1506828"/>
                  </a:lnTo>
                  <a:lnTo>
                    <a:pt x="453336" y="1625313"/>
                  </a:lnTo>
                  <a:lnTo>
                    <a:pt x="239547" y="1766981"/>
                  </a:lnTo>
                  <a:lnTo>
                    <a:pt x="100455" y="1859709"/>
                  </a:lnTo>
                  <a:lnTo>
                    <a:pt x="43788" y="1893194"/>
                  </a:lnTo>
                  <a:lnTo>
                    <a:pt x="25757" y="1898346"/>
                  </a:lnTo>
                  <a:lnTo>
                    <a:pt x="5151" y="1893194"/>
                  </a:lnTo>
                  <a:lnTo>
                    <a:pt x="0" y="1882891"/>
                  </a:lnTo>
                  <a:lnTo>
                    <a:pt x="2575" y="1862285"/>
                  </a:lnTo>
                  <a:lnTo>
                    <a:pt x="18030" y="1833951"/>
                  </a:lnTo>
                  <a:lnTo>
                    <a:pt x="128788" y="1746375"/>
                  </a:lnTo>
                  <a:lnTo>
                    <a:pt x="306517" y="1602131"/>
                  </a:lnTo>
                  <a:lnTo>
                    <a:pt x="489397" y="1445009"/>
                  </a:lnTo>
                  <a:lnTo>
                    <a:pt x="716065" y="1236371"/>
                  </a:lnTo>
                  <a:lnTo>
                    <a:pt x="888642" y="1066370"/>
                  </a:lnTo>
                  <a:lnTo>
                    <a:pt x="991673" y="955612"/>
                  </a:lnTo>
                  <a:lnTo>
                    <a:pt x="1184856" y="721216"/>
                  </a:lnTo>
                  <a:lnTo>
                    <a:pt x="1357433" y="489397"/>
                  </a:lnTo>
                  <a:lnTo>
                    <a:pt x="1511979" y="267880"/>
                  </a:lnTo>
                  <a:lnTo>
                    <a:pt x="1599556" y="141667"/>
                  </a:lnTo>
                  <a:lnTo>
                    <a:pt x="1630465" y="90152"/>
                  </a:lnTo>
                  <a:lnTo>
                    <a:pt x="1638192" y="64394"/>
                  </a:lnTo>
                  <a:lnTo>
                    <a:pt x="1638192" y="51515"/>
                  </a:lnTo>
                  <a:lnTo>
                    <a:pt x="1576374" y="0"/>
                  </a:lnTo>
                  <a:lnTo>
                    <a:pt x="2003952" y="38636"/>
                  </a:lnTo>
                  <a:lnTo>
                    <a:pt x="1983346" y="69546"/>
                  </a:lnTo>
                  <a:lnTo>
                    <a:pt x="1885467" y="177728"/>
                  </a:lnTo>
                  <a:lnTo>
                    <a:pt x="1669102" y="435306"/>
                  </a:lnTo>
                  <a:lnTo>
                    <a:pt x="1434706" y="7134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B34ABF0C-7FBA-4F5E-91F9-1646EB20C502}"/>
                </a:ext>
              </a:extLst>
            </p:cNvPr>
            <p:cNvSpPr/>
            <p:nvPr/>
          </p:nvSpPr>
          <p:spPr>
            <a:xfrm rot="16200000">
              <a:off x="2388394" y="4463257"/>
              <a:ext cx="2524125" cy="312737"/>
            </a:xfrm>
            <a:custGeom>
              <a:avLst/>
              <a:gdLst>
                <a:gd name="connsiteX0" fmla="*/ 857250 w 2524125"/>
                <a:gd name="connsiteY0" fmla="*/ 304800 h 311944"/>
                <a:gd name="connsiteX1" fmla="*/ 431006 w 2524125"/>
                <a:gd name="connsiteY1" fmla="*/ 295275 h 311944"/>
                <a:gd name="connsiteX2" fmla="*/ 223838 w 2524125"/>
                <a:gd name="connsiteY2" fmla="*/ 292894 h 311944"/>
                <a:gd name="connsiteX3" fmla="*/ 164306 w 2524125"/>
                <a:gd name="connsiteY3" fmla="*/ 288131 h 311944"/>
                <a:gd name="connsiteX4" fmla="*/ 116681 w 2524125"/>
                <a:gd name="connsiteY4" fmla="*/ 280988 h 311944"/>
                <a:gd name="connsiteX5" fmla="*/ 73819 w 2524125"/>
                <a:gd name="connsiteY5" fmla="*/ 266700 h 311944"/>
                <a:gd name="connsiteX6" fmla="*/ 42863 w 2524125"/>
                <a:gd name="connsiteY6" fmla="*/ 250031 h 311944"/>
                <a:gd name="connsiteX7" fmla="*/ 14288 w 2524125"/>
                <a:gd name="connsiteY7" fmla="*/ 228600 h 311944"/>
                <a:gd name="connsiteX8" fmla="*/ 0 w 2524125"/>
                <a:gd name="connsiteY8" fmla="*/ 202406 h 311944"/>
                <a:gd name="connsiteX9" fmla="*/ 2381 w 2524125"/>
                <a:gd name="connsiteY9" fmla="*/ 173831 h 311944"/>
                <a:gd name="connsiteX10" fmla="*/ 14288 w 2524125"/>
                <a:gd name="connsiteY10" fmla="*/ 152400 h 311944"/>
                <a:gd name="connsiteX11" fmla="*/ 47625 w 2524125"/>
                <a:gd name="connsiteY11" fmla="*/ 126206 h 311944"/>
                <a:gd name="connsiteX12" fmla="*/ 114300 w 2524125"/>
                <a:gd name="connsiteY12" fmla="*/ 97631 h 311944"/>
                <a:gd name="connsiteX13" fmla="*/ 211931 w 2524125"/>
                <a:gd name="connsiteY13" fmla="*/ 66675 h 311944"/>
                <a:gd name="connsiteX14" fmla="*/ 333375 w 2524125"/>
                <a:gd name="connsiteY14" fmla="*/ 35719 h 311944"/>
                <a:gd name="connsiteX15" fmla="*/ 490538 w 2524125"/>
                <a:gd name="connsiteY15" fmla="*/ 0 h 311944"/>
                <a:gd name="connsiteX16" fmla="*/ 564356 w 2524125"/>
                <a:gd name="connsiteY16" fmla="*/ 14288 h 311944"/>
                <a:gd name="connsiteX17" fmla="*/ 673894 w 2524125"/>
                <a:gd name="connsiteY17" fmla="*/ 35719 h 311944"/>
                <a:gd name="connsiteX18" fmla="*/ 778669 w 2524125"/>
                <a:gd name="connsiteY18" fmla="*/ 54769 h 311944"/>
                <a:gd name="connsiteX19" fmla="*/ 866775 w 2524125"/>
                <a:gd name="connsiteY19" fmla="*/ 66675 h 311944"/>
                <a:gd name="connsiteX20" fmla="*/ 1059656 w 2524125"/>
                <a:gd name="connsiteY20" fmla="*/ 80963 h 311944"/>
                <a:gd name="connsiteX21" fmla="*/ 1528763 w 2524125"/>
                <a:gd name="connsiteY21" fmla="*/ 102394 h 311944"/>
                <a:gd name="connsiteX22" fmla="*/ 2021681 w 2524125"/>
                <a:gd name="connsiteY22" fmla="*/ 111919 h 311944"/>
                <a:gd name="connsiteX23" fmla="*/ 2147888 w 2524125"/>
                <a:gd name="connsiteY23" fmla="*/ 109538 h 311944"/>
                <a:gd name="connsiteX24" fmla="*/ 2207419 w 2524125"/>
                <a:gd name="connsiteY24" fmla="*/ 104775 h 311944"/>
                <a:gd name="connsiteX25" fmla="*/ 2255044 w 2524125"/>
                <a:gd name="connsiteY25" fmla="*/ 95250 h 311944"/>
                <a:gd name="connsiteX26" fmla="*/ 2371725 w 2524125"/>
                <a:gd name="connsiteY26" fmla="*/ 35719 h 311944"/>
                <a:gd name="connsiteX27" fmla="*/ 2524125 w 2524125"/>
                <a:gd name="connsiteY27" fmla="*/ 138113 h 311944"/>
                <a:gd name="connsiteX28" fmla="*/ 2457450 w 2524125"/>
                <a:gd name="connsiteY28" fmla="*/ 192881 h 311944"/>
                <a:gd name="connsiteX29" fmla="*/ 2397919 w 2524125"/>
                <a:gd name="connsiteY29" fmla="*/ 233363 h 311944"/>
                <a:gd name="connsiteX30" fmla="*/ 2312194 w 2524125"/>
                <a:gd name="connsiteY30" fmla="*/ 276225 h 311944"/>
                <a:gd name="connsiteX31" fmla="*/ 2257425 w 2524125"/>
                <a:gd name="connsiteY31" fmla="*/ 292894 h 311944"/>
                <a:gd name="connsiteX32" fmla="*/ 2169319 w 2524125"/>
                <a:gd name="connsiteY32" fmla="*/ 311944 h 311944"/>
                <a:gd name="connsiteX33" fmla="*/ 1921669 w 2524125"/>
                <a:gd name="connsiteY33" fmla="*/ 309563 h 311944"/>
                <a:gd name="connsiteX34" fmla="*/ 1373981 w 2524125"/>
                <a:gd name="connsiteY34" fmla="*/ 309563 h 311944"/>
                <a:gd name="connsiteX35" fmla="*/ 857250 w 2524125"/>
                <a:gd name="connsiteY35" fmla="*/ 30480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4125" h="311944">
                  <a:moveTo>
                    <a:pt x="857250" y="304800"/>
                  </a:moveTo>
                  <a:lnTo>
                    <a:pt x="431006" y="295275"/>
                  </a:lnTo>
                  <a:lnTo>
                    <a:pt x="223838" y="292894"/>
                  </a:lnTo>
                  <a:lnTo>
                    <a:pt x="164306" y="288131"/>
                  </a:lnTo>
                  <a:lnTo>
                    <a:pt x="116681" y="280988"/>
                  </a:lnTo>
                  <a:lnTo>
                    <a:pt x="73819" y="266700"/>
                  </a:lnTo>
                  <a:lnTo>
                    <a:pt x="42863" y="250031"/>
                  </a:lnTo>
                  <a:lnTo>
                    <a:pt x="14288" y="228600"/>
                  </a:lnTo>
                  <a:lnTo>
                    <a:pt x="0" y="202406"/>
                  </a:lnTo>
                  <a:lnTo>
                    <a:pt x="2381" y="173831"/>
                  </a:lnTo>
                  <a:lnTo>
                    <a:pt x="14288" y="152400"/>
                  </a:lnTo>
                  <a:lnTo>
                    <a:pt x="47625" y="126206"/>
                  </a:lnTo>
                  <a:lnTo>
                    <a:pt x="114300" y="97631"/>
                  </a:lnTo>
                  <a:lnTo>
                    <a:pt x="211931" y="66675"/>
                  </a:lnTo>
                  <a:lnTo>
                    <a:pt x="333375" y="35719"/>
                  </a:lnTo>
                  <a:lnTo>
                    <a:pt x="490538" y="0"/>
                  </a:lnTo>
                  <a:lnTo>
                    <a:pt x="564356" y="14288"/>
                  </a:lnTo>
                  <a:lnTo>
                    <a:pt x="673894" y="35719"/>
                  </a:lnTo>
                  <a:lnTo>
                    <a:pt x="778669" y="54769"/>
                  </a:lnTo>
                  <a:lnTo>
                    <a:pt x="866775" y="66675"/>
                  </a:lnTo>
                  <a:lnTo>
                    <a:pt x="1059656" y="80963"/>
                  </a:lnTo>
                  <a:cubicBezTo>
                    <a:pt x="1216023" y="88143"/>
                    <a:pt x="1372231" y="102394"/>
                    <a:pt x="1528763" y="102394"/>
                  </a:cubicBezTo>
                  <a:lnTo>
                    <a:pt x="2021681" y="111919"/>
                  </a:lnTo>
                  <a:lnTo>
                    <a:pt x="2147888" y="109538"/>
                  </a:lnTo>
                  <a:lnTo>
                    <a:pt x="2207419" y="104775"/>
                  </a:lnTo>
                  <a:lnTo>
                    <a:pt x="2255044" y="95250"/>
                  </a:lnTo>
                  <a:lnTo>
                    <a:pt x="2371725" y="35719"/>
                  </a:lnTo>
                  <a:lnTo>
                    <a:pt x="2524125" y="138113"/>
                  </a:lnTo>
                  <a:lnTo>
                    <a:pt x="2457450" y="192881"/>
                  </a:lnTo>
                  <a:lnTo>
                    <a:pt x="2397919" y="233363"/>
                  </a:lnTo>
                  <a:lnTo>
                    <a:pt x="2312194" y="276225"/>
                  </a:lnTo>
                  <a:lnTo>
                    <a:pt x="2257425" y="292894"/>
                  </a:lnTo>
                  <a:lnTo>
                    <a:pt x="2169319" y="311944"/>
                  </a:lnTo>
                  <a:lnTo>
                    <a:pt x="1921669" y="309563"/>
                  </a:lnTo>
                  <a:lnTo>
                    <a:pt x="1373981" y="309563"/>
                  </a:lnTo>
                  <a:lnTo>
                    <a:pt x="8572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82F0B5DE-1CAE-4F95-BB27-5F7E31F50F23}"/>
                </a:ext>
              </a:extLst>
            </p:cNvPr>
            <p:cNvSpPr/>
            <p:nvPr/>
          </p:nvSpPr>
          <p:spPr>
            <a:xfrm>
              <a:off x="3756025" y="3703638"/>
              <a:ext cx="949325" cy="755650"/>
            </a:xfrm>
            <a:custGeom>
              <a:avLst/>
              <a:gdLst>
                <a:gd name="connsiteX0" fmla="*/ 478632 w 950119"/>
                <a:gd name="connsiteY0" fmla="*/ 388144 h 757237"/>
                <a:gd name="connsiteX1" fmla="*/ 311944 w 950119"/>
                <a:gd name="connsiteY1" fmla="*/ 242887 h 757237"/>
                <a:gd name="connsiteX2" fmla="*/ 180975 w 950119"/>
                <a:gd name="connsiteY2" fmla="*/ 140494 h 757237"/>
                <a:gd name="connsiteX3" fmla="*/ 66675 w 950119"/>
                <a:gd name="connsiteY3" fmla="*/ 54769 h 757237"/>
                <a:gd name="connsiteX4" fmla="*/ 0 w 950119"/>
                <a:gd name="connsiteY4" fmla="*/ 33337 h 757237"/>
                <a:gd name="connsiteX5" fmla="*/ 0 w 950119"/>
                <a:gd name="connsiteY5" fmla="*/ 0 h 757237"/>
                <a:gd name="connsiteX6" fmla="*/ 61913 w 950119"/>
                <a:gd name="connsiteY6" fmla="*/ 2381 h 757237"/>
                <a:gd name="connsiteX7" fmla="*/ 111919 w 950119"/>
                <a:gd name="connsiteY7" fmla="*/ 11906 h 757237"/>
                <a:gd name="connsiteX8" fmla="*/ 211932 w 950119"/>
                <a:gd name="connsiteY8" fmla="*/ 40481 h 757237"/>
                <a:gd name="connsiteX9" fmla="*/ 314325 w 950119"/>
                <a:gd name="connsiteY9" fmla="*/ 64294 h 757237"/>
                <a:gd name="connsiteX10" fmla="*/ 447675 w 950119"/>
                <a:gd name="connsiteY10" fmla="*/ 114300 h 757237"/>
                <a:gd name="connsiteX11" fmla="*/ 538163 w 950119"/>
                <a:gd name="connsiteY11" fmla="*/ 150019 h 757237"/>
                <a:gd name="connsiteX12" fmla="*/ 597694 w 950119"/>
                <a:gd name="connsiteY12" fmla="*/ 173831 h 757237"/>
                <a:gd name="connsiteX13" fmla="*/ 654844 w 950119"/>
                <a:gd name="connsiteY13" fmla="*/ 202406 h 757237"/>
                <a:gd name="connsiteX14" fmla="*/ 697707 w 950119"/>
                <a:gd name="connsiteY14" fmla="*/ 223837 h 757237"/>
                <a:gd name="connsiteX15" fmla="*/ 731044 w 950119"/>
                <a:gd name="connsiteY15" fmla="*/ 242887 h 757237"/>
                <a:gd name="connsiteX16" fmla="*/ 754857 w 950119"/>
                <a:gd name="connsiteY16" fmla="*/ 261937 h 757237"/>
                <a:gd name="connsiteX17" fmla="*/ 795338 w 950119"/>
                <a:gd name="connsiteY17" fmla="*/ 297656 h 757237"/>
                <a:gd name="connsiteX18" fmla="*/ 842963 w 950119"/>
                <a:gd name="connsiteY18" fmla="*/ 345281 h 757237"/>
                <a:gd name="connsiteX19" fmla="*/ 873919 w 950119"/>
                <a:gd name="connsiteY19" fmla="*/ 383381 h 757237"/>
                <a:gd name="connsiteX20" fmla="*/ 904875 w 950119"/>
                <a:gd name="connsiteY20" fmla="*/ 433387 h 757237"/>
                <a:gd name="connsiteX21" fmla="*/ 921544 w 950119"/>
                <a:gd name="connsiteY21" fmla="*/ 469106 h 757237"/>
                <a:gd name="connsiteX22" fmla="*/ 933450 w 950119"/>
                <a:gd name="connsiteY22" fmla="*/ 504825 h 757237"/>
                <a:gd name="connsiteX23" fmla="*/ 942975 w 950119"/>
                <a:gd name="connsiteY23" fmla="*/ 540544 h 757237"/>
                <a:gd name="connsiteX24" fmla="*/ 947738 w 950119"/>
                <a:gd name="connsiteY24" fmla="*/ 590550 h 757237"/>
                <a:gd name="connsiteX25" fmla="*/ 950119 w 950119"/>
                <a:gd name="connsiteY25" fmla="*/ 645319 h 757237"/>
                <a:gd name="connsiteX26" fmla="*/ 945357 w 950119"/>
                <a:gd name="connsiteY26" fmla="*/ 700087 h 757237"/>
                <a:gd name="connsiteX27" fmla="*/ 935832 w 950119"/>
                <a:gd name="connsiteY27" fmla="*/ 719137 h 757237"/>
                <a:gd name="connsiteX28" fmla="*/ 907257 w 950119"/>
                <a:gd name="connsiteY28" fmla="*/ 742950 h 757237"/>
                <a:gd name="connsiteX29" fmla="*/ 885825 w 950119"/>
                <a:gd name="connsiteY29" fmla="*/ 754856 h 757237"/>
                <a:gd name="connsiteX30" fmla="*/ 866775 w 950119"/>
                <a:gd name="connsiteY30" fmla="*/ 757237 h 757237"/>
                <a:gd name="connsiteX31" fmla="*/ 842963 w 950119"/>
                <a:gd name="connsiteY31" fmla="*/ 752475 h 757237"/>
                <a:gd name="connsiteX32" fmla="*/ 814388 w 950119"/>
                <a:gd name="connsiteY32" fmla="*/ 733425 h 757237"/>
                <a:gd name="connsiteX33" fmla="*/ 792957 w 950119"/>
                <a:gd name="connsiteY33" fmla="*/ 709612 h 757237"/>
                <a:gd name="connsiteX34" fmla="*/ 769144 w 950119"/>
                <a:gd name="connsiteY34" fmla="*/ 669131 h 757237"/>
                <a:gd name="connsiteX35" fmla="*/ 700088 w 950119"/>
                <a:gd name="connsiteY35" fmla="*/ 597694 h 757237"/>
                <a:gd name="connsiteX36" fmla="*/ 478632 w 950119"/>
                <a:gd name="connsiteY36" fmla="*/ 388144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0119" h="757237">
                  <a:moveTo>
                    <a:pt x="478632" y="388144"/>
                  </a:moveTo>
                  <a:lnTo>
                    <a:pt x="311944" y="242887"/>
                  </a:lnTo>
                  <a:lnTo>
                    <a:pt x="180975" y="140494"/>
                  </a:lnTo>
                  <a:lnTo>
                    <a:pt x="66675" y="54769"/>
                  </a:lnTo>
                  <a:lnTo>
                    <a:pt x="0" y="33337"/>
                  </a:lnTo>
                  <a:lnTo>
                    <a:pt x="0" y="0"/>
                  </a:lnTo>
                  <a:lnTo>
                    <a:pt x="61913" y="2381"/>
                  </a:lnTo>
                  <a:lnTo>
                    <a:pt x="111919" y="11906"/>
                  </a:lnTo>
                  <a:lnTo>
                    <a:pt x="211932" y="40481"/>
                  </a:lnTo>
                  <a:lnTo>
                    <a:pt x="314325" y="64294"/>
                  </a:lnTo>
                  <a:lnTo>
                    <a:pt x="447675" y="114300"/>
                  </a:lnTo>
                  <a:lnTo>
                    <a:pt x="538163" y="150019"/>
                  </a:lnTo>
                  <a:lnTo>
                    <a:pt x="597694" y="173831"/>
                  </a:lnTo>
                  <a:lnTo>
                    <a:pt x="654844" y="202406"/>
                  </a:lnTo>
                  <a:lnTo>
                    <a:pt x="697707" y="223837"/>
                  </a:lnTo>
                  <a:lnTo>
                    <a:pt x="731044" y="242887"/>
                  </a:lnTo>
                  <a:lnTo>
                    <a:pt x="754857" y="261937"/>
                  </a:lnTo>
                  <a:lnTo>
                    <a:pt x="795338" y="297656"/>
                  </a:lnTo>
                  <a:lnTo>
                    <a:pt x="842963" y="345281"/>
                  </a:lnTo>
                  <a:lnTo>
                    <a:pt x="873919" y="383381"/>
                  </a:lnTo>
                  <a:lnTo>
                    <a:pt x="904875" y="433387"/>
                  </a:lnTo>
                  <a:lnTo>
                    <a:pt x="921544" y="469106"/>
                  </a:lnTo>
                  <a:lnTo>
                    <a:pt x="933450" y="504825"/>
                  </a:lnTo>
                  <a:lnTo>
                    <a:pt x="942975" y="540544"/>
                  </a:lnTo>
                  <a:lnTo>
                    <a:pt x="947738" y="590550"/>
                  </a:lnTo>
                  <a:cubicBezTo>
                    <a:pt x="948532" y="608806"/>
                    <a:pt x="949325" y="627063"/>
                    <a:pt x="950119" y="645319"/>
                  </a:cubicBezTo>
                  <a:lnTo>
                    <a:pt x="945357" y="700087"/>
                  </a:lnTo>
                  <a:lnTo>
                    <a:pt x="935832" y="719137"/>
                  </a:lnTo>
                  <a:lnTo>
                    <a:pt x="907257" y="742950"/>
                  </a:lnTo>
                  <a:lnTo>
                    <a:pt x="885825" y="754856"/>
                  </a:lnTo>
                  <a:lnTo>
                    <a:pt x="866775" y="757237"/>
                  </a:lnTo>
                  <a:lnTo>
                    <a:pt x="842963" y="752475"/>
                  </a:lnTo>
                  <a:lnTo>
                    <a:pt x="814388" y="733425"/>
                  </a:lnTo>
                  <a:lnTo>
                    <a:pt x="792957" y="709612"/>
                  </a:lnTo>
                  <a:lnTo>
                    <a:pt x="769144" y="669131"/>
                  </a:lnTo>
                  <a:lnTo>
                    <a:pt x="700088" y="597694"/>
                  </a:lnTo>
                  <a:lnTo>
                    <a:pt x="47863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2A79BA55-9EBF-4968-9A48-BECAD2ED093D}"/>
                </a:ext>
              </a:extLst>
            </p:cNvPr>
            <p:cNvSpPr/>
            <p:nvPr/>
          </p:nvSpPr>
          <p:spPr>
            <a:xfrm rot="16200000">
              <a:off x="5054600" y="3713163"/>
              <a:ext cx="3076575" cy="1025525"/>
            </a:xfrm>
            <a:custGeom>
              <a:avLst/>
              <a:gdLst>
                <a:gd name="connsiteX0" fmla="*/ 1791801 w 3076190"/>
                <a:gd name="connsiteY0" fmla="*/ 835116 h 1025396"/>
                <a:gd name="connsiteX1" fmla="*/ 1453526 w 3076190"/>
                <a:gd name="connsiteY1" fmla="*/ 761119 h 1025396"/>
                <a:gd name="connsiteX2" fmla="*/ 1120537 w 3076190"/>
                <a:gd name="connsiteY2" fmla="*/ 676550 h 1025396"/>
                <a:gd name="connsiteX3" fmla="*/ 935542 w 3076190"/>
                <a:gd name="connsiteY3" fmla="*/ 626337 h 1025396"/>
                <a:gd name="connsiteX4" fmla="*/ 779619 w 3076190"/>
                <a:gd name="connsiteY4" fmla="*/ 578767 h 1025396"/>
                <a:gd name="connsiteX5" fmla="*/ 658051 w 3076190"/>
                <a:gd name="connsiteY5" fmla="*/ 533840 h 1025396"/>
                <a:gd name="connsiteX6" fmla="*/ 539126 w 3076190"/>
                <a:gd name="connsiteY6" fmla="*/ 480985 h 1025396"/>
                <a:gd name="connsiteX7" fmla="*/ 428130 w 3076190"/>
                <a:gd name="connsiteY7" fmla="*/ 425486 h 1025396"/>
                <a:gd name="connsiteX8" fmla="*/ 232564 w 3076190"/>
                <a:gd name="connsiteY8" fmla="*/ 303919 h 1025396"/>
                <a:gd name="connsiteX9" fmla="*/ 113639 w 3076190"/>
                <a:gd name="connsiteY9" fmla="*/ 214064 h 1025396"/>
                <a:gd name="connsiteX10" fmla="*/ 39642 w 3076190"/>
                <a:gd name="connsiteY10" fmla="*/ 150638 h 1025396"/>
                <a:gd name="connsiteX11" fmla="*/ 13214 w 3076190"/>
                <a:gd name="connsiteY11" fmla="*/ 121567 h 1025396"/>
                <a:gd name="connsiteX12" fmla="*/ 0 w 3076190"/>
                <a:gd name="connsiteY12" fmla="*/ 97782 h 1025396"/>
                <a:gd name="connsiteX13" fmla="*/ 2643 w 3076190"/>
                <a:gd name="connsiteY13" fmla="*/ 73997 h 1025396"/>
                <a:gd name="connsiteX14" fmla="*/ 13214 w 3076190"/>
                <a:gd name="connsiteY14" fmla="*/ 52855 h 1025396"/>
                <a:gd name="connsiteX15" fmla="*/ 34356 w 3076190"/>
                <a:gd name="connsiteY15" fmla="*/ 36999 h 1025396"/>
                <a:gd name="connsiteX16" fmla="*/ 81926 w 3076190"/>
                <a:gd name="connsiteY16" fmla="*/ 18499 h 1025396"/>
                <a:gd name="connsiteX17" fmla="*/ 211422 w 3076190"/>
                <a:gd name="connsiteY17" fmla="*/ 0 h 1025396"/>
                <a:gd name="connsiteX18" fmla="*/ 586696 w 3076190"/>
                <a:gd name="connsiteY18" fmla="*/ 216707 h 1025396"/>
                <a:gd name="connsiteX19" fmla="*/ 766405 w 3076190"/>
                <a:gd name="connsiteY19" fmla="*/ 301276 h 1025396"/>
                <a:gd name="connsiteX20" fmla="*/ 882687 w 3076190"/>
                <a:gd name="connsiteY20" fmla="*/ 351489 h 1025396"/>
                <a:gd name="connsiteX21" fmla="*/ 1004254 w 3076190"/>
                <a:gd name="connsiteY21" fmla="*/ 396416 h 1025396"/>
                <a:gd name="connsiteX22" fmla="*/ 1128465 w 3076190"/>
                <a:gd name="connsiteY22" fmla="*/ 436057 h 1025396"/>
                <a:gd name="connsiteX23" fmla="*/ 1308174 w 3076190"/>
                <a:gd name="connsiteY23" fmla="*/ 488913 h 1025396"/>
                <a:gd name="connsiteX24" fmla="*/ 1472026 w 3076190"/>
                <a:gd name="connsiteY24" fmla="*/ 525912 h 1025396"/>
                <a:gd name="connsiteX25" fmla="*/ 1620021 w 3076190"/>
                <a:gd name="connsiteY25" fmla="*/ 557625 h 1025396"/>
                <a:gd name="connsiteX26" fmla="*/ 1823515 w 3076190"/>
                <a:gd name="connsiteY26" fmla="*/ 597267 h 1025396"/>
                <a:gd name="connsiteX27" fmla="*/ 2246358 w 3076190"/>
                <a:gd name="connsiteY27" fmla="*/ 668622 h 1025396"/>
                <a:gd name="connsiteX28" fmla="*/ 2613704 w 3076190"/>
                <a:gd name="connsiteY28" fmla="*/ 729405 h 1025396"/>
                <a:gd name="connsiteX29" fmla="*/ 2830412 w 3076190"/>
                <a:gd name="connsiteY29" fmla="*/ 758476 h 1025396"/>
                <a:gd name="connsiteX30" fmla="*/ 2899124 w 3076190"/>
                <a:gd name="connsiteY30" fmla="*/ 763762 h 1025396"/>
                <a:gd name="connsiteX31" fmla="*/ 2920266 w 3076190"/>
                <a:gd name="connsiteY31" fmla="*/ 763762 h 1025396"/>
                <a:gd name="connsiteX32" fmla="*/ 2957265 w 3076190"/>
                <a:gd name="connsiteY32" fmla="*/ 758476 h 1025396"/>
                <a:gd name="connsiteX33" fmla="*/ 3076190 w 3076190"/>
                <a:gd name="connsiteY33" fmla="*/ 724120 h 1025396"/>
                <a:gd name="connsiteX34" fmla="*/ 3010120 w 3076190"/>
                <a:gd name="connsiteY34" fmla="*/ 1025396 h 1025396"/>
                <a:gd name="connsiteX35" fmla="*/ 2936123 w 3076190"/>
                <a:gd name="connsiteY35" fmla="*/ 1006897 h 1025396"/>
                <a:gd name="connsiteX36" fmla="*/ 2679774 w 3076190"/>
                <a:gd name="connsiteY36" fmla="*/ 980469 h 1025396"/>
                <a:gd name="connsiteX37" fmla="*/ 2428710 w 3076190"/>
                <a:gd name="connsiteY37" fmla="*/ 948756 h 1025396"/>
                <a:gd name="connsiteX38" fmla="*/ 2196146 w 3076190"/>
                <a:gd name="connsiteY38" fmla="*/ 914400 h 1025396"/>
                <a:gd name="connsiteX39" fmla="*/ 1955653 w 3076190"/>
                <a:gd name="connsiteY39" fmla="*/ 872115 h 1025396"/>
                <a:gd name="connsiteX40" fmla="*/ 1791801 w 3076190"/>
                <a:gd name="connsiteY40" fmla="*/ 835116 h 102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76190" h="1025396">
                  <a:moveTo>
                    <a:pt x="1791801" y="835116"/>
                  </a:moveTo>
                  <a:lnTo>
                    <a:pt x="1453526" y="761119"/>
                  </a:lnTo>
                  <a:lnTo>
                    <a:pt x="1120537" y="676550"/>
                  </a:lnTo>
                  <a:lnTo>
                    <a:pt x="935542" y="626337"/>
                  </a:lnTo>
                  <a:lnTo>
                    <a:pt x="779619" y="578767"/>
                  </a:lnTo>
                  <a:lnTo>
                    <a:pt x="658051" y="533840"/>
                  </a:lnTo>
                  <a:lnTo>
                    <a:pt x="539126" y="480985"/>
                  </a:lnTo>
                  <a:lnTo>
                    <a:pt x="428130" y="425486"/>
                  </a:lnTo>
                  <a:lnTo>
                    <a:pt x="232564" y="303919"/>
                  </a:lnTo>
                  <a:lnTo>
                    <a:pt x="113639" y="214064"/>
                  </a:lnTo>
                  <a:lnTo>
                    <a:pt x="39642" y="150638"/>
                  </a:lnTo>
                  <a:lnTo>
                    <a:pt x="13214" y="121567"/>
                  </a:lnTo>
                  <a:lnTo>
                    <a:pt x="0" y="97782"/>
                  </a:lnTo>
                  <a:lnTo>
                    <a:pt x="2643" y="73997"/>
                  </a:lnTo>
                  <a:lnTo>
                    <a:pt x="13214" y="52855"/>
                  </a:lnTo>
                  <a:lnTo>
                    <a:pt x="34356" y="36999"/>
                  </a:lnTo>
                  <a:lnTo>
                    <a:pt x="81926" y="18499"/>
                  </a:lnTo>
                  <a:lnTo>
                    <a:pt x="211422" y="0"/>
                  </a:lnTo>
                  <a:lnTo>
                    <a:pt x="586696" y="216707"/>
                  </a:lnTo>
                  <a:lnTo>
                    <a:pt x="766405" y="301276"/>
                  </a:lnTo>
                  <a:lnTo>
                    <a:pt x="882687" y="351489"/>
                  </a:lnTo>
                  <a:lnTo>
                    <a:pt x="1004254" y="396416"/>
                  </a:lnTo>
                  <a:lnTo>
                    <a:pt x="1128465" y="436057"/>
                  </a:lnTo>
                  <a:lnTo>
                    <a:pt x="1308174" y="488913"/>
                  </a:lnTo>
                  <a:lnTo>
                    <a:pt x="1472026" y="525912"/>
                  </a:lnTo>
                  <a:lnTo>
                    <a:pt x="1620021" y="557625"/>
                  </a:lnTo>
                  <a:lnTo>
                    <a:pt x="1823515" y="597267"/>
                  </a:lnTo>
                  <a:lnTo>
                    <a:pt x="2246358" y="668622"/>
                  </a:lnTo>
                  <a:lnTo>
                    <a:pt x="2613704" y="729405"/>
                  </a:lnTo>
                  <a:lnTo>
                    <a:pt x="2830412" y="758476"/>
                  </a:lnTo>
                  <a:lnTo>
                    <a:pt x="2899124" y="763762"/>
                  </a:lnTo>
                  <a:lnTo>
                    <a:pt x="2920266" y="763762"/>
                  </a:lnTo>
                  <a:lnTo>
                    <a:pt x="2957265" y="758476"/>
                  </a:lnTo>
                  <a:lnTo>
                    <a:pt x="3076190" y="724120"/>
                  </a:lnTo>
                  <a:lnTo>
                    <a:pt x="3010120" y="1025396"/>
                  </a:lnTo>
                  <a:lnTo>
                    <a:pt x="2936123" y="1006897"/>
                  </a:lnTo>
                  <a:lnTo>
                    <a:pt x="2679774" y="980469"/>
                  </a:lnTo>
                  <a:lnTo>
                    <a:pt x="2428710" y="948756"/>
                  </a:lnTo>
                  <a:lnTo>
                    <a:pt x="2196146" y="914400"/>
                  </a:lnTo>
                  <a:lnTo>
                    <a:pt x="1955653" y="872115"/>
                  </a:lnTo>
                  <a:lnTo>
                    <a:pt x="1791801" y="835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68A7BCFC-8BEA-4562-9B9D-EC16C4D44EFB}"/>
                </a:ext>
              </a:extLst>
            </p:cNvPr>
            <p:cNvSpPr/>
            <p:nvPr/>
          </p:nvSpPr>
          <p:spPr>
            <a:xfrm>
              <a:off x="5710238" y="5019675"/>
              <a:ext cx="688975" cy="592138"/>
            </a:xfrm>
            <a:custGeom>
              <a:avLst/>
              <a:gdLst>
                <a:gd name="connsiteX0" fmla="*/ 147637 w 688181"/>
                <a:gd name="connsiteY0" fmla="*/ 64294 h 592931"/>
                <a:gd name="connsiteX1" fmla="*/ 228600 w 688181"/>
                <a:gd name="connsiteY1" fmla="*/ 109538 h 592931"/>
                <a:gd name="connsiteX2" fmla="*/ 271462 w 688181"/>
                <a:gd name="connsiteY2" fmla="*/ 140494 h 592931"/>
                <a:gd name="connsiteX3" fmla="*/ 295275 w 688181"/>
                <a:gd name="connsiteY3" fmla="*/ 157163 h 592931"/>
                <a:gd name="connsiteX4" fmla="*/ 400050 w 688181"/>
                <a:gd name="connsiteY4" fmla="*/ 202406 h 592931"/>
                <a:gd name="connsiteX5" fmla="*/ 452437 w 688181"/>
                <a:gd name="connsiteY5" fmla="*/ 221456 h 592931"/>
                <a:gd name="connsiteX6" fmla="*/ 481012 w 688181"/>
                <a:gd name="connsiteY6" fmla="*/ 226219 h 592931"/>
                <a:gd name="connsiteX7" fmla="*/ 533400 w 688181"/>
                <a:gd name="connsiteY7" fmla="*/ 214313 h 592931"/>
                <a:gd name="connsiteX8" fmla="*/ 688181 w 688181"/>
                <a:gd name="connsiteY8" fmla="*/ 114300 h 592931"/>
                <a:gd name="connsiteX9" fmla="*/ 400050 w 688181"/>
                <a:gd name="connsiteY9" fmla="*/ 592931 h 592931"/>
                <a:gd name="connsiteX10" fmla="*/ 371475 w 688181"/>
                <a:gd name="connsiteY10" fmla="*/ 528638 h 592931"/>
                <a:gd name="connsiteX11" fmla="*/ 350043 w 688181"/>
                <a:gd name="connsiteY11" fmla="*/ 457200 h 592931"/>
                <a:gd name="connsiteX12" fmla="*/ 328612 w 688181"/>
                <a:gd name="connsiteY12" fmla="*/ 409575 h 592931"/>
                <a:gd name="connsiteX13" fmla="*/ 309562 w 688181"/>
                <a:gd name="connsiteY13" fmla="*/ 373856 h 592931"/>
                <a:gd name="connsiteX14" fmla="*/ 269081 w 688181"/>
                <a:gd name="connsiteY14" fmla="*/ 323850 h 592931"/>
                <a:gd name="connsiteX15" fmla="*/ 135731 w 688181"/>
                <a:gd name="connsiteY15" fmla="*/ 183356 h 592931"/>
                <a:gd name="connsiteX16" fmla="*/ 57150 w 688181"/>
                <a:gd name="connsiteY16" fmla="*/ 104775 h 592931"/>
                <a:gd name="connsiteX17" fmla="*/ 21431 w 688181"/>
                <a:gd name="connsiteY17" fmla="*/ 69056 h 592931"/>
                <a:gd name="connsiteX18" fmla="*/ 9525 w 688181"/>
                <a:gd name="connsiteY18" fmla="*/ 50006 h 592931"/>
                <a:gd name="connsiteX19" fmla="*/ 0 w 688181"/>
                <a:gd name="connsiteY19" fmla="*/ 28575 h 592931"/>
                <a:gd name="connsiteX20" fmla="*/ 0 w 688181"/>
                <a:gd name="connsiteY20" fmla="*/ 14288 h 592931"/>
                <a:gd name="connsiteX21" fmla="*/ 7143 w 688181"/>
                <a:gd name="connsiteY21" fmla="*/ 4763 h 592931"/>
                <a:gd name="connsiteX22" fmla="*/ 26193 w 688181"/>
                <a:gd name="connsiteY22" fmla="*/ 0 h 592931"/>
                <a:gd name="connsiteX23" fmla="*/ 50006 w 688181"/>
                <a:gd name="connsiteY23" fmla="*/ 9525 h 592931"/>
                <a:gd name="connsiteX24" fmla="*/ 147637 w 688181"/>
                <a:gd name="connsiteY24" fmla="*/ 64294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8181" h="592931">
                  <a:moveTo>
                    <a:pt x="147637" y="64294"/>
                  </a:moveTo>
                  <a:lnTo>
                    <a:pt x="228600" y="109538"/>
                  </a:lnTo>
                  <a:lnTo>
                    <a:pt x="271462" y="140494"/>
                  </a:lnTo>
                  <a:lnTo>
                    <a:pt x="295275" y="157163"/>
                  </a:lnTo>
                  <a:lnTo>
                    <a:pt x="400050" y="202406"/>
                  </a:lnTo>
                  <a:lnTo>
                    <a:pt x="452437" y="221456"/>
                  </a:lnTo>
                  <a:lnTo>
                    <a:pt x="481012" y="226219"/>
                  </a:lnTo>
                  <a:lnTo>
                    <a:pt x="533400" y="214313"/>
                  </a:lnTo>
                  <a:lnTo>
                    <a:pt x="688181" y="114300"/>
                  </a:lnTo>
                  <a:lnTo>
                    <a:pt x="400050" y="592931"/>
                  </a:lnTo>
                  <a:lnTo>
                    <a:pt x="371475" y="528638"/>
                  </a:lnTo>
                  <a:lnTo>
                    <a:pt x="350043" y="457200"/>
                  </a:lnTo>
                  <a:lnTo>
                    <a:pt x="328612" y="409575"/>
                  </a:lnTo>
                  <a:lnTo>
                    <a:pt x="309562" y="373856"/>
                  </a:lnTo>
                  <a:lnTo>
                    <a:pt x="269081" y="323850"/>
                  </a:lnTo>
                  <a:lnTo>
                    <a:pt x="135731" y="183356"/>
                  </a:lnTo>
                  <a:lnTo>
                    <a:pt x="57150" y="104775"/>
                  </a:lnTo>
                  <a:lnTo>
                    <a:pt x="21431" y="69056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9525"/>
                  </a:lnTo>
                  <a:lnTo>
                    <a:pt x="1476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461B8721-AEC2-4945-BE9B-AC0FCE168E3D}"/>
                </a:ext>
              </a:extLst>
            </p:cNvPr>
            <p:cNvSpPr/>
            <p:nvPr/>
          </p:nvSpPr>
          <p:spPr>
            <a:xfrm rot="16200000">
              <a:off x="3719513" y="3349625"/>
              <a:ext cx="2708275" cy="1724025"/>
            </a:xfrm>
            <a:custGeom>
              <a:avLst/>
              <a:gdLst>
                <a:gd name="connsiteX0" fmla="*/ 1257300 w 2707482"/>
                <a:gd name="connsiteY0" fmla="*/ 1181100 h 1724025"/>
                <a:gd name="connsiteX1" fmla="*/ 1014413 w 2707482"/>
                <a:gd name="connsiteY1" fmla="*/ 1038225 h 1724025"/>
                <a:gd name="connsiteX2" fmla="*/ 890588 w 2707482"/>
                <a:gd name="connsiteY2" fmla="*/ 952500 h 1724025"/>
                <a:gd name="connsiteX3" fmla="*/ 747713 w 2707482"/>
                <a:gd name="connsiteY3" fmla="*/ 840582 h 1724025"/>
                <a:gd name="connsiteX4" fmla="*/ 616744 w 2707482"/>
                <a:gd name="connsiteY4" fmla="*/ 726282 h 1724025"/>
                <a:gd name="connsiteX5" fmla="*/ 466725 w 2707482"/>
                <a:gd name="connsiteY5" fmla="*/ 581025 h 1724025"/>
                <a:gd name="connsiteX6" fmla="*/ 338138 w 2707482"/>
                <a:gd name="connsiteY6" fmla="*/ 447675 h 1724025"/>
                <a:gd name="connsiteX7" fmla="*/ 190500 w 2707482"/>
                <a:gd name="connsiteY7" fmla="*/ 283369 h 1724025"/>
                <a:gd name="connsiteX8" fmla="*/ 52388 w 2707482"/>
                <a:gd name="connsiteY8" fmla="*/ 116682 h 1724025"/>
                <a:gd name="connsiteX9" fmla="*/ 23813 w 2707482"/>
                <a:gd name="connsiteY9" fmla="*/ 88107 h 1724025"/>
                <a:gd name="connsiteX10" fmla="*/ 4763 w 2707482"/>
                <a:gd name="connsiteY10" fmla="*/ 57150 h 1724025"/>
                <a:gd name="connsiteX11" fmla="*/ 0 w 2707482"/>
                <a:gd name="connsiteY11" fmla="*/ 35719 h 1724025"/>
                <a:gd name="connsiteX12" fmla="*/ 0 w 2707482"/>
                <a:gd name="connsiteY12" fmla="*/ 21432 h 1724025"/>
                <a:gd name="connsiteX13" fmla="*/ 4763 w 2707482"/>
                <a:gd name="connsiteY13" fmla="*/ 4763 h 1724025"/>
                <a:gd name="connsiteX14" fmla="*/ 16669 w 2707482"/>
                <a:gd name="connsiteY14" fmla="*/ 0 h 1724025"/>
                <a:gd name="connsiteX15" fmla="*/ 42863 w 2707482"/>
                <a:gd name="connsiteY15" fmla="*/ 7144 h 1724025"/>
                <a:gd name="connsiteX16" fmla="*/ 76200 w 2707482"/>
                <a:gd name="connsiteY16" fmla="*/ 33338 h 1724025"/>
                <a:gd name="connsiteX17" fmla="*/ 183357 w 2707482"/>
                <a:gd name="connsiteY17" fmla="*/ 152400 h 1724025"/>
                <a:gd name="connsiteX18" fmla="*/ 333375 w 2707482"/>
                <a:gd name="connsiteY18" fmla="*/ 295275 h 1724025"/>
                <a:gd name="connsiteX19" fmla="*/ 469107 w 2707482"/>
                <a:gd name="connsiteY19" fmla="*/ 416719 h 1724025"/>
                <a:gd name="connsiteX20" fmla="*/ 590550 w 2707482"/>
                <a:gd name="connsiteY20" fmla="*/ 516732 h 1724025"/>
                <a:gd name="connsiteX21" fmla="*/ 671513 w 2707482"/>
                <a:gd name="connsiteY21" fmla="*/ 578644 h 1724025"/>
                <a:gd name="connsiteX22" fmla="*/ 866775 w 2707482"/>
                <a:gd name="connsiteY22" fmla="*/ 723900 h 1724025"/>
                <a:gd name="connsiteX23" fmla="*/ 995363 w 2707482"/>
                <a:gd name="connsiteY23" fmla="*/ 809625 h 1724025"/>
                <a:gd name="connsiteX24" fmla="*/ 1114425 w 2707482"/>
                <a:gd name="connsiteY24" fmla="*/ 883444 h 1724025"/>
                <a:gd name="connsiteX25" fmla="*/ 1264444 w 2707482"/>
                <a:gd name="connsiteY25" fmla="*/ 969169 h 1724025"/>
                <a:gd name="connsiteX26" fmla="*/ 1385888 w 2707482"/>
                <a:gd name="connsiteY26" fmla="*/ 1031082 h 1724025"/>
                <a:gd name="connsiteX27" fmla="*/ 1585913 w 2707482"/>
                <a:gd name="connsiteY27" fmla="*/ 1126332 h 1724025"/>
                <a:gd name="connsiteX28" fmla="*/ 1759744 w 2707482"/>
                <a:gd name="connsiteY28" fmla="*/ 1204913 h 1724025"/>
                <a:gd name="connsiteX29" fmla="*/ 2000250 w 2707482"/>
                <a:gd name="connsiteY29" fmla="*/ 1300163 h 1724025"/>
                <a:gd name="connsiteX30" fmla="*/ 2126457 w 2707482"/>
                <a:gd name="connsiteY30" fmla="*/ 1343025 h 1724025"/>
                <a:gd name="connsiteX31" fmla="*/ 2226469 w 2707482"/>
                <a:gd name="connsiteY31" fmla="*/ 1371600 h 1724025"/>
                <a:gd name="connsiteX32" fmla="*/ 2316957 w 2707482"/>
                <a:gd name="connsiteY32" fmla="*/ 1390650 h 1724025"/>
                <a:gd name="connsiteX33" fmla="*/ 2388394 w 2707482"/>
                <a:gd name="connsiteY33" fmla="*/ 1400175 h 1724025"/>
                <a:gd name="connsiteX34" fmla="*/ 2450307 w 2707482"/>
                <a:gd name="connsiteY34" fmla="*/ 1402557 h 1724025"/>
                <a:gd name="connsiteX35" fmla="*/ 2505075 w 2707482"/>
                <a:gd name="connsiteY35" fmla="*/ 1397794 h 1724025"/>
                <a:gd name="connsiteX36" fmla="*/ 2550319 w 2707482"/>
                <a:gd name="connsiteY36" fmla="*/ 1381125 h 1724025"/>
                <a:gd name="connsiteX37" fmla="*/ 2659857 w 2707482"/>
                <a:gd name="connsiteY37" fmla="*/ 1302544 h 1724025"/>
                <a:gd name="connsiteX38" fmla="*/ 2707482 w 2707482"/>
                <a:gd name="connsiteY38" fmla="*/ 1464469 h 1724025"/>
                <a:gd name="connsiteX39" fmla="*/ 2595563 w 2707482"/>
                <a:gd name="connsiteY39" fmla="*/ 1524000 h 1724025"/>
                <a:gd name="connsiteX40" fmla="*/ 2543175 w 2707482"/>
                <a:gd name="connsiteY40" fmla="*/ 1569244 h 1724025"/>
                <a:gd name="connsiteX41" fmla="*/ 2474119 w 2707482"/>
                <a:gd name="connsiteY41" fmla="*/ 1635919 h 1724025"/>
                <a:gd name="connsiteX42" fmla="*/ 2438400 w 2707482"/>
                <a:gd name="connsiteY42" fmla="*/ 1678782 h 1724025"/>
                <a:gd name="connsiteX43" fmla="*/ 2409825 w 2707482"/>
                <a:gd name="connsiteY43" fmla="*/ 1712119 h 1724025"/>
                <a:gd name="connsiteX44" fmla="*/ 2386013 w 2707482"/>
                <a:gd name="connsiteY44" fmla="*/ 1724025 h 1724025"/>
                <a:gd name="connsiteX45" fmla="*/ 2355057 w 2707482"/>
                <a:gd name="connsiteY45" fmla="*/ 1716882 h 1724025"/>
                <a:gd name="connsiteX46" fmla="*/ 2331244 w 2707482"/>
                <a:gd name="connsiteY46" fmla="*/ 1700213 h 1724025"/>
                <a:gd name="connsiteX47" fmla="*/ 2314575 w 2707482"/>
                <a:gd name="connsiteY47" fmla="*/ 1674019 h 1724025"/>
                <a:gd name="connsiteX48" fmla="*/ 2009775 w 2707482"/>
                <a:gd name="connsiteY48" fmla="*/ 1547813 h 1724025"/>
                <a:gd name="connsiteX49" fmla="*/ 1674019 w 2707482"/>
                <a:gd name="connsiteY49" fmla="*/ 1397794 h 1724025"/>
                <a:gd name="connsiteX50" fmla="*/ 1373982 w 2707482"/>
                <a:gd name="connsiteY50" fmla="*/ 1245394 h 1724025"/>
                <a:gd name="connsiteX51" fmla="*/ 1257300 w 2707482"/>
                <a:gd name="connsiteY51" fmla="*/ 1181100 h 17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07482" h="1724025">
                  <a:moveTo>
                    <a:pt x="1257300" y="1181100"/>
                  </a:moveTo>
                  <a:lnTo>
                    <a:pt x="1014413" y="1038225"/>
                  </a:lnTo>
                  <a:lnTo>
                    <a:pt x="890588" y="952500"/>
                  </a:lnTo>
                  <a:lnTo>
                    <a:pt x="747713" y="840582"/>
                  </a:lnTo>
                  <a:lnTo>
                    <a:pt x="616744" y="726282"/>
                  </a:lnTo>
                  <a:lnTo>
                    <a:pt x="466725" y="581025"/>
                  </a:lnTo>
                  <a:lnTo>
                    <a:pt x="338138" y="447675"/>
                  </a:lnTo>
                  <a:lnTo>
                    <a:pt x="190500" y="283369"/>
                  </a:lnTo>
                  <a:lnTo>
                    <a:pt x="52388" y="116682"/>
                  </a:lnTo>
                  <a:lnTo>
                    <a:pt x="23813" y="88107"/>
                  </a:lnTo>
                  <a:lnTo>
                    <a:pt x="4763" y="57150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2863" y="7144"/>
                  </a:lnTo>
                  <a:lnTo>
                    <a:pt x="76200" y="33338"/>
                  </a:lnTo>
                  <a:lnTo>
                    <a:pt x="183357" y="152400"/>
                  </a:lnTo>
                  <a:lnTo>
                    <a:pt x="333375" y="295275"/>
                  </a:lnTo>
                  <a:lnTo>
                    <a:pt x="469107" y="416719"/>
                  </a:lnTo>
                  <a:lnTo>
                    <a:pt x="590550" y="516732"/>
                  </a:lnTo>
                  <a:lnTo>
                    <a:pt x="671513" y="578644"/>
                  </a:lnTo>
                  <a:lnTo>
                    <a:pt x="866775" y="723900"/>
                  </a:lnTo>
                  <a:lnTo>
                    <a:pt x="995363" y="809625"/>
                  </a:lnTo>
                  <a:lnTo>
                    <a:pt x="1114425" y="883444"/>
                  </a:lnTo>
                  <a:lnTo>
                    <a:pt x="1264444" y="969169"/>
                  </a:lnTo>
                  <a:lnTo>
                    <a:pt x="1385888" y="1031082"/>
                  </a:lnTo>
                  <a:lnTo>
                    <a:pt x="1585913" y="1126332"/>
                  </a:lnTo>
                  <a:lnTo>
                    <a:pt x="1759744" y="1204913"/>
                  </a:lnTo>
                  <a:lnTo>
                    <a:pt x="2000250" y="1300163"/>
                  </a:lnTo>
                  <a:lnTo>
                    <a:pt x="2126457" y="1343025"/>
                  </a:lnTo>
                  <a:lnTo>
                    <a:pt x="2226469" y="1371600"/>
                  </a:lnTo>
                  <a:lnTo>
                    <a:pt x="2316957" y="1390650"/>
                  </a:lnTo>
                  <a:lnTo>
                    <a:pt x="2388394" y="1400175"/>
                  </a:lnTo>
                  <a:cubicBezTo>
                    <a:pt x="2409030" y="1401001"/>
                    <a:pt x="2429654" y="1402557"/>
                    <a:pt x="2450307" y="1402557"/>
                  </a:cubicBezTo>
                  <a:lnTo>
                    <a:pt x="2505075" y="1397794"/>
                  </a:lnTo>
                  <a:lnTo>
                    <a:pt x="2550319" y="1381125"/>
                  </a:lnTo>
                  <a:lnTo>
                    <a:pt x="2659857" y="1302544"/>
                  </a:lnTo>
                  <a:lnTo>
                    <a:pt x="2707482" y="1464469"/>
                  </a:lnTo>
                  <a:lnTo>
                    <a:pt x="2595563" y="1524000"/>
                  </a:lnTo>
                  <a:lnTo>
                    <a:pt x="2543175" y="1569244"/>
                  </a:lnTo>
                  <a:lnTo>
                    <a:pt x="2474119" y="1635919"/>
                  </a:lnTo>
                  <a:lnTo>
                    <a:pt x="2438400" y="1678782"/>
                  </a:lnTo>
                  <a:lnTo>
                    <a:pt x="2409825" y="1712119"/>
                  </a:lnTo>
                  <a:lnTo>
                    <a:pt x="2386013" y="1724025"/>
                  </a:lnTo>
                  <a:lnTo>
                    <a:pt x="2355057" y="1716882"/>
                  </a:lnTo>
                  <a:lnTo>
                    <a:pt x="2331244" y="1700213"/>
                  </a:lnTo>
                  <a:lnTo>
                    <a:pt x="2314575" y="1674019"/>
                  </a:lnTo>
                  <a:lnTo>
                    <a:pt x="2009775" y="1547813"/>
                  </a:lnTo>
                  <a:lnTo>
                    <a:pt x="1674019" y="1397794"/>
                  </a:lnTo>
                  <a:lnTo>
                    <a:pt x="1373982" y="1245394"/>
                  </a:lnTo>
                  <a:lnTo>
                    <a:pt x="1257300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626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5F34F4F-A989-452B-88B9-1F09AF2E80FA}"/>
              </a:ext>
            </a:extLst>
          </p:cNvPr>
          <p:cNvGrpSpPr/>
          <p:nvPr/>
        </p:nvGrpSpPr>
        <p:grpSpPr>
          <a:xfrm>
            <a:off x="2495550" y="1390650"/>
            <a:ext cx="4641850" cy="4491038"/>
            <a:chOff x="2495550" y="1390650"/>
            <a:chExt cx="4641850" cy="44910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8AA5CEC-DECE-0B4B-BD55-E02E68A10D01}"/>
                </a:ext>
              </a:extLst>
            </p:cNvPr>
            <p:cNvSpPr/>
            <p:nvPr/>
          </p:nvSpPr>
          <p:spPr>
            <a:xfrm>
              <a:off x="3309938" y="1390650"/>
              <a:ext cx="714375" cy="769938"/>
            </a:xfrm>
            <a:custGeom>
              <a:avLst/>
              <a:gdLst>
                <a:gd name="connsiteX0" fmla="*/ 316706 w 714375"/>
                <a:gd name="connsiteY0" fmla="*/ 547688 h 769144"/>
                <a:gd name="connsiteX1" fmla="*/ 242887 w 714375"/>
                <a:gd name="connsiteY1" fmla="*/ 445294 h 769144"/>
                <a:gd name="connsiteX2" fmla="*/ 185737 w 714375"/>
                <a:gd name="connsiteY2" fmla="*/ 366713 h 769144"/>
                <a:gd name="connsiteX3" fmla="*/ 130968 w 714375"/>
                <a:gd name="connsiteY3" fmla="*/ 276225 h 769144"/>
                <a:gd name="connsiteX4" fmla="*/ 85725 w 714375"/>
                <a:gd name="connsiteY4" fmla="*/ 207169 h 769144"/>
                <a:gd name="connsiteX5" fmla="*/ 52387 w 714375"/>
                <a:gd name="connsiteY5" fmla="*/ 147638 h 769144"/>
                <a:gd name="connsiteX6" fmla="*/ 28575 w 714375"/>
                <a:gd name="connsiteY6" fmla="*/ 102394 h 769144"/>
                <a:gd name="connsiteX7" fmla="*/ 9525 w 714375"/>
                <a:gd name="connsiteY7" fmla="*/ 64294 h 769144"/>
                <a:gd name="connsiteX8" fmla="*/ 2381 w 714375"/>
                <a:gd name="connsiteY8" fmla="*/ 38100 h 769144"/>
                <a:gd name="connsiteX9" fmla="*/ 0 w 714375"/>
                <a:gd name="connsiteY9" fmla="*/ 19050 h 769144"/>
                <a:gd name="connsiteX10" fmla="*/ 4762 w 714375"/>
                <a:gd name="connsiteY10" fmla="*/ 4763 h 769144"/>
                <a:gd name="connsiteX11" fmla="*/ 19050 w 714375"/>
                <a:gd name="connsiteY11" fmla="*/ 0 h 769144"/>
                <a:gd name="connsiteX12" fmla="*/ 61912 w 714375"/>
                <a:gd name="connsiteY12" fmla="*/ 33338 h 769144"/>
                <a:gd name="connsiteX13" fmla="*/ 183356 w 714375"/>
                <a:gd name="connsiteY13" fmla="*/ 119063 h 769144"/>
                <a:gd name="connsiteX14" fmla="*/ 371475 w 714375"/>
                <a:gd name="connsiteY14" fmla="*/ 242888 h 769144"/>
                <a:gd name="connsiteX15" fmla="*/ 569118 w 714375"/>
                <a:gd name="connsiteY15" fmla="*/ 369094 h 769144"/>
                <a:gd name="connsiteX16" fmla="*/ 600075 w 714375"/>
                <a:gd name="connsiteY16" fmla="*/ 414338 h 769144"/>
                <a:gd name="connsiteX17" fmla="*/ 650081 w 714375"/>
                <a:gd name="connsiteY17" fmla="*/ 507206 h 769144"/>
                <a:gd name="connsiteX18" fmla="*/ 676275 w 714375"/>
                <a:gd name="connsiteY18" fmla="*/ 561975 h 769144"/>
                <a:gd name="connsiteX19" fmla="*/ 697706 w 714375"/>
                <a:gd name="connsiteY19" fmla="*/ 609600 h 769144"/>
                <a:gd name="connsiteX20" fmla="*/ 709612 w 714375"/>
                <a:gd name="connsiteY20" fmla="*/ 642938 h 769144"/>
                <a:gd name="connsiteX21" fmla="*/ 714375 w 714375"/>
                <a:gd name="connsiteY21" fmla="*/ 678656 h 769144"/>
                <a:gd name="connsiteX22" fmla="*/ 714375 w 714375"/>
                <a:gd name="connsiteY22" fmla="*/ 721519 h 769144"/>
                <a:gd name="connsiteX23" fmla="*/ 702468 w 714375"/>
                <a:gd name="connsiteY23" fmla="*/ 754856 h 769144"/>
                <a:gd name="connsiteX24" fmla="*/ 685800 w 714375"/>
                <a:gd name="connsiteY24" fmla="*/ 764381 h 769144"/>
                <a:gd name="connsiteX25" fmla="*/ 657225 w 714375"/>
                <a:gd name="connsiteY25" fmla="*/ 769144 h 769144"/>
                <a:gd name="connsiteX26" fmla="*/ 623887 w 714375"/>
                <a:gd name="connsiteY26" fmla="*/ 764381 h 769144"/>
                <a:gd name="connsiteX27" fmla="*/ 576262 w 714375"/>
                <a:gd name="connsiteY27" fmla="*/ 750094 h 769144"/>
                <a:gd name="connsiteX28" fmla="*/ 538162 w 714375"/>
                <a:gd name="connsiteY28" fmla="*/ 733425 h 769144"/>
                <a:gd name="connsiteX29" fmla="*/ 488156 w 714375"/>
                <a:gd name="connsiteY29" fmla="*/ 700088 h 769144"/>
                <a:gd name="connsiteX30" fmla="*/ 438150 w 714375"/>
                <a:gd name="connsiteY30" fmla="*/ 659606 h 769144"/>
                <a:gd name="connsiteX31" fmla="*/ 373856 w 714375"/>
                <a:gd name="connsiteY31" fmla="*/ 604838 h 769144"/>
                <a:gd name="connsiteX32" fmla="*/ 316706 w 714375"/>
                <a:gd name="connsiteY32" fmla="*/ 547688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769144">
                  <a:moveTo>
                    <a:pt x="316706" y="547688"/>
                  </a:moveTo>
                  <a:lnTo>
                    <a:pt x="242887" y="445294"/>
                  </a:lnTo>
                  <a:lnTo>
                    <a:pt x="185737" y="366713"/>
                  </a:lnTo>
                  <a:lnTo>
                    <a:pt x="130968" y="276225"/>
                  </a:lnTo>
                  <a:lnTo>
                    <a:pt x="85725" y="207169"/>
                  </a:lnTo>
                  <a:lnTo>
                    <a:pt x="52387" y="147638"/>
                  </a:lnTo>
                  <a:lnTo>
                    <a:pt x="28575" y="102394"/>
                  </a:lnTo>
                  <a:lnTo>
                    <a:pt x="9525" y="64294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1912" y="33338"/>
                  </a:lnTo>
                  <a:lnTo>
                    <a:pt x="183356" y="119063"/>
                  </a:lnTo>
                  <a:lnTo>
                    <a:pt x="371475" y="242888"/>
                  </a:lnTo>
                  <a:lnTo>
                    <a:pt x="569118" y="369094"/>
                  </a:lnTo>
                  <a:lnTo>
                    <a:pt x="600075" y="414338"/>
                  </a:lnTo>
                  <a:lnTo>
                    <a:pt x="650081" y="507206"/>
                  </a:lnTo>
                  <a:lnTo>
                    <a:pt x="676275" y="561975"/>
                  </a:lnTo>
                  <a:lnTo>
                    <a:pt x="697706" y="609600"/>
                  </a:lnTo>
                  <a:lnTo>
                    <a:pt x="709612" y="642938"/>
                  </a:lnTo>
                  <a:lnTo>
                    <a:pt x="714375" y="678656"/>
                  </a:lnTo>
                  <a:lnTo>
                    <a:pt x="714375" y="721519"/>
                  </a:lnTo>
                  <a:lnTo>
                    <a:pt x="702468" y="754856"/>
                  </a:lnTo>
                  <a:lnTo>
                    <a:pt x="685800" y="764381"/>
                  </a:lnTo>
                  <a:lnTo>
                    <a:pt x="657225" y="769144"/>
                  </a:lnTo>
                  <a:lnTo>
                    <a:pt x="623887" y="764381"/>
                  </a:lnTo>
                  <a:lnTo>
                    <a:pt x="576262" y="750094"/>
                  </a:lnTo>
                  <a:lnTo>
                    <a:pt x="538162" y="733425"/>
                  </a:lnTo>
                  <a:lnTo>
                    <a:pt x="488156" y="700088"/>
                  </a:lnTo>
                  <a:lnTo>
                    <a:pt x="438150" y="659606"/>
                  </a:lnTo>
                  <a:lnTo>
                    <a:pt x="373856" y="604838"/>
                  </a:lnTo>
                  <a:lnTo>
                    <a:pt x="316706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744A80A-F305-844D-8DA1-1E00DAF2AC1B}"/>
                </a:ext>
              </a:extLst>
            </p:cNvPr>
            <p:cNvSpPr/>
            <p:nvPr/>
          </p:nvSpPr>
          <p:spPr>
            <a:xfrm>
              <a:off x="2676525" y="2247900"/>
              <a:ext cx="1865313" cy="642938"/>
            </a:xfrm>
            <a:custGeom>
              <a:avLst/>
              <a:gdLst>
                <a:gd name="connsiteX0" fmla="*/ 1052513 w 1864519"/>
                <a:gd name="connsiteY0" fmla="*/ 347663 h 642938"/>
                <a:gd name="connsiteX1" fmla="*/ 742950 w 1864519"/>
                <a:gd name="connsiteY1" fmla="*/ 459581 h 642938"/>
                <a:gd name="connsiteX2" fmla="*/ 607219 w 1864519"/>
                <a:gd name="connsiteY2" fmla="*/ 514350 h 642938"/>
                <a:gd name="connsiteX3" fmla="*/ 578644 w 1864519"/>
                <a:gd name="connsiteY3" fmla="*/ 535781 h 642938"/>
                <a:gd name="connsiteX4" fmla="*/ 471488 w 1864519"/>
                <a:gd name="connsiteY4" fmla="*/ 604838 h 642938"/>
                <a:gd name="connsiteX5" fmla="*/ 426244 w 1864519"/>
                <a:gd name="connsiteY5" fmla="*/ 640556 h 642938"/>
                <a:gd name="connsiteX6" fmla="*/ 407194 w 1864519"/>
                <a:gd name="connsiteY6" fmla="*/ 642938 h 642938"/>
                <a:gd name="connsiteX7" fmla="*/ 366713 w 1864519"/>
                <a:gd name="connsiteY7" fmla="*/ 623888 h 642938"/>
                <a:gd name="connsiteX8" fmla="*/ 283369 w 1864519"/>
                <a:gd name="connsiteY8" fmla="*/ 573881 h 642938"/>
                <a:gd name="connsiteX9" fmla="*/ 207169 w 1864519"/>
                <a:gd name="connsiteY9" fmla="*/ 521494 h 642938"/>
                <a:gd name="connsiteX10" fmla="*/ 138113 w 1864519"/>
                <a:gd name="connsiteY10" fmla="*/ 469106 h 642938"/>
                <a:gd name="connsiteX11" fmla="*/ 102394 w 1864519"/>
                <a:gd name="connsiteY11" fmla="*/ 435769 h 642938"/>
                <a:gd name="connsiteX12" fmla="*/ 54769 w 1864519"/>
                <a:gd name="connsiteY12" fmla="*/ 388144 h 642938"/>
                <a:gd name="connsiteX13" fmla="*/ 16669 w 1864519"/>
                <a:gd name="connsiteY13" fmla="*/ 340519 h 642938"/>
                <a:gd name="connsiteX14" fmla="*/ 4763 w 1864519"/>
                <a:gd name="connsiteY14" fmla="*/ 316706 h 642938"/>
                <a:gd name="connsiteX15" fmla="*/ 0 w 1864519"/>
                <a:gd name="connsiteY15" fmla="*/ 295275 h 642938"/>
                <a:gd name="connsiteX16" fmla="*/ 0 w 1864519"/>
                <a:gd name="connsiteY16" fmla="*/ 285750 h 642938"/>
                <a:gd name="connsiteX17" fmla="*/ 4763 w 1864519"/>
                <a:gd name="connsiteY17" fmla="*/ 273844 h 642938"/>
                <a:gd name="connsiteX18" fmla="*/ 19050 w 1864519"/>
                <a:gd name="connsiteY18" fmla="*/ 271463 h 642938"/>
                <a:gd name="connsiteX19" fmla="*/ 42863 w 1864519"/>
                <a:gd name="connsiteY19" fmla="*/ 278606 h 642938"/>
                <a:gd name="connsiteX20" fmla="*/ 78581 w 1864519"/>
                <a:gd name="connsiteY20" fmla="*/ 300038 h 642938"/>
                <a:gd name="connsiteX21" fmla="*/ 128588 w 1864519"/>
                <a:gd name="connsiteY21" fmla="*/ 326231 h 642938"/>
                <a:gd name="connsiteX22" fmla="*/ 183356 w 1864519"/>
                <a:gd name="connsiteY22" fmla="*/ 350044 h 642938"/>
                <a:gd name="connsiteX23" fmla="*/ 233363 w 1864519"/>
                <a:gd name="connsiteY23" fmla="*/ 366713 h 642938"/>
                <a:gd name="connsiteX24" fmla="*/ 288131 w 1864519"/>
                <a:gd name="connsiteY24" fmla="*/ 378619 h 642938"/>
                <a:gd name="connsiteX25" fmla="*/ 328613 w 1864519"/>
                <a:gd name="connsiteY25" fmla="*/ 376238 h 642938"/>
                <a:gd name="connsiteX26" fmla="*/ 492919 w 1864519"/>
                <a:gd name="connsiteY26" fmla="*/ 340519 h 642938"/>
                <a:gd name="connsiteX27" fmla="*/ 797719 w 1864519"/>
                <a:gd name="connsiteY27" fmla="*/ 252413 h 642938"/>
                <a:gd name="connsiteX28" fmla="*/ 1081088 w 1864519"/>
                <a:gd name="connsiteY28" fmla="*/ 169069 h 642938"/>
                <a:gd name="connsiteX29" fmla="*/ 1393031 w 1864519"/>
                <a:gd name="connsiteY29" fmla="*/ 80963 h 642938"/>
                <a:gd name="connsiteX30" fmla="*/ 1597819 w 1864519"/>
                <a:gd name="connsiteY30" fmla="*/ 0 h 642938"/>
                <a:gd name="connsiteX31" fmla="*/ 1621631 w 1864519"/>
                <a:gd name="connsiteY31" fmla="*/ 7144 h 642938"/>
                <a:gd name="connsiteX32" fmla="*/ 1704975 w 1864519"/>
                <a:gd name="connsiteY32" fmla="*/ 57150 h 642938"/>
                <a:gd name="connsiteX33" fmla="*/ 1778794 w 1864519"/>
                <a:gd name="connsiteY33" fmla="*/ 107156 h 642938"/>
                <a:gd name="connsiteX34" fmla="*/ 1831181 w 1864519"/>
                <a:gd name="connsiteY34" fmla="*/ 150019 h 642938"/>
                <a:gd name="connsiteX35" fmla="*/ 1847850 w 1864519"/>
                <a:gd name="connsiteY35" fmla="*/ 171450 h 642938"/>
                <a:gd name="connsiteX36" fmla="*/ 1857375 w 1864519"/>
                <a:gd name="connsiteY36" fmla="*/ 190500 h 642938"/>
                <a:gd name="connsiteX37" fmla="*/ 1864519 w 1864519"/>
                <a:gd name="connsiteY37" fmla="*/ 211931 h 642938"/>
                <a:gd name="connsiteX38" fmla="*/ 1859756 w 1864519"/>
                <a:gd name="connsiteY38" fmla="*/ 228600 h 642938"/>
                <a:gd name="connsiteX39" fmla="*/ 1843088 w 1864519"/>
                <a:gd name="connsiteY39" fmla="*/ 247650 h 642938"/>
                <a:gd name="connsiteX40" fmla="*/ 1804988 w 1864519"/>
                <a:gd name="connsiteY40" fmla="*/ 261938 h 642938"/>
                <a:gd name="connsiteX41" fmla="*/ 1445419 w 1864519"/>
                <a:gd name="connsiteY41" fmla="*/ 230981 h 642938"/>
                <a:gd name="connsiteX42" fmla="*/ 1052513 w 1864519"/>
                <a:gd name="connsiteY42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4519" h="642938">
                  <a:moveTo>
                    <a:pt x="1052513" y="347663"/>
                  </a:moveTo>
                  <a:lnTo>
                    <a:pt x="742950" y="459581"/>
                  </a:lnTo>
                  <a:lnTo>
                    <a:pt x="607219" y="514350"/>
                  </a:lnTo>
                  <a:lnTo>
                    <a:pt x="578644" y="535781"/>
                  </a:lnTo>
                  <a:lnTo>
                    <a:pt x="471488" y="604838"/>
                  </a:lnTo>
                  <a:lnTo>
                    <a:pt x="426244" y="640556"/>
                  </a:lnTo>
                  <a:lnTo>
                    <a:pt x="407194" y="642938"/>
                  </a:lnTo>
                  <a:lnTo>
                    <a:pt x="366713" y="623888"/>
                  </a:lnTo>
                  <a:lnTo>
                    <a:pt x="283369" y="573881"/>
                  </a:lnTo>
                  <a:lnTo>
                    <a:pt x="207169" y="521494"/>
                  </a:lnTo>
                  <a:lnTo>
                    <a:pt x="138113" y="469106"/>
                  </a:lnTo>
                  <a:lnTo>
                    <a:pt x="102394" y="435769"/>
                  </a:lnTo>
                  <a:lnTo>
                    <a:pt x="54769" y="388144"/>
                  </a:lnTo>
                  <a:lnTo>
                    <a:pt x="16669" y="340519"/>
                  </a:lnTo>
                  <a:lnTo>
                    <a:pt x="4763" y="316706"/>
                  </a:lnTo>
                  <a:lnTo>
                    <a:pt x="0" y="295275"/>
                  </a:lnTo>
                  <a:lnTo>
                    <a:pt x="0" y="285750"/>
                  </a:lnTo>
                  <a:lnTo>
                    <a:pt x="4763" y="273844"/>
                  </a:lnTo>
                  <a:lnTo>
                    <a:pt x="19050" y="271463"/>
                  </a:lnTo>
                  <a:lnTo>
                    <a:pt x="42863" y="278606"/>
                  </a:lnTo>
                  <a:lnTo>
                    <a:pt x="78581" y="300038"/>
                  </a:lnTo>
                  <a:lnTo>
                    <a:pt x="128588" y="326231"/>
                  </a:lnTo>
                  <a:lnTo>
                    <a:pt x="183356" y="350044"/>
                  </a:lnTo>
                  <a:lnTo>
                    <a:pt x="233363" y="366713"/>
                  </a:lnTo>
                  <a:lnTo>
                    <a:pt x="288131" y="378619"/>
                  </a:lnTo>
                  <a:lnTo>
                    <a:pt x="328613" y="376238"/>
                  </a:lnTo>
                  <a:lnTo>
                    <a:pt x="492919" y="340519"/>
                  </a:lnTo>
                  <a:lnTo>
                    <a:pt x="797719" y="252413"/>
                  </a:lnTo>
                  <a:lnTo>
                    <a:pt x="1081088" y="169069"/>
                  </a:lnTo>
                  <a:lnTo>
                    <a:pt x="1393031" y="80963"/>
                  </a:lnTo>
                  <a:lnTo>
                    <a:pt x="1597819" y="0"/>
                  </a:lnTo>
                  <a:lnTo>
                    <a:pt x="1621631" y="7144"/>
                  </a:lnTo>
                  <a:lnTo>
                    <a:pt x="1704975" y="57150"/>
                  </a:lnTo>
                  <a:lnTo>
                    <a:pt x="1778794" y="107156"/>
                  </a:lnTo>
                  <a:lnTo>
                    <a:pt x="1831181" y="150019"/>
                  </a:lnTo>
                  <a:lnTo>
                    <a:pt x="1847850" y="171450"/>
                  </a:lnTo>
                  <a:lnTo>
                    <a:pt x="1857375" y="190500"/>
                  </a:lnTo>
                  <a:lnTo>
                    <a:pt x="1864519" y="211931"/>
                  </a:lnTo>
                  <a:lnTo>
                    <a:pt x="1859756" y="228600"/>
                  </a:lnTo>
                  <a:lnTo>
                    <a:pt x="1843088" y="247650"/>
                  </a:lnTo>
                  <a:lnTo>
                    <a:pt x="1804988" y="261938"/>
                  </a:lnTo>
                  <a:lnTo>
                    <a:pt x="1445419" y="230981"/>
                  </a:lnTo>
                  <a:lnTo>
                    <a:pt x="105251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862217A-DA0C-A947-9D0D-E480DF71DD51}"/>
                </a:ext>
              </a:extLst>
            </p:cNvPr>
            <p:cNvSpPr/>
            <p:nvPr/>
          </p:nvSpPr>
          <p:spPr>
            <a:xfrm>
              <a:off x="4024313" y="3033713"/>
              <a:ext cx="712787" cy="790575"/>
            </a:xfrm>
            <a:custGeom>
              <a:avLst/>
              <a:gdLst>
                <a:gd name="connsiteX0" fmla="*/ 397668 w 711993"/>
                <a:gd name="connsiteY0" fmla="*/ 535781 h 790575"/>
                <a:gd name="connsiteX1" fmla="*/ 219075 w 711993"/>
                <a:gd name="connsiteY1" fmla="*/ 666750 h 790575"/>
                <a:gd name="connsiteX2" fmla="*/ 52387 w 711993"/>
                <a:gd name="connsiteY2" fmla="*/ 790575 h 790575"/>
                <a:gd name="connsiteX3" fmla="*/ 0 w 711993"/>
                <a:gd name="connsiteY3" fmla="*/ 776287 h 790575"/>
                <a:gd name="connsiteX4" fmla="*/ 128587 w 711993"/>
                <a:gd name="connsiteY4" fmla="*/ 595312 h 790575"/>
                <a:gd name="connsiteX5" fmla="*/ 261937 w 711993"/>
                <a:gd name="connsiteY5" fmla="*/ 409575 h 790575"/>
                <a:gd name="connsiteX6" fmla="*/ 333375 w 711993"/>
                <a:gd name="connsiteY6" fmla="*/ 311943 h 790575"/>
                <a:gd name="connsiteX7" fmla="*/ 378618 w 711993"/>
                <a:gd name="connsiteY7" fmla="*/ 247650 h 790575"/>
                <a:gd name="connsiteX8" fmla="*/ 392906 w 711993"/>
                <a:gd name="connsiteY8" fmla="*/ 223837 h 790575"/>
                <a:gd name="connsiteX9" fmla="*/ 395287 w 711993"/>
                <a:gd name="connsiteY9" fmla="*/ 204787 h 790575"/>
                <a:gd name="connsiteX10" fmla="*/ 395287 w 711993"/>
                <a:gd name="connsiteY10" fmla="*/ 183356 h 790575"/>
                <a:gd name="connsiteX11" fmla="*/ 388143 w 711993"/>
                <a:gd name="connsiteY11" fmla="*/ 145256 h 790575"/>
                <a:gd name="connsiteX12" fmla="*/ 373856 w 711993"/>
                <a:gd name="connsiteY12" fmla="*/ 121443 h 790575"/>
                <a:gd name="connsiteX13" fmla="*/ 352425 w 711993"/>
                <a:gd name="connsiteY13" fmla="*/ 95250 h 790575"/>
                <a:gd name="connsiteX14" fmla="*/ 326231 w 711993"/>
                <a:gd name="connsiteY14" fmla="*/ 71437 h 790575"/>
                <a:gd name="connsiteX15" fmla="*/ 311943 w 711993"/>
                <a:gd name="connsiteY15" fmla="*/ 57150 h 790575"/>
                <a:gd name="connsiteX16" fmla="*/ 302418 w 711993"/>
                <a:gd name="connsiteY16" fmla="*/ 30956 h 790575"/>
                <a:gd name="connsiteX17" fmla="*/ 302418 w 711993"/>
                <a:gd name="connsiteY17" fmla="*/ 16668 h 790575"/>
                <a:gd name="connsiteX18" fmla="*/ 307181 w 711993"/>
                <a:gd name="connsiteY18" fmla="*/ 2381 h 790575"/>
                <a:gd name="connsiteX19" fmla="*/ 323850 w 711993"/>
                <a:gd name="connsiteY19" fmla="*/ 0 h 790575"/>
                <a:gd name="connsiteX20" fmla="*/ 352425 w 711993"/>
                <a:gd name="connsiteY20" fmla="*/ 7143 h 790575"/>
                <a:gd name="connsiteX21" fmla="*/ 373856 w 711993"/>
                <a:gd name="connsiteY21" fmla="*/ 16668 h 790575"/>
                <a:gd name="connsiteX22" fmla="*/ 442912 w 711993"/>
                <a:gd name="connsiteY22" fmla="*/ 38100 h 790575"/>
                <a:gd name="connsiteX23" fmla="*/ 490537 w 711993"/>
                <a:gd name="connsiteY23" fmla="*/ 57150 h 790575"/>
                <a:gd name="connsiteX24" fmla="*/ 540543 w 711993"/>
                <a:gd name="connsiteY24" fmla="*/ 78581 h 790575"/>
                <a:gd name="connsiteX25" fmla="*/ 585787 w 711993"/>
                <a:gd name="connsiteY25" fmla="*/ 107156 h 790575"/>
                <a:gd name="connsiteX26" fmla="*/ 616743 w 711993"/>
                <a:gd name="connsiteY26" fmla="*/ 133350 h 790575"/>
                <a:gd name="connsiteX27" fmla="*/ 642937 w 711993"/>
                <a:gd name="connsiteY27" fmla="*/ 159543 h 790575"/>
                <a:gd name="connsiteX28" fmla="*/ 666750 w 711993"/>
                <a:gd name="connsiteY28" fmla="*/ 192881 h 790575"/>
                <a:gd name="connsiteX29" fmla="*/ 688181 w 711993"/>
                <a:gd name="connsiteY29" fmla="*/ 226218 h 790575"/>
                <a:gd name="connsiteX30" fmla="*/ 700087 w 711993"/>
                <a:gd name="connsiteY30" fmla="*/ 257175 h 790575"/>
                <a:gd name="connsiteX31" fmla="*/ 707231 w 711993"/>
                <a:gd name="connsiteY31" fmla="*/ 285750 h 790575"/>
                <a:gd name="connsiteX32" fmla="*/ 711993 w 711993"/>
                <a:gd name="connsiteY32" fmla="*/ 311943 h 790575"/>
                <a:gd name="connsiteX33" fmla="*/ 707231 w 711993"/>
                <a:gd name="connsiteY33" fmla="*/ 340518 h 790575"/>
                <a:gd name="connsiteX34" fmla="*/ 697706 w 711993"/>
                <a:gd name="connsiteY34" fmla="*/ 354806 h 790575"/>
                <a:gd name="connsiteX35" fmla="*/ 681037 w 711993"/>
                <a:gd name="connsiteY35" fmla="*/ 364331 h 790575"/>
                <a:gd name="connsiteX36" fmla="*/ 647700 w 711993"/>
                <a:gd name="connsiteY36" fmla="*/ 371475 h 790575"/>
                <a:gd name="connsiteX37" fmla="*/ 604837 w 711993"/>
                <a:gd name="connsiteY37" fmla="*/ 371475 h 790575"/>
                <a:gd name="connsiteX38" fmla="*/ 542925 w 711993"/>
                <a:gd name="connsiteY38" fmla="*/ 423862 h 790575"/>
                <a:gd name="connsiteX39" fmla="*/ 397668 w 711993"/>
                <a:gd name="connsiteY39" fmla="*/ 535781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1993" h="790575">
                  <a:moveTo>
                    <a:pt x="397668" y="535781"/>
                  </a:moveTo>
                  <a:lnTo>
                    <a:pt x="219075" y="666750"/>
                  </a:lnTo>
                  <a:lnTo>
                    <a:pt x="52387" y="790575"/>
                  </a:lnTo>
                  <a:lnTo>
                    <a:pt x="0" y="776287"/>
                  </a:lnTo>
                  <a:lnTo>
                    <a:pt x="128587" y="595312"/>
                  </a:lnTo>
                  <a:lnTo>
                    <a:pt x="261937" y="409575"/>
                  </a:lnTo>
                  <a:lnTo>
                    <a:pt x="333375" y="311943"/>
                  </a:lnTo>
                  <a:lnTo>
                    <a:pt x="378618" y="247650"/>
                  </a:lnTo>
                  <a:lnTo>
                    <a:pt x="392906" y="223837"/>
                  </a:lnTo>
                  <a:cubicBezTo>
                    <a:pt x="395399" y="206382"/>
                    <a:pt x="395287" y="212781"/>
                    <a:pt x="395287" y="204787"/>
                  </a:cubicBezTo>
                  <a:lnTo>
                    <a:pt x="395287" y="183356"/>
                  </a:lnTo>
                  <a:lnTo>
                    <a:pt x="388143" y="145256"/>
                  </a:lnTo>
                  <a:lnTo>
                    <a:pt x="373856" y="121443"/>
                  </a:lnTo>
                  <a:lnTo>
                    <a:pt x="352425" y="95250"/>
                  </a:lnTo>
                  <a:lnTo>
                    <a:pt x="326231" y="71437"/>
                  </a:lnTo>
                  <a:lnTo>
                    <a:pt x="311943" y="57150"/>
                  </a:lnTo>
                  <a:lnTo>
                    <a:pt x="302418" y="30956"/>
                  </a:lnTo>
                  <a:lnTo>
                    <a:pt x="302418" y="16668"/>
                  </a:lnTo>
                  <a:lnTo>
                    <a:pt x="307181" y="2381"/>
                  </a:lnTo>
                  <a:lnTo>
                    <a:pt x="323850" y="0"/>
                  </a:lnTo>
                  <a:lnTo>
                    <a:pt x="352425" y="7143"/>
                  </a:lnTo>
                  <a:lnTo>
                    <a:pt x="373856" y="16668"/>
                  </a:lnTo>
                  <a:lnTo>
                    <a:pt x="442912" y="38100"/>
                  </a:lnTo>
                  <a:lnTo>
                    <a:pt x="490537" y="57150"/>
                  </a:lnTo>
                  <a:lnTo>
                    <a:pt x="540543" y="78581"/>
                  </a:lnTo>
                  <a:lnTo>
                    <a:pt x="585787" y="107156"/>
                  </a:lnTo>
                  <a:lnTo>
                    <a:pt x="616743" y="133350"/>
                  </a:lnTo>
                  <a:lnTo>
                    <a:pt x="642937" y="159543"/>
                  </a:lnTo>
                  <a:lnTo>
                    <a:pt x="666750" y="192881"/>
                  </a:lnTo>
                  <a:lnTo>
                    <a:pt x="688181" y="226218"/>
                  </a:lnTo>
                  <a:lnTo>
                    <a:pt x="700087" y="257175"/>
                  </a:lnTo>
                  <a:lnTo>
                    <a:pt x="707231" y="285750"/>
                  </a:lnTo>
                  <a:lnTo>
                    <a:pt x="711993" y="311943"/>
                  </a:lnTo>
                  <a:lnTo>
                    <a:pt x="707231" y="340518"/>
                  </a:lnTo>
                  <a:lnTo>
                    <a:pt x="697706" y="354806"/>
                  </a:lnTo>
                  <a:lnTo>
                    <a:pt x="681037" y="364331"/>
                  </a:lnTo>
                  <a:lnTo>
                    <a:pt x="647700" y="371475"/>
                  </a:lnTo>
                  <a:lnTo>
                    <a:pt x="604837" y="371475"/>
                  </a:lnTo>
                  <a:lnTo>
                    <a:pt x="542925" y="423862"/>
                  </a:lnTo>
                  <a:lnTo>
                    <a:pt x="39766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247039D-2F38-464B-86FB-C8C23CBC4387}"/>
                </a:ext>
              </a:extLst>
            </p:cNvPr>
            <p:cNvSpPr/>
            <p:nvPr/>
          </p:nvSpPr>
          <p:spPr>
            <a:xfrm>
              <a:off x="4775200" y="2468563"/>
              <a:ext cx="2362200" cy="647700"/>
            </a:xfrm>
            <a:custGeom>
              <a:avLst/>
              <a:gdLst>
                <a:gd name="connsiteX0" fmla="*/ 1493044 w 2362200"/>
                <a:gd name="connsiteY0" fmla="*/ 307182 h 647700"/>
                <a:gd name="connsiteX1" fmla="*/ 907257 w 2362200"/>
                <a:gd name="connsiteY1" fmla="*/ 450057 h 647700"/>
                <a:gd name="connsiteX2" fmla="*/ 740569 w 2362200"/>
                <a:gd name="connsiteY2" fmla="*/ 500063 h 647700"/>
                <a:gd name="connsiteX3" fmla="*/ 614363 w 2362200"/>
                <a:gd name="connsiteY3" fmla="*/ 535782 h 647700"/>
                <a:gd name="connsiteX4" fmla="*/ 540544 w 2362200"/>
                <a:gd name="connsiteY4" fmla="*/ 564357 h 647700"/>
                <a:gd name="connsiteX5" fmla="*/ 445294 w 2362200"/>
                <a:gd name="connsiteY5" fmla="*/ 602457 h 647700"/>
                <a:gd name="connsiteX6" fmla="*/ 352425 w 2362200"/>
                <a:gd name="connsiteY6" fmla="*/ 647700 h 647700"/>
                <a:gd name="connsiteX7" fmla="*/ 333375 w 2362200"/>
                <a:gd name="connsiteY7" fmla="*/ 645319 h 647700"/>
                <a:gd name="connsiteX8" fmla="*/ 288132 w 2362200"/>
                <a:gd name="connsiteY8" fmla="*/ 626269 h 647700"/>
                <a:gd name="connsiteX9" fmla="*/ 250032 w 2362200"/>
                <a:gd name="connsiteY9" fmla="*/ 597694 h 647700"/>
                <a:gd name="connsiteX10" fmla="*/ 219075 w 2362200"/>
                <a:gd name="connsiteY10" fmla="*/ 566738 h 647700"/>
                <a:gd name="connsiteX11" fmla="*/ 188119 w 2362200"/>
                <a:gd name="connsiteY11" fmla="*/ 528638 h 647700"/>
                <a:gd name="connsiteX12" fmla="*/ 150019 w 2362200"/>
                <a:gd name="connsiteY12" fmla="*/ 485775 h 647700"/>
                <a:gd name="connsiteX13" fmla="*/ 116682 w 2362200"/>
                <a:gd name="connsiteY13" fmla="*/ 442913 h 647700"/>
                <a:gd name="connsiteX14" fmla="*/ 85725 w 2362200"/>
                <a:gd name="connsiteY14" fmla="*/ 395288 h 647700"/>
                <a:gd name="connsiteX15" fmla="*/ 47625 w 2362200"/>
                <a:gd name="connsiteY15" fmla="*/ 328613 h 647700"/>
                <a:gd name="connsiteX16" fmla="*/ 23813 w 2362200"/>
                <a:gd name="connsiteY16" fmla="*/ 273844 h 647700"/>
                <a:gd name="connsiteX17" fmla="*/ 9525 w 2362200"/>
                <a:gd name="connsiteY17" fmla="*/ 240507 h 647700"/>
                <a:gd name="connsiteX18" fmla="*/ 0 w 2362200"/>
                <a:gd name="connsiteY18" fmla="*/ 214313 h 647700"/>
                <a:gd name="connsiteX19" fmla="*/ 0 w 2362200"/>
                <a:gd name="connsiteY19" fmla="*/ 195263 h 647700"/>
                <a:gd name="connsiteX20" fmla="*/ 2382 w 2362200"/>
                <a:gd name="connsiteY20" fmla="*/ 188119 h 647700"/>
                <a:gd name="connsiteX21" fmla="*/ 11907 w 2362200"/>
                <a:gd name="connsiteY21" fmla="*/ 183357 h 647700"/>
                <a:gd name="connsiteX22" fmla="*/ 45244 w 2362200"/>
                <a:gd name="connsiteY22" fmla="*/ 190500 h 647700"/>
                <a:gd name="connsiteX23" fmla="*/ 64294 w 2362200"/>
                <a:gd name="connsiteY23" fmla="*/ 202407 h 647700"/>
                <a:gd name="connsiteX24" fmla="*/ 102394 w 2362200"/>
                <a:gd name="connsiteY24" fmla="*/ 240507 h 647700"/>
                <a:gd name="connsiteX25" fmla="*/ 128588 w 2362200"/>
                <a:gd name="connsiteY25" fmla="*/ 266700 h 647700"/>
                <a:gd name="connsiteX26" fmla="*/ 169069 w 2362200"/>
                <a:gd name="connsiteY26" fmla="*/ 297657 h 647700"/>
                <a:gd name="connsiteX27" fmla="*/ 204788 w 2362200"/>
                <a:gd name="connsiteY27" fmla="*/ 319088 h 647700"/>
                <a:gd name="connsiteX28" fmla="*/ 240507 w 2362200"/>
                <a:gd name="connsiteY28" fmla="*/ 340519 h 647700"/>
                <a:gd name="connsiteX29" fmla="*/ 276225 w 2362200"/>
                <a:gd name="connsiteY29" fmla="*/ 354807 h 647700"/>
                <a:gd name="connsiteX30" fmla="*/ 314325 w 2362200"/>
                <a:gd name="connsiteY30" fmla="*/ 359569 h 647700"/>
                <a:gd name="connsiteX31" fmla="*/ 388144 w 2362200"/>
                <a:gd name="connsiteY31" fmla="*/ 354807 h 647700"/>
                <a:gd name="connsiteX32" fmla="*/ 502444 w 2362200"/>
                <a:gd name="connsiteY32" fmla="*/ 338138 h 647700"/>
                <a:gd name="connsiteX33" fmla="*/ 735807 w 2362200"/>
                <a:gd name="connsiteY33" fmla="*/ 288132 h 647700"/>
                <a:gd name="connsiteX34" fmla="*/ 1016794 w 2362200"/>
                <a:gd name="connsiteY34" fmla="*/ 230982 h 647700"/>
                <a:gd name="connsiteX35" fmla="*/ 1407319 w 2362200"/>
                <a:gd name="connsiteY35" fmla="*/ 147638 h 647700"/>
                <a:gd name="connsiteX36" fmla="*/ 1826419 w 2362200"/>
                <a:gd name="connsiteY36" fmla="*/ 66675 h 647700"/>
                <a:gd name="connsiteX37" fmla="*/ 1893094 w 2362200"/>
                <a:gd name="connsiteY37" fmla="*/ 33338 h 647700"/>
                <a:gd name="connsiteX38" fmla="*/ 1978819 w 2362200"/>
                <a:gd name="connsiteY38" fmla="*/ 0 h 647700"/>
                <a:gd name="connsiteX39" fmla="*/ 1995488 w 2362200"/>
                <a:gd name="connsiteY39" fmla="*/ 2382 h 647700"/>
                <a:gd name="connsiteX40" fmla="*/ 2081213 w 2362200"/>
                <a:gd name="connsiteY40" fmla="*/ 42863 h 647700"/>
                <a:gd name="connsiteX41" fmla="*/ 2197894 w 2362200"/>
                <a:gd name="connsiteY41" fmla="*/ 97632 h 647700"/>
                <a:gd name="connsiteX42" fmla="*/ 2247900 w 2362200"/>
                <a:gd name="connsiteY42" fmla="*/ 123825 h 647700"/>
                <a:gd name="connsiteX43" fmla="*/ 2283619 w 2362200"/>
                <a:gd name="connsiteY43" fmla="*/ 150019 h 647700"/>
                <a:gd name="connsiteX44" fmla="*/ 2321719 w 2362200"/>
                <a:gd name="connsiteY44" fmla="*/ 180975 h 647700"/>
                <a:gd name="connsiteX45" fmla="*/ 2345532 w 2362200"/>
                <a:gd name="connsiteY45" fmla="*/ 207169 h 647700"/>
                <a:gd name="connsiteX46" fmla="*/ 2362200 w 2362200"/>
                <a:gd name="connsiteY46" fmla="*/ 240507 h 647700"/>
                <a:gd name="connsiteX47" fmla="*/ 2362200 w 2362200"/>
                <a:gd name="connsiteY47" fmla="*/ 271463 h 647700"/>
                <a:gd name="connsiteX48" fmla="*/ 2350294 w 2362200"/>
                <a:gd name="connsiteY48" fmla="*/ 307182 h 647700"/>
                <a:gd name="connsiteX49" fmla="*/ 2314575 w 2362200"/>
                <a:gd name="connsiteY49" fmla="*/ 354807 h 647700"/>
                <a:gd name="connsiteX50" fmla="*/ 2050257 w 2362200"/>
                <a:gd name="connsiteY50" fmla="*/ 283369 h 647700"/>
                <a:gd name="connsiteX51" fmla="*/ 2035969 w 2362200"/>
                <a:gd name="connsiteY51" fmla="*/ 266700 h 647700"/>
                <a:gd name="connsiteX52" fmla="*/ 2019300 w 2362200"/>
                <a:gd name="connsiteY52" fmla="*/ 250032 h 647700"/>
                <a:gd name="connsiteX53" fmla="*/ 1995488 w 2362200"/>
                <a:gd name="connsiteY53" fmla="*/ 235744 h 647700"/>
                <a:gd name="connsiteX54" fmla="*/ 1957388 w 2362200"/>
                <a:gd name="connsiteY54" fmla="*/ 226219 h 647700"/>
                <a:gd name="connsiteX55" fmla="*/ 1914525 w 2362200"/>
                <a:gd name="connsiteY55" fmla="*/ 226219 h 647700"/>
                <a:gd name="connsiteX56" fmla="*/ 1828800 w 2362200"/>
                <a:gd name="connsiteY56" fmla="*/ 240507 h 647700"/>
                <a:gd name="connsiteX57" fmla="*/ 1493044 w 2362200"/>
                <a:gd name="connsiteY57" fmla="*/ 30718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2200" h="647700">
                  <a:moveTo>
                    <a:pt x="1493044" y="307182"/>
                  </a:moveTo>
                  <a:lnTo>
                    <a:pt x="907257" y="450057"/>
                  </a:lnTo>
                  <a:lnTo>
                    <a:pt x="740569" y="500063"/>
                  </a:lnTo>
                  <a:lnTo>
                    <a:pt x="614363" y="535782"/>
                  </a:lnTo>
                  <a:lnTo>
                    <a:pt x="540544" y="564357"/>
                  </a:lnTo>
                  <a:lnTo>
                    <a:pt x="445294" y="602457"/>
                  </a:lnTo>
                  <a:lnTo>
                    <a:pt x="352425" y="647700"/>
                  </a:lnTo>
                  <a:lnTo>
                    <a:pt x="333375" y="645319"/>
                  </a:lnTo>
                  <a:lnTo>
                    <a:pt x="288132" y="626269"/>
                  </a:lnTo>
                  <a:lnTo>
                    <a:pt x="250032" y="597694"/>
                  </a:lnTo>
                  <a:lnTo>
                    <a:pt x="219075" y="566738"/>
                  </a:lnTo>
                  <a:lnTo>
                    <a:pt x="188119" y="528638"/>
                  </a:lnTo>
                  <a:lnTo>
                    <a:pt x="150019" y="485775"/>
                  </a:lnTo>
                  <a:lnTo>
                    <a:pt x="116682" y="442913"/>
                  </a:lnTo>
                  <a:lnTo>
                    <a:pt x="85725" y="395288"/>
                  </a:lnTo>
                  <a:lnTo>
                    <a:pt x="47625" y="328613"/>
                  </a:lnTo>
                  <a:lnTo>
                    <a:pt x="23813" y="273844"/>
                  </a:lnTo>
                  <a:lnTo>
                    <a:pt x="9525" y="240507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2" y="188119"/>
                  </a:lnTo>
                  <a:lnTo>
                    <a:pt x="11907" y="183357"/>
                  </a:lnTo>
                  <a:lnTo>
                    <a:pt x="45244" y="190500"/>
                  </a:lnTo>
                  <a:lnTo>
                    <a:pt x="64294" y="202407"/>
                  </a:lnTo>
                  <a:lnTo>
                    <a:pt x="102394" y="240507"/>
                  </a:lnTo>
                  <a:lnTo>
                    <a:pt x="128588" y="266700"/>
                  </a:lnTo>
                  <a:lnTo>
                    <a:pt x="169069" y="297657"/>
                  </a:lnTo>
                  <a:lnTo>
                    <a:pt x="204788" y="319088"/>
                  </a:lnTo>
                  <a:lnTo>
                    <a:pt x="240507" y="340519"/>
                  </a:lnTo>
                  <a:lnTo>
                    <a:pt x="276225" y="354807"/>
                  </a:lnTo>
                  <a:lnTo>
                    <a:pt x="314325" y="359569"/>
                  </a:lnTo>
                  <a:lnTo>
                    <a:pt x="388144" y="354807"/>
                  </a:lnTo>
                  <a:lnTo>
                    <a:pt x="502444" y="338138"/>
                  </a:lnTo>
                  <a:lnTo>
                    <a:pt x="735807" y="288132"/>
                  </a:lnTo>
                  <a:lnTo>
                    <a:pt x="1016794" y="230982"/>
                  </a:lnTo>
                  <a:lnTo>
                    <a:pt x="1407319" y="147638"/>
                  </a:lnTo>
                  <a:lnTo>
                    <a:pt x="1826419" y="66675"/>
                  </a:lnTo>
                  <a:lnTo>
                    <a:pt x="1893094" y="33338"/>
                  </a:lnTo>
                  <a:lnTo>
                    <a:pt x="1978819" y="0"/>
                  </a:lnTo>
                  <a:lnTo>
                    <a:pt x="1995488" y="2382"/>
                  </a:lnTo>
                  <a:lnTo>
                    <a:pt x="2081213" y="42863"/>
                  </a:lnTo>
                  <a:lnTo>
                    <a:pt x="2197894" y="97632"/>
                  </a:lnTo>
                  <a:lnTo>
                    <a:pt x="2247900" y="123825"/>
                  </a:lnTo>
                  <a:lnTo>
                    <a:pt x="2283619" y="150019"/>
                  </a:lnTo>
                  <a:lnTo>
                    <a:pt x="2321719" y="180975"/>
                  </a:lnTo>
                  <a:lnTo>
                    <a:pt x="2345532" y="207169"/>
                  </a:lnTo>
                  <a:lnTo>
                    <a:pt x="2362200" y="240507"/>
                  </a:lnTo>
                  <a:lnTo>
                    <a:pt x="2362200" y="271463"/>
                  </a:lnTo>
                  <a:lnTo>
                    <a:pt x="2350294" y="307182"/>
                  </a:lnTo>
                  <a:lnTo>
                    <a:pt x="2314575" y="354807"/>
                  </a:lnTo>
                  <a:lnTo>
                    <a:pt x="2050257" y="283369"/>
                  </a:lnTo>
                  <a:lnTo>
                    <a:pt x="2035969" y="266700"/>
                  </a:lnTo>
                  <a:lnTo>
                    <a:pt x="2019300" y="250032"/>
                  </a:lnTo>
                  <a:lnTo>
                    <a:pt x="1995488" y="235744"/>
                  </a:lnTo>
                  <a:lnTo>
                    <a:pt x="1957388" y="226219"/>
                  </a:lnTo>
                  <a:lnTo>
                    <a:pt x="1914525" y="226219"/>
                  </a:lnTo>
                  <a:lnTo>
                    <a:pt x="1828800" y="240507"/>
                  </a:lnTo>
                  <a:lnTo>
                    <a:pt x="14930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A20B89D-AC13-5F47-BAC8-AB916B4E524E}"/>
                </a:ext>
              </a:extLst>
            </p:cNvPr>
            <p:cNvSpPr/>
            <p:nvPr/>
          </p:nvSpPr>
          <p:spPr>
            <a:xfrm>
              <a:off x="2495550" y="2439988"/>
              <a:ext cx="2005013" cy="1897062"/>
            </a:xfrm>
            <a:custGeom>
              <a:avLst/>
              <a:gdLst>
                <a:gd name="connsiteX0" fmla="*/ 1434706 w 2003952"/>
                <a:gd name="connsiteY0" fmla="*/ 713489 h 1898346"/>
                <a:gd name="connsiteX1" fmla="*/ 1190008 w 2003952"/>
                <a:gd name="connsiteY1" fmla="*/ 994249 h 1898346"/>
                <a:gd name="connsiteX2" fmla="*/ 1038037 w 2003952"/>
                <a:gd name="connsiteY2" fmla="*/ 1143644 h 1898346"/>
                <a:gd name="connsiteX3" fmla="*/ 922127 w 2003952"/>
                <a:gd name="connsiteY3" fmla="*/ 1254402 h 1898346"/>
                <a:gd name="connsiteX4" fmla="*/ 767580 w 2003952"/>
                <a:gd name="connsiteY4" fmla="*/ 1388342 h 1898346"/>
                <a:gd name="connsiteX5" fmla="*/ 620761 w 2003952"/>
                <a:gd name="connsiteY5" fmla="*/ 1506828 h 1898346"/>
                <a:gd name="connsiteX6" fmla="*/ 453336 w 2003952"/>
                <a:gd name="connsiteY6" fmla="*/ 1625313 h 1898346"/>
                <a:gd name="connsiteX7" fmla="*/ 239547 w 2003952"/>
                <a:gd name="connsiteY7" fmla="*/ 1766981 h 1898346"/>
                <a:gd name="connsiteX8" fmla="*/ 100455 w 2003952"/>
                <a:gd name="connsiteY8" fmla="*/ 1859709 h 1898346"/>
                <a:gd name="connsiteX9" fmla="*/ 43788 w 2003952"/>
                <a:gd name="connsiteY9" fmla="*/ 1893194 h 1898346"/>
                <a:gd name="connsiteX10" fmla="*/ 25757 w 2003952"/>
                <a:gd name="connsiteY10" fmla="*/ 1898346 h 1898346"/>
                <a:gd name="connsiteX11" fmla="*/ 5151 w 2003952"/>
                <a:gd name="connsiteY11" fmla="*/ 1893194 h 1898346"/>
                <a:gd name="connsiteX12" fmla="*/ 0 w 2003952"/>
                <a:gd name="connsiteY12" fmla="*/ 1882891 h 1898346"/>
                <a:gd name="connsiteX13" fmla="*/ 2575 w 2003952"/>
                <a:gd name="connsiteY13" fmla="*/ 1862285 h 1898346"/>
                <a:gd name="connsiteX14" fmla="*/ 18030 w 2003952"/>
                <a:gd name="connsiteY14" fmla="*/ 1833951 h 1898346"/>
                <a:gd name="connsiteX15" fmla="*/ 128788 w 2003952"/>
                <a:gd name="connsiteY15" fmla="*/ 1746375 h 1898346"/>
                <a:gd name="connsiteX16" fmla="*/ 306517 w 2003952"/>
                <a:gd name="connsiteY16" fmla="*/ 1602131 h 1898346"/>
                <a:gd name="connsiteX17" fmla="*/ 489397 w 2003952"/>
                <a:gd name="connsiteY17" fmla="*/ 1445009 h 1898346"/>
                <a:gd name="connsiteX18" fmla="*/ 716065 w 2003952"/>
                <a:gd name="connsiteY18" fmla="*/ 1236371 h 1898346"/>
                <a:gd name="connsiteX19" fmla="*/ 888642 w 2003952"/>
                <a:gd name="connsiteY19" fmla="*/ 1066370 h 1898346"/>
                <a:gd name="connsiteX20" fmla="*/ 991673 w 2003952"/>
                <a:gd name="connsiteY20" fmla="*/ 955612 h 1898346"/>
                <a:gd name="connsiteX21" fmla="*/ 1184856 w 2003952"/>
                <a:gd name="connsiteY21" fmla="*/ 721216 h 1898346"/>
                <a:gd name="connsiteX22" fmla="*/ 1357433 w 2003952"/>
                <a:gd name="connsiteY22" fmla="*/ 489397 h 1898346"/>
                <a:gd name="connsiteX23" fmla="*/ 1511979 w 2003952"/>
                <a:gd name="connsiteY23" fmla="*/ 267880 h 1898346"/>
                <a:gd name="connsiteX24" fmla="*/ 1599556 w 2003952"/>
                <a:gd name="connsiteY24" fmla="*/ 141667 h 1898346"/>
                <a:gd name="connsiteX25" fmla="*/ 1630465 w 2003952"/>
                <a:gd name="connsiteY25" fmla="*/ 90152 h 1898346"/>
                <a:gd name="connsiteX26" fmla="*/ 1638192 w 2003952"/>
                <a:gd name="connsiteY26" fmla="*/ 64394 h 1898346"/>
                <a:gd name="connsiteX27" fmla="*/ 1638192 w 2003952"/>
                <a:gd name="connsiteY27" fmla="*/ 51515 h 1898346"/>
                <a:gd name="connsiteX28" fmla="*/ 1576374 w 2003952"/>
                <a:gd name="connsiteY28" fmla="*/ 0 h 1898346"/>
                <a:gd name="connsiteX29" fmla="*/ 2003952 w 2003952"/>
                <a:gd name="connsiteY29" fmla="*/ 38636 h 1898346"/>
                <a:gd name="connsiteX30" fmla="*/ 1983346 w 2003952"/>
                <a:gd name="connsiteY30" fmla="*/ 69546 h 1898346"/>
                <a:gd name="connsiteX31" fmla="*/ 1885467 w 2003952"/>
                <a:gd name="connsiteY31" fmla="*/ 177728 h 1898346"/>
                <a:gd name="connsiteX32" fmla="*/ 1669102 w 2003952"/>
                <a:gd name="connsiteY32" fmla="*/ 435306 h 1898346"/>
                <a:gd name="connsiteX33" fmla="*/ 1434706 w 2003952"/>
                <a:gd name="connsiteY33" fmla="*/ 713489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3952" h="1898346">
                  <a:moveTo>
                    <a:pt x="1434706" y="713489"/>
                  </a:moveTo>
                  <a:lnTo>
                    <a:pt x="1190008" y="994249"/>
                  </a:lnTo>
                  <a:lnTo>
                    <a:pt x="1038037" y="1143644"/>
                  </a:lnTo>
                  <a:lnTo>
                    <a:pt x="922127" y="1254402"/>
                  </a:lnTo>
                  <a:lnTo>
                    <a:pt x="767580" y="1388342"/>
                  </a:lnTo>
                  <a:lnTo>
                    <a:pt x="620761" y="1506828"/>
                  </a:lnTo>
                  <a:lnTo>
                    <a:pt x="453336" y="1625313"/>
                  </a:lnTo>
                  <a:lnTo>
                    <a:pt x="239547" y="1766981"/>
                  </a:lnTo>
                  <a:lnTo>
                    <a:pt x="100455" y="1859709"/>
                  </a:lnTo>
                  <a:lnTo>
                    <a:pt x="43788" y="1893194"/>
                  </a:lnTo>
                  <a:lnTo>
                    <a:pt x="25757" y="1898346"/>
                  </a:lnTo>
                  <a:lnTo>
                    <a:pt x="5151" y="1893194"/>
                  </a:lnTo>
                  <a:lnTo>
                    <a:pt x="0" y="1882891"/>
                  </a:lnTo>
                  <a:lnTo>
                    <a:pt x="2575" y="1862285"/>
                  </a:lnTo>
                  <a:lnTo>
                    <a:pt x="18030" y="1833951"/>
                  </a:lnTo>
                  <a:lnTo>
                    <a:pt x="128788" y="1746375"/>
                  </a:lnTo>
                  <a:lnTo>
                    <a:pt x="306517" y="1602131"/>
                  </a:lnTo>
                  <a:lnTo>
                    <a:pt x="489397" y="1445009"/>
                  </a:lnTo>
                  <a:lnTo>
                    <a:pt x="716065" y="1236371"/>
                  </a:lnTo>
                  <a:lnTo>
                    <a:pt x="888642" y="1066370"/>
                  </a:lnTo>
                  <a:lnTo>
                    <a:pt x="991673" y="955612"/>
                  </a:lnTo>
                  <a:lnTo>
                    <a:pt x="1184856" y="721216"/>
                  </a:lnTo>
                  <a:lnTo>
                    <a:pt x="1357433" y="489397"/>
                  </a:lnTo>
                  <a:lnTo>
                    <a:pt x="1511979" y="267880"/>
                  </a:lnTo>
                  <a:lnTo>
                    <a:pt x="1599556" y="141667"/>
                  </a:lnTo>
                  <a:lnTo>
                    <a:pt x="1630465" y="90152"/>
                  </a:lnTo>
                  <a:lnTo>
                    <a:pt x="1638192" y="64394"/>
                  </a:lnTo>
                  <a:lnTo>
                    <a:pt x="1638192" y="51515"/>
                  </a:lnTo>
                  <a:lnTo>
                    <a:pt x="1576374" y="0"/>
                  </a:lnTo>
                  <a:lnTo>
                    <a:pt x="2003952" y="38636"/>
                  </a:lnTo>
                  <a:lnTo>
                    <a:pt x="1983346" y="69546"/>
                  </a:lnTo>
                  <a:lnTo>
                    <a:pt x="1885467" y="177728"/>
                  </a:lnTo>
                  <a:lnTo>
                    <a:pt x="1669102" y="435306"/>
                  </a:lnTo>
                  <a:lnTo>
                    <a:pt x="1434706" y="7134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4359C72-D91E-774E-9E66-96A56324025C}"/>
                </a:ext>
              </a:extLst>
            </p:cNvPr>
            <p:cNvSpPr/>
            <p:nvPr/>
          </p:nvSpPr>
          <p:spPr>
            <a:xfrm rot="16200000">
              <a:off x="2388394" y="4463257"/>
              <a:ext cx="2524125" cy="312737"/>
            </a:xfrm>
            <a:custGeom>
              <a:avLst/>
              <a:gdLst>
                <a:gd name="connsiteX0" fmla="*/ 857250 w 2524125"/>
                <a:gd name="connsiteY0" fmla="*/ 304800 h 311944"/>
                <a:gd name="connsiteX1" fmla="*/ 431006 w 2524125"/>
                <a:gd name="connsiteY1" fmla="*/ 295275 h 311944"/>
                <a:gd name="connsiteX2" fmla="*/ 223838 w 2524125"/>
                <a:gd name="connsiteY2" fmla="*/ 292894 h 311944"/>
                <a:gd name="connsiteX3" fmla="*/ 164306 w 2524125"/>
                <a:gd name="connsiteY3" fmla="*/ 288131 h 311944"/>
                <a:gd name="connsiteX4" fmla="*/ 116681 w 2524125"/>
                <a:gd name="connsiteY4" fmla="*/ 280988 h 311944"/>
                <a:gd name="connsiteX5" fmla="*/ 73819 w 2524125"/>
                <a:gd name="connsiteY5" fmla="*/ 266700 h 311944"/>
                <a:gd name="connsiteX6" fmla="*/ 42863 w 2524125"/>
                <a:gd name="connsiteY6" fmla="*/ 250031 h 311944"/>
                <a:gd name="connsiteX7" fmla="*/ 14288 w 2524125"/>
                <a:gd name="connsiteY7" fmla="*/ 228600 h 311944"/>
                <a:gd name="connsiteX8" fmla="*/ 0 w 2524125"/>
                <a:gd name="connsiteY8" fmla="*/ 202406 h 311944"/>
                <a:gd name="connsiteX9" fmla="*/ 2381 w 2524125"/>
                <a:gd name="connsiteY9" fmla="*/ 173831 h 311944"/>
                <a:gd name="connsiteX10" fmla="*/ 14288 w 2524125"/>
                <a:gd name="connsiteY10" fmla="*/ 152400 h 311944"/>
                <a:gd name="connsiteX11" fmla="*/ 47625 w 2524125"/>
                <a:gd name="connsiteY11" fmla="*/ 126206 h 311944"/>
                <a:gd name="connsiteX12" fmla="*/ 114300 w 2524125"/>
                <a:gd name="connsiteY12" fmla="*/ 97631 h 311944"/>
                <a:gd name="connsiteX13" fmla="*/ 211931 w 2524125"/>
                <a:gd name="connsiteY13" fmla="*/ 66675 h 311944"/>
                <a:gd name="connsiteX14" fmla="*/ 333375 w 2524125"/>
                <a:gd name="connsiteY14" fmla="*/ 35719 h 311944"/>
                <a:gd name="connsiteX15" fmla="*/ 490538 w 2524125"/>
                <a:gd name="connsiteY15" fmla="*/ 0 h 311944"/>
                <a:gd name="connsiteX16" fmla="*/ 564356 w 2524125"/>
                <a:gd name="connsiteY16" fmla="*/ 14288 h 311944"/>
                <a:gd name="connsiteX17" fmla="*/ 673894 w 2524125"/>
                <a:gd name="connsiteY17" fmla="*/ 35719 h 311944"/>
                <a:gd name="connsiteX18" fmla="*/ 778669 w 2524125"/>
                <a:gd name="connsiteY18" fmla="*/ 54769 h 311944"/>
                <a:gd name="connsiteX19" fmla="*/ 866775 w 2524125"/>
                <a:gd name="connsiteY19" fmla="*/ 66675 h 311944"/>
                <a:gd name="connsiteX20" fmla="*/ 1059656 w 2524125"/>
                <a:gd name="connsiteY20" fmla="*/ 80963 h 311944"/>
                <a:gd name="connsiteX21" fmla="*/ 1528763 w 2524125"/>
                <a:gd name="connsiteY21" fmla="*/ 102394 h 311944"/>
                <a:gd name="connsiteX22" fmla="*/ 2021681 w 2524125"/>
                <a:gd name="connsiteY22" fmla="*/ 111919 h 311944"/>
                <a:gd name="connsiteX23" fmla="*/ 2147888 w 2524125"/>
                <a:gd name="connsiteY23" fmla="*/ 109538 h 311944"/>
                <a:gd name="connsiteX24" fmla="*/ 2207419 w 2524125"/>
                <a:gd name="connsiteY24" fmla="*/ 104775 h 311944"/>
                <a:gd name="connsiteX25" fmla="*/ 2255044 w 2524125"/>
                <a:gd name="connsiteY25" fmla="*/ 95250 h 311944"/>
                <a:gd name="connsiteX26" fmla="*/ 2371725 w 2524125"/>
                <a:gd name="connsiteY26" fmla="*/ 35719 h 311944"/>
                <a:gd name="connsiteX27" fmla="*/ 2524125 w 2524125"/>
                <a:gd name="connsiteY27" fmla="*/ 138113 h 311944"/>
                <a:gd name="connsiteX28" fmla="*/ 2457450 w 2524125"/>
                <a:gd name="connsiteY28" fmla="*/ 192881 h 311944"/>
                <a:gd name="connsiteX29" fmla="*/ 2397919 w 2524125"/>
                <a:gd name="connsiteY29" fmla="*/ 233363 h 311944"/>
                <a:gd name="connsiteX30" fmla="*/ 2312194 w 2524125"/>
                <a:gd name="connsiteY30" fmla="*/ 276225 h 311944"/>
                <a:gd name="connsiteX31" fmla="*/ 2257425 w 2524125"/>
                <a:gd name="connsiteY31" fmla="*/ 292894 h 311944"/>
                <a:gd name="connsiteX32" fmla="*/ 2169319 w 2524125"/>
                <a:gd name="connsiteY32" fmla="*/ 311944 h 311944"/>
                <a:gd name="connsiteX33" fmla="*/ 1921669 w 2524125"/>
                <a:gd name="connsiteY33" fmla="*/ 309563 h 311944"/>
                <a:gd name="connsiteX34" fmla="*/ 1373981 w 2524125"/>
                <a:gd name="connsiteY34" fmla="*/ 309563 h 311944"/>
                <a:gd name="connsiteX35" fmla="*/ 857250 w 2524125"/>
                <a:gd name="connsiteY35" fmla="*/ 30480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4125" h="311944">
                  <a:moveTo>
                    <a:pt x="857250" y="304800"/>
                  </a:moveTo>
                  <a:lnTo>
                    <a:pt x="431006" y="295275"/>
                  </a:lnTo>
                  <a:lnTo>
                    <a:pt x="223838" y="292894"/>
                  </a:lnTo>
                  <a:lnTo>
                    <a:pt x="164306" y="288131"/>
                  </a:lnTo>
                  <a:lnTo>
                    <a:pt x="116681" y="280988"/>
                  </a:lnTo>
                  <a:lnTo>
                    <a:pt x="73819" y="266700"/>
                  </a:lnTo>
                  <a:lnTo>
                    <a:pt x="42863" y="250031"/>
                  </a:lnTo>
                  <a:lnTo>
                    <a:pt x="14288" y="228600"/>
                  </a:lnTo>
                  <a:lnTo>
                    <a:pt x="0" y="202406"/>
                  </a:lnTo>
                  <a:lnTo>
                    <a:pt x="2381" y="173831"/>
                  </a:lnTo>
                  <a:lnTo>
                    <a:pt x="14288" y="152400"/>
                  </a:lnTo>
                  <a:lnTo>
                    <a:pt x="47625" y="126206"/>
                  </a:lnTo>
                  <a:lnTo>
                    <a:pt x="114300" y="97631"/>
                  </a:lnTo>
                  <a:lnTo>
                    <a:pt x="211931" y="66675"/>
                  </a:lnTo>
                  <a:lnTo>
                    <a:pt x="333375" y="35719"/>
                  </a:lnTo>
                  <a:lnTo>
                    <a:pt x="490538" y="0"/>
                  </a:lnTo>
                  <a:lnTo>
                    <a:pt x="564356" y="14288"/>
                  </a:lnTo>
                  <a:lnTo>
                    <a:pt x="673894" y="35719"/>
                  </a:lnTo>
                  <a:lnTo>
                    <a:pt x="778669" y="54769"/>
                  </a:lnTo>
                  <a:lnTo>
                    <a:pt x="866775" y="66675"/>
                  </a:lnTo>
                  <a:lnTo>
                    <a:pt x="1059656" y="80963"/>
                  </a:lnTo>
                  <a:cubicBezTo>
                    <a:pt x="1216023" y="88143"/>
                    <a:pt x="1372231" y="102394"/>
                    <a:pt x="1528763" y="102394"/>
                  </a:cubicBezTo>
                  <a:lnTo>
                    <a:pt x="2021681" y="111919"/>
                  </a:lnTo>
                  <a:lnTo>
                    <a:pt x="2147888" y="109538"/>
                  </a:lnTo>
                  <a:lnTo>
                    <a:pt x="2207419" y="104775"/>
                  </a:lnTo>
                  <a:lnTo>
                    <a:pt x="2255044" y="95250"/>
                  </a:lnTo>
                  <a:lnTo>
                    <a:pt x="2371725" y="35719"/>
                  </a:lnTo>
                  <a:lnTo>
                    <a:pt x="2524125" y="138113"/>
                  </a:lnTo>
                  <a:lnTo>
                    <a:pt x="2457450" y="192881"/>
                  </a:lnTo>
                  <a:lnTo>
                    <a:pt x="2397919" y="233363"/>
                  </a:lnTo>
                  <a:lnTo>
                    <a:pt x="2312194" y="276225"/>
                  </a:lnTo>
                  <a:lnTo>
                    <a:pt x="2257425" y="292894"/>
                  </a:lnTo>
                  <a:lnTo>
                    <a:pt x="2169319" y="311944"/>
                  </a:lnTo>
                  <a:lnTo>
                    <a:pt x="1921669" y="309563"/>
                  </a:lnTo>
                  <a:lnTo>
                    <a:pt x="1373981" y="309563"/>
                  </a:lnTo>
                  <a:lnTo>
                    <a:pt x="8572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54BFDED-70F7-D142-9EDC-903D49B3EA2E}"/>
                </a:ext>
              </a:extLst>
            </p:cNvPr>
            <p:cNvSpPr/>
            <p:nvPr/>
          </p:nvSpPr>
          <p:spPr>
            <a:xfrm>
              <a:off x="3756025" y="3703638"/>
              <a:ext cx="949325" cy="755650"/>
            </a:xfrm>
            <a:custGeom>
              <a:avLst/>
              <a:gdLst>
                <a:gd name="connsiteX0" fmla="*/ 478632 w 950119"/>
                <a:gd name="connsiteY0" fmla="*/ 388144 h 757237"/>
                <a:gd name="connsiteX1" fmla="*/ 311944 w 950119"/>
                <a:gd name="connsiteY1" fmla="*/ 242887 h 757237"/>
                <a:gd name="connsiteX2" fmla="*/ 180975 w 950119"/>
                <a:gd name="connsiteY2" fmla="*/ 140494 h 757237"/>
                <a:gd name="connsiteX3" fmla="*/ 66675 w 950119"/>
                <a:gd name="connsiteY3" fmla="*/ 54769 h 757237"/>
                <a:gd name="connsiteX4" fmla="*/ 0 w 950119"/>
                <a:gd name="connsiteY4" fmla="*/ 33337 h 757237"/>
                <a:gd name="connsiteX5" fmla="*/ 0 w 950119"/>
                <a:gd name="connsiteY5" fmla="*/ 0 h 757237"/>
                <a:gd name="connsiteX6" fmla="*/ 61913 w 950119"/>
                <a:gd name="connsiteY6" fmla="*/ 2381 h 757237"/>
                <a:gd name="connsiteX7" fmla="*/ 111919 w 950119"/>
                <a:gd name="connsiteY7" fmla="*/ 11906 h 757237"/>
                <a:gd name="connsiteX8" fmla="*/ 211932 w 950119"/>
                <a:gd name="connsiteY8" fmla="*/ 40481 h 757237"/>
                <a:gd name="connsiteX9" fmla="*/ 314325 w 950119"/>
                <a:gd name="connsiteY9" fmla="*/ 64294 h 757237"/>
                <a:gd name="connsiteX10" fmla="*/ 447675 w 950119"/>
                <a:gd name="connsiteY10" fmla="*/ 114300 h 757237"/>
                <a:gd name="connsiteX11" fmla="*/ 538163 w 950119"/>
                <a:gd name="connsiteY11" fmla="*/ 150019 h 757237"/>
                <a:gd name="connsiteX12" fmla="*/ 597694 w 950119"/>
                <a:gd name="connsiteY12" fmla="*/ 173831 h 757237"/>
                <a:gd name="connsiteX13" fmla="*/ 654844 w 950119"/>
                <a:gd name="connsiteY13" fmla="*/ 202406 h 757237"/>
                <a:gd name="connsiteX14" fmla="*/ 697707 w 950119"/>
                <a:gd name="connsiteY14" fmla="*/ 223837 h 757237"/>
                <a:gd name="connsiteX15" fmla="*/ 731044 w 950119"/>
                <a:gd name="connsiteY15" fmla="*/ 242887 h 757237"/>
                <a:gd name="connsiteX16" fmla="*/ 754857 w 950119"/>
                <a:gd name="connsiteY16" fmla="*/ 261937 h 757237"/>
                <a:gd name="connsiteX17" fmla="*/ 795338 w 950119"/>
                <a:gd name="connsiteY17" fmla="*/ 297656 h 757237"/>
                <a:gd name="connsiteX18" fmla="*/ 842963 w 950119"/>
                <a:gd name="connsiteY18" fmla="*/ 345281 h 757237"/>
                <a:gd name="connsiteX19" fmla="*/ 873919 w 950119"/>
                <a:gd name="connsiteY19" fmla="*/ 383381 h 757237"/>
                <a:gd name="connsiteX20" fmla="*/ 904875 w 950119"/>
                <a:gd name="connsiteY20" fmla="*/ 433387 h 757237"/>
                <a:gd name="connsiteX21" fmla="*/ 921544 w 950119"/>
                <a:gd name="connsiteY21" fmla="*/ 469106 h 757237"/>
                <a:gd name="connsiteX22" fmla="*/ 933450 w 950119"/>
                <a:gd name="connsiteY22" fmla="*/ 504825 h 757237"/>
                <a:gd name="connsiteX23" fmla="*/ 942975 w 950119"/>
                <a:gd name="connsiteY23" fmla="*/ 540544 h 757237"/>
                <a:gd name="connsiteX24" fmla="*/ 947738 w 950119"/>
                <a:gd name="connsiteY24" fmla="*/ 590550 h 757237"/>
                <a:gd name="connsiteX25" fmla="*/ 950119 w 950119"/>
                <a:gd name="connsiteY25" fmla="*/ 645319 h 757237"/>
                <a:gd name="connsiteX26" fmla="*/ 945357 w 950119"/>
                <a:gd name="connsiteY26" fmla="*/ 700087 h 757237"/>
                <a:gd name="connsiteX27" fmla="*/ 935832 w 950119"/>
                <a:gd name="connsiteY27" fmla="*/ 719137 h 757237"/>
                <a:gd name="connsiteX28" fmla="*/ 907257 w 950119"/>
                <a:gd name="connsiteY28" fmla="*/ 742950 h 757237"/>
                <a:gd name="connsiteX29" fmla="*/ 885825 w 950119"/>
                <a:gd name="connsiteY29" fmla="*/ 754856 h 757237"/>
                <a:gd name="connsiteX30" fmla="*/ 866775 w 950119"/>
                <a:gd name="connsiteY30" fmla="*/ 757237 h 757237"/>
                <a:gd name="connsiteX31" fmla="*/ 842963 w 950119"/>
                <a:gd name="connsiteY31" fmla="*/ 752475 h 757237"/>
                <a:gd name="connsiteX32" fmla="*/ 814388 w 950119"/>
                <a:gd name="connsiteY32" fmla="*/ 733425 h 757237"/>
                <a:gd name="connsiteX33" fmla="*/ 792957 w 950119"/>
                <a:gd name="connsiteY33" fmla="*/ 709612 h 757237"/>
                <a:gd name="connsiteX34" fmla="*/ 769144 w 950119"/>
                <a:gd name="connsiteY34" fmla="*/ 669131 h 757237"/>
                <a:gd name="connsiteX35" fmla="*/ 700088 w 950119"/>
                <a:gd name="connsiteY35" fmla="*/ 597694 h 757237"/>
                <a:gd name="connsiteX36" fmla="*/ 478632 w 950119"/>
                <a:gd name="connsiteY36" fmla="*/ 388144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0119" h="757237">
                  <a:moveTo>
                    <a:pt x="478632" y="388144"/>
                  </a:moveTo>
                  <a:lnTo>
                    <a:pt x="311944" y="242887"/>
                  </a:lnTo>
                  <a:lnTo>
                    <a:pt x="180975" y="140494"/>
                  </a:lnTo>
                  <a:lnTo>
                    <a:pt x="66675" y="54769"/>
                  </a:lnTo>
                  <a:lnTo>
                    <a:pt x="0" y="33337"/>
                  </a:lnTo>
                  <a:lnTo>
                    <a:pt x="0" y="0"/>
                  </a:lnTo>
                  <a:lnTo>
                    <a:pt x="61913" y="2381"/>
                  </a:lnTo>
                  <a:lnTo>
                    <a:pt x="111919" y="11906"/>
                  </a:lnTo>
                  <a:lnTo>
                    <a:pt x="211932" y="40481"/>
                  </a:lnTo>
                  <a:lnTo>
                    <a:pt x="314325" y="64294"/>
                  </a:lnTo>
                  <a:lnTo>
                    <a:pt x="447675" y="114300"/>
                  </a:lnTo>
                  <a:lnTo>
                    <a:pt x="538163" y="150019"/>
                  </a:lnTo>
                  <a:lnTo>
                    <a:pt x="597694" y="173831"/>
                  </a:lnTo>
                  <a:lnTo>
                    <a:pt x="654844" y="202406"/>
                  </a:lnTo>
                  <a:lnTo>
                    <a:pt x="697707" y="223837"/>
                  </a:lnTo>
                  <a:lnTo>
                    <a:pt x="731044" y="242887"/>
                  </a:lnTo>
                  <a:lnTo>
                    <a:pt x="754857" y="261937"/>
                  </a:lnTo>
                  <a:lnTo>
                    <a:pt x="795338" y="297656"/>
                  </a:lnTo>
                  <a:lnTo>
                    <a:pt x="842963" y="345281"/>
                  </a:lnTo>
                  <a:lnTo>
                    <a:pt x="873919" y="383381"/>
                  </a:lnTo>
                  <a:lnTo>
                    <a:pt x="904875" y="433387"/>
                  </a:lnTo>
                  <a:lnTo>
                    <a:pt x="921544" y="469106"/>
                  </a:lnTo>
                  <a:lnTo>
                    <a:pt x="933450" y="504825"/>
                  </a:lnTo>
                  <a:lnTo>
                    <a:pt x="942975" y="540544"/>
                  </a:lnTo>
                  <a:lnTo>
                    <a:pt x="947738" y="590550"/>
                  </a:lnTo>
                  <a:cubicBezTo>
                    <a:pt x="948532" y="608806"/>
                    <a:pt x="949325" y="627063"/>
                    <a:pt x="950119" y="645319"/>
                  </a:cubicBezTo>
                  <a:lnTo>
                    <a:pt x="945357" y="700087"/>
                  </a:lnTo>
                  <a:lnTo>
                    <a:pt x="935832" y="719137"/>
                  </a:lnTo>
                  <a:lnTo>
                    <a:pt x="907257" y="742950"/>
                  </a:lnTo>
                  <a:lnTo>
                    <a:pt x="885825" y="754856"/>
                  </a:lnTo>
                  <a:lnTo>
                    <a:pt x="866775" y="757237"/>
                  </a:lnTo>
                  <a:lnTo>
                    <a:pt x="842963" y="752475"/>
                  </a:lnTo>
                  <a:lnTo>
                    <a:pt x="814388" y="733425"/>
                  </a:lnTo>
                  <a:lnTo>
                    <a:pt x="792957" y="709612"/>
                  </a:lnTo>
                  <a:lnTo>
                    <a:pt x="769144" y="669131"/>
                  </a:lnTo>
                  <a:lnTo>
                    <a:pt x="700088" y="597694"/>
                  </a:lnTo>
                  <a:lnTo>
                    <a:pt x="47863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1C24F80-5EEE-7D46-93CA-D5672535D056}"/>
                </a:ext>
              </a:extLst>
            </p:cNvPr>
            <p:cNvSpPr/>
            <p:nvPr/>
          </p:nvSpPr>
          <p:spPr>
            <a:xfrm rot="16200000">
              <a:off x="5054600" y="3713163"/>
              <a:ext cx="3076575" cy="1025525"/>
            </a:xfrm>
            <a:custGeom>
              <a:avLst/>
              <a:gdLst>
                <a:gd name="connsiteX0" fmla="*/ 1791801 w 3076190"/>
                <a:gd name="connsiteY0" fmla="*/ 835116 h 1025396"/>
                <a:gd name="connsiteX1" fmla="*/ 1453526 w 3076190"/>
                <a:gd name="connsiteY1" fmla="*/ 761119 h 1025396"/>
                <a:gd name="connsiteX2" fmla="*/ 1120537 w 3076190"/>
                <a:gd name="connsiteY2" fmla="*/ 676550 h 1025396"/>
                <a:gd name="connsiteX3" fmla="*/ 935542 w 3076190"/>
                <a:gd name="connsiteY3" fmla="*/ 626337 h 1025396"/>
                <a:gd name="connsiteX4" fmla="*/ 779619 w 3076190"/>
                <a:gd name="connsiteY4" fmla="*/ 578767 h 1025396"/>
                <a:gd name="connsiteX5" fmla="*/ 658051 w 3076190"/>
                <a:gd name="connsiteY5" fmla="*/ 533840 h 1025396"/>
                <a:gd name="connsiteX6" fmla="*/ 539126 w 3076190"/>
                <a:gd name="connsiteY6" fmla="*/ 480985 h 1025396"/>
                <a:gd name="connsiteX7" fmla="*/ 428130 w 3076190"/>
                <a:gd name="connsiteY7" fmla="*/ 425486 h 1025396"/>
                <a:gd name="connsiteX8" fmla="*/ 232564 w 3076190"/>
                <a:gd name="connsiteY8" fmla="*/ 303919 h 1025396"/>
                <a:gd name="connsiteX9" fmla="*/ 113639 w 3076190"/>
                <a:gd name="connsiteY9" fmla="*/ 214064 h 1025396"/>
                <a:gd name="connsiteX10" fmla="*/ 39642 w 3076190"/>
                <a:gd name="connsiteY10" fmla="*/ 150638 h 1025396"/>
                <a:gd name="connsiteX11" fmla="*/ 13214 w 3076190"/>
                <a:gd name="connsiteY11" fmla="*/ 121567 h 1025396"/>
                <a:gd name="connsiteX12" fmla="*/ 0 w 3076190"/>
                <a:gd name="connsiteY12" fmla="*/ 97782 h 1025396"/>
                <a:gd name="connsiteX13" fmla="*/ 2643 w 3076190"/>
                <a:gd name="connsiteY13" fmla="*/ 73997 h 1025396"/>
                <a:gd name="connsiteX14" fmla="*/ 13214 w 3076190"/>
                <a:gd name="connsiteY14" fmla="*/ 52855 h 1025396"/>
                <a:gd name="connsiteX15" fmla="*/ 34356 w 3076190"/>
                <a:gd name="connsiteY15" fmla="*/ 36999 h 1025396"/>
                <a:gd name="connsiteX16" fmla="*/ 81926 w 3076190"/>
                <a:gd name="connsiteY16" fmla="*/ 18499 h 1025396"/>
                <a:gd name="connsiteX17" fmla="*/ 211422 w 3076190"/>
                <a:gd name="connsiteY17" fmla="*/ 0 h 1025396"/>
                <a:gd name="connsiteX18" fmla="*/ 586696 w 3076190"/>
                <a:gd name="connsiteY18" fmla="*/ 216707 h 1025396"/>
                <a:gd name="connsiteX19" fmla="*/ 766405 w 3076190"/>
                <a:gd name="connsiteY19" fmla="*/ 301276 h 1025396"/>
                <a:gd name="connsiteX20" fmla="*/ 882687 w 3076190"/>
                <a:gd name="connsiteY20" fmla="*/ 351489 h 1025396"/>
                <a:gd name="connsiteX21" fmla="*/ 1004254 w 3076190"/>
                <a:gd name="connsiteY21" fmla="*/ 396416 h 1025396"/>
                <a:gd name="connsiteX22" fmla="*/ 1128465 w 3076190"/>
                <a:gd name="connsiteY22" fmla="*/ 436057 h 1025396"/>
                <a:gd name="connsiteX23" fmla="*/ 1308174 w 3076190"/>
                <a:gd name="connsiteY23" fmla="*/ 488913 h 1025396"/>
                <a:gd name="connsiteX24" fmla="*/ 1472026 w 3076190"/>
                <a:gd name="connsiteY24" fmla="*/ 525912 h 1025396"/>
                <a:gd name="connsiteX25" fmla="*/ 1620021 w 3076190"/>
                <a:gd name="connsiteY25" fmla="*/ 557625 h 1025396"/>
                <a:gd name="connsiteX26" fmla="*/ 1823515 w 3076190"/>
                <a:gd name="connsiteY26" fmla="*/ 597267 h 1025396"/>
                <a:gd name="connsiteX27" fmla="*/ 2246358 w 3076190"/>
                <a:gd name="connsiteY27" fmla="*/ 668622 h 1025396"/>
                <a:gd name="connsiteX28" fmla="*/ 2613704 w 3076190"/>
                <a:gd name="connsiteY28" fmla="*/ 729405 h 1025396"/>
                <a:gd name="connsiteX29" fmla="*/ 2830412 w 3076190"/>
                <a:gd name="connsiteY29" fmla="*/ 758476 h 1025396"/>
                <a:gd name="connsiteX30" fmla="*/ 2899124 w 3076190"/>
                <a:gd name="connsiteY30" fmla="*/ 763762 h 1025396"/>
                <a:gd name="connsiteX31" fmla="*/ 2920266 w 3076190"/>
                <a:gd name="connsiteY31" fmla="*/ 763762 h 1025396"/>
                <a:gd name="connsiteX32" fmla="*/ 2957265 w 3076190"/>
                <a:gd name="connsiteY32" fmla="*/ 758476 h 1025396"/>
                <a:gd name="connsiteX33" fmla="*/ 3076190 w 3076190"/>
                <a:gd name="connsiteY33" fmla="*/ 724120 h 1025396"/>
                <a:gd name="connsiteX34" fmla="*/ 3010120 w 3076190"/>
                <a:gd name="connsiteY34" fmla="*/ 1025396 h 1025396"/>
                <a:gd name="connsiteX35" fmla="*/ 2936123 w 3076190"/>
                <a:gd name="connsiteY35" fmla="*/ 1006897 h 1025396"/>
                <a:gd name="connsiteX36" fmla="*/ 2679774 w 3076190"/>
                <a:gd name="connsiteY36" fmla="*/ 980469 h 1025396"/>
                <a:gd name="connsiteX37" fmla="*/ 2428710 w 3076190"/>
                <a:gd name="connsiteY37" fmla="*/ 948756 h 1025396"/>
                <a:gd name="connsiteX38" fmla="*/ 2196146 w 3076190"/>
                <a:gd name="connsiteY38" fmla="*/ 914400 h 1025396"/>
                <a:gd name="connsiteX39" fmla="*/ 1955653 w 3076190"/>
                <a:gd name="connsiteY39" fmla="*/ 872115 h 1025396"/>
                <a:gd name="connsiteX40" fmla="*/ 1791801 w 3076190"/>
                <a:gd name="connsiteY40" fmla="*/ 835116 h 102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76190" h="1025396">
                  <a:moveTo>
                    <a:pt x="1791801" y="835116"/>
                  </a:moveTo>
                  <a:lnTo>
                    <a:pt x="1453526" y="761119"/>
                  </a:lnTo>
                  <a:lnTo>
                    <a:pt x="1120537" y="676550"/>
                  </a:lnTo>
                  <a:lnTo>
                    <a:pt x="935542" y="626337"/>
                  </a:lnTo>
                  <a:lnTo>
                    <a:pt x="779619" y="578767"/>
                  </a:lnTo>
                  <a:lnTo>
                    <a:pt x="658051" y="533840"/>
                  </a:lnTo>
                  <a:lnTo>
                    <a:pt x="539126" y="480985"/>
                  </a:lnTo>
                  <a:lnTo>
                    <a:pt x="428130" y="425486"/>
                  </a:lnTo>
                  <a:lnTo>
                    <a:pt x="232564" y="303919"/>
                  </a:lnTo>
                  <a:lnTo>
                    <a:pt x="113639" y="214064"/>
                  </a:lnTo>
                  <a:lnTo>
                    <a:pt x="39642" y="150638"/>
                  </a:lnTo>
                  <a:lnTo>
                    <a:pt x="13214" y="121567"/>
                  </a:lnTo>
                  <a:lnTo>
                    <a:pt x="0" y="97782"/>
                  </a:lnTo>
                  <a:lnTo>
                    <a:pt x="2643" y="73997"/>
                  </a:lnTo>
                  <a:lnTo>
                    <a:pt x="13214" y="52855"/>
                  </a:lnTo>
                  <a:lnTo>
                    <a:pt x="34356" y="36999"/>
                  </a:lnTo>
                  <a:lnTo>
                    <a:pt x="81926" y="18499"/>
                  </a:lnTo>
                  <a:lnTo>
                    <a:pt x="211422" y="0"/>
                  </a:lnTo>
                  <a:lnTo>
                    <a:pt x="586696" y="216707"/>
                  </a:lnTo>
                  <a:lnTo>
                    <a:pt x="766405" y="301276"/>
                  </a:lnTo>
                  <a:lnTo>
                    <a:pt x="882687" y="351489"/>
                  </a:lnTo>
                  <a:lnTo>
                    <a:pt x="1004254" y="396416"/>
                  </a:lnTo>
                  <a:lnTo>
                    <a:pt x="1128465" y="436057"/>
                  </a:lnTo>
                  <a:lnTo>
                    <a:pt x="1308174" y="488913"/>
                  </a:lnTo>
                  <a:lnTo>
                    <a:pt x="1472026" y="525912"/>
                  </a:lnTo>
                  <a:lnTo>
                    <a:pt x="1620021" y="557625"/>
                  </a:lnTo>
                  <a:lnTo>
                    <a:pt x="1823515" y="597267"/>
                  </a:lnTo>
                  <a:lnTo>
                    <a:pt x="2246358" y="668622"/>
                  </a:lnTo>
                  <a:lnTo>
                    <a:pt x="2613704" y="729405"/>
                  </a:lnTo>
                  <a:lnTo>
                    <a:pt x="2830412" y="758476"/>
                  </a:lnTo>
                  <a:lnTo>
                    <a:pt x="2899124" y="763762"/>
                  </a:lnTo>
                  <a:lnTo>
                    <a:pt x="2920266" y="763762"/>
                  </a:lnTo>
                  <a:lnTo>
                    <a:pt x="2957265" y="758476"/>
                  </a:lnTo>
                  <a:lnTo>
                    <a:pt x="3076190" y="724120"/>
                  </a:lnTo>
                  <a:lnTo>
                    <a:pt x="3010120" y="1025396"/>
                  </a:lnTo>
                  <a:lnTo>
                    <a:pt x="2936123" y="1006897"/>
                  </a:lnTo>
                  <a:lnTo>
                    <a:pt x="2679774" y="980469"/>
                  </a:lnTo>
                  <a:lnTo>
                    <a:pt x="2428710" y="948756"/>
                  </a:lnTo>
                  <a:lnTo>
                    <a:pt x="2196146" y="914400"/>
                  </a:lnTo>
                  <a:lnTo>
                    <a:pt x="1955653" y="872115"/>
                  </a:lnTo>
                  <a:lnTo>
                    <a:pt x="1791801" y="835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529067D-F3DA-124B-A323-A6B9ABD88EE2}"/>
                </a:ext>
              </a:extLst>
            </p:cNvPr>
            <p:cNvSpPr/>
            <p:nvPr/>
          </p:nvSpPr>
          <p:spPr>
            <a:xfrm>
              <a:off x="5710238" y="5019675"/>
              <a:ext cx="688975" cy="592138"/>
            </a:xfrm>
            <a:custGeom>
              <a:avLst/>
              <a:gdLst>
                <a:gd name="connsiteX0" fmla="*/ 147637 w 688181"/>
                <a:gd name="connsiteY0" fmla="*/ 64294 h 592931"/>
                <a:gd name="connsiteX1" fmla="*/ 228600 w 688181"/>
                <a:gd name="connsiteY1" fmla="*/ 109538 h 592931"/>
                <a:gd name="connsiteX2" fmla="*/ 271462 w 688181"/>
                <a:gd name="connsiteY2" fmla="*/ 140494 h 592931"/>
                <a:gd name="connsiteX3" fmla="*/ 295275 w 688181"/>
                <a:gd name="connsiteY3" fmla="*/ 157163 h 592931"/>
                <a:gd name="connsiteX4" fmla="*/ 400050 w 688181"/>
                <a:gd name="connsiteY4" fmla="*/ 202406 h 592931"/>
                <a:gd name="connsiteX5" fmla="*/ 452437 w 688181"/>
                <a:gd name="connsiteY5" fmla="*/ 221456 h 592931"/>
                <a:gd name="connsiteX6" fmla="*/ 481012 w 688181"/>
                <a:gd name="connsiteY6" fmla="*/ 226219 h 592931"/>
                <a:gd name="connsiteX7" fmla="*/ 533400 w 688181"/>
                <a:gd name="connsiteY7" fmla="*/ 214313 h 592931"/>
                <a:gd name="connsiteX8" fmla="*/ 688181 w 688181"/>
                <a:gd name="connsiteY8" fmla="*/ 114300 h 592931"/>
                <a:gd name="connsiteX9" fmla="*/ 400050 w 688181"/>
                <a:gd name="connsiteY9" fmla="*/ 592931 h 592931"/>
                <a:gd name="connsiteX10" fmla="*/ 371475 w 688181"/>
                <a:gd name="connsiteY10" fmla="*/ 528638 h 592931"/>
                <a:gd name="connsiteX11" fmla="*/ 350043 w 688181"/>
                <a:gd name="connsiteY11" fmla="*/ 457200 h 592931"/>
                <a:gd name="connsiteX12" fmla="*/ 328612 w 688181"/>
                <a:gd name="connsiteY12" fmla="*/ 409575 h 592931"/>
                <a:gd name="connsiteX13" fmla="*/ 309562 w 688181"/>
                <a:gd name="connsiteY13" fmla="*/ 373856 h 592931"/>
                <a:gd name="connsiteX14" fmla="*/ 269081 w 688181"/>
                <a:gd name="connsiteY14" fmla="*/ 323850 h 592931"/>
                <a:gd name="connsiteX15" fmla="*/ 135731 w 688181"/>
                <a:gd name="connsiteY15" fmla="*/ 183356 h 592931"/>
                <a:gd name="connsiteX16" fmla="*/ 57150 w 688181"/>
                <a:gd name="connsiteY16" fmla="*/ 104775 h 592931"/>
                <a:gd name="connsiteX17" fmla="*/ 21431 w 688181"/>
                <a:gd name="connsiteY17" fmla="*/ 69056 h 592931"/>
                <a:gd name="connsiteX18" fmla="*/ 9525 w 688181"/>
                <a:gd name="connsiteY18" fmla="*/ 50006 h 592931"/>
                <a:gd name="connsiteX19" fmla="*/ 0 w 688181"/>
                <a:gd name="connsiteY19" fmla="*/ 28575 h 592931"/>
                <a:gd name="connsiteX20" fmla="*/ 0 w 688181"/>
                <a:gd name="connsiteY20" fmla="*/ 14288 h 592931"/>
                <a:gd name="connsiteX21" fmla="*/ 7143 w 688181"/>
                <a:gd name="connsiteY21" fmla="*/ 4763 h 592931"/>
                <a:gd name="connsiteX22" fmla="*/ 26193 w 688181"/>
                <a:gd name="connsiteY22" fmla="*/ 0 h 592931"/>
                <a:gd name="connsiteX23" fmla="*/ 50006 w 688181"/>
                <a:gd name="connsiteY23" fmla="*/ 9525 h 592931"/>
                <a:gd name="connsiteX24" fmla="*/ 147637 w 688181"/>
                <a:gd name="connsiteY24" fmla="*/ 64294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8181" h="592931">
                  <a:moveTo>
                    <a:pt x="147637" y="64294"/>
                  </a:moveTo>
                  <a:lnTo>
                    <a:pt x="228600" y="109538"/>
                  </a:lnTo>
                  <a:lnTo>
                    <a:pt x="271462" y="140494"/>
                  </a:lnTo>
                  <a:lnTo>
                    <a:pt x="295275" y="157163"/>
                  </a:lnTo>
                  <a:lnTo>
                    <a:pt x="400050" y="202406"/>
                  </a:lnTo>
                  <a:lnTo>
                    <a:pt x="452437" y="221456"/>
                  </a:lnTo>
                  <a:lnTo>
                    <a:pt x="481012" y="226219"/>
                  </a:lnTo>
                  <a:lnTo>
                    <a:pt x="533400" y="214313"/>
                  </a:lnTo>
                  <a:lnTo>
                    <a:pt x="688181" y="114300"/>
                  </a:lnTo>
                  <a:lnTo>
                    <a:pt x="400050" y="592931"/>
                  </a:lnTo>
                  <a:lnTo>
                    <a:pt x="371475" y="528638"/>
                  </a:lnTo>
                  <a:lnTo>
                    <a:pt x="350043" y="457200"/>
                  </a:lnTo>
                  <a:lnTo>
                    <a:pt x="328612" y="409575"/>
                  </a:lnTo>
                  <a:lnTo>
                    <a:pt x="309562" y="373856"/>
                  </a:lnTo>
                  <a:lnTo>
                    <a:pt x="269081" y="323850"/>
                  </a:lnTo>
                  <a:lnTo>
                    <a:pt x="135731" y="183356"/>
                  </a:lnTo>
                  <a:lnTo>
                    <a:pt x="57150" y="104775"/>
                  </a:lnTo>
                  <a:lnTo>
                    <a:pt x="21431" y="69056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9525"/>
                  </a:lnTo>
                  <a:lnTo>
                    <a:pt x="1476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15A2ABC-8C4F-F44F-9E3C-72ADD54C7068}"/>
                </a:ext>
              </a:extLst>
            </p:cNvPr>
            <p:cNvSpPr/>
            <p:nvPr/>
          </p:nvSpPr>
          <p:spPr>
            <a:xfrm rot="16200000">
              <a:off x="3719513" y="3349625"/>
              <a:ext cx="2708275" cy="1724025"/>
            </a:xfrm>
            <a:custGeom>
              <a:avLst/>
              <a:gdLst>
                <a:gd name="connsiteX0" fmla="*/ 1257300 w 2707482"/>
                <a:gd name="connsiteY0" fmla="*/ 1181100 h 1724025"/>
                <a:gd name="connsiteX1" fmla="*/ 1014413 w 2707482"/>
                <a:gd name="connsiteY1" fmla="*/ 1038225 h 1724025"/>
                <a:gd name="connsiteX2" fmla="*/ 890588 w 2707482"/>
                <a:gd name="connsiteY2" fmla="*/ 952500 h 1724025"/>
                <a:gd name="connsiteX3" fmla="*/ 747713 w 2707482"/>
                <a:gd name="connsiteY3" fmla="*/ 840582 h 1724025"/>
                <a:gd name="connsiteX4" fmla="*/ 616744 w 2707482"/>
                <a:gd name="connsiteY4" fmla="*/ 726282 h 1724025"/>
                <a:gd name="connsiteX5" fmla="*/ 466725 w 2707482"/>
                <a:gd name="connsiteY5" fmla="*/ 581025 h 1724025"/>
                <a:gd name="connsiteX6" fmla="*/ 338138 w 2707482"/>
                <a:gd name="connsiteY6" fmla="*/ 447675 h 1724025"/>
                <a:gd name="connsiteX7" fmla="*/ 190500 w 2707482"/>
                <a:gd name="connsiteY7" fmla="*/ 283369 h 1724025"/>
                <a:gd name="connsiteX8" fmla="*/ 52388 w 2707482"/>
                <a:gd name="connsiteY8" fmla="*/ 116682 h 1724025"/>
                <a:gd name="connsiteX9" fmla="*/ 23813 w 2707482"/>
                <a:gd name="connsiteY9" fmla="*/ 88107 h 1724025"/>
                <a:gd name="connsiteX10" fmla="*/ 4763 w 2707482"/>
                <a:gd name="connsiteY10" fmla="*/ 57150 h 1724025"/>
                <a:gd name="connsiteX11" fmla="*/ 0 w 2707482"/>
                <a:gd name="connsiteY11" fmla="*/ 35719 h 1724025"/>
                <a:gd name="connsiteX12" fmla="*/ 0 w 2707482"/>
                <a:gd name="connsiteY12" fmla="*/ 21432 h 1724025"/>
                <a:gd name="connsiteX13" fmla="*/ 4763 w 2707482"/>
                <a:gd name="connsiteY13" fmla="*/ 4763 h 1724025"/>
                <a:gd name="connsiteX14" fmla="*/ 16669 w 2707482"/>
                <a:gd name="connsiteY14" fmla="*/ 0 h 1724025"/>
                <a:gd name="connsiteX15" fmla="*/ 42863 w 2707482"/>
                <a:gd name="connsiteY15" fmla="*/ 7144 h 1724025"/>
                <a:gd name="connsiteX16" fmla="*/ 76200 w 2707482"/>
                <a:gd name="connsiteY16" fmla="*/ 33338 h 1724025"/>
                <a:gd name="connsiteX17" fmla="*/ 183357 w 2707482"/>
                <a:gd name="connsiteY17" fmla="*/ 152400 h 1724025"/>
                <a:gd name="connsiteX18" fmla="*/ 333375 w 2707482"/>
                <a:gd name="connsiteY18" fmla="*/ 295275 h 1724025"/>
                <a:gd name="connsiteX19" fmla="*/ 469107 w 2707482"/>
                <a:gd name="connsiteY19" fmla="*/ 416719 h 1724025"/>
                <a:gd name="connsiteX20" fmla="*/ 590550 w 2707482"/>
                <a:gd name="connsiteY20" fmla="*/ 516732 h 1724025"/>
                <a:gd name="connsiteX21" fmla="*/ 671513 w 2707482"/>
                <a:gd name="connsiteY21" fmla="*/ 578644 h 1724025"/>
                <a:gd name="connsiteX22" fmla="*/ 866775 w 2707482"/>
                <a:gd name="connsiteY22" fmla="*/ 723900 h 1724025"/>
                <a:gd name="connsiteX23" fmla="*/ 995363 w 2707482"/>
                <a:gd name="connsiteY23" fmla="*/ 809625 h 1724025"/>
                <a:gd name="connsiteX24" fmla="*/ 1114425 w 2707482"/>
                <a:gd name="connsiteY24" fmla="*/ 883444 h 1724025"/>
                <a:gd name="connsiteX25" fmla="*/ 1264444 w 2707482"/>
                <a:gd name="connsiteY25" fmla="*/ 969169 h 1724025"/>
                <a:gd name="connsiteX26" fmla="*/ 1385888 w 2707482"/>
                <a:gd name="connsiteY26" fmla="*/ 1031082 h 1724025"/>
                <a:gd name="connsiteX27" fmla="*/ 1585913 w 2707482"/>
                <a:gd name="connsiteY27" fmla="*/ 1126332 h 1724025"/>
                <a:gd name="connsiteX28" fmla="*/ 1759744 w 2707482"/>
                <a:gd name="connsiteY28" fmla="*/ 1204913 h 1724025"/>
                <a:gd name="connsiteX29" fmla="*/ 2000250 w 2707482"/>
                <a:gd name="connsiteY29" fmla="*/ 1300163 h 1724025"/>
                <a:gd name="connsiteX30" fmla="*/ 2126457 w 2707482"/>
                <a:gd name="connsiteY30" fmla="*/ 1343025 h 1724025"/>
                <a:gd name="connsiteX31" fmla="*/ 2226469 w 2707482"/>
                <a:gd name="connsiteY31" fmla="*/ 1371600 h 1724025"/>
                <a:gd name="connsiteX32" fmla="*/ 2316957 w 2707482"/>
                <a:gd name="connsiteY32" fmla="*/ 1390650 h 1724025"/>
                <a:gd name="connsiteX33" fmla="*/ 2388394 w 2707482"/>
                <a:gd name="connsiteY33" fmla="*/ 1400175 h 1724025"/>
                <a:gd name="connsiteX34" fmla="*/ 2450307 w 2707482"/>
                <a:gd name="connsiteY34" fmla="*/ 1402557 h 1724025"/>
                <a:gd name="connsiteX35" fmla="*/ 2505075 w 2707482"/>
                <a:gd name="connsiteY35" fmla="*/ 1397794 h 1724025"/>
                <a:gd name="connsiteX36" fmla="*/ 2550319 w 2707482"/>
                <a:gd name="connsiteY36" fmla="*/ 1381125 h 1724025"/>
                <a:gd name="connsiteX37" fmla="*/ 2659857 w 2707482"/>
                <a:gd name="connsiteY37" fmla="*/ 1302544 h 1724025"/>
                <a:gd name="connsiteX38" fmla="*/ 2707482 w 2707482"/>
                <a:gd name="connsiteY38" fmla="*/ 1464469 h 1724025"/>
                <a:gd name="connsiteX39" fmla="*/ 2595563 w 2707482"/>
                <a:gd name="connsiteY39" fmla="*/ 1524000 h 1724025"/>
                <a:gd name="connsiteX40" fmla="*/ 2543175 w 2707482"/>
                <a:gd name="connsiteY40" fmla="*/ 1569244 h 1724025"/>
                <a:gd name="connsiteX41" fmla="*/ 2474119 w 2707482"/>
                <a:gd name="connsiteY41" fmla="*/ 1635919 h 1724025"/>
                <a:gd name="connsiteX42" fmla="*/ 2438400 w 2707482"/>
                <a:gd name="connsiteY42" fmla="*/ 1678782 h 1724025"/>
                <a:gd name="connsiteX43" fmla="*/ 2409825 w 2707482"/>
                <a:gd name="connsiteY43" fmla="*/ 1712119 h 1724025"/>
                <a:gd name="connsiteX44" fmla="*/ 2386013 w 2707482"/>
                <a:gd name="connsiteY44" fmla="*/ 1724025 h 1724025"/>
                <a:gd name="connsiteX45" fmla="*/ 2355057 w 2707482"/>
                <a:gd name="connsiteY45" fmla="*/ 1716882 h 1724025"/>
                <a:gd name="connsiteX46" fmla="*/ 2331244 w 2707482"/>
                <a:gd name="connsiteY46" fmla="*/ 1700213 h 1724025"/>
                <a:gd name="connsiteX47" fmla="*/ 2314575 w 2707482"/>
                <a:gd name="connsiteY47" fmla="*/ 1674019 h 1724025"/>
                <a:gd name="connsiteX48" fmla="*/ 2009775 w 2707482"/>
                <a:gd name="connsiteY48" fmla="*/ 1547813 h 1724025"/>
                <a:gd name="connsiteX49" fmla="*/ 1674019 w 2707482"/>
                <a:gd name="connsiteY49" fmla="*/ 1397794 h 1724025"/>
                <a:gd name="connsiteX50" fmla="*/ 1373982 w 2707482"/>
                <a:gd name="connsiteY50" fmla="*/ 1245394 h 1724025"/>
                <a:gd name="connsiteX51" fmla="*/ 1257300 w 2707482"/>
                <a:gd name="connsiteY51" fmla="*/ 1181100 h 17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07482" h="1724025">
                  <a:moveTo>
                    <a:pt x="1257300" y="1181100"/>
                  </a:moveTo>
                  <a:lnTo>
                    <a:pt x="1014413" y="1038225"/>
                  </a:lnTo>
                  <a:lnTo>
                    <a:pt x="890588" y="952500"/>
                  </a:lnTo>
                  <a:lnTo>
                    <a:pt x="747713" y="840582"/>
                  </a:lnTo>
                  <a:lnTo>
                    <a:pt x="616744" y="726282"/>
                  </a:lnTo>
                  <a:lnTo>
                    <a:pt x="466725" y="581025"/>
                  </a:lnTo>
                  <a:lnTo>
                    <a:pt x="338138" y="447675"/>
                  </a:lnTo>
                  <a:lnTo>
                    <a:pt x="190500" y="283369"/>
                  </a:lnTo>
                  <a:lnTo>
                    <a:pt x="52388" y="116682"/>
                  </a:lnTo>
                  <a:lnTo>
                    <a:pt x="23813" y="88107"/>
                  </a:lnTo>
                  <a:lnTo>
                    <a:pt x="4763" y="57150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2863" y="7144"/>
                  </a:lnTo>
                  <a:lnTo>
                    <a:pt x="76200" y="33338"/>
                  </a:lnTo>
                  <a:lnTo>
                    <a:pt x="183357" y="152400"/>
                  </a:lnTo>
                  <a:lnTo>
                    <a:pt x="333375" y="295275"/>
                  </a:lnTo>
                  <a:lnTo>
                    <a:pt x="469107" y="416719"/>
                  </a:lnTo>
                  <a:lnTo>
                    <a:pt x="590550" y="516732"/>
                  </a:lnTo>
                  <a:lnTo>
                    <a:pt x="671513" y="578644"/>
                  </a:lnTo>
                  <a:lnTo>
                    <a:pt x="866775" y="723900"/>
                  </a:lnTo>
                  <a:lnTo>
                    <a:pt x="995363" y="809625"/>
                  </a:lnTo>
                  <a:lnTo>
                    <a:pt x="1114425" y="883444"/>
                  </a:lnTo>
                  <a:lnTo>
                    <a:pt x="1264444" y="969169"/>
                  </a:lnTo>
                  <a:lnTo>
                    <a:pt x="1385888" y="1031082"/>
                  </a:lnTo>
                  <a:lnTo>
                    <a:pt x="1585913" y="1126332"/>
                  </a:lnTo>
                  <a:lnTo>
                    <a:pt x="1759744" y="1204913"/>
                  </a:lnTo>
                  <a:lnTo>
                    <a:pt x="2000250" y="1300163"/>
                  </a:lnTo>
                  <a:lnTo>
                    <a:pt x="2126457" y="1343025"/>
                  </a:lnTo>
                  <a:lnTo>
                    <a:pt x="2226469" y="1371600"/>
                  </a:lnTo>
                  <a:lnTo>
                    <a:pt x="2316957" y="1390650"/>
                  </a:lnTo>
                  <a:lnTo>
                    <a:pt x="2388394" y="1400175"/>
                  </a:lnTo>
                  <a:cubicBezTo>
                    <a:pt x="2409030" y="1401001"/>
                    <a:pt x="2429654" y="1402557"/>
                    <a:pt x="2450307" y="1402557"/>
                  </a:cubicBezTo>
                  <a:lnTo>
                    <a:pt x="2505075" y="1397794"/>
                  </a:lnTo>
                  <a:lnTo>
                    <a:pt x="2550319" y="1381125"/>
                  </a:lnTo>
                  <a:lnTo>
                    <a:pt x="2659857" y="1302544"/>
                  </a:lnTo>
                  <a:lnTo>
                    <a:pt x="2707482" y="1464469"/>
                  </a:lnTo>
                  <a:lnTo>
                    <a:pt x="2595563" y="1524000"/>
                  </a:lnTo>
                  <a:lnTo>
                    <a:pt x="2543175" y="1569244"/>
                  </a:lnTo>
                  <a:lnTo>
                    <a:pt x="2474119" y="1635919"/>
                  </a:lnTo>
                  <a:lnTo>
                    <a:pt x="2438400" y="1678782"/>
                  </a:lnTo>
                  <a:lnTo>
                    <a:pt x="2409825" y="1712119"/>
                  </a:lnTo>
                  <a:lnTo>
                    <a:pt x="2386013" y="1724025"/>
                  </a:lnTo>
                  <a:lnTo>
                    <a:pt x="2355057" y="1716882"/>
                  </a:lnTo>
                  <a:lnTo>
                    <a:pt x="2331244" y="1700213"/>
                  </a:lnTo>
                  <a:lnTo>
                    <a:pt x="2314575" y="1674019"/>
                  </a:lnTo>
                  <a:lnTo>
                    <a:pt x="2009775" y="1547813"/>
                  </a:lnTo>
                  <a:lnTo>
                    <a:pt x="1674019" y="1397794"/>
                  </a:lnTo>
                  <a:lnTo>
                    <a:pt x="1373982" y="1245394"/>
                  </a:lnTo>
                  <a:lnTo>
                    <a:pt x="1257300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8607513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19B513C-7555-0F4F-90DE-E4C867F12DE6}"/>
              </a:ext>
            </a:extLst>
          </p:cNvPr>
          <p:cNvSpPr/>
          <p:nvPr/>
        </p:nvSpPr>
        <p:spPr>
          <a:xfrm>
            <a:off x="4565650" y="1335088"/>
            <a:ext cx="558800" cy="625475"/>
          </a:xfrm>
          <a:custGeom>
            <a:avLst/>
            <a:gdLst>
              <a:gd name="connsiteX0" fmla="*/ 200025 w 559594"/>
              <a:gd name="connsiteY0" fmla="*/ 435769 h 623888"/>
              <a:gd name="connsiteX1" fmla="*/ 192882 w 559594"/>
              <a:gd name="connsiteY1" fmla="*/ 283369 h 623888"/>
              <a:gd name="connsiteX2" fmla="*/ 185738 w 559594"/>
              <a:gd name="connsiteY2" fmla="*/ 235744 h 623888"/>
              <a:gd name="connsiteX3" fmla="*/ 180975 w 559594"/>
              <a:gd name="connsiteY3" fmla="*/ 216694 h 623888"/>
              <a:gd name="connsiteX4" fmla="*/ 166688 w 559594"/>
              <a:gd name="connsiteY4" fmla="*/ 195263 h 623888"/>
              <a:gd name="connsiteX5" fmla="*/ 140494 w 559594"/>
              <a:gd name="connsiteY5" fmla="*/ 171450 h 623888"/>
              <a:gd name="connsiteX6" fmla="*/ 104775 w 559594"/>
              <a:gd name="connsiteY6" fmla="*/ 147638 h 623888"/>
              <a:gd name="connsiteX7" fmla="*/ 73819 w 559594"/>
              <a:gd name="connsiteY7" fmla="*/ 130969 h 623888"/>
              <a:gd name="connsiteX8" fmla="*/ 33338 w 559594"/>
              <a:gd name="connsiteY8" fmla="*/ 114300 h 623888"/>
              <a:gd name="connsiteX9" fmla="*/ 16669 w 559594"/>
              <a:gd name="connsiteY9" fmla="*/ 104775 h 623888"/>
              <a:gd name="connsiteX10" fmla="*/ 7144 w 559594"/>
              <a:gd name="connsiteY10" fmla="*/ 95250 h 623888"/>
              <a:gd name="connsiteX11" fmla="*/ 0 w 559594"/>
              <a:gd name="connsiteY11" fmla="*/ 80963 h 623888"/>
              <a:gd name="connsiteX12" fmla="*/ 0 w 559594"/>
              <a:gd name="connsiteY12" fmla="*/ 69057 h 623888"/>
              <a:gd name="connsiteX13" fmla="*/ 4763 w 559594"/>
              <a:gd name="connsiteY13" fmla="*/ 45244 h 623888"/>
              <a:gd name="connsiteX14" fmla="*/ 11907 w 559594"/>
              <a:gd name="connsiteY14" fmla="*/ 26194 h 623888"/>
              <a:gd name="connsiteX15" fmla="*/ 28575 w 559594"/>
              <a:gd name="connsiteY15" fmla="*/ 14288 h 623888"/>
              <a:gd name="connsiteX16" fmla="*/ 50007 w 559594"/>
              <a:gd name="connsiteY16" fmla="*/ 7144 h 623888"/>
              <a:gd name="connsiteX17" fmla="*/ 80963 w 559594"/>
              <a:gd name="connsiteY17" fmla="*/ 0 h 623888"/>
              <a:gd name="connsiteX18" fmla="*/ 116682 w 559594"/>
              <a:gd name="connsiteY18" fmla="*/ 0 h 623888"/>
              <a:gd name="connsiteX19" fmla="*/ 169069 w 559594"/>
              <a:gd name="connsiteY19" fmla="*/ 0 h 623888"/>
              <a:gd name="connsiteX20" fmla="*/ 209550 w 559594"/>
              <a:gd name="connsiteY20" fmla="*/ 4763 h 623888"/>
              <a:gd name="connsiteX21" fmla="*/ 257175 w 559594"/>
              <a:gd name="connsiteY21" fmla="*/ 16669 h 623888"/>
              <a:gd name="connsiteX22" fmla="*/ 307182 w 559594"/>
              <a:gd name="connsiteY22" fmla="*/ 33338 h 623888"/>
              <a:gd name="connsiteX23" fmla="*/ 354807 w 559594"/>
              <a:gd name="connsiteY23" fmla="*/ 54769 h 623888"/>
              <a:gd name="connsiteX24" fmla="*/ 404813 w 559594"/>
              <a:gd name="connsiteY24" fmla="*/ 80963 h 623888"/>
              <a:gd name="connsiteX25" fmla="*/ 457200 w 559594"/>
              <a:gd name="connsiteY25" fmla="*/ 116682 h 623888"/>
              <a:gd name="connsiteX26" fmla="*/ 497682 w 559594"/>
              <a:gd name="connsiteY26" fmla="*/ 147638 h 623888"/>
              <a:gd name="connsiteX27" fmla="*/ 528638 w 559594"/>
              <a:gd name="connsiteY27" fmla="*/ 183357 h 623888"/>
              <a:gd name="connsiteX28" fmla="*/ 547688 w 559594"/>
              <a:gd name="connsiteY28" fmla="*/ 211932 h 623888"/>
              <a:gd name="connsiteX29" fmla="*/ 559594 w 559594"/>
              <a:gd name="connsiteY29" fmla="*/ 242888 h 623888"/>
              <a:gd name="connsiteX30" fmla="*/ 559594 w 559594"/>
              <a:gd name="connsiteY30" fmla="*/ 276225 h 623888"/>
              <a:gd name="connsiteX31" fmla="*/ 552450 w 559594"/>
              <a:gd name="connsiteY31" fmla="*/ 302419 h 623888"/>
              <a:gd name="connsiteX32" fmla="*/ 535782 w 559594"/>
              <a:gd name="connsiteY32" fmla="*/ 340519 h 623888"/>
              <a:gd name="connsiteX33" fmla="*/ 523875 w 559594"/>
              <a:gd name="connsiteY33" fmla="*/ 395288 h 623888"/>
              <a:gd name="connsiteX34" fmla="*/ 516732 w 559594"/>
              <a:gd name="connsiteY34" fmla="*/ 516732 h 623888"/>
              <a:gd name="connsiteX35" fmla="*/ 514350 w 559594"/>
              <a:gd name="connsiteY35" fmla="*/ 576263 h 623888"/>
              <a:gd name="connsiteX36" fmla="*/ 202407 w 559594"/>
              <a:gd name="connsiteY36" fmla="*/ 623888 h 623888"/>
              <a:gd name="connsiteX37" fmla="*/ 200025 w 559594"/>
              <a:gd name="connsiteY37" fmla="*/ 4357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9594" h="623888">
                <a:moveTo>
                  <a:pt x="200025" y="435769"/>
                </a:moveTo>
                <a:lnTo>
                  <a:pt x="192882" y="283369"/>
                </a:lnTo>
                <a:lnTo>
                  <a:pt x="185738" y="235744"/>
                </a:lnTo>
                <a:lnTo>
                  <a:pt x="180975" y="216694"/>
                </a:lnTo>
                <a:lnTo>
                  <a:pt x="166688" y="195263"/>
                </a:lnTo>
                <a:lnTo>
                  <a:pt x="140494" y="171450"/>
                </a:lnTo>
                <a:lnTo>
                  <a:pt x="104775" y="147638"/>
                </a:lnTo>
                <a:lnTo>
                  <a:pt x="73819" y="130969"/>
                </a:lnTo>
                <a:lnTo>
                  <a:pt x="33338" y="114300"/>
                </a:lnTo>
                <a:lnTo>
                  <a:pt x="16669" y="104775"/>
                </a:lnTo>
                <a:lnTo>
                  <a:pt x="7144" y="95250"/>
                </a:lnTo>
                <a:lnTo>
                  <a:pt x="0" y="80963"/>
                </a:lnTo>
                <a:lnTo>
                  <a:pt x="0" y="69057"/>
                </a:lnTo>
                <a:lnTo>
                  <a:pt x="4763" y="45244"/>
                </a:lnTo>
                <a:lnTo>
                  <a:pt x="11907" y="26194"/>
                </a:lnTo>
                <a:lnTo>
                  <a:pt x="28575" y="14288"/>
                </a:lnTo>
                <a:lnTo>
                  <a:pt x="50007" y="7144"/>
                </a:lnTo>
                <a:lnTo>
                  <a:pt x="80963" y="0"/>
                </a:lnTo>
                <a:lnTo>
                  <a:pt x="116682" y="0"/>
                </a:lnTo>
                <a:lnTo>
                  <a:pt x="169069" y="0"/>
                </a:lnTo>
                <a:lnTo>
                  <a:pt x="209550" y="4763"/>
                </a:lnTo>
                <a:lnTo>
                  <a:pt x="257175" y="16669"/>
                </a:lnTo>
                <a:lnTo>
                  <a:pt x="307182" y="33338"/>
                </a:lnTo>
                <a:lnTo>
                  <a:pt x="354807" y="54769"/>
                </a:lnTo>
                <a:lnTo>
                  <a:pt x="404813" y="80963"/>
                </a:lnTo>
                <a:lnTo>
                  <a:pt x="457200" y="116682"/>
                </a:lnTo>
                <a:lnTo>
                  <a:pt x="497682" y="147638"/>
                </a:lnTo>
                <a:lnTo>
                  <a:pt x="528638" y="183357"/>
                </a:lnTo>
                <a:lnTo>
                  <a:pt x="547688" y="211932"/>
                </a:lnTo>
                <a:lnTo>
                  <a:pt x="559594" y="242888"/>
                </a:lnTo>
                <a:lnTo>
                  <a:pt x="559594" y="276225"/>
                </a:lnTo>
                <a:lnTo>
                  <a:pt x="552450" y="302419"/>
                </a:lnTo>
                <a:lnTo>
                  <a:pt x="535782" y="340519"/>
                </a:lnTo>
                <a:lnTo>
                  <a:pt x="523875" y="395288"/>
                </a:lnTo>
                <a:lnTo>
                  <a:pt x="516732" y="516732"/>
                </a:lnTo>
                <a:lnTo>
                  <a:pt x="514350" y="576263"/>
                </a:lnTo>
                <a:lnTo>
                  <a:pt x="202407" y="623888"/>
                </a:lnTo>
                <a:lnTo>
                  <a:pt x="200025" y="4357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AAAE491-0BFA-F64E-A83A-21C835FAEBFE}"/>
              </a:ext>
            </a:extLst>
          </p:cNvPr>
          <p:cNvSpPr/>
          <p:nvPr/>
        </p:nvSpPr>
        <p:spPr>
          <a:xfrm>
            <a:off x="3013075" y="1814513"/>
            <a:ext cx="371475" cy="971550"/>
          </a:xfrm>
          <a:custGeom>
            <a:avLst/>
            <a:gdLst>
              <a:gd name="connsiteX0" fmla="*/ 92869 w 371475"/>
              <a:gd name="connsiteY0" fmla="*/ 566737 h 971550"/>
              <a:gd name="connsiteX1" fmla="*/ 126207 w 371475"/>
              <a:gd name="connsiteY1" fmla="*/ 483393 h 971550"/>
              <a:gd name="connsiteX2" fmla="*/ 145257 w 371475"/>
              <a:gd name="connsiteY2" fmla="*/ 423862 h 971550"/>
              <a:gd name="connsiteX3" fmla="*/ 159544 w 371475"/>
              <a:gd name="connsiteY3" fmla="*/ 361950 h 971550"/>
              <a:gd name="connsiteX4" fmla="*/ 173832 w 371475"/>
              <a:gd name="connsiteY4" fmla="*/ 292893 h 971550"/>
              <a:gd name="connsiteX5" fmla="*/ 176213 w 371475"/>
              <a:gd name="connsiteY5" fmla="*/ 238125 h 971550"/>
              <a:gd name="connsiteX6" fmla="*/ 173832 w 371475"/>
              <a:gd name="connsiteY6" fmla="*/ 173831 h 971550"/>
              <a:gd name="connsiteX7" fmla="*/ 159544 w 371475"/>
              <a:gd name="connsiteY7" fmla="*/ 107156 h 971550"/>
              <a:gd name="connsiteX8" fmla="*/ 150019 w 371475"/>
              <a:gd name="connsiteY8" fmla="*/ 69056 h 971550"/>
              <a:gd name="connsiteX9" fmla="*/ 145257 w 371475"/>
              <a:gd name="connsiteY9" fmla="*/ 52387 h 971550"/>
              <a:gd name="connsiteX10" fmla="*/ 145257 w 371475"/>
              <a:gd name="connsiteY10" fmla="*/ 30956 h 971550"/>
              <a:gd name="connsiteX11" fmla="*/ 152400 w 371475"/>
              <a:gd name="connsiteY11" fmla="*/ 9525 h 971550"/>
              <a:gd name="connsiteX12" fmla="*/ 164307 w 371475"/>
              <a:gd name="connsiteY12" fmla="*/ 0 h 971550"/>
              <a:gd name="connsiteX13" fmla="*/ 178594 w 371475"/>
              <a:gd name="connsiteY13" fmla="*/ 0 h 971550"/>
              <a:gd name="connsiteX14" fmla="*/ 200025 w 371475"/>
              <a:gd name="connsiteY14" fmla="*/ 11906 h 971550"/>
              <a:gd name="connsiteX15" fmla="*/ 226219 w 371475"/>
              <a:gd name="connsiteY15" fmla="*/ 33337 h 971550"/>
              <a:gd name="connsiteX16" fmla="*/ 257175 w 371475"/>
              <a:gd name="connsiteY16" fmla="*/ 71437 h 971550"/>
              <a:gd name="connsiteX17" fmla="*/ 285750 w 371475"/>
              <a:gd name="connsiteY17" fmla="*/ 114300 h 971550"/>
              <a:gd name="connsiteX18" fmla="*/ 311944 w 371475"/>
              <a:gd name="connsiteY18" fmla="*/ 169068 h 971550"/>
              <a:gd name="connsiteX19" fmla="*/ 347663 w 371475"/>
              <a:gd name="connsiteY19" fmla="*/ 250031 h 971550"/>
              <a:gd name="connsiteX20" fmla="*/ 371475 w 371475"/>
              <a:gd name="connsiteY20" fmla="*/ 409575 h 971550"/>
              <a:gd name="connsiteX21" fmla="*/ 354807 w 371475"/>
              <a:gd name="connsiteY21" fmla="*/ 540543 h 971550"/>
              <a:gd name="connsiteX22" fmla="*/ 338138 w 371475"/>
              <a:gd name="connsiteY22" fmla="*/ 633412 h 971550"/>
              <a:gd name="connsiteX23" fmla="*/ 304800 w 371475"/>
              <a:gd name="connsiteY23" fmla="*/ 762000 h 971550"/>
              <a:gd name="connsiteX24" fmla="*/ 271463 w 371475"/>
              <a:gd name="connsiteY24" fmla="*/ 842962 h 971550"/>
              <a:gd name="connsiteX25" fmla="*/ 233363 w 371475"/>
              <a:gd name="connsiteY25" fmla="*/ 909637 h 971550"/>
              <a:gd name="connsiteX26" fmla="*/ 190500 w 371475"/>
              <a:gd name="connsiteY26" fmla="*/ 950118 h 971550"/>
              <a:gd name="connsiteX27" fmla="*/ 164307 w 371475"/>
              <a:gd name="connsiteY27" fmla="*/ 966787 h 971550"/>
              <a:gd name="connsiteX28" fmla="*/ 145257 w 371475"/>
              <a:gd name="connsiteY28" fmla="*/ 971550 h 971550"/>
              <a:gd name="connsiteX29" fmla="*/ 116682 w 371475"/>
              <a:gd name="connsiteY29" fmla="*/ 971550 h 971550"/>
              <a:gd name="connsiteX30" fmla="*/ 78582 w 371475"/>
              <a:gd name="connsiteY30" fmla="*/ 959643 h 971550"/>
              <a:gd name="connsiteX31" fmla="*/ 42863 w 371475"/>
              <a:gd name="connsiteY31" fmla="*/ 933450 h 971550"/>
              <a:gd name="connsiteX32" fmla="*/ 21432 w 371475"/>
              <a:gd name="connsiteY32" fmla="*/ 912018 h 971550"/>
              <a:gd name="connsiteX33" fmla="*/ 9525 w 371475"/>
              <a:gd name="connsiteY33" fmla="*/ 883443 h 971550"/>
              <a:gd name="connsiteX34" fmla="*/ 0 w 371475"/>
              <a:gd name="connsiteY34" fmla="*/ 835818 h 971550"/>
              <a:gd name="connsiteX35" fmla="*/ 0 w 371475"/>
              <a:gd name="connsiteY35" fmla="*/ 778668 h 971550"/>
              <a:gd name="connsiteX36" fmla="*/ 11907 w 371475"/>
              <a:gd name="connsiteY36" fmla="*/ 723900 h 971550"/>
              <a:gd name="connsiteX37" fmla="*/ 33338 w 371475"/>
              <a:gd name="connsiteY37" fmla="*/ 683418 h 971550"/>
              <a:gd name="connsiteX38" fmla="*/ 92869 w 371475"/>
              <a:gd name="connsiteY38" fmla="*/ 566737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1475" h="971550">
                <a:moveTo>
                  <a:pt x="92869" y="566737"/>
                </a:moveTo>
                <a:lnTo>
                  <a:pt x="126207" y="483393"/>
                </a:lnTo>
                <a:lnTo>
                  <a:pt x="145257" y="423862"/>
                </a:lnTo>
                <a:lnTo>
                  <a:pt x="159544" y="361950"/>
                </a:lnTo>
                <a:lnTo>
                  <a:pt x="173832" y="292893"/>
                </a:lnTo>
                <a:lnTo>
                  <a:pt x="176213" y="238125"/>
                </a:lnTo>
                <a:cubicBezTo>
                  <a:pt x="175419" y="216694"/>
                  <a:pt x="178198" y="202009"/>
                  <a:pt x="173832" y="173831"/>
                </a:cubicBezTo>
                <a:lnTo>
                  <a:pt x="159544" y="107156"/>
                </a:lnTo>
                <a:lnTo>
                  <a:pt x="150019" y="69056"/>
                </a:lnTo>
                <a:lnTo>
                  <a:pt x="145257" y="52387"/>
                </a:lnTo>
                <a:lnTo>
                  <a:pt x="145257" y="30956"/>
                </a:lnTo>
                <a:lnTo>
                  <a:pt x="152400" y="9525"/>
                </a:lnTo>
                <a:lnTo>
                  <a:pt x="164307" y="0"/>
                </a:lnTo>
                <a:lnTo>
                  <a:pt x="178594" y="0"/>
                </a:lnTo>
                <a:lnTo>
                  <a:pt x="200025" y="11906"/>
                </a:lnTo>
                <a:lnTo>
                  <a:pt x="226219" y="33337"/>
                </a:lnTo>
                <a:lnTo>
                  <a:pt x="257175" y="71437"/>
                </a:lnTo>
                <a:lnTo>
                  <a:pt x="285750" y="114300"/>
                </a:lnTo>
                <a:lnTo>
                  <a:pt x="311944" y="169068"/>
                </a:lnTo>
                <a:lnTo>
                  <a:pt x="347663" y="250031"/>
                </a:lnTo>
                <a:lnTo>
                  <a:pt x="371475" y="409575"/>
                </a:lnTo>
                <a:lnTo>
                  <a:pt x="354807" y="540543"/>
                </a:lnTo>
                <a:lnTo>
                  <a:pt x="338138" y="633412"/>
                </a:lnTo>
                <a:lnTo>
                  <a:pt x="304800" y="762000"/>
                </a:lnTo>
                <a:lnTo>
                  <a:pt x="271463" y="842962"/>
                </a:lnTo>
                <a:lnTo>
                  <a:pt x="233363" y="909637"/>
                </a:lnTo>
                <a:lnTo>
                  <a:pt x="190500" y="950118"/>
                </a:lnTo>
                <a:lnTo>
                  <a:pt x="164307" y="966787"/>
                </a:lnTo>
                <a:lnTo>
                  <a:pt x="145257" y="971550"/>
                </a:lnTo>
                <a:lnTo>
                  <a:pt x="116682" y="971550"/>
                </a:lnTo>
                <a:lnTo>
                  <a:pt x="78582" y="959643"/>
                </a:lnTo>
                <a:lnTo>
                  <a:pt x="42863" y="933450"/>
                </a:lnTo>
                <a:lnTo>
                  <a:pt x="21432" y="912018"/>
                </a:lnTo>
                <a:lnTo>
                  <a:pt x="9525" y="883443"/>
                </a:lnTo>
                <a:lnTo>
                  <a:pt x="0" y="835818"/>
                </a:lnTo>
                <a:lnTo>
                  <a:pt x="0" y="778668"/>
                </a:lnTo>
                <a:lnTo>
                  <a:pt x="11907" y="723900"/>
                </a:lnTo>
                <a:lnTo>
                  <a:pt x="33338" y="683418"/>
                </a:lnTo>
                <a:lnTo>
                  <a:pt x="92869" y="5667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FD960C6-5990-6145-ACA2-30429CF73AC3}"/>
              </a:ext>
            </a:extLst>
          </p:cNvPr>
          <p:cNvSpPr/>
          <p:nvPr/>
        </p:nvSpPr>
        <p:spPr>
          <a:xfrm>
            <a:off x="3248025" y="4251325"/>
            <a:ext cx="3424238" cy="539750"/>
          </a:xfrm>
          <a:custGeom>
            <a:avLst/>
            <a:gdLst>
              <a:gd name="connsiteX0" fmla="*/ 1093451 w 3424161"/>
              <a:gd name="connsiteY0" fmla="*/ 426912 h 539409"/>
              <a:gd name="connsiteX1" fmla="*/ 807881 w 3424161"/>
              <a:gd name="connsiteY1" fmla="*/ 467296 h 539409"/>
              <a:gd name="connsiteX2" fmla="*/ 692499 w 3424161"/>
              <a:gd name="connsiteY2" fmla="*/ 481718 h 539409"/>
              <a:gd name="connsiteX3" fmla="*/ 559810 w 3424161"/>
              <a:gd name="connsiteY3" fmla="*/ 504795 h 539409"/>
              <a:gd name="connsiteX4" fmla="*/ 455967 w 3424161"/>
              <a:gd name="connsiteY4" fmla="*/ 539409 h 539409"/>
              <a:gd name="connsiteX5" fmla="*/ 430006 w 3424161"/>
              <a:gd name="connsiteY5" fmla="*/ 539409 h 539409"/>
              <a:gd name="connsiteX6" fmla="*/ 369430 w 3424161"/>
              <a:gd name="connsiteY6" fmla="*/ 530756 h 539409"/>
              <a:gd name="connsiteX7" fmla="*/ 300201 w 3424161"/>
              <a:gd name="connsiteY7" fmla="*/ 504795 h 539409"/>
              <a:gd name="connsiteX8" fmla="*/ 225203 w 3424161"/>
              <a:gd name="connsiteY8" fmla="*/ 458642 h 539409"/>
              <a:gd name="connsiteX9" fmla="*/ 167512 w 3424161"/>
              <a:gd name="connsiteY9" fmla="*/ 418258 h 539409"/>
              <a:gd name="connsiteX10" fmla="*/ 115591 w 3424161"/>
              <a:gd name="connsiteY10" fmla="*/ 369221 h 539409"/>
              <a:gd name="connsiteX11" fmla="*/ 52131 w 3424161"/>
              <a:gd name="connsiteY11" fmla="*/ 282685 h 539409"/>
              <a:gd name="connsiteX12" fmla="*/ 20401 w 3424161"/>
              <a:gd name="connsiteY12" fmla="*/ 227879 h 539409"/>
              <a:gd name="connsiteX13" fmla="*/ 5978 w 3424161"/>
              <a:gd name="connsiteY13" fmla="*/ 196149 h 539409"/>
              <a:gd name="connsiteX14" fmla="*/ 209 w 3424161"/>
              <a:gd name="connsiteY14" fmla="*/ 167303 h 539409"/>
              <a:gd name="connsiteX15" fmla="*/ 5978 w 3424161"/>
              <a:gd name="connsiteY15" fmla="*/ 147111 h 539409"/>
              <a:gd name="connsiteX16" fmla="*/ 26170 w 3424161"/>
              <a:gd name="connsiteY16" fmla="*/ 135573 h 539409"/>
              <a:gd name="connsiteX17" fmla="*/ 46362 w 3424161"/>
              <a:gd name="connsiteY17" fmla="*/ 129804 h 539409"/>
              <a:gd name="connsiteX18" fmla="*/ 69438 w 3424161"/>
              <a:gd name="connsiteY18" fmla="*/ 132689 h 539409"/>
              <a:gd name="connsiteX19" fmla="*/ 101168 w 3424161"/>
              <a:gd name="connsiteY19" fmla="*/ 167303 h 539409"/>
              <a:gd name="connsiteX20" fmla="*/ 164628 w 3424161"/>
              <a:gd name="connsiteY20" fmla="*/ 224994 h 539409"/>
              <a:gd name="connsiteX21" fmla="*/ 222319 w 3424161"/>
              <a:gd name="connsiteY21" fmla="*/ 259609 h 539409"/>
              <a:gd name="connsiteX22" fmla="*/ 291548 w 3424161"/>
              <a:gd name="connsiteY22" fmla="*/ 285569 h 539409"/>
              <a:gd name="connsiteX23" fmla="*/ 349239 w 3424161"/>
              <a:gd name="connsiteY23" fmla="*/ 297108 h 539409"/>
              <a:gd name="connsiteX24" fmla="*/ 415583 w 3424161"/>
              <a:gd name="connsiteY24" fmla="*/ 302877 h 539409"/>
              <a:gd name="connsiteX25" fmla="*/ 487697 w 3424161"/>
              <a:gd name="connsiteY25" fmla="*/ 305761 h 539409"/>
              <a:gd name="connsiteX26" fmla="*/ 562695 w 3424161"/>
              <a:gd name="connsiteY26" fmla="*/ 305761 h 539409"/>
              <a:gd name="connsiteX27" fmla="*/ 715576 w 3424161"/>
              <a:gd name="connsiteY27" fmla="*/ 288454 h 539409"/>
              <a:gd name="connsiteX28" fmla="*/ 940570 w 3424161"/>
              <a:gd name="connsiteY28" fmla="*/ 259609 h 539409"/>
              <a:gd name="connsiteX29" fmla="*/ 1361713 w 3424161"/>
              <a:gd name="connsiteY29" fmla="*/ 210571 h 539409"/>
              <a:gd name="connsiteX30" fmla="*/ 1624206 w 3424161"/>
              <a:gd name="connsiteY30" fmla="*/ 181726 h 539409"/>
              <a:gd name="connsiteX31" fmla="*/ 1869393 w 3424161"/>
              <a:gd name="connsiteY31" fmla="*/ 155765 h 539409"/>
              <a:gd name="connsiteX32" fmla="*/ 2258806 w 3424161"/>
              <a:gd name="connsiteY32" fmla="*/ 121151 h 539409"/>
              <a:gd name="connsiteX33" fmla="*/ 2720333 w 3424161"/>
              <a:gd name="connsiteY33" fmla="*/ 77882 h 539409"/>
              <a:gd name="connsiteX34" fmla="*/ 2792446 w 3424161"/>
              <a:gd name="connsiteY34" fmla="*/ 69229 h 539409"/>
              <a:gd name="connsiteX35" fmla="*/ 2893405 w 3424161"/>
              <a:gd name="connsiteY35" fmla="*/ 43268 h 539409"/>
              <a:gd name="connsiteX36" fmla="*/ 2979941 w 3424161"/>
              <a:gd name="connsiteY36" fmla="*/ 17307 h 539409"/>
              <a:gd name="connsiteX37" fmla="*/ 3026094 w 3424161"/>
              <a:gd name="connsiteY37" fmla="*/ 0 h 539409"/>
              <a:gd name="connsiteX38" fmla="*/ 3078016 w 3424161"/>
              <a:gd name="connsiteY38" fmla="*/ 2884 h 539409"/>
              <a:gd name="connsiteX39" fmla="*/ 3158783 w 3424161"/>
              <a:gd name="connsiteY39" fmla="*/ 20192 h 539409"/>
              <a:gd name="connsiteX40" fmla="*/ 3262627 w 3424161"/>
              <a:gd name="connsiteY40" fmla="*/ 66344 h 539409"/>
              <a:gd name="connsiteX41" fmla="*/ 3337625 w 3424161"/>
              <a:gd name="connsiteY41" fmla="*/ 112497 h 539409"/>
              <a:gd name="connsiteX42" fmla="*/ 3412623 w 3424161"/>
              <a:gd name="connsiteY42" fmla="*/ 181726 h 539409"/>
              <a:gd name="connsiteX43" fmla="*/ 3424161 w 3424161"/>
              <a:gd name="connsiteY43" fmla="*/ 204802 h 539409"/>
              <a:gd name="connsiteX44" fmla="*/ 3424161 w 3424161"/>
              <a:gd name="connsiteY44" fmla="*/ 236532 h 539409"/>
              <a:gd name="connsiteX45" fmla="*/ 3398200 w 3424161"/>
              <a:gd name="connsiteY45" fmla="*/ 265378 h 539409"/>
              <a:gd name="connsiteX46" fmla="*/ 3346278 w 3424161"/>
              <a:gd name="connsiteY46" fmla="*/ 285569 h 539409"/>
              <a:gd name="connsiteX47" fmla="*/ 3219358 w 3424161"/>
              <a:gd name="connsiteY47" fmla="*/ 291339 h 539409"/>
              <a:gd name="connsiteX48" fmla="*/ 2979941 w 3424161"/>
              <a:gd name="connsiteY48" fmla="*/ 291339 h 539409"/>
              <a:gd name="connsiteX49" fmla="*/ 2584759 w 3424161"/>
              <a:gd name="connsiteY49" fmla="*/ 302877 h 539409"/>
              <a:gd name="connsiteX50" fmla="*/ 2325150 w 3424161"/>
              <a:gd name="connsiteY50" fmla="*/ 311530 h 539409"/>
              <a:gd name="connsiteX51" fmla="*/ 1984774 w 3424161"/>
              <a:gd name="connsiteY51" fmla="*/ 334607 h 539409"/>
              <a:gd name="connsiteX52" fmla="*/ 1278061 w 3424161"/>
              <a:gd name="connsiteY52" fmla="*/ 406720 h 539409"/>
              <a:gd name="connsiteX53" fmla="*/ 1093451 w 3424161"/>
              <a:gd name="connsiteY53" fmla="*/ 426912 h 53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24161" h="539409">
                <a:moveTo>
                  <a:pt x="1093451" y="426912"/>
                </a:moveTo>
                <a:lnTo>
                  <a:pt x="807881" y="467296"/>
                </a:lnTo>
                <a:lnTo>
                  <a:pt x="692499" y="481718"/>
                </a:lnTo>
                <a:lnTo>
                  <a:pt x="559810" y="504795"/>
                </a:lnTo>
                <a:lnTo>
                  <a:pt x="455967" y="539409"/>
                </a:lnTo>
                <a:lnTo>
                  <a:pt x="430006" y="539409"/>
                </a:lnTo>
                <a:lnTo>
                  <a:pt x="369430" y="530756"/>
                </a:lnTo>
                <a:lnTo>
                  <a:pt x="300201" y="504795"/>
                </a:lnTo>
                <a:lnTo>
                  <a:pt x="225203" y="458642"/>
                </a:lnTo>
                <a:lnTo>
                  <a:pt x="167512" y="418258"/>
                </a:lnTo>
                <a:lnTo>
                  <a:pt x="115591" y="369221"/>
                </a:lnTo>
                <a:lnTo>
                  <a:pt x="52131" y="282685"/>
                </a:lnTo>
                <a:lnTo>
                  <a:pt x="20401" y="227879"/>
                </a:lnTo>
                <a:lnTo>
                  <a:pt x="5978" y="196149"/>
                </a:lnTo>
                <a:cubicBezTo>
                  <a:pt x="0" y="169249"/>
                  <a:pt x="209" y="179053"/>
                  <a:pt x="209" y="167303"/>
                </a:cubicBezTo>
                <a:lnTo>
                  <a:pt x="5978" y="147111"/>
                </a:lnTo>
                <a:lnTo>
                  <a:pt x="26170" y="135573"/>
                </a:lnTo>
                <a:lnTo>
                  <a:pt x="46362" y="129804"/>
                </a:lnTo>
                <a:lnTo>
                  <a:pt x="69438" y="132689"/>
                </a:lnTo>
                <a:lnTo>
                  <a:pt x="101168" y="167303"/>
                </a:lnTo>
                <a:lnTo>
                  <a:pt x="164628" y="224994"/>
                </a:lnTo>
                <a:lnTo>
                  <a:pt x="222319" y="259609"/>
                </a:lnTo>
                <a:lnTo>
                  <a:pt x="291548" y="285569"/>
                </a:lnTo>
                <a:lnTo>
                  <a:pt x="349239" y="297108"/>
                </a:lnTo>
                <a:lnTo>
                  <a:pt x="415583" y="302877"/>
                </a:lnTo>
                <a:lnTo>
                  <a:pt x="487697" y="305761"/>
                </a:lnTo>
                <a:lnTo>
                  <a:pt x="562695" y="305761"/>
                </a:lnTo>
                <a:lnTo>
                  <a:pt x="715576" y="288454"/>
                </a:lnTo>
                <a:lnTo>
                  <a:pt x="940570" y="259609"/>
                </a:lnTo>
                <a:lnTo>
                  <a:pt x="1361713" y="210571"/>
                </a:lnTo>
                <a:lnTo>
                  <a:pt x="1624206" y="181726"/>
                </a:lnTo>
                <a:lnTo>
                  <a:pt x="1869393" y="155765"/>
                </a:lnTo>
                <a:lnTo>
                  <a:pt x="2258806" y="121151"/>
                </a:lnTo>
                <a:lnTo>
                  <a:pt x="2720333" y="77882"/>
                </a:lnTo>
                <a:lnTo>
                  <a:pt x="2792446" y="69229"/>
                </a:lnTo>
                <a:lnTo>
                  <a:pt x="2893405" y="43268"/>
                </a:lnTo>
                <a:lnTo>
                  <a:pt x="2979941" y="17307"/>
                </a:lnTo>
                <a:lnTo>
                  <a:pt x="3026094" y="0"/>
                </a:lnTo>
                <a:lnTo>
                  <a:pt x="3078016" y="2884"/>
                </a:lnTo>
                <a:lnTo>
                  <a:pt x="3158783" y="20192"/>
                </a:lnTo>
                <a:lnTo>
                  <a:pt x="3262627" y="66344"/>
                </a:lnTo>
                <a:lnTo>
                  <a:pt x="3337625" y="112497"/>
                </a:lnTo>
                <a:lnTo>
                  <a:pt x="3412623" y="181726"/>
                </a:lnTo>
                <a:lnTo>
                  <a:pt x="3424161" y="204802"/>
                </a:lnTo>
                <a:lnTo>
                  <a:pt x="3424161" y="236532"/>
                </a:lnTo>
                <a:lnTo>
                  <a:pt x="3398200" y="265378"/>
                </a:lnTo>
                <a:lnTo>
                  <a:pt x="3346278" y="285569"/>
                </a:lnTo>
                <a:lnTo>
                  <a:pt x="3219358" y="291339"/>
                </a:lnTo>
                <a:lnTo>
                  <a:pt x="2979941" y="291339"/>
                </a:lnTo>
                <a:lnTo>
                  <a:pt x="2584759" y="302877"/>
                </a:lnTo>
                <a:lnTo>
                  <a:pt x="2325150" y="311530"/>
                </a:lnTo>
                <a:lnTo>
                  <a:pt x="1984774" y="334607"/>
                </a:lnTo>
                <a:lnTo>
                  <a:pt x="1278061" y="406720"/>
                </a:lnTo>
                <a:lnTo>
                  <a:pt x="1093451" y="426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99E10DF-7903-224B-BE95-319C5D4DF067}"/>
              </a:ext>
            </a:extLst>
          </p:cNvPr>
          <p:cNvSpPr/>
          <p:nvPr/>
        </p:nvSpPr>
        <p:spPr>
          <a:xfrm>
            <a:off x="3267075" y="1730375"/>
            <a:ext cx="3762375" cy="504825"/>
          </a:xfrm>
          <a:custGeom>
            <a:avLst/>
            <a:gdLst>
              <a:gd name="connsiteX0" fmla="*/ 1095375 w 3762375"/>
              <a:gd name="connsiteY0" fmla="*/ 358775 h 504825"/>
              <a:gd name="connsiteX1" fmla="*/ 650875 w 3762375"/>
              <a:gd name="connsiteY1" fmla="*/ 419100 h 504825"/>
              <a:gd name="connsiteX2" fmla="*/ 276225 w 3762375"/>
              <a:gd name="connsiteY2" fmla="*/ 469900 h 504825"/>
              <a:gd name="connsiteX3" fmla="*/ 41275 w 3762375"/>
              <a:gd name="connsiteY3" fmla="*/ 504825 h 504825"/>
              <a:gd name="connsiteX4" fmla="*/ 0 w 3762375"/>
              <a:gd name="connsiteY4" fmla="*/ 342900 h 504825"/>
              <a:gd name="connsiteX5" fmla="*/ 295275 w 3762375"/>
              <a:gd name="connsiteY5" fmla="*/ 307975 h 504825"/>
              <a:gd name="connsiteX6" fmla="*/ 685800 w 3762375"/>
              <a:gd name="connsiteY6" fmla="*/ 260350 h 504825"/>
              <a:gd name="connsiteX7" fmla="*/ 1089025 w 3762375"/>
              <a:gd name="connsiteY7" fmla="*/ 206375 h 504825"/>
              <a:gd name="connsiteX8" fmla="*/ 1520825 w 3762375"/>
              <a:gd name="connsiteY8" fmla="*/ 149225 h 504825"/>
              <a:gd name="connsiteX9" fmla="*/ 1803400 w 3762375"/>
              <a:gd name="connsiteY9" fmla="*/ 117475 h 504825"/>
              <a:gd name="connsiteX10" fmla="*/ 2159000 w 3762375"/>
              <a:gd name="connsiteY10" fmla="*/ 88900 h 504825"/>
              <a:gd name="connsiteX11" fmla="*/ 2447925 w 3762375"/>
              <a:gd name="connsiteY11" fmla="*/ 69850 h 504825"/>
              <a:gd name="connsiteX12" fmla="*/ 2835275 w 3762375"/>
              <a:gd name="connsiteY12" fmla="*/ 47625 h 504825"/>
              <a:gd name="connsiteX13" fmla="*/ 3089275 w 3762375"/>
              <a:gd name="connsiteY13" fmla="*/ 44450 h 504825"/>
              <a:gd name="connsiteX14" fmla="*/ 3235325 w 3762375"/>
              <a:gd name="connsiteY14" fmla="*/ 44450 h 504825"/>
              <a:gd name="connsiteX15" fmla="*/ 3257550 w 3762375"/>
              <a:gd name="connsiteY15" fmla="*/ 38100 h 504825"/>
              <a:gd name="connsiteX16" fmla="*/ 3302000 w 3762375"/>
              <a:gd name="connsiteY16" fmla="*/ 22225 h 504825"/>
              <a:gd name="connsiteX17" fmla="*/ 3349625 w 3762375"/>
              <a:gd name="connsiteY17" fmla="*/ 0 h 504825"/>
              <a:gd name="connsiteX18" fmla="*/ 3362325 w 3762375"/>
              <a:gd name="connsiteY18" fmla="*/ 0 h 504825"/>
              <a:gd name="connsiteX19" fmla="*/ 3444875 w 3762375"/>
              <a:gd name="connsiteY19" fmla="*/ 47625 h 504825"/>
              <a:gd name="connsiteX20" fmla="*/ 3536950 w 3762375"/>
              <a:gd name="connsiteY20" fmla="*/ 111125 h 504825"/>
              <a:gd name="connsiteX21" fmla="*/ 3613150 w 3762375"/>
              <a:gd name="connsiteY21" fmla="*/ 174625 h 504825"/>
              <a:gd name="connsiteX22" fmla="*/ 3686175 w 3762375"/>
              <a:gd name="connsiteY22" fmla="*/ 257175 h 504825"/>
              <a:gd name="connsiteX23" fmla="*/ 3740150 w 3762375"/>
              <a:gd name="connsiteY23" fmla="*/ 333375 h 504825"/>
              <a:gd name="connsiteX24" fmla="*/ 3762375 w 3762375"/>
              <a:gd name="connsiteY24" fmla="*/ 387350 h 504825"/>
              <a:gd name="connsiteX25" fmla="*/ 3762375 w 3762375"/>
              <a:gd name="connsiteY25" fmla="*/ 419100 h 504825"/>
              <a:gd name="connsiteX26" fmla="*/ 3746500 w 3762375"/>
              <a:gd name="connsiteY26" fmla="*/ 447675 h 504825"/>
              <a:gd name="connsiteX27" fmla="*/ 3721100 w 3762375"/>
              <a:gd name="connsiteY27" fmla="*/ 463550 h 504825"/>
              <a:gd name="connsiteX28" fmla="*/ 3683000 w 3762375"/>
              <a:gd name="connsiteY28" fmla="*/ 466725 h 504825"/>
              <a:gd name="connsiteX29" fmla="*/ 3549650 w 3762375"/>
              <a:gd name="connsiteY29" fmla="*/ 476250 h 504825"/>
              <a:gd name="connsiteX30" fmla="*/ 3489325 w 3762375"/>
              <a:gd name="connsiteY30" fmla="*/ 482600 h 504825"/>
              <a:gd name="connsiteX31" fmla="*/ 3254375 w 3762375"/>
              <a:gd name="connsiteY31" fmla="*/ 288925 h 504825"/>
              <a:gd name="connsiteX32" fmla="*/ 3244850 w 3762375"/>
              <a:gd name="connsiteY32" fmla="*/ 269875 h 504825"/>
              <a:gd name="connsiteX33" fmla="*/ 3219450 w 3762375"/>
              <a:gd name="connsiteY33" fmla="*/ 254000 h 504825"/>
              <a:gd name="connsiteX34" fmla="*/ 3146425 w 3762375"/>
              <a:gd name="connsiteY34" fmla="*/ 244475 h 504825"/>
              <a:gd name="connsiteX35" fmla="*/ 2879725 w 3762375"/>
              <a:gd name="connsiteY35" fmla="*/ 238125 h 504825"/>
              <a:gd name="connsiteX36" fmla="*/ 2587625 w 3762375"/>
              <a:gd name="connsiteY36" fmla="*/ 234950 h 504825"/>
              <a:gd name="connsiteX37" fmla="*/ 2162175 w 3762375"/>
              <a:gd name="connsiteY37" fmla="*/ 254000 h 504825"/>
              <a:gd name="connsiteX38" fmla="*/ 1711325 w 3762375"/>
              <a:gd name="connsiteY38" fmla="*/ 295275 h 504825"/>
              <a:gd name="connsiteX39" fmla="*/ 1095375 w 3762375"/>
              <a:gd name="connsiteY39" fmla="*/ 35877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762375" h="504825">
                <a:moveTo>
                  <a:pt x="1095375" y="358775"/>
                </a:moveTo>
                <a:lnTo>
                  <a:pt x="650875" y="419100"/>
                </a:lnTo>
                <a:lnTo>
                  <a:pt x="276225" y="469900"/>
                </a:lnTo>
                <a:lnTo>
                  <a:pt x="41275" y="504825"/>
                </a:lnTo>
                <a:lnTo>
                  <a:pt x="0" y="342900"/>
                </a:lnTo>
                <a:lnTo>
                  <a:pt x="295275" y="307975"/>
                </a:lnTo>
                <a:lnTo>
                  <a:pt x="685800" y="260350"/>
                </a:lnTo>
                <a:lnTo>
                  <a:pt x="1089025" y="206375"/>
                </a:lnTo>
                <a:lnTo>
                  <a:pt x="1520825" y="149225"/>
                </a:lnTo>
                <a:lnTo>
                  <a:pt x="1803400" y="117475"/>
                </a:lnTo>
                <a:lnTo>
                  <a:pt x="2159000" y="88900"/>
                </a:lnTo>
                <a:lnTo>
                  <a:pt x="2447925" y="69850"/>
                </a:lnTo>
                <a:lnTo>
                  <a:pt x="2835275" y="47625"/>
                </a:lnTo>
                <a:lnTo>
                  <a:pt x="3089275" y="44450"/>
                </a:lnTo>
                <a:lnTo>
                  <a:pt x="3235325" y="44450"/>
                </a:lnTo>
                <a:lnTo>
                  <a:pt x="3257550" y="38100"/>
                </a:lnTo>
                <a:lnTo>
                  <a:pt x="3302000" y="22225"/>
                </a:lnTo>
                <a:lnTo>
                  <a:pt x="3349625" y="0"/>
                </a:lnTo>
                <a:lnTo>
                  <a:pt x="3362325" y="0"/>
                </a:lnTo>
                <a:lnTo>
                  <a:pt x="3444875" y="47625"/>
                </a:lnTo>
                <a:lnTo>
                  <a:pt x="3536950" y="111125"/>
                </a:lnTo>
                <a:lnTo>
                  <a:pt x="3613150" y="174625"/>
                </a:lnTo>
                <a:lnTo>
                  <a:pt x="3686175" y="257175"/>
                </a:lnTo>
                <a:lnTo>
                  <a:pt x="3740150" y="333375"/>
                </a:lnTo>
                <a:lnTo>
                  <a:pt x="3762375" y="387350"/>
                </a:lnTo>
                <a:lnTo>
                  <a:pt x="3762375" y="419100"/>
                </a:lnTo>
                <a:lnTo>
                  <a:pt x="3746500" y="447675"/>
                </a:lnTo>
                <a:lnTo>
                  <a:pt x="3721100" y="463550"/>
                </a:lnTo>
                <a:lnTo>
                  <a:pt x="3683000" y="466725"/>
                </a:lnTo>
                <a:lnTo>
                  <a:pt x="3549650" y="476250"/>
                </a:lnTo>
                <a:lnTo>
                  <a:pt x="3489325" y="482600"/>
                </a:lnTo>
                <a:lnTo>
                  <a:pt x="3254375" y="288925"/>
                </a:lnTo>
                <a:lnTo>
                  <a:pt x="3244850" y="269875"/>
                </a:lnTo>
                <a:lnTo>
                  <a:pt x="3219450" y="254000"/>
                </a:lnTo>
                <a:lnTo>
                  <a:pt x="3146425" y="244475"/>
                </a:lnTo>
                <a:lnTo>
                  <a:pt x="2879725" y="238125"/>
                </a:lnTo>
                <a:lnTo>
                  <a:pt x="2587625" y="234950"/>
                </a:lnTo>
                <a:lnTo>
                  <a:pt x="2162175" y="254000"/>
                </a:lnTo>
                <a:lnTo>
                  <a:pt x="1711325" y="295275"/>
                </a:lnTo>
                <a:lnTo>
                  <a:pt x="1095375" y="3587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AFD6C78-6F07-B34B-B841-28FC11C5CBA2}"/>
              </a:ext>
            </a:extLst>
          </p:cNvPr>
          <p:cNvSpPr/>
          <p:nvPr/>
        </p:nvSpPr>
        <p:spPr>
          <a:xfrm>
            <a:off x="6157913" y="1962150"/>
            <a:ext cx="652462" cy="500063"/>
          </a:xfrm>
          <a:custGeom>
            <a:avLst/>
            <a:gdLst>
              <a:gd name="connsiteX0" fmla="*/ 176212 w 652462"/>
              <a:gd name="connsiteY0" fmla="*/ 283369 h 500063"/>
              <a:gd name="connsiteX1" fmla="*/ 278606 w 652462"/>
              <a:gd name="connsiteY1" fmla="*/ 178594 h 500063"/>
              <a:gd name="connsiteX2" fmla="*/ 335756 w 652462"/>
              <a:gd name="connsiteY2" fmla="*/ 123825 h 500063"/>
              <a:gd name="connsiteX3" fmla="*/ 364331 w 652462"/>
              <a:gd name="connsiteY3" fmla="*/ 92869 h 500063"/>
              <a:gd name="connsiteX4" fmla="*/ 366712 w 652462"/>
              <a:gd name="connsiteY4" fmla="*/ 78581 h 500063"/>
              <a:gd name="connsiteX5" fmla="*/ 354806 w 652462"/>
              <a:gd name="connsiteY5" fmla="*/ 0 h 500063"/>
              <a:gd name="connsiteX6" fmla="*/ 652462 w 652462"/>
              <a:gd name="connsiteY6" fmla="*/ 228600 h 500063"/>
              <a:gd name="connsiteX7" fmla="*/ 559593 w 652462"/>
              <a:gd name="connsiteY7" fmla="*/ 266700 h 500063"/>
              <a:gd name="connsiteX8" fmla="*/ 490537 w 652462"/>
              <a:gd name="connsiteY8" fmla="*/ 288131 h 500063"/>
              <a:gd name="connsiteX9" fmla="*/ 383381 w 652462"/>
              <a:gd name="connsiteY9" fmla="*/ 342900 h 500063"/>
              <a:gd name="connsiteX10" fmla="*/ 157162 w 652462"/>
              <a:gd name="connsiteY10" fmla="*/ 447675 h 500063"/>
              <a:gd name="connsiteX11" fmla="*/ 64293 w 652462"/>
              <a:gd name="connsiteY11" fmla="*/ 492919 h 500063"/>
              <a:gd name="connsiteX12" fmla="*/ 33337 w 652462"/>
              <a:gd name="connsiteY12" fmla="*/ 500063 h 500063"/>
              <a:gd name="connsiteX13" fmla="*/ 11906 w 652462"/>
              <a:gd name="connsiteY13" fmla="*/ 497681 h 500063"/>
              <a:gd name="connsiteX14" fmla="*/ 0 w 652462"/>
              <a:gd name="connsiteY14" fmla="*/ 481013 h 500063"/>
              <a:gd name="connsiteX15" fmla="*/ 4762 w 652462"/>
              <a:gd name="connsiteY15" fmla="*/ 454819 h 500063"/>
              <a:gd name="connsiteX16" fmla="*/ 45243 w 652462"/>
              <a:gd name="connsiteY16" fmla="*/ 407194 h 500063"/>
              <a:gd name="connsiteX17" fmla="*/ 176212 w 652462"/>
              <a:gd name="connsiteY17" fmla="*/ 283369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2462" h="500063">
                <a:moveTo>
                  <a:pt x="176212" y="283369"/>
                </a:moveTo>
                <a:lnTo>
                  <a:pt x="278606" y="178594"/>
                </a:lnTo>
                <a:lnTo>
                  <a:pt x="335756" y="123825"/>
                </a:lnTo>
                <a:lnTo>
                  <a:pt x="364331" y="92869"/>
                </a:lnTo>
                <a:lnTo>
                  <a:pt x="366712" y="78581"/>
                </a:lnTo>
                <a:lnTo>
                  <a:pt x="354806" y="0"/>
                </a:lnTo>
                <a:lnTo>
                  <a:pt x="652462" y="228600"/>
                </a:lnTo>
                <a:lnTo>
                  <a:pt x="559593" y="266700"/>
                </a:lnTo>
                <a:lnTo>
                  <a:pt x="490537" y="288131"/>
                </a:lnTo>
                <a:lnTo>
                  <a:pt x="383381" y="342900"/>
                </a:lnTo>
                <a:lnTo>
                  <a:pt x="157162" y="447675"/>
                </a:lnTo>
                <a:lnTo>
                  <a:pt x="64293" y="492919"/>
                </a:lnTo>
                <a:lnTo>
                  <a:pt x="33337" y="500063"/>
                </a:lnTo>
                <a:lnTo>
                  <a:pt x="11906" y="497681"/>
                </a:lnTo>
                <a:lnTo>
                  <a:pt x="0" y="481013"/>
                </a:lnTo>
                <a:lnTo>
                  <a:pt x="4762" y="454819"/>
                </a:lnTo>
                <a:lnTo>
                  <a:pt x="45243" y="407194"/>
                </a:lnTo>
                <a:lnTo>
                  <a:pt x="176212" y="283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0208414-DBE7-B048-9736-DD785602726C}"/>
              </a:ext>
            </a:extLst>
          </p:cNvPr>
          <p:cNvSpPr/>
          <p:nvPr/>
        </p:nvSpPr>
        <p:spPr>
          <a:xfrm>
            <a:off x="3938588" y="2132013"/>
            <a:ext cx="966787" cy="1447800"/>
          </a:xfrm>
          <a:custGeom>
            <a:avLst/>
            <a:gdLst>
              <a:gd name="connsiteX0" fmla="*/ 228600 w 966787"/>
              <a:gd name="connsiteY0" fmla="*/ 997744 h 1447872"/>
              <a:gd name="connsiteX1" fmla="*/ 292893 w 966787"/>
              <a:gd name="connsiteY1" fmla="*/ 895350 h 1447872"/>
              <a:gd name="connsiteX2" fmla="*/ 409575 w 966787"/>
              <a:gd name="connsiteY2" fmla="*/ 714375 h 1447872"/>
              <a:gd name="connsiteX3" fmla="*/ 533400 w 966787"/>
              <a:gd name="connsiteY3" fmla="*/ 507206 h 1447872"/>
              <a:gd name="connsiteX4" fmla="*/ 635793 w 966787"/>
              <a:gd name="connsiteY4" fmla="*/ 302419 h 1447872"/>
              <a:gd name="connsiteX5" fmla="*/ 673893 w 966787"/>
              <a:gd name="connsiteY5" fmla="*/ 226219 h 1447872"/>
              <a:gd name="connsiteX6" fmla="*/ 678656 w 966787"/>
              <a:gd name="connsiteY6" fmla="*/ 204787 h 1447872"/>
              <a:gd name="connsiteX7" fmla="*/ 678656 w 966787"/>
              <a:gd name="connsiteY7" fmla="*/ 180975 h 1447872"/>
              <a:gd name="connsiteX8" fmla="*/ 676275 w 966787"/>
              <a:gd name="connsiteY8" fmla="*/ 161925 h 1447872"/>
              <a:gd name="connsiteX9" fmla="*/ 661987 w 966787"/>
              <a:gd name="connsiteY9" fmla="*/ 140494 h 1447872"/>
              <a:gd name="connsiteX10" fmla="*/ 638175 w 966787"/>
              <a:gd name="connsiteY10" fmla="*/ 123825 h 1447872"/>
              <a:gd name="connsiteX11" fmla="*/ 609600 w 966787"/>
              <a:gd name="connsiteY11" fmla="*/ 100012 h 1447872"/>
              <a:gd name="connsiteX12" fmla="*/ 564356 w 966787"/>
              <a:gd name="connsiteY12" fmla="*/ 57150 h 1447872"/>
              <a:gd name="connsiteX13" fmla="*/ 554831 w 966787"/>
              <a:gd name="connsiteY13" fmla="*/ 40481 h 1447872"/>
              <a:gd name="connsiteX14" fmla="*/ 554831 w 966787"/>
              <a:gd name="connsiteY14" fmla="*/ 23812 h 1447872"/>
              <a:gd name="connsiteX15" fmla="*/ 566737 w 966787"/>
              <a:gd name="connsiteY15" fmla="*/ 7144 h 1447872"/>
              <a:gd name="connsiteX16" fmla="*/ 592931 w 966787"/>
              <a:gd name="connsiteY16" fmla="*/ 0 h 1447872"/>
              <a:gd name="connsiteX17" fmla="*/ 635793 w 966787"/>
              <a:gd name="connsiteY17" fmla="*/ 7144 h 1447872"/>
              <a:gd name="connsiteX18" fmla="*/ 733425 w 966787"/>
              <a:gd name="connsiteY18" fmla="*/ 40481 h 1447872"/>
              <a:gd name="connsiteX19" fmla="*/ 807243 w 966787"/>
              <a:gd name="connsiteY19" fmla="*/ 78581 h 1447872"/>
              <a:gd name="connsiteX20" fmla="*/ 888206 w 966787"/>
              <a:gd name="connsiteY20" fmla="*/ 126206 h 1447872"/>
              <a:gd name="connsiteX21" fmla="*/ 933450 w 966787"/>
              <a:gd name="connsiteY21" fmla="*/ 164306 h 1447872"/>
              <a:gd name="connsiteX22" fmla="*/ 959643 w 966787"/>
              <a:gd name="connsiteY22" fmla="*/ 195262 h 1447872"/>
              <a:gd name="connsiteX23" fmla="*/ 966787 w 966787"/>
              <a:gd name="connsiteY23" fmla="*/ 214312 h 1447872"/>
              <a:gd name="connsiteX24" fmla="*/ 962025 w 966787"/>
              <a:gd name="connsiteY24" fmla="*/ 245269 h 1447872"/>
              <a:gd name="connsiteX25" fmla="*/ 950118 w 966787"/>
              <a:gd name="connsiteY25" fmla="*/ 280987 h 1447872"/>
              <a:gd name="connsiteX26" fmla="*/ 916781 w 966787"/>
              <a:gd name="connsiteY26" fmla="*/ 323850 h 1447872"/>
              <a:gd name="connsiteX27" fmla="*/ 873918 w 966787"/>
              <a:gd name="connsiteY27" fmla="*/ 357187 h 1447872"/>
              <a:gd name="connsiteX28" fmla="*/ 659606 w 966787"/>
              <a:gd name="connsiteY28" fmla="*/ 685800 h 1447872"/>
              <a:gd name="connsiteX29" fmla="*/ 533400 w 966787"/>
              <a:gd name="connsiteY29" fmla="*/ 881062 h 1447872"/>
              <a:gd name="connsiteX30" fmla="*/ 369093 w 966787"/>
              <a:gd name="connsiteY30" fmla="*/ 1126331 h 1447872"/>
              <a:gd name="connsiteX31" fmla="*/ 288131 w 966787"/>
              <a:gd name="connsiteY31" fmla="*/ 1266825 h 1447872"/>
              <a:gd name="connsiteX32" fmla="*/ 214312 w 966787"/>
              <a:gd name="connsiteY32" fmla="*/ 1400175 h 1447872"/>
              <a:gd name="connsiteX33" fmla="*/ 171450 w 966787"/>
              <a:gd name="connsiteY33" fmla="*/ 1428750 h 1447872"/>
              <a:gd name="connsiteX34" fmla="*/ 140493 w 966787"/>
              <a:gd name="connsiteY34" fmla="*/ 1445419 h 1447872"/>
              <a:gd name="connsiteX35" fmla="*/ 111918 w 966787"/>
              <a:gd name="connsiteY35" fmla="*/ 1447800 h 1447872"/>
              <a:gd name="connsiteX36" fmla="*/ 69056 w 966787"/>
              <a:gd name="connsiteY36" fmla="*/ 1438275 h 1447872"/>
              <a:gd name="connsiteX37" fmla="*/ 33337 w 966787"/>
              <a:gd name="connsiteY37" fmla="*/ 1407319 h 1447872"/>
              <a:gd name="connsiteX38" fmla="*/ 14287 w 966787"/>
              <a:gd name="connsiteY38" fmla="*/ 1376362 h 1447872"/>
              <a:gd name="connsiteX39" fmla="*/ 0 w 966787"/>
              <a:gd name="connsiteY39" fmla="*/ 1331119 h 1447872"/>
              <a:gd name="connsiteX40" fmla="*/ 0 w 966787"/>
              <a:gd name="connsiteY40" fmla="*/ 1283494 h 1447872"/>
              <a:gd name="connsiteX41" fmla="*/ 2381 w 966787"/>
              <a:gd name="connsiteY41" fmla="*/ 1238250 h 1447872"/>
              <a:gd name="connsiteX42" fmla="*/ 11906 w 966787"/>
              <a:gd name="connsiteY42" fmla="*/ 1223962 h 1447872"/>
              <a:gd name="connsiteX43" fmla="*/ 38100 w 966787"/>
              <a:gd name="connsiteY43" fmla="*/ 1212056 h 1447872"/>
              <a:gd name="connsiteX44" fmla="*/ 69056 w 966787"/>
              <a:gd name="connsiteY44" fmla="*/ 1190625 h 1447872"/>
              <a:gd name="connsiteX45" fmla="*/ 97631 w 966787"/>
              <a:gd name="connsiteY45" fmla="*/ 1162050 h 1447872"/>
              <a:gd name="connsiteX46" fmla="*/ 140493 w 966787"/>
              <a:gd name="connsiteY46" fmla="*/ 1114425 h 1447872"/>
              <a:gd name="connsiteX47" fmla="*/ 228600 w 966787"/>
              <a:gd name="connsiteY47" fmla="*/ 997744 h 1447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66787" h="1447872">
                <a:moveTo>
                  <a:pt x="228600" y="997744"/>
                </a:moveTo>
                <a:lnTo>
                  <a:pt x="292893" y="895350"/>
                </a:lnTo>
                <a:lnTo>
                  <a:pt x="409575" y="714375"/>
                </a:lnTo>
                <a:lnTo>
                  <a:pt x="533400" y="507206"/>
                </a:lnTo>
                <a:lnTo>
                  <a:pt x="635793" y="302419"/>
                </a:lnTo>
                <a:lnTo>
                  <a:pt x="673893" y="226219"/>
                </a:lnTo>
                <a:lnTo>
                  <a:pt x="678656" y="204787"/>
                </a:lnTo>
                <a:lnTo>
                  <a:pt x="678656" y="180975"/>
                </a:lnTo>
                <a:lnTo>
                  <a:pt x="676275" y="161925"/>
                </a:lnTo>
                <a:lnTo>
                  <a:pt x="661987" y="140494"/>
                </a:lnTo>
                <a:lnTo>
                  <a:pt x="638175" y="123825"/>
                </a:lnTo>
                <a:lnTo>
                  <a:pt x="609600" y="100012"/>
                </a:lnTo>
                <a:lnTo>
                  <a:pt x="564356" y="57150"/>
                </a:lnTo>
                <a:lnTo>
                  <a:pt x="554831" y="40481"/>
                </a:lnTo>
                <a:lnTo>
                  <a:pt x="554831" y="23812"/>
                </a:lnTo>
                <a:lnTo>
                  <a:pt x="566737" y="7144"/>
                </a:lnTo>
                <a:lnTo>
                  <a:pt x="592931" y="0"/>
                </a:lnTo>
                <a:lnTo>
                  <a:pt x="635793" y="7144"/>
                </a:lnTo>
                <a:lnTo>
                  <a:pt x="733425" y="40481"/>
                </a:lnTo>
                <a:lnTo>
                  <a:pt x="807243" y="78581"/>
                </a:lnTo>
                <a:lnTo>
                  <a:pt x="888206" y="126206"/>
                </a:lnTo>
                <a:lnTo>
                  <a:pt x="933450" y="164306"/>
                </a:lnTo>
                <a:lnTo>
                  <a:pt x="959643" y="195262"/>
                </a:lnTo>
                <a:lnTo>
                  <a:pt x="966787" y="214312"/>
                </a:lnTo>
                <a:lnTo>
                  <a:pt x="962025" y="245269"/>
                </a:lnTo>
                <a:lnTo>
                  <a:pt x="950118" y="280987"/>
                </a:lnTo>
                <a:lnTo>
                  <a:pt x="916781" y="323850"/>
                </a:lnTo>
                <a:lnTo>
                  <a:pt x="873918" y="357187"/>
                </a:lnTo>
                <a:lnTo>
                  <a:pt x="659606" y="685800"/>
                </a:lnTo>
                <a:lnTo>
                  <a:pt x="533400" y="881062"/>
                </a:lnTo>
                <a:lnTo>
                  <a:pt x="369093" y="1126331"/>
                </a:lnTo>
                <a:lnTo>
                  <a:pt x="288131" y="1266825"/>
                </a:lnTo>
                <a:lnTo>
                  <a:pt x="214312" y="1400175"/>
                </a:lnTo>
                <a:lnTo>
                  <a:pt x="171450" y="1428750"/>
                </a:lnTo>
                <a:lnTo>
                  <a:pt x="140493" y="1445419"/>
                </a:lnTo>
                <a:cubicBezTo>
                  <a:pt x="113509" y="1447872"/>
                  <a:pt x="123067" y="1447800"/>
                  <a:pt x="111918" y="1447800"/>
                </a:cubicBezTo>
                <a:lnTo>
                  <a:pt x="69056" y="1438275"/>
                </a:lnTo>
                <a:lnTo>
                  <a:pt x="33337" y="1407319"/>
                </a:lnTo>
                <a:lnTo>
                  <a:pt x="14287" y="1376362"/>
                </a:lnTo>
                <a:lnTo>
                  <a:pt x="0" y="1331119"/>
                </a:lnTo>
                <a:lnTo>
                  <a:pt x="0" y="1283494"/>
                </a:lnTo>
                <a:lnTo>
                  <a:pt x="2381" y="1238250"/>
                </a:lnTo>
                <a:lnTo>
                  <a:pt x="11906" y="1223962"/>
                </a:lnTo>
                <a:lnTo>
                  <a:pt x="38100" y="1212056"/>
                </a:lnTo>
                <a:lnTo>
                  <a:pt x="69056" y="1190625"/>
                </a:lnTo>
                <a:lnTo>
                  <a:pt x="97631" y="1162050"/>
                </a:lnTo>
                <a:lnTo>
                  <a:pt x="140493" y="1114425"/>
                </a:lnTo>
                <a:lnTo>
                  <a:pt x="228600" y="997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EDCE24C-E34F-C241-969F-FF8DFF126838}"/>
              </a:ext>
            </a:extLst>
          </p:cNvPr>
          <p:cNvSpPr/>
          <p:nvPr/>
        </p:nvSpPr>
        <p:spPr>
          <a:xfrm>
            <a:off x="4076700" y="3376613"/>
            <a:ext cx="2260600" cy="766762"/>
          </a:xfrm>
          <a:custGeom>
            <a:avLst/>
            <a:gdLst>
              <a:gd name="connsiteX0" fmla="*/ 1193006 w 2259806"/>
              <a:gd name="connsiteY0" fmla="*/ 319087 h 766762"/>
              <a:gd name="connsiteX1" fmla="*/ 947738 w 2259806"/>
              <a:gd name="connsiteY1" fmla="*/ 252412 h 766762"/>
              <a:gd name="connsiteX2" fmla="*/ 721519 w 2259806"/>
              <a:gd name="connsiteY2" fmla="*/ 209550 h 766762"/>
              <a:gd name="connsiteX3" fmla="*/ 507206 w 2259806"/>
              <a:gd name="connsiteY3" fmla="*/ 173831 h 766762"/>
              <a:gd name="connsiteX4" fmla="*/ 319088 w 2259806"/>
              <a:gd name="connsiteY4" fmla="*/ 138112 h 766762"/>
              <a:gd name="connsiteX5" fmla="*/ 254794 w 2259806"/>
              <a:gd name="connsiteY5" fmla="*/ 123825 h 766762"/>
              <a:gd name="connsiteX6" fmla="*/ 216694 w 2259806"/>
              <a:gd name="connsiteY6" fmla="*/ 119062 h 766762"/>
              <a:gd name="connsiteX7" fmla="*/ 171450 w 2259806"/>
              <a:gd name="connsiteY7" fmla="*/ 123825 h 766762"/>
              <a:gd name="connsiteX8" fmla="*/ 50006 w 2259806"/>
              <a:gd name="connsiteY8" fmla="*/ 161925 h 766762"/>
              <a:gd name="connsiteX9" fmla="*/ 0 w 2259806"/>
              <a:gd name="connsiteY9" fmla="*/ 0 h 766762"/>
              <a:gd name="connsiteX10" fmla="*/ 180975 w 2259806"/>
              <a:gd name="connsiteY10" fmla="*/ 11906 h 766762"/>
              <a:gd name="connsiteX11" fmla="*/ 442913 w 2259806"/>
              <a:gd name="connsiteY11" fmla="*/ 33337 h 766762"/>
              <a:gd name="connsiteX12" fmla="*/ 890588 w 2259806"/>
              <a:gd name="connsiteY12" fmla="*/ 76200 h 766762"/>
              <a:gd name="connsiteX13" fmla="*/ 1147763 w 2259806"/>
              <a:gd name="connsiteY13" fmla="*/ 121443 h 766762"/>
              <a:gd name="connsiteX14" fmla="*/ 1364456 w 2259806"/>
              <a:gd name="connsiteY14" fmla="*/ 159543 h 766762"/>
              <a:gd name="connsiteX15" fmla="*/ 1626394 w 2259806"/>
              <a:gd name="connsiteY15" fmla="*/ 216693 h 766762"/>
              <a:gd name="connsiteX16" fmla="*/ 1843088 w 2259806"/>
              <a:gd name="connsiteY16" fmla="*/ 266700 h 766762"/>
              <a:gd name="connsiteX17" fmla="*/ 1878806 w 2259806"/>
              <a:gd name="connsiteY17" fmla="*/ 276225 h 766762"/>
              <a:gd name="connsiteX18" fmla="*/ 1909763 w 2259806"/>
              <a:gd name="connsiteY18" fmla="*/ 290512 h 766762"/>
              <a:gd name="connsiteX19" fmla="*/ 1974056 w 2259806"/>
              <a:gd name="connsiteY19" fmla="*/ 323850 h 766762"/>
              <a:gd name="connsiteX20" fmla="*/ 2028825 w 2259806"/>
              <a:gd name="connsiteY20" fmla="*/ 361950 h 766762"/>
              <a:gd name="connsiteX21" fmla="*/ 2066925 w 2259806"/>
              <a:gd name="connsiteY21" fmla="*/ 392906 h 766762"/>
              <a:gd name="connsiteX22" fmla="*/ 2102644 w 2259806"/>
              <a:gd name="connsiteY22" fmla="*/ 435768 h 766762"/>
              <a:gd name="connsiteX23" fmla="*/ 2143125 w 2259806"/>
              <a:gd name="connsiteY23" fmla="*/ 469106 h 766762"/>
              <a:gd name="connsiteX24" fmla="*/ 2185988 w 2259806"/>
              <a:gd name="connsiteY24" fmla="*/ 509587 h 766762"/>
              <a:gd name="connsiteX25" fmla="*/ 2219325 w 2259806"/>
              <a:gd name="connsiteY25" fmla="*/ 547687 h 766762"/>
              <a:gd name="connsiteX26" fmla="*/ 2240756 w 2259806"/>
              <a:gd name="connsiteY26" fmla="*/ 581025 h 766762"/>
              <a:gd name="connsiteX27" fmla="*/ 2252663 w 2259806"/>
              <a:gd name="connsiteY27" fmla="*/ 611981 h 766762"/>
              <a:gd name="connsiteX28" fmla="*/ 2259806 w 2259806"/>
              <a:gd name="connsiteY28" fmla="*/ 645318 h 766762"/>
              <a:gd name="connsiteX29" fmla="*/ 2259806 w 2259806"/>
              <a:gd name="connsiteY29" fmla="*/ 678656 h 766762"/>
              <a:gd name="connsiteX30" fmla="*/ 2250281 w 2259806"/>
              <a:gd name="connsiteY30" fmla="*/ 709612 h 766762"/>
              <a:gd name="connsiteX31" fmla="*/ 2228850 w 2259806"/>
              <a:gd name="connsiteY31" fmla="*/ 740568 h 766762"/>
              <a:gd name="connsiteX32" fmla="*/ 2200275 w 2259806"/>
              <a:gd name="connsiteY32" fmla="*/ 764381 h 766762"/>
              <a:gd name="connsiteX33" fmla="*/ 2176463 w 2259806"/>
              <a:gd name="connsiteY33" fmla="*/ 766762 h 766762"/>
              <a:gd name="connsiteX34" fmla="*/ 2124075 w 2259806"/>
              <a:gd name="connsiteY34" fmla="*/ 757237 h 766762"/>
              <a:gd name="connsiteX35" fmla="*/ 2047875 w 2259806"/>
              <a:gd name="connsiteY35" fmla="*/ 721518 h 766762"/>
              <a:gd name="connsiteX36" fmla="*/ 1928813 w 2259806"/>
              <a:gd name="connsiteY36" fmla="*/ 652462 h 766762"/>
              <a:gd name="connsiteX37" fmla="*/ 1757363 w 2259806"/>
              <a:gd name="connsiteY37" fmla="*/ 561975 h 766762"/>
              <a:gd name="connsiteX38" fmla="*/ 1619250 w 2259806"/>
              <a:gd name="connsiteY38" fmla="*/ 492918 h 766762"/>
              <a:gd name="connsiteX39" fmla="*/ 1438275 w 2259806"/>
              <a:gd name="connsiteY39" fmla="*/ 409575 h 766762"/>
              <a:gd name="connsiteX40" fmla="*/ 1193006 w 2259806"/>
              <a:gd name="connsiteY40" fmla="*/ 319087 h 76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59806" h="766762">
                <a:moveTo>
                  <a:pt x="1193006" y="319087"/>
                </a:moveTo>
                <a:lnTo>
                  <a:pt x="947738" y="252412"/>
                </a:lnTo>
                <a:lnTo>
                  <a:pt x="721519" y="209550"/>
                </a:lnTo>
                <a:lnTo>
                  <a:pt x="507206" y="173831"/>
                </a:lnTo>
                <a:lnTo>
                  <a:pt x="319088" y="138112"/>
                </a:lnTo>
                <a:lnTo>
                  <a:pt x="254794" y="123825"/>
                </a:lnTo>
                <a:lnTo>
                  <a:pt x="216694" y="119062"/>
                </a:lnTo>
                <a:lnTo>
                  <a:pt x="171450" y="123825"/>
                </a:lnTo>
                <a:lnTo>
                  <a:pt x="50006" y="161925"/>
                </a:lnTo>
                <a:lnTo>
                  <a:pt x="0" y="0"/>
                </a:lnTo>
                <a:lnTo>
                  <a:pt x="180975" y="11906"/>
                </a:lnTo>
                <a:lnTo>
                  <a:pt x="442913" y="33337"/>
                </a:lnTo>
                <a:lnTo>
                  <a:pt x="890588" y="76200"/>
                </a:lnTo>
                <a:lnTo>
                  <a:pt x="1147763" y="121443"/>
                </a:lnTo>
                <a:lnTo>
                  <a:pt x="1364456" y="159543"/>
                </a:lnTo>
                <a:lnTo>
                  <a:pt x="1626394" y="216693"/>
                </a:lnTo>
                <a:lnTo>
                  <a:pt x="1843088" y="266700"/>
                </a:lnTo>
                <a:lnTo>
                  <a:pt x="1878806" y="276225"/>
                </a:lnTo>
                <a:lnTo>
                  <a:pt x="1909763" y="290512"/>
                </a:lnTo>
                <a:lnTo>
                  <a:pt x="1974056" y="323850"/>
                </a:lnTo>
                <a:lnTo>
                  <a:pt x="2028825" y="361950"/>
                </a:lnTo>
                <a:lnTo>
                  <a:pt x="2066925" y="392906"/>
                </a:lnTo>
                <a:lnTo>
                  <a:pt x="2102644" y="435768"/>
                </a:lnTo>
                <a:lnTo>
                  <a:pt x="2143125" y="469106"/>
                </a:lnTo>
                <a:lnTo>
                  <a:pt x="2185988" y="509587"/>
                </a:lnTo>
                <a:lnTo>
                  <a:pt x="2219325" y="547687"/>
                </a:lnTo>
                <a:lnTo>
                  <a:pt x="2240756" y="581025"/>
                </a:lnTo>
                <a:lnTo>
                  <a:pt x="2252663" y="611981"/>
                </a:lnTo>
                <a:lnTo>
                  <a:pt x="2259806" y="645318"/>
                </a:lnTo>
                <a:lnTo>
                  <a:pt x="2259806" y="678656"/>
                </a:lnTo>
                <a:lnTo>
                  <a:pt x="2250281" y="709612"/>
                </a:lnTo>
                <a:lnTo>
                  <a:pt x="2228850" y="740568"/>
                </a:lnTo>
                <a:lnTo>
                  <a:pt x="2200275" y="764381"/>
                </a:lnTo>
                <a:lnTo>
                  <a:pt x="2176463" y="766762"/>
                </a:lnTo>
                <a:lnTo>
                  <a:pt x="2124075" y="757237"/>
                </a:lnTo>
                <a:lnTo>
                  <a:pt x="2047875" y="721518"/>
                </a:lnTo>
                <a:lnTo>
                  <a:pt x="1928813" y="652462"/>
                </a:lnTo>
                <a:lnTo>
                  <a:pt x="1757363" y="561975"/>
                </a:lnTo>
                <a:lnTo>
                  <a:pt x="1619250" y="492918"/>
                </a:lnTo>
                <a:lnTo>
                  <a:pt x="1438275" y="409575"/>
                </a:lnTo>
                <a:lnTo>
                  <a:pt x="1193006" y="319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AE4EF72-F0CD-BB4D-AF14-4F4BD18585F9}"/>
              </a:ext>
            </a:extLst>
          </p:cNvPr>
          <p:cNvSpPr/>
          <p:nvPr/>
        </p:nvSpPr>
        <p:spPr>
          <a:xfrm>
            <a:off x="3492500" y="2392363"/>
            <a:ext cx="2254250" cy="1841500"/>
          </a:xfrm>
          <a:custGeom>
            <a:avLst/>
            <a:gdLst>
              <a:gd name="connsiteX0" fmla="*/ 877071 w 2253433"/>
              <a:gd name="connsiteY0" fmla="*/ 1438275 h 1840707"/>
              <a:gd name="connsiteX1" fmla="*/ 1024708 w 2253433"/>
              <a:gd name="connsiteY1" fmla="*/ 1364457 h 1840707"/>
              <a:gd name="connsiteX2" fmla="*/ 1158058 w 2253433"/>
              <a:gd name="connsiteY2" fmla="*/ 1290638 h 1840707"/>
              <a:gd name="connsiteX3" fmla="*/ 1312840 w 2253433"/>
              <a:gd name="connsiteY3" fmla="*/ 1190625 h 1840707"/>
              <a:gd name="connsiteX4" fmla="*/ 1477146 w 2253433"/>
              <a:gd name="connsiteY4" fmla="*/ 1059657 h 1840707"/>
              <a:gd name="connsiteX5" fmla="*/ 1579540 w 2253433"/>
              <a:gd name="connsiteY5" fmla="*/ 954882 h 1840707"/>
              <a:gd name="connsiteX6" fmla="*/ 1722415 w 2253433"/>
              <a:gd name="connsiteY6" fmla="*/ 788194 h 1840707"/>
              <a:gd name="connsiteX7" fmla="*/ 1822427 w 2253433"/>
              <a:gd name="connsiteY7" fmla="*/ 659607 h 1840707"/>
              <a:gd name="connsiteX8" fmla="*/ 1898627 w 2253433"/>
              <a:gd name="connsiteY8" fmla="*/ 545307 h 1840707"/>
              <a:gd name="connsiteX9" fmla="*/ 1967683 w 2253433"/>
              <a:gd name="connsiteY9" fmla="*/ 342900 h 1840707"/>
              <a:gd name="connsiteX10" fmla="*/ 1967683 w 2253433"/>
              <a:gd name="connsiteY10" fmla="*/ 269082 h 1840707"/>
              <a:gd name="connsiteX11" fmla="*/ 1958158 w 2253433"/>
              <a:gd name="connsiteY11" fmla="*/ 230982 h 1840707"/>
              <a:gd name="connsiteX12" fmla="*/ 1931965 w 2253433"/>
              <a:gd name="connsiteY12" fmla="*/ 183357 h 1840707"/>
              <a:gd name="connsiteX13" fmla="*/ 1862908 w 2253433"/>
              <a:gd name="connsiteY13" fmla="*/ 95250 h 1840707"/>
              <a:gd name="connsiteX14" fmla="*/ 1829571 w 2253433"/>
              <a:gd name="connsiteY14" fmla="*/ 54769 h 1840707"/>
              <a:gd name="connsiteX15" fmla="*/ 1817665 w 2253433"/>
              <a:gd name="connsiteY15" fmla="*/ 35719 h 1840707"/>
              <a:gd name="connsiteX16" fmla="*/ 1820046 w 2253433"/>
              <a:gd name="connsiteY16" fmla="*/ 19050 h 1840707"/>
              <a:gd name="connsiteX17" fmla="*/ 1829571 w 2253433"/>
              <a:gd name="connsiteY17" fmla="*/ 9525 h 1840707"/>
              <a:gd name="connsiteX18" fmla="*/ 1851002 w 2253433"/>
              <a:gd name="connsiteY18" fmla="*/ 0 h 1840707"/>
              <a:gd name="connsiteX19" fmla="*/ 1889102 w 2253433"/>
              <a:gd name="connsiteY19" fmla="*/ 4763 h 1840707"/>
              <a:gd name="connsiteX20" fmla="*/ 1960540 w 2253433"/>
              <a:gd name="connsiteY20" fmla="*/ 26194 h 1840707"/>
              <a:gd name="connsiteX21" fmla="*/ 2024833 w 2253433"/>
              <a:gd name="connsiteY21" fmla="*/ 52388 h 1840707"/>
              <a:gd name="connsiteX22" fmla="*/ 2098652 w 2253433"/>
              <a:gd name="connsiteY22" fmla="*/ 88107 h 1840707"/>
              <a:gd name="connsiteX23" fmla="*/ 2146277 w 2253433"/>
              <a:gd name="connsiteY23" fmla="*/ 119063 h 1840707"/>
              <a:gd name="connsiteX24" fmla="*/ 2181996 w 2253433"/>
              <a:gd name="connsiteY24" fmla="*/ 152400 h 1840707"/>
              <a:gd name="connsiteX25" fmla="*/ 2210571 w 2253433"/>
              <a:gd name="connsiteY25" fmla="*/ 188119 h 1840707"/>
              <a:gd name="connsiteX26" fmla="*/ 2229621 w 2253433"/>
              <a:gd name="connsiteY26" fmla="*/ 216694 h 1840707"/>
              <a:gd name="connsiteX27" fmla="*/ 2246290 w 2253433"/>
              <a:gd name="connsiteY27" fmla="*/ 250032 h 1840707"/>
              <a:gd name="connsiteX28" fmla="*/ 2253433 w 2253433"/>
              <a:gd name="connsiteY28" fmla="*/ 283369 h 1840707"/>
              <a:gd name="connsiteX29" fmla="*/ 2253433 w 2253433"/>
              <a:gd name="connsiteY29" fmla="*/ 321469 h 1840707"/>
              <a:gd name="connsiteX30" fmla="*/ 2189140 w 2253433"/>
              <a:gd name="connsiteY30" fmla="*/ 521494 h 1840707"/>
              <a:gd name="connsiteX31" fmla="*/ 2108177 w 2253433"/>
              <a:gd name="connsiteY31" fmla="*/ 633413 h 1840707"/>
              <a:gd name="connsiteX32" fmla="*/ 2017690 w 2253433"/>
              <a:gd name="connsiteY32" fmla="*/ 754857 h 1840707"/>
              <a:gd name="connsiteX33" fmla="*/ 1910533 w 2253433"/>
              <a:gd name="connsiteY33" fmla="*/ 883444 h 1840707"/>
              <a:gd name="connsiteX34" fmla="*/ 1715271 w 2253433"/>
              <a:gd name="connsiteY34" fmla="*/ 1114425 h 1840707"/>
              <a:gd name="connsiteX35" fmla="*/ 1541440 w 2253433"/>
              <a:gd name="connsiteY35" fmla="*/ 1235869 h 1840707"/>
              <a:gd name="connsiteX36" fmla="*/ 1436665 w 2253433"/>
              <a:gd name="connsiteY36" fmla="*/ 1312069 h 1840707"/>
              <a:gd name="connsiteX37" fmla="*/ 1279502 w 2253433"/>
              <a:gd name="connsiteY37" fmla="*/ 1409700 h 1840707"/>
              <a:gd name="connsiteX38" fmla="*/ 1081858 w 2253433"/>
              <a:gd name="connsiteY38" fmla="*/ 1512094 h 1840707"/>
              <a:gd name="connsiteX39" fmla="*/ 924696 w 2253433"/>
              <a:gd name="connsiteY39" fmla="*/ 1583532 h 1840707"/>
              <a:gd name="connsiteX40" fmla="*/ 788965 w 2253433"/>
              <a:gd name="connsiteY40" fmla="*/ 1638300 h 1840707"/>
              <a:gd name="connsiteX41" fmla="*/ 541315 w 2253433"/>
              <a:gd name="connsiteY41" fmla="*/ 1721644 h 1840707"/>
              <a:gd name="connsiteX42" fmla="*/ 367483 w 2253433"/>
              <a:gd name="connsiteY42" fmla="*/ 1769269 h 1840707"/>
              <a:gd name="connsiteX43" fmla="*/ 205558 w 2253433"/>
              <a:gd name="connsiteY43" fmla="*/ 1807369 h 1840707"/>
              <a:gd name="connsiteX44" fmla="*/ 55540 w 2253433"/>
              <a:gd name="connsiteY44" fmla="*/ 1835944 h 1840707"/>
              <a:gd name="connsiteX45" fmla="*/ 26965 w 2253433"/>
              <a:gd name="connsiteY45" fmla="*/ 1840707 h 1840707"/>
              <a:gd name="connsiteX46" fmla="*/ 12677 w 2253433"/>
              <a:gd name="connsiteY46" fmla="*/ 1833563 h 1840707"/>
              <a:gd name="connsiteX47" fmla="*/ 771 w 2253433"/>
              <a:gd name="connsiteY47" fmla="*/ 1807369 h 1840707"/>
              <a:gd name="connsiteX48" fmla="*/ 771 w 2253433"/>
              <a:gd name="connsiteY48" fmla="*/ 1783557 h 1840707"/>
              <a:gd name="connsiteX49" fmla="*/ 12677 w 2253433"/>
              <a:gd name="connsiteY49" fmla="*/ 1759744 h 1840707"/>
              <a:gd name="connsiteX50" fmla="*/ 29346 w 2253433"/>
              <a:gd name="connsiteY50" fmla="*/ 1747838 h 1840707"/>
              <a:gd name="connsiteX51" fmla="*/ 131740 w 2253433"/>
              <a:gd name="connsiteY51" fmla="*/ 1724025 h 1840707"/>
              <a:gd name="connsiteX52" fmla="*/ 265090 w 2253433"/>
              <a:gd name="connsiteY52" fmla="*/ 1688307 h 1840707"/>
              <a:gd name="connsiteX53" fmla="*/ 379390 w 2253433"/>
              <a:gd name="connsiteY53" fmla="*/ 1647825 h 1840707"/>
              <a:gd name="connsiteX54" fmla="*/ 519883 w 2253433"/>
              <a:gd name="connsiteY54" fmla="*/ 1597819 h 1840707"/>
              <a:gd name="connsiteX55" fmla="*/ 672283 w 2253433"/>
              <a:gd name="connsiteY55" fmla="*/ 1535907 h 1840707"/>
              <a:gd name="connsiteX56" fmla="*/ 877071 w 2253433"/>
              <a:gd name="connsiteY56" fmla="*/ 1438275 h 1840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53433" h="1840707">
                <a:moveTo>
                  <a:pt x="877071" y="1438275"/>
                </a:moveTo>
                <a:lnTo>
                  <a:pt x="1024708" y="1364457"/>
                </a:lnTo>
                <a:lnTo>
                  <a:pt x="1158058" y="1290638"/>
                </a:lnTo>
                <a:lnTo>
                  <a:pt x="1312840" y="1190625"/>
                </a:lnTo>
                <a:lnTo>
                  <a:pt x="1477146" y="1059657"/>
                </a:lnTo>
                <a:lnTo>
                  <a:pt x="1579540" y="954882"/>
                </a:lnTo>
                <a:lnTo>
                  <a:pt x="1722415" y="788194"/>
                </a:lnTo>
                <a:lnTo>
                  <a:pt x="1822427" y="659607"/>
                </a:lnTo>
                <a:lnTo>
                  <a:pt x="1898627" y="545307"/>
                </a:lnTo>
                <a:lnTo>
                  <a:pt x="1967683" y="342900"/>
                </a:lnTo>
                <a:lnTo>
                  <a:pt x="1967683" y="269082"/>
                </a:lnTo>
                <a:lnTo>
                  <a:pt x="1958158" y="230982"/>
                </a:lnTo>
                <a:lnTo>
                  <a:pt x="1931965" y="183357"/>
                </a:lnTo>
                <a:lnTo>
                  <a:pt x="1862908" y="95250"/>
                </a:lnTo>
                <a:lnTo>
                  <a:pt x="1829571" y="54769"/>
                </a:lnTo>
                <a:lnTo>
                  <a:pt x="1817665" y="35719"/>
                </a:lnTo>
                <a:lnTo>
                  <a:pt x="1820046" y="19050"/>
                </a:lnTo>
                <a:lnTo>
                  <a:pt x="1829571" y="9525"/>
                </a:lnTo>
                <a:lnTo>
                  <a:pt x="1851002" y="0"/>
                </a:lnTo>
                <a:lnTo>
                  <a:pt x="1889102" y="4763"/>
                </a:lnTo>
                <a:lnTo>
                  <a:pt x="1960540" y="26194"/>
                </a:lnTo>
                <a:lnTo>
                  <a:pt x="2024833" y="52388"/>
                </a:lnTo>
                <a:lnTo>
                  <a:pt x="2098652" y="88107"/>
                </a:lnTo>
                <a:lnTo>
                  <a:pt x="2146277" y="119063"/>
                </a:lnTo>
                <a:lnTo>
                  <a:pt x="2181996" y="152400"/>
                </a:lnTo>
                <a:lnTo>
                  <a:pt x="2210571" y="188119"/>
                </a:lnTo>
                <a:lnTo>
                  <a:pt x="2229621" y="216694"/>
                </a:lnTo>
                <a:lnTo>
                  <a:pt x="2246290" y="250032"/>
                </a:lnTo>
                <a:lnTo>
                  <a:pt x="2253433" y="283369"/>
                </a:lnTo>
                <a:lnTo>
                  <a:pt x="2253433" y="321469"/>
                </a:lnTo>
                <a:lnTo>
                  <a:pt x="2189140" y="521494"/>
                </a:lnTo>
                <a:lnTo>
                  <a:pt x="2108177" y="633413"/>
                </a:lnTo>
                <a:lnTo>
                  <a:pt x="2017690" y="754857"/>
                </a:lnTo>
                <a:lnTo>
                  <a:pt x="1910533" y="883444"/>
                </a:lnTo>
                <a:lnTo>
                  <a:pt x="1715271" y="1114425"/>
                </a:lnTo>
                <a:lnTo>
                  <a:pt x="1541440" y="1235869"/>
                </a:lnTo>
                <a:lnTo>
                  <a:pt x="1436665" y="1312069"/>
                </a:lnTo>
                <a:lnTo>
                  <a:pt x="1279502" y="1409700"/>
                </a:lnTo>
                <a:lnTo>
                  <a:pt x="1081858" y="1512094"/>
                </a:lnTo>
                <a:lnTo>
                  <a:pt x="924696" y="1583532"/>
                </a:lnTo>
                <a:lnTo>
                  <a:pt x="788965" y="1638300"/>
                </a:lnTo>
                <a:lnTo>
                  <a:pt x="541315" y="1721644"/>
                </a:lnTo>
                <a:lnTo>
                  <a:pt x="367483" y="1769269"/>
                </a:lnTo>
                <a:lnTo>
                  <a:pt x="205558" y="1807369"/>
                </a:lnTo>
                <a:lnTo>
                  <a:pt x="55540" y="1835944"/>
                </a:lnTo>
                <a:lnTo>
                  <a:pt x="26965" y="1840707"/>
                </a:lnTo>
                <a:lnTo>
                  <a:pt x="12677" y="1833563"/>
                </a:lnTo>
                <a:cubicBezTo>
                  <a:pt x="0" y="1810744"/>
                  <a:pt x="771" y="1820304"/>
                  <a:pt x="771" y="1807369"/>
                </a:cubicBezTo>
                <a:lnTo>
                  <a:pt x="771" y="1783557"/>
                </a:lnTo>
                <a:lnTo>
                  <a:pt x="12677" y="1759744"/>
                </a:lnTo>
                <a:lnTo>
                  <a:pt x="29346" y="1747838"/>
                </a:lnTo>
                <a:lnTo>
                  <a:pt x="131740" y="1724025"/>
                </a:lnTo>
                <a:lnTo>
                  <a:pt x="265090" y="1688307"/>
                </a:lnTo>
                <a:lnTo>
                  <a:pt x="379390" y="1647825"/>
                </a:lnTo>
                <a:lnTo>
                  <a:pt x="519883" y="1597819"/>
                </a:lnTo>
                <a:lnTo>
                  <a:pt x="672283" y="1535907"/>
                </a:lnTo>
                <a:lnTo>
                  <a:pt x="877071" y="1438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F69DF68-A38D-A142-87D0-059624CD423A}"/>
              </a:ext>
            </a:extLst>
          </p:cNvPr>
          <p:cNvSpPr/>
          <p:nvPr/>
        </p:nvSpPr>
        <p:spPr>
          <a:xfrm>
            <a:off x="2838450" y="2627313"/>
            <a:ext cx="4173538" cy="625475"/>
          </a:xfrm>
          <a:custGeom>
            <a:avLst/>
            <a:gdLst>
              <a:gd name="connsiteX0" fmla="*/ 2073547 w 4174287"/>
              <a:gd name="connsiteY0" fmla="*/ 333127 h 625463"/>
              <a:gd name="connsiteX1" fmla="*/ 1618046 w 4174287"/>
              <a:gd name="connsiteY1" fmla="*/ 380717 h 625463"/>
              <a:gd name="connsiteX2" fmla="*/ 1400494 w 4174287"/>
              <a:gd name="connsiteY2" fmla="*/ 404512 h 625463"/>
              <a:gd name="connsiteX3" fmla="*/ 1074165 w 4174287"/>
              <a:gd name="connsiteY3" fmla="*/ 452101 h 625463"/>
              <a:gd name="connsiteX4" fmla="*/ 809023 w 4174287"/>
              <a:gd name="connsiteY4" fmla="*/ 506489 h 625463"/>
              <a:gd name="connsiteX5" fmla="*/ 594870 w 4174287"/>
              <a:gd name="connsiteY5" fmla="*/ 554079 h 625463"/>
              <a:gd name="connsiteX6" fmla="*/ 438504 w 4174287"/>
              <a:gd name="connsiteY6" fmla="*/ 598269 h 625463"/>
              <a:gd name="connsiteX7" fmla="*/ 377318 w 4174287"/>
              <a:gd name="connsiteY7" fmla="*/ 618665 h 625463"/>
              <a:gd name="connsiteX8" fmla="*/ 353523 w 4174287"/>
              <a:gd name="connsiteY8" fmla="*/ 625463 h 625463"/>
              <a:gd name="connsiteX9" fmla="*/ 295735 w 4174287"/>
              <a:gd name="connsiteY9" fmla="*/ 608467 h 625463"/>
              <a:gd name="connsiteX10" fmla="*/ 200556 w 4174287"/>
              <a:gd name="connsiteY10" fmla="*/ 560878 h 625463"/>
              <a:gd name="connsiteX11" fmla="*/ 118974 w 4174287"/>
              <a:gd name="connsiteY11" fmla="*/ 509889 h 625463"/>
              <a:gd name="connsiteX12" fmla="*/ 84982 w 4174287"/>
              <a:gd name="connsiteY12" fmla="*/ 475896 h 625463"/>
              <a:gd name="connsiteX13" fmla="*/ 40791 w 4174287"/>
              <a:gd name="connsiteY13" fmla="*/ 414710 h 625463"/>
              <a:gd name="connsiteX14" fmla="*/ 10198 w 4174287"/>
              <a:gd name="connsiteY14" fmla="*/ 356922 h 625463"/>
              <a:gd name="connsiteX15" fmla="*/ 0 w 4174287"/>
              <a:gd name="connsiteY15" fmla="*/ 319530 h 625463"/>
              <a:gd name="connsiteX16" fmla="*/ 0 w 4174287"/>
              <a:gd name="connsiteY16" fmla="*/ 288937 h 625463"/>
              <a:gd name="connsiteX17" fmla="*/ 10198 w 4174287"/>
              <a:gd name="connsiteY17" fmla="*/ 278739 h 625463"/>
              <a:gd name="connsiteX18" fmla="*/ 30593 w 4174287"/>
              <a:gd name="connsiteY18" fmla="*/ 275340 h 625463"/>
              <a:gd name="connsiteX19" fmla="*/ 61187 w 4174287"/>
              <a:gd name="connsiteY19" fmla="*/ 282139 h 625463"/>
              <a:gd name="connsiteX20" fmla="*/ 115575 w 4174287"/>
              <a:gd name="connsiteY20" fmla="*/ 319530 h 625463"/>
              <a:gd name="connsiteX21" fmla="*/ 169963 w 4174287"/>
              <a:gd name="connsiteY21" fmla="*/ 350124 h 625463"/>
              <a:gd name="connsiteX22" fmla="*/ 241347 w 4174287"/>
              <a:gd name="connsiteY22" fmla="*/ 373918 h 625463"/>
              <a:gd name="connsiteX23" fmla="*/ 299135 w 4174287"/>
              <a:gd name="connsiteY23" fmla="*/ 380717 h 625463"/>
              <a:gd name="connsiteX24" fmla="*/ 346724 w 4174287"/>
              <a:gd name="connsiteY24" fmla="*/ 380717 h 625463"/>
              <a:gd name="connsiteX25" fmla="*/ 411310 w 4174287"/>
              <a:gd name="connsiteY25" fmla="*/ 377318 h 625463"/>
              <a:gd name="connsiteX26" fmla="*/ 523486 w 4174287"/>
              <a:gd name="connsiteY26" fmla="*/ 363721 h 625463"/>
              <a:gd name="connsiteX27" fmla="*/ 673053 w 4174287"/>
              <a:gd name="connsiteY27" fmla="*/ 336527 h 625463"/>
              <a:gd name="connsiteX28" fmla="*/ 907602 w 4174287"/>
              <a:gd name="connsiteY28" fmla="*/ 302534 h 625463"/>
              <a:gd name="connsiteX29" fmla="*/ 1206736 w 4174287"/>
              <a:gd name="connsiteY29" fmla="*/ 261743 h 625463"/>
              <a:gd name="connsiteX30" fmla="*/ 1512669 w 4174287"/>
              <a:gd name="connsiteY30" fmla="*/ 220952 h 625463"/>
              <a:gd name="connsiteX31" fmla="*/ 1754017 w 4174287"/>
              <a:gd name="connsiteY31" fmla="*/ 163165 h 625463"/>
              <a:gd name="connsiteX32" fmla="*/ 1791408 w 4174287"/>
              <a:gd name="connsiteY32" fmla="*/ 169963 h 625463"/>
              <a:gd name="connsiteX33" fmla="*/ 1978367 w 4174287"/>
              <a:gd name="connsiteY33" fmla="*/ 156366 h 625463"/>
              <a:gd name="connsiteX34" fmla="*/ 2253707 w 4174287"/>
              <a:gd name="connsiteY34" fmla="*/ 135971 h 625463"/>
              <a:gd name="connsiteX35" fmla="*/ 2627625 w 4174287"/>
              <a:gd name="connsiteY35" fmla="*/ 112176 h 625463"/>
              <a:gd name="connsiteX36" fmla="*/ 2899566 w 4174287"/>
              <a:gd name="connsiteY36" fmla="*/ 91780 h 625463"/>
              <a:gd name="connsiteX37" fmla="*/ 3198701 w 4174287"/>
              <a:gd name="connsiteY37" fmla="*/ 91780 h 625463"/>
              <a:gd name="connsiteX38" fmla="*/ 3368663 w 4174287"/>
              <a:gd name="connsiteY38" fmla="*/ 88381 h 625463"/>
              <a:gd name="connsiteX39" fmla="*/ 3487637 w 4174287"/>
              <a:gd name="connsiteY39" fmla="*/ 78183 h 625463"/>
              <a:gd name="connsiteX40" fmla="*/ 3548824 w 4174287"/>
              <a:gd name="connsiteY40" fmla="*/ 64586 h 625463"/>
              <a:gd name="connsiteX41" fmla="*/ 3694992 w 4174287"/>
              <a:gd name="connsiteY41" fmla="*/ 3400 h 625463"/>
              <a:gd name="connsiteX42" fmla="*/ 3715388 w 4174287"/>
              <a:gd name="connsiteY42" fmla="*/ 0 h 625463"/>
              <a:gd name="connsiteX43" fmla="*/ 3766376 w 4174287"/>
              <a:gd name="connsiteY43" fmla="*/ 0 h 625463"/>
              <a:gd name="connsiteX44" fmla="*/ 3847959 w 4174287"/>
              <a:gd name="connsiteY44" fmla="*/ 20396 h 625463"/>
              <a:gd name="connsiteX45" fmla="*/ 3960134 w 4174287"/>
              <a:gd name="connsiteY45" fmla="*/ 67985 h 625463"/>
              <a:gd name="connsiteX46" fmla="*/ 4062112 w 4174287"/>
              <a:gd name="connsiteY46" fmla="*/ 118974 h 625463"/>
              <a:gd name="connsiteX47" fmla="*/ 4130097 w 4174287"/>
              <a:gd name="connsiteY47" fmla="*/ 166564 h 625463"/>
              <a:gd name="connsiteX48" fmla="*/ 4147093 w 4174287"/>
              <a:gd name="connsiteY48" fmla="*/ 193758 h 625463"/>
              <a:gd name="connsiteX49" fmla="*/ 4167489 w 4174287"/>
              <a:gd name="connsiteY49" fmla="*/ 237948 h 625463"/>
              <a:gd name="connsiteX50" fmla="*/ 4174287 w 4174287"/>
              <a:gd name="connsiteY50" fmla="*/ 285538 h 625463"/>
              <a:gd name="connsiteX51" fmla="*/ 4160690 w 4174287"/>
              <a:gd name="connsiteY51" fmla="*/ 312732 h 625463"/>
              <a:gd name="connsiteX52" fmla="*/ 4133496 w 4174287"/>
              <a:gd name="connsiteY52" fmla="*/ 329728 h 625463"/>
              <a:gd name="connsiteX53" fmla="*/ 4085907 w 4174287"/>
              <a:gd name="connsiteY53" fmla="*/ 336527 h 625463"/>
              <a:gd name="connsiteX54" fmla="*/ 3977130 w 4174287"/>
              <a:gd name="connsiteY54" fmla="*/ 326329 h 625463"/>
              <a:gd name="connsiteX55" fmla="*/ 3786772 w 4174287"/>
              <a:gd name="connsiteY55" fmla="*/ 305933 h 625463"/>
              <a:gd name="connsiteX56" fmla="*/ 3508033 w 4174287"/>
              <a:gd name="connsiteY56" fmla="*/ 288937 h 625463"/>
              <a:gd name="connsiteX57" fmla="*/ 3127316 w 4174287"/>
              <a:gd name="connsiteY57" fmla="*/ 288937 h 625463"/>
              <a:gd name="connsiteX58" fmla="*/ 2807786 w 4174287"/>
              <a:gd name="connsiteY58" fmla="*/ 292336 h 625463"/>
              <a:gd name="connsiteX59" fmla="*/ 2552842 w 4174287"/>
              <a:gd name="connsiteY59" fmla="*/ 312732 h 625463"/>
              <a:gd name="connsiteX60" fmla="*/ 2410073 w 4174287"/>
              <a:gd name="connsiteY60" fmla="*/ 309333 h 625463"/>
              <a:gd name="connsiteX61" fmla="*/ 2073547 w 4174287"/>
              <a:gd name="connsiteY61" fmla="*/ 333127 h 62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74287" h="625463">
                <a:moveTo>
                  <a:pt x="2073547" y="333127"/>
                </a:moveTo>
                <a:lnTo>
                  <a:pt x="1618046" y="380717"/>
                </a:lnTo>
                <a:lnTo>
                  <a:pt x="1400494" y="404512"/>
                </a:lnTo>
                <a:lnTo>
                  <a:pt x="1074165" y="452101"/>
                </a:lnTo>
                <a:lnTo>
                  <a:pt x="809023" y="506489"/>
                </a:lnTo>
                <a:lnTo>
                  <a:pt x="594870" y="554079"/>
                </a:lnTo>
                <a:lnTo>
                  <a:pt x="438504" y="598269"/>
                </a:lnTo>
                <a:lnTo>
                  <a:pt x="377318" y="618665"/>
                </a:lnTo>
                <a:lnTo>
                  <a:pt x="353523" y="625463"/>
                </a:lnTo>
                <a:lnTo>
                  <a:pt x="295735" y="608467"/>
                </a:lnTo>
                <a:lnTo>
                  <a:pt x="200556" y="560878"/>
                </a:lnTo>
                <a:lnTo>
                  <a:pt x="118974" y="509889"/>
                </a:lnTo>
                <a:lnTo>
                  <a:pt x="84982" y="475896"/>
                </a:lnTo>
                <a:lnTo>
                  <a:pt x="40791" y="414710"/>
                </a:lnTo>
                <a:lnTo>
                  <a:pt x="10198" y="356922"/>
                </a:lnTo>
                <a:lnTo>
                  <a:pt x="0" y="319530"/>
                </a:lnTo>
                <a:lnTo>
                  <a:pt x="0" y="288937"/>
                </a:lnTo>
                <a:lnTo>
                  <a:pt x="10198" y="278739"/>
                </a:lnTo>
                <a:lnTo>
                  <a:pt x="30593" y="275340"/>
                </a:lnTo>
                <a:lnTo>
                  <a:pt x="61187" y="282139"/>
                </a:lnTo>
                <a:lnTo>
                  <a:pt x="115575" y="319530"/>
                </a:lnTo>
                <a:lnTo>
                  <a:pt x="169963" y="350124"/>
                </a:lnTo>
                <a:lnTo>
                  <a:pt x="241347" y="373918"/>
                </a:lnTo>
                <a:lnTo>
                  <a:pt x="299135" y="380717"/>
                </a:lnTo>
                <a:lnTo>
                  <a:pt x="346724" y="380717"/>
                </a:lnTo>
                <a:lnTo>
                  <a:pt x="411310" y="377318"/>
                </a:lnTo>
                <a:lnTo>
                  <a:pt x="523486" y="363721"/>
                </a:lnTo>
                <a:lnTo>
                  <a:pt x="673053" y="336527"/>
                </a:lnTo>
                <a:lnTo>
                  <a:pt x="907602" y="302534"/>
                </a:lnTo>
                <a:lnTo>
                  <a:pt x="1206736" y="261743"/>
                </a:lnTo>
                <a:lnTo>
                  <a:pt x="1512669" y="220952"/>
                </a:lnTo>
                <a:lnTo>
                  <a:pt x="1754017" y="163165"/>
                </a:lnTo>
                <a:lnTo>
                  <a:pt x="1791408" y="169963"/>
                </a:lnTo>
                <a:lnTo>
                  <a:pt x="1978367" y="156366"/>
                </a:lnTo>
                <a:lnTo>
                  <a:pt x="2253707" y="135971"/>
                </a:lnTo>
                <a:lnTo>
                  <a:pt x="2627625" y="112176"/>
                </a:lnTo>
                <a:lnTo>
                  <a:pt x="2899566" y="91780"/>
                </a:lnTo>
                <a:lnTo>
                  <a:pt x="3198701" y="91780"/>
                </a:lnTo>
                <a:lnTo>
                  <a:pt x="3368663" y="88381"/>
                </a:lnTo>
                <a:lnTo>
                  <a:pt x="3487637" y="78183"/>
                </a:lnTo>
                <a:lnTo>
                  <a:pt x="3548824" y="64586"/>
                </a:lnTo>
                <a:lnTo>
                  <a:pt x="3694992" y="3400"/>
                </a:lnTo>
                <a:lnTo>
                  <a:pt x="3715388" y="0"/>
                </a:lnTo>
                <a:lnTo>
                  <a:pt x="3766376" y="0"/>
                </a:lnTo>
                <a:lnTo>
                  <a:pt x="3847959" y="20396"/>
                </a:lnTo>
                <a:lnTo>
                  <a:pt x="3960134" y="67985"/>
                </a:lnTo>
                <a:lnTo>
                  <a:pt x="4062112" y="118974"/>
                </a:lnTo>
                <a:lnTo>
                  <a:pt x="4130097" y="166564"/>
                </a:lnTo>
                <a:lnTo>
                  <a:pt x="4147093" y="193758"/>
                </a:lnTo>
                <a:lnTo>
                  <a:pt x="4167489" y="237948"/>
                </a:lnTo>
                <a:lnTo>
                  <a:pt x="4174287" y="285538"/>
                </a:lnTo>
                <a:lnTo>
                  <a:pt x="4160690" y="312732"/>
                </a:lnTo>
                <a:lnTo>
                  <a:pt x="4133496" y="329728"/>
                </a:lnTo>
                <a:lnTo>
                  <a:pt x="4085907" y="336527"/>
                </a:lnTo>
                <a:lnTo>
                  <a:pt x="3977130" y="326329"/>
                </a:lnTo>
                <a:lnTo>
                  <a:pt x="3786772" y="305933"/>
                </a:lnTo>
                <a:lnTo>
                  <a:pt x="3508033" y="288937"/>
                </a:lnTo>
                <a:lnTo>
                  <a:pt x="3127316" y="288937"/>
                </a:lnTo>
                <a:lnTo>
                  <a:pt x="2807786" y="292336"/>
                </a:lnTo>
                <a:lnTo>
                  <a:pt x="2552842" y="312732"/>
                </a:lnTo>
                <a:lnTo>
                  <a:pt x="2410073" y="309333"/>
                </a:lnTo>
                <a:lnTo>
                  <a:pt x="2073547" y="3331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CF63343-4AE0-774A-B30C-907B8E7E5AE9}"/>
              </a:ext>
            </a:extLst>
          </p:cNvPr>
          <p:cNvSpPr/>
          <p:nvPr/>
        </p:nvSpPr>
        <p:spPr>
          <a:xfrm rot="16200000">
            <a:off x="3858418" y="4790282"/>
            <a:ext cx="2125663" cy="419100"/>
          </a:xfrm>
          <a:custGeom>
            <a:avLst/>
            <a:gdLst>
              <a:gd name="connsiteX0" fmla="*/ 890588 w 2126456"/>
              <a:gd name="connsiteY0" fmla="*/ 388144 h 419100"/>
              <a:gd name="connsiteX1" fmla="*/ 678656 w 2126456"/>
              <a:gd name="connsiteY1" fmla="*/ 390525 h 419100"/>
              <a:gd name="connsiteX2" fmla="*/ 433388 w 2126456"/>
              <a:gd name="connsiteY2" fmla="*/ 390525 h 419100"/>
              <a:gd name="connsiteX3" fmla="*/ 230981 w 2126456"/>
              <a:gd name="connsiteY3" fmla="*/ 390525 h 419100"/>
              <a:gd name="connsiteX4" fmla="*/ 150019 w 2126456"/>
              <a:gd name="connsiteY4" fmla="*/ 388144 h 419100"/>
              <a:gd name="connsiteX5" fmla="*/ 107156 w 2126456"/>
              <a:gd name="connsiteY5" fmla="*/ 383381 h 419100"/>
              <a:gd name="connsiteX6" fmla="*/ 64294 w 2126456"/>
              <a:gd name="connsiteY6" fmla="*/ 373856 h 419100"/>
              <a:gd name="connsiteX7" fmla="*/ 38100 w 2126456"/>
              <a:gd name="connsiteY7" fmla="*/ 364331 h 419100"/>
              <a:gd name="connsiteX8" fmla="*/ 21431 w 2126456"/>
              <a:gd name="connsiteY8" fmla="*/ 352425 h 419100"/>
              <a:gd name="connsiteX9" fmla="*/ 7144 w 2126456"/>
              <a:gd name="connsiteY9" fmla="*/ 326231 h 419100"/>
              <a:gd name="connsiteX10" fmla="*/ 0 w 2126456"/>
              <a:gd name="connsiteY10" fmla="*/ 297656 h 419100"/>
              <a:gd name="connsiteX11" fmla="*/ 2381 w 2126456"/>
              <a:gd name="connsiteY11" fmla="*/ 273844 h 419100"/>
              <a:gd name="connsiteX12" fmla="*/ 30956 w 2126456"/>
              <a:gd name="connsiteY12" fmla="*/ 242887 h 419100"/>
              <a:gd name="connsiteX13" fmla="*/ 76200 w 2126456"/>
              <a:gd name="connsiteY13" fmla="*/ 204787 h 419100"/>
              <a:gd name="connsiteX14" fmla="*/ 128588 w 2126456"/>
              <a:gd name="connsiteY14" fmla="*/ 171450 h 419100"/>
              <a:gd name="connsiteX15" fmla="*/ 190500 w 2126456"/>
              <a:gd name="connsiteY15" fmla="*/ 147637 h 419100"/>
              <a:gd name="connsiteX16" fmla="*/ 257175 w 2126456"/>
              <a:gd name="connsiteY16" fmla="*/ 130969 h 419100"/>
              <a:gd name="connsiteX17" fmla="*/ 342900 w 2126456"/>
              <a:gd name="connsiteY17" fmla="*/ 123825 h 419100"/>
              <a:gd name="connsiteX18" fmla="*/ 366713 w 2126456"/>
              <a:gd name="connsiteY18" fmla="*/ 126206 h 419100"/>
              <a:gd name="connsiteX19" fmla="*/ 414338 w 2126456"/>
              <a:gd name="connsiteY19" fmla="*/ 140494 h 419100"/>
              <a:gd name="connsiteX20" fmla="*/ 488156 w 2126456"/>
              <a:gd name="connsiteY20" fmla="*/ 154781 h 419100"/>
              <a:gd name="connsiteX21" fmla="*/ 552450 w 2126456"/>
              <a:gd name="connsiteY21" fmla="*/ 161925 h 419100"/>
              <a:gd name="connsiteX22" fmla="*/ 659606 w 2126456"/>
              <a:gd name="connsiteY22" fmla="*/ 169069 h 419100"/>
              <a:gd name="connsiteX23" fmla="*/ 1002506 w 2126456"/>
              <a:gd name="connsiteY23" fmla="*/ 166687 h 419100"/>
              <a:gd name="connsiteX24" fmla="*/ 1452563 w 2126456"/>
              <a:gd name="connsiteY24" fmla="*/ 166687 h 419100"/>
              <a:gd name="connsiteX25" fmla="*/ 1614488 w 2126456"/>
              <a:gd name="connsiteY25" fmla="*/ 171450 h 419100"/>
              <a:gd name="connsiteX26" fmla="*/ 1726406 w 2126456"/>
              <a:gd name="connsiteY26" fmla="*/ 159544 h 419100"/>
              <a:gd name="connsiteX27" fmla="*/ 1883569 w 2126456"/>
              <a:gd name="connsiteY27" fmla="*/ 135731 h 419100"/>
              <a:gd name="connsiteX28" fmla="*/ 1959769 w 2126456"/>
              <a:gd name="connsiteY28" fmla="*/ 119062 h 419100"/>
              <a:gd name="connsiteX29" fmla="*/ 1993106 w 2126456"/>
              <a:gd name="connsiteY29" fmla="*/ 107156 h 419100"/>
              <a:gd name="connsiteX30" fmla="*/ 2024063 w 2126456"/>
              <a:gd name="connsiteY30" fmla="*/ 80962 h 419100"/>
              <a:gd name="connsiteX31" fmla="*/ 2043113 w 2126456"/>
              <a:gd name="connsiteY31" fmla="*/ 57150 h 419100"/>
              <a:gd name="connsiteX32" fmla="*/ 2057400 w 2126456"/>
              <a:gd name="connsiteY32" fmla="*/ 26194 h 419100"/>
              <a:gd name="connsiteX33" fmla="*/ 2076450 w 2126456"/>
              <a:gd name="connsiteY33" fmla="*/ 4762 h 419100"/>
              <a:gd name="connsiteX34" fmla="*/ 2095500 w 2126456"/>
              <a:gd name="connsiteY34" fmla="*/ 0 h 419100"/>
              <a:gd name="connsiteX35" fmla="*/ 2114550 w 2126456"/>
              <a:gd name="connsiteY35" fmla="*/ 11906 h 419100"/>
              <a:gd name="connsiteX36" fmla="*/ 2124075 w 2126456"/>
              <a:gd name="connsiteY36" fmla="*/ 40481 h 419100"/>
              <a:gd name="connsiteX37" fmla="*/ 2126456 w 2126456"/>
              <a:gd name="connsiteY37" fmla="*/ 83344 h 419100"/>
              <a:gd name="connsiteX38" fmla="*/ 2121694 w 2126456"/>
              <a:gd name="connsiteY38" fmla="*/ 133350 h 419100"/>
              <a:gd name="connsiteX39" fmla="*/ 2116931 w 2126456"/>
              <a:gd name="connsiteY39" fmla="*/ 173831 h 419100"/>
              <a:gd name="connsiteX40" fmla="*/ 2102644 w 2126456"/>
              <a:gd name="connsiteY40" fmla="*/ 240506 h 419100"/>
              <a:gd name="connsiteX41" fmla="*/ 2069306 w 2126456"/>
              <a:gd name="connsiteY41" fmla="*/ 319087 h 419100"/>
              <a:gd name="connsiteX42" fmla="*/ 2028825 w 2126456"/>
              <a:gd name="connsiteY42" fmla="*/ 378619 h 419100"/>
              <a:gd name="connsiteX43" fmla="*/ 1993106 w 2126456"/>
              <a:gd name="connsiteY43" fmla="*/ 409575 h 419100"/>
              <a:gd name="connsiteX44" fmla="*/ 1964531 w 2126456"/>
              <a:gd name="connsiteY44" fmla="*/ 419100 h 419100"/>
              <a:gd name="connsiteX45" fmla="*/ 1928813 w 2126456"/>
              <a:gd name="connsiteY45" fmla="*/ 409575 h 419100"/>
              <a:gd name="connsiteX46" fmla="*/ 1876425 w 2126456"/>
              <a:gd name="connsiteY46" fmla="*/ 397669 h 419100"/>
              <a:gd name="connsiteX47" fmla="*/ 1735931 w 2126456"/>
              <a:gd name="connsiteY47" fmla="*/ 390525 h 419100"/>
              <a:gd name="connsiteX48" fmla="*/ 1633538 w 2126456"/>
              <a:gd name="connsiteY48" fmla="*/ 388144 h 419100"/>
              <a:gd name="connsiteX49" fmla="*/ 1428750 w 2126456"/>
              <a:gd name="connsiteY49" fmla="*/ 388144 h 419100"/>
              <a:gd name="connsiteX50" fmla="*/ 890588 w 2126456"/>
              <a:gd name="connsiteY50" fmla="*/ 388144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26456" h="419100">
                <a:moveTo>
                  <a:pt x="890588" y="388144"/>
                </a:moveTo>
                <a:lnTo>
                  <a:pt x="678656" y="390525"/>
                </a:lnTo>
                <a:lnTo>
                  <a:pt x="433388" y="390525"/>
                </a:lnTo>
                <a:lnTo>
                  <a:pt x="230981" y="390525"/>
                </a:lnTo>
                <a:lnTo>
                  <a:pt x="150019" y="388144"/>
                </a:lnTo>
                <a:lnTo>
                  <a:pt x="107156" y="383381"/>
                </a:lnTo>
                <a:lnTo>
                  <a:pt x="64294" y="373856"/>
                </a:lnTo>
                <a:lnTo>
                  <a:pt x="38100" y="364331"/>
                </a:lnTo>
                <a:lnTo>
                  <a:pt x="21431" y="352425"/>
                </a:lnTo>
                <a:lnTo>
                  <a:pt x="7144" y="326231"/>
                </a:lnTo>
                <a:lnTo>
                  <a:pt x="0" y="297656"/>
                </a:lnTo>
                <a:lnTo>
                  <a:pt x="2381" y="273844"/>
                </a:lnTo>
                <a:lnTo>
                  <a:pt x="30956" y="242887"/>
                </a:lnTo>
                <a:lnTo>
                  <a:pt x="76200" y="204787"/>
                </a:lnTo>
                <a:lnTo>
                  <a:pt x="128588" y="171450"/>
                </a:lnTo>
                <a:lnTo>
                  <a:pt x="190500" y="147637"/>
                </a:lnTo>
                <a:lnTo>
                  <a:pt x="257175" y="130969"/>
                </a:lnTo>
                <a:lnTo>
                  <a:pt x="342900" y="123825"/>
                </a:lnTo>
                <a:lnTo>
                  <a:pt x="366713" y="126206"/>
                </a:lnTo>
                <a:lnTo>
                  <a:pt x="414338" y="140494"/>
                </a:lnTo>
                <a:lnTo>
                  <a:pt x="488156" y="154781"/>
                </a:lnTo>
                <a:cubicBezTo>
                  <a:pt x="550857" y="162016"/>
                  <a:pt x="529294" y="161925"/>
                  <a:pt x="552450" y="161925"/>
                </a:cubicBezTo>
                <a:lnTo>
                  <a:pt x="659606" y="169069"/>
                </a:lnTo>
                <a:lnTo>
                  <a:pt x="1002506" y="166687"/>
                </a:lnTo>
                <a:lnTo>
                  <a:pt x="1452563" y="166687"/>
                </a:lnTo>
                <a:lnTo>
                  <a:pt x="1614488" y="171450"/>
                </a:lnTo>
                <a:lnTo>
                  <a:pt x="1726406" y="159544"/>
                </a:lnTo>
                <a:lnTo>
                  <a:pt x="1883569" y="135731"/>
                </a:lnTo>
                <a:lnTo>
                  <a:pt x="1959769" y="119062"/>
                </a:lnTo>
                <a:lnTo>
                  <a:pt x="1993106" y="107156"/>
                </a:lnTo>
                <a:lnTo>
                  <a:pt x="2024063" y="80962"/>
                </a:lnTo>
                <a:lnTo>
                  <a:pt x="2043113" y="57150"/>
                </a:lnTo>
                <a:lnTo>
                  <a:pt x="2057400" y="26194"/>
                </a:lnTo>
                <a:lnTo>
                  <a:pt x="2076450" y="4762"/>
                </a:lnTo>
                <a:lnTo>
                  <a:pt x="2095500" y="0"/>
                </a:lnTo>
                <a:lnTo>
                  <a:pt x="2114550" y="11906"/>
                </a:lnTo>
                <a:lnTo>
                  <a:pt x="2124075" y="40481"/>
                </a:lnTo>
                <a:lnTo>
                  <a:pt x="2126456" y="83344"/>
                </a:lnTo>
                <a:lnTo>
                  <a:pt x="2121694" y="133350"/>
                </a:lnTo>
                <a:lnTo>
                  <a:pt x="2116931" y="173831"/>
                </a:lnTo>
                <a:lnTo>
                  <a:pt x="2102644" y="240506"/>
                </a:lnTo>
                <a:lnTo>
                  <a:pt x="2069306" y="319087"/>
                </a:lnTo>
                <a:lnTo>
                  <a:pt x="2028825" y="378619"/>
                </a:lnTo>
                <a:lnTo>
                  <a:pt x="1993106" y="409575"/>
                </a:lnTo>
                <a:lnTo>
                  <a:pt x="1964531" y="419100"/>
                </a:lnTo>
                <a:lnTo>
                  <a:pt x="1928813" y="409575"/>
                </a:lnTo>
                <a:lnTo>
                  <a:pt x="1876425" y="397669"/>
                </a:lnTo>
                <a:lnTo>
                  <a:pt x="1735931" y="390525"/>
                </a:lnTo>
                <a:lnTo>
                  <a:pt x="1633538" y="388144"/>
                </a:lnTo>
                <a:lnTo>
                  <a:pt x="1428750" y="388144"/>
                </a:lnTo>
                <a:lnTo>
                  <a:pt x="890588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D499FE7-82A8-A348-83A5-1D9D6B96BD42}"/>
              </a:ext>
            </a:extLst>
          </p:cNvPr>
          <p:cNvSpPr/>
          <p:nvPr/>
        </p:nvSpPr>
        <p:spPr>
          <a:xfrm>
            <a:off x="2906713" y="4554538"/>
            <a:ext cx="2036762" cy="1311275"/>
          </a:xfrm>
          <a:custGeom>
            <a:avLst/>
            <a:gdLst>
              <a:gd name="connsiteX0" fmla="*/ 897983 w 2036220"/>
              <a:gd name="connsiteY0" fmla="*/ 735807 h 1309688"/>
              <a:gd name="connsiteX1" fmla="*/ 1121820 w 2036220"/>
              <a:gd name="connsiteY1" fmla="*/ 573882 h 1309688"/>
              <a:gd name="connsiteX2" fmla="*/ 1319464 w 2036220"/>
              <a:gd name="connsiteY2" fmla="*/ 407194 h 1309688"/>
              <a:gd name="connsiteX3" fmla="*/ 1476626 w 2036220"/>
              <a:gd name="connsiteY3" fmla="*/ 266700 h 1309688"/>
              <a:gd name="connsiteX4" fmla="*/ 1674270 w 2036220"/>
              <a:gd name="connsiteY4" fmla="*/ 54769 h 1309688"/>
              <a:gd name="connsiteX5" fmla="*/ 2036220 w 2036220"/>
              <a:gd name="connsiteY5" fmla="*/ 0 h 1309688"/>
              <a:gd name="connsiteX6" fmla="*/ 1888583 w 2036220"/>
              <a:gd name="connsiteY6" fmla="*/ 166688 h 1309688"/>
              <a:gd name="connsiteX7" fmla="*/ 1807620 w 2036220"/>
              <a:gd name="connsiteY7" fmla="*/ 271463 h 1309688"/>
              <a:gd name="connsiteX8" fmla="*/ 1636170 w 2036220"/>
              <a:gd name="connsiteY8" fmla="*/ 447675 h 1309688"/>
              <a:gd name="connsiteX9" fmla="*/ 1402808 w 2036220"/>
              <a:gd name="connsiteY9" fmla="*/ 635794 h 1309688"/>
              <a:gd name="connsiteX10" fmla="*/ 1162301 w 2036220"/>
              <a:gd name="connsiteY10" fmla="*/ 792957 h 1309688"/>
              <a:gd name="connsiteX11" fmla="*/ 1002758 w 2036220"/>
              <a:gd name="connsiteY11" fmla="*/ 885825 h 1309688"/>
              <a:gd name="connsiteX12" fmla="*/ 802733 w 2036220"/>
              <a:gd name="connsiteY12" fmla="*/ 990600 h 1309688"/>
              <a:gd name="connsiteX13" fmla="*/ 600326 w 2036220"/>
              <a:gd name="connsiteY13" fmla="*/ 1090613 h 1309688"/>
              <a:gd name="connsiteX14" fmla="*/ 400301 w 2036220"/>
              <a:gd name="connsiteY14" fmla="*/ 1176338 h 1309688"/>
              <a:gd name="connsiteX15" fmla="*/ 178845 w 2036220"/>
              <a:gd name="connsiteY15" fmla="*/ 1262063 h 1309688"/>
              <a:gd name="connsiteX16" fmla="*/ 57401 w 2036220"/>
              <a:gd name="connsiteY16" fmla="*/ 1304925 h 1309688"/>
              <a:gd name="connsiteX17" fmla="*/ 24064 w 2036220"/>
              <a:gd name="connsiteY17" fmla="*/ 1309688 h 1309688"/>
              <a:gd name="connsiteX18" fmla="*/ 5014 w 2036220"/>
              <a:gd name="connsiteY18" fmla="*/ 1302544 h 1309688"/>
              <a:gd name="connsiteX19" fmla="*/ 251 w 2036220"/>
              <a:gd name="connsiteY19" fmla="*/ 1285875 h 1309688"/>
              <a:gd name="connsiteX20" fmla="*/ 14539 w 2036220"/>
              <a:gd name="connsiteY20" fmla="*/ 1252538 h 1309688"/>
              <a:gd name="connsiteX21" fmla="*/ 52639 w 2036220"/>
              <a:gd name="connsiteY21" fmla="*/ 1228725 h 1309688"/>
              <a:gd name="connsiteX22" fmla="*/ 245520 w 2036220"/>
              <a:gd name="connsiteY22" fmla="*/ 1126332 h 1309688"/>
              <a:gd name="connsiteX23" fmla="*/ 450308 w 2036220"/>
              <a:gd name="connsiteY23" fmla="*/ 1016794 h 1309688"/>
              <a:gd name="connsiteX24" fmla="*/ 607470 w 2036220"/>
              <a:gd name="connsiteY24" fmla="*/ 928688 h 1309688"/>
              <a:gd name="connsiteX25" fmla="*/ 750345 w 2036220"/>
              <a:gd name="connsiteY25" fmla="*/ 838200 h 1309688"/>
              <a:gd name="connsiteX26" fmla="*/ 897983 w 2036220"/>
              <a:gd name="connsiteY26" fmla="*/ 735807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36220" h="1309688">
                <a:moveTo>
                  <a:pt x="897983" y="735807"/>
                </a:moveTo>
                <a:lnTo>
                  <a:pt x="1121820" y="573882"/>
                </a:lnTo>
                <a:lnTo>
                  <a:pt x="1319464" y="407194"/>
                </a:lnTo>
                <a:lnTo>
                  <a:pt x="1476626" y="266700"/>
                </a:lnTo>
                <a:lnTo>
                  <a:pt x="1674270" y="54769"/>
                </a:lnTo>
                <a:lnTo>
                  <a:pt x="2036220" y="0"/>
                </a:lnTo>
                <a:lnTo>
                  <a:pt x="1888583" y="166688"/>
                </a:lnTo>
                <a:lnTo>
                  <a:pt x="1807620" y="271463"/>
                </a:lnTo>
                <a:lnTo>
                  <a:pt x="1636170" y="447675"/>
                </a:lnTo>
                <a:lnTo>
                  <a:pt x="1402808" y="635794"/>
                </a:lnTo>
                <a:lnTo>
                  <a:pt x="1162301" y="792957"/>
                </a:lnTo>
                <a:lnTo>
                  <a:pt x="1002758" y="885825"/>
                </a:lnTo>
                <a:lnTo>
                  <a:pt x="802733" y="990600"/>
                </a:lnTo>
                <a:lnTo>
                  <a:pt x="600326" y="1090613"/>
                </a:lnTo>
                <a:lnTo>
                  <a:pt x="400301" y="1176338"/>
                </a:lnTo>
                <a:lnTo>
                  <a:pt x="178845" y="1262063"/>
                </a:lnTo>
                <a:lnTo>
                  <a:pt x="57401" y="1304925"/>
                </a:lnTo>
                <a:lnTo>
                  <a:pt x="24064" y="1309688"/>
                </a:lnTo>
                <a:lnTo>
                  <a:pt x="5014" y="1302544"/>
                </a:lnTo>
                <a:cubicBezTo>
                  <a:pt x="0" y="1287504"/>
                  <a:pt x="251" y="1293277"/>
                  <a:pt x="251" y="1285875"/>
                </a:cubicBezTo>
                <a:lnTo>
                  <a:pt x="14539" y="1252538"/>
                </a:lnTo>
                <a:lnTo>
                  <a:pt x="52639" y="1228725"/>
                </a:lnTo>
                <a:lnTo>
                  <a:pt x="245520" y="1126332"/>
                </a:lnTo>
                <a:lnTo>
                  <a:pt x="450308" y="1016794"/>
                </a:lnTo>
                <a:lnTo>
                  <a:pt x="607470" y="928688"/>
                </a:lnTo>
                <a:lnTo>
                  <a:pt x="750345" y="838200"/>
                </a:lnTo>
                <a:lnTo>
                  <a:pt x="897983" y="7358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1785D2A-DC85-194A-9A84-D96CF2F2FB5B}"/>
              </a:ext>
            </a:extLst>
          </p:cNvPr>
          <p:cNvSpPr/>
          <p:nvPr/>
        </p:nvSpPr>
        <p:spPr>
          <a:xfrm>
            <a:off x="5013325" y="4484688"/>
            <a:ext cx="2154238" cy="1384300"/>
          </a:xfrm>
          <a:custGeom>
            <a:avLst/>
            <a:gdLst>
              <a:gd name="connsiteX0" fmla="*/ 697707 w 2155032"/>
              <a:gd name="connsiteY0" fmla="*/ 821531 h 1385887"/>
              <a:gd name="connsiteX1" fmla="*/ 554832 w 2155032"/>
              <a:gd name="connsiteY1" fmla="*/ 661987 h 1385887"/>
              <a:gd name="connsiteX2" fmla="*/ 366713 w 2155032"/>
              <a:gd name="connsiteY2" fmla="*/ 447675 h 1385887"/>
              <a:gd name="connsiteX3" fmla="*/ 221457 w 2155032"/>
              <a:gd name="connsiteY3" fmla="*/ 285750 h 1385887"/>
              <a:gd name="connsiteX4" fmla="*/ 0 w 2155032"/>
              <a:gd name="connsiteY4" fmla="*/ 57150 h 1385887"/>
              <a:gd name="connsiteX5" fmla="*/ 109538 w 2155032"/>
              <a:gd name="connsiteY5" fmla="*/ 0 h 1385887"/>
              <a:gd name="connsiteX6" fmla="*/ 350044 w 2155032"/>
              <a:gd name="connsiteY6" fmla="*/ 207169 h 1385887"/>
              <a:gd name="connsiteX7" fmla="*/ 557213 w 2155032"/>
              <a:gd name="connsiteY7" fmla="*/ 381000 h 1385887"/>
              <a:gd name="connsiteX8" fmla="*/ 757238 w 2155032"/>
              <a:gd name="connsiteY8" fmla="*/ 545306 h 1385887"/>
              <a:gd name="connsiteX9" fmla="*/ 919163 w 2155032"/>
              <a:gd name="connsiteY9" fmla="*/ 673894 h 1385887"/>
              <a:gd name="connsiteX10" fmla="*/ 1059657 w 2155032"/>
              <a:gd name="connsiteY10" fmla="*/ 778669 h 1385887"/>
              <a:gd name="connsiteX11" fmla="*/ 1243013 w 2155032"/>
              <a:gd name="connsiteY11" fmla="*/ 914400 h 1385887"/>
              <a:gd name="connsiteX12" fmla="*/ 1335882 w 2155032"/>
              <a:gd name="connsiteY12" fmla="*/ 973931 h 1385887"/>
              <a:gd name="connsiteX13" fmla="*/ 1450182 w 2155032"/>
              <a:gd name="connsiteY13" fmla="*/ 1040606 h 1385887"/>
              <a:gd name="connsiteX14" fmla="*/ 1574007 w 2155032"/>
              <a:gd name="connsiteY14" fmla="*/ 1104900 h 1385887"/>
              <a:gd name="connsiteX15" fmla="*/ 1733550 w 2155032"/>
              <a:gd name="connsiteY15" fmla="*/ 1181100 h 1385887"/>
              <a:gd name="connsiteX16" fmla="*/ 1845469 w 2155032"/>
              <a:gd name="connsiteY16" fmla="*/ 1223962 h 1385887"/>
              <a:gd name="connsiteX17" fmla="*/ 1974057 w 2155032"/>
              <a:gd name="connsiteY17" fmla="*/ 1271587 h 1385887"/>
              <a:gd name="connsiteX18" fmla="*/ 2100263 w 2155032"/>
              <a:gd name="connsiteY18" fmla="*/ 1312069 h 1385887"/>
              <a:gd name="connsiteX19" fmla="*/ 2126457 w 2155032"/>
              <a:gd name="connsiteY19" fmla="*/ 1326356 h 1385887"/>
              <a:gd name="connsiteX20" fmla="*/ 2150269 w 2155032"/>
              <a:gd name="connsiteY20" fmla="*/ 1345406 h 1385887"/>
              <a:gd name="connsiteX21" fmla="*/ 2155032 w 2155032"/>
              <a:gd name="connsiteY21" fmla="*/ 1362075 h 1385887"/>
              <a:gd name="connsiteX22" fmla="*/ 2138363 w 2155032"/>
              <a:gd name="connsiteY22" fmla="*/ 1378744 h 1385887"/>
              <a:gd name="connsiteX23" fmla="*/ 2102644 w 2155032"/>
              <a:gd name="connsiteY23" fmla="*/ 1385887 h 1385887"/>
              <a:gd name="connsiteX24" fmla="*/ 1921669 w 2155032"/>
              <a:gd name="connsiteY24" fmla="*/ 1383506 h 1385887"/>
              <a:gd name="connsiteX25" fmla="*/ 1752600 w 2155032"/>
              <a:gd name="connsiteY25" fmla="*/ 1378744 h 1385887"/>
              <a:gd name="connsiteX26" fmla="*/ 1535907 w 2155032"/>
              <a:gd name="connsiteY26" fmla="*/ 1371600 h 1385887"/>
              <a:gd name="connsiteX27" fmla="*/ 1373982 w 2155032"/>
              <a:gd name="connsiteY27" fmla="*/ 1364456 h 1385887"/>
              <a:gd name="connsiteX28" fmla="*/ 1269207 w 2155032"/>
              <a:gd name="connsiteY28" fmla="*/ 1357312 h 1385887"/>
              <a:gd name="connsiteX29" fmla="*/ 1207294 w 2155032"/>
              <a:gd name="connsiteY29" fmla="*/ 1338262 h 1385887"/>
              <a:gd name="connsiteX30" fmla="*/ 1140619 w 2155032"/>
              <a:gd name="connsiteY30" fmla="*/ 1300162 h 1385887"/>
              <a:gd name="connsiteX31" fmla="*/ 1076325 w 2155032"/>
              <a:gd name="connsiteY31" fmla="*/ 1245394 h 1385887"/>
              <a:gd name="connsiteX32" fmla="*/ 1007269 w 2155032"/>
              <a:gd name="connsiteY32" fmla="*/ 1178719 h 1385887"/>
              <a:gd name="connsiteX33" fmla="*/ 923925 w 2155032"/>
              <a:gd name="connsiteY33" fmla="*/ 1083469 h 1385887"/>
              <a:gd name="connsiteX34" fmla="*/ 697707 w 2155032"/>
              <a:gd name="connsiteY34" fmla="*/ 821531 h 138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55032" h="1385887">
                <a:moveTo>
                  <a:pt x="697707" y="821531"/>
                </a:moveTo>
                <a:lnTo>
                  <a:pt x="554832" y="661987"/>
                </a:lnTo>
                <a:lnTo>
                  <a:pt x="366713" y="447675"/>
                </a:lnTo>
                <a:lnTo>
                  <a:pt x="221457" y="285750"/>
                </a:lnTo>
                <a:lnTo>
                  <a:pt x="0" y="57150"/>
                </a:lnTo>
                <a:lnTo>
                  <a:pt x="109538" y="0"/>
                </a:lnTo>
                <a:lnTo>
                  <a:pt x="350044" y="207169"/>
                </a:lnTo>
                <a:lnTo>
                  <a:pt x="557213" y="381000"/>
                </a:lnTo>
                <a:lnTo>
                  <a:pt x="757238" y="545306"/>
                </a:lnTo>
                <a:lnTo>
                  <a:pt x="919163" y="673894"/>
                </a:lnTo>
                <a:lnTo>
                  <a:pt x="1059657" y="778669"/>
                </a:lnTo>
                <a:lnTo>
                  <a:pt x="1243013" y="914400"/>
                </a:lnTo>
                <a:lnTo>
                  <a:pt x="1335882" y="973931"/>
                </a:lnTo>
                <a:lnTo>
                  <a:pt x="1450182" y="1040606"/>
                </a:lnTo>
                <a:lnTo>
                  <a:pt x="1574007" y="1104900"/>
                </a:lnTo>
                <a:lnTo>
                  <a:pt x="1733550" y="1181100"/>
                </a:lnTo>
                <a:lnTo>
                  <a:pt x="1845469" y="1223962"/>
                </a:lnTo>
                <a:lnTo>
                  <a:pt x="1974057" y="1271587"/>
                </a:lnTo>
                <a:lnTo>
                  <a:pt x="2100263" y="1312069"/>
                </a:lnTo>
                <a:lnTo>
                  <a:pt x="2126457" y="1326356"/>
                </a:lnTo>
                <a:lnTo>
                  <a:pt x="2150269" y="1345406"/>
                </a:lnTo>
                <a:lnTo>
                  <a:pt x="2155032" y="1362075"/>
                </a:lnTo>
                <a:lnTo>
                  <a:pt x="2138363" y="1378744"/>
                </a:lnTo>
                <a:lnTo>
                  <a:pt x="2102644" y="1385887"/>
                </a:lnTo>
                <a:lnTo>
                  <a:pt x="1921669" y="1383506"/>
                </a:lnTo>
                <a:lnTo>
                  <a:pt x="1752600" y="1378744"/>
                </a:lnTo>
                <a:lnTo>
                  <a:pt x="1535907" y="1371600"/>
                </a:lnTo>
                <a:lnTo>
                  <a:pt x="1373982" y="1364456"/>
                </a:lnTo>
                <a:lnTo>
                  <a:pt x="1269207" y="1357312"/>
                </a:lnTo>
                <a:lnTo>
                  <a:pt x="1207294" y="1338262"/>
                </a:lnTo>
                <a:lnTo>
                  <a:pt x="1140619" y="1300162"/>
                </a:lnTo>
                <a:lnTo>
                  <a:pt x="1076325" y="1245394"/>
                </a:lnTo>
                <a:lnTo>
                  <a:pt x="1007269" y="1178719"/>
                </a:lnTo>
                <a:lnTo>
                  <a:pt x="923925" y="1083469"/>
                </a:lnTo>
                <a:lnTo>
                  <a:pt x="697707" y="821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6491EA2-2DB6-4222-B194-F9F603D877BA}"/>
              </a:ext>
            </a:extLst>
          </p:cNvPr>
          <p:cNvGrpSpPr/>
          <p:nvPr/>
        </p:nvGrpSpPr>
        <p:grpSpPr>
          <a:xfrm>
            <a:off x="2835275" y="1335088"/>
            <a:ext cx="4329113" cy="4727575"/>
            <a:chOff x="2990850" y="1487488"/>
            <a:chExt cx="4329113" cy="47275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3CC8F320-E0CE-4821-A7B0-DE2EA0C01352}"/>
                </a:ext>
              </a:extLst>
            </p:cNvPr>
            <p:cNvSpPr/>
            <p:nvPr/>
          </p:nvSpPr>
          <p:spPr>
            <a:xfrm>
              <a:off x="4718050" y="1487488"/>
              <a:ext cx="558800" cy="625475"/>
            </a:xfrm>
            <a:custGeom>
              <a:avLst/>
              <a:gdLst>
                <a:gd name="connsiteX0" fmla="*/ 200025 w 559594"/>
                <a:gd name="connsiteY0" fmla="*/ 435769 h 623888"/>
                <a:gd name="connsiteX1" fmla="*/ 192882 w 559594"/>
                <a:gd name="connsiteY1" fmla="*/ 283369 h 623888"/>
                <a:gd name="connsiteX2" fmla="*/ 185738 w 559594"/>
                <a:gd name="connsiteY2" fmla="*/ 235744 h 623888"/>
                <a:gd name="connsiteX3" fmla="*/ 180975 w 559594"/>
                <a:gd name="connsiteY3" fmla="*/ 216694 h 623888"/>
                <a:gd name="connsiteX4" fmla="*/ 166688 w 559594"/>
                <a:gd name="connsiteY4" fmla="*/ 195263 h 623888"/>
                <a:gd name="connsiteX5" fmla="*/ 140494 w 559594"/>
                <a:gd name="connsiteY5" fmla="*/ 171450 h 623888"/>
                <a:gd name="connsiteX6" fmla="*/ 104775 w 559594"/>
                <a:gd name="connsiteY6" fmla="*/ 147638 h 623888"/>
                <a:gd name="connsiteX7" fmla="*/ 73819 w 559594"/>
                <a:gd name="connsiteY7" fmla="*/ 130969 h 623888"/>
                <a:gd name="connsiteX8" fmla="*/ 33338 w 559594"/>
                <a:gd name="connsiteY8" fmla="*/ 114300 h 623888"/>
                <a:gd name="connsiteX9" fmla="*/ 16669 w 559594"/>
                <a:gd name="connsiteY9" fmla="*/ 104775 h 623888"/>
                <a:gd name="connsiteX10" fmla="*/ 7144 w 559594"/>
                <a:gd name="connsiteY10" fmla="*/ 95250 h 623888"/>
                <a:gd name="connsiteX11" fmla="*/ 0 w 559594"/>
                <a:gd name="connsiteY11" fmla="*/ 80963 h 623888"/>
                <a:gd name="connsiteX12" fmla="*/ 0 w 559594"/>
                <a:gd name="connsiteY12" fmla="*/ 69057 h 623888"/>
                <a:gd name="connsiteX13" fmla="*/ 4763 w 559594"/>
                <a:gd name="connsiteY13" fmla="*/ 45244 h 623888"/>
                <a:gd name="connsiteX14" fmla="*/ 11907 w 559594"/>
                <a:gd name="connsiteY14" fmla="*/ 26194 h 623888"/>
                <a:gd name="connsiteX15" fmla="*/ 28575 w 559594"/>
                <a:gd name="connsiteY15" fmla="*/ 14288 h 623888"/>
                <a:gd name="connsiteX16" fmla="*/ 50007 w 559594"/>
                <a:gd name="connsiteY16" fmla="*/ 7144 h 623888"/>
                <a:gd name="connsiteX17" fmla="*/ 80963 w 559594"/>
                <a:gd name="connsiteY17" fmla="*/ 0 h 623888"/>
                <a:gd name="connsiteX18" fmla="*/ 116682 w 559594"/>
                <a:gd name="connsiteY18" fmla="*/ 0 h 623888"/>
                <a:gd name="connsiteX19" fmla="*/ 169069 w 559594"/>
                <a:gd name="connsiteY19" fmla="*/ 0 h 623888"/>
                <a:gd name="connsiteX20" fmla="*/ 209550 w 559594"/>
                <a:gd name="connsiteY20" fmla="*/ 4763 h 623888"/>
                <a:gd name="connsiteX21" fmla="*/ 257175 w 559594"/>
                <a:gd name="connsiteY21" fmla="*/ 16669 h 623888"/>
                <a:gd name="connsiteX22" fmla="*/ 307182 w 559594"/>
                <a:gd name="connsiteY22" fmla="*/ 33338 h 623888"/>
                <a:gd name="connsiteX23" fmla="*/ 354807 w 559594"/>
                <a:gd name="connsiteY23" fmla="*/ 54769 h 623888"/>
                <a:gd name="connsiteX24" fmla="*/ 404813 w 559594"/>
                <a:gd name="connsiteY24" fmla="*/ 80963 h 623888"/>
                <a:gd name="connsiteX25" fmla="*/ 457200 w 559594"/>
                <a:gd name="connsiteY25" fmla="*/ 116682 h 623888"/>
                <a:gd name="connsiteX26" fmla="*/ 497682 w 559594"/>
                <a:gd name="connsiteY26" fmla="*/ 147638 h 623888"/>
                <a:gd name="connsiteX27" fmla="*/ 528638 w 559594"/>
                <a:gd name="connsiteY27" fmla="*/ 183357 h 623888"/>
                <a:gd name="connsiteX28" fmla="*/ 547688 w 559594"/>
                <a:gd name="connsiteY28" fmla="*/ 211932 h 623888"/>
                <a:gd name="connsiteX29" fmla="*/ 559594 w 559594"/>
                <a:gd name="connsiteY29" fmla="*/ 242888 h 623888"/>
                <a:gd name="connsiteX30" fmla="*/ 559594 w 559594"/>
                <a:gd name="connsiteY30" fmla="*/ 276225 h 623888"/>
                <a:gd name="connsiteX31" fmla="*/ 552450 w 559594"/>
                <a:gd name="connsiteY31" fmla="*/ 302419 h 623888"/>
                <a:gd name="connsiteX32" fmla="*/ 535782 w 559594"/>
                <a:gd name="connsiteY32" fmla="*/ 340519 h 623888"/>
                <a:gd name="connsiteX33" fmla="*/ 523875 w 559594"/>
                <a:gd name="connsiteY33" fmla="*/ 395288 h 623888"/>
                <a:gd name="connsiteX34" fmla="*/ 516732 w 559594"/>
                <a:gd name="connsiteY34" fmla="*/ 516732 h 623888"/>
                <a:gd name="connsiteX35" fmla="*/ 514350 w 559594"/>
                <a:gd name="connsiteY35" fmla="*/ 576263 h 623888"/>
                <a:gd name="connsiteX36" fmla="*/ 202407 w 559594"/>
                <a:gd name="connsiteY36" fmla="*/ 623888 h 623888"/>
                <a:gd name="connsiteX37" fmla="*/ 200025 w 559594"/>
                <a:gd name="connsiteY37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623888">
                  <a:moveTo>
                    <a:pt x="200025" y="435769"/>
                  </a:moveTo>
                  <a:lnTo>
                    <a:pt x="192882" y="283369"/>
                  </a:lnTo>
                  <a:lnTo>
                    <a:pt x="185738" y="235744"/>
                  </a:lnTo>
                  <a:lnTo>
                    <a:pt x="180975" y="216694"/>
                  </a:lnTo>
                  <a:lnTo>
                    <a:pt x="166688" y="195263"/>
                  </a:lnTo>
                  <a:lnTo>
                    <a:pt x="140494" y="171450"/>
                  </a:lnTo>
                  <a:lnTo>
                    <a:pt x="104775" y="147638"/>
                  </a:lnTo>
                  <a:lnTo>
                    <a:pt x="73819" y="130969"/>
                  </a:lnTo>
                  <a:lnTo>
                    <a:pt x="33338" y="114300"/>
                  </a:lnTo>
                  <a:lnTo>
                    <a:pt x="16669" y="104775"/>
                  </a:lnTo>
                  <a:lnTo>
                    <a:pt x="7144" y="95250"/>
                  </a:lnTo>
                  <a:lnTo>
                    <a:pt x="0" y="80963"/>
                  </a:lnTo>
                  <a:lnTo>
                    <a:pt x="0" y="69057"/>
                  </a:lnTo>
                  <a:lnTo>
                    <a:pt x="4763" y="45244"/>
                  </a:lnTo>
                  <a:lnTo>
                    <a:pt x="11907" y="26194"/>
                  </a:lnTo>
                  <a:lnTo>
                    <a:pt x="28575" y="14288"/>
                  </a:lnTo>
                  <a:lnTo>
                    <a:pt x="50007" y="7144"/>
                  </a:lnTo>
                  <a:lnTo>
                    <a:pt x="80963" y="0"/>
                  </a:lnTo>
                  <a:lnTo>
                    <a:pt x="116682" y="0"/>
                  </a:lnTo>
                  <a:lnTo>
                    <a:pt x="169069" y="0"/>
                  </a:lnTo>
                  <a:lnTo>
                    <a:pt x="209550" y="4763"/>
                  </a:lnTo>
                  <a:lnTo>
                    <a:pt x="257175" y="16669"/>
                  </a:lnTo>
                  <a:lnTo>
                    <a:pt x="307182" y="33338"/>
                  </a:lnTo>
                  <a:lnTo>
                    <a:pt x="354807" y="54769"/>
                  </a:lnTo>
                  <a:lnTo>
                    <a:pt x="404813" y="80963"/>
                  </a:lnTo>
                  <a:lnTo>
                    <a:pt x="457200" y="116682"/>
                  </a:lnTo>
                  <a:lnTo>
                    <a:pt x="497682" y="147638"/>
                  </a:lnTo>
                  <a:lnTo>
                    <a:pt x="528638" y="183357"/>
                  </a:lnTo>
                  <a:lnTo>
                    <a:pt x="547688" y="211932"/>
                  </a:lnTo>
                  <a:lnTo>
                    <a:pt x="559594" y="242888"/>
                  </a:lnTo>
                  <a:lnTo>
                    <a:pt x="559594" y="276225"/>
                  </a:lnTo>
                  <a:lnTo>
                    <a:pt x="552450" y="302419"/>
                  </a:lnTo>
                  <a:lnTo>
                    <a:pt x="535782" y="340519"/>
                  </a:lnTo>
                  <a:lnTo>
                    <a:pt x="523875" y="395288"/>
                  </a:lnTo>
                  <a:lnTo>
                    <a:pt x="516732" y="516732"/>
                  </a:lnTo>
                  <a:lnTo>
                    <a:pt x="514350" y="576263"/>
                  </a:lnTo>
                  <a:lnTo>
                    <a:pt x="202407" y="623888"/>
                  </a:lnTo>
                  <a:lnTo>
                    <a:pt x="200025" y="4357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0CDC19CC-F21E-45BC-B451-DE1F65AEA708}"/>
                </a:ext>
              </a:extLst>
            </p:cNvPr>
            <p:cNvSpPr/>
            <p:nvPr/>
          </p:nvSpPr>
          <p:spPr>
            <a:xfrm>
              <a:off x="3165475" y="1966913"/>
              <a:ext cx="371475" cy="971550"/>
            </a:xfrm>
            <a:custGeom>
              <a:avLst/>
              <a:gdLst>
                <a:gd name="connsiteX0" fmla="*/ 92869 w 371475"/>
                <a:gd name="connsiteY0" fmla="*/ 566737 h 971550"/>
                <a:gd name="connsiteX1" fmla="*/ 126207 w 371475"/>
                <a:gd name="connsiteY1" fmla="*/ 483393 h 971550"/>
                <a:gd name="connsiteX2" fmla="*/ 145257 w 371475"/>
                <a:gd name="connsiteY2" fmla="*/ 423862 h 971550"/>
                <a:gd name="connsiteX3" fmla="*/ 159544 w 371475"/>
                <a:gd name="connsiteY3" fmla="*/ 361950 h 971550"/>
                <a:gd name="connsiteX4" fmla="*/ 173832 w 371475"/>
                <a:gd name="connsiteY4" fmla="*/ 292893 h 971550"/>
                <a:gd name="connsiteX5" fmla="*/ 176213 w 371475"/>
                <a:gd name="connsiteY5" fmla="*/ 238125 h 971550"/>
                <a:gd name="connsiteX6" fmla="*/ 173832 w 371475"/>
                <a:gd name="connsiteY6" fmla="*/ 173831 h 971550"/>
                <a:gd name="connsiteX7" fmla="*/ 159544 w 371475"/>
                <a:gd name="connsiteY7" fmla="*/ 107156 h 971550"/>
                <a:gd name="connsiteX8" fmla="*/ 150019 w 371475"/>
                <a:gd name="connsiteY8" fmla="*/ 69056 h 971550"/>
                <a:gd name="connsiteX9" fmla="*/ 145257 w 371475"/>
                <a:gd name="connsiteY9" fmla="*/ 52387 h 971550"/>
                <a:gd name="connsiteX10" fmla="*/ 145257 w 371475"/>
                <a:gd name="connsiteY10" fmla="*/ 30956 h 971550"/>
                <a:gd name="connsiteX11" fmla="*/ 152400 w 371475"/>
                <a:gd name="connsiteY11" fmla="*/ 9525 h 971550"/>
                <a:gd name="connsiteX12" fmla="*/ 164307 w 371475"/>
                <a:gd name="connsiteY12" fmla="*/ 0 h 971550"/>
                <a:gd name="connsiteX13" fmla="*/ 178594 w 371475"/>
                <a:gd name="connsiteY13" fmla="*/ 0 h 971550"/>
                <a:gd name="connsiteX14" fmla="*/ 200025 w 371475"/>
                <a:gd name="connsiteY14" fmla="*/ 11906 h 971550"/>
                <a:gd name="connsiteX15" fmla="*/ 226219 w 371475"/>
                <a:gd name="connsiteY15" fmla="*/ 33337 h 971550"/>
                <a:gd name="connsiteX16" fmla="*/ 257175 w 371475"/>
                <a:gd name="connsiteY16" fmla="*/ 71437 h 971550"/>
                <a:gd name="connsiteX17" fmla="*/ 285750 w 371475"/>
                <a:gd name="connsiteY17" fmla="*/ 114300 h 971550"/>
                <a:gd name="connsiteX18" fmla="*/ 311944 w 371475"/>
                <a:gd name="connsiteY18" fmla="*/ 169068 h 971550"/>
                <a:gd name="connsiteX19" fmla="*/ 347663 w 371475"/>
                <a:gd name="connsiteY19" fmla="*/ 250031 h 971550"/>
                <a:gd name="connsiteX20" fmla="*/ 371475 w 371475"/>
                <a:gd name="connsiteY20" fmla="*/ 409575 h 971550"/>
                <a:gd name="connsiteX21" fmla="*/ 354807 w 371475"/>
                <a:gd name="connsiteY21" fmla="*/ 540543 h 971550"/>
                <a:gd name="connsiteX22" fmla="*/ 338138 w 371475"/>
                <a:gd name="connsiteY22" fmla="*/ 633412 h 971550"/>
                <a:gd name="connsiteX23" fmla="*/ 304800 w 371475"/>
                <a:gd name="connsiteY23" fmla="*/ 762000 h 971550"/>
                <a:gd name="connsiteX24" fmla="*/ 271463 w 371475"/>
                <a:gd name="connsiteY24" fmla="*/ 842962 h 971550"/>
                <a:gd name="connsiteX25" fmla="*/ 233363 w 371475"/>
                <a:gd name="connsiteY25" fmla="*/ 909637 h 971550"/>
                <a:gd name="connsiteX26" fmla="*/ 190500 w 371475"/>
                <a:gd name="connsiteY26" fmla="*/ 950118 h 971550"/>
                <a:gd name="connsiteX27" fmla="*/ 164307 w 371475"/>
                <a:gd name="connsiteY27" fmla="*/ 966787 h 971550"/>
                <a:gd name="connsiteX28" fmla="*/ 145257 w 371475"/>
                <a:gd name="connsiteY28" fmla="*/ 971550 h 971550"/>
                <a:gd name="connsiteX29" fmla="*/ 116682 w 371475"/>
                <a:gd name="connsiteY29" fmla="*/ 971550 h 971550"/>
                <a:gd name="connsiteX30" fmla="*/ 78582 w 371475"/>
                <a:gd name="connsiteY30" fmla="*/ 959643 h 971550"/>
                <a:gd name="connsiteX31" fmla="*/ 42863 w 371475"/>
                <a:gd name="connsiteY31" fmla="*/ 933450 h 971550"/>
                <a:gd name="connsiteX32" fmla="*/ 21432 w 371475"/>
                <a:gd name="connsiteY32" fmla="*/ 912018 h 971550"/>
                <a:gd name="connsiteX33" fmla="*/ 9525 w 371475"/>
                <a:gd name="connsiteY33" fmla="*/ 883443 h 971550"/>
                <a:gd name="connsiteX34" fmla="*/ 0 w 371475"/>
                <a:gd name="connsiteY34" fmla="*/ 835818 h 971550"/>
                <a:gd name="connsiteX35" fmla="*/ 0 w 371475"/>
                <a:gd name="connsiteY35" fmla="*/ 778668 h 971550"/>
                <a:gd name="connsiteX36" fmla="*/ 11907 w 371475"/>
                <a:gd name="connsiteY36" fmla="*/ 723900 h 971550"/>
                <a:gd name="connsiteX37" fmla="*/ 33338 w 371475"/>
                <a:gd name="connsiteY37" fmla="*/ 683418 h 971550"/>
                <a:gd name="connsiteX38" fmla="*/ 92869 w 371475"/>
                <a:gd name="connsiteY38" fmla="*/ 56673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1475" h="971550">
                  <a:moveTo>
                    <a:pt x="92869" y="566737"/>
                  </a:moveTo>
                  <a:lnTo>
                    <a:pt x="126207" y="483393"/>
                  </a:lnTo>
                  <a:lnTo>
                    <a:pt x="145257" y="423862"/>
                  </a:lnTo>
                  <a:lnTo>
                    <a:pt x="159544" y="361950"/>
                  </a:lnTo>
                  <a:lnTo>
                    <a:pt x="173832" y="292893"/>
                  </a:lnTo>
                  <a:lnTo>
                    <a:pt x="176213" y="238125"/>
                  </a:lnTo>
                  <a:cubicBezTo>
                    <a:pt x="175419" y="216694"/>
                    <a:pt x="178198" y="202009"/>
                    <a:pt x="173832" y="173831"/>
                  </a:cubicBezTo>
                  <a:lnTo>
                    <a:pt x="159544" y="107156"/>
                  </a:lnTo>
                  <a:lnTo>
                    <a:pt x="150019" y="69056"/>
                  </a:lnTo>
                  <a:lnTo>
                    <a:pt x="145257" y="52387"/>
                  </a:lnTo>
                  <a:lnTo>
                    <a:pt x="145257" y="30956"/>
                  </a:lnTo>
                  <a:lnTo>
                    <a:pt x="152400" y="9525"/>
                  </a:lnTo>
                  <a:lnTo>
                    <a:pt x="164307" y="0"/>
                  </a:lnTo>
                  <a:lnTo>
                    <a:pt x="178594" y="0"/>
                  </a:lnTo>
                  <a:lnTo>
                    <a:pt x="200025" y="11906"/>
                  </a:lnTo>
                  <a:lnTo>
                    <a:pt x="226219" y="33337"/>
                  </a:lnTo>
                  <a:lnTo>
                    <a:pt x="257175" y="71437"/>
                  </a:lnTo>
                  <a:lnTo>
                    <a:pt x="285750" y="114300"/>
                  </a:lnTo>
                  <a:lnTo>
                    <a:pt x="311944" y="169068"/>
                  </a:lnTo>
                  <a:lnTo>
                    <a:pt x="347663" y="250031"/>
                  </a:lnTo>
                  <a:lnTo>
                    <a:pt x="371475" y="409575"/>
                  </a:lnTo>
                  <a:lnTo>
                    <a:pt x="354807" y="540543"/>
                  </a:lnTo>
                  <a:lnTo>
                    <a:pt x="338138" y="633412"/>
                  </a:lnTo>
                  <a:lnTo>
                    <a:pt x="304800" y="762000"/>
                  </a:lnTo>
                  <a:lnTo>
                    <a:pt x="271463" y="842962"/>
                  </a:lnTo>
                  <a:lnTo>
                    <a:pt x="233363" y="909637"/>
                  </a:lnTo>
                  <a:lnTo>
                    <a:pt x="190500" y="950118"/>
                  </a:lnTo>
                  <a:lnTo>
                    <a:pt x="164307" y="966787"/>
                  </a:lnTo>
                  <a:lnTo>
                    <a:pt x="145257" y="971550"/>
                  </a:lnTo>
                  <a:lnTo>
                    <a:pt x="116682" y="971550"/>
                  </a:lnTo>
                  <a:lnTo>
                    <a:pt x="78582" y="959643"/>
                  </a:lnTo>
                  <a:lnTo>
                    <a:pt x="42863" y="933450"/>
                  </a:lnTo>
                  <a:lnTo>
                    <a:pt x="21432" y="912018"/>
                  </a:lnTo>
                  <a:lnTo>
                    <a:pt x="9525" y="883443"/>
                  </a:lnTo>
                  <a:lnTo>
                    <a:pt x="0" y="835818"/>
                  </a:lnTo>
                  <a:lnTo>
                    <a:pt x="0" y="778668"/>
                  </a:lnTo>
                  <a:lnTo>
                    <a:pt x="11907" y="723900"/>
                  </a:lnTo>
                  <a:lnTo>
                    <a:pt x="33338" y="683418"/>
                  </a:lnTo>
                  <a:lnTo>
                    <a:pt x="92869" y="5667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6473FF98-C83D-4D9B-8D2C-3F33122C7D2A}"/>
                </a:ext>
              </a:extLst>
            </p:cNvPr>
            <p:cNvSpPr/>
            <p:nvPr/>
          </p:nvSpPr>
          <p:spPr>
            <a:xfrm>
              <a:off x="3400425" y="4403725"/>
              <a:ext cx="3424238" cy="539750"/>
            </a:xfrm>
            <a:custGeom>
              <a:avLst/>
              <a:gdLst>
                <a:gd name="connsiteX0" fmla="*/ 1093451 w 3424161"/>
                <a:gd name="connsiteY0" fmla="*/ 426912 h 539409"/>
                <a:gd name="connsiteX1" fmla="*/ 807881 w 3424161"/>
                <a:gd name="connsiteY1" fmla="*/ 467296 h 539409"/>
                <a:gd name="connsiteX2" fmla="*/ 692499 w 3424161"/>
                <a:gd name="connsiteY2" fmla="*/ 481718 h 539409"/>
                <a:gd name="connsiteX3" fmla="*/ 559810 w 3424161"/>
                <a:gd name="connsiteY3" fmla="*/ 504795 h 539409"/>
                <a:gd name="connsiteX4" fmla="*/ 455967 w 3424161"/>
                <a:gd name="connsiteY4" fmla="*/ 539409 h 539409"/>
                <a:gd name="connsiteX5" fmla="*/ 430006 w 3424161"/>
                <a:gd name="connsiteY5" fmla="*/ 539409 h 539409"/>
                <a:gd name="connsiteX6" fmla="*/ 369430 w 3424161"/>
                <a:gd name="connsiteY6" fmla="*/ 530756 h 539409"/>
                <a:gd name="connsiteX7" fmla="*/ 300201 w 3424161"/>
                <a:gd name="connsiteY7" fmla="*/ 504795 h 539409"/>
                <a:gd name="connsiteX8" fmla="*/ 225203 w 3424161"/>
                <a:gd name="connsiteY8" fmla="*/ 458642 h 539409"/>
                <a:gd name="connsiteX9" fmla="*/ 167512 w 3424161"/>
                <a:gd name="connsiteY9" fmla="*/ 418258 h 539409"/>
                <a:gd name="connsiteX10" fmla="*/ 115591 w 3424161"/>
                <a:gd name="connsiteY10" fmla="*/ 369221 h 539409"/>
                <a:gd name="connsiteX11" fmla="*/ 52131 w 3424161"/>
                <a:gd name="connsiteY11" fmla="*/ 282685 h 539409"/>
                <a:gd name="connsiteX12" fmla="*/ 20401 w 3424161"/>
                <a:gd name="connsiteY12" fmla="*/ 227879 h 539409"/>
                <a:gd name="connsiteX13" fmla="*/ 5978 w 3424161"/>
                <a:gd name="connsiteY13" fmla="*/ 196149 h 539409"/>
                <a:gd name="connsiteX14" fmla="*/ 209 w 3424161"/>
                <a:gd name="connsiteY14" fmla="*/ 167303 h 539409"/>
                <a:gd name="connsiteX15" fmla="*/ 5978 w 3424161"/>
                <a:gd name="connsiteY15" fmla="*/ 147111 h 539409"/>
                <a:gd name="connsiteX16" fmla="*/ 26170 w 3424161"/>
                <a:gd name="connsiteY16" fmla="*/ 135573 h 539409"/>
                <a:gd name="connsiteX17" fmla="*/ 46362 w 3424161"/>
                <a:gd name="connsiteY17" fmla="*/ 129804 h 539409"/>
                <a:gd name="connsiteX18" fmla="*/ 69438 w 3424161"/>
                <a:gd name="connsiteY18" fmla="*/ 132689 h 539409"/>
                <a:gd name="connsiteX19" fmla="*/ 101168 w 3424161"/>
                <a:gd name="connsiteY19" fmla="*/ 167303 h 539409"/>
                <a:gd name="connsiteX20" fmla="*/ 164628 w 3424161"/>
                <a:gd name="connsiteY20" fmla="*/ 224994 h 539409"/>
                <a:gd name="connsiteX21" fmla="*/ 222319 w 3424161"/>
                <a:gd name="connsiteY21" fmla="*/ 259609 h 539409"/>
                <a:gd name="connsiteX22" fmla="*/ 291548 w 3424161"/>
                <a:gd name="connsiteY22" fmla="*/ 285569 h 539409"/>
                <a:gd name="connsiteX23" fmla="*/ 349239 w 3424161"/>
                <a:gd name="connsiteY23" fmla="*/ 297108 h 539409"/>
                <a:gd name="connsiteX24" fmla="*/ 415583 w 3424161"/>
                <a:gd name="connsiteY24" fmla="*/ 302877 h 539409"/>
                <a:gd name="connsiteX25" fmla="*/ 487697 w 3424161"/>
                <a:gd name="connsiteY25" fmla="*/ 305761 h 539409"/>
                <a:gd name="connsiteX26" fmla="*/ 562695 w 3424161"/>
                <a:gd name="connsiteY26" fmla="*/ 305761 h 539409"/>
                <a:gd name="connsiteX27" fmla="*/ 715576 w 3424161"/>
                <a:gd name="connsiteY27" fmla="*/ 288454 h 539409"/>
                <a:gd name="connsiteX28" fmla="*/ 940570 w 3424161"/>
                <a:gd name="connsiteY28" fmla="*/ 259609 h 539409"/>
                <a:gd name="connsiteX29" fmla="*/ 1361713 w 3424161"/>
                <a:gd name="connsiteY29" fmla="*/ 210571 h 539409"/>
                <a:gd name="connsiteX30" fmla="*/ 1624206 w 3424161"/>
                <a:gd name="connsiteY30" fmla="*/ 181726 h 539409"/>
                <a:gd name="connsiteX31" fmla="*/ 1869393 w 3424161"/>
                <a:gd name="connsiteY31" fmla="*/ 155765 h 539409"/>
                <a:gd name="connsiteX32" fmla="*/ 2258806 w 3424161"/>
                <a:gd name="connsiteY32" fmla="*/ 121151 h 539409"/>
                <a:gd name="connsiteX33" fmla="*/ 2720333 w 3424161"/>
                <a:gd name="connsiteY33" fmla="*/ 77882 h 539409"/>
                <a:gd name="connsiteX34" fmla="*/ 2792446 w 3424161"/>
                <a:gd name="connsiteY34" fmla="*/ 69229 h 539409"/>
                <a:gd name="connsiteX35" fmla="*/ 2893405 w 3424161"/>
                <a:gd name="connsiteY35" fmla="*/ 43268 h 539409"/>
                <a:gd name="connsiteX36" fmla="*/ 2979941 w 3424161"/>
                <a:gd name="connsiteY36" fmla="*/ 17307 h 539409"/>
                <a:gd name="connsiteX37" fmla="*/ 3026094 w 3424161"/>
                <a:gd name="connsiteY37" fmla="*/ 0 h 539409"/>
                <a:gd name="connsiteX38" fmla="*/ 3078016 w 3424161"/>
                <a:gd name="connsiteY38" fmla="*/ 2884 h 539409"/>
                <a:gd name="connsiteX39" fmla="*/ 3158783 w 3424161"/>
                <a:gd name="connsiteY39" fmla="*/ 20192 h 539409"/>
                <a:gd name="connsiteX40" fmla="*/ 3262627 w 3424161"/>
                <a:gd name="connsiteY40" fmla="*/ 66344 h 539409"/>
                <a:gd name="connsiteX41" fmla="*/ 3337625 w 3424161"/>
                <a:gd name="connsiteY41" fmla="*/ 112497 h 539409"/>
                <a:gd name="connsiteX42" fmla="*/ 3412623 w 3424161"/>
                <a:gd name="connsiteY42" fmla="*/ 181726 h 539409"/>
                <a:gd name="connsiteX43" fmla="*/ 3424161 w 3424161"/>
                <a:gd name="connsiteY43" fmla="*/ 204802 h 539409"/>
                <a:gd name="connsiteX44" fmla="*/ 3424161 w 3424161"/>
                <a:gd name="connsiteY44" fmla="*/ 236532 h 539409"/>
                <a:gd name="connsiteX45" fmla="*/ 3398200 w 3424161"/>
                <a:gd name="connsiteY45" fmla="*/ 265378 h 539409"/>
                <a:gd name="connsiteX46" fmla="*/ 3346278 w 3424161"/>
                <a:gd name="connsiteY46" fmla="*/ 285569 h 539409"/>
                <a:gd name="connsiteX47" fmla="*/ 3219358 w 3424161"/>
                <a:gd name="connsiteY47" fmla="*/ 291339 h 539409"/>
                <a:gd name="connsiteX48" fmla="*/ 2979941 w 3424161"/>
                <a:gd name="connsiteY48" fmla="*/ 291339 h 539409"/>
                <a:gd name="connsiteX49" fmla="*/ 2584759 w 3424161"/>
                <a:gd name="connsiteY49" fmla="*/ 302877 h 539409"/>
                <a:gd name="connsiteX50" fmla="*/ 2325150 w 3424161"/>
                <a:gd name="connsiteY50" fmla="*/ 311530 h 539409"/>
                <a:gd name="connsiteX51" fmla="*/ 1984774 w 3424161"/>
                <a:gd name="connsiteY51" fmla="*/ 334607 h 539409"/>
                <a:gd name="connsiteX52" fmla="*/ 1278061 w 3424161"/>
                <a:gd name="connsiteY52" fmla="*/ 406720 h 539409"/>
                <a:gd name="connsiteX53" fmla="*/ 1093451 w 3424161"/>
                <a:gd name="connsiteY53" fmla="*/ 426912 h 5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24161" h="539409">
                  <a:moveTo>
                    <a:pt x="1093451" y="426912"/>
                  </a:moveTo>
                  <a:lnTo>
                    <a:pt x="807881" y="467296"/>
                  </a:lnTo>
                  <a:lnTo>
                    <a:pt x="692499" y="481718"/>
                  </a:lnTo>
                  <a:lnTo>
                    <a:pt x="559810" y="504795"/>
                  </a:lnTo>
                  <a:lnTo>
                    <a:pt x="455967" y="539409"/>
                  </a:lnTo>
                  <a:lnTo>
                    <a:pt x="430006" y="539409"/>
                  </a:lnTo>
                  <a:lnTo>
                    <a:pt x="369430" y="530756"/>
                  </a:lnTo>
                  <a:lnTo>
                    <a:pt x="300201" y="504795"/>
                  </a:lnTo>
                  <a:lnTo>
                    <a:pt x="225203" y="458642"/>
                  </a:lnTo>
                  <a:lnTo>
                    <a:pt x="167512" y="418258"/>
                  </a:lnTo>
                  <a:lnTo>
                    <a:pt x="115591" y="369221"/>
                  </a:lnTo>
                  <a:lnTo>
                    <a:pt x="52131" y="282685"/>
                  </a:lnTo>
                  <a:lnTo>
                    <a:pt x="20401" y="227879"/>
                  </a:lnTo>
                  <a:lnTo>
                    <a:pt x="5978" y="196149"/>
                  </a:lnTo>
                  <a:cubicBezTo>
                    <a:pt x="0" y="169249"/>
                    <a:pt x="209" y="179053"/>
                    <a:pt x="209" y="167303"/>
                  </a:cubicBezTo>
                  <a:lnTo>
                    <a:pt x="5978" y="147111"/>
                  </a:lnTo>
                  <a:lnTo>
                    <a:pt x="26170" y="135573"/>
                  </a:lnTo>
                  <a:lnTo>
                    <a:pt x="46362" y="129804"/>
                  </a:lnTo>
                  <a:lnTo>
                    <a:pt x="69438" y="132689"/>
                  </a:lnTo>
                  <a:lnTo>
                    <a:pt x="101168" y="167303"/>
                  </a:lnTo>
                  <a:lnTo>
                    <a:pt x="164628" y="224994"/>
                  </a:lnTo>
                  <a:lnTo>
                    <a:pt x="222319" y="259609"/>
                  </a:lnTo>
                  <a:lnTo>
                    <a:pt x="291548" y="285569"/>
                  </a:lnTo>
                  <a:lnTo>
                    <a:pt x="349239" y="297108"/>
                  </a:lnTo>
                  <a:lnTo>
                    <a:pt x="415583" y="302877"/>
                  </a:lnTo>
                  <a:lnTo>
                    <a:pt x="487697" y="305761"/>
                  </a:lnTo>
                  <a:lnTo>
                    <a:pt x="562695" y="305761"/>
                  </a:lnTo>
                  <a:lnTo>
                    <a:pt x="715576" y="288454"/>
                  </a:lnTo>
                  <a:lnTo>
                    <a:pt x="940570" y="259609"/>
                  </a:lnTo>
                  <a:lnTo>
                    <a:pt x="1361713" y="210571"/>
                  </a:lnTo>
                  <a:lnTo>
                    <a:pt x="1624206" y="181726"/>
                  </a:lnTo>
                  <a:lnTo>
                    <a:pt x="1869393" y="155765"/>
                  </a:lnTo>
                  <a:lnTo>
                    <a:pt x="2258806" y="121151"/>
                  </a:lnTo>
                  <a:lnTo>
                    <a:pt x="2720333" y="77882"/>
                  </a:lnTo>
                  <a:lnTo>
                    <a:pt x="2792446" y="69229"/>
                  </a:lnTo>
                  <a:lnTo>
                    <a:pt x="2893405" y="43268"/>
                  </a:lnTo>
                  <a:lnTo>
                    <a:pt x="2979941" y="17307"/>
                  </a:lnTo>
                  <a:lnTo>
                    <a:pt x="3026094" y="0"/>
                  </a:lnTo>
                  <a:lnTo>
                    <a:pt x="3078016" y="2884"/>
                  </a:lnTo>
                  <a:lnTo>
                    <a:pt x="3158783" y="20192"/>
                  </a:lnTo>
                  <a:lnTo>
                    <a:pt x="3262627" y="66344"/>
                  </a:lnTo>
                  <a:lnTo>
                    <a:pt x="3337625" y="112497"/>
                  </a:lnTo>
                  <a:lnTo>
                    <a:pt x="3412623" y="181726"/>
                  </a:lnTo>
                  <a:lnTo>
                    <a:pt x="3424161" y="204802"/>
                  </a:lnTo>
                  <a:lnTo>
                    <a:pt x="3424161" y="236532"/>
                  </a:lnTo>
                  <a:lnTo>
                    <a:pt x="3398200" y="265378"/>
                  </a:lnTo>
                  <a:lnTo>
                    <a:pt x="3346278" y="285569"/>
                  </a:lnTo>
                  <a:lnTo>
                    <a:pt x="3219358" y="291339"/>
                  </a:lnTo>
                  <a:lnTo>
                    <a:pt x="2979941" y="291339"/>
                  </a:lnTo>
                  <a:lnTo>
                    <a:pt x="2584759" y="302877"/>
                  </a:lnTo>
                  <a:lnTo>
                    <a:pt x="2325150" y="311530"/>
                  </a:lnTo>
                  <a:lnTo>
                    <a:pt x="1984774" y="334607"/>
                  </a:lnTo>
                  <a:lnTo>
                    <a:pt x="1278061" y="406720"/>
                  </a:lnTo>
                  <a:lnTo>
                    <a:pt x="1093451" y="426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E08B7073-65E2-4BCF-90E4-D87D12EB0E6D}"/>
                </a:ext>
              </a:extLst>
            </p:cNvPr>
            <p:cNvSpPr/>
            <p:nvPr/>
          </p:nvSpPr>
          <p:spPr>
            <a:xfrm>
              <a:off x="3419475" y="1882775"/>
              <a:ext cx="3762375" cy="504825"/>
            </a:xfrm>
            <a:custGeom>
              <a:avLst/>
              <a:gdLst>
                <a:gd name="connsiteX0" fmla="*/ 1095375 w 3762375"/>
                <a:gd name="connsiteY0" fmla="*/ 358775 h 504825"/>
                <a:gd name="connsiteX1" fmla="*/ 650875 w 3762375"/>
                <a:gd name="connsiteY1" fmla="*/ 419100 h 504825"/>
                <a:gd name="connsiteX2" fmla="*/ 276225 w 3762375"/>
                <a:gd name="connsiteY2" fmla="*/ 469900 h 504825"/>
                <a:gd name="connsiteX3" fmla="*/ 41275 w 3762375"/>
                <a:gd name="connsiteY3" fmla="*/ 504825 h 504825"/>
                <a:gd name="connsiteX4" fmla="*/ 0 w 3762375"/>
                <a:gd name="connsiteY4" fmla="*/ 342900 h 504825"/>
                <a:gd name="connsiteX5" fmla="*/ 295275 w 3762375"/>
                <a:gd name="connsiteY5" fmla="*/ 307975 h 504825"/>
                <a:gd name="connsiteX6" fmla="*/ 685800 w 3762375"/>
                <a:gd name="connsiteY6" fmla="*/ 260350 h 504825"/>
                <a:gd name="connsiteX7" fmla="*/ 1089025 w 3762375"/>
                <a:gd name="connsiteY7" fmla="*/ 206375 h 504825"/>
                <a:gd name="connsiteX8" fmla="*/ 1520825 w 3762375"/>
                <a:gd name="connsiteY8" fmla="*/ 149225 h 504825"/>
                <a:gd name="connsiteX9" fmla="*/ 1803400 w 3762375"/>
                <a:gd name="connsiteY9" fmla="*/ 117475 h 504825"/>
                <a:gd name="connsiteX10" fmla="*/ 2159000 w 3762375"/>
                <a:gd name="connsiteY10" fmla="*/ 88900 h 504825"/>
                <a:gd name="connsiteX11" fmla="*/ 2447925 w 3762375"/>
                <a:gd name="connsiteY11" fmla="*/ 69850 h 504825"/>
                <a:gd name="connsiteX12" fmla="*/ 2835275 w 3762375"/>
                <a:gd name="connsiteY12" fmla="*/ 47625 h 504825"/>
                <a:gd name="connsiteX13" fmla="*/ 3089275 w 3762375"/>
                <a:gd name="connsiteY13" fmla="*/ 44450 h 504825"/>
                <a:gd name="connsiteX14" fmla="*/ 3235325 w 3762375"/>
                <a:gd name="connsiteY14" fmla="*/ 44450 h 504825"/>
                <a:gd name="connsiteX15" fmla="*/ 3257550 w 3762375"/>
                <a:gd name="connsiteY15" fmla="*/ 38100 h 504825"/>
                <a:gd name="connsiteX16" fmla="*/ 3302000 w 3762375"/>
                <a:gd name="connsiteY16" fmla="*/ 22225 h 504825"/>
                <a:gd name="connsiteX17" fmla="*/ 3349625 w 3762375"/>
                <a:gd name="connsiteY17" fmla="*/ 0 h 504825"/>
                <a:gd name="connsiteX18" fmla="*/ 3362325 w 3762375"/>
                <a:gd name="connsiteY18" fmla="*/ 0 h 504825"/>
                <a:gd name="connsiteX19" fmla="*/ 3444875 w 3762375"/>
                <a:gd name="connsiteY19" fmla="*/ 47625 h 504825"/>
                <a:gd name="connsiteX20" fmla="*/ 3536950 w 3762375"/>
                <a:gd name="connsiteY20" fmla="*/ 111125 h 504825"/>
                <a:gd name="connsiteX21" fmla="*/ 3613150 w 3762375"/>
                <a:gd name="connsiteY21" fmla="*/ 174625 h 504825"/>
                <a:gd name="connsiteX22" fmla="*/ 3686175 w 3762375"/>
                <a:gd name="connsiteY22" fmla="*/ 257175 h 504825"/>
                <a:gd name="connsiteX23" fmla="*/ 3740150 w 3762375"/>
                <a:gd name="connsiteY23" fmla="*/ 333375 h 504825"/>
                <a:gd name="connsiteX24" fmla="*/ 3762375 w 3762375"/>
                <a:gd name="connsiteY24" fmla="*/ 387350 h 504825"/>
                <a:gd name="connsiteX25" fmla="*/ 3762375 w 3762375"/>
                <a:gd name="connsiteY25" fmla="*/ 419100 h 504825"/>
                <a:gd name="connsiteX26" fmla="*/ 3746500 w 3762375"/>
                <a:gd name="connsiteY26" fmla="*/ 447675 h 504825"/>
                <a:gd name="connsiteX27" fmla="*/ 3721100 w 3762375"/>
                <a:gd name="connsiteY27" fmla="*/ 463550 h 504825"/>
                <a:gd name="connsiteX28" fmla="*/ 3683000 w 3762375"/>
                <a:gd name="connsiteY28" fmla="*/ 466725 h 504825"/>
                <a:gd name="connsiteX29" fmla="*/ 3549650 w 3762375"/>
                <a:gd name="connsiteY29" fmla="*/ 476250 h 504825"/>
                <a:gd name="connsiteX30" fmla="*/ 3489325 w 3762375"/>
                <a:gd name="connsiteY30" fmla="*/ 482600 h 504825"/>
                <a:gd name="connsiteX31" fmla="*/ 3254375 w 3762375"/>
                <a:gd name="connsiteY31" fmla="*/ 288925 h 504825"/>
                <a:gd name="connsiteX32" fmla="*/ 3244850 w 3762375"/>
                <a:gd name="connsiteY32" fmla="*/ 269875 h 504825"/>
                <a:gd name="connsiteX33" fmla="*/ 3219450 w 3762375"/>
                <a:gd name="connsiteY33" fmla="*/ 254000 h 504825"/>
                <a:gd name="connsiteX34" fmla="*/ 3146425 w 3762375"/>
                <a:gd name="connsiteY34" fmla="*/ 244475 h 504825"/>
                <a:gd name="connsiteX35" fmla="*/ 2879725 w 3762375"/>
                <a:gd name="connsiteY35" fmla="*/ 238125 h 504825"/>
                <a:gd name="connsiteX36" fmla="*/ 2587625 w 3762375"/>
                <a:gd name="connsiteY36" fmla="*/ 234950 h 504825"/>
                <a:gd name="connsiteX37" fmla="*/ 2162175 w 3762375"/>
                <a:gd name="connsiteY37" fmla="*/ 254000 h 504825"/>
                <a:gd name="connsiteX38" fmla="*/ 1711325 w 3762375"/>
                <a:gd name="connsiteY38" fmla="*/ 295275 h 504825"/>
                <a:gd name="connsiteX39" fmla="*/ 1095375 w 3762375"/>
                <a:gd name="connsiteY39" fmla="*/ 35877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75" h="504825">
                  <a:moveTo>
                    <a:pt x="1095375" y="358775"/>
                  </a:moveTo>
                  <a:lnTo>
                    <a:pt x="650875" y="419100"/>
                  </a:lnTo>
                  <a:lnTo>
                    <a:pt x="276225" y="469900"/>
                  </a:lnTo>
                  <a:lnTo>
                    <a:pt x="41275" y="504825"/>
                  </a:lnTo>
                  <a:lnTo>
                    <a:pt x="0" y="342900"/>
                  </a:lnTo>
                  <a:lnTo>
                    <a:pt x="295275" y="307975"/>
                  </a:lnTo>
                  <a:lnTo>
                    <a:pt x="685800" y="260350"/>
                  </a:lnTo>
                  <a:lnTo>
                    <a:pt x="1089025" y="206375"/>
                  </a:lnTo>
                  <a:lnTo>
                    <a:pt x="1520825" y="149225"/>
                  </a:lnTo>
                  <a:lnTo>
                    <a:pt x="1803400" y="117475"/>
                  </a:lnTo>
                  <a:lnTo>
                    <a:pt x="2159000" y="88900"/>
                  </a:lnTo>
                  <a:lnTo>
                    <a:pt x="2447925" y="69850"/>
                  </a:lnTo>
                  <a:lnTo>
                    <a:pt x="2835275" y="47625"/>
                  </a:lnTo>
                  <a:lnTo>
                    <a:pt x="3089275" y="44450"/>
                  </a:lnTo>
                  <a:lnTo>
                    <a:pt x="3235325" y="44450"/>
                  </a:lnTo>
                  <a:lnTo>
                    <a:pt x="3257550" y="38100"/>
                  </a:lnTo>
                  <a:lnTo>
                    <a:pt x="3302000" y="22225"/>
                  </a:lnTo>
                  <a:lnTo>
                    <a:pt x="3349625" y="0"/>
                  </a:lnTo>
                  <a:lnTo>
                    <a:pt x="3362325" y="0"/>
                  </a:lnTo>
                  <a:lnTo>
                    <a:pt x="3444875" y="47625"/>
                  </a:lnTo>
                  <a:lnTo>
                    <a:pt x="3536950" y="111125"/>
                  </a:lnTo>
                  <a:lnTo>
                    <a:pt x="3613150" y="174625"/>
                  </a:lnTo>
                  <a:lnTo>
                    <a:pt x="3686175" y="257175"/>
                  </a:lnTo>
                  <a:lnTo>
                    <a:pt x="3740150" y="333375"/>
                  </a:lnTo>
                  <a:lnTo>
                    <a:pt x="3762375" y="387350"/>
                  </a:lnTo>
                  <a:lnTo>
                    <a:pt x="3762375" y="419100"/>
                  </a:lnTo>
                  <a:lnTo>
                    <a:pt x="3746500" y="447675"/>
                  </a:lnTo>
                  <a:lnTo>
                    <a:pt x="3721100" y="463550"/>
                  </a:lnTo>
                  <a:lnTo>
                    <a:pt x="3683000" y="466725"/>
                  </a:lnTo>
                  <a:lnTo>
                    <a:pt x="3549650" y="476250"/>
                  </a:lnTo>
                  <a:lnTo>
                    <a:pt x="3489325" y="482600"/>
                  </a:lnTo>
                  <a:lnTo>
                    <a:pt x="3254375" y="288925"/>
                  </a:lnTo>
                  <a:lnTo>
                    <a:pt x="3244850" y="269875"/>
                  </a:lnTo>
                  <a:lnTo>
                    <a:pt x="3219450" y="254000"/>
                  </a:lnTo>
                  <a:lnTo>
                    <a:pt x="3146425" y="244475"/>
                  </a:lnTo>
                  <a:lnTo>
                    <a:pt x="2879725" y="238125"/>
                  </a:lnTo>
                  <a:lnTo>
                    <a:pt x="2587625" y="234950"/>
                  </a:lnTo>
                  <a:lnTo>
                    <a:pt x="2162175" y="254000"/>
                  </a:lnTo>
                  <a:lnTo>
                    <a:pt x="1711325" y="295275"/>
                  </a:lnTo>
                  <a:lnTo>
                    <a:pt x="1095375" y="3587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E7D2CBEC-2D26-4B21-A0CC-794E1589A0A9}"/>
                </a:ext>
              </a:extLst>
            </p:cNvPr>
            <p:cNvSpPr/>
            <p:nvPr/>
          </p:nvSpPr>
          <p:spPr>
            <a:xfrm>
              <a:off x="6310313" y="2114550"/>
              <a:ext cx="652462" cy="500063"/>
            </a:xfrm>
            <a:custGeom>
              <a:avLst/>
              <a:gdLst>
                <a:gd name="connsiteX0" fmla="*/ 176212 w 652462"/>
                <a:gd name="connsiteY0" fmla="*/ 283369 h 500063"/>
                <a:gd name="connsiteX1" fmla="*/ 278606 w 652462"/>
                <a:gd name="connsiteY1" fmla="*/ 178594 h 500063"/>
                <a:gd name="connsiteX2" fmla="*/ 335756 w 652462"/>
                <a:gd name="connsiteY2" fmla="*/ 123825 h 500063"/>
                <a:gd name="connsiteX3" fmla="*/ 364331 w 652462"/>
                <a:gd name="connsiteY3" fmla="*/ 92869 h 500063"/>
                <a:gd name="connsiteX4" fmla="*/ 366712 w 652462"/>
                <a:gd name="connsiteY4" fmla="*/ 78581 h 500063"/>
                <a:gd name="connsiteX5" fmla="*/ 354806 w 652462"/>
                <a:gd name="connsiteY5" fmla="*/ 0 h 500063"/>
                <a:gd name="connsiteX6" fmla="*/ 652462 w 652462"/>
                <a:gd name="connsiteY6" fmla="*/ 228600 h 500063"/>
                <a:gd name="connsiteX7" fmla="*/ 559593 w 652462"/>
                <a:gd name="connsiteY7" fmla="*/ 266700 h 500063"/>
                <a:gd name="connsiteX8" fmla="*/ 490537 w 652462"/>
                <a:gd name="connsiteY8" fmla="*/ 288131 h 500063"/>
                <a:gd name="connsiteX9" fmla="*/ 383381 w 652462"/>
                <a:gd name="connsiteY9" fmla="*/ 342900 h 500063"/>
                <a:gd name="connsiteX10" fmla="*/ 157162 w 652462"/>
                <a:gd name="connsiteY10" fmla="*/ 447675 h 500063"/>
                <a:gd name="connsiteX11" fmla="*/ 64293 w 652462"/>
                <a:gd name="connsiteY11" fmla="*/ 492919 h 500063"/>
                <a:gd name="connsiteX12" fmla="*/ 33337 w 652462"/>
                <a:gd name="connsiteY12" fmla="*/ 500063 h 500063"/>
                <a:gd name="connsiteX13" fmla="*/ 11906 w 652462"/>
                <a:gd name="connsiteY13" fmla="*/ 497681 h 500063"/>
                <a:gd name="connsiteX14" fmla="*/ 0 w 652462"/>
                <a:gd name="connsiteY14" fmla="*/ 481013 h 500063"/>
                <a:gd name="connsiteX15" fmla="*/ 4762 w 652462"/>
                <a:gd name="connsiteY15" fmla="*/ 454819 h 500063"/>
                <a:gd name="connsiteX16" fmla="*/ 45243 w 652462"/>
                <a:gd name="connsiteY16" fmla="*/ 407194 h 500063"/>
                <a:gd name="connsiteX17" fmla="*/ 176212 w 652462"/>
                <a:gd name="connsiteY17" fmla="*/ 2833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2462" h="500063">
                  <a:moveTo>
                    <a:pt x="176212" y="283369"/>
                  </a:moveTo>
                  <a:lnTo>
                    <a:pt x="278606" y="178594"/>
                  </a:lnTo>
                  <a:lnTo>
                    <a:pt x="335756" y="123825"/>
                  </a:lnTo>
                  <a:lnTo>
                    <a:pt x="364331" y="92869"/>
                  </a:lnTo>
                  <a:lnTo>
                    <a:pt x="366712" y="78581"/>
                  </a:lnTo>
                  <a:lnTo>
                    <a:pt x="354806" y="0"/>
                  </a:lnTo>
                  <a:lnTo>
                    <a:pt x="652462" y="228600"/>
                  </a:lnTo>
                  <a:lnTo>
                    <a:pt x="559593" y="266700"/>
                  </a:lnTo>
                  <a:lnTo>
                    <a:pt x="490537" y="288131"/>
                  </a:lnTo>
                  <a:lnTo>
                    <a:pt x="383381" y="342900"/>
                  </a:lnTo>
                  <a:lnTo>
                    <a:pt x="157162" y="447675"/>
                  </a:lnTo>
                  <a:lnTo>
                    <a:pt x="64293" y="492919"/>
                  </a:lnTo>
                  <a:lnTo>
                    <a:pt x="33337" y="500063"/>
                  </a:lnTo>
                  <a:lnTo>
                    <a:pt x="11906" y="497681"/>
                  </a:lnTo>
                  <a:lnTo>
                    <a:pt x="0" y="481013"/>
                  </a:lnTo>
                  <a:lnTo>
                    <a:pt x="4762" y="454819"/>
                  </a:lnTo>
                  <a:lnTo>
                    <a:pt x="45243" y="407194"/>
                  </a:lnTo>
                  <a:lnTo>
                    <a:pt x="176212" y="283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064219D6-6368-4CDB-9E7A-3241C56FE4EE}"/>
                </a:ext>
              </a:extLst>
            </p:cNvPr>
            <p:cNvSpPr/>
            <p:nvPr/>
          </p:nvSpPr>
          <p:spPr>
            <a:xfrm>
              <a:off x="4090988" y="2284413"/>
              <a:ext cx="966787" cy="1447800"/>
            </a:xfrm>
            <a:custGeom>
              <a:avLst/>
              <a:gdLst>
                <a:gd name="connsiteX0" fmla="*/ 228600 w 966787"/>
                <a:gd name="connsiteY0" fmla="*/ 997744 h 1447872"/>
                <a:gd name="connsiteX1" fmla="*/ 292893 w 966787"/>
                <a:gd name="connsiteY1" fmla="*/ 895350 h 1447872"/>
                <a:gd name="connsiteX2" fmla="*/ 409575 w 966787"/>
                <a:gd name="connsiteY2" fmla="*/ 714375 h 1447872"/>
                <a:gd name="connsiteX3" fmla="*/ 533400 w 966787"/>
                <a:gd name="connsiteY3" fmla="*/ 507206 h 1447872"/>
                <a:gd name="connsiteX4" fmla="*/ 635793 w 966787"/>
                <a:gd name="connsiteY4" fmla="*/ 302419 h 1447872"/>
                <a:gd name="connsiteX5" fmla="*/ 673893 w 966787"/>
                <a:gd name="connsiteY5" fmla="*/ 226219 h 1447872"/>
                <a:gd name="connsiteX6" fmla="*/ 678656 w 966787"/>
                <a:gd name="connsiteY6" fmla="*/ 204787 h 1447872"/>
                <a:gd name="connsiteX7" fmla="*/ 678656 w 966787"/>
                <a:gd name="connsiteY7" fmla="*/ 180975 h 1447872"/>
                <a:gd name="connsiteX8" fmla="*/ 676275 w 966787"/>
                <a:gd name="connsiteY8" fmla="*/ 161925 h 1447872"/>
                <a:gd name="connsiteX9" fmla="*/ 661987 w 966787"/>
                <a:gd name="connsiteY9" fmla="*/ 140494 h 1447872"/>
                <a:gd name="connsiteX10" fmla="*/ 638175 w 966787"/>
                <a:gd name="connsiteY10" fmla="*/ 123825 h 1447872"/>
                <a:gd name="connsiteX11" fmla="*/ 609600 w 966787"/>
                <a:gd name="connsiteY11" fmla="*/ 100012 h 1447872"/>
                <a:gd name="connsiteX12" fmla="*/ 564356 w 966787"/>
                <a:gd name="connsiteY12" fmla="*/ 57150 h 1447872"/>
                <a:gd name="connsiteX13" fmla="*/ 554831 w 966787"/>
                <a:gd name="connsiteY13" fmla="*/ 40481 h 1447872"/>
                <a:gd name="connsiteX14" fmla="*/ 554831 w 966787"/>
                <a:gd name="connsiteY14" fmla="*/ 23812 h 1447872"/>
                <a:gd name="connsiteX15" fmla="*/ 566737 w 966787"/>
                <a:gd name="connsiteY15" fmla="*/ 7144 h 1447872"/>
                <a:gd name="connsiteX16" fmla="*/ 592931 w 966787"/>
                <a:gd name="connsiteY16" fmla="*/ 0 h 1447872"/>
                <a:gd name="connsiteX17" fmla="*/ 635793 w 966787"/>
                <a:gd name="connsiteY17" fmla="*/ 7144 h 1447872"/>
                <a:gd name="connsiteX18" fmla="*/ 733425 w 966787"/>
                <a:gd name="connsiteY18" fmla="*/ 40481 h 1447872"/>
                <a:gd name="connsiteX19" fmla="*/ 807243 w 966787"/>
                <a:gd name="connsiteY19" fmla="*/ 78581 h 1447872"/>
                <a:gd name="connsiteX20" fmla="*/ 888206 w 966787"/>
                <a:gd name="connsiteY20" fmla="*/ 126206 h 1447872"/>
                <a:gd name="connsiteX21" fmla="*/ 933450 w 966787"/>
                <a:gd name="connsiteY21" fmla="*/ 164306 h 1447872"/>
                <a:gd name="connsiteX22" fmla="*/ 959643 w 966787"/>
                <a:gd name="connsiteY22" fmla="*/ 195262 h 1447872"/>
                <a:gd name="connsiteX23" fmla="*/ 966787 w 966787"/>
                <a:gd name="connsiteY23" fmla="*/ 214312 h 1447872"/>
                <a:gd name="connsiteX24" fmla="*/ 962025 w 966787"/>
                <a:gd name="connsiteY24" fmla="*/ 245269 h 1447872"/>
                <a:gd name="connsiteX25" fmla="*/ 950118 w 966787"/>
                <a:gd name="connsiteY25" fmla="*/ 280987 h 1447872"/>
                <a:gd name="connsiteX26" fmla="*/ 916781 w 966787"/>
                <a:gd name="connsiteY26" fmla="*/ 323850 h 1447872"/>
                <a:gd name="connsiteX27" fmla="*/ 873918 w 966787"/>
                <a:gd name="connsiteY27" fmla="*/ 357187 h 1447872"/>
                <a:gd name="connsiteX28" fmla="*/ 659606 w 966787"/>
                <a:gd name="connsiteY28" fmla="*/ 685800 h 1447872"/>
                <a:gd name="connsiteX29" fmla="*/ 533400 w 966787"/>
                <a:gd name="connsiteY29" fmla="*/ 881062 h 1447872"/>
                <a:gd name="connsiteX30" fmla="*/ 369093 w 966787"/>
                <a:gd name="connsiteY30" fmla="*/ 1126331 h 1447872"/>
                <a:gd name="connsiteX31" fmla="*/ 288131 w 966787"/>
                <a:gd name="connsiteY31" fmla="*/ 1266825 h 1447872"/>
                <a:gd name="connsiteX32" fmla="*/ 214312 w 966787"/>
                <a:gd name="connsiteY32" fmla="*/ 1400175 h 1447872"/>
                <a:gd name="connsiteX33" fmla="*/ 171450 w 966787"/>
                <a:gd name="connsiteY33" fmla="*/ 1428750 h 1447872"/>
                <a:gd name="connsiteX34" fmla="*/ 140493 w 966787"/>
                <a:gd name="connsiteY34" fmla="*/ 1445419 h 1447872"/>
                <a:gd name="connsiteX35" fmla="*/ 111918 w 966787"/>
                <a:gd name="connsiteY35" fmla="*/ 1447800 h 1447872"/>
                <a:gd name="connsiteX36" fmla="*/ 69056 w 966787"/>
                <a:gd name="connsiteY36" fmla="*/ 1438275 h 1447872"/>
                <a:gd name="connsiteX37" fmla="*/ 33337 w 966787"/>
                <a:gd name="connsiteY37" fmla="*/ 1407319 h 1447872"/>
                <a:gd name="connsiteX38" fmla="*/ 14287 w 966787"/>
                <a:gd name="connsiteY38" fmla="*/ 1376362 h 1447872"/>
                <a:gd name="connsiteX39" fmla="*/ 0 w 966787"/>
                <a:gd name="connsiteY39" fmla="*/ 1331119 h 1447872"/>
                <a:gd name="connsiteX40" fmla="*/ 0 w 966787"/>
                <a:gd name="connsiteY40" fmla="*/ 1283494 h 1447872"/>
                <a:gd name="connsiteX41" fmla="*/ 2381 w 966787"/>
                <a:gd name="connsiteY41" fmla="*/ 1238250 h 1447872"/>
                <a:gd name="connsiteX42" fmla="*/ 11906 w 966787"/>
                <a:gd name="connsiteY42" fmla="*/ 1223962 h 1447872"/>
                <a:gd name="connsiteX43" fmla="*/ 38100 w 966787"/>
                <a:gd name="connsiteY43" fmla="*/ 1212056 h 1447872"/>
                <a:gd name="connsiteX44" fmla="*/ 69056 w 966787"/>
                <a:gd name="connsiteY44" fmla="*/ 1190625 h 1447872"/>
                <a:gd name="connsiteX45" fmla="*/ 97631 w 966787"/>
                <a:gd name="connsiteY45" fmla="*/ 1162050 h 1447872"/>
                <a:gd name="connsiteX46" fmla="*/ 140493 w 966787"/>
                <a:gd name="connsiteY46" fmla="*/ 1114425 h 1447872"/>
                <a:gd name="connsiteX47" fmla="*/ 228600 w 966787"/>
                <a:gd name="connsiteY47" fmla="*/ 997744 h 14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6787" h="1447872">
                  <a:moveTo>
                    <a:pt x="228600" y="997744"/>
                  </a:moveTo>
                  <a:lnTo>
                    <a:pt x="292893" y="895350"/>
                  </a:lnTo>
                  <a:lnTo>
                    <a:pt x="409575" y="714375"/>
                  </a:lnTo>
                  <a:lnTo>
                    <a:pt x="533400" y="507206"/>
                  </a:lnTo>
                  <a:lnTo>
                    <a:pt x="635793" y="302419"/>
                  </a:lnTo>
                  <a:lnTo>
                    <a:pt x="673893" y="226219"/>
                  </a:lnTo>
                  <a:lnTo>
                    <a:pt x="678656" y="204787"/>
                  </a:lnTo>
                  <a:lnTo>
                    <a:pt x="678656" y="180975"/>
                  </a:lnTo>
                  <a:lnTo>
                    <a:pt x="676275" y="161925"/>
                  </a:lnTo>
                  <a:lnTo>
                    <a:pt x="661987" y="140494"/>
                  </a:lnTo>
                  <a:lnTo>
                    <a:pt x="638175" y="123825"/>
                  </a:lnTo>
                  <a:lnTo>
                    <a:pt x="609600" y="100012"/>
                  </a:lnTo>
                  <a:lnTo>
                    <a:pt x="564356" y="57150"/>
                  </a:lnTo>
                  <a:lnTo>
                    <a:pt x="554831" y="40481"/>
                  </a:lnTo>
                  <a:lnTo>
                    <a:pt x="554831" y="23812"/>
                  </a:lnTo>
                  <a:lnTo>
                    <a:pt x="566737" y="7144"/>
                  </a:lnTo>
                  <a:lnTo>
                    <a:pt x="592931" y="0"/>
                  </a:lnTo>
                  <a:lnTo>
                    <a:pt x="635793" y="7144"/>
                  </a:lnTo>
                  <a:lnTo>
                    <a:pt x="733425" y="40481"/>
                  </a:lnTo>
                  <a:lnTo>
                    <a:pt x="807243" y="78581"/>
                  </a:lnTo>
                  <a:lnTo>
                    <a:pt x="888206" y="126206"/>
                  </a:lnTo>
                  <a:lnTo>
                    <a:pt x="933450" y="164306"/>
                  </a:lnTo>
                  <a:lnTo>
                    <a:pt x="959643" y="195262"/>
                  </a:lnTo>
                  <a:lnTo>
                    <a:pt x="966787" y="214312"/>
                  </a:lnTo>
                  <a:lnTo>
                    <a:pt x="962025" y="245269"/>
                  </a:lnTo>
                  <a:lnTo>
                    <a:pt x="950118" y="280987"/>
                  </a:lnTo>
                  <a:lnTo>
                    <a:pt x="916781" y="323850"/>
                  </a:lnTo>
                  <a:lnTo>
                    <a:pt x="873918" y="357187"/>
                  </a:lnTo>
                  <a:lnTo>
                    <a:pt x="659606" y="685800"/>
                  </a:lnTo>
                  <a:lnTo>
                    <a:pt x="533400" y="881062"/>
                  </a:lnTo>
                  <a:lnTo>
                    <a:pt x="369093" y="1126331"/>
                  </a:lnTo>
                  <a:lnTo>
                    <a:pt x="288131" y="1266825"/>
                  </a:lnTo>
                  <a:lnTo>
                    <a:pt x="214312" y="1400175"/>
                  </a:lnTo>
                  <a:lnTo>
                    <a:pt x="171450" y="1428750"/>
                  </a:lnTo>
                  <a:lnTo>
                    <a:pt x="140493" y="1445419"/>
                  </a:lnTo>
                  <a:cubicBezTo>
                    <a:pt x="113509" y="1447872"/>
                    <a:pt x="123067" y="1447800"/>
                    <a:pt x="111918" y="1447800"/>
                  </a:cubicBezTo>
                  <a:lnTo>
                    <a:pt x="69056" y="1438275"/>
                  </a:lnTo>
                  <a:lnTo>
                    <a:pt x="33337" y="1407319"/>
                  </a:lnTo>
                  <a:lnTo>
                    <a:pt x="14287" y="1376362"/>
                  </a:lnTo>
                  <a:lnTo>
                    <a:pt x="0" y="1331119"/>
                  </a:lnTo>
                  <a:lnTo>
                    <a:pt x="0" y="1283494"/>
                  </a:lnTo>
                  <a:lnTo>
                    <a:pt x="2381" y="1238250"/>
                  </a:lnTo>
                  <a:lnTo>
                    <a:pt x="11906" y="1223962"/>
                  </a:lnTo>
                  <a:lnTo>
                    <a:pt x="38100" y="1212056"/>
                  </a:lnTo>
                  <a:lnTo>
                    <a:pt x="69056" y="1190625"/>
                  </a:lnTo>
                  <a:lnTo>
                    <a:pt x="97631" y="1162050"/>
                  </a:lnTo>
                  <a:lnTo>
                    <a:pt x="140493" y="1114425"/>
                  </a:lnTo>
                  <a:lnTo>
                    <a:pt x="228600" y="997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B1D9C043-FD1C-42D5-A502-E1080B0BFAFD}"/>
                </a:ext>
              </a:extLst>
            </p:cNvPr>
            <p:cNvSpPr/>
            <p:nvPr/>
          </p:nvSpPr>
          <p:spPr>
            <a:xfrm>
              <a:off x="4229100" y="3529013"/>
              <a:ext cx="2260600" cy="766762"/>
            </a:xfrm>
            <a:custGeom>
              <a:avLst/>
              <a:gdLst>
                <a:gd name="connsiteX0" fmla="*/ 1193006 w 2259806"/>
                <a:gd name="connsiteY0" fmla="*/ 319087 h 766762"/>
                <a:gd name="connsiteX1" fmla="*/ 947738 w 2259806"/>
                <a:gd name="connsiteY1" fmla="*/ 252412 h 766762"/>
                <a:gd name="connsiteX2" fmla="*/ 721519 w 2259806"/>
                <a:gd name="connsiteY2" fmla="*/ 209550 h 766762"/>
                <a:gd name="connsiteX3" fmla="*/ 507206 w 2259806"/>
                <a:gd name="connsiteY3" fmla="*/ 173831 h 766762"/>
                <a:gd name="connsiteX4" fmla="*/ 319088 w 2259806"/>
                <a:gd name="connsiteY4" fmla="*/ 138112 h 766762"/>
                <a:gd name="connsiteX5" fmla="*/ 254794 w 2259806"/>
                <a:gd name="connsiteY5" fmla="*/ 123825 h 766762"/>
                <a:gd name="connsiteX6" fmla="*/ 216694 w 2259806"/>
                <a:gd name="connsiteY6" fmla="*/ 119062 h 766762"/>
                <a:gd name="connsiteX7" fmla="*/ 171450 w 2259806"/>
                <a:gd name="connsiteY7" fmla="*/ 123825 h 766762"/>
                <a:gd name="connsiteX8" fmla="*/ 50006 w 2259806"/>
                <a:gd name="connsiteY8" fmla="*/ 161925 h 766762"/>
                <a:gd name="connsiteX9" fmla="*/ 0 w 2259806"/>
                <a:gd name="connsiteY9" fmla="*/ 0 h 766762"/>
                <a:gd name="connsiteX10" fmla="*/ 180975 w 2259806"/>
                <a:gd name="connsiteY10" fmla="*/ 11906 h 766762"/>
                <a:gd name="connsiteX11" fmla="*/ 442913 w 2259806"/>
                <a:gd name="connsiteY11" fmla="*/ 33337 h 766762"/>
                <a:gd name="connsiteX12" fmla="*/ 890588 w 2259806"/>
                <a:gd name="connsiteY12" fmla="*/ 76200 h 766762"/>
                <a:gd name="connsiteX13" fmla="*/ 1147763 w 2259806"/>
                <a:gd name="connsiteY13" fmla="*/ 121443 h 766762"/>
                <a:gd name="connsiteX14" fmla="*/ 1364456 w 2259806"/>
                <a:gd name="connsiteY14" fmla="*/ 159543 h 766762"/>
                <a:gd name="connsiteX15" fmla="*/ 1626394 w 2259806"/>
                <a:gd name="connsiteY15" fmla="*/ 216693 h 766762"/>
                <a:gd name="connsiteX16" fmla="*/ 1843088 w 2259806"/>
                <a:gd name="connsiteY16" fmla="*/ 266700 h 766762"/>
                <a:gd name="connsiteX17" fmla="*/ 1878806 w 2259806"/>
                <a:gd name="connsiteY17" fmla="*/ 276225 h 766762"/>
                <a:gd name="connsiteX18" fmla="*/ 1909763 w 2259806"/>
                <a:gd name="connsiteY18" fmla="*/ 290512 h 766762"/>
                <a:gd name="connsiteX19" fmla="*/ 1974056 w 2259806"/>
                <a:gd name="connsiteY19" fmla="*/ 323850 h 766762"/>
                <a:gd name="connsiteX20" fmla="*/ 2028825 w 2259806"/>
                <a:gd name="connsiteY20" fmla="*/ 361950 h 766762"/>
                <a:gd name="connsiteX21" fmla="*/ 2066925 w 2259806"/>
                <a:gd name="connsiteY21" fmla="*/ 392906 h 766762"/>
                <a:gd name="connsiteX22" fmla="*/ 2102644 w 2259806"/>
                <a:gd name="connsiteY22" fmla="*/ 435768 h 766762"/>
                <a:gd name="connsiteX23" fmla="*/ 2143125 w 2259806"/>
                <a:gd name="connsiteY23" fmla="*/ 469106 h 766762"/>
                <a:gd name="connsiteX24" fmla="*/ 2185988 w 2259806"/>
                <a:gd name="connsiteY24" fmla="*/ 509587 h 766762"/>
                <a:gd name="connsiteX25" fmla="*/ 2219325 w 2259806"/>
                <a:gd name="connsiteY25" fmla="*/ 547687 h 766762"/>
                <a:gd name="connsiteX26" fmla="*/ 2240756 w 2259806"/>
                <a:gd name="connsiteY26" fmla="*/ 581025 h 766762"/>
                <a:gd name="connsiteX27" fmla="*/ 2252663 w 2259806"/>
                <a:gd name="connsiteY27" fmla="*/ 611981 h 766762"/>
                <a:gd name="connsiteX28" fmla="*/ 2259806 w 2259806"/>
                <a:gd name="connsiteY28" fmla="*/ 645318 h 766762"/>
                <a:gd name="connsiteX29" fmla="*/ 2259806 w 2259806"/>
                <a:gd name="connsiteY29" fmla="*/ 678656 h 766762"/>
                <a:gd name="connsiteX30" fmla="*/ 2250281 w 2259806"/>
                <a:gd name="connsiteY30" fmla="*/ 709612 h 766762"/>
                <a:gd name="connsiteX31" fmla="*/ 2228850 w 2259806"/>
                <a:gd name="connsiteY31" fmla="*/ 740568 h 766762"/>
                <a:gd name="connsiteX32" fmla="*/ 2200275 w 2259806"/>
                <a:gd name="connsiteY32" fmla="*/ 764381 h 766762"/>
                <a:gd name="connsiteX33" fmla="*/ 2176463 w 2259806"/>
                <a:gd name="connsiteY33" fmla="*/ 766762 h 766762"/>
                <a:gd name="connsiteX34" fmla="*/ 2124075 w 2259806"/>
                <a:gd name="connsiteY34" fmla="*/ 757237 h 766762"/>
                <a:gd name="connsiteX35" fmla="*/ 2047875 w 2259806"/>
                <a:gd name="connsiteY35" fmla="*/ 721518 h 766762"/>
                <a:gd name="connsiteX36" fmla="*/ 1928813 w 2259806"/>
                <a:gd name="connsiteY36" fmla="*/ 652462 h 766762"/>
                <a:gd name="connsiteX37" fmla="*/ 1757363 w 2259806"/>
                <a:gd name="connsiteY37" fmla="*/ 561975 h 766762"/>
                <a:gd name="connsiteX38" fmla="*/ 1619250 w 2259806"/>
                <a:gd name="connsiteY38" fmla="*/ 492918 h 766762"/>
                <a:gd name="connsiteX39" fmla="*/ 1438275 w 2259806"/>
                <a:gd name="connsiteY39" fmla="*/ 409575 h 766762"/>
                <a:gd name="connsiteX40" fmla="*/ 1193006 w 2259806"/>
                <a:gd name="connsiteY40" fmla="*/ 319087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59806" h="766762">
                  <a:moveTo>
                    <a:pt x="1193006" y="319087"/>
                  </a:moveTo>
                  <a:lnTo>
                    <a:pt x="947738" y="252412"/>
                  </a:lnTo>
                  <a:lnTo>
                    <a:pt x="721519" y="209550"/>
                  </a:lnTo>
                  <a:lnTo>
                    <a:pt x="507206" y="173831"/>
                  </a:lnTo>
                  <a:lnTo>
                    <a:pt x="319088" y="138112"/>
                  </a:lnTo>
                  <a:lnTo>
                    <a:pt x="254794" y="123825"/>
                  </a:lnTo>
                  <a:lnTo>
                    <a:pt x="216694" y="119062"/>
                  </a:lnTo>
                  <a:lnTo>
                    <a:pt x="171450" y="123825"/>
                  </a:lnTo>
                  <a:lnTo>
                    <a:pt x="50006" y="161925"/>
                  </a:lnTo>
                  <a:lnTo>
                    <a:pt x="0" y="0"/>
                  </a:lnTo>
                  <a:lnTo>
                    <a:pt x="180975" y="11906"/>
                  </a:lnTo>
                  <a:lnTo>
                    <a:pt x="442913" y="33337"/>
                  </a:lnTo>
                  <a:lnTo>
                    <a:pt x="890588" y="76200"/>
                  </a:lnTo>
                  <a:lnTo>
                    <a:pt x="1147763" y="121443"/>
                  </a:lnTo>
                  <a:lnTo>
                    <a:pt x="1364456" y="159543"/>
                  </a:lnTo>
                  <a:lnTo>
                    <a:pt x="1626394" y="216693"/>
                  </a:lnTo>
                  <a:lnTo>
                    <a:pt x="1843088" y="266700"/>
                  </a:lnTo>
                  <a:lnTo>
                    <a:pt x="1878806" y="276225"/>
                  </a:lnTo>
                  <a:lnTo>
                    <a:pt x="1909763" y="290512"/>
                  </a:lnTo>
                  <a:lnTo>
                    <a:pt x="1974056" y="323850"/>
                  </a:lnTo>
                  <a:lnTo>
                    <a:pt x="2028825" y="361950"/>
                  </a:lnTo>
                  <a:lnTo>
                    <a:pt x="2066925" y="392906"/>
                  </a:lnTo>
                  <a:lnTo>
                    <a:pt x="2102644" y="435768"/>
                  </a:lnTo>
                  <a:lnTo>
                    <a:pt x="2143125" y="469106"/>
                  </a:lnTo>
                  <a:lnTo>
                    <a:pt x="2185988" y="509587"/>
                  </a:lnTo>
                  <a:lnTo>
                    <a:pt x="2219325" y="547687"/>
                  </a:lnTo>
                  <a:lnTo>
                    <a:pt x="2240756" y="581025"/>
                  </a:lnTo>
                  <a:lnTo>
                    <a:pt x="2252663" y="611981"/>
                  </a:lnTo>
                  <a:lnTo>
                    <a:pt x="2259806" y="645318"/>
                  </a:lnTo>
                  <a:lnTo>
                    <a:pt x="2259806" y="678656"/>
                  </a:lnTo>
                  <a:lnTo>
                    <a:pt x="2250281" y="709612"/>
                  </a:lnTo>
                  <a:lnTo>
                    <a:pt x="2228850" y="740568"/>
                  </a:lnTo>
                  <a:lnTo>
                    <a:pt x="2200275" y="764381"/>
                  </a:lnTo>
                  <a:lnTo>
                    <a:pt x="2176463" y="766762"/>
                  </a:lnTo>
                  <a:lnTo>
                    <a:pt x="2124075" y="757237"/>
                  </a:lnTo>
                  <a:lnTo>
                    <a:pt x="2047875" y="721518"/>
                  </a:lnTo>
                  <a:lnTo>
                    <a:pt x="1928813" y="652462"/>
                  </a:lnTo>
                  <a:lnTo>
                    <a:pt x="1757363" y="561975"/>
                  </a:lnTo>
                  <a:lnTo>
                    <a:pt x="1619250" y="492918"/>
                  </a:lnTo>
                  <a:lnTo>
                    <a:pt x="1438275" y="409575"/>
                  </a:lnTo>
                  <a:lnTo>
                    <a:pt x="1193006" y="319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98CED9B8-B69C-43A1-A6D0-B0CC478C07D2}"/>
                </a:ext>
              </a:extLst>
            </p:cNvPr>
            <p:cNvSpPr/>
            <p:nvPr/>
          </p:nvSpPr>
          <p:spPr>
            <a:xfrm>
              <a:off x="3644900" y="2544763"/>
              <a:ext cx="2254250" cy="1841500"/>
            </a:xfrm>
            <a:custGeom>
              <a:avLst/>
              <a:gdLst>
                <a:gd name="connsiteX0" fmla="*/ 877071 w 2253433"/>
                <a:gd name="connsiteY0" fmla="*/ 1438275 h 1840707"/>
                <a:gd name="connsiteX1" fmla="*/ 1024708 w 2253433"/>
                <a:gd name="connsiteY1" fmla="*/ 1364457 h 1840707"/>
                <a:gd name="connsiteX2" fmla="*/ 1158058 w 2253433"/>
                <a:gd name="connsiteY2" fmla="*/ 1290638 h 1840707"/>
                <a:gd name="connsiteX3" fmla="*/ 1312840 w 2253433"/>
                <a:gd name="connsiteY3" fmla="*/ 1190625 h 1840707"/>
                <a:gd name="connsiteX4" fmla="*/ 1477146 w 2253433"/>
                <a:gd name="connsiteY4" fmla="*/ 1059657 h 1840707"/>
                <a:gd name="connsiteX5" fmla="*/ 1579540 w 2253433"/>
                <a:gd name="connsiteY5" fmla="*/ 954882 h 1840707"/>
                <a:gd name="connsiteX6" fmla="*/ 1722415 w 2253433"/>
                <a:gd name="connsiteY6" fmla="*/ 788194 h 1840707"/>
                <a:gd name="connsiteX7" fmla="*/ 1822427 w 2253433"/>
                <a:gd name="connsiteY7" fmla="*/ 659607 h 1840707"/>
                <a:gd name="connsiteX8" fmla="*/ 1898627 w 2253433"/>
                <a:gd name="connsiteY8" fmla="*/ 545307 h 1840707"/>
                <a:gd name="connsiteX9" fmla="*/ 1967683 w 2253433"/>
                <a:gd name="connsiteY9" fmla="*/ 342900 h 1840707"/>
                <a:gd name="connsiteX10" fmla="*/ 1967683 w 2253433"/>
                <a:gd name="connsiteY10" fmla="*/ 269082 h 1840707"/>
                <a:gd name="connsiteX11" fmla="*/ 1958158 w 2253433"/>
                <a:gd name="connsiteY11" fmla="*/ 230982 h 1840707"/>
                <a:gd name="connsiteX12" fmla="*/ 1931965 w 2253433"/>
                <a:gd name="connsiteY12" fmla="*/ 183357 h 1840707"/>
                <a:gd name="connsiteX13" fmla="*/ 1862908 w 2253433"/>
                <a:gd name="connsiteY13" fmla="*/ 95250 h 1840707"/>
                <a:gd name="connsiteX14" fmla="*/ 1829571 w 2253433"/>
                <a:gd name="connsiteY14" fmla="*/ 54769 h 1840707"/>
                <a:gd name="connsiteX15" fmla="*/ 1817665 w 2253433"/>
                <a:gd name="connsiteY15" fmla="*/ 35719 h 1840707"/>
                <a:gd name="connsiteX16" fmla="*/ 1820046 w 2253433"/>
                <a:gd name="connsiteY16" fmla="*/ 19050 h 1840707"/>
                <a:gd name="connsiteX17" fmla="*/ 1829571 w 2253433"/>
                <a:gd name="connsiteY17" fmla="*/ 9525 h 1840707"/>
                <a:gd name="connsiteX18" fmla="*/ 1851002 w 2253433"/>
                <a:gd name="connsiteY18" fmla="*/ 0 h 1840707"/>
                <a:gd name="connsiteX19" fmla="*/ 1889102 w 2253433"/>
                <a:gd name="connsiteY19" fmla="*/ 4763 h 1840707"/>
                <a:gd name="connsiteX20" fmla="*/ 1960540 w 2253433"/>
                <a:gd name="connsiteY20" fmla="*/ 26194 h 1840707"/>
                <a:gd name="connsiteX21" fmla="*/ 2024833 w 2253433"/>
                <a:gd name="connsiteY21" fmla="*/ 52388 h 1840707"/>
                <a:gd name="connsiteX22" fmla="*/ 2098652 w 2253433"/>
                <a:gd name="connsiteY22" fmla="*/ 88107 h 1840707"/>
                <a:gd name="connsiteX23" fmla="*/ 2146277 w 2253433"/>
                <a:gd name="connsiteY23" fmla="*/ 119063 h 1840707"/>
                <a:gd name="connsiteX24" fmla="*/ 2181996 w 2253433"/>
                <a:gd name="connsiteY24" fmla="*/ 152400 h 1840707"/>
                <a:gd name="connsiteX25" fmla="*/ 2210571 w 2253433"/>
                <a:gd name="connsiteY25" fmla="*/ 188119 h 1840707"/>
                <a:gd name="connsiteX26" fmla="*/ 2229621 w 2253433"/>
                <a:gd name="connsiteY26" fmla="*/ 216694 h 1840707"/>
                <a:gd name="connsiteX27" fmla="*/ 2246290 w 2253433"/>
                <a:gd name="connsiteY27" fmla="*/ 250032 h 1840707"/>
                <a:gd name="connsiteX28" fmla="*/ 2253433 w 2253433"/>
                <a:gd name="connsiteY28" fmla="*/ 283369 h 1840707"/>
                <a:gd name="connsiteX29" fmla="*/ 2253433 w 2253433"/>
                <a:gd name="connsiteY29" fmla="*/ 321469 h 1840707"/>
                <a:gd name="connsiteX30" fmla="*/ 2189140 w 2253433"/>
                <a:gd name="connsiteY30" fmla="*/ 521494 h 1840707"/>
                <a:gd name="connsiteX31" fmla="*/ 2108177 w 2253433"/>
                <a:gd name="connsiteY31" fmla="*/ 633413 h 1840707"/>
                <a:gd name="connsiteX32" fmla="*/ 2017690 w 2253433"/>
                <a:gd name="connsiteY32" fmla="*/ 754857 h 1840707"/>
                <a:gd name="connsiteX33" fmla="*/ 1910533 w 2253433"/>
                <a:gd name="connsiteY33" fmla="*/ 883444 h 1840707"/>
                <a:gd name="connsiteX34" fmla="*/ 1715271 w 2253433"/>
                <a:gd name="connsiteY34" fmla="*/ 1114425 h 1840707"/>
                <a:gd name="connsiteX35" fmla="*/ 1541440 w 2253433"/>
                <a:gd name="connsiteY35" fmla="*/ 1235869 h 1840707"/>
                <a:gd name="connsiteX36" fmla="*/ 1436665 w 2253433"/>
                <a:gd name="connsiteY36" fmla="*/ 1312069 h 1840707"/>
                <a:gd name="connsiteX37" fmla="*/ 1279502 w 2253433"/>
                <a:gd name="connsiteY37" fmla="*/ 1409700 h 1840707"/>
                <a:gd name="connsiteX38" fmla="*/ 1081858 w 2253433"/>
                <a:gd name="connsiteY38" fmla="*/ 1512094 h 1840707"/>
                <a:gd name="connsiteX39" fmla="*/ 924696 w 2253433"/>
                <a:gd name="connsiteY39" fmla="*/ 1583532 h 1840707"/>
                <a:gd name="connsiteX40" fmla="*/ 788965 w 2253433"/>
                <a:gd name="connsiteY40" fmla="*/ 1638300 h 1840707"/>
                <a:gd name="connsiteX41" fmla="*/ 541315 w 2253433"/>
                <a:gd name="connsiteY41" fmla="*/ 1721644 h 1840707"/>
                <a:gd name="connsiteX42" fmla="*/ 367483 w 2253433"/>
                <a:gd name="connsiteY42" fmla="*/ 1769269 h 1840707"/>
                <a:gd name="connsiteX43" fmla="*/ 205558 w 2253433"/>
                <a:gd name="connsiteY43" fmla="*/ 1807369 h 1840707"/>
                <a:gd name="connsiteX44" fmla="*/ 55540 w 2253433"/>
                <a:gd name="connsiteY44" fmla="*/ 1835944 h 1840707"/>
                <a:gd name="connsiteX45" fmla="*/ 26965 w 2253433"/>
                <a:gd name="connsiteY45" fmla="*/ 1840707 h 1840707"/>
                <a:gd name="connsiteX46" fmla="*/ 12677 w 2253433"/>
                <a:gd name="connsiteY46" fmla="*/ 1833563 h 1840707"/>
                <a:gd name="connsiteX47" fmla="*/ 771 w 2253433"/>
                <a:gd name="connsiteY47" fmla="*/ 1807369 h 1840707"/>
                <a:gd name="connsiteX48" fmla="*/ 771 w 2253433"/>
                <a:gd name="connsiteY48" fmla="*/ 1783557 h 1840707"/>
                <a:gd name="connsiteX49" fmla="*/ 12677 w 2253433"/>
                <a:gd name="connsiteY49" fmla="*/ 1759744 h 1840707"/>
                <a:gd name="connsiteX50" fmla="*/ 29346 w 2253433"/>
                <a:gd name="connsiteY50" fmla="*/ 1747838 h 1840707"/>
                <a:gd name="connsiteX51" fmla="*/ 131740 w 2253433"/>
                <a:gd name="connsiteY51" fmla="*/ 1724025 h 1840707"/>
                <a:gd name="connsiteX52" fmla="*/ 265090 w 2253433"/>
                <a:gd name="connsiteY52" fmla="*/ 1688307 h 1840707"/>
                <a:gd name="connsiteX53" fmla="*/ 379390 w 2253433"/>
                <a:gd name="connsiteY53" fmla="*/ 1647825 h 1840707"/>
                <a:gd name="connsiteX54" fmla="*/ 519883 w 2253433"/>
                <a:gd name="connsiteY54" fmla="*/ 1597819 h 1840707"/>
                <a:gd name="connsiteX55" fmla="*/ 672283 w 2253433"/>
                <a:gd name="connsiteY55" fmla="*/ 1535907 h 1840707"/>
                <a:gd name="connsiteX56" fmla="*/ 877071 w 2253433"/>
                <a:gd name="connsiteY56" fmla="*/ 1438275 h 184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3433" h="1840707">
                  <a:moveTo>
                    <a:pt x="877071" y="1438275"/>
                  </a:moveTo>
                  <a:lnTo>
                    <a:pt x="1024708" y="1364457"/>
                  </a:lnTo>
                  <a:lnTo>
                    <a:pt x="1158058" y="1290638"/>
                  </a:lnTo>
                  <a:lnTo>
                    <a:pt x="1312840" y="1190625"/>
                  </a:lnTo>
                  <a:lnTo>
                    <a:pt x="1477146" y="1059657"/>
                  </a:lnTo>
                  <a:lnTo>
                    <a:pt x="1579540" y="954882"/>
                  </a:lnTo>
                  <a:lnTo>
                    <a:pt x="1722415" y="788194"/>
                  </a:lnTo>
                  <a:lnTo>
                    <a:pt x="1822427" y="659607"/>
                  </a:lnTo>
                  <a:lnTo>
                    <a:pt x="1898627" y="545307"/>
                  </a:lnTo>
                  <a:lnTo>
                    <a:pt x="1967683" y="342900"/>
                  </a:lnTo>
                  <a:lnTo>
                    <a:pt x="1967683" y="269082"/>
                  </a:lnTo>
                  <a:lnTo>
                    <a:pt x="1958158" y="230982"/>
                  </a:lnTo>
                  <a:lnTo>
                    <a:pt x="1931965" y="183357"/>
                  </a:lnTo>
                  <a:lnTo>
                    <a:pt x="1862908" y="95250"/>
                  </a:lnTo>
                  <a:lnTo>
                    <a:pt x="1829571" y="54769"/>
                  </a:lnTo>
                  <a:lnTo>
                    <a:pt x="1817665" y="35719"/>
                  </a:lnTo>
                  <a:lnTo>
                    <a:pt x="1820046" y="19050"/>
                  </a:lnTo>
                  <a:lnTo>
                    <a:pt x="1829571" y="9525"/>
                  </a:lnTo>
                  <a:lnTo>
                    <a:pt x="1851002" y="0"/>
                  </a:lnTo>
                  <a:lnTo>
                    <a:pt x="1889102" y="4763"/>
                  </a:lnTo>
                  <a:lnTo>
                    <a:pt x="1960540" y="26194"/>
                  </a:lnTo>
                  <a:lnTo>
                    <a:pt x="2024833" y="52388"/>
                  </a:lnTo>
                  <a:lnTo>
                    <a:pt x="2098652" y="88107"/>
                  </a:lnTo>
                  <a:lnTo>
                    <a:pt x="2146277" y="119063"/>
                  </a:lnTo>
                  <a:lnTo>
                    <a:pt x="2181996" y="152400"/>
                  </a:lnTo>
                  <a:lnTo>
                    <a:pt x="2210571" y="188119"/>
                  </a:lnTo>
                  <a:lnTo>
                    <a:pt x="2229621" y="216694"/>
                  </a:lnTo>
                  <a:lnTo>
                    <a:pt x="2246290" y="250032"/>
                  </a:lnTo>
                  <a:lnTo>
                    <a:pt x="2253433" y="283369"/>
                  </a:lnTo>
                  <a:lnTo>
                    <a:pt x="2253433" y="321469"/>
                  </a:lnTo>
                  <a:lnTo>
                    <a:pt x="2189140" y="521494"/>
                  </a:lnTo>
                  <a:lnTo>
                    <a:pt x="2108177" y="633413"/>
                  </a:lnTo>
                  <a:lnTo>
                    <a:pt x="2017690" y="754857"/>
                  </a:lnTo>
                  <a:lnTo>
                    <a:pt x="1910533" y="883444"/>
                  </a:lnTo>
                  <a:lnTo>
                    <a:pt x="1715271" y="1114425"/>
                  </a:lnTo>
                  <a:lnTo>
                    <a:pt x="1541440" y="1235869"/>
                  </a:lnTo>
                  <a:lnTo>
                    <a:pt x="1436665" y="1312069"/>
                  </a:lnTo>
                  <a:lnTo>
                    <a:pt x="1279502" y="1409700"/>
                  </a:lnTo>
                  <a:lnTo>
                    <a:pt x="1081858" y="1512094"/>
                  </a:lnTo>
                  <a:lnTo>
                    <a:pt x="924696" y="1583532"/>
                  </a:lnTo>
                  <a:lnTo>
                    <a:pt x="788965" y="1638300"/>
                  </a:lnTo>
                  <a:lnTo>
                    <a:pt x="541315" y="1721644"/>
                  </a:lnTo>
                  <a:lnTo>
                    <a:pt x="367483" y="1769269"/>
                  </a:lnTo>
                  <a:lnTo>
                    <a:pt x="205558" y="1807369"/>
                  </a:lnTo>
                  <a:lnTo>
                    <a:pt x="55540" y="1835944"/>
                  </a:lnTo>
                  <a:lnTo>
                    <a:pt x="26965" y="1840707"/>
                  </a:lnTo>
                  <a:lnTo>
                    <a:pt x="12677" y="1833563"/>
                  </a:lnTo>
                  <a:cubicBezTo>
                    <a:pt x="0" y="1810744"/>
                    <a:pt x="771" y="1820304"/>
                    <a:pt x="771" y="1807369"/>
                  </a:cubicBezTo>
                  <a:lnTo>
                    <a:pt x="771" y="1783557"/>
                  </a:lnTo>
                  <a:lnTo>
                    <a:pt x="12677" y="1759744"/>
                  </a:lnTo>
                  <a:lnTo>
                    <a:pt x="29346" y="1747838"/>
                  </a:lnTo>
                  <a:lnTo>
                    <a:pt x="131740" y="1724025"/>
                  </a:lnTo>
                  <a:lnTo>
                    <a:pt x="265090" y="1688307"/>
                  </a:lnTo>
                  <a:lnTo>
                    <a:pt x="379390" y="1647825"/>
                  </a:lnTo>
                  <a:lnTo>
                    <a:pt x="519883" y="1597819"/>
                  </a:lnTo>
                  <a:lnTo>
                    <a:pt x="672283" y="1535907"/>
                  </a:lnTo>
                  <a:lnTo>
                    <a:pt x="877071" y="1438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34DC2C49-BC5C-45C3-BF43-F74D8A48BBB9}"/>
                </a:ext>
              </a:extLst>
            </p:cNvPr>
            <p:cNvSpPr/>
            <p:nvPr/>
          </p:nvSpPr>
          <p:spPr>
            <a:xfrm>
              <a:off x="2990850" y="2779713"/>
              <a:ext cx="4173538" cy="625475"/>
            </a:xfrm>
            <a:custGeom>
              <a:avLst/>
              <a:gdLst>
                <a:gd name="connsiteX0" fmla="*/ 2073547 w 4174287"/>
                <a:gd name="connsiteY0" fmla="*/ 333127 h 625463"/>
                <a:gd name="connsiteX1" fmla="*/ 1618046 w 4174287"/>
                <a:gd name="connsiteY1" fmla="*/ 380717 h 625463"/>
                <a:gd name="connsiteX2" fmla="*/ 1400494 w 4174287"/>
                <a:gd name="connsiteY2" fmla="*/ 404512 h 625463"/>
                <a:gd name="connsiteX3" fmla="*/ 1074165 w 4174287"/>
                <a:gd name="connsiteY3" fmla="*/ 452101 h 625463"/>
                <a:gd name="connsiteX4" fmla="*/ 809023 w 4174287"/>
                <a:gd name="connsiteY4" fmla="*/ 506489 h 625463"/>
                <a:gd name="connsiteX5" fmla="*/ 594870 w 4174287"/>
                <a:gd name="connsiteY5" fmla="*/ 554079 h 625463"/>
                <a:gd name="connsiteX6" fmla="*/ 438504 w 4174287"/>
                <a:gd name="connsiteY6" fmla="*/ 598269 h 625463"/>
                <a:gd name="connsiteX7" fmla="*/ 377318 w 4174287"/>
                <a:gd name="connsiteY7" fmla="*/ 618665 h 625463"/>
                <a:gd name="connsiteX8" fmla="*/ 353523 w 4174287"/>
                <a:gd name="connsiteY8" fmla="*/ 625463 h 625463"/>
                <a:gd name="connsiteX9" fmla="*/ 295735 w 4174287"/>
                <a:gd name="connsiteY9" fmla="*/ 608467 h 625463"/>
                <a:gd name="connsiteX10" fmla="*/ 200556 w 4174287"/>
                <a:gd name="connsiteY10" fmla="*/ 560878 h 625463"/>
                <a:gd name="connsiteX11" fmla="*/ 118974 w 4174287"/>
                <a:gd name="connsiteY11" fmla="*/ 509889 h 625463"/>
                <a:gd name="connsiteX12" fmla="*/ 84982 w 4174287"/>
                <a:gd name="connsiteY12" fmla="*/ 475896 h 625463"/>
                <a:gd name="connsiteX13" fmla="*/ 40791 w 4174287"/>
                <a:gd name="connsiteY13" fmla="*/ 414710 h 625463"/>
                <a:gd name="connsiteX14" fmla="*/ 10198 w 4174287"/>
                <a:gd name="connsiteY14" fmla="*/ 356922 h 625463"/>
                <a:gd name="connsiteX15" fmla="*/ 0 w 4174287"/>
                <a:gd name="connsiteY15" fmla="*/ 319530 h 625463"/>
                <a:gd name="connsiteX16" fmla="*/ 0 w 4174287"/>
                <a:gd name="connsiteY16" fmla="*/ 288937 h 625463"/>
                <a:gd name="connsiteX17" fmla="*/ 10198 w 4174287"/>
                <a:gd name="connsiteY17" fmla="*/ 278739 h 625463"/>
                <a:gd name="connsiteX18" fmla="*/ 30593 w 4174287"/>
                <a:gd name="connsiteY18" fmla="*/ 275340 h 625463"/>
                <a:gd name="connsiteX19" fmla="*/ 61187 w 4174287"/>
                <a:gd name="connsiteY19" fmla="*/ 282139 h 625463"/>
                <a:gd name="connsiteX20" fmla="*/ 115575 w 4174287"/>
                <a:gd name="connsiteY20" fmla="*/ 319530 h 625463"/>
                <a:gd name="connsiteX21" fmla="*/ 169963 w 4174287"/>
                <a:gd name="connsiteY21" fmla="*/ 350124 h 625463"/>
                <a:gd name="connsiteX22" fmla="*/ 241347 w 4174287"/>
                <a:gd name="connsiteY22" fmla="*/ 373918 h 625463"/>
                <a:gd name="connsiteX23" fmla="*/ 299135 w 4174287"/>
                <a:gd name="connsiteY23" fmla="*/ 380717 h 625463"/>
                <a:gd name="connsiteX24" fmla="*/ 346724 w 4174287"/>
                <a:gd name="connsiteY24" fmla="*/ 380717 h 625463"/>
                <a:gd name="connsiteX25" fmla="*/ 411310 w 4174287"/>
                <a:gd name="connsiteY25" fmla="*/ 377318 h 625463"/>
                <a:gd name="connsiteX26" fmla="*/ 523486 w 4174287"/>
                <a:gd name="connsiteY26" fmla="*/ 363721 h 625463"/>
                <a:gd name="connsiteX27" fmla="*/ 673053 w 4174287"/>
                <a:gd name="connsiteY27" fmla="*/ 336527 h 625463"/>
                <a:gd name="connsiteX28" fmla="*/ 907602 w 4174287"/>
                <a:gd name="connsiteY28" fmla="*/ 302534 h 625463"/>
                <a:gd name="connsiteX29" fmla="*/ 1206736 w 4174287"/>
                <a:gd name="connsiteY29" fmla="*/ 261743 h 625463"/>
                <a:gd name="connsiteX30" fmla="*/ 1512669 w 4174287"/>
                <a:gd name="connsiteY30" fmla="*/ 220952 h 625463"/>
                <a:gd name="connsiteX31" fmla="*/ 1754017 w 4174287"/>
                <a:gd name="connsiteY31" fmla="*/ 163165 h 625463"/>
                <a:gd name="connsiteX32" fmla="*/ 1791408 w 4174287"/>
                <a:gd name="connsiteY32" fmla="*/ 169963 h 625463"/>
                <a:gd name="connsiteX33" fmla="*/ 1978367 w 4174287"/>
                <a:gd name="connsiteY33" fmla="*/ 156366 h 625463"/>
                <a:gd name="connsiteX34" fmla="*/ 2253707 w 4174287"/>
                <a:gd name="connsiteY34" fmla="*/ 135971 h 625463"/>
                <a:gd name="connsiteX35" fmla="*/ 2627625 w 4174287"/>
                <a:gd name="connsiteY35" fmla="*/ 112176 h 625463"/>
                <a:gd name="connsiteX36" fmla="*/ 2899566 w 4174287"/>
                <a:gd name="connsiteY36" fmla="*/ 91780 h 625463"/>
                <a:gd name="connsiteX37" fmla="*/ 3198701 w 4174287"/>
                <a:gd name="connsiteY37" fmla="*/ 91780 h 625463"/>
                <a:gd name="connsiteX38" fmla="*/ 3368663 w 4174287"/>
                <a:gd name="connsiteY38" fmla="*/ 88381 h 625463"/>
                <a:gd name="connsiteX39" fmla="*/ 3487637 w 4174287"/>
                <a:gd name="connsiteY39" fmla="*/ 78183 h 625463"/>
                <a:gd name="connsiteX40" fmla="*/ 3548824 w 4174287"/>
                <a:gd name="connsiteY40" fmla="*/ 64586 h 625463"/>
                <a:gd name="connsiteX41" fmla="*/ 3694992 w 4174287"/>
                <a:gd name="connsiteY41" fmla="*/ 3400 h 625463"/>
                <a:gd name="connsiteX42" fmla="*/ 3715388 w 4174287"/>
                <a:gd name="connsiteY42" fmla="*/ 0 h 625463"/>
                <a:gd name="connsiteX43" fmla="*/ 3766376 w 4174287"/>
                <a:gd name="connsiteY43" fmla="*/ 0 h 625463"/>
                <a:gd name="connsiteX44" fmla="*/ 3847959 w 4174287"/>
                <a:gd name="connsiteY44" fmla="*/ 20396 h 625463"/>
                <a:gd name="connsiteX45" fmla="*/ 3960134 w 4174287"/>
                <a:gd name="connsiteY45" fmla="*/ 67985 h 625463"/>
                <a:gd name="connsiteX46" fmla="*/ 4062112 w 4174287"/>
                <a:gd name="connsiteY46" fmla="*/ 118974 h 625463"/>
                <a:gd name="connsiteX47" fmla="*/ 4130097 w 4174287"/>
                <a:gd name="connsiteY47" fmla="*/ 166564 h 625463"/>
                <a:gd name="connsiteX48" fmla="*/ 4147093 w 4174287"/>
                <a:gd name="connsiteY48" fmla="*/ 193758 h 625463"/>
                <a:gd name="connsiteX49" fmla="*/ 4167489 w 4174287"/>
                <a:gd name="connsiteY49" fmla="*/ 237948 h 625463"/>
                <a:gd name="connsiteX50" fmla="*/ 4174287 w 4174287"/>
                <a:gd name="connsiteY50" fmla="*/ 285538 h 625463"/>
                <a:gd name="connsiteX51" fmla="*/ 4160690 w 4174287"/>
                <a:gd name="connsiteY51" fmla="*/ 312732 h 625463"/>
                <a:gd name="connsiteX52" fmla="*/ 4133496 w 4174287"/>
                <a:gd name="connsiteY52" fmla="*/ 329728 h 625463"/>
                <a:gd name="connsiteX53" fmla="*/ 4085907 w 4174287"/>
                <a:gd name="connsiteY53" fmla="*/ 336527 h 625463"/>
                <a:gd name="connsiteX54" fmla="*/ 3977130 w 4174287"/>
                <a:gd name="connsiteY54" fmla="*/ 326329 h 625463"/>
                <a:gd name="connsiteX55" fmla="*/ 3786772 w 4174287"/>
                <a:gd name="connsiteY55" fmla="*/ 305933 h 625463"/>
                <a:gd name="connsiteX56" fmla="*/ 3508033 w 4174287"/>
                <a:gd name="connsiteY56" fmla="*/ 288937 h 625463"/>
                <a:gd name="connsiteX57" fmla="*/ 3127316 w 4174287"/>
                <a:gd name="connsiteY57" fmla="*/ 288937 h 625463"/>
                <a:gd name="connsiteX58" fmla="*/ 2807786 w 4174287"/>
                <a:gd name="connsiteY58" fmla="*/ 292336 h 625463"/>
                <a:gd name="connsiteX59" fmla="*/ 2552842 w 4174287"/>
                <a:gd name="connsiteY59" fmla="*/ 312732 h 625463"/>
                <a:gd name="connsiteX60" fmla="*/ 2410073 w 4174287"/>
                <a:gd name="connsiteY60" fmla="*/ 309333 h 625463"/>
                <a:gd name="connsiteX61" fmla="*/ 2073547 w 4174287"/>
                <a:gd name="connsiteY61" fmla="*/ 333127 h 6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74287" h="625463">
                  <a:moveTo>
                    <a:pt x="2073547" y="333127"/>
                  </a:moveTo>
                  <a:lnTo>
                    <a:pt x="1618046" y="380717"/>
                  </a:lnTo>
                  <a:lnTo>
                    <a:pt x="1400494" y="404512"/>
                  </a:lnTo>
                  <a:lnTo>
                    <a:pt x="1074165" y="452101"/>
                  </a:lnTo>
                  <a:lnTo>
                    <a:pt x="809023" y="506489"/>
                  </a:lnTo>
                  <a:lnTo>
                    <a:pt x="594870" y="554079"/>
                  </a:lnTo>
                  <a:lnTo>
                    <a:pt x="438504" y="598269"/>
                  </a:lnTo>
                  <a:lnTo>
                    <a:pt x="377318" y="618665"/>
                  </a:lnTo>
                  <a:lnTo>
                    <a:pt x="353523" y="625463"/>
                  </a:lnTo>
                  <a:lnTo>
                    <a:pt x="295735" y="608467"/>
                  </a:lnTo>
                  <a:lnTo>
                    <a:pt x="200556" y="560878"/>
                  </a:lnTo>
                  <a:lnTo>
                    <a:pt x="118974" y="509889"/>
                  </a:lnTo>
                  <a:lnTo>
                    <a:pt x="84982" y="475896"/>
                  </a:lnTo>
                  <a:lnTo>
                    <a:pt x="40791" y="414710"/>
                  </a:lnTo>
                  <a:lnTo>
                    <a:pt x="10198" y="356922"/>
                  </a:lnTo>
                  <a:lnTo>
                    <a:pt x="0" y="319530"/>
                  </a:lnTo>
                  <a:lnTo>
                    <a:pt x="0" y="288937"/>
                  </a:lnTo>
                  <a:lnTo>
                    <a:pt x="10198" y="278739"/>
                  </a:lnTo>
                  <a:lnTo>
                    <a:pt x="30593" y="275340"/>
                  </a:lnTo>
                  <a:lnTo>
                    <a:pt x="61187" y="282139"/>
                  </a:lnTo>
                  <a:lnTo>
                    <a:pt x="115575" y="319530"/>
                  </a:lnTo>
                  <a:lnTo>
                    <a:pt x="169963" y="350124"/>
                  </a:lnTo>
                  <a:lnTo>
                    <a:pt x="241347" y="373918"/>
                  </a:lnTo>
                  <a:lnTo>
                    <a:pt x="299135" y="380717"/>
                  </a:lnTo>
                  <a:lnTo>
                    <a:pt x="346724" y="380717"/>
                  </a:lnTo>
                  <a:lnTo>
                    <a:pt x="411310" y="377318"/>
                  </a:lnTo>
                  <a:lnTo>
                    <a:pt x="523486" y="363721"/>
                  </a:lnTo>
                  <a:lnTo>
                    <a:pt x="673053" y="336527"/>
                  </a:lnTo>
                  <a:lnTo>
                    <a:pt x="907602" y="302534"/>
                  </a:lnTo>
                  <a:lnTo>
                    <a:pt x="1206736" y="261743"/>
                  </a:lnTo>
                  <a:lnTo>
                    <a:pt x="1512669" y="220952"/>
                  </a:lnTo>
                  <a:lnTo>
                    <a:pt x="1754017" y="163165"/>
                  </a:lnTo>
                  <a:lnTo>
                    <a:pt x="1791408" y="169963"/>
                  </a:lnTo>
                  <a:lnTo>
                    <a:pt x="1978367" y="156366"/>
                  </a:lnTo>
                  <a:lnTo>
                    <a:pt x="2253707" y="135971"/>
                  </a:lnTo>
                  <a:lnTo>
                    <a:pt x="2627625" y="112176"/>
                  </a:lnTo>
                  <a:lnTo>
                    <a:pt x="2899566" y="91780"/>
                  </a:lnTo>
                  <a:lnTo>
                    <a:pt x="3198701" y="91780"/>
                  </a:lnTo>
                  <a:lnTo>
                    <a:pt x="3368663" y="88381"/>
                  </a:lnTo>
                  <a:lnTo>
                    <a:pt x="3487637" y="78183"/>
                  </a:lnTo>
                  <a:lnTo>
                    <a:pt x="3548824" y="64586"/>
                  </a:lnTo>
                  <a:lnTo>
                    <a:pt x="3694992" y="3400"/>
                  </a:lnTo>
                  <a:lnTo>
                    <a:pt x="3715388" y="0"/>
                  </a:lnTo>
                  <a:lnTo>
                    <a:pt x="3766376" y="0"/>
                  </a:lnTo>
                  <a:lnTo>
                    <a:pt x="3847959" y="20396"/>
                  </a:lnTo>
                  <a:lnTo>
                    <a:pt x="3960134" y="67985"/>
                  </a:lnTo>
                  <a:lnTo>
                    <a:pt x="4062112" y="118974"/>
                  </a:lnTo>
                  <a:lnTo>
                    <a:pt x="4130097" y="166564"/>
                  </a:lnTo>
                  <a:lnTo>
                    <a:pt x="4147093" y="193758"/>
                  </a:lnTo>
                  <a:lnTo>
                    <a:pt x="4167489" y="237948"/>
                  </a:lnTo>
                  <a:lnTo>
                    <a:pt x="4174287" y="285538"/>
                  </a:lnTo>
                  <a:lnTo>
                    <a:pt x="4160690" y="312732"/>
                  </a:lnTo>
                  <a:lnTo>
                    <a:pt x="4133496" y="329728"/>
                  </a:lnTo>
                  <a:lnTo>
                    <a:pt x="4085907" y="336527"/>
                  </a:lnTo>
                  <a:lnTo>
                    <a:pt x="3977130" y="326329"/>
                  </a:lnTo>
                  <a:lnTo>
                    <a:pt x="3786772" y="305933"/>
                  </a:lnTo>
                  <a:lnTo>
                    <a:pt x="3508033" y="288937"/>
                  </a:lnTo>
                  <a:lnTo>
                    <a:pt x="3127316" y="288937"/>
                  </a:lnTo>
                  <a:lnTo>
                    <a:pt x="2807786" y="292336"/>
                  </a:lnTo>
                  <a:lnTo>
                    <a:pt x="2552842" y="312732"/>
                  </a:lnTo>
                  <a:lnTo>
                    <a:pt x="2410073" y="309333"/>
                  </a:lnTo>
                  <a:lnTo>
                    <a:pt x="2073547" y="3331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FE17C401-1CA2-4846-AF92-036D96BD8208}"/>
                </a:ext>
              </a:extLst>
            </p:cNvPr>
            <p:cNvSpPr/>
            <p:nvPr/>
          </p:nvSpPr>
          <p:spPr>
            <a:xfrm rot="16200000">
              <a:off x="4010818" y="4942682"/>
              <a:ext cx="2125663" cy="419100"/>
            </a:xfrm>
            <a:custGeom>
              <a:avLst/>
              <a:gdLst>
                <a:gd name="connsiteX0" fmla="*/ 890588 w 2126456"/>
                <a:gd name="connsiteY0" fmla="*/ 388144 h 419100"/>
                <a:gd name="connsiteX1" fmla="*/ 678656 w 2126456"/>
                <a:gd name="connsiteY1" fmla="*/ 390525 h 419100"/>
                <a:gd name="connsiteX2" fmla="*/ 433388 w 2126456"/>
                <a:gd name="connsiteY2" fmla="*/ 390525 h 419100"/>
                <a:gd name="connsiteX3" fmla="*/ 230981 w 2126456"/>
                <a:gd name="connsiteY3" fmla="*/ 390525 h 419100"/>
                <a:gd name="connsiteX4" fmla="*/ 150019 w 2126456"/>
                <a:gd name="connsiteY4" fmla="*/ 388144 h 419100"/>
                <a:gd name="connsiteX5" fmla="*/ 107156 w 2126456"/>
                <a:gd name="connsiteY5" fmla="*/ 383381 h 419100"/>
                <a:gd name="connsiteX6" fmla="*/ 64294 w 2126456"/>
                <a:gd name="connsiteY6" fmla="*/ 373856 h 419100"/>
                <a:gd name="connsiteX7" fmla="*/ 38100 w 2126456"/>
                <a:gd name="connsiteY7" fmla="*/ 364331 h 419100"/>
                <a:gd name="connsiteX8" fmla="*/ 21431 w 2126456"/>
                <a:gd name="connsiteY8" fmla="*/ 352425 h 419100"/>
                <a:gd name="connsiteX9" fmla="*/ 7144 w 2126456"/>
                <a:gd name="connsiteY9" fmla="*/ 326231 h 419100"/>
                <a:gd name="connsiteX10" fmla="*/ 0 w 2126456"/>
                <a:gd name="connsiteY10" fmla="*/ 297656 h 419100"/>
                <a:gd name="connsiteX11" fmla="*/ 2381 w 2126456"/>
                <a:gd name="connsiteY11" fmla="*/ 273844 h 419100"/>
                <a:gd name="connsiteX12" fmla="*/ 30956 w 2126456"/>
                <a:gd name="connsiteY12" fmla="*/ 242887 h 419100"/>
                <a:gd name="connsiteX13" fmla="*/ 76200 w 2126456"/>
                <a:gd name="connsiteY13" fmla="*/ 204787 h 419100"/>
                <a:gd name="connsiteX14" fmla="*/ 128588 w 2126456"/>
                <a:gd name="connsiteY14" fmla="*/ 171450 h 419100"/>
                <a:gd name="connsiteX15" fmla="*/ 190500 w 2126456"/>
                <a:gd name="connsiteY15" fmla="*/ 147637 h 419100"/>
                <a:gd name="connsiteX16" fmla="*/ 257175 w 2126456"/>
                <a:gd name="connsiteY16" fmla="*/ 130969 h 419100"/>
                <a:gd name="connsiteX17" fmla="*/ 342900 w 2126456"/>
                <a:gd name="connsiteY17" fmla="*/ 123825 h 419100"/>
                <a:gd name="connsiteX18" fmla="*/ 366713 w 2126456"/>
                <a:gd name="connsiteY18" fmla="*/ 126206 h 419100"/>
                <a:gd name="connsiteX19" fmla="*/ 414338 w 2126456"/>
                <a:gd name="connsiteY19" fmla="*/ 140494 h 419100"/>
                <a:gd name="connsiteX20" fmla="*/ 488156 w 2126456"/>
                <a:gd name="connsiteY20" fmla="*/ 154781 h 419100"/>
                <a:gd name="connsiteX21" fmla="*/ 552450 w 2126456"/>
                <a:gd name="connsiteY21" fmla="*/ 161925 h 419100"/>
                <a:gd name="connsiteX22" fmla="*/ 659606 w 2126456"/>
                <a:gd name="connsiteY22" fmla="*/ 169069 h 419100"/>
                <a:gd name="connsiteX23" fmla="*/ 1002506 w 2126456"/>
                <a:gd name="connsiteY23" fmla="*/ 166687 h 419100"/>
                <a:gd name="connsiteX24" fmla="*/ 1452563 w 2126456"/>
                <a:gd name="connsiteY24" fmla="*/ 166687 h 419100"/>
                <a:gd name="connsiteX25" fmla="*/ 1614488 w 2126456"/>
                <a:gd name="connsiteY25" fmla="*/ 171450 h 419100"/>
                <a:gd name="connsiteX26" fmla="*/ 1726406 w 2126456"/>
                <a:gd name="connsiteY26" fmla="*/ 159544 h 419100"/>
                <a:gd name="connsiteX27" fmla="*/ 1883569 w 2126456"/>
                <a:gd name="connsiteY27" fmla="*/ 135731 h 419100"/>
                <a:gd name="connsiteX28" fmla="*/ 1959769 w 2126456"/>
                <a:gd name="connsiteY28" fmla="*/ 119062 h 419100"/>
                <a:gd name="connsiteX29" fmla="*/ 1993106 w 2126456"/>
                <a:gd name="connsiteY29" fmla="*/ 107156 h 419100"/>
                <a:gd name="connsiteX30" fmla="*/ 2024063 w 2126456"/>
                <a:gd name="connsiteY30" fmla="*/ 80962 h 419100"/>
                <a:gd name="connsiteX31" fmla="*/ 2043113 w 2126456"/>
                <a:gd name="connsiteY31" fmla="*/ 57150 h 419100"/>
                <a:gd name="connsiteX32" fmla="*/ 2057400 w 2126456"/>
                <a:gd name="connsiteY32" fmla="*/ 26194 h 419100"/>
                <a:gd name="connsiteX33" fmla="*/ 2076450 w 2126456"/>
                <a:gd name="connsiteY33" fmla="*/ 4762 h 419100"/>
                <a:gd name="connsiteX34" fmla="*/ 2095500 w 2126456"/>
                <a:gd name="connsiteY34" fmla="*/ 0 h 419100"/>
                <a:gd name="connsiteX35" fmla="*/ 2114550 w 2126456"/>
                <a:gd name="connsiteY35" fmla="*/ 11906 h 419100"/>
                <a:gd name="connsiteX36" fmla="*/ 2124075 w 2126456"/>
                <a:gd name="connsiteY36" fmla="*/ 40481 h 419100"/>
                <a:gd name="connsiteX37" fmla="*/ 2126456 w 2126456"/>
                <a:gd name="connsiteY37" fmla="*/ 83344 h 419100"/>
                <a:gd name="connsiteX38" fmla="*/ 2121694 w 2126456"/>
                <a:gd name="connsiteY38" fmla="*/ 133350 h 419100"/>
                <a:gd name="connsiteX39" fmla="*/ 2116931 w 2126456"/>
                <a:gd name="connsiteY39" fmla="*/ 173831 h 419100"/>
                <a:gd name="connsiteX40" fmla="*/ 2102644 w 2126456"/>
                <a:gd name="connsiteY40" fmla="*/ 240506 h 419100"/>
                <a:gd name="connsiteX41" fmla="*/ 2069306 w 2126456"/>
                <a:gd name="connsiteY41" fmla="*/ 319087 h 419100"/>
                <a:gd name="connsiteX42" fmla="*/ 2028825 w 2126456"/>
                <a:gd name="connsiteY42" fmla="*/ 378619 h 419100"/>
                <a:gd name="connsiteX43" fmla="*/ 1993106 w 2126456"/>
                <a:gd name="connsiteY43" fmla="*/ 409575 h 419100"/>
                <a:gd name="connsiteX44" fmla="*/ 1964531 w 2126456"/>
                <a:gd name="connsiteY44" fmla="*/ 419100 h 419100"/>
                <a:gd name="connsiteX45" fmla="*/ 1928813 w 2126456"/>
                <a:gd name="connsiteY45" fmla="*/ 409575 h 419100"/>
                <a:gd name="connsiteX46" fmla="*/ 1876425 w 2126456"/>
                <a:gd name="connsiteY46" fmla="*/ 397669 h 419100"/>
                <a:gd name="connsiteX47" fmla="*/ 1735931 w 2126456"/>
                <a:gd name="connsiteY47" fmla="*/ 390525 h 419100"/>
                <a:gd name="connsiteX48" fmla="*/ 1633538 w 2126456"/>
                <a:gd name="connsiteY48" fmla="*/ 388144 h 419100"/>
                <a:gd name="connsiteX49" fmla="*/ 1428750 w 2126456"/>
                <a:gd name="connsiteY49" fmla="*/ 388144 h 419100"/>
                <a:gd name="connsiteX50" fmla="*/ 890588 w 2126456"/>
                <a:gd name="connsiteY50" fmla="*/ 38814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26456" h="419100">
                  <a:moveTo>
                    <a:pt x="890588" y="388144"/>
                  </a:moveTo>
                  <a:lnTo>
                    <a:pt x="678656" y="390525"/>
                  </a:lnTo>
                  <a:lnTo>
                    <a:pt x="433388" y="390525"/>
                  </a:lnTo>
                  <a:lnTo>
                    <a:pt x="230981" y="390525"/>
                  </a:lnTo>
                  <a:lnTo>
                    <a:pt x="150019" y="388144"/>
                  </a:lnTo>
                  <a:lnTo>
                    <a:pt x="107156" y="383381"/>
                  </a:lnTo>
                  <a:lnTo>
                    <a:pt x="64294" y="373856"/>
                  </a:lnTo>
                  <a:lnTo>
                    <a:pt x="38100" y="364331"/>
                  </a:lnTo>
                  <a:lnTo>
                    <a:pt x="21431" y="352425"/>
                  </a:lnTo>
                  <a:lnTo>
                    <a:pt x="7144" y="326231"/>
                  </a:lnTo>
                  <a:lnTo>
                    <a:pt x="0" y="297656"/>
                  </a:lnTo>
                  <a:lnTo>
                    <a:pt x="2381" y="273844"/>
                  </a:lnTo>
                  <a:lnTo>
                    <a:pt x="30956" y="242887"/>
                  </a:lnTo>
                  <a:lnTo>
                    <a:pt x="76200" y="204787"/>
                  </a:lnTo>
                  <a:lnTo>
                    <a:pt x="128588" y="171450"/>
                  </a:lnTo>
                  <a:lnTo>
                    <a:pt x="190500" y="147637"/>
                  </a:lnTo>
                  <a:lnTo>
                    <a:pt x="257175" y="130969"/>
                  </a:lnTo>
                  <a:lnTo>
                    <a:pt x="342900" y="123825"/>
                  </a:lnTo>
                  <a:lnTo>
                    <a:pt x="366713" y="126206"/>
                  </a:lnTo>
                  <a:lnTo>
                    <a:pt x="414338" y="140494"/>
                  </a:lnTo>
                  <a:lnTo>
                    <a:pt x="488156" y="154781"/>
                  </a:lnTo>
                  <a:cubicBezTo>
                    <a:pt x="550857" y="162016"/>
                    <a:pt x="529294" y="161925"/>
                    <a:pt x="552450" y="161925"/>
                  </a:cubicBezTo>
                  <a:lnTo>
                    <a:pt x="659606" y="169069"/>
                  </a:lnTo>
                  <a:lnTo>
                    <a:pt x="1002506" y="166687"/>
                  </a:lnTo>
                  <a:lnTo>
                    <a:pt x="1452563" y="166687"/>
                  </a:lnTo>
                  <a:lnTo>
                    <a:pt x="1614488" y="171450"/>
                  </a:lnTo>
                  <a:lnTo>
                    <a:pt x="1726406" y="159544"/>
                  </a:lnTo>
                  <a:lnTo>
                    <a:pt x="1883569" y="135731"/>
                  </a:lnTo>
                  <a:lnTo>
                    <a:pt x="1959769" y="119062"/>
                  </a:lnTo>
                  <a:lnTo>
                    <a:pt x="1993106" y="107156"/>
                  </a:lnTo>
                  <a:lnTo>
                    <a:pt x="2024063" y="80962"/>
                  </a:lnTo>
                  <a:lnTo>
                    <a:pt x="2043113" y="57150"/>
                  </a:lnTo>
                  <a:lnTo>
                    <a:pt x="2057400" y="26194"/>
                  </a:lnTo>
                  <a:lnTo>
                    <a:pt x="2076450" y="4762"/>
                  </a:lnTo>
                  <a:lnTo>
                    <a:pt x="2095500" y="0"/>
                  </a:lnTo>
                  <a:lnTo>
                    <a:pt x="2114550" y="11906"/>
                  </a:lnTo>
                  <a:lnTo>
                    <a:pt x="2124075" y="40481"/>
                  </a:lnTo>
                  <a:lnTo>
                    <a:pt x="2126456" y="83344"/>
                  </a:lnTo>
                  <a:lnTo>
                    <a:pt x="2121694" y="133350"/>
                  </a:lnTo>
                  <a:lnTo>
                    <a:pt x="2116931" y="173831"/>
                  </a:lnTo>
                  <a:lnTo>
                    <a:pt x="2102644" y="240506"/>
                  </a:lnTo>
                  <a:lnTo>
                    <a:pt x="2069306" y="319087"/>
                  </a:lnTo>
                  <a:lnTo>
                    <a:pt x="2028825" y="378619"/>
                  </a:lnTo>
                  <a:lnTo>
                    <a:pt x="1993106" y="409575"/>
                  </a:lnTo>
                  <a:lnTo>
                    <a:pt x="1964531" y="419100"/>
                  </a:lnTo>
                  <a:lnTo>
                    <a:pt x="1928813" y="409575"/>
                  </a:lnTo>
                  <a:lnTo>
                    <a:pt x="1876425" y="397669"/>
                  </a:lnTo>
                  <a:lnTo>
                    <a:pt x="1735931" y="390525"/>
                  </a:lnTo>
                  <a:lnTo>
                    <a:pt x="1633538" y="388144"/>
                  </a:lnTo>
                  <a:lnTo>
                    <a:pt x="1428750" y="388144"/>
                  </a:lnTo>
                  <a:lnTo>
                    <a:pt x="890588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1EF87369-2ABE-495E-A648-9FF882DC2279}"/>
                </a:ext>
              </a:extLst>
            </p:cNvPr>
            <p:cNvSpPr/>
            <p:nvPr/>
          </p:nvSpPr>
          <p:spPr>
            <a:xfrm>
              <a:off x="3059113" y="4706938"/>
              <a:ext cx="2036762" cy="1311275"/>
            </a:xfrm>
            <a:custGeom>
              <a:avLst/>
              <a:gdLst>
                <a:gd name="connsiteX0" fmla="*/ 897983 w 2036220"/>
                <a:gd name="connsiteY0" fmla="*/ 735807 h 1309688"/>
                <a:gd name="connsiteX1" fmla="*/ 1121820 w 2036220"/>
                <a:gd name="connsiteY1" fmla="*/ 573882 h 1309688"/>
                <a:gd name="connsiteX2" fmla="*/ 1319464 w 2036220"/>
                <a:gd name="connsiteY2" fmla="*/ 407194 h 1309688"/>
                <a:gd name="connsiteX3" fmla="*/ 1476626 w 2036220"/>
                <a:gd name="connsiteY3" fmla="*/ 266700 h 1309688"/>
                <a:gd name="connsiteX4" fmla="*/ 1674270 w 2036220"/>
                <a:gd name="connsiteY4" fmla="*/ 54769 h 1309688"/>
                <a:gd name="connsiteX5" fmla="*/ 2036220 w 2036220"/>
                <a:gd name="connsiteY5" fmla="*/ 0 h 1309688"/>
                <a:gd name="connsiteX6" fmla="*/ 1888583 w 2036220"/>
                <a:gd name="connsiteY6" fmla="*/ 166688 h 1309688"/>
                <a:gd name="connsiteX7" fmla="*/ 1807620 w 2036220"/>
                <a:gd name="connsiteY7" fmla="*/ 271463 h 1309688"/>
                <a:gd name="connsiteX8" fmla="*/ 1636170 w 2036220"/>
                <a:gd name="connsiteY8" fmla="*/ 447675 h 1309688"/>
                <a:gd name="connsiteX9" fmla="*/ 1402808 w 2036220"/>
                <a:gd name="connsiteY9" fmla="*/ 635794 h 1309688"/>
                <a:gd name="connsiteX10" fmla="*/ 1162301 w 2036220"/>
                <a:gd name="connsiteY10" fmla="*/ 792957 h 1309688"/>
                <a:gd name="connsiteX11" fmla="*/ 1002758 w 2036220"/>
                <a:gd name="connsiteY11" fmla="*/ 885825 h 1309688"/>
                <a:gd name="connsiteX12" fmla="*/ 802733 w 2036220"/>
                <a:gd name="connsiteY12" fmla="*/ 990600 h 1309688"/>
                <a:gd name="connsiteX13" fmla="*/ 600326 w 2036220"/>
                <a:gd name="connsiteY13" fmla="*/ 1090613 h 1309688"/>
                <a:gd name="connsiteX14" fmla="*/ 400301 w 2036220"/>
                <a:gd name="connsiteY14" fmla="*/ 1176338 h 1309688"/>
                <a:gd name="connsiteX15" fmla="*/ 178845 w 2036220"/>
                <a:gd name="connsiteY15" fmla="*/ 1262063 h 1309688"/>
                <a:gd name="connsiteX16" fmla="*/ 57401 w 2036220"/>
                <a:gd name="connsiteY16" fmla="*/ 1304925 h 1309688"/>
                <a:gd name="connsiteX17" fmla="*/ 24064 w 2036220"/>
                <a:gd name="connsiteY17" fmla="*/ 1309688 h 1309688"/>
                <a:gd name="connsiteX18" fmla="*/ 5014 w 2036220"/>
                <a:gd name="connsiteY18" fmla="*/ 1302544 h 1309688"/>
                <a:gd name="connsiteX19" fmla="*/ 251 w 2036220"/>
                <a:gd name="connsiteY19" fmla="*/ 1285875 h 1309688"/>
                <a:gd name="connsiteX20" fmla="*/ 14539 w 2036220"/>
                <a:gd name="connsiteY20" fmla="*/ 1252538 h 1309688"/>
                <a:gd name="connsiteX21" fmla="*/ 52639 w 2036220"/>
                <a:gd name="connsiteY21" fmla="*/ 1228725 h 1309688"/>
                <a:gd name="connsiteX22" fmla="*/ 245520 w 2036220"/>
                <a:gd name="connsiteY22" fmla="*/ 1126332 h 1309688"/>
                <a:gd name="connsiteX23" fmla="*/ 450308 w 2036220"/>
                <a:gd name="connsiteY23" fmla="*/ 1016794 h 1309688"/>
                <a:gd name="connsiteX24" fmla="*/ 607470 w 2036220"/>
                <a:gd name="connsiteY24" fmla="*/ 928688 h 1309688"/>
                <a:gd name="connsiteX25" fmla="*/ 750345 w 2036220"/>
                <a:gd name="connsiteY25" fmla="*/ 838200 h 1309688"/>
                <a:gd name="connsiteX26" fmla="*/ 897983 w 2036220"/>
                <a:gd name="connsiteY26" fmla="*/ 735807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6220" h="1309688">
                  <a:moveTo>
                    <a:pt x="897983" y="735807"/>
                  </a:moveTo>
                  <a:lnTo>
                    <a:pt x="1121820" y="573882"/>
                  </a:lnTo>
                  <a:lnTo>
                    <a:pt x="1319464" y="407194"/>
                  </a:lnTo>
                  <a:lnTo>
                    <a:pt x="1476626" y="266700"/>
                  </a:lnTo>
                  <a:lnTo>
                    <a:pt x="1674270" y="54769"/>
                  </a:lnTo>
                  <a:lnTo>
                    <a:pt x="2036220" y="0"/>
                  </a:lnTo>
                  <a:lnTo>
                    <a:pt x="1888583" y="166688"/>
                  </a:lnTo>
                  <a:lnTo>
                    <a:pt x="1807620" y="271463"/>
                  </a:lnTo>
                  <a:lnTo>
                    <a:pt x="1636170" y="447675"/>
                  </a:lnTo>
                  <a:lnTo>
                    <a:pt x="1402808" y="635794"/>
                  </a:lnTo>
                  <a:lnTo>
                    <a:pt x="1162301" y="792957"/>
                  </a:lnTo>
                  <a:lnTo>
                    <a:pt x="1002758" y="885825"/>
                  </a:lnTo>
                  <a:lnTo>
                    <a:pt x="802733" y="990600"/>
                  </a:lnTo>
                  <a:lnTo>
                    <a:pt x="600326" y="1090613"/>
                  </a:lnTo>
                  <a:lnTo>
                    <a:pt x="400301" y="1176338"/>
                  </a:lnTo>
                  <a:lnTo>
                    <a:pt x="178845" y="1262063"/>
                  </a:lnTo>
                  <a:lnTo>
                    <a:pt x="57401" y="1304925"/>
                  </a:lnTo>
                  <a:lnTo>
                    <a:pt x="24064" y="1309688"/>
                  </a:lnTo>
                  <a:lnTo>
                    <a:pt x="5014" y="1302544"/>
                  </a:lnTo>
                  <a:cubicBezTo>
                    <a:pt x="0" y="1287504"/>
                    <a:pt x="251" y="1293277"/>
                    <a:pt x="251" y="1285875"/>
                  </a:cubicBezTo>
                  <a:lnTo>
                    <a:pt x="14539" y="1252538"/>
                  </a:lnTo>
                  <a:lnTo>
                    <a:pt x="52639" y="1228725"/>
                  </a:lnTo>
                  <a:lnTo>
                    <a:pt x="245520" y="1126332"/>
                  </a:lnTo>
                  <a:lnTo>
                    <a:pt x="450308" y="1016794"/>
                  </a:lnTo>
                  <a:lnTo>
                    <a:pt x="607470" y="928688"/>
                  </a:lnTo>
                  <a:lnTo>
                    <a:pt x="750345" y="838200"/>
                  </a:lnTo>
                  <a:lnTo>
                    <a:pt x="897983" y="7358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FA11911C-07C4-40BE-A759-498DDD3C1972}"/>
                </a:ext>
              </a:extLst>
            </p:cNvPr>
            <p:cNvSpPr/>
            <p:nvPr/>
          </p:nvSpPr>
          <p:spPr>
            <a:xfrm>
              <a:off x="5165725" y="4637088"/>
              <a:ext cx="2154238" cy="1384300"/>
            </a:xfrm>
            <a:custGeom>
              <a:avLst/>
              <a:gdLst>
                <a:gd name="connsiteX0" fmla="*/ 697707 w 2155032"/>
                <a:gd name="connsiteY0" fmla="*/ 821531 h 1385887"/>
                <a:gd name="connsiteX1" fmla="*/ 554832 w 2155032"/>
                <a:gd name="connsiteY1" fmla="*/ 661987 h 1385887"/>
                <a:gd name="connsiteX2" fmla="*/ 366713 w 2155032"/>
                <a:gd name="connsiteY2" fmla="*/ 447675 h 1385887"/>
                <a:gd name="connsiteX3" fmla="*/ 221457 w 2155032"/>
                <a:gd name="connsiteY3" fmla="*/ 285750 h 1385887"/>
                <a:gd name="connsiteX4" fmla="*/ 0 w 2155032"/>
                <a:gd name="connsiteY4" fmla="*/ 57150 h 1385887"/>
                <a:gd name="connsiteX5" fmla="*/ 109538 w 2155032"/>
                <a:gd name="connsiteY5" fmla="*/ 0 h 1385887"/>
                <a:gd name="connsiteX6" fmla="*/ 350044 w 2155032"/>
                <a:gd name="connsiteY6" fmla="*/ 207169 h 1385887"/>
                <a:gd name="connsiteX7" fmla="*/ 557213 w 2155032"/>
                <a:gd name="connsiteY7" fmla="*/ 381000 h 1385887"/>
                <a:gd name="connsiteX8" fmla="*/ 757238 w 2155032"/>
                <a:gd name="connsiteY8" fmla="*/ 545306 h 1385887"/>
                <a:gd name="connsiteX9" fmla="*/ 919163 w 2155032"/>
                <a:gd name="connsiteY9" fmla="*/ 673894 h 1385887"/>
                <a:gd name="connsiteX10" fmla="*/ 1059657 w 2155032"/>
                <a:gd name="connsiteY10" fmla="*/ 778669 h 1385887"/>
                <a:gd name="connsiteX11" fmla="*/ 1243013 w 2155032"/>
                <a:gd name="connsiteY11" fmla="*/ 914400 h 1385887"/>
                <a:gd name="connsiteX12" fmla="*/ 1335882 w 2155032"/>
                <a:gd name="connsiteY12" fmla="*/ 973931 h 1385887"/>
                <a:gd name="connsiteX13" fmla="*/ 1450182 w 2155032"/>
                <a:gd name="connsiteY13" fmla="*/ 1040606 h 1385887"/>
                <a:gd name="connsiteX14" fmla="*/ 1574007 w 2155032"/>
                <a:gd name="connsiteY14" fmla="*/ 1104900 h 1385887"/>
                <a:gd name="connsiteX15" fmla="*/ 1733550 w 2155032"/>
                <a:gd name="connsiteY15" fmla="*/ 1181100 h 1385887"/>
                <a:gd name="connsiteX16" fmla="*/ 1845469 w 2155032"/>
                <a:gd name="connsiteY16" fmla="*/ 1223962 h 1385887"/>
                <a:gd name="connsiteX17" fmla="*/ 1974057 w 2155032"/>
                <a:gd name="connsiteY17" fmla="*/ 1271587 h 1385887"/>
                <a:gd name="connsiteX18" fmla="*/ 2100263 w 2155032"/>
                <a:gd name="connsiteY18" fmla="*/ 1312069 h 1385887"/>
                <a:gd name="connsiteX19" fmla="*/ 2126457 w 2155032"/>
                <a:gd name="connsiteY19" fmla="*/ 1326356 h 1385887"/>
                <a:gd name="connsiteX20" fmla="*/ 2150269 w 2155032"/>
                <a:gd name="connsiteY20" fmla="*/ 1345406 h 1385887"/>
                <a:gd name="connsiteX21" fmla="*/ 2155032 w 2155032"/>
                <a:gd name="connsiteY21" fmla="*/ 1362075 h 1385887"/>
                <a:gd name="connsiteX22" fmla="*/ 2138363 w 2155032"/>
                <a:gd name="connsiteY22" fmla="*/ 1378744 h 1385887"/>
                <a:gd name="connsiteX23" fmla="*/ 2102644 w 2155032"/>
                <a:gd name="connsiteY23" fmla="*/ 1385887 h 1385887"/>
                <a:gd name="connsiteX24" fmla="*/ 1921669 w 2155032"/>
                <a:gd name="connsiteY24" fmla="*/ 1383506 h 1385887"/>
                <a:gd name="connsiteX25" fmla="*/ 1752600 w 2155032"/>
                <a:gd name="connsiteY25" fmla="*/ 1378744 h 1385887"/>
                <a:gd name="connsiteX26" fmla="*/ 1535907 w 2155032"/>
                <a:gd name="connsiteY26" fmla="*/ 1371600 h 1385887"/>
                <a:gd name="connsiteX27" fmla="*/ 1373982 w 2155032"/>
                <a:gd name="connsiteY27" fmla="*/ 1364456 h 1385887"/>
                <a:gd name="connsiteX28" fmla="*/ 1269207 w 2155032"/>
                <a:gd name="connsiteY28" fmla="*/ 1357312 h 1385887"/>
                <a:gd name="connsiteX29" fmla="*/ 1207294 w 2155032"/>
                <a:gd name="connsiteY29" fmla="*/ 1338262 h 1385887"/>
                <a:gd name="connsiteX30" fmla="*/ 1140619 w 2155032"/>
                <a:gd name="connsiteY30" fmla="*/ 1300162 h 1385887"/>
                <a:gd name="connsiteX31" fmla="*/ 1076325 w 2155032"/>
                <a:gd name="connsiteY31" fmla="*/ 1245394 h 1385887"/>
                <a:gd name="connsiteX32" fmla="*/ 1007269 w 2155032"/>
                <a:gd name="connsiteY32" fmla="*/ 1178719 h 1385887"/>
                <a:gd name="connsiteX33" fmla="*/ 923925 w 2155032"/>
                <a:gd name="connsiteY33" fmla="*/ 1083469 h 1385887"/>
                <a:gd name="connsiteX34" fmla="*/ 697707 w 2155032"/>
                <a:gd name="connsiteY34" fmla="*/ 821531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5032" h="1385887">
                  <a:moveTo>
                    <a:pt x="697707" y="821531"/>
                  </a:moveTo>
                  <a:lnTo>
                    <a:pt x="554832" y="661987"/>
                  </a:lnTo>
                  <a:lnTo>
                    <a:pt x="366713" y="447675"/>
                  </a:lnTo>
                  <a:lnTo>
                    <a:pt x="221457" y="285750"/>
                  </a:lnTo>
                  <a:lnTo>
                    <a:pt x="0" y="57150"/>
                  </a:lnTo>
                  <a:lnTo>
                    <a:pt x="109538" y="0"/>
                  </a:lnTo>
                  <a:lnTo>
                    <a:pt x="350044" y="207169"/>
                  </a:lnTo>
                  <a:lnTo>
                    <a:pt x="557213" y="381000"/>
                  </a:lnTo>
                  <a:lnTo>
                    <a:pt x="757238" y="545306"/>
                  </a:lnTo>
                  <a:lnTo>
                    <a:pt x="919163" y="673894"/>
                  </a:lnTo>
                  <a:lnTo>
                    <a:pt x="1059657" y="778669"/>
                  </a:lnTo>
                  <a:lnTo>
                    <a:pt x="1243013" y="914400"/>
                  </a:lnTo>
                  <a:lnTo>
                    <a:pt x="1335882" y="973931"/>
                  </a:lnTo>
                  <a:lnTo>
                    <a:pt x="1450182" y="1040606"/>
                  </a:lnTo>
                  <a:lnTo>
                    <a:pt x="1574007" y="1104900"/>
                  </a:lnTo>
                  <a:lnTo>
                    <a:pt x="1733550" y="1181100"/>
                  </a:lnTo>
                  <a:lnTo>
                    <a:pt x="1845469" y="1223962"/>
                  </a:lnTo>
                  <a:lnTo>
                    <a:pt x="1974057" y="1271587"/>
                  </a:lnTo>
                  <a:lnTo>
                    <a:pt x="2100263" y="1312069"/>
                  </a:lnTo>
                  <a:lnTo>
                    <a:pt x="2126457" y="1326356"/>
                  </a:lnTo>
                  <a:lnTo>
                    <a:pt x="2150269" y="1345406"/>
                  </a:lnTo>
                  <a:lnTo>
                    <a:pt x="2155032" y="1362075"/>
                  </a:lnTo>
                  <a:lnTo>
                    <a:pt x="2138363" y="1378744"/>
                  </a:lnTo>
                  <a:lnTo>
                    <a:pt x="2102644" y="1385887"/>
                  </a:lnTo>
                  <a:lnTo>
                    <a:pt x="1921669" y="1383506"/>
                  </a:lnTo>
                  <a:lnTo>
                    <a:pt x="1752600" y="1378744"/>
                  </a:lnTo>
                  <a:lnTo>
                    <a:pt x="1535907" y="1371600"/>
                  </a:lnTo>
                  <a:lnTo>
                    <a:pt x="1373982" y="1364456"/>
                  </a:lnTo>
                  <a:lnTo>
                    <a:pt x="1269207" y="1357312"/>
                  </a:lnTo>
                  <a:lnTo>
                    <a:pt x="1207294" y="1338262"/>
                  </a:lnTo>
                  <a:lnTo>
                    <a:pt x="1140619" y="1300162"/>
                  </a:lnTo>
                  <a:lnTo>
                    <a:pt x="1076325" y="1245394"/>
                  </a:lnTo>
                  <a:lnTo>
                    <a:pt x="1007269" y="1178719"/>
                  </a:lnTo>
                  <a:lnTo>
                    <a:pt x="923925" y="1083469"/>
                  </a:lnTo>
                  <a:lnTo>
                    <a:pt x="697707" y="821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3DE27218-8ED8-40D3-B31E-2FBA498B5AAB}"/>
              </a:ext>
            </a:extLst>
          </p:cNvPr>
          <p:cNvGrpSpPr/>
          <p:nvPr/>
        </p:nvGrpSpPr>
        <p:grpSpPr>
          <a:xfrm>
            <a:off x="2838450" y="1335088"/>
            <a:ext cx="4329113" cy="4727575"/>
            <a:chOff x="2838450" y="1335088"/>
            <a:chExt cx="4329113" cy="4727575"/>
          </a:xfrm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AAD6CD28-FD3D-4882-AC55-D5F30B351404}"/>
                </a:ext>
              </a:extLst>
            </p:cNvPr>
            <p:cNvSpPr/>
            <p:nvPr/>
          </p:nvSpPr>
          <p:spPr>
            <a:xfrm>
              <a:off x="4565650" y="1335088"/>
              <a:ext cx="558800" cy="625475"/>
            </a:xfrm>
            <a:custGeom>
              <a:avLst/>
              <a:gdLst>
                <a:gd name="connsiteX0" fmla="*/ 200025 w 559594"/>
                <a:gd name="connsiteY0" fmla="*/ 435769 h 623888"/>
                <a:gd name="connsiteX1" fmla="*/ 192882 w 559594"/>
                <a:gd name="connsiteY1" fmla="*/ 283369 h 623888"/>
                <a:gd name="connsiteX2" fmla="*/ 185738 w 559594"/>
                <a:gd name="connsiteY2" fmla="*/ 235744 h 623888"/>
                <a:gd name="connsiteX3" fmla="*/ 180975 w 559594"/>
                <a:gd name="connsiteY3" fmla="*/ 216694 h 623888"/>
                <a:gd name="connsiteX4" fmla="*/ 166688 w 559594"/>
                <a:gd name="connsiteY4" fmla="*/ 195263 h 623888"/>
                <a:gd name="connsiteX5" fmla="*/ 140494 w 559594"/>
                <a:gd name="connsiteY5" fmla="*/ 171450 h 623888"/>
                <a:gd name="connsiteX6" fmla="*/ 104775 w 559594"/>
                <a:gd name="connsiteY6" fmla="*/ 147638 h 623888"/>
                <a:gd name="connsiteX7" fmla="*/ 73819 w 559594"/>
                <a:gd name="connsiteY7" fmla="*/ 130969 h 623888"/>
                <a:gd name="connsiteX8" fmla="*/ 33338 w 559594"/>
                <a:gd name="connsiteY8" fmla="*/ 114300 h 623888"/>
                <a:gd name="connsiteX9" fmla="*/ 16669 w 559594"/>
                <a:gd name="connsiteY9" fmla="*/ 104775 h 623888"/>
                <a:gd name="connsiteX10" fmla="*/ 7144 w 559594"/>
                <a:gd name="connsiteY10" fmla="*/ 95250 h 623888"/>
                <a:gd name="connsiteX11" fmla="*/ 0 w 559594"/>
                <a:gd name="connsiteY11" fmla="*/ 80963 h 623888"/>
                <a:gd name="connsiteX12" fmla="*/ 0 w 559594"/>
                <a:gd name="connsiteY12" fmla="*/ 69057 h 623888"/>
                <a:gd name="connsiteX13" fmla="*/ 4763 w 559594"/>
                <a:gd name="connsiteY13" fmla="*/ 45244 h 623888"/>
                <a:gd name="connsiteX14" fmla="*/ 11907 w 559594"/>
                <a:gd name="connsiteY14" fmla="*/ 26194 h 623888"/>
                <a:gd name="connsiteX15" fmla="*/ 28575 w 559594"/>
                <a:gd name="connsiteY15" fmla="*/ 14288 h 623888"/>
                <a:gd name="connsiteX16" fmla="*/ 50007 w 559594"/>
                <a:gd name="connsiteY16" fmla="*/ 7144 h 623888"/>
                <a:gd name="connsiteX17" fmla="*/ 80963 w 559594"/>
                <a:gd name="connsiteY17" fmla="*/ 0 h 623888"/>
                <a:gd name="connsiteX18" fmla="*/ 116682 w 559594"/>
                <a:gd name="connsiteY18" fmla="*/ 0 h 623888"/>
                <a:gd name="connsiteX19" fmla="*/ 169069 w 559594"/>
                <a:gd name="connsiteY19" fmla="*/ 0 h 623888"/>
                <a:gd name="connsiteX20" fmla="*/ 209550 w 559594"/>
                <a:gd name="connsiteY20" fmla="*/ 4763 h 623888"/>
                <a:gd name="connsiteX21" fmla="*/ 257175 w 559594"/>
                <a:gd name="connsiteY21" fmla="*/ 16669 h 623888"/>
                <a:gd name="connsiteX22" fmla="*/ 307182 w 559594"/>
                <a:gd name="connsiteY22" fmla="*/ 33338 h 623888"/>
                <a:gd name="connsiteX23" fmla="*/ 354807 w 559594"/>
                <a:gd name="connsiteY23" fmla="*/ 54769 h 623888"/>
                <a:gd name="connsiteX24" fmla="*/ 404813 w 559594"/>
                <a:gd name="connsiteY24" fmla="*/ 80963 h 623888"/>
                <a:gd name="connsiteX25" fmla="*/ 457200 w 559594"/>
                <a:gd name="connsiteY25" fmla="*/ 116682 h 623888"/>
                <a:gd name="connsiteX26" fmla="*/ 497682 w 559594"/>
                <a:gd name="connsiteY26" fmla="*/ 147638 h 623888"/>
                <a:gd name="connsiteX27" fmla="*/ 528638 w 559594"/>
                <a:gd name="connsiteY27" fmla="*/ 183357 h 623888"/>
                <a:gd name="connsiteX28" fmla="*/ 547688 w 559594"/>
                <a:gd name="connsiteY28" fmla="*/ 211932 h 623888"/>
                <a:gd name="connsiteX29" fmla="*/ 559594 w 559594"/>
                <a:gd name="connsiteY29" fmla="*/ 242888 h 623888"/>
                <a:gd name="connsiteX30" fmla="*/ 559594 w 559594"/>
                <a:gd name="connsiteY30" fmla="*/ 276225 h 623888"/>
                <a:gd name="connsiteX31" fmla="*/ 552450 w 559594"/>
                <a:gd name="connsiteY31" fmla="*/ 302419 h 623888"/>
                <a:gd name="connsiteX32" fmla="*/ 535782 w 559594"/>
                <a:gd name="connsiteY32" fmla="*/ 340519 h 623888"/>
                <a:gd name="connsiteX33" fmla="*/ 523875 w 559594"/>
                <a:gd name="connsiteY33" fmla="*/ 395288 h 623888"/>
                <a:gd name="connsiteX34" fmla="*/ 516732 w 559594"/>
                <a:gd name="connsiteY34" fmla="*/ 516732 h 623888"/>
                <a:gd name="connsiteX35" fmla="*/ 514350 w 559594"/>
                <a:gd name="connsiteY35" fmla="*/ 576263 h 623888"/>
                <a:gd name="connsiteX36" fmla="*/ 202407 w 559594"/>
                <a:gd name="connsiteY36" fmla="*/ 623888 h 623888"/>
                <a:gd name="connsiteX37" fmla="*/ 200025 w 559594"/>
                <a:gd name="connsiteY37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623888">
                  <a:moveTo>
                    <a:pt x="200025" y="435769"/>
                  </a:moveTo>
                  <a:lnTo>
                    <a:pt x="192882" y="283369"/>
                  </a:lnTo>
                  <a:lnTo>
                    <a:pt x="185738" y="235744"/>
                  </a:lnTo>
                  <a:lnTo>
                    <a:pt x="180975" y="216694"/>
                  </a:lnTo>
                  <a:lnTo>
                    <a:pt x="166688" y="195263"/>
                  </a:lnTo>
                  <a:lnTo>
                    <a:pt x="140494" y="171450"/>
                  </a:lnTo>
                  <a:lnTo>
                    <a:pt x="104775" y="147638"/>
                  </a:lnTo>
                  <a:lnTo>
                    <a:pt x="73819" y="130969"/>
                  </a:lnTo>
                  <a:lnTo>
                    <a:pt x="33338" y="114300"/>
                  </a:lnTo>
                  <a:lnTo>
                    <a:pt x="16669" y="104775"/>
                  </a:lnTo>
                  <a:lnTo>
                    <a:pt x="7144" y="95250"/>
                  </a:lnTo>
                  <a:lnTo>
                    <a:pt x="0" y="80963"/>
                  </a:lnTo>
                  <a:lnTo>
                    <a:pt x="0" y="69057"/>
                  </a:lnTo>
                  <a:lnTo>
                    <a:pt x="4763" y="45244"/>
                  </a:lnTo>
                  <a:lnTo>
                    <a:pt x="11907" y="26194"/>
                  </a:lnTo>
                  <a:lnTo>
                    <a:pt x="28575" y="14288"/>
                  </a:lnTo>
                  <a:lnTo>
                    <a:pt x="50007" y="7144"/>
                  </a:lnTo>
                  <a:lnTo>
                    <a:pt x="80963" y="0"/>
                  </a:lnTo>
                  <a:lnTo>
                    <a:pt x="116682" y="0"/>
                  </a:lnTo>
                  <a:lnTo>
                    <a:pt x="169069" y="0"/>
                  </a:lnTo>
                  <a:lnTo>
                    <a:pt x="209550" y="4763"/>
                  </a:lnTo>
                  <a:lnTo>
                    <a:pt x="257175" y="16669"/>
                  </a:lnTo>
                  <a:lnTo>
                    <a:pt x="307182" y="33338"/>
                  </a:lnTo>
                  <a:lnTo>
                    <a:pt x="354807" y="54769"/>
                  </a:lnTo>
                  <a:lnTo>
                    <a:pt x="404813" y="80963"/>
                  </a:lnTo>
                  <a:lnTo>
                    <a:pt x="457200" y="116682"/>
                  </a:lnTo>
                  <a:lnTo>
                    <a:pt x="497682" y="147638"/>
                  </a:lnTo>
                  <a:lnTo>
                    <a:pt x="528638" y="183357"/>
                  </a:lnTo>
                  <a:lnTo>
                    <a:pt x="547688" y="211932"/>
                  </a:lnTo>
                  <a:lnTo>
                    <a:pt x="559594" y="242888"/>
                  </a:lnTo>
                  <a:lnTo>
                    <a:pt x="559594" y="276225"/>
                  </a:lnTo>
                  <a:lnTo>
                    <a:pt x="552450" y="302419"/>
                  </a:lnTo>
                  <a:lnTo>
                    <a:pt x="535782" y="340519"/>
                  </a:lnTo>
                  <a:lnTo>
                    <a:pt x="523875" y="395288"/>
                  </a:lnTo>
                  <a:lnTo>
                    <a:pt x="516732" y="516732"/>
                  </a:lnTo>
                  <a:lnTo>
                    <a:pt x="514350" y="576263"/>
                  </a:lnTo>
                  <a:lnTo>
                    <a:pt x="202407" y="623888"/>
                  </a:lnTo>
                  <a:lnTo>
                    <a:pt x="200025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B79D985F-AE03-4961-94FB-A6B9FE64DB19}"/>
                </a:ext>
              </a:extLst>
            </p:cNvPr>
            <p:cNvSpPr/>
            <p:nvPr/>
          </p:nvSpPr>
          <p:spPr>
            <a:xfrm>
              <a:off x="3013075" y="1814513"/>
              <a:ext cx="371475" cy="971550"/>
            </a:xfrm>
            <a:custGeom>
              <a:avLst/>
              <a:gdLst>
                <a:gd name="connsiteX0" fmla="*/ 92869 w 371475"/>
                <a:gd name="connsiteY0" fmla="*/ 566737 h 971550"/>
                <a:gd name="connsiteX1" fmla="*/ 126207 w 371475"/>
                <a:gd name="connsiteY1" fmla="*/ 483393 h 971550"/>
                <a:gd name="connsiteX2" fmla="*/ 145257 w 371475"/>
                <a:gd name="connsiteY2" fmla="*/ 423862 h 971550"/>
                <a:gd name="connsiteX3" fmla="*/ 159544 w 371475"/>
                <a:gd name="connsiteY3" fmla="*/ 361950 h 971550"/>
                <a:gd name="connsiteX4" fmla="*/ 173832 w 371475"/>
                <a:gd name="connsiteY4" fmla="*/ 292893 h 971550"/>
                <a:gd name="connsiteX5" fmla="*/ 176213 w 371475"/>
                <a:gd name="connsiteY5" fmla="*/ 238125 h 971550"/>
                <a:gd name="connsiteX6" fmla="*/ 173832 w 371475"/>
                <a:gd name="connsiteY6" fmla="*/ 173831 h 971550"/>
                <a:gd name="connsiteX7" fmla="*/ 159544 w 371475"/>
                <a:gd name="connsiteY7" fmla="*/ 107156 h 971550"/>
                <a:gd name="connsiteX8" fmla="*/ 150019 w 371475"/>
                <a:gd name="connsiteY8" fmla="*/ 69056 h 971550"/>
                <a:gd name="connsiteX9" fmla="*/ 145257 w 371475"/>
                <a:gd name="connsiteY9" fmla="*/ 52387 h 971550"/>
                <a:gd name="connsiteX10" fmla="*/ 145257 w 371475"/>
                <a:gd name="connsiteY10" fmla="*/ 30956 h 971550"/>
                <a:gd name="connsiteX11" fmla="*/ 152400 w 371475"/>
                <a:gd name="connsiteY11" fmla="*/ 9525 h 971550"/>
                <a:gd name="connsiteX12" fmla="*/ 164307 w 371475"/>
                <a:gd name="connsiteY12" fmla="*/ 0 h 971550"/>
                <a:gd name="connsiteX13" fmla="*/ 178594 w 371475"/>
                <a:gd name="connsiteY13" fmla="*/ 0 h 971550"/>
                <a:gd name="connsiteX14" fmla="*/ 200025 w 371475"/>
                <a:gd name="connsiteY14" fmla="*/ 11906 h 971550"/>
                <a:gd name="connsiteX15" fmla="*/ 226219 w 371475"/>
                <a:gd name="connsiteY15" fmla="*/ 33337 h 971550"/>
                <a:gd name="connsiteX16" fmla="*/ 257175 w 371475"/>
                <a:gd name="connsiteY16" fmla="*/ 71437 h 971550"/>
                <a:gd name="connsiteX17" fmla="*/ 285750 w 371475"/>
                <a:gd name="connsiteY17" fmla="*/ 114300 h 971550"/>
                <a:gd name="connsiteX18" fmla="*/ 311944 w 371475"/>
                <a:gd name="connsiteY18" fmla="*/ 169068 h 971550"/>
                <a:gd name="connsiteX19" fmla="*/ 347663 w 371475"/>
                <a:gd name="connsiteY19" fmla="*/ 250031 h 971550"/>
                <a:gd name="connsiteX20" fmla="*/ 371475 w 371475"/>
                <a:gd name="connsiteY20" fmla="*/ 409575 h 971550"/>
                <a:gd name="connsiteX21" fmla="*/ 354807 w 371475"/>
                <a:gd name="connsiteY21" fmla="*/ 540543 h 971550"/>
                <a:gd name="connsiteX22" fmla="*/ 338138 w 371475"/>
                <a:gd name="connsiteY22" fmla="*/ 633412 h 971550"/>
                <a:gd name="connsiteX23" fmla="*/ 304800 w 371475"/>
                <a:gd name="connsiteY23" fmla="*/ 762000 h 971550"/>
                <a:gd name="connsiteX24" fmla="*/ 271463 w 371475"/>
                <a:gd name="connsiteY24" fmla="*/ 842962 h 971550"/>
                <a:gd name="connsiteX25" fmla="*/ 233363 w 371475"/>
                <a:gd name="connsiteY25" fmla="*/ 909637 h 971550"/>
                <a:gd name="connsiteX26" fmla="*/ 190500 w 371475"/>
                <a:gd name="connsiteY26" fmla="*/ 950118 h 971550"/>
                <a:gd name="connsiteX27" fmla="*/ 164307 w 371475"/>
                <a:gd name="connsiteY27" fmla="*/ 966787 h 971550"/>
                <a:gd name="connsiteX28" fmla="*/ 145257 w 371475"/>
                <a:gd name="connsiteY28" fmla="*/ 971550 h 971550"/>
                <a:gd name="connsiteX29" fmla="*/ 116682 w 371475"/>
                <a:gd name="connsiteY29" fmla="*/ 971550 h 971550"/>
                <a:gd name="connsiteX30" fmla="*/ 78582 w 371475"/>
                <a:gd name="connsiteY30" fmla="*/ 959643 h 971550"/>
                <a:gd name="connsiteX31" fmla="*/ 42863 w 371475"/>
                <a:gd name="connsiteY31" fmla="*/ 933450 h 971550"/>
                <a:gd name="connsiteX32" fmla="*/ 21432 w 371475"/>
                <a:gd name="connsiteY32" fmla="*/ 912018 h 971550"/>
                <a:gd name="connsiteX33" fmla="*/ 9525 w 371475"/>
                <a:gd name="connsiteY33" fmla="*/ 883443 h 971550"/>
                <a:gd name="connsiteX34" fmla="*/ 0 w 371475"/>
                <a:gd name="connsiteY34" fmla="*/ 835818 h 971550"/>
                <a:gd name="connsiteX35" fmla="*/ 0 w 371475"/>
                <a:gd name="connsiteY35" fmla="*/ 778668 h 971550"/>
                <a:gd name="connsiteX36" fmla="*/ 11907 w 371475"/>
                <a:gd name="connsiteY36" fmla="*/ 723900 h 971550"/>
                <a:gd name="connsiteX37" fmla="*/ 33338 w 371475"/>
                <a:gd name="connsiteY37" fmla="*/ 683418 h 971550"/>
                <a:gd name="connsiteX38" fmla="*/ 92869 w 371475"/>
                <a:gd name="connsiteY38" fmla="*/ 56673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1475" h="971550">
                  <a:moveTo>
                    <a:pt x="92869" y="566737"/>
                  </a:moveTo>
                  <a:lnTo>
                    <a:pt x="126207" y="483393"/>
                  </a:lnTo>
                  <a:lnTo>
                    <a:pt x="145257" y="423862"/>
                  </a:lnTo>
                  <a:lnTo>
                    <a:pt x="159544" y="361950"/>
                  </a:lnTo>
                  <a:lnTo>
                    <a:pt x="173832" y="292893"/>
                  </a:lnTo>
                  <a:lnTo>
                    <a:pt x="176213" y="238125"/>
                  </a:lnTo>
                  <a:cubicBezTo>
                    <a:pt x="175419" y="216694"/>
                    <a:pt x="178198" y="202009"/>
                    <a:pt x="173832" y="173831"/>
                  </a:cubicBezTo>
                  <a:lnTo>
                    <a:pt x="159544" y="107156"/>
                  </a:lnTo>
                  <a:lnTo>
                    <a:pt x="150019" y="69056"/>
                  </a:lnTo>
                  <a:lnTo>
                    <a:pt x="145257" y="52387"/>
                  </a:lnTo>
                  <a:lnTo>
                    <a:pt x="145257" y="30956"/>
                  </a:lnTo>
                  <a:lnTo>
                    <a:pt x="152400" y="9525"/>
                  </a:lnTo>
                  <a:lnTo>
                    <a:pt x="164307" y="0"/>
                  </a:lnTo>
                  <a:lnTo>
                    <a:pt x="178594" y="0"/>
                  </a:lnTo>
                  <a:lnTo>
                    <a:pt x="200025" y="11906"/>
                  </a:lnTo>
                  <a:lnTo>
                    <a:pt x="226219" y="33337"/>
                  </a:lnTo>
                  <a:lnTo>
                    <a:pt x="257175" y="71437"/>
                  </a:lnTo>
                  <a:lnTo>
                    <a:pt x="285750" y="114300"/>
                  </a:lnTo>
                  <a:lnTo>
                    <a:pt x="311944" y="169068"/>
                  </a:lnTo>
                  <a:lnTo>
                    <a:pt x="347663" y="250031"/>
                  </a:lnTo>
                  <a:lnTo>
                    <a:pt x="371475" y="409575"/>
                  </a:lnTo>
                  <a:lnTo>
                    <a:pt x="354807" y="540543"/>
                  </a:lnTo>
                  <a:lnTo>
                    <a:pt x="338138" y="633412"/>
                  </a:lnTo>
                  <a:lnTo>
                    <a:pt x="304800" y="762000"/>
                  </a:lnTo>
                  <a:lnTo>
                    <a:pt x="271463" y="842962"/>
                  </a:lnTo>
                  <a:lnTo>
                    <a:pt x="233363" y="909637"/>
                  </a:lnTo>
                  <a:lnTo>
                    <a:pt x="190500" y="950118"/>
                  </a:lnTo>
                  <a:lnTo>
                    <a:pt x="164307" y="966787"/>
                  </a:lnTo>
                  <a:lnTo>
                    <a:pt x="145257" y="971550"/>
                  </a:lnTo>
                  <a:lnTo>
                    <a:pt x="116682" y="971550"/>
                  </a:lnTo>
                  <a:lnTo>
                    <a:pt x="78582" y="959643"/>
                  </a:lnTo>
                  <a:lnTo>
                    <a:pt x="42863" y="933450"/>
                  </a:lnTo>
                  <a:lnTo>
                    <a:pt x="21432" y="912018"/>
                  </a:lnTo>
                  <a:lnTo>
                    <a:pt x="9525" y="883443"/>
                  </a:lnTo>
                  <a:lnTo>
                    <a:pt x="0" y="835818"/>
                  </a:lnTo>
                  <a:lnTo>
                    <a:pt x="0" y="778668"/>
                  </a:lnTo>
                  <a:lnTo>
                    <a:pt x="11907" y="723900"/>
                  </a:lnTo>
                  <a:lnTo>
                    <a:pt x="33338" y="683418"/>
                  </a:lnTo>
                  <a:lnTo>
                    <a:pt x="92869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A92BA3D9-509F-4B50-B2DD-62FFDEAE0CE2}"/>
                </a:ext>
              </a:extLst>
            </p:cNvPr>
            <p:cNvSpPr/>
            <p:nvPr/>
          </p:nvSpPr>
          <p:spPr>
            <a:xfrm>
              <a:off x="3248025" y="4251325"/>
              <a:ext cx="3424238" cy="539750"/>
            </a:xfrm>
            <a:custGeom>
              <a:avLst/>
              <a:gdLst>
                <a:gd name="connsiteX0" fmla="*/ 1093451 w 3424161"/>
                <a:gd name="connsiteY0" fmla="*/ 426912 h 539409"/>
                <a:gd name="connsiteX1" fmla="*/ 807881 w 3424161"/>
                <a:gd name="connsiteY1" fmla="*/ 467296 h 539409"/>
                <a:gd name="connsiteX2" fmla="*/ 692499 w 3424161"/>
                <a:gd name="connsiteY2" fmla="*/ 481718 h 539409"/>
                <a:gd name="connsiteX3" fmla="*/ 559810 w 3424161"/>
                <a:gd name="connsiteY3" fmla="*/ 504795 h 539409"/>
                <a:gd name="connsiteX4" fmla="*/ 455967 w 3424161"/>
                <a:gd name="connsiteY4" fmla="*/ 539409 h 539409"/>
                <a:gd name="connsiteX5" fmla="*/ 430006 w 3424161"/>
                <a:gd name="connsiteY5" fmla="*/ 539409 h 539409"/>
                <a:gd name="connsiteX6" fmla="*/ 369430 w 3424161"/>
                <a:gd name="connsiteY6" fmla="*/ 530756 h 539409"/>
                <a:gd name="connsiteX7" fmla="*/ 300201 w 3424161"/>
                <a:gd name="connsiteY7" fmla="*/ 504795 h 539409"/>
                <a:gd name="connsiteX8" fmla="*/ 225203 w 3424161"/>
                <a:gd name="connsiteY8" fmla="*/ 458642 h 539409"/>
                <a:gd name="connsiteX9" fmla="*/ 167512 w 3424161"/>
                <a:gd name="connsiteY9" fmla="*/ 418258 h 539409"/>
                <a:gd name="connsiteX10" fmla="*/ 115591 w 3424161"/>
                <a:gd name="connsiteY10" fmla="*/ 369221 h 539409"/>
                <a:gd name="connsiteX11" fmla="*/ 52131 w 3424161"/>
                <a:gd name="connsiteY11" fmla="*/ 282685 h 539409"/>
                <a:gd name="connsiteX12" fmla="*/ 20401 w 3424161"/>
                <a:gd name="connsiteY12" fmla="*/ 227879 h 539409"/>
                <a:gd name="connsiteX13" fmla="*/ 5978 w 3424161"/>
                <a:gd name="connsiteY13" fmla="*/ 196149 h 539409"/>
                <a:gd name="connsiteX14" fmla="*/ 209 w 3424161"/>
                <a:gd name="connsiteY14" fmla="*/ 167303 h 539409"/>
                <a:gd name="connsiteX15" fmla="*/ 5978 w 3424161"/>
                <a:gd name="connsiteY15" fmla="*/ 147111 h 539409"/>
                <a:gd name="connsiteX16" fmla="*/ 26170 w 3424161"/>
                <a:gd name="connsiteY16" fmla="*/ 135573 h 539409"/>
                <a:gd name="connsiteX17" fmla="*/ 46362 w 3424161"/>
                <a:gd name="connsiteY17" fmla="*/ 129804 h 539409"/>
                <a:gd name="connsiteX18" fmla="*/ 69438 w 3424161"/>
                <a:gd name="connsiteY18" fmla="*/ 132689 h 539409"/>
                <a:gd name="connsiteX19" fmla="*/ 101168 w 3424161"/>
                <a:gd name="connsiteY19" fmla="*/ 167303 h 539409"/>
                <a:gd name="connsiteX20" fmla="*/ 164628 w 3424161"/>
                <a:gd name="connsiteY20" fmla="*/ 224994 h 539409"/>
                <a:gd name="connsiteX21" fmla="*/ 222319 w 3424161"/>
                <a:gd name="connsiteY21" fmla="*/ 259609 h 539409"/>
                <a:gd name="connsiteX22" fmla="*/ 291548 w 3424161"/>
                <a:gd name="connsiteY22" fmla="*/ 285569 h 539409"/>
                <a:gd name="connsiteX23" fmla="*/ 349239 w 3424161"/>
                <a:gd name="connsiteY23" fmla="*/ 297108 h 539409"/>
                <a:gd name="connsiteX24" fmla="*/ 415583 w 3424161"/>
                <a:gd name="connsiteY24" fmla="*/ 302877 h 539409"/>
                <a:gd name="connsiteX25" fmla="*/ 487697 w 3424161"/>
                <a:gd name="connsiteY25" fmla="*/ 305761 h 539409"/>
                <a:gd name="connsiteX26" fmla="*/ 562695 w 3424161"/>
                <a:gd name="connsiteY26" fmla="*/ 305761 h 539409"/>
                <a:gd name="connsiteX27" fmla="*/ 715576 w 3424161"/>
                <a:gd name="connsiteY27" fmla="*/ 288454 h 539409"/>
                <a:gd name="connsiteX28" fmla="*/ 940570 w 3424161"/>
                <a:gd name="connsiteY28" fmla="*/ 259609 h 539409"/>
                <a:gd name="connsiteX29" fmla="*/ 1361713 w 3424161"/>
                <a:gd name="connsiteY29" fmla="*/ 210571 h 539409"/>
                <a:gd name="connsiteX30" fmla="*/ 1624206 w 3424161"/>
                <a:gd name="connsiteY30" fmla="*/ 181726 h 539409"/>
                <a:gd name="connsiteX31" fmla="*/ 1869393 w 3424161"/>
                <a:gd name="connsiteY31" fmla="*/ 155765 h 539409"/>
                <a:gd name="connsiteX32" fmla="*/ 2258806 w 3424161"/>
                <a:gd name="connsiteY32" fmla="*/ 121151 h 539409"/>
                <a:gd name="connsiteX33" fmla="*/ 2720333 w 3424161"/>
                <a:gd name="connsiteY33" fmla="*/ 77882 h 539409"/>
                <a:gd name="connsiteX34" fmla="*/ 2792446 w 3424161"/>
                <a:gd name="connsiteY34" fmla="*/ 69229 h 539409"/>
                <a:gd name="connsiteX35" fmla="*/ 2893405 w 3424161"/>
                <a:gd name="connsiteY35" fmla="*/ 43268 h 539409"/>
                <a:gd name="connsiteX36" fmla="*/ 2979941 w 3424161"/>
                <a:gd name="connsiteY36" fmla="*/ 17307 h 539409"/>
                <a:gd name="connsiteX37" fmla="*/ 3026094 w 3424161"/>
                <a:gd name="connsiteY37" fmla="*/ 0 h 539409"/>
                <a:gd name="connsiteX38" fmla="*/ 3078016 w 3424161"/>
                <a:gd name="connsiteY38" fmla="*/ 2884 h 539409"/>
                <a:gd name="connsiteX39" fmla="*/ 3158783 w 3424161"/>
                <a:gd name="connsiteY39" fmla="*/ 20192 h 539409"/>
                <a:gd name="connsiteX40" fmla="*/ 3262627 w 3424161"/>
                <a:gd name="connsiteY40" fmla="*/ 66344 h 539409"/>
                <a:gd name="connsiteX41" fmla="*/ 3337625 w 3424161"/>
                <a:gd name="connsiteY41" fmla="*/ 112497 h 539409"/>
                <a:gd name="connsiteX42" fmla="*/ 3412623 w 3424161"/>
                <a:gd name="connsiteY42" fmla="*/ 181726 h 539409"/>
                <a:gd name="connsiteX43" fmla="*/ 3424161 w 3424161"/>
                <a:gd name="connsiteY43" fmla="*/ 204802 h 539409"/>
                <a:gd name="connsiteX44" fmla="*/ 3424161 w 3424161"/>
                <a:gd name="connsiteY44" fmla="*/ 236532 h 539409"/>
                <a:gd name="connsiteX45" fmla="*/ 3398200 w 3424161"/>
                <a:gd name="connsiteY45" fmla="*/ 265378 h 539409"/>
                <a:gd name="connsiteX46" fmla="*/ 3346278 w 3424161"/>
                <a:gd name="connsiteY46" fmla="*/ 285569 h 539409"/>
                <a:gd name="connsiteX47" fmla="*/ 3219358 w 3424161"/>
                <a:gd name="connsiteY47" fmla="*/ 291339 h 539409"/>
                <a:gd name="connsiteX48" fmla="*/ 2979941 w 3424161"/>
                <a:gd name="connsiteY48" fmla="*/ 291339 h 539409"/>
                <a:gd name="connsiteX49" fmla="*/ 2584759 w 3424161"/>
                <a:gd name="connsiteY49" fmla="*/ 302877 h 539409"/>
                <a:gd name="connsiteX50" fmla="*/ 2325150 w 3424161"/>
                <a:gd name="connsiteY50" fmla="*/ 311530 h 539409"/>
                <a:gd name="connsiteX51" fmla="*/ 1984774 w 3424161"/>
                <a:gd name="connsiteY51" fmla="*/ 334607 h 539409"/>
                <a:gd name="connsiteX52" fmla="*/ 1278061 w 3424161"/>
                <a:gd name="connsiteY52" fmla="*/ 406720 h 539409"/>
                <a:gd name="connsiteX53" fmla="*/ 1093451 w 3424161"/>
                <a:gd name="connsiteY53" fmla="*/ 426912 h 5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24161" h="539409">
                  <a:moveTo>
                    <a:pt x="1093451" y="426912"/>
                  </a:moveTo>
                  <a:lnTo>
                    <a:pt x="807881" y="467296"/>
                  </a:lnTo>
                  <a:lnTo>
                    <a:pt x="692499" y="481718"/>
                  </a:lnTo>
                  <a:lnTo>
                    <a:pt x="559810" y="504795"/>
                  </a:lnTo>
                  <a:lnTo>
                    <a:pt x="455967" y="539409"/>
                  </a:lnTo>
                  <a:lnTo>
                    <a:pt x="430006" y="539409"/>
                  </a:lnTo>
                  <a:lnTo>
                    <a:pt x="369430" y="530756"/>
                  </a:lnTo>
                  <a:lnTo>
                    <a:pt x="300201" y="504795"/>
                  </a:lnTo>
                  <a:lnTo>
                    <a:pt x="225203" y="458642"/>
                  </a:lnTo>
                  <a:lnTo>
                    <a:pt x="167512" y="418258"/>
                  </a:lnTo>
                  <a:lnTo>
                    <a:pt x="115591" y="369221"/>
                  </a:lnTo>
                  <a:lnTo>
                    <a:pt x="52131" y="282685"/>
                  </a:lnTo>
                  <a:lnTo>
                    <a:pt x="20401" y="227879"/>
                  </a:lnTo>
                  <a:lnTo>
                    <a:pt x="5978" y="196149"/>
                  </a:lnTo>
                  <a:cubicBezTo>
                    <a:pt x="0" y="169249"/>
                    <a:pt x="209" y="179053"/>
                    <a:pt x="209" y="167303"/>
                  </a:cubicBezTo>
                  <a:lnTo>
                    <a:pt x="5978" y="147111"/>
                  </a:lnTo>
                  <a:lnTo>
                    <a:pt x="26170" y="135573"/>
                  </a:lnTo>
                  <a:lnTo>
                    <a:pt x="46362" y="129804"/>
                  </a:lnTo>
                  <a:lnTo>
                    <a:pt x="69438" y="132689"/>
                  </a:lnTo>
                  <a:lnTo>
                    <a:pt x="101168" y="167303"/>
                  </a:lnTo>
                  <a:lnTo>
                    <a:pt x="164628" y="224994"/>
                  </a:lnTo>
                  <a:lnTo>
                    <a:pt x="222319" y="259609"/>
                  </a:lnTo>
                  <a:lnTo>
                    <a:pt x="291548" y="285569"/>
                  </a:lnTo>
                  <a:lnTo>
                    <a:pt x="349239" y="297108"/>
                  </a:lnTo>
                  <a:lnTo>
                    <a:pt x="415583" y="302877"/>
                  </a:lnTo>
                  <a:lnTo>
                    <a:pt x="487697" y="305761"/>
                  </a:lnTo>
                  <a:lnTo>
                    <a:pt x="562695" y="305761"/>
                  </a:lnTo>
                  <a:lnTo>
                    <a:pt x="715576" y="288454"/>
                  </a:lnTo>
                  <a:lnTo>
                    <a:pt x="940570" y="259609"/>
                  </a:lnTo>
                  <a:lnTo>
                    <a:pt x="1361713" y="210571"/>
                  </a:lnTo>
                  <a:lnTo>
                    <a:pt x="1624206" y="181726"/>
                  </a:lnTo>
                  <a:lnTo>
                    <a:pt x="1869393" y="155765"/>
                  </a:lnTo>
                  <a:lnTo>
                    <a:pt x="2258806" y="121151"/>
                  </a:lnTo>
                  <a:lnTo>
                    <a:pt x="2720333" y="77882"/>
                  </a:lnTo>
                  <a:lnTo>
                    <a:pt x="2792446" y="69229"/>
                  </a:lnTo>
                  <a:lnTo>
                    <a:pt x="2893405" y="43268"/>
                  </a:lnTo>
                  <a:lnTo>
                    <a:pt x="2979941" y="17307"/>
                  </a:lnTo>
                  <a:lnTo>
                    <a:pt x="3026094" y="0"/>
                  </a:lnTo>
                  <a:lnTo>
                    <a:pt x="3078016" y="2884"/>
                  </a:lnTo>
                  <a:lnTo>
                    <a:pt x="3158783" y="20192"/>
                  </a:lnTo>
                  <a:lnTo>
                    <a:pt x="3262627" y="66344"/>
                  </a:lnTo>
                  <a:lnTo>
                    <a:pt x="3337625" y="112497"/>
                  </a:lnTo>
                  <a:lnTo>
                    <a:pt x="3412623" y="181726"/>
                  </a:lnTo>
                  <a:lnTo>
                    <a:pt x="3424161" y="204802"/>
                  </a:lnTo>
                  <a:lnTo>
                    <a:pt x="3424161" y="236532"/>
                  </a:lnTo>
                  <a:lnTo>
                    <a:pt x="3398200" y="265378"/>
                  </a:lnTo>
                  <a:lnTo>
                    <a:pt x="3346278" y="285569"/>
                  </a:lnTo>
                  <a:lnTo>
                    <a:pt x="3219358" y="291339"/>
                  </a:lnTo>
                  <a:lnTo>
                    <a:pt x="2979941" y="291339"/>
                  </a:lnTo>
                  <a:lnTo>
                    <a:pt x="2584759" y="302877"/>
                  </a:lnTo>
                  <a:lnTo>
                    <a:pt x="2325150" y="311530"/>
                  </a:lnTo>
                  <a:lnTo>
                    <a:pt x="1984774" y="334607"/>
                  </a:lnTo>
                  <a:lnTo>
                    <a:pt x="1278061" y="406720"/>
                  </a:lnTo>
                  <a:lnTo>
                    <a:pt x="1093451" y="426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10193E15-9D7A-4182-8192-A27E2F76C7BB}"/>
                </a:ext>
              </a:extLst>
            </p:cNvPr>
            <p:cNvSpPr/>
            <p:nvPr/>
          </p:nvSpPr>
          <p:spPr>
            <a:xfrm>
              <a:off x="3267075" y="1730375"/>
              <a:ext cx="3762375" cy="504825"/>
            </a:xfrm>
            <a:custGeom>
              <a:avLst/>
              <a:gdLst>
                <a:gd name="connsiteX0" fmla="*/ 1095375 w 3762375"/>
                <a:gd name="connsiteY0" fmla="*/ 358775 h 504825"/>
                <a:gd name="connsiteX1" fmla="*/ 650875 w 3762375"/>
                <a:gd name="connsiteY1" fmla="*/ 419100 h 504825"/>
                <a:gd name="connsiteX2" fmla="*/ 276225 w 3762375"/>
                <a:gd name="connsiteY2" fmla="*/ 469900 h 504825"/>
                <a:gd name="connsiteX3" fmla="*/ 41275 w 3762375"/>
                <a:gd name="connsiteY3" fmla="*/ 504825 h 504825"/>
                <a:gd name="connsiteX4" fmla="*/ 0 w 3762375"/>
                <a:gd name="connsiteY4" fmla="*/ 342900 h 504825"/>
                <a:gd name="connsiteX5" fmla="*/ 295275 w 3762375"/>
                <a:gd name="connsiteY5" fmla="*/ 307975 h 504825"/>
                <a:gd name="connsiteX6" fmla="*/ 685800 w 3762375"/>
                <a:gd name="connsiteY6" fmla="*/ 260350 h 504825"/>
                <a:gd name="connsiteX7" fmla="*/ 1089025 w 3762375"/>
                <a:gd name="connsiteY7" fmla="*/ 206375 h 504825"/>
                <a:gd name="connsiteX8" fmla="*/ 1520825 w 3762375"/>
                <a:gd name="connsiteY8" fmla="*/ 149225 h 504825"/>
                <a:gd name="connsiteX9" fmla="*/ 1803400 w 3762375"/>
                <a:gd name="connsiteY9" fmla="*/ 117475 h 504825"/>
                <a:gd name="connsiteX10" fmla="*/ 2159000 w 3762375"/>
                <a:gd name="connsiteY10" fmla="*/ 88900 h 504825"/>
                <a:gd name="connsiteX11" fmla="*/ 2447925 w 3762375"/>
                <a:gd name="connsiteY11" fmla="*/ 69850 h 504825"/>
                <a:gd name="connsiteX12" fmla="*/ 2835275 w 3762375"/>
                <a:gd name="connsiteY12" fmla="*/ 47625 h 504825"/>
                <a:gd name="connsiteX13" fmla="*/ 3089275 w 3762375"/>
                <a:gd name="connsiteY13" fmla="*/ 44450 h 504825"/>
                <a:gd name="connsiteX14" fmla="*/ 3235325 w 3762375"/>
                <a:gd name="connsiteY14" fmla="*/ 44450 h 504825"/>
                <a:gd name="connsiteX15" fmla="*/ 3257550 w 3762375"/>
                <a:gd name="connsiteY15" fmla="*/ 38100 h 504825"/>
                <a:gd name="connsiteX16" fmla="*/ 3302000 w 3762375"/>
                <a:gd name="connsiteY16" fmla="*/ 22225 h 504825"/>
                <a:gd name="connsiteX17" fmla="*/ 3349625 w 3762375"/>
                <a:gd name="connsiteY17" fmla="*/ 0 h 504825"/>
                <a:gd name="connsiteX18" fmla="*/ 3362325 w 3762375"/>
                <a:gd name="connsiteY18" fmla="*/ 0 h 504825"/>
                <a:gd name="connsiteX19" fmla="*/ 3444875 w 3762375"/>
                <a:gd name="connsiteY19" fmla="*/ 47625 h 504825"/>
                <a:gd name="connsiteX20" fmla="*/ 3536950 w 3762375"/>
                <a:gd name="connsiteY20" fmla="*/ 111125 h 504825"/>
                <a:gd name="connsiteX21" fmla="*/ 3613150 w 3762375"/>
                <a:gd name="connsiteY21" fmla="*/ 174625 h 504825"/>
                <a:gd name="connsiteX22" fmla="*/ 3686175 w 3762375"/>
                <a:gd name="connsiteY22" fmla="*/ 257175 h 504825"/>
                <a:gd name="connsiteX23" fmla="*/ 3740150 w 3762375"/>
                <a:gd name="connsiteY23" fmla="*/ 333375 h 504825"/>
                <a:gd name="connsiteX24" fmla="*/ 3762375 w 3762375"/>
                <a:gd name="connsiteY24" fmla="*/ 387350 h 504825"/>
                <a:gd name="connsiteX25" fmla="*/ 3762375 w 3762375"/>
                <a:gd name="connsiteY25" fmla="*/ 419100 h 504825"/>
                <a:gd name="connsiteX26" fmla="*/ 3746500 w 3762375"/>
                <a:gd name="connsiteY26" fmla="*/ 447675 h 504825"/>
                <a:gd name="connsiteX27" fmla="*/ 3721100 w 3762375"/>
                <a:gd name="connsiteY27" fmla="*/ 463550 h 504825"/>
                <a:gd name="connsiteX28" fmla="*/ 3683000 w 3762375"/>
                <a:gd name="connsiteY28" fmla="*/ 466725 h 504825"/>
                <a:gd name="connsiteX29" fmla="*/ 3549650 w 3762375"/>
                <a:gd name="connsiteY29" fmla="*/ 476250 h 504825"/>
                <a:gd name="connsiteX30" fmla="*/ 3489325 w 3762375"/>
                <a:gd name="connsiteY30" fmla="*/ 482600 h 504825"/>
                <a:gd name="connsiteX31" fmla="*/ 3254375 w 3762375"/>
                <a:gd name="connsiteY31" fmla="*/ 288925 h 504825"/>
                <a:gd name="connsiteX32" fmla="*/ 3244850 w 3762375"/>
                <a:gd name="connsiteY32" fmla="*/ 269875 h 504825"/>
                <a:gd name="connsiteX33" fmla="*/ 3219450 w 3762375"/>
                <a:gd name="connsiteY33" fmla="*/ 254000 h 504825"/>
                <a:gd name="connsiteX34" fmla="*/ 3146425 w 3762375"/>
                <a:gd name="connsiteY34" fmla="*/ 244475 h 504825"/>
                <a:gd name="connsiteX35" fmla="*/ 2879725 w 3762375"/>
                <a:gd name="connsiteY35" fmla="*/ 238125 h 504825"/>
                <a:gd name="connsiteX36" fmla="*/ 2587625 w 3762375"/>
                <a:gd name="connsiteY36" fmla="*/ 234950 h 504825"/>
                <a:gd name="connsiteX37" fmla="*/ 2162175 w 3762375"/>
                <a:gd name="connsiteY37" fmla="*/ 254000 h 504825"/>
                <a:gd name="connsiteX38" fmla="*/ 1711325 w 3762375"/>
                <a:gd name="connsiteY38" fmla="*/ 295275 h 504825"/>
                <a:gd name="connsiteX39" fmla="*/ 1095375 w 3762375"/>
                <a:gd name="connsiteY39" fmla="*/ 35877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75" h="504825">
                  <a:moveTo>
                    <a:pt x="1095375" y="358775"/>
                  </a:moveTo>
                  <a:lnTo>
                    <a:pt x="650875" y="419100"/>
                  </a:lnTo>
                  <a:lnTo>
                    <a:pt x="276225" y="469900"/>
                  </a:lnTo>
                  <a:lnTo>
                    <a:pt x="41275" y="504825"/>
                  </a:lnTo>
                  <a:lnTo>
                    <a:pt x="0" y="342900"/>
                  </a:lnTo>
                  <a:lnTo>
                    <a:pt x="295275" y="307975"/>
                  </a:lnTo>
                  <a:lnTo>
                    <a:pt x="685800" y="260350"/>
                  </a:lnTo>
                  <a:lnTo>
                    <a:pt x="1089025" y="206375"/>
                  </a:lnTo>
                  <a:lnTo>
                    <a:pt x="1520825" y="149225"/>
                  </a:lnTo>
                  <a:lnTo>
                    <a:pt x="1803400" y="117475"/>
                  </a:lnTo>
                  <a:lnTo>
                    <a:pt x="2159000" y="88900"/>
                  </a:lnTo>
                  <a:lnTo>
                    <a:pt x="2447925" y="69850"/>
                  </a:lnTo>
                  <a:lnTo>
                    <a:pt x="2835275" y="47625"/>
                  </a:lnTo>
                  <a:lnTo>
                    <a:pt x="3089275" y="44450"/>
                  </a:lnTo>
                  <a:lnTo>
                    <a:pt x="3235325" y="44450"/>
                  </a:lnTo>
                  <a:lnTo>
                    <a:pt x="3257550" y="38100"/>
                  </a:lnTo>
                  <a:lnTo>
                    <a:pt x="3302000" y="22225"/>
                  </a:lnTo>
                  <a:lnTo>
                    <a:pt x="3349625" y="0"/>
                  </a:lnTo>
                  <a:lnTo>
                    <a:pt x="3362325" y="0"/>
                  </a:lnTo>
                  <a:lnTo>
                    <a:pt x="3444875" y="47625"/>
                  </a:lnTo>
                  <a:lnTo>
                    <a:pt x="3536950" y="111125"/>
                  </a:lnTo>
                  <a:lnTo>
                    <a:pt x="3613150" y="174625"/>
                  </a:lnTo>
                  <a:lnTo>
                    <a:pt x="3686175" y="257175"/>
                  </a:lnTo>
                  <a:lnTo>
                    <a:pt x="3740150" y="333375"/>
                  </a:lnTo>
                  <a:lnTo>
                    <a:pt x="3762375" y="387350"/>
                  </a:lnTo>
                  <a:lnTo>
                    <a:pt x="3762375" y="419100"/>
                  </a:lnTo>
                  <a:lnTo>
                    <a:pt x="3746500" y="447675"/>
                  </a:lnTo>
                  <a:lnTo>
                    <a:pt x="3721100" y="463550"/>
                  </a:lnTo>
                  <a:lnTo>
                    <a:pt x="3683000" y="466725"/>
                  </a:lnTo>
                  <a:lnTo>
                    <a:pt x="3549650" y="476250"/>
                  </a:lnTo>
                  <a:lnTo>
                    <a:pt x="3489325" y="482600"/>
                  </a:lnTo>
                  <a:lnTo>
                    <a:pt x="3254375" y="288925"/>
                  </a:lnTo>
                  <a:lnTo>
                    <a:pt x="3244850" y="269875"/>
                  </a:lnTo>
                  <a:lnTo>
                    <a:pt x="3219450" y="254000"/>
                  </a:lnTo>
                  <a:lnTo>
                    <a:pt x="3146425" y="244475"/>
                  </a:lnTo>
                  <a:lnTo>
                    <a:pt x="2879725" y="238125"/>
                  </a:lnTo>
                  <a:lnTo>
                    <a:pt x="2587625" y="234950"/>
                  </a:lnTo>
                  <a:lnTo>
                    <a:pt x="2162175" y="254000"/>
                  </a:lnTo>
                  <a:lnTo>
                    <a:pt x="1711325" y="295275"/>
                  </a:lnTo>
                  <a:lnTo>
                    <a:pt x="1095375" y="358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6023E356-542F-4C49-9319-28AF5CED3476}"/>
                </a:ext>
              </a:extLst>
            </p:cNvPr>
            <p:cNvSpPr/>
            <p:nvPr/>
          </p:nvSpPr>
          <p:spPr>
            <a:xfrm>
              <a:off x="6157913" y="1962150"/>
              <a:ext cx="652462" cy="500063"/>
            </a:xfrm>
            <a:custGeom>
              <a:avLst/>
              <a:gdLst>
                <a:gd name="connsiteX0" fmla="*/ 176212 w 652462"/>
                <a:gd name="connsiteY0" fmla="*/ 283369 h 500063"/>
                <a:gd name="connsiteX1" fmla="*/ 278606 w 652462"/>
                <a:gd name="connsiteY1" fmla="*/ 178594 h 500063"/>
                <a:gd name="connsiteX2" fmla="*/ 335756 w 652462"/>
                <a:gd name="connsiteY2" fmla="*/ 123825 h 500063"/>
                <a:gd name="connsiteX3" fmla="*/ 364331 w 652462"/>
                <a:gd name="connsiteY3" fmla="*/ 92869 h 500063"/>
                <a:gd name="connsiteX4" fmla="*/ 366712 w 652462"/>
                <a:gd name="connsiteY4" fmla="*/ 78581 h 500063"/>
                <a:gd name="connsiteX5" fmla="*/ 354806 w 652462"/>
                <a:gd name="connsiteY5" fmla="*/ 0 h 500063"/>
                <a:gd name="connsiteX6" fmla="*/ 652462 w 652462"/>
                <a:gd name="connsiteY6" fmla="*/ 228600 h 500063"/>
                <a:gd name="connsiteX7" fmla="*/ 559593 w 652462"/>
                <a:gd name="connsiteY7" fmla="*/ 266700 h 500063"/>
                <a:gd name="connsiteX8" fmla="*/ 490537 w 652462"/>
                <a:gd name="connsiteY8" fmla="*/ 288131 h 500063"/>
                <a:gd name="connsiteX9" fmla="*/ 383381 w 652462"/>
                <a:gd name="connsiteY9" fmla="*/ 342900 h 500063"/>
                <a:gd name="connsiteX10" fmla="*/ 157162 w 652462"/>
                <a:gd name="connsiteY10" fmla="*/ 447675 h 500063"/>
                <a:gd name="connsiteX11" fmla="*/ 64293 w 652462"/>
                <a:gd name="connsiteY11" fmla="*/ 492919 h 500063"/>
                <a:gd name="connsiteX12" fmla="*/ 33337 w 652462"/>
                <a:gd name="connsiteY12" fmla="*/ 500063 h 500063"/>
                <a:gd name="connsiteX13" fmla="*/ 11906 w 652462"/>
                <a:gd name="connsiteY13" fmla="*/ 497681 h 500063"/>
                <a:gd name="connsiteX14" fmla="*/ 0 w 652462"/>
                <a:gd name="connsiteY14" fmla="*/ 481013 h 500063"/>
                <a:gd name="connsiteX15" fmla="*/ 4762 w 652462"/>
                <a:gd name="connsiteY15" fmla="*/ 454819 h 500063"/>
                <a:gd name="connsiteX16" fmla="*/ 45243 w 652462"/>
                <a:gd name="connsiteY16" fmla="*/ 407194 h 500063"/>
                <a:gd name="connsiteX17" fmla="*/ 176212 w 652462"/>
                <a:gd name="connsiteY17" fmla="*/ 2833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2462" h="500063">
                  <a:moveTo>
                    <a:pt x="176212" y="283369"/>
                  </a:moveTo>
                  <a:lnTo>
                    <a:pt x="278606" y="178594"/>
                  </a:lnTo>
                  <a:lnTo>
                    <a:pt x="335756" y="123825"/>
                  </a:lnTo>
                  <a:lnTo>
                    <a:pt x="364331" y="92869"/>
                  </a:lnTo>
                  <a:lnTo>
                    <a:pt x="366712" y="78581"/>
                  </a:lnTo>
                  <a:lnTo>
                    <a:pt x="354806" y="0"/>
                  </a:lnTo>
                  <a:lnTo>
                    <a:pt x="652462" y="228600"/>
                  </a:lnTo>
                  <a:lnTo>
                    <a:pt x="559593" y="266700"/>
                  </a:lnTo>
                  <a:lnTo>
                    <a:pt x="490537" y="288131"/>
                  </a:lnTo>
                  <a:lnTo>
                    <a:pt x="383381" y="342900"/>
                  </a:lnTo>
                  <a:lnTo>
                    <a:pt x="157162" y="447675"/>
                  </a:lnTo>
                  <a:lnTo>
                    <a:pt x="64293" y="492919"/>
                  </a:lnTo>
                  <a:lnTo>
                    <a:pt x="33337" y="500063"/>
                  </a:lnTo>
                  <a:lnTo>
                    <a:pt x="11906" y="497681"/>
                  </a:lnTo>
                  <a:lnTo>
                    <a:pt x="0" y="481013"/>
                  </a:lnTo>
                  <a:lnTo>
                    <a:pt x="4762" y="454819"/>
                  </a:lnTo>
                  <a:lnTo>
                    <a:pt x="45243" y="407194"/>
                  </a:lnTo>
                  <a:lnTo>
                    <a:pt x="176212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BF3B7627-F269-49D4-BCB3-8EEB8887AF0C}"/>
                </a:ext>
              </a:extLst>
            </p:cNvPr>
            <p:cNvSpPr/>
            <p:nvPr/>
          </p:nvSpPr>
          <p:spPr>
            <a:xfrm>
              <a:off x="3938588" y="2132013"/>
              <a:ext cx="966787" cy="1447800"/>
            </a:xfrm>
            <a:custGeom>
              <a:avLst/>
              <a:gdLst>
                <a:gd name="connsiteX0" fmla="*/ 228600 w 966787"/>
                <a:gd name="connsiteY0" fmla="*/ 997744 h 1447872"/>
                <a:gd name="connsiteX1" fmla="*/ 292893 w 966787"/>
                <a:gd name="connsiteY1" fmla="*/ 895350 h 1447872"/>
                <a:gd name="connsiteX2" fmla="*/ 409575 w 966787"/>
                <a:gd name="connsiteY2" fmla="*/ 714375 h 1447872"/>
                <a:gd name="connsiteX3" fmla="*/ 533400 w 966787"/>
                <a:gd name="connsiteY3" fmla="*/ 507206 h 1447872"/>
                <a:gd name="connsiteX4" fmla="*/ 635793 w 966787"/>
                <a:gd name="connsiteY4" fmla="*/ 302419 h 1447872"/>
                <a:gd name="connsiteX5" fmla="*/ 673893 w 966787"/>
                <a:gd name="connsiteY5" fmla="*/ 226219 h 1447872"/>
                <a:gd name="connsiteX6" fmla="*/ 678656 w 966787"/>
                <a:gd name="connsiteY6" fmla="*/ 204787 h 1447872"/>
                <a:gd name="connsiteX7" fmla="*/ 678656 w 966787"/>
                <a:gd name="connsiteY7" fmla="*/ 180975 h 1447872"/>
                <a:gd name="connsiteX8" fmla="*/ 676275 w 966787"/>
                <a:gd name="connsiteY8" fmla="*/ 161925 h 1447872"/>
                <a:gd name="connsiteX9" fmla="*/ 661987 w 966787"/>
                <a:gd name="connsiteY9" fmla="*/ 140494 h 1447872"/>
                <a:gd name="connsiteX10" fmla="*/ 638175 w 966787"/>
                <a:gd name="connsiteY10" fmla="*/ 123825 h 1447872"/>
                <a:gd name="connsiteX11" fmla="*/ 609600 w 966787"/>
                <a:gd name="connsiteY11" fmla="*/ 100012 h 1447872"/>
                <a:gd name="connsiteX12" fmla="*/ 564356 w 966787"/>
                <a:gd name="connsiteY12" fmla="*/ 57150 h 1447872"/>
                <a:gd name="connsiteX13" fmla="*/ 554831 w 966787"/>
                <a:gd name="connsiteY13" fmla="*/ 40481 h 1447872"/>
                <a:gd name="connsiteX14" fmla="*/ 554831 w 966787"/>
                <a:gd name="connsiteY14" fmla="*/ 23812 h 1447872"/>
                <a:gd name="connsiteX15" fmla="*/ 566737 w 966787"/>
                <a:gd name="connsiteY15" fmla="*/ 7144 h 1447872"/>
                <a:gd name="connsiteX16" fmla="*/ 592931 w 966787"/>
                <a:gd name="connsiteY16" fmla="*/ 0 h 1447872"/>
                <a:gd name="connsiteX17" fmla="*/ 635793 w 966787"/>
                <a:gd name="connsiteY17" fmla="*/ 7144 h 1447872"/>
                <a:gd name="connsiteX18" fmla="*/ 733425 w 966787"/>
                <a:gd name="connsiteY18" fmla="*/ 40481 h 1447872"/>
                <a:gd name="connsiteX19" fmla="*/ 807243 w 966787"/>
                <a:gd name="connsiteY19" fmla="*/ 78581 h 1447872"/>
                <a:gd name="connsiteX20" fmla="*/ 888206 w 966787"/>
                <a:gd name="connsiteY20" fmla="*/ 126206 h 1447872"/>
                <a:gd name="connsiteX21" fmla="*/ 933450 w 966787"/>
                <a:gd name="connsiteY21" fmla="*/ 164306 h 1447872"/>
                <a:gd name="connsiteX22" fmla="*/ 959643 w 966787"/>
                <a:gd name="connsiteY22" fmla="*/ 195262 h 1447872"/>
                <a:gd name="connsiteX23" fmla="*/ 966787 w 966787"/>
                <a:gd name="connsiteY23" fmla="*/ 214312 h 1447872"/>
                <a:gd name="connsiteX24" fmla="*/ 962025 w 966787"/>
                <a:gd name="connsiteY24" fmla="*/ 245269 h 1447872"/>
                <a:gd name="connsiteX25" fmla="*/ 950118 w 966787"/>
                <a:gd name="connsiteY25" fmla="*/ 280987 h 1447872"/>
                <a:gd name="connsiteX26" fmla="*/ 916781 w 966787"/>
                <a:gd name="connsiteY26" fmla="*/ 323850 h 1447872"/>
                <a:gd name="connsiteX27" fmla="*/ 873918 w 966787"/>
                <a:gd name="connsiteY27" fmla="*/ 357187 h 1447872"/>
                <a:gd name="connsiteX28" fmla="*/ 659606 w 966787"/>
                <a:gd name="connsiteY28" fmla="*/ 685800 h 1447872"/>
                <a:gd name="connsiteX29" fmla="*/ 533400 w 966787"/>
                <a:gd name="connsiteY29" fmla="*/ 881062 h 1447872"/>
                <a:gd name="connsiteX30" fmla="*/ 369093 w 966787"/>
                <a:gd name="connsiteY30" fmla="*/ 1126331 h 1447872"/>
                <a:gd name="connsiteX31" fmla="*/ 288131 w 966787"/>
                <a:gd name="connsiteY31" fmla="*/ 1266825 h 1447872"/>
                <a:gd name="connsiteX32" fmla="*/ 214312 w 966787"/>
                <a:gd name="connsiteY32" fmla="*/ 1400175 h 1447872"/>
                <a:gd name="connsiteX33" fmla="*/ 171450 w 966787"/>
                <a:gd name="connsiteY33" fmla="*/ 1428750 h 1447872"/>
                <a:gd name="connsiteX34" fmla="*/ 140493 w 966787"/>
                <a:gd name="connsiteY34" fmla="*/ 1445419 h 1447872"/>
                <a:gd name="connsiteX35" fmla="*/ 111918 w 966787"/>
                <a:gd name="connsiteY35" fmla="*/ 1447800 h 1447872"/>
                <a:gd name="connsiteX36" fmla="*/ 69056 w 966787"/>
                <a:gd name="connsiteY36" fmla="*/ 1438275 h 1447872"/>
                <a:gd name="connsiteX37" fmla="*/ 33337 w 966787"/>
                <a:gd name="connsiteY37" fmla="*/ 1407319 h 1447872"/>
                <a:gd name="connsiteX38" fmla="*/ 14287 w 966787"/>
                <a:gd name="connsiteY38" fmla="*/ 1376362 h 1447872"/>
                <a:gd name="connsiteX39" fmla="*/ 0 w 966787"/>
                <a:gd name="connsiteY39" fmla="*/ 1331119 h 1447872"/>
                <a:gd name="connsiteX40" fmla="*/ 0 w 966787"/>
                <a:gd name="connsiteY40" fmla="*/ 1283494 h 1447872"/>
                <a:gd name="connsiteX41" fmla="*/ 2381 w 966787"/>
                <a:gd name="connsiteY41" fmla="*/ 1238250 h 1447872"/>
                <a:gd name="connsiteX42" fmla="*/ 11906 w 966787"/>
                <a:gd name="connsiteY42" fmla="*/ 1223962 h 1447872"/>
                <a:gd name="connsiteX43" fmla="*/ 38100 w 966787"/>
                <a:gd name="connsiteY43" fmla="*/ 1212056 h 1447872"/>
                <a:gd name="connsiteX44" fmla="*/ 69056 w 966787"/>
                <a:gd name="connsiteY44" fmla="*/ 1190625 h 1447872"/>
                <a:gd name="connsiteX45" fmla="*/ 97631 w 966787"/>
                <a:gd name="connsiteY45" fmla="*/ 1162050 h 1447872"/>
                <a:gd name="connsiteX46" fmla="*/ 140493 w 966787"/>
                <a:gd name="connsiteY46" fmla="*/ 1114425 h 1447872"/>
                <a:gd name="connsiteX47" fmla="*/ 228600 w 966787"/>
                <a:gd name="connsiteY47" fmla="*/ 997744 h 14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6787" h="1447872">
                  <a:moveTo>
                    <a:pt x="228600" y="997744"/>
                  </a:moveTo>
                  <a:lnTo>
                    <a:pt x="292893" y="895350"/>
                  </a:lnTo>
                  <a:lnTo>
                    <a:pt x="409575" y="714375"/>
                  </a:lnTo>
                  <a:lnTo>
                    <a:pt x="533400" y="507206"/>
                  </a:lnTo>
                  <a:lnTo>
                    <a:pt x="635793" y="302419"/>
                  </a:lnTo>
                  <a:lnTo>
                    <a:pt x="673893" y="226219"/>
                  </a:lnTo>
                  <a:lnTo>
                    <a:pt x="678656" y="204787"/>
                  </a:lnTo>
                  <a:lnTo>
                    <a:pt x="678656" y="180975"/>
                  </a:lnTo>
                  <a:lnTo>
                    <a:pt x="676275" y="161925"/>
                  </a:lnTo>
                  <a:lnTo>
                    <a:pt x="661987" y="140494"/>
                  </a:lnTo>
                  <a:lnTo>
                    <a:pt x="638175" y="123825"/>
                  </a:lnTo>
                  <a:lnTo>
                    <a:pt x="609600" y="100012"/>
                  </a:lnTo>
                  <a:lnTo>
                    <a:pt x="564356" y="57150"/>
                  </a:lnTo>
                  <a:lnTo>
                    <a:pt x="554831" y="40481"/>
                  </a:lnTo>
                  <a:lnTo>
                    <a:pt x="554831" y="23812"/>
                  </a:lnTo>
                  <a:lnTo>
                    <a:pt x="566737" y="7144"/>
                  </a:lnTo>
                  <a:lnTo>
                    <a:pt x="592931" y="0"/>
                  </a:lnTo>
                  <a:lnTo>
                    <a:pt x="635793" y="7144"/>
                  </a:lnTo>
                  <a:lnTo>
                    <a:pt x="733425" y="40481"/>
                  </a:lnTo>
                  <a:lnTo>
                    <a:pt x="807243" y="78581"/>
                  </a:lnTo>
                  <a:lnTo>
                    <a:pt x="888206" y="126206"/>
                  </a:lnTo>
                  <a:lnTo>
                    <a:pt x="933450" y="164306"/>
                  </a:lnTo>
                  <a:lnTo>
                    <a:pt x="959643" y="195262"/>
                  </a:lnTo>
                  <a:lnTo>
                    <a:pt x="966787" y="214312"/>
                  </a:lnTo>
                  <a:lnTo>
                    <a:pt x="962025" y="245269"/>
                  </a:lnTo>
                  <a:lnTo>
                    <a:pt x="950118" y="280987"/>
                  </a:lnTo>
                  <a:lnTo>
                    <a:pt x="916781" y="323850"/>
                  </a:lnTo>
                  <a:lnTo>
                    <a:pt x="873918" y="357187"/>
                  </a:lnTo>
                  <a:lnTo>
                    <a:pt x="659606" y="685800"/>
                  </a:lnTo>
                  <a:lnTo>
                    <a:pt x="533400" y="881062"/>
                  </a:lnTo>
                  <a:lnTo>
                    <a:pt x="369093" y="1126331"/>
                  </a:lnTo>
                  <a:lnTo>
                    <a:pt x="288131" y="1266825"/>
                  </a:lnTo>
                  <a:lnTo>
                    <a:pt x="214312" y="1400175"/>
                  </a:lnTo>
                  <a:lnTo>
                    <a:pt x="171450" y="1428750"/>
                  </a:lnTo>
                  <a:lnTo>
                    <a:pt x="140493" y="1445419"/>
                  </a:lnTo>
                  <a:cubicBezTo>
                    <a:pt x="113509" y="1447872"/>
                    <a:pt x="123067" y="1447800"/>
                    <a:pt x="111918" y="1447800"/>
                  </a:cubicBezTo>
                  <a:lnTo>
                    <a:pt x="69056" y="1438275"/>
                  </a:lnTo>
                  <a:lnTo>
                    <a:pt x="33337" y="1407319"/>
                  </a:lnTo>
                  <a:lnTo>
                    <a:pt x="14287" y="1376362"/>
                  </a:lnTo>
                  <a:lnTo>
                    <a:pt x="0" y="1331119"/>
                  </a:lnTo>
                  <a:lnTo>
                    <a:pt x="0" y="1283494"/>
                  </a:lnTo>
                  <a:lnTo>
                    <a:pt x="2381" y="1238250"/>
                  </a:lnTo>
                  <a:lnTo>
                    <a:pt x="11906" y="1223962"/>
                  </a:lnTo>
                  <a:lnTo>
                    <a:pt x="38100" y="1212056"/>
                  </a:lnTo>
                  <a:lnTo>
                    <a:pt x="69056" y="1190625"/>
                  </a:lnTo>
                  <a:lnTo>
                    <a:pt x="97631" y="1162050"/>
                  </a:lnTo>
                  <a:lnTo>
                    <a:pt x="140493" y="1114425"/>
                  </a:lnTo>
                  <a:lnTo>
                    <a:pt x="228600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E6669187-EECE-4198-A593-BA4962AB213C}"/>
                </a:ext>
              </a:extLst>
            </p:cNvPr>
            <p:cNvSpPr/>
            <p:nvPr/>
          </p:nvSpPr>
          <p:spPr>
            <a:xfrm>
              <a:off x="4076700" y="3376613"/>
              <a:ext cx="2260600" cy="766762"/>
            </a:xfrm>
            <a:custGeom>
              <a:avLst/>
              <a:gdLst>
                <a:gd name="connsiteX0" fmla="*/ 1193006 w 2259806"/>
                <a:gd name="connsiteY0" fmla="*/ 319087 h 766762"/>
                <a:gd name="connsiteX1" fmla="*/ 947738 w 2259806"/>
                <a:gd name="connsiteY1" fmla="*/ 252412 h 766762"/>
                <a:gd name="connsiteX2" fmla="*/ 721519 w 2259806"/>
                <a:gd name="connsiteY2" fmla="*/ 209550 h 766762"/>
                <a:gd name="connsiteX3" fmla="*/ 507206 w 2259806"/>
                <a:gd name="connsiteY3" fmla="*/ 173831 h 766762"/>
                <a:gd name="connsiteX4" fmla="*/ 319088 w 2259806"/>
                <a:gd name="connsiteY4" fmla="*/ 138112 h 766762"/>
                <a:gd name="connsiteX5" fmla="*/ 254794 w 2259806"/>
                <a:gd name="connsiteY5" fmla="*/ 123825 h 766762"/>
                <a:gd name="connsiteX6" fmla="*/ 216694 w 2259806"/>
                <a:gd name="connsiteY6" fmla="*/ 119062 h 766762"/>
                <a:gd name="connsiteX7" fmla="*/ 171450 w 2259806"/>
                <a:gd name="connsiteY7" fmla="*/ 123825 h 766762"/>
                <a:gd name="connsiteX8" fmla="*/ 50006 w 2259806"/>
                <a:gd name="connsiteY8" fmla="*/ 161925 h 766762"/>
                <a:gd name="connsiteX9" fmla="*/ 0 w 2259806"/>
                <a:gd name="connsiteY9" fmla="*/ 0 h 766762"/>
                <a:gd name="connsiteX10" fmla="*/ 180975 w 2259806"/>
                <a:gd name="connsiteY10" fmla="*/ 11906 h 766762"/>
                <a:gd name="connsiteX11" fmla="*/ 442913 w 2259806"/>
                <a:gd name="connsiteY11" fmla="*/ 33337 h 766762"/>
                <a:gd name="connsiteX12" fmla="*/ 890588 w 2259806"/>
                <a:gd name="connsiteY12" fmla="*/ 76200 h 766762"/>
                <a:gd name="connsiteX13" fmla="*/ 1147763 w 2259806"/>
                <a:gd name="connsiteY13" fmla="*/ 121443 h 766762"/>
                <a:gd name="connsiteX14" fmla="*/ 1364456 w 2259806"/>
                <a:gd name="connsiteY14" fmla="*/ 159543 h 766762"/>
                <a:gd name="connsiteX15" fmla="*/ 1626394 w 2259806"/>
                <a:gd name="connsiteY15" fmla="*/ 216693 h 766762"/>
                <a:gd name="connsiteX16" fmla="*/ 1843088 w 2259806"/>
                <a:gd name="connsiteY16" fmla="*/ 266700 h 766762"/>
                <a:gd name="connsiteX17" fmla="*/ 1878806 w 2259806"/>
                <a:gd name="connsiteY17" fmla="*/ 276225 h 766762"/>
                <a:gd name="connsiteX18" fmla="*/ 1909763 w 2259806"/>
                <a:gd name="connsiteY18" fmla="*/ 290512 h 766762"/>
                <a:gd name="connsiteX19" fmla="*/ 1974056 w 2259806"/>
                <a:gd name="connsiteY19" fmla="*/ 323850 h 766762"/>
                <a:gd name="connsiteX20" fmla="*/ 2028825 w 2259806"/>
                <a:gd name="connsiteY20" fmla="*/ 361950 h 766762"/>
                <a:gd name="connsiteX21" fmla="*/ 2066925 w 2259806"/>
                <a:gd name="connsiteY21" fmla="*/ 392906 h 766762"/>
                <a:gd name="connsiteX22" fmla="*/ 2102644 w 2259806"/>
                <a:gd name="connsiteY22" fmla="*/ 435768 h 766762"/>
                <a:gd name="connsiteX23" fmla="*/ 2143125 w 2259806"/>
                <a:gd name="connsiteY23" fmla="*/ 469106 h 766762"/>
                <a:gd name="connsiteX24" fmla="*/ 2185988 w 2259806"/>
                <a:gd name="connsiteY24" fmla="*/ 509587 h 766762"/>
                <a:gd name="connsiteX25" fmla="*/ 2219325 w 2259806"/>
                <a:gd name="connsiteY25" fmla="*/ 547687 h 766762"/>
                <a:gd name="connsiteX26" fmla="*/ 2240756 w 2259806"/>
                <a:gd name="connsiteY26" fmla="*/ 581025 h 766762"/>
                <a:gd name="connsiteX27" fmla="*/ 2252663 w 2259806"/>
                <a:gd name="connsiteY27" fmla="*/ 611981 h 766762"/>
                <a:gd name="connsiteX28" fmla="*/ 2259806 w 2259806"/>
                <a:gd name="connsiteY28" fmla="*/ 645318 h 766762"/>
                <a:gd name="connsiteX29" fmla="*/ 2259806 w 2259806"/>
                <a:gd name="connsiteY29" fmla="*/ 678656 h 766762"/>
                <a:gd name="connsiteX30" fmla="*/ 2250281 w 2259806"/>
                <a:gd name="connsiteY30" fmla="*/ 709612 h 766762"/>
                <a:gd name="connsiteX31" fmla="*/ 2228850 w 2259806"/>
                <a:gd name="connsiteY31" fmla="*/ 740568 h 766762"/>
                <a:gd name="connsiteX32" fmla="*/ 2200275 w 2259806"/>
                <a:gd name="connsiteY32" fmla="*/ 764381 h 766762"/>
                <a:gd name="connsiteX33" fmla="*/ 2176463 w 2259806"/>
                <a:gd name="connsiteY33" fmla="*/ 766762 h 766762"/>
                <a:gd name="connsiteX34" fmla="*/ 2124075 w 2259806"/>
                <a:gd name="connsiteY34" fmla="*/ 757237 h 766762"/>
                <a:gd name="connsiteX35" fmla="*/ 2047875 w 2259806"/>
                <a:gd name="connsiteY35" fmla="*/ 721518 h 766762"/>
                <a:gd name="connsiteX36" fmla="*/ 1928813 w 2259806"/>
                <a:gd name="connsiteY36" fmla="*/ 652462 h 766762"/>
                <a:gd name="connsiteX37" fmla="*/ 1757363 w 2259806"/>
                <a:gd name="connsiteY37" fmla="*/ 561975 h 766762"/>
                <a:gd name="connsiteX38" fmla="*/ 1619250 w 2259806"/>
                <a:gd name="connsiteY38" fmla="*/ 492918 h 766762"/>
                <a:gd name="connsiteX39" fmla="*/ 1438275 w 2259806"/>
                <a:gd name="connsiteY39" fmla="*/ 409575 h 766762"/>
                <a:gd name="connsiteX40" fmla="*/ 1193006 w 2259806"/>
                <a:gd name="connsiteY40" fmla="*/ 319087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59806" h="766762">
                  <a:moveTo>
                    <a:pt x="1193006" y="319087"/>
                  </a:moveTo>
                  <a:lnTo>
                    <a:pt x="947738" y="252412"/>
                  </a:lnTo>
                  <a:lnTo>
                    <a:pt x="721519" y="209550"/>
                  </a:lnTo>
                  <a:lnTo>
                    <a:pt x="507206" y="173831"/>
                  </a:lnTo>
                  <a:lnTo>
                    <a:pt x="319088" y="138112"/>
                  </a:lnTo>
                  <a:lnTo>
                    <a:pt x="254794" y="123825"/>
                  </a:lnTo>
                  <a:lnTo>
                    <a:pt x="216694" y="119062"/>
                  </a:lnTo>
                  <a:lnTo>
                    <a:pt x="171450" y="123825"/>
                  </a:lnTo>
                  <a:lnTo>
                    <a:pt x="50006" y="161925"/>
                  </a:lnTo>
                  <a:lnTo>
                    <a:pt x="0" y="0"/>
                  </a:lnTo>
                  <a:lnTo>
                    <a:pt x="180975" y="11906"/>
                  </a:lnTo>
                  <a:lnTo>
                    <a:pt x="442913" y="33337"/>
                  </a:lnTo>
                  <a:lnTo>
                    <a:pt x="890588" y="76200"/>
                  </a:lnTo>
                  <a:lnTo>
                    <a:pt x="1147763" y="121443"/>
                  </a:lnTo>
                  <a:lnTo>
                    <a:pt x="1364456" y="159543"/>
                  </a:lnTo>
                  <a:lnTo>
                    <a:pt x="1626394" y="216693"/>
                  </a:lnTo>
                  <a:lnTo>
                    <a:pt x="1843088" y="266700"/>
                  </a:lnTo>
                  <a:lnTo>
                    <a:pt x="1878806" y="276225"/>
                  </a:lnTo>
                  <a:lnTo>
                    <a:pt x="1909763" y="290512"/>
                  </a:lnTo>
                  <a:lnTo>
                    <a:pt x="1974056" y="323850"/>
                  </a:lnTo>
                  <a:lnTo>
                    <a:pt x="2028825" y="361950"/>
                  </a:lnTo>
                  <a:lnTo>
                    <a:pt x="2066925" y="392906"/>
                  </a:lnTo>
                  <a:lnTo>
                    <a:pt x="2102644" y="435768"/>
                  </a:lnTo>
                  <a:lnTo>
                    <a:pt x="2143125" y="469106"/>
                  </a:lnTo>
                  <a:lnTo>
                    <a:pt x="2185988" y="509587"/>
                  </a:lnTo>
                  <a:lnTo>
                    <a:pt x="2219325" y="547687"/>
                  </a:lnTo>
                  <a:lnTo>
                    <a:pt x="2240756" y="581025"/>
                  </a:lnTo>
                  <a:lnTo>
                    <a:pt x="2252663" y="611981"/>
                  </a:lnTo>
                  <a:lnTo>
                    <a:pt x="2259806" y="645318"/>
                  </a:lnTo>
                  <a:lnTo>
                    <a:pt x="2259806" y="678656"/>
                  </a:lnTo>
                  <a:lnTo>
                    <a:pt x="2250281" y="709612"/>
                  </a:lnTo>
                  <a:lnTo>
                    <a:pt x="2228850" y="740568"/>
                  </a:lnTo>
                  <a:lnTo>
                    <a:pt x="2200275" y="764381"/>
                  </a:lnTo>
                  <a:lnTo>
                    <a:pt x="2176463" y="766762"/>
                  </a:lnTo>
                  <a:lnTo>
                    <a:pt x="2124075" y="757237"/>
                  </a:lnTo>
                  <a:lnTo>
                    <a:pt x="2047875" y="721518"/>
                  </a:lnTo>
                  <a:lnTo>
                    <a:pt x="1928813" y="652462"/>
                  </a:lnTo>
                  <a:lnTo>
                    <a:pt x="1757363" y="561975"/>
                  </a:lnTo>
                  <a:lnTo>
                    <a:pt x="1619250" y="492918"/>
                  </a:lnTo>
                  <a:lnTo>
                    <a:pt x="1438275" y="409575"/>
                  </a:lnTo>
                  <a:lnTo>
                    <a:pt x="119300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FA4FAF12-2C97-427A-87D8-9ECCD509A166}"/>
                </a:ext>
              </a:extLst>
            </p:cNvPr>
            <p:cNvSpPr/>
            <p:nvPr/>
          </p:nvSpPr>
          <p:spPr>
            <a:xfrm>
              <a:off x="3492500" y="2392363"/>
              <a:ext cx="2254250" cy="1841500"/>
            </a:xfrm>
            <a:custGeom>
              <a:avLst/>
              <a:gdLst>
                <a:gd name="connsiteX0" fmla="*/ 877071 w 2253433"/>
                <a:gd name="connsiteY0" fmla="*/ 1438275 h 1840707"/>
                <a:gd name="connsiteX1" fmla="*/ 1024708 w 2253433"/>
                <a:gd name="connsiteY1" fmla="*/ 1364457 h 1840707"/>
                <a:gd name="connsiteX2" fmla="*/ 1158058 w 2253433"/>
                <a:gd name="connsiteY2" fmla="*/ 1290638 h 1840707"/>
                <a:gd name="connsiteX3" fmla="*/ 1312840 w 2253433"/>
                <a:gd name="connsiteY3" fmla="*/ 1190625 h 1840707"/>
                <a:gd name="connsiteX4" fmla="*/ 1477146 w 2253433"/>
                <a:gd name="connsiteY4" fmla="*/ 1059657 h 1840707"/>
                <a:gd name="connsiteX5" fmla="*/ 1579540 w 2253433"/>
                <a:gd name="connsiteY5" fmla="*/ 954882 h 1840707"/>
                <a:gd name="connsiteX6" fmla="*/ 1722415 w 2253433"/>
                <a:gd name="connsiteY6" fmla="*/ 788194 h 1840707"/>
                <a:gd name="connsiteX7" fmla="*/ 1822427 w 2253433"/>
                <a:gd name="connsiteY7" fmla="*/ 659607 h 1840707"/>
                <a:gd name="connsiteX8" fmla="*/ 1898627 w 2253433"/>
                <a:gd name="connsiteY8" fmla="*/ 545307 h 1840707"/>
                <a:gd name="connsiteX9" fmla="*/ 1967683 w 2253433"/>
                <a:gd name="connsiteY9" fmla="*/ 342900 h 1840707"/>
                <a:gd name="connsiteX10" fmla="*/ 1967683 w 2253433"/>
                <a:gd name="connsiteY10" fmla="*/ 269082 h 1840707"/>
                <a:gd name="connsiteX11" fmla="*/ 1958158 w 2253433"/>
                <a:gd name="connsiteY11" fmla="*/ 230982 h 1840707"/>
                <a:gd name="connsiteX12" fmla="*/ 1931965 w 2253433"/>
                <a:gd name="connsiteY12" fmla="*/ 183357 h 1840707"/>
                <a:gd name="connsiteX13" fmla="*/ 1862908 w 2253433"/>
                <a:gd name="connsiteY13" fmla="*/ 95250 h 1840707"/>
                <a:gd name="connsiteX14" fmla="*/ 1829571 w 2253433"/>
                <a:gd name="connsiteY14" fmla="*/ 54769 h 1840707"/>
                <a:gd name="connsiteX15" fmla="*/ 1817665 w 2253433"/>
                <a:gd name="connsiteY15" fmla="*/ 35719 h 1840707"/>
                <a:gd name="connsiteX16" fmla="*/ 1820046 w 2253433"/>
                <a:gd name="connsiteY16" fmla="*/ 19050 h 1840707"/>
                <a:gd name="connsiteX17" fmla="*/ 1829571 w 2253433"/>
                <a:gd name="connsiteY17" fmla="*/ 9525 h 1840707"/>
                <a:gd name="connsiteX18" fmla="*/ 1851002 w 2253433"/>
                <a:gd name="connsiteY18" fmla="*/ 0 h 1840707"/>
                <a:gd name="connsiteX19" fmla="*/ 1889102 w 2253433"/>
                <a:gd name="connsiteY19" fmla="*/ 4763 h 1840707"/>
                <a:gd name="connsiteX20" fmla="*/ 1960540 w 2253433"/>
                <a:gd name="connsiteY20" fmla="*/ 26194 h 1840707"/>
                <a:gd name="connsiteX21" fmla="*/ 2024833 w 2253433"/>
                <a:gd name="connsiteY21" fmla="*/ 52388 h 1840707"/>
                <a:gd name="connsiteX22" fmla="*/ 2098652 w 2253433"/>
                <a:gd name="connsiteY22" fmla="*/ 88107 h 1840707"/>
                <a:gd name="connsiteX23" fmla="*/ 2146277 w 2253433"/>
                <a:gd name="connsiteY23" fmla="*/ 119063 h 1840707"/>
                <a:gd name="connsiteX24" fmla="*/ 2181996 w 2253433"/>
                <a:gd name="connsiteY24" fmla="*/ 152400 h 1840707"/>
                <a:gd name="connsiteX25" fmla="*/ 2210571 w 2253433"/>
                <a:gd name="connsiteY25" fmla="*/ 188119 h 1840707"/>
                <a:gd name="connsiteX26" fmla="*/ 2229621 w 2253433"/>
                <a:gd name="connsiteY26" fmla="*/ 216694 h 1840707"/>
                <a:gd name="connsiteX27" fmla="*/ 2246290 w 2253433"/>
                <a:gd name="connsiteY27" fmla="*/ 250032 h 1840707"/>
                <a:gd name="connsiteX28" fmla="*/ 2253433 w 2253433"/>
                <a:gd name="connsiteY28" fmla="*/ 283369 h 1840707"/>
                <a:gd name="connsiteX29" fmla="*/ 2253433 w 2253433"/>
                <a:gd name="connsiteY29" fmla="*/ 321469 h 1840707"/>
                <a:gd name="connsiteX30" fmla="*/ 2189140 w 2253433"/>
                <a:gd name="connsiteY30" fmla="*/ 521494 h 1840707"/>
                <a:gd name="connsiteX31" fmla="*/ 2108177 w 2253433"/>
                <a:gd name="connsiteY31" fmla="*/ 633413 h 1840707"/>
                <a:gd name="connsiteX32" fmla="*/ 2017690 w 2253433"/>
                <a:gd name="connsiteY32" fmla="*/ 754857 h 1840707"/>
                <a:gd name="connsiteX33" fmla="*/ 1910533 w 2253433"/>
                <a:gd name="connsiteY33" fmla="*/ 883444 h 1840707"/>
                <a:gd name="connsiteX34" fmla="*/ 1715271 w 2253433"/>
                <a:gd name="connsiteY34" fmla="*/ 1114425 h 1840707"/>
                <a:gd name="connsiteX35" fmla="*/ 1541440 w 2253433"/>
                <a:gd name="connsiteY35" fmla="*/ 1235869 h 1840707"/>
                <a:gd name="connsiteX36" fmla="*/ 1436665 w 2253433"/>
                <a:gd name="connsiteY36" fmla="*/ 1312069 h 1840707"/>
                <a:gd name="connsiteX37" fmla="*/ 1279502 w 2253433"/>
                <a:gd name="connsiteY37" fmla="*/ 1409700 h 1840707"/>
                <a:gd name="connsiteX38" fmla="*/ 1081858 w 2253433"/>
                <a:gd name="connsiteY38" fmla="*/ 1512094 h 1840707"/>
                <a:gd name="connsiteX39" fmla="*/ 924696 w 2253433"/>
                <a:gd name="connsiteY39" fmla="*/ 1583532 h 1840707"/>
                <a:gd name="connsiteX40" fmla="*/ 788965 w 2253433"/>
                <a:gd name="connsiteY40" fmla="*/ 1638300 h 1840707"/>
                <a:gd name="connsiteX41" fmla="*/ 541315 w 2253433"/>
                <a:gd name="connsiteY41" fmla="*/ 1721644 h 1840707"/>
                <a:gd name="connsiteX42" fmla="*/ 367483 w 2253433"/>
                <a:gd name="connsiteY42" fmla="*/ 1769269 h 1840707"/>
                <a:gd name="connsiteX43" fmla="*/ 205558 w 2253433"/>
                <a:gd name="connsiteY43" fmla="*/ 1807369 h 1840707"/>
                <a:gd name="connsiteX44" fmla="*/ 55540 w 2253433"/>
                <a:gd name="connsiteY44" fmla="*/ 1835944 h 1840707"/>
                <a:gd name="connsiteX45" fmla="*/ 26965 w 2253433"/>
                <a:gd name="connsiteY45" fmla="*/ 1840707 h 1840707"/>
                <a:gd name="connsiteX46" fmla="*/ 12677 w 2253433"/>
                <a:gd name="connsiteY46" fmla="*/ 1833563 h 1840707"/>
                <a:gd name="connsiteX47" fmla="*/ 771 w 2253433"/>
                <a:gd name="connsiteY47" fmla="*/ 1807369 h 1840707"/>
                <a:gd name="connsiteX48" fmla="*/ 771 w 2253433"/>
                <a:gd name="connsiteY48" fmla="*/ 1783557 h 1840707"/>
                <a:gd name="connsiteX49" fmla="*/ 12677 w 2253433"/>
                <a:gd name="connsiteY49" fmla="*/ 1759744 h 1840707"/>
                <a:gd name="connsiteX50" fmla="*/ 29346 w 2253433"/>
                <a:gd name="connsiteY50" fmla="*/ 1747838 h 1840707"/>
                <a:gd name="connsiteX51" fmla="*/ 131740 w 2253433"/>
                <a:gd name="connsiteY51" fmla="*/ 1724025 h 1840707"/>
                <a:gd name="connsiteX52" fmla="*/ 265090 w 2253433"/>
                <a:gd name="connsiteY52" fmla="*/ 1688307 h 1840707"/>
                <a:gd name="connsiteX53" fmla="*/ 379390 w 2253433"/>
                <a:gd name="connsiteY53" fmla="*/ 1647825 h 1840707"/>
                <a:gd name="connsiteX54" fmla="*/ 519883 w 2253433"/>
                <a:gd name="connsiteY54" fmla="*/ 1597819 h 1840707"/>
                <a:gd name="connsiteX55" fmla="*/ 672283 w 2253433"/>
                <a:gd name="connsiteY55" fmla="*/ 1535907 h 1840707"/>
                <a:gd name="connsiteX56" fmla="*/ 877071 w 2253433"/>
                <a:gd name="connsiteY56" fmla="*/ 1438275 h 184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3433" h="1840707">
                  <a:moveTo>
                    <a:pt x="877071" y="1438275"/>
                  </a:moveTo>
                  <a:lnTo>
                    <a:pt x="1024708" y="1364457"/>
                  </a:lnTo>
                  <a:lnTo>
                    <a:pt x="1158058" y="1290638"/>
                  </a:lnTo>
                  <a:lnTo>
                    <a:pt x="1312840" y="1190625"/>
                  </a:lnTo>
                  <a:lnTo>
                    <a:pt x="1477146" y="1059657"/>
                  </a:lnTo>
                  <a:lnTo>
                    <a:pt x="1579540" y="954882"/>
                  </a:lnTo>
                  <a:lnTo>
                    <a:pt x="1722415" y="788194"/>
                  </a:lnTo>
                  <a:lnTo>
                    <a:pt x="1822427" y="659607"/>
                  </a:lnTo>
                  <a:lnTo>
                    <a:pt x="1898627" y="545307"/>
                  </a:lnTo>
                  <a:lnTo>
                    <a:pt x="1967683" y="342900"/>
                  </a:lnTo>
                  <a:lnTo>
                    <a:pt x="1967683" y="269082"/>
                  </a:lnTo>
                  <a:lnTo>
                    <a:pt x="1958158" y="230982"/>
                  </a:lnTo>
                  <a:lnTo>
                    <a:pt x="1931965" y="183357"/>
                  </a:lnTo>
                  <a:lnTo>
                    <a:pt x="1862908" y="95250"/>
                  </a:lnTo>
                  <a:lnTo>
                    <a:pt x="1829571" y="54769"/>
                  </a:lnTo>
                  <a:lnTo>
                    <a:pt x="1817665" y="35719"/>
                  </a:lnTo>
                  <a:lnTo>
                    <a:pt x="1820046" y="19050"/>
                  </a:lnTo>
                  <a:lnTo>
                    <a:pt x="1829571" y="9525"/>
                  </a:lnTo>
                  <a:lnTo>
                    <a:pt x="1851002" y="0"/>
                  </a:lnTo>
                  <a:lnTo>
                    <a:pt x="1889102" y="4763"/>
                  </a:lnTo>
                  <a:lnTo>
                    <a:pt x="1960540" y="26194"/>
                  </a:lnTo>
                  <a:lnTo>
                    <a:pt x="2024833" y="52388"/>
                  </a:lnTo>
                  <a:lnTo>
                    <a:pt x="2098652" y="88107"/>
                  </a:lnTo>
                  <a:lnTo>
                    <a:pt x="2146277" y="119063"/>
                  </a:lnTo>
                  <a:lnTo>
                    <a:pt x="2181996" y="152400"/>
                  </a:lnTo>
                  <a:lnTo>
                    <a:pt x="2210571" y="188119"/>
                  </a:lnTo>
                  <a:lnTo>
                    <a:pt x="2229621" y="216694"/>
                  </a:lnTo>
                  <a:lnTo>
                    <a:pt x="2246290" y="250032"/>
                  </a:lnTo>
                  <a:lnTo>
                    <a:pt x="2253433" y="283369"/>
                  </a:lnTo>
                  <a:lnTo>
                    <a:pt x="2253433" y="321469"/>
                  </a:lnTo>
                  <a:lnTo>
                    <a:pt x="2189140" y="521494"/>
                  </a:lnTo>
                  <a:lnTo>
                    <a:pt x="2108177" y="633413"/>
                  </a:lnTo>
                  <a:lnTo>
                    <a:pt x="2017690" y="754857"/>
                  </a:lnTo>
                  <a:lnTo>
                    <a:pt x="1910533" y="883444"/>
                  </a:lnTo>
                  <a:lnTo>
                    <a:pt x="1715271" y="1114425"/>
                  </a:lnTo>
                  <a:lnTo>
                    <a:pt x="1541440" y="1235869"/>
                  </a:lnTo>
                  <a:lnTo>
                    <a:pt x="1436665" y="1312069"/>
                  </a:lnTo>
                  <a:lnTo>
                    <a:pt x="1279502" y="1409700"/>
                  </a:lnTo>
                  <a:lnTo>
                    <a:pt x="1081858" y="1512094"/>
                  </a:lnTo>
                  <a:lnTo>
                    <a:pt x="924696" y="1583532"/>
                  </a:lnTo>
                  <a:lnTo>
                    <a:pt x="788965" y="1638300"/>
                  </a:lnTo>
                  <a:lnTo>
                    <a:pt x="541315" y="1721644"/>
                  </a:lnTo>
                  <a:lnTo>
                    <a:pt x="367483" y="1769269"/>
                  </a:lnTo>
                  <a:lnTo>
                    <a:pt x="205558" y="1807369"/>
                  </a:lnTo>
                  <a:lnTo>
                    <a:pt x="55540" y="1835944"/>
                  </a:lnTo>
                  <a:lnTo>
                    <a:pt x="26965" y="1840707"/>
                  </a:lnTo>
                  <a:lnTo>
                    <a:pt x="12677" y="1833563"/>
                  </a:lnTo>
                  <a:cubicBezTo>
                    <a:pt x="0" y="1810744"/>
                    <a:pt x="771" y="1820304"/>
                    <a:pt x="771" y="1807369"/>
                  </a:cubicBezTo>
                  <a:lnTo>
                    <a:pt x="771" y="1783557"/>
                  </a:lnTo>
                  <a:lnTo>
                    <a:pt x="12677" y="1759744"/>
                  </a:lnTo>
                  <a:lnTo>
                    <a:pt x="29346" y="1747838"/>
                  </a:lnTo>
                  <a:lnTo>
                    <a:pt x="131740" y="1724025"/>
                  </a:lnTo>
                  <a:lnTo>
                    <a:pt x="265090" y="1688307"/>
                  </a:lnTo>
                  <a:lnTo>
                    <a:pt x="379390" y="1647825"/>
                  </a:lnTo>
                  <a:lnTo>
                    <a:pt x="519883" y="1597819"/>
                  </a:lnTo>
                  <a:lnTo>
                    <a:pt x="672283" y="1535907"/>
                  </a:lnTo>
                  <a:lnTo>
                    <a:pt x="877071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88D0A87D-F415-4E77-A42B-E9F62D7ACDFD}"/>
                </a:ext>
              </a:extLst>
            </p:cNvPr>
            <p:cNvSpPr/>
            <p:nvPr/>
          </p:nvSpPr>
          <p:spPr>
            <a:xfrm>
              <a:off x="2838450" y="2627313"/>
              <a:ext cx="4173538" cy="625475"/>
            </a:xfrm>
            <a:custGeom>
              <a:avLst/>
              <a:gdLst>
                <a:gd name="connsiteX0" fmla="*/ 2073547 w 4174287"/>
                <a:gd name="connsiteY0" fmla="*/ 333127 h 625463"/>
                <a:gd name="connsiteX1" fmla="*/ 1618046 w 4174287"/>
                <a:gd name="connsiteY1" fmla="*/ 380717 h 625463"/>
                <a:gd name="connsiteX2" fmla="*/ 1400494 w 4174287"/>
                <a:gd name="connsiteY2" fmla="*/ 404512 h 625463"/>
                <a:gd name="connsiteX3" fmla="*/ 1074165 w 4174287"/>
                <a:gd name="connsiteY3" fmla="*/ 452101 h 625463"/>
                <a:gd name="connsiteX4" fmla="*/ 809023 w 4174287"/>
                <a:gd name="connsiteY4" fmla="*/ 506489 h 625463"/>
                <a:gd name="connsiteX5" fmla="*/ 594870 w 4174287"/>
                <a:gd name="connsiteY5" fmla="*/ 554079 h 625463"/>
                <a:gd name="connsiteX6" fmla="*/ 438504 w 4174287"/>
                <a:gd name="connsiteY6" fmla="*/ 598269 h 625463"/>
                <a:gd name="connsiteX7" fmla="*/ 377318 w 4174287"/>
                <a:gd name="connsiteY7" fmla="*/ 618665 h 625463"/>
                <a:gd name="connsiteX8" fmla="*/ 353523 w 4174287"/>
                <a:gd name="connsiteY8" fmla="*/ 625463 h 625463"/>
                <a:gd name="connsiteX9" fmla="*/ 295735 w 4174287"/>
                <a:gd name="connsiteY9" fmla="*/ 608467 h 625463"/>
                <a:gd name="connsiteX10" fmla="*/ 200556 w 4174287"/>
                <a:gd name="connsiteY10" fmla="*/ 560878 h 625463"/>
                <a:gd name="connsiteX11" fmla="*/ 118974 w 4174287"/>
                <a:gd name="connsiteY11" fmla="*/ 509889 h 625463"/>
                <a:gd name="connsiteX12" fmla="*/ 84982 w 4174287"/>
                <a:gd name="connsiteY12" fmla="*/ 475896 h 625463"/>
                <a:gd name="connsiteX13" fmla="*/ 40791 w 4174287"/>
                <a:gd name="connsiteY13" fmla="*/ 414710 h 625463"/>
                <a:gd name="connsiteX14" fmla="*/ 10198 w 4174287"/>
                <a:gd name="connsiteY14" fmla="*/ 356922 h 625463"/>
                <a:gd name="connsiteX15" fmla="*/ 0 w 4174287"/>
                <a:gd name="connsiteY15" fmla="*/ 319530 h 625463"/>
                <a:gd name="connsiteX16" fmla="*/ 0 w 4174287"/>
                <a:gd name="connsiteY16" fmla="*/ 288937 h 625463"/>
                <a:gd name="connsiteX17" fmla="*/ 10198 w 4174287"/>
                <a:gd name="connsiteY17" fmla="*/ 278739 h 625463"/>
                <a:gd name="connsiteX18" fmla="*/ 30593 w 4174287"/>
                <a:gd name="connsiteY18" fmla="*/ 275340 h 625463"/>
                <a:gd name="connsiteX19" fmla="*/ 61187 w 4174287"/>
                <a:gd name="connsiteY19" fmla="*/ 282139 h 625463"/>
                <a:gd name="connsiteX20" fmla="*/ 115575 w 4174287"/>
                <a:gd name="connsiteY20" fmla="*/ 319530 h 625463"/>
                <a:gd name="connsiteX21" fmla="*/ 169963 w 4174287"/>
                <a:gd name="connsiteY21" fmla="*/ 350124 h 625463"/>
                <a:gd name="connsiteX22" fmla="*/ 241347 w 4174287"/>
                <a:gd name="connsiteY22" fmla="*/ 373918 h 625463"/>
                <a:gd name="connsiteX23" fmla="*/ 299135 w 4174287"/>
                <a:gd name="connsiteY23" fmla="*/ 380717 h 625463"/>
                <a:gd name="connsiteX24" fmla="*/ 346724 w 4174287"/>
                <a:gd name="connsiteY24" fmla="*/ 380717 h 625463"/>
                <a:gd name="connsiteX25" fmla="*/ 411310 w 4174287"/>
                <a:gd name="connsiteY25" fmla="*/ 377318 h 625463"/>
                <a:gd name="connsiteX26" fmla="*/ 523486 w 4174287"/>
                <a:gd name="connsiteY26" fmla="*/ 363721 h 625463"/>
                <a:gd name="connsiteX27" fmla="*/ 673053 w 4174287"/>
                <a:gd name="connsiteY27" fmla="*/ 336527 h 625463"/>
                <a:gd name="connsiteX28" fmla="*/ 907602 w 4174287"/>
                <a:gd name="connsiteY28" fmla="*/ 302534 h 625463"/>
                <a:gd name="connsiteX29" fmla="*/ 1206736 w 4174287"/>
                <a:gd name="connsiteY29" fmla="*/ 261743 h 625463"/>
                <a:gd name="connsiteX30" fmla="*/ 1512669 w 4174287"/>
                <a:gd name="connsiteY30" fmla="*/ 220952 h 625463"/>
                <a:gd name="connsiteX31" fmla="*/ 1754017 w 4174287"/>
                <a:gd name="connsiteY31" fmla="*/ 163165 h 625463"/>
                <a:gd name="connsiteX32" fmla="*/ 1791408 w 4174287"/>
                <a:gd name="connsiteY32" fmla="*/ 169963 h 625463"/>
                <a:gd name="connsiteX33" fmla="*/ 1978367 w 4174287"/>
                <a:gd name="connsiteY33" fmla="*/ 156366 h 625463"/>
                <a:gd name="connsiteX34" fmla="*/ 2253707 w 4174287"/>
                <a:gd name="connsiteY34" fmla="*/ 135971 h 625463"/>
                <a:gd name="connsiteX35" fmla="*/ 2627625 w 4174287"/>
                <a:gd name="connsiteY35" fmla="*/ 112176 h 625463"/>
                <a:gd name="connsiteX36" fmla="*/ 2899566 w 4174287"/>
                <a:gd name="connsiteY36" fmla="*/ 91780 h 625463"/>
                <a:gd name="connsiteX37" fmla="*/ 3198701 w 4174287"/>
                <a:gd name="connsiteY37" fmla="*/ 91780 h 625463"/>
                <a:gd name="connsiteX38" fmla="*/ 3368663 w 4174287"/>
                <a:gd name="connsiteY38" fmla="*/ 88381 h 625463"/>
                <a:gd name="connsiteX39" fmla="*/ 3487637 w 4174287"/>
                <a:gd name="connsiteY39" fmla="*/ 78183 h 625463"/>
                <a:gd name="connsiteX40" fmla="*/ 3548824 w 4174287"/>
                <a:gd name="connsiteY40" fmla="*/ 64586 h 625463"/>
                <a:gd name="connsiteX41" fmla="*/ 3694992 w 4174287"/>
                <a:gd name="connsiteY41" fmla="*/ 3400 h 625463"/>
                <a:gd name="connsiteX42" fmla="*/ 3715388 w 4174287"/>
                <a:gd name="connsiteY42" fmla="*/ 0 h 625463"/>
                <a:gd name="connsiteX43" fmla="*/ 3766376 w 4174287"/>
                <a:gd name="connsiteY43" fmla="*/ 0 h 625463"/>
                <a:gd name="connsiteX44" fmla="*/ 3847959 w 4174287"/>
                <a:gd name="connsiteY44" fmla="*/ 20396 h 625463"/>
                <a:gd name="connsiteX45" fmla="*/ 3960134 w 4174287"/>
                <a:gd name="connsiteY45" fmla="*/ 67985 h 625463"/>
                <a:gd name="connsiteX46" fmla="*/ 4062112 w 4174287"/>
                <a:gd name="connsiteY46" fmla="*/ 118974 h 625463"/>
                <a:gd name="connsiteX47" fmla="*/ 4130097 w 4174287"/>
                <a:gd name="connsiteY47" fmla="*/ 166564 h 625463"/>
                <a:gd name="connsiteX48" fmla="*/ 4147093 w 4174287"/>
                <a:gd name="connsiteY48" fmla="*/ 193758 h 625463"/>
                <a:gd name="connsiteX49" fmla="*/ 4167489 w 4174287"/>
                <a:gd name="connsiteY49" fmla="*/ 237948 h 625463"/>
                <a:gd name="connsiteX50" fmla="*/ 4174287 w 4174287"/>
                <a:gd name="connsiteY50" fmla="*/ 285538 h 625463"/>
                <a:gd name="connsiteX51" fmla="*/ 4160690 w 4174287"/>
                <a:gd name="connsiteY51" fmla="*/ 312732 h 625463"/>
                <a:gd name="connsiteX52" fmla="*/ 4133496 w 4174287"/>
                <a:gd name="connsiteY52" fmla="*/ 329728 h 625463"/>
                <a:gd name="connsiteX53" fmla="*/ 4085907 w 4174287"/>
                <a:gd name="connsiteY53" fmla="*/ 336527 h 625463"/>
                <a:gd name="connsiteX54" fmla="*/ 3977130 w 4174287"/>
                <a:gd name="connsiteY54" fmla="*/ 326329 h 625463"/>
                <a:gd name="connsiteX55" fmla="*/ 3786772 w 4174287"/>
                <a:gd name="connsiteY55" fmla="*/ 305933 h 625463"/>
                <a:gd name="connsiteX56" fmla="*/ 3508033 w 4174287"/>
                <a:gd name="connsiteY56" fmla="*/ 288937 h 625463"/>
                <a:gd name="connsiteX57" fmla="*/ 3127316 w 4174287"/>
                <a:gd name="connsiteY57" fmla="*/ 288937 h 625463"/>
                <a:gd name="connsiteX58" fmla="*/ 2807786 w 4174287"/>
                <a:gd name="connsiteY58" fmla="*/ 292336 h 625463"/>
                <a:gd name="connsiteX59" fmla="*/ 2552842 w 4174287"/>
                <a:gd name="connsiteY59" fmla="*/ 312732 h 625463"/>
                <a:gd name="connsiteX60" fmla="*/ 2410073 w 4174287"/>
                <a:gd name="connsiteY60" fmla="*/ 309333 h 625463"/>
                <a:gd name="connsiteX61" fmla="*/ 2073547 w 4174287"/>
                <a:gd name="connsiteY61" fmla="*/ 333127 h 6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74287" h="625463">
                  <a:moveTo>
                    <a:pt x="2073547" y="333127"/>
                  </a:moveTo>
                  <a:lnTo>
                    <a:pt x="1618046" y="380717"/>
                  </a:lnTo>
                  <a:lnTo>
                    <a:pt x="1400494" y="404512"/>
                  </a:lnTo>
                  <a:lnTo>
                    <a:pt x="1074165" y="452101"/>
                  </a:lnTo>
                  <a:lnTo>
                    <a:pt x="809023" y="506489"/>
                  </a:lnTo>
                  <a:lnTo>
                    <a:pt x="594870" y="554079"/>
                  </a:lnTo>
                  <a:lnTo>
                    <a:pt x="438504" y="598269"/>
                  </a:lnTo>
                  <a:lnTo>
                    <a:pt x="377318" y="618665"/>
                  </a:lnTo>
                  <a:lnTo>
                    <a:pt x="353523" y="625463"/>
                  </a:lnTo>
                  <a:lnTo>
                    <a:pt x="295735" y="608467"/>
                  </a:lnTo>
                  <a:lnTo>
                    <a:pt x="200556" y="560878"/>
                  </a:lnTo>
                  <a:lnTo>
                    <a:pt x="118974" y="509889"/>
                  </a:lnTo>
                  <a:lnTo>
                    <a:pt x="84982" y="475896"/>
                  </a:lnTo>
                  <a:lnTo>
                    <a:pt x="40791" y="414710"/>
                  </a:lnTo>
                  <a:lnTo>
                    <a:pt x="10198" y="356922"/>
                  </a:lnTo>
                  <a:lnTo>
                    <a:pt x="0" y="319530"/>
                  </a:lnTo>
                  <a:lnTo>
                    <a:pt x="0" y="288937"/>
                  </a:lnTo>
                  <a:lnTo>
                    <a:pt x="10198" y="278739"/>
                  </a:lnTo>
                  <a:lnTo>
                    <a:pt x="30593" y="275340"/>
                  </a:lnTo>
                  <a:lnTo>
                    <a:pt x="61187" y="282139"/>
                  </a:lnTo>
                  <a:lnTo>
                    <a:pt x="115575" y="319530"/>
                  </a:lnTo>
                  <a:lnTo>
                    <a:pt x="169963" y="350124"/>
                  </a:lnTo>
                  <a:lnTo>
                    <a:pt x="241347" y="373918"/>
                  </a:lnTo>
                  <a:lnTo>
                    <a:pt x="299135" y="380717"/>
                  </a:lnTo>
                  <a:lnTo>
                    <a:pt x="346724" y="380717"/>
                  </a:lnTo>
                  <a:lnTo>
                    <a:pt x="411310" y="377318"/>
                  </a:lnTo>
                  <a:lnTo>
                    <a:pt x="523486" y="363721"/>
                  </a:lnTo>
                  <a:lnTo>
                    <a:pt x="673053" y="336527"/>
                  </a:lnTo>
                  <a:lnTo>
                    <a:pt x="907602" y="302534"/>
                  </a:lnTo>
                  <a:lnTo>
                    <a:pt x="1206736" y="261743"/>
                  </a:lnTo>
                  <a:lnTo>
                    <a:pt x="1512669" y="220952"/>
                  </a:lnTo>
                  <a:lnTo>
                    <a:pt x="1754017" y="163165"/>
                  </a:lnTo>
                  <a:lnTo>
                    <a:pt x="1791408" y="169963"/>
                  </a:lnTo>
                  <a:lnTo>
                    <a:pt x="1978367" y="156366"/>
                  </a:lnTo>
                  <a:lnTo>
                    <a:pt x="2253707" y="135971"/>
                  </a:lnTo>
                  <a:lnTo>
                    <a:pt x="2627625" y="112176"/>
                  </a:lnTo>
                  <a:lnTo>
                    <a:pt x="2899566" y="91780"/>
                  </a:lnTo>
                  <a:lnTo>
                    <a:pt x="3198701" y="91780"/>
                  </a:lnTo>
                  <a:lnTo>
                    <a:pt x="3368663" y="88381"/>
                  </a:lnTo>
                  <a:lnTo>
                    <a:pt x="3487637" y="78183"/>
                  </a:lnTo>
                  <a:lnTo>
                    <a:pt x="3548824" y="64586"/>
                  </a:lnTo>
                  <a:lnTo>
                    <a:pt x="3694992" y="3400"/>
                  </a:lnTo>
                  <a:lnTo>
                    <a:pt x="3715388" y="0"/>
                  </a:lnTo>
                  <a:lnTo>
                    <a:pt x="3766376" y="0"/>
                  </a:lnTo>
                  <a:lnTo>
                    <a:pt x="3847959" y="20396"/>
                  </a:lnTo>
                  <a:lnTo>
                    <a:pt x="3960134" y="67985"/>
                  </a:lnTo>
                  <a:lnTo>
                    <a:pt x="4062112" y="118974"/>
                  </a:lnTo>
                  <a:lnTo>
                    <a:pt x="4130097" y="166564"/>
                  </a:lnTo>
                  <a:lnTo>
                    <a:pt x="4147093" y="193758"/>
                  </a:lnTo>
                  <a:lnTo>
                    <a:pt x="4167489" y="237948"/>
                  </a:lnTo>
                  <a:lnTo>
                    <a:pt x="4174287" y="285538"/>
                  </a:lnTo>
                  <a:lnTo>
                    <a:pt x="4160690" y="312732"/>
                  </a:lnTo>
                  <a:lnTo>
                    <a:pt x="4133496" y="329728"/>
                  </a:lnTo>
                  <a:lnTo>
                    <a:pt x="4085907" y="336527"/>
                  </a:lnTo>
                  <a:lnTo>
                    <a:pt x="3977130" y="326329"/>
                  </a:lnTo>
                  <a:lnTo>
                    <a:pt x="3786772" y="305933"/>
                  </a:lnTo>
                  <a:lnTo>
                    <a:pt x="3508033" y="288937"/>
                  </a:lnTo>
                  <a:lnTo>
                    <a:pt x="3127316" y="288937"/>
                  </a:lnTo>
                  <a:lnTo>
                    <a:pt x="2807786" y="292336"/>
                  </a:lnTo>
                  <a:lnTo>
                    <a:pt x="2552842" y="312732"/>
                  </a:lnTo>
                  <a:lnTo>
                    <a:pt x="2410073" y="309333"/>
                  </a:lnTo>
                  <a:lnTo>
                    <a:pt x="2073547" y="3331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9B5F4D77-5E66-495B-910D-9A73949C636A}"/>
                </a:ext>
              </a:extLst>
            </p:cNvPr>
            <p:cNvSpPr/>
            <p:nvPr/>
          </p:nvSpPr>
          <p:spPr>
            <a:xfrm rot="16200000">
              <a:off x="3858418" y="4790282"/>
              <a:ext cx="2125663" cy="419100"/>
            </a:xfrm>
            <a:custGeom>
              <a:avLst/>
              <a:gdLst>
                <a:gd name="connsiteX0" fmla="*/ 890588 w 2126456"/>
                <a:gd name="connsiteY0" fmla="*/ 388144 h 419100"/>
                <a:gd name="connsiteX1" fmla="*/ 678656 w 2126456"/>
                <a:gd name="connsiteY1" fmla="*/ 390525 h 419100"/>
                <a:gd name="connsiteX2" fmla="*/ 433388 w 2126456"/>
                <a:gd name="connsiteY2" fmla="*/ 390525 h 419100"/>
                <a:gd name="connsiteX3" fmla="*/ 230981 w 2126456"/>
                <a:gd name="connsiteY3" fmla="*/ 390525 h 419100"/>
                <a:gd name="connsiteX4" fmla="*/ 150019 w 2126456"/>
                <a:gd name="connsiteY4" fmla="*/ 388144 h 419100"/>
                <a:gd name="connsiteX5" fmla="*/ 107156 w 2126456"/>
                <a:gd name="connsiteY5" fmla="*/ 383381 h 419100"/>
                <a:gd name="connsiteX6" fmla="*/ 64294 w 2126456"/>
                <a:gd name="connsiteY6" fmla="*/ 373856 h 419100"/>
                <a:gd name="connsiteX7" fmla="*/ 38100 w 2126456"/>
                <a:gd name="connsiteY7" fmla="*/ 364331 h 419100"/>
                <a:gd name="connsiteX8" fmla="*/ 21431 w 2126456"/>
                <a:gd name="connsiteY8" fmla="*/ 352425 h 419100"/>
                <a:gd name="connsiteX9" fmla="*/ 7144 w 2126456"/>
                <a:gd name="connsiteY9" fmla="*/ 326231 h 419100"/>
                <a:gd name="connsiteX10" fmla="*/ 0 w 2126456"/>
                <a:gd name="connsiteY10" fmla="*/ 297656 h 419100"/>
                <a:gd name="connsiteX11" fmla="*/ 2381 w 2126456"/>
                <a:gd name="connsiteY11" fmla="*/ 273844 h 419100"/>
                <a:gd name="connsiteX12" fmla="*/ 30956 w 2126456"/>
                <a:gd name="connsiteY12" fmla="*/ 242887 h 419100"/>
                <a:gd name="connsiteX13" fmla="*/ 76200 w 2126456"/>
                <a:gd name="connsiteY13" fmla="*/ 204787 h 419100"/>
                <a:gd name="connsiteX14" fmla="*/ 128588 w 2126456"/>
                <a:gd name="connsiteY14" fmla="*/ 171450 h 419100"/>
                <a:gd name="connsiteX15" fmla="*/ 190500 w 2126456"/>
                <a:gd name="connsiteY15" fmla="*/ 147637 h 419100"/>
                <a:gd name="connsiteX16" fmla="*/ 257175 w 2126456"/>
                <a:gd name="connsiteY16" fmla="*/ 130969 h 419100"/>
                <a:gd name="connsiteX17" fmla="*/ 342900 w 2126456"/>
                <a:gd name="connsiteY17" fmla="*/ 123825 h 419100"/>
                <a:gd name="connsiteX18" fmla="*/ 366713 w 2126456"/>
                <a:gd name="connsiteY18" fmla="*/ 126206 h 419100"/>
                <a:gd name="connsiteX19" fmla="*/ 414338 w 2126456"/>
                <a:gd name="connsiteY19" fmla="*/ 140494 h 419100"/>
                <a:gd name="connsiteX20" fmla="*/ 488156 w 2126456"/>
                <a:gd name="connsiteY20" fmla="*/ 154781 h 419100"/>
                <a:gd name="connsiteX21" fmla="*/ 552450 w 2126456"/>
                <a:gd name="connsiteY21" fmla="*/ 161925 h 419100"/>
                <a:gd name="connsiteX22" fmla="*/ 659606 w 2126456"/>
                <a:gd name="connsiteY22" fmla="*/ 169069 h 419100"/>
                <a:gd name="connsiteX23" fmla="*/ 1002506 w 2126456"/>
                <a:gd name="connsiteY23" fmla="*/ 166687 h 419100"/>
                <a:gd name="connsiteX24" fmla="*/ 1452563 w 2126456"/>
                <a:gd name="connsiteY24" fmla="*/ 166687 h 419100"/>
                <a:gd name="connsiteX25" fmla="*/ 1614488 w 2126456"/>
                <a:gd name="connsiteY25" fmla="*/ 171450 h 419100"/>
                <a:gd name="connsiteX26" fmla="*/ 1726406 w 2126456"/>
                <a:gd name="connsiteY26" fmla="*/ 159544 h 419100"/>
                <a:gd name="connsiteX27" fmla="*/ 1883569 w 2126456"/>
                <a:gd name="connsiteY27" fmla="*/ 135731 h 419100"/>
                <a:gd name="connsiteX28" fmla="*/ 1959769 w 2126456"/>
                <a:gd name="connsiteY28" fmla="*/ 119062 h 419100"/>
                <a:gd name="connsiteX29" fmla="*/ 1993106 w 2126456"/>
                <a:gd name="connsiteY29" fmla="*/ 107156 h 419100"/>
                <a:gd name="connsiteX30" fmla="*/ 2024063 w 2126456"/>
                <a:gd name="connsiteY30" fmla="*/ 80962 h 419100"/>
                <a:gd name="connsiteX31" fmla="*/ 2043113 w 2126456"/>
                <a:gd name="connsiteY31" fmla="*/ 57150 h 419100"/>
                <a:gd name="connsiteX32" fmla="*/ 2057400 w 2126456"/>
                <a:gd name="connsiteY32" fmla="*/ 26194 h 419100"/>
                <a:gd name="connsiteX33" fmla="*/ 2076450 w 2126456"/>
                <a:gd name="connsiteY33" fmla="*/ 4762 h 419100"/>
                <a:gd name="connsiteX34" fmla="*/ 2095500 w 2126456"/>
                <a:gd name="connsiteY34" fmla="*/ 0 h 419100"/>
                <a:gd name="connsiteX35" fmla="*/ 2114550 w 2126456"/>
                <a:gd name="connsiteY35" fmla="*/ 11906 h 419100"/>
                <a:gd name="connsiteX36" fmla="*/ 2124075 w 2126456"/>
                <a:gd name="connsiteY36" fmla="*/ 40481 h 419100"/>
                <a:gd name="connsiteX37" fmla="*/ 2126456 w 2126456"/>
                <a:gd name="connsiteY37" fmla="*/ 83344 h 419100"/>
                <a:gd name="connsiteX38" fmla="*/ 2121694 w 2126456"/>
                <a:gd name="connsiteY38" fmla="*/ 133350 h 419100"/>
                <a:gd name="connsiteX39" fmla="*/ 2116931 w 2126456"/>
                <a:gd name="connsiteY39" fmla="*/ 173831 h 419100"/>
                <a:gd name="connsiteX40" fmla="*/ 2102644 w 2126456"/>
                <a:gd name="connsiteY40" fmla="*/ 240506 h 419100"/>
                <a:gd name="connsiteX41" fmla="*/ 2069306 w 2126456"/>
                <a:gd name="connsiteY41" fmla="*/ 319087 h 419100"/>
                <a:gd name="connsiteX42" fmla="*/ 2028825 w 2126456"/>
                <a:gd name="connsiteY42" fmla="*/ 378619 h 419100"/>
                <a:gd name="connsiteX43" fmla="*/ 1993106 w 2126456"/>
                <a:gd name="connsiteY43" fmla="*/ 409575 h 419100"/>
                <a:gd name="connsiteX44" fmla="*/ 1964531 w 2126456"/>
                <a:gd name="connsiteY44" fmla="*/ 419100 h 419100"/>
                <a:gd name="connsiteX45" fmla="*/ 1928813 w 2126456"/>
                <a:gd name="connsiteY45" fmla="*/ 409575 h 419100"/>
                <a:gd name="connsiteX46" fmla="*/ 1876425 w 2126456"/>
                <a:gd name="connsiteY46" fmla="*/ 397669 h 419100"/>
                <a:gd name="connsiteX47" fmla="*/ 1735931 w 2126456"/>
                <a:gd name="connsiteY47" fmla="*/ 390525 h 419100"/>
                <a:gd name="connsiteX48" fmla="*/ 1633538 w 2126456"/>
                <a:gd name="connsiteY48" fmla="*/ 388144 h 419100"/>
                <a:gd name="connsiteX49" fmla="*/ 1428750 w 2126456"/>
                <a:gd name="connsiteY49" fmla="*/ 388144 h 419100"/>
                <a:gd name="connsiteX50" fmla="*/ 890588 w 2126456"/>
                <a:gd name="connsiteY50" fmla="*/ 38814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26456" h="419100">
                  <a:moveTo>
                    <a:pt x="890588" y="388144"/>
                  </a:moveTo>
                  <a:lnTo>
                    <a:pt x="678656" y="390525"/>
                  </a:lnTo>
                  <a:lnTo>
                    <a:pt x="433388" y="390525"/>
                  </a:lnTo>
                  <a:lnTo>
                    <a:pt x="230981" y="390525"/>
                  </a:lnTo>
                  <a:lnTo>
                    <a:pt x="150019" y="388144"/>
                  </a:lnTo>
                  <a:lnTo>
                    <a:pt x="107156" y="383381"/>
                  </a:lnTo>
                  <a:lnTo>
                    <a:pt x="64294" y="373856"/>
                  </a:lnTo>
                  <a:lnTo>
                    <a:pt x="38100" y="364331"/>
                  </a:lnTo>
                  <a:lnTo>
                    <a:pt x="21431" y="352425"/>
                  </a:lnTo>
                  <a:lnTo>
                    <a:pt x="7144" y="326231"/>
                  </a:lnTo>
                  <a:lnTo>
                    <a:pt x="0" y="297656"/>
                  </a:lnTo>
                  <a:lnTo>
                    <a:pt x="2381" y="273844"/>
                  </a:lnTo>
                  <a:lnTo>
                    <a:pt x="30956" y="242887"/>
                  </a:lnTo>
                  <a:lnTo>
                    <a:pt x="76200" y="204787"/>
                  </a:lnTo>
                  <a:lnTo>
                    <a:pt x="128588" y="171450"/>
                  </a:lnTo>
                  <a:lnTo>
                    <a:pt x="190500" y="147637"/>
                  </a:lnTo>
                  <a:lnTo>
                    <a:pt x="257175" y="130969"/>
                  </a:lnTo>
                  <a:lnTo>
                    <a:pt x="342900" y="123825"/>
                  </a:lnTo>
                  <a:lnTo>
                    <a:pt x="366713" y="126206"/>
                  </a:lnTo>
                  <a:lnTo>
                    <a:pt x="414338" y="140494"/>
                  </a:lnTo>
                  <a:lnTo>
                    <a:pt x="488156" y="154781"/>
                  </a:lnTo>
                  <a:cubicBezTo>
                    <a:pt x="550857" y="162016"/>
                    <a:pt x="529294" y="161925"/>
                    <a:pt x="552450" y="161925"/>
                  </a:cubicBezTo>
                  <a:lnTo>
                    <a:pt x="659606" y="169069"/>
                  </a:lnTo>
                  <a:lnTo>
                    <a:pt x="1002506" y="166687"/>
                  </a:lnTo>
                  <a:lnTo>
                    <a:pt x="1452563" y="166687"/>
                  </a:lnTo>
                  <a:lnTo>
                    <a:pt x="1614488" y="171450"/>
                  </a:lnTo>
                  <a:lnTo>
                    <a:pt x="1726406" y="159544"/>
                  </a:lnTo>
                  <a:lnTo>
                    <a:pt x="1883569" y="135731"/>
                  </a:lnTo>
                  <a:lnTo>
                    <a:pt x="1959769" y="119062"/>
                  </a:lnTo>
                  <a:lnTo>
                    <a:pt x="1993106" y="107156"/>
                  </a:lnTo>
                  <a:lnTo>
                    <a:pt x="2024063" y="80962"/>
                  </a:lnTo>
                  <a:lnTo>
                    <a:pt x="2043113" y="57150"/>
                  </a:lnTo>
                  <a:lnTo>
                    <a:pt x="2057400" y="26194"/>
                  </a:lnTo>
                  <a:lnTo>
                    <a:pt x="2076450" y="4762"/>
                  </a:lnTo>
                  <a:lnTo>
                    <a:pt x="2095500" y="0"/>
                  </a:lnTo>
                  <a:lnTo>
                    <a:pt x="2114550" y="11906"/>
                  </a:lnTo>
                  <a:lnTo>
                    <a:pt x="2124075" y="40481"/>
                  </a:lnTo>
                  <a:lnTo>
                    <a:pt x="2126456" y="83344"/>
                  </a:lnTo>
                  <a:lnTo>
                    <a:pt x="2121694" y="133350"/>
                  </a:lnTo>
                  <a:lnTo>
                    <a:pt x="2116931" y="173831"/>
                  </a:lnTo>
                  <a:lnTo>
                    <a:pt x="2102644" y="240506"/>
                  </a:lnTo>
                  <a:lnTo>
                    <a:pt x="2069306" y="319087"/>
                  </a:lnTo>
                  <a:lnTo>
                    <a:pt x="2028825" y="378619"/>
                  </a:lnTo>
                  <a:lnTo>
                    <a:pt x="1993106" y="409575"/>
                  </a:lnTo>
                  <a:lnTo>
                    <a:pt x="1964531" y="419100"/>
                  </a:lnTo>
                  <a:lnTo>
                    <a:pt x="1928813" y="409575"/>
                  </a:lnTo>
                  <a:lnTo>
                    <a:pt x="1876425" y="397669"/>
                  </a:lnTo>
                  <a:lnTo>
                    <a:pt x="1735931" y="390525"/>
                  </a:lnTo>
                  <a:lnTo>
                    <a:pt x="1633538" y="388144"/>
                  </a:lnTo>
                  <a:lnTo>
                    <a:pt x="1428750" y="388144"/>
                  </a:lnTo>
                  <a:lnTo>
                    <a:pt x="89058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22709E02-AF3D-4CBA-A994-0E94903C3C7E}"/>
                </a:ext>
              </a:extLst>
            </p:cNvPr>
            <p:cNvSpPr/>
            <p:nvPr/>
          </p:nvSpPr>
          <p:spPr>
            <a:xfrm>
              <a:off x="2906713" y="4554538"/>
              <a:ext cx="2036762" cy="1311275"/>
            </a:xfrm>
            <a:custGeom>
              <a:avLst/>
              <a:gdLst>
                <a:gd name="connsiteX0" fmla="*/ 897983 w 2036220"/>
                <a:gd name="connsiteY0" fmla="*/ 735807 h 1309688"/>
                <a:gd name="connsiteX1" fmla="*/ 1121820 w 2036220"/>
                <a:gd name="connsiteY1" fmla="*/ 573882 h 1309688"/>
                <a:gd name="connsiteX2" fmla="*/ 1319464 w 2036220"/>
                <a:gd name="connsiteY2" fmla="*/ 407194 h 1309688"/>
                <a:gd name="connsiteX3" fmla="*/ 1476626 w 2036220"/>
                <a:gd name="connsiteY3" fmla="*/ 266700 h 1309688"/>
                <a:gd name="connsiteX4" fmla="*/ 1674270 w 2036220"/>
                <a:gd name="connsiteY4" fmla="*/ 54769 h 1309688"/>
                <a:gd name="connsiteX5" fmla="*/ 2036220 w 2036220"/>
                <a:gd name="connsiteY5" fmla="*/ 0 h 1309688"/>
                <a:gd name="connsiteX6" fmla="*/ 1888583 w 2036220"/>
                <a:gd name="connsiteY6" fmla="*/ 166688 h 1309688"/>
                <a:gd name="connsiteX7" fmla="*/ 1807620 w 2036220"/>
                <a:gd name="connsiteY7" fmla="*/ 271463 h 1309688"/>
                <a:gd name="connsiteX8" fmla="*/ 1636170 w 2036220"/>
                <a:gd name="connsiteY8" fmla="*/ 447675 h 1309688"/>
                <a:gd name="connsiteX9" fmla="*/ 1402808 w 2036220"/>
                <a:gd name="connsiteY9" fmla="*/ 635794 h 1309688"/>
                <a:gd name="connsiteX10" fmla="*/ 1162301 w 2036220"/>
                <a:gd name="connsiteY10" fmla="*/ 792957 h 1309688"/>
                <a:gd name="connsiteX11" fmla="*/ 1002758 w 2036220"/>
                <a:gd name="connsiteY11" fmla="*/ 885825 h 1309688"/>
                <a:gd name="connsiteX12" fmla="*/ 802733 w 2036220"/>
                <a:gd name="connsiteY12" fmla="*/ 990600 h 1309688"/>
                <a:gd name="connsiteX13" fmla="*/ 600326 w 2036220"/>
                <a:gd name="connsiteY13" fmla="*/ 1090613 h 1309688"/>
                <a:gd name="connsiteX14" fmla="*/ 400301 w 2036220"/>
                <a:gd name="connsiteY14" fmla="*/ 1176338 h 1309688"/>
                <a:gd name="connsiteX15" fmla="*/ 178845 w 2036220"/>
                <a:gd name="connsiteY15" fmla="*/ 1262063 h 1309688"/>
                <a:gd name="connsiteX16" fmla="*/ 57401 w 2036220"/>
                <a:gd name="connsiteY16" fmla="*/ 1304925 h 1309688"/>
                <a:gd name="connsiteX17" fmla="*/ 24064 w 2036220"/>
                <a:gd name="connsiteY17" fmla="*/ 1309688 h 1309688"/>
                <a:gd name="connsiteX18" fmla="*/ 5014 w 2036220"/>
                <a:gd name="connsiteY18" fmla="*/ 1302544 h 1309688"/>
                <a:gd name="connsiteX19" fmla="*/ 251 w 2036220"/>
                <a:gd name="connsiteY19" fmla="*/ 1285875 h 1309688"/>
                <a:gd name="connsiteX20" fmla="*/ 14539 w 2036220"/>
                <a:gd name="connsiteY20" fmla="*/ 1252538 h 1309688"/>
                <a:gd name="connsiteX21" fmla="*/ 52639 w 2036220"/>
                <a:gd name="connsiteY21" fmla="*/ 1228725 h 1309688"/>
                <a:gd name="connsiteX22" fmla="*/ 245520 w 2036220"/>
                <a:gd name="connsiteY22" fmla="*/ 1126332 h 1309688"/>
                <a:gd name="connsiteX23" fmla="*/ 450308 w 2036220"/>
                <a:gd name="connsiteY23" fmla="*/ 1016794 h 1309688"/>
                <a:gd name="connsiteX24" fmla="*/ 607470 w 2036220"/>
                <a:gd name="connsiteY24" fmla="*/ 928688 h 1309688"/>
                <a:gd name="connsiteX25" fmla="*/ 750345 w 2036220"/>
                <a:gd name="connsiteY25" fmla="*/ 838200 h 1309688"/>
                <a:gd name="connsiteX26" fmla="*/ 897983 w 2036220"/>
                <a:gd name="connsiteY26" fmla="*/ 735807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6220" h="1309688">
                  <a:moveTo>
                    <a:pt x="897983" y="735807"/>
                  </a:moveTo>
                  <a:lnTo>
                    <a:pt x="1121820" y="573882"/>
                  </a:lnTo>
                  <a:lnTo>
                    <a:pt x="1319464" y="407194"/>
                  </a:lnTo>
                  <a:lnTo>
                    <a:pt x="1476626" y="266700"/>
                  </a:lnTo>
                  <a:lnTo>
                    <a:pt x="1674270" y="54769"/>
                  </a:lnTo>
                  <a:lnTo>
                    <a:pt x="2036220" y="0"/>
                  </a:lnTo>
                  <a:lnTo>
                    <a:pt x="1888583" y="166688"/>
                  </a:lnTo>
                  <a:lnTo>
                    <a:pt x="1807620" y="271463"/>
                  </a:lnTo>
                  <a:lnTo>
                    <a:pt x="1636170" y="447675"/>
                  </a:lnTo>
                  <a:lnTo>
                    <a:pt x="1402808" y="635794"/>
                  </a:lnTo>
                  <a:lnTo>
                    <a:pt x="1162301" y="792957"/>
                  </a:lnTo>
                  <a:lnTo>
                    <a:pt x="1002758" y="885825"/>
                  </a:lnTo>
                  <a:lnTo>
                    <a:pt x="802733" y="990600"/>
                  </a:lnTo>
                  <a:lnTo>
                    <a:pt x="600326" y="1090613"/>
                  </a:lnTo>
                  <a:lnTo>
                    <a:pt x="400301" y="1176338"/>
                  </a:lnTo>
                  <a:lnTo>
                    <a:pt x="178845" y="1262063"/>
                  </a:lnTo>
                  <a:lnTo>
                    <a:pt x="57401" y="1304925"/>
                  </a:lnTo>
                  <a:lnTo>
                    <a:pt x="24064" y="1309688"/>
                  </a:lnTo>
                  <a:lnTo>
                    <a:pt x="5014" y="1302544"/>
                  </a:lnTo>
                  <a:cubicBezTo>
                    <a:pt x="0" y="1287504"/>
                    <a:pt x="251" y="1293277"/>
                    <a:pt x="251" y="1285875"/>
                  </a:cubicBezTo>
                  <a:lnTo>
                    <a:pt x="14539" y="1252538"/>
                  </a:lnTo>
                  <a:lnTo>
                    <a:pt x="52639" y="1228725"/>
                  </a:lnTo>
                  <a:lnTo>
                    <a:pt x="245520" y="1126332"/>
                  </a:lnTo>
                  <a:lnTo>
                    <a:pt x="450308" y="1016794"/>
                  </a:lnTo>
                  <a:lnTo>
                    <a:pt x="607470" y="928688"/>
                  </a:lnTo>
                  <a:lnTo>
                    <a:pt x="750345" y="838200"/>
                  </a:lnTo>
                  <a:lnTo>
                    <a:pt x="897983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AD3DB0D1-E43D-409D-A123-5B2CC7C634C1}"/>
                </a:ext>
              </a:extLst>
            </p:cNvPr>
            <p:cNvSpPr/>
            <p:nvPr/>
          </p:nvSpPr>
          <p:spPr>
            <a:xfrm>
              <a:off x="5013325" y="4484688"/>
              <a:ext cx="2154238" cy="1384300"/>
            </a:xfrm>
            <a:custGeom>
              <a:avLst/>
              <a:gdLst>
                <a:gd name="connsiteX0" fmla="*/ 697707 w 2155032"/>
                <a:gd name="connsiteY0" fmla="*/ 821531 h 1385887"/>
                <a:gd name="connsiteX1" fmla="*/ 554832 w 2155032"/>
                <a:gd name="connsiteY1" fmla="*/ 661987 h 1385887"/>
                <a:gd name="connsiteX2" fmla="*/ 366713 w 2155032"/>
                <a:gd name="connsiteY2" fmla="*/ 447675 h 1385887"/>
                <a:gd name="connsiteX3" fmla="*/ 221457 w 2155032"/>
                <a:gd name="connsiteY3" fmla="*/ 285750 h 1385887"/>
                <a:gd name="connsiteX4" fmla="*/ 0 w 2155032"/>
                <a:gd name="connsiteY4" fmla="*/ 57150 h 1385887"/>
                <a:gd name="connsiteX5" fmla="*/ 109538 w 2155032"/>
                <a:gd name="connsiteY5" fmla="*/ 0 h 1385887"/>
                <a:gd name="connsiteX6" fmla="*/ 350044 w 2155032"/>
                <a:gd name="connsiteY6" fmla="*/ 207169 h 1385887"/>
                <a:gd name="connsiteX7" fmla="*/ 557213 w 2155032"/>
                <a:gd name="connsiteY7" fmla="*/ 381000 h 1385887"/>
                <a:gd name="connsiteX8" fmla="*/ 757238 w 2155032"/>
                <a:gd name="connsiteY8" fmla="*/ 545306 h 1385887"/>
                <a:gd name="connsiteX9" fmla="*/ 919163 w 2155032"/>
                <a:gd name="connsiteY9" fmla="*/ 673894 h 1385887"/>
                <a:gd name="connsiteX10" fmla="*/ 1059657 w 2155032"/>
                <a:gd name="connsiteY10" fmla="*/ 778669 h 1385887"/>
                <a:gd name="connsiteX11" fmla="*/ 1243013 w 2155032"/>
                <a:gd name="connsiteY11" fmla="*/ 914400 h 1385887"/>
                <a:gd name="connsiteX12" fmla="*/ 1335882 w 2155032"/>
                <a:gd name="connsiteY12" fmla="*/ 973931 h 1385887"/>
                <a:gd name="connsiteX13" fmla="*/ 1450182 w 2155032"/>
                <a:gd name="connsiteY13" fmla="*/ 1040606 h 1385887"/>
                <a:gd name="connsiteX14" fmla="*/ 1574007 w 2155032"/>
                <a:gd name="connsiteY14" fmla="*/ 1104900 h 1385887"/>
                <a:gd name="connsiteX15" fmla="*/ 1733550 w 2155032"/>
                <a:gd name="connsiteY15" fmla="*/ 1181100 h 1385887"/>
                <a:gd name="connsiteX16" fmla="*/ 1845469 w 2155032"/>
                <a:gd name="connsiteY16" fmla="*/ 1223962 h 1385887"/>
                <a:gd name="connsiteX17" fmla="*/ 1974057 w 2155032"/>
                <a:gd name="connsiteY17" fmla="*/ 1271587 h 1385887"/>
                <a:gd name="connsiteX18" fmla="*/ 2100263 w 2155032"/>
                <a:gd name="connsiteY18" fmla="*/ 1312069 h 1385887"/>
                <a:gd name="connsiteX19" fmla="*/ 2126457 w 2155032"/>
                <a:gd name="connsiteY19" fmla="*/ 1326356 h 1385887"/>
                <a:gd name="connsiteX20" fmla="*/ 2150269 w 2155032"/>
                <a:gd name="connsiteY20" fmla="*/ 1345406 h 1385887"/>
                <a:gd name="connsiteX21" fmla="*/ 2155032 w 2155032"/>
                <a:gd name="connsiteY21" fmla="*/ 1362075 h 1385887"/>
                <a:gd name="connsiteX22" fmla="*/ 2138363 w 2155032"/>
                <a:gd name="connsiteY22" fmla="*/ 1378744 h 1385887"/>
                <a:gd name="connsiteX23" fmla="*/ 2102644 w 2155032"/>
                <a:gd name="connsiteY23" fmla="*/ 1385887 h 1385887"/>
                <a:gd name="connsiteX24" fmla="*/ 1921669 w 2155032"/>
                <a:gd name="connsiteY24" fmla="*/ 1383506 h 1385887"/>
                <a:gd name="connsiteX25" fmla="*/ 1752600 w 2155032"/>
                <a:gd name="connsiteY25" fmla="*/ 1378744 h 1385887"/>
                <a:gd name="connsiteX26" fmla="*/ 1535907 w 2155032"/>
                <a:gd name="connsiteY26" fmla="*/ 1371600 h 1385887"/>
                <a:gd name="connsiteX27" fmla="*/ 1373982 w 2155032"/>
                <a:gd name="connsiteY27" fmla="*/ 1364456 h 1385887"/>
                <a:gd name="connsiteX28" fmla="*/ 1269207 w 2155032"/>
                <a:gd name="connsiteY28" fmla="*/ 1357312 h 1385887"/>
                <a:gd name="connsiteX29" fmla="*/ 1207294 w 2155032"/>
                <a:gd name="connsiteY29" fmla="*/ 1338262 h 1385887"/>
                <a:gd name="connsiteX30" fmla="*/ 1140619 w 2155032"/>
                <a:gd name="connsiteY30" fmla="*/ 1300162 h 1385887"/>
                <a:gd name="connsiteX31" fmla="*/ 1076325 w 2155032"/>
                <a:gd name="connsiteY31" fmla="*/ 1245394 h 1385887"/>
                <a:gd name="connsiteX32" fmla="*/ 1007269 w 2155032"/>
                <a:gd name="connsiteY32" fmla="*/ 1178719 h 1385887"/>
                <a:gd name="connsiteX33" fmla="*/ 923925 w 2155032"/>
                <a:gd name="connsiteY33" fmla="*/ 1083469 h 1385887"/>
                <a:gd name="connsiteX34" fmla="*/ 697707 w 2155032"/>
                <a:gd name="connsiteY34" fmla="*/ 821531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5032" h="1385887">
                  <a:moveTo>
                    <a:pt x="697707" y="821531"/>
                  </a:moveTo>
                  <a:lnTo>
                    <a:pt x="554832" y="661987"/>
                  </a:lnTo>
                  <a:lnTo>
                    <a:pt x="366713" y="447675"/>
                  </a:lnTo>
                  <a:lnTo>
                    <a:pt x="221457" y="285750"/>
                  </a:lnTo>
                  <a:lnTo>
                    <a:pt x="0" y="57150"/>
                  </a:lnTo>
                  <a:lnTo>
                    <a:pt x="109538" y="0"/>
                  </a:lnTo>
                  <a:lnTo>
                    <a:pt x="350044" y="207169"/>
                  </a:lnTo>
                  <a:lnTo>
                    <a:pt x="557213" y="381000"/>
                  </a:lnTo>
                  <a:lnTo>
                    <a:pt x="757238" y="545306"/>
                  </a:lnTo>
                  <a:lnTo>
                    <a:pt x="919163" y="673894"/>
                  </a:lnTo>
                  <a:lnTo>
                    <a:pt x="1059657" y="778669"/>
                  </a:lnTo>
                  <a:lnTo>
                    <a:pt x="1243013" y="914400"/>
                  </a:lnTo>
                  <a:lnTo>
                    <a:pt x="1335882" y="973931"/>
                  </a:lnTo>
                  <a:lnTo>
                    <a:pt x="1450182" y="1040606"/>
                  </a:lnTo>
                  <a:lnTo>
                    <a:pt x="1574007" y="1104900"/>
                  </a:lnTo>
                  <a:lnTo>
                    <a:pt x="1733550" y="1181100"/>
                  </a:lnTo>
                  <a:lnTo>
                    <a:pt x="1845469" y="1223962"/>
                  </a:lnTo>
                  <a:lnTo>
                    <a:pt x="1974057" y="1271587"/>
                  </a:lnTo>
                  <a:lnTo>
                    <a:pt x="2100263" y="1312069"/>
                  </a:lnTo>
                  <a:lnTo>
                    <a:pt x="2126457" y="1326356"/>
                  </a:lnTo>
                  <a:lnTo>
                    <a:pt x="2150269" y="1345406"/>
                  </a:lnTo>
                  <a:lnTo>
                    <a:pt x="2155032" y="1362075"/>
                  </a:lnTo>
                  <a:lnTo>
                    <a:pt x="2138363" y="1378744"/>
                  </a:lnTo>
                  <a:lnTo>
                    <a:pt x="2102644" y="1385887"/>
                  </a:lnTo>
                  <a:lnTo>
                    <a:pt x="1921669" y="1383506"/>
                  </a:lnTo>
                  <a:lnTo>
                    <a:pt x="1752600" y="1378744"/>
                  </a:lnTo>
                  <a:lnTo>
                    <a:pt x="1535907" y="1371600"/>
                  </a:lnTo>
                  <a:lnTo>
                    <a:pt x="1373982" y="1364456"/>
                  </a:lnTo>
                  <a:lnTo>
                    <a:pt x="1269207" y="1357312"/>
                  </a:lnTo>
                  <a:lnTo>
                    <a:pt x="1207294" y="1338262"/>
                  </a:lnTo>
                  <a:lnTo>
                    <a:pt x="1140619" y="1300162"/>
                  </a:lnTo>
                  <a:lnTo>
                    <a:pt x="1076325" y="1245394"/>
                  </a:lnTo>
                  <a:lnTo>
                    <a:pt x="1007269" y="1178719"/>
                  </a:lnTo>
                  <a:lnTo>
                    <a:pt x="923925" y="1083469"/>
                  </a:lnTo>
                  <a:lnTo>
                    <a:pt x="697707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28416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735ACF7-A724-485E-84E4-AA3381415AB7}"/>
              </a:ext>
            </a:extLst>
          </p:cNvPr>
          <p:cNvGrpSpPr/>
          <p:nvPr/>
        </p:nvGrpSpPr>
        <p:grpSpPr>
          <a:xfrm>
            <a:off x="2838450" y="1335088"/>
            <a:ext cx="4329113" cy="4727575"/>
            <a:chOff x="2838450" y="1335088"/>
            <a:chExt cx="4329113" cy="47275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A345FD5-EBF1-9F4D-B205-B4571C4C1931}"/>
                </a:ext>
              </a:extLst>
            </p:cNvPr>
            <p:cNvSpPr/>
            <p:nvPr/>
          </p:nvSpPr>
          <p:spPr>
            <a:xfrm>
              <a:off x="4565650" y="1335088"/>
              <a:ext cx="558800" cy="625475"/>
            </a:xfrm>
            <a:custGeom>
              <a:avLst/>
              <a:gdLst>
                <a:gd name="connsiteX0" fmla="*/ 200025 w 559594"/>
                <a:gd name="connsiteY0" fmla="*/ 435769 h 623888"/>
                <a:gd name="connsiteX1" fmla="*/ 192882 w 559594"/>
                <a:gd name="connsiteY1" fmla="*/ 283369 h 623888"/>
                <a:gd name="connsiteX2" fmla="*/ 185738 w 559594"/>
                <a:gd name="connsiteY2" fmla="*/ 235744 h 623888"/>
                <a:gd name="connsiteX3" fmla="*/ 180975 w 559594"/>
                <a:gd name="connsiteY3" fmla="*/ 216694 h 623888"/>
                <a:gd name="connsiteX4" fmla="*/ 166688 w 559594"/>
                <a:gd name="connsiteY4" fmla="*/ 195263 h 623888"/>
                <a:gd name="connsiteX5" fmla="*/ 140494 w 559594"/>
                <a:gd name="connsiteY5" fmla="*/ 171450 h 623888"/>
                <a:gd name="connsiteX6" fmla="*/ 104775 w 559594"/>
                <a:gd name="connsiteY6" fmla="*/ 147638 h 623888"/>
                <a:gd name="connsiteX7" fmla="*/ 73819 w 559594"/>
                <a:gd name="connsiteY7" fmla="*/ 130969 h 623888"/>
                <a:gd name="connsiteX8" fmla="*/ 33338 w 559594"/>
                <a:gd name="connsiteY8" fmla="*/ 114300 h 623888"/>
                <a:gd name="connsiteX9" fmla="*/ 16669 w 559594"/>
                <a:gd name="connsiteY9" fmla="*/ 104775 h 623888"/>
                <a:gd name="connsiteX10" fmla="*/ 7144 w 559594"/>
                <a:gd name="connsiteY10" fmla="*/ 95250 h 623888"/>
                <a:gd name="connsiteX11" fmla="*/ 0 w 559594"/>
                <a:gd name="connsiteY11" fmla="*/ 80963 h 623888"/>
                <a:gd name="connsiteX12" fmla="*/ 0 w 559594"/>
                <a:gd name="connsiteY12" fmla="*/ 69057 h 623888"/>
                <a:gd name="connsiteX13" fmla="*/ 4763 w 559594"/>
                <a:gd name="connsiteY13" fmla="*/ 45244 h 623888"/>
                <a:gd name="connsiteX14" fmla="*/ 11907 w 559594"/>
                <a:gd name="connsiteY14" fmla="*/ 26194 h 623888"/>
                <a:gd name="connsiteX15" fmla="*/ 28575 w 559594"/>
                <a:gd name="connsiteY15" fmla="*/ 14288 h 623888"/>
                <a:gd name="connsiteX16" fmla="*/ 50007 w 559594"/>
                <a:gd name="connsiteY16" fmla="*/ 7144 h 623888"/>
                <a:gd name="connsiteX17" fmla="*/ 80963 w 559594"/>
                <a:gd name="connsiteY17" fmla="*/ 0 h 623888"/>
                <a:gd name="connsiteX18" fmla="*/ 116682 w 559594"/>
                <a:gd name="connsiteY18" fmla="*/ 0 h 623888"/>
                <a:gd name="connsiteX19" fmla="*/ 169069 w 559594"/>
                <a:gd name="connsiteY19" fmla="*/ 0 h 623888"/>
                <a:gd name="connsiteX20" fmla="*/ 209550 w 559594"/>
                <a:gd name="connsiteY20" fmla="*/ 4763 h 623888"/>
                <a:gd name="connsiteX21" fmla="*/ 257175 w 559594"/>
                <a:gd name="connsiteY21" fmla="*/ 16669 h 623888"/>
                <a:gd name="connsiteX22" fmla="*/ 307182 w 559594"/>
                <a:gd name="connsiteY22" fmla="*/ 33338 h 623888"/>
                <a:gd name="connsiteX23" fmla="*/ 354807 w 559594"/>
                <a:gd name="connsiteY23" fmla="*/ 54769 h 623888"/>
                <a:gd name="connsiteX24" fmla="*/ 404813 w 559594"/>
                <a:gd name="connsiteY24" fmla="*/ 80963 h 623888"/>
                <a:gd name="connsiteX25" fmla="*/ 457200 w 559594"/>
                <a:gd name="connsiteY25" fmla="*/ 116682 h 623888"/>
                <a:gd name="connsiteX26" fmla="*/ 497682 w 559594"/>
                <a:gd name="connsiteY26" fmla="*/ 147638 h 623888"/>
                <a:gd name="connsiteX27" fmla="*/ 528638 w 559594"/>
                <a:gd name="connsiteY27" fmla="*/ 183357 h 623888"/>
                <a:gd name="connsiteX28" fmla="*/ 547688 w 559594"/>
                <a:gd name="connsiteY28" fmla="*/ 211932 h 623888"/>
                <a:gd name="connsiteX29" fmla="*/ 559594 w 559594"/>
                <a:gd name="connsiteY29" fmla="*/ 242888 h 623888"/>
                <a:gd name="connsiteX30" fmla="*/ 559594 w 559594"/>
                <a:gd name="connsiteY30" fmla="*/ 276225 h 623888"/>
                <a:gd name="connsiteX31" fmla="*/ 552450 w 559594"/>
                <a:gd name="connsiteY31" fmla="*/ 302419 h 623888"/>
                <a:gd name="connsiteX32" fmla="*/ 535782 w 559594"/>
                <a:gd name="connsiteY32" fmla="*/ 340519 h 623888"/>
                <a:gd name="connsiteX33" fmla="*/ 523875 w 559594"/>
                <a:gd name="connsiteY33" fmla="*/ 395288 h 623888"/>
                <a:gd name="connsiteX34" fmla="*/ 516732 w 559594"/>
                <a:gd name="connsiteY34" fmla="*/ 516732 h 623888"/>
                <a:gd name="connsiteX35" fmla="*/ 514350 w 559594"/>
                <a:gd name="connsiteY35" fmla="*/ 576263 h 623888"/>
                <a:gd name="connsiteX36" fmla="*/ 202407 w 559594"/>
                <a:gd name="connsiteY36" fmla="*/ 623888 h 623888"/>
                <a:gd name="connsiteX37" fmla="*/ 200025 w 559594"/>
                <a:gd name="connsiteY37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623888">
                  <a:moveTo>
                    <a:pt x="200025" y="435769"/>
                  </a:moveTo>
                  <a:lnTo>
                    <a:pt x="192882" y="283369"/>
                  </a:lnTo>
                  <a:lnTo>
                    <a:pt x="185738" y="235744"/>
                  </a:lnTo>
                  <a:lnTo>
                    <a:pt x="180975" y="216694"/>
                  </a:lnTo>
                  <a:lnTo>
                    <a:pt x="166688" y="195263"/>
                  </a:lnTo>
                  <a:lnTo>
                    <a:pt x="140494" y="171450"/>
                  </a:lnTo>
                  <a:lnTo>
                    <a:pt x="104775" y="147638"/>
                  </a:lnTo>
                  <a:lnTo>
                    <a:pt x="73819" y="130969"/>
                  </a:lnTo>
                  <a:lnTo>
                    <a:pt x="33338" y="114300"/>
                  </a:lnTo>
                  <a:lnTo>
                    <a:pt x="16669" y="104775"/>
                  </a:lnTo>
                  <a:lnTo>
                    <a:pt x="7144" y="95250"/>
                  </a:lnTo>
                  <a:lnTo>
                    <a:pt x="0" y="80963"/>
                  </a:lnTo>
                  <a:lnTo>
                    <a:pt x="0" y="69057"/>
                  </a:lnTo>
                  <a:lnTo>
                    <a:pt x="4763" y="45244"/>
                  </a:lnTo>
                  <a:lnTo>
                    <a:pt x="11907" y="26194"/>
                  </a:lnTo>
                  <a:lnTo>
                    <a:pt x="28575" y="14288"/>
                  </a:lnTo>
                  <a:lnTo>
                    <a:pt x="50007" y="7144"/>
                  </a:lnTo>
                  <a:lnTo>
                    <a:pt x="80963" y="0"/>
                  </a:lnTo>
                  <a:lnTo>
                    <a:pt x="116682" y="0"/>
                  </a:lnTo>
                  <a:lnTo>
                    <a:pt x="169069" y="0"/>
                  </a:lnTo>
                  <a:lnTo>
                    <a:pt x="209550" y="4763"/>
                  </a:lnTo>
                  <a:lnTo>
                    <a:pt x="257175" y="16669"/>
                  </a:lnTo>
                  <a:lnTo>
                    <a:pt x="307182" y="33338"/>
                  </a:lnTo>
                  <a:lnTo>
                    <a:pt x="354807" y="54769"/>
                  </a:lnTo>
                  <a:lnTo>
                    <a:pt x="404813" y="80963"/>
                  </a:lnTo>
                  <a:lnTo>
                    <a:pt x="457200" y="116682"/>
                  </a:lnTo>
                  <a:lnTo>
                    <a:pt x="497682" y="147638"/>
                  </a:lnTo>
                  <a:lnTo>
                    <a:pt x="528638" y="183357"/>
                  </a:lnTo>
                  <a:lnTo>
                    <a:pt x="547688" y="211932"/>
                  </a:lnTo>
                  <a:lnTo>
                    <a:pt x="559594" y="242888"/>
                  </a:lnTo>
                  <a:lnTo>
                    <a:pt x="559594" y="276225"/>
                  </a:lnTo>
                  <a:lnTo>
                    <a:pt x="552450" y="302419"/>
                  </a:lnTo>
                  <a:lnTo>
                    <a:pt x="535782" y="340519"/>
                  </a:lnTo>
                  <a:lnTo>
                    <a:pt x="523875" y="395288"/>
                  </a:lnTo>
                  <a:lnTo>
                    <a:pt x="516732" y="516732"/>
                  </a:lnTo>
                  <a:lnTo>
                    <a:pt x="514350" y="576263"/>
                  </a:lnTo>
                  <a:lnTo>
                    <a:pt x="202407" y="623888"/>
                  </a:lnTo>
                  <a:lnTo>
                    <a:pt x="200025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2B6C65B-0655-1F4C-A8EB-2C8888DF649F}"/>
                </a:ext>
              </a:extLst>
            </p:cNvPr>
            <p:cNvSpPr/>
            <p:nvPr/>
          </p:nvSpPr>
          <p:spPr>
            <a:xfrm>
              <a:off x="3013075" y="1814513"/>
              <a:ext cx="371475" cy="971550"/>
            </a:xfrm>
            <a:custGeom>
              <a:avLst/>
              <a:gdLst>
                <a:gd name="connsiteX0" fmla="*/ 92869 w 371475"/>
                <a:gd name="connsiteY0" fmla="*/ 566737 h 971550"/>
                <a:gd name="connsiteX1" fmla="*/ 126207 w 371475"/>
                <a:gd name="connsiteY1" fmla="*/ 483393 h 971550"/>
                <a:gd name="connsiteX2" fmla="*/ 145257 w 371475"/>
                <a:gd name="connsiteY2" fmla="*/ 423862 h 971550"/>
                <a:gd name="connsiteX3" fmla="*/ 159544 w 371475"/>
                <a:gd name="connsiteY3" fmla="*/ 361950 h 971550"/>
                <a:gd name="connsiteX4" fmla="*/ 173832 w 371475"/>
                <a:gd name="connsiteY4" fmla="*/ 292893 h 971550"/>
                <a:gd name="connsiteX5" fmla="*/ 176213 w 371475"/>
                <a:gd name="connsiteY5" fmla="*/ 238125 h 971550"/>
                <a:gd name="connsiteX6" fmla="*/ 173832 w 371475"/>
                <a:gd name="connsiteY6" fmla="*/ 173831 h 971550"/>
                <a:gd name="connsiteX7" fmla="*/ 159544 w 371475"/>
                <a:gd name="connsiteY7" fmla="*/ 107156 h 971550"/>
                <a:gd name="connsiteX8" fmla="*/ 150019 w 371475"/>
                <a:gd name="connsiteY8" fmla="*/ 69056 h 971550"/>
                <a:gd name="connsiteX9" fmla="*/ 145257 w 371475"/>
                <a:gd name="connsiteY9" fmla="*/ 52387 h 971550"/>
                <a:gd name="connsiteX10" fmla="*/ 145257 w 371475"/>
                <a:gd name="connsiteY10" fmla="*/ 30956 h 971550"/>
                <a:gd name="connsiteX11" fmla="*/ 152400 w 371475"/>
                <a:gd name="connsiteY11" fmla="*/ 9525 h 971550"/>
                <a:gd name="connsiteX12" fmla="*/ 164307 w 371475"/>
                <a:gd name="connsiteY12" fmla="*/ 0 h 971550"/>
                <a:gd name="connsiteX13" fmla="*/ 178594 w 371475"/>
                <a:gd name="connsiteY13" fmla="*/ 0 h 971550"/>
                <a:gd name="connsiteX14" fmla="*/ 200025 w 371475"/>
                <a:gd name="connsiteY14" fmla="*/ 11906 h 971550"/>
                <a:gd name="connsiteX15" fmla="*/ 226219 w 371475"/>
                <a:gd name="connsiteY15" fmla="*/ 33337 h 971550"/>
                <a:gd name="connsiteX16" fmla="*/ 257175 w 371475"/>
                <a:gd name="connsiteY16" fmla="*/ 71437 h 971550"/>
                <a:gd name="connsiteX17" fmla="*/ 285750 w 371475"/>
                <a:gd name="connsiteY17" fmla="*/ 114300 h 971550"/>
                <a:gd name="connsiteX18" fmla="*/ 311944 w 371475"/>
                <a:gd name="connsiteY18" fmla="*/ 169068 h 971550"/>
                <a:gd name="connsiteX19" fmla="*/ 347663 w 371475"/>
                <a:gd name="connsiteY19" fmla="*/ 250031 h 971550"/>
                <a:gd name="connsiteX20" fmla="*/ 371475 w 371475"/>
                <a:gd name="connsiteY20" fmla="*/ 409575 h 971550"/>
                <a:gd name="connsiteX21" fmla="*/ 354807 w 371475"/>
                <a:gd name="connsiteY21" fmla="*/ 540543 h 971550"/>
                <a:gd name="connsiteX22" fmla="*/ 338138 w 371475"/>
                <a:gd name="connsiteY22" fmla="*/ 633412 h 971550"/>
                <a:gd name="connsiteX23" fmla="*/ 304800 w 371475"/>
                <a:gd name="connsiteY23" fmla="*/ 762000 h 971550"/>
                <a:gd name="connsiteX24" fmla="*/ 271463 w 371475"/>
                <a:gd name="connsiteY24" fmla="*/ 842962 h 971550"/>
                <a:gd name="connsiteX25" fmla="*/ 233363 w 371475"/>
                <a:gd name="connsiteY25" fmla="*/ 909637 h 971550"/>
                <a:gd name="connsiteX26" fmla="*/ 190500 w 371475"/>
                <a:gd name="connsiteY26" fmla="*/ 950118 h 971550"/>
                <a:gd name="connsiteX27" fmla="*/ 164307 w 371475"/>
                <a:gd name="connsiteY27" fmla="*/ 966787 h 971550"/>
                <a:gd name="connsiteX28" fmla="*/ 145257 w 371475"/>
                <a:gd name="connsiteY28" fmla="*/ 971550 h 971550"/>
                <a:gd name="connsiteX29" fmla="*/ 116682 w 371475"/>
                <a:gd name="connsiteY29" fmla="*/ 971550 h 971550"/>
                <a:gd name="connsiteX30" fmla="*/ 78582 w 371475"/>
                <a:gd name="connsiteY30" fmla="*/ 959643 h 971550"/>
                <a:gd name="connsiteX31" fmla="*/ 42863 w 371475"/>
                <a:gd name="connsiteY31" fmla="*/ 933450 h 971550"/>
                <a:gd name="connsiteX32" fmla="*/ 21432 w 371475"/>
                <a:gd name="connsiteY32" fmla="*/ 912018 h 971550"/>
                <a:gd name="connsiteX33" fmla="*/ 9525 w 371475"/>
                <a:gd name="connsiteY33" fmla="*/ 883443 h 971550"/>
                <a:gd name="connsiteX34" fmla="*/ 0 w 371475"/>
                <a:gd name="connsiteY34" fmla="*/ 835818 h 971550"/>
                <a:gd name="connsiteX35" fmla="*/ 0 w 371475"/>
                <a:gd name="connsiteY35" fmla="*/ 778668 h 971550"/>
                <a:gd name="connsiteX36" fmla="*/ 11907 w 371475"/>
                <a:gd name="connsiteY36" fmla="*/ 723900 h 971550"/>
                <a:gd name="connsiteX37" fmla="*/ 33338 w 371475"/>
                <a:gd name="connsiteY37" fmla="*/ 683418 h 971550"/>
                <a:gd name="connsiteX38" fmla="*/ 92869 w 371475"/>
                <a:gd name="connsiteY38" fmla="*/ 56673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1475" h="971550">
                  <a:moveTo>
                    <a:pt x="92869" y="566737"/>
                  </a:moveTo>
                  <a:lnTo>
                    <a:pt x="126207" y="483393"/>
                  </a:lnTo>
                  <a:lnTo>
                    <a:pt x="145257" y="423862"/>
                  </a:lnTo>
                  <a:lnTo>
                    <a:pt x="159544" y="361950"/>
                  </a:lnTo>
                  <a:lnTo>
                    <a:pt x="173832" y="292893"/>
                  </a:lnTo>
                  <a:lnTo>
                    <a:pt x="176213" y="238125"/>
                  </a:lnTo>
                  <a:cubicBezTo>
                    <a:pt x="175419" y="216694"/>
                    <a:pt x="178198" y="202009"/>
                    <a:pt x="173832" y="173831"/>
                  </a:cubicBezTo>
                  <a:lnTo>
                    <a:pt x="159544" y="107156"/>
                  </a:lnTo>
                  <a:lnTo>
                    <a:pt x="150019" y="69056"/>
                  </a:lnTo>
                  <a:lnTo>
                    <a:pt x="145257" y="52387"/>
                  </a:lnTo>
                  <a:lnTo>
                    <a:pt x="145257" y="30956"/>
                  </a:lnTo>
                  <a:lnTo>
                    <a:pt x="152400" y="9525"/>
                  </a:lnTo>
                  <a:lnTo>
                    <a:pt x="164307" y="0"/>
                  </a:lnTo>
                  <a:lnTo>
                    <a:pt x="178594" y="0"/>
                  </a:lnTo>
                  <a:lnTo>
                    <a:pt x="200025" y="11906"/>
                  </a:lnTo>
                  <a:lnTo>
                    <a:pt x="226219" y="33337"/>
                  </a:lnTo>
                  <a:lnTo>
                    <a:pt x="257175" y="71437"/>
                  </a:lnTo>
                  <a:lnTo>
                    <a:pt x="285750" y="114300"/>
                  </a:lnTo>
                  <a:lnTo>
                    <a:pt x="311944" y="169068"/>
                  </a:lnTo>
                  <a:lnTo>
                    <a:pt x="347663" y="250031"/>
                  </a:lnTo>
                  <a:lnTo>
                    <a:pt x="371475" y="409575"/>
                  </a:lnTo>
                  <a:lnTo>
                    <a:pt x="354807" y="540543"/>
                  </a:lnTo>
                  <a:lnTo>
                    <a:pt x="338138" y="633412"/>
                  </a:lnTo>
                  <a:lnTo>
                    <a:pt x="304800" y="762000"/>
                  </a:lnTo>
                  <a:lnTo>
                    <a:pt x="271463" y="842962"/>
                  </a:lnTo>
                  <a:lnTo>
                    <a:pt x="233363" y="909637"/>
                  </a:lnTo>
                  <a:lnTo>
                    <a:pt x="190500" y="950118"/>
                  </a:lnTo>
                  <a:lnTo>
                    <a:pt x="164307" y="966787"/>
                  </a:lnTo>
                  <a:lnTo>
                    <a:pt x="145257" y="971550"/>
                  </a:lnTo>
                  <a:lnTo>
                    <a:pt x="116682" y="971550"/>
                  </a:lnTo>
                  <a:lnTo>
                    <a:pt x="78582" y="959643"/>
                  </a:lnTo>
                  <a:lnTo>
                    <a:pt x="42863" y="933450"/>
                  </a:lnTo>
                  <a:lnTo>
                    <a:pt x="21432" y="912018"/>
                  </a:lnTo>
                  <a:lnTo>
                    <a:pt x="9525" y="883443"/>
                  </a:lnTo>
                  <a:lnTo>
                    <a:pt x="0" y="835818"/>
                  </a:lnTo>
                  <a:lnTo>
                    <a:pt x="0" y="778668"/>
                  </a:lnTo>
                  <a:lnTo>
                    <a:pt x="11907" y="723900"/>
                  </a:lnTo>
                  <a:lnTo>
                    <a:pt x="33338" y="683418"/>
                  </a:lnTo>
                  <a:lnTo>
                    <a:pt x="92869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1D8A580-0807-4742-8386-A7D61E9A358A}"/>
                </a:ext>
              </a:extLst>
            </p:cNvPr>
            <p:cNvSpPr/>
            <p:nvPr/>
          </p:nvSpPr>
          <p:spPr>
            <a:xfrm>
              <a:off x="3248025" y="4251325"/>
              <a:ext cx="3424238" cy="539750"/>
            </a:xfrm>
            <a:custGeom>
              <a:avLst/>
              <a:gdLst>
                <a:gd name="connsiteX0" fmla="*/ 1093451 w 3424161"/>
                <a:gd name="connsiteY0" fmla="*/ 426912 h 539409"/>
                <a:gd name="connsiteX1" fmla="*/ 807881 w 3424161"/>
                <a:gd name="connsiteY1" fmla="*/ 467296 h 539409"/>
                <a:gd name="connsiteX2" fmla="*/ 692499 w 3424161"/>
                <a:gd name="connsiteY2" fmla="*/ 481718 h 539409"/>
                <a:gd name="connsiteX3" fmla="*/ 559810 w 3424161"/>
                <a:gd name="connsiteY3" fmla="*/ 504795 h 539409"/>
                <a:gd name="connsiteX4" fmla="*/ 455967 w 3424161"/>
                <a:gd name="connsiteY4" fmla="*/ 539409 h 539409"/>
                <a:gd name="connsiteX5" fmla="*/ 430006 w 3424161"/>
                <a:gd name="connsiteY5" fmla="*/ 539409 h 539409"/>
                <a:gd name="connsiteX6" fmla="*/ 369430 w 3424161"/>
                <a:gd name="connsiteY6" fmla="*/ 530756 h 539409"/>
                <a:gd name="connsiteX7" fmla="*/ 300201 w 3424161"/>
                <a:gd name="connsiteY7" fmla="*/ 504795 h 539409"/>
                <a:gd name="connsiteX8" fmla="*/ 225203 w 3424161"/>
                <a:gd name="connsiteY8" fmla="*/ 458642 h 539409"/>
                <a:gd name="connsiteX9" fmla="*/ 167512 w 3424161"/>
                <a:gd name="connsiteY9" fmla="*/ 418258 h 539409"/>
                <a:gd name="connsiteX10" fmla="*/ 115591 w 3424161"/>
                <a:gd name="connsiteY10" fmla="*/ 369221 h 539409"/>
                <a:gd name="connsiteX11" fmla="*/ 52131 w 3424161"/>
                <a:gd name="connsiteY11" fmla="*/ 282685 h 539409"/>
                <a:gd name="connsiteX12" fmla="*/ 20401 w 3424161"/>
                <a:gd name="connsiteY12" fmla="*/ 227879 h 539409"/>
                <a:gd name="connsiteX13" fmla="*/ 5978 w 3424161"/>
                <a:gd name="connsiteY13" fmla="*/ 196149 h 539409"/>
                <a:gd name="connsiteX14" fmla="*/ 209 w 3424161"/>
                <a:gd name="connsiteY14" fmla="*/ 167303 h 539409"/>
                <a:gd name="connsiteX15" fmla="*/ 5978 w 3424161"/>
                <a:gd name="connsiteY15" fmla="*/ 147111 h 539409"/>
                <a:gd name="connsiteX16" fmla="*/ 26170 w 3424161"/>
                <a:gd name="connsiteY16" fmla="*/ 135573 h 539409"/>
                <a:gd name="connsiteX17" fmla="*/ 46362 w 3424161"/>
                <a:gd name="connsiteY17" fmla="*/ 129804 h 539409"/>
                <a:gd name="connsiteX18" fmla="*/ 69438 w 3424161"/>
                <a:gd name="connsiteY18" fmla="*/ 132689 h 539409"/>
                <a:gd name="connsiteX19" fmla="*/ 101168 w 3424161"/>
                <a:gd name="connsiteY19" fmla="*/ 167303 h 539409"/>
                <a:gd name="connsiteX20" fmla="*/ 164628 w 3424161"/>
                <a:gd name="connsiteY20" fmla="*/ 224994 h 539409"/>
                <a:gd name="connsiteX21" fmla="*/ 222319 w 3424161"/>
                <a:gd name="connsiteY21" fmla="*/ 259609 h 539409"/>
                <a:gd name="connsiteX22" fmla="*/ 291548 w 3424161"/>
                <a:gd name="connsiteY22" fmla="*/ 285569 h 539409"/>
                <a:gd name="connsiteX23" fmla="*/ 349239 w 3424161"/>
                <a:gd name="connsiteY23" fmla="*/ 297108 h 539409"/>
                <a:gd name="connsiteX24" fmla="*/ 415583 w 3424161"/>
                <a:gd name="connsiteY24" fmla="*/ 302877 h 539409"/>
                <a:gd name="connsiteX25" fmla="*/ 487697 w 3424161"/>
                <a:gd name="connsiteY25" fmla="*/ 305761 h 539409"/>
                <a:gd name="connsiteX26" fmla="*/ 562695 w 3424161"/>
                <a:gd name="connsiteY26" fmla="*/ 305761 h 539409"/>
                <a:gd name="connsiteX27" fmla="*/ 715576 w 3424161"/>
                <a:gd name="connsiteY27" fmla="*/ 288454 h 539409"/>
                <a:gd name="connsiteX28" fmla="*/ 940570 w 3424161"/>
                <a:gd name="connsiteY28" fmla="*/ 259609 h 539409"/>
                <a:gd name="connsiteX29" fmla="*/ 1361713 w 3424161"/>
                <a:gd name="connsiteY29" fmla="*/ 210571 h 539409"/>
                <a:gd name="connsiteX30" fmla="*/ 1624206 w 3424161"/>
                <a:gd name="connsiteY30" fmla="*/ 181726 h 539409"/>
                <a:gd name="connsiteX31" fmla="*/ 1869393 w 3424161"/>
                <a:gd name="connsiteY31" fmla="*/ 155765 h 539409"/>
                <a:gd name="connsiteX32" fmla="*/ 2258806 w 3424161"/>
                <a:gd name="connsiteY32" fmla="*/ 121151 h 539409"/>
                <a:gd name="connsiteX33" fmla="*/ 2720333 w 3424161"/>
                <a:gd name="connsiteY33" fmla="*/ 77882 h 539409"/>
                <a:gd name="connsiteX34" fmla="*/ 2792446 w 3424161"/>
                <a:gd name="connsiteY34" fmla="*/ 69229 h 539409"/>
                <a:gd name="connsiteX35" fmla="*/ 2893405 w 3424161"/>
                <a:gd name="connsiteY35" fmla="*/ 43268 h 539409"/>
                <a:gd name="connsiteX36" fmla="*/ 2979941 w 3424161"/>
                <a:gd name="connsiteY36" fmla="*/ 17307 h 539409"/>
                <a:gd name="connsiteX37" fmla="*/ 3026094 w 3424161"/>
                <a:gd name="connsiteY37" fmla="*/ 0 h 539409"/>
                <a:gd name="connsiteX38" fmla="*/ 3078016 w 3424161"/>
                <a:gd name="connsiteY38" fmla="*/ 2884 h 539409"/>
                <a:gd name="connsiteX39" fmla="*/ 3158783 w 3424161"/>
                <a:gd name="connsiteY39" fmla="*/ 20192 h 539409"/>
                <a:gd name="connsiteX40" fmla="*/ 3262627 w 3424161"/>
                <a:gd name="connsiteY40" fmla="*/ 66344 h 539409"/>
                <a:gd name="connsiteX41" fmla="*/ 3337625 w 3424161"/>
                <a:gd name="connsiteY41" fmla="*/ 112497 h 539409"/>
                <a:gd name="connsiteX42" fmla="*/ 3412623 w 3424161"/>
                <a:gd name="connsiteY42" fmla="*/ 181726 h 539409"/>
                <a:gd name="connsiteX43" fmla="*/ 3424161 w 3424161"/>
                <a:gd name="connsiteY43" fmla="*/ 204802 h 539409"/>
                <a:gd name="connsiteX44" fmla="*/ 3424161 w 3424161"/>
                <a:gd name="connsiteY44" fmla="*/ 236532 h 539409"/>
                <a:gd name="connsiteX45" fmla="*/ 3398200 w 3424161"/>
                <a:gd name="connsiteY45" fmla="*/ 265378 h 539409"/>
                <a:gd name="connsiteX46" fmla="*/ 3346278 w 3424161"/>
                <a:gd name="connsiteY46" fmla="*/ 285569 h 539409"/>
                <a:gd name="connsiteX47" fmla="*/ 3219358 w 3424161"/>
                <a:gd name="connsiteY47" fmla="*/ 291339 h 539409"/>
                <a:gd name="connsiteX48" fmla="*/ 2979941 w 3424161"/>
                <a:gd name="connsiteY48" fmla="*/ 291339 h 539409"/>
                <a:gd name="connsiteX49" fmla="*/ 2584759 w 3424161"/>
                <a:gd name="connsiteY49" fmla="*/ 302877 h 539409"/>
                <a:gd name="connsiteX50" fmla="*/ 2325150 w 3424161"/>
                <a:gd name="connsiteY50" fmla="*/ 311530 h 539409"/>
                <a:gd name="connsiteX51" fmla="*/ 1984774 w 3424161"/>
                <a:gd name="connsiteY51" fmla="*/ 334607 h 539409"/>
                <a:gd name="connsiteX52" fmla="*/ 1278061 w 3424161"/>
                <a:gd name="connsiteY52" fmla="*/ 406720 h 539409"/>
                <a:gd name="connsiteX53" fmla="*/ 1093451 w 3424161"/>
                <a:gd name="connsiteY53" fmla="*/ 426912 h 5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24161" h="539409">
                  <a:moveTo>
                    <a:pt x="1093451" y="426912"/>
                  </a:moveTo>
                  <a:lnTo>
                    <a:pt x="807881" y="467296"/>
                  </a:lnTo>
                  <a:lnTo>
                    <a:pt x="692499" y="481718"/>
                  </a:lnTo>
                  <a:lnTo>
                    <a:pt x="559810" y="504795"/>
                  </a:lnTo>
                  <a:lnTo>
                    <a:pt x="455967" y="539409"/>
                  </a:lnTo>
                  <a:lnTo>
                    <a:pt x="430006" y="539409"/>
                  </a:lnTo>
                  <a:lnTo>
                    <a:pt x="369430" y="530756"/>
                  </a:lnTo>
                  <a:lnTo>
                    <a:pt x="300201" y="504795"/>
                  </a:lnTo>
                  <a:lnTo>
                    <a:pt x="225203" y="458642"/>
                  </a:lnTo>
                  <a:lnTo>
                    <a:pt x="167512" y="418258"/>
                  </a:lnTo>
                  <a:lnTo>
                    <a:pt x="115591" y="369221"/>
                  </a:lnTo>
                  <a:lnTo>
                    <a:pt x="52131" y="282685"/>
                  </a:lnTo>
                  <a:lnTo>
                    <a:pt x="20401" y="227879"/>
                  </a:lnTo>
                  <a:lnTo>
                    <a:pt x="5978" y="196149"/>
                  </a:lnTo>
                  <a:cubicBezTo>
                    <a:pt x="0" y="169249"/>
                    <a:pt x="209" y="179053"/>
                    <a:pt x="209" y="167303"/>
                  </a:cubicBezTo>
                  <a:lnTo>
                    <a:pt x="5978" y="147111"/>
                  </a:lnTo>
                  <a:lnTo>
                    <a:pt x="26170" y="135573"/>
                  </a:lnTo>
                  <a:lnTo>
                    <a:pt x="46362" y="129804"/>
                  </a:lnTo>
                  <a:lnTo>
                    <a:pt x="69438" y="132689"/>
                  </a:lnTo>
                  <a:lnTo>
                    <a:pt x="101168" y="167303"/>
                  </a:lnTo>
                  <a:lnTo>
                    <a:pt x="164628" y="224994"/>
                  </a:lnTo>
                  <a:lnTo>
                    <a:pt x="222319" y="259609"/>
                  </a:lnTo>
                  <a:lnTo>
                    <a:pt x="291548" y="285569"/>
                  </a:lnTo>
                  <a:lnTo>
                    <a:pt x="349239" y="297108"/>
                  </a:lnTo>
                  <a:lnTo>
                    <a:pt x="415583" y="302877"/>
                  </a:lnTo>
                  <a:lnTo>
                    <a:pt x="487697" y="305761"/>
                  </a:lnTo>
                  <a:lnTo>
                    <a:pt x="562695" y="305761"/>
                  </a:lnTo>
                  <a:lnTo>
                    <a:pt x="715576" y="288454"/>
                  </a:lnTo>
                  <a:lnTo>
                    <a:pt x="940570" y="259609"/>
                  </a:lnTo>
                  <a:lnTo>
                    <a:pt x="1361713" y="210571"/>
                  </a:lnTo>
                  <a:lnTo>
                    <a:pt x="1624206" y="181726"/>
                  </a:lnTo>
                  <a:lnTo>
                    <a:pt x="1869393" y="155765"/>
                  </a:lnTo>
                  <a:lnTo>
                    <a:pt x="2258806" y="121151"/>
                  </a:lnTo>
                  <a:lnTo>
                    <a:pt x="2720333" y="77882"/>
                  </a:lnTo>
                  <a:lnTo>
                    <a:pt x="2792446" y="69229"/>
                  </a:lnTo>
                  <a:lnTo>
                    <a:pt x="2893405" y="43268"/>
                  </a:lnTo>
                  <a:lnTo>
                    <a:pt x="2979941" y="17307"/>
                  </a:lnTo>
                  <a:lnTo>
                    <a:pt x="3026094" y="0"/>
                  </a:lnTo>
                  <a:lnTo>
                    <a:pt x="3078016" y="2884"/>
                  </a:lnTo>
                  <a:lnTo>
                    <a:pt x="3158783" y="20192"/>
                  </a:lnTo>
                  <a:lnTo>
                    <a:pt x="3262627" y="66344"/>
                  </a:lnTo>
                  <a:lnTo>
                    <a:pt x="3337625" y="112497"/>
                  </a:lnTo>
                  <a:lnTo>
                    <a:pt x="3412623" y="181726"/>
                  </a:lnTo>
                  <a:lnTo>
                    <a:pt x="3424161" y="204802"/>
                  </a:lnTo>
                  <a:lnTo>
                    <a:pt x="3424161" y="236532"/>
                  </a:lnTo>
                  <a:lnTo>
                    <a:pt x="3398200" y="265378"/>
                  </a:lnTo>
                  <a:lnTo>
                    <a:pt x="3346278" y="285569"/>
                  </a:lnTo>
                  <a:lnTo>
                    <a:pt x="3219358" y="291339"/>
                  </a:lnTo>
                  <a:lnTo>
                    <a:pt x="2979941" y="291339"/>
                  </a:lnTo>
                  <a:lnTo>
                    <a:pt x="2584759" y="302877"/>
                  </a:lnTo>
                  <a:lnTo>
                    <a:pt x="2325150" y="311530"/>
                  </a:lnTo>
                  <a:lnTo>
                    <a:pt x="1984774" y="334607"/>
                  </a:lnTo>
                  <a:lnTo>
                    <a:pt x="1278061" y="406720"/>
                  </a:lnTo>
                  <a:lnTo>
                    <a:pt x="1093451" y="426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245DB28-2BD1-C848-8DC9-77295388DF95}"/>
                </a:ext>
              </a:extLst>
            </p:cNvPr>
            <p:cNvSpPr/>
            <p:nvPr/>
          </p:nvSpPr>
          <p:spPr>
            <a:xfrm>
              <a:off x="3267075" y="1730375"/>
              <a:ext cx="3762375" cy="504825"/>
            </a:xfrm>
            <a:custGeom>
              <a:avLst/>
              <a:gdLst>
                <a:gd name="connsiteX0" fmla="*/ 1095375 w 3762375"/>
                <a:gd name="connsiteY0" fmla="*/ 358775 h 504825"/>
                <a:gd name="connsiteX1" fmla="*/ 650875 w 3762375"/>
                <a:gd name="connsiteY1" fmla="*/ 419100 h 504825"/>
                <a:gd name="connsiteX2" fmla="*/ 276225 w 3762375"/>
                <a:gd name="connsiteY2" fmla="*/ 469900 h 504825"/>
                <a:gd name="connsiteX3" fmla="*/ 41275 w 3762375"/>
                <a:gd name="connsiteY3" fmla="*/ 504825 h 504825"/>
                <a:gd name="connsiteX4" fmla="*/ 0 w 3762375"/>
                <a:gd name="connsiteY4" fmla="*/ 342900 h 504825"/>
                <a:gd name="connsiteX5" fmla="*/ 295275 w 3762375"/>
                <a:gd name="connsiteY5" fmla="*/ 307975 h 504825"/>
                <a:gd name="connsiteX6" fmla="*/ 685800 w 3762375"/>
                <a:gd name="connsiteY6" fmla="*/ 260350 h 504825"/>
                <a:gd name="connsiteX7" fmla="*/ 1089025 w 3762375"/>
                <a:gd name="connsiteY7" fmla="*/ 206375 h 504825"/>
                <a:gd name="connsiteX8" fmla="*/ 1520825 w 3762375"/>
                <a:gd name="connsiteY8" fmla="*/ 149225 h 504825"/>
                <a:gd name="connsiteX9" fmla="*/ 1803400 w 3762375"/>
                <a:gd name="connsiteY9" fmla="*/ 117475 h 504825"/>
                <a:gd name="connsiteX10" fmla="*/ 2159000 w 3762375"/>
                <a:gd name="connsiteY10" fmla="*/ 88900 h 504825"/>
                <a:gd name="connsiteX11" fmla="*/ 2447925 w 3762375"/>
                <a:gd name="connsiteY11" fmla="*/ 69850 h 504825"/>
                <a:gd name="connsiteX12" fmla="*/ 2835275 w 3762375"/>
                <a:gd name="connsiteY12" fmla="*/ 47625 h 504825"/>
                <a:gd name="connsiteX13" fmla="*/ 3089275 w 3762375"/>
                <a:gd name="connsiteY13" fmla="*/ 44450 h 504825"/>
                <a:gd name="connsiteX14" fmla="*/ 3235325 w 3762375"/>
                <a:gd name="connsiteY14" fmla="*/ 44450 h 504825"/>
                <a:gd name="connsiteX15" fmla="*/ 3257550 w 3762375"/>
                <a:gd name="connsiteY15" fmla="*/ 38100 h 504825"/>
                <a:gd name="connsiteX16" fmla="*/ 3302000 w 3762375"/>
                <a:gd name="connsiteY16" fmla="*/ 22225 h 504825"/>
                <a:gd name="connsiteX17" fmla="*/ 3349625 w 3762375"/>
                <a:gd name="connsiteY17" fmla="*/ 0 h 504825"/>
                <a:gd name="connsiteX18" fmla="*/ 3362325 w 3762375"/>
                <a:gd name="connsiteY18" fmla="*/ 0 h 504825"/>
                <a:gd name="connsiteX19" fmla="*/ 3444875 w 3762375"/>
                <a:gd name="connsiteY19" fmla="*/ 47625 h 504825"/>
                <a:gd name="connsiteX20" fmla="*/ 3536950 w 3762375"/>
                <a:gd name="connsiteY20" fmla="*/ 111125 h 504825"/>
                <a:gd name="connsiteX21" fmla="*/ 3613150 w 3762375"/>
                <a:gd name="connsiteY21" fmla="*/ 174625 h 504825"/>
                <a:gd name="connsiteX22" fmla="*/ 3686175 w 3762375"/>
                <a:gd name="connsiteY22" fmla="*/ 257175 h 504825"/>
                <a:gd name="connsiteX23" fmla="*/ 3740150 w 3762375"/>
                <a:gd name="connsiteY23" fmla="*/ 333375 h 504825"/>
                <a:gd name="connsiteX24" fmla="*/ 3762375 w 3762375"/>
                <a:gd name="connsiteY24" fmla="*/ 387350 h 504825"/>
                <a:gd name="connsiteX25" fmla="*/ 3762375 w 3762375"/>
                <a:gd name="connsiteY25" fmla="*/ 419100 h 504825"/>
                <a:gd name="connsiteX26" fmla="*/ 3746500 w 3762375"/>
                <a:gd name="connsiteY26" fmla="*/ 447675 h 504825"/>
                <a:gd name="connsiteX27" fmla="*/ 3721100 w 3762375"/>
                <a:gd name="connsiteY27" fmla="*/ 463550 h 504825"/>
                <a:gd name="connsiteX28" fmla="*/ 3683000 w 3762375"/>
                <a:gd name="connsiteY28" fmla="*/ 466725 h 504825"/>
                <a:gd name="connsiteX29" fmla="*/ 3549650 w 3762375"/>
                <a:gd name="connsiteY29" fmla="*/ 476250 h 504825"/>
                <a:gd name="connsiteX30" fmla="*/ 3489325 w 3762375"/>
                <a:gd name="connsiteY30" fmla="*/ 482600 h 504825"/>
                <a:gd name="connsiteX31" fmla="*/ 3254375 w 3762375"/>
                <a:gd name="connsiteY31" fmla="*/ 288925 h 504825"/>
                <a:gd name="connsiteX32" fmla="*/ 3244850 w 3762375"/>
                <a:gd name="connsiteY32" fmla="*/ 269875 h 504825"/>
                <a:gd name="connsiteX33" fmla="*/ 3219450 w 3762375"/>
                <a:gd name="connsiteY33" fmla="*/ 254000 h 504825"/>
                <a:gd name="connsiteX34" fmla="*/ 3146425 w 3762375"/>
                <a:gd name="connsiteY34" fmla="*/ 244475 h 504825"/>
                <a:gd name="connsiteX35" fmla="*/ 2879725 w 3762375"/>
                <a:gd name="connsiteY35" fmla="*/ 238125 h 504825"/>
                <a:gd name="connsiteX36" fmla="*/ 2587625 w 3762375"/>
                <a:gd name="connsiteY36" fmla="*/ 234950 h 504825"/>
                <a:gd name="connsiteX37" fmla="*/ 2162175 w 3762375"/>
                <a:gd name="connsiteY37" fmla="*/ 254000 h 504825"/>
                <a:gd name="connsiteX38" fmla="*/ 1711325 w 3762375"/>
                <a:gd name="connsiteY38" fmla="*/ 295275 h 504825"/>
                <a:gd name="connsiteX39" fmla="*/ 1095375 w 3762375"/>
                <a:gd name="connsiteY39" fmla="*/ 35877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75" h="504825">
                  <a:moveTo>
                    <a:pt x="1095375" y="358775"/>
                  </a:moveTo>
                  <a:lnTo>
                    <a:pt x="650875" y="419100"/>
                  </a:lnTo>
                  <a:lnTo>
                    <a:pt x="276225" y="469900"/>
                  </a:lnTo>
                  <a:lnTo>
                    <a:pt x="41275" y="504825"/>
                  </a:lnTo>
                  <a:lnTo>
                    <a:pt x="0" y="342900"/>
                  </a:lnTo>
                  <a:lnTo>
                    <a:pt x="295275" y="307975"/>
                  </a:lnTo>
                  <a:lnTo>
                    <a:pt x="685800" y="260350"/>
                  </a:lnTo>
                  <a:lnTo>
                    <a:pt x="1089025" y="206375"/>
                  </a:lnTo>
                  <a:lnTo>
                    <a:pt x="1520825" y="149225"/>
                  </a:lnTo>
                  <a:lnTo>
                    <a:pt x="1803400" y="117475"/>
                  </a:lnTo>
                  <a:lnTo>
                    <a:pt x="2159000" y="88900"/>
                  </a:lnTo>
                  <a:lnTo>
                    <a:pt x="2447925" y="69850"/>
                  </a:lnTo>
                  <a:lnTo>
                    <a:pt x="2835275" y="47625"/>
                  </a:lnTo>
                  <a:lnTo>
                    <a:pt x="3089275" y="44450"/>
                  </a:lnTo>
                  <a:lnTo>
                    <a:pt x="3235325" y="44450"/>
                  </a:lnTo>
                  <a:lnTo>
                    <a:pt x="3257550" y="38100"/>
                  </a:lnTo>
                  <a:lnTo>
                    <a:pt x="3302000" y="22225"/>
                  </a:lnTo>
                  <a:lnTo>
                    <a:pt x="3349625" y="0"/>
                  </a:lnTo>
                  <a:lnTo>
                    <a:pt x="3362325" y="0"/>
                  </a:lnTo>
                  <a:lnTo>
                    <a:pt x="3444875" y="47625"/>
                  </a:lnTo>
                  <a:lnTo>
                    <a:pt x="3536950" y="111125"/>
                  </a:lnTo>
                  <a:lnTo>
                    <a:pt x="3613150" y="174625"/>
                  </a:lnTo>
                  <a:lnTo>
                    <a:pt x="3686175" y="257175"/>
                  </a:lnTo>
                  <a:lnTo>
                    <a:pt x="3740150" y="333375"/>
                  </a:lnTo>
                  <a:lnTo>
                    <a:pt x="3762375" y="387350"/>
                  </a:lnTo>
                  <a:lnTo>
                    <a:pt x="3762375" y="419100"/>
                  </a:lnTo>
                  <a:lnTo>
                    <a:pt x="3746500" y="447675"/>
                  </a:lnTo>
                  <a:lnTo>
                    <a:pt x="3721100" y="463550"/>
                  </a:lnTo>
                  <a:lnTo>
                    <a:pt x="3683000" y="466725"/>
                  </a:lnTo>
                  <a:lnTo>
                    <a:pt x="3549650" y="476250"/>
                  </a:lnTo>
                  <a:lnTo>
                    <a:pt x="3489325" y="482600"/>
                  </a:lnTo>
                  <a:lnTo>
                    <a:pt x="3254375" y="288925"/>
                  </a:lnTo>
                  <a:lnTo>
                    <a:pt x="3244850" y="269875"/>
                  </a:lnTo>
                  <a:lnTo>
                    <a:pt x="3219450" y="254000"/>
                  </a:lnTo>
                  <a:lnTo>
                    <a:pt x="3146425" y="244475"/>
                  </a:lnTo>
                  <a:lnTo>
                    <a:pt x="2879725" y="238125"/>
                  </a:lnTo>
                  <a:lnTo>
                    <a:pt x="2587625" y="234950"/>
                  </a:lnTo>
                  <a:lnTo>
                    <a:pt x="2162175" y="254000"/>
                  </a:lnTo>
                  <a:lnTo>
                    <a:pt x="1711325" y="295275"/>
                  </a:lnTo>
                  <a:lnTo>
                    <a:pt x="1095375" y="358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3AC4494-2534-5D4F-AD86-22BCEC3E2617}"/>
                </a:ext>
              </a:extLst>
            </p:cNvPr>
            <p:cNvSpPr/>
            <p:nvPr/>
          </p:nvSpPr>
          <p:spPr>
            <a:xfrm>
              <a:off x="6157913" y="1962150"/>
              <a:ext cx="652462" cy="500063"/>
            </a:xfrm>
            <a:custGeom>
              <a:avLst/>
              <a:gdLst>
                <a:gd name="connsiteX0" fmla="*/ 176212 w 652462"/>
                <a:gd name="connsiteY0" fmla="*/ 283369 h 500063"/>
                <a:gd name="connsiteX1" fmla="*/ 278606 w 652462"/>
                <a:gd name="connsiteY1" fmla="*/ 178594 h 500063"/>
                <a:gd name="connsiteX2" fmla="*/ 335756 w 652462"/>
                <a:gd name="connsiteY2" fmla="*/ 123825 h 500063"/>
                <a:gd name="connsiteX3" fmla="*/ 364331 w 652462"/>
                <a:gd name="connsiteY3" fmla="*/ 92869 h 500063"/>
                <a:gd name="connsiteX4" fmla="*/ 366712 w 652462"/>
                <a:gd name="connsiteY4" fmla="*/ 78581 h 500063"/>
                <a:gd name="connsiteX5" fmla="*/ 354806 w 652462"/>
                <a:gd name="connsiteY5" fmla="*/ 0 h 500063"/>
                <a:gd name="connsiteX6" fmla="*/ 652462 w 652462"/>
                <a:gd name="connsiteY6" fmla="*/ 228600 h 500063"/>
                <a:gd name="connsiteX7" fmla="*/ 559593 w 652462"/>
                <a:gd name="connsiteY7" fmla="*/ 266700 h 500063"/>
                <a:gd name="connsiteX8" fmla="*/ 490537 w 652462"/>
                <a:gd name="connsiteY8" fmla="*/ 288131 h 500063"/>
                <a:gd name="connsiteX9" fmla="*/ 383381 w 652462"/>
                <a:gd name="connsiteY9" fmla="*/ 342900 h 500063"/>
                <a:gd name="connsiteX10" fmla="*/ 157162 w 652462"/>
                <a:gd name="connsiteY10" fmla="*/ 447675 h 500063"/>
                <a:gd name="connsiteX11" fmla="*/ 64293 w 652462"/>
                <a:gd name="connsiteY11" fmla="*/ 492919 h 500063"/>
                <a:gd name="connsiteX12" fmla="*/ 33337 w 652462"/>
                <a:gd name="connsiteY12" fmla="*/ 500063 h 500063"/>
                <a:gd name="connsiteX13" fmla="*/ 11906 w 652462"/>
                <a:gd name="connsiteY13" fmla="*/ 497681 h 500063"/>
                <a:gd name="connsiteX14" fmla="*/ 0 w 652462"/>
                <a:gd name="connsiteY14" fmla="*/ 481013 h 500063"/>
                <a:gd name="connsiteX15" fmla="*/ 4762 w 652462"/>
                <a:gd name="connsiteY15" fmla="*/ 454819 h 500063"/>
                <a:gd name="connsiteX16" fmla="*/ 45243 w 652462"/>
                <a:gd name="connsiteY16" fmla="*/ 407194 h 500063"/>
                <a:gd name="connsiteX17" fmla="*/ 176212 w 652462"/>
                <a:gd name="connsiteY17" fmla="*/ 2833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2462" h="500063">
                  <a:moveTo>
                    <a:pt x="176212" y="283369"/>
                  </a:moveTo>
                  <a:lnTo>
                    <a:pt x="278606" y="178594"/>
                  </a:lnTo>
                  <a:lnTo>
                    <a:pt x="335756" y="123825"/>
                  </a:lnTo>
                  <a:lnTo>
                    <a:pt x="364331" y="92869"/>
                  </a:lnTo>
                  <a:lnTo>
                    <a:pt x="366712" y="78581"/>
                  </a:lnTo>
                  <a:lnTo>
                    <a:pt x="354806" y="0"/>
                  </a:lnTo>
                  <a:lnTo>
                    <a:pt x="652462" y="228600"/>
                  </a:lnTo>
                  <a:lnTo>
                    <a:pt x="559593" y="266700"/>
                  </a:lnTo>
                  <a:lnTo>
                    <a:pt x="490537" y="288131"/>
                  </a:lnTo>
                  <a:lnTo>
                    <a:pt x="383381" y="342900"/>
                  </a:lnTo>
                  <a:lnTo>
                    <a:pt x="157162" y="447675"/>
                  </a:lnTo>
                  <a:lnTo>
                    <a:pt x="64293" y="492919"/>
                  </a:lnTo>
                  <a:lnTo>
                    <a:pt x="33337" y="500063"/>
                  </a:lnTo>
                  <a:lnTo>
                    <a:pt x="11906" y="497681"/>
                  </a:lnTo>
                  <a:lnTo>
                    <a:pt x="0" y="481013"/>
                  </a:lnTo>
                  <a:lnTo>
                    <a:pt x="4762" y="454819"/>
                  </a:lnTo>
                  <a:lnTo>
                    <a:pt x="45243" y="407194"/>
                  </a:lnTo>
                  <a:lnTo>
                    <a:pt x="176212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5277570-4832-BE47-B2A4-C9B43D558715}"/>
                </a:ext>
              </a:extLst>
            </p:cNvPr>
            <p:cNvSpPr/>
            <p:nvPr/>
          </p:nvSpPr>
          <p:spPr>
            <a:xfrm>
              <a:off x="3938588" y="2132013"/>
              <a:ext cx="966787" cy="1447800"/>
            </a:xfrm>
            <a:custGeom>
              <a:avLst/>
              <a:gdLst>
                <a:gd name="connsiteX0" fmla="*/ 228600 w 966787"/>
                <a:gd name="connsiteY0" fmla="*/ 997744 h 1447872"/>
                <a:gd name="connsiteX1" fmla="*/ 292893 w 966787"/>
                <a:gd name="connsiteY1" fmla="*/ 895350 h 1447872"/>
                <a:gd name="connsiteX2" fmla="*/ 409575 w 966787"/>
                <a:gd name="connsiteY2" fmla="*/ 714375 h 1447872"/>
                <a:gd name="connsiteX3" fmla="*/ 533400 w 966787"/>
                <a:gd name="connsiteY3" fmla="*/ 507206 h 1447872"/>
                <a:gd name="connsiteX4" fmla="*/ 635793 w 966787"/>
                <a:gd name="connsiteY4" fmla="*/ 302419 h 1447872"/>
                <a:gd name="connsiteX5" fmla="*/ 673893 w 966787"/>
                <a:gd name="connsiteY5" fmla="*/ 226219 h 1447872"/>
                <a:gd name="connsiteX6" fmla="*/ 678656 w 966787"/>
                <a:gd name="connsiteY6" fmla="*/ 204787 h 1447872"/>
                <a:gd name="connsiteX7" fmla="*/ 678656 w 966787"/>
                <a:gd name="connsiteY7" fmla="*/ 180975 h 1447872"/>
                <a:gd name="connsiteX8" fmla="*/ 676275 w 966787"/>
                <a:gd name="connsiteY8" fmla="*/ 161925 h 1447872"/>
                <a:gd name="connsiteX9" fmla="*/ 661987 w 966787"/>
                <a:gd name="connsiteY9" fmla="*/ 140494 h 1447872"/>
                <a:gd name="connsiteX10" fmla="*/ 638175 w 966787"/>
                <a:gd name="connsiteY10" fmla="*/ 123825 h 1447872"/>
                <a:gd name="connsiteX11" fmla="*/ 609600 w 966787"/>
                <a:gd name="connsiteY11" fmla="*/ 100012 h 1447872"/>
                <a:gd name="connsiteX12" fmla="*/ 564356 w 966787"/>
                <a:gd name="connsiteY12" fmla="*/ 57150 h 1447872"/>
                <a:gd name="connsiteX13" fmla="*/ 554831 w 966787"/>
                <a:gd name="connsiteY13" fmla="*/ 40481 h 1447872"/>
                <a:gd name="connsiteX14" fmla="*/ 554831 w 966787"/>
                <a:gd name="connsiteY14" fmla="*/ 23812 h 1447872"/>
                <a:gd name="connsiteX15" fmla="*/ 566737 w 966787"/>
                <a:gd name="connsiteY15" fmla="*/ 7144 h 1447872"/>
                <a:gd name="connsiteX16" fmla="*/ 592931 w 966787"/>
                <a:gd name="connsiteY16" fmla="*/ 0 h 1447872"/>
                <a:gd name="connsiteX17" fmla="*/ 635793 w 966787"/>
                <a:gd name="connsiteY17" fmla="*/ 7144 h 1447872"/>
                <a:gd name="connsiteX18" fmla="*/ 733425 w 966787"/>
                <a:gd name="connsiteY18" fmla="*/ 40481 h 1447872"/>
                <a:gd name="connsiteX19" fmla="*/ 807243 w 966787"/>
                <a:gd name="connsiteY19" fmla="*/ 78581 h 1447872"/>
                <a:gd name="connsiteX20" fmla="*/ 888206 w 966787"/>
                <a:gd name="connsiteY20" fmla="*/ 126206 h 1447872"/>
                <a:gd name="connsiteX21" fmla="*/ 933450 w 966787"/>
                <a:gd name="connsiteY21" fmla="*/ 164306 h 1447872"/>
                <a:gd name="connsiteX22" fmla="*/ 959643 w 966787"/>
                <a:gd name="connsiteY22" fmla="*/ 195262 h 1447872"/>
                <a:gd name="connsiteX23" fmla="*/ 966787 w 966787"/>
                <a:gd name="connsiteY23" fmla="*/ 214312 h 1447872"/>
                <a:gd name="connsiteX24" fmla="*/ 962025 w 966787"/>
                <a:gd name="connsiteY24" fmla="*/ 245269 h 1447872"/>
                <a:gd name="connsiteX25" fmla="*/ 950118 w 966787"/>
                <a:gd name="connsiteY25" fmla="*/ 280987 h 1447872"/>
                <a:gd name="connsiteX26" fmla="*/ 916781 w 966787"/>
                <a:gd name="connsiteY26" fmla="*/ 323850 h 1447872"/>
                <a:gd name="connsiteX27" fmla="*/ 873918 w 966787"/>
                <a:gd name="connsiteY27" fmla="*/ 357187 h 1447872"/>
                <a:gd name="connsiteX28" fmla="*/ 659606 w 966787"/>
                <a:gd name="connsiteY28" fmla="*/ 685800 h 1447872"/>
                <a:gd name="connsiteX29" fmla="*/ 533400 w 966787"/>
                <a:gd name="connsiteY29" fmla="*/ 881062 h 1447872"/>
                <a:gd name="connsiteX30" fmla="*/ 369093 w 966787"/>
                <a:gd name="connsiteY30" fmla="*/ 1126331 h 1447872"/>
                <a:gd name="connsiteX31" fmla="*/ 288131 w 966787"/>
                <a:gd name="connsiteY31" fmla="*/ 1266825 h 1447872"/>
                <a:gd name="connsiteX32" fmla="*/ 214312 w 966787"/>
                <a:gd name="connsiteY32" fmla="*/ 1400175 h 1447872"/>
                <a:gd name="connsiteX33" fmla="*/ 171450 w 966787"/>
                <a:gd name="connsiteY33" fmla="*/ 1428750 h 1447872"/>
                <a:gd name="connsiteX34" fmla="*/ 140493 w 966787"/>
                <a:gd name="connsiteY34" fmla="*/ 1445419 h 1447872"/>
                <a:gd name="connsiteX35" fmla="*/ 111918 w 966787"/>
                <a:gd name="connsiteY35" fmla="*/ 1447800 h 1447872"/>
                <a:gd name="connsiteX36" fmla="*/ 69056 w 966787"/>
                <a:gd name="connsiteY36" fmla="*/ 1438275 h 1447872"/>
                <a:gd name="connsiteX37" fmla="*/ 33337 w 966787"/>
                <a:gd name="connsiteY37" fmla="*/ 1407319 h 1447872"/>
                <a:gd name="connsiteX38" fmla="*/ 14287 w 966787"/>
                <a:gd name="connsiteY38" fmla="*/ 1376362 h 1447872"/>
                <a:gd name="connsiteX39" fmla="*/ 0 w 966787"/>
                <a:gd name="connsiteY39" fmla="*/ 1331119 h 1447872"/>
                <a:gd name="connsiteX40" fmla="*/ 0 w 966787"/>
                <a:gd name="connsiteY40" fmla="*/ 1283494 h 1447872"/>
                <a:gd name="connsiteX41" fmla="*/ 2381 w 966787"/>
                <a:gd name="connsiteY41" fmla="*/ 1238250 h 1447872"/>
                <a:gd name="connsiteX42" fmla="*/ 11906 w 966787"/>
                <a:gd name="connsiteY42" fmla="*/ 1223962 h 1447872"/>
                <a:gd name="connsiteX43" fmla="*/ 38100 w 966787"/>
                <a:gd name="connsiteY43" fmla="*/ 1212056 h 1447872"/>
                <a:gd name="connsiteX44" fmla="*/ 69056 w 966787"/>
                <a:gd name="connsiteY44" fmla="*/ 1190625 h 1447872"/>
                <a:gd name="connsiteX45" fmla="*/ 97631 w 966787"/>
                <a:gd name="connsiteY45" fmla="*/ 1162050 h 1447872"/>
                <a:gd name="connsiteX46" fmla="*/ 140493 w 966787"/>
                <a:gd name="connsiteY46" fmla="*/ 1114425 h 1447872"/>
                <a:gd name="connsiteX47" fmla="*/ 228600 w 966787"/>
                <a:gd name="connsiteY47" fmla="*/ 997744 h 14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6787" h="1447872">
                  <a:moveTo>
                    <a:pt x="228600" y="997744"/>
                  </a:moveTo>
                  <a:lnTo>
                    <a:pt x="292893" y="895350"/>
                  </a:lnTo>
                  <a:lnTo>
                    <a:pt x="409575" y="714375"/>
                  </a:lnTo>
                  <a:lnTo>
                    <a:pt x="533400" y="507206"/>
                  </a:lnTo>
                  <a:lnTo>
                    <a:pt x="635793" y="302419"/>
                  </a:lnTo>
                  <a:lnTo>
                    <a:pt x="673893" y="226219"/>
                  </a:lnTo>
                  <a:lnTo>
                    <a:pt x="678656" y="204787"/>
                  </a:lnTo>
                  <a:lnTo>
                    <a:pt x="678656" y="180975"/>
                  </a:lnTo>
                  <a:lnTo>
                    <a:pt x="676275" y="161925"/>
                  </a:lnTo>
                  <a:lnTo>
                    <a:pt x="661987" y="140494"/>
                  </a:lnTo>
                  <a:lnTo>
                    <a:pt x="638175" y="123825"/>
                  </a:lnTo>
                  <a:lnTo>
                    <a:pt x="609600" y="100012"/>
                  </a:lnTo>
                  <a:lnTo>
                    <a:pt x="564356" y="57150"/>
                  </a:lnTo>
                  <a:lnTo>
                    <a:pt x="554831" y="40481"/>
                  </a:lnTo>
                  <a:lnTo>
                    <a:pt x="554831" y="23812"/>
                  </a:lnTo>
                  <a:lnTo>
                    <a:pt x="566737" y="7144"/>
                  </a:lnTo>
                  <a:lnTo>
                    <a:pt x="592931" y="0"/>
                  </a:lnTo>
                  <a:lnTo>
                    <a:pt x="635793" y="7144"/>
                  </a:lnTo>
                  <a:lnTo>
                    <a:pt x="733425" y="40481"/>
                  </a:lnTo>
                  <a:lnTo>
                    <a:pt x="807243" y="78581"/>
                  </a:lnTo>
                  <a:lnTo>
                    <a:pt x="888206" y="126206"/>
                  </a:lnTo>
                  <a:lnTo>
                    <a:pt x="933450" y="164306"/>
                  </a:lnTo>
                  <a:lnTo>
                    <a:pt x="959643" y="195262"/>
                  </a:lnTo>
                  <a:lnTo>
                    <a:pt x="966787" y="214312"/>
                  </a:lnTo>
                  <a:lnTo>
                    <a:pt x="962025" y="245269"/>
                  </a:lnTo>
                  <a:lnTo>
                    <a:pt x="950118" y="280987"/>
                  </a:lnTo>
                  <a:lnTo>
                    <a:pt x="916781" y="323850"/>
                  </a:lnTo>
                  <a:lnTo>
                    <a:pt x="873918" y="357187"/>
                  </a:lnTo>
                  <a:lnTo>
                    <a:pt x="659606" y="685800"/>
                  </a:lnTo>
                  <a:lnTo>
                    <a:pt x="533400" y="881062"/>
                  </a:lnTo>
                  <a:lnTo>
                    <a:pt x="369093" y="1126331"/>
                  </a:lnTo>
                  <a:lnTo>
                    <a:pt x="288131" y="1266825"/>
                  </a:lnTo>
                  <a:lnTo>
                    <a:pt x="214312" y="1400175"/>
                  </a:lnTo>
                  <a:lnTo>
                    <a:pt x="171450" y="1428750"/>
                  </a:lnTo>
                  <a:lnTo>
                    <a:pt x="140493" y="1445419"/>
                  </a:lnTo>
                  <a:cubicBezTo>
                    <a:pt x="113509" y="1447872"/>
                    <a:pt x="123067" y="1447800"/>
                    <a:pt x="111918" y="1447800"/>
                  </a:cubicBezTo>
                  <a:lnTo>
                    <a:pt x="69056" y="1438275"/>
                  </a:lnTo>
                  <a:lnTo>
                    <a:pt x="33337" y="1407319"/>
                  </a:lnTo>
                  <a:lnTo>
                    <a:pt x="14287" y="1376362"/>
                  </a:lnTo>
                  <a:lnTo>
                    <a:pt x="0" y="1331119"/>
                  </a:lnTo>
                  <a:lnTo>
                    <a:pt x="0" y="1283494"/>
                  </a:lnTo>
                  <a:lnTo>
                    <a:pt x="2381" y="1238250"/>
                  </a:lnTo>
                  <a:lnTo>
                    <a:pt x="11906" y="1223962"/>
                  </a:lnTo>
                  <a:lnTo>
                    <a:pt x="38100" y="1212056"/>
                  </a:lnTo>
                  <a:lnTo>
                    <a:pt x="69056" y="1190625"/>
                  </a:lnTo>
                  <a:lnTo>
                    <a:pt x="97631" y="1162050"/>
                  </a:lnTo>
                  <a:lnTo>
                    <a:pt x="140493" y="1114425"/>
                  </a:lnTo>
                  <a:lnTo>
                    <a:pt x="228600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97D6F57-D596-D74D-B9B1-81F1B82FA729}"/>
                </a:ext>
              </a:extLst>
            </p:cNvPr>
            <p:cNvSpPr/>
            <p:nvPr/>
          </p:nvSpPr>
          <p:spPr>
            <a:xfrm>
              <a:off x="4076700" y="3376613"/>
              <a:ext cx="2260600" cy="766762"/>
            </a:xfrm>
            <a:custGeom>
              <a:avLst/>
              <a:gdLst>
                <a:gd name="connsiteX0" fmla="*/ 1193006 w 2259806"/>
                <a:gd name="connsiteY0" fmla="*/ 319087 h 766762"/>
                <a:gd name="connsiteX1" fmla="*/ 947738 w 2259806"/>
                <a:gd name="connsiteY1" fmla="*/ 252412 h 766762"/>
                <a:gd name="connsiteX2" fmla="*/ 721519 w 2259806"/>
                <a:gd name="connsiteY2" fmla="*/ 209550 h 766762"/>
                <a:gd name="connsiteX3" fmla="*/ 507206 w 2259806"/>
                <a:gd name="connsiteY3" fmla="*/ 173831 h 766762"/>
                <a:gd name="connsiteX4" fmla="*/ 319088 w 2259806"/>
                <a:gd name="connsiteY4" fmla="*/ 138112 h 766762"/>
                <a:gd name="connsiteX5" fmla="*/ 254794 w 2259806"/>
                <a:gd name="connsiteY5" fmla="*/ 123825 h 766762"/>
                <a:gd name="connsiteX6" fmla="*/ 216694 w 2259806"/>
                <a:gd name="connsiteY6" fmla="*/ 119062 h 766762"/>
                <a:gd name="connsiteX7" fmla="*/ 171450 w 2259806"/>
                <a:gd name="connsiteY7" fmla="*/ 123825 h 766762"/>
                <a:gd name="connsiteX8" fmla="*/ 50006 w 2259806"/>
                <a:gd name="connsiteY8" fmla="*/ 161925 h 766762"/>
                <a:gd name="connsiteX9" fmla="*/ 0 w 2259806"/>
                <a:gd name="connsiteY9" fmla="*/ 0 h 766762"/>
                <a:gd name="connsiteX10" fmla="*/ 180975 w 2259806"/>
                <a:gd name="connsiteY10" fmla="*/ 11906 h 766762"/>
                <a:gd name="connsiteX11" fmla="*/ 442913 w 2259806"/>
                <a:gd name="connsiteY11" fmla="*/ 33337 h 766762"/>
                <a:gd name="connsiteX12" fmla="*/ 890588 w 2259806"/>
                <a:gd name="connsiteY12" fmla="*/ 76200 h 766762"/>
                <a:gd name="connsiteX13" fmla="*/ 1147763 w 2259806"/>
                <a:gd name="connsiteY13" fmla="*/ 121443 h 766762"/>
                <a:gd name="connsiteX14" fmla="*/ 1364456 w 2259806"/>
                <a:gd name="connsiteY14" fmla="*/ 159543 h 766762"/>
                <a:gd name="connsiteX15" fmla="*/ 1626394 w 2259806"/>
                <a:gd name="connsiteY15" fmla="*/ 216693 h 766762"/>
                <a:gd name="connsiteX16" fmla="*/ 1843088 w 2259806"/>
                <a:gd name="connsiteY16" fmla="*/ 266700 h 766762"/>
                <a:gd name="connsiteX17" fmla="*/ 1878806 w 2259806"/>
                <a:gd name="connsiteY17" fmla="*/ 276225 h 766762"/>
                <a:gd name="connsiteX18" fmla="*/ 1909763 w 2259806"/>
                <a:gd name="connsiteY18" fmla="*/ 290512 h 766762"/>
                <a:gd name="connsiteX19" fmla="*/ 1974056 w 2259806"/>
                <a:gd name="connsiteY19" fmla="*/ 323850 h 766762"/>
                <a:gd name="connsiteX20" fmla="*/ 2028825 w 2259806"/>
                <a:gd name="connsiteY20" fmla="*/ 361950 h 766762"/>
                <a:gd name="connsiteX21" fmla="*/ 2066925 w 2259806"/>
                <a:gd name="connsiteY21" fmla="*/ 392906 h 766762"/>
                <a:gd name="connsiteX22" fmla="*/ 2102644 w 2259806"/>
                <a:gd name="connsiteY22" fmla="*/ 435768 h 766762"/>
                <a:gd name="connsiteX23" fmla="*/ 2143125 w 2259806"/>
                <a:gd name="connsiteY23" fmla="*/ 469106 h 766762"/>
                <a:gd name="connsiteX24" fmla="*/ 2185988 w 2259806"/>
                <a:gd name="connsiteY24" fmla="*/ 509587 h 766762"/>
                <a:gd name="connsiteX25" fmla="*/ 2219325 w 2259806"/>
                <a:gd name="connsiteY25" fmla="*/ 547687 h 766762"/>
                <a:gd name="connsiteX26" fmla="*/ 2240756 w 2259806"/>
                <a:gd name="connsiteY26" fmla="*/ 581025 h 766762"/>
                <a:gd name="connsiteX27" fmla="*/ 2252663 w 2259806"/>
                <a:gd name="connsiteY27" fmla="*/ 611981 h 766762"/>
                <a:gd name="connsiteX28" fmla="*/ 2259806 w 2259806"/>
                <a:gd name="connsiteY28" fmla="*/ 645318 h 766762"/>
                <a:gd name="connsiteX29" fmla="*/ 2259806 w 2259806"/>
                <a:gd name="connsiteY29" fmla="*/ 678656 h 766762"/>
                <a:gd name="connsiteX30" fmla="*/ 2250281 w 2259806"/>
                <a:gd name="connsiteY30" fmla="*/ 709612 h 766762"/>
                <a:gd name="connsiteX31" fmla="*/ 2228850 w 2259806"/>
                <a:gd name="connsiteY31" fmla="*/ 740568 h 766762"/>
                <a:gd name="connsiteX32" fmla="*/ 2200275 w 2259806"/>
                <a:gd name="connsiteY32" fmla="*/ 764381 h 766762"/>
                <a:gd name="connsiteX33" fmla="*/ 2176463 w 2259806"/>
                <a:gd name="connsiteY33" fmla="*/ 766762 h 766762"/>
                <a:gd name="connsiteX34" fmla="*/ 2124075 w 2259806"/>
                <a:gd name="connsiteY34" fmla="*/ 757237 h 766762"/>
                <a:gd name="connsiteX35" fmla="*/ 2047875 w 2259806"/>
                <a:gd name="connsiteY35" fmla="*/ 721518 h 766762"/>
                <a:gd name="connsiteX36" fmla="*/ 1928813 w 2259806"/>
                <a:gd name="connsiteY36" fmla="*/ 652462 h 766762"/>
                <a:gd name="connsiteX37" fmla="*/ 1757363 w 2259806"/>
                <a:gd name="connsiteY37" fmla="*/ 561975 h 766762"/>
                <a:gd name="connsiteX38" fmla="*/ 1619250 w 2259806"/>
                <a:gd name="connsiteY38" fmla="*/ 492918 h 766762"/>
                <a:gd name="connsiteX39" fmla="*/ 1438275 w 2259806"/>
                <a:gd name="connsiteY39" fmla="*/ 409575 h 766762"/>
                <a:gd name="connsiteX40" fmla="*/ 1193006 w 2259806"/>
                <a:gd name="connsiteY40" fmla="*/ 319087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59806" h="766762">
                  <a:moveTo>
                    <a:pt x="1193006" y="319087"/>
                  </a:moveTo>
                  <a:lnTo>
                    <a:pt x="947738" y="252412"/>
                  </a:lnTo>
                  <a:lnTo>
                    <a:pt x="721519" y="209550"/>
                  </a:lnTo>
                  <a:lnTo>
                    <a:pt x="507206" y="173831"/>
                  </a:lnTo>
                  <a:lnTo>
                    <a:pt x="319088" y="138112"/>
                  </a:lnTo>
                  <a:lnTo>
                    <a:pt x="254794" y="123825"/>
                  </a:lnTo>
                  <a:lnTo>
                    <a:pt x="216694" y="119062"/>
                  </a:lnTo>
                  <a:lnTo>
                    <a:pt x="171450" y="123825"/>
                  </a:lnTo>
                  <a:lnTo>
                    <a:pt x="50006" y="161925"/>
                  </a:lnTo>
                  <a:lnTo>
                    <a:pt x="0" y="0"/>
                  </a:lnTo>
                  <a:lnTo>
                    <a:pt x="180975" y="11906"/>
                  </a:lnTo>
                  <a:lnTo>
                    <a:pt x="442913" y="33337"/>
                  </a:lnTo>
                  <a:lnTo>
                    <a:pt x="890588" y="76200"/>
                  </a:lnTo>
                  <a:lnTo>
                    <a:pt x="1147763" y="121443"/>
                  </a:lnTo>
                  <a:lnTo>
                    <a:pt x="1364456" y="159543"/>
                  </a:lnTo>
                  <a:lnTo>
                    <a:pt x="1626394" y="216693"/>
                  </a:lnTo>
                  <a:lnTo>
                    <a:pt x="1843088" y="266700"/>
                  </a:lnTo>
                  <a:lnTo>
                    <a:pt x="1878806" y="276225"/>
                  </a:lnTo>
                  <a:lnTo>
                    <a:pt x="1909763" y="290512"/>
                  </a:lnTo>
                  <a:lnTo>
                    <a:pt x="1974056" y="323850"/>
                  </a:lnTo>
                  <a:lnTo>
                    <a:pt x="2028825" y="361950"/>
                  </a:lnTo>
                  <a:lnTo>
                    <a:pt x="2066925" y="392906"/>
                  </a:lnTo>
                  <a:lnTo>
                    <a:pt x="2102644" y="435768"/>
                  </a:lnTo>
                  <a:lnTo>
                    <a:pt x="2143125" y="469106"/>
                  </a:lnTo>
                  <a:lnTo>
                    <a:pt x="2185988" y="509587"/>
                  </a:lnTo>
                  <a:lnTo>
                    <a:pt x="2219325" y="547687"/>
                  </a:lnTo>
                  <a:lnTo>
                    <a:pt x="2240756" y="581025"/>
                  </a:lnTo>
                  <a:lnTo>
                    <a:pt x="2252663" y="611981"/>
                  </a:lnTo>
                  <a:lnTo>
                    <a:pt x="2259806" y="645318"/>
                  </a:lnTo>
                  <a:lnTo>
                    <a:pt x="2259806" y="678656"/>
                  </a:lnTo>
                  <a:lnTo>
                    <a:pt x="2250281" y="709612"/>
                  </a:lnTo>
                  <a:lnTo>
                    <a:pt x="2228850" y="740568"/>
                  </a:lnTo>
                  <a:lnTo>
                    <a:pt x="2200275" y="764381"/>
                  </a:lnTo>
                  <a:lnTo>
                    <a:pt x="2176463" y="766762"/>
                  </a:lnTo>
                  <a:lnTo>
                    <a:pt x="2124075" y="757237"/>
                  </a:lnTo>
                  <a:lnTo>
                    <a:pt x="2047875" y="721518"/>
                  </a:lnTo>
                  <a:lnTo>
                    <a:pt x="1928813" y="652462"/>
                  </a:lnTo>
                  <a:lnTo>
                    <a:pt x="1757363" y="561975"/>
                  </a:lnTo>
                  <a:lnTo>
                    <a:pt x="1619250" y="492918"/>
                  </a:lnTo>
                  <a:lnTo>
                    <a:pt x="1438275" y="409575"/>
                  </a:lnTo>
                  <a:lnTo>
                    <a:pt x="119300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161B69F-9334-6C47-86DD-3DFFE8EF95C0}"/>
                </a:ext>
              </a:extLst>
            </p:cNvPr>
            <p:cNvSpPr/>
            <p:nvPr/>
          </p:nvSpPr>
          <p:spPr>
            <a:xfrm>
              <a:off x="3492500" y="2392363"/>
              <a:ext cx="2254250" cy="1841500"/>
            </a:xfrm>
            <a:custGeom>
              <a:avLst/>
              <a:gdLst>
                <a:gd name="connsiteX0" fmla="*/ 877071 w 2253433"/>
                <a:gd name="connsiteY0" fmla="*/ 1438275 h 1840707"/>
                <a:gd name="connsiteX1" fmla="*/ 1024708 w 2253433"/>
                <a:gd name="connsiteY1" fmla="*/ 1364457 h 1840707"/>
                <a:gd name="connsiteX2" fmla="*/ 1158058 w 2253433"/>
                <a:gd name="connsiteY2" fmla="*/ 1290638 h 1840707"/>
                <a:gd name="connsiteX3" fmla="*/ 1312840 w 2253433"/>
                <a:gd name="connsiteY3" fmla="*/ 1190625 h 1840707"/>
                <a:gd name="connsiteX4" fmla="*/ 1477146 w 2253433"/>
                <a:gd name="connsiteY4" fmla="*/ 1059657 h 1840707"/>
                <a:gd name="connsiteX5" fmla="*/ 1579540 w 2253433"/>
                <a:gd name="connsiteY5" fmla="*/ 954882 h 1840707"/>
                <a:gd name="connsiteX6" fmla="*/ 1722415 w 2253433"/>
                <a:gd name="connsiteY6" fmla="*/ 788194 h 1840707"/>
                <a:gd name="connsiteX7" fmla="*/ 1822427 w 2253433"/>
                <a:gd name="connsiteY7" fmla="*/ 659607 h 1840707"/>
                <a:gd name="connsiteX8" fmla="*/ 1898627 w 2253433"/>
                <a:gd name="connsiteY8" fmla="*/ 545307 h 1840707"/>
                <a:gd name="connsiteX9" fmla="*/ 1967683 w 2253433"/>
                <a:gd name="connsiteY9" fmla="*/ 342900 h 1840707"/>
                <a:gd name="connsiteX10" fmla="*/ 1967683 w 2253433"/>
                <a:gd name="connsiteY10" fmla="*/ 269082 h 1840707"/>
                <a:gd name="connsiteX11" fmla="*/ 1958158 w 2253433"/>
                <a:gd name="connsiteY11" fmla="*/ 230982 h 1840707"/>
                <a:gd name="connsiteX12" fmla="*/ 1931965 w 2253433"/>
                <a:gd name="connsiteY12" fmla="*/ 183357 h 1840707"/>
                <a:gd name="connsiteX13" fmla="*/ 1862908 w 2253433"/>
                <a:gd name="connsiteY13" fmla="*/ 95250 h 1840707"/>
                <a:gd name="connsiteX14" fmla="*/ 1829571 w 2253433"/>
                <a:gd name="connsiteY14" fmla="*/ 54769 h 1840707"/>
                <a:gd name="connsiteX15" fmla="*/ 1817665 w 2253433"/>
                <a:gd name="connsiteY15" fmla="*/ 35719 h 1840707"/>
                <a:gd name="connsiteX16" fmla="*/ 1820046 w 2253433"/>
                <a:gd name="connsiteY16" fmla="*/ 19050 h 1840707"/>
                <a:gd name="connsiteX17" fmla="*/ 1829571 w 2253433"/>
                <a:gd name="connsiteY17" fmla="*/ 9525 h 1840707"/>
                <a:gd name="connsiteX18" fmla="*/ 1851002 w 2253433"/>
                <a:gd name="connsiteY18" fmla="*/ 0 h 1840707"/>
                <a:gd name="connsiteX19" fmla="*/ 1889102 w 2253433"/>
                <a:gd name="connsiteY19" fmla="*/ 4763 h 1840707"/>
                <a:gd name="connsiteX20" fmla="*/ 1960540 w 2253433"/>
                <a:gd name="connsiteY20" fmla="*/ 26194 h 1840707"/>
                <a:gd name="connsiteX21" fmla="*/ 2024833 w 2253433"/>
                <a:gd name="connsiteY21" fmla="*/ 52388 h 1840707"/>
                <a:gd name="connsiteX22" fmla="*/ 2098652 w 2253433"/>
                <a:gd name="connsiteY22" fmla="*/ 88107 h 1840707"/>
                <a:gd name="connsiteX23" fmla="*/ 2146277 w 2253433"/>
                <a:gd name="connsiteY23" fmla="*/ 119063 h 1840707"/>
                <a:gd name="connsiteX24" fmla="*/ 2181996 w 2253433"/>
                <a:gd name="connsiteY24" fmla="*/ 152400 h 1840707"/>
                <a:gd name="connsiteX25" fmla="*/ 2210571 w 2253433"/>
                <a:gd name="connsiteY25" fmla="*/ 188119 h 1840707"/>
                <a:gd name="connsiteX26" fmla="*/ 2229621 w 2253433"/>
                <a:gd name="connsiteY26" fmla="*/ 216694 h 1840707"/>
                <a:gd name="connsiteX27" fmla="*/ 2246290 w 2253433"/>
                <a:gd name="connsiteY27" fmla="*/ 250032 h 1840707"/>
                <a:gd name="connsiteX28" fmla="*/ 2253433 w 2253433"/>
                <a:gd name="connsiteY28" fmla="*/ 283369 h 1840707"/>
                <a:gd name="connsiteX29" fmla="*/ 2253433 w 2253433"/>
                <a:gd name="connsiteY29" fmla="*/ 321469 h 1840707"/>
                <a:gd name="connsiteX30" fmla="*/ 2189140 w 2253433"/>
                <a:gd name="connsiteY30" fmla="*/ 521494 h 1840707"/>
                <a:gd name="connsiteX31" fmla="*/ 2108177 w 2253433"/>
                <a:gd name="connsiteY31" fmla="*/ 633413 h 1840707"/>
                <a:gd name="connsiteX32" fmla="*/ 2017690 w 2253433"/>
                <a:gd name="connsiteY32" fmla="*/ 754857 h 1840707"/>
                <a:gd name="connsiteX33" fmla="*/ 1910533 w 2253433"/>
                <a:gd name="connsiteY33" fmla="*/ 883444 h 1840707"/>
                <a:gd name="connsiteX34" fmla="*/ 1715271 w 2253433"/>
                <a:gd name="connsiteY34" fmla="*/ 1114425 h 1840707"/>
                <a:gd name="connsiteX35" fmla="*/ 1541440 w 2253433"/>
                <a:gd name="connsiteY35" fmla="*/ 1235869 h 1840707"/>
                <a:gd name="connsiteX36" fmla="*/ 1436665 w 2253433"/>
                <a:gd name="connsiteY36" fmla="*/ 1312069 h 1840707"/>
                <a:gd name="connsiteX37" fmla="*/ 1279502 w 2253433"/>
                <a:gd name="connsiteY37" fmla="*/ 1409700 h 1840707"/>
                <a:gd name="connsiteX38" fmla="*/ 1081858 w 2253433"/>
                <a:gd name="connsiteY38" fmla="*/ 1512094 h 1840707"/>
                <a:gd name="connsiteX39" fmla="*/ 924696 w 2253433"/>
                <a:gd name="connsiteY39" fmla="*/ 1583532 h 1840707"/>
                <a:gd name="connsiteX40" fmla="*/ 788965 w 2253433"/>
                <a:gd name="connsiteY40" fmla="*/ 1638300 h 1840707"/>
                <a:gd name="connsiteX41" fmla="*/ 541315 w 2253433"/>
                <a:gd name="connsiteY41" fmla="*/ 1721644 h 1840707"/>
                <a:gd name="connsiteX42" fmla="*/ 367483 w 2253433"/>
                <a:gd name="connsiteY42" fmla="*/ 1769269 h 1840707"/>
                <a:gd name="connsiteX43" fmla="*/ 205558 w 2253433"/>
                <a:gd name="connsiteY43" fmla="*/ 1807369 h 1840707"/>
                <a:gd name="connsiteX44" fmla="*/ 55540 w 2253433"/>
                <a:gd name="connsiteY44" fmla="*/ 1835944 h 1840707"/>
                <a:gd name="connsiteX45" fmla="*/ 26965 w 2253433"/>
                <a:gd name="connsiteY45" fmla="*/ 1840707 h 1840707"/>
                <a:gd name="connsiteX46" fmla="*/ 12677 w 2253433"/>
                <a:gd name="connsiteY46" fmla="*/ 1833563 h 1840707"/>
                <a:gd name="connsiteX47" fmla="*/ 771 w 2253433"/>
                <a:gd name="connsiteY47" fmla="*/ 1807369 h 1840707"/>
                <a:gd name="connsiteX48" fmla="*/ 771 w 2253433"/>
                <a:gd name="connsiteY48" fmla="*/ 1783557 h 1840707"/>
                <a:gd name="connsiteX49" fmla="*/ 12677 w 2253433"/>
                <a:gd name="connsiteY49" fmla="*/ 1759744 h 1840707"/>
                <a:gd name="connsiteX50" fmla="*/ 29346 w 2253433"/>
                <a:gd name="connsiteY50" fmla="*/ 1747838 h 1840707"/>
                <a:gd name="connsiteX51" fmla="*/ 131740 w 2253433"/>
                <a:gd name="connsiteY51" fmla="*/ 1724025 h 1840707"/>
                <a:gd name="connsiteX52" fmla="*/ 265090 w 2253433"/>
                <a:gd name="connsiteY52" fmla="*/ 1688307 h 1840707"/>
                <a:gd name="connsiteX53" fmla="*/ 379390 w 2253433"/>
                <a:gd name="connsiteY53" fmla="*/ 1647825 h 1840707"/>
                <a:gd name="connsiteX54" fmla="*/ 519883 w 2253433"/>
                <a:gd name="connsiteY54" fmla="*/ 1597819 h 1840707"/>
                <a:gd name="connsiteX55" fmla="*/ 672283 w 2253433"/>
                <a:gd name="connsiteY55" fmla="*/ 1535907 h 1840707"/>
                <a:gd name="connsiteX56" fmla="*/ 877071 w 2253433"/>
                <a:gd name="connsiteY56" fmla="*/ 1438275 h 184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3433" h="1840707">
                  <a:moveTo>
                    <a:pt x="877071" y="1438275"/>
                  </a:moveTo>
                  <a:lnTo>
                    <a:pt x="1024708" y="1364457"/>
                  </a:lnTo>
                  <a:lnTo>
                    <a:pt x="1158058" y="1290638"/>
                  </a:lnTo>
                  <a:lnTo>
                    <a:pt x="1312840" y="1190625"/>
                  </a:lnTo>
                  <a:lnTo>
                    <a:pt x="1477146" y="1059657"/>
                  </a:lnTo>
                  <a:lnTo>
                    <a:pt x="1579540" y="954882"/>
                  </a:lnTo>
                  <a:lnTo>
                    <a:pt x="1722415" y="788194"/>
                  </a:lnTo>
                  <a:lnTo>
                    <a:pt x="1822427" y="659607"/>
                  </a:lnTo>
                  <a:lnTo>
                    <a:pt x="1898627" y="545307"/>
                  </a:lnTo>
                  <a:lnTo>
                    <a:pt x="1967683" y="342900"/>
                  </a:lnTo>
                  <a:lnTo>
                    <a:pt x="1967683" y="269082"/>
                  </a:lnTo>
                  <a:lnTo>
                    <a:pt x="1958158" y="230982"/>
                  </a:lnTo>
                  <a:lnTo>
                    <a:pt x="1931965" y="183357"/>
                  </a:lnTo>
                  <a:lnTo>
                    <a:pt x="1862908" y="95250"/>
                  </a:lnTo>
                  <a:lnTo>
                    <a:pt x="1829571" y="54769"/>
                  </a:lnTo>
                  <a:lnTo>
                    <a:pt x="1817665" y="35719"/>
                  </a:lnTo>
                  <a:lnTo>
                    <a:pt x="1820046" y="19050"/>
                  </a:lnTo>
                  <a:lnTo>
                    <a:pt x="1829571" y="9525"/>
                  </a:lnTo>
                  <a:lnTo>
                    <a:pt x="1851002" y="0"/>
                  </a:lnTo>
                  <a:lnTo>
                    <a:pt x="1889102" y="4763"/>
                  </a:lnTo>
                  <a:lnTo>
                    <a:pt x="1960540" y="26194"/>
                  </a:lnTo>
                  <a:lnTo>
                    <a:pt x="2024833" y="52388"/>
                  </a:lnTo>
                  <a:lnTo>
                    <a:pt x="2098652" y="88107"/>
                  </a:lnTo>
                  <a:lnTo>
                    <a:pt x="2146277" y="119063"/>
                  </a:lnTo>
                  <a:lnTo>
                    <a:pt x="2181996" y="152400"/>
                  </a:lnTo>
                  <a:lnTo>
                    <a:pt x="2210571" y="188119"/>
                  </a:lnTo>
                  <a:lnTo>
                    <a:pt x="2229621" y="216694"/>
                  </a:lnTo>
                  <a:lnTo>
                    <a:pt x="2246290" y="250032"/>
                  </a:lnTo>
                  <a:lnTo>
                    <a:pt x="2253433" y="283369"/>
                  </a:lnTo>
                  <a:lnTo>
                    <a:pt x="2253433" y="321469"/>
                  </a:lnTo>
                  <a:lnTo>
                    <a:pt x="2189140" y="521494"/>
                  </a:lnTo>
                  <a:lnTo>
                    <a:pt x="2108177" y="633413"/>
                  </a:lnTo>
                  <a:lnTo>
                    <a:pt x="2017690" y="754857"/>
                  </a:lnTo>
                  <a:lnTo>
                    <a:pt x="1910533" y="883444"/>
                  </a:lnTo>
                  <a:lnTo>
                    <a:pt x="1715271" y="1114425"/>
                  </a:lnTo>
                  <a:lnTo>
                    <a:pt x="1541440" y="1235869"/>
                  </a:lnTo>
                  <a:lnTo>
                    <a:pt x="1436665" y="1312069"/>
                  </a:lnTo>
                  <a:lnTo>
                    <a:pt x="1279502" y="1409700"/>
                  </a:lnTo>
                  <a:lnTo>
                    <a:pt x="1081858" y="1512094"/>
                  </a:lnTo>
                  <a:lnTo>
                    <a:pt x="924696" y="1583532"/>
                  </a:lnTo>
                  <a:lnTo>
                    <a:pt x="788965" y="1638300"/>
                  </a:lnTo>
                  <a:lnTo>
                    <a:pt x="541315" y="1721644"/>
                  </a:lnTo>
                  <a:lnTo>
                    <a:pt x="367483" y="1769269"/>
                  </a:lnTo>
                  <a:lnTo>
                    <a:pt x="205558" y="1807369"/>
                  </a:lnTo>
                  <a:lnTo>
                    <a:pt x="55540" y="1835944"/>
                  </a:lnTo>
                  <a:lnTo>
                    <a:pt x="26965" y="1840707"/>
                  </a:lnTo>
                  <a:lnTo>
                    <a:pt x="12677" y="1833563"/>
                  </a:lnTo>
                  <a:cubicBezTo>
                    <a:pt x="0" y="1810744"/>
                    <a:pt x="771" y="1820304"/>
                    <a:pt x="771" y="1807369"/>
                  </a:cubicBezTo>
                  <a:lnTo>
                    <a:pt x="771" y="1783557"/>
                  </a:lnTo>
                  <a:lnTo>
                    <a:pt x="12677" y="1759744"/>
                  </a:lnTo>
                  <a:lnTo>
                    <a:pt x="29346" y="1747838"/>
                  </a:lnTo>
                  <a:lnTo>
                    <a:pt x="131740" y="1724025"/>
                  </a:lnTo>
                  <a:lnTo>
                    <a:pt x="265090" y="1688307"/>
                  </a:lnTo>
                  <a:lnTo>
                    <a:pt x="379390" y="1647825"/>
                  </a:lnTo>
                  <a:lnTo>
                    <a:pt x="519883" y="1597819"/>
                  </a:lnTo>
                  <a:lnTo>
                    <a:pt x="672283" y="1535907"/>
                  </a:lnTo>
                  <a:lnTo>
                    <a:pt x="877071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EA3F82F-07F8-ED4E-A301-18F977E415B9}"/>
                </a:ext>
              </a:extLst>
            </p:cNvPr>
            <p:cNvSpPr/>
            <p:nvPr/>
          </p:nvSpPr>
          <p:spPr>
            <a:xfrm>
              <a:off x="2838450" y="2627313"/>
              <a:ext cx="4173538" cy="625475"/>
            </a:xfrm>
            <a:custGeom>
              <a:avLst/>
              <a:gdLst>
                <a:gd name="connsiteX0" fmla="*/ 2073547 w 4174287"/>
                <a:gd name="connsiteY0" fmla="*/ 333127 h 625463"/>
                <a:gd name="connsiteX1" fmla="*/ 1618046 w 4174287"/>
                <a:gd name="connsiteY1" fmla="*/ 380717 h 625463"/>
                <a:gd name="connsiteX2" fmla="*/ 1400494 w 4174287"/>
                <a:gd name="connsiteY2" fmla="*/ 404512 h 625463"/>
                <a:gd name="connsiteX3" fmla="*/ 1074165 w 4174287"/>
                <a:gd name="connsiteY3" fmla="*/ 452101 h 625463"/>
                <a:gd name="connsiteX4" fmla="*/ 809023 w 4174287"/>
                <a:gd name="connsiteY4" fmla="*/ 506489 h 625463"/>
                <a:gd name="connsiteX5" fmla="*/ 594870 w 4174287"/>
                <a:gd name="connsiteY5" fmla="*/ 554079 h 625463"/>
                <a:gd name="connsiteX6" fmla="*/ 438504 w 4174287"/>
                <a:gd name="connsiteY6" fmla="*/ 598269 h 625463"/>
                <a:gd name="connsiteX7" fmla="*/ 377318 w 4174287"/>
                <a:gd name="connsiteY7" fmla="*/ 618665 h 625463"/>
                <a:gd name="connsiteX8" fmla="*/ 353523 w 4174287"/>
                <a:gd name="connsiteY8" fmla="*/ 625463 h 625463"/>
                <a:gd name="connsiteX9" fmla="*/ 295735 w 4174287"/>
                <a:gd name="connsiteY9" fmla="*/ 608467 h 625463"/>
                <a:gd name="connsiteX10" fmla="*/ 200556 w 4174287"/>
                <a:gd name="connsiteY10" fmla="*/ 560878 h 625463"/>
                <a:gd name="connsiteX11" fmla="*/ 118974 w 4174287"/>
                <a:gd name="connsiteY11" fmla="*/ 509889 h 625463"/>
                <a:gd name="connsiteX12" fmla="*/ 84982 w 4174287"/>
                <a:gd name="connsiteY12" fmla="*/ 475896 h 625463"/>
                <a:gd name="connsiteX13" fmla="*/ 40791 w 4174287"/>
                <a:gd name="connsiteY13" fmla="*/ 414710 h 625463"/>
                <a:gd name="connsiteX14" fmla="*/ 10198 w 4174287"/>
                <a:gd name="connsiteY14" fmla="*/ 356922 h 625463"/>
                <a:gd name="connsiteX15" fmla="*/ 0 w 4174287"/>
                <a:gd name="connsiteY15" fmla="*/ 319530 h 625463"/>
                <a:gd name="connsiteX16" fmla="*/ 0 w 4174287"/>
                <a:gd name="connsiteY16" fmla="*/ 288937 h 625463"/>
                <a:gd name="connsiteX17" fmla="*/ 10198 w 4174287"/>
                <a:gd name="connsiteY17" fmla="*/ 278739 h 625463"/>
                <a:gd name="connsiteX18" fmla="*/ 30593 w 4174287"/>
                <a:gd name="connsiteY18" fmla="*/ 275340 h 625463"/>
                <a:gd name="connsiteX19" fmla="*/ 61187 w 4174287"/>
                <a:gd name="connsiteY19" fmla="*/ 282139 h 625463"/>
                <a:gd name="connsiteX20" fmla="*/ 115575 w 4174287"/>
                <a:gd name="connsiteY20" fmla="*/ 319530 h 625463"/>
                <a:gd name="connsiteX21" fmla="*/ 169963 w 4174287"/>
                <a:gd name="connsiteY21" fmla="*/ 350124 h 625463"/>
                <a:gd name="connsiteX22" fmla="*/ 241347 w 4174287"/>
                <a:gd name="connsiteY22" fmla="*/ 373918 h 625463"/>
                <a:gd name="connsiteX23" fmla="*/ 299135 w 4174287"/>
                <a:gd name="connsiteY23" fmla="*/ 380717 h 625463"/>
                <a:gd name="connsiteX24" fmla="*/ 346724 w 4174287"/>
                <a:gd name="connsiteY24" fmla="*/ 380717 h 625463"/>
                <a:gd name="connsiteX25" fmla="*/ 411310 w 4174287"/>
                <a:gd name="connsiteY25" fmla="*/ 377318 h 625463"/>
                <a:gd name="connsiteX26" fmla="*/ 523486 w 4174287"/>
                <a:gd name="connsiteY26" fmla="*/ 363721 h 625463"/>
                <a:gd name="connsiteX27" fmla="*/ 673053 w 4174287"/>
                <a:gd name="connsiteY27" fmla="*/ 336527 h 625463"/>
                <a:gd name="connsiteX28" fmla="*/ 907602 w 4174287"/>
                <a:gd name="connsiteY28" fmla="*/ 302534 h 625463"/>
                <a:gd name="connsiteX29" fmla="*/ 1206736 w 4174287"/>
                <a:gd name="connsiteY29" fmla="*/ 261743 h 625463"/>
                <a:gd name="connsiteX30" fmla="*/ 1512669 w 4174287"/>
                <a:gd name="connsiteY30" fmla="*/ 220952 h 625463"/>
                <a:gd name="connsiteX31" fmla="*/ 1754017 w 4174287"/>
                <a:gd name="connsiteY31" fmla="*/ 163165 h 625463"/>
                <a:gd name="connsiteX32" fmla="*/ 1791408 w 4174287"/>
                <a:gd name="connsiteY32" fmla="*/ 169963 h 625463"/>
                <a:gd name="connsiteX33" fmla="*/ 1978367 w 4174287"/>
                <a:gd name="connsiteY33" fmla="*/ 156366 h 625463"/>
                <a:gd name="connsiteX34" fmla="*/ 2253707 w 4174287"/>
                <a:gd name="connsiteY34" fmla="*/ 135971 h 625463"/>
                <a:gd name="connsiteX35" fmla="*/ 2627625 w 4174287"/>
                <a:gd name="connsiteY35" fmla="*/ 112176 h 625463"/>
                <a:gd name="connsiteX36" fmla="*/ 2899566 w 4174287"/>
                <a:gd name="connsiteY36" fmla="*/ 91780 h 625463"/>
                <a:gd name="connsiteX37" fmla="*/ 3198701 w 4174287"/>
                <a:gd name="connsiteY37" fmla="*/ 91780 h 625463"/>
                <a:gd name="connsiteX38" fmla="*/ 3368663 w 4174287"/>
                <a:gd name="connsiteY38" fmla="*/ 88381 h 625463"/>
                <a:gd name="connsiteX39" fmla="*/ 3487637 w 4174287"/>
                <a:gd name="connsiteY39" fmla="*/ 78183 h 625463"/>
                <a:gd name="connsiteX40" fmla="*/ 3548824 w 4174287"/>
                <a:gd name="connsiteY40" fmla="*/ 64586 h 625463"/>
                <a:gd name="connsiteX41" fmla="*/ 3694992 w 4174287"/>
                <a:gd name="connsiteY41" fmla="*/ 3400 h 625463"/>
                <a:gd name="connsiteX42" fmla="*/ 3715388 w 4174287"/>
                <a:gd name="connsiteY42" fmla="*/ 0 h 625463"/>
                <a:gd name="connsiteX43" fmla="*/ 3766376 w 4174287"/>
                <a:gd name="connsiteY43" fmla="*/ 0 h 625463"/>
                <a:gd name="connsiteX44" fmla="*/ 3847959 w 4174287"/>
                <a:gd name="connsiteY44" fmla="*/ 20396 h 625463"/>
                <a:gd name="connsiteX45" fmla="*/ 3960134 w 4174287"/>
                <a:gd name="connsiteY45" fmla="*/ 67985 h 625463"/>
                <a:gd name="connsiteX46" fmla="*/ 4062112 w 4174287"/>
                <a:gd name="connsiteY46" fmla="*/ 118974 h 625463"/>
                <a:gd name="connsiteX47" fmla="*/ 4130097 w 4174287"/>
                <a:gd name="connsiteY47" fmla="*/ 166564 h 625463"/>
                <a:gd name="connsiteX48" fmla="*/ 4147093 w 4174287"/>
                <a:gd name="connsiteY48" fmla="*/ 193758 h 625463"/>
                <a:gd name="connsiteX49" fmla="*/ 4167489 w 4174287"/>
                <a:gd name="connsiteY49" fmla="*/ 237948 h 625463"/>
                <a:gd name="connsiteX50" fmla="*/ 4174287 w 4174287"/>
                <a:gd name="connsiteY50" fmla="*/ 285538 h 625463"/>
                <a:gd name="connsiteX51" fmla="*/ 4160690 w 4174287"/>
                <a:gd name="connsiteY51" fmla="*/ 312732 h 625463"/>
                <a:gd name="connsiteX52" fmla="*/ 4133496 w 4174287"/>
                <a:gd name="connsiteY52" fmla="*/ 329728 h 625463"/>
                <a:gd name="connsiteX53" fmla="*/ 4085907 w 4174287"/>
                <a:gd name="connsiteY53" fmla="*/ 336527 h 625463"/>
                <a:gd name="connsiteX54" fmla="*/ 3977130 w 4174287"/>
                <a:gd name="connsiteY54" fmla="*/ 326329 h 625463"/>
                <a:gd name="connsiteX55" fmla="*/ 3786772 w 4174287"/>
                <a:gd name="connsiteY55" fmla="*/ 305933 h 625463"/>
                <a:gd name="connsiteX56" fmla="*/ 3508033 w 4174287"/>
                <a:gd name="connsiteY56" fmla="*/ 288937 h 625463"/>
                <a:gd name="connsiteX57" fmla="*/ 3127316 w 4174287"/>
                <a:gd name="connsiteY57" fmla="*/ 288937 h 625463"/>
                <a:gd name="connsiteX58" fmla="*/ 2807786 w 4174287"/>
                <a:gd name="connsiteY58" fmla="*/ 292336 h 625463"/>
                <a:gd name="connsiteX59" fmla="*/ 2552842 w 4174287"/>
                <a:gd name="connsiteY59" fmla="*/ 312732 h 625463"/>
                <a:gd name="connsiteX60" fmla="*/ 2410073 w 4174287"/>
                <a:gd name="connsiteY60" fmla="*/ 309333 h 625463"/>
                <a:gd name="connsiteX61" fmla="*/ 2073547 w 4174287"/>
                <a:gd name="connsiteY61" fmla="*/ 333127 h 6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74287" h="625463">
                  <a:moveTo>
                    <a:pt x="2073547" y="333127"/>
                  </a:moveTo>
                  <a:lnTo>
                    <a:pt x="1618046" y="380717"/>
                  </a:lnTo>
                  <a:lnTo>
                    <a:pt x="1400494" y="404512"/>
                  </a:lnTo>
                  <a:lnTo>
                    <a:pt x="1074165" y="452101"/>
                  </a:lnTo>
                  <a:lnTo>
                    <a:pt x="809023" y="506489"/>
                  </a:lnTo>
                  <a:lnTo>
                    <a:pt x="594870" y="554079"/>
                  </a:lnTo>
                  <a:lnTo>
                    <a:pt x="438504" y="598269"/>
                  </a:lnTo>
                  <a:lnTo>
                    <a:pt x="377318" y="618665"/>
                  </a:lnTo>
                  <a:lnTo>
                    <a:pt x="353523" y="625463"/>
                  </a:lnTo>
                  <a:lnTo>
                    <a:pt x="295735" y="608467"/>
                  </a:lnTo>
                  <a:lnTo>
                    <a:pt x="200556" y="560878"/>
                  </a:lnTo>
                  <a:lnTo>
                    <a:pt x="118974" y="509889"/>
                  </a:lnTo>
                  <a:lnTo>
                    <a:pt x="84982" y="475896"/>
                  </a:lnTo>
                  <a:lnTo>
                    <a:pt x="40791" y="414710"/>
                  </a:lnTo>
                  <a:lnTo>
                    <a:pt x="10198" y="356922"/>
                  </a:lnTo>
                  <a:lnTo>
                    <a:pt x="0" y="319530"/>
                  </a:lnTo>
                  <a:lnTo>
                    <a:pt x="0" y="288937"/>
                  </a:lnTo>
                  <a:lnTo>
                    <a:pt x="10198" y="278739"/>
                  </a:lnTo>
                  <a:lnTo>
                    <a:pt x="30593" y="275340"/>
                  </a:lnTo>
                  <a:lnTo>
                    <a:pt x="61187" y="282139"/>
                  </a:lnTo>
                  <a:lnTo>
                    <a:pt x="115575" y="319530"/>
                  </a:lnTo>
                  <a:lnTo>
                    <a:pt x="169963" y="350124"/>
                  </a:lnTo>
                  <a:lnTo>
                    <a:pt x="241347" y="373918"/>
                  </a:lnTo>
                  <a:lnTo>
                    <a:pt x="299135" y="380717"/>
                  </a:lnTo>
                  <a:lnTo>
                    <a:pt x="346724" y="380717"/>
                  </a:lnTo>
                  <a:lnTo>
                    <a:pt x="411310" y="377318"/>
                  </a:lnTo>
                  <a:lnTo>
                    <a:pt x="523486" y="363721"/>
                  </a:lnTo>
                  <a:lnTo>
                    <a:pt x="673053" y="336527"/>
                  </a:lnTo>
                  <a:lnTo>
                    <a:pt x="907602" y="302534"/>
                  </a:lnTo>
                  <a:lnTo>
                    <a:pt x="1206736" y="261743"/>
                  </a:lnTo>
                  <a:lnTo>
                    <a:pt x="1512669" y="220952"/>
                  </a:lnTo>
                  <a:lnTo>
                    <a:pt x="1754017" y="163165"/>
                  </a:lnTo>
                  <a:lnTo>
                    <a:pt x="1791408" y="169963"/>
                  </a:lnTo>
                  <a:lnTo>
                    <a:pt x="1978367" y="156366"/>
                  </a:lnTo>
                  <a:lnTo>
                    <a:pt x="2253707" y="135971"/>
                  </a:lnTo>
                  <a:lnTo>
                    <a:pt x="2627625" y="112176"/>
                  </a:lnTo>
                  <a:lnTo>
                    <a:pt x="2899566" y="91780"/>
                  </a:lnTo>
                  <a:lnTo>
                    <a:pt x="3198701" y="91780"/>
                  </a:lnTo>
                  <a:lnTo>
                    <a:pt x="3368663" y="88381"/>
                  </a:lnTo>
                  <a:lnTo>
                    <a:pt x="3487637" y="78183"/>
                  </a:lnTo>
                  <a:lnTo>
                    <a:pt x="3548824" y="64586"/>
                  </a:lnTo>
                  <a:lnTo>
                    <a:pt x="3694992" y="3400"/>
                  </a:lnTo>
                  <a:lnTo>
                    <a:pt x="3715388" y="0"/>
                  </a:lnTo>
                  <a:lnTo>
                    <a:pt x="3766376" y="0"/>
                  </a:lnTo>
                  <a:lnTo>
                    <a:pt x="3847959" y="20396"/>
                  </a:lnTo>
                  <a:lnTo>
                    <a:pt x="3960134" y="67985"/>
                  </a:lnTo>
                  <a:lnTo>
                    <a:pt x="4062112" y="118974"/>
                  </a:lnTo>
                  <a:lnTo>
                    <a:pt x="4130097" y="166564"/>
                  </a:lnTo>
                  <a:lnTo>
                    <a:pt x="4147093" y="193758"/>
                  </a:lnTo>
                  <a:lnTo>
                    <a:pt x="4167489" y="237948"/>
                  </a:lnTo>
                  <a:lnTo>
                    <a:pt x="4174287" y="285538"/>
                  </a:lnTo>
                  <a:lnTo>
                    <a:pt x="4160690" y="312732"/>
                  </a:lnTo>
                  <a:lnTo>
                    <a:pt x="4133496" y="329728"/>
                  </a:lnTo>
                  <a:lnTo>
                    <a:pt x="4085907" y="336527"/>
                  </a:lnTo>
                  <a:lnTo>
                    <a:pt x="3977130" y="326329"/>
                  </a:lnTo>
                  <a:lnTo>
                    <a:pt x="3786772" y="305933"/>
                  </a:lnTo>
                  <a:lnTo>
                    <a:pt x="3508033" y="288937"/>
                  </a:lnTo>
                  <a:lnTo>
                    <a:pt x="3127316" y="288937"/>
                  </a:lnTo>
                  <a:lnTo>
                    <a:pt x="2807786" y="292336"/>
                  </a:lnTo>
                  <a:lnTo>
                    <a:pt x="2552842" y="312732"/>
                  </a:lnTo>
                  <a:lnTo>
                    <a:pt x="2410073" y="309333"/>
                  </a:lnTo>
                  <a:lnTo>
                    <a:pt x="2073547" y="3331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5A1C1AF-591D-274B-B6DD-FE32B4B07DC3}"/>
                </a:ext>
              </a:extLst>
            </p:cNvPr>
            <p:cNvSpPr/>
            <p:nvPr/>
          </p:nvSpPr>
          <p:spPr>
            <a:xfrm rot="16200000">
              <a:off x="3858418" y="4790282"/>
              <a:ext cx="2125663" cy="419100"/>
            </a:xfrm>
            <a:custGeom>
              <a:avLst/>
              <a:gdLst>
                <a:gd name="connsiteX0" fmla="*/ 890588 w 2126456"/>
                <a:gd name="connsiteY0" fmla="*/ 388144 h 419100"/>
                <a:gd name="connsiteX1" fmla="*/ 678656 w 2126456"/>
                <a:gd name="connsiteY1" fmla="*/ 390525 h 419100"/>
                <a:gd name="connsiteX2" fmla="*/ 433388 w 2126456"/>
                <a:gd name="connsiteY2" fmla="*/ 390525 h 419100"/>
                <a:gd name="connsiteX3" fmla="*/ 230981 w 2126456"/>
                <a:gd name="connsiteY3" fmla="*/ 390525 h 419100"/>
                <a:gd name="connsiteX4" fmla="*/ 150019 w 2126456"/>
                <a:gd name="connsiteY4" fmla="*/ 388144 h 419100"/>
                <a:gd name="connsiteX5" fmla="*/ 107156 w 2126456"/>
                <a:gd name="connsiteY5" fmla="*/ 383381 h 419100"/>
                <a:gd name="connsiteX6" fmla="*/ 64294 w 2126456"/>
                <a:gd name="connsiteY6" fmla="*/ 373856 h 419100"/>
                <a:gd name="connsiteX7" fmla="*/ 38100 w 2126456"/>
                <a:gd name="connsiteY7" fmla="*/ 364331 h 419100"/>
                <a:gd name="connsiteX8" fmla="*/ 21431 w 2126456"/>
                <a:gd name="connsiteY8" fmla="*/ 352425 h 419100"/>
                <a:gd name="connsiteX9" fmla="*/ 7144 w 2126456"/>
                <a:gd name="connsiteY9" fmla="*/ 326231 h 419100"/>
                <a:gd name="connsiteX10" fmla="*/ 0 w 2126456"/>
                <a:gd name="connsiteY10" fmla="*/ 297656 h 419100"/>
                <a:gd name="connsiteX11" fmla="*/ 2381 w 2126456"/>
                <a:gd name="connsiteY11" fmla="*/ 273844 h 419100"/>
                <a:gd name="connsiteX12" fmla="*/ 30956 w 2126456"/>
                <a:gd name="connsiteY12" fmla="*/ 242887 h 419100"/>
                <a:gd name="connsiteX13" fmla="*/ 76200 w 2126456"/>
                <a:gd name="connsiteY13" fmla="*/ 204787 h 419100"/>
                <a:gd name="connsiteX14" fmla="*/ 128588 w 2126456"/>
                <a:gd name="connsiteY14" fmla="*/ 171450 h 419100"/>
                <a:gd name="connsiteX15" fmla="*/ 190500 w 2126456"/>
                <a:gd name="connsiteY15" fmla="*/ 147637 h 419100"/>
                <a:gd name="connsiteX16" fmla="*/ 257175 w 2126456"/>
                <a:gd name="connsiteY16" fmla="*/ 130969 h 419100"/>
                <a:gd name="connsiteX17" fmla="*/ 342900 w 2126456"/>
                <a:gd name="connsiteY17" fmla="*/ 123825 h 419100"/>
                <a:gd name="connsiteX18" fmla="*/ 366713 w 2126456"/>
                <a:gd name="connsiteY18" fmla="*/ 126206 h 419100"/>
                <a:gd name="connsiteX19" fmla="*/ 414338 w 2126456"/>
                <a:gd name="connsiteY19" fmla="*/ 140494 h 419100"/>
                <a:gd name="connsiteX20" fmla="*/ 488156 w 2126456"/>
                <a:gd name="connsiteY20" fmla="*/ 154781 h 419100"/>
                <a:gd name="connsiteX21" fmla="*/ 552450 w 2126456"/>
                <a:gd name="connsiteY21" fmla="*/ 161925 h 419100"/>
                <a:gd name="connsiteX22" fmla="*/ 659606 w 2126456"/>
                <a:gd name="connsiteY22" fmla="*/ 169069 h 419100"/>
                <a:gd name="connsiteX23" fmla="*/ 1002506 w 2126456"/>
                <a:gd name="connsiteY23" fmla="*/ 166687 h 419100"/>
                <a:gd name="connsiteX24" fmla="*/ 1452563 w 2126456"/>
                <a:gd name="connsiteY24" fmla="*/ 166687 h 419100"/>
                <a:gd name="connsiteX25" fmla="*/ 1614488 w 2126456"/>
                <a:gd name="connsiteY25" fmla="*/ 171450 h 419100"/>
                <a:gd name="connsiteX26" fmla="*/ 1726406 w 2126456"/>
                <a:gd name="connsiteY26" fmla="*/ 159544 h 419100"/>
                <a:gd name="connsiteX27" fmla="*/ 1883569 w 2126456"/>
                <a:gd name="connsiteY27" fmla="*/ 135731 h 419100"/>
                <a:gd name="connsiteX28" fmla="*/ 1959769 w 2126456"/>
                <a:gd name="connsiteY28" fmla="*/ 119062 h 419100"/>
                <a:gd name="connsiteX29" fmla="*/ 1993106 w 2126456"/>
                <a:gd name="connsiteY29" fmla="*/ 107156 h 419100"/>
                <a:gd name="connsiteX30" fmla="*/ 2024063 w 2126456"/>
                <a:gd name="connsiteY30" fmla="*/ 80962 h 419100"/>
                <a:gd name="connsiteX31" fmla="*/ 2043113 w 2126456"/>
                <a:gd name="connsiteY31" fmla="*/ 57150 h 419100"/>
                <a:gd name="connsiteX32" fmla="*/ 2057400 w 2126456"/>
                <a:gd name="connsiteY32" fmla="*/ 26194 h 419100"/>
                <a:gd name="connsiteX33" fmla="*/ 2076450 w 2126456"/>
                <a:gd name="connsiteY33" fmla="*/ 4762 h 419100"/>
                <a:gd name="connsiteX34" fmla="*/ 2095500 w 2126456"/>
                <a:gd name="connsiteY34" fmla="*/ 0 h 419100"/>
                <a:gd name="connsiteX35" fmla="*/ 2114550 w 2126456"/>
                <a:gd name="connsiteY35" fmla="*/ 11906 h 419100"/>
                <a:gd name="connsiteX36" fmla="*/ 2124075 w 2126456"/>
                <a:gd name="connsiteY36" fmla="*/ 40481 h 419100"/>
                <a:gd name="connsiteX37" fmla="*/ 2126456 w 2126456"/>
                <a:gd name="connsiteY37" fmla="*/ 83344 h 419100"/>
                <a:gd name="connsiteX38" fmla="*/ 2121694 w 2126456"/>
                <a:gd name="connsiteY38" fmla="*/ 133350 h 419100"/>
                <a:gd name="connsiteX39" fmla="*/ 2116931 w 2126456"/>
                <a:gd name="connsiteY39" fmla="*/ 173831 h 419100"/>
                <a:gd name="connsiteX40" fmla="*/ 2102644 w 2126456"/>
                <a:gd name="connsiteY40" fmla="*/ 240506 h 419100"/>
                <a:gd name="connsiteX41" fmla="*/ 2069306 w 2126456"/>
                <a:gd name="connsiteY41" fmla="*/ 319087 h 419100"/>
                <a:gd name="connsiteX42" fmla="*/ 2028825 w 2126456"/>
                <a:gd name="connsiteY42" fmla="*/ 378619 h 419100"/>
                <a:gd name="connsiteX43" fmla="*/ 1993106 w 2126456"/>
                <a:gd name="connsiteY43" fmla="*/ 409575 h 419100"/>
                <a:gd name="connsiteX44" fmla="*/ 1964531 w 2126456"/>
                <a:gd name="connsiteY44" fmla="*/ 419100 h 419100"/>
                <a:gd name="connsiteX45" fmla="*/ 1928813 w 2126456"/>
                <a:gd name="connsiteY45" fmla="*/ 409575 h 419100"/>
                <a:gd name="connsiteX46" fmla="*/ 1876425 w 2126456"/>
                <a:gd name="connsiteY46" fmla="*/ 397669 h 419100"/>
                <a:gd name="connsiteX47" fmla="*/ 1735931 w 2126456"/>
                <a:gd name="connsiteY47" fmla="*/ 390525 h 419100"/>
                <a:gd name="connsiteX48" fmla="*/ 1633538 w 2126456"/>
                <a:gd name="connsiteY48" fmla="*/ 388144 h 419100"/>
                <a:gd name="connsiteX49" fmla="*/ 1428750 w 2126456"/>
                <a:gd name="connsiteY49" fmla="*/ 388144 h 419100"/>
                <a:gd name="connsiteX50" fmla="*/ 890588 w 2126456"/>
                <a:gd name="connsiteY50" fmla="*/ 38814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26456" h="419100">
                  <a:moveTo>
                    <a:pt x="890588" y="388144"/>
                  </a:moveTo>
                  <a:lnTo>
                    <a:pt x="678656" y="390525"/>
                  </a:lnTo>
                  <a:lnTo>
                    <a:pt x="433388" y="390525"/>
                  </a:lnTo>
                  <a:lnTo>
                    <a:pt x="230981" y="390525"/>
                  </a:lnTo>
                  <a:lnTo>
                    <a:pt x="150019" y="388144"/>
                  </a:lnTo>
                  <a:lnTo>
                    <a:pt x="107156" y="383381"/>
                  </a:lnTo>
                  <a:lnTo>
                    <a:pt x="64294" y="373856"/>
                  </a:lnTo>
                  <a:lnTo>
                    <a:pt x="38100" y="364331"/>
                  </a:lnTo>
                  <a:lnTo>
                    <a:pt x="21431" y="352425"/>
                  </a:lnTo>
                  <a:lnTo>
                    <a:pt x="7144" y="326231"/>
                  </a:lnTo>
                  <a:lnTo>
                    <a:pt x="0" y="297656"/>
                  </a:lnTo>
                  <a:lnTo>
                    <a:pt x="2381" y="273844"/>
                  </a:lnTo>
                  <a:lnTo>
                    <a:pt x="30956" y="242887"/>
                  </a:lnTo>
                  <a:lnTo>
                    <a:pt x="76200" y="204787"/>
                  </a:lnTo>
                  <a:lnTo>
                    <a:pt x="128588" y="171450"/>
                  </a:lnTo>
                  <a:lnTo>
                    <a:pt x="190500" y="147637"/>
                  </a:lnTo>
                  <a:lnTo>
                    <a:pt x="257175" y="130969"/>
                  </a:lnTo>
                  <a:lnTo>
                    <a:pt x="342900" y="123825"/>
                  </a:lnTo>
                  <a:lnTo>
                    <a:pt x="366713" y="126206"/>
                  </a:lnTo>
                  <a:lnTo>
                    <a:pt x="414338" y="140494"/>
                  </a:lnTo>
                  <a:lnTo>
                    <a:pt x="488156" y="154781"/>
                  </a:lnTo>
                  <a:cubicBezTo>
                    <a:pt x="550857" y="162016"/>
                    <a:pt x="529294" y="161925"/>
                    <a:pt x="552450" y="161925"/>
                  </a:cubicBezTo>
                  <a:lnTo>
                    <a:pt x="659606" y="169069"/>
                  </a:lnTo>
                  <a:lnTo>
                    <a:pt x="1002506" y="166687"/>
                  </a:lnTo>
                  <a:lnTo>
                    <a:pt x="1452563" y="166687"/>
                  </a:lnTo>
                  <a:lnTo>
                    <a:pt x="1614488" y="171450"/>
                  </a:lnTo>
                  <a:lnTo>
                    <a:pt x="1726406" y="159544"/>
                  </a:lnTo>
                  <a:lnTo>
                    <a:pt x="1883569" y="135731"/>
                  </a:lnTo>
                  <a:lnTo>
                    <a:pt x="1959769" y="119062"/>
                  </a:lnTo>
                  <a:lnTo>
                    <a:pt x="1993106" y="107156"/>
                  </a:lnTo>
                  <a:lnTo>
                    <a:pt x="2024063" y="80962"/>
                  </a:lnTo>
                  <a:lnTo>
                    <a:pt x="2043113" y="57150"/>
                  </a:lnTo>
                  <a:lnTo>
                    <a:pt x="2057400" y="26194"/>
                  </a:lnTo>
                  <a:lnTo>
                    <a:pt x="2076450" y="4762"/>
                  </a:lnTo>
                  <a:lnTo>
                    <a:pt x="2095500" y="0"/>
                  </a:lnTo>
                  <a:lnTo>
                    <a:pt x="2114550" y="11906"/>
                  </a:lnTo>
                  <a:lnTo>
                    <a:pt x="2124075" y="40481"/>
                  </a:lnTo>
                  <a:lnTo>
                    <a:pt x="2126456" y="83344"/>
                  </a:lnTo>
                  <a:lnTo>
                    <a:pt x="2121694" y="133350"/>
                  </a:lnTo>
                  <a:lnTo>
                    <a:pt x="2116931" y="173831"/>
                  </a:lnTo>
                  <a:lnTo>
                    <a:pt x="2102644" y="240506"/>
                  </a:lnTo>
                  <a:lnTo>
                    <a:pt x="2069306" y="319087"/>
                  </a:lnTo>
                  <a:lnTo>
                    <a:pt x="2028825" y="378619"/>
                  </a:lnTo>
                  <a:lnTo>
                    <a:pt x="1993106" y="409575"/>
                  </a:lnTo>
                  <a:lnTo>
                    <a:pt x="1964531" y="419100"/>
                  </a:lnTo>
                  <a:lnTo>
                    <a:pt x="1928813" y="409575"/>
                  </a:lnTo>
                  <a:lnTo>
                    <a:pt x="1876425" y="397669"/>
                  </a:lnTo>
                  <a:lnTo>
                    <a:pt x="1735931" y="390525"/>
                  </a:lnTo>
                  <a:lnTo>
                    <a:pt x="1633538" y="388144"/>
                  </a:lnTo>
                  <a:lnTo>
                    <a:pt x="1428750" y="388144"/>
                  </a:lnTo>
                  <a:lnTo>
                    <a:pt x="89058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DB54892-F299-7247-AE98-B86C61C6BCF9}"/>
                </a:ext>
              </a:extLst>
            </p:cNvPr>
            <p:cNvSpPr/>
            <p:nvPr/>
          </p:nvSpPr>
          <p:spPr>
            <a:xfrm>
              <a:off x="2906713" y="4554538"/>
              <a:ext cx="2036762" cy="1311275"/>
            </a:xfrm>
            <a:custGeom>
              <a:avLst/>
              <a:gdLst>
                <a:gd name="connsiteX0" fmla="*/ 897983 w 2036220"/>
                <a:gd name="connsiteY0" fmla="*/ 735807 h 1309688"/>
                <a:gd name="connsiteX1" fmla="*/ 1121820 w 2036220"/>
                <a:gd name="connsiteY1" fmla="*/ 573882 h 1309688"/>
                <a:gd name="connsiteX2" fmla="*/ 1319464 w 2036220"/>
                <a:gd name="connsiteY2" fmla="*/ 407194 h 1309688"/>
                <a:gd name="connsiteX3" fmla="*/ 1476626 w 2036220"/>
                <a:gd name="connsiteY3" fmla="*/ 266700 h 1309688"/>
                <a:gd name="connsiteX4" fmla="*/ 1674270 w 2036220"/>
                <a:gd name="connsiteY4" fmla="*/ 54769 h 1309688"/>
                <a:gd name="connsiteX5" fmla="*/ 2036220 w 2036220"/>
                <a:gd name="connsiteY5" fmla="*/ 0 h 1309688"/>
                <a:gd name="connsiteX6" fmla="*/ 1888583 w 2036220"/>
                <a:gd name="connsiteY6" fmla="*/ 166688 h 1309688"/>
                <a:gd name="connsiteX7" fmla="*/ 1807620 w 2036220"/>
                <a:gd name="connsiteY7" fmla="*/ 271463 h 1309688"/>
                <a:gd name="connsiteX8" fmla="*/ 1636170 w 2036220"/>
                <a:gd name="connsiteY8" fmla="*/ 447675 h 1309688"/>
                <a:gd name="connsiteX9" fmla="*/ 1402808 w 2036220"/>
                <a:gd name="connsiteY9" fmla="*/ 635794 h 1309688"/>
                <a:gd name="connsiteX10" fmla="*/ 1162301 w 2036220"/>
                <a:gd name="connsiteY10" fmla="*/ 792957 h 1309688"/>
                <a:gd name="connsiteX11" fmla="*/ 1002758 w 2036220"/>
                <a:gd name="connsiteY11" fmla="*/ 885825 h 1309688"/>
                <a:gd name="connsiteX12" fmla="*/ 802733 w 2036220"/>
                <a:gd name="connsiteY12" fmla="*/ 990600 h 1309688"/>
                <a:gd name="connsiteX13" fmla="*/ 600326 w 2036220"/>
                <a:gd name="connsiteY13" fmla="*/ 1090613 h 1309688"/>
                <a:gd name="connsiteX14" fmla="*/ 400301 w 2036220"/>
                <a:gd name="connsiteY14" fmla="*/ 1176338 h 1309688"/>
                <a:gd name="connsiteX15" fmla="*/ 178845 w 2036220"/>
                <a:gd name="connsiteY15" fmla="*/ 1262063 h 1309688"/>
                <a:gd name="connsiteX16" fmla="*/ 57401 w 2036220"/>
                <a:gd name="connsiteY16" fmla="*/ 1304925 h 1309688"/>
                <a:gd name="connsiteX17" fmla="*/ 24064 w 2036220"/>
                <a:gd name="connsiteY17" fmla="*/ 1309688 h 1309688"/>
                <a:gd name="connsiteX18" fmla="*/ 5014 w 2036220"/>
                <a:gd name="connsiteY18" fmla="*/ 1302544 h 1309688"/>
                <a:gd name="connsiteX19" fmla="*/ 251 w 2036220"/>
                <a:gd name="connsiteY19" fmla="*/ 1285875 h 1309688"/>
                <a:gd name="connsiteX20" fmla="*/ 14539 w 2036220"/>
                <a:gd name="connsiteY20" fmla="*/ 1252538 h 1309688"/>
                <a:gd name="connsiteX21" fmla="*/ 52639 w 2036220"/>
                <a:gd name="connsiteY21" fmla="*/ 1228725 h 1309688"/>
                <a:gd name="connsiteX22" fmla="*/ 245520 w 2036220"/>
                <a:gd name="connsiteY22" fmla="*/ 1126332 h 1309688"/>
                <a:gd name="connsiteX23" fmla="*/ 450308 w 2036220"/>
                <a:gd name="connsiteY23" fmla="*/ 1016794 h 1309688"/>
                <a:gd name="connsiteX24" fmla="*/ 607470 w 2036220"/>
                <a:gd name="connsiteY24" fmla="*/ 928688 h 1309688"/>
                <a:gd name="connsiteX25" fmla="*/ 750345 w 2036220"/>
                <a:gd name="connsiteY25" fmla="*/ 838200 h 1309688"/>
                <a:gd name="connsiteX26" fmla="*/ 897983 w 2036220"/>
                <a:gd name="connsiteY26" fmla="*/ 735807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6220" h="1309688">
                  <a:moveTo>
                    <a:pt x="897983" y="735807"/>
                  </a:moveTo>
                  <a:lnTo>
                    <a:pt x="1121820" y="573882"/>
                  </a:lnTo>
                  <a:lnTo>
                    <a:pt x="1319464" y="407194"/>
                  </a:lnTo>
                  <a:lnTo>
                    <a:pt x="1476626" y="266700"/>
                  </a:lnTo>
                  <a:lnTo>
                    <a:pt x="1674270" y="54769"/>
                  </a:lnTo>
                  <a:lnTo>
                    <a:pt x="2036220" y="0"/>
                  </a:lnTo>
                  <a:lnTo>
                    <a:pt x="1888583" y="166688"/>
                  </a:lnTo>
                  <a:lnTo>
                    <a:pt x="1807620" y="271463"/>
                  </a:lnTo>
                  <a:lnTo>
                    <a:pt x="1636170" y="447675"/>
                  </a:lnTo>
                  <a:lnTo>
                    <a:pt x="1402808" y="635794"/>
                  </a:lnTo>
                  <a:lnTo>
                    <a:pt x="1162301" y="792957"/>
                  </a:lnTo>
                  <a:lnTo>
                    <a:pt x="1002758" y="885825"/>
                  </a:lnTo>
                  <a:lnTo>
                    <a:pt x="802733" y="990600"/>
                  </a:lnTo>
                  <a:lnTo>
                    <a:pt x="600326" y="1090613"/>
                  </a:lnTo>
                  <a:lnTo>
                    <a:pt x="400301" y="1176338"/>
                  </a:lnTo>
                  <a:lnTo>
                    <a:pt x="178845" y="1262063"/>
                  </a:lnTo>
                  <a:lnTo>
                    <a:pt x="57401" y="1304925"/>
                  </a:lnTo>
                  <a:lnTo>
                    <a:pt x="24064" y="1309688"/>
                  </a:lnTo>
                  <a:lnTo>
                    <a:pt x="5014" y="1302544"/>
                  </a:lnTo>
                  <a:cubicBezTo>
                    <a:pt x="0" y="1287504"/>
                    <a:pt x="251" y="1293277"/>
                    <a:pt x="251" y="1285875"/>
                  </a:cubicBezTo>
                  <a:lnTo>
                    <a:pt x="14539" y="1252538"/>
                  </a:lnTo>
                  <a:lnTo>
                    <a:pt x="52639" y="1228725"/>
                  </a:lnTo>
                  <a:lnTo>
                    <a:pt x="245520" y="1126332"/>
                  </a:lnTo>
                  <a:lnTo>
                    <a:pt x="450308" y="1016794"/>
                  </a:lnTo>
                  <a:lnTo>
                    <a:pt x="607470" y="928688"/>
                  </a:lnTo>
                  <a:lnTo>
                    <a:pt x="750345" y="838200"/>
                  </a:lnTo>
                  <a:lnTo>
                    <a:pt x="897983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52914C-3401-744C-93DA-8E4587A485CC}"/>
                </a:ext>
              </a:extLst>
            </p:cNvPr>
            <p:cNvSpPr/>
            <p:nvPr/>
          </p:nvSpPr>
          <p:spPr>
            <a:xfrm>
              <a:off x="5013325" y="4484688"/>
              <a:ext cx="2154238" cy="1384300"/>
            </a:xfrm>
            <a:custGeom>
              <a:avLst/>
              <a:gdLst>
                <a:gd name="connsiteX0" fmla="*/ 697707 w 2155032"/>
                <a:gd name="connsiteY0" fmla="*/ 821531 h 1385887"/>
                <a:gd name="connsiteX1" fmla="*/ 554832 w 2155032"/>
                <a:gd name="connsiteY1" fmla="*/ 661987 h 1385887"/>
                <a:gd name="connsiteX2" fmla="*/ 366713 w 2155032"/>
                <a:gd name="connsiteY2" fmla="*/ 447675 h 1385887"/>
                <a:gd name="connsiteX3" fmla="*/ 221457 w 2155032"/>
                <a:gd name="connsiteY3" fmla="*/ 285750 h 1385887"/>
                <a:gd name="connsiteX4" fmla="*/ 0 w 2155032"/>
                <a:gd name="connsiteY4" fmla="*/ 57150 h 1385887"/>
                <a:gd name="connsiteX5" fmla="*/ 109538 w 2155032"/>
                <a:gd name="connsiteY5" fmla="*/ 0 h 1385887"/>
                <a:gd name="connsiteX6" fmla="*/ 350044 w 2155032"/>
                <a:gd name="connsiteY6" fmla="*/ 207169 h 1385887"/>
                <a:gd name="connsiteX7" fmla="*/ 557213 w 2155032"/>
                <a:gd name="connsiteY7" fmla="*/ 381000 h 1385887"/>
                <a:gd name="connsiteX8" fmla="*/ 757238 w 2155032"/>
                <a:gd name="connsiteY8" fmla="*/ 545306 h 1385887"/>
                <a:gd name="connsiteX9" fmla="*/ 919163 w 2155032"/>
                <a:gd name="connsiteY9" fmla="*/ 673894 h 1385887"/>
                <a:gd name="connsiteX10" fmla="*/ 1059657 w 2155032"/>
                <a:gd name="connsiteY10" fmla="*/ 778669 h 1385887"/>
                <a:gd name="connsiteX11" fmla="*/ 1243013 w 2155032"/>
                <a:gd name="connsiteY11" fmla="*/ 914400 h 1385887"/>
                <a:gd name="connsiteX12" fmla="*/ 1335882 w 2155032"/>
                <a:gd name="connsiteY12" fmla="*/ 973931 h 1385887"/>
                <a:gd name="connsiteX13" fmla="*/ 1450182 w 2155032"/>
                <a:gd name="connsiteY13" fmla="*/ 1040606 h 1385887"/>
                <a:gd name="connsiteX14" fmla="*/ 1574007 w 2155032"/>
                <a:gd name="connsiteY14" fmla="*/ 1104900 h 1385887"/>
                <a:gd name="connsiteX15" fmla="*/ 1733550 w 2155032"/>
                <a:gd name="connsiteY15" fmla="*/ 1181100 h 1385887"/>
                <a:gd name="connsiteX16" fmla="*/ 1845469 w 2155032"/>
                <a:gd name="connsiteY16" fmla="*/ 1223962 h 1385887"/>
                <a:gd name="connsiteX17" fmla="*/ 1974057 w 2155032"/>
                <a:gd name="connsiteY17" fmla="*/ 1271587 h 1385887"/>
                <a:gd name="connsiteX18" fmla="*/ 2100263 w 2155032"/>
                <a:gd name="connsiteY18" fmla="*/ 1312069 h 1385887"/>
                <a:gd name="connsiteX19" fmla="*/ 2126457 w 2155032"/>
                <a:gd name="connsiteY19" fmla="*/ 1326356 h 1385887"/>
                <a:gd name="connsiteX20" fmla="*/ 2150269 w 2155032"/>
                <a:gd name="connsiteY20" fmla="*/ 1345406 h 1385887"/>
                <a:gd name="connsiteX21" fmla="*/ 2155032 w 2155032"/>
                <a:gd name="connsiteY21" fmla="*/ 1362075 h 1385887"/>
                <a:gd name="connsiteX22" fmla="*/ 2138363 w 2155032"/>
                <a:gd name="connsiteY22" fmla="*/ 1378744 h 1385887"/>
                <a:gd name="connsiteX23" fmla="*/ 2102644 w 2155032"/>
                <a:gd name="connsiteY23" fmla="*/ 1385887 h 1385887"/>
                <a:gd name="connsiteX24" fmla="*/ 1921669 w 2155032"/>
                <a:gd name="connsiteY24" fmla="*/ 1383506 h 1385887"/>
                <a:gd name="connsiteX25" fmla="*/ 1752600 w 2155032"/>
                <a:gd name="connsiteY25" fmla="*/ 1378744 h 1385887"/>
                <a:gd name="connsiteX26" fmla="*/ 1535907 w 2155032"/>
                <a:gd name="connsiteY26" fmla="*/ 1371600 h 1385887"/>
                <a:gd name="connsiteX27" fmla="*/ 1373982 w 2155032"/>
                <a:gd name="connsiteY27" fmla="*/ 1364456 h 1385887"/>
                <a:gd name="connsiteX28" fmla="*/ 1269207 w 2155032"/>
                <a:gd name="connsiteY28" fmla="*/ 1357312 h 1385887"/>
                <a:gd name="connsiteX29" fmla="*/ 1207294 w 2155032"/>
                <a:gd name="connsiteY29" fmla="*/ 1338262 h 1385887"/>
                <a:gd name="connsiteX30" fmla="*/ 1140619 w 2155032"/>
                <a:gd name="connsiteY30" fmla="*/ 1300162 h 1385887"/>
                <a:gd name="connsiteX31" fmla="*/ 1076325 w 2155032"/>
                <a:gd name="connsiteY31" fmla="*/ 1245394 h 1385887"/>
                <a:gd name="connsiteX32" fmla="*/ 1007269 w 2155032"/>
                <a:gd name="connsiteY32" fmla="*/ 1178719 h 1385887"/>
                <a:gd name="connsiteX33" fmla="*/ 923925 w 2155032"/>
                <a:gd name="connsiteY33" fmla="*/ 1083469 h 1385887"/>
                <a:gd name="connsiteX34" fmla="*/ 697707 w 2155032"/>
                <a:gd name="connsiteY34" fmla="*/ 821531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5032" h="1385887">
                  <a:moveTo>
                    <a:pt x="697707" y="821531"/>
                  </a:moveTo>
                  <a:lnTo>
                    <a:pt x="554832" y="661987"/>
                  </a:lnTo>
                  <a:lnTo>
                    <a:pt x="366713" y="447675"/>
                  </a:lnTo>
                  <a:lnTo>
                    <a:pt x="221457" y="285750"/>
                  </a:lnTo>
                  <a:lnTo>
                    <a:pt x="0" y="57150"/>
                  </a:lnTo>
                  <a:lnTo>
                    <a:pt x="109538" y="0"/>
                  </a:lnTo>
                  <a:lnTo>
                    <a:pt x="350044" y="207169"/>
                  </a:lnTo>
                  <a:lnTo>
                    <a:pt x="557213" y="381000"/>
                  </a:lnTo>
                  <a:lnTo>
                    <a:pt x="757238" y="545306"/>
                  </a:lnTo>
                  <a:lnTo>
                    <a:pt x="919163" y="673894"/>
                  </a:lnTo>
                  <a:lnTo>
                    <a:pt x="1059657" y="778669"/>
                  </a:lnTo>
                  <a:lnTo>
                    <a:pt x="1243013" y="914400"/>
                  </a:lnTo>
                  <a:lnTo>
                    <a:pt x="1335882" y="973931"/>
                  </a:lnTo>
                  <a:lnTo>
                    <a:pt x="1450182" y="1040606"/>
                  </a:lnTo>
                  <a:lnTo>
                    <a:pt x="1574007" y="1104900"/>
                  </a:lnTo>
                  <a:lnTo>
                    <a:pt x="1733550" y="1181100"/>
                  </a:lnTo>
                  <a:lnTo>
                    <a:pt x="1845469" y="1223962"/>
                  </a:lnTo>
                  <a:lnTo>
                    <a:pt x="1974057" y="1271587"/>
                  </a:lnTo>
                  <a:lnTo>
                    <a:pt x="2100263" y="1312069"/>
                  </a:lnTo>
                  <a:lnTo>
                    <a:pt x="2126457" y="1326356"/>
                  </a:lnTo>
                  <a:lnTo>
                    <a:pt x="2150269" y="1345406"/>
                  </a:lnTo>
                  <a:lnTo>
                    <a:pt x="2155032" y="1362075"/>
                  </a:lnTo>
                  <a:lnTo>
                    <a:pt x="2138363" y="1378744"/>
                  </a:lnTo>
                  <a:lnTo>
                    <a:pt x="2102644" y="1385887"/>
                  </a:lnTo>
                  <a:lnTo>
                    <a:pt x="1921669" y="1383506"/>
                  </a:lnTo>
                  <a:lnTo>
                    <a:pt x="1752600" y="1378744"/>
                  </a:lnTo>
                  <a:lnTo>
                    <a:pt x="1535907" y="1371600"/>
                  </a:lnTo>
                  <a:lnTo>
                    <a:pt x="1373982" y="1364456"/>
                  </a:lnTo>
                  <a:lnTo>
                    <a:pt x="1269207" y="1357312"/>
                  </a:lnTo>
                  <a:lnTo>
                    <a:pt x="1207294" y="1338262"/>
                  </a:lnTo>
                  <a:lnTo>
                    <a:pt x="1140619" y="1300162"/>
                  </a:lnTo>
                  <a:lnTo>
                    <a:pt x="1076325" y="1245394"/>
                  </a:lnTo>
                  <a:lnTo>
                    <a:pt x="1007269" y="1178719"/>
                  </a:lnTo>
                  <a:lnTo>
                    <a:pt x="923925" y="1083469"/>
                  </a:lnTo>
                  <a:lnTo>
                    <a:pt x="697707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894019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F3D4426-23C1-8A4C-A119-3ADA7EC6A088}"/>
              </a:ext>
            </a:extLst>
          </p:cNvPr>
          <p:cNvSpPr/>
          <p:nvPr/>
        </p:nvSpPr>
        <p:spPr>
          <a:xfrm>
            <a:off x="2800350" y="1585913"/>
            <a:ext cx="1028700" cy="1052512"/>
          </a:xfrm>
          <a:custGeom>
            <a:avLst/>
            <a:gdLst>
              <a:gd name="connsiteX0" fmla="*/ 485775 w 1028700"/>
              <a:gd name="connsiteY0" fmla="*/ 735806 h 1052512"/>
              <a:gd name="connsiteX1" fmla="*/ 192881 w 1028700"/>
              <a:gd name="connsiteY1" fmla="*/ 957262 h 1052512"/>
              <a:gd name="connsiteX2" fmla="*/ 102394 w 1028700"/>
              <a:gd name="connsiteY2" fmla="*/ 1028700 h 1052512"/>
              <a:gd name="connsiteX3" fmla="*/ 59531 w 1028700"/>
              <a:gd name="connsiteY3" fmla="*/ 1047750 h 1052512"/>
              <a:gd name="connsiteX4" fmla="*/ 35719 w 1028700"/>
              <a:gd name="connsiteY4" fmla="*/ 1052512 h 1052512"/>
              <a:gd name="connsiteX5" fmla="*/ 4763 w 1028700"/>
              <a:gd name="connsiteY5" fmla="*/ 1050131 h 1052512"/>
              <a:gd name="connsiteX6" fmla="*/ 0 w 1028700"/>
              <a:gd name="connsiteY6" fmla="*/ 1038225 h 1052512"/>
              <a:gd name="connsiteX7" fmla="*/ 23813 w 1028700"/>
              <a:gd name="connsiteY7" fmla="*/ 1007268 h 1052512"/>
              <a:gd name="connsiteX8" fmla="*/ 102394 w 1028700"/>
              <a:gd name="connsiteY8" fmla="*/ 926306 h 1052512"/>
              <a:gd name="connsiteX9" fmla="*/ 238125 w 1028700"/>
              <a:gd name="connsiteY9" fmla="*/ 804862 h 1052512"/>
              <a:gd name="connsiteX10" fmla="*/ 395288 w 1028700"/>
              <a:gd name="connsiteY10" fmla="*/ 640556 h 1052512"/>
              <a:gd name="connsiteX11" fmla="*/ 550069 w 1028700"/>
              <a:gd name="connsiteY11" fmla="*/ 469106 h 1052512"/>
              <a:gd name="connsiteX12" fmla="*/ 654844 w 1028700"/>
              <a:gd name="connsiteY12" fmla="*/ 328612 h 1052512"/>
              <a:gd name="connsiteX13" fmla="*/ 685800 w 1028700"/>
              <a:gd name="connsiteY13" fmla="*/ 280987 h 1052512"/>
              <a:gd name="connsiteX14" fmla="*/ 704850 w 1028700"/>
              <a:gd name="connsiteY14" fmla="*/ 245268 h 1052512"/>
              <a:gd name="connsiteX15" fmla="*/ 714375 w 1028700"/>
              <a:gd name="connsiteY15" fmla="*/ 211931 h 1052512"/>
              <a:gd name="connsiteX16" fmla="*/ 714375 w 1028700"/>
              <a:gd name="connsiteY16" fmla="*/ 185737 h 1052512"/>
              <a:gd name="connsiteX17" fmla="*/ 709613 w 1028700"/>
              <a:gd name="connsiteY17" fmla="*/ 152400 h 1052512"/>
              <a:gd name="connsiteX18" fmla="*/ 688181 w 1028700"/>
              <a:gd name="connsiteY18" fmla="*/ 104775 h 1052512"/>
              <a:gd name="connsiteX19" fmla="*/ 661988 w 1028700"/>
              <a:gd name="connsiteY19" fmla="*/ 66675 h 1052512"/>
              <a:gd name="connsiteX20" fmla="*/ 647700 w 1028700"/>
              <a:gd name="connsiteY20" fmla="*/ 35718 h 1052512"/>
              <a:gd name="connsiteX21" fmla="*/ 647700 w 1028700"/>
              <a:gd name="connsiteY21" fmla="*/ 14287 h 1052512"/>
              <a:gd name="connsiteX22" fmla="*/ 650081 w 1028700"/>
              <a:gd name="connsiteY22" fmla="*/ 2381 h 1052512"/>
              <a:gd name="connsiteX23" fmla="*/ 669131 w 1028700"/>
              <a:gd name="connsiteY23" fmla="*/ 0 h 1052512"/>
              <a:gd name="connsiteX24" fmla="*/ 700088 w 1028700"/>
              <a:gd name="connsiteY24" fmla="*/ 9525 h 1052512"/>
              <a:gd name="connsiteX25" fmla="*/ 781050 w 1028700"/>
              <a:gd name="connsiteY25" fmla="*/ 45243 h 1052512"/>
              <a:gd name="connsiteX26" fmla="*/ 842963 w 1028700"/>
              <a:gd name="connsiteY26" fmla="*/ 78581 h 1052512"/>
              <a:gd name="connsiteX27" fmla="*/ 892969 w 1028700"/>
              <a:gd name="connsiteY27" fmla="*/ 109537 h 1052512"/>
              <a:gd name="connsiteX28" fmla="*/ 926306 w 1028700"/>
              <a:gd name="connsiteY28" fmla="*/ 133350 h 1052512"/>
              <a:gd name="connsiteX29" fmla="*/ 966788 w 1028700"/>
              <a:gd name="connsiteY29" fmla="*/ 171450 h 1052512"/>
              <a:gd name="connsiteX30" fmla="*/ 995363 w 1028700"/>
              <a:gd name="connsiteY30" fmla="*/ 204787 h 1052512"/>
              <a:gd name="connsiteX31" fmla="*/ 1016794 w 1028700"/>
              <a:gd name="connsiteY31" fmla="*/ 235743 h 1052512"/>
              <a:gd name="connsiteX32" fmla="*/ 1023938 w 1028700"/>
              <a:gd name="connsiteY32" fmla="*/ 257175 h 1052512"/>
              <a:gd name="connsiteX33" fmla="*/ 1028700 w 1028700"/>
              <a:gd name="connsiteY33" fmla="*/ 283368 h 1052512"/>
              <a:gd name="connsiteX34" fmla="*/ 1023938 w 1028700"/>
              <a:gd name="connsiteY34" fmla="*/ 314325 h 1052512"/>
              <a:gd name="connsiteX35" fmla="*/ 1014413 w 1028700"/>
              <a:gd name="connsiteY35" fmla="*/ 338137 h 1052512"/>
              <a:gd name="connsiteX36" fmla="*/ 997744 w 1028700"/>
              <a:gd name="connsiteY36" fmla="*/ 350043 h 1052512"/>
              <a:gd name="connsiteX37" fmla="*/ 966788 w 1028700"/>
              <a:gd name="connsiteY37" fmla="*/ 366712 h 1052512"/>
              <a:gd name="connsiteX38" fmla="*/ 914400 w 1028700"/>
              <a:gd name="connsiteY38" fmla="*/ 383381 h 1052512"/>
              <a:gd name="connsiteX39" fmla="*/ 890588 w 1028700"/>
              <a:gd name="connsiteY39" fmla="*/ 395287 h 1052512"/>
              <a:gd name="connsiteX40" fmla="*/ 816769 w 1028700"/>
              <a:gd name="connsiteY40" fmla="*/ 464343 h 1052512"/>
              <a:gd name="connsiteX41" fmla="*/ 678656 w 1028700"/>
              <a:gd name="connsiteY41" fmla="*/ 585787 h 1052512"/>
              <a:gd name="connsiteX42" fmla="*/ 485775 w 1028700"/>
              <a:gd name="connsiteY42" fmla="*/ 735806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28700" h="1052512">
                <a:moveTo>
                  <a:pt x="485775" y="735806"/>
                </a:moveTo>
                <a:lnTo>
                  <a:pt x="192881" y="957262"/>
                </a:lnTo>
                <a:lnTo>
                  <a:pt x="102394" y="1028700"/>
                </a:lnTo>
                <a:lnTo>
                  <a:pt x="59531" y="1047750"/>
                </a:lnTo>
                <a:lnTo>
                  <a:pt x="35719" y="1052512"/>
                </a:lnTo>
                <a:lnTo>
                  <a:pt x="4763" y="1050131"/>
                </a:lnTo>
                <a:lnTo>
                  <a:pt x="0" y="1038225"/>
                </a:lnTo>
                <a:lnTo>
                  <a:pt x="23813" y="1007268"/>
                </a:lnTo>
                <a:lnTo>
                  <a:pt x="102394" y="926306"/>
                </a:lnTo>
                <a:lnTo>
                  <a:pt x="238125" y="804862"/>
                </a:lnTo>
                <a:lnTo>
                  <a:pt x="395288" y="640556"/>
                </a:lnTo>
                <a:lnTo>
                  <a:pt x="550069" y="469106"/>
                </a:lnTo>
                <a:lnTo>
                  <a:pt x="654844" y="328612"/>
                </a:lnTo>
                <a:lnTo>
                  <a:pt x="685800" y="280987"/>
                </a:lnTo>
                <a:lnTo>
                  <a:pt x="704850" y="245268"/>
                </a:lnTo>
                <a:lnTo>
                  <a:pt x="714375" y="211931"/>
                </a:lnTo>
                <a:lnTo>
                  <a:pt x="714375" y="185737"/>
                </a:lnTo>
                <a:lnTo>
                  <a:pt x="709613" y="152400"/>
                </a:lnTo>
                <a:lnTo>
                  <a:pt x="688181" y="104775"/>
                </a:lnTo>
                <a:lnTo>
                  <a:pt x="661988" y="66675"/>
                </a:lnTo>
                <a:lnTo>
                  <a:pt x="647700" y="35718"/>
                </a:lnTo>
                <a:lnTo>
                  <a:pt x="647700" y="14287"/>
                </a:lnTo>
                <a:lnTo>
                  <a:pt x="650081" y="2381"/>
                </a:lnTo>
                <a:lnTo>
                  <a:pt x="669131" y="0"/>
                </a:lnTo>
                <a:lnTo>
                  <a:pt x="700088" y="9525"/>
                </a:lnTo>
                <a:lnTo>
                  <a:pt x="781050" y="45243"/>
                </a:lnTo>
                <a:lnTo>
                  <a:pt x="842963" y="78581"/>
                </a:lnTo>
                <a:lnTo>
                  <a:pt x="892969" y="109537"/>
                </a:lnTo>
                <a:lnTo>
                  <a:pt x="926306" y="133350"/>
                </a:lnTo>
                <a:lnTo>
                  <a:pt x="966788" y="171450"/>
                </a:lnTo>
                <a:lnTo>
                  <a:pt x="995363" y="204787"/>
                </a:lnTo>
                <a:lnTo>
                  <a:pt x="1016794" y="235743"/>
                </a:lnTo>
                <a:lnTo>
                  <a:pt x="1023938" y="257175"/>
                </a:lnTo>
                <a:lnTo>
                  <a:pt x="1028700" y="283368"/>
                </a:lnTo>
                <a:lnTo>
                  <a:pt x="1023938" y="314325"/>
                </a:lnTo>
                <a:lnTo>
                  <a:pt x="1014413" y="338137"/>
                </a:lnTo>
                <a:lnTo>
                  <a:pt x="997744" y="350043"/>
                </a:lnTo>
                <a:lnTo>
                  <a:pt x="966788" y="366712"/>
                </a:lnTo>
                <a:lnTo>
                  <a:pt x="914400" y="383381"/>
                </a:lnTo>
                <a:lnTo>
                  <a:pt x="890588" y="395287"/>
                </a:lnTo>
                <a:lnTo>
                  <a:pt x="816769" y="464343"/>
                </a:lnTo>
                <a:lnTo>
                  <a:pt x="678656" y="585787"/>
                </a:lnTo>
                <a:lnTo>
                  <a:pt x="485775" y="735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6634287-A125-4647-AD7B-59224AAC8823}"/>
              </a:ext>
            </a:extLst>
          </p:cNvPr>
          <p:cNvSpPr/>
          <p:nvPr/>
        </p:nvSpPr>
        <p:spPr>
          <a:xfrm>
            <a:off x="2613025" y="2617788"/>
            <a:ext cx="1149350" cy="1554162"/>
          </a:xfrm>
          <a:custGeom>
            <a:avLst/>
            <a:gdLst>
              <a:gd name="connsiteX0" fmla="*/ 604838 w 1150144"/>
              <a:gd name="connsiteY0" fmla="*/ 1057275 h 1554956"/>
              <a:gd name="connsiteX1" fmla="*/ 454819 w 1150144"/>
              <a:gd name="connsiteY1" fmla="*/ 1216819 h 1554956"/>
              <a:gd name="connsiteX2" fmla="*/ 335757 w 1150144"/>
              <a:gd name="connsiteY2" fmla="*/ 1326356 h 1554956"/>
              <a:gd name="connsiteX3" fmla="*/ 247650 w 1150144"/>
              <a:gd name="connsiteY3" fmla="*/ 1402556 h 1554956"/>
              <a:gd name="connsiteX4" fmla="*/ 150019 w 1150144"/>
              <a:gd name="connsiteY4" fmla="*/ 1490662 h 1554956"/>
              <a:gd name="connsiteX5" fmla="*/ 59532 w 1150144"/>
              <a:gd name="connsiteY5" fmla="*/ 1550194 h 1554956"/>
              <a:gd name="connsiteX6" fmla="*/ 33338 w 1150144"/>
              <a:gd name="connsiteY6" fmla="*/ 1554956 h 1554956"/>
              <a:gd name="connsiteX7" fmla="*/ 9525 w 1150144"/>
              <a:gd name="connsiteY7" fmla="*/ 1552575 h 1554956"/>
              <a:gd name="connsiteX8" fmla="*/ 0 w 1150144"/>
              <a:gd name="connsiteY8" fmla="*/ 1543050 h 1554956"/>
              <a:gd name="connsiteX9" fmla="*/ 2382 w 1150144"/>
              <a:gd name="connsiteY9" fmla="*/ 1526381 h 1554956"/>
              <a:gd name="connsiteX10" fmla="*/ 26194 w 1150144"/>
              <a:gd name="connsiteY10" fmla="*/ 1485900 h 1554956"/>
              <a:gd name="connsiteX11" fmla="*/ 66675 w 1150144"/>
              <a:gd name="connsiteY11" fmla="*/ 1445419 h 1554956"/>
              <a:gd name="connsiteX12" fmla="*/ 173832 w 1150144"/>
              <a:gd name="connsiteY12" fmla="*/ 1335881 h 1554956"/>
              <a:gd name="connsiteX13" fmla="*/ 271463 w 1150144"/>
              <a:gd name="connsiteY13" fmla="*/ 1226344 h 1554956"/>
              <a:gd name="connsiteX14" fmla="*/ 369094 w 1150144"/>
              <a:gd name="connsiteY14" fmla="*/ 1107281 h 1554956"/>
              <a:gd name="connsiteX15" fmla="*/ 452438 w 1150144"/>
              <a:gd name="connsiteY15" fmla="*/ 1002506 h 1554956"/>
              <a:gd name="connsiteX16" fmla="*/ 550069 w 1150144"/>
              <a:gd name="connsiteY16" fmla="*/ 854869 h 1554956"/>
              <a:gd name="connsiteX17" fmla="*/ 673894 w 1150144"/>
              <a:gd name="connsiteY17" fmla="*/ 654844 h 1554956"/>
              <a:gd name="connsiteX18" fmla="*/ 769144 w 1150144"/>
              <a:gd name="connsiteY18" fmla="*/ 469106 h 1554956"/>
              <a:gd name="connsiteX19" fmla="*/ 866775 w 1150144"/>
              <a:gd name="connsiteY19" fmla="*/ 264319 h 1554956"/>
              <a:gd name="connsiteX20" fmla="*/ 869157 w 1150144"/>
              <a:gd name="connsiteY20" fmla="*/ 240506 h 1554956"/>
              <a:gd name="connsiteX21" fmla="*/ 866775 w 1150144"/>
              <a:gd name="connsiteY21" fmla="*/ 216694 h 1554956"/>
              <a:gd name="connsiteX22" fmla="*/ 852488 w 1150144"/>
              <a:gd name="connsiteY22" fmla="*/ 180975 h 1554956"/>
              <a:gd name="connsiteX23" fmla="*/ 816769 w 1150144"/>
              <a:gd name="connsiteY23" fmla="*/ 130969 h 1554956"/>
              <a:gd name="connsiteX24" fmla="*/ 778669 w 1150144"/>
              <a:gd name="connsiteY24" fmla="*/ 90487 h 1554956"/>
              <a:gd name="connsiteX25" fmla="*/ 764382 w 1150144"/>
              <a:gd name="connsiteY25" fmla="*/ 66675 h 1554956"/>
              <a:gd name="connsiteX26" fmla="*/ 757238 w 1150144"/>
              <a:gd name="connsiteY26" fmla="*/ 40481 h 1554956"/>
              <a:gd name="connsiteX27" fmla="*/ 759619 w 1150144"/>
              <a:gd name="connsiteY27" fmla="*/ 21431 h 1554956"/>
              <a:gd name="connsiteX28" fmla="*/ 764382 w 1150144"/>
              <a:gd name="connsiteY28" fmla="*/ 9525 h 1554956"/>
              <a:gd name="connsiteX29" fmla="*/ 783432 w 1150144"/>
              <a:gd name="connsiteY29" fmla="*/ 2381 h 1554956"/>
              <a:gd name="connsiteX30" fmla="*/ 814388 w 1150144"/>
              <a:gd name="connsiteY30" fmla="*/ 0 h 1554956"/>
              <a:gd name="connsiteX31" fmla="*/ 842963 w 1150144"/>
              <a:gd name="connsiteY31" fmla="*/ 7144 h 1554956"/>
              <a:gd name="connsiteX32" fmla="*/ 883444 w 1150144"/>
              <a:gd name="connsiteY32" fmla="*/ 30956 h 1554956"/>
              <a:gd name="connsiteX33" fmla="*/ 952500 w 1150144"/>
              <a:gd name="connsiteY33" fmla="*/ 73819 h 1554956"/>
              <a:gd name="connsiteX34" fmla="*/ 1004888 w 1150144"/>
              <a:gd name="connsiteY34" fmla="*/ 109537 h 1554956"/>
              <a:gd name="connsiteX35" fmla="*/ 1047750 w 1150144"/>
              <a:gd name="connsiteY35" fmla="*/ 147637 h 1554956"/>
              <a:gd name="connsiteX36" fmla="*/ 1085850 w 1150144"/>
              <a:gd name="connsiteY36" fmla="*/ 185737 h 1554956"/>
              <a:gd name="connsiteX37" fmla="*/ 1119188 w 1150144"/>
              <a:gd name="connsiteY37" fmla="*/ 221456 h 1554956"/>
              <a:gd name="connsiteX38" fmla="*/ 1140619 w 1150144"/>
              <a:gd name="connsiteY38" fmla="*/ 252412 h 1554956"/>
              <a:gd name="connsiteX39" fmla="*/ 1147763 w 1150144"/>
              <a:gd name="connsiteY39" fmla="*/ 280987 h 1554956"/>
              <a:gd name="connsiteX40" fmla="*/ 1150144 w 1150144"/>
              <a:gd name="connsiteY40" fmla="*/ 314325 h 1554956"/>
              <a:gd name="connsiteX41" fmla="*/ 1143000 w 1150144"/>
              <a:gd name="connsiteY41" fmla="*/ 347662 h 1554956"/>
              <a:gd name="connsiteX42" fmla="*/ 1131094 w 1150144"/>
              <a:gd name="connsiteY42" fmla="*/ 371475 h 1554956"/>
              <a:gd name="connsiteX43" fmla="*/ 1104900 w 1150144"/>
              <a:gd name="connsiteY43" fmla="*/ 390525 h 1554956"/>
              <a:gd name="connsiteX44" fmla="*/ 1073944 w 1150144"/>
              <a:gd name="connsiteY44" fmla="*/ 409575 h 1554956"/>
              <a:gd name="connsiteX45" fmla="*/ 1038225 w 1150144"/>
              <a:gd name="connsiteY45" fmla="*/ 447675 h 1554956"/>
              <a:gd name="connsiteX46" fmla="*/ 971550 w 1150144"/>
              <a:gd name="connsiteY46" fmla="*/ 545306 h 1554956"/>
              <a:gd name="connsiteX47" fmla="*/ 871538 w 1150144"/>
              <a:gd name="connsiteY47" fmla="*/ 711994 h 1554956"/>
              <a:gd name="connsiteX48" fmla="*/ 766763 w 1150144"/>
              <a:gd name="connsiteY48" fmla="*/ 864394 h 1554956"/>
              <a:gd name="connsiteX49" fmla="*/ 604838 w 1150144"/>
              <a:gd name="connsiteY49" fmla="*/ 1057275 h 1554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50144" h="1554956">
                <a:moveTo>
                  <a:pt x="604838" y="1057275"/>
                </a:moveTo>
                <a:lnTo>
                  <a:pt x="454819" y="1216819"/>
                </a:lnTo>
                <a:lnTo>
                  <a:pt x="335757" y="1326356"/>
                </a:lnTo>
                <a:lnTo>
                  <a:pt x="247650" y="1402556"/>
                </a:lnTo>
                <a:lnTo>
                  <a:pt x="150019" y="1490662"/>
                </a:lnTo>
                <a:lnTo>
                  <a:pt x="59532" y="1550194"/>
                </a:lnTo>
                <a:lnTo>
                  <a:pt x="33338" y="1554956"/>
                </a:lnTo>
                <a:lnTo>
                  <a:pt x="9525" y="1552575"/>
                </a:lnTo>
                <a:lnTo>
                  <a:pt x="0" y="1543050"/>
                </a:lnTo>
                <a:lnTo>
                  <a:pt x="2382" y="1526381"/>
                </a:lnTo>
                <a:lnTo>
                  <a:pt x="26194" y="1485900"/>
                </a:lnTo>
                <a:lnTo>
                  <a:pt x="66675" y="1445419"/>
                </a:lnTo>
                <a:lnTo>
                  <a:pt x="173832" y="1335881"/>
                </a:lnTo>
                <a:lnTo>
                  <a:pt x="271463" y="1226344"/>
                </a:lnTo>
                <a:lnTo>
                  <a:pt x="369094" y="1107281"/>
                </a:lnTo>
                <a:lnTo>
                  <a:pt x="452438" y="1002506"/>
                </a:lnTo>
                <a:lnTo>
                  <a:pt x="550069" y="854869"/>
                </a:lnTo>
                <a:lnTo>
                  <a:pt x="673894" y="654844"/>
                </a:lnTo>
                <a:lnTo>
                  <a:pt x="769144" y="469106"/>
                </a:lnTo>
                <a:lnTo>
                  <a:pt x="866775" y="264319"/>
                </a:lnTo>
                <a:lnTo>
                  <a:pt x="869157" y="240506"/>
                </a:lnTo>
                <a:lnTo>
                  <a:pt x="866775" y="216694"/>
                </a:lnTo>
                <a:lnTo>
                  <a:pt x="852488" y="180975"/>
                </a:lnTo>
                <a:lnTo>
                  <a:pt x="816769" y="130969"/>
                </a:lnTo>
                <a:lnTo>
                  <a:pt x="778669" y="90487"/>
                </a:lnTo>
                <a:lnTo>
                  <a:pt x="764382" y="66675"/>
                </a:lnTo>
                <a:lnTo>
                  <a:pt x="757238" y="40481"/>
                </a:lnTo>
                <a:lnTo>
                  <a:pt x="759619" y="21431"/>
                </a:lnTo>
                <a:lnTo>
                  <a:pt x="764382" y="9525"/>
                </a:lnTo>
                <a:lnTo>
                  <a:pt x="783432" y="2381"/>
                </a:lnTo>
                <a:lnTo>
                  <a:pt x="814388" y="0"/>
                </a:lnTo>
                <a:lnTo>
                  <a:pt x="842963" y="7144"/>
                </a:lnTo>
                <a:lnTo>
                  <a:pt x="883444" y="30956"/>
                </a:lnTo>
                <a:lnTo>
                  <a:pt x="952500" y="73819"/>
                </a:lnTo>
                <a:lnTo>
                  <a:pt x="1004888" y="109537"/>
                </a:lnTo>
                <a:lnTo>
                  <a:pt x="1047750" y="147637"/>
                </a:lnTo>
                <a:lnTo>
                  <a:pt x="1085850" y="185737"/>
                </a:lnTo>
                <a:lnTo>
                  <a:pt x="1119188" y="221456"/>
                </a:lnTo>
                <a:lnTo>
                  <a:pt x="1140619" y="252412"/>
                </a:lnTo>
                <a:lnTo>
                  <a:pt x="1147763" y="280987"/>
                </a:lnTo>
                <a:lnTo>
                  <a:pt x="1150144" y="314325"/>
                </a:lnTo>
                <a:lnTo>
                  <a:pt x="1143000" y="347662"/>
                </a:lnTo>
                <a:lnTo>
                  <a:pt x="1131094" y="371475"/>
                </a:lnTo>
                <a:lnTo>
                  <a:pt x="1104900" y="390525"/>
                </a:lnTo>
                <a:lnTo>
                  <a:pt x="1073944" y="409575"/>
                </a:lnTo>
                <a:lnTo>
                  <a:pt x="1038225" y="447675"/>
                </a:lnTo>
                <a:lnTo>
                  <a:pt x="971550" y="545306"/>
                </a:lnTo>
                <a:lnTo>
                  <a:pt x="871538" y="711994"/>
                </a:lnTo>
                <a:lnTo>
                  <a:pt x="766763" y="864394"/>
                </a:lnTo>
                <a:lnTo>
                  <a:pt x="604838" y="1057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5BCA43-7F9F-5343-94E3-444C985913E8}"/>
              </a:ext>
            </a:extLst>
          </p:cNvPr>
          <p:cNvSpPr/>
          <p:nvPr/>
        </p:nvSpPr>
        <p:spPr>
          <a:xfrm>
            <a:off x="3927475" y="2176463"/>
            <a:ext cx="1535113" cy="406400"/>
          </a:xfrm>
          <a:custGeom>
            <a:avLst/>
            <a:gdLst>
              <a:gd name="connsiteX0" fmla="*/ 592932 w 1535907"/>
              <a:gd name="connsiteY0" fmla="*/ 357187 h 407193"/>
              <a:gd name="connsiteX1" fmla="*/ 400050 w 1535907"/>
              <a:gd name="connsiteY1" fmla="*/ 392906 h 407193"/>
              <a:gd name="connsiteX2" fmla="*/ 338138 w 1535907"/>
              <a:gd name="connsiteY2" fmla="*/ 402431 h 407193"/>
              <a:gd name="connsiteX3" fmla="*/ 271463 w 1535907"/>
              <a:gd name="connsiteY3" fmla="*/ 407193 h 407193"/>
              <a:gd name="connsiteX4" fmla="*/ 238125 w 1535907"/>
              <a:gd name="connsiteY4" fmla="*/ 404812 h 407193"/>
              <a:gd name="connsiteX5" fmla="*/ 197644 w 1535907"/>
              <a:gd name="connsiteY5" fmla="*/ 390525 h 407193"/>
              <a:gd name="connsiteX6" fmla="*/ 159544 w 1535907"/>
              <a:gd name="connsiteY6" fmla="*/ 361950 h 407193"/>
              <a:gd name="connsiteX7" fmla="*/ 107157 w 1535907"/>
              <a:gd name="connsiteY7" fmla="*/ 314325 h 407193"/>
              <a:gd name="connsiteX8" fmla="*/ 45244 w 1535907"/>
              <a:gd name="connsiteY8" fmla="*/ 250031 h 407193"/>
              <a:gd name="connsiteX9" fmla="*/ 9525 w 1535907"/>
              <a:gd name="connsiteY9" fmla="*/ 207168 h 407193"/>
              <a:gd name="connsiteX10" fmla="*/ 0 w 1535907"/>
              <a:gd name="connsiteY10" fmla="*/ 188118 h 407193"/>
              <a:gd name="connsiteX11" fmla="*/ 0 w 1535907"/>
              <a:gd name="connsiteY11" fmla="*/ 173831 h 407193"/>
              <a:gd name="connsiteX12" fmla="*/ 2382 w 1535907"/>
              <a:gd name="connsiteY12" fmla="*/ 157162 h 407193"/>
              <a:gd name="connsiteX13" fmla="*/ 14288 w 1535907"/>
              <a:gd name="connsiteY13" fmla="*/ 145256 h 407193"/>
              <a:gd name="connsiteX14" fmla="*/ 45244 w 1535907"/>
              <a:gd name="connsiteY14" fmla="*/ 150018 h 407193"/>
              <a:gd name="connsiteX15" fmla="*/ 119063 w 1535907"/>
              <a:gd name="connsiteY15" fmla="*/ 178593 h 407193"/>
              <a:gd name="connsiteX16" fmla="*/ 169069 w 1535907"/>
              <a:gd name="connsiteY16" fmla="*/ 195262 h 407193"/>
              <a:gd name="connsiteX17" fmla="*/ 226219 w 1535907"/>
              <a:gd name="connsiteY17" fmla="*/ 211931 h 407193"/>
              <a:gd name="connsiteX18" fmla="*/ 285750 w 1535907"/>
              <a:gd name="connsiteY18" fmla="*/ 223837 h 407193"/>
              <a:gd name="connsiteX19" fmla="*/ 335757 w 1535907"/>
              <a:gd name="connsiteY19" fmla="*/ 228600 h 407193"/>
              <a:gd name="connsiteX20" fmla="*/ 407194 w 1535907"/>
              <a:gd name="connsiteY20" fmla="*/ 221456 h 407193"/>
              <a:gd name="connsiteX21" fmla="*/ 547688 w 1535907"/>
              <a:gd name="connsiteY21" fmla="*/ 195262 h 407193"/>
              <a:gd name="connsiteX22" fmla="*/ 702469 w 1535907"/>
              <a:gd name="connsiteY22" fmla="*/ 161925 h 407193"/>
              <a:gd name="connsiteX23" fmla="*/ 916782 w 1535907"/>
              <a:gd name="connsiteY23" fmla="*/ 116681 h 407193"/>
              <a:gd name="connsiteX24" fmla="*/ 995363 w 1535907"/>
              <a:gd name="connsiteY24" fmla="*/ 100012 h 407193"/>
              <a:gd name="connsiteX25" fmla="*/ 1052513 w 1535907"/>
              <a:gd name="connsiteY25" fmla="*/ 83343 h 407193"/>
              <a:gd name="connsiteX26" fmla="*/ 1107282 w 1535907"/>
              <a:gd name="connsiteY26" fmla="*/ 59531 h 407193"/>
              <a:gd name="connsiteX27" fmla="*/ 1154907 w 1535907"/>
              <a:gd name="connsiteY27" fmla="*/ 33337 h 407193"/>
              <a:gd name="connsiteX28" fmla="*/ 1202532 w 1535907"/>
              <a:gd name="connsiteY28" fmla="*/ 0 h 407193"/>
              <a:gd name="connsiteX29" fmla="*/ 1235869 w 1535907"/>
              <a:gd name="connsiteY29" fmla="*/ 0 h 407193"/>
              <a:gd name="connsiteX30" fmla="*/ 1350169 w 1535907"/>
              <a:gd name="connsiteY30" fmla="*/ 23812 h 407193"/>
              <a:gd name="connsiteX31" fmla="*/ 1445419 w 1535907"/>
              <a:gd name="connsiteY31" fmla="*/ 47625 h 407193"/>
              <a:gd name="connsiteX32" fmla="*/ 1483519 w 1535907"/>
              <a:gd name="connsiteY32" fmla="*/ 59531 h 407193"/>
              <a:gd name="connsiteX33" fmla="*/ 1524000 w 1535907"/>
              <a:gd name="connsiteY33" fmla="*/ 78581 h 407193"/>
              <a:gd name="connsiteX34" fmla="*/ 1535907 w 1535907"/>
              <a:gd name="connsiteY34" fmla="*/ 95250 h 407193"/>
              <a:gd name="connsiteX35" fmla="*/ 1535907 w 1535907"/>
              <a:gd name="connsiteY35" fmla="*/ 133350 h 407193"/>
              <a:gd name="connsiteX36" fmla="*/ 1526382 w 1535907"/>
              <a:gd name="connsiteY36" fmla="*/ 164306 h 407193"/>
              <a:gd name="connsiteX37" fmla="*/ 1502569 w 1535907"/>
              <a:gd name="connsiteY37" fmla="*/ 180975 h 407193"/>
              <a:gd name="connsiteX38" fmla="*/ 1409700 w 1535907"/>
              <a:gd name="connsiteY38" fmla="*/ 190500 h 407193"/>
              <a:gd name="connsiteX39" fmla="*/ 1140619 w 1535907"/>
              <a:gd name="connsiteY39" fmla="*/ 242887 h 407193"/>
              <a:gd name="connsiteX40" fmla="*/ 888207 w 1535907"/>
              <a:gd name="connsiteY40" fmla="*/ 290512 h 407193"/>
              <a:gd name="connsiteX41" fmla="*/ 707232 w 1535907"/>
              <a:gd name="connsiteY41" fmla="*/ 338137 h 407193"/>
              <a:gd name="connsiteX42" fmla="*/ 592932 w 1535907"/>
              <a:gd name="connsiteY42" fmla="*/ 357187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35907" h="407193">
                <a:moveTo>
                  <a:pt x="592932" y="357187"/>
                </a:moveTo>
                <a:lnTo>
                  <a:pt x="400050" y="392906"/>
                </a:lnTo>
                <a:lnTo>
                  <a:pt x="338138" y="402431"/>
                </a:lnTo>
                <a:lnTo>
                  <a:pt x="271463" y="407193"/>
                </a:lnTo>
                <a:lnTo>
                  <a:pt x="238125" y="404812"/>
                </a:lnTo>
                <a:lnTo>
                  <a:pt x="197644" y="390525"/>
                </a:lnTo>
                <a:lnTo>
                  <a:pt x="159544" y="361950"/>
                </a:lnTo>
                <a:lnTo>
                  <a:pt x="107157" y="314325"/>
                </a:lnTo>
                <a:lnTo>
                  <a:pt x="45244" y="250031"/>
                </a:lnTo>
                <a:lnTo>
                  <a:pt x="9525" y="207168"/>
                </a:lnTo>
                <a:lnTo>
                  <a:pt x="0" y="188118"/>
                </a:lnTo>
                <a:lnTo>
                  <a:pt x="0" y="173831"/>
                </a:lnTo>
                <a:lnTo>
                  <a:pt x="2382" y="157162"/>
                </a:lnTo>
                <a:lnTo>
                  <a:pt x="14288" y="145256"/>
                </a:lnTo>
                <a:lnTo>
                  <a:pt x="45244" y="150018"/>
                </a:lnTo>
                <a:lnTo>
                  <a:pt x="119063" y="178593"/>
                </a:lnTo>
                <a:lnTo>
                  <a:pt x="169069" y="195262"/>
                </a:lnTo>
                <a:lnTo>
                  <a:pt x="226219" y="211931"/>
                </a:lnTo>
                <a:lnTo>
                  <a:pt x="285750" y="223837"/>
                </a:lnTo>
                <a:lnTo>
                  <a:pt x="335757" y="228600"/>
                </a:lnTo>
                <a:lnTo>
                  <a:pt x="407194" y="221456"/>
                </a:lnTo>
                <a:lnTo>
                  <a:pt x="547688" y="195262"/>
                </a:lnTo>
                <a:lnTo>
                  <a:pt x="702469" y="161925"/>
                </a:lnTo>
                <a:lnTo>
                  <a:pt x="916782" y="116681"/>
                </a:lnTo>
                <a:lnTo>
                  <a:pt x="995363" y="100012"/>
                </a:lnTo>
                <a:lnTo>
                  <a:pt x="1052513" y="83343"/>
                </a:lnTo>
                <a:lnTo>
                  <a:pt x="1107282" y="59531"/>
                </a:lnTo>
                <a:lnTo>
                  <a:pt x="1154907" y="33337"/>
                </a:lnTo>
                <a:lnTo>
                  <a:pt x="1202532" y="0"/>
                </a:lnTo>
                <a:lnTo>
                  <a:pt x="1235869" y="0"/>
                </a:lnTo>
                <a:lnTo>
                  <a:pt x="1350169" y="23812"/>
                </a:lnTo>
                <a:lnTo>
                  <a:pt x="1445419" y="47625"/>
                </a:lnTo>
                <a:lnTo>
                  <a:pt x="1483519" y="59531"/>
                </a:lnTo>
                <a:lnTo>
                  <a:pt x="1524000" y="78581"/>
                </a:lnTo>
                <a:lnTo>
                  <a:pt x="1535907" y="95250"/>
                </a:lnTo>
                <a:lnTo>
                  <a:pt x="1535907" y="133350"/>
                </a:lnTo>
                <a:lnTo>
                  <a:pt x="1526382" y="164306"/>
                </a:lnTo>
                <a:lnTo>
                  <a:pt x="1502569" y="180975"/>
                </a:lnTo>
                <a:lnTo>
                  <a:pt x="1409700" y="190500"/>
                </a:lnTo>
                <a:lnTo>
                  <a:pt x="1140619" y="242887"/>
                </a:lnTo>
                <a:lnTo>
                  <a:pt x="888207" y="290512"/>
                </a:lnTo>
                <a:lnTo>
                  <a:pt x="707232" y="338137"/>
                </a:lnTo>
                <a:lnTo>
                  <a:pt x="592932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6799E51-33C3-E14F-95B5-C391A724A25F}"/>
              </a:ext>
            </a:extLst>
          </p:cNvPr>
          <p:cNvSpPr/>
          <p:nvPr/>
        </p:nvSpPr>
        <p:spPr>
          <a:xfrm>
            <a:off x="3779838" y="3852863"/>
            <a:ext cx="1768475" cy="447675"/>
          </a:xfrm>
          <a:custGeom>
            <a:avLst/>
            <a:gdLst>
              <a:gd name="connsiteX0" fmla="*/ 797719 w 1769269"/>
              <a:gd name="connsiteY0" fmla="*/ 364331 h 447675"/>
              <a:gd name="connsiteX1" fmla="*/ 492919 w 1769269"/>
              <a:gd name="connsiteY1" fmla="*/ 423862 h 447675"/>
              <a:gd name="connsiteX2" fmla="*/ 376237 w 1769269"/>
              <a:gd name="connsiteY2" fmla="*/ 442912 h 447675"/>
              <a:gd name="connsiteX3" fmla="*/ 328612 w 1769269"/>
              <a:gd name="connsiteY3" fmla="*/ 447675 h 447675"/>
              <a:gd name="connsiteX4" fmla="*/ 285750 w 1769269"/>
              <a:gd name="connsiteY4" fmla="*/ 445293 h 447675"/>
              <a:gd name="connsiteX5" fmla="*/ 235744 w 1769269"/>
              <a:gd name="connsiteY5" fmla="*/ 431006 h 447675"/>
              <a:gd name="connsiteX6" fmla="*/ 138112 w 1769269"/>
              <a:gd name="connsiteY6" fmla="*/ 381000 h 447675"/>
              <a:gd name="connsiteX7" fmla="*/ 88106 w 1769269"/>
              <a:gd name="connsiteY7" fmla="*/ 347662 h 447675"/>
              <a:gd name="connsiteX8" fmla="*/ 50006 w 1769269"/>
              <a:gd name="connsiteY8" fmla="*/ 314325 h 447675"/>
              <a:gd name="connsiteX9" fmla="*/ 26194 w 1769269"/>
              <a:gd name="connsiteY9" fmla="*/ 283368 h 447675"/>
              <a:gd name="connsiteX10" fmla="*/ 7144 w 1769269"/>
              <a:gd name="connsiteY10" fmla="*/ 242887 h 447675"/>
              <a:gd name="connsiteX11" fmla="*/ 0 w 1769269"/>
              <a:gd name="connsiteY11" fmla="*/ 214312 h 447675"/>
              <a:gd name="connsiteX12" fmla="*/ 0 w 1769269"/>
              <a:gd name="connsiteY12" fmla="*/ 197643 h 447675"/>
              <a:gd name="connsiteX13" fmla="*/ 7144 w 1769269"/>
              <a:gd name="connsiteY13" fmla="*/ 183356 h 447675"/>
              <a:gd name="connsiteX14" fmla="*/ 26194 w 1769269"/>
              <a:gd name="connsiteY14" fmla="*/ 178593 h 447675"/>
              <a:gd name="connsiteX15" fmla="*/ 52387 w 1769269"/>
              <a:gd name="connsiteY15" fmla="*/ 188118 h 447675"/>
              <a:gd name="connsiteX16" fmla="*/ 107156 w 1769269"/>
              <a:gd name="connsiteY16" fmla="*/ 209550 h 447675"/>
              <a:gd name="connsiteX17" fmla="*/ 188119 w 1769269"/>
              <a:gd name="connsiteY17" fmla="*/ 240506 h 447675"/>
              <a:gd name="connsiteX18" fmla="*/ 245269 w 1769269"/>
              <a:gd name="connsiteY18" fmla="*/ 257175 h 447675"/>
              <a:gd name="connsiteX19" fmla="*/ 309562 w 1769269"/>
              <a:gd name="connsiteY19" fmla="*/ 266700 h 447675"/>
              <a:gd name="connsiteX20" fmla="*/ 352425 w 1769269"/>
              <a:gd name="connsiteY20" fmla="*/ 271462 h 447675"/>
              <a:gd name="connsiteX21" fmla="*/ 414337 w 1769269"/>
              <a:gd name="connsiteY21" fmla="*/ 264318 h 447675"/>
              <a:gd name="connsiteX22" fmla="*/ 847725 w 1769269"/>
              <a:gd name="connsiteY22" fmla="*/ 176212 h 447675"/>
              <a:gd name="connsiteX23" fmla="*/ 1085850 w 1769269"/>
              <a:gd name="connsiteY23" fmla="*/ 133350 h 447675"/>
              <a:gd name="connsiteX24" fmla="*/ 1207294 w 1769269"/>
              <a:gd name="connsiteY24" fmla="*/ 95250 h 447675"/>
              <a:gd name="connsiteX25" fmla="*/ 1333500 w 1769269"/>
              <a:gd name="connsiteY25" fmla="*/ 52387 h 447675"/>
              <a:gd name="connsiteX26" fmla="*/ 1407319 w 1769269"/>
              <a:gd name="connsiteY26" fmla="*/ 21431 h 447675"/>
              <a:gd name="connsiteX27" fmla="*/ 1481137 w 1769269"/>
              <a:gd name="connsiteY27" fmla="*/ 0 h 447675"/>
              <a:gd name="connsiteX28" fmla="*/ 1533525 w 1769269"/>
              <a:gd name="connsiteY28" fmla="*/ 0 h 447675"/>
              <a:gd name="connsiteX29" fmla="*/ 1595437 w 1769269"/>
              <a:gd name="connsiteY29" fmla="*/ 9525 h 447675"/>
              <a:gd name="connsiteX30" fmla="*/ 1664494 w 1769269"/>
              <a:gd name="connsiteY30" fmla="*/ 33337 h 447675"/>
              <a:gd name="connsiteX31" fmla="*/ 1716881 w 1769269"/>
              <a:gd name="connsiteY31" fmla="*/ 64293 h 447675"/>
              <a:gd name="connsiteX32" fmla="*/ 1743075 w 1769269"/>
              <a:gd name="connsiteY32" fmla="*/ 83343 h 447675"/>
              <a:gd name="connsiteX33" fmla="*/ 1762125 w 1769269"/>
              <a:gd name="connsiteY33" fmla="*/ 102393 h 447675"/>
              <a:gd name="connsiteX34" fmla="*/ 1769269 w 1769269"/>
              <a:gd name="connsiteY34" fmla="*/ 128587 h 447675"/>
              <a:gd name="connsiteX35" fmla="*/ 1757362 w 1769269"/>
              <a:gd name="connsiteY35" fmla="*/ 164306 h 447675"/>
              <a:gd name="connsiteX36" fmla="*/ 1738312 w 1769269"/>
              <a:gd name="connsiteY36" fmla="*/ 183356 h 447675"/>
              <a:gd name="connsiteX37" fmla="*/ 1678781 w 1769269"/>
              <a:gd name="connsiteY37" fmla="*/ 200025 h 447675"/>
              <a:gd name="connsiteX38" fmla="*/ 1485900 w 1769269"/>
              <a:gd name="connsiteY38" fmla="*/ 235743 h 447675"/>
              <a:gd name="connsiteX39" fmla="*/ 1092994 w 1769269"/>
              <a:gd name="connsiteY39" fmla="*/ 309562 h 447675"/>
              <a:gd name="connsiteX40" fmla="*/ 797719 w 1769269"/>
              <a:gd name="connsiteY40" fmla="*/ 364331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69269" h="447675">
                <a:moveTo>
                  <a:pt x="797719" y="364331"/>
                </a:moveTo>
                <a:lnTo>
                  <a:pt x="492919" y="423862"/>
                </a:lnTo>
                <a:lnTo>
                  <a:pt x="376237" y="442912"/>
                </a:lnTo>
                <a:lnTo>
                  <a:pt x="328612" y="447675"/>
                </a:lnTo>
                <a:lnTo>
                  <a:pt x="285750" y="445293"/>
                </a:lnTo>
                <a:lnTo>
                  <a:pt x="235744" y="431006"/>
                </a:lnTo>
                <a:lnTo>
                  <a:pt x="138112" y="381000"/>
                </a:lnTo>
                <a:lnTo>
                  <a:pt x="88106" y="347662"/>
                </a:lnTo>
                <a:lnTo>
                  <a:pt x="50006" y="314325"/>
                </a:lnTo>
                <a:lnTo>
                  <a:pt x="26194" y="283368"/>
                </a:lnTo>
                <a:lnTo>
                  <a:pt x="7144" y="242887"/>
                </a:lnTo>
                <a:lnTo>
                  <a:pt x="0" y="214312"/>
                </a:lnTo>
                <a:lnTo>
                  <a:pt x="0" y="197643"/>
                </a:lnTo>
                <a:lnTo>
                  <a:pt x="7144" y="183356"/>
                </a:lnTo>
                <a:lnTo>
                  <a:pt x="26194" y="178593"/>
                </a:lnTo>
                <a:lnTo>
                  <a:pt x="52387" y="188118"/>
                </a:lnTo>
                <a:lnTo>
                  <a:pt x="107156" y="209550"/>
                </a:lnTo>
                <a:lnTo>
                  <a:pt x="188119" y="240506"/>
                </a:lnTo>
                <a:lnTo>
                  <a:pt x="245269" y="257175"/>
                </a:lnTo>
                <a:lnTo>
                  <a:pt x="309562" y="266700"/>
                </a:lnTo>
                <a:lnTo>
                  <a:pt x="352425" y="271462"/>
                </a:lnTo>
                <a:lnTo>
                  <a:pt x="414337" y="264318"/>
                </a:lnTo>
                <a:lnTo>
                  <a:pt x="847725" y="176212"/>
                </a:lnTo>
                <a:lnTo>
                  <a:pt x="1085850" y="133350"/>
                </a:lnTo>
                <a:lnTo>
                  <a:pt x="1207294" y="95250"/>
                </a:lnTo>
                <a:lnTo>
                  <a:pt x="1333500" y="52387"/>
                </a:lnTo>
                <a:lnTo>
                  <a:pt x="1407319" y="21431"/>
                </a:lnTo>
                <a:lnTo>
                  <a:pt x="1481137" y="0"/>
                </a:lnTo>
                <a:lnTo>
                  <a:pt x="1533525" y="0"/>
                </a:lnTo>
                <a:lnTo>
                  <a:pt x="1595437" y="9525"/>
                </a:lnTo>
                <a:lnTo>
                  <a:pt x="1664494" y="33337"/>
                </a:lnTo>
                <a:lnTo>
                  <a:pt x="1716881" y="64293"/>
                </a:lnTo>
                <a:lnTo>
                  <a:pt x="1743075" y="83343"/>
                </a:lnTo>
                <a:lnTo>
                  <a:pt x="1762125" y="102393"/>
                </a:lnTo>
                <a:lnTo>
                  <a:pt x="1769269" y="128587"/>
                </a:lnTo>
                <a:lnTo>
                  <a:pt x="1757362" y="164306"/>
                </a:lnTo>
                <a:lnTo>
                  <a:pt x="1738312" y="183356"/>
                </a:lnTo>
                <a:lnTo>
                  <a:pt x="1678781" y="200025"/>
                </a:lnTo>
                <a:lnTo>
                  <a:pt x="1485900" y="235743"/>
                </a:lnTo>
                <a:lnTo>
                  <a:pt x="1092994" y="309562"/>
                </a:lnTo>
                <a:lnTo>
                  <a:pt x="797719" y="3643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C536AFD-91B7-6A4D-91FD-70C63EE05B45}"/>
              </a:ext>
            </a:extLst>
          </p:cNvPr>
          <p:cNvSpPr/>
          <p:nvPr/>
        </p:nvSpPr>
        <p:spPr>
          <a:xfrm>
            <a:off x="5667375" y="2019300"/>
            <a:ext cx="1343025" cy="401638"/>
          </a:xfrm>
          <a:custGeom>
            <a:avLst/>
            <a:gdLst>
              <a:gd name="connsiteX0" fmla="*/ 819150 w 1343025"/>
              <a:gd name="connsiteY0" fmla="*/ 314325 h 402431"/>
              <a:gd name="connsiteX1" fmla="*/ 635794 w 1343025"/>
              <a:gd name="connsiteY1" fmla="*/ 361950 h 402431"/>
              <a:gd name="connsiteX2" fmla="*/ 533400 w 1343025"/>
              <a:gd name="connsiteY2" fmla="*/ 385763 h 402431"/>
              <a:gd name="connsiteX3" fmla="*/ 450056 w 1343025"/>
              <a:gd name="connsiteY3" fmla="*/ 397669 h 402431"/>
              <a:gd name="connsiteX4" fmla="*/ 383381 w 1343025"/>
              <a:gd name="connsiteY4" fmla="*/ 402431 h 402431"/>
              <a:gd name="connsiteX5" fmla="*/ 335756 w 1343025"/>
              <a:gd name="connsiteY5" fmla="*/ 400050 h 402431"/>
              <a:gd name="connsiteX6" fmla="*/ 280988 w 1343025"/>
              <a:gd name="connsiteY6" fmla="*/ 392906 h 402431"/>
              <a:gd name="connsiteX7" fmla="*/ 247650 w 1343025"/>
              <a:gd name="connsiteY7" fmla="*/ 383381 h 402431"/>
              <a:gd name="connsiteX8" fmla="*/ 202406 w 1343025"/>
              <a:gd name="connsiteY8" fmla="*/ 361950 h 402431"/>
              <a:gd name="connsiteX9" fmla="*/ 152400 w 1343025"/>
              <a:gd name="connsiteY9" fmla="*/ 326231 h 402431"/>
              <a:gd name="connsiteX10" fmla="*/ 90488 w 1343025"/>
              <a:gd name="connsiteY10" fmla="*/ 271463 h 402431"/>
              <a:gd name="connsiteX11" fmla="*/ 45244 w 1343025"/>
              <a:gd name="connsiteY11" fmla="*/ 223838 h 402431"/>
              <a:gd name="connsiteX12" fmla="*/ 9525 w 1343025"/>
              <a:gd name="connsiteY12" fmla="*/ 178594 h 402431"/>
              <a:gd name="connsiteX13" fmla="*/ 2381 w 1343025"/>
              <a:gd name="connsiteY13" fmla="*/ 154781 h 402431"/>
              <a:gd name="connsiteX14" fmla="*/ 0 w 1343025"/>
              <a:gd name="connsiteY14" fmla="*/ 138113 h 402431"/>
              <a:gd name="connsiteX15" fmla="*/ 7144 w 1343025"/>
              <a:gd name="connsiteY15" fmla="*/ 123825 h 402431"/>
              <a:gd name="connsiteX16" fmla="*/ 26194 w 1343025"/>
              <a:gd name="connsiteY16" fmla="*/ 121444 h 402431"/>
              <a:gd name="connsiteX17" fmla="*/ 61913 w 1343025"/>
              <a:gd name="connsiteY17" fmla="*/ 138113 h 402431"/>
              <a:gd name="connsiteX18" fmla="*/ 114300 w 1343025"/>
              <a:gd name="connsiteY18" fmla="*/ 161925 h 402431"/>
              <a:gd name="connsiteX19" fmla="*/ 169069 w 1343025"/>
              <a:gd name="connsiteY19" fmla="*/ 180975 h 402431"/>
              <a:gd name="connsiteX20" fmla="*/ 233363 w 1343025"/>
              <a:gd name="connsiteY20" fmla="*/ 197644 h 402431"/>
              <a:gd name="connsiteX21" fmla="*/ 314325 w 1343025"/>
              <a:gd name="connsiteY21" fmla="*/ 204788 h 402431"/>
              <a:gd name="connsiteX22" fmla="*/ 411956 w 1343025"/>
              <a:gd name="connsiteY22" fmla="*/ 204788 h 402431"/>
              <a:gd name="connsiteX23" fmla="*/ 485775 w 1343025"/>
              <a:gd name="connsiteY23" fmla="*/ 195263 h 402431"/>
              <a:gd name="connsiteX24" fmla="*/ 616744 w 1343025"/>
              <a:gd name="connsiteY24" fmla="*/ 173831 h 402431"/>
              <a:gd name="connsiteX25" fmla="*/ 833438 w 1343025"/>
              <a:gd name="connsiteY25" fmla="*/ 111919 h 402431"/>
              <a:gd name="connsiteX26" fmla="*/ 900113 w 1343025"/>
              <a:gd name="connsiteY26" fmla="*/ 88106 h 402431"/>
              <a:gd name="connsiteX27" fmla="*/ 1019175 w 1343025"/>
              <a:gd name="connsiteY27" fmla="*/ 2381 h 402431"/>
              <a:gd name="connsiteX28" fmla="*/ 1042988 w 1343025"/>
              <a:gd name="connsiteY28" fmla="*/ 0 h 402431"/>
              <a:gd name="connsiteX29" fmla="*/ 1133475 w 1343025"/>
              <a:gd name="connsiteY29" fmla="*/ 11906 h 402431"/>
              <a:gd name="connsiteX30" fmla="*/ 1223963 w 1343025"/>
              <a:gd name="connsiteY30" fmla="*/ 33338 h 402431"/>
              <a:gd name="connsiteX31" fmla="*/ 1300163 w 1343025"/>
              <a:gd name="connsiteY31" fmla="*/ 57150 h 402431"/>
              <a:gd name="connsiteX32" fmla="*/ 1331119 w 1343025"/>
              <a:gd name="connsiteY32" fmla="*/ 73819 h 402431"/>
              <a:gd name="connsiteX33" fmla="*/ 1343025 w 1343025"/>
              <a:gd name="connsiteY33" fmla="*/ 90488 h 402431"/>
              <a:gd name="connsiteX34" fmla="*/ 1343025 w 1343025"/>
              <a:gd name="connsiteY34" fmla="*/ 111919 h 402431"/>
              <a:gd name="connsiteX35" fmla="*/ 1335881 w 1343025"/>
              <a:gd name="connsiteY35" fmla="*/ 154781 h 402431"/>
              <a:gd name="connsiteX36" fmla="*/ 1319213 w 1343025"/>
              <a:gd name="connsiteY36" fmla="*/ 171450 h 402431"/>
              <a:gd name="connsiteX37" fmla="*/ 1212056 w 1343025"/>
              <a:gd name="connsiteY37" fmla="*/ 209550 h 402431"/>
              <a:gd name="connsiteX38" fmla="*/ 1083469 w 1343025"/>
              <a:gd name="connsiteY38" fmla="*/ 247650 h 402431"/>
              <a:gd name="connsiteX39" fmla="*/ 819150 w 1343025"/>
              <a:gd name="connsiteY39" fmla="*/ 314325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43025" h="402431">
                <a:moveTo>
                  <a:pt x="819150" y="314325"/>
                </a:moveTo>
                <a:lnTo>
                  <a:pt x="635794" y="361950"/>
                </a:lnTo>
                <a:lnTo>
                  <a:pt x="533400" y="385763"/>
                </a:lnTo>
                <a:lnTo>
                  <a:pt x="450056" y="397669"/>
                </a:lnTo>
                <a:lnTo>
                  <a:pt x="383381" y="402431"/>
                </a:lnTo>
                <a:lnTo>
                  <a:pt x="335756" y="400050"/>
                </a:lnTo>
                <a:lnTo>
                  <a:pt x="280988" y="392906"/>
                </a:lnTo>
                <a:lnTo>
                  <a:pt x="247650" y="383381"/>
                </a:lnTo>
                <a:lnTo>
                  <a:pt x="202406" y="361950"/>
                </a:lnTo>
                <a:lnTo>
                  <a:pt x="152400" y="326231"/>
                </a:lnTo>
                <a:lnTo>
                  <a:pt x="90488" y="271463"/>
                </a:lnTo>
                <a:lnTo>
                  <a:pt x="45244" y="223838"/>
                </a:lnTo>
                <a:lnTo>
                  <a:pt x="9525" y="178594"/>
                </a:lnTo>
                <a:lnTo>
                  <a:pt x="2381" y="154781"/>
                </a:lnTo>
                <a:lnTo>
                  <a:pt x="0" y="138113"/>
                </a:lnTo>
                <a:lnTo>
                  <a:pt x="7144" y="123825"/>
                </a:lnTo>
                <a:lnTo>
                  <a:pt x="26194" y="121444"/>
                </a:lnTo>
                <a:lnTo>
                  <a:pt x="61913" y="138113"/>
                </a:lnTo>
                <a:lnTo>
                  <a:pt x="114300" y="161925"/>
                </a:lnTo>
                <a:lnTo>
                  <a:pt x="169069" y="180975"/>
                </a:lnTo>
                <a:lnTo>
                  <a:pt x="233363" y="197644"/>
                </a:lnTo>
                <a:lnTo>
                  <a:pt x="314325" y="204788"/>
                </a:lnTo>
                <a:lnTo>
                  <a:pt x="411956" y="204788"/>
                </a:lnTo>
                <a:lnTo>
                  <a:pt x="485775" y="195263"/>
                </a:lnTo>
                <a:lnTo>
                  <a:pt x="616744" y="173831"/>
                </a:lnTo>
                <a:lnTo>
                  <a:pt x="833438" y="111919"/>
                </a:lnTo>
                <a:lnTo>
                  <a:pt x="900113" y="88106"/>
                </a:lnTo>
                <a:lnTo>
                  <a:pt x="1019175" y="2381"/>
                </a:lnTo>
                <a:lnTo>
                  <a:pt x="1042988" y="0"/>
                </a:lnTo>
                <a:lnTo>
                  <a:pt x="1133475" y="11906"/>
                </a:lnTo>
                <a:lnTo>
                  <a:pt x="1223963" y="33338"/>
                </a:lnTo>
                <a:lnTo>
                  <a:pt x="1300163" y="57150"/>
                </a:lnTo>
                <a:lnTo>
                  <a:pt x="1331119" y="73819"/>
                </a:lnTo>
                <a:lnTo>
                  <a:pt x="1343025" y="90488"/>
                </a:lnTo>
                <a:lnTo>
                  <a:pt x="1343025" y="111919"/>
                </a:lnTo>
                <a:lnTo>
                  <a:pt x="1335881" y="154781"/>
                </a:lnTo>
                <a:lnTo>
                  <a:pt x="1319213" y="171450"/>
                </a:lnTo>
                <a:lnTo>
                  <a:pt x="1212056" y="209550"/>
                </a:lnTo>
                <a:lnTo>
                  <a:pt x="1083469" y="247650"/>
                </a:lnTo>
                <a:lnTo>
                  <a:pt x="819150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26653F2-C54C-FC4B-A2F8-3E7D373BCFD2}"/>
              </a:ext>
            </a:extLst>
          </p:cNvPr>
          <p:cNvSpPr/>
          <p:nvPr/>
        </p:nvSpPr>
        <p:spPr>
          <a:xfrm rot="16200000">
            <a:off x="2219325" y="4454525"/>
            <a:ext cx="2282825" cy="314325"/>
          </a:xfrm>
          <a:custGeom>
            <a:avLst/>
            <a:gdLst>
              <a:gd name="connsiteX0" fmla="*/ 990600 w 2283618"/>
              <a:gd name="connsiteY0" fmla="*/ 283368 h 314325"/>
              <a:gd name="connsiteX1" fmla="*/ 611981 w 2283618"/>
              <a:gd name="connsiteY1" fmla="*/ 271462 h 314325"/>
              <a:gd name="connsiteX2" fmla="*/ 259556 w 2283618"/>
              <a:gd name="connsiteY2" fmla="*/ 264318 h 314325"/>
              <a:gd name="connsiteX3" fmla="*/ 135731 w 2283618"/>
              <a:gd name="connsiteY3" fmla="*/ 257175 h 314325"/>
              <a:gd name="connsiteX4" fmla="*/ 66675 w 2283618"/>
              <a:gd name="connsiteY4" fmla="*/ 250031 h 314325"/>
              <a:gd name="connsiteX5" fmla="*/ 50006 w 2283618"/>
              <a:gd name="connsiteY5" fmla="*/ 242887 h 314325"/>
              <a:gd name="connsiteX6" fmla="*/ 21431 w 2283618"/>
              <a:gd name="connsiteY6" fmla="*/ 214312 h 314325"/>
              <a:gd name="connsiteX7" fmla="*/ 4762 w 2283618"/>
              <a:gd name="connsiteY7" fmla="*/ 183356 h 314325"/>
              <a:gd name="connsiteX8" fmla="*/ 0 w 2283618"/>
              <a:gd name="connsiteY8" fmla="*/ 152400 h 314325"/>
              <a:gd name="connsiteX9" fmla="*/ 9525 w 2283618"/>
              <a:gd name="connsiteY9" fmla="*/ 126206 h 314325"/>
              <a:gd name="connsiteX10" fmla="*/ 23812 w 2283618"/>
              <a:gd name="connsiteY10" fmla="*/ 102393 h 314325"/>
              <a:gd name="connsiteX11" fmla="*/ 57150 w 2283618"/>
              <a:gd name="connsiteY11" fmla="*/ 80962 h 314325"/>
              <a:gd name="connsiteX12" fmla="*/ 97631 w 2283618"/>
              <a:gd name="connsiteY12" fmla="*/ 59531 h 314325"/>
              <a:gd name="connsiteX13" fmla="*/ 152400 w 2283618"/>
              <a:gd name="connsiteY13" fmla="*/ 40481 h 314325"/>
              <a:gd name="connsiteX14" fmla="*/ 247650 w 2283618"/>
              <a:gd name="connsiteY14" fmla="*/ 21431 h 314325"/>
              <a:gd name="connsiteX15" fmla="*/ 345281 w 2283618"/>
              <a:gd name="connsiteY15" fmla="*/ 4762 h 314325"/>
              <a:gd name="connsiteX16" fmla="*/ 428625 w 2283618"/>
              <a:gd name="connsiteY16" fmla="*/ 0 h 314325"/>
              <a:gd name="connsiteX17" fmla="*/ 459581 w 2283618"/>
              <a:gd name="connsiteY17" fmla="*/ 9525 h 314325"/>
              <a:gd name="connsiteX18" fmla="*/ 509587 w 2283618"/>
              <a:gd name="connsiteY18" fmla="*/ 21431 h 314325"/>
              <a:gd name="connsiteX19" fmla="*/ 623887 w 2283618"/>
              <a:gd name="connsiteY19" fmla="*/ 38100 h 314325"/>
              <a:gd name="connsiteX20" fmla="*/ 788193 w 2283618"/>
              <a:gd name="connsiteY20" fmla="*/ 54768 h 314325"/>
              <a:gd name="connsiteX21" fmla="*/ 1109662 w 2283618"/>
              <a:gd name="connsiteY21" fmla="*/ 80962 h 314325"/>
              <a:gd name="connsiteX22" fmla="*/ 1471612 w 2283618"/>
              <a:gd name="connsiteY22" fmla="*/ 107156 h 314325"/>
              <a:gd name="connsiteX23" fmla="*/ 2043112 w 2283618"/>
              <a:gd name="connsiteY23" fmla="*/ 133350 h 314325"/>
              <a:gd name="connsiteX24" fmla="*/ 2235993 w 2283618"/>
              <a:gd name="connsiteY24" fmla="*/ 59531 h 314325"/>
              <a:gd name="connsiteX25" fmla="*/ 2283618 w 2283618"/>
              <a:gd name="connsiteY25" fmla="*/ 95250 h 314325"/>
              <a:gd name="connsiteX26" fmla="*/ 2266950 w 2283618"/>
              <a:gd name="connsiteY26" fmla="*/ 214312 h 314325"/>
              <a:gd name="connsiteX27" fmla="*/ 2257425 w 2283618"/>
              <a:gd name="connsiteY27" fmla="*/ 240506 h 314325"/>
              <a:gd name="connsiteX28" fmla="*/ 2228850 w 2283618"/>
              <a:gd name="connsiteY28" fmla="*/ 266700 h 314325"/>
              <a:gd name="connsiteX29" fmla="*/ 2188368 w 2283618"/>
              <a:gd name="connsiteY29" fmla="*/ 288131 h 314325"/>
              <a:gd name="connsiteX30" fmla="*/ 2133600 w 2283618"/>
              <a:gd name="connsiteY30" fmla="*/ 309562 h 314325"/>
              <a:gd name="connsiteX31" fmla="*/ 2090737 w 2283618"/>
              <a:gd name="connsiteY31" fmla="*/ 314325 h 314325"/>
              <a:gd name="connsiteX32" fmla="*/ 1702593 w 2283618"/>
              <a:gd name="connsiteY32" fmla="*/ 302418 h 314325"/>
              <a:gd name="connsiteX33" fmla="*/ 1209675 w 2283618"/>
              <a:gd name="connsiteY33" fmla="*/ 285750 h 314325"/>
              <a:gd name="connsiteX34" fmla="*/ 990600 w 2283618"/>
              <a:gd name="connsiteY34" fmla="*/ 283368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83618" h="314325">
                <a:moveTo>
                  <a:pt x="990600" y="283368"/>
                </a:moveTo>
                <a:lnTo>
                  <a:pt x="611981" y="271462"/>
                </a:lnTo>
                <a:lnTo>
                  <a:pt x="259556" y="264318"/>
                </a:lnTo>
                <a:lnTo>
                  <a:pt x="135731" y="257175"/>
                </a:lnTo>
                <a:lnTo>
                  <a:pt x="66675" y="250031"/>
                </a:lnTo>
                <a:lnTo>
                  <a:pt x="50006" y="242887"/>
                </a:lnTo>
                <a:lnTo>
                  <a:pt x="21431" y="214312"/>
                </a:lnTo>
                <a:lnTo>
                  <a:pt x="4762" y="183356"/>
                </a:lnTo>
                <a:lnTo>
                  <a:pt x="0" y="152400"/>
                </a:lnTo>
                <a:lnTo>
                  <a:pt x="9525" y="126206"/>
                </a:lnTo>
                <a:lnTo>
                  <a:pt x="23812" y="102393"/>
                </a:lnTo>
                <a:lnTo>
                  <a:pt x="57150" y="80962"/>
                </a:lnTo>
                <a:lnTo>
                  <a:pt x="97631" y="59531"/>
                </a:lnTo>
                <a:lnTo>
                  <a:pt x="152400" y="40481"/>
                </a:lnTo>
                <a:lnTo>
                  <a:pt x="247650" y="21431"/>
                </a:lnTo>
                <a:lnTo>
                  <a:pt x="345281" y="4762"/>
                </a:lnTo>
                <a:lnTo>
                  <a:pt x="428625" y="0"/>
                </a:lnTo>
                <a:lnTo>
                  <a:pt x="459581" y="9525"/>
                </a:lnTo>
                <a:lnTo>
                  <a:pt x="509587" y="21431"/>
                </a:lnTo>
                <a:lnTo>
                  <a:pt x="623887" y="38100"/>
                </a:lnTo>
                <a:lnTo>
                  <a:pt x="788193" y="54768"/>
                </a:lnTo>
                <a:lnTo>
                  <a:pt x="1109662" y="80962"/>
                </a:lnTo>
                <a:lnTo>
                  <a:pt x="1471612" y="107156"/>
                </a:lnTo>
                <a:lnTo>
                  <a:pt x="2043112" y="133350"/>
                </a:lnTo>
                <a:lnTo>
                  <a:pt x="2235993" y="59531"/>
                </a:lnTo>
                <a:lnTo>
                  <a:pt x="2283618" y="95250"/>
                </a:lnTo>
                <a:lnTo>
                  <a:pt x="2266950" y="214312"/>
                </a:lnTo>
                <a:lnTo>
                  <a:pt x="2257425" y="240506"/>
                </a:lnTo>
                <a:lnTo>
                  <a:pt x="2228850" y="266700"/>
                </a:lnTo>
                <a:lnTo>
                  <a:pt x="2188368" y="288131"/>
                </a:lnTo>
                <a:lnTo>
                  <a:pt x="2133600" y="309562"/>
                </a:lnTo>
                <a:lnTo>
                  <a:pt x="2090737" y="314325"/>
                </a:lnTo>
                <a:lnTo>
                  <a:pt x="1702593" y="302418"/>
                </a:lnTo>
                <a:lnTo>
                  <a:pt x="1209675" y="285750"/>
                </a:lnTo>
                <a:lnTo>
                  <a:pt x="990600" y="283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EED0C25-5A41-2141-81AC-704999D8C89F}"/>
              </a:ext>
            </a:extLst>
          </p:cNvPr>
          <p:cNvSpPr/>
          <p:nvPr/>
        </p:nvSpPr>
        <p:spPr>
          <a:xfrm>
            <a:off x="4452938" y="1582738"/>
            <a:ext cx="460375" cy="1558925"/>
          </a:xfrm>
          <a:custGeom>
            <a:avLst/>
            <a:gdLst>
              <a:gd name="connsiteX0" fmla="*/ 183356 w 459581"/>
              <a:gd name="connsiteY0" fmla="*/ 1140619 h 1558678"/>
              <a:gd name="connsiteX1" fmla="*/ 178593 w 459581"/>
              <a:gd name="connsiteY1" fmla="*/ 266700 h 1558678"/>
              <a:gd name="connsiteX2" fmla="*/ 169068 w 459581"/>
              <a:gd name="connsiteY2" fmla="*/ 245269 h 1558678"/>
              <a:gd name="connsiteX3" fmla="*/ 138112 w 459581"/>
              <a:gd name="connsiteY3" fmla="*/ 200025 h 1558678"/>
              <a:gd name="connsiteX4" fmla="*/ 88106 w 459581"/>
              <a:gd name="connsiteY4" fmla="*/ 145257 h 1558678"/>
              <a:gd name="connsiteX5" fmla="*/ 40481 w 459581"/>
              <a:gd name="connsiteY5" fmla="*/ 100013 h 1558678"/>
              <a:gd name="connsiteX6" fmla="*/ 16668 w 459581"/>
              <a:gd name="connsiteY6" fmla="*/ 78582 h 1558678"/>
              <a:gd name="connsiteX7" fmla="*/ 2381 w 459581"/>
              <a:gd name="connsiteY7" fmla="*/ 47625 h 1558678"/>
              <a:gd name="connsiteX8" fmla="*/ 0 w 459581"/>
              <a:gd name="connsiteY8" fmla="*/ 21432 h 1558678"/>
              <a:gd name="connsiteX9" fmla="*/ 2381 w 459581"/>
              <a:gd name="connsiteY9" fmla="*/ 9525 h 1558678"/>
              <a:gd name="connsiteX10" fmla="*/ 7143 w 459581"/>
              <a:gd name="connsiteY10" fmla="*/ 2382 h 1558678"/>
              <a:gd name="connsiteX11" fmla="*/ 19050 w 459581"/>
              <a:gd name="connsiteY11" fmla="*/ 0 h 1558678"/>
              <a:gd name="connsiteX12" fmla="*/ 54768 w 459581"/>
              <a:gd name="connsiteY12" fmla="*/ 4763 h 1558678"/>
              <a:gd name="connsiteX13" fmla="*/ 76200 w 459581"/>
              <a:gd name="connsiteY13" fmla="*/ 14288 h 1558678"/>
              <a:gd name="connsiteX14" fmla="*/ 128587 w 459581"/>
              <a:gd name="connsiteY14" fmla="*/ 21432 h 1558678"/>
              <a:gd name="connsiteX15" fmla="*/ 171450 w 459581"/>
              <a:gd name="connsiteY15" fmla="*/ 28575 h 1558678"/>
              <a:gd name="connsiteX16" fmla="*/ 207168 w 459581"/>
              <a:gd name="connsiteY16" fmla="*/ 40482 h 1558678"/>
              <a:gd name="connsiteX17" fmla="*/ 269081 w 459581"/>
              <a:gd name="connsiteY17" fmla="*/ 66675 h 1558678"/>
              <a:gd name="connsiteX18" fmla="*/ 328612 w 459581"/>
              <a:gd name="connsiteY18" fmla="*/ 95250 h 1558678"/>
              <a:gd name="connsiteX19" fmla="*/ 388143 w 459581"/>
              <a:gd name="connsiteY19" fmla="*/ 128588 h 1558678"/>
              <a:gd name="connsiteX20" fmla="*/ 414337 w 459581"/>
              <a:gd name="connsiteY20" fmla="*/ 145257 h 1558678"/>
              <a:gd name="connsiteX21" fmla="*/ 438150 w 459581"/>
              <a:gd name="connsiteY21" fmla="*/ 166688 h 1558678"/>
              <a:gd name="connsiteX22" fmla="*/ 452437 w 459581"/>
              <a:gd name="connsiteY22" fmla="*/ 185738 h 1558678"/>
              <a:gd name="connsiteX23" fmla="*/ 457200 w 459581"/>
              <a:gd name="connsiteY23" fmla="*/ 200025 h 1558678"/>
              <a:gd name="connsiteX24" fmla="*/ 459581 w 459581"/>
              <a:gd name="connsiteY24" fmla="*/ 221457 h 1558678"/>
              <a:gd name="connsiteX25" fmla="*/ 454818 w 459581"/>
              <a:gd name="connsiteY25" fmla="*/ 247650 h 1558678"/>
              <a:gd name="connsiteX26" fmla="*/ 438150 w 459581"/>
              <a:gd name="connsiteY26" fmla="*/ 269082 h 1558678"/>
              <a:gd name="connsiteX27" fmla="*/ 419100 w 459581"/>
              <a:gd name="connsiteY27" fmla="*/ 292894 h 1558678"/>
              <a:gd name="connsiteX28" fmla="*/ 404812 w 459581"/>
              <a:gd name="connsiteY28" fmla="*/ 333375 h 1558678"/>
              <a:gd name="connsiteX29" fmla="*/ 388143 w 459581"/>
              <a:gd name="connsiteY29" fmla="*/ 402432 h 1558678"/>
              <a:gd name="connsiteX30" fmla="*/ 381000 w 459581"/>
              <a:gd name="connsiteY30" fmla="*/ 485775 h 1558678"/>
              <a:gd name="connsiteX31" fmla="*/ 381000 w 459581"/>
              <a:gd name="connsiteY31" fmla="*/ 714375 h 1558678"/>
              <a:gd name="connsiteX32" fmla="*/ 359568 w 459581"/>
              <a:gd name="connsiteY32" fmla="*/ 881063 h 1558678"/>
              <a:gd name="connsiteX33" fmla="*/ 359568 w 459581"/>
              <a:gd name="connsiteY33" fmla="*/ 1459707 h 1558678"/>
              <a:gd name="connsiteX34" fmla="*/ 180975 w 459581"/>
              <a:gd name="connsiteY34" fmla="*/ 1497807 h 1558678"/>
              <a:gd name="connsiteX35" fmla="*/ 183356 w 459581"/>
              <a:gd name="connsiteY35" fmla="*/ 1140619 h 155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59581" h="1558678">
                <a:moveTo>
                  <a:pt x="183356" y="1140619"/>
                </a:moveTo>
                <a:cubicBezTo>
                  <a:pt x="181768" y="849313"/>
                  <a:pt x="180181" y="558006"/>
                  <a:pt x="178593" y="266700"/>
                </a:cubicBezTo>
                <a:lnTo>
                  <a:pt x="169068" y="245269"/>
                </a:lnTo>
                <a:lnTo>
                  <a:pt x="138112" y="200025"/>
                </a:lnTo>
                <a:lnTo>
                  <a:pt x="88106" y="145257"/>
                </a:lnTo>
                <a:lnTo>
                  <a:pt x="40481" y="100013"/>
                </a:lnTo>
                <a:lnTo>
                  <a:pt x="16668" y="78582"/>
                </a:lnTo>
                <a:lnTo>
                  <a:pt x="2381" y="47625"/>
                </a:lnTo>
                <a:lnTo>
                  <a:pt x="0" y="21432"/>
                </a:lnTo>
                <a:lnTo>
                  <a:pt x="2381" y="9525"/>
                </a:lnTo>
                <a:lnTo>
                  <a:pt x="7143" y="2382"/>
                </a:lnTo>
                <a:lnTo>
                  <a:pt x="19050" y="0"/>
                </a:lnTo>
                <a:lnTo>
                  <a:pt x="54768" y="4763"/>
                </a:lnTo>
                <a:lnTo>
                  <a:pt x="76200" y="14288"/>
                </a:lnTo>
                <a:lnTo>
                  <a:pt x="128587" y="21432"/>
                </a:lnTo>
                <a:lnTo>
                  <a:pt x="171450" y="28575"/>
                </a:lnTo>
                <a:lnTo>
                  <a:pt x="207168" y="40482"/>
                </a:lnTo>
                <a:lnTo>
                  <a:pt x="269081" y="66675"/>
                </a:lnTo>
                <a:lnTo>
                  <a:pt x="328612" y="95250"/>
                </a:lnTo>
                <a:lnTo>
                  <a:pt x="388143" y="128588"/>
                </a:lnTo>
                <a:lnTo>
                  <a:pt x="414337" y="145257"/>
                </a:lnTo>
                <a:lnTo>
                  <a:pt x="438150" y="166688"/>
                </a:lnTo>
                <a:lnTo>
                  <a:pt x="452437" y="185738"/>
                </a:lnTo>
                <a:lnTo>
                  <a:pt x="457200" y="200025"/>
                </a:lnTo>
                <a:lnTo>
                  <a:pt x="459581" y="221457"/>
                </a:lnTo>
                <a:lnTo>
                  <a:pt x="454818" y="247650"/>
                </a:lnTo>
                <a:lnTo>
                  <a:pt x="438150" y="269082"/>
                </a:lnTo>
                <a:lnTo>
                  <a:pt x="419100" y="292894"/>
                </a:lnTo>
                <a:lnTo>
                  <a:pt x="404812" y="333375"/>
                </a:lnTo>
                <a:lnTo>
                  <a:pt x="388143" y="402432"/>
                </a:lnTo>
                <a:lnTo>
                  <a:pt x="381000" y="485775"/>
                </a:lnTo>
                <a:lnTo>
                  <a:pt x="381000" y="714375"/>
                </a:lnTo>
                <a:lnTo>
                  <a:pt x="359568" y="881063"/>
                </a:lnTo>
                <a:lnTo>
                  <a:pt x="359568" y="1459707"/>
                </a:lnTo>
                <a:cubicBezTo>
                  <a:pt x="300203" y="1473163"/>
                  <a:pt x="180975" y="1558678"/>
                  <a:pt x="180975" y="1497807"/>
                </a:cubicBezTo>
                <a:cubicBezTo>
                  <a:pt x="181769" y="1376363"/>
                  <a:pt x="182562" y="1254919"/>
                  <a:pt x="183356" y="1140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9722ADA-D82A-314C-9123-B65D105E0A0B}"/>
              </a:ext>
            </a:extLst>
          </p:cNvPr>
          <p:cNvSpPr/>
          <p:nvPr/>
        </p:nvSpPr>
        <p:spPr>
          <a:xfrm>
            <a:off x="3675063" y="2867025"/>
            <a:ext cx="2005012" cy="496888"/>
          </a:xfrm>
          <a:custGeom>
            <a:avLst/>
            <a:gdLst>
              <a:gd name="connsiteX0" fmla="*/ 888206 w 2005012"/>
              <a:gd name="connsiteY0" fmla="*/ 328613 h 497681"/>
              <a:gd name="connsiteX1" fmla="*/ 607219 w 2005012"/>
              <a:gd name="connsiteY1" fmla="*/ 404813 h 497681"/>
              <a:gd name="connsiteX2" fmla="*/ 390525 w 2005012"/>
              <a:gd name="connsiteY2" fmla="*/ 471488 h 497681"/>
              <a:gd name="connsiteX3" fmla="*/ 326231 w 2005012"/>
              <a:gd name="connsiteY3" fmla="*/ 495300 h 497681"/>
              <a:gd name="connsiteX4" fmla="*/ 302419 w 2005012"/>
              <a:gd name="connsiteY4" fmla="*/ 497681 h 497681"/>
              <a:gd name="connsiteX5" fmla="*/ 271462 w 2005012"/>
              <a:gd name="connsiteY5" fmla="*/ 488156 h 497681"/>
              <a:gd name="connsiteX6" fmla="*/ 180975 w 2005012"/>
              <a:gd name="connsiteY6" fmla="*/ 447675 h 497681"/>
              <a:gd name="connsiteX7" fmla="*/ 95250 w 2005012"/>
              <a:gd name="connsiteY7" fmla="*/ 400050 h 497681"/>
              <a:gd name="connsiteX8" fmla="*/ 42862 w 2005012"/>
              <a:gd name="connsiteY8" fmla="*/ 364331 h 497681"/>
              <a:gd name="connsiteX9" fmla="*/ 11906 w 2005012"/>
              <a:gd name="connsiteY9" fmla="*/ 330994 h 497681"/>
              <a:gd name="connsiteX10" fmla="*/ 0 w 2005012"/>
              <a:gd name="connsiteY10" fmla="*/ 304800 h 497681"/>
              <a:gd name="connsiteX11" fmla="*/ 0 w 2005012"/>
              <a:gd name="connsiteY11" fmla="*/ 276225 h 497681"/>
              <a:gd name="connsiteX12" fmla="*/ 9525 w 2005012"/>
              <a:gd name="connsiteY12" fmla="*/ 254794 h 497681"/>
              <a:gd name="connsiteX13" fmla="*/ 28575 w 2005012"/>
              <a:gd name="connsiteY13" fmla="*/ 247650 h 497681"/>
              <a:gd name="connsiteX14" fmla="*/ 107156 w 2005012"/>
              <a:gd name="connsiteY14" fmla="*/ 261938 h 497681"/>
              <a:gd name="connsiteX15" fmla="*/ 207169 w 2005012"/>
              <a:gd name="connsiteY15" fmla="*/ 269081 h 497681"/>
              <a:gd name="connsiteX16" fmla="*/ 290512 w 2005012"/>
              <a:gd name="connsiteY16" fmla="*/ 276225 h 497681"/>
              <a:gd name="connsiteX17" fmla="*/ 347662 w 2005012"/>
              <a:gd name="connsiteY17" fmla="*/ 276225 h 497681"/>
              <a:gd name="connsiteX18" fmla="*/ 438150 w 2005012"/>
              <a:gd name="connsiteY18" fmla="*/ 261938 h 497681"/>
              <a:gd name="connsiteX19" fmla="*/ 950119 w 2005012"/>
              <a:gd name="connsiteY19" fmla="*/ 161925 h 497681"/>
              <a:gd name="connsiteX20" fmla="*/ 1147762 w 2005012"/>
              <a:gd name="connsiteY20" fmla="*/ 116681 h 497681"/>
              <a:gd name="connsiteX21" fmla="*/ 1319212 w 2005012"/>
              <a:gd name="connsiteY21" fmla="*/ 97631 h 497681"/>
              <a:gd name="connsiteX22" fmla="*/ 1469231 w 2005012"/>
              <a:gd name="connsiteY22" fmla="*/ 66675 h 497681"/>
              <a:gd name="connsiteX23" fmla="*/ 1550194 w 2005012"/>
              <a:gd name="connsiteY23" fmla="*/ 45244 h 497681"/>
              <a:gd name="connsiteX24" fmla="*/ 1602581 w 2005012"/>
              <a:gd name="connsiteY24" fmla="*/ 21431 h 497681"/>
              <a:gd name="connsiteX25" fmla="*/ 1652587 w 2005012"/>
              <a:gd name="connsiteY25" fmla="*/ 4763 h 497681"/>
              <a:gd name="connsiteX26" fmla="*/ 1697831 w 2005012"/>
              <a:gd name="connsiteY26" fmla="*/ 0 h 497681"/>
              <a:gd name="connsiteX27" fmla="*/ 1747837 w 2005012"/>
              <a:gd name="connsiteY27" fmla="*/ 9525 h 497681"/>
              <a:gd name="connsiteX28" fmla="*/ 1831181 w 2005012"/>
              <a:gd name="connsiteY28" fmla="*/ 40481 h 497681"/>
              <a:gd name="connsiteX29" fmla="*/ 1909762 w 2005012"/>
              <a:gd name="connsiteY29" fmla="*/ 80963 h 497681"/>
              <a:gd name="connsiteX30" fmla="*/ 1971675 w 2005012"/>
              <a:gd name="connsiteY30" fmla="*/ 119063 h 497681"/>
              <a:gd name="connsiteX31" fmla="*/ 1997869 w 2005012"/>
              <a:gd name="connsiteY31" fmla="*/ 142875 h 497681"/>
              <a:gd name="connsiteX32" fmla="*/ 2005012 w 2005012"/>
              <a:gd name="connsiteY32" fmla="*/ 166688 h 497681"/>
              <a:gd name="connsiteX33" fmla="*/ 1997869 w 2005012"/>
              <a:gd name="connsiteY33" fmla="*/ 197644 h 497681"/>
              <a:gd name="connsiteX34" fmla="*/ 1981200 w 2005012"/>
              <a:gd name="connsiteY34" fmla="*/ 219075 h 497681"/>
              <a:gd name="connsiteX35" fmla="*/ 1952625 w 2005012"/>
              <a:gd name="connsiteY35" fmla="*/ 233363 h 497681"/>
              <a:gd name="connsiteX36" fmla="*/ 1902619 w 2005012"/>
              <a:gd name="connsiteY36" fmla="*/ 242888 h 497681"/>
              <a:gd name="connsiteX37" fmla="*/ 1790700 w 2005012"/>
              <a:gd name="connsiteY37" fmla="*/ 247650 h 497681"/>
              <a:gd name="connsiteX38" fmla="*/ 1693069 w 2005012"/>
              <a:gd name="connsiteY38" fmla="*/ 247650 h 497681"/>
              <a:gd name="connsiteX39" fmla="*/ 1607344 w 2005012"/>
              <a:gd name="connsiteY39" fmla="*/ 240506 h 497681"/>
              <a:gd name="connsiteX40" fmla="*/ 1483519 w 2005012"/>
              <a:gd name="connsiteY40" fmla="*/ 242888 h 497681"/>
              <a:gd name="connsiteX41" fmla="*/ 1326356 w 2005012"/>
              <a:gd name="connsiteY41" fmla="*/ 250031 h 497681"/>
              <a:gd name="connsiteX42" fmla="*/ 1145381 w 2005012"/>
              <a:gd name="connsiteY42" fmla="*/ 273844 h 497681"/>
              <a:gd name="connsiteX43" fmla="*/ 888206 w 2005012"/>
              <a:gd name="connsiteY43" fmla="*/ 328613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05012" h="497681">
                <a:moveTo>
                  <a:pt x="888206" y="328613"/>
                </a:moveTo>
                <a:lnTo>
                  <a:pt x="607219" y="404813"/>
                </a:lnTo>
                <a:lnTo>
                  <a:pt x="390525" y="471488"/>
                </a:lnTo>
                <a:lnTo>
                  <a:pt x="326231" y="495300"/>
                </a:lnTo>
                <a:lnTo>
                  <a:pt x="302419" y="497681"/>
                </a:lnTo>
                <a:lnTo>
                  <a:pt x="271462" y="488156"/>
                </a:lnTo>
                <a:lnTo>
                  <a:pt x="180975" y="447675"/>
                </a:lnTo>
                <a:lnTo>
                  <a:pt x="95250" y="400050"/>
                </a:lnTo>
                <a:lnTo>
                  <a:pt x="42862" y="364331"/>
                </a:lnTo>
                <a:lnTo>
                  <a:pt x="11906" y="330994"/>
                </a:lnTo>
                <a:lnTo>
                  <a:pt x="0" y="304800"/>
                </a:lnTo>
                <a:lnTo>
                  <a:pt x="0" y="276225"/>
                </a:lnTo>
                <a:lnTo>
                  <a:pt x="9525" y="254794"/>
                </a:lnTo>
                <a:lnTo>
                  <a:pt x="28575" y="247650"/>
                </a:lnTo>
                <a:lnTo>
                  <a:pt x="107156" y="261938"/>
                </a:lnTo>
                <a:lnTo>
                  <a:pt x="207169" y="269081"/>
                </a:lnTo>
                <a:lnTo>
                  <a:pt x="290512" y="276225"/>
                </a:lnTo>
                <a:lnTo>
                  <a:pt x="347662" y="276225"/>
                </a:lnTo>
                <a:lnTo>
                  <a:pt x="438150" y="261938"/>
                </a:lnTo>
                <a:lnTo>
                  <a:pt x="950119" y="161925"/>
                </a:lnTo>
                <a:lnTo>
                  <a:pt x="1147762" y="116681"/>
                </a:lnTo>
                <a:lnTo>
                  <a:pt x="1319212" y="97631"/>
                </a:lnTo>
                <a:lnTo>
                  <a:pt x="1469231" y="66675"/>
                </a:lnTo>
                <a:lnTo>
                  <a:pt x="1550194" y="45244"/>
                </a:lnTo>
                <a:lnTo>
                  <a:pt x="1602581" y="21431"/>
                </a:lnTo>
                <a:lnTo>
                  <a:pt x="1652587" y="4763"/>
                </a:lnTo>
                <a:lnTo>
                  <a:pt x="1697831" y="0"/>
                </a:lnTo>
                <a:lnTo>
                  <a:pt x="1747837" y="9525"/>
                </a:lnTo>
                <a:lnTo>
                  <a:pt x="1831181" y="40481"/>
                </a:lnTo>
                <a:lnTo>
                  <a:pt x="1909762" y="80963"/>
                </a:lnTo>
                <a:lnTo>
                  <a:pt x="1971675" y="119063"/>
                </a:lnTo>
                <a:lnTo>
                  <a:pt x="1997869" y="142875"/>
                </a:lnTo>
                <a:lnTo>
                  <a:pt x="2005012" y="166688"/>
                </a:lnTo>
                <a:lnTo>
                  <a:pt x="1997869" y="197644"/>
                </a:lnTo>
                <a:lnTo>
                  <a:pt x="1981200" y="219075"/>
                </a:lnTo>
                <a:lnTo>
                  <a:pt x="1952625" y="233363"/>
                </a:lnTo>
                <a:lnTo>
                  <a:pt x="1902619" y="242888"/>
                </a:lnTo>
                <a:lnTo>
                  <a:pt x="1790700" y="247650"/>
                </a:lnTo>
                <a:lnTo>
                  <a:pt x="1693069" y="247650"/>
                </a:lnTo>
                <a:lnTo>
                  <a:pt x="1607344" y="240506"/>
                </a:lnTo>
                <a:lnTo>
                  <a:pt x="1483519" y="242888"/>
                </a:lnTo>
                <a:lnTo>
                  <a:pt x="1326356" y="250031"/>
                </a:lnTo>
                <a:lnTo>
                  <a:pt x="1145381" y="273844"/>
                </a:lnTo>
                <a:lnTo>
                  <a:pt x="888206" y="328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EA46768-B84E-D441-912D-91C870D9B879}"/>
              </a:ext>
            </a:extLst>
          </p:cNvPr>
          <p:cNvSpPr/>
          <p:nvPr/>
        </p:nvSpPr>
        <p:spPr>
          <a:xfrm>
            <a:off x="4418013" y="3316288"/>
            <a:ext cx="463550" cy="1657350"/>
          </a:xfrm>
          <a:custGeom>
            <a:avLst/>
            <a:gdLst>
              <a:gd name="connsiteX0" fmla="*/ 216694 w 464344"/>
              <a:gd name="connsiteY0" fmla="*/ 995363 h 1657350"/>
              <a:gd name="connsiteX1" fmla="*/ 219075 w 464344"/>
              <a:gd name="connsiteY1" fmla="*/ 397669 h 1657350"/>
              <a:gd name="connsiteX2" fmla="*/ 209550 w 464344"/>
              <a:gd name="connsiteY2" fmla="*/ 307182 h 1657350"/>
              <a:gd name="connsiteX3" fmla="*/ 200025 w 464344"/>
              <a:gd name="connsiteY3" fmla="*/ 257175 h 1657350"/>
              <a:gd name="connsiteX4" fmla="*/ 188119 w 464344"/>
              <a:gd name="connsiteY4" fmla="*/ 221457 h 1657350"/>
              <a:gd name="connsiteX5" fmla="*/ 171450 w 464344"/>
              <a:gd name="connsiteY5" fmla="*/ 192882 h 1657350"/>
              <a:gd name="connsiteX6" fmla="*/ 150019 w 464344"/>
              <a:gd name="connsiteY6" fmla="*/ 164307 h 1657350"/>
              <a:gd name="connsiteX7" fmla="*/ 123825 w 464344"/>
              <a:gd name="connsiteY7" fmla="*/ 133350 h 1657350"/>
              <a:gd name="connsiteX8" fmla="*/ 92869 w 464344"/>
              <a:gd name="connsiteY8" fmla="*/ 107157 h 1657350"/>
              <a:gd name="connsiteX9" fmla="*/ 54769 w 464344"/>
              <a:gd name="connsiteY9" fmla="*/ 85725 h 1657350"/>
              <a:gd name="connsiteX10" fmla="*/ 11906 w 464344"/>
              <a:gd name="connsiteY10" fmla="*/ 71438 h 1657350"/>
              <a:gd name="connsiteX11" fmla="*/ 0 w 464344"/>
              <a:gd name="connsiteY11" fmla="*/ 59532 h 1657350"/>
              <a:gd name="connsiteX12" fmla="*/ 2381 w 464344"/>
              <a:gd name="connsiteY12" fmla="*/ 40482 h 1657350"/>
              <a:gd name="connsiteX13" fmla="*/ 9525 w 464344"/>
              <a:gd name="connsiteY13" fmla="*/ 21432 h 1657350"/>
              <a:gd name="connsiteX14" fmla="*/ 38100 w 464344"/>
              <a:gd name="connsiteY14" fmla="*/ 9525 h 1657350"/>
              <a:gd name="connsiteX15" fmla="*/ 83344 w 464344"/>
              <a:gd name="connsiteY15" fmla="*/ 0 h 1657350"/>
              <a:gd name="connsiteX16" fmla="*/ 135731 w 464344"/>
              <a:gd name="connsiteY16" fmla="*/ 0 h 1657350"/>
              <a:gd name="connsiteX17" fmla="*/ 197644 w 464344"/>
              <a:gd name="connsiteY17" fmla="*/ 7144 h 1657350"/>
              <a:gd name="connsiteX18" fmla="*/ 269081 w 464344"/>
              <a:gd name="connsiteY18" fmla="*/ 30957 h 1657350"/>
              <a:gd name="connsiteX19" fmla="*/ 328612 w 464344"/>
              <a:gd name="connsiteY19" fmla="*/ 61913 h 1657350"/>
              <a:gd name="connsiteX20" fmla="*/ 378619 w 464344"/>
              <a:gd name="connsiteY20" fmla="*/ 95250 h 1657350"/>
              <a:gd name="connsiteX21" fmla="*/ 419100 w 464344"/>
              <a:gd name="connsiteY21" fmla="*/ 130969 h 1657350"/>
              <a:gd name="connsiteX22" fmla="*/ 452437 w 464344"/>
              <a:gd name="connsiteY22" fmla="*/ 166688 h 1657350"/>
              <a:gd name="connsiteX23" fmla="*/ 464344 w 464344"/>
              <a:gd name="connsiteY23" fmla="*/ 190500 h 1657350"/>
              <a:gd name="connsiteX24" fmla="*/ 461962 w 464344"/>
              <a:gd name="connsiteY24" fmla="*/ 223838 h 1657350"/>
              <a:gd name="connsiteX25" fmla="*/ 445294 w 464344"/>
              <a:gd name="connsiteY25" fmla="*/ 278607 h 1657350"/>
              <a:gd name="connsiteX26" fmla="*/ 440531 w 464344"/>
              <a:gd name="connsiteY26" fmla="*/ 309563 h 1657350"/>
              <a:gd name="connsiteX27" fmla="*/ 438150 w 464344"/>
              <a:gd name="connsiteY27" fmla="*/ 678657 h 1657350"/>
              <a:gd name="connsiteX28" fmla="*/ 435769 w 464344"/>
              <a:gd name="connsiteY28" fmla="*/ 869157 h 1657350"/>
              <a:gd name="connsiteX29" fmla="*/ 414337 w 464344"/>
              <a:gd name="connsiteY29" fmla="*/ 1585913 h 1657350"/>
              <a:gd name="connsiteX30" fmla="*/ 211931 w 464344"/>
              <a:gd name="connsiteY30" fmla="*/ 1657350 h 1657350"/>
              <a:gd name="connsiteX31" fmla="*/ 216694 w 464344"/>
              <a:gd name="connsiteY31" fmla="*/ 995363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64344" h="1657350">
                <a:moveTo>
                  <a:pt x="216694" y="995363"/>
                </a:moveTo>
                <a:cubicBezTo>
                  <a:pt x="217488" y="796132"/>
                  <a:pt x="218281" y="596900"/>
                  <a:pt x="219075" y="397669"/>
                </a:cubicBezTo>
                <a:lnTo>
                  <a:pt x="209550" y="307182"/>
                </a:lnTo>
                <a:lnTo>
                  <a:pt x="200025" y="257175"/>
                </a:lnTo>
                <a:lnTo>
                  <a:pt x="188119" y="221457"/>
                </a:lnTo>
                <a:lnTo>
                  <a:pt x="171450" y="192882"/>
                </a:lnTo>
                <a:lnTo>
                  <a:pt x="150019" y="164307"/>
                </a:lnTo>
                <a:lnTo>
                  <a:pt x="123825" y="133350"/>
                </a:lnTo>
                <a:lnTo>
                  <a:pt x="92869" y="107157"/>
                </a:lnTo>
                <a:lnTo>
                  <a:pt x="54769" y="85725"/>
                </a:lnTo>
                <a:lnTo>
                  <a:pt x="11906" y="71438"/>
                </a:lnTo>
                <a:lnTo>
                  <a:pt x="0" y="59532"/>
                </a:lnTo>
                <a:lnTo>
                  <a:pt x="2381" y="40482"/>
                </a:lnTo>
                <a:lnTo>
                  <a:pt x="9525" y="21432"/>
                </a:lnTo>
                <a:lnTo>
                  <a:pt x="38100" y="9525"/>
                </a:lnTo>
                <a:lnTo>
                  <a:pt x="83344" y="0"/>
                </a:lnTo>
                <a:lnTo>
                  <a:pt x="135731" y="0"/>
                </a:lnTo>
                <a:lnTo>
                  <a:pt x="197644" y="7144"/>
                </a:lnTo>
                <a:lnTo>
                  <a:pt x="269081" y="30957"/>
                </a:lnTo>
                <a:lnTo>
                  <a:pt x="328612" y="61913"/>
                </a:lnTo>
                <a:lnTo>
                  <a:pt x="378619" y="95250"/>
                </a:lnTo>
                <a:lnTo>
                  <a:pt x="419100" y="130969"/>
                </a:lnTo>
                <a:lnTo>
                  <a:pt x="452437" y="166688"/>
                </a:lnTo>
                <a:lnTo>
                  <a:pt x="464344" y="190500"/>
                </a:lnTo>
                <a:lnTo>
                  <a:pt x="461962" y="223838"/>
                </a:lnTo>
                <a:lnTo>
                  <a:pt x="445294" y="278607"/>
                </a:lnTo>
                <a:lnTo>
                  <a:pt x="440531" y="309563"/>
                </a:lnTo>
                <a:cubicBezTo>
                  <a:pt x="439737" y="432594"/>
                  <a:pt x="438944" y="555626"/>
                  <a:pt x="438150" y="678657"/>
                </a:cubicBezTo>
                <a:cubicBezTo>
                  <a:pt x="437356" y="742157"/>
                  <a:pt x="436563" y="805657"/>
                  <a:pt x="435769" y="869157"/>
                </a:cubicBezTo>
                <a:lnTo>
                  <a:pt x="414337" y="1585913"/>
                </a:lnTo>
                <a:lnTo>
                  <a:pt x="211931" y="1657350"/>
                </a:lnTo>
                <a:cubicBezTo>
                  <a:pt x="213519" y="1436688"/>
                  <a:pt x="215106" y="1216025"/>
                  <a:pt x="216694" y="995363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345B75B-4268-4145-A380-706D945B8495}"/>
              </a:ext>
            </a:extLst>
          </p:cNvPr>
          <p:cNvSpPr/>
          <p:nvPr/>
        </p:nvSpPr>
        <p:spPr>
          <a:xfrm>
            <a:off x="3613150" y="4684713"/>
            <a:ext cx="1978025" cy="619125"/>
          </a:xfrm>
          <a:custGeom>
            <a:avLst/>
            <a:gdLst>
              <a:gd name="connsiteX0" fmla="*/ 969169 w 1978819"/>
              <a:gd name="connsiteY0" fmla="*/ 414337 h 619125"/>
              <a:gd name="connsiteX1" fmla="*/ 661988 w 1978819"/>
              <a:gd name="connsiteY1" fmla="*/ 502444 h 619125"/>
              <a:gd name="connsiteX2" fmla="*/ 519113 w 1978819"/>
              <a:gd name="connsiteY2" fmla="*/ 540544 h 619125"/>
              <a:gd name="connsiteX3" fmla="*/ 442913 w 1978819"/>
              <a:gd name="connsiteY3" fmla="*/ 571500 h 619125"/>
              <a:gd name="connsiteX4" fmla="*/ 333375 w 1978819"/>
              <a:gd name="connsiteY4" fmla="*/ 619125 h 619125"/>
              <a:gd name="connsiteX5" fmla="*/ 311944 w 1978819"/>
              <a:gd name="connsiteY5" fmla="*/ 616744 h 619125"/>
              <a:gd name="connsiteX6" fmla="*/ 242888 w 1978819"/>
              <a:gd name="connsiteY6" fmla="*/ 588169 h 619125"/>
              <a:gd name="connsiteX7" fmla="*/ 192882 w 1978819"/>
              <a:gd name="connsiteY7" fmla="*/ 550069 h 619125"/>
              <a:gd name="connsiteX8" fmla="*/ 142875 w 1978819"/>
              <a:gd name="connsiteY8" fmla="*/ 504825 h 619125"/>
              <a:gd name="connsiteX9" fmla="*/ 76200 w 1978819"/>
              <a:gd name="connsiteY9" fmla="*/ 428625 h 619125"/>
              <a:gd name="connsiteX10" fmla="*/ 35719 w 1978819"/>
              <a:gd name="connsiteY10" fmla="*/ 373856 h 619125"/>
              <a:gd name="connsiteX11" fmla="*/ 11907 w 1978819"/>
              <a:gd name="connsiteY11" fmla="*/ 335756 h 619125"/>
              <a:gd name="connsiteX12" fmla="*/ 2382 w 1978819"/>
              <a:gd name="connsiteY12" fmla="*/ 307181 h 619125"/>
              <a:gd name="connsiteX13" fmla="*/ 0 w 1978819"/>
              <a:gd name="connsiteY13" fmla="*/ 290512 h 619125"/>
              <a:gd name="connsiteX14" fmla="*/ 7144 w 1978819"/>
              <a:gd name="connsiteY14" fmla="*/ 278606 h 619125"/>
              <a:gd name="connsiteX15" fmla="*/ 26194 w 1978819"/>
              <a:gd name="connsiteY15" fmla="*/ 273844 h 619125"/>
              <a:gd name="connsiteX16" fmla="*/ 61913 w 1978819"/>
              <a:gd name="connsiteY16" fmla="*/ 283369 h 619125"/>
              <a:gd name="connsiteX17" fmla="*/ 133350 w 1978819"/>
              <a:gd name="connsiteY17" fmla="*/ 319087 h 619125"/>
              <a:gd name="connsiteX18" fmla="*/ 211932 w 1978819"/>
              <a:gd name="connsiteY18" fmla="*/ 350044 h 619125"/>
              <a:gd name="connsiteX19" fmla="*/ 264319 w 1978819"/>
              <a:gd name="connsiteY19" fmla="*/ 364331 h 619125"/>
              <a:gd name="connsiteX20" fmla="*/ 314325 w 1978819"/>
              <a:gd name="connsiteY20" fmla="*/ 371475 h 619125"/>
              <a:gd name="connsiteX21" fmla="*/ 350044 w 1978819"/>
              <a:gd name="connsiteY21" fmla="*/ 373856 h 619125"/>
              <a:gd name="connsiteX22" fmla="*/ 445294 w 1978819"/>
              <a:gd name="connsiteY22" fmla="*/ 359569 h 619125"/>
              <a:gd name="connsiteX23" fmla="*/ 890588 w 1978819"/>
              <a:gd name="connsiteY23" fmla="*/ 250031 h 619125"/>
              <a:gd name="connsiteX24" fmla="*/ 1026319 w 1978819"/>
              <a:gd name="connsiteY24" fmla="*/ 216694 h 619125"/>
              <a:gd name="connsiteX25" fmla="*/ 1271588 w 1978819"/>
              <a:gd name="connsiteY25" fmla="*/ 159544 h 619125"/>
              <a:gd name="connsiteX26" fmla="*/ 1609725 w 1978819"/>
              <a:gd name="connsiteY26" fmla="*/ 78581 h 619125"/>
              <a:gd name="connsiteX27" fmla="*/ 1907382 w 1978819"/>
              <a:gd name="connsiteY27" fmla="*/ 4762 h 619125"/>
              <a:gd name="connsiteX28" fmla="*/ 1952625 w 1978819"/>
              <a:gd name="connsiteY28" fmla="*/ 0 h 619125"/>
              <a:gd name="connsiteX29" fmla="*/ 1974057 w 1978819"/>
              <a:gd name="connsiteY29" fmla="*/ 2381 h 619125"/>
              <a:gd name="connsiteX30" fmla="*/ 1978819 w 1978819"/>
              <a:gd name="connsiteY30" fmla="*/ 9525 h 619125"/>
              <a:gd name="connsiteX31" fmla="*/ 1976438 w 1978819"/>
              <a:gd name="connsiteY31" fmla="*/ 28575 h 619125"/>
              <a:gd name="connsiteX32" fmla="*/ 1959769 w 1978819"/>
              <a:gd name="connsiteY32" fmla="*/ 61912 h 619125"/>
              <a:gd name="connsiteX33" fmla="*/ 1926432 w 1978819"/>
              <a:gd name="connsiteY33" fmla="*/ 85725 h 619125"/>
              <a:gd name="connsiteX34" fmla="*/ 1614488 w 1978819"/>
              <a:gd name="connsiteY34" fmla="*/ 200025 h 619125"/>
              <a:gd name="connsiteX35" fmla="*/ 1138238 w 1978819"/>
              <a:gd name="connsiteY35" fmla="*/ 366712 h 619125"/>
              <a:gd name="connsiteX36" fmla="*/ 969169 w 1978819"/>
              <a:gd name="connsiteY36" fmla="*/ 414337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78819" h="619125">
                <a:moveTo>
                  <a:pt x="969169" y="414337"/>
                </a:moveTo>
                <a:lnTo>
                  <a:pt x="661988" y="502444"/>
                </a:lnTo>
                <a:lnTo>
                  <a:pt x="519113" y="540544"/>
                </a:lnTo>
                <a:lnTo>
                  <a:pt x="442913" y="571500"/>
                </a:lnTo>
                <a:lnTo>
                  <a:pt x="333375" y="619125"/>
                </a:lnTo>
                <a:lnTo>
                  <a:pt x="311944" y="616744"/>
                </a:lnTo>
                <a:lnTo>
                  <a:pt x="242888" y="588169"/>
                </a:lnTo>
                <a:lnTo>
                  <a:pt x="192882" y="550069"/>
                </a:lnTo>
                <a:lnTo>
                  <a:pt x="142875" y="504825"/>
                </a:lnTo>
                <a:lnTo>
                  <a:pt x="76200" y="428625"/>
                </a:lnTo>
                <a:lnTo>
                  <a:pt x="35719" y="373856"/>
                </a:lnTo>
                <a:lnTo>
                  <a:pt x="11907" y="335756"/>
                </a:lnTo>
                <a:lnTo>
                  <a:pt x="2382" y="307181"/>
                </a:lnTo>
                <a:lnTo>
                  <a:pt x="0" y="290512"/>
                </a:lnTo>
                <a:lnTo>
                  <a:pt x="7144" y="278606"/>
                </a:lnTo>
                <a:lnTo>
                  <a:pt x="26194" y="273844"/>
                </a:lnTo>
                <a:lnTo>
                  <a:pt x="61913" y="283369"/>
                </a:lnTo>
                <a:lnTo>
                  <a:pt x="133350" y="319087"/>
                </a:lnTo>
                <a:lnTo>
                  <a:pt x="211932" y="350044"/>
                </a:lnTo>
                <a:lnTo>
                  <a:pt x="264319" y="364331"/>
                </a:lnTo>
                <a:lnTo>
                  <a:pt x="314325" y="371475"/>
                </a:lnTo>
                <a:lnTo>
                  <a:pt x="350044" y="373856"/>
                </a:lnTo>
                <a:lnTo>
                  <a:pt x="445294" y="359569"/>
                </a:lnTo>
                <a:lnTo>
                  <a:pt x="890588" y="250031"/>
                </a:lnTo>
                <a:lnTo>
                  <a:pt x="1026319" y="216694"/>
                </a:lnTo>
                <a:lnTo>
                  <a:pt x="1271588" y="159544"/>
                </a:lnTo>
                <a:lnTo>
                  <a:pt x="1609725" y="78581"/>
                </a:lnTo>
                <a:lnTo>
                  <a:pt x="1907382" y="4762"/>
                </a:lnTo>
                <a:lnTo>
                  <a:pt x="1952625" y="0"/>
                </a:lnTo>
                <a:lnTo>
                  <a:pt x="1974057" y="2381"/>
                </a:lnTo>
                <a:lnTo>
                  <a:pt x="1978819" y="9525"/>
                </a:lnTo>
                <a:lnTo>
                  <a:pt x="1976438" y="28575"/>
                </a:lnTo>
                <a:lnTo>
                  <a:pt x="1959769" y="61912"/>
                </a:lnTo>
                <a:lnTo>
                  <a:pt x="1926432" y="85725"/>
                </a:lnTo>
                <a:lnTo>
                  <a:pt x="1614488" y="200025"/>
                </a:lnTo>
                <a:lnTo>
                  <a:pt x="1138238" y="366712"/>
                </a:lnTo>
                <a:lnTo>
                  <a:pt x="969169" y="4143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5AD0DEE-06A5-274C-8EED-D5F1AB0A29DC}"/>
              </a:ext>
            </a:extLst>
          </p:cNvPr>
          <p:cNvSpPr/>
          <p:nvPr/>
        </p:nvSpPr>
        <p:spPr>
          <a:xfrm>
            <a:off x="5422900" y="2981325"/>
            <a:ext cx="1801813" cy="514350"/>
          </a:xfrm>
          <a:custGeom>
            <a:avLst/>
            <a:gdLst>
              <a:gd name="connsiteX0" fmla="*/ 1128713 w 1802607"/>
              <a:gd name="connsiteY0" fmla="*/ 304800 h 514350"/>
              <a:gd name="connsiteX1" fmla="*/ 969169 w 1802607"/>
              <a:gd name="connsiteY1" fmla="*/ 333375 h 514350"/>
              <a:gd name="connsiteX2" fmla="*/ 735807 w 1802607"/>
              <a:gd name="connsiteY2" fmla="*/ 383381 h 514350"/>
              <a:gd name="connsiteX3" fmla="*/ 500063 w 1802607"/>
              <a:gd name="connsiteY3" fmla="*/ 450056 h 514350"/>
              <a:gd name="connsiteX4" fmla="*/ 407194 w 1802607"/>
              <a:gd name="connsiteY4" fmla="*/ 488156 h 514350"/>
              <a:gd name="connsiteX5" fmla="*/ 352425 w 1802607"/>
              <a:gd name="connsiteY5" fmla="*/ 514350 h 514350"/>
              <a:gd name="connsiteX6" fmla="*/ 333375 w 1802607"/>
              <a:gd name="connsiteY6" fmla="*/ 514350 h 514350"/>
              <a:gd name="connsiteX7" fmla="*/ 271463 w 1802607"/>
              <a:gd name="connsiteY7" fmla="*/ 502444 h 514350"/>
              <a:gd name="connsiteX8" fmla="*/ 226219 w 1802607"/>
              <a:gd name="connsiteY8" fmla="*/ 485775 h 514350"/>
              <a:gd name="connsiteX9" fmla="*/ 183357 w 1802607"/>
              <a:gd name="connsiteY9" fmla="*/ 461963 h 514350"/>
              <a:gd name="connsiteX10" fmla="*/ 126207 w 1802607"/>
              <a:gd name="connsiteY10" fmla="*/ 416719 h 514350"/>
              <a:gd name="connsiteX11" fmla="*/ 69057 w 1802607"/>
              <a:gd name="connsiteY11" fmla="*/ 359569 h 514350"/>
              <a:gd name="connsiteX12" fmla="*/ 23813 w 1802607"/>
              <a:gd name="connsiteY12" fmla="*/ 314325 h 514350"/>
              <a:gd name="connsiteX13" fmla="*/ 4763 w 1802607"/>
              <a:gd name="connsiteY13" fmla="*/ 283369 h 514350"/>
              <a:gd name="connsiteX14" fmla="*/ 0 w 1802607"/>
              <a:gd name="connsiteY14" fmla="*/ 254794 h 514350"/>
              <a:gd name="connsiteX15" fmla="*/ 4763 w 1802607"/>
              <a:gd name="connsiteY15" fmla="*/ 238125 h 514350"/>
              <a:gd name="connsiteX16" fmla="*/ 26194 w 1802607"/>
              <a:gd name="connsiteY16" fmla="*/ 230981 h 514350"/>
              <a:gd name="connsiteX17" fmla="*/ 40482 w 1802607"/>
              <a:gd name="connsiteY17" fmla="*/ 233363 h 514350"/>
              <a:gd name="connsiteX18" fmla="*/ 73819 w 1802607"/>
              <a:gd name="connsiteY18" fmla="*/ 254794 h 514350"/>
              <a:gd name="connsiteX19" fmla="*/ 119063 w 1802607"/>
              <a:gd name="connsiteY19" fmla="*/ 276225 h 514350"/>
              <a:gd name="connsiteX20" fmla="*/ 173832 w 1802607"/>
              <a:gd name="connsiteY20" fmla="*/ 292894 h 514350"/>
              <a:gd name="connsiteX21" fmla="*/ 242888 w 1802607"/>
              <a:gd name="connsiteY21" fmla="*/ 307181 h 514350"/>
              <a:gd name="connsiteX22" fmla="*/ 307182 w 1802607"/>
              <a:gd name="connsiteY22" fmla="*/ 309563 h 514350"/>
              <a:gd name="connsiteX23" fmla="*/ 371475 w 1802607"/>
              <a:gd name="connsiteY23" fmla="*/ 304800 h 514350"/>
              <a:gd name="connsiteX24" fmla="*/ 445294 w 1802607"/>
              <a:gd name="connsiteY24" fmla="*/ 297656 h 514350"/>
              <a:gd name="connsiteX25" fmla="*/ 569119 w 1802607"/>
              <a:gd name="connsiteY25" fmla="*/ 264319 h 514350"/>
              <a:gd name="connsiteX26" fmla="*/ 835819 w 1802607"/>
              <a:gd name="connsiteY26" fmla="*/ 200025 h 514350"/>
              <a:gd name="connsiteX27" fmla="*/ 1109663 w 1802607"/>
              <a:gd name="connsiteY27" fmla="*/ 140494 h 514350"/>
              <a:gd name="connsiteX28" fmla="*/ 1335882 w 1802607"/>
              <a:gd name="connsiteY28" fmla="*/ 90488 h 514350"/>
              <a:gd name="connsiteX29" fmla="*/ 1431132 w 1802607"/>
              <a:gd name="connsiteY29" fmla="*/ 40481 h 514350"/>
              <a:gd name="connsiteX30" fmla="*/ 1497807 w 1802607"/>
              <a:gd name="connsiteY30" fmla="*/ 0 h 514350"/>
              <a:gd name="connsiteX31" fmla="*/ 1543050 w 1802607"/>
              <a:gd name="connsiteY31" fmla="*/ 4763 h 514350"/>
              <a:gd name="connsiteX32" fmla="*/ 1607344 w 1802607"/>
              <a:gd name="connsiteY32" fmla="*/ 19050 h 514350"/>
              <a:gd name="connsiteX33" fmla="*/ 1662113 w 1802607"/>
              <a:gd name="connsiteY33" fmla="*/ 40481 h 514350"/>
              <a:gd name="connsiteX34" fmla="*/ 1731169 w 1802607"/>
              <a:gd name="connsiteY34" fmla="*/ 73819 h 514350"/>
              <a:gd name="connsiteX35" fmla="*/ 1759744 w 1802607"/>
              <a:gd name="connsiteY35" fmla="*/ 95250 h 514350"/>
              <a:gd name="connsiteX36" fmla="*/ 1778794 w 1802607"/>
              <a:gd name="connsiteY36" fmla="*/ 121444 h 514350"/>
              <a:gd name="connsiteX37" fmla="*/ 1793082 w 1802607"/>
              <a:gd name="connsiteY37" fmla="*/ 140494 h 514350"/>
              <a:gd name="connsiteX38" fmla="*/ 1802607 w 1802607"/>
              <a:gd name="connsiteY38" fmla="*/ 159544 h 514350"/>
              <a:gd name="connsiteX39" fmla="*/ 1802607 w 1802607"/>
              <a:gd name="connsiteY39" fmla="*/ 176213 h 514350"/>
              <a:gd name="connsiteX40" fmla="*/ 1788319 w 1802607"/>
              <a:gd name="connsiteY40" fmla="*/ 202406 h 514350"/>
              <a:gd name="connsiteX41" fmla="*/ 1762125 w 1802607"/>
              <a:gd name="connsiteY41" fmla="*/ 211931 h 514350"/>
              <a:gd name="connsiteX42" fmla="*/ 1688307 w 1802607"/>
              <a:gd name="connsiteY42" fmla="*/ 226219 h 514350"/>
              <a:gd name="connsiteX43" fmla="*/ 1495425 w 1802607"/>
              <a:gd name="connsiteY43" fmla="*/ 245269 h 514350"/>
              <a:gd name="connsiteX44" fmla="*/ 1128713 w 1802607"/>
              <a:gd name="connsiteY44" fmla="*/ 3048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02607" h="514350">
                <a:moveTo>
                  <a:pt x="1128713" y="304800"/>
                </a:moveTo>
                <a:lnTo>
                  <a:pt x="969169" y="333375"/>
                </a:lnTo>
                <a:lnTo>
                  <a:pt x="735807" y="383381"/>
                </a:lnTo>
                <a:lnTo>
                  <a:pt x="500063" y="450056"/>
                </a:lnTo>
                <a:lnTo>
                  <a:pt x="407194" y="488156"/>
                </a:lnTo>
                <a:lnTo>
                  <a:pt x="352425" y="514350"/>
                </a:lnTo>
                <a:lnTo>
                  <a:pt x="333375" y="514350"/>
                </a:lnTo>
                <a:lnTo>
                  <a:pt x="271463" y="502444"/>
                </a:lnTo>
                <a:lnTo>
                  <a:pt x="226219" y="485775"/>
                </a:lnTo>
                <a:lnTo>
                  <a:pt x="183357" y="461963"/>
                </a:lnTo>
                <a:lnTo>
                  <a:pt x="126207" y="416719"/>
                </a:lnTo>
                <a:lnTo>
                  <a:pt x="69057" y="359569"/>
                </a:lnTo>
                <a:lnTo>
                  <a:pt x="23813" y="314325"/>
                </a:lnTo>
                <a:lnTo>
                  <a:pt x="4763" y="283369"/>
                </a:lnTo>
                <a:lnTo>
                  <a:pt x="0" y="254794"/>
                </a:lnTo>
                <a:lnTo>
                  <a:pt x="4763" y="238125"/>
                </a:lnTo>
                <a:cubicBezTo>
                  <a:pt x="24556" y="230702"/>
                  <a:pt x="17031" y="230981"/>
                  <a:pt x="26194" y="230981"/>
                </a:cubicBezTo>
                <a:lnTo>
                  <a:pt x="40482" y="233363"/>
                </a:lnTo>
                <a:lnTo>
                  <a:pt x="73819" y="254794"/>
                </a:lnTo>
                <a:lnTo>
                  <a:pt x="119063" y="276225"/>
                </a:lnTo>
                <a:lnTo>
                  <a:pt x="173832" y="292894"/>
                </a:lnTo>
                <a:lnTo>
                  <a:pt x="242888" y="307181"/>
                </a:lnTo>
                <a:lnTo>
                  <a:pt x="307182" y="309563"/>
                </a:lnTo>
                <a:lnTo>
                  <a:pt x="371475" y="304800"/>
                </a:lnTo>
                <a:lnTo>
                  <a:pt x="445294" y="297656"/>
                </a:lnTo>
                <a:lnTo>
                  <a:pt x="569119" y="264319"/>
                </a:lnTo>
                <a:lnTo>
                  <a:pt x="835819" y="200025"/>
                </a:lnTo>
                <a:lnTo>
                  <a:pt x="1109663" y="140494"/>
                </a:lnTo>
                <a:lnTo>
                  <a:pt x="1335882" y="90488"/>
                </a:lnTo>
                <a:lnTo>
                  <a:pt x="1431132" y="40481"/>
                </a:lnTo>
                <a:lnTo>
                  <a:pt x="1497807" y="0"/>
                </a:lnTo>
                <a:lnTo>
                  <a:pt x="1543050" y="4763"/>
                </a:lnTo>
                <a:lnTo>
                  <a:pt x="1607344" y="19050"/>
                </a:lnTo>
                <a:lnTo>
                  <a:pt x="1662113" y="40481"/>
                </a:lnTo>
                <a:lnTo>
                  <a:pt x="1731169" y="73819"/>
                </a:lnTo>
                <a:lnTo>
                  <a:pt x="1759744" y="95250"/>
                </a:lnTo>
                <a:lnTo>
                  <a:pt x="1778794" y="121444"/>
                </a:lnTo>
                <a:lnTo>
                  <a:pt x="1793082" y="140494"/>
                </a:lnTo>
                <a:lnTo>
                  <a:pt x="1802607" y="159544"/>
                </a:lnTo>
                <a:lnTo>
                  <a:pt x="1802607" y="176213"/>
                </a:lnTo>
                <a:lnTo>
                  <a:pt x="1788319" y="202406"/>
                </a:lnTo>
                <a:lnTo>
                  <a:pt x="1762125" y="211931"/>
                </a:lnTo>
                <a:lnTo>
                  <a:pt x="1688307" y="226219"/>
                </a:lnTo>
                <a:lnTo>
                  <a:pt x="1495425" y="245269"/>
                </a:lnTo>
                <a:lnTo>
                  <a:pt x="1128713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8CFE0C5-DBBF-624D-B34B-65EA166860AD}"/>
              </a:ext>
            </a:extLst>
          </p:cNvPr>
          <p:cNvSpPr/>
          <p:nvPr/>
        </p:nvSpPr>
        <p:spPr>
          <a:xfrm rot="16200000">
            <a:off x="5048251" y="4330700"/>
            <a:ext cx="2628900" cy="479425"/>
          </a:xfrm>
          <a:custGeom>
            <a:avLst/>
            <a:gdLst>
              <a:gd name="connsiteX0" fmla="*/ 1309687 w 2628900"/>
              <a:gd name="connsiteY0" fmla="*/ 454819 h 478631"/>
              <a:gd name="connsiteX1" fmla="*/ 697706 w 2628900"/>
              <a:gd name="connsiteY1" fmla="*/ 473869 h 478631"/>
              <a:gd name="connsiteX2" fmla="*/ 590550 w 2628900"/>
              <a:gd name="connsiteY2" fmla="*/ 476250 h 478631"/>
              <a:gd name="connsiteX3" fmla="*/ 535781 w 2628900"/>
              <a:gd name="connsiteY3" fmla="*/ 478631 h 478631"/>
              <a:gd name="connsiteX4" fmla="*/ 481012 w 2628900"/>
              <a:gd name="connsiteY4" fmla="*/ 476250 h 478631"/>
              <a:gd name="connsiteX5" fmla="*/ 438150 w 2628900"/>
              <a:gd name="connsiteY5" fmla="*/ 471488 h 478631"/>
              <a:gd name="connsiteX6" fmla="*/ 376237 w 2628900"/>
              <a:gd name="connsiteY6" fmla="*/ 459581 h 478631"/>
              <a:gd name="connsiteX7" fmla="*/ 280987 w 2628900"/>
              <a:gd name="connsiteY7" fmla="*/ 438150 h 478631"/>
              <a:gd name="connsiteX8" fmla="*/ 200025 w 2628900"/>
              <a:gd name="connsiteY8" fmla="*/ 409575 h 478631"/>
              <a:gd name="connsiteX9" fmla="*/ 130969 w 2628900"/>
              <a:gd name="connsiteY9" fmla="*/ 378619 h 478631"/>
              <a:gd name="connsiteX10" fmla="*/ 83344 w 2628900"/>
              <a:gd name="connsiteY10" fmla="*/ 352425 h 478631"/>
              <a:gd name="connsiteX11" fmla="*/ 47625 w 2628900"/>
              <a:gd name="connsiteY11" fmla="*/ 328613 h 478631"/>
              <a:gd name="connsiteX12" fmla="*/ 21431 w 2628900"/>
              <a:gd name="connsiteY12" fmla="*/ 302419 h 478631"/>
              <a:gd name="connsiteX13" fmla="*/ 2381 w 2628900"/>
              <a:gd name="connsiteY13" fmla="*/ 266700 h 478631"/>
              <a:gd name="connsiteX14" fmla="*/ 0 w 2628900"/>
              <a:gd name="connsiteY14" fmla="*/ 238125 h 478631"/>
              <a:gd name="connsiteX15" fmla="*/ 11906 w 2628900"/>
              <a:gd name="connsiteY15" fmla="*/ 211931 h 478631"/>
              <a:gd name="connsiteX16" fmla="*/ 45244 w 2628900"/>
              <a:gd name="connsiteY16" fmla="*/ 183356 h 478631"/>
              <a:gd name="connsiteX17" fmla="*/ 109537 w 2628900"/>
              <a:gd name="connsiteY17" fmla="*/ 140494 h 478631"/>
              <a:gd name="connsiteX18" fmla="*/ 561975 w 2628900"/>
              <a:gd name="connsiteY18" fmla="*/ 216694 h 478631"/>
              <a:gd name="connsiteX19" fmla="*/ 597694 w 2628900"/>
              <a:gd name="connsiteY19" fmla="*/ 226219 h 478631"/>
              <a:gd name="connsiteX20" fmla="*/ 650081 w 2628900"/>
              <a:gd name="connsiteY20" fmla="*/ 230981 h 478631"/>
              <a:gd name="connsiteX21" fmla="*/ 971550 w 2628900"/>
              <a:gd name="connsiteY21" fmla="*/ 230981 h 478631"/>
              <a:gd name="connsiteX22" fmla="*/ 1793081 w 2628900"/>
              <a:gd name="connsiteY22" fmla="*/ 230981 h 478631"/>
              <a:gd name="connsiteX23" fmla="*/ 2235994 w 2628900"/>
              <a:gd name="connsiteY23" fmla="*/ 214313 h 478631"/>
              <a:gd name="connsiteX24" fmla="*/ 2390775 w 2628900"/>
              <a:gd name="connsiteY24" fmla="*/ 204788 h 478631"/>
              <a:gd name="connsiteX25" fmla="*/ 2424112 w 2628900"/>
              <a:gd name="connsiteY25" fmla="*/ 195263 h 478631"/>
              <a:gd name="connsiteX26" fmla="*/ 2459831 w 2628900"/>
              <a:gd name="connsiteY26" fmla="*/ 180975 h 478631"/>
              <a:gd name="connsiteX27" fmla="*/ 2488406 w 2628900"/>
              <a:gd name="connsiteY27" fmla="*/ 154781 h 478631"/>
              <a:gd name="connsiteX28" fmla="*/ 2509837 w 2628900"/>
              <a:gd name="connsiteY28" fmla="*/ 126206 h 478631"/>
              <a:gd name="connsiteX29" fmla="*/ 2574131 w 2628900"/>
              <a:gd name="connsiteY29" fmla="*/ 0 h 478631"/>
              <a:gd name="connsiteX30" fmla="*/ 2628900 w 2628900"/>
              <a:gd name="connsiteY30" fmla="*/ 204788 h 478631"/>
              <a:gd name="connsiteX31" fmla="*/ 2505075 w 2628900"/>
              <a:gd name="connsiteY31" fmla="*/ 335756 h 478631"/>
              <a:gd name="connsiteX32" fmla="*/ 2445544 w 2628900"/>
              <a:gd name="connsiteY32" fmla="*/ 416719 h 478631"/>
              <a:gd name="connsiteX33" fmla="*/ 2405062 w 2628900"/>
              <a:gd name="connsiteY33" fmla="*/ 450056 h 478631"/>
              <a:gd name="connsiteX34" fmla="*/ 2366962 w 2628900"/>
              <a:gd name="connsiteY34" fmla="*/ 459581 h 478631"/>
              <a:gd name="connsiteX35" fmla="*/ 2331244 w 2628900"/>
              <a:gd name="connsiteY35" fmla="*/ 454819 h 478631"/>
              <a:gd name="connsiteX36" fmla="*/ 2305050 w 2628900"/>
              <a:gd name="connsiteY36" fmla="*/ 438150 h 478631"/>
              <a:gd name="connsiteX37" fmla="*/ 2290762 w 2628900"/>
              <a:gd name="connsiteY37" fmla="*/ 433388 h 478631"/>
              <a:gd name="connsiteX38" fmla="*/ 1854994 w 2628900"/>
              <a:gd name="connsiteY38" fmla="*/ 442913 h 478631"/>
              <a:gd name="connsiteX39" fmla="*/ 1309687 w 2628900"/>
              <a:gd name="connsiteY39" fmla="*/ 454819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28900" h="478631">
                <a:moveTo>
                  <a:pt x="1309687" y="454819"/>
                </a:moveTo>
                <a:lnTo>
                  <a:pt x="697706" y="473869"/>
                </a:lnTo>
                <a:lnTo>
                  <a:pt x="590550" y="476250"/>
                </a:lnTo>
                <a:lnTo>
                  <a:pt x="535781" y="478631"/>
                </a:lnTo>
                <a:lnTo>
                  <a:pt x="481012" y="476250"/>
                </a:lnTo>
                <a:lnTo>
                  <a:pt x="438150" y="471488"/>
                </a:lnTo>
                <a:lnTo>
                  <a:pt x="376237" y="459581"/>
                </a:lnTo>
                <a:lnTo>
                  <a:pt x="280987" y="438150"/>
                </a:lnTo>
                <a:lnTo>
                  <a:pt x="200025" y="409575"/>
                </a:lnTo>
                <a:lnTo>
                  <a:pt x="130969" y="378619"/>
                </a:lnTo>
                <a:lnTo>
                  <a:pt x="83344" y="352425"/>
                </a:lnTo>
                <a:lnTo>
                  <a:pt x="47625" y="328613"/>
                </a:lnTo>
                <a:lnTo>
                  <a:pt x="21431" y="302419"/>
                </a:lnTo>
                <a:lnTo>
                  <a:pt x="2381" y="266700"/>
                </a:lnTo>
                <a:lnTo>
                  <a:pt x="0" y="238125"/>
                </a:lnTo>
                <a:lnTo>
                  <a:pt x="11906" y="211931"/>
                </a:lnTo>
                <a:lnTo>
                  <a:pt x="45244" y="183356"/>
                </a:lnTo>
                <a:lnTo>
                  <a:pt x="109537" y="140494"/>
                </a:lnTo>
                <a:lnTo>
                  <a:pt x="561975" y="216694"/>
                </a:lnTo>
                <a:lnTo>
                  <a:pt x="597694" y="226219"/>
                </a:lnTo>
                <a:lnTo>
                  <a:pt x="650081" y="230981"/>
                </a:lnTo>
                <a:lnTo>
                  <a:pt x="971550" y="230981"/>
                </a:lnTo>
                <a:lnTo>
                  <a:pt x="1793081" y="230981"/>
                </a:lnTo>
                <a:lnTo>
                  <a:pt x="2235994" y="214313"/>
                </a:lnTo>
                <a:lnTo>
                  <a:pt x="2390775" y="204788"/>
                </a:lnTo>
                <a:lnTo>
                  <a:pt x="2424112" y="195263"/>
                </a:lnTo>
                <a:lnTo>
                  <a:pt x="2459831" y="180975"/>
                </a:lnTo>
                <a:lnTo>
                  <a:pt x="2488406" y="154781"/>
                </a:lnTo>
                <a:lnTo>
                  <a:pt x="2509837" y="126206"/>
                </a:lnTo>
                <a:lnTo>
                  <a:pt x="2574131" y="0"/>
                </a:lnTo>
                <a:lnTo>
                  <a:pt x="2628900" y="204788"/>
                </a:lnTo>
                <a:lnTo>
                  <a:pt x="2505075" y="335756"/>
                </a:lnTo>
                <a:lnTo>
                  <a:pt x="2445544" y="416719"/>
                </a:lnTo>
                <a:lnTo>
                  <a:pt x="2405062" y="450056"/>
                </a:lnTo>
                <a:lnTo>
                  <a:pt x="2366962" y="459581"/>
                </a:lnTo>
                <a:lnTo>
                  <a:pt x="2331244" y="454819"/>
                </a:lnTo>
                <a:lnTo>
                  <a:pt x="2305050" y="438150"/>
                </a:lnTo>
                <a:lnTo>
                  <a:pt x="2290762" y="433388"/>
                </a:lnTo>
                <a:lnTo>
                  <a:pt x="1854994" y="442913"/>
                </a:lnTo>
                <a:lnTo>
                  <a:pt x="1309687" y="454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7A3CC5B-782B-5148-9C02-F646F4D844A3}"/>
              </a:ext>
            </a:extLst>
          </p:cNvPr>
          <p:cNvSpPr/>
          <p:nvPr/>
        </p:nvSpPr>
        <p:spPr>
          <a:xfrm>
            <a:off x="5700713" y="5219700"/>
            <a:ext cx="733425" cy="579438"/>
          </a:xfrm>
          <a:custGeom>
            <a:avLst/>
            <a:gdLst>
              <a:gd name="connsiteX0" fmla="*/ 338137 w 733425"/>
              <a:gd name="connsiteY0" fmla="*/ 109538 h 578644"/>
              <a:gd name="connsiteX1" fmla="*/ 438150 w 733425"/>
              <a:gd name="connsiteY1" fmla="*/ 135731 h 578644"/>
              <a:gd name="connsiteX2" fmla="*/ 492918 w 733425"/>
              <a:gd name="connsiteY2" fmla="*/ 145256 h 578644"/>
              <a:gd name="connsiteX3" fmla="*/ 523875 w 733425"/>
              <a:gd name="connsiteY3" fmla="*/ 150019 h 578644"/>
              <a:gd name="connsiteX4" fmla="*/ 559593 w 733425"/>
              <a:gd name="connsiteY4" fmla="*/ 152400 h 578644"/>
              <a:gd name="connsiteX5" fmla="*/ 592931 w 733425"/>
              <a:gd name="connsiteY5" fmla="*/ 152400 h 578644"/>
              <a:gd name="connsiteX6" fmla="*/ 614362 w 733425"/>
              <a:gd name="connsiteY6" fmla="*/ 147638 h 578644"/>
              <a:gd name="connsiteX7" fmla="*/ 733425 w 733425"/>
              <a:gd name="connsiteY7" fmla="*/ 11906 h 578644"/>
              <a:gd name="connsiteX8" fmla="*/ 590550 w 733425"/>
              <a:gd name="connsiteY8" fmla="*/ 578644 h 578644"/>
              <a:gd name="connsiteX9" fmla="*/ 559593 w 733425"/>
              <a:gd name="connsiteY9" fmla="*/ 550069 h 578644"/>
              <a:gd name="connsiteX10" fmla="*/ 504825 w 733425"/>
              <a:gd name="connsiteY10" fmla="*/ 464344 h 578644"/>
              <a:gd name="connsiteX11" fmla="*/ 459581 w 733425"/>
              <a:gd name="connsiteY11" fmla="*/ 407194 h 578644"/>
              <a:gd name="connsiteX12" fmla="*/ 409575 w 733425"/>
              <a:gd name="connsiteY12" fmla="*/ 359569 h 578644"/>
              <a:gd name="connsiteX13" fmla="*/ 311943 w 733425"/>
              <a:gd name="connsiteY13" fmla="*/ 280988 h 578644"/>
              <a:gd name="connsiteX14" fmla="*/ 197643 w 733425"/>
              <a:gd name="connsiteY14" fmla="*/ 197644 h 578644"/>
              <a:gd name="connsiteX15" fmla="*/ 78581 w 733425"/>
              <a:gd name="connsiteY15" fmla="*/ 119063 h 578644"/>
              <a:gd name="connsiteX16" fmla="*/ 35718 w 733425"/>
              <a:gd name="connsiteY16" fmla="*/ 97631 h 578644"/>
              <a:gd name="connsiteX17" fmla="*/ 19050 w 733425"/>
              <a:gd name="connsiteY17" fmla="*/ 83344 h 578644"/>
              <a:gd name="connsiteX18" fmla="*/ 0 w 733425"/>
              <a:gd name="connsiteY18" fmla="*/ 42863 h 578644"/>
              <a:gd name="connsiteX19" fmla="*/ 0 w 733425"/>
              <a:gd name="connsiteY19" fmla="*/ 23813 h 578644"/>
              <a:gd name="connsiteX20" fmla="*/ 7143 w 733425"/>
              <a:gd name="connsiteY20" fmla="*/ 7144 h 578644"/>
              <a:gd name="connsiteX21" fmla="*/ 23812 w 733425"/>
              <a:gd name="connsiteY21" fmla="*/ 0 h 578644"/>
              <a:gd name="connsiteX22" fmla="*/ 73818 w 733425"/>
              <a:gd name="connsiteY22" fmla="*/ 11906 h 578644"/>
              <a:gd name="connsiteX23" fmla="*/ 183356 w 733425"/>
              <a:gd name="connsiteY23" fmla="*/ 59531 h 578644"/>
              <a:gd name="connsiteX24" fmla="*/ 338137 w 733425"/>
              <a:gd name="connsiteY24" fmla="*/ 109538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33425" h="578644">
                <a:moveTo>
                  <a:pt x="338137" y="109538"/>
                </a:moveTo>
                <a:lnTo>
                  <a:pt x="438150" y="135731"/>
                </a:lnTo>
                <a:lnTo>
                  <a:pt x="492918" y="145256"/>
                </a:lnTo>
                <a:lnTo>
                  <a:pt x="523875" y="150019"/>
                </a:lnTo>
                <a:lnTo>
                  <a:pt x="559593" y="152400"/>
                </a:lnTo>
                <a:lnTo>
                  <a:pt x="592931" y="152400"/>
                </a:lnTo>
                <a:lnTo>
                  <a:pt x="614362" y="147638"/>
                </a:lnTo>
                <a:lnTo>
                  <a:pt x="733425" y="11906"/>
                </a:lnTo>
                <a:lnTo>
                  <a:pt x="590550" y="578644"/>
                </a:lnTo>
                <a:lnTo>
                  <a:pt x="559593" y="550069"/>
                </a:lnTo>
                <a:lnTo>
                  <a:pt x="504825" y="464344"/>
                </a:lnTo>
                <a:lnTo>
                  <a:pt x="459581" y="407194"/>
                </a:lnTo>
                <a:lnTo>
                  <a:pt x="409575" y="359569"/>
                </a:lnTo>
                <a:lnTo>
                  <a:pt x="311943" y="280988"/>
                </a:lnTo>
                <a:lnTo>
                  <a:pt x="197643" y="197644"/>
                </a:lnTo>
                <a:lnTo>
                  <a:pt x="78581" y="119063"/>
                </a:lnTo>
                <a:lnTo>
                  <a:pt x="35718" y="97631"/>
                </a:lnTo>
                <a:lnTo>
                  <a:pt x="19050" y="83344"/>
                </a:lnTo>
                <a:lnTo>
                  <a:pt x="0" y="42863"/>
                </a:lnTo>
                <a:lnTo>
                  <a:pt x="0" y="23813"/>
                </a:lnTo>
                <a:lnTo>
                  <a:pt x="7143" y="7144"/>
                </a:lnTo>
                <a:lnTo>
                  <a:pt x="23812" y="0"/>
                </a:lnTo>
                <a:lnTo>
                  <a:pt x="73818" y="11906"/>
                </a:lnTo>
                <a:lnTo>
                  <a:pt x="183356" y="59531"/>
                </a:lnTo>
                <a:lnTo>
                  <a:pt x="338137" y="109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B325FC-D3F5-496B-A260-82D0FD3F113A}"/>
              </a:ext>
            </a:extLst>
          </p:cNvPr>
          <p:cNvGrpSpPr/>
          <p:nvPr/>
        </p:nvGrpSpPr>
        <p:grpSpPr>
          <a:xfrm>
            <a:off x="2613025" y="1585913"/>
            <a:ext cx="4611688" cy="4302125"/>
            <a:chOff x="2765425" y="1735138"/>
            <a:chExt cx="4611688" cy="43021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71F8DE0-0CF3-4AD9-A5D1-0F2E9AB3F9E7}"/>
                </a:ext>
              </a:extLst>
            </p:cNvPr>
            <p:cNvSpPr/>
            <p:nvPr/>
          </p:nvSpPr>
          <p:spPr>
            <a:xfrm>
              <a:off x="2952750" y="1738313"/>
              <a:ext cx="1028700" cy="1052512"/>
            </a:xfrm>
            <a:custGeom>
              <a:avLst/>
              <a:gdLst>
                <a:gd name="connsiteX0" fmla="*/ 485775 w 1028700"/>
                <a:gd name="connsiteY0" fmla="*/ 735806 h 1052512"/>
                <a:gd name="connsiteX1" fmla="*/ 192881 w 1028700"/>
                <a:gd name="connsiteY1" fmla="*/ 957262 h 1052512"/>
                <a:gd name="connsiteX2" fmla="*/ 102394 w 1028700"/>
                <a:gd name="connsiteY2" fmla="*/ 1028700 h 1052512"/>
                <a:gd name="connsiteX3" fmla="*/ 59531 w 1028700"/>
                <a:gd name="connsiteY3" fmla="*/ 1047750 h 1052512"/>
                <a:gd name="connsiteX4" fmla="*/ 35719 w 1028700"/>
                <a:gd name="connsiteY4" fmla="*/ 1052512 h 1052512"/>
                <a:gd name="connsiteX5" fmla="*/ 4763 w 1028700"/>
                <a:gd name="connsiteY5" fmla="*/ 1050131 h 1052512"/>
                <a:gd name="connsiteX6" fmla="*/ 0 w 1028700"/>
                <a:gd name="connsiteY6" fmla="*/ 1038225 h 1052512"/>
                <a:gd name="connsiteX7" fmla="*/ 23813 w 1028700"/>
                <a:gd name="connsiteY7" fmla="*/ 1007268 h 1052512"/>
                <a:gd name="connsiteX8" fmla="*/ 102394 w 1028700"/>
                <a:gd name="connsiteY8" fmla="*/ 926306 h 1052512"/>
                <a:gd name="connsiteX9" fmla="*/ 238125 w 1028700"/>
                <a:gd name="connsiteY9" fmla="*/ 804862 h 1052512"/>
                <a:gd name="connsiteX10" fmla="*/ 395288 w 1028700"/>
                <a:gd name="connsiteY10" fmla="*/ 640556 h 1052512"/>
                <a:gd name="connsiteX11" fmla="*/ 550069 w 1028700"/>
                <a:gd name="connsiteY11" fmla="*/ 469106 h 1052512"/>
                <a:gd name="connsiteX12" fmla="*/ 654844 w 1028700"/>
                <a:gd name="connsiteY12" fmla="*/ 328612 h 1052512"/>
                <a:gd name="connsiteX13" fmla="*/ 685800 w 1028700"/>
                <a:gd name="connsiteY13" fmla="*/ 280987 h 1052512"/>
                <a:gd name="connsiteX14" fmla="*/ 704850 w 1028700"/>
                <a:gd name="connsiteY14" fmla="*/ 245268 h 1052512"/>
                <a:gd name="connsiteX15" fmla="*/ 714375 w 1028700"/>
                <a:gd name="connsiteY15" fmla="*/ 211931 h 1052512"/>
                <a:gd name="connsiteX16" fmla="*/ 714375 w 1028700"/>
                <a:gd name="connsiteY16" fmla="*/ 185737 h 1052512"/>
                <a:gd name="connsiteX17" fmla="*/ 709613 w 1028700"/>
                <a:gd name="connsiteY17" fmla="*/ 152400 h 1052512"/>
                <a:gd name="connsiteX18" fmla="*/ 688181 w 1028700"/>
                <a:gd name="connsiteY18" fmla="*/ 104775 h 1052512"/>
                <a:gd name="connsiteX19" fmla="*/ 661988 w 1028700"/>
                <a:gd name="connsiteY19" fmla="*/ 66675 h 1052512"/>
                <a:gd name="connsiteX20" fmla="*/ 647700 w 1028700"/>
                <a:gd name="connsiteY20" fmla="*/ 35718 h 1052512"/>
                <a:gd name="connsiteX21" fmla="*/ 647700 w 1028700"/>
                <a:gd name="connsiteY21" fmla="*/ 14287 h 1052512"/>
                <a:gd name="connsiteX22" fmla="*/ 650081 w 1028700"/>
                <a:gd name="connsiteY22" fmla="*/ 2381 h 1052512"/>
                <a:gd name="connsiteX23" fmla="*/ 669131 w 1028700"/>
                <a:gd name="connsiteY23" fmla="*/ 0 h 1052512"/>
                <a:gd name="connsiteX24" fmla="*/ 700088 w 1028700"/>
                <a:gd name="connsiteY24" fmla="*/ 9525 h 1052512"/>
                <a:gd name="connsiteX25" fmla="*/ 781050 w 1028700"/>
                <a:gd name="connsiteY25" fmla="*/ 45243 h 1052512"/>
                <a:gd name="connsiteX26" fmla="*/ 842963 w 1028700"/>
                <a:gd name="connsiteY26" fmla="*/ 78581 h 1052512"/>
                <a:gd name="connsiteX27" fmla="*/ 892969 w 1028700"/>
                <a:gd name="connsiteY27" fmla="*/ 109537 h 1052512"/>
                <a:gd name="connsiteX28" fmla="*/ 926306 w 1028700"/>
                <a:gd name="connsiteY28" fmla="*/ 133350 h 1052512"/>
                <a:gd name="connsiteX29" fmla="*/ 966788 w 1028700"/>
                <a:gd name="connsiteY29" fmla="*/ 171450 h 1052512"/>
                <a:gd name="connsiteX30" fmla="*/ 995363 w 1028700"/>
                <a:gd name="connsiteY30" fmla="*/ 204787 h 1052512"/>
                <a:gd name="connsiteX31" fmla="*/ 1016794 w 1028700"/>
                <a:gd name="connsiteY31" fmla="*/ 235743 h 1052512"/>
                <a:gd name="connsiteX32" fmla="*/ 1023938 w 1028700"/>
                <a:gd name="connsiteY32" fmla="*/ 257175 h 1052512"/>
                <a:gd name="connsiteX33" fmla="*/ 1028700 w 1028700"/>
                <a:gd name="connsiteY33" fmla="*/ 283368 h 1052512"/>
                <a:gd name="connsiteX34" fmla="*/ 1023938 w 1028700"/>
                <a:gd name="connsiteY34" fmla="*/ 314325 h 1052512"/>
                <a:gd name="connsiteX35" fmla="*/ 1014413 w 1028700"/>
                <a:gd name="connsiteY35" fmla="*/ 338137 h 1052512"/>
                <a:gd name="connsiteX36" fmla="*/ 997744 w 1028700"/>
                <a:gd name="connsiteY36" fmla="*/ 350043 h 1052512"/>
                <a:gd name="connsiteX37" fmla="*/ 966788 w 1028700"/>
                <a:gd name="connsiteY37" fmla="*/ 366712 h 1052512"/>
                <a:gd name="connsiteX38" fmla="*/ 914400 w 1028700"/>
                <a:gd name="connsiteY38" fmla="*/ 383381 h 1052512"/>
                <a:gd name="connsiteX39" fmla="*/ 890588 w 1028700"/>
                <a:gd name="connsiteY39" fmla="*/ 395287 h 1052512"/>
                <a:gd name="connsiteX40" fmla="*/ 816769 w 1028700"/>
                <a:gd name="connsiteY40" fmla="*/ 464343 h 1052512"/>
                <a:gd name="connsiteX41" fmla="*/ 678656 w 1028700"/>
                <a:gd name="connsiteY41" fmla="*/ 585787 h 1052512"/>
                <a:gd name="connsiteX42" fmla="*/ 485775 w 1028700"/>
                <a:gd name="connsiteY42" fmla="*/ 735806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28700" h="1052512">
                  <a:moveTo>
                    <a:pt x="485775" y="735806"/>
                  </a:moveTo>
                  <a:lnTo>
                    <a:pt x="192881" y="957262"/>
                  </a:lnTo>
                  <a:lnTo>
                    <a:pt x="102394" y="1028700"/>
                  </a:lnTo>
                  <a:lnTo>
                    <a:pt x="59531" y="1047750"/>
                  </a:lnTo>
                  <a:lnTo>
                    <a:pt x="35719" y="1052512"/>
                  </a:lnTo>
                  <a:lnTo>
                    <a:pt x="4763" y="1050131"/>
                  </a:lnTo>
                  <a:lnTo>
                    <a:pt x="0" y="1038225"/>
                  </a:lnTo>
                  <a:lnTo>
                    <a:pt x="23813" y="1007268"/>
                  </a:lnTo>
                  <a:lnTo>
                    <a:pt x="102394" y="926306"/>
                  </a:lnTo>
                  <a:lnTo>
                    <a:pt x="238125" y="804862"/>
                  </a:lnTo>
                  <a:lnTo>
                    <a:pt x="395288" y="640556"/>
                  </a:lnTo>
                  <a:lnTo>
                    <a:pt x="550069" y="469106"/>
                  </a:lnTo>
                  <a:lnTo>
                    <a:pt x="654844" y="328612"/>
                  </a:lnTo>
                  <a:lnTo>
                    <a:pt x="685800" y="280987"/>
                  </a:lnTo>
                  <a:lnTo>
                    <a:pt x="704850" y="245268"/>
                  </a:lnTo>
                  <a:lnTo>
                    <a:pt x="714375" y="211931"/>
                  </a:lnTo>
                  <a:lnTo>
                    <a:pt x="714375" y="185737"/>
                  </a:lnTo>
                  <a:lnTo>
                    <a:pt x="709613" y="152400"/>
                  </a:lnTo>
                  <a:lnTo>
                    <a:pt x="688181" y="104775"/>
                  </a:lnTo>
                  <a:lnTo>
                    <a:pt x="661988" y="66675"/>
                  </a:lnTo>
                  <a:lnTo>
                    <a:pt x="647700" y="35718"/>
                  </a:lnTo>
                  <a:lnTo>
                    <a:pt x="647700" y="14287"/>
                  </a:lnTo>
                  <a:lnTo>
                    <a:pt x="650081" y="2381"/>
                  </a:lnTo>
                  <a:lnTo>
                    <a:pt x="669131" y="0"/>
                  </a:lnTo>
                  <a:lnTo>
                    <a:pt x="700088" y="9525"/>
                  </a:lnTo>
                  <a:lnTo>
                    <a:pt x="781050" y="45243"/>
                  </a:lnTo>
                  <a:lnTo>
                    <a:pt x="842963" y="78581"/>
                  </a:lnTo>
                  <a:lnTo>
                    <a:pt x="892969" y="109537"/>
                  </a:lnTo>
                  <a:lnTo>
                    <a:pt x="926306" y="133350"/>
                  </a:lnTo>
                  <a:lnTo>
                    <a:pt x="966788" y="171450"/>
                  </a:lnTo>
                  <a:lnTo>
                    <a:pt x="995363" y="204787"/>
                  </a:lnTo>
                  <a:lnTo>
                    <a:pt x="1016794" y="235743"/>
                  </a:lnTo>
                  <a:lnTo>
                    <a:pt x="1023938" y="257175"/>
                  </a:lnTo>
                  <a:lnTo>
                    <a:pt x="1028700" y="283368"/>
                  </a:lnTo>
                  <a:lnTo>
                    <a:pt x="1023938" y="314325"/>
                  </a:lnTo>
                  <a:lnTo>
                    <a:pt x="1014413" y="338137"/>
                  </a:lnTo>
                  <a:lnTo>
                    <a:pt x="997744" y="350043"/>
                  </a:lnTo>
                  <a:lnTo>
                    <a:pt x="966788" y="366712"/>
                  </a:lnTo>
                  <a:lnTo>
                    <a:pt x="914400" y="383381"/>
                  </a:lnTo>
                  <a:lnTo>
                    <a:pt x="890588" y="395287"/>
                  </a:lnTo>
                  <a:lnTo>
                    <a:pt x="816769" y="464343"/>
                  </a:lnTo>
                  <a:lnTo>
                    <a:pt x="678656" y="585787"/>
                  </a:lnTo>
                  <a:lnTo>
                    <a:pt x="485775" y="735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DF643F91-52D5-4C6B-83B6-050C7FB4D2AC}"/>
                </a:ext>
              </a:extLst>
            </p:cNvPr>
            <p:cNvSpPr/>
            <p:nvPr/>
          </p:nvSpPr>
          <p:spPr>
            <a:xfrm>
              <a:off x="2765425" y="2770188"/>
              <a:ext cx="1149350" cy="1554162"/>
            </a:xfrm>
            <a:custGeom>
              <a:avLst/>
              <a:gdLst>
                <a:gd name="connsiteX0" fmla="*/ 604838 w 1150144"/>
                <a:gd name="connsiteY0" fmla="*/ 1057275 h 1554956"/>
                <a:gd name="connsiteX1" fmla="*/ 454819 w 1150144"/>
                <a:gd name="connsiteY1" fmla="*/ 1216819 h 1554956"/>
                <a:gd name="connsiteX2" fmla="*/ 335757 w 1150144"/>
                <a:gd name="connsiteY2" fmla="*/ 1326356 h 1554956"/>
                <a:gd name="connsiteX3" fmla="*/ 247650 w 1150144"/>
                <a:gd name="connsiteY3" fmla="*/ 1402556 h 1554956"/>
                <a:gd name="connsiteX4" fmla="*/ 150019 w 1150144"/>
                <a:gd name="connsiteY4" fmla="*/ 1490662 h 1554956"/>
                <a:gd name="connsiteX5" fmla="*/ 59532 w 1150144"/>
                <a:gd name="connsiteY5" fmla="*/ 1550194 h 1554956"/>
                <a:gd name="connsiteX6" fmla="*/ 33338 w 1150144"/>
                <a:gd name="connsiteY6" fmla="*/ 1554956 h 1554956"/>
                <a:gd name="connsiteX7" fmla="*/ 9525 w 1150144"/>
                <a:gd name="connsiteY7" fmla="*/ 1552575 h 1554956"/>
                <a:gd name="connsiteX8" fmla="*/ 0 w 1150144"/>
                <a:gd name="connsiteY8" fmla="*/ 1543050 h 1554956"/>
                <a:gd name="connsiteX9" fmla="*/ 2382 w 1150144"/>
                <a:gd name="connsiteY9" fmla="*/ 1526381 h 1554956"/>
                <a:gd name="connsiteX10" fmla="*/ 26194 w 1150144"/>
                <a:gd name="connsiteY10" fmla="*/ 1485900 h 1554956"/>
                <a:gd name="connsiteX11" fmla="*/ 66675 w 1150144"/>
                <a:gd name="connsiteY11" fmla="*/ 1445419 h 1554956"/>
                <a:gd name="connsiteX12" fmla="*/ 173832 w 1150144"/>
                <a:gd name="connsiteY12" fmla="*/ 1335881 h 1554956"/>
                <a:gd name="connsiteX13" fmla="*/ 271463 w 1150144"/>
                <a:gd name="connsiteY13" fmla="*/ 1226344 h 1554956"/>
                <a:gd name="connsiteX14" fmla="*/ 369094 w 1150144"/>
                <a:gd name="connsiteY14" fmla="*/ 1107281 h 1554956"/>
                <a:gd name="connsiteX15" fmla="*/ 452438 w 1150144"/>
                <a:gd name="connsiteY15" fmla="*/ 1002506 h 1554956"/>
                <a:gd name="connsiteX16" fmla="*/ 550069 w 1150144"/>
                <a:gd name="connsiteY16" fmla="*/ 854869 h 1554956"/>
                <a:gd name="connsiteX17" fmla="*/ 673894 w 1150144"/>
                <a:gd name="connsiteY17" fmla="*/ 654844 h 1554956"/>
                <a:gd name="connsiteX18" fmla="*/ 769144 w 1150144"/>
                <a:gd name="connsiteY18" fmla="*/ 469106 h 1554956"/>
                <a:gd name="connsiteX19" fmla="*/ 866775 w 1150144"/>
                <a:gd name="connsiteY19" fmla="*/ 264319 h 1554956"/>
                <a:gd name="connsiteX20" fmla="*/ 869157 w 1150144"/>
                <a:gd name="connsiteY20" fmla="*/ 240506 h 1554956"/>
                <a:gd name="connsiteX21" fmla="*/ 866775 w 1150144"/>
                <a:gd name="connsiteY21" fmla="*/ 216694 h 1554956"/>
                <a:gd name="connsiteX22" fmla="*/ 852488 w 1150144"/>
                <a:gd name="connsiteY22" fmla="*/ 180975 h 1554956"/>
                <a:gd name="connsiteX23" fmla="*/ 816769 w 1150144"/>
                <a:gd name="connsiteY23" fmla="*/ 130969 h 1554956"/>
                <a:gd name="connsiteX24" fmla="*/ 778669 w 1150144"/>
                <a:gd name="connsiteY24" fmla="*/ 90487 h 1554956"/>
                <a:gd name="connsiteX25" fmla="*/ 764382 w 1150144"/>
                <a:gd name="connsiteY25" fmla="*/ 66675 h 1554956"/>
                <a:gd name="connsiteX26" fmla="*/ 757238 w 1150144"/>
                <a:gd name="connsiteY26" fmla="*/ 40481 h 1554956"/>
                <a:gd name="connsiteX27" fmla="*/ 759619 w 1150144"/>
                <a:gd name="connsiteY27" fmla="*/ 21431 h 1554956"/>
                <a:gd name="connsiteX28" fmla="*/ 764382 w 1150144"/>
                <a:gd name="connsiteY28" fmla="*/ 9525 h 1554956"/>
                <a:gd name="connsiteX29" fmla="*/ 783432 w 1150144"/>
                <a:gd name="connsiteY29" fmla="*/ 2381 h 1554956"/>
                <a:gd name="connsiteX30" fmla="*/ 814388 w 1150144"/>
                <a:gd name="connsiteY30" fmla="*/ 0 h 1554956"/>
                <a:gd name="connsiteX31" fmla="*/ 842963 w 1150144"/>
                <a:gd name="connsiteY31" fmla="*/ 7144 h 1554956"/>
                <a:gd name="connsiteX32" fmla="*/ 883444 w 1150144"/>
                <a:gd name="connsiteY32" fmla="*/ 30956 h 1554956"/>
                <a:gd name="connsiteX33" fmla="*/ 952500 w 1150144"/>
                <a:gd name="connsiteY33" fmla="*/ 73819 h 1554956"/>
                <a:gd name="connsiteX34" fmla="*/ 1004888 w 1150144"/>
                <a:gd name="connsiteY34" fmla="*/ 109537 h 1554956"/>
                <a:gd name="connsiteX35" fmla="*/ 1047750 w 1150144"/>
                <a:gd name="connsiteY35" fmla="*/ 147637 h 1554956"/>
                <a:gd name="connsiteX36" fmla="*/ 1085850 w 1150144"/>
                <a:gd name="connsiteY36" fmla="*/ 185737 h 1554956"/>
                <a:gd name="connsiteX37" fmla="*/ 1119188 w 1150144"/>
                <a:gd name="connsiteY37" fmla="*/ 221456 h 1554956"/>
                <a:gd name="connsiteX38" fmla="*/ 1140619 w 1150144"/>
                <a:gd name="connsiteY38" fmla="*/ 252412 h 1554956"/>
                <a:gd name="connsiteX39" fmla="*/ 1147763 w 1150144"/>
                <a:gd name="connsiteY39" fmla="*/ 280987 h 1554956"/>
                <a:gd name="connsiteX40" fmla="*/ 1150144 w 1150144"/>
                <a:gd name="connsiteY40" fmla="*/ 314325 h 1554956"/>
                <a:gd name="connsiteX41" fmla="*/ 1143000 w 1150144"/>
                <a:gd name="connsiteY41" fmla="*/ 347662 h 1554956"/>
                <a:gd name="connsiteX42" fmla="*/ 1131094 w 1150144"/>
                <a:gd name="connsiteY42" fmla="*/ 371475 h 1554956"/>
                <a:gd name="connsiteX43" fmla="*/ 1104900 w 1150144"/>
                <a:gd name="connsiteY43" fmla="*/ 390525 h 1554956"/>
                <a:gd name="connsiteX44" fmla="*/ 1073944 w 1150144"/>
                <a:gd name="connsiteY44" fmla="*/ 409575 h 1554956"/>
                <a:gd name="connsiteX45" fmla="*/ 1038225 w 1150144"/>
                <a:gd name="connsiteY45" fmla="*/ 447675 h 1554956"/>
                <a:gd name="connsiteX46" fmla="*/ 971550 w 1150144"/>
                <a:gd name="connsiteY46" fmla="*/ 545306 h 1554956"/>
                <a:gd name="connsiteX47" fmla="*/ 871538 w 1150144"/>
                <a:gd name="connsiteY47" fmla="*/ 711994 h 1554956"/>
                <a:gd name="connsiteX48" fmla="*/ 766763 w 1150144"/>
                <a:gd name="connsiteY48" fmla="*/ 864394 h 1554956"/>
                <a:gd name="connsiteX49" fmla="*/ 604838 w 1150144"/>
                <a:gd name="connsiteY49" fmla="*/ 1057275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0144" h="1554956">
                  <a:moveTo>
                    <a:pt x="604838" y="1057275"/>
                  </a:moveTo>
                  <a:lnTo>
                    <a:pt x="454819" y="1216819"/>
                  </a:lnTo>
                  <a:lnTo>
                    <a:pt x="335757" y="1326356"/>
                  </a:lnTo>
                  <a:lnTo>
                    <a:pt x="247650" y="1402556"/>
                  </a:lnTo>
                  <a:lnTo>
                    <a:pt x="150019" y="1490662"/>
                  </a:lnTo>
                  <a:lnTo>
                    <a:pt x="59532" y="1550194"/>
                  </a:lnTo>
                  <a:lnTo>
                    <a:pt x="33338" y="1554956"/>
                  </a:lnTo>
                  <a:lnTo>
                    <a:pt x="9525" y="1552575"/>
                  </a:lnTo>
                  <a:lnTo>
                    <a:pt x="0" y="1543050"/>
                  </a:lnTo>
                  <a:lnTo>
                    <a:pt x="2382" y="1526381"/>
                  </a:lnTo>
                  <a:lnTo>
                    <a:pt x="26194" y="1485900"/>
                  </a:lnTo>
                  <a:lnTo>
                    <a:pt x="66675" y="1445419"/>
                  </a:lnTo>
                  <a:lnTo>
                    <a:pt x="173832" y="1335881"/>
                  </a:lnTo>
                  <a:lnTo>
                    <a:pt x="271463" y="1226344"/>
                  </a:lnTo>
                  <a:lnTo>
                    <a:pt x="369094" y="1107281"/>
                  </a:lnTo>
                  <a:lnTo>
                    <a:pt x="452438" y="1002506"/>
                  </a:lnTo>
                  <a:lnTo>
                    <a:pt x="550069" y="854869"/>
                  </a:lnTo>
                  <a:lnTo>
                    <a:pt x="673894" y="654844"/>
                  </a:lnTo>
                  <a:lnTo>
                    <a:pt x="769144" y="469106"/>
                  </a:lnTo>
                  <a:lnTo>
                    <a:pt x="866775" y="264319"/>
                  </a:lnTo>
                  <a:lnTo>
                    <a:pt x="869157" y="240506"/>
                  </a:lnTo>
                  <a:lnTo>
                    <a:pt x="866775" y="216694"/>
                  </a:lnTo>
                  <a:lnTo>
                    <a:pt x="852488" y="180975"/>
                  </a:lnTo>
                  <a:lnTo>
                    <a:pt x="816769" y="130969"/>
                  </a:lnTo>
                  <a:lnTo>
                    <a:pt x="778669" y="90487"/>
                  </a:lnTo>
                  <a:lnTo>
                    <a:pt x="764382" y="66675"/>
                  </a:lnTo>
                  <a:lnTo>
                    <a:pt x="757238" y="40481"/>
                  </a:lnTo>
                  <a:lnTo>
                    <a:pt x="759619" y="21431"/>
                  </a:lnTo>
                  <a:lnTo>
                    <a:pt x="764382" y="9525"/>
                  </a:lnTo>
                  <a:lnTo>
                    <a:pt x="783432" y="2381"/>
                  </a:lnTo>
                  <a:lnTo>
                    <a:pt x="814388" y="0"/>
                  </a:lnTo>
                  <a:lnTo>
                    <a:pt x="842963" y="7144"/>
                  </a:lnTo>
                  <a:lnTo>
                    <a:pt x="883444" y="30956"/>
                  </a:lnTo>
                  <a:lnTo>
                    <a:pt x="952500" y="73819"/>
                  </a:lnTo>
                  <a:lnTo>
                    <a:pt x="1004888" y="109537"/>
                  </a:lnTo>
                  <a:lnTo>
                    <a:pt x="1047750" y="147637"/>
                  </a:lnTo>
                  <a:lnTo>
                    <a:pt x="1085850" y="185737"/>
                  </a:lnTo>
                  <a:lnTo>
                    <a:pt x="1119188" y="221456"/>
                  </a:lnTo>
                  <a:lnTo>
                    <a:pt x="1140619" y="252412"/>
                  </a:lnTo>
                  <a:lnTo>
                    <a:pt x="1147763" y="280987"/>
                  </a:lnTo>
                  <a:lnTo>
                    <a:pt x="1150144" y="314325"/>
                  </a:lnTo>
                  <a:lnTo>
                    <a:pt x="1143000" y="347662"/>
                  </a:lnTo>
                  <a:lnTo>
                    <a:pt x="1131094" y="371475"/>
                  </a:lnTo>
                  <a:lnTo>
                    <a:pt x="1104900" y="390525"/>
                  </a:lnTo>
                  <a:lnTo>
                    <a:pt x="1073944" y="409575"/>
                  </a:lnTo>
                  <a:lnTo>
                    <a:pt x="1038225" y="447675"/>
                  </a:lnTo>
                  <a:lnTo>
                    <a:pt x="971550" y="545306"/>
                  </a:lnTo>
                  <a:lnTo>
                    <a:pt x="871538" y="711994"/>
                  </a:lnTo>
                  <a:lnTo>
                    <a:pt x="766763" y="864394"/>
                  </a:lnTo>
                  <a:lnTo>
                    <a:pt x="604838" y="1057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D840BAC3-7B4E-4B9B-98BE-FA9591E9E1DE}"/>
                </a:ext>
              </a:extLst>
            </p:cNvPr>
            <p:cNvSpPr/>
            <p:nvPr/>
          </p:nvSpPr>
          <p:spPr>
            <a:xfrm>
              <a:off x="4079875" y="2328863"/>
              <a:ext cx="1535113" cy="406400"/>
            </a:xfrm>
            <a:custGeom>
              <a:avLst/>
              <a:gdLst>
                <a:gd name="connsiteX0" fmla="*/ 592932 w 1535907"/>
                <a:gd name="connsiteY0" fmla="*/ 357187 h 407193"/>
                <a:gd name="connsiteX1" fmla="*/ 400050 w 1535907"/>
                <a:gd name="connsiteY1" fmla="*/ 392906 h 407193"/>
                <a:gd name="connsiteX2" fmla="*/ 338138 w 1535907"/>
                <a:gd name="connsiteY2" fmla="*/ 402431 h 407193"/>
                <a:gd name="connsiteX3" fmla="*/ 271463 w 1535907"/>
                <a:gd name="connsiteY3" fmla="*/ 407193 h 407193"/>
                <a:gd name="connsiteX4" fmla="*/ 238125 w 1535907"/>
                <a:gd name="connsiteY4" fmla="*/ 404812 h 407193"/>
                <a:gd name="connsiteX5" fmla="*/ 197644 w 1535907"/>
                <a:gd name="connsiteY5" fmla="*/ 390525 h 407193"/>
                <a:gd name="connsiteX6" fmla="*/ 159544 w 1535907"/>
                <a:gd name="connsiteY6" fmla="*/ 361950 h 407193"/>
                <a:gd name="connsiteX7" fmla="*/ 107157 w 1535907"/>
                <a:gd name="connsiteY7" fmla="*/ 314325 h 407193"/>
                <a:gd name="connsiteX8" fmla="*/ 45244 w 1535907"/>
                <a:gd name="connsiteY8" fmla="*/ 250031 h 407193"/>
                <a:gd name="connsiteX9" fmla="*/ 9525 w 1535907"/>
                <a:gd name="connsiteY9" fmla="*/ 207168 h 407193"/>
                <a:gd name="connsiteX10" fmla="*/ 0 w 1535907"/>
                <a:gd name="connsiteY10" fmla="*/ 188118 h 407193"/>
                <a:gd name="connsiteX11" fmla="*/ 0 w 1535907"/>
                <a:gd name="connsiteY11" fmla="*/ 173831 h 407193"/>
                <a:gd name="connsiteX12" fmla="*/ 2382 w 1535907"/>
                <a:gd name="connsiteY12" fmla="*/ 157162 h 407193"/>
                <a:gd name="connsiteX13" fmla="*/ 14288 w 1535907"/>
                <a:gd name="connsiteY13" fmla="*/ 145256 h 407193"/>
                <a:gd name="connsiteX14" fmla="*/ 45244 w 1535907"/>
                <a:gd name="connsiteY14" fmla="*/ 150018 h 407193"/>
                <a:gd name="connsiteX15" fmla="*/ 119063 w 1535907"/>
                <a:gd name="connsiteY15" fmla="*/ 178593 h 407193"/>
                <a:gd name="connsiteX16" fmla="*/ 169069 w 1535907"/>
                <a:gd name="connsiteY16" fmla="*/ 195262 h 407193"/>
                <a:gd name="connsiteX17" fmla="*/ 226219 w 1535907"/>
                <a:gd name="connsiteY17" fmla="*/ 211931 h 407193"/>
                <a:gd name="connsiteX18" fmla="*/ 285750 w 1535907"/>
                <a:gd name="connsiteY18" fmla="*/ 223837 h 407193"/>
                <a:gd name="connsiteX19" fmla="*/ 335757 w 1535907"/>
                <a:gd name="connsiteY19" fmla="*/ 228600 h 407193"/>
                <a:gd name="connsiteX20" fmla="*/ 407194 w 1535907"/>
                <a:gd name="connsiteY20" fmla="*/ 221456 h 407193"/>
                <a:gd name="connsiteX21" fmla="*/ 547688 w 1535907"/>
                <a:gd name="connsiteY21" fmla="*/ 195262 h 407193"/>
                <a:gd name="connsiteX22" fmla="*/ 702469 w 1535907"/>
                <a:gd name="connsiteY22" fmla="*/ 161925 h 407193"/>
                <a:gd name="connsiteX23" fmla="*/ 916782 w 1535907"/>
                <a:gd name="connsiteY23" fmla="*/ 116681 h 407193"/>
                <a:gd name="connsiteX24" fmla="*/ 995363 w 1535907"/>
                <a:gd name="connsiteY24" fmla="*/ 100012 h 407193"/>
                <a:gd name="connsiteX25" fmla="*/ 1052513 w 1535907"/>
                <a:gd name="connsiteY25" fmla="*/ 83343 h 407193"/>
                <a:gd name="connsiteX26" fmla="*/ 1107282 w 1535907"/>
                <a:gd name="connsiteY26" fmla="*/ 59531 h 407193"/>
                <a:gd name="connsiteX27" fmla="*/ 1154907 w 1535907"/>
                <a:gd name="connsiteY27" fmla="*/ 33337 h 407193"/>
                <a:gd name="connsiteX28" fmla="*/ 1202532 w 1535907"/>
                <a:gd name="connsiteY28" fmla="*/ 0 h 407193"/>
                <a:gd name="connsiteX29" fmla="*/ 1235869 w 1535907"/>
                <a:gd name="connsiteY29" fmla="*/ 0 h 407193"/>
                <a:gd name="connsiteX30" fmla="*/ 1350169 w 1535907"/>
                <a:gd name="connsiteY30" fmla="*/ 23812 h 407193"/>
                <a:gd name="connsiteX31" fmla="*/ 1445419 w 1535907"/>
                <a:gd name="connsiteY31" fmla="*/ 47625 h 407193"/>
                <a:gd name="connsiteX32" fmla="*/ 1483519 w 1535907"/>
                <a:gd name="connsiteY32" fmla="*/ 59531 h 407193"/>
                <a:gd name="connsiteX33" fmla="*/ 1524000 w 1535907"/>
                <a:gd name="connsiteY33" fmla="*/ 78581 h 407193"/>
                <a:gd name="connsiteX34" fmla="*/ 1535907 w 1535907"/>
                <a:gd name="connsiteY34" fmla="*/ 95250 h 407193"/>
                <a:gd name="connsiteX35" fmla="*/ 1535907 w 1535907"/>
                <a:gd name="connsiteY35" fmla="*/ 133350 h 407193"/>
                <a:gd name="connsiteX36" fmla="*/ 1526382 w 1535907"/>
                <a:gd name="connsiteY36" fmla="*/ 164306 h 407193"/>
                <a:gd name="connsiteX37" fmla="*/ 1502569 w 1535907"/>
                <a:gd name="connsiteY37" fmla="*/ 180975 h 407193"/>
                <a:gd name="connsiteX38" fmla="*/ 1409700 w 1535907"/>
                <a:gd name="connsiteY38" fmla="*/ 190500 h 407193"/>
                <a:gd name="connsiteX39" fmla="*/ 1140619 w 1535907"/>
                <a:gd name="connsiteY39" fmla="*/ 242887 h 407193"/>
                <a:gd name="connsiteX40" fmla="*/ 888207 w 1535907"/>
                <a:gd name="connsiteY40" fmla="*/ 290512 h 407193"/>
                <a:gd name="connsiteX41" fmla="*/ 707232 w 1535907"/>
                <a:gd name="connsiteY41" fmla="*/ 338137 h 407193"/>
                <a:gd name="connsiteX42" fmla="*/ 592932 w 1535907"/>
                <a:gd name="connsiteY42" fmla="*/ 357187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35907" h="407193">
                  <a:moveTo>
                    <a:pt x="592932" y="357187"/>
                  </a:moveTo>
                  <a:lnTo>
                    <a:pt x="400050" y="392906"/>
                  </a:lnTo>
                  <a:lnTo>
                    <a:pt x="338138" y="402431"/>
                  </a:lnTo>
                  <a:lnTo>
                    <a:pt x="271463" y="407193"/>
                  </a:lnTo>
                  <a:lnTo>
                    <a:pt x="238125" y="404812"/>
                  </a:lnTo>
                  <a:lnTo>
                    <a:pt x="197644" y="390525"/>
                  </a:lnTo>
                  <a:lnTo>
                    <a:pt x="159544" y="361950"/>
                  </a:lnTo>
                  <a:lnTo>
                    <a:pt x="107157" y="314325"/>
                  </a:lnTo>
                  <a:lnTo>
                    <a:pt x="45244" y="250031"/>
                  </a:lnTo>
                  <a:lnTo>
                    <a:pt x="9525" y="207168"/>
                  </a:lnTo>
                  <a:lnTo>
                    <a:pt x="0" y="188118"/>
                  </a:lnTo>
                  <a:lnTo>
                    <a:pt x="0" y="173831"/>
                  </a:lnTo>
                  <a:lnTo>
                    <a:pt x="2382" y="157162"/>
                  </a:lnTo>
                  <a:lnTo>
                    <a:pt x="14288" y="145256"/>
                  </a:lnTo>
                  <a:lnTo>
                    <a:pt x="45244" y="150018"/>
                  </a:lnTo>
                  <a:lnTo>
                    <a:pt x="119063" y="178593"/>
                  </a:lnTo>
                  <a:lnTo>
                    <a:pt x="169069" y="195262"/>
                  </a:lnTo>
                  <a:lnTo>
                    <a:pt x="226219" y="211931"/>
                  </a:lnTo>
                  <a:lnTo>
                    <a:pt x="285750" y="223837"/>
                  </a:lnTo>
                  <a:lnTo>
                    <a:pt x="335757" y="228600"/>
                  </a:lnTo>
                  <a:lnTo>
                    <a:pt x="407194" y="221456"/>
                  </a:lnTo>
                  <a:lnTo>
                    <a:pt x="547688" y="195262"/>
                  </a:lnTo>
                  <a:lnTo>
                    <a:pt x="702469" y="161925"/>
                  </a:lnTo>
                  <a:lnTo>
                    <a:pt x="916782" y="116681"/>
                  </a:lnTo>
                  <a:lnTo>
                    <a:pt x="995363" y="100012"/>
                  </a:lnTo>
                  <a:lnTo>
                    <a:pt x="1052513" y="83343"/>
                  </a:lnTo>
                  <a:lnTo>
                    <a:pt x="1107282" y="59531"/>
                  </a:lnTo>
                  <a:lnTo>
                    <a:pt x="1154907" y="33337"/>
                  </a:lnTo>
                  <a:lnTo>
                    <a:pt x="1202532" y="0"/>
                  </a:lnTo>
                  <a:lnTo>
                    <a:pt x="1235869" y="0"/>
                  </a:lnTo>
                  <a:lnTo>
                    <a:pt x="1350169" y="23812"/>
                  </a:lnTo>
                  <a:lnTo>
                    <a:pt x="1445419" y="47625"/>
                  </a:lnTo>
                  <a:lnTo>
                    <a:pt x="1483519" y="59531"/>
                  </a:lnTo>
                  <a:lnTo>
                    <a:pt x="1524000" y="78581"/>
                  </a:lnTo>
                  <a:lnTo>
                    <a:pt x="1535907" y="95250"/>
                  </a:lnTo>
                  <a:lnTo>
                    <a:pt x="1535907" y="133350"/>
                  </a:lnTo>
                  <a:lnTo>
                    <a:pt x="1526382" y="164306"/>
                  </a:lnTo>
                  <a:lnTo>
                    <a:pt x="1502569" y="180975"/>
                  </a:lnTo>
                  <a:lnTo>
                    <a:pt x="1409700" y="190500"/>
                  </a:lnTo>
                  <a:lnTo>
                    <a:pt x="1140619" y="242887"/>
                  </a:lnTo>
                  <a:lnTo>
                    <a:pt x="888207" y="290512"/>
                  </a:lnTo>
                  <a:lnTo>
                    <a:pt x="707232" y="338137"/>
                  </a:lnTo>
                  <a:lnTo>
                    <a:pt x="592932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C5E43E85-2B6D-4260-A1C2-823EF6AB5E61}"/>
                </a:ext>
              </a:extLst>
            </p:cNvPr>
            <p:cNvSpPr/>
            <p:nvPr/>
          </p:nvSpPr>
          <p:spPr>
            <a:xfrm>
              <a:off x="3932238" y="4005263"/>
              <a:ext cx="1768475" cy="447675"/>
            </a:xfrm>
            <a:custGeom>
              <a:avLst/>
              <a:gdLst>
                <a:gd name="connsiteX0" fmla="*/ 797719 w 1769269"/>
                <a:gd name="connsiteY0" fmla="*/ 364331 h 447675"/>
                <a:gd name="connsiteX1" fmla="*/ 492919 w 1769269"/>
                <a:gd name="connsiteY1" fmla="*/ 423862 h 447675"/>
                <a:gd name="connsiteX2" fmla="*/ 376237 w 1769269"/>
                <a:gd name="connsiteY2" fmla="*/ 442912 h 447675"/>
                <a:gd name="connsiteX3" fmla="*/ 328612 w 1769269"/>
                <a:gd name="connsiteY3" fmla="*/ 447675 h 447675"/>
                <a:gd name="connsiteX4" fmla="*/ 285750 w 1769269"/>
                <a:gd name="connsiteY4" fmla="*/ 445293 h 447675"/>
                <a:gd name="connsiteX5" fmla="*/ 235744 w 1769269"/>
                <a:gd name="connsiteY5" fmla="*/ 431006 h 447675"/>
                <a:gd name="connsiteX6" fmla="*/ 138112 w 1769269"/>
                <a:gd name="connsiteY6" fmla="*/ 381000 h 447675"/>
                <a:gd name="connsiteX7" fmla="*/ 88106 w 1769269"/>
                <a:gd name="connsiteY7" fmla="*/ 347662 h 447675"/>
                <a:gd name="connsiteX8" fmla="*/ 50006 w 1769269"/>
                <a:gd name="connsiteY8" fmla="*/ 314325 h 447675"/>
                <a:gd name="connsiteX9" fmla="*/ 26194 w 1769269"/>
                <a:gd name="connsiteY9" fmla="*/ 283368 h 447675"/>
                <a:gd name="connsiteX10" fmla="*/ 7144 w 1769269"/>
                <a:gd name="connsiteY10" fmla="*/ 242887 h 447675"/>
                <a:gd name="connsiteX11" fmla="*/ 0 w 1769269"/>
                <a:gd name="connsiteY11" fmla="*/ 214312 h 447675"/>
                <a:gd name="connsiteX12" fmla="*/ 0 w 1769269"/>
                <a:gd name="connsiteY12" fmla="*/ 197643 h 447675"/>
                <a:gd name="connsiteX13" fmla="*/ 7144 w 1769269"/>
                <a:gd name="connsiteY13" fmla="*/ 183356 h 447675"/>
                <a:gd name="connsiteX14" fmla="*/ 26194 w 1769269"/>
                <a:gd name="connsiteY14" fmla="*/ 178593 h 447675"/>
                <a:gd name="connsiteX15" fmla="*/ 52387 w 1769269"/>
                <a:gd name="connsiteY15" fmla="*/ 188118 h 447675"/>
                <a:gd name="connsiteX16" fmla="*/ 107156 w 1769269"/>
                <a:gd name="connsiteY16" fmla="*/ 209550 h 447675"/>
                <a:gd name="connsiteX17" fmla="*/ 188119 w 1769269"/>
                <a:gd name="connsiteY17" fmla="*/ 240506 h 447675"/>
                <a:gd name="connsiteX18" fmla="*/ 245269 w 1769269"/>
                <a:gd name="connsiteY18" fmla="*/ 257175 h 447675"/>
                <a:gd name="connsiteX19" fmla="*/ 309562 w 1769269"/>
                <a:gd name="connsiteY19" fmla="*/ 266700 h 447675"/>
                <a:gd name="connsiteX20" fmla="*/ 352425 w 1769269"/>
                <a:gd name="connsiteY20" fmla="*/ 271462 h 447675"/>
                <a:gd name="connsiteX21" fmla="*/ 414337 w 1769269"/>
                <a:gd name="connsiteY21" fmla="*/ 264318 h 447675"/>
                <a:gd name="connsiteX22" fmla="*/ 847725 w 1769269"/>
                <a:gd name="connsiteY22" fmla="*/ 176212 h 447675"/>
                <a:gd name="connsiteX23" fmla="*/ 1085850 w 1769269"/>
                <a:gd name="connsiteY23" fmla="*/ 133350 h 447675"/>
                <a:gd name="connsiteX24" fmla="*/ 1207294 w 1769269"/>
                <a:gd name="connsiteY24" fmla="*/ 95250 h 447675"/>
                <a:gd name="connsiteX25" fmla="*/ 1333500 w 1769269"/>
                <a:gd name="connsiteY25" fmla="*/ 52387 h 447675"/>
                <a:gd name="connsiteX26" fmla="*/ 1407319 w 1769269"/>
                <a:gd name="connsiteY26" fmla="*/ 21431 h 447675"/>
                <a:gd name="connsiteX27" fmla="*/ 1481137 w 1769269"/>
                <a:gd name="connsiteY27" fmla="*/ 0 h 447675"/>
                <a:gd name="connsiteX28" fmla="*/ 1533525 w 1769269"/>
                <a:gd name="connsiteY28" fmla="*/ 0 h 447675"/>
                <a:gd name="connsiteX29" fmla="*/ 1595437 w 1769269"/>
                <a:gd name="connsiteY29" fmla="*/ 9525 h 447675"/>
                <a:gd name="connsiteX30" fmla="*/ 1664494 w 1769269"/>
                <a:gd name="connsiteY30" fmla="*/ 33337 h 447675"/>
                <a:gd name="connsiteX31" fmla="*/ 1716881 w 1769269"/>
                <a:gd name="connsiteY31" fmla="*/ 64293 h 447675"/>
                <a:gd name="connsiteX32" fmla="*/ 1743075 w 1769269"/>
                <a:gd name="connsiteY32" fmla="*/ 83343 h 447675"/>
                <a:gd name="connsiteX33" fmla="*/ 1762125 w 1769269"/>
                <a:gd name="connsiteY33" fmla="*/ 102393 h 447675"/>
                <a:gd name="connsiteX34" fmla="*/ 1769269 w 1769269"/>
                <a:gd name="connsiteY34" fmla="*/ 128587 h 447675"/>
                <a:gd name="connsiteX35" fmla="*/ 1757362 w 1769269"/>
                <a:gd name="connsiteY35" fmla="*/ 164306 h 447675"/>
                <a:gd name="connsiteX36" fmla="*/ 1738312 w 1769269"/>
                <a:gd name="connsiteY36" fmla="*/ 183356 h 447675"/>
                <a:gd name="connsiteX37" fmla="*/ 1678781 w 1769269"/>
                <a:gd name="connsiteY37" fmla="*/ 200025 h 447675"/>
                <a:gd name="connsiteX38" fmla="*/ 1485900 w 1769269"/>
                <a:gd name="connsiteY38" fmla="*/ 235743 h 447675"/>
                <a:gd name="connsiteX39" fmla="*/ 1092994 w 1769269"/>
                <a:gd name="connsiteY39" fmla="*/ 309562 h 447675"/>
                <a:gd name="connsiteX40" fmla="*/ 797719 w 1769269"/>
                <a:gd name="connsiteY40" fmla="*/ 3643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69269" h="447675">
                  <a:moveTo>
                    <a:pt x="797719" y="364331"/>
                  </a:moveTo>
                  <a:lnTo>
                    <a:pt x="492919" y="423862"/>
                  </a:lnTo>
                  <a:lnTo>
                    <a:pt x="376237" y="442912"/>
                  </a:lnTo>
                  <a:lnTo>
                    <a:pt x="328612" y="447675"/>
                  </a:lnTo>
                  <a:lnTo>
                    <a:pt x="285750" y="445293"/>
                  </a:lnTo>
                  <a:lnTo>
                    <a:pt x="235744" y="431006"/>
                  </a:lnTo>
                  <a:lnTo>
                    <a:pt x="138112" y="381000"/>
                  </a:lnTo>
                  <a:lnTo>
                    <a:pt x="88106" y="347662"/>
                  </a:lnTo>
                  <a:lnTo>
                    <a:pt x="50006" y="314325"/>
                  </a:lnTo>
                  <a:lnTo>
                    <a:pt x="26194" y="283368"/>
                  </a:lnTo>
                  <a:lnTo>
                    <a:pt x="7144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7144" y="183356"/>
                  </a:lnTo>
                  <a:lnTo>
                    <a:pt x="26194" y="178593"/>
                  </a:lnTo>
                  <a:lnTo>
                    <a:pt x="52387" y="188118"/>
                  </a:lnTo>
                  <a:lnTo>
                    <a:pt x="107156" y="209550"/>
                  </a:lnTo>
                  <a:lnTo>
                    <a:pt x="188119" y="240506"/>
                  </a:lnTo>
                  <a:lnTo>
                    <a:pt x="245269" y="257175"/>
                  </a:lnTo>
                  <a:lnTo>
                    <a:pt x="309562" y="266700"/>
                  </a:lnTo>
                  <a:lnTo>
                    <a:pt x="352425" y="271462"/>
                  </a:lnTo>
                  <a:lnTo>
                    <a:pt x="414337" y="264318"/>
                  </a:lnTo>
                  <a:lnTo>
                    <a:pt x="847725" y="176212"/>
                  </a:lnTo>
                  <a:lnTo>
                    <a:pt x="1085850" y="133350"/>
                  </a:lnTo>
                  <a:lnTo>
                    <a:pt x="1207294" y="95250"/>
                  </a:lnTo>
                  <a:lnTo>
                    <a:pt x="1333500" y="52387"/>
                  </a:lnTo>
                  <a:lnTo>
                    <a:pt x="1407319" y="21431"/>
                  </a:lnTo>
                  <a:lnTo>
                    <a:pt x="1481137" y="0"/>
                  </a:lnTo>
                  <a:lnTo>
                    <a:pt x="1533525" y="0"/>
                  </a:lnTo>
                  <a:lnTo>
                    <a:pt x="1595437" y="9525"/>
                  </a:lnTo>
                  <a:lnTo>
                    <a:pt x="1664494" y="33337"/>
                  </a:lnTo>
                  <a:lnTo>
                    <a:pt x="1716881" y="64293"/>
                  </a:lnTo>
                  <a:lnTo>
                    <a:pt x="1743075" y="83343"/>
                  </a:lnTo>
                  <a:lnTo>
                    <a:pt x="1762125" y="102393"/>
                  </a:lnTo>
                  <a:lnTo>
                    <a:pt x="1769269" y="128587"/>
                  </a:lnTo>
                  <a:lnTo>
                    <a:pt x="1757362" y="164306"/>
                  </a:lnTo>
                  <a:lnTo>
                    <a:pt x="1738312" y="183356"/>
                  </a:lnTo>
                  <a:lnTo>
                    <a:pt x="1678781" y="200025"/>
                  </a:lnTo>
                  <a:lnTo>
                    <a:pt x="1485900" y="235743"/>
                  </a:lnTo>
                  <a:lnTo>
                    <a:pt x="1092994" y="309562"/>
                  </a:lnTo>
                  <a:lnTo>
                    <a:pt x="797719" y="3643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32B9DD69-0A24-49B4-A555-CFB9BEC83525}"/>
                </a:ext>
              </a:extLst>
            </p:cNvPr>
            <p:cNvSpPr/>
            <p:nvPr/>
          </p:nvSpPr>
          <p:spPr>
            <a:xfrm>
              <a:off x="5819775" y="2171700"/>
              <a:ext cx="1343025" cy="401638"/>
            </a:xfrm>
            <a:custGeom>
              <a:avLst/>
              <a:gdLst>
                <a:gd name="connsiteX0" fmla="*/ 819150 w 1343025"/>
                <a:gd name="connsiteY0" fmla="*/ 314325 h 402431"/>
                <a:gd name="connsiteX1" fmla="*/ 635794 w 1343025"/>
                <a:gd name="connsiteY1" fmla="*/ 361950 h 402431"/>
                <a:gd name="connsiteX2" fmla="*/ 533400 w 1343025"/>
                <a:gd name="connsiteY2" fmla="*/ 385763 h 402431"/>
                <a:gd name="connsiteX3" fmla="*/ 450056 w 1343025"/>
                <a:gd name="connsiteY3" fmla="*/ 397669 h 402431"/>
                <a:gd name="connsiteX4" fmla="*/ 383381 w 1343025"/>
                <a:gd name="connsiteY4" fmla="*/ 402431 h 402431"/>
                <a:gd name="connsiteX5" fmla="*/ 335756 w 1343025"/>
                <a:gd name="connsiteY5" fmla="*/ 400050 h 402431"/>
                <a:gd name="connsiteX6" fmla="*/ 280988 w 1343025"/>
                <a:gd name="connsiteY6" fmla="*/ 392906 h 402431"/>
                <a:gd name="connsiteX7" fmla="*/ 247650 w 1343025"/>
                <a:gd name="connsiteY7" fmla="*/ 383381 h 402431"/>
                <a:gd name="connsiteX8" fmla="*/ 202406 w 1343025"/>
                <a:gd name="connsiteY8" fmla="*/ 361950 h 402431"/>
                <a:gd name="connsiteX9" fmla="*/ 152400 w 1343025"/>
                <a:gd name="connsiteY9" fmla="*/ 326231 h 402431"/>
                <a:gd name="connsiteX10" fmla="*/ 90488 w 1343025"/>
                <a:gd name="connsiteY10" fmla="*/ 271463 h 402431"/>
                <a:gd name="connsiteX11" fmla="*/ 45244 w 1343025"/>
                <a:gd name="connsiteY11" fmla="*/ 223838 h 402431"/>
                <a:gd name="connsiteX12" fmla="*/ 9525 w 1343025"/>
                <a:gd name="connsiteY12" fmla="*/ 178594 h 402431"/>
                <a:gd name="connsiteX13" fmla="*/ 2381 w 1343025"/>
                <a:gd name="connsiteY13" fmla="*/ 154781 h 402431"/>
                <a:gd name="connsiteX14" fmla="*/ 0 w 1343025"/>
                <a:gd name="connsiteY14" fmla="*/ 138113 h 402431"/>
                <a:gd name="connsiteX15" fmla="*/ 7144 w 1343025"/>
                <a:gd name="connsiteY15" fmla="*/ 123825 h 402431"/>
                <a:gd name="connsiteX16" fmla="*/ 26194 w 1343025"/>
                <a:gd name="connsiteY16" fmla="*/ 121444 h 402431"/>
                <a:gd name="connsiteX17" fmla="*/ 61913 w 1343025"/>
                <a:gd name="connsiteY17" fmla="*/ 138113 h 402431"/>
                <a:gd name="connsiteX18" fmla="*/ 114300 w 1343025"/>
                <a:gd name="connsiteY18" fmla="*/ 161925 h 402431"/>
                <a:gd name="connsiteX19" fmla="*/ 169069 w 1343025"/>
                <a:gd name="connsiteY19" fmla="*/ 180975 h 402431"/>
                <a:gd name="connsiteX20" fmla="*/ 233363 w 1343025"/>
                <a:gd name="connsiteY20" fmla="*/ 197644 h 402431"/>
                <a:gd name="connsiteX21" fmla="*/ 314325 w 1343025"/>
                <a:gd name="connsiteY21" fmla="*/ 204788 h 402431"/>
                <a:gd name="connsiteX22" fmla="*/ 411956 w 1343025"/>
                <a:gd name="connsiteY22" fmla="*/ 204788 h 402431"/>
                <a:gd name="connsiteX23" fmla="*/ 485775 w 1343025"/>
                <a:gd name="connsiteY23" fmla="*/ 195263 h 402431"/>
                <a:gd name="connsiteX24" fmla="*/ 616744 w 1343025"/>
                <a:gd name="connsiteY24" fmla="*/ 173831 h 402431"/>
                <a:gd name="connsiteX25" fmla="*/ 833438 w 1343025"/>
                <a:gd name="connsiteY25" fmla="*/ 111919 h 402431"/>
                <a:gd name="connsiteX26" fmla="*/ 900113 w 1343025"/>
                <a:gd name="connsiteY26" fmla="*/ 88106 h 402431"/>
                <a:gd name="connsiteX27" fmla="*/ 1019175 w 1343025"/>
                <a:gd name="connsiteY27" fmla="*/ 2381 h 402431"/>
                <a:gd name="connsiteX28" fmla="*/ 1042988 w 1343025"/>
                <a:gd name="connsiteY28" fmla="*/ 0 h 402431"/>
                <a:gd name="connsiteX29" fmla="*/ 1133475 w 1343025"/>
                <a:gd name="connsiteY29" fmla="*/ 11906 h 402431"/>
                <a:gd name="connsiteX30" fmla="*/ 1223963 w 1343025"/>
                <a:gd name="connsiteY30" fmla="*/ 33338 h 402431"/>
                <a:gd name="connsiteX31" fmla="*/ 1300163 w 1343025"/>
                <a:gd name="connsiteY31" fmla="*/ 57150 h 402431"/>
                <a:gd name="connsiteX32" fmla="*/ 1331119 w 1343025"/>
                <a:gd name="connsiteY32" fmla="*/ 73819 h 402431"/>
                <a:gd name="connsiteX33" fmla="*/ 1343025 w 1343025"/>
                <a:gd name="connsiteY33" fmla="*/ 90488 h 402431"/>
                <a:gd name="connsiteX34" fmla="*/ 1343025 w 1343025"/>
                <a:gd name="connsiteY34" fmla="*/ 111919 h 402431"/>
                <a:gd name="connsiteX35" fmla="*/ 1335881 w 1343025"/>
                <a:gd name="connsiteY35" fmla="*/ 154781 h 402431"/>
                <a:gd name="connsiteX36" fmla="*/ 1319213 w 1343025"/>
                <a:gd name="connsiteY36" fmla="*/ 171450 h 402431"/>
                <a:gd name="connsiteX37" fmla="*/ 1212056 w 1343025"/>
                <a:gd name="connsiteY37" fmla="*/ 209550 h 402431"/>
                <a:gd name="connsiteX38" fmla="*/ 1083469 w 1343025"/>
                <a:gd name="connsiteY38" fmla="*/ 247650 h 402431"/>
                <a:gd name="connsiteX39" fmla="*/ 819150 w 1343025"/>
                <a:gd name="connsiteY39" fmla="*/ 31432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3025" h="402431">
                  <a:moveTo>
                    <a:pt x="819150" y="314325"/>
                  </a:moveTo>
                  <a:lnTo>
                    <a:pt x="635794" y="361950"/>
                  </a:lnTo>
                  <a:lnTo>
                    <a:pt x="533400" y="385763"/>
                  </a:lnTo>
                  <a:lnTo>
                    <a:pt x="450056" y="397669"/>
                  </a:lnTo>
                  <a:lnTo>
                    <a:pt x="383381" y="402431"/>
                  </a:lnTo>
                  <a:lnTo>
                    <a:pt x="335756" y="400050"/>
                  </a:lnTo>
                  <a:lnTo>
                    <a:pt x="280988" y="392906"/>
                  </a:lnTo>
                  <a:lnTo>
                    <a:pt x="247650" y="383381"/>
                  </a:lnTo>
                  <a:lnTo>
                    <a:pt x="202406" y="361950"/>
                  </a:lnTo>
                  <a:lnTo>
                    <a:pt x="152400" y="326231"/>
                  </a:lnTo>
                  <a:lnTo>
                    <a:pt x="90488" y="271463"/>
                  </a:lnTo>
                  <a:lnTo>
                    <a:pt x="45244" y="223838"/>
                  </a:lnTo>
                  <a:lnTo>
                    <a:pt x="9525" y="178594"/>
                  </a:lnTo>
                  <a:lnTo>
                    <a:pt x="2381" y="154781"/>
                  </a:lnTo>
                  <a:lnTo>
                    <a:pt x="0" y="138113"/>
                  </a:lnTo>
                  <a:lnTo>
                    <a:pt x="7144" y="123825"/>
                  </a:lnTo>
                  <a:lnTo>
                    <a:pt x="26194" y="121444"/>
                  </a:lnTo>
                  <a:lnTo>
                    <a:pt x="61913" y="138113"/>
                  </a:lnTo>
                  <a:lnTo>
                    <a:pt x="114300" y="161925"/>
                  </a:lnTo>
                  <a:lnTo>
                    <a:pt x="169069" y="180975"/>
                  </a:lnTo>
                  <a:lnTo>
                    <a:pt x="233363" y="197644"/>
                  </a:lnTo>
                  <a:lnTo>
                    <a:pt x="314325" y="204788"/>
                  </a:lnTo>
                  <a:lnTo>
                    <a:pt x="411956" y="204788"/>
                  </a:lnTo>
                  <a:lnTo>
                    <a:pt x="485775" y="195263"/>
                  </a:lnTo>
                  <a:lnTo>
                    <a:pt x="616744" y="173831"/>
                  </a:lnTo>
                  <a:lnTo>
                    <a:pt x="833438" y="111919"/>
                  </a:lnTo>
                  <a:lnTo>
                    <a:pt x="900113" y="88106"/>
                  </a:lnTo>
                  <a:lnTo>
                    <a:pt x="1019175" y="2381"/>
                  </a:lnTo>
                  <a:lnTo>
                    <a:pt x="1042988" y="0"/>
                  </a:lnTo>
                  <a:lnTo>
                    <a:pt x="1133475" y="11906"/>
                  </a:lnTo>
                  <a:lnTo>
                    <a:pt x="1223963" y="33338"/>
                  </a:lnTo>
                  <a:lnTo>
                    <a:pt x="1300163" y="57150"/>
                  </a:lnTo>
                  <a:lnTo>
                    <a:pt x="1331119" y="73819"/>
                  </a:lnTo>
                  <a:lnTo>
                    <a:pt x="1343025" y="90488"/>
                  </a:lnTo>
                  <a:lnTo>
                    <a:pt x="1343025" y="111919"/>
                  </a:lnTo>
                  <a:lnTo>
                    <a:pt x="1335881" y="154781"/>
                  </a:lnTo>
                  <a:lnTo>
                    <a:pt x="1319213" y="171450"/>
                  </a:lnTo>
                  <a:lnTo>
                    <a:pt x="1212056" y="209550"/>
                  </a:lnTo>
                  <a:lnTo>
                    <a:pt x="1083469" y="247650"/>
                  </a:lnTo>
                  <a:lnTo>
                    <a:pt x="819150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3">
              <a:extLst>
                <a:ext uri="{FF2B5EF4-FFF2-40B4-BE49-F238E27FC236}">
                  <a16:creationId xmlns:a16="http://schemas.microsoft.com/office/drawing/2014/main" id="{0FE2B7C1-D8A7-4021-BEEA-149A994F03C0}"/>
                </a:ext>
              </a:extLst>
            </p:cNvPr>
            <p:cNvSpPr/>
            <p:nvPr/>
          </p:nvSpPr>
          <p:spPr>
            <a:xfrm rot="16200000">
              <a:off x="2371725" y="4606925"/>
              <a:ext cx="2282825" cy="314325"/>
            </a:xfrm>
            <a:custGeom>
              <a:avLst/>
              <a:gdLst>
                <a:gd name="connsiteX0" fmla="*/ 990600 w 2283618"/>
                <a:gd name="connsiteY0" fmla="*/ 283368 h 314325"/>
                <a:gd name="connsiteX1" fmla="*/ 611981 w 2283618"/>
                <a:gd name="connsiteY1" fmla="*/ 271462 h 314325"/>
                <a:gd name="connsiteX2" fmla="*/ 259556 w 2283618"/>
                <a:gd name="connsiteY2" fmla="*/ 264318 h 314325"/>
                <a:gd name="connsiteX3" fmla="*/ 135731 w 2283618"/>
                <a:gd name="connsiteY3" fmla="*/ 257175 h 314325"/>
                <a:gd name="connsiteX4" fmla="*/ 66675 w 2283618"/>
                <a:gd name="connsiteY4" fmla="*/ 250031 h 314325"/>
                <a:gd name="connsiteX5" fmla="*/ 50006 w 2283618"/>
                <a:gd name="connsiteY5" fmla="*/ 242887 h 314325"/>
                <a:gd name="connsiteX6" fmla="*/ 21431 w 2283618"/>
                <a:gd name="connsiteY6" fmla="*/ 214312 h 314325"/>
                <a:gd name="connsiteX7" fmla="*/ 4762 w 2283618"/>
                <a:gd name="connsiteY7" fmla="*/ 183356 h 314325"/>
                <a:gd name="connsiteX8" fmla="*/ 0 w 2283618"/>
                <a:gd name="connsiteY8" fmla="*/ 152400 h 314325"/>
                <a:gd name="connsiteX9" fmla="*/ 9525 w 2283618"/>
                <a:gd name="connsiteY9" fmla="*/ 126206 h 314325"/>
                <a:gd name="connsiteX10" fmla="*/ 23812 w 2283618"/>
                <a:gd name="connsiteY10" fmla="*/ 102393 h 314325"/>
                <a:gd name="connsiteX11" fmla="*/ 57150 w 2283618"/>
                <a:gd name="connsiteY11" fmla="*/ 80962 h 314325"/>
                <a:gd name="connsiteX12" fmla="*/ 97631 w 2283618"/>
                <a:gd name="connsiteY12" fmla="*/ 59531 h 314325"/>
                <a:gd name="connsiteX13" fmla="*/ 152400 w 2283618"/>
                <a:gd name="connsiteY13" fmla="*/ 40481 h 314325"/>
                <a:gd name="connsiteX14" fmla="*/ 247650 w 2283618"/>
                <a:gd name="connsiteY14" fmla="*/ 21431 h 314325"/>
                <a:gd name="connsiteX15" fmla="*/ 345281 w 2283618"/>
                <a:gd name="connsiteY15" fmla="*/ 4762 h 314325"/>
                <a:gd name="connsiteX16" fmla="*/ 428625 w 2283618"/>
                <a:gd name="connsiteY16" fmla="*/ 0 h 314325"/>
                <a:gd name="connsiteX17" fmla="*/ 459581 w 2283618"/>
                <a:gd name="connsiteY17" fmla="*/ 9525 h 314325"/>
                <a:gd name="connsiteX18" fmla="*/ 509587 w 2283618"/>
                <a:gd name="connsiteY18" fmla="*/ 21431 h 314325"/>
                <a:gd name="connsiteX19" fmla="*/ 623887 w 2283618"/>
                <a:gd name="connsiteY19" fmla="*/ 38100 h 314325"/>
                <a:gd name="connsiteX20" fmla="*/ 788193 w 2283618"/>
                <a:gd name="connsiteY20" fmla="*/ 54768 h 314325"/>
                <a:gd name="connsiteX21" fmla="*/ 1109662 w 2283618"/>
                <a:gd name="connsiteY21" fmla="*/ 80962 h 314325"/>
                <a:gd name="connsiteX22" fmla="*/ 1471612 w 2283618"/>
                <a:gd name="connsiteY22" fmla="*/ 107156 h 314325"/>
                <a:gd name="connsiteX23" fmla="*/ 2043112 w 2283618"/>
                <a:gd name="connsiteY23" fmla="*/ 133350 h 314325"/>
                <a:gd name="connsiteX24" fmla="*/ 2235993 w 2283618"/>
                <a:gd name="connsiteY24" fmla="*/ 59531 h 314325"/>
                <a:gd name="connsiteX25" fmla="*/ 2283618 w 2283618"/>
                <a:gd name="connsiteY25" fmla="*/ 95250 h 314325"/>
                <a:gd name="connsiteX26" fmla="*/ 2266950 w 2283618"/>
                <a:gd name="connsiteY26" fmla="*/ 214312 h 314325"/>
                <a:gd name="connsiteX27" fmla="*/ 2257425 w 2283618"/>
                <a:gd name="connsiteY27" fmla="*/ 240506 h 314325"/>
                <a:gd name="connsiteX28" fmla="*/ 2228850 w 2283618"/>
                <a:gd name="connsiteY28" fmla="*/ 266700 h 314325"/>
                <a:gd name="connsiteX29" fmla="*/ 2188368 w 2283618"/>
                <a:gd name="connsiteY29" fmla="*/ 288131 h 314325"/>
                <a:gd name="connsiteX30" fmla="*/ 2133600 w 2283618"/>
                <a:gd name="connsiteY30" fmla="*/ 309562 h 314325"/>
                <a:gd name="connsiteX31" fmla="*/ 2090737 w 2283618"/>
                <a:gd name="connsiteY31" fmla="*/ 314325 h 314325"/>
                <a:gd name="connsiteX32" fmla="*/ 1702593 w 2283618"/>
                <a:gd name="connsiteY32" fmla="*/ 302418 h 314325"/>
                <a:gd name="connsiteX33" fmla="*/ 1209675 w 2283618"/>
                <a:gd name="connsiteY33" fmla="*/ 285750 h 314325"/>
                <a:gd name="connsiteX34" fmla="*/ 990600 w 2283618"/>
                <a:gd name="connsiteY34" fmla="*/ 2833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8" h="314325">
                  <a:moveTo>
                    <a:pt x="990600" y="283368"/>
                  </a:moveTo>
                  <a:lnTo>
                    <a:pt x="611981" y="271462"/>
                  </a:lnTo>
                  <a:lnTo>
                    <a:pt x="259556" y="264318"/>
                  </a:lnTo>
                  <a:lnTo>
                    <a:pt x="135731" y="257175"/>
                  </a:lnTo>
                  <a:lnTo>
                    <a:pt x="66675" y="250031"/>
                  </a:lnTo>
                  <a:lnTo>
                    <a:pt x="50006" y="242887"/>
                  </a:lnTo>
                  <a:lnTo>
                    <a:pt x="21431" y="214312"/>
                  </a:lnTo>
                  <a:lnTo>
                    <a:pt x="4762" y="183356"/>
                  </a:lnTo>
                  <a:lnTo>
                    <a:pt x="0" y="152400"/>
                  </a:lnTo>
                  <a:lnTo>
                    <a:pt x="9525" y="126206"/>
                  </a:lnTo>
                  <a:lnTo>
                    <a:pt x="23812" y="102393"/>
                  </a:lnTo>
                  <a:lnTo>
                    <a:pt x="57150" y="80962"/>
                  </a:lnTo>
                  <a:lnTo>
                    <a:pt x="97631" y="59531"/>
                  </a:lnTo>
                  <a:lnTo>
                    <a:pt x="152400" y="40481"/>
                  </a:lnTo>
                  <a:lnTo>
                    <a:pt x="247650" y="21431"/>
                  </a:lnTo>
                  <a:lnTo>
                    <a:pt x="345281" y="4762"/>
                  </a:lnTo>
                  <a:lnTo>
                    <a:pt x="428625" y="0"/>
                  </a:lnTo>
                  <a:lnTo>
                    <a:pt x="459581" y="9525"/>
                  </a:lnTo>
                  <a:lnTo>
                    <a:pt x="509587" y="21431"/>
                  </a:lnTo>
                  <a:lnTo>
                    <a:pt x="623887" y="38100"/>
                  </a:lnTo>
                  <a:lnTo>
                    <a:pt x="788193" y="54768"/>
                  </a:lnTo>
                  <a:lnTo>
                    <a:pt x="1109662" y="80962"/>
                  </a:lnTo>
                  <a:lnTo>
                    <a:pt x="1471612" y="107156"/>
                  </a:lnTo>
                  <a:lnTo>
                    <a:pt x="2043112" y="133350"/>
                  </a:lnTo>
                  <a:lnTo>
                    <a:pt x="2235993" y="59531"/>
                  </a:lnTo>
                  <a:lnTo>
                    <a:pt x="2283618" y="95250"/>
                  </a:lnTo>
                  <a:lnTo>
                    <a:pt x="2266950" y="214312"/>
                  </a:lnTo>
                  <a:lnTo>
                    <a:pt x="2257425" y="240506"/>
                  </a:lnTo>
                  <a:lnTo>
                    <a:pt x="2228850" y="266700"/>
                  </a:lnTo>
                  <a:lnTo>
                    <a:pt x="2188368" y="288131"/>
                  </a:lnTo>
                  <a:lnTo>
                    <a:pt x="2133600" y="309562"/>
                  </a:lnTo>
                  <a:lnTo>
                    <a:pt x="2090737" y="314325"/>
                  </a:lnTo>
                  <a:lnTo>
                    <a:pt x="1702593" y="302418"/>
                  </a:lnTo>
                  <a:lnTo>
                    <a:pt x="1209675" y="285750"/>
                  </a:lnTo>
                  <a:lnTo>
                    <a:pt x="990600" y="283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72C5DDB2-BA99-4A3B-84B4-D023AF4A9B83}"/>
                </a:ext>
              </a:extLst>
            </p:cNvPr>
            <p:cNvSpPr/>
            <p:nvPr/>
          </p:nvSpPr>
          <p:spPr>
            <a:xfrm>
              <a:off x="4605338" y="1735138"/>
              <a:ext cx="460375" cy="1558925"/>
            </a:xfrm>
            <a:custGeom>
              <a:avLst/>
              <a:gdLst>
                <a:gd name="connsiteX0" fmla="*/ 183356 w 459581"/>
                <a:gd name="connsiteY0" fmla="*/ 1140619 h 1558678"/>
                <a:gd name="connsiteX1" fmla="*/ 178593 w 459581"/>
                <a:gd name="connsiteY1" fmla="*/ 266700 h 1558678"/>
                <a:gd name="connsiteX2" fmla="*/ 169068 w 459581"/>
                <a:gd name="connsiteY2" fmla="*/ 245269 h 1558678"/>
                <a:gd name="connsiteX3" fmla="*/ 138112 w 459581"/>
                <a:gd name="connsiteY3" fmla="*/ 200025 h 1558678"/>
                <a:gd name="connsiteX4" fmla="*/ 88106 w 459581"/>
                <a:gd name="connsiteY4" fmla="*/ 145257 h 1558678"/>
                <a:gd name="connsiteX5" fmla="*/ 40481 w 459581"/>
                <a:gd name="connsiteY5" fmla="*/ 100013 h 1558678"/>
                <a:gd name="connsiteX6" fmla="*/ 16668 w 459581"/>
                <a:gd name="connsiteY6" fmla="*/ 78582 h 1558678"/>
                <a:gd name="connsiteX7" fmla="*/ 2381 w 459581"/>
                <a:gd name="connsiteY7" fmla="*/ 47625 h 1558678"/>
                <a:gd name="connsiteX8" fmla="*/ 0 w 459581"/>
                <a:gd name="connsiteY8" fmla="*/ 21432 h 1558678"/>
                <a:gd name="connsiteX9" fmla="*/ 2381 w 459581"/>
                <a:gd name="connsiteY9" fmla="*/ 9525 h 1558678"/>
                <a:gd name="connsiteX10" fmla="*/ 7143 w 459581"/>
                <a:gd name="connsiteY10" fmla="*/ 2382 h 1558678"/>
                <a:gd name="connsiteX11" fmla="*/ 19050 w 459581"/>
                <a:gd name="connsiteY11" fmla="*/ 0 h 1558678"/>
                <a:gd name="connsiteX12" fmla="*/ 54768 w 459581"/>
                <a:gd name="connsiteY12" fmla="*/ 4763 h 1558678"/>
                <a:gd name="connsiteX13" fmla="*/ 76200 w 459581"/>
                <a:gd name="connsiteY13" fmla="*/ 14288 h 1558678"/>
                <a:gd name="connsiteX14" fmla="*/ 128587 w 459581"/>
                <a:gd name="connsiteY14" fmla="*/ 21432 h 1558678"/>
                <a:gd name="connsiteX15" fmla="*/ 171450 w 459581"/>
                <a:gd name="connsiteY15" fmla="*/ 28575 h 1558678"/>
                <a:gd name="connsiteX16" fmla="*/ 207168 w 459581"/>
                <a:gd name="connsiteY16" fmla="*/ 40482 h 1558678"/>
                <a:gd name="connsiteX17" fmla="*/ 269081 w 459581"/>
                <a:gd name="connsiteY17" fmla="*/ 66675 h 1558678"/>
                <a:gd name="connsiteX18" fmla="*/ 328612 w 459581"/>
                <a:gd name="connsiteY18" fmla="*/ 95250 h 1558678"/>
                <a:gd name="connsiteX19" fmla="*/ 388143 w 459581"/>
                <a:gd name="connsiteY19" fmla="*/ 128588 h 1558678"/>
                <a:gd name="connsiteX20" fmla="*/ 414337 w 459581"/>
                <a:gd name="connsiteY20" fmla="*/ 145257 h 1558678"/>
                <a:gd name="connsiteX21" fmla="*/ 438150 w 459581"/>
                <a:gd name="connsiteY21" fmla="*/ 166688 h 1558678"/>
                <a:gd name="connsiteX22" fmla="*/ 452437 w 459581"/>
                <a:gd name="connsiteY22" fmla="*/ 185738 h 1558678"/>
                <a:gd name="connsiteX23" fmla="*/ 457200 w 459581"/>
                <a:gd name="connsiteY23" fmla="*/ 200025 h 1558678"/>
                <a:gd name="connsiteX24" fmla="*/ 459581 w 459581"/>
                <a:gd name="connsiteY24" fmla="*/ 221457 h 1558678"/>
                <a:gd name="connsiteX25" fmla="*/ 454818 w 459581"/>
                <a:gd name="connsiteY25" fmla="*/ 247650 h 1558678"/>
                <a:gd name="connsiteX26" fmla="*/ 438150 w 459581"/>
                <a:gd name="connsiteY26" fmla="*/ 269082 h 1558678"/>
                <a:gd name="connsiteX27" fmla="*/ 419100 w 459581"/>
                <a:gd name="connsiteY27" fmla="*/ 292894 h 1558678"/>
                <a:gd name="connsiteX28" fmla="*/ 404812 w 459581"/>
                <a:gd name="connsiteY28" fmla="*/ 333375 h 1558678"/>
                <a:gd name="connsiteX29" fmla="*/ 388143 w 459581"/>
                <a:gd name="connsiteY29" fmla="*/ 402432 h 1558678"/>
                <a:gd name="connsiteX30" fmla="*/ 381000 w 459581"/>
                <a:gd name="connsiteY30" fmla="*/ 485775 h 1558678"/>
                <a:gd name="connsiteX31" fmla="*/ 381000 w 459581"/>
                <a:gd name="connsiteY31" fmla="*/ 714375 h 1558678"/>
                <a:gd name="connsiteX32" fmla="*/ 359568 w 459581"/>
                <a:gd name="connsiteY32" fmla="*/ 881063 h 1558678"/>
                <a:gd name="connsiteX33" fmla="*/ 359568 w 459581"/>
                <a:gd name="connsiteY33" fmla="*/ 1459707 h 1558678"/>
                <a:gd name="connsiteX34" fmla="*/ 180975 w 459581"/>
                <a:gd name="connsiteY34" fmla="*/ 1497807 h 1558678"/>
                <a:gd name="connsiteX35" fmla="*/ 183356 w 459581"/>
                <a:gd name="connsiteY35" fmla="*/ 1140619 h 15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9581" h="1558678">
                  <a:moveTo>
                    <a:pt x="183356" y="1140619"/>
                  </a:moveTo>
                  <a:cubicBezTo>
                    <a:pt x="181768" y="849313"/>
                    <a:pt x="180181" y="558006"/>
                    <a:pt x="178593" y="266700"/>
                  </a:cubicBezTo>
                  <a:lnTo>
                    <a:pt x="169068" y="245269"/>
                  </a:lnTo>
                  <a:lnTo>
                    <a:pt x="138112" y="200025"/>
                  </a:lnTo>
                  <a:lnTo>
                    <a:pt x="88106" y="145257"/>
                  </a:lnTo>
                  <a:lnTo>
                    <a:pt x="40481" y="100013"/>
                  </a:lnTo>
                  <a:lnTo>
                    <a:pt x="16668" y="78582"/>
                  </a:lnTo>
                  <a:lnTo>
                    <a:pt x="2381" y="47625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3" y="2382"/>
                  </a:lnTo>
                  <a:lnTo>
                    <a:pt x="19050" y="0"/>
                  </a:lnTo>
                  <a:lnTo>
                    <a:pt x="54768" y="4763"/>
                  </a:lnTo>
                  <a:lnTo>
                    <a:pt x="76200" y="14288"/>
                  </a:lnTo>
                  <a:lnTo>
                    <a:pt x="128587" y="21432"/>
                  </a:lnTo>
                  <a:lnTo>
                    <a:pt x="171450" y="28575"/>
                  </a:lnTo>
                  <a:lnTo>
                    <a:pt x="207168" y="40482"/>
                  </a:lnTo>
                  <a:lnTo>
                    <a:pt x="269081" y="66675"/>
                  </a:lnTo>
                  <a:lnTo>
                    <a:pt x="328612" y="95250"/>
                  </a:lnTo>
                  <a:lnTo>
                    <a:pt x="388143" y="128588"/>
                  </a:lnTo>
                  <a:lnTo>
                    <a:pt x="414337" y="145257"/>
                  </a:lnTo>
                  <a:lnTo>
                    <a:pt x="438150" y="166688"/>
                  </a:lnTo>
                  <a:lnTo>
                    <a:pt x="452437" y="185738"/>
                  </a:lnTo>
                  <a:lnTo>
                    <a:pt x="457200" y="200025"/>
                  </a:lnTo>
                  <a:lnTo>
                    <a:pt x="459581" y="221457"/>
                  </a:lnTo>
                  <a:lnTo>
                    <a:pt x="454818" y="247650"/>
                  </a:lnTo>
                  <a:lnTo>
                    <a:pt x="438150" y="269082"/>
                  </a:lnTo>
                  <a:lnTo>
                    <a:pt x="419100" y="292894"/>
                  </a:lnTo>
                  <a:lnTo>
                    <a:pt x="404812" y="333375"/>
                  </a:lnTo>
                  <a:lnTo>
                    <a:pt x="388143" y="402432"/>
                  </a:lnTo>
                  <a:lnTo>
                    <a:pt x="381000" y="485775"/>
                  </a:lnTo>
                  <a:lnTo>
                    <a:pt x="381000" y="714375"/>
                  </a:lnTo>
                  <a:lnTo>
                    <a:pt x="359568" y="881063"/>
                  </a:lnTo>
                  <a:lnTo>
                    <a:pt x="359568" y="1459707"/>
                  </a:lnTo>
                  <a:cubicBezTo>
                    <a:pt x="300203" y="1473163"/>
                    <a:pt x="180975" y="1558678"/>
                    <a:pt x="180975" y="1497807"/>
                  </a:cubicBezTo>
                  <a:cubicBezTo>
                    <a:pt x="181769" y="1376363"/>
                    <a:pt x="182562" y="1254919"/>
                    <a:pt x="183356" y="11406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CBDA2A3C-7CCF-4F21-92F0-E3CC914C2445}"/>
                </a:ext>
              </a:extLst>
            </p:cNvPr>
            <p:cNvSpPr/>
            <p:nvPr/>
          </p:nvSpPr>
          <p:spPr>
            <a:xfrm>
              <a:off x="3827463" y="3019425"/>
              <a:ext cx="2005012" cy="496888"/>
            </a:xfrm>
            <a:custGeom>
              <a:avLst/>
              <a:gdLst>
                <a:gd name="connsiteX0" fmla="*/ 888206 w 2005012"/>
                <a:gd name="connsiteY0" fmla="*/ 328613 h 497681"/>
                <a:gd name="connsiteX1" fmla="*/ 607219 w 2005012"/>
                <a:gd name="connsiteY1" fmla="*/ 404813 h 497681"/>
                <a:gd name="connsiteX2" fmla="*/ 390525 w 2005012"/>
                <a:gd name="connsiteY2" fmla="*/ 471488 h 497681"/>
                <a:gd name="connsiteX3" fmla="*/ 326231 w 2005012"/>
                <a:gd name="connsiteY3" fmla="*/ 495300 h 497681"/>
                <a:gd name="connsiteX4" fmla="*/ 302419 w 2005012"/>
                <a:gd name="connsiteY4" fmla="*/ 497681 h 497681"/>
                <a:gd name="connsiteX5" fmla="*/ 271462 w 2005012"/>
                <a:gd name="connsiteY5" fmla="*/ 488156 h 497681"/>
                <a:gd name="connsiteX6" fmla="*/ 180975 w 2005012"/>
                <a:gd name="connsiteY6" fmla="*/ 447675 h 497681"/>
                <a:gd name="connsiteX7" fmla="*/ 95250 w 2005012"/>
                <a:gd name="connsiteY7" fmla="*/ 400050 h 497681"/>
                <a:gd name="connsiteX8" fmla="*/ 42862 w 2005012"/>
                <a:gd name="connsiteY8" fmla="*/ 364331 h 497681"/>
                <a:gd name="connsiteX9" fmla="*/ 11906 w 2005012"/>
                <a:gd name="connsiteY9" fmla="*/ 330994 h 497681"/>
                <a:gd name="connsiteX10" fmla="*/ 0 w 2005012"/>
                <a:gd name="connsiteY10" fmla="*/ 304800 h 497681"/>
                <a:gd name="connsiteX11" fmla="*/ 0 w 2005012"/>
                <a:gd name="connsiteY11" fmla="*/ 276225 h 497681"/>
                <a:gd name="connsiteX12" fmla="*/ 9525 w 2005012"/>
                <a:gd name="connsiteY12" fmla="*/ 254794 h 497681"/>
                <a:gd name="connsiteX13" fmla="*/ 28575 w 2005012"/>
                <a:gd name="connsiteY13" fmla="*/ 247650 h 497681"/>
                <a:gd name="connsiteX14" fmla="*/ 107156 w 2005012"/>
                <a:gd name="connsiteY14" fmla="*/ 261938 h 497681"/>
                <a:gd name="connsiteX15" fmla="*/ 207169 w 2005012"/>
                <a:gd name="connsiteY15" fmla="*/ 269081 h 497681"/>
                <a:gd name="connsiteX16" fmla="*/ 290512 w 2005012"/>
                <a:gd name="connsiteY16" fmla="*/ 276225 h 497681"/>
                <a:gd name="connsiteX17" fmla="*/ 347662 w 2005012"/>
                <a:gd name="connsiteY17" fmla="*/ 276225 h 497681"/>
                <a:gd name="connsiteX18" fmla="*/ 438150 w 2005012"/>
                <a:gd name="connsiteY18" fmla="*/ 261938 h 497681"/>
                <a:gd name="connsiteX19" fmla="*/ 950119 w 2005012"/>
                <a:gd name="connsiteY19" fmla="*/ 161925 h 497681"/>
                <a:gd name="connsiteX20" fmla="*/ 1147762 w 2005012"/>
                <a:gd name="connsiteY20" fmla="*/ 116681 h 497681"/>
                <a:gd name="connsiteX21" fmla="*/ 1319212 w 2005012"/>
                <a:gd name="connsiteY21" fmla="*/ 97631 h 497681"/>
                <a:gd name="connsiteX22" fmla="*/ 1469231 w 2005012"/>
                <a:gd name="connsiteY22" fmla="*/ 66675 h 497681"/>
                <a:gd name="connsiteX23" fmla="*/ 1550194 w 2005012"/>
                <a:gd name="connsiteY23" fmla="*/ 45244 h 497681"/>
                <a:gd name="connsiteX24" fmla="*/ 1602581 w 2005012"/>
                <a:gd name="connsiteY24" fmla="*/ 21431 h 497681"/>
                <a:gd name="connsiteX25" fmla="*/ 1652587 w 2005012"/>
                <a:gd name="connsiteY25" fmla="*/ 4763 h 497681"/>
                <a:gd name="connsiteX26" fmla="*/ 1697831 w 2005012"/>
                <a:gd name="connsiteY26" fmla="*/ 0 h 497681"/>
                <a:gd name="connsiteX27" fmla="*/ 1747837 w 2005012"/>
                <a:gd name="connsiteY27" fmla="*/ 9525 h 497681"/>
                <a:gd name="connsiteX28" fmla="*/ 1831181 w 2005012"/>
                <a:gd name="connsiteY28" fmla="*/ 40481 h 497681"/>
                <a:gd name="connsiteX29" fmla="*/ 1909762 w 2005012"/>
                <a:gd name="connsiteY29" fmla="*/ 80963 h 497681"/>
                <a:gd name="connsiteX30" fmla="*/ 1971675 w 2005012"/>
                <a:gd name="connsiteY30" fmla="*/ 119063 h 497681"/>
                <a:gd name="connsiteX31" fmla="*/ 1997869 w 2005012"/>
                <a:gd name="connsiteY31" fmla="*/ 142875 h 497681"/>
                <a:gd name="connsiteX32" fmla="*/ 2005012 w 2005012"/>
                <a:gd name="connsiteY32" fmla="*/ 166688 h 497681"/>
                <a:gd name="connsiteX33" fmla="*/ 1997869 w 2005012"/>
                <a:gd name="connsiteY33" fmla="*/ 197644 h 497681"/>
                <a:gd name="connsiteX34" fmla="*/ 1981200 w 2005012"/>
                <a:gd name="connsiteY34" fmla="*/ 219075 h 497681"/>
                <a:gd name="connsiteX35" fmla="*/ 1952625 w 2005012"/>
                <a:gd name="connsiteY35" fmla="*/ 233363 h 497681"/>
                <a:gd name="connsiteX36" fmla="*/ 1902619 w 2005012"/>
                <a:gd name="connsiteY36" fmla="*/ 242888 h 497681"/>
                <a:gd name="connsiteX37" fmla="*/ 1790700 w 2005012"/>
                <a:gd name="connsiteY37" fmla="*/ 247650 h 497681"/>
                <a:gd name="connsiteX38" fmla="*/ 1693069 w 2005012"/>
                <a:gd name="connsiteY38" fmla="*/ 247650 h 497681"/>
                <a:gd name="connsiteX39" fmla="*/ 1607344 w 2005012"/>
                <a:gd name="connsiteY39" fmla="*/ 240506 h 497681"/>
                <a:gd name="connsiteX40" fmla="*/ 1483519 w 2005012"/>
                <a:gd name="connsiteY40" fmla="*/ 242888 h 497681"/>
                <a:gd name="connsiteX41" fmla="*/ 1326356 w 2005012"/>
                <a:gd name="connsiteY41" fmla="*/ 250031 h 497681"/>
                <a:gd name="connsiteX42" fmla="*/ 1145381 w 2005012"/>
                <a:gd name="connsiteY42" fmla="*/ 273844 h 497681"/>
                <a:gd name="connsiteX43" fmla="*/ 888206 w 2005012"/>
                <a:gd name="connsiteY43" fmla="*/ 328613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5012" h="497681">
                  <a:moveTo>
                    <a:pt x="888206" y="328613"/>
                  </a:moveTo>
                  <a:lnTo>
                    <a:pt x="607219" y="404813"/>
                  </a:lnTo>
                  <a:lnTo>
                    <a:pt x="390525" y="471488"/>
                  </a:lnTo>
                  <a:lnTo>
                    <a:pt x="326231" y="495300"/>
                  </a:lnTo>
                  <a:lnTo>
                    <a:pt x="302419" y="497681"/>
                  </a:lnTo>
                  <a:lnTo>
                    <a:pt x="271462" y="488156"/>
                  </a:lnTo>
                  <a:lnTo>
                    <a:pt x="180975" y="447675"/>
                  </a:lnTo>
                  <a:lnTo>
                    <a:pt x="95250" y="400050"/>
                  </a:lnTo>
                  <a:lnTo>
                    <a:pt x="42862" y="364331"/>
                  </a:lnTo>
                  <a:lnTo>
                    <a:pt x="11906" y="330994"/>
                  </a:lnTo>
                  <a:lnTo>
                    <a:pt x="0" y="304800"/>
                  </a:lnTo>
                  <a:lnTo>
                    <a:pt x="0" y="276225"/>
                  </a:lnTo>
                  <a:lnTo>
                    <a:pt x="9525" y="254794"/>
                  </a:lnTo>
                  <a:lnTo>
                    <a:pt x="28575" y="247650"/>
                  </a:lnTo>
                  <a:lnTo>
                    <a:pt x="107156" y="261938"/>
                  </a:lnTo>
                  <a:lnTo>
                    <a:pt x="207169" y="269081"/>
                  </a:lnTo>
                  <a:lnTo>
                    <a:pt x="290512" y="276225"/>
                  </a:lnTo>
                  <a:lnTo>
                    <a:pt x="347662" y="276225"/>
                  </a:lnTo>
                  <a:lnTo>
                    <a:pt x="438150" y="261938"/>
                  </a:lnTo>
                  <a:lnTo>
                    <a:pt x="950119" y="161925"/>
                  </a:lnTo>
                  <a:lnTo>
                    <a:pt x="1147762" y="116681"/>
                  </a:lnTo>
                  <a:lnTo>
                    <a:pt x="1319212" y="97631"/>
                  </a:lnTo>
                  <a:lnTo>
                    <a:pt x="1469231" y="66675"/>
                  </a:lnTo>
                  <a:lnTo>
                    <a:pt x="1550194" y="45244"/>
                  </a:lnTo>
                  <a:lnTo>
                    <a:pt x="1602581" y="21431"/>
                  </a:lnTo>
                  <a:lnTo>
                    <a:pt x="1652587" y="4763"/>
                  </a:lnTo>
                  <a:lnTo>
                    <a:pt x="1697831" y="0"/>
                  </a:lnTo>
                  <a:lnTo>
                    <a:pt x="1747837" y="9525"/>
                  </a:lnTo>
                  <a:lnTo>
                    <a:pt x="1831181" y="40481"/>
                  </a:lnTo>
                  <a:lnTo>
                    <a:pt x="1909762" y="80963"/>
                  </a:lnTo>
                  <a:lnTo>
                    <a:pt x="1971675" y="119063"/>
                  </a:lnTo>
                  <a:lnTo>
                    <a:pt x="1997869" y="142875"/>
                  </a:lnTo>
                  <a:lnTo>
                    <a:pt x="2005012" y="166688"/>
                  </a:lnTo>
                  <a:lnTo>
                    <a:pt x="1997869" y="197644"/>
                  </a:lnTo>
                  <a:lnTo>
                    <a:pt x="1981200" y="219075"/>
                  </a:lnTo>
                  <a:lnTo>
                    <a:pt x="1952625" y="233363"/>
                  </a:lnTo>
                  <a:lnTo>
                    <a:pt x="1902619" y="242888"/>
                  </a:lnTo>
                  <a:lnTo>
                    <a:pt x="1790700" y="247650"/>
                  </a:lnTo>
                  <a:lnTo>
                    <a:pt x="1693069" y="247650"/>
                  </a:lnTo>
                  <a:lnTo>
                    <a:pt x="1607344" y="240506"/>
                  </a:lnTo>
                  <a:lnTo>
                    <a:pt x="1483519" y="242888"/>
                  </a:lnTo>
                  <a:lnTo>
                    <a:pt x="1326356" y="250031"/>
                  </a:lnTo>
                  <a:lnTo>
                    <a:pt x="1145381" y="273844"/>
                  </a:lnTo>
                  <a:lnTo>
                    <a:pt x="888206" y="328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571E9454-8C52-4936-946A-FD0AE98AEF66}"/>
                </a:ext>
              </a:extLst>
            </p:cNvPr>
            <p:cNvSpPr/>
            <p:nvPr/>
          </p:nvSpPr>
          <p:spPr>
            <a:xfrm>
              <a:off x="4570413" y="3468688"/>
              <a:ext cx="463550" cy="1657350"/>
            </a:xfrm>
            <a:custGeom>
              <a:avLst/>
              <a:gdLst>
                <a:gd name="connsiteX0" fmla="*/ 216694 w 464344"/>
                <a:gd name="connsiteY0" fmla="*/ 995363 h 1657350"/>
                <a:gd name="connsiteX1" fmla="*/ 219075 w 464344"/>
                <a:gd name="connsiteY1" fmla="*/ 397669 h 1657350"/>
                <a:gd name="connsiteX2" fmla="*/ 209550 w 464344"/>
                <a:gd name="connsiteY2" fmla="*/ 307182 h 1657350"/>
                <a:gd name="connsiteX3" fmla="*/ 200025 w 464344"/>
                <a:gd name="connsiteY3" fmla="*/ 257175 h 1657350"/>
                <a:gd name="connsiteX4" fmla="*/ 188119 w 464344"/>
                <a:gd name="connsiteY4" fmla="*/ 221457 h 1657350"/>
                <a:gd name="connsiteX5" fmla="*/ 171450 w 464344"/>
                <a:gd name="connsiteY5" fmla="*/ 192882 h 1657350"/>
                <a:gd name="connsiteX6" fmla="*/ 150019 w 464344"/>
                <a:gd name="connsiteY6" fmla="*/ 164307 h 1657350"/>
                <a:gd name="connsiteX7" fmla="*/ 123825 w 464344"/>
                <a:gd name="connsiteY7" fmla="*/ 133350 h 1657350"/>
                <a:gd name="connsiteX8" fmla="*/ 92869 w 464344"/>
                <a:gd name="connsiteY8" fmla="*/ 107157 h 1657350"/>
                <a:gd name="connsiteX9" fmla="*/ 54769 w 464344"/>
                <a:gd name="connsiteY9" fmla="*/ 85725 h 1657350"/>
                <a:gd name="connsiteX10" fmla="*/ 11906 w 464344"/>
                <a:gd name="connsiteY10" fmla="*/ 71438 h 1657350"/>
                <a:gd name="connsiteX11" fmla="*/ 0 w 464344"/>
                <a:gd name="connsiteY11" fmla="*/ 59532 h 1657350"/>
                <a:gd name="connsiteX12" fmla="*/ 2381 w 464344"/>
                <a:gd name="connsiteY12" fmla="*/ 40482 h 1657350"/>
                <a:gd name="connsiteX13" fmla="*/ 9525 w 464344"/>
                <a:gd name="connsiteY13" fmla="*/ 21432 h 1657350"/>
                <a:gd name="connsiteX14" fmla="*/ 38100 w 464344"/>
                <a:gd name="connsiteY14" fmla="*/ 9525 h 1657350"/>
                <a:gd name="connsiteX15" fmla="*/ 83344 w 464344"/>
                <a:gd name="connsiteY15" fmla="*/ 0 h 1657350"/>
                <a:gd name="connsiteX16" fmla="*/ 135731 w 464344"/>
                <a:gd name="connsiteY16" fmla="*/ 0 h 1657350"/>
                <a:gd name="connsiteX17" fmla="*/ 197644 w 464344"/>
                <a:gd name="connsiteY17" fmla="*/ 7144 h 1657350"/>
                <a:gd name="connsiteX18" fmla="*/ 269081 w 464344"/>
                <a:gd name="connsiteY18" fmla="*/ 30957 h 1657350"/>
                <a:gd name="connsiteX19" fmla="*/ 328612 w 464344"/>
                <a:gd name="connsiteY19" fmla="*/ 61913 h 1657350"/>
                <a:gd name="connsiteX20" fmla="*/ 378619 w 464344"/>
                <a:gd name="connsiteY20" fmla="*/ 95250 h 1657350"/>
                <a:gd name="connsiteX21" fmla="*/ 419100 w 464344"/>
                <a:gd name="connsiteY21" fmla="*/ 130969 h 1657350"/>
                <a:gd name="connsiteX22" fmla="*/ 452437 w 464344"/>
                <a:gd name="connsiteY22" fmla="*/ 166688 h 1657350"/>
                <a:gd name="connsiteX23" fmla="*/ 464344 w 464344"/>
                <a:gd name="connsiteY23" fmla="*/ 190500 h 1657350"/>
                <a:gd name="connsiteX24" fmla="*/ 461962 w 464344"/>
                <a:gd name="connsiteY24" fmla="*/ 223838 h 1657350"/>
                <a:gd name="connsiteX25" fmla="*/ 445294 w 464344"/>
                <a:gd name="connsiteY25" fmla="*/ 278607 h 1657350"/>
                <a:gd name="connsiteX26" fmla="*/ 440531 w 464344"/>
                <a:gd name="connsiteY26" fmla="*/ 309563 h 1657350"/>
                <a:gd name="connsiteX27" fmla="*/ 438150 w 464344"/>
                <a:gd name="connsiteY27" fmla="*/ 678657 h 1657350"/>
                <a:gd name="connsiteX28" fmla="*/ 435769 w 464344"/>
                <a:gd name="connsiteY28" fmla="*/ 869157 h 1657350"/>
                <a:gd name="connsiteX29" fmla="*/ 414337 w 464344"/>
                <a:gd name="connsiteY29" fmla="*/ 1585913 h 1657350"/>
                <a:gd name="connsiteX30" fmla="*/ 211931 w 464344"/>
                <a:gd name="connsiteY30" fmla="*/ 1657350 h 1657350"/>
                <a:gd name="connsiteX31" fmla="*/ 216694 w 464344"/>
                <a:gd name="connsiteY31" fmla="*/ 99536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344" h="1657350">
                  <a:moveTo>
                    <a:pt x="216694" y="995363"/>
                  </a:moveTo>
                  <a:cubicBezTo>
                    <a:pt x="217488" y="796132"/>
                    <a:pt x="218281" y="596900"/>
                    <a:pt x="219075" y="397669"/>
                  </a:cubicBezTo>
                  <a:lnTo>
                    <a:pt x="209550" y="307182"/>
                  </a:lnTo>
                  <a:lnTo>
                    <a:pt x="200025" y="257175"/>
                  </a:lnTo>
                  <a:lnTo>
                    <a:pt x="188119" y="221457"/>
                  </a:lnTo>
                  <a:lnTo>
                    <a:pt x="171450" y="192882"/>
                  </a:lnTo>
                  <a:lnTo>
                    <a:pt x="150019" y="164307"/>
                  </a:lnTo>
                  <a:lnTo>
                    <a:pt x="123825" y="133350"/>
                  </a:lnTo>
                  <a:lnTo>
                    <a:pt x="92869" y="107157"/>
                  </a:lnTo>
                  <a:lnTo>
                    <a:pt x="54769" y="85725"/>
                  </a:lnTo>
                  <a:lnTo>
                    <a:pt x="11906" y="71438"/>
                  </a:lnTo>
                  <a:lnTo>
                    <a:pt x="0" y="59532"/>
                  </a:lnTo>
                  <a:lnTo>
                    <a:pt x="2381" y="40482"/>
                  </a:lnTo>
                  <a:lnTo>
                    <a:pt x="9525" y="21432"/>
                  </a:lnTo>
                  <a:lnTo>
                    <a:pt x="38100" y="9525"/>
                  </a:lnTo>
                  <a:lnTo>
                    <a:pt x="83344" y="0"/>
                  </a:lnTo>
                  <a:lnTo>
                    <a:pt x="135731" y="0"/>
                  </a:lnTo>
                  <a:lnTo>
                    <a:pt x="197644" y="7144"/>
                  </a:lnTo>
                  <a:lnTo>
                    <a:pt x="269081" y="30957"/>
                  </a:lnTo>
                  <a:lnTo>
                    <a:pt x="328612" y="61913"/>
                  </a:lnTo>
                  <a:lnTo>
                    <a:pt x="378619" y="95250"/>
                  </a:lnTo>
                  <a:lnTo>
                    <a:pt x="419100" y="130969"/>
                  </a:lnTo>
                  <a:lnTo>
                    <a:pt x="452437" y="166688"/>
                  </a:lnTo>
                  <a:lnTo>
                    <a:pt x="464344" y="190500"/>
                  </a:lnTo>
                  <a:lnTo>
                    <a:pt x="461962" y="223838"/>
                  </a:lnTo>
                  <a:lnTo>
                    <a:pt x="445294" y="278607"/>
                  </a:lnTo>
                  <a:lnTo>
                    <a:pt x="440531" y="309563"/>
                  </a:lnTo>
                  <a:cubicBezTo>
                    <a:pt x="439737" y="432594"/>
                    <a:pt x="438944" y="555626"/>
                    <a:pt x="438150" y="678657"/>
                  </a:cubicBezTo>
                  <a:cubicBezTo>
                    <a:pt x="437356" y="742157"/>
                    <a:pt x="436563" y="805657"/>
                    <a:pt x="435769" y="869157"/>
                  </a:cubicBezTo>
                  <a:lnTo>
                    <a:pt x="414337" y="1585913"/>
                  </a:lnTo>
                  <a:lnTo>
                    <a:pt x="211931" y="1657350"/>
                  </a:lnTo>
                  <a:cubicBezTo>
                    <a:pt x="213519" y="1436688"/>
                    <a:pt x="215106" y="1216025"/>
                    <a:pt x="216694" y="995363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D12D40AD-43CA-465D-9E34-BF46744EE290}"/>
                </a:ext>
              </a:extLst>
            </p:cNvPr>
            <p:cNvSpPr/>
            <p:nvPr/>
          </p:nvSpPr>
          <p:spPr>
            <a:xfrm>
              <a:off x="3765550" y="4837113"/>
              <a:ext cx="1978025" cy="619125"/>
            </a:xfrm>
            <a:custGeom>
              <a:avLst/>
              <a:gdLst>
                <a:gd name="connsiteX0" fmla="*/ 969169 w 1978819"/>
                <a:gd name="connsiteY0" fmla="*/ 414337 h 619125"/>
                <a:gd name="connsiteX1" fmla="*/ 661988 w 1978819"/>
                <a:gd name="connsiteY1" fmla="*/ 502444 h 619125"/>
                <a:gd name="connsiteX2" fmla="*/ 519113 w 1978819"/>
                <a:gd name="connsiteY2" fmla="*/ 540544 h 619125"/>
                <a:gd name="connsiteX3" fmla="*/ 442913 w 1978819"/>
                <a:gd name="connsiteY3" fmla="*/ 571500 h 619125"/>
                <a:gd name="connsiteX4" fmla="*/ 333375 w 1978819"/>
                <a:gd name="connsiteY4" fmla="*/ 619125 h 619125"/>
                <a:gd name="connsiteX5" fmla="*/ 311944 w 1978819"/>
                <a:gd name="connsiteY5" fmla="*/ 616744 h 619125"/>
                <a:gd name="connsiteX6" fmla="*/ 242888 w 1978819"/>
                <a:gd name="connsiteY6" fmla="*/ 588169 h 619125"/>
                <a:gd name="connsiteX7" fmla="*/ 192882 w 1978819"/>
                <a:gd name="connsiteY7" fmla="*/ 550069 h 619125"/>
                <a:gd name="connsiteX8" fmla="*/ 142875 w 1978819"/>
                <a:gd name="connsiteY8" fmla="*/ 504825 h 619125"/>
                <a:gd name="connsiteX9" fmla="*/ 76200 w 1978819"/>
                <a:gd name="connsiteY9" fmla="*/ 428625 h 619125"/>
                <a:gd name="connsiteX10" fmla="*/ 35719 w 1978819"/>
                <a:gd name="connsiteY10" fmla="*/ 373856 h 619125"/>
                <a:gd name="connsiteX11" fmla="*/ 11907 w 1978819"/>
                <a:gd name="connsiteY11" fmla="*/ 335756 h 619125"/>
                <a:gd name="connsiteX12" fmla="*/ 2382 w 1978819"/>
                <a:gd name="connsiteY12" fmla="*/ 307181 h 619125"/>
                <a:gd name="connsiteX13" fmla="*/ 0 w 1978819"/>
                <a:gd name="connsiteY13" fmla="*/ 290512 h 619125"/>
                <a:gd name="connsiteX14" fmla="*/ 7144 w 1978819"/>
                <a:gd name="connsiteY14" fmla="*/ 278606 h 619125"/>
                <a:gd name="connsiteX15" fmla="*/ 26194 w 1978819"/>
                <a:gd name="connsiteY15" fmla="*/ 273844 h 619125"/>
                <a:gd name="connsiteX16" fmla="*/ 61913 w 1978819"/>
                <a:gd name="connsiteY16" fmla="*/ 283369 h 619125"/>
                <a:gd name="connsiteX17" fmla="*/ 133350 w 1978819"/>
                <a:gd name="connsiteY17" fmla="*/ 319087 h 619125"/>
                <a:gd name="connsiteX18" fmla="*/ 211932 w 1978819"/>
                <a:gd name="connsiteY18" fmla="*/ 350044 h 619125"/>
                <a:gd name="connsiteX19" fmla="*/ 264319 w 1978819"/>
                <a:gd name="connsiteY19" fmla="*/ 364331 h 619125"/>
                <a:gd name="connsiteX20" fmla="*/ 314325 w 1978819"/>
                <a:gd name="connsiteY20" fmla="*/ 371475 h 619125"/>
                <a:gd name="connsiteX21" fmla="*/ 350044 w 1978819"/>
                <a:gd name="connsiteY21" fmla="*/ 373856 h 619125"/>
                <a:gd name="connsiteX22" fmla="*/ 445294 w 1978819"/>
                <a:gd name="connsiteY22" fmla="*/ 359569 h 619125"/>
                <a:gd name="connsiteX23" fmla="*/ 890588 w 1978819"/>
                <a:gd name="connsiteY23" fmla="*/ 250031 h 619125"/>
                <a:gd name="connsiteX24" fmla="*/ 1026319 w 1978819"/>
                <a:gd name="connsiteY24" fmla="*/ 216694 h 619125"/>
                <a:gd name="connsiteX25" fmla="*/ 1271588 w 1978819"/>
                <a:gd name="connsiteY25" fmla="*/ 159544 h 619125"/>
                <a:gd name="connsiteX26" fmla="*/ 1609725 w 1978819"/>
                <a:gd name="connsiteY26" fmla="*/ 78581 h 619125"/>
                <a:gd name="connsiteX27" fmla="*/ 1907382 w 1978819"/>
                <a:gd name="connsiteY27" fmla="*/ 4762 h 619125"/>
                <a:gd name="connsiteX28" fmla="*/ 1952625 w 1978819"/>
                <a:gd name="connsiteY28" fmla="*/ 0 h 619125"/>
                <a:gd name="connsiteX29" fmla="*/ 1974057 w 1978819"/>
                <a:gd name="connsiteY29" fmla="*/ 2381 h 619125"/>
                <a:gd name="connsiteX30" fmla="*/ 1978819 w 1978819"/>
                <a:gd name="connsiteY30" fmla="*/ 9525 h 619125"/>
                <a:gd name="connsiteX31" fmla="*/ 1976438 w 1978819"/>
                <a:gd name="connsiteY31" fmla="*/ 28575 h 619125"/>
                <a:gd name="connsiteX32" fmla="*/ 1959769 w 1978819"/>
                <a:gd name="connsiteY32" fmla="*/ 61912 h 619125"/>
                <a:gd name="connsiteX33" fmla="*/ 1926432 w 1978819"/>
                <a:gd name="connsiteY33" fmla="*/ 85725 h 619125"/>
                <a:gd name="connsiteX34" fmla="*/ 1614488 w 1978819"/>
                <a:gd name="connsiteY34" fmla="*/ 200025 h 619125"/>
                <a:gd name="connsiteX35" fmla="*/ 1138238 w 1978819"/>
                <a:gd name="connsiteY35" fmla="*/ 366712 h 619125"/>
                <a:gd name="connsiteX36" fmla="*/ 969169 w 1978819"/>
                <a:gd name="connsiteY36" fmla="*/ 41433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78819" h="619125">
                  <a:moveTo>
                    <a:pt x="969169" y="414337"/>
                  </a:moveTo>
                  <a:lnTo>
                    <a:pt x="661988" y="502444"/>
                  </a:lnTo>
                  <a:lnTo>
                    <a:pt x="519113" y="540544"/>
                  </a:lnTo>
                  <a:lnTo>
                    <a:pt x="442913" y="571500"/>
                  </a:lnTo>
                  <a:lnTo>
                    <a:pt x="333375" y="619125"/>
                  </a:lnTo>
                  <a:lnTo>
                    <a:pt x="311944" y="616744"/>
                  </a:lnTo>
                  <a:lnTo>
                    <a:pt x="242888" y="588169"/>
                  </a:lnTo>
                  <a:lnTo>
                    <a:pt x="192882" y="550069"/>
                  </a:lnTo>
                  <a:lnTo>
                    <a:pt x="142875" y="504825"/>
                  </a:lnTo>
                  <a:lnTo>
                    <a:pt x="76200" y="428625"/>
                  </a:lnTo>
                  <a:lnTo>
                    <a:pt x="35719" y="373856"/>
                  </a:lnTo>
                  <a:lnTo>
                    <a:pt x="11907" y="335756"/>
                  </a:lnTo>
                  <a:lnTo>
                    <a:pt x="2382" y="307181"/>
                  </a:lnTo>
                  <a:lnTo>
                    <a:pt x="0" y="290512"/>
                  </a:lnTo>
                  <a:lnTo>
                    <a:pt x="7144" y="278606"/>
                  </a:lnTo>
                  <a:lnTo>
                    <a:pt x="26194" y="273844"/>
                  </a:lnTo>
                  <a:lnTo>
                    <a:pt x="61913" y="283369"/>
                  </a:lnTo>
                  <a:lnTo>
                    <a:pt x="133350" y="319087"/>
                  </a:lnTo>
                  <a:lnTo>
                    <a:pt x="211932" y="350044"/>
                  </a:lnTo>
                  <a:lnTo>
                    <a:pt x="264319" y="364331"/>
                  </a:lnTo>
                  <a:lnTo>
                    <a:pt x="314325" y="371475"/>
                  </a:lnTo>
                  <a:lnTo>
                    <a:pt x="350044" y="373856"/>
                  </a:lnTo>
                  <a:lnTo>
                    <a:pt x="445294" y="359569"/>
                  </a:lnTo>
                  <a:lnTo>
                    <a:pt x="890588" y="250031"/>
                  </a:lnTo>
                  <a:lnTo>
                    <a:pt x="1026319" y="216694"/>
                  </a:lnTo>
                  <a:lnTo>
                    <a:pt x="1271588" y="159544"/>
                  </a:lnTo>
                  <a:lnTo>
                    <a:pt x="1609725" y="78581"/>
                  </a:lnTo>
                  <a:lnTo>
                    <a:pt x="1907382" y="4762"/>
                  </a:lnTo>
                  <a:lnTo>
                    <a:pt x="1952625" y="0"/>
                  </a:lnTo>
                  <a:lnTo>
                    <a:pt x="1974057" y="2381"/>
                  </a:lnTo>
                  <a:lnTo>
                    <a:pt x="1978819" y="9525"/>
                  </a:lnTo>
                  <a:lnTo>
                    <a:pt x="1976438" y="28575"/>
                  </a:lnTo>
                  <a:lnTo>
                    <a:pt x="1959769" y="61912"/>
                  </a:lnTo>
                  <a:lnTo>
                    <a:pt x="1926432" y="85725"/>
                  </a:lnTo>
                  <a:lnTo>
                    <a:pt x="1614488" y="200025"/>
                  </a:lnTo>
                  <a:lnTo>
                    <a:pt x="1138238" y="366712"/>
                  </a:lnTo>
                  <a:lnTo>
                    <a:pt x="969169" y="4143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1332F24C-02D7-4066-923E-0391B2DC53E7}"/>
                </a:ext>
              </a:extLst>
            </p:cNvPr>
            <p:cNvSpPr/>
            <p:nvPr/>
          </p:nvSpPr>
          <p:spPr>
            <a:xfrm>
              <a:off x="5575300" y="3133725"/>
              <a:ext cx="1801813" cy="514350"/>
            </a:xfrm>
            <a:custGeom>
              <a:avLst/>
              <a:gdLst>
                <a:gd name="connsiteX0" fmla="*/ 1128713 w 1802607"/>
                <a:gd name="connsiteY0" fmla="*/ 304800 h 514350"/>
                <a:gd name="connsiteX1" fmla="*/ 969169 w 1802607"/>
                <a:gd name="connsiteY1" fmla="*/ 333375 h 514350"/>
                <a:gd name="connsiteX2" fmla="*/ 735807 w 1802607"/>
                <a:gd name="connsiteY2" fmla="*/ 383381 h 514350"/>
                <a:gd name="connsiteX3" fmla="*/ 500063 w 1802607"/>
                <a:gd name="connsiteY3" fmla="*/ 450056 h 514350"/>
                <a:gd name="connsiteX4" fmla="*/ 407194 w 1802607"/>
                <a:gd name="connsiteY4" fmla="*/ 488156 h 514350"/>
                <a:gd name="connsiteX5" fmla="*/ 352425 w 1802607"/>
                <a:gd name="connsiteY5" fmla="*/ 514350 h 514350"/>
                <a:gd name="connsiteX6" fmla="*/ 333375 w 1802607"/>
                <a:gd name="connsiteY6" fmla="*/ 514350 h 514350"/>
                <a:gd name="connsiteX7" fmla="*/ 271463 w 1802607"/>
                <a:gd name="connsiteY7" fmla="*/ 502444 h 514350"/>
                <a:gd name="connsiteX8" fmla="*/ 226219 w 1802607"/>
                <a:gd name="connsiteY8" fmla="*/ 485775 h 514350"/>
                <a:gd name="connsiteX9" fmla="*/ 183357 w 1802607"/>
                <a:gd name="connsiteY9" fmla="*/ 461963 h 514350"/>
                <a:gd name="connsiteX10" fmla="*/ 126207 w 1802607"/>
                <a:gd name="connsiteY10" fmla="*/ 416719 h 514350"/>
                <a:gd name="connsiteX11" fmla="*/ 69057 w 1802607"/>
                <a:gd name="connsiteY11" fmla="*/ 359569 h 514350"/>
                <a:gd name="connsiteX12" fmla="*/ 23813 w 1802607"/>
                <a:gd name="connsiteY12" fmla="*/ 314325 h 514350"/>
                <a:gd name="connsiteX13" fmla="*/ 4763 w 1802607"/>
                <a:gd name="connsiteY13" fmla="*/ 283369 h 514350"/>
                <a:gd name="connsiteX14" fmla="*/ 0 w 1802607"/>
                <a:gd name="connsiteY14" fmla="*/ 254794 h 514350"/>
                <a:gd name="connsiteX15" fmla="*/ 4763 w 1802607"/>
                <a:gd name="connsiteY15" fmla="*/ 238125 h 514350"/>
                <a:gd name="connsiteX16" fmla="*/ 26194 w 1802607"/>
                <a:gd name="connsiteY16" fmla="*/ 230981 h 514350"/>
                <a:gd name="connsiteX17" fmla="*/ 40482 w 1802607"/>
                <a:gd name="connsiteY17" fmla="*/ 233363 h 514350"/>
                <a:gd name="connsiteX18" fmla="*/ 73819 w 1802607"/>
                <a:gd name="connsiteY18" fmla="*/ 254794 h 514350"/>
                <a:gd name="connsiteX19" fmla="*/ 119063 w 1802607"/>
                <a:gd name="connsiteY19" fmla="*/ 276225 h 514350"/>
                <a:gd name="connsiteX20" fmla="*/ 173832 w 1802607"/>
                <a:gd name="connsiteY20" fmla="*/ 292894 h 514350"/>
                <a:gd name="connsiteX21" fmla="*/ 242888 w 1802607"/>
                <a:gd name="connsiteY21" fmla="*/ 307181 h 514350"/>
                <a:gd name="connsiteX22" fmla="*/ 307182 w 1802607"/>
                <a:gd name="connsiteY22" fmla="*/ 309563 h 514350"/>
                <a:gd name="connsiteX23" fmla="*/ 371475 w 1802607"/>
                <a:gd name="connsiteY23" fmla="*/ 304800 h 514350"/>
                <a:gd name="connsiteX24" fmla="*/ 445294 w 1802607"/>
                <a:gd name="connsiteY24" fmla="*/ 297656 h 514350"/>
                <a:gd name="connsiteX25" fmla="*/ 569119 w 1802607"/>
                <a:gd name="connsiteY25" fmla="*/ 264319 h 514350"/>
                <a:gd name="connsiteX26" fmla="*/ 835819 w 1802607"/>
                <a:gd name="connsiteY26" fmla="*/ 200025 h 514350"/>
                <a:gd name="connsiteX27" fmla="*/ 1109663 w 1802607"/>
                <a:gd name="connsiteY27" fmla="*/ 140494 h 514350"/>
                <a:gd name="connsiteX28" fmla="*/ 1335882 w 1802607"/>
                <a:gd name="connsiteY28" fmla="*/ 90488 h 514350"/>
                <a:gd name="connsiteX29" fmla="*/ 1431132 w 1802607"/>
                <a:gd name="connsiteY29" fmla="*/ 40481 h 514350"/>
                <a:gd name="connsiteX30" fmla="*/ 1497807 w 1802607"/>
                <a:gd name="connsiteY30" fmla="*/ 0 h 514350"/>
                <a:gd name="connsiteX31" fmla="*/ 1543050 w 1802607"/>
                <a:gd name="connsiteY31" fmla="*/ 4763 h 514350"/>
                <a:gd name="connsiteX32" fmla="*/ 1607344 w 1802607"/>
                <a:gd name="connsiteY32" fmla="*/ 19050 h 514350"/>
                <a:gd name="connsiteX33" fmla="*/ 1662113 w 1802607"/>
                <a:gd name="connsiteY33" fmla="*/ 40481 h 514350"/>
                <a:gd name="connsiteX34" fmla="*/ 1731169 w 1802607"/>
                <a:gd name="connsiteY34" fmla="*/ 73819 h 514350"/>
                <a:gd name="connsiteX35" fmla="*/ 1759744 w 1802607"/>
                <a:gd name="connsiteY35" fmla="*/ 95250 h 514350"/>
                <a:gd name="connsiteX36" fmla="*/ 1778794 w 1802607"/>
                <a:gd name="connsiteY36" fmla="*/ 121444 h 514350"/>
                <a:gd name="connsiteX37" fmla="*/ 1793082 w 1802607"/>
                <a:gd name="connsiteY37" fmla="*/ 140494 h 514350"/>
                <a:gd name="connsiteX38" fmla="*/ 1802607 w 1802607"/>
                <a:gd name="connsiteY38" fmla="*/ 159544 h 514350"/>
                <a:gd name="connsiteX39" fmla="*/ 1802607 w 1802607"/>
                <a:gd name="connsiteY39" fmla="*/ 176213 h 514350"/>
                <a:gd name="connsiteX40" fmla="*/ 1788319 w 1802607"/>
                <a:gd name="connsiteY40" fmla="*/ 202406 h 514350"/>
                <a:gd name="connsiteX41" fmla="*/ 1762125 w 1802607"/>
                <a:gd name="connsiteY41" fmla="*/ 211931 h 514350"/>
                <a:gd name="connsiteX42" fmla="*/ 1688307 w 1802607"/>
                <a:gd name="connsiteY42" fmla="*/ 226219 h 514350"/>
                <a:gd name="connsiteX43" fmla="*/ 1495425 w 1802607"/>
                <a:gd name="connsiteY43" fmla="*/ 245269 h 514350"/>
                <a:gd name="connsiteX44" fmla="*/ 1128713 w 1802607"/>
                <a:gd name="connsiteY44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02607" h="514350">
                  <a:moveTo>
                    <a:pt x="1128713" y="304800"/>
                  </a:moveTo>
                  <a:lnTo>
                    <a:pt x="969169" y="333375"/>
                  </a:lnTo>
                  <a:lnTo>
                    <a:pt x="735807" y="383381"/>
                  </a:lnTo>
                  <a:lnTo>
                    <a:pt x="500063" y="450056"/>
                  </a:lnTo>
                  <a:lnTo>
                    <a:pt x="407194" y="488156"/>
                  </a:lnTo>
                  <a:lnTo>
                    <a:pt x="352425" y="514350"/>
                  </a:lnTo>
                  <a:lnTo>
                    <a:pt x="333375" y="514350"/>
                  </a:lnTo>
                  <a:lnTo>
                    <a:pt x="271463" y="502444"/>
                  </a:lnTo>
                  <a:lnTo>
                    <a:pt x="226219" y="485775"/>
                  </a:lnTo>
                  <a:lnTo>
                    <a:pt x="183357" y="461963"/>
                  </a:lnTo>
                  <a:lnTo>
                    <a:pt x="126207" y="416719"/>
                  </a:lnTo>
                  <a:lnTo>
                    <a:pt x="69057" y="359569"/>
                  </a:lnTo>
                  <a:lnTo>
                    <a:pt x="23813" y="314325"/>
                  </a:lnTo>
                  <a:lnTo>
                    <a:pt x="4763" y="283369"/>
                  </a:lnTo>
                  <a:lnTo>
                    <a:pt x="0" y="254794"/>
                  </a:lnTo>
                  <a:lnTo>
                    <a:pt x="4763" y="238125"/>
                  </a:lnTo>
                  <a:cubicBezTo>
                    <a:pt x="24556" y="230702"/>
                    <a:pt x="17031" y="230981"/>
                    <a:pt x="26194" y="230981"/>
                  </a:cubicBezTo>
                  <a:lnTo>
                    <a:pt x="40482" y="233363"/>
                  </a:lnTo>
                  <a:lnTo>
                    <a:pt x="73819" y="254794"/>
                  </a:lnTo>
                  <a:lnTo>
                    <a:pt x="119063" y="276225"/>
                  </a:lnTo>
                  <a:lnTo>
                    <a:pt x="173832" y="292894"/>
                  </a:lnTo>
                  <a:lnTo>
                    <a:pt x="242888" y="307181"/>
                  </a:lnTo>
                  <a:lnTo>
                    <a:pt x="307182" y="309563"/>
                  </a:lnTo>
                  <a:lnTo>
                    <a:pt x="371475" y="304800"/>
                  </a:lnTo>
                  <a:lnTo>
                    <a:pt x="445294" y="297656"/>
                  </a:lnTo>
                  <a:lnTo>
                    <a:pt x="569119" y="264319"/>
                  </a:lnTo>
                  <a:lnTo>
                    <a:pt x="835819" y="200025"/>
                  </a:lnTo>
                  <a:lnTo>
                    <a:pt x="1109663" y="140494"/>
                  </a:lnTo>
                  <a:lnTo>
                    <a:pt x="1335882" y="90488"/>
                  </a:lnTo>
                  <a:lnTo>
                    <a:pt x="1431132" y="40481"/>
                  </a:lnTo>
                  <a:lnTo>
                    <a:pt x="1497807" y="0"/>
                  </a:lnTo>
                  <a:lnTo>
                    <a:pt x="1543050" y="4763"/>
                  </a:lnTo>
                  <a:lnTo>
                    <a:pt x="1607344" y="19050"/>
                  </a:lnTo>
                  <a:lnTo>
                    <a:pt x="1662113" y="40481"/>
                  </a:lnTo>
                  <a:lnTo>
                    <a:pt x="1731169" y="73819"/>
                  </a:lnTo>
                  <a:lnTo>
                    <a:pt x="1759744" y="95250"/>
                  </a:lnTo>
                  <a:lnTo>
                    <a:pt x="1778794" y="121444"/>
                  </a:lnTo>
                  <a:lnTo>
                    <a:pt x="1793082" y="140494"/>
                  </a:lnTo>
                  <a:lnTo>
                    <a:pt x="1802607" y="159544"/>
                  </a:lnTo>
                  <a:lnTo>
                    <a:pt x="1802607" y="176213"/>
                  </a:lnTo>
                  <a:lnTo>
                    <a:pt x="1788319" y="202406"/>
                  </a:lnTo>
                  <a:lnTo>
                    <a:pt x="1762125" y="211931"/>
                  </a:lnTo>
                  <a:lnTo>
                    <a:pt x="1688307" y="226219"/>
                  </a:lnTo>
                  <a:lnTo>
                    <a:pt x="1495425" y="245269"/>
                  </a:lnTo>
                  <a:lnTo>
                    <a:pt x="1128713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F372F3A-3D36-4434-AF5E-70CE7FD1D6D5}"/>
                </a:ext>
              </a:extLst>
            </p:cNvPr>
            <p:cNvSpPr/>
            <p:nvPr/>
          </p:nvSpPr>
          <p:spPr>
            <a:xfrm rot="16200000">
              <a:off x="5200651" y="4483100"/>
              <a:ext cx="2628900" cy="479425"/>
            </a:xfrm>
            <a:custGeom>
              <a:avLst/>
              <a:gdLst>
                <a:gd name="connsiteX0" fmla="*/ 1309687 w 2628900"/>
                <a:gd name="connsiteY0" fmla="*/ 454819 h 478631"/>
                <a:gd name="connsiteX1" fmla="*/ 697706 w 2628900"/>
                <a:gd name="connsiteY1" fmla="*/ 473869 h 478631"/>
                <a:gd name="connsiteX2" fmla="*/ 590550 w 2628900"/>
                <a:gd name="connsiteY2" fmla="*/ 476250 h 478631"/>
                <a:gd name="connsiteX3" fmla="*/ 535781 w 2628900"/>
                <a:gd name="connsiteY3" fmla="*/ 478631 h 478631"/>
                <a:gd name="connsiteX4" fmla="*/ 481012 w 2628900"/>
                <a:gd name="connsiteY4" fmla="*/ 476250 h 478631"/>
                <a:gd name="connsiteX5" fmla="*/ 438150 w 2628900"/>
                <a:gd name="connsiteY5" fmla="*/ 471488 h 478631"/>
                <a:gd name="connsiteX6" fmla="*/ 376237 w 2628900"/>
                <a:gd name="connsiteY6" fmla="*/ 459581 h 478631"/>
                <a:gd name="connsiteX7" fmla="*/ 280987 w 2628900"/>
                <a:gd name="connsiteY7" fmla="*/ 438150 h 478631"/>
                <a:gd name="connsiteX8" fmla="*/ 200025 w 2628900"/>
                <a:gd name="connsiteY8" fmla="*/ 409575 h 478631"/>
                <a:gd name="connsiteX9" fmla="*/ 130969 w 2628900"/>
                <a:gd name="connsiteY9" fmla="*/ 378619 h 478631"/>
                <a:gd name="connsiteX10" fmla="*/ 83344 w 2628900"/>
                <a:gd name="connsiteY10" fmla="*/ 352425 h 478631"/>
                <a:gd name="connsiteX11" fmla="*/ 47625 w 2628900"/>
                <a:gd name="connsiteY11" fmla="*/ 328613 h 478631"/>
                <a:gd name="connsiteX12" fmla="*/ 21431 w 2628900"/>
                <a:gd name="connsiteY12" fmla="*/ 302419 h 478631"/>
                <a:gd name="connsiteX13" fmla="*/ 2381 w 2628900"/>
                <a:gd name="connsiteY13" fmla="*/ 266700 h 478631"/>
                <a:gd name="connsiteX14" fmla="*/ 0 w 2628900"/>
                <a:gd name="connsiteY14" fmla="*/ 238125 h 478631"/>
                <a:gd name="connsiteX15" fmla="*/ 11906 w 2628900"/>
                <a:gd name="connsiteY15" fmla="*/ 211931 h 478631"/>
                <a:gd name="connsiteX16" fmla="*/ 45244 w 2628900"/>
                <a:gd name="connsiteY16" fmla="*/ 183356 h 478631"/>
                <a:gd name="connsiteX17" fmla="*/ 109537 w 2628900"/>
                <a:gd name="connsiteY17" fmla="*/ 140494 h 478631"/>
                <a:gd name="connsiteX18" fmla="*/ 561975 w 2628900"/>
                <a:gd name="connsiteY18" fmla="*/ 216694 h 478631"/>
                <a:gd name="connsiteX19" fmla="*/ 597694 w 2628900"/>
                <a:gd name="connsiteY19" fmla="*/ 226219 h 478631"/>
                <a:gd name="connsiteX20" fmla="*/ 650081 w 2628900"/>
                <a:gd name="connsiteY20" fmla="*/ 230981 h 478631"/>
                <a:gd name="connsiteX21" fmla="*/ 971550 w 2628900"/>
                <a:gd name="connsiteY21" fmla="*/ 230981 h 478631"/>
                <a:gd name="connsiteX22" fmla="*/ 1793081 w 2628900"/>
                <a:gd name="connsiteY22" fmla="*/ 230981 h 478631"/>
                <a:gd name="connsiteX23" fmla="*/ 2235994 w 2628900"/>
                <a:gd name="connsiteY23" fmla="*/ 214313 h 478631"/>
                <a:gd name="connsiteX24" fmla="*/ 2390775 w 2628900"/>
                <a:gd name="connsiteY24" fmla="*/ 204788 h 478631"/>
                <a:gd name="connsiteX25" fmla="*/ 2424112 w 2628900"/>
                <a:gd name="connsiteY25" fmla="*/ 195263 h 478631"/>
                <a:gd name="connsiteX26" fmla="*/ 2459831 w 2628900"/>
                <a:gd name="connsiteY26" fmla="*/ 180975 h 478631"/>
                <a:gd name="connsiteX27" fmla="*/ 2488406 w 2628900"/>
                <a:gd name="connsiteY27" fmla="*/ 154781 h 478631"/>
                <a:gd name="connsiteX28" fmla="*/ 2509837 w 2628900"/>
                <a:gd name="connsiteY28" fmla="*/ 126206 h 478631"/>
                <a:gd name="connsiteX29" fmla="*/ 2574131 w 2628900"/>
                <a:gd name="connsiteY29" fmla="*/ 0 h 478631"/>
                <a:gd name="connsiteX30" fmla="*/ 2628900 w 2628900"/>
                <a:gd name="connsiteY30" fmla="*/ 204788 h 478631"/>
                <a:gd name="connsiteX31" fmla="*/ 2505075 w 2628900"/>
                <a:gd name="connsiteY31" fmla="*/ 335756 h 478631"/>
                <a:gd name="connsiteX32" fmla="*/ 2445544 w 2628900"/>
                <a:gd name="connsiteY32" fmla="*/ 416719 h 478631"/>
                <a:gd name="connsiteX33" fmla="*/ 2405062 w 2628900"/>
                <a:gd name="connsiteY33" fmla="*/ 450056 h 478631"/>
                <a:gd name="connsiteX34" fmla="*/ 2366962 w 2628900"/>
                <a:gd name="connsiteY34" fmla="*/ 459581 h 478631"/>
                <a:gd name="connsiteX35" fmla="*/ 2331244 w 2628900"/>
                <a:gd name="connsiteY35" fmla="*/ 454819 h 478631"/>
                <a:gd name="connsiteX36" fmla="*/ 2305050 w 2628900"/>
                <a:gd name="connsiteY36" fmla="*/ 438150 h 478631"/>
                <a:gd name="connsiteX37" fmla="*/ 2290762 w 2628900"/>
                <a:gd name="connsiteY37" fmla="*/ 433388 h 478631"/>
                <a:gd name="connsiteX38" fmla="*/ 1854994 w 2628900"/>
                <a:gd name="connsiteY38" fmla="*/ 442913 h 478631"/>
                <a:gd name="connsiteX39" fmla="*/ 1309687 w 2628900"/>
                <a:gd name="connsiteY39" fmla="*/ 454819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28900" h="478631">
                  <a:moveTo>
                    <a:pt x="1309687" y="454819"/>
                  </a:moveTo>
                  <a:lnTo>
                    <a:pt x="697706" y="473869"/>
                  </a:lnTo>
                  <a:lnTo>
                    <a:pt x="590550" y="476250"/>
                  </a:lnTo>
                  <a:lnTo>
                    <a:pt x="535781" y="478631"/>
                  </a:lnTo>
                  <a:lnTo>
                    <a:pt x="481012" y="476250"/>
                  </a:lnTo>
                  <a:lnTo>
                    <a:pt x="438150" y="471488"/>
                  </a:lnTo>
                  <a:lnTo>
                    <a:pt x="376237" y="459581"/>
                  </a:lnTo>
                  <a:lnTo>
                    <a:pt x="280987" y="438150"/>
                  </a:lnTo>
                  <a:lnTo>
                    <a:pt x="200025" y="409575"/>
                  </a:lnTo>
                  <a:lnTo>
                    <a:pt x="130969" y="378619"/>
                  </a:lnTo>
                  <a:lnTo>
                    <a:pt x="83344" y="352425"/>
                  </a:lnTo>
                  <a:lnTo>
                    <a:pt x="47625" y="328613"/>
                  </a:lnTo>
                  <a:lnTo>
                    <a:pt x="21431" y="302419"/>
                  </a:lnTo>
                  <a:lnTo>
                    <a:pt x="2381" y="266700"/>
                  </a:lnTo>
                  <a:lnTo>
                    <a:pt x="0" y="238125"/>
                  </a:lnTo>
                  <a:lnTo>
                    <a:pt x="11906" y="211931"/>
                  </a:lnTo>
                  <a:lnTo>
                    <a:pt x="45244" y="183356"/>
                  </a:lnTo>
                  <a:lnTo>
                    <a:pt x="109537" y="140494"/>
                  </a:lnTo>
                  <a:lnTo>
                    <a:pt x="561975" y="216694"/>
                  </a:lnTo>
                  <a:lnTo>
                    <a:pt x="597694" y="226219"/>
                  </a:lnTo>
                  <a:lnTo>
                    <a:pt x="650081" y="230981"/>
                  </a:lnTo>
                  <a:lnTo>
                    <a:pt x="971550" y="230981"/>
                  </a:lnTo>
                  <a:lnTo>
                    <a:pt x="1793081" y="230981"/>
                  </a:lnTo>
                  <a:lnTo>
                    <a:pt x="2235994" y="214313"/>
                  </a:lnTo>
                  <a:lnTo>
                    <a:pt x="2390775" y="204788"/>
                  </a:lnTo>
                  <a:lnTo>
                    <a:pt x="2424112" y="195263"/>
                  </a:lnTo>
                  <a:lnTo>
                    <a:pt x="2459831" y="180975"/>
                  </a:lnTo>
                  <a:lnTo>
                    <a:pt x="2488406" y="154781"/>
                  </a:lnTo>
                  <a:lnTo>
                    <a:pt x="2509837" y="126206"/>
                  </a:lnTo>
                  <a:lnTo>
                    <a:pt x="2574131" y="0"/>
                  </a:lnTo>
                  <a:lnTo>
                    <a:pt x="2628900" y="204788"/>
                  </a:lnTo>
                  <a:lnTo>
                    <a:pt x="2505075" y="335756"/>
                  </a:lnTo>
                  <a:lnTo>
                    <a:pt x="2445544" y="416719"/>
                  </a:lnTo>
                  <a:lnTo>
                    <a:pt x="2405062" y="450056"/>
                  </a:lnTo>
                  <a:lnTo>
                    <a:pt x="2366962" y="459581"/>
                  </a:lnTo>
                  <a:lnTo>
                    <a:pt x="2331244" y="454819"/>
                  </a:lnTo>
                  <a:lnTo>
                    <a:pt x="2305050" y="438150"/>
                  </a:lnTo>
                  <a:lnTo>
                    <a:pt x="2290762" y="433388"/>
                  </a:lnTo>
                  <a:lnTo>
                    <a:pt x="1854994" y="442913"/>
                  </a:lnTo>
                  <a:lnTo>
                    <a:pt x="1309687" y="454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1098BCDA-345B-48E4-876D-5B73B957661B}"/>
                </a:ext>
              </a:extLst>
            </p:cNvPr>
            <p:cNvSpPr/>
            <p:nvPr/>
          </p:nvSpPr>
          <p:spPr>
            <a:xfrm>
              <a:off x="5853113" y="5372100"/>
              <a:ext cx="733425" cy="579438"/>
            </a:xfrm>
            <a:custGeom>
              <a:avLst/>
              <a:gdLst>
                <a:gd name="connsiteX0" fmla="*/ 338137 w 733425"/>
                <a:gd name="connsiteY0" fmla="*/ 109538 h 578644"/>
                <a:gd name="connsiteX1" fmla="*/ 438150 w 733425"/>
                <a:gd name="connsiteY1" fmla="*/ 135731 h 578644"/>
                <a:gd name="connsiteX2" fmla="*/ 492918 w 733425"/>
                <a:gd name="connsiteY2" fmla="*/ 145256 h 578644"/>
                <a:gd name="connsiteX3" fmla="*/ 523875 w 733425"/>
                <a:gd name="connsiteY3" fmla="*/ 150019 h 578644"/>
                <a:gd name="connsiteX4" fmla="*/ 559593 w 733425"/>
                <a:gd name="connsiteY4" fmla="*/ 152400 h 578644"/>
                <a:gd name="connsiteX5" fmla="*/ 592931 w 733425"/>
                <a:gd name="connsiteY5" fmla="*/ 152400 h 578644"/>
                <a:gd name="connsiteX6" fmla="*/ 614362 w 733425"/>
                <a:gd name="connsiteY6" fmla="*/ 147638 h 578644"/>
                <a:gd name="connsiteX7" fmla="*/ 733425 w 733425"/>
                <a:gd name="connsiteY7" fmla="*/ 11906 h 578644"/>
                <a:gd name="connsiteX8" fmla="*/ 590550 w 733425"/>
                <a:gd name="connsiteY8" fmla="*/ 578644 h 578644"/>
                <a:gd name="connsiteX9" fmla="*/ 559593 w 733425"/>
                <a:gd name="connsiteY9" fmla="*/ 550069 h 578644"/>
                <a:gd name="connsiteX10" fmla="*/ 504825 w 733425"/>
                <a:gd name="connsiteY10" fmla="*/ 464344 h 578644"/>
                <a:gd name="connsiteX11" fmla="*/ 459581 w 733425"/>
                <a:gd name="connsiteY11" fmla="*/ 407194 h 578644"/>
                <a:gd name="connsiteX12" fmla="*/ 409575 w 733425"/>
                <a:gd name="connsiteY12" fmla="*/ 359569 h 578644"/>
                <a:gd name="connsiteX13" fmla="*/ 311943 w 733425"/>
                <a:gd name="connsiteY13" fmla="*/ 280988 h 578644"/>
                <a:gd name="connsiteX14" fmla="*/ 197643 w 733425"/>
                <a:gd name="connsiteY14" fmla="*/ 197644 h 578644"/>
                <a:gd name="connsiteX15" fmla="*/ 78581 w 733425"/>
                <a:gd name="connsiteY15" fmla="*/ 119063 h 578644"/>
                <a:gd name="connsiteX16" fmla="*/ 35718 w 733425"/>
                <a:gd name="connsiteY16" fmla="*/ 97631 h 578644"/>
                <a:gd name="connsiteX17" fmla="*/ 19050 w 733425"/>
                <a:gd name="connsiteY17" fmla="*/ 83344 h 578644"/>
                <a:gd name="connsiteX18" fmla="*/ 0 w 733425"/>
                <a:gd name="connsiteY18" fmla="*/ 42863 h 578644"/>
                <a:gd name="connsiteX19" fmla="*/ 0 w 733425"/>
                <a:gd name="connsiteY19" fmla="*/ 23813 h 578644"/>
                <a:gd name="connsiteX20" fmla="*/ 7143 w 733425"/>
                <a:gd name="connsiteY20" fmla="*/ 7144 h 578644"/>
                <a:gd name="connsiteX21" fmla="*/ 23812 w 733425"/>
                <a:gd name="connsiteY21" fmla="*/ 0 h 578644"/>
                <a:gd name="connsiteX22" fmla="*/ 73818 w 733425"/>
                <a:gd name="connsiteY22" fmla="*/ 11906 h 578644"/>
                <a:gd name="connsiteX23" fmla="*/ 183356 w 733425"/>
                <a:gd name="connsiteY23" fmla="*/ 59531 h 578644"/>
                <a:gd name="connsiteX24" fmla="*/ 338137 w 733425"/>
                <a:gd name="connsiteY24" fmla="*/ 10953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33425" h="578644">
                  <a:moveTo>
                    <a:pt x="338137" y="109538"/>
                  </a:moveTo>
                  <a:lnTo>
                    <a:pt x="438150" y="135731"/>
                  </a:lnTo>
                  <a:lnTo>
                    <a:pt x="492918" y="145256"/>
                  </a:lnTo>
                  <a:lnTo>
                    <a:pt x="523875" y="150019"/>
                  </a:lnTo>
                  <a:lnTo>
                    <a:pt x="559593" y="152400"/>
                  </a:lnTo>
                  <a:lnTo>
                    <a:pt x="592931" y="152400"/>
                  </a:lnTo>
                  <a:lnTo>
                    <a:pt x="614362" y="147638"/>
                  </a:lnTo>
                  <a:lnTo>
                    <a:pt x="733425" y="11906"/>
                  </a:lnTo>
                  <a:lnTo>
                    <a:pt x="590550" y="578644"/>
                  </a:lnTo>
                  <a:lnTo>
                    <a:pt x="559593" y="550069"/>
                  </a:lnTo>
                  <a:lnTo>
                    <a:pt x="504825" y="464344"/>
                  </a:lnTo>
                  <a:lnTo>
                    <a:pt x="459581" y="407194"/>
                  </a:lnTo>
                  <a:lnTo>
                    <a:pt x="409575" y="359569"/>
                  </a:lnTo>
                  <a:lnTo>
                    <a:pt x="311943" y="280988"/>
                  </a:lnTo>
                  <a:lnTo>
                    <a:pt x="197643" y="197644"/>
                  </a:lnTo>
                  <a:lnTo>
                    <a:pt x="78581" y="119063"/>
                  </a:lnTo>
                  <a:lnTo>
                    <a:pt x="35718" y="97631"/>
                  </a:lnTo>
                  <a:lnTo>
                    <a:pt x="19050" y="83344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3812" y="0"/>
                  </a:lnTo>
                  <a:lnTo>
                    <a:pt x="73818" y="11906"/>
                  </a:lnTo>
                  <a:lnTo>
                    <a:pt x="183356" y="59531"/>
                  </a:lnTo>
                  <a:lnTo>
                    <a:pt x="338137" y="109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5F56DA49-EA4F-4A7E-9D2A-EA7BAF6B1C90}"/>
              </a:ext>
            </a:extLst>
          </p:cNvPr>
          <p:cNvGrpSpPr/>
          <p:nvPr/>
        </p:nvGrpSpPr>
        <p:grpSpPr>
          <a:xfrm>
            <a:off x="2613025" y="1582738"/>
            <a:ext cx="4611688" cy="4302125"/>
            <a:chOff x="2613025" y="1582738"/>
            <a:chExt cx="4611688" cy="4302125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58E22E15-3422-4AF2-907D-F6A6DC2C6404}"/>
                </a:ext>
              </a:extLst>
            </p:cNvPr>
            <p:cNvSpPr/>
            <p:nvPr/>
          </p:nvSpPr>
          <p:spPr>
            <a:xfrm>
              <a:off x="2800350" y="1585913"/>
              <a:ext cx="1028700" cy="1052512"/>
            </a:xfrm>
            <a:custGeom>
              <a:avLst/>
              <a:gdLst>
                <a:gd name="connsiteX0" fmla="*/ 485775 w 1028700"/>
                <a:gd name="connsiteY0" fmla="*/ 735806 h 1052512"/>
                <a:gd name="connsiteX1" fmla="*/ 192881 w 1028700"/>
                <a:gd name="connsiteY1" fmla="*/ 957262 h 1052512"/>
                <a:gd name="connsiteX2" fmla="*/ 102394 w 1028700"/>
                <a:gd name="connsiteY2" fmla="*/ 1028700 h 1052512"/>
                <a:gd name="connsiteX3" fmla="*/ 59531 w 1028700"/>
                <a:gd name="connsiteY3" fmla="*/ 1047750 h 1052512"/>
                <a:gd name="connsiteX4" fmla="*/ 35719 w 1028700"/>
                <a:gd name="connsiteY4" fmla="*/ 1052512 h 1052512"/>
                <a:gd name="connsiteX5" fmla="*/ 4763 w 1028700"/>
                <a:gd name="connsiteY5" fmla="*/ 1050131 h 1052512"/>
                <a:gd name="connsiteX6" fmla="*/ 0 w 1028700"/>
                <a:gd name="connsiteY6" fmla="*/ 1038225 h 1052512"/>
                <a:gd name="connsiteX7" fmla="*/ 23813 w 1028700"/>
                <a:gd name="connsiteY7" fmla="*/ 1007268 h 1052512"/>
                <a:gd name="connsiteX8" fmla="*/ 102394 w 1028700"/>
                <a:gd name="connsiteY8" fmla="*/ 926306 h 1052512"/>
                <a:gd name="connsiteX9" fmla="*/ 238125 w 1028700"/>
                <a:gd name="connsiteY9" fmla="*/ 804862 h 1052512"/>
                <a:gd name="connsiteX10" fmla="*/ 395288 w 1028700"/>
                <a:gd name="connsiteY10" fmla="*/ 640556 h 1052512"/>
                <a:gd name="connsiteX11" fmla="*/ 550069 w 1028700"/>
                <a:gd name="connsiteY11" fmla="*/ 469106 h 1052512"/>
                <a:gd name="connsiteX12" fmla="*/ 654844 w 1028700"/>
                <a:gd name="connsiteY12" fmla="*/ 328612 h 1052512"/>
                <a:gd name="connsiteX13" fmla="*/ 685800 w 1028700"/>
                <a:gd name="connsiteY13" fmla="*/ 280987 h 1052512"/>
                <a:gd name="connsiteX14" fmla="*/ 704850 w 1028700"/>
                <a:gd name="connsiteY14" fmla="*/ 245268 h 1052512"/>
                <a:gd name="connsiteX15" fmla="*/ 714375 w 1028700"/>
                <a:gd name="connsiteY15" fmla="*/ 211931 h 1052512"/>
                <a:gd name="connsiteX16" fmla="*/ 714375 w 1028700"/>
                <a:gd name="connsiteY16" fmla="*/ 185737 h 1052512"/>
                <a:gd name="connsiteX17" fmla="*/ 709613 w 1028700"/>
                <a:gd name="connsiteY17" fmla="*/ 152400 h 1052512"/>
                <a:gd name="connsiteX18" fmla="*/ 688181 w 1028700"/>
                <a:gd name="connsiteY18" fmla="*/ 104775 h 1052512"/>
                <a:gd name="connsiteX19" fmla="*/ 661988 w 1028700"/>
                <a:gd name="connsiteY19" fmla="*/ 66675 h 1052512"/>
                <a:gd name="connsiteX20" fmla="*/ 647700 w 1028700"/>
                <a:gd name="connsiteY20" fmla="*/ 35718 h 1052512"/>
                <a:gd name="connsiteX21" fmla="*/ 647700 w 1028700"/>
                <a:gd name="connsiteY21" fmla="*/ 14287 h 1052512"/>
                <a:gd name="connsiteX22" fmla="*/ 650081 w 1028700"/>
                <a:gd name="connsiteY22" fmla="*/ 2381 h 1052512"/>
                <a:gd name="connsiteX23" fmla="*/ 669131 w 1028700"/>
                <a:gd name="connsiteY23" fmla="*/ 0 h 1052512"/>
                <a:gd name="connsiteX24" fmla="*/ 700088 w 1028700"/>
                <a:gd name="connsiteY24" fmla="*/ 9525 h 1052512"/>
                <a:gd name="connsiteX25" fmla="*/ 781050 w 1028700"/>
                <a:gd name="connsiteY25" fmla="*/ 45243 h 1052512"/>
                <a:gd name="connsiteX26" fmla="*/ 842963 w 1028700"/>
                <a:gd name="connsiteY26" fmla="*/ 78581 h 1052512"/>
                <a:gd name="connsiteX27" fmla="*/ 892969 w 1028700"/>
                <a:gd name="connsiteY27" fmla="*/ 109537 h 1052512"/>
                <a:gd name="connsiteX28" fmla="*/ 926306 w 1028700"/>
                <a:gd name="connsiteY28" fmla="*/ 133350 h 1052512"/>
                <a:gd name="connsiteX29" fmla="*/ 966788 w 1028700"/>
                <a:gd name="connsiteY29" fmla="*/ 171450 h 1052512"/>
                <a:gd name="connsiteX30" fmla="*/ 995363 w 1028700"/>
                <a:gd name="connsiteY30" fmla="*/ 204787 h 1052512"/>
                <a:gd name="connsiteX31" fmla="*/ 1016794 w 1028700"/>
                <a:gd name="connsiteY31" fmla="*/ 235743 h 1052512"/>
                <a:gd name="connsiteX32" fmla="*/ 1023938 w 1028700"/>
                <a:gd name="connsiteY32" fmla="*/ 257175 h 1052512"/>
                <a:gd name="connsiteX33" fmla="*/ 1028700 w 1028700"/>
                <a:gd name="connsiteY33" fmla="*/ 283368 h 1052512"/>
                <a:gd name="connsiteX34" fmla="*/ 1023938 w 1028700"/>
                <a:gd name="connsiteY34" fmla="*/ 314325 h 1052512"/>
                <a:gd name="connsiteX35" fmla="*/ 1014413 w 1028700"/>
                <a:gd name="connsiteY35" fmla="*/ 338137 h 1052512"/>
                <a:gd name="connsiteX36" fmla="*/ 997744 w 1028700"/>
                <a:gd name="connsiteY36" fmla="*/ 350043 h 1052512"/>
                <a:gd name="connsiteX37" fmla="*/ 966788 w 1028700"/>
                <a:gd name="connsiteY37" fmla="*/ 366712 h 1052512"/>
                <a:gd name="connsiteX38" fmla="*/ 914400 w 1028700"/>
                <a:gd name="connsiteY38" fmla="*/ 383381 h 1052512"/>
                <a:gd name="connsiteX39" fmla="*/ 890588 w 1028700"/>
                <a:gd name="connsiteY39" fmla="*/ 395287 h 1052512"/>
                <a:gd name="connsiteX40" fmla="*/ 816769 w 1028700"/>
                <a:gd name="connsiteY40" fmla="*/ 464343 h 1052512"/>
                <a:gd name="connsiteX41" fmla="*/ 678656 w 1028700"/>
                <a:gd name="connsiteY41" fmla="*/ 585787 h 1052512"/>
                <a:gd name="connsiteX42" fmla="*/ 485775 w 1028700"/>
                <a:gd name="connsiteY42" fmla="*/ 735806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28700" h="1052512">
                  <a:moveTo>
                    <a:pt x="485775" y="735806"/>
                  </a:moveTo>
                  <a:lnTo>
                    <a:pt x="192881" y="957262"/>
                  </a:lnTo>
                  <a:lnTo>
                    <a:pt x="102394" y="1028700"/>
                  </a:lnTo>
                  <a:lnTo>
                    <a:pt x="59531" y="1047750"/>
                  </a:lnTo>
                  <a:lnTo>
                    <a:pt x="35719" y="1052512"/>
                  </a:lnTo>
                  <a:lnTo>
                    <a:pt x="4763" y="1050131"/>
                  </a:lnTo>
                  <a:lnTo>
                    <a:pt x="0" y="1038225"/>
                  </a:lnTo>
                  <a:lnTo>
                    <a:pt x="23813" y="1007268"/>
                  </a:lnTo>
                  <a:lnTo>
                    <a:pt x="102394" y="926306"/>
                  </a:lnTo>
                  <a:lnTo>
                    <a:pt x="238125" y="804862"/>
                  </a:lnTo>
                  <a:lnTo>
                    <a:pt x="395288" y="640556"/>
                  </a:lnTo>
                  <a:lnTo>
                    <a:pt x="550069" y="469106"/>
                  </a:lnTo>
                  <a:lnTo>
                    <a:pt x="654844" y="328612"/>
                  </a:lnTo>
                  <a:lnTo>
                    <a:pt x="685800" y="280987"/>
                  </a:lnTo>
                  <a:lnTo>
                    <a:pt x="704850" y="245268"/>
                  </a:lnTo>
                  <a:lnTo>
                    <a:pt x="714375" y="211931"/>
                  </a:lnTo>
                  <a:lnTo>
                    <a:pt x="714375" y="185737"/>
                  </a:lnTo>
                  <a:lnTo>
                    <a:pt x="709613" y="152400"/>
                  </a:lnTo>
                  <a:lnTo>
                    <a:pt x="688181" y="104775"/>
                  </a:lnTo>
                  <a:lnTo>
                    <a:pt x="661988" y="66675"/>
                  </a:lnTo>
                  <a:lnTo>
                    <a:pt x="647700" y="35718"/>
                  </a:lnTo>
                  <a:lnTo>
                    <a:pt x="647700" y="14287"/>
                  </a:lnTo>
                  <a:lnTo>
                    <a:pt x="650081" y="2381"/>
                  </a:lnTo>
                  <a:lnTo>
                    <a:pt x="669131" y="0"/>
                  </a:lnTo>
                  <a:lnTo>
                    <a:pt x="700088" y="9525"/>
                  </a:lnTo>
                  <a:lnTo>
                    <a:pt x="781050" y="45243"/>
                  </a:lnTo>
                  <a:lnTo>
                    <a:pt x="842963" y="78581"/>
                  </a:lnTo>
                  <a:lnTo>
                    <a:pt x="892969" y="109537"/>
                  </a:lnTo>
                  <a:lnTo>
                    <a:pt x="926306" y="133350"/>
                  </a:lnTo>
                  <a:lnTo>
                    <a:pt x="966788" y="171450"/>
                  </a:lnTo>
                  <a:lnTo>
                    <a:pt x="995363" y="204787"/>
                  </a:lnTo>
                  <a:lnTo>
                    <a:pt x="1016794" y="235743"/>
                  </a:lnTo>
                  <a:lnTo>
                    <a:pt x="1023938" y="257175"/>
                  </a:lnTo>
                  <a:lnTo>
                    <a:pt x="1028700" y="283368"/>
                  </a:lnTo>
                  <a:lnTo>
                    <a:pt x="1023938" y="314325"/>
                  </a:lnTo>
                  <a:lnTo>
                    <a:pt x="1014413" y="338137"/>
                  </a:lnTo>
                  <a:lnTo>
                    <a:pt x="997744" y="350043"/>
                  </a:lnTo>
                  <a:lnTo>
                    <a:pt x="966788" y="366712"/>
                  </a:lnTo>
                  <a:lnTo>
                    <a:pt x="914400" y="383381"/>
                  </a:lnTo>
                  <a:lnTo>
                    <a:pt x="890588" y="395287"/>
                  </a:lnTo>
                  <a:lnTo>
                    <a:pt x="816769" y="464343"/>
                  </a:lnTo>
                  <a:lnTo>
                    <a:pt x="678656" y="585787"/>
                  </a:lnTo>
                  <a:lnTo>
                    <a:pt x="48577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AF3401DB-D126-4092-AA24-15DD1900FFAC}"/>
                </a:ext>
              </a:extLst>
            </p:cNvPr>
            <p:cNvSpPr/>
            <p:nvPr/>
          </p:nvSpPr>
          <p:spPr>
            <a:xfrm>
              <a:off x="2613025" y="2617788"/>
              <a:ext cx="1149350" cy="1554162"/>
            </a:xfrm>
            <a:custGeom>
              <a:avLst/>
              <a:gdLst>
                <a:gd name="connsiteX0" fmla="*/ 604838 w 1150144"/>
                <a:gd name="connsiteY0" fmla="*/ 1057275 h 1554956"/>
                <a:gd name="connsiteX1" fmla="*/ 454819 w 1150144"/>
                <a:gd name="connsiteY1" fmla="*/ 1216819 h 1554956"/>
                <a:gd name="connsiteX2" fmla="*/ 335757 w 1150144"/>
                <a:gd name="connsiteY2" fmla="*/ 1326356 h 1554956"/>
                <a:gd name="connsiteX3" fmla="*/ 247650 w 1150144"/>
                <a:gd name="connsiteY3" fmla="*/ 1402556 h 1554956"/>
                <a:gd name="connsiteX4" fmla="*/ 150019 w 1150144"/>
                <a:gd name="connsiteY4" fmla="*/ 1490662 h 1554956"/>
                <a:gd name="connsiteX5" fmla="*/ 59532 w 1150144"/>
                <a:gd name="connsiteY5" fmla="*/ 1550194 h 1554956"/>
                <a:gd name="connsiteX6" fmla="*/ 33338 w 1150144"/>
                <a:gd name="connsiteY6" fmla="*/ 1554956 h 1554956"/>
                <a:gd name="connsiteX7" fmla="*/ 9525 w 1150144"/>
                <a:gd name="connsiteY7" fmla="*/ 1552575 h 1554956"/>
                <a:gd name="connsiteX8" fmla="*/ 0 w 1150144"/>
                <a:gd name="connsiteY8" fmla="*/ 1543050 h 1554956"/>
                <a:gd name="connsiteX9" fmla="*/ 2382 w 1150144"/>
                <a:gd name="connsiteY9" fmla="*/ 1526381 h 1554956"/>
                <a:gd name="connsiteX10" fmla="*/ 26194 w 1150144"/>
                <a:gd name="connsiteY10" fmla="*/ 1485900 h 1554956"/>
                <a:gd name="connsiteX11" fmla="*/ 66675 w 1150144"/>
                <a:gd name="connsiteY11" fmla="*/ 1445419 h 1554956"/>
                <a:gd name="connsiteX12" fmla="*/ 173832 w 1150144"/>
                <a:gd name="connsiteY12" fmla="*/ 1335881 h 1554956"/>
                <a:gd name="connsiteX13" fmla="*/ 271463 w 1150144"/>
                <a:gd name="connsiteY13" fmla="*/ 1226344 h 1554956"/>
                <a:gd name="connsiteX14" fmla="*/ 369094 w 1150144"/>
                <a:gd name="connsiteY14" fmla="*/ 1107281 h 1554956"/>
                <a:gd name="connsiteX15" fmla="*/ 452438 w 1150144"/>
                <a:gd name="connsiteY15" fmla="*/ 1002506 h 1554956"/>
                <a:gd name="connsiteX16" fmla="*/ 550069 w 1150144"/>
                <a:gd name="connsiteY16" fmla="*/ 854869 h 1554956"/>
                <a:gd name="connsiteX17" fmla="*/ 673894 w 1150144"/>
                <a:gd name="connsiteY17" fmla="*/ 654844 h 1554956"/>
                <a:gd name="connsiteX18" fmla="*/ 769144 w 1150144"/>
                <a:gd name="connsiteY18" fmla="*/ 469106 h 1554956"/>
                <a:gd name="connsiteX19" fmla="*/ 866775 w 1150144"/>
                <a:gd name="connsiteY19" fmla="*/ 264319 h 1554956"/>
                <a:gd name="connsiteX20" fmla="*/ 869157 w 1150144"/>
                <a:gd name="connsiteY20" fmla="*/ 240506 h 1554956"/>
                <a:gd name="connsiteX21" fmla="*/ 866775 w 1150144"/>
                <a:gd name="connsiteY21" fmla="*/ 216694 h 1554956"/>
                <a:gd name="connsiteX22" fmla="*/ 852488 w 1150144"/>
                <a:gd name="connsiteY22" fmla="*/ 180975 h 1554956"/>
                <a:gd name="connsiteX23" fmla="*/ 816769 w 1150144"/>
                <a:gd name="connsiteY23" fmla="*/ 130969 h 1554956"/>
                <a:gd name="connsiteX24" fmla="*/ 778669 w 1150144"/>
                <a:gd name="connsiteY24" fmla="*/ 90487 h 1554956"/>
                <a:gd name="connsiteX25" fmla="*/ 764382 w 1150144"/>
                <a:gd name="connsiteY25" fmla="*/ 66675 h 1554956"/>
                <a:gd name="connsiteX26" fmla="*/ 757238 w 1150144"/>
                <a:gd name="connsiteY26" fmla="*/ 40481 h 1554956"/>
                <a:gd name="connsiteX27" fmla="*/ 759619 w 1150144"/>
                <a:gd name="connsiteY27" fmla="*/ 21431 h 1554956"/>
                <a:gd name="connsiteX28" fmla="*/ 764382 w 1150144"/>
                <a:gd name="connsiteY28" fmla="*/ 9525 h 1554956"/>
                <a:gd name="connsiteX29" fmla="*/ 783432 w 1150144"/>
                <a:gd name="connsiteY29" fmla="*/ 2381 h 1554956"/>
                <a:gd name="connsiteX30" fmla="*/ 814388 w 1150144"/>
                <a:gd name="connsiteY30" fmla="*/ 0 h 1554956"/>
                <a:gd name="connsiteX31" fmla="*/ 842963 w 1150144"/>
                <a:gd name="connsiteY31" fmla="*/ 7144 h 1554956"/>
                <a:gd name="connsiteX32" fmla="*/ 883444 w 1150144"/>
                <a:gd name="connsiteY32" fmla="*/ 30956 h 1554956"/>
                <a:gd name="connsiteX33" fmla="*/ 952500 w 1150144"/>
                <a:gd name="connsiteY33" fmla="*/ 73819 h 1554956"/>
                <a:gd name="connsiteX34" fmla="*/ 1004888 w 1150144"/>
                <a:gd name="connsiteY34" fmla="*/ 109537 h 1554956"/>
                <a:gd name="connsiteX35" fmla="*/ 1047750 w 1150144"/>
                <a:gd name="connsiteY35" fmla="*/ 147637 h 1554956"/>
                <a:gd name="connsiteX36" fmla="*/ 1085850 w 1150144"/>
                <a:gd name="connsiteY36" fmla="*/ 185737 h 1554956"/>
                <a:gd name="connsiteX37" fmla="*/ 1119188 w 1150144"/>
                <a:gd name="connsiteY37" fmla="*/ 221456 h 1554956"/>
                <a:gd name="connsiteX38" fmla="*/ 1140619 w 1150144"/>
                <a:gd name="connsiteY38" fmla="*/ 252412 h 1554956"/>
                <a:gd name="connsiteX39" fmla="*/ 1147763 w 1150144"/>
                <a:gd name="connsiteY39" fmla="*/ 280987 h 1554956"/>
                <a:gd name="connsiteX40" fmla="*/ 1150144 w 1150144"/>
                <a:gd name="connsiteY40" fmla="*/ 314325 h 1554956"/>
                <a:gd name="connsiteX41" fmla="*/ 1143000 w 1150144"/>
                <a:gd name="connsiteY41" fmla="*/ 347662 h 1554956"/>
                <a:gd name="connsiteX42" fmla="*/ 1131094 w 1150144"/>
                <a:gd name="connsiteY42" fmla="*/ 371475 h 1554956"/>
                <a:gd name="connsiteX43" fmla="*/ 1104900 w 1150144"/>
                <a:gd name="connsiteY43" fmla="*/ 390525 h 1554956"/>
                <a:gd name="connsiteX44" fmla="*/ 1073944 w 1150144"/>
                <a:gd name="connsiteY44" fmla="*/ 409575 h 1554956"/>
                <a:gd name="connsiteX45" fmla="*/ 1038225 w 1150144"/>
                <a:gd name="connsiteY45" fmla="*/ 447675 h 1554956"/>
                <a:gd name="connsiteX46" fmla="*/ 971550 w 1150144"/>
                <a:gd name="connsiteY46" fmla="*/ 545306 h 1554956"/>
                <a:gd name="connsiteX47" fmla="*/ 871538 w 1150144"/>
                <a:gd name="connsiteY47" fmla="*/ 711994 h 1554956"/>
                <a:gd name="connsiteX48" fmla="*/ 766763 w 1150144"/>
                <a:gd name="connsiteY48" fmla="*/ 864394 h 1554956"/>
                <a:gd name="connsiteX49" fmla="*/ 604838 w 1150144"/>
                <a:gd name="connsiteY49" fmla="*/ 1057275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0144" h="1554956">
                  <a:moveTo>
                    <a:pt x="604838" y="1057275"/>
                  </a:moveTo>
                  <a:lnTo>
                    <a:pt x="454819" y="1216819"/>
                  </a:lnTo>
                  <a:lnTo>
                    <a:pt x="335757" y="1326356"/>
                  </a:lnTo>
                  <a:lnTo>
                    <a:pt x="247650" y="1402556"/>
                  </a:lnTo>
                  <a:lnTo>
                    <a:pt x="150019" y="1490662"/>
                  </a:lnTo>
                  <a:lnTo>
                    <a:pt x="59532" y="1550194"/>
                  </a:lnTo>
                  <a:lnTo>
                    <a:pt x="33338" y="1554956"/>
                  </a:lnTo>
                  <a:lnTo>
                    <a:pt x="9525" y="1552575"/>
                  </a:lnTo>
                  <a:lnTo>
                    <a:pt x="0" y="1543050"/>
                  </a:lnTo>
                  <a:lnTo>
                    <a:pt x="2382" y="1526381"/>
                  </a:lnTo>
                  <a:lnTo>
                    <a:pt x="26194" y="1485900"/>
                  </a:lnTo>
                  <a:lnTo>
                    <a:pt x="66675" y="1445419"/>
                  </a:lnTo>
                  <a:lnTo>
                    <a:pt x="173832" y="1335881"/>
                  </a:lnTo>
                  <a:lnTo>
                    <a:pt x="271463" y="1226344"/>
                  </a:lnTo>
                  <a:lnTo>
                    <a:pt x="369094" y="1107281"/>
                  </a:lnTo>
                  <a:lnTo>
                    <a:pt x="452438" y="1002506"/>
                  </a:lnTo>
                  <a:lnTo>
                    <a:pt x="550069" y="854869"/>
                  </a:lnTo>
                  <a:lnTo>
                    <a:pt x="673894" y="654844"/>
                  </a:lnTo>
                  <a:lnTo>
                    <a:pt x="769144" y="469106"/>
                  </a:lnTo>
                  <a:lnTo>
                    <a:pt x="866775" y="264319"/>
                  </a:lnTo>
                  <a:lnTo>
                    <a:pt x="869157" y="240506"/>
                  </a:lnTo>
                  <a:lnTo>
                    <a:pt x="866775" y="216694"/>
                  </a:lnTo>
                  <a:lnTo>
                    <a:pt x="852488" y="180975"/>
                  </a:lnTo>
                  <a:lnTo>
                    <a:pt x="816769" y="130969"/>
                  </a:lnTo>
                  <a:lnTo>
                    <a:pt x="778669" y="90487"/>
                  </a:lnTo>
                  <a:lnTo>
                    <a:pt x="764382" y="66675"/>
                  </a:lnTo>
                  <a:lnTo>
                    <a:pt x="757238" y="40481"/>
                  </a:lnTo>
                  <a:lnTo>
                    <a:pt x="759619" y="21431"/>
                  </a:lnTo>
                  <a:lnTo>
                    <a:pt x="764382" y="9525"/>
                  </a:lnTo>
                  <a:lnTo>
                    <a:pt x="783432" y="2381"/>
                  </a:lnTo>
                  <a:lnTo>
                    <a:pt x="814388" y="0"/>
                  </a:lnTo>
                  <a:lnTo>
                    <a:pt x="842963" y="7144"/>
                  </a:lnTo>
                  <a:lnTo>
                    <a:pt x="883444" y="30956"/>
                  </a:lnTo>
                  <a:lnTo>
                    <a:pt x="952500" y="73819"/>
                  </a:lnTo>
                  <a:lnTo>
                    <a:pt x="1004888" y="109537"/>
                  </a:lnTo>
                  <a:lnTo>
                    <a:pt x="1047750" y="147637"/>
                  </a:lnTo>
                  <a:lnTo>
                    <a:pt x="1085850" y="185737"/>
                  </a:lnTo>
                  <a:lnTo>
                    <a:pt x="1119188" y="221456"/>
                  </a:lnTo>
                  <a:lnTo>
                    <a:pt x="1140619" y="252412"/>
                  </a:lnTo>
                  <a:lnTo>
                    <a:pt x="1147763" y="280987"/>
                  </a:lnTo>
                  <a:lnTo>
                    <a:pt x="1150144" y="314325"/>
                  </a:lnTo>
                  <a:lnTo>
                    <a:pt x="1143000" y="347662"/>
                  </a:lnTo>
                  <a:lnTo>
                    <a:pt x="1131094" y="371475"/>
                  </a:lnTo>
                  <a:lnTo>
                    <a:pt x="1104900" y="390525"/>
                  </a:lnTo>
                  <a:lnTo>
                    <a:pt x="1073944" y="409575"/>
                  </a:lnTo>
                  <a:lnTo>
                    <a:pt x="1038225" y="447675"/>
                  </a:lnTo>
                  <a:lnTo>
                    <a:pt x="971550" y="545306"/>
                  </a:lnTo>
                  <a:lnTo>
                    <a:pt x="871538" y="711994"/>
                  </a:lnTo>
                  <a:lnTo>
                    <a:pt x="766763" y="864394"/>
                  </a:lnTo>
                  <a:lnTo>
                    <a:pt x="604838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BE81C48C-0A2E-47F6-B6CF-4780DE6CC5DA}"/>
                </a:ext>
              </a:extLst>
            </p:cNvPr>
            <p:cNvSpPr/>
            <p:nvPr/>
          </p:nvSpPr>
          <p:spPr>
            <a:xfrm>
              <a:off x="3927475" y="2176463"/>
              <a:ext cx="1535113" cy="406400"/>
            </a:xfrm>
            <a:custGeom>
              <a:avLst/>
              <a:gdLst>
                <a:gd name="connsiteX0" fmla="*/ 592932 w 1535907"/>
                <a:gd name="connsiteY0" fmla="*/ 357187 h 407193"/>
                <a:gd name="connsiteX1" fmla="*/ 400050 w 1535907"/>
                <a:gd name="connsiteY1" fmla="*/ 392906 h 407193"/>
                <a:gd name="connsiteX2" fmla="*/ 338138 w 1535907"/>
                <a:gd name="connsiteY2" fmla="*/ 402431 h 407193"/>
                <a:gd name="connsiteX3" fmla="*/ 271463 w 1535907"/>
                <a:gd name="connsiteY3" fmla="*/ 407193 h 407193"/>
                <a:gd name="connsiteX4" fmla="*/ 238125 w 1535907"/>
                <a:gd name="connsiteY4" fmla="*/ 404812 h 407193"/>
                <a:gd name="connsiteX5" fmla="*/ 197644 w 1535907"/>
                <a:gd name="connsiteY5" fmla="*/ 390525 h 407193"/>
                <a:gd name="connsiteX6" fmla="*/ 159544 w 1535907"/>
                <a:gd name="connsiteY6" fmla="*/ 361950 h 407193"/>
                <a:gd name="connsiteX7" fmla="*/ 107157 w 1535907"/>
                <a:gd name="connsiteY7" fmla="*/ 314325 h 407193"/>
                <a:gd name="connsiteX8" fmla="*/ 45244 w 1535907"/>
                <a:gd name="connsiteY8" fmla="*/ 250031 h 407193"/>
                <a:gd name="connsiteX9" fmla="*/ 9525 w 1535907"/>
                <a:gd name="connsiteY9" fmla="*/ 207168 h 407193"/>
                <a:gd name="connsiteX10" fmla="*/ 0 w 1535907"/>
                <a:gd name="connsiteY10" fmla="*/ 188118 h 407193"/>
                <a:gd name="connsiteX11" fmla="*/ 0 w 1535907"/>
                <a:gd name="connsiteY11" fmla="*/ 173831 h 407193"/>
                <a:gd name="connsiteX12" fmla="*/ 2382 w 1535907"/>
                <a:gd name="connsiteY12" fmla="*/ 157162 h 407193"/>
                <a:gd name="connsiteX13" fmla="*/ 14288 w 1535907"/>
                <a:gd name="connsiteY13" fmla="*/ 145256 h 407193"/>
                <a:gd name="connsiteX14" fmla="*/ 45244 w 1535907"/>
                <a:gd name="connsiteY14" fmla="*/ 150018 h 407193"/>
                <a:gd name="connsiteX15" fmla="*/ 119063 w 1535907"/>
                <a:gd name="connsiteY15" fmla="*/ 178593 h 407193"/>
                <a:gd name="connsiteX16" fmla="*/ 169069 w 1535907"/>
                <a:gd name="connsiteY16" fmla="*/ 195262 h 407193"/>
                <a:gd name="connsiteX17" fmla="*/ 226219 w 1535907"/>
                <a:gd name="connsiteY17" fmla="*/ 211931 h 407193"/>
                <a:gd name="connsiteX18" fmla="*/ 285750 w 1535907"/>
                <a:gd name="connsiteY18" fmla="*/ 223837 h 407193"/>
                <a:gd name="connsiteX19" fmla="*/ 335757 w 1535907"/>
                <a:gd name="connsiteY19" fmla="*/ 228600 h 407193"/>
                <a:gd name="connsiteX20" fmla="*/ 407194 w 1535907"/>
                <a:gd name="connsiteY20" fmla="*/ 221456 h 407193"/>
                <a:gd name="connsiteX21" fmla="*/ 547688 w 1535907"/>
                <a:gd name="connsiteY21" fmla="*/ 195262 h 407193"/>
                <a:gd name="connsiteX22" fmla="*/ 702469 w 1535907"/>
                <a:gd name="connsiteY22" fmla="*/ 161925 h 407193"/>
                <a:gd name="connsiteX23" fmla="*/ 916782 w 1535907"/>
                <a:gd name="connsiteY23" fmla="*/ 116681 h 407193"/>
                <a:gd name="connsiteX24" fmla="*/ 995363 w 1535907"/>
                <a:gd name="connsiteY24" fmla="*/ 100012 h 407193"/>
                <a:gd name="connsiteX25" fmla="*/ 1052513 w 1535907"/>
                <a:gd name="connsiteY25" fmla="*/ 83343 h 407193"/>
                <a:gd name="connsiteX26" fmla="*/ 1107282 w 1535907"/>
                <a:gd name="connsiteY26" fmla="*/ 59531 h 407193"/>
                <a:gd name="connsiteX27" fmla="*/ 1154907 w 1535907"/>
                <a:gd name="connsiteY27" fmla="*/ 33337 h 407193"/>
                <a:gd name="connsiteX28" fmla="*/ 1202532 w 1535907"/>
                <a:gd name="connsiteY28" fmla="*/ 0 h 407193"/>
                <a:gd name="connsiteX29" fmla="*/ 1235869 w 1535907"/>
                <a:gd name="connsiteY29" fmla="*/ 0 h 407193"/>
                <a:gd name="connsiteX30" fmla="*/ 1350169 w 1535907"/>
                <a:gd name="connsiteY30" fmla="*/ 23812 h 407193"/>
                <a:gd name="connsiteX31" fmla="*/ 1445419 w 1535907"/>
                <a:gd name="connsiteY31" fmla="*/ 47625 h 407193"/>
                <a:gd name="connsiteX32" fmla="*/ 1483519 w 1535907"/>
                <a:gd name="connsiteY32" fmla="*/ 59531 h 407193"/>
                <a:gd name="connsiteX33" fmla="*/ 1524000 w 1535907"/>
                <a:gd name="connsiteY33" fmla="*/ 78581 h 407193"/>
                <a:gd name="connsiteX34" fmla="*/ 1535907 w 1535907"/>
                <a:gd name="connsiteY34" fmla="*/ 95250 h 407193"/>
                <a:gd name="connsiteX35" fmla="*/ 1535907 w 1535907"/>
                <a:gd name="connsiteY35" fmla="*/ 133350 h 407193"/>
                <a:gd name="connsiteX36" fmla="*/ 1526382 w 1535907"/>
                <a:gd name="connsiteY36" fmla="*/ 164306 h 407193"/>
                <a:gd name="connsiteX37" fmla="*/ 1502569 w 1535907"/>
                <a:gd name="connsiteY37" fmla="*/ 180975 h 407193"/>
                <a:gd name="connsiteX38" fmla="*/ 1409700 w 1535907"/>
                <a:gd name="connsiteY38" fmla="*/ 190500 h 407193"/>
                <a:gd name="connsiteX39" fmla="*/ 1140619 w 1535907"/>
                <a:gd name="connsiteY39" fmla="*/ 242887 h 407193"/>
                <a:gd name="connsiteX40" fmla="*/ 888207 w 1535907"/>
                <a:gd name="connsiteY40" fmla="*/ 290512 h 407193"/>
                <a:gd name="connsiteX41" fmla="*/ 707232 w 1535907"/>
                <a:gd name="connsiteY41" fmla="*/ 338137 h 407193"/>
                <a:gd name="connsiteX42" fmla="*/ 592932 w 1535907"/>
                <a:gd name="connsiteY42" fmla="*/ 357187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35907" h="407193">
                  <a:moveTo>
                    <a:pt x="592932" y="357187"/>
                  </a:moveTo>
                  <a:lnTo>
                    <a:pt x="400050" y="392906"/>
                  </a:lnTo>
                  <a:lnTo>
                    <a:pt x="338138" y="402431"/>
                  </a:lnTo>
                  <a:lnTo>
                    <a:pt x="271463" y="407193"/>
                  </a:lnTo>
                  <a:lnTo>
                    <a:pt x="238125" y="404812"/>
                  </a:lnTo>
                  <a:lnTo>
                    <a:pt x="197644" y="390525"/>
                  </a:lnTo>
                  <a:lnTo>
                    <a:pt x="159544" y="361950"/>
                  </a:lnTo>
                  <a:lnTo>
                    <a:pt x="107157" y="314325"/>
                  </a:lnTo>
                  <a:lnTo>
                    <a:pt x="45244" y="250031"/>
                  </a:lnTo>
                  <a:lnTo>
                    <a:pt x="9525" y="207168"/>
                  </a:lnTo>
                  <a:lnTo>
                    <a:pt x="0" y="188118"/>
                  </a:lnTo>
                  <a:lnTo>
                    <a:pt x="0" y="173831"/>
                  </a:lnTo>
                  <a:lnTo>
                    <a:pt x="2382" y="157162"/>
                  </a:lnTo>
                  <a:lnTo>
                    <a:pt x="14288" y="145256"/>
                  </a:lnTo>
                  <a:lnTo>
                    <a:pt x="45244" y="150018"/>
                  </a:lnTo>
                  <a:lnTo>
                    <a:pt x="119063" y="178593"/>
                  </a:lnTo>
                  <a:lnTo>
                    <a:pt x="169069" y="195262"/>
                  </a:lnTo>
                  <a:lnTo>
                    <a:pt x="226219" y="211931"/>
                  </a:lnTo>
                  <a:lnTo>
                    <a:pt x="285750" y="223837"/>
                  </a:lnTo>
                  <a:lnTo>
                    <a:pt x="335757" y="228600"/>
                  </a:lnTo>
                  <a:lnTo>
                    <a:pt x="407194" y="221456"/>
                  </a:lnTo>
                  <a:lnTo>
                    <a:pt x="547688" y="195262"/>
                  </a:lnTo>
                  <a:lnTo>
                    <a:pt x="702469" y="161925"/>
                  </a:lnTo>
                  <a:lnTo>
                    <a:pt x="916782" y="116681"/>
                  </a:lnTo>
                  <a:lnTo>
                    <a:pt x="995363" y="100012"/>
                  </a:lnTo>
                  <a:lnTo>
                    <a:pt x="1052513" y="83343"/>
                  </a:lnTo>
                  <a:lnTo>
                    <a:pt x="1107282" y="59531"/>
                  </a:lnTo>
                  <a:lnTo>
                    <a:pt x="1154907" y="33337"/>
                  </a:lnTo>
                  <a:lnTo>
                    <a:pt x="1202532" y="0"/>
                  </a:lnTo>
                  <a:lnTo>
                    <a:pt x="1235869" y="0"/>
                  </a:lnTo>
                  <a:lnTo>
                    <a:pt x="1350169" y="23812"/>
                  </a:lnTo>
                  <a:lnTo>
                    <a:pt x="1445419" y="47625"/>
                  </a:lnTo>
                  <a:lnTo>
                    <a:pt x="1483519" y="59531"/>
                  </a:lnTo>
                  <a:lnTo>
                    <a:pt x="1524000" y="78581"/>
                  </a:lnTo>
                  <a:lnTo>
                    <a:pt x="1535907" y="95250"/>
                  </a:lnTo>
                  <a:lnTo>
                    <a:pt x="1535907" y="133350"/>
                  </a:lnTo>
                  <a:lnTo>
                    <a:pt x="1526382" y="164306"/>
                  </a:lnTo>
                  <a:lnTo>
                    <a:pt x="1502569" y="180975"/>
                  </a:lnTo>
                  <a:lnTo>
                    <a:pt x="1409700" y="190500"/>
                  </a:lnTo>
                  <a:lnTo>
                    <a:pt x="1140619" y="242887"/>
                  </a:lnTo>
                  <a:lnTo>
                    <a:pt x="888207" y="290512"/>
                  </a:lnTo>
                  <a:lnTo>
                    <a:pt x="707232" y="338137"/>
                  </a:lnTo>
                  <a:lnTo>
                    <a:pt x="592932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8C820D88-B8CC-4B7B-8D9F-2C7472B9C3A8}"/>
                </a:ext>
              </a:extLst>
            </p:cNvPr>
            <p:cNvSpPr/>
            <p:nvPr/>
          </p:nvSpPr>
          <p:spPr>
            <a:xfrm>
              <a:off x="3779838" y="3852863"/>
              <a:ext cx="1768475" cy="447675"/>
            </a:xfrm>
            <a:custGeom>
              <a:avLst/>
              <a:gdLst>
                <a:gd name="connsiteX0" fmla="*/ 797719 w 1769269"/>
                <a:gd name="connsiteY0" fmla="*/ 364331 h 447675"/>
                <a:gd name="connsiteX1" fmla="*/ 492919 w 1769269"/>
                <a:gd name="connsiteY1" fmla="*/ 423862 h 447675"/>
                <a:gd name="connsiteX2" fmla="*/ 376237 w 1769269"/>
                <a:gd name="connsiteY2" fmla="*/ 442912 h 447675"/>
                <a:gd name="connsiteX3" fmla="*/ 328612 w 1769269"/>
                <a:gd name="connsiteY3" fmla="*/ 447675 h 447675"/>
                <a:gd name="connsiteX4" fmla="*/ 285750 w 1769269"/>
                <a:gd name="connsiteY4" fmla="*/ 445293 h 447675"/>
                <a:gd name="connsiteX5" fmla="*/ 235744 w 1769269"/>
                <a:gd name="connsiteY5" fmla="*/ 431006 h 447675"/>
                <a:gd name="connsiteX6" fmla="*/ 138112 w 1769269"/>
                <a:gd name="connsiteY6" fmla="*/ 381000 h 447675"/>
                <a:gd name="connsiteX7" fmla="*/ 88106 w 1769269"/>
                <a:gd name="connsiteY7" fmla="*/ 347662 h 447675"/>
                <a:gd name="connsiteX8" fmla="*/ 50006 w 1769269"/>
                <a:gd name="connsiteY8" fmla="*/ 314325 h 447675"/>
                <a:gd name="connsiteX9" fmla="*/ 26194 w 1769269"/>
                <a:gd name="connsiteY9" fmla="*/ 283368 h 447675"/>
                <a:gd name="connsiteX10" fmla="*/ 7144 w 1769269"/>
                <a:gd name="connsiteY10" fmla="*/ 242887 h 447675"/>
                <a:gd name="connsiteX11" fmla="*/ 0 w 1769269"/>
                <a:gd name="connsiteY11" fmla="*/ 214312 h 447675"/>
                <a:gd name="connsiteX12" fmla="*/ 0 w 1769269"/>
                <a:gd name="connsiteY12" fmla="*/ 197643 h 447675"/>
                <a:gd name="connsiteX13" fmla="*/ 7144 w 1769269"/>
                <a:gd name="connsiteY13" fmla="*/ 183356 h 447675"/>
                <a:gd name="connsiteX14" fmla="*/ 26194 w 1769269"/>
                <a:gd name="connsiteY14" fmla="*/ 178593 h 447675"/>
                <a:gd name="connsiteX15" fmla="*/ 52387 w 1769269"/>
                <a:gd name="connsiteY15" fmla="*/ 188118 h 447675"/>
                <a:gd name="connsiteX16" fmla="*/ 107156 w 1769269"/>
                <a:gd name="connsiteY16" fmla="*/ 209550 h 447675"/>
                <a:gd name="connsiteX17" fmla="*/ 188119 w 1769269"/>
                <a:gd name="connsiteY17" fmla="*/ 240506 h 447675"/>
                <a:gd name="connsiteX18" fmla="*/ 245269 w 1769269"/>
                <a:gd name="connsiteY18" fmla="*/ 257175 h 447675"/>
                <a:gd name="connsiteX19" fmla="*/ 309562 w 1769269"/>
                <a:gd name="connsiteY19" fmla="*/ 266700 h 447675"/>
                <a:gd name="connsiteX20" fmla="*/ 352425 w 1769269"/>
                <a:gd name="connsiteY20" fmla="*/ 271462 h 447675"/>
                <a:gd name="connsiteX21" fmla="*/ 414337 w 1769269"/>
                <a:gd name="connsiteY21" fmla="*/ 264318 h 447675"/>
                <a:gd name="connsiteX22" fmla="*/ 847725 w 1769269"/>
                <a:gd name="connsiteY22" fmla="*/ 176212 h 447675"/>
                <a:gd name="connsiteX23" fmla="*/ 1085850 w 1769269"/>
                <a:gd name="connsiteY23" fmla="*/ 133350 h 447675"/>
                <a:gd name="connsiteX24" fmla="*/ 1207294 w 1769269"/>
                <a:gd name="connsiteY24" fmla="*/ 95250 h 447675"/>
                <a:gd name="connsiteX25" fmla="*/ 1333500 w 1769269"/>
                <a:gd name="connsiteY25" fmla="*/ 52387 h 447675"/>
                <a:gd name="connsiteX26" fmla="*/ 1407319 w 1769269"/>
                <a:gd name="connsiteY26" fmla="*/ 21431 h 447675"/>
                <a:gd name="connsiteX27" fmla="*/ 1481137 w 1769269"/>
                <a:gd name="connsiteY27" fmla="*/ 0 h 447675"/>
                <a:gd name="connsiteX28" fmla="*/ 1533525 w 1769269"/>
                <a:gd name="connsiteY28" fmla="*/ 0 h 447675"/>
                <a:gd name="connsiteX29" fmla="*/ 1595437 w 1769269"/>
                <a:gd name="connsiteY29" fmla="*/ 9525 h 447675"/>
                <a:gd name="connsiteX30" fmla="*/ 1664494 w 1769269"/>
                <a:gd name="connsiteY30" fmla="*/ 33337 h 447675"/>
                <a:gd name="connsiteX31" fmla="*/ 1716881 w 1769269"/>
                <a:gd name="connsiteY31" fmla="*/ 64293 h 447675"/>
                <a:gd name="connsiteX32" fmla="*/ 1743075 w 1769269"/>
                <a:gd name="connsiteY32" fmla="*/ 83343 h 447675"/>
                <a:gd name="connsiteX33" fmla="*/ 1762125 w 1769269"/>
                <a:gd name="connsiteY33" fmla="*/ 102393 h 447675"/>
                <a:gd name="connsiteX34" fmla="*/ 1769269 w 1769269"/>
                <a:gd name="connsiteY34" fmla="*/ 128587 h 447675"/>
                <a:gd name="connsiteX35" fmla="*/ 1757362 w 1769269"/>
                <a:gd name="connsiteY35" fmla="*/ 164306 h 447675"/>
                <a:gd name="connsiteX36" fmla="*/ 1738312 w 1769269"/>
                <a:gd name="connsiteY36" fmla="*/ 183356 h 447675"/>
                <a:gd name="connsiteX37" fmla="*/ 1678781 w 1769269"/>
                <a:gd name="connsiteY37" fmla="*/ 200025 h 447675"/>
                <a:gd name="connsiteX38" fmla="*/ 1485900 w 1769269"/>
                <a:gd name="connsiteY38" fmla="*/ 235743 h 447675"/>
                <a:gd name="connsiteX39" fmla="*/ 1092994 w 1769269"/>
                <a:gd name="connsiteY39" fmla="*/ 309562 h 447675"/>
                <a:gd name="connsiteX40" fmla="*/ 797719 w 1769269"/>
                <a:gd name="connsiteY40" fmla="*/ 3643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69269" h="447675">
                  <a:moveTo>
                    <a:pt x="797719" y="364331"/>
                  </a:moveTo>
                  <a:lnTo>
                    <a:pt x="492919" y="423862"/>
                  </a:lnTo>
                  <a:lnTo>
                    <a:pt x="376237" y="442912"/>
                  </a:lnTo>
                  <a:lnTo>
                    <a:pt x="328612" y="447675"/>
                  </a:lnTo>
                  <a:lnTo>
                    <a:pt x="285750" y="445293"/>
                  </a:lnTo>
                  <a:lnTo>
                    <a:pt x="235744" y="431006"/>
                  </a:lnTo>
                  <a:lnTo>
                    <a:pt x="138112" y="381000"/>
                  </a:lnTo>
                  <a:lnTo>
                    <a:pt x="88106" y="347662"/>
                  </a:lnTo>
                  <a:lnTo>
                    <a:pt x="50006" y="314325"/>
                  </a:lnTo>
                  <a:lnTo>
                    <a:pt x="26194" y="283368"/>
                  </a:lnTo>
                  <a:lnTo>
                    <a:pt x="7144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7144" y="183356"/>
                  </a:lnTo>
                  <a:lnTo>
                    <a:pt x="26194" y="178593"/>
                  </a:lnTo>
                  <a:lnTo>
                    <a:pt x="52387" y="188118"/>
                  </a:lnTo>
                  <a:lnTo>
                    <a:pt x="107156" y="209550"/>
                  </a:lnTo>
                  <a:lnTo>
                    <a:pt x="188119" y="240506"/>
                  </a:lnTo>
                  <a:lnTo>
                    <a:pt x="245269" y="257175"/>
                  </a:lnTo>
                  <a:lnTo>
                    <a:pt x="309562" y="266700"/>
                  </a:lnTo>
                  <a:lnTo>
                    <a:pt x="352425" y="271462"/>
                  </a:lnTo>
                  <a:lnTo>
                    <a:pt x="414337" y="264318"/>
                  </a:lnTo>
                  <a:lnTo>
                    <a:pt x="847725" y="176212"/>
                  </a:lnTo>
                  <a:lnTo>
                    <a:pt x="1085850" y="133350"/>
                  </a:lnTo>
                  <a:lnTo>
                    <a:pt x="1207294" y="95250"/>
                  </a:lnTo>
                  <a:lnTo>
                    <a:pt x="1333500" y="52387"/>
                  </a:lnTo>
                  <a:lnTo>
                    <a:pt x="1407319" y="21431"/>
                  </a:lnTo>
                  <a:lnTo>
                    <a:pt x="1481137" y="0"/>
                  </a:lnTo>
                  <a:lnTo>
                    <a:pt x="1533525" y="0"/>
                  </a:lnTo>
                  <a:lnTo>
                    <a:pt x="1595437" y="9525"/>
                  </a:lnTo>
                  <a:lnTo>
                    <a:pt x="1664494" y="33337"/>
                  </a:lnTo>
                  <a:lnTo>
                    <a:pt x="1716881" y="64293"/>
                  </a:lnTo>
                  <a:lnTo>
                    <a:pt x="1743075" y="83343"/>
                  </a:lnTo>
                  <a:lnTo>
                    <a:pt x="1762125" y="102393"/>
                  </a:lnTo>
                  <a:lnTo>
                    <a:pt x="1769269" y="128587"/>
                  </a:lnTo>
                  <a:lnTo>
                    <a:pt x="1757362" y="164306"/>
                  </a:lnTo>
                  <a:lnTo>
                    <a:pt x="1738312" y="183356"/>
                  </a:lnTo>
                  <a:lnTo>
                    <a:pt x="1678781" y="200025"/>
                  </a:lnTo>
                  <a:lnTo>
                    <a:pt x="1485900" y="235743"/>
                  </a:lnTo>
                  <a:lnTo>
                    <a:pt x="1092994" y="309562"/>
                  </a:lnTo>
                  <a:lnTo>
                    <a:pt x="7977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FBE57611-5AC8-454A-9F81-CB57E50E1713}"/>
                </a:ext>
              </a:extLst>
            </p:cNvPr>
            <p:cNvSpPr/>
            <p:nvPr/>
          </p:nvSpPr>
          <p:spPr>
            <a:xfrm>
              <a:off x="5667375" y="2019300"/>
              <a:ext cx="1343025" cy="401638"/>
            </a:xfrm>
            <a:custGeom>
              <a:avLst/>
              <a:gdLst>
                <a:gd name="connsiteX0" fmla="*/ 819150 w 1343025"/>
                <a:gd name="connsiteY0" fmla="*/ 314325 h 402431"/>
                <a:gd name="connsiteX1" fmla="*/ 635794 w 1343025"/>
                <a:gd name="connsiteY1" fmla="*/ 361950 h 402431"/>
                <a:gd name="connsiteX2" fmla="*/ 533400 w 1343025"/>
                <a:gd name="connsiteY2" fmla="*/ 385763 h 402431"/>
                <a:gd name="connsiteX3" fmla="*/ 450056 w 1343025"/>
                <a:gd name="connsiteY3" fmla="*/ 397669 h 402431"/>
                <a:gd name="connsiteX4" fmla="*/ 383381 w 1343025"/>
                <a:gd name="connsiteY4" fmla="*/ 402431 h 402431"/>
                <a:gd name="connsiteX5" fmla="*/ 335756 w 1343025"/>
                <a:gd name="connsiteY5" fmla="*/ 400050 h 402431"/>
                <a:gd name="connsiteX6" fmla="*/ 280988 w 1343025"/>
                <a:gd name="connsiteY6" fmla="*/ 392906 h 402431"/>
                <a:gd name="connsiteX7" fmla="*/ 247650 w 1343025"/>
                <a:gd name="connsiteY7" fmla="*/ 383381 h 402431"/>
                <a:gd name="connsiteX8" fmla="*/ 202406 w 1343025"/>
                <a:gd name="connsiteY8" fmla="*/ 361950 h 402431"/>
                <a:gd name="connsiteX9" fmla="*/ 152400 w 1343025"/>
                <a:gd name="connsiteY9" fmla="*/ 326231 h 402431"/>
                <a:gd name="connsiteX10" fmla="*/ 90488 w 1343025"/>
                <a:gd name="connsiteY10" fmla="*/ 271463 h 402431"/>
                <a:gd name="connsiteX11" fmla="*/ 45244 w 1343025"/>
                <a:gd name="connsiteY11" fmla="*/ 223838 h 402431"/>
                <a:gd name="connsiteX12" fmla="*/ 9525 w 1343025"/>
                <a:gd name="connsiteY12" fmla="*/ 178594 h 402431"/>
                <a:gd name="connsiteX13" fmla="*/ 2381 w 1343025"/>
                <a:gd name="connsiteY13" fmla="*/ 154781 h 402431"/>
                <a:gd name="connsiteX14" fmla="*/ 0 w 1343025"/>
                <a:gd name="connsiteY14" fmla="*/ 138113 h 402431"/>
                <a:gd name="connsiteX15" fmla="*/ 7144 w 1343025"/>
                <a:gd name="connsiteY15" fmla="*/ 123825 h 402431"/>
                <a:gd name="connsiteX16" fmla="*/ 26194 w 1343025"/>
                <a:gd name="connsiteY16" fmla="*/ 121444 h 402431"/>
                <a:gd name="connsiteX17" fmla="*/ 61913 w 1343025"/>
                <a:gd name="connsiteY17" fmla="*/ 138113 h 402431"/>
                <a:gd name="connsiteX18" fmla="*/ 114300 w 1343025"/>
                <a:gd name="connsiteY18" fmla="*/ 161925 h 402431"/>
                <a:gd name="connsiteX19" fmla="*/ 169069 w 1343025"/>
                <a:gd name="connsiteY19" fmla="*/ 180975 h 402431"/>
                <a:gd name="connsiteX20" fmla="*/ 233363 w 1343025"/>
                <a:gd name="connsiteY20" fmla="*/ 197644 h 402431"/>
                <a:gd name="connsiteX21" fmla="*/ 314325 w 1343025"/>
                <a:gd name="connsiteY21" fmla="*/ 204788 h 402431"/>
                <a:gd name="connsiteX22" fmla="*/ 411956 w 1343025"/>
                <a:gd name="connsiteY22" fmla="*/ 204788 h 402431"/>
                <a:gd name="connsiteX23" fmla="*/ 485775 w 1343025"/>
                <a:gd name="connsiteY23" fmla="*/ 195263 h 402431"/>
                <a:gd name="connsiteX24" fmla="*/ 616744 w 1343025"/>
                <a:gd name="connsiteY24" fmla="*/ 173831 h 402431"/>
                <a:gd name="connsiteX25" fmla="*/ 833438 w 1343025"/>
                <a:gd name="connsiteY25" fmla="*/ 111919 h 402431"/>
                <a:gd name="connsiteX26" fmla="*/ 900113 w 1343025"/>
                <a:gd name="connsiteY26" fmla="*/ 88106 h 402431"/>
                <a:gd name="connsiteX27" fmla="*/ 1019175 w 1343025"/>
                <a:gd name="connsiteY27" fmla="*/ 2381 h 402431"/>
                <a:gd name="connsiteX28" fmla="*/ 1042988 w 1343025"/>
                <a:gd name="connsiteY28" fmla="*/ 0 h 402431"/>
                <a:gd name="connsiteX29" fmla="*/ 1133475 w 1343025"/>
                <a:gd name="connsiteY29" fmla="*/ 11906 h 402431"/>
                <a:gd name="connsiteX30" fmla="*/ 1223963 w 1343025"/>
                <a:gd name="connsiteY30" fmla="*/ 33338 h 402431"/>
                <a:gd name="connsiteX31" fmla="*/ 1300163 w 1343025"/>
                <a:gd name="connsiteY31" fmla="*/ 57150 h 402431"/>
                <a:gd name="connsiteX32" fmla="*/ 1331119 w 1343025"/>
                <a:gd name="connsiteY32" fmla="*/ 73819 h 402431"/>
                <a:gd name="connsiteX33" fmla="*/ 1343025 w 1343025"/>
                <a:gd name="connsiteY33" fmla="*/ 90488 h 402431"/>
                <a:gd name="connsiteX34" fmla="*/ 1343025 w 1343025"/>
                <a:gd name="connsiteY34" fmla="*/ 111919 h 402431"/>
                <a:gd name="connsiteX35" fmla="*/ 1335881 w 1343025"/>
                <a:gd name="connsiteY35" fmla="*/ 154781 h 402431"/>
                <a:gd name="connsiteX36" fmla="*/ 1319213 w 1343025"/>
                <a:gd name="connsiteY36" fmla="*/ 171450 h 402431"/>
                <a:gd name="connsiteX37" fmla="*/ 1212056 w 1343025"/>
                <a:gd name="connsiteY37" fmla="*/ 209550 h 402431"/>
                <a:gd name="connsiteX38" fmla="*/ 1083469 w 1343025"/>
                <a:gd name="connsiteY38" fmla="*/ 247650 h 402431"/>
                <a:gd name="connsiteX39" fmla="*/ 819150 w 1343025"/>
                <a:gd name="connsiteY39" fmla="*/ 31432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3025" h="402431">
                  <a:moveTo>
                    <a:pt x="819150" y="314325"/>
                  </a:moveTo>
                  <a:lnTo>
                    <a:pt x="635794" y="361950"/>
                  </a:lnTo>
                  <a:lnTo>
                    <a:pt x="533400" y="385763"/>
                  </a:lnTo>
                  <a:lnTo>
                    <a:pt x="450056" y="397669"/>
                  </a:lnTo>
                  <a:lnTo>
                    <a:pt x="383381" y="402431"/>
                  </a:lnTo>
                  <a:lnTo>
                    <a:pt x="335756" y="400050"/>
                  </a:lnTo>
                  <a:lnTo>
                    <a:pt x="280988" y="392906"/>
                  </a:lnTo>
                  <a:lnTo>
                    <a:pt x="247650" y="383381"/>
                  </a:lnTo>
                  <a:lnTo>
                    <a:pt x="202406" y="361950"/>
                  </a:lnTo>
                  <a:lnTo>
                    <a:pt x="152400" y="326231"/>
                  </a:lnTo>
                  <a:lnTo>
                    <a:pt x="90488" y="271463"/>
                  </a:lnTo>
                  <a:lnTo>
                    <a:pt x="45244" y="223838"/>
                  </a:lnTo>
                  <a:lnTo>
                    <a:pt x="9525" y="178594"/>
                  </a:lnTo>
                  <a:lnTo>
                    <a:pt x="2381" y="154781"/>
                  </a:lnTo>
                  <a:lnTo>
                    <a:pt x="0" y="138113"/>
                  </a:lnTo>
                  <a:lnTo>
                    <a:pt x="7144" y="123825"/>
                  </a:lnTo>
                  <a:lnTo>
                    <a:pt x="26194" y="121444"/>
                  </a:lnTo>
                  <a:lnTo>
                    <a:pt x="61913" y="138113"/>
                  </a:lnTo>
                  <a:lnTo>
                    <a:pt x="114300" y="161925"/>
                  </a:lnTo>
                  <a:lnTo>
                    <a:pt x="169069" y="180975"/>
                  </a:lnTo>
                  <a:lnTo>
                    <a:pt x="233363" y="197644"/>
                  </a:lnTo>
                  <a:lnTo>
                    <a:pt x="314325" y="204788"/>
                  </a:lnTo>
                  <a:lnTo>
                    <a:pt x="411956" y="204788"/>
                  </a:lnTo>
                  <a:lnTo>
                    <a:pt x="485775" y="195263"/>
                  </a:lnTo>
                  <a:lnTo>
                    <a:pt x="616744" y="173831"/>
                  </a:lnTo>
                  <a:lnTo>
                    <a:pt x="833438" y="111919"/>
                  </a:lnTo>
                  <a:lnTo>
                    <a:pt x="900113" y="88106"/>
                  </a:lnTo>
                  <a:lnTo>
                    <a:pt x="1019175" y="2381"/>
                  </a:lnTo>
                  <a:lnTo>
                    <a:pt x="1042988" y="0"/>
                  </a:lnTo>
                  <a:lnTo>
                    <a:pt x="1133475" y="11906"/>
                  </a:lnTo>
                  <a:lnTo>
                    <a:pt x="1223963" y="33338"/>
                  </a:lnTo>
                  <a:lnTo>
                    <a:pt x="1300163" y="57150"/>
                  </a:lnTo>
                  <a:lnTo>
                    <a:pt x="1331119" y="73819"/>
                  </a:lnTo>
                  <a:lnTo>
                    <a:pt x="1343025" y="90488"/>
                  </a:lnTo>
                  <a:lnTo>
                    <a:pt x="1343025" y="111919"/>
                  </a:lnTo>
                  <a:lnTo>
                    <a:pt x="1335881" y="154781"/>
                  </a:lnTo>
                  <a:lnTo>
                    <a:pt x="1319213" y="171450"/>
                  </a:lnTo>
                  <a:lnTo>
                    <a:pt x="1212056" y="209550"/>
                  </a:lnTo>
                  <a:lnTo>
                    <a:pt x="1083469" y="247650"/>
                  </a:lnTo>
                  <a:lnTo>
                    <a:pt x="8191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187B023E-8347-4386-9FA4-405C35B4B53C}"/>
                </a:ext>
              </a:extLst>
            </p:cNvPr>
            <p:cNvSpPr/>
            <p:nvPr/>
          </p:nvSpPr>
          <p:spPr>
            <a:xfrm rot="16200000">
              <a:off x="2219325" y="4454525"/>
              <a:ext cx="2282825" cy="314325"/>
            </a:xfrm>
            <a:custGeom>
              <a:avLst/>
              <a:gdLst>
                <a:gd name="connsiteX0" fmla="*/ 990600 w 2283618"/>
                <a:gd name="connsiteY0" fmla="*/ 283368 h 314325"/>
                <a:gd name="connsiteX1" fmla="*/ 611981 w 2283618"/>
                <a:gd name="connsiteY1" fmla="*/ 271462 h 314325"/>
                <a:gd name="connsiteX2" fmla="*/ 259556 w 2283618"/>
                <a:gd name="connsiteY2" fmla="*/ 264318 h 314325"/>
                <a:gd name="connsiteX3" fmla="*/ 135731 w 2283618"/>
                <a:gd name="connsiteY3" fmla="*/ 257175 h 314325"/>
                <a:gd name="connsiteX4" fmla="*/ 66675 w 2283618"/>
                <a:gd name="connsiteY4" fmla="*/ 250031 h 314325"/>
                <a:gd name="connsiteX5" fmla="*/ 50006 w 2283618"/>
                <a:gd name="connsiteY5" fmla="*/ 242887 h 314325"/>
                <a:gd name="connsiteX6" fmla="*/ 21431 w 2283618"/>
                <a:gd name="connsiteY6" fmla="*/ 214312 h 314325"/>
                <a:gd name="connsiteX7" fmla="*/ 4762 w 2283618"/>
                <a:gd name="connsiteY7" fmla="*/ 183356 h 314325"/>
                <a:gd name="connsiteX8" fmla="*/ 0 w 2283618"/>
                <a:gd name="connsiteY8" fmla="*/ 152400 h 314325"/>
                <a:gd name="connsiteX9" fmla="*/ 9525 w 2283618"/>
                <a:gd name="connsiteY9" fmla="*/ 126206 h 314325"/>
                <a:gd name="connsiteX10" fmla="*/ 23812 w 2283618"/>
                <a:gd name="connsiteY10" fmla="*/ 102393 h 314325"/>
                <a:gd name="connsiteX11" fmla="*/ 57150 w 2283618"/>
                <a:gd name="connsiteY11" fmla="*/ 80962 h 314325"/>
                <a:gd name="connsiteX12" fmla="*/ 97631 w 2283618"/>
                <a:gd name="connsiteY12" fmla="*/ 59531 h 314325"/>
                <a:gd name="connsiteX13" fmla="*/ 152400 w 2283618"/>
                <a:gd name="connsiteY13" fmla="*/ 40481 h 314325"/>
                <a:gd name="connsiteX14" fmla="*/ 247650 w 2283618"/>
                <a:gd name="connsiteY14" fmla="*/ 21431 h 314325"/>
                <a:gd name="connsiteX15" fmla="*/ 345281 w 2283618"/>
                <a:gd name="connsiteY15" fmla="*/ 4762 h 314325"/>
                <a:gd name="connsiteX16" fmla="*/ 428625 w 2283618"/>
                <a:gd name="connsiteY16" fmla="*/ 0 h 314325"/>
                <a:gd name="connsiteX17" fmla="*/ 459581 w 2283618"/>
                <a:gd name="connsiteY17" fmla="*/ 9525 h 314325"/>
                <a:gd name="connsiteX18" fmla="*/ 509587 w 2283618"/>
                <a:gd name="connsiteY18" fmla="*/ 21431 h 314325"/>
                <a:gd name="connsiteX19" fmla="*/ 623887 w 2283618"/>
                <a:gd name="connsiteY19" fmla="*/ 38100 h 314325"/>
                <a:gd name="connsiteX20" fmla="*/ 788193 w 2283618"/>
                <a:gd name="connsiteY20" fmla="*/ 54768 h 314325"/>
                <a:gd name="connsiteX21" fmla="*/ 1109662 w 2283618"/>
                <a:gd name="connsiteY21" fmla="*/ 80962 h 314325"/>
                <a:gd name="connsiteX22" fmla="*/ 1471612 w 2283618"/>
                <a:gd name="connsiteY22" fmla="*/ 107156 h 314325"/>
                <a:gd name="connsiteX23" fmla="*/ 2043112 w 2283618"/>
                <a:gd name="connsiteY23" fmla="*/ 133350 h 314325"/>
                <a:gd name="connsiteX24" fmla="*/ 2235993 w 2283618"/>
                <a:gd name="connsiteY24" fmla="*/ 59531 h 314325"/>
                <a:gd name="connsiteX25" fmla="*/ 2283618 w 2283618"/>
                <a:gd name="connsiteY25" fmla="*/ 95250 h 314325"/>
                <a:gd name="connsiteX26" fmla="*/ 2266950 w 2283618"/>
                <a:gd name="connsiteY26" fmla="*/ 214312 h 314325"/>
                <a:gd name="connsiteX27" fmla="*/ 2257425 w 2283618"/>
                <a:gd name="connsiteY27" fmla="*/ 240506 h 314325"/>
                <a:gd name="connsiteX28" fmla="*/ 2228850 w 2283618"/>
                <a:gd name="connsiteY28" fmla="*/ 266700 h 314325"/>
                <a:gd name="connsiteX29" fmla="*/ 2188368 w 2283618"/>
                <a:gd name="connsiteY29" fmla="*/ 288131 h 314325"/>
                <a:gd name="connsiteX30" fmla="*/ 2133600 w 2283618"/>
                <a:gd name="connsiteY30" fmla="*/ 309562 h 314325"/>
                <a:gd name="connsiteX31" fmla="*/ 2090737 w 2283618"/>
                <a:gd name="connsiteY31" fmla="*/ 314325 h 314325"/>
                <a:gd name="connsiteX32" fmla="*/ 1702593 w 2283618"/>
                <a:gd name="connsiteY32" fmla="*/ 302418 h 314325"/>
                <a:gd name="connsiteX33" fmla="*/ 1209675 w 2283618"/>
                <a:gd name="connsiteY33" fmla="*/ 285750 h 314325"/>
                <a:gd name="connsiteX34" fmla="*/ 990600 w 2283618"/>
                <a:gd name="connsiteY34" fmla="*/ 2833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8" h="314325">
                  <a:moveTo>
                    <a:pt x="990600" y="283368"/>
                  </a:moveTo>
                  <a:lnTo>
                    <a:pt x="611981" y="271462"/>
                  </a:lnTo>
                  <a:lnTo>
                    <a:pt x="259556" y="264318"/>
                  </a:lnTo>
                  <a:lnTo>
                    <a:pt x="135731" y="257175"/>
                  </a:lnTo>
                  <a:lnTo>
                    <a:pt x="66675" y="250031"/>
                  </a:lnTo>
                  <a:lnTo>
                    <a:pt x="50006" y="242887"/>
                  </a:lnTo>
                  <a:lnTo>
                    <a:pt x="21431" y="214312"/>
                  </a:lnTo>
                  <a:lnTo>
                    <a:pt x="4762" y="183356"/>
                  </a:lnTo>
                  <a:lnTo>
                    <a:pt x="0" y="152400"/>
                  </a:lnTo>
                  <a:lnTo>
                    <a:pt x="9525" y="126206"/>
                  </a:lnTo>
                  <a:lnTo>
                    <a:pt x="23812" y="102393"/>
                  </a:lnTo>
                  <a:lnTo>
                    <a:pt x="57150" y="80962"/>
                  </a:lnTo>
                  <a:lnTo>
                    <a:pt x="97631" y="59531"/>
                  </a:lnTo>
                  <a:lnTo>
                    <a:pt x="152400" y="40481"/>
                  </a:lnTo>
                  <a:lnTo>
                    <a:pt x="247650" y="21431"/>
                  </a:lnTo>
                  <a:lnTo>
                    <a:pt x="345281" y="4762"/>
                  </a:lnTo>
                  <a:lnTo>
                    <a:pt x="428625" y="0"/>
                  </a:lnTo>
                  <a:lnTo>
                    <a:pt x="459581" y="9525"/>
                  </a:lnTo>
                  <a:lnTo>
                    <a:pt x="509587" y="21431"/>
                  </a:lnTo>
                  <a:lnTo>
                    <a:pt x="623887" y="38100"/>
                  </a:lnTo>
                  <a:lnTo>
                    <a:pt x="788193" y="54768"/>
                  </a:lnTo>
                  <a:lnTo>
                    <a:pt x="1109662" y="80962"/>
                  </a:lnTo>
                  <a:lnTo>
                    <a:pt x="1471612" y="107156"/>
                  </a:lnTo>
                  <a:lnTo>
                    <a:pt x="2043112" y="133350"/>
                  </a:lnTo>
                  <a:lnTo>
                    <a:pt x="2235993" y="59531"/>
                  </a:lnTo>
                  <a:lnTo>
                    <a:pt x="2283618" y="95250"/>
                  </a:lnTo>
                  <a:lnTo>
                    <a:pt x="2266950" y="214312"/>
                  </a:lnTo>
                  <a:lnTo>
                    <a:pt x="2257425" y="240506"/>
                  </a:lnTo>
                  <a:lnTo>
                    <a:pt x="2228850" y="266700"/>
                  </a:lnTo>
                  <a:lnTo>
                    <a:pt x="2188368" y="288131"/>
                  </a:lnTo>
                  <a:lnTo>
                    <a:pt x="2133600" y="309562"/>
                  </a:lnTo>
                  <a:lnTo>
                    <a:pt x="2090737" y="314325"/>
                  </a:lnTo>
                  <a:lnTo>
                    <a:pt x="1702593" y="302418"/>
                  </a:lnTo>
                  <a:lnTo>
                    <a:pt x="1209675" y="285750"/>
                  </a:lnTo>
                  <a:lnTo>
                    <a:pt x="990600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C3DF029B-E3B9-43FB-BBB0-3A9501649168}"/>
                </a:ext>
              </a:extLst>
            </p:cNvPr>
            <p:cNvSpPr/>
            <p:nvPr/>
          </p:nvSpPr>
          <p:spPr>
            <a:xfrm>
              <a:off x="4452938" y="1582738"/>
              <a:ext cx="460375" cy="1558925"/>
            </a:xfrm>
            <a:custGeom>
              <a:avLst/>
              <a:gdLst>
                <a:gd name="connsiteX0" fmla="*/ 183356 w 459581"/>
                <a:gd name="connsiteY0" fmla="*/ 1140619 h 1558678"/>
                <a:gd name="connsiteX1" fmla="*/ 178593 w 459581"/>
                <a:gd name="connsiteY1" fmla="*/ 266700 h 1558678"/>
                <a:gd name="connsiteX2" fmla="*/ 169068 w 459581"/>
                <a:gd name="connsiteY2" fmla="*/ 245269 h 1558678"/>
                <a:gd name="connsiteX3" fmla="*/ 138112 w 459581"/>
                <a:gd name="connsiteY3" fmla="*/ 200025 h 1558678"/>
                <a:gd name="connsiteX4" fmla="*/ 88106 w 459581"/>
                <a:gd name="connsiteY4" fmla="*/ 145257 h 1558678"/>
                <a:gd name="connsiteX5" fmla="*/ 40481 w 459581"/>
                <a:gd name="connsiteY5" fmla="*/ 100013 h 1558678"/>
                <a:gd name="connsiteX6" fmla="*/ 16668 w 459581"/>
                <a:gd name="connsiteY6" fmla="*/ 78582 h 1558678"/>
                <a:gd name="connsiteX7" fmla="*/ 2381 w 459581"/>
                <a:gd name="connsiteY7" fmla="*/ 47625 h 1558678"/>
                <a:gd name="connsiteX8" fmla="*/ 0 w 459581"/>
                <a:gd name="connsiteY8" fmla="*/ 21432 h 1558678"/>
                <a:gd name="connsiteX9" fmla="*/ 2381 w 459581"/>
                <a:gd name="connsiteY9" fmla="*/ 9525 h 1558678"/>
                <a:gd name="connsiteX10" fmla="*/ 7143 w 459581"/>
                <a:gd name="connsiteY10" fmla="*/ 2382 h 1558678"/>
                <a:gd name="connsiteX11" fmla="*/ 19050 w 459581"/>
                <a:gd name="connsiteY11" fmla="*/ 0 h 1558678"/>
                <a:gd name="connsiteX12" fmla="*/ 54768 w 459581"/>
                <a:gd name="connsiteY12" fmla="*/ 4763 h 1558678"/>
                <a:gd name="connsiteX13" fmla="*/ 76200 w 459581"/>
                <a:gd name="connsiteY13" fmla="*/ 14288 h 1558678"/>
                <a:gd name="connsiteX14" fmla="*/ 128587 w 459581"/>
                <a:gd name="connsiteY14" fmla="*/ 21432 h 1558678"/>
                <a:gd name="connsiteX15" fmla="*/ 171450 w 459581"/>
                <a:gd name="connsiteY15" fmla="*/ 28575 h 1558678"/>
                <a:gd name="connsiteX16" fmla="*/ 207168 w 459581"/>
                <a:gd name="connsiteY16" fmla="*/ 40482 h 1558678"/>
                <a:gd name="connsiteX17" fmla="*/ 269081 w 459581"/>
                <a:gd name="connsiteY17" fmla="*/ 66675 h 1558678"/>
                <a:gd name="connsiteX18" fmla="*/ 328612 w 459581"/>
                <a:gd name="connsiteY18" fmla="*/ 95250 h 1558678"/>
                <a:gd name="connsiteX19" fmla="*/ 388143 w 459581"/>
                <a:gd name="connsiteY19" fmla="*/ 128588 h 1558678"/>
                <a:gd name="connsiteX20" fmla="*/ 414337 w 459581"/>
                <a:gd name="connsiteY20" fmla="*/ 145257 h 1558678"/>
                <a:gd name="connsiteX21" fmla="*/ 438150 w 459581"/>
                <a:gd name="connsiteY21" fmla="*/ 166688 h 1558678"/>
                <a:gd name="connsiteX22" fmla="*/ 452437 w 459581"/>
                <a:gd name="connsiteY22" fmla="*/ 185738 h 1558678"/>
                <a:gd name="connsiteX23" fmla="*/ 457200 w 459581"/>
                <a:gd name="connsiteY23" fmla="*/ 200025 h 1558678"/>
                <a:gd name="connsiteX24" fmla="*/ 459581 w 459581"/>
                <a:gd name="connsiteY24" fmla="*/ 221457 h 1558678"/>
                <a:gd name="connsiteX25" fmla="*/ 454818 w 459581"/>
                <a:gd name="connsiteY25" fmla="*/ 247650 h 1558678"/>
                <a:gd name="connsiteX26" fmla="*/ 438150 w 459581"/>
                <a:gd name="connsiteY26" fmla="*/ 269082 h 1558678"/>
                <a:gd name="connsiteX27" fmla="*/ 419100 w 459581"/>
                <a:gd name="connsiteY27" fmla="*/ 292894 h 1558678"/>
                <a:gd name="connsiteX28" fmla="*/ 404812 w 459581"/>
                <a:gd name="connsiteY28" fmla="*/ 333375 h 1558678"/>
                <a:gd name="connsiteX29" fmla="*/ 388143 w 459581"/>
                <a:gd name="connsiteY29" fmla="*/ 402432 h 1558678"/>
                <a:gd name="connsiteX30" fmla="*/ 381000 w 459581"/>
                <a:gd name="connsiteY30" fmla="*/ 485775 h 1558678"/>
                <a:gd name="connsiteX31" fmla="*/ 381000 w 459581"/>
                <a:gd name="connsiteY31" fmla="*/ 714375 h 1558678"/>
                <a:gd name="connsiteX32" fmla="*/ 359568 w 459581"/>
                <a:gd name="connsiteY32" fmla="*/ 881063 h 1558678"/>
                <a:gd name="connsiteX33" fmla="*/ 359568 w 459581"/>
                <a:gd name="connsiteY33" fmla="*/ 1459707 h 1558678"/>
                <a:gd name="connsiteX34" fmla="*/ 180975 w 459581"/>
                <a:gd name="connsiteY34" fmla="*/ 1497807 h 1558678"/>
                <a:gd name="connsiteX35" fmla="*/ 183356 w 459581"/>
                <a:gd name="connsiteY35" fmla="*/ 1140619 h 15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9581" h="1558678">
                  <a:moveTo>
                    <a:pt x="183356" y="1140619"/>
                  </a:moveTo>
                  <a:cubicBezTo>
                    <a:pt x="181768" y="849313"/>
                    <a:pt x="180181" y="558006"/>
                    <a:pt x="178593" y="266700"/>
                  </a:cubicBezTo>
                  <a:lnTo>
                    <a:pt x="169068" y="245269"/>
                  </a:lnTo>
                  <a:lnTo>
                    <a:pt x="138112" y="200025"/>
                  </a:lnTo>
                  <a:lnTo>
                    <a:pt x="88106" y="145257"/>
                  </a:lnTo>
                  <a:lnTo>
                    <a:pt x="40481" y="100013"/>
                  </a:lnTo>
                  <a:lnTo>
                    <a:pt x="16668" y="78582"/>
                  </a:lnTo>
                  <a:lnTo>
                    <a:pt x="2381" y="47625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3" y="2382"/>
                  </a:lnTo>
                  <a:lnTo>
                    <a:pt x="19050" y="0"/>
                  </a:lnTo>
                  <a:lnTo>
                    <a:pt x="54768" y="4763"/>
                  </a:lnTo>
                  <a:lnTo>
                    <a:pt x="76200" y="14288"/>
                  </a:lnTo>
                  <a:lnTo>
                    <a:pt x="128587" y="21432"/>
                  </a:lnTo>
                  <a:lnTo>
                    <a:pt x="171450" y="28575"/>
                  </a:lnTo>
                  <a:lnTo>
                    <a:pt x="207168" y="40482"/>
                  </a:lnTo>
                  <a:lnTo>
                    <a:pt x="269081" y="66675"/>
                  </a:lnTo>
                  <a:lnTo>
                    <a:pt x="328612" y="95250"/>
                  </a:lnTo>
                  <a:lnTo>
                    <a:pt x="388143" y="128588"/>
                  </a:lnTo>
                  <a:lnTo>
                    <a:pt x="414337" y="145257"/>
                  </a:lnTo>
                  <a:lnTo>
                    <a:pt x="438150" y="166688"/>
                  </a:lnTo>
                  <a:lnTo>
                    <a:pt x="452437" y="185738"/>
                  </a:lnTo>
                  <a:lnTo>
                    <a:pt x="457200" y="200025"/>
                  </a:lnTo>
                  <a:lnTo>
                    <a:pt x="459581" y="221457"/>
                  </a:lnTo>
                  <a:lnTo>
                    <a:pt x="454818" y="247650"/>
                  </a:lnTo>
                  <a:lnTo>
                    <a:pt x="438150" y="269082"/>
                  </a:lnTo>
                  <a:lnTo>
                    <a:pt x="419100" y="292894"/>
                  </a:lnTo>
                  <a:lnTo>
                    <a:pt x="404812" y="333375"/>
                  </a:lnTo>
                  <a:lnTo>
                    <a:pt x="388143" y="402432"/>
                  </a:lnTo>
                  <a:lnTo>
                    <a:pt x="381000" y="485775"/>
                  </a:lnTo>
                  <a:lnTo>
                    <a:pt x="381000" y="714375"/>
                  </a:lnTo>
                  <a:lnTo>
                    <a:pt x="359568" y="881063"/>
                  </a:lnTo>
                  <a:lnTo>
                    <a:pt x="359568" y="1459707"/>
                  </a:lnTo>
                  <a:cubicBezTo>
                    <a:pt x="300203" y="1473163"/>
                    <a:pt x="180975" y="1558678"/>
                    <a:pt x="180975" y="1497807"/>
                  </a:cubicBezTo>
                  <a:cubicBezTo>
                    <a:pt x="181769" y="1376363"/>
                    <a:pt x="182562" y="1254919"/>
                    <a:pt x="183356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CE929701-9EB3-4652-BAA4-8D3613E1E8BB}"/>
                </a:ext>
              </a:extLst>
            </p:cNvPr>
            <p:cNvSpPr/>
            <p:nvPr/>
          </p:nvSpPr>
          <p:spPr>
            <a:xfrm>
              <a:off x="3675063" y="2867025"/>
              <a:ext cx="2005012" cy="496888"/>
            </a:xfrm>
            <a:custGeom>
              <a:avLst/>
              <a:gdLst>
                <a:gd name="connsiteX0" fmla="*/ 888206 w 2005012"/>
                <a:gd name="connsiteY0" fmla="*/ 328613 h 497681"/>
                <a:gd name="connsiteX1" fmla="*/ 607219 w 2005012"/>
                <a:gd name="connsiteY1" fmla="*/ 404813 h 497681"/>
                <a:gd name="connsiteX2" fmla="*/ 390525 w 2005012"/>
                <a:gd name="connsiteY2" fmla="*/ 471488 h 497681"/>
                <a:gd name="connsiteX3" fmla="*/ 326231 w 2005012"/>
                <a:gd name="connsiteY3" fmla="*/ 495300 h 497681"/>
                <a:gd name="connsiteX4" fmla="*/ 302419 w 2005012"/>
                <a:gd name="connsiteY4" fmla="*/ 497681 h 497681"/>
                <a:gd name="connsiteX5" fmla="*/ 271462 w 2005012"/>
                <a:gd name="connsiteY5" fmla="*/ 488156 h 497681"/>
                <a:gd name="connsiteX6" fmla="*/ 180975 w 2005012"/>
                <a:gd name="connsiteY6" fmla="*/ 447675 h 497681"/>
                <a:gd name="connsiteX7" fmla="*/ 95250 w 2005012"/>
                <a:gd name="connsiteY7" fmla="*/ 400050 h 497681"/>
                <a:gd name="connsiteX8" fmla="*/ 42862 w 2005012"/>
                <a:gd name="connsiteY8" fmla="*/ 364331 h 497681"/>
                <a:gd name="connsiteX9" fmla="*/ 11906 w 2005012"/>
                <a:gd name="connsiteY9" fmla="*/ 330994 h 497681"/>
                <a:gd name="connsiteX10" fmla="*/ 0 w 2005012"/>
                <a:gd name="connsiteY10" fmla="*/ 304800 h 497681"/>
                <a:gd name="connsiteX11" fmla="*/ 0 w 2005012"/>
                <a:gd name="connsiteY11" fmla="*/ 276225 h 497681"/>
                <a:gd name="connsiteX12" fmla="*/ 9525 w 2005012"/>
                <a:gd name="connsiteY12" fmla="*/ 254794 h 497681"/>
                <a:gd name="connsiteX13" fmla="*/ 28575 w 2005012"/>
                <a:gd name="connsiteY13" fmla="*/ 247650 h 497681"/>
                <a:gd name="connsiteX14" fmla="*/ 107156 w 2005012"/>
                <a:gd name="connsiteY14" fmla="*/ 261938 h 497681"/>
                <a:gd name="connsiteX15" fmla="*/ 207169 w 2005012"/>
                <a:gd name="connsiteY15" fmla="*/ 269081 h 497681"/>
                <a:gd name="connsiteX16" fmla="*/ 290512 w 2005012"/>
                <a:gd name="connsiteY16" fmla="*/ 276225 h 497681"/>
                <a:gd name="connsiteX17" fmla="*/ 347662 w 2005012"/>
                <a:gd name="connsiteY17" fmla="*/ 276225 h 497681"/>
                <a:gd name="connsiteX18" fmla="*/ 438150 w 2005012"/>
                <a:gd name="connsiteY18" fmla="*/ 261938 h 497681"/>
                <a:gd name="connsiteX19" fmla="*/ 950119 w 2005012"/>
                <a:gd name="connsiteY19" fmla="*/ 161925 h 497681"/>
                <a:gd name="connsiteX20" fmla="*/ 1147762 w 2005012"/>
                <a:gd name="connsiteY20" fmla="*/ 116681 h 497681"/>
                <a:gd name="connsiteX21" fmla="*/ 1319212 w 2005012"/>
                <a:gd name="connsiteY21" fmla="*/ 97631 h 497681"/>
                <a:gd name="connsiteX22" fmla="*/ 1469231 w 2005012"/>
                <a:gd name="connsiteY22" fmla="*/ 66675 h 497681"/>
                <a:gd name="connsiteX23" fmla="*/ 1550194 w 2005012"/>
                <a:gd name="connsiteY23" fmla="*/ 45244 h 497681"/>
                <a:gd name="connsiteX24" fmla="*/ 1602581 w 2005012"/>
                <a:gd name="connsiteY24" fmla="*/ 21431 h 497681"/>
                <a:gd name="connsiteX25" fmla="*/ 1652587 w 2005012"/>
                <a:gd name="connsiteY25" fmla="*/ 4763 h 497681"/>
                <a:gd name="connsiteX26" fmla="*/ 1697831 w 2005012"/>
                <a:gd name="connsiteY26" fmla="*/ 0 h 497681"/>
                <a:gd name="connsiteX27" fmla="*/ 1747837 w 2005012"/>
                <a:gd name="connsiteY27" fmla="*/ 9525 h 497681"/>
                <a:gd name="connsiteX28" fmla="*/ 1831181 w 2005012"/>
                <a:gd name="connsiteY28" fmla="*/ 40481 h 497681"/>
                <a:gd name="connsiteX29" fmla="*/ 1909762 w 2005012"/>
                <a:gd name="connsiteY29" fmla="*/ 80963 h 497681"/>
                <a:gd name="connsiteX30" fmla="*/ 1971675 w 2005012"/>
                <a:gd name="connsiteY30" fmla="*/ 119063 h 497681"/>
                <a:gd name="connsiteX31" fmla="*/ 1997869 w 2005012"/>
                <a:gd name="connsiteY31" fmla="*/ 142875 h 497681"/>
                <a:gd name="connsiteX32" fmla="*/ 2005012 w 2005012"/>
                <a:gd name="connsiteY32" fmla="*/ 166688 h 497681"/>
                <a:gd name="connsiteX33" fmla="*/ 1997869 w 2005012"/>
                <a:gd name="connsiteY33" fmla="*/ 197644 h 497681"/>
                <a:gd name="connsiteX34" fmla="*/ 1981200 w 2005012"/>
                <a:gd name="connsiteY34" fmla="*/ 219075 h 497681"/>
                <a:gd name="connsiteX35" fmla="*/ 1952625 w 2005012"/>
                <a:gd name="connsiteY35" fmla="*/ 233363 h 497681"/>
                <a:gd name="connsiteX36" fmla="*/ 1902619 w 2005012"/>
                <a:gd name="connsiteY36" fmla="*/ 242888 h 497681"/>
                <a:gd name="connsiteX37" fmla="*/ 1790700 w 2005012"/>
                <a:gd name="connsiteY37" fmla="*/ 247650 h 497681"/>
                <a:gd name="connsiteX38" fmla="*/ 1693069 w 2005012"/>
                <a:gd name="connsiteY38" fmla="*/ 247650 h 497681"/>
                <a:gd name="connsiteX39" fmla="*/ 1607344 w 2005012"/>
                <a:gd name="connsiteY39" fmla="*/ 240506 h 497681"/>
                <a:gd name="connsiteX40" fmla="*/ 1483519 w 2005012"/>
                <a:gd name="connsiteY40" fmla="*/ 242888 h 497681"/>
                <a:gd name="connsiteX41" fmla="*/ 1326356 w 2005012"/>
                <a:gd name="connsiteY41" fmla="*/ 250031 h 497681"/>
                <a:gd name="connsiteX42" fmla="*/ 1145381 w 2005012"/>
                <a:gd name="connsiteY42" fmla="*/ 273844 h 497681"/>
                <a:gd name="connsiteX43" fmla="*/ 888206 w 2005012"/>
                <a:gd name="connsiteY43" fmla="*/ 328613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5012" h="497681">
                  <a:moveTo>
                    <a:pt x="888206" y="328613"/>
                  </a:moveTo>
                  <a:lnTo>
                    <a:pt x="607219" y="404813"/>
                  </a:lnTo>
                  <a:lnTo>
                    <a:pt x="390525" y="471488"/>
                  </a:lnTo>
                  <a:lnTo>
                    <a:pt x="326231" y="495300"/>
                  </a:lnTo>
                  <a:lnTo>
                    <a:pt x="302419" y="497681"/>
                  </a:lnTo>
                  <a:lnTo>
                    <a:pt x="271462" y="488156"/>
                  </a:lnTo>
                  <a:lnTo>
                    <a:pt x="180975" y="447675"/>
                  </a:lnTo>
                  <a:lnTo>
                    <a:pt x="95250" y="400050"/>
                  </a:lnTo>
                  <a:lnTo>
                    <a:pt x="42862" y="364331"/>
                  </a:lnTo>
                  <a:lnTo>
                    <a:pt x="11906" y="330994"/>
                  </a:lnTo>
                  <a:lnTo>
                    <a:pt x="0" y="304800"/>
                  </a:lnTo>
                  <a:lnTo>
                    <a:pt x="0" y="276225"/>
                  </a:lnTo>
                  <a:lnTo>
                    <a:pt x="9525" y="254794"/>
                  </a:lnTo>
                  <a:lnTo>
                    <a:pt x="28575" y="247650"/>
                  </a:lnTo>
                  <a:lnTo>
                    <a:pt x="107156" y="261938"/>
                  </a:lnTo>
                  <a:lnTo>
                    <a:pt x="207169" y="269081"/>
                  </a:lnTo>
                  <a:lnTo>
                    <a:pt x="290512" y="276225"/>
                  </a:lnTo>
                  <a:lnTo>
                    <a:pt x="347662" y="276225"/>
                  </a:lnTo>
                  <a:lnTo>
                    <a:pt x="438150" y="261938"/>
                  </a:lnTo>
                  <a:lnTo>
                    <a:pt x="950119" y="161925"/>
                  </a:lnTo>
                  <a:lnTo>
                    <a:pt x="1147762" y="116681"/>
                  </a:lnTo>
                  <a:lnTo>
                    <a:pt x="1319212" y="97631"/>
                  </a:lnTo>
                  <a:lnTo>
                    <a:pt x="1469231" y="66675"/>
                  </a:lnTo>
                  <a:lnTo>
                    <a:pt x="1550194" y="45244"/>
                  </a:lnTo>
                  <a:lnTo>
                    <a:pt x="1602581" y="21431"/>
                  </a:lnTo>
                  <a:lnTo>
                    <a:pt x="1652587" y="4763"/>
                  </a:lnTo>
                  <a:lnTo>
                    <a:pt x="1697831" y="0"/>
                  </a:lnTo>
                  <a:lnTo>
                    <a:pt x="1747837" y="9525"/>
                  </a:lnTo>
                  <a:lnTo>
                    <a:pt x="1831181" y="40481"/>
                  </a:lnTo>
                  <a:lnTo>
                    <a:pt x="1909762" y="80963"/>
                  </a:lnTo>
                  <a:lnTo>
                    <a:pt x="1971675" y="119063"/>
                  </a:lnTo>
                  <a:lnTo>
                    <a:pt x="1997869" y="142875"/>
                  </a:lnTo>
                  <a:lnTo>
                    <a:pt x="2005012" y="166688"/>
                  </a:lnTo>
                  <a:lnTo>
                    <a:pt x="1997869" y="197644"/>
                  </a:lnTo>
                  <a:lnTo>
                    <a:pt x="1981200" y="219075"/>
                  </a:lnTo>
                  <a:lnTo>
                    <a:pt x="1952625" y="233363"/>
                  </a:lnTo>
                  <a:lnTo>
                    <a:pt x="1902619" y="242888"/>
                  </a:lnTo>
                  <a:lnTo>
                    <a:pt x="1790700" y="247650"/>
                  </a:lnTo>
                  <a:lnTo>
                    <a:pt x="1693069" y="247650"/>
                  </a:lnTo>
                  <a:lnTo>
                    <a:pt x="1607344" y="240506"/>
                  </a:lnTo>
                  <a:lnTo>
                    <a:pt x="1483519" y="242888"/>
                  </a:lnTo>
                  <a:lnTo>
                    <a:pt x="1326356" y="250031"/>
                  </a:lnTo>
                  <a:lnTo>
                    <a:pt x="1145381" y="273844"/>
                  </a:lnTo>
                  <a:lnTo>
                    <a:pt x="888206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409A3D8B-5CDF-440F-AA08-D5713D5BC02D}"/>
                </a:ext>
              </a:extLst>
            </p:cNvPr>
            <p:cNvSpPr/>
            <p:nvPr/>
          </p:nvSpPr>
          <p:spPr>
            <a:xfrm>
              <a:off x="4418013" y="3316288"/>
              <a:ext cx="463550" cy="1657350"/>
            </a:xfrm>
            <a:custGeom>
              <a:avLst/>
              <a:gdLst>
                <a:gd name="connsiteX0" fmla="*/ 216694 w 464344"/>
                <a:gd name="connsiteY0" fmla="*/ 995363 h 1657350"/>
                <a:gd name="connsiteX1" fmla="*/ 219075 w 464344"/>
                <a:gd name="connsiteY1" fmla="*/ 397669 h 1657350"/>
                <a:gd name="connsiteX2" fmla="*/ 209550 w 464344"/>
                <a:gd name="connsiteY2" fmla="*/ 307182 h 1657350"/>
                <a:gd name="connsiteX3" fmla="*/ 200025 w 464344"/>
                <a:gd name="connsiteY3" fmla="*/ 257175 h 1657350"/>
                <a:gd name="connsiteX4" fmla="*/ 188119 w 464344"/>
                <a:gd name="connsiteY4" fmla="*/ 221457 h 1657350"/>
                <a:gd name="connsiteX5" fmla="*/ 171450 w 464344"/>
                <a:gd name="connsiteY5" fmla="*/ 192882 h 1657350"/>
                <a:gd name="connsiteX6" fmla="*/ 150019 w 464344"/>
                <a:gd name="connsiteY6" fmla="*/ 164307 h 1657350"/>
                <a:gd name="connsiteX7" fmla="*/ 123825 w 464344"/>
                <a:gd name="connsiteY7" fmla="*/ 133350 h 1657350"/>
                <a:gd name="connsiteX8" fmla="*/ 92869 w 464344"/>
                <a:gd name="connsiteY8" fmla="*/ 107157 h 1657350"/>
                <a:gd name="connsiteX9" fmla="*/ 54769 w 464344"/>
                <a:gd name="connsiteY9" fmla="*/ 85725 h 1657350"/>
                <a:gd name="connsiteX10" fmla="*/ 11906 w 464344"/>
                <a:gd name="connsiteY10" fmla="*/ 71438 h 1657350"/>
                <a:gd name="connsiteX11" fmla="*/ 0 w 464344"/>
                <a:gd name="connsiteY11" fmla="*/ 59532 h 1657350"/>
                <a:gd name="connsiteX12" fmla="*/ 2381 w 464344"/>
                <a:gd name="connsiteY12" fmla="*/ 40482 h 1657350"/>
                <a:gd name="connsiteX13" fmla="*/ 9525 w 464344"/>
                <a:gd name="connsiteY13" fmla="*/ 21432 h 1657350"/>
                <a:gd name="connsiteX14" fmla="*/ 38100 w 464344"/>
                <a:gd name="connsiteY14" fmla="*/ 9525 h 1657350"/>
                <a:gd name="connsiteX15" fmla="*/ 83344 w 464344"/>
                <a:gd name="connsiteY15" fmla="*/ 0 h 1657350"/>
                <a:gd name="connsiteX16" fmla="*/ 135731 w 464344"/>
                <a:gd name="connsiteY16" fmla="*/ 0 h 1657350"/>
                <a:gd name="connsiteX17" fmla="*/ 197644 w 464344"/>
                <a:gd name="connsiteY17" fmla="*/ 7144 h 1657350"/>
                <a:gd name="connsiteX18" fmla="*/ 269081 w 464344"/>
                <a:gd name="connsiteY18" fmla="*/ 30957 h 1657350"/>
                <a:gd name="connsiteX19" fmla="*/ 328612 w 464344"/>
                <a:gd name="connsiteY19" fmla="*/ 61913 h 1657350"/>
                <a:gd name="connsiteX20" fmla="*/ 378619 w 464344"/>
                <a:gd name="connsiteY20" fmla="*/ 95250 h 1657350"/>
                <a:gd name="connsiteX21" fmla="*/ 419100 w 464344"/>
                <a:gd name="connsiteY21" fmla="*/ 130969 h 1657350"/>
                <a:gd name="connsiteX22" fmla="*/ 452437 w 464344"/>
                <a:gd name="connsiteY22" fmla="*/ 166688 h 1657350"/>
                <a:gd name="connsiteX23" fmla="*/ 464344 w 464344"/>
                <a:gd name="connsiteY23" fmla="*/ 190500 h 1657350"/>
                <a:gd name="connsiteX24" fmla="*/ 461962 w 464344"/>
                <a:gd name="connsiteY24" fmla="*/ 223838 h 1657350"/>
                <a:gd name="connsiteX25" fmla="*/ 445294 w 464344"/>
                <a:gd name="connsiteY25" fmla="*/ 278607 h 1657350"/>
                <a:gd name="connsiteX26" fmla="*/ 440531 w 464344"/>
                <a:gd name="connsiteY26" fmla="*/ 309563 h 1657350"/>
                <a:gd name="connsiteX27" fmla="*/ 438150 w 464344"/>
                <a:gd name="connsiteY27" fmla="*/ 678657 h 1657350"/>
                <a:gd name="connsiteX28" fmla="*/ 435769 w 464344"/>
                <a:gd name="connsiteY28" fmla="*/ 869157 h 1657350"/>
                <a:gd name="connsiteX29" fmla="*/ 414337 w 464344"/>
                <a:gd name="connsiteY29" fmla="*/ 1585913 h 1657350"/>
                <a:gd name="connsiteX30" fmla="*/ 211931 w 464344"/>
                <a:gd name="connsiteY30" fmla="*/ 1657350 h 1657350"/>
                <a:gd name="connsiteX31" fmla="*/ 216694 w 464344"/>
                <a:gd name="connsiteY31" fmla="*/ 99536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344" h="1657350">
                  <a:moveTo>
                    <a:pt x="216694" y="995363"/>
                  </a:moveTo>
                  <a:cubicBezTo>
                    <a:pt x="217488" y="796132"/>
                    <a:pt x="218281" y="596900"/>
                    <a:pt x="219075" y="397669"/>
                  </a:cubicBezTo>
                  <a:lnTo>
                    <a:pt x="209550" y="307182"/>
                  </a:lnTo>
                  <a:lnTo>
                    <a:pt x="200025" y="257175"/>
                  </a:lnTo>
                  <a:lnTo>
                    <a:pt x="188119" y="221457"/>
                  </a:lnTo>
                  <a:lnTo>
                    <a:pt x="171450" y="192882"/>
                  </a:lnTo>
                  <a:lnTo>
                    <a:pt x="150019" y="164307"/>
                  </a:lnTo>
                  <a:lnTo>
                    <a:pt x="123825" y="133350"/>
                  </a:lnTo>
                  <a:lnTo>
                    <a:pt x="92869" y="107157"/>
                  </a:lnTo>
                  <a:lnTo>
                    <a:pt x="54769" y="85725"/>
                  </a:lnTo>
                  <a:lnTo>
                    <a:pt x="11906" y="71438"/>
                  </a:lnTo>
                  <a:lnTo>
                    <a:pt x="0" y="59532"/>
                  </a:lnTo>
                  <a:lnTo>
                    <a:pt x="2381" y="40482"/>
                  </a:lnTo>
                  <a:lnTo>
                    <a:pt x="9525" y="21432"/>
                  </a:lnTo>
                  <a:lnTo>
                    <a:pt x="38100" y="9525"/>
                  </a:lnTo>
                  <a:lnTo>
                    <a:pt x="83344" y="0"/>
                  </a:lnTo>
                  <a:lnTo>
                    <a:pt x="135731" y="0"/>
                  </a:lnTo>
                  <a:lnTo>
                    <a:pt x="197644" y="7144"/>
                  </a:lnTo>
                  <a:lnTo>
                    <a:pt x="269081" y="30957"/>
                  </a:lnTo>
                  <a:lnTo>
                    <a:pt x="328612" y="61913"/>
                  </a:lnTo>
                  <a:lnTo>
                    <a:pt x="378619" y="95250"/>
                  </a:lnTo>
                  <a:lnTo>
                    <a:pt x="419100" y="130969"/>
                  </a:lnTo>
                  <a:lnTo>
                    <a:pt x="452437" y="166688"/>
                  </a:lnTo>
                  <a:lnTo>
                    <a:pt x="464344" y="190500"/>
                  </a:lnTo>
                  <a:lnTo>
                    <a:pt x="461962" y="223838"/>
                  </a:lnTo>
                  <a:lnTo>
                    <a:pt x="445294" y="278607"/>
                  </a:lnTo>
                  <a:lnTo>
                    <a:pt x="440531" y="309563"/>
                  </a:lnTo>
                  <a:cubicBezTo>
                    <a:pt x="439737" y="432594"/>
                    <a:pt x="438944" y="555626"/>
                    <a:pt x="438150" y="678657"/>
                  </a:cubicBezTo>
                  <a:cubicBezTo>
                    <a:pt x="437356" y="742157"/>
                    <a:pt x="436563" y="805657"/>
                    <a:pt x="435769" y="869157"/>
                  </a:cubicBezTo>
                  <a:lnTo>
                    <a:pt x="414337" y="1585913"/>
                  </a:lnTo>
                  <a:lnTo>
                    <a:pt x="211931" y="1657350"/>
                  </a:lnTo>
                  <a:cubicBezTo>
                    <a:pt x="213519" y="1436688"/>
                    <a:pt x="215106" y="1216025"/>
                    <a:pt x="216694" y="9953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40494174-22BF-41D9-9534-D02C766F9B5E}"/>
                </a:ext>
              </a:extLst>
            </p:cNvPr>
            <p:cNvSpPr/>
            <p:nvPr/>
          </p:nvSpPr>
          <p:spPr>
            <a:xfrm>
              <a:off x="3613150" y="4684713"/>
              <a:ext cx="1978025" cy="619125"/>
            </a:xfrm>
            <a:custGeom>
              <a:avLst/>
              <a:gdLst>
                <a:gd name="connsiteX0" fmla="*/ 969169 w 1978819"/>
                <a:gd name="connsiteY0" fmla="*/ 414337 h 619125"/>
                <a:gd name="connsiteX1" fmla="*/ 661988 w 1978819"/>
                <a:gd name="connsiteY1" fmla="*/ 502444 h 619125"/>
                <a:gd name="connsiteX2" fmla="*/ 519113 w 1978819"/>
                <a:gd name="connsiteY2" fmla="*/ 540544 h 619125"/>
                <a:gd name="connsiteX3" fmla="*/ 442913 w 1978819"/>
                <a:gd name="connsiteY3" fmla="*/ 571500 h 619125"/>
                <a:gd name="connsiteX4" fmla="*/ 333375 w 1978819"/>
                <a:gd name="connsiteY4" fmla="*/ 619125 h 619125"/>
                <a:gd name="connsiteX5" fmla="*/ 311944 w 1978819"/>
                <a:gd name="connsiteY5" fmla="*/ 616744 h 619125"/>
                <a:gd name="connsiteX6" fmla="*/ 242888 w 1978819"/>
                <a:gd name="connsiteY6" fmla="*/ 588169 h 619125"/>
                <a:gd name="connsiteX7" fmla="*/ 192882 w 1978819"/>
                <a:gd name="connsiteY7" fmla="*/ 550069 h 619125"/>
                <a:gd name="connsiteX8" fmla="*/ 142875 w 1978819"/>
                <a:gd name="connsiteY8" fmla="*/ 504825 h 619125"/>
                <a:gd name="connsiteX9" fmla="*/ 76200 w 1978819"/>
                <a:gd name="connsiteY9" fmla="*/ 428625 h 619125"/>
                <a:gd name="connsiteX10" fmla="*/ 35719 w 1978819"/>
                <a:gd name="connsiteY10" fmla="*/ 373856 h 619125"/>
                <a:gd name="connsiteX11" fmla="*/ 11907 w 1978819"/>
                <a:gd name="connsiteY11" fmla="*/ 335756 h 619125"/>
                <a:gd name="connsiteX12" fmla="*/ 2382 w 1978819"/>
                <a:gd name="connsiteY12" fmla="*/ 307181 h 619125"/>
                <a:gd name="connsiteX13" fmla="*/ 0 w 1978819"/>
                <a:gd name="connsiteY13" fmla="*/ 290512 h 619125"/>
                <a:gd name="connsiteX14" fmla="*/ 7144 w 1978819"/>
                <a:gd name="connsiteY14" fmla="*/ 278606 h 619125"/>
                <a:gd name="connsiteX15" fmla="*/ 26194 w 1978819"/>
                <a:gd name="connsiteY15" fmla="*/ 273844 h 619125"/>
                <a:gd name="connsiteX16" fmla="*/ 61913 w 1978819"/>
                <a:gd name="connsiteY16" fmla="*/ 283369 h 619125"/>
                <a:gd name="connsiteX17" fmla="*/ 133350 w 1978819"/>
                <a:gd name="connsiteY17" fmla="*/ 319087 h 619125"/>
                <a:gd name="connsiteX18" fmla="*/ 211932 w 1978819"/>
                <a:gd name="connsiteY18" fmla="*/ 350044 h 619125"/>
                <a:gd name="connsiteX19" fmla="*/ 264319 w 1978819"/>
                <a:gd name="connsiteY19" fmla="*/ 364331 h 619125"/>
                <a:gd name="connsiteX20" fmla="*/ 314325 w 1978819"/>
                <a:gd name="connsiteY20" fmla="*/ 371475 h 619125"/>
                <a:gd name="connsiteX21" fmla="*/ 350044 w 1978819"/>
                <a:gd name="connsiteY21" fmla="*/ 373856 h 619125"/>
                <a:gd name="connsiteX22" fmla="*/ 445294 w 1978819"/>
                <a:gd name="connsiteY22" fmla="*/ 359569 h 619125"/>
                <a:gd name="connsiteX23" fmla="*/ 890588 w 1978819"/>
                <a:gd name="connsiteY23" fmla="*/ 250031 h 619125"/>
                <a:gd name="connsiteX24" fmla="*/ 1026319 w 1978819"/>
                <a:gd name="connsiteY24" fmla="*/ 216694 h 619125"/>
                <a:gd name="connsiteX25" fmla="*/ 1271588 w 1978819"/>
                <a:gd name="connsiteY25" fmla="*/ 159544 h 619125"/>
                <a:gd name="connsiteX26" fmla="*/ 1609725 w 1978819"/>
                <a:gd name="connsiteY26" fmla="*/ 78581 h 619125"/>
                <a:gd name="connsiteX27" fmla="*/ 1907382 w 1978819"/>
                <a:gd name="connsiteY27" fmla="*/ 4762 h 619125"/>
                <a:gd name="connsiteX28" fmla="*/ 1952625 w 1978819"/>
                <a:gd name="connsiteY28" fmla="*/ 0 h 619125"/>
                <a:gd name="connsiteX29" fmla="*/ 1974057 w 1978819"/>
                <a:gd name="connsiteY29" fmla="*/ 2381 h 619125"/>
                <a:gd name="connsiteX30" fmla="*/ 1978819 w 1978819"/>
                <a:gd name="connsiteY30" fmla="*/ 9525 h 619125"/>
                <a:gd name="connsiteX31" fmla="*/ 1976438 w 1978819"/>
                <a:gd name="connsiteY31" fmla="*/ 28575 h 619125"/>
                <a:gd name="connsiteX32" fmla="*/ 1959769 w 1978819"/>
                <a:gd name="connsiteY32" fmla="*/ 61912 h 619125"/>
                <a:gd name="connsiteX33" fmla="*/ 1926432 w 1978819"/>
                <a:gd name="connsiteY33" fmla="*/ 85725 h 619125"/>
                <a:gd name="connsiteX34" fmla="*/ 1614488 w 1978819"/>
                <a:gd name="connsiteY34" fmla="*/ 200025 h 619125"/>
                <a:gd name="connsiteX35" fmla="*/ 1138238 w 1978819"/>
                <a:gd name="connsiteY35" fmla="*/ 366712 h 619125"/>
                <a:gd name="connsiteX36" fmla="*/ 969169 w 1978819"/>
                <a:gd name="connsiteY36" fmla="*/ 41433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78819" h="619125">
                  <a:moveTo>
                    <a:pt x="969169" y="414337"/>
                  </a:moveTo>
                  <a:lnTo>
                    <a:pt x="661988" y="502444"/>
                  </a:lnTo>
                  <a:lnTo>
                    <a:pt x="519113" y="540544"/>
                  </a:lnTo>
                  <a:lnTo>
                    <a:pt x="442913" y="571500"/>
                  </a:lnTo>
                  <a:lnTo>
                    <a:pt x="333375" y="619125"/>
                  </a:lnTo>
                  <a:lnTo>
                    <a:pt x="311944" y="616744"/>
                  </a:lnTo>
                  <a:lnTo>
                    <a:pt x="242888" y="588169"/>
                  </a:lnTo>
                  <a:lnTo>
                    <a:pt x="192882" y="550069"/>
                  </a:lnTo>
                  <a:lnTo>
                    <a:pt x="142875" y="504825"/>
                  </a:lnTo>
                  <a:lnTo>
                    <a:pt x="76200" y="428625"/>
                  </a:lnTo>
                  <a:lnTo>
                    <a:pt x="35719" y="373856"/>
                  </a:lnTo>
                  <a:lnTo>
                    <a:pt x="11907" y="335756"/>
                  </a:lnTo>
                  <a:lnTo>
                    <a:pt x="2382" y="307181"/>
                  </a:lnTo>
                  <a:lnTo>
                    <a:pt x="0" y="290512"/>
                  </a:lnTo>
                  <a:lnTo>
                    <a:pt x="7144" y="278606"/>
                  </a:lnTo>
                  <a:lnTo>
                    <a:pt x="26194" y="273844"/>
                  </a:lnTo>
                  <a:lnTo>
                    <a:pt x="61913" y="283369"/>
                  </a:lnTo>
                  <a:lnTo>
                    <a:pt x="133350" y="319087"/>
                  </a:lnTo>
                  <a:lnTo>
                    <a:pt x="211932" y="350044"/>
                  </a:lnTo>
                  <a:lnTo>
                    <a:pt x="264319" y="364331"/>
                  </a:lnTo>
                  <a:lnTo>
                    <a:pt x="314325" y="371475"/>
                  </a:lnTo>
                  <a:lnTo>
                    <a:pt x="350044" y="373856"/>
                  </a:lnTo>
                  <a:lnTo>
                    <a:pt x="445294" y="359569"/>
                  </a:lnTo>
                  <a:lnTo>
                    <a:pt x="890588" y="250031"/>
                  </a:lnTo>
                  <a:lnTo>
                    <a:pt x="1026319" y="216694"/>
                  </a:lnTo>
                  <a:lnTo>
                    <a:pt x="1271588" y="159544"/>
                  </a:lnTo>
                  <a:lnTo>
                    <a:pt x="1609725" y="78581"/>
                  </a:lnTo>
                  <a:lnTo>
                    <a:pt x="1907382" y="4762"/>
                  </a:lnTo>
                  <a:lnTo>
                    <a:pt x="1952625" y="0"/>
                  </a:lnTo>
                  <a:lnTo>
                    <a:pt x="1974057" y="2381"/>
                  </a:lnTo>
                  <a:lnTo>
                    <a:pt x="1978819" y="9525"/>
                  </a:lnTo>
                  <a:lnTo>
                    <a:pt x="1976438" y="28575"/>
                  </a:lnTo>
                  <a:lnTo>
                    <a:pt x="1959769" y="61912"/>
                  </a:lnTo>
                  <a:lnTo>
                    <a:pt x="1926432" y="85725"/>
                  </a:lnTo>
                  <a:lnTo>
                    <a:pt x="1614488" y="200025"/>
                  </a:lnTo>
                  <a:lnTo>
                    <a:pt x="1138238" y="366712"/>
                  </a:lnTo>
                  <a:lnTo>
                    <a:pt x="9691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6060CE22-A95D-4C9A-B5CB-CB459FFFA1B8}"/>
                </a:ext>
              </a:extLst>
            </p:cNvPr>
            <p:cNvSpPr/>
            <p:nvPr/>
          </p:nvSpPr>
          <p:spPr>
            <a:xfrm>
              <a:off x="5422900" y="2981325"/>
              <a:ext cx="1801813" cy="514350"/>
            </a:xfrm>
            <a:custGeom>
              <a:avLst/>
              <a:gdLst>
                <a:gd name="connsiteX0" fmla="*/ 1128713 w 1802607"/>
                <a:gd name="connsiteY0" fmla="*/ 304800 h 514350"/>
                <a:gd name="connsiteX1" fmla="*/ 969169 w 1802607"/>
                <a:gd name="connsiteY1" fmla="*/ 333375 h 514350"/>
                <a:gd name="connsiteX2" fmla="*/ 735807 w 1802607"/>
                <a:gd name="connsiteY2" fmla="*/ 383381 h 514350"/>
                <a:gd name="connsiteX3" fmla="*/ 500063 w 1802607"/>
                <a:gd name="connsiteY3" fmla="*/ 450056 h 514350"/>
                <a:gd name="connsiteX4" fmla="*/ 407194 w 1802607"/>
                <a:gd name="connsiteY4" fmla="*/ 488156 h 514350"/>
                <a:gd name="connsiteX5" fmla="*/ 352425 w 1802607"/>
                <a:gd name="connsiteY5" fmla="*/ 514350 h 514350"/>
                <a:gd name="connsiteX6" fmla="*/ 333375 w 1802607"/>
                <a:gd name="connsiteY6" fmla="*/ 514350 h 514350"/>
                <a:gd name="connsiteX7" fmla="*/ 271463 w 1802607"/>
                <a:gd name="connsiteY7" fmla="*/ 502444 h 514350"/>
                <a:gd name="connsiteX8" fmla="*/ 226219 w 1802607"/>
                <a:gd name="connsiteY8" fmla="*/ 485775 h 514350"/>
                <a:gd name="connsiteX9" fmla="*/ 183357 w 1802607"/>
                <a:gd name="connsiteY9" fmla="*/ 461963 h 514350"/>
                <a:gd name="connsiteX10" fmla="*/ 126207 w 1802607"/>
                <a:gd name="connsiteY10" fmla="*/ 416719 h 514350"/>
                <a:gd name="connsiteX11" fmla="*/ 69057 w 1802607"/>
                <a:gd name="connsiteY11" fmla="*/ 359569 h 514350"/>
                <a:gd name="connsiteX12" fmla="*/ 23813 w 1802607"/>
                <a:gd name="connsiteY12" fmla="*/ 314325 h 514350"/>
                <a:gd name="connsiteX13" fmla="*/ 4763 w 1802607"/>
                <a:gd name="connsiteY13" fmla="*/ 283369 h 514350"/>
                <a:gd name="connsiteX14" fmla="*/ 0 w 1802607"/>
                <a:gd name="connsiteY14" fmla="*/ 254794 h 514350"/>
                <a:gd name="connsiteX15" fmla="*/ 4763 w 1802607"/>
                <a:gd name="connsiteY15" fmla="*/ 238125 h 514350"/>
                <a:gd name="connsiteX16" fmla="*/ 26194 w 1802607"/>
                <a:gd name="connsiteY16" fmla="*/ 230981 h 514350"/>
                <a:gd name="connsiteX17" fmla="*/ 40482 w 1802607"/>
                <a:gd name="connsiteY17" fmla="*/ 233363 h 514350"/>
                <a:gd name="connsiteX18" fmla="*/ 73819 w 1802607"/>
                <a:gd name="connsiteY18" fmla="*/ 254794 h 514350"/>
                <a:gd name="connsiteX19" fmla="*/ 119063 w 1802607"/>
                <a:gd name="connsiteY19" fmla="*/ 276225 h 514350"/>
                <a:gd name="connsiteX20" fmla="*/ 173832 w 1802607"/>
                <a:gd name="connsiteY20" fmla="*/ 292894 h 514350"/>
                <a:gd name="connsiteX21" fmla="*/ 242888 w 1802607"/>
                <a:gd name="connsiteY21" fmla="*/ 307181 h 514350"/>
                <a:gd name="connsiteX22" fmla="*/ 307182 w 1802607"/>
                <a:gd name="connsiteY22" fmla="*/ 309563 h 514350"/>
                <a:gd name="connsiteX23" fmla="*/ 371475 w 1802607"/>
                <a:gd name="connsiteY23" fmla="*/ 304800 h 514350"/>
                <a:gd name="connsiteX24" fmla="*/ 445294 w 1802607"/>
                <a:gd name="connsiteY24" fmla="*/ 297656 h 514350"/>
                <a:gd name="connsiteX25" fmla="*/ 569119 w 1802607"/>
                <a:gd name="connsiteY25" fmla="*/ 264319 h 514350"/>
                <a:gd name="connsiteX26" fmla="*/ 835819 w 1802607"/>
                <a:gd name="connsiteY26" fmla="*/ 200025 h 514350"/>
                <a:gd name="connsiteX27" fmla="*/ 1109663 w 1802607"/>
                <a:gd name="connsiteY27" fmla="*/ 140494 h 514350"/>
                <a:gd name="connsiteX28" fmla="*/ 1335882 w 1802607"/>
                <a:gd name="connsiteY28" fmla="*/ 90488 h 514350"/>
                <a:gd name="connsiteX29" fmla="*/ 1431132 w 1802607"/>
                <a:gd name="connsiteY29" fmla="*/ 40481 h 514350"/>
                <a:gd name="connsiteX30" fmla="*/ 1497807 w 1802607"/>
                <a:gd name="connsiteY30" fmla="*/ 0 h 514350"/>
                <a:gd name="connsiteX31" fmla="*/ 1543050 w 1802607"/>
                <a:gd name="connsiteY31" fmla="*/ 4763 h 514350"/>
                <a:gd name="connsiteX32" fmla="*/ 1607344 w 1802607"/>
                <a:gd name="connsiteY32" fmla="*/ 19050 h 514350"/>
                <a:gd name="connsiteX33" fmla="*/ 1662113 w 1802607"/>
                <a:gd name="connsiteY33" fmla="*/ 40481 h 514350"/>
                <a:gd name="connsiteX34" fmla="*/ 1731169 w 1802607"/>
                <a:gd name="connsiteY34" fmla="*/ 73819 h 514350"/>
                <a:gd name="connsiteX35" fmla="*/ 1759744 w 1802607"/>
                <a:gd name="connsiteY35" fmla="*/ 95250 h 514350"/>
                <a:gd name="connsiteX36" fmla="*/ 1778794 w 1802607"/>
                <a:gd name="connsiteY36" fmla="*/ 121444 h 514350"/>
                <a:gd name="connsiteX37" fmla="*/ 1793082 w 1802607"/>
                <a:gd name="connsiteY37" fmla="*/ 140494 h 514350"/>
                <a:gd name="connsiteX38" fmla="*/ 1802607 w 1802607"/>
                <a:gd name="connsiteY38" fmla="*/ 159544 h 514350"/>
                <a:gd name="connsiteX39" fmla="*/ 1802607 w 1802607"/>
                <a:gd name="connsiteY39" fmla="*/ 176213 h 514350"/>
                <a:gd name="connsiteX40" fmla="*/ 1788319 w 1802607"/>
                <a:gd name="connsiteY40" fmla="*/ 202406 h 514350"/>
                <a:gd name="connsiteX41" fmla="*/ 1762125 w 1802607"/>
                <a:gd name="connsiteY41" fmla="*/ 211931 h 514350"/>
                <a:gd name="connsiteX42" fmla="*/ 1688307 w 1802607"/>
                <a:gd name="connsiteY42" fmla="*/ 226219 h 514350"/>
                <a:gd name="connsiteX43" fmla="*/ 1495425 w 1802607"/>
                <a:gd name="connsiteY43" fmla="*/ 245269 h 514350"/>
                <a:gd name="connsiteX44" fmla="*/ 1128713 w 1802607"/>
                <a:gd name="connsiteY44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02607" h="514350">
                  <a:moveTo>
                    <a:pt x="1128713" y="304800"/>
                  </a:moveTo>
                  <a:lnTo>
                    <a:pt x="969169" y="333375"/>
                  </a:lnTo>
                  <a:lnTo>
                    <a:pt x="735807" y="383381"/>
                  </a:lnTo>
                  <a:lnTo>
                    <a:pt x="500063" y="450056"/>
                  </a:lnTo>
                  <a:lnTo>
                    <a:pt x="407194" y="488156"/>
                  </a:lnTo>
                  <a:lnTo>
                    <a:pt x="352425" y="514350"/>
                  </a:lnTo>
                  <a:lnTo>
                    <a:pt x="333375" y="514350"/>
                  </a:lnTo>
                  <a:lnTo>
                    <a:pt x="271463" y="502444"/>
                  </a:lnTo>
                  <a:lnTo>
                    <a:pt x="226219" y="485775"/>
                  </a:lnTo>
                  <a:lnTo>
                    <a:pt x="183357" y="461963"/>
                  </a:lnTo>
                  <a:lnTo>
                    <a:pt x="126207" y="416719"/>
                  </a:lnTo>
                  <a:lnTo>
                    <a:pt x="69057" y="359569"/>
                  </a:lnTo>
                  <a:lnTo>
                    <a:pt x="23813" y="314325"/>
                  </a:lnTo>
                  <a:lnTo>
                    <a:pt x="4763" y="283369"/>
                  </a:lnTo>
                  <a:lnTo>
                    <a:pt x="0" y="254794"/>
                  </a:lnTo>
                  <a:lnTo>
                    <a:pt x="4763" y="238125"/>
                  </a:lnTo>
                  <a:cubicBezTo>
                    <a:pt x="24556" y="230702"/>
                    <a:pt x="17031" y="230981"/>
                    <a:pt x="26194" y="230981"/>
                  </a:cubicBezTo>
                  <a:lnTo>
                    <a:pt x="40482" y="233363"/>
                  </a:lnTo>
                  <a:lnTo>
                    <a:pt x="73819" y="254794"/>
                  </a:lnTo>
                  <a:lnTo>
                    <a:pt x="119063" y="276225"/>
                  </a:lnTo>
                  <a:lnTo>
                    <a:pt x="173832" y="292894"/>
                  </a:lnTo>
                  <a:lnTo>
                    <a:pt x="242888" y="307181"/>
                  </a:lnTo>
                  <a:lnTo>
                    <a:pt x="307182" y="309563"/>
                  </a:lnTo>
                  <a:lnTo>
                    <a:pt x="371475" y="304800"/>
                  </a:lnTo>
                  <a:lnTo>
                    <a:pt x="445294" y="297656"/>
                  </a:lnTo>
                  <a:lnTo>
                    <a:pt x="569119" y="264319"/>
                  </a:lnTo>
                  <a:lnTo>
                    <a:pt x="835819" y="200025"/>
                  </a:lnTo>
                  <a:lnTo>
                    <a:pt x="1109663" y="140494"/>
                  </a:lnTo>
                  <a:lnTo>
                    <a:pt x="1335882" y="90488"/>
                  </a:lnTo>
                  <a:lnTo>
                    <a:pt x="1431132" y="40481"/>
                  </a:lnTo>
                  <a:lnTo>
                    <a:pt x="1497807" y="0"/>
                  </a:lnTo>
                  <a:lnTo>
                    <a:pt x="1543050" y="4763"/>
                  </a:lnTo>
                  <a:lnTo>
                    <a:pt x="1607344" y="19050"/>
                  </a:lnTo>
                  <a:lnTo>
                    <a:pt x="1662113" y="40481"/>
                  </a:lnTo>
                  <a:lnTo>
                    <a:pt x="1731169" y="73819"/>
                  </a:lnTo>
                  <a:lnTo>
                    <a:pt x="1759744" y="95250"/>
                  </a:lnTo>
                  <a:lnTo>
                    <a:pt x="1778794" y="121444"/>
                  </a:lnTo>
                  <a:lnTo>
                    <a:pt x="1793082" y="140494"/>
                  </a:lnTo>
                  <a:lnTo>
                    <a:pt x="1802607" y="159544"/>
                  </a:lnTo>
                  <a:lnTo>
                    <a:pt x="1802607" y="176213"/>
                  </a:lnTo>
                  <a:lnTo>
                    <a:pt x="1788319" y="202406"/>
                  </a:lnTo>
                  <a:lnTo>
                    <a:pt x="1762125" y="211931"/>
                  </a:lnTo>
                  <a:lnTo>
                    <a:pt x="1688307" y="226219"/>
                  </a:lnTo>
                  <a:lnTo>
                    <a:pt x="1495425" y="245269"/>
                  </a:lnTo>
                  <a:lnTo>
                    <a:pt x="1128713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F4560504-9385-4FBE-967D-5A5979A90335}"/>
                </a:ext>
              </a:extLst>
            </p:cNvPr>
            <p:cNvSpPr/>
            <p:nvPr/>
          </p:nvSpPr>
          <p:spPr>
            <a:xfrm rot="16200000">
              <a:off x="5048251" y="4330700"/>
              <a:ext cx="2628900" cy="479425"/>
            </a:xfrm>
            <a:custGeom>
              <a:avLst/>
              <a:gdLst>
                <a:gd name="connsiteX0" fmla="*/ 1309687 w 2628900"/>
                <a:gd name="connsiteY0" fmla="*/ 454819 h 478631"/>
                <a:gd name="connsiteX1" fmla="*/ 697706 w 2628900"/>
                <a:gd name="connsiteY1" fmla="*/ 473869 h 478631"/>
                <a:gd name="connsiteX2" fmla="*/ 590550 w 2628900"/>
                <a:gd name="connsiteY2" fmla="*/ 476250 h 478631"/>
                <a:gd name="connsiteX3" fmla="*/ 535781 w 2628900"/>
                <a:gd name="connsiteY3" fmla="*/ 478631 h 478631"/>
                <a:gd name="connsiteX4" fmla="*/ 481012 w 2628900"/>
                <a:gd name="connsiteY4" fmla="*/ 476250 h 478631"/>
                <a:gd name="connsiteX5" fmla="*/ 438150 w 2628900"/>
                <a:gd name="connsiteY5" fmla="*/ 471488 h 478631"/>
                <a:gd name="connsiteX6" fmla="*/ 376237 w 2628900"/>
                <a:gd name="connsiteY6" fmla="*/ 459581 h 478631"/>
                <a:gd name="connsiteX7" fmla="*/ 280987 w 2628900"/>
                <a:gd name="connsiteY7" fmla="*/ 438150 h 478631"/>
                <a:gd name="connsiteX8" fmla="*/ 200025 w 2628900"/>
                <a:gd name="connsiteY8" fmla="*/ 409575 h 478631"/>
                <a:gd name="connsiteX9" fmla="*/ 130969 w 2628900"/>
                <a:gd name="connsiteY9" fmla="*/ 378619 h 478631"/>
                <a:gd name="connsiteX10" fmla="*/ 83344 w 2628900"/>
                <a:gd name="connsiteY10" fmla="*/ 352425 h 478631"/>
                <a:gd name="connsiteX11" fmla="*/ 47625 w 2628900"/>
                <a:gd name="connsiteY11" fmla="*/ 328613 h 478631"/>
                <a:gd name="connsiteX12" fmla="*/ 21431 w 2628900"/>
                <a:gd name="connsiteY12" fmla="*/ 302419 h 478631"/>
                <a:gd name="connsiteX13" fmla="*/ 2381 w 2628900"/>
                <a:gd name="connsiteY13" fmla="*/ 266700 h 478631"/>
                <a:gd name="connsiteX14" fmla="*/ 0 w 2628900"/>
                <a:gd name="connsiteY14" fmla="*/ 238125 h 478631"/>
                <a:gd name="connsiteX15" fmla="*/ 11906 w 2628900"/>
                <a:gd name="connsiteY15" fmla="*/ 211931 h 478631"/>
                <a:gd name="connsiteX16" fmla="*/ 45244 w 2628900"/>
                <a:gd name="connsiteY16" fmla="*/ 183356 h 478631"/>
                <a:gd name="connsiteX17" fmla="*/ 109537 w 2628900"/>
                <a:gd name="connsiteY17" fmla="*/ 140494 h 478631"/>
                <a:gd name="connsiteX18" fmla="*/ 561975 w 2628900"/>
                <a:gd name="connsiteY18" fmla="*/ 216694 h 478631"/>
                <a:gd name="connsiteX19" fmla="*/ 597694 w 2628900"/>
                <a:gd name="connsiteY19" fmla="*/ 226219 h 478631"/>
                <a:gd name="connsiteX20" fmla="*/ 650081 w 2628900"/>
                <a:gd name="connsiteY20" fmla="*/ 230981 h 478631"/>
                <a:gd name="connsiteX21" fmla="*/ 971550 w 2628900"/>
                <a:gd name="connsiteY21" fmla="*/ 230981 h 478631"/>
                <a:gd name="connsiteX22" fmla="*/ 1793081 w 2628900"/>
                <a:gd name="connsiteY22" fmla="*/ 230981 h 478631"/>
                <a:gd name="connsiteX23" fmla="*/ 2235994 w 2628900"/>
                <a:gd name="connsiteY23" fmla="*/ 214313 h 478631"/>
                <a:gd name="connsiteX24" fmla="*/ 2390775 w 2628900"/>
                <a:gd name="connsiteY24" fmla="*/ 204788 h 478631"/>
                <a:gd name="connsiteX25" fmla="*/ 2424112 w 2628900"/>
                <a:gd name="connsiteY25" fmla="*/ 195263 h 478631"/>
                <a:gd name="connsiteX26" fmla="*/ 2459831 w 2628900"/>
                <a:gd name="connsiteY26" fmla="*/ 180975 h 478631"/>
                <a:gd name="connsiteX27" fmla="*/ 2488406 w 2628900"/>
                <a:gd name="connsiteY27" fmla="*/ 154781 h 478631"/>
                <a:gd name="connsiteX28" fmla="*/ 2509837 w 2628900"/>
                <a:gd name="connsiteY28" fmla="*/ 126206 h 478631"/>
                <a:gd name="connsiteX29" fmla="*/ 2574131 w 2628900"/>
                <a:gd name="connsiteY29" fmla="*/ 0 h 478631"/>
                <a:gd name="connsiteX30" fmla="*/ 2628900 w 2628900"/>
                <a:gd name="connsiteY30" fmla="*/ 204788 h 478631"/>
                <a:gd name="connsiteX31" fmla="*/ 2505075 w 2628900"/>
                <a:gd name="connsiteY31" fmla="*/ 335756 h 478631"/>
                <a:gd name="connsiteX32" fmla="*/ 2445544 w 2628900"/>
                <a:gd name="connsiteY32" fmla="*/ 416719 h 478631"/>
                <a:gd name="connsiteX33" fmla="*/ 2405062 w 2628900"/>
                <a:gd name="connsiteY33" fmla="*/ 450056 h 478631"/>
                <a:gd name="connsiteX34" fmla="*/ 2366962 w 2628900"/>
                <a:gd name="connsiteY34" fmla="*/ 459581 h 478631"/>
                <a:gd name="connsiteX35" fmla="*/ 2331244 w 2628900"/>
                <a:gd name="connsiteY35" fmla="*/ 454819 h 478631"/>
                <a:gd name="connsiteX36" fmla="*/ 2305050 w 2628900"/>
                <a:gd name="connsiteY36" fmla="*/ 438150 h 478631"/>
                <a:gd name="connsiteX37" fmla="*/ 2290762 w 2628900"/>
                <a:gd name="connsiteY37" fmla="*/ 433388 h 478631"/>
                <a:gd name="connsiteX38" fmla="*/ 1854994 w 2628900"/>
                <a:gd name="connsiteY38" fmla="*/ 442913 h 478631"/>
                <a:gd name="connsiteX39" fmla="*/ 1309687 w 2628900"/>
                <a:gd name="connsiteY39" fmla="*/ 454819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28900" h="478631">
                  <a:moveTo>
                    <a:pt x="1309687" y="454819"/>
                  </a:moveTo>
                  <a:lnTo>
                    <a:pt x="697706" y="473869"/>
                  </a:lnTo>
                  <a:lnTo>
                    <a:pt x="590550" y="476250"/>
                  </a:lnTo>
                  <a:lnTo>
                    <a:pt x="535781" y="478631"/>
                  </a:lnTo>
                  <a:lnTo>
                    <a:pt x="481012" y="476250"/>
                  </a:lnTo>
                  <a:lnTo>
                    <a:pt x="438150" y="471488"/>
                  </a:lnTo>
                  <a:lnTo>
                    <a:pt x="376237" y="459581"/>
                  </a:lnTo>
                  <a:lnTo>
                    <a:pt x="280987" y="438150"/>
                  </a:lnTo>
                  <a:lnTo>
                    <a:pt x="200025" y="409575"/>
                  </a:lnTo>
                  <a:lnTo>
                    <a:pt x="130969" y="378619"/>
                  </a:lnTo>
                  <a:lnTo>
                    <a:pt x="83344" y="352425"/>
                  </a:lnTo>
                  <a:lnTo>
                    <a:pt x="47625" y="328613"/>
                  </a:lnTo>
                  <a:lnTo>
                    <a:pt x="21431" y="302419"/>
                  </a:lnTo>
                  <a:lnTo>
                    <a:pt x="2381" y="266700"/>
                  </a:lnTo>
                  <a:lnTo>
                    <a:pt x="0" y="238125"/>
                  </a:lnTo>
                  <a:lnTo>
                    <a:pt x="11906" y="211931"/>
                  </a:lnTo>
                  <a:lnTo>
                    <a:pt x="45244" y="183356"/>
                  </a:lnTo>
                  <a:lnTo>
                    <a:pt x="109537" y="140494"/>
                  </a:lnTo>
                  <a:lnTo>
                    <a:pt x="561975" y="216694"/>
                  </a:lnTo>
                  <a:lnTo>
                    <a:pt x="597694" y="226219"/>
                  </a:lnTo>
                  <a:lnTo>
                    <a:pt x="650081" y="230981"/>
                  </a:lnTo>
                  <a:lnTo>
                    <a:pt x="971550" y="230981"/>
                  </a:lnTo>
                  <a:lnTo>
                    <a:pt x="1793081" y="230981"/>
                  </a:lnTo>
                  <a:lnTo>
                    <a:pt x="2235994" y="214313"/>
                  </a:lnTo>
                  <a:lnTo>
                    <a:pt x="2390775" y="204788"/>
                  </a:lnTo>
                  <a:lnTo>
                    <a:pt x="2424112" y="195263"/>
                  </a:lnTo>
                  <a:lnTo>
                    <a:pt x="2459831" y="180975"/>
                  </a:lnTo>
                  <a:lnTo>
                    <a:pt x="2488406" y="154781"/>
                  </a:lnTo>
                  <a:lnTo>
                    <a:pt x="2509837" y="126206"/>
                  </a:lnTo>
                  <a:lnTo>
                    <a:pt x="2574131" y="0"/>
                  </a:lnTo>
                  <a:lnTo>
                    <a:pt x="2628900" y="204788"/>
                  </a:lnTo>
                  <a:lnTo>
                    <a:pt x="2505075" y="335756"/>
                  </a:lnTo>
                  <a:lnTo>
                    <a:pt x="2445544" y="416719"/>
                  </a:lnTo>
                  <a:lnTo>
                    <a:pt x="2405062" y="450056"/>
                  </a:lnTo>
                  <a:lnTo>
                    <a:pt x="2366962" y="459581"/>
                  </a:lnTo>
                  <a:lnTo>
                    <a:pt x="2331244" y="454819"/>
                  </a:lnTo>
                  <a:lnTo>
                    <a:pt x="2305050" y="438150"/>
                  </a:lnTo>
                  <a:lnTo>
                    <a:pt x="2290762" y="433388"/>
                  </a:lnTo>
                  <a:lnTo>
                    <a:pt x="1854994" y="442913"/>
                  </a:lnTo>
                  <a:lnTo>
                    <a:pt x="1309687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7CA96F5B-9DAB-4501-B44F-E9D2260A1E5F}"/>
                </a:ext>
              </a:extLst>
            </p:cNvPr>
            <p:cNvSpPr/>
            <p:nvPr/>
          </p:nvSpPr>
          <p:spPr>
            <a:xfrm>
              <a:off x="5700713" y="5219700"/>
              <a:ext cx="733425" cy="579438"/>
            </a:xfrm>
            <a:custGeom>
              <a:avLst/>
              <a:gdLst>
                <a:gd name="connsiteX0" fmla="*/ 338137 w 733425"/>
                <a:gd name="connsiteY0" fmla="*/ 109538 h 578644"/>
                <a:gd name="connsiteX1" fmla="*/ 438150 w 733425"/>
                <a:gd name="connsiteY1" fmla="*/ 135731 h 578644"/>
                <a:gd name="connsiteX2" fmla="*/ 492918 w 733425"/>
                <a:gd name="connsiteY2" fmla="*/ 145256 h 578644"/>
                <a:gd name="connsiteX3" fmla="*/ 523875 w 733425"/>
                <a:gd name="connsiteY3" fmla="*/ 150019 h 578644"/>
                <a:gd name="connsiteX4" fmla="*/ 559593 w 733425"/>
                <a:gd name="connsiteY4" fmla="*/ 152400 h 578644"/>
                <a:gd name="connsiteX5" fmla="*/ 592931 w 733425"/>
                <a:gd name="connsiteY5" fmla="*/ 152400 h 578644"/>
                <a:gd name="connsiteX6" fmla="*/ 614362 w 733425"/>
                <a:gd name="connsiteY6" fmla="*/ 147638 h 578644"/>
                <a:gd name="connsiteX7" fmla="*/ 733425 w 733425"/>
                <a:gd name="connsiteY7" fmla="*/ 11906 h 578644"/>
                <a:gd name="connsiteX8" fmla="*/ 590550 w 733425"/>
                <a:gd name="connsiteY8" fmla="*/ 578644 h 578644"/>
                <a:gd name="connsiteX9" fmla="*/ 559593 w 733425"/>
                <a:gd name="connsiteY9" fmla="*/ 550069 h 578644"/>
                <a:gd name="connsiteX10" fmla="*/ 504825 w 733425"/>
                <a:gd name="connsiteY10" fmla="*/ 464344 h 578644"/>
                <a:gd name="connsiteX11" fmla="*/ 459581 w 733425"/>
                <a:gd name="connsiteY11" fmla="*/ 407194 h 578644"/>
                <a:gd name="connsiteX12" fmla="*/ 409575 w 733425"/>
                <a:gd name="connsiteY12" fmla="*/ 359569 h 578644"/>
                <a:gd name="connsiteX13" fmla="*/ 311943 w 733425"/>
                <a:gd name="connsiteY13" fmla="*/ 280988 h 578644"/>
                <a:gd name="connsiteX14" fmla="*/ 197643 w 733425"/>
                <a:gd name="connsiteY14" fmla="*/ 197644 h 578644"/>
                <a:gd name="connsiteX15" fmla="*/ 78581 w 733425"/>
                <a:gd name="connsiteY15" fmla="*/ 119063 h 578644"/>
                <a:gd name="connsiteX16" fmla="*/ 35718 w 733425"/>
                <a:gd name="connsiteY16" fmla="*/ 97631 h 578644"/>
                <a:gd name="connsiteX17" fmla="*/ 19050 w 733425"/>
                <a:gd name="connsiteY17" fmla="*/ 83344 h 578644"/>
                <a:gd name="connsiteX18" fmla="*/ 0 w 733425"/>
                <a:gd name="connsiteY18" fmla="*/ 42863 h 578644"/>
                <a:gd name="connsiteX19" fmla="*/ 0 w 733425"/>
                <a:gd name="connsiteY19" fmla="*/ 23813 h 578644"/>
                <a:gd name="connsiteX20" fmla="*/ 7143 w 733425"/>
                <a:gd name="connsiteY20" fmla="*/ 7144 h 578644"/>
                <a:gd name="connsiteX21" fmla="*/ 23812 w 733425"/>
                <a:gd name="connsiteY21" fmla="*/ 0 h 578644"/>
                <a:gd name="connsiteX22" fmla="*/ 73818 w 733425"/>
                <a:gd name="connsiteY22" fmla="*/ 11906 h 578644"/>
                <a:gd name="connsiteX23" fmla="*/ 183356 w 733425"/>
                <a:gd name="connsiteY23" fmla="*/ 59531 h 578644"/>
                <a:gd name="connsiteX24" fmla="*/ 338137 w 733425"/>
                <a:gd name="connsiteY24" fmla="*/ 10953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33425" h="578644">
                  <a:moveTo>
                    <a:pt x="338137" y="109538"/>
                  </a:moveTo>
                  <a:lnTo>
                    <a:pt x="438150" y="135731"/>
                  </a:lnTo>
                  <a:lnTo>
                    <a:pt x="492918" y="145256"/>
                  </a:lnTo>
                  <a:lnTo>
                    <a:pt x="523875" y="150019"/>
                  </a:lnTo>
                  <a:lnTo>
                    <a:pt x="559593" y="152400"/>
                  </a:lnTo>
                  <a:lnTo>
                    <a:pt x="592931" y="152400"/>
                  </a:lnTo>
                  <a:lnTo>
                    <a:pt x="614362" y="147638"/>
                  </a:lnTo>
                  <a:lnTo>
                    <a:pt x="733425" y="11906"/>
                  </a:lnTo>
                  <a:lnTo>
                    <a:pt x="590550" y="578644"/>
                  </a:lnTo>
                  <a:lnTo>
                    <a:pt x="559593" y="550069"/>
                  </a:lnTo>
                  <a:lnTo>
                    <a:pt x="504825" y="464344"/>
                  </a:lnTo>
                  <a:lnTo>
                    <a:pt x="459581" y="407194"/>
                  </a:lnTo>
                  <a:lnTo>
                    <a:pt x="409575" y="359569"/>
                  </a:lnTo>
                  <a:lnTo>
                    <a:pt x="311943" y="280988"/>
                  </a:lnTo>
                  <a:lnTo>
                    <a:pt x="197643" y="197644"/>
                  </a:lnTo>
                  <a:lnTo>
                    <a:pt x="78581" y="119063"/>
                  </a:lnTo>
                  <a:lnTo>
                    <a:pt x="35718" y="97631"/>
                  </a:lnTo>
                  <a:lnTo>
                    <a:pt x="19050" y="83344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3812" y="0"/>
                  </a:lnTo>
                  <a:lnTo>
                    <a:pt x="73818" y="11906"/>
                  </a:lnTo>
                  <a:lnTo>
                    <a:pt x="183356" y="59531"/>
                  </a:lnTo>
                  <a:lnTo>
                    <a:pt x="33813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2685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FC3F35-4FD2-419D-969B-DA6D401A1505}"/>
              </a:ext>
            </a:extLst>
          </p:cNvPr>
          <p:cNvGrpSpPr/>
          <p:nvPr/>
        </p:nvGrpSpPr>
        <p:grpSpPr>
          <a:xfrm>
            <a:off x="2613025" y="1582738"/>
            <a:ext cx="4611688" cy="4302125"/>
            <a:chOff x="2613025" y="1582738"/>
            <a:chExt cx="4611688" cy="43021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6DE8F11-D4B2-1144-AF5D-CF67B5598C49}"/>
                </a:ext>
              </a:extLst>
            </p:cNvPr>
            <p:cNvSpPr/>
            <p:nvPr/>
          </p:nvSpPr>
          <p:spPr>
            <a:xfrm>
              <a:off x="2800350" y="1585913"/>
              <a:ext cx="1028700" cy="1052512"/>
            </a:xfrm>
            <a:custGeom>
              <a:avLst/>
              <a:gdLst>
                <a:gd name="connsiteX0" fmla="*/ 485775 w 1028700"/>
                <a:gd name="connsiteY0" fmla="*/ 735806 h 1052512"/>
                <a:gd name="connsiteX1" fmla="*/ 192881 w 1028700"/>
                <a:gd name="connsiteY1" fmla="*/ 957262 h 1052512"/>
                <a:gd name="connsiteX2" fmla="*/ 102394 w 1028700"/>
                <a:gd name="connsiteY2" fmla="*/ 1028700 h 1052512"/>
                <a:gd name="connsiteX3" fmla="*/ 59531 w 1028700"/>
                <a:gd name="connsiteY3" fmla="*/ 1047750 h 1052512"/>
                <a:gd name="connsiteX4" fmla="*/ 35719 w 1028700"/>
                <a:gd name="connsiteY4" fmla="*/ 1052512 h 1052512"/>
                <a:gd name="connsiteX5" fmla="*/ 4763 w 1028700"/>
                <a:gd name="connsiteY5" fmla="*/ 1050131 h 1052512"/>
                <a:gd name="connsiteX6" fmla="*/ 0 w 1028700"/>
                <a:gd name="connsiteY6" fmla="*/ 1038225 h 1052512"/>
                <a:gd name="connsiteX7" fmla="*/ 23813 w 1028700"/>
                <a:gd name="connsiteY7" fmla="*/ 1007268 h 1052512"/>
                <a:gd name="connsiteX8" fmla="*/ 102394 w 1028700"/>
                <a:gd name="connsiteY8" fmla="*/ 926306 h 1052512"/>
                <a:gd name="connsiteX9" fmla="*/ 238125 w 1028700"/>
                <a:gd name="connsiteY9" fmla="*/ 804862 h 1052512"/>
                <a:gd name="connsiteX10" fmla="*/ 395288 w 1028700"/>
                <a:gd name="connsiteY10" fmla="*/ 640556 h 1052512"/>
                <a:gd name="connsiteX11" fmla="*/ 550069 w 1028700"/>
                <a:gd name="connsiteY11" fmla="*/ 469106 h 1052512"/>
                <a:gd name="connsiteX12" fmla="*/ 654844 w 1028700"/>
                <a:gd name="connsiteY12" fmla="*/ 328612 h 1052512"/>
                <a:gd name="connsiteX13" fmla="*/ 685800 w 1028700"/>
                <a:gd name="connsiteY13" fmla="*/ 280987 h 1052512"/>
                <a:gd name="connsiteX14" fmla="*/ 704850 w 1028700"/>
                <a:gd name="connsiteY14" fmla="*/ 245268 h 1052512"/>
                <a:gd name="connsiteX15" fmla="*/ 714375 w 1028700"/>
                <a:gd name="connsiteY15" fmla="*/ 211931 h 1052512"/>
                <a:gd name="connsiteX16" fmla="*/ 714375 w 1028700"/>
                <a:gd name="connsiteY16" fmla="*/ 185737 h 1052512"/>
                <a:gd name="connsiteX17" fmla="*/ 709613 w 1028700"/>
                <a:gd name="connsiteY17" fmla="*/ 152400 h 1052512"/>
                <a:gd name="connsiteX18" fmla="*/ 688181 w 1028700"/>
                <a:gd name="connsiteY18" fmla="*/ 104775 h 1052512"/>
                <a:gd name="connsiteX19" fmla="*/ 661988 w 1028700"/>
                <a:gd name="connsiteY19" fmla="*/ 66675 h 1052512"/>
                <a:gd name="connsiteX20" fmla="*/ 647700 w 1028700"/>
                <a:gd name="connsiteY20" fmla="*/ 35718 h 1052512"/>
                <a:gd name="connsiteX21" fmla="*/ 647700 w 1028700"/>
                <a:gd name="connsiteY21" fmla="*/ 14287 h 1052512"/>
                <a:gd name="connsiteX22" fmla="*/ 650081 w 1028700"/>
                <a:gd name="connsiteY22" fmla="*/ 2381 h 1052512"/>
                <a:gd name="connsiteX23" fmla="*/ 669131 w 1028700"/>
                <a:gd name="connsiteY23" fmla="*/ 0 h 1052512"/>
                <a:gd name="connsiteX24" fmla="*/ 700088 w 1028700"/>
                <a:gd name="connsiteY24" fmla="*/ 9525 h 1052512"/>
                <a:gd name="connsiteX25" fmla="*/ 781050 w 1028700"/>
                <a:gd name="connsiteY25" fmla="*/ 45243 h 1052512"/>
                <a:gd name="connsiteX26" fmla="*/ 842963 w 1028700"/>
                <a:gd name="connsiteY26" fmla="*/ 78581 h 1052512"/>
                <a:gd name="connsiteX27" fmla="*/ 892969 w 1028700"/>
                <a:gd name="connsiteY27" fmla="*/ 109537 h 1052512"/>
                <a:gd name="connsiteX28" fmla="*/ 926306 w 1028700"/>
                <a:gd name="connsiteY28" fmla="*/ 133350 h 1052512"/>
                <a:gd name="connsiteX29" fmla="*/ 966788 w 1028700"/>
                <a:gd name="connsiteY29" fmla="*/ 171450 h 1052512"/>
                <a:gd name="connsiteX30" fmla="*/ 995363 w 1028700"/>
                <a:gd name="connsiteY30" fmla="*/ 204787 h 1052512"/>
                <a:gd name="connsiteX31" fmla="*/ 1016794 w 1028700"/>
                <a:gd name="connsiteY31" fmla="*/ 235743 h 1052512"/>
                <a:gd name="connsiteX32" fmla="*/ 1023938 w 1028700"/>
                <a:gd name="connsiteY32" fmla="*/ 257175 h 1052512"/>
                <a:gd name="connsiteX33" fmla="*/ 1028700 w 1028700"/>
                <a:gd name="connsiteY33" fmla="*/ 283368 h 1052512"/>
                <a:gd name="connsiteX34" fmla="*/ 1023938 w 1028700"/>
                <a:gd name="connsiteY34" fmla="*/ 314325 h 1052512"/>
                <a:gd name="connsiteX35" fmla="*/ 1014413 w 1028700"/>
                <a:gd name="connsiteY35" fmla="*/ 338137 h 1052512"/>
                <a:gd name="connsiteX36" fmla="*/ 997744 w 1028700"/>
                <a:gd name="connsiteY36" fmla="*/ 350043 h 1052512"/>
                <a:gd name="connsiteX37" fmla="*/ 966788 w 1028700"/>
                <a:gd name="connsiteY37" fmla="*/ 366712 h 1052512"/>
                <a:gd name="connsiteX38" fmla="*/ 914400 w 1028700"/>
                <a:gd name="connsiteY38" fmla="*/ 383381 h 1052512"/>
                <a:gd name="connsiteX39" fmla="*/ 890588 w 1028700"/>
                <a:gd name="connsiteY39" fmla="*/ 395287 h 1052512"/>
                <a:gd name="connsiteX40" fmla="*/ 816769 w 1028700"/>
                <a:gd name="connsiteY40" fmla="*/ 464343 h 1052512"/>
                <a:gd name="connsiteX41" fmla="*/ 678656 w 1028700"/>
                <a:gd name="connsiteY41" fmla="*/ 585787 h 1052512"/>
                <a:gd name="connsiteX42" fmla="*/ 485775 w 1028700"/>
                <a:gd name="connsiteY42" fmla="*/ 735806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28700" h="1052512">
                  <a:moveTo>
                    <a:pt x="485775" y="735806"/>
                  </a:moveTo>
                  <a:lnTo>
                    <a:pt x="192881" y="957262"/>
                  </a:lnTo>
                  <a:lnTo>
                    <a:pt x="102394" y="1028700"/>
                  </a:lnTo>
                  <a:lnTo>
                    <a:pt x="59531" y="1047750"/>
                  </a:lnTo>
                  <a:lnTo>
                    <a:pt x="35719" y="1052512"/>
                  </a:lnTo>
                  <a:lnTo>
                    <a:pt x="4763" y="1050131"/>
                  </a:lnTo>
                  <a:lnTo>
                    <a:pt x="0" y="1038225"/>
                  </a:lnTo>
                  <a:lnTo>
                    <a:pt x="23813" y="1007268"/>
                  </a:lnTo>
                  <a:lnTo>
                    <a:pt x="102394" y="926306"/>
                  </a:lnTo>
                  <a:lnTo>
                    <a:pt x="238125" y="804862"/>
                  </a:lnTo>
                  <a:lnTo>
                    <a:pt x="395288" y="640556"/>
                  </a:lnTo>
                  <a:lnTo>
                    <a:pt x="550069" y="469106"/>
                  </a:lnTo>
                  <a:lnTo>
                    <a:pt x="654844" y="328612"/>
                  </a:lnTo>
                  <a:lnTo>
                    <a:pt x="685800" y="280987"/>
                  </a:lnTo>
                  <a:lnTo>
                    <a:pt x="704850" y="245268"/>
                  </a:lnTo>
                  <a:lnTo>
                    <a:pt x="714375" y="211931"/>
                  </a:lnTo>
                  <a:lnTo>
                    <a:pt x="714375" y="185737"/>
                  </a:lnTo>
                  <a:lnTo>
                    <a:pt x="709613" y="152400"/>
                  </a:lnTo>
                  <a:lnTo>
                    <a:pt x="688181" y="104775"/>
                  </a:lnTo>
                  <a:lnTo>
                    <a:pt x="661988" y="66675"/>
                  </a:lnTo>
                  <a:lnTo>
                    <a:pt x="647700" y="35718"/>
                  </a:lnTo>
                  <a:lnTo>
                    <a:pt x="647700" y="14287"/>
                  </a:lnTo>
                  <a:lnTo>
                    <a:pt x="650081" y="2381"/>
                  </a:lnTo>
                  <a:lnTo>
                    <a:pt x="669131" y="0"/>
                  </a:lnTo>
                  <a:lnTo>
                    <a:pt x="700088" y="9525"/>
                  </a:lnTo>
                  <a:lnTo>
                    <a:pt x="781050" y="45243"/>
                  </a:lnTo>
                  <a:lnTo>
                    <a:pt x="842963" y="78581"/>
                  </a:lnTo>
                  <a:lnTo>
                    <a:pt x="892969" y="109537"/>
                  </a:lnTo>
                  <a:lnTo>
                    <a:pt x="926306" y="133350"/>
                  </a:lnTo>
                  <a:lnTo>
                    <a:pt x="966788" y="171450"/>
                  </a:lnTo>
                  <a:lnTo>
                    <a:pt x="995363" y="204787"/>
                  </a:lnTo>
                  <a:lnTo>
                    <a:pt x="1016794" y="235743"/>
                  </a:lnTo>
                  <a:lnTo>
                    <a:pt x="1023938" y="257175"/>
                  </a:lnTo>
                  <a:lnTo>
                    <a:pt x="1028700" y="283368"/>
                  </a:lnTo>
                  <a:lnTo>
                    <a:pt x="1023938" y="314325"/>
                  </a:lnTo>
                  <a:lnTo>
                    <a:pt x="1014413" y="338137"/>
                  </a:lnTo>
                  <a:lnTo>
                    <a:pt x="997744" y="350043"/>
                  </a:lnTo>
                  <a:lnTo>
                    <a:pt x="966788" y="366712"/>
                  </a:lnTo>
                  <a:lnTo>
                    <a:pt x="914400" y="383381"/>
                  </a:lnTo>
                  <a:lnTo>
                    <a:pt x="890588" y="395287"/>
                  </a:lnTo>
                  <a:lnTo>
                    <a:pt x="816769" y="464343"/>
                  </a:lnTo>
                  <a:lnTo>
                    <a:pt x="678656" y="585787"/>
                  </a:lnTo>
                  <a:lnTo>
                    <a:pt x="48577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EF1F4EC-5953-574D-9A32-DBB1EE8DE921}"/>
                </a:ext>
              </a:extLst>
            </p:cNvPr>
            <p:cNvSpPr/>
            <p:nvPr/>
          </p:nvSpPr>
          <p:spPr>
            <a:xfrm>
              <a:off x="2613025" y="2617788"/>
              <a:ext cx="1149350" cy="1554162"/>
            </a:xfrm>
            <a:custGeom>
              <a:avLst/>
              <a:gdLst>
                <a:gd name="connsiteX0" fmla="*/ 604838 w 1150144"/>
                <a:gd name="connsiteY0" fmla="*/ 1057275 h 1554956"/>
                <a:gd name="connsiteX1" fmla="*/ 454819 w 1150144"/>
                <a:gd name="connsiteY1" fmla="*/ 1216819 h 1554956"/>
                <a:gd name="connsiteX2" fmla="*/ 335757 w 1150144"/>
                <a:gd name="connsiteY2" fmla="*/ 1326356 h 1554956"/>
                <a:gd name="connsiteX3" fmla="*/ 247650 w 1150144"/>
                <a:gd name="connsiteY3" fmla="*/ 1402556 h 1554956"/>
                <a:gd name="connsiteX4" fmla="*/ 150019 w 1150144"/>
                <a:gd name="connsiteY4" fmla="*/ 1490662 h 1554956"/>
                <a:gd name="connsiteX5" fmla="*/ 59532 w 1150144"/>
                <a:gd name="connsiteY5" fmla="*/ 1550194 h 1554956"/>
                <a:gd name="connsiteX6" fmla="*/ 33338 w 1150144"/>
                <a:gd name="connsiteY6" fmla="*/ 1554956 h 1554956"/>
                <a:gd name="connsiteX7" fmla="*/ 9525 w 1150144"/>
                <a:gd name="connsiteY7" fmla="*/ 1552575 h 1554956"/>
                <a:gd name="connsiteX8" fmla="*/ 0 w 1150144"/>
                <a:gd name="connsiteY8" fmla="*/ 1543050 h 1554956"/>
                <a:gd name="connsiteX9" fmla="*/ 2382 w 1150144"/>
                <a:gd name="connsiteY9" fmla="*/ 1526381 h 1554956"/>
                <a:gd name="connsiteX10" fmla="*/ 26194 w 1150144"/>
                <a:gd name="connsiteY10" fmla="*/ 1485900 h 1554956"/>
                <a:gd name="connsiteX11" fmla="*/ 66675 w 1150144"/>
                <a:gd name="connsiteY11" fmla="*/ 1445419 h 1554956"/>
                <a:gd name="connsiteX12" fmla="*/ 173832 w 1150144"/>
                <a:gd name="connsiteY12" fmla="*/ 1335881 h 1554956"/>
                <a:gd name="connsiteX13" fmla="*/ 271463 w 1150144"/>
                <a:gd name="connsiteY13" fmla="*/ 1226344 h 1554956"/>
                <a:gd name="connsiteX14" fmla="*/ 369094 w 1150144"/>
                <a:gd name="connsiteY14" fmla="*/ 1107281 h 1554956"/>
                <a:gd name="connsiteX15" fmla="*/ 452438 w 1150144"/>
                <a:gd name="connsiteY15" fmla="*/ 1002506 h 1554956"/>
                <a:gd name="connsiteX16" fmla="*/ 550069 w 1150144"/>
                <a:gd name="connsiteY16" fmla="*/ 854869 h 1554956"/>
                <a:gd name="connsiteX17" fmla="*/ 673894 w 1150144"/>
                <a:gd name="connsiteY17" fmla="*/ 654844 h 1554956"/>
                <a:gd name="connsiteX18" fmla="*/ 769144 w 1150144"/>
                <a:gd name="connsiteY18" fmla="*/ 469106 h 1554956"/>
                <a:gd name="connsiteX19" fmla="*/ 866775 w 1150144"/>
                <a:gd name="connsiteY19" fmla="*/ 264319 h 1554956"/>
                <a:gd name="connsiteX20" fmla="*/ 869157 w 1150144"/>
                <a:gd name="connsiteY20" fmla="*/ 240506 h 1554956"/>
                <a:gd name="connsiteX21" fmla="*/ 866775 w 1150144"/>
                <a:gd name="connsiteY21" fmla="*/ 216694 h 1554956"/>
                <a:gd name="connsiteX22" fmla="*/ 852488 w 1150144"/>
                <a:gd name="connsiteY22" fmla="*/ 180975 h 1554956"/>
                <a:gd name="connsiteX23" fmla="*/ 816769 w 1150144"/>
                <a:gd name="connsiteY23" fmla="*/ 130969 h 1554956"/>
                <a:gd name="connsiteX24" fmla="*/ 778669 w 1150144"/>
                <a:gd name="connsiteY24" fmla="*/ 90487 h 1554956"/>
                <a:gd name="connsiteX25" fmla="*/ 764382 w 1150144"/>
                <a:gd name="connsiteY25" fmla="*/ 66675 h 1554956"/>
                <a:gd name="connsiteX26" fmla="*/ 757238 w 1150144"/>
                <a:gd name="connsiteY26" fmla="*/ 40481 h 1554956"/>
                <a:gd name="connsiteX27" fmla="*/ 759619 w 1150144"/>
                <a:gd name="connsiteY27" fmla="*/ 21431 h 1554956"/>
                <a:gd name="connsiteX28" fmla="*/ 764382 w 1150144"/>
                <a:gd name="connsiteY28" fmla="*/ 9525 h 1554956"/>
                <a:gd name="connsiteX29" fmla="*/ 783432 w 1150144"/>
                <a:gd name="connsiteY29" fmla="*/ 2381 h 1554956"/>
                <a:gd name="connsiteX30" fmla="*/ 814388 w 1150144"/>
                <a:gd name="connsiteY30" fmla="*/ 0 h 1554956"/>
                <a:gd name="connsiteX31" fmla="*/ 842963 w 1150144"/>
                <a:gd name="connsiteY31" fmla="*/ 7144 h 1554956"/>
                <a:gd name="connsiteX32" fmla="*/ 883444 w 1150144"/>
                <a:gd name="connsiteY32" fmla="*/ 30956 h 1554956"/>
                <a:gd name="connsiteX33" fmla="*/ 952500 w 1150144"/>
                <a:gd name="connsiteY33" fmla="*/ 73819 h 1554956"/>
                <a:gd name="connsiteX34" fmla="*/ 1004888 w 1150144"/>
                <a:gd name="connsiteY34" fmla="*/ 109537 h 1554956"/>
                <a:gd name="connsiteX35" fmla="*/ 1047750 w 1150144"/>
                <a:gd name="connsiteY35" fmla="*/ 147637 h 1554956"/>
                <a:gd name="connsiteX36" fmla="*/ 1085850 w 1150144"/>
                <a:gd name="connsiteY36" fmla="*/ 185737 h 1554956"/>
                <a:gd name="connsiteX37" fmla="*/ 1119188 w 1150144"/>
                <a:gd name="connsiteY37" fmla="*/ 221456 h 1554956"/>
                <a:gd name="connsiteX38" fmla="*/ 1140619 w 1150144"/>
                <a:gd name="connsiteY38" fmla="*/ 252412 h 1554956"/>
                <a:gd name="connsiteX39" fmla="*/ 1147763 w 1150144"/>
                <a:gd name="connsiteY39" fmla="*/ 280987 h 1554956"/>
                <a:gd name="connsiteX40" fmla="*/ 1150144 w 1150144"/>
                <a:gd name="connsiteY40" fmla="*/ 314325 h 1554956"/>
                <a:gd name="connsiteX41" fmla="*/ 1143000 w 1150144"/>
                <a:gd name="connsiteY41" fmla="*/ 347662 h 1554956"/>
                <a:gd name="connsiteX42" fmla="*/ 1131094 w 1150144"/>
                <a:gd name="connsiteY42" fmla="*/ 371475 h 1554956"/>
                <a:gd name="connsiteX43" fmla="*/ 1104900 w 1150144"/>
                <a:gd name="connsiteY43" fmla="*/ 390525 h 1554956"/>
                <a:gd name="connsiteX44" fmla="*/ 1073944 w 1150144"/>
                <a:gd name="connsiteY44" fmla="*/ 409575 h 1554956"/>
                <a:gd name="connsiteX45" fmla="*/ 1038225 w 1150144"/>
                <a:gd name="connsiteY45" fmla="*/ 447675 h 1554956"/>
                <a:gd name="connsiteX46" fmla="*/ 971550 w 1150144"/>
                <a:gd name="connsiteY46" fmla="*/ 545306 h 1554956"/>
                <a:gd name="connsiteX47" fmla="*/ 871538 w 1150144"/>
                <a:gd name="connsiteY47" fmla="*/ 711994 h 1554956"/>
                <a:gd name="connsiteX48" fmla="*/ 766763 w 1150144"/>
                <a:gd name="connsiteY48" fmla="*/ 864394 h 1554956"/>
                <a:gd name="connsiteX49" fmla="*/ 604838 w 1150144"/>
                <a:gd name="connsiteY49" fmla="*/ 1057275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0144" h="1554956">
                  <a:moveTo>
                    <a:pt x="604838" y="1057275"/>
                  </a:moveTo>
                  <a:lnTo>
                    <a:pt x="454819" y="1216819"/>
                  </a:lnTo>
                  <a:lnTo>
                    <a:pt x="335757" y="1326356"/>
                  </a:lnTo>
                  <a:lnTo>
                    <a:pt x="247650" y="1402556"/>
                  </a:lnTo>
                  <a:lnTo>
                    <a:pt x="150019" y="1490662"/>
                  </a:lnTo>
                  <a:lnTo>
                    <a:pt x="59532" y="1550194"/>
                  </a:lnTo>
                  <a:lnTo>
                    <a:pt x="33338" y="1554956"/>
                  </a:lnTo>
                  <a:lnTo>
                    <a:pt x="9525" y="1552575"/>
                  </a:lnTo>
                  <a:lnTo>
                    <a:pt x="0" y="1543050"/>
                  </a:lnTo>
                  <a:lnTo>
                    <a:pt x="2382" y="1526381"/>
                  </a:lnTo>
                  <a:lnTo>
                    <a:pt x="26194" y="1485900"/>
                  </a:lnTo>
                  <a:lnTo>
                    <a:pt x="66675" y="1445419"/>
                  </a:lnTo>
                  <a:lnTo>
                    <a:pt x="173832" y="1335881"/>
                  </a:lnTo>
                  <a:lnTo>
                    <a:pt x="271463" y="1226344"/>
                  </a:lnTo>
                  <a:lnTo>
                    <a:pt x="369094" y="1107281"/>
                  </a:lnTo>
                  <a:lnTo>
                    <a:pt x="452438" y="1002506"/>
                  </a:lnTo>
                  <a:lnTo>
                    <a:pt x="550069" y="854869"/>
                  </a:lnTo>
                  <a:lnTo>
                    <a:pt x="673894" y="654844"/>
                  </a:lnTo>
                  <a:lnTo>
                    <a:pt x="769144" y="469106"/>
                  </a:lnTo>
                  <a:lnTo>
                    <a:pt x="866775" y="264319"/>
                  </a:lnTo>
                  <a:lnTo>
                    <a:pt x="869157" y="240506"/>
                  </a:lnTo>
                  <a:lnTo>
                    <a:pt x="866775" y="216694"/>
                  </a:lnTo>
                  <a:lnTo>
                    <a:pt x="852488" y="180975"/>
                  </a:lnTo>
                  <a:lnTo>
                    <a:pt x="816769" y="130969"/>
                  </a:lnTo>
                  <a:lnTo>
                    <a:pt x="778669" y="90487"/>
                  </a:lnTo>
                  <a:lnTo>
                    <a:pt x="764382" y="66675"/>
                  </a:lnTo>
                  <a:lnTo>
                    <a:pt x="757238" y="40481"/>
                  </a:lnTo>
                  <a:lnTo>
                    <a:pt x="759619" y="21431"/>
                  </a:lnTo>
                  <a:lnTo>
                    <a:pt x="764382" y="9525"/>
                  </a:lnTo>
                  <a:lnTo>
                    <a:pt x="783432" y="2381"/>
                  </a:lnTo>
                  <a:lnTo>
                    <a:pt x="814388" y="0"/>
                  </a:lnTo>
                  <a:lnTo>
                    <a:pt x="842963" y="7144"/>
                  </a:lnTo>
                  <a:lnTo>
                    <a:pt x="883444" y="30956"/>
                  </a:lnTo>
                  <a:lnTo>
                    <a:pt x="952500" y="73819"/>
                  </a:lnTo>
                  <a:lnTo>
                    <a:pt x="1004888" y="109537"/>
                  </a:lnTo>
                  <a:lnTo>
                    <a:pt x="1047750" y="147637"/>
                  </a:lnTo>
                  <a:lnTo>
                    <a:pt x="1085850" y="185737"/>
                  </a:lnTo>
                  <a:lnTo>
                    <a:pt x="1119188" y="221456"/>
                  </a:lnTo>
                  <a:lnTo>
                    <a:pt x="1140619" y="252412"/>
                  </a:lnTo>
                  <a:lnTo>
                    <a:pt x="1147763" y="280987"/>
                  </a:lnTo>
                  <a:lnTo>
                    <a:pt x="1150144" y="314325"/>
                  </a:lnTo>
                  <a:lnTo>
                    <a:pt x="1143000" y="347662"/>
                  </a:lnTo>
                  <a:lnTo>
                    <a:pt x="1131094" y="371475"/>
                  </a:lnTo>
                  <a:lnTo>
                    <a:pt x="1104900" y="390525"/>
                  </a:lnTo>
                  <a:lnTo>
                    <a:pt x="1073944" y="409575"/>
                  </a:lnTo>
                  <a:lnTo>
                    <a:pt x="1038225" y="447675"/>
                  </a:lnTo>
                  <a:lnTo>
                    <a:pt x="971550" y="545306"/>
                  </a:lnTo>
                  <a:lnTo>
                    <a:pt x="871538" y="711994"/>
                  </a:lnTo>
                  <a:lnTo>
                    <a:pt x="766763" y="864394"/>
                  </a:lnTo>
                  <a:lnTo>
                    <a:pt x="604838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86D077E-632B-4942-B2DF-E78F8408BB74}"/>
                </a:ext>
              </a:extLst>
            </p:cNvPr>
            <p:cNvSpPr/>
            <p:nvPr/>
          </p:nvSpPr>
          <p:spPr>
            <a:xfrm>
              <a:off x="3927475" y="2176463"/>
              <a:ext cx="1535113" cy="406400"/>
            </a:xfrm>
            <a:custGeom>
              <a:avLst/>
              <a:gdLst>
                <a:gd name="connsiteX0" fmla="*/ 592932 w 1535907"/>
                <a:gd name="connsiteY0" fmla="*/ 357187 h 407193"/>
                <a:gd name="connsiteX1" fmla="*/ 400050 w 1535907"/>
                <a:gd name="connsiteY1" fmla="*/ 392906 h 407193"/>
                <a:gd name="connsiteX2" fmla="*/ 338138 w 1535907"/>
                <a:gd name="connsiteY2" fmla="*/ 402431 h 407193"/>
                <a:gd name="connsiteX3" fmla="*/ 271463 w 1535907"/>
                <a:gd name="connsiteY3" fmla="*/ 407193 h 407193"/>
                <a:gd name="connsiteX4" fmla="*/ 238125 w 1535907"/>
                <a:gd name="connsiteY4" fmla="*/ 404812 h 407193"/>
                <a:gd name="connsiteX5" fmla="*/ 197644 w 1535907"/>
                <a:gd name="connsiteY5" fmla="*/ 390525 h 407193"/>
                <a:gd name="connsiteX6" fmla="*/ 159544 w 1535907"/>
                <a:gd name="connsiteY6" fmla="*/ 361950 h 407193"/>
                <a:gd name="connsiteX7" fmla="*/ 107157 w 1535907"/>
                <a:gd name="connsiteY7" fmla="*/ 314325 h 407193"/>
                <a:gd name="connsiteX8" fmla="*/ 45244 w 1535907"/>
                <a:gd name="connsiteY8" fmla="*/ 250031 h 407193"/>
                <a:gd name="connsiteX9" fmla="*/ 9525 w 1535907"/>
                <a:gd name="connsiteY9" fmla="*/ 207168 h 407193"/>
                <a:gd name="connsiteX10" fmla="*/ 0 w 1535907"/>
                <a:gd name="connsiteY10" fmla="*/ 188118 h 407193"/>
                <a:gd name="connsiteX11" fmla="*/ 0 w 1535907"/>
                <a:gd name="connsiteY11" fmla="*/ 173831 h 407193"/>
                <a:gd name="connsiteX12" fmla="*/ 2382 w 1535907"/>
                <a:gd name="connsiteY12" fmla="*/ 157162 h 407193"/>
                <a:gd name="connsiteX13" fmla="*/ 14288 w 1535907"/>
                <a:gd name="connsiteY13" fmla="*/ 145256 h 407193"/>
                <a:gd name="connsiteX14" fmla="*/ 45244 w 1535907"/>
                <a:gd name="connsiteY14" fmla="*/ 150018 h 407193"/>
                <a:gd name="connsiteX15" fmla="*/ 119063 w 1535907"/>
                <a:gd name="connsiteY15" fmla="*/ 178593 h 407193"/>
                <a:gd name="connsiteX16" fmla="*/ 169069 w 1535907"/>
                <a:gd name="connsiteY16" fmla="*/ 195262 h 407193"/>
                <a:gd name="connsiteX17" fmla="*/ 226219 w 1535907"/>
                <a:gd name="connsiteY17" fmla="*/ 211931 h 407193"/>
                <a:gd name="connsiteX18" fmla="*/ 285750 w 1535907"/>
                <a:gd name="connsiteY18" fmla="*/ 223837 h 407193"/>
                <a:gd name="connsiteX19" fmla="*/ 335757 w 1535907"/>
                <a:gd name="connsiteY19" fmla="*/ 228600 h 407193"/>
                <a:gd name="connsiteX20" fmla="*/ 407194 w 1535907"/>
                <a:gd name="connsiteY20" fmla="*/ 221456 h 407193"/>
                <a:gd name="connsiteX21" fmla="*/ 547688 w 1535907"/>
                <a:gd name="connsiteY21" fmla="*/ 195262 h 407193"/>
                <a:gd name="connsiteX22" fmla="*/ 702469 w 1535907"/>
                <a:gd name="connsiteY22" fmla="*/ 161925 h 407193"/>
                <a:gd name="connsiteX23" fmla="*/ 916782 w 1535907"/>
                <a:gd name="connsiteY23" fmla="*/ 116681 h 407193"/>
                <a:gd name="connsiteX24" fmla="*/ 995363 w 1535907"/>
                <a:gd name="connsiteY24" fmla="*/ 100012 h 407193"/>
                <a:gd name="connsiteX25" fmla="*/ 1052513 w 1535907"/>
                <a:gd name="connsiteY25" fmla="*/ 83343 h 407193"/>
                <a:gd name="connsiteX26" fmla="*/ 1107282 w 1535907"/>
                <a:gd name="connsiteY26" fmla="*/ 59531 h 407193"/>
                <a:gd name="connsiteX27" fmla="*/ 1154907 w 1535907"/>
                <a:gd name="connsiteY27" fmla="*/ 33337 h 407193"/>
                <a:gd name="connsiteX28" fmla="*/ 1202532 w 1535907"/>
                <a:gd name="connsiteY28" fmla="*/ 0 h 407193"/>
                <a:gd name="connsiteX29" fmla="*/ 1235869 w 1535907"/>
                <a:gd name="connsiteY29" fmla="*/ 0 h 407193"/>
                <a:gd name="connsiteX30" fmla="*/ 1350169 w 1535907"/>
                <a:gd name="connsiteY30" fmla="*/ 23812 h 407193"/>
                <a:gd name="connsiteX31" fmla="*/ 1445419 w 1535907"/>
                <a:gd name="connsiteY31" fmla="*/ 47625 h 407193"/>
                <a:gd name="connsiteX32" fmla="*/ 1483519 w 1535907"/>
                <a:gd name="connsiteY32" fmla="*/ 59531 h 407193"/>
                <a:gd name="connsiteX33" fmla="*/ 1524000 w 1535907"/>
                <a:gd name="connsiteY33" fmla="*/ 78581 h 407193"/>
                <a:gd name="connsiteX34" fmla="*/ 1535907 w 1535907"/>
                <a:gd name="connsiteY34" fmla="*/ 95250 h 407193"/>
                <a:gd name="connsiteX35" fmla="*/ 1535907 w 1535907"/>
                <a:gd name="connsiteY35" fmla="*/ 133350 h 407193"/>
                <a:gd name="connsiteX36" fmla="*/ 1526382 w 1535907"/>
                <a:gd name="connsiteY36" fmla="*/ 164306 h 407193"/>
                <a:gd name="connsiteX37" fmla="*/ 1502569 w 1535907"/>
                <a:gd name="connsiteY37" fmla="*/ 180975 h 407193"/>
                <a:gd name="connsiteX38" fmla="*/ 1409700 w 1535907"/>
                <a:gd name="connsiteY38" fmla="*/ 190500 h 407193"/>
                <a:gd name="connsiteX39" fmla="*/ 1140619 w 1535907"/>
                <a:gd name="connsiteY39" fmla="*/ 242887 h 407193"/>
                <a:gd name="connsiteX40" fmla="*/ 888207 w 1535907"/>
                <a:gd name="connsiteY40" fmla="*/ 290512 h 407193"/>
                <a:gd name="connsiteX41" fmla="*/ 707232 w 1535907"/>
                <a:gd name="connsiteY41" fmla="*/ 338137 h 407193"/>
                <a:gd name="connsiteX42" fmla="*/ 592932 w 1535907"/>
                <a:gd name="connsiteY42" fmla="*/ 357187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35907" h="407193">
                  <a:moveTo>
                    <a:pt x="592932" y="357187"/>
                  </a:moveTo>
                  <a:lnTo>
                    <a:pt x="400050" y="392906"/>
                  </a:lnTo>
                  <a:lnTo>
                    <a:pt x="338138" y="402431"/>
                  </a:lnTo>
                  <a:lnTo>
                    <a:pt x="271463" y="407193"/>
                  </a:lnTo>
                  <a:lnTo>
                    <a:pt x="238125" y="404812"/>
                  </a:lnTo>
                  <a:lnTo>
                    <a:pt x="197644" y="390525"/>
                  </a:lnTo>
                  <a:lnTo>
                    <a:pt x="159544" y="361950"/>
                  </a:lnTo>
                  <a:lnTo>
                    <a:pt x="107157" y="314325"/>
                  </a:lnTo>
                  <a:lnTo>
                    <a:pt x="45244" y="250031"/>
                  </a:lnTo>
                  <a:lnTo>
                    <a:pt x="9525" y="207168"/>
                  </a:lnTo>
                  <a:lnTo>
                    <a:pt x="0" y="188118"/>
                  </a:lnTo>
                  <a:lnTo>
                    <a:pt x="0" y="173831"/>
                  </a:lnTo>
                  <a:lnTo>
                    <a:pt x="2382" y="157162"/>
                  </a:lnTo>
                  <a:lnTo>
                    <a:pt x="14288" y="145256"/>
                  </a:lnTo>
                  <a:lnTo>
                    <a:pt x="45244" y="150018"/>
                  </a:lnTo>
                  <a:lnTo>
                    <a:pt x="119063" y="178593"/>
                  </a:lnTo>
                  <a:lnTo>
                    <a:pt x="169069" y="195262"/>
                  </a:lnTo>
                  <a:lnTo>
                    <a:pt x="226219" y="211931"/>
                  </a:lnTo>
                  <a:lnTo>
                    <a:pt x="285750" y="223837"/>
                  </a:lnTo>
                  <a:lnTo>
                    <a:pt x="335757" y="228600"/>
                  </a:lnTo>
                  <a:lnTo>
                    <a:pt x="407194" y="221456"/>
                  </a:lnTo>
                  <a:lnTo>
                    <a:pt x="547688" y="195262"/>
                  </a:lnTo>
                  <a:lnTo>
                    <a:pt x="702469" y="161925"/>
                  </a:lnTo>
                  <a:lnTo>
                    <a:pt x="916782" y="116681"/>
                  </a:lnTo>
                  <a:lnTo>
                    <a:pt x="995363" y="100012"/>
                  </a:lnTo>
                  <a:lnTo>
                    <a:pt x="1052513" y="83343"/>
                  </a:lnTo>
                  <a:lnTo>
                    <a:pt x="1107282" y="59531"/>
                  </a:lnTo>
                  <a:lnTo>
                    <a:pt x="1154907" y="33337"/>
                  </a:lnTo>
                  <a:lnTo>
                    <a:pt x="1202532" y="0"/>
                  </a:lnTo>
                  <a:lnTo>
                    <a:pt x="1235869" y="0"/>
                  </a:lnTo>
                  <a:lnTo>
                    <a:pt x="1350169" y="23812"/>
                  </a:lnTo>
                  <a:lnTo>
                    <a:pt x="1445419" y="47625"/>
                  </a:lnTo>
                  <a:lnTo>
                    <a:pt x="1483519" y="59531"/>
                  </a:lnTo>
                  <a:lnTo>
                    <a:pt x="1524000" y="78581"/>
                  </a:lnTo>
                  <a:lnTo>
                    <a:pt x="1535907" y="95250"/>
                  </a:lnTo>
                  <a:lnTo>
                    <a:pt x="1535907" y="133350"/>
                  </a:lnTo>
                  <a:lnTo>
                    <a:pt x="1526382" y="164306"/>
                  </a:lnTo>
                  <a:lnTo>
                    <a:pt x="1502569" y="180975"/>
                  </a:lnTo>
                  <a:lnTo>
                    <a:pt x="1409700" y="190500"/>
                  </a:lnTo>
                  <a:lnTo>
                    <a:pt x="1140619" y="242887"/>
                  </a:lnTo>
                  <a:lnTo>
                    <a:pt x="888207" y="290512"/>
                  </a:lnTo>
                  <a:lnTo>
                    <a:pt x="707232" y="338137"/>
                  </a:lnTo>
                  <a:lnTo>
                    <a:pt x="592932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FE3B5F1-6B51-7945-AF27-5C86923A6585}"/>
                </a:ext>
              </a:extLst>
            </p:cNvPr>
            <p:cNvSpPr/>
            <p:nvPr/>
          </p:nvSpPr>
          <p:spPr>
            <a:xfrm>
              <a:off x="3779838" y="3852863"/>
              <a:ext cx="1768475" cy="447675"/>
            </a:xfrm>
            <a:custGeom>
              <a:avLst/>
              <a:gdLst>
                <a:gd name="connsiteX0" fmla="*/ 797719 w 1769269"/>
                <a:gd name="connsiteY0" fmla="*/ 364331 h 447675"/>
                <a:gd name="connsiteX1" fmla="*/ 492919 w 1769269"/>
                <a:gd name="connsiteY1" fmla="*/ 423862 h 447675"/>
                <a:gd name="connsiteX2" fmla="*/ 376237 w 1769269"/>
                <a:gd name="connsiteY2" fmla="*/ 442912 h 447675"/>
                <a:gd name="connsiteX3" fmla="*/ 328612 w 1769269"/>
                <a:gd name="connsiteY3" fmla="*/ 447675 h 447675"/>
                <a:gd name="connsiteX4" fmla="*/ 285750 w 1769269"/>
                <a:gd name="connsiteY4" fmla="*/ 445293 h 447675"/>
                <a:gd name="connsiteX5" fmla="*/ 235744 w 1769269"/>
                <a:gd name="connsiteY5" fmla="*/ 431006 h 447675"/>
                <a:gd name="connsiteX6" fmla="*/ 138112 w 1769269"/>
                <a:gd name="connsiteY6" fmla="*/ 381000 h 447675"/>
                <a:gd name="connsiteX7" fmla="*/ 88106 w 1769269"/>
                <a:gd name="connsiteY7" fmla="*/ 347662 h 447675"/>
                <a:gd name="connsiteX8" fmla="*/ 50006 w 1769269"/>
                <a:gd name="connsiteY8" fmla="*/ 314325 h 447675"/>
                <a:gd name="connsiteX9" fmla="*/ 26194 w 1769269"/>
                <a:gd name="connsiteY9" fmla="*/ 283368 h 447675"/>
                <a:gd name="connsiteX10" fmla="*/ 7144 w 1769269"/>
                <a:gd name="connsiteY10" fmla="*/ 242887 h 447675"/>
                <a:gd name="connsiteX11" fmla="*/ 0 w 1769269"/>
                <a:gd name="connsiteY11" fmla="*/ 214312 h 447675"/>
                <a:gd name="connsiteX12" fmla="*/ 0 w 1769269"/>
                <a:gd name="connsiteY12" fmla="*/ 197643 h 447675"/>
                <a:gd name="connsiteX13" fmla="*/ 7144 w 1769269"/>
                <a:gd name="connsiteY13" fmla="*/ 183356 h 447675"/>
                <a:gd name="connsiteX14" fmla="*/ 26194 w 1769269"/>
                <a:gd name="connsiteY14" fmla="*/ 178593 h 447675"/>
                <a:gd name="connsiteX15" fmla="*/ 52387 w 1769269"/>
                <a:gd name="connsiteY15" fmla="*/ 188118 h 447675"/>
                <a:gd name="connsiteX16" fmla="*/ 107156 w 1769269"/>
                <a:gd name="connsiteY16" fmla="*/ 209550 h 447675"/>
                <a:gd name="connsiteX17" fmla="*/ 188119 w 1769269"/>
                <a:gd name="connsiteY17" fmla="*/ 240506 h 447675"/>
                <a:gd name="connsiteX18" fmla="*/ 245269 w 1769269"/>
                <a:gd name="connsiteY18" fmla="*/ 257175 h 447675"/>
                <a:gd name="connsiteX19" fmla="*/ 309562 w 1769269"/>
                <a:gd name="connsiteY19" fmla="*/ 266700 h 447675"/>
                <a:gd name="connsiteX20" fmla="*/ 352425 w 1769269"/>
                <a:gd name="connsiteY20" fmla="*/ 271462 h 447675"/>
                <a:gd name="connsiteX21" fmla="*/ 414337 w 1769269"/>
                <a:gd name="connsiteY21" fmla="*/ 264318 h 447675"/>
                <a:gd name="connsiteX22" fmla="*/ 847725 w 1769269"/>
                <a:gd name="connsiteY22" fmla="*/ 176212 h 447675"/>
                <a:gd name="connsiteX23" fmla="*/ 1085850 w 1769269"/>
                <a:gd name="connsiteY23" fmla="*/ 133350 h 447675"/>
                <a:gd name="connsiteX24" fmla="*/ 1207294 w 1769269"/>
                <a:gd name="connsiteY24" fmla="*/ 95250 h 447675"/>
                <a:gd name="connsiteX25" fmla="*/ 1333500 w 1769269"/>
                <a:gd name="connsiteY25" fmla="*/ 52387 h 447675"/>
                <a:gd name="connsiteX26" fmla="*/ 1407319 w 1769269"/>
                <a:gd name="connsiteY26" fmla="*/ 21431 h 447675"/>
                <a:gd name="connsiteX27" fmla="*/ 1481137 w 1769269"/>
                <a:gd name="connsiteY27" fmla="*/ 0 h 447675"/>
                <a:gd name="connsiteX28" fmla="*/ 1533525 w 1769269"/>
                <a:gd name="connsiteY28" fmla="*/ 0 h 447675"/>
                <a:gd name="connsiteX29" fmla="*/ 1595437 w 1769269"/>
                <a:gd name="connsiteY29" fmla="*/ 9525 h 447675"/>
                <a:gd name="connsiteX30" fmla="*/ 1664494 w 1769269"/>
                <a:gd name="connsiteY30" fmla="*/ 33337 h 447675"/>
                <a:gd name="connsiteX31" fmla="*/ 1716881 w 1769269"/>
                <a:gd name="connsiteY31" fmla="*/ 64293 h 447675"/>
                <a:gd name="connsiteX32" fmla="*/ 1743075 w 1769269"/>
                <a:gd name="connsiteY32" fmla="*/ 83343 h 447675"/>
                <a:gd name="connsiteX33" fmla="*/ 1762125 w 1769269"/>
                <a:gd name="connsiteY33" fmla="*/ 102393 h 447675"/>
                <a:gd name="connsiteX34" fmla="*/ 1769269 w 1769269"/>
                <a:gd name="connsiteY34" fmla="*/ 128587 h 447675"/>
                <a:gd name="connsiteX35" fmla="*/ 1757362 w 1769269"/>
                <a:gd name="connsiteY35" fmla="*/ 164306 h 447675"/>
                <a:gd name="connsiteX36" fmla="*/ 1738312 w 1769269"/>
                <a:gd name="connsiteY36" fmla="*/ 183356 h 447675"/>
                <a:gd name="connsiteX37" fmla="*/ 1678781 w 1769269"/>
                <a:gd name="connsiteY37" fmla="*/ 200025 h 447675"/>
                <a:gd name="connsiteX38" fmla="*/ 1485900 w 1769269"/>
                <a:gd name="connsiteY38" fmla="*/ 235743 h 447675"/>
                <a:gd name="connsiteX39" fmla="*/ 1092994 w 1769269"/>
                <a:gd name="connsiteY39" fmla="*/ 309562 h 447675"/>
                <a:gd name="connsiteX40" fmla="*/ 797719 w 1769269"/>
                <a:gd name="connsiteY40" fmla="*/ 3643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69269" h="447675">
                  <a:moveTo>
                    <a:pt x="797719" y="364331"/>
                  </a:moveTo>
                  <a:lnTo>
                    <a:pt x="492919" y="423862"/>
                  </a:lnTo>
                  <a:lnTo>
                    <a:pt x="376237" y="442912"/>
                  </a:lnTo>
                  <a:lnTo>
                    <a:pt x="328612" y="447675"/>
                  </a:lnTo>
                  <a:lnTo>
                    <a:pt x="285750" y="445293"/>
                  </a:lnTo>
                  <a:lnTo>
                    <a:pt x="235744" y="431006"/>
                  </a:lnTo>
                  <a:lnTo>
                    <a:pt x="138112" y="381000"/>
                  </a:lnTo>
                  <a:lnTo>
                    <a:pt x="88106" y="347662"/>
                  </a:lnTo>
                  <a:lnTo>
                    <a:pt x="50006" y="314325"/>
                  </a:lnTo>
                  <a:lnTo>
                    <a:pt x="26194" y="283368"/>
                  </a:lnTo>
                  <a:lnTo>
                    <a:pt x="7144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7144" y="183356"/>
                  </a:lnTo>
                  <a:lnTo>
                    <a:pt x="26194" y="178593"/>
                  </a:lnTo>
                  <a:lnTo>
                    <a:pt x="52387" y="188118"/>
                  </a:lnTo>
                  <a:lnTo>
                    <a:pt x="107156" y="209550"/>
                  </a:lnTo>
                  <a:lnTo>
                    <a:pt x="188119" y="240506"/>
                  </a:lnTo>
                  <a:lnTo>
                    <a:pt x="245269" y="257175"/>
                  </a:lnTo>
                  <a:lnTo>
                    <a:pt x="309562" y="266700"/>
                  </a:lnTo>
                  <a:lnTo>
                    <a:pt x="352425" y="271462"/>
                  </a:lnTo>
                  <a:lnTo>
                    <a:pt x="414337" y="264318"/>
                  </a:lnTo>
                  <a:lnTo>
                    <a:pt x="847725" y="176212"/>
                  </a:lnTo>
                  <a:lnTo>
                    <a:pt x="1085850" y="133350"/>
                  </a:lnTo>
                  <a:lnTo>
                    <a:pt x="1207294" y="95250"/>
                  </a:lnTo>
                  <a:lnTo>
                    <a:pt x="1333500" y="52387"/>
                  </a:lnTo>
                  <a:lnTo>
                    <a:pt x="1407319" y="21431"/>
                  </a:lnTo>
                  <a:lnTo>
                    <a:pt x="1481137" y="0"/>
                  </a:lnTo>
                  <a:lnTo>
                    <a:pt x="1533525" y="0"/>
                  </a:lnTo>
                  <a:lnTo>
                    <a:pt x="1595437" y="9525"/>
                  </a:lnTo>
                  <a:lnTo>
                    <a:pt x="1664494" y="33337"/>
                  </a:lnTo>
                  <a:lnTo>
                    <a:pt x="1716881" y="64293"/>
                  </a:lnTo>
                  <a:lnTo>
                    <a:pt x="1743075" y="83343"/>
                  </a:lnTo>
                  <a:lnTo>
                    <a:pt x="1762125" y="102393"/>
                  </a:lnTo>
                  <a:lnTo>
                    <a:pt x="1769269" y="128587"/>
                  </a:lnTo>
                  <a:lnTo>
                    <a:pt x="1757362" y="164306"/>
                  </a:lnTo>
                  <a:lnTo>
                    <a:pt x="1738312" y="183356"/>
                  </a:lnTo>
                  <a:lnTo>
                    <a:pt x="1678781" y="200025"/>
                  </a:lnTo>
                  <a:lnTo>
                    <a:pt x="1485900" y="235743"/>
                  </a:lnTo>
                  <a:lnTo>
                    <a:pt x="1092994" y="309562"/>
                  </a:lnTo>
                  <a:lnTo>
                    <a:pt x="7977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496DDF1-9D76-FE42-94B4-C529DFDC20C5}"/>
                </a:ext>
              </a:extLst>
            </p:cNvPr>
            <p:cNvSpPr/>
            <p:nvPr/>
          </p:nvSpPr>
          <p:spPr>
            <a:xfrm>
              <a:off x="5667375" y="2019300"/>
              <a:ext cx="1343025" cy="401638"/>
            </a:xfrm>
            <a:custGeom>
              <a:avLst/>
              <a:gdLst>
                <a:gd name="connsiteX0" fmla="*/ 819150 w 1343025"/>
                <a:gd name="connsiteY0" fmla="*/ 314325 h 402431"/>
                <a:gd name="connsiteX1" fmla="*/ 635794 w 1343025"/>
                <a:gd name="connsiteY1" fmla="*/ 361950 h 402431"/>
                <a:gd name="connsiteX2" fmla="*/ 533400 w 1343025"/>
                <a:gd name="connsiteY2" fmla="*/ 385763 h 402431"/>
                <a:gd name="connsiteX3" fmla="*/ 450056 w 1343025"/>
                <a:gd name="connsiteY3" fmla="*/ 397669 h 402431"/>
                <a:gd name="connsiteX4" fmla="*/ 383381 w 1343025"/>
                <a:gd name="connsiteY4" fmla="*/ 402431 h 402431"/>
                <a:gd name="connsiteX5" fmla="*/ 335756 w 1343025"/>
                <a:gd name="connsiteY5" fmla="*/ 400050 h 402431"/>
                <a:gd name="connsiteX6" fmla="*/ 280988 w 1343025"/>
                <a:gd name="connsiteY6" fmla="*/ 392906 h 402431"/>
                <a:gd name="connsiteX7" fmla="*/ 247650 w 1343025"/>
                <a:gd name="connsiteY7" fmla="*/ 383381 h 402431"/>
                <a:gd name="connsiteX8" fmla="*/ 202406 w 1343025"/>
                <a:gd name="connsiteY8" fmla="*/ 361950 h 402431"/>
                <a:gd name="connsiteX9" fmla="*/ 152400 w 1343025"/>
                <a:gd name="connsiteY9" fmla="*/ 326231 h 402431"/>
                <a:gd name="connsiteX10" fmla="*/ 90488 w 1343025"/>
                <a:gd name="connsiteY10" fmla="*/ 271463 h 402431"/>
                <a:gd name="connsiteX11" fmla="*/ 45244 w 1343025"/>
                <a:gd name="connsiteY11" fmla="*/ 223838 h 402431"/>
                <a:gd name="connsiteX12" fmla="*/ 9525 w 1343025"/>
                <a:gd name="connsiteY12" fmla="*/ 178594 h 402431"/>
                <a:gd name="connsiteX13" fmla="*/ 2381 w 1343025"/>
                <a:gd name="connsiteY13" fmla="*/ 154781 h 402431"/>
                <a:gd name="connsiteX14" fmla="*/ 0 w 1343025"/>
                <a:gd name="connsiteY14" fmla="*/ 138113 h 402431"/>
                <a:gd name="connsiteX15" fmla="*/ 7144 w 1343025"/>
                <a:gd name="connsiteY15" fmla="*/ 123825 h 402431"/>
                <a:gd name="connsiteX16" fmla="*/ 26194 w 1343025"/>
                <a:gd name="connsiteY16" fmla="*/ 121444 h 402431"/>
                <a:gd name="connsiteX17" fmla="*/ 61913 w 1343025"/>
                <a:gd name="connsiteY17" fmla="*/ 138113 h 402431"/>
                <a:gd name="connsiteX18" fmla="*/ 114300 w 1343025"/>
                <a:gd name="connsiteY18" fmla="*/ 161925 h 402431"/>
                <a:gd name="connsiteX19" fmla="*/ 169069 w 1343025"/>
                <a:gd name="connsiteY19" fmla="*/ 180975 h 402431"/>
                <a:gd name="connsiteX20" fmla="*/ 233363 w 1343025"/>
                <a:gd name="connsiteY20" fmla="*/ 197644 h 402431"/>
                <a:gd name="connsiteX21" fmla="*/ 314325 w 1343025"/>
                <a:gd name="connsiteY21" fmla="*/ 204788 h 402431"/>
                <a:gd name="connsiteX22" fmla="*/ 411956 w 1343025"/>
                <a:gd name="connsiteY22" fmla="*/ 204788 h 402431"/>
                <a:gd name="connsiteX23" fmla="*/ 485775 w 1343025"/>
                <a:gd name="connsiteY23" fmla="*/ 195263 h 402431"/>
                <a:gd name="connsiteX24" fmla="*/ 616744 w 1343025"/>
                <a:gd name="connsiteY24" fmla="*/ 173831 h 402431"/>
                <a:gd name="connsiteX25" fmla="*/ 833438 w 1343025"/>
                <a:gd name="connsiteY25" fmla="*/ 111919 h 402431"/>
                <a:gd name="connsiteX26" fmla="*/ 900113 w 1343025"/>
                <a:gd name="connsiteY26" fmla="*/ 88106 h 402431"/>
                <a:gd name="connsiteX27" fmla="*/ 1019175 w 1343025"/>
                <a:gd name="connsiteY27" fmla="*/ 2381 h 402431"/>
                <a:gd name="connsiteX28" fmla="*/ 1042988 w 1343025"/>
                <a:gd name="connsiteY28" fmla="*/ 0 h 402431"/>
                <a:gd name="connsiteX29" fmla="*/ 1133475 w 1343025"/>
                <a:gd name="connsiteY29" fmla="*/ 11906 h 402431"/>
                <a:gd name="connsiteX30" fmla="*/ 1223963 w 1343025"/>
                <a:gd name="connsiteY30" fmla="*/ 33338 h 402431"/>
                <a:gd name="connsiteX31" fmla="*/ 1300163 w 1343025"/>
                <a:gd name="connsiteY31" fmla="*/ 57150 h 402431"/>
                <a:gd name="connsiteX32" fmla="*/ 1331119 w 1343025"/>
                <a:gd name="connsiteY32" fmla="*/ 73819 h 402431"/>
                <a:gd name="connsiteX33" fmla="*/ 1343025 w 1343025"/>
                <a:gd name="connsiteY33" fmla="*/ 90488 h 402431"/>
                <a:gd name="connsiteX34" fmla="*/ 1343025 w 1343025"/>
                <a:gd name="connsiteY34" fmla="*/ 111919 h 402431"/>
                <a:gd name="connsiteX35" fmla="*/ 1335881 w 1343025"/>
                <a:gd name="connsiteY35" fmla="*/ 154781 h 402431"/>
                <a:gd name="connsiteX36" fmla="*/ 1319213 w 1343025"/>
                <a:gd name="connsiteY36" fmla="*/ 171450 h 402431"/>
                <a:gd name="connsiteX37" fmla="*/ 1212056 w 1343025"/>
                <a:gd name="connsiteY37" fmla="*/ 209550 h 402431"/>
                <a:gd name="connsiteX38" fmla="*/ 1083469 w 1343025"/>
                <a:gd name="connsiteY38" fmla="*/ 247650 h 402431"/>
                <a:gd name="connsiteX39" fmla="*/ 819150 w 1343025"/>
                <a:gd name="connsiteY39" fmla="*/ 31432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3025" h="402431">
                  <a:moveTo>
                    <a:pt x="819150" y="314325"/>
                  </a:moveTo>
                  <a:lnTo>
                    <a:pt x="635794" y="361950"/>
                  </a:lnTo>
                  <a:lnTo>
                    <a:pt x="533400" y="385763"/>
                  </a:lnTo>
                  <a:lnTo>
                    <a:pt x="450056" y="397669"/>
                  </a:lnTo>
                  <a:lnTo>
                    <a:pt x="383381" y="402431"/>
                  </a:lnTo>
                  <a:lnTo>
                    <a:pt x="335756" y="400050"/>
                  </a:lnTo>
                  <a:lnTo>
                    <a:pt x="280988" y="392906"/>
                  </a:lnTo>
                  <a:lnTo>
                    <a:pt x="247650" y="383381"/>
                  </a:lnTo>
                  <a:lnTo>
                    <a:pt x="202406" y="361950"/>
                  </a:lnTo>
                  <a:lnTo>
                    <a:pt x="152400" y="326231"/>
                  </a:lnTo>
                  <a:lnTo>
                    <a:pt x="90488" y="271463"/>
                  </a:lnTo>
                  <a:lnTo>
                    <a:pt x="45244" y="223838"/>
                  </a:lnTo>
                  <a:lnTo>
                    <a:pt x="9525" y="178594"/>
                  </a:lnTo>
                  <a:lnTo>
                    <a:pt x="2381" y="154781"/>
                  </a:lnTo>
                  <a:lnTo>
                    <a:pt x="0" y="138113"/>
                  </a:lnTo>
                  <a:lnTo>
                    <a:pt x="7144" y="123825"/>
                  </a:lnTo>
                  <a:lnTo>
                    <a:pt x="26194" y="121444"/>
                  </a:lnTo>
                  <a:lnTo>
                    <a:pt x="61913" y="138113"/>
                  </a:lnTo>
                  <a:lnTo>
                    <a:pt x="114300" y="161925"/>
                  </a:lnTo>
                  <a:lnTo>
                    <a:pt x="169069" y="180975"/>
                  </a:lnTo>
                  <a:lnTo>
                    <a:pt x="233363" y="197644"/>
                  </a:lnTo>
                  <a:lnTo>
                    <a:pt x="314325" y="204788"/>
                  </a:lnTo>
                  <a:lnTo>
                    <a:pt x="411956" y="204788"/>
                  </a:lnTo>
                  <a:lnTo>
                    <a:pt x="485775" y="195263"/>
                  </a:lnTo>
                  <a:lnTo>
                    <a:pt x="616744" y="173831"/>
                  </a:lnTo>
                  <a:lnTo>
                    <a:pt x="833438" y="111919"/>
                  </a:lnTo>
                  <a:lnTo>
                    <a:pt x="900113" y="88106"/>
                  </a:lnTo>
                  <a:lnTo>
                    <a:pt x="1019175" y="2381"/>
                  </a:lnTo>
                  <a:lnTo>
                    <a:pt x="1042988" y="0"/>
                  </a:lnTo>
                  <a:lnTo>
                    <a:pt x="1133475" y="11906"/>
                  </a:lnTo>
                  <a:lnTo>
                    <a:pt x="1223963" y="33338"/>
                  </a:lnTo>
                  <a:lnTo>
                    <a:pt x="1300163" y="57150"/>
                  </a:lnTo>
                  <a:lnTo>
                    <a:pt x="1331119" y="73819"/>
                  </a:lnTo>
                  <a:lnTo>
                    <a:pt x="1343025" y="90488"/>
                  </a:lnTo>
                  <a:lnTo>
                    <a:pt x="1343025" y="111919"/>
                  </a:lnTo>
                  <a:lnTo>
                    <a:pt x="1335881" y="154781"/>
                  </a:lnTo>
                  <a:lnTo>
                    <a:pt x="1319213" y="171450"/>
                  </a:lnTo>
                  <a:lnTo>
                    <a:pt x="1212056" y="209550"/>
                  </a:lnTo>
                  <a:lnTo>
                    <a:pt x="1083469" y="247650"/>
                  </a:lnTo>
                  <a:lnTo>
                    <a:pt x="8191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05126A3-6F03-A744-85FE-BF768B8DF12E}"/>
                </a:ext>
              </a:extLst>
            </p:cNvPr>
            <p:cNvSpPr/>
            <p:nvPr/>
          </p:nvSpPr>
          <p:spPr>
            <a:xfrm rot="16200000">
              <a:off x="2219325" y="4454525"/>
              <a:ext cx="2282825" cy="314325"/>
            </a:xfrm>
            <a:custGeom>
              <a:avLst/>
              <a:gdLst>
                <a:gd name="connsiteX0" fmla="*/ 990600 w 2283618"/>
                <a:gd name="connsiteY0" fmla="*/ 283368 h 314325"/>
                <a:gd name="connsiteX1" fmla="*/ 611981 w 2283618"/>
                <a:gd name="connsiteY1" fmla="*/ 271462 h 314325"/>
                <a:gd name="connsiteX2" fmla="*/ 259556 w 2283618"/>
                <a:gd name="connsiteY2" fmla="*/ 264318 h 314325"/>
                <a:gd name="connsiteX3" fmla="*/ 135731 w 2283618"/>
                <a:gd name="connsiteY3" fmla="*/ 257175 h 314325"/>
                <a:gd name="connsiteX4" fmla="*/ 66675 w 2283618"/>
                <a:gd name="connsiteY4" fmla="*/ 250031 h 314325"/>
                <a:gd name="connsiteX5" fmla="*/ 50006 w 2283618"/>
                <a:gd name="connsiteY5" fmla="*/ 242887 h 314325"/>
                <a:gd name="connsiteX6" fmla="*/ 21431 w 2283618"/>
                <a:gd name="connsiteY6" fmla="*/ 214312 h 314325"/>
                <a:gd name="connsiteX7" fmla="*/ 4762 w 2283618"/>
                <a:gd name="connsiteY7" fmla="*/ 183356 h 314325"/>
                <a:gd name="connsiteX8" fmla="*/ 0 w 2283618"/>
                <a:gd name="connsiteY8" fmla="*/ 152400 h 314325"/>
                <a:gd name="connsiteX9" fmla="*/ 9525 w 2283618"/>
                <a:gd name="connsiteY9" fmla="*/ 126206 h 314325"/>
                <a:gd name="connsiteX10" fmla="*/ 23812 w 2283618"/>
                <a:gd name="connsiteY10" fmla="*/ 102393 h 314325"/>
                <a:gd name="connsiteX11" fmla="*/ 57150 w 2283618"/>
                <a:gd name="connsiteY11" fmla="*/ 80962 h 314325"/>
                <a:gd name="connsiteX12" fmla="*/ 97631 w 2283618"/>
                <a:gd name="connsiteY12" fmla="*/ 59531 h 314325"/>
                <a:gd name="connsiteX13" fmla="*/ 152400 w 2283618"/>
                <a:gd name="connsiteY13" fmla="*/ 40481 h 314325"/>
                <a:gd name="connsiteX14" fmla="*/ 247650 w 2283618"/>
                <a:gd name="connsiteY14" fmla="*/ 21431 h 314325"/>
                <a:gd name="connsiteX15" fmla="*/ 345281 w 2283618"/>
                <a:gd name="connsiteY15" fmla="*/ 4762 h 314325"/>
                <a:gd name="connsiteX16" fmla="*/ 428625 w 2283618"/>
                <a:gd name="connsiteY16" fmla="*/ 0 h 314325"/>
                <a:gd name="connsiteX17" fmla="*/ 459581 w 2283618"/>
                <a:gd name="connsiteY17" fmla="*/ 9525 h 314325"/>
                <a:gd name="connsiteX18" fmla="*/ 509587 w 2283618"/>
                <a:gd name="connsiteY18" fmla="*/ 21431 h 314325"/>
                <a:gd name="connsiteX19" fmla="*/ 623887 w 2283618"/>
                <a:gd name="connsiteY19" fmla="*/ 38100 h 314325"/>
                <a:gd name="connsiteX20" fmla="*/ 788193 w 2283618"/>
                <a:gd name="connsiteY20" fmla="*/ 54768 h 314325"/>
                <a:gd name="connsiteX21" fmla="*/ 1109662 w 2283618"/>
                <a:gd name="connsiteY21" fmla="*/ 80962 h 314325"/>
                <a:gd name="connsiteX22" fmla="*/ 1471612 w 2283618"/>
                <a:gd name="connsiteY22" fmla="*/ 107156 h 314325"/>
                <a:gd name="connsiteX23" fmla="*/ 2043112 w 2283618"/>
                <a:gd name="connsiteY23" fmla="*/ 133350 h 314325"/>
                <a:gd name="connsiteX24" fmla="*/ 2235993 w 2283618"/>
                <a:gd name="connsiteY24" fmla="*/ 59531 h 314325"/>
                <a:gd name="connsiteX25" fmla="*/ 2283618 w 2283618"/>
                <a:gd name="connsiteY25" fmla="*/ 95250 h 314325"/>
                <a:gd name="connsiteX26" fmla="*/ 2266950 w 2283618"/>
                <a:gd name="connsiteY26" fmla="*/ 214312 h 314325"/>
                <a:gd name="connsiteX27" fmla="*/ 2257425 w 2283618"/>
                <a:gd name="connsiteY27" fmla="*/ 240506 h 314325"/>
                <a:gd name="connsiteX28" fmla="*/ 2228850 w 2283618"/>
                <a:gd name="connsiteY28" fmla="*/ 266700 h 314325"/>
                <a:gd name="connsiteX29" fmla="*/ 2188368 w 2283618"/>
                <a:gd name="connsiteY29" fmla="*/ 288131 h 314325"/>
                <a:gd name="connsiteX30" fmla="*/ 2133600 w 2283618"/>
                <a:gd name="connsiteY30" fmla="*/ 309562 h 314325"/>
                <a:gd name="connsiteX31" fmla="*/ 2090737 w 2283618"/>
                <a:gd name="connsiteY31" fmla="*/ 314325 h 314325"/>
                <a:gd name="connsiteX32" fmla="*/ 1702593 w 2283618"/>
                <a:gd name="connsiteY32" fmla="*/ 302418 h 314325"/>
                <a:gd name="connsiteX33" fmla="*/ 1209675 w 2283618"/>
                <a:gd name="connsiteY33" fmla="*/ 285750 h 314325"/>
                <a:gd name="connsiteX34" fmla="*/ 990600 w 2283618"/>
                <a:gd name="connsiteY34" fmla="*/ 2833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8" h="314325">
                  <a:moveTo>
                    <a:pt x="990600" y="283368"/>
                  </a:moveTo>
                  <a:lnTo>
                    <a:pt x="611981" y="271462"/>
                  </a:lnTo>
                  <a:lnTo>
                    <a:pt x="259556" y="264318"/>
                  </a:lnTo>
                  <a:lnTo>
                    <a:pt x="135731" y="257175"/>
                  </a:lnTo>
                  <a:lnTo>
                    <a:pt x="66675" y="250031"/>
                  </a:lnTo>
                  <a:lnTo>
                    <a:pt x="50006" y="242887"/>
                  </a:lnTo>
                  <a:lnTo>
                    <a:pt x="21431" y="214312"/>
                  </a:lnTo>
                  <a:lnTo>
                    <a:pt x="4762" y="183356"/>
                  </a:lnTo>
                  <a:lnTo>
                    <a:pt x="0" y="152400"/>
                  </a:lnTo>
                  <a:lnTo>
                    <a:pt x="9525" y="126206"/>
                  </a:lnTo>
                  <a:lnTo>
                    <a:pt x="23812" y="102393"/>
                  </a:lnTo>
                  <a:lnTo>
                    <a:pt x="57150" y="80962"/>
                  </a:lnTo>
                  <a:lnTo>
                    <a:pt x="97631" y="59531"/>
                  </a:lnTo>
                  <a:lnTo>
                    <a:pt x="152400" y="40481"/>
                  </a:lnTo>
                  <a:lnTo>
                    <a:pt x="247650" y="21431"/>
                  </a:lnTo>
                  <a:lnTo>
                    <a:pt x="345281" y="4762"/>
                  </a:lnTo>
                  <a:lnTo>
                    <a:pt x="428625" y="0"/>
                  </a:lnTo>
                  <a:lnTo>
                    <a:pt x="459581" y="9525"/>
                  </a:lnTo>
                  <a:lnTo>
                    <a:pt x="509587" y="21431"/>
                  </a:lnTo>
                  <a:lnTo>
                    <a:pt x="623887" y="38100"/>
                  </a:lnTo>
                  <a:lnTo>
                    <a:pt x="788193" y="54768"/>
                  </a:lnTo>
                  <a:lnTo>
                    <a:pt x="1109662" y="80962"/>
                  </a:lnTo>
                  <a:lnTo>
                    <a:pt x="1471612" y="107156"/>
                  </a:lnTo>
                  <a:lnTo>
                    <a:pt x="2043112" y="133350"/>
                  </a:lnTo>
                  <a:lnTo>
                    <a:pt x="2235993" y="59531"/>
                  </a:lnTo>
                  <a:lnTo>
                    <a:pt x="2283618" y="95250"/>
                  </a:lnTo>
                  <a:lnTo>
                    <a:pt x="2266950" y="214312"/>
                  </a:lnTo>
                  <a:lnTo>
                    <a:pt x="2257425" y="240506"/>
                  </a:lnTo>
                  <a:lnTo>
                    <a:pt x="2228850" y="266700"/>
                  </a:lnTo>
                  <a:lnTo>
                    <a:pt x="2188368" y="288131"/>
                  </a:lnTo>
                  <a:lnTo>
                    <a:pt x="2133600" y="309562"/>
                  </a:lnTo>
                  <a:lnTo>
                    <a:pt x="2090737" y="314325"/>
                  </a:lnTo>
                  <a:lnTo>
                    <a:pt x="1702593" y="302418"/>
                  </a:lnTo>
                  <a:lnTo>
                    <a:pt x="1209675" y="285750"/>
                  </a:lnTo>
                  <a:lnTo>
                    <a:pt x="990600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B6672A1-CC74-6745-B93F-3B89B16DBCE9}"/>
                </a:ext>
              </a:extLst>
            </p:cNvPr>
            <p:cNvSpPr/>
            <p:nvPr/>
          </p:nvSpPr>
          <p:spPr>
            <a:xfrm>
              <a:off x="4452938" y="1582738"/>
              <a:ext cx="460375" cy="1558925"/>
            </a:xfrm>
            <a:custGeom>
              <a:avLst/>
              <a:gdLst>
                <a:gd name="connsiteX0" fmla="*/ 183356 w 459581"/>
                <a:gd name="connsiteY0" fmla="*/ 1140619 h 1558678"/>
                <a:gd name="connsiteX1" fmla="*/ 178593 w 459581"/>
                <a:gd name="connsiteY1" fmla="*/ 266700 h 1558678"/>
                <a:gd name="connsiteX2" fmla="*/ 169068 w 459581"/>
                <a:gd name="connsiteY2" fmla="*/ 245269 h 1558678"/>
                <a:gd name="connsiteX3" fmla="*/ 138112 w 459581"/>
                <a:gd name="connsiteY3" fmla="*/ 200025 h 1558678"/>
                <a:gd name="connsiteX4" fmla="*/ 88106 w 459581"/>
                <a:gd name="connsiteY4" fmla="*/ 145257 h 1558678"/>
                <a:gd name="connsiteX5" fmla="*/ 40481 w 459581"/>
                <a:gd name="connsiteY5" fmla="*/ 100013 h 1558678"/>
                <a:gd name="connsiteX6" fmla="*/ 16668 w 459581"/>
                <a:gd name="connsiteY6" fmla="*/ 78582 h 1558678"/>
                <a:gd name="connsiteX7" fmla="*/ 2381 w 459581"/>
                <a:gd name="connsiteY7" fmla="*/ 47625 h 1558678"/>
                <a:gd name="connsiteX8" fmla="*/ 0 w 459581"/>
                <a:gd name="connsiteY8" fmla="*/ 21432 h 1558678"/>
                <a:gd name="connsiteX9" fmla="*/ 2381 w 459581"/>
                <a:gd name="connsiteY9" fmla="*/ 9525 h 1558678"/>
                <a:gd name="connsiteX10" fmla="*/ 7143 w 459581"/>
                <a:gd name="connsiteY10" fmla="*/ 2382 h 1558678"/>
                <a:gd name="connsiteX11" fmla="*/ 19050 w 459581"/>
                <a:gd name="connsiteY11" fmla="*/ 0 h 1558678"/>
                <a:gd name="connsiteX12" fmla="*/ 54768 w 459581"/>
                <a:gd name="connsiteY12" fmla="*/ 4763 h 1558678"/>
                <a:gd name="connsiteX13" fmla="*/ 76200 w 459581"/>
                <a:gd name="connsiteY13" fmla="*/ 14288 h 1558678"/>
                <a:gd name="connsiteX14" fmla="*/ 128587 w 459581"/>
                <a:gd name="connsiteY14" fmla="*/ 21432 h 1558678"/>
                <a:gd name="connsiteX15" fmla="*/ 171450 w 459581"/>
                <a:gd name="connsiteY15" fmla="*/ 28575 h 1558678"/>
                <a:gd name="connsiteX16" fmla="*/ 207168 w 459581"/>
                <a:gd name="connsiteY16" fmla="*/ 40482 h 1558678"/>
                <a:gd name="connsiteX17" fmla="*/ 269081 w 459581"/>
                <a:gd name="connsiteY17" fmla="*/ 66675 h 1558678"/>
                <a:gd name="connsiteX18" fmla="*/ 328612 w 459581"/>
                <a:gd name="connsiteY18" fmla="*/ 95250 h 1558678"/>
                <a:gd name="connsiteX19" fmla="*/ 388143 w 459581"/>
                <a:gd name="connsiteY19" fmla="*/ 128588 h 1558678"/>
                <a:gd name="connsiteX20" fmla="*/ 414337 w 459581"/>
                <a:gd name="connsiteY20" fmla="*/ 145257 h 1558678"/>
                <a:gd name="connsiteX21" fmla="*/ 438150 w 459581"/>
                <a:gd name="connsiteY21" fmla="*/ 166688 h 1558678"/>
                <a:gd name="connsiteX22" fmla="*/ 452437 w 459581"/>
                <a:gd name="connsiteY22" fmla="*/ 185738 h 1558678"/>
                <a:gd name="connsiteX23" fmla="*/ 457200 w 459581"/>
                <a:gd name="connsiteY23" fmla="*/ 200025 h 1558678"/>
                <a:gd name="connsiteX24" fmla="*/ 459581 w 459581"/>
                <a:gd name="connsiteY24" fmla="*/ 221457 h 1558678"/>
                <a:gd name="connsiteX25" fmla="*/ 454818 w 459581"/>
                <a:gd name="connsiteY25" fmla="*/ 247650 h 1558678"/>
                <a:gd name="connsiteX26" fmla="*/ 438150 w 459581"/>
                <a:gd name="connsiteY26" fmla="*/ 269082 h 1558678"/>
                <a:gd name="connsiteX27" fmla="*/ 419100 w 459581"/>
                <a:gd name="connsiteY27" fmla="*/ 292894 h 1558678"/>
                <a:gd name="connsiteX28" fmla="*/ 404812 w 459581"/>
                <a:gd name="connsiteY28" fmla="*/ 333375 h 1558678"/>
                <a:gd name="connsiteX29" fmla="*/ 388143 w 459581"/>
                <a:gd name="connsiteY29" fmla="*/ 402432 h 1558678"/>
                <a:gd name="connsiteX30" fmla="*/ 381000 w 459581"/>
                <a:gd name="connsiteY30" fmla="*/ 485775 h 1558678"/>
                <a:gd name="connsiteX31" fmla="*/ 381000 w 459581"/>
                <a:gd name="connsiteY31" fmla="*/ 714375 h 1558678"/>
                <a:gd name="connsiteX32" fmla="*/ 359568 w 459581"/>
                <a:gd name="connsiteY32" fmla="*/ 881063 h 1558678"/>
                <a:gd name="connsiteX33" fmla="*/ 359568 w 459581"/>
                <a:gd name="connsiteY33" fmla="*/ 1459707 h 1558678"/>
                <a:gd name="connsiteX34" fmla="*/ 180975 w 459581"/>
                <a:gd name="connsiteY34" fmla="*/ 1497807 h 1558678"/>
                <a:gd name="connsiteX35" fmla="*/ 183356 w 459581"/>
                <a:gd name="connsiteY35" fmla="*/ 1140619 h 15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9581" h="1558678">
                  <a:moveTo>
                    <a:pt x="183356" y="1140619"/>
                  </a:moveTo>
                  <a:cubicBezTo>
                    <a:pt x="181768" y="849313"/>
                    <a:pt x="180181" y="558006"/>
                    <a:pt x="178593" y="266700"/>
                  </a:cubicBezTo>
                  <a:lnTo>
                    <a:pt x="169068" y="245269"/>
                  </a:lnTo>
                  <a:lnTo>
                    <a:pt x="138112" y="200025"/>
                  </a:lnTo>
                  <a:lnTo>
                    <a:pt x="88106" y="145257"/>
                  </a:lnTo>
                  <a:lnTo>
                    <a:pt x="40481" y="100013"/>
                  </a:lnTo>
                  <a:lnTo>
                    <a:pt x="16668" y="78582"/>
                  </a:lnTo>
                  <a:lnTo>
                    <a:pt x="2381" y="47625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3" y="2382"/>
                  </a:lnTo>
                  <a:lnTo>
                    <a:pt x="19050" y="0"/>
                  </a:lnTo>
                  <a:lnTo>
                    <a:pt x="54768" y="4763"/>
                  </a:lnTo>
                  <a:lnTo>
                    <a:pt x="76200" y="14288"/>
                  </a:lnTo>
                  <a:lnTo>
                    <a:pt x="128587" y="21432"/>
                  </a:lnTo>
                  <a:lnTo>
                    <a:pt x="171450" y="28575"/>
                  </a:lnTo>
                  <a:lnTo>
                    <a:pt x="207168" y="40482"/>
                  </a:lnTo>
                  <a:lnTo>
                    <a:pt x="269081" y="66675"/>
                  </a:lnTo>
                  <a:lnTo>
                    <a:pt x="328612" y="95250"/>
                  </a:lnTo>
                  <a:lnTo>
                    <a:pt x="388143" y="128588"/>
                  </a:lnTo>
                  <a:lnTo>
                    <a:pt x="414337" y="145257"/>
                  </a:lnTo>
                  <a:lnTo>
                    <a:pt x="438150" y="166688"/>
                  </a:lnTo>
                  <a:lnTo>
                    <a:pt x="452437" y="185738"/>
                  </a:lnTo>
                  <a:lnTo>
                    <a:pt x="457200" y="200025"/>
                  </a:lnTo>
                  <a:lnTo>
                    <a:pt x="459581" y="221457"/>
                  </a:lnTo>
                  <a:lnTo>
                    <a:pt x="454818" y="247650"/>
                  </a:lnTo>
                  <a:lnTo>
                    <a:pt x="438150" y="269082"/>
                  </a:lnTo>
                  <a:lnTo>
                    <a:pt x="419100" y="292894"/>
                  </a:lnTo>
                  <a:lnTo>
                    <a:pt x="404812" y="333375"/>
                  </a:lnTo>
                  <a:lnTo>
                    <a:pt x="388143" y="402432"/>
                  </a:lnTo>
                  <a:lnTo>
                    <a:pt x="381000" y="485775"/>
                  </a:lnTo>
                  <a:lnTo>
                    <a:pt x="381000" y="714375"/>
                  </a:lnTo>
                  <a:lnTo>
                    <a:pt x="359568" y="881063"/>
                  </a:lnTo>
                  <a:lnTo>
                    <a:pt x="359568" y="1459707"/>
                  </a:lnTo>
                  <a:cubicBezTo>
                    <a:pt x="300203" y="1473163"/>
                    <a:pt x="180975" y="1558678"/>
                    <a:pt x="180975" y="1497807"/>
                  </a:cubicBezTo>
                  <a:cubicBezTo>
                    <a:pt x="181769" y="1376363"/>
                    <a:pt x="182562" y="1254919"/>
                    <a:pt x="183356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9D89CC9-37B3-5349-80B4-849303418C26}"/>
                </a:ext>
              </a:extLst>
            </p:cNvPr>
            <p:cNvSpPr/>
            <p:nvPr/>
          </p:nvSpPr>
          <p:spPr>
            <a:xfrm>
              <a:off x="3675063" y="2867025"/>
              <a:ext cx="2005012" cy="496888"/>
            </a:xfrm>
            <a:custGeom>
              <a:avLst/>
              <a:gdLst>
                <a:gd name="connsiteX0" fmla="*/ 888206 w 2005012"/>
                <a:gd name="connsiteY0" fmla="*/ 328613 h 497681"/>
                <a:gd name="connsiteX1" fmla="*/ 607219 w 2005012"/>
                <a:gd name="connsiteY1" fmla="*/ 404813 h 497681"/>
                <a:gd name="connsiteX2" fmla="*/ 390525 w 2005012"/>
                <a:gd name="connsiteY2" fmla="*/ 471488 h 497681"/>
                <a:gd name="connsiteX3" fmla="*/ 326231 w 2005012"/>
                <a:gd name="connsiteY3" fmla="*/ 495300 h 497681"/>
                <a:gd name="connsiteX4" fmla="*/ 302419 w 2005012"/>
                <a:gd name="connsiteY4" fmla="*/ 497681 h 497681"/>
                <a:gd name="connsiteX5" fmla="*/ 271462 w 2005012"/>
                <a:gd name="connsiteY5" fmla="*/ 488156 h 497681"/>
                <a:gd name="connsiteX6" fmla="*/ 180975 w 2005012"/>
                <a:gd name="connsiteY6" fmla="*/ 447675 h 497681"/>
                <a:gd name="connsiteX7" fmla="*/ 95250 w 2005012"/>
                <a:gd name="connsiteY7" fmla="*/ 400050 h 497681"/>
                <a:gd name="connsiteX8" fmla="*/ 42862 w 2005012"/>
                <a:gd name="connsiteY8" fmla="*/ 364331 h 497681"/>
                <a:gd name="connsiteX9" fmla="*/ 11906 w 2005012"/>
                <a:gd name="connsiteY9" fmla="*/ 330994 h 497681"/>
                <a:gd name="connsiteX10" fmla="*/ 0 w 2005012"/>
                <a:gd name="connsiteY10" fmla="*/ 304800 h 497681"/>
                <a:gd name="connsiteX11" fmla="*/ 0 w 2005012"/>
                <a:gd name="connsiteY11" fmla="*/ 276225 h 497681"/>
                <a:gd name="connsiteX12" fmla="*/ 9525 w 2005012"/>
                <a:gd name="connsiteY12" fmla="*/ 254794 h 497681"/>
                <a:gd name="connsiteX13" fmla="*/ 28575 w 2005012"/>
                <a:gd name="connsiteY13" fmla="*/ 247650 h 497681"/>
                <a:gd name="connsiteX14" fmla="*/ 107156 w 2005012"/>
                <a:gd name="connsiteY14" fmla="*/ 261938 h 497681"/>
                <a:gd name="connsiteX15" fmla="*/ 207169 w 2005012"/>
                <a:gd name="connsiteY15" fmla="*/ 269081 h 497681"/>
                <a:gd name="connsiteX16" fmla="*/ 290512 w 2005012"/>
                <a:gd name="connsiteY16" fmla="*/ 276225 h 497681"/>
                <a:gd name="connsiteX17" fmla="*/ 347662 w 2005012"/>
                <a:gd name="connsiteY17" fmla="*/ 276225 h 497681"/>
                <a:gd name="connsiteX18" fmla="*/ 438150 w 2005012"/>
                <a:gd name="connsiteY18" fmla="*/ 261938 h 497681"/>
                <a:gd name="connsiteX19" fmla="*/ 950119 w 2005012"/>
                <a:gd name="connsiteY19" fmla="*/ 161925 h 497681"/>
                <a:gd name="connsiteX20" fmla="*/ 1147762 w 2005012"/>
                <a:gd name="connsiteY20" fmla="*/ 116681 h 497681"/>
                <a:gd name="connsiteX21" fmla="*/ 1319212 w 2005012"/>
                <a:gd name="connsiteY21" fmla="*/ 97631 h 497681"/>
                <a:gd name="connsiteX22" fmla="*/ 1469231 w 2005012"/>
                <a:gd name="connsiteY22" fmla="*/ 66675 h 497681"/>
                <a:gd name="connsiteX23" fmla="*/ 1550194 w 2005012"/>
                <a:gd name="connsiteY23" fmla="*/ 45244 h 497681"/>
                <a:gd name="connsiteX24" fmla="*/ 1602581 w 2005012"/>
                <a:gd name="connsiteY24" fmla="*/ 21431 h 497681"/>
                <a:gd name="connsiteX25" fmla="*/ 1652587 w 2005012"/>
                <a:gd name="connsiteY25" fmla="*/ 4763 h 497681"/>
                <a:gd name="connsiteX26" fmla="*/ 1697831 w 2005012"/>
                <a:gd name="connsiteY26" fmla="*/ 0 h 497681"/>
                <a:gd name="connsiteX27" fmla="*/ 1747837 w 2005012"/>
                <a:gd name="connsiteY27" fmla="*/ 9525 h 497681"/>
                <a:gd name="connsiteX28" fmla="*/ 1831181 w 2005012"/>
                <a:gd name="connsiteY28" fmla="*/ 40481 h 497681"/>
                <a:gd name="connsiteX29" fmla="*/ 1909762 w 2005012"/>
                <a:gd name="connsiteY29" fmla="*/ 80963 h 497681"/>
                <a:gd name="connsiteX30" fmla="*/ 1971675 w 2005012"/>
                <a:gd name="connsiteY30" fmla="*/ 119063 h 497681"/>
                <a:gd name="connsiteX31" fmla="*/ 1997869 w 2005012"/>
                <a:gd name="connsiteY31" fmla="*/ 142875 h 497681"/>
                <a:gd name="connsiteX32" fmla="*/ 2005012 w 2005012"/>
                <a:gd name="connsiteY32" fmla="*/ 166688 h 497681"/>
                <a:gd name="connsiteX33" fmla="*/ 1997869 w 2005012"/>
                <a:gd name="connsiteY33" fmla="*/ 197644 h 497681"/>
                <a:gd name="connsiteX34" fmla="*/ 1981200 w 2005012"/>
                <a:gd name="connsiteY34" fmla="*/ 219075 h 497681"/>
                <a:gd name="connsiteX35" fmla="*/ 1952625 w 2005012"/>
                <a:gd name="connsiteY35" fmla="*/ 233363 h 497681"/>
                <a:gd name="connsiteX36" fmla="*/ 1902619 w 2005012"/>
                <a:gd name="connsiteY36" fmla="*/ 242888 h 497681"/>
                <a:gd name="connsiteX37" fmla="*/ 1790700 w 2005012"/>
                <a:gd name="connsiteY37" fmla="*/ 247650 h 497681"/>
                <a:gd name="connsiteX38" fmla="*/ 1693069 w 2005012"/>
                <a:gd name="connsiteY38" fmla="*/ 247650 h 497681"/>
                <a:gd name="connsiteX39" fmla="*/ 1607344 w 2005012"/>
                <a:gd name="connsiteY39" fmla="*/ 240506 h 497681"/>
                <a:gd name="connsiteX40" fmla="*/ 1483519 w 2005012"/>
                <a:gd name="connsiteY40" fmla="*/ 242888 h 497681"/>
                <a:gd name="connsiteX41" fmla="*/ 1326356 w 2005012"/>
                <a:gd name="connsiteY41" fmla="*/ 250031 h 497681"/>
                <a:gd name="connsiteX42" fmla="*/ 1145381 w 2005012"/>
                <a:gd name="connsiteY42" fmla="*/ 273844 h 497681"/>
                <a:gd name="connsiteX43" fmla="*/ 888206 w 2005012"/>
                <a:gd name="connsiteY43" fmla="*/ 328613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5012" h="497681">
                  <a:moveTo>
                    <a:pt x="888206" y="328613"/>
                  </a:moveTo>
                  <a:lnTo>
                    <a:pt x="607219" y="404813"/>
                  </a:lnTo>
                  <a:lnTo>
                    <a:pt x="390525" y="471488"/>
                  </a:lnTo>
                  <a:lnTo>
                    <a:pt x="326231" y="495300"/>
                  </a:lnTo>
                  <a:lnTo>
                    <a:pt x="302419" y="497681"/>
                  </a:lnTo>
                  <a:lnTo>
                    <a:pt x="271462" y="488156"/>
                  </a:lnTo>
                  <a:lnTo>
                    <a:pt x="180975" y="447675"/>
                  </a:lnTo>
                  <a:lnTo>
                    <a:pt x="95250" y="400050"/>
                  </a:lnTo>
                  <a:lnTo>
                    <a:pt x="42862" y="364331"/>
                  </a:lnTo>
                  <a:lnTo>
                    <a:pt x="11906" y="330994"/>
                  </a:lnTo>
                  <a:lnTo>
                    <a:pt x="0" y="304800"/>
                  </a:lnTo>
                  <a:lnTo>
                    <a:pt x="0" y="276225"/>
                  </a:lnTo>
                  <a:lnTo>
                    <a:pt x="9525" y="254794"/>
                  </a:lnTo>
                  <a:lnTo>
                    <a:pt x="28575" y="247650"/>
                  </a:lnTo>
                  <a:lnTo>
                    <a:pt x="107156" y="261938"/>
                  </a:lnTo>
                  <a:lnTo>
                    <a:pt x="207169" y="269081"/>
                  </a:lnTo>
                  <a:lnTo>
                    <a:pt x="290512" y="276225"/>
                  </a:lnTo>
                  <a:lnTo>
                    <a:pt x="347662" y="276225"/>
                  </a:lnTo>
                  <a:lnTo>
                    <a:pt x="438150" y="261938"/>
                  </a:lnTo>
                  <a:lnTo>
                    <a:pt x="950119" y="161925"/>
                  </a:lnTo>
                  <a:lnTo>
                    <a:pt x="1147762" y="116681"/>
                  </a:lnTo>
                  <a:lnTo>
                    <a:pt x="1319212" y="97631"/>
                  </a:lnTo>
                  <a:lnTo>
                    <a:pt x="1469231" y="66675"/>
                  </a:lnTo>
                  <a:lnTo>
                    <a:pt x="1550194" y="45244"/>
                  </a:lnTo>
                  <a:lnTo>
                    <a:pt x="1602581" y="21431"/>
                  </a:lnTo>
                  <a:lnTo>
                    <a:pt x="1652587" y="4763"/>
                  </a:lnTo>
                  <a:lnTo>
                    <a:pt x="1697831" y="0"/>
                  </a:lnTo>
                  <a:lnTo>
                    <a:pt x="1747837" y="9525"/>
                  </a:lnTo>
                  <a:lnTo>
                    <a:pt x="1831181" y="40481"/>
                  </a:lnTo>
                  <a:lnTo>
                    <a:pt x="1909762" y="80963"/>
                  </a:lnTo>
                  <a:lnTo>
                    <a:pt x="1971675" y="119063"/>
                  </a:lnTo>
                  <a:lnTo>
                    <a:pt x="1997869" y="142875"/>
                  </a:lnTo>
                  <a:lnTo>
                    <a:pt x="2005012" y="166688"/>
                  </a:lnTo>
                  <a:lnTo>
                    <a:pt x="1997869" y="197644"/>
                  </a:lnTo>
                  <a:lnTo>
                    <a:pt x="1981200" y="219075"/>
                  </a:lnTo>
                  <a:lnTo>
                    <a:pt x="1952625" y="233363"/>
                  </a:lnTo>
                  <a:lnTo>
                    <a:pt x="1902619" y="242888"/>
                  </a:lnTo>
                  <a:lnTo>
                    <a:pt x="1790700" y="247650"/>
                  </a:lnTo>
                  <a:lnTo>
                    <a:pt x="1693069" y="247650"/>
                  </a:lnTo>
                  <a:lnTo>
                    <a:pt x="1607344" y="240506"/>
                  </a:lnTo>
                  <a:lnTo>
                    <a:pt x="1483519" y="242888"/>
                  </a:lnTo>
                  <a:lnTo>
                    <a:pt x="1326356" y="250031"/>
                  </a:lnTo>
                  <a:lnTo>
                    <a:pt x="1145381" y="273844"/>
                  </a:lnTo>
                  <a:lnTo>
                    <a:pt x="888206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27DF857-47A5-CB48-ABF2-4E9CB0FCE8B7}"/>
                </a:ext>
              </a:extLst>
            </p:cNvPr>
            <p:cNvSpPr/>
            <p:nvPr/>
          </p:nvSpPr>
          <p:spPr>
            <a:xfrm>
              <a:off x="4418013" y="3316288"/>
              <a:ext cx="463550" cy="1657350"/>
            </a:xfrm>
            <a:custGeom>
              <a:avLst/>
              <a:gdLst>
                <a:gd name="connsiteX0" fmla="*/ 216694 w 464344"/>
                <a:gd name="connsiteY0" fmla="*/ 995363 h 1657350"/>
                <a:gd name="connsiteX1" fmla="*/ 219075 w 464344"/>
                <a:gd name="connsiteY1" fmla="*/ 397669 h 1657350"/>
                <a:gd name="connsiteX2" fmla="*/ 209550 w 464344"/>
                <a:gd name="connsiteY2" fmla="*/ 307182 h 1657350"/>
                <a:gd name="connsiteX3" fmla="*/ 200025 w 464344"/>
                <a:gd name="connsiteY3" fmla="*/ 257175 h 1657350"/>
                <a:gd name="connsiteX4" fmla="*/ 188119 w 464344"/>
                <a:gd name="connsiteY4" fmla="*/ 221457 h 1657350"/>
                <a:gd name="connsiteX5" fmla="*/ 171450 w 464344"/>
                <a:gd name="connsiteY5" fmla="*/ 192882 h 1657350"/>
                <a:gd name="connsiteX6" fmla="*/ 150019 w 464344"/>
                <a:gd name="connsiteY6" fmla="*/ 164307 h 1657350"/>
                <a:gd name="connsiteX7" fmla="*/ 123825 w 464344"/>
                <a:gd name="connsiteY7" fmla="*/ 133350 h 1657350"/>
                <a:gd name="connsiteX8" fmla="*/ 92869 w 464344"/>
                <a:gd name="connsiteY8" fmla="*/ 107157 h 1657350"/>
                <a:gd name="connsiteX9" fmla="*/ 54769 w 464344"/>
                <a:gd name="connsiteY9" fmla="*/ 85725 h 1657350"/>
                <a:gd name="connsiteX10" fmla="*/ 11906 w 464344"/>
                <a:gd name="connsiteY10" fmla="*/ 71438 h 1657350"/>
                <a:gd name="connsiteX11" fmla="*/ 0 w 464344"/>
                <a:gd name="connsiteY11" fmla="*/ 59532 h 1657350"/>
                <a:gd name="connsiteX12" fmla="*/ 2381 w 464344"/>
                <a:gd name="connsiteY12" fmla="*/ 40482 h 1657350"/>
                <a:gd name="connsiteX13" fmla="*/ 9525 w 464344"/>
                <a:gd name="connsiteY13" fmla="*/ 21432 h 1657350"/>
                <a:gd name="connsiteX14" fmla="*/ 38100 w 464344"/>
                <a:gd name="connsiteY14" fmla="*/ 9525 h 1657350"/>
                <a:gd name="connsiteX15" fmla="*/ 83344 w 464344"/>
                <a:gd name="connsiteY15" fmla="*/ 0 h 1657350"/>
                <a:gd name="connsiteX16" fmla="*/ 135731 w 464344"/>
                <a:gd name="connsiteY16" fmla="*/ 0 h 1657350"/>
                <a:gd name="connsiteX17" fmla="*/ 197644 w 464344"/>
                <a:gd name="connsiteY17" fmla="*/ 7144 h 1657350"/>
                <a:gd name="connsiteX18" fmla="*/ 269081 w 464344"/>
                <a:gd name="connsiteY18" fmla="*/ 30957 h 1657350"/>
                <a:gd name="connsiteX19" fmla="*/ 328612 w 464344"/>
                <a:gd name="connsiteY19" fmla="*/ 61913 h 1657350"/>
                <a:gd name="connsiteX20" fmla="*/ 378619 w 464344"/>
                <a:gd name="connsiteY20" fmla="*/ 95250 h 1657350"/>
                <a:gd name="connsiteX21" fmla="*/ 419100 w 464344"/>
                <a:gd name="connsiteY21" fmla="*/ 130969 h 1657350"/>
                <a:gd name="connsiteX22" fmla="*/ 452437 w 464344"/>
                <a:gd name="connsiteY22" fmla="*/ 166688 h 1657350"/>
                <a:gd name="connsiteX23" fmla="*/ 464344 w 464344"/>
                <a:gd name="connsiteY23" fmla="*/ 190500 h 1657350"/>
                <a:gd name="connsiteX24" fmla="*/ 461962 w 464344"/>
                <a:gd name="connsiteY24" fmla="*/ 223838 h 1657350"/>
                <a:gd name="connsiteX25" fmla="*/ 445294 w 464344"/>
                <a:gd name="connsiteY25" fmla="*/ 278607 h 1657350"/>
                <a:gd name="connsiteX26" fmla="*/ 440531 w 464344"/>
                <a:gd name="connsiteY26" fmla="*/ 309563 h 1657350"/>
                <a:gd name="connsiteX27" fmla="*/ 438150 w 464344"/>
                <a:gd name="connsiteY27" fmla="*/ 678657 h 1657350"/>
                <a:gd name="connsiteX28" fmla="*/ 435769 w 464344"/>
                <a:gd name="connsiteY28" fmla="*/ 869157 h 1657350"/>
                <a:gd name="connsiteX29" fmla="*/ 414337 w 464344"/>
                <a:gd name="connsiteY29" fmla="*/ 1585913 h 1657350"/>
                <a:gd name="connsiteX30" fmla="*/ 211931 w 464344"/>
                <a:gd name="connsiteY30" fmla="*/ 1657350 h 1657350"/>
                <a:gd name="connsiteX31" fmla="*/ 216694 w 464344"/>
                <a:gd name="connsiteY31" fmla="*/ 99536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344" h="1657350">
                  <a:moveTo>
                    <a:pt x="216694" y="995363"/>
                  </a:moveTo>
                  <a:cubicBezTo>
                    <a:pt x="217488" y="796132"/>
                    <a:pt x="218281" y="596900"/>
                    <a:pt x="219075" y="397669"/>
                  </a:cubicBezTo>
                  <a:lnTo>
                    <a:pt x="209550" y="307182"/>
                  </a:lnTo>
                  <a:lnTo>
                    <a:pt x="200025" y="257175"/>
                  </a:lnTo>
                  <a:lnTo>
                    <a:pt x="188119" y="221457"/>
                  </a:lnTo>
                  <a:lnTo>
                    <a:pt x="171450" y="192882"/>
                  </a:lnTo>
                  <a:lnTo>
                    <a:pt x="150019" y="164307"/>
                  </a:lnTo>
                  <a:lnTo>
                    <a:pt x="123825" y="133350"/>
                  </a:lnTo>
                  <a:lnTo>
                    <a:pt x="92869" y="107157"/>
                  </a:lnTo>
                  <a:lnTo>
                    <a:pt x="54769" y="85725"/>
                  </a:lnTo>
                  <a:lnTo>
                    <a:pt x="11906" y="71438"/>
                  </a:lnTo>
                  <a:lnTo>
                    <a:pt x="0" y="59532"/>
                  </a:lnTo>
                  <a:lnTo>
                    <a:pt x="2381" y="40482"/>
                  </a:lnTo>
                  <a:lnTo>
                    <a:pt x="9525" y="21432"/>
                  </a:lnTo>
                  <a:lnTo>
                    <a:pt x="38100" y="9525"/>
                  </a:lnTo>
                  <a:lnTo>
                    <a:pt x="83344" y="0"/>
                  </a:lnTo>
                  <a:lnTo>
                    <a:pt x="135731" y="0"/>
                  </a:lnTo>
                  <a:lnTo>
                    <a:pt x="197644" y="7144"/>
                  </a:lnTo>
                  <a:lnTo>
                    <a:pt x="269081" y="30957"/>
                  </a:lnTo>
                  <a:lnTo>
                    <a:pt x="328612" y="61913"/>
                  </a:lnTo>
                  <a:lnTo>
                    <a:pt x="378619" y="95250"/>
                  </a:lnTo>
                  <a:lnTo>
                    <a:pt x="419100" y="130969"/>
                  </a:lnTo>
                  <a:lnTo>
                    <a:pt x="452437" y="166688"/>
                  </a:lnTo>
                  <a:lnTo>
                    <a:pt x="464344" y="190500"/>
                  </a:lnTo>
                  <a:lnTo>
                    <a:pt x="461962" y="223838"/>
                  </a:lnTo>
                  <a:lnTo>
                    <a:pt x="445294" y="278607"/>
                  </a:lnTo>
                  <a:lnTo>
                    <a:pt x="440531" y="309563"/>
                  </a:lnTo>
                  <a:cubicBezTo>
                    <a:pt x="439737" y="432594"/>
                    <a:pt x="438944" y="555626"/>
                    <a:pt x="438150" y="678657"/>
                  </a:cubicBezTo>
                  <a:cubicBezTo>
                    <a:pt x="437356" y="742157"/>
                    <a:pt x="436563" y="805657"/>
                    <a:pt x="435769" y="869157"/>
                  </a:cubicBezTo>
                  <a:lnTo>
                    <a:pt x="414337" y="1585913"/>
                  </a:lnTo>
                  <a:lnTo>
                    <a:pt x="211931" y="1657350"/>
                  </a:lnTo>
                  <a:cubicBezTo>
                    <a:pt x="213519" y="1436688"/>
                    <a:pt x="215106" y="1216025"/>
                    <a:pt x="216694" y="9953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9FDF3F8-29C5-CA46-B40A-9BE568B56331}"/>
                </a:ext>
              </a:extLst>
            </p:cNvPr>
            <p:cNvSpPr/>
            <p:nvPr/>
          </p:nvSpPr>
          <p:spPr>
            <a:xfrm>
              <a:off x="3613150" y="4684713"/>
              <a:ext cx="1978025" cy="619125"/>
            </a:xfrm>
            <a:custGeom>
              <a:avLst/>
              <a:gdLst>
                <a:gd name="connsiteX0" fmla="*/ 969169 w 1978819"/>
                <a:gd name="connsiteY0" fmla="*/ 414337 h 619125"/>
                <a:gd name="connsiteX1" fmla="*/ 661988 w 1978819"/>
                <a:gd name="connsiteY1" fmla="*/ 502444 h 619125"/>
                <a:gd name="connsiteX2" fmla="*/ 519113 w 1978819"/>
                <a:gd name="connsiteY2" fmla="*/ 540544 h 619125"/>
                <a:gd name="connsiteX3" fmla="*/ 442913 w 1978819"/>
                <a:gd name="connsiteY3" fmla="*/ 571500 h 619125"/>
                <a:gd name="connsiteX4" fmla="*/ 333375 w 1978819"/>
                <a:gd name="connsiteY4" fmla="*/ 619125 h 619125"/>
                <a:gd name="connsiteX5" fmla="*/ 311944 w 1978819"/>
                <a:gd name="connsiteY5" fmla="*/ 616744 h 619125"/>
                <a:gd name="connsiteX6" fmla="*/ 242888 w 1978819"/>
                <a:gd name="connsiteY6" fmla="*/ 588169 h 619125"/>
                <a:gd name="connsiteX7" fmla="*/ 192882 w 1978819"/>
                <a:gd name="connsiteY7" fmla="*/ 550069 h 619125"/>
                <a:gd name="connsiteX8" fmla="*/ 142875 w 1978819"/>
                <a:gd name="connsiteY8" fmla="*/ 504825 h 619125"/>
                <a:gd name="connsiteX9" fmla="*/ 76200 w 1978819"/>
                <a:gd name="connsiteY9" fmla="*/ 428625 h 619125"/>
                <a:gd name="connsiteX10" fmla="*/ 35719 w 1978819"/>
                <a:gd name="connsiteY10" fmla="*/ 373856 h 619125"/>
                <a:gd name="connsiteX11" fmla="*/ 11907 w 1978819"/>
                <a:gd name="connsiteY11" fmla="*/ 335756 h 619125"/>
                <a:gd name="connsiteX12" fmla="*/ 2382 w 1978819"/>
                <a:gd name="connsiteY12" fmla="*/ 307181 h 619125"/>
                <a:gd name="connsiteX13" fmla="*/ 0 w 1978819"/>
                <a:gd name="connsiteY13" fmla="*/ 290512 h 619125"/>
                <a:gd name="connsiteX14" fmla="*/ 7144 w 1978819"/>
                <a:gd name="connsiteY14" fmla="*/ 278606 h 619125"/>
                <a:gd name="connsiteX15" fmla="*/ 26194 w 1978819"/>
                <a:gd name="connsiteY15" fmla="*/ 273844 h 619125"/>
                <a:gd name="connsiteX16" fmla="*/ 61913 w 1978819"/>
                <a:gd name="connsiteY16" fmla="*/ 283369 h 619125"/>
                <a:gd name="connsiteX17" fmla="*/ 133350 w 1978819"/>
                <a:gd name="connsiteY17" fmla="*/ 319087 h 619125"/>
                <a:gd name="connsiteX18" fmla="*/ 211932 w 1978819"/>
                <a:gd name="connsiteY18" fmla="*/ 350044 h 619125"/>
                <a:gd name="connsiteX19" fmla="*/ 264319 w 1978819"/>
                <a:gd name="connsiteY19" fmla="*/ 364331 h 619125"/>
                <a:gd name="connsiteX20" fmla="*/ 314325 w 1978819"/>
                <a:gd name="connsiteY20" fmla="*/ 371475 h 619125"/>
                <a:gd name="connsiteX21" fmla="*/ 350044 w 1978819"/>
                <a:gd name="connsiteY21" fmla="*/ 373856 h 619125"/>
                <a:gd name="connsiteX22" fmla="*/ 445294 w 1978819"/>
                <a:gd name="connsiteY22" fmla="*/ 359569 h 619125"/>
                <a:gd name="connsiteX23" fmla="*/ 890588 w 1978819"/>
                <a:gd name="connsiteY23" fmla="*/ 250031 h 619125"/>
                <a:gd name="connsiteX24" fmla="*/ 1026319 w 1978819"/>
                <a:gd name="connsiteY24" fmla="*/ 216694 h 619125"/>
                <a:gd name="connsiteX25" fmla="*/ 1271588 w 1978819"/>
                <a:gd name="connsiteY25" fmla="*/ 159544 h 619125"/>
                <a:gd name="connsiteX26" fmla="*/ 1609725 w 1978819"/>
                <a:gd name="connsiteY26" fmla="*/ 78581 h 619125"/>
                <a:gd name="connsiteX27" fmla="*/ 1907382 w 1978819"/>
                <a:gd name="connsiteY27" fmla="*/ 4762 h 619125"/>
                <a:gd name="connsiteX28" fmla="*/ 1952625 w 1978819"/>
                <a:gd name="connsiteY28" fmla="*/ 0 h 619125"/>
                <a:gd name="connsiteX29" fmla="*/ 1974057 w 1978819"/>
                <a:gd name="connsiteY29" fmla="*/ 2381 h 619125"/>
                <a:gd name="connsiteX30" fmla="*/ 1978819 w 1978819"/>
                <a:gd name="connsiteY30" fmla="*/ 9525 h 619125"/>
                <a:gd name="connsiteX31" fmla="*/ 1976438 w 1978819"/>
                <a:gd name="connsiteY31" fmla="*/ 28575 h 619125"/>
                <a:gd name="connsiteX32" fmla="*/ 1959769 w 1978819"/>
                <a:gd name="connsiteY32" fmla="*/ 61912 h 619125"/>
                <a:gd name="connsiteX33" fmla="*/ 1926432 w 1978819"/>
                <a:gd name="connsiteY33" fmla="*/ 85725 h 619125"/>
                <a:gd name="connsiteX34" fmla="*/ 1614488 w 1978819"/>
                <a:gd name="connsiteY34" fmla="*/ 200025 h 619125"/>
                <a:gd name="connsiteX35" fmla="*/ 1138238 w 1978819"/>
                <a:gd name="connsiteY35" fmla="*/ 366712 h 619125"/>
                <a:gd name="connsiteX36" fmla="*/ 969169 w 1978819"/>
                <a:gd name="connsiteY36" fmla="*/ 41433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78819" h="619125">
                  <a:moveTo>
                    <a:pt x="969169" y="414337"/>
                  </a:moveTo>
                  <a:lnTo>
                    <a:pt x="661988" y="502444"/>
                  </a:lnTo>
                  <a:lnTo>
                    <a:pt x="519113" y="540544"/>
                  </a:lnTo>
                  <a:lnTo>
                    <a:pt x="442913" y="571500"/>
                  </a:lnTo>
                  <a:lnTo>
                    <a:pt x="333375" y="619125"/>
                  </a:lnTo>
                  <a:lnTo>
                    <a:pt x="311944" y="616744"/>
                  </a:lnTo>
                  <a:lnTo>
                    <a:pt x="242888" y="588169"/>
                  </a:lnTo>
                  <a:lnTo>
                    <a:pt x="192882" y="550069"/>
                  </a:lnTo>
                  <a:lnTo>
                    <a:pt x="142875" y="504825"/>
                  </a:lnTo>
                  <a:lnTo>
                    <a:pt x="76200" y="428625"/>
                  </a:lnTo>
                  <a:lnTo>
                    <a:pt x="35719" y="373856"/>
                  </a:lnTo>
                  <a:lnTo>
                    <a:pt x="11907" y="335756"/>
                  </a:lnTo>
                  <a:lnTo>
                    <a:pt x="2382" y="307181"/>
                  </a:lnTo>
                  <a:lnTo>
                    <a:pt x="0" y="290512"/>
                  </a:lnTo>
                  <a:lnTo>
                    <a:pt x="7144" y="278606"/>
                  </a:lnTo>
                  <a:lnTo>
                    <a:pt x="26194" y="273844"/>
                  </a:lnTo>
                  <a:lnTo>
                    <a:pt x="61913" y="283369"/>
                  </a:lnTo>
                  <a:lnTo>
                    <a:pt x="133350" y="319087"/>
                  </a:lnTo>
                  <a:lnTo>
                    <a:pt x="211932" y="350044"/>
                  </a:lnTo>
                  <a:lnTo>
                    <a:pt x="264319" y="364331"/>
                  </a:lnTo>
                  <a:lnTo>
                    <a:pt x="314325" y="371475"/>
                  </a:lnTo>
                  <a:lnTo>
                    <a:pt x="350044" y="373856"/>
                  </a:lnTo>
                  <a:lnTo>
                    <a:pt x="445294" y="359569"/>
                  </a:lnTo>
                  <a:lnTo>
                    <a:pt x="890588" y="250031"/>
                  </a:lnTo>
                  <a:lnTo>
                    <a:pt x="1026319" y="216694"/>
                  </a:lnTo>
                  <a:lnTo>
                    <a:pt x="1271588" y="159544"/>
                  </a:lnTo>
                  <a:lnTo>
                    <a:pt x="1609725" y="78581"/>
                  </a:lnTo>
                  <a:lnTo>
                    <a:pt x="1907382" y="4762"/>
                  </a:lnTo>
                  <a:lnTo>
                    <a:pt x="1952625" y="0"/>
                  </a:lnTo>
                  <a:lnTo>
                    <a:pt x="1974057" y="2381"/>
                  </a:lnTo>
                  <a:lnTo>
                    <a:pt x="1978819" y="9525"/>
                  </a:lnTo>
                  <a:lnTo>
                    <a:pt x="1976438" y="28575"/>
                  </a:lnTo>
                  <a:lnTo>
                    <a:pt x="1959769" y="61912"/>
                  </a:lnTo>
                  <a:lnTo>
                    <a:pt x="1926432" y="85725"/>
                  </a:lnTo>
                  <a:lnTo>
                    <a:pt x="1614488" y="200025"/>
                  </a:lnTo>
                  <a:lnTo>
                    <a:pt x="1138238" y="366712"/>
                  </a:lnTo>
                  <a:lnTo>
                    <a:pt x="9691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13546C3-70A1-9D4E-94CD-0923CC499143}"/>
                </a:ext>
              </a:extLst>
            </p:cNvPr>
            <p:cNvSpPr/>
            <p:nvPr/>
          </p:nvSpPr>
          <p:spPr>
            <a:xfrm>
              <a:off x="5422900" y="2981325"/>
              <a:ext cx="1801813" cy="514350"/>
            </a:xfrm>
            <a:custGeom>
              <a:avLst/>
              <a:gdLst>
                <a:gd name="connsiteX0" fmla="*/ 1128713 w 1802607"/>
                <a:gd name="connsiteY0" fmla="*/ 304800 h 514350"/>
                <a:gd name="connsiteX1" fmla="*/ 969169 w 1802607"/>
                <a:gd name="connsiteY1" fmla="*/ 333375 h 514350"/>
                <a:gd name="connsiteX2" fmla="*/ 735807 w 1802607"/>
                <a:gd name="connsiteY2" fmla="*/ 383381 h 514350"/>
                <a:gd name="connsiteX3" fmla="*/ 500063 w 1802607"/>
                <a:gd name="connsiteY3" fmla="*/ 450056 h 514350"/>
                <a:gd name="connsiteX4" fmla="*/ 407194 w 1802607"/>
                <a:gd name="connsiteY4" fmla="*/ 488156 h 514350"/>
                <a:gd name="connsiteX5" fmla="*/ 352425 w 1802607"/>
                <a:gd name="connsiteY5" fmla="*/ 514350 h 514350"/>
                <a:gd name="connsiteX6" fmla="*/ 333375 w 1802607"/>
                <a:gd name="connsiteY6" fmla="*/ 514350 h 514350"/>
                <a:gd name="connsiteX7" fmla="*/ 271463 w 1802607"/>
                <a:gd name="connsiteY7" fmla="*/ 502444 h 514350"/>
                <a:gd name="connsiteX8" fmla="*/ 226219 w 1802607"/>
                <a:gd name="connsiteY8" fmla="*/ 485775 h 514350"/>
                <a:gd name="connsiteX9" fmla="*/ 183357 w 1802607"/>
                <a:gd name="connsiteY9" fmla="*/ 461963 h 514350"/>
                <a:gd name="connsiteX10" fmla="*/ 126207 w 1802607"/>
                <a:gd name="connsiteY10" fmla="*/ 416719 h 514350"/>
                <a:gd name="connsiteX11" fmla="*/ 69057 w 1802607"/>
                <a:gd name="connsiteY11" fmla="*/ 359569 h 514350"/>
                <a:gd name="connsiteX12" fmla="*/ 23813 w 1802607"/>
                <a:gd name="connsiteY12" fmla="*/ 314325 h 514350"/>
                <a:gd name="connsiteX13" fmla="*/ 4763 w 1802607"/>
                <a:gd name="connsiteY13" fmla="*/ 283369 h 514350"/>
                <a:gd name="connsiteX14" fmla="*/ 0 w 1802607"/>
                <a:gd name="connsiteY14" fmla="*/ 254794 h 514350"/>
                <a:gd name="connsiteX15" fmla="*/ 4763 w 1802607"/>
                <a:gd name="connsiteY15" fmla="*/ 238125 h 514350"/>
                <a:gd name="connsiteX16" fmla="*/ 26194 w 1802607"/>
                <a:gd name="connsiteY16" fmla="*/ 230981 h 514350"/>
                <a:gd name="connsiteX17" fmla="*/ 40482 w 1802607"/>
                <a:gd name="connsiteY17" fmla="*/ 233363 h 514350"/>
                <a:gd name="connsiteX18" fmla="*/ 73819 w 1802607"/>
                <a:gd name="connsiteY18" fmla="*/ 254794 h 514350"/>
                <a:gd name="connsiteX19" fmla="*/ 119063 w 1802607"/>
                <a:gd name="connsiteY19" fmla="*/ 276225 h 514350"/>
                <a:gd name="connsiteX20" fmla="*/ 173832 w 1802607"/>
                <a:gd name="connsiteY20" fmla="*/ 292894 h 514350"/>
                <a:gd name="connsiteX21" fmla="*/ 242888 w 1802607"/>
                <a:gd name="connsiteY21" fmla="*/ 307181 h 514350"/>
                <a:gd name="connsiteX22" fmla="*/ 307182 w 1802607"/>
                <a:gd name="connsiteY22" fmla="*/ 309563 h 514350"/>
                <a:gd name="connsiteX23" fmla="*/ 371475 w 1802607"/>
                <a:gd name="connsiteY23" fmla="*/ 304800 h 514350"/>
                <a:gd name="connsiteX24" fmla="*/ 445294 w 1802607"/>
                <a:gd name="connsiteY24" fmla="*/ 297656 h 514350"/>
                <a:gd name="connsiteX25" fmla="*/ 569119 w 1802607"/>
                <a:gd name="connsiteY25" fmla="*/ 264319 h 514350"/>
                <a:gd name="connsiteX26" fmla="*/ 835819 w 1802607"/>
                <a:gd name="connsiteY26" fmla="*/ 200025 h 514350"/>
                <a:gd name="connsiteX27" fmla="*/ 1109663 w 1802607"/>
                <a:gd name="connsiteY27" fmla="*/ 140494 h 514350"/>
                <a:gd name="connsiteX28" fmla="*/ 1335882 w 1802607"/>
                <a:gd name="connsiteY28" fmla="*/ 90488 h 514350"/>
                <a:gd name="connsiteX29" fmla="*/ 1431132 w 1802607"/>
                <a:gd name="connsiteY29" fmla="*/ 40481 h 514350"/>
                <a:gd name="connsiteX30" fmla="*/ 1497807 w 1802607"/>
                <a:gd name="connsiteY30" fmla="*/ 0 h 514350"/>
                <a:gd name="connsiteX31" fmla="*/ 1543050 w 1802607"/>
                <a:gd name="connsiteY31" fmla="*/ 4763 h 514350"/>
                <a:gd name="connsiteX32" fmla="*/ 1607344 w 1802607"/>
                <a:gd name="connsiteY32" fmla="*/ 19050 h 514350"/>
                <a:gd name="connsiteX33" fmla="*/ 1662113 w 1802607"/>
                <a:gd name="connsiteY33" fmla="*/ 40481 h 514350"/>
                <a:gd name="connsiteX34" fmla="*/ 1731169 w 1802607"/>
                <a:gd name="connsiteY34" fmla="*/ 73819 h 514350"/>
                <a:gd name="connsiteX35" fmla="*/ 1759744 w 1802607"/>
                <a:gd name="connsiteY35" fmla="*/ 95250 h 514350"/>
                <a:gd name="connsiteX36" fmla="*/ 1778794 w 1802607"/>
                <a:gd name="connsiteY36" fmla="*/ 121444 h 514350"/>
                <a:gd name="connsiteX37" fmla="*/ 1793082 w 1802607"/>
                <a:gd name="connsiteY37" fmla="*/ 140494 h 514350"/>
                <a:gd name="connsiteX38" fmla="*/ 1802607 w 1802607"/>
                <a:gd name="connsiteY38" fmla="*/ 159544 h 514350"/>
                <a:gd name="connsiteX39" fmla="*/ 1802607 w 1802607"/>
                <a:gd name="connsiteY39" fmla="*/ 176213 h 514350"/>
                <a:gd name="connsiteX40" fmla="*/ 1788319 w 1802607"/>
                <a:gd name="connsiteY40" fmla="*/ 202406 h 514350"/>
                <a:gd name="connsiteX41" fmla="*/ 1762125 w 1802607"/>
                <a:gd name="connsiteY41" fmla="*/ 211931 h 514350"/>
                <a:gd name="connsiteX42" fmla="*/ 1688307 w 1802607"/>
                <a:gd name="connsiteY42" fmla="*/ 226219 h 514350"/>
                <a:gd name="connsiteX43" fmla="*/ 1495425 w 1802607"/>
                <a:gd name="connsiteY43" fmla="*/ 245269 h 514350"/>
                <a:gd name="connsiteX44" fmla="*/ 1128713 w 1802607"/>
                <a:gd name="connsiteY44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02607" h="514350">
                  <a:moveTo>
                    <a:pt x="1128713" y="304800"/>
                  </a:moveTo>
                  <a:lnTo>
                    <a:pt x="969169" y="333375"/>
                  </a:lnTo>
                  <a:lnTo>
                    <a:pt x="735807" y="383381"/>
                  </a:lnTo>
                  <a:lnTo>
                    <a:pt x="500063" y="450056"/>
                  </a:lnTo>
                  <a:lnTo>
                    <a:pt x="407194" y="488156"/>
                  </a:lnTo>
                  <a:lnTo>
                    <a:pt x="352425" y="514350"/>
                  </a:lnTo>
                  <a:lnTo>
                    <a:pt x="333375" y="514350"/>
                  </a:lnTo>
                  <a:lnTo>
                    <a:pt x="271463" y="502444"/>
                  </a:lnTo>
                  <a:lnTo>
                    <a:pt x="226219" y="485775"/>
                  </a:lnTo>
                  <a:lnTo>
                    <a:pt x="183357" y="461963"/>
                  </a:lnTo>
                  <a:lnTo>
                    <a:pt x="126207" y="416719"/>
                  </a:lnTo>
                  <a:lnTo>
                    <a:pt x="69057" y="359569"/>
                  </a:lnTo>
                  <a:lnTo>
                    <a:pt x="23813" y="314325"/>
                  </a:lnTo>
                  <a:lnTo>
                    <a:pt x="4763" y="283369"/>
                  </a:lnTo>
                  <a:lnTo>
                    <a:pt x="0" y="254794"/>
                  </a:lnTo>
                  <a:lnTo>
                    <a:pt x="4763" y="238125"/>
                  </a:lnTo>
                  <a:cubicBezTo>
                    <a:pt x="24556" y="230702"/>
                    <a:pt x="17031" y="230981"/>
                    <a:pt x="26194" y="230981"/>
                  </a:cubicBezTo>
                  <a:lnTo>
                    <a:pt x="40482" y="233363"/>
                  </a:lnTo>
                  <a:lnTo>
                    <a:pt x="73819" y="254794"/>
                  </a:lnTo>
                  <a:lnTo>
                    <a:pt x="119063" y="276225"/>
                  </a:lnTo>
                  <a:lnTo>
                    <a:pt x="173832" y="292894"/>
                  </a:lnTo>
                  <a:lnTo>
                    <a:pt x="242888" y="307181"/>
                  </a:lnTo>
                  <a:lnTo>
                    <a:pt x="307182" y="309563"/>
                  </a:lnTo>
                  <a:lnTo>
                    <a:pt x="371475" y="304800"/>
                  </a:lnTo>
                  <a:lnTo>
                    <a:pt x="445294" y="297656"/>
                  </a:lnTo>
                  <a:lnTo>
                    <a:pt x="569119" y="264319"/>
                  </a:lnTo>
                  <a:lnTo>
                    <a:pt x="835819" y="200025"/>
                  </a:lnTo>
                  <a:lnTo>
                    <a:pt x="1109663" y="140494"/>
                  </a:lnTo>
                  <a:lnTo>
                    <a:pt x="1335882" y="90488"/>
                  </a:lnTo>
                  <a:lnTo>
                    <a:pt x="1431132" y="40481"/>
                  </a:lnTo>
                  <a:lnTo>
                    <a:pt x="1497807" y="0"/>
                  </a:lnTo>
                  <a:lnTo>
                    <a:pt x="1543050" y="4763"/>
                  </a:lnTo>
                  <a:lnTo>
                    <a:pt x="1607344" y="19050"/>
                  </a:lnTo>
                  <a:lnTo>
                    <a:pt x="1662113" y="40481"/>
                  </a:lnTo>
                  <a:lnTo>
                    <a:pt x="1731169" y="73819"/>
                  </a:lnTo>
                  <a:lnTo>
                    <a:pt x="1759744" y="95250"/>
                  </a:lnTo>
                  <a:lnTo>
                    <a:pt x="1778794" y="121444"/>
                  </a:lnTo>
                  <a:lnTo>
                    <a:pt x="1793082" y="140494"/>
                  </a:lnTo>
                  <a:lnTo>
                    <a:pt x="1802607" y="159544"/>
                  </a:lnTo>
                  <a:lnTo>
                    <a:pt x="1802607" y="176213"/>
                  </a:lnTo>
                  <a:lnTo>
                    <a:pt x="1788319" y="202406"/>
                  </a:lnTo>
                  <a:lnTo>
                    <a:pt x="1762125" y="211931"/>
                  </a:lnTo>
                  <a:lnTo>
                    <a:pt x="1688307" y="226219"/>
                  </a:lnTo>
                  <a:lnTo>
                    <a:pt x="1495425" y="245269"/>
                  </a:lnTo>
                  <a:lnTo>
                    <a:pt x="1128713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AD57E08-D49F-1045-A900-8BFF11A30929}"/>
                </a:ext>
              </a:extLst>
            </p:cNvPr>
            <p:cNvSpPr/>
            <p:nvPr/>
          </p:nvSpPr>
          <p:spPr>
            <a:xfrm rot="16200000">
              <a:off x="5048251" y="4330700"/>
              <a:ext cx="2628900" cy="479425"/>
            </a:xfrm>
            <a:custGeom>
              <a:avLst/>
              <a:gdLst>
                <a:gd name="connsiteX0" fmla="*/ 1309687 w 2628900"/>
                <a:gd name="connsiteY0" fmla="*/ 454819 h 478631"/>
                <a:gd name="connsiteX1" fmla="*/ 697706 w 2628900"/>
                <a:gd name="connsiteY1" fmla="*/ 473869 h 478631"/>
                <a:gd name="connsiteX2" fmla="*/ 590550 w 2628900"/>
                <a:gd name="connsiteY2" fmla="*/ 476250 h 478631"/>
                <a:gd name="connsiteX3" fmla="*/ 535781 w 2628900"/>
                <a:gd name="connsiteY3" fmla="*/ 478631 h 478631"/>
                <a:gd name="connsiteX4" fmla="*/ 481012 w 2628900"/>
                <a:gd name="connsiteY4" fmla="*/ 476250 h 478631"/>
                <a:gd name="connsiteX5" fmla="*/ 438150 w 2628900"/>
                <a:gd name="connsiteY5" fmla="*/ 471488 h 478631"/>
                <a:gd name="connsiteX6" fmla="*/ 376237 w 2628900"/>
                <a:gd name="connsiteY6" fmla="*/ 459581 h 478631"/>
                <a:gd name="connsiteX7" fmla="*/ 280987 w 2628900"/>
                <a:gd name="connsiteY7" fmla="*/ 438150 h 478631"/>
                <a:gd name="connsiteX8" fmla="*/ 200025 w 2628900"/>
                <a:gd name="connsiteY8" fmla="*/ 409575 h 478631"/>
                <a:gd name="connsiteX9" fmla="*/ 130969 w 2628900"/>
                <a:gd name="connsiteY9" fmla="*/ 378619 h 478631"/>
                <a:gd name="connsiteX10" fmla="*/ 83344 w 2628900"/>
                <a:gd name="connsiteY10" fmla="*/ 352425 h 478631"/>
                <a:gd name="connsiteX11" fmla="*/ 47625 w 2628900"/>
                <a:gd name="connsiteY11" fmla="*/ 328613 h 478631"/>
                <a:gd name="connsiteX12" fmla="*/ 21431 w 2628900"/>
                <a:gd name="connsiteY12" fmla="*/ 302419 h 478631"/>
                <a:gd name="connsiteX13" fmla="*/ 2381 w 2628900"/>
                <a:gd name="connsiteY13" fmla="*/ 266700 h 478631"/>
                <a:gd name="connsiteX14" fmla="*/ 0 w 2628900"/>
                <a:gd name="connsiteY14" fmla="*/ 238125 h 478631"/>
                <a:gd name="connsiteX15" fmla="*/ 11906 w 2628900"/>
                <a:gd name="connsiteY15" fmla="*/ 211931 h 478631"/>
                <a:gd name="connsiteX16" fmla="*/ 45244 w 2628900"/>
                <a:gd name="connsiteY16" fmla="*/ 183356 h 478631"/>
                <a:gd name="connsiteX17" fmla="*/ 109537 w 2628900"/>
                <a:gd name="connsiteY17" fmla="*/ 140494 h 478631"/>
                <a:gd name="connsiteX18" fmla="*/ 561975 w 2628900"/>
                <a:gd name="connsiteY18" fmla="*/ 216694 h 478631"/>
                <a:gd name="connsiteX19" fmla="*/ 597694 w 2628900"/>
                <a:gd name="connsiteY19" fmla="*/ 226219 h 478631"/>
                <a:gd name="connsiteX20" fmla="*/ 650081 w 2628900"/>
                <a:gd name="connsiteY20" fmla="*/ 230981 h 478631"/>
                <a:gd name="connsiteX21" fmla="*/ 971550 w 2628900"/>
                <a:gd name="connsiteY21" fmla="*/ 230981 h 478631"/>
                <a:gd name="connsiteX22" fmla="*/ 1793081 w 2628900"/>
                <a:gd name="connsiteY22" fmla="*/ 230981 h 478631"/>
                <a:gd name="connsiteX23" fmla="*/ 2235994 w 2628900"/>
                <a:gd name="connsiteY23" fmla="*/ 214313 h 478631"/>
                <a:gd name="connsiteX24" fmla="*/ 2390775 w 2628900"/>
                <a:gd name="connsiteY24" fmla="*/ 204788 h 478631"/>
                <a:gd name="connsiteX25" fmla="*/ 2424112 w 2628900"/>
                <a:gd name="connsiteY25" fmla="*/ 195263 h 478631"/>
                <a:gd name="connsiteX26" fmla="*/ 2459831 w 2628900"/>
                <a:gd name="connsiteY26" fmla="*/ 180975 h 478631"/>
                <a:gd name="connsiteX27" fmla="*/ 2488406 w 2628900"/>
                <a:gd name="connsiteY27" fmla="*/ 154781 h 478631"/>
                <a:gd name="connsiteX28" fmla="*/ 2509837 w 2628900"/>
                <a:gd name="connsiteY28" fmla="*/ 126206 h 478631"/>
                <a:gd name="connsiteX29" fmla="*/ 2574131 w 2628900"/>
                <a:gd name="connsiteY29" fmla="*/ 0 h 478631"/>
                <a:gd name="connsiteX30" fmla="*/ 2628900 w 2628900"/>
                <a:gd name="connsiteY30" fmla="*/ 204788 h 478631"/>
                <a:gd name="connsiteX31" fmla="*/ 2505075 w 2628900"/>
                <a:gd name="connsiteY31" fmla="*/ 335756 h 478631"/>
                <a:gd name="connsiteX32" fmla="*/ 2445544 w 2628900"/>
                <a:gd name="connsiteY32" fmla="*/ 416719 h 478631"/>
                <a:gd name="connsiteX33" fmla="*/ 2405062 w 2628900"/>
                <a:gd name="connsiteY33" fmla="*/ 450056 h 478631"/>
                <a:gd name="connsiteX34" fmla="*/ 2366962 w 2628900"/>
                <a:gd name="connsiteY34" fmla="*/ 459581 h 478631"/>
                <a:gd name="connsiteX35" fmla="*/ 2331244 w 2628900"/>
                <a:gd name="connsiteY35" fmla="*/ 454819 h 478631"/>
                <a:gd name="connsiteX36" fmla="*/ 2305050 w 2628900"/>
                <a:gd name="connsiteY36" fmla="*/ 438150 h 478631"/>
                <a:gd name="connsiteX37" fmla="*/ 2290762 w 2628900"/>
                <a:gd name="connsiteY37" fmla="*/ 433388 h 478631"/>
                <a:gd name="connsiteX38" fmla="*/ 1854994 w 2628900"/>
                <a:gd name="connsiteY38" fmla="*/ 442913 h 478631"/>
                <a:gd name="connsiteX39" fmla="*/ 1309687 w 2628900"/>
                <a:gd name="connsiteY39" fmla="*/ 454819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28900" h="478631">
                  <a:moveTo>
                    <a:pt x="1309687" y="454819"/>
                  </a:moveTo>
                  <a:lnTo>
                    <a:pt x="697706" y="473869"/>
                  </a:lnTo>
                  <a:lnTo>
                    <a:pt x="590550" y="476250"/>
                  </a:lnTo>
                  <a:lnTo>
                    <a:pt x="535781" y="478631"/>
                  </a:lnTo>
                  <a:lnTo>
                    <a:pt x="481012" y="476250"/>
                  </a:lnTo>
                  <a:lnTo>
                    <a:pt x="438150" y="471488"/>
                  </a:lnTo>
                  <a:lnTo>
                    <a:pt x="376237" y="459581"/>
                  </a:lnTo>
                  <a:lnTo>
                    <a:pt x="280987" y="438150"/>
                  </a:lnTo>
                  <a:lnTo>
                    <a:pt x="200025" y="409575"/>
                  </a:lnTo>
                  <a:lnTo>
                    <a:pt x="130969" y="378619"/>
                  </a:lnTo>
                  <a:lnTo>
                    <a:pt x="83344" y="352425"/>
                  </a:lnTo>
                  <a:lnTo>
                    <a:pt x="47625" y="328613"/>
                  </a:lnTo>
                  <a:lnTo>
                    <a:pt x="21431" y="302419"/>
                  </a:lnTo>
                  <a:lnTo>
                    <a:pt x="2381" y="266700"/>
                  </a:lnTo>
                  <a:lnTo>
                    <a:pt x="0" y="238125"/>
                  </a:lnTo>
                  <a:lnTo>
                    <a:pt x="11906" y="211931"/>
                  </a:lnTo>
                  <a:lnTo>
                    <a:pt x="45244" y="183356"/>
                  </a:lnTo>
                  <a:lnTo>
                    <a:pt x="109537" y="140494"/>
                  </a:lnTo>
                  <a:lnTo>
                    <a:pt x="561975" y="216694"/>
                  </a:lnTo>
                  <a:lnTo>
                    <a:pt x="597694" y="226219"/>
                  </a:lnTo>
                  <a:lnTo>
                    <a:pt x="650081" y="230981"/>
                  </a:lnTo>
                  <a:lnTo>
                    <a:pt x="971550" y="230981"/>
                  </a:lnTo>
                  <a:lnTo>
                    <a:pt x="1793081" y="230981"/>
                  </a:lnTo>
                  <a:lnTo>
                    <a:pt x="2235994" y="214313"/>
                  </a:lnTo>
                  <a:lnTo>
                    <a:pt x="2390775" y="204788"/>
                  </a:lnTo>
                  <a:lnTo>
                    <a:pt x="2424112" y="195263"/>
                  </a:lnTo>
                  <a:lnTo>
                    <a:pt x="2459831" y="180975"/>
                  </a:lnTo>
                  <a:lnTo>
                    <a:pt x="2488406" y="154781"/>
                  </a:lnTo>
                  <a:lnTo>
                    <a:pt x="2509837" y="126206"/>
                  </a:lnTo>
                  <a:lnTo>
                    <a:pt x="2574131" y="0"/>
                  </a:lnTo>
                  <a:lnTo>
                    <a:pt x="2628900" y="204788"/>
                  </a:lnTo>
                  <a:lnTo>
                    <a:pt x="2505075" y="335756"/>
                  </a:lnTo>
                  <a:lnTo>
                    <a:pt x="2445544" y="416719"/>
                  </a:lnTo>
                  <a:lnTo>
                    <a:pt x="2405062" y="450056"/>
                  </a:lnTo>
                  <a:lnTo>
                    <a:pt x="2366962" y="459581"/>
                  </a:lnTo>
                  <a:lnTo>
                    <a:pt x="2331244" y="454819"/>
                  </a:lnTo>
                  <a:lnTo>
                    <a:pt x="2305050" y="438150"/>
                  </a:lnTo>
                  <a:lnTo>
                    <a:pt x="2290762" y="433388"/>
                  </a:lnTo>
                  <a:lnTo>
                    <a:pt x="1854994" y="442913"/>
                  </a:lnTo>
                  <a:lnTo>
                    <a:pt x="1309687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339006F-8980-F14D-AD79-F625B0D5C0D6}"/>
                </a:ext>
              </a:extLst>
            </p:cNvPr>
            <p:cNvSpPr/>
            <p:nvPr/>
          </p:nvSpPr>
          <p:spPr>
            <a:xfrm>
              <a:off x="5700713" y="5219700"/>
              <a:ext cx="733425" cy="579438"/>
            </a:xfrm>
            <a:custGeom>
              <a:avLst/>
              <a:gdLst>
                <a:gd name="connsiteX0" fmla="*/ 338137 w 733425"/>
                <a:gd name="connsiteY0" fmla="*/ 109538 h 578644"/>
                <a:gd name="connsiteX1" fmla="*/ 438150 w 733425"/>
                <a:gd name="connsiteY1" fmla="*/ 135731 h 578644"/>
                <a:gd name="connsiteX2" fmla="*/ 492918 w 733425"/>
                <a:gd name="connsiteY2" fmla="*/ 145256 h 578644"/>
                <a:gd name="connsiteX3" fmla="*/ 523875 w 733425"/>
                <a:gd name="connsiteY3" fmla="*/ 150019 h 578644"/>
                <a:gd name="connsiteX4" fmla="*/ 559593 w 733425"/>
                <a:gd name="connsiteY4" fmla="*/ 152400 h 578644"/>
                <a:gd name="connsiteX5" fmla="*/ 592931 w 733425"/>
                <a:gd name="connsiteY5" fmla="*/ 152400 h 578644"/>
                <a:gd name="connsiteX6" fmla="*/ 614362 w 733425"/>
                <a:gd name="connsiteY6" fmla="*/ 147638 h 578644"/>
                <a:gd name="connsiteX7" fmla="*/ 733425 w 733425"/>
                <a:gd name="connsiteY7" fmla="*/ 11906 h 578644"/>
                <a:gd name="connsiteX8" fmla="*/ 590550 w 733425"/>
                <a:gd name="connsiteY8" fmla="*/ 578644 h 578644"/>
                <a:gd name="connsiteX9" fmla="*/ 559593 w 733425"/>
                <a:gd name="connsiteY9" fmla="*/ 550069 h 578644"/>
                <a:gd name="connsiteX10" fmla="*/ 504825 w 733425"/>
                <a:gd name="connsiteY10" fmla="*/ 464344 h 578644"/>
                <a:gd name="connsiteX11" fmla="*/ 459581 w 733425"/>
                <a:gd name="connsiteY11" fmla="*/ 407194 h 578644"/>
                <a:gd name="connsiteX12" fmla="*/ 409575 w 733425"/>
                <a:gd name="connsiteY12" fmla="*/ 359569 h 578644"/>
                <a:gd name="connsiteX13" fmla="*/ 311943 w 733425"/>
                <a:gd name="connsiteY13" fmla="*/ 280988 h 578644"/>
                <a:gd name="connsiteX14" fmla="*/ 197643 w 733425"/>
                <a:gd name="connsiteY14" fmla="*/ 197644 h 578644"/>
                <a:gd name="connsiteX15" fmla="*/ 78581 w 733425"/>
                <a:gd name="connsiteY15" fmla="*/ 119063 h 578644"/>
                <a:gd name="connsiteX16" fmla="*/ 35718 w 733425"/>
                <a:gd name="connsiteY16" fmla="*/ 97631 h 578644"/>
                <a:gd name="connsiteX17" fmla="*/ 19050 w 733425"/>
                <a:gd name="connsiteY17" fmla="*/ 83344 h 578644"/>
                <a:gd name="connsiteX18" fmla="*/ 0 w 733425"/>
                <a:gd name="connsiteY18" fmla="*/ 42863 h 578644"/>
                <a:gd name="connsiteX19" fmla="*/ 0 w 733425"/>
                <a:gd name="connsiteY19" fmla="*/ 23813 h 578644"/>
                <a:gd name="connsiteX20" fmla="*/ 7143 w 733425"/>
                <a:gd name="connsiteY20" fmla="*/ 7144 h 578644"/>
                <a:gd name="connsiteX21" fmla="*/ 23812 w 733425"/>
                <a:gd name="connsiteY21" fmla="*/ 0 h 578644"/>
                <a:gd name="connsiteX22" fmla="*/ 73818 w 733425"/>
                <a:gd name="connsiteY22" fmla="*/ 11906 h 578644"/>
                <a:gd name="connsiteX23" fmla="*/ 183356 w 733425"/>
                <a:gd name="connsiteY23" fmla="*/ 59531 h 578644"/>
                <a:gd name="connsiteX24" fmla="*/ 338137 w 733425"/>
                <a:gd name="connsiteY24" fmla="*/ 10953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33425" h="578644">
                  <a:moveTo>
                    <a:pt x="338137" y="109538"/>
                  </a:moveTo>
                  <a:lnTo>
                    <a:pt x="438150" y="135731"/>
                  </a:lnTo>
                  <a:lnTo>
                    <a:pt x="492918" y="145256"/>
                  </a:lnTo>
                  <a:lnTo>
                    <a:pt x="523875" y="150019"/>
                  </a:lnTo>
                  <a:lnTo>
                    <a:pt x="559593" y="152400"/>
                  </a:lnTo>
                  <a:lnTo>
                    <a:pt x="592931" y="152400"/>
                  </a:lnTo>
                  <a:lnTo>
                    <a:pt x="614362" y="147638"/>
                  </a:lnTo>
                  <a:lnTo>
                    <a:pt x="733425" y="11906"/>
                  </a:lnTo>
                  <a:lnTo>
                    <a:pt x="590550" y="578644"/>
                  </a:lnTo>
                  <a:lnTo>
                    <a:pt x="559593" y="550069"/>
                  </a:lnTo>
                  <a:lnTo>
                    <a:pt x="504825" y="464344"/>
                  </a:lnTo>
                  <a:lnTo>
                    <a:pt x="459581" y="407194"/>
                  </a:lnTo>
                  <a:lnTo>
                    <a:pt x="409575" y="359569"/>
                  </a:lnTo>
                  <a:lnTo>
                    <a:pt x="311943" y="280988"/>
                  </a:lnTo>
                  <a:lnTo>
                    <a:pt x="197643" y="197644"/>
                  </a:lnTo>
                  <a:lnTo>
                    <a:pt x="78581" y="119063"/>
                  </a:lnTo>
                  <a:lnTo>
                    <a:pt x="35718" y="97631"/>
                  </a:lnTo>
                  <a:lnTo>
                    <a:pt x="19050" y="83344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3812" y="0"/>
                  </a:lnTo>
                  <a:lnTo>
                    <a:pt x="73818" y="11906"/>
                  </a:lnTo>
                  <a:lnTo>
                    <a:pt x="183356" y="59531"/>
                  </a:lnTo>
                  <a:lnTo>
                    <a:pt x="33813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8845204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1C3366A-E3A4-BF4E-90E6-84A1756EE3D2}"/>
              </a:ext>
            </a:extLst>
          </p:cNvPr>
          <p:cNvSpPr/>
          <p:nvPr/>
        </p:nvSpPr>
        <p:spPr>
          <a:xfrm>
            <a:off x="2990850" y="1628775"/>
            <a:ext cx="1062038" cy="528638"/>
          </a:xfrm>
          <a:custGeom>
            <a:avLst/>
            <a:gdLst>
              <a:gd name="connsiteX0" fmla="*/ 573881 w 1062038"/>
              <a:gd name="connsiteY0" fmla="*/ 438150 h 528638"/>
              <a:gd name="connsiteX1" fmla="*/ 416719 w 1062038"/>
              <a:gd name="connsiteY1" fmla="*/ 366713 h 528638"/>
              <a:gd name="connsiteX2" fmla="*/ 326231 w 1062038"/>
              <a:gd name="connsiteY2" fmla="*/ 316706 h 528638"/>
              <a:gd name="connsiteX3" fmla="*/ 230981 w 1062038"/>
              <a:gd name="connsiteY3" fmla="*/ 254794 h 528638"/>
              <a:gd name="connsiteX4" fmla="*/ 150019 w 1062038"/>
              <a:gd name="connsiteY4" fmla="*/ 192881 h 528638"/>
              <a:gd name="connsiteX5" fmla="*/ 88106 w 1062038"/>
              <a:gd name="connsiteY5" fmla="*/ 140494 h 528638"/>
              <a:gd name="connsiteX6" fmla="*/ 28575 w 1062038"/>
              <a:gd name="connsiteY6" fmla="*/ 83344 h 528638"/>
              <a:gd name="connsiteX7" fmla="*/ 9525 w 1062038"/>
              <a:gd name="connsiteY7" fmla="*/ 64294 h 528638"/>
              <a:gd name="connsiteX8" fmla="*/ 0 w 1062038"/>
              <a:gd name="connsiteY8" fmla="*/ 45244 h 528638"/>
              <a:gd name="connsiteX9" fmla="*/ 0 w 1062038"/>
              <a:gd name="connsiteY9" fmla="*/ 21431 h 528638"/>
              <a:gd name="connsiteX10" fmla="*/ 4763 w 1062038"/>
              <a:gd name="connsiteY10" fmla="*/ 9525 h 528638"/>
              <a:gd name="connsiteX11" fmla="*/ 19050 w 1062038"/>
              <a:gd name="connsiteY11" fmla="*/ 0 h 528638"/>
              <a:gd name="connsiteX12" fmla="*/ 40481 w 1062038"/>
              <a:gd name="connsiteY12" fmla="*/ 2381 h 528638"/>
              <a:gd name="connsiteX13" fmla="*/ 123825 w 1062038"/>
              <a:gd name="connsiteY13" fmla="*/ 45244 h 528638"/>
              <a:gd name="connsiteX14" fmla="*/ 207169 w 1062038"/>
              <a:gd name="connsiteY14" fmla="*/ 80963 h 528638"/>
              <a:gd name="connsiteX15" fmla="*/ 300038 w 1062038"/>
              <a:gd name="connsiteY15" fmla="*/ 121444 h 528638"/>
              <a:gd name="connsiteX16" fmla="*/ 371475 w 1062038"/>
              <a:gd name="connsiteY16" fmla="*/ 145256 h 528638"/>
              <a:gd name="connsiteX17" fmla="*/ 485775 w 1062038"/>
              <a:gd name="connsiteY17" fmla="*/ 183356 h 528638"/>
              <a:gd name="connsiteX18" fmla="*/ 583406 w 1062038"/>
              <a:gd name="connsiteY18" fmla="*/ 209550 h 528638"/>
              <a:gd name="connsiteX19" fmla="*/ 669131 w 1062038"/>
              <a:gd name="connsiteY19" fmla="*/ 228600 h 528638"/>
              <a:gd name="connsiteX20" fmla="*/ 750094 w 1062038"/>
              <a:gd name="connsiteY20" fmla="*/ 242888 h 528638"/>
              <a:gd name="connsiteX21" fmla="*/ 902494 w 1062038"/>
              <a:gd name="connsiteY21" fmla="*/ 264319 h 528638"/>
              <a:gd name="connsiteX22" fmla="*/ 945356 w 1062038"/>
              <a:gd name="connsiteY22" fmla="*/ 276225 h 528638"/>
              <a:gd name="connsiteX23" fmla="*/ 985838 w 1062038"/>
              <a:gd name="connsiteY23" fmla="*/ 292894 h 528638"/>
              <a:gd name="connsiteX24" fmla="*/ 1012031 w 1062038"/>
              <a:gd name="connsiteY24" fmla="*/ 307181 h 528638"/>
              <a:gd name="connsiteX25" fmla="*/ 1038225 w 1062038"/>
              <a:gd name="connsiteY25" fmla="*/ 326231 h 528638"/>
              <a:gd name="connsiteX26" fmla="*/ 1057275 w 1062038"/>
              <a:gd name="connsiteY26" fmla="*/ 352425 h 528638"/>
              <a:gd name="connsiteX27" fmla="*/ 1062038 w 1062038"/>
              <a:gd name="connsiteY27" fmla="*/ 383381 h 528638"/>
              <a:gd name="connsiteX28" fmla="*/ 1057275 w 1062038"/>
              <a:gd name="connsiteY28" fmla="*/ 426244 h 528638"/>
              <a:gd name="connsiteX29" fmla="*/ 1047750 w 1062038"/>
              <a:gd name="connsiteY29" fmla="*/ 459581 h 528638"/>
              <a:gd name="connsiteX30" fmla="*/ 1033463 w 1062038"/>
              <a:gd name="connsiteY30" fmla="*/ 476250 h 528638"/>
              <a:gd name="connsiteX31" fmla="*/ 1012031 w 1062038"/>
              <a:gd name="connsiteY31" fmla="*/ 492919 h 528638"/>
              <a:gd name="connsiteX32" fmla="*/ 976313 w 1062038"/>
              <a:gd name="connsiteY32" fmla="*/ 509588 h 528638"/>
              <a:gd name="connsiteX33" fmla="*/ 935831 w 1062038"/>
              <a:gd name="connsiteY33" fmla="*/ 521494 h 528638"/>
              <a:gd name="connsiteX34" fmla="*/ 900113 w 1062038"/>
              <a:gd name="connsiteY34" fmla="*/ 526256 h 528638"/>
              <a:gd name="connsiteX35" fmla="*/ 864394 w 1062038"/>
              <a:gd name="connsiteY35" fmla="*/ 528638 h 528638"/>
              <a:gd name="connsiteX36" fmla="*/ 833438 w 1062038"/>
              <a:gd name="connsiteY36" fmla="*/ 526256 h 528638"/>
              <a:gd name="connsiteX37" fmla="*/ 776288 w 1062038"/>
              <a:gd name="connsiteY37" fmla="*/ 511969 h 528638"/>
              <a:gd name="connsiteX38" fmla="*/ 573881 w 1062038"/>
              <a:gd name="connsiteY38" fmla="*/ 438150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62038" h="528638">
                <a:moveTo>
                  <a:pt x="573881" y="438150"/>
                </a:moveTo>
                <a:lnTo>
                  <a:pt x="416719" y="366713"/>
                </a:lnTo>
                <a:lnTo>
                  <a:pt x="326231" y="316706"/>
                </a:lnTo>
                <a:lnTo>
                  <a:pt x="230981" y="254794"/>
                </a:lnTo>
                <a:lnTo>
                  <a:pt x="150019" y="192881"/>
                </a:lnTo>
                <a:lnTo>
                  <a:pt x="88106" y="140494"/>
                </a:lnTo>
                <a:lnTo>
                  <a:pt x="28575" y="83344"/>
                </a:lnTo>
                <a:lnTo>
                  <a:pt x="9525" y="64294"/>
                </a:lnTo>
                <a:lnTo>
                  <a:pt x="0" y="45244"/>
                </a:lnTo>
                <a:lnTo>
                  <a:pt x="0" y="21431"/>
                </a:lnTo>
                <a:lnTo>
                  <a:pt x="4763" y="9525"/>
                </a:lnTo>
                <a:lnTo>
                  <a:pt x="19050" y="0"/>
                </a:lnTo>
                <a:lnTo>
                  <a:pt x="40481" y="2381"/>
                </a:lnTo>
                <a:lnTo>
                  <a:pt x="123825" y="45244"/>
                </a:lnTo>
                <a:lnTo>
                  <a:pt x="207169" y="80963"/>
                </a:lnTo>
                <a:lnTo>
                  <a:pt x="300038" y="121444"/>
                </a:lnTo>
                <a:lnTo>
                  <a:pt x="371475" y="145256"/>
                </a:lnTo>
                <a:lnTo>
                  <a:pt x="485775" y="183356"/>
                </a:lnTo>
                <a:lnTo>
                  <a:pt x="583406" y="209550"/>
                </a:lnTo>
                <a:lnTo>
                  <a:pt x="669131" y="228600"/>
                </a:lnTo>
                <a:lnTo>
                  <a:pt x="750094" y="242888"/>
                </a:lnTo>
                <a:lnTo>
                  <a:pt x="902494" y="264319"/>
                </a:lnTo>
                <a:lnTo>
                  <a:pt x="945356" y="276225"/>
                </a:lnTo>
                <a:lnTo>
                  <a:pt x="985838" y="292894"/>
                </a:lnTo>
                <a:lnTo>
                  <a:pt x="1012031" y="307181"/>
                </a:lnTo>
                <a:lnTo>
                  <a:pt x="1038225" y="326231"/>
                </a:lnTo>
                <a:lnTo>
                  <a:pt x="1057275" y="352425"/>
                </a:lnTo>
                <a:lnTo>
                  <a:pt x="1062038" y="383381"/>
                </a:lnTo>
                <a:lnTo>
                  <a:pt x="1057275" y="426244"/>
                </a:lnTo>
                <a:lnTo>
                  <a:pt x="1047750" y="459581"/>
                </a:lnTo>
                <a:lnTo>
                  <a:pt x="1033463" y="476250"/>
                </a:lnTo>
                <a:lnTo>
                  <a:pt x="1012031" y="492919"/>
                </a:lnTo>
                <a:lnTo>
                  <a:pt x="976313" y="509588"/>
                </a:lnTo>
                <a:lnTo>
                  <a:pt x="935831" y="521494"/>
                </a:lnTo>
                <a:lnTo>
                  <a:pt x="900113" y="526256"/>
                </a:lnTo>
                <a:lnTo>
                  <a:pt x="864394" y="528638"/>
                </a:lnTo>
                <a:lnTo>
                  <a:pt x="833438" y="526256"/>
                </a:lnTo>
                <a:lnTo>
                  <a:pt x="776288" y="511969"/>
                </a:lnTo>
                <a:lnTo>
                  <a:pt x="573881" y="438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1E915AF-BECE-D445-9B32-CD3BC187D4A4}"/>
              </a:ext>
            </a:extLst>
          </p:cNvPr>
          <p:cNvSpPr/>
          <p:nvPr/>
        </p:nvSpPr>
        <p:spPr>
          <a:xfrm>
            <a:off x="2481263" y="2481263"/>
            <a:ext cx="2038350" cy="568325"/>
          </a:xfrm>
          <a:custGeom>
            <a:avLst/>
            <a:gdLst>
              <a:gd name="connsiteX0" fmla="*/ 1216818 w 2038350"/>
              <a:gd name="connsiteY0" fmla="*/ 342900 h 569118"/>
              <a:gd name="connsiteX1" fmla="*/ 859631 w 2038350"/>
              <a:gd name="connsiteY1" fmla="*/ 421481 h 569118"/>
              <a:gd name="connsiteX2" fmla="*/ 673893 w 2038350"/>
              <a:gd name="connsiteY2" fmla="*/ 461962 h 569118"/>
              <a:gd name="connsiteX3" fmla="*/ 588168 w 2038350"/>
              <a:gd name="connsiteY3" fmla="*/ 488156 h 569118"/>
              <a:gd name="connsiteX4" fmla="*/ 500062 w 2038350"/>
              <a:gd name="connsiteY4" fmla="*/ 519112 h 569118"/>
              <a:gd name="connsiteX5" fmla="*/ 373856 w 2038350"/>
              <a:gd name="connsiteY5" fmla="*/ 569118 h 569118"/>
              <a:gd name="connsiteX6" fmla="*/ 347662 w 2038350"/>
              <a:gd name="connsiteY6" fmla="*/ 566737 h 569118"/>
              <a:gd name="connsiteX7" fmla="*/ 309562 w 2038350"/>
              <a:gd name="connsiteY7" fmla="*/ 557212 h 569118"/>
              <a:gd name="connsiteX8" fmla="*/ 261937 w 2038350"/>
              <a:gd name="connsiteY8" fmla="*/ 533400 h 569118"/>
              <a:gd name="connsiteX9" fmla="*/ 221456 w 2038350"/>
              <a:gd name="connsiteY9" fmla="*/ 504825 h 569118"/>
              <a:gd name="connsiteX10" fmla="*/ 178593 w 2038350"/>
              <a:gd name="connsiteY10" fmla="*/ 461962 h 569118"/>
              <a:gd name="connsiteX11" fmla="*/ 111918 w 2038350"/>
              <a:gd name="connsiteY11" fmla="*/ 395287 h 569118"/>
              <a:gd name="connsiteX12" fmla="*/ 73818 w 2038350"/>
              <a:gd name="connsiteY12" fmla="*/ 347662 h 569118"/>
              <a:gd name="connsiteX13" fmla="*/ 42862 w 2038350"/>
              <a:gd name="connsiteY13" fmla="*/ 309562 h 569118"/>
              <a:gd name="connsiteX14" fmla="*/ 9525 w 2038350"/>
              <a:gd name="connsiteY14" fmla="*/ 266700 h 569118"/>
              <a:gd name="connsiteX15" fmla="*/ 2381 w 2038350"/>
              <a:gd name="connsiteY15" fmla="*/ 247650 h 569118"/>
              <a:gd name="connsiteX16" fmla="*/ 0 w 2038350"/>
              <a:gd name="connsiteY16" fmla="*/ 221456 h 569118"/>
              <a:gd name="connsiteX17" fmla="*/ 7143 w 2038350"/>
              <a:gd name="connsiteY17" fmla="*/ 209550 h 569118"/>
              <a:gd name="connsiteX18" fmla="*/ 28575 w 2038350"/>
              <a:gd name="connsiteY18" fmla="*/ 204787 h 569118"/>
              <a:gd name="connsiteX19" fmla="*/ 54768 w 2038350"/>
              <a:gd name="connsiteY19" fmla="*/ 209550 h 569118"/>
              <a:gd name="connsiteX20" fmla="*/ 90487 w 2038350"/>
              <a:gd name="connsiteY20" fmla="*/ 238125 h 569118"/>
              <a:gd name="connsiteX21" fmla="*/ 142875 w 2038350"/>
              <a:gd name="connsiteY21" fmla="*/ 273843 h 569118"/>
              <a:gd name="connsiteX22" fmla="*/ 178593 w 2038350"/>
              <a:gd name="connsiteY22" fmla="*/ 295275 h 569118"/>
              <a:gd name="connsiteX23" fmla="*/ 228600 w 2038350"/>
              <a:gd name="connsiteY23" fmla="*/ 314325 h 569118"/>
              <a:gd name="connsiteX24" fmla="*/ 280987 w 2038350"/>
              <a:gd name="connsiteY24" fmla="*/ 321468 h 569118"/>
              <a:gd name="connsiteX25" fmla="*/ 359568 w 2038350"/>
              <a:gd name="connsiteY25" fmla="*/ 323850 h 569118"/>
              <a:gd name="connsiteX26" fmla="*/ 447675 w 2038350"/>
              <a:gd name="connsiteY26" fmla="*/ 316706 h 569118"/>
              <a:gd name="connsiteX27" fmla="*/ 552450 w 2038350"/>
              <a:gd name="connsiteY27" fmla="*/ 304800 h 569118"/>
              <a:gd name="connsiteX28" fmla="*/ 702468 w 2038350"/>
              <a:gd name="connsiteY28" fmla="*/ 269081 h 569118"/>
              <a:gd name="connsiteX29" fmla="*/ 1088231 w 2038350"/>
              <a:gd name="connsiteY29" fmla="*/ 178593 h 569118"/>
              <a:gd name="connsiteX30" fmla="*/ 1259681 w 2038350"/>
              <a:gd name="connsiteY30" fmla="*/ 130968 h 569118"/>
              <a:gd name="connsiteX31" fmla="*/ 1390650 w 2038350"/>
              <a:gd name="connsiteY31" fmla="*/ 92868 h 569118"/>
              <a:gd name="connsiteX32" fmla="*/ 1426368 w 2038350"/>
              <a:gd name="connsiteY32" fmla="*/ 78581 h 569118"/>
              <a:gd name="connsiteX33" fmla="*/ 1476375 w 2038350"/>
              <a:gd name="connsiteY33" fmla="*/ 50006 h 569118"/>
              <a:gd name="connsiteX34" fmla="*/ 1516856 w 2038350"/>
              <a:gd name="connsiteY34" fmla="*/ 21431 h 569118"/>
              <a:gd name="connsiteX35" fmla="*/ 1531143 w 2038350"/>
              <a:gd name="connsiteY35" fmla="*/ 9525 h 569118"/>
              <a:gd name="connsiteX36" fmla="*/ 1576387 w 2038350"/>
              <a:gd name="connsiteY36" fmla="*/ 2381 h 569118"/>
              <a:gd name="connsiteX37" fmla="*/ 1652587 w 2038350"/>
              <a:gd name="connsiteY37" fmla="*/ 0 h 569118"/>
              <a:gd name="connsiteX38" fmla="*/ 1731168 w 2038350"/>
              <a:gd name="connsiteY38" fmla="*/ 7143 h 569118"/>
              <a:gd name="connsiteX39" fmla="*/ 1804987 w 2038350"/>
              <a:gd name="connsiteY39" fmla="*/ 16668 h 569118"/>
              <a:gd name="connsiteX40" fmla="*/ 1866900 w 2038350"/>
              <a:gd name="connsiteY40" fmla="*/ 30956 h 569118"/>
              <a:gd name="connsiteX41" fmla="*/ 1931193 w 2038350"/>
              <a:gd name="connsiteY41" fmla="*/ 52387 h 569118"/>
              <a:gd name="connsiteX42" fmla="*/ 1983581 w 2038350"/>
              <a:gd name="connsiteY42" fmla="*/ 73818 h 569118"/>
              <a:gd name="connsiteX43" fmla="*/ 2009775 w 2038350"/>
              <a:gd name="connsiteY43" fmla="*/ 90487 h 569118"/>
              <a:gd name="connsiteX44" fmla="*/ 2028825 w 2038350"/>
              <a:gd name="connsiteY44" fmla="*/ 109537 h 569118"/>
              <a:gd name="connsiteX45" fmla="*/ 2038350 w 2038350"/>
              <a:gd name="connsiteY45" fmla="*/ 128587 h 569118"/>
              <a:gd name="connsiteX46" fmla="*/ 2038350 w 2038350"/>
              <a:gd name="connsiteY46" fmla="*/ 150018 h 569118"/>
              <a:gd name="connsiteX47" fmla="*/ 2028825 w 2038350"/>
              <a:gd name="connsiteY47" fmla="*/ 176212 h 569118"/>
              <a:gd name="connsiteX48" fmla="*/ 2014537 w 2038350"/>
              <a:gd name="connsiteY48" fmla="*/ 192881 h 569118"/>
              <a:gd name="connsiteX49" fmla="*/ 1988343 w 2038350"/>
              <a:gd name="connsiteY49" fmla="*/ 207168 h 569118"/>
              <a:gd name="connsiteX50" fmla="*/ 1921668 w 2038350"/>
              <a:gd name="connsiteY50" fmla="*/ 226218 h 569118"/>
              <a:gd name="connsiteX51" fmla="*/ 1769268 w 2038350"/>
              <a:gd name="connsiteY51" fmla="*/ 247650 h 569118"/>
              <a:gd name="connsiteX52" fmla="*/ 1478756 w 2038350"/>
              <a:gd name="connsiteY52" fmla="*/ 295275 h 569118"/>
              <a:gd name="connsiteX53" fmla="*/ 1216818 w 2038350"/>
              <a:gd name="connsiteY53" fmla="*/ 342900 h 5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8350" h="569118">
                <a:moveTo>
                  <a:pt x="1216818" y="342900"/>
                </a:moveTo>
                <a:lnTo>
                  <a:pt x="859631" y="421481"/>
                </a:lnTo>
                <a:lnTo>
                  <a:pt x="673893" y="461962"/>
                </a:lnTo>
                <a:lnTo>
                  <a:pt x="588168" y="488156"/>
                </a:lnTo>
                <a:lnTo>
                  <a:pt x="500062" y="519112"/>
                </a:lnTo>
                <a:lnTo>
                  <a:pt x="373856" y="569118"/>
                </a:lnTo>
                <a:lnTo>
                  <a:pt x="347662" y="566737"/>
                </a:lnTo>
                <a:lnTo>
                  <a:pt x="309562" y="557212"/>
                </a:lnTo>
                <a:lnTo>
                  <a:pt x="261937" y="533400"/>
                </a:lnTo>
                <a:lnTo>
                  <a:pt x="221456" y="504825"/>
                </a:lnTo>
                <a:lnTo>
                  <a:pt x="178593" y="461962"/>
                </a:lnTo>
                <a:lnTo>
                  <a:pt x="111918" y="395287"/>
                </a:lnTo>
                <a:lnTo>
                  <a:pt x="73818" y="347662"/>
                </a:lnTo>
                <a:lnTo>
                  <a:pt x="42862" y="309562"/>
                </a:lnTo>
                <a:lnTo>
                  <a:pt x="9525" y="266700"/>
                </a:lnTo>
                <a:lnTo>
                  <a:pt x="2381" y="247650"/>
                </a:lnTo>
                <a:lnTo>
                  <a:pt x="0" y="221456"/>
                </a:lnTo>
                <a:lnTo>
                  <a:pt x="7143" y="209550"/>
                </a:lnTo>
                <a:lnTo>
                  <a:pt x="28575" y="204787"/>
                </a:lnTo>
                <a:lnTo>
                  <a:pt x="54768" y="209550"/>
                </a:lnTo>
                <a:lnTo>
                  <a:pt x="90487" y="238125"/>
                </a:lnTo>
                <a:lnTo>
                  <a:pt x="142875" y="273843"/>
                </a:lnTo>
                <a:lnTo>
                  <a:pt x="178593" y="295275"/>
                </a:lnTo>
                <a:lnTo>
                  <a:pt x="228600" y="314325"/>
                </a:lnTo>
                <a:lnTo>
                  <a:pt x="280987" y="321468"/>
                </a:lnTo>
                <a:lnTo>
                  <a:pt x="359568" y="323850"/>
                </a:lnTo>
                <a:lnTo>
                  <a:pt x="447675" y="316706"/>
                </a:lnTo>
                <a:lnTo>
                  <a:pt x="552450" y="304800"/>
                </a:lnTo>
                <a:lnTo>
                  <a:pt x="702468" y="269081"/>
                </a:lnTo>
                <a:lnTo>
                  <a:pt x="1088231" y="178593"/>
                </a:lnTo>
                <a:lnTo>
                  <a:pt x="1259681" y="130968"/>
                </a:lnTo>
                <a:lnTo>
                  <a:pt x="1390650" y="92868"/>
                </a:lnTo>
                <a:lnTo>
                  <a:pt x="1426368" y="78581"/>
                </a:lnTo>
                <a:lnTo>
                  <a:pt x="1476375" y="50006"/>
                </a:lnTo>
                <a:lnTo>
                  <a:pt x="1516856" y="21431"/>
                </a:lnTo>
                <a:lnTo>
                  <a:pt x="1531143" y="9525"/>
                </a:lnTo>
                <a:lnTo>
                  <a:pt x="1576387" y="2381"/>
                </a:lnTo>
                <a:lnTo>
                  <a:pt x="1652587" y="0"/>
                </a:lnTo>
                <a:lnTo>
                  <a:pt x="1731168" y="7143"/>
                </a:lnTo>
                <a:lnTo>
                  <a:pt x="1804987" y="16668"/>
                </a:lnTo>
                <a:lnTo>
                  <a:pt x="1866900" y="30956"/>
                </a:lnTo>
                <a:lnTo>
                  <a:pt x="1931193" y="52387"/>
                </a:lnTo>
                <a:lnTo>
                  <a:pt x="1983581" y="73818"/>
                </a:lnTo>
                <a:lnTo>
                  <a:pt x="2009775" y="90487"/>
                </a:lnTo>
                <a:lnTo>
                  <a:pt x="2028825" y="109537"/>
                </a:lnTo>
                <a:lnTo>
                  <a:pt x="2038350" y="128587"/>
                </a:lnTo>
                <a:lnTo>
                  <a:pt x="2038350" y="150018"/>
                </a:lnTo>
                <a:lnTo>
                  <a:pt x="2028825" y="176212"/>
                </a:lnTo>
                <a:lnTo>
                  <a:pt x="2014537" y="192881"/>
                </a:lnTo>
                <a:lnTo>
                  <a:pt x="1988343" y="207168"/>
                </a:lnTo>
                <a:lnTo>
                  <a:pt x="1921668" y="226218"/>
                </a:lnTo>
                <a:lnTo>
                  <a:pt x="1769268" y="247650"/>
                </a:lnTo>
                <a:lnTo>
                  <a:pt x="1478756" y="295275"/>
                </a:lnTo>
                <a:lnTo>
                  <a:pt x="1216818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9AC3523-DA0D-1F47-BABD-0F79988D2D01}"/>
              </a:ext>
            </a:extLst>
          </p:cNvPr>
          <p:cNvSpPr/>
          <p:nvPr/>
        </p:nvSpPr>
        <p:spPr>
          <a:xfrm>
            <a:off x="2943225" y="3205163"/>
            <a:ext cx="1160463" cy="384175"/>
          </a:xfrm>
          <a:custGeom>
            <a:avLst/>
            <a:gdLst>
              <a:gd name="connsiteX0" fmla="*/ 781050 w 1159669"/>
              <a:gd name="connsiteY0" fmla="*/ 297656 h 383381"/>
              <a:gd name="connsiteX1" fmla="*/ 569119 w 1159669"/>
              <a:gd name="connsiteY1" fmla="*/ 352425 h 383381"/>
              <a:gd name="connsiteX2" fmla="*/ 442913 w 1159669"/>
              <a:gd name="connsiteY2" fmla="*/ 373856 h 383381"/>
              <a:gd name="connsiteX3" fmla="*/ 373856 w 1159669"/>
              <a:gd name="connsiteY3" fmla="*/ 381000 h 383381"/>
              <a:gd name="connsiteX4" fmla="*/ 326231 w 1159669"/>
              <a:gd name="connsiteY4" fmla="*/ 383381 h 383381"/>
              <a:gd name="connsiteX5" fmla="*/ 292894 w 1159669"/>
              <a:gd name="connsiteY5" fmla="*/ 378618 h 383381"/>
              <a:gd name="connsiteX6" fmla="*/ 261938 w 1159669"/>
              <a:gd name="connsiteY6" fmla="*/ 366712 h 383381"/>
              <a:gd name="connsiteX7" fmla="*/ 209550 w 1159669"/>
              <a:gd name="connsiteY7" fmla="*/ 340518 h 383381"/>
              <a:gd name="connsiteX8" fmla="*/ 150019 w 1159669"/>
              <a:gd name="connsiteY8" fmla="*/ 302418 h 383381"/>
              <a:gd name="connsiteX9" fmla="*/ 83344 w 1159669"/>
              <a:gd name="connsiteY9" fmla="*/ 250031 h 383381"/>
              <a:gd name="connsiteX10" fmla="*/ 26194 w 1159669"/>
              <a:gd name="connsiteY10" fmla="*/ 195262 h 383381"/>
              <a:gd name="connsiteX11" fmla="*/ 11906 w 1159669"/>
              <a:gd name="connsiteY11" fmla="*/ 180975 h 383381"/>
              <a:gd name="connsiteX12" fmla="*/ 0 w 1159669"/>
              <a:gd name="connsiteY12" fmla="*/ 154781 h 383381"/>
              <a:gd name="connsiteX13" fmla="*/ 2381 w 1159669"/>
              <a:gd name="connsiteY13" fmla="*/ 135731 h 383381"/>
              <a:gd name="connsiteX14" fmla="*/ 9525 w 1159669"/>
              <a:gd name="connsiteY14" fmla="*/ 123825 h 383381"/>
              <a:gd name="connsiteX15" fmla="*/ 23813 w 1159669"/>
              <a:gd name="connsiteY15" fmla="*/ 119062 h 383381"/>
              <a:gd name="connsiteX16" fmla="*/ 45244 w 1159669"/>
              <a:gd name="connsiteY16" fmla="*/ 126206 h 383381"/>
              <a:gd name="connsiteX17" fmla="*/ 73819 w 1159669"/>
              <a:gd name="connsiteY17" fmla="*/ 142875 h 383381"/>
              <a:gd name="connsiteX18" fmla="*/ 114300 w 1159669"/>
              <a:gd name="connsiteY18" fmla="*/ 164306 h 383381"/>
              <a:gd name="connsiteX19" fmla="*/ 157163 w 1159669"/>
              <a:gd name="connsiteY19" fmla="*/ 180975 h 383381"/>
              <a:gd name="connsiteX20" fmla="*/ 195263 w 1159669"/>
              <a:gd name="connsiteY20" fmla="*/ 192881 h 383381"/>
              <a:gd name="connsiteX21" fmla="*/ 235744 w 1159669"/>
              <a:gd name="connsiteY21" fmla="*/ 202406 h 383381"/>
              <a:gd name="connsiteX22" fmla="*/ 276225 w 1159669"/>
              <a:gd name="connsiteY22" fmla="*/ 202406 h 383381"/>
              <a:gd name="connsiteX23" fmla="*/ 350044 w 1159669"/>
              <a:gd name="connsiteY23" fmla="*/ 192881 h 383381"/>
              <a:gd name="connsiteX24" fmla="*/ 502444 w 1159669"/>
              <a:gd name="connsiteY24" fmla="*/ 159543 h 383381"/>
              <a:gd name="connsiteX25" fmla="*/ 661988 w 1159669"/>
              <a:gd name="connsiteY25" fmla="*/ 116681 h 383381"/>
              <a:gd name="connsiteX26" fmla="*/ 764381 w 1159669"/>
              <a:gd name="connsiteY26" fmla="*/ 85725 h 383381"/>
              <a:gd name="connsiteX27" fmla="*/ 835819 w 1159669"/>
              <a:gd name="connsiteY27" fmla="*/ 47625 h 383381"/>
              <a:gd name="connsiteX28" fmla="*/ 909638 w 1159669"/>
              <a:gd name="connsiteY28" fmla="*/ 0 h 383381"/>
              <a:gd name="connsiteX29" fmla="*/ 933450 w 1159669"/>
              <a:gd name="connsiteY29" fmla="*/ 0 h 383381"/>
              <a:gd name="connsiteX30" fmla="*/ 992981 w 1159669"/>
              <a:gd name="connsiteY30" fmla="*/ 23812 h 383381"/>
              <a:gd name="connsiteX31" fmla="*/ 1047750 w 1159669"/>
              <a:gd name="connsiteY31" fmla="*/ 47625 h 383381"/>
              <a:gd name="connsiteX32" fmla="*/ 1092994 w 1159669"/>
              <a:gd name="connsiteY32" fmla="*/ 76200 h 383381"/>
              <a:gd name="connsiteX33" fmla="*/ 1126331 w 1159669"/>
              <a:gd name="connsiteY33" fmla="*/ 97631 h 383381"/>
              <a:gd name="connsiteX34" fmla="*/ 1150144 w 1159669"/>
              <a:gd name="connsiteY34" fmla="*/ 114300 h 383381"/>
              <a:gd name="connsiteX35" fmla="*/ 1157288 w 1159669"/>
              <a:gd name="connsiteY35" fmla="*/ 130968 h 383381"/>
              <a:gd name="connsiteX36" fmla="*/ 1159669 w 1159669"/>
              <a:gd name="connsiteY36" fmla="*/ 150018 h 383381"/>
              <a:gd name="connsiteX37" fmla="*/ 1152525 w 1159669"/>
              <a:gd name="connsiteY37" fmla="*/ 176212 h 383381"/>
              <a:gd name="connsiteX38" fmla="*/ 1138238 w 1159669"/>
              <a:gd name="connsiteY38" fmla="*/ 197643 h 383381"/>
              <a:gd name="connsiteX39" fmla="*/ 1095375 w 1159669"/>
              <a:gd name="connsiteY39" fmla="*/ 214312 h 383381"/>
              <a:gd name="connsiteX40" fmla="*/ 781050 w 1159669"/>
              <a:gd name="connsiteY40" fmla="*/ 297656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59669" h="383381">
                <a:moveTo>
                  <a:pt x="781050" y="297656"/>
                </a:moveTo>
                <a:lnTo>
                  <a:pt x="569119" y="352425"/>
                </a:lnTo>
                <a:lnTo>
                  <a:pt x="442913" y="373856"/>
                </a:lnTo>
                <a:lnTo>
                  <a:pt x="373856" y="381000"/>
                </a:lnTo>
                <a:lnTo>
                  <a:pt x="326231" y="383381"/>
                </a:lnTo>
                <a:lnTo>
                  <a:pt x="292894" y="378618"/>
                </a:lnTo>
                <a:lnTo>
                  <a:pt x="261938" y="366712"/>
                </a:lnTo>
                <a:lnTo>
                  <a:pt x="209550" y="340518"/>
                </a:lnTo>
                <a:lnTo>
                  <a:pt x="150019" y="302418"/>
                </a:lnTo>
                <a:lnTo>
                  <a:pt x="83344" y="250031"/>
                </a:lnTo>
                <a:lnTo>
                  <a:pt x="26194" y="195262"/>
                </a:lnTo>
                <a:lnTo>
                  <a:pt x="11906" y="180975"/>
                </a:lnTo>
                <a:lnTo>
                  <a:pt x="0" y="154781"/>
                </a:lnTo>
                <a:lnTo>
                  <a:pt x="2381" y="135731"/>
                </a:lnTo>
                <a:lnTo>
                  <a:pt x="9525" y="123825"/>
                </a:lnTo>
                <a:lnTo>
                  <a:pt x="23813" y="119062"/>
                </a:lnTo>
                <a:lnTo>
                  <a:pt x="45244" y="126206"/>
                </a:lnTo>
                <a:lnTo>
                  <a:pt x="73819" y="142875"/>
                </a:lnTo>
                <a:lnTo>
                  <a:pt x="114300" y="164306"/>
                </a:lnTo>
                <a:lnTo>
                  <a:pt x="157163" y="180975"/>
                </a:lnTo>
                <a:lnTo>
                  <a:pt x="195263" y="192881"/>
                </a:lnTo>
                <a:lnTo>
                  <a:pt x="235744" y="202406"/>
                </a:lnTo>
                <a:lnTo>
                  <a:pt x="276225" y="202406"/>
                </a:lnTo>
                <a:lnTo>
                  <a:pt x="350044" y="192881"/>
                </a:lnTo>
                <a:lnTo>
                  <a:pt x="502444" y="159543"/>
                </a:lnTo>
                <a:lnTo>
                  <a:pt x="661988" y="116681"/>
                </a:lnTo>
                <a:lnTo>
                  <a:pt x="764381" y="85725"/>
                </a:lnTo>
                <a:lnTo>
                  <a:pt x="835819" y="47625"/>
                </a:lnTo>
                <a:lnTo>
                  <a:pt x="909638" y="0"/>
                </a:lnTo>
                <a:lnTo>
                  <a:pt x="933450" y="0"/>
                </a:lnTo>
                <a:lnTo>
                  <a:pt x="992981" y="23812"/>
                </a:lnTo>
                <a:lnTo>
                  <a:pt x="1047750" y="47625"/>
                </a:lnTo>
                <a:lnTo>
                  <a:pt x="1092994" y="76200"/>
                </a:lnTo>
                <a:lnTo>
                  <a:pt x="1126331" y="97631"/>
                </a:lnTo>
                <a:lnTo>
                  <a:pt x="1150144" y="114300"/>
                </a:lnTo>
                <a:lnTo>
                  <a:pt x="1157288" y="130968"/>
                </a:lnTo>
                <a:lnTo>
                  <a:pt x="1159669" y="150018"/>
                </a:lnTo>
                <a:lnTo>
                  <a:pt x="1152525" y="176212"/>
                </a:lnTo>
                <a:lnTo>
                  <a:pt x="1138238" y="197643"/>
                </a:lnTo>
                <a:lnTo>
                  <a:pt x="1095375" y="214312"/>
                </a:lnTo>
                <a:lnTo>
                  <a:pt x="781050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23BC55B-370F-D54F-83B4-EB81C524C51D}"/>
              </a:ext>
            </a:extLst>
          </p:cNvPr>
          <p:cNvSpPr/>
          <p:nvPr/>
        </p:nvSpPr>
        <p:spPr>
          <a:xfrm>
            <a:off x="2943225" y="3846513"/>
            <a:ext cx="1131888" cy="363537"/>
          </a:xfrm>
          <a:custGeom>
            <a:avLst/>
            <a:gdLst>
              <a:gd name="connsiteX0" fmla="*/ 714375 w 1131094"/>
              <a:gd name="connsiteY0" fmla="*/ 307181 h 364331"/>
              <a:gd name="connsiteX1" fmla="*/ 576263 w 1131094"/>
              <a:gd name="connsiteY1" fmla="*/ 335756 h 364331"/>
              <a:gd name="connsiteX2" fmla="*/ 492919 w 1131094"/>
              <a:gd name="connsiteY2" fmla="*/ 347662 h 364331"/>
              <a:gd name="connsiteX3" fmla="*/ 426244 w 1131094"/>
              <a:gd name="connsiteY3" fmla="*/ 357187 h 364331"/>
              <a:gd name="connsiteX4" fmla="*/ 333375 w 1131094"/>
              <a:gd name="connsiteY4" fmla="*/ 364331 h 364331"/>
              <a:gd name="connsiteX5" fmla="*/ 300038 w 1131094"/>
              <a:gd name="connsiteY5" fmla="*/ 361950 h 364331"/>
              <a:gd name="connsiteX6" fmla="*/ 264319 w 1131094"/>
              <a:gd name="connsiteY6" fmla="*/ 357187 h 364331"/>
              <a:gd name="connsiteX7" fmla="*/ 221456 w 1131094"/>
              <a:gd name="connsiteY7" fmla="*/ 340519 h 364331"/>
              <a:gd name="connsiteX8" fmla="*/ 173831 w 1131094"/>
              <a:gd name="connsiteY8" fmla="*/ 321469 h 364331"/>
              <a:gd name="connsiteX9" fmla="*/ 92869 w 1131094"/>
              <a:gd name="connsiteY9" fmla="*/ 273844 h 364331"/>
              <a:gd name="connsiteX10" fmla="*/ 38100 w 1131094"/>
              <a:gd name="connsiteY10" fmla="*/ 233362 h 364331"/>
              <a:gd name="connsiteX11" fmla="*/ 11906 w 1131094"/>
              <a:gd name="connsiteY11" fmla="*/ 211931 h 364331"/>
              <a:gd name="connsiteX12" fmla="*/ 0 w 1131094"/>
              <a:gd name="connsiteY12" fmla="*/ 183356 h 364331"/>
              <a:gd name="connsiteX13" fmla="*/ 4763 w 1131094"/>
              <a:gd name="connsiteY13" fmla="*/ 154781 h 364331"/>
              <a:gd name="connsiteX14" fmla="*/ 14288 w 1131094"/>
              <a:gd name="connsiteY14" fmla="*/ 147637 h 364331"/>
              <a:gd name="connsiteX15" fmla="*/ 33338 w 1131094"/>
              <a:gd name="connsiteY15" fmla="*/ 147637 h 364331"/>
              <a:gd name="connsiteX16" fmla="*/ 59531 w 1131094"/>
              <a:gd name="connsiteY16" fmla="*/ 157162 h 364331"/>
              <a:gd name="connsiteX17" fmla="*/ 102394 w 1131094"/>
              <a:gd name="connsiteY17" fmla="*/ 178594 h 364331"/>
              <a:gd name="connsiteX18" fmla="*/ 154781 w 1131094"/>
              <a:gd name="connsiteY18" fmla="*/ 197644 h 364331"/>
              <a:gd name="connsiteX19" fmla="*/ 216694 w 1131094"/>
              <a:gd name="connsiteY19" fmla="*/ 207169 h 364331"/>
              <a:gd name="connsiteX20" fmla="*/ 261938 w 1131094"/>
              <a:gd name="connsiteY20" fmla="*/ 202406 h 364331"/>
              <a:gd name="connsiteX21" fmla="*/ 400050 w 1131094"/>
              <a:gd name="connsiteY21" fmla="*/ 171450 h 364331"/>
              <a:gd name="connsiteX22" fmla="*/ 561975 w 1131094"/>
              <a:gd name="connsiteY22" fmla="*/ 126206 h 364331"/>
              <a:gd name="connsiteX23" fmla="*/ 702469 w 1131094"/>
              <a:gd name="connsiteY23" fmla="*/ 80962 h 364331"/>
              <a:gd name="connsiteX24" fmla="*/ 792956 w 1131094"/>
              <a:gd name="connsiteY24" fmla="*/ 45244 h 364331"/>
              <a:gd name="connsiteX25" fmla="*/ 871538 w 1131094"/>
              <a:gd name="connsiteY25" fmla="*/ 4762 h 364331"/>
              <a:gd name="connsiteX26" fmla="*/ 912019 w 1131094"/>
              <a:gd name="connsiteY26" fmla="*/ 0 h 364331"/>
              <a:gd name="connsiteX27" fmla="*/ 964406 w 1131094"/>
              <a:gd name="connsiteY27" fmla="*/ 7144 h 364331"/>
              <a:gd name="connsiteX28" fmla="*/ 1021556 w 1131094"/>
              <a:gd name="connsiteY28" fmla="*/ 21431 h 364331"/>
              <a:gd name="connsiteX29" fmla="*/ 1059656 w 1131094"/>
              <a:gd name="connsiteY29" fmla="*/ 42862 h 364331"/>
              <a:gd name="connsiteX30" fmla="*/ 1090613 w 1131094"/>
              <a:gd name="connsiteY30" fmla="*/ 66675 h 364331"/>
              <a:gd name="connsiteX31" fmla="*/ 1112044 w 1131094"/>
              <a:gd name="connsiteY31" fmla="*/ 88106 h 364331"/>
              <a:gd name="connsiteX32" fmla="*/ 1126331 w 1131094"/>
              <a:gd name="connsiteY32" fmla="*/ 111919 h 364331"/>
              <a:gd name="connsiteX33" fmla="*/ 1131094 w 1131094"/>
              <a:gd name="connsiteY33" fmla="*/ 126206 h 364331"/>
              <a:gd name="connsiteX34" fmla="*/ 1121569 w 1131094"/>
              <a:gd name="connsiteY34" fmla="*/ 150019 h 364331"/>
              <a:gd name="connsiteX35" fmla="*/ 1085850 w 1131094"/>
              <a:gd name="connsiteY35" fmla="*/ 188119 h 364331"/>
              <a:gd name="connsiteX36" fmla="*/ 1033463 w 1131094"/>
              <a:gd name="connsiteY36" fmla="*/ 219075 h 364331"/>
              <a:gd name="connsiteX37" fmla="*/ 978694 w 1131094"/>
              <a:gd name="connsiteY37" fmla="*/ 242887 h 364331"/>
              <a:gd name="connsiteX38" fmla="*/ 919163 w 1131094"/>
              <a:gd name="connsiteY38" fmla="*/ 259556 h 364331"/>
              <a:gd name="connsiteX39" fmla="*/ 714375 w 1131094"/>
              <a:gd name="connsiteY39" fmla="*/ 30718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31094" h="364331">
                <a:moveTo>
                  <a:pt x="714375" y="307181"/>
                </a:moveTo>
                <a:lnTo>
                  <a:pt x="576263" y="335756"/>
                </a:lnTo>
                <a:lnTo>
                  <a:pt x="492919" y="347662"/>
                </a:lnTo>
                <a:lnTo>
                  <a:pt x="426244" y="357187"/>
                </a:lnTo>
                <a:lnTo>
                  <a:pt x="333375" y="364331"/>
                </a:lnTo>
                <a:lnTo>
                  <a:pt x="300038" y="361950"/>
                </a:lnTo>
                <a:lnTo>
                  <a:pt x="264319" y="357187"/>
                </a:lnTo>
                <a:lnTo>
                  <a:pt x="221456" y="340519"/>
                </a:lnTo>
                <a:lnTo>
                  <a:pt x="173831" y="321469"/>
                </a:lnTo>
                <a:lnTo>
                  <a:pt x="92869" y="273844"/>
                </a:lnTo>
                <a:lnTo>
                  <a:pt x="38100" y="233362"/>
                </a:lnTo>
                <a:lnTo>
                  <a:pt x="11906" y="211931"/>
                </a:lnTo>
                <a:lnTo>
                  <a:pt x="0" y="183356"/>
                </a:lnTo>
                <a:lnTo>
                  <a:pt x="4763" y="154781"/>
                </a:lnTo>
                <a:lnTo>
                  <a:pt x="14288" y="147637"/>
                </a:lnTo>
                <a:lnTo>
                  <a:pt x="33338" y="147637"/>
                </a:lnTo>
                <a:lnTo>
                  <a:pt x="59531" y="157162"/>
                </a:lnTo>
                <a:lnTo>
                  <a:pt x="102394" y="178594"/>
                </a:lnTo>
                <a:lnTo>
                  <a:pt x="154781" y="197644"/>
                </a:lnTo>
                <a:lnTo>
                  <a:pt x="216694" y="207169"/>
                </a:lnTo>
                <a:lnTo>
                  <a:pt x="261938" y="202406"/>
                </a:lnTo>
                <a:lnTo>
                  <a:pt x="400050" y="171450"/>
                </a:lnTo>
                <a:lnTo>
                  <a:pt x="561975" y="126206"/>
                </a:lnTo>
                <a:lnTo>
                  <a:pt x="702469" y="80962"/>
                </a:lnTo>
                <a:lnTo>
                  <a:pt x="792956" y="45244"/>
                </a:lnTo>
                <a:lnTo>
                  <a:pt x="871538" y="4762"/>
                </a:lnTo>
                <a:lnTo>
                  <a:pt x="912019" y="0"/>
                </a:lnTo>
                <a:lnTo>
                  <a:pt x="964406" y="7144"/>
                </a:lnTo>
                <a:lnTo>
                  <a:pt x="1021556" y="21431"/>
                </a:lnTo>
                <a:lnTo>
                  <a:pt x="1059656" y="42862"/>
                </a:lnTo>
                <a:lnTo>
                  <a:pt x="1090613" y="66675"/>
                </a:lnTo>
                <a:lnTo>
                  <a:pt x="1112044" y="88106"/>
                </a:lnTo>
                <a:lnTo>
                  <a:pt x="1126331" y="111919"/>
                </a:lnTo>
                <a:lnTo>
                  <a:pt x="1131094" y="126206"/>
                </a:lnTo>
                <a:lnTo>
                  <a:pt x="1121569" y="150019"/>
                </a:lnTo>
                <a:lnTo>
                  <a:pt x="1085850" y="188119"/>
                </a:lnTo>
                <a:lnTo>
                  <a:pt x="1033463" y="219075"/>
                </a:lnTo>
                <a:lnTo>
                  <a:pt x="978694" y="242887"/>
                </a:lnTo>
                <a:lnTo>
                  <a:pt x="919163" y="259556"/>
                </a:lnTo>
                <a:lnTo>
                  <a:pt x="714375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CBF89F9-B792-4840-A367-93E603117EB8}"/>
              </a:ext>
            </a:extLst>
          </p:cNvPr>
          <p:cNvSpPr/>
          <p:nvPr/>
        </p:nvSpPr>
        <p:spPr>
          <a:xfrm>
            <a:off x="2651125" y="4656138"/>
            <a:ext cx="682625" cy="1123950"/>
          </a:xfrm>
          <a:custGeom>
            <a:avLst/>
            <a:gdLst>
              <a:gd name="connsiteX0" fmla="*/ 335757 w 683419"/>
              <a:gd name="connsiteY0" fmla="*/ 585787 h 1123950"/>
              <a:gd name="connsiteX1" fmla="*/ 302419 w 683419"/>
              <a:gd name="connsiteY1" fmla="*/ 416719 h 1123950"/>
              <a:gd name="connsiteX2" fmla="*/ 273844 w 683419"/>
              <a:gd name="connsiteY2" fmla="*/ 321469 h 1123950"/>
              <a:gd name="connsiteX3" fmla="*/ 240507 w 683419"/>
              <a:gd name="connsiteY3" fmla="*/ 245269 h 1123950"/>
              <a:gd name="connsiteX4" fmla="*/ 219075 w 683419"/>
              <a:gd name="connsiteY4" fmla="*/ 204787 h 1123950"/>
              <a:gd name="connsiteX5" fmla="*/ 173832 w 683419"/>
              <a:gd name="connsiteY5" fmla="*/ 150019 h 1123950"/>
              <a:gd name="connsiteX6" fmla="*/ 138113 w 683419"/>
              <a:gd name="connsiteY6" fmla="*/ 121444 h 1123950"/>
              <a:gd name="connsiteX7" fmla="*/ 88107 w 683419"/>
              <a:gd name="connsiteY7" fmla="*/ 95250 h 1123950"/>
              <a:gd name="connsiteX8" fmla="*/ 26194 w 683419"/>
              <a:gd name="connsiteY8" fmla="*/ 73819 h 1123950"/>
              <a:gd name="connsiteX9" fmla="*/ 11907 w 683419"/>
              <a:gd name="connsiteY9" fmla="*/ 64294 h 1123950"/>
              <a:gd name="connsiteX10" fmla="*/ 4763 w 683419"/>
              <a:gd name="connsiteY10" fmla="*/ 47625 h 1123950"/>
              <a:gd name="connsiteX11" fmla="*/ 0 w 683419"/>
              <a:gd name="connsiteY11" fmla="*/ 30956 h 1123950"/>
              <a:gd name="connsiteX12" fmla="*/ 7144 w 683419"/>
              <a:gd name="connsiteY12" fmla="*/ 9525 h 1123950"/>
              <a:gd name="connsiteX13" fmla="*/ 28575 w 683419"/>
              <a:gd name="connsiteY13" fmla="*/ 2381 h 1123950"/>
              <a:gd name="connsiteX14" fmla="*/ 78582 w 683419"/>
              <a:gd name="connsiteY14" fmla="*/ 0 h 1123950"/>
              <a:gd name="connsiteX15" fmla="*/ 145257 w 683419"/>
              <a:gd name="connsiteY15" fmla="*/ 2381 h 1123950"/>
              <a:gd name="connsiteX16" fmla="*/ 207169 w 683419"/>
              <a:gd name="connsiteY16" fmla="*/ 9525 h 1123950"/>
              <a:gd name="connsiteX17" fmla="*/ 273844 w 683419"/>
              <a:gd name="connsiteY17" fmla="*/ 26194 h 1123950"/>
              <a:gd name="connsiteX18" fmla="*/ 388144 w 683419"/>
              <a:gd name="connsiteY18" fmla="*/ 61912 h 1123950"/>
              <a:gd name="connsiteX19" fmla="*/ 466725 w 683419"/>
              <a:gd name="connsiteY19" fmla="*/ 180975 h 1123950"/>
              <a:gd name="connsiteX20" fmla="*/ 521494 w 683419"/>
              <a:gd name="connsiteY20" fmla="*/ 342900 h 1123950"/>
              <a:gd name="connsiteX21" fmla="*/ 576263 w 683419"/>
              <a:gd name="connsiteY21" fmla="*/ 552450 h 1123950"/>
              <a:gd name="connsiteX22" fmla="*/ 600075 w 683419"/>
              <a:gd name="connsiteY22" fmla="*/ 659606 h 1123950"/>
              <a:gd name="connsiteX23" fmla="*/ 623888 w 683419"/>
              <a:gd name="connsiteY23" fmla="*/ 769144 h 1123950"/>
              <a:gd name="connsiteX24" fmla="*/ 683419 w 683419"/>
              <a:gd name="connsiteY24" fmla="*/ 914400 h 1123950"/>
              <a:gd name="connsiteX25" fmla="*/ 683419 w 683419"/>
              <a:gd name="connsiteY25" fmla="*/ 1000125 h 1123950"/>
              <a:gd name="connsiteX26" fmla="*/ 673894 w 683419"/>
              <a:gd name="connsiteY26" fmla="*/ 1059656 h 1123950"/>
              <a:gd name="connsiteX27" fmla="*/ 654844 w 683419"/>
              <a:gd name="connsiteY27" fmla="*/ 1092994 h 1123950"/>
              <a:gd name="connsiteX28" fmla="*/ 635794 w 683419"/>
              <a:gd name="connsiteY28" fmla="*/ 1114425 h 1123950"/>
              <a:gd name="connsiteX29" fmla="*/ 609600 w 683419"/>
              <a:gd name="connsiteY29" fmla="*/ 1123950 h 1123950"/>
              <a:gd name="connsiteX30" fmla="*/ 583407 w 683419"/>
              <a:gd name="connsiteY30" fmla="*/ 1119187 h 1123950"/>
              <a:gd name="connsiteX31" fmla="*/ 547688 w 683419"/>
              <a:gd name="connsiteY31" fmla="*/ 1104900 h 1123950"/>
              <a:gd name="connsiteX32" fmla="*/ 519113 w 683419"/>
              <a:gd name="connsiteY32" fmla="*/ 1083469 h 1123950"/>
              <a:gd name="connsiteX33" fmla="*/ 471488 w 683419"/>
              <a:gd name="connsiteY33" fmla="*/ 1038225 h 1123950"/>
              <a:gd name="connsiteX34" fmla="*/ 421482 w 683419"/>
              <a:gd name="connsiteY34" fmla="*/ 966787 h 1123950"/>
              <a:gd name="connsiteX35" fmla="*/ 373857 w 683419"/>
              <a:gd name="connsiteY35" fmla="*/ 883444 h 1123950"/>
              <a:gd name="connsiteX36" fmla="*/ 350044 w 683419"/>
              <a:gd name="connsiteY36" fmla="*/ 823912 h 1123950"/>
              <a:gd name="connsiteX37" fmla="*/ 352425 w 683419"/>
              <a:gd name="connsiteY37" fmla="*/ 757237 h 1123950"/>
              <a:gd name="connsiteX38" fmla="*/ 335757 w 683419"/>
              <a:gd name="connsiteY38" fmla="*/ 585787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3419" h="1123950">
                <a:moveTo>
                  <a:pt x="335757" y="585787"/>
                </a:moveTo>
                <a:lnTo>
                  <a:pt x="302419" y="416719"/>
                </a:lnTo>
                <a:lnTo>
                  <a:pt x="273844" y="321469"/>
                </a:lnTo>
                <a:lnTo>
                  <a:pt x="240507" y="245269"/>
                </a:lnTo>
                <a:lnTo>
                  <a:pt x="219075" y="204787"/>
                </a:lnTo>
                <a:lnTo>
                  <a:pt x="173832" y="150019"/>
                </a:lnTo>
                <a:lnTo>
                  <a:pt x="138113" y="121444"/>
                </a:lnTo>
                <a:lnTo>
                  <a:pt x="88107" y="95250"/>
                </a:lnTo>
                <a:lnTo>
                  <a:pt x="26194" y="73819"/>
                </a:lnTo>
                <a:lnTo>
                  <a:pt x="11907" y="64294"/>
                </a:lnTo>
                <a:lnTo>
                  <a:pt x="4763" y="47625"/>
                </a:lnTo>
                <a:lnTo>
                  <a:pt x="0" y="30956"/>
                </a:lnTo>
                <a:lnTo>
                  <a:pt x="7144" y="9525"/>
                </a:lnTo>
                <a:lnTo>
                  <a:pt x="28575" y="2381"/>
                </a:lnTo>
                <a:lnTo>
                  <a:pt x="78582" y="0"/>
                </a:lnTo>
                <a:lnTo>
                  <a:pt x="145257" y="2381"/>
                </a:lnTo>
                <a:lnTo>
                  <a:pt x="207169" y="9525"/>
                </a:lnTo>
                <a:lnTo>
                  <a:pt x="273844" y="26194"/>
                </a:lnTo>
                <a:lnTo>
                  <a:pt x="388144" y="61912"/>
                </a:lnTo>
                <a:lnTo>
                  <a:pt x="466725" y="180975"/>
                </a:lnTo>
                <a:lnTo>
                  <a:pt x="521494" y="342900"/>
                </a:lnTo>
                <a:lnTo>
                  <a:pt x="576263" y="552450"/>
                </a:lnTo>
                <a:lnTo>
                  <a:pt x="600075" y="659606"/>
                </a:lnTo>
                <a:lnTo>
                  <a:pt x="623888" y="769144"/>
                </a:lnTo>
                <a:lnTo>
                  <a:pt x="683419" y="914400"/>
                </a:lnTo>
                <a:lnTo>
                  <a:pt x="683419" y="1000125"/>
                </a:lnTo>
                <a:lnTo>
                  <a:pt x="673894" y="1059656"/>
                </a:lnTo>
                <a:lnTo>
                  <a:pt x="654844" y="1092994"/>
                </a:lnTo>
                <a:lnTo>
                  <a:pt x="635794" y="1114425"/>
                </a:lnTo>
                <a:lnTo>
                  <a:pt x="609600" y="1123950"/>
                </a:lnTo>
                <a:lnTo>
                  <a:pt x="583407" y="1119187"/>
                </a:lnTo>
                <a:lnTo>
                  <a:pt x="547688" y="1104900"/>
                </a:lnTo>
                <a:lnTo>
                  <a:pt x="519113" y="1083469"/>
                </a:lnTo>
                <a:lnTo>
                  <a:pt x="471488" y="1038225"/>
                </a:lnTo>
                <a:lnTo>
                  <a:pt x="421482" y="966787"/>
                </a:lnTo>
                <a:lnTo>
                  <a:pt x="373857" y="883444"/>
                </a:lnTo>
                <a:lnTo>
                  <a:pt x="350044" y="823912"/>
                </a:lnTo>
                <a:cubicBezTo>
                  <a:pt x="350838" y="801687"/>
                  <a:pt x="354409" y="788590"/>
                  <a:pt x="352425" y="757237"/>
                </a:cubicBezTo>
                <a:lnTo>
                  <a:pt x="335757" y="585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B11EADA-9A9C-C14F-B895-F882AA01FF7B}"/>
              </a:ext>
            </a:extLst>
          </p:cNvPr>
          <p:cNvSpPr/>
          <p:nvPr/>
        </p:nvSpPr>
        <p:spPr>
          <a:xfrm>
            <a:off x="6219825" y="1719263"/>
            <a:ext cx="655638" cy="625475"/>
          </a:xfrm>
          <a:custGeom>
            <a:avLst/>
            <a:gdLst>
              <a:gd name="connsiteX0" fmla="*/ 378619 w 654844"/>
              <a:gd name="connsiteY0" fmla="*/ 459581 h 626268"/>
              <a:gd name="connsiteX1" fmla="*/ 195263 w 654844"/>
              <a:gd name="connsiteY1" fmla="*/ 266700 h 626268"/>
              <a:gd name="connsiteX2" fmla="*/ 26194 w 654844"/>
              <a:gd name="connsiteY2" fmla="*/ 92868 h 626268"/>
              <a:gd name="connsiteX3" fmla="*/ 11906 w 654844"/>
              <a:gd name="connsiteY3" fmla="*/ 71437 h 626268"/>
              <a:gd name="connsiteX4" fmla="*/ 0 w 654844"/>
              <a:gd name="connsiteY4" fmla="*/ 35718 h 626268"/>
              <a:gd name="connsiteX5" fmla="*/ 0 w 654844"/>
              <a:gd name="connsiteY5" fmla="*/ 14287 h 626268"/>
              <a:gd name="connsiteX6" fmla="*/ 7144 w 654844"/>
              <a:gd name="connsiteY6" fmla="*/ 4762 h 626268"/>
              <a:gd name="connsiteX7" fmla="*/ 28575 w 654844"/>
              <a:gd name="connsiteY7" fmla="*/ 0 h 626268"/>
              <a:gd name="connsiteX8" fmla="*/ 71438 w 654844"/>
              <a:gd name="connsiteY8" fmla="*/ 14287 h 626268"/>
              <a:gd name="connsiteX9" fmla="*/ 226219 w 654844"/>
              <a:gd name="connsiteY9" fmla="*/ 76200 h 626268"/>
              <a:gd name="connsiteX10" fmla="*/ 400050 w 654844"/>
              <a:gd name="connsiteY10" fmla="*/ 147637 h 626268"/>
              <a:gd name="connsiteX11" fmla="*/ 519113 w 654844"/>
              <a:gd name="connsiteY11" fmla="*/ 192881 h 626268"/>
              <a:gd name="connsiteX12" fmla="*/ 571500 w 654844"/>
              <a:gd name="connsiteY12" fmla="*/ 266700 h 626268"/>
              <a:gd name="connsiteX13" fmla="*/ 611981 w 654844"/>
              <a:gd name="connsiteY13" fmla="*/ 335756 h 626268"/>
              <a:gd name="connsiteX14" fmla="*/ 635794 w 654844"/>
              <a:gd name="connsiteY14" fmla="*/ 395287 h 626268"/>
              <a:gd name="connsiteX15" fmla="*/ 650081 w 654844"/>
              <a:gd name="connsiteY15" fmla="*/ 454818 h 626268"/>
              <a:gd name="connsiteX16" fmla="*/ 654844 w 654844"/>
              <a:gd name="connsiteY16" fmla="*/ 502443 h 626268"/>
              <a:gd name="connsiteX17" fmla="*/ 650081 w 654844"/>
              <a:gd name="connsiteY17" fmla="*/ 545306 h 626268"/>
              <a:gd name="connsiteX18" fmla="*/ 640556 w 654844"/>
              <a:gd name="connsiteY18" fmla="*/ 581025 h 626268"/>
              <a:gd name="connsiteX19" fmla="*/ 626269 w 654844"/>
              <a:gd name="connsiteY19" fmla="*/ 602456 h 626268"/>
              <a:gd name="connsiteX20" fmla="*/ 607219 w 654844"/>
              <a:gd name="connsiteY20" fmla="*/ 619125 h 626268"/>
              <a:gd name="connsiteX21" fmla="*/ 583406 w 654844"/>
              <a:gd name="connsiteY21" fmla="*/ 626268 h 626268"/>
              <a:gd name="connsiteX22" fmla="*/ 557213 w 654844"/>
              <a:gd name="connsiteY22" fmla="*/ 619125 h 626268"/>
              <a:gd name="connsiteX23" fmla="*/ 521494 w 654844"/>
              <a:gd name="connsiteY23" fmla="*/ 595312 h 626268"/>
              <a:gd name="connsiteX24" fmla="*/ 466725 w 654844"/>
              <a:gd name="connsiteY24" fmla="*/ 545306 h 626268"/>
              <a:gd name="connsiteX25" fmla="*/ 378619 w 654844"/>
              <a:gd name="connsiteY25" fmla="*/ 459581 h 62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4844" h="626268">
                <a:moveTo>
                  <a:pt x="378619" y="459581"/>
                </a:moveTo>
                <a:lnTo>
                  <a:pt x="195263" y="266700"/>
                </a:lnTo>
                <a:lnTo>
                  <a:pt x="26194" y="92868"/>
                </a:lnTo>
                <a:lnTo>
                  <a:pt x="11906" y="71437"/>
                </a:lnTo>
                <a:lnTo>
                  <a:pt x="0" y="35718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71438" y="14287"/>
                </a:lnTo>
                <a:lnTo>
                  <a:pt x="226219" y="76200"/>
                </a:lnTo>
                <a:lnTo>
                  <a:pt x="400050" y="147637"/>
                </a:lnTo>
                <a:lnTo>
                  <a:pt x="519113" y="192881"/>
                </a:lnTo>
                <a:lnTo>
                  <a:pt x="571500" y="266700"/>
                </a:lnTo>
                <a:lnTo>
                  <a:pt x="611981" y="335756"/>
                </a:lnTo>
                <a:lnTo>
                  <a:pt x="635794" y="395287"/>
                </a:lnTo>
                <a:lnTo>
                  <a:pt x="650081" y="454818"/>
                </a:lnTo>
                <a:lnTo>
                  <a:pt x="654844" y="502443"/>
                </a:lnTo>
                <a:lnTo>
                  <a:pt x="650081" y="545306"/>
                </a:lnTo>
                <a:lnTo>
                  <a:pt x="640556" y="581025"/>
                </a:lnTo>
                <a:lnTo>
                  <a:pt x="626269" y="602456"/>
                </a:lnTo>
                <a:lnTo>
                  <a:pt x="607219" y="619125"/>
                </a:lnTo>
                <a:lnTo>
                  <a:pt x="583406" y="626268"/>
                </a:lnTo>
                <a:lnTo>
                  <a:pt x="557213" y="619125"/>
                </a:lnTo>
                <a:lnTo>
                  <a:pt x="521494" y="595312"/>
                </a:lnTo>
                <a:lnTo>
                  <a:pt x="466725" y="545306"/>
                </a:lnTo>
                <a:lnTo>
                  <a:pt x="378619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86B0CDE-5DF9-4C4D-BC07-CA8A24D49EB4}"/>
              </a:ext>
            </a:extLst>
          </p:cNvPr>
          <p:cNvSpPr/>
          <p:nvPr/>
        </p:nvSpPr>
        <p:spPr>
          <a:xfrm>
            <a:off x="4395788" y="2579688"/>
            <a:ext cx="2493962" cy="555625"/>
          </a:xfrm>
          <a:custGeom>
            <a:avLst/>
            <a:gdLst>
              <a:gd name="connsiteX0" fmla="*/ 1866900 w 2493168"/>
              <a:gd name="connsiteY0" fmla="*/ 316706 h 557212"/>
              <a:gd name="connsiteX1" fmla="*/ 1550193 w 2493168"/>
              <a:gd name="connsiteY1" fmla="*/ 361950 h 557212"/>
              <a:gd name="connsiteX2" fmla="*/ 1385887 w 2493168"/>
              <a:gd name="connsiteY2" fmla="*/ 400050 h 557212"/>
              <a:gd name="connsiteX3" fmla="*/ 1214437 w 2493168"/>
              <a:gd name="connsiteY3" fmla="*/ 426244 h 557212"/>
              <a:gd name="connsiteX4" fmla="*/ 964406 w 2493168"/>
              <a:gd name="connsiteY4" fmla="*/ 469106 h 557212"/>
              <a:gd name="connsiteX5" fmla="*/ 659606 w 2493168"/>
              <a:gd name="connsiteY5" fmla="*/ 521494 h 557212"/>
              <a:gd name="connsiteX6" fmla="*/ 516731 w 2493168"/>
              <a:gd name="connsiteY6" fmla="*/ 542925 h 557212"/>
              <a:gd name="connsiteX7" fmla="*/ 409575 w 2493168"/>
              <a:gd name="connsiteY7" fmla="*/ 552450 h 557212"/>
              <a:gd name="connsiteX8" fmla="*/ 330993 w 2493168"/>
              <a:gd name="connsiteY8" fmla="*/ 557212 h 557212"/>
              <a:gd name="connsiteX9" fmla="*/ 290512 w 2493168"/>
              <a:gd name="connsiteY9" fmla="*/ 550069 h 557212"/>
              <a:gd name="connsiteX10" fmla="*/ 226218 w 2493168"/>
              <a:gd name="connsiteY10" fmla="*/ 526256 h 557212"/>
              <a:gd name="connsiteX11" fmla="*/ 164306 w 2493168"/>
              <a:gd name="connsiteY11" fmla="*/ 490537 h 557212"/>
              <a:gd name="connsiteX12" fmla="*/ 126206 w 2493168"/>
              <a:gd name="connsiteY12" fmla="*/ 461962 h 557212"/>
              <a:gd name="connsiteX13" fmla="*/ 83343 w 2493168"/>
              <a:gd name="connsiteY13" fmla="*/ 421481 h 557212"/>
              <a:gd name="connsiteX14" fmla="*/ 40481 w 2493168"/>
              <a:gd name="connsiteY14" fmla="*/ 369094 h 557212"/>
              <a:gd name="connsiteX15" fmla="*/ 11906 w 2493168"/>
              <a:gd name="connsiteY15" fmla="*/ 321469 h 557212"/>
              <a:gd name="connsiteX16" fmla="*/ 0 w 2493168"/>
              <a:gd name="connsiteY16" fmla="*/ 290512 h 557212"/>
              <a:gd name="connsiteX17" fmla="*/ 0 w 2493168"/>
              <a:gd name="connsiteY17" fmla="*/ 273844 h 557212"/>
              <a:gd name="connsiteX18" fmla="*/ 7143 w 2493168"/>
              <a:gd name="connsiteY18" fmla="*/ 254794 h 557212"/>
              <a:gd name="connsiteX19" fmla="*/ 23812 w 2493168"/>
              <a:gd name="connsiteY19" fmla="*/ 252412 h 557212"/>
              <a:gd name="connsiteX20" fmla="*/ 47625 w 2493168"/>
              <a:gd name="connsiteY20" fmla="*/ 259556 h 557212"/>
              <a:gd name="connsiteX21" fmla="*/ 83343 w 2493168"/>
              <a:gd name="connsiteY21" fmla="*/ 283369 h 557212"/>
              <a:gd name="connsiteX22" fmla="*/ 121443 w 2493168"/>
              <a:gd name="connsiteY22" fmla="*/ 309562 h 557212"/>
              <a:gd name="connsiteX23" fmla="*/ 161925 w 2493168"/>
              <a:gd name="connsiteY23" fmla="*/ 328612 h 557212"/>
              <a:gd name="connsiteX24" fmla="*/ 202406 w 2493168"/>
              <a:gd name="connsiteY24" fmla="*/ 342900 h 557212"/>
              <a:gd name="connsiteX25" fmla="*/ 259556 w 2493168"/>
              <a:gd name="connsiteY25" fmla="*/ 359569 h 557212"/>
              <a:gd name="connsiteX26" fmla="*/ 319087 w 2493168"/>
              <a:gd name="connsiteY26" fmla="*/ 366712 h 557212"/>
              <a:gd name="connsiteX27" fmla="*/ 407193 w 2493168"/>
              <a:gd name="connsiteY27" fmla="*/ 361950 h 557212"/>
              <a:gd name="connsiteX28" fmla="*/ 661987 w 2493168"/>
              <a:gd name="connsiteY28" fmla="*/ 319087 h 557212"/>
              <a:gd name="connsiteX29" fmla="*/ 976312 w 2493168"/>
              <a:gd name="connsiteY29" fmla="*/ 261937 h 557212"/>
              <a:gd name="connsiteX30" fmla="*/ 1333500 w 2493168"/>
              <a:gd name="connsiteY30" fmla="*/ 202406 h 557212"/>
              <a:gd name="connsiteX31" fmla="*/ 1557337 w 2493168"/>
              <a:gd name="connsiteY31" fmla="*/ 157162 h 557212"/>
              <a:gd name="connsiteX32" fmla="*/ 1726406 w 2493168"/>
              <a:gd name="connsiteY32" fmla="*/ 116681 h 557212"/>
              <a:gd name="connsiteX33" fmla="*/ 1835943 w 2493168"/>
              <a:gd name="connsiteY33" fmla="*/ 92869 h 557212"/>
              <a:gd name="connsiteX34" fmla="*/ 1952625 w 2493168"/>
              <a:gd name="connsiteY34" fmla="*/ 59531 h 557212"/>
              <a:gd name="connsiteX35" fmla="*/ 2038350 w 2493168"/>
              <a:gd name="connsiteY35" fmla="*/ 23812 h 557212"/>
              <a:gd name="connsiteX36" fmla="*/ 2074068 w 2493168"/>
              <a:gd name="connsiteY36" fmla="*/ 2381 h 557212"/>
              <a:gd name="connsiteX37" fmla="*/ 2150268 w 2493168"/>
              <a:gd name="connsiteY37" fmla="*/ 0 h 557212"/>
              <a:gd name="connsiteX38" fmla="*/ 2226468 w 2493168"/>
              <a:gd name="connsiteY38" fmla="*/ 7144 h 557212"/>
              <a:gd name="connsiteX39" fmla="*/ 2297906 w 2493168"/>
              <a:gd name="connsiteY39" fmla="*/ 19050 h 557212"/>
              <a:gd name="connsiteX40" fmla="*/ 2355056 w 2493168"/>
              <a:gd name="connsiteY40" fmla="*/ 33337 h 557212"/>
              <a:gd name="connsiteX41" fmla="*/ 2395537 w 2493168"/>
              <a:gd name="connsiteY41" fmla="*/ 42862 h 557212"/>
              <a:gd name="connsiteX42" fmla="*/ 2426493 w 2493168"/>
              <a:gd name="connsiteY42" fmla="*/ 59531 h 557212"/>
              <a:gd name="connsiteX43" fmla="*/ 2459831 w 2493168"/>
              <a:gd name="connsiteY43" fmla="*/ 85725 h 557212"/>
              <a:gd name="connsiteX44" fmla="*/ 2476500 w 2493168"/>
              <a:gd name="connsiteY44" fmla="*/ 109537 h 557212"/>
              <a:gd name="connsiteX45" fmla="*/ 2490787 w 2493168"/>
              <a:gd name="connsiteY45" fmla="*/ 130969 h 557212"/>
              <a:gd name="connsiteX46" fmla="*/ 2493168 w 2493168"/>
              <a:gd name="connsiteY46" fmla="*/ 152400 h 557212"/>
              <a:gd name="connsiteX47" fmla="*/ 2483643 w 2493168"/>
              <a:gd name="connsiteY47" fmla="*/ 185737 h 557212"/>
              <a:gd name="connsiteX48" fmla="*/ 2462212 w 2493168"/>
              <a:gd name="connsiteY48" fmla="*/ 209550 h 557212"/>
              <a:gd name="connsiteX49" fmla="*/ 2424112 w 2493168"/>
              <a:gd name="connsiteY49" fmla="*/ 233362 h 557212"/>
              <a:gd name="connsiteX50" fmla="*/ 2290762 w 2493168"/>
              <a:gd name="connsiteY50" fmla="*/ 257175 h 557212"/>
              <a:gd name="connsiteX51" fmla="*/ 2102643 w 2493168"/>
              <a:gd name="connsiteY51" fmla="*/ 285750 h 557212"/>
              <a:gd name="connsiteX52" fmla="*/ 1866900 w 2493168"/>
              <a:gd name="connsiteY52" fmla="*/ 316706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93168" h="557212">
                <a:moveTo>
                  <a:pt x="1866900" y="316706"/>
                </a:moveTo>
                <a:lnTo>
                  <a:pt x="1550193" y="361950"/>
                </a:lnTo>
                <a:lnTo>
                  <a:pt x="1385887" y="400050"/>
                </a:lnTo>
                <a:lnTo>
                  <a:pt x="1214437" y="426244"/>
                </a:lnTo>
                <a:lnTo>
                  <a:pt x="964406" y="469106"/>
                </a:lnTo>
                <a:lnTo>
                  <a:pt x="659606" y="521494"/>
                </a:lnTo>
                <a:lnTo>
                  <a:pt x="516731" y="542925"/>
                </a:lnTo>
                <a:lnTo>
                  <a:pt x="409575" y="552450"/>
                </a:lnTo>
                <a:lnTo>
                  <a:pt x="330993" y="557212"/>
                </a:lnTo>
                <a:lnTo>
                  <a:pt x="290512" y="550069"/>
                </a:lnTo>
                <a:lnTo>
                  <a:pt x="226218" y="526256"/>
                </a:lnTo>
                <a:lnTo>
                  <a:pt x="164306" y="490537"/>
                </a:lnTo>
                <a:lnTo>
                  <a:pt x="126206" y="461962"/>
                </a:lnTo>
                <a:lnTo>
                  <a:pt x="83343" y="421481"/>
                </a:lnTo>
                <a:lnTo>
                  <a:pt x="40481" y="369094"/>
                </a:lnTo>
                <a:lnTo>
                  <a:pt x="11906" y="321469"/>
                </a:lnTo>
                <a:lnTo>
                  <a:pt x="0" y="290512"/>
                </a:lnTo>
                <a:lnTo>
                  <a:pt x="0" y="273844"/>
                </a:lnTo>
                <a:lnTo>
                  <a:pt x="7143" y="254794"/>
                </a:lnTo>
                <a:lnTo>
                  <a:pt x="23812" y="252412"/>
                </a:lnTo>
                <a:lnTo>
                  <a:pt x="47625" y="259556"/>
                </a:lnTo>
                <a:lnTo>
                  <a:pt x="83343" y="283369"/>
                </a:lnTo>
                <a:lnTo>
                  <a:pt x="121443" y="309562"/>
                </a:lnTo>
                <a:lnTo>
                  <a:pt x="161925" y="328612"/>
                </a:lnTo>
                <a:lnTo>
                  <a:pt x="202406" y="342900"/>
                </a:lnTo>
                <a:lnTo>
                  <a:pt x="259556" y="359569"/>
                </a:lnTo>
                <a:lnTo>
                  <a:pt x="319087" y="366712"/>
                </a:lnTo>
                <a:lnTo>
                  <a:pt x="407193" y="361950"/>
                </a:lnTo>
                <a:lnTo>
                  <a:pt x="661987" y="319087"/>
                </a:lnTo>
                <a:lnTo>
                  <a:pt x="976312" y="261937"/>
                </a:lnTo>
                <a:lnTo>
                  <a:pt x="1333500" y="202406"/>
                </a:lnTo>
                <a:lnTo>
                  <a:pt x="1557337" y="157162"/>
                </a:lnTo>
                <a:lnTo>
                  <a:pt x="1726406" y="116681"/>
                </a:lnTo>
                <a:lnTo>
                  <a:pt x="1835943" y="92869"/>
                </a:lnTo>
                <a:lnTo>
                  <a:pt x="1952625" y="59531"/>
                </a:lnTo>
                <a:lnTo>
                  <a:pt x="2038350" y="23812"/>
                </a:lnTo>
                <a:lnTo>
                  <a:pt x="2074068" y="2381"/>
                </a:lnTo>
                <a:lnTo>
                  <a:pt x="2150268" y="0"/>
                </a:lnTo>
                <a:lnTo>
                  <a:pt x="2226468" y="7144"/>
                </a:lnTo>
                <a:lnTo>
                  <a:pt x="2297906" y="19050"/>
                </a:lnTo>
                <a:lnTo>
                  <a:pt x="2355056" y="33337"/>
                </a:lnTo>
                <a:lnTo>
                  <a:pt x="2395537" y="42862"/>
                </a:lnTo>
                <a:lnTo>
                  <a:pt x="2426493" y="59531"/>
                </a:lnTo>
                <a:lnTo>
                  <a:pt x="2459831" y="85725"/>
                </a:lnTo>
                <a:lnTo>
                  <a:pt x="2476500" y="109537"/>
                </a:lnTo>
                <a:lnTo>
                  <a:pt x="2490787" y="130969"/>
                </a:lnTo>
                <a:lnTo>
                  <a:pt x="2493168" y="152400"/>
                </a:lnTo>
                <a:lnTo>
                  <a:pt x="2483643" y="185737"/>
                </a:lnTo>
                <a:lnTo>
                  <a:pt x="2462212" y="209550"/>
                </a:lnTo>
                <a:lnTo>
                  <a:pt x="2424112" y="233362"/>
                </a:lnTo>
                <a:lnTo>
                  <a:pt x="2290762" y="257175"/>
                </a:lnTo>
                <a:lnTo>
                  <a:pt x="2102643" y="285750"/>
                </a:lnTo>
                <a:lnTo>
                  <a:pt x="1866900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8A9EAA9-D747-B247-8741-B4CC6C2CDC11}"/>
              </a:ext>
            </a:extLst>
          </p:cNvPr>
          <p:cNvSpPr/>
          <p:nvPr/>
        </p:nvSpPr>
        <p:spPr>
          <a:xfrm>
            <a:off x="4332288" y="3659188"/>
            <a:ext cx="1306512" cy="374650"/>
          </a:xfrm>
          <a:custGeom>
            <a:avLst/>
            <a:gdLst>
              <a:gd name="connsiteX0" fmla="*/ 964406 w 1307306"/>
              <a:gd name="connsiteY0" fmla="*/ 264319 h 373857"/>
              <a:gd name="connsiteX1" fmla="*/ 688181 w 1307306"/>
              <a:gd name="connsiteY1" fmla="*/ 333375 h 373857"/>
              <a:gd name="connsiteX2" fmla="*/ 497681 w 1307306"/>
              <a:gd name="connsiteY2" fmla="*/ 373857 h 373857"/>
              <a:gd name="connsiteX3" fmla="*/ 361950 w 1307306"/>
              <a:gd name="connsiteY3" fmla="*/ 373857 h 373857"/>
              <a:gd name="connsiteX4" fmla="*/ 304800 w 1307306"/>
              <a:gd name="connsiteY4" fmla="*/ 369094 h 373857"/>
              <a:gd name="connsiteX5" fmla="*/ 266700 w 1307306"/>
              <a:gd name="connsiteY5" fmla="*/ 361950 h 373857"/>
              <a:gd name="connsiteX6" fmla="*/ 238125 w 1307306"/>
              <a:gd name="connsiteY6" fmla="*/ 354807 h 373857"/>
              <a:gd name="connsiteX7" fmla="*/ 195262 w 1307306"/>
              <a:gd name="connsiteY7" fmla="*/ 338138 h 373857"/>
              <a:gd name="connsiteX8" fmla="*/ 130969 w 1307306"/>
              <a:gd name="connsiteY8" fmla="*/ 304800 h 373857"/>
              <a:gd name="connsiteX9" fmla="*/ 90487 w 1307306"/>
              <a:gd name="connsiteY9" fmla="*/ 276225 h 373857"/>
              <a:gd name="connsiteX10" fmla="*/ 54769 w 1307306"/>
              <a:gd name="connsiteY10" fmla="*/ 245269 h 373857"/>
              <a:gd name="connsiteX11" fmla="*/ 19050 w 1307306"/>
              <a:gd name="connsiteY11" fmla="*/ 207169 h 373857"/>
              <a:gd name="connsiteX12" fmla="*/ 2381 w 1307306"/>
              <a:gd name="connsiteY12" fmla="*/ 180975 h 373857"/>
              <a:gd name="connsiteX13" fmla="*/ 0 w 1307306"/>
              <a:gd name="connsiteY13" fmla="*/ 152400 h 373857"/>
              <a:gd name="connsiteX14" fmla="*/ 7144 w 1307306"/>
              <a:gd name="connsiteY14" fmla="*/ 140494 h 373857"/>
              <a:gd name="connsiteX15" fmla="*/ 23812 w 1307306"/>
              <a:gd name="connsiteY15" fmla="*/ 133350 h 373857"/>
              <a:gd name="connsiteX16" fmla="*/ 40481 w 1307306"/>
              <a:gd name="connsiteY16" fmla="*/ 135732 h 373857"/>
              <a:gd name="connsiteX17" fmla="*/ 64294 w 1307306"/>
              <a:gd name="connsiteY17" fmla="*/ 152400 h 373857"/>
              <a:gd name="connsiteX18" fmla="*/ 109537 w 1307306"/>
              <a:gd name="connsiteY18" fmla="*/ 173832 h 373857"/>
              <a:gd name="connsiteX19" fmla="*/ 157162 w 1307306"/>
              <a:gd name="connsiteY19" fmla="*/ 190500 h 373857"/>
              <a:gd name="connsiteX20" fmla="*/ 209550 w 1307306"/>
              <a:gd name="connsiteY20" fmla="*/ 204788 h 373857"/>
              <a:gd name="connsiteX21" fmla="*/ 252412 w 1307306"/>
              <a:gd name="connsiteY21" fmla="*/ 211932 h 373857"/>
              <a:gd name="connsiteX22" fmla="*/ 300037 w 1307306"/>
              <a:gd name="connsiteY22" fmla="*/ 216694 h 373857"/>
              <a:gd name="connsiteX23" fmla="*/ 357187 w 1307306"/>
              <a:gd name="connsiteY23" fmla="*/ 209550 h 373857"/>
              <a:gd name="connsiteX24" fmla="*/ 466725 w 1307306"/>
              <a:gd name="connsiteY24" fmla="*/ 190500 h 373857"/>
              <a:gd name="connsiteX25" fmla="*/ 638175 w 1307306"/>
              <a:gd name="connsiteY25" fmla="*/ 147638 h 373857"/>
              <a:gd name="connsiteX26" fmla="*/ 835819 w 1307306"/>
              <a:gd name="connsiteY26" fmla="*/ 83344 h 373857"/>
              <a:gd name="connsiteX27" fmla="*/ 871537 w 1307306"/>
              <a:gd name="connsiteY27" fmla="*/ 50007 h 373857"/>
              <a:gd name="connsiteX28" fmla="*/ 909637 w 1307306"/>
              <a:gd name="connsiteY28" fmla="*/ 26194 h 373857"/>
              <a:gd name="connsiteX29" fmla="*/ 957262 w 1307306"/>
              <a:gd name="connsiteY29" fmla="*/ 7144 h 373857"/>
              <a:gd name="connsiteX30" fmla="*/ 1012031 w 1307306"/>
              <a:gd name="connsiteY30" fmla="*/ 0 h 373857"/>
              <a:gd name="connsiteX31" fmla="*/ 1071562 w 1307306"/>
              <a:gd name="connsiteY31" fmla="*/ 14288 h 373857"/>
              <a:gd name="connsiteX32" fmla="*/ 1173956 w 1307306"/>
              <a:gd name="connsiteY32" fmla="*/ 52388 h 373857"/>
              <a:gd name="connsiteX33" fmla="*/ 1252537 w 1307306"/>
              <a:gd name="connsiteY33" fmla="*/ 80963 h 373857"/>
              <a:gd name="connsiteX34" fmla="*/ 1269206 w 1307306"/>
              <a:gd name="connsiteY34" fmla="*/ 88107 h 373857"/>
              <a:gd name="connsiteX35" fmla="*/ 1281112 w 1307306"/>
              <a:gd name="connsiteY35" fmla="*/ 102394 h 373857"/>
              <a:gd name="connsiteX36" fmla="*/ 1297781 w 1307306"/>
              <a:gd name="connsiteY36" fmla="*/ 126207 h 373857"/>
              <a:gd name="connsiteX37" fmla="*/ 1307306 w 1307306"/>
              <a:gd name="connsiteY37" fmla="*/ 154782 h 373857"/>
              <a:gd name="connsiteX38" fmla="*/ 1302544 w 1307306"/>
              <a:gd name="connsiteY38" fmla="*/ 178594 h 373857"/>
              <a:gd name="connsiteX39" fmla="*/ 1276350 w 1307306"/>
              <a:gd name="connsiteY39" fmla="*/ 197644 h 373857"/>
              <a:gd name="connsiteX40" fmla="*/ 964406 w 1307306"/>
              <a:gd name="connsiteY40" fmla="*/ 264319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07306" h="373857">
                <a:moveTo>
                  <a:pt x="964406" y="264319"/>
                </a:moveTo>
                <a:lnTo>
                  <a:pt x="688181" y="333375"/>
                </a:lnTo>
                <a:lnTo>
                  <a:pt x="497681" y="373857"/>
                </a:lnTo>
                <a:lnTo>
                  <a:pt x="361950" y="373857"/>
                </a:lnTo>
                <a:lnTo>
                  <a:pt x="304800" y="369094"/>
                </a:lnTo>
                <a:lnTo>
                  <a:pt x="266700" y="361950"/>
                </a:lnTo>
                <a:lnTo>
                  <a:pt x="238125" y="354807"/>
                </a:lnTo>
                <a:lnTo>
                  <a:pt x="195262" y="338138"/>
                </a:lnTo>
                <a:lnTo>
                  <a:pt x="130969" y="304800"/>
                </a:lnTo>
                <a:lnTo>
                  <a:pt x="90487" y="276225"/>
                </a:lnTo>
                <a:lnTo>
                  <a:pt x="54769" y="245269"/>
                </a:lnTo>
                <a:lnTo>
                  <a:pt x="19050" y="207169"/>
                </a:lnTo>
                <a:lnTo>
                  <a:pt x="2381" y="180975"/>
                </a:lnTo>
                <a:lnTo>
                  <a:pt x="0" y="152400"/>
                </a:lnTo>
                <a:lnTo>
                  <a:pt x="7144" y="140494"/>
                </a:lnTo>
                <a:lnTo>
                  <a:pt x="23812" y="133350"/>
                </a:lnTo>
                <a:lnTo>
                  <a:pt x="40481" y="135732"/>
                </a:lnTo>
                <a:lnTo>
                  <a:pt x="64294" y="152400"/>
                </a:lnTo>
                <a:lnTo>
                  <a:pt x="109537" y="173832"/>
                </a:lnTo>
                <a:lnTo>
                  <a:pt x="157162" y="190500"/>
                </a:lnTo>
                <a:lnTo>
                  <a:pt x="209550" y="204788"/>
                </a:lnTo>
                <a:lnTo>
                  <a:pt x="252412" y="211932"/>
                </a:lnTo>
                <a:lnTo>
                  <a:pt x="300037" y="216694"/>
                </a:lnTo>
                <a:lnTo>
                  <a:pt x="357187" y="209550"/>
                </a:lnTo>
                <a:lnTo>
                  <a:pt x="466725" y="190500"/>
                </a:lnTo>
                <a:lnTo>
                  <a:pt x="638175" y="147638"/>
                </a:lnTo>
                <a:lnTo>
                  <a:pt x="835819" y="83344"/>
                </a:lnTo>
                <a:lnTo>
                  <a:pt x="871537" y="50007"/>
                </a:lnTo>
                <a:lnTo>
                  <a:pt x="909637" y="26194"/>
                </a:lnTo>
                <a:lnTo>
                  <a:pt x="957262" y="7144"/>
                </a:lnTo>
                <a:lnTo>
                  <a:pt x="1012031" y="0"/>
                </a:lnTo>
                <a:lnTo>
                  <a:pt x="1071562" y="14288"/>
                </a:lnTo>
                <a:lnTo>
                  <a:pt x="1173956" y="52388"/>
                </a:lnTo>
                <a:lnTo>
                  <a:pt x="1252537" y="80963"/>
                </a:lnTo>
                <a:lnTo>
                  <a:pt x="1269206" y="88107"/>
                </a:lnTo>
                <a:lnTo>
                  <a:pt x="1281112" y="102394"/>
                </a:lnTo>
                <a:lnTo>
                  <a:pt x="1297781" y="126207"/>
                </a:lnTo>
                <a:lnTo>
                  <a:pt x="1307306" y="154782"/>
                </a:lnTo>
                <a:lnTo>
                  <a:pt x="1302544" y="178594"/>
                </a:lnTo>
                <a:cubicBezTo>
                  <a:pt x="1278111" y="198140"/>
                  <a:pt x="1288896" y="197644"/>
                  <a:pt x="1276350" y="197644"/>
                </a:cubicBezTo>
                <a:lnTo>
                  <a:pt x="964406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A388723-009A-8F4D-A63B-32836EBDF5E0}"/>
              </a:ext>
            </a:extLst>
          </p:cNvPr>
          <p:cNvSpPr/>
          <p:nvPr/>
        </p:nvSpPr>
        <p:spPr>
          <a:xfrm>
            <a:off x="2914650" y="4411663"/>
            <a:ext cx="1389063" cy="1103312"/>
          </a:xfrm>
          <a:custGeom>
            <a:avLst/>
            <a:gdLst>
              <a:gd name="connsiteX0" fmla="*/ 521494 w 1388269"/>
              <a:gd name="connsiteY0" fmla="*/ 345282 h 1102519"/>
              <a:gd name="connsiteX1" fmla="*/ 135731 w 1388269"/>
              <a:gd name="connsiteY1" fmla="*/ 445294 h 1102519"/>
              <a:gd name="connsiteX2" fmla="*/ 0 w 1388269"/>
              <a:gd name="connsiteY2" fmla="*/ 297657 h 1102519"/>
              <a:gd name="connsiteX3" fmla="*/ 228600 w 1388269"/>
              <a:gd name="connsiteY3" fmla="*/ 252413 h 1102519"/>
              <a:gd name="connsiteX4" fmla="*/ 457200 w 1388269"/>
              <a:gd name="connsiteY4" fmla="*/ 197644 h 1102519"/>
              <a:gd name="connsiteX5" fmla="*/ 700088 w 1388269"/>
              <a:gd name="connsiteY5" fmla="*/ 130969 h 1102519"/>
              <a:gd name="connsiteX6" fmla="*/ 862013 w 1388269"/>
              <a:gd name="connsiteY6" fmla="*/ 80963 h 1102519"/>
              <a:gd name="connsiteX7" fmla="*/ 973931 w 1388269"/>
              <a:gd name="connsiteY7" fmla="*/ 35719 h 1102519"/>
              <a:gd name="connsiteX8" fmla="*/ 1052513 w 1388269"/>
              <a:gd name="connsiteY8" fmla="*/ 0 h 1102519"/>
              <a:gd name="connsiteX9" fmla="*/ 1081088 w 1388269"/>
              <a:gd name="connsiteY9" fmla="*/ 11907 h 1102519"/>
              <a:gd name="connsiteX10" fmla="*/ 1190625 w 1388269"/>
              <a:gd name="connsiteY10" fmla="*/ 76200 h 1102519"/>
              <a:gd name="connsiteX11" fmla="*/ 1278731 w 1388269"/>
              <a:gd name="connsiteY11" fmla="*/ 130969 h 1102519"/>
              <a:gd name="connsiteX12" fmla="*/ 1321594 w 1388269"/>
              <a:gd name="connsiteY12" fmla="*/ 161925 h 1102519"/>
              <a:gd name="connsiteX13" fmla="*/ 1364456 w 1388269"/>
              <a:gd name="connsiteY13" fmla="*/ 197644 h 1102519"/>
              <a:gd name="connsiteX14" fmla="*/ 1378744 w 1388269"/>
              <a:gd name="connsiteY14" fmla="*/ 214313 h 1102519"/>
              <a:gd name="connsiteX15" fmla="*/ 1385888 w 1388269"/>
              <a:gd name="connsiteY15" fmla="*/ 228600 h 1102519"/>
              <a:gd name="connsiteX16" fmla="*/ 1388269 w 1388269"/>
              <a:gd name="connsiteY16" fmla="*/ 252413 h 1102519"/>
              <a:gd name="connsiteX17" fmla="*/ 1383506 w 1388269"/>
              <a:gd name="connsiteY17" fmla="*/ 278607 h 1102519"/>
              <a:gd name="connsiteX18" fmla="*/ 1369219 w 1388269"/>
              <a:gd name="connsiteY18" fmla="*/ 304800 h 1102519"/>
              <a:gd name="connsiteX19" fmla="*/ 1340644 w 1388269"/>
              <a:gd name="connsiteY19" fmla="*/ 338138 h 1102519"/>
              <a:gd name="connsiteX20" fmla="*/ 1290638 w 1388269"/>
              <a:gd name="connsiteY20" fmla="*/ 573882 h 1102519"/>
              <a:gd name="connsiteX21" fmla="*/ 1250156 w 1388269"/>
              <a:gd name="connsiteY21" fmla="*/ 745332 h 1102519"/>
              <a:gd name="connsiteX22" fmla="*/ 1214438 w 1388269"/>
              <a:gd name="connsiteY22" fmla="*/ 878682 h 1102519"/>
              <a:gd name="connsiteX23" fmla="*/ 1183481 w 1388269"/>
              <a:gd name="connsiteY23" fmla="*/ 971550 h 1102519"/>
              <a:gd name="connsiteX24" fmla="*/ 1154906 w 1388269"/>
              <a:gd name="connsiteY24" fmla="*/ 1042988 h 1102519"/>
              <a:gd name="connsiteX25" fmla="*/ 1138238 w 1388269"/>
              <a:gd name="connsiteY25" fmla="*/ 1069182 h 1102519"/>
              <a:gd name="connsiteX26" fmla="*/ 1123950 w 1388269"/>
              <a:gd name="connsiteY26" fmla="*/ 1085850 h 1102519"/>
              <a:gd name="connsiteX27" fmla="*/ 1109663 w 1388269"/>
              <a:gd name="connsiteY27" fmla="*/ 1095375 h 1102519"/>
              <a:gd name="connsiteX28" fmla="*/ 1083469 w 1388269"/>
              <a:gd name="connsiteY28" fmla="*/ 1102519 h 1102519"/>
              <a:gd name="connsiteX29" fmla="*/ 1057275 w 1388269"/>
              <a:gd name="connsiteY29" fmla="*/ 1102519 h 1102519"/>
              <a:gd name="connsiteX30" fmla="*/ 1035844 w 1388269"/>
              <a:gd name="connsiteY30" fmla="*/ 1095375 h 1102519"/>
              <a:gd name="connsiteX31" fmla="*/ 1007269 w 1388269"/>
              <a:gd name="connsiteY31" fmla="*/ 1078707 h 1102519"/>
              <a:gd name="connsiteX32" fmla="*/ 966788 w 1388269"/>
              <a:gd name="connsiteY32" fmla="*/ 1045369 h 1102519"/>
              <a:gd name="connsiteX33" fmla="*/ 952500 w 1388269"/>
              <a:gd name="connsiteY33" fmla="*/ 1031082 h 1102519"/>
              <a:gd name="connsiteX34" fmla="*/ 985838 w 1388269"/>
              <a:gd name="connsiteY34" fmla="*/ 852488 h 1102519"/>
              <a:gd name="connsiteX35" fmla="*/ 1031081 w 1388269"/>
              <a:gd name="connsiteY35" fmla="*/ 500063 h 1102519"/>
              <a:gd name="connsiteX36" fmla="*/ 1045369 w 1388269"/>
              <a:gd name="connsiteY36" fmla="*/ 307182 h 1102519"/>
              <a:gd name="connsiteX37" fmla="*/ 1042988 w 1388269"/>
              <a:gd name="connsiteY37" fmla="*/ 278607 h 1102519"/>
              <a:gd name="connsiteX38" fmla="*/ 1035844 w 1388269"/>
              <a:gd name="connsiteY38" fmla="*/ 261938 h 1102519"/>
              <a:gd name="connsiteX39" fmla="*/ 1021556 w 1388269"/>
              <a:gd name="connsiteY39" fmla="*/ 250032 h 1102519"/>
              <a:gd name="connsiteX40" fmla="*/ 1002506 w 1388269"/>
              <a:gd name="connsiteY40" fmla="*/ 242888 h 1102519"/>
              <a:gd name="connsiteX41" fmla="*/ 962025 w 1388269"/>
              <a:gd name="connsiteY41" fmla="*/ 238125 h 1102519"/>
              <a:gd name="connsiteX42" fmla="*/ 859631 w 1388269"/>
              <a:gd name="connsiteY42" fmla="*/ 259557 h 1102519"/>
              <a:gd name="connsiteX43" fmla="*/ 521494 w 1388269"/>
              <a:gd name="connsiteY43" fmla="*/ 345282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388269" h="1102519">
                <a:moveTo>
                  <a:pt x="521494" y="345282"/>
                </a:moveTo>
                <a:lnTo>
                  <a:pt x="135731" y="445294"/>
                </a:lnTo>
                <a:lnTo>
                  <a:pt x="0" y="297657"/>
                </a:lnTo>
                <a:lnTo>
                  <a:pt x="228600" y="252413"/>
                </a:lnTo>
                <a:lnTo>
                  <a:pt x="457200" y="197644"/>
                </a:lnTo>
                <a:lnTo>
                  <a:pt x="700088" y="130969"/>
                </a:lnTo>
                <a:lnTo>
                  <a:pt x="862013" y="80963"/>
                </a:lnTo>
                <a:lnTo>
                  <a:pt x="973931" y="35719"/>
                </a:lnTo>
                <a:lnTo>
                  <a:pt x="1052513" y="0"/>
                </a:lnTo>
                <a:lnTo>
                  <a:pt x="1081088" y="11907"/>
                </a:lnTo>
                <a:lnTo>
                  <a:pt x="1190625" y="76200"/>
                </a:lnTo>
                <a:lnTo>
                  <a:pt x="1278731" y="130969"/>
                </a:lnTo>
                <a:lnTo>
                  <a:pt x="1321594" y="161925"/>
                </a:lnTo>
                <a:lnTo>
                  <a:pt x="1364456" y="197644"/>
                </a:lnTo>
                <a:lnTo>
                  <a:pt x="1378744" y="214313"/>
                </a:lnTo>
                <a:lnTo>
                  <a:pt x="1385888" y="228600"/>
                </a:lnTo>
                <a:lnTo>
                  <a:pt x="1388269" y="252413"/>
                </a:lnTo>
                <a:lnTo>
                  <a:pt x="1383506" y="278607"/>
                </a:lnTo>
                <a:lnTo>
                  <a:pt x="1369219" y="304800"/>
                </a:lnTo>
                <a:lnTo>
                  <a:pt x="1340644" y="338138"/>
                </a:lnTo>
                <a:lnTo>
                  <a:pt x="1290638" y="573882"/>
                </a:lnTo>
                <a:lnTo>
                  <a:pt x="1250156" y="745332"/>
                </a:lnTo>
                <a:lnTo>
                  <a:pt x="1214438" y="878682"/>
                </a:lnTo>
                <a:lnTo>
                  <a:pt x="1183481" y="971550"/>
                </a:lnTo>
                <a:lnTo>
                  <a:pt x="1154906" y="1042988"/>
                </a:lnTo>
                <a:lnTo>
                  <a:pt x="1138238" y="1069182"/>
                </a:lnTo>
                <a:lnTo>
                  <a:pt x="1123950" y="1085850"/>
                </a:lnTo>
                <a:lnTo>
                  <a:pt x="1109663" y="1095375"/>
                </a:lnTo>
                <a:lnTo>
                  <a:pt x="1083469" y="1102519"/>
                </a:lnTo>
                <a:lnTo>
                  <a:pt x="1057275" y="1102519"/>
                </a:lnTo>
                <a:lnTo>
                  <a:pt x="1035844" y="1095375"/>
                </a:lnTo>
                <a:lnTo>
                  <a:pt x="1007269" y="1078707"/>
                </a:lnTo>
                <a:lnTo>
                  <a:pt x="966788" y="1045369"/>
                </a:lnTo>
                <a:lnTo>
                  <a:pt x="952500" y="1031082"/>
                </a:lnTo>
                <a:lnTo>
                  <a:pt x="985838" y="852488"/>
                </a:lnTo>
                <a:lnTo>
                  <a:pt x="1031081" y="500063"/>
                </a:lnTo>
                <a:lnTo>
                  <a:pt x="1045369" y="307182"/>
                </a:lnTo>
                <a:lnTo>
                  <a:pt x="1042988" y="278607"/>
                </a:lnTo>
                <a:lnTo>
                  <a:pt x="1035844" y="261938"/>
                </a:lnTo>
                <a:lnTo>
                  <a:pt x="1021556" y="250032"/>
                </a:lnTo>
                <a:lnTo>
                  <a:pt x="1002506" y="242888"/>
                </a:lnTo>
                <a:lnTo>
                  <a:pt x="962025" y="238125"/>
                </a:lnTo>
                <a:lnTo>
                  <a:pt x="859631" y="259557"/>
                </a:lnTo>
                <a:lnTo>
                  <a:pt x="521494" y="3452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9B1D9B1-9FC8-9742-A0EC-3454E16A1A5D}"/>
              </a:ext>
            </a:extLst>
          </p:cNvPr>
          <p:cNvSpPr/>
          <p:nvPr/>
        </p:nvSpPr>
        <p:spPr>
          <a:xfrm>
            <a:off x="3190875" y="5272088"/>
            <a:ext cx="766763" cy="346075"/>
          </a:xfrm>
          <a:custGeom>
            <a:avLst/>
            <a:gdLst>
              <a:gd name="connsiteX0" fmla="*/ 352425 w 766763"/>
              <a:gd name="connsiteY0" fmla="*/ 269081 h 345281"/>
              <a:gd name="connsiteX1" fmla="*/ 71438 w 766763"/>
              <a:gd name="connsiteY1" fmla="*/ 345281 h 345281"/>
              <a:gd name="connsiteX2" fmla="*/ 0 w 766763"/>
              <a:gd name="connsiteY2" fmla="*/ 161925 h 345281"/>
              <a:gd name="connsiteX3" fmla="*/ 328613 w 766763"/>
              <a:gd name="connsiteY3" fmla="*/ 92868 h 345281"/>
              <a:gd name="connsiteX4" fmla="*/ 585788 w 766763"/>
              <a:gd name="connsiteY4" fmla="*/ 35718 h 345281"/>
              <a:gd name="connsiteX5" fmla="*/ 754856 w 766763"/>
              <a:gd name="connsiteY5" fmla="*/ 0 h 345281"/>
              <a:gd name="connsiteX6" fmla="*/ 766763 w 766763"/>
              <a:gd name="connsiteY6" fmla="*/ 169068 h 345281"/>
              <a:gd name="connsiteX7" fmla="*/ 352425 w 766763"/>
              <a:gd name="connsiteY7" fmla="*/ 269081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6763" h="345281">
                <a:moveTo>
                  <a:pt x="352425" y="269081"/>
                </a:moveTo>
                <a:lnTo>
                  <a:pt x="71438" y="345281"/>
                </a:lnTo>
                <a:lnTo>
                  <a:pt x="0" y="161925"/>
                </a:lnTo>
                <a:lnTo>
                  <a:pt x="328613" y="92868"/>
                </a:lnTo>
                <a:lnTo>
                  <a:pt x="585788" y="35718"/>
                </a:lnTo>
                <a:lnTo>
                  <a:pt x="754856" y="0"/>
                </a:lnTo>
                <a:lnTo>
                  <a:pt x="766763" y="169068"/>
                </a:lnTo>
                <a:lnTo>
                  <a:pt x="352425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4740E6D-6530-C74A-BB2B-9311B490253D}"/>
              </a:ext>
            </a:extLst>
          </p:cNvPr>
          <p:cNvSpPr/>
          <p:nvPr/>
        </p:nvSpPr>
        <p:spPr>
          <a:xfrm>
            <a:off x="4819650" y="3957638"/>
            <a:ext cx="371475" cy="1157287"/>
          </a:xfrm>
          <a:custGeom>
            <a:avLst/>
            <a:gdLst>
              <a:gd name="connsiteX0" fmla="*/ 100013 w 371475"/>
              <a:gd name="connsiteY0" fmla="*/ 676275 h 1157287"/>
              <a:gd name="connsiteX1" fmla="*/ 102394 w 371475"/>
              <a:gd name="connsiteY1" fmla="*/ 280987 h 1157287"/>
              <a:gd name="connsiteX2" fmla="*/ 97631 w 371475"/>
              <a:gd name="connsiteY2" fmla="*/ 216693 h 1157287"/>
              <a:gd name="connsiteX3" fmla="*/ 80963 w 371475"/>
              <a:gd name="connsiteY3" fmla="*/ 154781 h 1157287"/>
              <a:gd name="connsiteX4" fmla="*/ 57150 w 371475"/>
              <a:gd name="connsiteY4" fmla="*/ 107156 h 1157287"/>
              <a:gd name="connsiteX5" fmla="*/ 0 w 371475"/>
              <a:gd name="connsiteY5" fmla="*/ 9525 h 1157287"/>
              <a:gd name="connsiteX6" fmla="*/ 190500 w 371475"/>
              <a:gd name="connsiteY6" fmla="*/ 0 h 1157287"/>
              <a:gd name="connsiteX7" fmla="*/ 257175 w 371475"/>
              <a:gd name="connsiteY7" fmla="*/ 78581 h 1157287"/>
              <a:gd name="connsiteX8" fmla="*/ 292894 w 371475"/>
              <a:gd name="connsiteY8" fmla="*/ 109537 h 1157287"/>
              <a:gd name="connsiteX9" fmla="*/ 328613 w 371475"/>
              <a:gd name="connsiteY9" fmla="*/ 130968 h 1157287"/>
              <a:gd name="connsiteX10" fmla="*/ 350044 w 371475"/>
              <a:gd name="connsiteY10" fmla="*/ 142875 h 1157287"/>
              <a:gd name="connsiteX11" fmla="*/ 361950 w 371475"/>
              <a:gd name="connsiteY11" fmla="*/ 154781 h 1157287"/>
              <a:gd name="connsiteX12" fmla="*/ 371475 w 371475"/>
              <a:gd name="connsiteY12" fmla="*/ 178593 h 1157287"/>
              <a:gd name="connsiteX13" fmla="*/ 371475 w 371475"/>
              <a:gd name="connsiteY13" fmla="*/ 211931 h 1157287"/>
              <a:gd name="connsiteX14" fmla="*/ 364331 w 371475"/>
              <a:gd name="connsiteY14" fmla="*/ 259556 h 1157287"/>
              <a:gd name="connsiteX15" fmla="*/ 347663 w 371475"/>
              <a:gd name="connsiteY15" fmla="*/ 302418 h 1157287"/>
              <a:gd name="connsiteX16" fmla="*/ 338138 w 371475"/>
              <a:gd name="connsiteY16" fmla="*/ 621506 h 1157287"/>
              <a:gd name="connsiteX17" fmla="*/ 330994 w 371475"/>
              <a:gd name="connsiteY17" fmla="*/ 1035843 h 1157287"/>
              <a:gd name="connsiteX18" fmla="*/ 100013 w 371475"/>
              <a:gd name="connsiteY18" fmla="*/ 1157287 h 1157287"/>
              <a:gd name="connsiteX19" fmla="*/ 100013 w 371475"/>
              <a:gd name="connsiteY19" fmla="*/ 676275 h 115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1475" h="1157287">
                <a:moveTo>
                  <a:pt x="100013" y="676275"/>
                </a:moveTo>
                <a:cubicBezTo>
                  <a:pt x="100807" y="544512"/>
                  <a:pt x="101600" y="412750"/>
                  <a:pt x="102394" y="280987"/>
                </a:cubicBezTo>
                <a:lnTo>
                  <a:pt x="97631" y="216693"/>
                </a:lnTo>
                <a:lnTo>
                  <a:pt x="80963" y="154781"/>
                </a:lnTo>
                <a:lnTo>
                  <a:pt x="57150" y="107156"/>
                </a:lnTo>
                <a:lnTo>
                  <a:pt x="0" y="9525"/>
                </a:lnTo>
                <a:lnTo>
                  <a:pt x="190500" y="0"/>
                </a:lnTo>
                <a:lnTo>
                  <a:pt x="257175" y="78581"/>
                </a:lnTo>
                <a:lnTo>
                  <a:pt x="292894" y="109537"/>
                </a:lnTo>
                <a:lnTo>
                  <a:pt x="328613" y="130968"/>
                </a:lnTo>
                <a:lnTo>
                  <a:pt x="350044" y="142875"/>
                </a:lnTo>
                <a:lnTo>
                  <a:pt x="361950" y="154781"/>
                </a:lnTo>
                <a:lnTo>
                  <a:pt x="371475" y="178593"/>
                </a:lnTo>
                <a:lnTo>
                  <a:pt x="371475" y="211931"/>
                </a:lnTo>
                <a:lnTo>
                  <a:pt x="364331" y="259556"/>
                </a:lnTo>
                <a:lnTo>
                  <a:pt x="347663" y="302418"/>
                </a:lnTo>
                <a:lnTo>
                  <a:pt x="338138" y="621506"/>
                </a:lnTo>
                <a:lnTo>
                  <a:pt x="330994" y="1035843"/>
                </a:lnTo>
                <a:lnTo>
                  <a:pt x="100013" y="1157287"/>
                </a:lnTo>
                <a:lnTo>
                  <a:pt x="100013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8DA8BFE-EAE0-BC45-A520-127DD482C65F}"/>
              </a:ext>
            </a:extLst>
          </p:cNvPr>
          <p:cNvSpPr/>
          <p:nvPr/>
        </p:nvSpPr>
        <p:spPr>
          <a:xfrm>
            <a:off x="4414838" y="4675188"/>
            <a:ext cx="1417637" cy="676275"/>
          </a:xfrm>
          <a:custGeom>
            <a:avLst/>
            <a:gdLst>
              <a:gd name="connsiteX0" fmla="*/ 859631 w 1416843"/>
              <a:gd name="connsiteY0" fmla="*/ 369094 h 676275"/>
              <a:gd name="connsiteX1" fmla="*/ 602456 w 1416843"/>
              <a:gd name="connsiteY1" fmla="*/ 519112 h 676275"/>
              <a:gd name="connsiteX2" fmla="*/ 452437 w 1416843"/>
              <a:gd name="connsiteY2" fmla="*/ 607219 h 676275"/>
              <a:gd name="connsiteX3" fmla="*/ 347662 w 1416843"/>
              <a:gd name="connsiteY3" fmla="*/ 666750 h 676275"/>
              <a:gd name="connsiteX4" fmla="*/ 297656 w 1416843"/>
              <a:gd name="connsiteY4" fmla="*/ 673894 h 676275"/>
              <a:gd name="connsiteX5" fmla="*/ 252412 w 1416843"/>
              <a:gd name="connsiteY5" fmla="*/ 676275 h 676275"/>
              <a:gd name="connsiteX6" fmla="*/ 228600 w 1416843"/>
              <a:gd name="connsiteY6" fmla="*/ 666750 h 676275"/>
              <a:gd name="connsiteX7" fmla="*/ 192881 w 1416843"/>
              <a:gd name="connsiteY7" fmla="*/ 647700 h 676275"/>
              <a:gd name="connsiteX8" fmla="*/ 133350 w 1416843"/>
              <a:gd name="connsiteY8" fmla="*/ 590550 h 676275"/>
              <a:gd name="connsiteX9" fmla="*/ 61912 w 1416843"/>
              <a:gd name="connsiteY9" fmla="*/ 502444 h 676275"/>
              <a:gd name="connsiteX10" fmla="*/ 30956 w 1416843"/>
              <a:gd name="connsiteY10" fmla="*/ 457200 h 676275"/>
              <a:gd name="connsiteX11" fmla="*/ 9525 w 1416843"/>
              <a:gd name="connsiteY11" fmla="*/ 416719 h 676275"/>
              <a:gd name="connsiteX12" fmla="*/ 0 w 1416843"/>
              <a:gd name="connsiteY12" fmla="*/ 388144 h 676275"/>
              <a:gd name="connsiteX13" fmla="*/ 4762 w 1416843"/>
              <a:gd name="connsiteY13" fmla="*/ 373856 h 676275"/>
              <a:gd name="connsiteX14" fmla="*/ 23812 w 1416843"/>
              <a:gd name="connsiteY14" fmla="*/ 369094 h 676275"/>
              <a:gd name="connsiteX15" fmla="*/ 64293 w 1416843"/>
              <a:gd name="connsiteY15" fmla="*/ 381000 h 676275"/>
              <a:gd name="connsiteX16" fmla="*/ 109537 w 1416843"/>
              <a:gd name="connsiteY16" fmla="*/ 385762 h 676275"/>
              <a:gd name="connsiteX17" fmla="*/ 157162 w 1416843"/>
              <a:gd name="connsiteY17" fmla="*/ 400050 h 676275"/>
              <a:gd name="connsiteX18" fmla="*/ 223837 w 1416843"/>
              <a:gd name="connsiteY18" fmla="*/ 414337 h 676275"/>
              <a:gd name="connsiteX19" fmla="*/ 285750 w 1416843"/>
              <a:gd name="connsiteY19" fmla="*/ 414337 h 676275"/>
              <a:gd name="connsiteX20" fmla="*/ 373856 w 1416843"/>
              <a:gd name="connsiteY20" fmla="*/ 395287 h 676275"/>
              <a:gd name="connsiteX21" fmla="*/ 509587 w 1416843"/>
              <a:gd name="connsiteY21" fmla="*/ 338137 h 676275"/>
              <a:gd name="connsiteX22" fmla="*/ 726281 w 1416843"/>
              <a:gd name="connsiteY22" fmla="*/ 252412 h 676275"/>
              <a:gd name="connsiteX23" fmla="*/ 973931 w 1416843"/>
              <a:gd name="connsiteY23" fmla="*/ 150019 h 676275"/>
              <a:gd name="connsiteX24" fmla="*/ 1171575 w 1416843"/>
              <a:gd name="connsiteY24" fmla="*/ 76200 h 676275"/>
              <a:gd name="connsiteX25" fmla="*/ 1295400 w 1416843"/>
              <a:gd name="connsiteY25" fmla="*/ 26194 h 676275"/>
              <a:gd name="connsiteX26" fmla="*/ 1362075 w 1416843"/>
              <a:gd name="connsiteY26" fmla="*/ 2381 h 676275"/>
              <a:gd name="connsiteX27" fmla="*/ 1385887 w 1416843"/>
              <a:gd name="connsiteY27" fmla="*/ 0 h 676275"/>
              <a:gd name="connsiteX28" fmla="*/ 1404937 w 1416843"/>
              <a:gd name="connsiteY28" fmla="*/ 0 h 676275"/>
              <a:gd name="connsiteX29" fmla="*/ 1409700 w 1416843"/>
              <a:gd name="connsiteY29" fmla="*/ 4762 h 676275"/>
              <a:gd name="connsiteX30" fmla="*/ 1416843 w 1416843"/>
              <a:gd name="connsiteY30" fmla="*/ 14287 h 676275"/>
              <a:gd name="connsiteX31" fmla="*/ 1409700 w 1416843"/>
              <a:gd name="connsiteY31" fmla="*/ 38100 h 676275"/>
              <a:gd name="connsiteX32" fmla="*/ 1385887 w 1416843"/>
              <a:gd name="connsiteY32" fmla="*/ 57150 h 676275"/>
              <a:gd name="connsiteX33" fmla="*/ 1271587 w 1416843"/>
              <a:gd name="connsiteY33" fmla="*/ 126206 h 676275"/>
              <a:gd name="connsiteX34" fmla="*/ 1040606 w 1416843"/>
              <a:gd name="connsiteY34" fmla="*/ 264319 h 676275"/>
              <a:gd name="connsiteX35" fmla="*/ 859631 w 1416843"/>
              <a:gd name="connsiteY35" fmla="*/ 369094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16843" h="676275">
                <a:moveTo>
                  <a:pt x="859631" y="369094"/>
                </a:moveTo>
                <a:lnTo>
                  <a:pt x="602456" y="519112"/>
                </a:lnTo>
                <a:lnTo>
                  <a:pt x="452437" y="607219"/>
                </a:lnTo>
                <a:lnTo>
                  <a:pt x="347662" y="666750"/>
                </a:lnTo>
                <a:lnTo>
                  <a:pt x="297656" y="673894"/>
                </a:lnTo>
                <a:lnTo>
                  <a:pt x="252412" y="676275"/>
                </a:lnTo>
                <a:lnTo>
                  <a:pt x="228600" y="666750"/>
                </a:lnTo>
                <a:lnTo>
                  <a:pt x="192881" y="647700"/>
                </a:lnTo>
                <a:lnTo>
                  <a:pt x="133350" y="590550"/>
                </a:lnTo>
                <a:lnTo>
                  <a:pt x="61912" y="502444"/>
                </a:lnTo>
                <a:lnTo>
                  <a:pt x="30956" y="457200"/>
                </a:lnTo>
                <a:lnTo>
                  <a:pt x="9525" y="416719"/>
                </a:lnTo>
                <a:lnTo>
                  <a:pt x="0" y="388144"/>
                </a:lnTo>
                <a:lnTo>
                  <a:pt x="4762" y="373856"/>
                </a:lnTo>
                <a:lnTo>
                  <a:pt x="23812" y="369094"/>
                </a:lnTo>
                <a:lnTo>
                  <a:pt x="64293" y="381000"/>
                </a:lnTo>
                <a:lnTo>
                  <a:pt x="109537" y="385762"/>
                </a:lnTo>
                <a:lnTo>
                  <a:pt x="157162" y="400050"/>
                </a:lnTo>
                <a:lnTo>
                  <a:pt x="223837" y="414337"/>
                </a:lnTo>
                <a:lnTo>
                  <a:pt x="285750" y="414337"/>
                </a:lnTo>
                <a:lnTo>
                  <a:pt x="373856" y="395287"/>
                </a:lnTo>
                <a:lnTo>
                  <a:pt x="509587" y="338137"/>
                </a:lnTo>
                <a:lnTo>
                  <a:pt x="726281" y="252412"/>
                </a:lnTo>
                <a:lnTo>
                  <a:pt x="973931" y="150019"/>
                </a:lnTo>
                <a:lnTo>
                  <a:pt x="1171575" y="76200"/>
                </a:lnTo>
                <a:lnTo>
                  <a:pt x="1295400" y="26194"/>
                </a:lnTo>
                <a:lnTo>
                  <a:pt x="1362075" y="2381"/>
                </a:lnTo>
                <a:lnTo>
                  <a:pt x="1385887" y="0"/>
                </a:lnTo>
                <a:lnTo>
                  <a:pt x="1404937" y="0"/>
                </a:lnTo>
                <a:lnTo>
                  <a:pt x="1409700" y="4762"/>
                </a:lnTo>
                <a:lnTo>
                  <a:pt x="1416843" y="14287"/>
                </a:lnTo>
                <a:lnTo>
                  <a:pt x="1409700" y="38100"/>
                </a:lnTo>
                <a:lnTo>
                  <a:pt x="1385887" y="57150"/>
                </a:lnTo>
                <a:lnTo>
                  <a:pt x="1271587" y="126206"/>
                </a:lnTo>
                <a:lnTo>
                  <a:pt x="1040606" y="264319"/>
                </a:lnTo>
                <a:lnTo>
                  <a:pt x="859631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A44DD51-91E3-354F-8A90-89F0FCF39D7D}"/>
              </a:ext>
            </a:extLst>
          </p:cNvPr>
          <p:cNvSpPr/>
          <p:nvPr/>
        </p:nvSpPr>
        <p:spPr>
          <a:xfrm rot="16200000">
            <a:off x="4098925" y="2822576"/>
            <a:ext cx="4511675" cy="2152650"/>
          </a:xfrm>
          <a:custGeom>
            <a:avLst/>
            <a:gdLst>
              <a:gd name="connsiteX0" fmla="*/ 2244090 w 4511040"/>
              <a:gd name="connsiteY0" fmla="*/ 861060 h 2152650"/>
              <a:gd name="connsiteX1" fmla="*/ 2007870 w 4511040"/>
              <a:gd name="connsiteY1" fmla="*/ 922020 h 2152650"/>
              <a:gd name="connsiteX2" fmla="*/ 1882140 w 4511040"/>
              <a:gd name="connsiteY2" fmla="*/ 963930 h 2152650"/>
              <a:gd name="connsiteX3" fmla="*/ 1687830 w 4511040"/>
              <a:gd name="connsiteY3" fmla="*/ 1032510 h 2152650"/>
              <a:gd name="connsiteX4" fmla="*/ 1501140 w 4511040"/>
              <a:gd name="connsiteY4" fmla="*/ 1116330 h 2152650"/>
              <a:gd name="connsiteX5" fmla="*/ 1344930 w 4511040"/>
              <a:gd name="connsiteY5" fmla="*/ 1192530 h 2152650"/>
              <a:gd name="connsiteX6" fmla="*/ 1162050 w 4511040"/>
              <a:gd name="connsiteY6" fmla="*/ 1299210 h 2152650"/>
              <a:gd name="connsiteX7" fmla="*/ 1070610 w 4511040"/>
              <a:gd name="connsiteY7" fmla="*/ 1356360 h 2152650"/>
              <a:gd name="connsiteX8" fmla="*/ 933450 w 4511040"/>
              <a:gd name="connsiteY8" fmla="*/ 1455420 h 2152650"/>
              <a:gd name="connsiteX9" fmla="*/ 815340 w 4511040"/>
              <a:gd name="connsiteY9" fmla="*/ 1554480 h 2152650"/>
              <a:gd name="connsiteX10" fmla="*/ 727710 w 4511040"/>
              <a:gd name="connsiteY10" fmla="*/ 1634490 h 2152650"/>
              <a:gd name="connsiteX11" fmla="*/ 643890 w 4511040"/>
              <a:gd name="connsiteY11" fmla="*/ 1733550 h 2152650"/>
              <a:gd name="connsiteX12" fmla="*/ 480060 w 4511040"/>
              <a:gd name="connsiteY12" fmla="*/ 2034540 h 2152650"/>
              <a:gd name="connsiteX13" fmla="*/ 426720 w 4511040"/>
              <a:gd name="connsiteY13" fmla="*/ 2042160 h 2152650"/>
              <a:gd name="connsiteX14" fmla="*/ 369570 w 4511040"/>
              <a:gd name="connsiteY14" fmla="*/ 2057400 h 2152650"/>
              <a:gd name="connsiteX15" fmla="*/ 312420 w 4511040"/>
              <a:gd name="connsiteY15" fmla="*/ 2084070 h 2152650"/>
              <a:gd name="connsiteX16" fmla="*/ 262890 w 4511040"/>
              <a:gd name="connsiteY16" fmla="*/ 2114550 h 2152650"/>
              <a:gd name="connsiteX17" fmla="*/ 232410 w 4511040"/>
              <a:gd name="connsiteY17" fmla="*/ 2129790 h 2152650"/>
              <a:gd name="connsiteX18" fmla="*/ 152400 w 4511040"/>
              <a:gd name="connsiteY18" fmla="*/ 2145030 h 2152650"/>
              <a:gd name="connsiteX19" fmla="*/ 83820 w 4511040"/>
              <a:gd name="connsiteY19" fmla="*/ 2152650 h 2152650"/>
              <a:gd name="connsiteX20" fmla="*/ 34290 w 4511040"/>
              <a:gd name="connsiteY20" fmla="*/ 2141220 h 2152650"/>
              <a:gd name="connsiteX21" fmla="*/ 3810 w 4511040"/>
              <a:gd name="connsiteY21" fmla="*/ 2114550 h 2152650"/>
              <a:gd name="connsiteX22" fmla="*/ 0 w 4511040"/>
              <a:gd name="connsiteY22" fmla="*/ 2057400 h 2152650"/>
              <a:gd name="connsiteX23" fmla="*/ 7620 w 4511040"/>
              <a:gd name="connsiteY23" fmla="*/ 2007870 h 2152650"/>
              <a:gd name="connsiteX24" fmla="*/ 30480 w 4511040"/>
              <a:gd name="connsiteY24" fmla="*/ 1965960 h 2152650"/>
              <a:gd name="connsiteX25" fmla="*/ 76200 w 4511040"/>
              <a:gd name="connsiteY25" fmla="*/ 1905000 h 2152650"/>
              <a:gd name="connsiteX26" fmla="*/ 148590 w 4511040"/>
              <a:gd name="connsiteY26" fmla="*/ 1817370 h 2152650"/>
              <a:gd name="connsiteX27" fmla="*/ 274320 w 4511040"/>
              <a:gd name="connsiteY27" fmla="*/ 1684020 h 2152650"/>
              <a:gd name="connsiteX28" fmla="*/ 461010 w 4511040"/>
              <a:gd name="connsiteY28" fmla="*/ 1508760 h 2152650"/>
              <a:gd name="connsiteX29" fmla="*/ 586740 w 4511040"/>
              <a:gd name="connsiteY29" fmla="*/ 1405890 h 2152650"/>
              <a:gd name="connsiteX30" fmla="*/ 742950 w 4511040"/>
              <a:gd name="connsiteY30" fmla="*/ 1295400 h 2152650"/>
              <a:gd name="connsiteX31" fmla="*/ 1043940 w 4511040"/>
              <a:gd name="connsiteY31" fmla="*/ 1108710 h 2152650"/>
              <a:gd name="connsiteX32" fmla="*/ 1192530 w 4511040"/>
              <a:gd name="connsiteY32" fmla="*/ 1024890 h 2152650"/>
              <a:gd name="connsiteX33" fmla="*/ 1371600 w 4511040"/>
              <a:gd name="connsiteY33" fmla="*/ 933450 h 2152650"/>
              <a:gd name="connsiteX34" fmla="*/ 1558290 w 4511040"/>
              <a:gd name="connsiteY34" fmla="*/ 857250 h 2152650"/>
              <a:gd name="connsiteX35" fmla="*/ 1687830 w 4511040"/>
              <a:gd name="connsiteY35" fmla="*/ 807720 h 2152650"/>
              <a:gd name="connsiteX36" fmla="*/ 1847850 w 4511040"/>
              <a:gd name="connsiteY36" fmla="*/ 754380 h 2152650"/>
              <a:gd name="connsiteX37" fmla="*/ 2080260 w 4511040"/>
              <a:gd name="connsiteY37" fmla="*/ 685800 h 2152650"/>
              <a:gd name="connsiteX38" fmla="*/ 2297430 w 4511040"/>
              <a:gd name="connsiteY38" fmla="*/ 632460 h 2152650"/>
              <a:gd name="connsiteX39" fmla="*/ 2705100 w 4511040"/>
              <a:gd name="connsiteY39" fmla="*/ 541020 h 2152650"/>
              <a:gd name="connsiteX40" fmla="*/ 3181350 w 4511040"/>
              <a:gd name="connsiteY40" fmla="*/ 468630 h 2152650"/>
              <a:gd name="connsiteX41" fmla="*/ 3368040 w 4511040"/>
              <a:gd name="connsiteY41" fmla="*/ 445770 h 2152650"/>
              <a:gd name="connsiteX42" fmla="*/ 3756660 w 4511040"/>
              <a:gd name="connsiteY42" fmla="*/ 419100 h 2152650"/>
              <a:gd name="connsiteX43" fmla="*/ 3939540 w 4511040"/>
              <a:gd name="connsiteY43" fmla="*/ 396240 h 2152650"/>
              <a:gd name="connsiteX44" fmla="*/ 4103370 w 4511040"/>
              <a:gd name="connsiteY44" fmla="*/ 369570 h 2152650"/>
              <a:gd name="connsiteX45" fmla="*/ 4187190 w 4511040"/>
              <a:gd name="connsiteY45" fmla="*/ 350520 h 2152650"/>
              <a:gd name="connsiteX46" fmla="*/ 4251960 w 4511040"/>
              <a:gd name="connsiteY46" fmla="*/ 316230 h 2152650"/>
              <a:gd name="connsiteX47" fmla="*/ 4316730 w 4511040"/>
              <a:gd name="connsiteY47" fmla="*/ 266700 h 2152650"/>
              <a:gd name="connsiteX48" fmla="*/ 4358640 w 4511040"/>
              <a:gd name="connsiteY48" fmla="*/ 217170 h 2152650"/>
              <a:gd name="connsiteX49" fmla="*/ 4400550 w 4511040"/>
              <a:gd name="connsiteY49" fmla="*/ 152400 h 2152650"/>
              <a:gd name="connsiteX50" fmla="*/ 4434840 w 4511040"/>
              <a:gd name="connsiteY50" fmla="*/ 60960 h 2152650"/>
              <a:gd name="connsiteX51" fmla="*/ 4450080 w 4511040"/>
              <a:gd name="connsiteY51" fmla="*/ 15240 h 2152650"/>
              <a:gd name="connsiteX52" fmla="*/ 4469130 w 4511040"/>
              <a:gd name="connsiteY52" fmla="*/ 0 h 2152650"/>
              <a:gd name="connsiteX53" fmla="*/ 4488180 w 4511040"/>
              <a:gd name="connsiteY53" fmla="*/ 0 h 2152650"/>
              <a:gd name="connsiteX54" fmla="*/ 4499610 w 4511040"/>
              <a:gd name="connsiteY54" fmla="*/ 22860 h 2152650"/>
              <a:gd name="connsiteX55" fmla="*/ 4507230 w 4511040"/>
              <a:gd name="connsiteY55" fmla="*/ 83820 h 2152650"/>
              <a:gd name="connsiteX56" fmla="*/ 4511040 w 4511040"/>
              <a:gd name="connsiteY56" fmla="*/ 160020 h 2152650"/>
              <a:gd name="connsiteX57" fmla="*/ 4507230 w 4511040"/>
              <a:gd name="connsiteY57" fmla="*/ 224790 h 2152650"/>
              <a:gd name="connsiteX58" fmla="*/ 4491990 w 4511040"/>
              <a:gd name="connsiteY58" fmla="*/ 278130 h 2152650"/>
              <a:gd name="connsiteX59" fmla="*/ 4465320 w 4511040"/>
              <a:gd name="connsiteY59" fmla="*/ 346710 h 2152650"/>
              <a:gd name="connsiteX60" fmla="*/ 4389120 w 4511040"/>
              <a:gd name="connsiteY60" fmla="*/ 487680 h 2152650"/>
              <a:gd name="connsiteX61" fmla="*/ 4282440 w 4511040"/>
              <a:gd name="connsiteY61" fmla="*/ 628650 h 2152650"/>
              <a:gd name="connsiteX62" fmla="*/ 4248150 w 4511040"/>
              <a:gd name="connsiteY62" fmla="*/ 651510 h 2152650"/>
              <a:gd name="connsiteX63" fmla="*/ 4160520 w 4511040"/>
              <a:gd name="connsiteY63" fmla="*/ 659130 h 2152650"/>
              <a:gd name="connsiteX64" fmla="*/ 4038600 w 4511040"/>
              <a:gd name="connsiteY64" fmla="*/ 647700 h 2152650"/>
              <a:gd name="connsiteX65" fmla="*/ 3783330 w 4511040"/>
              <a:gd name="connsiteY65" fmla="*/ 655320 h 2152650"/>
              <a:gd name="connsiteX66" fmla="*/ 3398520 w 4511040"/>
              <a:gd name="connsiteY66" fmla="*/ 674370 h 2152650"/>
              <a:gd name="connsiteX67" fmla="*/ 3219450 w 4511040"/>
              <a:gd name="connsiteY67" fmla="*/ 689610 h 2152650"/>
              <a:gd name="connsiteX68" fmla="*/ 2880360 w 4511040"/>
              <a:gd name="connsiteY68" fmla="*/ 739140 h 2152650"/>
              <a:gd name="connsiteX69" fmla="*/ 2636520 w 4511040"/>
              <a:gd name="connsiteY69" fmla="*/ 777240 h 2152650"/>
              <a:gd name="connsiteX70" fmla="*/ 2244090 w 4511040"/>
              <a:gd name="connsiteY70" fmla="*/ 86106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11040" h="2152650">
                <a:moveTo>
                  <a:pt x="2244090" y="861060"/>
                </a:moveTo>
                <a:lnTo>
                  <a:pt x="2007870" y="922020"/>
                </a:lnTo>
                <a:lnTo>
                  <a:pt x="1882140" y="963930"/>
                </a:lnTo>
                <a:lnTo>
                  <a:pt x="1687830" y="1032510"/>
                </a:lnTo>
                <a:lnTo>
                  <a:pt x="1501140" y="1116330"/>
                </a:lnTo>
                <a:lnTo>
                  <a:pt x="1344930" y="1192530"/>
                </a:lnTo>
                <a:lnTo>
                  <a:pt x="1162050" y="1299210"/>
                </a:lnTo>
                <a:lnTo>
                  <a:pt x="1070610" y="1356360"/>
                </a:lnTo>
                <a:lnTo>
                  <a:pt x="933450" y="1455420"/>
                </a:lnTo>
                <a:lnTo>
                  <a:pt x="815340" y="1554480"/>
                </a:lnTo>
                <a:lnTo>
                  <a:pt x="727710" y="1634490"/>
                </a:lnTo>
                <a:lnTo>
                  <a:pt x="643890" y="1733550"/>
                </a:lnTo>
                <a:lnTo>
                  <a:pt x="480060" y="2034540"/>
                </a:lnTo>
                <a:lnTo>
                  <a:pt x="426720" y="2042160"/>
                </a:lnTo>
                <a:lnTo>
                  <a:pt x="369570" y="2057400"/>
                </a:lnTo>
                <a:lnTo>
                  <a:pt x="312420" y="2084070"/>
                </a:lnTo>
                <a:lnTo>
                  <a:pt x="262890" y="2114550"/>
                </a:lnTo>
                <a:lnTo>
                  <a:pt x="232410" y="2129790"/>
                </a:lnTo>
                <a:lnTo>
                  <a:pt x="152400" y="2145030"/>
                </a:lnTo>
                <a:lnTo>
                  <a:pt x="83820" y="2152650"/>
                </a:lnTo>
                <a:lnTo>
                  <a:pt x="34290" y="2141220"/>
                </a:lnTo>
                <a:lnTo>
                  <a:pt x="3810" y="2114550"/>
                </a:lnTo>
                <a:lnTo>
                  <a:pt x="0" y="2057400"/>
                </a:lnTo>
                <a:lnTo>
                  <a:pt x="7620" y="2007870"/>
                </a:lnTo>
                <a:lnTo>
                  <a:pt x="30480" y="1965960"/>
                </a:lnTo>
                <a:lnTo>
                  <a:pt x="76200" y="1905000"/>
                </a:lnTo>
                <a:lnTo>
                  <a:pt x="148590" y="1817370"/>
                </a:lnTo>
                <a:lnTo>
                  <a:pt x="274320" y="1684020"/>
                </a:lnTo>
                <a:lnTo>
                  <a:pt x="461010" y="1508760"/>
                </a:lnTo>
                <a:lnTo>
                  <a:pt x="586740" y="1405890"/>
                </a:lnTo>
                <a:lnTo>
                  <a:pt x="742950" y="1295400"/>
                </a:lnTo>
                <a:lnTo>
                  <a:pt x="1043940" y="1108710"/>
                </a:lnTo>
                <a:lnTo>
                  <a:pt x="1192530" y="1024890"/>
                </a:lnTo>
                <a:lnTo>
                  <a:pt x="1371600" y="933450"/>
                </a:lnTo>
                <a:lnTo>
                  <a:pt x="1558290" y="857250"/>
                </a:lnTo>
                <a:lnTo>
                  <a:pt x="1687830" y="807720"/>
                </a:lnTo>
                <a:lnTo>
                  <a:pt x="1847850" y="754380"/>
                </a:lnTo>
                <a:lnTo>
                  <a:pt x="2080260" y="685800"/>
                </a:lnTo>
                <a:lnTo>
                  <a:pt x="2297430" y="632460"/>
                </a:lnTo>
                <a:lnTo>
                  <a:pt x="2705100" y="541020"/>
                </a:lnTo>
                <a:lnTo>
                  <a:pt x="3181350" y="468630"/>
                </a:lnTo>
                <a:lnTo>
                  <a:pt x="3368040" y="445770"/>
                </a:lnTo>
                <a:lnTo>
                  <a:pt x="3756660" y="419100"/>
                </a:lnTo>
                <a:lnTo>
                  <a:pt x="3939540" y="396240"/>
                </a:lnTo>
                <a:lnTo>
                  <a:pt x="4103370" y="369570"/>
                </a:lnTo>
                <a:lnTo>
                  <a:pt x="4187190" y="350520"/>
                </a:lnTo>
                <a:lnTo>
                  <a:pt x="4251960" y="316230"/>
                </a:lnTo>
                <a:lnTo>
                  <a:pt x="4316730" y="266700"/>
                </a:lnTo>
                <a:lnTo>
                  <a:pt x="4358640" y="217170"/>
                </a:lnTo>
                <a:lnTo>
                  <a:pt x="4400550" y="152400"/>
                </a:lnTo>
                <a:lnTo>
                  <a:pt x="4434840" y="60960"/>
                </a:lnTo>
                <a:lnTo>
                  <a:pt x="4450080" y="15240"/>
                </a:lnTo>
                <a:lnTo>
                  <a:pt x="4469130" y="0"/>
                </a:lnTo>
                <a:lnTo>
                  <a:pt x="4488180" y="0"/>
                </a:lnTo>
                <a:lnTo>
                  <a:pt x="4499610" y="22860"/>
                </a:lnTo>
                <a:lnTo>
                  <a:pt x="4507230" y="83820"/>
                </a:lnTo>
                <a:lnTo>
                  <a:pt x="4511040" y="160020"/>
                </a:lnTo>
                <a:lnTo>
                  <a:pt x="4507230" y="224790"/>
                </a:lnTo>
                <a:lnTo>
                  <a:pt x="4491990" y="278130"/>
                </a:lnTo>
                <a:lnTo>
                  <a:pt x="4465320" y="346710"/>
                </a:lnTo>
                <a:lnTo>
                  <a:pt x="4389120" y="487680"/>
                </a:lnTo>
                <a:lnTo>
                  <a:pt x="4282440" y="628650"/>
                </a:lnTo>
                <a:lnTo>
                  <a:pt x="4248150" y="651510"/>
                </a:lnTo>
                <a:lnTo>
                  <a:pt x="4160520" y="659130"/>
                </a:lnTo>
                <a:lnTo>
                  <a:pt x="4038600" y="647700"/>
                </a:lnTo>
                <a:lnTo>
                  <a:pt x="3783330" y="655320"/>
                </a:lnTo>
                <a:lnTo>
                  <a:pt x="3398520" y="674370"/>
                </a:lnTo>
                <a:lnTo>
                  <a:pt x="3219450" y="689610"/>
                </a:lnTo>
                <a:lnTo>
                  <a:pt x="2880360" y="739140"/>
                </a:lnTo>
                <a:lnTo>
                  <a:pt x="2636520" y="777240"/>
                </a:lnTo>
                <a:lnTo>
                  <a:pt x="2244090" y="8610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6487335-5C6C-0A42-A850-8C153A6429AD}"/>
              </a:ext>
            </a:extLst>
          </p:cNvPr>
          <p:cNvSpPr/>
          <p:nvPr/>
        </p:nvSpPr>
        <p:spPr>
          <a:xfrm>
            <a:off x="6905625" y="4757738"/>
            <a:ext cx="495300" cy="977900"/>
          </a:xfrm>
          <a:custGeom>
            <a:avLst/>
            <a:gdLst>
              <a:gd name="connsiteX0" fmla="*/ 450056 w 495300"/>
              <a:gd name="connsiteY0" fmla="*/ 359568 h 978693"/>
              <a:gd name="connsiteX1" fmla="*/ 416719 w 495300"/>
              <a:gd name="connsiteY1" fmla="*/ 681037 h 978693"/>
              <a:gd name="connsiteX2" fmla="*/ 407194 w 495300"/>
              <a:gd name="connsiteY2" fmla="*/ 826293 h 978693"/>
              <a:gd name="connsiteX3" fmla="*/ 409575 w 495300"/>
              <a:gd name="connsiteY3" fmla="*/ 978693 h 978693"/>
              <a:gd name="connsiteX4" fmla="*/ 0 w 495300"/>
              <a:gd name="connsiteY4" fmla="*/ 723900 h 978693"/>
              <a:gd name="connsiteX5" fmla="*/ 102394 w 495300"/>
              <a:gd name="connsiteY5" fmla="*/ 733425 h 978693"/>
              <a:gd name="connsiteX6" fmla="*/ 142875 w 495300"/>
              <a:gd name="connsiteY6" fmla="*/ 723900 h 978693"/>
              <a:gd name="connsiteX7" fmla="*/ 173831 w 495300"/>
              <a:gd name="connsiteY7" fmla="*/ 697706 h 978693"/>
              <a:gd name="connsiteX8" fmla="*/ 200025 w 495300"/>
              <a:gd name="connsiteY8" fmla="*/ 640556 h 978693"/>
              <a:gd name="connsiteX9" fmla="*/ 297656 w 495300"/>
              <a:gd name="connsiteY9" fmla="*/ 381000 h 978693"/>
              <a:gd name="connsiteX10" fmla="*/ 381000 w 495300"/>
              <a:gd name="connsiteY10" fmla="*/ 157162 h 978693"/>
              <a:gd name="connsiteX11" fmla="*/ 416719 w 495300"/>
              <a:gd name="connsiteY11" fmla="*/ 61912 h 978693"/>
              <a:gd name="connsiteX12" fmla="*/ 431006 w 495300"/>
              <a:gd name="connsiteY12" fmla="*/ 28575 h 978693"/>
              <a:gd name="connsiteX13" fmla="*/ 447675 w 495300"/>
              <a:gd name="connsiteY13" fmla="*/ 9525 h 978693"/>
              <a:gd name="connsiteX14" fmla="*/ 469106 w 495300"/>
              <a:gd name="connsiteY14" fmla="*/ 0 h 978693"/>
              <a:gd name="connsiteX15" fmla="*/ 485775 w 495300"/>
              <a:gd name="connsiteY15" fmla="*/ 4762 h 978693"/>
              <a:gd name="connsiteX16" fmla="*/ 495300 w 495300"/>
              <a:gd name="connsiteY16" fmla="*/ 23812 h 978693"/>
              <a:gd name="connsiteX17" fmla="*/ 495300 w 495300"/>
              <a:gd name="connsiteY17" fmla="*/ 52387 h 978693"/>
              <a:gd name="connsiteX18" fmla="*/ 450056 w 495300"/>
              <a:gd name="connsiteY18" fmla="*/ 359568 h 978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95300" h="978693">
                <a:moveTo>
                  <a:pt x="450056" y="359568"/>
                </a:moveTo>
                <a:lnTo>
                  <a:pt x="416719" y="681037"/>
                </a:lnTo>
                <a:lnTo>
                  <a:pt x="407194" y="826293"/>
                </a:lnTo>
                <a:cubicBezTo>
                  <a:pt x="407988" y="877093"/>
                  <a:pt x="408781" y="927893"/>
                  <a:pt x="409575" y="978693"/>
                </a:cubicBezTo>
                <a:lnTo>
                  <a:pt x="0" y="723900"/>
                </a:lnTo>
                <a:lnTo>
                  <a:pt x="102394" y="733425"/>
                </a:lnTo>
                <a:lnTo>
                  <a:pt x="142875" y="723900"/>
                </a:lnTo>
                <a:lnTo>
                  <a:pt x="173831" y="697706"/>
                </a:lnTo>
                <a:lnTo>
                  <a:pt x="200025" y="640556"/>
                </a:lnTo>
                <a:lnTo>
                  <a:pt x="297656" y="381000"/>
                </a:lnTo>
                <a:lnTo>
                  <a:pt x="381000" y="157162"/>
                </a:lnTo>
                <a:lnTo>
                  <a:pt x="416719" y="61912"/>
                </a:lnTo>
                <a:lnTo>
                  <a:pt x="431006" y="28575"/>
                </a:lnTo>
                <a:lnTo>
                  <a:pt x="447675" y="9525"/>
                </a:lnTo>
                <a:lnTo>
                  <a:pt x="469106" y="0"/>
                </a:lnTo>
                <a:lnTo>
                  <a:pt x="485775" y="4762"/>
                </a:lnTo>
                <a:lnTo>
                  <a:pt x="495300" y="23812"/>
                </a:lnTo>
                <a:lnTo>
                  <a:pt x="495300" y="52387"/>
                </a:lnTo>
                <a:lnTo>
                  <a:pt x="450056" y="3595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48FA9D5-0BD7-4F7E-872A-44A439074749}"/>
              </a:ext>
            </a:extLst>
          </p:cNvPr>
          <p:cNvGrpSpPr/>
          <p:nvPr/>
        </p:nvGrpSpPr>
        <p:grpSpPr>
          <a:xfrm>
            <a:off x="2510631" y="1643063"/>
            <a:ext cx="4949825" cy="4525963"/>
            <a:chOff x="2633663" y="1781175"/>
            <a:chExt cx="4949825" cy="45259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9364853-F395-4665-AFBE-6E8B8BC1F3A3}"/>
                </a:ext>
              </a:extLst>
            </p:cNvPr>
            <p:cNvSpPr/>
            <p:nvPr/>
          </p:nvSpPr>
          <p:spPr>
            <a:xfrm>
              <a:off x="3143250" y="1781175"/>
              <a:ext cx="1062038" cy="528638"/>
            </a:xfrm>
            <a:custGeom>
              <a:avLst/>
              <a:gdLst>
                <a:gd name="connsiteX0" fmla="*/ 573881 w 1062038"/>
                <a:gd name="connsiteY0" fmla="*/ 438150 h 528638"/>
                <a:gd name="connsiteX1" fmla="*/ 416719 w 1062038"/>
                <a:gd name="connsiteY1" fmla="*/ 366713 h 528638"/>
                <a:gd name="connsiteX2" fmla="*/ 326231 w 1062038"/>
                <a:gd name="connsiteY2" fmla="*/ 316706 h 528638"/>
                <a:gd name="connsiteX3" fmla="*/ 230981 w 1062038"/>
                <a:gd name="connsiteY3" fmla="*/ 254794 h 528638"/>
                <a:gd name="connsiteX4" fmla="*/ 150019 w 1062038"/>
                <a:gd name="connsiteY4" fmla="*/ 192881 h 528638"/>
                <a:gd name="connsiteX5" fmla="*/ 88106 w 1062038"/>
                <a:gd name="connsiteY5" fmla="*/ 140494 h 528638"/>
                <a:gd name="connsiteX6" fmla="*/ 28575 w 1062038"/>
                <a:gd name="connsiteY6" fmla="*/ 83344 h 528638"/>
                <a:gd name="connsiteX7" fmla="*/ 9525 w 1062038"/>
                <a:gd name="connsiteY7" fmla="*/ 64294 h 528638"/>
                <a:gd name="connsiteX8" fmla="*/ 0 w 1062038"/>
                <a:gd name="connsiteY8" fmla="*/ 45244 h 528638"/>
                <a:gd name="connsiteX9" fmla="*/ 0 w 1062038"/>
                <a:gd name="connsiteY9" fmla="*/ 21431 h 528638"/>
                <a:gd name="connsiteX10" fmla="*/ 4763 w 1062038"/>
                <a:gd name="connsiteY10" fmla="*/ 9525 h 528638"/>
                <a:gd name="connsiteX11" fmla="*/ 19050 w 1062038"/>
                <a:gd name="connsiteY11" fmla="*/ 0 h 528638"/>
                <a:gd name="connsiteX12" fmla="*/ 40481 w 1062038"/>
                <a:gd name="connsiteY12" fmla="*/ 2381 h 528638"/>
                <a:gd name="connsiteX13" fmla="*/ 123825 w 1062038"/>
                <a:gd name="connsiteY13" fmla="*/ 45244 h 528638"/>
                <a:gd name="connsiteX14" fmla="*/ 207169 w 1062038"/>
                <a:gd name="connsiteY14" fmla="*/ 80963 h 528638"/>
                <a:gd name="connsiteX15" fmla="*/ 300038 w 1062038"/>
                <a:gd name="connsiteY15" fmla="*/ 121444 h 528638"/>
                <a:gd name="connsiteX16" fmla="*/ 371475 w 1062038"/>
                <a:gd name="connsiteY16" fmla="*/ 145256 h 528638"/>
                <a:gd name="connsiteX17" fmla="*/ 485775 w 1062038"/>
                <a:gd name="connsiteY17" fmla="*/ 183356 h 528638"/>
                <a:gd name="connsiteX18" fmla="*/ 583406 w 1062038"/>
                <a:gd name="connsiteY18" fmla="*/ 209550 h 528638"/>
                <a:gd name="connsiteX19" fmla="*/ 669131 w 1062038"/>
                <a:gd name="connsiteY19" fmla="*/ 228600 h 528638"/>
                <a:gd name="connsiteX20" fmla="*/ 750094 w 1062038"/>
                <a:gd name="connsiteY20" fmla="*/ 242888 h 528638"/>
                <a:gd name="connsiteX21" fmla="*/ 902494 w 1062038"/>
                <a:gd name="connsiteY21" fmla="*/ 264319 h 528638"/>
                <a:gd name="connsiteX22" fmla="*/ 945356 w 1062038"/>
                <a:gd name="connsiteY22" fmla="*/ 276225 h 528638"/>
                <a:gd name="connsiteX23" fmla="*/ 985838 w 1062038"/>
                <a:gd name="connsiteY23" fmla="*/ 292894 h 528638"/>
                <a:gd name="connsiteX24" fmla="*/ 1012031 w 1062038"/>
                <a:gd name="connsiteY24" fmla="*/ 307181 h 528638"/>
                <a:gd name="connsiteX25" fmla="*/ 1038225 w 1062038"/>
                <a:gd name="connsiteY25" fmla="*/ 326231 h 528638"/>
                <a:gd name="connsiteX26" fmla="*/ 1057275 w 1062038"/>
                <a:gd name="connsiteY26" fmla="*/ 352425 h 528638"/>
                <a:gd name="connsiteX27" fmla="*/ 1062038 w 1062038"/>
                <a:gd name="connsiteY27" fmla="*/ 383381 h 528638"/>
                <a:gd name="connsiteX28" fmla="*/ 1057275 w 1062038"/>
                <a:gd name="connsiteY28" fmla="*/ 426244 h 528638"/>
                <a:gd name="connsiteX29" fmla="*/ 1047750 w 1062038"/>
                <a:gd name="connsiteY29" fmla="*/ 459581 h 528638"/>
                <a:gd name="connsiteX30" fmla="*/ 1033463 w 1062038"/>
                <a:gd name="connsiteY30" fmla="*/ 476250 h 528638"/>
                <a:gd name="connsiteX31" fmla="*/ 1012031 w 1062038"/>
                <a:gd name="connsiteY31" fmla="*/ 492919 h 528638"/>
                <a:gd name="connsiteX32" fmla="*/ 976313 w 1062038"/>
                <a:gd name="connsiteY32" fmla="*/ 509588 h 528638"/>
                <a:gd name="connsiteX33" fmla="*/ 935831 w 1062038"/>
                <a:gd name="connsiteY33" fmla="*/ 521494 h 528638"/>
                <a:gd name="connsiteX34" fmla="*/ 900113 w 1062038"/>
                <a:gd name="connsiteY34" fmla="*/ 526256 h 528638"/>
                <a:gd name="connsiteX35" fmla="*/ 864394 w 1062038"/>
                <a:gd name="connsiteY35" fmla="*/ 528638 h 528638"/>
                <a:gd name="connsiteX36" fmla="*/ 833438 w 1062038"/>
                <a:gd name="connsiteY36" fmla="*/ 526256 h 528638"/>
                <a:gd name="connsiteX37" fmla="*/ 776288 w 1062038"/>
                <a:gd name="connsiteY37" fmla="*/ 511969 h 528638"/>
                <a:gd name="connsiteX38" fmla="*/ 573881 w 1062038"/>
                <a:gd name="connsiteY38" fmla="*/ 43815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528638">
                  <a:moveTo>
                    <a:pt x="573881" y="438150"/>
                  </a:moveTo>
                  <a:lnTo>
                    <a:pt x="416719" y="366713"/>
                  </a:lnTo>
                  <a:lnTo>
                    <a:pt x="326231" y="316706"/>
                  </a:lnTo>
                  <a:lnTo>
                    <a:pt x="230981" y="254794"/>
                  </a:lnTo>
                  <a:lnTo>
                    <a:pt x="150019" y="192881"/>
                  </a:lnTo>
                  <a:lnTo>
                    <a:pt x="88106" y="140494"/>
                  </a:lnTo>
                  <a:lnTo>
                    <a:pt x="28575" y="83344"/>
                  </a:lnTo>
                  <a:lnTo>
                    <a:pt x="9525" y="64294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0481" y="2381"/>
                  </a:lnTo>
                  <a:lnTo>
                    <a:pt x="123825" y="45244"/>
                  </a:lnTo>
                  <a:lnTo>
                    <a:pt x="207169" y="80963"/>
                  </a:lnTo>
                  <a:lnTo>
                    <a:pt x="300038" y="121444"/>
                  </a:lnTo>
                  <a:lnTo>
                    <a:pt x="371475" y="145256"/>
                  </a:lnTo>
                  <a:lnTo>
                    <a:pt x="485775" y="183356"/>
                  </a:lnTo>
                  <a:lnTo>
                    <a:pt x="583406" y="209550"/>
                  </a:lnTo>
                  <a:lnTo>
                    <a:pt x="669131" y="228600"/>
                  </a:lnTo>
                  <a:lnTo>
                    <a:pt x="750094" y="242888"/>
                  </a:lnTo>
                  <a:lnTo>
                    <a:pt x="902494" y="264319"/>
                  </a:lnTo>
                  <a:lnTo>
                    <a:pt x="945356" y="276225"/>
                  </a:lnTo>
                  <a:lnTo>
                    <a:pt x="985838" y="292894"/>
                  </a:lnTo>
                  <a:lnTo>
                    <a:pt x="1012031" y="307181"/>
                  </a:lnTo>
                  <a:lnTo>
                    <a:pt x="1038225" y="326231"/>
                  </a:lnTo>
                  <a:lnTo>
                    <a:pt x="1057275" y="352425"/>
                  </a:lnTo>
                  <a:lnTo>
                    <a:pt x="1062038" y="383381"/>
                  </a:lnTo>
                  <a:lnTo>
                    <a:pt x="1057275" y="426244"/>
                  </a:lnTo>
                  <a:lnTo>
                    <a:pt x="1047750" y="459581"/>
                  </a:lnTo>
                  <a:lnTo>
                    <a:pt x="1033463" y="476250"/>
                  </a:lnTo>
                  <a:lnTo>
                    <a:pt x="1012031" y="492919"/>
                  </a:lnTo>
                  <a:lnTo>
                    <a:pt x="976313" y="509588"/>
                  </a:lnTo>
                  <a:lnTo>
                    <a:pt x="935831" y="521494"/>
                  </a:lnTo>
                  <a:lnTo>
                    <a:pt x="900113" y="526256"/>
                  </a:lnTo>
                  <a:lnTo>
                    <a:pt x="864394" y="528638"/>
                  </a:lnTo>
                  <a:lnTo>
                    <a:pt x="833438" y="526256"/>
                  </a:lnTo>
                  <a:lnTo>
                    <a:pt x="776288" y="511969"/>
                  </a:lnTo>
                  <a:lnTo>
                    <a:pt x="573881" y="438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852DBC3B-B129-4F04-8B38-F3EBEDBBD45A}"/>
                </a:ext>
              </a:extLst>
            </p:cNvPr>
            <p:cNvSpPr/>
            <p:nvPr/>
          </p:nvSpPr>
          <p:spPr>
            <a:xfrm>
              <a:off x="2633663" y="2633663"/>
              <a:ext cx="2038350" cy="568325"/>
            </a:xfrm>
            <a:custGeom>
              <a:avLst/>
              <a:gdLst>
                <a:gd name="connsiteX0" fmla="*/ 1216818 w 2038350"/>
                <a:gd name="connsiteY0" fmla="*/ 342900 h 569118"/>
                <a:gd name="connsiteX1" fmla="*/ 859631 w 2038350"/>
                <a:gd name="connsiteY1" fmla="*/ 421481 h 569118"/>
                <a:gd name="connsiteX2" fmla="*/ 673893 w 2038350"/>
                <a:gd name="connsiteY2" fmla="*/ 461962 h 569118"/>
                <a:gd name="connsiteX3" fmla="*/ 588168 w 2038350"/>
                <a:gd name="connsiteY3" fmla="*/ 488156 h 569118"/>
                <a:gd name="connsiteX4" fmla="*/ 500062 w 2038350"/>
                <a:gd name="connsiteY4" fmla="*/ 519112 h 569118"/>
                <a:gd name="connsiteX5" fmla="*/ 373856 w 2038350"/>
                <a:gd name="connsiteY5" fmla="*/ 569118 h 569118"/>
                <a:gd name="connsiteX6" fmla="*/ 347662 w 2038350"/>
                <a:gd name="connsiteY6" fmla="*/ 566737 h 569118"/>
                <a:gd name="connsiteX7" fmla="*/ 309562 w 2038350"/>
                <a:gd name="connsiteY7" fmla="*/ 557212 h 569118"/>
                <a:gd name="connsiteX8" fmla="*/ 261937 w 2038350"/>
                <a:gd name="connsiteY8" fmla="*/ 533400 h 569118"/>
                <a:gd name="connsiteX9" fmla="*/ 221456 w 2038350"/>
                <a:gd name="connsiteY9" fmla="*/ 504825 h 569118"/>
                <a:gd name="connsiteX10" fmla="*/ 178593 w 2038350"/>
                <a:gd name="connsiteY10" fmla="*/ 461962 h 569118"/>
                <a:gd name="connsiteX11" fmla="*/ 111918 w 2038350"/>
                <a:gd name="connsiteY11" fmla="*/ 395287 h 569118"/>
                <a:gd name="connsiteX12" fmla="*/ 73818 w 2038350"/>
                <a:gd name="connsiteY12" fmla="*/ 347662 h 569118"/>
                <a:gd name="connsiteX13" fmla="*/ 42862 w 2038350"/>
                <a:gd name="connsiteY13" fmla="*/ 309562 h 569118"/>
                <a:gd name="connsiteX14" fmla="*/ 9525 w 2038350"/>
                <a:gd name="connsiteY14" fmla="*/ 266700 h 569118"/>
                <a:gd name="connsiteX15" fmla="*/ 2381 w 2038350"/>
                <a:gd name="connsiteY15" fmla="*/ 247650 h 569118"/>
                <a:gd name="connsiteX16" fmla="*/ 0 w 2038350"/>
                <a:gd name="connsiteY16" fmla="*/ 221456 h 569118"/>
                <a:gd name="connsiteX17" fmla="*/ 7143 w 2038350"/>
                <a:gd name="connsiteY17" fmla="*/ 209550 h 569118"/>
                <a:gd name="connsiteX18" fmla="*/ 28575 w 2038350"/>
                <a:gd name="connsiteY18" fmla="*/ 204787 h 569118"/>
                <a:gd name="connsiteX19" fmla="*/ 54768 w 2038350"/>
                <a:gd name="connsiteY19" fmla="*/ 209550 h 569118"/>
                <a:gd name="connsiteX20" fmla="*/ 90487 w 2038350"/>
                <a:gd name="connsiteY20" fmla="*/ 238125 h 569118"/>
                <a:gd name="connsiteX21" fmla="*/ 142875 w 2038350"/>
                <a:gd name="connsiteY21" fmla="*/ 273843 h 569118"/>
                <a:gd name="connsiteX22" fmla="*/ 178593 w 2038350"/>
                <a:gd name="connsiteY22" fmla="*/ 295275 h 569118"/>
                <a:gd name="connsiteX23" fmla="*/ 228600 w 2038350"/>
                <a:gd name="connsiteY23" fmla="*/ 314325 h 569118"/>
                <a:gd name="connsiteX24" fmla="*/ 280987 w 2038350"/>
                <a:gd name="connsiteY24" fmla="*/ 321468 h 569118"/>
                <a:gd name="connsiteX25" fmla="*/ 359568 w 2038350"/>
                <a:gd name="connsiteY25" fmla="*/ 323850 h 569118"/>
                <a:gd name="connsiteX26" fmla="*/ 447675 w 2038350"/>
                <a:gd name="connsiteY26" fmla="*/ 316706 h 569118"/>
                <a:gd name="connsiteX27" fmla="*/ 552450 w 2038350"/>
                <a:gd name="connsiteY27" fmla="*/ 304800 h 569118"/>
                <a:gd name="connsiteX28" fmla="*/ 702468 w 2038350"/>
                <a:gd name="connsiteY28" fmla="*/ 269081 h 569118"/>
                <a:gd name="connsiteX29" fmla="*/ 1088231 w 2038350"/>
                <a:gd name="connsiteY29" fmla="*/ 178593 h 569118"/>
                <a:gd name="connsiteX30" fmla="*/ 1259681 w 2038350"/>
                <a:gd name="connsiteY30" fmla="*/ 130968 h 569118"/>
                <a:gd name="connsiteX31" fmla="*/ 1390650 w 2038350"/>
                <a:gd name="connsiteY31" fmla="*/ 92868 h 569118"/>
                <a:gd name="connsiteX32" fmla="*/ 1426368 w 2038350"/>
                <a:gd name="connsiteY32" fmla="*/ 78581 h 569118"/>
                <a:gd name="connsiteX33" fmla="*/ 1476375 w 2038350"/>
                <a:gd name="connsiteY33" fmla="*/ 50006 h 569118"/>
                <a:gd name="connsiteX34" fmla="*/ 1516856 w 2038350"/>
                <a:gd name="connsiteY34" fmla="*/ 21431 h 569118"/>
                <a:gd name="connsiteX35" fmla="*/ 1531143 w 2038350"/>
                <a:gd name="connsiteY35" fmla="*/ 9525 h 569118"/>
                <a:gd name="connsiteX36" fmla="*/ 1576387 w 2038350"/>
                <a:gd name="connsiteY36" fmla="*/ 2381 h 569118"/>
                <a:gd name="connsiteX37" fmla="*/ 1652587 w 2038350"/>
                <a:gd name="connsiteY37" fmla="*/ 0 h 569118"/>
                <a:gd name="connsiteX38" fmla="*/ 1731168 w 2038350"/>
                <a:gd name="connsiteY38" fmla="*/ 7143 h 569118"/>
                <a:gd name="connsiteX39" fmla="*/ 1804987 w 2038350"/>
                <a:gd name="connsiteY39" fmla="*/ 16668 h 569118"/>
                <a:gd name="connsiteX40" fmla="*/ 1866900 w 2038350"/>
                <a:gd name="connsiteY40" fmla="*/ 30956 h 569118"/>
                <a:gd name="connsiteX41" fmla="*/ 1931193 w 2038350"/>
                <a:gd name="connsiteY41" fmla="*/ 52387 h 569118"/>
                <a:gd name="connsiteX42" fmla="*/ 1983581 w 2038350"/>
                <a:gd name="connsiteY42" fmla="*/ 73818 h 569118"/>
                <a:gd name="connsiteX43" fmla="*/ 2009775 w 2038350"/>
                <a:gd name="connsiteY43" fmla="*/ 90487 h 569118"/>
                <a:gd name="connsiteX44" fmla="*/ 2028825 w 2038350"/>
                <a:gd name="connsiteY44" fmla="*/ 109537 h 569118"/>
                <a:gd name="connsiteX45" fmla="*/ 2038350 w 2038350"/>
                <a:gd name="connsiteY45" fmla="*/ 128587 h 569118"/>
                <a:gd name="connsiteX46" fmla="*/ 2038350 w 2038350"/>
                <a:gd name="connsiteY46" fmla="*/ 150018 h 569118"/>
                <a:gd name="connsiteX47" fmla="*/ 2028825 w 2038350"/>
                <a:gd name="connsiteY47" fmla="*/ 176212 h 569118"/>
                <a:gd name="connsiteX48" fmla="*/ 2014537 w 2038350"/>
                <a:gd name="connsiteY48" fmla="*/ 192881 h 569118"/>
                <a:gd name="connsiteX49" fmla="*/ 1988343 w 2038350"/>
                <a:gd name="connsiteY49" fmla="*/ 207168 h 569118"/>
                <a:gd name="connsiteX50" fmla="*/ 1921668 w 2038350"/>
                <a:gd name="connsiteY50" fmla="*/ 226218 h 569118"/>
                <a:gd name="connsiteX51" fmla="*/ 1769268 w 2038350"/>
                <a:gd name="connsiteY51" fmla="*/ 247650 h 569118"/>
                <a:gd name="connsiteX52" fmla="*/ 1478756 w 2038350"/>
                <a:gd name="connsiteY52" fmla="*/ 295275 h 569118"/>
                <a:gd name="connsiteX53" fmla="*/ 1216818 w 2038350"/>
                <a:gd name="connsiteY53" fmla="*/ 342900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8350" h="569118">
                  <a:moveTo>
                    <a:pt x="1216818" y="342900"/>
                  </a:moveTo>
                  <a:lnTo>
                    <a:pt x="859631" y="421481"/>
                  </a:lnTo>
                  <a:lnTo>
                    <a:pt x="673893" y="461962"/>
                  </a:lnTo>
                  <a:lnTo>
                    <a:pt x="588168" y="488156"/>
                  </a:lnTo>
                  <a:lnTo>
                    <a:pt x="500062" y="519112"/>
                  </a:lnTo>
                  <a:lnTo>
                    <a:pt x="373856" y="569118"/>
                  </a:lnTo>
                  <a:lnTo>
                    <a:pt x="347662" y="566737"/>
                  </a:lnTo>
                  <a:lnTo>
                    <a:pt x="309562" y="557212"/>
                  </a:lnTo>
                  <a:lnTo>
                    <a:pt x="261937" y="533400"/>
                  </a:lnTo>
                  <a:lnTo>
                    <a:pt x="221456" y="504825"/>
                  </a:lnTo>
                  <a:lnTo>
                    <a:pt x="178593" y="461962"/>
                  </a:lnTo>
                  <a:lnTo>
                    <a:pt x="111918" y="395287"/>
                  </a:lnTo>
                  <a:lnTo>
                    <a:pt x="73818" y="347662"/>
                  </a:lnTo>
                  <a:lnTo>
                    <a:pt x="42862" y="309562"/>
                  </a:lnTo>
                  <a:lnTo>
                    <a:pt x="9525" y="266700"/>
                  </a:lnTo>
                  <a:lnTo>
                    <a:pt x="2381" y="247650"/>
                  </a:lnTo>
                  <a:lnTo>
                    <a:pt x="0" y="221456"/>
                  </a:lnTo>
                  <a:lnTo>
                    <a:pt x="7143" y="209550"/>
                  </a:lnTo>
                  <a:lnTo>
                    <a:pt x="28575" y="204787"/>
                  </a:lnTo>
                  <a:lnTo>
                    <a:pt x="54768" y="209550"/>
                  </a:lnTo>
                  <a:lnTo>
                    <a:pt x="90487" y="238125"/>
                  </a:lnTo>
                  <a:lnTo>
                    <a:pt x="142875" y="273843"/>
                  </a:lnTo>
                  <a:lnTo>
                    <a:pt x="178593" y="295275"/>
                  </a:lnTo>
                  <a:lnTo>
                    <a:pt x="228600" y="314325"/>
                  </a:lnTo>
                  <a:lnTo>
                    <a:pt x="280987" y="321468"/>
                  </a:lnTo>
                  <a:lnTo>
                    <a:pt x="359568" y="323850"/>
                  </a:lnTo>
                  <a:lnTo>
                    <a:pt x="447675" y="316706"/>
                  </a:lnTo>
                  <a:lnTo>
                    <a:pt x="552450" y="304800"/>
                  </a:lnTo>
                  <a:lnTo>
                    <a:pt x="702468" y="269081"/>
                  </a:lnTo>
                  <a:lnTo>
                    <a:pt x="1088231" y="178593"/>
                  </a:lnTo>
                  <a:lnTo>
                    <a:pt x="1259681" y="130968"/>
                  </a:lnTo>
                  <a:lnTo>
                    <a:pt x="1390650" y="92868"/>
                  </a:lnTo>
                  <a:lnTo>
                    <a:pt x="1426368" y="78581"/>
                  </a:lnTo>
                  <a:lnTo>
                    <a:pt x="1476375" y="50006"/>
                  </a:lnTo>
                  <a:lnTo>
                    <a:pt x="1516856" y="21431"/>
                  </a:lnTo>
                  <a:lnTo>
                    <a:pt x="1531143" y="9525"/>
                  </a:lnTo>
                  <a:lnTo>
                    <a:pt x="1576387" y="2381"/>
                  </a:lnTo>
                  <a:lnTo>
                    <a:pt x="1652587" y="0"/>
                  </a:lnTo>
                  <a:lnTo>
                    <a:pt x="1731168" y="7143"/>
                  </a:lnTo>
                  <a:lnTo>
                    <a:pt x="1804987" y="16668"/>
                  </a:lnTo>
                  <a:lnTo>
                    <a:pt x="1866900" y="30956"/>
                  </a:lnTo>
                  <a:lnTo>
                    <a:pt x="1931193" y="52387"/>
                  </a:lnTo>
                  <a:lnTo>
                    <a:pt x="1983581" y="73818"/>
                  </a:lnTo>
                  <a:lnTo>
                    <a:pt x="2009775" y="90487"/>
                  </a:lnTo>
                  <a:lnTo>
                    <a:pt x="2028825" y="109537"/>
                  </a:lnTo>
                  <a:lnTo>
                    <a:pt x="2038350" y="128587"/>
                  </a:lnTo>
                  <a:lnTo>
                    <a:pt x="2038350" y="150018"/>
                  </a:lnTo>
                  <a:lnTo>
                    <a:pt x="2028825" y="176212"/>
                  </a:lnTo>
                  <a:lnTo>
                    <a:pt x="2014537" y="192881"/>
                  </a:lnTo>
                  <a:lnTo>
                    <a:pt x="1988343" y="207168"/>
                  </a:lnTo>
                  <a:lnTo>
                    <a:pt x="1921668" y="226218"/>
                  </a:lnTo>
                  <a:lnTo>
                    <a:pt x="1769268" y="247650"/>
                  </a:lnTo>
                  <a:lnTo>
                    <a:pt x="1478756" y="295275"/>
                  </a:lnTo>
                  <a:lnTo>
                    <a:pt x="1216818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84F6E61E-8F95-458D-A2D6-144E59604ED6}"/>
                </a:ext>
              </a:extLst>
            </p:cNvPr>
            <p:cNvSpPr/>
            <p:nvPr/>
          </p:nvSpPr>
          <p:spPr>
            <a:xfrm>
              <a:off x="3095625" y="3357563"/>
              <a:ext cx="1160463" cy="384175"/>
            </a:xfrm>
            <a:custGeom>
              <a:avLst/>
              <a:gdLst>
                <a:gd name="connsiteX0" fmla="*/ 781050 w 1159669"/>
                <a:gd name="connsiteY0" fmla="*/ 297656 h 383381"/>
                <a:gd name="connsiteX1" fmla="*/ 569119 w 1159669"/>
                <a:gd name="connsiteY1" fmla="*/ 352425 h 383381"/>
                <a:gd name="connsiteX2" fmla="*/ 442913 w 1159669"/>
                <a:gd name="connsiteY2" fmla="*/ 373856 h 383381"/>
                <a:gd name="connsiteX3" fmla="*/ 373856 w 1159669"/>
                <a:gd name="connsiteY3" fmla="*/ 381000 h 383381"/>
                <a:gd name="connsiteX4" fmla="*/ 326231 w 1159669"/>
                <a:gd name="connsiteY4" fmla="*/ 383381 h 383381"/>
                <a:gd name="connsiteX5" fmla="*/ 292894 w 1159669"/>
                <a:gd name="connsiteY5" fmla="*/ 378618 h 383381"/>
                <a:gd name="connsiteX6" fmla="*/ 261938 w 1159669"/>
                <a:gd name="connsiteY6" fmla="*/ 366712 h 383381"/>
                <a:gd name="connsiteX7" fmla="*/ 209550 w 1159669"/>
                <a:gd name="connsiteY7" fmla="*/ 340518 h 383381"/>
                <a:gd name="connsiteX8" fmla="*/ 150019 w 1159669"/>
                <a:gd name="connsiteY8" fmla="*/ 302418 h 383381"/>
                <a:gd name="connsiteX9" fmla="*/ 83344 w 1159669"/>
                <a:gd name="connsiteY9" fmla="*/ 250031 h 383381"/>
                <a:gd name="connsiteX10" fmla="*/ 26194 w 1159669"/>
                <a:gd name="connsiteY10" fmla="*/ 195262 h 383381"/>
                <a:gd name="connsiteX11" fmla="*/ 11906 w 1159669"/>
                <a:gd name="connsiteY11" fmla="*/ 180975 h 383381"/>
                <a:gd name="connsiteX12" fmla="*/ 0 w 1159669"/>
                <a:gd name="connsiteY12" fmla="*/ 154781 h 383381"/>
                <a:gd name="connsiteX13" fmla="*/ 2381 w 1159669"/>
                <a:gd name="connsiteY13" fmla="*/ 135731 h 383381"/>
                <a:gd name="connsiteX14" fmla="*/ 9525 w 1159669"/>
                <a:gd name="connsiteY14" fmla="*/ 123825 h 383381"/>
                <a:gd name="connsiteX15" fmla="*/ 23813 w 1159669"/>
                <a:gd name="connsiteY15" fmla="*/ 119062 h 383381"/>
                <a:gd name="connsiteX16" fmla="*/ 45244 w 1159669"/>
                <a:gd name="connsiteY16" fmla="*/ 126206 h 383381"/>
                <a:gd name="connsiteX17" fmla="*/ 73819 w 1159669"/>
                <a:gd name="connsiteY17" fmla="*/ 142875 h 383381"/>
                <a:gd name="connsiteX18" fmla="*/ 114300 w 1159669"/>
                <a:gd name="connsiteY18" fmla="*/ 164306 h 383381"/>
                <a:gd name="connsiteX19" fmla="*/ 157163 w 1159669"/>
                <a:gd name="connsiteY19" fmla="*/ 180975 h 383381"/>
                <a:gd name="connsiteX20" fmla="*/ 195263 w 1159669"/>
                <a:gd name="connsiteY20" fmla="*/ 192881 h 383381"/>
                <a:gd name="connsiteX21" fmla="*/ 235744 w 1159669"/>
                <a:gd name="connsiteY21" fmla="*/ 202406 h 383381"/>
                <a:gd name="connsiteX22" fmla="*/ 276225 w 1159669"/>
                <a:gd name="connsiteY22" fmla="*/ 202406 h 383381"/>
                <a:gd name="connsiteX23" fmla="*/ 350044 w 1159669"/>
                <a:gd name="connsiteY23" fmla="*/ 192881 h 383381"/>
                <a:gd name="connsiteX24" fmla="*/ 502444 w 1159669"/>
                <a:gd name="connsiteY24" fmla="*/ 159543 h 383381"/>
                <a:gd name="connsiteX25" fmla="*/ 661988 w 1159669"/>
                <a:gd name="connsiteY25" fmla="*/ 116681 h 383381"/>
                <a:gd name="connsiteX26" fmla="*/ 764381 w 1159669"/>
                <a:gd name="connsiteY26" fmla="*/ 85725 h 383381"/>
                <a:gd name="connsiteX27" fmla="*/ 835819 w 1159669"/>
                <a:gd name="connsiteY27" fmla="*/ 47625 h 383381"/>
                <a:gd name="connsiteX28" fmla="*/ 909638 w 1159669"/>
                <a:gd name="connsiteY28" fmla="*/ 0 h 383381"/>
                <a:gd name="connsiteX29" fmla="*/ 933450 w 1159669"/>
                <a:gd name="connsiteY29" fmla="*/ 0 h 383381"/>
                <a:gd name="connsiteX30" fmla="*/ 992981 w 1159669"/>
                <a:gd name="connsiteY30" fmla="*/ 23812 h 383381"/>
                <a:gd name="connsiteX31" fmla="*/ 1047750 w 1159669"/>
                <a:gd name="connsiteY31" fmla="*/ 47625 h 383381"/>
                <a:gd name="connsiteX32" fmla="*/ 1092994 w 1159669"/>
                <a:gd name="connsiteY32" fmla="*/ 76200 h 383381"/>
                <a:gd name="connsiteX33" fmla="*/ 1126331 w 1159669"/>
                <a:gd name="connsiteY33" fmla="*/ 97631 h 383381"/>
                <a:gd name="connsiteX34" fmla="*/ 1150144 w 1159669"/>
                <a:gd name="connsiteY34" fmla="*/ 114300 h 383381"/>
                <a:gd name="connsiteX35" fmla="*/ 1157288 w 1159669"/>
                <a:gd name="connsiteY35" fmla="*/ 130968 h 383381"/>
                <a:gd name="connsiteX36" fmla="*/ 1159669 w 1159669"/>
                <a:gd name="connsiteY36" fmla="*/ 150018 h 383381"/>
                <a:gd name="connsiteX37" fmla="*/ 1152525 w 1159669"/>
                <a:gd name="connsiteY37" fmla="*/ 176212 h 383381"/>
                <a:gd name="connsiteX38" fmla="*/ 1138238 w 1159669"/>
                <a:gd name="connsiteY38" fmla="*/ 197643 h 383381"/>
                <a:gd name="connsiteX39" fmla="*/ 1095375 w 1159669"/>
                <a:gd name="connsiteY39" fmla="*/ 214312 h 383381"/>
                <a:gd name="connsiteX40" fmla="*/ 781050 w 1159669"/>
                <a:gd name="connsiteY40" fmla="*/ 2976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669" h="383381">
                  <a:moveTo>
                    <a:pt x="781050" y="297656"/>
                  </a:moveTo>
                  <a:lnTo>
                    <a:pt x="569119" y="352425"/>
                  </a:lnTo>
                  <a:lnTo>
                    <a:pt x="442913" y="373856"/>
                  </a:lnTo>
                  <a:lnTo>
                    <a:pt x="373856" y="381000"/>
                  </a:lnTo>
                  <a:lnTo>
                    <a:pt x="326231" y="383381"/>
                  </a:lnTo>
                  <a:lnTo>
                    <a:pt x="292894" y="378618"/>
                  </a:lnTo>
                  <a:lnTo>
                    <a:pt x="261938" y="366712"/>
                  </a:lnTo>
                  <a:lnTo>
                    <a:pt x="209550" y="340518"/>
                  </a:lnTo>
                  <a:lnTo>
                    <a:pt x="150019" y="302418"/>
                  </a:lnTo>
                  <a:lnTo>
                    <a:pt x="83344" y="250031"/>
                  </a:lnTo>
                  <a:lnTo>
                    <a:pt x="26194" y="195262"/>
                  </a:lnTo>
                  <a:lnTo>
                    <a:pt x="11906" y="180975"/>
                  </a:lnTo>
                  <a:lnTo>
                    <a:pt x="0" y="154781"/>
                  </a:lnTo>
                  <a:lnTo>
                    <a:pt x="2381" y="135731"/>
                  </a:lnTo>
                  <a:lnTo>
                    <a:pt x="9525" y="123825"/>
                  </a:lnTo>
                  <a:lnTo>
                    <a:pt x="23813" y="119062"/>
                  </a:lnTo>
                  <a:lnTo>
                    <a:pt x="45244" y="126206"/>
                  </a:lnTo>
                  <a:lnTo>
                    <a:pt x="73819" y="142875"/>
                  </a:lnTo>
                  <a:lnTo>
                    <a:pt x="114300" y="164306"/>
                  </a:lnTo>
                  <a:lnTo>
                    <a:pt x="157163" y="180975"/>
                  </a:lnTo>
                  <a:lnTo>
                    <a:pt x="195263" y="192881"/>
                  </a:lnTo>
                  <a:lnTo>
                    <a:pt x="235744" y="202406"/>
                  </a:lnTo>
                  <a:lnTo>
                    <a:pt x="276225" y="202406"/>
                  </a:lnTo>
                  <a:lnTo>
                    <a:pt x="350044" y="192881"/>
                  </a:lnTo>
                  <a:lnTo>
                    <a:pt x="502444" y="159543"/>
                  </a:lnTo>
                  <a:lnTo>
                    <a:pt x="661988" y="116681"/>
                  </a:lnTo>
                  <a:lnTo>
                    <a:pt x="764381" y="85725"/>
                  </a:lnTo>
                  <a:lnTo>
                    <a:pt x="835819" y="47625"/>
                  </a:lnTo>
                  <a:lnTo>
                    <a:pt x="909638" y="0"/>
                  </a:lnTo>
                  <a:lnTo>
                    <a:pt x="933450" y="0"/>
                  </a:lnTo>
                  <a:lnTo>
                    <a:pt x="992981" y="23812"/>
                  </a:lnTo>
                  <a:lnTo>
                    <a:pt x="1047750" y="47625"/>
                  </a:lnTo>
                  <a:lnTo>
                    <a:pt x="1092994" y="76200"/>
                  </a:lnTo>
                  <a:lnTo>
                    <a:pt x="1126331" y="97631"/>
                  </a:lnTo>
                  <a:lnTo>
                    <a:pt x="1150144" y="114300"/>
                  </a:lnTo>
                  <a:lnTo>
                    <a:pt x="1157288" y="130968"/>
                  </a:lnTo>
                  <a:lnTo>
                    <a:pt x="1159669" y="150018"/>
                  </a:lnTo>
                  <a:lnTo>
                    <a:pt x="1152525" y="176212"/>
                  </a:lnTo>
                  <a:lnTo>
                    <a:pt x="1138238" y="197643"/>
                  </a:lnTo>
                  <a:lnTo>
                    <a:pt x="1095375" y="214312"/>
                  </a:lnTo>
                  <a:lnTo>
                    <a:pt x="781050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E14E7575-E31B-413B-B184-D132AD5491E4}"/>
                </a:ext>
              </a:extLst>
            </p:cNvPr>
            <p:cNvSpPr/>
            <p:nvPr/>
          </p:nvSpPr>
          <p:spPr>
            <a:xfrm>
              <a:off x="3095625" y="3998913"/>
              <a:ext cx="1131888" cy="363537"/>
            </a:xfrm>
            <a:custGeom>
              <a:avLst/>
              <a:gdLst>
                <a:gd name="connsiteX0" fmla="*/ 714375 w 1131094"/>
                <a:gd name="connsiteY0" fmla="*/ 307181 h 364331"/>
                <a:gd name="connsiteX1" fmla="*/ 576263 w 1131094"/>
                <a:gd name="connsiteY1" fmla="*/ 335756 h 364331"/>
                <a:gd name="connsiteX2" fmla="*/ 492919 w 1131094"/>
                <a:gd name="connsiteY2" fmla="*/ 347662 h 364331"/>
                <a:gd name="connsiteX3" fmla="*/ 426244 w 1131094"/>
                <a:gd name="connsiteY3" fmla="*/ 357187 h 364331"/>
                <a:gd name="connsiteX4" fmla="*/ 333375 w 1131094"/>
                <a:gd name="connsiteY4" fmla="*/ 364331 h 364331"/>
                <a:gd name="connsiteX5" fmla="*/ 300038 w 1131094"/>
                <a:gd name="connsiteY5" fmla="*/ 361950 h 364331"/>
                <a:gd name="connsiteX6" fmla="*/ 264319 w 1131094"/>
                <a:gd name="connsiteY6" fmla="*/ 357187 h 364331"/>
                <a:gd name="connsiteX7" fmla="*/ 221456 w 1131094"/>
                <a:gd name="connsiteY7" fmla="*/ 340519 h 364331"/>
                <a:gd name="connsiteX8" fmla="*/ 173831 w 1131094"/>
                <a:gd name="connsiteY8" fmla="*/ 321469 h 364331"/>
                <a:gd name="connsiteX9" fmla="*/ 92869 w 1131094"/>
                <a:gd name="connsiteY9" fmla="*/ 273844 h 364331"/>
                <a:gd name="connsiteX10" fmla="*/ 38100 w 1131094"/>
                <a:gd name="connsiteY10" fmla="*/ 233362 h 364331"/>
                <a:gd name="connsiteX11" fmla="*/ 11906 w 1131094"/>
                <a:gd name="connsiteY11" fmla="*/ 211931 h 364331"/>
                <a:gd name="connsiteX12" fmla="*/ 0 w 1131094"/>
                <a:gd name="connsiteY12" fmla="*/ 183356 h 364331"/>
                <a:gd name="connsiteX13" fmla="*/ 4763 w 1131094"/>
                <a:gd name="connsiteY13" fmla="*/ 154781 h 364331"/>
                <a:gd name="connsiteX14" fmla="*/ 14288 w 1131094"/>
                <a:gd name="connsiteY14" fmla="*/ 147637 h 364331"/>
                <a:gd name="connsiteX15" fmla="*/ 33338 w 1131094"/>
                <a:gd name="connsiteY15" fmla="*/ 147637 h 364331"/>
                <a:gd name="connsiteX16" fmla="*/ 59531 w 1131094"/>
                <a:gd name="connsiteY16" fmla="*/ 157162 h 364331"/>
                <a:gd name="connsiteX17" fmla="*/ 102394 w 1131094"/>
                <a:gd name="connsiteY17" fmla="*/ 178594 h 364331"/>
                <a:gd name="connsiteX18" fmla="*/ 154781 w 1131094"/>
                <a:gd name="connsiteY18" fmla="*/ 197644 h 364331"/>
                <a:gd name="connsiteX19" fmla="*/ 216694 w 1131094"/>
                <a:gd name="connsiteY19" fmla="*/ 207169 h 364331"/>
                <a:gd name="connsiteX20" fmla="*/ 261938 w 1131094"/>
                <a:gd name="connsiteY20" fmla="*/ 202406 h 364331"/>
                <a:gd name="connsiteX21" fmla="*/ 400050 w 1131094"/>
                <a:gd name="connsiteY21" fmla="*/ 171450 h 364331"/>
                <a:gd name="connsiteX22" fmla="*/ 561975 w 1131094"/>
                <a:gd name="connsiteY22" fmla="*/ 126206 h 364331"/>
                <a:gd name="connsiteX23" fmla="*/ 702469 w 1131094"/>
                <a:gd name="connsiteY23" fmla="*/ 80962 h 364331"/>
                <a:gd name="connsiteX24" fmla="*/ 792956 w 1131094"/>
                <a:gd name="connsiteY24" fmla="*/ 45244 h 364331"/>
                <a:gd name="connsiteX25" fmla="*/ 871538 w 1131094"/>
                <a:gd name="connsiteY25" fmla="*/ 4762 h 364331"/>
                <a:gd name="connsiteX26" fmla="*/ 912019 w 1131094"/>
                <a:gd name="connsiteY26" fmla="*/ 0 h 364331"/>
                <a:gd name="connsiteX27" fmla="*/ 964406 w 1131094"/>
                <a:gd name="connsiteY27" fmla="*/ 7144 h 364331"/>
                <a:gd name="connsiteX28" fmla="*/ 1021556 w 1131094"/>
                <a:gd name="connsiteY28" fmla="*/ 21431 h 364331"/>
                <a:gd name="connsiteX29" fmla="*/ 1059656 w 1131094"/>
                <a:gd name="connsiteY29" fmla="*/ 42862 h 364331"/>
                <a:gd name="connsiteX30" fmla="*/ 1090613 w 1131094"/>
                <a:gd name="connsiteY30" fmla="*/ 66675 h 364331"/>
                <a:gd name="connsiteX31" fmla="*/ 1112044 w 1131094"/>
                <a:gd name="connsiteY31" fmla="*/ 88106 h 364331"/>
                <a:gd name="connsiteX32" fmla="*/ 1126331 w 1131094"/>
                <a:gd name="connsiteY32" fmla="*/ 111919 h 364331"/>
                <a:gd name="connsiteX33" fmla="*/ 1131094 w 1131094"/>
                <a:gd name="connsiteY33" fmla="*/ 126206 h 364331"/>
                <a:gd name="connsiteX34" fmla="*/ 1121569 w 1131094"/>
                <a:gd name="connsiteY34" fmla="*/ 150019 h 364331"/>
                <a:gd name="connsiteX35" fmla="*/ 1085850 w 1131094"/>
                <a:gd name="connsiteY35" fmla="*/ 188119 h 364331"/>
                <a:gd name="connsiteX36" fmla="*/ 1033463 w 1131094"/>
                <a:gd name="connsiteY36" fmla="*/ 219075 h 364331"/>
                <a:gd name="connsiteX37" fmla="*/ 978694 w 1131094"/>
                <a:gd name="connsiteY37" fmla="*/ 242887 h 364331"/>
                <a:gd name="connsiteX38" fmla="*/ 919163 w 1131094"/>
                <a:gd name="connsiteY38" fmla="*/ 259556 h 364331"/>
                <a:gd name="connsiteX39" fmla="*/ 714375 w 1131094"/>
                <a:gd name="connsiteY39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1094" h="364331">
                  <a:moveTo>
                    <a:pt x="714375" y="307181"/>
                  </a:moveTo>
                  <a:lnTo>
                    <a:pt x="576263" y="335756"/>
                  </a:lnTo>
                  <a:lnTo>
                    <a:pt x="492919" y="347662"/>
                  </a:lnTo>
                  <a:lnTo>
                    <a:pt x="426244" y="357187"/>
                  </a:lnTo>
                  <a:lnTo>
                    <a:pt x="333375" y="364331"/>
                  </a:lnTo>
                  <a:lnTo>
                    <a:pt x="300038" y="361950"/>
                  </a:lnTo>
                  <a:lnTo>
                    <a:pt x="264319" y="357187"/>
                  </a:lnTo>
                  <a:lnTo>
                    <a:pt x="221456" y="340519"/>
                  </a:lnTo>
                  <a:lnTo>
                    <a:pt x="173831" y="321469"/>
                  </a:lnTo>
                  <a:lnTo>
                    <a:pt x="92869" y="273844"/>
                  </a:lnTo>
                  <a:lnTo>
                    <a:pt x="38100" y="233362"/>
                  </a:lnTo>
                  <a:lnTo>
                    <a:pt x="11906" y="211931"/>
                  </a:lnTo>
                  <a:lnTo>
                    <a:pt x="0" y="183356"/>
                  </a:lnTo>
                  <a:lnTo>
                    <a:pt x="4763" y="154781"/>
                  </a:lnTo>
                  <a:lnTo>
                    <a:pt x="14288" y="147637"/>
                  </a:lnTo>
                  <a:lnTo>
                    <a:pt x="33338" y="147637"/>
                  </a:lnTo>
                  <a:lnTo>
                    <a:pt x="59531" y="157162"/>
                  </a:lnTo>
                  <a:lnTo>
                    <a:pt x="102394" y="178594"/>
                  </a:lnTo>
                  <a:lnTo>
                    <a:pt x="154781" y="197644"/>
                  </a:lnTo>
                  <a:lnTo>
                    <a:pt x="216694" y="207169"/>
                  </a:lnTo>
                  <a:lnTo>
                    <a:pt x="261938" y="202406"/>
                  </a:lnTo>
                  <a:lnTo>
                    <a:pt x="400050" y="171450"/>
                  </a:lnTo>
                  <a:lnTo>
                    <a:pt x="561975" y="126206"/>
                  </a:lnTo>
                  <a:lnTo>
                    <a:pt x="702469" y="80962"/>
                  </a:lnTo>
                  <a:lnTo>
                    <a:pt x="792956" y="45244"/>
                  </a:lnTo>
                  <a:lnTo>
                    <a:pt x="871538" y="4762"/>
                  </a:lnTo>
                  <a:lnTo>
                    <a:pt x="912019" y="0"/>
                  </a:lnTo>
                  <a:lnTo>
                    <a:pt x="964406" y="7144"/>
                  </a:lnTo>
                  <a:lnTo>
                    <a:pt x="1021556" y="21431"/>
                  </a:lnTo>
                  <a:lnTo>
                    <a:pt x="1059656" y="42862"/>
                  </a:lnTo>
                  <a:lnTo>
                    <a:pt x="1090613" y="66675"/>
                  </a:lnTo>
                  <a:lnTo>
                    <a:pt x="1112044" y="88106"/>
                  </a:lnTo>
                  <a:lnTo>
                    <a:pt x="1126331" y="111919"/>
                  </a:lnTo>
                  <a:lnTo>
                    <a:pt x="1131094" y="126206"/>
                  </a:lnTo>
                  <a:lnTo>
                    <a:pt x="1121569" y="150019"/>
                  </a:lnTo>
                  <a:lnTo>
                    <a:pt x="1085850" y="188119"/>
                  </a:lnTo>
                  <a:lnTo>
                    <a:pt x="1033463" y="219075"/>
                  </a:lnTo>
                  <a:lnTo>
                    <a:pt x="978694" y="242887"/>
                  </a:lnTo>
                  <a:lnTo>
                    <a:pt x="919163" y="259556"/>
                  </a:lnTo>
                  <a:lnTo>
                    <a:pt x="714375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3DFC4007-BB8E-47B7-B27E-274D6F7AF621}"/>
                </a:ext>
              </a:extLst>
            </p:cNvPr>
            <p:cNvSpPr/>
            <p:nvPr/>
          </p:nvSpPr>
          <p:spPr>
            <a:xfrm>
              <a:off x="2803525" y="4808538"/>
              <a:ext cx="682625" cy="1123950"/>
            </a:xfrm>
            <a:custGeom>
              <a:avLst/>
              <a:gdLst>
                <a:gd name="connsiteX0" fmla="*/ 335757 w 683419"/>
                <a:gd name="connsiteY0" fmla="*/ 585787 h 1123950"/>
                <a:gd name="connsiteX1" fmla="*/ 302419 w 683419"/>
                <a:gd name="connsiteY1" fmla="*/ 416719 h 1123950"/>
                <a:gd name="connsiteX2" fmla="*/ 273844 w 683419"/>
                <a:gd name="connsiteY2" fmla="*/ 321469 h 1123950"/>
                <a:gd name="connsiteX3" fmla="*/ 240507 w 683419"/>
                <a:gd name="connsiteY3" fmla="*/ 245269 h 1123950"/>
                <a:gd name="connsiteX4" fmla="*/ 219075 w 683419"/>
                <a:gd name="connsiteY4" fmla="*/ 204787 h 1123950"/>
                <a:gd name="connsiteX5" fmla="*/ 173832 w 683419"/>
                <a:gd name="connsiteY5" fmla="*/ 150019 h 1123950"/>
                <a:gd name="connsiteX6" fmla="*/ 138113 w 683419"/>
                <a:gd name="connsiteY6" fmla="*/ 121444 h 1123950"/>
                <a:gd name="connsiteX7" fmla="*/ 88107 w 683419"/>
                <a:gd name="connsiteY7" fmla="*/ 95250 h 1123950"/>
                <a:gd name="connsiteX8" fmla="*/ 26194 w 683419"/>
                <a:gd name="connsiteY8" fmla="*/ 73819 h 1123950"/>
                <a:gd name="connsiteX9" fmla="*/ 11907 w 683419"/>
                <a:gd name="connsiteY9" fmla="*/ 64294 h 1123950"/>
                <a:gd name="connsiteX10" fmla="*/ 4763 w 683419"/>
                <a:gd name="connsiteY10" fmla="*/ 47625 h 1123950"/>
                <a:gd name="connsiteX11" fmla="*/ 0 w 683419"/>
                <a:gd name="connsiteY11" fmla="*/ 30956 h 1123950"/>
                <a:gd name="connsiteX12" fmla="*/ 7144 w 683419"/>
                <a:gd name="connsiteY12" fmla="*/ 9525 h 1123950"/>
                <a:gd name="connsiteX13" fmla="*/ 28575 w 683419"/>
                <a:gd name="connsiteY13" fmla="*/ 2381 h 1123950"/>
                <a:gd name="connsiteX14" fmla="*/ 78582 w 683419"/>
                <a:gd name="connsiteY14" fmla="*/ 0 h 1123950"/>
                <a:gd name="connsiteX15" fmla="*/ 145257 w 683419"/>
                <a:gd name="connsiteY15" fmla="*/ 2381 h 1123950"/>
                <a:gd name="connsiteX16" fmla="*/ 207169 w 683419"/>
                <a:gd name="connsiteY16" fmla="*/ 9525 h 1123950"/>
                <a:gd name="connsiteX17" fmla="*/ 273844 w 683419"/>
                <a:gd name="connsiteY17" fmla="*/ 26194 h 1123950"/>
                <a:gd name="connsiteX18" fmla="*/ 388144 w 683419"/>
                <a:gd name="connsiteY18" fmla="*/ 61912 h 1123950"/>
                <a:gd name="connsiteX19" fmla="*/ 466725 w 683419"/>
                <a:gd name="connsiteY19" fmla="*/ 180975 h 1123950"/>
                <a:gd name="connsiteX20" fmla="*/ 521494 w 683419"/>
                <a:gd name="connsiteY20" fmla="*/ 342900 h 1123950"/>
                <a:gd name="connsiteX21" fmla="*/ 576263 w 683419"/>
                <a:gd name="connsiteY21" fmla="*/ 552450 h 1123950"/>
                <a:gd name="connsiteX22" fmla="*/ 600075 w 683419"/>
                <a:gd name="connsiteY22" fmla="*/ 659606 h 1123950"/>
                <a:gd name="connsiteX23" fmla="*/ 623888 w 683419"/>
                <a:gd name="connsiteY23" fmla="*/ 769144 h 1123950"/>
                <a:gd name="connsiteX24" fmla="*/ 683419 w 683419"/>
                <a:gd name="connsiteY24" fmla="*/ 914400 h 1123950"/>
                <a:gd name="connsiteX25" fmla="*/ 683419 w 683419"/>
                <a:gd name="connsiteY25" fmla="*/ 1000125 h 1123950"/>
                <a:gd name="connsiteX26" fmla="*/ 673894 w 683419"/>
                <a:gd name="connsiteY26" fmla="*/ 1059656 h 1123950"/>
                <a:gd name="connsiteX27" fmla="*/ 654844 w 683419"/>
                <a:gd name="connsiteY27" fmla="*/ 1092994 h 1123950"/>
                <a:gd name="connsiteX28" fmla="*/ 635794 w 683419"/>
                <a:gd name="connsiteY28" fmla="*/ 1114425 h 1123950"/>
                <a:gd name="connsiteX29" fmla="*/ 609600 w 683419"/>
                <a:gd name="connsiteY29" fmla="*/ 1123950 h 1123950"/>
                <a:gd name="connsiteX30" fmla="*/ 583407 w 683419"/>
                <a:gd name="connsiteY30" fmla="*/ 1119187 h 1123950"/>
                <a:gd name="connsiteX31" fmla="*/ 547688 w 683419"/>
                <a:gd name="connsiteY31" fmla="*/ 1104900 h 1123950"/>
                <a:gd name="connsiteX32" fmla="*/ 519113 w 683419"/>
                <a:gd name="connsiteY32" fmla="*/ 1083469 h 1123950"/>
                <a:gd name="connsiteX33" fmla="*/ 471488 w 683419"/>
                <a:gd name="connsiteY33" fmla="*/ 1038225 h 1123950"/>
                <a:gd name="connsiteX34" fmla="*/ 421482 w 683419"/>
                <a:gd name="connsiteY34" fmla="*/ 966787 h 1123950"/>
                <a:gd name="connsiteX35" fmla="*/ 373857 w 683419"/>
                <a:gd name="connsiteY35" fmla="*/ 883444 h 1123950"/>
                <a:gd name="connsiteX36" fmla="*/ 350044 w 683419"/>
                <a:gd name="connsiteY36" fmla="*/ 823912 h 1123950"/>
                <a:gd name="connsiteX37" fmla="*/ 352425 w 683419"/>
                <a:gd name="connsiteY37" fmla="*/ 757237 h 1123950"/>
                <a:gd name="connsiteX38" fmla="*/ 335757 w 683419"/>
                <a:gd name="connsiteY38" fmla="*/ 585787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3419" h="1123950">
                  <a:moveTo>
                    <a:pt x="335757" y="585787"/>
                  </a:moveTo>
                  <a:lnTo>
                    <a:pt x="302419" y="416719"/>
                  </a:lnTo>
                  <a:lnTo>
                    <a:pt x="273844" y="321469"/>
                  </a:lnTo>
                  <a:lnTo>
                    <a:pt x="240507" y="245269"/>
                  </a:lnTo>
                  <a:lnTo>
                    <a:pt x="219075" y="204787"/>
                  </a:lnTo>
                  <a:lnTo>
                    <a:pt x="173832" y="150019"/>
                  </a:lnTo>
                  <a:lnTo>
                    <a:pt x="138113" y="121444"/>
                  </a:lnTo>
                  <a:lnTo>
                    <a:pt x="88107" y="95250"/>
                  </a:lnTo>
                  <a:lnTo>
                    <a:pt x="26194" y="73819"/>
                  </a:lnTo>
                  <a:lnTo>
                    <a:pt x="11907" y="64294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7144" y="9525"/>
                  </a:lnTo>
                  <a:lnTo>
                    <a:pt x="28575" y="2381"/>
                  </a:lnTo>
                  <a:lnTo>
                    <a:pt x="78582" y="0"/>
                  </a:lnTo>
                  <a:lnTo>
                    <a:pt x="145257" y="2381"/>
                  </a:lnTo>
                  <a:lnTo>
                    <a:pt x="207169" y="9525"/>
                  </a:lnTo>
                  <a:lnTo>
                    <a:pt x="273844" y="26194"/>
                  </a:lnTo>
                  <a:lnTo>
                    <a:pt x="388144" y="61912"/>
                  </a:lnTo>
                  <a:lnTo>
                    <a:pt x="466725" y="180975"/>
                  </a:lnTo>
                  <a:lnTo>
                    <a:pt x="521494" y="342900"/>
                  </a:lnTo>
                  <a:lnTo>
                    <a:pt x="576263" y="552450"/>
                  </a:lnTo>
                  <a:lnTo>
                    <a:pt x="600075" y="659606"/>
                  </a:lnTo>
                  <a:lnTo>
                    <a:pt x="623888" y="769144"/>
                  </a:lnTo>
                  <a:lnTo>
                    <a:pt x="683419" y="914400"/>
                  </a:lnTo>
                  <a:lnTo>
                    <a:pt x="683419" y="1000125"/>
                  </a:lnTo>
                  <a:lnTo>
                    <a:pt x="673894" y="1059656"/>
                  </a:lnTo>
                  <a:lnTo>
                    <a:pt x="654844" y="1092994"/>
                  </a:lnTo>
                  <a:lnTo>
                    <a:pt x="635794" y="1114425"/>
                  </a:lnTo>
                  <a:lnTo>
                    <a:pt x="609600" y="1123950"/>
                  </a:lnTo>
                  <a:lnTo>
                    <a:pt x="583407" y="1119187"/>
                  </a:lnTo>
                  <a:lnTo>
                    <a:pt x="547688" y="1104900"/>
                  </a:lnTo>
                  <a:lnTo>
                    <a:pt x="519113" y="1083469"/>
                  </a:lnTo>
                  <a:lnTo>
                    <a:pt x="471488" y="1038225"/>
                  </a:lnTo>
                  <a:lnTo>
                    <a:pt x="421482" y="966787"/>
                  </a:lnTo>
                  <a:lnTo>
                    <a:pt x="373857" y="883444"/>
                  </a:lnTo>
                  <a:lnTo>
                    <a:pt x="350044" y="823912"/>
                  </a:lnTo>
                  <a:cubicBezTo>
                    <a:pt x="350838" y="801687"/>
                    <a:pt x="354409" y="788590"/>
                    <a:pt x="352425" y="757237"/>
                  </a:cubicBezTo>
                  <a:lnTo>
                    <a:pt x="335757" y="585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8B63118E-D2A4-4B04-9ED3-82E9853850BA}"/>
                </a:ext>
              </a:extLst>
            </p:cNvPr>
            <p:cNvSpPr/>
            <p:nvPr/>
          </p:nvSpPr>
          <p:spPr>
            <a:xfrm>
              <a:off x="6372225" y="1871663"/>
              <a:ext cx="655638" cy="625475"/>
            </a:xfrm>
            <a:custGeom>
              <a:avLst/>
              <a:gdLst>
                <a:gd name="connsiteX0" fmla="*/ 378619 w 654844"/>
                <a:gd name="connsiteY0" fmla="*/ 459581 h 626268"/>
                <a:gd name="connsiteX1" fmla="*/ 195263 w 654844"/>
                <a:gd name="connsiteY1" fmla="*/ 266700 h 626268"/>
                <a:gd name="connsiteX2" fmla="*/ 26194 w 654844"/>
                <a:gd name="connsiteY2" fmla="*/ 92868 h 626268"/>
                <a:gd name="connsiteX3" fmla="*/ 11906 w 654844"/>
                <a:gd name="connsiteY3" fmla="*/ 71437 h 626268"/>
                <a:gd name="connsiteX4" fmla="*/ 0 w 654844"/>
                <a:gd name="connsiteY4" fmla="*/ 35718 h 626268"/>
                <a:gd name="connsiteX5" fmla="*/ 0 w 654844"/>
                <a:gd name="connsiteY5" fmla="*/ 14287 h 626268"/>
                <a:gd name="connsiteX6" fmla="*/ 7144 w 654844"/>
                <a:gd name="connsiteY6" fmla="*/ 4762 h 626268"/>
                <a:gd name="connsiteX7" fmla="*/ 28575 w 654844"/>
                <a:gd name="connsiteY7" fmla="*/ 0 h 626268"/>
                <a:gd name="connsiteX8" fmla="*/ 71438 w 654844"/>
                <a:gd name="connsiteY8" fmla="*/ 14287 h 626268"/>
                <a:gd name="connsiteX9" fmla="*/ 226219 w 654844"/>
                <a:gd name="connsiteY9" fmla="*/ 76200 h 626268"/>
                <a:gd name="connsiteX10" fmla="*/ 400050 w 654844"/>
                <a:gd name="connsiteY10" fmla="*/ 147637 h 626268"/>
                <a:gd name="connsiteX11" fmla="*/ 519113 w 654844"/>
                <a:gd name="connsiteY11" fmla="*/ 192881 h 626268"/>
                <a:gd name="connsiteX12" fmla="*/ 571500 w 654844"/>
                <a:gd name="connsiteY12" fmla="*/ 266700 h 626268"/>
                <a:gd name="connsiteX13" fmla="*/ 611981 w 654844"/>
                <a:gd name="connsiteY13" fmla="*/ 335756 h 626268"/>
                <a:gd name="connsiteX14" fmla="*/ 635794 w 654844"/>
                <a:gd name="connsiteY14" fmla="*/ 395287 h 626268"/>
                <a:gd name="connsiteX15" fmla="*/ 650081 w 654844"/>
                <a:gd name="connsiteY15" fmla="*/ 454818 h 626268"/>
                <a:gd name="connsiteX16" fmla="*/ 654844 w 654844"/>
                <a:gd name="connsiteY16" fmla="*/ 502443 h 626268"/>
                <a:gd name="connsiteX17" fmla="*/ 650081 w 654844"/>
                <a:gd name="connsiteY17" fmla="*/ 545306 h 626268"/>
                <a:gd name="connsiteX18" fmla="*/ 640556 w 654844"/>
                <a:gd name="connsiteY18" fmla="*/ 581025 h 626268"/>
                <a:gd name="connsiteX19" fmla="*/ 626269 w 654844"/>
                <a:gd name="connsiteY19" fmla="*/ 602456 h 626268"/>
                <a:gd name="connsiteX20" fmla="*/ 607219 w 654844"/>
                <a:gd name="connsiteY20" fmla="*/ 619125 h 626268"/>
                <a:gd name="connsiteX21" fmla="*/ 583406 w 654844"/>
                <a:gd name="connsiteY21" fmla="*/ 626268 h 626268"/>
                <a:gd name="connsiteX22" fmla="*/ 557213 w 654844"/>
                <a:gd name="connsiteY22" fmla="*/ 619125 h 626268"/>
                <a:gd name="connsiteX23" fmla="*/ 521494 w 654844"/>
                <a:gd name="connsiteY23" fmla="*/ 595312 h 626268"/>
                <a:gd name="connsiteX24" fmla="*/ 466725 w 654844"/>
                <a:gd name="connsiteY24" fmla="*/ 545306 h 626268"/>
                <a:gd name="connsiteX25" fmla="*/ 378619 w 654844"/>
                <a:gd name="connsiteY25" fmla="*/ 459581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844" h="626268">
                  <a:moveTo>
                    <a:pt x="378619" y="459581"/>
                  </a:moveTo>
                  <a:lnTo>
                    <a:pt x="195263" y="266700"/>
                  </a:lnTo>
                  <a:lnTo>
                    <a:pt x="26194" y="92868"/>
                  </a:lnTo>
                  <a:lnTo>
                    <a:pt x="11906" y="71437"/>
                  </a:lnTo>
                  <a:lnTo>
                    <a:pt x="0" y="35718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1438" y="14287"/>
                  </a:lnTo>
                  <a:lnTo>
                    <a:pt x="226219" y="76200"/>
                  </a:lnTo>
                  <a:lnTo>
                    <a:pt x="400050" y="147637"/>
                  </a:lnTo>
                  <a:lnTo>
                    <a:pt x="519113" y="192881"/>
                  </a:lnTo>
                  <a:lnTo>
                    <a:pt x="571500" y="266700"/>
                  </a:lnTo>
                  <a:lnTo>
                    <a:pt x="611981" y="335756"/>
                  </a:lnTo>
                  <a:lnTo>
                    <a:pt x="635794" y="395287"/>
                  </a:lnTo>
                  <a:lnTo>
                    <a:pt x="650081" y="454818"/>
                  </a:lnTo>
                  <a:lnTo>
                    <a:pt x="654844" y="502443"/>
                  </a:lnTo>
                  <a:lnTo>
                    <a:pt x="650081" y="545306"/>
                  </a:lnTo>
                  <a:lnTo>
                    <a:pt x="640556" y="581025"/>
                  </a:lnTo>
                  <a:lnTo>
                    <a:pt x="626269" y="602456"/>
                  </a:lnTo>
                  <a:lnTo>
                    <a:pt x="607219" y="619125"/>
                  </a:lnTo>
                  <a:lnTo>
                    <a:pt x="583406" y="626268"/>
                  </a:lnTo>
                  <a:lnTo>
                    <a:pt x="557213" y="619125"/>
                  </a:lnTo>
                  <a:lnTo>
                    <a:pt x="521494" y="595312"/>
                  </a:lnTo>
                  <a:lnTo>
                    <a:pt x="466725" y="545306"/>
                  </a:lnTo>
                  <a:lnTo>
                    <a:pt x="378619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A35102EA-B6A3-4983-98D3-A41921A0A841}"/>
                </a:ext>
              </a:extLst>
            </p:cNvPr>
            <p:cNvSpPr/>
            <p:nvPr/>
          </p:nvSpPr>
          <p:spPr>
            <a:xfrm>
              <a:off x="4548188" y="2732088"/>
              <a:ext cx="2493962" cy="555625"/>
            </a:xfrm>
            <a:custGeom>
              <a:avLst/>
              <a:gdLst>
                <a:gd name="connsiteX0" fmla="*/ 1866900 w 2493168"/>
                <a:gd name="connsiteY0" fmla="*/ 316706 h 557212"/>
                <a:gd name="connsiteX1" fmla="*/ 1550193 w 2493168"/>
                <a:gd name="connsiteY1" fmla="*/ 361950 h 557212"/>
                <a:gd name="connsiteX2" fmla="*/ 1385887 w 2493168"/>
                <a:gd name="connsiteY2" fmla="*/ 400050 h 557212"/>
                <a:gd name="connsiteX3" fmla="*/ 1214437 w 2493168"/>
                <a:gd name="connsiteY3" fmla="*/ 426244 h 557212"/>
                <a:gd name="connsiteX4" fmla="*/ 964406 w 2493168"/>
                <a:gd name="connsiteY4" fmla="*/ 469106 h 557212"/>
                <a:gd name="connsiteX5" fmla="*/ 659606 w 2493168"/>
                <a:gd name="connsiteY5" fmla="*/ 521494 h 557212"/>
                <a:gd name="connsiteX6" fmla="*/ 516731 w 2493168"/>
                <a:gd name="connsiteY6" fmla="*/ 542925 h 557212"/>
                <a:gd name="connsiteX7" fmla="*/ 409575 w 2493168"/>
                <a:gd name="connsiteY7" fmla="*/ 552450 h 557212"/>
                <a:gd name="connsiteX8" fmla="*/ 330993 w 2493168"/>
                <a:gd name="connsiteY8" fmla="*/ 557212 h 557212"/>
                <a:gd name="connsiteX9" fmla="*/ 290512 w 2493168"/>
                <a:gd name="connsiteY9" fmla="*/ 550069 h 557212"/>
                <a:gd name="connsiteX10" fmla="*/ 226218 w 2493168"/>
                <a:gd name="connsiteY10" fmla="*/ 526256 h 557212"/>
                <a:gd name="connsiteX11" fmla="*/ 164306 w 2493168"/>
                <a:gd name="connsiteY11" fmla="*/ 490537 h 557212"/>
                <a:gd name="connsiteX12" fmla="*/ 126206 w 2493168"/>
                <a:gd name="connsiteY12" fmla="*/ 461962 h 557212"/>
                <a:gd name="connsiteX13" fmla="*/ 83343 w 2493168"/>
                <a:gd name="connsiteY13" fmla="*/ 421481 h 557212"/>
                <a:gd name="connsiteX14" fmla="*/ 40481 w 2493168"/>
                <a:gd name="connsiteY14" fmla="*/ 369094 h 557212"/>
                <a:gd name="connsiteX15" fmla="*/ 11906 w 2493168"/>
                <a:gd name="connsiteY15" fmla="*/ 321469 h 557212"/>
                <a:gd name="connsiteX16" fmla="*/ 0 w 2493168"/>
                <a:gd name="connsiteY16" fmla="*/ 290512 h 557212"/>
                <a:gd name="connsiteX17" fmla="*/ 0 w 2493168"/>
                <a:gd name="connsiteY17" fmla="*/ 273844 h 557212"/>
                <a:gd name="connsiteX18" fmla="*/ 7143 w 2493168"/>
                <a:gd name="connsiteY18" fmla="*/ 254794 h 557212"/>
                <a:gd name="connsiteX19" fmla="*/ 23812 w 2493168"/>
                <a:gd name="connsiteY19" fmla="*/ 252412 h 557212"/>
                <a:gd name="connsiteX20" fmla="*/ 47625 w 2493168"/>
                <a:gd name="connsiteY20" fmla="*/ 259556 h 557212"/>
                <a:gd name="connsiteX21" fmla="*/ 83343 w 2493168"/>
                <a:gd name="connsiteY21" fmla="*/ 283369 h 557212"/>
                <a:gd name="connsiteX22" fmla="*/ 121443 w 2493168"/>
                <a:gd name="connsiteY22" fmla="*/ 309562 h 557212"/>
                <a:gd name="connsiteX23" fmla="*/ 161925 w 2493168"/>
                <a:gd name="connsiteY23" fmla="*/ 328612 h 557212"/>
                <a:gd name="connsiteX24" fmla="*/ 202406 w 2493168"/>
                <a:gd name="connsiteY24" fmla="*/ 342900 h 557212"/>
                <a:gd name="connsiteX25" fmla="*/ 259556 w 2493168"/>
                <a:gd name="connsiteY25" fmla="*/ 359569 h 557212"/>
                <a:gd name="connsiteX26" fmla="*/ 319087 w 2493168"/>
                <a:gd name="connsiteY26" fmla="*/ 366712 h 557212"/>
                <a:gd name="connsiteX27" fmla="*/ 407193 w 2493168"/>
                <a:gd name="connsiteY27" fmla="*/ 361950 h 557212"/>
                <a:gd name="connsiteX28" fmla="*/ 661987 w 2493168"/>
                <a:gd name="connsiteY28" fmla="*/ 319087 h 557212"/>
                <a:gd name="connsiteX29" fmla="*/ 976312 w 2493168"/>
                <a:gd name="connsiteY29" fmla="*/ 261937 h 557212"/>
                <a:gd name="connsiteX30" fmla="*/ 1333500 w 2493168"/>
                <a:gd name="connsiteY30" fmla="*/ 202406 h 557212"/>
                <a:gd name="connsiteX31" fmla="*/ 1557337 w 2493168"/>
                <a:gd name="connsiteY31" fmla="*/ 157162 h 557212"/>
                <a:gd name="connsiteX32" fmla="*/ 1726406 w 2493168"/>
                <a:gd name="connsiteY32" fmla="*/ 116681 h 557212"/>
                <a:gd name="connsiteX33" fmla="*/ 1835943 w 2493168"/>
                <a:gd name="connsiteY33" fmla="*/ 92869 h 557212"/>
                <a:gd name="connsiteX34" fmla="*/ 1952625 w 2493168"/>
                <a:gd name="connsiteY34" fmla="*/ 59531 h 557212"/>
                <a:gd name="connsiteX35" fmla="*/ 2038350 w 2493168"/>
                <a:gd name="connsiteY35" fmla="*/ 23812 h 557212"/>
                <a:gd name="connsiteX36" fmla="*/ 2074068 w 2493168"/>
                <a:gd name="connsiteY36" fmla="*/ 2381 h 557212"/>
                <a:gd name="connsiteX37" fmla="*/ 2150268 w 2493168"/>
                <a:gd name="connsiteY37" fmla="*/ 0 h 557212"/>
                <a:gd name="connsiteX38" fmla="*/ 2226468 w 2493168"/>
                <a:gd name="connsiteY38" fmla="*/ 7144 h 557212"/>
                <a:gd name="connsiteX39" fmla="*/ 2297906 w 2493168"/>
                <a:gd name="connsiteY39" fmla="*/ 19050 h 557212"/>
                <a:gd name="connsiteX40" fmla="*/ 2355056 w 2493168"/>
                <a:gd name="connsiteY40" fmla="*/ 33337 h 557212"/>
                <a:gd name="connsiteX41" fmla="*/ 2395537 w 2493168"/>
                <a:gd name="connsiteY41" fmla="*/ 42862 h 557212"/>
                <a:gd name="connsiteX42" fmla="*/ 2426493 w 2493168"/>
                <a:gd name="connsiteY42" fmla="*/ 59531 h 557212"/>
                <a:gd name="connsiteX43" fmla="*/ 2459831 w 2493168"/>
                <a:gd name="connsiteY43" fmla="*/ 85725 h 557212"/>
                <a:gd name="connsiteX44" fmla="*/ 2476500 w 2493168"/>
                <a:gd name="connsiteY44" fmla="*/ 109537 h 557212"/>
                <a:gd name="connsiteX45" fmla="*/ 2490787 w 2493168"/>
                <a:gd name="connsiteY45" fmla="*/ 130969 h 557212"/>
                <a:gd name="connsiteX46" fmla="*/ 2493168 w 2493168"/>
                <a:gd name="connsiteY46" fmla="*/ 152400 h 557212"/>
                <a:gd name="connsiteX47" fmla="*/ 2483643 w 2493168"/>
                <a:gd name="connsiteY47" fmla="*/ 185737 h 557212"/>
                <a:gd name="connsiteX48" fmla="*/ 2462212 w 2493168"/>
                <a:gd name="connsiteY48" fmla="*/ 209550 h 557212"/>
                <a:gd name="connsiteX49" fmla="*/ 2424112 w 2493168"/>
                <a:gd name="connsiteY49" fmla="*/ 233362 h 557212"/>
                <a:gd name="connsiteX50" fmla="*/ 2290762 w 2493168"/>
                <a:gd name="connsiteY50" fmla="*/ 257175 h 557212"/>
                <a:gd name="connsiteX51" fmla="*/ 2102643 w 2493168"/>
                <a:gd name="connsiteY51" fmla="*/ 285750 h 557212"/>
                <a:gd name="connsiteX52" fmla="*/ 1866900 w 2493168"/>
                <a:gd name="connsiteY52" fmla="*/ 3167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93168" h="557212">
                  <a:moveTo>
                    <a:pt x="1866900" y="316706"/>
                  </a:moveTo>
                  <a:lnTo>
                    <a:pt x="1550193" y="361950"/>
                  </a:lnTo>
                  <a:lnTo>
                    <a:pt x="1385887" y="400050"/>
                  </a:lnTo>
                  <a:lnTo>
                    <a:pt x="1214437" y="426244"/>
                  </a:lnTo>
                  <a:lnTo>
                    <a:pt x="964406" y="469106"/>
                  </a:lnTo>
                  <a:lnTo>
                    <a:pt x="659606" y="521494"/>
                  </a:lnTo>
                  <a:lnTo>
                    <a:pt x="516731" y="542925"/>
                  </a:lnTo>
                  <a:lnTo>
                    <a:pt x="409575" y="552450"/>
                  </a:lnTo>
                  <a:lnTo>
                    <a:pt x="330993" y="557212"/>
                  </a:lnTo>
                  <a:lnTo>
                    <a:pt x="290512" y="550069"/>
                  </a:lnTo>
                  <a:lnTo>
                    <a:pt x="226218" y="526256"/>
                  </a:lnTo>
                  <a:lnTo>
                    <a:pt x="164306" y="490537"/>
                  </a:lnTo>
                  <a:lnTo>
                    <a:pt x="126206" y="461962"/>
                  </a:lnTo>
                  <a:lnTo>
                    <a:pt x="83343" y="421481"/>
                  </a:lnTo>
                  <a:lnTo>
                    <a:pt x="40481" y="369094"/>
                  </a:lnTo>
                  <a:lnTo>
                    <a:pt x="11906" y="321469"/>
                  </a:lnTo>
                  <a:lnTo>
                    <a:pt x="0" y="290512"/>
                  </a:lnTo>
                  <a:lnTo>
                    <a:pt x="0" y="273844"/>
                  </a:lnTo>
                  <a:lnTo>
                    <a:pt x="7143" y="254794"/>
                  </a:lnTo>
                  <a:lnTo>
                    <a:pt x="23812" y="252412"/>
                  </a:lnTo>
                  <a:lnTo>
                    <a:pt x="47625" y="259556"/>
                  </a:lnTo>
                  <a:lnTo>
                    <a:pt x="83343" y="283369"/>
                  </a:lnTo>
                  <a:lnTo>
                    <a:pt x="121443" y="309562"/>
                  </a:lnTo>
                  <a:lnTo>
                    <a:pt x="161925" y="328612"/>
                  </a:lnTo>
                  <a:lnTo>
                    <a:pt x="202406" y="342900"/>
                  </a:lnTo>
                  <a:lnTo>
                    <a:pt x="259556" y="359569"/>
                  </a:lnTo>
                  <a:lnTo>
                    <a:pt x="319087" y="366712"/>
                  </a:lnTo>
                  <a:lnTo>
                    <a:pt x="407193" y="361950"/>
                  </a:lnTo>
                  <a:lnTo>
                    <a:pt x="661987" y="319087"/>
                  </a:lnTo>
                  <a:lnTo>
                    <a:pt x="976312" y="261937"/>
                  </a:lnTo>
                  <a:lnTo>
                    <a:pt x="1333500" y="202406"/>
                  </a:lnTo>
                  <a:lnTo>
                    <a:pt x="1557337" y="157162"/>
                  </a:lnTo>
                  <a:lnTo>
                    <a:pt x="1726406" y="116681"/>
                  </a:lnTo>
                  <a:lnTo>
                    <a:pt x="1835943" y="92869"/>
                  </a:lnTo>
                  <a:lnTo>
                    <a:pt x="1952625" y="59531"/>
                  </a:lnTo>
                  <a:lnTo>
                    <a:pt x="2038350" y="23812"/>
                  </a:lnTo>
                  <a:lnTo>
                    <a:pt x="2074068" y="2381"/>
                  </a:lnTo>
                  <a:lnTo>
                    <a:pt x="2150268" y="0"/>
                  </a:lnTo>
                  <a:lnTo>
                    <a:pt x="2226468" y="7144"/>
                  </a:lnTo>
                  <a:lnTo>
                    <a:pt x="2297906" y="19050"/>
                  </a:lnTo>
                  <a:lnTo>
                    <a:pt x="2355056" y="33337"/>
                  </a:lnTo>
                  <a:lnTo>
                    <a:pt x="2395537" y="42862"/>
                  </a:lnTo>
                  <a:lnTo>
                    <a:pt x="2426493" y="59531"/>
                  </a:lnTo>
                  <a:lnTo>
                    <a:pt x="2459831" y="85725"/>
                  </a:lnTo>
                  <a:lnTo>
                    <a:pt x="2476500" y="109537"/>
                  </a:lnTo>
                  <a:lnTo>
                    <a:pt x="2490787" y="130969"/>
                  </a:lnTo>
                  <a:lnTo>
                    <a:pt x="2493168" y="152400"/>
                  </a:lnTo>
                  <a:lnTo>
                    <a:pt x="2483643" y="185737"/>
                  </a:lnTo>
                  <a:lnTo>
                    <a:pt x="2462212" y="209550"/>
                  </a:lnTo>
                  <a:lnTo>
                    <a:pt x="2424112" y="233362"/>
                  </a:lnTo>
                  <a:lnTo>
                    <a:pt x="2290762" y="257175"/>
                  </a:lnTo>
                  <a:lnTo>
                    <a:pt x="2102643" y="285750"/>
                  </a:lnTo>
                  <a:lnTo>
                    <a:pt x="1866900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5B472DEE-EF94-4C53-BEB1-AB08FB69092B}"/>
                </a:ext>
              </a:extLst>
            </p:cNvPr>
            <p:cNvSpPr/>
            <p:nvPr/>
          </p:nvSpPr>
          <p:spPr>
            <a:xfrm>
              <a:off x="4484688" y="3811588"/>
              <a:ext cx="1306512" cy="374650"/>
            </a:xfrm>
            <a:custGeom>
              <a:avLst/>
              <a:gdLst>
                <a:gd name="connsiteX0" fmla="*/ 964406 w 1307306"/>
                <a:gd name="connsiteY0" fmla="*/ 264319 h 373857"/>
                <a:gd name="connsiteX1" fmla="*/ 688181 w 1307306"/>
                <a:gd name="connsiteY1" fmla="*/ 333375 h 373857"/>
                <a:gd name="connsiteX2" fmla="*/ 497681 w 1307306"/>
                <a:gd name="connsiteY2" fmla="*/ 373857 h 373857"/>
                <a:gd name="connsiteX3" fmla="*/ 361950 w 1307306"/>
                <a:gd name="connsiteY3" fmla="*/ 373857 h 373857"/>
                <a:gd name="connsiteX4" fmla="*/ 304800 w 1307306"/>
                <a:gd name="connsiteY4" fmla="*/ 369094 h 373857"/>
                <a:gd name="connsiteX5" fmla="*/ 266700 w 1307306"/>
                <a:gd name="connsiteY5" fmla="*/ 361950 h 373857"/>
                <a:gd name="connsiteX6" fmla="*/ 238125 w 1307306"/>
                <a:gd name="connsiteY6" fmla="*/ 354807 h 373857"/>
                <a:gd name="connsiteX7" fmla="*/ 195262 w 1307306"/>
                <a:gd name="connsiteY7" fmla="*/ 338138 h 373857"/>
                <a:gd name="connsiteX8" fmla="*/ 130969 w 1307306"/>
                <a:gd name="connsiteY8" fmla="*/ 304800 h 373857"/>
                <a:gd name="connsiteX9" fmla="*/ 90487 w 1307306"/>
                <a:gd name="connsiteY9" fmla="*/ 276225 h 373857"/>
                <a:gd name="connsiteX10" fmla="*/ 54769 w 1307306"/>
                <a:gd name="connsiteY10" fmla="*/ 245269 h 373857"/>
                <a:gd name="connsiteX11" fmla="*/ 19050 w 1307306"/>
                <a:gd name="connsiteY11" fmla="*/ 207169 h 373857"/>
                <a:gd name="connsiteX12" fmla="*/ 2381 w 1307306"/>
                <a:gd name="connsiteY12" fmla="*/ 180975 h 373857"/>
                <a:gd name="connsiteX13" fmla="*/ 0 w 1307306"/>
                <a:gd name="connsiteY13" fmla="*/ 152400 h 373857"/>
                <a:gd name="connsiteX14" fmla="*/ 7144 w 1307306"/>
                <a:gd name="connsiteY14" fmla="*/ 140494 h 373857"/>
                <a:gd name="connsiteX15" fmla="*/ 23812 w 1307306"/>
                <a:gd name="connsiteY15" fmla="*/ 133350 h 373857"/>
                <a:gd name="connsiteX16" fmla="*/ 40481 w 1307306"/>
                <a:gd name="connsiteY16" fmla="*/ 135732 h 373857"/>
                <a:gd name="connsiteX17" fmla="*/ 64294 w 1307306"/>
                <a:gd name="connsiteY17" fmla="*/ 152400 h 373857"/>
                <a:gd name="connsiteX18" fmla="*/ 109537 w 1307306"/>
                <a:gd name="connsiteY18" fmla="*/ 173832 h 373857"/>
                <a:gd name="connsiteX19" fmla="*/ 157162 w 1307306"/>
                <a:gd name="connsiteY19" fmla="*/ 190500 h 373857"/>
                <a:gd name="connsiteX20" fmla="*/ 209550 w 1307306"/>
                <a:gd name="connsiteY20" fmla="*/ 204788 h 373857"/>
                <a:gd name="connsiteX21" fmla="*/ 252412 w 1307306"/>
                <a:gd name="connsiteY21" fmla="*/ 211932 h 373857"/>
                <a:gd name="connsiteX22" fmla="*/ 300037 w 1307306"/>
                <a:gd name="connsiteY22" fmla="*/ 216694 h 373857"/>
                <a:gd name="connsiteX23" fmla="*/ 357187 w 1307306"/>
                <a:gd name="connsiteY23" fmla="*/ 209550 h 373857"/>
                <a:gd name="connsiteX24" fmla="*/ 466725 w 1307306"/>
                <a:gd name="connsiteY24" fmla="*/ 190500 h 373857"/>
                <a:gd name="connsiteX25" fmla="*/ 638175 w 1307306"/>
                <a:gd name="connsiteY25" fmla="*/ 147638 h 373857"/>
                <a:gd name="connsiteX26" fmla="*/ 835819 w 1307306"/>
                <a:gd name="connsiteY26" fmla="*/ 83344 h 373857"/>
                <a:gd name="connsiteX27" fmla="*/ 871537 w 1307306"/>
                <a:gd name="connsiteY27" fmla="*/ 50007 h 373857"/>
                <a:gd name="connsiteX28" fmla="*/ 909637 w 1307306"/>
                <a:gd name="connsiteY28" fmla="*/ 26194 h 373857"/>
                <a:gd name="connsiteX29" fmla="*/ 957262 w 1307306"/>
                <a:gd name="connsiteY29" fmla="*/ 7144 h 373857"/>
                <a:gd name="connsiteX30" fmla="*/ 1012031 w 1307306"/>
                <a:gd name="connsiteY30" fmla="*/ 0 h 373857"/>
                <a:gd name="connsiteX31" fmla="*/ 1071562 w 1307306"/>
                <a:gd name="connsiteY31" fmla="*/ 14288 h 373857"/>
                <a:gd name="connsiteX32" fmla="*/ 1173956 w 1307306"/>
                <a:gd name="connsiteY32" fmla="*/ 52388 h 373857"/>
                <a:gd name="connsiteX33" fmla="*/ 1252537 w 1307306"/>
                <a:gd name="connsiteY33" fmla="*/ 80963 h 373857"/>
                <a:gd name="connsiteX34" fmla="*/ 1269206 w 1307306"/>
                <a:gd name="connsiteY34" fmla="*/ 88107 h 373857"/>
                <a:gd name="connsiteX35" fmla="*/ 1281112 w 1307306"/>
                <a:gd name="connsiteY35" fmla="*/ 102394 h 373857"/>
                <a:gd name="connsiteX36" fmla="*/ 1297781 w 1307306"/>
                <a:gd name="connsiteY36" fmla="*/ 126207 h 373857"/>
                <a:gd name="connsiteX37" fmla="*/ 1307306 w 1307306"/>
                <a:gd name="connsiteY37" fmla="*/ 154782 h 373857"/>
                <a:gd name="connsiteX38" fmla="*/ 1302544 w 1307306"/>
                <a:gd name="connsiteY38" fmla="*/ 178594 h 373857"/>
                <a:gd name="connsiteX39" fmla="*/ 1276350 w 1307306"/>
                <a:gd name="connsiteY39" fmla="*/ 197644 h 373857"/>
                <a:gd name="connsiteX40" fmla="*/ 964406 w 1307306"/>
                <a:gd name="connsiteY40" fmla="*/ 264319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7306" h="373857">
                  <a:moveTo>
                    <a:pt x="964406" y="264319"/>
                  </a:moveTo>
                  <a:lnTo>
                    <a:pt x="688181" y="333375"/>
                  </a:lnTo>
                  <a:lnTo>
                    <a:pt x="497681" y="373857"/>
                  </a:lnTo>
                  <a:lnTo>
                    <a:pt x="361950" y="373857"/>
                  </a:lnTo>
                  <a:lnTo>
                    <a:pt x="304800" y="369094"/>
                  </a:lnTo>
                  <a:lnTo>
                    <a:pt x="266700" y="361950"/>
                  </a:lnTo>
                  <a:lnTo>
                    <a:pt x="238125" y="354807"/>
                  </a:lnTo>
                  <a:lnTo>
                    <a:pt x="195262" y="338138"/>
                  </a:lnTo>
                  <a:lnTo>
                    <a:pt x="130969" y="304800"/>
                  </a:lnTo>
                  <a:lnTo>
                    <a:pt x="90487" y="276225"/>
                  </a:lnTo>
                  <a:lnTo>
                    <a:pt x="54769" y="245269"/>
                  </a:lnTo>
                  <a:lnTo>
                    <a:pt x="19050" y="207169"/>
                  </a:lnTo>
                  <a:lnTo>
                    <a:pt x="2381" y="180975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23812" y="133350"/>
                  </a:lnTo>
                  <a:lnTo>
                    <a:pt x="40481" y="135732"/>
                  </a:lnTo>
                  <a:lnTo>
                    <a:pt x="64294" y="152400"/>
                  </a:lnTo>
                  <a:lnTo>
                    <a:pt x="109537" y="173832"/>
                  </a:lnTo>
                  <a:lnTo>
                    <a:pt x="157162" y="190500"/>
                  </a:lnTo>
                  <a:lnTo>
                    <a:pt x="209550" y="204788"/>
                  </a:lnTo>
                  <a:lnTo>
                    <a:pt x="252412" y="211932"/>
                  </a:lnTo>
                  <a:lnTo>
                    <a:pt x="300037" y="216694"/>
                  </a:lnTo>
                  <a:lnTo>
                    <a:pt x="357187" y="209550"/>
                  </a:lnTo>
                  <a:lnTo>
                    <a:pt x="466725" y="190500"/>
                  </a:lnTo>
                  <a:lnTo>
                    <a:pt x="638175" y="147638"/>
                  </a:lnTo>
                  <a:lnTo>
                    <a:pt x="835819" y="83344"/>
                  </a:lnTo>
                  <a:lnTo>
                    <a:pt x="871537" y="50007"/>
                  </a:lnTo>
                  <a:lnTo>
                    <a:pt x="909637" y="26194"/>
                  </a:lnTo>
                  <a:lnTo>
                    <a:pt x="957262" y="7144"/>
                  </a:lnTo>
                  <a:lnTo>
                    <a:pt x="1012031" y="0"/>
                  </a:lnTo>
                  <a:lnTo>
                    <a:pt x="1071562" y="14288"/>
                  </a:lnTo>
                  <a:lnTo>
                    <a:pt x="1173956" y="52388"/>
                  </a:lnTo>
                  <a:lnTo>
                    <a:pt x="1252537" y="80963"/>
                  </a:lnTo>
                  <a:lnTo>
                    <a:pt x="1269206" y="88107"/>
                  </a:lnTo>
                  <a:lnTo>
                    <a:pt x="1281112" y="102394"/>
                  </a:lnTo>
                  <a:lnTo>
                    <a:pt x="1297781" y="126207"/>
                  </a:lnTo>
                  <a:lnTo>
                    <a:pt x="1307306" y="154782"/>
                  </a:lnTo>
                  <a:lnTo>
                    <a:pt x="1302544" y="178594"/>
                  </a:lnTo>
                  <a:cubicBezTo>
                    <a:pt x="1278111" y="198140"/>
                    <a:pt x="1288896" y="197644"/>
                    <a:pt x="1276350" y="197644"/>
                  </a:cubicBezTo>
                  <a:lnTo>
                    <a:pt x="964406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F4D51C09-B7C1-4BA8-8E36-4E57C07C4AD0}"/>
                </a:ext>
              </a:extLst>
            </p:cNvPr>
            <p:cNvSpPr/>
            <p:nvPr/>
          </p:nvSpPr>
          <p:spPr>
            <a:xfrm>
              <a:off x="3067050" y="4564063"/>
              <a:ext cx="1389063" cy="1103312"/>
            </a:xfrm>
            <a:custGeom>
              <a:avLst/>
              <a:gdLst>
                <a:gd name="connsiteX0" fmla="*/ 521494 w 1388269"/>
                <a:gd name="connsiteY0" fmla="*/ 345282 h 1102519"/>
                <a:gd name="connsiteX1" fmla="*/ 135731 w 1388269"/>
                <a:gd name="connsiteY1" fmla="*/ 445294 h 1102519"/>
                <a:gd name="connsiteX2" fmla="*/ 0 w 1388269"/>
                <a:gd name="connsiteY2" fmla="*/ 297657 h 1102519"/>
                <a:gd name="connsiteX3" fmla="*/ 228600 w 1388269"/>
                <a:gd name="connsiteY3" fmla="*/ 252413 h 1102519"/>
                <a:gd name="connsiteX4" fmla="*/ 457200 w 1388269"/>
                <a:gd name="connsiteY4" fmla="*/ 197644 h 1102519"/>
                <a:gd name="connsiteX5" fmla="*/ 700088 w 1388269"/>
                <a:gd name="connsiteY5" fmla="*/ 130969 h 1102519"/>
                <a:gd name="connsiteX6" fmla="*/ 862013 w 1388269"/>
                <a:gd name="connsiteY6" fmla="*/ 80963 h 1102519"/>
                <a:gd name="connsiteX7" fmla="*/ 973931 w 1388269"/>
                <a:gd name="connsiteY7" fmla="*/ 35719 h 1102519"/>
                <a:gd name="connsiteX8" fmla="*/ 1052513 w 1388269"/>
                <a:gd name="connsiteY8" fmla="*/ 0 h 1102519"/>
                <a:gd name="connsiteX9" fmla="*/ 1081088 w 1388269"/>
                <a:gd name="connsiteY9" fmla="*/ 11907 h 1102519"/>
                <a:gd name="connsiteX10" fmla="*/ 1190625 w 1388269"/>
                <a:gd name="connsiteY10" fmla="*/ 76200 h 1102519"/>
                <a:gd name="connsiteX11" fmla="*/ 1278731 w 1388269"/>
                <a:gd name="connsiteY11" fmla="*/ 130969 h 1102519"/>
                <a:gd name="connsiteX12" fmla="*/ 1321594 w 1388269"/>
                <a:gd name="connsiteY12" fmla="*/ 161925 h 1102519"/>
                <a:gd name="connsiteX13" fmla="*/ 1364456 w 1388269"/>
                <a:gd name="connsiteY13" fmla="*/ 197644 h 1102519"/>
                <a:gd name="connsiteX14" fmla="*/ 1378744 w 1388269"/>
                <a:gd name="connsiteY14" fmla="*/ 214313 h 1102519"/>
                <a:gd name="connsiteX15" fmla="*/ 1385888 w 1388269"/>
                <a:gd name="connsiteY15" fmla="*/ 228600 h 1102519"/>
                <a:gd name="connsiteX16" fmla="*/ 1388269 w 1388269"/>
                <a:gd name="connsiteY16" fmla="*/ 252413 h 1102519"/>
                <a:gd name="connsiteX17" fmla="*/ 1383506 w 1388269"/>
                <a:gd name="connsiteY17" fmla="*/ 278607 h 1102519"/>
                <a:gd name="connsiteX18" fmla="*/ 1369219 w 1388269"/>
                <a:gd name="connsiteY18" fmla="*/ 304800 h 1102519"/>
                <a:gd name="connsiteX19" fmla="*/ 1340644 w 1388269"/>
                <a:gd name="connsiteY19" fmla="*/ 338138 h 1102519"/>
                <a:gd name="connsiteX20" fmla="*/ 1290638 w 1388269"/>
                <a:gd name="connsiteY20" fmla="*/ 573882 h 1102519"/>
                <a:gd name="connsiteX21" fmla="*/ 1250156 w 1388269"/>
                <a:gd name="connsiteY21" fmla="*/ 745332 h 1102519"/>
                <a:gd name="connsiteX22" fmla="*/ 1214438 w 1388269"/>
                <a:gd name="connsiteY22" fmla="*/ 878682 h 1102519"/>
                <a:gd name="connsiteX23" fmla="*/ 1183481 w 1388269"/>
                <a:gd name="connsiteY23" fmla="*/ 971550 h 1102519"/>
                <a:gd name="connsiteX24" fmla="*/ 1154906 w 1388269"/>
                <a:gd name="connsiteY24" fmla="*/ 1042988 h 1102519"/>
                <a:gd name="connsiteX25" fmla="*/ 1138238 w 1388269"/>
                <a:gd name="connsiteY25" fmla="*/ 1069182 h 1102519"/>
                <a:gd name="connsiteX26" fmla="*/ 1123950 w 1388269"/>
                <a:gd name="connsiteY26" fmla="*/ 1085850 h 1102519"/>
                <a:gd name="connsiteX27" fmla="*/ 1109663 w 1388269"/>
                <a:gd name="connsiteY27" fmla="*/ 1095375 h 1102519"/>
                <a:gd name="connsiteX28" fmla="*/ 1083469 w 1388269"/>
                <a:gd name="connsiteY28" fmla="*/ 1102519 h 1102519"/>
                <a:gd name="connsiteX29" fmla="*/ 1057275 w 1388269"/>
                <a:gd name="connsiteY29" fmla="*/ 1102519 h 1102519"/>
                <a:gd name="connsiteX30" fmla="*/ 1035844 w 1388269"/>
                <a:gd name="connsiteY30" fmla="*/ 1095375 h 1102519"/>
                <a:gd name="connsiteX31" fmla="*/ 1007269 w 1388269"/>
                <a:gd name="connsiteY31" fmla="*/ 1078707 h 1102519"/>
                <a:gd name="connsiteX32" fmla="*/ 966788 w 1388269"/>
                <a:gd name="connsiteY32" fmla="*/ 1045369 h 1102519"/>
                <a:gd name="connsiteX33" fmla="*/ 952500 w 1388269"/>
                <a:gd name="connsiteY33" fmla="*/ 1031082 h 1102519"/>
                <a:gd name="connsiteX34" fmla="*/ 985838 w 1388269"/>
                <a:gd name="connsiteY34" fmla="*/ 852488 h 1102519"/>
                <a:gd name="connsiteX35" fmla="*/ 1031081 w 1388269"/>
                <a:gd name="connsiteY35" fmla="*/ 500063 h 1102519"/>
                <a:gd name="connsiteX36" fmla="*/ 1045369 w 1388269"/>
                <a:gd name="connsiteY36" fmla="*/ 307182 h 1102519"/>
                <a:gd name="connsiteX37" fmla="*/ 1042988 w 1388269"/>
                <a:gd name="connsiteY37" fmla="*/ 278607 h 1102519"/>
                <a:gd name="connsiteX38" fmla="*/ 1035844 w 1388269"/>
                <a:gd name="connsiteY38" fmla="*/ 261938 h 1102519"/>
                <a:gd name="connsiteX39" fmla="*/ 1021556 w 1388269"/>
                <a:gd name="connsiteY39" fmla="*/ 250032 h 1102519"/>
                <a:gd name="connsiteX40" fmla="*/ 1002506 w 1388269"/>
                <a:gd name="connsiteY40" fmla="*/ 242888 h 1102519"/>
                <a:gd name="connsiteX41" fmla="*/ 962025 w 1388269"/>
                <a:gd name="connsiteY41" fmla="*/ 238125 h 1102519"/>
                <a:gd name="connsiteX42" fmla="*/ 859631 w 1388269"/>
                <a:gd name="connsiteY42" fmla="*/ 259557 h 1102519"/>
                <a:gd name="connsiteX43" fmla="*/ 521494 w 1388269"/>
                <a:gd name="connsiteY43" fmla="*/ 345282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88269" h="1102519">
                  <a:moveTo>
                    <a:pt x="521494" y="345282"/>
                  </a:moveTo>
                  <a:lnTo>
                    <a:pt x="135731" y="445294"/>
                  </a:lnTo>
                  <a:lnTo>
                    <a:pt x="0" y="297657"/>
                  </a:lnTo>
                  <a:lnTo>
                    <a:pt x="228600" y="252413"/>
                  </a:lnTo>
                  <a:lnTo>
                    <a:pt x="457200" y="197644"/>
                  </a:lnTo>
                  <a:lnTo>
                    <a:pt x="700088" y="130969"/>
                  </a:lnTo>
                  <a:lnTo>
                    <a:pt x="862013" y="80963"/>
                  </a:lnTo>
                  <a:lnTo>
                    <a:pt x="973931" y="35719"/>
                  </a:lnTo>
                  <a:lnTo>
                    <a:pt x="1052513" y="0"/>
                  </a:lnTo>
                  <a:lnTo>
                    <a:pt x="1081088" y="11907"/>
                  </a:lnTo>
                  <a:lnTo>
                    <a:pt x="1190625" y="76200"/>
                  </a:lnTo>
                  <a:lnTo>
                    <a:pt x="1278731" y="130969"/>
                  </a:lnTo>
                  <a:lnTo>
                    <a:pt x="1321594" y="161925"/>
                  </a:lnTo>
                  <a:lnTo>
                    <a:pt x="1364456" y="197644"/>
                  </a:lnTo>
                  <a:lnTo>
                    <a:pt x="1378744" y="214313"/>
                  </a:lnTo>
                  <a:lnTo>
                    <a:pt x="1385888" y="228600"/>
                  </a:lnTo>
                  <a:lnTo>
                    <a:pt x="1388269" y="252413"/>
                  </a:lnTo>
                  <a:lnTo>
                    <a:pt x="1383506" y="278607"/>
                  </a:lnTo>
                  <a:lnTo>
                    <a:pt x="1369219" y="304800"/>
                  </a:lnTo>
                  <a:lnTo>
                    <a:pt x="1340644" y="338138"/>
                  </a:lnTo>
                  <a:lnTo>
                    <a:pt x="1290638" y="573882"/>
                  </a:lnTo>
                  <a:lnTo>
                    <a:pt x="1250156" y="745332"/>
                  </a:lnTo>
                  <a:lnTo>
                    <a:pt x="1214438" y="878682"/>
                  </a:lnTo>
                  <a:lnTo>
                    <a:pt x="1183481" y="971550"/>
                  </a:lnTo>
                  <a:lnTo>
                    <a:pt x="1154906" y="1042988"/>
                  </a:lnTo>
                  <a:lnTo>
                    <a:pt x="1138238" y="1069182"/>
                  </a:lnTo>
                  <a:lnTo>
                    <a:pt x="1123950" y="1085850"/>
                  </a:lnTo>
                  <a:lnTo>
                    <a:pt x="1109663" y="1095375"/>
                  </a:lnTo>
                  <a:lnTo>
                    <a:pt x="1083469" y="1102519"/>
                  </a:lnTo>
                  <a:lnTo>
                    <a:pt x="1057275" y="1102519"/>
                  </a:lnTo>
                  <a:lnTo>
                    <a:pt x="1035844" y="1095375"/>
                  </a:lnTo>
                  <a:lnTo>
                    <a:pt x="1007269" y="1078707"/>
                  </a:lnTo>
                  <a:lnTo>
                    <a:pt x="966788" y="1045369"/>
                  </a:lnTo>
                  <a:lnTo>
                    <a:pt x="952500" y="1031082"/>
                  </a:lnTo>
                  <a:lnTo>
                    <a:pt x="985838" y="852488"/>
                  </a:lnTo>
                  <a:lnTo>
                    <a:pt x="1031081" y="500063"/>
                  </a:lnTo>
                  <a:lnTo>
                    <a:pt x="1045369" y="307182"/>
                  </a:lnTo>
                  <a:lnTo>
                    <a:pt x="1042988" y="278607"/>
                  </a:lnTo>
                  <a:lnTo>
                    <a:pt x="1035844" y="261938"/>
                  </a:lnTo>
                  <a:lnTo>
                    <a:pt x="1021556" y="250032"/>
                  </a:lnTo>
                  <a:lnTo>
                    <a:pt x="1002506" y="242888"/>
                  </a:lnTo>
                  <a:lnTo>
                    <a:pt x="962025" y="238125"/>
                  </a:lnTo>
                  <a:lnTo>
                    <a:pt x="859631" y="259557"/>
                  </a:lnTo>
                  <a:lnTo>
                    <a:pt x="521494" y="3452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0D78830B-DB5C-4639-A0BE-D394172ACA75}"/>
                </a:ext>
              </a:extLst>
            </p:cNvPr>
            <p:cNvSpPr/>
            <p:nvPr/>
          </p:nvSpPr>
          <p:spPr>
            <a:xfrm>
              <a:off x="3343275" y="5424488"/>
              <a:ext cx="766763" cy="346075"/>
            </a:xfrm>
            <a:custGeom>
              <a:avLst/>
              <a:gdLst>
                <a:gd name="connsiteX0" fmla="*/ 352425 w 766763"/>
                <a:gd name="connsiteY0" fmla="*/ 269081 h 345281"/>
                <a:gd name="connsiteX1" fmla="*/ 71438 w 766763"/>
                <a:gd name="connsiteY1" fmla="*/ 345281 h 345281"/>
                <a:gd name="connsiteX2" fmla="*/ 0 w 766763"/>
                <a:gd name="connsiteY2" fmla="*/ 161925 h 345281"/>
                <a:gd name="connsiteX3" fmla="*/ 328613 w 766763"/>
                <a:gd name="connsiteY3" fmla="*/ 92868 h 345281"/>
                <a:gd name="connsiteX4" fmla="*/ 585788 w 766763"/>
                <a:gd name="connsiteY4" fmla="*/ 35718 h 345281"/>
                <a:gd name="connsiteX5" fmla="*/ 754856 w 766763"/>
                <a:gd name="connsiteY5" fmla="*/ 0 h 345281"/>
                <a:gd name="connsiteX6" fmla="*/ 766763 w 766763"/>
                <a:gd name="connsiteY6" fmla="*/ 169068 h 345281"/>
                <a:gd name="connsiteX7" fmla="*/ 352425 w 766763"/>
                <a:gd name="connsiteY7" fmla="*/ 2690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3" h="345281">
                  <a:moveTo>
                    <a:pt x="352425" y="269081"/>
                  </a:moveTo>
                  <a:lnTo>
                    <a:pt x="71438" y="345281"/>
                  </a:lnTo>
                  <a:lnTo>
                    <a:pt x="0" y="161925"/>
                  </a:lnTo>
                  <a:lnTo>
                    <a:pt x="328613" y="92868"/>
                  </a:lnTo>
                  <a:lnTo>
                    <a:pt x="585788" y="35718"/>
                  </a:lnTo>
                  <a:lnTo>
                    <a:pt x="754856" y="0"/>
                  </a:lnTo>
                  <a:lnTo>
                    <a:pt x="766763" y="169068"/>
                  </a:lnTo>
                  <a:lnTo>
                    <a:pt x="352425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A6B71831-F8B7-4E45-A8FD-B73DF95BBC37}"/>
                </a:ext>
              </a:extLst>
            </p:cNvPr>
            <p:cNvSpPr/>
            <p:nvPr/>
          </p:nvSpPr>
          <p:spPr>
            <a:xfrm>
              <a:off x="4972050" y="4110038"/>
              <a:ext cx="371475" cy="1157287"/>
            </a:xfrm>
            <a:custGeom>
              <a:avLst/>
              <a:gdLst>
                <a:gd name="connsiteX0" fmla="*/ 100013 w 371475"/>
                <a:gd name="connsiteY0" fmla="*/ 676275 h 1157287"/>
                <a:gd name="connsiteX1" fmla="*/ 102394 w 371475"/>
                <a:gd name="connsiteY1" fmla="*/ 280987 h 1157287"/>
                <a:gd name="connsiteX2" fmla="*/ 97631 w 371475"/>
                <a:gd name="connsiteY2" fmla="*/ 216693 h 1157287"/>
                <a:gd name="connsiteX3" fmla="*/ 80963 w 371475"/>
                <a:gd name="connsiteY3" fmla="*/ 154781 h 1157287"/>
                <a:gd name="connsiteX4" fmla="*/ 57150 w 371475"/>
                <a:gd name="connsiteY4" fmla="*/ 107156 h 1157287"/>
                <a:gd name="connsiteX5" fmla="*/ 0 w 371475"/>
                <a:gd name="connsiteY5" fmla="*/ 9525 h 1157287"/>
                <a:gd name="connsiteX6" fmla="*/ 190500 w 371475"/>
                <a:gd name="connsiteY6" fmla="*/ 0 h 1157287"/>
                <a:gd name="connsiteX7" fmla="*/ 257175 w 371475"/>
                <a:gd name="connsiteY7" fmla="*/ 78581 h 1157287"/>
                <a:gd name="connsiteX8" fmla="*/ 292894 w 371475"/>
                <a:gd name="connsiteY8" fmla="*/ 109537 h 1157287"/>
                <a:gd name="connsiteX9" fmla="*/ 328613 w 371475"/>
                <a:gd name="connsiteY9" fmla="*/ 130968 h 1157287"/>
                <a:gd name="connsiteX10" fmla="*/ 350044 w 371475"/>
                <a:gd name="connsiteY10" fmla="*/ 142875 h 1157287"/>
                <a:gd name="connsiteX11" fmla="*/ 361950 w 371475"/>
                <a:gd name="connsiteY11" fmla="*/ 154781 h 1157287"/>
                <a:gd name="connsiteX12" fmla="*/ 371475 w 371475"/>
                <a:gd name="connsiteY12" fmla="*/ 178593 h 1157287"/>
                <a:gd name="connsiteX13" fmla="*/ 371475 w 371475"/>
                <a:gd name="connsiteY13" fmla="*/ 211931 h 1157287"/>
                <a:gd name="connsiteX14" fmla="*/ 364331 w 371475"/>
                <a:gd name="connsiteY14" fmla="*/ 259556 h 1157287"/>
                <a:gd name="connsiteX15" fmla="*/ 347663 w 371475"/>
                <a:gd name="connsiteY15" fmla="*/ 302418 h 1157287"/>
                <a:gd name="connsiteX16" fmla="*/ 338138 w 371475"/>
                <a:gd name="connsiteY16" fmla="*/ 621506 h 1157287"/>
                <a:gd name="connsiteX17" fmla="*/ 330994 w 371475"/>
                <a:gd name="connsiteY17" fmla="*/ 1035843 h 1157287"/>
                <a:gd name="connsiteX18" fmla="*/ 100013 w 371475"/>
                <a:gd name="connsiteY18" fmla="*/ 1157287 h 1157287"/>
                <a:gd name="connsiteX19" fmla="*/ 100013 w 371475"/>
                <a:gd name="connsiteY19" fmla="*/ 676275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475" h="1157287">
                  <a:moveTo>
                    <a:pt x="100013" y="676275"/>
                  </a:moveTo>
                  <a:cubicBezTo>
                    <a:pt x="100807" y="544512"/>
                    <a:pt x="101600" y="412750"/>
                    <a:pt x="102394" y="280987"/>
                  </a:cubicBezTo>
                  <a:lnTo>
                    <a:pt x="97631" y="216693"/>
                  </a:lnTo>
                  <a:lnTo>
                    <a:pt x="80963" y="154781"/>
                  </a:lnTo>
                  <a:lnTo>
                    <a:pt x="57150" y="107156"/>
                  </a:lnTo>
                  <a:lnTo>
                    <a:pt x="0" y="9525"/>
                  </a:lnTo>
                  <a:lnTo>
                    <a:pt x="190500" y="0"/>
                  </a:lnTo>
                  <a:lnTo>
                    <a:pt x="257175" y="78581"/>
                  </a:lnTo>
                  <a:lnTo>
                    <a:pt x="292894" y="109537"/>
                  </a:lnTo>
                  <a:lnTo>
                    <a:pt x="328613" y="130968"/>
                  </a:lnTo>
                  <a:lnTo>
                    <a:pt x="350044" y="142875"/>
                  </a:lnTo>
                  <a:lnTo>
                    <a:pt x="361950" y="154781"/>
                  </a:lnTo>
                  <a:lnTo>
                    <a:pt x="371475" y="178593"/>
                  </a:lnTo>
                  <a:lnTo>
                    <a:pt x="371475" y="211931"/>
                  </a:lnTo>
                  <a:lnTo>
                    <a:pt x="364331" y="259556"/>
                  </a:lnTo>
                  <a:lnTo>
                    <a:pt x="347663" y="302418"/>
                  </a:lnTo>
                  <a:lnTo>
                    <a:pt x="338138" y="621506"/>
                  </a:lnTo>
                  <a:lnTo>
                    <a:pt x="330994" y="1035843"/>
                  </a:lnTo>
                  <a:lnTo>
                    <a:pt x="100013" y="1157287"/>
                  </a:lnTo>
                  <a:lnTo>
                    <a:pt x="100013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D780D8D5-1AD7-4F9C-BB75-406BF28E9A4E}"/>
                </a:ext>
              </a:extLst>
            </p:cNvPr>
            <p:cNvSpPr/>
            <p:nvPr/>
          </p:nvSpPr>
          <p:spPr>
            <a:xfrm>
              <a:off x="4567238" y="4827588"/>
              <a:ext cx="1417637" cy="676275"/>
            </a:xfrm>
            <a:custGeom>
              <a:avLst/>
              <a:gdLst>
                <a:gd name="connsiteX0" fmla="*/ 859631 w 1416843"/>
                <a:gd name="connsiteY0" fmla="*/ 369094 h 676275"/>
                <a:gd name="connsiteX1" fmla="*/ 602456 w 1416843"/>
                <a:gd name="connsiteY1" fmla="*/ 519112 h 676275"/>
                <a:gd name="connsiteX2" fmla="*/ 452437 w 1416843"/>
                <a:gd name="connsiteY2" fmla="*/ 607219 h 676275"/>
                <a:gd name="connsiteX3" fmla="*/ 347662 w 1416843"/>
                <a:gd name="connsiteY3" fmla="*/ 666750 h 676275"/>
                <a:gd name="connsiteX4" fmla="*/ 297656 w 1416843"/>
                <a:gd name="connsiteY4" fmla="*/ 673894 h 676275"/>
                <a:gd name="connsiteX5" fmla="*/ 252412 w 1416843"/>
                <a:gd name="connsiteY5" fmla="*/ 676275 h 676275"/>
                <a:gd name="connsiteX6" fmla="*/ 228600 w 1416843"/>
                <a:gd name="connsiteY6" fmla="*/ 666750 h 676275"/>
                <a:gd name="connsiteX7" fmla="*/ 192881 w 1416843"/>
                <a:gd name="connsiteY7" fmla="*/ 647700 h 676275"/>
                <a:gd name="connsiteX8" fmla="*/ 133350 w 1416843"/>
                <a:gd name="connsiteY8" fmla="*/ 590550 h 676275"/>
                <a:gd name="connsiteX9" fmla="*/ 61912 w 1416843"/>
                <a:gd name="connsiteY9" fmla="*/ 502444 h 676275"/>
                <a:gd name="connsiteX10" fmla="*/ 30956 w 1416843"/>
                <a:gd name="connsiteY10" fmla="*/ 457200 h 676275"/>
                <a:gd name="connsiteX11" fmla="*/ 9525 w 1416843"/>
                <a:gd name="connsiteY11" fmla="*/ 416719 h 676275"/>
                <a:gd name="connsiteX12" fmla="*/ 0 w 1416843"/>
                <a:gd name="connsiteY12" fmla="*/ 388144 h 676275"/>
                <a:gd name="connsiteX13" fmla="*/ 4762 w 1416843"/>
                <a:gd name="connsiteY13" fmla="*/ 373856 h 676275"/>
                <a:gd name="connsiteX14" fmla="*/ 23812 w 1416843"/>
                <a:gd name="connsiteY14" fmla="*/ 369094 h 676275"/>
                <a:gd name="connsiteX15" fmla="*/ 64293 w 1416843"/>
                <a:gd name="connsiteY15" fmla="*/ 381000 h 676275"/>
                <a:gd name="connsiteX16" fmla="*/ 109537 w 1416843"/>
                <a:gd name="connsiteY16" fmla="*/ 385762 h 676275"/>
                <a:gd name="connsiteX17" fmla="*/ 157162 w 1416843"/>
                <a:gd name="connsiteY17" fmla="*/ 400050 h 676275"/>
                <a:gd name="connsiteX18" fmla="*/ 223837 w 1416843"/>
                <a:gd name="connsiteY18" fmla="*/ 414337 h 676275"/>
                <a:gd name="connsiteX19" fmla="*/ 285750 w 1416843"/>
                <a:gd name="connsiteY19" fmla="*/ 414337 h 676275"/>
                <a:gd name="connsiteX20" fmla="*/ 373856 w 1416843"/>
                <a:gd name="connsiteY20" fmla="*/ 395287 h 676275"/>
                <a:gd name="connsiteX21" fmla="*/ 509587 w 1416843"/>
                <a:gd name="connsiteY21" fmla="*/ 338137 h 676275"/>
                <a:gd name="connsiteX22" fmla="*/ 726281 w 1416843"/>
                <a:gd name="connsiteY22" fmla="*/ 252412 h 676275"/>
                <a:gd name="connsiteX23" fmla="*/ 973931 w 1416843"/>
                <a:gd name="connsiteY23" fmla="*/ 150019 h 676275"/>
                <a:gd name="connsiteX24" fmla="*/ 1171575 w 1416843"/>
                <a:gd name="connsiteY24" fmla="*/ 76200 h 676275"/>
                <a:gd name="connsiteX25" fmla="*/ 1295400 w 1416843"/>
                <a:gd name="connsiteY25" fmla="*/ 26194 h 676275"/>
                <a:gd name="connsiteX26" fmla="*/ 1362075 w 1416843"/>
                <a:gd name="connsiteY26" fmla="*/ 2381 h 676275"/>
                <a:gd name="connsiteX27" fmla="*/ 1385887 w 1416843"/>
                <a:gd name="connsiteY27" fmla="*/ 0 h 676275"/>
                <a:gd name="connsiteX28" fmla="*/ 1404937 w 1416843"/>
                <a:gd name="connsiteY28" fmla="*/ 0 h 676275"/>
                <a:gd name="connsiteX29" fmla="*/ 1409700 w 1416843"/>
                <a:gd name="connsiteY29" fmla="*/ 4762 h 676275"/>
                <a:gd name="connsiteX30" fmla="*/ 1416843 w 1416843"/>
                <a:gd name="connsiteY30" fmla="*/ 14287 h 676275"/>
                <a:gd name="connsiteX31" fmla="*/ 1409700 w 1416843"/>
                <a:gd name="connsiteY31" fmla="*/ 38100 h 676275"/>
                <a:gd name="connsiteX32" fmla="*/ 1385887 w 1416843"/>
                <a:gd name="connsiteY32" fmla="*/ 57150 h 676275"/>
                <a:gd name="connsiteX33" fmla="*/ 1271587 w 1416843"/>
                <a:gd name="connsiteY33" fmla="*/ 126206 h 676275"/>
                <a:gd name="connsiteX34" fmla="*/ 1040606 w 1416843"/>
                <a:gd name="connsiteY34" fmla="*/ 264319 h 676275"/>
                <a:gd name="connsiteX35" fmla="*/ 859631 w 1416843"/>
                <a:gd name="connsiteY35" fmla="*/ 36909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676275">
                  <a:moveTo>
                    <a:pt x="859631" y="369094"/>
                  </a:moveTo>
                  <a:lnTo>
                    <a:pt x="602456" y="519112"/>
                  </a:lnTo>
                  <a:lnTo>
                    <a:pt x="452437" y="607219"/>
                  </a:lnTo>
                  <a:lnTo>
                    <a:pt x="347662" y="666750"/>
                  </a:lnTo>
                  <a:lnTo>
                    <a:pt x="297656" y="673894"/>
                  </a:lnTo>
                  <a:lnTo>
                    <a:pt x="252412" y="676275"/>
                  </a:lnTo>
                  <a:lnTo>
                    <a:pt x="228600" y="666750"/>
                  </a:lnTo>
                  <a:lnTo>
                    <a:pt x="192881" y="647700"/>
                  </a:lnTo>
                  <a:lnTo>
                    <a:pt x="133350" y="590550"/>
                  </a:lnTo>
                  <a:lnTo>
                    <a:pt x="61912" y="502444"/>
                  </a:lnTo>
                  <a:lnTo>
                    <a:pt x="30956" y="457200"/>
                  </a:lnTo>
                  <a:lnTo>
                    <a:pt x="9525" y="416719"/>
                  </a:lnTo>
                  <a:lnTo>
                    <a:pt x="0" y="388144"/>
                  </a:lnTo>
                  <a:lnTo>
                    <a:pt x="4762" y="373856"/>
                  </a:lnTo>
                  <a:lnTo>
                    <a:pt x="23812" y="369094"/>
                  </a:lnTo>
                  <a:lnTo>
                    <a:pt x="64293" y="381000"/>
                  </a:lnTo>
                  <a:lnTo>
                    <a:pt x="109537" y="385762"/>
                  </a:lnTo>
                  <a:lnTo>
                    <a:pt x="157162" y="400050"/>
                  </a:lnTo>
                  <a:lnTo>
                    <a:pt x="223837" y="414337"/>
                  </a:lnTo>
                  <a:lnTo>
                    <a:pt x="285750" y="414337"/>
                  </a:lnTo>
                  <a:lnTo>
                    <a:pt x="373856" y="395287"/>
                  </a:lnTo>
                  <a:lnTo>
                    <a:pt x="509587" y="338137"/>
                  </a:lnTo>
                  <a:lnTo>
                    <a:pt x="726281" y="252412"/>
                  </a:lnTo>
                  <a:lnTo>
                    <a:pt x="973931" y="150019"/>
                  </a:lnTo>
                  <a:lnTo>
                    <a:pt x="1171575" y="76200"/>
                  </a:lnTo>
                  <a:lnTo>
                    <a:pt x="1295400" y="26194"/>
                  </a:lnTo>
                  <a:lnTo>
                    <a:pt x="1362075" y="2381"/>
                  </a:lnTo>
                  <a:lnTo>
                    <a:pt x="1385887" y="0"/>
                  </a:lnTo>
                  <a:lnTo>
                    <a:pt x="1404937" y="0"/>
                  </a:lnTo>
                  <a:lnTo>
                    <a:pt x="1409700" y="4762"/>
                  </a:lnTo>
                  <a:lnTo>
                    <a:pt x="1416843" y="14287"/>
                  </a:lnTo>
                  <a:lnTo>
                    <a:pt x="1409700" y="38100"/>
                  </a:lnTo>
                  <a:lnTo>
                    <a:pt x="1385887" y="57150"/>
                  </a:lnTo>
                  <a:lnTo>
                    <a:pt x="1271587" y="126206"/>
                  </a:lnTo>
                  <a:lnTo>
                    <a:pt x="1040606" y="264319"/>
                  </a:lnTo>
                  <a:lnTo>
                    <a:pt x="859631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51A16BFC-8332-415F-A97B-77750F88741B}"/>
                </a:ext>
              </a:extLst>
            </p:cNvPr>
            <p:cNvSpPr/>
            <p:nvPr/>
          </p:nvSpPr>
          <p:spPr>
            <a:xfrm rot="16200000">
              <a:off x="4251325" y="2974976"/>
              <a:ext cx="4511675" cy="2152650"/>
            </a:xfrm>
            <a:custGeom>
              <a:avLst/>
              <a:gdLst>
                <a:gd name="connsiteX0" fmla="*/ 2244090 w 4511040"/>
                <a:gd name="connsiteY0" fmla="*/ 861060 h 2152650"/>
                <a:gd name="connsiteX1" fmla="*/ 2007870 w 4511040"/>
                <a:gd name="connsiteY1" fmla="*/ 922020 h 2152650"/>
                <a:gd name="connsiteX2" fmla="*/ 1882140 w 4511040"/>
                <a:gd name="connsiteY2" fmla="*/ 963930 h 2152650"/>
                <a:gd name="connsiteX3" fmla="*/ 1687830 w 4511040"/>
                <a:gd name="connsiteY3" fmla="*/ 1032510 h 2152650"/>
                <a:gd name="connsiteX4" fmla="*/ 1501140 w 4511040"/>
                <a:gd name="connsiteY4" fmla="*/ 1116330 h 2152650"/>
                <a:gd name="connsiteX5" fmla="*/ 1344930 w 4511040"/>
                <a:gd name="connsiteY5" fmla="*/ 1192530 h 2152650"/>
                <a:gd name="connsiteX6" fmla="*/ 1162050 w 4511040"/>
                <a:gd name="connsiteY6" fmla="*/ 1299210 h 2152650"/>
                <a:gd name="connsiteX7" fmla="*/ 1070610 w 4511040"/>
                <a:gd name="connsiteY7" fmla="*/ 1356360 h 2152650"/>
                <a:gd name="connsiteX8" fmla="*/ 933450 w 4511040"/>
                <a:gd name="connsiteY8" fmla="*/ 1455420 h 2152650"/>
                <a:gd name="connsiteX9" fmla="*/ 815340 w 4511040"/>
                <a:gd name="connsiteY9" fmla="*/ 1554480 h 2152650"/>
                <a:gd name="connsiteX10" fmla="*/ 727710 w 4511040"/>
                <a:gd name="connsiteY10" fmla="*/ 1634490 h 2152650"/>
                <a:gd name="connsiteX11" fmla="*/ 643890 w 4511040"/>
                <a:gd name="connsiteY11" fmla="*/ 1733550 h 2152650"/>
                <a:gd name="connsiteX12" fmla="*/ 480060 w 4511040"/>
                <a:gd name="connsiteY12" fmla="*/ 2034540 h 2152650"/>
                <a:gd name="connsiteX13" fmla="*/ 426720 w 4511040"/>
                <a:gd name="connsiteY13" fmla="*/ 2042160 h 2152650"/>
                <a:gd name="connsiteX14" fmla="*/ 369570 w 4511040"/>
                <a:gd name="connsiteY14" fmla="*/ 2057400 h 2152650"/>
                <a:gd name="connsiteX15" fmla="*/ 312420 w 4511040"/>
                <a:gd name="connsiteY15" fmla="*/ 2084070 h 2152650"/>
                <a:gd name="connsiteX16" fmla="*/ 262890 w 4511040"/>
                <a:gd name="connsiteY16" fmla="*/ 2114550 h 2152650"/>
                <a:gd name="connsiteX17" fmla="*/ 232410 w 4511040"/>
                <a:gd name="connsiteY17" fmla="*/ 2129790 h 2152650"/>
                <a:gd name="connsiteX18" fmla="*/ 152400 w 4511040"/>
                <a:gd name="connsiteY18" fmla="*/ 2145030 h 2152650"/>
                <a:gd name="connsiteX19" fmla="*/ 83820 w 4511040"/>
                <a:gd name="connsiteY19" fmla="*/ 2152650 h 2152650"/>
                <a:gd name="connsiteX20" fmla="*/ 34290 w 4511040"/>
                <a:gd name="connsiteY20" fmla="*/ 2141220 h 2152650"/>
                <a:gd name="connsiteX21" fmla="*/ 3810 w 4511040"/>
                <a:gd name="connsiteY21" fmla="*/ 2114550 h 2152650"/>
                <a:gd name="connsiteX22" fmla="*/ 0 w 4511040"/>
                <a:gd name="connsiteY22" fmla="*/ 2057400 h 2152650"/>
                <a:gd name="connsiteX23" fmla="*/ 7620 w 4511040"/>
                <a:gd name="connsiteY23" fmla="*/ 2007870 h 2152650"/>
                <a:gd name="connsiteX24" fmla="*/ 30480 w 4511040"/>
                <a:gd name="connsiteY24" fmla="*/ 1965960 h 2152650"/>
                <a:gd name="connsiteX25" fmla="*/ 76200 w 4511040"/>
                <a:gd name="connsiteY25" fmla="*/ 1905000 h 2152650"/>
                <a:gd name="connsiteX26" fmla="*/ 148590 w 4511040"/>
                <a:gd name="connsiteY26" fmla="*/ 1817370 h 2152650"/>
                <a:gd name="connsiteX27" fmla="*/ 274320 w 4511040"/>
                <a:gd name="connsiteY27" fmla="*/ 1684020 h 2152650"/>
                <a:gd name="connsiteX28" fmla="*/ 461010 w 4511040"/>
                <a:gd name="connsiteY28" fmla="*/ 1508760 h 2152650"/>
                <a:gd name="connsiteX29" fmla="*/ 586740 w 4511040"/>
                <a:gd name="connsiteY29" fmla="*/ 1405890 h 2152650"/>
                <a:gd name="connsiteX30" fmla="*/ 742950 w 4511040"/>
                <a:gd name="connsiteY30" fmla="*/ 1295400 h 2152650"/>
                <a:gd name="connsiteX31" fmla="*/ 1043940 w 4511040"/>
                <a:gd name="connsiteY31" fmla="*/ 1108710 h 2152650"/>
                <a:gd name="connsiteX32" fmla="*/ 1192530 w 4511040"/>
                <a:gd name="connsiteY32" fmla="*/ 1024890 h 2152650"/>
                <a:gd name="connsiteX33" fmla="*/ 1371600 w 4511040"/>
                <a:gd name="connsiteY33" fmla="*/ 933450 h 2152650"/>
                <a:gd name="connsiteX34" fmla="*/ 1558290 w 4511040"/>
                <a:gd name="connsiteY34" fmla="*/ 857250 h 2152650"/>
                <a:gd name="connsiteX35" fmla="*/ 1687830 w 4511040"/>
                <a:gd name="connsiteY35" fmla="*/ 807720 h 2152650"/>
                <a:gd name="connsiteX36" fmla="*/ 1847850 w 4511040"/>
                <a:gd name="connsiteY36" fmla="*/ 754380 h 2152650"/>
                <a:gd name="connsiteX37" fmla="*/ 2080260 w 4511040"/>
                <a:gd name="connsiteY37" fmla="*/ 685800 h 2152650"/>
                <a:gd name="connsiteX38" fmla="*/ 2297430 w 4511040"/>
                <a:gd name="connsiteY38" fmla="*/ 632460 h 2152650"/>
                <a:gd name="connsiteX39" fmla="*/ 2705100 w 4511040"/>
                <a:gd name="connsiteY39" fmla="*/ 541020 h 2152650"/>
                <a:gd name="connsiteX40" fmla="*/ 3181350 w 4511040"/>
                <a:gd name="connsiteY40" fmla="*/ 468630 h 2152650"/>
                <a:gd name="connsiteX41" fmla="*/ 3368040 w 4511040"/>
                <a:gd name="connsiteY41" fmla="*/ 445770 h 2152650"/>
                <a:gd name="connsiteX42" fmla="*/ 3756660 w 4511040"/>
                <a:gd name="connsiteY42" fmla="*/ 419100 h 2152650"/>
                <a:gd name="connsiteX43" fmla="*/ 3939540 w 4511040"/>
                <a:gd name="connsiteY43" fmla="*/ 396240 h 2152650"/>
                <a:gd name="connsiteX44" fmla="*/ 4103370 w 4511040"/>
                <a:gd name="connsiteY44" fmla="*/ 369570 h 2152650"/>
                <a:gd name="connsiteX45" fmla="*/ 4187190 w 4511040"/>
                <a:gd name="connsiteY45" fmla="*/ 350520 h 2152650"/>
                <a:gd name="connsiteX46" fmla="*/ 4251960 w 4511040"/>
                <a:gd name="connsiteY46" fmla="*/ 316230 h 2152650"/>
                <a:gd name="connsiteX47" fmla="*/ 4316730 w 4511040"/>
                <a:gd name="connsiteY47" fmla="*/ 266700 h 2152650"/>
                <a:gd name="connsiteX48" fmla="*/ 4358640 w 4511040"/>
                <a:gd name="connsiteY48" fmla="*/ 217170 h 2152650"/>
                <a:gd name="connsiteX49" fmla="*/ 4400550 w 4511040"/>
                <a:gd name="connsiteY49" fmla="*/ 152400 h 2152650"/>
                <a:gd name="connsiteX50" fmla="*/ 4434840 w 4511040"/>
                <a:gd name="connsiteY50" fmla="*/ 60960 h 2152650"/>
                <a:gd name="connsiteX51" fmla="*/ 4450080 w 4511040"/>
                <a:gd name="connsiteY51" fmla="*/ 15240 h 2152650"/>
                <a:gd name="connsiteX52" fmla="*/ 4469130 w 4511040"/>
                <a:gd name="connsiteY52" fmla="*/ 0 h 2152650"/>
                <a:gd name="connsiteX53" fmla="*/ 4488180 w 4511040"/>
                <a:gd name="connsiteY53" fmla="*/ 0 h 2152650"/>
                <a:gd name="connsiteX54" fmla="*/ 4499610 w 4511040"/>
                <a:gd name="connsiteY54" fmla="*/ 22860 h 2152650"/>
                <a:gd name="connsiteX55" fmla="*/ 4507230 w 4511040"/>
                <a:gd name="connsiteY55" fmla="*/ 83820 h 2152650"/>
                <a:gd name="connsiteX56" fmla="*/ 4511040 w 4511040"/>
                <a:gd name="connsiteY56" fmla="*/ 160020 h 2152650"/>
                <a:gd name="connsiteX57" fmla="*/ 4507230 w 4511040"/>
                <a:gd name="connsiteY57" fmla="*/ 224790 h 2152650"/>
                <a:gd name="connsiteX58" fmla="*/ 4491990 w 4511040"/>
                <a:gd name="connsiteY58" fmla="*/ 278130 h 2152650"/>
                <a:gd name="connsiteX59" fmla="*/ 4465320 w 4511040"/>
                <a:gd name="connsiteY59" fmla="*/ 346710 h 2152650"/>
                <a:gd name="connsiteX60" fmla="*/ 4389120 w 4511040"/>
                <a:gd name="connsiteY60" fmla="*/ 487680 h 2152650"/>
                <a:gd name="connsiteX61" fmla="*/ 4282440 w 4511040"/>
                <a:gd name="connsiteY61" fmla="*/ 628650 h 2152650"/>
                <a:gd name="connsiteX62" fmla="*/ 4248150 w 4511040"/>
                <a:gd name="connsiteY62" fmla="*/ 651510 h 2152650"/>
                <a:gd name="connsiteX63" fmla="*/ 4160520 w 4511040"/>
                <a:gd name="connsiteY63" fmla="*/ 659130 h 2152650"/>
                <a:gd name="connsiteX64" fmla="*/ 4038600 w 4511040"/>
                <a:gd name="connsiteY64" fmla="*/ 647700 h 2152650"/>
                <a:gd name="connsiteX65" fmla="*/ 3783330 w 4511040"/>
                <a:gd name="connsiteY65" fmla="*/ 655320 h 2152650"/>
                <a:gd name="connsiteX66" fmla="*/ 3398520 w 4511040"/>
                <a:gd name="connsiteY66" fmla="*/ 674370 h 2152650"/>
                <a:gd name="connsiteX67" fmla="*/ 3219450 w 4511040"/>
                <a:gd name="connsiteY67" fmla="*/ 689610 h 2152650"/>
                <a:gd name="connsiteX68" fmla="*/ 2880360 w 4511040"/>
                <a:gd name="connsiteY68" fmla="*/ 739140 h 2152650"/>
                <a:gd name="connsiteX69" fmla="*/ 2636520 w 4511040"/>
                <a:gd name="connsiteY69" fmla="*/ 777240 h 2152650"/>
                <a:gd name="connsiteX70" fmla="*/ 2244090 w 4511040"/>
                <a:gd name="connsiteY70" fmla="*/ 86106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11040" h="2152650">
                  <a:moveTo>
                    <a:pt x="2244090" y="861060"/>
                  </a:moveTo>
                  <a:lnTo>
                    <a:pt x="2007870" y="922020"/>
                  </a:lnTo>
                  <a:lnTo>
                    <a:pt x="1882140" y="963930"/>
                  </a:lnTo>
                  <a:lnTo>
                    <a:pt x="1687830" y="1032510"/>
                  </a:lnTo>
                  <a:lnTo>
                    <a:pt x="1501140" y="1116330"/>
                  </a:lnTo>
                  <a:lnTo>
                    <a:pt x="1344930" y="1192530"/>
                  </a:lnTo>
                  <a:lnTo>
                    <a:pt x="1162050" y="1299210"/>
                  </a:lnTo>
                  <a:lnTo>
                    <a:pt x="1070610" y="1356360"/>
                  </a:lnTo>
                  <a:lnTo>
                    <a:pt x="933450" y="1455420"/>
                  </a:lnTo>
                  <a:lnTo>
                    <a:pt x="815340" y="1554480"/>
                  </a:lnTo>
                  <a:lnTo>
                    <a:pt x="727710" y="1634490"/>
                  </a:lnTo>
                  <a:lnTo>
                    <a:pt x="643890" y="1733550"/>
                  </a:lnTo>
                  <a:lnTo>
                    <a:pt x="480060" y="2034540"/>
                  </a:lnTo>
                  <a:lnTo>
                    <a:pt x="426720" y="2042160"/>
                  </a:lnTo>
                  <a:lnTo>
                    <a:pt x="369570" y="2057400"/>
                  </a:lnTo>
                  <a:lnTo>
                    <a:pt x="312420" y="2084070"/>
                  </a:lnTo>
                  <a:lnTo>
                    <a:pt x="262890" y="2114550"/>
                  </a:lnTo>
                  <a:lnTo>
                    <a:pt x="232410" y="2129790"/>
                  </a:lnTo>
                  <a:lnTo>
                    <a:pt x="152400" y="2145030"/>
                  </a:lnTo>
                  <a:lnTo>
                    <a:pt x="83820" y="2152650"/>
                  </a:lnTo>
                  <a:lnTo>
                    <a:pt x="34290" y="2141220"/>
                  </a:lnTo>
                  <a:lnTo>
                    <a:pt x="3810" y="2114550"/>
                  </a:lnTo>
                  <a:lnTo>
                    <a:pt x="0" y="2057400"/>
                  </a:lnTo>
                  <a:lnTo>
                    <a:pt x="7620" y="2007870"/>
                  </a:lnTo>
                  <a:lnTo>
                    <a:pt x="30480" y="1965960"/>
                  </a:lnTo>
                  <a:lnTo>
                    <a:pt x="76200" y="1905000"/>
                  </a:lnTo>
                  <a:lnTo>
                    <a:pt x="148590" y="1817370"/>
                  </a:lnTo>
                  <a:lnTo>
                    <a:pt x="274320" y="1684020"/>
                  </a:lnTo>
                  <a:lnTo>
                    <a:pt x="461010" y="1508760"/>
                  </a:lnTo>
                  <a:lnTo>
                    <a:pt x="586740" y="1405890"/>
                  </a:lnTo>
                  <a:lnTo>
                    <a:pt x="742950" y="1295400"/>
                  </a:lnTo>
                  <a:lnTo>
                    <a:pt x="1043940" y="1108710"/>
                  </a:lnTo>
                  <a:lnTo>
                    <a:pt x="1192530" y="1024890"/>
                  </a:lnTo>
                  <a:lnTo>
                    <a:pt x="1371600" y="933450"/>
                  </a:lnTo>
                  <a:lnTo>
                    <a:pt x="1558290" y="857250"/>
                  </a:lnTo>
                  <a:lnTo>
                    <a:pt x="1687830" y="807720"/>
                  </a:lnTo>
                  <a:lnTo>
                    <a:pt x="1847850" y="754380"/>
                  </a:lnTo>
                  <a:lnTo>
                    <a:pt x="2080260" y="685800"/>
                  </a:lnTo>
                  <a:lnTo>
                    <a:pt x="2297430" y="632460"/>
                  </a:lnTo>
                  <a:lnTo>
                    <a:pt x="2705100" y="541020"/>
                  </a:lnTo>
                  <a:lnTo>
                    <a:pt x="3181350" y="468630"/>
                  </a:lnTo>
                  <a:lnTo>
                    <a:pt x="3368040" y="445770"/>
                  </a:lnTo>
                  <a:lnTo>
                    <a:pt x="3756660" y="419100"/>
                  </a:lnTo>
                  <a:lnTo>
                    <a:pt x="3939540" y="396240"/>
                  </a:lnTo>
                  <a:lnTo>
                    <a:pt x="4103370" y="369570"/>
                  </a:lnTo>
                  <a:lnTo>
                    <a:pt x="4187190" y="350520"/>
                  </a:lnTo>
                  <a:lnTo>
                    <a:pt x="4251960" y="316230"/>
                  </a:lnTo>
                  <a:lnTo>
                    <a:pt x="4316730" y="266700"/>
                  </a:lnTo>
                  <a:lnTo>
                    <a:pt x="4358640" y="217170"/>
                  </a:lnTo>
                  <a:lnTo>
                    <a:pt x="4400550" y="152400"/>
                  </a:lnTo>
                  <a:lnTo>
                    <a:pt x="4434840" y="60960"/>
                  </a:lnTo>
                  <a:lnTo>
                    <a:pt x="4450080" y="15240"/>
                  </a:lnTo>
                  <a:lnTo>
                    <a:pt x="4469130" y="0"/>
                  </a:lnTo>
                  <a:lnTo>
                    <a:pt x="4488180" y="0"/>
                  </a:lnTo>
                  <a:lnTo>
                    <a:pt x="4499610" y="22860"/>
                  </a:lnTo>
                  <a:lnTo>
                    <a:pt x="4507230" y="83820"/>
                  </a:lnTo>
                  <a:lnTo>
                    <a:pt x="4511040" y="160020"/>
                  </a:lnTo>
                  <a:lnTo>
                    <a:pt x="4507230" y="224790"/>
                  </a:lnTo>
                  <a:lnTo>
                    <a:pt x="4491990" y="278130"/>
                  </a:lnTo>
                  <a:lnTo>
                    <a:pt x="4465320" y="346710"/>
                  </a:lnTo>
                  <a:lnTo>
                    <a:pt x="4389120" y="487680"/>
                  </a:lnTo>
                  <a:lnTo>
                    <a:pt x="4282440" y="628650"/>
                  </a:lnTo>
                  <a:lnTo>
                    <a:pt x="4248150" y="651510"/>
                  </a:lnTo>
                  <a:lnTo>
                    <a:pt x="4160520" y="659130"/>
                  </a:lnTo>
                  <a:lnTo>
                    <a:pt x="4038600" y="647700"/>
                  </a:lnTo>
                  <a:lnTo>
                    <a:pt x="3783330" y="655320"/>
                  </a:lnTo>
                  <a:lnTo>
                    <a:pt x="3398520" y="674370"/>
                  </a:lnTo>
                  <a:lnTo>
                    <a:pt x="3219450" y="689610"/>
                  </a:lnTo>
                  <a:lnTo>
                    <a:pt x="2880360" y="739140"/>
                  </a:lnTo>
                  <a:lnTo>
                    <a:pt x="2636520" y="777240"/>
                  </a:lnTo>
                  <a:lnTo>
                    <a:pt x="2244090" y="8610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A3F76642-1348-48F3-9395-77FCCE22A8B2}"/>
                </a:ext>
              </a:extLst>
            </p:cNvPr>
            <p:cNvSpPr/>
            <p:nvPr/>
          </p:nvSpPr>
          <p:spPr>
            <a:xfrm>
              <a:off x="7058025" y="4910138"/>
              <a:ext cx="495300" cy="977900"/>
            </a:xfrm>
            <a:custGeom>
              <a:avLst/>
              <a:gdLst>
                <a:gd name="connsiteX0" fmla="*/ 450056 w 495300"/>
                <a:gd name="connsiteY0" fmla="*/ 359568 h 978693"/>
                <a:gd name="connsiteX1" fmla="*/ 416719 w 495300"/>
                <a:gd name="connsiteY1" fmla="*/ 681037 h 978693"/>
                <a:gd name="connsiteX2" fmla="*/ 407194 w 495300"/>
                <a:gd name="connsiteY2" fmla="*/ 826293 h 978693"/>
                <a:gd name="connsiteX3" fmla="*/ 409575 w 495300"/>
                <a:gd name="connsiteY3" fmla="*/ 978693 h 978693"/>
                <a:gd name="connsiteX4" fmla="*/ 0 w 495300"/>
                <a:gd name="connsiteY4" fmla="*/ 723900 h 978693"/>
                <a:gd name="connsiteX5" fmla="*/ 102394 w 495300"/>
                <a:gd name="connsiteY5" fmla="*/ 733425 h 978693"/>
                <a:gd name="connsiteX6" fmla="*/ 142875 w 495300"/>
                <a:gd name="connsiteY6" fmla="*/ 723900 h 978693"/>
                <a:gd name="connsiteX7" fmla="*/ 173831 w 495300"/>
                <a:gd name="connsiteY7" fmla="*/ 697706 h 978693"/>
                <a:gd name="connsiteX8" fmla="*/ 200025 w 495300"/>
                <a:gd name="connsiteY8" fmla="*/ 640556 h 978693"/>
                <a:gd name="connsiteX9" fmla="*/ 297656 w 495300"/>
                <a:gd name="connsiteY9" fmla="*/ 381000 h 978693"/>
                <a:gd name="connsiteX10" fmla="*/ 381000 w 495300"/>
                <a:gd name="connsiteY10" fmla="*/ 157162 h 978693"/>
                <a:gd name="connsiteX11" fmla="*/ 416719 w 495300"/>
                <a:gd name="connsiteY11" fmla="*/ 61912 h 978693"/>
                <a:gd name="connsiteX12" fmla="*/ 431006 w 495300"/>
                <a:gd name="connsiteY12" fmla="*/ 28575 h 978693"/>
                <a:gd name="connsiteX13" fmla="*/ 447675 w 495300"/>
                <a:gd name="connsiteY13" fmla="*/ 9525 h 978693"/>
                <a:gd name="connsiteX14" fmla="*/ 469106 w 495300"/>
                <a:gd name="connsiteY14" fmla="*/ 0 h 978693"/>
                <a:gd name="connsiteX15" fmla="*/ 485775 w 495300"/>
                <a:gd name="connsiteY15" fmla="*/ 4762 h 978693"/>
                <a:gd name="connsiteX16" fmla="*/ 495300 w 495300"/>
                <a:gd name="connsiteY16" fmla="*/ 23812 h 978693"/>
                <a:gd name="connsiteX17" fmla="*/ 495300 w 495300"/>
                <a:gd name="connsiteY17" fmla="*/ 52387 h 978693"/>
                <a:gd name="connsiteX18" fmla="*/ 450056 w 495300"/>
                <a:gd name="connsiteY18" fmla="*/ 359568 h 9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5300" h="978693">
                  <a:moveTo>
                    <a:pt x="450056" y="359568"/>
                  </a:moveTo>
                  <a:lnTo>
                    <a:pt x="416719" y="681037"/>
                  </a:lnTo>
                  <a:lnTo>
                    <a:pt x="407194" y="826293"/>
                  </a:lnTo>
                  <a:cubicBezTo>
                    <a:pt x="407988" y="877093"/>
                    <a:pt x="408781" y="927893"/>
                    <a:pt x="409575" y="978693"/>
                  </a:cubicBezTo>
                  <a:lnTo>
                    <a:pt x="0" y="723900"/>
                  </a:lnTo>
                  <a:lnTo>
                    <a:pt x="102394" y="733425"/>
                  </a:lnTo>
                  <a:lnTo>
                    <a:pt x="142875" y="723900"/>
                  </a:lnTo>
                  <a:lnTo>
                    <a:pt x="173831" y="697706"/>
                  </a:lnTo>
                  <a:lnTo>
                    <a:pt x="200025" y="640556"/>
                  </a:lnTo>
                  <a:lnTo>
                    <a:pt x="297656" y="381000"/>
                  </a:lnTo>
                  <a:lnTo>
                    <a:pt x="381000" y="157162"/>
                  </a:lnTo>
                  <a:lnTo>
                    <a:pt x="416719" y="61912"/>
                  </a:lnTo>
                  <a:lnTo>
                    <a:pt x="431006" y="28575"/>
                  </a:lnTo>
                  <a:lnTo>
                    <a:pt x="447675" y="9525"/>
                  </a:lnTo>
                  <a:lnTo>
                    <a:pt x="469106" y="0"/>
                  </a:lnTo>
                  <a:lnTo>
                    <a:pt x="485775" y="4762"/>
                  </a:lnTo>
                  <a:lnTo>
                    <a:pt x="495300" y="23812"/>
                  </a:lnTo>
                  <a:lnTo>
                    <a:pt x="495300" y="52387"/>
                  </a:lnTo>
                  <a:lnTo>
                    <a:pt x="450056" y="3595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C40CD452-FC93-4600-B68A-76C597560AAB}"/>
              </a:ext>
            </a:extLst>
          </p:cNvPr>
          <p:cNvGrpSpPr/>
          <p:nvPr/>
        </p:nvGrpSpPr>
        <p:grpSpPr>
          <a:xfrm>
            <a:off x="2481263" y="1628775"/>
            <a:ext cx="4949825" cy="4525963"/>
            <a:chOff x="2481263" y="1628775"/>
            <a:chExt cx="4949825" cy="4525963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84D14768-35B1-47BF-9146-7315C4E7B875}"/>
                </a:ext>
              </a:extLst>
            </p:cNvPr>
            <p:cNvSpPr/>
            <p:nvPr/>
          </p:nvSpPr>
          <p:spPr>
            <a:xfrm>
              <a:off x="2990850" y="1628775"/>
              <a:ext cx="1062038" cy="528638"/>
            </a:xfrm>
            <a:custGeom>
              <a:avLst/>
              <a:gdLst>
                <a:gd name="connsiteX0" fmla="*/ 573881 w 1062038"/>
                <a:gd name="connsiteY0" fmla="*/ 438150 h 528638"/>
                <a:gd name="connsiteX1" fmla="*/ 416719 w 1062038"/>
                <a:gd name="connsiteY1" fmla="*/ 366713 h 528638"/>
                <a:gd name="connsiteX2" fmla="*/ 326231 w 1062038"/>
                <a:gd name="connsiteY2" fmla="*/ 316706 h 528638"/>
                <a:gd name="connsiteX3" fmla="*/ 230981 w 1062038"/>
                <a:gd name="connsiteY3" fmla="*/ 254794 h 528638"/>
                <a:gd name="connsiteX4" fmla="*/ 150019 w 1062038"/>
                <a:gd name="connsiteY4" fmla="*/ 192881 h 528638"/>
                <a:gd name="connsiteX5" fmla="*/ 88106 w 1062038"/>
                <a:gd name="connsiteY5" fmla="*/ 140494 h 528638"/>
                <a:gd name="connsiteX6" fmla="*/ 28575 w 1062038"/>
                <a:gd name="connsiteY6" fmla="*/ 83344 h 528638"/>
                <a:gd name="connsiteX7" fmla="*/ 9525 w 1062038"/>
                <a:gd name="connsiteY7" fmla="*/ 64294 h 528638"/>
                <a:gd name="connsiteX8" fmla="*/ 0 w 1062038"/>
                <a:gd name="connsiteY8" fmla="*/ 45244 h 528638"/>
                <a:gd name="connsiteX9" fmla="*/ 0 w 1062038"/>
                <a:gd name="connsiteY9" fmla="*/ 21431 h 528638"/>
                <a:gd name="connsiteX10" fmla="*/ 4763 w 1062038"/>
                <a:gd name="connsiteY10" fmla="*/ 9525 h 528638"/>
                <a:gd name="connsiteX11" fmla="*/ 19050 w 1062038"/>
                <a:gd name="connsiteY11" fmla="*/ 0 h 528638"/>
                <a:gd name="connsiteX12" fmla="*/ 40481 w 1062038"/>
                <a:gd name="connsiteY12" fmla="*/ 2381 h 528638"/>
                <a:gd name="connsiteX13" fmla="*/ 123825 w 1062038"/>
                <a:gd name="connsiteY13" fmla="*/ 45244 h 528638"/>
                <a:gd name="connsiteX14" fmla="*/ 207169 w 1062038"/>
                <a:gd name="connsiteY14" fmla="*/ 80963 h 528638"/>
                <a:gd name="connsiteX15" fmla="*/ 300038 w 1062038"/>
                <a:gd name="connsiteY15" fmla="*/ 121444 h 528638"/>
                <a:gd name="connsiteX16" fmla="*/ 371475 w 1062038"/>
                <a:gd name="connsiteY16" fmla="*/ 145256 h 528638"/>
                <a:gd name="connsiteX17" fmla="*/ 485775 w 1062038"/>
                <a:gd name="connsiteY17" fmla="*/ 183356 h 528638"/>
                <a:gd name="connsiteX18" fmla="*/ 583406 w 1062038"/>
                <a:gd name="connsiteY18" fmla="*/ 209550 h 528638"/>
                <a:gd name="connsiteX19" fmla="*/ 669131 w 1062038"/>
                <a:gd name="connsiteY19" fmla="*/ 228600 h 528638"/>
                <a:gd name="connsiteX20" fmla="*/ 750094 w 1062038"/>
                <a:gd name="connsiteY20" fmla="*/ 242888 h 528638"/>
                <a:gd name="connsiteX21" fmla="*/ 902494 w 1062038"/>
                <a:gd name="connsiteY21" fmla="*/ 264319 h 528638"/>
                <a:gd name="connsiteX22" fmla="*/ 945356 w 1062038"/>
                <a:gd name="connsiteY22" fmla="*/ 276225 h 528638"/>
                <a:gd name="connsiteX23" fmla="*/ 985838 w 1062038"/>
                <a:gd name="connsiteY23" fmla="*/ 292894 h 528638"/>
                <a:gd name="connsiteX24" fmla="*/ 1012031 w 1062038"/>
                <a:gd name="connsiteY24" fmla="*/ 307181 h 528638"/>
                <a:gd name="connsiteX25" fmla="*/ 1038225 w 1062038"/>
                <a:gd name="connsiteY25" fmla="*/ 326231 h 528638"/>
                <a:gd name="connsiteX26" fmla="*/ 1057275 w 1062038"/>
                <a:gd name="connsiteY26" fmla="*/ 352425 h 528638"/>
                <a:gd name="connsiteX27" fmla="*/ 1062038 w 1062038"/>
                <a:gd name="connsiteY27" fmla="*/ 383381 h 528638"/>
                <a:gd name="connsiteX28" fmla="*/ 1057275 w 1062038"/>
                <a:gd name="connsiteY28" fmla="*/ 426244 h 528638"/>
                <a:gd name="connsiteX29" fmla="*/ 1047750 w 1062038"/>
                <a:gd name="connsiteY29" fmla="*/ 459581 h 528638"/>
                <a:gd name="connsiteX30" fmla="*/ 1033463 w 1062038"/>
                <a:gd name="connsiteY30" fmla="*/ 476250 h 528638"/>
                <a:gd name="connsiteX31" fmla="*/ 1012031 w 1062038"/>
                <a:gd name="connsiteY31" fmla="*/ 492919 h 528638"/>
                <a:gd name="connsiteX32" fmla="*/ 976313 w 1062038"/>
                <a:gd name="connsiteY32" fmla="*/ 509588 h 528638"/>
                <a:gd name="connsiteX33" fmla="*/ 935831 w 1062038"/>
                <a:gd name="connsiteY33" fmla="*/ 521494 h 528638"/>
                <a:gd name="connsiteX34" fmla="*/ 900113 w 1062038"/>
                <a:gd name="connsiteY34" fmla="*/ 526256 h 528638"/>
                <a:gd name="connsiteX35" fmla="*/ 864394 w 1062038"/>
                <a:gd name="connsiteY35" fmla="*/ 528638 h 528638"/>
                <a:gd name="connsiteX36" fmla="*/ 833438 w 1062038"/>
                <a:gd name="connsiteY36" fmla="*/ 526256 h 528638"/>
                <a:gd name="connsiteX37" fmla="*/ 776288 w 1062038"/>
                <a:gd name="connsiteY37" fmla="*/ 511969 h 528638"/>
                <a:gd name="connsiteX38" fmla="*/ 573881 w 1062038"/>
                <a:gd name="connsiteY38" fmla="*/ 43815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528638">
                  <a:moveTo>
                    <a:pt x="573881" y="438150"/>
                  </a:moveTo>
                  <a:lnTo>
                    <a:pt x="416719" y="366713"/>
                  </a:lnTo>
                  <a:lnTo>
                    <a:pt x="326231" y="316706"/>
                  </a:lnTo>
                  <a:lnTo>
                    <a:pt x="230981" y="254794"/>
                  </a:lnTo>
                  <a:lnTo>
                    <a:pt x="150019" y="192881"/>
                  </a:lnTo>
                  <a:lnTo>
                    <a:pt x="88106" y="140494"/>
                  </a:lnTo>
                  <a:lnTo>
                    <a:pt x="28575" y="83344"/>
                  </a:lnTo>
                  <a:lnTo>
                    <a:pt x="9525" y="64294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0481" y="2381"/>
                  </a:lnTo>
                  <a:lnTo>
                    <a:pt x="123825" y="45244"/>
                  </a:lnTo>
                  <a:lnTo>
                    <a:pt x="207169" y="80963"/>
                  </a:lnTo>
                  <a:lnTo>
                    <a:pt x="300038" y="121444"/>
                  </a:lnTo>
                  <a:lnTo>
                    <a:pt x="371475" y="145256"/>
                  </a:lnTo>
                  <a:lnTo>
                    <a:pt x="485775" y="183356"/>
                  </a:lnTo>
                  <a:lnTo>
                    <a:pt x="583406" y="209550"/>
                  </a:lnTo>
                  <a:lnTo>
                    <a:pt x="669131" y="228600"/>
                  </a:lnTo>
                  <a:lnTo>
                    <a:pt x="750094" y="242888"/>
                  </a:lnTo>
                  <a:lnTo>
                    <a:pt x="902494" y="264319"/>
                  </a:lnTo>
                  <a:lnTo>
                    <a:pt x="945356" y="276225"/>
                  </a:lnTo>
                  <a:lnTo>
                    <a:pt x="985838" y="292894"/>
                  </a:lnTo>
                  <a:lnTo>
                    <a:pt x="1012031" y="307181"/>
                  </a:lnTo>
                  <a:lnTo>
                    <a:pt x="1038225" y="326231"/>
                  </a:lnTo>
                  <a:lnTo>
                    <a:pt x="1057275" y="352425"/>
                  </a:lnTo>
                  <a:lnTo>
                    <a:pt x="1062038" y="383381"/>
                  </a:lnTo>
                  <a:lnTo>
                    <a:pt x="1057275" y="426244"/>
                  </a:lnTo>
                  <a:lnTo>
                    <a:pt x="1047750" y="459581"/>
                  </a:lnTo>
                  <a:lnTo>
                    <a:pt x="1033463" y="476250"/>
                  </a:lnTo>
                  <a:lnTo>
                    <a:pt x="1012031" y="492919"/>
                  </a:lnTo>
                  <a:lnTo>
                    <a:pt x="976313" y="509588"/>
                  </a:lnTo>
                  <a:lnTo>
                    <a:pt x="935831" y="521494"/>
                  </a:lnTo>
                  <a:lnTo>
                    <a:pt x="900113" y="526256"/>
                  </a:lnTo>
                  <a:lnTo>
                    <a:pt x="864394" y="528638"/>
                  </a:lnTo>
                  <a:lnTo>
                    <a:pt x="833438" y="526256"/>
                  </a:lnTo>
                  <a:lnTo>
                    <a:pt x="776288" y="511969"/>
                  </a:lnTo>
                  <a:lnTo>
                    <a:pt x="573881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6A7915EB-4753-4177-8B36-745DA919935D}"/>
                </a:ext>
              </a:extLst>
            </p:cNvPr>
            <p:cNvSpPr/>
            <p:nvPr/>
          </p:nvSpPr>
          <p:spPr>
            <a:xfrm>
              <a:off x="2481263" y="2481263"/>
              <a:ext cx="2038350" cy="568325"/>
            </a:xfrm>
            <a:custGeom>
              <a:avLst/>
              <a:gdLst>
                <a:gd name="connsiteX0" fmla="*/ 1216818 w 2038350"/>
                <a:gd name="connsiteY0" fmla="*/ 342900 h 569118"/>
                <a:gd name="connsiteX1" fmla="*/ 859631 w 2038350"/>
                <a:gd name="connsiteY1" fmla="*/ 421481 h 569118"/>
                <a:gd name="connsiteX2" fmla="*/ 673893 w 2038350"/>
                <a:gd name="connsiteY2" fmla="*/ 461962 h 569118"/>
                <a:gd name="connsiteX3" fmla="*/ 588168 w 2038350"/>
                <a:gd name="connsiteY3" fmla="*/ 488156 h 569118"/>
                <a:gd name="connsiteX4" fmla="*/ 500062 w 2038350"/>
                <a:gd name="connsiteY4" fmla="*/ 519112 h 569118"/>
                <a:gd name="connsiteX5" fmla="*/ 373856 w 2038350"/>
                <a:gd name="connsiteY5" fmla="*/ 569118 h 569118"/>
                <a:gd name="connsiteX6" fmla="*/ 347662 w 2038350"/>
                <a:gd name="connsiteY6" fmla="*/ 566737 h 569118"/>
                <a:gd name="connsiteX7" fmla="*/ 309562 w 2038350"/>
                <a:gd name="connsiteY7" fmla="*/ 557212 h 569118"/>
                <a:gd name="connsiteX8" fmla="*/ 261937 w 2038350"/>
                <a:gd name="connsiteY8" fmla="*/ 533400 h 569118"/>
                <a:gd name="connsiteX9" fmla="*/ 221456 w 2038350"/>
                <a:gd name="connsiteY9" fmla="*/ 504825 h 569118"/>
                <a:gd name="connsiteX10" fmla="*/ 178593 w 2038350"/>
                <a:gd name="connsiteY10" fmla="*/ 461962 h 569118"/>
                <a:gd name="connsiteX11" fmla="*/ 111918 w 2038350"/>
                <a:gd name="connsiteY11" fmla="*/ 395287 h 569118"/>
                <a:gd name="connsiteX12" fmla="*/ 73818 w 2038350"/>
                <a:gd name="connsiteY12" fmla="*/ 347662 h 569118"/>
                <a:gd name="connsiteX13" fmla="*/ 42862 w 2038350"/>
                <a:gd name="connsiteY13" fmla="*/ 309562 h 569118"/>
                <a:gd name="connsiteX14" fmla="*/ 9525 w 2038350"/>
                <a:gd name="connsiteY14" fmla="*/ 266700 h 569118"/>
                <a:gd name="connsiteX15" fmla="*/ 2381 w 2038350"/>
                <a:gd name="connsiteY15" fmla="*/ 247650 h 569118"/>
                <a:gd name="connsiteX16" fmla="*/ 0 w 2038350"/>
                <a:gd name="connsiteY16" fmla="*/ 221456 h 569118"/>
                <a:gd name="connsiteX17" fmla="*/ 7143 w 2038350"/>
                <a:gd name="connsiteY17" fmla="*/ 209550 h 569118"/>
                <a:gd name="connsiteX18" fmla="*/ 28575 w 2038350"/>
                <a:gd name="connsiteY18" fmla="*/ 204787 h 569118"/>
                <a:gd name="connsiteX19" fmla="*/ 54768 w 2038350"/>
                <a:gd name="connsiteY19" fmla="*/ 209550 h 569118"/>
                <a:gd name="connsiteX20" fmla="*/ 90487 w 2038350"/>
                <a:gd name="connsiteY20" fmla="*/ 238125 h 569118"/>
                <a:gd name="connsiteX21" fmla="*/ 142875 w 2038350"/>
                <a:gd name="connsiteY21" fmla="*/ 273843 h 569118"/>
                <a:gd name="connsiteX22" fmla="*/ 178593 w 2038350"/>
                <a:gd name="connsiteY22" fmla="*/ 295275 h 569118"/>
                <a:gd name="connsiteX23" fmla="*/ 228600 w 2038350"/>
                <a:gd name="connsiteY23" fmla="*/ 314325 h 569118"/>
                <a:gd name="connsiteX24" fmla="*/ 280987 w 2038350"/>
                <a:gd name="connsiteY24" fmla="*/ 321468 h 569118"/>
                <a:gd name="connsiteX25" fmla="*/ 359568 w 2038350"/>
                <a:gd name="connsiteY25" fmla="*/ 323850 h 569118"/>
                <a:gd name="connsiteX26" fmla="*/ 447675 w 2038350"/>
                <a:gd name="connsiteY26" fmla="*/ 316706 h 569118"/>
                <a:gd name="connsiteX27" fmla="*/ 552450 w 2038350"/>
                <a:gd name="connsiteY27" fmla="*/ 304800 h 569118"/>
                <a:gd name="connsiteX28" fmla="*/ 702468 w 2038350"/>
                <a:gd name="connsiteY28" fmla="*/ 269081 h 569118"/>
                <a:gd name="connsiteX29" fmla="*/ 1088231 w 2038350"/>
                <a:gd name="connsiteY29" fmla="*/ 178593 h 569118"/>
                <a:gd name="connsiteX30" fmla="*/ 1259681 w 2038350"/>
                <a:gd name="connsiteY30" fmla="*/ 130968 h 569118"/>
                <a:gd name="connsiteX31" fmla="*/ 1390650 w 2038350"/>
                <a:gd name="connsiteY31" fmla="*/ 92868 h 569118"/>
                <a:gd name="connsiteX32" fmla="*/ 1426368 w 2038350"/>
                <a:gd name="connsiteY32" fmla="*/ 78581 h 569118"/>
                <a:gd name="connsiteX33" fmla="*/ 1476375 w 2038350"/>
                <a:gd name="connsiteY33" fmla="*/ 50006 h 569118"/>
                <a:gd name="connsiteX34" fmla="*/ 1516856 w 2038350"/>
                <a:gd name="connsiteY34" fmla="*/ 21431 h 569118"/>
                <a:gd name="connsiteX35" fmla="*/ 1531143 w 2038350"/>
                <a:gd name="connsiteY35" fmla="*/ 9525 h 569118"/>
                <a:gd name="connsiteX36" fmla="*/ 1576387 w 2038350"/>
                <a:gd name="connsiteY36" fmla="*/ 2381 h 569118"/>
                <a:gd name="connsiteX37" fmla="*/ 1652587 w 2038350"/>
                <a:gd name="connsiteY37" fmla="*/ 0 h 569118"/>
                <a:gd name="connsiteX38" fmla="*/ 1731168 w 2038350"/>
                <a:gd name="connsiteY38" fmla="*/ 7143 h 569118"/>
                <a:gd name="connsiteX39" fmla="*/ 1804987 w 2038350"/>
                <a:gd name="connsiteY39" fmla="*/ 16668 h 569118"/>
                <a:gd name="connsiteX40" fmla="*/ 1866900 w 2038350"/>
                <a:gd name="connsiteY40" fmla="*/ 30956 h 569118"/>
                <a:gd name="connsiteX41" fmla="*/ 1931193 w 2038350"/>
                <a:gd name="connsiteY41" fmla="*/ 52387 h 569118"/>
                <a:gd name="connsiteX42" fmla="*/ 1983581 w 2038350"/>
                <a:gd name="connsiteY42" fmla="*/ 73818 h 569118"/>
                <a:gd name="connsiteX43" fmla="*/ 2009775 w 2038350"/>
                <a:gd name="connsiteY43" fmla="*/ 90487 h 569118"/>
                <a:gd name="connsiteX44" fmla="*/ 2028825 w 2038350"/>
                <a:gd name="connsiteY44" fmla="*/ 109537 h 569118"/>
                <a:gd name="connsiteX45" fmla="*/ 2038350 w 2038350"/>
                <a:gd name="connsiteY45" fmla="*/ 128587 h 569118"/>
                <a:gd name="connsiteX46" fmla="*/ 2038350 w 2038350"/>
                <a:gd name="connsiteY46" fmla="*/ 150018 h 569118"/>
                <a:gd name="connsiteX47" fmla="*/ 2028825 w 2038350"/>
                <a:gd name="connsiteY47" fmla="*/ 176212 h 569118"/>
                <a:gd name="connsiteX48" fmla="*/ 2014537 w 2038350"/>
                <a:gd name="connsiteY48" fmla="*/ 192881 h 569118"/>
                <a:gd name="connsiteX49" fmla="*/ 1988343 w 2038350"/>
                <a:gd name="connsiteY49" fmla="*/ 207168 h 569118"/>
                <a:gd name="connsiteX50" fmla="*/ 1921668 w 2038350"/>
                <a:gd name="connsiteY50" fmla="*/ 226218 h 569118"/>
                <a:gd name="connsiteX51" fmla="*/ 1769268 w 2038350"/>
                <a:gd name="connsiteY51" fmla="*/ 247650 h 569118"/>
                <a:gd name="connsiteX52" fmla="*/ 1478756 w 2038350"/>
                <a:gd name="connsiteY52" fmla="*/ 295275 h 569118"/>
                <a:gd name="connsiteX53" fmla="*/ 1216818 w 2038350"/>
                <a:gd name="connsiteY53" fmla="*/ 342900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8350" h="569118">
                  <a:moveTo>
                    <a:pt x="1216818" y="342900"/>
                  </a:moveTo>
                  <a:lnTo>
                    <a:pt x="859631" y="421481"/>
                  </a:lnTo>
                  <a:lnTo>
                    <a:pt x="673893" y="461962"/>
                  </a:lnTo>
                  <a:lnTo>
                    <a:pt x="588168" y="488156"/>
                  </a:lnTo>
                  <a:lnTo>
                    <a:pt x="500062" y="519112"/>
                  </a:lnTo>
                  <a:lnTo>
                    <a:pt x="373856" y="569118"/>
                  </a:lnTo>
                  <a:lnTo>
                    <a:pt x="347662" y="566737"/>
                  </a:lnTo>
                  <a:lnTo>
                    <a:pt x="309562" y="557212"/>
                  </a:lnTo>
                  <a:lnTo>
                    <a:pt x="261937" y="533400"/>
                  </a:lnTo>
                  <a:lnTo>
                    <a:pt x="221456" y="504825"/>
                  </a:lnTo>
                  <a:lnTo>
                    <a:pt x="178593" y="461962"/>
                  </a:lnTo>
                  <a:lnTo>
                    <a:pt x="111918" y="395287"/>
                  </a:lnTo>
                  <a:lnTo>
                    <a:pt x="73818" y="347662"/>
                  </a:lnTo>
                  <a:lnTo>
                    <a:pt x="42862" y="309562"/>
                  </a:lnTo>
                  <a:lnTo>
                    <a:pt x="9525" y="266700"/>
                  </a:lnTo>
                  <a:lnTo>
                    <a:pt x="2381" y="247650"/>
                  </a:lnTo>
                  <a:lnTo>
                    <a:pt x="0" y="221456"/>
                  </a:lnTo>
                  <a:lnTo>
                    <a:pt x="7143" y="209550"/>
                  </a:lnTo>
                  <a:lnTo>
                    <a:pt x="28575" y="204787"/>
                  </a:lnTo>
                  <a:lnTo>
                    <a:pt x="54768" y="209550"/>
                  </a:lnTo>
                  <a:lnTo>
                    <a:pt x="90487" y="238125"/>
                  </a:lnTo>
                  <a:lnTo>
                    <a:pt x="142875" y="273843"/>
                  </a:lnTo>
                  <a:lnTo>
                    <a:pt x="178593" y="295275"/>
                  </a:lnTo>
                  <a:lnTo>
                    <a:pt x="228600" y="314325"/>
                  </a:lnTo>
                  <a:lnTo>
                    <a:pt x="280987" y="321468"/>
                  </a:lnTo>
                  <a:lnTo>
                    <a:pt x="359568" y="323850"/>
                  </a:lnTo>
                  <a:lnTo>
                    <a:pt x="447675" y="316706"/>
                  </a:lnTo>
                  <a:lnTo>
                    <a:pt x="552450" y="304800"/>
                  </a:lnTo>
                  <a:lnTo>
                    <a:pt x="702468" y="269081"/>
                  </a:lnTo>
                  <a:lnTo>
                    <a:pt x="1088231" y="178593"/>
                  </a:lnTo>
                  <a:lnTo>
                    <a:pt x="1259681" y="130968"/>
                  </a:lnTo>
                  <a:lnTo>
                    <a:pt x="1390650" y="92868"/>
                  </a:lnTo>
                  <a:lnTo>
                    <a:pt x="1426368" y="78581"/>
                  </a:lnTo>
                  <a:lnTo>
                    <a:pt x="1476375" y="50006"/>
                  </a:lnTo>
                  <a:lnTo>
                    <a:pt x="1516856" y="21431"/>
                  </a:lnTo>
                  <a:lnTo>
                    <a:pt x="1531143" y="9525"/>
                  </a:lnTo>
                  <a:lnTo>
                    <a:pt x="1576387" y="2381"/>
                  </a:lnTo>
                  <a:lnTo>
                    <a:pt x="1652587" y="0"/>
                  </a:lnTo>
                  <a:lnTo>
                    <a:pt x="1731168" y="7143"/>
                  </a:lnTo>
                  <a:lnTo>
                    <a:pt x="1804987" y="16668"/>
                  </a:lnTo>
                  <a:lnTo>
                    <a:pt x="1866900" y="30956"/>
                  </a:lnTo>
                  <a:lnTo>
                    <a:pt x="1931193" y="52387"/>
                  </a:lnTo>
                  <a:lnTo>
                    <a:pt x="1983581" y="73818"/>
                  </a:lnTo>
                  <a:lnTo>
                    <a:pt x="2009775" y="90487"/>
                  </a:lnTo>
                  <a:lnTo>
                    <a:pt x="2028825" y="109537"/>
                  </a:lnTo>
                  <a:lnTo>
                    <a:pt x="2038350" y="128587"/>
                  </a:lnTo>
                  <a:lnTo>
                    <a:pt x="2038350" y="150018"/>
                  </a:lnTo>
                  <a:lnTo>
                    <a:pt x="2028825" y="176212"/>
                  </a:lnTo>
                  <a:lnTo>
                    <a:pt x="2014537" y="192881"/>
                  </a:lnTo>
                  <a:lnTo>
                    <a:pt x="1988343" y="207168"/>
                  </a:lnTo>
                  <a:lnTo>
                    <a:pt x="1921668" y="226218"/>
                  </a:lnTo>
                  <a:lnTo>
                    <a:pt x="1769268" y="247650"/>
                  </a:lnTo>
                  <a:lnTo>
                    <a:pt x="1478756" y="295275"/>
                  </a:lnTo>
                  <a:lnTo>
                    <a:pt x="1216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">
              <a:extLst>
                <a:ext uri="{FF2B5EF4-FFF2-40B4-BE49-F238E27FC236}">
                  <a16:creationId xmlns:a16="http://schemas.microsoft.com/office/drawing/2014/main" id="{B4C8C04C-F6EB-4850-8CEC-E1CE12CAEB4A}"/>
                </a:ext>
              </a:extLst>
            </p:cNvPr>
            <p:cNvSpPr/>
            <p:nvPr/>
          </p:nvSpPr>
          <p:spPr>
            <a:xfrm>
              <a:off x="2943225" y="3205163"/>
              <a:ext cx="1160463" cy="384175"/>
            </a:xfrm>
            <a:custGeom>
              <a:avLst/>
              <a:gdLst>
                <a:gd name="connsiteX0" fmla="*/ 781050 w 1159669"/>
                <a:gd name="connsiteY0" fmla="*/ 297656 h 383381"/>
                <a:gd name="connsiteX1" fmla="*/ 569119 w 1159669"/>
                <a:gd name="connsiteY1" fmla="*/ 352425 h 383381"/>
                <a:gd name="connsiteX2" fmla="*/ 442913 w 1159669"/>
                <a:gd name="connsiteY2" fmla="*/ 373856 h 383381"/>
                <a:gd name="connsiteX3" fmla="*/ 373856 w 1159669"/>
                <a:gd name="connsiteY3" fmla="*/ 381000 h 383381"/>
                <a:gd name="connsiteX4" fmla="*/ 326231 w 1159669"/>
                <a:gd name="connsiteY4" fmla="*/ 383381 h 383381"/>
                <a:gd name="connsiteX5" fmla="*/ 292894 w 1159669"/>
                <a:gd name="connsiteY5" fmla="*/ 378618 h 383381"/>
                <a:gd name="connsiteX6" fmla="*/ 261938 w 1159669"/>
                <a:gd name="connsiteY6" fmla="*/ 366712 h 383381"/>
                <a:gd name="connsiteX7" fmla="*/ 209550 w 1159669"/>
                <a:gd name="connsiteY7" fmla="*/ 340518 h 383381"/>
                <a:gd name="connsiteX8" fmla="*/ 150019 w 1159669"/>
                <a:gd name="connsiteY8" fmla="*/ 302418 h 383381"/>
                <a:gd name="connsiteX9" fmla="*/ 83344 w 1159669"/>
                <a:gd name="connsiteY9" fmla="*/ 250031 h 383381"/>
                <a:gd name="connsiteX10" fmla="*/ 26194 w 1159669"/>
                <a:gd name="connsiteY10" fmla="*/ 195262 h 383381"/>
                <a:gd name="connsiteX11" fmla="*/ 11906 w 1159669"/>
                <a:gd name="connsiteY11" fmla="*/ 180975 h 383381"/>
                <a:gd name="connsiteX12" fmla="*/ 0 w 1159669"/>
                <a:gd name="connsiteY12" fmla="*/ 154781 h 383381"/>
                <a:gd name="connsiteX13" fmla="*/ 2381 w 1159669"/>
                <a:gd name="connsiteY13" fmla="*/ 135731 h 383381"/>
                <a:gd name="connsiteX14" fmla="*/ 9525 w 1159669"/>
                <a:gd name="connsiteY14" fmla="*/ 123825 h 383381"/>
                <a:gd name="connsiteX15" fmla="*/ 23813 w 1159669"/>
                <a:gd name="connsiteY15" fmla="*/ 119062 h 383381"/>
                <a:gd name="connsiteX16" fmla="*/ 45244 w 1159669"/>
                <a:gd name="connsiteY16" fmla="*/ 126206 h 383381"/>
                <a:gd name="connsiteX17" fmla="*/ 73819 w 1159669"/>
                <a:gd name="connsiteY17" fmla="*/ 142875 h 383381"/>
                <a:gd name="connsiteX18" fmla="*/ 114300 w 1159669"/>
                <a:gd name="connsiteY18" fmla="*/ 164306 h 383381"/>
                <a:gd name="connsiteX19" fmla="*/ 157163 w 1159669"/>
                <a:gd name="connsiteY19" fmla="*/ 180975 h 383381"/>
                <a:gd name="connsiteX20" fmla="*/ 195263 w 1159669"/>
                <a:gd name="connsiteY20" fmla="*/ 192881 h 383381"/>
                <a:gd name="connsiteX21" fmla="*/ 235744 w 1159669"/>
                <a:gd name="connsiteY21" fmla="*/ 202406 h 383381"/>
                <a:gd name="connsiteX22" fmla="*/ 276225 w 1159669"/>
                <a:gd name="connsiteY22" fmla="*/ 202406 h 383381"/>
                <a:gd name="connsiteX23" fmla="*/ 350044 w 1159669"/>
                <a:gd name="connsiteY23" fmla="*/ 192881 h 383381"/>
                <a:gd name="connsiteX24" fmla="*/ 502444 w 1159669"/>
                <a:gd name="connsiteY24" fmla="*/ 159543 h 383381"/>
                <a:gd name="connsiteX25" fmla="*/ 661988 w 1159669"/>
                <a:gd name="connsiteY25" fmla="*/ 116681 h 383381"/>
                <a:gd name="connsiteX26" fmla="*/ 764381 w 1159669"/>
                <a:gd name="connsiteY26" fmla="*/ 85725 h 383381"/>
                <a:gd name="connsiteX27" fmla="*/ 835819 w 1159669"/>
                <a:gd name="connsiteY27" fmla="*/ 47625 h 383381"/>
                <a:gd name="connsiteX28" fmla="*/ 909638 w 1159669"/>
                <a:gd name="connsiteY28" fmla="*/ 0 h 383381"/>
                <a:gd name="connsiteX29" fmla="*/ 933450 w 1159669"/>
                <a:gd name="connsiteY29" fmla="*/ 0 h 383381"/>
                <a:gd name="connsiteX30" fmla="*/ 992981 w 1159669"/>
                <a:gd name="connsiteY30" fmla="*/ 23812 h 383381"/>
                <a:gd name="connsiteX31" fmla="*/ 1047750 w 1159669"/>
                <a:gd name="connsiteY31" fmla="*/ 47625 h 383381"/>
                <a:gd name="connsiteX32" fmla="*/ 1092994 w 1159669"/>
                <a:gd name="connsiteY32" fmla="*/ 76200 h 383381"/>
                <a:gd name="connsiteX33" fmla="*/ 1126331 w 1159669"/>
                <a:gd name="connsiteY33" fmla="*/ 97631 h 383381"/>
                <a:gd name="connsiteX34" fmla="*/ 1150144 w 1159669"/>
                <a:gd name="connsiteY34" fmla="*/ 114300 h 383381"/>
                <a:gd name="connsiteX35" fmla="*/ 1157288 w 1159669"/>
                <a:gd name="connsiteY35" fmla="*/ 130968 h 383381"/>
                <a:gd name="connsiteX36" fmla="*/ 1159669 w 1159669"/>
                <a:gd name="connsiteY36" fmla="*/ 150018 h 383381"/>
                <a:gd name="connsiteX37" fmla="*/ 1152525 w 1159669"/>
                <a:gd name="connsiteY37" fmla="*/ 176212 h 383381"/>
                <a:gd name="connsiteX38" fmla="*/ 1138238 w 1159669"/>
                <a:gd name="connsiteY38" fmla="*/ 197643 h 383381"/>
                <a:gd name="connsiteX39" fmla="*/ 1095375 w 1159669"/>
                <a:gd name="connsiteY39" fmla="*/ 214312 h 383381"/>
                <a:gd name="connsiteX40" fmla="*/ 781050 w 1159669"/>
                <a:gd name="connsiteY40" fmla="*/ 2976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669" h="383381">
                  <a:moveTo>
                    <a:pt x="781050" y="297656"/>
                  </a:moveTo>
                  <a:lnTo>
                    <a:pt x="569119" y="352425"/>
                  </a:lnTo>
                  <a:lnTo>
                    <a:pt x="442913" y="373856"/>
                  </a:lnTo>
                  <a:lnTo>
                    <a:pt x="373856" y="381000"/>
                  </a:lnTo>
                  <a:lnTo>
                    <a:pt x="326231" y="383381"/>
                  </a:lnTo>
                  <a:lnTo>
                    <a:pt x="292894" y="378618"/>
                  </a:lnTo>
                  <a:lnTo>
                    <a:pt x="261938" y="366712"/>
                  </a:lnTo>
                  <a:lnTo>
                    <a:pt x="209550" y="340518"/>
                  </a:lnTo>
                  <a:lnTo>
                    <a:pt x="150019" y="302418"/>
                  </a:lnTo>
                  <a:lnTo>
                    <a:pt x="83344" y="250031"/>
                  </a:lnTo>
                  <a:lnTo>
                    <a:pt x="26194" y="195262"/>
                  </a:lnTo>
                  <a:lnTo>
                    <a:pt x="11906" y="180975"/>
                  </a:lnTo>
                  <a:lnTo>
                    <a:pt x="0" y="154781"/>
                  </a:lnTo>
                  <a:lnTo>
                    <a:pt x="2381" y="135731"/>
                  </a:lnTo>
                  <a:lnTo>
                    <a:pt x="9525" y="123825"/>
                  </a:lnTo>
                  <a:lnTo>
                    <a:pt x="23813" y="119062"/>
                  </a:lnTo>
                  <a:lnTo>
                    <a:pt x="45244" y="126206"/>
                  </a:lnTo>
                  <a:lnTo>
                    <a:pt x="73819" y="142875"/>
                  </a:lnTo>
                  <a:lnTo>
                    <a:pt x="114300" y="164306"/>
                  </a:lnTo>
                  <a:lnTo>
                    <a:pt x="157163" y="180975"/>
                  </a:lnTo>
                  <a:lnTo>
                    <a:pt x="195263" y="192881"/>
                  </a:lnTo>
                  <a:lnTo>
                    <a:pt x="235744" y="202406"/>
                  </a:lnTo>
                  <a:lnTo>
                    <a:pt x="276225" y="202406"/>
                  </a:lnTo>
                  <a:lnTo>
                    <a:pt x="350044" y="192881"/>
                  </a:lnTo>
                  <a:lnTo>
                    <a:pt x="502444" y="159543"/>
                  </a:lnTo>
                  <a:lnTo>
                    <a:pt x="661988" y="116681"/>
                  </a:lnTo>
                  <a:lnTo>
                    <a:pt x="764381" y="85725"/>
                  </a:lnTo>
                  <a:lnTo>
                    <a:pt x="835819" y="47625"/>
                  </a:lnTo>
                  <a:lnTo>
                    <a:pt x="909638" y="0"/>
                  </a:lnTo>
                  <a:lnTo>
                    <a:pt x="933450" y="0"/>
                  </a:lnTo>
                  <a:lnTo>
                    <a:pt x="992981" y="23812"/>
                  </a:lnTo>
                  <a:lnTo>
                    <a:pt x="1047750" y="47625"/>
                  </a:lnTo>
                  <a:lnTo>
                    <a:pt x="1092994" y="76200"/>
                  </a:lnTo>
                  <a:lnTo>
                    <a:pt x="1126331" y="97631"/>
                  </a:lnTo>
                  <a:lnTo>
                    <a:pt x="1150144" y="114300"/>
                  </a:lnTo>
                  <a:lnTo>
                    <a:pt x="1157288" y="130968"/>
                  </a:lnTo>
                  <a:lnTo>
                    <a:pt x="1159669" y="150018"/>
                  </a:lnTo>
                  <a:lnTo>
                    <a:pt x="1152525" y="176212"/>
                  </a:lnTo>
                  <a:lnTo>
                    <a:pt x="1138238" y="197643"/>
                  </a:lnTo>
                  <a:lnTo>
                    <a:pt x="1095375" y="214312"/>
                  </a:lnTo>
                  <a:lnTo>
                    <a:pt x="7810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B96A61C3-1620-442D-B385-4463C03CB124}"/>
                </a:ext>
              </a:extLst>
            </p:cNvPr>
            <p:cNvSpPr/>
            <p:nvPr/>
          </p:nvSpPr>
          <p:spPr>
            <a:xfrm>
              <a:off x="2943225" y="3846513"/>
              <a:ext cx="1131888" cy="363537"/>
            </a:xfrm>
            <a:custGeom>
              <a:avLst/>
              <a:gdLst>
                <a:gd name="connsiteX0" fmla="*/ 714375 w 1131094"/>
                <a:gd name="connsiteY0" fmla="*/ 307181 h 364331"/>
                <a:gd name="connsiteX1" fmla="*/ 576263 w 1131094"/>
                <a:gd name="connsiteY1" fmla="*/ 335756 h 364331"/>
                <a:gd name="connsiteX2" fmla="*/ 492919 w 1131094"/>
                <a:gd name="connsiteY2" fmla="*/ 347662 h 364331"/>
                <a:gd name="connsiteX3" fmla="*/ 426244 w 1131094"/>
                <a:gd name="connsiteY3" fmla="*/ 357187 h 364331"/>
                <a:gd name="connsiteX4" fmla="*/ 333375 w 1131094"/>
                <a:gd name="connsiteY4" fmla="*/ 364331 h 364331"/>
                <a:gd name="connsiteX5" fmla="*/ 300038 w 1131094"/>
                <a:gd name="connsiteY5" fmla="*/ 361950 h 364331"/>
                <a:gd name="connsiteX6" fmla="*/ 264319 w 1131094"/>
                <a:gd name="connsiteY6" fmla="*/ 357187 h 364331"/>
                <a:gd name="connsiteX7" fmla="*/ 221456 w 1131094"/>
                <a:gd name="connsiteY7" fmla="*/ 340519 h 364331"/>
                <a:gd name="connsiteX8" fmla="*/ 173831 w 1131094"/>
                <a:gd name="connsiteY8" fmla="*/ 321469 h 364331"/>
                <a:gd name="connsiteX9" fmla="*/ 92869 w 1131094"/>
                <a:gd name="connsiteY9" fmla="*/ 273844 h 364331"/>
                <a:gd name="connsiteX10" fmla="*/ 38100 w 1131094"/>
                <a:gd name="connsiteY10" fmla="*/ 233362 h 364331"/>
                <a:gd name="connsiteX11" fmla="*/ 11906 w 1131094"/>
                <a:gd name="connsiteY11" fmla="*/ 211931 h 364331"/>
                <a:gd name="connsiteX12" fmla="*/ 0 w 1131094"/>
                <a:gd name="connsiteY12" fmla="*/ 183356 h 364331"/>
                <a:gd name="connsiteX13" fmla="*/ 4763 w 1131094"/>
                <a:gd name="connsiteY13" fmla="*/ 154781 h 364331"/>
                <a:gd name="connsiteX14" fmla="*/ 14288 w 1131094"/>
                <a:gd name="connsiteY14" fmla="*/ 147637 h 364331"/>
                <a:gd name="connsiteX15" fmla="*/ 33338 w 1131094"/>
                <a:gd name="connsiteY15" fmla="*/ 147637 h 364331"/>
                <a:gd name="connsiteX16" fmla="*/ 59531 w 1131094"/>
                <a:gd name="connsiteY16" fmla="*/ 157162 h 364331"/>
                <a:gd name="connsiteX17" fmla="*/ 102394 w 1131094"/>
                <a:gd name="connsiteY17" fmla="*/ 178594 h 364331"/>
                <a:gd name="connsiteX18" fmla="*/ 154781 w 1131094"/>
                <a:gd name="connsiteY18" fmla="*/ 197644 h 364331"/>
                <a:gd name="connsiteX19" fmla="*/ 216694 w 1131094"/>
                <a:gd name="connsiteY19" fmla="*/ 207169 h 364331"/>
                <a:gd name="connsiteX20" fmla="*/ 261938 w 1131094"/>
                <a:gd name="connsiteY20" fmla="*/ 202406 h 364331"/>
                <a:gd name="connsiteX21" fmla="*/ 400050 w 1131094"/>
                <a:gd name="connsiteY21" fmla="*/ 171450 h 364331"/>
                <a:gd name="connsiteX22" fmla="*/ 561975 w 1131094"/>
                <a:gd name="connsiteY22" fmla="*/ 126206 h 364331"/>
                <a:gd name="connsiteX23" fmla="*/ 702469 w 1131094"/>
                <a:gd name="connsiteY23" fmla="*/ 80962 h 364331"/>
                <a:gd name="connsiteX24" fmla="*/ 792956 w 1131094"/>
                <a:gd name="connsiteY24" fmla="*/ 45244 h 364331"/>
                <a:gd name="connsiteX25" fmla="*/ 871538 w 1131094"/>
                <a:gd name="connsiteY25" fmla="*/ 4762 h 364331"/>
                <a:gd name="connsiteX26" fmla="*/ 912019 w 1131094"/>
                <a:gd name="connsiteY26" fmla="*/ 0 h 364331"/>
                <a:gd name="connsiteX27" fmla="*/ 964406 w 1131094"/>
                <a:gd name="connsiteY27" fmla="*/ 7144 h 364331"/>
                <a:gd name="connsiteX28" fmla="*/ 1021556 w 1131094"/>
                <a:gd name="connsiteY28" fmla="*/ 21431 h 364331"/>
                <a:gd name="connsiteX29" fmla="*/ 1059656 w 1131094"/>
                <a:gd name="connsiteY29" fmla="*/ 42862 h 364331"/>
                <a:gd name="connsiteX30" fmla="*/ 1090613 w 1131094"/>
                <a:gd name="connsiteY30" fmla="*/ 66675 h 364331"/>
                <a:gd name="connsiteX31" fmla="*/ 1112044 w 1131094"/>
                <a:gd name="connsiteY31" fmla="*/ 88106 h 364331"/>
                <a:gd name="connsiteX32" fmla="*/ 1126331 w 1131094"/>
                <a:gd name="connsiteY32" fmla="*/ 111919 h 364331"/>
                <a:gd name="connsiteX33" fmla="*/ 1131094 w 1131094"/>
                <a:gd name="connsiteY33" fmla="*/ 126206 h 364331"/>
                <a:gd name="connsiteX34" fmla="*/ 1121569 w 1131094"/>
                <a:gd name="connsiteY34" fmla="*/ 150019 h 364331"/>
                <a:gd name="connsiteX35" fmla="*/ 1085850 w 1131094"/>
                <a:gd name="connsiteY35" fmla="*/ 188119 h 364331"/>
                <a:gd name="connsiteX36" fmla="*/ 1033463 w 1131094"/>
                <a:gd name="connsiteY36" fmla="*/ 219075 h 364331"/>
                <a:gd name="connsiteX37" fmla="*/ 978694 w 1131094"/>
                <a:gd name="connsiteY37" fmla="*/ 242887 h 364331"/>
                <a:gd name="connsiteX38" fmla="*/ 919163 w 1131094"/>
                <a:gd name="connsiteY38" fmla="*/ 259556 h 364331"/>
                <a:gd name="connsiteX39" fmla="*/ 714375 w 1131094"/>
                <a:gd name="connsiteY39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1094" h="364331">
                  <a:moveTo>
                    <a:pt x="714375" y="307181"/>
                  </a:moveTo>
                  <a:lnTo>
                    <a:pt x="576263" y="335756"/>
                  </a:lnTo>
                  <a:lnTo>
                    <a:pt x="492919" y="347662"/>
                  </a:lnTo>
                  <a:lnTo>
                    <a:pt x="426244" y="357187"/>
                  </a:lnTo>
                  <a:lnTo>
                    <a:pt x="333375" y="364331"/>
                  </a:lnTo>
                  <a:lnTo>
                    <a:pt x="300038" y="361950"/>
                  </a:lnTo>
                  <a:lnTo>
                    <a:pt x="264319" y="357187"/>
                  </a:lnTo>
                  <a:lnTo>
                    <a:pt x="221456" y="340519"/>
                  </a:lnTo>
                  <a:lnTo>
                    <a:pt x="173831" y="321469"/>
                  </a:lnTo>
                  <a:lnTo>
                    <a:pt x="92869" y="273844"/>
                  </a:lnTo>
                  <a:lnTo>
                    <a:pt x="38100" y="233362"/>
                  </a:lnTo>
                  <a:lnTo>
                    <a:pt x="11906" y="211931"/>
                  </a:lnTo>
                  <a:lnTo>
                    <a:pt x="0" y="183356"/>
                  </a:lnTo>
                  <a:lnTo>
                    <a:pt x="4763" y="154781"/>
                  </a:lnTo>
                  <a:lnTo>
                    <a:pt x="14288" y="147637"/>
                  </a:lnTo>
                  <a:lnTo>
                    <a:pt x="33338" y="147637"/>
                  </a:lnTo>
                  <a:lnTo>
                    <a:pt x="59531" y="157162"/>
                  </a:lnTo>
                  <a:lnTo>
                    <a:pt x="102394" y="178594"/>
                  </a:lnTo>
                  <a:lnTo>
                    <a:pt x="154781" y="197644"/>
                  </a:lnTo>
                  <a:lnTo>
                    <a:pt x="216694" y="207169"/>
                  </a:lnTo>
                  <a:lnTo>
                    <a:pt x="261938" y="202406"/>
                  </a:lnTo>
                  <a:lnTo>
                    <a:pt x="400050" y="171450"/>
                  </a:lnTo>
                  <a:lnTo>
                    <a:pt x="561975" y="126206"/>
                  </a:lnTo>
                  <a:lnTo>
                    <a:pt x="702469" y="80962"/>
                  </a:lnTo>
                  <a:lnTo>
                    <a:pt x="792956" y="45244"/>
                  </a:lnTo>
                  <a:lnTo>
                    <a:pt x="871538" y="4762"/>
                  </a:lnTo>
                  <a:lnTo>
                    <a:pt x="912019" y="0"/>
                  </a:lnTo>
                  <a:lnTo>
                    <a:pt x="964406" y="7144"/>
                  </a:lnTo>
                  <a:lnTo>
                    <a:pt x="1021556" y="21431"/>
                  </a:lnTo>
                  <a:lnTo>
                    <a:pt x="1059656" y="42862"/>
                  </a:lnTo>
                  <a:lnTo>
                    <a:pt x="1090613" y="66675"/>
                  </a:lnTo>
                  <a:lnTo>
                    <a:pt x="1112044" y="88106"/>
                  </a:lnTo>
                  <a:lnTo>
                    <a:pt x="1126331" y="111919"/>
                  </a:lnTo>
                  <a:lnTo>
                    <a:pt x="1131094" y="126206"/>
                  </a:lnTo>
                  <a:lnTo>
                    <a:pt x="1121569" y="150019"/>
                  </a:lnTo>
                  <a:lnTo>
                    <a:pt x="1085850" y="188119"/>
                  </a:lnTo>
                  <a:lnTo>
                    <a:pt x="1033463" y="219075"/>
                  </a:lnTo>
                  <a:lnTo>
                    <a:pt x="978694" y="242887"/>
                  </a:lnTo>
                  <a:lnTo>
                    <a:pt x="919163" y="259556"/>
                  </a:lnTo>
                  <a:lnTo>
                    <a:pt x="714375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3B94F6C8-023F-4B27-BAB3-1DC4834BD158}"/>
                </a:ext>
              </a:extLst>
            </p:cNvPr>
            <p:cNvSpPr/>
            <p:nvPr/>
          </p:nvSpPr>
          <p:spPr>
            <a:xfrm>
              <a:off x="2651125" y="4656138"/>
              <a:ext cx="682625" cy="1123950"/>
            </a:xfrm>
            <a:custGeom>
              <a:avLst/>
              <a:gdLst>
                <a:gd name="connsiteX0" fmla="*/ 335757 w 683419"/>
                <a:gd name="connsiteY0" fmla="*/ 585787 h 1123950"/>
                <a:gd name="connsiteX1" fmla="*/ 302419 w 683419"/>
                <a:gd name="connsiteY1" fmla="*/ 416719 h 1123950"/>
                <a:gd name="connsiteX2" fmla="*/ 273844 w 683419"/>
                <a:gd name="connsiteY2" fmla="*/ 321469 h 1123950"/>
                <a:gd name="connsiteX3" fmla="*/ 240507 w 683419"/>
                <a:gd name="connsiteY3" fmla="*/ 245269 h 1123950"/>
                <a:gd name="connsiteX4" fmla="*/ 219075 w 683419"/>
                <a:gd name="connsiteY4" fmla="*/ 204787 h 1123950"/>
                <a:gd name="connsiteX5" fmla="*/ 173832 w 683419"/>
                <a:gd name="connsiteY5" fmla="*/ 150019 h 1123950"/>
                <a:gd name="connsiteX6" fmla="*/ 138113 w 683419"/>
                <a:gd name="connsiteY6" fmla="*/ 121444 h 1123950"/>
                <a:gd name="connsiteX7" fmla="*/ 88107 w 683419"/>
                <a:gd name="connsiteY7" fmla="*/ 95250 h 1123950"/>
                <a:gd name="connsiteX8" fmla="*/ 26194 w 683419"/>
                <a:gd name="connsiteY8" fmla="*/ 73819 h 1123950"/>
                <a:gd name="connsiteX9" fmla="*/ 11907 w 683419"/>
                <a:gd name="connsiteY9" fmla="*/ 64294 h 1123950"/>
                <a:gd name="connsiteX10" fmla="*/ 4763 w 683419"/>
                <a:gd name="connsiteY10" fmla="*/ 47625 h 1123950"/>
                <a:gd name="connsiteX11" fmla="*/ 0 w 683419"/>
                <a:gd name="connsiteY11" fmla="*/ 30956 h 1123950"/>
                <a:gd name="connsiteX12" fmla="*/ 7144 w 683419"/>
                <a:gd name="connsiteY12" fmla="*/ 9525 h 1123950"/>
                <a:gd name="connsiteX13" fmla="*/ 28575 w 683419"/>
                <a:gd name="connsiteY13" fmla="*/ 2381 h 1123950"/>
                <a:gd name="connsiteX14" fmla="*/ 78582 w 683419"/>
                <a:gd name="connsiteY14" fmla="*/ 0 h 1123950"/>
                <a:gd name="connsiteX15" fmla="*/ 145257 w 683419"/>
                <a:gd name="connsiteY15" fmla="*/ 2381 h 1123950"/>
                <a:gd name="connsiteX16" fmla="*/ 207169 w 683419"/>
                <a:gd name="connsiteY16" fmla="*/ 9525 h 1123950"/>
                <a:gd name="connsiteX17" fmla="*/ 273844 w 683419"/>
                <a:gd name="connsiteY17" fmla="*/ 26194 h 1123950"/>
                <a:gd name="connsiteX18" fmla="*/ 388144 w 683419"/>
                <a:gd name="connsiteY18" fmla="*/ 61912 h 1123950"/>
                <a:gd name="connsiteX19" fmla="*/ 466725 w 683419"/>
                <a:gd name="connsiteY19" fmla="*/ 180975 h 1123950"/>
                <a:gd name="connsiteX20" fmla="*/ 521494 w 683419"/>
                <a:gd name="connsiteY20" fmla="*/ 342900 h 1123950"/>
                <a:gd name="connsiteX21" fmla="*/ 576263 w 683419"/>
                <a:gd name="connsiteY21" fmla="*/ 552450 h 1123950"/>
                <a:gd name="connsiteX22" fmla="*/ 600075 w 683419"/>
                <a:gd name="connsiteY22" fmla="*/ 659606 h 1123950"/>
                <a:gd name="connsiteX23" fmla="*/ 623888 w 683419"/>
                <a:gd name="connsiteY23" fmla="*/ 769144 h 1123950"/>
                <a:gd name="connsiteX24" fmla="*/ 683419 w 683419"/>
                <a:gd name="connsiteY24" fmla="*/ 914400 h 1123950"/>
                <a:gd name="connsiteX25" fmla="*/ 683419 w 683419"/>
                <a:gd name="connsiteY25" fmla="*/ 1000125 h 1123950"/>
                <a:gd name="connsiteX26" fmla="*/ 673894 w 683419"/>
                <a:gd name="connsiteY26" fmla="*/ 1059656 h 1123950"/>
                <a:gd name="connsiteX27" fmla="*/ 654844 w 683419"/>
                <a:gd name="connsiteY27" fmla="*/ 1092994 h 1123950"/>
                <a:gd name="connsiteX28" fmla="*/ 635794 w 683419"/>
                <a:gd name="connsiteY28" fmla="*/ 1114425 h 1123950"/>
                <a:gd name="connsiteX29" fmla="*/ 609600 w 683419"/>
                <a:gd name="connsiteY29" fmla="*/ 1123950 h 1123950"/>
                <a:gd name="connsiteX30" fmla="*/ 583407 w 683419"/>
                <a:gd name="connsiteY30" fmla="*/ 1119187 h 1123950"/>
                <a:gd name="connsiteX31" fmla="*/ 547688 w 683419"/>
                <a:gd name="connsiteY31" fmla="*/ 1104900 h 1123950"/>
                <a:gd name="connsiteX32" fmla="*/ 519113 w 683419"/>
                <a:gd name="connsiteY32" fmla="*/ 1083469 h 1123950"/>
                <a:gd name="connsiteX33" fmla="*/ 471488 w 683419"/>
                <a:gd name="connsiteY33" fmla="*/ 1038225 h 1123950"/>
                <a:gd name="connsiteX34" fmla="*/ 421482 w 683419"/>
                <a:gd name="connsiteY34" fmla="*/ 966787 h 1123950"/>
                <a:gd name="connsiteX35" fmla="*/ 373857 w 683419"/>
                <a:gd name="connsiteY35" fmla="*/ 883444 h 1123950"/>
                <a:gd name="connsiteX36" fmla="*/ 350044 w 683419"/>
                <a:gd name="connsiteY36" fmla="*/ 823912 h 1123950"/>
                <a:gd name="connsiteX37" fmla="*/ 352425 w 683419"/>
                <a:gd name="connsiteY37" fmla="*/ 757237 h 1123950"/>
                <a:gd name="connsiteX38" fmla="*/ 335757 w 683419"/>
                <a:gd name="connsiteY38" fmla="*/ 585787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3419" h="1123950">
                  <a:moveTo>
                    <a:pt x="335757" y="585787"/>
                  </a:moveTo>
                  <a:lnTo>
                    <a:pt x="302419" y="416719"/>
                  </a:lnTo>
                  <a:lnTo>
                    <a:pt x="273844" y="321469"/>
                  </a:lnTo>
                  <a:lnTo>
                    <a:pt x="240507" y="245269"/>
                  </a:lnTo>
                  <a:lnTo>
                    <a:pt x="219075" y="204787"/>
                  </a:lnTo>
                  <a:lnTo>
                    <a:pt x="173832" y="150019"/>
                  </a:lnTo>
                  <a:lnTo>
                    <a:pt x="138113" y="121444"/>
                  </a:lnTo>
                  <a:lnTo>
                    <a:pt x="88107" y="95250"/>
                  </a:lnTo>
                  <a:lnTo>
                    <a:pt x="26194" y="73819"/>
                  </a:lnTo>
                  <a:lnTo>
                    <a:pt x="11907" y="64294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7144" y="9525"/>
                  </a:lnTo>
                  <a:lnTo>
                    <a:pt x="28575" y="2381"/>
                  </a:lnTo>
                  <a:lnTo>
                    <a:pt x="78582" y="0"/>
                  </a:lnTo>
                  <a:lnTo>
                    <a:pt x="145257" y="2381"/>
                  </a:lnTo>
                  <a:lnTo>
                    <a:pt x="207169" y="9525"/>
                  </a:lnTo>
                  <a:lnTo>
                    <a:pt x="273844" y="26194"/>
                  </a:lnTo>
                  <a:lnTo>
                    <a:pt x="388144" y="61912"/>
                  </a:lnTo>
                  <a:lnTo>
                    <a:pt x="466725" y="180975"/>
                  </a:lnTo>
                  <a:lnTo>
                    <a:pt x="521494" y="342900"/>
                  </a:lnTo>
                  <a:lnTo>
                    <a:pt x="576263" y="552450"/>
                  </a:lnTo>
                  <a:lnTo>
                    <a:pt x="600075" y="659606"/>
                  </a:lnTo>
                  <a:lnTo>
                    <a:pt x="623888" y="769144"/>
                  </a:lnTo>
                  <a:lnTo>
                    <a:pt x="683419" y="914400"/>
                  </a:lnTo>
                  <a:lnTo>
                    <a:pt x="683419" y="1000125"/>
                  </a:lnTo>
                  <a:lnTo>
                    <a:pt x="673894" y="1059656"/>
                  </a:lnTo>
                  <a:lnTo>
                    <a:pt x="654844" y="1092994"/>
                  </a:lnTo>
                  <a:lnTo>
                    <a:pt x="635794" y="1114425"/>
                  </a:lnTo>
                  <a:lnTo>
                    <a:pt x="609600" y="1123950"/>
                  </a:lnTo>
                  <a:lnTo>
                    <a:pt x="583407" y="1119187"/>
                  </a:lnTo>
                  <a:lnTo>
                    <a:pt x="547688" y="1104900"/>
                  </a:lnTo>
                  <a:lnTo>
                    <a:pt x="519113" y="1083469"/>
                  </a:lnTo>
                  <a:lnTo>
                    <a:pt x="471488" y="1038225"/>
                  </a:lnTo>
                  <a:lnTo>
                    <a:pt x="421482" y="966787"/>
                  </a:lnTo>
                  <a:lnTo>
                    <a:pt x="373857" y="883444"/>
                  </a:lnTo>
                  <a:lnTo>
                    <a:pt x="350044" y="823912"/>
                  </a:lnTo>
                  <a:cubicBezTo>
                    <a:pt x="350838" y="801687"/>
                    <a:pt x="354409" y="788590"/>
                    <a:pt x="352425" y="757237"/>
                  </a:cubicBezTo>
                  <a:lnTo>
                    <a:pt x="33575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BF00A71A-22AA-44E9-A99F-B9513FAC5023}"/>
                </a:ext>
              </a:extLst>
            </p:cNvPr>
            <p:cNvSpPr/>
            <p:nvPr/>
          </p:nvSpPr>
          <p:spPr>
            <a:xfrm>
              <a:off x="6219825" y="1719263"/>
              <a:ext cx="655638" cy="625475"/>
            </a:xfrm>
            <a:custGeom>
              <a:avLst/>
              <a:gdLst>
                <a:gd name="connsiteX0" fmla="*/ 378619 w 654844"/>
                <a:gd name="connsiteY0" fmla="*/ 459581 h 626268"/>
                <a:gd name="connsiteX1" fmla="*/ 195263 w 654844"/>
                <a:gd name="connsiteY1" fmla="*/ 266700 h 626268"/>
                <a:gd name="connsiteX2" fmla="*/ 26194 w 654844"/>
                <a:gd name="connsiteY2" fmla="*/ 92868 h 626268"/>
                <a:gd name="connsiteX3" fmla="*/ 11906 w 654844"/>
                <a:gd name="connsiteY3" fmla="*/ 71437 h 626268"/>
                <a:gd name="connsiteX4" fmla="*/ 0 w 654844"/>
                <a:gd name="connsiteY4" fmla="*/ 35718 h 626268"/>
                <a:gd name="connsiteX5" fmla="*/ 0 w 654844"/>
                <a:gd name="connsiteY5" fmla="*/ 14287 h 626268"/>
                <a:gd name="connsiteX6" fmla="*/ 7144 w 654844"/>
                <a:gd name="connsiteY6" fmla="*/ 4762 h 626268"/>
                <a:gd name="connsiteX7" fmla="*/ 28575 w 654844"/>
                <a:gd name="connsiteY7" fmla="*/ 0 h 626268"/>
                <a:gd name="connsiteX8" fmla="*/ 71438 w 654844"/>
                <a:gd name="connsiteY8" fmla="*/ 14287 h 626268"/>
                <a:gd name="connsiteX9" fmla="*/ 226219 w 654844"/>
                <a:gd name="connsiteY9" fmla="*/ 76200 h 626268"/>
                <a:gd name="connsiteX10" fmla="*/ 400050 w 654844"/>
                <a:gd name="connsiteY10" fmla="*/ 147637 h 626268"/>
                <a:gd name="connsiteX11" fmla="*/ 519113 w 654844"/>
                <a:gd name="connsiteY11" fmla="*/ 192881 h 626268"/>
                <a:gd name="connsiteX12" fmla="*/ 571500 w 654844"/>
                <a:gd name="connsiteY12" fmla="*/ 266700 h 626268"/>
                <a:gd name="connsiteX13" fmla="*/ 611981 w 654844"/>
                <a:gd name="connsiteY13" fmla="*/ 335756 h 626268"/>
                <a:gd name="connsiteX14" fmla="*/ 635794 w 654844"/>
                <a:gd name="connsiteY14" fmla="*/ 395287 h 626268"/>
                <a:gd name="connsiteX15" fmla="*/ 650081 w 654844"/>
                <a:gd name="connsiteY15" fmla="*/ 454818 h 626268"/>
                <a:gd name="connsiteX16" fmla="*/ 654844 w 654844"/>
                <a:gd name="connsiteY16" fmla="*/ 502443 h 626268"/>
                <a:gd name="connsiteX17" fmla="*/ 650081 w 654844"/>
                <a:gd name="connsiteY17" fmla="*/ 545306 h 626268"/>
                <a:gd name="connsiteX18" fmla="*/ 640556 w 654844"/>
                <a:gd name="connsiteY18" fmla="*/ 581025 h 626268"/>
                <a:gd name="connsiteX19" fmla="*/ 626269 w 654844"/>
                <a:gd name="connsiteY19" fmla="*/ 602456 h 626268"/>
                <a:gd name="connsiteX20" fmla="*/ 607219 w 654844"/>
                <a:gd name="connsiteY20" fmla="*/ 619125 h 626268"/>
                <a:gd name="connsiteX21" fmla="*/ 583406 w 654844"/>
                <a:gd name="connsiteY21" fmla="*/ 626268 h 626268"/>
                <a:gd name="connsiteX22" fmla="*/ 557213 w 654844"/>
                <a:gd name="connsiteY22" fmla="*/ 619125 h 626268"/>
                <a:gd name="connsiteX23" fmla="*/ 521494 w 654844"/>
                <a:gd name="connsiteY23" fmla="*/ 595312 h 626268"/>
                <a:gd name="connsiteX24" fmla="*/ 466725 w 654844"/>
                <a:gd name="connsiteY24" fmla="*/ 545306 h 626268"/>
                <a:gd name="connsiteX25" fmla="*/ 378619 w 654844"/>
                <a:gd name="connsiteY25" fmla="*/ 459581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844" h="626268">
                  <a:moveTo>
                    <a:pt x="378619" y="459581"/>
                  </a:moveTo>
                  <a:lnTo>
                    <a:pt x="195263" y="266700"/>
                  </a:lnTo>
                  <a:lnTo>
                    <a:pt x="26194" y="92868"/>
                  </a:lnTo>
                  <a:lnTo>
                    <a:pt x="11906" y="71437"/>
                  </a:lnTo>
                  <a:lnTo>
                    <a:pt x="0" y="35718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1438" y="14287"/>
                  </a:lnTo>
                  <a:lnTo>
                    <a:pt x="226219" y="76200"/>
                  </a:lnTo>
                  <a:lnTo>
                    <a:pt x="400050" y="147637"/>
                  </a:lnTo>
                  <a:lnTo>
                    <a:pt x="519113" y="192881"/>
                  </a:lnTo>
                  <a:lnTo>
                    <a:pt x="571500" y="266700"/>
                  </a:lnTo>
                  <a:lnTo>
                    <a:pt x="611981" y="335756"/>
                  </a:lnTo>
                  <a:lnTo>
                    <a:pt x="635794" y="395287"/>
                  </a:lnTo>
                  <a:lnTo>
                    <a:pt x="650081" y="454818"/>
                  </a:lnTo>
                  <a:lnTo>
                    <a:pt x="654844" y="502443"/>
                  </a:lnTo>
                  <a:lnTo>
                    <a:pt x="650081" y="545306"/>
                  </a:lnTo>
                  <a:lnTo>
                    <a:pt x="640556" y="581025"/>
                  </a:lnTo>
                  <a:lnTo>
                    <a:pt x="626269" y="602456"/>
                  </a:lnTo>
                  <a:lnTo>
                    <a:pt x="607219" y="619125"/>
                  </a:lnTo>
                  <a:lnTo>
                    <a:pt x="583406" y="626268"/>
                  </a:lnTo>
                  <a:lnTo>
                    <a:pt x="557213" y="619125"/>
                  </a:lnTo>
                  <a:lnTo>
                    <a:pt x="521494" y="595312"/>
                  </a:lnTo>
                  <a:lnTo>
                    <a:pt x="466725" y="545306"/>
                  </a:lnTo>
                  <a:lnTo>
                    <a:pt x="378619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8A4619B1-089F-407D-8310-E2F7249EDA81}"/>
                </a:ext>
              </a:extLst>
            </p:cNvPr>
            <p:cNvSpPr/>
            <p:nvPr/>
          </p:nvSpPr>
          <p:spPr>
            <a:xfrm>
              <a:off x="4395788" y="2579688"/>
              <a:ext cx="2493962" cy="555625"/>
            </a:xfrm>
            <a:custGeom>
              <a:avLst/>
              <a:gdLst>
                <a:gd name="connsiteX0" fmla="*/ 1866900 w 2493168"/>
                <a:gd name="connsiteY0" fmla="*/ 316706 h 557212"/>
                <a:gd name="connsiteX1" fmla="*/ 1550193 w 2493168"/>
                <a:gd name="connsiteY1" fmla="*/ 361950 h 557212"/>
                <a:gd name="connsiteX2" fmla="*/ 1385887 w 2493168"/>
                <a:gd name="connsiteY2" fmla="*/ 400050 h 557212"/>
                <a:gd name="connsiteX3" fmla="*/ 1214437 w 2493168"/>
                <a:gd name="connsiteY3" fmla="*/ 426244 h 557212"/>
                <a:gd name="connsiteX4" fmla="*/ 964406 w 2493168"/>
                <a:gd name="connsiteY4" fmla="*/ 469106 h 557212"/>
                <a:gd name="connsiteX5" fmla="*/ 659606 w 2493168"/>
                <a:gd name="connsiteY5" fmla="*/ 521494 h 557212"/>
                <a:gd name="connsiteX6" fmla="*/ 516731 w 2493168"/>
                <a:gd name="connsiteY6" fmla="*/ 542925 h 557212"/>
                <a:gd name="connsiteX7" fmla="*/ 409575 w 2493168"/>
                <a:gd name="connsiteY7" fmla="*/ 552450 h 557212"/>
                <a:gd name="connsiteX8" fmla="*/ 330993 w 2493168"/>
                <a:gd name="connsiteY8" fmla="*/ 557212 h 557212"/>
                <a:gd name="connsiteX9" fmla="*/ 290512 w 2493168"/>
                <a:gd name="connsiteY9" fmla="*/ 550069 h 557212"/>
                <a:gd name="connsiteX10" fmla="*/ 226218 w 2493168"/>
                <a:gd name="connsiteY10" fmla="*/ 526256 h 557212"/>
                <a:gd name="connsiteX11" fmla="*/ 164306 w 2493168"/>
                <a:gd name="connsiteY11" fmla="*/ 490537 h 557212"/>
                <a:gd name="connsiteX12" fmla="*/ 126206 w 2493168"/>
                <a:gd name="connsiteY12" fmla="*/ 461962 h 557212"/>
                <a:gd name="connsiteX13" fmla="*/ 83343 w 2493168"/>
                <a:gd name="connsiteY13" fmla="*/ 421481 h 557212"/>
                <a:gd name="connsiteX14" fmla="*/ 40481 w 2493168"/>
                <a:gd name="connsiteY14" fmla="*/ 369094 h 557212"/>
                <a:gd name="connsiteX15" fmla="*/ 11906 w 2493168"/>
                <a:gd name="connsiteY15" fmla="*/ 321469 h 557212"/>
                <a:gd name="connsiteX16" fmla="*/ 0 w 2493168"/>
                <a:gd name="connsiteY16" fmla="*/ 290512 h 557212"/>
                <a:gd name="connsiteX17" fmla="*/ 0 w 2493168"/>
                <a:gd name="connsiteY17" fmla="*/ 273844 h 557212"/>
                <a:gd name="connsiteX18" fmla="*/ 7143 w 2493168"/>
                <a:gd name="connsiteY18" fmla="*/ 254794 h 557212"/>
                <a:gd name="connsiteX19" fmla="*/ 23812 w 2493168"/>
                <a:gd name="connsiteY19" fmla="*/ 252412 h 557212"/>
                <a:gd name="connsiteX20" fmla="*/ 47625 w 2493168"/>
                <a:gd name="connsiteY20" fmla="*/ 259556 h 557212"/>
                <a:gd name="connsiteX21" fmla="*/ 83343 w 2493168"/>
                <a:gd name="connsiteY21" fmla="*/ 283369 h 557212"/>
                <a:gd name="connsiteX22" fmla="*/ 121443 w 2493168"/>
                <a:gd name="connsiteY22" fmla="*/ 309562 h 557212"/>
                <a:gd name="connsiteX23" fmla="*/ 161925 w 2493168"/>
                <a:gd name="connsiteY23" fmla="*/ 328612 h 557212"/>
                <a:gd name="connsiteX24" fmla="*/ 202406 w 2493168"/>
                <a:gd name="connsiteY24" fmla="*/ 342900 h 557212"/>
                <a:gd name="connsiteX25" fmla="*/ 259556 w 2493168"/>
                <a:gd name="connsiteY25" fmla="*/ 359569 h 557212"/>
                <a:gd name="connsiteX26" fmla="*/ 319087 w 2493168"/>
                <a:gd name="connsiteY26" fmla="*/ 366712 h 557212"/>
                <a:gd name="connsiteX27" fmla="*/ 407193 w 2493168"/>
                <a:gd name="connsiteY27" fmla="*/ 361950 h 557212"/>
                <a:gd name="connsiteX28" fmla="*/ 661987 w 2493168"/>
                <a:gd name="connsiteY28" fmla="*/ 319087 h 557212"/>
                <a:gd name="connsiteX29" fmla="*/ 976312 w 2493168"/>
                <a:gd name="connsiteY29" fmla="*/ 261937 h 557212"/>
                <a:gd name="connsiteX30" fmla="*/ 1333500 w 2493168"/>
                <a:gd name="connsiteY30" fmla="*/ 202406 h 557212"/>
                <a:gd name="connsiteX31" fmla="*/ 1557337 w 2493168"/>
                <a:gd name="connsiteY31" fmla="*/ 157162 h 557212"/>
                <a:gd name="connsiteX32" fmla="*/ 1726406 w 2493168"/>
                <a:gd name="connsiteY32" fmla="*/ 116681 h 557212"/>
                <a:gd name="connsiteX33" fmla="*/ 1835943 w 2493168"/>
                <a:gd name="connsiteY33" fmla="*/ 92869 h 557212"/>
                <a:gd name="connsiteX34" fmla="*/ 1952625 w 2493168"/>
                <a:gd name="connsiteY34" fmla="*/ 59531 h 557212"/>
                <a:gd name="connsiteX35" fmla="*/ 2038350 w 2493168"/>
                <a:gd name="connsiteY35" fmla="*/ 23812 h 557212"/>
                <a:gd name="connsiteX36" fmla="*/ 2074068 w 2493168"/>
                <a:gd name="connsiteY36" fmla="*/ 2381 h 557212"/>
                <a:gd name="connsiteX37" fmla="*/ 2150268 w 2493168"/>
                <a:gd name="connsiteY37" fmla="*/ 0 h 557212"/>
                <a:gd name="connsiteX38" fmla="*/ 2226468 w 2493168"/>
                <a:gd name="connsiteY38" fmla="*/ 7144 h 557212"/>
                <a:gd name="connsiteX39" fmla="*/ 2297906 w 2493168"/>
                <a:gd name="connsiteY39" fmla="*/ 19050 h 557212"/>
                <a:gd name="connsiteX40" fmla="*/ 2355056 w 2493168"/>
                <a:gd name="connsiteY40" fmla="*/ 33337 h 557212"/>
                <a:gd name="connsiteX41" fmla="*/ 2395537 w 2493168"/>
                <a:gd name="connsiteY41" fmla="*/ 42862 h 557212"/>
                <a:gd name="connsiteX42" fmla="*/ 2426493 w 2493168"/>
                <a:gd name="connsiteY42" fmla="*/ 59531 h 557212"/>
                <a:gd name="connsiteX43" fmla="*/ 2459831 w 2493168"/>
                <a:gd name="connsiteY43" fmla="*/ 85725 h 557212"/>
                <a:gd name="connsiteX44" fmla="*/ 2476500 w 2493168"/>
                <a:gd name="connsiteY44" fmla="*/ 109537 h 557212"/>
                <a:gd name="connsiteX45" fmla="*/ 2490787 w 2493168"/>
                <a:gd name="connsiteY45" fmla="*/ 130969 h 557212"/>
                <a:gd name="connsiteX46" fmla="*/ 2493168 w 2493168"/>
                <a:gd name="connsiteY46" fmla="*/ 152400 h 557212"/>
                <a:gd name="connsiteX47" fmla="*/ 2483643 w 2493168"/>
                <a:gd name="connsiteY47" fmla="*/ 185737 h 557212"/>
                <a:gd name="connsiteX48" fmla="*/ 2462212 w 2493168"/>
                <a:gd name="connsiteY48" fmla="*/ 209550 h 557212"/>
                <a:gd name="connsiteX49" fmla="*/ 2424112 w 2493168"/>
                <a:gd name="connsiteY49" fmla="*/ 233362 h 557212"/>
                <a:gd name="connsiteX50" fmla="*/ 2290762 w 2493168"/>
                <a:gd name="connsiteY50" fmla="*/ 257175 h 557212"/>
                <a:gd name="connsiteX51" fmla="*/ 2102643 w 2493168"/>
                <a:gd name="connsiteY51" fmla="*/ 285750 h 557212"/>
                <a:gd name="connsiteX52" fmla="*/ 1866900 w 2493168"/>
                <a:gd name="connsiteY52" fmla="*/ 3167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93168" h="557212">
                  <a:moveTo>
                    <a:pt x="1866900" y="316706"/>
                  </a:moveTo>
                  <a:lnTo>
                    <a:pt x="1550193" y="361950"/>
                  </a:lnTo>
                  <a:lnTo>
                    <a:pt x="1385887" y="400050"/>
                  </a:lnTo>
                  <a:lnTo>
                    <a:pt x="1214437" y="426244"/>
                  </a:lnTo>
                  <a:lnTo>
                    <a:pt x="964406" y="469106"/>
                  </a:lnTo>
                  <a:lnTo>
                    <a:pt x="659606" y="521494"/>
                  </a:lnTo>
                  <a:lnTo>
                    <a:pt x="516731" y="542925"/>
                  </a:lnTo>
                  <a:lnTo>
                    <a:pt x="409575" y="552450"/>
                  </a:lnTo>
                  <a:lnTo>
                    <a:pt x="330993" y="557212"/>
                  </a:lnTo>
                  <a:lnTo>
                    <a:pt x="290512" y="550069"/>
                  </a:lnTo>
                  <a:lnTo>
                    <a:pt x="226218" y="526256"/>
                  </a:lnTo>
                  <a:lnTo>
                    <a:pt x="164306" y="490537"/>
                  </a:lnTo>
                  <a:lnTo>
                    <a:pt x="126206" y="461962"/>
                  </a:lnTo>
                  <a:lnTo>
                    <a:pt x="83343" y="421481"/>
                  </a:lnTo>
                  <a:lnTo>
                    <a:pt x="40481" y="369094"/>
                  </a:lnTo>
                  <a:lnTo>
                    <a:pt x="11906" y="321469"/>
                  </a:lnTo>
                  <a:lnTo>
                    <a:pt x="0" y="290512"/>
                  </a:lnTo>
                  <a:lnTo>
                    <a:pt x="0" y="273844"/>
                  </a:lnTo>
                  <a:lnTo>
                    <a:pt x="7143" y="254794"/>
                  </a:lnTo>
                  <a:lnTo>
                    <a:pt x="23812" y="252412"/>
                  </a:lnTo>
                  <a:lnTo>
                    <a:pt x="47625" y="259556"/>
                  </a:lnTo>
                  <a:lnTo>
                    <a:pt x="83343" y="283369"/>
                  </a:lnTo>
                  <a:lnTo>
                    <a:pt x="121443" y="309562"/>
                  </a:lnTo>
                  <a:lnTo>
                    <a:pt x="161925" y="328612"/>
                  </a:lnTo>
                  <a:lnTo>
                    <a:pt x="202406" y="342900"/>
                  </a:lnTo>
                  <a:lnTo>
                    <a:pt x="259556" y="359569"/>
                  </a:lnTo>
                  <a:lnTo>
                    <a:pt x="319087" y="366712"/>
                  </a:lnTo>
                  <a:lnTo>
                    <a:pt x="407193" y="361950"/>
                  </a:lnTo>
                  <a:lnTo>
                    <a:pt x="661987" y="319087"/>
                  </a:lnTo>
                  <a:lnTo>
                    <a:pt x="976312" y="261937"/>
                  </a:lnTo>
                  <a:lnTo>
                    <a:pt x="1333500" y="202406"/>
                  </a:lnTo>
                  <a:lnTo>
                    <a:pt x="1557337" y="157162"/>
                  </a:lnTo>
                  <a:lnTo>
                    <a:pt x="1726406" y="116681"/>
                  </a:lnTo>
                  <a:lnTo>
                    <a:pt x="1835943" y="92869"/>
                  </a:lnTo>
                  <a:lnTo>
                    <a:pt x="1952625" y="59531"/>
                  </a:lnTo>
                  <a:lnTo>
                    <a:pt x="2038350" y="23812"/>
                  </a:lnTo>
                  <a:lnTo>
                    <a:pt x="2074068" y="2381"/>
                  </a:lnTo>
                  <a:lnTo>
                    <a:pt x="2150268" y="0"/>
                  </a:lnTo>
                  <a:lnTo>
                    <a:pt x="2226468" y="7144"/>
                  </a:lnTo>
                  <a:lnTo>
                    <a:pt x="2297906" y="19050"/>
                  </a:lnTo>
                  <a:lnTo>
                    <a:pt x="2355056" y="33337"/>
                  </a:lnTo>
                  <a:lnTo>
                    <a:pt x="2395537" y="42862"/>
                  </a:lnTo>
                  <a:lnTo>
                    <a:pt x="2426493" y="59531"/>
                  </a:lnTo>
                  <a:lnTo>
                    <a:pt x="2459831" y="85725"/>
                  </a:lnTo>
                  <a:lnTo>
                    <a:pt x="2476500" y="109537"/>
                  </a:lnTo>
                  <a:lnTo>
                    <a:pt x="2490787" y="130969"/>
                  </a:lnTo>
                  <a:lnTo>
                    <a:pt x="2493168" y="152400"/>
                  </a:lnTo>
                  <a:lnTo>
                    <a:pt x="2483643" y="185737"/>
                  </a:lnTo>
                  <a:lnTo>
                    <a:pt x="2462212" y="209550"/>
                  </a:lnTo>
                  <a:lnTo>
                    <a:pt x="2424112" y="233362"/>
                  </a:lnTo>
                  <a:lnTo>
                    <a:pt x="2290762" y="257175"/>
                  </a:lnTo>
                  <a:lnTo>
                    <a:pt x="2102643" y="285750"/>
                  </a:lnTo>
                  <a:lnTo>
                    <a:pt x="18669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04DE83EF-6A79-4BE2-887C-CB58843C1021}"/>
                </a:ext>
              </a:extLst>
            </p:cNvPr>
            <p:cNvSpPr/>
            <p:nvPr/>
          </p:nvSpPr>
          <p:spPr>
            <a:xfrm>
              <a:off x="4332288" y="3659188"/>
              <a:ext cx="1306512" cy="374650"/>
            </a:xfrm>
            <a:custGeom>
              <a:avLst/>
              <a:gdLst>
                <a:gd name="connsiteX0" fmla="*/ 964406 w 1307306"/>
                <a:gd name="connsiteY0" fmla="*/ 264319 h 373857"/>
                <a:gd name="connsiteX1" fmla="*/ 688181 w 1307306"/>
                <a:gd name="connsiteY1" fmla="*/ 333375 h 373857"/>
                <a:gd name="connsiteX2" fmla="*/ 497681 w 1307306"/>
                <a:gd name="connsiteY2" fmla="*/ 373857 h 373857"/>
                <a:gd name="connsiteX3" fmla="*/ 361950 w 1307306"/>
                <a:gd name="connsiteY3" fmla="*/ 373857 h 373857"/>
                <a:gd name="connsiteX4" fmla="*/ 304800 w 1307306"/>
                <a:gd name="connsiteY4" fmla="*/ 369094 h 373857"/>
                <a:gd name="connsiteX5" fmla="*/ 266700 w 1307306"/>
                <a:gd name="connsiteY5" fmla="*/ 361950 h 373857"/>
                <a:gd name="connsiteX6" fmla="*/ 238125 w 1307306"/>
                <a:gd name="connsiteY6" fmla="*/ 354807 h 373857"/>
                <a:gd name="connsiteX7" fmla="*/ 195262 w 1307306"/>
                <a:gd name="connsiteY7" fmla="*/ 338138 h 373857"/>
                <a:gd name="connsiteX8" fmla="*/ 130969 w 1307306"/>
                <a:gd name="connsiteY8" fmla="*/ 304800 h 373857"/>
                <a:gd name="connsiteX9" fmla="*/ 90487 w 1307306"/>
                <a:gd name="connsiteY9" fmla="*/ 276225 h 373857"/>
                <a:gd name="connsiteX10" fmla="*/ 54769 w 1307306"/>
                <a:gd name="connsiteY10" fmla="*/ 245269 h 373857"/>
                <a:gd name="connsiteX11" fmla="*/ 19050 w 1307306"/>
                <a:gd name="connsiteY11" fmla="*/ 207169 h 373857"/>
                <a:gd name="connsiteX12" fmla="*/ 2381 w 1307306"/>
                <a:gd name="connsiteY12" fmla="*/ 180975 h 373857"/>
                <a:gd name="connsiteX13" fmla="*/ 0 w 1307306"/>
                <a:gd name="connsiteY13" fmla="*/ 152400 h 373857"/>
                <a:gd name="connsiteX14" fmla="*/ 7144 w 1307306"/>
                <a:gd name="connsiteY14" fmla="*/ 140494 h 373857"/>
                <a:gd name="connsiteX15" fmla="*/ 23812 w 1307306"/>
                <a:gd name="connsiteY15" fmla="*/ 133350 h 373857"/>
                <a:gd name="connsiteX16" fmla="*/ 40481 w 1307306"/>
                <a:gd name="connsiteY16" fmla="*/ 135732 h 373857"/>
                <a:gd name="connsiteX17" fmla="*/ 64294 w 1307306"/>
                <a:gd name="connsiteY17" fmla="*/ 152400 h 373857"/>
                <a:gd name="connsiteX18" fmla="*/ 109537 w 1307306"/>
                <a:gd name="connsiteY18" fmla="*/ 173832 h 373857"/>
                <a:gd name="connsiteX19" fmla="*/ 157162 w 1307306"/>
                <a:gd name="connsiteY19" fmla="*/ 190500 h 373857"/>
                <a:gd name="connsiteX20" fmla="*/ 209550 w 1307306"/>
                <a:gd name="connsiteY20" fmla="*/ 204788 h 373857"/>
                <a:gd name="connsiteX21" fmla="*/ 252412 w 1307306"/>
                <a:gd name="connsiteY21" fmla="*/ 211932 h 373857"/>
                <a:gd name="connsiteX22" fmla="*/ 300037 w 1307306"/>
                <a:gd name="connsiteY22" fmla="*/ 216694 h 373857"/>
                <a:gd name="connsiteX23" fmla="*/ 357187 w 1307306"/>
                <a:gd name="connsiteY23" fmla="*/ 209550 h 373857"/>
                <a:gd name="connsiteX24" fmla="*/ 466725 w 1307306"/>
                <a:gd name="connsiteY24" fmla="*/ 190500 h 373857"/>
                <a:gd name="connsiteX25" fmla="*/ 638175 w 1307306"/>
                <a:gd name="connsiteY25" fmla="*/ 147638 h 373857"/>
                <a:gd name="connsiteX26" fmla="*/ 835819 w 1307306"/>
                <a:gd name="connsiteY26" fmla="*/ 83344 h 373857"/>
                <a:gd name="connsiteX27" fmla="*/ 871537 w 1307306"/>
                <a:gd name="connsiteY27" fmla="*/ 50007 h 373857"/>
                <a:gd name="connsiteX28" fmla="*/ 909637 w 1307306"/>
                <a:gd name="connsiteY28" fmla="*/ 26194 h 373857"/>
                <a:gd name="connsiteX29" fmla="*/ 957262 w 1307306"/>
                <a:gd name="connsiteY29" fmla="*/ 7144 h 373857"/>
                <a:gd name="connsiteX30" fmla="*/ 1012031 w 1307306"/>
                <a:gd name="connsiteY30" fmla="*/ 0 h 373857"/>
                <a:gd name="connsiteX31" fmla="*/ 1071562 w 1307306"/>
                <a:gd name="connsiteY31" fmla="*/ 14288 h 373857"/>
                <a:gd name="connsiteX32" fmla="*/ 1173956 w 1307306"/>
                <a:gd name="connsiteY32" fmla="*/ 52388 h 373857"/>
                <a:gd name="connsiteX33" fmla="*/ 1252537 w 1307306"/>
                <a:gd name="connsiteY33" fmla="*/ 80963 h 373857"/>
                <a:gd name="connsiteX34" fmla="*/ 1269206 w 1307306"/>
                <a:gd name="connsiteY34" fmla="*/ 88107 h 373857"/>
                <a:gd name="connsiteX35" fmla="*/ 1281112 w 1307306"/>
                <a:gd name="connsiteY35" fmla="*/ 102394 h 373857"/>
                <a:gd name="connsiteX36" fmla="*/ 1297781 w 1307306"/>
                <a:gd name="connsiteY36" fmla="*/ 126207 h 373857"/>
                <a:gd name="connsiteX37" fmla="*/ 1307306 w 1307306"/>
                <a:gd name="connsiteY37" fmla="*/ 154782 h 373857"/>
                <a:gd name="connsiteX38" fmla="*/ 1302544 w 1307306"/>
                <a:gd name="connsiteY38" fmla="*/ 178594 h 373857"/>
                <a:gd name="connsiteX39" fmla="*/ 1276350 w 1307306"/>
                <a:gd name="connsiteY39" fmla="*/ 197644 h 373857"/>
                <a:gd name="connsiteX40" fmla="*/ 964406 w 1307306"/>
                <a:gd name="connsiteY40" fmla="*/ 264319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7306" h="373857">
                  <a:moveTo>
                    <a:pt x="964406" y="264319"/>
                  </a:moveTo>
                  <a:lnTo>
                    <a:pt x="688181" y="333375"/>
                  </a:lnTo>
                  <a:lnTo>
                    <a:pt x="497681" y="373857"/>
                  </a:lnTo>
                  <a:lnTo>
                    <a:pt x="361950" y="373857"/>
                  </a:lnTo>
                  <a:lnTo>
                    <a:pt x="304800" y="369094"/>
                  </a:lnTo>
                  <a:lnTo>
                    <a:pt x="266700" y="361950"/>
                  </a:lnTo>
                  <a:lnTo>
                    <a:pt x="238125" y="354807"/>
                  </a:lnTo>
                  <a:lnTo>
                    <a:pt x="195262" y="338138"/>
                  </a:lnTo>
                  <a:lnTo>
                    <a:pt x="130969" y="304800"/>
                  </a:lnTo>
                  <a:lnTo>
                    <a:pt x="90487" y="276225"/>
                  </a:lnTo>
                  <a:lnTo>
                    <a:pt x="54769" y="245269"/>
                  </a:lnTo>
                  <a:lnTo>
                    <a:pt x="19050" y="207169"/>
                  </a:lnTo>
                  <a:lnTo>
                    <a:pt x="2381" y="180975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23812" y="133350"/>
                  </a:lnTo>
                  <a:lnTo>
                    <a:pt x="40481" y="135732"/>
                  </a:lnTo>
                  <a:lnTo>
                    <a:pt x="64294" y="152400"/>
                  </a:lnTo>
                  <a:lnTo>
                    <a:pt x="109537" y="173832"/>
                  </a:lnTo>
                  <a:lnTo>
                    <a:pt x="157162" y="190500"/>
                  </a:lnTo>
                  <a:lnTo>
                    <a:pt x="209550" y="204788"/>
                  </a:lnTo>
                  <a:lnTo>
                    <a:pt x="252412" y="211932"/>
                  </a:lnTo>
                  <a:lnTo>
                    <a:pt x="300037" y="216694"/>
                  </a:lnTo>
                  <a:lnTo>
                    <a:pt x="357187" y="209550"/>
                  </a:lnTo>
                  <a:lnTo>
                    <a:pt x="466725" y="190500"/>
                  </a:lnTo>
                  <a:lnTo>
                    <a:pt x="638175" y="147638"/>
                  </a:lnTo>
                  <a:lnTo>
                    <a:pt x="835819" y="83344"/>
                  </a:lnTo>
                  <a:lnTo>
                    <a:pt x="871537" y="50007"/>
                  </a:lnTo>
                  <a:lnTo>
                    <a:pt x="909637" y="26194"/>
                  </a:lnTo>
                  <a:lnTo>
                    <a:pt x="957262" y="7144"/>
                  </a:lnTo>
                  <a:lnTo>
                    <a:pt x="1012031" y="0"/>
                  </a:lnTo>
                  <a:lnTo>
                    <a:pt x="1071562" y="14288"/>
                  </a:lnTo>
                  <a:lnTo>
                    <a:pt x="1173956" y="52388"/>
                  </a:lnTo>
                  <a:lnTo>
                    <a:pt x="1252537" y="80963"/>
                  </a:lnTo>
                  <a:lnTo>
                    <a:pt x="1269206" y="88107"/>
                  </a:lnTo>
                  <a:lnTo>
                    <a:pt x="1281112" y="102394"/>
                  </a:lnTo>
                  <a:lnTo>
                    <a:pt x="1297781" y="126207"/>
                  </a:lnTo>
                  <a:lnTo>
                    <a:pt x="1307306" y="154782"/>
                  </a:lnTo>
                  <a:lnTo>
                    <a:pt x="1302544" y="178594"/>
                  </a:lnTo>
                  <a:cubicBezTo>
                    <a:pt x="1278111" y="198140"/>
                    <a:pt x="1288896" y="197644"/>
                    <a:pt x="1276350" y="197644"/>
                  </a:cubicBezTo>
                  <a:lnTo>
                    <a:pt x="964406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7576173D-80F3-4A9E-BEDC-671B8E38ACE7}"/>
                </a:ext>
              </a:extLst>
            </p:cNvPr>
            <p:cNvSpPr/>
            <p:nvPr/>
          </p:nvSpPr>
          <p:spPr>
            <a:xfrm>
              <a:off x="2914650" y="4411663"/>
              <a:ext cx="1389063" cy="1103312"/>
            </a:xfrm>
            <a:custGeom>
              <a:avLst/>
              <a:gdLst>
                <a:gd name="connsiteX0" fmla="*/ 521494 w 1388269"/>
                <a:gd name="connsiteY0" fmla="*/ 345282 h 1102519"/>
                <a:gd name="connsiteX1" fmla="*/ 135731 w 1388269"/>
                <a:gd name="connsiteY1" fmla="*/ 445294 h 1102519"/>
                <a:gd name="connsiteX2" fmla="*/ 0 w 1388269"/>
                <a:gd name="connsiteY2" fmla="*/ 297657 h 1102519"/>
                <a:gd name="connsiteX3" fmla="*/ 228600 w 1388269"/>
                <a:gd name="connsiteY3" fmla="*/ 252413 h 1102519"/>
                <a:gd name="connsiteX4" fmla="*/ 457200 w 1388269"/>
                <a:gd name="connsiteY4" fmla="*/ 197644 h 1102519"/>
                <a:gd name="connsiteX5" fmla="*/ 700088 w 1388269"/>
                <a:gd name="connsiteY5" fmla="*/ 130969 h 1102519"/>
                <a:gd name="connsiteX6" fmla="*/ 862013 w 1388269"/>
                <a:gd name="connsiteY6" fmla="*/ 80963 h 1102519"/>
                <a:gd name="connsiteX7" fmla="*/ 973931 w 1388269"/>
                <a:gd name="connsiteY7" fmla="*/ 35719 h 1102519"/>
                <a:gd name="connsiteX8" fmla="*/ 1052513 w 1388269"/>
                <a:gd name="connsiteY8" fmla="*/ 0 h 1102519"/>
                <a:gd name="connsiteX9" fmla="*/ 1081088 w 1388269"/>
                <a:gd name="connsiteY9" fmla="*/ 11907 h 1102519"/>
                <a:gd name="connsiteX10" fmla="*/ 1190625 w 1388269"/>
                <a:gd name="connsiteY10" fmla="*/ 76200 h 1102519"/>
                <a:gd name="connsiteX11" fmla="*/ 1278731 w 1388269"/>
                <a:gd name="connsiteY11" fmla="*/ 130969 h 1102519"/>
                <a:gd name="connsiteX12" fmla="*/ 1321594 w 1388269"/>
                <a:gd name="connsiteY12" fmla="*/ 161925 h 1102519"/>
                <a:gd name="connsiteX13" fmla="*/ 1364456 w 1388269"/>
                <a:gd name="connsiteY13" fmla="*/ 197644 h 1102519"/>
                <a:gd name="connsiteX14" fmla="*/ 1378744 w 1388269"/>
                <a:gd name="connsiteY14" fmla="*/ 214313 h 1102519"/>
                <a:gd name="connsiteX15" fmla="*/ 1385888 w 1388269"/>
                <a:gd name="connsiteY15" fmla="*/ 228600 h 1102519"/>
                <a:gd name="connsiteX16" fmla="*/ 1388269 w 1388269"/>
                <a:gd name="connsiteY16" fmla="*/ 252413 h 1102519"/>
                <a:gd name="connsiteX17" fmla="*/ 1383506 w 1388269"/>
                <a:gd name="connsiteY17" fmla="*/ 278607 h 1102519"/>
                <a:gd name="connsiteX18" fmla="*/ 1369219 w 1388269"/>
                <a:gd name="connsiteY18" fmla="*/ 304800 h 1102519"/>
                <a:gd name="connsiteX19" fmla="*/ 1340644 w 1388269"/>
                <a:gd name="connsiteY19" fmla="*/ 338138 h 1102519"/>
                <a:gd name="connsiteX20" fmla="*/ 1290638 w 1388269"/>
                <a:gd name="connsiteY20" fmla="*/ 573882 h 1102519"/>
                <a:gd name="connsiteX21" fmla="*/ 1250156 w 1388269"/>
                <a:gd name="connsiteY21" fmla="*/ 745332 h 1102519"/>
                <a:gd name="connsiteX22" fmla="*/ 1214438 w 1388269"/>
                <a:gd name="connsiteY22" fmla="*/ 878682 h 1102519"/>
                <a:gd name="connsiteX23" fmla="*/ 1183481 w 1388269"/>
                <a:gd name="connsiteY23" fmla="*/ 971550 h 1102519"/>
                <a:gd name="connsiteX24" fmla="*/ 1154906 w 1388269"/>
                <a:gd name="connsiteY24" fmla="*/ 1042988 h 1102519"/>
                <a:gd name="connsiteX25" fmla="*/ 1138238 w 1388269"/>
                <a:gd name="connsiteY25" fmla="*/ 1069182 h 1102519"/>
                <a:gd name="connsiteX26" fmla="*/ 1123950 w 1388269"/>
                <a:gd name="connsiteY26" fmla="*/ 1085850 h 1102519"/>
                <a:gd name="connsiteX27" fmla="*/ 1109663 w 1388269"/>
                <a:gd name="connsiteY27" fmla="*/ 1095375 h 1102519"/>
                <a:gd name="connsiteX28" fmla="*/ 1083469 w 1388269"/>
                <a:gd name="connsiteY28" fmla="*/ 1102519 h 1102519"/>
                <a:gd name="connsiteX29" fmla="*/ 1057275 w 1388269"/>
                <a:gd name="connsiteY29" fmla="*/ 1102519 h 1102519"/>
                <a:gd name="connsiteX30" fmla="*/ 1035844 w 1388269"/>
                <a:gd name="connsiteY30" fmla="*/ 1095375 h 1102519"/>
                <a:gd name="connsiteX31" fmla="*/ 1007269 w 1388269"/>
                <a:gd name="connsiteY31" fmla="*/ 1078707 h 1102519"/>
                <a:gd name="connsiteX32" fmla="*/ 966788 w 1388269"/>
                <a:gd name="connsiteY32" fmla="*/ 1045369 h 1102519"/>
                <a:gd name="connsiteX33" fmla="*/ 952500 w 1388269"/>
                <a:gd name="connsiteY33" fmla="*/ 1031082 h 1102519"/>
                <a:gd name="connsiteX34" fmla="*/ 985838 w 1388269"/>
                <a:gd name="connsiteY34" fmla="*/ 852488 h 1102519"/>
                <a:gd name="connsiteX35" fmla="*/ 1031081 w 1388269"/>
                <a:gd name="connsiteY35" fmla="*/ 500063 h 1102519"/>
                <a:gd name="connsiteX36" fmla="*/ 1045369 w 1388269"/>
                <a:gd name="connsiteY36" fmla="*/ 307182 h 1102519"/>
                <a:gd name="connsiteX37" fmla="*/ 1042988 w 1388269"/>
                <a:gd name="connsiteY37" fmla="*/ 278607 h 1102519"/>
                <a:gd name="connsiteX38" fmla="*/ 1035844 w 1388269"/>
                <a:gd name="connsiteY38" fmla="*/ 261938 h 1102519"/>
                <a:gd name="connsiteX39" fmla="*/ 1021556 w 1388269"/>
                <a:gd name="connsiteY39" fmla="*/ 250032 h 1102519"/>
                <a:gd name="connsiteX40" fmla="*/ 1002506 w 1388269"/>
                <a:gd name="connsiteY40" fmla="*/ 242888 h 1102519"/>
                <a:gd name="connsiteX41" fmla="*/ 962025 w 1388269"/>
                <a:gd name="connsiteY41" fmla="*/ 238125 h 1102519"/>
                <a:gd name="connsiteX42" fmla="*/ 859631 w 1388269"/>
                <a:gd name="connsiteY42" fmla="*/ 259557 h 1102519"/>
                <a:gd name="connsiteX43" fmla="*/ 521494 w 1388269"/>
                <a:gd name="connsiteY43" fmla="*/ 345282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88269" h="1102519">
                  <a:moveTo>
                    <a:pt x="521494" y="345282"/>
                  </a:moveTo>
                  <a:lnTo>
                    <a:pt x="135731" y="445294"/>
                  </a:lnTo>
                  <a:lnTo>
                    <a:pt x="0" y="297657"/>
                  </a:lnTo>
                  <a:lnTo>
                    <a:pt x="228600" y="252413"/>
                  </a:lnTo>
                  <a:lnTo>
                    <a:pt x="457200" y="197644"/>
                  </a:lnTo>
                  <a:lnTo>
                    <a:pt x="700088" y="130969"/>
                  </a:lnTo>
                  <a:lnTo>
                    <a:pt x="862013" y="80963"/>
                  </a:lnTo>
                  <a:lnTo>
                    <a:pt x="973931" y="35719"/>
                  </a:lnTo>
                  <a:lnTo>
                    <a:pt x="1052513" y="0"/>
                  </a:lnTo>
                  <a:lnTo>
                    <a:pt x="1081088" y="11907"/>
                  </a:lnTo>
                  <a:lnTo>
                    <a:pt x="1190625" y="76200"/>
                  </a:lnTo>
                  <a:lnTo>
                    <a:pt x="1278731" y="130969"/>
                  </a:lnTo>
                  <a:lnTo>
                    <a:pt x="1321594" y="161925"/>
                  </a:lnTo>
                  <a:lnTo>
                    <a:pt x="1364456" y="197644"/>
                  </a:lnTo>
                  <a:lnTo>
                    <a:pt x="1378744" y="214313"/>
                  </a:lnTo>
                  <a:lnTo>
                    <a:pt x="1385888" y="228600"/>
                  </a:lnTo>
                  <a:lnTo>
                    <a:pt x="1388269" y="252413"/>
                  </a:lnTo>
                  <a:lnTo>
                    <a:pt x="1383506" y="278607"/>
                  </a:lnTo>
                  <a:lnTo>
                    <a:pt x="1369219" y="304800"/>
                  </a:lnTo>
                  <a:lnTo>
                    <a:pt x="1340644" y="338138"/>
                  </a:lnTo>
                  <a:lnTo>
                    <a:pt x="1290638" y="573882"/>
                  </a:lnTo>
                  <a:lnTo>
                    <a:pt x="1250156" y="745332"/>
                  </a:lnTo>
                  <a:lnTo>
                    <a:pt x="1214438" y="878682"/>
                  </a:lnTo>
                  <a:lnTo>
                    <a:pt x="1183481" y="971550"/>
                  </a:lnTo>
                  <a:lnTo>
                    <a:pt x="1154906" y="1042988"/>
                  </a:lnTo>
                  <a:lnTo>
                    <a:pt x="1138238" y="1069182"/>
                  </a:lnTo>
                  <a:lnTo>
                    <a:pt x="1123950" y="1085850"/>
                  </a:lnTo>
                  <a:lnTo>
                    <a:pt x="1109663" y="1095375"/>
                  </a:lnTo>
                  <a:lnTo>
                    <a:pt x="1083469" y="1102519"/>
                  </a:lnTo>
                  <a:lnTo>
                    <a:pt x="1057275" y="1102519"/>
                  </a:lnTo>
                  <a:lnTo>
                    <a:pt x="1035844" y="1095375"/>
                  </a:lnTo>
                  <a:lnTo>
                    <a:pt x="1007269" y="1078707"/>
                  </a:lnTo>
                  <a:lnTo>
                    <a:pt x="966788" y="1045369"/>
                  </a:lnTo>
                  <a:lnTo>
                    <a:pt x="952500" y="1031082"/>
                  </a:lnTo>
                  <a:lnTo>
                    <a:pt x="985838" y="852488"/>
                  </a:lnTo>
                  <a:lnTo>
                    <a:pt x="1031081" y="500063"/>
                  </a:lnTo>
                  <a:lnTo>
                    <a:pt x="1045369" y="307182"/>
                  </a:lnTo>
                  <a:lnTo>
                    <a:pt x="1042988" y="278607"/>
                  </a:lnTo>
                  <a:lnTo>
                    <a:pt x="1035844" y="261938"/>
                  </a:lnTo>
                  <a:lnTo>
                    <a:pt x="1021556" y="250032"/>
                  </a:lnTo>
                  <a:lnTo>
                    <a:pt x="1002506" y="242888"/>
                  </a:lnTo>
                  <a:lnTo>
                    <a:pt x="962025" y="238125"/>
                  </a:lnTo>
                  <a:lnTo>
                    <a:pt x="859631" y="259557"/>
                  </a:lnTo>
                  <a:lnTo>
                    <a:pt x="521494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F0A58BAE-1529-4B77-8F93-DC241EE0F98B}"/>
                </a:ext>
              </a:extLst>
            </p:cNvPr>
            <p:cNvSpPr/>
            <p:nvPr/>
          </p:nvSpPr>
          <p:spPr>
            <a:xfrm>
              <a:off x="3190875" y="5272088"/>
              <a:ext cx="766763" cy="346075"/>
            </a:xfrm>
            <a:custGeom>
              <a:avLst/>
              <a:gdLst>
                <a:gd name="connsiteX0" fmla="*/ 352425 w 766763"/>
                <a:gd name="connsiteY0" fmla="*/ 269081 h 345281"/>
                <a:gd name="connsiteX1" fmla="*/ 71438 w 766763"/>
                <a:gd name="connsiteY1" fmla="*/ 345281 h 345281"/>
                <a:gd name="connsiteX2" fmla="*/ 0 w 766763"/>
                <a:gd name="connsiteY2" fmla="*/ 161925 h 345281"/>
                <a:gd name="connsiteX3" fmla="*/ 328613 w 766763"/>
                <a:gd name="connsiteY3" fmla="*/ 92868 h 345281"/>
                <a:gd name="connsiteX4" fmla="*/ 585788 w 766763"/>
                <a:gd name="connsiteY4" fmla="*/ 35718 h 345281"/>
                <a:gd name="connsiteX5" fmla="*/ 754856 w 766763"/>
                <a:gd name="connsiteY5" fmla="*/ 0 h 345281"/>
                <a:gd name="connsiteX6" fmla="*/ 766763 w 766763"/>
                <a:gd name="connsiteY6" fmla="*/ 169068 h 345281"/>
                <a:gd name="connsiteX7" fmla="*/ 352425 w 766763"/>
                <a:gd name="connsiteY7" fmla="*/ 2690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3" h="345281">
                  <a:moveTo>
                    <a:pt x="352425" y="269081"/>
                  </a:moveTo>
                  <a:lnTo>
                    <a:pt x="71438" y="345281"/>
                  </a:lnTo>
                  <a:lnTo>
                    <a:pt x="0" y="161925"/>
                  </a:lnTo>
                  <a:lnTo>
                    <a:pt x="328613" y="92868"/>
                  </a:lnTo>
                  <a:lnTo>
                    <a:pt x="585788" y="35718"/>
                  </a:lnTo>
                  <a:lnTo>
                    <a:pt x="754856" y="0"/>
                  </a:lnTo>
                  <a:lnTo>
                    <a:pt x="766763" y="169068"/>
                  </a:lnTo>
                  <a:lnTo>
                    <a:pt x="3524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9554266C-56B5-469C-A127-96330206F7DE}"/>
                </a:ext>
              </a:extLst>
            </p:cNvPr>
            <p:cNvSpPr/>
            <p:nvPr/>
          </p:nvSpPr>
          <p:spPr>
            <a:xfrm>
              <a:off x="4819650" y="3957638"/>
              <a:ext cx="371475" cy="1157287"/>
            </a:xfrm>
            <a:custGeom>
              <a:avLst/>
              <a:gdLst>
                <a:gd name="connsiteX0" fmla="*/ 100013 w 371475"/>
                <a:gd name="connsiteY0" fmla="*/ 676275 h 1157287"/>
                <a:gd name="connsiteX1" fmla="*/ 102394 w 371475"/>
                <a:gd name="connsiteY1" fmla="*/ 280987 h 1157287"/>
                <a:gd name="connsiteX2" fmla="*/ 97631 w 371475"/>
                <a:gd name="connsiteY2" fmla="*/ 216693 h 1157287"/>
                <a:gd name="connsiteX3" fmla="*/ 80963 w 371475"/>
                <a:gd name="connsiteY3" fmla="*/ 154781 h 1157287"/>
                <a:gd name="connsiteX4" fmla="*/ 57150 w 371475"/>
                <a:gd name="connsiteY4" fmla="*/ 107156 h 1157287"/>
                <a:gd name="connsiteX5" fmla="*/ 0 w 371475"/>
                <a:gd name="connsiteY5" fmla="*/ 9525 h 1157287"/>
                <a:gd name="connsiteX6" fmla="*/ 190500 w 371475"/>
                <a:gd name="connsiteY6" fmla="*/ 0 h 1157287"/>
                <a:gd name="connsiteX7" fmla="*/ 257175 w 371475"/>
                <a:gd name="connsiteY7" fmla="*/ 78581 h 1157287"/>
                <a:gd name="connsiteX8" fmla="*/ 292894 w 371475"/>
                <a:gd name="connsiteY8" fmla="*/ 109537 h 1157287"/>
                <a:gd name="connsiteX9" fmla="*/ 328613 w 371475"/>
                <a:gd name="connsiteY9" fmla="*/ 130968 h 1157287"/>
                <a:gd name="connsiteX10" fmla="*/ 350044 w 371475"/>
                <a:gd name="connsiteY10" fmla="*/ 142875 h 1157287"/>
                <a:gd name="connsiteX11" fmla="*/ 361950 w 371475"/>
                <a:gd name="connsiteY11" fmla="*/ 154781 h 1157287"/>
                <a:gd name="connsiteX12" fmla="*/ 371475 w 371475"/>
                <a:gd name="connsiteY12" fmla="*/ 178593 h 1157287"/>
                <a:gd name="connsiteX13" fmla="*/ 371475 w 371475"/>
                <a:gd name="connsiteY13" fmla="*/ 211931 h 1157287"/>
                <a:gd name="connsiteX14" fmla="*/ 364331 w 371475"/>
                <a:gd name="connsiteY14" fmla="*/ 259556 h 1157287"/>
                <a:gd name="connsiteX15" fmla="*/ 347663 w 371475"/>
                <a:gd name="connsiteY15" fmla="*/ 302418 h 1157287"/>
                <a:gd name="connsiteX16" fmla="*/ 338138 w 371475"/>
                <a:gd name="connsiteY16" fmla="*/ 621506 h 1157287"/>
                <a:gd name="connsiteX17" fmla="*/ 330994 w 371475"/>
                <a:gd name="connsiteY17" fmla="*/ 1035843 h 1157287"/>
                <a:gd name="connsiteX18" fmla="*/ 100013 w 371475"/>
                <a:gd name="connsiteY18" fmla="*/ 1157287 h 1157287"/>
                <a:gd name="connsiteX19" fmla="*/ 100013 w 371475"/>
                <a:gd name="connsiteY19" fmla="*/ 676275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475" h="1157287">
                  <a:moveTo>
                    <a:pt x="100013" y="676275"/>
                  </a:moveTo>
                  <a:cubicBezTo>
                    <a:pt x="100807" y="544512"/>
                    <a:pt x="101600" y="412750"/>
                    <a:pt x="102394" y="280987"/>
                  </a:cubicBezTo>
                  <a:lnTo>
                    <a:pt x="97631" y="216693"/>
                  </a:lnTo>
                  <a:lnTo>
                    <a:pt x="80963" y="154781"/>
                  </a:lnTo>
                  <a:lnTo>
                    <a:pt x="57150" y="107156"/>
                  </a:lnTo>
                  <a:lnTo>
                    <a:pt x="0" y="9525"/>
                  </a:lnTo>
                  <a:lnTo>
                    <a:pt x="190500" y="0"/>
                  </a:lnTo>
                  <a:lnTo>
                    <a:pt x="257175" y="78581"/>
                  </a:lnTo>
                  <a:lnTo>
                    <a:pt x="292894" y="109537"/>
                  </a:lnTo>
                  <a:lnTo>
                    <a:pt x="328613" y="130968"/>
                  </a:lnTo>
                  <a:lnTo>
                    <a:pt x="350044" y="142875"/>
                  </a:lnTo>
                  <a:lnTo>
                    <a:pt x="361950" y="154781"/>
                  </a:lnTo>
                  <a:lnTo>
                    <a:pt x="371475" y="178593"/>
                  </a:lnTo>
                  <a:lnTo>
                    <a:pt x="371475" y="211931"/>
                  </a:lnTo>
                  <a:lnTo>
                    <a:pt x="364331" y="259556"/>
                  </a:lnTo>
                  <a:lnTo>
                    <a:pt x="347663" y="302418"/>
                  </a:lnTo>
                  <a:lnTo>
                    <a:pt x="338138" y="621506"/>
                  </a:lnTo>
                  <a:lnTo>
                    <a:pt x="330994" y="1035843"/>
                  </a:lnTo>
                  <a:lnTo>
                    <a:pt x="100013" y="1157287"/>
                  </a:lnTo>
                  <a:lnTo>
                    <a:pt x="10001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CF90DB31-3AE5-4CD3-BE81-040CAC89C9FE}"/>
                </a:ext>
              </a:extLst>
            </p:cNvPr>
            <p:cNvSpPr/>
            <p:nvPr/>
          </p:nvSpPr>
          <p:spPr>
            <a:xfrm>
              <a:off x="4414838" y="4675188"/>
              <a:ext cx="1417637" cy="676275"/>
            </a:xfrm>
            <a:custGeom>
              <a:avLst/>
              <a:gdLst>
                <a:gd name="connsiteX0" fmla="*/ 859631 w 1416843"/>
                <a:gd name="connsiteY0" fmla="*/ 369094 h 676275"/>
                <a:gd name="connsiteX1" fmla="*/ 602456 w 1416843"/>
                <a:gd name="connsiteY1" fmla="*/ 519112 h 676275"/>
                <a:gd name="connsiteX2" fmla="*/ 452437 w 1416843"/>
                <a:gd name="connsiteY2" fmla="*/ 607219 h 676275"/>
                <a:gd name="connsiteX3" fmla="*/ 347662 w 1416843"/>
                <a:gd name="connsiteY3" fmla="*/ 666750 h 676275"/>
                <a:gd name="connsiteX4" fmla="*/ 297656 w 1416843"/>
                <a:gd name="connsiteY4" fmla="*/ 673894 h 676275"/>
                <a:gd name="connsiteX5" fmla="*/ 252412 w 1416843"/>
                <a:gd name="connsiteY5" fmla="*/ 676275 h 676275"/>
                <a:gd name="connsiteX6" fmla="*/ 228600 w 1416843"/>
                <a:gd name="connsiteY6" fmla="*/ 666750 h 676275"/>
                <a:gd name="connsiteX7" fmla="*/ 192881 w 1416843"/>
                <a:gd name="connsiteY7" fmla="*/ 647700 h 676275"/>
                <a:gd name="connsiteX8" fmla="*/ 133350 w 1416843"/>
                <a:gd name="connsiteY8" fmla="*/ 590550 h 676275"/>
                <a:gd name="connsiteX9" fmla="*/ 61912 w 1416843"/>
                <a:gd name="connsiteY9" fmla="*/ 502444 h 676275"/>
                <a:gd name="connsiteX10" fmla="*/ 30956 w 1416843"/>
                <a:gd name="connsiteY10" fmla="*/ 457200 h 676275"/>
                <a:gd name="connsiteX11" fmla="*/ 9525 w 1416843"/>
                <a:gd name="connsiteY11" fmla="*/ 416719 h 676275"/>
                <a:gd name="connsiteX12" fmla="*/ 0 w 1416843"/>
                <a:gd name="connsiteY12" fmla="*/ 388144 h 676275"/>
                <a:gd name="connsiteX13" fmla="*/ 4762 w 1416843"/>
                <a:gd name="connsiteY13" fmla="*/ 373856 h 676275"/>
                <a:gd name="connsiteX14" fmla="*/ 23812 w 1416843"/>
                <a:gd name="connsiteY14" fmla="*/ 369094 h 676275"/>
                <a:gd name="connsiteX15" fmla="*/ 64293 w 1416843"/>
                <a:gd name="connsiteY15" fmla="*/ 381000 h 676275"/>
                <a:gd name="connsiteX16" fmla="*/ 109537 w 1416843"/>
                <a:gd name="connsiteY16" fmla="*/ 385762 h 676275"/>
                <a:gd name="connsiteX17" fmla="*/ 157162 w 1416843"/>
                <a:gd name="connsiteY17" fmla="*/ 400050 h 676275"/>
                <a:gd name="connsiteX18" fmla="*/ 223837 w 1416843"/>
                <a:gd name="connsiteY18" fmla="*/ 414337 h 676275"/>
                <a:gd name="connsiteX19" fmla="*/ 285750 w 1416843"/>
                <a:gd name="connsiteY19" fmla="*/ 414337 h 676275"/>
                <a:gd name="connsiteX20" fmla="*/ 373856 w 1416843"/>
                <a:gd name="connsiteY20" fmla="*/ 395287 h 676275"/>
                <a:gd name="connsiteX21" fmla="*/ 509587 w 1416843"/>
                <a:gd name="connsiteY21" fmla="*/ 338137 h 676275"/>
                <a:gd name="connsiteX22" fmla="*/ 726281 w 1416843"/>
                <a:gd name="connsiteY22" fmla="*/ 252412 h 676275"/>
                <a:gd name="connsiteX23" fmla="*/ 973931 w 1416843"/>
                <a:gd name="connsiteY23" fmla="*/ 150019 h 676275"/>
                <a:gd name="connsiteX24" fmla="*/ 1171575 w 1416843"/>
                <a:gd name="connsiteY24" fmla="*/ 76200 h 676275"/>
                <a:gd name="connsiteX25" fmla="*/ 1295400 w 1416843"/>
                <a:gd name="connsiteY25" fmla="*/ 26194 h 676275"/>
                <a:gd name="connsiteX26" fmla="*/ 1362075 w 1416843"/>
                <a:gd name="connsiteY26" fmla="*/ 2381 h 676275"/>
                <a:gd name="connsiteX27" fmla="*/ 1385887 w 1416843"/>
                <a:gd name="connsiteY27" fmla="*/ 0 h 676275"/>
                <a:gd name="connsiteX28" fmla="*/ 1404937 w 1416843"/>
                <a:gd name="connsiteY28" fmla="*/ 0 h 676275"/>
                <a:gd name="connsiteX29" fmla="*/ 1409700 w 1416843"/>
                <a:gd name="connsiteY29" fmla="*/ 4762 h 676275"/>
                <a:gd name="connsiteX30" fmla="*/ 1416843 w 1416843"/>
                <a:gd name="connsiteY30" fmla="*/ 14287 h 676275"/>
                <a:gd name="connsiteX31" fmla="*/ 1409700 w 1416843"/>
                <a:gd name="connsiteY31" fmla="*/ 38100 h 676275"/>
                <a:gd name="connsiteX32" fmla="*/ 1385887 w 1416843"/>
                <a:gd name="connsiteY32" fmla="*/ 57150 h 676275"/>
                <a:gd name="connsiteX33" fmla="*/ 1271587 w 1416843"/>
                <a:gd name="connsiteY33" fmla="*/ 126206 h 676275"/>
                <a:gd name="connsiteX34" fmla="*/ 1040606 w 1416843"/>
                <a:gd name="connsiteY34" fmla="*/ 264319 h 676275"/>
                <a:gd name="connsiteX35" fmla="*/ 859631 w 1416843"/>
                <a:gd name="connsiteY35" fmla="*/ 36909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676275">
                  <a:moveTo>
                    <a:pt x="859631" y="369094"/>
                  </a:moveTo>
                  <a:lnTo>
                    <a:pt x="602456" y="519112"/>
                  </a:lnTo>
                  <a:lnTo>
                    <a:pt x="452437" y="607219"/>
                  </a:lnTo>
                  <a:lnTo>
                    <a:pt x="347662" y="666750"/>
                  </a:lnTo>
                  <a:lnTo>
                    <a:pt x="297656" y="673894"/>
                  </a:lnTo>
                  <a:lnTo>
                    <a:pt x="252412" y="676275"/>
                  </a:lnTo>
                  <a:lnTo>
                    <a:pt x="228600" y="666750"/>
                  </a:lnTo>
                  <a:lnTo>
                    <a:pt x="192881" y="647700"/>
                  </a:lnTo>
                  <a:lnTo>
                    <a:pt x="133350" y="590550"/>
                  </a:lnTo>
                  <a:lnTo>
                    <a:pt x="61912" y="502444"/>
                  </a:lnTo>
                  <a:lnTo>
                    <a:pt x="30956" y="457200"/>
                  </a:lnTo>
                  <a:lnTo>
                    <a:pt x="9525" y="416719"/>
                  </a:lnTo>
                  <a:lnTo>
                    <a:pt x="0" y="388144"/>
                  </a:lnTo>
                  <a:lnTo>
                    <a:pt x="4762" y="373856"/>
                  </a:lnTo>
                  <a:lnTo>
                    <a:pt x="23812" y="369094"/>
                  </a:lnTo>
                  <a:lnTo>
                    <a:pt x="64293" y="381000"/>
                  </a:lnTo>
                  <a:lnTo>
                    <a:pt x="109537" y="385762"/>
                  </a:lnTo>
                  <a:lnTo>
                    <a:pt x="157162" y="400050"/>
                  </a:lnTo>
                  <a:lnTo>
                    <a:pt x="223837" y="414337"/>
                  </a:lnTo>
                  <a:lnTo>
                    <a:pt x="285750" y="414337"/>
                  </a:lnTo>
                  <a:lnTo>
                    <a:pt x="373856" y="395287"/>
                  </a:lnTo>
                  <a:lnTo>
                    <a:pt x="509587" y="338137"/>
                  </a:lnTo>
                  <a:lnTo>
                    <a:pt x="726281" y="252412"/>
                  </a:lnTo>
                  <a:lnTo>
                    <a:pt x="973931" y="150019"/>
                  </a:lnTo>
                  <a:lnTo>
                    <a:pt x="1171575" y="76200"/>
                  </a:lnTo>
                  <a:lnTo>
                    <a:pt x="1295400" y="26194"/>
                  </a:lnTo>
                  <a:lnTo>
                    <a:pt x="1362075" y="2381"/>
                  </a:lnTo>
                  <a:lnTo>
                    <a:pt x="1385887" y="0"/>
                  </a:lnTo>
                  <a:lnTo>
                    <a:pt x="1404937" y="0"/>
                  </a:lnTo>
                  <a:lnTo>
                    <a:pt x="1409700" y="4762"/>
                  </a:lnTo>
                  <a:lnTo>
                    <a:pt x="1416843" y="14287"/>
                  </a:lnTo>
                  <a:lnTo>
                    <a:pt x="1409700" y="38100"/>
                  </a:lnTo>
                  <a:lnTo>
                    <a:pt x="1385887" y="57150"/>
                  </a:lnTo>
                  <a:lnTo>
                    <a:pt x="1271587" y="126206"/>
                  </a:lnTo>
                  <a:lnTo>
                    <a:pt x="1040606" y="264319"/>
                  </a:lnTo>
                  <a:lnTo>
                    <a:pt x="859631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F24C5BAD-C5A4-43E6-88EB-08ED4033F8B0}"/>
                </a:ext>
              </a:extLst>
            </p:cNvPr>
            <p:cNvSpPr/>
            <p:nvPr/>
          </p:nvSpPr>
          <p:spPr>
            <a:xfrm rot="16200000">
              <a:off x="4098925" y="2822576"/>
              <a:ext cx="4511675" cy="2152650"/>
            </a:xfrm>
            <a:custGeom>
              <a:avLst/>
              <a:gdLst>
                <a:gd name="connsiteX0" fmla="*/ 2244090 w 4511040"/>
                <a:gd name="connsiteY0" fmla="*/ 861060 h 2152650"/>
                <a:gd name="connsiteX1" fmla="*/ 2007870 w 4511040"/>
                <a:gd name="connsiteY1" fmla="*/ 922020 h 2152650"/>
                <a:gd name="connsiteX2" fmla="*/ 1882140 w 4511040"/>
                <a:gd name="connsiteY2" fmla="*/ 963930 h 2152650"/>
                <a:gd name="connsiteX3" fmla="*/ 1687830 w 4511040"/>
                <a:gd name="connsiteY3" fmla="*/ 1032510 h 2152650"/>
                <a:gd name="connsiteX4" fmla="*/ 1501140 w 4511040"/>
                <a:gd name="connsiteY4" fmla="*/ 1116330 h 2152650"/>
                <a:gd name="connsiteX5" fmla="*/ 1344930 w 4511040"/>
                <a:gd name="connsiteY5" fmla="*/ 1192530 h 2152650"/>
                <a:gd name="connsiteX6" fmla="*/ 1162050 w 4511040"/>
                <a:gd name="connsiteY6" fmla="*/ 1299210 h 2152650"/>
                <a:gd name="connsiteX7" fmla="*/ 1070610 w 4511040"/>
                <a:gd name="connsiteY7" fmla="*/ 1356360 h 2152650"/>
                <a:gd name="connsiteX8" fmla="*/ 933450 w 4511040"/>
                <a:gd name="connsiteY8" fmla="*/ 1455420 h 2152650"/>
                <a:gd name="connsiteX9" fmla="*/ 815340 w 4511040"/>
                <a:gd name="connsiteY9" fmla="*/ 1554480 h 2152650"/>
                <a:gd name="connsiteX10" fmla="*/ 727710 w 4511040"/>
                <a:gd name="connsiteY10" fmla="*/ 1634490 h 2152650"/>
                <a:gd name="connsiteX11" fmla="*/ 643890 w 4511040"/>
                <a:gd name="connsiteY11" fmla="*/ 1733550 h 2152650"/>
                <a:gd name="connsiteX12" fmla="*/ 480060 w 4511040"/>
                <a:gd name="connsiteY12" fmla="*/ 2034540 h 2152650"/>
                <a:gd name="connsiteX13" fmla="*/ 426720 w 4511040"/>
                <a:gd name="connsiteY13" fmla="*/ 2042160 h 2152650"/>
                <a:gd name="connsiteX14" fmla="*/ 369570 w 4511040"/>
                <a:gd name="connsiteY14" fmla="*/ 2057400 h 2152650"/>
                <a:gd name="connsiteX15" fmla="*/ 312420 w 4511040"/>
                <a:gd name="connsiteY15" fmla="*/ 2084070 h 2152650"/>
                <a:gd name="connsiteX16" fmla="*/ 262890 w 4511040"/>
                <a:gd name="connsiteY16" fmla="*/ 2114550 h 2152650"/>
                <a:gd name="connsiteX17" fmla="*/ 232410 w 4511040"/>
                <a:gd name="connsiteY17" fmla="*/ 2129790 h 2152650"/>
                <a:gd name="connsiteX18" fmla="*/ 152400 w 4511040"/>
                <a:gd name="connsiteY18" fmla="*/ 2145030 h 2152650"/>
                <a:gd name="connsiteX19" fmla="*/ 83820 w 4511040"/>
                <a:gd name="connsiteY19" fmla="*/ 2152650 h 2152650"/>
                <a:gd name="connsiteX20" fmla="*/ 34290 w 4511040"/>
                <a:gd name="connsiteY20" fmla="*/ 2141220 h 2152650"/>
                <a:gd name="connsiteX21" fmla="*/ 3810 w 4511040"/>
                <a:gd name="connsiteY21" fmla="*/ 2114550 h 2152650"/>
                <a:gd name="connsiteX22" fmla="*/ 0 w 4511040"/>
                <a:gd name="connsiteY22" fmla="*/ 2057400 h 2152650"/>
                <a:gd name="connsiteX23" fmla="*/ 7620 w 4511040"/>
                <a:gd name="connsiteY23" fmla="*/ 2007870 h 2152650"/>
                <a:gd name="connsiteX24" fmla="*/ 30480 w 4511040"/>
                <a:gd name="connsiteY24" fmla="*/ 1965960 h 2152650"/>
                <a:gd name="connsiteX25" fmla="*/ 76200 w 4511040"/>
                <a:gd name="connsiteY25" fmla="*/ 1905000 h 2152650"/>
                <a:gd name="connsiteX26" fmla="*/ 148590 w 4511040"/>
                <a:gd name="connsiteY26" fmla="*/ 1817370 h 2152650"/>
                <a:gd name="connsiteX27" fmla="*/ 274320 w 4511040"/>
                <a:gd name="connsiteY27" fmla="*/ 1684020 h 2152650"/>
                <a:gd name="connsiteX28" fmla="*/ 461010 w 4511040"/>
                <a:gd name="connsiteY28" fmla="*/ 1508760 h 2152650"/>
                <a:gd name="connsiteX29" fmla="*/ 586740 w 4511040"/>
                <a:gd name="connsiteY29" fmla="*/ 1405890 h 2152650"/>
                <a:gd name="connsiteX30" fmla="*/ 742950 w 4511040"/>
                <a:gd name="connsiteY30" fmla="*/ 1295400 h 2152650"/>
                <a:gd name="connsiteX31" fmla="*/ 1043940 w 4511040"/>
                <a:gd name="connsiteY31" fmla="*/ 1108710 h 2152650"/>
                <a:gd name="connsiteX32" fmla="*/ 1192530 w 4511040"/>
                <a:gd name="connsiteY32" fmla="*/ 1024890 h 2152650"/>
                <a:gd name="connsiteX33" fmla="*/ 1371600 w 4511040"/>
                <a:gd name="connsiteY33" fmla="*/ 933450 h 2152650"/>
                <a:gd name="connsiteX34" fmla="*/ 1558290 w 4511040"/>
                <a:gd name="connsiteY34" fmla="*/ 857250 h 2152650"/>
                <a:gd name="connsiteX35" fmla="*/ 1687830 w 4511040"/>
                <a:gd name="connsiteY35" fmla="*/ 807720 h 2152650"/>
                <a:gd name="connsiteX36" fmla="*/ 1847850 w 4511040"/>
                <a:gd name="connsiteY36" fmla="*/ 754380 h 2152650"/>
                <a:gd name="connsiteX37" fmla="*/ 2080260 w 4511040"/>
                <a:gd name="connsiteY37" fmla="*/ 685800 h 2152650"/>
                <a:gd name="connsiteX38" fmla="*/ 2297430 w 4511040"/>
                <a:gd name="connsiteY38" fmla="*/ 632460 h 2152650"/>
                <a:gd name="connsiteX39" fmla="*/ 2705100 w 4511040"/>
                <a:gd name="connsiteY39" fmla="*/ 541020 h 2152650"/>
                <a:gd name="connsiteX40" fmla="*/ 3181350 w 4511040"/>
                <a:gd name="connsiteY40" fmla="*/ 468630 h 2152650"/>
                <a:gd name="connsiteX41" fmla="*/ 3368040 w 4511040"/>
                <a:gd name="connsiteY41" fmla="*/ 445770 h 2152650"/>
                <a:gd name="connsiteX42" fmla="*/ 3756660 w 4511040"/>
                <a:gd name="connsiteY42" fmla="*/ 419100 h 2152650"/>
                <a:gd name="connsiteX43" fmla="*/ 3939540 w 4511040"/>
                <a:gd name="connsiteY43" fmla="*/ 396240 h 2152650"/>
                <a:gd name="connsiteX44" fmla="*/ 4103370 w 4511040"/>
                <a:gd name="connsiteY44" fmla="*/ 369570 h 2152650"/>
                <a:gd name="connsiteX45" fmla="*/ 4187190 w 4511040"/>
                <a:gd name="connsiteY45" fmla="*/ 350520 h 2152650"/>
                <a:gd name="connsiteX46" fmla="*/ 4251960 w 4511040"/>
                <a:gd name="connsiteY46" fmla="*/ 316230 h 2152650"/>
                <a:gd name="connsiteX47" fmla="*/ 4316730 w 4511040"/>
                <a:gd name="connsiteY47" fmla="*/ 266700 h 2152650"/>
                <a:gd name="connsiteX48" fmla="*/ 4358640 w 4511040"/>
                <a:gd name="connsiteY48" fmla="*/ 217170 h 2152650"/>
                <a:gd name="connsiteX49" fmla="*/ 4400550 w 4511040"/>
                <a:gd name="connsiteY49" fmla="*/ 152400 h 2152650"/>
                <a:gd name="connsiteX50" fmla="*/ 4434840 w 4511040"/>
                <a:gd name="connsiteY50" fmla="*/ 60960 h 2152650"/>
                <a:gd name="connsiteX51" fmla="*/ 4450080 w 4511040"/>
                <a:gd name="connsiteY51" fmla="*/ 15240 h 2152650"/>
                <a:gd name="connsiteX52" fmla="*/ 4469130 w 4511040"/>
                <a:gd name="connsiteY52" fmla="*/ 0 h 2152650"/>
                <a:gd name="connsiteX53" fmla="*/ 4488180 w 4511040"/>
                <a:gd name="connsiteY53" fmla="*/ 0 h 2152650"/>
                <a:gd name="connsiteX54" fmla="*/ 4499610 w 4511040"/>
                <a:gd name="connsiteY54" fmla="*/ 22860 h 2152650"/>
                <a:gd name="connsiteX55" fmla="*/ 4507230 w 4511040"/>
                <a:gd name="connsiteY55" fmla="*/ 83820 h 2152650"/>
                <a:gd name="connsiteX56" fmla="*/ 4511040 w 4511040"/>
                <a:gd name="connsiteY56" fmla="*/ 160020 h 2152650"/>
                <a:gd name="connsiteX57" fmla="*/ 4507230 w 4511040"/>
                <a:gd name="connsiteY57" fmla="*/ 224790 h 2152650"/>
                <a:gd name="connsiteX58" fmla="*/ 4491990 w 4511040"/>
                <a:gd name="connsiteY58" fmla="*/ 278130 h 2152650"/>
                <a:gd name="connsiteX59" fmla="*/ 4465320 w 4511040"/>
                <a:gd name="connsiteY59" fmla="*/ 346710 h 2152650"/>
                <a:gd name="connsiteX60" fmla="*/ 4389120 w 4511040"/>
                <a:gd name="connsiteY60" fmla="*/ 487680 h 2152650"/>
                <a:gd name="connsiteX61" fmla="*/ 4282440 w 4511040"/>
                <a:gd name="connsiteY61" fmla="*/ 628650 h 2152650"/>
                <a:gd name="connsiteX62" fmla="*/ 4248150 w 4511040"/>
                <a:gd name="connsiteY62" fmla="*/ 651510 h 2152650"/>
                <a:gd name="connsiteX63" fmla="*/ 4160520 w 4511040"/>
                <a:gd name="connsiteY63" fmla="*/ 659130 h 2152650"/>
                <a:gd name="connsiteX64" fmla="*/ 4038600 w 4511040"/>
                <a:gd name="connsiteY64" fmla="*/ 647700 h 2152650"/>
                <a:gd name="connsiteX65" fmla="*/ 3783330 w 4511040"/>
                <a:gd name="connsiteY65" fmla="*/ 655320 h 2152650"/>
                <a:gd name="connsiteX66" fmla="*/ 3398520 w 4511040"/>
                <a:gd name="connsiteY66" fmla="*/ 674370 h 2152650"/>
                <a:gd name="connsiteX67" fmla="*/ 3219450 w 4511040"/>
                <a:gd name="connsiteY67" fmla="*/ 689610 h 2152650"/>
                <a:gd name="connsiteX68" fmla="*/ 2880360 w 4511040"/>
                <a:gd name="connsiteY68" fmla="*/ 739140 h 2152650"/>
                <a:gd name="connsiteX69" fmla="*/ 2636520 w 4511040"/>
                <a:gd name="connsiteY69" fmla="*/ 777240 h 2152650"/>
                <a:gd name="connsiteX70" fmla="*/ 2244090 w 4511040"/>
                <a:gd name="connsiteY70" fmla="*/ 86106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11040" h="2152650">
                  <a:moveTo>
                    <a:pt x="2244090" y="861060"/>
                  </a:moveTo>
                  <a:lnTo>
                    <a:pt x="2007870" y="922020"/>
                  </a:lnTo>
                  <a:lnTo>
                    <a:pt x="1882140" y="963930"/>
                  </a:lnTo>
                  <a:lnTo>
                    <a:pt x="1687830" y="1032510"/>
                  </a:lnTo>
                  <a:lnTo>
                    <a:pt x="1501140" y="1116330"/>
                  </a:lnTo>
                  <a:lnTo>
                    <a:pt x="1344930" y="1192530"/>
                  </a:lnTo>
                  <a:lnTo>
                    <a:pt x="1162050" y="1299210"/>
                  </a:lnTo>
                  <a:lnTo>
                    <a:pt x="1070610" y="1356360"/>
                  </a:lnTo>
                  <a:lnTo>
                    <a:pt x="933450" y="1455420"/>
                  </a:lnTo>
                  <a:lnTo>
                    <a:pt x="815340" y="1554480"/>
                  </a:lnTo>
                  <a:lnTo>
                    <a:pt x="727710" y="1634490"/>
                  </a:lnTo>
                  <a:lnTo>
                    <a:pt x="643890" y="1733550"/>
                  </a:lnTo>
                  <a:lnTo>
                    <a:pt x="480060" y="2034540"/>
                  </a:lnTo>
                  <a:lnTo>
                    <a:pt x="426720" y="2042160"/>
                  </a:lnTo>
                  <a:lnTo>
                    <a:pt x="369570" y="2057400"/>
                  </a:lnTo>
                  <a:lnTo>
                    <a:pt x="312420" y="2084070"/>
                  </a:lnTo>
                  <a:lnTo>
                    <a:pt x="262890" y="2114550"/>
                  </a:lnTo>
                  <a:lnTo>
                    <a:pt x="232410" y="2129790"/>
                  </a:lnTo>
                  <a:lnTo>
                    <a:pt x="152400" y="2145030"/>
                  </a:lnTo>
                  <a:lnTo>
                    <a:pt x="83820" y="2152650"/>
                  </a:lnTo>
                  <a:lnTo>
                    <a:pt x="34290" y="2141220"/>
                  </a:lnTo>
                  <a:lnTo>
                    <a:pt x="3810" y="2114550"/>
                  </a:lnTo>
                  <a:lnTo>
                    <a:pt x="0" y="2057400"/>
                  </a:lnTo>
                  <a:lnTo>
                    <a:pt x="7620" y="2007870"/>
                  </a:lnTo>
                  <a:lnTo>
                    <a:pt x="30480" y="1965960"/>
                  </a:lnTo>
                  <a:lnTo>
                    <a:pt x="76200" y="1905000"/>
                  </a:lnTo>
                  <a:lnTo>
                    <a:pt x="148590" y="1817370"/>
                  </a:lnTo>
                  <a:lnTo>
                    <a:pt x="274320" y="1684020"/>
                  </a:lnTo>
                  <a:lnTo>
                    <a:pt x="461010" y="1508760"/>
                  </a:lnTo>
                  <a:lnTo>
                    <a:pt x="586740" y="1405890"/>
                  </a:lnTo>
                  <a:lnTo>
                    <a:pt x="742950" y="1295400"/>
                  </a:lnTo>
                  <a:lnTo>
                    <a:pt x="1043940" y="1108710"/>
                  </a:lnTo>
                  <a:lnTo>
                    <a:pt x="1192530" y="1024890"/>
                  </a:lnTo>
                  <a:lnTo>
                    <a:pt x="1371600" y="933450"/>
                  </a:lnTo>
                  <a:lnTo>
                    <a:pt x="1558290" y="857250"/>
                  </a:lnTo>
                  <a:lnTo>
                    <a:pt x="1687830" y="807720"/>
                  </a:lnTo>
                  <a:lnTo>
                    <a:pt x="1847850" y="754380"/>
                  </a:lnTo>
                  <a:lnTo>
                    <a:pt x="2080260" y="685800"/>
                  </a:lnTo>
                  <a:lnTo>
                    <a:pt x="2297430" y="632460"/>
                  </a:lnTo>
                  <a:lnTo>
                    <a:pt x="2705100" y="541020"/>
                  </a:lnTo>
                  <a:lnTo>
                    <a:pt x="3181350" y="468630"/>
                  </a:lnTo>
                  <a:lnTo>
                    <a:pt x="3368040" y="445770"/>
                  </a:lnTo>
                  <a:lnTo>
                    <a:pt x="3756660" y="419100"/>
                  </a:lnTo>
                  <a:lnTo>
                    <a:pt x="3939540" y="396240"/>
                  </a:lnTo>
                  <a:lnTo>
                    <a:pt x="4103370" y="369570"/>
                  </a:lnTo>
                  <a:lnTo>
                    <a:pt x="4187190" y="350520"/>
                  </a:lnTo>
                  <a:lnTo>
                    <a:pt x="4251960" y="316230"/>
                  </a:lnTo>
                  <a:lnTo>
                    <a:pt x="4316730" y="266700"/>
                  </a:lnTo>
                  <a:lnTo>
                    <a:pt x="4358640" y="217170"/>
                  </a:lnTo>
                  <a:lnTo>
                    <a:pt x="4400550" y="152400"/>
                  </a:lnTo>
                  <a:lnTo>
                    <a:pt x="4434840" y="60960"/>
                  </a:lnTo>
                  <a:lnTo>
                    <a:pt x="4450080" y="15240"/>
                  </a:lnTo>
                  <a:lnTo>
                    <a:pt x="4469130" y="0"/>
                  </a:lnTo>
                  <a:lnTo>
                    <a:pt x="4488180" y="0"/>
                  </a:lnTo>
                  <a:lnTo>
                    <a:pt x="4499610" y="22860"/>
                  </a:lnTo>
                  <a:lnTo>
                    <a:pt x="4507230" y="83820"/>
                  </a:lnTo>
                  <a:lnTo>
                    <a:pt x="4511040" y="160020"/>
                  </a:lnTo>
                  <a:lnTo>
                    <a:pt x="4507230" y="224790"/>
                  </a:lnTo>
                  <a:lnTo>
                    <a:pt x="4491990" y="278130"/>
                  </a:lnTo>
                  <a:lnTo>
                    <a:pt x="4465320" y="346710"/>
                  </a:lnTo>
                  <a:lnTo>
                    <a:pt x="4389120" y="487680"/>
                  </a:lnTo>
                  <a:lnTo>
                    <a:pt x="4282440" y="628650"/>
                  </a:lnTo>
                  <a:lnTo>
                    <a:pt x="4248150" y="651510"/>
                  </a:lnTo>
                  <a:lnTo>
                    <a:pt x="4160520" y="659130"/>
                  </a:lnTo>
                  <a:lnTo>
                    <a:pt x="4038600" y="647700"/>
                  </a:lnTo>
                  <a:lnTo>
                    <a:pt x="3783330" y="655320"/>
                  </a:lnTo>
                  <a:lnTo>
                    <a:pt x="3398520" y="674370"/>
                  </a:lnTo>
                  <a:lnTo>
                    <a:pt x="3219450" y="689610"/>
                  </a:lnTo>
                  <a:lnTo>
                    <a:pt x="2880360" y="739140"/>
                  </a:lnTo>
                  <a:lnTo>
                    <a:pt x="2636520" y="777240"/>
                  </a:lnTo>
                  <a:lnTo>
                    <a:pt x="2244090" y="8610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897BBAC0-C169-4D6C-A577-09BD95EE2D35}"/>
                </a:ext>
              </a:extLst>
            </p:cNvPr>
            <p:cNvSpPr/>
            <p:nvPr/>
          </p:nvSpPr>
          <p:spPr>
            <a:xfrm>
              <a:off x="6905625" y="4757738"/>
              <a:ext cx="495300" cy="977900"/>
            </a:xfrm>
            <a:custGeom>
              <a:avLst/>
              <a:gdLst>
                <a:gd name="connsiteX0" fmla="*/ 450056 w 495300"/>
                <a:gd name="connsiteY0" fmla="*/ 359568 h 978693"/>
                <a:gd name="connsiteX1" fmla="*/ 416719 w 495300"/>
                <a:gd name="connsiteY1" fmla="*/ 681037 h 978693"/>
                <a:gd name="connsiteX2" fmla="*/ 407194 w 495300"/>
                <a:gd name="connsiteY2" fmla="*/ 826293 h 978693"/>
                <a:gd name="connsiteX3" fmla="*/ 409575 w 495300"/>
                <a:gd name="connsiteY3" fmla="*/ 978693 h 978693"/>
                <a:gd name="connsiteX4" fmla="*/ 0 w 495300"/>
                <a:gd name="connsiteY4" fmla="*/ 723900 h 978693"/>
                <a:gd name="connsiteX5" fmla="*/ 102394 w 495300"/>
                <a:gd name="connsiteY5" fmla="*/ 733425 h 978693"/>
                <a:gd name="connsiteX6" fmla="*/ 142875 w 495300"/>
                <a:gd name="connsiteY6" fmla="*/ 723900 h 978693"/>
                <a:gd name="connsiteX7" fmla="*/ 173831 w 495300"/>
                <a:gd name="connsiteY7" fmla="*/ 697706 h 978693"/>
                <a:gd name="connsiteX8" fmla="*/ 200025 w 495300"/>
                <a:gd name="connsiteY8" fmla="*/ 640556 h 978693"/>
                <a:gd name="connsiteX9" fmla="*/ 297656 w 495300"/>
                <a:gd name="connsiteY9" fmla="*/ 381000 h 978693"/>
                <a:gd name="connsiteX10" fmla="*/ 381000 w 495300"/>
                <a:gd name="connsiteY10" fmla="*/ 157162 h 978693"/>
                <a:gd name="connsiteX11" fmla="*/ 416719 w 495300"/>
                <a:gd name="connsiteY11" fmla="*/ 61912 h 978693"/>
                <a:gd name="connsiteX12" fmla="*/ 431006 w 495300"/>
                <a:gd name="connsiteY12" fmla="*/ 28575 h 978693"/>
                <a:gd name="connsiteX13" fmla="*/ 447675 w 495300"/>
                <a:gd name="connsiteY13" fmla="*/ 9525 h 978693"/>
                <a:gd name="connsiteX14" fmla="*/ 469106 w 495300"/>
                <a:gd name="connsiteY14" fmla="*/ 0 h 978693"/>
                <a:gd name="connsiteX15" fmla="*/ 485775 w 495300"/>
                <a:gd name="connsiteY15" fmla="*/ 4762 h 978693"/>
                <a:gd name="connsiteX16" fmla="*/ 495300 w 495300"/>
                <a:gd name="connsiteY16" fmla="*/ 23812 h 978693"/>
                <a:gd name="connsiteX17" fmla="*/ 495300 w 495300"/>
                <a:gd name="connsiteY17" fmla="*/ 52387 h 978693"/>
                <a:gd name="connsiteX18" fmla="*/ 450056 w 495300"/>
                <a:gd name="connsiteY18" fmla="*/ 359568 h 9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5300" h="978693">
                  <a:moveTo>
                    <a:pt x="450056" y="359568"/>
                  </a:moveTo>
                  <a:lnTo>
                    <a:pt x="416719" y="681037"/>
                  </a:lnTo>
                  <a:lnTo>
                    <a:pt x="407194" y="826293"/>
                  </a:lnTo>
                  <a:cubicBezTo>
                    <a:pt x="407988" y="877093"/>
                    <a:pt x="408781" y="927893"/>
                    <a:pt x="409575" y="978693"/>
                  </a:cubicBezTo>
                  <a:lnTo>
                    <a:pt x="0" y="723900"/>
                  </a:lnTo>
                  <a:lnTo>
                    <a:pt x="102394" y="733425"/>
                  </a:lnTo>
                  <a:lnTo>
                    <a:pt x="142875" y="723900"/>
                  </a:lnTo>
                  <a:lnTo>
                    <a:pt x="173831" y="697706"/>
                  </a:lnTo>
                  <a:lnTo>
                    <a:pt x="200025" y="640556"/>
                  </a:lnTo>
                  <a:lnTo>
                    <a:pt x="297656" y="381000"/>
                  </a:lnTo>
                  <a:lnTo>
                    <a:pt x="381000" y="157162"/>
                  </a:lnTo>
                  <a:lnTo>
                    <a:pt x="416719" y="61912"/>
                  </a:lnTo>
                  <a:lnTo>
                    <a:pt x="431006" y="28575"/>
                  </a:lnTo>
                  <a:lnTo>
                    <a:pt x="447675" y="9525"/>
                  </a:lnTo>
                  <a:lnTo>
                    <a:pt x="469106" y="0"/>
                  </a:lnTo>
                  <a:lnTo>
                    <a:pt x="485775" y="4762"/>
                  </a:lnTo>
                  <a:lnTo>
                    <a:pt x="495300" y="23812"/>
                  </a:lnTo>
                  <a:lnTo>
                    <a:pt x="495300" y="52387"/>
                  </a:lnTo>
                  <a:lnTo>
                    <a:pt x="450056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779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0AAAEF-60E3-44E4-8589-39AFC3EEBE84}"/>
              </a:ext>
            </a:extLst>
          </p:cNvPr>
          <p:cNvGrpSpPr/>
          <p:nvPr/>
        </p:nvGrpSpPr>
        <p:grpSpPr>
          <a:xfrm>
            <a:off x="2481263" y="1628775"/>
            <a:ext cx="4949825" cy="4525963"/>
            <a:chOff x="2481263" y="1628775"/>
            <a:chExt cx="4949825" cy="452596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3CABD76-787E-644C-A8BA-64E034A836A7}"/>
                </a:ext>
              </a:extLst>
            </p:cNvPr>
            <p:cNvSpPr/>
            <p:nvPr/>
          </p:nvSpPr>
          <p:spPr>
            <a:xfrm>
              <a:off x="2990850" y="1628775"/>
              <a:ext cx="1062038" cy="528638"/>
            </a:xfrm>
            <a:custGeom>
              <a:avLst/>
              <a:gdLst>
                <a:gd name="connsiteX0" fmla="*/ 573881 w 1062038"/>
                <a:gd name="connsiteY0" fmla="*/ 438150 h 528638"/>
                <a:gd name="connsiteX1" fmla="*/ 416719 w 1062038"/>
                <a:gd name="connsiteY1" fmla="*/ 366713 h 528638"/>
                <a:gd name="connsiteX2" fmla="*/ 326231 w 1062038"/>
                <a:gd name="connsiteY2" fmla="*/ 316706 h 528638"/>
                <a:gd name="connsiteX3" fmla="*/ 230981 w 1062038"/>
                <a:gd name="connsiteY3" fmla="*/ 254794 h 528638"/>
                <a:gd name="connsiteX4" fmla="*/ 150019 w 1062038"/>
                <a:gd name="connsiteY4" fmla="*/ 192881 h 528638"/>
                <a:gd name="connsiteX5" fmla="*/ 88106 w 1062038"/>
                <a:gd name="connsiteY5" fmla="*/ 140494 h 528638"/>
                <a:gd name="connsiteX6" fmla="*/ 28575 w 1062038"/>
                <a:gd name="connsiteY6" fmla="*/ 83344 h 528638"/>
                <a:gd name="connsiteX7" fmla="*/ 9525 w 1062038"/>
                <a:gd name="connsiteY7" fmla="*/ 64294 h 528638"/>
                <a:gd name="connsiteX8" fmla="*/ 0 w 1062038"/>
                <a:gd name="connsiteY8" fmla="*/ 45244 h 528638"/>
                <a:gd name="connsiteX9" fmla="*/ 0 w 1062038"/>
                <a:gd name="connsiteY9" fmla="*/ 21431 h 528638"/>
                <a:gd name="connsiteX10" fmla="*/ 4763 w 1062038"/>
                <a:gd name="connsiteY10" fmla="*/ 9525 h 528638"/>
                <a:gd name="connsiteX11" fmla="*/ 19050 w 1062038"/>
                <a:gd name="connsiteY11" fmla="*/ 0 h 528638"/>
                <a:gd name="connsiteX12" fmla="*/ 40481 w 1062038"/>
                <a:gd name="connsiteY12" fmla="*/ 2381 h 528638"/>
                <a:gd name="connsiteX13" fmla="*/ 123825 w 1062038"/>
                <a:gd name="connsiteY13" fmla="*/ 45244 h 528638"/>
                <a:gd name="connsiteX14" fmla="*/ 207169 w 1062038"/>
                <a:gd name="connsiteY14" fmla="*/ 80963 h 528638"/>
                <a:gd name="connsiteX15" fmla="*/ 300038 w 1062038"/>
                <a:gd name="connsiteY15" fmla="*/ 121444 h 528638"/>
                <a:gd name="connsiteX16" fmla="*/ 371475 w 1062038"/>
                <a:gd name="connsiteY16" fmla="*/ 145256 h 528638"/>
                <a:gd name="connsiteX17" fmla="*/ 485775 w 1062038"/>
                <a:gd name="connsiteY17" fmla="*/ 183356 h 528638"/>
                <a:gd name="connsiteX18" fmla="*/ 583406 w 1062038"/>
                <a:gd name="connsiteY18" fmla="*/ 209550 h 528638"/>
                <a:gd name="connsiteX19" fmla="*/ 669131 w 1062038"/>
                <a:gd name="connsiteY19" fmla="*/ 228600 h 528638"/>
                <a:gd name="connsiteX20" fmla="*/ 750094 w 1062038"/>
                <a:gd name="connsiteY20" fmla="*/ 242888 h 528638"/>
                <a:gd name="connsiteX21" fmla="*/ 902494 w 1062038"/>
                <a:gd name="connsiteY21" fmla="*/ 264319 h 528638"/>
                <a:gd name="connsiteX22" fmla="*/ 945356 w 1062038"/>
                <a:gd name="connsiteY22" fmla="*/ 276225 h 528638"/>
                <a:gd name="connsiteX23" fmla="*/ 985838 w 1062038"/>
                <a:gd name="connsiteY23" fmla="*/ 292894 h 528638"/>
                <a:gd name="connsiteX24" fmla="*/ 1012031 w 1062038"/>
                <a:gd name="connsiteY24" fmla="*/ 307181 h 528638"/>
                <a:gd name="connsiteX25" fmla="*/ 1038225 w 1062038"/>
                <a:gd name="connsiteY25" fmla="*/ 326231 h 528638"/>
                <a:gd name="connsiteX26" fmla="*/ 1057275 w 1062038"/>
                <a:gd name="connsiteY26" fmla="*/ 352425 h 528638"/>
                <a:gd name="connsiteX27" fmla="*/ 1062038 w 1062038"/>
                <a:gd name="connsiteY27" fmla="*/ 383381 h 528638"/>
                <a:gd name="connsiteX28" fmla="*/ 1057275 w 1062038"/>
                <a:gd name="connsiteY28" fmla="*/ 426244 h 528638"/>
                <a:gd name="connsiteX29" fmla="*/ 1047750 w 1062038"/>
                <a:gd name="connsiteY29" fmla="*/ 459581 h 528638"/>
                <a:gd name="connsiteX30" fmla="*/ 1033463 w 1062038"/>
                <a:gd name="connsiteY30" fmla="*/ 476250 h 528638"/>
                <a:gd name="connsiteX31" fmla="*/ 1012031 w 1062038"/>
                <a:gd name="connsiteY31" fmla="*/ 492919 h 528638"/>
                <a:gd name="connsiteX32" fmla="*/ 976313 w 1062038"/>
                <a:gd name="connsiteY32" fmla="*/ 509588 h 528638"/>
                <a:gd name="connsiteX33" fmla="*/ 935831 w 1062038"/>
                <a:gd name="connsiteY33" fmla="*/ 521494 h 528638"/>
                <a:gd name="connsiteX34" fmla="*/ 900113 w 1062038"/>
                <a:gd name="connsiteY34" fmla="*/ 526256 h 528638"/>
                <a:gd name="connsiteX35" fmla="*/ 864394 w 1062038"/>
                <a:gd name="connsiteY35" fmla="*/ 528638 h 528638"/>
                <a:gd name="connsiteX36" fmla="*/ 833438 w 1062038"/>
                <a:gd name="connsiteY36" fmla="*/ 526256 h 528638"/>
                <a:gd name="connsiteX37" fmla="*/ 776288 w 1062038"/>
                <a:gd name="connsiteY37" fmla="*/ 511969 h 528638"/>
                <a:gd name="connsiteX38" fmla="*/ 573881 w 1062038"/>
                <a:gd name="connsiteY38" fmla="*/ 43815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528638">
                  <a:moveTo>
                    <a:pt x="573881" y="438150"/>
                  </a:moveTo>
                  <a:lnTo>
                    <a:pt x="416719" y="366713"/>
                  </a:lnTo>
                  <a:lnTo>
                    <a:pt x="326231" y="316706"/>
                  </a:lnTo>
                  <a:lnTo>
                    <a:pt x="230981" y="254794"/>
                  </a:lnTo>
                  <a:lnTo>
                    <a:pt x="150019" y="192881"/>
                  </a:lnTo>
                  <a:lnTo>
                    <a:pt x="88106" y="140494"/>
                  </a:lnTo>
                  <a:lnTo>
                    <a:pt x="28575" y="83344"/>
                  </a:lnTo>
                  <a:lnTo>
                    <a:pt x="9525" y="64294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0481" y="2381"/>
                  </a:lnTo>
                  <a:lnTo>
                    <a:pt x="123825" y="45244"/>
                  </a:lnTo>
                  <a:lnTo>
                    <a:pt x="207169" y="80963"/>
                  </a:lnTo>
                  <a:lnTo>
                    <a:pt x="300038" y="121444"/>
                  </a:lnTo>
                  <a:lnTo>
                    <a:pt x="371475" y="145256"/>
                  </a:lnTo>
                  <a:lnTo>
                    <a:pt x="485775" y="183356"/>
                  </a:lnTo>
                  <a:lnTo>
                    <a:pt x="583406" y="209550"/>
                  </a:lnTo>
                  <a:lnTo>
                    <a:pt x="669131" y="228600"/>
                  </a:lnTo>
                  <a:lnTo>
                    <a:pt x="750094" y="242888"/>
                  </a:lnTo>
                  <a:lnTo>
                    <a:pt x="902494" y="264319"/>
                  </a:lnTo>
                  <a:lnTo>
                    <a:pt x="945356" y="276225"/>
                  </a:lnTo>
                  <a:lnTo>
                    <a:pt x="985838" y="292894"/>
                  </a:lnTo>
                  <a:lnTo>
                    <a:pt x="1012031" y="307181"/>
                  </a:lnTo>
                  <a:lnTo>
                    <a:pt x="1038225" y="326231"/>
                  </a:lnTo>
                  <a:lnTo>
                    <a:pt x="1057275" y="352425"/>
                  </a:lnTo>
                  <a:lnTo>
                    <a:pt x="1062038" y="383381"/>
                  </a:lnTo>
                  <a:lnTo>
                    <a:pt x="1057275" y="426244"/>
                  </a:lnTo>
                  <a:lnTo>
                    <a:pt x="1047750" y="459581"/>
                  </a:lnTo>
                  <a:lnTo>
                    <a:pt x="1033463" y="476250"/>
                  </a:lnTo>
                  <a:lnTo>
                    <a:pt x="1012031" y="492919"/>
                  </a:lnTo>
                  <a:lnTo>
                    <a:pt x="976313" y="509588"/>
                  </a:lnTo>
                  <a:lnTo>
                    <a:pt x="935831" y="521494"/>
                  </a:lnTo>
                  <a:lnTo>
                    <a:pt x="900113" y="526256"/>
                  </a:lnTo>
                  <a:lnTo>
                    <a:pt x="864394" y="528638"/>
                  </a:lnTo>
                  <a:lnTo>
                    <a:pt x="833438" y="526256"/>
                  </a:lnTo>
                  <a:lnTo>
                    <a:pt x="776288" y="511969"/>
                  </a:lnTo>
                  <a:lnTo>
                    <a:pt x="573881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D175BB4-D752-7F46-A80B-F2B80843F14A}"/>
                </a:ext>
              </a:extLst>
            </p:cNvPr>
            <p:cNvSpPr/>
            <p:nvPr/>
          </p:nvSpPr>
          <p:spPr>
            <a:xfrm>
              <a:off x="2481263" y="2481263"/>
              <a:ext cx="2038350" cy="568325"/>
            </a:xfrm>
            <a:custGeom>
              <a:avLst/>
              <a:gdLst>
                <a:gd name="connsiteX0" fmla="*/ 1216818 w 2038350"/>
                <a:gd name="connsiteY0" fmla="*/ 342900 h 569118"/>
                <a:gd name="connsiteX1" fmla="*/ 859631 w 2038350"/>
                <a:gd name="connsiteY1" fmla="*/ 421481 h 569118"/>
                <a:gd name="connsiteX2" fmla="*/ 673893 w 2038350"/>
                <a:gd name="connsiteY2" fmla="*/ 461962 h 569118"/>
                <a:gd name="connsiteX3" fmla="*/ 588168 w 2038350"/>
                <a:gd name="connsiteY3" fmla="*/ 488156 h 569118"/>
                <a:gd name="connsiteX4" fmla="*/ 500062 w 2038350"/>
                <a:gd name="connsiteY4" fmla="*/ 519112 h 569118"/>
                <a:gd name="connsiteX5" fmla="*/ 373856 w 2038350"/>
                <a:gd name="connsiteY5" fmla="*/ 569118 h 569118"/>
                <a:gd name="connsiteX6" fmla="*/ 347662 w 2038350"/>
                <a:gd name="connsiteY6" fmla="*/ 566737 h 569118"/>
                <a:gd name="connsiteX7" fmla="*/ 309562 w 2038350"/>
                <a:gd name="connsiteY7" fmla="*/ 557212 h 569118"/>
                <a:gd name="connsiteX8" fmla="*/ 261937 w 2038350"/>
                <a:gd name="connsiteY8" fmla="*/ 533400 h 569118"/>
                <a:gd name="connsiteX9" fmla="*/ 221456 w 2038350"/>
                <a:gd name="connsiteY9" fmla="*/ 504825 h 569118"/>
                <a:gd name="connsiteX10" fmla="*/ 178593 w 2038350"/>
                <a:gd name="connsiteY10" fmla="*/ 461962 h 569118"/>
                <a:gd name="connsiteX11" fmla="*/ 111918 w 2038350"/>
                <a:gd name="connsiteY11" fmla="*/ 395287 h 569118"/>
                <a:gd name="connsiteX12" fmla="*/ 73818 w 2038350"/>
                <a:gd name="connsiteY12" fmla="*/ 347662 h 569118"/>
                <a:gd name="connsiteX13" fmla="*/ 42862 w 2038350"/>
                <a:gd name="connsiteY13" fmla="*/ 309562 h 569118"/>
                <a:gd name="connsiteX14" fmla="*/ 9525 w 2038350"/>
                <a:gd name="connsiteY14" fmla="*/ 266700 h 569118"/>
                <a:gd name="connsiteX15" fmla="*/ 2381 w 2038350"/>
                <a:gd name="connsiteY15" fmla="*/ 247650 h 569118"/>
                <a:gd name="connsiteX16" fmla="*/ 0 w 2038350"/>
                <a:gd name="connsiteY16" fmla="*/ 221456 h 569118"/>
                <a:gd name="connsiteX17" fmla="*/ 7143 w 2038350"/>
                <a:gd name="connsiteY17" fmla="*/ 209550 h 569118"/>
                <a:gd name="connsiteX18" fmla="*/ 28575 w 2038350"/>
                <a:gd name="connsiteY18" fmla="*/ 204787 h 569118"/>
                <a:gd name="connsiteX19" fmla="*/ 54768 w 2038350"/>
                <a:gd name="connsiteY19" fmla="*/ 209550 h 569118"/>
                <a:gd name="connsiteX20" fmla="*/ 90487 w 2038350"/>
                <a:gd name="connsiteY20" fmla="*/ 238125 h 569118"/>
                <a:gd name="connsiteX21" fmla="*/ 142875 w 2038350"/>
                <a:gd name="connsiteY21" fmla="*/ 273843 h 569118"/>
                <a:gd name="connsiteX22" fmla="*/ 178593 w 2038350"/>
                <a:gd name="connsiteY22" fmla="*/ 295275 h 569118"/>
                <a:gd name="connsiteX23" fmla="*/ 228600 w 2038350"/>
                <a:gd name="connsiteY23" fmla="*/ 314325 h 569118"/>
                <a:gd name="connsiteX24" fmla="*/ 280987 w 2038350"/>
                <a:gd name="connsiteY24" fmla="*/ 321468 h 569118"/>
                <a:gd name="connsiteX25" fmla="*/ 359568 w 2038350"/>
                <a:gd name="connsiteY25" fmla="*/ 323850 h 569118"/>
                <a:gd name="connsiteX26" fmla="*/ 447675 w 2038350"/>
                <a:gd name="connsiteY26" fmla="*/ 316706 h 569118"/>
                <a:gd name="connsiteX27" fmla="*/ 552450 w 2038350"/>
                <a:gd name="connsiteY27" fmla="*/ 304800 h 569118"/>
                <a:gd name="connsiteX28" fmla="*/ 702468 w 2038350"/>
                <a:gd name="connsiteY28" fmla="*/ 269081 h 569118"/>
                <a:gd name="connsiteX29" fmla="*/ 1088231 w 2038350"/>
                <a:gd name="connsiteY29" fmla="*/ 178593 h 569118"/>
                <a:gd name="connsiteX30" fmla="*/ 1259681 w 2038350"/>
                <a:gd name="connsiteY30" fmla="*/ 130968 h 569118"/>
                <a:gd name="connsiteX31" fmla="*/ 1390650 w 2038350"/>
                <a:gd name="connsiteY31" fmla="*/ 92868 h 569118"/>
                <a:gd name="connsiteX32" fmla="*/ 1426368 w 2038350"/>
                <a:gd name="connsiteY32" fmla="*/ 78581 h 569118"/>
                <a:gd name="connsiteX33" fmla="*/ 1476375 w 2038350"/>
                <a:gd name="connsiteY33" fmla="*/ 50006 h 569118"/>
                <a:gd name="connsiteX34" fmla="*/ 1516856 w 2038350"/>
                <a:gd name="connsiteY34" fmla="*/ 21431 h 569118"/>
                <a:gd name="connsiteX35" fmla="*/ 1531143 w 2038350"/>
                <a:gd name="connsiteY35" fmla="*/ 9525 h 569118"/>
                <a:gd name="connsiteX36" fmla="*/ 1576387 w 2038350"/>
                <a:gd name="connsiteY36" fmla="*/ 2381 h 569118"/>
                <a:gd name="connsiteX37" fmla="*/ 1652587 w 2038350"/>
                <a:gd name="connsiteY37" fmla="*/ 0 h 569118"/>
                <a:gd name="connsiteX38" fmla="*/ 1731168 w 2038350"/>
                <a:gd name="connsiteY38" fmla="*/ 7143 h 569118"/>
                <a:gd name="connsiteX39" fmla="*/ 1804987 w 2038350"/>
                <a:gd name="connsiteY39" fmla="*/ 16668 h 569118"/>
                <a:gd name="connsiteX40" fmla="*/ 1866900 w 2038350"/>
                <a:gd name="connsiteY40" fmla="*/ 30956 h 569118"/>
                <a:gd name="connsiteX41" fmla="*/ 1931193 w 2038350"/>
                <a:gd name="connsiteY41" fmla="*/ 52387 h 569118"/>
                <a:gd name="connsiteX42" fmla="*/ 1983581 w 2038350"/>
                <a:gd name="connsiteY42" fmla="*/ 73818 h 569118"/>
                <a:gd name="connsiteX43" fmla="*/ 2009775 w 2038350"/>
                <a:gd name="connsiteY43" fmla="*/ 90487 h 569118"/>
                <a:gd name="connsiteX44" fmla="*/ 2028825 w 2038350"/>
                <a:gd name="connsiteY44" fmla="*/ 109537 h 569118"/>
                <a:gd name="connsiteX45" fmla="*/ 2038350 w 2038350"/>
                <a:gd name="connsiteY45" fmla="*/ 128587 h 569118"/>
                <a:gd name="connsiteX46" fmla="*/ 2038350 w 2038350"/>
                <a:gd name="connsiteY46" fmla="*/ 150018 h 569118"/>
                <a:gd name="connsiteX47" fmla="*/ 2028825 w 2038350"/>
                <a:gd name="connsiteY47" fmla="*/ 176212 h 569118"/>
                <a:gd name="connsiteX48" fmla="*/ 2014537 w 2038350"/>
                <a:gd name="connsiteY48" fmla="*/ 192881 h 569118"/>
                <a:gd name="connsiteX49" fmla="*/ 1988343 w 2038350"/>
                <a:gd name="connsiteY49" fmla="*/ 207168 h 569118"/>
                <a:gd name="connsiteX50" fmla="*/ 1921668 w 2038350"/>
                <a:gd name="connsiteY50" fmla="*/ 226218 h 569118"/>
                <a:gd name="connsiteX51" fmla="*/ 1769268 w 2038350"/>
                <a:gd name="connsiteY51" fmla="*/ 247650 h 569118"/>
                <a:gd name="connsiteX52" fmla="*/ 1478756 w 2038350"/>
                <a:gd name="connsiteY52" fmla="*/ 295275 h 569118"/>
                <a:gd name="connsiteX53" fmla="*/ 1216818 w 2038350"/>
                <a:gd name="connsiteY53" fmla="*/ 342900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8350" h="569118">
                  <a:moveTo>
                    <a:pt x="1216818" y="342900"/>
                  </a:moveTo>
                  <a:lnTo>
                    <a:pt x="859631" y="421481"/>
                  </a:lnTo>
                  <a:lnTo>
                    <a:pt x="673893" y="461962"/>
                  </a:lnTo>
                  <a:lnTo>
                    <a:pt x="588168" y="488156"/>
                  </a:lnTo>
                  <a:lnTo>
                    <a:pt x="500062" y="519112"/>
                  </a:lnTo>
                  <a:lnTo>
                    <a:pt x="373856" y="569118"/>
                  </a:lnTo>
                  <a:lnTo>
                    <a:pt x="347662" y="566737"/>
                  </a:lnTo>
                  <a:lnTo>
                    <a:pt x="309562" y="557212"/>
                  </a:lnTo>
                  <a:lnTo>
                    <a:pt x="261937" y="533400"/>
                  </a:lnTo>
                  <a:lnTo>
                    <a:pt x="221456" y="504825"/>
                  </a:lnTo>
                  <a:lnTo>
                    <a:pt x="178593" y="461962"/>
                  </a:lnTo>
                  <a:lnTo>
                    <a:pt x="111918" y="395287"/>
                  </a:lnTo>
                  <a:lnTo>
                    <a:pt x="73818" y="347662"/>
                  </a:lnTo>
                  <a:lnTo>
                    <a:pt x="42862" y="309562"/>
                  </a:lnTo>
                  <a:lnTo>
                    <a:pt x="9525" y="266700"/>
                  </a:lnTo>
                  <a:lnTo>
                    <a:pt x="2381" y="247650"/>
                  </a:lnTo>
                  <a:lnTo>
                    <a:pt x="0" y="221456"/>
                  </a:lnTo>
                  <a:lnTo>
                    <a:pt x="7143" y="209550"/>
                  </a:lnTo>
                  <a:lnTo>
                    <a:pt x="28575" y="204787"/>
                  </a:lnTo>
                  <a:lnTo>
                    <a:pt x="54768" y="209550"/>
                  </a:lnTo>
                  <a:lnTo>
                    <a:pt x="90487" y="238125"/>
                  </a:lnTo>
                  <a:lnTo>
                    <a:pt x="142875" y="273843"/>
                  </a:lnTo>
                  <a:lnTo>
                    <a:pt x="178593" y="295275"/>
                  </a:lnTo>
                  <a:lnTo>
                    <a:pt x="228600" y="314325"/>
                  </a:lnTo>
                  <a:lnTo>
                    <a:pt x="280987" y="321468"/>
                  </a:lnTo>
                  <a:lnTo>
                    <a:pt x="359568" y="323850"/>
                  </a:lnTo>
                  <a:lnTo>
                    <a:pt x="447675" y="316706"/>
                  </a:lnTo>
                  <a:lnTo>
                    <a:pt x="552450" y="304800"/>
                  </a:lnTo>
                  <a:lnTo>
                    <a:pt x="702468" y="269081"/>
                  </a:lnTo>
                  <a:lnTo>
                    <a:pt x="1088231" y="178593"/>
                  </a:lnTo>
                  <a:lnTo>
                    <a:pt x="1259681" y="130968"/>
                  </a:lnTo>
                  <a:lnTo>
                    <a:pt x="1390650" y="92868"/>
                  </a:lnTo>
                  <a:lnTo>
                    <a:pt x="1426368" y="78581"/>
                  </a:lnTo>
                  <a:lnTo>
                    <a:pt x="1476375" y="50006"/>
                  </a:lnTo>
                  <a:lnTo>
                    <a:pt x="1516856" y="21431"/>
                  </a:lnTo>
                  <a:lnTo>
                    <a:pt x="1531143" y="9525"/>
                  </a:lnTo>
                  <a:lnTo>
                    <a:pt x="1576387" y="2381"/>
                  </a:lnTo>
                  <a:lnTo>
                    <a:pt x="1652587" y="0"/>
                  </a:lnTo>
                  <a:lnTo>
                    <a:pt x="1731168" y="7143"/>
                  </a:lnTo>
                  <a:lnTo>
                    <a:pt x="1804987" y="16668"/>
                  </a:lnTo>
                  <a:lnTo>
                    <a:pt x="1866900" y="30956"/>
                  </a:lnTo>
                  <a:lnTo>
                    <a:pt x="1931193" y="52387"/>
                  </a:lnTo>
                  <a:lnTo>
                    <a:pt x="1983581" y="73818"/>
                  </a:lnTo>
                  <a:lnTo>
                    <a:pt x="2009775" y="90487"/>
                  </a:lnTo>
                  <a:lnTo>
                    <a:pt x="2028825" y="109537"/>
                  </a:lnTo>
                  <a:lnTo>
                    <a:pt x="2038350" y="128587"/>
                  </a:lnTo>
                  <a:lnTo>
                    <a:pt x="2038350" y="150018"/>
                  </a:lnTo>
                  <a:lnTo>
                    <a:pt x="2028825" y="176212"/>
                  </a:lnTo>
                  <a:lnTo>
                    <a:pt x="2014537" y="192881"/>
                  </a:lnTo>
                  <a:lnTo>
                    <a:pt x="1988343" y="207168"/>
                  </a:lnTo>
                  <a:lnTo>
                    <a:pt x="1921668" y="226218"/>
                  </a:lnTo>
                  <a:lnTo>
                    <a:pt x="1769268" y="247650"/>
                  </a:lnTo>
                  <a:lnTo>
                    <a:pt x="1478756" y="295275"/>
                  </a:lnTo>
                  <a:lnTo>
                    <a:pt x="1216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12A029E-A851-5444-ADA9-4EA35D257F75}"/>
                </a:ext>
              </a:extLst>
            </p:cNvPr>
            <p:cNvSpPr/>
            <p:nvPr/>
          </p:nvSpPr>
          <p:spPr>
            <a:xfrm>
              <a:off x="2943225" y="3205163"/>
              <a:ext cx="1160463" cy="384175"/>
            </a:xfrm>
            <a:custGeom>
              <a:avLst/>
              <a:gdLst>
                <a:gd name="connsiteX0" fmla="*/ 781050 w 1159669"/>
                <a:gd name="connsiteY0" fmla="*/ 297656 h 383381"/>
                <a:gd name="connsiteX1" fmla="*/ 569119 w 1159669"/>
                <a:gd name="connsiteY1" fmla="*/ 352425 h 383381"/>
                <a:gd name="connsiteX2" fmla="*/ 442913 w 1159669"/>
                <a:gd name="connsiteY2" fmla="*/ 373856 h 383381"/>
                <a:gd name="connsiteX3" fmla="*/ 373856 w 1159669"/>
                <a:gd name="connsiteY3" fmla="*/ 381000 h 383381"/>
                <a:gd name="connsiteX4" fmla="*/ 326231 w 1159669"/>
                <a:gd name="connsiteY4" fmla="*/ 383381 h 383381"/>
                <a:gd name="connsiteX5" fmla="*/ 292894 w 1159669"/>
                <a:gd name="connsiteY5" fmla="*/ 378618 h 383381"/>
                <a:gd name="connsiteX6" fmla="*/ 261938 w 1159669"/>
                <a:gd name="connsiteY6" fmla="*/ 366712 h 383381"/>
                <a:gd name="connsiteX7" fmla="*/ 209550 w 1159669"/>
                <a:gd name="connsiteY7" fmla="*/ 340518 h 383381"/>
                <a:gd name="connsiteX8" fmla="*/ 150019 w 1159669"/>
                <a:gd name="connsiteY8" fmla="*/ 302418 h 383381"/>
                <a:gd name="connsiteX9" fmla="*/ 83344 w 1159669"/>
                <a:gd name="connsiteY9" fmla="*/ 250031 h 383381"/>
                <a:gd name="connsiteX10" fmla="*/ 26194 w 1159669"/>
                <a:gd name="connsiteY10" fmla="*/ 195262 h 383381"/>
                <a:gd name="connsiteX11" fmla="*/ 11906 w 1159669"/>
                <a:gd name="connsiteY11" fmla="*/ 180975 h 383381"/>
                <a:gd name="connsiteX12" fmla="*/ 0 w 1159669"/>
                <a:gd name="connsiteY12" fmla="*/ 154781 h 383381"/>
                <a:gd name="connsiteX13" fmla="*/ 2381 w 1159669"/>
                <a:gd name="connsiteY13" fmla="*/ 135731 h 383381"/>
                <a:gd name="connsiteX14" fmla="*/ 9525 w 1159669"/>
                <a:gd name="connsiteY14" fmla="*/ 123825 h 383381"/>
                <a:gd name="connsiteX15" fmla="*/ 23813 w 1159669"/>
                <a:gd name="connsiteY15" fmla="*/ 119062 h 383381"/>
                <a:gd name="connsiteX16" fmla="*/ 45244 w 1159669"/>
                <a:gd name="connsiteY16" fmla="*/ 126206 h 383381"/>
                <a:gd name="connsiteX17" fmla="*/ 73819 w 1159669"/>
                <a:gd name="connsiteY17" fmla="*/ 142875 h 383381"/>
                <a:gd name="connsiteX18" fmla="*/ 114300 w 1159669"/>
                <a:gd name="connsiteY18" fmla="*/ 164306 h 383381"/>
                <a:gd name="connsiteX19" fmla="*/ 157163 w 1159669"/>
                <a:gd name="connsiteY19" fmla="*/ 180975 h 383381"/>
                <a:gd name="connsiteX20" fmla="*/ 195263 w 1159669"/>
                <a:gd name="connsiteY20" fmla="*/ 192881 h 383381"/>
                <a:gd name="connsiteX21" fmla="*/ 235744 w 1159669"/>
                <a:gd name="connsiteY21" fmla="*/ 202406 h 383381"/>
                <a:gd name="connsiteX22" fmla="*/ 276225 w 1159669"/>
                <a:gd name="connsiteY22" fmla="*/ 202406 h 383381"/>
                <a:gd name="connsiteX23" fmla="*/ 350044 w 1159669"/>
                <a:gd name="connsiteY23" fmla="*/ 192881 h 383381"/>
                <a:gd name="connsiteX24" fmla="*/ 502444 w 1159669"/>
                <a:gd name="connsiteY24" fmla="*/ 159543 h 383381"/>
                <a:gd name="connsiteX25" fmla="*/ 661988 w 1159669"/>
                <a:gd name="connsiteY25" fmla="*/ 116681 h 383381"/>
                <a:gd name="connsiteX26" fmla="*/ 764381 w 1159669"/>
                <a:gd name="connsiteY26" fmla="*/ 85725 h 383381"/>
                <a:gd name="connsiteX27" fmla="*/ 835819 w 1159669"/>
                <a:gd name="connsiteY27" fmla="*/ 47625 h 383381"/>
                <a:gd name="connsiteX28" fmla="*/ 909638 w 1159669"/>
                <a:gd name="connsiteY28" fmla="*/ 0 h 383381"/>
                <a:gd name="connsiteX29" fmla="*/ 933450 w 1159669"/>
                <a:gd name="connsiteY29" fmla="*/ 0 h 383381"/>
                <a:gd name="connsiteX30" fmla="*/ 992981 w 1159669"/>
                <a:gd name="connsiteY30" fmla="*/ 23812 h 383381"/>
                <a:gd name="connsiteX31" fmla="*/ 1047750 w 1159669"/>
                <a:gd name="connsiteY31" fmla="*/ 47625 h 383381"/>
                <a:gd name="connsiteX32" fmla="*/ 1092994 w 1159669"/>
                <a:gd name="connsiteY32" fmla="*/ 76200 h 383381"/>
                <a:gd name="connsiteX33" fmla="*/ 1126331 w 1159669"/>
                <a:gd name="connsiteY33" fmla="*/ 97631 h 383381"/>
                <a:gd name="connsiteX34" fmla="*/ 1150144 w 1159669"/>
                <a:gd name="connsiteY34" fmla="*/ 114300 h 383381"/>
                <a:gd name="connsiteX35" fmla="*/ 1157288 w 1159669"/>
                <a:gd name="connsiteY35" fmla="*/ 130968 h 383381"/>
                <a:gd name="connsiteX36" fmla="*/ 1159669 w 1159669"/>
                <a:gd name="connsiteY36" fmla="*/ 150018 h 383381"/>
                <a:gd name="connsiteX37" fmla="*/ 1152525 w 1159669"/>
                <a:gd name="connsiteY37" fmla="*/ 176212 h 383381"/>
                <a:gd name="connsiteX38" fmla="*/ 1138238 w 1159669"/>
                <a:gd name="connsiteY38" fmla="*/ 197643 h 383381"/>
                <a:gd name="connsiteX39" fmla="*/ 1095375 w 1159669"/>
                <a:gd name="connsiteY39" fmla="*/ 214312 h 383381"/>
                <a:gd name="connsiteX40" fmla="*/ 781050 w 1159669"/>
                <a:gd name="connsiteY40" fmla="*/ 2976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669" h="383381">
                  <a:moveTo>
                    <a:pt x="781050" y="297656"/>
                  </a:moveTo>
                  <a:lnTo>
                    <a:pt x="569119" y="352425"/>
                  </a:lnTo>
                  <a:lnTo>
                    <a:pt x="442913" y="373856"/>
                  </a:lnTo>
                  <a:lnTo>
                    <a:pt x="373856" y="381000"/>
                  </a:lnTo>
                  <a:lnTo>
                    <a:pt x="326231" y="383381"/>
                  </a:lnTo>
                  <a:lnTo>
                    <a:pt x="292894" y="378618"/>
                  </a:lnTo>
                  <a:lnTo>
                    <a:pt x="261938" y="366712"/>
                  </a:lnTo>
                  <a:lnTo>
                    <a:pt x="209550" y="340518"/>
                  </a:lnTo>
                  <a:lnTo>
                    <a:pt x="150019" y="302418"/>
                  </a:lnTo>
                  <a:lnTo>
                    <a:pt x="83344" y="250031"/>
                  </a:lnTo>
                  <a:lnTo>
                    <a:pt x="26194" y="195262"/>
                  </a:lnTo>
                  <a:lnTo>
                    <a:pt x="11906" y="180975"/>
                  </a:lnTo>
                  <a:lnTo>
                    <a:pt x="0" y="154781"/>
                  </a:lnTo>
                  <a:lnTo>
                    <a:pt x="2381" y="135731"/>
                  </a:lnTo>
                  <a:lnTo>
                    <a:pt x="9525" y="123825"/>
                  </a:lnTo>
                  <a:lnTo>
                    <a:pt x="23813" y="119062"/>
                  </a:lnTo>
                  <a:lnTo>
                    <a:pt x="45244" y="126206"/>
                  </a:lnTo>
                  <a:lnTo>
                    <a:pt x="73819" y="142875"/>
                  </a:lnTo>
                  <a:lnTo>
                    <a:pt x="114300" y="164306"/>
                  </a:lnTo>
                  <a:lnTo>
                    <a:pt x="157163" y="180975"/>
                  </a:lnTo>
                  <a:lnTo>
                    <a:pt x="195263" y="192881"/>
                  </a:lnTo>
                  <a:lnTo>
                    <a:pt x="235744" y="202406"/>
                  </a:lnTo>
                  <a:lnTo>
                    <a:pt x="276225" y="202406"/>
                  </a:lnTo>
                  <a:lnTo>
                    <a:pt x="350044" y="192881"/>
                  </a:lnTo>
                  <a:lnTo>
                    <a:pt x="502444" y="159543"/>
                  </a:lnTo>
                  <a:lnTo>
                    <a:pt x="661988" y="116681"/>
                  </a:lnTo>
                  <a:lnTo>
                    <a:pt x="764381" y="85725"/>
                  </a:lnTo>
                  <a:lnTo>
                    <a:pt x="835819" y="47625"/>
                  </a:lnTo>
                  <a:lnTo>
                    <a:pt x="909638" y="0"/>
                  </a:lnTo>
                  <a:lnTo>
                    <a:pt x="933450" y="0"/>
                  </a:lnTo>
                  <a:lnTo>
                    <a:pt x="992981" y="23812"/>
                  </a:lnTo>
                  <a:lnTo>
                    <a:pt x="1047750" y="47625"/>
                  </a:lnTo>
                  <a:lnTo>
                    <a:pt x="1092994" y="76200"/>
                  </a:lnTo>
                  <a:lnTo>
                    <a:pt x="1126331" y="97631"/>
                  </a:lnTo>
                  <a:lnTo>
                    <a:pt x="1150144" y="114300"/>
                  </a:lnTo>
                  <a:lnTo>
                    <a:pt x="1157288" y="130968"/>
                  </a:lnTo>
                  <a:lnTo>
                    <a:pt x="1159669" y="150018"/>
                  </a:lnTo>
                  <a:lnTo>
                    <a:pt x="1152525" y="176212"/>
                  </a:lnTo>
                  <a:lnTo>
                    <a:pt x="1138238" y="197643"/>
                  </a:lnTo>
                  <a:lnTo>
                    <a:pt x="1095375" y="214312"/>
                  </a:lnTo>
                  <a:lnTo>
                    <a:pt x="7810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6D9E1F7-9BD3-3247-939F-E683AE2D11E3}"/>
                </a:ext>
              </a:extLst>
            </p:cNvPr>
            <p:cNvSpPr/>
            <p:nvPr/>
          </p:nvSpPr>
          <p:spPr>
            <a:xfrm>
              <a:off x="2943225" y="3846513"/>
              <a:ext cx="1131888" cy="363537"/>
            </a:xfrm>
            <a:custGeom>
              <a:avLst/>
              <a:gdLst>
                <a:gd name="connsiteX0" fmla="*/ 714375 w 1131094"/>
                <a:gd name="connsiteY0" fmla="*/ 307181 h 364331"/>
                <a:gd name="connsiteX1" fmla="*/ 576263 w 1131094"/>
                <a:gd name="connsiteY1" fmla="*/ 335756 h 364331"/>
                <a:gd name="connsiteX2" fmla="*/ 492919 w 1131094"/>
                <a:gd name="connsiteY2" fmla="*/ 347662 h 364331"/>
                <a:gd name="connsiteX3" fmla="*/ 426244 w 1131094"/>
                <a:gd name="connsiteY3" fmla="*/ 357187 h 364331"/>
                <a:gd name="connsiteX4" fmla="*/ 333375 w 1131094"/>
                <a:gd name="connsiteY4" fmla="*/ 364331 h 364331"/>
                <a:gd name="connsiteX5" fmla="*/ 300038 w 1131094"/>
                <a:gd name="connsiteY5" fmla="*/ 361950 h 364331"/>
                <a:gd name="connsiteX6" fmla="*/ 264319 w 1131094"/>
                <a:gd name="connsiteY6" fmla="*/ 357187 h 364331"/>
                <a:gd name="connsiteX7" fmla="*/ 221456 w 1131094"/>
                <a:gd name="connsiteY7" fmla="*/ 340519 h 364331"/>
                <a:gd name="connsiteX8" fmla="*/ 173831 w 1131094"/>
                <a:gd name="connsiteY8" fmla="*/ 321469 h 364331"/>
                <a:gd name="connsiteX9" fmla="*/ 92869 w 1131094"/>
                <a:gd name="connsiteY9" fmla="*/ 273844 h 364331"/>
                <a:gd name="connsiteX10" fmla="*/ 38100 w 1131094"/>
                <a:gd name="connsiteY10" fmla="*/ 233362 h 364331"/>
                <a:gd name="connsiteX11" fmla="*/ 11906 w 1131094"/>
                <a:gd name="connsiteY11" fmla="*/ 211931 h 364331"/>
                <a:gd name="connsiteX12" fmla="*/ 0 w 1131094"/>
                <a:gd name="connsiteY12" fmla="*/ 183356 h 364331"/>
                <a:gd name="connsiteX13" fmla="*/ 4763 w 1131094"/>
                <a:gd name="connsiteY13" fmla="*/ 154781 h 364331"/>
                <a:gd name="connsiteX14" fmla="*/ 14288 w 1131094"/>
                <a:gd name="connsiteY14" fmla="*/ 147637 h 364331"/>
                <a:gd name="connsiteX15" fmla="*/ 33338 w 1131094"/>
                <a:gd name="connsiteY15" fmla="*/ 147637 h 364331"/>
                <a:gd name="connsiteX16" fmla="*/ 59531 w 1131094"/>
                <a:gd name="connsiteY16" fmla="*/ 157162 h 364331"/>
                <a:gd name="connsiteX17" fmla="*/ 102394 w 1131094"/>
                <a:gd name="connsiteY17" fmla="*/ 178594 h 364331"/>
                <a:gd name="connsiteX18" fmla="*/ 154781 w 1131094"/>
                <a:gd name="connsiteY18" fmla="*/ 197644 h 364331"/>
                <a:gd name="connsiteX19" fmla="*/ 216694 w 1131094"/>
                <a:gd name="connsiteY19" fmla="*/ 207169 h 364331"/>
                <a:gd name="connsiteX20" fmla="*/ 261938 w 1131094"/>
                <a:gd name="connsiteY20" fmla="*/ 202406 h 364331"/>
                <a:gd name="connsiteX21" fmla="*/ 400050 w 1131094"/>
                <a:gd name="connsiteY21" fmla="*/ 171450 h 364331"/>
                <a:gd name="connsiteX22" fmla="*/ 561975 w 1131094"/>
                <a:gd name="connsiteY22" fmla="*/ 126206 h 364331"/>
                <a:gd name="connsiteX23" fmla="*/ 702469 w 1131094"/>
                <a:gd name="connsiteY23" fmla="*/ 80962 h 364331"/>
                <a:gd name="connsiteX24" fmla="*/ 792956 w 1131094"/>
                <a:gd name="connsiteY24" fmla="*/ 45244 h 364331"/>
                <a:gd name="connsiteX25" fmla="*/ 871538 w 1131094"/>
                <a:gd name="connsiteY25" fmla="*/ 4762 h 364331"/>
                <a:gd name="connsiteX26" fmla="*/ 912019 w 1131094"/>
                <a:gd name="connsiteY26" fmla="*/ 0 h 364331"/>
                <a:gd name="connsiteX27" fmla="*/ 964406 w 1131094"/>
                <a:gd name="connsiteY27" fmla="*/ 7144 h 364331"/>
                <a:gd name="connsiteX28" fmla="*/ 1021556 w 1131094"/>
                <a:gd name="connsiteY28" fmla="*/ 21431 h 364331"/>
                <a:gd name="connsiteX29" fmla="*/ 1059656 w 1131094"/>
                <a:gd name="connsiteY29" fmla="*/ 42862 h 364331"/>
                <a:gd name="connsiteX30" fmla="*/ 1090613 w 1131094"/>
                <a:gd name="connsiteY30" fmla="*/ 66675 h 364331"/>
                <a:gd name="connsiteX31" fmla="*/ 1112044 w 1131094"/>
                <a:gd name="connsiteY31" fmla="*/ 88106 h 364331"/>
                <a:gd name="connsiteX32" fmla="*/ 1126331 w 1131094"/>
                <a:gd name="connsiteY32" fmla="*/ 111919 h 364331"/>
                <a:gd name="connsiteX33" fmla="*/ 1131094 w 1131094"/>
                <a:gd name="connsiteY33" fmla="*/ 126206 h 364331"/>
                <a:gd name="connsiteX34" fmla="*/ 1121569 w 1131094"/>
                <a:gd name="connsiteY34" fmla="*/ 150019 h 364331"/>
                <a:gd name="connsiteX35" fmla="*/ 1085850 w 1131094"/>
                <a:gd name="connsiteY35" fmla="*/ 188119 h 364331"/>
                <a:gd name="connsiteX36" fmla="*/ 1033463 w 1131094"/>
                <a:gd name="connsiteY36" fmla="*/ 219075 h 364331"/>
                <a:gd name="connsiteX37" fmla="*/ 978694 w 1131094"/>
                <a:gd name="connsiteY37" fmla="*/ 242887 h 364331"/>
                <a:gd name="connsiteX38" fmla="*/ 919163 w 1131094"/>
                <a:gd name="connsiteY38" fmla="*/ 259556 h 364331"/>
                <a:gd name="connsiteX39" fmla="*/ 714375 w 1131094"/>
                <a:gd name="connsiteY39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1094" h="364331">
                  <a:moveTo>
                    <a:pt x="714375" y="307181"/>
                  </a:moveTo>
                  <a:lnTo>
                    <a:pt x="576263" y="335756"/>
                  </a:lnTo>
                  <a:lnTo>
                    <a:pt x="492919" y="347662"/>
                  </a:lnTo>
                  <a:lnTo>
                    <a:pt x="426244" y="357187"/>
                  </a:lnTo>
                  <a:lnTo>
                    <a:pt x="333375" y="364331"/>
                  </a:lnTo>
                  <a:lnTo>
                    <a:pt x="300038" y="361950"/>
                  </a:lnTo>
                  <a:lnTo>
                    <a:pt x="264319" y="357187"/>
                  </a:lnTo>
                  <a:lnTo>
                    <a:pt x="221456" y="340519"/>
                  </a:lnTo>
                  <a:lnTo>
                    <a:pt x="173831" y="321469"/>
                  </a:lnTo>
                  <a:lnTo>
                    <a:pt x="92869" y="273844"/>
                  </a:lnTo>
                  <a:lnTo>
                    <a:pt x="38100" y="233362"/>
                  </a:lnTo>
                  <a:lnTo>
                    <a:pt x="11906" y="211931"/>
                  </a:lnTo>
                  <a:lnTo>
                    <a:pt x="0" y="183356"/>
                  </a:lnTo>
                  <a:lnTo>
                    <a:pt x="4763" y="154781"/>
                  </a:lnTo>
                  <a:lnTo>
                    <a:pt x="14288" y="147637"/>
                  </a:lnTo>
                  <a:lnTo>
                    <a:pt x="33338" y="147637"/>
                  </a:lnTo>
                  <a:lnTo>
                    <a:pt x="59531" y="157162"/>
                  </a:lnTo>
                  <a:lnTo>
                    <a:pt x="102394" y="178594"/>
                  </a:lnTo>
                  <a:lnTo>
                    <a:pt x="154781" y="197644"/>
                  </a:lnTo>
                  <a:lnTo>
                    <a:pt x="216694" y="207169"/>
                  </a:lnTo>
                  <a:lnTo>
                    <a:pt x="261938" y="202406"/>
                  </a:lnTo>
                  <a:lnTo>
                    <a:pt x="400050" y="171450"/>
                  </a:lnTo>
                  <a:lnTo>
                    <a:pt x="561975" y="126206"/>
                  </a:lnTo>
                  <a:lnTo>
                    <a:pt x="702469" y="80962"/>
                  </a:lnTo>
                  <a:lnTo>
                    <a:pt x="792956" y="45244"/>
                  </a:lnTo>
                  <a:lnTo>
                    <a:pt x="871538" y="4762"/>
                  </a:lnTo>
                  <a:lnTo>
                    <a:pt x="912019" y="0"/>
                  </a:lnTo>
                  <a:lnTo>
                    <a:pt x="964406" y="7144"/>
                  </a:lnTo>
                  <a:lnTo>
                    <a:pt x="1021556" y="21431"/>
                  </a:lnTo>
                  <a:lnTo>
                    <a:pt x="1059656" y="42862"/>
                  </a:lnTo>
                  <a:lnTo>
                    <a:pt x="1090613" y="66675"/>
                  </a:lnTo>
                  <a:lnTo>
                    <a:pt x="1112044" y="88106"/>
                  </a:lnTo>
                  <a:lnTo>
                    <a:pt x="1126331" y="111919"/>
                  </a:lnTo>
                  <a:lnTo>
                    <a:pt x="1131094" y="126206"/>
                  </a:lnTo>
                  <a:lnTo>
                    <a:pt x="1121569" y="150019"/>
                  </a:lnTo>
                  <a:lnTo>
                    <a:pt x="1085850" y="188119"/>
                  </a:lnTo>
                  <a:lnTo>
                    <a:pt x="1033463" y="219075"/>
                  </a:lnTo>
                  <a:lnTo>
                    <a:pt x="978694" y="242887"/>
                  </a:lnTo>
                  <a:lnTo>
                    <a:pt x="919163" y="259556"/>
                  </a:lnTo>
                  <a:lnTo>
                    <a:pt x="714375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5174DE6-87EC-234A-B6D3-4272C5B07E97}"/>
                </a:ext>
              </a:extLst>
            </p:cNvPr>
            <p:cNvSpPr/>
            <p:nvPr/>
          </p:nvSpPr>
          <p:spPr>
            <a:xfrm>
              <a:off x="2651125" y="4656138"/>
              <a:ext cx="682625" cy="1123950"/>
            </a:xfrm>
            <a:custGeom>
              <a:avLst/>
              <a:gdLst>
                <a:gd name="connsiteX0" fmla="*/ 335757 w 683419"/>
                <a:gd name="connsiteY0" fmla="*/ 585787 h 1123950"/>
                <a:gd name="connsiteX1" fmla="*/ 302419 w 683419"/>
                <a:gd name="connsiteY1" fmla="*/ 416719 h 1123950"/>
                <a:gd name="connsiteX2" fmla="*/ 273844 w 683419"/>
                <a:gd name="connsiteY2" fmla="*/ 321469 h 1123950"/>
                <a:gd name="connsiteX3" fmla="*/ 240507 w 683419"/>
                <a:gd name="connsiteY3" fmla="*/ 245269 h 1123950"/>
                <a:gd name="connsiteX4" fmla="*/ 219075 w 683419"/>
                <a:gd name="connsiteY4" fmla="*/ 204787 h 1123950"/>
                <a:gd name="connsiteX5" fmla="*/ 173832 w 683419"/>
                <a:gd name="connsiteY5" fmla="*/ 150019 h 1123950"/>
                <a:gd name="connsiteX6" fmla="*/ 138113 w 683419"/>
                <a:gd name="connsiteY6" fmla="*/ 121444 h 1123950"/>
                <a:gd name="connsiteX7" fmla="*/ 88107 w 683419"/>
                <a:gd name="connsiteY7" fmla="*/ 95250 h 1123950"/>
                <a:gd name="connsiteX8" fmla="*/ 26194 w 683419"/>
                <a:gd name="connsiteY8" fmla="*/ 73819 h 1123950"/>
                <a:gd name="connsiteX9" fmla="*/ 11907 w 683419"/>
                <a:gd name="connsiteY9" fmla="*/ 64294 h 1123950"/>
                <a:gd name="connsiteX10" fmla="*/ 4763 w 683419"/>
                <a:gd name="connsiteY10" fmla="*/ 47625 h 1123950"/>
                <a:gd name="connsiteX11" fmla="*/ 0 w 683419"/>
                <a:gd name="connsiteY11" fmla="*/ 30956 h 1123950"/>
                <a:gd name="connsiteX12" fmla="*/ 7144 w 683419"/>
                <a:gd name="connsiteY12" fmla="*/ 9525 h 1123950"/>
                <a:gd name="connsiteX13" fmla="*/ 28575 w 683419"/>
                <a:gd name="connsiteY13" fmla="*/ 2381 h 1123950"/>
                <a:gd name="connsiteX14" fmla="*/ 78582 w 683419"/>
                <a:gd name="connsiteY14" fmla="*/ 0 h 1123950"/>
                <a:gd name="connsiteX15" fmla="*/ 145257 w 683419"/>
                <a:gd name="connsiteY15" fmla="*/ 2381 h 1123950"/>
                <a:gd name="connsiteX16" fmla="*/ 207169 w 683419"/>
                <a:gd name="connsiteY16" fmla="*/ 9525 h 1123950"/>
                <a:gd name="connsiteX17" fmla="*/ 273844 w 683419"/>
                <a:gd name="connsiteY17" fmla="*/ 26194 h 1123950"/>
                <a:gd name="connsiteX18" fmla="*/ 388144 w 683419"/>
                <a:gd name="connsiteY18" fmla="*/ 61912 h 1123950"/>
                <a:gd name="connsiteX19" fmla="*/ 466725 w 683419"/>
                <a:gd name="connsiteY19" fmla="*/ 180975 h 1123950"/>
                <a:gd name="connsiteX20" fmla="*/ 521494 w 683419"/>
                <a:gd name="connsiteY20" fmla="*/ 342900 h 1123950"/>
                <a:gd name="connsiteX21" fmla="*/ 576263 w 683419"/>
                <a:gd name="connsiteY21" fmla="*/ 552450 h 1123950"/>
                <a:gd name="connsiteX22" fmla="*/ 600075 w 683419"/>
                <a:gd name="connsiteY22" fmla="*/ 659606 h 1123950"/>
                <a:gd name="connsiteX23" fmla="*/ 623888 w 683419"/>
                <a:gd name="connsiteY23" fmla="*/ 769144 h 1123950"/>
                <a:gd name="connsiteX24" fmla="*/ 683419 w 683419"/>
                <a:gd name="connsiteY24" fmla="*/ 914400 h 1123950"/>
                <a:gd name="connsiteX25" fmla="*/ 683419 w 683419"/>
                <a:gd name="connsiteY25" fmla="*/ 1000125 h 1123950"/>
                <a:gd name="connsiteX26" fmla="*/ 673894 w 683419"/>
                <a:gd name="connsiteY26" fmla="*/ 1059656 h 1123950"/>
                <a:gd name="connsiteX27" fmla="*/ 654844 w 683419"/>
                <a:gd name="connsiteY27" fmla="*/ 1092994 h 1123950"/>
                <a:gd name="connsiteX28" fmla="*/ 635794 w 683419"/>
                <a:gd name="connsiteY28" fmla="*/ 1114425 h 1123950"/>
                <a:gd name="connsiteX29" fmla="*/ 609600 w 683419"/>
                <a:gd name="connsiteY29" fmla="*/ 1123950 h 1123950"/>
                <a:gd name="connsiteX30" fmla="*/ 583407 w 683419"/>
                <a:gd name="connsiteY30" fmla="*/ 1119187 h 1123950"/>
                <a:gd name="connsiteX31" fmla="*/ 547688 w 683419"/>
                <a:gd name="connsiteY31" fmla="*/ 1104900 h 1123950"/>
                <a:gd name="connsiteX32" fmla="*/ 519113 w 683419"/>
                <a:gd name="connsiteY32" fmla="*/ 1083469 h 1123950"/>
                <a:gd name="connsiteX33" fmla="*/ 471488 w 683419"/>
                <a:gd name="connsiteY33" fmla="*/ 1038225 h 1123950"/>
                <a:gd name="connsiteX34" fmla="*/ 421482 w 683419"/>
                <a:gd name="connsiteY34" fmla="*/ 966787 h 1123950"/>
                <a:gd name="connsiteX35" fmla="*/ 373857 w 683419"/>
                <a:gd name="connsiteY35" fmla="*/ 883444 h 1123950"/>
                <a:gd name="connsiteX36" fmla="*/ 350044 w 683419"/>
                <a:gd name="connsiteY36" fmla="*/ 823912 h 1123950"/>
                <a:gd name="connsiteX37" fmla="*/ 352425 w 683419"/>
                <a:gd name="connsiteY37" fmla="*/ 757237 h 1123950"/>
                <a:gd name="connsiteX38" fmla="*/ 335757 w 683419"/>
                <a:gd name="connsiteY38" fmla="*/ 585787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3419" h="1123950">
                  <a:moveTo>
                    <a:pt x="335757" y="585787"/>
                  </a:moveTo>
                  <a:lnTo>
                    <a:pt x="302419" y="416719"/>
                  </a:lnTo>
                  <a:lnTo>
                    <a:pt x="273844" y="321469"/>
                  </a:lnTo>
                  <a:lnTo>
                    <a:pt x="240507" y="245269"/>
                  </a:lnTo>
                  <a:lnTo>
                    <a:pt x="219075" y="204787"/>
                  </a:lnTo>
                  <a:lnTo>
                    <a:pt x="173832" y="150019"/>
                  </a:lnTo>
                  <a:lnTo>
                    <a:pt x="138113" y="121444"/>
                  </a:lnTo>
                  <a:lnTo>
                    <a:pt x="88107" y="95250"/>
                  </a:lnTo>
                  <a:lnTo>
                    <a:pt x="26194" y="73819"/>
                  </a:lnTo>
                  <a:lnTo>
                    <a:pt x="11907" y="64294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7144" y="9525"/>
                  </a:lnTo>
                  <a:lnTo>
                    <a:pt x="28575" y="2381"/>
                  </a:lnTo>
                  <a:lnTo>
                    <a:pt x="78582" y="0"/>
                  </a:lnTo>
                  <a:lnTo>
                    <a:pt x="145257" y="2381"/>
                  </a:lnTo>
                  <a:lnTo>
                    <a:pt x="207169" y="9525"/>
                  </a:lnTo>
                  <a:lnTo>
                    <a:pt x="273844" y="26194"/>
                  </a:lnTo>
                  <a:lnTo>
                    <a:pt x="388144" y="61912"/>
                  </a:lnTo>
                  <a:lnTo>
                    <a:pt x="466725" y="180975"/>
                  </a:lnTo>
                  <a:lnTo>
                    <a:pt x="521494" y="342900"/>
                  </a:lnTo>
                  <a:lnTo>
                    <a:pt x="576263" y="552450"/>
                  </a:lnTo>
                  <a:lnTo>
                    <a:pt x="600075" y="659606"/>
                  </a:lnTo>
                  <a:lnTo>
                    <a:pt x="623888" y="769144"/>
                  </a:lnTo>
                  <a:lnTo>
                    <a:pt x="683419" y="914400"/>
                  </a:lnTo>
                  <a:lnTo>
                    <a:pt x="683419" y="1000125"/>
                  </a:lnTo>
                  <a:lnTo>
                    <a:pt x="673894" y="1059656"/>
                  </a:lnTo>
                  <a:lnTo>
                    <a:pt x="654844" y="1092994"/>
                  </a:lnTo>
                  <a:lnTo>
                    <a:pt x="635794" y="1114425"/>
                  </a:lnTo>
                  <a:lnTo>
                    <a:pt x="609600" y="1123950"/>
                  </a:lnTo>
                  <a:lnTo>
                    <a:pt x="583407" y="1119187"/>
                  </a:lnTo>
                  <a:lnTo>
                    <a:pt x="547688" y="1104900"/>
                  </a:lnTo>
                  <a:lnTo>
                    <a:pt x="519113" y="1083469"/>
                  </a:lnTo>
                  <a:lnTo>
                    <a:pt x="471488" y="1038225"/>
                  </a:lnTo>
                  <a:lnTo>
                    <a:pt x="421482" y="966787"/>
                  </a:lnTo>
                  <a:lnTo>
                    <a:pt x="373857" y="883444"/>
                  </a:lnTo>
                  <a:lnTo>
                    <a:pt x="350044" y="823912"/>
                  </a:lnTo>
                  <a:cubicBezTo>
                    <a:pt x="350838" y="801687"/>
                    <a:pt x="354409" y="788590"/>
                    <a:pt x="352425" y="757237"/>
                  </a:cubicBezTo>
                  <a:lnTo>
                    <a:pt x="33575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1B99711-519B-5D40-B1C7-B0ECF3CFC964}"/>
                </a:ext>
              </a:extLst>
            </p:cNvPr>
            <p:cNvSpPr/>
            <p:nvPr/>
          </p:nvSpPr>
          <p:spPr>
            <a:xfrm>
              <a:off x="6219825" y="1719263"/>
              <a:ext cx="655638" cy="625475"/>
            </a:xfrm>
            <a:custGeom>
              <a:avLst/>
              <a:gdLst>
                <a:gd name="connsiteX0" fmla="*/ 378619 w 654844"/>
                <a:gd name="connsiteY0" fmla="*/ 459581 h 626268"/>
                <a:gd name="connsiteX1" fmla="*/ 195263 w 654844"/>
                <a:gd name="connsiteY1" fmla="*/ 266700 h 626268"/>
                <a:gd name="connsiteX2" fmla="*/ 26194 w 654844"/>
                <a:gd name="connsiteY2" fmla="*/ 92868 h 626268"/>
                <a:gd name="connsiteX3" fmla="*/ 11906 w 654844"/>
                <a:gd name="connsiteY3" fmla="*/ 71437 h 626268"/>
                <a:gd name="connsiteX4" fmla="*/ 0 w 654844"/>
                <a:gd name="connsiteY4" fmla="*/ 35718 h 626268"/>
                <a:gd name="connsiteX5" fmla="*/ 0 w 654844"/>
                <a:gd name="connsiteY5" fmla="*/ 14287 h 626268"/>
                <a:gd name="connsiteX6" fmla="*/ 7144 w 654844"/>
                <a:gd name="connsiteY6" fmla="*/ 4762 h 626268"/>
                <a:gd name="connsiteX7" fmla="*/ 28575 w 654844"/>
                <a:gd name="connsiteY7" fmla="*/ 0 h 626268"/>
                <a:gd name="connsiteX8" fmla="*/ 71438 w 654844"/>
                <a:gd name="connsiteY8" fmla="*/ 14287 h 626268"/>
                <a:gd name="connsiteX9" fmla="*/ 226219 w 654844"/>
                <a:gd name="connsiteY9" fmla="*/ 76200 h 626268"/>
                <a:gd name="connsiteX10" fmla="*/ 400050 w 654844"/>
                <a:gd name="connsiteY10" fmla="*/ 147637 h 626268"/>
                <a:gd name="connsiteX11" fmla="*/ 519113 w 654844"/>
                <a:gd name="connsiteY11" fmla="*/ 192881 h 626268"/>
                <a:gd name="connsiteX12" fmla="*/ 571500 w 654844"/>
                <a:gd name="connsiteY12" fmla="*/ 266700 h 626268"/>
                <a:gd name="connsiteX13" fmla="*/ 611981 w 654844"/>
                <a:gd name="connsiteY13" fmla="*/ 335756 h 626268"/>
                <a:gd name="connsiteX14" fmla="*/ 635794 w 654844"/>
                <a:gd name="connsiteY14" fmla="*/ 395287 h 626268"/>
                <a:gd name="connsiteX15" fmla="*/ 650081 w 654844"/>
                <a:gd name="connsiteY15" fmla="*/ 454818 h 626268"/>
                <a:gd name="connsiteX16" fmla="*/ 654844 w 654844"/>
                <a:gd name="connsiteY16" fmla="*/ 502443 h 626268"/>
                <a:gd name="connsiteX17" fmla="*/ 650081 w 654844"/>
                <a:gd name="connsiteY17" fmla="*/ 545306 h 626268"/>
                <a:gd name="connsiteX18" fmla="*/ 640556 w 654844"/>
                <a:gd name="connsiteY18" fmla="*/ 581025 h 626268"/>
                <a:gd name="connsiteX19" fmla="*/ 626269 w 654844"/>
                <a:gd name="connsiteY19" fmla="*/ 602456 h 626268"/>
                <a:gd name="connsiteX20" fmla="*/ 607219 w 654844"/>
                <a:gd name="connsiteY20" fmla="*/ 619125 h 626268"/>
                <a:gd name="connsiteX21" fmla="*/ 583406 w 654844"/>
                <a:gd name="connsiteY21" fmla="*/ 626268 h 626268"/>
                <a:gd name="connsiteX22" fmla="*/ 557213 w 654844"/>
                <a:gd name="connsiteY22" fmla="*/ 619125 h 626268"/>
                <a:gd name="connsiteX23" fmla="*/ 521494 w 654844"/>
                <a:gd name="connsiteY23" fmla="*/ 595312 h 626268"/>
                <a:gd name="connsiteX24" fmla="*/ 466725 w 654844"/>
                <a:gd name="connsiteY24" fmla="*/ 545306 h 626268"/>
                <a:gd name="connsiteX25" fmla="*/ 378619 w 654844"/>
                <a:gd name="connsiteY25" fmla="*/ 459581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844" h="626268">
                  <a:moveTo>
                    <a:pt x="378619" y="459581"/>
                  </a:moveTo>
                  <a:lnTo>
                    <a:pt x="195263" y="266700"/>
                  </a:lnTo>
                  <a:lnTo>
                    <a:pt x="26194" y="92868"/>
                  </a:lnTo>
                  <a:lnTo>
                    <a:pt x="11906" y="71437"/>
                  </a:lnTo>
                  <a:lnTo>
                    <a:pt x="0" y="35718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1438" y="14287"/>
                  </a:lnTo>
                  <a:lnTo>
                    <a:pt x="226219" y="76200"/>
                  </a:lnTo>
                  <a:lnTo>
                    <a:pt x="400050" y="147637"/>
                  </a:lnTo>
                  <a:lnTo>
                    <a:pt x="519113" y="192881"/>
                  </a:lnTo>
                  <a:lnTo>
                    <a:pt x="571500" y="266700"/>
                  </a:lnTo>
                  <a:lnTo>
                    <a:pt x="611981" y="335756"/>
                  </a:lnTo>
                  <a:lnTo>
                    <a:pt x="635794" y="395287"/>
                  </a:lnTo>
                  <a:lnTo>
                    <a:pt x="650081" y="454818"/>
                  </a:lnTo>
                  <a:lnTo>
                    <a:pt x="654844" y="502443"/>
                  </a:lnTo>
                  <a:lnTo>
                    <a:pt x="650081" y="545306"/>
                  </a:lnTo>
                  <a:lnTo>
                    <a:pt x="640556" y="581025"/>
                  </a:lnTo>
                  <a:lnTo>
                    <a:pt x="626269" y="602456"/>
                  </a:lnTo>
                  <a:lnTo>
                    <a:pt x="607219" y="619125"/>
                  </a:lnTo>
                  <a:lnTo>
                    <a:pt x="583406" y="626268"/>
                  </a:lnTo>
                  <a:lnTo>
                    <a:pt x="557213" y="619125"/>
                  </a:lnTo>
                  <a:lnTo>
                    <a:pt x="521494" y="595312"/>
                  </a:lnTo>
                  <a:lnTo>
                    <a:pt x="466725" y="545306"/>
                  </a:lnTo>
                  <a:lnTo>
                    <a:pt x="378619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A443F4-A6F1-CB44-B703-2BDF07E3744A}"/>
                </a:ext>
              </a:extLst>
            </p:cNvPr>
            <p:cNvSpPr/>
            <p:nvPr/>
          </p:nvSpPr>
          <p:spPr>
            <a:xfrm>
              <a:off x="4395788" y="2579688"/>
              <a:ext cx="2493962" cy="555625"/>
            </a:xfrm>
            <a:custGeom>
              <a:avLst/>
              <a:gdLst>
                <a:gd name="connsiteX0" fmla="*/ 1866900 w 2493168"/>
                <a:gd name="connsiteY0" fmla="*/ 316706 h 557212"/>
                <a:gd name="connsiteX1" fmla="*/ 1550193 w 2493168"/>
                <a:gd name="connsiteY1" fmla="*/ 361950 h 557212"/>
                <a:gd name="connsiteX2" fmla="*/ 1385887 w 2493168"/>
                <a:gd name="connsiteY2" fmla="*/ 400050 h 557212"/>
                <a:gd name="connsiteX3" fmla="*/ 1214437 w 2493168"/>
                <a:gd name="connsiteY3" fmla="*/ 426244 h 557212"/>
                <a:gd name="connsiteX4" fmla="*/ 964406 w 2493168"/>
                <a:gd name="connsiteY4" fmla="*/ 469106 h 557212"/>
                <a:gd name="connsiteX5" fmla="*/ 659606 w 2493168"/>
                <a:gd name="connsiteY5" fmla="*/ 521494 h 557212"/>
                <a:gd name="connsiteX6" fmla="*/ 516731 w 2493168"/>
                <a:gd name="connsiteY6" fmla="*/ 542925 h 557212"/>
                <a:gd name="connsiteX7" fmla="*/ 409575 w 2493168"/>
                <a:gd name="connsiteY7" fmla="*/ 552450 h 557212"/>
                <a:gd name="connsiteX8" fmla="*/ 330993 w 2493168"/>
                <a:gd name="connsiteY8" fmla="*/ 557212 h 557212"/>
                <a:gd name="connsiteX9" fmla="*/ 290512 w 2493168"/>
                <a:gd name="connsiteY9" fmla="*/ 550069 h 557212"/>
                <a:gd name="connsiteX10" fmla="*/ 226218 w 2493168"/>
                <a:gd name="connsiteY10" fmla="*/ 526256 h 557212"/>
                <a:gd name="connsiteX11" fmla="*/ 164306 w 2493168"/>
                <a:gd name="connsiteY11" fmla="*/ 490537 h 557212"/>
                <a:gd name="connsiteX12" fmla="*/ 126206 w 2493168"/>
                <a:gd name="connsiteY12" fmla="*/ 461962 h 557212"/>
                <a:gd name="connsiteX13" fmla="*/ 83343 w 2493168"/>
                <a:gd name="connsiteY13" fmla="*/ 421481 h 557212"/>
                <a:gd name="connsiteX14" fmla="*/ 40481 w 2493168"/>
                <a:gd name="connsiteY14" fmla="*/ 369094 h 557212"/>
                <a:gd name="connsiteX15" fmla="*/ 11906 w 2493168"/>
                <a:gd name="connsiteY15" fmla="*/ 321469 h 557212"/>
                <a:gd name="connsiteX16" fmla="*/ 0 w 2493168"/>
                <a:gd name="connsiteY16" fmla="*/ 290512 h 557212"/>
                <a:gd name="connsiteX17" fmla="*/ 0 w 2493168"/>
                <a:gd name="connsiteY17" fmla="*/ 273844 h 557212"/>
                <a:gd name="connsiteX18" fmla="*/ 7143 w 2493168"/>
                <a:gd name="connsiteY18" fmla="*/ 254794 h 557212"/>
                <a:gd name="connsiteX19" fmla="*/ 23812 w 2493168"/>
                <a:gd name="connsiteY19" fmla="*/ 252412 h 557212"/>
                <a:gd name="connsiteX20" fmla="*/ 47625 w 2493168"/>
                <a:gd name="connsiteY20" fmla="*/ 259556 h 557212"/>
                <a:gd name="connsiteX21" fmla="*/ 83343 w 2493168"/>
                <a:gd name="connsiteY21" fmla="*/ 283369 h 557212"/>
                <a:gd name="connsiteX22" fmla="*/ 121443 w 2493168"/>
                <a:gd name="connsiteY22" fmla="*/ 309562 h 557212"/>
                <a:gd name="connsiteX23" fmla="*/ 161925 w 2493168"/>
                <a:gd name="connsiteY23" fmla="*/ 328612 h 557212"/>
                <a:gd name="connsiteX24" fmla="*/ 202406 w 2493168"/>
                <a:gd name="connsiteY24" fmla="*/ 342900 h 557212"/>
                <a:gd name="connsiteX25" fmla="*/ 259556 w 2493168"/>
                <a:gd name="connsiteY25" fmla="*/ 359569 h 557212"/>
                <a:gd name="connsiteX26" fmla="*/ 319087 w 2493168"/>
                <a:gd name="connsiteY26" fmla="*/ 366712 h 557212"/>
                <a:gd name="connsiteX27" fmla="*/ 407193 w 2493168"/>
                <a:gd name="connsiteY27" fmla="*/ 361950 h 557212"/>
                <a:gd name="connsiteX28" fmla="*/ 661987 w 2493168"/>
                <a:gd name="connsiteY28" fmla="*/ 319087 h 557212"/>
                <a:gd name="connsiteX29" fmla="*/ 976312 w 2493168"/>
                <a:gd name="connsiteY29" fmla="*/ 261937 h 557212"/>
                <a:gd name="connsiteX30" fmla="*/ 1333500 w 2493168"/>
                <a:gd name="connsiteY30" fmla="*/ 202406 h 557212"/>
                <a:gd name="connsiteX31" fmla="*/ 1557337 w 2493168"/>
                <a:gd name="connsiteY31" fmla="*/ 157162 h 557212"/>
                <a:gd name="connsiteX32" fmla="*/ 1726406 w 2493168"/>
                <a:gd name="connsiteY32" fmla="*/ 116681 h 557212"/>
                <a:gd name="connsiteX33" fmla="*/ 1835943 w 2493168"/>
                <a:gd name="connsiteY33" fmla="*/ 92869 h 557212"/>
                <a:gd name="connsiteX34" fmla="*/ 1952625 w 2493168"/>
                <a:gd name="connsiteY34" fmla="*/ 59531 h 557212"/>
                <a:gd name="connsiteX35" fmla="*/ 2038350 w 2493168"/>
                <a:gd name="connsiteY35" fmla="*/ 23812 h 557212"/>
                <a:gd name="connsiteX36" fmla="*/ 2074068 w 2493168"/>
                <a:gd name="connsiteY36" fmla="*/ 2381 h 557212"/>
                <a:gd name="connsiteX37" fmla="*/ 2150268 w 2493168"/>
                <a:gd name="connsiteY37" fmla="*/ 0 h 557212"/>
                <a:gd name="connsiteX38" fmla="*/ 2226468 w 2493168"/>
                <a:gd name="connsiteY38" fmla="*/ 7144 h 557212"/>
                <a:gd name="connsiteX39" fmla="*/ 2297906 w 2493168"/>
                <a:gd name="connsiteY39" fmla="*/ 19050 h 557212"/>
                <a:gd name="connsiteX40" fmla="*/ 2355056 w 2493168"/>
                <a:gd name="connsiteY40" fmla="*/ 33337 h 557212"/>
                <a:gd name="connsiteX41" fmla="*/ 2395537 w 2493168"/>
                <a:gd name="connsiteY41" fmla="*/ 42862 h 557212"/>
                <a:gd name="connsiteX42" fmla="*/ 2426493 w 2493168"/>
                <a:gd name="connsiteY42" fmla="*/ 59531 h 557212"/>
                <a:gd name="connsiteX43" fmla="*/ 2459831 w 2493168"/>
                <a:gd name="connsiteY43" fmla="*/ 85725 h 557212"/>
                <a:gd name="connsiteX44" fmla="*/ 2476500 w 2493168"/>
                <a:gd name="connsiteY44" fmla="*/ 109537 h 557212"/>
                <a:gd name="connsiteX45" fmla="*/ 2490787 w 2493168"/>
                <a:gd name="connsiteY45" fmla="*/ 130969 h 557212"/>
                <a:gd name="connsiteX46" fmla="*/ 2493168 w 2493168"/>
                <a:gd name="connsiteY46" fmla="*/ 152400 h 557212"/>
                <a:gd name="connsiteX47" fmla="*/ 2483643 w 2493168"/>
                <a:gd name="connsiteY47" fmla="*/ 185737 h 557212"/>
                <a:gd name="connsiteX48" fmla="*/ 2462212 w 2493168"/>
                <a:gd name="connsiteY48" fmla="*/ 209550 h 557212"/>
                <a:gd name="connsiteX49" fmla="*/ 2424112 w 2493168"/>
                <a:gd name="connsiteY49" fmla="*/ 233362 h 557212"/>
                <a:gd name="connsiteX50" fmla="*/ 2290762 w 2493168"/>
                <a:gd name="connsiteY50" fmla="*/ 257175 h 557212"/>
                <a:gd name="connsiteX51" fmla="*/ 2102643 w 2493168"/>
                <a:gd name="connsiteY51" fmla="*/ 285750 h 557212"/>
                <a:gd name="connsiteX52" fmla="*/ 1866900 w 2493168"/>
                <a:gd name="connsiteY52" fmla="*/ 3167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93168" h="557212">
                  <a:moveTo>
                    <a:pt x="1866900" y="316706"/>
                  </a:moveTo>
                  <a:lnTo>
                    <a:pt x="1550193" y="361950"/>
                  </a:lnTo>
                  <a:lnTo>
                    <a:pt x="1385887" y="400050"/>
                  </a:lnTo>
                  <a:lnTo>
                    <a:pt x="1214437" y="426244"/>
                  </a:lnTo>
                  <a:lnTo>
                    <a:pt x="964406" y="469106"/>
                  </a:lnTo>
                  <a:lnTo>
                    <a:pt x="659606" y="521494"/>
                  </a:lnTo>
                  <a:lnTo>
                    <a:pt x="516731" y="542925"/>
                  </a:lnTo>
                  <a:lnTo>
                    <a:pt x="409575" y="552450"/>
                  </a:lnTo>
                  <a:lnTo>
                    <a:pt x="330993" y="557212"/>
                  </a:lnTo>
                  <a:lnTo>
                    <a:pt x="290512" y="550069"/>
                  </a:lnTo>
                  <a:lnTo>
                    <a:pt x="226218" y="526256"/>
                  </a:lnTo>
                  <a:lnTo>
                    <a:pt x="164306" y="490537"/>
                  </a:lnTo>
                  <a:lnTo>
                    <a:pt x="126206" y="461962"/>
                  </a:lnTo>
                  <a:lnTo>
                    <a:pt x="83343" y="421481"/>
                  </a:lnTo>
                  <a:lnTo>
                    <a:pt x="40481" y="369094"/>
                  </a:lnTo>
                  <a:lnTo>
                    <a:pt x="11906" y="321469"/>
                  </a:lnTo>
                  <a:lnTo>
                    <a:pt x="0" y="290512"/>
                  </a:lnTo>
                  <a:lnTo>
                    <a:pt x="0" y="273844"/>
                  </a:lnTo>
                  <a:lnTo>
                    <a:pt x="7143" y="254794"/>
                  </a:lnTo>
                  <a:lnTo>
                    <a:pt x="23812" y="252412"/>
                  </a:lnTo>
                  <a:lnTo>
                    <a:pt x="47625" y="259556"/>
                  </a:lnTo>
                  <a:lnTo>
                    <a:pt x="83343" y="283369"/>
                  </a:lnTo>
                  <a:lnTo>
                    <a:pt x="121443" y="309562"/>
                  </a:lnTo>
                  <a:lnTo>
                    <a:pt x="161925" y="328612"/>
                  </a:lnTo>
                  <a:lnTo>
                    <a:pt x="202406" y="342900"/>
                  </a:lnTo>
                  <a:lnTo>
                    <a:pt x="259556" y="359569"/>
                  </a:lnTo>
                  <a:lnTo>
                    <a:pt x="319087" y="366712"/>
                  </a:lnTo>
                  <a:lnTo>
                    <a:pt x="407193" y="361950"/>
                  </a:lnTo>
                  <a:lnTo>
                    <a:pt x="661987" y="319087"/>
                  </a:lnTo>
                  <a:lnTo>
                    <a:pt x="976312" y="261937"/>
                  </a:lnTo>
                  <a:lnTo>
                    <a:pt x="1333500" y="202406"/>
                  </a:lnTo>
                  <a:lnTo>
                    <a:pt x="1557337" y="157162"/>
                  </a:lnTo>
                  <a:lnTo>
                    <a:pt x="1726406" y="116681"/>
                  </a:lnTo>
                  <a:lnTo>
                    <a:pt x="1835943" y="92869"/>
                  </a:lnTo>
                  <a:lnTo>
                    <a:pt x="1952625" y="59531"/>
                  </a:lnTo>
                  <a:lnTo>
                    <a:pt x="2038350" y="23812"/>
                  </a:lnTo>
                  <a:lnTo>
                    <a:pt x="2074068" y="2381"/>
                  </a:lnTo>
                  <a:lnTo>
                    <a:pt x="2150268" y="0"/>
                  </a:lnTo>
                  <a:lnTo>
                    <a:pt x="2226468" y="7144"/>
                  </a:lnTo>
                  <a:lnTo>
                    <a:pt x="2297906" y="19050"/>
                  </a:lnTo>
                  <a:lnTo>
                    <a:pt x="2355056" y="33337"/>
                  </a:lnTo>
                  <a:lnTo>
                    <a:pt x="2395537" y="42862"/>
                  </a:lnTo>
                  <a:lnTo>
                    <a:pt x="2426493" y="59531"/>
                  </a:lnTo>
                  <a:lnTo>
                    <a:pt x="2459831" y="85725"/>
                  </a:lnTo>
                  <a:lnTo>
                    <a:pt x="2476500" y="109537"/>
                  </a:lnTo>
                  <a:lnTo>
                    <a:pt x="2490787" y="130969"/>
                  </a:lnTo>
                  <a:lnTo>
                    <a:pt x="2493168" y="152400"/>
                  </a:lnTo>
                  <a:lnTo>
                    <a:pt x="2483643" y="185737"/>
                  </a:lnTo>
                  <a:lnTo>
                    <a:pt x="2462212" y="209550"/>
                  </a:lnTo>
                  <a:lnTo>
                    <a:pt x="2424112" y="233362"/>
                  </a:lnTo>
                  <a:lnTo>
                    <a:pt x="2290762" y="257175"/>
                  </a:lnTo>
                  <a:lnTo>
                    <a:pt x="2102643" y="285750"/>
                  </a:lnTo>
                  <a:lnTo>
                    <a:pt x="18669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025AB9A-53C6-0249-9340-77CDC99735CA}"/>
                </a:ext>
              </a:extLst>
            </p:cNvPr>
            <p:cNvSpPr/>
            <p:nvPr/>
          </p:nvSpPr>
          <p:spPr>
            <a:xfrm>
              <a:off x="4332288" y="3659188"/>
              <a:ext cx="1306512" cy="374650"/>
            </a:xfrm>
            <a:custGeom>
              <a:avLst/>
              <a:gdLst>
                <a:gd name="connsiteX0" fmla="*/ 964406 w 1307306"/>
                <a:gd name="connsiteY0" fmla="*/ 264319 h 373857"/>
                <a:gd name="connsiteX1" fmla="*/ 688181 w 1307306"/>
                <a:gd name="connsiteY1" fmla="*/ 333375 h 373857"/>
                <a:gd name="connsiteX2" fmla="*/ 497681 w 1307306"/>
                <a:gd name="connsiteY2" fmla="*/ 373857 h 373857"/>
                <a:gd name="connsiteX3" fmla="*/ 361950 w 1307306"/>
                <a:gd name="connsiteY3" fmla="*/ 373857 h 373857"/>
                <a:gd name="connsiteX4" fmla="*/ 304800 w 1307306"/>
                <a:gd name="connsiteY4" fmla="*/ 369094 h 373857"/>
                <a:gd name="connsiteX5" fmla="*/ 266700 w 1307306"/>
                <a:gd name="connsiteY5" fmla="*/ 361950 h 373857"/>
                <a:gd name="connsiteX6" fmla="*/ 238125 w 1307306"/>
                <a:gd name="connsiteY6" fmla="*/ 354807 h 373857"/>
                <a:gd name="connsiteX7" fmla="*/ 195262 w 1307306"/>
                <a:gd name="connsiteY7" fmla="*/ 338138 h 373857"/>
                <a:gd name="connsiteX8" fmla="*/ 130969 w 1307306"/>
                <a:gd name="connsiteY8" fmla="*/ 304800 h 373857"/>
                <a:gd name="connsiteX9" fmla="*/ 90487 w 1307306"/>
                <a:gd name="connsiteY9" fmla="*/ 276225 h 373857"/>
                <a:gd name="connsiteX10" fmla="*/ 54769 w 1307306"/>
                <a:gd name="connsiteY10" fmla="*/ 245269 h 373857"/>
                <a:gd name="connsiteX11" fmla="*/ 19050 w 1307306"/>
                <a:gd name="connsiteY11" fmla="*/ 207169 h 373857"/>
                <a:gd name="connsiteX12" fmla="*/ 2381 w 1307306"/>
                <a:gd name="connsiteY12" fmla="*/ 180975 h 373857"/>
                <a:gd name="connsiteX13" fmla="*/ 0 w 1307306"/>
                <a:gd name="connsiteY13" fmla="*/ 152400 h 373857"/>
                <a:gd name="connsiteX14" fmla="*/ 7144 w 1307306"/>
                <a:gd name="connsiteY14" fmla="*/ 140494 h 373857"/>
                <a:gd name="connsiteX15" fmla="*/ 23812 w 1307306"/>
                <a:gd name="connsiteY15" fmla="*/ 133350 h 373857"/>
                <a:gd name="connsiteX16" fmla="*/ 40481 w 1307306"/>
                <a:gd name="connsiteY16" fmla="*/ 135732 h 373857"/>
                <a:gd name="connsiteX17" fmla="*/ 64294 w 1307306"/>
                <a:gd name="connsiteY17" fmla="*/ 152400 h 373857"/>
                <a:gd name="connsiteX18" fmla="*/ 109537 w 1307306"/>
                <a:gd name="connsiteY18" fmla="*/ 173832 h 373857"/>
                <a:gd name="connsiteX19" fmla="*/ 157162 w 1307306"/>
                <a:gd name="connsiteY19" fmla="*/ 190500 h 373857"/>
                <a:gd name="connsiteX20" fmla="*/ 209550 w 1307306"/>
                <a:gd name="connsiteY20" fmla="*/ 204788 h 373857"/>
                <a:gd name="connsiteX21" fmla="*/ 252412 w 1307306"/>
                <a:gd name="connsiteY21" fmla="*/ 211932 h 373857"/>
                <a:gd name="connsiteX22" fmla="*/ 300037 w 1307306"/>
                <a:gd name="connsiteY22" fmla="*/ 216694 h 373857"/>
                <a:gd name="connsiteX23" fmla="*/ 357187 w 1307306"/>
                <a:gd name="connsiteY23" fmla="*/ 209550 h 373857"/>
                <a:gd name="connsiteX24" fmla="*/ 466725 w 1307306"/>
                <a:gd name="connsiteY24" fmla="*/ 190500 h 373857"/>
                <a:gd name="connsiteX25" fmla="*/ 638175 w 1307306"/>
                <a:gd name="connsiteY25" fmla="*/ 147638 h 373857"/>
                <a:gd name="connsiteX26" fmla="*/ 835819 w 1307306"/>
                <a:gd name="connsiteY26" fmla="*/ 83344 h 373857"/>
                <a:gd name="connsiteX27" fmla="*/ 871537 w 1307306"/>
                <a:gd name="connsiteY27" fmla="*/ 50007 h 373857"/>
                <a:gd name="connsiteX28" fmla="*/ 909637 w 1307306"/>
                <a:gd name="connsiteY28" fmla="*/ 26194 h 373857"/>
                <a:gd name="connsiteX29" fmla="*/ 957262 w 1307306"/>
                <a:gd name="connsiteY29" fmla="*/ 7144 h 373857"/>
                <a:gd name="connsiteX30" fmla="*/ 1012031 w 1307306"/>
                <a:gd name="connsiteY30" fmla="*/ 0 h 373857"/>
                <a:gd name="connsiteX31" fmla="*/ 1071562 w 1307306"/>
                <a:gd name="connsiteY31" fmla="*/ 14288 h 373857"/>
                <a:gd name="connsiteX32" fmla="*/ 1173956 w 1307306"/>
                <a:gd name="connsiteY32" fmla="*/ 52388 h 373857"/>
                <a:gd name="connsiteX33" fmla="*/ 1252537 w 1307306"/>
                <a:gd name="connsiteY33" fmla="*/ 80963 h 373857"/>
                <a:gd name="connsiteX34" fmla="*/ 1269206 w 1307306"/>
                <a:gd name="connsiteY34" fmla="*/ 88107 h 373857"/>
                <a:gd name="connsiteX35" fmla="*/ 1281112 w 1307306"/>
                <a:gd name="connsiteY35" fmla="*/ 102394 h 373857"/>
                <a:gd name="connsiteX36" fmla="*/ 1297781 w 1307306"/>
                <a:gd name="connsiteY36" fmla="*/ 126207 h 373857"/>
                <a:gd name="connsiteX37" fmla="*/ 1307306 w 1307306"/>
                <a:gd name="connsiteY37" fmla="*/ 154782 h 373857"/>
                <a:gd name="connsiteX38" fmla="*/ 1302544 w 1307306"/>
                <a:gd name="connsiteY38" fmla="*/ 178594 h 373857"/>
                <a:gd name="connsiteX39" fmla="*/ 1276350 w 1307306"/>
                <a:gd name="connsiteY39" fmla="*/ 197644 h 373857"/>
                <a:gd name="connsiteX40" fmla="*/ 964406 w 1307306"/>
                <a:gd name="connsiteY40" fmla="*/ 264319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7306" h="373857">
                  <a:moveTo>
                    <a:pt x="964406" y="264319"/>
                  </a:moveTo>
                  <a:lnTo>
                    <a:pt x="688181" y="333375"/>
                  </a:lnTo>
                  <a:lnTo>
                    <a:pt x="497681" y="373857"/>
                  </a:lnTo>
                  <a:lnTo>
                    <a:pt x="361950" y="373857"/>
                  </a:lnTo>
                  <a:lnTo>
                    <a:pt x="304800" y="369094"/>
                  </a:lnTo>
                  <a:lnTo>
                    <a:pt x="266700" y="361950"/>
                  </a:lnTo>
                  <a:lnTo>
                    <a:pt x="238125" y="354807"/>
                  </a:lnTo>
                  <a:lnTo>
                    <a:pt x="195262" y="338138"/>
                  </a:lnTo>
                  <a:lnTo>
                    <a:pt x="130969" y="304800"/>
                  </a:lnTo>
                  <a:lnTo>
                    <a:pt x="90487" y="276225"/>
                  </a:lnTo>
                  <a:lnTo>
                    <a:pt x="54769" y="245269"/>
                  </a:lnTo>
                  <a:lnTo>
                    <a:pt x="19050" y="207169"/>
                  </a:lnTo>
                  <a:lnTo>
                    <a:pt x="2381" y="180975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23812" y="133350"/>
                  </a:lnTo>
                  <a:lnTo>
                    <a:pt x="40481" y="135732"/>
                  </a:lnTo>
                  <a:lnTo>
                    <a:pt x="64294" y="152400"/>
                  </a:lnTo>
                  <a:lnTo>
                    <a:pt x="109537" y="173832"/>
                  </a:lnTo>
                  <a:lnTo>
                    <a:pt x="157162" y="190500"/>
                  </a:lnTo>
                  <a:lnTo>
                    <a:pt x="209550" y="204788"/>
                  </a:lnTo>
                  <a:lnTo>
                    <a:pt x="252412" y="211932"/>
                  </a:lnTo>
                  <a:lnTo>
                    <a:pt x="300037" y="216694"/>
                  </a:lnTo>
                  <a:lnTo>
                    <a:pt x="357187" y="209550"/>
                  </a:lnTo>
                  <a:lnTo>
                    <a:pt x="466725" y="190500"/>
                  </a:lnTo>
                  <a:lnTo>
                    <a:pt x="638175" y="147638"/>
                  </a:lnTo>
                  <a:lnTo>
                    <a:pt x="835819" y="83344"/>
                  </a:lnTo>
                  <a:lnTo>
                    <a:pt x="871537" y="50007"/>
                  </a:lnTo>
                  <a:lnTo>
                    <a:pt x="909637" y="26194"/>
                  </a:lnTo>
                  <a:lnTo>
                    <a:pt x="957262" y="7144"/>
                  </a:lnTo>
                  <a:lnTo>
                    <a:pt x="1012031" y="0"/>
                  </a:lnTo>
                  <a:lnTo>
                    <a:pt x="1071562" y="14288"/>
                  </a:lnTo>
                  <a:lnTo>
                    <a:pt x="1173956" y="52388"/>
                  </a:lnTo>
                  <a:lnTo>
                    <a:pt x="1252537" y="80963"/>
                  </a:lnTo>
                  <a:lnTo>
                    <a:pt x="1269206" y="88107"/>
                  </a:lnTo>
                  <a:lnTo>
                    <a:pt x="1281112" y="102394"/>
                  </a:lnTo>
                  <a:lnTo>
                    <a:pt x="1297781" y="126207"/>
                  </a:lnTo>
                  <a:lnTo>
                    <a:pt x="1307306" y="154782"/>
                  </a:lnTo>
                  <a:lnTo>
                    <a:pt x="1302544" y="178594"/>
                  </a:lnTo>
                  <a:cubicBezTo>
                    <a:pt x="1278111" y="198140"/>
                    <a:pt x="1288896" y="197644"/>
                    <a:pt x="1276350" y="197644"/>
                  </a:cubicBezTo>
                  <a:lnTo>
                    <a:pt x="964406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62BA471-915F-364D-AED8-275FC987EFC2}"/>
                </a:ext>
              </a:extLst>
            </p:cNvPr>
            <p:cNvSpPr/>
            <p:nvPr/>
          </p:nvSpPr>
          <p:spPr>
            <a:xfrm>
              <a:off x="2914650" y="4411663"/>
              <a:ext cx="1389063" cy="1103312"/>
            </a:xfrm>
            <a:custGeom>
              <a:avLst/>
              <a:gdLst>
                <a:gd name="connsiteX0" fmla="*/ 521494 w 1388269"/>
                <a:gd name="connsiteY0" fmla="*/ 345282 h 1102519"/>
                <a:gd name="connsiteX1" fmla="*/ 135731 w 1388269"/>
                <a:gd name="connsiteY1" fmla="*/ 445294 h 1102519"/>
                <a:gd name="connsiteX2" fmla="*/ 0 w 1388269"/>
                <a:gd name="connsiteY2" fmla="*/ 297657 h 1102519"/>
                <a:gd name="connsiteX3" fmla="*/ 228600 w 1388269"/>
                <a:gd name="connsiteY3" fmla="*/ 252413 h 1102519"/>
                <a:gd name="connsiteX4" fmla="*/ 457200 w 1388269"/>
                <a:gd name="connsiteY4" fmla="*/ 197644 h 1102519"/>
                <a:gd name="connsiteX5" fmla="*/ 700088 w 1388269"/>
                <a:gd name="connsiteY5" fmla="*/ 130969 h 1102519"/>
                <a:gd name="connsiteX6" fmla="*/ 862013 w 1388269"/>
                <a:gd name="connsiteY6" fmla="*/ 80963 h 1102519"/>
                <a:gd name="connsiteX7" fmla="*/ 973931 w 1388269"/>
                <a:gd name="connsiteY7" fmla="*/ 35719 h 1102519"/>
                <a:gd name="connsiteX8" fmla="*/ 1052513 w 1388269"/>
                <a:gd name="connsiteY8" fmla="*/ 0 h 1102519"/>
                <a:gd name="connsiteX9" fmla="*/ 1081088 w 1388269"/>
                <a:gd name="connsiteY9" fmla="*/ 11907 h 1102519"/>
                <a:gd name="connsiteX10" fmla="*/ 1190625 w 1388269"/>
                <a:gd name="connsiteY10" fmla="*/ 76200 h 1102519"/>
                <a:gd name="connsiteX11" fmla="*/ 1278731 w 1388269"/>
                <a:gd name="connsiteY11" fmla="*/ 130969 h 1102519"/>
                <a:gd name="connsiteX12" fmla="*/ 1321594 w 1388269"/>
                <a:gd name="connsiteY12" fmla="*/ 161925 h 1102519"/>
                <a:gd name="connsiteX13" fmla="*/ 1364456 w 1388269"/>
                <a:gd name="connsiteY13" fmla="*/ 197644 h 1102519"/>
                <a:gd name="connsiteX14" fmla="*/ 1378744 w 1388269"/>
                <a:gd name="connsiteY14" fmla="*/ 214313 h 1102519"/>
                <a:gd name="connsiteX15" fmla="*/ 1385888 w 1388269"/>
                <a:gd name="connsiteY15" fmla="*/ 228600 h 1102519"/>
                <a:gd name="connsiteX16" fmla="*/ 1388269 w 1388269"/>
                <a:gd name="connsiteY16" fmla="*/ 252413 h 1102519"/>
                <a:gd name="connsiteX17" fmla="*/ 1383506 w 1388269"/>
                <a:gd name="connsiteY17" fmla="*/ 278607 h 1102519"/>
                <a:gd name="connsiteX18" fmla="*/ 1369219 w 1388269"/>
                <a:gd name="connsiteY18" fmla="*/ 304800 h 1102519"/>
                <a:gd name="connsiteX19" fmla="*/ 1340644 w 1388269"/>
                <a:gd name="connsiteY19" fmla="*/ 338138 h 1102519"/>
                <a:gd name="connsiteX20" fmla="*/ 1290638 w 1388269"/>
                <a:gd name="connsiteY20" fmla="*/ 573882 h 1102519"/>
                <a:gd name="connsiteX21" fmla="*/ 1250156 w 1388269"/>
                <a:gd name="connsiteY21" fmla="*/ 745332 h 1102519"/>
                <a:gd name="connsiteX22" fmla="*/ 1214438 w 1388269"/>
                <a:gd name="connsiteY22" fmla="*/ 878682 h 1102519"/>
                <a:gd name="connsiteX23" fmla="*/ 1183481 w 1388269"/>
                <a:gd name="connsiteY23" fmla="*/ 971550 h 1102519"/>
                <a:gd name="connsiteX24" fmla="*/ 1154906 w 1388269"/>
                <a:gd name="connsiteY24" fmla="*/ 1042988 h 1102519"/>
                <a:gd name="connsiteX25" fmla="*/ 1138238 w 1388269"/>
                <a:gd name="connsiteY25" fmla="*/ 1069182 h 1102519"/>
                <a:gd name="connsiteX26" fmla="*/ 1123950 w 1388269"/>
                <a:gd name="connsiteY26" fmla="*/ 1085850 h 1102519"/>
                <a:gd name="connsiteX27" fmla="*/ 1109663 w 1388269"/>
                <a:gd name="connsiteY27" fmla="*/ 1095375 h 1102519"/>
                <a:gd name="connsiteX28" fmla="*/ 1083469 w 1388269"/>
                <a:gd name="connsiteY28" fmla="*/ 1102519 h 1102519"/>
                <a:gd name="connsiteX29" fmla="*/ 1057275 w 1388269"/>
                <a:gd name="connsiteY29" fmla="*/ 1102519 h 1102519"/>
                <a:gd name="connsiteX30" fmla="*/ 1035844 w 1388269"/>
                <a:gd name="connsiteY30" fmla="*/ 1095375 h 1102519"/>
                <a:gd name="connsiteX31" fmla="*/ 1007269 w 1388269"/>
                <a:gd name="connsiteY31" fmla="*/ 1078707 h 1102519"/>
                <a:gd name="connsiteX32" fmla="*/ 966788 w 1388269"/>
                <a:gd name="connsiteY32" fmla="*/ 1045369 h 1102519"/>
                <a:gd name="connsiteX33" fmla="*/ 952500 w 1388269"/>
                <a:gd name="connsiteY33" fmla="*/ 1031082 h 1102519"/>
                <a:gd name="connsiteX34" fmla="*/ 985838 w 1388269"/>
                <a:gd name="connsiteY34" fmla="*/ 852488 h 1102519"/>
                <a:gd name="connsiteX35" fmla="*/ 1031081 w 1388269"/>
                <a:gd name="connsiteY35" fmla="*/ 500063 h 1102519"/>
                <a:gd name="connsiteX36" fmla="*/ 1045369 w 1388269"/>
                <a:gd name="connsiteY36" fmla="*/ 307182 h 1102519"/>
                <a:gd name="connsiteX37" fmla="*/ 1042988 w 1388269"/>
                <a:gd name="connsiteY37" fmla="*/ 278607 h 1102519"/>
                <a:gd name="connsiteX38" fmla="*/ 1035844 w 1388269"/>
                <a:gd name="connsiteY38" fmla="*/ 261938 h 1102519"/>
                <a:gd name="connsiteX39" fmla="*/ 1021556 w 1388269"/>
                <a:gd name="connsiteY39" fmla="*/ 250032 h 1102519"/>
                <a:gd name="connsiteX40" fmla="*/ 1002506 w 1388269"/>
                <a:gd name="connsiteY40" fmla="*/ 242888 h 1102519"/>
                <a:gd name="connsiteX41" fmla="*/ 962025 w 1388269"/>
                <a:gd name="connsiteY41" fmla="*/ 238125 h 1102519"/>
                <a:gd name="connsiteX42" fmla="*/ 859631 w 1388269"/>
                <a:gd name="connsiteY42" fmla="*/ 259557 h 1102519"/>
                <a:gd name="connsiteX43" fmla="*/ 521494 w 1388269"/>
                <a:gd name="connsiteY43" fmla="*/ 345282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88269" h="1102519">
                  <a:moveTo>
                    <a:pt x="521494" y="345282"/>
                  </a:moveTo>
                  <a:lnTo>
                    <a:pt x="135731" y="445294"/>
                  </a:lnTo>
                  <a:lnTo>
                    <a:pt x="0" y="297657"/>
                  </a:lnTo>
                  <a:lnTo>
                    <a:pt x="228600" y="252413"/>
                  </a:lnTo>
                  <a:lnTo>
                    <a:pt x="457200" y="197644"/>
                  </a:lnTo>
                  <a:lnTo>
                    <a:pt x="700088" y="130969"/>
                  </a:lnTo>
                  <a:lnTo>
                    <a:pt x="862013" y="80963"/>
                  </a:lnTo>
                  <a:lnTo>
                    <a:pt x="973931" y="35719"/>
                  </a:lnTo>
                  <a:lnTo>
                    <a:pt x="1052513" y="0"/>
                  </a:lnTo>
                  <a:lnTo>
                    <a:pt x="1081088" y="11907"/>
                  </a:lnTo>
                  <a:lnTo>
                    <a:pt x="1190625" y="76200"/>
                  </a:lnTo>
                  <a:lnTo>
                    <a:pt x="1278731" y="130969"/>
                  </a:lnTo>
                  <a:lnTo>
                    <a:pt x="1321594" y="161925"/>
                  </a:lnTo>
                  <a:lnTo>
                    <a:pt x="1364456" y="197644"/>
                  </a:lnTo>
                  <a:lnTo>
                    <a:pt x="1378744" y="214313"/>
                  </a:lnTo>
                  <a:lnTo>
                    <a:pt x="1385888" y="228600"/>
                  </a:lnTo>
                  <a:lnTo>
                    <a:pt x="1388269" y="252413"/>
                  </a:lnTo>
                  <a:lnTo>
                    <a:pt x="1383506" y="278607"/>
                  </a:lnTo>
                  <a:lnTo>
                    <a:pt x="1369219" y="304800"/>
                  </a:lnTo>
                  <a:lnTo>
                    <a:pt x="1340644" y="338138"/>
                  </a:lnTo>
                  <a:lnTo>
                    <a:pt x="1290638" y="573882"/>
                  </a:lnTo>
                  <a:lnTo>
                    <a:pt x="1250156" y="745332"/>
                  </a:lnTo>
                  <a:lnTo>
                    <a:pt x="1214438" y="878682"/>
                  </a:lnTo>
                  <a:lnTo>
                    <a:pt x="1183481" y="971550"/>
                  </a:lnTo>
                  <a:lnTo>
                    <a:pt x="1154906" y="1042988"/>
                  </a:lnTo>
                  <a:lnTo>
                    <a:pt x="1138238" y="1069182"/>
                  </a:lnTo>
                  <a:lnTo>
                    <a:pt x="1123950" y="1085850"/>
                  </a:lnTo>
                  <a:lnTo>
                    <a:pt x="1109663" y="1095375"/>
                  </a:lnTo>
                  <a:lnTo>
                    <a:pt x="1083469" y="1102519"/>
                  </a:lnTo>
                  <a:lnTo>
                    <a:pt x="1057275" y="1102519"/>
                  </a:lnTo>
                  <a:lnTo>
                    <a:pt x="1035844" y="1095375"/>
                  </a:lnTo>
                  <a:lnTo>
                    <a:pt x="1007269" y="1078707"/>
                  </a:lnTo>
                  <a:lnTo>
                    <a:pt x="966788" y="1045369"/>
                  </a:lnTo>
                  <a:lnTo>
                    <a:pt x="952500" y="1031082"/>
                  </a:lnTo>
                  <a:lnTo>
                    <a:pt x="985838" y="852488"/>
                  </a:lnTo>
                  <a:lnTo>
                    <a:pt x="1031081" y="500063"/>
                  </a:lnTo>
                  <a:lnTo>
                    <a:pt x="1045369" y="307182"/>
                  </a:lnTo>
                  <a:lnTo>
                    <a:pt x="1042988" y="278607"/>
                  </a:lnTo>
                  <a:lnTo>
                    <a:pt x="1035844" y="261938"/>
                  </a:lnTo>
                  <a:lnTo>
                    <a:pt x="1021556" y="250032"/>
                  </a:lnTo>
                  <a:lnTo>
                    <a:pt x="1002506" y="242888"/>
                  </a:lnTo>
                  <a:lnTo>
                    <a:pt x="962025" y="238125"/>
                  </a:lnTo>
                  <a:lnTo>
                    <a:pt x="859631" y="259557"/>
                  </a:lnTo>
                  <a:lnTo>
                    <a:pt x="521494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7A65C17-9080-7A43-9E21-02EFA684971E}"/>
                </a:ext>
              </a:extLst>
            </p:cNvPr>
            <p:cNvSpPr/>
            <p:nvPr/>
          </p:nvSpPr>
          <p:spPr>
            <a:xfrm>
              <a:off x="3190875" y="5272088"/>
              <a:ext cx="766763" cy="346075"/>
            </a:xfrm>
            <a:custGeom>
              <a:avLst/>
              <a:gdLst>
                <a:gd name="connsiteX0" fmla="*/ 352425 w 766763"/>
                <a:gd name="connsiteY0" fmla="*/ 269081 h 345281"/>
                <a:gd name="connsiteX1" fmla="*/ 71438 w 766763"/>
                <a:gd name="connsiteY1" fmla="*/ 345281 h 345281"/>
                <a:gd name="connsiteX2" fmla="*/ 0 w 766763"/>
                <a:gd name="connsiteY2" fmla="*/ 161925 h 345281"/>
                <a:gd name="connsiteX3" fmla="*/ 328613 w 766763"/>
                <a:gd name="connsiteY3" fmla="*/ 92868 h 345281"/>
                <a:gd name="connsiteX4" fmla="*/ 585788 w 766763"/>
                <a:gd name="connsiteY4" fmla="*/ 35718 h 345281"/>
                <a:gd name="connsiteX5" fmla="*/ 754856 w 766763"/>
                <a:gd name="connsiteY5" fmla="*/ 0 h 345281"/>
                <a:gd name="connsiteX6" fmla="*/ 766763 w 766763"/>
                <a:gd name="connsiteY6" fmla="*/ 169068 h 345281"/>
                <a:gd name="connsiteX7" fmla="*/ 352425 w 766763"/>
                <a:gd name="connsiteY7" fmla="*/ 2690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3" h="345281">
                  <a:moveTo>
                    <a:pt x="352425" y="269081"/>
                  </a:moveTo>
                  <a:lnTo>
                    <a:pt x="71438" y="345281"/>
                  </a:lnTo>
                  <a:lnTo>
                    <a:pt x="0" y="161925"/>
                  </a:lnTo>
                  <a:lnTo>
                    <a:pt x="328613" y="92868"/>
                  </a:lnTo>
                  <a:lnTo>
                    <a:pt x="585788" y="35718"/>
                  </a:lnTo>
                  <a:lnTo>
                    <a:pt x="754856" y="0"/>
                  </a:lnTo>
                  <a:lnTo>
                    <a:pt x="766763" y="169068"/>
                  </a:lnTo>
                  <a:lnTo>
                    <a:pt x="3524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AA59F50-513D-A841-A50F-A972B7961574}"/>
                </a:ext>
              </a:extLst>
            </p:cNvPr>
            <p:cNvSpPr/>
            <p:nvPr/>
          </p:nvSpPr>
          <p:spPr>
            <a:xfrm>
              <a:off x="4819650" y="3957638"/>
              <a:ext cx="371475" cy="1157287"/>
            </a:xfrm>
            <a:custGeom>
              <a:avLst/>
              <a:gdLst>
                <a:gd name="connsiteX0" fmla="*/ 100013 w 371475"/>
                <a:gd name="connsiteY0" fmla="*/ 676275 h 1157287"/>
                <a:gd name="connsiteX1" fmla="*/ 102394 w 371475"/>
                <a:gd name="connsiteY1" fmla="*/ 280987 h 1157287"/>
                <a:gd name="connsiteX2" fmla="*/ 97631 w 371475"/>
                <a:gd name="connsiteY2" fmla="*/ 216693 h 1157287"/>
                <a:gd name="connsiteX3" fmla="*/ 80963 w 371475"/>
                <a:gd name="connsiteY3" fmla="*/ 154781 h 1157287"/>
                <a:gd name="connsiteX4" fmla="*/ 57150 w 371475"/>
                <a:gd name="connsiteY4" fmla="*/ 107156 h 1157287"/>
                <a:gd name="connsiteX5" fmla="*/ 0 w 371475"/>
                <a:gd name="connsiteY5" fmla="*/ 9525 h 1157287"/>
                <a:gd name="connsiteX6" fmla="*/ 190500 w 371475"/>
                <a:gd name="connsiteY6" fmla="*/ 0 h 1157287"/>
                <a:gd name="connsiteX7" fmla="*/ 257175 w 371475"/>
                <a:gd name="connsiteY7" fmla="*/ 78581 h 1157287"/>
                <a:gd name="connsiteX8" fmla="*/ 292894 w 371475"/>
                <a:gd name="connsiteY8" fmla="*/ 109537 h 1157287"/>
                <a:gd name="connsiteX9" fmla="*/ 328613 w 371475"/>
                <a:gd name="connsiteY9" fmla="*/ 130968 h 1157287"/>
                <a:gd name="connsiteX10" fmla="*/ 350044 w 371475"/>
                <a:gd name="connsiteY10" fmla="*/ 142875 h 1157287"/>
                <a:gd name="connsiteX11" fmla="*/ 361950 w 371475"/>
                <a:gd name="connsiteY11" fmla="*/ 154781 h 1157287"/>
                <a:gd name="connsiteX12" fmla="*/ 371475 w 371475"/>
                <a:gd name="connsiteY12" fmla="*/ 178593 h 1157287"/>
                <a:gd name="connsiteX13" fmla="*/ 371475 w 371475"/>
                <a:gd name="connsiteY13" fmla="*/ 211931 h 1157287"/>
                <a:gd name="connsiteX14" fmla="*/ 364331 w 371475"/>
                <a:gd name="connsiteY14" fmla="*/ 259556 h 1157287"/>
                <a:gd name="connsiteX15" fmla="*/ 347663 w 371475"/>
                <a:gd name="connsiteY15" fmla="*/ 302418 h 1157287"/>
                <a:gd name="connsiteX16" fmla="*/ 338138 w 371475"/>
                <a:gd name="connsiteY16" fmla="*/ 621506 h 1157287"/>
                <a:gd name="connsiteX17" fmla="*/ 330994 w 371475"/>
                <a:gd name="connsiteY17" fmla="*/ 1035843 h 1157287"/>
                <a:gd name="connsiteX18" fmla="*/ 100013 w 371475"/>
                <a:gd name="connsiteY18" fmla="*/ 1157287 h 1157287"/>
                <a:gd name="connsiteX19" fmla="*/ 100013 w 371475"/>
                <a:gd name="connsiteY19" fmla="*/ 676275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475" h="1157287">
                  <a:moveTo>
                    <a:pt x="100013" y="676275"/>
                  </a:moveTo>
                  <a:cubicBezTo>
                    <a:pt x="100807" y="544512"/>
                    <a:pt x="101600" y="412750"/>
                    <a:pt x="102394" y="280987"/>
                  </a:cubicBezTo>
                  <a:lnTo>
                    <a:pt x="97631" y="216693"/>
                  </a:lnTo>
                  <a:lnTo>
                    <a:pt x="80963" y="154781"/>
                  </a:lnTo>
                  <a:lnTo>
                    <a:pt x="57150" y="107156"/>
                  </a:lnTo>
                  <a:lnTo>
                    <a:pt x="0" y="9525"/>
                  </a:lnTo>
                  <a:lnTo>
                    <a:pt x="190500" y="0"/>
                  </a:lnTo>
                  <a:lnTo>
                    <a:pt x="257175" y="78581"/>
                  </a:lnTo>
                  <a:lnTo>
                    <a:pt x="292894" y="109537"/>
                  </a:lnTo>
                  <a:lnTo>
                    <a:pt x="328613" y="130968"/>
                  </a:lnTo>
                  <a:lnTo>
                    <a:pt x="350044" y="142875"/>
                  </a:lnTo>
                  <a:lnTo>
                    <a:pt x="361950" y="154781"/>
                  </a:lnTo>
                  <a:lnTo>
                    <a:pt x="371475" y="178593"/>
                  </a:lnTo>
                  <a:lnTo>
                    <a:pt x="371475" y="211931"/>
                  </a:lnTo>
                  <a:lnTo>
                    <a:pt x="364331" y="259556"/>
                  </a:lnTo>
                  <a:lnTo>
                    <a:pt x="347663" y="302418"/>
                  </a:lnTo>
                  <a:lnTo>
                    <a:pt x="338138" y="621506"/>
                  </a:lnTo>
                  <a:lnTo>
                    <a:pt x="330994" y="1035843"/>
                  </a:lnTo>
                  <a:lnTo>
                    <a:pt x="100013" y="1157287"/>
                  </a:lnTo>
                  <a:lnTo>
                    <a:pt x="10001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4660D95-90C8-8745-A248-6E7DC5AF90F8}"/>
                </a:ext>
              </a:extLst>
            </p:cNvPr>
            <p:cNvSpPr/>
            <p:nvPr/>
          </p:nvSpPr>
          <p:spPr>
            <a:xfrm>
              <a:off x="4414838" y="4675188"/>
              <a:ext cx="1417637" cy="676275"/>
            </a:xfrm>
            <a:custGeom>
              <a:avLst/>
              <a:gdLst>
                <a:gd name="connsiteX0" fmla="*/ 859631 w 1416843"/>
                <a:gd name="connsiteY0" fmla="*/ 369094 h 676275"/>
                <a:gd name="connsiteX1" fmla="*/ 602456 w 1416843"/>
                <a:gd name="connsiteY1" fmla="*/ 519112 h 676275"/>
                <a:gd name="connsiteX2" fmla="*/ 452437 w 1416843"/>
                <a:gd name="connsiteY2" fmla="*/ 607219 h 676275"/>
                <a:gd name="connsiteX3" fmla="*/ 347662 w 1416843"/>
                <a:gd name="connsiteY3" fmla="*/ 666750 h 676275"/>
                <a:gd name="connsiteX4" fmla="*/ 297656 w 1416843"/>
                <a:gd name="connsiteY4" fmla="*/ 673894 h 676275"/>
                <a:gd name="connsiteX5" fmla="*/ 252412 w 1416843"/>
                <a:gd name="connsiteY5" fmla="*/ 676275 h 676275"/>
                <a:gd name="connsiteX6" fmla="*/ 228600 w 1416843"/>
                <a:gd name="connsiteY6" fmla="*/ 666750 h 676275"/>
                <a:gd name="connsiteX7" fmla="*/ 192881 w 1416843"/>
                <a:gd name="connsiteY7" fmla="*/ 647700 h 676275"/>
                <a:gd name="connsiteX8" fmla="*/ 133350 w 1416843"/>
                <a:gd name="connsiteY8" fmla="*/ 590550 h 676275"/>
                <a:gd name="connsiteX9" fmla="*/ 61912 w 1416843"/>
                <a:gd name="connsiteY9" fmla="*/ 502444 h 676275"/>
                <a:gd name="connsiteX10" fmla="*/ 30956 w 1416843"/>
                <a:gd name="connsiteY10" fmla="*/ 457200 h 676275"/>
                <a:gd name="connsiteX11" fmla="*/ 9525 w 1416843"/>
                <a:gd name="connsiteY11" fmla="*/ 416719 h 676275"/>
                <a:gd name="connsiteX12" fmla="*/ 0 w 1416843"/>
                <a:gd name="connsiteY12" fmla="*/ 388144 h 676275"/>
                <a:gd name="connsiteX13" fmla="*/ 4762 w 1416843"/>
                <a:gd name="connsiteY13" fmla="*/ 373856 h 676275"/>
                <a:gd name="connsiteX14" fmla="*/ 23812 w 1416843"/>
                <a:gd name="connsiteY14" fmla="*/ 369094 h 676275"/>
                <a:gd name="connsiteX15" fmla="*/ 64293 w 1416843"/>
                <a:gd name="connsiteY15" fmla="*/ 381000 h 676275"/>
                <a:gd name="connsiteX16" fmla="*/ 109537 w 1416843"/>
                <a:gd name="connsiteY16" fmla="*/ 385762 h 676275"/>
                <a:gd name="connsiteX17" fmla="*/ 157162 w 1416843"/>
                <a:gd name="connsiteY17" fmla="*/ 400050 h 676275"/>
                <a:gd name="connsiteX18" fmla="*/ 223837 w 1416843"/>
                <a:gd name="connsiteY18" fmla="*/ 414337 h 676275"/>
                <a:gd name="connsiteX19" fmla="*/ 285750 w 1416843"/>
                <a:gd name="connsiteY19" fmla="*/ 414337 h 676275"/>
                <a:gd name="connsiteX20" fmla="*/ 373856 w 1416843"/>
                <a:gd name="connsiteY20" fmla="*/ 395287 h 676275"/>
                <a:gd name="connsiteX21" fmla="*/ 509587 w 1416843"/>
                <a:gd name="connsiteY21" fmla="*/ 338137 h 676275"/>
                <a:gd name="connsiteX22" fmla="*/ 726281 w 1416843"/>
                <a:gd name="connsiteY22" fmla="*/ 252412 h 676275"/>
                <a:gd name="connsiteX23" fmla="*/ 973931 w 1416843"/>
                <a:gd name="connsiteY23" fmla="*/ 150019 h 676275"/>
                <a:gd name="connsiteX24" fmla="*/ 1171575 w 1416843"/>
                <a:gd name="connsiteY24" fmla="*/ 76200 h 676275"/>
                <a:gd name="connsiteX25" fmla="*/ 1295400 w 1416843"/>
                <a:gd name="connsiteY25" fmla="*/ 26194 h 676275"/>
                <a:gd name="connsiteX26" fmla="*/ 1362075 w 1416843"/>
                <a:gd name="connsiteY26" fmla="*/ 2381 h 676275"/>
                <a:gd name="connsiteX27" fmla="*/ 1385887 w 1416843"/>
                <a:gd name="connsiteY27" fmla="*/ 0 h 676275"/>
                <a:gd name="connsiteX28" fmla="*/ 1404937 w 1416843"/>
                <a:gd name="connsiteY28" fmla="*/ 0 h 676275"/>
                <a:gd name="connsiteX29" fmla="*/ 1409700 w 1416843"/>
                <a:gd name="connsiteY29" fmla="*/ 4762 h 676275"/>
                <a:gd name="connsiteX30" fmla="*/ 1416843 w 1416843"/>
                <a:gd name="connsiteY30" fmla="*/ 14287 h 676275"/>
                <a:gd name="connsiteX31" fmla="*/ 1409700 w 1416843"/>
                <a:gd name="connsiteY31" fmla="*/ 38100 h 676275"/>
                <a:gd name="connsiteX32" fmla="*/ 1385887 w 1416843"/>
                <a:gd name="connsiteY32" fmla="*/ 57150 h 676275"/>
                <a:gd name="connsiteX33" fmla="*/ 1271587 w 1416843"/>
                <a:gd name="connsiteY33" fmla="*/ 126206 h 676275"/>
                <a:gd name="connsiteX34" fmla="*/ 1040606 w 1416843"/>
                <a:gd name="connsiteY34" fmla="*/ 264319 h 676275"/>
                <a:gd name="connsiteX35" fmla="*/ 859631 w 1416843"/>
                <a:gd name="connsiteY35" fmla="*/ 36909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676275">
                  <a:moveTo>
                    <a:pt x="859631" y="369094"/>
                  </a:moveTo>
                  <a:lnTo>
                    <a:pt x="602456" y="519112"/>
                  </a:lnTo>
                  <a:lnTo>
                    <a:pt x="452437" y="607219"/>
                  </a:lnTo>
                  <a:lnTo>
                    <a:pt x="347662" y="666750"/>
                  </a:lnTo>
                  <a:lnTo>
                    <a:pt x="297656" y="673894"/>
                  </a:lnTo>
                  <a:lnTo>
                    <a:pt x="252412" y="676275"/>
                  </a:lnTo>
                  <a:lnTo>
                    <a:pt x="228600" y="666750"/>
                  </a:lnTo>
                  <a:lnTo>
                    <a:pt x="192881" y="647700"/>
                  </a:lnTo>
                  <a:lnTo>
                    <a:pt x="133350" y="590550"/>
                  </a:lnTo>
                  <a:lnTo>
                    <a:pt x="61912" y="502444"/>
                  </a:lnTo>
                  <a:lnTo>
                    <a:pt x="30956" y="457200"/>
                  </a:lnTo>
                  <a:lnTo>
                    <a:pt x="9525" y="416719"/>
                  </a:lnTo>
                  <a:lnTo>
                    <a:pt x="0" y="388144"/>
                  </a:lnTo>
                  <a:lnTo>
                    <a:pt x="4762" y="373856"/>
                  </a:lnTo>
                  <a:lnTo>
                    <a:pt x="23812" y="369094"/>
                  </a:lnTo>
                  <a:lnTo>
                    <a:pt x="64293" y="381000"/>
                  </a:lnTo>
                  <a:lnTo>
                    <a:pt x="109537" y="385762"/>
                  </a:lnTo>
                  <a:lnTo>
                    <a:pt x="157162" y="400050"/>
                  </a:lnTo>
                  <a:lnTo>
                    <a:pt x="223837" y="414337"/>
                  </a:lnTo>
                  <a:lnTo>
                    <a:pt x="285750" y="414337"/>
                  </a:lnTo>
                  <a:lnTo>
                    <a:pt x="373856" y="395287"/>
                  </a:lnTo>
                  <a:lnTo>
                    <a:pt x="509587" y="338137"/>
                  </a:lnTo>
                  <a:lnTo>
                    <a:pt x="726281" y="252412"/>
                  </a:lnTo>
                  <a:lnTo>
                    <a:pt x="973931" y="150019"/>
                  </a:lnTo>
                  <a:lnTo>
                    <a:pt x="1171575" y="76200"/>
                  </a:lnTo>
                  <a:lnTo>
                    <a:pt x="1295400" y="26194"/>
                  </a:lnTo>
                  <a:lnTo>
                    <a:pt x="1362075" y="2381"/>
                  </a:lnTo>
                  <a:lnTo>
                    <a:pt x="1385887" y="0"/>
                  </a:lnTo>
                  <a:lnTo>
                    <a:pt x="1404937" y="0"/>
                  </a:lnTo>
                  <a:lnTo>
                    <a:pt x="1409700" y="4762"/>
                  </a:lnTo>
                  <a:lnTo>
                    <a:pt x="1416843" y="14287"/>
                  </a:lnTo>
                  <a:lnTo>
                    <a:pt x="1409700" y="38100"/>
                  </a:lnTo>
                  <a:lnTo>
                    <a:pt x="1385887" y="57150"/>
                  </a:lnTo>
                  <a:lnTo>
                    <a:pt x="1271587" y="126206"/>
                  </a:lnTo>
                  <a:lnTo>
                    <a:pt x="1040606" y="264319"/>
                  </a:lnTo>
                  <a:lnTo>
                    <a:pt x="859631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290EC3A-2DB0-A84C-9B49-9D273775CDCE}"/>
                </a:ext>
              </a:extLst>
            </p:cNvPr>
            <p:cNvSpPr/>
            <p:nvPr/>
          </p:nvSpPr>
          <p:spPr>
            <a:xfrm rot="16200000">
              <a:off x="4098925" y="2822576"/>
              <a:ext cx="4511675" cy="2152650"/>
            </a:xfrm>
            <a:custGeom>
              <a:avLst/>
              <a:gdLst>
                <a:gd name="connsiteX0" fmla="*/ 2244090 w 4511040"/>
                <a:gd name="connsiteY0" fmla="*/ 861060 h 2152650"/>
                <a:gd name="connsiteX1" fmla="*/ 2007870 w 4511040"/>
                <a:gd name="connsiteY1" fmla="*/ 922020 h 2152650"/>
                <a:gd name="connsiteX2" fmla="*/ 1882140 w 4511040"/>
                <a:gd name="connsiteY2" fmla="*/ 963930 h 2152650"/>
                <a:gd name="connsiteX3" fmla="*/ 1687830 w 4511040"/>
                <a:gd name="connsiteY3" fmla="*/ 1032510 h 2152650"/>
                <a:gd name="connsiteX4" fmla="*/ 1501140 w 4511040"/>
                <a:gd name="connsiteY4" fmla="*/ 1116330 h 2152650"/>
                <a:gd name="connsiteX5" fmla="*/ 1344930 w 4511040"/>
                <a:gd name="connsiteY5" fmla="*/ 1192530 h 2152650"/>
                <a:gd name="connsiteX6" fmla="*/ 1162050 w 4511040"/>
                <a:gd name="connsiteY6" fmla="*/ 1299210 h 2152650"/>
                <a:gd name="connsiteX7" fmla="*/ 1070610 w 4511040"/>
                <a:gd name="connsiteY7" fmla="*/ 1356360 h 2152650"/>
                <a:gd name="connsiteX8" fmla="*/ 933450 w 4511040"/>
                <a:gd name="connsiteY8" fmla="*/ 1455420 h 2152650"/>
                <a:gd name="connsiteX9" fmla="*/ 815340 w 4511040"/>
                <a:gd name="connsiteY9" fmla="*/ 1554480 h 2152650"/>
                <a:gd name="connsiteX10" fmla="*/ 727710 w 4511040"/>
                <a:gd name="connsiteY10" fmla="*/ 1634490 h 2152650"/>
                <a:gd name="connsiteX11" fmla="*/ 643890 w 4511040"/>
                <a:gd name="connsiteY11" fmla="*/ 1733550 h 2152650"/>
                <a:gd name="connsiteX12" fmla="*/ 480060 w 4511040"/>
                <a:gd name="connsiteY12" fmla="*/ 2034540 h 2152650"/>
                <a:gd name="connsiteX13" fmla="*/ 426720 w 4511040"/>
                <a:gd name="connsiteY13" fmla="*/ 2042160 h 2152650"/>
                <a:gd name="connsiteX14" fmla="*/ 369570 w 4511040"/>
                <a:gd name="connsiteY14" fmla="*/ 2057400 h 2152650"/>
                <a:gd name="connsiteX15" fmla="*/ 312420 w 4511040"/>
                <a:gd name="connsiteY15" fmla="*/ 2084070 h 2152650"/>
                <a:gd name="connsiteX16" fmla="*/ 262890 w 4511040"/>
                <a:gd name="connsiteY16" fmla="*/ 2114550 h 2152650"/>
                <a:gd name="connsiteX17" fmla="*/ 232410 w 4511040"/>
                <a:gd name="connsiteY17" fmla="*/ 2129790 h 2152650"/>
                <a:gd name="connsiteX18" fmla="*/ 152400 w 4511040"/>
                <a:gd name="connsiteY18" fmla="*/ 2145030 h 2152650"/>
                <a:gd name="connsiteX19" fmla="*/ 83820 w 4511040"/>
                <a:gd name="connsiteY19" fmla="*/ 2152650 h 2152650"/>
                <a:gd name="connsiteX20" fmla="*/ 34290 w 4511040"/>
                <a:gd name="connsiteY20" fmla="*/ 2141220 h 2152650"/>
                <a:gd name="connsiteX21" fmla="*/ 3810 w 4511040"/>
                <a:gd name="connsiteY21" fmla="*/ 2114550 h 2152650"/>
                <a:gd name="connsiteX22" fmla="*/ 0 w 4511040"/>
                <a:gd name="connsiteY22" fmla="*/ 2057400 h 2152650"/>
                <a:gd name="connsiteX23" fmla="*/ 7620 w 4511040"/>
                <a:gd name="connsiteY23" fmla="*/ 2007870 h 2152650"/>
                <a:gd name="connsiteX24" fmla="*/ 30480 w 4511040"/>
                <a:gd name="connsiteY24" fmla="*/ 1965960 h 2152650"/>
                <a:gd name="connsiteX25" fmla="*/ 76200 w 4511040"/>
                <a:gd name="connsiteY25" fmla="*/ 1905000 h 2152650"/>
                <a:gd name="connsiteX26" fmla="*/ 148590 w 4511040"/>
                <a:gd name="connsiteY26" fmla="*/ 1817370 h 2152650"/>
                <a:gd name="connsiteX27" fmla="*/ 274320 w 4511040"/>
                <a:gd name="connsiteY27" fmla="*/ 1684020 h 2152650"/>
                <a:gd name="connsiteX28" fmla="*/ 461010 w 4511040"/>
                <a:gd name="connsiteY28" fmla="*/ 1508760 h 2152650"/>
                <a:gd name="connsiteX29" fmla="*/ 586740 w 4511040"/>
                <a:gd name="connsiteY29" fmla="*/ 1405890 h 2152650"/>
                <a:gd name="connsiteX30" fmla="*/ 742950 w 4511040"/>
                <a:gd name="connsiteY30" fmla="*/ 1295400 h 2152650"/>
                <a:gd name="connsiteX31" fmla="*/ 1043940 w 4511040"/>
                <a:gd name="connsiteY31" fmla="*/ 1108710 h 2152650"/>
                <a:gd name="connsiteX32" fmla="*/ 1192530 w 4511040"/>
                <a:gd name="connsiteY32" fmla="*/ 1024890 h 2152650"/>
                <a:gd name="connsiteX33" fmla="*/ 1371600 w 4511040"/>
                <a:gd name="connsiteY33" fmla="*/ 933450 h 2152650"/>
                <a:gd name="connsiteX34" fmla="*/ 1558290 w 4511040"/>
                <a:gd name="connsiteY34" fmla="*/ 857250 h 2152650"/>
                <a:gd name="connsiteX35" fmla="*/ 1687830 w 4511040"/>
                <a:gd name="connsiteY35" fmla="*/ 807720 h 2152650"/>
                <a:gd name="connsiteX36" fmla="*/ 1847850 w 4511040"/>
                <a:gd name="connsiteY36" fmla="*/ 754380 h 2152650"/>
                <a:gd name="connsiteX37" fmla="*/ 2080260 w 4511040"/>
                <a:gd name="connsiteY37" fmla="*/ 685800 h 2152650"/>
                <a:gd name="connsiteX38" fmla="*/ 2297430 w 4511040"/>
                <a:gd name="connsiteY38" fmla="*/ 632460 h 2152650"/>
                <a:gd name="connsiteX39" fmla="*/ 2705100 w 4511040"/>
                <a:gd name="connsiteY39" fmla="*/ 541020 h 2152650"/>
                <a:gd name="connsiteX40" fmla="*/ 3181350 w 4511040"/>
                <a:gd name="connsiteY40" fmla="*/ 468630 h 2152650"/>
                <a:gd name="connsiteX41" fmla="*/ 3368040 w 4511040"/>
                <a:gd name="connsiteY41" fmla="*/ 445770 h 2152650"/>
                <a:gd name="connsiteX42" fmla="*/ 3756660 w 4511040"/>
                <a:gd name="connsiteY42" fmla="*/ 419100 h 2152650"/>
                <a:gd name="connsiteX43" fmla="*/ 3939540 w 4511040"/>
                <a:gd name="connsiteY43" fmla="*/ 396240 h 2152650"/>
                <a:gd name="connsiteX44" fmla="*/ 4103370 w 4511040"/>
                <a:gd name="connsiteY44" fmla="*/ 369570 h 2152650"/>
                <a:gd name="connsiteX45" fmla="*/ 4187190 w 4511040"/>
                <a:gd name="connsiteY45" fmla="*/ 350520 h 2152650"/>
                <a:gd name="connsiteX46" fmla="*/ 4251960 w 4511040"/>
                <a:gd name="connsiteY46" fmla="*/ 316230 h 2152650"/>
                <a:gd name="connsiteX47" fmla="*/ 4316730 w 4511040"/>
                <a:gd name="connsiteY47" fmla="*/ 266700 h 2152650"/>
                <a:gd name="connsiteX48" fmla="*/ 4358640 w 4511040"/>
                <a:gd name="connsiteY48" fmla="*/ 217170 h 2152650"/>
                <a:gd name="connsiteX49" fmla="*/ 4400550 w 4511040"/>
                <a:gd name="connsiteY49" fmla="*/ 152400 h 2152650"/>
                <a:gd name="connsiteX50" fmla="*/ 4434840 w 4511040"/>
                <a:gd name="connsiteY50" fmla="*/ 60960 h 2152650"/>
                <a:gd name="connsiteX51" fmla="*/ 4450080 w 4511040"/>
                <a:gd name="connsiteY51" fmla="*/ 15240 h 2152650"/>
                <a:gd name="connsiteX52" fmla="*/ 4469130 w 4511040"/>
                <a:gd name="connsiteY52" fmla="*/ 0 h 2152650"/>
                <a:gd name="connsiteX53" fmla="*/ 4488180 w 4511040"/>
                <a:gd name="connsiteY53" fmla="*/ 0 h 2152650"/>
                <a:gd name="connsiteX54" fmla="*/ 4499610 w 4511040"/>
                <a:gd name="connsiteY54" fmla="*/ 22860 h 2152650"/>
                <a:gd name="connsiteX55" fmla="*/ 4507230 w 4511040"/>
                <a:gd name="connsiteY55" fmla="*/ 83820 h 2152650"/>
                <a:gd name="connsiteX56" fmla="*/ 4511040 w 4511040"/>
                <a:gd name="connsiteY56" fmla="*/ 160020 h 2152650"/>
                <a:gd name="connsiteX57" fmla="*/ 4507230 w 4511040"/>
                <a:gd name="connsiteY57" fmla="*/ 224790 h 2152650"/>
                <a:gd name="connsiteX58" fmla="*/ 4491990 w 4511040"/>
                <a:gd name="connsiteY58" fmla="*/ 278130 h 2152650"/>
                <a:gd name="connsiteX59" fmla="*/ 4465320 w 4511040"/>
                <a:gd name="connsiteY59" fmla="*/ 346710 h 2152650"/>
                <a:gd name="connsiteX60" fmla="*/ 4389120 w 4511040"/>
                <a:gd name="connsiteY60" fmla="*/ 487680 h 2152650"/>
                <a:gd name="connsiteX61" fmla="*/ 4282440 w 4511040"/>
                <a:gd name="connsiteY61" fmla="*/ 628650 h 2152650"/>
                <a:gd name="connsiteX62" fmla="*/ 4248150 w 4511040"/>
                <a:gd name="connsiteY62" fmla="*/ 651510 h 2152650"/>
                <a:gd name="connsiteX63" fmla="*/ 4160520 w 4511040"/>
                <a:gd name="connsiteY63" fmla="*/ 659130 h 2152650"/>
                <a:gd name="connsiteX64" fmla="*/ 4038600 w 4511040"/>
                <a:gd name="connsiteY64" fmla="*/ 647700 h 2152650"/>
                <a:gd name="connsiteX65" fmla="*/ 3783330 w 4511040"/>
                <a:gd name="connsiteY65" fmla="*/ 655320 h 2152650"/>
                <a:gd name="connsiteX66" fmla="*/ 3398520 w 4511040"/>
                <a:gd name="connsiteY66" fmla="*/ 674370 h 2152650"/>
                <a:gd name="connsiteX67" fmla="*/ 3219450 w 4511040"/>
                <a:gd name="connsiteY67" fmla="*/ 689610 h 2152650"/>
                <a:gd name="connsiteX68" fmla="*/ 2880360 w 4511040"/>
                <a:gd name="connsiteY68" fmla="*/ 739140 h 2152650"/>
                <a:gd name="connsiteX69" fmla="*/ 2636520 w 4511040"/>
                <a:gd name="connsiteY69" fmla="*/ 777240 h 2152650"/>
                <a:gd name="connsiteX70" fmla="*/ 2244090 w 4511040"/>
                <a:gd name="connsiteY70" fmla="*/ 86106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11040" h="2152650">
                  <a:moveTo>
                    <a:pt x="2244090" y="861060"/>
                  </a:moveTo>
                  <a:lnTo>
                    <a:pt x="2007870" y="922020"/>
                  </a:lnTo>
                  <a:lnTo>
                    <a:pt x="1882140" y="963930"/>
                  </a:lnTo>
                  <a:lnTo>
                    <a:pt x="1687830" y="1032510"/>
                  </a:lnTo>
                  <a:lnTo>
                    <a:pt x="1501140" y="1116330"/>
                  </a:lnTo>
                  <a:lnTo>
                    <a:pt x="1344930" y="1192530"/>
                  </a:lnTo>
                  <a:lnTo>
                    <a:pt x="1162050" y="1299210"/>
                  </a:lnTo>
                  <a:lnTo>
                    <a:pt x="1070610" y="1356360"/>
                  </a:lnTo>
                  <a:lnTo>
                    <a:pt x="933450" y="1455420"/>
                  </a:lnTo>
                  <a:lnTo>
                    <a:pt x="815340" y="1554480"/>
                  </a:lnTo>
                  <a:lnTo>
                    <a:pt x="727710" y="1634490"/>
                  </a:lnTo>
                  <a:lnTo>
                    <a:pt x="643890" y="1733550"/>
                  </a:lnTo>
                  <a:lnTo>
                    <a:pt x="480060" y="2034540"/>
                  </a:lnTo>
                  <a:lnTo>
                    <a:pt x="426720" y="2042160"/>
                  </a:lnTo>
                  <a:lnTo>
                    <a:pt x="369570" y="2057400"/>
                  </a:lnTo>
                  <a:lnTo>
                    <a:pt x="312420" y="2084070"/>
                  </a:lnTo>
                  <a:lnTo>
                    <a:pt x="262890" y="2114550"/>
                  </a:lnTo>
                  <a:lnTo>
                    <a:pt x="232410" y="2129790"/>
                  </a:lnTo>
                  <a:lnTo>
                    <a:pt x="152400" y="2145030"/>
                  </a:lnTo>
                  <a:lnTo>
                    <a:pt x="83820" y="2152650"/>
                  </a:lnTo>
                  <a:lnTo>
                    <a:pt x="34290" y="2141220"/>
                  </a:lnTo>
                  <a:lnTo>
                    <a:pt x="3810" y="2114550"/>
                  </a:lnTo>
                  <a:lnTo>
                    <a:pt x="0" y="2057400"/>
                  </a:lnTo>
                  <a:lnTo>
                    <a:pt x="7620" y="2007870"/>
                  </a:lnTo>
                  <a:lnTo>
                    <a:pt x="30480" y="1965960"/>
                  </a:lnTo>
                  <a:lnTo>
                    <a:pt x="76200" y="1905000"/>
                  </a:lnTo>
                  <a:lnTo>
                    <a:pt x="148590" y="1817370"/>
                  </a:lnTo>
                  <a:lnTo>
                    <a:pt x="274320" y="1684020"/>
                  </a:lnTo>
                  <a:lnTo>
                    <a:pt x="461010" y="1508760"/>
                  </a:lnTo>
                  <a:lnTo>
                    <a:pt x="586740" y="1405890"/>
                  </a:lnTo>
                  <a:lnTo>
                    <a:pt x="742950" y="1295400"/>
                  </a:lnTo>
                  <a:lnTo>
                    <a:pt x="1043940" y="1108710"/>
                  </a:lnTo>
                  <a:lnTo>
                    <a:pt x="1192530" y="1024890"/>
                  </a:lnTo>
                  <a:lnTo>
                    <a:pt x="1371600" y="933450"/>
                  </a:lnTo>
                  <a:lnTo>
                    <a:pt x="1558290" y="857250"/>
                  </a:lnTo>
                  <a:lnTo>
                    <a:pt x="1687830" y="807720"/>
                  </a:lnTo>
                  <a:lnTo>
                    <a:pt x="1847850" y="754380"/>
                  </a:lnTo>
                  <a:lnTo>
                    <a:pt x="2080260" y="685800"/>
                  </a:lnTo>
                  <a:lnTo>
                    <a:pt x="2297430" y="632460"/>
                  </a:lnTo>
                  <a:lnTo>
                    <a:pt x="2705100" y="541020"/>
                  </a:lnTo>
                  <a:lnTo>
                    <a:pt x="3181350" y="468630"/>
                  </a:lnTo>
                  <a:lnTo>
                    <a:pt x="3368040" y="445770"/>
                  </a:lnTo>
                  <a:lnTo>
                    <a:pt x="3756660" y="419100"/>
                  </a:lnTo>
                  <a:lnTo>
                    <a:pt x="3939540" y="396240"/>
                  </a:lnTo>
                  <a:lnTo>
                    <a:pt x="4103370" y="369570"/>
                  </a:lnTo>
                  <a:lnTo>
                    <a:pt x="4187190" y="350520"/>
                  </a:lnTo>
                  <a:lnTo>
                    <a:pt x="4251960" y="316230"/>
                  </a:lnTo>
                  <a:lnTo>
                    <a:pt x="4316730" y="266700"/>
                  </a:lnTo>
                  <a:lnTo>
                    <a:pt x="4358640" y="217170"/>
                  </a:lnTo>
                  <a:lnTo>
                    <a:pt x="4400550" y="152400"/>
                  </a:lnTo>
                  <a:lnTo>
                    <a:pt x="4434840" y="60960"/>
                  </a:lnTo>
                  <a:lnTo>
                    <a:pt x="4450080" y="15240"/>
                  </a:lnTo>
                  <a:lnTo>
                    <a:pt x="4469130" y="0"/>
                  </a:lnTo>
                  <a:lnTo>
                    <a:pt x="4488180" y="0"/>
                  </a:lnTo>
                  <a:lnTo>
                    <a:pt x="4499610" y="22860"/>
                  </a:lnTo>
                  <a:lnTo>
                    <a:pt x="4507230" y="83820"/>
                  </a:lnTo>
                  <a:lnTo>
                    <a:pt x="4511040" y="160020"/>
                  </a:lnTo>
                  <a:lnTo>
                    <a:pt x="4507230" y="224790"/>
                  </a:lnTo>
                  <a:lnTo>
                    <a:pt x="4491990" y="278130"/>
                  </a:lnTo>
                  <a:lnTo>
                    <a:pt x="4465320" y="346710"/>
                  </a:lnTo>
                  <a:lnTo>
                    <a:pt x="4389120" y="487680"/>
                  </a:lnTo>
                  <a:lnTo>
                    <a:pt x="4282440" y="628650"/>
                  </a:lnTo>
                  <a:lnTo>
                    <a:pt x="4248150" y="651510"/>
                  </a:lnTo>
                  <a:lnTo>
                    <a:pt x="4160520" y="659130"/>
                  </a:lnTo>
                  <a:lnTo>
                    <a:pt x="4038600" y="647700"/>
                  </a:lnTo>
                  <a:lnTo>
                    <a:pt x="3783330" y="655320"/>
                  </a:lnTo>
                  <a:lnTo>
                    <a:pt x="3398520" y="674370"/>
                  </a:lnTo>
                  <a:lnTo>
                    <a:pt x="3219450" y="689610"/>
                  </a:lnTo>
                  <a:lnTo>
                    <a:pt x="2880360" y="739140"/>
                  </a:lnTo>
                  <a:lnTo>
                    <a:pt x="2636520" y="777240"/>
                  </a:lnTo>
                  <a:lnTo>
                    <a:pt x="2244090" y="8610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2B3E2EE-C1A6-0C41-B439-59CAC146C994}"/>
                </a:ext>
              </a:extLst>
            </p:cNvPr>
            <p:cNvSpPr/>
            <p:nvPr/>
          </p:nvSpPr>
          <p:spPr>
            <a:xfrm>
              <a:off x="6905625" y="4757738"/>
              <a:ext cx="495300" cy="977900"/>
            </a:xfrm>
            <a:custGeom>
              <a:avLst/>
              <a:gdLst>
                <a:gd name="connsiteX0" fmla="*/ 450056 w 495300"/>
                <a:gd name="connsiteY0" fmla="*/ 359568 h 978693"/>
                <a:gd name="connsiteX1" fmla="*/ 416719 w 495300"/>
                <a:gd name="connsiteY1" fmla="*/ 681037 h 978693"/>
                <a:gd name="connsiteX2" fmla="*/ 407194 w 495300"/>
                <a:gd name="connsiteY2" fmla="*/ 826293 h 978693"/>
                <a:gd name="connsiteX3" fmla="*/ 409575 w 495300"/>
                <a:gd name="connsiteY3" fmla="*/ 978693 h 978693"/>
                <a:gd name="connsiteX4" fmla="*/ 0 w 495300"/>
                <a:gd name="connsiteY4" fmla="*/ 723900 h 978693"/>
                <a:gd name="connsiteX5" fmla="*/ 102394 w 495300"/>
                <a:gd name="connsiteY5" fmla="*/ 733425 h 978693"/>
                <a:gd name="connsiteX6" fmla="*/ 142875 w 495300"/>
                <a:gd name="connsiteY6" fmla="*/ 723900 h 978693"/>
                <a:gd name="connsiteX7" fmla="*/ 173831 w 495300"/>
                <a:gd name="connsiteY7" fmla="*/ 697706 h 978693"/>
                <a:gd name="connsiteX8" fmla="*/ 200025 w 495300"/>
                <a:gd name="connsiteY8" fmla="*/ 640556 h 978693"/>
                <a:gd name="connsiteX9" fmla="*/ 297656 w 495300"/>
                <a:gd name="connsiteY9" fmla="*/ 381000 h 978693"/>
                <a:gd name="connsiteX10" fmla="*/ 381000 w 495300"/>
                <a:gd name="connsiteY10" fmla="*/ 157162 h 978693"/>
                <a:gd name="connsiteX11" fmla="*/ 416719 w 495300"/>
                <a:gd name="connsiteY11" fmla="*/ 61912 h 978693"/>
                <a:gd name="connsiteX12" fmla="*/ 431006 w 495300"/>
                <a:gd name="connsiteY12" fmla="*/ 28575 h 978693"/>
                <a:gd name="connsiteX13" fmla="*/ 447675 w 495300"/>
                <a:gd name="connsiteY13" fmla="*/ 9525 h 978693"/>
                <a:gd name="connsiteX14" fmla="*/ 469106 w 495300"/>
                <a:gd name="connsiteY14" fmla="*/ 0 h 978693"/>
                <a:gd name="connsiteX15" fmla="*/ 485775 w 495300"/>
                <a:gd name="connsiteY15" fmla="*/ 4762 h 978693"/>
                <a:gd name="connsiteX16" fmla="*/ 495300 w 495300"/>
                <a:gd name="connsiteY16" fmla="*/ 23812 h 978693"/>
                <a:gd name="connsiteX17" fmla="*/ 495300 w 495300"/>
                <a:gd name="connsiteY17" fmla="*/ 52387 h 978693"/>
                <a:gd name="connsiteX18" fmla="*/ 450056 w 495300"/>
                <a:gd name="connsiteY18" fmla="*/ 359568 h 9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5300" h="978693">
                  <a:moveTo>
                    <a:pt x="450056" y="359568"/>
                  </a:moveTo>
                  <a:lnTo>
                    <a:pt x="416719" y="681037"/>
                  </a:lnTo>
                  <a:lnTo>
                    <a:pt x="407194" y="826293"/>
                  </a:lnTo>
                  <a:cubicBezTo>
                    <a:pt x="407988" y="877093"/>
                    <a:pt x="408781" y="927893"/>
                    <a:pt x="409575" y="978693"/>
                  </a:cubicBezTo>
                  <a:lnTo>
                    <a:pt x="0" y="723900"/>
                  </a:lnTo>
                  <a:lnTo>
                    <a:pt x="102394" y="733425"/>
                  </a:lnTo>
                  <a:lnTo>
                    <a:pt x="142875" y="723900"/>
                  </a:lnTo>
                  <a:lnTo>
                    <a:pt x="173831" y="697706"/>
                  </a:lnTo>
                  <a:lnTo>
                    <a:pt x="200025" y="640556"/>
                  </a:lnTo>
                  <a:lnTo>
                    <a:pt x="297656" y="381000"/>
                  </a:lnTo>
                  <a:lnTo>
                    <a:pt x="381000" y="157162"/>
                  </a:lnTo>
                  <a:lnTo>
                    <a:pt x="416719" y="61912"/>
                  </a:lnTo>
                  <a:lnTo>
                    <a:pt x="431006" y="28575"/>
                  </a:lnTo>
                  <a:lnTo>
                    <a:pt x="447675" y="9525"/>
                  </a:lnTo>
                  <a:lnTo>
                    <a:pt x="469106" y="0"/>
                  </a:lnTo>
                  <a:lnTo>
                    <a:pt x="485775" y="4762"/>
                  </a:lnTo>
                  <a:lnTo>
                    <a:pt x="495300" y="23812"/>
                  </a:lnTo>
                  <a:lnTo>
                    <a:pt x="495300" y="52387"/>
                  </a:lnTo>
                  <a:lnTo>
                    <a:pt x="450056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22888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C9F132FB-02A6-FC47-971C-64D7DC1679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D47E422C-8852-F346-821B-B850C7AE8533}"/>
              </a:ext>
            </a:extLst>
          </p:cNvPr>
          <p:cNvSpPr/>
          <p:nvPr/>
        </p:nvSpPr>
        <p:spPr>
          <a:xfrm>
            <a:off x="3952875" y="1600200"/>
            <a:ext cx="1417638" cy="884238"/>
          </a:xfrm>
          <a:custGeom>
            <a:avLst/>
            <a:gdLst>
              <a:gd name="connsiteX0" fmla="*/ 483394 w 1416844"/>
              <a:gd name="connsiteY0" fmla="*/ 171450 h 883444"/>
              <a:gd name="connsiteX1" fmla="*/ 407194 w 1416844"/>
              <a:gd name="connsiteY1" fmla="*/ 185738 h 883444"/>
              <a:gd name="connsiteX2" fmla="*/ 352425 w 1416844"/>
              <a:gd name="connsiteY2" fmla="*/ 192881 h 883444"/>
              <a:gd name="connsiteX3" fmla="*/ 283369 w 1416844"/>
              <a:gd name="connsiteY3" fmla="*/ 200025 h 883444"/>
              <a:gd name="connsiteX4" fmla="*/ 226219 w 1416844"/>
              <a:gd name="connsiteY4" fmla="*/ 195263 h 883444"/>
              <a:gd name="connsiteX5" fmla="*/ 114300 w 1416844"/>
              <a:gd name="connsiteY5" fmla="*/ 176213 h 883444"/>
              <a:gd name="connsiteX6" fmla="*/ 47625 w 1416844"/>
              <a:gd name="connsiteY6" fmla="*/ 161925 h 883444"/>
              <a:gd name="connsiteX7" fmla="*/ 21431 w 1416844"/>
              <a:gd name="connsiteY7" fmla="*/ 159544 h 883444"/>
              <a:gd name="connsiteX8" fmla="*/ 4763 w 1416844"/>
              <a:gd name="connsiteY8" fmla="*/ 164306 h 883444"/>
              <a:gd name="connsiteX9" fmla="*/ 0 w 1416844"/>
              <a:gd name="connsiteY9" fmla="*/ 183356 h 883444"/>
              <a:gd name="connsiteX10" fmla="*/ 11906 w 1416844"/>
              <a:gd name="connsiteY10" fmla="*/ 200025 h 883444"/>
              <a:gd name="connsiteX11" fmla="*/ 57150 w 1416844"/>
              <a:gd name="connsiteY11" fmla="*/ 238125 h 883444"/>
              <a:gd name="connsiteX12" fmla="*/ 142875 w 1416844"/>
              <a:gd name="connsiteY12" fmla="*/ 302419 h 883444"/>
              <a:gd name="connsiteX13" fmla="*/ 197644 w 1416844"/>
              <a:gd name="connsiteY13" fmla="*/ 342900 h 883444"/>
              <a:gd name="connsiteX14" fmla="*/ 261938 w 1416844"/>
              <a:gd name="connsiteY14" fmla="*/ 381000 h 883444"/>
              <a:gd name="connsiteX15" fmla="*/ 295275 w 1416844"/>
              <a:gd name="connsiteY15" fmla="*/ 395288 h 883444"/>
              <a:gd name="connsiteX16" fmla="*/ 330994 w 1416844"/>
              <a:gd name="connsiteY16" fmla="*/ 404813 h 883444"/>
              <a:gd name="connsiteX17" fmla="*/ 376238 w 1416844"/>
              <a:gd name="connsiteY17" fmla="*/ 395288 h 883444"/>
              <a:gd name="connsiteX18" fmla="*/ 473869 w 1416844"/>
              <a:gd name="connsiteY18" fmla="*/ 366713 h 883444"/>
              <a:gd name="connsiteX19" fmla="*/ 623888 w 1416844"/>
              <a:gd name="connsiteY19" fmla="*/ 323850 h 883444"/>
              <a:gd name="connsiteX20" fmla="*/ 826294 w 1416844"/>
              <a:gd name="connsiteY20" fmla="*/ 257175 h 883444"/>
              <a:gd name="connsiteX21" fmla="*/ 933450 w 1416844"/>
              <a:gd name="connsiteY21" fmla="*/ 214313 h 883444"/>
              <a:gd name="connsiteX22" fmla="*/ 969169 w 1416844"/>
              <a:gd name="connsiteY22" fmla="*/ 202406 h 883444"/>
              <a:gd name="connsiteX23" fmla="*/ 995363 w 1416844"/>
              <a:gd name="connsiteY23" fmla="*/ 202406 h 883444"/>
              <a:gd name="connsiteX24" fmla="*/ 1023938 w 1416844"/>
              <a:gd name="connsiteY24" fmla="*/ 209550 h 883444"/>
              <a:gd name="connsiteX25" fmla="*/ 1050131 w 1416844"/>
              <a:gd name="connsiteY25" fmla="*/ 221456 h 883444"/>
              <a:gd name="connsiteX26" fmla="*/ 1064419 w 1416844"/>
              <a:gd name="connsiteY26" fmla="*/ 233363 h 883444"/>
              <a:gd name="connsiteX27" fmla="*/ 1073944 w 1416844"/>
              <a:gd name="connsiteY27" fmla="*/ 250031 h 883444"/>
              <a:gd name="connsiteX28" fmla="*/ 1081088 w 1416844"/>
              <a:gd name="connsiteY28" fmla="*/ 278606 h 883444"/>
              <a:gd name="connsiteX29" fmla="*/ 1078706 w 1416844"/>
              <a:gd name="connsiteY29" fmla="*/ 335756 h 883444"/>
              <a:gd name="connsiteX30" fmla="*/ 1076325 w 1416844"/>
              <a:gd name="connsiteY30" fmla="*/ 381000 h 883444"/>
              <a:gd name="connsiteX31" fmla="*/ 1071563 w 1416844"/>
              <a:gd name="connsiteY31" fmla="*/ 440531 h 883444"/>
              <a:gd name="connsiteX32" fmla="*/ 1054894 w 1416844"/>
              <a:gd name="connsiteY32" fmla="*/ 521494 h 883444"/>
              <a:gd name="connsiteX33" fmla="*/ 1019175 w 1416844"/>
              <a:gd name="connsiteY33" fmla="*/ 664369 h 883444"/>
              <a:gd name="connsiteX34" fmla="*/ 995363 w 1416844"/>
              <a:gd name="connsiteY34" fmla="*/ 807244 h 883444"/>
              <a:gd name="connsiteX35" fmla="*/ 1012031 w 1416844"/>
              <a:gd name="connsiteY35" fmla="*/ 831056 h 883444"/>
              <a:gd name="connsiteX36" fmla="*/ 1047750 w 1416844"/>
              <a:gd name="connsiteY36" fmla="*/ 862013 h 883444"/>
              <a:gd name="connsiteX37" fmla="*/ 1081088 w 1416844"/>
              <a:gd name="connsiteY37" fmla="*/ 878681 h 883444"/>
              <a:gd name="connsiteX38" fmla="*/ 1100138 w 1416844"/>
              <a:gd name="connsiteY38" fmla="*/ 883444 h 883444"/>
              <a:gd name="connsiteX39" fmla="*/ 1114425 w 1416844"/>
              <a:gd name="connsiteY39" fmla="*/ 876300 h 883444"/>
              <a:gd name="connsiteX40" fmla="*/ 1128713 w 1416844"/>
              <a:gd name="connsiteY40" fmla="*/ 864394 h 883444"/>
              <a:gd name="connsiteX41" fmla="*/ 1162050 w 1416844"/>
              <a:gd name="connsiteY41" fmla="*/ 833438 h 883444"/>
              <a:gd name="connsiteX42" fmla="*/ 1173956 w 1416844"/>
              <a:gd name="connsiteY42" fmla="*/ 821531 h 883444"/>
              <a:gd name="connsiteX43" fmla="*/ 1193006 w 1416844"/>
              <a:gd name="connsiteY43" fmla="*/ 773906 h 883444"/>
              <a:gd name="connsiteX44" fmla="*/ 1231106 w 1416844"/>
              <a:gd name="connsiteY44" fmla="*/ 676275 h 883444"/>
              <a:gd name="connsiteX45" fmla="*/ 1269206 w 1416844"/>
              <a:gd name="connsiteY45" fmla="*/ 573881 h 883444"/>
              <a:gd name="connsiteX46" fmla="*/ 1300163 w 1416844"/>
              <a:gd name="connsiteY46" fmla="*/ 492919 h 883444"/>
              <a:gd name="connsiteX47" fmla="*/ 1321594 w 1416844"/>
              <a:gd name="connsiteY47" fmla="*/ 426244 h 883444"/>
              <a:gd name="connsiteX48" fmla="*/ 1340644 w 1416844"/>
              <a:gd name="connsiteY48" fmla="*/ 350044 h 883444"/>
              <a:gd name="connsiteX49" fmla="*/ 1347788 w 1416844"/>
              <a:gd name="connsiteY49" fmla="*/ 314325 h 883444"/>
              <a:gd name="connsiteX50" fmla="*/ 1362075 w 1416844"/>
              <a:gd name="connsiteY50" fmla="*/ 302419 h 883444"/>
              <a:gd name="connsiteX51" fmla="*/ 1383506 w 1416844"/>
              <a:gd name="connsiteY51" fmla="*/ 280988 h 883444"/>
              <a:gd name="connsiteX52" fmla="*/ 1397794 w 1416844"/>
              <a:gd name="connsiteY52" fmla="*/ 264319 h 883444"/>
              <a:gd name="connsiteX53" fmla="*/ 1412081 w 1416844"/>
              <a:gd name="connsiteY53" fmla="*/ 233363 h 883444"/>
              <a:gd name="connsiteX54" fmla="*/ 1416844 w 1416844"/>
              <a:gd name="connsiteY54" fmla="*/ 200025 h 883444"/>
              <a:gd name="connsiteX55" fmla="*/ 1388269 w 1416844"/>
              <a:gd name="connsiteY55" fmla="*/ 169069 h 883444"/>
              <a:gd name="connsiteX56" fmla="*/ 1314450 w 1416844"/>
              <a:gd name="connsiteY56" fmla="*/ 107156 h 883444"/>
              <a:gd name="connsiteX57" fmla="*/ 1252538 w 1416844"/>
              <a:gd name="connsiteY57" fmla="*/ 61913 h 883444"/>
              <a:gd name="connsiteX58" fmla="*/ 1190625 w 1416844"/>
              <a:gd name="connsiteY58" fmla="*/ 28575 h 883444"/>
              <a:gd name="connsiteX59" fmla="*/ 1145381 w 1416844"/>
              <a:gd name="connsiteY59" fmla="*/ 7144 h 883444"/>
              <a:gd name="connsiteX60" fmla="*/ 1104900 w 1416844"/>
              <a:gd name="connsiteY60" fmla="*/ 0 h 883444"/>
              <a:gd name="connsiteX61" fmla="*/ 1071563 w 1416844"/>
              <a:gd name="connsiteY61" fmla="*/ 7144 h 883444"/>
              <a:gd name="connsiteX62" fmla="*/ 1014413 w 1416844"/>
              <a:gd name="connsiteY62" fmla="*/ 28575 h 883444"/>
              <a:gd name="connsiteX63" fmla="*/ 981075 w 1416844"/>
              <a:gd name="connsiteY63" fmla="*/ 47625 h 883444"/>
              <a:gd name="connsiteX64" fmla="*/ 847725 w 1416844"/>
              <a:gd name="connsiteY64" fmla="*/ 85725 h 883444"/>
              <a:gd name="connsiteX65" fmla="*/ 695325 w 1416844"/>
              <a:gd name="connsiteY65" fmla="*/ 123825 h 883444"/>
              <a:gd name="connsiteX66" fmla="*/ 483394 w 1416844"/>
              <a:gd name="connsiteY66" fmla="*/ 171450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416844" h="883444">
                <a:moveTo>
                  <a:pt x="483394" y="171450"/>
                </a:moveTo>
                <a:lnTo>
                  <a:pt x="407194" y="185738"/>
                </a:lnTo>
                <a:lnTo>
                  <a:pt x="352425" y="192881"/>
                </a:lnTo>
                <a:lnTo>
                  <a:pt x="283369" y="200025"/>
                </a:lnTo>
                <a:lnTo>
                  <a:pt x="226219" y="195263"/>
                </a:lnTo>
                <a:lnTo>
                  <a:pt x="114300" y="176213"/>
                </a:lnTo>
                <a:lnTo>
                  <a:pt x="47625" y="161925"/>
                </a:lnTo>
                <a:lnTo>
                  <a:pt x="21431" y="159544"/>
                </a:lnTo>
                <a:lnTo>
                  <a:pt x="4763" y="164306"/>
                </a:lnTo>
                <a:lnTo>
                  <a:pt x="0" y="183356"/>
                </a:lnTo>
                <a:lnTo>
                  <a:pt x="11906" y="200025"/>
                </a:lnTo>
                <a:lnTo>
                  <a:pt x="57150" y="238125"/>
                </a:lnTo>
                <a:lnTo>
                  <a:pt x="142875" y="302419"/>
                </a:lnTo>
                <a:lnTo>
                  <a:pt x="197644" y="342900"/>
                </a:lnTo>
                <a:lnTo>
                  <a:pt x="261938" y="381000"/>
                </a:lnTo>
                <a:lnTo>
                  <a:pt x="295275" y="395288"/>
                </a:lnTo>
                <a:lnTo>
                  <a:pt x="330994" y="404813"/>
                </a:lnTo>
                <a:lnTo>
                  <a:pt x="376238" y="395288"/>
                </a:lnTo>
                <a:lnTo>
                  <a:pt x="473869" y="366713"/>
                </a:lnTo>
                <a:lnTo>
                  <a:pt x="623888" y="323850"/>
                </a:lnTo>
                <a:lnTo>
                  <a:pt x="826294" y="257175"/>
                </a:lnTo>
                <a:lnTo>
                  <a:pt x="933450" y="214313"/>
                </a:lnTo>
                <a:lnTo>
                  <a:pt x="969169" y="202406"/>
                </a:lnTo>
                <a:lnTo>
                  <a:pt x="995363" y="202406"/>
                </a:lnTo>
                <a:lnTo>
                  <a:pt x="1023938" y="209550"/>
                </a:lnTo>
                <a:lnTo>
                  <a:pt x="1050131" y="221456"/>
                </a:lnTo>
                <a:lnTo>
                  <a:pt x="1064419" y="233363"/>
                </a:lnTo>
                <a:lnTo>
                  <a:pt x="1073944" y="250031"/>
                </a:lnTo>
                <a:lnTo>
                  <a:pt x="1081088" y="278606"/>
                </a:lnTo>
                <a:lnTo>
                  <a:pt x="1078706" y="335756"/>
                </a:lnTo>
                <a:lnTo>
                  <a:pt x="1076325" y="381000"/>
                </a:lnTo>
                <a:lnTo>
                  <a:pt x="1071563" y="440531"/>
                </a:lnTo>
                <a:lnTo>
                  <a:pt x="1054894" y="521494"/>
                </a:lnTo>
                <a:lnTo>
                  <a:pt x="1019175" y="664369"/>
                </a:lnTo>
                <a:lnTo>
                  <a:pt x="995363" y="807244"/>
                </a:lnTo>
                <a:lnTo>
                  <a:pt x="1012031" y="831056"/>
                </a:lnTo>
                <a:lnTo>
                  <a:pt x="1047750" y="862013"/>
                </a:lnTo>
                <a:lnTo>
                  <a:pt x="1081088" y="878681"/>
                </a:lnTo>
                <a:lnTo>
                  <a:pt x="1100138" y="883444"/>
                </a:lnTo>
                <a:lnTo>
                  <a:pt x="1114425" y="876300"/>
                </a:lnTo>
                <a:lnTo>
                  <a:pt x="1128713" y="864394"/>
                </a:lnTo>
                <a:lnTo>
                  <a:pt x="1162050" y="833438"/>
                </a:lnTo>
                <a:lnTo>
                  <a:pt x="1173956" y="821531"/>
                </a:lnTo>
                <a:lnTo>
                  <a:pt x="1193006" y="773906"/>
                </a:lnTo>
                <a:lnTo>
                  <a:pt x="1231106" y="676275"/>
                </a:lnTo>
                <a:lnTo>
                  <a:pt x="1269206" y="573881"/>
                </a:lnTo>
                <a:lnTo>
                  <a:pt x="1300163" y="492919"/>
                </a:lnTo>
                <a:lnTo>
                  <a:pt x="1321594" y="426244"/>
                </a:lnTo>
                <a:lnTo>
                  <a:pt x="1340644" y="350044"/>
                </a:lnTo>
                <a:lnTo>
                  <a:pt x="1347788" y="314325"/>
                </a:lnTo>
                <a:lnTo>
                  <a:pt x="1362075" y="302419"/>
                </a:lnTo>
                <a:lnTo>
                  <a:pt x="1383506" y="280988"/>
                </a:lnTo>
                <a:lnTo>
                  <a:pt x="1397794" y="264319"/>
                </a:lnTo>
                <a:lnTo>
                  <a:pt x="1412081" y="233363"/>
                </a:lnTo>
                <a:lnTo>
                  <a:pt x="1416844" y="200025"/>
                </a:lnTo>
                <a:lnTo>
                  <a:pt x="1388269" y="169069"/>
                </a:lnTo>
                <a:lnTo>
                  <a:pt x="1314450" y="107156"/>
                </a:lnTo>
                <a:lnTo>
                  <a:pt x="1252538" y="61913"/>
                </a:lnTo>
                <a:lnTo>
                  <a:pt x="1190625" y="28575"/>
                </a:lnTo>
                <a:lnTo>
                  <a:pt x="1145381" y="7144"/>
                </a:lnTo>
                <a:lnTo>
                  <a:pt x="1104900" y="0"/>
                </a:lnTo>
                <a:lnTo>
                  <a:pt x="1071563" y="7144"/>
                </a:lnTo>
                <a:lnTo>
                  <a:pt x="1014413" y="28575"/>
                </a:lnTo>
                <a:lnTo>
                  <a:pt x="981075" y="47625"/>
                </a:lnTo>
                <a:lnTo>
                  <a:pt x="847725" y="85725"/>
                </a:lnTo>
                <a:lnTo>
                  <a:pt x="695325" y="123825"/>
                </a:lnTo>
                <a:lnTo>
                  <a:pt x="483394" y="171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8D0D33DC-5E40-0942-9BFD-A851B39C5545}"/>
              </a:ext>
            </a:extLst>
          </p:cNvPr>
          <p:cNvSpPr/>
          <p:nvPr/>
        </p:nvSpPr>
        <p:spPr>
          <a:xfrm>
            <a:off x="5538788" y="1535113"/>
            <a:ext cx="1279525" cy="903287"/>
          </a:xfrm>
          <a:custGeom>
            <a:avLst/>
            <a:gdLst>
              <a:gd name="connsiteX0" fmla="*/ 564356 w 1278731"/>
              <a:gd name="connsiteY0" fmla="*/ 126207 h 902494"/>
              <a:gd name="connsiteX1" fmla="*/ 409575 w 1278731"/>
              <a:gd name="connsiteY1" fmla="*/ 152400 h 902494"/>
              <a:gd name="connsiteX2" fmla="*/ 335756 w 1278731"/>
              <a:gd name="connsiteY2" fmla="*/ 166688 h 902494"/>
              <a:gd name="connsiteX3" fmla="*/ 280987 w 1278731"/>
              <a:gd name="connsiteY3" fmla="*/ 173832 h 902494"/>
              <a:gd name="connsiteX4" fmla="*/ 245268 w 1278731"/>
              <a:gd name="connsiteY4" fmla="*/ 176213 h 902494"/>
              <a:gd name="connsiteX5" fmla="*/ 192881 w 1278731"/>
              <a:gd name="connsiteY5" fmla="*/ 166688 h 902494"/>
              <a:gd name="connsiteX6" fmla="*/ 152400 w 1278731"/>
              <a:gd name="connsiteY6" fmla="*/ 152400 h 902494"/>
              <a:gd name="connsiteX7" fmla="*/ 107156 w 1278731"/>
              <a:gd name="connsiteY7" fmla="*/ 135732 h 902494"/>
              <a:gd name="connsiteX8" fmla="*/ 52387 w 1278731"/>
              <a:gd name="connsiteY8" fmla="*/ 107157 h 902494"/>
              <a:gd name="connsiteX9" fmla="*/ 33337 w 1278731"/>
              <a:gd name="connsiteY9" fmla="*/ 100013 h 902494"/>
              <a:gd name="connsiteX10" fmla="*/ 16668 w 1278731"/>
              <a:gd name="connsiteY10" fmla="*/ 97632 h 902494"/>
              <a:gd name="connsiteX11" fmla="*/ 0 w 1278731"/>
              <a:gd name="connsiteY11" fmla="*/ 102394 h 902494"/>
              <a:gd name="connsiteX12" fmla="*/ 0 w 1278731"/>
              <a:gd name="connsiteY12" fmla="*/ 119063 h 902494"/>
              <a:gd name="connsiteX13" fmla="*/ 4762 w 1278731"/>
              <a:gd name="connsiteY13" fmla="*/ 138113 h 902494"/>
              <a:gd name="connsiteX14" fmla="*/ 23812 w 1278731"/>
              <a:gd name="connsiteY14" fmla="*/ 169069 h 902494"/>
              <a:gd name="connsiteX15" fmla="*/ 52387 w 1278731"/>
              <a:gd name="connsiteY15" fmla="*/ 202407 h 902494"/>
              <a:gd name="connsiteX16" fmla="*/ 90487 w 1278731"/>
              <a:gd name="connsiteY16" fmla="*/ 238125 h 902494"/>
              <a:gd name="connsiteX17" fmla="*/ 123825 w 1278731"/>
              <a:gd name="connsiteY17" fmla="*/ 264319 h 902494"/>
              <a:gd name="connsiteX18" fmla="*/ 166687 w 1278731"/>
              <a:gd name="connsiteY18" fmla="*/ 292894 h 902494"/>
              <a:gd name="connsiteX19" fmla="*/ 216693 w 1278731"/>
              <a:gd name="connsiteY19" fmla="*/ 321469 h 902494"/>
              <a:gd name="connsiteX20" fmla="*/ 250031 w 1278731"/>
              <a:gd name="connsiteY20" fmla="*/ 340519 h 902494"/>
              <a:gd name="connsiteX21" fmla="*/ 269081 w 1278731"/>
              <a:gd name="connsiteY21" fmla="*/ 347663 h 902494"/>
              <a:gd name="connsiteX22" fmla="*/ 290512 w 1278731"/>
              <a:gd name="connsiteY22" fmla="*/ 347663 h 902494"/>
              <a:gd name="connsiteX23" fmla="*/ 326231 w 1278731"/>
              <a:gd name="connsiteY23" fmla="*/ 345282 h 902494"/>
              <a:gd name="connsiteX24" fmla="*/ 364331 w 1278731"/>
              <a:gd name="connsiteY24" fmla="*/ 330994 h 902494"/>
              <a:gd name="connsiteX25" fmla="*/ 407193 w 1278731"/>
              <a:gd name="connsiteY25" fmla="*/ 311944 h 902494"/>
              <a:gd name="connsiteX26" fmla="*/ 454818 w 1278731"/>
              <a:gd name="connsiteY26" fmla="*/ 295275 h 902494"/>
              <a:gd name="connsiteX27" fmla="*/ 588168 w 1278731"/>
              <a:gd name="connsiteY27" fmla="*/ 264319 h 902494"/>
              <a:gd name="connsiteX28" fmla="*/ 762000 w 1278731"/>
              <a:gd name="connsiteY28" fmla="*/ 233363 h 902494"/>
              <a:gd name="connsiteX29" fmla="*/ 852487 w 1278731"/>
              <a:gd name="connsiteY29" fmla="*/ 221457 h 902494"/>
              <a:gd name="connsiteX30" fmla="*/ 885825 w 1278731"/>
              <a:gd name="connsiteY30" fmla="*/ 221457 h 902494"/>
              <a:gd name="connsiteX31" fmla="*/ 921543 w 1278731"/>
              <a:gd name="connsiteY31" fmla="*/ 228600 h 902494"/>
              <a:gd name="connsiteX32" fmla="*/ 950118 w 1278731"/>
              <a:gd name="connsiteY32" fmla="*/ 247650 h 902494"/>
              <a:gd name="connsiteX33" fmla="*/ 959643 w 1278731"/>
              <a:gd name="connsiteY33" fmla="*/ 261938 h 902494"/>
              <a:gd name="connsiteX34" fmla="*/ 966787 w 1278731"/>
              <a:gd name="connsiteY34" fmla="*/ 285750 h 902494"/>
              <a:gd name="connsiteX35" fmla="*/ 969168 w 1278731"/>
              <a:gd name="connsiteY35" fmla="*/ 338138 h 902494"/>
              <a:gd name="connsiteX36" fmla="*/ 962025 w 1278731"/>
              <a:gd name="connsiteY36" fmla="*/ 397669 h 902494"/>
              <a:gd name="connsiteX37" fmla="*/ 945356 w 1278731"/>
              <a:gd name="connsiteY37" fmla="*/ 500063 h 902494"/>
              <a:gd name="connsiteX38" fmla="*/ 900112 w 1278731"/>
              <a:gd name="connsiteY38" fmla="*/ 716757 h 902494"/>
              <a:gd name="connsiteX39" fmla="*/ 881062 w 1278731"/>
              <a:gd name="connsiteY39" fmla="*/ 826294 h 902494"/>
              <a:gd name="connsiteX40" fmla="*/ 885825 w 1278731"/>
              <a:gd name="connsiteY40" fmla="*/ 857250 h 902494"/>
              <a:gd name="connsiteX41" fmla="*/ 895350 w 1278731"/>
              <a:gd name="connsiteY41" fmla="*/ 878682 h 902494"/>
              <a:gd name="connsiteX42" fmla="*/ 909637 w 1278731"/>
              <a:gd name="connsiteY42" fmla="*/ 895350 h 902494"/>
              <a:gd name="connsiteX43" fmla="*/ 933450 w 1278731"/>
              <a:gd name="connsiteY43" fmla="*/ 900113 h 902494"/>
              <a:gd name="connsiteX44" fmla="*/ 964406 w 1278731"/>
              <a:gd name="connsiteY44" fmla="*/ 902494 h 902494"/>
              <a:gd name="connsiteX45" fmla="*/ 1000125 w 1278731"/>
              <a:gd name="connsiteY45" fmla="*/ 895350 h 902494"/>
              <a:gd name="connsiteX46" fmla="*/ 1016793 w 1278731"/>
              <a:gd name="connsiteY46" fmla="*/ 881063 h 902494"/>
              <a:gd name="connsiteX47" fmla="*/ 1047750 w 1278731"/>
              <a:gd name="connsiteY47" fmla="*/ 785813 h 902494"/>
              <a:gd name="connsiteX48" fmla="*/ 1112043 w 1278731"/>
              <a:gd name="connsiteY48" fmla="*/ 585788 h 902494"/>
              <a:gd name="connsiteX49" fmla="*/ 1159668 w 1278731"/>
              <a:gd name="connsiteY49" fmla="*/ 428625 h 902494"/>
              <a:gd name="connsiteX50" fmla="*/ 1171575 w 1278731"/>
              <a:gd name="connsiteY50" fmla="*/ 395288 h 902494"/>
              <a:gd name="connsiteX51" fmla="*/ 1219200 w 1278731"/>
              <a:gd name="connsiteY51" fmla="*/ 350044 h 902494"/>
              <a:gd name="connsiteX52" fmla="*/ 1266825 w 1278731"/>
              <a:gd name="connsiteY52" fmla="*/ 304800 h 902494"/>
              <a:gd name="connsiteX53" fmla="*/ 1278731 w 1278731"/>
              <a:gd name="connsiteY53" fmla="*/ 288132 h 902494"/>
              <a:gd name="connsiteX54" fmla="*/ 1278731 w 1278731"/>
              <a:gd name="connsiteY54" fmla="*/ 273844 h 902494"/>
              <a:gd name="connsiteX55" fmla="*/ 1257300 w 1278731"/>
              <a:gd name="connsiteY55" fmla="*/ 226219 h 902494"/>
              <a:gd name="connsiteX56" fmla="*/ 1223962 w 1278731"/>
              <a:gd name="connsiteY56" fmla="*/ 176213 h 902494"/>
              <a:gd name="connsiteX57" fmla="*/ 1159668 w 1278731"/>
              <a:gd name="connsiteY57" fmla="*/ 104775 h 902494"/>
              <a:gd name="connsiteX58" fmla="*/ 1095375 w 1278731"/>
              <a:gd name="connsiteY58" fmla="*/ 50007 h 902494"/>
              <a:gd name="connsiteX59" fmla="*/ 1052512 w 1278731"/>
              <a:gd name="connsiteY59" fmla="*/ 11907 h 902494"/>
              <a:gd name="connsiteX60" fmla="*/ 1023937 w 1278731"/>
              <a:gd name="connsiteY60" fmla="*/ 0 h 902494"/>
              <a:gd name="connsiteX61" fmla="*/ 997743 w 1278731"/>
              <a:gd name="connsiteY61" fmla="*/ 0 h 902494"/>
              <a:gd name="connsiteX62" fmla="*/ 959643 w 1278731"/>
              <a:gd name="connsiteY62" fmla="*/ 9525 h 902494"/>
              <a:gd name="connsiteX63" fmla="*/ 909637 w 1278731"/>
              <a:gd name="connsiteY63" fmla="*/ 33338 h 902494"/>
              <a:gd name="connsiteX64" fmla="*/ 862012 w 1278731"/>
              <a:gd name="connsiteY64" fmla="*/ 59532 h 902494"/>
              <a:gd name="connsiteX65" fmla="*/ 814387 w 1278731"/>
              <a:gd name="connsiteY65" fmla="*/ 73819 h 902494"/>
              <a:gd name="connsiteX66" fmla="*/ 564356 w 1278731"/>
              <a:gd name="connsiteY66" fmla="*/ 126207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278731" h="902494">
                <a:moveTo>
                  <a:pt x="564356" y="126207"/>
                </a:moveTo>
                <a:lnTo>
                  <a:pt x="409575" y="152400"/>
                </a:lnTo>
                <a:lnTo>
                  <a:pt x="335756" y="166688"/>
                </a:lnTo>
                <a:lnTo>
                  <a:pt x="280987" y="173832"/>
                </a:lnTo>
                <a:lnTo>
                  <a:pt x="245268" y="176213"/>
                </a:lnTo>
                <a:lnTo>
                  <a:pt x="192881" y="166688"/>
                </a:lnTo>
                <a:lnTo>
                  <a:pt x="152400" y="152400"/>
                </a:lnTo>
                <a:lnTo>
                  <a:pt x="107156" y="135732"/>
                </a:lnTo>
                <a:lnTo>
                  <a:pt x="52387" y="107157"/>
                </a:lnTo>
                <a:lnTo>
                  <a:pt x="33337" y="100013"/>
                </a:lnTo>
                <a:lnTo>
                  <a:pt x="16668" y="97632"/>
                </a:lnTo>
                <a:lnTo>
                  <a:pt x="0" y="102394"/>
                </a:lnTo>
                <a:lnTo>
                  <a:pt x="0" y="119063"/>
                </a:lnTo>
                <a:lnTo>
                  <a:pt x="4762" y="138113"/>
                </a:lnTo>
                <a:lnTo>
                  <a:pt x="23812" y="169069"/>
                </a:lnTo>
                <a:lnTo>
                  <a:pt x="52387" y="202407"/>
                </a:lnTo>
                <a:lnTo>
                  <a:pt x="90487" y="238125"/>
                </a:lnTo>
                <a:lnTo>
                  <a:pt x="123825" y="264319"/>
                </a:lnTo>
                <a:lnTo>
                  <a:pt x="166687" y="292894"/>
                </a:lnTo>
                <a:lnTo>
                  <a:pt x="216693" y="321469"/>
                </a:lnTo>
                <a:lnTo>
                  <a:pt x="250031" y="340519"/>
                </a:lnTo>
                <a:lnTo>
                  <a:pt x="269081" y="347663"/>
                </a:lnTo>
                <a:lnTo>
                  <a:pt x="290512" y="347663"/>
                </a:lnTo>
                <a:lnTo>
                  <a:pt x="326231" y="345282"/>
                </a:lnTo>
                <a:lnTo>
                  <a:pt x="364331" y="330994"/>
                </a:lnTo>
                <a:lnTo>
                  <a:pt x="407193" y="311944"/>
                </a:lnTo>
                <a:lnTo>
                  <a:pt x="454818" y="295275"/>
                </a:lnTo>
                <a:lnTo>
                  <a:pt x="588168" y="264319"/>
                </a:lnTo>
                <a:lnTo>
                  <a:pt x="762000" y="233363"/>
                </a:lnTo>
                <a:lnTo>
                  <a:pt x="852487" y="221457"/>
                </a:lnTo>
                <a:lnTo>
                  <a:pt x="885825" y="221457"/>
                </a:lnTo>
                <a:lnTo>
                  <a:pt x="921543" y="228600"/>
                </a:lnTo>
                <a:lnTo>
                  <a:pt x="950118" y="247650"/>
                </a:lnTo>
                <a:lnTo>
                  <a:pt x="959643" y="261938"/>
                </a:lnTo>
                <a:lnTo>
                  <a:pt x="966787" y="285750"/>
                </a:lnTo>
                <a:lnTo>
                  <a:pt x="969168" y="338138"/>
                </a:lnTo>
                <a:lnTo>
                  <a:pt x="962025" y="397669"/>
                </a:lnTo>
                <a:lnTo>
                  <a:pt x="945356" y="500063"/>
                </a:lnTo>
                <a:lnTo>
                  <a:pt x="900112" y="716757"/>
                </a:lnTo>
                <a:lnTo>
                  <a:pt x="881062" y="826294"/>
                </a:lnTo>
                <a:lnTo>
                  <a:pt x="885825" y="857250"/>
                </a:lnTo>
                <a:lnTo>
                  <a:pt x="895350" y="878682"/>
                </a:lnTo>
                <a:lnTo>
                  <a:pt x="909637" y="895350"/>
                </a:lnTo>
                <a:lnTo>
                  <a:pt x="933450" y="900113"/>
                </a:lnTo>
                <a:lnTo>
                  <a:pt x="964406" y="902494"/>
                </a:lnTo>
                <a:lnTo>
                  <a:pt x="1000125" y="895350"/>
                </a:lnTo>
                <a:lnTo>
                  <a:pt x="1016793" y="881063"/>
                </a:lnTo>
                <a:lnTo>
                  <a:pt x="1047750" y="785813"/>
                </a:lnTo>
                <a:lnTo>
                  <a:pt x="1112043" y="585788"/>
                </a:lnTo>
                <a:lnTo>
                  <a:pt x="1159668" y="428625"/>
                </a:lnTo>
                <a:lnTo>
                  <a:pt x="1171575" y="395288"/>
                </a:lnTo>
                <a:lnTo>
                  <a:pt x="1219200" y="350044"/>
                </a:lnTo>
                <a:lnTo>
                  <a:pt x="1266825" y="304800"/>
                </a:lnTo>
                <a:lnTo>
                  <a:pt x="1278731" y="288132"/>
                </a:lnTo>
                <a:lnTo>
                  <a:pt x="1278731" y="273844"/>
                </a:lnTo>
                <a:lnTo>
                  <a:pt x="1257300" y="226219"/>
                </a:lnTo>
                <a:lnTo>
                  <a:pt x="1223962" y="176213"/>
                </a:lnTo>
                <a:lnTo>
                  <a:pt x="1159668" y="104775"/>
                </a:lnTo>
                <a:lnTo>
                  <a:pt x="1095375" y="50007"/>
                </a:lnTo>
                <a:lnTo>
                  <a:pt x="1052512" y="11907"/>
                </a:lnTo>
                <a:lnTo>
                  <a:pt x="1023937" y="0"/>
                </a:lnTo>
                <a:lnTo>
                  <a:pt x="997743" y="0"/>
                </a:lnTo>
                <a:lnTo>
                  <a:pt x="959643" y="9525"/>
                </a:lnTo>
                <a:lnTo>
                  <a:pt x="909637" y="33338"/>
                </a:lnTo>
                <a:lnTo>
                  <a:pt x="862012" y="59532"/>
                </a:lnTo>
                <a:lnTo>
                  <a:pt x="814387" y="73819"/>
                </a:lnTo>
                <a:lnTo>
                  <a:pt x="564356" y="1262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69273AEE-343A-5A40-9062-B1ABB5C6259A}"/>
              </a:ext>
            </a:extLst>
          </p:cNvPr>
          <p:cNvSpPr/>
          <p:nvPr/>
        </p:nvSpPr>
        <p:spPr>
          <a:xfrm>
            <a:off x="4138613" y="3495675"/>
            <a:ext cx="2614612" cy="430213"/>
          </a:xfrm>
          <a:custGeom>
            <a:avLst/>
            <a:gdLst>
              <a:gd name="connsiteX0" fmla="*/ 1343025 w 2614612"/>
              <a:gd name="connsiteY0" fmla="*/ 109538 h 431006"/>
              <a:gd name="connsiteX1" fmla="*/ 1593056 w 2614612"/>
              <a:gd name="connsiteY1" fmla="*/ 80963 h 431006"/>
              <a:gd name="connsiteX2" fmla="*/ 1728787 w 2614612"/>
              <a:gd name="connsiteY2" fmla="*/ 64294 h 431006"/>
              <a:gd name="connsiteX3" fmla="*/ 1902618 w 2614612"/>
              <a:gd name="connsiteY3" fmla="*/ 42863 h 431006"/>
              <a:gd name="connsiteX4" fmla="*/ 2059781 w 2614612"/>
              <a:gd name="connsiteY4" fmla="*/ 47625 h 431006"/>
              <a:gd name="connsiteX5" fmla="*/ 2150268 w 2614612"/>
              <a:gd name="connsiteY5" fmla="*/ 45244 h 431006"/>
              <a:gd name="connsiteX6" fmla="*/ 2205037 w 2614612"/>
              <a:gd name="connsiteY6" fmla="*/ 28575 h 431006"/>
              <a:gd name="connsiteX7" fmla="*/ 2278856 w 2614612"/>
              <a:gd name="connsiteY7" fmla="*/ 0 h 431006"/>
              <a:gd name="connsiteX8" fmla="*/ 2314575 w 2614612"/>
              <a:gd name="connsiteY8" fmla="*/ 9525 h 431006"/>
              <a:gd name="connsiteX9" fmla="*/ 2376487 w 2614612"/>
              <a:gd name="connsiteY9" fmla="*/ 33338 h 431006"/>
              <a:gd name="connsiteX10" fmla="*/ 2452687 w 2614612"/>
              <a:gd name="connsiteY10" fmla="*/ 64294 h 431006"/>
              <a:gd name="connsiteX11" fmla="*/ 2497931 w 2614612"/>
              <a:gd name="connsiteY11" fmla="*/ 85725 h 431006"/>
              <a:gd name="connsiteX12" fmla="*/ 2547937 w 2614612"/>
              <a:gd name="connsiteY12" fmla="*/ 116681 h 431006"/>
              <a:gd name="connsiteX13" fmla="*/ 2578893 w 2614612"/>
              <a:gd name="connsiteY13" fmla="*/ 138113 h 431006"/>
              <a:gd name="connsiteX14" fmla="*/ 2595562 w 2614612"/>
              <a:gd name="connsiteY14" fmla="*/ 154781 h 431006"/>
              <a:gd name="connsiteX15" fmla="*/ 2605087 w 2614612"/>
              <a:gd name="connsiteY15" fmla="*/ 166688 h 431006"/>
              <a:gd name="connsiteX16" fmla="*/ 2612231 w 2614612"/>
              <a:gd name="connsiteY16" fmla="*/ 183356 h 431006"/>
              <a:gd name="connsiteX17" fmla="*/ 2614612 w 2614612"/>
              <a:gd name="connsiteY17" fmla="*/ 200025 h 431006"/>
              <a:gd name="connsiteX18" fmla="*/ 2609850 w 2614612"/>
              <a:gd name="connsiteY18" fmla="*/ 223838 h 431006"/>
              <a:gd name="connsiteX19" fmla="*/ 2597943 w 2614612"/>
              <a:gd name="connsiteY19" fmla="*/ 238125 h 431006"/>
              <a:gd name="connsiteX20" fmla="*/ 2571750 w 2614612"/>
              <a:gd name="connsiteY20" fmla="*/ 250031 h 431006"/>
              <a:gd name="connsiteX21" fmla="*/ 2552700 w 2614612"/>
              <a:gd name="connsiteY21" fmla="*/ 252413 h 431006"/>
              <a:gd name="connsiteX22" fmla="*/ 2514600 w 2614612"/>
              <a:gd name="connsiteY22" fmla="*/ 252413 h 431006"/>
              <a:gd name="connsiteX23" fmla="*/ 2445543 w 2614612"/>
              <a:gd name="connsiteY23" fmla="*/ 245269 h 431006"/>
              <a:gd name="connsiteX24" fmla="*/ 2369343 w 2614612"/>
              <a:gd name="connsiteY24" fmla="*/ 240506 h 431006"/>
              <a:gd name="connsiteX25" fmla="*/ 2238375 w 2614612"/>
              <a:gd name="connsiteY25" fmla="*/ 235744 h 431006"/>
              <a:gd name="connsiteX26" fmla="*/ 2116931 w 2614612"/>
              <a:gd name="connsiteY26" fmla="*/ 235744 h 431006"/>
              <a:gd name="connsiteX27" fmla="*/ 1985962 w 2614612"/>
              <a:gd name="connsiteY27" fmla="*/ 240506 h 431006"/>
              <a:gd name="connsiteX28" fmla="*/ 1905000 w 2614612"/>
              <a:gd name="connsiteY28" fmla="*/ 247650 h 431006"/>
              <a:gd name="connsiteX29" fmla="*/ 1695450 w 2614612"/>
              <a:gd name="connsiteY29" fmla="*/ 266700 h 431006"/>
              <a:gd name="connsiteX30" fmla="*/ 1512093 w 2614612"/>
              <a:gd name="connsiteY30" fmla="*/ 283369 h 431006"/>
              <a:gd name="connsiteX31" fmla="*/ 1197768 w 2614612"/>
              <a:gd name="connsiteY31" fmla="*/ 311944 h 431006"/>
              <a:gd name="connsiteX32" fmla="*/ 945356 w 2614612"/>
              <a:gd name="connsiteY32" fmla="*/ 335756 h 431006"/>
              <a:gd name="connsiteX33" fmla="*/ 738187 w 2614612"/>
              <a:gd name="connsiteY33" fmla="*/ 352425 h 431006"/>
              <a:gd name="connsiteX34" fmla="*/ 642937 w 2614612"/>
              <a:gd name="connsiteY34" fmla="*/ 376238 h 431006"/>
              <a:gd name="connsiteX35" fmla="*/ 509587 w 2614612"/>
              <a:gd name="connsiteY35" fmla="*/ 404813 h 431006"/>
              <a:gd name="connsiteX36" fmla="*/ 490537 w 2614612"/>
              <a:gd name="connsiteY36" fmla="*/ 416719 h 431006"/>
              <a:gd name="connsiteX37" fmla="*/ 459581 w 2614612"/>
              <a:gd name="connsiteY37" fmla="*/ 428625 h 431006"/>
              <a:gd name="connsiteX38" fmla="*/ 426243 w 2614612"/>
              <a:gd name="connsiteY38" fmla="*/ 431006 h 431006"/>
              <a:gd name="connsiteX39" fmla="*/ 385762 w 2614612"/>
              <a:gd name="connsiteY39" fmla="*/ 426244 h 431006"/>
              <a:gd name="connsiteX40" fmla="*/ 359568 w 2614612"/>
              <a:gd name="connsiteY40" fmla="*/ 414338 h 431006"/>
              <a:gd name="connsiteX41" fmla="*/ 280987 w 2614612"/>
              <a:gd name="connsiteY41" fmla="*/ 364331 h 431006"/>
              <a:gd name="connsiteX42" fmla="*/ 176212 w 2614612"/>
              <a:gd name="connsiteY42" fmla="*/ 290513 h 431006"/>
              <a:gd name="connsiteX43" fmla="*/ 80962 w 2614612"/>
              <a:gd name="connsiteY43" fmla="*/ 214313 h 431006"/>
              <a:gd name="connsiteX44" fmla="*/ 28575 w 2614612"/>
              <a:gd name="connsiteY44" fmla="*/ 164306 h 431006"/>
              <a:gd name="connsiteX45" fmla="*/ 4762 w 2614612"/>
              <a:gd name="connsiteY45" fmla="*/ 138113 h 431006"/>
              <a:gd name="connsiteX46" fmla="*/ 0 w 2614612"/>
              <a:gd name="connsiteY46" fmla="*/ 128588 h 431006"/>
              <a:gd name="connsiteX47" fmla="*/ 0 w 2614612"/>
              <a:gd name="connsiteY47" fmla="*/ 116681 h 431006"/>
              <a:gd name="connsiteX48" fmla="*/ 4762 w 2614612"/>
              <a:gd name="connsiteY48" fmla="*/ 109538 h 431006"/>
              <a:gd name="connsiteX49" fmla="*/ 21431 w 2614612"/>
              <a:gd name="connsiteY49" fmla="*/ 109538 h 431006"/>
              <a:gd name="connsiteX50" fmla="*/ 64293 w 2614612"/>
              <a:gd name="connsiteY50" fmla="*/ 119063 h 431006"/>
              <a:gd name="connsiteX51" fmla="*/ 152400 w 2614612"/>
              <a:gd name="connsiteY51" fmla="*/ 152400 h 431006"/>
              <a:gd name="connsiteX52" fmla="*/ 257175 w 2614612"/>
              <a:gd name="connsiteY52" fmla="*/ 183356 h 431006"/>
              <a:gd name="connsiteX53" fmla="*/ 307181 w 2614612"/>
              <a:gd name="connsiteY53" fmla="*/ 195263 h 431006"/>
              <a:gd name="connsiteX54" fmla="*/ 366712 w 2614612"/>
              <a:gd name="connsiteY54" fmla="*/ 202406 h 431006"/>
              <a:gd name="connsiteX55" fmla="*/ 500062 w 2614612"/>
              <a:gd name="connsiteY55" fmla="*/ 200025 h 431006"/>
              <a:gd name="connsiteX56" fmla="*/ 707231 w 2614612"/>
              <a:gd name="connsiteY56" fmla="*/ 180975 h 431006"/>
              <a:gd name="connsiteX57" fmla="*/ 978693 w 2614612"/>
              <a:gd name="connsiteY57" fmla="*/ 150019 h 431006"/>
              <a:gd name="connsiteX58" fmla="*/ 1343025 w 2614612"/>
              <a:gd name="connsiteY58" fmla="*/ 109538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14612" h="431006">
                <a:moveTo>
                  <a:pt x="1343025" y="109538"/>
                </a:moveTo>
                <a:lnTo>
                  <a:pt x="1593056" y="80963"/>
                </a:lnTo>
                <a:lnTo>
                  <a:pt x="1728787" y="64294"/>
                </a:lnTo>
                <a:lnTo>
                  <a:pt x="1902618" y="42863"/>
                </a:lnTo>
                <a:lnTo>
                  <a:pt x="2059781" y="47625"/>
                </a:lnTo>
                <a:lnTo>
                  <a:pt x="2150268" y="45244"/>
                </a:lnTo>
                <a:lnTo>
                  <a:pt x="2205037" y="28575"/>
                </a:lnTo>
                <a:lnTo>
                  <a:pt x="2278856" y="0"/>
                </a:lnTo>
                <a:lnTo>
                  <a:pt x="2314575" y="9525"/>
                </a:lnTo>
                <a:lnTo>
                  <a:pt x="2376487" y="33338"/>
                </a:lnTo>
                <a:lnTo>
                  <a:pt x="2452687" y="64294"/>
                </a:lnTo>
                <a:lnTo>
                  <a:pt x="2497931" y="85725"/>
                </a:lnTo>
                <a:lnTo>
                  <a:pt x="2547937" y="116681"/>
                </a:lnTo>
                <a:lnTo>
                  <a:pt x="2578893" y="138113"/>
                </a:lnTo>
                <a:lnTo>
                  <a:pt x="2595562" y="154781"/>
                </a:lnTo>
                <a:lnTo>
                  <a:pt x="2605087" y="166688"/>
                </a:lnTo>
                <a:lnTo>
                  <a:pt x="2612231" y="183356"/>
                </a:lnTo>
                <a:lnTo>
                  <a:pt x="2614612" y="200025"/>
                </a:lnTo>
                <a:lnTo>
                  <a:pt x="2609850" y="223838"/>
                </a:lnTo>
                <a:lnTo>
                  <a:pt x="2597943" y="238125"/>
                </a:lnTo>
                <a:lnTo>
                  <a:pt x="2571750" y="250031"/>
                </a:lnTo>
                <a:lnTo>
                  <a:pt x="2552700" y="252413"/>
                </a:lnTo>
                <a:lnTo>
                  <a:pt x="2514600" y="252413"/>
                </a:lnTo>
                <a:lnTo>
                  <a:pt x="2445543" y="245269"/>
                </a:lnTo>
                <a:lnTo>
                  <a:pt x="2369343" y="240506"/>
                </a:lnTo>
                <a:lnTo>
                  <a:pt x="2238375" y="235744"/>
                </a:lnTo>
                <a:lnTo>
                  <a:pt x="2116931" y="235744"/>
                </a:lnTo>
                <a:lnTo>
                  <a:pt x="1985962" y="240506"/>
                </a:lnTo>
                <a:lnTo>
                  <a:pt x="1905000" y="247650"/>
                </a:lnTo>
                <a:lnTo>
                  <a:pt x="1695450" y="266700"/>
                </a:lnTo>
                <a:lnTo>
                  <a:pt x="1512093" y="283369"/>
                </a:lnTo>
                <a:lnTo>
                  <a:pt x="1197768" y="311944"/>
                </a:lnTo>
                <a:lnTo>
                  <a:pt x="945356" y="335756"/>
                </a:lnTo>
                <a:lnTo>
                  <a:pt x="738187" y="352425"/>
                </a:lnTo>
                <a:lnTo>
                  <a:pt x="642937" y="376238"/>
                </a:lnTo>
                <a:lnTo>
                  <a:pt x="509587" y="404813"/>
                </a:lnTo>
                <a:lnTo>
                  <a:pt x="490537" y="416719"/>
                </a:lnTo>
                <a:lnTo>
                  <a:pt x="459581" y="428625"/>
                </a:lnTo>
                <a:lnTo>
                  <a:pt x="426243" y="431006"/>
                </a:lnTo>
                <a:lnTo>
                  <a:pt x="385762" y="426244"/>
                </a:lnTo>
                <a:lnTo>
                  <a:pt x="359568" y="414338"/>
                </a:lnTo>
                <a:lnTo>
                  <a:pt x="280987" y="364331"/>
                </a:lnTo>
                <a:lnTo>
                  <a:pt x="176212" y="290513"/>
                </a:lnTo>
                <a:lnTo>
                  <a:pt x="80962" y="214313"/>
                </a:lnTo>
                <a:lnTo>
                  <a:pt x="28575" y="164306"/>
                </a:lnTo>
                <a:lnTo>
                  <a:pt x="4762" y="138113"/>
                </a:lnTo>
                <a:lnTo>
                  <a:pt x="0" y="128588"/>
                </a:lnTo>
                <a:lnTo>
                  <a:pt x="0" y="116681"/>
                </a:lnTo>
                <a:lnTo>
                  <a:pt x="4762" y="109538"/>
                </a:lnTo>
                <a:lnTo>
                  <a:pt x="21431" y="109538"/>
                </a:lnTo>
                <a:lnTo>
                  <a:pt x="64293" y="119063"/>
                </a:lnTo>
                <a:lnTo>
                  <a:pt x="152400" y="152400"/>
                </a:lnTo>
                <a:lnTo>
                  <a:pt x="257175" y="183356"/>
                </a:lnTo>
                <a:lnTo>
                  <a:pt x="307181" y="195263"/>
                </a:lnTo>
                <a:lnTo>
                  <a:pt x="366712" y="202406"/>
                </a:lnTo>
                <a:lnTo>
                  <a:pt x="500062" y="200025"/>
                </a:lnTo>
                <a:lnTo>
                  <a:pt x="707231" y="180975"/>
                </a:lnTo>
                <a:lnTo>
                  <a:pt x="978693" y="150019"/>
                </a:lnTo>
                <a:lnTo>
                  <a:pt x="1343025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31A58E0-F7B9-7F40-AA56-521ADEEF0D89}"/>
              </a:ext>
            </a:extLst>
          </p:cNvPr>
          <p:cNvSpPr/>
          <p:nvPr/>
        </p:nvSpPr>
        <p:spPr>
          <a:xfrm>
            <a:off x="5761038" y="4525963"/>
            <a:ext cx="968375" cy="784225"/>
          </a:xfrm>
          <a:custGeom>
            <a:avLst/>
            <a:gdLst>
              <a:gd name="connsiteX0" fmla="*/ 438150 w 969169"/>
              <a:gd name="connsiteY0" fmla="*/ 383382 h 783432"/>
              <a:gd name="connsiteX1" fmla="*/ 319087 w 969169"/>
              <a:gd name="connsiteY1" fmla="*/ 280988 h 783432"/>
              <a:gd name="connsiteX2" fmla="*/ 230981 w 969169"/>
              <a:gd name="connsiteY2" fmla="*/ 209550 h 783432"/>
              <a:gd name="connsiteX3" fmla="*/ 90487 w 969169"/>
              <a:gd name="connsiteY3" fmla="*/ 100013 h 783432"/>
              <a:gd name="connsiteX4" fmla="*/ 7144 w 969169"/>
              <a:gd name="connsiteY4" fmla="*/ 33338 h 783432"/>
              <a:gd name="connsiteX5" fmla="*/ 0 w 969169"/>
              <a:gd name="connsiteY5" fmla="*/ 23813 h 783432"/>
              <a:gd name="connsiteX6" fmla="*/ 0 w 969169"/>
              <a:gd name="connsiteY6" fmla="*/ 11907 h 783432"/>
              <a:gd name="connsiteX7" fmla="*/ 9525 w 969169"/>
              <a:gd name="connsiteY7" fmla="*/ 0 h 783432"/>
              <a:gd name="connsiteX8" fmla="*/ 64294 w 969169"/>
              <a:gd name="connsiteY8" fmla="*/ 11907 h 783432"/>
              <a:gd name="connsiteX9" fmla="*/ 216694 w 969169"/>
              <a:gd name="connsiteY9" fmla="*/ 61913 h 783432"/>
              <a:gd name="connsiteX10" fmla="*/ 366712 w 969169"/>
              <a:gd name="connsiteY10" fmla="*/ 121444 h 783432"/>
              <a:gd name="connsiteX11" fmla="*/ 483394 w 969169"/>
              <a:gd name="connsiteY11" fmla="*/ 169069 h 783432"/>
              <a:gd name="connsiteX12" fmla="*/ 607219 w 969169"/>
              <a:gd name="connsiteY12" fmla="*/ 230982 h 783432"/>
              <a:gd name="connsiteX13" fmla="*/ 711994 w 969169"/>
              <a:gd name="connsiteY13" fmla="*/ 285750 h 783432"/>
              <a:gd name="connsiteX14" fmla="*/ 783431 w 969169"/>
              <a:gd name="connsiteY14" fmla="*/ 323850 h 783432"/>
              <a:gd name="connsiteX15" fmla="*/ 800100 w 969169"/>
              <a:gd name="connsiteY15" fmla="*/ 338138 h 783432"/>
              <a:gd name="connsiteX16" fmla="*/ 835819 w 969169"/>
              <a:gd name="connsiteY16" fmla="*/ 383382 h 783432"/>
              <a:gd name="connsiteX17" fmla="*/ 892969 w 969169"/>
              <a:gd name="connsiteY17" fmla="*/ 459582 h 783432"/>
              <a:gd name="connsiteX18" fmla="*/ 928687 w 969169"/>
              <a:gd name="connsiteY18" fmla="*/ 511969 h 783432"/>
              <a:gd name="connsiteX19" fmla="*/ 962025 w 969169"/>
              <a:gd name="connsiteY19" fmla="*/ 576263 h 783432"/>
              <a:gd name="connsiteX20" fmla="*/ 969169 w 969169"/>
              <a:gd name="connsiteY20" fmla="*/ 602457 h 783432"/>
              <a:gd name="connsiteX21" fmla="*/ 969169 w 969169"/>
              <a:gd name="connsiteY21" fmla="*/ 631032 h 783432"/>
              <a:gd name="connsiteX22" fmla="*/ 959644 w 969169"/>
              <a:gd name="connsiteY22" fmla="*/ 690563 h 783432"/>
              <a:gd name="connsiteX23" fmla="*/ 945356 w 969169"/>
              <a:gd name="connsiteY23" fmla="*/ 733425 h 783432"/>
              <a:gd name="connsiteX24" fmla="*/ 926306 w 969169"/>
              <a:gd name="connsiteY24" fmla="*/ 762000 h 783432"/>
              <a:gd name="connsiteX25" fmla="*/ 907256 w 969169"/>
              <a:gd name="connsiteY25" fmla="*/ 778669 h 783432"/>
              <a:gd name="connsiteX26" fmla="*/ 885825 w 969169"/>
              <a:gd name="connsiteY26" fmla="*/ 783432 h 783432"/>
              <a:gd name="connsiteX27" fmla="*/ 850106 w 969169"/>
              <a:gd name="connsiteY27" fmla="*/ 776288 h 783432"/>
              <a:gd name="connsiteX28" fmla="*/ 816769 w 969169"/>
              <a:gd name="connsiteY28" fmla="*/ 759619 h 783432"/>
              <a:gd name="connsiteX29" fmla="*/ 769144 w 969169"/>
              <a:gd name="connsiteY29" fmla="*/ 719138 h 783432"/>
              <a:gd name="connsiteX30" fmla="*/ 716756 w 969169"/>
              <a:gd name="connsiteY30" fmla="*/ 661988 h 783432"/>
              <a:gd name="connsiteX31" fmla="*/ 652462 w 969169"/>
              <a:gd name="connsiteY31" fmla="*/ 592932 h 783432"/>
              <a:gd name="connsiteX32" fmla="*/ 590550 w 969169"/>
              <a:gd name="connsiteY32" fmla="*/ 526257 h 783432"/>
              <a:gd name="connsiteX33" fmla="*/ 438150 w 969169"/>
              <a:gd name="connsiteY33" fmla="*/ 383382 h 78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9169" h="783432">
                <a:moveTo>
                  <a:pt x="438150" y="383382"/>
                </a:moveTo>
                <a:lnTo>
                  <a:pt x="319087" y="280988"/>
                </a:lnTo>
                <a:lnTo>
                  <a:pt x="230981" y="209550"/>
                </a:lnTo>
                <a:lnTo>
                  <a:pt x="90487" y="100013"/>
                </a:lnTo>
                <a:lnTo>
                  <a:pt x="7144" y="33338"/>
                </a:lnTo>
                <a:lnTo>
                  <a:pt x="0" y="23813"/>
                </a:lnTo>
                <a:lnTo>
                  <a:pt x="0" y="11907"/>
                </a:lnTo>
                <a:lnTo>
                  <a:pt x="9525" y="0"/>
                </a:lnTo>
                <a:lnTo>
                  <a:pt x="64294" y="11907"/>
                </a:lnTo>
                <a:lnTo>
                  <a:pt x="216694" y="61913"/>
                </a:lnTo>
                <a:lnTo>
                  <a:pt x="366712" y="121444"/>
                </a:lnTo>
                <a:lnTo>
                  <a:pt x="483394" y="169069"/>
                </a:lnTo>
                <a:lnTo>
                  <a:pt x="607219" y="230982"/>
                </a:lnTo>
                <a:lnTo>
                  <a:pt x="711994" y="285750"/>
                </a:lnTo>
                <a:lnTo>
                  <a:pt x="783431" y="323850"/>
                </a:lnTo>
                <a:lnTo>
                  <a:pt x="800100" y="338138"/>
                </a:lnTo>
                <a:lnTo>
                  <a:pt x="835819" y="383382"/>
                </a:lnTo>
                <a:lnTo>
                  <a:pt x="892969" y="459582"/>
                </a:lnTo>
                <a:lnTo>
                  <a:pt x="928687" y="511969"/>
                </a:lnTo>
                <a:lnTo>
                  <a:pt x="962025" y="576263"/>
                </a:lnTo>
                <a:lnTo>
                  <a:pt x="969169" y="602457"/>
                </a:lnTo>
                <a:lnTo>
                  <a:pt x="969169" y="631032"/>
                </a:lnTo>
                <a:lnTo>
                  <a:pt x="959644" y="690563"/>
                </a:lnTo>
                <a:lnTo>
                  <a:pt x="945356" y="733425"/>
                </a:lnTo>
                <a:lnTo>
                  <a:pt x="926306" y="762000"/>
                </a:lnTo>
                <a:lnTo>
                  <a:pt x="907256" y="778669"/>
                </a:lnTo>
                <a:lnTo>
                  <a:pt x="885825" y="783432"/>
                </a:lnTo>
                <a:lnTo>
                  <a:pt x="850106" y="776288"/>
                </a:lnTo>
                <a:lnTo>
                  <a:pt x="816769" y="759619"/>
                </a:lnTo>
                <a:lnTo>
                  <a:pt x="769144" y="719138"/>
                </a:lnTo>
                <a:lnTo>
                  <a:pt x="716756" y="661988"/>
                </a:lnTo>
                <a:lnTo>
                  <a:pt x="652462" y="592932"/>
                </a:lnTo>
                <a:lnTo>
                  <a:pt x="590550" y="526257"/>
                </a:lnTo>
                <a:lnTo>
                  <a:pt x="438150" y="3833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E469A0C4-6B99-884B-8EDE-F5AE80D094CF}"/>
              </a:ext>
            </a:extLst>
          </p:cNvPr>
          <p:cNvSpPr/>
          <p:nvPr/>
        </p:nvSpPr>
        <p:spPr>
          <a:xfrm>
            <a:off x="4252913" y="4522788"/>
            <a:ext cx="1047750" cy="736600"/>
          </a:xfrm>
          <a:custGeom>
            <a:avLst/>
            <a:gdLst>
              <a:gd name="connsiteX0" fmla="*/ 616743 w 1047750"/>
              <a:gd name="connsiteY0" fmla="*/ 485775 h 738187"/>
              <a:gd name="connsiteX1" fmla="*/ 733425 w 1047750"/>
              <a:gd name="connsiteY1" fmla="*/ 426244 h 738187"/>
              <a:gd name="connsiteX2" fmla="*/ 871537 w 1047750"/>
              <a:gd name="connsiteY2" fmla="*/ 350044 h 738187"/>
              <a:gd name="connsiteX3" fmla="*/ 940593 w 1047750"/>
              <a:gd name="connsiteY3" fmla="*/ 314325 h 738187"/>
              <a:gd name="connsiteX4" fmla="*/ 985837 w 1047750"/>
              <a:gd name="connsiteY4" fmla="*/ 300037 h 738187"/>
              <a:gd name="connsiteX5" fmla="*/ 1021556 w 1047750"/>
              <a:gd name="connsiteY5" fmla="*/ 285750 h 738187"/>
              <a:gd name="connsiteX6" fmla="*/ 1040606 w 1047750"/>
              <a:gd name="connsiteY6" fmla="*/ 269081 h 738187"/>
              <a:gd name="connsiteX7" fmla="*/ 1047750 w 1047750"/>
              <a:gd name="connsiteY7" fmla="*/ 254794 h 738187"/>
              <a:gd name="connsiteX8" fmla="*/ 1047750 w 1047750"/>
              <a:gd name="connsiteY8" fmla="*/ 240506 h 738187"/>
              <a:gd name="connsiteX9" fmla="*/ 1028700 w 1047750"/>
              <a:gd name="connsiteY9" fmla="*/ 209550 h 738187"/>
              <a:gd name="connsiteX10" fmla="*/ 964406 w 1047750"/>
              <a:gd name="connsiteY10" fmla="*/ 169069 h 738187"/>
              <a:gd name="connsiteX11" fmla="*/ 866775 w 1047750"/>
              <a:gd name="connsiteY11" fmla="*/ 109537 h 738187"/>
              <a:gd name="connsiteX12" fmla="*/ 773906 w 1047750"/>
              <a:gd name="connsiteY12" fmla="*/ 59531 h 738187"/>
              <a:gd name="connsiteX13" fmla="*/ 692943 w 1047750"/>
              <a:gd name="connsiteY13" fmla="*/ 23812 h 738187"/>
              <a:gd name="connsiteX14" fmla="*/ 654843 w 1047750"/>
              <a:gd name="connsiteY14" fmla="*/ 9525 h 738187"/>
              <a:gd name="connsiteX15" fmla="*/ 614362 w 1047750"/>
              <a:gd name="connsiteY15" fmla="*/ 0 h 738187"/>
              <a:gd name="connsiteX16" fmla="*/ 602456 w 1047750"/>
              <a:gd name="connsiteY16" fmla="*/ 0 h 738187"/>
              <a:gd name="connsiteX17" fmla="*/ 581025 w 1047750"/>
              <a:gd name="connsiteY17" fmla="*/ 2381 h 738187"/>
              <a:gd name="connsiteX18" fmla="*/ 571500 w 1047750"/>
              <a:gd name="connsiteY18" fmla="*/ 16669 h 738187"/>
              <a:gd name="connsiteX19" fmla="*/ 578643 w 1047750"/>
              <a:gd name="connsiteY19" fmla="*/ 38100 h 738187"/>
              <a:gd name="connsiteX20" fmla="*/ 600075 w 1047750"/>
              <a:gd name="connsiteY20" fmla="*/ 69056 h 738187"/>
              <a:gd name="connsiteX21" fmla="*/ 616743 w 1047750"/>
              <a:gd name="connsiteY21" fmla="*/ 97631 h 738187"/>
              <a:gd name="connsiteX22" fmla="*/ 635793 w 1047750"/>
              <a:gd name="connsiteY22" fmla="*/ 135731 h 738187"/>
              <a:gd name="connsiteX23" fmla="*/ 642937 w 1047750"/>
              <a:gd name="connsiteY23" fmla="*/ 159544 h 738187"/>
              <a:gd name="connsiteX24" fmla="*/ 645318 w 1047750"/>
              <a:gd name="connsiteY24" fmla="*/ 192881 h 738187"/>
              <a:gd name="connsiteX25" fmla="*/ 633412 w 1047750"/>
              <a:gd name="connsiteY25" fmla="*/ 226219 h 738187"/>
              <a:gd name="connsiteX26" fmla="*/ 597693 w 1047750"/>
              <a:gd name="connsiteY26" fmla="*/ 266700 h 738187"/>
              <a:gd name="connsiteX27" fmla="*/ 509587 w 1047750"/>
              <a:gd name="connsiteY27" fmla="*/ 347662 h 738187"/>
              <a:gd name="connsiteX28" fmla="*/ 390525 w 1047750"/>
              <a:gd name="connsiteY28" fmla="*/ 440531 h 738187"/>
              <a:gd name="connsiteX29" fmla="*/ 259556 w 1047750"/>
              <a:gd name="connsiteY29" fmla="*/ 531019 h 738187"/>
              <a:gd name="connsiteX30" fmla="*/ 88106 w 1047750"/>
              <a:gd name="connsiteY30" fmla="*/ 642937 h 738187"/>
              <a:gd name="connsiteX31" fmla="*/ 38100 w 1047750"/>
              <a:gd name="connsiteY31" fmla="*/ 676275 h 738187"/>
              <a:gd name="connsiteX32" fmla="*/ 19050 w 1047750"/>
              <a:gd name="connsiteY32" fmla="*/ 695325 h 738187"/>
              <a:gd name="connsiteX33" fmla="*/ 4762 w 1047750"/>
              <a:gd name="connsiteY33" fmla="*/ 711994 h 738187"/>
              <a:gd name="connsiteX34" fmla="*/ 0 w 1047750"/>
              <a:gd name="connsiteY34" fmla="*/ 728662 h 738187"/>
              <a:gd name="connsiteX35" fmla="*/ 7143 w 1047750"/>
              <a:gd name="connsiteY35" fmla="*/ 738187 h 738187"/>
              <a:gd name="connsiteX36" fmla="*/ 35718 w 1047750"/>
              <a:gd name="connsiteY36" fmla="*/ 731044 h 738187"/>
              <a:gd name="connsiteX37" fmla="*/ 107156 w 1047750"/>
              <a:gd name="connsiteY37" fmla="*/ 702469 h 738187"/>
              <a:gd name="connsiteX38" fmla="*/ 228600 w 1047750"/>
              <a:gd name="connsiteY38" fmla="*/ 659606 h 738187"/>
              <a:gd name="connsiteX39" fmla="*/ 404812 w 1047750"/>
              <a:gd name="connsiteY39" fmla="*/ 588169 h 738187"/>
              <a:gd name="connsiteX40" fmla="*/ 616743 w 1047750"/>
              <a:gd name="connsiteY40" fmla="*/ 485775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47750" h="738187">
                <a:moveTo>
                  <a:pt x="616743" y="485775"/>
                </a:moveTo>
                <a:lnTo>
                  <a:pt x="733425" y="426244"/>
                </a:lnTo>
                <a:lnTo>
                  <a:pt x="871537" y="350044"/>
                </a:lnTo>
                <a:lnTo>
                  <a:pt x="940593" y="314325"/>
                </a:lnTo>
                <a:lnTo>
                  <a:pt x="985837" y="300037"/>
                </a:lnTo>
                <a:lnTo>
                  <a:pt x="1021556" y="285750"/>
                </a:lnTo>
                <a:lnTo>
                  <a:pt x="1040606" y="269081"/>
                </a:lnTo>
                <a:lnTo>
                  <a:pt x="1047750" y="254794"/>
                </a:lnTo>
                <a:lnTo>
                  <a:pt x="1047750" y="240506"/>
                </a:lnTo>
                <a:lnTo>
                  <a:pt x="1028700" y="209550"/>
                </a:lnTo>
                <a:lnTo>
                  <a:pt x="964406" y="169069"/>
                </a:lnTo>
                <a:lnTo>
                  <a:pt x="866775" y="109537"/>
                </a:lnTo>
                <a:lnTo>
                  <a:pt x="773906" y="59531"/>
                </a:lnTo>
                <a:lnTo>
                  <a:pt x="692943" y="23812"/>
                </a:lnTo>
                <a:lnTo>
                  <a:pt x="654843" y="9525"/>
                </a:lnTo>
                <a:lnTo>
                  <a:pt x="614362" y="0"/>
                </a:lnTo>
                <a:lnTo>
                  <a:pt x="602456" y="0"/>
                </a:lnTo>
                <a:lnTo>
                  <a:pt x="581025" y="2381"/>
                </a:lnTo>
                <a:lnTo>
                  <a:pt x="571500" y="16669"/>
                </a:lnTo>
                <a:lnTo>
                  <a:pt x="578643" y="38100"/>
                </a:lnTo>
                <a:lnTo>
                  <a:pt x="600075" y="69056"/>
                </a:lnTo>
                <a:lnTo>
                  <a:pt x="616743" y="97631"/>
                </a:lnTo>
                <a:lnTo>
                  <a:pt x="635793" y="135731"/>
                </a:lnTo>
                <a:lnTo>
                  <a:pt x="642937" y="159544"/>
                </a:lnTo>
                <a:lnTo>
                  <a:pt x="645318" y="192881"/>
                </a:lnTo>
                <a:lnTo>
                  <a:pt x="633412" y="226219"/>
                </a:lnTo>
                <a:lnTo>
                  <a:pt x="597693" y="266700"/>
                </a:lnTo>
                <a:lnTo>
                  <a:pt x="509587" y="347662"/>
                </a:lnTo>
                <a:lnTo>
                  <a:pt x="390525" y="440531"/>
                </a:lnTo>
                <a:lnTo>
                  <a:pt x="259556" y="531019"/>
                </a:lnTo>
                <a:lnTo>
                  <a:pt x="88106" y="642937"/>
                </a:lnTo>
                <a:lnTo>
                  <a:pt x="38100" y="676275"/>
                </a:lnTo>
                <a:lnTo>
                  <a:pt x="19050" y="695325"/>
                </a:lnTo>
                <a:lnTo>
                  <a:pt x="4762" y="711994"/>
                </a:lnTo>
                <a:lnTo>
                  <a:pt x="0" y="728662"/>
                </a:lnTo>
                <a:lnTo>
                  <a:pt x="7143" y="738187"/>
                </a:lnTo>
                <a:lnTo>
                  <a:pt x="35718" y="731044"/>
                </a:lnTo>
                <a:lnTo>
                  <a:pt x="107156" y="702469"/>
                </a:lnTo>
                <a:lnTo>
                  <a:pt x="228600" y="659606"/>
                </a:lnTo>
                <a:lnTo>
                  <a:pt x="404812" y="588169"/>
                </a:lnTo>
                <a:lnTo>
                  <a:pt x="616743" y="485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C945F9AF-A992-0147-9B82-BB185DAB369D}"/>
              </a:ext>
            </a:extLst>
          </p:cNvPr>
          <p:cNvSpPr/>
          <p:nvPr/>
        </p:nvSpPr>
        <p:spPr>
          <a:xfrm>
            <a:off x="2773363" y="1747838"/>
            <a:ext cx="742950" cy="654050"/>
          </a:xfrm>
          <a:custGeom>
            <a:avLst/>
            <a:gdLst>
              <a:gd name="connsiteX0" fmla="*/ 702469 w 742950"/>
              <a:gd name="connsiteY0" fmla="*/ 461962 h 654843"/>
              <a:gd name="connsiteX1" fmla="*/ 726282 w 742950"/>
              <a:gd name="connsiteY1" fmla="*/ 511968 h 654843"/>
              <a:gd name="connsiteX2" fmla="*/ 735807 w 742950"/>
              <a:gd name="connsiteY2" fmla="*/ 538162 h 654843"/>
              <a:gd name="connsiteX3" fmla="*/ 742950 w 742950"/>
              <a:gd name="connsiteY3" fmla="*/ 576262 h 654843"/>
              <a:gd name="connsiteX4" fmla="*/ 742950 w 742950"/>
              <a:gd name="connsiteY4" fmla="*/ 607218 h 654843"/>
              <a:gd name="connsiteX5" fmla="*/ 723900 w 742950"/>
              <a:gd name="connsiteY5" fmla="*/ 640556 h 654843"/>
              <a:gd name="connsiteX6" fmla="*/ 697707 w 742950"/>
              <a:gd name="connsiteY6" fmla="*/ 650081 h 654843"/>
              <a:gd name="connsiteX7" fmla="*/ 659607 w 742950"/>
              <a:gd name="connsiteY7" fmla="*/ 654843 h 654843"/>
              <a:gd name="connsiteX8" fmla="*/ 616744 w 742950"/>
              <a:gd name="connsiteY8" fmla="*/ 654843 h 654843"/>
              <a:gd name="connsiteX9" fmla="*/ 554832 w 742950"/>
              <a:gd name="connsiteY9" fmla="*/ 642937 h 654843"/>
              <a:gd name="connsiteX10" fmla="*/ 504825 w 742950"/>
              <a:gd name="connsiteY10" fmla="*/ 626268 h 654843"/>
              <a:gd name="connsiteX11" fmla="*/ 469107 w 742950"/>
              <a:gd name="connsiteY11" fmla="*/ 611981 h 654843"/>
              <a:gd name="connsiteX12" fmla="*/ 447675 w 742950"/>
              <a:gd name="connsiteY12" fmla="*/ 597693 h 654843"/>
              <a:gd name="connsiteX13" fmla="*/ 407194 w 742950"/>
              <a:gd name="connsiteY13" fmla="*/ 569118 h 654843"/>
              <a:gd name="connsiteX14" fmla="*/ 371475 w 742950"/>
              <a:gd name="connsiteY14" fmla="*/ 528637 h 654843"/>
              <a:gd name="connsiteX15" fmla="*/ 319088 w 742950"/>
              <a:gd name="connsiteY15" fmla="*/ 478631 h 654843"/>
              <a:gd name="connsiteX16" fmla="*/ 266700 w 742950"/>
              <a:gd name="connsiteY16" fmla="*/ 426243 h 654843"/>
              <a:gd name="connsiteX17" fmla="*/ 207169 w 742950"/>
              <a:gd name="connsiteY17" fmla="*/ 354806 h 654843"/>
              <a:gd name="connsiteX18" fmla="*/ 126207 w 742950"/>
              <a:gd name="connsiteY18" fmla="*/ 245268 h 654843"/>
              <a:gd name="connsiteX19" fmla="*/ 64294 w 742950"/>
              <a:gd name="connsiteY19" fmla="*/ 150018 h 654843"/>
              <a:gd name="connsiteX20" fmla="*/ 21432 w 742950"/>
              <a:gd name="connsiteY20" fmla="*/ 80962 h 654843"/>
              <a:gd name="connsiteX21" fmla="*/ 0 w 742950"/>
              <a:gd name="connsiteY21" fmla="*/ 33337 h 654843"/>
              <a:gd name="connsiteX22" fmla="*/ 0 w 742950"/>
              <a:gd name="connsiteY22" fmla="*/ 23812 h 654843"/>
              <a:gd name="connsiteX23" fmla="*/ 0 w 742950"/>
              <a:gd name="connsiteY23" fmla="*/ 7143 h 654843"/>
              <a:gd name="connsiteX24" fmla="*/ 7144 w 742950"/>
              <a:gd name="connsiteY24" fmla="*/ 0 h 654843"/>
              <a:gd name="connsiteX25" fmla="*/ 23813 w 742950"/>
              <a:gd name="connsiteY25" fmla="*/ 2381 h 654843"/>
              <a:gd name="connsiteX26" fmla="*/ 45244 w 742950"/>
              <a:gd name="connsiteY26" fmla="*/ 21431 h 654843"/>
              <a:gd name="connsiteX27" fmla="*/ 85725 w 742950"/>
              <a:gd name="connsiteY27" fmla="*/ 57150 h 654843"/>
              <a:gd name="connsiteX28" fmla="*/ 142875 w 742950"/>
              <a:gd name="connsiteY28" fmla="*/ 100012 h 654843"/>
              <a:gd name="connsiteX29" fmla="*/ 195263 w 742950"/>
              <a:gd name="connsiteY29" fmla="*/ 138112 h 654843"/>
              <a:gd name="connsiteX30" fmla="*/ 254794 w 742950"/>
              <a:gd name="connsiteY30" fmla="*/ 173831 h 654843"/>
              <a:gd name="connsiteX31" fmla="*/ 326232 w 742950"/>
              <a:gd name="connsiteY31" fmla="*/ 211931 h 654843"/>
              <a:gd name="connsiteX32" fmla="*/ 397669 w 742950"/>
              <a:gd name="connsiteY32" fmla="*/ 242887 h 654843"/>
              <a:gd name="connsiteX33" fmla="*/ 473869 w 742950"/>
              <a:gd name="connsiteY33" fmla="*/ 269081 h 654843"/>
              <a:gd name="connsiteX34" fmla="*/ 547688 w 742950"/>
              <a:gd name="connsiteY34" fmla="*/ 285750 h 654843"/>
              <a:gd name="connsiteX35" fmla="*/ 590550 w 742950"/>
              <a:gd name="connsiteY35" fmla="*/ 292893 h 654843"/>
              <a:gd name="connsiteX36" fmla="*/ 607219 w 742950"/>
              <a:gd name="connsiteY36" fmla="*/ 295275 h 654843"/>
              <a:gd name="connsiteX37" fmla="*/ 621507 w 742950"/>
              <a:gd name="connsiteY37" fmla="*/ 316706 h 654843"/>
              <a:gd name="connsiteX38" fmla="*/ 654844 w 742950"/>
              <a:gd name="connsiteY38" fmla="*/ 373856 h 654843"/>
              <a:gd name="connsiteX39" fmla="*/ 702469 w 742950"/>
              <a:gd name="connsiteY39" fmla="*/ 461962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2950" h="654843">
                <a:moveTo>
                  <a:pt x="702469" y="461962"/>
                </a:moveTo>
                <a:lnTo>
                  <a:pt x="726282" y="511968"/>
                </a:lnTo>
                <a:lnTo>
                  <a:pt x="735807" y="538162"/>
                </a:lnTo>
                <a:lnTo>
                  <a:pt x="742950" y="576262"/>
                </a:lnTo>
                <a:lnTo>
                  <a:pt x="742950" y="607218"/>
                </a:lnTo>
                <a:lnTo>
                  <a:pt x="723900" y="640556"/>
                </a:lnTo>
                <a:lnTo>
                  <a:pt x="697707" y="650081"/>
                </a:lnTo>
                <a:lnTo>
                  <a:pt x="659607" y="654843"/>
                </a:lnTo>
                <a:lnTo>
                  <a:pt x="616744" y="654843"/>
                </a:lnTo>
                <a:lnTo>
                  <a:pt x="554832" y="642937"/>
                </a:lnTo>
                <a:lnTo>
                  <a:pt x="504825" y="626268"/>
                </a:lnTo>
                <a:lnTo>
                  <a:pt x="469107" y="611981"/>
                </a:lnTo>
                <a:lnTo>
                  <a:pt x="447675" y="597693"/>
                </a:lnTo>
                <a:lnTo>
                  <a:pt x="407194" y="569118"/>
                </a:lnTo>
                <a:lnTo>
                  <a:pt x="371475" y="528637"/>
                </a:lnTo>
                <a:lnTo>
                  <a:pt x="319088" y="478631"/>
                </a:lnTo>
                <a:lnTo>
                  <a:pt x="266700" y="426243"/>
                </a:lnTo>
                <a:lnTo>
                  <a:pt x="207169" y="354806"/>
                </a:lnTo>
                <a:lnTo>
                  <a:pt x="126207" y="245268"/>
                </a:lnTo>
                <a:lnTo>
                  <a:pt x="64294" y="150018"/>
                </a:lnTo>
                <a:lnTo>
                  <a:pt x="21432" y="80962"/>
                </a:lnTo>
                <a:lnTo>
                  <a:pt x="0" y="33337"/>
                </a:lnTo>
                <a:lnTo>
                  <a:pt x="0" y="23812"/>
                </a:lnTo>
                <a:lnTo>
                  <a:pt x="0" y="7143"/>
                </a:lnTo>
                <a:lnTo>
                  <a:pt x="7144" y="0"/>
                </a:lnTo>
                <a:lnTo>
                  <a:pt x="23813" y="2381"/>
                </a:lnTo>
                <a:lnTo>
                  <a:pt x="45244" y="21431"/>
                </a:lnTo>
                <a:lnTo>
                  <a:pt x="85725" y="57150"/>
                </a:lnTo>
                <a:lnTo>
                  <a:pt x="142875" y="100012"/>
                </a:lnTo>
                <a:lnTo>
                  <a:pt x="195263" y="138112"/>
                </a:lnTo>
                <a:lnTo>
                  <a:pt x="254794" y="173831"/>
                </a:lnTo>
                <a:lnTo>
                  <a:pt x="326232" y="211931"/>
                </a:lnTo>
                <a:lnTo>
                  <a:pt x="397669" y="242887"/>
                </a:lnTo>
                <a:lnTo>
                  <a:pt x="473869" y="269081"/>
                </a:lnTo>
                <a:lnTo>
                  <a:pt x="547688" y="285750"/>
                </a:lnTo>
                <a:lnTo>
                  <a:pt x="590550" y="292893"/>
                </a:lnTo>
                <a:lnTo>
                  <a:pt x="607219" y="295275"/>
                </a:lnTo>
                <a:lnTo>
                  <a:pt x="621507" y="316706"/>
                </a:lnTo>
                <a:lnTo>
                  <a:pt x="654844" y="373856"/>
                </a:lnTo>
                <a:lnTo>
                  <a:pt x="702469" y="4619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A08C1E38-91A8-CE48-8118-62DA9C22708B}"/>
              </a:ext>
            </a:extLst>
          </p:cNvPr>
          <p:cNvSpPr/>
          <p:nvPr/>
        </p:nvSpPr>
        <p:spPr>
          <a:xfrm>
            <a:off x="2513013" y="3424238"/>
            <a:ext cx="1289050" cy="1390650"/>
          </a:xfrm>
          <a:custGeom>
            <a:avLst/>
            <a:gdLst>
              <a:gd name="connsiteX0" fmla="*/ 628650 w 1290637"/>
              <a:gd name="connsiteY0" fmla="*/ 328612 h 1390650"/>
              <a:gd name="connsiteX1" fmla="*/ 783431 w 1290637"/>
              <a:gd name="connsiteY1" fmla="*/ 230981 h 1390650"/>
              <a:gd name="connsiteX2" fmla="*/ 835819 w 1290637"/>
              <a:gd name="connsiteY2" fmla="*/ 202406 h 1390650"/>
              <a:gd name="connsiteX3" fmla="*/ 862012 w 1290637"/>
              <a:gd name="connsiteY3" fmla="*/ 192881 h 1390650"/>
              <a:gd name="connsiteX4" fmla="*/ 869156 w 1290637"/>
              <a:gd name="connsiteY4" fmla="*/ 192881 h 1390650"/>
              <a:gd name="connsiteX5" fmla="*/ 878681 w 1290637"/>
              <a:gd name="connsiteY5" fmla="*/ 195262 h 1390650"/>
              <a:gd name="connsiteX6" fmla="*/ 883444 w 1290637"/>
              <a:gd name="connsiteY6" fmla="*/ 209550 h 1390650"/>
              <a:gd name="connsiteX7" fmla="*/ 873919 w 1290637"/>
              <a:gd name="connsiteY7" fmla="*/ 242887 h 1390650"/>
              <a:gd name="connsiteX8" fmla="*/ 823912 w 1290637"/>
              <a:gd name="connsiteY8" fmla="*/ 378618 h 1390650"/>
              <a:gd name="connsiteX9" fmla="*/ 733425 w 1290637"/>
              <a:gd name="connsiteY9" fmla="*/ 583406 h 1390650"/>
              <a:gd name="connsiteX10" fmla="*/ 671512 w 1290637"/>
              <a:gd name="connsiteY10" fmla="*/ 719137 h 1390650"/>
              <a:gd name="connsiteX11" fmla="*/ 635794 w 1290637"/>
              <a:gd name="connsiteY11" fmla="*/ 785812 h 1390650"/>
              <a:gd name="connsiteX12" fmla="*/ 626269 w 1290637"/>
              <a:gd name="connsiteY12" fmla="*/ 812006 h 1390650"/>
              <a:gd name="connsiteX13" fmla="*/ 628650 w 1290637"/>
              <a:gd name="connsiteY13" fmla="*/ 826293 h 1390650"/>
              <a:gd name="connsiteX14" fmla="*/ 635794 w 1290637"/>
              <a:gd name="connsiteY14" fmla="*/ 852487 h 1390650"/>
              <a:gd name="connsiteX15" fmla="*/ 657225 w 1290637"/>
              <a:gd name="connsiteY15" fmla="*/ 885825 h 1390650"/>
              <a:gd name="connsiteX16" fmla="*/ 683419 w 1290637"/>
              <a:gd name="connsiteY16" fmla="*/ 909637 h 1390650"/>
              <a:gd name="connsiteX17" fmla="*/ 721519 w 1290637"/>
              <a:gd name="connsiteY17" fmla="*/ 954881 h 1390650"/>
              <a:gd name="connsiteX18" fmla="*/ 752475 w 1290637"/>
              <a:gd name="connsiteY18" fmla="*/ 1002506 h 1390650"/>
              <a:gd name="connsiteX19" fmla="*/ 781050 w 1290637"/>
              <a:gd name="connsiteY19" fmla="*/ 1064418 h 1390650"/>
              <a:gd name="connsiteX20" fmla="*/ 797719 w 1290637"/>
              <a:gd name="connsiteY20" fmla="*/ 1107281 h 1390650"/>
              <a:gd name="connsiteX21" fmla="*/ 809625 w 1290637"/>
              <a:gd name="connsiteY21" fmla="*/ 1150143 h 1390650"/>
              <a:gd name="connsiteX22" fmla="*/ 1100137 w 1290637"/>
              <a:gd name="connsiteY22" fmla="*/ 1390650 h 1390650"/>
              <a:gd name="connsiteX23" fmla="*/ 1138237 w 1290637"/>
              <a:gd name="connsiteY23" fmla="*/ 1385887 h 1390650"/>
              <a:gd name="connsiteX24" fmla="*/ 1171575 w 1290637"/>
              <a:gd name="connsiteY24" fmla="*/ 1376362 h 1390650"/>
              <a:gd name="connsiteX25" fmla="*/ 1200150 w 1290637"/>
              <a:gd name="connsiteY25" fmla="*/ 1359693 h 1390650"/>
              <a:gd name="connsiteX26" fmla="*/ 1216819 w 1290637"/>
              <a:gd name="connsiteY26" fmla="*/ 1343025 h 1390650"/>
              <a:gd name="connsiteX27" fmla="*/ 1228725 w 1290637"/>
              <a:gd name="connsiteY27" fmla="*/ 1312068 h 1390650"/>
              <a:gd name="connsiteX28" fmla="*/ 1231106 w 1290637"/>
              <a:gd name="connsiteY28" fmla="*/ 1281112 h 1390650"/>
              <a:gd name="connsiteX29" fmla="*/ 1223962 w 1290637"/>
              <a:gd name="connsiteY29" fmla="*/ 1252537 h 1390650"/>
              <a:gd name="connsiteX30" fmla="*/ 1193006 w 1290637"/>
              <a:gd name="connsiteY30" fmla="*/ 1193006 h 1390650"/>
              <a:gd name="connsiteX31" fmla="*/ 1147762 w 1290637"/>
              <a:gd name="connsiteY31" fmla="*/ 1128712 h 1390650"/>
              <a:gd name="connsiteX32" fmla="*/ 1100137 w 1290637"/>
              <a:gd name="connsiteY32" fmla="*/ 1081087 h 1390650"/>
              <a:gd name="connsiteX33" fmla="*/ 1042987 w 1290637"/>
              <a:gd name="connsiteY33" fmla="*/ 1031081 h 1390650"/>
              <a:gd name="connsiteX34" fmla="*/ 976312 w 1290637"/>
              <a:gd name="connsiteY34" fmla="*/ 973931 h 1390650"/>
              <a:gd name="connsiteX35" fmla="*/ 928687 w 1290637"/>
              <a:gd name="connsiteY35" fmla="*/ 938212 h 1390650"/>
              <a:gd name="connsiteX36" fmla="*/ 869156 w 1290637"/>
              <a:gd name="connsiteY36" fmla="*/ 900112 h 1390650"/>
              <a:gd name="connsiteX37" fmla="*/ 814387 w 1290637"/>
              <a:gd name="connsiteY37" fmla="*/ 869156 h 1390650"/>
              <a:gd name="connsiteX38" fmla="*/ 783431 w 1290637"/>
              <a:gd name="connsiteY38" fmla="*/ 845343 h 1390650"/>
              <a:gd name="connsiteX39" fmla="*/ 766762 w 1290637"/>
              <a:gd name="connsiteY39" fmla="*/ 823912 h 1390650"/>
              <a:gd name="connsiteX40" fmla="*/ 757237 w 1290637"/>
              <a:gd name="connsiteY40" fmla="*/ 797718 h 1390650"/>
              <a:gd name="connsiteX41" fmla="*/ 754856 w 1290637"/>
              <a:gd name="connsiteY41" fmla="*/ 769143 h 1390650"/>
              <a:gd name="connsiteX42" fmla="*/ 764381 w 1290637"/>
              <a:gd name="connsiteY42" fmla="*/ 728662 h 1390650"/>
              <a:gd name="connsiteX43" fmla="*/ 783431 w 1290637"/>
              <a:gd name="connsiteY43" fmla="*/ 692943 h 1390650"/>
              <a:gd name="connsiteX44" fmla="*/ 814387 w 1290637"/>
              <a:gd name="connsiteY44" fmla="*/ 647700 h 1390650"/>
              <a:gd name="connsiteX45" fmla="*/ 866775 w 1290637"/>
              <a:gd name="connsiteY45" fmla="*/ 585787 h 1390650"/>
              <a:gd name="connsiteX46" fmla="*/ 947737 w 1290637"/>
              <a:gd name="connsiteY46" fmla="*/ 507206 h 1390650"/>
              <a:gd name="connsiteX47" fmla="*/ 1031081 w 1290637"/>
              <a:gd name="connsiteY47" fmla="*/ 426243 h 1390650"/>
              <a:gd name="connsiteX48" fmla="*/ 1104900 w 1290637"/>
              <a:gd name="connsiteY48" fmla="*/ 350043 h 1390650"/>
              <a:gd name="connsiteX49" fmla="*/ 1154906 w 1290637"/>
              <a:gd name="connsiteY49" fmla="*/ 302418 h 1390650"/>
              <a:gd name="connsiteX50" fmla="*/ 1195387 w 1290637"/>
              <a:gd name="connsiteY50" fmla="*/ 266700 h 1390650"/>
              <a:gd name="connsiteX51" fmla="*/ 1235869 w 1290637"/>
              <a:gd name="connsiteY51" fmla="*/ 238125 h 1390650"/>
              <a:gd name="connsiteX52" fmla="*/ 1266825 w 1290637"/>
              <a:gd name="connsiteY52" fmla="*/ 221456 h 1390650"/>
              <a:gd name="connsiteX53" fmla="*/ 1285875 w 1290637"/>
              <a:gd name="connsiteY53" fmla="*/ 207168 h 1390650"/>
              <a:gd name="connsiteX54" fmla="*/ 1290637 w 1290637"/>
              <a:gd name="connsiteY54" fmla="*/ 197643 h 1390650"/>
              <a:gd name="connsiteX55" fmla="*/ 1288256 w 1290637"/>
              <a:gd name="connsiteY55" fmla="*/ 180975 h 1390650"/>
              <a:gd name="connsiteX56" fmla="*/ 1271587 w 1290637"/>
              <a:gd name="connsiteY56" fmla="*/ 161925 h 1390650"/>
              <a:gd name="connsiteX57" fmla="*/ 1219200 w 1290637"/>
              <a:gd name="connsiteY57" fmla="*/ 116681 h 1390650"/>
              <a:gd name="connsiteX58" fmla="*/ 1143000 w 1290637"/>
              <a:gd name="connsiteY58" fmla="*/ 66675 h 1390650"/>
              <a:gd name="connsiteX59" fmla="*/ 1066800 w 1290637"/>
              <a:gd name="connsiteY59" fmla="*/ 23812 h 1390650"/>
              <a:gd name="connsiteX60" fmla="*/ 1021556 w 1290637"/>
              <a:gd name="connsiteY60" fmla="*/ 4762 h 1390650"/>
              <a:gd name="connsiteX61" fmla="*/ 992981 w 1290637"/>
              <a:gd name="connsiteY61" fmla="*/ 0 h 1390650"/>
              <a:gd name="connsiteX62" fmla="*/ 966787 w 1290637"/>
              <a:gd name="connsiteY62" fmla="*/ 0 h 1390650"/>
              <a:gd name="connsiteX63" fmla="*/ 914400 w 1290637"/>
              <a:gd name="connsiteY63" fmla="*/ 11906 h 1390650"/>
              <a:gd name="connsiteX64" fmla="*/ 781050 w 1290637"/>
              <a:gd name="connsiteY64" fmla="*/ 61912 h 1390650"/>
              <a:gd name="connsiteX65" fmla="*/ 583406 w 1290637"/>
              <a:gd name="connsiteY65" fmla="*/ 140493 h 1390650"/>
              <a:gd name="connsiteX66" fmla="*/ 442912 w 1290637"/>
              <a:gd name="connsiteY66" fmla="*/ 197643 h 1390650"/>
              <a:gd name="connsiteX67" fmla="*/ 388144 w 1290637"/>
              <a:gd name="connsiteY67" fmla="*/ 216693 h 1390650"/>
              <a:gd name="connsiteX68" fmla="*/ 323850 w 1290637"/>
              <a:gd name="connsiteY68" fmla="*/ 226218 h 1390650"/>
              <a:gd name="connsiteX69" fmla="*/ 271462 w 1290637"/>
              <a:gd name="connsiteY69" fmla="*/ 230981 h 1390650"/>
              <a:gd name="connsiteX70" fmla="*/ 228600 w 1290637"/>
              <a:gd name="connsiteY70" fmla="*/ 223837 h 1390650"/>
              <a:gd name="connsiteX71" fmla="*/ 166687 w 1290637"/>
              <a:gd name="connsiteY71" fmla="*/ 197643 h 1390650"/>
              <a:gd name="connsiteX72" fmla="*/ 114300 w 1290637"/>
              <a:gd name="connsiteY72" fmla="*/ 164306 h 1390650"/>
              <a:gd name="connsiteX73" fmla="*/ 61912 w 1290637"/>
              <a:gd name="connsiteY73" fmla="*/ 128587 h 1390650"/>
              <a:gd name="connsiteX74" fmla="*/ 42862 w 1290637"/>
              <a:gd name="connsiteY74" fmla="*/ 116681 h 1390650"/>
              <a:gd name="connsiteX75" fmla="*/ 26194 w 1290637"/>
              <a:gd name="connsiteY75" fmla="*/ 109537 h 1390650"/>
              <a:gd name="connsiteX76" fmla="*/ 14287 w 1290637"/>
              <a:gd name="connsiteY76" fmla="*/ 109537 h 1390650"/>
              <a:gd name="connsiteX77" fmla="*/ 0 w 1290637"/>
              <a:gd name="connsiteY77" fmla="*/ 114300 h 1390650"/>
              <a:gd name="connsiteX78" fmla="*/ 0 w 1290637"/>
              <a:gd name="connsiteY78" fmla="*/ 128587 h 1390650"/>
              <a:gd name="connsiteX79" fmla="*/ 4762 w 1290637"/>
              <a:gd name="connsiteY79" fmla="*/ 150018 h 1390650"/>
              <a:gd name="connsiteX80" fmla="*/ 16669 w 1290637"/>
              <a:gd name="connsiteY80" fmla="*/ 176212 h 1390650"/>
              <a:gd name="connsiteX81" fmla="*/ 40481 w 1290637"/>
              <a:gd name="connsiteY81" fmla="*/ 226218 h 1390650"/>
              <a:gd name="connsiteX82" fmla="*/ 73819 w 1290637"/>
              <a:gd name="connsiteY82" fmla="*/ 276225 h 1390650"/>
              <a:gd name="connsiteX83" fmla="*/ 119062 w 1290637"/>
              <a:gd name="connsiteY83" fmla="*/ 330993 h 1390650"/>
              <a:gd name="connsiteX84" fmla="*/ 159544 w 1290637"/>
              <a:gd name="connsiteY84" fmla="*/ 369093 h 1390650"/>
              <a:gd name="connsiteX85" fmla="*/ 211931 w 1290637"/>
              <a:gd name="connsiteY85" fmla="*/ 419100 h 1390650"/>
              <a:gd name="connsiteX86" fmla="*/ 285750 w 1290637"/>
              <a:gd name="connsiteY86" fmla="*/ 469106 h 1390650"/>
              <a:gd name="connsiteX87" fmla="*/ 328612 w 1290637"/>
              <a:gd name="connsiteY87" fmla="*/ 492918 h 1390650"/>
              <a:gd name="connsiteX88" fmla="*/ 338137 w 1290637"/>
              <a:gd name="connsiteY88" fmla="*/ 492918 h 1390650"/>
              <a:gd name="connsiteX89" fmla="*/ 390525 w 1290637"/>
              <a:gd name="connsiteY89" fmla="*/ 464343 h 1390650"/>
              <a:gd name="connsiteX90" fmla="*/ 557212 w 1290637"/>
              <a:gd name="connsiteY90" fmla="*/ 369093 h 1390650"/>
              <a:gd name="connsiteX91" fmla="*/ 628650 w 1290637"/>
              <a:gd name="connsiteY91" fmla="*/ 328612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290637" h="1390650">
                <a:moveTo>
                  <a:pt x="628650" y="328612"/>
                </a:moveTo>
                <a:lnTo>
                  <a:pt x="783431" y="230981"/>
                </a:lnTo>
                <a:lnTo>
                  <a:pt x="835819" y="202406"/>
                </a:lnTo>
                <a:lnTo>
                  <a:pt x="862012" y="192881"/>
                </a:lnTo>
                <a:lnTo>
                  <a:pt x="869156" y="192881"/>
                </a:lnTo>
                <a:lnTo>
                  <a:pt x="878681" y="195262"/>
                </a:lnTo>
                <a:lnTo>
                  <a:pt x="883444" y="209550"/>
                </a:lnTo>
                <a:lnTo>
                  <a:pt x="873919" y="242887"/>
                </a:lnTo>
                <a:lnTo>
                  <a:pt x="823912" y="378618"/>
                </a:lnTo>
                <a:lnTo>
                  <a:pt x="733425" y="583406"/>
                </a:lnTo>
                <a:lnTo>
                  <a:pt x="671512" y="719137"/>
                </a:lnTo>
                <a:lnTo>
                  <a:pt x="635794" y="785812"/>
                </a:lnTo>
                <a:lnTo>
                  <a:pt x="626269" y="812006"/>
                </a:lnTo>
                <a:lnTo>
                  <a:pt x="628650" y="826293"/>
                </a:lnTo>
                <a:lnTo>
                  <a:pt x="635794" y="852487"/>
                </a:lnTo>
                <a:lnTo>
                  <a:pt x="657225" y="885825"/>
                </a:lnTo>
                <a:lnTo>
                  <a:pt x="683419" y="909637"/>
                </a:lnTo>
                <a:lnTo>
                  <a:pt x="721519" y="954881"/>
                </a:lnTo>
                <a:lnTo>
                  <a:pt x="752475" y="1002506"/>
                </a:lnTo>
                <a:lnTo>
                  <a:pt x="781050" y="1064418"/>
                </a:lnTo>
                <a:lnTo>
                  <a:pt x="797719" y="1107281"/>
                </a:lnTo>
                <a:lnTo>
                  <a:pt x="809625" y="1150143"/>
                </a:lnTo>
                <a:lnTo>
                  <a:pt x="1100137" y="1390650"/>
                </a:lnTo>
                <a:lnTo>
                  <a:pt x="1138237" y="1385887"/>
                </a:lnTo>
                <a:lnTo>
                  <a:pt x="1171575" y="1376362"/>
                </a:lnTo>
                <a:lnTo>
                  <a:pt x="1200150" y="1359693"/>
                </a:lnTo>
                <a:lnTo>
                  <a:pt x="1216819" y="1343025"/>
                </a:lnTo>
                <a:lnTo>
                  <a:pt x="1228725" y="1312068"/>
                </a:lnTo>
                <a:lnTo>
                  <a:pt x="1231106" y="1281112"/>
                </a:lnTo>
                <a:lnTo>
                  <a:pt x="1223962" y="1252537"/>
                </a:lnTo>
                <a:lnTo>
                  <a:pt x="1193006" y="1193006"/>
                </a:lnTo>
                <a:lnTo>
                  <a:pt x="1147762" y="1128712"/>
                </a:lnTo>
                <a:lnTo>
                  <a:pt x="1100137" y="1081087"/>
                </a:lnTo>
                <a:lnTo>
                  <a:pt x="1042987" y="1031081"/>
                </a:lnTo>
                <a:lnTo>
                  <a:pt x="976312" y="973931"/>
                </a:lnTo>
                <a:lnTo>
                  <a:pt x="928687" y="938212"/>
                </a:lnTo>
                <a:lnTo>
                  <a:pt x="869156" y="900112"/>
                </a:lnTo>
                <a:lnTo>
                  <a:pt x="814387" y="869156"/>
                </a:lnTo>
                <a:lnTo>
                  <a:pt x="783431" y="845343"/>
                </a:lnTo>
                <a:lnTo>
                  <a:pt x="766762" y="823912"/>
                </a:lnTo>
                <a:lnTo>
                  <a:pt x="757237" y="797718"/>
                </a:lnTo>
                <a:lnTo>
                  <a:pt x="754856" y="769143"/>
                </a:lnTo>
                <a:lnTo>
                  <a:pt x="764381" y="728662"/>
                </a:lnTo>
                <a:lnTo>
                  <a:pt x="783431" y="692943"/>
                </a:lnTo>
                <a:lnTo>
                  <a:pt x="814387" y="647700"/>
                </a:lnTo>
                <a:lnTo>
                  <a:pt x="866775" y="585787"/>
                </a:lnTo>
                <a:lnTo>
                  <a:pt x="947737" y="507206"/>
                </a:lnTo>
                <a:lnTo>
                  <a:pt x="1031081" y="426243"/>
                </a:lnTo>
                <a:lnTo>
                  <a:pt x="1104900" y="350043"/>
                </a:lnTo>
                <a:lnTo>
                  <a:pt x="1154906" y="302418"/>
                </a:lnTo>
                <a:lnTo>
                  <a:pt x="1195387" y="266700"/>
                </a:lnTo>
                <a:lnTo>
                  <a:pt x="1235869" y="238125"/>
                </a:lnTo>
                <a:lnTo>
                  <a:pt x="1266825" y="221456"/>
                </a:lnTo>
                <a:lnTo>
                  <a:pt x="1285875" y="207168"/>
                </a:lnTo>
                <a:lnTo>
                  <a:pt x="1290637" y="197643"/>
                </a:lnTo>
                <a:lnTo>
                  <a:pt x="1288256" y="180975"/>
                </a:lnTo>
                <a:lnTo>
                  <a:pt x="1271587" y="161925"/>
                </a:lnTo>
                <a:lnTo>
                  <a:pt x="1219200" y="116681"/>
                </a:lnTo>
                <a:lnTo>
                  <a:pt x="1143000" y="66675"/>
                </a:lnTo>
                <a:lnTo>
                  <a:pt x="1066800" y="23812"/>
                </a:lnTo>
                <a:lnTo>
                  <a:pt x="1021556" y="4762"/>
                </a:lnTo>
                <a:lnTo>
                  <a:pt x="992981" y="0"/>
                </a:lnTo>
                <a:lnTo>
                  <a:pt x="966787" y="0"/>
                </a:lnTo>
                <a:lnTo>
                  <a:pt x="914400" y="11906"/>
                </a:lnTo>
                <a:lnTo>
                  <a:pt x="781050" y="61912"/>
                </a:lnTo>
                <a:lnTo>
                  <a:pt x="583406" y="140493"/>
                </a:lnTo>
                <a:lnTo>
                  <a:pt x="442912" y="197643"/>
                </a:lnTo>
                <a:lnTo>
                  <a:pt x="388144" y="216693"/>
                </a:lnTo>
                <a:lnTo>
                  <a:pt x="323850" y="226218"/>
                </a:lnTo>
                <a:lnTo>
                  <a:pt x="271462" y="230981"/>
                </a:lnTo>
                <a:lnTo>
                  <a:pt x="228600" y="223837"/>
                </a:lnTo>
                <a:lnTo>
                  <a:pt x="166687" y="197643"/>
                </a:lnTo>
                <a:lnTo>
                  <a:pt x="114300" y="164306"/>
                </a:lnTo>
                <a:lnTo>
                  <a:pt x="61912" y="128587"/>
                </a:lnTo>
                <a:lnTo>
                  <a:pt x="42862" y="116681"/>
                </a:lnTo>
                <a:lnTo>
                  <a:pt x="26194" y="109537"/>
                </a:lnTo>
                <a:lnTo>
                  <a:pt x="14287" y="109537"/>
                </a:lnTo>
                <a:lnTo>
                  <a:pt x="0" y="114300"/>
                </a:lnTo>
                <a:lnTo>
                  <a:pt x="0" y="128587"/>
                </a:lnTo>
                <a:lnTo>
                  <a:pt x="4762" y="150018"/>
                </a:lnTo>
                <a:lnTo>
                  <a:pt x="16669" y="176212"/>
                </a:lnTo>
                <a:lnTo>
                  <a:pt x="40481" y="226218"/>
                </a:lnTo>
                <a:lnTo>
                  <a:pt x="73819" y="276225"/>
                </a:lnTo>
                <a:lnTo>
                  <a:pt x="119062" y="330993"/>
                </a:lnTo>
                <a:lnTo>
                  <a:pt x="159544" y="369093"/>
                </a:lnTo>
                <a:lnTo>
                  <a:pt x="211931" y="419100"/>
                </a:lnTo>
                <a:lnTo>
                  <a:pt x="285750" y="469106"/>
                </a:lnTo>
                <a:lnTo>
                  <a:pt x="328612" y="492918"/>
                </a:lnTo>
                <a:lnTo>
                  <a:pt x="338137" y="492918"/>
                </a:lnTo>
                <a:lnTo>
                  <a:pt x="390525" y="464343"/>
                </a:lnTo>
                <a:lnTo>
                  <a:pt x="557212" y="369093"/>
                </a:lnTo>
                <a:lnTo>
                  <a:pt x="628650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4914DFBC-C104-7340-B5FE-61C72AD00D91}"/>
              </a:ext>
            </a:extLst>
          </p:cNvPr>
          <p:cNvSpPr/>
          <p:nvPr/>
        </p:nvSpPr>
        <p:spPr>
          <a:xfrm>
            <a:off x="4257675" y="2262188"/>
            <a:ext cx="760413" cy="241300"/>
          </a:xfrm>
          <a:custGeom>
            <a:avLst/>
            <a:gdLst>
              <a:gd name="connsiteX0" fmla="*/ 161925 w 759619"/>
              <a:gd name="connsiteY0" fmla="*/ 100012 h 240506"/>
              <a:gd name="connsiteX1" fmla="*/ 345281 w 759619"/>
              <a:gd name="connsiteY1" fmla="*/ 69056 h 240506"/>
              <a:gd name="connsiteX2" fmla="*/ 616744 w 759619"/>
              <a:gd name="connsiteY2" fmla="*/ 23812 h 240506"/>
              <a:gd name="connsiteX3" fmla="*/ 759619 w 759619"/>
              <a:gd name="connsiteY3" fmla="*/ 0 h 240506"/>
              <a:gd name="connsiteX4" fmla="*/ 726281 w 759619"/>
              <a:gd name="connsiteY4" fmla="*/ 180975 h 240506"/>
              <a:gd name="connsiteX5" fmla="*/ 711994 w 759619"/>
              <a:gd name="connsiteY5" fmla="*/ 169068 h 240506"/>
              <a:gd name="connsiteX6" fmla="*/ 688181 w 759619"/>
              <a:gd name="connsiteY6" fmla="*/ 145256 h 240506"/>
              <a:gd name="connsiteX7" fmla="*/ 659606 w 759619"/>
              <a:gd name="connsiteY7" fmla="*/ 145256 h 240506"/>
              <a:gd name="connsiteX8" fmla="*/ 447675 w 759619"/>
              <a:gd name="connsiteY8" fmla="*/ 176212 h 240506"/>
              <a:gd name="connsiteX9" fmla="*/ 228600 w 759619"/>
              <a:gd name="connsiteY9" fmla="*/ 209550 h 240506"/>
              <a:gd name="connsiteX10" fmla="*/ 19050 w 759619"/>
              <a:gd name="connsiteY10" fmla="*/ 240506 h 240506"/>
              <a:gd name="connsiteX11" fmla="*/ 0 w 759619"/>
              <a:gd name="connsiteY11" fmla="*/ 126206 h 240506"/>
              <a:gd name="connsiteX12" fmla="*/ 161925 w 759619"/>
              <a:gd name="connsiteY12" fmla="*/ 100012 h 24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59619" h="240506">
                <a:moveTo>
                  <a:pt x="161925" y="100012"/>
                </a:moveTo>
                <a:lnTo>
                  <a:pt x="345281" y="69056"/>
                </a:lnTo>
                <a:lnTo>
                  <a:pt x="616744" y="23812"/>
                </a:lnTo>
                <a:lnTo>
                  <a:pt x="759619" y="0"/>
                </a:lnTo>
                <a:lnTo>
                  <a:pt x="726281" y="180975"/>
                </a:lnTo>
                <a:lnTo>
                  <a:pt x="711994" y="169068"/>
                </a:lnTo>
                <a:lnTo>
                  <a:pt x="688181" y="145256"/>
                </a:lnTo>
                <a:lnTo>
                  <a:pt x="659606" y="145256"/>
                </a:lnTo>
                <a:lnTo>
                  <a:pt x="447675" y="176212"/>
                </a:lnTo>
                <a:lnTo>
                  <a:pt x="228600" y="209550"/>
                </a:lnTo>
                <a:lnTo>
                  <a:pt x="19050" y="240506"/>
                </a:lnTo>
                <a:lnTo>
                  <a:pt x="0" y="126206"/>
                </a:lnTo>
                <a:lnTo>
                  <a:pt x="161925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BA3B50B-5ED7-AF43-A674-C186D3BA07E6}"/>
              </a:ext>
            </a:extLst>
          </p:cNvPr>
          <p:cNvSpPr/>
          <p:nvPr/>
        </p:nvSpPr>
        <p:spPr>
          <a:xfrm>
            <a:off x="4038600" y="2266950"/>
            <a:ext cx="1455738" cy="804863"/>
          </a:xfrm>
          <a:custGeom>
            <a:avLst/>
            <a:gdLst>
              <a:gd name="connsiteX0" fmla="*/ 302419 w 1454944"/>
              <a:gd name="connsiteY0" fmla="*/ 264319 h 804863"/>
              <a:gd name="connsiteX1" fmla="*/ 304800 w 1454944"/>
              <a:gd name="connsiteY1" fmla="*/ 214313 h 804863"/>
              <a:gd name="connsiteX2" fmla="*/ 307181 w 1454944"/>
              <a:gd name="connsiteY2" fmla="*/ 123825 h 804863"/>
              <a:gd name="connsiteX3" fmla="*/ 238125 w 1454944"/>
              <a:gd name="connsiteY3" fmla="*/ 80963 h 804863"/>
              <a:gd name="connsiteX4" fmla="*/ 200025 w 1454944"/>
              <a:gd name="connsiteY4" fmla="*/ 59531 h 804863"/>
              <a:gd name="connsiteX5" fmla="*/ 147638 w 1454944"/>
              <a:gd name="connsiteY5" fmla="*/ 33338 h 804863"/>
              <a:gd name="connsiteX6" fmla="*/ 107156 w 1454944"/>
              <a:gd name="connsiteY6" fmla="*/ 16669 h 804863"/>
              <a:gd name="connsiteX7" fmla="*/ 73819 w 1454944"/>
              <a:gd name="connsiteY7" fmla="*/ 7144 h 804863"/>
              <a:gd name="connsiteX8" fmla="*/ 28575 w 1454944"/>
              <a:gd name="connsiteY8" fmla="*/ 0 h 804863"/>
              <a:gd name="connsiteX9" fmla="*/ 4763 w 1454944"/>
              <a:gd name="connsiteY9" fmla="*/ 4763 h 804863"/>
              <a:gd name="connsiteX10" fmla="*/ 0 w 1454944"/>
              <a:gd name="connsiteY10" fmla="*/ 19050 h 804863"/>
              <a:gd name="connsiteX11" fmla="*/ 4763 w 1454944"/>
              <a:gd name="connsiteY11" fmla="*/ 35719 h 804863"/>
              <a:gd name="connsiteX12" fmla="*/ 26194 w 1454944"/>
              <a:gd name="connsiteY12" fmla="*/ 54769 h 804863"/>
              <a:gd name="connsiteX13" fmla="*/ 45244 w 1454944"/>
              <a:gd name="connsiteY13" fmla="*/ 66675 h 804863"/>
              <a:gd name="connsiteX14" fmla="*/ 69056 w 1454944"/>
              <a:gd name="connsiteY14" fmla="*/ 85725 h 804863"/>
              <a:gd name="connsiteX15" fmla="*/ 92869 w 1454944"/>
              <a:gd name="connsiteY15" fmla="*/ 114300 h 804863"/>
              <a:gd name="connsiteX16" fmla="*/ 104775 w 1454944"/>
              <a:gd name="connsiteY16" fmla="*/ 135731 h 804863"/>
              <a:gd name="connsiteX17" fmla="*/ 119063 w 1454944"/>
              <a:gd name="connsiteY17" fmla="*/ 171450 h 804863"/>
              <a:gd name="connsiteX18" fmla="*/ 123825 w 1454944"/>
              <a:gd name="connsiteY18" fmla="*/ 211931 h 804863"/>
              <a:gd name="connsiteX19" fmla="*/ 126206 w 1454944"/>
              <a:gd name="connsiteY19" fmla="*/ 347663 h 804863"/>
              <a:gd name="connsiteX20" fmla="*/ 123825 w 1454944"/>
              <a:gd name="connsiteY20" fmla="*/ 459581 h 804863"/>
              <a:gd name="connsiteX21" fmla="*/ 128588 w 1454944"/>
              <a:gd name="connsiteY21" fmla="*/ 507206 h 804863"/>
              <a:gd name="connsiteX22" fmla="*/ 138113 w 1454944"/>
              <a:gd name="connsiteY22" fmla="*/ 552450 h 804863"/>
              <a:gd name="connsiteX23" fmla="*/ 154781 w 1454944"/>
              <a:gd name="connsiteY23" fmla="*/ 592931 h 804863"/>
              <a:gd name="connsiteX24" fmla="*/ 171450 w 1454944"/>
              <a:gd name="connsiteY24" fmla="*/ 623888 h 804863"/>
              <a:gd name="connsiteX25" fmla="*/ 200025 w 1454944"/>
              <a:gd name="connsiteY25" fmla="*/ 661988 h 804863"/>
              <a:gd name="connsiteX26" fmla="*/ 240506 w 1454944"/>
              <a:gd name="connsiteY26" fmla="*/ 707231 h 804863"/>
              <a:gd name="connsiteX27" fmla="*/ 278606 w 1454944"/>
              <a:gd name="connsiteY27" fmla="*/ 738188 h 804863"/>
              <a:gd name="connsiteX28" fmla="*/ 314325 w 1454944"/>
              <a:gd name="connsiteY28" fmla="*/ 759619 h 804863"/>
              <a:gd name="connsiteX29" fmla="*/ 369094 w 1454944"/>
              <a:gd name="connsiteY29" fmla="*/ 778669 h 804863"/>
              <a:gd name="connsiteX30" fmla="*/ 435769 w 1454944"/>
              <a:gd name="connsiteY30" fmla="*/ 790575 h 804863"/>
              <a:gd name="connsiteX31" fmla="*/ 616744 w 1454944"/>
              <a:gd name="connsiteY31" fmla="*/ 804863 h 804863"/>
              <a:gd name="connsiteX32" fmla="*/ 771525 w 1454944"/>
              <a:gd name="connsiteY32" fmla="*/ 804863 h 804863"/>
              <a:gd name="connsiteX33" fmla="*/ 921544 w 1454944"/>
              <a:gd name="connsiteY33" fmla="*/ 800100 h 804863"/>
              <a:gd name="connsiteX34" fmla="*/ 1090613 w 1454944"/>
              <a:gd name="connsiteY34" fmla="*/ 783431 h 804863"/>
              <a:gd name="connsiteX35" fmla="*/ 1214438 w 1454944"/>
              <a:gd name="connsiteY35" fmla="*/ 764381 h 804863"/>
              <a:gd name="connsiteX36" fmla="*/ 1273969 w 1454944"/>
              <a:gd name="connsiteY36" fmla="*/ 754856 h 804863"/>
              <a:gd name="connsiteX37" fmla="*/ 1335881 w 1454944"/>
              <a:gd name="connsiteY37" fmla="*/ 738188 h 804863"/>
              <a:gd name="connsiteX38" fmla="*/ 1378744 w 1454944"/>
              <a:gd name="connsiteY38" fmla="*/ 714375 h 804863"/>
              <a:gd name="connsiteX39" fmla="*/ 1416844 w 1454944"/>
              <a:gd name="connsiteY39" fmla="*/ 692944 h 804863"/>
              <a:gd name="connsiteX40" fmla="*/ 1443038 w 1454944"/>
              <a:gd name="connsiteY40" fmla="*/ 671513 h 804863"/>
              <a:gd name="connsiteX41" fmla="*/ 1452563 w 1454944"/>
              <a:gd name="connsiteY41" fmla="*/ 654844 h 804863"/>
              <a:gd name="connsiteX42" fmla="*/ 1454944 w 1454944"/>
              <a:gd name="connsiteY42" fmla="*/ 628650 h 804863"/>
              <a:gd name="connsiteX43" fmla="*/ 1447800 w 1454944"/>
              <a:gd name="connsiteY43" fmla="*/ 595313 h 804863"/>
              <a:gd name="connsiteX44" fmla="*/ 1431131 w 1454944"/>
              <a:gd name="connsiteY44" fmla="*/ 566738 h 804863"/>
              <a:gd name="connsiteX45" fmla="*/ 1395413 w 1454944"/>
              <a:gd name="connsiteY45" fmla="*/ 533400 h 804863"/>
              <a:gd name="connsiteX46" fmla="*/ 1381125 w 1454944"/>
              <a:gd name="connsiteY46" fmla="*/ 521494 h 804863"/>
              <a:gd name="connsiteX47" fmla="*/ 1123950 w 1454944"/>
              <a:gd name="connsiteY47" fmla="*/ 583406 h 804863"/>
              <a:gd name="connsiteX48" fmla="*/ 1073944 w 1454944"/>
              <a:gd name="connsiteY48" fmla="*/ 595313 h 804863"/>
              <a:gd name="connsiteX49" fmla="*/ 973931 w 1454944"/>
              <a:gd name="connsiteY49" fmla="*/ 611981 h 804863"/>
              <a:gd name="connsiteX50" fmla="*/ 857250 w 1454944"/>
              <a:gd name="connsiteY50" fmla="*/ 621506 h 804863"/>
              <a:gd name="connsiteX51" fmla="*/ 695325 w 1454944"/>
              <a:gd name="connsiteY51" fmla="*/ 626269 h 804863"/>
              <a:gd name="connsiteX52" fmla="*/ 588169 w 1454944"/>
              <a:gd name="connsiteY52" fmla="*/ 628650 h 804863"/>
              <a:gd name="connsiteX53" fmla="*/ 514350 w 1454944"/>
              <a:gd name="connsiteY53" fmla="*/ 621506 h 804863"/>
              <a:gd name="connsiteX54" fmla="*/ 461963 w 1454944"/>
              <a:gd name="connsiteY54" fmla="*/ 609600 h 804863"/>
              <a:gd name="connsiteX55" fmla="*/ 416719 w 1454944"/>
              <a:gd name="connsiteY55" fmla="*/ 590550 h 804863"/>
              <a:gd name="connsiteX56" fmla="*/ 383381 w 1454944"/>
              <a:gd name="connsiteY56" fmla="*/ 571500 h 804863"/>
              <a:gd name="connsiteX57" fmla="*/ 359569 w 1454944"/>
              <a:gd name="connsiteY57" fmla="*/ 547688 h 804863"/>
              <a:gd name="connsiteX58" fmla="*/ 342900 w 1454944"/>
              <a:gd name="connsiteY58" fmla="*/ 526256 h 804863"/>
              <a:gd name="connsiteX59" fmla="*/ 326231 w 1454944"/>
              <a:gd name="connsiteY59" fmla="*/ 490538 h 804863"/>
              <a:gd name="connsiteX60" fmla="*/ 314325 w 1454944"/>
              <a:gd name="connsiteY60" fmla="*/ 452438 h 804863"/>
              <a:gd name="connsiteX61" fmla="*/ 307181 w 1454944"/>
              <a:gd name="connsiteY61" fmla="*/ 400050 h 804863"/>
              <a:gd name="connsiteX62" fmla="*/ 302419 w 1454944"/>
              <a:gd name="connsiteY62" fmla="*/ 264319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454944" h="804863">
                <a:moveTo>
                  <a:pt x="302419" y="264319"/>
                </a:moveTo>
                <a:lnTo>
                  <a:pt x="304800" y="214313"/>
                </a:lnTo>
                <a:cubicBezTo>
                  <a:pt x="305594" y="184150"/>
                  <a:pt x="325437" y="150416"/>
                  <a:pt x="307181" y="123825"/>
                </a:cubicBezTo>
                <a:lnTo>
                  <a:pt x="238125" y="80963"/>
                </a:lnTo>
                <a:lnTo>
                  <a:pt x="200025" y="59531"/>
                </a:lnTo>
                <a:lnTo>
                  <a:pt x="147638" y="33338"/>
                </a:lnTo>
                <a:lnTo>
                  <a:pt x="107156" y="16669"/>
                </a:lnTo>
                <a:lnTo>
                  <a:pt x="73819" y="7144"/>
                </a:lnTo>
                <a:lnTo>
                  <a:pt x="28575" y="0"/>
                </a:lnTo>
                <a:lnTo>
                  <a:pt x="4763" y="4763"/>
                </a:lnTo>
                <a:lnTo>
                  <a:pt x="0" y="19050"/>
                </a:lnTo>
                <a:lnTo>
                  <a:pt x="4763" y="35719"/>
                </a:lnTo>
                <a:lnTo>
                  <a:pt x="26194" y="54769"/>
                </a:lnTo>
                <a:lnTo>
                  <a:pt x="45244" y="66675"/>
                </a:lnTo>
                <a:lnTo>
                  <a:pt x="69056" y="85725"/>
                </a:lnTo>
                <a:lnTo>
                  <a:pt x="92869" y="114300"/>
                </a:lnTo>
                <a:lnTo>
                  <a:pt x="104775" y="135731"/>
                </a:lnTo>
                <a:lnTo>
                  <a:pt x="119063" y="171450"/>
                </a:lnTo>
                <a:lnTo>
                  <a:pt x="123825" y="211931"/>
                </a:lnTo>
                <a:cubicBezTo>
                  <a:pt x="124619" y="257175"/>
                  <a:pt x="125412" y="302419"/>
                  <a:pt x="126206" y="347663"/>
                </a:cubicBezTo>
                <a:cubicBezTo>
                  <a:pt x="125412" y="384969"/>
                  <a:pt x="124619" y="422275"/>
                  <a:pt x="123825" y="459581"/>
                </a:cubicBezTo>
                <a:lnTo>
                  <a:pt x="128588" y="507206"/>
                </a:lnTo>
                <a:lnTo>
                  <a:pt x="138113" y="552450"/>
                </a:lnTo>
                <a:lnTo>
                  <a:pt x="154781" y="592931"/>
                </a:lnTo>
                <a:lnTo>
                  <a:pt x="171450" y="623888"/>
                </a:lnTo>
                <a:lnTo>
                  <a:pt x="200025" y="661988"/>
                </a:lnTo>
                <a:lnTo>
                  <a:pt x="240506" y="707231"/>
                </a:lnTo>
                <a:lnTo>
                  <a:pt x="278606" y="738188"/>
                </a:lnTo>
                <a:lnTo>
                  <a:pt x="314325" y="759619"/>
                </a:lnTo>
                <a:lnTo>
                  <a:pt x="369094" y="778669"/>
                </a:lnTo>
                <a:lnTo>
                  <a:pt x="435769" y="790575"/>
                </a:lnTo>
                <a:lnTo>
                  <a:pt x="616744" y="804863"/>
                </a:lnTo>
                <a:lnTo>
                  <a:pt x="771525" y="804863"/>
                </a:lnTo>
                <a:lnTo>
                  <a:pt x="921544" y="800100"/>
                </a:lnTo>
                <a:lnTo>
                  <a:pt x="1090613" y="783431"/>
                </a:lnTo>
                <a:lnTo>
                  <a:pt x="1214438" y="764381"/>
                </a:lnTo>
                <a:lnTo>
                  <a:pt x="1273969" y="754856"/>
                </a:lnTo>
                <a:lnTo>
                  <a:pt x="1335881" y="738188"/>
                </a:lnTo>
                <a:lnTo>
                  <a:pt x="1378744" y="714375"/>
                </a:lnTo>
                <a:lnTo>
                  <a:pt x="1416844" y="692944"/>
                </a:lnTo>
                <a:lnTo>
                  <a:pt x="1443038" y="671513"/>
                </a:lnTo>
                <a:lnTo>
                  <a:pt x="1452563" y="654844"/>
                </a:lnTo>
                <a:lnTo>
                  <a:pt x="1454944" y="628650"/>
                </a:lnTo>
                <a:lnTo>
                  <a:pt x="1447800" y="595313"/>
                </a:lnTo>
                <a:lnTo>
                  <a:pt x="1431131" y="566738"/>
                </a:lnTo>
                <a:lnTo>
                  <a:pt x="1395413" y="533400"/>
                </a:lnTo>
                <a:lnTo>
                  <a:pt x="1381125" y="521494"/>
                </a:lnTo>
                <a:lnTo>
                  <a:pt x="1123950" y="583406"/>
                </a:lnTo>
                <a:lnTo>
                  <a:pt x="1073944" y="595313"/>
                </a:lnTo>
                <a:lnTo>
                  <a:pt x="973931" y="611981"/>
                </a:lnTo>
                <a:cubicBezTo>
                  <a:pt x="935043" y="615222"/>
                  <a:pt x="922337" y="619125"/>
                  <a:pt x="857250" y="621506"/>
                </a:cubicBezTo>
                <a:lnTo>
                  <a:pt x="695325" y="626269"/>
                </a:lnTo>
                <a:lnTo>
                  <a:pt x="588169" y="628650"/>
                </a:lnTo>
                <a:lnTo>
                  <a:pt x="514350" y="621506"/>
                </a:lnTo>
                <a:lnTo>
                  <a:pt x="461963" y="609600"/>
                </a:lnTo>
                <a:lnTo>
                  <a:pt x="416719" y="590550"/>
                </a:lnTo>
                <a:lnTo>
                  <a:pt x="383381" y="571500"/>
                </a:lnTo>
                <a:lnTo>
                  <a:pt x="359569" y="547688"/>
                </a:lnTo>
                <a:lnTo>
                  <a:pt x="342900" y="526256"/>
                </a:lnTo>
                <a:lnTo>
                  <a:pt x="326231" y="490538"/>
                </a:lnTo>
                <a:lnTo>
                  <a:pt x="314325" y="452438"/>
                </a:lnTo>
                <a:lnTo>
                  <a:pt x="307181" y="400050"/>
                </a:lnTo>
                <a:lnTo>
                  <a:pt x="302419" y="2643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6CE92F94-1611-A64E-8F30-4868CDAE0107}"/>
              </a:ext>
            </a:extLst>
          </p:cNvPr>
          <p:cNvSpPr/>
          <p:nvPr/>
        </p:nvSpPr>
        <p:spPr>
          <a:xfrm>
            <a:off x="5106988" y="2427288"/>
            <a:ext cx="369887" cy="438150"/>
          </a:xfrm>
          <a:custGeom>
            <a:avLst/>
            <a:gdLst>
              <a:gd name="connsiteX0" fmla="*/ 264319 w 369094"/>
              <a:gd name="connsiteY0" fmla="*/ 145256 h 438150"/>
              <a:gd name="connsiteX1" fmla="*/ 261938 w 369094"/>
              <a:gd name="connsiteY1" fmla="*/ 76200 h 438150"/>
              <a:gd name="connsiteX2" fmla="*/ 259557 w 369094"/>
              <a:gd name="connsiteY2" fmla="*/ 30956 h 438150"/>
              <a:gd name="connsiteX3" fmla="*/ 252413 w 369094"/>
              <a:gd name="connsiteY3" fmla="*/ 11906 h 438150"/>
              <a:gd name="connsiteX4" fmla="*/ 245269 w 369094"/>
              <a:gd name="connsiteY4" fmla="*/ 2381 h 438150"/>
              <a:gd name="connsiteX5" fmla="*/ 235744 w 369094"/>
              <a:gd name="connsiteY5" fmla="*/ 0 h 438150"/>
              <a:gd name="connsiteX6" fmla="*/ 221457 w 369094"/>
              <a:gd name="connsiteY6" fmla="*/ 7144 h 438150"/>
              <a:gd name="connsiteX7" fmla="*/ 209550 w 369094"/>
              <a:gd name="connsiteY7" fmla="*/ 40481 h 438150"/>
              <a:gd name="connsiteX8" fmla="*/ 185738 w 369094"/>
              <a:gd name="connsiteY8" fmla="*/ 138112 h 438150"/>
              <a:gd name="connsiteX9" fmla="*/ 157163 w 369094"/>
              <a:gd name="connsiteY9" fmla="*/ 240506 h 438150"/>
              <a:gd name="connsiteX10" fmla="*/ 123825 w 369094"/>
              <a:gd name="connsiteY10" fmla="*/ 328612 h 438150"/>
              <a:gd name="connsiteX11" fmla="*/ 102394 w 369094"/>
              <a:gd name="connsiteY11" fmla="*/ 371475 h 438150"/>
              <a:gd name="connsiteX12" fmla="*/ 83344 w 369094"/>
              <a:gd name="connsiteY12" fmla="*/ 404812 h 438150"/>
              <a:gd name="connsiteX13" fmla="*/ 64294 w 369094"/>
              <a:gd name="connsiteY13" fmla="*/ 426244 h 438150"/>
              <a:gd name="connsiteX14" fmla="*/ 0 w 369094"/>
              <a:gd name="connsiteY14" fmla="*/ 438150 h 438150"/>
              <a:gd name="connsiteX15" fmla="*/ 369094 w 369094"/>
              <a:gd name="connsiteY15" fmla="*/ 423862 h 438150"/>
              <a:gd name="connsiteX16" fmla="*/ 359569 w 369094"/>
              <a:gd name="connsiteY16" fmla="*/ 404812 h 438150"/>
              <a:gd name="connsiteX17" fmla="*/ 311944 w 369094"/>
              <a:gd name="connsiteY17" fmla="*/ 361950 h 438150"/>
              <a:gd name="connsiteX18" fmla="*/ 297657 w 369094"/>
              <a:gd name="connsiteY18" fmla="*/ 335756 h 438150"/>
              <a:gd name="connsiteX19" fmla="*/ 285750 w 369094"/>
              <a:gd name="connsiteY19" fmla="*/ 292894 h 438150"/>
              <a:gd name="connsiteX20" fmla="*/ 271463 w 369094"/>
              <a:gd name="connsiteY20" fmla="*/ 223837 h 438150"/>
              <a:gd name="connsiteX21" fmla="*/ 264319 w 369094"/>
              <a:gd name="connsiteY21" fmla="*/ 145256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9094" h="438150">
                <a:moveTo>
                  <a:pt x="264319" y="145256"/>
                </a:moveTo>
                <a:cubicBezTo>
                  <a:pt x="263525" y="122237"/>
                  <a:pt x="262732" y="99219"/>
                  <a:pt x="261938" y="76200"/>
                </a:cubicBezTo>
                <a:lnTo>
                  <a:pt x="259557" y="30956"/>
                </a:lnTo>
                <a:lnTo>
                  <a:pt x="252413" y="11906"/>
                </a:lnTo>
                <a:lnTo>
                  <a:pt x="245269" y="2381"/>
                </a:lnTo>
                <a:lnTo>
                  <a:pt x="235744" y="0"/>
                </a:lnTo>
                <a:lnTo>
                  <a:pt x="221457" y="7144"/>
                </a:lnTo>
                <a:lnTo>
                  <a:pt x="209550" y="40481"/>
                </a:lnTo>
                <a:lnTo>
                  <a:pt x="185738" y="138112"/>
                </a:lnTo>
                <a:lnTo>
                  <a:pt x="157163" y="240506"/>
                </a:lnTo>
                <a:lnTo>
                  <a:pt x="123825" y="328612"/>
                </a:lnTo>
                <a:lnTo>
                  <a:pt x="102394" y="371475"/>
                </a:lnTo>
                <a:lnTo>
                  <a:pt x="83344" y="404812"/>
                </a:lnTo>
                <a:lnTo>
                  <a:pt x="64294" y="426244"/>
                </a:lnTo>
                <a:lnTo>
                  <a:pt x="0" y="438150"/>
                </a:lnTo>
                <a:lnTo>
                  <a:pt x="369094" y="423862"/>
                </a:lnTo>
                <a:lnTo>
                  <a:pt x="359569" y="404812"/>
                </a:lnTo>
                <a:lnTo>
                  <a:pt x="311944" y="361950"/>
                </a:lnTo>
                <a:lnTo>
                  <a:pt x="297657" y="335756"/>
                </a:lnTo>
                <a:lnTo>
                  <a:pt x="285750" y="292894"/>
                </a:lnTo>
                <a:lnTo>
                  <a:pt x="271463" y="223837"/>
                </a:lnTo>
                <a:lnTo>
                  <a:pt x="264319" y="145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28CA0B31-4D1B-4941-BBA1-7A830FD4BF94}"/>
              </a:ext>
            </a:extLst>
          </p:cNvPr>
          <p:cNvSpPr/>
          <p:nvPr/>
        </p:nvSpPr>
        <p:spPr>
          <a:xfrm>
            <a:off x="5729288" y="2220913"/>
            <a:ext cx="755650" cy="187325"/>
          </a:xfrm>
          <a:custGeom>
            <a:avLst/>
            <a:gdLst>
              <a:gd name="connsiteX0" fmla="*/ 169068 w 754856"/>
              <a:gd name="connsiteY0" fmla="*/ 57150 h 185738"/>
              <a:gd name="connsiteX1" fmla="*/ 483393 w 754856"/>
              <a:gd name="connsiteY1" fmla="*/ 26194 h 185738"/>
              <a:gd name="connsiteX2" fmla="*/ 742950 w 754856"/>
              <a:gd name="connsiteY2" fmla="*/ 0 h 185738"/>
              <a:gd name="connsiteX3" fmla="*/ 754856 w 754856"/>
              <a:gd name="connsiteY3" fmla="*/ 130969 h 185738"/>
              <a:gd name="connsiteX4" fmla="*/ 461962 w 754856"/>
              <a:gd name="connsiteY4" fmla="*/ 152400 h 185738"/>
              <a:gd name="connsiteX5" fmla="*/ 207168 w 754856"/>
              <a:gd name="connsiteY5" fmla="*/ 171450 h 185738"/>
              <a:gd name="connsiteX6" fmla="*/ 42862 w 754856"/>
              <a:gd name="connsiteY6" fmla="*/ 185738 h 185738"/>
              <a:gd name="connsiteX7" fmla="*/ 0 w 754856"/>
              <a:gd name="connsiteY7" fmla="*/ 71438 h 185738"/>
              <a:gd name="connsiteX8" fmla="*/ 169068 w 754856"/>
              <a:gd name="connsiteY8" fmla="*/ 57150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4856" h="185738">
                <a:moveTo>
                  <a:pt x="169068" y="57150"/>
                </a:moveTo>
                <a:lnTo>
                  <a:pt x="483393" y="26194"/>
                </a:lnTo>
                <a:lnTo>
                  <a:pt x="742950" y="0"/>
                </a:lnTo>
                <a:lnTo>
                  <a:pt x="754856" y="130969"/>
                </a:lnTo>
                <a:lnTo>
                  <a:pt x="461962" y="152400"/>
                </a:lnTo>
                <a:lnTo>
                  <a:pt x="207168" y="171450"/>
                </a:lnTo>
                <a:lnTo>
                  <a:pt x="42862" y="185738"/>
                </a:lnTo>
                <a:lnTo>
                  <a:pt x="0" y="71438"/>
                </a:lnTo>
                <a:lnTo>
                  <a:pt x="169068" y="571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ACD87B1-618A-B54E-9090-0C34F9BC0F84}"/>
              </a:ext>
            </a:extLst>
          </p:cNvPr>
          <p:cNvSpPr/>
          <p:nvPr/>
        </p:nvSpPr>
        <p:spPr>
          <a:xfrm>
            <a:off x="5519738" y="2192338"/>
            <a:ext cx="1590675" cy="879475"/>
          </a:xfrm>
          <a:custGeom>
            <a:avLst/>
            <a:gdLst>
              <a:gd name="connsiteX0" fmla="*/ 319087 w 1590675"/>
              <a:gd name="connsiteY0" fmla="*/ 323850 h 878682"/>
              <a:gd name="connsiteX1" fmla="*/ 319087 w 1590675"/>
              <a:gd name="connsiteY1" fmla="*/ 197644 h 878682"/>
              <a:gd name="connsiteX2" fmla="*/ 269081 w 1590675"/>
              <a:gd name="connsiteY2" fmla="*/ 102394 h 878682"/>
              <a:gd name="connsiteX3" fmla="*/ 192881 w 1590675"/>
              <a:gd name="connsiteY3" fmla="*/ 69057 h 878682"/>
              <a:gd name="connsiteX4" fmla="*/ 121443 w 1590675"/>
              <a:gd name="connsiteY4" fmla="*/ 35719 h 878682"/>
              <a:gd name="connsiteX5" fmla="*/ 50006 w 1590675"/>
              <a:gd name="connsiteY5" fmla="*/ 9525 h 878682"/>
              <a:gd name="connsiteX6" fmla="*/ 26193 w 1590675"/>
              <a:gd name="connsiteY6" fmla="*/ 2382 h 878682"/>
              <a:gd name="connsiteX7" fmla="*/ 7143 w 1590675"/>
              <a:gd name="connsiteY7" fmla="*/ 0 h 878682"/>
              <a:gd name="connsiteX8" fmla="*/ 0 w 1590675"/>
              <a:gd name="connsiteY8" fmla="*/ 7144 h 878682"/>
              <a:gd name="connsiteX9" fmla="*/ 4762 w 1590675"/>
              <a:gd name="connsiteY9" fmla="*/ 28575 h 878682"/>
              <a:gd name="connsiteX10" fmla="*/ 28575 w 1590675"/>
              <a:gd name="connsiteY10" fmla="*/ 52388 h 878682"/>
              <a:gd name="connsiteX11" fmla="*/ 52387 w 1590675"/>
              <a:gd name="connsiteY11" fmla="*/ 73819 h 878682"/>
              <a:gd name="connsiteX12" fmla="*/ 76200 w 1590675"/>
              <a:gd name="connsiteY12" fmla="*/ 104775 h 878682"/>
              <a:gd name="connsiteX13" fmla="*/ 92868 w 1590675"/>
              <a:gd name="connsiteY13" fmla="*/ 133350 h 878682"/>
              <a:gd name="connsiteX14" fmla="*/ 111918 w 1590675"/>
              <a:gd name="connsiteY14" fmla="*/ 190500 h 878682"/>
              <a:gd name="connsiteX15" fmla="*/ 116681 w 1590675"/>
              <a:gd name="connsiteY15" fmla="*/ 223838 h 878682"/>
              <a:gd name="connsiteX16" fmla="*/ 116681 w 1590675"/>
              <a:gd name="connsiteY16" fmla="*/ 352425 h 878682"/>
              <a:gd name="connsiteX17" fmla="*/ 119062 w 1590675"/>
              <a:gd name="connsiteY17" fmla="*/ 459582 h 878682"/>
              <a:gd name="connsiteX18" fmla="*/ 123825 w 1590675"/>
              <a:gd name="connsiteY18" fmla="*/ 531019 h 878682"/>
              <a:gd name="connsiteX19" fmla="*/ 133350 w 1590675"/>
              <a:gd name="connsiteY19" fmla="*/ 607219 h 878682"/>
              <a:gd name="connsiteX20" fmla="*/ 147637 w 1590675"/>
              <a:gd name="connsiteY20" fmla="*/ 666750 h 878682"/>
              <a:gd name="connsiteX21" fmla="*/ 164306 w 1590675"/>
              <a:gd name="connsiteY21" fmla="*/ 716757 h 878682"/>
              <a:gd name="connsiteX22" fmla="*/ 173831 w 1590675"/>
              <a:gd name="connsiteY22" fmla="*/ 745332 h 878682"/>
              <a:gd name="connsiteX23" fmla="*/ 192881 w 1590675"/>
              <a:gd name="connsiteY23" fmla="*/ 776288 h 878682"/>
              <a:gd name="connsiteX24" fmla="*/ 228600 w 1590675"/>
              <a:gd name="connsiteY24" fmla="*/ 809625 h 878682"/>
              <a:gd name="connsiteX25" fmla="*/ 266700 w 1590675"/>
              <a:gd name="connsiteY25" fmla="*/ 833438 h 878682"/>
              <a:gd name="connsiteX26" fmla="*/ 326231 w 1590675"/>
              <a:gd name="connsiteY26" fmla="*/ 854869 h 878682"/>
              <a:gd name="connsiteX27" fmla="*/ 400050 w 1590675"/>
              <a:gd name="connsiteY27" fmla="*/ 869157 h 878682"/>
              <a:gd name="connsiteX28" fmla="*/ 490537 w 1590675"/>
              <a:gd name="connsiteY28" fmla="*/ 878682 h 878682"/>
              <a:gd name="connsiteX29" fmla="*/ 645318 w 1590675"/>
              <a:gd name="connsiteY29" fmla="*/ 878682 h 878682"/>
              <a:gd name="connsiteX30" fmla="*/ 890587 w 1590675"/>
              <a:gd name="connsiteY30" fmla="*/ 876300 h 878682"/>
              <a:gd name="connsiteX31" fmla="*/ 1069181 w 1590675"/>
              <a:gd name="connsiteY31" fmla="*/ 869157 h 878682"/>
              <a:gd name="connsiteX32" fmla="*/ 1169193 w 1590675"/>
              <a:gd name="connsiteY32" fmla="*/ 864394 h 878682"/>
              <a:gd name="connsiteX33" fmla="*/ 1238250 w 1590675"/>
              <a:gd name="connsiteY33" fmla="*/ 859632 h 878682"/>
              <a:gd name="connsiteX34" fmla="*/ 1316831 w 1590675"/>
              <a:gd name="connsiteY34" fmla="*/ 850107 h 878682"/>
              <a:gd name="connsiteX35" fmla="*/ 1397793 w 1590675"/>
              <a:gd name="connsiteY35" fmla="*/ 833438 h 878682"/>
              <a:gd name="connsiteX36" fmla="*/ 1462087 w 1590675"/>
              <a:gd name="connsiteY36" fmla="*/ 812007 h 878682"/>
              <a:gd name="connsiteX37" fmla="*/ 1516856 w 1590675"/>
              <a:gd name="connsiteY37" fmla="*/ 788194 h 878682"/>
              <a:gd name="connsiteX38" fmla="*/ 1545431 w 1590675"/>
              <a:gd name="connsiteY38" fmla="*/ 773907 h 878682"/>
              <a:gd name="connsiteX39" fmla="*/ 1571625 w 1590675"/>
              <a:gd name="connsiteY39" fmla="*/ 752475 h 878682"/>
              <a:gd name="connsiteX40" fmla="*/ 1588293 w 1590675"/>
              <a:gd name="connsiteY40" fmla="*/ 728663 h 878682"/>
              <a:gd name="connsiteX41" fmla="*/ 1590675 w 1590675"/>
              <a:gd name="connsiteY41" fmla="*/ 704850 h 878682"/>
              <a:gd name="connsiteX42" fmla="*/ 1585912 w 1590675"/>
              <a:gd name="connsiteY42" fmla="*/ 671513 h 878682"/>
              <a:gd name="connsiteX43" fmla="*/ 1574006 w 1590675"/>
              <a:gd name="connsiteY43" fmla="*/ 635794 h 878682"/>
              <a:gd name="connsiteX44" fmla="*/ 1552575 w 1590675"/>
              <a:gd name="connsiteY44" fmla="*/ 602457 h 878682"/>
              <a:gd name="connsiteX45" fmla="*/ 1526381 w 1590675"/>
              <a:gd name="connsiteY45" fmla="*/ 576263 h 878682"/>
              <a:gd name="connsiteX46" fmla="*/ 1154906 w 1590675"/>
              <a:gd name="connsiteY46" fmla="*/ 664369 h 878682"/>
              <a:gd name="connsiteX47" fmla="*/ 1078706 w 1590675"/>
              <a:gd name="connsiteY47" fmla="*/ 683419 h 878682"/>
              <a:gd name="connsiteX48" fmla="*/ 962025 w 1590675"/>
              <a:gd name="connsiteY48" fmla="*/ 695325 h 878682"/>
              <a:gd name="connsiteX49" fmla="*/ 788193 w 1590675"/>
              <a:gd name="connsiteY49" fmla="*/ 702469 h 878682"/>
              <a:gd name="connsiteX50" fmla="*/ 611981 w 1590675"/>
              <a:gd name="connsiteY50" fmla="*/ 700088 h 878682"/>
              <a:gd name="connsiteX51" fmla="*/ 497681 w 1590675"/>
              <a:gd name="connsiteY51" fmla="*/ 690563 h 878682"/>
              <a:gd name="connsiteX52" fmla="*/ 423862 w 1590675"/>
              <a:gd name="connsiteY52" fmla="*/ 681038 h 878682"/>
              <a:gd name="connsiteX53" fmla="*/ 383381 w 1590675"/>
              <a:gd name="connsiteY53" fmla="*/ 669132 h 878682"/>
              <a:gd name="connsiteX54" fmla="*/ 359568 w 1590675"/>
              <a:gd name="connsiteY54" fmla="*/ 657225 h 878682"/>
              <a:gd name="connsiteX55" fmla="*/ 345281 w 1590675"/>
              <a:gd name="connsiteY55" fmla="*/ 640557 h 878682"/>
              <a:gd name="connsiteX56" fmla="*/ 330993 w 1590675"/>
              <a:gd name="connsiteY56" fmla="*/ 597694 h 878682"/>
              <a:gd name="connsiteX57" fmla="*/ 321468 w 1590675"/>
              <a:gd name="connsiteY57" fmla="*/ 528638 h 878682"/>
              <a:gd name="connsiteX58" fmla="*/ 316706 w 1590675"/>
              <a:gd name="connsiteY58" fmla="*/ 390525 h 878682"/>
              <a:gd name="connsiteX59" fmla="*/ 319087 w 1590675"/>
              <a:gd name="connsiteY59" fmla="*/ 323850 h 8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90675" h="878682">
                <a:moveTo>
                  <a:pt x="319087" y="323850"/>
                </a:moveTo>
                <a:lnTo>
                  <a:pt x="319087" y="197644"/>
                </a:lnTo>
                <a:lnTo>
                  <a:pt x="269081" y="102394"/>
                </a:lnTo>
                <a:lnTo>
                  <a:pt x="192881" y="69057"/>
                </a:lnTo>
                <a:lnTo>
                  <a:pt x="121443" y="35719"/>
                </a:lnTo>
                <a:lnTo>
                  <a:pt x="50006" y="9525"/>
                </a:lnTo>
                <a:lnTo>
                  <a:pt x="26193" y="2382"/>
                </a:lnTo>
                <a:lnTo>
                  <a:pt x="7143" y="0"/>
                </a:lnTo>
                <a:lnTo>
                  <a:pt x="0" y="7144"/>
                </a:lnTo>
                <a:lnTo>
                  <a:pt x="4762" y="28575"/>
                </a:lnTo>
                <a:lnTo>
                  <a:pt x="28575" y="52388"/>
                </a:lnTo>
                <a:lnTo>
                  <a:pt x="52387" y="73819"/>
                </a:lnTo>
                <a:lnTo>
                  <a:pt x="76200" y="104775"/>
                </a:lnTo>
                <a:lnTo>
                  <a:pt x="92868" y="133350"/>
                </a:lnTo>
                <a:lnTo>
                  <a:pt x="111918" y="190500"/>
                </a:lnTo>
                <a:lnTo>
                  <a:pt x="116681" y="223838"/>
                </a:lnTo>
                <a:lnTo>
                  <a:pt x="116681" y="352425"/>
                </a:lnTo>
                <a:cubicBezTo>
                  <a:pt x="117475" y="388144"/>
                  <a:pt x="117475" y="430610"/>
                  <a:pt x="119062" y="459582"/>
                </a:cubicBezTo>
                <a:lnTo>
                  <a:pt x="123825" y="531019"/>
                </a:lnTo>
                <a:lnTo>
                  <a:pt x="133350" y="607219"/>
                </a:lnTo>
                <a:lnTo>
                  <a:pt x="147637" y="666750"/>
                </a:lnTo>
                <a:lnTo>
                  <a:pt x="164306" y="716757"/>
                </a:lnTo>
                <a:lnTo>
                  <a:pt x="173831" y="745332"/>
                </a:lnTo>
                <a:lnTo>
                  <a:pt x="192881" y="776288"/>
                </a:lnTo>
                <a:lnTo>
                  <a:pt x="228600" y="809625"/>
                </a:lnTo>
                <a:lnTo>
                  <a:pt x="266700" y="833438"/>
                </a:lnTo>
                <a:lnTo>
                  <a:pt x="326231" y="854869"/>
                </a:lnTo>
                <a:lnTo>
                  <a:pt x="400050" y="869157"/>
                </a:lnTo>
                <a:lnTo>
                  <a:pt x="490537" y="878682"/>
                </a:lnTo>
                <a:lnTo>
                  <a:pt x="645318" y="878682"/>
                </a:lnTo>
                <a:lnTo>
                  <a:pt x="890587" y="876300"/>
                </a:lnTo>
                <a:lnTo>
                  <a:pt x="1069181" y="869157"/>
                </a:lnTo>
                <a:lnTo>
                  <a:pt x="1169193" y="864394"/>
                </a:lnTo>
                <a:lnTo>
                  <a:pt x="1238250" y="859632"/>
                </a:lnTo>
                <a:lnTo>
                  <a:pt x="1316831" y="850107"/>
                </a:lnTo>
                <a:lnTo>
                  <a:pt x="1397793" y="833438"/>
                </a:lnTo>
                <a:lnTo>
                  <a:pt x="1462087" y="812007"/>
                </a:lnTo>
                <a:lnTo>
                  <a:pt x="1516856" y="788194"/>
                </a:lnTo>
                <a:lnTo>
                  <a:pt x="1545431" y="773907"/>
                </a:lnTo>
                <a:lnTo>
                  <a:pt x="1571625" y="752475"/>
                </a:lnTo>
                <a:lnTo>
                  <a:pt x="1588293" y="728663"/>
                </a:lnTo>
                <a:lnTo>
                  <a:pt x="1590675" y="704850"/>
                </a:lnTo>
                <a:lnTo>
                  <a:pt x="1585912" y="671513"/>
                </a:lnTo>
                <a:lnTo>
                  <a:pt x="1574006" y="635794"/>
                </a:lnTo>
                <a:lnTo>
                  <a:pt x="1552575" y="602457"/>
                </a:lnTo>
                <a:lnTo>
                  <a:pt x="1526381" y="576263"/>
                </a:lnTo>
                <a:lnTo>
                  <a:pt x="1154906" y="664369"/>
                </a:lnTo>
                <a:lnTo>
                  <a:pt x="1078706" y="683419"/>
                </a:lnTo>
                <a:lnTo>
                  <a:pt x="962025" y="695325"/>
                </a:lnTo>
                <a:lnTo>
                  <a:pt x="788193" y="702469"/>
                </a:lnTo>
                <a:lnTo>
                  <a:pt x="611981" y="700088"/>
                </a:lnTo>
                <a:lnTo>
                  <a:pt x="497681" y="690563"/>
                </a:lnTo>
                <a:lnTo>
                  <a:pt x="423862" y="681038"/>
                </a:lnTo>
                <a:lnTo>
                  <a:pt x="383381" y="669132"/>
                </a:lnTo>
                <a:lnTo>
                  <a:pt x="359568" y="657225"/>
                </a:lnTo>
                <a:lnTo>
                  <a:pt x="345281" y="640557"/>
                </a:lnTo>
                <a:lnTo>
                  <a:pt x="330993" y="597694"/>
                </a:lnTo>
                <a:lnTo>
                  <a:pt x="321468" y="528638"/>
                </a:lnTo>
                <a:lnTo>
                  <a:pt x="316706" y="390525"/>
                </a:lnTo>
                <a:cubicBezTo>
                  <a:pt x="317500" y="368300"/>
                  <a:pt x="318293" y="346075"/>
                  <a:pt x="319087" y="32385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315F6F1B-6E93-CD41-B703-407A6936792E}"/>
              </a:ext>
            </a:extLst>
          </p:cNvPr>
          <p:cNvSpPr/>
          <p:nvPr/>
        </p:nvSpPr>
        <p:spPr>
          <a:xfrm>
            <a:off x="6610350" y="2268538"/>
            <a:ext cx="485775" cy="608012"/>
          </a:xfrm>
          <a:custGeom>
            <a:avLst/>
            <a:gdLst>
              <a:gd name="connsiteX0" fmla="*/ 273844 w 485775"/>
              <a:gd name="connsiteY0" fmla="*/ 188119 h 607219"/>
              <a:gd name="connsiteX1" fmla="*/ 247650 w 485775"/>
              <a:gd name="connsiteY1" fmla="*/ 309563 h 607219"/>
              <a:gd name="connsiteX2" fmla="*/ 221456 w 485775"/>
              <a:gd name="connsiteY2" fmla="*/ 404813 h 607219"/>
              <a:gd name="connsiteX3" fmla="*/ 202406 w 485775"/>
              <a:gd name="connsiteY3" fmla="*/ 457200 h 607219"/>
              <a:gd name="connsiteX4" fmla="*/ 185738 w 485775"/>
              <a:gd name="connsiteY4" fmla="*/ 485775 h 607219"/>
              <a:gd name="connsiteX5" fmla="*/ 152400 w 485775"/>
              <a:gd name="connsiteY5" fmla="*/ 528638 h 607219"/>
              <a:gd name="connsiteX6" fmla="*/ 116681 w 485775"/>
              <a:gd name="connsiteY6" fmla="*/ 559594 h 607219"/>
              <a:gd name="connsiteX7" fmla="*/ 76200 w 485775"/>
              <a:gd name="connsiteY7" fmla="*/ 588169 h 607219"/>
              <a:gd name="connsiteX8" fmla="*/ 0 w 485775"/>
              <a:gd name="connsiteY8" fmla="*/ 607219 h 607219"/>
              <a:gd name="connsiteX9" fmla="*/ 485775 w 485775"/>
              <a:gd name="connsiteY9" fmla="*/ 578644 h 607219"/>
              <a:gd name="connsiteX10" fmla="*/ 476250 w 485775"/>
              <a:gd name="connsiteY10" fmla="*/ 550069 h 607219"/>
              <a:gd name="connsiteX11" fmla="*/ 461963 w 485775"/>
              <a:gd name="connsiteY11" fmla="*/ 528638 h 607219"/>
              <a:gd name="connsiteX12" fmla="*/ 433388 w 485775"/>
              <a:gd name="connsiteY12" fmla="*/ 497682 h 607219"/>
              <a:gd name="connsiteX13" fmla="*/ 416719 w 485775"/>
              <a:gd name="connsiteY13" fmla="*/ 471488 h 607219"/>
              <a:gd name="connsiteX14" fmla="*/ 402431 w 485775"/>
              <a:gd name="connsiteY14" fmla="*/ 442913 h 607219"/>
              <a:gd name="connsiteX15" fmla="*/ 385763 w 485775"/>
              <a:gd name="connsiteY15" fmla="*/ 392907 h 607219"/>
              <a:gd name="connsiteX16" fmla="*/ 373856 w 485775"/>
              <a:gd name="connsiteY16" fmla="*/ 335757 h 607219"/>
              <a:gd name="connsiteX17" fmla="*/ 359569 w 485775"/>
              <a:gd name="connsiteY17" fmla="*/ 250032 h 607219"/>
              <a:gd name="connsiteX18" fmla="*/ 345281 w 485775"/>
              <a:gd name="connsiteY18" fmla="*/ 133350 h 607219"/>
              <a:gd name="connsiteX19" fmla="*/ 345281 w 485775"/>
              <a:gd name="connsiteY19" fmla="*/ 73819 h 607219"/>
              <a:gd name="connsiteX20" fmla="*/ 342900 w 485775"/>
              <a:gd name="connsiteY20" fmla="*/ 28575 h 607219"/>
              <a:gd name="connsiteX21" fmla="*/ 333375 w 485775"/>
              <a:gd name="connsiteY21" fmla="*/ 7144 h 607219"/>
              <a:gd name="connsiteX22" fmla="*/ 323850 w 485775"/>
              <a:gd name="connsiteY22" fmla="*/ 0 h 607219"/>
              <a:gd name="connsiteX23" fmla="*/ 316706 w 485775"/>
              <a:gd name="connsiteY23" fmla="*/ 0 h 607219"/>
              <a:gd name="connsiteX24" fmla="*/ 307181 w 485775"/>
              <a:gd name="connsiteY24" fmla="*/ 9525 h 607219"/>
              <a:gd name="connsiteX25" fmla="*/ 297656 w 485775"/>
              <a:gd name="connsiteY25" fmla="*/ 33338 h 607219"/>
              <a:gd name="connsiteX26" fmla="*/ 273844 w 485775"/>
              <a:gd name="connsiteY26" fmla="*/ 188119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85775" h="607219">
                <a:moveTo>
                  <a:pt x="273844" y="188119"/>
                </a:moveTo>
                <a:lnTo>
                  <a:pt x="247650" y="309563"/>
                </a:lnTo>
                <a:lnTo>
                  <a:pt x="221456" y="404813"/>
                </a:lnTo>
                <a:lnTo>
                  <a:pt x="202406" y="457200"/>
                </a:lnTo>
                <a:lnTo>
                  <a:pt x="185738" y="485775"/>
                </a:lnTo>
                <a:lnTo>
                  <a:pt x="152400" y="528638"/>
                </a:lnTo>
                <a:lnTo>
                  <a:pt x="116681" y="559594"/>
                </a:lnTo>
                <a:lnTo>
                  <a:pt x="76200" y="588169"/>
                </a:lnTo>
                <a:lnTo>
                  <a:pt x="0" y="607219"/>
                </a:lnTo>
                <a:lnTo>
                  <a:pt x="485775" y="578644"/>
                </a:lnTo>
                <a:lnTo>
                  <a:pt x="476250" y="550069"/>
                </a:lnTo>
                <a:lnTo>
                  <a:pt x="461963" y="528638"/>
                </a:lnTo>
                <a:lnTo>
                  <a:pt x="433388" y="497682"/>
                </a:lnTo>
                <a:lnTo>
                  <a:pt x="416719" y="471488"/>
                </a:lnTo>
                <a:lnTo>
                  <a:pt x="402431" y="442913"/>
                </a:lnTo>
                <a:lnTo>
                  <a:pt x="385763" y="392907"/>
                </a:lnTo>
                <a:lnTo>
                  <a:pt x="373856" y="335757"/>
                </a:lnTo>
                <a:lnTo>
                  <a:pt x="359569" y="250032"/>
                </a:lnTo>
                <a:lnTo>
                  <a:pt x="345281" y="133350"/>
                </a:lnTo>
                <a:lnTo>
                  <a:pt x="345281" y="73819"/>
                </a:lnTo>
                <a:lnTo>
                  <a:pt x="342900" y="28575"/>
                </a:lnTo>
                <a:lnTo>
                  <a:pt x="333375" y="7144"/>
                </a:lnTo>
                <a:lnTo>
                  <a:pt x="323850" y="0"/>
                </a:lnTo>
                <a:lnTo>
                  <a:pt x="316706" y="0"/>
                </a:lnTo>
                <a:lnTo>
                  <a:pt x="307181" y="9525"/>
                </a:lnTo>
                <a:lnTo>
                  <a:pt x="297656" y="33338"/>
                </a:lnTo>
                <a:cubicBezTo>
                  <a:pt x="291979" y="69832"/>
                  <a:pt x="280988" y="105942"/>
                  <a:pt x="273844" y="188119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B1C105B2-0A23-C244-888F-31A5BF7CDB92}"/>
              </a:ext>
            </a:extLst>
          </p:cNvPr>
          <p:cNvSpPr/>
          <p:nvPr/>
        </p:nvSpPr>
        <p:spPr>
          <a:xfrm>
            <a:off x="4624388" y="3141663"/>
            <a:ext cx="482600" cy="1211262"/>
          </a:xfrm>
          <a:custGeom>
            <a:avLst/>
            <a:gdLst>
              <a:gd name="connsiteX0" fmla="*/ 457200 w 483393"/>
              <a:gd name="connsiteY0" fmla="*/ 821531 h 1212056"/>
              <a:gd name="connsiteX1" fmla="*/ 452437 w 483393"/>
              <a:gd name="connsiteY1" fmla="*/ 681037 h 1212056"/>
              <a:gd name="connsiteX2" fmla="*/ 431006 w 483393"/>
              <a:gd name="connsiteY2" fmla="*/ 516731 h 1212056"/>
              <a:gd name="connsiteX3" fmla="*/ 433387 w 483393"/>
              <a:gd name="connsiteY3" fmla="*/ 290512 h 1212056"/>
              <a:gd name="connsiteX4" fmla="*/ 438150 w 483393"/>
              <a:gd name="connsiteY4" fmla="*/ 276225 h 1212056"/>
              <a:gd name="connsiteX5" fmla="*/ 450056 w 483393"/>
              <a:gd name="connsiteY5" fmla="*/ 250031 h 1212056"/>
              <a:gd name="connsiteX6" fmla="*/ 461962 w 483393"/>
              <a:gd name="connsiteY6" fmla="*/ 211931 h 1212056"/>
              <a:gd name="connsiteX7" fmla="*/ 466725 w 483393"/>
              <a:gd name="connsiteY7" fmla="*/ 178594 h 1212056"/>
              <a:gd name="connsiteX8" fmla="*/ 464343 w 483393"/>
              <a:gd name="connsiteY8" fmla="*/ 157162 h 1212056"/>
              <a:gd name="connsiteX9" fmla="*/ 459581 w 483393"/>
              <a:gd name="connsiteY9" fmla="*/ 140494 h 1212056"/>
              <a:gd name="connsiteX10" fmla="*/ 450056 w 483393"/>
              <a:gd name="connsiteY10" fmla="*/ 121444 h 1212056"/>
              <a:gd name="connsiteX11" fmla="*/ 438150 w 483393"/>
              <a:gd name="connsiteY11" fmla="*/ 109537 h 1212056"/>
              <a:gd name="connsiteX12" fmla="*/ 392906 w 483393"/>
              <a:gd name="connsiteY12" fmla="*/ 90487 h 1212056"/>
              <a:gd name="connsiteX13" fmla="*/ 323850 w 483393"/>
              <a:gd name="connsiteY13" fmla="*/ 66675 h 1212056"/>
              <a:gd name="connsiteX14" fmla="*/ 250031 w 483393"/>
              <a:gd name="connsiteY14" fmla="*/ 40481 h 1212056"/>
              <a:gd name="connsiteX15" fmla="*/ 188118 w 483393"/>
              <a:gd name="connsiteY15" fmla="*/ 23812 h 1212056"/>
              <a:gd name="connsiteX16" fmla="*/ 123825 w 483393"/>
              <a:gd name="connsiteY16" fmla="*/ 11906 h 1212056"/>
              <a:gd name="connsiteX17" fmla="*/ 47625 w 483393"/>
              <a:gd name="connsiteY17" fmla="*/ 0 h 1212056"/>
              <a:gd name="connsiteX18" fmla="*/ 23812 w 483393"/>
              <a:gd name="connsiteY18" fmla="*/ 0 h 1212056"/>
              <a:gd name="connsiteX19" fmla="*/ 7143 w 483393"/>
              <a:gd name="connsiteY19" fmla="*/ 9525 h 1212056"/>
              <a:gd name="connsiteX20" fmla="*/ 0 w 483393"/>
              <a:gd name="connsiteY20" fmla="*/ 23812 h 1212056"/>
              <a:gd name="connsiteX21" fmla="*/ 7143 w 483393"/>
              <a:gd name="connsiteY21" fmla="*/ 42862 h 1212056"/>
              <a:gd name="connsiteX22" fmla="*/ 30956 w 483393"/>
              <a:gd name="connsiteY22" fmla="*/ 59531 h 1212056"/>
              <a:gd name="connsiteX23" fmla="*/ 66675 w 483393"/>
              <a:gd name="connsiteY23" fmla="*/ 83344 h 1212056"/>
              <a:gd name="connsiteX24" fmla="*/ 119062 w 483393"/>
              <a:gd name="connsiteY24" fmla="*/ 126206 h 1212056"/>
              <a:gd name="connsiteX25" fmla="*/ 159543 w 483393"/>
              <a:gd name="connsiteY25" fmla="*/ 166687 h 1212056"/>
              <a:gd name="connsiteX26" fmla="*/ 169068 w 483393"/>
              <a:gd name="connsiteY26" fmla="*/ 197644 h 1212056"/>
              <a:gd name="connsiteX27" fmla="*/ 197643 w 483393"/>
              <a:gd name="connsiteY27" fmla="*/ 433387 h 1212056"/>
              <a:gd name="connsiteX28" fmla="*/ 209550 w 483393"/>
              <a:gd name="connsiteY28" fmla="*/ 540544 h 1212056"/>
              <a:gd name="connsiteX29" fmla="*/ 233362 w 483393"/>
              <a:gd name="connsiteY29" fmla="*/ 750094 h 1212056"/>
              <a:gd name="connsiteX30" fmla="*/ 252412 w 483393"/>
              <a:gd name="connsiteY30" fmla="*/ 923925 h 1212056"/>
              <a:gd name="connsiteX31" fmla="*/ 283368 w 483393"/>
              <a:gd name="connsiteY31" fmla="*/ 1212056 h 1212056"/>
              <a:gd name="connsiteX32" fmla="*/ 483393 w 483393"/>
              <a:gd name="connsiteY32" fmla="*/ 1188244 h 1212056"/>
              <a:gd name="connsiteX33" fmla="*/ 457200 w 483393"/>
              <a:gd name="connsiteY33" fmla="*/ 821531 h 1212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83393" h="1212056">
                <a:moveTo>
                  <a:pt x="457200" y="821531"/>
                </a:moveTo>
                <a:lnTo>
                  <a:pt x="452437" y="681037"/>
                </a:lnTo>
                <a:lnTo>
                  <a:pt x="431006" y="516731"/>
                </a:lnTo>
                <a:cubicBezTo>
                  <a:pt x="431800" y="441325"/>
                  <a:pt x="432593" y="365918"/>
                  <a:pt x="433387" y="290512"/>
                </a:cubicBezTo>
                <a:lnTo>
                  <a:pt x="438150" y="276225"/>
                </a:lnTo>
                <a:lnTo>
                  <a:pt x="450056" y="250031"/>
                </a:lnTo>
                <a:lnTo>
                  <a:pt x="461962" y="211931"/>
                </a:lnTo>
                <a:lnTo>
                  <a:pt x="466725" y="178594"/>
                </a:lnTo>
                <a:lnTo>
                  <a:pt x="464343" y="157162"/>
                </a:lnTo>
                <a:lnTo>
                  <a:pt x="459581" y="140494"/>
                </a:lnTo>
                <a:lnTo>
                  <a:pt x="450056" y="121444"/>
                </a:lnTo>
                <a:lnTo>
                  <a:pt x="438150" y="109537"/>
                </a:lnTo>
                <a:lnTo>
                  <a:pt x="392906" y="90487"/>
                </a:lnTo>
                <a:lnTo>
                  <a:pt x="323850" y="66675"/>
                </a:lnTo>
                <a:lnTo>
                  <a:pt x="250031" y="40481"/>
                </a:lnTo>
                <a:lnTo>
                  <a:pt x="188118" y="23812"/>
                </a:lnTo>
                <a:lnTo>
                  <a:pt x="123825" y="11906"/>
                </a:lnTo>
                <a:lnTo>
                  <a:pt x="47625" y="0"/>
                </a:lnTo>
                <a:lnTo>
                  <a:pt x="23812" y="0"/>
                </a:lnTo>
                <a:lnTo>
                  <a:pt x="7143" y="9525"/>
                </a:lnTo>
                <a:lnTo>
                  <a:pt x="0" y="23812"/>
                </a:lnTo>
                <a:lnTo>
                  <a:pt x="7143" y="42862"/>
                </a:lnTo>
                <a:lnTo>
                  <a:pt x="30956" y="59531"/>
                </a:lnTo>
                <a:lnTo>
                  <a:pt x="66675" y="83344"/>
                </a:lnTo>
                <a:lnTo>
                  <a:pt x="119062" y="126206"/>
                </a:lnTo>
                <a:lnTo>
                  <a:pt x="159543" y="166687"/>
                </a:lnTo>
                <a:lnTo>
                  <a:pt x="169068" y="197644"/>
                </a:lnTo>
                <a:lnTo>
                  <a:pt x="197643" y="433387"/>
                </a:lnTo>
                <a:lnTo>
                  <a:pt x="209550" y="540544"/>
                </a:lnTo>
                <a:lnTo>
                  <a:pt x="233362" y="750094"/>
                </a:lnTo>
                <a:lnTo>
                  <a:pt x="252412" y="923925"/>
                </a:lnTo>
                <a:lnTo>
                  <a:pt x="283368" y="1212056"/>
                </a:lnTo>
                <a:lnTo>
                  <a:pt x="483393" y="1188244"/>
                </a:lnTo>
                <a:lnTo>
                  <a:pt x="457200" y="821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78F75895-AB35-0448-B8BF-72FEAAC32C4A}"/>
              </a:ext>
            </a:extLst>
          </p:cNvPr>
          <p:cNvSpPr/>
          <p:nvPr/>
        </p:nvSpPr>
        <p:spPr>
          <a:xfrm>
            <a:off x="5697538" y="3074988"/>
            <a:ext cx="466725" cy="1184275"/>
          </a:xfrm>
          <a:custGeom>
            <a:avLst/>
            <a:gdLst>
              <a:gd name="connsiteX0" fmla="*/ 138113 w 466725"/>
              <a:gd name="connsiteY0" fmla="*/ 357187 h 1185862"/>
              <a:gd name="connsiteX1" fmla="*/ 140494 w 466725"/>
              <a:gd name="connsiteY1" fmla="*/ 219075 h 1185862"/>
              <a:gd name="connsiteX2" fmla="*/ 126207 w 466725"/>
              <a:gd name="connsiteY2" fmla="*/ 188119 h 1185862"/>
              <a:gd name="connsiteX3" fmla="*/ 95250 w 466725"/>
              <a:gd name="connsiteY3" fmla="*/ 142875 h 1185862"/>
              <a:gd name="connsiteX4" fmla="*/ 59532 w 466725"/>
              <a:gd name="connsiteY4" fmla="*/ 100012 h 1185862"/>
              <a:gd name="connsiteX5" fmla="*/ 23813 w 466725"/>
              <a:gd name="connsiteY5" fmla="*/ 61912 h 1185862"/>
              <a:gd name="connsiteX6" fmla="*/ 9525 w 466725"/>
              <a:gd name="connsiteY6" fmla="*/ 47625 h 1185862"/>
              <a:gd name="connsiteX7" fmla="*/ 0 w 466725"/>
              <a:gd name="connsiteY7" fmla="*/ 30956 h 1185862"/>
              <a:gd name="connsiteX8" fmla="*/ 2382 w 466725"/>
              <a:gd name="connsiteY8" fmla="*/ 19050 h 1185862"/>
              <a:gd name="connsiteX9" fmla="*/ 9525 w 466725"/>
              <a:gd name="connsiteY9" fmla="*/ 9525 h 1185862"/>
              <a:gd name="connsiteX10" fmla="*/ 30957 w 466725"/>
              <a:gd name="connsiteY10" fmla="*/ 0 h 1185862"/>
              <a:gd name="connsiteX11" fmla="*/ 95250 w 466725"/>
              <a:gd name="connsiteY11" fmla="*/ 4762 h 1185862"/>
              <a:gd name="connsiteX12" fmla="*/ 159544 w 466725"/>
              <a:gd name="connsiteY12" fmla="*/ 21431 h 1185862"/>
              <a:gd name="connsiteX13" fmla="*/ 204788 w 466725"/>
              <a:gd name="connsiteY13" fmla="*/ 40481 h 1185862"/>
              <a:gd name="connsiteX14" fmla="*/ 259557 w 466725"/>
              <a:gd name="connsiteY14" fmla="*/ 64294 h 1185862"/>
              <a:gd name="connsiteX15" fmla="*/ 319088 w 466725"/>
              <a:gd name="connsiteY15" fmla="*/ 97631 h 1185862"/>
              <a:gd name="connsiteX16" fmla="*/ 376238 w 466725"/>
              <a:gd name="connsiteY16" fmla="*/ 135731 h 1185862"/>
              <a:gd name="connsiteX17" fmla="*/ 423863 w 466725"/>
              <a:gd name="connsiteY17" fmla="*/ 173831 h 1185862"/>
              <a:gd name="connsiteX18" fmla="*/ 445294 w 466725"/>
              <a:gd name="connsiteY18" fmla="*/ 192881 h 1185862"/>
              <a:gd name="connsiteX19" fmla="*/ 464344 w 466725"/>
              <a:gd name="connsiteY19" fmla="*/ 216694 h 1185862"/>
              <a:gd name="connsiteX20" fmla="*/ 466725 w 466725"/>
              <a:gd name="connsiteY20" fmla="*/ 235744 h 1185862"/>
              <a:gd name="connsiteX21" fmla="*/ 461963 w 466725"/>
              <a:gd name="connsiteY21" fmla="*/ 266700 h 1185862"/>
              <a:gd name="connsiteX22" fmla="*/ 450057 w 466725"/>
              <a:gd name="connsiteY22" fmla="*/ 290512 h 1185862"/>
              <a:gd name="connsiteX23" fmla="*/ 426244 w 466725"/>
              <a:gd name="connsiteY23" fmla="*/ 319087 h 1185862"/>
              <a:gd name="connsiteX24" fmla="*/ 397669 w 466725"/>
              <a:gd name="connsiteY24" fmla="*/ 342900 h 1185862"/>
              <a:gd name="connsiteX25" fmla="*/ 378619 w 466725"/>
              <a:gd name="connsiteY25" fmla="*/ 371475 h 1185862"/>
              <a:gd name="connsiteX26" fmla="*/ 364332 w 466725"/>
              <a:gd name="connsiteY26" fmla="*/ 421481 h 1185862"/>
              <a:gd name="connsiteX27" fmla="*/ 361950 w 466725"/>
              <a:gd name="connsiteY27" fmla="*/ 476250 h 1185862"/>
              <a:gd name="connsiteX28" fmla="*/ 366713 w 466725"/>
              <a:gd name="connsiteY28" fmla="*/ 654844 h 1185862"/>
              <a:gd name="connsiteX29" fmla="*/ 309563 w 466725"/>
              <a:gd name="connsiteY29" fmla="*/ 1185862 h 1185862"/>
              <a:gd name="connsiteX30" fmla="*/ 92869 w 466725"/>
              <a:gd name="connsiteY30" fmla="*/ 1183481 h 1185862"/>
              <a:gd name="connsiteX31" fmla="*/ 107157 w 466725"/>
              <a:gd name="connsiteY31" fmla="*/ 871537 h 1185862"/>
              <a:gd name="connsiteX32" fmla="*/ 119063 w 466725"/>
              <a:gd name="connsiteY32" fmla="*/ 671512 h 1185862"/>
              <a:gd name="connsiteX33" fmla="*/ 140494 w 466725"/>
              <a:gd name="connsiteY33" fmla="*/ 497681 h 1185862"/>
              <a:gd name="connsiteX34" fmla="*/ 138113 w 466725"/>
              <a:gd name="connsiteY34" fmla="*/ 357187 h 1185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66725" h="1185862">
                <a:moveTo>
                  <a:pt x="138113" y="357187"/>
                </a:moveTo>
                <a:cubicBezTo>
                  <a:pt x="138907" y="311150"/>
                  <a:pt x="139700" y="265112"/>
                  <a:pt x="140494" y="219075"/>
                </a:cubicBezTo>
                <a:lnTo>
                  <a:pt x="126207" y="188119"/>
                </a:lnTo>
                <a:lnTo>
                  <a:pt x="95250" y="142875"/>
                </a:lnTo>
                <a:lnTo>
                  <a:pt x="59532" y="100012"/>
                </a:lnTo>
                <a:lnTo>
                  <a:pt x="23813" y="61912"/>
                </a:lnTo>
                <a:lnTo>
                  <a:pt x="9525" y="47625"/>
                </a:lnTo>
                <a:lnTo>
                  <a:pt x="0" y="30956"/>
                </a:lnTo>
                <a:lnTo>
                  <a:pt x="2382" y="19050"/>
                </a:lnTo>
                <a:lnTo>
                  <a:pt x="9525" y="9525"/>
                </a:lnTo>
                <a:lnTo>
                  <a:pt x="30957" y="0"/>
                </a:lnTo>
                <a:lnTo>
                  <a:pt x="95250" y="4762"/>
                </a:lnTo>
                <a:lnTo>
                  <a:pt x="159544" y="21431"/>
                </a:lnTo>
                <a:lnTo>
                  <a:pt x="204788" y="40481"/>
                </a:lnTo>
                <a:lnTo>
                  <a:pt x="259557" y="64294"/>
                </a:lnTo>
                <a:lnTo>
                  <a:pt x="319088" y="97631"/>
                </a:lnTo>
                <a:lnTo>
                  <a:pt x="376238" y="135731"/>
                </a:lnTo>
                <a:lnTo>
                  <a:pt x="423863" y="173831"/>
                </a:lnTo>
                <a:lnTo>
                  <a:pt x="445294" y="192881"/>
                </a:lnTo>
                <a:lnTo>
                  <a:pt x="464344" y="216694"/>
                </a:lnTo>
                <a:lnTo>
                  <a:pt x="466725" y="235744"/>
                </a:lnTo>
                <a:lnTo>
                  <a:pt x="461963" y="266700"/>
                </a:lnTo>
                <a:lnTo>
                  <a:pt x="450057" y="290512"/>
                </a:lnTo>
                <a:lnTo>
                  <a:pt x="426244" y="319087"/>
                </a:lnTo>
                <a:lnTo>
                  <a:pt x="397669" y="342900"/>
                </a:lnTo>
                <a:lnTo>
                  <a:pt x="378619" y="371475"/>
                </a:lnTo>
                <a:lnTo>
                  <a:pt x="364332" y="421481"/>
                </a:lnTo>
                <a:lnTo>
                  <a:pt x="361950" y="476250"/>
                </a:lnTo>
                <a:lnTo>
                  <a:pt x="366713" y="654844"/>
                </a:lnTo>
                <a:lnTo>
                  <a:pt x="309563" y="1185862"/>
                </a:lnTo>
                <a:lnTo>
                  <a:pt x="92869" y="1183481"/>
                </a:lnTo>
                <a:lnTo>
                  <a:pt x="107157" y="871537"/>
                </a:lnTo>
                <a:lnTo>
                  <a:pt x="119063" y="671512"/>
                </a:lnTo>
                <a:lnTo>
                  <a:pt x="140494" y="497681"/>
                </a:lnTo>
                <a:cubicBezTo>
                  <a:pt x="139700" y="457994"/>
                  <a:pt x="138907" y="418306"/>
                  <a:pt x="138113" y="3571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2B55CBF-4E13-FA4A-99C0-42ADFBDE44D2}"/>
              </a:ext>
            </a:extLst>
          </p:cNvPr>
          <p:cNvSpPr/>
          <p:nvPr/>
        </p:nvSpPr>
        <p:spPr>
          <a:xfrm>
            <a:off x="3813175" y="4100513"/>
            <a:ext cx="3281363" cy="471487"/>
          </a:xfrm>
          <a:custGeom>
            <a:avLst/>
            <a:gdLst>
              <a:gd name="connsiteX0" fmla="*/ 1461408 w 3282043"/>
              <a:gd name="connsiteY0" fmla="*/ 138793 h 470807"/>
              <a:gd name="connsiteX1" fmla="*/ 1779815 w 3282043"/>
              <a:gd name="connsiteY1" fmla="*/ 108857 h 470807"/>
              <a:gd name="connsiteX2" fmla="*/ 1997529 w 3282043"/>
              <a:gd name="connsiteY2" fmla="*/ 87086 h 470807"/>
              <a:gd name="connsiteX3" fmla="*/ 2217965 w 3282043"/>
              <a:gd name="connsiteY3" fmla="*/ 87086 h 470807"/>
              <a:gd name="connsiteX4" fmla="*/ 2299608 w 3282043"/>
              <a:gd name="connsiteY4" fmla="*/ 87086 h 470807"/>
              <a:gd name="connsiteX5" fmla="*/ 2389415 w 3282043"/>
              <a:gd name="connsiteY5" fmla="*/ 84364 h 470807"/>
              <a:gd name="connsiteX6" fmla="*/ 2490108 w 3282043"/>
              <a:gd name="connsiteY6" fmla="*/ 76200 h 470807"/>
              <a:gd name="connsiteX7" fmla="*/ 2582636 w 3282043"/>
              <a:gd name="connsiteY7" fmla="*/ 62593 h 470807"/>
              <a:gd name="connsiteX8" fmla="*/ 2650672 w 3282043"/>
              <a:gd name="connsiteY8" fmla="*/ 48986 h 470807"/>
              <a:gd name="connsiteX9" fmla="*/ 2686050 w 3282043"/>
              <a:gd name="connsiteY9" fmla="*/ 35378 h 470807"/>
              <a:gd name="connsiteX10" fmla="*/ 2745922 w 3282043"/>
              <a:gd name="connsiteY10" fmla="*/ 5443 h 470807"/>
              <a:gd name="connsiteX11" fmla="*/ 2759529 w 3282043"/>
              <a:gd name="connsiteY11" fmla="*/ 0 h 470807"/>
              <a:gd name="connsiteX12" fmla="*/ 2813958 w 3282043"/>
              <a:gd name="connsiteY12" fmla="*/ 8164 h 470807"/>
              <a:gd name="connsiteX13" fmla="*/ 2881993 w 3282043"/>
              <a:gd name="connsiteY13" fmla="*/ 21771 h 470807"/>
              <a:gd name="connsiteX14" fmla="*/ 2982686 w 3282043"/>
              <a:gd name="connsiteY14" fmla="*/ 46264 h 470807"/>
              <a:gd name="connsiteX15" fmla="*/ 3056165 w 3282043"/>
              <a:gd name="connsiteY15" fmla="*/ 70757 h 470807"/>
              <a:gd name="connsiteX16" fmla="*/ 3135086 w 3282043"/>
              <a:gd name="connsiteY16" fmla="*/ 103414 h 470807"/>
              <a:gd name="connsiteX17" fmla="*/ 3186793 w 3282043"/>
              <a:gd name="connsiteY17" fmla="*/ 127907 h 470807"/>
              <a:gd name="connsiteX18" fmla="*/ 3243943 w 3282043"/>
              <a:gd name="connsiteY18" fmla="*/ 163286 h 470807"/>
              <a:gd name="connsiteX19" fmla="*/ 3265715 w 3282043"/>
              <a:gd name="connsiteY19" fmla="*/ 185057 h 470807"/>
              <a:gd name="connsiteX20" fmla="*/ 3273879 w 3282043"/>
              <a:gd name="connsiteY20" fmla="*/ 198664 h 470807"/>
              <a:gd name="connsiteX21" fmla="*/ 3279322 w 3282043"/>
              <a:gd name="connsiteY21" fmla="*/ 217714 h 470807"/>
              <a:gd name="connsiteX22" fmla="*/ 3282043 w 3282043"/>
              <a:gd name="connsiteY22" fmla="*/ 239486 h 470807"/>
              <a:gd name="connsiteX23" fmla="*/ 3273879 w 3282043"/>
              <a:gd name="connsiteY23" fmla="*/ 266700 h 470807"/>
              <a:gd name="connsiteX24" fmla="*/ 3254829 w 3282043"/>
              <a:gd name="connsiteY24" fmla="*/ 285750 h 470807"/>
              <a:gd name="connsiteX25" fmla="*/ 3216729 w 3282043"/>
              <a:gd name="connsiteY25" fmla="*/ 291193 h 470807"/>
              <a:gd name="connsiteX26" fmla="*/ 3077936 w 3282043"/>
              <a:gd name="connsiteY26" fmla="*/ 285750 h 470807"/>
              <a:gd name="connsiteX27" fmla="*/ 2857500 w 3282043"/>
              <a:gd name="connsiteY27" fmla="*/ 280307 h 470807"/>
              <a:gd name="connsiteX28" fmla="*/ 2658836 w 3282043"/>
              <a:gd name="connsiteY28" fmla="*/ 274864 h 470807"/>
              <a:gd name="connsiteX29" fmla="*/ 2381250 w 3282043"/>
              <a:gd name="connsiteY29" fmla="*/ 269421 h 470807"/>
              <a:gd name="connsiteX30" fmla="*/ 2141765 w 3282043"/>
              <a:gd name="connsiteY30" fmla="*/ 266700 h 470807"/>
              <a:gd name="connsiteX31" fmla="*/ 1828800 w 3282043"/>
              <a:gd name="connsiteY31" fmla="*/ 272143 h 470807"/>
              <a:gd name="connsiteX32" fmla="*/ 1537608 w 3282043"/>
              <a:gd name="connsiteY32" fmla="*/ 288471 h 470807"/>
              <a:gd name="connsiteX33" fmla="*/ 1352550 w 3282043"/>
              <a:gd name="connsiteY33" fmla="*/ 299357 h 470807"/>
              <a:gd name="connsiteX34" fmla="*/ 1211036 w 3282043"/>
              <a:gd name="connsiteY34" fmla="*/ 310243 h 470807"/>
              <a:gd name="connsiteX35" fmla="*/ 1034143 w 3282043"/>
              <a:gd name="connsiteY35" fmla="*/ 334736 h 470807"/>
              <a:gd name="connsiteX36" fmla="*/ 873579 w 3282043"/>
              <a:gd name="connsiteY36" fmla="*/ 361950 h 470807"/>
              <a:gd name="connsiteX37" fmla="*/ 723900 w 3282043"/>
              <a:gd name="connsiteY37" fmla="*/ 397328 h 470807"/>
              <a:gd name="connsiteX38" fmla="*/ 593272 w 3282043"/>
              <a:gd name="connsiteY38" fmla="*/ 429986 h 470807"/>
              <a:gd name="connsiteX39" fmla="*/ 487136 w 3282043"/>
              <a:gd name="connsiteY39" fmla="*/ 468086 h 470807"/>
              <a:gd name="connsiteX40" fmla="*/ 459922 w 3282043"/>
              <a:gd name="connsiteY40" fmla="*/ 470807 h 470807"/>
              <a:gd name="connsiteX41" fmla="*/ 410936 w 3282043"/>
              <a:gd name="connsiteY41" fmla="*/ 462643 h 470807"/>
              <a:gd name="connsiteX42" fmla="*/ 351065 w 3282043"/>
              <a:gd name="connsiteY42" fmla="*/ 449036 h 470807"/>
              <a:gd name="connsiteX43" fmla="*/ 310243 w 3282043"/>
              <a:gd name="connsiteY43" fmla="*/ 429986 h 470807"/>
              <a:gd name="connsiteX44" fmla="*/ 250372 w 3282043"/>
              <a:gd name="connsiteY44" fmla="*/ 383721 h 470807"/>
              <a:gd name="connsiteX45" fmla="*/ 179615 w 3282043"/>
              <a:gd name="connsiteY45" fmla="*/ 329293 h 470807"/>
              <a:gd name="connsiteX46" fmla="*/ 95250 w 3282043"/>
              <a:gd name="connsiteY46" fmla="*/ 263978 h 470807"/>
              <a:gd name="connsiteX47" fmla="*/ 46265 w 3282043"/>
              <a:gd name="connsiteY47" fmla="*/ 225878 h 470807"/>
              <a:gd name="connsiteX48" fmla="*/ 10886 w 3282043"/>
              <a:gd name="connsiteY48" fmla="*/ 193221 h 470807"/>
              <a:gd name="connsiteX49" fmla="*/ 0 w 3282043"/>
              <a:gd name="connsiteY49" fmla="*/ 176893 h 470807"/>
              <a:gd name="connsiteX50" fmla="*/ 8165 w 3282043"/>
              <a:gd name="connsiteY50" fmla="*/ 163286 h 470807"/>
              <a:gd name="connsiteX51" fmla="*/ 29936 w 3282043"/>
              <a:gd name="connsiteY51" fmla="*/ 160564 h 470807"/>
              <a:gd name="connsiteX52" fmla="*/ 59872 w 3282043"/>
              <a:gd name="connsiteY52" fmla="*/ 168728 h 470807"/>
              <a:gd name="connsiteX53" fmla="*/ 106136 w 3282043"/>
              <a:gd name="connsiteY53" fmla="*/ 187778 h 470807"/>
              <a:gd name="connsiteX54" fmla="*/ 201386 w 3282043"/>
              <a:gd name="connsiteY54" fmla="*/ 217714 h 470807"/>
              <a:gd name="connsiteX55" fmla="*/ 277586 w 3282043"/>
              <a:gd name="connsiteY55" fmla="*/ 234043 h 470807"/>
              <a:gd name="connsiteX56" fmla="*/ 342900 w 3282043"/>
              <a:gd name="connsiteY56" fmla="*/ 242207 h 470807"/>
              <a:gd name="connsiteX57" fmla="*/ 421822 w 3282043"/>
              <a:gd name="connsiteY57" fmla="*/ 247650 h 470807"/>
              <a:gd name="connsiteX58" fmla="*/ 612322 w 3282043"/>
              <a:gd name="connsiteY58" fmla="*/ 234043 h 470807"/>
              <a:gd name="connsiteX59" fmla="*/ 1031422 w 3282043"/>
              <a:gd name="connsiteY59" fmla="*/ 185057 h 470807"/>
              <a:gd name="connsiteX60" fmla="*/ 1461408 w 3282043"/>
              <a:gd name="connsiteY60" fmla="*/ 138793 h 47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282043" h="470807">
                <a:moveTo>
                  <a:pt x="1461408" y="138793"/>
                </a:moveTo>
                <a:lnTo>
                  <a:pt x="1779815" y="108857"/>
                </a:lnTo>
                <a:lnTo>
                  <a:pt x="1997529" y="87086"/>
                </a:lnTo>
                <a:lnTo>
                  <a:pt x="2217965" y="87086"/>
                </a:lnTo>
                <a:lnTo>
                  <a:pt x="2299608" y="87086"/>
                </a:lnTo>
                <a:lnTo>
                  <a:pt x="2389415" y="84364"/>
                </a:lnTo>
                <a:lnTo>
                  <a:pt x="2490108" y="76200"/>
                </a:lnTo>
                <a:lnTo>
                  <a:pt x="2582636" y="62593"/>
                </a:lnTo>
                <a:lnTo>
                  <a:pt x="2650672" y="48986"/>
                </a:lnTo>
                <a:lnTo>
                  <a:pt x="2686050" y="35378"/>
                </a:lnTo>
                <a:lnTo>
                  <a:pt x="2745922" y="5443"/>
                </a:lnTo>
                <a:lnTo>
                  <a:pt x="2759529" y="0"/>
                </a:lnTo>
                <a:lnTo>
                  <a:pt x="2813958" y="8164"/>
                </a:lnTo>
                <a:lnTo>
                  <a:pt x="2881993" y="21771"/>
                </a:lnTo>
                <a:lnTo>
                  <a:pt x="2982686" y="46264"/>
                </a:lnTo>
                <a:lnTo>
                  <a:pt x="3056165" y="70757"/>
                </a:lnTo>
                <a:lnTo>
                  <a:pt x="3135086" y="103414"/>
                </a:lnTo>
                <a:lnTo>
                  <a:pt x="3186793" y="127907"/>
                </a:lnTo>
                <a:lnTo>
                  <a:pt x="3243943" y="163286"/>
                </a:lnTo>
                <a:lnTo>
                  <a:pt x="3265715" y="185057"/>
                </a:lnTo>
                <a:lnTo>
                  <a:pt x="3273879" y="198664"/>
                </a:lnTo>
                <a:lnTo>
                  <a:pt x="3279322" y="217714"/>
                </a:lnTo>
                <a:lnTo>
                  <a:pt x="3282043" y="239486"/>
                </a:lnTo>
                <a:lnTo>
                  <a:pt x="3273879" y="266700"/>
                </a:lnTo>
                <a:lnTo>
                  <a:pt x="3254829" y="285750"/>
                </a:lnTo>
                <a:lnTo>
                  <a:pt x="3216729" y="291193"/>
                </a:lnTo>
                <a:lnTo>
                  <a:pt x="3077936" y="285750"/>
                </a:lnTo>
                <a:lnTo>
                  <a:pt x="2857500" y="280307"/>
                </a:lnTo>
                <a:lnTo>
                  <a:pt x="2658836" y="274864"/>
                </a:lnTo>
                <a:lnTo>
                  <a:pt x="2381250" y="269421"/>
                </a:lnTo>
                <a:lnTo>
                  <a:pt x="2141765" y="266700"/>
                </a:lnTo>
                <a:lnTo>
                  <a:pt x="1828800" y="272143"/>
                </a:lnTo>
                <a:lnTo>
                  <a:pt x="1537608" y="288471"/>
                </a:lnTo>
                <a:lnTo>
                  <a:pt x="1352550" y="299357"/>
                </a:lnTo>
                <a:lnTo>
                  <a:pt x="1211036" y="310243"/>
                </a:lnTo>
                <a:lnTo>
                  <a:pt x="1034143" y="334736"/>
                </a:lnTo>
                <a:lnTo>
                  <a:pt x="873579" y="361950"/>
                </a:lnTo>
                <a:lnTo>
                  <a:pt x="723900" y="397328"/>
                </a:lnTo>
                <a:lnTo>
                  <a:pt x="593272" y="429986"/>
                </a:lnTo>
                <a:lnTo>
                  <a:pt x="487136" y="468086"/>
                </a:lnTo>
                <a:lnTo>
                  <a:pt x="459922" y="470807"/>
                </a:lnTo>
                <a:lnTo>
                  <a:pt x="410936" y="462643"/>
                </a:lnTo>
                <a:lnTo>
                  <a:pt x="351065" y="449036"/>
                </a:lnTo>
                <a:lnTo>
                  <a:pt x="310243" y="429986"/>
                </a:lnTo>
                <a:lnTo>
                  <a:pt x="250372" y="383721"/>
                </a:lnTo>
                <a:lnTo>
                  <a:pt x="179615" y="329293"/>
                </a:lnTo>
                <a:lnTo>
                  <a:pt x="95250" y="263978"/>
                </a:lnTo>
                <a:lnTo>
                  <a:pt x="46265" y="225878"/>
                </a:lnTo>
                <a:lnTo>
                  <a:pt x="10886" y="193221"/>
                </a:lnTo>
                <a:lnTo>
                  <a:pt x="0" y="176893"/>
                </a:lnTo>
                <a:lnTo>
                  <a:pt x="8165" y="163286"/>
                </a:lnTo>
                <a:lnTo>
                  <a:pt x="29936" y="160564"/>
                </a:lnTo>
                <a:lnTo>
                  <a:pt x="59872" y="168728"/>
                </a:lnTo>
                <a:lnTo>
                  <a:pt x="106136" y="187778"/>
                </a:lnTo>
                <a:lnTo>
                  <a:pt x="201386" y="217714"/>
                </a:lnTo>
                <a:lnTo>
                  <a:pt x="277586" y="234043"/>
                </a:lnTo>
                <a:lnTo>
                  <a:pt x="342900" y="242207"/>
                </a:lnTo>
                <a:lnTo>
                  <a:pt x="421822" y="247650"/>
                </a:lnTo>
                <a:lnTo>
                  <a:pt x="612322" y="234043"/>
                </a:lnTo>
                <a:lnTo>
                  <a:pt x="1031422" y="185057"/>
                </a:lnTo>
                <a:lnTo>
                  <a:pt x="1461408" y="138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3E74A7A2-4E06-2547-BB04-45F88C965641}"/>
              </a:ext>
            </a:extLst>
          </p:cNvPr>
          <p:cNvSpPr/>
          <p:nvPr/>
        </p:nvSpPr>
        <p:spPr>
          <a:xfrm>
            <a:off x="2609850" y="4514850"/>
            <a:ext cx="1076325" cy="735013"/>
          </a:xfrm>
          <a:custGeom>
            <a:avLst/>
            <a:gdLst>
              <a:gd name="connsiteX0" fmla="*/ 438150 w 1076325"/>
              <a:gd name="connsiteY0" fmla="*/ 347663 h 735806"/>
              <a:gd name="connsiteX1" fmla="*/ 538163 w 1076325"/>
              <a:gd name="connsiteY1" fmla="*/ 271463 h 735806"/>
              <a:gd name="connsiteX2" fmla="*/ 595313 w 1076325"/>
              <a:gd name="connsiteY2" fmla="*/ 226219 h 735806"/>
              <a:gd name="connsiteX3" fmla="*/ 647700 w 1076325"/>
              <a:gd name="connsiteY3" fmla="*/ 183356 h 735806"/>
              <a:gd name="connsiteX4" fmla="*/ 671513 w 1076325"/>
              <a:gd name="connsiteY4" fmla="*/ 157163 h 735806"/>
              <a:gd name="connsiteX5" fmla="*/ 692944 w 1076325"/>
              <a:gd name="connsiteY5" fmla="*/ 128588 h 735806"/>
              <a:gd name="connsiteX6" fmla="*/ 702469 w 1076325"/>
              <a:gd name="connsiteY6" fmla="*/ 104775 h 735806"/>
              <a:gd name="connsiteX7" fmla="*/ 707231 w 1076325"/>
              <a:gd name="connsiteY7" fmla="*/ 88106 h 735806"/>
              <a:gd name="connsiteX8" fmla="*/ 711994 w 1076325"/>
              <a:gd name="connsiteY8" fmla="*/ 66675 h 735806"/>
              <a:gd name="connsiteX9" fmla="*/ 711994 w 1076325"/>
              <a:gd name="connsiteY9" fmla="*/ 57150 h 735806"/>
              <a:gd name="connsiteX10" fmla="*/ 695325 w 1076325"/>
              <a:gd name="connsiteY10" fmla="*/ 0 h 735806"/>
              <a:gd name="connsiteX11" fmla="*/ 1076325 w 1076325"/>
              <a:gd name="connsiteY11" fmla="*/ 280988 h 735806"/>
              <a:gd name="connsiteX12" fmla="*/ 1042988 w 1076325"/>
              <a:gd name="connsiteY12" fmla="*/ 292894 h 735806"/>
              <a:gd name="connsiteX13" fmla="*/ 1000125 w 1076325"/>
              <a:gd name="connsiteY13" fmla="*/ 300038 h 735806"/>
              <a:gd name="connsiteX14" fmla="*/ 954881 w 1076325"/>
              <a:gd name="connsiteY14" fmla="*/ 302419 h 735806"/>
              <a:gd name="connsiteX15" fmla="*/ 888206 w 1076325"/>
              <a:gd name="connsiteY15" fmla="*/ 309563 h 735806"/>
              <a:gd name="connsiteX16" fmla="*/ 831056 w 1076325"/>
              <a:gd name="connsiteY16" fmla="*/ 321469 h 735806"/>
              <a:gd name="connsiteX17" fmla="*/ 750094 w 1076325"/>
              <a:gd name="connsiteY17" fmla="*/ 347663 h 735806"/>
              <a:gd name="connsiteX18" fmla="*/ 673894 w 1076325"/>
              <a:gd name="connsiteY18" fmla="*/ 381000 h 735806"/>
              <a:gd name="connsiteX19" fmla="*/ 569119 w 1076325"/>
              <a:gd name="connsiteY19" fmla="*/ 438150 h 735806"/>
              <a:gd name="connsiteX20" fmla="*/ 419100 w 1076325"/>
              <a:gd name="connsiteY20" fmla="*/ 528638 h 735806"/>
              <a:gd name="connsiteX21" fmla="*/ 192881 w 1076325"/>
              <a:gd name="connsiteY21" fmla="*/ 676275 h 735806"/>
              <a:gd name="connsiteX22" fmla="*/ 109538 w 1076325"/>
              <a:gd name="connsiteY22" fmla="*/ 735806 h 735806"/>
              <a:gd name="connsiteX23" fmla="*/ 0 w 1076325"/>
              <a:gd name="connsiteY23" fmla="*/ 673894 h 735806"/>
              <a:gd name="connsiteX24" fmla="*/ 9525 w 1076325"/>
              <a:gd name="connsiteY24" fmla="*/ 642938 h 735806"/>
              <a:gd name="connsiteX25" fmla="*/ 28575 w 1076325"/>
              <a:gd name="connsiteY25" fmla="*/ 614363 h 735806"/>
              <a:gd name="connsiteX26" fmla="*/ 42863 w 1076325"/>
              <a:gd name="connsiteY26" fmla="*/ 597694 h 735806"/>
              <a:gd name="connsiteX27" fmla="*/ 78581 w 1076325"/>
              <a:gd name="connsiteY27" fmla="*/ 576263 h 735806"/>
              <a:gd name="connsiteX28" fmla="*/ 119063 w 1076325"/>
              <a:gd name="connsiteY28" fmla="*/ 557213 h 735806"/>
              <a:gd name="connsiteX29" fmla="*/ 250031 w 1076325"/>
              <a:gd name="connsiteY29" fmla="*/ 478631 h 735806"/>
              <a:gd name="connsiteX30" fmla="*/ 438150 w 1076325"/>
              <a:gd name="connsiteY30" fmla="*/ 347663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76325" h="735806">
                <a:moveTo>
                  <a:pt x="438150" y="347663"/>
                </a:moveTo>
                <a:lnTo>
                  <a:pt x="538163" y="271463"/>
                </a:lnTo>
                <a:lnTo>
                  <a:pt x="595313" y="226219"/>
                </a:lnTo>
                <a:lnTo>
                  <a:pt x="647700" y="183356"/>
                </a:lnTo>
                <a:lnTo>
                  <a:pt x="671513" y="157163"/>
                </a:lnTo>
                <a:lnTo>
                  <a:pt x="692944" y="128588"/>
                </a:lnTo>
                <a:lnTo>
                  <a:pt x="702469" y="104775"/>
                </a:lnTo>
                <a:lnTo>
                  <a:pt x="707231" y="88106"/>
                </a:lnTo>
                <a:lnTo>
                  <a:pt x="711994" y="66675"/>
                </a:lnTo>
                <a:lnTo>
                  <a:pt x="711994" y="57150"/>
                </a:lnTo>
                <a:lnTo>
                  <a:pt x="695325" y="0"/>
                </a:lnTo>
                <a:lnTo>
                  <a:pt x="1076325" y="280988"/>
                </a:lnTo>
                <a:lnTo>
                  <a:pt x="1042988" y="292894"/>
                </a:lnTo>
                <a:lnTo>
                  <a:pt x="1000125" y="300038"/>
                </a:lnTo>
                <a:lnTo>
                  <a:pt x="954881" y="302419"/>
                </a:lnTo>
                <a:lnTo>
                  <a:pt x="888206" y="309563"/>
                </a:lnTo>
                <a:lnTo>
                  <a:pt x="831056" y="321469"/>
                </a:lnTo>
                <a:lnTo>
                  <a:pt x="750094" y="347663"/>
                </a:lnTo>
                <a:lnTo>
                  <a:pt x="673894" y="381000"/>
                </a:lnTo>
                <a:lnTo>
                  <a:pt x="569119" y="438150"/>
                </a:lnTo>
                <a:lnTo>
                  <a:pt x="419100" y="528638"/>
                </a:lnTo>
                <a:lnTo>
                  <a:pt x="192881" y="676275"/>
                </a:lnTo>
                <a:lnTo>
                  <a:pt x="109538" y="735806"/>
                </a:lnTo>
                <a:lnTo>
                  <a:pt x="0" y="673894"/>
                </a:lnTo>
                <a:lnTo>
                  <a:pt x="9525" y="642938"/>
                </a:lnTo>
                <a:lnTo>
                  <a:pt x="28575" y="614363"/>
                </a:lnTo>
                <a:lnTo>
                  <a:pt x="42863" y="597694"/>
                </a:lnTo>
                <a:lnTo>
                  <a:pt x="78581" y="576263"/>
                </a:lnTo>
                <a:lnTo>
                  <a:pt x="119063" y="557213"/>
                </a:lnTo>
                <a:lnTo>
                  <a:pt x="250031" y="478631"/>
                </a:lnTo>
                <a:lnTo>
                  <a:pt x="438150" y="347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491197E2-CE21-BC4D-8726-53AA05B7148C}"/>
              </a:ext>
            </a:extLst>
          </p:cNvPr>
          <p:cNvSpPr/>
          <p:nvPr/>
        </p:nvSpPr>
        <p:spPr>
          <a:xfrm>
            <a:off x="2600325" y="5146675"/>
            <a:ext cx="4535488" cy="892175"/>
          </a:xfrm>
          <a:custGeom>
            <a:avLst/>
            <a:gdLst>
              <a:gd name="connsiteX0" fmla="*/ 2062886 w 4535424"/>
              <a:gd name="connsiteY0" fmla="*/ 490119 h 892455"/>
              <a:gd name="connsiteX1" fmla="*/ 1923897 w 4535424"/>
              <a:gd name="connsiteY1" fmla="*/ 446227 h 892455"/>
              <a:gd name="connsiteX2" fmla="*/ 1741017 w 4535424"/>
              <a:gd name="connsiteY2" fmla="*/ 387706 h 892455"/>
              <a:gd name="connsiteX3" fmla="*/ 1634947 w 4535424"/>
              <a:gd name="connsiteY3" fmla="*/ 351130 h 892455"/>
              <a:gd name="connsiteX4" fmla="*/ 1550822 w 4535424"/>
              <a:gd name="connsiteY4" fmla="*/ 325527 h 892455"/>
              <a:gd name="connsiteX5" fmla="*/ 1452067 w 4535424"/>
              <a:gd name="connsiteY5" fmla="*/ 296266 h 892455"/>
              <a:gd name="connsiteX6" fmla="*/ 1331366 w 4535424"/>
              <a:gd name="connsiteY6" fmla="*/ 267005 h 892455"/>
              <a:gd name="connsiteX7" fmla="*/ 1207008 w 4535424"/>
              <a:gd name="connsiteY7" fmla="*/ 241402 h 892455"/>
              <a:gd name="connsiteX8" fmla="*/ 1060704 w 4535424"/>
              <a:gd name="connsiteY8" fmla="*/ 215799 h 892455"/>
              <a:gd name="connsiteX9" fmla="*/ 910742 w 4535424"/>
              <a:gd name="connsiteY9" fmla="*/ 197511 h 892455"/>
              <a:gd name="connsiteX10" fmla="*/ 749808 w 4535424"/>
              <a:gd name="connsiteY10" fmla="*/ 186538 h 892455"/>
              <a:gd name="connsiteX11" fmla="*/ 574243 w 4535424"/>
              <a:gd name="connsiteY11" fmla="*/ 179223 h 892455"/>
              <a:gd name="connsiteX12" fmla="*/ 398678 w 4535424"/>
              <a:gd name="connsiteY12" fmla="*/ 186538 h 892455"/>
              <a:gd name="connsiteX13" fmla="*/ 292608 w 4535424"/>
              <a:gd name="connsiteY13" fmla="*/ 190195 h 892455"/>
              <a:gd name="connsiteX14" fmla="*/ 175564 w 4535424"/>
              <a:gd name="connsiteY14" fmla="*/ 197511 h 892455"/>
              <a:gd name="connsiteX15" fmla="*/ 117043 w 4535424"/>
              <a:gd name="connsiteY15" fmla="*/ 201168 h 892455"/>
              <a:gd name="connsiteX16" fmla="*/ 84124 w 4535424"/>
              <a:gd name="connsiteY16" fmla="*/ 197511 h 892455"/>
              <a:gd name="connsiteX17" fmla="*/ 43891 w 4535424"/>
              <a:gd name="connsiteY17" fmla="*/ 186538 h 892455"/>
              <a:gd name="connsiteX18" fmla="*/ 25603 w 4535424"/>
              <a:gd name="connsiteY18" fmla="*/ 168250 h 892455"/>
              <a:gd name="connsiteX19" fmla="*/ 7315 w 4535424"/>
              <a:gd name="connsiteY19" fmla="*/ 142647 h 892455"/>
              <a:gd name="connsiteX20" fmla="*/ 0 w 4535424"/>
              <a:gd name="connsiteY20" fmla="*/ 113386 h 892455"/>
              <a:gd name="connsiteX21" fmla="*/ 7315 w 4535424"/>
              <a:gd name="connsiteY21" fmla="*/ 73152 h 892455"/>
              <a:gd name="connsiteX22" fmla="*/ 14630 w 4535424"/>
              <a:gd name="connsiteY22" fmla="*/ 36576 h 892455"/>
              <a:gd name="connsiteX23" fmla="*/ 32918 w 4535424"/>
              <a:gd name="connsiteY23" fmla="*/ 0 h 892455"/>
              <a:gd name="connsiteX24" fmla="*/ 256032 w 4535424"/>
              <a:gd name="connsiteY24" fmla="*/ 43891 h 892455"/>
              <a:gd name="connsiteX25" fmla="*/ 416966 w 4535424"/>
              <a:gd name="connsiteY25" fmla="*/ 47549 h 892455"/>
              <a:gd name="connsiteX26" fmla="*/ 596188 w 4535424"/>
              <a:gd name="connsiteY26" fmla="*/ 54864 h 892455"/>
              <a:gd name="connsiteX27" fmla="*/ 859536 w 4535424"/>
              <a:gd name="connsiteY27" fmla="*/ 69495 h 892455"/>
              <a:gd name="connsiteX28" fmla="*/ 1057046 w 4535424"/>
              <a:gd name="connsiteY28" fmla="*/ 87783 h 892455"/>
              <a:gd name="connsiteX29" fmla="*/ 1221638 w 4535424"/>
              <a:gd name="connsiteY29" fmla="*/ 106071 h 892455"/>
              <a:gd name="connsiteX30" fmla="*/ 1356969 w 4535424"/>
              <a:gd name="connsiteY30" fmla="*/ 128016 h 892455"/>
              <a:gd name="connsiteX31" fmla="*/ 1525219 w 4535424"/>
              <a:gd name="connsiteY31" fmla="*/ 160935 h 892455"/>
              <a:gd name="connsiteX32" fmla="*/ 1667865 w 4535424"/>
              <a:gd name="connsiteY32" fmla="*/ 197511 h 892455"/>
              <a:gd name="connsiteX33" fmla="*/ 1854403 w 4535424"/>
              <a:gd name="connsiteY33" fmla="*/ 245059 h 892455"/>
              <a:gd name="connsiteX34" fmla="*/ 2088489 w 4535424"/>
              <a:gd name="connsiteY34" fmla="*/ 296266 h 892455"/>
              <a:gd name="connsiteX35" fmla="*/ 2271369 w 4535424"/>
              <a:gd name="connsiteY35" fmla="*/ 329184 h 892455"/>
              <a:gd name="connsiteX36" fmla="*/ 2490825 w 4535424"/>
              <a:gd name="connsiteY36" fmla="*/ 369418 h 892455"/>
              <a:gd name="connsiteX37" fmla="*/ 2732227 w 4535424"/>
              <a:gd name="connsiteY37" fmla="*/ 413309 h 892455"/>
              <a:gd name="connsiteX38" fmla="*/ 2969971 w 4535424"/>
              <a:gd name="connsiteY38" fmla="*/ 453543 h 892455"/>
              <a:gd name="connsiteX39" fmla="*/ 3200400 w 4535424"/>
              <a:gd name="connsiteY39" fmla="*/ 490119 h 892455"/>
              <a:gd name="connsiteX40" fmla="*/ 3405225 w 4535424"/>
              <a:gd name="connsiteY40" fmla="*/ 519379 h 892455"/>
              <a:gd name="connsiteX41" fmla="*/ 3547872 w 4535424"/>
              <a:gd name="connsiteY41" fmla="*/ 537667 h 892455"/>
              <a:gd name="connsiteX42" fmla="*/ 3712464 w 4535424"/>
              <a:gd name="connsiteY42" fmla="*/ 548640 h 892455"/>
              <a:gd name="connsiteX43" fmla="*/ 3917289 w 4535424"/>
              <a:gd name="connsiteY43" fmla="*/ 555955 h 892455"/>
              <a:gd name="connsiteX44" fmla="*/ 4180636 w 4535424"/>
              <a:gd name="connsiteY44" fmla="*/ 548640 h 892455"/>
              <a:gd name="connsiteX45" fmla="*/ 4451299 w 4535424"/>
              <a:gd name="connsiteY45" fmla="*/ 523037 h 892455"/>
              <a:gd name="connsiteX46" fmla="*/ 4513478 w 4535424"/>
              <a:gd name="connsiteY46" fmla="*/ 515722 h 892455"/>
              <a:gd name="connsiteX47" fmla="*/ 4528108 w 4535424"/>
              <a:gd name="connsiteY47" fmla="*/ 519379 h 892455"/>
              <a:gd name="connsiteX48" fmla="*/ 4535424 w 4535424"/>
              <a:gd name="connsiteY48" fmla="*/ 526695 h 892455"/>
              <a:gd name="connsiteX49" fmla="*/ 4531766 w 4535424"/>
              <a:gd name="connsiteY49" fmla="*/ 537667 h 892455"/>
              <a:gd name="connsiteX50" fmla="*/ 4509820 w 4535424"/>
              <a:gd name="connsiteY50" fmla="*/ 563271 h 892455"/>
              <a:gd name="connsiteX51" fmla="*/ 4429353 w 4535424"/>
              <a:gd name="connsiteY51" fmla="*/ 610819 h 892455"/>
              <a:gd name="connsiteX52" fmla="*/ 4304995 w 4535424"/>
              <a:gd name="connsiteY52" fmla="*/ 676656 h 892455"/>
              <a:gd name="connsiteX53" fmla="*/ 4180636 w 4535424"/>
              <a:gd name="connsiteY53" fmla="*/ 735178 h 892455"/>
              <a:gd name="connsiteX54" fmla="*/ 4001414 w 4535424"/>
              <a:gd name="connsiteY54" fmla="*/ 804672 h 892455"/>
              <a:gd name="connsiteX55" fmla="*/ 3858768 w 4535424"/>
              <a:gd name="connsiteY55" fmla="*/ 859536 h 892455"/>
              <a:gd name="connsiteX56" fmla="*/ 3781958 w 4535424"/>
              <a:gd name="connsiteY56" fmla="*/ 885139 h 892455"/>
              <a:gd name="connsiteX57" fmla="*/ 3730752 w 4535424"/>
              <a:gd name="connsiteY57" fmla="*/ 892455 h 892455"/>
              <a:gd name="connsiteX58" fmla="*/ 3653942 w 4535424"/>
              <a:gd name="connsiteY58" fmla="*/ 892455 h 892455"/>
              <a:gd name="connsiteX59" fmla="*/ 3569817 w 4535424"/>
              <a:gd name="connsiteY59" fmla="*/ 877824 h 892455"/>
              <a:gd name="connsiteX60" fmla="*/ 3419856 w 4535424"/>
              <a:gd name="connsiteY60" fmla="*/ 844906 h 892455"/>
              <a:gd name="connsiteX61" fmla="*/ 3215030 w 4535424"/>
              <a:gd name="connsiteY61" fmla="*/ 797357 h 892455"/>
              <a:gd name="connsiteX62" fmla="*/ 2988259 w 4535424"/>
              <a:gd name="connsiteY62" fmla="*/ 742493 h 892455"/>
              <a:gd name="connsiteX63" fmla="*/ 2743200 w 4535424"/>
              <a:gd name="connsiteY63" fmla="*/ 680314 h 892455"/>
              <a:gd name="connsiteX64" fmla="*/ 2509113 w 4535424"/>
              <a:gd name="connsiteY64" fmla="*/ 618135 h 892455"/>
              <a:gd name="connsiteX65" fmla="*/ 2216505 w 4535424"/>
              <a:gd name="connsiteY65" fmla="*/ 534010 h 892455"/>
              <a:gd name="connsiteX66" fmla="*/ 2062886 w 4535424"/>
              <a:gd name="connsiteY66" fmla="*/ 490119 h 89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35424" h="892455">
                <a:moveTo>
                  <a:pt x="2062886" y="490119"/>
                </a:moveTo>
                <a:lnTo>
                  <a:pt x="1923897" y="446227"/>
                </a:lnTo>
                <a:lnTo>
                  <a:pt x="1741017" y="387706"/>
                </a:lnTo>
                <a:lnTo>
                  <a:pt x="1634947" y="351130"/>
                </a:lnTo>
                <a:lnTo>
                  <a:pt x="1550822" y="325527"/>
                </a:lnTo>
                <a:lnTo>
                  <a:pt x="1452067" y="296266"/>
                </a:lnTo>
                <a:lnTo>
                  <a:pt x="1331366" y="267005"/>
                </a:lnTo>
                <a:lnTo>
                  <a:pt x="1207008" y="241402"/>
                </a:lnTo>
                <a:lnTo>
                  <a:pt x="1060704" y="215799"/>
                </a:lnTo>
                <a:lnTo>
                  <a:pt x="910742" y="197511"/>
                </a:lnTo>
                <a:lnTo>
                  <a:pt x="749808" y="186538"/>
                </a:lnTo>
                <a:lnTo>
                  <a:pt x="574243" y="179223"/>
                </a:lnTo>
                <a:lnTo>
                  <a:pt x="398678" y="186538"/>
                </a:lnTo>
                <a:lnTo>
                  <a:pt x="292608" y="190195"/>
                </a:lnTo>
                <a:lnTo>
                  <a:pt x="175564" y="197511"/>
                </a:lnTo>
                <a:lnTo>
                  <a:pt x="117043" y="201168"/>
                </a:lnTo>
                <a:lnTo>
                  <a:pt x="84124" y="197511"/>
                </a:lnTo>
                <a:lnTo>
                  <a:pt x="43891" y="186538"/>
                </a:lnTo>
                <a:lnTo>
                  <a:pt x="25603" y="168250"/>
                </a:lnTo>
                <a:lnTo>
                  <a:pt x="7315" y="142647"/>
                </a:lnTo>
                <a:lnTo>
                  <a:pt x="0" y="113386"/>
                </a:lnTo>
                <a:lnTo>
                  <a:pt x="7315" y="73152"/>
                </a:lnTo>
                <a:lnTo>
                  <a:pt x="14630" y="36576"/>
                </a:lnTo>
                <a:lnTo>
                  <a:pt x="32918" y="0"/>
                </a:lnTo>
                <a:lnTo>
                  <a:pt x="256032" y="43891"/>
                </a:lnTo>
                <a:lnTo>
                  <a:pt x="416966" y="47549"/>
                </a:lnTo>
                <a:lnTo>
                  <a:pt x="596188" y="54864"/>
                </a:lnTo>
                <a:lnTo>
                  <a:pt x="859536" y="69495"/>
                </a:lnTo>
                <a:lnTo>
                  <a:pt x="1057046" y="87783"/>
                </a:lnTo>
                <a:lnTo>
                  <a:pt x="1221638" y="106071"/>
                </a:lnTo>
                <a:lnTo>
                  <a:pt x="1356969" y="128016"/>
                </a:lnTo>
                <a:lnTo>
                  <a:pt x="1525219" y="160935"/>
                </a:lnTo>
                <a:lnTo>
                  <a:pt x="1667865" y="197511"/>
                </a:lnTo>
                <a:lnTo>
                  <a:pt x="1854403" y="245059"/>
                </a:lnTo>
                <a:lnTo>
                  <a:pt x="2088489" y="296266"/>
                </a:lnTo>
                <a:lnTo>
                  <a:pt x="2271369" y="329184"/>
                </a:lnTo>
                <a:lnTo>
                  <a:pt x="2490825" y="369418"/>
                </a:lnTo>
                <a:lnTo>
                  <a:pt x="2732227" y="413309"/>
                </a:lnTo>
                <a:lnTo>
                  <a:pt x="2969971" y="453543"/>
                </a:lnTo>
                <a:lnTo>
                  <a:pt x="3200400" y="490119"/>
                </a:lnTo>
                <a:lnTo>
                  <a:pt x="3405225" y="519379"/>
                </a:lnTo>
                <a:lnTo>
                  <a:pt x="3547872" y="537667"/>
                </a:lnTo>
                <a:lnTo>
                  <a:pt x="3712464" y="548640"/>
                </a:lnTo>
                <a:lnTo>
                  <a:pt x="3917289" y="555955"/>
                </a:lnTo>
                <a:lnTo>
                  <a:pt x="4180636" y="548640"/>
                </a:lnTo>
                <a:lnTo>
                  <a:pt x="4451299" y="523037"/>
                </a:lnTo>
                <a:lnTo>
                  <a:pt x="4513478" y="515722"/>
                </a:lnTo>
                <a:lnTo>
                  <a:pt x="4528108" y="519379"/>
                </a:lnTo>
                <a:lnTo>
                  <a:pt x="4535424" y="526695"/>
                </a:lnTo>
                <a:lnTo>
                  <a:pt x="4531766" y="537667"/>
                </a:lnTo>
                <a:lnTo>
                  <a:pt x="4509820" y="563271"/>
                </a:lnTo>
                <a:lnTo>
                  <a:pt x="4429353" y="610819"/>
                </a:lnTo>
                <a:lnTo>
                  <a:pt x="4304995" y="676656"/>
                </a:lnTo>
                <a:lnTo>
                  <a:pt x="4180636" y="735178"/>
                </a:lnTo>
                <a:lnTo>
                  <a:pt x="4001414" y="804672"/>
                </a:lnTo>
                <a:lnTo>
                  <a:pt x="3858768" y="859536"/>
                </a:lnTo>
                <a:lnTo>
                  <a:pt x="3781958" y="885139"/>
                </a:lnTo>
                <a:lnTo>
                  <a:pt x="3730752" y="892455"/>
                </a:lnTo>
                <a:lnTo>
                  <a:pt x="3653942" y="892455"/>
                </a:lnTo>
                <a:lnTo>
                  <a:pt x="3569817" y="877824"/>
                </a:lnTo>
                <a:lnTo>
                  <a:pt x="3419856" y="844906"/>
                </a:lnTo>
                <a:lnTo>
                  <a:pt x="3215030" y="797357"/>
                </a:lnTo>
                <a:lnTo>
                  <a:pt x="2988259" y="742493"/>
                </a:lnTo>
                <a:lnTo>
                  <a:pt x="2743200" y="680314"/>
                </a:lnTo>
                <a:lnTo>
                  <a:pt x="2509113" y="618135"/>
                </a:lnTo>
                <a:lnTo>
                  <a:pt x="2216505" y="534010"/>
                </a:lnTo>
                <a:lnTo>
                  <a:pt x="2062886" y="490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7C40C8C-8CB2-479F-BE9E-8F7E8AFC5D4D}"/>
              </a:ext>
            </a:extLst>
          </p:cNvPr>
          <p:cNvGrpSpPr/>
          <p:nvPr/>
        </p:nvGrpSpPr>
        <p:grpSpPr>
          <a:xfrm>
            <a:off x="2510807" y="1519556"/>
            <a:ext cx="4622800" cy="4503737"/>
            <a:chOff x="2665413" y="1687513"/>
            <a:chExt cx="4622800" cy="4503737"/>
          </a:xfrm>
        </p:grpSpPr>
        <p:sp>
          <p:nvSpPr>
            <p:cNvPr id="22" name="フリーフォーム 66">
              <a:extLst>
                <a:ext uri="{FF2B5EF4-FFF2-40B4-BE49-F238E27FC236}">
                  <a16:creationId xmlns:a16="http://schemas.microsoft.com/office/drawing/2014/main" id="{D0244DE4-802D-40D3-8895-D0BA92F6665E}"/>
                </a:ext>
              </a:extLst>
            </p:cNvPr>
            <p:cNvSpPr/>
            <p:nvPr/>
          </p:nvSpPr>
          <p:spPr>
            <a:xfrm>
              <a:off x="4105275" y="1752600"/>
              <a:ext cx="1417638" cy="884238"/>
            </a:xfrm>
            <a:custGeom>
              <a:avLst/>
              <a:gdLst>
                <a:gd name="connsiteX0" fmla="*/ 483394 w 1416844"/>
                <a:gd name="connsiteY0" fmla="*/ 171450 h 883444"/>
                <a:gd name="connsiteX1" fmla="*/ 407194 w 1416844"/>
                <a:gd name="connsiteY1" fmla="*/ 185738 h 883444"/>
                <a:gd name="connsiteX2" fmla="*/ 352425 w 1416844"/>
                <a:gd name="connsiteY2" fmla="*/ 192881 h 883444"/>
                <a:gd name="connsiteX3" fmla="*/ 283369 w 1416844"/>
                <a:gd name="connsiteY3" fmla="*/ 200025 h 883444"/>
                <a:gd name="connsiteX4" fmla="*/ 226219 w 1416844"/>
                <a:gd name="connsiteY4" fmla="*/ 195263 h 883444"/>
                <a:gd name="connsiteX5" fmla="*/ 114300 w 1416844"/>
                <a:gd name="connsiteY5" fmla="*/ 176213 h 883444"/>
                <a:gd name="connsiteX6" fmla="*/ 47625 w 1416844"/>
                <a:gd name="connsiteY6" fmla="*/ 161925 h 883444"/>
                <a:gd name="connsiteX7" fmla="*/ 21431 w 1416844"/>
                <a:gd name="connsiteY7" fmla="*/ 159544 h 883444"/>
                <a:gd name="connsiteX8" fmla="*/ 4763 w 1416844"/>
                <a:gd name="connsiteY8" fmla="*/ 164306 h 883444"/>
                <a:gd name="connsiteX9" fmla="*/ 0 w 1416844"/>
                <a:gd name="connsiteY9" fmla="*/ 183356 h 883444"/>
                <a:gd name="connsiteX10" fmla="*/ 11906 w 1416844"/>
                <a:gd name="connsiteY10" fmla="*/ 200025 h 883444"/>
                <a:gd name="connsiteX11" fmla="*/ 57150 w 1416844"/>
                <a:gd name="connsiteY11" fmla="*/ 238125 h 883444"/>
                <a:gd name="connsiteX12" fmla="*/ 142875 w 1416844"/>
                <a:gd name="connsiteY12" fmla="*/ 302419 h 883444"/>
                <a:gd name="connsiteX13" fmla="*/ 197644 w 1416844"/>
                <a:gd name="connsiteY13" fmla="*/ 342900 h 883444"/>
                <a:gd name="connsiteX14" fmla="*/ 261938 w 1416844"/>
                <a:gd name="connsiteY14" fmla="*/ 381000 h 883444"/>
                <a:gd name="connsiteX15" fmla="*/ 295275 w 1416844"/>
                <a:gd name="connsiteY15" fmla="*/ 395288 h 883444"/>
                <a:gd name="connsiteX16" fmla="*/ 330994 w 1416844"/>
                <a:gd name="connsiteY16" fmla="*/ 404813 h 883444"/>
                <a:gd name="connsiteX17" fmla="*/ 376238 w 1416844"/>
                <a:gd name="connsiteY17" fmla="*/ 395288 h 883444"/>
                <a:gd name="connsiteX18" fmla="*/ 473869 w 1416844"/>
                <a:gd name="connsiteY18" fmla="*/ 366713 h 883444"/>
                <a:gd name="connsiteX19" fmla="*/ 623888 w 1416844"/>
                <a:gd name="connsiteY19" fmla="*/ 323850 h 883444"/>
                <a:gd name="connsiteX20" fmla="*/ 826294 w 1416844"/>
                <a:gd name="connsiteY20" fmla="*/ 257175 h 883444"/>
                <a:gd name="connsiteX21" fmla="*/ 933450 w 1416844"/>
                <a:gd name="connsiteY21" fmla="*/ 214313 h 883444"/>
                <a:gd name="connsiteX22" fmla="*/ 969169 w 1416844"/>
                <a:gd name="connsiteY22" fmla="*/ 202406 h 883444"/>
                <a:gd name="connsiteX23" fmla="*/ 995363 w 1416844"/>
                <a:gd name="connsiteY23" fmla="*/ 202406 h 883444"/>
                <a:gd name="connsiteX24" fmla="*/ 1023938 w 1416844"/>
                <a:gd name="connsiteY24" fmla="*/ 209550 h 883444"/>
                <a:gd name="connsiteX25" fmla="*/ 1050131 w 1416844"/>
                <a:gd name="connsiteY25" fmla="*/ 221456 h 883444"/>
                <a:gd name="connsiteX26" fmla="*/ 1064419 w 1416844"/>
                <a:gd name="connsiteY26" fmla="*/ 233363 h 883444"/>
                <a:gd name="connsiteX27" fmla="*/ 1073944 w 1416844"/>
                <a:gd name="connsiteY27" fmla="*/ 250031 h 883444"/>
                <a:gd name="connsiteX28" fmla="*/ 1081088 w 1416844"/>
                <a:gd name="connsiteY28" fmla="*/ 278606 h 883444"/>
                <a:gd name="connsiteX29" fmla="*/ 1078706 w 1416844"/>
                <a:gd name="connsiteY29" fmla="*/ 335756 h 883444"/>
                <a:gd name="connsiteX30" fmla="*/ 1076325 w 1416844"/>
                <a:gd name="connsiteY30" fmla="*/ 381000 h 883444"/>
                <a:gd name="connsiteX31" fmla="*/ 1071563 w 1416844"/>
                <a:gd name="connsiteY31" fmla="*/ 440531 h 883444"/>
                <a:gd name="connsiteX32" fmla="*/ 1054894 w 1416844"/>
                <a:gd name="connsiteY32" fmla="*/ 521494 h 883444"/>
                <a:gd name="connsiteX33" fmla="*/ 1019175 w 1416844"/>
                <a:gd name="connsiteY33" fmla="*/ 664369 h 883444"/>
                <a:gd name="connsiteX34" fmla="*/ 995363 w 1416844"/>
                <a:gd name="connsiteY34" fmla="*/ 807244 h 883444"/>
                <a:gd name="connsiteX35" fmla="*/ 1012031 w 1416844"/>
                <a:gd name="connsiteY35" fmla="*/ 831056 h 883444"/>
                <a:gd name="connsiteX36" fmla="*/ 1047750 w 1416844"/>
                <a:gd name="connsiteY36" fmla="*/ 862013 h 883444"/>
                <a:gd name="connsiteX37" fmla="*/ 1081088 w 1416844"/>
                <a:gd name="connsiteY37" fmla="*/ 878681 h 883444"/>
                <a:gd name="connsiteX38" fmla="*/ 1100138 w 1416844"/>
                <a:gd name="connsiteY38" fmla="*/ 883444 h 883444"/>
                <a:gd name="connsiteX39" fmla="*/ 1114425 w 1416844"/>
                <a:gd name="connsiteY39" fmla="*/ 876300 h 883444"/>
                <a:gd name="connsiteX40" fmla="*/ 1128713 w 1416844"/>
                <a:gd name="connsiteY40" fmla="*/ 864394 h 883444"/>
                <a:gd name="connsiteX41" fmla="*/ 1162050 w 1416844"/>
                <a:gd name="connsiteY41" fmla="*/ 833438 h 883444"/>
                <a:gd name="connsiteX42" fmla="*/ 1173956 w 1416844"/>
                <a:gd name="connsiteY42" fmla="*/ 821531 h 883444"/>
                <a:gd name="connsiteX43" fmla="*/ 1193006 w 1416844"/>
                <a:gd name="connsiteY43" fmla="*/ 773906 h 883444"/>
                <a:gd name="connsiteX44" fmla="*/ 1231106 w 1416844"/>
                <a:gd name="connsiteY44" fmla="*/ 676275 h 883444"/>
                <a:gd name="connsiteX45" fmla="*/ 1269206 w 1416844"/>
                <a:gd name="connsiteY45" fmla="*/ 573881 h 883444"/>
                <a:gd name="connsiteX46" fmla="*/ 1300163 w 1416844"/>
                <a:gd name="connsiteY46" fmla="*/ 492919 h 883444"/>
                <a:gd name="connsiteX47" fmla="*/ 1321594 w 1416844"/>
                <a:gd name="connsiteY47" fmla="*/ 426244 h 883444"/>
                <a:gd name="connsiteX48" fmla="*/ 1340644 w 1416844"/>
                <a:gd name="connsiteY48" fmla="*/ 350044 h 883444"/>
                <a:gd name="connsiteX49" fmla="*/ 1347788 w 1416844"/>
                <a:gd name="connsiteY49" fmla="*/ 314325 h 883444"/>
                <a:gd name="connsiteX50" fmla="*/ 1362075 w 1416844"/>
                <a:gd name="connsiteY50" fmla="*/ 302419 h 883444"/>
                <a:gd name="connsiteX51" fmla="*/ 1383506 w 1416844"/>
                <a:gd name="connsiteY51" fmla="*/ 280988 h 883444"/>
                <a:gd name="connsiteX52" fmla="*/ 1397794 w 1416844"/>
                <a:gd name="connsiteY52" fmla="*/ 264319 h 883444"/>
                <a:gd name="connsiteX53" fmla="*/ 1412081 w 1416844"/>
                <a:gd name="connsiteY53" fmla="*/ 233363 h 883444"/>
                <a:gd name="connsiteX54" fmla="*/ 1416844 w 1416844"/>
                <a:gd name="connsiteY54" fmla="*/ 200025 h 883444"/>
                <a:gd name="connsiteX55" fmla="*/ 1388269 w 1416844"/>
                <a:gd name="connsiteY55" fmla="*/ 169069 h 883444"/>
                <a:gd name="connsiteX56" fmla="*/ 1314450 w 1416844"/>
                <a:gd name="connsiteY56" fmla="*/ 107156 h 883444"/>
                <a:gd name="connsiteX57" fmla="*/ 1252538 w 1416844"/>
                <a:gd name="connsiteY57" fmla="*/ 61913 h 883444"/>
                <a:gd name="connsiteX58" fmla="*/ 1190625 w 1416844"/>
                <a:gd name="connsiteY58" fmla="*/ 28575 h 883444"/>
                <a:gd name="connsiteX59" fmla="*/ 1145381 w 1416844"/>
                <a:gd name="connsiteY59" fmla="*/ 7144 h 883444"/>
                <a:gd name="connsiteX60" fmla="*/ 1104900 w 1416844"/>
                <a:gd name="connsiteY60" fmla="*/ 0 h 883444"/>
                <a:gd name="connsiteX61" fmla="*/ 1071563 w 1416844"/>
                <a:gd name="connsiteY61" fmla="*/ 7144 h 883444"/>
                <a:gd name="connsiteX62" fmla="*/ 1014413 w 1416844"/>
                <a:gd name="connsiteY62" fmla="*/ 28575 h 883444"/>
                <a:gd name="connsiteX63" fmla="*/ 981075 w 1416844"/>
                <a:gd name="connsiteY63" fmla="*/ 47625 h 883444"/>
                <a:gd name="connsiteX64" fmla="*/ 847725 w 1416844"/>
                <a:gd name="connsiteY64" fmla="*/ 85725 h 883444"/>
                <a:gd name="connsiteX65" fmla="*/ 695325 w 1416844"/>
                <a:gd name="connsiteY65" fmla="*/ 123825 h 883444"/>
                <a:gd name="connsiteX66" fmla="*/ 483394 w 1416844"/>
                <a:gd name="connsiteY66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416844" h="883444">
                  <a:moveTo>
                    <a:pt x="483394" y="171450"/>
                  </a:moveTo>
                  <a:lnTo>
                    <a:pt x="407194" y="185738"/>
                  </a:lnTo>
                  <a:lnTo>
                    <a:pt x="352425" y="192881"/>
                  </a:lnTo>
                  <a:lnTo>
                    <a:pt x="283369" y="200025"/>
                  </a:lnTo>
                  <a:lnTo>
                    <a:pt x="226219" y="195263"/>
                  </a:lnTo>
                  <a:lnTo>
                    <a:pt x="114300" y="176213"/>
                  </a:lnTo>
                  <a:lnTo>
                    <a:pt x="47625" y="161925"/>
                  </a:lnTo>
                  <a:lnTo>
                    <a:pt x="21431" y="159544"/>
                  </a:lnTo>
                  <a:lnTo>
                    <a:pt x="4763" y="164306"/>
                  </a:lnTo>
                  <a:lnTo>
                    <a:pt x="0" y="183356"/>
                  </a:lnTo>
                  <a:lnTo>
                    <a:pt x="11906" y="200025"/>
                  </a:lnTo>
                  <a:lnTo>
                    <a:pt x="57150" y="238125"/>
                  </a:lnTo>
                  <a:lnTo>
                    <a:pt x="142875" y="302419"/>
                  </a:lnTo>
                  <a:lnTo>
                    <a:pt x="197644" y="342900"/>
                  </a:lnTo>
                  <a:lnTo>
                    <a:pt x="261938" y="381000"/>
                  </a:lnTo>
                  <a:lnTo>
                    <a:pt x="295275" y="395288"/>
                  </a:lnTo>
                  <a:lnTo>
                    <a:pt x="330994" y="404813"/>
                  </a:lnTo>
                  <a:lnTo>
                    <a:pt x="376238" y="395288"/>
                  </a:lnTo>
                  <a:lnTo>
                    <a:pt x="473869" y="366713"/>
                  </a:lnTo>
                  <a:lnTo>
                    <a:pt x="623888" y="323850"/>
                  </a:lnTo>
                  <a:lnTo>
                    <a:pt x="826294" y="257175"/>
                  </a:lnTo>
                  <a:lnTo>
                    <a:pt x="933450" y="214313"/>
                  </a:lnTo>
                  <a:lnTo>
                    <a:pt x="969169" y="202406"/>
                  </a:lnTo>
                  <a:lnTo>
                    <a:pt x="995363" y="202406"/>
                  </a:lnTo>
                  <a:lnTo>
                    <a:pt x="1023938" y="209550"/>
                  </a:lnTo>
                  <a:lnTo>
                    <a:pt x="1050131" y="221456"/>
                  </a:lnTo>
                  <a:lnTo>
                    <a:pt x="1064419" y="233363"/>
                  </a:lnTo>
                  <a:lnTo>
                    <a:pt x="1073944" y="250031"/>
                  </a:lnTo>
                  <a:lnTo>
                    <a:pt x="1081088" y="278606"/>
                  </a:lnTo>
                  <a:lnTo>
                    <a:pt x="1078706" y="335756"/>
                  </a:lnTo>
                  <a:lnTo>
                    <a:pt x="1076325" y="381000"/>
                  </a:lnTo>
                  <a:lnTo>
                    <a:pt x="1071563" y="440531"/>
                  </a:lnTo>
                  <a:lnTo>
                    <a:pt x="1054894" y="521494"/>
                  </a:lnTo>
                  <a:lnTo>
                    <a:pt x="1019175" y="664369"/>
                  </a:lnTo>
                  <a:lnTo>
                    <a:pt x="995363" y="807244"/>
                  </a:lnTo>
                  <a:lnTo>
                    <a:pt x="1012031" y="831056"/>
                  </a:lnTo>
                  <a:lnTo>
                    <a:pt x="1047750" y="862013"/>
                  </a:lnTo>
                  <a:lnTo>
                    <a:pt x="1081088" y="878681"/>
                  </a:lnTo>
                  <a:lnTo>
                    <a:pt x="1100138" y="883444"/>
                  </a:lnTo>
                  <a:lnTo>
                    <a:pt x="1114425" y="876300"/>
                  </a:lnTo>
                  <a:lnTo>
                    <a:pt x="1128713" y="864394"/>
                  </a:lnTo>
                  <a:lnTo>
                    <a:pt x="1162050" y="833438"/>
                  </a:lnTo>
                  <a:lnTo>
                    <a:pt x="1173956" y="821531"/>
                  </a:lnTo>
                  <a:lnTo>
                    <a:pt x="1193006" y="773906"/>
                  </a:lnTo>
                  <a:lnTo>
                    <a:pt x="1231106" y="676275"/>
                  </a:lnTo>
                  <a:lnTo>
                    <a:pt x="1269206" y="573881"/>
                  </a:lnTo>
                  <a:lnTo>
                    <a:pt x="1300163" y="492919"/>
                  </a:lnTo>
                  <a:lnTo>
                    <a:pt x="1321594" y="426244"/>
                  </a:lnTo>
                  <a:lnTo>
                    <a:pt x="1340644" y="350044"/>
                  </a:lnTo>
                  <a:lnTo>
                    <a:pt x="1347788" y="314325"/>
                  </a:lnTo>
                  <a:lnTo>
                    <a:pt x="1362075" y="302419"/>
                  </a:lnTo>
                  <a:lnTo>
                    <a:pt x="1383506" y="280988"/>
                  </a:lnTo>
                  <a:lnTo>
                    <a:pt x="1397794" y="264319"/>
                  </a:lnTo>
                  <a:lnTo>
                    <a:pt x="1412081" y="233363"/>
                  </a:lnTo>
                  <a:lnTo>
                    <a:pt x="1416844" y="200025"/>
                  </a:lnTo>
                  <a:lnTo>
                    <a:pt x="1388269" y="169069"/>
                  </a:lnTo>
                  <a:lnTo>
                    <a:pt x="1314450" y="107156"/>
                  </a:lnTo>
                  <a:lnTo>
                    <a:pt x="1252538" y="61913"/>
                  </a:lnTo>
                  <a:lnTo>
                    <a:pt x="1190625" y="28575"/>
                  </a:lnTo>
                  <a:lnTo>
                    <a:pt x="1145381" y="7144"/>
                  </a:lnTo>
                  <a:lnTo>
                    <a:pt x="1104900" y="0"/>
                  </a:lnTo>
                  <a:lnTo>
                    <a:pt x="1071563" y="7144"/>
                  </a:lnTo>
                  <a:lnTo>
                    <a:pt x="1014413" y="28575"/>
                  </a:lnTo>
                  <a:lnTo>
                    <a:pt x="981075" y="47625"/>
                  </a:lnTo>
                  <a:lnTo>
                    <a:pt x="847725" y="85725"/>
                  </a:lnTo>
                  <a:lnTo>
                    <a:pt x="695325" y="123825"/>
                  </a:lnTo>
                  <a:lnTo>
                    <a:pt x="483394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0">
              <a:extLst>
                <a:ext uri="{FF2B5EF4-FFF2-40B4-BE49-F238E27FC236}">
                  <a16:creationId xmlns:a16="http://schemas.microsoft.com/office/drawing/2014/main" id="{CB165FA6-BE1F-4906-87D3-C7284A2AF9C6}"/>
                </a:ext>
              </a:extLst>
            </p:cNvPr>
            <p:cNvSpPr/>
            <p:nvPr/>
          </p:nvSpPr>
          <p:spPr>
            <a:xfrm>
              <a:off x="5691188" y="1687513"/>
              <a:ext cx="1279525" cy="903287"/>
            </a:xfrm>
            <a:custGeom>
              <a:avLst/>
              <a:gdLst>
                <a:gd name="connsiteX0" fmla="*/ 564356 w 1278731"/>
                <a:gd name="connsiteY0" fmla="*/ 126207 h 902494"/>
                <a:gd name="connsiteX1" fmla="*/ 409575 w 1278731"/>
                <a:gd name="connsiteY1" fmla="*/ 152400 h 902494"/>
                <a:gd name="connsiteX2" fmla="*/ 335756 w 1278731"/>
                <a:gd name="connsiteY2" fmla="*/ 166688 h 902494"/>
                <a:gd name="connsiteX3" fmla="*/ 280987 w 1278731"/>
                <a:gd name="connsiteY3" fmla="*/ 173832 h 902494"/>
                <a:gd name="connsiteX4" fmla="*/ 245268 w 1278731"/>
                <a:gd name="connsiteY4" fmla="*/ 176213 h 902494"/>
                <a:gd name="connsiteX5" fmla="*/ 192881 w 1278731"/>
                <a:gd name="connsiteY5" fmla="*/ 166688 h 902494"/>
                <a:gd name="connsiteX6" fmla="*/ 152400 w 1278731"/>
                <a:gd name="connsiteY6" fmla="*/ 152400 h 902494"/>
                <a:gd name="connsiteX7" fmla="*/ 107156 w 1278731"/>
                <a:gd name="connsiteY7" fmla="*/ 135732 h 902494"/>
                <a:gd name="connsiteX8" fmla="*/ 52387 w 1278731"/>
                <a:gd name="connsiteY8" fmla="*/ 107157 h 902494"/>
                <a:gd name="connsiteX9" fmla="*/ 33337 w 1278731"/>
                <a:gd name="connsiteY9" fmla="*/ 100013 h 902494"/>
                <a:gd name="connsiteX10" fmla="*/ 16668 w 1278731"/>
                <a:gd name="connsiteY10" fmla="*/ 97632 h 902494"/>
                <a:gd name="connsiteX11" fmla="*/ 0 w 1278731"/>
                <a:gd name="connsiteY11" fmla="*/ 102394 h 902494"/>
                <a:gd name="connsiteX12" fmla="*/ 0 w 1278731"/>
                <a:gd name="connsiteY12" fmla="*/ 119063 h 902494"/>
                <a:gd name="connsiteX13" fmla="*/ 4762 w 1278731"/>
                <a:gd name="connsiteY13" fmla="*/ 138113 h 902494"/>
                <a:gd name="connsiteX14" fmla="*/ 23812 w 1278731"/>
                <a:gd name="connsiteY14" fmla="*/ 169069 h 902494"/>
                <a:gd name="connsiteX15" fmla="*/ 52387 w 1278731"/>
                <a:gd name="connsiteY15" fmla="*/ 202407 h 902494"/>
                <a:gd name="connsiteX16" fmla="*/ 90487 w 1278731"/>
                <a:gd name="connsiteY16" fmla="*/ 238125 h 902494"/>
                <a:gd name="connsiteX17" fmla="*/ 123825 w 1278731"/>
                <a:gd name="connsiteY17" fmla="*/ 264319 h 902494"/>
                <a:gd name="connsiteX18" fmla="*/ 166687 w 1278731"/>
                <a:gd name="connsiteY18" fmla="*/ 292894 h 902494"/>
                <a:gd name="connsiteX19" fmla="*/ 216693 w 1278731"/>
                <a:gd name="connsiteY19" fmla="*/ 321469 h 902494"/>
                <a:gd name="connsiteX20" fmla="*/ 250031 w 1278731"/>
                <a:gd name="connsiteY20" fmla="*/ 340519 h 902494"/>
                <a:gd name="connsiteX21" fmla="*/ 269081 w 1278731"/>
                <a:gd name="connsiteY21" fmla="*/ 347663 h 902494"/>
                <a:gd name="connsiteX22" fmla="*/ 290512 w 1278731"/>
                <a:gd name="connsiteY22" fmla="*/ 347663 h 902494"/>
                <a:gd name="connsiteX23" fmla="*/ 326231 w 1278731"/>
                <a:gd name="connsiteY23" fmla="*/ 345282 h 902494"/>
                <a:gd name="connsiteX24" fmla="*/ 364331 w 1278731"/>
                <a:gd name="connsiteY24" fmla="*/ 330994 h 902494"/>
                <a:gd name="connsiteX25" fmla="*/ 407193 w 1278731"/>
                <a:gd name="connsiteY25" fmla="*/ 311944 h 902494"/>
                <a:gd name="connsiteX26" fmla="*/ 454818 w 1278731"/>
                <a:gd name="connsiteY26" fmla="*/ 295275 h 902494"/>
                <a:gd name="connsiteX27" fmla="*/ 588168 w 1278731"/>
                <a:gd name="connsiteY27" fmla="*/ 264319 h 902494"/>
                <a:gd name="connsiteX28" fmla="*/ 762000 w 1278731"/>
                <a:gd name="connsiteY28" fmla="*/ 233363 h 902494"/>
                <a:gd name="connsiteX29" fmla="*/ 852487 w 1278731"/>
                <a:gd name="connsiteY29" fmla="*/ 221457 h 902494"/>
                <a:gd name="connsiteX30" fmla="*/ 885825 w 1278731"/>
                <a:gd name="connsiteY30" fmla="*/ 221457 h 902494"/>
                <a:gd name="connsiteX31" fmla="*/ 921543 w 1278731"/>
                <a:gd name="connsiteY31" fmla="*/ 228600 h 902494"/>
                <a:gd name="connsiteX32" fmla="*/ 950118 w 1278731"/>
                <a:gd name="connsiteY32" fmla="*/ 247650 h 902494"/>
                <a:gd name="connsiteX33" fmla="*/ 959643 w 1278731"/>
                <a:gd name="connsiteY33" fmla="*/ 261938 h 902494"/>
                <a:gd name="connsiteX34" fmla="*/ 966787 w 1278731"/>
                <a:gd name="connsiteY34" fmla="*/ 285750 h 902494"/>
                <a:gd name="connsiteX35" fmla="*/ 969168 w 1278731"/>
                <a:gd name="connsiteY35" fmla="*/ 338138 h 902494"/>
                <a:gd name="connsiteX36" fmla="*/ 962025 w 1278731"/>
                <a:gd name="connsiteY36" fmla="*/ 397669 h 902494"/>
                <a:gd name="connsiteX37" fmla="*/ 945356 w 1278731"/>
                <a:gd name="connsiteY37" fmla="*/ 500063 h 902494"/>
                <a:gd name="connsiteX38" fmla="*/ 900112 w 1278731"/>
                <a:gd name="connsiteY38" fmla="*/ 716757 h 902494"/>
                <a:gd name="connsiteX39" fmla="*/ 881062 w 1278731"/>
                <a:gd name="connsiteY39" fmla="*/ 826294 h 902494"/>
                <a:gd name="connsiteX40" fmla="*/ 885825 w 1278731"/>
                <a:gd name="connsiteY40" fmla="*/ 857250 h 902494"/>
                <a:gd name="connsiteX41" fmla="*/ 895350 w 1278731"/>
                <a:gd name="connsiteY41" fmla="*/ 878682 h 902494"/>
                <a:gd name="connsiteX42" fmla="*/ 909637 w 1278731"/>
                <a:gd name="connsiteY42" fmla="*/ 895350 h 902494"/>
                <a:gd name="connsiteX43" fmla="*/ 933450 w 1278731"/>
                <a:gd name="connsiteY43" fmla="*/ 900113 h 902494"/>
                <a:gd name="connsiteX44" fmla="*/ 964406 w 1278731"/>
                <a:gd name="connsiteY44" fmla="*/ 902494 h 902494"/>
                <a:gd name="connsiteX45" fmla="*/ 1000125 w 1278731"/>
                <a:gd name="connsiteY45" fmla="*/ 895350 h 902494"/>
                <a:gd name="connsiteX46" fmla="*/ 1016793 w 1278731"/>
                <a:gd name="connsiteY46" fmla="*/ 881063 h 902494"/>
                <a:gd name="connsiteX47" fmla="*/ 1047750 w 1278731"/>
                <a:gd name="connsiteY47" fmla="*/ 785813 h 902494"/>
                <a:gd name="connsiteX48" fmla="*/ 1112043 w 1278731"/>
                <a:gd name="connsiteY48" fmla="*/ 585788 h 902494"/>
                <a:gd name="connsiteX49" fmla="*/ 1159668 w 1278731"/>
                <a:gd name="connsiteY49" fmla="*/ 428625 h 902494"/>
                <a:gd name="connsiteX50" fmla="*/ 1171575 w 1278731"/>
                <a:gd name="connsiteY50" fmla="*/ 395288 h 902494"/>
                <a:gd name="connsiteX51" fmla="*/ 1219200 w 1278731"/>
                <a:gd name="connsiteY51" fmla="*/ 350044 h 902494"/>
                <a:gd name="connsiteX52" fmla="*/ 1266825 w 1278731"/>
                <a:gd name="connsiteY52" fmla="*/ 304800 h 902494"/>
                <a:gd name="connsiteX53" fmla="*/ 1278731 w 1278731"/>
                <a:gd name="connsiteY53" fmla="*/ 288132 h 902494"/>
                <a:gd name="connsiteX54" fmla="*/ 1278731 w 1278731"/>
                <a:gd name="connsiteY54" fmla="*/ 273844 h 902494"/>
                <a:gd name="connsiteX55" fmla="*/ 1257300 w 1278731"/>
                <a:gd name="connsiteY55" fmla="*/ 226219 h 902494"/>
                <a:gd name="connsiteX56" fmla="*/ 1223962 w 1278731"/>
                <a:gd name="connsiteY56" fmla="*/ 176213 h 902494"/>
                <a:gd name="connsiteX57" fmla="*/ 1159668 w 1278731"/>
                <a:gd name="connsiteY57" fmla="*/ 104775 h 902494"/>
                <a:gd name="connsiteX58" fmla="*/ 1095375 w 1278731"/>
                <a:gd name="connsiteY58" fmla="*/ 50007 h 902494"/>
                <a:gd name="connsiteX59" fmla="*/ 1052512 w 1278731"/>
                <a:gd name="connsiteY59" fmla="*/ 11907 h 902494"/>
                <a:gd name="connsiteX60" fmla="*/ 1023937 w 1278731"/>
                <a:gd name="connsiteY60" fmla="*/ 0 h 902494"/>
                <a:gd name="connsiteX61" fmla="*/ 997743 w 1278731"/>
                <a:gd name="connsiteY61" fmla="*/ 0 h 902494"/>
                <a:gd name="connsiteX62" fmla="*/ 959643 w 1278731"/>
                <a:gd name="connsiteY62" fmla="*/ 9525 h 902494"/>
                <a:gd name="connsiteX63" fmla="*/ 909637 w 1278731"/>
                <a:gd name="connsiteY63" fmla="*/ 33338 h 902494"/>
                <a:gd name="connsiteX64" fmla="*/ 862012 w 1278731"/>
                <a:gd name="connsiteY64" fmla="*/ 59532 h 902494"/>
                <a:gd name="connsiteX65" fmla="*/ 814387 w 1278731"/>
                <a:gd name="connsiteY65" fmla="*/ 73819 h 902494"/>
                <a:gd name="connsiteX66" fmla="*/ 564356 w 1278731"/>
                <a:gd name="connsiteY66" fmla="*/ 126207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78731" h="902494">
                  <a:moveTo>
                    <a:pt x="564356" y="126207"/>
                  </a:moveTo>
                  <a:lnTo>
                    <a:pt x="409575" y="152400"/>
                  </a:lnTo>
                  <a:lnTo>
                    <a:pt x="335756" y="166688"/>
                  </a:lnTo>
                  <a:lnTo>
                    <a:pt x="280987" y="173832"/>
                  </a:lnTo>
                  <a:lnTo>
                    <a:pt x="245268" y="176213"/>
                  </a:lnTo>
                  <a:lnTo>
                    <a:pt x="192881" y="166688"/>
                  </a:lnTo>
                  <a:lnTo>
                    <a:pt x="152400" y="152400"/>
                  </a:lnTo>
                  <a:lnTo>
                    <a:pt x="107156" y="135732"/>
                  </a:lnTo>
                  <a:lnTo>
                    <a:pt x="52387" y="107157"/>
                  </a:lnTo>
                  <a:lnTo>
                    <a:pt x="33337" y="100013"/>
                  </a:lnTo>
                  <a:lnTo>
                    <a:pt x="16668" y="97632"/>
                  </a:lnTo>
                  <a:lnTo>
                    <a:pt x="0" y="102394"/>
                  </a:lnTo>
                  <a:lnTo>
                    <a:pt x="0" y="119063"/>
                  </a:lnTo>
                  <a:lnTo>
                    <a:pt x="4762" y="138113"/>
                  </a:lnTo>
                  <a:lnTo>
                    <a:pt x="23812" y="169069"/>
                  </a:lnTo>
                  <a:lnTo>
                    <a:pt x="52387" y="202407"/>
                  </a:lnTo>
                  <a:lnTo>
                    <a:pt x="90487" y="238125"/>
                  </a:lnTo>
                  <a:lnTo>
                    <a:pt x="123825" y="264319"/>
                  </a:lnTo>
                  <a:lnTo>
                    <a:pt x="166687" y="292894"/>
                  </a:lnTo>
                  <a:lnTo>
                    <a:pt x="216693" y="321469"/>
                  </a:lnTo>
                  <a:lnTo>
                    <a:pt x="250031" y="340519"/>
                  </a:lnTo>
                  <a:lnTo>
                    <a:pt x="269081" y="347663"/>
                  </a:lnTo>
                  <a:lnTo>
                    <a:pt x="290512" y="347663"/>
                  </a:lnTo>
                  <a:lnTo>
                    <a:pt x="326231" y="345282"/>
                  </a:lnTo>
                  <a:lnTo>
                    <a:pt x="364331" y="330994"/>
                  </a:lnTo>
                  <a:lnTo>
                    <a:pt x="407193" y="311944"/>
                  </a:lnTo>
                  <a:lnTo>
                    <a:pt x="454818" y="295275"/>
                  </a:lnTo>
                  <a:lnTo>
                    <a:pt x="588168" y="264319"/>
                  </a:lnTo>
                  <a:lnTo>
                    <a:pt x="762000" y="233363"/>
                  </a:lnTo>
                  <a:lnTo>
                    <a:pt x="852487" y="221457"/>
                  </a:lnTo>
                  <a:lnTo>
                    <a:pt x="885825" y="221457"/>
                  </a:lnTo>
                  <a:lnTo>
                    <a:pt x="921543" y="228600"/>
                  </a:lnTo>
                  <a:lnTo>
                    <a:pt x="950118" y="247650"/>
                  </a:lnTo>
                  <a:lnTo>
                    <a:pt x="959643" y="261938"/>
                  </a:lnTo>
                  <a:lnTo>
                    <a:pt x="966787" y="285750"/>
                  </a:lnTo>
                  <a:lnTo>
                    <a:pt x="969168" y="338138"/>
                  </a:lnTo>
                  <a:lnTo>
                    <a:pt x="962025" y="397669"/>
                  </a:lnTo>
                  <a:lnTo>
                    <a:pt x="945356" y="500063"/>
                  </a:lnTo>
                  <a:lnTo>
                    <a:pt x="900112" y="716757"/>
                  </a:lnTo>
                  <a:lnTo>
                    <a:pt x="881062" y="826294"/>
                  </a:lnTo>
                  <a:lnTo>
                    <a:pt x="885825" y="857250"/>
                  </a:lnTo>
                  <a:lnTo>
                    <a:pt x="895350" y="878682"/>
                  </a:lnTo>
                  <a:lnTo>
                    <a:pt x="909637" y="895350"/>
                  </a:lnTo>
                  <a:lnTo>
                    <a:pt x="933450" y="900113"/>
                  </a:lnTo>
                  <a:lnTo>
                    <a:pt x="964406" y="902494"/>
                  </a:lnTo>
                  <a:lnTo>
                    <a:pt x="1000125" y="895350"/>
                  </a:lnTo>
                  <a:lnTo>
                    <a:pt x="1016793" y="881063"/>
                  </a:lnTo>
                  <a:lnTo>
                    <a:pt x="1047750" y="785813"/>
                  </a:lnTo>
                  <a:lnTo>
                    <a:pt x="1112043" y="585788"/>
                  </a:lnTo>
                  <a:lnTo>
                    <a:pt x="1159668" y="428625"/>
                  </a:lnTo>
                  <a:lnTo>
                    <a:pt x="1171575" y="395288"/>
                  </a:lnTo>
                  <a:lnTo>
                    <a:pt x="1219200" y="350044"/>
                  </a:lnTo>
                  <a:lnTo>
                    <a:pt x="1266825" y="304800"/>
                  </a:lnTo>
                  <a:lnTo>
                    <a:pt x="1278731" y="288132"/>
                  </a:lnTo>
                  <a:lnTo>
                    <a:pt x="1278731" y="273844"/>
                  </a:lnTo>
                  <a:lnTo>
                    <a:pt x="1257300" y="226219"/>
                  </a:lnTo>
                  <a:lnTo>
                    <a:pt x="1223962" y="176213"/>
                  </a:lnTo>
                  <a:lnTo>
                    <a:pt x="1159668" y="104775"/>
                  </a:lnTo>
                  <a:lnTo>
                    <a:pt x="1095375" y="50007"/>
                  </a:lnTo>
                  <a:lnTo>
                    <a:pt x="1052512" y="11907"/>
                  </a:lnTo>
                  <a:lnTo>
                    <a:pt x="1023937" y="0"/>
                  </a:lnTo>
                  <a:lnTo>
                    <a:pt x="997743" y="0"/>
                  </a:lnTo>
                  <a:lnTo>
                    <a:pt x="959643" y="9525"/>
                  </a:lnTo>
                  <a:lnTo>
                    <a:pt x="909637" y="33338"/>
                  </a:lnTo>
                  <a:lnTo>
                    <a:pt x="862012" y="59532"/>
                  </a:lnTo>
                  <a:lnTo>
                    <a:pt x="814387" y="73819"/>
                  </a:lnTo>
                  <a:lnTo>
                    <a:pt x="564356" y="1262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4">
              <a:extLst>
                <a:ext uri="{FF2B5EF4-FFF2-40B4-BE49-F238E27FC236}">
                  <a16:creationId xmlns:a16="http://schemas.microsoft.com/office/drawing/2014/main" id="{169F684C-27E2-4401-B865-C43C8C00E9CF}"/>
                </a:ext>
              </a:extLst>
            </p:cNvPr>
            <p:cNvSpPr/>
            <p:nvPr/>
          </p:nvSpPr>
          <p:spPr>
            <a:xfrm>
              <a:off x="4291013" y="3648075"/>
              <a:ext cx="2614612" cy="430213"/>
            </a:xfrm>
            <a:custGeom>
              <a:avLst/>
              <a:gdLst>
                <a:gd name="connsiteX0" fmla="*/ 1343025 w 2614612"/>
                <a:gd name="connsiteY0" fmla="*/ 109538 h 431006"/>
                <a:gd name="connsiteX1" fmla="*/ 1593056 w 2614612"/>
                <a:gd name="connsiteY1" fmla="*/ 80963 h 431006"/>
                <a:gd name="connsiteX2" fmla="*/ 1728787 w 2614612"/>
                <a:gd name="connsiteY2" fmla="*/ 64294 h 431006"/>
                <a:gd name="connsiteX3" fmla="*/ 1902618 w 2614612"/>
                <a:gd name="connsiteY3" fmla="*/ 42863 h 431006"/>
                <a:gd name="connsiteX4" fmla="*/ 2059781 w 2614612"/>
                <a:gd name="connsiteY4" fmla="*/ 47625 h 431006"/>
                <a:gd name="connsiteX5" fmla="*/ 2150268 w 2614612"/>
                <a:gd name="connsiteY5" fmla="*/ 45244 h 431006"/>
                <a:gd name="connsiteX6" fmla="*/ 2205037 w 2614612"/>
                <a:gd name="connsiteY6" fmla="*/ 28575 h 431006"/>
                <a:gd name="connsiteX7" fmla="*/ 2278856 w 2614612"/>
                <a:gd name="connsiteY7" fmla="*/ 0 h 431006"/>
                <a:gd name="connsiteX8" fmla="*/ 2314575 w 2614612"/>
                <a:gd name="connsiteY8" fmla="*/ 9525 h 431006"/>
                <a:gd name="connsiteX9" fmla="*/ 2376487 w 2614612"/>
                <a:gd name="connsiteY9" fmla="*/ 33338 h 431006"/>
                <a:gd name="connsiteX10" fmla="*/ 2452687 w 2614612"/>
                <a:gd name="connsiteY10" fmla="*/ 64294 h 431006"/>
                <a:gd name="connsiteX11" fmla="*/ 2497931 w 2614612"/>
                <a:gd name="connsiteY11" fmla="*/ 85725 h 431006"/>
                <a:gd name="connsiteX12" fmla="*/ 2547937 w 2614612"/>
                <a:gd name="connsiteY12" fmla="*/ 116681 h 431006"/>
                <a:gd name="connsiteX13" fmla="*/ 2578893 w 2614612"/>
                <a:gd name="connsiteY13" fmla="*/ 138113 h 431006"/>
                <a:gd name="connsiteX14" fmla="*/ 2595562 w 2614612"/>
                <a:gd name="connsiteY14" fmla="*/ 154781 h 431006"/>
                <a:gd name="connsiteX15" fmla="*/ 2605087 w 2614612"/>
                <a:gd name="connsiteY15" fmla="*/ 166688 h 431006"/>
                <a:gd name="connsiteX16" fmla="*/ 2612231 w 2614612"/>
                <a:gd name="connsiteY16" fmla="*/ 183356 h 431006"/>
                <a:gd name="connsiteX17" fmla="*/ 2614612 w 2614612"/>
                <a:gd name="connsiteY17" fmla="*/ 200025 h 431006"/>
                <a:gd name="connsiteX18" fmla="*/ 2609850 w 2614612"/>
                <a:gd name="connsiteY18" fmla="*/ 223838 h 431006"/>
                <a:gd name="connsiteX19" fmla="*/ 2597943 w 2614612"/>
                <a:gd name="connsiteY19" fmla="*/ 238125 h 431006"/>
                <a:gd name="connsiteX20" fmla="*/ 2571750 w 2614612"/>
                <a:gd name="connsiteY20" fmla="*/ 250031 h 431006"/>
                <a:gd name="connsiteX21" fmla="*/ 2552700 w 2614612"/>
                <a:gd name="connsiteY21" fmla="*/ 252413 h 431006"/>
                <a:gd name="connsiteX22" fmla="*/ 2514600 w 2614612"/>
                <a:gd name="connsiteY22" fmla="*/ 252413 h 431006"/>
                <a:gd name="connsiteX23" fmla="*/ 2445543 w 2614612"/>
                <a:gd name="connsiteY23" fmla="*/ 245269 h 431006"/>
                <a:gd name="connsiteX24" fmla="*/ 2369343 w 2614612"/>
                <a:gd name="connsiteY24" fmla="*/ 240506 h 431006"/>
                <a:gd name="connsiteX25" fmla="*/ 2238375 w 2614612"/>
                <a:gd name="connsiteY25" fmla="*/ 235744 h 431006"/>
                <a:gd name="connsiteX26" fmla="*/ 2116931 w 2614612"/>
                <a:gd name="connsiteY26" fmla="*/ 235744 h 431006"/>
                <a:gd name="connsiteX27" fmla="*/ 1985962 w 2614612"/>
                <a:gd name="connsiteY27" fmla="*/ 240506 h 431006"/>
                <a:gd name="connsiteX28" fmla="*/ 1905000 w 2614612"/>
                <a:gd name="connsiteY28" fmla="*/ 247650 h 431006"/>
                <a:gd name="connsiteX29" fmla="*/ 1695450 w 2614612"/>
                <a:gd name="connsiteY29" fmla="*/ 266700 h 431006"/>
                <a:gd name="connsiteX30" fmla="*/ 1512093 w 2614612"/>
                <a:gd name="connsiteY30" fmla="*/ 283369 h 431006"/>
                <a:gd name="connsiteX31" fmla="*/ 1197768 w 2614612"/>
                <a:gd name="connsiteY31" fmla="*/ 311944 h 431006"/>
                <a:gd name="connsiteX32" fmla="*/ 945356 w 2614612"/>
                <a:gd name="connsiteY32" fmla="*/ 335756 h 431006"/>
                <a:gd name="connsiteX33" fmla="*/ 738187 w 2614612"/>
                <a:gd name="connsiteY33" fmla="*/ 352425 h 431006"/>
                <a:gd name="connsiteX34" fmla="*/ 642937 w 2614612"/>
                <a:gd name="connsiteY34" fmla="*/ 376238 h 431006"/>
                <a:gd name="connsiteX35" fmla="*/ 509587 w 2614612"/>
                <a:gd name="connsiteY35" fmla="*/ 404813 h 431006"/>
                <a:gd name="connsiteX36" fmla="*/ 490537 w 2614612"/>
                <a:gd name="connsiteY36" fmla="*/ 416719 h 431006"/>
                <a:gd name="connsiteX37" fmla="*/ 459581 w 2614612"/>
                <a:gd name="connsiteY37" fmla="*/ 428625 h 431006"/>
                <a:gd name="connsiteX38" fmla="*/ 426243 w 2614612"/>
                <a:gd name="connsiteY38" fmla="*/ 431006 h 431006"/>
                <a:gd name="connsiteX39" fmla="*/ 385762 w 2614612"/>
                <a:gd name="connsiteY39" fmla="*/ 426244 h 431006"/>
                <a:gd name="connsiteX40" fmla="*/ 359568 w 2614612"/>
                <a:gd name="connsiteY40" fmla="*/ 414338 h 431006"/>
                <a:gd name="connsiteX41" fmla="*/ 280987 w 2614612"/>
                <a:gd name="connsiteY41" fmla="*/ 364331 h 431006"/>
                <a:gd name="connsiteX42" fmla="*/ 176212 w 2614612"/>
                <a:gd name="connsiteY42" fmla="*/ 290513 h 431006"/>
                <a:gd name="connsiteX43" fmla="*/ 80962 w 2614612"/>
                <a:gd name="connsiteY43" fmla="*/ 214313 h 431006"/>
                <a:gd name="connsiteX44" fmla="*/ 28575 w 2614612"/>
                <a:gd name="connsiteY44" fmla="*/ 164306 h 431006"/>
                <a:gd name="connsiteX45" fmla="*/ 4762 w 2614612"/>
                <a:gd name="connsiteY45" fmla="*/ 138113 h 431006"/>
                <a:gd name="connsiteX46" fmla="*/ 0 w 2614612"/>
                <a:gd name="connsiteY46" fmla="*/ 128588 h 431006"/>
                <a:gd name="connsiteX47" fmla="*/ 0 w 2614612"/>
                <a:gd name="connsiteY47" fmla="*/ 116681 h 431006"/>
                <a:gd name="connsiteX48" fmla="*/ 4762 w 2614612"/>
                <a:gd name="connsiteY48" fmla="*/ 109538 h 431006"/>
                <a:gd name="connsiteX49" fmla="*/ 21431 w 2614612"/>
                <a:gd name="connsiteY49" fmla="*/ 109538 h 431006"/>
                <a:gd name="connsiteX50" fmla="*/ 64293 w 2614612"/>
                <a:gd name="connsiteY50" fmla="*/ 119063 h 431006"/>
                <a:gd name="connsiteX51" fmla="*/ 152400 w 2614612"/>
                <a:gd name="connsiteY51" fmla="*/ 152400 h 431006"/>
                <a:gd name="connsiteX52" fmla="*/ 257175 w 2614612"/>
                <a:gd name="connsiteY52" fmla="*/ 183356 h 431006"/>
                <a:gd name="connsiteX53" fmla="*/ 307181 w 2614612"/>
                <a:gd name="connsiteY53" fmla="*/ 195263 h 431006"/>
                <a:gd name="connsiteX54" fmla="*/ 366712 w 2614612"/>
                <a:gd name="connsiteY54" fmla="*/ 202406 h 431006"/>
                <a:gd name="connsiteX55" fmla="*/ 500062 w 2614612"/>
                <a:gd name="connsiteY55" fmla="*/ 200025 h 431006"/>
                <a:gd name="connsiteX56" fmla="*/ 707231 w 2614612"/>
                <a:gd name="connsiteY56" fmla="*/ 180975 h 431006"/>
                <a:gd name="connsiteX57" fmla="*/ 978693 w 2614612"/>
                <a:gd name="connsiteY57" fmla="*/ 150019 h 431006"/>
                <a:gd name="connsiteX58" fmla="*/ 1343025 w 2614612"/>
                <a:gd name="connsiteY58" fmla="*/ 109538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14612" h="431006">
                  <a:moveTo>
                    <a:pt x="1343025" y="109538"/>
                  </a:moveTo>
                  <a:lnTo>
                    <a:pt x="1593056" y="80963"/>
                  </a:lnTo>
                  <a:lnTo>
                    <a:pt x="1728787" y="64294"/>
                  </a:lnTo>
                  <a:lnTo>
                    <a:pt x="1902618" y="42863"/>
                  </a:lnTo>
                  <a:lnTo>
                    <a:pt x="2059781" y="47625"/>
                  </a:lnTo>
                  <a:lnTo>
                    <a:pt x="2150268" y="45244"/>
                  </a:lnTo>
                  <a:lnTo>
                    <a:pt x="2205037" y="28575"/>
                  </a:lnTo>
                  <a:lnTo>
                    <a:pt x="2278856" y="0"/>
                  </a:lnTo>
                  <a:lnTo>
                    <a:pt x="2314575" y="9525"/>
                  </a:lnTo>
                  <a:lnTo>
                    <a:pt x="2376487" y="33338"/>
                  </a:lnTo>
                  <a:lnTo>
                    <a:pt x="2452687" y="64294"/>
                  </a:lnTo>
                  <a:lnTo>
                    <a:pt x="2497931" y="85725"/>
                  </a:lnTo>
                  <a:lnTo>
                    <a:pt x="2547937" y="116681"/>
                  </a:lnTo>
                  <a:lnTo>
                    <a:pt x="2578893" y="138113"/>
                  </a:lnTo>
                  <a:lnTo>
                    <a:pt x="2595562" y="154781"/>
                  </a:lnTo>
                  <a:lnTo>
                    <a:pt x="2605087" y="166688"/>
                  </a:lnTo>
                  <a:lnTo>
                    <a:pt x="2612231" y="183356"/>
                  </a:lnTo>
                  <a:lnTo>
                    <a:pt x="2614612" y="200025"/>
                  </a:lnTo>
                  <a:lnTo>
                    <a:pt x="2609850" y="223838"/>
                  </a:lnTo>
                  <a:lnTo>
                    <a:pt x="2597943" y="238125"/>
                  </a:lnTo>
                  <a:lnTo>
                    <a:pt x="2571750" y="250031"/>
                  </a:lnTo>
                  <a:lnTo>
                    <a:pt x="2552700" y="252413"/>
                  </a:lnTo>
                  <a:lnTo>
                    <a:pt x="2514600" y="252413"/>
                  </a:lnTo>
                  <a:lnTo>
                    <a:pt x="2445543" y="245269"/>
                  </a:lnTo>
                  <a:lnTo>
                    <a:pt x="2369343" y="240506"/>
                  </a:lnTo>
                  <a:lnTo>
                    <a:pt x="2238375" y="235744"/>
                  </a:lnTo>
                  <a:lnTo>
                    <a:pt x="2116931" y="235744"/>
                  </a:lnTo>
                  <a:lnTo>
                    <a:pt x="1985962" y="240506"/>
                  </a:lnTo>
                  <a:lnTo>
                    <a:pt x="1905000" y="247650"/>
                  </a:lnTo>
                  <a:lnTo>
                    <a:pt x="1695450" y="266700"/>
                  </a:lnTo>
                  <a:lnTo>
                    <a:pt x="1512093" y="283369"/>
                  </a:lnTo>
                  <a:lnTo>
                    <a:pt x="1197768" y="311944"/>
                  </a:lnTo>
                  <a:lnTo>
                    <a:pt x="945356" y="335756"/>
                  </a:lnTo>
                  <a:lnTo>
                    <a:pt x="738187" y="352425"/>
                  </a:lnTo>
                  <a:lnTo>
                    <a:pt x="642937" y="376238"/>
                  </a:lnTo>
                  <a:lnTo>
                    <a:pt x="509587" y="404813"/>
                  </a:lnTo>
                  <a:lnTo>
                    <a:pt x="490537" y="416719"/>
                  </a:lnTo>
                  <a:lnTo>
                    <a:pt x="459581" y="428625"/>
                  </a:lnTo>
                  <a:lnTo>
                    <a:pt x="426243" y="431006"/>
                  </a:lnTo>
                  <a:lnTo>
                    <a:pt x="385762" y="426244"/>
                  </a:lnTo>
                  <a:lnTo>
                    <a:pt x="359568" y="414338"/>
                  </a:lnTo>
                  <a:lnTo>
                    <a:pt x="280987" y="364331"/>
                  </a:lnTo>
                  <a:lnTo>
                    <a:pt x="176212" y="290513"/>
                  </a:lnTo>
                  <a:lnTo>
                    <a:pt x="80962" y="214313"/>
                  </a:lnTo>
                  <a:lnTo>
                    <a:pt x="28575" y="164306"/>
                  </a:lnTo>
                  <a:lnTo>
                    <a:pt x="4762" y="138113"/>
                  </a:lnTo>
                  <a:lnTo>
                    <a:pt x="0" y="128588"/>
                  </a:lnTo>
                  <a:lnTo>
                    <a:pt x="0" y="116681"/>
                  </a:lnTo>
                  <a:lnTo>
                    <a:pt x="4762" y="109538"/>
                  </a:lnTo>
                  <a:lnTo>
                    <a:pt x="21431" y="109538"/>
                  </a:lnTo>
                  <a:lnTo>
                    <a:pt x="64293" y="119063"/>
                  </a:lnTo>
                  <a:lnTo>
                    <a:pt x="152400" y="152400"/>
                  </a:lnTo>
                  <a:lnTo>
                    <a:pt x="257175" y="183356"/>
                  </a:lnTo>
                  <a:lnTo>
                    <a:pt x="307181" y="195263"/>
                  </a:lnTo>
                  <a:lnTo>
                    <a:pt x="366712" y="202406"/>
                  </a:lnTo>
                  <a:lnTo>
                    <a:pt x="500062" y="200025"/>
                  </a:lnTo>
                  <a:lnTo>
                    <a:pt x="707231" y="180975"/>
                  </a:lnTo>
                  <a:lnTo>
                    <a:pt x="978693" y="150019"/>
                  </a:lnTo>
                  <a:lnTo>
                    <a:pt x="1343025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8">
              <a:extLst>
                <a:ext uri="{FF2B5EF4-FFF2-40B4-BE49-F238E27FC236}">
                  <a16:creationId xmlns:a16="http://schemas.microsoft.com/office/drawing/2014/main" id="{82F32338-DC7A-4CF9-9D9B-02F7FCC24972}"/>
                </a:ext>
              </a:extLst>
            </p:cNvPr>
            <p:cNvSpPr/>
            <p:nvPr/>
          </p:nvSpPr>
          <p:spPr>
            <a:xfrm>
              <a:off x="5913438" y="4678363"/>
              <a:ext cx="968375" cy="784225"/>
            </a:xfrm>
            <a:custGeom>
              <a:avLst/>
              <a:gdLst>
                <a:gd name="connsiteX0" fmla="*/ 438150 w 969169"/>
                <a:gd name="connsiteY0" fmla="*/ 383382 h 783432"/>
                <a:gd name="connsiteX1" fmla="*/ 319087 w 969169"/>
                <a:gd name="connsiteY1" fmla="*/ 280988 h 783432"/>
                <a:gd name="connsiteX2" fmla="*/ 230981 w 969169"/>
                <a:gd name="connsiteY2" fmla="*/ 209550 h 783432"/>
                <a:gd name="connsiteX3" fmla="*/ 90487 w 969169"/>
                <a:gd name="connsiteY3" fmla="*/ 100013 h 783432"/>
                <a:gd name="connsiteX4" fmla="*/ 7144 w 969169"/>
                <a:gd name="connsiteY4" fmla="*/ 33338 h 783432"/>
                <a:gd name="connsiteX5" fmla="*/ 0 w 969169"/>
                <a:gd name="connsiteY5" fmla="*/ 23813 h 783432"/>
                <a:gd name="connsiteX6" fmla="*/ 0 w 969169"/>
                <a:gd name="connsiteY6" fmla="*/ 11907 h 783432"/>
                <a:gd name="connsiteX7" fmla="*/ 9525 w 969169"/>
                <a:gd name="connsiteY7" fmla="*/ 0 h 783432"/>
                <a:gd name="connsiteX8" fmla="*/ 64294 w 969169"/>
                <a:gd name="connsiteY8" fmla="*/ 11907 h 783432"/>
                <a:gd name="connsiteX9" fmla="*/ 216694 w 969169"/>
                <a:gd name="connsiteY9" fmla="*/ 61913 h 783432"/>
                <a:gd name="connsiteX10" fmla="*/ 366712 w 969169"/>
                <a:gd name="connsiteY10" fmla="*/ 121444 h 783432"/>
                <a:gd name="connsiteX11" fmla="*/ 483394 w 969169"/>
                <a:gd name="connsiteY11" fmla="*/ 169069 h 783432"/>
                <a:gd name="connsiteX12" fmla="*/ 607219 w 969169"/>
                <a:gd name="connsiteY12" fmla="*/ 230982 h 783432"/>
                <a:gd name="connsiteX13" fmla="*/ 711994 w 969169"/>
                <a:gd name="connsiteY13" fmla="*/ 285750 h 783432"/>
                <a:gd name="connsiteX14" fmla="*/ 783431 w 969169"/>
                <a:gd name="connsiteY14" fmla="*/ 323850 h 783432"/>
                <a:gd name="connsiteX15" fmla="*/ 800100 w 969169"/>
                <a:gd name="connsiteY15" fmla="*/ 338138 h 783432"/>
                <a:gd name="connsiteX16" fmla="*/ 835819 w 969169"/>
                <a:gd name="connsiteY16" fmla="*/ 383382 h 783432"/>
                <a:gd name="connsiteX17" fmla="*/ 892969 w 969169"/>
                <a:gd name="connsiteY17" fmla="*/ 459582 h 783432"/>
                <a:gd name="connsiteX18" fmla="*/ 928687 w 969169"/>
                <a:gd name="connsiteY18" fmla="*/ 511969 h 783432"/>
                <a:gd name="connsiteX19" fmla="*/ 962025 w 969169"/>
                <a:gd name="connsiteY19" fmla="*/ 576263 h 783432"/>
                <a:gd name="connsiteX20" fmla="*/ 969169 w 969169"/>
                <a:gd name="connsiteY20" fmla="*/ 602457 h 783432"/>
                <a:gd name="connsiteX21" fmla="*/ 969169 w 969169"/>
                <a:gd name="connsiteY21" fmla="*/ 631032 h 783432"/>
                <a:gd name="connsiteX22" fmla="*/ 959644 w 969169"/>
                <a:gd name="connsiteY22" fmla="*/ 690563 h 783432"/>
                <a:gd name="connsiteX23" fmla="*/ 945356 w 969169"/>
                <a:gd name="connsiteY23" fmla="*/ 733425 h 783432"/>
                <a:gd name="connsiteX24" fmla="*/ 926306 w 969169"/>
                <a:gd name="connsiteY24" fmla="*/ 762000 h 783432"/>
                <a:gd name="connsiteX25" fmla="*/ 907256 w 969169"/>
                <a:gd name="connsiteY25" fmla="*/ 778669 h 783432"/>
                <a:gd name="connsiteX26" fmla="*/ 885825 w 969169"/>
                <a:gd name="connsiteY26" fmla="*/ 783432 h 783432"/>
                <a:gd name="connsiteX27" fmla="*/ 850106 w 969169"/>
                <a:gd name="connsiteY27" fmla="*/ 776288 h 783432"/>
                <a:gd name="connsiteX28" fmla="*/ 816769 w 969169"/>
                <a:gd name="connsiteY28" fmla="*/ 759619 h 783432"/>
                <a:gd name="connsiteX29" fmla="*/ 769144 w 969169"/>
                <a:gd name="connsiteY29" fmla="*/ 719138 h 783432"/>
                <a:gd name="connsiteX30" fmla="*/ 716756 w 969169"/>
                <a:gd name="connsiteY30" fmla="*/ 661988 h 783432"/>
                <a:gd name="connsiteX31" fmla="*/ 652462 w 969169"/>
                <a:gd name="connsiteY31" fmla="*/ 592932 h 783432"/>
                <a:gd name="connsiteX32" fmla="*/ 590550 w 969169"/>
                <a:gd name="connsiteY32" fmla="*/ 526257 h 783432"/>
                <a:gd name="connsiteX33" fmla="*/ 438150 w 969169"/>
                <a:gd name="connsiteY33" fmla="*/ 383382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9169" h="783432">
                  <a:moveTo>
                    <a:pt x="438150" y="383382"/>
                  </a:moveTo>
                  <a:lnTo>
                    <a:pt x="319087" y="280988"/>
                  </a:lnTo>
                  <a:lnTo>
                    <a:pt x="230981" y="209550"/>
                  </a:lnTo>
                  <a:lnTo>
                    <a:pt x="90487" y="100013"/>
                  </a:lnTo>
                  <a:lnTo>
                    <a:pt x="7144" y="33338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9525" y="0"/>
                  </a:lnTo>
                  <a:lnTo>
                    <a:pt x="64294" y="11907"/>
                  </a:lnTo>
                  <a:lnTo>
                    <a:pt x="216694" y="61913"/>
                  </a:lnTo>
                  <a:lnTo>
                    <a:pt x="366712" y="121444"/>
                  </a:lnTo>
                  <a:lnTo>
                    <a:pt x="483394" y="169069"/>
                  </a:lnTo>
                  <a:lnTo>
                    <a:pt x="607219" y="230982"/>
                  </a:lnTo>
                  <a:lnTo>
                    <a:pt x="711994" y="285750"/>
                  </a:lnTo>
                  <a:lnTo>
                    <a:pt x="783431" y="323850"/>
                  </a:lnTo>
                  <a:lnTo>
                    <a:pt x="800100" y="338138"/>
                  </a:lnTo>
                  <a:lnTo>
                    <a:pt x="835819" y="383382"/>
                  </a:lnTo>
                  <a:lnTo>
                    <a:pt x="892969" y="459582"/>
                  </a:lnTo>
                  <a:lnTo>
                    <a:pt x="928687" y="511969"/>
                  </a:lnTo>
                  <a:lnTo>
                    <a:pt x="962025" y="576263"/>
                  </a:lnTo>
                  <a:lnTo>
                    <a:pt x="969169" y="602457"/>
                  </a:lnTo>
                  <a:lnTo>
                    <a:pt x="969169" y="631032"/>
                  </a:lnTo>
                  <a:lnTo>
                    <a:pt x="959644" y="690563"/>
                  </a:lnTo>
                  <a:lnTo>
                    <a:pt x="945356" y="733425"/>
                  </a:lnTo>
                  <a:lnTo>
                    <a:pt x="926306" y="762000"/>
                  </a:lnTo>
                  <a:lnTo>
                    <a:pt x="907256" y="778669"/>
                  </a:lnTo>
                  <a:lnTo>
                    <a:pt x="885825" y="783432"/>
                  </a:lnTo>
                  <a:lnTo>
                    <a:pt x="850106" y="776288"/>
                  </a:lnTo>
                  <a:lnTo>
                    <a:pt x="816769" y="759619"/>
                  </a:lnTo>
                  <a:lnTo>
                    <a:pt x="769144" y="719138"/>
                  </a:lnTo>
                  <a:lnTo>
                    <a:pt x="716756" y="661988"/>
                  </a:lnTo>
                  <a:lnTo>
                    <a:pt x="652462" y="592932"/>
                  </a:lnTo>
                  <a:lnTo>
                    <a:pt x="590550" y="5262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9">
              <a:extLst>
                <a:ext uri="{FF2B5EF4-FFF2-40B4-BE49-F238E27FC236}">
                  <a16:creationId xmlns:a16="http://schemas.microsoft.com/office/drawing/2014/main" id="{353927B3-D6FF-48B7-8AC5-EA90A502745B}"/>
                </a:ext>
              </a:extLst>
            </p:cNvPr>
            <p:cNvSpPr/>
            <p:nvPr/>
          </p:nvSpPr>
          <p:spPr>
            <a:xfrm>
              <a:off x="4405313" y="4675188"/>
              <a:ext cx="1047750" cy="736600"/>
            </a:xfrm>
            <a:custGeom>
              <a:avLst/>
              <a:gdLst>
                <a:gd name="connsiteX0" fmla="*/ 616743 w 1047750"/>
                <a:gd name="connsiteY0" fmla="*/ 485775 h 738187"/>
                <a:gd name="connsiteX1" fmla="*/ 733425 w 1047750"/>
                <a:gd name="connsiteY1" fmla="*/ 426244 h 738187"/>
                <a:gd name="connsiteX2" fmla="*/ 871537 w 1047750"/>
                <a:gd name="connsiteY2" fmla="*/ 350044 h 738187"/>
                <a:gd name="connsiteX3" fmla="*/ 940593 w 1047750"/>
                <a:gd name="connsiteY3" fmla="*/ 314325 h 738187"/>
                <a:gd name="connsiteX4" fmla="*/ 985837 w 1047750"/>
                <a:gd name="connsiteY4" fmla="*/ 300037 h 738187"/>
                <a:gd name="connsiteX5" fmla="*/ 1021556 w 1047750"/>
                <a:gd name="connsiteY5" fmla="*/ 285750 h 738187"/>
                <a:gd name="connsiteX6" fmla="*/ 1040606 w 1047750"/>
                <a:gd name="connsiteY6" fmla="*/ 269081 h 738187"/>
                <a:gd name="connsiteX7" fmla="*/ 1047750 w 1047750"/>
                <a:gd name="connsiteY7" fmla="*/ 254794 h 738187"/>
                <a:gd name="connsiteX8" fmla="*/ 1047750 w 1047750"/>
                <a:gd name="connsiteY8" fmla="*/ 240506 h 738187"/>
                <a:gd name="connsiteX9" fmla="*/ 1028700 w 1047750"/>
                <a:gd name="connsiteY9" fmla="*/ 209550 h 738187"/>
                <a:gd name="connsiteX10" fmla="*/ 964406 w 1047750"/>
                <a:gd name="connsiteY10" fmla="*/ 169069 h 738187"/>
                <a:gd name="connsiteX11" fmla="*/ 866775 w 1047750"/>
                <a:gd name="connsiteY11" fmla="*/ 109537 h 738187"/>
                <a:gd name="connsiteX12" fmla="*/ 773906 w 1047750"/>
                <a:gd name="connsiteY12" fmla="*/ 59531 h 738187"/>
                <a:gd name="connsiteX13" fmla="*/ 692943 w 1047750"/>
                <a:gd name="connsiteY13" fmla="*/ 23812 h 738187"/>
                <a:gd name="connsiteX14" fmla="*/ 654843 w 1047750"/>
                <a:gd name="connsiteY14" fmla="*/ 9525 h 738187"/>
                <a:gd name="connsiteX15" fmla="*/ 614362 w 1047750"/>
                <a:gd name="connsiteY15" fmla="*/ 0 h 738187"/>
                <a:gd name="connsiteX16" fmla="*/ 602456 w 1047750"/>
                <a:gd name="connsiteY16" fmla="*/ 0 h 738187"/>
                <a:gd name="connsiteX17" fmla="*/ 581025 w 1047750"/>
                <a:gd name="connsiteY17" fmla="*/ 2381 h 738187"/>
                <a:gd name="connsiteX18" fmla="*/ 571500 w 1047750"/>
                <a:gd name="connsiteY18" fmla="*/ 16669 h 738187"/>
                <a:gd name="connsiteX19" fmla="*/ 578643 w 1047750"/>
                <a:gd name="connsiteY19" fmla="*/ 38100 h 738187"/>
                <a:gd name="connsiteX20" fmla="*/ 600075 w 1047750"/>
                <a:gd name="connsiteY20" fmla="*/ 69056 h 738187"/>
                <a:gd name="connsiteX21" fmla="*/ 616743 w 1047750"/>
                <a:gd name="connsiteY21" fmla="*/ 97631 h 738187"/>
                <a:gd name="connsiteX22" fmla="*/ 635793 w 1047750"/>
                <a:gd name="connsiteY22" fmla="*/ 135731 h 738187"/>
                <a:gd name="connsiteX23" fmla="*/ 642937 w 1047750"/>
                <a:gd name="connsiteY23" fmla="*/ 159544 h 738187"/>
                <a:gd name="connsiteX24" fmla="*/ 645318 w 1047750"/>
                <a:gd name="connsiteY24" fmla="*/ 192881 h 738187"/>
                <a:gd name="connsiteX25" fmla="*/ 633412 w 1047750"/>
                <a:gd name="connsiteY25" fmla="*/ 226219 h 738187"/>
                <a:gd name="connsiteX26" fmla="*/ 597693 w 1047750"/>
                <a:gd name="connsiteY26" fmla="*/ 266700 h 738187"/>
                <a:gd name="connsiteX27" fmla="*/ 509587 w 1047750"/>
                <a:gd name="connsiteY27" fmla="*/ 347662 h 738187"/>
                <a:gd name="connsiteX28" fmla="*/ 390525 w 1047750"/>
                <a:gd name="connsiteY28" fmla="*/ 440531 h 738187"/>
                <a:gd name="connsiteX29" fmla="*/ 259556 w 1047750"/>
                <a:gd name="connsiteY29" fmla="*/ 531019 h 738187"/>
                <a:gd name="connsiteX30" fmla="*/ 88106 w 1047750"/>
                <a:gd name="connsiteY30" fmla="*/ 642937 h 738187"/>
                <a:gd name="connsiteX31" fmla="*/ 38100 w 1047750"/>
                <a:gd name="connsiteY31" fmla="*/ 676275 h 738187"/>
                <a:gd name="connsiteX32" fmla="*/ 19050 w 1047750"/>
                <a:gd name="connsiteY32" fmla="*/ 695325 h 738187"/>
                <a:gd name="connsiteX33" fmla="*/ 4762 w 1047750"/>
                <a:gd name="connsiteY33" fmla="*/ 711994 h 738187"/>
                <a:gd name="connsiteX34" fmla="*/ 0 w 1047750"/>
                <a:gd name="connsiteY34" fmla="*/ 728662 h 738187"/>
                <a:gd name="connsiteX35" fmla="*/ 7143 w 1047750"/>
                <a:gd name="connsiteY35" fmla="*/ 738187 h 738187"/>
                <a:gd name="connsiteX36" fmla="*/ 35718 w 1047750"/>
                <a:gd name="connsiteY36" fmla="*/ 731044 h 738187"/>
                <a:gd name="connsiteX37" fmla="*/ 107156 w 1047750"/>
                <a:gd name="connsiteY37" fmla="*/ 702469 h 738187"/>
                <a:gd name="connsiteX38" fmla="*/ 228600 w 1047750"/>
                <a:gd name="connsiteY38" fmla="*/ 659606 h 738187"/>
                <a:gd name="connsiteX39" fmla="*/ 404812 w 1047750"/>
                <a:gd name="connsiteY39" fmla="*/ 588169 h 738187"/>
                <a:gd name="connsiteX40" fmla="*/ 616743 w 1047750"/>
                <a:gd name="connsiteY40" fmla="*/ 485775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7750" h="738187">
                  <a:moveTo>
                    <a:pt x="616743" y="485775"/>
                  </a:moveTo>
                  <a:lnTo>
                    <a:pt x="733425" y="426244"/>
                  </a:lnTo>
                  <a:lnTo>
                    <a:pt x="871537" y="350044"/>
                  </a:lnTo>
                  <a:lnTo>
                    <a:pt x="940593" y="314325"/>
                  </a:lnTo>
                  <a:lnTo>
                    <a:pt x="985837" y="300037"/>
                  </a:lnTo>
                  <a:lnTo>
                    <a:pt x="1021556" y="285750"/>
                  </a:lnTo>
                  <a:lnTo>
                    <a:pt x="1040606" y="269081"/>
                  </a:lnTo>
                  <a:lnTo>
                    <a:pt x="1047750" y="254794"/>
                  </a:lnTo>
                  <a:lnTo>
                    <a:pt x="1047750" y="240506"/>
                  </a:lnTo>
                  <a:lnTo>
                    <a:pt x="1028700" y="209550"/>
                  </a:lnTo>
                  <a:lnTo>
                    <a:pt x="964406" y="169069"/>
                  </a:lnTo>
                  <a:lnTo>
                    <a:pt x="866775" y="109537"/>
                  </a:lnTo>
                  <a:lnTo>
                    <a:pt x="773906" y="59531"/>
                  </a:lnTo>
                  <a:lnTo>
                    <a:pt x="692943" y="23812"/>
                  </a:lnTo>
                  <a:lnTo>
                    <a:pt x="654843" y="9525"/>
                  </a:lnTo>
                  <a:lnTo>
                    <a:pt x="614362" y="0"/>
                  </a:lnTo>
                  <a:lnTo>
                    <a:pt x="602456" y="0"/>
                  </a:lnTo>
                  <a:lnTo>
                    <a:pt x="581025" y="2381"/>
                  </a:lnTo>
                  <a:lnTo>
                    <a:pt x="571500" y="16669"/>
                  </a:lnTo>
                  <a:lnTo>
                    <a:pt x="578643" y="38100"/>
                  </a:lnTo>
                  <a:lnTo>
                    <a:pt x="600075" y="69056"/>
                  </a:lnTo>
                  <a:lnTo>
                    <a:pt x="616743" y="97631"/>
                  </a:lnTo>
                  <a:lnTo>
                    <a:pt x="635793" y="135731"/>
                  </a:lnTo>
                  <a:lnTo>
                    <a:pt x="642937" y="159544"/>
                  </a:lnTo>
                  <a:lnTo>
                    <a:pt x="645318" y="192881"/>
                  </a:lnTo>
                  <a:lnTo>
                    <a:pt x="633412" y="226219"/>
                  </a:lnTo>
                  <a:lnTo>
                    <a:pt x="597693" y="266700"/>
                  </a:lnTo>
                  <a:lnTo>
                    <a:pt x="509587" y="347662"/>
                  </a:lnTo>
                  <a:lnTo>
                    <a:pt x="390525" y="440531"/>
                  </a:lnTo>
                  <a:lnTo>
                    <a:pt x="259556" y="531019"/>
                  </a:lnTo>
                  <a:lnTo>
                    <a:pt x="88106" y="642937"/>
                  </a:lnTo>
                  <a:lnTo>
                    <a:pt x="38100" y="676275"/>
                  </a:lnTo>
                  <a:lnTo>
                    <a:pt x="19050" y="695325"/>
                  </a:lnTo>
                  <a:lnTo>
                    <a:pt x="4762" y="711994"/>
                  </a:lnTo>
                  <a:lnTo>
                    <a:pt x="0" y="728662"/>
                  </a:lnTo>
                  <a:lnTo>
                    <a:pt x="7143" y="738187"/>
                  </a:lnTo>
                  <a:lnTo>
                    <a:pt x="35718" y="731044"/>
                  </a:lnTo>
                  <a:lnTo>
                    <a:pt x="107156" y="702469"/>
                  </a:lnTo>
                  <a:lnTo>
                    <a:pt x="228600" y="659606"/>
                  </a:lnTo>
                  <a:lnTo>
                    <a:pt x="404812" y="588169"/>
                  </a:lnTo>
                  <a:lnTo>
                    <a:pt x="616743" y="485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0">
              <a:extLst>
                <a:ext uri="{FF2B5EF4-FFF2-40B4-BE49-F238E27FC236}">
                  <a16:creationId xmlns:a16="http://schemas.microsoft.com/office/drawing/2014/main" id="{E7BAB810-3522-4BD6-9B1B-849513D4C109}"/>
                </a:ext>
              </a:extLst>
            </p:cNvPr>
            <p:cNvSpPr/>
            <p:nvPr/>
          </p:nvSpPr>
          <p:spPr>
            <a:xfrm>
              <a:off x="2925763" y="1900238"/>
              <a:ext cx="742950" cy="654050"/>
            </a:xfrm>
            <a:custGeom>
              <a:avLst/>
              <a:gdLst>
                <a:gd name="connsiteX0" fmla="*/ 702469 w 742950"/>
                <a:gd name="connsiteY0" fmla="*/ 461962 h 654843"/>
                <a:gd name="connsiteX1" fmla="*/ 726282 w 742950"/>
                <a:gd name="connsiteY1" fmla="*/ 511968 h 654843"/>
                <a:gd name="connsiteX2" fmla="*/ 735807 w 742950"/>
                <a:gd name="connsiteY2" fmla="*/ 538162 h 654843"/>
                <a:gd name="connsiteX3" fmla="*/ 742950 w 742950"/>
                <a:gd name="connsiteY3" fmla="*/ 576262 h 654843"/>
                <a:gd name="connsiteX4" fmla="*/ 742950 w 742950"/>
                <a:gd name="connsiteY4" fmla="*/ 607218 h 654843"/>
                <a:gd name="connsiteX5" fmla="*/ 723900 w 742950"/>
                <a:gd name="connsiteY5" fmla="*/ 640556 h 654843"/>
                <a:gd name="connsiteX6" fmla="*/ 697707 w 742950"/>
                <a:gd name="connsiteY6" fmla="*/ 650081 h 654843"/>
                <a:gd name="connsiteX7" fmla="*/ 659607 w 742950"/>
                <a:gd name="connsiteY7" fmla="*/ 654843 h 654843"/>
                <a:gd name="connsiteX8" fmla="*/ 616744 w 742950"/>
                <a:gd name="connsiteY8" fmla="*/ 654843 h 654843"/>
                <a:gd name="connsiteX9" fmla="*/ 554832 w 742950"/>
                <a:gd name="connsiteY9" fmla="*/ 642937 h 654843"/>
                <a:gd name="connsiteX10" fmla="*/ 504825 w 742950"/>
                <a:gd name="connsiteY10" fmla="*/ 626268 h 654843"/>
                <a:gd name="connsiteX11" fmla="*/ 469107 w 742950"/>
                <a:gd name="connsiteY11" fmla="*/ 611981 h 654843"/>
                <a:gd name="connsiteX12" fmla="*/ 447675 w 742950"/>
                <a:gd name="connsiteY12" fmla="*/ 597693 h 654843"/>
                <a:gd name="connsiteX13" fmla="*/ 407194 w 742950"/>
                <a:gd name="connsiteY13" fmla="*/ 569118 h 654843"/>
                <a:gd name="connsiteX14" fmla="*/ 371475 w 742950"/>
                <a:gd name="connsiteY14" fmla="*/ 528637 h 654843"/>
                <a:gd name="connsiteX15" fmla="*/ 319088 w 742950"/>
                <a:gd name="connsiteY15" fmla="*/ 478631 h 654843"/>
                <a:gd name="connsiteX16" fmla="*/ 266700 w 742950"/>
                <a:gd name="connsiteY16" fmla="*/ 426243 h 654843"/>
                <a:gd name="connsiteX17" fmla="*/ 207169 w 742950"/>
                <a:gd name="connsiteY17" fmla="*/ 354806 h 654843"/>
                <a:gd name="connsiteX18" fmla="*/ 126207 w 742950"/>
                <a:gd name="connsiteY18" fmla="*/ 245268 h 654843"/>
                <a:gd name="connsiteX19" fmla="*/ 64294 w 742950"/>
                <a:gd name="connsiteY19" fmla="*/ 150018 h 654843"/>
                <a:gd name="connsiteX20" fmla="*/ 21432 w 742950"/>
                <a:gd name="connsiteY20" fmla="*/ 80962 h 654843"/>
                <a:gd name="connsiteX21" fmla="*/ 0 w 742950"/>
                <a:gd name="connsiteY21" fmla="*/ 33337 h 654843"/>
                <a:gd name="connsiteX22" fmla="*/ 0 w 742950"/>
                <a:gd name="connsiteY22" fmla="*/ 23812 h 654843"/>
                <a:gd name="connsiteX23" fmla="*/ 0 w 742950"/>
                <a:gd name="connsiteY23" fmla="*/ 7143 h 654843"/>
                <a:gd name="connsiteX24" fmla="*/ 7144 w 742950"/>
                <a:gd name="connsiteY24" fmla="*/ 0 h 654843"/>
                <a:gd name="connsiteX25" fmla="*/ 23813 w 742950"/>
                <a:gd name="connsiteY25" fmla="*/ 2381 h 654843"/>
                <a:gd name="connsiteX26" fmla="*/ 45244 w 742950"/>
                <a:gd name="connsiteY26" fmla="*/ 21431 h 654843"/>
                <a:gd name="connsiteX27" fmla="*/ 85725 w 742950"/>
                <a:gd name="connsiteY27" fmla="*/ 57150 h 654843"/>
                <a:gd name="connsiteX28" fmla="*/ 142875 w 742950"/>
                <a:gd name="connsiteY28" fmla="*/ 100012 h 654843"/>
                <a:gd name="connsiteX29" fmla="*/ 195263 w 742950"/>
                <a:gd name="connsiteY29" fmla="*/ 138112 h 654843"/>
                <a:gd name="connsiteX30" fmla="*/ 254794 w 742950"/>
                <a:gd name="connsiteY30" fmla="*/ 173831 h 654843"/>
                <a:gd name="connsiteX31" fmla="*/ 326232 w 742950"/>
                <a:gd name="connsiteY31" fmla="*/ 211931 h 654843"/>
                <a:gd name="connsiteX32" fmla="*/ 397669 w 742950"/>
                <a:gd name="connsiteY32" fmla="*/ 242887 h 654843"/>
                <a:gd name="connsiteX33" fmla="*/ 473869 w 742950"/>
                <a:gd name="connsiteY33" fmla="*/ 269081 h 654843"/>
                <a:gd name="connsiteX34" fmla="*/ 547688 w 742950"/>
                <a:gd name="connsiteY34" fmla="*/ 285750 h 654843"/>
                <a:gd name="connsiteX35" fmla="*/ 590550 w 742950"/>
                <a:gd name="connsiteY35" fmla="*/ 292893 h 654843"/>
                <a:gd name="connsiteX36" fmla="*/ 607219 w 742950"/>
                <a:gd name="connsiteY36" fmla="*/ 295275 h 654843"/>
                <a:gd name="connsiteX37" fmla="*/ 621507 w 742950"/>
                <a:gd name="connsiteY37" fmla="*/ 316706 h 654843"/>
                <a:gd name="connsiteX38" fmla="*/ 654844 w 742950"/>
                <a:gd name="connsiteY38" fmla="*/ 373856 h 654843"/>
                <a:gd name="connsiteX39" fmla="*/ 702469 w 742950"/>
                <a:gd name="connsiteY39" fmla="*/ 461962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654843">
                  <a:moveTo>
                    <a:pt x="702469" y="461962"/>
                  </a:moveTo>
                  <a:lnTo>
                    <a:pt x="726282" y="511968"/>
                  </a:lnTo>
                  <a:lnTo>
                    <a:pt x="735807" y="538162"/>
                  </a:lnTo>
                  <a:lnTo>
                    <a:pt x="742950" y="576262"/>
                  </a:lnTo>
                  <a:lnTo>
                    <a:pt x="742950" y="607218"/>
                  </a:lnTo>
                  <a:lnTo>
                    <a:pt x="723900" y="640556"/>
                  </a:lnTo>
                  <a:lnTo>
                    <a:pt x="697707" y="650081"/>
                  </a:lnTo>
                  <a:lnTo>
                    <a:pt x="659607" y="654843"/>
                  </a:lnTo>
                  <a:lnTo>
                    <a:pt x="616744" y="654843"/>
                  </a:lnTo>
                  <a:lnTo>
                    <a:pt x="554832" y="642937"/>
                  </a:lnTo>
                  <a:lnTo>
                    <a:pt x="504825" y="626268"/>
                  </a:lnTo>
                  <a:lnTo>
                    <a:pt x="469107" y="611981"/>
                  </a:lnTo>
                  <a:lnTo>
                    <a:pt x="447675" y="597693"/>
                  </a:lnTo>
                  <a:lnTo>
                    <a:pt x="407194" y="569118"/>
                  </a:lnTo>
                  <a:lnTo>
                    <a:pt x="371475" y="528637"/>
                  </a:lnTo>
                  <a:lnTo>
                    <a:pt x="319088" y="478631"/>
                  </a:lnTo>
                  <a:lnTo>
                    <a:pt x="266700" y="426243"/>
                  </a:lnTo>
                  <a:lnTo>
                    <a:pt x="207169" y="354806"/>
                  </a:lnTo>
                  <a:lnTo>
                    <a:pt x="126207" y="245268"/>
                  </a:lnTo>
                  <a:lnTo>
                    <a:pt x="64294" y="150018"/>
                  </a:lnTo>
                  <a:lnTo>
                    <a:pt x="21432" y="80962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23813" y="2381"/>
                  </a:lnTo>
                  <a:lnTo>
                    <a:pt x="45244" y="21431"/>
                  </a:lnTo>
                  <a:lnTo>
                    <a:pt x="85725" y="57150"/>
                  </a:lnTo>
                  <a:lnTo>
                    <a:pt x="142875" y="100012"/>
                  </a:lnTo>
                  <a:lnTo>
                    <a:pt x="195263" y="138112"/>
                  </a:lnTo>
                  <a:lnTo>
                    <a:pt x="254794" y="173831"/>
                  </a:lnTo>
                  <a:lnTo>
                    <a:pt x="326232" y="211931"/>
                  </a:lnTo>
                  <a:lnTo>
                    <a:pt x="397669" y="242887"/>
                  </a:lnTo>
                  <a:lnTo>
                    <a:pt x="473869" y="269081"/>
                  </a:lnTo>
                  <a:lnTo>
                    <a:pt x="547688" y="285750"/>
                  </a:lnTo>
                  <a:lnTo>
                    <a:pt x="590550" y="292893"/>
                  </a:lnTo>
                  <a:lnTo>
                    <a:pt x="607219" y="295275"/>
                  </a:lnTo>
                  <a:lnTo>
                    <a:pt x="621507" y="316706"/>
                  </a:lnTo>
                  <a:lnTo>
                    <a:pt x="654844" y="373856"/>
                  </a:lnTo>
                  <a:lnTo>
                    <a:pt x="702469" y="4619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6FC6E56E-5449-4C3C-8495-548AEF2618A8}"/>
                </a:ext>
              </a:extLst>
            </p:cNvPr>
            <p:cNvSpPr/>
            <p:nvPr/>
          </p:nvSpPr>
          <p:spPr>
            <a:xfrm>
              <a:off x="2665413" y="3576638"/>
              <a:ext cx="1289050" cy="1390650"/>
            </a:xfrm>
            <a:custGeom>
              <a:avLst/>
              <a:gdLst>
                <a:gd name="connsiteX0" fmla="*/ 628650 w 1290637"/>
                <a:gd name="connsiteY0" fmla="*/ 328612 h 1390650"/>
                <a:gd name="connsiteX1" fmla="*/ 783431 w 1290637"/>
                <a:gd name="connsiteY1" fmla="*/ 230981 h 1390650"/>
                <a:gd name="connsiteX2" fmla="*/ 835819 w 1290637"/>
                <a:gd name="connsiteY2" fmla="*/ 202406 h 1390650"/>
                <a:gd name="connsiteX3" fmla="*/ 862012 w 1290637"/>
                <a:gd name="connsiteY3" fmla="*/ 192881 h 1390650"/>
                <a:gd name="connsiteX4" fmla="*/ 869156 w 1290637"/>
                <a:gd name="connsiteY4" fmla="*/ 192881 h 1390650"/>
                <a:gd name="connsiteX5" fmla="*/ 878681 w 1290637"/>
                <a:gd name="connsiteY5" fmla="*/ 195262 h 1390650"/>
                <a:gd name="connsiteX6" fmla="*/ 883444 w 1290637"/>
                <a:gd name="connsiteY6" fmla="*/ 209550 h 1390650"/>
                <a:gd name="connsiteX7" fmla="*/ 873919 w 1290637"/>
                <a:gd name="connsiteY7" fmla="*/ 242887 h 1390650"/>
                <a:gd name="connsiteX8" fmla="*/ 823912 w 1290637"/>
                <a:gd name="connsiteY8" fmla="*/ 378618 h 1390650"/>
                <a:gd name="connsiteX9" fmla="*/ 733425 w 1290637"/>
                <a:gd name="connsiteY9" fmla="*/ 583406 h 1390650"/>
                <a:gd name="connsiteX10" fmla="*/ 671512 w 1290637"/>
                <a:gd name="connsiteY10" fmla="*/ 719137 h 1390650"/>
                <a:gd name="connsiteX11" fmla="*/ 635794 w 1290637"/>
                <a:gd name="connsiteY11" fmla="*/ 785812 h 1390650"/>
                <a:gd name="connsiteX12" fmla="*/ 626269 w 1290637"/>
                <a:gd name="connsiteY12" fmla="*/ 812006 h 1390650"/>
                <a:gd name="connsiteX13" fmla="*/ 628650 w 1290637"/>
                <a:gd name="connsiteY13" fmla="*/ 826293 h 1390650"/>
                <a:gd name="connsiteX14" fmla="*/ 635794 w 1290637"/>
                <a:gd name="connsiteY14" fmla="*/ 852487 h 1390650"/>
                <a:gd name="connsiteX15" fmla="*/ 657225 w 1290637"/>
                <a:gd name="connsiteY15" fmla="*/ 885825 h 1390650"/>
                <a:gd name="connsiteX16" fmla="*/ 683419 w 1290637"/>
                <a:gd name="connsiteY16" fmla="*/ 909637 h 1390650"/>
                <a:gd name="connsiteX17" fmla="*/ 721519 w 1290637"/>
                <a:gd name="connsiteY17" fmla="*/ 954881 h 1390650"/>
                <a:gd name="connsiteX18" fmla="*/ 752475 w 1290637"/>
                <a:gd name="connsiteY18" fmla="*/ 1002506 h 1390650"/>
                <a:gd name="connsiteX19" fmla="*/ 781050 w 1290637"/>
                <a:gd name="connsiteY19" fmla="*/ 1064418 h 1390650"/>
                <a:gd name="connsiteX20" fmla="*/ 797719 w 1290637"/>
                <a:gd name="connsiteY20" fmla="*/ 1107281 h 1390650"/>
                <a:gd name="connsiteX21" fmla="*/ 809625 w 1290637"/>
                <a:gd name="connsiteY21" fmla="*/ 1150143 h 1390650"/>
                <a:gd name="connsiteX22" fmla="*/ 1100137 w 1290637"/>
                <a:gd name="connsiteY22" fmla="*/ 1390650 h 1390650"/>
                <a:gd name="connsiteX23" fmla="*/ 1138237 w 1290637"/>
                <a:gd name="connsiteY23" fmla="*/ 1385887 h 1390650"/>
                <a:gd name="connsiteX24" fmla="*/ 1171575 w 1290637"/>
                <a:gd name="connsiteY24" fmla="*/ 1376362 h 1390650"/>
                <a:gd name="connsiteX25" fmla="*/ 1200150 w 1290637"/>
                <a:gd name="connsiteY25" fmla="*/ 1359693 h 1390650"/>
                <a:gd name="connsiteX26" fmla="*/ 1216819 w 1290637"/>
                <a:gd name="connsiteY26" fmla="*/ 1343025 h 1390650"/>
                <a:gd name="connsiteX27" fmla="*/ 1228725 w 1290637"/>
                <a:gd name="connsiteY27" fmla="*/ 1312068 h 1390650"/>
                <a:gd name="connsiteX28" fmla="*/ 1231106 w 1290637"/>
                <a:gd name="connsiteY28" fmla="*/ 1281112 h 1390650"/>
                <a:gd name="connsiteX29" fmla="*/ 1223962 w 1290637"/>
                <a:gd name="connsiteY29" fmla="*/ 1252537 h 1390650"/>
                <a:gd name="connsiteX30" fmla="*/ 1193006 w 1290637"/>
                <a:gd name="connsiteY30" fmla="*/ 1193006 h 1390650"/>
                <a:gd name="connsiteX31" fmla="*/ 1147762 w 1290637"/>
                <a:gd name="connsiteY31" fmla="*/ 1128712 h 1390650"/>
                <a:gd name="connsiteX32" fmla="*/ 1100137 w 1290637"/>
                <a:gd name="connsiteY32" fmla="*/ 1081087 h 1390650"/>
                <a:gd name="connsiteX33" fmla="*/ 1042987 w 1290637"/>
                <a:gd name="connsiteY33" fmla="*/ 1031081 h 1390650"/>
                <a:gd name="connsiteX34" fmla="*/ 976312 w 1290637"/>
                <a:gd name="connsiteY34" fmla="*/ 973931 h 1390650"/>
                <a:gd name="connsiteX35" fmla="*/ 928687 w 1290637"/>
                <a:gd name="connsiteY35" fmla="*/ 938212 h 1390650"/>
                <a:gd name="connsiteX36" fmla="*/ 869156 w 1290637"/>
                <a:gd name="connsiteY36" fmla="*/ 900112 h 1390650"/>
                <a:gd name="connsiteX37" fmla="*/ 814387 w 1290637"/>
                <a:gd name="connsiteY37" fmla="*/ 869156 h 1390650"/>
                <a:gd name="connsiteX38" fmla="*/ 783431 w 1290637"/>
                <a:gd name="connsiteY38" fmla="*/ 845343 h 1390650"/>
                <a:gd name="connsiteX39" fmla="*/ 766762 w 1290637"/>
                <a:gd name="connsiteY39" fmla="*/ 823912 h 1390650"/>
                <a:gd name="connsiteX40" fmla="*/ 757237 w 1290637"/>
                <a:gd name="connsiteY40" fmla="*/ 797718 h 1390650"/>
                <a:gd name="connsiteX41" fmla="*/ 754856 w 1290637"/>
                <a:gd name="connsiteY41" fmla="*/ 769143 h 1390650"/>
                <a:gd name="connsiteX42" fmla="*/ 764381 w 1290637"/>
                <a:gd name="connsiteY42" fmla="*/ 728662 h 1390650"/>
                <a:gd name="connsiteX43" fmla="*/ 783431 w 1290637"/>
                <a:gd name="connsiteY43" fmla="*/ 692943 h 1390650"/>
                <a:gd name="connsiteX44" fmla="*/ 814387 w 1290637"/>
                <a:gd name="connsiteY44" fmla="*/ 647700 h 1390650"/>
                <a:gd name="connsiteX45" fmla="*/ 866775 w 1290637"/>
                <a:gd name="connsiteY45" fmla="*/ 585787 h 1390650"/>
                <a:gd name="connsiteX46" fmla="*/ 947737 w 1290637"/>
                <a:gd name="connsiteY46" fmla="*/ 507206 h 1390650"/>
                <a:gd name="connsiteX47" fmla="*/ 1031081 w 1290637"/>
                <a:gd name="connsiteY47" fmla="*/ 426243 h 1390650"/>
                <a:gd name="connsiteX48" fmla="*/ 1104900 w 1290637"/>
                <a:gd name="connsiteY48" fmla="*/ 350043 h 1390650"/>
                <a:gd name="connsiteX49" fmla="*/ 1154906 w 1290637"/>
                <a:gd name="connsiteY49" fmla="*/ 302418 h 1390650"/>
                <a:gd name="connsiteX50" fmla="*/ 1195387 w 1290637"/>
                <a:gd name="connsiteY50" fmla="*/ 266700 h 1390650"/>
                <a:gd name="connsiteX51" fmla="*/ 1235869 w 1290637"/>
                <a:gd name="connsiteY51" fmla="*/ 238125 h 1390650"/>
                <a:gd name="connsiteX52" fmla="*/ 1266825 w 1290637"/>
                <a:gd name="connsiteY52" fmla="*/ 221456 h 1390650"/>
                <a:gd name="connsiteX53" fmla="*/ 1285875 w 1290637"/>
                <a:gd name="connsiteY53" fmla="*/ 207168 h 1390650"/>
                <a:gd name="connsiteX54" fmla="*/ 1290637 w 1290637"/>
                <a:gd name="connsiteY54" fmla="*/ 197643 h 1390650"/>
                <a:gd name="connsiteX55" fmla="*/ 1288256 w 1290637"/>
                <a:gd name="connsiteY55" fmla="*/ 180975 h 1390650"/>
                <a:gd name="connsiteX56" fmla="*/ 1271587 w 1290637"/>
                <a:gd name="connsiteY56" fmla="*/ 161925 h 1390650"/>
                <a:gd name="connsiteX57" fmla="*/ 1219200 w 1290637"/>
                <a:gd name="connsiteY57" fmla="*/ 116681 h 1390650"/>
                <a:gd name="connsiteX58" fmla="*/ 1143000 w 1290637"/>
                <a:gd name="connsiteY58" fmla="*/ 66675 h 1390650"/>
                <a:gd name="connsiteX59" fmla="*/ 1066800 w 1290637"/>
                <a:gd name="connsiteY59" fmla="*/ 23812 h 1390650"/>
                <a:gd name="connsiteX60" fmla="*/ 1021556 w 1290637"/>
                <a:gd name="connsiteY60" fmla="*/ 4762 h 1390650"/>
                <a:gd name="connsiteX61" fmla="*/ 992981 w 1290637"/>
                <a:gd name="connsiteY61" fmla="*/ 0 h 1390650"/>
                <a:gd name="connsiteX62" fmla="*/ 966787 w 1290637"/>
                <a:gd name="connsiteY62" fmla="*/ 0 h 1390650"/>
                <a:gd name="connsiteX63" fmla="*/ 914400 w 1290637"/>
                <a:gd name="connsiteY63" fmla="*/ 11906 h 1390650"/>
                <a:gd name="connsiteX64" fmla="*/ 781050 w 1290637"/>
                <a:gd name="connsiteY64" fmla="*/ 61912 h 1390650"/>
                <a:gd name="connsiteX65" fmla="*/ 583406 w 1290637"/>
                <a:gd name="connsiteY65" fmla="*/ 140493 h 1390650"/>
                <a:gd name="connsiteX66" fmla="*/ 442912 w 1290637"/>
                <a:gd name="connsiteY66" fmla="*/ 197643 h 1390650"/>
                <a:gd name="connsiteX67" fmla="*/ 388144 w 1290637"/>
                <a:gd name="connsiteY67" fmla="*/ 216693 h 1390650"/>
                <a:gd name="connsiteX68" fmla="*/ 323850 w 1290637"/>
                <a:gd name="connsiteY68" fmla="*/ 226218 h 1390650"/>
                <a:gd name="connsiteX69" fmla="*/ 271462 w 1290637"/>
                <a:gd name="connsiteY69" fmla="*/ 230981 h 1390650"/>
                <a:gd name="connsiteX70" fmla="*/ 228600 w 1290637"/>
                <a:gd name="connsiteY70" fmla="*/ 223837 h 1390650"/>
                <a:gd name="connsiteX71" fmla="*/ 166687 w 1290637"/>
                <a:gd name="connsiteY71" fmla="*/ 197643 h 1390650"/>
                <a:gd name="connsiteX72" fmla="*/ 114300 w 1290637"/>
                <a:gd name="connsiteY72" fmla="*/ 164306 h 1390650"/>
                <a:gd name="connsiteX73" fmla="*/ 61912 w 1290637"/>
                <a:gd name="connsiteY73" fmla="*/ 128587 h 1390650"/>
                <a:gd name="connsiteX74" fmla="*/ 42862 w 1290637"/>
                <a:gd name="connsiteY74" fmla="*/ 116681 h 1390650"/>
                <a:gd name="connsiteX75" fmla="*/ 26194 w 1290637"/>
                <a:gd name="connsiteY75" fmla="*/ 109537 h 1390650"/>
                <a:gd name="connsiteX76" fmla="*/ 14287 w 1290637"/>
                <a:gd name="connsiteY76" fmla="*/ 109537 h 1390650"/>
                <a:gd name="connsiteX77" fmla="*/ 0 w 1290637"/>
                <a:gd name="connsiteY77" fmla="*/ 114300 h 1390650"/>
                <a:gd name="connsiteX78" fmla="*/ 0 w 1290637"/>
                <a:gd name="connsiteY78" fmla="*/ 128587 h 1390650"/>
                <a:gd name="connsiteX79" fmla="*/ 4762 w 1290637"/>
                <a:gd name="connsiteY79" fmla="*/ 150018 h 1390650"/>
                <a:gd name="connsiteX80" fmla="*/ 16669 w 1290637"/>
                <a:gd name="connsiteY80" fmla="*/ 176212 h 1390650"/>
                <a:gd name="connsiteX81" fmla="*/ 40481 w 1290637"/>
                <a:gd name="connsiteY81" fmla="*/ 226218 h 1390650"/>
                <a:gd name="connsiteX82" fmla="*/ 73819 w 1290637"/>
                <a:gd name="connsiteY82" fmla="*/ 276225 h 1390650"/>
                <a:gd name="connsiteX83" fmla="*/ 119062 w 1290637"/>
                <a:gd name="connsiteY83" fmla="*/ 330993 h 1390650"/>
                <a:gd name="connsiteX84" fmla="*/ 159544 w 1290637"/>
                <a:gd name="connsiteY84" fmla="*/ 369093 h 1390650"/>
                <a:gd name="connsiteX85" fmla="*/ 211931 w 1290637"/>
                <a:gd name="connsiteY85" fmla="*/ 419100 h 1390650"/>
                <a:gd name="connsiteX86" fmla="*/ 285750 w 1290637"/>
                <a:gd name="connsiteY86" fmla="*/ 469106 h 1390650"/>
                <a:gd name="connsiteX87" fmla="*/ 328612 w 1290637"/>
                <a:gd name="connsiteY87" fmla="*/ 492918 h 1390650"/>
                <a:gd name="connsiteX88" fmla="*/ 338137 w 1290637"/>
                <a:gd name="connsiteY88" fmla="*/ 492918 h 1390650"/>
                <a:gd name="connsiteX89" fmla="*/ 390525 w 1290637"/>
                <a:gd name="connsiteY89" fmla="*/ 464343 h 1390650"/>
                <a:gd name="connsiteX90" fmla="*/ 557212 w 1290637"/>
                <a:gd name="connsiteY90" fmla="*/ 369093 h 1390650"/>
                <a:gd name="connsiteX91" fmla="*/ 628650 w 1290637"/>
                <a:gd name="connsiteY91" fmla="*/ 32861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90637" h="1390650">
                  <a:moveTo>
                    <a:pt x="628650" y="328612"/>
                  </a:moveTo>
                  <a:lnTo>
                    <a:pt x="783431" y="230981"/>
                  </a:lnTo>
                  <a:lnTo>
                    <a:pt x="835819" y="202406"/>
                  </a:lnTo>
                  <a:lnTo>
                    <a:pt x="862012" y="192881"/>
                  </a:lnTo>
                  <a:lnTo>
                    <a:pt x="869156" y="192881"/>
                  </a:lnTo>
                  <a:lnTo>
                    <a:pt x="878681" y="195262"/>
                  </a:lnTo>
                  <a:lnTo>
                    <a:pt x="883444" y="209550"/>
                  </a:lnTo>
                  <a:lnTo>
                    <a:pt x="873919" y="242887"/>
                  </a:lnTo>
                  <a:lnTo>
                    <a:pt x="823912" y="378618"/>
                  </a:lnTo>
                  <a:lnTo>
                    <a:pt x="733425" y="583406"/>
                  </a:lnTo>
                  <a:lnTo>
                    <a:pt x="671512" y="719137"/>
                  </a:lnTo>
                  <a:lnTo>
                    <a:pt x="635794" y="785812"/>
                  </a:lnTo>
                  <a:lnTo>
                    <a:pt x="626269" y="812006"/>
                  </a:lnTo>
                  <a:lnTo>
                    <a:pt x="628650" y="826293"/>
                  </a:lnTo>
                  <a:lnTo>
                    <a:pt x="635794" y="852487"/>
                  </a:lnTo>
                  <a:lnTo>
                    <a:pt x="657225" y="885825"/>
                  </a:lnTo>
                  <a:lnTo>
                    <a:pt x="683419" y="909637"/>
                  </a:lnTo>
                  <a:lnTo>
                    <a:pt x="721519" y="954881"/>
                  </a:lnTo>
                  <a:lnTo>
                    <a:pt x="752475" y="1002506"/>
                  </a:lnTo>
                  <a:lnTo>
                    <a:pt x="781050" y="1064418"/>
                  </a:lnTo>
                  <a:lnTo>
                    <a:pt x="797719" y="1107281"/>
                  </a:lnTo>
                  <a:lnTo>
                    <a:pt x="809625" y="1150143"/>
                  </a:lnTo>
                  <a:lnTo>
                    <a:pt x="1100137" y="1390650"/>
                  </a:lnTo>
                  <a:lnTo>
                    <a:pt x="1138237" y="1385887"/>
                  </a:lnTo>
                  <a:lnTo>
                    <a:pt x="1171575" y="1376362"/>
                  </a:lnTo>
                  <a:lnTo>
                    <a:pt x="1200150" y="1359693"/>
                  </a:lnTo>
                  <a:lnTo>
                    <a:pt x="1216819" y="1343025"/>
                  </a:lnTo>
                  <a:lnTo>
                    <a:pt x="1228725" y="1312068"/>
                  </a:lnTo>
                  <a:lnTo>
                    <a:pt x="1231106" y="1281112"/>
                  </a:lnTo>
                  <a:lnTo>
                    <a:pt x="1223962" y="1252537"/>
                  </a:lnTo>
                  <a:lnTo>
                    <a:pt x="1193006" y="1193006"/>
                  </a:lnTo>
                  <a:lnTo>
                    <a:pt x="1147762" y="1128712"/>
                  </a:lnTo>
                  <a:lnTo>
                    <a:pt x="1100137" y="1081087"/>
                  </a:lnTo>
                  <a:lnTo>
                    <a:pt x="1042987" y="1031081"/>
                  </a:lnTo>
                  <a:lnTo>
                    <a:pt x="976312" y="973931"/>
                  </a:lnTo>
                  <a:lnTo>
                    <a:pt x="928687" y="938212"/>
                  </a:lnTo>
                  <a:lnTo>
                    <a:pt x="869156" y="900112"/>
                  </a:lnTo>
                  <a:lnTo>
                    <a:pt x="814387" y="869156"/>
                  </a:lnTo>
                  <a:lnTo>
                    <a:pt x="783431" y="845343"/>
                  </a:lnTo>
                  <a:lnTo>
                    <a:pt x="766762" y="823912"/>
                  </a:lnTo>
                  <a:lnTo>
                    <a:pt x="757237" y="797718"/>
                  </a:lnTo>
                  <a:lnTo>
                    <a:pt x="754856" y="769143"/>
                  </a:lnTo>
                  <a:lnTo>
                    <a:pt x="764381" y="728662"/>
                  </a:lnTo>
                  <a:lnTo>
                    <a:pt x="783431" y="692943"/>
                  </a:lnTo>
                  <a:lnTo>
                    <a:pt x="814387" y="647700"/>
                  </a:lnTo>
                  <a:lnTo>
                    <a:pt x="866775" y="585787"/>
                  </a:lnTo>
                  <a:lnTo>
                    <a:pt x="947737" y="507206"/>
                  </a:lnTo>
                  <a:lnTo>
                    <a:pt x="1031081" y="426243"/>
                  </a:lnTo>
                  <a:lnTo>
                    <a:pt x="1104900" y="350043"/>
                  </a:lnTo>
                  <a:lnTo>
                    <a:pt x="1154906" y="302418"/>
                  </a:lnTo>
                  <a:lnTo>
                    <a:pt x="1195387" y="266700"/>
                  </a:lnTo>
                  <a:lnTo>
                    <a:pt x="1235869" y="238125"/>
                  </a:lnTo>
                  <a:lnTo>
                    <a:pt x="1266825" y="221456"/>
                  </a:lnTo>
                  <a:lnTo>
                    <a:pt x="1285875" y="207168"/>
                  </a:lnTo>
                  <a:lnTo>
                    <a:pt x="1290637" y="197643"/>
                  </a:lnTo>
                  <a:lnTo>
                    <a:pt x="1288256" y="180975"/>
                  </a:lnTo>
                  <a:lnTo>
                    <a:pt x="1271587" y="161925"/>
                  </a:lnTo>
                  <a:lnTo>
                    <a:pt x="1219200" y="116681"/>
                  </a:lnTo>
                  <a:lnTo>
                    <a:pt x="1143000" y="66675"/>
                  </a:lnTo>
                  <a:lnTo>
                    <a:pt x="1066800" y="23812"/>
                  </a:lnTo>
                  <a:lnTo>
                    <a:pt x="1021556" y="4762"/>
                  </a:lnTo>
                  <a:lnTo>
                    <a:pt x="992981" y="0"/>
                  </a:lnTo>
                  <a:lnTo>
                    <a:pt x="966787" y="0"/>
                  </a:lnTo>
                  <a:lnTo>
                    <a:pt x="914400" y="11906"/>
                  </a:lnTo>
                  <a:lnTo>
                    <a:pt x="781050" y="61912"/>
                  </a:lnTo>
                  <a:lnTo>
                    <a:pt x="583406" y="140493"/>
                  </a:lnTo>
                  <a:lnTo>
                    <a:pt x="442912" y="197643"/>
                  </a:lnTo>
                  <a:lnTo>
                    <a:pt x="388144" y="216693"/>
                  </a:lnTo>
                  <a:lnTo>
                    <a:pt x="323850" y="226218"/>
                  </a:lnTo>
                  <a:lnTo>
                    <a:pt x="271462" y="230981"/>
                  </a:lnTo>
                  <a:lnTo>
                    <a:pt x="228600" y="223837"/>
                  </a:lnTo>
                  <a:lnTo>
                    <a:pt x="166687" y="197643"/>
                  </a:lnTo>
                  <a:lnTo>
                    <a:pt x="114300" y="164306"/>
                  </a:lnTo>
                  <a:lnTo>
                    <a:pt x="61912" y="128587"/>
                  </a:lnTo>
                  <a:lnTo>
                    <a:pt x="42862" y="116681"/>
                  </a:lnTo>
                  <a:lnTo>
                    <a:pt x="26194" y="109537"/>
                  </a:lnTo>
                  <a:lnTo>
                    <a:pt x="14287" y="109537"/>
                  </a:lnTo>
                  <a:lnTo>
                    <a:pt x="0" y="114300"/>
                  </a:lnTo>
                  <a:lnTo>
                    <a:pt x="0" y="128587"/>
                  </a:lnTo>
                  <a:lnTo>
                    <a:pt x="4762" y="150018"/>
                  </a:lnTo>
                  <a:lnTo>
                    <a:pt x="16669" y="176212"/>
                  </a:lnTo>
                  <a:lnTo>
                    <a:pt x="40481" y="226218"/>
                  </a:lnTo>
                  <a:lnTo>
                    <a:pt x="73819" y="276225"/>
                  </a:lnTo>
                  <a:lnTo>
                    <a:pt x="119062" y="330993"/>
                  </a:lnTo>
                  <a:lnTo>
                    <a:pt x="159544" y="369093"/>
                  </a:lnTo>
                  <a:lnTo>
                    <a:pt x="211931" y="419100"/>
                  </a:lnTo>
                  <a:lnTo>
                    <a:pt x="285750" y="469106"/>
                  </a:lnTo>
                  <a:lnTo>
                    <a:pt x="328612" y="492918"/>
                  </a:lnTo>
                  <a:lnTo>
                    <a:pt x="338137" y="492918"/>
                  </a:lnTo>
                  <a:lnTo>
                    <a:pt x="390525" y="464343"/>
                  </a:lnTo>
                  <a:lnTo>
                    <a:pt x="557212" y="369093"/>
                  </a:lnTo>
                  <a:lnTo>
                    <a:pt x="628650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7">
              <a:extLst>
                <a:ext uri="{FF2B5EF4-FFF2-40B4-BE49-F238E27FC236}">
                  <a16:creationId xmlns:a16="http://schemas.microsoft.com/office/drawing/2014/main" id="{AF7EE19C-4A01-4DD5-94A0-BFB1A9CE480C}"/>
                </a:ext>
              </a:extLst>
            </p:cNvPr>
            <p:cNvSpPr/>
            <p:nvPr/>
          </p:nvSpPr>
          <p:spPr>
            <a:xfrm>
              <a:off x="4410075" y="2414588"/>
              <a:ext cx="760413" cy="241300"/>
            </a:xfrm>
            <a:custGeom>
              <a:avLst/>
              <a:gdLst>
                <a:gd name="connsiteX0" fmla="*/ 161925 w 759619"/>
                <a:gd name="connsiteY0" fmla="*/ 100012 h 240506"/>
                <a:gd name="connsiteX1" fmla="*/ 345281 w 759619"/>
                <a:gd name="connsiteY1" fmla="*/ 69056 h 240506"/>
                <a:gd name="connsiteX2" fmla="*/ 616744 w 759619"/>
                <a:gd name="connsiteY2" fmla="*/ 23812 h 240506"/>
                <a:gd name="connsiteX3" fmla="*/ 759619 w 759619"/>
                <a:gd name="connsiteY3" fmla="*/ 0 h 240506"/>
                <a:gd name="connsiteX4" fmla="*/ 726281 w 759619"/>
                <a:gd name="connsiteY4" fmla="*/ 180975 h 240506"/>
                <a:gd name="connsiteX5" fmla="*/ 711994 w 759619"/>
                <a:gd name="connsiteY5" fmla="*/ 169068 h 240506"/>
                <a:gd name="connsiteX6" fmla="*/ 688181 w 759619"/>
                <a:gd name="connsiteY6" fmla="*/ 145256 h 240506"/>
                <a:gd name="connsiteX7" fmla="*/ 659606 w 759619"/>
                <a:gd name="connsiteY7" fmla="*/ 145256 h 240506"/>
                <a:gd name="connsiteX8" fmla="*/ 447675 w 759619"/>
                <a:gd name="connsiteY8" fmla="*/ 176212 h 240506"/>
                <a:gd name="connsiteX9" fmla="*/ 228600 w 759619"/>
                <a:gd name="connsiteY9" fmla="*/ 209550 h 240506"/>
                <a:gd name="connsiteX10" fmla="*/ 19050 w 759619"/>
                <a:gd name="connsiteY10" fmla="*/ 240506 h 240506"/>
                <a:gd name="connsiteX11" fmla="*/ 0 w 759619"/>
                <a:gd name="connsiteY11" fmla="*/ 126206 h 240506"/>
                <a:gd name="connsiteX12" fmla="*/ 161925 w 759619"/>
                <a:gd name="connsiteY12" fmla="*/ 1000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9619" h="240506">
                  <a:moveTo>
                    <a:pt x="161925" y="100012"/>
                  </a:moveTo>
                  <a:lnTo>
                    <a:pt x="345281" y="69056"/>
                  </a:lnTo>
                  <a:lnTo>
                    <a:pt x="616744" y="23812"/>
                  </a:lnTo>
                  <a:lnTo>
                    <a:pt x="759619" y="0"/>
                  </a:lnTo>
                  <a:lnTo>
                    <a:pt x="726281" y="180975"/>
                  </a:lnTo>
                  <a:lnTo>
                    <a:pt x="711994" y="169068"/>
                  </a:lnTo>
                  <a:lnTo>
                    <a:pt x="688181" y="145256"/>
                  </a:lnTo>
                  <a:lnTo>
                    <a:pt x="659606" y="145256"/>
                  </a:lnTo>
                  <a:lnTo>
                    <a:pt x="447675" y="176212"/>
                  </a:lnTo>
                  <a:lnTo>
                    <a:pt x="228600" y="209550"/>
                  </a:lnTo>
                  <a:lnTo>
                    <a:pt x="19050" y="240506"/>
                  </a:lnTo>
                  <a:lnTo>
                    <a:pt x="0" y="126206"/>
                  </a:lnTo>
                  <a:lnTo>
                    <a:pt x="161925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8">
              <a:extLst>
                <a:ext uri="{FF2B5EF4-FFF2-40B4-BE49-F238E27FC236}">
                  <a16:creationId xmlns:a16="http://schemas.microsoft.com/office/drawing/2014/main" id="{9FABB5AE-26EA-42E1-A2C1-20E835BFC781}"/>
                </a:ext>
              </a:extLst>
            </p:cNvPr>
            <p:cNvSpPr/>
            <p:nvPr/>
          </p:nvSpPr>
          <p:spPr>
            <a:xfrm>
              <a:off x="4191000" y="2419350"/>
              <a:ext cx="1455738" cy="804863"/>
            </a:xfrm>
            <a:custGeom>
              <a:avLst/>
              <a:gdLst>
                <a:gd name="connsiteX0" fmla="*/ 302419 w 1454944"/>
                <a:gd name="connsiteY0" fmla="*/ 264319 h 804863"/>
                <a:gd name="connsiteX1" fmla="*/ 304800 w 1454944"/>
                <a:gd name="connsiteY1" fmla="*/ 214313 h 804863"/>
                <a:gd name="connsiteX2" fmla="*/ 307181 w 1454944"/>
                <a:gd name="connsiteY2" fmla="*/ 123825 h 804863"/>
                <a:gd name="connsiteX3" fmla="*/ 238125 w 1454944"/>
                <a:gd name="connsiteY3" fmla="*/ 80963 h 804863"/>
                <a:gd name="connsiteX4" fmla="*/ 200025 w 1454944"/>
                <a:gd name="connsiteY4" fmla="*/ 59531 h 804863"/>
                <a:gd name="connsiteX5" fmla="*/ 147638 w 1454944"/>
                <a:gd name="connsiteY5" fmla="*/ 33338 h 804863"/>
                <a:gd name="connsiteX6" fmla="*/ 107156 w 1454944"/>
                <a:gd name="connsiteY6" fmla="*/ 16669 h 804863"/>
                <a:gd name="connsiteX7" fmla="*/ 73819 w 1454944"/>
                <a:gd name="connsiteY7" fmla="*/ 7144 h 804863"/>
                <a:gd name="connsiteX8" fmla="*/ 28575 w 1454944"/>
                <a:gd name="connsiteY8" fmla="*/ 0 h 804863"/>
                <a:gd name="connsiteX9" fmla="*/ 4763 w 1454944"/>
                <a:gd name="connsiteY9" fmla="*/ 4763 h 804863"/>
                <a:gd name="connsiteX10" fmla="*/ 0 w 1454944"/>
                <a:gd name="connsiteY10" fmla="*/ 19050 h 804863"/>
                <a:gd name="connsiteX11" fmla="*/ 4763 w 1454944"/>
                <a:gd name="connsiteY11" fmla="*/ 35719 h 804863"/>
                <a:gd name="connsiteX12" fmla="*/ 26194 w 1454944"/>
                <a:gd name="connsiteY12" fmla="*/ 54769 h 804863"/>
                <a:gd name="connsiteX13" fmla="*/ 45244 w 1454944"/>
                <a:gd name="connsiteY13" fmla="*/ 66675 h 804863"/>
                <a:gd name="connsiteX14" fmla="*/ 69056 w 1454944"/>
                <a:gd name="connsiteY14" fmla="*/ 85725 h 804863"/>
                <a:gd name="connsiteX15" fmla="*/ 92869 w 1454944"/>
                <a:gd name="connsiteY15" fmla="*/ 114300 h 804863"/>
                <a:gd name="connsiteX16" fmla="*/ 104775 w 1454944"/>
                <a:gd name="connsiteY16" fmla="*/ 135731 h 804863"/>
                <a:gd name="connsiteX17" fmla="*/ 119063 w 1454944"/>
                <a:gd name="connsiteY17" fmla="*/ 171450 h 804863"/>
                <a:gd name="connsiteX18" fmla="*/ 123825 w 1454944"/>
                <a:gd name="connsiteY18" fmla="*/ 211931 h 804863"/>
                <a:gd name="connsiteX19" fmla="*/ 126206 w 1454944"/>
                <a:gd name="connsiteY19" fmla="*/ 347663 h 804863"/>
                <a:gd name="connsiteX20" fmla="*/ 123825 w 1454944"/>
                <a:gd name="connsiteY20" fmla="*/ 459581 h 804863"/>
                <a:gd name="connsiteX21" fmla="*/ 128588 w 1454944"/>
                <a:gd name="connsiteY21" fmla="*/ 507206 h 804863"/>
                <a:gd name="connsiteX22" fmla="*/ 138113 w 1454944"/>
                <a:gd name="connsiteY22" fmla="*/ 552450 h 804863"/>
                <a:gd name="connsiteX23" fmla="*/ 154781 w 1454944"/>
                <a:gd name="connsiteY23" fmla="*/ 592931 h 804863"/>
                <a:gd name="connsiteX24" fmla="*/ 171450 w 1454944"/>
                <a:gd name="connsiteY24" fmla="*/ 623888 h 804863"/>
                <a:gd name="connsiteX25" fmla="*/ 200025 w 1454944"/>
                <a:gd name="connsiteY25" fmla="*/ 661988 h 804863"/>
                <a:gd name="connsiteX26" fmla="*/ 240506 w 1454944"/>
                <a:gd name="connsiteY26" fmla="*/ 707231 h 804863"/>
                <a:gd name="connsiteX27" fmla="*/ 278606 w 1454944"/>
                <a:gd name="connsiteY27" fmla="*/ 738188 h 804863"/>
                <a:gd name="connsiteX28" fmla="*/ 314325 w 1454944"/>
                <a:gd name="connsiteY28" fmla="*/ 759619 h 804863"/>
                <a:gd name="connsiteX29" fmla="*/ 369094 w 1454944"/>
                <a:gd name="connsiteY29" fmla="*/ 778669 h 804863"/>
                <a:gd name="connsiteX30" fmla="*/ 435769 w 1454944"/>
                <a:gd name="connsiteY30" fmla="*/ 790575 h 804863"/>
                <a:gd name="connsiteX31" fmla="*/ 616744 w 1454944"/>
                <a:gd name="connsiteY31" fmla="*/ 804863 h 804863"/>
                <a:gd name="connsiteX32" fmla="*/ 771525 w 1454944"/>
                <a:gd name="connsiteY32" fmla="*/ 804863 h 804863"/>
                <a:gd name="connsiteX33" fmla="*/ 921544 w 1454944"/>
                <a:gd name="connsiteY33" fmla="*/ 800100 h 804863"/>
                <a:gd name="connsiteX34" fmla="*/ 1090613 w 1454944"/>
                <a:gd name="connsiteY34" fmla="*/ 783431 h 804863"/>
                <a:gd name="connsiteX35" fmla="*/ 1214438 w 1454944"/>
                <a:gd name="connsiteY35" fmla="*/ 764381 h 804863"/>
                <a:gd name="connsiteX36" fmla="*/ 1273969 w 1454944"/>
                <a:gd name="connsiteY36" fmla="*/ 754856 h 804863"/>
                <a:gd name="connsiteX37" fmla="*/ 1335881 w 1454944"/>
                <a:gd name="connsiteY37" fmla="*/ 738188 h 804863"/>
                <a:gd name="connsiteX38" fmla="*/ 1378744 w 1454944"/>
                <a:gd name="connsiteY38" fmla="*/ 714375 h 804863"/>
                <a:gd name="connsiteX39" fmla="*/ 1416844 w 1454944"/>
                <a:gd name="connsiteY39" fmla="*/ 692944 h 804863"/>
                <a:gd name="connsiteX40" fmla="*/ 1443038 w 1454944"/>
                <a:gd name="connsiteY40" fmla="*/ 671513 h 804863"/>
                <a:gd name="connsiteX41" fmla="*/ 1452563 w 1454944"/>
                <a:gd name="connsiteY41" fmla="*/ 654844 h 804863"/>
                <a:gd name="connsiteX42" fmla="*/ 1454944 w 1454944"/>
                <a:gd name="connsiteY42" fmla="*/ 628650 h 804863"/>
                <a:gd name="connsiteX43" fmla="*/ 1447800 w 1454944"/>
                <a:gd name="connsiteY43" fmla="*/ 595313 h 804863"/>
                <a:gd name="connsiteX44" fmla="*/ 1431131 w 1454944"/>
                <a:gd name="connsiteY44" fmla="*/ 566738 h 804863"/>
                <a:gd name="connsiteX45" fmla="*/ 1395413 w 1454944"/>
                <a:gd name="connsiteY45" fmla="*/ 533400 h 804863"/>
                <a:gd name="connsiteX46" fmla="*/ 1381125 w 1454944"/>
                <a:gd name="connsiteY46" fmla="*/ 521494 h 804863"/>
                <a:gd name="connsiteX47" fmla="*/ 1123950 w 1454944"/>
                <a:gd name="connsiteY47" fmla="*/ 583406 h 804863"/>
                <a:gd name="connsiteX48" fmla="*/ 1073944 w 1454944"/>
                <a:gd name="connsiteY48" fmla="*/ 595313 h 804863"/>
                <a:gd name="connsiteX49" fmla="*/ 973931 w 1454944"/>
                <a:gd name="connsiteY49" fmla="*/ 611981 h 804863"/>
                <a:gd name="connsiteX50" fmla="*/ 857250 w 1454944"/>
                <a:gd name="connsiteY50" fmla="*/ 621506 h 804863"/>
                <a:gd name="connsiteX51" fmla="*/ 695325 w 1454944"/>
                <a:gd name="connsiteY51" fmla="*/ 626269 h 804863"/>
                <a:gd name="connsiteX52" fmla="*/ 588169 w 1454944"/>
                <a:gd name="connsiteY52" fmla="*/ 628650 h 804863"/>
                <a:gd name="connsiteX53" fmla="*/ 514350 w 1454944"/>
                <a:gd name="connsiteY53" fmla="*/ 621506 h 804863"/>
                <a:gd name="connsiteX54" fmla="*/ 461963 w 1454944"/>
                <a:gd name="connsiteY54" fmla="*/ 609600 h 804863"/>
                <a:gd name="connsiteX55" fmla="*/ 416719 w 1454944"/>
                <a:gd name="connsiteY55" fmla="*/ 590550 h 804863"/>
                <a:gd name="connsiteX56" fmla="*/ 383381 w 1454944"/>
                <a:gd name="connsiteY56" fmla="*/ 571500 h 804863"/>
                <a:gd name="connsiteX57" fmla="*/ 359569 w 1454944"/>
                <a:gd name="connsiteY57" fmla="*/ 547688 h 804863"/>
                <a:gd name="connsiteX58" fmla="*/ 342900 w 1454944"/>
                <a:gd name="connsiteY58" fmla="*/ 526256 h 804863"/>
                <a:gd name="connsiteX59" fmla="*/ 326231 w 1454944"/>
                <a:gd name="connsiteY59" fmla="*/ 490538 h 804863"/>
                <a:gd name="connsiteX60" fmla="*/ 314325 w 1454944"/>
                <a:gd name="connsiteY60" fmla="*/ 452438 h 804863"/>
                <a:gd name="connsiteX61" fmla="*/ 307181 w 1454944"/>
                <a:gd name="connsiteY61" fmla="*/ 400050 h 804863"/>
                <a:gd name="connsiteX62" fmla="*/ 302419 w 1454944"/>
                <a:gd name="connsiteY62" fmla="*/ 2643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54944" h="804863">
                  <a:moveTo>
                    <a:pt x="302419" y="264319"/>
                  </a:moveTo>
                  <a:lnTo>
                    <a:pt x="304800" y="214313"/>
                  </a:lnTo>
                  <a:cubicBezTo>
                    <a:pt x="305594" y="184150"/>
                    <a:pt x="325437" y="150416"/>
                    <a:pt x="307181" y="123825"/>
                  </a:cubicBezTo>
                  <a:lnTo>
                    <a:pt x="238125" y="80963"/>
                  </a:lnTo>
                  <a:lnTo>
                    <a:pt x="200025" y="59531"/>
                  </a:lnTo>
                  <a:lnTo>
                    <a:pt x="147638" y="33338"/>
                  </a:lnTo>
                  <a:lnTo>
                    <a:pt x="107156" y="16669"/>
                  </a:lnTo>
                  <a:lnTo>
                    <a:pt x="73819" y="7144"/>
                  </a:lnTo>
                  <a:lnTo>
                    <a:pt x="28575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26194" y="54769"/>
                  </a:lnTo>
                  <a:lnTo>
                    <a:pt x="45244" y="66675"/>
                  </a:lnTo>
                  <a:lnTo>
                    <a:pt x="69056" y="85725"/>
                  </a:lnTo>
                  <a:lnTo>
                    <a:pt x="92869" y="114300"/>
                  </a:lnTo>
                  <a:lnTo>
                    <a:pt x="104775" y="135731"/>
                  </a:lnTo>
                  <a:lnTo>
                    <a:pt x="119063" y="171450"/>
                  </a:lnTo>
                  <a:lnTo>
                    <a:pt x="123825" y="211931"/>
                  </a:lnTo>
                  <a:cubicBezTo>
                    <a:pt x="124619" y="257175"/>
                    <a:pt x="125412" y="302419"/>
                    <a:pt x="126206" y="347663"/>
                  </a:cubicBezTo>
                  <a:cubicBezTo>
                    <a:pt x="125412" y="384969"/>
                    <a:pt x="124619" y="422275"/>
                    <a:pt x="123825" y="459581"/>
                  </a:cubicBezTo>
                  <a:lnTo>
                    <a:pt x="128588" y="507206"/>
                  </a:lnTo>
                  <a:lnTo>
                    <a:pt x="138113" y="552450"/>
                  </a:lnTo>
                  <a:lnTo>
                    <a:pt x="154781" y="592931"/>
                  </a:lnTo>
                  <a:lnTo>
                    <a:pt x="171450" y="623888"/>
                  </a:lnTo>
                  <a:lnTo>
                    <a:pt x="200025" y="661988"/>
                  </a:lnTo>
                  <a:lnTo>
                    <a:pt x="240506" y="707231"/>
                  </a:lnTo>
                  <a:lnTo>
                    <a:pt x="278606" y="738188"/>
                  </a:lnTo>
                  <a:lnTo>
                    <a:pt x="314325" y="759619"/>
                  </a:lnTo>
                  <a:lnTo>
                    <a:pt x="369094" y="778669"/>
                  </a:lnTo>
                  <a:lnTo>
                    <a:pt x="435769" y="790575"/>
                  </a:lnTo>
                  <a:lnTo>
                    <a:pt x="616744" y="804863"/>
                  </a:lnTo>
                  <a:lnTo>
                    <a:pt x="771525" y="804863"/>
                  </a:lnTo>
                  <a:lnTo>
                    <a:pt x="921544" y="800100"/>
                  </a:lnTo>
                  <a:lnTo>
                    <a:pt x="1090613" y="783431"/>
                  </a:lnTo>
                  <a:lnTo>
                    <a:pt x="1214438" y="764381"/>
                  </a:lnTo>
                  <a:lnTo>
                    <a:pt x="1273969" y="754856"/>
                  </a:lnTo>
                  <a:lnTo>
                    <a:pt x="1335881" y="738188"/>
                  </a:lnTo>
                  <a:lnTo>
                    <a:pt x="1378744" y="714375"/>
                  </a:lnTo>
                  <a:lnTo>
                    <a:pt x="1416844" y="692944"/>
                  </a:lnTo>
                  <a:lnTo>
                    <a:pt x="1443038" y="671513"/>
                  </a:lnTo>
                  <a:lnTo>
                    <a:pt x="1452563" y="654844"/>
                  </a:lnTo>
                  <a:lnTo>
                    <a:pt x="1454944" y="628650"/>
                  </a:lnTo>
                  <a:lnTo>
                    <a:pt x="1447800" y="595313"/>
                  </a:lnTo>
                  <a:lnTo>
                    <a:pt x="1431131" y="566738"/>
                  </a:lnTo>
                  <a:lnTo>
                    <a:pt x="1395413" y="533400"/>
                  </a:lnTo>
                  <a:lnTo>
                    <a:pt x="1381125" y="521494"/>
                  </a:lnTo>
                  <a:lnTo>
                    <a:pt x="1123950" y="583406"/>
                  </a:lnTo>
                  <a:lnTo>
                    <a:pt x="1073944" y="595313"/>
                  </a:lnTo>
                  <a:lnTo>
                    <a:pt x="973931" y="611981"/>
                  </a:lnTo>
                  <a:cubicBezTo>
                    <a:pt x="935043" y="615222"/>
                    <a:pt x="922337" y="619125"/>
                    <a:pt x="857250" y="621506"/>
                  </a:cubicBezTo>
                  <a:lnTo>
                    <a:pt x="695325" y="626269"/>
                  </a:lnTo>
                  <a:lnTo>
                    <a:pt x="588169" y="628650"/>
                  </a:lnTo>
                  <a:lnTo>
                    <a:pt x="514350" y="621506"/>
                  </a:lnTo>
                  <a:lnTo>
                    <a:pt x="461963" y="609600"/>
                  </a:lnTo>
                  <a:lnTo>
                    <a:pt x="416719" y="590550"/>
                  </a:lnTo>
                  <a:lnTo>
                    <a:pt x="383381" y="571500"/>
                  </a:lnTo>
                  <a:lnTo>
                    <a:pt x="359569" y="547688"/>
                  </a:lnTo>
                  <a:lnTo>
                    <a:pt x="342900" y="526256"/>
                  </a:lnTo>
                  <a:lnTo>
                    <a:pt x="326231" y="490538"/>
                  </a:lnTo>
                  <a:lnTo>
                    <a:pt x="314325" y="452438"/>
                  </a:lnTo>
                  <a:lnTo>
                    <a:pt x="307181" y="400050"/>
                  </a:lnTo>
                  <a:lnTo>
                    <a:pt x="302419" y="2643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9">
              <a:extLst>
                <a:ext uri="{FF2B5EF4-FFF2-40B4-BE49-F238E27FC236}">
                  <a16:creationId xmlns:a16="http://schemas.microsoft.com/office/drawing/2014/main" id="{06A7977F-79A5-4C4F-BBB9-5C39C3D81D3C}"/>
                </a:ext>
              </a:extLst>
            </p:cNvPr>
            <p:cNvSpPr/>
            <p:nvPr/>
          </p:nvSpPr>
          <p:spPr>
            <a:xfrm>
              <a:off x="5259388" y="2579688"/>
              <a:ext cx="369887" cy="438150"/>
            </a:xfrm>
            <a:custGeom>
              <a:avLst/>
              <a:gdLst>
                <a:gd name="connsiteX0" fmla="*/ 264319 w 369094"/>
                <a:gd name="connsiteY0" fmla="*/ 145256 h 438150"/>
                <a:gd name="connsiteX1" fmla="*/ 261938 w 369094"/>
                <a:gd name="connsiteY1" fmla="*/ 76200 h 438150"/>
                <a:gd name="connsiteX2" fmla="*/ 259557 w 369094"/>
                <a:gd name="connsiteY2" fmla="*/ 30956 h 438150"/>
                <a:gd name="connsiteX3" fmla="*/ 252413 w 369094"/>
                <a:gd name="connsiteY3" fmla="*/ 11906 h 438150"/>
                <a:gd name="connsiteX4" fmla="*/ 245269 w 369094"/>
                <a:gd name="connsiteY4" fmla="*/ 2381 h 438150"/>
                <a:gd name="connsiteX5" fmla="*/ 235744 w 369094"/>
                <a:gd name="connsiteY5" fmla="*/ 0 h 438150"/>
                <a:gd name="connsiteX6" fmla="*/ 221457 w 369094"/>
                <a:gd name="connsiteY6" fmla="*/ 7144 h 438150"/>
                <a:gd name="connsiteX7" fmla="*/ 209550 w 369094"/>
                <a:gd name="connsiteY7" fmla="*/ 40481 h 438150"/>
                <a:gd name="connsiteX8" fmla="*/ 185738 w 369094"/>
                <a:gd name="connsiteY8" fmla="*/ 138112 h 438150"/>
                <a:gd name="connsiteX9" fmla="*/ 157163 w 369094"/>
                <a:gd name="connsiteY9" fmla="*/ 240506 h 438150"/>
                <a:gd name="connsiteX10" fmla="*/ 123825 w 369094"/>
                <a:gd name="connsiteY10" fmla="*/ 328612 h 438150"/>
                <a:gd name="connsiteX11" fmla="*/ 102394 w 369094"/>
                <a:gd name="connsiteY11" fmla="*/ 371475 h 438150"/>
                <a:gd name="connsiteX12" fmla="*/ 83344 w 369094"/>
                <a:gd name="connsiteY12" fmla="*/ 404812 h 438150"/>
                <a:gd name="connsiteX13" fmla="*/ 64294 w 369094"/>
                <a:gd name="connsiteY13" fmla="*/ 426244 h 438150"/>
                <a:gd name="connsiteX14" fmla="*/ 0 w 369094"/>
                <a:gd name="connsiteY14" fmla="*/ 438150 h 438150"/>
                <a:gd name="connsiteX15" fmla="*/ 369094 w 369094"/>
                <a:gd name="connsiteY15" fmla="*/ 423862 h 438150"/>
                <a:gd name="connsiteX16" fmla="*/ 359569 w 369094"/>
                <a:gd name="connsiteY16" fmla="*/ 404812 h 438150"/>
                <a:gd name="connsiteX17" fmla="*/ 311944 w 369094"/>
                <a:gd name="connsiteY17" fmla="*/ 361950 h 438150"/>
                <a:gd name="connsiteX18" fmla="*/ 297657 w 369094"/>
                <a:gd name="connsiteY18" fmla="*/ 335756 h 438150"/>
                <a:gd name="connsiteX19" fmla="*/ 285750 w 369094"/>
                <a:gd name="connsiteY19" fmla="*/ 292894 h 438150"/>
                <a:gd name="connsiteX20" fmla="*/ 271463 w 369094"/>
                <a:gd name="connsiteY20" fmla="*/ 223837 h 438150"/>
                <a:gd name="connsiteX21" fmla="*/ 264319 w 369094"/>
                <a:gd name="connsiteY21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4" h="438150">
                  <a:moveTo>
                    <a:pt x="264319" y="145256"/>
                  </a:moveTo>
                  <a:cubicBezTo>
                    <a:pt x="263525" y="122237"/>
                    <a:pt x="262732" y="99219"/>
                    <a:pt x="261938" y="76200"/>
                  </a:cubicBezTo>
                  <a:lnTo>
                    <a:pt x="259557" y="30956"/>
                  </a:lnTo>
                  <a:lnTo>
                    <a:pt x="252413" y="11906"/>
                  </a:lnTo>
                  <a:lnTo>
                    <a:pt x="245269" y="2381"/>
                  </a:lnTo>
                  <a:lnTo>
                    <a:pt x="235744" y="0"/>
                  </a:lnTo>
                  <a:lnTo>
                    <a:pt x="221457" y="7144"/>
                  </a:lnTo>
                  <a:lnTo>
                    <a:pt x="209550" y="40481"/>
                  </a:lnTo>
                  <a:lnTo>
                    <a:pt x="185738" y="138112"/>
                  </a:lnTo>
                  <a:lnTo>
                    <a:pt x="157163" y="240506"/>
                  </a:lnTo>
                  <a:lnTo>
                    <a:pt x="123825" y="328612"/>
                  </a:lnTo>
                  <a:lnTo>
                    <a:pt x="102394" y="371475"/>
                  </a:lnTo>
                  <a:lnTo>
                    <a:pt x="83344" y="404812"/>
                  </a:lnTo>
                  <a:lnTo>
                    <a:pt x="64294" y="426244"/>
                  </a:lnTo>
                  <a:lnTo>
                    <a:pt x="0" y="438150"/>
                  </a:lnTo>
                  <a:lnTo>
                    <a:pt x="369094" y="423862"/>
                  </a:lnTo>
                  <a:lnTo>
                    <a:pt x="359569" y="404812"/>
                  </a:lnTo>
                  <a:lnTo>
                    <a:pt x="311944" y="361950"/>
                  </a:lnTo>
                  <a:lnTo>
                    <a:pt x="297657" y="335756"/>
                  </a:lnTo>
                  <a:lnTo>
                    <a:pt x="285750" y="292894"/>
                  </a:lnTo>
                  <a:lnTo>
                    <a:pt x="271463" y="223837"/>
                  </a:lnTo>
                  <a:lnTo>
                    <a:pt x="264319" y="145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1">
              <a:extLst>
                <a:ext uri="{FF2B5EF4-FFF2-40B4-BE49-F238E27FC236}">
                  <a16:creationId xmlns:a16="http://schemas.microsoft.com/office/drawing/2014/main" id="{652FB9BE-856F-4D0C-9571-A493BF8C4950}"/>
                </a:ext>
              </a:extLst>
            </p:cNvPr>
            <p:cNvSpPr/>
            <p:nvPr/>
          </p:nvSpPr>
          <p:spPr>
            <a:xfrm>
              <a:off x="5881688" y="2373313"/>
              <a:ext cx="755650" cy="187325"/>
            </a:xfrm>
            <a:custGeom>
              <a:avLst/>
              <a:gdLst>
                <a:gd name="connsiteX0" fmla="*/ 169068 w 754856"/>
                <a:gd name="connsiteY0" fmla="*/ 57150 h 185738"/>
                <a:gd name="connsiteX1" fmla="*/ 483393 w 754856"/>
                <a:gd name="connsiteY1" fmla="*/ 26194 h 185738"/>
                <a:gd name="connsiteX2" fmla="*/ 742950 w 754856"/>
                <a:gd name="connsiteY2" fmla="*/ 0 h 185738"/>
                <a:gd name="connsiteX3" fmla="*/ 754856 w 754856"/>
                <a:gd name="connsiteY3" fmla="*/ 130969 h 185738"/>
                <a:gd name="connsiteX4" fmla="*/ 461962 w 754856"/>
                <a:gd name="connsiteY4" fmla="*/ 152400 h 185738"/>
                <a:gd name="connsiteX5" fmla="*/ 207168 w 754856"/>
                <a:gd name="connsiteY5" fmla="*/ 171450 h 185738"/>
                <a:gd name="connsiteX6" fmla="*/ 42862 w 754856"/>
                <a:gd name="connsiteY6" fmla="*/ 185738 h 185738"/>
                <a:gd name="connsiteX7" fmla="*/ 0 w 754856"/>
                <a:gd name="connsiteY7" fmla="*/ 71438 h 185738"/>
                <a:gd name="connsiteX8" fmla="*/ 169068 w 754856"/>
                <a:gd name="connsiteY8" fmla="*/ 57150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856" h="185738">
                  <a:moveTo>
                    <a:pt x="169068" y="57150"/>
                  </a:moveTo>
                  <a:lnTo>
                    <a:pt x="483393" y="26194"/>
                  </a:lnTo>
                  <a:lnTo>
                    <a:pt x="742950" y="0"/>
                  </a:lnTo>
                  <a:lnTo>
                    <a:pt x="754856" y="130969"/>
                  </a:lnTo>
                  <a:lnTo>
                    <a:pt x="461962" y="152400"/>
                  </a:lnTo>
                  <a:lnTo>
                    <a:pt x="207168" y="171450"/>
                  </a:lnTo>
                  <a:lnTo>
                    <a:pt x="42862" y="185738"/>
                  </a:lnTo>
                  <a:lnTo>
                    <a:pt x="0" y="71438"/>
                  </a:lnTo>
                  <a:lnTo>
                    <a:pt x="169068" y="571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2">
              <a:extLst>
                <a:ext uri="{FF2B5EF4-FFF2-40B4-BE49-F238E27FC236}">
                  <a16:creationId xmlns:a16="http://schemas.microsoft.com/office/drawing/2014/main" id="{D9835B34-A17D-460D-A109-B1A9606CAF93}"/>
                </a:ext>
              </a:extLst>
            </p:cNvPr>
            <p:cNvSpPr/>
            <p:nvPr/>
          </p:nvSpPr>
          <p:spPr>
            <a:xfrm>
              <a:off x="5672138" y="2344738"/>
              <a:ext cx="1590675" cy="879475"/>
            </a:xfrm>
            <a:custGeom>
              <a:avLst/>
              <a:gdLst>
                <a:gd name="connsiteX0" fmla="*/ 319087 w 1590675"/>
                <a:gd name="connsiteY0" fmla="*/ 323850 h 878682"/>
                <a:gd name="connsiteX1" fmla="*/ 319087 w 1590675"/>
                <a:gd name="connsiteY1" fmla="*/ 197644 h 878682"/>
                <a:gd name="connsiteX2" fmla="*/ 269081 w 1590675"/>
                <a:gd name="connsiteY2" fmla="*/ 102394 h 878682"/>
                <a:gd name="connsiteX3" fmla="*/ 192881 w 1590675"/>
                <a:gd name="connsiteY3" fmla="*/ 69057 h 878682"/>
                <a:gd name="connsiteX4" fmla="*/ 121443 w 1590675"/>
                <a:gd name="connsiteY4" fmla="*/ 35719 h 878682"/>
                <a:gd name="connsiteX5" fmla="*/ 50006 w 1590675"/>
                <a:gd name="connsiteY5" fmla="*/ 9525 h 878682"/>
                <a:gd name="connsiteX6" fmla="*/ 26193 w 1590675"/>
                <a:gd name="connsiteY6" fmla="*/ 2382 h 878682"/>
                <a:gd name="connsiteX7" fmla="*/ 7143 w 1590675"/>
                <a:gd name="connsiteY7" fmla="*/ 0 h 878682"/>
                <a:gd name="connsiteX8" fmla="*/ 0 w 1590675"/>
                <a:gd name="connsiteY8" fmla="*/ 7144 h 878682"/>
                <a:gd name="connsiteX9" fmla="*/ 4762 w 1590675"/>
                <a:gd name="connsiteY9" fmla="*/ 28575 h 878682"/>
                <a:gd name="connsiteX10" fmla="*/ 28575 w 1590675"/>
                <a:gd name="connsiteY10" fmla="*/ 52388 h 878682"/>
                <a:gd name="connsiteX11" fmla="*/ 52387 w 1590675"/>
                <a:gd name="connsiteY11" fmla="*/ 73819 h 878682"/>
                <a:gd name="connsiteX12" fmla="*/ 76200 w 1590675"/>
                <a:gd name="connsiteY12" fmla="*/ 104775 h 878682"/>
                <a:gd name="connsiteX13" fmla="*/ 92868 w 1590675"/>
                <a:gd name="connsiteY13" fmla="*/ 133350 h 878682"/>
                <a:gd name="connsiteX14" fmla="*/ 111918 w 1590675"/>
                <a:gd name="connsiteY14" fmla="*/ 190500 h 878682"/>
                <a:gd name="connsiteX15" fmla="*/ 116681 w 1590675"/>
                <a:gd name="connsiteY15" fmla="*/ 223838 h 878682"/>
                <a:gd name="connsiteX16" fmla="*/ 116681 w 1590675"/>
                <a:gd name="connsiteY16" fmla="*/ 352425 h 878682"/>
                <a:gd name="connsiteX17" fmla="*/ 119062 w 1590675"/>
                <a:gd name="connsiteY17" fmla="*/ 459582 h 878682"/>
                <a:gd name="connsiteX18" fmla="*/ 123825 w 1590675"/>
                <a:gd name="connsiteY18" fmla="*/ 531019 h 878682"/>
                <a:gd name="connsiteX19" fmla="*/ 133350 w 1590675"/>
                <a:gd name="connsiteY19" fmla="*/ 607219 h 878682"/>
                <a:gd name="connsiteX20" fmla="*/ 147637 w 1590675"/>
                <a:gd name="connsiteY20" fmla="*/ 666750 h 878682"/>
                <a:gd name="connsiteX21" fmla="*/ 164306 w 1590675"/>
                <a:gd name="connsiteY21" fmla="*/ 716757 h 878682"/>
                <a:gd name="connsiteX22" fmla="*/ 173831 w 1590675"/>
                <a:gd name="connsiteY22" fmla="*/ 745332 h 878682"/>
                <a:gd name="connsiteX23" fmla="*/ 192881 w 1590675"/>
                <a:gd name="connsiteY23" fmla="*/ 776288 h 878682"/>
                <a:gd name="connsiteX24" fmla="*/ 228600 w 1590675"/>
                <a:gd name="connsiteY24" fmla="*/ 809625 h 878682"/>
                <a:gd name="connsiteX25" fmla="*/ 266700 w 1590675"/>
                <a:gd name="connsiteY25" fmla="*/ 833438 h 878682"/>
                <a:gd name="connsiteX26" fmla="*/ 326231 w 1590675"/>
                <a:gd name="connsiteY26" fmla="*/ 854869 h 878682"/>
                <a:gd name="connsiteX27" fmla="*/ 400050 w 1590675"/>
                <a:gd name="connsiteY27" fmla="*/ 869157 h 878682"/>
                <a:gd name="connsiteX28" fmla="*/ 490537 w 1590675"/>
                <a:gd name="connsiteY28" fmla="*/ 878682 h 878682"/>
                <a:gd name="connsiteX29" fmla="*/ 645318 w 1590675"/>
                <a:gd name="connsiteY29" fmla="*/ 878682 h 878682"/>
                <a:gd name="connsiteX30" fmla="*/ 890587 w 1590675"/>
                <a:gd name="connsiteY30" fmla="*/ 876300 h 878682"/>
                <a:gd name="connsiteX31" fmla="*/ 1069181 w 1590675"/>
                <a:gd name="connsiteY31" fmla="*/ 869157 h 878682"/>
                <a:gd name="connsiteX32" fmla="*/ 1169193 w 1590675"/>
                <a:gd name="connsiteY32" fmla="*/ 864394 h 878682"/>
                <a:gd name="connsiteX33" fmla="*/ 1238250 w 1590675"/>
                <a:gd name="connsiteY33" fmla="*/ 859632 h 878682"/>
                <a:gd name="connsiteX34" fmla="*/ 1316831 w 1590675"/>
                <a:gd name="connsiteY34" fmla="*/ 850107 h 878682"/>
                <a:gd name="connsiteX35" fmla="*/ 1397793 w 1590675"/>
                <a:gd name="connsiteY35" fmla="*/ 833438 h 878682"/>
                <a:gd name="connsiteX36" fmla="*/ 1462087 w 1590675"/>
                <a:gd name="connsiteY36" fmla="*/ 812007 h 878682"/>
                <a:gd name="connsiteX37" fmla="*/ 1516856 w 1590675"/>
                <a:gd name="connsiteY37" fmla="*/ 788194 h 878682"/>
                <a:gd name="connsiteX38" fmla="*/ 1545431 w 1590675"/>
                <a:gd name="connsiteY38" fmla="*/ 773907 h 878682"/>
                <a:gd name="connsiteX39" fmla="*/ 1571625 w 1590675"/>
                <a:gd name="connsiteY39" fmla="*/ 752475 h 878682"/>
                <a:gd name="connsiteX40" fmla="*/ 1588293 w 1590675"/>
                <a:gd name="connsiteY40" fmla="*/ 728663 h 878682"/>
                <a:gd name="connsiteX41" fmla="*/ 1590675 w 1590675"/>
                <a:gd name="connsiteY41" fmla="*/ 704850 h 878682"/>
                <a:gd name="connsiteX42" fmla="*/ 1585912 w 1590675"/>
                <a:gd name="connsiteY42" fmla="*/ 671513 h 878682"/>
                <a:gd name="connsiteX43" fmla="*/ 1574006 w 1590675"/>
                <a:gd name="connsiteY43" fmla="*/ 635794 h 878682"/>
                <a:gd name="connsiteX44" fmla="*/ 1552575 w 1590675"/>
                <a:gd name="connsiteY44" fmla="*/ 602457 h 878682"/>
                <a:gd name="connsiteX45" fmla="*/ 1526381 w 1590675"/>
                <a:gd name="connsiteY45" fmla="*/ 576263 h 878682"/>
                <a:gd name="connsiteX46" fmla="*/ 1154906 w 1590675"/>
                <a:gd name="connsiteY46" fmla="*/ 664369 h 878682"/>
                <a:gd name="connsiteX47" fmla="*/ 1078706 w 1590675"/>
                <a:gd name="connsiteY47" fmla="*/ 683419 h 878682"/>
                <a:gd name="connsiteX48" fmla="*/ 962025 w 1590675"/>
                <a:gd name="connsiteY48" fmla="*/ 695325 h 878682"/>
                <a:gd name="connsiteX49" fmla="*/ 788193 w 1590675"/>
                <a:gd name="connsiteY49" fmla="*/ 702469 h 878682"/>
                <a:gd name="connsiteX50" fmla="*/ 611981 w 1590675"/>
                <a:gd name="connsiteY50" fmla="*/ 700088 h 878682"/>
                <a:gd name="connsiteX51" fmla="*/ 497681 w 1590675"/>
                <a:gd name="connsiteY51" fmla="*/ 690563 h 878682"/>
                <a:gd name="connsiteX52" fmla="*/ 423862 w 1590675"/>
                <a:gd name="connsiteY52" fmla="*/ 681038 h 878682"/>
                <a:gd name="connsiteX53" fmla="*/ 383381 w 1590675"/>
                <a:gd name="connsiteY53" fmla="*/ 669132 h 878682"/>
                <a:gd name="connsiteX54" fmla="*/ 359568 w 1590675"/>
                <a:gd name="connsiteY54" fmla="*/ 657225 h 878682"/>
                <a:gd name="connsiteX55" fmla="*/ 345281 w 1590675"/>
                <a:gd name="connsiteY55" fmla="*/ 640557 h 878682"/>
                <a:gd name="connsiteX56" fmla="*/ 330993 w 1590675"/>
                <a:gd name="connsiteY56" fmla="*/ 597694 h 878682"/>
                <a:gd name="connsiteX57" fmla="*/ 321468 w 1590675"/>
                <a:gd name="connsiteY57" fmla="*/ 528638 h 878682"/>
                <a:gd name="connsiteX58" fmla="*/ 316706 w 1590675"/>
                <a:gd name="connsiteY58" fmla="*/ 390525 h 878682"/>
                <a:gd name="connsiteX59" fmla="*/ 319087 w 1590675"/>
                <a:gd name="connsiteY59" fmla="*/ 323850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90675" h="878682">
                  <a:moveTo>
                    <a:pt x="319087" y="323850"/>
                  </a:moveTo>
                  <a:lnTo>
                    <a:pt x="319087" y="197644"/>
                  </a:lnTo>
                  <a:lnTo>
                    <a:pt x="269081" y="102394"/>
                  </a:lnTo>
                  <a:lnTo>
                    <a:pt x="192881" y="69057"/>
                  </a:lnTo>
                  <a:lnTo>
                    <a:pt x="121443" y="35719"/>
                  </a:lnTo>
                  <a:lnTo>
                    <a:pt x="50006" y="9525"/>
                  </a:lnTo>
                  <a:lnTo>
                    <a:pt x="26193" y="2382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4762" y="28575"/>
                  </a:lnTo>
                  <a:lnTo>
                    <a:pt x="28575" y="52388"/>
                  </a:lnTo>
                  <a:lnTo>
                    <a:pt x="52387" y="73819"/>
                  </a:lnTo>
                  <a:lnTo>
                    <a:pt x="76200" y="104775"/>
                  </a:lnTo>
                  <a:lnTo>
                    <a:pt x="92868" y="133350"/>
                  </a:lnTo>
                  <a:lnTo>
                    <a:pt x="111918" y="190500"/>
                  </a:lnTo>
                  <a:lnTo>
                    <a:pt x="116681" y="223838"/>
                  </a:lnTo>
                  <a:lnTo>
                    <a:pt x="116681" y="352425"/>
                  </a:lnTo>
                  <a:cubicBezTo>
                    <a:pt x="117475" y="388144"/>
                    <a:pt x="117475" y="430610"/>
                    <a:pt x="119062" y="459582"/>
                  </a:cubicBezTo>
                  <a:lnTo>
                    <a:pt x="123825" y="531019"/>
                  </a:lnTo>
                  <a:lnTo>
                    <a:pt x="133350" y="607219"/>
                  </a:lnTo>
                  <a:lnTo>
                    <a:pt x="147637" y="666750"/>
                  </a:lnTo>
                  <a:lnTo>
                    <a:pt x="164306" y="716757"/>
                  </a:lnTo>
                  <a:lnTo>
                    <a:pt x="173831" y="745332"/>
                  </a:lnTo>
                  <a:lnTo>
                    <a:pt x="192881" y="776288"/>
                  </a:lnTo>
                  <a:lnTo>
                    <a:pt x="228600" y="809625"/>
                  </a:lnTo>
                  <a:lnTo>
                    <a:pt x="266700" y="833438"/>
                  </a:lnTo>
                  <a:lnTo>
                    <a:pt x="326231" y="854869"/>
                  </a:lnTo>
                  <a:lnTo>
                    <a:pt x="400050" y="869157"/>
                  </a:lnTo>
                  <a:lnTo>
                    <a:pt x="490537" y="878682"/>
                  </a:lnTo>
                  <a:lnTo>
                    <a:pt x="645318" y="878682"/>
                  </a:lnTo>
                  <a:lnTo>
                    <a:pt x="890587" y="876300"/>
                  </a:lnTo>
                  <a:lnTo>
                    <a:pt x="1069181" y="869157"/>
                  </a:lnTo>
                  <a:lnTo>
                    <a:pt x="1169193" y="864394"/>
                  </a:lnTo>
                  <a:lnTo>
                    <a:pt x="1238250" y="859632"/>
                  </a:lnTo>
                  <a:lnTo>
                    <a:pt x="1316831" y="850107"/>
                  </a:lnTo>
                  <a:lnTo>
                    <a:pt x="1397793" y="833438"/>
                  </a:lnTo>
                  <a:lnTo>
                    <a:pt x="1462087" y="812007"/>
                  </a:lnTo>
                  <a:lnTo>
                    <a:pt x="1516856" y="788194"/>
                  </a:lnTo>
                  <a:lnTo>
                    <a:pt x="1545431" y="773907"/>
                  </a:lnTo>
                  <a:lnTo>
                    <a:pt x="1571625" y="752475"/>
                  </a:lnTo>
                  <a:lnTo>
                    <a:pt x="1588293" y="728663"/>
                  </a:lnTo>
                  <a:lnTo>
                    <a:pt x="1590675" y="704850"/>
                  </a:lnTo>
                  <a:lnTo>
                    <a:pt x="1585912" y="671513"/>
                  </a:lnTo>
                  <a:lnTo>
                    <a:pt x="1574006" y="635794"/>
                  </a:lnTo>
                  <a:lnTo>
                    <a:pt x="1552575" y="602457"/>
                  </a:lnTo>
                  <a:lnTo>
                    <a:pt x="1526381" y="576263"/>
                  </a:lnTo>
                  <a:lnTo>
                    <a:pt x="1154906" y="664369"/>
                  </a:lnTo>
                  <a:lnTo>
                    <a:pt x="1078706" y="683419"/>
                  </a:lnTo>
                  <a:lnTo>
                    <a:pt x="962025" y="695325"/>
                  </a:lnTo>
                  <a:lnTo>
                    <a:pt x="788193" y="702469"/>
                  </a:lnTo>
                  <a:lnTo>
                    <a:pt x="611981" y="700088"/>
                  </a:lnTo>
                  <a:lnTo>
                    <a:pt x="497681" y="690563"/>
                  </a:lnTo>
                  <a:lnTo>
                    <a:pt x="423862" y="681038"/>
                  </a:lnTo>
                  <a:lnTo>
                    <a:pt x="383381" y="669132"/>
                  </a:lnTo>
                  <a:lnTo>
                    <a:pt x="359568" y="657225"/>
                  </a:lnTo>
                  <a:lnTo>
                    <a:pt x="345281" y="640557"/>
                  </a:lnTo>
                  <a:lnTo>
                    <a:pt x="330993" y="597694"/>
                  </a:lnTo>
                  <a:lnTo>
                    <a:pt x="321468" y="528638"/>
                  </a:lnTo>
                  <a:lnTo>
                    <a:pt x="316706" y="390525"/>
                  </a:lnTo>
                  <a:cubicBezTo>
                    <a:pt x="317500" y="368300"/>
                    <a:pt x="318293" y="346075"/>
                    <a:pt x="319087" y="32385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3">
              <a:extLst>
                <a:ext uri="{FF2B5EF4-FFF2-40B4-BE49-F238E27FC236}">
                  <a16:creationId xmlns:a16="http://schemas.microsoft.com/office/drawing/2014/main" id="{F298A3F7-1982-494A-97C8-996E7308E482}"/>
                </a:ext>
              </a:extLst>
            </p:cNvPr>
            <p:cNvSpPr/>
            <p:nvPr/>
          </p:nvSpPr>
          <p:spPr>
            <a:xfrm>
              <a:off x="6762750" y="2420938"/>
              <a:ext cx="485775" cy="608012"/>
            </a:xfrm>
            <a:custGeom>
              <a:avLst/>
              <a:gdLst>
                <a:gd name="connsiteX0" fmla="*/ 273844 w 485775"/>
                <a:gd name="connsiteY0" fmla="*/ 188119 h 607219"/>
                <a:gd name="connsiteX1" fmla="*/ 247650 w 485775"/>
                <a:gd name="connsiteY1" fmla="*/ 309563 h 607219"/>
                <a:gd name="connsiteX2" fmla="*/ 221456 w 485775"/>
                <a:gd name="connsiteY2" fmla="*/ 404813 h 607219"/>
                <a:gd name="connsiteX3" fmla="*/ 202406 w 485775"/>
                <a:gd name="connsiteY3" fmla="*/ 457200 h 607219"/>
                <a:gd name="connsiteX4" fmla="*/ 185738 w 485775"/>
                <a:gd name="connsiteY4" fmla="*/ 485775 h 607219"/>
                <a:gd name="connsiteX5" fmla="*/ 152400 w 485775"/>
                <a:gd name="connsiteY5" fmla="*/ 528638 h 607219"/>
                <a:gd name="connsiteX6" fmla="*/ 116681 w 485775"/>
                <a:gd name="connsiteY6" fmla="*/ 559594 h 607219"/>
                <a:gd name="connsiteX7" fmla="*/ 76200 w 485775"/>
                <a:gd name="connsiteY7" fmla="*/ 588169 h 607219"/>
                <a:gd name="connsiteX8" fmla="*/ 0 w 485775"/>
                <a:gd name="connsiteY8" fmla="*/ 607219 h 607219"/>
                <a:gd name="connsiteX9" fmla="*/ 485775 w 485775"/>
                <a:gd name="connsiteY9" fmla="*/ 578644 h 607219"/>
                <a:gd name="connsiteX10" fmla="*/ 476250 w 485775"/>
                <a:gd name="connsiteY10" fmla="*/ 550069 h 607219"/>
                <a:gd name="connsiteX11" fmla="*/ 461963 w 485775"/>
                <a:gd name="connsiteY11" fmla="*/ 528638 h 607219"/>
                <a:gd name="connsiteX12" fmla="*/ 433388 w 485775"/>
                <a:gd name="connsiteY12" fmla="*/ 497682 h 607219"/>
                <a:gd name="connsiteX13" fmla="*/ 416719 w 485775"/>
                <a:gd name="connsiteY13" fmla="*/ 471488 h 607219"/>
                <a:gd name="connsiteX14" fmla="*/ 402431 w 485775"/>
                <a:gd name="connsiteY14" fmla="*/ 442913 h 607219"/>
                <a:gd name="connsiteX15" fmla="*/ 385763 w 485775"/>
                <a:gd name="connsiteY15" fmla="*/ 392907 h 607219"/>
                <a:gd name="connsiteX16" fmla="*/ 373856 w 485775"/>
                <a:gd name="connsiteY16" fmla="*/ 335757 h 607219"/>
                <a:gd name="connsiteX17" fmla="*/ 359569 w 485775"/>
                <a:gd name="connsiteY17" fmla="*/ 250032 h 607219"/>
                <a:gd name="connsiteX18" fmla="*/ 345281 w 485775"/>
                <a:gd name="connsiteY18" fmla="*/ 133350 h 607219"/>
                <a:gd name="connsiteX19" fmla="*/ 345281 w 485775"/>
                <a:gd name="connsiteY19" fmla="*/ 73819 h 607219"/>
                <a:gd name="connsiteX20" fmla="*/ 342900 w 485775"/>
                <a:gd name="connsiteY20" fmla="*/ 28575 h 607219"/>
                <a:gd name="connsiteX21" fmla="*/ 333375 w 485775"/>
                <a:gd name="connsiteY21" fmla="*/ 7144 h 607219"/>
                <a:gd name="connsiteX22" fmla="*/ 323850 w 485775"/>
                <a:gd name="connsiteY22" fmla="*/ 0 h 607219"/>
                <a:gd name="connsiteX23" fmla="*/ 316706 w 485775"/>
                <a:gd name="connsiteY23" fmla="*/ 0 h 607219"/>
                <a:gd name="connsiteX24" fmla="*/ 307181 w 485775"/>
                <a:gd name="connsiteY24" fmla="*/ 9525 h 607219"/>
                <a:gd name="connsiteX25" fmla="*/ 297656 w 485775"/>
                <a:gd name="connsiteY25" fmla="*/ 33338 h 607219"/>
                <a:gd name="connsiteX26" fmla="*/ 273844 w 485775"/>
                <a:gd name="connsiteY26" fmla="*/ 188119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5775" h="607219">
                  <a:moveTo>
                    <a:pt x="273844" y="188119"/>
                  </a:moveTo>
                  <a:lnTo>
                    <a:pt x="247650" y="309563"/>
                  </a:lnTo>
                  <a:lnTo>
                    <a:pt x="221456" y="404813"/>
                  </a:lnTo>
                  <a:lnTo>
                    <a:pt x="202406" y="457200"/>
                  </a:lnTo>
                  <a:lnTo>
                    <a:pt x="185738" y="485775"/>
                  </a:lnTo>
                  <a:lnTo>
                    <a:pt x="152400" y="528638"/>
                  </a:lnTo>
                  <a:lnTo>
                    <a:pt x="116681" y="559594"/>
                  </a:lnTo>
                  <a:lnTo>
                    <a:pt x="76200" y="588169"/>
                  </a:lnTo>
                  <a:lnTo>
                    <a:pt x="0" y="607219"/>
                  </a:lnTo>
                  <a:lnTo>
                    <a:pt x="485775" y="578644"/>
                  </a:lnTo>
                  <a:lnTo>
                    <a:pt x="476250" y="550069"/>
                  </a:lnTo>
                  <a:lnTo>
                    <a:pt x="461963" y="528638"/>
                  </a:lnTo>
                  <a:lnTo>
                    <a:pt x="433388" y="497682"/>
                  </a:lnTo>
                  <a:lnTo>
                    <a:pt x="416719" y="471488"/>
                  </a:lnTo>
                  <a:lnTo>
                    <a:pt x="402431" y="442913"/>
                  </a:lnTo>
                  <a:lnTo>
                    <a:pt x="385763" y="392907"/>
                  </a:lnTo>
                  <a:lnTo>
                    <a:pt x="373856" y="335757"/>
                  </a:lnTo>
                  <a:lnTo>
                    <a:pt x="359569" y="250032"/>
                  </a:lnTo>
                  <a:lnTo>
                    <a:pt x="345281" y="133350"/>
                  </a:lnTo>
                  <a:lnTo>
                    <a:pt x="345281" y="73819"/>
                  </a:lnTo>
                  <a:lnTo>
                    <a:pt x="342900" y="28575"/>
                  </a:lnTo>
                  <a:lnTo>
                    <a:pt x="333375" y="7144"/>
                  </a:lnTo>
                  <a:lnTo>
                    <a:pt x="323850" y="0"/>
                  </a:lnTo>
                  <a:lnTo>
                    <a:pt x="316706" y="0"/>
                  </a:lnTo>
                  <a:lnTo>
                    <a:pt x="307181" y="9525"/>
                  </a:lnTo>
                  <a:lnTo>
                    <a:pt x="297656" y="33338"/>
                  </a:lnTo>
                  <a:cubicBezTo>
                    <a:pt x="291979" y="69832"/>
                    <a:pt x="280988" y="105942"/>
                    <a:pt x="273844" y="188119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5">
              <a:extLst>
                <a:ext uri="{FF2B5EF4-FFF2-40B4-BE49-F238E27FC236}">
                  <a16:creationId xmlns:a16="http://schemas.microsoft.com/office/drawing/2014/main" id="{C1C9AA05-D279-4590-83DD-3DF26B06212A}"/>
                </a:ext>
              </a:extLst>
            </p:cNvPr>
            <p:cNvSpPr/>
            <p:nvPr/>
          </p:nvSpPr>
          <p:spPr>
            <a:xfrm>
              <a:off x="4776788" y="3294063"/>
              <a:ext cx="482600" cy="1211262"/>
            </a:xfrm>
            <a:custGeom>
              <a:avLst/>
              <a:gdLst>
                <a:gd name="connsiteX0" fmla="*/ 457200 w 483393"/>
                <a:gd name="connsiteY0" fmla="*/ 821531 h 1212056"/>
                <a:gd name="connsiteX1" fmla="*/ 452437 w 483393"/>
                <a:gd name="connsiteY1" fmla="*/ 681037 h 1212056"/>
                <a:gd name="connsiteX2" fmla="*/ 431006 w 483393"/>
                <a:gd name="connsiteY2" fmla="*/ 516731 h 1212056"/>
                <a:gd name="connsiteX3" fmla="*/ 433387 w 483393"/>
                <a:gd name="connsiteY3" fmla="*/ 290512 h 1212056"/>
                <a:gd name="connsiteX4" fmla="*/ 438150 w 483393"/>
                <a:gd name="connsiteY4" fmla="*/ 276225 h 1212056"/>
                <a:gd name="connsiteX5" fmla="*/ 450056 w 483393"/>
                <a:gd name="connsiteY5" fmla="*/ 250031 h 1212056"/>
                <a:gd name="connsiteX6" fmla="*/ 461962 w 483393"/>
                <a:gd name="connsiteY6" fmla="*/ 211931 h 1212056"/>
                <a:gd name="connsiteX7" fmla="*/ 466725 w 483393"/>
                <a:gd name="connsiteY7" fmla="*/ 178594 h 1212056"/>
                <a:gd name="connsiteX8" fmla="*/ 464343 w 483393"/>
                <a:gd name="connsiteY8" fmla="*/ 157162 h 1212056"/>
                <a:gd name="connsiteX9" fmla="*/ 459581 w 483393"/>
                <a:gd name="connsiteY9" fmla="*/ 140494 h 1212056"/>
                <a:gd name="connsiteX10" fmla="*/ 450056 w 483393"/>
                <a:gd name="connsiteY10" fmla="*/ 121444 h 1212056"/>
                <a:gd name="connsiteX11" fmla="*/ 438150 w 483393"/>
                <a:gd name="connsiteY11" fmla="*/ 109537 h 1212056"/>
                <a:gd name="connsiteX12" fmla="*/ 392906 w 483393"/>
                <a:gd name="connsiteY12" fmla="*/ 90487 h 1212056"/>
                <a:gd name="connsiteX13" fmla="*/ 323850 w 483393"/>
                <a:gd name="connsiteY13" fmla="*/ 66675 h 1212056"/>
                <a:gd name="connsiteX14" fmla="*/ 250031 w 483393"/>
                <a:gd name="connsiteY14" fmla="*/ 40481 h 1212056"/>
                <a:gd name="connsiteX15" fmla="*/ 188118 w 483393"/>
                <a:gd name="connsiteY15" fmla="*/ 23812 h 1212056"/>
                <a:gd name="connsiteX16" fmla="*/ 123825 w 483393"/>
                <a:gd name="connsiteY16" fmla="*/ 11906 h 1212056"/>
                <a:gd name="connsiteX17" fmla="*/ 47625 w 483393"/>
                <a:gd name="connsiteY17" fmla="*/ 0 h 1212056"/>
                <a:gd name="connsiteX18" fmla="*/ 23812 w 483393"/>
                <a:gd name="connsiteY18" fmla="*/ 0 h 1212056"/>
                <a:gd name="connsiteX19" fmla="*/ 7143 w 483393"/>
                <a:gd name="connsiteY19" fmla="*/ 9525 h 1212056"/>
                <a:gd name="connsiteX20" fmla="*/ 0 w 483393"/>
                <a:gd name="connsiteY20" fmla="*/ 23812 h 1212056"/>
                <a:gd name="connsiteX21" fmla="*/ 7143 w 483393"/>
                <a:gd name="connsiteY21" fmla="*/ 42862 h 1212056"/>
                <a:gd name="connsiteX22" fmla="*/ 30956 w 483393"/>
                <a:gd name="connsiteY22" fmla="*/ 59531 h 1212056"/>
                <a:gd name="connsiteX23" fmla="*/ 66675 w 483393"/>
                <a:gd name="connsiteY23" fmla="*/ 83344 h 1212056"/>
                <a:gd name="connsiteX24" fmla="*/ 119062 w 483393"/>
                <a:gd name="connsiteY24" fmla="*/ 126206 h 1212056"/>
                <a:gd name="connsiteX25" fmla="*/ 159543 w 483393"/>
                <a:gd name="connsiteY25" fmla="*/ 166687 h 1212056"/>
                <a:gd name="connsiteX26" fmla="*/ 169068 w 483393"/>
                <a:gd name="connsiteY26" fmla="*/ 197644 h 1212056"/>
                <a:gd name="connsiteX27" fmla="*/ 197643 w 483393"/>
                <a:gd name="connsiteY27" fmla="*/ 433387 h 1212056"/>
                <a:gd name="connsiteX28" fmla="*/ 209550 w 483393"/>
                <a:gd name="connsiteY28" fmla="*/ 540544 h 1212056"/>
                <a:gd name="connsiteX29" fmla="*/ 233362 w 483393"/>
                <a:gd name="connsiteY29" fmla="*/ 750094 h 1212056"/>
                <a:gd name="connsiteX30" fmla="*/ 252412 w 483393"/>
                <a:gd name="connsiteY30" fmla="*/ 923925 h 1212056"/>
                <a:gd name="connsiteX31" fmla="*/ 283368 w 483393"/>
                <a:gd name="connsiteY31" fmla="*/ 1212056 h 1212056"/>
                <a:gd name="connsiteX32" fmla="*/ 483393 w 483393"/>
                <a:gd name="connsiteY32" fmla="*/ 1188244 h 1212056"/>
                <a:gd name="connsiteX33" fmla="*/ 457200 w 483393"/>
                <a:gd name="connsiteY33" fmla="*/ 821531 h 12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3" h="1212056">
                  <a:moveTo>
                    <a:pt x="457200" y="821531"/>
                  </a:moveTo>
                  <a:lnTo>
                    <a:pt x="452437" y="681037"/>
                  </a:lnTo>
                  <a:lnTo>
                    <a:pt x="431006" y="516731"/>
                  </a:lnTo>
                  <a:cubicBezTo>
                    <a:pt x="431800" y="441325"/>
                    <a:pt x="432593" y="365918"/>
                    <a:pt x="433387" y="290512"/>
                  </a:cubicBezTo>
                  <a:lnTo>
                    <a:pt x="438150" y="276225"/>
                  </a:lnTo>
                  <a:lnTo>
                    <a:pt x="450056" y="250031"/>
                  </a:lnTo>
                  <a:lnTo>
                    <a:pt x="461962" y="211931"/>
                  </a:lnTo>
                  <a:lnTo>
                    <a:pt x="466725" y="178594"/>
                  </a:lnTo>
                  <a:lnTo>
                    <a:pt x="464343" y="157162"/>
                  </a:lnTo>
                  <a:lnTo>
                    <a:pt x="459581" y="140494"/>
                  </a:lnTo>
                  <a:lnTo>
                    <a:pt x="450056" y="121444"/>
                  </a:lnTo>
                  <a:lnTo>
                    <a:pt x="438150" y="109537"/>
                  </a:lnTo>
                  <a:lnTo>
                    <a:pt x="392906" y="90487"/>
                  </a:lnTo>
                  <a:lnTo>
                    <a:pt x="323850" y="66675"/>
                  </a:lnTo>
                  <a:lnTo>
                    <a:pt x="250031" y="40481"/>
                  </a:lnTo>
                  <a:lnTo>
                    <a:pt x="188118" y="23812"/>
                  </a:lnTo>
                  <a:lnTo>
                    <a:pt x="123825" y="11906"/>
                  </a:lnTo>
                  <a:lnTo>
                    <a:pt x="47625" y="0"/>
                  </a:lnTo>
                  <a:lnTo>
                    <a:pt x="23812" y="0"/>
                  </a:lnTo>
                  <a:lnTo>
                    <a:pt x="7143" y="9525"/>
                  </a:lnTo>
                  <a:lnTo>
                    <a:pt x="0" y="23812"/>
                  </a:lnTo>
                  <a:lnTo>
                    <a:pt x="7143" y="42862"/>
                  </a:lnTo>
                  <a:lnTo>
                    <a:pt x="30956" y="59531"/>
                  </a:lnTo>
                  <a:lnTo>
                    <a:pt x="66675" y="83344"/>
                  </a:lnTo>
                  <a:lnTo>
                    <a:pt x="119062" y="126206"/>
                  </a:lnTo>
                  <a:lnTo>
                    <a:pt x="159543" y="166687"/>
                  </a:lnTo>
                  <a:lnTo>
                    <a:pt x="169068" y="197644"/>
                  </a:lnTo>
                  <a:lnTo>
                    <a:pt x="197643" y="433387"/>
                  </a:lnTo>
                  <a:lnTo>
                    <a:pt x="209550" y="540544"/>
                  </a:lnTo>
                  <a:lnTo>
                    <a:pt x="233362" y="750094"/>
                  </a:lnTo>
                  <a:lnTo>
                    <a:pt x="252412" y="923925"/>
                  </a:lnTo>
                  <a:lnTo>
                    <a:pt x="283368" y="1212056"/>
                  </a:lnTo>
                  <a:lnTo>
                    <a:pt x="483393" y="1188244"/>
                  </a:lnTo>
                  <a:lnTo>
                    <a:pt x="457200" y="821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6">
              <a:extLst>
                <a:ext uri="{FF2B5EF4-FFF2-40B4-BE49-F238E27FC236}">
                  <a16:creationId xmlns:a16="http://schemas.microsoft.com/office/drawing/2014/main" id="{200D1091-6657-487C-A0C9-60DF2192D86A}"/>
                </a:ext>
              </a:extLst>
            </p:cNvPr>
            <p:cNvSpPr/>
            <p:nvPr/>
          </p:nvSpPr>
          <p:spPr>
            <a:xfrm>
              <a:off x="5849938" y="3227388"/>
              <a:ext cx="466725" cy="1184275"/>
            </a:xfrm>
            <a:custGeom>
              <a:avLst/>
              <a:gdLst>
                <a:gd name="connsiteX0" fmla="*/ 138113 w 466725"/>
                <a:gd name="connsiteY0" fmla="*/ 357187 h 1185862"/>
                <a:gd name="connsiteX1" fmla="*/ 140494 w 466725"/>
                <a:gd name="connsiteY1" fmla="*/ 219075 h 1185862"/>
                <a:gd name="connsiteX2" fmla="*/ 126207 w 466725"/>
                <a:gd name="connsiteY2" fmla="*/ 188119 h 1185862"/>
                <a:gd name="connsiteX3" fmla="*/ 95250 w 466725"/>
                <a:gd name="connsiteY3" fmla="*/ 142875 h 1185862"/>
                <a:gd name="connsiteX4" fmla="*/ 59532 w 466725"/>
                <a:gd name="connsiteY4" fmla="*/ 100012 h 1185862"/>
                <a:gd name="connsiteX5" fmla="*/ 23813 w 466725"/>
                <a:gd name="connsiteY5" fmla="*/ 61912 h 1185862"/>
                <a:gd name="connsiteX6" fmla="*/ 9525 w 466725"/>
                <a:gd name="connsiteY6" fmla="*/ 47625 h 1185862"/>
                <a:gd name="connsiteX7" fmla="*/ 0 w 466725"/>
                <a:gd name="connsiteY7" fmla="*/ 30956 h 1185862"/>
                <a:gd name="connsiteX8" fmla="*/ 2382 w 466725"/>
                <a:gd name="connsiteY8" fmla="*/ 19050 h 1185862"/>
                <a:gd name="connsiteX9" fmla="*/ 9525 w 466725"/>
                <a:gd name="connsiteY9" fmla="*/ 9525 h 1185862"/>
                <a:gd name="connsiteX10" fmla="*/ 30957 w 466725"/>
                <a:gd name="connsiteY10" fmla="*/ 0 h 1185862"/>
                <a:gd name="connsiteX11" fmla="*/ 95250 w 466725"/>
                <a:gd name="connsiteY11" fmla="*/ 4762 h 1185862"/>
                <a:gd name="connsiteX12" fmla="*/ 159544 w 466725"/>
                <a:gd name="connsiteY12" fmla="*/ 21431 h 1185862"/>
                <a:gd name="connsiteX13" fmla="*/ 204788 w 466725"/>
                <a:gd name="connsiteY13" fmla="*/ 40481 h 1185862"/>
                <a:gd name="connsiteX14" fmla="*/ 259557 w 466725"/>
                <a:gd name="connsiteY14" fmla="*/ 64294 h 1185862"/>
                <a:gd name="connsiteX15" fmla="*/ 319088 w 466725"/>
                <a:gd name="connsiteY15" fmla="*/ 97631 h 1185862"/>
                <a:gd name="connsiteX16" fmla="*/ 376238 w 466725"/>
                <a:gd name="connsiteY16" fmla="*/ 135731 h 1185862"/>
                <a:gd name="connsiteX17" fmla="*/ 423863 w 466725"/>
                <a:gd name="connsiteY17" fmla="*/ 173831 h 1185862"/>
                <a:gd name="connsiteX18" fmla="*/ 445294 w 466725"/>
                <a:gd name="connsiteY18" fmla="*/ 192881 h 1185862"/>
                <a:gd name="connsiteX19" fmla="*/ 464344 w 466725"/>
                <a:gd name="connsiteY19" fmla="*/ 216694 h 1185862"/>
                <a:gd name="connsiteX20" fmla="*/ 466725 w 466725"/>
                <a:gd name="connsiteY20" fmla="*/ 235744 h 1185862"/>
                <a:gd name="connsiteX21" fmla="*/ 461963 w 466725"/>
                <a:gd name="connsiteY21" fmla="*/ 266700 h 1185862"/>
                <a:gd name="connsiteX22" fmla="*/ 450057 w 466725"/>
                <a:gd name="connsiteY22" fmla="*/ 290512 h 1185862"/>
                <a:gd name="connsiteX23" fmla="*/ 426244 w 466725"/>
                <a:gd name="connsiteY23" fmla="*/ 319087 h 1185862"/>
                <a:gd name="connsiteX24" fmla="*/ 397669 w 466725"/>
                <a:gd name="connsiteY24" fmla="*/ 342900 h 1185862"/>
                <a:gd name="connsiteX25" fmla="*/ 378619 w 466725"/>
                <a:gd name="connsiteY25" fmla="*/ 371475 h 1185862"/>
                <a:gd name="connsiteX26" fmla="*/ 364332 w 466725"/>
                <a:gd name="connsiteY26" fmla="*/ 421481 h 1185862"/>
                <a:gd name="connsiteX27" fmla="*/ 361950 w 466725"/>
                <a:gd name="connsiteY27" fmla="*/ 476250 h 1185862"/>
                <a:gd name="connsiteX28" fmla="*/ 366713 w 466725"/>
                <a:gd name="connsiteY28" fmla="*/ 654844 h 1185862"/>
                <a:gd name="connsiteX29" fmla="*/ 309563 w 466725"/>
                <a:gd name="connsiteY29" fmla="*/ 1185862 h 1185862"/>
                <a:gd name="connsiteX30" fmla="*/ 92869 w 466725"/>
                <a:gd name="connsiteY30" fmla="*/ 1183481 h 1185862"/>
                <a:gd name="connsiteX31" fmla="*/ 107157 w 466725"/>
                <a:gd name="connsiteY31" fmla="*/ 871537 h 1185862"/>
                <a:gd name="connsiteX32" fmla="*/ 119063 w 466725"/>
                <a:gd name="connsiteY32" fmla="*/ 671512 h 1185862"/>
                <a:gd name="connsiteX33" fmla="*/ 140494 w 466725"/>
                <a:gd name="connsiteY33" fmla="*/ 497681 h 1185862"/>
                <a:gd name="connsiteX34" fmla="*/ 138113 w 466725"/>
                <a:gd name="connsiteY34" fmla="*/ 3571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1185862">
                  <a:moveTo>
                    <a:pt x="138113" y="357187"/>
                  </a:moveTo>
                  <a:cubicBezTo>
                    <a:pt x="138907" y="311150"/>
                    <a:pt x="139700" y="265112"/>
                    <a:pt x="140494" y="219075"/>
                  </a:cubicBezTo>
                  <a:lnTo>
                    <a:pt x="126207" y="188119"/>
                  </a:lnTo>
                  <a:lnTo>
                    <a:pt x="95250" y="142875"/>
                  </a:lnTo>
                  <a:lnTo>
                    <a:pt x="59532" y="100012"/>
                  </a:lnTo>
                  <a:lnTo>
                    <a:pt x="23813" y="61912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30957" y="0"/>
                  </a:lnTo>
                  <a:lnTo>
                    <a:pt x="95250" y="4762"/>
                  </a:lnTo>
                  <a:lnTo>
                    <a:pt x="159544" y="21431"/>
                  </a:lnTo>
                  <a:lnTo>
                    <a:pt x="204788" y="40481"/>
                  </a:lnTo>
                  <a:lnTo>
                    <a:pt x="259557" y="64294"/>
                  </a:lnTo>
                  <a:lnTo>
                    <a:pt x="319088" y="97631"/>
                  </a:lnTo>
                  <a:lnTo>
                    <a:pt x="376238" y="135731"/>
                  </a:lnTo>
                  <a:lnTo>
                    <a:pt x="423863" y="173831"/>
                  </a:lnTo>
                  <a:lnTo>
                    <a:pt x="445294" y="192881"/>
                  </a:lnTo>
                  <a:lnTo>
                    <a:pt x="464344" y="216694"/>
                  </a:lnTo>
                  <a:lnTo>
                    <a:pt x="466725" y="235744"/>
                  </a:lnTo>
                  <a:lnTo>
                    <a:pt x="461963" y="266700"/>
                  </a:lnTo>
                  <a:lnTo>
                    <a:pt x="450057" y="290512"/>
                  </a:lnTo>
                  <a:lnTo>
                    <a:pt x="426244" y="319087"/>
                  </a:lnTo>
                  <a:lnTo>
                    <a:pt x="397669" y="342900"/>
                  </a:lnTo>
                  <a:lnTo>
                    <a:pt x="378619" y="371475"/>
                  </a:lnTo>
                  <a:lnTo>
                    <a:pt x="364332" y="421481"/>
                  </a:lnTo>
                  <a:lnTo>
                    <a:pt x="361950" y="476250"/>
                  </a:lnTo>
                  <a:lnTo>
                    <a:pt x="366713" y="654844"/>
                  </a:lnTo>
                  <a:lnTo>
                    <a:pt x="309563" y="1185862"/>
                  </a:lnTo>
                  <a:lnTo>
                    <a:pt x="92869" y="1183481"/>
                  </a:lnTo>
                  <a:lnTo>
                    <a:pt x="107157" y="871537"/>
                  </a:lnTo>
                  <a:lnTo>
                    <a:pt x="119063" y="671512"/>
                  </a:lnTo>
                  <a:lnTo>
                    <a:pt x="140494" y="497681"/>
                  </a:lnTo>
                  <a:cubicBezTo>
                    <a:pt x="139700" y="457994"/>
                    <a:pt x="138907" y="418306"/>
                    <a:pt x="138113" y="3571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7">
              <a:extLst>
                <a:ext uri="{FF2B5EF4-FFF2-40B4-BE49-F238E27FC236}">
                  <a16:creationId xmlns:a16="http://schemas.microsoft.com/office/drawing/2014/main" id="{828D04F2-E96F-476C-BB25-DB3270358B6B}"/>
                </a:ext>
              </a:extLst>
            </p:cNvPr>
            <p:cNvSpPr/>
            <p:nvPr/>
          </p:nvSpPr>
          <p:spPr>
            <a:xfrm>
              <a:off x="3965575" y="4252913"/>
              <a:ext cx="3281363" cy="471487"/>
            </a:xfrm>
            <a:custGeom>
              <a:avLst/>
              <a:gdLst>
                <a:gd name="connsiteX0" fmla="*/ 1461408 w 3282043"/>
                <a:gd name="connsiteY0" fmla="*/ 138793 h 470807"/>
                <a:gd name="connsiteX1" fmla="*/ 1779815 w 3282043"/>
                <a:gd name="connsiteY1" fmla="*/ 108857 h 470807"/>
                <a:gd name="connsiteX2" fmla="*/ 1997529 w 3282043"/>
                <a:gd name="connsiteY2" fmla="*/ 87086 h 470807"/>
                <a:gd name="connsiteX3" fmla="*/ 2217965 w 3282043"/>
                <a:gd name="connsiteY3" fmla="*/ 87086 h 470807"/>
                <a:gd name="connsiteX4" fmla="*/ 2299608 w 3282043"/>
                <a:gd name="connsiteY4" fmla="*/ 87086 h 470807"/>
                <a:gd name="connsiteX5" fmla="*/ 2389415 w 3282043"/>
                <a:gd name="connsiteY5" fmla="*/ 84364 h 470807"/>
                <a:gd name="connsiteX6" fmla="*/ 2490108 w 3282043"/>
                <a:gd name="connsiteY6" fmla="*/ 76200 h 470807"/>
                <a:gd name="connsiteX7" fmla="*/ 2582636 w 3282043"/>
                <a:gd name="connsiteY7" fmla="*/ 62593 h 470807"/>
                <a:gd name="connsiteX8" fmla="*/ 2650672 w 3282043"/>
                <a:gd name="connsiteY8" fmla="*/ 48986 h 470807"/>
                <a:gd name="connsiteX9" fmla="*/ 2686050 w 3282043"/>
                <a:gd name="connsiteY9" fmla="*/ 35378 h 470807"/>
                <a:gd name="connsiteX10" fmla="*/ 2745922 w 3282043"/>
                <a:gd name="connsiteY10" fmla="*/ 5443 h 470807"/>
                <a:gd name="connsiteX11" fmla="*/ 2759529 w 3282043"/>
                <a:gd name="connsiteY11" fmla="*/ 0 h 470807"/>
                <a:gd name="connsiteX12" fmla="*/ 2813958 w 3282043"/>
                <a:gd name="connsiteY12" fmla="*/ 8164 h 470807"/>
                <a:gd name="connsiteX13" fmla="*/ 2881993 w 3282043"/>
                <a:gd name="connsiteY13" fmla="*/ 21771 h 470807"/>
                <a:gd name="connsiteX14" fmla="*/ 2982686 w 3282043"/>
                <a:gd name="connsiteY14" fmla="*/ 46264 h 470807"/>
                <a:gd name="connsiteX15" fmla="*/ 3056165 w 3282043"/>
                <a:gd name="connsiteY15" fmla="*/ 70757 h 470807"/>
                <a:gd name="connsiteX16" fmla="*/ 3135086 w 3282043"/>
                <a:gd name="connsiteY16" fmla="*/ 103414 h 470807"/>
                <a:gd name="connsiteX17" fmla="*/ 3186793 w 3282043"/>
                <a:gd name="connsiteY17" fmla="*/ 127907 h 470807"/>
                <a:gd name="connsiteX18" fmla="*/ 3243943 w 3282043"/>
                <a:gd name="connsiteY18" fmla="*/ 163286 h 470807"/>
                <a:gd name="connsiteX19" fmla="*/ 3265715 w 3282043"/>
                <a:gd name="connsiteY19" fmla="*/ 185057 h 470807"/>
                <a:gd name="connsiteX20" fmla="*/ 3273879 w 3282043"/>
                <a:gd name="connsiteY20" fmla="*/ 198664 h 470807"/>
                <a:gd name="connsiteX21" fmla="*/ 3279322 w 3282043"/>
                <a:gd name="connsiteY21" fmla="*/ 217714 h 470807"/>
                <a:gd name="connsiteX22" fmla="*/ 3282043 w 3282043"/>
                <a:gd name="connsiteY22" fmla="*/ 239486 h 470807"/>
                <a:gd name="connsiteX23" fmla="*/ 3273879 w 3282043"/>
                <a:gd name="connsiteY23" fmla="*/ 266700 h 470807"/>
                <a:gd name="connsiteX24" fmla="*/ 3254829 w 3282043"/>
                <a:gd name="connsiteY24" fmla="*/ 285750 h 470807"/>
                <a:gd name="connsiteX25" fmla="*/ 3216729 w 3282043"/>
                <a:gd name="connsiteY25" fmla="*/ 291193 h 470807"/>
                <a:gd name="connsiteX26" fmla="*/ 3077936 w 3282043"/>
                <a:gd name="connsiteY26" fmla="*/ 285750 h 470807"/>
                <a:gd name="connsiteX27" fmla="*/ 2857500 w 3282043"/>
                <a:gd name="connsiteY27" fmla="*/ 280307 h 470807"/>
                <a:gd name="connsiteX28" fmla="*/ 2658836 w 3282043"/>
                <a:gd name="connsiteY28" fmla="*/ 274864 h 470807"/>
                <a:gd name="connsiteX29" fmla="*/ 2381250 w 3282043"/>
                <a:gd name="connsiteY29" fmla="*/ 269421 h 470807"/>
                <a:gd name="connsiteX30" fmla="*/ 2141765 w 3282043"/>
                <a:gd name="connsiteY30" fmla="*/ 266700 h 470807"/>
                <a:gd name="connsiteX31" fmla="*/ 1828800 w 3282043"/>
                <a:gd name="connsiteY31" fmla="*/ 272143 h 470807"/>
                <a:gd name="connsiteX32" fmla="*/ 1537608 w 3282043"/>
                <a:gd name="connsiteY32" fmla="*/ 288471 h 470807"/>
                <a:gd name="connsiteX33" fmla="*/ 1352550 w 3282043"/>
                <a:gd name="connsiteY33" fmla="*/ 299357 h 470807"/>
                <a:gd name="connsiteX34" fmla="*/ 1211036 w 3282043"/>
                <a:gd name="connsiteY34" fmla="*/ 310243 h 470807"/>
                <a:gd name="connsiteX35" fmla="*/ 1034143 w 3282043"/>
                <a:gd name="connsiteY35" fmla="*/ 334736 h 470807"/>
                <a:gd name="connsiteX36" fmla="*/ 873579 w 3282043"/>
                <a:gd name="connsiteY36" fmla="*/ 361950 h 470807"/>
                <a:gd name="connsiteX37" fmla="*/ 723900 w 3282043"/>
                <a:gd name="connsiteY37" fmla="*/ 397328 h 470807"/>
                <a:gd name="connsiteX38" fmla="*/ 593272 w 3282043"/>
                <a:gd name="connsiteY38" fmla="*/ 429986 h 470807"/>
                <a:gd name="connsiteX39" fmla="*/ 487136 w 3282043"/>
                <a:gd name="connsiteY39" fmla="*/ 468086 h 470807"/>
                <a:gd name="connsiteX40" fmla="*/ 459922 w 3282043"/>
                <a:gd name="connsiteY40" fmla="*/ 470807 h 470807"/>
                <a:gd name="connsiteX41" fmla="*/ 410936 w 3282043"/>
                <a:gd name="connsiteY41" fmla="*/ 462643 h 470807"/>
                <a:gd name="connsiteX42" fmla="*/ 351065 w 3282043"/>
                <a:gd name="connsiteY42" fmla="*/ 449036 h 470807"/>
                <a:gd name="connsiteX43" fmla="*/ 310243 w 3282043"/>
                <a:gd name="connsiteY43" fmla="*/ 429986 h 470807"/>
                <a:gd name="connsiteX44" fmla="*/ 250372 w 3282043"/>
                <a:gd name="connsiteY44" fmla="*/ 383721 h 470807"/>
                <a:gd name="connsiteX45" fmla="*/ 179615 w 3282043"/>
                <a:gd name="connsiteY45" fmla="*/ 329293 h 470807"/>
                <a:gd name="connsiteX46" fmla="*/ 95250 w 3282043"/>
                <a:gd name="connsiteY46" fmla="*/ 263978 h 470807"/>
                <a:gd name="connsiteX47" fmla="*/ 46265 w 3282043"/>
                <a:gd name="connsiteY47" fmla="*/ 225878 h 470807"/>
                <a:gd name="connsiteX48" fmla="*/ 10886 w 3282043"/>
                <a:gd name="connsiteY48" fmla="*/ 193221 h 470807"/>
                <a:gd name="connsiteX49" fmla="*/ 0 w 3282043"/>
                <a:gd name="connsiteY49" fmla="*/ 176893 h 470807"/>
                <a:gd name="connsiteX50" fmla="*/ 8165 w 3282043"/>
                <a:gd name="connsiteY50" fmla="*/ 163286 h 470807"/>
                <a:gd name="connsiteX51" fmla="*/ 29936 w 3282043"/>
                <a:gd name="connsiteY51" fmla="*/ 160564 h 470807"/>
                <a:gd name="connsiteX52" fmla="*/ 59872 w 3282043"/>
                <a:gd name="connsiteY52" fmla="*/ 168728 h 470807"/>
                <a:gd name="connsiteX53" fmla="*/ 106136 w 3282043"/>
                <a:gd name="connsiteY53" fmla="*/ 187778 h 470807"/>
                <a:gd name="connsiteX54" fmla="*/ 201386 w 3282043"/>
                <a:gd name="connsiteY54" fmla="*/ 217714 h 470807"/>
                <a:gd name="connsiteX55" fmla="*/ 277586 w 3282043"/>
                <a:gd name="connsiteY55" fmla="*/ 234043 h 470807"/>
                <a:gd name="connsiteX56" fmla="*/ 342900 w 3282043"/>
                <a:gd name="connsiteY56" fmla="*/ 242207 h 470807"/>
                <a:gd name="connsiteX57" fmla="*/ 421822 w 3282043"/>
                <a:gd name="connsiteY57" fmla="*/ 247650 h 470807"/>
                <a:gd name="connsiteX58" fmla="*/ 612322 w 3282043"/>
                <a:gd name="connsiteY58" fmla="*/ 234043 h 470807"/>
                <a:gd name="connsiteX59" fmla="*/ 1031422 w 3282043"/>
                <a:gd name="connsiteY59" fmla="*/ 185057 h 470807"/>
                <a:gd name="connsiteX60" fmla="*/ 1461408 w 3282043"/>
                <a:gd name="connsiteY60" fmla="*/ 138793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82043" h="470807">
                  <a:moveTo>
                    <a:pt x="1461408" y="138793"/>
                  </a:moveTo>
                  <a:lnTo>
                    <a:pt x="1779815" y="108857"/>
                  </a:lnTo>
                  <a:lnTo>
                    <a:pt x="1997529" y="87086"/>
                  </a:lnTo>
                  <a:lnTo>
                    <a:pt x="2217965" y="87086"/>
                  </a:lnTo>
                  <a:lnTo>
                    <a:pt x="2299608" y="87086"/>
                  </a:lnTo>
                  <a:lnTo>
                    <a:pt x="2389415" y="84364"/>
                  </a:lnTo>
                  <a:lnTo>
                    <a:pt x="2490108" y="76200"/>
                  </a:lnTo>
                  <a:lnTo>
                    <a:pt x="2582636" y="62593"/>
                  </a:lnTo>
                  <a:lnTo>
                    <a:pt x="2650672" y="48986"/>
                  </a:lnTo>
                  <a:lnTo>
                    <a:pt x="2686050" y="35378"/>
                  </a:lnTo>
                  <a:lnTo>
                    <a:pt x="2745922" y="5443"/>
                  </a:lnTo>
                  <a:lnTo>
                    <a:pt x="2759529" y="0"/>
                  </a:lnTo>
                  <a:lnTo>
                    <a:pt x="2813958" y="8164"/>
                  </a:lnTo>
                  <a:lnTo>
                    <a:pt x="2881993" y="21771"/>
                  </a:lnTo>
                  <a:lnTo>
                    <a:pt x="2982686" y="46264"/>
                  </a:lnTo>
                  <a:lnTo>
                    <a:pt x="3056165" y="70757"/>
                  </a:lnTo>
                  <a:lnTo>
                    <a:pt x="3135086" y="103414"/>
                  </a:lnTo>
                  <a:lnTo>
                    <a:pt x="3186793" y="127907"/>
                  </a:lnTo>
                  <a:lnTo>
                    <a:pt x="3243943" y="163286"/>
                  </a:lnTo>
                  <a:lnTo>
                    <a:pt x="3265715" y="185057"/>
                  </a:lnTo>
                  <a:lnTo>
                    <a:pt x="3273879" y="198664"/>
                  </a:lnTo>
                  <a:lnTo>
                    <a:pt x="3279322" y="217714"/>
                  </a:lnTo>
                  <a:lnTo>
                    <a:pt x="3282043" y="239486"/>
                  </a:lnTo>
                  <a:lnTo>
                    <a:pt x="3273879" y="266700"/>
                  </a:lnTo>
                  <a:lnTo>
                    <a:pt x="3254829" y="285750"/>
                  </a:lnTo>
                  <a:lnTo>
                    <a:pt x="3216729" y="291193"/>
                  </a:lnTo>
                  <a:lnTo>
                    <a:pt x="3077936" y="285750"/>
                  </a:lnTo>
                  <a:lnTo>
                    <a:pt x="2857500" y="280307"/>
                  </a:lnTo>
                  <a:lnTo>
                    <a:pt x="2658836" y="274864"/>
                  </a:lnTo>
                  <a:lnTo>
                    <a:pt x="2381250" y="269421"/>
                  </a:lnTo>
                  <a:lnTo>
                    <a:pt x="2141765" y="266700"/>
                  </a:lnTo>
                  <a:lnTo>
                    <a:pt x="1828800" y="272143"/>
                  </a:lnTo>
                  <a:lnTo>
                    <a:pt x="1537608" y="288471"/>
                  </a:lnTo>
                  <a:lnTo>
                    <a:pt x="1352550" y="299357"/>
                  </a:lnTo>
                  <a:lnTo>
                    <a:pt x="1211036" y="310243"/>
                  </a:lnTo>
                  <a:lnTo>
                    <a:pt x="1034143" y="334736"/>
                  </a:lnTo>
                  <a:lnTo>
                    <a:pt x="873579" y="361950"/>
                  </a:lnTo>
                  <a:lnTo>
                    <a:pt x="723900" y="397328"/>
                  </a:lnTo>
                  <a:lnTo>
                    <a:pt x="593272" y="429986"/>
                  </a:lnTo>
                  <a:lnTo>
                    <a:pt x="487136" y="468086"/>
                  </a:lnTo>
                  <a:lnTo>
                    <a:pt x="459922" y="470807"/>
                  </a:lnTo>
                  <a:lnTo>
                    <a:pt x="410936" y="462643"/>
                  </a:lnTo>
                  <a:lnTo>
                    <a:pt x="351065" y="449036"/>
                  </a:lnTo>
                  <a:lnTo>
                    <a:pt x="310243" y="429986"/>
                  </a:lnTo>
                  <a:lnTo>
                    <a:pt x="250372" y="383721"/>
                  </a:lnTo>
                  <a:lnTo>
                    <a:pt x="179615" y="329293"/>
                  </a:lnTo>
                  <a:lnTo>
                    <a:pt x="95250" y="263978"/>
                  </a:lnTo>
                  <a:lnTo>
                    <a:pt x="46265" y="225878"/>
                  </a:lnTo>
                  <a:lnTo>
                    <a:pt x="10886" y="193221"/>
                  </a:lnTo>
                  <a:lnTo>
                    <a:pt x="0" y="176893"/>
                  </a:lnTo>
                  <a:lnTo>
                    <a:pt x="8165" y="163286"/>
                  </a:lnTo>
                  <a:lnTo>
                    <a:pt x="29936" y="160564"/>
                  </a:lnTo>
                  <a:lnTo>
                    <a:pt x="59872" y="168728"/>
                  </a:lnTo>
                  <a:lnTo>
                    <a:pt x="106136" y="187778"/>
                  </a:lnTo>
                  <a:lnTo>
                    <a:pt x="201386" y="217714"/>
                  </a:lnTo>
                  <a:lnTo>
                    <a:pt x="277586" y="234043"/>
                  </a:lnTo>
                  <a:lnTo>
                    <a:pt x="342900" y="242207"/>
                  </a:lnTo>
                  <a:lnTo>
                    <a:pt x="421822" y="247650"/>
                  </a:lnTo>
                  <a:lnTo>
                    <a:pt x="612322" y="234043"/>
                  </a:lnTo>
                  <a:lnTo>
                    <a:pt x="1031422" y="185057"/>
                  </a:lnTo>
                  <a:lnTo>
                    <a:pt x="1461408" y="138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2">
              <a:extLst>
                <a:ext uri="{FF2B5EF4-FFF2-40B4-BE49-F238E27FC236}">
                  <a16:creationId xmlns:a16="http://schemas.microsoft.com/office/drawing/2014/main" id="{AB268D12-9425-41FF-B7CD-1D191589F9BC}"/>
                </a:ext>
              </a:extLst>
            </p:cNvPr>
            <p:cNvSpPr/>
            <p:nvPr/>
          </p:nvSpPr>
          <p:spPr>
            <a:xfrm>
              <a:off x="2762250" y="4667250"/>
              <a:ext cx="1076325" cy="735013"/>
            </a:xfrm>
            <a:custGeom>
              <a:avLst/>
              <a:gdLst>
                <a:gd name="connsiteX0" fmla="*/ 438150 w 1076325"/>
                <a:gd name="connsiteY0" fmla="*/ 347663 h 735806"/>
                <a:gd name="connsiteX1" fmla="*/ 538163 w 1076325"/>
                <a:gd name="connsiteY1" fmla="*/ 271463 h 735806"/>
                <a:gd name="connsiteX2" fmla="*/ 595313 w 1076325"/>
                <a:gd name="connsiteY2" fmla="*/ 226219 h 735806"/>
                <a:gd name="connsiteX3" fmla="*/ 647700 w 1076325"/>
                <a:gd name="connsiteY3" fmla="*/ 183356 h 735806"/>
                <a:gd name="connsiteX4" fmla="*/ 671513 w 1076325"/>
                <a:gd name="connsiteY4" fmla="*/ 157163 h 735806"/>
                <a:gd name="connsiteX5" fmla="*/ 692944 w 1076325"/>
                <a:gd name="connsiteY5" fmla="*/ 128588 h 735806"/>
                <a:gd name="connsiteX6" fmla="*/ 702469 w 1076325"/>
                <a:gd name="connsiteY6" fmla="*/ 104775 h 735806"/>
                <a:gd name="connsiteX7" fmla="*/ 707231 w 1076325"/>
                <a:gd name="connsiteY7" fmla="*/ 88106 h 735806"/>
                <a:gd name="connsiteX8" fmla="*/ 711994 w 1076325"/>
                <a:gd name="connsiteY8" fmla="*/ 66675 h 735806"/>
                <a:gd name="connsiteX9" fmla="*/ 711994 w 1076325"/>
                <a:gd name="connsiteY9" fmla="*/ 57150 h 735806"/>
                <a:gd name="connsiteX10" fmla="*/ 695325 w 1076325"/>
                <a:gd name="connsiteY10" fmla="*/ 0 h 735806"/>
                <a:gd name="connsiteX11" fmla="*/ 1076325 w 1076325"/>
                <a:gd name="connsiteY11" fmla="*/ 280988 h 735806"/>
                <a:gd name="connsiteX12" fmla="*/ 1042988 w 1076325"/>
                <a:gd name="connsiteY12" fmla="*/ 292894 h 735806"/>
                <a:gd name="connsiteX13" fmla="*/ 1000125 w 1076325"/>
                <a:gd name="connsiteY13" fmla="*/ 300038 h 735806"/>
                <a:gd name="connsiteX14" fmla="*/ 954881 w 1076325"/>
                <a:gd name="connsiteY14" fmla="*/ 302419 h 735806"/>
                <a:gd name="connsiteX15" fmla="*/ 888206 w 1076325"/>
                <a:gd name="connsiteY15" fmla="*/ 309563 h 735806"/>
                <a:gd name="connsiteX16" fmla="*/ 831056 w 1076325"/>
                <a:gd name="connsiteY16" fmla="*/ 321469 h 735806"/>
                <a:gd name="connsiteX17" fmla="*/ 750094 w 1076325"/>
                <a:gd name="connsiteY17" fmla="*/ 347663 h 735806"/>
                <a:gd name="connsiteX18" fmla="*/ 673894 w 1076325"/>
                <a:gd name="connsiteY18" fmla="*/ 381000 h 735806"/>
                <a:gd name="connsiteX19" fmla="*/ 569119 w 1076325"/>
                <a:gd name="connsiteY19" fmla="*/ 438150 h 735806"/>
                <a:gd name="connsiteX20" fmla="*/ 419100 w 1076325"/>
                <a:gd name="connsiteY20" fmla="*/ 528638 h 735806"/>
                <a:gd name="connsiteX21" fmla="*/ 192881 w 1076325"/>
                <a:gd name="connsiteY21" fmla="*/ 676275 h 735806"/>
                <a:gd name="connsiteX22" fmla="*/ 109538 w 1076325"/>
                <a:gd name="connsiteY22" fmla="*/ 735806 h 735806"/>
                <a:gd name="connsiteX23" fmla="*/ 0 w 1076325"/>
                <a:gd name="connsiteY23" fmla="*/ 673894 h 735806"/>
                <a:gd name="connsiteX24" fmla="*/ 9525 w 1076325"/>
                <a:gd name="connsiteY24" fmla="*/ 642938 h 735806"/>
                <a:gd name="connsiteX25" fmla="*/ 28575 w 1076325"/>
                <a:gd name="connsiteY25" fmla="*/ 614363 h 735806"/>
                <a:gd name="connsiteX26" fmla="*/ 42863 w 1076325"/>
                <a:gd name="connsiteY26" fmla="*/ 597694 h 735806"/>
                <a:gd name="connsiteX27" fmla="*/ 78581 w 1076325"/>
                <a:gd name="connsiteY27" fmla="*/ 576263 h 735806"/>
                <a:gd name="connsiteX28" fmla="*/ 119063 w 1076325"/>
                <a:gd name="connsiteY28" fmla="*/ 557213 h 735806"/>
                <a:gd name="connsiteX29" fmla="*/ 250031 w 1076325"/>
                <a:gd name="connsiteY29" fmla="*/ 478631 h 735806"/>
                <a:gd name="connsiteX30" fmla="*/ 438150 w 1076325"/>
                <a:gd name="connsiteY30" fmla="*/ 34766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735806">
                  <a:moveTo>
                    <a:pt x="438150" y="347663"/>
                  </a:moveTo>
                  <a:lnTo>
                    <a:pt x="538163" y="271463"/>
                  </a:lnTo>
                  <a:lnTo>
                    <a:pt x="595313" y="226219"/>
                  </a:lnTo>
                  <a:lnTo>
                    <a:pt x="647700" y="183356"/>
                  </a:lnTo>
                  <a:lnTo>
                    <a:pt x="671513" y="157163"/>
                  </a:lnTo>
                  <a:lnTo>
                    <a:pt x="692944" y="128588"/>
                  </a:lnTo>
                  <a:lnTo>
                    <a:pt x="702469" y="104775"/>
                  </a:lnTo>
                  <a:lnTo>
                    <a:pt x="707231" y="88106"/>
                  </a:lnTo>
                  <a:lnTo>
                    <a:pt x="711994" y="66675"/>
                  </a:lnTo>
                  <a:lnTo>
                    <a:pt x="711994" y="57150"/>
                  </a:lnTo>
                  <a:lnTo>
                    <a:pt x="695325" y="0"/>
                  </a:lnTo>
                  <a:lnTo>
                    <a:pt x="1076325" y="280988"/>
                  </a:lnTo>
                  <a:lnTo>
                    <a:pt x="1042988" y="292894"/>
                  </a:lnTo>
                  <a:lnTo>
                    <a:pt x="1000125" y="300038"/>
                  </a:lnTo>
                  <a:lnTo>
                    <a:pt x="954881" y="302419"/>
                  </a:lnTo>
                  <a:lnTo>
                    <a:pt x="888206" y="309563"/>
                  </a:lnTo>
                  <a:lnTo>
                    <a:pt x="831056" y="321469"/>
                  </a:lnTo>
                  <a:lnTo>
                    <a:pt x="750094" y="347663"/>
                  </a:lnTo>
                  <a:lnTo>
                    <a:pt x="673894" y="381000"/>
                  </a:lnTo>
                  <a:lnTo>
                    <a:pt x="569119" y="438150"/>
                  </a:lnTo>
                  <a:lnTo>
                    <a:pt x="419100" y="528638"/>
                  </a:lnTo>
                  <a:lnTo>
                    <a:pt x="192881" y="676275"/>
                  </a:lnTo>
                  <a:lnTo>
                    <a:pt x="109538" y="735806"/>
                  </a:lnTo>
                  <a:lnTo>
                    <a:pt x="0" y="673894"/>
                  </a:lnTo>
                  <a:lnTo>
                    <a:pt x="9525" y="642938"/>
                  </a:lnTo>
                  <a:lnTo>
                    <a:pt x="28575" y="614363"/>
                  </a:lnTo>
                  <a:lnTo>
                    <a:pt x="42863" y="597694"/>
                  </a:lnTo>
                  <a:lnTo>
                    <a:pt x="78581" y="576263"/>
                  </a:lnTo>
                  <a:lnTo>
                    <a:pt x="119063" y="557213"/>
                  </a:lnTo>
                  <a:lnTo>
                    <a:pt x="250031" y="478631"/>
                  </a:lnTo>
                  <a:lnTo>
                    <a:pt x="438150" y="347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3">
              <a:extLst>
                <a:ext uri="{FF2B5EF4-FFF2-40B4-BE49-F238E27FC236}">
                  <a16:creationId xmlns:a16="http://schemas.microsoft.com/office/drawing/2014/main" id="{5395F35A-26D5-4E06-9416-BFFA7D8D3E33}"/>
                </a:ext>
              </a:extLst>
            </p:cNvPr>
            <p:cNvSpPr/>
            <p:nvPr/>
          </p:nvSpPr>
          <p:spPr>
            <a:xfrm>
              <a:off x="2752725" y="5299075"/>
              <a:ext cx="4535488" cy="892175"/>
            </a:xfrm>
            <a:custGeom>
              <a:avLst/>
              <a:gdLst>
                <a:gd name="connsiteX0" fmla="*/ 2062886 w 4535424"/>
                <a:gd name="connsiteY0" fmla="*/ 490119 h 892455"/>
                <a:gd name="connsiteX1" fmla="*/ 1923897 w 4535424"/>
                <a:gd name="connsiteY1" fmla="*/ 446227 h 892455"/>
                <a:gd name="connsiteX2" fmla="*/ 1741017 w 4535424"/>
                <a:gd name="connsiteY2" fmla="*/ 387706 h 892455"/>
                <a:gd name="connsiteX3" fmla="*/ 1634947 w 4535424"/>
                <a:gd name="connsiteY3" fmla="*/ 351130 h 892455"/>
                <a:gd name="connsiteX4" fmla="*/ 1550822 w 4535424"/>
                <a:gd name="connsiteY4" fmla="*/ 325527 h 892455"/>
                <a:gd name="connsiteX5" fmla="*/ 1452067 w 4535424"/>
                <a:gd name="connsiteY5" fmla="*/ 296266 h 892455"/>
                <a:gd name="connsiteX6" fmla="*/ 1331366 w 4535424"/>
                <a:gd name="connsiteY6" fmla="*/ 267005 h 892455"/>
                <a:gd name="connsiteX7" fmla="*/ 1207008 w 4535424"/>
                <a:gd name="connsiteY7" fmla="*/ 241402 h 892455"/>
                <a:gd name="connsiteX8" fmla="*/ 1060704 w 4535424"/>
                <a:gd name="connsiteY8" fmla="*/ 215799 h 892455"/>
                <a:gd name="connsiteX9" fmla="*/ 910742 w 4535424"/>
                <a:gd name="connsiteY9" fmla="*/ 197511 h 892455"/>
                <a:gd name="connsiteX10" fmla="*/ 749808 w 4535424"/>
                <a:gd name="connsiteY10" fmla="*/ 186538 h 892455"/>
                <a:gd name="connsiteX11" fmla="*/ 574243 w 4535424"/>
                <a:gd name="connsiteY11" fmla="*/ 179223 h 892455"/>
                <a:gd name="connsiteX12" fmla="*/ 398678 w 4535424"/>
                <a:gd name="connsiteY12" fmla="*/ 186538 h 892455"/>
                <a:gd name="connsiteX13" fmla="*/ 292608 w 4535424"/>
                <a:gd name="connsiteY13" fmla="*/ 190195 h 892455"/>
                <a:gd name="connsiteX14" fmla="*/ 175564 w 4535424"/>
                <a:gd name="connsiteY14" fmla="*/ 197511 h 892455"/>
                <a:gd name="connsiteX15" fmla="*/ 117043 w 4535424"/>
                <a:gd name="connsiteY15" fmla="*/ 201168 h 892455"/>
                <a:gd name="connsiteX16" fmla="*/ 84124 w 4535424"/>
                <a:gd name="connsiteY16" fmla="*/ 197511 h 892455"/>
                <a:gd name="connsiteX17" fmla="*/ 43891 w 4535424"/>
                <a:gd name="connsiteY17" fmla="*/ 186538 h 892455"/>
                <a:gd name="connsiteX18" fmla="*/ 25603 w 4535424"/>
                <a:gd name="connsiteY18" fmla="*/ 168250 h 892455"/>
                <a:gd name="connsiteX19" fmla="*/ 7315 w 4535424"/>
                <a:gd name="connsiteY19" fmla="*/ 142647 h 892455"/>
                <a:gd name="connsiteX20" fmla="*/ 0 w 4535424"/>
                <a:gd name="connsiteY20" fmla="*/ 113386 h 892455"/>
                <a:gd name="connsiteX21" fmla="*/ 7315 w 4535424"/>
                <a:gd name="connsiteY21" fmla="*/ 73152 h 892455"/>
                <a:gd name="connsiteX22" fmla="*/ 14630 w 4535424"/>
                <a:gd name="connsiteY22" fmla="*/ 36576 h 892455"/>
                <a:gd name="connsiteX23" fmla="*/ 32918 w 4535424"/>
                <a:gd name="connsiteY23" fmla="*/ 0 h 892455"/>
                <a:gd name="connsiteX24" fmla="*/ 256032 w 4535424"/>
                <a:gd name="connsiteY24" fmla="*/ 43891 h 892455"/>
                <a:gd name="connsiteX25" fmla="*/ 416966 w 4535424"/>
                <a:gd name="connsiteY25" fmla="*/ 47549 h 892455"/>
                <a:gd name="connsiteX26" fmla="*/ 596188 w 4535424"/>
                <a:gd name="connsiteY26" fmla="*/ 54864 h 892455"/>
                <a:gd name="connsiteX27" fmla="*/ 859536 w 4535424"/>
                <a:gd name="connsiteY27" fmla="*/ 69495 h 892455"/>
                <a:gd name="connsiteX28" fmla="*/ 1057046 w 4535424"/>
                <a:gd name="connsiteY28" fmla="*/ 87783 h 892455"/>
                <a:gd name="connsiteX29" fmla="*/ 1221638 w 4535424"/>
                <a:gd name="connsiteY29" fmla="*/ 106071 h 892455"/>
                <a:gd name="connsiteX30" fmla="*/ 1356969 w 4535424"/>
                <a:gd name="connsiteY30" fmla="*/ 128016 h 892455"/>
                <a:gd name="connsiteX31" fmla="*/ 1525219 w 4535424"/>
                <a:gd name="connsiteY31" fmla="*/ 160935 h 892455"/>
                <a:gd name="connsiteX32" fmla="*/ 1667865 w 4535424"/>
                <a:gd name="connsiteY32" fmla="*/ 197511 h 892455"/>
                <a:gd name="connsiteX33" fmla="*/ 1854403 w 4535424"/>
                <a:gd name="connsiteY33" fmla="*/ 245059 h 892455"/>
                <a:gd name="connsiteX34" fmla="*/ 2088489 w 4535424"/>
                <a:gd name="connsiteY34" fmla="*/ 296266 h 892455"/>
                <a:gd name="connsiteX35" fmla="*/ 2271369 w 4535424"/>
                <a:gd name="connsiteY35" fmla="*/ 329184 h 892455"/>
                <a:gd name="connsiteX36" fmla="*/ 2490825 w 4535424"/>
                <a:gd name="connsiteY36" fmla="*/ 369418 h 892455"/>
                <a:gd name="connsiteX37" fmla="*/ 2732227 w 4535424"/>
                <a:gd name="connsiteY37" fmla="*/ 413309 h 892455"/>
                <a:gd name="connsiteX38" fmla="*/ 2969971 w 4535424"/>
                <a:gd name="connsiteY38" fmla="*/ 453543 h 892455"/>
                <a:gd name="connsiteX39" fmla="*/ 3200400 w 4535424"/>
                <a:gd name="connsiteY39" fmla="*/ 490119 h 892455"/>
                <a:gd name="connsiteX40" fmla="*/ 3405225 w 4535424"/>
                <a:gd name="connsiteY40" fmla="*/ 519379 h 892455"/>
                <a:gd name="connsiteX41" fmla="*/ 3547872 w 4535424"/>
                <a:gd name="connsiteY41" fmla="*/ 537667 h 892455"/>
                <a:gd name="connsiteX42" fmla="*/ 3712464 w 4535424"/>
                <a:gd name="connsiteY42" fmla="*/ 548640 h 892455"/>
                <a:gd name="connsiteX43" fmla="*/ 3917289 w 4535424"/>
                <a:gd name="connsiteY43" fmla="*/ 555955 h 892455"/>
                <a:gd name="connsiteX44" fmla="*/ 4180636 w 4535424"/>
                <a:gd name="connsiteY44" fmla="*/ 548640 h 892455"/>
                <a:gd name="connsiteX45" fmla="*/ 4451299 w 4535424"/>
                <a:gd name="connsiteY45" fmla="*/ 523037 h 892455"/>
                <a:gd name="connsiteX46" fmla="*/ 4513478 w 4535424"/>
                <a:gd name="connsiteY46" fmla="*/ 515722 h 892455"/>
                <a:gd name="connsiteX47" fmla="*/ 4528108 w 4535424"/>
                <a:gd name="connsiteY47" fmla="*/ 519379 h 892455"/>
                <a:gd name="connsiteX48" fmla="*/ 4535424 w 4535424"/>
                <a:gd name="connsiteY48" fmla="*/ 526695 h 892455"/>
                <a:gd name="connsiteX49" fmla="*/ 4531766 w 4535424"/>
                <a:gd name="connsiteY49" fmla="*/ 537667 h 892455"/>
                <a:gd name="connsiteX50" fmla="*/ 4509820 w 4535424"/>
                <a:gd name="connsiteY50" fmla="*/ 563271 h 892455"/>
                <a:gd name="connsiteX51" fmla="*/ 4429353 w 4535424"/>
                <a:gd name="connsiteY51" fmla="*/ 610819 h 892455"/>
                <a:gd name="connsiteX52" fmla="*/ 4304995 w 4535424"/>
                <a:gd name="connsiteY52" fmla="*/ 676656 h 892455"/>
                <a:gd name="connsiteX53" fmla="*/ 4180636 w 4535424"/>
                <a:gd name="connsiteY53" fmla="*/ 735178 h 892455"/>
                <a:gd name="connsiteX54" fmla="*/ 4001414 w 4535424"/>
                <a:gd name="connsiteY54" fmla="*/ 804672 h 892455"/>
                <a:gd name="connsiteX55" fmla="*/ 3858768 w 4535424"/>
                <a:gd name="connsiteY55" fmla="*/ 859536 h 892455"/>
                <a:gd name="connsiteX56" fmla="*/ 3781958 w 4535424"/>
                <a:gd name="connsiteY56" fmla="*/ 885139 h 892455"/>
                <a:gd name="connsiteX57" fmla="*/ 3730752 w 4535424"/>
                <a:gd name="connsiteY57" fmla="*/ 892455 h 892455"/>
                <a:gd name="connsiteX58" fmla="*/ 3653942 w 4535424"/>
                <a:gd name="connsiteY58" fmla="*/ 892455 h 892455"/>
                <a:gd name="connsiteX59" fmla="*/ 3569817 w 4535424"/>
                <a:gd name="connsiteY59" fmla="*/ 877824 h 892455"/>
                <a:gd name="connsiteX60" fmla="*/ 3419856 w 4535424"/>
                <a:gd name="connsiteY60" fmla="*/ 844906 h 892455"/>
                <a:gd name="connsiteX61" fmla="*/ 3215030 w 4535424"/>
                <a:gd name="connsiteY61" fmla="*/ 797357 h 892455"/>
                <a:gd name="connsiteX62" fmla="*/ 2988259 w 4535424"/>
                <a:gd name="connsiteY62" fmla="*/ 742493 h 892455"/>
                <a:gd name="connsiteX63" fmla="*/ 2743200 w 4535424"/>
                <a:gd name="connsiteY63" fmla="*/ 680314 h 892455"/>
                <a:gd name="connsiteX64" fmla="*/ 2509113 w 4535424"/>
                <a:gd name="connsiteY64" fmla="*/ 618135 h 892455"/>
                <a:gd name="connsiteX65" fmla="*/ 2216505 w 4535424"/>
                <a:gd name="connsiteY65" fmla="*/ 534010 h 892455"/>
                <a:gd name="connsiteX66" fmla="*/ 2062886 w 4535424"/>
                <a:gd name="connsiteY66" fmla="*/ 490119 h 89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35424" h="892455">
                  <a:moveTo>
                    <a:pt x="2062886" y="490119"/>
                  </a:moveTo>
                  <a:lnTo>
                    <a:pt x="1923897" y="446227"/>
                  </a:lnTo>
                  <a:lnTo>
                    <a:pt x="1741017" y="387706"/>
                  </a:lnTo>
                  <a:lnTo>
                    <a:pt x="1634947" y="351130"/>
                  </a:lnTo>
                  <a:lnTo>
                    <a:pt x="1550822" y="325527"/>
                  </a:lnTo>
                  <a:lnTo>
                    <a:pt x="1452067" y="296266"/>
                  </a:lnTo>
                  <a:lnTo>
                    <a:pt x="1331366" y="267005"/>
                  </a:lnTo>
                  <a:lnTo>
                    <a:pt x="1207008" y="241402"/>
                  </a:lnTo>
                  <a:lnTo>
                    <a:pt x="1060704" y="215799"/>
                  </a:lnTo>
                  <a:lnTo>
                    <a:pt x="910742" y="197511"/>
                  </a:lnTo>
                  <a:lnTo>
                    <a:pt x="749808" y="186538"/>
                  </a:lnTo>
                  <a:lnTo>
                    <a:pt x="574243" y="179223"/>
                  </a:lnTo>
                  <a:lnTo>
                    <a:pt x="398678" y="186538"/>
                  </a:lnTo>
                  <a:lnTo>
                    <a:pt x="292608" y="190195"/>
                  </a:lnTo>
                  <a:lnTo>
                    <a:pt x="175564" y="197511"/>
                  </a:lnTo>
                  <a:lnTo>
                    <a:pt x="117043" y="201168"/>
                  </a:lnTo>
                  <a:lnTo>
                    <a:pt x="84124" y="197511"/>
                  </a:lnTo>
                  <a:lnTo>
                    <a:pt x="43891" y="186538"/>
                  </a:lnTo>
                  <a:lnTo>
                    <a:pt x="25603" y="168250"/>
                  </a:lnTo>
                  <a:lnTo>
                    <a:pt x="7315" y="142647"/>
                  </a:lnTo>
                  <a:lnTo>
                    <a:pt x="0" y="113386"/>
                  </a:lnTo>
                  <a:lnTo>
                    <a:pt x="7315" y="73152"/>
                  </a:lnTo>
                  <a:lnTo>
                    <a:pt x="14630" y="36576"/>
                  </a:lnTo>
                  <a:lnTo>
                    <a:pt x="32918" y="0"/>
                  </a:lnTo>
                  <a:lnTo>
                    <a:pt x="256032" y="43891"/>
                  </a:lnTo>
                  <a:lnTo>
                    <a:pt x="416966" y="47549"/>
                  </a:lnTo>
                  <a:lnTo>
                    <a:pt x="596188" y="54864"/>
                  </a:lnTo>
                  <a:lnTo>
                    <a:pt x="859536" y="69495"/>
                  </a:lnTo>
                  <a:lnTo>
                    <a:pt x="1057046" y="87783"/>
                  </a:lnTo>
                  <a:lnTo>
                    <a:pt x="1221638" y="106071"/>
                  </a:lnTo>
                  <a:lnTo>
                    <a:pt x="1356969" y="128016"/>
                  </a:lnTo>
                  <a:lnTo>
                    <a:pt x="1525219" y="160935"/>
                  </a:lnTo>
                  <a:lnTo>
                    <a:pt x="1667865" y="197511"/>
                  </a:lnTo>
                  <a:lnTo>
                    <a:pt x="1854403" y="245059"/>
                  </a:lnTo>
                  <a:lnTo>
                    <a:pt x="2088489" y="296266"/>
                  </a:lnTo>
                  <a:lnTo>
                    <a:pt x="2271369" y="329184"/>
                  </a:lnTo>
                  <a:lnTo>
                    <a:pt x="2490825" y="369418"/>
                  </a:lnTo>
                  <a:lnTo>
                    <a:pt x="2732227" y="413309"/>
                  </a:lnTo>
                  <a:lnTo>
                    <a:pt x="2969971" y="453543"/>
                  </a:lnTo>
                  <a:lnTo>
                    <a:pt x="3200400" y="490119"/>
                  </a:lnTo>
                  <a:lnTo>
                    <a:pt x="3405225" y="519379"/>
                  </a:lnTo>
                  <a:lnTo>
                    <a:pt x="3547872" y="537667"/>
                  </a:lnTo>
                  <a:lnTo>
                    <a:pt x="3712464" y="548640"/>
                  </a:lnTo>
                  <a:lnTo>
                    <a:pt x="3917289" y="555955"/>
                  </a:lnTo>
                  <a:lnTo>
                    <a:pt x="4180636" y="548640"/>
                  </a:lnTo>
                  <a:lnTo>
                    <a:pt x="4451299" y="523037"/>
                  </a:lnTo>
                  <a:lnTo>
                    <a:pt x="4513478" y="515722"/>
                  </a:lnTo>
                  <a:lnTo>
                    <a:pt x="4528108" y="519379"/>
                  </a:lnTo>
                  <a:lnTo>
                    <a:pt x="4535424" y="526695"/>
                  </a:lnTo>
                  <a:lnTo>
                    <a:pt x="4531766" y="537667"/>
                  </a:lnTo>
                  <a:lnTo>
                    <a:pt x="4509820" y="563271"/>
                  </a:lnTo>
                  <a:lnTo>
                    <a:pt x="4429353" y="610819"/>
                  </a:lnTo>
                  <a:lnTo>
                    <a:pt x="4304995" y="676656"/>
                  </a:lnTo>
                  <a:lnTo>
                    <a:pt x="4180636" y="735178"/>
                  </a:lnTo>
                  <a:lnTo>
                    <a:pt x="4001414" y="804672"/>
                  </a:lnTo>
                  <a:lnTo>
                    <a:pt x="3858768" y="859536"/>
                  </a:lnTo>
                  <a:lnTo>
                    <a:pt x="3781958" y="885139"/>
                  </a:lnTo>
                  <a:lnTo>
                    <a:pt x="3730752" y="892455"/>
                  </a:lnTo>
                  <a:lnTo>
                    <a:pt x="3653942" y="892455"/>
                  </a:lnTo>
                  <a:lnTo>
                    <a:pt x="3569817" y="877824"/>
                  </a:lnTo>
                  <a:lnTo>
                    <a:pt x="3419856" y="844906"/>
                  </a:lnTo>
                  <a:lnTo>
                    <a:pt x="3215030" y="797357"/>
                  </a:lnTo>
                  <a:lnTo>
                    <a:pt x="2988259" y="742493"/>
                  </a:lnTo>
                  <a:lnTo>
                    <a:pt x="2743200" y="680314"/>
                  </a:lnTo>
                  <a:lnTo>
                    <a:pt x="2509113" y="618135"/>
                  </a:lnTo>
                  <a:lnTo>
                    <a:pt x="2216505" y="534010"/>
                  </a:lnTo>
                  <a:lnTo>
                    <a:pt x="2062886" y="490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31A6E90C-3AA8-4911-AD7C-E6A70548F566}"/>
              </a:ext>
            </a:extLst>
          </p:cNvPr>
          <p:cNvGrpSpPr/>
          <p:nvPr/>
        </p:nvGrpSpPr>
        <p:grpSpPr>
          <a:xfrm>
            <a:off x="2513013" y="1535113"/>
            <a:ext cx="4622800" cy="4503737"/>
            <a:chOff x="2513013" y="1535113"/>
            <a:chExt cx="4622800" cy="4503737"/>
          </a:xfrm>
        </p:grpSpPr>
        <p:sp>
          <p:nvSpPr>
            <p:cNvPr id="41" name="フリーフォーム 66">
              <a:extLst>
                <a:ext uri="{FF2B5EF4-FFF2-40B4-BE49-F238E27FC236}">
                  <a16:creationId xmlns:a16="http://schemas.microsoft.com/office/drawing/2014/main" id="{1BD8BC4F-0265-4CB0-898C-301BDD408F69}"/>
                </a:ext>
              </a:extLst>
            </p:cNvPr>
            <p:cNvSpPr/>
            <p:nvPr/>
          </p:nvSpPr>
          <p:spPr>
            <a:xfrm>
              <a:off x="3952875" y="1600200"/>
              <a:ext cx="1417638" cy="884238"/>
            </a:xfrm>
            <a:custGeom>
              <a:avLst/>
              <a:gdLst>
                <a:gd name="connsiteX0" fmla="*/ 483394 w 1416844"/>
                <a:gd name="connsiteY0" fmla="*/ 171450 h 883444"/>
                <a:gd name="connsiteX1" fmla="*/ 407194 w 1416844"/>
                <a:gd name="connsiteY1" fmla="*/ 185738 h 883444"/>
                <a:gd name="connsiteX2" fmla="*/ 352425 w 1416844"/>
                <a:gd name="connsiteY2" fmla="*/ 192881 h 883444"/>
                <a:gd name="connsiteX3" fmla="*/ 283369 w 1416844"/>
                <a:gd name="connsiteY3" fmla="*/ 200025 h 883444"/>
                <a:gd name="connsiteX4" fmla="*/ 226219 w 1416844"/>
                <a:gd name="connsiteY4" fmla="*/ 195263 h 883444"/>
                <a:gd name="connsiteX5" fmla="*/ 114300 w 1416844"/>
                <a:gd name="connsiteY5" fmla="*/ 176213 h 883444"/>
                <a:gd name="connsiteX6" fmla="*/ 47625 w 1416844"/>
                <a:gd name="connsiteY6" fmla="*/ 161925 h 883444"/>
                <a:gd name="connsiteX7" fmla="*/ 21431 w 1416844"/>
                <a:gd name="connsiteY7" fmla="*/ 159544 h 883444"/>
                <a:gd name="connsiteX8" fmla="*/ 4763 w 1416844"/>
                <a:gd name="connsiteY8" fmla="*/ 164306 h 883444"/>
                <a:gd name="connsiteX9" fmla="*/ 0 w 1416844"/>
                <a:gd name="connsiteY9" fmla="*/ 183356 h 883444"/>
                <a:gd name="connsiteX10" fmla="*/ 11906 w 1416844"/>
                <a:gd name="connsiteY10" fmla="*/ 200025 h 883444"/>
                <a:gd name="connsiteX11" fmla="*/ 57150 w 1416844"/>
                <a:gd name="connsiteY11" fmla="*/ 238125 h 883444"/>
                <a:gd name="connsiteX12" fmla="*/ 142875 w 1416844"/>
                <a:gd name="connsiteY12" fmla="*/ 302419 h 883444"/>
                <a:gd name="connsiteX13" fmla="*/ 197644 w 1416844"/>
                <a:gd name="connsiteY13" fmla="*/ 342900 h 883444"/>
                <a:gd name="connsiteX14" fmla="*/ 261938 w 1416844"/>
                <a:gd name="connsiteY14" fmla="*/ 381000 h 883444"/>
                <a:gd name="connsiteX15" fmla="*/ 295275 w 1416844"/>
                <a:gd name="connsiteY15" fmla="*/ 395288 h 883444"/>
                <a:gd name="connsiteX16" fmla="*/ 330994 w 1416844"/>
                <a:gd name="connsiteY16" fmla="*/ 404813 h 883444"/>
                <a:gd name="connsiteX17" fmla="*/ 376238 w 1416844"/>
                <a:gd name="connsiteY17" fmla="*/ 395288 h 883444"/>
                <a:gd name="connsiteX18" fmla="*/ 473869 w 1416844"/>
                <a:gd name="connsiteY18" fmla="*/ 366713 h 883444"/>
                <a:gd name="connsiteX19" fmla="*/ 623888 w 1416844"/>
                <a:gd name="connsiteY19" fmla="*/ 323850 h 883444"/>
                <a:gd name="connsiteX20" fmla="*/ 826294 w 1416844"/>
                <a:gd name="connsiteY20" fmla="*/ 257175 h 883444"/>
                <a:gd name="connsiteX21" fmla="*/ 933450 w 1416844"/>
                <a:gd name="connsiteY21" fmla="*/ 214313 h 883444"/>
                <a:gd name="connsiteX22" fmla="*/ 969169 w 1416844"/>
                <a:gd name="connsiteY22" fmla="*/ 202406 h 883444"/>
                <a:gd name="connsiteX23" fmla="*/ 995363 w 1416844"/>
                <a:gd name="connsiteY23" fmla="*/ 202406 h 883444"/>
                <a:gd name="connsiteX24" fmla="*/ 1023938 w 1416844"/>
                <a:gd name="connsiteY24" fmla="*/ 209550 h 883444"/>
                <a:gd name="connsiteX25" fmla="*/ 1050131 w 1416844"/>
                <a:gd name="connsiteY25" fmla="*/ 221456 h 883444"/>
                <a:gd name="connsiteX26" fmla="*/ 1064419 w 1416844"/>
                <a:gd name="connsiteY26" fmla="*/ 233363 h 883444"/>
                <a:gd name="connsiteX27" fmla="*/ 1073944 w 1416844"/>
                <a:gd name="connsiteY27" fmla="*/ 250031 h 883444"/>
                <a:gd name="connsiteX28" fmla="*/ 1081088 w 1416844"/>
                <a:gd name="connsiteY28" fmla="*/ 278606 h 883444"/>
                <a:gd name="connsiteX29" fmla="*/ 1078706 w 1416844"/>
                <a:gd name="connsiteY29" fmla="*/ 335756 h 883444"/>
                <a:gd name="connsiteX30" fmla="*/ 1076325 w 1416844"/>
                <a:gd name="connsiteY30" fmla="*/ 381000 h 883444"/>
                <a:gd name="connsiteX31" fmla="*/ 1071563 w 1416844"/>
                <a:gd name="connsiteY31" fmla="*/ 440531 h 883444"/>
                <a:gd name="connsiteX32" fmla="*/ 1054894 w 1416844"/>
                <a:gd name="connsiteY32" fmla="*/ 521494 h 883444"/>
                <a:gd name="connsiteX33" fmla="*/ 1019175 w 1416844"/>
                <a:gd name="connsiteY33" fmla="*/ 664369 h 883444"/>
                <a:gd name="connsiteX34" fmla="*/ 995363 w 1416844"/>
                <a:gd name="connsiteY34" fmla="*/ 807244 h 883444"/>
                <a:gd name="connsiteX35" fmla="*/ 1012031 w 1416844"/>
                <a:gd name="connsiteY35" fmla="*/ 831056 h 883444"/>
                <a:gd name="connsiteX36" fmla="*/ 1047750 w 1416844"/>
                <a:gd name="connsiteY36" fmla="*/ 862013 h 883444"/>
                <a:gd name="connsiteX37" fmla="*/ 1081088 w 1416844"/>
                <a:gd name="connsiteY37" fmla="*/ 878681 h 883444"/>
                <a:gd name="connsiteX38" fmla="*/ 1100138 w 1416844"/>
                <a:gd name="connsiteY38" fmla="*/ 883444 h 883444"/>
                <a:gd name="connsiteX39" fmla="*/ 1114425 w 1416844"/>
                <a:gd name="connsiteY39" fmla="*/ 876300 h 883444"/>
                <a:gd name="connsiteX40" fmla="*/ 1128713 w 1416844"/>
                <a:gd name="connsiteY40" fmla="*/ 864394 h 883444"/>
                <a:gd name="connsiteX41" fmla="*/ 1162050 w 1416844"/>
                <a:gd name="connsiteY41" fmla="*/ 833438 h 883444"/>
                <a:gd name="connsiteX42" fmla="*/ 1173956 w 1416844"/>
                <a:gd name="connsiteY42" fmla="*/ 821531 h 883444"/>
                <a:gd name="connsiteX43" fmla="*/ 1193006 w 1416844"/>
                <a:gd name="connsiteY43" fmla="*/ 773906 h 883444"/>
                <a:gd name="connsiteX44" fmla="*/ 1231106 w 1416844"/>
                <a:gd name="connsiteY44" fmla="*/ 676275 h 883444"/>
                <a:gd name="connsiteX45" fmla="*/ 1269206 w 1416844"/>
                <a:gd name="connsiteY45" fmla="*/ 573881 h 883444"/>
                <a:gd name="connsiteX46" fmla="*/ 1300163 w 1416844"/>
                <a:gd name="connsiteY46" fmla="*/ 492919 h 883444"/>
                <a:gd name="connsiteX47" fmla="*/ 1321594 w 1416844"/>
                <a:gd name="connsiteY47" fmla="*/ 426244 h 883444"/>
                <a:gd name="connsiteX48" fmla="*/ 1340644 w 1416844"/>
                <a:gd name="connsiteY48" fmla="*/ 350044 h 883444"/>
                <a:gd name="connsiteX49" fmla="*/ 1347788 w 1416844"/>
                <a:gd name="connsiteY49" fmla="*/ 314325 h 883444"/>
                <a:gd name="connsiteX50" fmla="*/ 1362075 w 1416844"/>
                <a:gd name="connsiteY50" fmla="*/ 302419 h 883444"/>
                <a:gd name="connsiteX51" fmla="*/ 1383506 w 1416844"/>
                <a:gd name="connsiteY51" fmla="*/ 280988 h 883444"/>
                <a:gd name="connsiteX52" fmla="*/ 1397794 w 1416844"/>
                <a:gd name="connsiteY52" fmla="*/ 264319 h 883444"/>
                <a:gd name="connsiteX53" fmla="*/ 1412081 w 1416844"/>
                <a:gd name="connsiteY53" fmla="*/ 233363 h 883444"/>
                <a:gd name="connsiteX54" fmla="*/ 1416844 w 1416844"/>
                <a:gd name="connsiteY54" fmla="*/ 200025 h 883444"/>
                <a:gd name="connsiteX55" fmla="*/ 1388269 w 1416844"/>
                <a:gd name="connsiteY55" fmla="*/ 169069 h 883444"/>
                <a:gd name="connsiteX56" fmla="*/ 1314450 w 1416844"/>
                <a:gd name="connsiteY56" fmla="*/ 107156 h 883444"/>
                <a:gd name="connsiteX57" fmla="*/ 1252538 w 1416844"/>
                <a:gd name="connsiteY57" fmla="*/ 61913 h 883444"/>
                <a:gd name="connsiteX58" fmla="*/ 1190625 w 1416844"/>
                <a:gd name="connsiteY58" fmla="*/ 28575 h 883444"/>
                <a:gd name="connsiteX59" fmla="*/ 1145381 w 1416844"/>
                <a:gd name="connsiteY59" fmla="*/ 7144 h 883444"/>
                <a:gd name="connsiteX60" fmla="*/ 1104900 w 1416844"/>
                <a:gd name="connsiteY60" fmla="*/ 0 h 883444"/>
                <a:gd name="connsiteX61" fmla="*/ 1071563 w 1416844"/>
                <a:gd name="connsiteY61" fmla="*/ 7144 h 883444"/>
                <a:gd name="connsiteX62" fmla="*/ 1014413 w 1416844"/>
                <a:gd name="connsiteY62" fmla="*/ 28575 h 883444"/>
                <a:gd name="connsiteX63" fmla="*/ 981075 w 1416844"/>
                <a:gd name="connsiteY63" fmla="*/ 47625 h 883444"/>
                <a:gd name="connsiteX64" fmla="*/ 847725 w 1416844"/>
                <a:gd name="connsiteY64" fmla="*/ 85725 h 883444"/>
                <a:gd name="connsiteX65" fmla="*/ 695325 w 1416844"/>
                <a:gd name="connsiteY65" fmla="*/ 123825 h 883444"/>
                <a:gd name="connsiteX66" fmla="*/ 483394 w 1416844"/>
                <a:gd name="connsiteY66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416844" h="883444">
                  <a:moveTo>
                    <a:pt x="483394" y="171450"/>
                  </a:moveTo>
                  <a:lnTo>
                    <a:pt x="407194" y="185738"/>
                  </a:lnTo>
                  <a:lnTo>
                    <a:pt x="352425" y="192881"/>
                  </a:lnTo>
                  <a:lnTo>
                    <a:pt x="283369" y="200025"/>
                  </a:lnTo>
                  <a:lnTo>
                    <a:pt x="226219" y="195263"/>
                  </a:lnTo>
                  <a:lnTo>
                    <a:pt x="114300" y="176213"/>
                  </a:lnTo>
                  <a:lnTo>
                    <a:pt x="47625" y="161925"/>
                  </a:lnTo>
                  <a:lnTo>
                    <a:pt x="21431" y="159544"/>
                  </a:lnTo>
                  <a:lnTo>
                    <a:pt x="4763" y="164306"/>
                  </a:lnTo>
                  <a:lnTo>
                    <a:pt x="0" y="183356"/>
                  </a:lnTo>
                  <a:lnTo>
                    <a:pt x="11906" y="200025"/>
                  </a:lnTo>
                  <a:lnTo>
                    <a:pt x="57150" y="238125"/>
                  </a:lnTo>
                  <a:lnTo>
                    <a:pt x="142875" y="302419"/>
                  </a:lnTo>
                  <a:lnTo>
                    <a:pt x="197644" y="342900"/>
                  </a:lnTo>
                  <a:lnTo>
                    <a:pt x="261938" y="381000"/>
                  </a:lnTo>
                  <a:lnTo>
                    <a:pt x="295275" y="395288"/>
                  </a:lnTo>
                  <a:lnTo>
                    <a:pt x="330994" y="404813"/>
                  </a:lnTo>
                  <a:lnTo>
                    <a:pt x="376238" y="395288"/>
                  </a:lnTo>
                  <a:lnTo>
                    <a:pt x="473869" y="366713"/>
                  </a:lnTo>
                  <a:lnTo>
                    <a:pt x="623888" y="323850"/>
                  </a:lnTo>
                  <a:lnTo>
                    <a:pt x="826294" y="257175"/>
                  </a:lnTo>
                  <a:lnTo>
                    <a:pt x="933450" y="214313"/>
                  </a:lnTo>
                  <a:lnTo>
                    <a:pt x="969169" y="202406"/>
                  </a:lnTo>
                  <a:lnTo>
                    <a:pt x="995363" y="202406"/>
                  </a:lnTo>
                  <a:lnTo>
                    <a:pt x="1023938" y="209550"/>
                  </a:lnTo>
                  <a:lnTo>
                    <a:pt x="1050131" y="221456"/>
                  </a:lnTo>
                  <a:lnTo>
                    <a:pt x="1064419" y="233363"/>
                  </a:lnTo>
                  <a:lnTo>
                    <a:pt x="1073944" y="250031"/>
                  </a:lnTo>
                  <a:lnTo>
                    <a:pt x="1081088" y="278606"/>
                  </a:lnTo>
                  <a:lnTo>
                    <a:pt x="1078706" y="335756"/>
                  </a:lnTo>
                  <a:lnTo>
                    <a:pt x="1076325" y="381000"/>
                  </a:lnTo>
                  <a:lnTo>
                    <a:pt x="1071563" y="440531"/>
                  </a:lnTo>
                  <a:lnTo>
                    <a:pt x="1054894" y="521494"/>
                  </a:lnTo>
                  <a:lnTo>
                    <a:pt x="1019175" y="664369"/>
                  </a:lnTo>
                  <a:lnTo>
                    <a:pt x="995363" y="807244"/>
                  </a:lnTo>
                  <a:lnTo>
                    <a:pt x="1012031" y="831056"/>
                  </a:lnTo>
                  <a:lnTo>
                    <a:pt x="1047750" y="862013"/>
                  </a:lnTo>
                  <a:lnTo>
                    <a:pt x="1081088" y="878681"/>
                  </a:lnTo>
                  <a:lnTo>
                    <a:pt x="1100138" y="883444"/>
                  </a:lnTo>
                  <a:lnTo>
                    <a:pt x="1114425" y="876300"/>
                  </a:lnTo>
                  <a:lnTo>
                    <a:pt x="1128713" y="864394"/>
                  </a:lnTo>
                  <a:lnTo>
                    <a:pt x="1162050" y="833438"/>
                  </a:lnTo>
                  <a:lnTo>
                    <a:pt x="1173956" y="821531"/>
                  </a:lnTo>
                  <a:lnTo>
                    <a:pt x="1193006" y="773906"/>
                  </a:lnTo>
                  <a:lnTo>
                    <a:pt x="1231106" y="676275"/>
                  </a:lnTo>
                  <a:lnTo>
                    <a:pt x="1269206" y="573881"/>
                  </a:lnTo>
                  <a:lnTo>
                    <a:pt x="1300163" y="492919"/>
                  </a:lnTo>
                  <a:lnTo>
                    <a:pt x="1321594" y="426244"/>
                  </a:lnTo>
                  <a:lnTo>
                    <a:pt x="1340644" y="350044"/>
                  </a:lnTo>
                  <a:lnTo>
                    <a:pt x="1347788" y="314325"/>
                  </a:lnTo>
                  <a:lnTo>
                    <a:pt x="1362075" y="302419"/>
                  </a:lnTo>
                  <a:lnTo>
                    <a:pt x="1383506" y="280988"/>
                  </a:lnTo>
                  <a:lnTo>
                    <a:pt x="1397794" y="264319"/>
                  </a:lnTo>
                  <a:lnTo>
                    <a:pt x="1412081" y="233363"/>
                  </a:lnTo>
                  <a:lnTo>
                    <a:pt x="1416844" y="200025"/>
                  </a:lnTo>
                  <a:lnTo>
                    <a:pt x="1388269" y="169069"/>
                  </a:lnTo>
                  <a:lnTo>
                    <a:pt x="1314450" y="107156"/>
                  </a:lnTo>
                  <a:lnTo>
                    <a:pt x="1252538" y="61913"/>
                  </a:lnTo>
                  <a:lnTo>
                    <a:pt x="1190625" y="28575"/>
                  </a:lnTo>
                  <a:lnTo>
                    <a:pt x="1145381" y="7144"/>
                  </a:lnTo>
                  <a:lnTo>
                    <a:pt x="1104900" y="0"/>
                  </a:lnTo>
                  <a:lnTo>
                    <a:pt x="1071563" y="7144"/>
                  </a:lnTo>
                  <a:lnTo>
                    <a:pt x="1014413" y="28575"/>
                  </a:lnTo>
                  <a:lnTo>
                    <a:pt x="981075" y="47625"/>
                  </a:lnTo>
                  <a:lnTo>
                    <a:pt x="847725" y="85725"/>
                  </a:lnTo>
                  <a:lnTo>
                    <a:pt x="695325" y="123825"/>
                  </a:lnTo>
                  <a:lnTo>
                    <a:pt x="483394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0">
              <a:extLst>
                <a:ext uri="{FF2B5EF4-FFF2-40B4-BE49-F238E27FC236}">
                  <a16:creationId xmlns:a16="http://schemas.microsoft.com/office/drawing/2014/main" id="{0B462681-B288-44AF-9B11-3BD85BA59629}"/>
                </a:ext>
              </a:extLst>
            </p:cNvPr>
            <p:cNvSpPr/>
            <p:nvPr/>
          </p:nvSpPr>
          <p:spPr>
            <a:xfrm>
              <a:off x="5538788" y="1535113"/>
              <a:ext cx="1279525" cy="903287"/>
            </a:xfrm>
            <a:custGeom>
              <a:avLst/>
              <a:gdLst>
                <a:gd name="connsiteX0" fmla="*/ 564356 w 1278731"/>
                <a:gd name="connsiteY0" fmla="*/ 126207 h 902494"/>
                <a:gd name="connsiteX1" fmla="*/ 409575 w 1278731"/>
                <a:gd name="connsiteY1" fmla="*/ 152400 h 902494"/>
                <a:gd name="connsiteX2" fmla="*/ 335756 w 1278731"/>
                <a:gd name="connsiteY2" fmla="*/ 166688 h 902494"/>
                <a:gd name="connsiteX3" fmla="*/ 280987 w 1278731"/>
                <a:gd name="connsiteY3" fmla="*/ 173832 h 902494"/>
                <a:gd name="connsiteX4" fmla="*/ 245268 w 1278731"/>
                <a:gd name="connsiteY4" fmla="*/ 176213 h 902494"/>
                <a:gd name="connsiteX5" fmla="*/ 192881 w 1278731"/>
                <a:gd name="connsiteY5" fmla="*/ 166688 h 902494"/>
                <a:gd name="connsiteX6" fmla="*/ 152400 w 1278731"/>
                <a:gd name="connsiteY6" fmla="*/ 152400 h 902494"/>
                <a:gd name="connsiteX7" fmla="*/ 107156 w 1278731"/>
                <a:gd name="connsiteY7" fmla="*/ 135732 h 902494"/>
                <a:gd name="connsiteX8" fmla="*/ 52387 w 1278731"/>
                <a:gd name="connsiteY8" fmla="*/ 107157 h 902494"/>
                <a:gd name="connsiteX9" fmla="*/ 33337 w 1278731"/>
                <a:gd name="connsiteY9" fmla="*/ 100013 h 902494"/>
                <a:gd name="connsiteX10" fmla="*/ 16668 w 1278731"/>
                <a:gd name="connsiteY10" fmla="*/ 97632 h 902494"/>
                <a:gd name="connsiteX11" fmla="*/ 0 w 1278731"/>
                <a:gd name="connsiteY11" fmla="*/ 102394 h 902494"/>
                <a:gd name="connsiteX12" fmla="*/ 0 w 1278731"/>
                <a:gd name="connsiteY12" fmla="*/ 119063 h 902494"/>
                <a:gd name="connsiteX13" fmla="*/ 4762 w 1278731"/>
                <a:gd name="connsiteY13" fmla="*/ 138113 h 902494"/>
                <a:gd name="connsiteX14" fmla="*/ 23812 w 1278731"/>
                <a:gd name="connsiteY14" fmla="*/ 169069 h 902494"/>
                <a:gd name="connsiteX15" fmla="*/ 52387 w 1278731"/>
                <a:gd name="connsiteY15" fmla="*/ 202407 h 902494"/>
                <a:gd name="connsiteX16" fmla="*/ 90487 w 1278731"/>
                <a:gd name="connsiteY16" fmla="*/ 238125 h 902494"/>
                <a:gd name="connsiteX17" fmla="*/ 123825 w 1278731"/>
                <a:gd name="connsiteY17" fmla="*/ 264319 h 902494"/>
                <a:gd name="connsiteX18" fmla="*/ 166687 w 1278731"/>
                <a:gd name="connsiteY18" fmla="*/ 292894 h 902494"/>
                <a:gd name="connsiteX19" fmla="*/ 216693 w 1278731"/>
                <a:gd name="connsiteY19" fmla="*/ 321469 h 902494"/>
                <a:gd name="connsiteX20" fmla="*/ 250031 w 1278731"/>
                <a:gd name="connsiteY20" fmla="*/ 340519 h 902494"/>
                <a:gd name="connsiteX21" fmla="*/ 269081 w 1278731"/>
                <a:gd name="connsiteY21" fmla="*/ 347663 h 902494"/>
                <a:gd name="connsiteX22" fmla="*/ 290512 w 1278731"/>
                <a:gd name="connsiteY22" fmla="*/ 347663 h 902494"/>
                <a:gd name="connsiteX23" fmla="*/ 326231 w 1278731"/>
                <a:gd name="connsiteY23" fmla="*/ 345282 h 902494"/>
                <a:gd name="connsiteX24" fmla="*/ 364331 w 1278731"/>
                <a:gd name="connsiteY24" fmla="*/ 330994 h 902494"/>
                <a:gd name="connsiteX25" fmla="*/ 407193 w 1278731"/>
                <a:gd name="connsiteY25" fmla="*/ 311944 h 902494"/>
                <a:gd name="connsiteX26" fmla="*/ 454818 w 1278731"/>
                <a:gd name="connsiteY26" fmla="*/ 295275 h 902494"/>
                <a:gd name="connsiteX27" fmla="*/ 588168 w 1278731"/>
                <a:gd name="connsiteY27" fmla="*/ 264319 h 902494"/>
                <a:gd name="connsiteX28" fmla="*/ 762000 w 1278731"/>
                <a:gd name="connsiteY28" fmla="*/ 233363 h 902494"/>
                <a:gd name="connsiteX29" fmla="*/ 852487 w 1278731"/>
                <a:gd name="connsiteY29" fmla="*/ 221457 h 902494"/>
                <a:gd name="connsiteX30" fmla="*/ 885825 w 1278731"/>
                <a:gd name="connsiteY30" fmla="*/ 221457 h 902494"/>
                <a:gd name="connsiteX31" fmla="*/ 921543 w 1278731"/>
                <a:gd name="connsiteY31" fmla="*/ 228600 h 902494"/>
                <a:gd name="connsiteX32" fmla="*/ 950118 w 1278731"/>
                <a:gd name="connsiteY32" fmla="*/ 247650 h 902494"/>
                <a:gd name="connsiteX33" fmla="*/ 959643 w 1278731"/>
                <a:gd name="connsiteY33" fmla="*/ 261938 h 902494"/>
                <a:gd name="connsiteX34" fmla="*/ 966787 w 1278731"/>
                <a:gd name="connsiteY34" fmla="*/ 285750 h 902494"/>
                <a:gd name="connsiteX35" fmla="*/ 969168 w 1278731"/>
                <a:gd name="connsiteY35" fmla="*/ 338138 h 902494"/>
                <a:gd name="connsiteX36" fmla="*/ 962025 w 1278731"/>
                <a:gd name="connsiteY36" fmla="*/ 397669 h 902494"/>
                <a:gd name="connsiteX37" fmla="*/ 945356 w 1278731"/>
                <a:gd name="connsiteY37" fmla="*/ 500063 h 902494"/>
                <a:gd name="connsiteX38" fmla="*/ 900112 w 1278731"/>
                <a:gd name="connsiteY38" fmla="*/ 716757 h 902494"/>
                <a:gd name="connsiteX39" fmla="*/ 881062 w 1278731"/>
                <a:gd name="connsiteY39" fmla="*/ 826294 h 902494"/>
                <a:gd name="connsiteX40" fmla="*/ 885825 w 1278731"/>
                <a:gd name="connsiteY40" fmla="*/ 857250 h 902494"/>
                <a:gd name="connsiteX41" fmla="*/ 895350 w 1278731"/>
                <a:gd name="connsiteY41" fmla="*/ 878682 h 902494"/>
                <a:gd name="connsiteX42" fmla="*/ 909637 w 1278731"/>
                <a:gd name="connsiteY42" fmla="*/ 895350 h 902494"/>
                <a:gd name="connsiteX43" fmla="*/ 933450 w 1278731"/>
                <a:gd name="connsiteY43" fmla="*/ 900113 h 902494"/>
                <a:gd name="connsiteX44" fmla="*/ 964406 w 1278731"/>
                <a:gd name="connsiteY44" fmla="*/ 902494 h 902494"/>
                <a:gd name="connsiteX45" fmla="*/ 1000125 w 1278731"/>
                <a:gd name="connsiteY45" fmla="*/ 895350 h 902494"/>
                <a:gd name="connsiteX46" fmla="*/ 1016793 w 1278731"/>
                <a:gd name="connsiteY46" fmla="*/ 881063 h 902494"/>
                <a:gd name="connsiteX47" fmla="*/ 1047750 w 1278731"/>
                <a:gd name="connsiteY47" fmla="*/ 785813 h 902494"/>
                <a:gd name="connsiteX48" fmla="*/ 1112043 w 1278731"/>
                <a:gd name="connsiteY48" fmla="*/ 585788 h 902494"/>
                <a:gd name="connsiteX49" fmla="*/ 1159668 w 1278731"/>
                <a:gd name="connsiteY49" fmla="*/ 428625 h 902494"/>
                <a:gd name="connsiteX50" fmla="*/ 1171575 w 1278731"/>
                <a:gd name="connsiteY50" fmla="*/ 395288 h 902494"/>
                <a:gd name="connsiteX51" fmla="*/ 1219200 w 1278731"/>
                <a:gd name="connsiteY51" fmla="*/ 350044 h 902494"/>
                <a:gd name="connsiteX52" fmla="*/ 1266825 w 1278731"/>
                <a:gd name="connsiteY52" fmla="*/ 304800 h 902494"/>
                <a:gd name="connsiteX53" fmla="*/ 1278731 w 1278731"/>
                <a:gd name="connsiteY53" fmla="*/ 288132 h 902494"/>
                <a:gd name="connsiteX54" fmla="*/ 1278731 w 1278731"/>
                <a:gd name="connsiteY54" fmla="*/ 273844 h 902494"/>
                <a:gd name="connsiteX55" fmla="*/ 1257300 w 1278731"/>
                <a:gd name="connsiteY55" fmla="*/ 226219 h 902494"/>
                <a:gd name="connsiteX56" fmla="*/ 1223962 w 1278731"/>
                <a:gd name="connsiteY56" fmla="*/ 176213 h 902494"/>
                <a:gd name="connsiteX57" fmla="*/ 1159668 w 1278731"/>
                <a:gd name="connsiteY57" fmla="*/ 104775 h 902494"/>
                <a:gd name="connsiteX58" fmla="*/ 1095375 w 1278731"/>
                <a:gd name="connsiteY58" fmla="*/ 50007 h 902494"/>
                <a:gd name="connsiteX59" fmla="*/ 1052512 w 1278731"/>
                <a:gd name="connsiteY59" fmla="*/ 11907 h 902494"/>
                <a:gd name="connsiteX60" fmla="*/ 1023937 w 1278731"/>
                <a:gd name="connsiteY60" fmla="*/ 0 h 902494"/>
                <a:gd name="connsiteX61" fmla="*/ 997743 w 1278731"/>
                <a:gd name="connsiteY61" fmla="*/ 0 h 902494"/>
                <a:gd name="connsiteX62" fmla="*/ 959643 w 1278731"/>
                <a:gd name="connsiteY62" fmla="*/ 9525 h 902494"/>
                <a:gd name="connsiteX63" fmla="*/ 909637 w 1278731"/>
                <a:gd name="connsiteY63" fmla="*/ 33338 h 902494"/>
                <a:gd name="connsiteX64" fmla="*/ 862012 w 1278731"/>
                <a:gd name="connsiteY64" fmla="*/ 59532 h 902494"/>
                <a:gd name="connsiteX65" fmla="*/ 814387 w 1278731"/>
                <a:gd name="connsiteY65" fmla="*/ 73819 h 902494"/>
                <a:gd name="connsiteX66" fmla="*/ 564356 w 1278731"/>
                <a:gd name="connsiteY66" fmla="*/ 126207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78731" h="902494">
                  <a:moveTo>
                    <a:pt x="564356" y="126207"/>
                  </a:moveTo>
                  <a:lnTo>
                    <a:pt x="409575" y="152400"/>
                  </a:lnTo>
                  <a:lnTo>
                    <a:pt x="335756" y="166688"/>
                  </a:lnTo>
                  <a:lnTo>
                    <a:pt x="280987" y="173832"/>
                  </a:lnTo>
                  <a:lnTo>
                    <a:pt x="245268" y="176213"/>
                  </a:lnTo>
                  <a:lnTo>
                    <a:pt x="192881" y="166688"/>
                  </a:lnTo>
                  <a:lnTo>
                    <a:pt x="152400" y="152400"/>
                  </a:lnTo>
                  <a:lnTo>
                    <a:pt x="107156" y="135732"/>
                  </a:lnTo>
                  <a:lnTo>
                    <a:pt x="52387" y="107157"/>
                  </a:lnTo>
                  <a:lnTo>
                    <a:pt x="33337" y="100013"/>
                  </a:lnTo>
                  <a:lnTo>
                    <a:pt x="16668" y="97632"/>
                  </a:lnTo>
                  <a:lnTo>
                    <a:pt x="0" y="102394"/>
                  </a:lnTo>
                  <a:lnTo>
                    <a:pt x="0" y="119063"/>
                  </a:lnTo>
                  <a:lnTo>
                    <a:pt x="4762" y="138113"/>
                  </a:lnTo>
                  <a:lnTo>
                    <a:pt x="23812" y="169069"/>
                  </a:lnTo>
                  <a:lnTo>
                    <a:pt x="52387" y="202407"/>
                  </a:lnTo>
                  <a:lnTo>
                    <a:pt x="90487" y="238125"/>
                  </a:lnTo>
                  <a:lnTo>
                    <a:pt x="123825" y="264319"/>
                  </a:lnTo>
                  <a:lnTo>
                    <a:pt x="166687" y="292894"/>
                  </a:lnTo>
                  <a:lnTo>
                    <a:pt x="216693" y="321469"/>
                  </a:lnTo>
                  <a:lnTo>
                    <a:pt x="250031" y="340519"/>
                  </a:lnTo>
                  <a:lnTo>
                    <a:pt x="269081" y="347663"/>
                  </a:lnTo>
                  <a:lnTo>
                    <a:pt x="290512" y="347663"/>
                  </a:lnTo>
                  <a:lnTo>
                    <a:pt x="326231" y="345282"/>
                  </a:lnTo>
                  <a:lnTo>
                    <a:pt x="364331" y="330994"/>
                  </a:lnTo>
                  <a:lnTo>
                    <a:pt x="407193" y="311944"/>
                  </a:lnTo>
                  <a:lnTo>
                    <a:pt x="454818" y="295275"/>
                  </a:lnTo>
                  <a:lnTo>
                    <a:pt x="588168" y="264319"/>
                  </a:lnTo>
                  <a:lnTo>
                    <a:pt x="762000" y="233363"/>
                  </a:lnTo>
                  <a:lnTo>
                    <a:pt x="852487" y="221457"/>
                  </a:lnTo>
                  <a:lnTo>
                    <a:pt x="885825" y="221457"/>
                  </a:lnTo>
                  <a:lnTo>
                    <a:pt x="921543" y="228600"/>
                  </a:lnTo>
                  <a:lnTo>
                    <a:pt x="950118" y="247650"/>
                  </a:lnTo>
                  <a:lnTo>
                    <a:pt x="959643" y="261938"/>
                  </a:lnTo>
                  <a:lnTo>
                    <a:pt x="966787" y="285750"/>
                  </a:lnTo>
                  <a:lnTo>
                    <a:pt x="969168" y="338138"/>
                  </a:lnTo>
                  <a:lnTo>
                    <a:pt x="962025" y="397669"/>
                  </a:lnTo>
                  <a:lnTo>
                    <a:pt x="945356" y="500063"/>
                  </a:lnTo>
                  <a:lnTo>
                    <a:pt x="900112" y="716757"/>
                  </a:lnTo>
                  <a:lnTo>
                    <a:pt x="881062" y="826294"/>
                  </a:lnTo>
                  <a:lnTo>
                    <a:pt x="885825" y="857250"/>
                  </a:lnTo>
                  <a:lnTo>
                    <a:pt x="895350" y="878682"/>
                  </a:lnTo>
                  <a:lnTo>
                    <a:pt x="909637" y="895350"/>
                  </a:lnTo>
                  <a:lnTo>
                    <a:pt x="933450" y="900113"/>
                  </a:lnTo>
                  <a:lnTo>
                    <a:pt x="964406" y="902494"/>
                  </a:lnTo>
                  <a:lnTo>
                    <a:pt x="1000125" y="895350"/>
                  </a:lnTo>
                  <a:lnTo>
                    <a:pt x="1016793" y="881063"/>
                  </a:lnTo>
                  <a:lnTo>
                    <a:pt x="1047750" y="785813"/>
                  </a:lnTo>
                  <a:lnTo>
                    <a:pt x="1112043" y="585788"/>
                  </a:lnTo>
                  <a:lnTo>
                    <a:pt x="1159668" y="428625"/>
                  </a:lnTo>
                  <a:lnTo>
                    <a:pt x="1171575" y="395288"/>
                  </a:lnTo>
                  <a:lnTo>
                    <a:pt x="1219200" y="350044"/>
                  </a:lnTo>
                  <a:lnTo>
                    <a:pt x="1266825" y="304800"/>
                  </a:lnTo>
                  <a:lnTo>
                    <a:pt x="1278731" y="288132"/>
                  </a:lnTo>
                  <a:lnTo>
                    <a:pt x="1278731" y="273844"/>
                  </a:lnTo>
                  <a:lnTo>
                    <a:pt x="1257300" y="226219"/>
                  </a:lnTo>
                  <a:lnTo>
                    <a:pt x="1223962" y="176213"/>
                  </a:lnTo>
                  <a:lnTo>
                    <a:pt x="1159668" y="104775"/>
                  </a:lnTo>
                  <a:lnTo>
                    <a:pt x="1095375" y="50007"/>
                  </a:lnTo>
                  <a:lnTo>
                    <a:pt x="1052512" y="11907"/>
                  </a:lnTo>
                  <a:lnTo>
                    <a:pt x="1023937" y="0"/>
                  </a:lnTo>
                  <a:lnTo>
                    <a:pt x="997743" y="0"/>
                  </a:lnTo>
                  <a:lnTo>
                    <a:pt x="959643" y="9525"/>
                  </a:lnTo>
                  <a:lnTo>
                    <a:pt x="909637" y="33338"/>
                  </a:lnTo>
                  <a:lnTo>
                    <a:pt x="862012" y="59532"/>
                  </a:lnTo>
                  <a:lnTo>
                    <a:pt x="814387" y="73819"/>
                  </a:lnTo>
                  <a:lnTo>
                    <a:pt x="564356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4">
              <a:extLst>
                <a:ext uri="{FF2B5EF4-FFF2-40B4-BE49-F238E27FC236}">
                  <a16:creationId xmlns:a16="http://schemas.microsoft.com/office/drawing/2014/main" id="{CDC8EC8D-862E-4562-9EB2-4711ECF47578}"/>
                </a:ext>
              </a:extLst>
            </p:cNvPr>
            <p:cNvSpPr/>
            <p:nvPr/>
          </p:nvSpPr>
          <p:spPr>
            <a:xfrm>
              <a:off x="4138613" y="3495675"/>
              <a:ext cx="2614612" cy="430213"/>
            </a:xfrm>
            <a:custGeom>
              <a:avLst/>
              <a:gdLst>
                <a:gd name="connsiteX0" fmla="*/ 1343025 w 2614612"/>
                <a:gd name="connsiteY0" fmla="*/ 109538 h 431006"/>
                <a:gd name="connsiteX1" fmla="*/ 1593056 w 2614612"/>
                <a:gd name="connsiteY1" fmla="*/ 80963 h 431006"/>
                <a:gd name="connsiteX2" fmla="*/ 1728787 w 2614612"/>
                <a:gd name="connsiteY2" fmla="*/ 64294 h 431006"/>
                <a:gd name="connsiteX3" fmla="*/ 1902618 w 2614612"/>
                <a:gd name="connsiteY3" fmla="*/ 42863 h 431006"/>
                <a:gd name="connsiteX4" fmla="*/ 2059781 w 2614612"/>
                <a:gd name="connsiteY4" fmla="*/ 47625 h 431006"/>
                <a:gd name="connsiteX5" fmla="*/ 2150268 w 2614612"/>
                <a:gd name="connsiteY5" fmla="*/ 45244 h 431006"/>
                <a:gd name="connsiteX6" fmla="*/ 2205037 w 2614612"/>
                <a:gd name="connsiteY6" fmla="*/ 28575 h 431006"/>
                <a:gd name="connsiteX7" fmla="*/ 2278856 w 2614612"/>
                <a:gd name="connsiteY7" fmla="*/ 0 h 431006"/>
                <a:gd name="connsiteX8" fmla="*/ 2314575 w 2614612"/>
                <a:gd name="connsiteY8" fmla="*/ 9525 h 431006"/>
                <a:gd name="connsiteX9" fmla="*/ 2376487 w 2614612"/>
                <a:gd name="connsiteY9" fmla="*/ 33338 h 431006"/>
                <a:gd name="connsiteX10" fmla="*/ 2452687 w 2614612"/>
                <a:gd name="connsiteY10" fmla="*/ 64294 h 431006"/>
                <a:gd name="connsiteX11" fmla="*/ 2497931 w 2614612"/>
                <a:gd name="connsiteY11" fmla="*/ 85725 h 431006"/>
                <a:gd name="connsiteX12" fmla="*/ 2547937 w 2614612"/>
                <a:gd name="connsiteY12" fmla="*/ 116681 h 431006"/>
                <a:gd name="connsiteX13" fmla="*/ 2578893 w 2614612"/>
                <a:gd name="connsiteY13" fmla="*/ 138113 h 431006"/>
                <a:gd name="connsiteX14" fmla="*/ 2595562 w 2614612"/>
                <a:gd name="connsiteY14" fmla="*/ 154781 h 431006"/>
                <a:gd name="connsiteX15" fmla="*/ 2605087 w 2614612"/>
                <a:gd name="connsiteY15" fmla="*/ 166688 h 431006"/>
                <a:gd name="connsiteX16" fmla="*/ 2612231 w 2614612"/>
                <a:gd name="connsiteY16" fmla="*/ 183356 h 431006"/>
                <a:gd name="connsiteX17" fmla="*/ 2614612 w 2614612"/>
                <a:gd name="connsiteY17" fmla="*/ 200025 h 431006"/>
                <a:gd name="connsiteX18" fmla="*/ 2609850 w 2614612"/>
                <a:gd name="connsiteY18" fmla="*/ 223838 h 431006"/>
                <a:gd name="connsiteX19" fmla="*/ 2597943 w 2614612"/>
                <a:gd name="connsiteY19" fmla="*/ 238125 h 431006"/>
                <a:gd name="connsiteX20" fmla="*/ 2571750 w 2614612"/>
                <a:gd name="connsiteY20" fmla="*/ 250031 h 431006"/>
                <a:gd name="connsiteX21" fmla="*/ 2552700 w 2614612"/>
                <a:gd name="connsiteY21" fmla="*/ 252413 h 431006"/>
                <a:gd name="connsiteX22" fmla="*/ 2514600 w 2614612"/>
                <a:gd name="connsiteY22" fmla="*/ 252413 h 431006"/>
                <a:gd name="connsiteX23" fmla="*/ 2445543 w 2614612"/>
                <a:gd name="connsiteY23" fmla="*/ 245269 h 431006"/>
                <a:gd name="connsiteX24" fmla="*/ 2369343 w 2614612"/>
                <a:gd name="connsiteY24" fmla="*/ 240506 h 431006"/>
                <a:gd name="connsiteX25" fmla="*/ 2238375 w 2614612"/>
                <a:gd name="connsiteY25" fmla="*/ 235744 h 431006"/>
                <a:gd name="connsiteX26" fmla="*/ 2116931 w 2614612"/>
                <a:gd name="connsiteY26" fmla="*/ 235744 h 431006"/>
                <a:gd name="connsiteX27" fmla="*/ 1985962 w 2614612"/>
                <a:gd name="connsiteY27" fmla="*/ 240506 h 431006"/>
                <a:gd name="connsiteX28" fmla="*/ 1905000 w 2614612"/>
                <a:gd name="connsiteY28" fmla="*/ 247650 h 431006"/>
                <a:gd name="connsiteX29" fmla="*/ 1695450 w 2614612"/>
                <a:gd name="connsiteY29" fmla="*/ 266700 h 431006"/>
                <a:gd name="connsiteX30" fmla="*/ 1512093 w 2614612"/>
                <a:gd name="connsiteY30" fmla="*/ 283369 h 431006"/>
                <a:gd name="connsiteX31" fmla="*/ 1197768 w 2614612"/>
                <a:gd name="connsiteY31" fmla="*/ 311944 h 431006"/>
                <a:gd name="connsiteX32" fmla="*/ 945356 w 2614612"/>
                <a:gd name="connsiteY32" fmla="*/ 335756 h 431006"/>
                <a:gd name="connsiteX33" fmla="*/ 738187 w 2614612"/>
                <a:gd name="connsiteY33" fmla="*/ 352425 h 431006"/>
                <a:gd name="connsiteX34" fmla="*/ 642937 w 2614612"/>
                <a:gd name="connsiteY34" fmla="*/ 376238 h 431006"/>
                <a:gd name="connsiteX35" fmla="*/ 509587 w 2614612"/>
                <a:gd name="connsiteY35" fmla="*/ 404813 h 431006"/>
                <a:gd name="connsiteX36" fmla="*/ 490537 w 2614612"/>
                <a:gd name="connsiteY36" fmla="*/ 416719 h 431006"/>
                <a:gd name="connsiteX37" fmla="*/ 459581 w 2614612"/>
                <a:gd name="connsiteY37" fmla="*/ 428625 h 431006"/>
                <a:gd name="connsiteX38" fmla="*/ 426243 w 2614612"/>
                <a:gd name="connsiteY38" fmla="*/ 431006 h 431006"/>
                <a:gd name="connsiteX39" fmla="*/ 385762 w 2614612"/>
                <a:gd name="connsiteY39" fmla="*/ 426244 h 431006"/>
                <a:gd name="connsiteX40" fmla="*/ 359568 w 2614612"/>
                <a:gd name="connsiteY40" fmla="*/ 414338 h 431006"/>
                <a:gd name="connsiteX41" fmla="*/ 280987 w 2614612"/>
                <a:gd name="connsiteY41" fmla="*/ 364331 h 431006"/>
                <a:gd name="connsiteX42" fmla="*/ 176212 w 2614612"/>
                <a:gd name="connsiteY42" fmla="*/ 290513 h 431006"/>
                <a:gd name="connsiteX43" fmla="*/ 80962 w 2614612"/>
                <a:gd name="connsiteY43" fmla="*/ 214313 h 431006"/>
                <a:gd name="connsiteX44" fmla="*/ 28575 w 2614612"/>
                <a:gd name="connsiteY44" fmla="*/ 164306 h 431006"/>
                <a:gd name="connsiteX45" fmla="*/ 4762 w 2614612"/>
                <a:gd name="connsiteY45" fmla="*/ 138113 h 431006"/>
                <a:gd name="connsiteX46" fmla="*/ 0 w 2614612"/>
                <a:gd name="connsiteY46" fmla="*/ 128588 h 431006"/>
                <a:gd name="connsiteX47" fmla="*/ 0 w 2614612"/>
                <a:gd name="connsiteY47" fmla="*/ 116681 h 431006"/>
                <a:gd name="connsiteX48" fmla="*/ 4762 w 2614612"/>
                <a:gd name="connsiteY48" fmla="*/ 109538 h 431006"/>
                <a:gd name="connsiteX49" fmla="*/ 21431 w 2614612"/>
                <a:gd name="connsiteY49" fmla="*/ 109538 h 431006"/>
                <a:gd name="connsiteX50" fmla="*/ 64293 w 2614612"/>
                <a:gd name="connsiteY50" fmla="*/ 119063 h 431006"/>
                <a:gd name="connsiteX51" fmla="*/ 152400 w 2614612"/>
                <a:gd name="connsiteY51" fmla="*/ 152400 h 431006"/>
                <a:gd name="connsiteX52" fmla="*/ 257175 w 2614612"/>
                <a:gd name="connsiteY52" fmla="*/ 183356 h 431006"/>
                <a:gd name="connsiteX53" fmla="*/ 307181 w 2614612"/>
                <a:gd name="connsiteY53" fmla="*/ 195263 h 431006"/>
                <a:gd name="connsiteX54" fmla="*/ 366712 w 2614612"/>
                <a:gd name="connsiteY54" fmla="*/ 202406 h 431006"/>
                <a:gd name="connsiteX55" fmla="*/ 500062 w 2614612"/>
                <a:gd name="connsiteY55" fmla="*/ 200025 h 431006"/>
                <a:gd name="connsiteX56" fmla="*/ 707231 w 2614612"/>
                <a:gd name="connsiteY56" fmla="*/ 180975 h 431006"/>
                <a:gd name="connsiteX57" fmla="*/ 978693 w 2614612"/>
                <a:gd name="connsiteY57" fmla="*/ 150019 h 431006"/>
                <a:gd name="connsiteX58" fmla="*/ 1343025 w 2614612"/>
                <a:gd name="connsiteY58" fmla="*/ 109538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14612" h="431006">
                  <a:moveTo>
                    <a:pt x="1343025" y="109538"/>
                  </a:moveTo>
                  <a:lnTo>
                    <a:pt x="1593056" y="80963"/>
                  </a:lnTo>
                  <a:lnTo>
                    <a:pt x="1728787" y="64294"/>
                  </a:lnTo>
                  <a:lnTo>
                    <a:pt x="1902618" y="42863"/>
                  </a:lnTo>
                  <a:lnTo>
                    <a:pt x="2059781" y="47625"/>
                  </a:lnTo>
                  <a:lnTo>
                    <a:pt x="2150268" y="45244"/>
                  </a:lnTo>
                  <a:lnTo>
                    <a:pt x="2205037" y="28575"/>
                  </a:lnTo>
                  <a:lnTo>
                    <a:pt x="2278856" y="0"/>
                  </a:lnTo>
                  <a:lnTo>
                    <a:pt x="2314575" y="9525"/>
                  </a:lnTo>
                  <a:lnTo>
                    <a:pt x="2376487" y="33338"/>
                  </a:lnTo>
                  <a:lnTo>
                    <a:pt x="2452687" y="64294"/>
                  </a:lnTo>
                  <a:lnTo>
                    <a:pt x="2497931" y="85725"/>
                  </a:lnTo>
                  <a:lnTo>
                    <a:pt x="2547937" y="116681"/>
                  </a:lnTo>
                  <a:lnTo>
                    <a:pt x="2578893" y="138113"/>
                  </a:lnTo>
                  <a:lnTo>
                    <a:pt x="2595562" y="154781"/>
                  </a:lnTo>
                  <a:lnTo>
                    <a:pt x="2605087" y="166688"/>
                  </a:lnTo>
                  <a:lnTo>
                    <a:pt x="2612231" y="183356"/>
                  </a:lnTo>
                  <a:lnTo>
                    <a:pt x="2614612" y="200025"/>
                  </a:lnTo>
                  <a:lnTo>
                    <a:pt x="2609850" y="223838"/>
                  </a:lnTo>
                  <a:lnTo>
                    <a:pt x="2597943" y="238125"/>
                  </a:lnTo>
                  <a:lnTo>
                    <a:pt x="2571750" y="250031"/>
                  </a:lnTo>
                  <a:lnTo>
                    <a:pt x="2552700" y="252413"/>
                  </a:lnTo>
                  <a:lnTo>
                    <a:pt x="2514600" y="252413"/>
                  </a:lnTo>
                  <a:lnTo>
                    <a:pt x="2445543" y="245269"/>
                  </a:lnTo>
                  <a:lnTo>
                    <a:pt x="2369343" y="240506"/>
                  </a:lnTo>
                  <a:lnTo>
                    <a:pt x="2238375" y="235744"/>
                  </a:lnTo>
                  <a:lnTo>
                    <a:pt x="2116931" y="235744"/>
                  </a:lnTo>
                  <a:lnTo>
                    <a:pt x="1985962" y="240506"/>
                  </a:lnTo>
                  <a:lnTo>
                    <a:pt x="1905000" y="247650"/>
                  </a:lnTo>
                  <a:lnTo>
                    <a:pt x="1695450" y="266700"/>
                  </a:lnTo>
                  <a:lnTo>
                    <a:pt x="1512093" y="283369"/>
                  </a:lnTo>
                  <a:lnTo>
                    <a:pt x="1197768" y="311944"/>
                  </a:lnTo>
                  <a:lnTo>
                    <a:pt x="945356" y="335756"/>
                  </a:lnTo>
                  <a:lnTo>
                    <a:pt x="738187" y="352425"/>
                  </a:lnTo>
                  <a:lnTo>
                    <a:pt x="642937" y="376238"/>
                  </a:lnTo>
                  <a:lnTo>
                    <a:pt x="509587" y="404813"/>
                  </a:lnTo>
                  <a:lnTo>
                    <a:pt x="490537" y="416719"/>
                  </a:lnTo>
                  <a:lnTo>
                    <a:pt x="459581" y="428625"/>
                  </a:lnTo>
                  <a:lnTo>
                    <a:pt x="426243" y="431006"/>
                  </a:lnTo>
                  <a:lnTo>
                    <a:pt x="385762" y="426244"/>
                  </a:lnTo>
                  <a:lnTo>
                    <a:pt x="359568" y="414338"/>
                  </a:lnTo>
                  <a:lnTo>
                    <a:pt x="280987" y="364331"/>
                  </a:lnTo>
                  <a:lnTo>
                    <a:pt x="176212" y="290513"/>
                  </a:lnTo>
                  <a:lnTo>
                    <a:pt x="80962" y="214313"/>
                  </a:lnTo>
                  <a:lnTo>
                    <a:pt x="28575" y="164306"/>
                  </a:lnTo>
                  <a:lnTo>
                    <a:pt x="4762" y="138113"/>
                  </a:lnTo>
                  <a:lnTo>
                    <a:pt x="0" y="128588"/>
                  </a:lnTo>
                  <a:lnTo>
                    <a:pt x="0" y="116681"/>
                  </a:lnTo>
                  <a:lnTo>
                    <a:pt x="4762" y="109538"/>
                  </a:lnTo>
                  <a:lnTo>
                    <a:pt x="21431" y="109538"/>
                  </a:lnTo>
                  <a:lnTo>
                    <a:pt x="64293" y="119063"/>
                  </a:lnTo>
                  <a:lnTo>
                    <a:pt x="152400" y="152400"/>
                  </a:lnTo>
                  <a:lnTo>
                    <a:pt x="257175" y="183356"/>
                  </a:lnTo>
                  <a:lnTo>
                    <a:pt x="307181" y="195263"/>
                  </a:lnTo>
                  <a:lnTo>
                    <a:pt x="366712" y="202406"/>
                  </a:lnTo>
                  <a:lnTo>
                    <a:pt x="500062" y="200025"/>
                  </a:lnTo>
                  <a:lnTo>
                    <a:pt x="707231" y="180975"/>
                  </a:lnTo>
                  <a:lnTo>
                    <a:pt x="978693" y="150019"/>
                  </a:lnTo>
                  <a:lnTo>
                    <a:pt x="1343025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8">
              <a:extLst>
                <a:ext uri="{FF2B5EF4-FFF2-40B4-BE49-F238E27FC236}">
                  <a16:creationId xmlns:a16="http://schemas.microsoft.com/office/drawing/2014/main" id="{F736C16C-32BC-44DA-8848-5050AB651DEC}"/>
                </a:ext>
              </a:extLst>
            </p:cNvPr>
            <p:cNvSpPr/>
            <p:nvPr/>
          </p:nvSpPr>
          <p:spPr>
            <a:xfrm>
              <a:off x="5761038" y="4525963"/>
              <a:ext cx="968375" cy="784225"/>
            </a:xfrm>
            <a:custGeom>
              <a:avLst/>
              <a:gdLst>
                <a:gd name="connsiteX0" fmla="*/ 438150 w 969169"/>
                <a:gd name="connsiteY0" fmla="*/ 383382 h 783432"/>
                <a:gd name="connsiteX1" fmla="*/ 319087 w 969169"/>
                <a:gd name="connsiteY1" fmla="*/ 280988 h 783432"/>
                <a:gd name="connsiteX2" fmla="*/ 230981 w 969169"/>
                <a:gd name="connsiteY2" fmla="*/ 209550 h 783432"/>
                <a:gd name="connsiteX3" fmla="*/ 90487 w 969169"/>
                <a:gd name="connsiteY3" fmla="*/ 100013 h 783432"/>
                <a:gd name="connsiteX4" fmla="*/ 7144 w 969169"/>
                <a:gd name="connsiteY4" fmla="*/ 33338 h 783432"/>
                <a:gd name="connsiteX5" fmla="*/ 0 w 969169"/>
                <a:gd name="connsiteY5" fmla="*/ 23813 h 783432"/>
                <a:gd name="connsiteX6" fmla="*/ 0 w 969169"/>
                <a:gd name="connsiteY6" fmla="*/ 11907 h 783432"/>
                <a:gd name="connsiteX7" fmla="*/ 9525 w 969169"/>
                <a:gd name="connsiteY7" fmla="*/ 0 h 783432"/>
                <a:gd name="connsiteX8" fmla="*/ 64294 w 969169"/>
                <a:gd name="connsiteY8" fmla="*/ 11907 h 783432"/>
                <a:gd name="connsiteX9" fmla="*/ 216694 w 969169"/>
                <a:gd name="connsiteY9" fmla="*/ 61913 h 783432"/>
                <a:gd name="connsiteX10" fmla="*/ 366712 w 969169"/>
                <a:gd name="connsiteY10" fmla="*/ 121444 h 783432"/>
                <a:gd name="connsiteX11" fmla="*/ 483394 w 969169"/>
                <a:gd name="connsiteY11" fmla="*/ 169069 h 783432"/>
                <a:gd name="connsiteX12" fmla="*/ 607219 w 969169"/>
                <a:gd name="connsiteY12" fmla="*/ 230982 h 783432"/>
                <a:gd name="connsiteX13" fmla="*/ 711994 w 969169"/>
                <a:gd name="connsiteY13" fmla="*/ 285750 h 783432"/>
                <a:gd name="connsiteX14" fmla="*/ 783431 w 969169"/>
                <a:gd name="connsiteY14" fmla="*/ 323850 h 783432"/>
                <a:gd name="connsiteX15" fmla="*/ 800100 w 969169"/>
                <a:gd name="connsiteY15" fmla="*/ 338138 h 783432"/>
                <a:gd name="connsiteX16" fmla="*/ 835819 w 969169"/>
                <a:gd name="connsiteY16" fmla="*/ 383382 h 783432"/>
                <a:gd name="connsiteX17" fmla="*/ 892969 w 969169"/>
                <a:gd name="connsiteY17" fmla="*/ 459582 h 783432"/>
                <a:gd name="connsiteX18" fmla="*/ 928687 w 969169"/>
                <a:gd name="connsiteY18" fmla="*/ 511969 h 783432"/>
                <a:gd name="connsiteX19" fmla="*/ 962025 w 969169"/>
                <a:gd name="connsiteY19" fmla="*/ 576263 h 783432"/>
                <a:gd name="connsiteX20" fmla="*/ 969169 w 969169"/>
                <a:gd name="connsiteY20" fmla="*/ 602457 h 783432"/>
                <a:gd name="connsiteX21" fmla="*/ 969169 w 969169"/>
                <a:gd name="connsiteY21" fmla="*/ 631032 h 783432"/>
                <a:gd name="connsiteX22" fmla="*/ 959644 w 969169"/>
                <a:gd name="connsiteY22" fmla="*/ 690563 h 783432"/>
                <a:gd name="connsiteX23" fmla="*/ 945356 w 969169"/>
                <a:gd name="connsiteY23" fmla="*/ 733425 h 783432"/>
                <a:gd name="connsiteX24" fmla="*/ 926306 w 969169"/>
                <a:gd name="connsiteY24" fmla="*/ 762000 h 783432"/>
                <a:gd name="connsiteX25" fmla="*/ 907256 w 969169"/>
                <a:gd name="connsiteY25" fmla="*/ 778669 h 783432"/>
                <a:gd name="connsiteX26" fmla="*/ 885825 w 969169"/>
                <a:gd name="connsiteY26" fmla="*/ 783432 h 783432"/>
                <a:gd name="connsiteX27" fmla="*/ 850106 w 969169"/>
                <a:gd name="connsiteY27" fmla="*/ 776288 h 783432"/>
                <a:gd name="connsiteX28" fmla="*/ 816769 w 969169"/>
                <a:gd name="connsiteY28" fmla="*/ 759619 h 783432"/>
                <a:gd name="connsiteX29" fmla="*/ 769144 w 969169"/>
                <a:gd name="connsiteY29" fmla="*/ 719138 h 783432"/>
                <a:gd name="connsiteX30" fmla="*/ 716756 w 969169"/>
                <a:gd name="connsiteY30" fmla="*/ 661988 h 783432"/>
                <a:gd name="connsiteX31" fmla="*/ 652462 w 969169"/>
                <a:gd name="connsiteY31" fmla="*/ 592932 h 783432"/>
                <a:gd name="connsiteX32" fmla="*/ 590550 w 969169"/>
                <a:gd name="connsiteY32" fmla="*/ 526257 h 783432"/>
                <a:gd name="connsiteX33" fmla="*/ 438150 w 969169"/>
                <a:gd name="connsiteY33" fmla="*/ 383382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9169" h="783432">
                  <a:moveTo>
                    <a:pt x="438150" y="383382"/>
                  </a:moveTo>
                  <a:lnTo>
                    <a:pt x="319087" y="280988"/>
                  </a:lnTo>
                  <a:lnTo>
                    <a:pt x="230981" y="209550"/>
                  </a:lnTo>
                  <a:lnTo>
                    <a:pt x="90487" y="100013"/>
                  </a:lnTo>
                  <a:lnTo>
                    <a:pt x="7144" y="33338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9525" y="0"/>
                  </a:lnTo>
                  <a:lnTo>
                    <a:pt x="64294" y="11907"/>
                  </a:lnTo>
                  <a:lnTo>
                    <a:pt x="216694" y="61913"/>
                  </a:lnTo>
                  <a:lnTo>
                    <a:pt x="366712" y="121444"/>
                  </a:lnTo>
                  <a:lnTo>
                    <a:pt x="483394" y="169069"/>
                  </a:lnTo>
                  <a:lnTo>
                    <a:pt x="607219" y="230982"/>
                  </a:lnTo>
                  <a:lnTo>
                    <a:pt x="711994" y="285750"/>
                  </a:lnTo>
                  <a:lnTo>
                    <a:pt x="783431" y="323850"/>
                  </a:lnTo>
                  <a:lnTo>
                    <a:pt x="800100" y="338138"/>
                  </a:lnTo>
                  <a:lnTo>
                    <a:pt x="835819" y="383382"/>
                  </a:lnTo>
                  <a:lnTo>
                    <a:pt x="892969" y="459582"/>
                  </a:lnTo>
                  <a:lnTo>
                    <a:pt x="928687" y="511969"/>
                  </a:lnTo>
                  <a:lnTo>
                    <a:pt x="962025" y="576263"/>
                  </a:lnTo>
                  <a:lnTo>
                    <a:pt x="969169" y="602457"/>
                  </a:lnTo>
                  <a:lnTo>
                    <a:pt x="969169" y="631032"/>
                  </a:lnTo>
                  <a:lnTo>
                    <a:pt x="959644" y="690563"/>
                  </a:lnTo>
                  <a:lnTo>
                    <a:pt x="945356" y="733425"/>
                  </a:lnTo>
                  <a:lnTo>
                    <a:pt x="926306" y="762000"/>
                  </a:lnTo>
                  <a:lnTo>
                    <a:pt x="907256" y="778669"/>
                  </a:lnTo>
                  <a:lnTo>
                    <a:pt x="885825" y="783432"/>
                  </a:lnTo>
                  <a:lnTo>
                    <a:pt x="850106" y="776288"/>
                  </a:lnTo>
                  <a:lnTo>
                    <a:pt x="816769" y="759619"/>
                  </a:lnTo>
                  <a:lnTo>
                    <a:pt x="769144" y="719138"/>
                  </a:lnTo>
                  <a:lnTo>
                    <a:pt x="716756" y="661988"/>
                  </a:lnTo>
                  <a:lnTo>
                    <a:pt x="652462" y="592932"/>
                  </a:lnTo>
                  <a:lnTo>
                    <a:pt x="590550" y="5262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9">
              <a:extLst>
                <a:ext uri="{FF2B5EF4-FFF2-40B4-BE49-F238E27FC236}">
                  <a16:creationId xmlns:a16="http://schemas.microsoft.com/office/drawing/2014/main" id="{E047F7B0-618E-4137-AA9B-B122086C9E2B}"/>
                </a:ext>
              </a:extLst>
            </p:cNvPr>
            <p:cNvSpPr/>
            <p:nvPr/>
          </p:nvSpPr>
          <p:spPr>
            <a:xfrm>
              <a:off x="4252913" y="4522788"/>
              <a:ext cx="1047750" cy="736600"/>
            </a:xfrm>
            <a:custGeom>
              <a:avLst/>
              <a:gdLst>
                <a:gd name="connsiteX0" fmla="*/ 616743 w 1047750"/>
                <a:gd name="connsiteY0" fmla="*/ 485775 h 738187"/>
                <a:gd name="connsiteX1" fmla="*/ 733425 w 1047750"/>
                <a:gd name="connsiteY1" fmla="*/ 426244 h 738187"/>
                <a:gd name="connsiteX2" fmla="*/ 871537 w 1047750"/>
                <a:gd name="connsiteY2" fmla="*/ 350044 h 738187"/>
                <a:gd name="connsiteX3" fmla="*/ 940593 w 1047750"/>
                <a:gd name="connsiteY3" fmla="*/ 314325 h 738187"/>
                <a:gd name="connsiteX4" fmla="*/ 985837 w 1047750"/>
                <a:gd name="connsiteY4" fmla="*/ 300037 h 738187"/>
                <a:gd name="connsiteX5" fmla="*/ 1021556 w 1047750"/>
                <a:gd name="connsiteY5" fmla="*/ 285750 h 738187"/>
                <a:gd name="connsiteX6" fmla="*/ 1040606 w 1047750"/>
                <a:gd name="connsiteY6" fmla="*/ 269081 h 738187"/>
                <a:gd name="connsiteX7" fmla="*/ 1047750 w 1047750"/>
                <a:gd name="connsiteY7" fmla="*/ 254794 h 738187"/>
                <a:gd name="connsiteX8" fmla="*/ 1047750 w 1047750"/>
                <a:gd name="connsiteY8" fmla="*/ 240506 h 738187"/>
                <a:gd name="connsiteX9" fmla="*/ 1028700 w 1047750"/>
                <a:gd name="connsiteY9" fmla="*/ 209550 h 738187"/>
                <a:gd name="connsiteX10" fmla="*/ 964406 w 1047750"/>
                <a:gd name="connsiteY10" fmla="*/ 169069 h 738187"/>
                <a:gd name="connsiteX11" fmla="*/ 866775 w 1047750"/>
                <a:gd name="connsiteY11" fmla="*/ 109537 h 738187"/>
                <a:gd name="connsiteX12" fmla="*/ 773906 w 1047750"/>
                <a:gd name="connsiteY12" fmla="*/ 59531 h 738187"/>
                <a:gd name="connsiteX13" fmla="*/ 692943 w 1047750"/>
                <a:gd name="connsiteY13" fmla="*/ 23812 h 738187"/>
                <a:gd name="connsiteX14" fmla="*/ 654843 w 1047750"/>
                <a:gd name="connsiteY14" fmla="*/ 9525 h 738187"/>
                <a:gd name="connsiteX15" fmla="*/ 614362 w 1047750"/>
                <a:gd name="connsiteY15" fmla="*/ 0 h 738187"/>
                <a:gd name="connsiteX16" fmla="*/ 602456 w 1047750"/>
                <a:gd name="connsiteY16" fmla="*/ 0 h 738187"/>
                <a:gd name="connsiteX17" fmla="*/ 581025 w 1047750"/>
                <a:gd name="connsiteY17" fmla="*/ 2381 h 738187"/>
                <a:gd name="connsiteX18" fmla="*/ 571500 w 1047750"/>
                <a:gd name="connsiteY18" fmla="*/ 16669 h 738187"/>
                <a:gd name="connsiteX19" fmla="*/ 578643 w 1047750"/>
                <a:gd name="connsiteY19" fmla="*/ 38100 h 738187"/>
                <a:gd name="connsiteX20" fmla="*/ 600075 w 1047750"/>
                <a:gd name="connsiteY20" fmla="*/ 69056 h 738187"/>
                <a:gd name="connsiteX21" fmla="*/ 616743 w 1047750"/>
                <a:gd name="connsiteY21" fmla="*/ 97631 h 738187"/>
                <a:gd name="connsiteX22" fmla="*/ 635793 w 1047750"/>
                <a:gd name="connsiteY22" fmla="*/ 135731 h 738187"/>
                <a:gd name="connsiteX23" fmla="*/ 642937 w 1047750"/>
                <a:gd name="connsiteY23" fmla="*/ 159544 h 738187"/>
                <a:gd name="connsiteX24" fmla="*/ 645318 w 1047750"/>
                <a:gd name="connsiteY24" fmla="*/ 192881 h 738187"/>
                <a:gd name="connsiteX25" fmla="*/ 633412 w 1047750"/>
                <a:gd name="connsiteY25" fmla="*/ 226219 h 738187"/>
                <a:gd name="connsiteX26" fmla="*/ 597693 w 1047750"/>
                <a:gd name="connsiteY26" fmla="*/ 266700 h 738187"/>
                <a:gd name="connsiteX27" fmla="*/ 509587 w 1047750"/>
                <a:gd name="connsiteY27" fmla="*/ 347662 h 738187"/>
                <a:gd name="connsiteX28" fmla="*/ 390525 w 1047750"/>
                <a:gd name="connsiteY28" fmla="*/ 440531 h 738187"/>
                <a:gd name="connsiteX29" fmla="*/ 259556 w 1047750"/>
                <a:gd name="connsiteY29" fmla="*/ 531019 h 738187"/>
                <a:gd name="connsiteX30" fmla="*/ 88106 w 1047750"/>
                <a:gd name="connsiteY30" fmla="*/ 642937 h 738187"/>
                <a:gd name="connsiteX31" fmla="*/ 38100 w 1047750"/>
                <a:gd name="connsiteY31" fmla="*/ 676275 h 738187"/>
                <a:gd name="connsiteX32" fmla="*/ 19050 w 1047750"/>
                <a:gd name="connsiteY32" fmla="*/ 695325 h 738187"/>
                <a:gd name="connsiteX33" fmla="*/ 4762 w 1047750"/>
                <a:gd name="connsiteY33" fmla="*/ 711994 h 738187"/>
                <a:gd name="connsiteX34" fmla="*/ 0 w 1047750"/>
                <a:gd name="connsiteY34" fmla="*/ 728662 h 738187"/>
                <a:gd name="connsiteX35" fmla="*/ 7143 w 1047750"/>
                <a:gd name="connsiteY35" fmla="*/ 738187 h 738187"/>
                <a:gd name="connsiteX36" fmla="*/ 35718 w 1047750"/>
                <a:gd name="connsiteY36" fmla="*/ 731044 h 738187"/>
                <a:gd name="connsiteX37" fmla="*/ 107156 w 1047750"/>
                <a:gd name="connsiteY37" fmla="*/ 702469 h 738187"/>
                <a:gd name="connsiteX38" fmla="*/ 228600 w 1047750"/>
                <a:gd name="connsiteY38" fmla="*/ 659606 h 738187"/>
                <a:gd name="connsiteX39" fmla="*/ 404812 w 1047750"/>
                <a:gd name="connsiteY39" fmla="*/ 588169 h 738187"/>
                <a:gd name="connsiteX40" fmla="*/ 616743 w 1047750"/>
                <a:gd name="connsiteY40" fmla="*/ 485775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7750" h="738187">
                  <a:moveTo>
                    <a:pt x="616743" y="485775"/>
                  </a:moveTo>
                  <a:lnTo>
                    <a:pt x="733425" y="426244"/>
                  </a:lnTo>
                  <a:lnTo>
                    <a:pt x="871537" y="350044"/>
                  </a:lnTo>
                  <a:lnTo>
                    <a:pt x="940593" y="314325"/>
                  </a:lnTo>
                  <a:lnTo>
                    <a:pt x="985837" y="300037"/>
                  </a:lnTo>
                  <a:lnTo>
                    <a:pt x="1021556" y="285750"/>
                  </a:lnTo>
                  <a:lnTo>
                    <a:pt x="1040606" y="269081"/>
                  </a:lnTo>
                  <a:lnTo>
                    <a:pt x="1047750" y="254794"/>
                  </a:lnTo>
                  <a:lnTo>
                    <a:pt x="1047750" y="240506"/>
                  </a:lnTo>
                  <a:lnTo>
                    <a:pt x="1028700" y="209550"/>
                  </a:lnTo>
                  <a:lnTo>
                    <a:pt x="964406" y="169069"/>
                  </a:lnTo>
                  <a:lnTo>
                    <a:pt x="866775" y="109537"/>
                  </a:lnTo>
                  <a:lnTo>
                    <a:pt x="773906" y="59531"/>
                  </a:lnTo>
                  <a:lnTo>
                    <a:pt x="692943" y="23812"/>
                  </a:lnTo>
                  <a:lnTo>
                    <a:pt x="654843" y="9525"/>
                  </a:lnTo>
                  <a:lnTo>
                    <a:pt x="614362" y="0"/>
                  </a:lnTo>
                  <a:lnTo>
                    <a:pt x="602456" y="0"/>
                  </a:lnTo>
                  <a:lnTo>
                    <a:pt x="581025" y="2381"/>
                  </a:lnTo>
                  <a:lnTo>
                    <a:pt x="571500" y="16669"/>
                  </a:lnTo>
                  <a:lnTo>
                    <a:pt x="578643" y="38100"/>
                  </a:lnTo>
                  <a:lnTo>
                    <a:pt x="600075" y="69056"/>
                  </a:lnTo>
                  <a:lnTo>
                    <a:pt x="616743" y="97631"/>
                  </a:lnTo>
                  <a:lnTo>
                    <a:pt x="635793" y="135731"/>
                  </a:lnTo>
                  <a:lnTo>
                    <a:pt x="642937" y="159544"/>
                  </a:lnTo>
                  <a:lnTo>
                    <a:pt x="645318" y="192881"/>
                  </a:lnTo>
                  <a:lnTo>
                    <a:pt x="633412" y="226219"/>
                  </a:lnTo>
                  <a:lnTo>
                    <a:pt x="597693" y="266700"/>
                  </a:lnTo>
                  <a:lnTo>
                    <a:pt x="509587" y="347662"/>
                  </a:lnTo>
                  <a:lnTo>
                    <a:pt x="390525" y="440531"/>
                  </a:lnTo>
                  <a:lnTo>
                    <a:pt x="259556" y="531019"/>
                  </a:lnTo>
                  <a:lnTo>
                    <a:pt x="88106" y="642937"/>
                  </a:lnTo>
                  <a:lnTo>
                    <a:pt x="38100" y="676275"/>
                  </a:lnTo>
                  <a:lnTo>
                    <a:pt x="19050" y="695325"/>
                  </a:lnTo>
                  <a:lnTo>
                    <a:pt x="4762" y="711994"/>
                  </a:lnTo>
                  <a:lnTo>
                    <a:pt x="0" y="728662"/>
                  </a:lnTo>
                  <a:lnTo>
                    <a:pt x="7143" y="738187"/>
                  </a:lnTo>
                  <a:lnTo>
                    <a:pt x="35718" y="731044"/>
                  </a:lnTo>
                  <a:lnTo>
                    <a:pt x="107156" y="702469"/>
                  </a:lnTo>
                  <a:lnTo>
                    <a:pt x="228600" y="659606"/>
                  </a:lnTo>
                  <a:lnTo>
                    <a:pt x="404812" y="588169"/>
                  </a:lnTo>
                  <a:lnTo>
                    <a:pt x="61674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0">
              <a:extLst>
                <a:ext uri="{FF2B5EF4-FFF2-40B4-BE49-F238E27FC236}">
                  <a16:creationId xmlns:a16="http://schemas.microsoft.com/office/drawing/2014/main" id="{E5F42597-C2E3-4993-9858-24D341D972C3}"/>
                </a:ext>
              </a:extLst>
            </p:cNvPr>
            <p:cNvSpPr/>
            <p:nvPr/>
          </p:nvSpPr>
          <p:spPr>
            <a:xfrm>
              <a:off x="2773363" y="1747838"/>
              <a:ext cx="742950" cy="654050"/>
            </a:xfrm>
            <a:custGeom>
              <a:avLst/>
              <a:gdLst>
                <a:gd name="connsiteX0" fmla="*/ 702469 w 742950"/>
                <a:gd name="connsiteY0" fmla="*/ 461962 h 654843"/>
                <a:gd name="connsiteX1" fmla="*/ 726282 w 742950"/>
                <a:gd name="connsiteY1" fmla="*/ 511968 h 654843"/>
                <a:gd name="connsiteX2" fmla="*/ 735807 w 742950"/>
                <a:gd name="connsiteY2" fmla="*/ 538162 h 654843"/>
                <a:gd name="connsiteX3" fmla="*/ 742950 w 742950"/>
                <a:gd name="connsiteY3" fmla="*/ 576262 h 654843"/>
                <a:gd name="connsiteX4" fmla="*/ 742950 w 742950"/>
                <a:gd name="connsiteY4" fmla="*/ 607218 h 654843"/>
                <a:gd name="connsiteX5" fmla="*/ 723900 w 742950"/>
                <a:gd name="connsiteY5" fmla="*/ 640556 h 654843"/>
                <a:gd name="connsiteX6" fmla="*/ 697707 w 742950"/>
                <a:gd name="connsiteY6" fmla="*/ 650081 h 654843"/>
                <a:gd name="connsiteX7" fmla="*/ 659607 w 742950"/>
                <a:gd name="connsiteY7" fmla="*/ 654843 h 654843"/>
                <a:gd name="connsiteX8" fmla="*/ 616744 w 742950"/>
                <a:gd name="connsiteY8" fmla="*/ 654843 h 654843"/>
                <a:gd name="connsiteX9" fmla="*/ 554832 w 742950"/>
                <a:gd name="connsiteY9" fmla="*/ 642937 h 654843"/>
                <a:gd name="connsiteX10" fmla="*/ 504825 w 742950"/>
                <a:gd name="connsiteY10" fmla="*/ 626268 h 654843"/>
                <a:gd name="connsiteX11" fmla="*/ 469107 w 742950"/>
                <a:gd name="connsiteY11" fmla="*/ 611981 h 654843"/>
                <a:gd name="connsiteX12" fmla="*/ 447675 w 742950"/>
                <a:gd name="connsiteY12" fmla="*/ 597693 h 654843"/>
                <a:gd name="connsiteX13" fmla="*/ 407194 w 742950"/>
                <a:gd name="connsiteY13" fmla="*/ 569118 h 654843"/>
                <a:gd name="connsiteX14" fmla="*/ 371475 w 742950"/>
                <a:gd name="connsiteY14" fmla="*/ 528637 h 654843"/>
                <a:gd name="connsiteX15" fmla="*/ 319088 w 742950"/>
                <a:gd name="connsiteY15" fmla="*/ 478631 h 654843"/>
                <a:gd name="connsiteX16" fmla="*/ 266700 w 742950"/>
                <a:gd name="connsiteY16" fmla="*/ 426243 h 654843"/>
                <a:gd name="connsiteX17" fmla="*/ 207169 w 742950"/>
                <a:gd name="connsiteY17" fmla="*/ 354806 h 654843"/>
                <a:gd name="connsiteX18" fmla="*/ 126207 w 742950"/>
                <a:gd name="connsiteY18" fmla="*/ 245268 h 654843"/>
                <a:gd name="connsiteX19" fmla="*/ 64294 w 742950"/>
                <a:gd name="connsiteY19" fmla="*/ 150018 h 654843"/>
                <a:gd name="connsiteX20" fmla="*/ 21432 w 742950"/>
                <a:gd name="connsiteY20" fmla="*/ 80962 h 654843"/>
                <a:gd name="connsiteX21" fmla="*/ 0 w 742950"/>
                <a:gd name="connsiteY21" fmla="*/ 33337 h 654843"/>
                <a:gd name="connsiteX22" fmla="*/ 0 w 742950"/>
                <a:gd name="connsiteY22" fmla="*/ 23812 h 654843"/>
                <a:gd name="connsiteX23" fmla="*/ 0 w 742950"/>
                <a:gd name="connsiteY23" fmla="*/ 7143 h 654843"/>
                <a:gd name="connsiteX24" fmla="*/ 7144 w 742950"/>
                <a:gd name="connsiteY24" fmla="*/ 0 h 654843"/>
                <a:gd name="connsiteX25" fmla="*/ 23813 w 742950"/>
                <a:gd name="connsiteY25" fmla="*/ 2381 h 654843"/>
                <a:gd name="connsiteX26" fmla="*/ 45244 w 742950"/>
                <a:gd name="connsiteY26" fmla="*/ 21431 h 654843"/>
                <a:gd name="connsiteX27" fmla="*/ 85725 w 742950"/>
                <a:gd name="connsiteY27" fmla="*/ 57150 h 654843"/>
                <a:gd name="connsiteX28" fmla="*/ 142875 w 742950"/>
                <a:gd name="connsiteY28" fmla="*/ 100012 h 654843"/>
                <a:gd name="connsiteX29" fmla="*/ 195263 w 742950"/>
                <a:gd name="connsiteY29" fmla="*/ 138112 h 654843"/>
                <a:gd name="connsiteX30" fmla="*/ 254794 w 742950"/>
                <a:gd name="connsiteY30" fmla="*/ 173831 h 654843"/>
                <a:gd name="connsiteX31" fmla="*/ 326232 w 742950"/>
                <a:gd name="connsiteY31" fmla="*/ 211931 h 654843"/>
                <a:gd name="connsiteX32" fmla="*/ 397669 w 742950"/>
                <a:gd name="connsiteY32" fmla="*/ 242887 h 654843"/>
                <a:gd name="connsiteX33" fmla="*/ 473869 w 742950"/>
                <a:gd name="connsiteY33" fmla="*/ 269081 h 654843"/>
                <a:gd name="connsiteX34" fmla="*/ 547688 w 742950"/>
                <a:gd name="connsiteY34" fmla="*/ 285750 h 654843"/>
                <a:gd name="connsiteX35" fmla="*/ 590550 w 742950"/>
                <a:gd name="connsiteY35" fmla="*/ 292893 h 654843"/>
                <a:gd name="connsiteX36" fmla="*/ 607219 w 742950"/>
                <a:gd name="connsiteY36" fmla="*/ 295275 h 654843"/>
                <a:gd name="connsiteX37" fmla="*/ 621507 w 742950"/>
                <a:gd name="connsiteY37" fmla="*/ 316706 h 654843"/>
                <a:gd name="connsiteX38" fmla="*/ 654844 w 742950"/>
                <a:gd name="connsiteY38" fmla="*/ 373856 h 654843"/>
                <a:gd name="connsiteX39" fmla="*/ 702469 w 742950"/>
                <a:gd name="connsiteY39" fmla="*/ 461962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654843">
                  <a:moveTo>
                    <a:pt x="702469" y="461962"/>
                  </a:moveTo>
                  <a:lnTo>
                    <a:pt x="726282" y="511968"/>
                  </a:lnTo>
                  <a:lnTo>
                    <a:pt x="735807" y="538162"/>
                  </a:lnTo>
                  <a:lnTo>
                    <a:pt x="742950" y="576262"/>
                  </a:lnTo>
                  <a:lnTo>
                    <a:pt x="742950" y="607218"/>
                  </a:lnTo>
                  <a:lnTo>
                    <a:pt x="723900" y="640556"/>
                  </a:lnTo>
                  <a:lnTo>
                    <a:pt x="697707" y="650081"/>
                  </a:lnTo>
                  <a:lnTo>
                    <a:pt x="659607" y="654843"/>
                  </a:lnTo>
                  <a:lnTo>
                    <a:pt x="616744" y="654843"/>
                  </a:lnTo>
                  <a:lnTo>
                    <a:pt x="554832" y="642937"/>
                  </a:lnTo>
                  <a:lnTo>
                    <a:pt x="504825" y="626268"/>
                  </a:lnTo>
                  <a:lnTo>
                    <a:pt x="469107" y="611981"/>
                  </a:lnTo>
                  <a:lnTo>
                    <a:pt x="447675" y="597693"/>
                  </a:lnTo>
                  <a:lnTo>
                    <a:pt x="407194" y="569118"/>
                  </a:lnTo>
                  <a:lnTo>
                    <a:pt x="371475" y="528637"/>
                  </a:lnTo>
                  <a:lnTo>
                    <a:pt x="319088" y="478631"/>
                  </a:lnTo>
                  <a:lnTo>
                    <a:pt x="266700" y="426243"/>
                  </a:lnTo>
                  <a:lnTo>
                    <a:pt x="207169" y="354806"/>
                  </a:lnTo>
                  <a:lnTo>
                    <a:pt x="126207" y="245268"/>
                  </a:lnTo>
                  <a:lnTo>
                    <a:pt x="64294" y="150018"/>
                  </a:lnTo>
                  <a:lnTo>
                    <a:pt x="21432" y="80962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23813" y="2381"/>
                  </a:lnTo>
                  <a:lnTo>
                    <a:pt x="45244" y="21431"/>
                  </a:lnTo>
                  <a:lnTo>
                    <a:pt x="85725" y="57150"/>
                  </a:lnTo>
                  <a:lnTo>
                    <a:pt x="142875" y="100012"/>
                  </a:lnTo>
                  <a:lnTo>
                    <a:pt x="195263" y="138112"/>
                  </a:lnTo>
                  <a:lnTo>
                    <a:pt x="254794" y="173831"/>
                  </a:lnTo>
                  <a:lnTo>
                    <a:pt x="326232" y="211931"/>
                  </a:lnTo>
                  <a:lnTo>
                    <a:pt x="397669" y="242887"/>
                  </a:lnTo>
                  <a:lnTo>
                    <a:pt x="473869" y="269081"/>
                  </a:lnTo>
                  <a:lnTo>
                    <a:pt x="547688" y="285750"/>
                  </a:lnTo>
                  <a:lnTo>
                    <a:pt x="590550" y="292893"/>
                  </a:lnTo>
                  <a:lnTo>
                    <a:pt x="607219" y="295275"/>
                  </a:lnTo>
                  <a:lnTo>
                    <a:pt x="621507" y="316706"/>
                  </a:lnTo>
                  <a:lnTo>
                    <a:pt x="654844" y="373856"/>
                  </a:lnTo>
                  <a:lnTo>
                    <a:pt x="702469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1">
              <a:extLst>
                <a:ext uri="{FF2B5EF4-FFF2-40B4-BE49-F238E27FC236}">
                  <a16:creationId xmlns:a16="http://schemas.microsoft.com/office/drawing/2014/main" id="{E95F6155-F0B8-41C6-8E90-FDD5A2B642D2}"/>
                </a:ext>
              </a:extLst>
            </p:cNvPr>
            <p:cNvSpPr/>
            <p:nvPr/>
          </p:nvSpPr>
          <p:spPr>
            <a:xfrm>
              <a:off x="2513013" y="3424238"/>
              <a:ext cx="1289050" cy="1390650"/>
            </a:xfrm>
            <a:custGeom>
              <a:avLst/>
              <a:gdLst>
                <a:gd name="connsiteX0" fmla="*/ 628650 w 1290637"/>
                <a:gd name="connsiteY0" fmla="*/ 328612 h 1390650"/>
                <a:gd name="connsiteX1" fmla="*/ 783431 w 1290637"/>
                <a:gd name="connsiteY1" fmla="*/ 230981 h 1390650"/>
                <a:gd name="connsiteX2" fmla="*/ 835819 w 1290637"/>
                <a:gd name="connsiteY2" fmla="*/ 202406 h 1390650"/>
                <a:gd name="connsiteX3" fmla="*/ 862012 w 1290637"/>
                <a:gd name="connsiteY3" fmla="*/ 192881 h 1390650"/>
                <a:gd name="connsiteX4" fmla="*/ 869156 w 1290637"/>
                <a:gd name="connsiteY4" fmla="*/ 192881 h 1390650"/>
                <a:gd name="connsiteX5" fmla="*/ 878681 w 1290637"/>
                <a:gd name="connsiteY5" fmla="*/ 195262 h 1390650"/>
                <a:gd name="connsiteX6" fmla="*/ 883444 w 1290637"/>
                <a:gd name="connsiteY6" fmla="*/ 209550 h 1390650"/>
                <a:gd name="connsiteX7" fmla="*/ 873919 w 1290637"/>
                <a:gd name="connsiteY7" fmla="*/ 242887 h 1390650"/>
                <a:gd name="connsiteX8" fmla="*/ 823912 w 1290637"/>
                <a:gd name="connsiteY8" fmla="*/ 378618 h 1390650"/>
                <a:gd name="connsiteX9" fmla="*/ 733425 w 1290637"/>
                <a:gd name="connsiteY9" fmla="*/ 583406 h 1390650"/>
                <a:gd name="connsiteX10" fmla="*/ 671512 w 1290637"/>
                <a:gd name="connsiteY10" fmla="*/ 719137 h 1390650"/>
                <a:gd name="connsiteX11" fmla="*/ 635794 w 1290637"/>
                <a:gd name="connsiteY11" fmla="*/ 785812 h 1390650"/>
                <a:gd name="connsiteX12" fmla="*/ 626269 w 1290637"/>
                <a:gd name="connsiteY12" fmla="*/ 812006 h 1390650"/>
                <a:gd name="connsiteX13" fmla="*/ 628650 w 1290637"/>
                <a:gd name="connsiteY13" fmla="*/ 826293 h 1390650"/>
                <a:gd name="connsiteX14" fmla="*/ 635794 w 1290637"/>
                <a:gd name="connsiteY14" fmla="*/ 852487 h 1390650"/>
                <a:gd name="connsiteX15" fmla="*/ 657225 w 1290637"/>
                <a:gd name="connsiteY15" fmla="*/ 885825 h 1390650"/>
                <a:gd name="connsiteX16" fmla="*/ 683419 w 1290637"/>
                <a:gd name="connsiteY16" fmla="*/ 909637 h 1390650"/>
                <a:gd name="connsiteX17" fmla="*/ 721519 w 1290637"/>
                <a:gd name="connsiteY17" fmla="*/ 954881 h 1390650"/>
                <a:gd name="connsiteX18" fmla="*/ 752475 w 1290637"/>
                <a:gd name="connsiteY18" fmla="*/ 1002506 h 1390650"/>
                <a:gd name="connsiteX19" fmla="*/ 781050 w 1290637"/>
                <a:gd name="connsiteY19" fmla="*/ 1064418 h 1390650"/>
                <a:gd name="connsiteX20" fmla="*/ 797719 w 1290637"/>
                <a:gd name="connsiteY20" fmla="*/ 1107281 h 1390650"/>
                <a:gd name="connsiteX21" fmla="*/ 809625 w 1290637"/>
                <a:gd name="connsiteY21" fmla="*/ 1150143 h 1390650"/>
                <a:gd name="connsiteX22" fmla="*/ 1100137 w 1290637"/>
                <a:gd name="connsiteY22" fmla="*/ 1390650 h 1390650"/>
                <a:gd name="connsiteX23" fmla="*/ 1138237 w 1290637"/>
                <a:gd name="connsiteY23" fmla="*/ 1385887 h 1390650"/>
                <a:gd name="connsiteX24" fmla="*/ 1171575 w 1290637"/>
                <a:gd name="connsiteY24" fmla="*/ 1376362 h 1390650"/>
                <a:gd name="connsiteX25" fmla="*/ 1200150 w 1290637"/>
                <a:gd name="connsiteY25" fmla="*/ 1359693 h 1390650"/>
                <a:gd name="connsiteX26" fmla="*/ 1216819 w 1290637"/>
                <a:gd name="connsiteY26" fmla="*/ 1343025 h 1390650"/>
                <a:gd name="connsiteX27" fmla="*/ 1228725 w 1290637"/>
                <a:gd name="connsiteY27" fmla="*/ 1312068 h 1390650"/>
                <a:gd name="connsiteX28" fmla="*/ 1231106 w 1290637"/>
                <a:gd name="connsiteY28" fmla="*/ 1281112 h 1390650"/>
                <a:gd name="connsiteX29" fmla="*/ 1223962 w 1290637"/>
                <a:gd name="connsiteY29" fmla="*/ 1252537 h 1390650"/>
                <a:gd name="connsiteX30" fmla="*/ 1193006 w 1290637"/>
                <a:gd name="connsiteY30" fmla="*/ 1193006 h 1390650"/>
                <a:gd name="connsiteX31" fmla="*/ 1147762 w 1290637"/>
                <a:gd name="connsiteY31" fmla="*/ 1128712 h 1390650"/>
                <a:gd name="connsiteX32" fmla="*/ 1100137 w 1290637"/>
                <a:gd name="connsiteY32" fmla="*/ 1081087 h 1390650"/>
                <a:gd name="connsiteX33" fmla="*/ 1042987 w 1290637"/>
                <a:gd name="connsiteY33" fmla="*/ 1031081 h 1390650"/>
                <a:gd name="connsiteX34" fmla="*/ 976312 w 1290637"/>
                <a:gd name="connsiteY34" fmla="*/ 973931 h 1390650"/>
                <a:gd name="connsiteX35" fmla="*/ 928687 w 1290637"/>
                <a:gd name="connsiteY35" fmla="*/ 938212 h 1390650"/>
                <a:gd name="connsiteX36" fmla="*/ 869156 w 1290637"/>
                <a:gd name="connsiteY36" fmla="*/ 900112 h 1390650"/>
                <a:gd name="connsiteX37" fmla="*/ 814387 w 1290637"/>
                <a:gd name="connsiteY37" fmla="*/ 869156 h 1390650"/>
                <a:gd name="connsiteX38" fmla="*/ 783431 w 1290637"/>
                <a:gd name="connsiteY38" fmla="*/ 845343 h 1390650"/>
                <a:gd name="connsiteX39" fmla="*/ 766762 w 1290637"/>
                <a:gd name="connsiteY39" fmla="*/ 823912 h 1390650"/>
                <a:gd name="connsiteX40" fmla="*/ 757237 w 1290637"/>
                <a:gd name="connsiteY40" fmla="*/ 797718 h 1390650"/>
                <a:gd name="connsiteX41" fmla="*/ 754856 w 1290637"/>
                <a:gd name="connsiteY41" fmla="*/ 769143 h 1390650"/>
                <a:gd name="connsiteX42" fmla="*/ 764381 w 1290637"/>
                <a:gd name="connsiteY42" fmla="*/ 728662 h 1390650"/>
                <a:gd name="connsiteX43" fmla="*/ 783431 w 1290637"/>
                <a:gd name="connsiteY43" fmla="*/ 692943 h 1390650"/>
                <a:gd name="connsiteX44" fmla="*/ 814387 w 1290637"/>
                <a:gd name="connsiteY44" fmla="*/ 647700 h 1390650"/>
                <a:gd name="connsiteX45" fmla="*/ 866775 w 1290637"/>
                <a:gd name="connsiteY45" fmla="*/ 585787 h 1390650"/>
                <a:gd name="connsiteX46" fmla="*/ 947737 w 1290637"/>
                <a:gd name="connsiteY46" fmla="*/ 507206 h 1390650"/>
                <a:gd name="connsiteX47" fmla="*/ 1031081 w 1290637"/>
                <a:gd name="connsiteY47" fmla="*/ 426243 h 1390650"/>
                <a:gd name="connsiteX48" fmla="*/ 1104900 w 1290637"/>
                <a:gd name="connsiteY48" fmla="*/ 350043 h 1390650"/>
                <a:gd name="connsiteX49" fmla="*/ 1154906 w 1290637"/>
                <a:gd name="connsiteY49" fmla="*/ 302418 h 1390650"/>
                <a:gd name="connsiteX50" fmla="*/ 1195387 w 1290637"/>
                <a:gd name="connsiteY50" fmla="*/ 266700 h 1390650"/>
                <a:gd name="connsiteX51" fmla="*/ 1235869 w 1290637"/>
                <a:gd name="connsiteY51" fmla="*/ 238125 h 1390650"/>
                <a:gd name="connsiteX52" fmla="*/ 1266825 w 1290637"/>
                <a:gd name="connsiteY52" fmla="*/ 221456 h 1390650"/>
                <a:gd name="connsiteX53" fmla="*/ 1285875 w 1290637"/>
                <a:gd name="connsiteY53" fmla="*/ 207168 h 1390650"/>
                <a:gd name="connsiteX54" fmla="*/ 1290637 w 1290637"/>
                <a:gd name="connsiteY54" fmla="*/ 197643 h 1390650"/>
                <a:gd name="connsiteX55" fmla="*/ 1288256 w 1290637"/>
                <a:gd name="connsiteY55" fmla="*/ 180975 h 1390650"/>
                <a:gd name="connsiteX56" fmla="*/ 1271587 w 1290637"/>
                <a:gd name="connsiteY56" fmla="*/ 161925 h 1390650"/>
                <a:gd name="connsiteX57" fmla="*/ 1219200 w 1290637"/>
                <a:gd name="connsiteY57" fmla="*/ 116681 h 1390650"/>
                <a:gd name="connsiteX58" fmla="*/ 1143000 w 1290637"/>
                <a:gd name="connsiteY58" fmla="*/ 66675 h 1390650"/>
                <a:gd name="connsiteX59" fmla="*/ 1066800 w 1290637"/>
                <a:gd name="connsiteY59" fmla="*/ 23812 h 1390650"/>
                <a:gd name="connsiteX60" fmla="*/ 1021556 w 1290637"/>
                <a:gd name="connsiteY60" fmla="*/ 4762 h 1390650"/>
                <a:gd name="connsiteX61" fmla="*/ 992981 w 1290637"/>
                <a:gd name="connsiteY61" fmla="*/ 0 h 1390650"/>
                <a:gd name="connsiteX62" fmla="*/ 966787 w 1290637"/>
                <a:gd name="connsiteY62" fmla="*/ 0 h 1390650"/>
                <a:gd name="connsiteX63" fmla="*/ 914400 w 1290637"/>
                <a:gd name="connsiteY63" fmla="*/ 11906 h 1390650"/>
                <a:gd name="connsiteX64" fmla="*/ 781050 w 1290637"/>
                <a:gd name="connsiteY64" fmla="*/ 61912 h 1390650"/>
                <a:gd name="connsiteX65" fmla="*/ 583406 w 1290637"/>
                <a:gd name="connsiteY65" fmla="*/ 140493 h 1390650"/>
                <a:gd name="connsiteX66" fmla="*/ 442912 w 1290637"/>
                <a:gd name="connsiteY66" fmla="*/ 197643 h 1390650"/>
                <a:gd name="connsiteX67" fmla="*/ 388144 w 1290637"/>
                <a:gd name="connsiteY67" fmla="*/ 216693 h 1390650"/>
                <a:gd name="connsiteX68" fmla="*/ 323850 w 1290637"/>
                <a:gd name="connsiteY68" fmla="*/ 226218 h 1390650"/>
                <a:gd name="connsiteX69" fmla="*/ 271462 w 1290637"/>
                <a:gd name="connsiteY69" fmla="*/ 230981 h 1390650"/>
                <a:gd name="connsiteX70" fmla="*/ 228600 w 1290637"/>
                <a:gd name="connsiteY70" fmla="*/ 223837 h 1390650"/>
                <a:gd name="connsiteX71" fmla="*/ 166687 w 1290637"/>
                <a:gd name="connsiteY71" fmla="*/ 197643 h 1390650"/>
                <a:gd name="connsiteX72" fmla="*/ 114300 w 1290637"/>
                <a:gd name="connsiteY72" fmla="*/ 164306 h 1390650"/>
                <a:gd name="connsiteX73" fmla="*/ 61912 w 1290637"/>
                <a:gd name="connsiteY73" fmla="*/ 128587 h 1390650"/>
                <a:gd name="connsiteX74" fmla="*/ 42862 w 1290637"/>
                <a:gd name="connsiteY74" fmla="*/ 116681 h 1390650"/>
                <a:gd name="connsiteX75" fmla="*/ 26194 w 1290637"/>
                <a:gd name="connsiteY75" fmla="*/ 109537 h 1390650"/>
                <a:gd name="connsiteX76" fmla="*/ 14287 w 1290637"/>
                <a:gd name="connsiteY76" fmla="*/ 109537 h 1390650"/>
                <a:gd name="connsiteX77" fmla="*/ 0 w 1290637"/>
                <a:gd name="connsiteY77" fmla="*/ 114300 h 1390650"/>
                <a:gd name="connsiteX78" fmla="*/ 0 w 1290637"/>
                <a:gd name="connsiteY78" fmla="*/ 128587 h 1390650"/>
                <a:gd name="connsiteX79" fmla="*/ 4762 w 1290637"/>
                <a:gd name="connsiteY79" fmla="*/ 150018 h 1390650"/>
                <a:gd name="connsiteX80" fmla="*/ 16669 w 1290637"/>
                <a:gd name="connsiteY80" fmla="*/ 176212 h 1390650"/>
                <a:gd name="connsiteX81" fmla="*/ 40481 w 1290637"/>
                <a:gd name="connsiteY81" fmla="*/ 226218 h 1390650"/>
                <a:gd name="connsiteX82" fmla="*/ 73819 w 1290637"/>
                <a:gd name="connsiteY82" fmla="*/ 276225 h 1390650"/>
                <a:gd name="connsiteX83" fmla="*/ 119062 w 1290637"/>
                <a:gd name="connsiteY83" fmla="*/ 330993 h 1390650"/>
                <a:gd name="connsiteX84" fmla="*/ 159544 w 1290637"/>
                <a:gd name="connsiteY84" fmla="*/ 369093 h 1390650"/>
                <a:gd name="connsiteX85" fmla="*/ 211931 w 1290637"/>
                <a:gd name="connsiteY85" fmla="*/ 419100 h 1390650"/>
                <a:gd name="connsiteX86" fmla="*/ 285750 w 1290637"/>
                <a:gd name="connsiteY86" fmla="*/ 469106 h 1390650"/>
                <a:gd name="connsiteX87" fmla="*/ 328612 w 1290637"/>
                <a:gd name="connsiteY87" fmla="*/ 492918 h 1390650"/>
                <a:gd name="connsiteX88" fmla="*/ 338137 w 1290637"/>
                <a:gd name="connsiteY88" fmla="*/ 492918 h 1390650"/>
                <a:gd name="connsiteX89" fmla="*/ 390525 w 1290637"/>
                <a:gd name="connsiteY89" fmla="*/ 464343 h 1390650"/>
                <a:gd name="connsiteX90" fmla="*/ 557212 w 1290637"/>
                <a:gd name="connsiteY90" fmla="*/ 369093 h 1390650"/>
                <a:gd name="connsiteX91" fmla="*/ 628650 w 1290637"/>
                <a:gd name="connsiteY91" fmla="*/ 32861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90637" h="1390650">
                  <a:moveTo>
                    <a:pt x="628650" y="328612"/>
                  </a:moveTo>
                  <a:lnTo>
                    <a:pt x="783431" y="230981"/>
                  </a:lnTo>
                  <a:lnTo>
                    <a:pt x="835819" y="202406"/>
                  </a:lnTo>
                  <a:lnTo>
                    <a:pt x="862012" y="192881"/>
                  </a:lnTo>
                  <a:lnTo>
                    <a:pt x="869156" y="192881"/>
                  </a:lnTo>
                  <a:lnTo>
                    <a:pt x="878681" y="195262"/>
                  </a:lnTo>
                  <a:lnTo>
                    <a:pt x="883444" y="209550"/>
                  </a:lnTo>
                  <a:lnTo>
                    <a:pt x="873919" y="242887"/>
                  </a:lnTo>
                  <a:lnTo>
                    <a:pt x="823912" y="378618"/>
                  </a:lnTo>
                  <a:lnTo>
                    <a:pt x="733425" y="583406"/>
                  </a:lnTo>
                  <a:lnTo>
                    <a:pt x="671512" y="719137"/>
                  </a:lnTo>
                  <a:lnTo>
                    <a:pt x="635794" y="785812"/>
                  </a:lnTo>
                  <a:lnTo>
                    <a:pt x="626269" y="812006"/>
                  </a:lnTo>
                  <a:lnTo>
                    <a:pt x="628650" y="826293"/>
                  </a:lnTo>
                  <a:lnTo>
                    <a:pt x="635794" y="852487"/>
                  </a:lnTo>
                  <a:lnTo>
                    <a:pt x="657225" y="885825"/>
                  </a:lnTo>
                  <a:lnTo>
                    <a:pt x="683419" y="909637"/>
                  </a:lnTo>
                  <a:lnTo>
                    <a:pt x="721519" y="954881"/>
                  </a:lnTo>
                  <a:lnTo>
                    <a:pt x="752475" y="1002506"/>
                  </a:lnTo>
                  <a:lnTo>
                    <a:pt x="781050" y="1064418"/>
                  </a:lnTo>
                  <a:lnTo>
                    <a:pt x="797719" y="1107281"/>
                  </a:lnTo>
                  <a:lnTo>
                    <a:pt x="809625" y="1150143"/>
                  </a:lnTo>
                  <a:lnTo>
                    <a:pt x="1100137" y="1390650"/>
                  </a:lnTo>
                  <a:lnTo>
                    <a:pt x="1138237" y="1385887"/>
                  </a:lnTo>
                  <a:lnTo>
                    <a:pt x="1171575" y="1376362"/>
                  </a:lnTo>
                  <a:lnTo>
                    <a:pt x="1200150" y="1359693"/>
                  </a:lnTo>
                  <a:lnTo>
                    <a:pt x="1216819" y="1343025"/>
                  </a:lnTo>
                  <a:lnTo>
                    <a:pt x="1228725" y="1312068"/>
                  </a:lnTo>
                  <a:lnTo>
                    <a:pt x="1231106" y="1281112"/>
                  </a:lnTo>
                  <a:lnTo>
                    <a:pt x="1223962" y="1252537"/>
                  </a:lnTo>
                  <a:lnTo>
                    <a:pt x="1193006" y="1193006"/>
                  </a:lnTo>
                  <a:lnTo>
                    <a:pt x="1147762" y="1128712"/>
                  </a:lnTo>
                  <a:lnTo>
                    <a:pt x="1100137" y="1081087"/>
                  </a:lnTo>
                  <a:lnTo>
                    <a:pt x="1042987" y="1031081"/>
                  </a:lnTo>
                  <a:lnTo>
                    <a:pt x="976312" y="973931"/>
                  </a:lnTo>
                  <a:lnTo>
                    <a:pt x="928687" y="938212"/>
                  </a:lnTo>
                  <a:lnTo>
                    <a:pt x="869156" y="900112"/>
                  </a:lnTo>
                  <a:lnTo>
                    <a:pt x="814387" y="869156"/>
                  </a:lnTo>
                  <a:lnTo>
                    <a:pt x="783431" y="845343"/>
                  </a:lnTo>
                  <a:lnTo>
                    <a:pt x="766762" y="823912"/>
                  </a:lnTo>
                  <a:lnTo>
                    <a:pt x="757237" y="797718"/>
                  </a:lnTo>
                  <a:lnTo>
                    <a:pt x="754856" y="769143"/>
                  </a:lnTo>
                  <a:lnTo>
                    <a:pt x="764381" y="728662"/>
                  </a:lnTo>
                  <a:lnTo>
                    <a:pt x="783431" y="692943"/>
                  </a:lnTo>
                  <a:lnTo>
                    <a:pt x="814387" y="647700"/>
                  </a:lnTo>
                  <a:lnTo>
                    <a:pt x="866775" y="585787"/>
                  </a:lnTo>
                  <a:lnTo>
                    <a:pt x="947737" y="507206"/>
                  </a:lnTo>
                  <a:lnTo>
                    <a:pt x="1031081" y="426243"/>
                  </a:lnTo>
                  <a:lnTo>
                    <a:pt x="1104900" y="350043"/>
                  </a:lnTo>
                  <a:lnTo>
                    <a:pt x="1154906" y="302418"/>
                  </a:lnTo>
                  <a:lnTo>
                    <a:pt x="1195387" y="266700"/>
                  </a:lnTo>
                  <a:lnTo>
                    <a:pt x="1235869" y="238125"/>
                  </a:lnTo>
                  <a:lnTo>
                    <a:pt x="1266825" y="221456"/>
                  </a:lnTo>
                  <a:lnTo>
                    <a:pt x="1285875" y="207168"/>
                  </a:lnTo>
                  <a:lnTo>
                    <a:pt x="1290637" y="197643"/>
                  </a:lnTo>
                  <a:lnTo>
                    <a:pt x="1288256" y="180975"/>
                  </a:lnTo>
                  <a:lnTo>
                    <a:pt x="1271587" y="161925"/>
                  </a:lnTo>
                  <a:lnTo>
                    <a:pt x="1219200" y="116681"/>
                  </a:lnTo>
                  <a:lnTo>
                    <a:pt x="1143000" y="66675"/>
                  </a:lnTo>
                  <a:lnTo>
                    <a:pt x="1066800" y="23812"/>
                  </a:lnTo>
                  <a:lnTo>
                    <a:pt x="1021556" y="4762"/>
                  </a:lnTo>
                  <a:lnTo>
                    <a:pt x="992981" y="0"/>
                  </a:lnTo>
                  <a:lnTo>
                    <a:pt x="966787" y="0"/>
                  </a:lnTo>
                  <a:lnTo>
                    <a:pt x="914400" y="11906"/>
                  </a:lnTo>
                  <a:lnTo>
                    <a:pt x="781050" y="61912"/>
                  </a:lnTo>
                  <a:lnTo>
                    <a:pt x="583406" y="140493"/>
                  </a:lnTo>
                  <a:lnTo>
                    <a:pt x="442912" y="197643"/>
                  </a:lnTo>
                  <a:lnTo>
                    <a:pt x="388144" y="216693"/>
                  </a:lnTo>
                  <a:lnTo>
                    <a:pt x="323850" y="226218"/>
                  </a:lnTo>
                  <a:lnTo>
                    <a:pt x="271462" y="230981"/>
                  </a:lnTo>
                  <a:lnTo>
                    <a:pt x="228600" y="223837"/>
                  </a:lnTo>
                  <a:lnTo>
                    <a:pt x="166687" y="197643"/>
                  </a:lnTo>
                  <a:lnTo>
                    <a:pt x="114300" y="164306"/>
                  </a:lnTo>
                  <a:lnTo>
                    <a:pt x="61912" y="128587"/>
                  </a:lnTo>
                  <a:lnTo>
                    <a:pt x="42862" y="116681"/>
                  </a:lnTo>
                  <a:lnTo>
                    <a:pt x="26194" y="109537"/>
                  </a:lnTo>
                  <a:lnTo>
                    <a:pt x="14287" y="109537"/>
                  </a:lnTo>
                  <a:lnTo>
                    <a:pt x="0" y="114300"/>
                  </a:lnTo>
                  <a:lnTo>
                    <a:pt x="0" y="128587"/>
                  </a:lnTo>
                  <a:lnTo>
                    <a:pt x="4762" y="150018"/>
                  </a:lnTo>
                  <a:lnTo>
                    <a:pt x="16669" y="176212"/>
                  </a:lnTo>
                  <a:lnTo>
                    <a:pt x="40481" y="226218"/>
                  </a:lnTo>
                  <a:lnTo>
                    <a:pt x="73819" y="276225"/>
                  </a:lnTo>
                  <a:lnTo>
                    <a:pt x="119062" y="330993"/>
                  </a:lnTo>
                  <a:lnTo>
                    <a:pt x="159544" y="369093"/>
                  </a:lnTo>
                  <a:lnTo>
                    <a:pt x="211931" y="419100"/>
                  </a:lnTo>
                  <a:lnTo>
                    <a:pt x="285750" y="469106"/>
                  </a:lnTo>
                  <a:lnTo>
                    <a:pt x="328612" y="492918"/>
                  </a:lnTo>
                  <a:lnTo>
                    <a:pt x="338137" y="492918"/>
                  </a:lnTo>
                  <a:lnTo>
                    <a:pt x="390525" y="464343"/>
                  </a:lnTo>
                  <a:lnTo>
                    <a:pt x="557212" y="369093"/>
                  </a:lnTo>
                  <a:lnTo>
                    <a:pt x="62865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7">
              <a:extLst>
                <a:ext uri="{FF2B5EF4-FFF2-40B4-BE49-F238E27FC236}">
                  <a16:creationId xmlns:a16="http://schemas.microsoft.com/office/drawing/2014/main" id="{6DD0C699-4F6D-4D0A-9DF7-1ABE3A246672}"/>
                </a:ext>
              </a:extLst>
            </p:cNvPr>
            <p:cNvSpPr/>
            <p:nvPr/>
          </p:nvSpPr>
          <p:spPr>
            <a:xfrm>
              <a:off x="4257675" y="2262188"/>
              <a:ext cx="760413" cy="241300"/>
            </a:xfrm>
            <a:custGeom>
              <a:avLst/>
              <a:gdLst>
                <a:gd name="connsiteX0" fmla="*/ 161925 w 759619"/>
                <a:gd name="connsiteY0" fmla="*/ 100012 h 240506"/>
                <a:gd name="connsiteX1" fmla="*/ 345281 w 759619"/>
                <a:gd name="connsiteY1" fmla="*/ 69056 h 240506"/>
                <a:gd name="connsiteX2" fmla="*/ 616744 w 759619"/>
                <a:gd name="connsiteY2" fmla="*/ 23812 h 240506"/>
                <a:gd name="connsiteX3" fmla="*/ 759619 w 759619"/>
                <a:gd name="connsiteY3" fmla="*/ 0 h 240506"/>
                <a:gd name="connsiteX4" fmla="*/ 726281 w 759619"/>
                <a:gd name="connsiteY4" fmla="*/ 180975 h 240506"/>
                <a:gd name="connsiteX5" fmla="*/ 711994 w 759619"/>
                <a:gd name="connsiteY5" fmla="*/ 169068 h 240506"/>
                <a:gd name="connsiteX6" fmla="*/ 688181 w 759619"/>
                <a:gd name="connsiteY6" fmla="*/ 145256 h 240506"/>
                <a:gd name="connsiteX7" fmla="*/ 659606 w 759619"/>
                <a:gd name="connsiteY7" fmla="*/ 145256 h 240506"/>
                <a:gd name="connsiteX8" fmla="*/ 447675 w 759619"/>
                <a:gd name="connsiteY8" fmla="*/ 176212 h 240506"/>
                <a:gd name="connsiteX9" fmla="*/ 228600 w 759619"/>
                <a:gd name="connsiteY9" fmla="*/ 209550 h 240506"/>
                <a:gd name="connsiteX10" fmla="*/ 19050 w 759619"/>
                <a:gd name="connsiteY10" fmla="*/ 240506 h 240506"/>
                <a:gd name="connsiteX11" fmla="*/ 0 w 759619"/>
                <a:gd name="connsiteY11" fmla="*/ 126206 h 240506"/>
                <a:gd name="connsiteX12" fmla="*/ 161925 w 759619"/>
                <a:gd name="connsiteY12" fmla="*/ 1000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9619" h="240506">
                  <a:moveTo>
                    <a:pt x="161925" y="100012"/>
                  </a:moveTo>
                  <a:lnTo>
                    <a:pt x="345281" y="69056"/>
                  </a:lnTo>
                  <a:lnTo>
                    <a:pt x="616744" y="23812"/>
                  </a:lnTo>
                  <a:lnTo>
                    <a:pt x="759619" y="0"/>
                  </a:lnTo>
                  <a:lnTo>
                    <a:pt x="726281" y="180975"/>
                  </a:lnTo>
                  <a:lnTo>
                    <a:pt x="711994" y="169068"/>
                  </a:lnTo>
                  <a:lnTo>
                    <a:pt x="688181" y="145256"/>
                  </a:lnTo>
                  <a:lnTo>
                    <a:pt x="659606" y="145256"/>
                  </a:lnTo>
                  <a:lnTo>
                    <a:pt x="447675" y="176212"/>
                  </a:lnTo>
                  <a:lnTo>
                    <a:pt x="228600" y="209550"/>
                  </a:lnTo>
                  <a:lnTo>
                    <a:pt x="19050" y="240506"/>
                  </a:lnTo>
                  <a:lnTo>
                    <a:pt x="0" y="126206"/>
                  </a:lnTo>
                  <a:lnTo>
                    <a:pt x="161925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8">
              <a:extLst>
                <a:ext uri="{FF2B5EF4-FFF2-40B4-BE49-F238E27FC236}">
                  <a16:creationId xmlns:a16="http://schemas.microsoft.com/office/drawing/2014/main" id="{B4A37DD2-25CD-469D-9111-EA99DED8AEAE}"/>
                </a:ext>
              </a:extLst>
            </p:cNvPr>
            <p:cNvSpPr/>
            <p:nvPr/>
          </p:nvSpPr>
          <p:spPr>
            <a:xfrm>
              <a:off x="4038600" y="2266950"/>
              <a:ext cx="1455738" cy="804863"/>
            </a:xfrm>
            <a:custGeom>
              <a:avLst/>
              <a:gdLst>
                <a:gd name="connsiteX0" fmla="*/ 302419 w 1454944"/>
                <a:gd name="connsiteY0" fmla="*/ 264319 h 804863"/>
                <a:gd name="connsiteX1" fmla="*/ 304800 w 1454944"/>
                <a:gd name="connsiteY1" fmla="*/ 214313 h 804863"/>
                <a:gd name="connsiteX2" fmla="*/ 307181 w 1454944"/>
                <a:gd name="connsiteY2" fmla="*/ 123825 h 804863"/>
                <a:gd name="connsiteX3" fmla="*/ 238125 w 1454944"/>
                <a:gd name="connsiteY3" fmla="*/ 80963 h 804863"/>
                <a:gd name="connsiteX4" fmla="*/ 200025 w 1454944"/>
                <a:gd name="connsiteY4" fmla="*/ 59531 h 804863"/>
                <a:gd name="connsiteX5" fmla="*/ 147638 w 1454944"/>
                <a:gd name="connsiteY5" fmla="*/ 33338 h 804863"/>
                <a:gd name="connsiteX6" fmla="*/ 107156 w 1454944"/>
                <a:gd name="connsiteY6" fmla="*/ 16669 h 804863"/>
                <a:gd name="connsiteX7" fmla="*/ 73819 w 1454944"/>
                <a:gd name="connsiteY7" fmla="*/ 7144 h 804863"/>
                <a:gd name="connsiteX8" fmla="*/ 28575 w 1454944"/>
                <a:gd name="connsiteY8" fmla="*/ 0 h 804863"/>
                <a:gd name="connsiteX9" fmla="*/ 4763 w 1454944"/>
                <a:gd name="connsiteY9" fmla="*/ 4763 h 804863"/>
                <a:gd name="connsiteX10" fmla="*/ 0 w 1454944"/>
                <a:gd name="connsiteY10" fmla="*/ 19050 h 804863"/>
                <a:gd name="connsiteX11" fmla="*/ 4763 w 1454944"/>
                <a:gd name="connsiteY11" fmla="*/ 35719 h 804863"/>
                <a:gd name="connsiteX12" fmla="*/ 26194 w 1454944"/>
                <a:gd name="connsiteY12" fmla="*/ 54769 h 804863"/>
                <a:gd name="connsiteX13" fmla="*/ 45244 w 1454944"/>
                <a:gd name="connsiteY13" fmla="*/ 66675 h 804863"/>
                <a:gd name="connsiteX14" fmla="*/ 69056 w 1454944"/>
                <a:gd name="connsiteY14" fmla="*/ 85725 h 804863"/>
                <a:gd name="connsiteX15" fmla="*/ 92869 w 1454944"/>
                <a:gd name="connsiteY15" fmla="*/ 114300 h 804863"/>
                <a:gd name="connsiteX16" fmla="*/ 104775 w 1454944"/>
                <a:gd name="connsiteY16" fmla="*/ 135731 h 804863"/>
                <a:gd name="connsiteX17" fmla="*/ 119063 w 1454944"/>
                <a:gd name="connsiteY17" fmla="*/ 171450 h 804863"/>
                <a:gd name="connsiteX18" fmla="*/ 123825 w 1454944"/>
                <a:gd name="connsiteY18" fmla="*/ 211931 h 804863"/>
                <a:gd name="connsiteX19" fmla="*/ 126206 w 1454944"/>
                <a:gd name="connsiteY19" fmla="*/ 347663 h 804863"/>
                <a:gd name="connsiteX20" fmla="*/ 123825 w 1454944"/>
                <a:gd name="connsiteY20" fmla="*/ 459581 h 804863"/>
                <a:gd name="connsiteX21" fmla="*/ 128588 w 1454944"/>
                <a:gd name="connsiteY21" fmla="*/ 507206 h 804863"/>
                <a:gd name="connsiteX22" fmla="*/ 138113 w 1454944"/>
                <a:gd name="connsiteY22" fmla="*/ 552450 h 804863"/>
                <a:gd name="connsiteX23" fmla="*/ 154781 w 1454944"/>
                <a:gd name="connsiteY23" fmla="*/ 592931 h 804863"/>
                <a:gd name="connsiteX24" fmla="*/ 171450 w 1454944"/>
                <a:gd name="connsiteY24" fmla="*/ 623888 h 804863"/>
                <a:gd name="connsiteX25" fmla="*/ 200025 w 1454944"/>
                <a:gd name="connsiteY25" fmla="*/ 661988 h 804863"/>
                <a:gd name="connsiteX26" fmla="*/ 240506 w 1454944"/>
                <a:gd name="connsiteY26" fmla="*/ 707231 h 804863"/>
                <a:gd name="connsiteX27" fmla="*/ 278606 w 1454944"/>
                <a:gd name="connsiteY27" fmla="*/ 738188 h 804863"/>
                <a:gd name="connsiteX28" fmla="*/ 314325 w 1454944"/>
                <a:gd name="connsiteY28" fmla="*/ 759619 h 804863"/>
                <a:gd name="connsiteX29" fmla="*/ 369094 w 1454944"/>
                <a:gd name="connsiteY29" fmla="*/ 778669 h 804863"/>
                <a:gd name="connsiteX30" fmla="*/ 435769 w 1454944"/>
                <a:gd name="connsiteY30" fmla="*/ 790575 h 804863"/>
                <a:gd name="connsiteX31" fmla="*/ 616744 w 1454944"/>
                <a:gd name="connsiteY31" fmla="*/ 804863 h 804863"/>
                <a:gd name="connsiteX32" fmla="*/ 771525 w 1454944"/>
                <a:gd name="connsiteY32" fmla="*/ 804863 h 804863"/>
                <a:gd name="connsiteX33" fmla="*/ 921544 w 1454944"/>
                <a:gd name="connsiteY33" fmla="*/ 800100 h 804863"/>
                <a:gd name="connsiteX34" fmla="*/ 1090613 w 1454944"/>
                <a:gd name="connsiteY34" fmla="*/ 783431 h 804863"/>
                <a:gd name="connsiteX35" fmla="*/ 1214438 w 1454944"/>
                <a:gd name="connsiteY35" fmla="*/ 764381 h 804863"/>
                <a:gd name="connsiteX36" fmla="*/ 1273969 w 1454944"/>
                <a:gd name="connsiteY36" fmla="*/ 754856 h 804863"/>
                <a:gd name="connsiteX37" fmla="*/ 1335881 w 1454944"/>
                <a:gd name="connsiteY37" fmla="*/ 738188 h 804863"/>
                <a:gd name="connsiteX38" fmla="*/ 1378744 w 1454944"/>
                <a:gd name="connsiteY38" fmla="*/ 714375 h 804863"/>
                <a:gd name="connsiteX39" fmla="*/ 1416844 w 1454944"/>
                <a:gd name="connsiteY39" fmla="*/ 692944 h 804863"/>
                <a:gd name="connsiteX40" fmla="*/ 1443038 w 1454944"/>
                <a:gd name="connsiteY40" fmla="*/ 671513 h 804863"/>
                <a:gd name="connsiteX41" fmla="*/ 1452563 w 1454944"/>
                <a:gd name="connsiteY41" fmla="*/ 654844 h 804863"/>
                <a:gd name="connsiteX42" fmla="*/ 1454944 w 1454944"/>
                <a:gd name="connsiteY42" fmla="*/ 628650 h 804863"/>
                <a:gd name="connsiteX43" fmla="*/ 1447800 w 1454944"/>
                <a:gd name="connsiteY43" fmla="*/ 595313 h 804863"/>
                <a:gd name="connsiteX44" fmla="*/ 1431131 w 1454944"/>
                <a:gd name="connsiteY44" fmla="*/ 566738 h 804863"/>
                <a:gd name="connsiteX45" fmla="*/ 1395413 w 1454944"/>
                <a:gd name="connsiteY45" fmla="*/ 533400 h 804863"/>
                <a:gd name="connsiteX46" fmla="*/ 1381125 w 1454944"/>
                <a:gd name="connsiteY46" fmla="*/ 521494 h 804863"/>
                <a:gd name="connsiteX47" fmla="*/ 1123950 w 1454944"/>
                <a:gd name="connsiteY47" fmla="*/ 583406 h 804863"/>
                <a:gd name="connsiteX48" fmla="*/ 1073944 w 1454944"/>
                <a:gd name="connsiteY48" fmla="*/ 595313 h 804863"/>
                <a:gd name="connsiteX49" fmla="*/ 973931 w 1454944"/>
                <a:gd name="connsiteY49" fmla="*/ 611981 h 804863"/>
                <a:gd name="connsiteX50" fmla="*/ 857250 w 1454944"/>
                <a:gd name="connsiteY50" fmla="*/ 621506 h 804863"/>
                <a:gd name="connsiteX51" fmla="*/ 695325 w 1454944"/>
                <a:gd name="connsiteY51" fmla="*/ 626269 h 804863"/>
                <a:gd name="connsiteX52" fmla="*/ 588169 w 1454944"/>
                <a:gd name="connsiteY52" fmla="*/ 628650 h 804863"/>
                <a:gd name="connsiteX53" fmla="*/ 514350 w 1454944"/>
                <a:gd name="connsiteY53" fmla="*/ 621506 h 804863"/>
                <a:gd name="connsiteX54" fmla="*/ 461963 w 1454944"/>
                <a:gd name="connsiteY54" fmla="*/ 609600 h 804863"/>
                <a:gd name="connsiteX55" fmla="*/ 416719 w 1454944"/>
                <a:gd name="connsiteY55" fmla="*/ 590550 h 804863"/>
                <a:gd name="connsiteX56" fmla="*/ 383381 w 1454944"/>
                <a:gd name="connsiteY56" fmla="*/ 571500 h 804863"/>
                <a:gd name="connsiteX57" fmla="*/ 359569 w 1454944"/>
                <a:gd name="connsiteY57" fmla="*/ 547688 h 804863"/>
                <a:gd name="connsiteX58" fmla="*/ 342900 w 1454944"/>
                <a:gd name="connsiteY58" fmla="*/ 526256 h 804863"/>
                <a:gd name="connsiteX59" fmla="*/ 326231 w 1454944"/>
                <a:gd name="connsiteY59" fmla="*/ 490538 h 804863"/>
                <a:gd name="connsiteX60" fmla="*/ 314325 w 1454944"/>
                <a:gd name="connsiteY60" fmla="*/ 452438 h 804863"/>
                <a:gd name="connsiteX61" fmla="*/ 307181 w 1454944"/>
                <a:gd name="connsiteY61" fmla="*/ 400050 h 804863"/>
                <a:gd name="connsiteX62" fmla="*/ 302419 w 1454944"/>
                <a:gd name="connsiteY62" fmla="*/ 2643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54944" h="804863">
                  <a:moveTo>
                    <a:pt x="302419" y="264319"/>
                  </a:moveTo>
                  <a:lnTo>
                    <a:pt x="304800" y="214313"/>
                  </a:lnTo>
                  <a:cubicBezTo>
                    <a:pt x="305594" y="184150"/>
                    <a:pt x="325437" y="150416"/>
                    <a:pt x="307181" y="123825"/>
                  </a:cubicBezTo>
                  <a:lnTo>
                    <a:pt x="238125" y="80963"/>
                  </a:lnTo>
                  <a:lnTo>
                    <a:pt x="200025" y="59531"/>
                  </a:lnTo>
                  <a:lnTo>
                    <a:pt x="147638" y="33338"/>
                  </a:lnTo>
                  <a:lnTo>
                    <a:pt x="107156" y="16669"/>
                  </a:lnTo>
                  <a:lnTo>
                    <a:pt x="73819" y="7144"/>
                  </a:lnTo>
                  <a:lnTo>
                    <a:pt x="28575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26194" y="54769"/>
                  </a:lnTo>
                  <a:lnTo>
                    <a:pt x="45244" y="66675"/>
                  </a:lnTo>
                  <a:lnTo>
                    <a:pt x="69056" y="85725"/>
                  </a:lnTo>
                  <a:lnTo>
                    <a:pt x="92869" y="114300"/>
                  </a:lnTo>
                  <a:lnTo>
                    <a:pt x="104775" y="135731"/>
                  </a:lnTo>
                  <a:lnTo>
                    <a:pt x="119063" y="171450"/>
                  </a:lnTo>
                  <a:lnTo>
                    <a:pt x="123825" y="211931"/>
                  </a:lnTo>
                  <a:cubicBezTo>
                    <a:pt x="124619" y="257175"/>
                    <a:pt x="125412" y="302419"/>
                    <a:pt x="126206" y="347663"/>
                  </a:cubicBezTo>
                  <a:cubicBezTo>
                    <a:pt x="125412" y="384969"/>
                    <a:pt x="124619" y="422275"/>
                    <a:pt x="123825" y="459581"/>
                  </a:cubicBezTo>
                  <a:lnTo>
                    <a:pt x="128588" y="507206"/>
                  </a:lnTo>
                  <a:lnTo>
                    <a:pt x="138113" y="552450"/>
                  </a:lnTo>
                  <a:lnTo>
                    <a:pt x="154781" y="592931"/>
                  </a:lnTo>
                  <a:lnTo>
                    <a:pt x="171450" y="623888"/>
                  </a:lnTo>
                  <a:lnTo>
                    <a:pt x="200025" y="661988"/>
                  </a:lnTo>
                  <a:lnTo>
                    <a:pt x="240506" y="707231"/>
                  </a:lnTo>
                  <a:lnTo>
                    <a:pt x="278606" y="738188"/>
                  </a:lnTo>
                  <a:lnTo>
                    <a:pt x="314325" y="759619"/>
                  </a:lnTo>
                  <a:lnTo>
                    <a:pt x="369094" y="778669"/>
                  </a:lnTo>
                  <a:lnTo>
                    <a:pt x="435769" y="790575"/>
                  </a:lnTo>
                  <a:lnTo>
                    <a:pt x="616744" y="804863"/>
                  </a:lnTo>
                  <a:lnTo>
                    <a:pt x="771525" y="804863"/>
                  </a:lnTo>
                  <a:lnTo>
                    <a:pt x="921544" y="800100"/>
                  </a:lnTo>
                  <a:lnTo>
                    <a:pt x="1090613" y="783431"/>
                  </a:lnTo>
                  <a:lnTo>
                    <a:pt x="1214438" y="764381"/>
                  </a:lnTo>
                  <a:lnTo>
                    <a:pt x="1273969" y="754856"/>
                  </a:lnTo>
                  <a:lnTo>
                    <a:pt x="1335881" y="738188"/>
                  </a:lnTo>
                  <a:lnTo>
                    <a:pt x="1378744" y="714375"/>
                  </a:lnTo>
                  <a:lnTo>
                    <a:pt x="1416844" y="692944"/>
                  </a:lnTo>
                  <a:lnTo>
                    <a:pt x="1443038" y="671513"/>
                  </a:lnTo>
                  <a:lnTo>
                    <a:pt x="1452563" y="654844"/>
                  </a:lnTo>
                  <a:lnTo>
                    <a:pt x="1454944" y="628650"/>
                  </a:lnTo>
                  <a:lnTo>
                    <a:pt x="1447800" y="595313"/>
                  </a:lnTo>
                  <a:lnTo>
                    <a:pt x="1431131" y="566738"/>
                  </a:lnTo>
                  <a:lnTo>
                    <a:pt x="1395413" y="533400"/>
                  </a:lnTo>
                  <a:lnTo>
                    <a:pt x="1381125" y="521494"/>
                  </a:lnTo>
                  <a:lnTo>
                    <a:pt x="1123950" y="583406"/>
                  </a:lnTo>
                  <a:lnTo>
                    <a:pt x="1073944" y="595313"/>
                  </a:lnTo>
                  <a:lnTo>
                    <a:pt x="973931" y="611981"/>
                  </a:lnTo>
                  <a:cubicBezTo>
                    <a:pt x="935043" y="615222"/>
                    <a:pt x="922337" y="619125"/>
                    <a:pt x="857250" y="621506"/>
                  </a:cubicBezTo>
                  <a:lnTo>
                    <a:pt x="695325" y="626269"/>
                  </a:lnTo>
                  <a:lnTo>
                    <a:pt x="588169" y="628650"/>
                  </a:lnTo>
                  <a:lnTo>
                    <a:pt x="514350" y="621506"/>
                  </a:lnTo>
                  <a:lnTo>
                    <a:pt x="461963" y="609600"/>
                  </a:lnTo>
                  <a:lnTo>
                    <a:pt x="416719" y="590550"/>
                  </a:lnTo>
                  <a:lnTo>
                    <a:pt x="383381" y="571500"/>
                  </a:lnTo>
                  <a:lnTo>
                    <a:pt x="359569" y="547688"/>
                  </a:lnTo>
                  <a:lnTo>
                    <a:pt x="342900" y="526256"/>
                  </a:lnTo>
                  <a:lnTo>
                    <a:pt x="326231" y="490538"/>
                  </a:lnTo>
                  <a:lnTo>
                    <a:pt x="314325" y="452438"/>
                  </a:lnTo>
                  <a:lnTo>
                    <a:pt x="307181" y="400050"/>
                  </a:lnTo>
                  <a:lnTo>
                    <a:pt x="302419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9">
              <a:extLst>
                <a:ext uri="{FF2B5EF4-FFF2-40B4-BE49-F238E27FC236}">
                  <a16:creationId xmlns:a16="http://schemas.microsoft.com/office/drawing/2014/main" id="{EAF9CFD0-FD38-40F1-8D36-A386D4CAFF3C}"/>
                </a:ext>
              </a:extLst>
            </p:cNvPr>
            <p:cNvSpPr/>
            <p:nvPr/>
          </p:nvSpPr>
          <p:spPr>
            <a:xfrm>
              <a:off x="5106988" y="2427288"/>
              <a:ext cx="369887" cy="438150"/>
            </a:xfrm>
            <a:custGeom>
              <a:avLst/>
              <a:gdLst>
                <a:gd name="connsiteX0" fmla="*/ 264319 w 369094"/>
                <a:gd name="connsiteY0" fmla="*/ 145256 h 438150"/>
                <a:gd name="connsiteX1" fmla="*/ 261938 w 369094"/>
                <a:gd name="connsiteY1" fmla="*/ 76200 h 438150"/>
                <a:gd name="connsiteX2" fmla="*/ 259557 w 369094"/>
                <a:gd name="connsiteY2" fmla="*/ 30956 h 438150"/>
                <a:gd name="connsiteX3" fmla="*/ 252413 w 369094"/>
                <a:gd name="connsiteY3" fmla="*/ 11906 h 438150"/>
                <a:gd name="connsiteX4" fmla="*/ 245269 w 369094"/>
                <a:gd name="connsiteY4" fmla="*/ 2381 h 438150"/>
                <a:gd name="connsiteX5" fmla="*/ 235744 w 369094"/>
                <a:gd name="connsiteY5" fmla="*/ 0 h 438150"/>
                <a:gd name="connsiteX6" fmla="*/ 221457 w 369094"/>
                <a:gd name="connsiteY6" fmla="*/ 7144 h 438150"/>
                <a:gd name="connsiteX7" fmla="*/ 209550 w 369094"/>
                <a:gd name="connsiteY7" fmla="*/ 40481 h 438150"/>
                <a:gd name="connsiteX8" fmla="*/ 185738 w 369094"/>
                <a:gd name="connsiteY8" fmla="*/ 138112 h 438150"/>
                <a:gd name="connsiteX9" fmla="*/ 157163 w 369094"/>
                <a:gd name="connsiteY9" fmla="*/ 240506 h 438150"/>
                <a:gd name="connsiteX10" fmla="*/ 123825 w 369094"/>
                <a:gd name="connsiteY10" fmla="*/ 328612 h 438150"/>
                <a:gd name="connsiteX11" fmla="*/ 102394 w 369094"/>
                <a:gd name="connsiteY11" fmla="*/ 371475 h 438150"/>
                <a:gd name="connsiteX12" fmla="*/ 83344 w 369094"/>
                <a:gd name="connsiteY12" fmla="*/ 404812 h 438150"/>
                <a:gd name="connsiteX13" fmla="*/ 64294 w 369094"/>
                <a:gd name="connsiteY13" fmla="*/ 426244 h 438150"/>
                <a:gd name="connsiteX14" fmla="*/ 0 w 369094"/>
                <a:gd name="connsiteY14" fmla="*/ 438150 h 438150"/>
                <a:gd name="connsiteX15" fmla="*/ 369094 w 369094"/>
                <a:gd name="connsiteY15" fmla="*/ 423862 h 438150"/>
                <a:gd name="connsiteX16" fmla="*/ 359569 w 369094"/>
                <a:gd name="connsiteY16" fmla="*/ 404812 h 438150"/>
                <a:gd name="connsiteX17" fmla="*/ 311944 w 369094"/>
                <a:gd name="connsiteY17" fmla="*/ 361950 h 438150"/>
                <a:gd name="connsiteX18" fmla="*/ 297657 w 369094"/>
                <a:gd name="connsiteY18" fmla="*/ 335756 h 438150"/>
                <a:gd name="connsiteX19" fmla="*/ 285750 w 369094"/>
                <a:gd name="connsiteY19" fmla="*/ 292894 h 438150"/>
                <a:gd name="connsiteX20" fmla="*/ 271463 w 369094"/>
                <a:gd name="connsiteY20" fmla="*/ 223837 h 438150"/>
                <a:gd name="connsiteX21" fmla="*/ 264319 w 369094"/>
                <a:gd name="connsiteY21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4" h="438150">
                  <a:moveTo>
                    <a:pt x="264319" y="145256"/>
                  </a:moveTo>
                  <a:cubicBezTo>
                    <a:pt x="263525" y="122237"/>
                    <a:pt x="262732" y="99219"/>
                    <a:pt x="261938" y="76200"/>
                  </a:cubicBezTo>
                  <a:lnTo>
                    <a:pt x="259557" y="30956"/>
                  </a:lnTo>
                  <a:lnTo>
                    <a:pt x="252413" y="11906"/>
                  </a:lnTo>
                  <a:lnTo>
                    <a:pt x="245269" y="2381"/>
                  </a:lnTo>
                  <a:lnTo>
                    <a:pt x="235744" y="0"/>
                  </a:lnTo>
                  <a:lnTo>
                    <a:pt x="221457" y="7144"/>
                  </a:lnTo>
                  <a:lnTo>
                    <a:pt x="209550" y="40481"/>
                  </a:lnTo>
                  <a:lnTo>
                    <a:pt x="185738" y="138112"/>
                  </a:lnTo>
                  <a:lnTo>
                    <a:pt x="157163" y="240506"/>
                  </a:lnTo>
                  <a:lnTo>
                    <a:pt x="123825" y="328612"/>
                  </a:lnTo>
                  <a:lnTo>
                    <a:pt x="102394" y="371475"/>
                  </a:lnTo>
                  <a:lnTo>
                    <a:pt x="83344" y="404812"/>
                  </a:lnTo>
                  <a:lnTo>
                    <a:pt x="64294" y="426244"/>
                  </a:lnTo>
                  <a:lnTo>
                    <a:pt x="0" y="438150"/>
                  </a:lnTo>
                  <a:lnTo>
                    <a:pt x="369094" y="423862"/>
                  </a:lnTo>
                  <a:lnTo>
                    <a:pt x="359569" y="404812"/>
                  </a:lnTo>
                  <a:lnTo>
                    <a:pt x="311944" y="361950"/>
                  </a:lnTo>
                  <a:lnTo>
                    <a:pt x="297657" y="335756"/>
                  </a:lnTo>
                  <a:lnTo>
                    <a:pt x="285750" y="292894"/>
                  </a:lnTo>
                  <a:lnTo>
                    <a:pt x="271463" y="223837"/>
                  </a:lnTo>
                  <a:lnTo>
                    <a:pt x="264319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1">
              <a:extLst>
                <a:ext uri="{FF2B5EF4-FFF2-40B4-BE49-F238E27FC236}">
                  <a16:creationId xmlns:a16="http://schemas.microsoft.com/office/drawing/2014/main" id="{CFA0E58B-53E8-4349-89AF-D6D8C0A4E5F5}"/>
                </a:ext>
              </a:extLst>
            </p:cNvPr>
            <p:cNvSpPr/>
            <p:nvPr/>
          </p:nvSpPr>
          <p:spPr>
            <a:xfrm>
              <a:off x="5729288" y="2220913"/>
              <a:ext cx="755650" cy="187325"/>
            </a:xfrm>
            <a:custGeom>
              <a:avLst/>
              <a:gdLst>
                <a:gd name="connsiteX0" fmla="*/ 169068 w 754856"/>
                <a:gd name="connsiteY0" fmla="*/ 57150 h 185738"/>
                <a:gd name="connsiteX1" fmla="*/ 483393 w 754856"/>
                <a:gd name="connsiteY1" fmla="*/ 26194 h 185738"/>
                <a:gd name="connsiteX2" fmla="*/ 742950 w 754856"/>
                <a:gd name="connsiteY2" fmla="*/ 0 h 185738"/>
                <a:gd name="connsiteX3" fmla="*/ 754856 w 754856"/>
                <a:gd name="connsiteY3" fmla="*/ 130969 h 185738"/>
                <a:gd name="connsiteX4" fmla="*/ 461962 w 754856"/>
                <a:gd name="connsiteY4" fmla="*/ 152400 h 185738"/>
                <a:gd name="connsiteX5" fmla="*/ 207168 w 754856"/>
                <a:gd name="connsiteY5" fmla="*/ 171450 h 185738"/>
                <a:gd name="connsiteX6" fmla="*/ 42862 w 754856"/>
                <a:gd name="connsiteY6" fmla="*/ 185738 h 185738"/>
                <a:gd name="connsiteX7" fmla="*/ 0 w 754856"/>
                <a:gd name="connsiteY7" fmla="*/ 71438 h 185738"/>
                <a:gd name="connsiteX8" fmla="*/ 169068 w 754856"/>
                <a:gd name="connsiteY8" fmla="*/ 57150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856" h="185738">
                  <a:moveTo>
                    <a:pt x="169068" y="57150"/>
                  </a:moveTo>
                  <a:lnTo>
                    <a:pt x="483393" y="26194"/>
                  </a:lnTo>
                  <a:lnTo>
                    <a:pt x="742950" y="0"/>
                  </a:lnTo>
                  <a:lnTo>
                    <a:pt x="754856" y="130969"/>
                  </a:lnTo>
                  <a:lnTo>
                    <a:pt x="461962" y="152400"/>
                  </a:lnTo>
                  <a:lnTo>
                    <a:pt x="207168" y="171450"/>
                  </a:lnTo>
                  <a:lnTo>
                    <a:pt x="42862" y="185738"/>
                  </a:lnTo>
                  <a:lnTo>
                    <a:pt x="0" y="71438"/>
                  </a:lnTo>
                  <a:lnTo>
                    <a:pt x="169068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2">
              <a:extLst>
                <a:ext uri="{FF2B5EF4-FFF2-40B4-BE49-F238E27FC236}">
                  <a16:creationId xmlns:a16="http://schemas.microsoft.com/office/drawing/2014/main" id="{7F10F609-32CF-4C16-A11D-D0A01DE4FBDC}"/>
                </a:ext>
              </a:extLst>
            </p:cNvPr>
            <p:cNvSpPr/>
            <p:nvPr/>
          </p:nvSpPr>
          <p:spPr>
            <a:xfrm>
              <a:off x="5519738" y="2192338"/>
              <a:ext cx="1590675" cy="879475"/>
            </a:xfrm>
            <a:custGeom>
              <a:avLst/>
              <a:gdLst>
                <a:gd name="connsiteX0" fmla="*/ 319087 w 1590675"/>
                <a:gd name="connsiteY0" fmla="*/ 323850 h 878682"/>
                <a:gd name="connsiteX1" fmla="*/ 319087 w 1590675"/>
                <a:gd name="connsiteY1" fmla="*/ 197644 h 878682"/>
                <a:gd name="connsiteX2" fmla="*/ 269081 w 1590675"/>
                <a:gd name="connsiteY2" fmla="*/ 102394 h 878682"/>
                <a:gd name="connsiteX3" fmla="*/ 192881 w 1590675"/>
                <a:gd name="connsiteY3" fmla="*/ 69057 h 878682"/>
                <a:gd name="connsiteX4" fmla="*/ 121443 w 1590675"/>
                <a:gd name="connsiteY4" fmla="*/ 35719 h 878682"/>
                <a:gd name="connsiteX5" fmla="*/ 50006 w 1590675"/>
                <a:gd name="connsiteY5" fmla="*/ 9525 h 878682"/>
                <a:gd name="connsiteX6" fmla="*/ 26193 w 1590675"/>
                <a:gd name="connsiteY6" fmla="*/ 2382 h 878682"/>
                <a:gd name="connsiteX7" fmla="*/ 7143 w 1590675"/>
                <a:gd name="connsiteY7" fmla="*/ 0 h 878682"/>
                <a:gd name="connsiteX8" fmla="*/ 0 w 1590675"/>
                <a:gd name="connsiteY8" fmla="*/ 7144 h 878682"/>
                <a:gd name="connsiteX9" fmla="*/ 4762 w 1590675"/>
                <a:gd name="connsiteY9" fmla="*/ 28575 h 878682"/>
                <a:gd name="connsiteX10" fmla="*/ 28575 w 1590675"/>
                <a:gd name="connsiteY10" fmla="*/ 52388 h 878682"/>
                <a:gd name="connsiteX11" fmla="*/ 52387 w 1590675"/>
                <a:gd name="connsiteY11" fmla="*/ 73819 h 878682"/>
                <a:gd name="connsiteX12" fmla="*/ 76200 w 1590675"/>
                <a:gd name="connsiteY12" fmla="*/ 104775 h 878682"/>
                <a:gd name="connsiteX13" fmla="*/ 92868 w 1590675"/>
                <a:gd name="connsiteY13" fmla="*/ 133350 h 878682"/>
                <a:gd name="connsiteX14" fmla="*/ 111918 w 1590675"/>
                <a:gd name="connsiteY14" fmla="*/ 190500 h 878682"/>
                <a:gd name="connsiteX15" fmla="*/ 116681 w 1590675"/>
                <a:gd name="connsiteY15" fmla="*/ 223838 h 878682"/>
                <a:gd name="connsiteX16" fmla="*/ 116681 w 1590675"/>
                <a:gd name="connsiteY16" fmla="*/ 352425 h 878682"/>
                <a:gd name="connsiteX17" fmla="*/ 119062 w 1590675"/>
                <a:gd name="connsiteY17" fmla="*/ 459582 h 878682"/>
                <a:gd name="connsiteX18" fmla="*/ 123825 w 1590675"/>
                <a:gd name="connsiteY18" fmla="*/ 531019 h 878682"/>
                <a:gd name="connsiteX19" fmla="*/ 133350 w 1590675"/>
                <a:gd name="connsiteY19" fmla="*/ 607219 h 878682"/>
                <a:gd name="connsiteX20" fmla="*/ 147637 w 1590675"/>
                <a:gd name="connsiteY20" fmla="*/ 666750 h 878682"/>
                <a:gd name="connsiteX21" fmla="*/ 164306 w 1590675"/>
                <a:gd name="connsiteY21" fmla="*/ 716757 h 878682"/>
                <a:gd name="connsiteX22" fmla="*/ 173831 w 1590675"/>
                <a:gd name="connsiteY22" fmla="*/ 745332 h 878682"/>
                <a:gd name="connsiteX23" fmla="*/ 192881 w 1590675"/>
                <a:gd name="connsiteY23" fmla="*/ 776288 h 878682"/>
                <a:gd name="connsiteX24" fmla="*/ 228600 w 1590675"/>
                <a:gd name="connsiteY24" fmla="*/ 809625 h 878682"/>
                <a:gd name="connsiteX25" fmla="*/ 266700 w 1590675"/>
                <a:gd name="connsiteY25" fmla="*/ 833438 h 878682"/>
                <a:gd name="connsiteX26" fmla="*/ 326231 w 1590675"/>
                <a:gd name="connsiteY26" fmla="*/ 854869 h 878682"/>
                <a:gd name="connsiteX27" fmla="*/ 400050 w 1590675"/>
                <a:gd name="connsiteY27" fmla="*/ 869157 h 878682"/>
                <a:gd name="connsiteX28" fmla="*/ 490537 w 1590675"/>
                <a:gd name="connsiteY28" fmla="*/ 878682 h 878682"/>
                <a:gd name="connsiteX29" fmla="*/ 645318 w 1590675"/>
                <a:gd name="connsiteY29" fmla="*/ 878682 h 878682"/>
                <a:gd name="connsiteX30" fmla="*/ 890587 w 1590675"/>
                <a:gd name="connsiteY30" fmla="*/ 876300 h 878682"/>
                <a:gd name="connsiteX31" fmla="*/ 1069181 w 1590675"/>
                <a:gd name="connsiteY31" fmla="*/ 869157 h 878682"/>
                <a:gd name="connsiteX32" fmla="*/ 1169193 w 1590675"/>
                <a:gd name="connsiteY32" fmla="*/ 864394 h 878682"/>
                <a:gd name="connsiteX33" fmla="*/ 1238250 w 1590675"/>
                <a:gd name="connsiteY33" fmla="*/ 859632 h 878682"/>
                <a:gd name="connsiteX34" fmla="*/ 1316831 w 1590675"/>
                <a:gd name="connsiteY34" fmla="*/ 850107 h 878682"/>
                <a:gd name="connsiteX35" fmla="*/ 1397793 w 1590675"/>
                <a:gd name="connsiteY35" fmla="*/ 833438 h 878682"/>
                <a:gd name="connsiteX36" fmla="*/ 1462087 w 1590675"/>
                <a:gd name="connsiteY36" fmla="*/ 812007 h 878682"/>
                <a:gd name="connsiteX37" fmla="*/ 1516856 w 1590675"/>
                <a:gd name="connsiteY37" fmla="*/ 788194 h 878682"/>
                <a:gd name="connsiteX38" fmla="*/ 1545431 w 1590675"/>
                <a:gd name="connsiteY38" fmla="*/ 773907 h 878682"/>
                <a:gd name="connsiteX39" fmla="*/ 1571625 w 1590675"/>
                <a:gd name="connsiteY39" fmla="*/ 752475 h 878682"/>
                <a:gd name="connsiteX40" fmla="*/ 1588293 w 1590675"/>
                <a:gd name="connsiteY40" fmla="*/ 728663 h 878682"/>
                <a:gd name="connsiteX41" fmla="*/ 1590675 w 1590675"/>
                <a:gd name="connsiteY41" fmla="*/ 704850 h 878682"/>
                <a:gd name="connsiteX42" fmla="*/ 1585912 w 1590675"/>
                <a:gd name="connsiteY42" fmla="*/ 671513 h 878682"/>
                <a:gd name="connsiteX43" fmla="*/ 1574006 w 1590675"/>
                <a:gd name="connsiteY43" fmla="*/ 635794 h 878682"/>
                <a:gd name="connsiteX44" fmla="*/ 1552575 w 1590675"/>
                <a:gd name="connsiteY44" fmla="*/ 602457 h 878682"/>
                <a:gd name="connsiteX45" fmla="*/ 1526381 w 1590675"/>
                <a:gd name="connsiteY45" fmla="*/ 576263 h 878682"/>
                <a:gd name="connsiteX46" fmla="*/ 1154906 w 1590675"/>
                <a:gd name="connsiteY46" fmla="*/ 664369 h 878682"/>
                <a:gd name="connsiteX47" fmla="*/ 1078706 w 1590675"/>
                <a:gd name="connsiteY47" fmla="*/ 683419 h 878682"/>
                <a:gd name="connsiteX48" fmla="*/ 962025 w 1590675"/>
                <a:gd name="connsiteY48" fmla="*/ 695325 h 878682"/>
                <a:gd name="connsiteX49" fmla="*/ 788193 w 1590675"/>
                <a:gd name="connsiteY49" fmla="*/ 702469 h 878682"/>
                <a:gd name="connsiteX50" fmla="*/ 611981 w 1590675"/>
                <a:gd name="connsiteY50" fmla="*/ 700088 h 878682"/>
                <a:gd name="connsiteX51" fmla="*/ 497681 w 1590675"/>
                <a:gd name="connsiteY51" fmla="*/ 690563 h 878682"/>
                <a:gd name="connsiteX52" fmla="*/ 423862 w 1590675"/>
                <a:gd name="connsiteY52" fmla="*/ 681038 h 878682"/>
                <a:gd name="connsiteX53" fmla="*/ 383381 w 1590675"/>
                <a:gd name="connsiteY53" fmla="*/ 669132 h 878682"/>
                <a:gd name="connsiteX54" fmla="*/ 359568 w 1590675"/>
                <a:gd name="connsiteY54" fmla="*/ 657225 h 878682"/>
                <a:gd name="connsiteX55" fmla="*/ 345281 w 1590675"/>
                <a:gd name="connsiteY55" fmla="*/ 640557 h 878682"/>
                <a:gd name="connsiteX56" fmla="*/ 330993 w 1590675"/>
                <a:gd name="connsiteY56" fmla="*/ 597694 h 878682"/>
                <a:gd name="connsiteX57" fmla="*/ 321468 w 1590675"/>
                <a:gd name="connsiteY57" fmla="*/ 528638 h 878682"/>
                <a:gd name="connsiteX58" fmla="*/ 316706 w 1590675"/>
                <a:gd name="connsiteY58" fmla="*/ 390525 h 878682"/>
                <a:gd name="connsiteX59" fmla="*/ 319087 w 1590675"/>
                <a:gd name="connsiteY59" fmla="*/ 323850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90675" h="878682">
                  <a:moveTo>
                    <a:pt x="319087" y="323850"/>
                  </a:moveTo>
                  <a:lnTo>
                    <a:pt x="319087" y="197644"/>
                  </a:lnTo>
                  <a:lnTo>
                    <a:pt x="269081" y="102394"/>
                  </a:lnTo>
                  <a:lnTo>
                    <a:pt x="192881" y="69057"/>
                  </a:lnTo>
                  <a:lnTo>
                    <a:pt x="121443" y="35719"/>
                  </a:lnTo>
                  <a:lnTo>
                    <a:pt x="50006" y="9525"/>
                  </a:lnTo>
                  <a:lnTo>
                    <a:pt x="26193" y="2382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4762" y="28575"/>
                  </a:lnTo>
                  <a:lnTo>
                    <a:pt x="28575" y="52388"/>
                  </a:lnTo>
                  <a:lnTo>
                    <a:pt x="52387" y="73819"/>
                  </a:lnTo>
                  <a:lnTo>
                    <a:pt x="76200" y="104775"/>
                  </a:lnTo>
                  <a:lnTo>
                    <a:pt x="92868" y="133350"/>
                  </a:lnTo>
                  <a:lnTo>
                    <a:pt x="111918" y="190500"/>
                  </a:lnTo>
                  <a:lnTo>
                    <a:pt x="116681" y="223838"/>
                  </a:lnTo>
                  <a:lnTo>
                    <a:pt x="116681" y="352425"/>
                  </a:lnTo>
                  <a:cubicBezTo>
                    <a:pt x="117475" y="388144"/>
                    <a:pt x="117475" y="430610"/>
                    <a:pt x="119062" y="459582"/>
                  </a:cubicBezTo>
                  <a:lnTo>
                    <a:pt x="123825" y="531019"/>
                  </a:lnTo>
                  <a:lnTo>
                    <a:pt x="133350" y="607219"/>
                  </a:lnTo>
                  <a:lnTo>
                    <a:pt x="147637" y="666750"/>
                  </a:lnTo>
                  <a:lnTo>
                    <a:pt x="164306" y="716757"/>
                  </a:lnTo>
                  <a:lnTo>
                    <a:pt x="173831" y="745332"/>
                  </a:lnTo>
                  <a:lnTo>
                    <a:pt x="192881" y="776288"/>
                  </a:lnTo>
                  <a:lnTo>
                    <a:pt x="228600" y="809625"/>
                  </a:lnTo>
                  <a:lnTo>
                    <a:pt x="266700" y="833438"/>
                  </a:lnTo>
                  <a:lnTo>
                    <a:pt x="326231" y="854869"/>
                  </a:lnTo>
                  <a:lnTo>
                    <a:pt x="400050" y="869157"/>
                  </a:lnTo>
                  <a:lnTo>
                    <a:pt x="490537" y="878682"/>
                  </a:lnTo>
                  <a:lnTo>
                    <a:pt x="645318" y="878682"/>
                  </a:lnTo>
                  <a:lnTo>
                    <a:pt x="890587" y="876300"/>
                  </a:lnTo>
                  <a:lnTo>
                    <a:pt x="1069181" y="869157"/>
                  </a:lnTo>
                  <a:lnTo>
                    <a:pt x="1169193" y="864394"/>
                  </a:lnTo>
                  <a:lnTo>
                    <a:pt x="1238250" y="859632"/>
                  </a:lnTo>
                  <a:lnTo>
                    <a:pt x="1316831" y="850107"/>
                  </a:lnTo>
                  <a:lnTo>
                    <a:pt x="1397793" y="833438"/>
                  </a:lnTo>
                  <a:lnTo>
                    <a:pt x="1462087" y="812007"/>
                  </a:lnTo>
                  <a:lnTo>
                    <a:pt x="1516856" y="788194"/>
                  </a:lnTo>
                  <a:lnTo>
                    <a:pt x="1545431" y="773907"/>
                  </a:lnTo>
                  <a:lnTo>
                    <a:pt x="1571625" y="752475"/>
                  </a:lnTo>
                  <a:lnTo>
                    <a:pt x="1588293" y="728663"/>
                  </a:lnTo>
                  <a:lnTo>
                    <a:pt x="1590675" y="704850"/>
                  </a:lnTo>
                  <a:lnTo>
                    <a:pt x="1585912" y="671513"/>
                  </a:lnTo>
                  <a:lnTo>
                    <a:pt x="1574006" y="635794"/>
                  </a:lnTo>
                  <a:lnTo>
                    <a:pt x="1552575" y="602457"/>
                  </a:lnTo>
                  <a:lnTo>
                    <a:pt x="1526381" y="576263"/>
                  </a:lnTo>
                  <a:lnTo>
                    <a:pt x="1154906" y="664369"/>
                  </a:lnTo>
                  <a:lnTo>
                    <a:pt x="1078706" y="683419"/>
                  </a:lnTo>
                  <a:lnTo>
                    <a:pt x="962025" y="695325"/>
                  </a:lnTo>
                  <a:lnTo>
                    <a:pt x="788193" y="702469"/>
                  </a:lnTo>
                  <a:lnTo>
                    <a:pt x="611981" y="700088"/>
                  </a:lnTo>
                  <a:lnTo>
                    <a:pt x="497681" y="690563"/>
                  </a:lnTo>
                  <a:lnTo>
                    <a:pt x="423862" y="681038"/>
                  </a:lnTo>
                  <a:lnTo>
                    <a:pt x="383381" y="669132"/>
                  </a:lnTo>
                  <a:lnTo>
                    <a:pt x="359568" y="657225"/>
                  </a:lnTo>
                  <a:lnTo>
                    <a:pt x="345281" y="640557"/>
                  </a:lnTo>
                  <a:lnTo>
                    <a:pt x="330993" y="597694"/>
                  </a:lnTo>
                  <a:lnTo>
                    <a:pt x="321468" y="528638"/>
                  </a:lnTo>
                  <a:lnTo>
                    <a:pt x="316706" y="390525"/>
                  </a:lnTo>
                  <a:cubicBezTo>
                    <a:pt x="317500" y="368300"/>
                    <a:pt x="318293" y="346075"/>
                    <a:pt x="319087" y="3238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3">
              <a:extLst>
                <a:ext uri="{FF2B5EF4-FFF2-40B4-BE49-F238E27FC236}">
                  <a16:creationId xmlns:a16="http://schemas.microsoft.com/office/drawing/2014/main" id="{AA219212-D849-4D24-A9B6-A8CBD2BE1DF1}"/>
                </a:ext>
              </a:extLst>
            </p:cNvPr>
            <p:cNvSpPr/>
            <p:nvPr/>
          </p:nvSpPr>
          <p:spPr>
            <a:xfrm>
              <a:off x="6610350" y="2268538"/>
              <a:ext cx="485775" cy="608012"/>
            </a:xfrm>
            <a:custGeom>
              <a:avLst/>
              <a:gdLst>
                <a:gd name="connsiteX0" fmla="*/ 273844 w 485775"/>
                <a:gd name="connsiteY0" fmla="*/ 188119 h 607219"/>
                <a:gd name="connsiteX1" fmla="*/ 247650 w 485775"/>
                <a:gd name="connsiteY1" fmla="*/ 309563 h 607219"/>
                <a:gd name="connsiteX2" fmla="*/ 221456 w 485775"/>
                <a:gd name="connsiteY2" fmla="*/ 404813 h 607219"/>
                <a:gd name="connsiteX3" fmla="*/ 202406 w 485775"/>
                <a:gd name="connsiteY3" fmla="*/ 457200 h 607219"/>
                <a:gd name="connsiteX4" fmla="*/ 185738 w 485775"/>
                <a:gd name="connsiteY4" fmla="*/ 485775 h 607219"/>
                <a:gd name="connsiteX5" fmla="*/ 152400 w 485775"/>
                <a:gd name="connsiteY5" fmla="*/ 528638 h 607219"/>
                <a:gd name="connsiteX6" fmla="*/ 116681 w 485775"/>
                <a:gd name="connsiteY6" fmla="*/ 559594 h 607219"/>
                <a:gd name="connsiteX7" fmla="*/ 76200 w 485775"/>
                <a:gd name="connsiteY7" fmla="*/ 588169 h 607219"/>
                <a:gd name="connsiteX8" fmla="*/ 0 w 485775"/>
                <a:gd name="connsiteY8" fmla="*/ 607219 h 607219"/>
                <a:gd name="connsiteX9" fmla="*/ 485775 w 485775"/>
                <a:gd name="connsiteY9" fmla="*/ 578644 h 607219"/>
                <a:gd name="connsiteX10" fmla="*/ 476250 w 485775"/>
                <a:gd name="connsiteY10" fmla="*/ 550069 h 607219"/>
                <a:gd name="connsiteX11" fmla="*/ 461963 w 485775"/>
                <a:gd name="connsiteY11" fmla="*/ 528638 h 607219"/>
                <a:gd name="connsiteX12" fmla="*/ 433388 w 485775"/>
                <a:gd name="connsiteY12" fmla="*/ 497682 h 607219"/>
                <a:gd name="connsiteX13" fmla="*/ 416719 w 485775"/>
                <a:gd name="connsiteY13" fmla="*/ 471488 h 607219"/>
                <a:gd name="connsiteX14" fmla="*/ 402431 w 485775"/>
                <a:gd name="connsiteY14" fmla="*/ 442913 h 607219"/>
                <a:gd name="connsiteX15" fmla="*/ 385763 w 485775"/>
                <a:gd name="connsiteY15" fmla="*/ 392907 h 607219"/>
                <a:gd name="connsiteX16" fmla="*/ 373856 w 485775"/>
                <a:gd name="connsiteY16" fmla="*/ 335757 h 607219"/>
                <a:gd name="connsiteX17" fmla="*/ 359569 w 485775"/>
                <a:gd name="connsiteY17" fmla="*/ 250032 h 607219"/>
                <a:gd name="connsiteX18" fmla="*/ 345281 w 485775"/>
                <a:gd name="connsiteY18" fmla="*/ 133350 h 607219"/>
                <a:gd name="connsiteX19" fmla="*/ 345281 w 485775"/>
                <a:gd name="connsiteY19" fmla="*/ 73819 h 607219"/>
                <a:gd name="connsiteX20" fmla="*/ 342900 w 485775"/>
                <a:gd name="connsiteY20" fmla="*/ 28575 h 607219"/>
                <a:gd name="connsiteX21" fmla="*/ 333375 w 485775"/>
                <a:gd name="connsiteY21" fmla="*/ 7144 h 607219"/>
                <a:gd name="connsiteX22" fmla="*/ 323850 w 485775"/>
                <a:gd name="connsiteY22" fmla="*/ 0 h 607219"/>
                <a:gd name="connsiteX23" fmla="*/ 316706 w 485775"/>
                <a:gd name="connsiteY23" fmla="*/ 0 h 607219"/>
                <a:gd name="connsiteX24" fmla="*/ 307181 w 485775"/>
                <a:gd name="connsiteY24" fmla="*/ 9525 h 607219"/>
                <a:gd name="connsiteX25" fmla="*/ 297656 w 485775"/>
                <a:gd name="connsiteY25" fmla="*/ 33338 h 607219"/>
                <a:gd name="connsiteX26" fmla="*/ 273844 w 485775"/>
                <a:gd name="connsiteY26" fmla="*/ 188119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5775" h="607219">
                  <a:moveTo>
                    <a:pt x="273844" y="188119"/>
                  </a:moveTo>
                  <a:lnTo>
                    <a:pt x="247650" y="309563"/>
                  </a:lnTo>
                  <a:lnTo>
                    <a:pt x="221456" y="404813"/>
                  </a:lnTo>
                  <a:lnTo>
                    <a:pt x="202406" y="457200"/>
                  </a:lnTo>
                  <a:lnTo>
                    <a:pt x="185738" y="485775"/>
                  </a:lnTo>
                  <a:lnTo>
                    <a:pt x="152400" y="528638"/>
                  </a:lnTo>
                  <a:lnTo>
                    <a:pt x="116681" y="559594"/>
                  </a:lnTo>
                  <a:lnTo>
                    <a:pt x="76200" y="588169"/>
                  </a:lnTo>
                  <a:lnTo>
                    <a:pt x="0" y="607219"/>
                  </a:lnTo>
                  <a:lnTo>
                    <a:pt x="485775" y="578644"/>
                  </a:lnTo>
                  <a:lnTo>
                    <a:pt x="476250" y="550069"/>
                  </a:lnTo>
                  <a:lnTo>
                    <a:pt x="461963" y="528638"/>
                  </a:lnTo>
                  <a:lnTo>
                    <a:pt x="433388" y="497682"/>
                  </a:lnTo>
                  <a:lnTo>
                    <a:pt x="416719" y="471488"/>
                  </a:lnTo>
                  <a:lnTo>
                    <a:pt x="402431" y="442913"/>
                  </a:lnTo>
                  <a:lnTo>
                    <a:pt x="385763" y="392907"/>
                  </a:lnTo>
                  <a:lnTo>
                    <a:pt x="373856" y="335757"/>
                  </a:lnTo>
                  <a:lnTo>
                    <a:pt x="359569" y="250032"/>
                  </a:lnTo>
                  <a:lnTo>
                    <a:pt x="345281" y="133350"/>
                  </a:lnTo>
                  <a:lnTo>
                    <a:pt x="345281" y="73819"/>
                  </a:lnTo>
                  <a:lnTo>
                    <a:pt x="342900" y="28575"/>
                  </a:lnTo>
                  <a:lnTo>
                    <a:pt x="333375" y="7144"/>
                  </a:lnTo>
                  <a:lnTo>
                    <a:pt x="323850" y="0"/>
                  </a:lnTo>
                  <a:lnTo>
                    <a:pt x="316706" y="0"/>
                  </a:lnTo>
                  <a:lnTo>
                    <a:pt x="307181" y="9525"/>
                  </a:lnTo>
                  <a:lnTo>
                    <a:pt x="297656" y="33338"/>
                  </a:lnTo>
                  <a:cubicBezTo>
                    <a:pt x="291979" y="69832"/>
                    <a:pt x="280988" y="105942"/>
                    <a:pt x="273844" y="1881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5">
              <a:extLst>
                <a:ext uri="{FF2B5EF4-FFF2-40B4-BE49-F238E27FC236}">
                  <a16:creationId xmlns:a16="http://schemas.microsoft.com/office/drawing/2014/main" id="{4D300969-A223-46DA-ABA1-01BFC99365AC}"/>
                </a:ext>
              </a:extLst>
            </p:cNvPr>
            <p:cNvSpPr/>
            <p:nvPr/>
          </p:nvSpPr>
          <p:spPr>
            <a:xfrm>
              <a:off x="4624388" y="3141663"/>
              <a:ext cx="482600" cy="1211262"/>
            </a:xfrm>
            <a:custGeom>
              <a:avLst/>
              <a:gdLst>
                <a:gd name="connsiteX0" fmla="*/ 457200 w 483393"/>
                <a:gd name="connsiteY0" fmla="*/ 821531 h 1212056"/>
                <a:gd name="connsiteX1" fmla="*/ 452437 w 483393"/>
                <a:gd name="connsiteY1" fmla="*/ 681037 h 1212056"/>
                <a:gd name="connsiteX2" fmla="*/ 431006 w 483393"/>
                <a:gd name="connsiteY2" fmla="*/ 516731 h 1212056"/>
                <a:gd name="connsiteX3" fmla="*/ 433387 w 483393"/>
                <a:gd name="connsiteY3" fmla="*/ 290512 h 1212056"/>
                <a:gd name="connsiteX4" fmla="*/ 438150 w 483393"/>
                <a:gd name="connsiteY4" fmla="*/ 276225 h 1212056"/>
                <a:gd name="connsiteX5" fmla="*/ 450056 w 483393"/>
                <a:gd name="connsiteY5" fmla="*/ 250031 h 1212056"/>
                <a:gd name="connsiteX6" fmla="*/ 461962 w 483393"/>
                <a:gd name="connsiteY6" fmla="*/ 211931 h 1212056"/>
                <a:gd name="connsiteX7" fmla="*/ 466725 w 483393"/>
                <a:gd name="connsiteY7" fmla="*/ 178594 h 1212056"/>
                <a:gd name="connsiteX8" fmla="*/ 464343 w 483393"/>
                <a:gd name="connsiteY8" fmla="*/ 157162 h 1212056"/>
                <a:gd name="connsiteX9" fmla="*/ 459581 w 483393"/>
                <a:gd name="connsiteY9" fmla="*/ 140494 h 1212056"/>
                <a:gd name="connsiteX10" fmla="*/ 450056 w 483393"/>
                <a:gd name="connsiteY10" fmla="*/ 121444 h 1212056"/>
                <a:gd name="connsiteX11" fmla="*/ 438150 w 483393"/>
                <a:gd name="connsiteY11" fmla="*/ 109537 h 1212056"/>
                <a:gd name="connsiteX12" fmla="*/ 392906 w 483393"/>
                <a:gd name="connsiteY12" fmla="*/ 90487 h 1212056"/>
                <a:gd name="connsiteX13" fmla="*/ 323850 w 483393"/>
                <a:gd name="connsiteY13" fmla="*/ 66675 h 1212056"/>
                <a:gd name="connsiteX14" fmla="*/ 250031 w 483393"/>
                <a:gd name="connsiteY14" fmla="*/ 40481 h 1212056"/>
                <a:gd name="connsiteX15" fmla="*/ 188118 w 483393"/>
                <a:gd name="connsiteY15" fmla="*/ 23812 h 1212056"/>
                <a:gd name="connsiteX16" fmla="*/ 123825 w 483393"/>
                <a:gd name="connsiteY16" fmla="*/ 11906 h 1212056"/>
                <a:gd name="connsiteX17" fmla="*/ 47625 w 483393"/>
                <a:gd name="connsiteY17" fmla="*/ 0 h 1212056"/>
                <a:gd name="connsiteX18" fmla="*/ 23812 w 483393"/>
                <a:gd name="connsiteY18" fmla="*/ 0 h 1212056"/>
                <a:gd name="connsiteX19" fmla="*/ 7143 w 483393"/>
                <a:gd name="connsiteY19" fmla="*/ 9525 h 1212056"/>
                <a:gd name="connsiteX20" fmla="*/ 0 w 483393"/>
                <a:gd name="connsiteY20" fmla="*/ 23812 h 1212056"/>
                <a:gd name="connsiteX21" fmla="*/ 7143 w 483393"/>
                <a:gd name="connsiteY21" fmla="*/ 42862 h 1212056"/>
                <a:gd name="connsiteX22" fmla="*/ 30956 w 483393"/>
                <a:gd name="connsiteY22" fmla="*/ 59531 h 1212056"/>
                <a:gd name="connsiteX23" fmla="*/ 66675 w 483393"/>
                <a:gd name="connsiteY23" fmla="*/ 83344 h 1212056"/>
                <a:gd name="connsiteX24" fmla="*/ 119062 w 483393"/>
                <a:gd name="connsiteY24" fmla="*/ 126206 h 1212056"/>
                <a:gd name="connsiteX25" fmla="*/ 159543 w 483393"/>
                <a:gd name="connsiteY25" fmla="*/ 166687 h 1212056"/>
                <a:gd name="connsiteX26" fmla="*/ 169068 w 483393"/>
                <a:gd name="connsiteY26" fmla="*/ 197644 h 1212056"/>
                <a:gd name="connsiteX27" fmla="*/ 197643 w 483393"/>
                <a:gd name="connsiteY27" fmla="*/ 433387 h 1212056"/>
                <a:gd name="connsiteX28" fmla="*/ 209550 w 483393"/>
                <a:gd name="connsiteY28" fmla="*/ 540544 h 1212056"/>
                <a:gd name="connsiteX29" fmla="*/ 233362 w 483393"/>
                <a:gd name="connsiteY29" fmla="*/ 750094 h 1212056"/>
                <a:gd name="connsiteX30" fmla="*/ 252412 w 483393"/>
                <a:gd name="connsiteY30" fmla="*/ 923925 h 1212056"/>
                <a:gd name="connsiteX31" fmla="*/ 283368 w 483393"/>
                <a:gd name="connsiteY31" fmla="*/ 1212056 h 1212056"/>
                <a:gd name="connsiteX32" fmla="*/ 483393 w 483393"/>
                <a:gd name="connsiteY32" fmla="*/ 1188244 h 1212056"/>
                <a:gd name="connsiteX33" fmla="*/ 457200 w 483393"/>
                <a:gd name="connsiteY33" fmla="*/ 821531 h 12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3" h="1212056">
                  <a:moveTo>
                    <a:pt x="457200" y="821531"/>
                  </a:moveTo>
                  <a:lnTo>
                    <a:pt x="452437" y="681037"/>
                  </a:lnTo>
                  <a:lnTo>
                    <a:pt x="431006" y="516731"/>
                  </a:lnTo>
                  <a:cubicBezTo>
                    <a:pt x="431800" y="441325"/>
                    <a:pt x="432593" y="365918"/>
                    <a:pt x="433387" y="290512"/>
                  </a:cubicBezTo>
                  <a:lnTo>
                    <a:pt x="438150" y="276225"/>
                  </a:lnTo>
                  <a:lnTo>
                    <a:pt x="450056" y="250031"/>
                  </a:lnTo>
                  <a:lnTo>
                    <a:pt x="461962" y="211931"/>
                  </a:lnTo>
                  <a:lnTo>
                    <a:pt x="466725" y="178594"/>
                  </a:lnTo>
                  <a:lnTo>
                    <a:pt x="464343" y="157162"/>
                  </a:lnTo>
                  <a:lnTo>
                    <a:pt x="459581" y="140494"/>
                  </a:lnTo>
                  <a:lnTo>
                    <a:pt x="450056" y="121444"/>
                  </a:lnTo>
                  <a:lnTo>
                    <a:pt x="438150" y="109537"/>
                  </a:lnTo>
                  <a:lnTo>
                    <a:pt x="392906" y="90487"/>
                  </a:lnTo>
                  <a:lnTo>
                    <a:pt x="323850" y="66675"/>
                  </a:lnTo>
                  <a:lnTo>
                    <a:pt x="250031" y="40481"/>
                  </a:lnTo>
                  <a:lnTo>
                    <a:pt x="188118" y="23812"/>
                  </a:lnTo>
                  <a:lnTo>
                    <a:pt x="123825" y="11906"/>
                  </a:lnTo>
                  <a:lnTo>
                    <a:pt x="47625" y="0"/>
                  </a:lnTo>
                  <a:lnTo>
                    <a:pt x="23812" y="0"/>
                  </a:lnTo>
                  <a:lnTo>
                    <a:pt x="7143" y="9525"/>
                  </a:lnTo>
                  <a:lnTo>
                    <a:pt x="0" y="23812"/>
                  </a:lnTo>
                  <a:lnTo>
                    <a:pt x="7143" y="42862"/>
                  </a:lnTo>
                  <a:lnTo>
                    <a:pt x="30956" y="59531"/>
                  </a:lnTo>
                  <a:lnTo>
                    <a:pt x="66675" y="83344"/>
                  </a:lnTo>
                  <a:lnTo>
                    <a:pt x="119062" y="126206"/>
                  </a:lnTo>
                  <a:lnTo>
                    <a:pt x="159543" y="166687"/>
                  </a:lnTo>
                  <a:lnTo>
                    <a:pt x="169068" y="197644"/>
                  </a:lnTo>
                  <a:lnTo>
                    <a:pt x="197643" y="433387"/>
                  </a:lnTo>
                  <a:lnTo>
                    <a:pt x="209550" y="540544"/>
                  </a:lnTo>
                  <a:lnTo>
                    <a:pt x="233362" y="750094"/>
                  </a:lnTo>
                  <a:lnTo>
                    <a:pt x="252412" y="923925"/>
                  </a:lnTo>
                  <a:lnTo>
                    <a:pt x="283368" y="1212056"/>
                  </a:lnTo>
                  <a:lnTo>
                    <a:pt x="483393" y="1188244"/>
                  </a:lnTo>
                  <a:lnTo>
                    <a:pt x="457200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6">
              <a:extLst>
                <a:ext uri="{FF2B5EF4-FFF2-40B4-BE49-F238E27FC236}">
                  <a16:creationId xmlns:a16="http://schemas.microsoft.com/office/drawing/2014/main" id="{087D81E2-028D-454D-BDC7-77BA34FB8D26}"/>
                </a:ext>
              </a:extLst>
            </p:cNvPr>
            <p:cNvSpPr/>
            <p:nvPr/>
          </p:nvSpPr>
          <p:spPr>
            <a:xfrm>
              <a:off x="5697538" y="3074988"/>
              <a:ext cx="466725" cy="1184275"/>
            </a:xfrm>
            <a:custGeom>
              <a:avLst/>
              <a:gdLst>
                <a:gd name="connsiteX0" fmla="*/ 138113 w 466725"/>
                <a:gd name="connsiteY0" fmla="*/ 357187 h 1185862"/>
                <a:gd name="connsiteX1" fmla="*/ 140494 w 466725"/>
                <a:gd name="connsiteY1" fmla="*/ 219075 h 1185862"/>
                <a:gd name="connsiteX2" fmla="*/ 126207 w 466725"/>
                <a:gd name="connsiteY2" fmla="*/ 188119 h 1185862"/>
                <a:gd name="connsiteX3" fmla="*/ 95250 w 466725"/>
                <a:gd name="connsiteY3" fmla="*/ 142875 h 1185862"/>
                <a:gd name="connsiteX4" fmla="*/ 59532 w 466725"/>
                <a:gd name="connsiteY4" fmla="*/ 100012 h 1185862"/>
                <a:gd name="connsiteX5" fmla="*/ 23813 w 466725"/>
                <a:gd name="connsiteY5" fmla="*/ 61912 h 1185862"/>
                <a:gd name="connsiteX6" fmla="*/ 9525 w 466725"/>
                <a:gd name="connsiteY6" fmla="*/ 47625 h 1185862"/>
                <a:gd name="connsiteX7" fmla="*/ 0 w 466725"/>
                <a:gd name="connsiteY7" fmla="*/ 30956 h 1185862"/>
                <a:gd name="connsiteX8" fmla="*/ 2382 w 466725"/>
                <a:gd name="connsiteY8" fmla="*/ 19050 h 1185862"/>
                <a:gd name="connsiteX9" fmla="*/ 9525 w 466725"/>
                <a:gd name="connsiteY9" fmla="*/ 9525 h 1185862"/>
                <a:gd name="connsiteX10" fmla="*/ 30957 w 466725"/>
                <a:gd name="connsiteY10" fmla="*/ 0 h 1185862"/>
                <a:gd name="connsiteX11" fmla="*/ 95250 w 466725"/>
                <a:gd name="connsiteY11" fmla="*/ 4762 h 1185862"/>
                <a:gd name="connsiteX12" fmla="*/ 159544 w 466725"/>
                <a:gd name="connsiteY12" fmla="*/ 21431 h 1185862"/>
                <a:gd name="connsiteX13" fmla="*/ 204788 w 466725"/>
                <a:gd name="connsiteY13" fmla="*/ 40481 h 1185862"/>
                <a:gd name="connsiteX14" fmla="*/ 259557 w 466725"/>
                <a:gd name="connsiteY14" fmla="*/ 64294 h 1185862"/>
                <a:gd name="connsiteX15" fmla="*/ 319088 w 466725"/>
                <a:gd name="connsiteY15" fmla="*/ 97631 h 1185862"/>
                <a:gd name="connsiteX16" fmla="*/ 376238 w 466725"/>
                <a:gd name="connsiteY16" fmla="*/ 135731 h 1185862"/>
                <a:gd name="connsiteX17" fmla="*/ 423863 w 466725"/>
                <a:gd name="connsiteY17" fmla="*/ 173831 h 1185862"/>
                <a:gd name="connsiteX18" fmla="*/ 445294 w 466725"/>
                <a:gd name="connsiteY18" fmla="*/ 192881 h 1185862"/>
                <a:gd name="connsiteX19" fmla="*/ 464344 w 466725"/>
                <a:gd name="connsiteY19" fmla="*/ 216694 h 1185862"/>
                <a:gd name="connsiteX20" fmla="*/ 466725 w 466725"/>
                <a:gd name="connsiteY20" fmla="*/ 235744 h 1185862"/>
                <a:gd name="connsiteX21" fmla="*/ 461963 w 466725"/>
                <a:gd name="connsiteY21" fmla="*/ 266700 h 1185862"/>
                <a:gd name="connsiteX22" fmla="*/ 450057 w 466725"/>
                <a:gd name="connsiteY22" fmla="*/ 290512 h 1185862"/>
                <a:gd name="connsiteX23" fmla="*/ 426244 w 466725"/>
                <a:gd name="connsiteY23" fmla="*/ 319087 h 1185862"/>
                <a:gd name="connsiteX24" fmla="*/ 397669 w 466725"/>
                <a:gd name="connsiteY24" fmla="*/ 342900 h 1185862"/>
                <a:gd name="connsiteX25" fmla="*/ 378619 w 466725"/>
                <a:gd name="connsiteY25" fmla="*/ 371475 h 1185862"/>
                <a:gd name="connsiteX26" fmla="*/ 364332 w 466725"/>
                <a:gd name="connsiteY26" fmla="*/ 421481 h 1185862"/>
                <a:gd name="connsiteX27" fmla="*/ 361950 w 466725"/>
                <a:gd name="connsiteY27" fmla="*/ 476250 h 1185862"/>
                <a:gd name="connsiteX28" fmla="*/ 366713 w 466725"/>
                <a:gd name="connsiteY28" fmla="*/ 654844 h 1185862"/>
                <a:gd name="connsiteX29" fmla="*/ 309563 w 466725"/>
                <a:gd name="connsiteY29" fmla="*/ 1185862 h 1185862"/>
                <a:gd name="connsiteX30" fmla="*/ 92869 w 466725"/>
                <a:gd name="connsiteY30" fmla="*/ 1183481 h 1185862"/>
                <a:gd name="connsiteX31" fmla="*/ 107157 w 466725"/>
                <a:gd name="connsiteY31" fmla="*/ 871537 h 1185862"/>
                <a:gd name="connsiteX32" fmla="*/ 119063 w 466725"/>
                <a:gd name="connsiteY32" fmla="*/ 671512 h 1185862"/>
                <a:gd name="connsiteX33" fmla="*/ 140494 w 466725"/>
                <a:gd name="connsiteY33" fmla="*/ 497681 h 1185862"/>
                <a:gd name="connsiteX34" fmla="*/ 138113 w 466725"/>
                <a:gd name="connsiteY34" fmla="*/ 3571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1185862">
                  <a:moveTo>
                    <a:pt x="138113" y="357187"/>
                  </a:moveTo>
                  <a:cubicBezTo>
                    <a:pt x="138907" y="311150"/>
                    <a:pt x="139700" y="265112"/>
                    <a:pt x="140494" y="219075"/>
                  </a:cubicBezTo>
                  <a:lnTo>
                    <a:pt x="126207" y="188119"/>
                  </a:lnTo>
                  <a:lnTo>
                    <a:pt x="95250" y="142875"/>
                  </a:lnTo>
                  <a:lnTo>
                    <a:pt x="59532" y="100012"/>
                  </a:lnTo>
                  <a:lnTo>
                    <a:pt x="23813" y="61912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30957" y="0"/>
                  </a:lnTo>
                  <a:lnTo>
                    <a:pt x="95250" y="4762"/>
                  </a:lnTo>
                  <a:lnTo>
                    <a:pt x="159544" y="21431"/>
                  </a:lnTo>
                  <a:lnTo>
                    <a:pt x="204788" y="40481"/>
                  </a:lnTo>
                  <a:lnTo>
                    <a:pt x="259557" y="64294"/>
                  </a:lnTo>
                  <a:lnTo>
                    <a:pt x="319088" y="97631"/>
                  </a:lnTo>
                  <a:lnTo>
                    <a:pt x="376238" y="135731"/>
                  </a:lnTo>
                  <a:lnTo>
                    <a:pt x="423863" y="173831"/>
                  </a:lnTo>
                  <a:lnTo>
                    <a:pt x="445294" y="192881"/>
                  </a:lnTo>
                  <a:lnTo>
                    <a:pt x="464344" y="216694"/>
                  </a:lnTo>
                  <a:lnTo>
                    <a:pt x="466725" y="235744"/>
                  </a:lnTo>
                  <a:lnTo>
                    <a:pt x="461963" y="266700"/>
                  </a:lnTo>
                  <a:lnTo>
                    <a:pt x="450057" y="290512"/>
                  </a:lnTo>
                  <a:lnTo>
                    <a:pt x="426244" y="319087"/>
                  </a:lnTo>
                  <a:lnTo>
                    <a:pt x="397669" y="342900"/>
                  </a:lnTo>
                  <a:lnTo>
                    <a:pt x="378619" y="371475"/>
                  </a:lnTo>
                  <a:lnTo>
                    <a:pt x="364332" y="421481"/>
                  </a:lnTo>
                  <a:lnTo>
                    <a:pt x="361950" y="476250"/>
                  </a:lnTo>
                  <a:lnTo>
                    <a:pt x="366713" y="654844"/>
                  </a:lnTo>
                  <a:lnTo>
                    <a:pt x="309563" y="1185862"/>
                  </a:lnTo>
                  <a:lnTo>
                    <a:pt x="92869" y="1183481"/>
                  </a:lnTo>
                  <a:lnTo>
                    <a:pt x="107157" y="871537"/>
                  </a:lnTo>
                  <a:lnTo>
                    <a:pt x="119063" y="671512"/>
                  </a:lnTo>
                  <a:lnTo>
                    <a:pt x="140494" y="497681"/>
                  </a:lnTo>
                  <a:cubicBezTo>
                    <a:pt x="139700" y="457994"/>
                    <a:pt x="138907" y="418306"/>
                    <a:pt x="138113" y="3571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77">
              <a:extLst>
                <a:ext uri="{FF2B5EF4-FFF2-40B4-BE49-F238E27FC236}">
                  <a16:creationId xmlns:a16="http://schemas.microsoft.com/office/drawing/2014/main" id="{5C4929BE-6BAE-49AA-ABEA-A8373E7AB291}"/>
                </a:ext>
              </a:extLst>
            </p:cNvPr>
            <p:cNvSpPr/>
            <p:nvPr/>
          </p:nvSpPr>
          <p:spPr>
            <a:xfrm>
              <a:off x="3813175" y="4100513"/>
              <a:ext cx="3281363" cy="471487"/>
            </a:xfrm>
            <a:custGeom>
              <a:avLst/>
              <a:gdLst>
                <a:gd name="connsiteX0" fmla="*/ 1461408 w 3282043"/>
                <a:gd name="connsiteY0" fmla="*/ 138793 h 470807"/>
                <a:gd name="connsiteX1" fmla="*/ 1779815 w 3282043"/>
                <a:gd name="connsiteY1" fmla="*/ 108857 h 470807"/>
                <a:gd name="connsiteX2" fmla="*/ 1997529 w 3282043"/>
                <a:gd name="connsiteY2" fmla="*/ 87086 h 470807"/>
                <a:gd name="connsiteX3" fmla="*/ 2217965 w 3282043"/>
                <a:gd name="connsiteY3" fmla="*/ 87086 h 470807"/>
                <a:gd name="connsiteX4" fmla="*/ 2299608 w 3282043"/>
                <a:gd name="connsiteY4" fmla="*/ 87086 h 470807"/>
                <a:gd name="connsiteX5" fmla="*/ 2389415 w 3282043"/>
                <a:gd name="connsiteY5" fmla="*/ 84364 h 470807"/>
                <a:gd name="connsiteX6" fmla="*/ 2490108 w 3282043"/>
                <a:gd name="connsiteY6" fmla="*/ 76200 h 470807"/>
                <a:gd name="connsiteX7" fmla="*/ 2582636 w 3282043"/>
                <a:gd name="connsiteY7" fmla="*/ 62593 h 470807"/>
                <a:gd name="connsiteX8" fmla="*/ 2650672 w 3282043"/>
                <a:gd name="connsiteY8" fmla="*/ 48986 h 470807"/>
                <a:gd name="connsiteX9" fmla="*/ 2686050 w 3282043"/>
                <a:gd name="connsiteY9" fmla="*/ 35378 h 470807"/>
                <a:gd name="connsiteX10" fmla="*/ 2745922 w 3282043"/>
                <a:gd name="connsiteY10" fmla="*/ 5443 h 470807"/>
                <a:gd name="connsiteX11" fmla="*/ 2759529 w 3282043"/>
                <a:gd name="connsiteY11" fmla="*/ 0 h 470807"/>
                <a:gd name="connsiteX12" fmla="*/ 2813958 w 3282043"/>
                <a:gd name="connsiteY12" fmla="*/ 8164 h 470807"/>
                <a:gd name="connsiteX13" fmla="*/ 2881993 w 3282043"/>
                <a:gd name="connsiteY13" fmla="*/ 21771 h 470807"/>
                <a:gd name="connsiteX14" fmla="*/ 2982686 w 3282043"/>
                <a:gd name="connsiteY14" fmla="*/ 46264 h 470807"/>
                <a:gd name="connsiteX15" fmla="*/ 3056165 w 3282043"/>
                <a:gd name="connsiteY15" fmla="*/ 70757 h 470807"/>
                <a:gd name="connsiteX16" fmla="*/ 3135086 w 3282043"/>
                <a:gd name="connsiteY16" fmla="*/ 103414 h 470807"/>
                <a:gd name="connsiteX17" fmla="*/ 3186793 w 3282043"/>
                <a:gd name="connsiteY17" fmla="*/ 127907 h 470807"/>
                <a:gd name="connsiteX18" fmla="*/ 3243943 w 3282043"/>
                <a:gd name="connsiteY18" fmla="*/ 163286 h 470807"/>
                <a:gd name="connsiteX19" fmla="*/ 3265715 w 3282043"/>
                <a:gd name="connsiteY19" fmla="*/ 185057 h 470807"/>
                <a:gd name="connsiteX20" fmla="*/ 3273879 w 3282043"/>
                <a:gd name="connsiteY20" fmla="*/ 198664 h 470807"/>
                <a:gd name="connsiteX21" fmla="*/ 3279322 w 3282043"/>
                <a:gd name="connsiteY21" fmla="*/ 217714 h 470807"/>
                <a:gd name="connsiteX22" fmla="*/ 3282043 w 3282043"/>
                <a:gd name="connsiteY22" fmla="*/ 239486 h 470807"/>
                <a:gd name="connsiteX23" fmla="*/ 3273879 w 3282043"/>
                <a:gd name="connsiteY23" fmla="*/ 266700 h 470807"/>
                <a:gd name="connsiteX24" fmla="*/ 3254829 w 3282043"/>
                <a:gd name="connsiteY24" fmla="*/ 285750 h 470807"/>
                <a:gd name="connsiteX25" fmla="*/ 3216729 w 3282043"/>
                <a:gd name="connsiteY25" fmla="*/ 291193 h 470807"/>
                <a:gd name="connsiteX26" fmla="*/ 3077936 w 3282043"/>
                <a:gd name="connsiteY26" fmla="*/ 285750 h 470807"/>
                <a:gd name="connsiteX27" fmla="*/ 2857500 w 3282043"/>
                <a:gd name="connsiteY27" fmla="*/ 280307 h 470807"/>
                <a:gd name="connsiteX28" fmla="*/ 2658836 w 3282043"/>
                <a:gd name="connsiteY28" fmla="*/ 274864 h 470807"/>
                <a:gd name="connsiteX29" fmla="*/ 2381250 w 3282043"/>
                <a:gd name="connsiteY29" fmla="*/ 269421 h 470807"/>
                <a:gd name="connsiteX30" fmla="*/ 2141765 w 3282043"/>
                <a:gd name="connsiteY30" fmla="*/ 266700 h 470807"/>
                <a:gd name="connsiteX31" fmla="*/ 1828800 w 3282043"/>
                <a:gd name="connsiteY31" fmla="*/ 272143 h 470807"/>
                <a:gd name="connsiteX32" fmla="*/ 1537608 w 3282043"/>
                <a:gd name="connsiteY32" fmla="*/ 288471 h 470807"/>
                <a:gd name="connsiteX33" fmla="*/ 1352550 w 3282043"/>
                <a:gd name="connsiteY33" fmla="*/ 299357 h 470807"/>
                <a:gd name="connsiteX34" fmla="*/ 1211036 w 3282043"/>
                <a:gd name="connsiteY34" fmla="*/ 310243 h 470807"/>
                <a:gd name="connsiteX35" fmla="*/ 1034143 w 3282043"/>
                <a:gd name="connsiteY35" fmla="*/ 334736 h 470807"/>
                <a:gd name="connsiteX36" fmla="*/ 873579 w 3282043"/>
                <a:gd name="connsiteY36" fmla="*/ 361950 h 470807"/>
                <a:gd name="connsiteX37" fmla="*/ 723900 w 3282043"/>
                <a:gd name="connsiteY37" fmla="*/ 397328 h 470807"/>
                <a:gd name="connsiteX38" fmla="*/ 593272 w 3282043"/>
                <a:gd name="connsiteY38" fmla="*/ 429986 h 470807"/>
                <a:gd name="connsiteX39" fmla="*/ 487136 w 3282043"/>
                <a:gd name="connsiteY39" fmla="*/ 468086 h 470807"/>
                <a:gd name="connsiteX40" fmla="*/ 459922 w 3282043"/>
                <a:gd name="connsiteY40" fmla="*/ 470807 h 470807"/>
                <a:gd name="connsiteX41" fmla="*/ 410936 w 3282043"/>
                <a:gd name="connsiteY41" fmla="*/ 462643 h 470807"/>
                <a:gd name="connsiteX42" fmla="*/ 351065 w 3282043"/>
                <a:gd name="connsiteY42" fmla="*/ 449036 h 470807"/>
                <a:gd name="connsiteX43" fmla="*/ 310243 w 3282043"/>
                <a:gd name="connsiteY43" fmla="*/ 429986 h 470807"/>
                <a:gd name="connsiteX44" fmla="*/ 250372 w 3282043"/>
                <a:gd name="connsiteY44" fmla="*/ 383721 h 470807"/>
                <a:gd name="connsiteX45" fmla="*/ 179615 w 3282043"/>
                <a:gd name="connsiteY45" fmla="*/ 329293 h 470807"/>
                <a:gd name="connsiteX46" fmla="*/ 95250 w 3282043"/>
                <a:gd name="connsiteY46" fmla="*/ 263978 h 470807"/>
                <a:gd name="connsiteX47" fmla="*/ 46265 w 3282043"/>
                <a:gd name="connsiteY47" fmla="*/ 225878 h 470807"/>
                <a:gd name="connsiteX48" fmla="*/ 10886 w 3282043"/>
                <a:gd name="connsiteY48" fmla="*/ 193221 h 470807"/>
                <a:gd name="connsiteX49" fmla="*/ 0 w 3282043"/>
                <a:gd name="connsiteY49" fmla="*/ 176893 h 470807"/>
                <a:gd name="connsiteX50" fmla="*/ 8165 w 3282043"/>
                <a:gd name="connsiteY50" fmla="*/ 163286 h 470807"/>
                <a:gd name="connsiteX51" fmla="*/ 29936 w 3282043"/>
                <a:gd name="connsiteY51" fmla="*/ 160564 h 470807"/>
                <a:gd name="connsiteX52" fmla="*/ 59872 w 3282043"/>
                <a:gd name="connsiteY52" fmla="*/ 168728 h 470807"/>
                <a:gd name="connsiteX53" fmla="*/ 106136 w 3282043"/>
                <a:gd name="connsiteY53" fmla="*/ 187778 h 470807"/>
                <a:gd name="connsiteX54" fmla="*/ 201386 w 3282043"/>
                <a:gd name="connsiteY54" fmla="*/ 217714 h 470807"/>
                <a:gd name="connsiteX55" fmla="*/ 277586 w 3282043"/>
                <a:gd name="connsiteY55" fmla="*/ 234043 h 470807"/>
                <a:gd name="connsiteX56" fmla="*/ 342900 w 3282043"/>
                <a:gd name="connsiteY56" fmla="*/ 242207 h 470807"/>
                <a:gd name="connsiteX57" fmla="*/ 421822 w 3282043"/>
                <a:gd name="connsiteY57" fmla="*/ 247650 h 470807"/>
                <a:gd name="connsiteX58" fmla="*/ 612322 w 3282043"/>
                <a:gd name="connsiteY58" fmla="*/ 234043 h 470807"/>
                <a:gd name="connsiteX59" fmla="*/ 1031422 w 3282043"/>
                <a:gd name="connsiteY59" fmla="*/ 185057 h 470807"/>
                <a:gd name="connsiteX60" fmla="*/ 1461408 w 3282043"/>
                <a:gd name="connsiteY60" fmla="*/ 138793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82043" h="470807">
                  <a:moveTo>
                    <a:pt x="1461408" y="138793"/>
                  </a:moveTo>
                  <a:lnTo>
                    <a:pt x="1779815" y="108857"/>
                  </a:lnTo>
                  <a:lnTo>
                    <a:pt x="1997529" y="87086"/>
                  </a:lnTo>
                  <a:lnTo>
                    <a:pt x="2217965" y="87086"/>
                  </a:lnTo>
                  <a:lnTo>
                    <a:pt x="2299608" y="87086"/>
                  </a:lnTo>
                  <a:lnTo>
                    <a:pt x="2389415" y="84364"/>
                  </a:lnTo>
                  <a:lnTo>
                    <a:pt x="2490108" y="76200"/>
                  </a:lnTo>
                  <a:lnTo>
                    <a:pt x="2582636" y="62593"/>
                  </a:lnTo>
                  <a:lnTo>
                    <a:pt x="2650672" y="48986"/>
                  </a:lnTo>
                  <a:lnTo>
                    <a:pt x="2686050" y="35378"/>
                  </a:lnTo>
                  <a:lnTo>
                    <a:pt x="2745922" y="5443"/>
                  </a:lnTo>
                  <a:lnTo>
                    <a:pt x="2759529" y="0"/>
                  </a:lnTo>
                  <a:lnTo>
                    <a:pt x="2813958" y="8164"/>
                  </a:lnTo>
                  <a:lnTo>
                    <a:pt x="2881993" y="21771"/>
                  </a:lnTo>
                  <a:lnTo>
                    <a:pt x="2982686" y="46264"/>
                  </a:lnTo>
                  <a:lnTo>
                    <a:pt x="3056165" y="70757"/>
                  </a:lnTo>
                  <a:lnTo>
                    <a:pt x="3135086" y="103414"/>
                  </a:lnTo>
                  <a:lnTo>
                    <a:pt x="3186793" y="127907"/>
                  </a:lnTo>
                  <a:lnTo>
                    <a:pt x="3243943" y="163286"/>
                  </a:lnTo>
                  <a:lnTo>
                    <a:pt x="3265715" y="185057"/>
                  </a:lnTo>
                  <a:lnTo>
                    <a:pt x="3273879" y="198664"/>
                  </a:lnTo>
                  <a:lnTo>
                    <a:pt x="3279322" y="217714"/>
                  </a:lnTo>
                  <a:lnTo>
                    <a:pt x="3282043" y="239486"/>
                  </a:lnTo>
                  <a:lnTo>
                    <a:pt x="3273879" y="266700"/>
                  </a:lnTo>
                  <a:lnTo>
                    <a:pt x="3254829" y="285750"/>
                  </a:lnTo>
                  <a:lnTo>
                    <a:pt x="3216729" y="291193"/>
                  </a:lnTo>
                  <a:lnTo>
                    <a:pt x="3077936" y="285750"/>
                  </a:lnTo>
                  <a:lnTo>
                    <a:pt x="2857500" y="280307"/>
                  </a:lnTo>
                  <a:lnTo>
                    <a:pt x="2658836" y="274864"/>
                  </a:lnTo>
                  <a:lnTo>
                    <a:pt x="2381250" y="269421"/>
                  </a:lnTo>
                  <a:lnTo>
                    <a:pt x="2141765" y="266700"/>
                  </a:lnTo>
                  <a:lnTo>
                    <a:pt x="1828800" y="272143"/>
                  </a:lnTo>
                  <a:lnTo>
                    <a:pt x="1537608" y="288471"/>
                  </a:lnTo>
                  <a:lnTo>
                    <a:pt x="1352550" y="299357"/>
                  </a:lnTo>
                  <a:lnTo>
                    <a:pt x="1211036" y="310243"/>
                  </a:lnTo>
                  <a:lnTo>
                    <a:pt x="1034143" y="334736"/>
                  </a:lnTo>
                  <a:lnTo>
                    <a:pt x="873579" y="361950"/>
                  </a:lnTo>
                  <a:lnTo>
                    <a:pt x="723900" y="397328"/>
                  </a:lnTo>
                  <a:lnTo>
                    <a:pt x="593272" y="429986"/>
                  </a:lnTo>
                  <a:lnTo>
                    <a:pt x="487136" y="468086"/>
                  </a:lnTo>
                  <a:lnTo>
                    <a:pt x="459922" y="470807"/>
                  </a:lnTo>
                  <a:lnTo>
                    <a:pt x="410936" y="462643"/>
                  </a:lnTo>
                  <a:lnTo>
                    <a:pt x="351065" y="449036"/>
                  </a:lnTo>
                  <a:lnTo>
                    <a:pt x="310243" y="429986"/>
                  </a:lnTo>
                  <a:lnTo>
                    <a:pt x="250372" y="383721"/>
                  </a:lnTo>
                  <a:lnTo>
                    <a:pt x="179615" y="329293"/>
                  </a:lnTo>
                  <a:lnTo>
                    <a:pt x="95250" y="263978"/>
                  </a:lnTo>
                  <a:lnTo>
                    <a:pt x="46265" y="225878"/>
                  </a:lnTo>
                  <a:lnTo>
                    <a:pt x="10886" y="193221"/>
                  </a:lnTo>
                  <a:lnTo>
                    <a:pt x="0" y="176893"/>
                  </a:lnTo>
                  <a:lnTo>
                    <a:pt x="8165" y="163286"/>
                  </a:lnTo>
                  <a:lnTo>
                    <a:pt x="29936" y="160564"/>
                  </a:lnTo>
                  <a:lnTo>
                    <a:pt x="59872" y="168728"/>
                  </a:lnTo>
                  <a:lnTo>
                    <a:pt x="106136" y="187778"/>
                  </a:lnTo>
                  <a:lnTo>
                    <a:pt x="201386" y="217714"/>
                  </a:lnTo>
                  <a:lnTo>
                    <a:pt x="277586" y="234043"/>
                  </a:lnTo>
                  <a:lnTo>
                    <a:pt x="342900" y="242207"/>
                  </a:lnTo>
                  <a:lnTo>
                    <a:pt x="421822" y="247650"/>
                  </a:lnTo>
                  <a:lnTo>
                    <a:pt x="612322" y="234043"/>
                  </a:lnTo>
                  <a:lnTo>
                    <a:pt x="1031422" y="185057"/>
                  </a:lnTo>
                  <a:lnTo>
                    <a:pt x="1461408" y="138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2">
              <a:extLst>
                <a:ext uri="{FF2B5EF4-FFF2-40B4-BE49-F238E27FC236}">
                  <a16:creationId xmlns:a16="http://schemas.microsoft.com/office/drawing/2014/main" id="{C9E83914-2E27-446F-B32E-CF5CAFAAC349}"/>
                </a:ext>
              </a:extLst>
            </p:cNvPr>
            <p:cNvSpPr/>
            <p:nvPr/>
          </p:nvSpPr>
          <p:spPr>
            <a:xfrm>
              <a:off x="2609850" y="4514850"/>
              <a:ext cx="1076325" cy="735013"/>
            </a:xfrm>
            <a:custGeom>
              <a:avLst/>
              <a:gdLst>
                <a:gd name="connsiteX0" fmla="*/ 438150 w 1076325"/>
                <a:gd name="connsiteY0" fmla="*/ 347663 h 735806"/>
                <a:gd name="connsiteX1" fmla="*/ 538163 w 1076325"/>
                <a:gd name="connsiteY1" fmla="*/ 271463 h 735806"/>
                <a:gd name="connsiteX2" fmla="*/ 595313 w 1076325"/>
                <a:gd name="connsiteY2" fmla="*/ 226219 h 735806"/>
                <a:gd name="connsiteX3" fmla="*/ 647700 w 1076325"/>
                <a:gd name="connsiteY3" fmla="*/ 183356 h 735806"/>
                <a:gd name="connsiteX4" fmla="*/ 671513 w 1076325"/>
                <a:gd name="connsiteY4" fmla="*/ 157163 h 735806"/>
                <a:gd name="connsiteX5" fmla="*/ 692944 w 1076325"/>
                <a:gd name="connsiteY5" fmla="*/ 128588 h 735806"/>
                <a:gd name="connsiteX6" fmla="*/ 702469 w 1076325"/>
                <a:gd name="connsiteY6" fmla="*/ 104775 h 735806"/>
                <a:gd name="connsiteX7" fmla="*/ 707231 w 1076325"/>
                <a:gd name="connsiteY7" fmla="*/ 88106 h 735806"/>
                <a:gd name="connsiteX8" fmla="*/ 711994 w 1076325"/>
                <a:gd name="connsiteY8" fmla="*/ 66675 h 735806"/>
                <a:gd name="connsiteX9" fmla="*/ 711994 w 1076325"/>
                <a:gd name="connsiteY9" fmla="*/ 57150 h 735806"/>
                <a:gd name="connsiteX10" fmla="*/ 695325 w 1076325"/>
                <a:gd name="connsiteY10" fmla="*/ 0 h 735806"/>
                <a:gd name="connsiteX11" fmla="*/ 1076325 w 1076325"/>
                <a:gd name="connsiteY11" fmla="*/ 280988 h 735806"/>
                <a:gd name="connsiteX12" fmla="*/ 1042988 w 1076325"/>
                <a:gd name="connsiteY12" fmla="*/ 292894 h 735806"/>
                <a:gd name="connsiteX13" fmla="*/ 1000125 w 1076325"/>
                <a:gd name="connsiteY13" fmla="*/ 300038 h 735806"/>
                <a:gd name="connsiteX14" fmla="*/ 954881 w 1076325"/>
                <a:gd name="connsiteY14" fmla="*/ 302419 h 735806"/>
                <a:gd name="connsiteX15" fmla="*/ 888206 w 1076325"/>
                <a:gd name="connsiteY15" fmla="*/ 309563 h 735806"/>
                <a:gd name="connsiteX16" fmla="*/ 831056 w 1076325"/>
                <a:gd name="connsiteY16" fmla="*/ 321469 h 735806"/>
                <a:gd name="connsiteX17" fmla="*/ 750094 w 1076325"/>
                <a:gd name="connsiteY17" fmla="*/ 347663 h 735806"/>
                <a:gd name="connsiteX18" fmla="*/ 673894 w 1076325"/>
                <a:gd name="connsiteY18" fmla="*/ 381000 h 735806"/>
                <a:gd name="connsiteX19" fmla="*/ 569119 w 1076325"/>
                <a:gd name="connsiteY19" fmla="*/ 438150 h 735806"/>
                <a:gd name="connsiteX20" fmla="*/ 419100 w 1076325"/>
                <a:gd name="connsiteY20" fmla="*/ 528638 h 735806"/>
                <a:gd name="connsiteX21" fmla="*/ 192881 w 1076325"/>
                <a:gd name="connsiteY21" fmla="*/ 676275 h 735806"/>
                <a:gd name="connsiteX22" fmla="*/ 109538 w 1076325"/>
                <a:gd name="connsiteY22" fmla="*/ 735806 h 735806"/>
                <a:gd name="connsiteX23" fmla="*/ 0 w 1076325"/>
                <a:gd name="connsiteY23" fmla="*/ 673894 h 735806"/>
                <a:gd name="connsiteX24" fmla="*/ 9525 w 1076325"/>
                <a:gd name="connsiteY24" fmla="*/ 642938 h 735806"/>
                <a:gd name="connsiteX25" fmla="*/ 28575 w 1076325"/>
                <a:gd name="connsiteY25" fmla="*/ 614363 h 735806"/>
                <a:gd name="connsiteX26" fmla="*/ 42863 w 1076325"/>
                <a:gd name="connsiteY26" fmla="*/ 597694 h 735806"/>
                <a:gd name="connsiteX27" fmla="*/ 78581 w 1076325"/>
                <a:gd name="connsiteY27" fmla="*/ 576263 h 735806"/>
                <a:gd name="connsiteX28" fmla="*/ 119063 w 1076325"/>
                <a:gd name="connsiteY28" fmla="*/ 557213 h 735806"/>
                <a:gd name="connsiteX29" fmla="*/ 250031 w 1076325"/>
                <a:gd name="connsiteY29" fmla="*/ 478631 h 735806"/>
                <a:gd name="connsiteX30" fmla="*/ 438150 w 1076325"/>
                <a:gd name="connsiteY30" fmla="*/ 34766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735806">
                  <a:moveTo>
                    <a:pt x="438150" y="347663"/>
                  </a:moveTo>
                  <a:lnTo>
                    <a:pt x="538163" y="271463"/>
                  </a:lnTo>
                  <a:lnTo>
                    <a:pt x="595313" y="226219"/>
                  </a:lnTo>
                  <a:lnTo>
                    <a:pt x="647700" y="183356"/>
                  </a:lnTo>
                  <a:lnTo>
                    <a:pt x="671513" y="157163"/>
                  </a:lnTo>
                  <a:lnTo>
                    <a:pt x="692944" y="128588"/>
                  </a:lnTo>
                  <a:lnTo>
                    <a:pt x="702469" y="104775"/>
                  </a:lnTo>
                  <a:lnTo>
                    <a:pt x="707231" y="88106"/>
                  </a:lnTo>
                  <a:lnTo>
                    <a:pt x="711994" y="66675"/>
                  </a:lnTo>
                  <a:lnTo>
                    <a:pt x="711994" y="57150"/>
                  </a:lnTo>
                  <a:lnTo>
                    <a:pt x="695325" y="0"/>
                  </a:lnTo>
                  <a:lnTo>
                    <a:pt x="1076325" y="280988"/>
                  </a:lnTo>
                  <a:lnTo>
                    <a:pt x="1042988" y="292894"/>
                  </a:lnTo>
                  <a:lnTo>
                    <a:pt x="1000125" y="300038"/>
                  </a:lnTo>
                  <a:lnTo>
                    <a:pt x="954881" y="302419"/>
                  </a:lnTo>
                  <a:lnTo>
                    <a:pt x="888206" y="309563"/>
                  </a:lnTo>
                  <a:lnTo>
                    <a:pt x="831056" y="321469"/>
                  </a:lnTo>
                  <a:lnTo>
                    <a:pt x="750094" y="347663"/>
                  </a:lnTo>
                  <a:lnTo>
                    <a:pt x="673894" y="381000"/>
                  </a:lnTo>
                  <a:lnTo>
                    <a:pt x="569119" y="438150"/>
                  </a:lnTo>
                  <a:lnTo>
                    <a:pt x="419100" y="528638"/>
                  </a:lnTo>
                  <a:lnTo>
                    <a:pt x="192881" y="676275"/>
                  </a:lnTo>
                  <a:lnTo>
                    <a:pt x="109538" y="735806"/>
                  </a:lnTo>
                  <a:lnTo>
                    <a:pt x="0" y="673894"/>
                  </a:lnTo>
                  <a:lnTo>
                    <a:pt x="9525" y="642938"/>
                  </a:lnTo>
                  <a:lnTo>
                    <a:pt x="28575" y="614363"/>
                  </a:lnTo>
                  <a:lnTo>
                    <a:pt x="42863" y="597694"/>
                  </a:lnTo>
                  <a:lnTo>
                    <a:pt x="78581" y="576263"/>
                  </a:lnTo>
                  <a:lnTo>
                    <a:pt x="119063" y="557213"/>
                  </a:lnTo>
                  <a:lnTo>
                    <a:pt x="250031" y="478631"/>
                  </a:lnTo>
                  <a:lnTo>
                    <a:pt x="438150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83">
              <a:extLst>
                <a:ext uri="{FF2B5EF4-FFF2-40B4-BE49-F238E27FC236}">
                  <a16:creationId xmlns:a16="http://schemas.microsoft.com/office/drawing/2014/main" id="{BC613CAC-1DCD-4112-83C7-0A687DB356F2}"/>
                </a:ext>
              </a:extLst>
            </p:cNvPr>
            <p:cNvSpPr/>
            <p:nvPr/>
          </p:nvSpPr>
          <p:spPr>
            <a:xfrm>
              <a:off x="2600325" y="5146675"/>
              <a:ext cx="4535488" cy="892175"/>
            </a:xfrm>
            <a:custGeom>
              <a:avLst/>
              <a:gdLst>
                <a:gd name="connsiteX0" fmla="*/ 2062886 w 4535424"/>
                <a:gd name="connsiteY0" fmla="*/ 490119 h 892455"/>
                <a:gd name="connsiteX1" fmla="*/ 1923897 w 4535424"/>
                <a:gd name="connsiteY1" fmla="*/ 446227 h 892455"/>
                <a:gd name="connsiteX2" fmla="*/ 1741017 w 4535424"/>
                <a:gd name="connsiteY2" fmla="*/ 387706 h 892455"/>
                <a:gd name="connsiteX3" fmla="*/ 1634947 w 4535424"/>
                <a:gd name="connsiteY3" fmla="*/ 351130 h 892455"/>
                <a:gd name="connsiteX4" fmla="*/ 1550822 w 4535424"/>
                <a:gd name="connsiteY4" fmla="*/ 325527 h 892455"/>
                <a:gd name="connsiteX5" fmla="*/ 1452067 w 4535424"/>
                <a:gd name="connsiteY5" fmla="*/ 296266 h 892455"/>
                <a:gd name="connsiteX6" fmla="*/ 1331366 w 4535424"/>
                <a:gd name="connsiteY6" fmla="*/ 267005 h 892455"/>
                <a:gd name="connsiteX7" fmla="*/ 1207008 w 4535424"/>
                <a:gd name="connsiteY7" fmla="*/ 241402 h 892455"/>
                <a:gd name="connsiteX8" fmla="*/ 1060704 w 4535424"/>
                <a:gd name="connsiteY8" fmla="*/ 215799 h 892455"/>
                <a:gd name="connsiteX9" fmla="*/ 910742 w 4535424"/>
                <a:gd name="connsiteY9" fmla="*/ 197511 h 892455"/>
                <a:gd name="connsiteX10" fmla="*/ 749808 w 4535424"/>
                <a:gd name="connsiteY10" fmla="*/ 186538 h 892455"/>
                <a:gd name="connsiteX11" fmla="*/ 574243 w 4535424"/>
                <a:gd name="connsiteY11" fmla="*/ 179223 h 892455"/>
                <a:gd name="connsiteX12" fmla="*/ 398678 w 4535424"/>
                <a:gd name="connsiteY12" fmla="*/ 186538 h 892455"/>
                <a:gd name="connsiteX13" fmla="*/ 292608 w 4535424"/>
                <a:gd name="connsiteY13" fmla="*/ 190195 h 892455"/>
                <a:gd name="connsiteX14" fmla="*/ 175564 w 4535424"/>
                <a:gd name="connsiteY14" fmla="*/ 197511 h 892455"/>
                <a:gd name="connsiteX15" fmla="*/ 117043 w 4535424"/>
                <a:gd name="connsiteY15" fmla="*/ 201168 h 892455"/>
                <a:gd name="connsiteX16" fmla="*/ 84124 w 4535424"/>
                <a:gd name="connsiteY16" fmla="*/ 197511 h 892455"/>
                <a:gd name="connsiteX17" fmla="*/ 43891 w 4535424"/>
                <a:gd name="connsiteY17" fmla="*/ 186538 h 892455"/>
                <a:gd name="connsiteX18" fmla="*/ 25603 w 4535424"/>
                <a:gd name="connsiteY18" fmla="*/ 168250 h 892455"/>
                <a:gd name="connsiteX19" fmla="*/ 7315 w 4535424"/>
                <a:gd name="connsiteY19" fmla="*/ 142647 h 892455"/>
                <a:gd name="connsiteX20" fmla="*/ 0 w 4535424"/>
                <a:gd name="connsiteY20" fmla="*/ 113386 h 892455"/>
                <a:gd name="connsiteX21" fmla="*/ 7315 w 4535424"/>
                <a:gd name="connsiteY21" fmla="*/ 73152 h 892455"/>
                <a:gd name="connsiteX22" fmla="*/ 14630 w 4535424"/>
                <a:gd name="connsiteY22" fmla="*/ 36576 h 892455"/>
                <a:gd name="connsiteX23" fmla="*/ 32918 w 4535424"/>
                <a:gd name="connsiteY23" fmla="*/ 0 h 892455"/>
                <a:gd name="connsiteX24" fmla="*/ 256032 w 4535424"/>
                <a:gd name="connsiteY24" fmla="*/ 43891 h 892455"/>
                <a:gd name="connsiteX25" fmla="*/ 416966 w 4535424"/>
                <a:gd name="connsiteY25" fmla="*/ 47549 h 892455"/>
                <a:gd name="connsiteX26" fmla="*/ 596188 w 4535424"/>
                <a:gd name="connsiteY26" fmla="*/ 54864 h 892455"/>
                <a:gd name="connsiteX27" fmla="*/ 859536 w 4535424"/>
                <a:gd name="connsiteY27" fmla="*/ 69495 h 892455"/>
                <a:gd name="connsiteX28" fmla="*/ 1057046 w 4535424"/>
                <a:gd name="connsiteY28" fmla="*/ 87783 h 892455"/>
                <a:gd name="connsiteX29" fmla="*/ 1221638 w 4535424"/>
                <a:gd name="connsiteY29" fmla="*/ 106071 h 892455"/>
                <a:gd name="connsiteX30" fmla="*/ 1356969 w 4535424"/>
                <a:gd name="connsiteY30" fmla="*/ 128016 h 892455"/>
                <a:gd name="connsiteX31" fmla="*/ 1525219 w 4535424"/>
                <a:gd name="connsiteY31" fmla="*/ 160935 h 892455"/>
                <a:gd name="connsiteX32" fmla="*/ 1667865 w 4535424"/>
                <a:gd name="connsiteY32" fmla="*/ 197511 h 892455"/>
                <a:gd name="connsiteX33" fmla="*/ 1854403 w 4535424"/>
                <a:gd name="connsiteY33" fmla="*/ 245059 h 892455"/>
                <a:gd name="connsiteX34" fmla="*/ 2088489 w 4535424"/>
                <a:gd name="connsiteY34" fmla="*/ 296266 h 892455"/>
                <a:gd name="connsiteX35" fmla="*/ 2271369 w 4535424"/>
                <a:gd name="connsiteY35" fmla="*/ 329184 h 892455"/>
                <a:gd name="connsiteX36" fmla="*/ 2490825 w 4535424"/>
                <a:gd name="connsiteY36" fmla="*/ 369418 h 892455"/>
                <a:gd name="connsiteX37" fmla="*/ 2732227 w 4535424"/>
                <a:gd name="connsiteY37" fmla="*/ 413309 h 892455"/>
                <a:gd name="connsiteX38" fmla="*/ 2969971 w 4535424"/>
                <a:gd name="connsiteY38" fmla="*/ 453543 h 892455"/>
                <a:gd name="connsiteX39" fmla="*/ 3200400 w 4535424"/>
                <a:gd name="connsiteY39" fmla="*/ 490119 h 892455"/>
                <a:gd name="connsiteX40" fmla="*/ 3405225 w 4535424"/>
                <a:gd name="connsiteY40" fmla="*/ 519379 h 892455"/>
                <a:gd name="connsiteX41" fmla="*/ 3547872 w 4535424"/>
                <a:gd name="connsiteY41" fmla="*/ 537667 h 892455"/>
                <a:gd name="connsiteX42" fmla="*/ 3712464 w 4535424"/>
                <a:gd name="connsiteY42" fmla="*/ 548640 h 892455"/>
                <a:gd name="connsiteX43" fmla="*/ 3917289 w 4535424"/>
                <a:gd name="connsiteY43" fmla="*/ 555955 h 892455"/>
                <a:gd name="connsiteX44" fmla="*/ 4180636 w 4535424"/>
                <a:gd name="connsiteY44" fmla="*/ 548640 h 892455"/>
                <a:gd name="connsiteX45" fmla="*/ 4451299 w 4535424"/>
                <a:gd name="connsiteY45" fmla="*/ 523037 h 892455"/>
                <a:gd name="connsiteX46" fmla="*/ 4513478 w 4535424"/>
                <a:gd name="connsiteY46" fmla="*/ 515722 h 892455"/>
                <a:gd name="connsiteX47" fmla="*/ 4528108 w 4535424"/>
                <a:gd name="connsiteY47" fmla="*/ 519379 h 892455"/>
                <a:gd name="connsiteX48" fmla="*/ 4535424 w 4535424"/>
                <a:gd name="connsiteY48" fmla="*/ 526695 h 892455"/>
                <a:gd name="connsiteX49" fmla="*/ 4531766 w 4535424"/>
                <a:gd name="connsiteY49" fmla="*/ 537667 h 892455"/>
                <a:gd name="connsiteX50" fmla="*/ 4509820 w 4535424"/>
                <a:gd name="connsiteY50" fmla="*/ 563271 h 892455"/>
                <a:gd name="connsiteX51" fmla="*/ 4429353 w 4535424"/>
                <a:gd name="connsiteY51" fmla="*/ 610819 h 892455"/>
                <a:gd name="connsiteX52" fmla="*/ 4304995 w 4535424"/>
                <a:gd name="connsiteY52" fmla="*/ 676656 h 892455"/>
                <a:gd name="connsiteX53" fmla="*/ 4180636 w 4535424"/>
                <a:gd name="connsiteY53" fmla="*/ 735178 h 892455"/>
                <a:gd name="connsiteX54" fmla="*/ 4001414 w 4535424"/>
                <a:gd name="connsiteY54" fmla="*/ 804672 h 892455"/>
                <a:gd name="connsiteX55" fmla="*/ 3858768 w 4535424"/>
                <a:gd name="connsiteY55" fmla="*/ 859536 h 892455"/>
                <a:gd name="connsiteX56" fmla="*/ 3781958 w 4535424"/>
                <a:gd name="connsiteY56" fmla="*/ 885139 h 892455"/>
                <a:gd name="connsiteX57" fmla="*/ 3730752 w 4535424"/>
                <a:gd name="connsiteY57" fmla="*/ 892455 h 892455"/>
                <a:gd name="connsiteX58" fmla="*/ 3653942 w 4535424"/>
                <a:gd name="connsiteY58" fmla="*/ 892455 h 892455"/>
                <a:gd name="connsiteX59" fmla="*/ 3569817 w 4535424"/>
                <a:gd name="connsiteY59" fmla="*/ 877824 h 892455"/>
                <a:gd name="connsiteX60" fmla="*/ 3419856 w 4535424"/>
                <a:gd name="connsiteY60" fmla="*/ 844906 h 892455"/>
                <a:gd name="connsiteX61" fmla="*/ 3215030 w 4535424"/>
                <a:gd name="connsiteY61" fmla="*/ 797357 h 892455"/>
                <a:gd name="connsiteX62" fmla="*/ 2988259 w 4535424"/>
                <a:gd name="connsiteY62" fmla="*/ 742493 h 892455"/>
                <a:gd name="connsiteX63" fmla="*/ 2743200 w 4535424"/>
                <a:gd name="connsiteY63" fmla="*/ 680314 h 892455"/>
                <a:gd name="connsiteX64" fmla="*/ 2509113 w 4535424"/>
                <a:gd name="connsiteY64" fmla="*/ 618135 h 892455"/>
                <a:gd name="connsiteX65" fmla="*/ 2216505 w 4535424"/>
                <a:gd name="connsiteY65" fmla="*/ 534010 h 892455"/>
                <a:gd name="connsiteX66" fmla="*/ 2062886 w 4535424"/>
                <a:gd name="connsiteY66" fmla="*/ 490119 h 89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35424" h="892455">
                  <a:moveTo>
                    <a:pt x="2062886" y="490119"/>
                  </a:moveTo>
                  <a:lnTo>
                    <a:pt x="1923897" y="446227"/>
                  </a:lnTo>
                  <a:lnTo>
                    <a:pt x="1741017" y="387706"/>
                  </a:lnTo>
                  <a:lnTo>
                    <a:pt x="1634947" y="351130"/>
                  </a:lnTo>
                  <a:lnTo>
                    <a:pt x="1550822" y="325527"/>
                  </a:lnTo>
                  <a:lnTo>
                    <a:pt x="1452067" y="296266"/>
                  </a:lnTo>
                  <a:lnTo>
                    <a:pt x="1331366" y="267005"/>
                  </a:lnTo>
                  <a:lnTo>
                    <a:pt x="1207008" y="241402"/>
                  </a:lnTo>
                  <a:lnTo>
                    <a:pt x="1060704" y="215799"/>
                  </a:lnTo>
                  <a:lnTo>
                    <a:pt x="910742" y="197511"/>
                  </a:lnTo>
                  <a:lnTo>
                    <a:pt x="749808" y="186538"/>
                  </a:lnTo>
                  <a:lnTo>
                    <a:pt x="574243" y="179223"/>
                  </a:lnTo>
                  <a:lnTo>
                    <a:pt x="398678" y="186538"/>
                  </a:lnTo>
                  <a:lnTo>
                    <a:pt x="292608" y="190195"/>
                  </a:lnTo>
                  <a:lnTo>
                    <a:pt x="175564" y="197511"/>
                  </a:lnTo>
                  <a:lnTo>
                    <a:pt x="117043" y="201168"/>
                  </a:lnTo>
                  <a:lnTo>
                    <a:pt x="84124" y="197511"/>
                  </a:lnTo>
                  <a:lnTo>
                    <a:pt x="43891" y="186538"/>
                  </a:lnTo>
                  <a:lnTo>
                    <a:pt x="25603" y="168250"/>
                  </a:lnTo>
                  <a:lnTo>
                    <a:pt x="7315" y="142647"/>
                  </a:lnTo>
                  <a:lnTo>
                    <a:pt x="0" y="113386"/>
                  </a:lnTo>
                  <a:lnTo>
                    <a:pt x="7315" y="73152"/>
                  </a:lnTo>
                  <a:lnTo>
                    <a:pt x="14630" y="36576"/>
                  </a:lnTo>
                  <a:lnTo>
                    <a:pt x="32918" y="0"/>
                  </a:lnTo>
                  <a:lnTo>
                    <a:pt x="256032" y="43891"/>
                  </a:lnTo>
                  <a:lnTo>
                    <a:pt x="416966" y="47549"/>
                  </a:lnTo>
                  <a:lnTo>
                    <a:pt x="596188" y="54864"/>
                  </a:lnTo>
                  <a:lnTo>
                    <a:pt x="859536" y="69495"/>
                  </a:lnTo>
                  <a:lnTo>
                    <a:pt x="1057046" y="87783"/>
                  </a:lnTo>
                  <a:lnTo>
                    <a:pt x="1221638" y="106071"/>
                  </a:lnTo>
                  <a:lnTo>
                    <a:pt x="1356969" y="128016"/>
                  </a:lnTo>
                  <a:lnTo>
                    <a:pt x="1525219" y="160935"/>
                  </a:lnTo>
                  <a:lnTo>
                    <a:pt x="1667865" y="197511"/>
                  </a:lnTo>
                  <a:lnTo>
                    <a:pt x="1854403" y="245059"/>
                  </a:lnTo>
                  <a:lnTo>
                    <a:pt x="2088489" y="296266"/>
                  </a:lnTo>
                  <a:lnTo>
                    <a:pt x="2271369" y="329184"/>
                  </a:lnTo>
                  <a:lnTo>
                    <a:pt x="2490825" y="369418"/>
                  </a:lnTo>
                  <a:lnTo>
                    <a:pt x="2732227" y="413309"/>
                  </a:lnTo>
                  <a:lnTo>
                    <a:pt x="2969971" y="453543"/>
                  </a:lnTo>
                  <a:lnTo>
                    <a:pt x="3200400" y="490119"/>
                  </a:lnTo>
                  <a:lnTo>
                    <a:pt x="3405225" y="519379"/>
                  </a:lnTo>
                  <a:lnTo>
                    <a:pt x="3547872" y="537667"/>
                  </a:lnTo>
                  <a:lnTo>
                    <a:pt x="3712464" y="548640"/>
                  </a:lnTo>
                  <a:lnTo>
                    <a:pt x="3917289" y="555955"/>
                  </a:lnTo>
                  <a:lnTo>
                    <a:pt x="4180636" y="548640"/>
                  </a:lnTo>
                  <a:lnTo>
                    <a:pt x="4451299" y="523037"/>
                  </a:lnTo>
                  <a:lnTo>
                    <a:pt x="4513478" y="515722"/>
                  </a:lnTo>
                  <a:lnTo>
                    <a:pt x="4528108" y="519379"/>
                  </a:lnTo>
                  <a:lnTo>
                    <a:pt x="4535424" y="526695"/>
                  </a:lnTo>
                  <a:lnTo>
                    <a:pt x="4531766" y="537667"/>
                  </a:lnTo>
                  <a:lnTo>
                    <a:pt x="4509820" y="563271"/>
                  </a:lnTo>
                  <a:lnTo>
                    <a:pt x="4429353" y="610819"/>
                  </a:lnTo>
                  <a:lnTo>
                    <a:pt x="4304995" y="676656"/>
                  </a:lnTo>
                  <a:lnTo>
                    <a:pt x="4180636" y="735178"/>
                  </a:lnTo>
                  <a:lnTo>
                    <a:pt x="4001414" y="804672"/>
                  </a:lnTo>
                  <a:lnTo>
                    <a:pt x="3858768" y="859536"/>
                  </a:lnTo>
                  <a:lnTo>
                    <a:pt x="3781958" y="885139"/>
                  </a:lnTo>
                  <a:lnTo>
                    <a:pt x="3730752" y="892455"/>
                  </a:lnTo>
                  <a:lnTo>
                    <a:pt x="3653942" y="892455"/>
                  </a:lnTo>
                  <a:lnTo>
                    <a:pt x="3569817" y="877824"/>
                  </a:lnTo>
                  <a:lnTo>
                    <a:pt x="3419856" y="844906"/>
                  </a:lnTo>
                  <a:lnTo>
                    <a:pt x="3215030" y="797357"/>
                  </a:lnTo>
                  <a:lnTo>
                    <a:pt x="2988259" y="742493"/>
                  </a:lnTo>
                  <a:lnTo>
                    <a:pt x="2743200" y="680314"/>
                  </a:lnTo>
                  <a:lnTo>
                    <a:pt x="2509113" y="618135"/>
                  </a:lnTo>
                  <a:lnTo>
                    <a:pt x="2216505" y="534010"/>
                  </a:lnTo>
                  <a:lnTo>
                    <a:pt x="2062886" y="49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11448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51D732B1-7D11-7944-8511-FF37242AD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A972421-3382-444F-B591-213AA4883998}"/>
              </a:ext>
            </a:extLst>
          </p:cNvPr>
          <p:cNvGrpSpPr/>
          <p:nvPr/>
        </p:nvGrpSpPr>
        <p:grpSpPr>
          <a:xfrm>
            <a:off x="2513013" y="1535113"/>
            <a:ext cx="4622800" cy="4503737"/>
            <a:chOff x="2513013" y="1535113"/>
            <a:chExt cx="4622800" cy="4503737"/>
          </a:xfrm>
        </p:grpSpPr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254F5767-5363-6140-8538-4AF124055653}"/>
                </a:ext>
              </a:extLst>
            </p:cNvPr>
            <p:cNvSpPr/>
            <p:nvPr/>
          </p:nvSpPr>
          <p:spPr>
            <a:xfrm>
              <a:off x="3952875" y="1600200"/>
              <a:ext cx="1417638" cy="884238"/>
            </a:xfrm>
            <a:custGeom>
              <a:avLst/>
              <a:gdLst>
                <a:gd name="connsiteX0" fmla="*/ 483394 w 1416844"/>
                <a:gd name="connsiteY0" fmla="*/ 171450 h 883444"/>
                <a:gd name="connsiteX1" fmla="*/ 407194 w 1416844"/>
                <a:gd name="connsiteY1" fmla="*/ 185738 h 883444"/>
                <a:gd name="connsiteX2" fmla="*/ 352425 w 1416844"/>
                <a:gd name="connsiteY2" fmla="*/ 192881 h 883444"/>
                <a:gd name="connsiteX3" fmla="*/ 283369 w 1416844"/>
                <a:gd name="connsiteY3" fmla="*/ 200025 h 883444"/>
                <a:gd name="connsiteX4" fmla="*/ 226219 w 1416844"/>
                <a:gd name="connsiteY4" fmla="*/ 195263 h 883444"/>
                <a:gd name="connsiteX5" fmla="*/ 114300 w 1416844"/>
                <a:gd name="connsiteY5" fmla="*/ 176213 h 883444"/>
                <a:gd name="connsiteX6" fmla="*/ 47625 w 1416844"/>
                <a:gd name="connsiteY6" fmla="*/ 161925 h 883444"/>
                <a:gd name="connsiteX7" fmla="*/ 21431 w 1416844"/>
                <a:gd name="connsiteY7" fmla="*/ 159544 h 883444"/>
                <a:gd name="connsiteX8" fmla="*/ 4763 w 1416844"/>
                <a:gd name="connsiteY8" fmla="*/ 164306 h 883444"/>
                <a:gd name="connsiteX9" fmla="*/ 0 w 1416844"/>
                <a:gd name="connsiteY9" fmla="*/ 183356 h 883444"/>
                <a:gd name="connsiteX10" fmla="*/ 11906 w 1416844"/>
                <a:gd name="connsiteY10" fmla="*/ 200025 h 883444"/>
                <a:gd name="connsiteX11" fmla="*/ 57150 w 1416844"/>
                <a:gd name="connsiteY11" fmla="*/ 238125 h 883444"/>
                <a:gd name="connsiteX12" fmla="*/ 142875 w 1416844"/>
                <a:gd name="connsiteY12" fmla="*/ 302419 h 883444"/>
                <a:gd name="connsiteX13" fmla="*/ 197644 w 1416844"/>
                <a:gd name="connsiteY13" fmla="*/ 342900 h 883444"/>
                <a:gd name="connsiteX14" fmla="*/ 261938 w 1416844"/>
                <a:gd name="connsiteY14" fmla="*/ 381000 h 883444"/>
                <a:gd name="connsiteX15" fmla="*/ 295275 w 1416844"/>
                <a:gd name="connsiteY15" fmla="*/ 395288 h 883444"/>
                <a:gd name="connsiteX16" fmla="*/ 330994 w 1416844"/>
                <a:gd name="connsiteY16" fmla="*/ 404813 h 883444"/>
                <a:gd name="connsiteX17" fmla="*/ 376238 w 1416844"/>
                <a:gd name="connsiteY17" fmla="*/ 395288 h 883444"/>
                <a:gd name="connsiteX18" fmla="*/ 473869 w 1416844"/>
                <a:gd name="connsiteY18" fmla="*/ 366713 h 883444"/>
                <a:gd name="connsiteX19" fmla="*/ 623888 w 1416844"/>
                <a:gd name="connsiteY19" fmla="*/ 323850 h 883444"/>
                <a:gd name="connsiteX20" fmla="*/ 826294 w 1416844"/>
                <a:gd name="connsiteY20" fmla="*/ 257175 h 883444"/>
                <a:gd name="connsiteX21" fmla="*/ 933450 w 1416844"/>
                <a:gd name="connsiteY21" fmla="*/ 214313 h 883444"/>
                <a:gd name="connsiteX22" fmla="*/ 969169 w 1416844"/>
                <a:gd name="connsiteY22" fmla="*/ 202406 h 883444"/>
                <a:gd name="connsiteX23" fmla="*/ 995363 w 1416844"/>
                <a:gd name="connsiteY23" fmla="*/ 202406 h 883444"/>
                <a:gd name="connsiteX24" fmla="*/ 1023938 w 1416844"/>
                <a:gd name="connsiteY24" fmla="*/ 209550 h 883444"/>
                <a:gd name="connsiteX25" fmla="*/ 1050131 w 1416844"/>
                <a:gd name="connsiteY25" fmla="*/ 221456 h 883444"/>
                <a:gd name="connsiteX26" fmla="*/ 1064419 w 1416844"/>
                <a:gd name="connsiteY26" fmla="*/ 233363 h 883444"/>
                <a:gd name="connsiteX27" fmla="*/ 1073944 w 1416844"/>
                <a:gd name="connsiteY27" fmla="*/ 250031 h 883444"/>
                <a:gd name="connsiteX28" fmla="*/ 1081088 w 1416844"/>
                <a:gd name="connsiteY28" fmla="*/ 278606 h 883444"/>
                <a:gd name="connsiteX29" fmla="*/ 1078706 w 1416844"/>
                <a:gd name="connsiteY29" fmla="*/ 335756 h 883444"/>
                <a:gd name="connsiteX30" fmla="*/ 1076325 w 1416844"/>
                <a:gd name="connsiteY30" fmla="*/ 381000 h 883444"/>
                <a:gd name="connsiteX31" fmla="*/ 1071563 w 1416844"/>
                <a:gd name="connsiteY31" fmla="*/ 440531 h 883444"/>
                <a:gd name="connsiteX32" fmla="*/ 1054894 w 1416844"/>
                <a:gd name="connsiteY32" fmla="*/ 521494 h 883444"/>
                <a:gd name="connsiteX33" fmla="*/ 1019175 w 1416844"/>
                <a:gd name="connsiteY33" fmla="*/ 664369 h 883444"/>
                <a:gd name="connsiteX34" fmla="*/ 995363 w 1416844"/>
                <a:gd name="connsiteY34" fmla="*/ 807244 h 883444"/>
                <a:gd name="connsiteX35" fmla="*/ 1012031 w 1416844"/>
                <a:gd name="connsiteY35" fmla="*/ 831056 h 883444"/>
                <a:gd name="connsiteX36" fmla="*/ 1047750 w 1416844"/>
                <a:gd name="connsiteY36" fmla="*/ 862013 h 883444"/>
                <a:gd name="connsiteX37" fmla="*/ 1081088 w 1416844"/>
                <a:gd name="connsiteY37" fmla="*/ 878681 h 883444"/>
                <a:gd name="connsiteX38" fmla="*/ 1100138 w 1416844"/>
                <a:gd name="connsiteY38" fmla="*/ 883444 h 883444"/>
                <a:gd name="connsiteX39" fmla="*/ 1114425 w 1416844"/>
                <a:gd name="connsiteY39" fmla="*/ 876300 h 883444"/>
                <a:gd name="connsiteX40" fmla="*/ 1128713 w 1416844"/>
                <a:gd name="connsiteY40" fmla="*/ 864394 h 883444"/>
                <a:gd name="connsiteX41" fmla="*/ 1162050 w 1416844"/>
                <a:gd name="connsiteY41" fmla="*/ 833438 h 883444"/>
                <a:gd name="connsiteX42" fmla="*/ 1173956 w 1416844"/>
                <a:gd name="connsiteY42" fmla="*/ 821531 h 883444"/>
                <a:gd name="connsiteX43" fmla="*/ 1193006 w 1416844"/>
                <a:gd name="connsiteY43" fmla="*/ 773906 h 883444"/>
                <a:gd name="connsiteX44" fmla="*/ 1231106 w 1416844"/>
                <a:gd name="connsiteY44" fmla="*/ 676275 h 883444"/>
                <a:gd name="connsiteX45" fmla="*/ 1269206 w 1416844"/>
                <a:gd name="connsiteY45" fmla="*/ 573881 h 883444"/>
                <a:gd name="connsiteX46" fmla="*/ 1300163 w 1416844"/>
                <a:gd name="connsiteY46" fmla="*/ 492919 h 883444"/>
                <a:gd name="connsiteX47" fmla="*/ 1321594 w 1416844"/>
                <a:gd name="connsiteY47" fmla="*/ 426244 h 883444"/>
                <a:gd name="connsiteX48" fmla="*/ 1340644 w 1416844"/>
                <a:gd name="connsiteY48" fmla="*/ 350044 h 883444"/>
                <a:gd name="connsiteX49" fmla="*/ 1347788 w 1416844"/>
                <a:gd name="connsiteY49" fmla="*/ 314325 h 883444"/>
                <a:gd name="connsiteX50" fmla="*/ 1362075 w 1416844"/>
                <a:gd name="connsiteY50" fmla="*/ 302419 h 883444"/>
                <a:gd name="connsiteX51" fmla="*/ 1383506 w 1416844"/>
                <a:gd name="connsiteY51" fmla="*/ 280988 h 883444"/>
                <a:gd name="connsiteX52" fmla="*/ 1397794 w 1416844"/>
                <a:gd name="connsiteY52" fmla="*/ 264319 h 883444"/>
                <a:gd name="connsiteX53" fmla="*/ 1412081 w 1416844"/>
                <a:gd name="connsiteY53" fmla="*/ 233363 h 883444"/>
                <a:gd name="connsiteX54" fmla="*/ 1416844 w 1416844"/>
                <a:gd name="connsiteY54" fmla="*/ 200025 h 883444"/>
                <a:gd name="connsiteX55" fmla="*/ 1388269 w 1416844"/>
                <a:gd name="connsiteY55" fmla="*/ 169069 h 883444"/>
                <a:gd name="connsiteX56" fmla="*/ 1314450 w 1416844"/>
                <a:gd name="connsiteY56" fmla="*/ 107156 h 883444"/>
                <a:gd name="connsiteX57" fmla="*/ 1252538 w 1416844"/>
                <a:gd name="connsiteY57" fmla="*/ 61913 h 883444"/>
                <a:gd name="connsiteX58" fmla="*/ 1190625 w 1416844"/>
                <a:gd name="connsiteY58" fmla="*/ 28575 h 883444"/>
                <a:gd name="connsiteX59" fmla="*/ 1145381 w 1416844"/>
                <a:gd name="connsiteY59" fmla="*/ 7144 h 883444"/>
                <a:gd name="connsiteX60" fmla="*/ 1104900 w 1416844"/>
                <a:gd name="connsiteY60" fmla="*/ 0 h 883444"/>
                <a:gd name="connsiteX61" fmla="*/ 1071563 w 1416844"/>
                <a:gd name="connsiteY61" fmla="*/ 7144 h 883444"/>
                <a:gd name="connsiteX62" fmla="*/ 1014413 w 1416844"/>
                <a:gd name="connsiteY62" fmla="*/ 28575 h 883444"/>
                <a:gd name="connsiteX63" fmla="*/ 981075 w 1416844"/>
                <a:gd name="connsiteY63" fmla="*/ 47625 h 883444"/>
                <a:gd name="connsiteX64" fmla="*/ 847725 w 1416844"/>
                <a:gd name="connsiteY64" fmla="*/ 85725 h 883444"/>
                <a:gd name="connsiteX65" fmla="*/ 695325 w 1416844"/>
                <a:gd name="connsiteY65" fmla="*/ 123825 h 883444"/>
                <a:gd name="connsiteX66" fmla="*/ 483394 w 1416844"/>
                <a:gd name="connsiteY66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416844" h="883444">
                  <a:moveTo>
                    <a:pt x="483394" y="171450"/>
                  </a:moveTo>
                  <a:lnTo>
                    <a:pt x="407194" y="185738"/>
                  </a:lnTo>
                  <a:lnTo>
                    <a:pt x="352425" y="192881"/>
                  </a:lnTo>
                  <a:lnTo>
                    <a:pt x="283369" y="200025"/>
                  </a:lnTo>
                  <a:lnTo>
                    <a:pt x="226219" y="195263"/>
                  </a:lnTo>
                  <a:lnTo>
                    <a:pt x="114300" y="176213"/>
                  </a:lnTo>
                  <a:lnTo>
                    <a:pt x="47625" y="161925"/>
                  </a:lnTo>
                  <a:lnTo>
                    <a:pt x="21431" y="159544"/>
                  </a:lnTo>
                  <a:lnTo>
                    <a:pt x="4763" y="164306"/>
                  </a:lnTo>
                  <a:lnTo>
                    <a:pt x="0" y="183356"/>
                  </a:lnTo>
                  <a:lnTo>
                    <a:pt x="11906" y="200025"/>
                  </a:lnTo>
                  <a:lnTo>
                    <a:pt x="57150" y="238125"/>
                  </a:lnTo>
                  <a:lnTo>
                    <a:pt x="142875" y="302419"/>
                  </a:lnTo>
                  <a:lnTo>
                    <a:pt x="197644" y="342900"/>
                  </a:lnTo>
                  <a:lnTo>
                    <a:pt x="261938" y="381000"/>
                  </a:lnTo>
                  <a:lnTo>
                    <a:pt x="295275" y="395288"/>
                  </a:lnTo>
                  <a:lnTo>
                    <a:pt x="330994" y="404813"/>
                  </a:lnTo>
                  <a:lnTo>
                    <a:pt x="376238" y="395288"/>
                  </a:lnTo>
                  <a:lnTo>
                    <a:pt x="473869" y="366713"/>
                  </a:lnTo>
                  <a:lnTo>
                    <a:pt x="623888" y="323850"/>
                  </a:lnTo>
                  <a:lnTo>
                    <a:pt x="826294" y="257175"/>
                  </a:lnTo>
                  <a:lnTo>
                    <a:pt x="933450" y="214313"/>
                  </a:lnTo>
                  <a:lnTo>
                    <a:pt x="969169" y="202406"/>
                  </a:lnTo>
                  <a:lnTo>
                    <a:pt x="995363" y="202406"/>
                  </a:lnTo>
                  <a:lnTo>
                    <a:pt x="1023938" y="209550"/>
                  </a:lnTo>
                  <a:lnTo>
                    <a:pt x="1050131" y="221456"/>
                  </a:lnTo>
                  <a:lnTo>
                    <a:pt x="1064419" y="233363"/>
                  </a:lnTo>
                  <a:lnTo>
                    <a:pt x="1073944" y="250031"/>
                  </a:lnTo>
                  <a:lnTo>
                    <a:pt x="1081088" y="278606"/>
                  </a:lnTo>
                  <a:lnTo>
                    <a:pt x="1078706" y="335756"/>
                  </a:lnTo>
                  <a:lnTo>
                    <a:pt x="1076325" y="381000"/>
                  </a:lnTo>
                  <a:lnTo>
                    <a:pt x="1071563" y="440531"/>
                  </a:lnTo>
                  <a:lnTo>
                    <a:pt x="1054894" y="521494"/>
                  </a:lnTo>
                  <a:lnTo>
                    <a:pt x="1019175" y="664369"/>
                  </a:lnTo>
                  <a:lnTo>
                    <a:pt x="995363" y="807244"/>
                  </a:lnTo>
                  <a:lnTo>
                    <a:pt x="1012031" y="831056"/>
                  </a:lnTo>
                  <a:lnTo>
                    <a:pt x="1047750" y="862013"/>
                  </a:lnTo>
                  <a:lnTo>
                    <a:pt x="1081088" y="878681"/>
                  </a:lnTo>
                  <a:lnTo>
                    <a:pt x="1100138" y="883444"/>
                  </a:lnTo>
                  <a:lnTo>
                    <a:pt x="1114425" y="876300"/>
                  </a:lnTo>
                  <a:lnTo>
                    <a:pt x="1128713" y="864394"/>
                  </a:lnTo>
                  <a:lnTo>
                    <a:pt x="1162050" y="833438"/>
                  </a:lnTo>
                  <a:lnTo>
                    <a:pt x="1173956" y="821531"/>
                  </a:lnTo>
                  <a:lnTo>
                    <a:pt x="1193006" y="773906"/>
                  </a:lnTo>
                  <a:lnTo>
                    <a:pt x="1231106" y="676275"/>
                  </a:lnTo>
                  <a:lnTo>
                    <a:pt x="1269206" y="573881"/>
                  </a:lnTo>
                  <a:lnTo>
                    <a:pt x="1300163" y="492919"/>
                  </a:lnTo>
                  <a:lnTo>
                    <a:pt x="1321594" y="426244"/>
                  </a:lnTo>
                  <a:lnTo>
                    <a:pt x="1340644" y="350044"/>
                  </a:lnTo>
                  <a:lnTo>
                    <a:pt x="1347788" y="314325"/>
                  </a:lnTo>
                  <a:lnTo>
                    <a:pt x="1362075" y="302419"/>
                  </a:lnTo>
                  <a:lnTo>
                    <a:pt x="1383506" y="280988"/>
                  </a:lnTo>
                  <a:lnTo>
                    <a:pt x="1397794" y="264319"/>
                  </a:lnTo>
                  <a:lnTo>
                    <a:pt x="1412081" y="233363"/>
                  </a:lnTo>
                  <a:lnTo>
                    <a:pt x="1416844" y="200025"/>
                  </a:lnTo>
                  <a:lnTo>
                    <a:pt x="1388269" y="169069"/>
                  </a:lnTo>
                  <a:lnTo>
                    <a:pt x="1314450" y="107156"/>
                  </a:lnTo>
                  <a:lnTo>
                    <a:pt x="1252538" y="61913"/>
                  </a:lnTo>
                  <a:lnTo>
                    <a:pt x="1190625" y="28575"/>
                  </a:lnTo>
                  <a:lnTo>
                    <a:pt x="1145381" y="7144"/>
                  </a:lnTo>
                  <a:lnTo>
                    <a:pt x="1104900" y="0"/>
                  </a:lnTo>
                  <a:lnTo>
                    <a:pt x="1071563" y="7144"/>
                  </a:lnTo>
                  <a:lnTo>
                    <a:pt x="1014413" y="28575"/>
                  </a:lnTo>
                  <a:lnTo>
                    <a:pt x="981075" y="47625"/>
                  </a:lnTo>
                  <a:lnTo>
                    <a:pt x="847725" y="85725"/>
                  </a:lnTo>
                  <a:lnTo>
                    <a:pt x="695325" y="123825"/>
                  </a:lnTo>
                  <a:lnTo>
                    <a:pt x="483394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1DEAB1A-554C-9746-9B63-E2E84CA6284C}"/>
                </a:ext>
              </a:extLst>
            </p:cNvPr>
            <p:cNvSpPr/>
            <p:nvPr/>
          </p:nvSpPr>
          <p:spPr>
            <a:xfrm>
              <a:off x="5538788" y="1535113"/>
              <a:ext cx="1279525" cy="903287"/>
            </a:xfrm>
            <a:custGeom>
              <a:avLst/>
              <a:gdLst>
                <a:gd name="connsiteX0" fmla="*/ 564356 w 1278731"/>
                <a:gd name="connsiteY0" fmla="*/ 126207 h 902494"/>
                <a:gd name="connsiteX1" fmla="*/ 409575 w 1278731"/>
                <a:gd name="connsiteY1" fmla="*/ 152400 h 902494"/>
                <a:gd name="connsiteX2" fmla="*/ 335756 w 1278731"/>
                <a:gd name="connsiteY2" fmla="*/ 166688 h 902494"/>
                <a:gd name="connsiteX3" fmla="*/ 280987 w 1278731"/>
                <a:gd name="connsiteY3" fmla="*/ 173832 h 902494"/>
                <a:gd name="connsiteX4" fmla="*/ 245268 w 1278731"/>
                <a:gd name="connsiteY4" fmla="*/ 176213 h 902494"/>
                <a:gd name="connsiteX5" fmla="*/ 192881 w 1278731"/>
                <a:gd name="connsiteY5" fmla="*/ 166688 h 902494"/>
                <a:gd name="connsiteX6" fmla="*/ 152400 w 1278731"/>
                <a:gd name="connsiteY6" fmla="*/ 152400 h 902494"/>
                <a:gd name="connsiteX7" fmla="*/ 107156 w 1278731"/>
                <a:gd name="connsiteY7" fmla="*/ 135732 h 902494"/>
                <a:gd name="connsiteX8" fmla="*/ 52387 w 1278731"/>
                <a:gd name="connsiteY8" fmla="*/ 107157 h 902494"/>
                <a:gd name="connsiteX9" fmla="*/ 33337 w 1278731"/>
                <a:gd name="connsiteY9" fmla="*/ 100013 h 902494"/>
                <a:gd name="connsiteX10" fmla="*/ 16668 w 1278731"/>
                <a:gd name="connsiteY10" fmla="*/ 97632 h 902494"/>
                <a:gd name="connsiteX11" fmla="*/ 0 w 1278731"/>
                <a:gd name="connsiteY11" fmla="*/ 102394 h 902494"/>
                <a:gd name="connsiteX12" fmla="*/ 0 w 1278731"/>
                <a:gd name="connsiteY12" fmla="*/ 119063 h 902494"/>
                <a:gd name="connsiteX13" fmla="*/ 4762 w 1278731"/>
                <a:gd name="connsiteY13" fmla="*/ 138113 h 902494"/>
                <a:gd name="connsiteX14" fmla="*/ 23812 w 1278731"/>
                <a:gd name="connsiteY14" fmla="*/ 169069 h 902494"/>
                <a:gd name="connsiteX15" fmla="*/ 52387 w 1278731"/>
                <a:gd name="connsiteY15" fmla="*/ 202407 h 902494"/>
                <a:gd name="connsiteX16" fmla="*/ 90487 w 1278731"/>
                <a:gd name="connsiteY16" fmla="*/ 238125 h 902494"/>
                <a:gd name="connsiteX17" fmla="*/ 123825 w 1278731"/>
                <a:gd name="connsiteY17" fmla="*/ 264319 h 902494"/>
                <a:gd name="connsiteX18" fmla="*/ 166687 w 1278731"/>
                <a:gd name="connsiteY18" fmla="*/ 292894 h 902494"/>
                <a:gd name="connsiteX19" fmla="*/ 216693 w 1278731"/>
                <a:gd name="connsiteY19" fmla="*/ 321469 h 902494"/>
                <a:gd name="connsiteX20" fmla="*/ 250031 w 1278731"/>
                <a:gd name="connsiteY20" fmla="*/ 340519 h 902494"/>
                <a:gd name="connsiteX21" fmla="*/ 269081 w 1278731"/>
                <a:gd name="connsiteY21" fmla="*/ 347663 h 902494"/>
                <a:gd name="connsiteX22" fmla="*/ 290512 w 1278731"/>
                <a:gd name="connsiteY22" fmla="*/ 347663 h 902494"/>
                <a:gd name="connsiteX23" fmla="*/ 326231 w 1278731"/>
                <a:gd name="connsiteY23" fmla="*/ 345282 h 902494"/>
                <a:gd name="connsiteX24" fmla="*/ 364331 w 1278731"/>
                <a:gd name="connsiteY24" fmla="*/ 330994 h 902494"/>
                <a:gd name="connsiteX25" fmla="*/ 407193 w 1278731"/>
                <a:gd name="connsiteY25" fmla="*/ 311944 h 902494"/>
                <a:gd name="connsiteX26" fmla="*/ 454818 w 1278731"/>
                <a:gd name="connsiteY26" fmla="*/ 295275 h 902494"/>
                <a:gd name="connsiteX27" fmla="*/ 588168 w 1278731"/>
                <a:gd name="connsiteY27" fmla="*/ 264319 h 902494"/>
                <a:gd name="connsiteX28" fmla="*/ 762000 w 1278731"/>
                <a:gd name="connsiteY28" fmla="*/ 233363 h 902494"/>
                <a:gd name="connsiteX29" fmla="*/ 852487 w 1278731"/>
                <a:gd name="connsiteY29" fmla="*/ 221457 h 902494"/>
                <a:gd name="connsiteX30" fmla="*/ 885825 w 1278731"/>
                <a:gd name="connsiteY30" fmla="*/ 221457 h 902494"/>
                <a:gd name="connsiteX31" fmla="*/ 921543 w 1278731"/>
                <a:gd name="connsiteY31" fmla="*/ 228600 h 902494"/>
                <a:gd name="connsiteX32" fmla="*/ 950118 w 1278731"/>
                <a:gd name="connsiteY32" fmla="*/ 247650 h 902494"/>
                <a:gd name="connsiteX33" fmla="*/ 959643 w 1278731"/>
                <a:gd name="connsiteY33" fmla="*/ 261938 h 902494"/>
                <a:gd name="connsiteX34" fmla="*/ 966787 w 1278731"/>
                <a:gd name="connsiteY34" fmla="*/ 285750 h 902494"/>
                <a:gd name="connsiteX35" fmla="*/ 969168 w 1278731"/>
                <a:gd name="connsiteY35" fmla="*/ 338138 h 902494"/>
                <a:gd name="connsiteX36" fmla="*/ 962025 w 1278731"/>
                <a:gd name="connsiteY36" fmla="*/ 397669 h 902494"/>
                <a:gd name="connsiteX37" fmla="*/ 945356 w 1278731"/>
                <a:gd name="connsiteY37" fmla="*/ 500063 h 902494"/>
                <a:gd name="connsiteX38" fmla="*/ 900112 w 1278731"/>
                <a:gd name="connsiteY38" fmla="*/ 716757 h 902494"/>
                <a:gd name="connsiteX39" fmla="*/ 881062 w 1278731"/>
                <a:gd name="connsiteY39" fmla="*/ 826294 h 902494"/>
                <a:gd name="connsiteX40" fmla="*/ 885825 w 1278731"/>
                <a:gd name="connsiteY40" fmla="*/ 857250 h 902494"/>
                <a:gd name="connsiteX41" fmla="*/ 895350 w 1278731"/>
                <a:gd name="connsiteY41" fmla="*/ 878682 h 902494"/>
                <a:gd name="connsiteX42" fmla="*/ 909637 w 1278731"/>
                <a:gd name="connsiteY42" fmla="*/ 895350 h 902494"/>
                <a:gd name="connsiteX43" fmla="*/ 933450 w 1278731"/>
                <a:gd name="connsiteY43" fmla="*/ 900113 h 902494"/>
                <a:gd name="connsiteX44" fmla="*/ 964406 w 1278731"/>
                <a:gd name="connsiteY44" fmla="*/ 902494 h 902494"/>
                <a:gd name="connsiteX45" fmla="*/ 1000125 w 1278731"/>
                <a:gd name="connsiteY45" fmla="*/ 895350 h 902494"/>
                <a:gd name="connsiteX46" fmla="*/ 1016793 w 1278731"/>
                <a:gd name="connsiteY46" fmla="*/ 881063 h 902494"/>
                <a:gd name="connsiteX47" fmla="*/ 1047750 w 1278731"/>
                <a:gd name="connsiteY47" fmla="*/ 785813 h 902494"/>
                <a:gd name="connsiteX48" fmla="*/ 1112043 w 1278731"/>
                <a:gd name="connsiteY48" fmla="*/ 585788 h 902494"/>
                <a:gd name="connsiteX49" fmla="*/ 1159668 w 1278731"/>
                <a:gd name="connsiteY49" fmla="*/ 428625 h 902494"/>
                <a:gd name="connsiteX50" fmla="*/ 1171575 w 1278731"/>
                <a:gd name="connsiteY50" fmla="*/ 395288 h 902494"/>
                <a:gd name="connsiteX51" fmla="*/ 1219200 w 1278731"/>
                <a:gd name="connsiteY51" fmla="*/ 350044 h 902494"/>
                <a:gd name="connsiteX52" fmla="*/ 1266825 w 1278731"/>
                <a:gd name="connsiteY52" fmla="*/ 304800 h 902494"/>
                <a:gd name="connsiteX53" fmla="*/ 1278731 w 1278731"/>
                <a:gd name="connsiteY53" fmla="*/ 288132 h 902494"/>
                <a:gd name="connsiteX54" fmla="*/ 1278731 w 1278731"/>
                <a:gd name="connsiteY54" fmla="*/ 273844 h 902494"/>
                <a:gd name="connsiteX55" fmla="*/ 1257300 w 1278731"/>
                <a:gd name="connsiteY55" fmla="*/ 226219 h 902494"/>
                <a:gd name="connsiteX56" fmla="*/ 1223962 w 1278731"/>
                <a:gd name="connsiteY56" fmla="*/ 176213 h 902494"/>
                <a:gd name="connsiteX57" fmla="*/ 1159668 w 1278731"/>
                <a:gd name="connsiteY57" fmla="*/ 104775 h 902494"/>
                <a:gd name="connsiteX58" fmla="*/ 1095375 w 1278731"/>
                <a:gd name="connsiteY58" fmla="*/ 50007 h 902494"/>
                <a:gd name="connsiteX59" fmla="*/ 1052512 w 1278731"/>
                <a:gd name="connsiteY59" fmla="*/ 11907 h 902494"/>
                <a:gd name="connsiteX60" fmla="*/ 1023937 w 1278731"/>
                <a:gd name="connsiteY60" fmla="*/ 0 h 902494"/>
                <a:gd name="connsiteX61" fmla="*/ 997743 w 1278731"/>
                <a:gd name="connsiteY61" fmla="*/ 0 h 902494"/>
                <a:gd name="connsiteX62" fmla="*/ 959643 w 1278731"/>
                <a:gd name="connsiteY62" fmla="*/ 9525 h 902494"/>
                <a:gd name="connsiteX63" fmla="*/ 909637 w 1278731"/>
                <a:gd name="connsiteY63" fmla="*/ 33338 h 902494"/>
                <a:gd name="connsiteX64" fmla="*/ 862012 w 1278731"/>
                <a:gd name="connsiteY64" fmla="*/ 59532 h 902494"/>
                <a:gd name="connsiteX65" fmla="*/ 814387 w 1278731"/>
                <a:gd name="connsiteY65" fmla="*/ 73819 h 902494"/>
                <a:gd name="connsiteX66" fmla="*/ 564356 w 1278731"/>
                <a:gd name="connsiteY66" fmla="*/ 126207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78731" h="902494">
                  <a:moveTo>
                    <a:pt x="564356" y="126207"/>
                  </a:moveTo>
                  <a:lnTo>
                    <a:pt x="409575" y="152400"/>
                  </a:lnTo>
                  <a:lnTo>
                    <a:pt x="335756" y="166688"/>
                  </a:lnTo>
                  <a:lnTo>
                    <a:pt x="280987" y="173832"/>
                  </a:lnTo>
                  <a:lnTo>
                    <a:pt x="245268" y="176213"/>
                  </a:lnTo>
                  <a:lnTo>
                    <a:pt x="192881" y="166688"/>
                  </a:lnTo>
                  <a:lnTo>
                    <a:pt x="152400" y="152400"/>
                  </a:lnTo>
                  <a:lnTo>
                    <a:pt x="107156" y="135732"/>
                  </a:lnTo>
                  <a:lnTo>
                    <a:pt x="52387" y="107157"/>
                  </a:lnTo>
                  <a:lnTo>
                    <a:pt x="33337" y="100013"/>
                  </a:lnTo>
                  <a:lnTo>
                    <a:pt x="16668" y="97632"/>
                  </a:lnTo>
                  <a:lnTo>
                    <a:pt x="0" y="102394"/>
                  </a:lnTo>
                  <a:lnTo>
                    <a:pt x="0" y="119063"/>
                  </a:lnTo>
                  <a:lnTo>
                    <a:pt x="4762" y="138113"/>
                  </a:lnTo>
                  <a:lnTo>
                    <a:pt x="23812" y="169069"/>
                  </a:lnTo>
                  <a:lnTo>
                    <a:pt x="52387" y="202407"/>
                  </a:lnTo>
                  <a:lnTo>
                    <a:pt x="90487" y="238125"/>
                  </a:lnTo>
                  <a:lnTo>
                    <a:pt x="123825" y="264319"/>
                  </a:lnTo>
                  <a:lnTo>
                    <a:pt x="166687" y="292894"/>
                  </a:lnTo>
                  <a:lnTo>
                    <a:pt x="216693" y="321469"/>
                  </a:lnTo>
                  <a:lnTo>
                    <a:pt x="250031" y="340519"/>
                  </a:lnTo>
                  <a:lnTo>
                    <a:pt x="269081" y="347663"/>
                  </a:lnTo>
                  <a:lnTo>
                    <a:pt x="290512" y="347663"/>
                  </a:lnTo>
                  <a:lnTo>
                    <a:pt x="326231" y="345282"/>
                  </a:lnTo>
                  <a:lnTo>
                    <a:pt x="364331" y="330994"/>
                  </a:lnTo>
                  <a:lnTo>
                    <a:pt x="407193" y="311944"/>
                  </a:lnTo>
                  <a:lnTo>
                    <a:pt x="454818" y="295275"/>
                  </a:lnTo>
                  <a:lnTo>
                    <a:pt x="588168" y="264319"/>
                  </a:lnTo>
                  <a:lnTo>
                    <a:pt x="762000" y="233363"/>
                  </a:lnTo>
                  <a:lnTo>
                    <a:pt x="852487" y="221457"/>
                  </a:lnTo>
                  <a:lnTo>
                    <a:pt x="885825" y="221457"/>
                  </a:lnTo>
                  <a:lnTo>
                    <a:pt x="921543" y="228600"/>
                  </a:lnTo>
                  <a:lnTo>
                    <a:pt x="950118" y="247650"/>
                  </a:lnTo>
                  <a:lnTo>
                    <a:pt x="959643" y="261938"/>
                  </a:lnTo>
                  <a:lnTo>
                    <a:pt x="966787" y="285750"/>
                  </a:lnTo>
                  <a:lnTo>
                    <a:pt x="969168" y="338138"/>
                  </a:lnTo>
                  <a:lnTo>
                    <a:pt x="962025" y="397669"/>
                  </a:lnTo>
                  <a:lnTo>
                    <a:pt x="945356" y="500063"/>
                  </a:lnTo>
                  <a:lnTo>
                    <a:pt x="900112" y="716757"/>
                  </a:lnTo>
                  <a:lnTo>
                    <a:pt x="881062" y="826294"/>
                  </a:lnTo>
                  <a:lnTo>
                    <a:pt x="885825" y="857250"/>
                  </a:lnTo>
                  <a:lnTo>
                    <a:pt x="895350" y="878682"/>
                  </a:lnTo>
                  <a:lnTo>
                    <a:pt x="909637" y="895350"/>
                  </a:lnTo>
                  <a:lnTo>
                    <a:pt x="933450" y="900113"/>
                  </a:lnTo>
                  <a:lnTo>
                    <a:pt x="964406" y="902494"/>
                  </a:lnTo>
                  <a:lnTo>
                    <a:pt x="1000125" y="895350"/>
                  </a:lnTo>
                  <a:lnTo>
                    <a:pt x="1016793" y="881063"/>
                  </a:lnTo>
                  <a:lnTo>
                    <a:pt x="1047750" y="785813"/>
                  </a:lnTo>
                  <a:lnTo>
                    <a:pt x="1112043" y="585788"/>
                  </a:lnTo>
                  <a:lnTo>
                    <a:pt x="1159668" y="428625"/>
                  </a:lnTo>
                  <a:lnTo>
                    <a:pt x="1171575" y="395288"/>
                  </a:lnTo>
                  <a:lnTo>
                    <a:pt x="1219200" y="350044"/>
                  </a:lnTo>
                  <a:lnTo>
                    <a:pt x="1266825" y="304800"/>
                  </a:lnTo>
                  <a:lnTo>
                    <a:pt x="1278731" y="288132"/>
                  </a:lnTo>
                  <a:lnTo>
                    <a:pt x="1278731" y="273844"/>
                  </a:lnTo>
                  <a:lnTo>
                    <a:pt x="1257300" y="226219"/>
                  </a:lnTo>
                  <a:lnTo>
                    <a:pt x="1223962" y="176213"/>
                  </a:lnTo>
                  <a:lnTo>
                    <a:pt x="1159668" y="104775"/>
                  </a:lnTo>
                  <a:lnTo>
                    <a:pt x="1095375" y="50007"/>
                  </a:lnTo>
                  <a:lnTo>
                    <a:pt x="1052512" y="11907"/>
                  </a:lnTo>
                  <a:lnTo>
                    <a:pt x="1023937" y="0"/>
                  </a:lnTo>
                  <a:lnTo>
                    <a:pt x="997743" y="0"/>
                  </a:lnTo>
                  <a:lnTo>
                    <a:pt x="959643" y="9525"/>
                  </a:lnTo>
                  <a:lnTo>
                    <a:pt x="909637" y="33338"/>
                  </a:lnTo>
                  <a:lnTo>
                    <a:pt x="862012" y="59532"/>
                  </a:lnTo>
                  <a:lnTo>
                    <a:pt x="814387" y="73819"/>
                  </a:lnTo>
                  <a:lnTo>
                    <a:pt x="564356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9D8CC36-A6B3-BB4E-A276-C003829FDD41}"/>
                </a:ext>
              </a:extLst>
            </p:cNvPr>
            <p:cNvSpPr/>
            <p:nvPr/>
          </p:nvSpPr>
          <p:spPr>
            <a:xfrm>
              <a:off x="4138613" y="3495675"/>
              <a:ext cx="2614612" cy="430213"/>
            </a:xfrm>
            <a:custGeom>
              <a:avLst/>
              <a:gdLst>
                <a:gd name="connsiteX0" fmla="*/ 1343025 w 2614612"/>
                <a:gd name="connsiteY0" fmla="*/ 109538 h 431006"/>
                <a:gd name="connsiteX1" fmla="*/ 1593056 w 2614612"/>
                <a:gd name="connsiteY1" fmla="*/ 80963 h 431006"/>
                <a:gd name="connsiteX2" fmla="*/ 1728787 w 2614612"/>
                <a:gd name="connsiteY2" fmla="*/ 64294 h 431006"/>
                <a:gd name="connsiteX3" fmla="*/ 1902618 w 2614612"/>
                <a:gd name="connsiteY3" fmla="*/ 42863 h 431006"/>
                <a:gd name="connsiteX4" fmla="*/ 2059781 w 2614612"/>
                <a:gd name="connsiteY4" fmla="*/ 47625 h 431006"/>
                <a:gd name="connsiteX5" fmla="*/ 2150268 w 2614612"/>
                <a:gd name="connsiteY5" fmla="*/ 45244 h 431006"/>
                <a:gd name="connsiteX6" fmla="*/ 2205037 w 2614612"/>
                <a:gd name="connsiteY6" fmla="*/ 28575 h 431006"/>
                <a:gd name="connsiteX7" fmla="*/ 2278856 w 2614612"/>
                <a:gd name="connsiteY7" fmla="*/ 0 h 431006"/>
                <a:gd name="connsiteX8" fmla="*/ 2314575 w 2614612"/>
                <a:gd name="connsiteY8" fmla="*/ 9525 h 431006"/>
                <a:gd name="connsiteX9" fmla="*/ 2376487 w 2614612"/>
                <a:gd name="connsiteY9" fmla="*/ 33338 h 431006"/>
                <a:gd name="connsiteX10" fmla="*/ 2452687 w 2614612"/>
                <a:gd name="connsiteY10" fmla="*/ 64294 h 431006"/>
                <a:gd name="connsiteX11" fmla="*/ 2497931 w 2614612"/>
                <a:gd name="connsiteY11" fmla="*/ 85725 h 431006"/>
                <a:gd name="connsiteX12" fmla="*/ 2547937 w 2614612"/>
                <a:gd name="connsiteY12" fmla="*/ 116681 h 431006"/>
                <a:gd name="connsiteX13" fmla="*/ 2578893 w 2614612"/>
                <a:gd name="connsiteY13" fmla="*/ 138113 h 431006"/>
                <a:gd name="connsiteX14" fmla="*/ 2595562 w 2614612"/>
                <a:gd name="connsiteY14" fmla="*/ 154781 h 431006"/>
                <a:gd name="connsiteX15" fmla="*/ 2605087 w 2614612"/>
                <a:gd name="connsiteY15" fmla="*/ 166688 h 431006"/>
                <a:gd name="connsiteX16" fmla="*/ 2612231 w 2614612"/>
                <a:gd name="connsiteY16" fmla="*/ 183356 h 431006"/>
                <a:gd name="connsiteX17" fmla="*/ 2614612 w 2614612"/>
                <a:gd name="connsiteY17" fmla="*/ 200025 h 431006"/>
                <a:gd name="connsiteX18" fmla="*/ 2609850 w 2614612"/>
                <a:gd name="connsiteY18" fmla="*/ 223838 h 431006"/>
                <a:gd name="connsiteX19" fmla="*/ 2597943 w 2614612"/>
                <a:gd name="connsiteY19" fmla="*/ 238125 h 431006"/>
                <a:gd name="connsiteX20" fmla="*/ 2571750 w 2614612"/>
                <a:gd name="connsiteY20" fmla="*/ 250031 h 431006"/>
                <a:gd name="connsiteX21" fmla="*/ 2552700 w 2614612"/>
                <a:gd name="connsiteY21" fmla="*/ 252413 h 431006"/>
                <a:gd name="connsiteX22" fmla="*/ 2514600 w 2614612"/>
                <a:gd name="connsiteY22" fmla="*/ 252413 h 431006"/>
                <a:gd name="connsiteX23" fmla="*/ 2445543 w 2614612"/>
                <a:gd name="connsiteY23" fmla="*/ 245269 h 431006"/>
                <a:gd name="connsiteX24" fmla="*/ 2369343 w 2614612"/>
                <a:gd name="connsiteY24" fmla="*/ 240506 h 431006"/>
                <a:gd name="connsiteX25" fmla="*/ 2238375 w 2614612"/>
                <a:gd name="connsiteY25" fmla="*/ 235744 h 431006"/>
                <a:gd name="connsiteX26" fmla="*/ 2116931 w 2614612"/>
                <a:gd name="connsiteY26" fmla="*/ 235744 h 431006"/>
                <a:gd name="connsiteX27" fmla="*/ 1985962 w 2614612"/>
                <a:gd name="connsiteY27" fmla="*/ 240506 h 431006"/>
                <a:gd name="connsiteX28" fmla="*/ 1905000 w 2614612"/>
                <a:gd name="connsiteY28" fmla="*/ 247650 h 431006"/>
                <a:gd name="connsiteX29" fmla="*/ 1695450 w 2614612"/>
                <a:gd name="connsiteY29" fmla="*/ 266700 h 431006"/>
                <a:gd name="connsiteX30" fmla="*/ 1512093 w 2614612"/>
                <a:gd name="connsiteY30" fmla="*/ 283369 h 431006"/>
                <a:gd name="connsiteX31" fmla="*/ 1197768 w 2614612"/>
                <a:gd name="connsiteY31" fmla="*/ 311944 h 431006"/>
                <a:gd name="connsiteX32" fmla="*/ 945356 w 2614612"/>
                <a:gd name="connsiteY32" fmla="*/ 335756 h 431006"/>
                <a:gd name="connsiteX33" fmla="*/ 738187 w 2614612"/>
                <a:gd name="connsiteY33" fmla="*/ 352425 h 431006"/>
                <a:gd name="connsiteX34" fmla="*/ 642937 w 2614612"/>
                <a:gd name="connsiteY34" fmla="*/ 376238 h 431006"/>
                <a:gd name="connsiteX35" fmla="*/ 509587 w 2614612"/>
                <a:gd name="connsiteY35" fmla="*/ 404813 h 431006"/>
                <a:gd name="connsiteX36" fmla="*/ 490537 w 2614612"/>
                <a:gd name="connsiteY36" fmla="*/ 416719 h 431006"/>
                <a:gd name="connsiteX37" fmla="*/ 459581 w 2614612"/>
                <a:gd name="connsiteY37" fmla="*/ 428625 h 431006"/>
                <a:gd name="connsiteX38" fmla="*/ 426243 w 2614612"/>
                <a:gd name="connsiteY38" fmla="*/ 431006 h 431006"/>
                <a:gd name="connsiteX39" fmla="*/ 385762 w 2614612"/>
                <a:gd name="connsiteY39" fmla="*/ 426244 h 431006"/>
                <a:gd name="connsiteX40" fmla="*/ 359568 w 2614612"/>
                <a:gd name="connsiteY40" fmla="*/ 414338 h 431006"/>
                <a:gd name="connsiteX41" fmla="*/ 280987 w 2614612"/>
                <a:gd name="connsiteY41" fmla="*/ 364331 h 431006"/>
                <a:gd name="connsiteX42" fmla="*/ 176212 w 2614612"/>
                <a:gd name="connsiteY42" fmla="*/ 290513 h 431006"/>
                <a:gd name="connsiteX43" fmla="*/ 80962 w 2614612"/>
                <a:gd name="connsiteY43" fmla="*/ 214313 h 431006"/>
                <a:gd name="connsiteX44" fmla="*/ 28575 w 2614612"/>
                <a:gd name="connsiteY44" fmla="*/ 164306 h 431006"/>
                <a:gd name="connsiteX45" fmla="*/ 4762 w 2614612"/>
                <a:gd name="connsiteY45" fmla="*/ 138113 h 431006"/>
                <a:gd name="connsiteX46" fmla="*/ 0 w 2614612"/>
                <a:gd name="connsiteY46" fmla="*/ 128588 h 431006"/>
                <a:gd name="connsiteX47" fmla="*/ 0 w 2614612"/>
                <a:gd name="connsiteY47" fmla="*/ 116681 h 431006"/>
                <a:gd name="connsiteX48" fmla="*/ 4762 w 2614612"/>
                <a:gd name="connsiteY48" fmla="*/ 109538 h 431006"/>
                <a:gd name="connsiteX49" fmla="*/ 21431 w 2614612"/>
                <a:gd name="connsiteY49" fmla="*/ 109538 h 431006"/>
                <a:gd name="connsiteX50" fmla="*/ 64293 w 2614612"/>
                <a:gd name="connsiteY50" fmla="*/ 119063 h 431006"/>
                <a:gd name="connsiteX51" fmla="*/ 152400 w 2614612"/>
                <a:gd name="connsiteY51" fmla="*/ 152400 h 431006"/>
                <a:gd name="connsiteX52" fmla="*/ 257175 w 2614612"/>
                <a:gd name="connsiteY52" fmla="*/ 183356 h 431006"/>
                <a:gd name="connsiteX53" fmla="*/ 307181 w 2614612"/>
                <a:gd name="connsiteY53" fmla="*/ 195263 h 431006"/>
                <a:gd name="connsiteX54" fmla="*/ 366712 w 2614612"/>
                <a:gd name="connsiteY54" fmla="*/ 202406 h 431006"/>
                <a:gd name="connsiteX55" fmla="*/ 500062 w 2614612"/>
                <a:gd name="connsiteY55" fmla="*/ 200025 h 431006"/>
                <a:gd name="connsiteX56" fmla="*/ 707231 w 2614612"/>
                <a:gd name="connsiteY56" fmla="*/ 180975 h 431006"/>
                <a:gd name="connsiteX57" fmla="*/ 978693 w 2614612"/>
                <a:gd name="connsiteY57" fmla="*/ 150019 h 431006"/>
                <a:gd name="connsiteX58" fmla="*/ 1343025 w 2614612"/>
                <a:gd name="connsiteY58" fmla="*/ 109538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14612" h="431006">
                  <a:moveTo>
                    <a:pt x="1343025" y="109538"/>
                  </a:moveTo>
                  <a:lnTo>
                    <a:pt x="1593056" y="80963"/>
                  </a:lnTo>
                  <a:lnTo>
                    <a:pt x="1728787" y="64294"/>
                  </a:lnTo>
                  <a:lnTo>
                    <a:pt x="1902618" y="42863"/>
                  </a:lnTo>
                  <a:lnTo>
                    <a:pt x="2059781" y="47625"/>
                  </a:lnTo>
                  <a:lnTo>
                    <a:pt x="2150268" y="45244"/>
                  </a:lnTo>
                  <a:lnTo>
                    <a:pt x="2205037" y="28575"/>
                  </a:lnTo>
                  <a:lnTo>
                    <a:pt x="2278856" y="0"/>
                  </a:lnTo>
                  <a:lnTo>
                    <a:pt x="2314575" y="9525"/>
                  </a:lnTo>
                  <a:lnTo>
                    <a:pt x="2376487" y="33338"/>
                  </a:lnTo>
                  <a:lnTo>
                    <a:pt x="2452687" y="64294"/>
                  </a:lnTo>
                  <a:lnTo>
                    <a:pt x="2497931" y="85725"/>
                  </a:lnTo>
                  <a:lnTo>
                    <a:pt x="2547937" y="116681"/>
                  </a:lnTo>
                  <a:lnTo>
                    <a:pt x="2578893" y="138113"/>
                  </a:lnTo>
                  <a:lnTo>
                    <a:pt x="2595562" y="154781"/>
                  </a:lnTo>
                  <a:lnTo>
                    <a:pt x="2605087" y="166688"/>
                  </a:lnTo>
                  <a:lnTo>
                    <a:pt x="2612231" y="183356"/>
                  </a:lnTo>
                  <a:lnTo>
                    <a:pt x="2614612" y="200025"/>
                  </a:lnTo>
                  <a:lnTo>
                    <a:pt x="2609850" y="223838"/>
                  </a:lnTo>
                  <a:lnTo>
                    <a:pt x="2597943" y="238125"/>
                  </a:lnTo>
                  <a:lnTo>
                    <a:pt x="2571750" y="250031"/>
                  </a:lnTo>
                  <a:lnTo>
                    <a:pt x="2552700" y="252413"/>
                  </a:lnTo>
                  <a:lnTo>
                    <a:pt x="2514600" y="252413"/>
                  </a:lnTo>
                  <a:lnTo>
                    <a:pt x="2445543" y="245269"/>
                  </a:lnTo>
                  <a:lnTo>
                    <a:pt x="2369343" y="240506"/>
                  </a:lnTo>
                  <a:lnTo>
                    <a:pt x="2238375" y="235744"/>
                  </a:lnTo>
                  <a:lnTo>
                    <a:pt x="2116931" y="235744"/>
                  </a:lnTo>
                  <a:lnTo>
                    <a:pt x="1985962" y="240506"/>
                  </a:lnTo>
                  <a:lnTo>
                    <a:pt x="1905000" y="247650"/>
                  </a:lnTo>
                  <a:lnTo>
                    <a:pt x="1695450" y="266700"/>
                  </a:lnTo>
                  <a:lnTo>
                    <a:pt x="1512093" y="283369"/>
                  </a:lnTo>
                  <a:lnTo>
                    <a:pt x="1197768" y="311944"/>
                  </a:lnTo>
                  <a:lnTo>
                    <a:pt x="945356" y="335756"/>
                  </a:lnTo>
                  <a:lnTo>
                    <a:pt x="738187" y="352425"/>
                  </a:lnTo>
                  <a:lnTo>
                    <a:pt x="642937" y="376238"/>
                  </a:lnTo>
                  <a:lnTo>
                    <a:pt x="509587" y="404813"/>
                  </a:lnTo>
                  <a:lnTo>
                    <a:pt x="490537" y="416719"/>
                  </a:lnTo>
                  <a:lnTo>
                    <a:pt x="459581" y="428625"/>
                  </a:lnTo>
                  <a:lnTo>
                    <a:pt x="426243" y="431006"/>
                  </a:lnTo>
                  <a:lnTo>
                    <a:pt x="385762" y="426244"/>
                  </a:lnTo>
                  <a:lnTo>
                    <a:pt x="359568" y="414338"/>
                  </a:lnTo>
                  <a:lnTo>
                    <a:pt x="280987" y="364331"/>
                  </a:lnTo>
                  <a:lnTo>
                    <a:pt x="176212" y="290513"/>
                  </a:lnTo>
                  <a:lnTo>
                    <a:pt x="80962" y="214313"/>
                  </a:lnTo>
                  <a:lnTo>
                    <a:pt x="28575" y="164306"/>
                  </a:lnTo>
                  <a:lnTo>
                    <a:pt x="4762" y="138113"/>
                  </a:lnTo>
                  <a:lnTo>
                    <a:pt x="0" y="128588"/>
                  </a:lnTo>
                  <a:lnTo>
                    <a:pt x="0" y="116681"/>
                  </a:lnTo>
                  <a:lnTo>
                    <a:pt x="4762" y="109538"/>
                  </a:lnTo>
                  <a:lnTo>
                    <a:pt x="21431" y="109538"/>
                  </a:lnTo>
                  <a:lnTo>
                    <a:pt x="64293" y="119063"/>
                  </a:lnTo>
                  <a:lnTo>
                    <a:pt x="152400" y="152400"/>
                  </a:lnTo>
                  <a:lnTo>
                    <a:pt x="257175" y="183356"/>
                  </a:lnTo>
                  <a:lnTo>
                    <a:pt x="307181" y="195263"/>
                  </a:lnTo>
                  <a:lnTo>
                    <a:pt x="366712" y="202406"/>
                  </a:lnTo>
                  <a:lnTo>
                    <a:pt x="500062" y="200025"/>
                  </a:lnTo>
                  <a:lnTo>
                    <a:pt x="707231" y="180975"/>
                  </a:lnTo>
                  <a:lnTo>
                    <a:pt x="978693" y="150019"/>
                  </a:lnTo>
                  <a:lnTo>
                    <a:pt x="1343025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2153418F-6670-D34D-9D39-1B5466D3DF43}"/>
                </a:ext>
              </a:extLst>
            </p:cNvPr>
            <p:cNvSpPr/>
            <p:nvPr/>
          </p:nvSpPr>
          <p:spPr>
            <a:xfrm>
              <a:off x="5761038" y="4525963"/>
              <a:ext cx="968375" cy="784225"/>
            </a:xfrm>
            <a:custGeom>
              <a:avLst/>
              <a:gdLst>
                <a:gd name="connsiteX0" fmla="*/ 438150 w 969169"/>
                <a:gd name="connsiteY0" fmla="*/ 383382 h 783432"/>
                <a:gd name="connsiteX1" fmla="*/ 319087 w 969169"/>
                <a:gd name="connsiteY1" fmla="*/ 280988 h 783432"/>
                <a:gd name="connsiteX2" fmla="*/ 230981 w 969169"/>
                <a:gd name="connsiteY2" fmla="*/ 209550 h 783432"/>
                <a:gd name="connsiteX3" fmla="*/ 90487 w 969169"/>
                <a:gd name="connsiteY3" fmla="*/ 100013 h 783432"/>
                <a:gd name="connsiteX4" fmla="*/ 7144 w 969169"/>
                <a:gd name="connsiteY4" fmla="*/ 33338 h 783432"/>
                <a:gd name="connsiteX5" fmla="*/ 0 w 969169"/>
                <a:gd name="connsiteY5" fmla="*/ 23813 h 783432"/>
                <a:gd name="connsiteX6" fmla="*/ 0 w 969169"/>
                <a:gd name="connsiteY6" fmla="*/ 11907 h 783432"/>
                <a:gd name="connsiteX7" fmla="*/ 9525 w 969169"/>
                <a:gd name="connsiteY7" fmla="*/ 0 h 783432"/>
                <a:gd name="connsiteX8" fmla="*/ 64294 w 969169"/>
                <a:gd name="connsiteY8" fmla="*/ 11907 h 783432"/>
                <a:gd name="connsiteX9" fmla="*/ 216694 w 969169"/>
                <a:gd name="connsiteY9" fmla="*/ 61913 h 783432"/>
                <a:gd name="connsiteX10" fmla="*/ 366712 w 969169"/>
                <a:gd name="connsiteY10" fmla="*/ 121444 h 783432"/>
                <a:gd name="connsiteX11" fmla="*/ 483394 w 969169"/>
                <a:gd name="connsiteY11" fmla="*/ 169069 h 783432"/>
                <a:gd name="connsiteX12" fmla="*/ 607219 w 969169"/>
                <a:gd name="connsiteY12" fmla="*/ 230982 h 783432"/>
                <a:gd name="connsiteX13" fmla="*/ 711994 w 969169"/>
                <a:gd name="connsiteY13" fmla="*/ 285750 h 783432"/>
                <a:gd name="connsiteX14" fmla="*/ 783431 w 969169"/>
                <a:gd name="connsiteY14" fmla="*/ 323850 h 783432"/>
                <a:gd name="connsiteX15" fmla="*/ 800100 w 969169"/>
                <a:gd name="connsiteY15" fmla="*/ 338138 h 783432"/>
                <a:gd name="connsiteX16" fmla="*/ 835819 w 969169"/>
                <a:gd name="connsiteY16" fmla="*/ 383382 h 783432"/>
                <a:gd name="connsiteX17" fmla="*/ 892969 w 969169"/>
                <a:gd name="connsiteY17" fmla="*/ 459582 h 783432"/>
                <a:gd name="connsiteX18" fmla="*/ 928687 w 969169"/>
                <a:gd name="connsiteY18" fmla="*/ 511969 h 783432"/>
                <a:gd name="connsiteX19" fmla="*/ 962025 w 969169"/>
                <a:gd name="connsiteY19" fmla="*/ 576263 h 783432"/>
                <a:gd name="connsiteX20" fmla="*/ 969169 w 969169"/>
                <a:gd name="connsiteY20" fmla="*/ 602457 h 783432"/>
                <a:gd name="connsiteX21" fmla="*/ 969169 w 969169"/>
                <a:gd name="connsiteY21" fmla="*/ 631032 h 783432"/>
                <a:gd name="connsiteX22" fmla="*/ 959644 w 969169"/>
                <a:gd name="connsiteY22" fmla="*/ 690563 h 783432"/>
                <a:gd name="connsiteX23" fmla="*/ 945356 w 969169"/>
                <a:gd name="connsiteY23" fmla="*/ 733425 h 783432"/>
                <a:gd name="connsiteX24" fmla="*/ 926306 w 969169"/>
                <a:gd name="connsiteY24" fmla="*/ 762000 h 783432"/>
                <a:gd name="connsiteX25" fmla="*/ 907256 w 969169"/>
                <a:gd name="connsiteY25" fmla="*/ 778669 h 783432"/>
                <a:gd name="connsiteX26" fmla="*/ 885825 w 969169"/>
                <a:gd name="connsiteY26" fmla="*/ 783432 h 783432"/>
                <a:gd name="connsiteX27" fmla="*/ 850106 w 969169"/>
                <a:gd name="connsiteY27" fmla="*/ 776288 h 783432"/>
                <a:gd name="connsiteX28" fmla="*/ 816769 w 969169"/>
                <a:gd name="connsiteY28" fmla="*/ 759619 h 783432"/>
                <a:gd name="connsiteX29" fmla="*/ 769144 w 969169"/>
                <a:gd name="connsiteY29" fmla="*/ 719138 h 783432"/>
                <a:gd name="connsiteX30" fmla="*/ 716756 w 969169"/>
                <a:gd name="connsiteY30" fmla="*/ 661988 h 783432"/>
                <a:gd name="connsiteX31" fmla="*/ 652462 w 969169"/>
                <a:gd name="connsiteY31" fmla="*/ 592932 h 783432"/>
                <a:gd name="connsiteX32" fmla="*/ 590550 w 969169"/>
                <a:gd name="connsiteY32" fmla="*/ 526257 h 783432"/>
                <a:gd name="connsiteX33" fmla="*/ 438150 w 969169"/>
                <a:gd name="connsiteY33" fmla="*/ 383382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9169" h="783432">
                  <a:moveTo>
                    <a:pt x="438150" y="383382"/>
                  </a:moveTo>
                  <a:lnTo>
                    <a:pt x="319087" y="280988"/>
                  </a:lnTo>
                  <a:lnTo>
                    <a:pt x="230981" y="209550"/>
                  </a:lnTo>
                  <a:lnTo>
                    <a:pt x="90487" y="100013"/>
                  </a:lnTo>
                  <a:lnTo>
                    <a:pt x="7144" y="33338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9525" y="0"/>
                  </a:lnTo>
                  <a:lnTo>
                    <a:pt x="64294" y="11907"/>
                  </a:lnTo>
                  <a:lnTo>
                    <a:pt x="216694" y="61913"/>
                  </a:lnTo>
                  <a:lnTo>
                    <a:pt x="366712" y="121444"/>
                  </a:lnTo>
                  <a:lnTo>
                    <a:pt x="483394" y="169069"/>
                  </a:lnTo>
                  <a:lnTo>
                    <a:pt x="607219" y="230982"/>
                  </a:lnTo>
                  <a:lnTo>
                    <a:pt x="711994" y="285750"/>
                  </a:lnTo>
                  <a:lnTo>
                    <a:pt x="783431" y="323850"/>
                  </a:lnTo>
                  <a:lnTo>
                    <a:pt x="800100" y="338138"/>
                  </a:lnTo>
                  <a:lnTo>
                    <a:pt x="835819" y="383382"/>
                  </a:lnTo>
                  <a:lnTo>
                    <a:pt x="892969" y="459582"/>
                  </a:lnTo>
                  <a:lnTo>
                    <a:pt x="928687" y="511969"/>
                  </a:lnTo>
                  <a:lnTo>
                    <a:pt x="962025" y="576263"/>
                  </a:lnTo>
                  <a:lnTo>
                    <a:pt x="969169" y="602457"/>
                  </a:lnTo>
                  <a:lnTo>
                    <a:pt x="969169" y="631032"/>
                  </a:lnTo>
                  <a:lnTo>
                    <a:pt x="959644" y="690563"/>
                  </a:lnTo>
                  <a:lnTo>
                    <a:pt x="945356" y="733425"/>
                  </a:lnTo>
                  <a:lnTo>
                    <a:pt x="926306" y="762000"/>
                  </a:lnTo>
                  <a:lnTo>
                    <a:pt x="907256" y="778669"/>
                  </a:lnTo>
                  <a:lnTo>
                    <a:pt x="885825" y="783432"/>
                  </a:lnTo>
                  <a:lnTo>
                    <a:pt x="850106" y="776288"/>
                  </a:lnTo>
                  <a:lnTo>
                    <a:pt x="816769" y="759619"/>
                  </a:lnTo>
                  <a:lnTo>
                    <a:pt x="769144" y="719138"/>
                  </a:lnTo>
                  <a:lnTo>
                    <a:pt x="716756" y="661988"/>
                  </a:lnTo>
                  <a:lnTo>
                    <a:pt x="652462" y="592932"/>
                  </a:lnTo>
                  <a:lnTo>
                    <a:pt x="590550" y="5262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10CC5EC6-CBCE-B042-8327-9AB22F068B6D}"/>
                </a:ext>
              </a:extLst>
            </p:cNvPr>
            <p:cNvSpPr/>
            <p:nvPr/>
          </p:nvSpPr>
          <p:spPr>
            <a:xfrm>
              <a:off x="4252913" y="4522788"/>
              <a:ext cx="1047750" cy="736600"/>
            </a:xfrm>
            <a:custGeom>
              <a:avLst/>
              <a:gdLst>
                <a:gd name="connsiteX0" fmla="*/ 616743 w 1047750"/>
                <a:gd name="connsiteY0" fmla="*/ 485775 h 738187"/>
                <a:gd name="connsiteX1" fmla="*/ 733425 w 1047750"/>
                <a:gd name="connsiteY1" fmla="*/ 426244 h 738187"/>
                <a:gd name="connsiteX2" fmla="*/ 871537 w 1047750"/>
                <a:gd name="connsiteY2" fmla="*/ 350044 h 738187"/>
                <a:gd name="connsiteX3" fmla="*/ 940593 w 1047750"/>
                <a:gd name="connsiteY3" fmla="*/ 314325 h 738187"/>
                <a:gd name="connsiteX4" fmla="*/ 985837 w 1047750"/>
                <a:gd name="connsiteY4" fmla="*/ 300037 h 738187"/>
                <a:gd name="connsiteX5" fmla="*/ 1021556 w 1047750"/>
                <a:gd name="connsiteY5" fmla="*/ 285750 h 738187"/>
                <a:gd name="connsiteX6" fmla="*/ 1040606 w 1047750"/>
                <a:gd name="connsiteY6" fmla="*/ 269081 h 738187"/>
                <a:gd name="connsiteX7" fmla="*/ 1047750 w 1047750"/>
                <a:gd name="connsiteY7" fmla="*/ 254794 h 738187"/>
                <a:gd name="connsiteX8" fmla="*/ 1047750 w 1047750"/>
                <a:gd name="connsiteY8" fmla="*/ 240506 h 738187"/>
                <a:gd name="connsiteX9" fmla="*/ 1028700 w 1047750"/>
                <a:gd name="connsiteY9" fmla="*/ 209550 h 738187"/>
                <a:gd name="connsiteX10" fmla="*/ 964406 w 1047750"/>
                <a:gd name="connsiteY10" fmla="*/ 169069 h 738187"/>
                <a:gd name="connsiteX11" fmla="*/ 866775 w 1047750"/>
                <a:gd name="connsiteY11" fmla="*/ 109537 h 738187"/>
                <a:gd name="connsiteX12" fmla="*/ 773906 w 1047750"/>
                <a:gd name="connsiteY12" fmla="*/ 59531 h 738187"/>
                <a:gd name="connsiteX13" fmla="*/ 692943 w 1047750"/>
                <a:gd name="connsiteY13" fmla="*/ 23812 h 738187"/>
                <a:gd name="connsiteX14" fmla="*/ 654843 w 1047750"/>
                <a:gd name="connsiteY14" fmla="*/ 9525 h 738187"/>
                <a:gd name="connsiteX15" fmla="*/ 614362 w 1047750"/>
                <a:gd name="connsiteY15" fmla="*/ 0 h 738187"/>
                <a:gd name="connsiteX16" fmla="*/ 602456 w 1047750"/>
                <a:gd name="connsiteY16" fmla="*/ 0 h 738187"/>
                <a:gd name="connsiteX17" fmla="*/ 581025 w 1047750"/>
                <a:gd name="connsiteY17" fmla="*/ 2381 h 738187"/>
                <a:gd name="connsiteX18" fmla="*/ 571500 w 1047750"/>
                <a:gd name="connsiteY18" fmla="*/ 16669 h 738187"/>
                <a:gd name="connsiteX19" fmla="*/ 578643 w 1047750"/>
                <a:gd name="connsiteY19" fmla="*/ 38100 h 738187"/>
                <a:gd name="connsiteX20" fmla="*/ 600075 w 1047750"/>
                <a:gd name="connsiteY20" fmla="*/ 69056 h 738187"/>
                <a:gd name="connsiteX21" fmla="*/ 616743 w 1047750"/>
                <a:gd name="connsiteY21" fmla="*/ 97631 h 738187"/>
                <a:gd name="connsiteX22" fmla="*/ 635793 w 1047750"/>
                <a:gd name="connsiteY22" fmla="*/ 135731 h 738187"/>
                <a:gd name="connsiteX23" fmla="*/ 642937 w 1047750"/>
                <a:gd name="connsiteY23" fmla="*/ 159544 h 738187"/>
                <a:gd name="connsiteX24" fmla="*/ 645318 w 1047750"/>
                <a:gd name="connsiteY24" fmla="*/ 192881 h 738187"/>
                <a:gd name="connsiteX25" fmla="*/ 633412 w 1047750"/>
                <a:gd name="connsiteY25" fmla="*/ 226219 h 738187"/>
                <a:gd name="connsiteX26" fmla="*/ 597693 w 1047750"/>
                <a:gd name="connsiteY26" fmla="*/ 266700 h 738187"/>
                <a:gd name="connsiteX27" fmla="*/ 509587 w 1047750"/>
                <a:gd name="connsiteY27" fmla="*/ 347662 h 738187"/>
                <a:gd name="connsiteX28" fmla="*/ 390525 w 1047750"/>
                <a:gd name="connsiteY28" fmla="*/ 440531 h 738187"/>
                <a:gd name="connsiteX29" fmla="*/ 259556 w 1047750"/>
                <a:gd name="connsiteY29" fmla="*/ 531019 h 738187"/>
                <a:gd name="connsiteX30" fmla="*/ 88106 w 1047750"/>
                <a:gd name="connsiteY30" fmla="*/ 642937 h 738187"/>
                <a:gd name="connsiteX31" fmla="*/ 38100 w 1047750"/>
                <a:gd name="connsiteY31" fmla="*/ 676275 h 738187"/>
                <a:gd name="connsiteX32" fmla="*/ 19050 w 1047750"/>
                <a:gd name="connsiteY32" fmla="*/ 695325 h 738187"/>
                <a:gd name="connsiteX33" fmla="*/ 4762 w 1047750"/>
                <a:gd name="connsiteY33" fmla="*/ 711994 h 738187"/>
                <a:gd name="connsiteX34" fmla="*/ 0 w 1047750"/>
                <a:gd name="connsiteY34" fmla="*/ 728662 h 738187"/>
                <a:gd name="connsiteX35" fmla="*/ 7143 w 1047750"/>
                <a:gd name="connsiteY35" fmla="*/ 738187 h 738187"/>
                <a:gd name="connsiteX36" fmla="*/ 35718 w 1047750"/>
                <a:gd name="connsiteY36" fmla="*/ 731044 h 738187"/>
                <a:gd name="connsiteX37" fmla="*/ 107156 w 1047750"/>
                <a:gd name="connsiteY37" fmla="*/ 702469 h 738187"/>
                <a:gd name="connsiteX38" fmla="*/ 228600 w 1047750"/>
                <a:gd name="connsiteY38" fmla="*/ 659606 h 738187"/>
                <a:gd name="connsiteX39" fmla="*/ 404812 w 1047750"/>
                <a:gd name="connsiteY39" fmla="*/ 588169 h 738187"/>
                <a:gd name="connsiteX40" fmla="*/ 616743 w 1047750"/>
                <a:gd name="connsiteY40" fmla="*/ 485775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7750" h="738187">
                  <a:moveTo>
                    <a:pt x="616743" y="485775"/>
                  </a:moveTo>
                  <a:lnTo>
                    <a:pt x="733425" y="426244"/>
                  </a:lnTo>
                  <a:lnTo>
                    <a:pt x="871537" y="350044"/>
                  </a:lnTo>
                  <a:lnTo>
                    <a:pt x="940593" y="314325"/>
                  </a:lnTo>
                  <a:lnTo>
                    <a:pt x="985837" y="300037"/>
                  </a:lnTo>
                  <a:lnTo>
                    <a:pt x="1021556" y="285750"/>
                  </a:lnTo>
                  <a:lnTo>
                    <a:pt x="1040606" y="269081"/>
                  </a:lnTo>
                  <a:lnTo>
                    <a:pt x="1047750" y="254794"/>
                  </a:lnTo>
                  <a:lnTo>
                    <a:pt x="1047750" y="240506"/>
                  </a:lnTo>
                  <a:lnTo>
                    <a:pt x="1028700" y="209550"/>
                  </a:lnTo>
                  <a:lnTo>
                    <a:pt x="964406" y="169069"/>
                  </a:lnTo>
                  <a:lnTo>
                    <a:pt x="866775" y="109537"/>
                  </a:lnTo>
                  <a:lnTo>
                    <a:pt x="773906" y="59531"/>
                  </a:lnTo>
                  <a:lnTo>
                    <a:pt x="692943" y="23812"/>
                  </a:lnTo>
                  <a:lnTo>
                    <a:pt x="654843" y="9525"/>
                  </a:lnTo>
                  <a:lnTo>
                    <a:pt x="614362" y="0"/>
                  </a:lnTo>
                  <a:lnTo>
                    <a:pt x="602456" y="0"/>
                  </a:lnTo>
                  <a:lnTo>
                    <a:pt x="581025" y="2381"/>
                  </a:lnTo>
                  <a:lnTo>
                    <a:pt x="571500" y="16669"/>
                  </a:lnTo>
                  <a:lnTo>
                    <a:pt x="578643" y="38100"/>
                  </a:lnTo>
                  <a:lnTo>
                    <a:pt x="600075" y="69056"/>
                  </a:lnTo>
                  <a:lnTo>
                    <a:pt x="616743" y="97631"/>
                  </a:lnTo>
                  <a:lnTo>
                    <a:pt x="635793" y="135731"/>
                  </a:lnTo>
                  <a:lnTo>
                    <a:pt x="642937" y="159544"/>
                  </a:lnTo>
                  <a:lnTo>
                    <a:pt x="645318" y="192881"/>
                  </a:lnTo>
                  <a:lnTo>
                    <a:pt x="633412" y="226219"/>
                  </a:lnTo>
                  <a:lnTo>
                    <a:pt x="597693" y="266700"/>
                  </a:lnTo>
                  <a:lnTo>
                    <a:pt x="509587" y="347662"/>
                  </a:lnTo>
                  <a:lnTo>
                    <a:pt x="390525" y="440531"/>
                  </a:lnTo>
                  <a:lnTo>
                    <a:pt x="259556" y="531019"/>
                  </a:lnTo>
                  <a:lnTo>
                    <a:pt x="88106" y="642937"/>
                  </a:lnTo>
                  <a:lnTo>
                    <a:pt x="38100" y="676275"/>
                  </a:lnTo>
                  <a:lnTo>
                    <a:pt x="19050" y="695325"/>
                  </a:lnTo>
                  <a:lnTo>
                    <a:pt x="4762" y="711994"/>
                  </a:lnTo>
                  <a:lnTo>
                    <a:pt x="0" y="728662"/>
                  </a:lnTo>
                  <a:lnTo>
                    <a:pt x="7143" y="738187"/>
                  </a:lnTo>
                  <a:lnTo>
                    <a:pt x="35718" y="731044"/>
                  </a:lnTo>
                  <a:lnTo>
                    <a:pt x="107156" y="702469"/>
                  </a:lnTo>
                  <a:lnTo>
                    <a:pt x="228600" y="659606"/>
                  </a:lnTo>
                  <a:lnTo>
                    <a:pt x="404812" y="588169"/>
                  </a:lnTo>
                  <a:lnTo>
                    <a:pt x="61674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9D57C4F4-6CFA-CC42-9941-DFEC934D020A}"/>
                </a:ext>
              </a:extLst>
            </p:cNvPr>
            <p:cNvSpPr/>
            <p:nvPr/>
          </p:nvSpPr>
          <p:spPr>
            <a:xfrm>
              <a:off x="2773363" y="1747838"/>
              <a:ext cx="742950" cy="654050"/>
            </a:xfrm>
            <a:custGeom>
              <a:avLst/>
              <a:gdLst>
                <a:gd name="connsiteX0" fmla="*/ 702469 w 742950"/>
                <a:gd name="connsiteY0" fmla="*/ 461962 h 654843"/>
                <a:gd name="connsiteX1" fmla="*/ 726282 w 742950"/>
                <a:gd name="connsiteY1" fmla="*/ 511968 h 654843"/>
                <a:gd name="connsiteX2" fmla="*/ 735807 w 742950"/>
                <a:gd name="connsiteY2" fmla="*/ 538162 h 654843"/>
                <a:gd name="connsiteX3" fmla="*/ 742950 w 742950"/>
                <a:gd name="connsiteY3" fmla="*/ 576262 h 654843"/>
                <a:gd name="connsiteX4" fmla="*/ 742950 w 742950"/>
                <a:gd name="connsiteY4" fmla="*/ 607218 h 654843"/>
                <a:gd name="connsiteX5" fmla="*/ 723900 w 742950"/>
                <a:gd name="connsiteY5" fmla="*/ 640556 h 654843"/>
                <a:gd name="connsiteX6" fmla="*/ 697707 w 742950"/>
                <a:gd name="connsiteY6" fmla="*/ 650081 h 654843"/>
                <a:gd name="connsiteX7" fmla="*/ 659607 w 742950"/>
                <a:gd name="connsiteY7" fmla="*/ 654843 h 654843"/>
                <a:gd name="connsiteX8" fmla="*/ 616744 w 742950"/>
                <a:gd name="connsiteY8" fmla="*/ 654843 h 654843"/>
                <a:gd name="connsiteX9" fmla="*/ 554832 w 742950"/>
                <a:gd name="connsiteY9" fmla="*/ 642937 h 654843"/>
                <a:gd name="connsiteX10" fmla="*/ 504825 w 742950"/>
                <a:gd name="connsiteY10" fmla="*/ 626268 h 654843"/>
                <a:gd name="connsiteX11" fmla="*/ 469107 w 742950"/>
                <a:gd name="connsiteY11" fmla="*/ 611981 h 654843"/>
                <a:gd name="connsiteX12" fmla="*/ 447675 w 742950"/>
                <a:gd name="connsiteY12" fmla="*/ 597693 h 654843"/>
                <a:gd name="connsiteX13" fmla="*/ 407194 w 742950"/>
                <a:gd name="connsiteY13" fmla="*/ 569118 h 654843"/>
                <a:gd name="connsiteX14" fmla="*/ 371475 w 742950"/>
                <a:gd name="connsiteY14" fmla="*/ 528637 h 654843"/>
                <a:gd name="connsiteX15" fmla="*/ 319088 w 742950"/>
                <a:gd name="connsiteY15" fmla="*/ 478631 h 654843"/>
                <a:gd name="connsiteX16" fmla="*/ 266700 w 742950"/>
                <a:gd name="connsiteY16" fmla="*/ 426243 h 654843"/>
                <a:gd name="connsiteX17" fmla="*/ 207169 w 742950"/>
                <a:gd name="connsiteY17" fmla="*/ 354806 h 654843"/>
                <a:gd name="connsiteX18" fmla="*/ 126207 w 742950"/>
                <a:gd name="connsiteY18" fmla="*/ 245268 h 654843"/>
                <a:gd name="connsiteX19" fmla="*/ 64294 w 742950"/>
                <a:gd name="connsiteY19" fmla="*/ 150018 h 654843"/>
                <a:gd name="connsiteX20" fmla="*/ 21432 w 742950"/>
                <a:gd name="connsiteY20" fmla="*/ 80962 h 654843"/>
                <a:gd name="connsiteX21" fmla="*/ 0 w 742950"/>
                <a:gd name="connsiteY21" fmla="*/ 33337 h 654843"/>
                <a:gd name="connsiteX22" fmla="*/ 0 w 742950"/>
                <a:gd name="connsiteY22" fmla="*/ 23812 h 654843"/>
                <a:gd name="connsiteX23" fmla="*/ 0 w 742950"/>
                <a:gd name="connsiteY23" fmla="*/ 7143 h 654843"/>
                <a:gd name="connsiteX24" fmla="*/ 7144 w 742950"/>
                <a:gd name="connsiteY24" fmla="*/ 0 h 654843"/>
                <a:gd name="connsiteX25" fmla="*/ 23813 w 742950"/>
                <a:gd name="connsiteY25" fmla="*/ 2381 h 654843"/>
                <a:gd name="connsiteX26" fmla="*/ 45244 w 742950"/>
                <a:gd name="connsiteY26" fmla="*/ 21431 h 654843"/>
                <a:gd name="connsiteX27" fmla="*/ 85725 w 742950"/>
                <a:gd name="connsiteY27" fmla="*/ 57150 h 654843"/>
                <a:gd name="connsiteX28" fmla="*/ 142875 w 742950"/>
                <a:gd name="connsiteY28" fmla="*/ 100012 h 654843"/>
                <a:gd name="connsiteX29" fmla="*/ 195263 w 742950"/>
                <a:gd name="connsiteY29" fmla="*/ 138112 h 654843"/>
                <a:gd name="connsiteX30" fmla="*/ 254794 w 742950"/>
                <a:gd name="connsiteY30" fmla="*/ 173831 h 654843"/>
                <a:gd name="connsiteX31" fmla="*/ 326232 w 742950"/>
                <a:gd name="connsiteY31" fmla="*/ 211931 h 654843"/>
                <a:gd name="connsiteX32" fmla="*/ 397669 w 742950"/>
                <a:gd name="connsiteY32" fmla="*/ 242887 h 654843"/>
                <a:gd name="connsiteX33" fmla="*/ 473869 w 742950"/>
                <a:gd name="connsiteY33" fmla="*/ 269081 h 654843"/>
                <a:gd name="connsiteX34" fmla="*/ 547688 w 742950"/>
                <a:gd name="connsiteY34" fmla="*/ 285750 h 654843"/>
                <a:gd name="connsiteX35" fmla="*/ 590550 w 742950"/>
                <a:gd name="connsiteY35" fmla="*/ 292893 h 654843"/>
                <a:gd name="connsiteX36" fmla="*/ 607219 w 742950"/>
                <a:gd name="connsiteY36" fmla="*/ 295275 h 654843"/>
                <a:gd name="connsiteX37" fmla="*/ 621507 w 742950"/>
                <a:gd name="connsiteY37" fmla="*/ 316706 h 654843"/>
                <a:gd name="connsiteX38" fmla="*/ 654844 w 742950"/>
                <a:gd name="connsiteY38" fmla="*/ 373856 h 654843"/>
                <a:gd name="connsiteX39" fmla="*/ 702469 w 742950"/>
                <a:gd name="connsiteY39" fmla="*/ 461962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654843">
                  <a:moveTo>
                    <a:pt x="702469" y="461962"/>
                  </a:moveTo>
                  <a:lnTo>
                    <a:pt x="726282" y="511968"/>
                  </a:lnTo>
                  <a:lnTo>
                    <a:pt x="735807" y="538162"/>
                  </a:lnTo>
                  <a:lnTo>
                    <a:pt x="742950" y="576262"/>
                  </a:lnTo>
                  <a:lnTo>
                    <a:pt x="742950" y="607218"/>
                  </a:lnTo>
                  <a:lnTo>
                    <a:pt x="723900" y="640556"/>
                  </a:lnTo>
                  <a:lnTo>
                    <a:pt x="697707" y="650081"/>
                  </a:lnTo>
                  <a:lnTo>
                    <a:pt x="659607" y="654843"/>
                  </a:lnTo>
                  <a:lnTo>
                    <a:pt x="616744" y="654843"/>
                  </a:lnTo>
                  <a:lnTo>
                    <a:pt x="554832" y="642937"/>
                  </a:lnTo>
                  <a:lnTo>
                    <a:pt x="504825" y="626268"/>
                  </a:lnTo>
                  <a:lnTo>
                    <a:pt x="469107" y="611981"/>
                  </a:lnTo>
                  <a:lnTo>
                    <a:pt x="447675" y="597693"/>
                  </a:lnTo>
                  <a:lnTo>
                    <a:pt x="407194" y="569118"/>
                  </a:lnTo>
                  <a:lnTo>
                    <a:pt x="371475" y="528637"/>
                  </a:lnTo>
                  <a:lnTo>
                    <a:pt x="319088" y="478631"/>
                  </a:lnTo>
                  <a:lnTo>
                    <a:pt x="266700" y="426243"/>
                  </a:lnTo>
                  <a:lnTo>
                    <a:pt x="207169" y="354806"/>
                  </a:lnTo>
                  <a:lnTo>
                    <a:pt x="126207" y="245268"/>
                  </a:lnTo>
                  <a:lnTo>
                    <a:pt x="64294" y="150018"/>
                  </a:lnTo>
                  <a:lnTo>
                    <a:pt x="21432" y="80962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23813" y="2381"/>
                  </a:lnTo>
                  <a:lnTo>
                    <a:pt x="45244" y="21431"/>
                  </a:lnTo>
                  <a:lnTo>
                    <a:pt x="85725" y="57150"/>
                  </a:lnTo>
                  <a:lnTo>
                    <a:pt x="142875" y="100012"/>
                  </a:lnTo>
                  <a:lnTo>
                    <a:pt x="195263" y="138112"/>
                  </a:lnTo>
                  <a:lnTo>
                    <a:pt x="254794" y="173831"/>
                  </a:lnTo>
                  <a:lnTo>
                    <a:pt x="326232" y="211931"/>
                  </a:lnTo>
                  <a:lnTo>
                    <a:pt x="397669" y="242887"/>
                  </a:lnTo>
                  <a:lnTo>
                    <a:pt x="473869" y="269081"/>
                  </a:lnTo>
                  <a:lnTo>
                    <a:pt x="547688" y="285750"/>
                  </a:lnTo>
                  <a:lnTo>
                    <a:pt x="590550" y="292893"/>
                  </a:lnTo>
                  <a:lnTo>
                    <a:pt x="607219" y="295275"/>
                  </a:lnTo>
                  <a:lnTo>
                    <a:pt x="621507" y="316706"/>
                  </a:lnTo>
                  <a:lnTo>
                    <a:pt x="654844" y="373856"/>
                  </a:lnTo>
                  <a:lnTo>
                    <a:pt x="702469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66134B33-252C-F146-B7F5-8560E5C3F3C2}"/>
                </a:ext>
              </a:extLst>
            </p:cNvPr>
            <p:cNvSpPr/>
            <p:nvPr/>
          </p:nvSpPr>
          <p:spPr>
            <a:xfrm>
              <a:off x="2513013" y="3424238"/>
              <a:ext cx="1289050" cy="1390650"/>
            </a:xfrm>
            <a:custGeom>
              <a:avLst/>
              <a:gdLst>
                <a:gd name="connsiteX0" fmla="*/ 628650 w 1290637"/>
                <a:gd name="connsiteY0" fmla="*/ 328612 h 1390650"/>
                <a:gd name="connsiteX1" fmla="*/ 783431 w 1290637"/>
                <a:gd name="connsiteY1" fmla="*/ 230981 h 1390650"/>
                <a:gd name="connsiteX2" fmla="*/ 835819 w 1290637"/>
                <a:gd name="connsiteY2" fmla="*/ 202406 h 1390650"/>
                <a:gd name="connsiteX3" fmla="*/ 862012 w 1290637"/>
                <a:gd name="connsiteY3" fmla="*/ 192881 h 1390650"/>
                <a:gd name="connsiteX4" fmla="*/ 869156 w 1290637"/>
                <a:gd name="connsiteY4" fmla="*/ 192881 h 1390650"/>
                <a:gd name="connsiteX5" fmla="*/ 878681 w 1290637"/>
                <a:gd name="connsiteY5" fmla="*/ 195262 h 1390650"/>
                <a:gd name="connsiteX6" fmla="*/ 883444 w 1290637"/>
                <a:gd name="connsiteY6" fmla="*/ 209550 h 1390650"/>
                <a:gd name="connsiteX7" fmla="*/ 873919 w 1290637"/>
                <a:gd name="connsiteY7" fmla="*/ 242887 h 1390650"/>
                <a:gd name="connsiteX8" fmla="*/ 823912 w 1290637"/>
                <a:gd name="connsiteY8" fmla="*/ 378618 h 1390650"/>
                <a:gd name="connsiteX9" fmla="*/ 733425 w 1290637"/>
                <a:gd name="connsiteY9" fmla="*/ 583406 h 1390650"/>
                <a:gd name="connsiteX10" fmla="*/ 671512 w 1290637"/>
                <a:gd name="connsiteY10" fmla="*/ 719137 h 1390650"/>
                <a:gd name="connsiteX11" fmla="*/ 635794 w 1290637"/>
                <a:gd name="connsiteY11" fmla="*/ 785812 h 1390650"/>
                <a:gd name="connsiteX12" fmla="*/ 626269 w 1290637"/>
                <a:gd name="connsiteY12" fmla="*/ 812006 h 1390650"/>
                <a:gd name="connsiteX13" fmla="*/ 628650 w 1290637"/>
                <a:gd name="connsiteY13" fmla="*/ 826293 h 1390650"/>
                <a:gd name="connsiteX14" fmla="*/ 635794 w 1290637"/>
                <a:gd name="connsiteY14" fmla="*/ 852487 h 1390650"/>
                <a:gd name="connsiteX15" fmla="*/ 657225 w 1290637"/>
                <a:gd name="connsiteY15" fmla="*/ 885825 h 1390650"/>
                <a:gd name="connsiteX16" fmla="*/ 683419 w 1290637"/>
                <a:gd name="connsiteY16" fmla="*/ 909637 h 1390650"/>
                <a:gd name="connsiteX17" fmla="*/ 721519 w 1290637"/>
                <a:gd name="connsiteY17" fmla="*/ 954881 h 1390650"/>
                <a:gd name="connsiteX18" fmla="*/ 752475 w 1290637"/>
                <a:gd name="connsiteY18" fmla="*/ 1002506 h 1390650"/>
                <a:gd name="connsiteX19" fmla="*/ 781050 w 1290637"/>
                <a:gd name="connsiteY19" fmla="*/ 1064418 h 1390650"/>
                <a:gd name="connsiteX20" fmla="*/ 797719 w 1290637"/>
                <a:gd name="connsiteY20" fmla="*/ 1107281 h 1390650"/>
                <a:gd name="connsiteX21" fmla="*/ 809625 w 1290637"/>
                <a:gd name="connsiteY21" fmla="*/ 1150143 h 1390650"/>
                <a:gd name="connsiteX22" fmla="*/ 1100137 w 1290637"/>
                <a:gd name="connsiteY22" fmla="*/ 1390650 h 1390650"/>
                <a:gd name="connsiteX23" fmla="*/ 1138237 w 1290637"/>
                <a:gd name="connsiteY23" fmla="*/ 1385887 h 1390650"/>
                <a:gd name="connsiteX24" fmla="*/ 1171575 w 1290637"/>
                <a:gd name="connsiteY24" fmla="*/ 1376362 h 1390650"/>
                <a:gd name="connsiteX25" fmla="*/ 1200150 w 1290637"/>
                <a:gd name="connsiteY25" fmla="*/ 1359693 h 1390650"/>
                <a:gd name="connsiteX26" fmla="*/ 1216819 w 1290637"/>
                <a:gd name="connsiteY26" fmla="*/ 1343025 h 1390650"/>
                <a:gd name="connsiteX27" fmla="*/ 1228725 w 1290637"/>
                <a:gd name="connsiteY27" fmla="*/ 1312068 h 1390650"/>
                <a:gd name="connsiteX28" fmla="*/ 1231106 w 1290637"/>
                <a:gd name="connsiteY28" fmla="*/ 1281112 h 1390650"/>
                <a:gd name="connsiteX29" fmla="*/ 1223962 w 1290637"/>
                <a:gd name="connsiteY29" fmla="*/ 1252537 h 1390650"/>
                <a:gd name="connsiteX30" fmla="*/ 1193006 w 1290637"/>
                <a:gd name="connsiteY30" fmla="*/ 1193006 h 1390650"/>
                <a:gd name="connsiteX31" fmla="*/ 1147762 w 1290637"/>
                <a:gd name="connsiteY31" fmla="*/ 1128712 h 1390650"/>
                <a:gd name="connsiteX32" fmla="*/ 1100137 w 1290637"/>
                <a:gd name="connsiteY32" fmla="*/ 1081087 h 1390650"/>
                <a:gd name="connsiteX33" fmla="*/ 1042987 w 1290637"/>
                <a:gd name="connsiteY33" fmla="*/ 1031081 h 1390650"/>
                <a:gd name="connsiteX34" fmla="*/ 976312 w 1290637"/>
                <a:gd name="connsiteY34" fmla="*/ 973931 h 1390650"/>
                <a:gd name="connsiteX35" fmla="*/ 928687 w 1290637"/>
                <a:gd name="connsiteY35" fmla="*/ 938212 h 1390650"/>
                <a:gd name="connsiteX36" fmla="*/ 869156 w 1290637"/>
                <a:gd name="connsiteY36" fmla="*/ 900112 h 1390650"/>
                <a:gd name="connsiteX37" fmla="*/ 814387 w 1290637"/>
                <a:gd name="connsiteY37" fmla="*/ 869156 h 1390650"/>
                <a:gd name="connsiteX38" fmla="*/ 783431 w 1290637"/>
                <a:gd name="connsiteY38" fmla="*/ 845343 h 1390650"/>
                <a:gd name="connsiteX39" fmla="*/ 766762 w 1290637"/>
                <a:gd name="connsiteY39" fmla="*/ 823912 h 1390650"/>
                <a:gd name="connsiteX40" fmla="*/ 757237 w 1290637"/>
                <a:gd name="connsiteY40" fmla="*/ 797718 h 1390650"/>
                <a:gd name="connsiteX41" fmla="*/ 754856 w 1290637"/>
                <a:gd name="connsiteY41" fmla="*/ 769143 h 1390650"/>
                <a:gd name="connsiteX42" fmla="*/ 764381 w 1290637"/>
                <a:gd name="connsiteY42" fmla="*/ 728662 h 1390650"/>
                <a:gd name="connsiteX43" fmla="*/ 783431 w 1290637"/>
                <a:gd name="connsiteY43" fmla="*/ 692943 h 1390650"/>
                <a:gd name="connsiteX44" fmla="*/ 814387 w 1290637"/>
                <a:gd name="connsiteY44" fmla="*/ 647700 h 1390650"/>
                <a:gd name="connsiteX45" fmla="*/ 866775 w 1290637"/>
                <a:gd name="connsiteY45" fmla="*/ 585787 h 1390650"/>
                <a:gd name="connsiteX46" fmla="*/ 947737 w 1290637"/>
                <a:gd name="connsiteY46" fmla="*/ 507206 h 1390650"/>
                <a:gd name="connsiteX47" fmla="*/ 1031081 w 1290637"/>
                <a:gd name="connsiteY47" fmla="*/ 426243 h 1390650"/>
                <a:gd name="connsiteX48" fmla="*/ 1104900 w 1290637"/>
                <a:gd name="connsiteY48" fmla="*/ 350043 h 1390650"/>
                <a:gd name="connsiteX49" fmla="*/ 1154906 w 1290637"/>
                <a:gd name="connsiteY49" fmla="*/ 302418 h 1390650"/>
                <a:gd name="connsiteX50" fmla="*/ 1195387 w 1290637"/>
                <a:gd name="connsiteY50" fmla="*/ 266700 h 1390650"/>
                <a:gd name="connsiteX51" fmla="*/ 1235869 w 1290637"/>
                <a:gd name="connsiteY51" fmla="*/ 238125 h 1390650"/>
                <a:gd name="connsiteX52" fmla="*/ 1266825 w 1290637"/>
                <a:gd name="connsiteY52" fmla="*/ 221456 h 1390650"/>
                <a:gd name="connsiteX53" fmla="*/ 1285875 w 1290637"/>
                <a:gd name="connsiteY53" fmla="*/ 207168 h 1390650"/>
                <a:gd name="connsiteX54" fmla="*/ 1290637 w 1290637"/>
                <a:gd name="connsiteY54" fmla="*/ 197643 h 1390650"/>
                <a:gd name="connsiteX55" fmla="*/ 1288256 w 1290637"/>
                <a:gd name="connsiteY55" fmla="*/ 180975 h 1390650"/>
                <a:gd name="connsiteX56" fmla="*/ 1271587 w 1290637"/>
                <a:gd name="connsiteY56" fmla="*/ 161925 h 1390650"/>
                <a:gd name="connsiteX57" fmla="*/ 1219200 w 1290637"/>
                <a:gd name="connsiteY57" fmla="*/ 116681 h 1390650"/>
                <a:gd name="connsiteX58" fmla="*/ 1143000 w 1290637"/>
                <a:gd name="connsiteY58" fmla="*/ 66675 h 1390650"/>
                <a:gd name="connsiteX59" fmla="*/ 1066800 w 1290637"/>
                <a:gd name="connsiteY59" fmla="*/ 23812 h 1390650"/>
                <a:gd name="connsiteX60" fmla="*/ 1021556 w 1290637"/>
                <a:gd name="connsiteY60" fmla="*/ 4762 h 1390650"/>
                <a:gd name="connsiteX61" fmla="*/ 992981 w 1290637"/>
                <a:gd name="connsiteY61" fmla="*/ 0 h 1390650"/>
                <a:gd name="connsiteX62" fmla="*/ 966787 w 1290637"/>
                <a:gd name="connsiteY62" fmla="*/ 0 h 1390650"/>
                <a:gd name="connsiteX63" fmla="*/ 914400 w 1290637"/>
                <a:gd name="connsiteY63" fmla="*/ 11906 h 1390650"/>
                <a:gd name="connsiteX64" fmla="*/ 781050 w 1290637"/>
                <a:gd name="connsiteY64" fmla="*/ 61912 h 1390650"/>
                <a:gd name="connsiteX65" fmla="*/ 583406 w 1290637"/>
                <a:gd name="connsiteY65" fmla="*/ 140493 h 1390650"/>
                <a:gd name="connsiteX66" fmla="*/ 442912 w 1290637"/>
                <a:gd name="connsiteY66" fmla="*/ 197643 h 1390650"/>
                <a:gd name="connsiteX67" fmla="*/ 388144 w 1290637"/>
                <a:gd name="connsiteY67" fmla="*/ 216693 h 1390650"/>
                <a:gd name="connsiteX68" fmla="*/ 323850 w 1290637"/>
                <a:gd name="connsiteY68" fmla="*/ 226218 h 1390650"/>
                <a:gd name="connsiteX69" fmla="*/ 271462 w 1290637"/>
                <a:gd name="connsiteY69" fmla="*/ 230981 h 1390650"/>
                <a:gd name="connsiteX70" fmla="*/ 228600 w 1290637"/>
                <a:gd name="connsiteY70" fmla="*/ 223837 h 1390650"/>
                <a:gd name="connsiteX71" fmla="*/ 166687 w 1290637"/>
                <a:gd name="connsiteY71" fmla="*/ 197643 h 1390650"/>
                <a:gd name="connsiteX72" fmla="*/ 114300 w 1290637"/>
                <a:gd name="connsiteY72" fmla="*/ 164306 h 1390650"/>
                <a:gd name="connsiteX73" fmla="*/ 61912 w 1290637"/>
                <a:gd name="connsiteY73" fmla="*/ 128587 h 1390650"/>
                <a:gd name="connsiteX74" fmla="*/ 42862 w 1290637"/>
                <a:gd name="connsiteY74" fmla="*/ 116681 h 1390650"/>
                <a:gd name="connsiteX75" fmla="*/ 26194 w 1290637"/>
                <a:gd name="connsiteY75" fmla="*/ 109537 h 1390650"/>
                <a:gd name="connsiteX76" fmla="*/ 14287 w 1290637"/>
                <a:gd name="connsiteY76" fmla="*/ 109537 h 1390650"/>
                <a:gd name="connsiteX77" fmla="*/ 0 w 1290637"/>
                <a:gd name="connsiteY77" fmla="*/ 114300 h 1390650"/>
                <a:gd name="connsiteX78" fmla="*/ 0 w 1290637"/>
                <a:gd name="connsiteY78" fmla="*/ 128587 h 1390650"/>
                <a:gd name="connsiteX79" fmla="*/ 4762 w 1290637"/>
                <a:gd name="connsiteY79" fmla="*/ 150018 h 1390650"/>
                <a:gd name="connsiteX80" fmla="*/ 16669 w 1290637"/>
                <a:gd name="connsiteY80" fmla="*/ 176212 h 1390650"/>
                <a:gd name="connsiteX81" fmla="*/ 40481 w 1290637"/>
                <a:gd name="connsiteY81" fmla="*/ 226218 h 1390650"/>
                <a:gd name="connsiteX82" fmla="*/ 73819 w 1290637"/>
                <a:gd name="connsiteY82" fmla="*/ 276225 h 1390650"/>
                <a:gd name="connsiteX83" fmla="*/ 119062 w 1290637"/>
                <a:gd name="connsiteY83" fmla="*/ 330993 h 1390650"/>
                <a:gd name="connsiteX84" fmla="*/ 159544 w 1290637"/>
                <a:gd name="connsiteY84" fmla="*/ 369093 h 1390650"/>
                <a:gd name="connsiteX85" fmla="*/ 211931 w 1290637"/>
                <a:gd name="connsiteY85" fmla="*/ 419100 h 1390650"/>
                <a:gd name="connsiteX86" fmla="*/ 285750 w 1290637"/>
                <a:gd name="connsiteY86" fmla="*/ 469106 h 1390650"/>
                <a:gd name="connsiteX87" fmla="*/ 328612 w 1290637"/>
                <a:gd name="connsiteY87" fmla="*/ 492918 h 1390650"/>
                <a:gd name="connsiteX88" fmla="*/ 338137 w 1290637"/>
                <a:gd name="connsiteY88" fmla="*/ 492918 h 1390650"/>
                <a:gd name="connsiteX89" fmla="*/ 390525 w 1290637"/>
                <a:gd name="connsiteY89" fmla="*/ 464343 h 1390650"/>
                <a:gd name="connsiteX90" fmla="*/ 557212 w 1290637"/>
                <a:gd name="connsiteY90" fmla="*/ 369093 h 1390650"/>
                <a:gd name="connsiteX91" fmla="*/ 628650 w 1290637"/>
                <a:gd name="connsiteY91" fmla="*/ 32861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90637" h="1390650">
                  <a:moveTo>
                    <a:pt x="628650" y="328612"/>
                  </a:moveTo>
                  <a:lnTo>
                    <a:pt x="783431" y="230981"/>
                  </a:lnTo>
                  <a:lnTo>
                    <a:pt x="835819" y="202406"/>
                  </a:lnTo>
                  <a:lnTo>
                    <a:pt x="862012" y="192881"/>
                  </a:lnTo>
                  <a:lnTo>
                    <a:pt x="869156" y="192881"/>
                  </a:lnTo>
                  <a:lnTo>
                    <a:pt x="878681" y="195262"/>
                  </a:lnTo>
                  <a:lnTo>
                    <a:pt x="883444" y="209550"/>
                  </a:lnTo>
                  <a:lnTo>
                    <a:pt x="873919" y="242887"/>
                  </a:lnTo>
                  <a:lnTo>
                    <a:pt x="823912" y="378618"/>
                  </a:lnTo>
                  <a:lnTo>
                    <a:pt x="733425" y="583406"/>
                  </a:lnTo>
                  <a:lnTo>
                    <a:pt x="671512" y="719137"/>
                  </a:lnTo>
                  <a:lnTo>
                    <a:pt x="635794" y="785812"/>
                  </a:lnTo>
                  <a:lnTo>
                    <a:pt x="626269" y="812006"/>
                  </a:lnTo>
                  <a:lnTo>
                    <a:pt x="628650" y="826293"/>
                  </a:lnTo>
                  <a:lnTo>
                    <a:pt x="635794" y="852487"/>
                  </a:lnTo>
                  <a:lnTo>
                    <a:pt x="657225" y="885825"/>
                  </a:lnTo>
                  <a:lnTo>
                    <a:pt x="683419" y="909637"/>
                  </a:lnTo>
                  <a:lnTo>
                    <a:pt x="721519" y="954881"/>
                  </a:lnTo>
                  <a:lnTo>
                    <a:pt x="752475" y="1002506"/>
                  </a:lnTo>
                  <a:lnTo>
                    <a:pt x="781050" y="1064418"/>
                  </a:lnTo>
                  <a:lnTo>
                    <a:pt x="797719" y="1107281"/>
                  </a:lnTo>
                  <a:lnTo>
                    <a:pt x="809625" y="1150143"/>
                  </a:lnTo>
                  <a:lnTo>
                    <a:pt x="1100137" y="1390650"/>
                  </a:lnTo>
                  <a:lnTo>
                    <a:pt x="1138237" y="1385887"/>
                  </a:lnTo>
                  <a:lnTo>
                    <a:pt x="1171575" y="1376362"/>
                  </a:lnTo>
                  <a:lnTo>
                    <a:pt x="1200150" y="1359693"/>
                  </a:lnTo>
                  <a:lnTo>
                    <a:pt x="1216819" y="1343025"/>
                  </a:lnTo>
                  <a:lnTo>
                    <a:pt x="1228725" y="1312068"/>
                  </a:lnTo>
                  <a:lnTo>
                    <a:pt x="1231106" y="1281112"/>
                  </a:lnTo>
                  <a:lnTo>
                    <a:pt x="1223962" y="1252537"/>
                  </a:lnTo>
                  <a:lnTo>
                    <a:pt x="1193006" y="1193006"/>
                  </a:lnTo>
                  <a:lnTo>
                    <a:pt x="1147762" y="1128712"/>
                  </a:lnTo>
                  <a:lnTo>
                    <a:pt x="1100137" y="1081087"/>
                  </a:lnTo>
                  <a:lnTo>
                    <a:pt x="1042987" y="1031081"/>
                  </a:lnTo>
                  <a:lnTo>
                    <a:pt x="976312" y="973931"/>
                  </a:lnTo>
                  <a:lnTo>
                    <a:pt x="928687" y="938212"/>
                  </a:lnTo>
                  <a:lnTo>
                    <a:pt x="869156" y="900112"/>
                  </a:lnTo>
                  <a:lnTo>
                    <a:pt x="814387" y="869156"/>
                  </a:lnTo>
                  <a:lnTo>
                    <a:pt x="783431" y="845343"/>
                  </a:lnTo>
                  <a:lnTo>
                    <a:pt x="766762" y="823912"/>
                  </a:lnTo>
                  <a:lnTo>
                    <a:pt x="757237" y="797718"/>
                  </a:lnTo>
                  <a:lnTo>
                    <a:pt x="754856" y="769143"/>
                  </a:lnTo>
                  <a:lnTo>
                    <a:pt x="764381" y="728662"/>
                  </a:lnTo>
                  <a:lnTo>
                    <a:pt x="783431" y="692943"/>
                  </a:lnTo>
                  <a:lnTo>
                    <a:pt x="814387" y="647700"/>
                  </a:lnTo>
                  <a:lnTo>
                    <a:pt x="866775" y="585787"/>
                  </a:lnTo>
                  <a:lnTo>
                    <a:pt x="947737" y="507206"/>
                  </a:lnTo>
                  <a:lnTo>
                    <a:pt x="1031081" y="426243"/>
                  </a:lnTo>
                  <a:lnTo>
                    <a:pt x="1104900" y="350043"/>
                  </a:lnTo>
                  <a:lnTo>
                    <a:pt x="1154906" y="302418"/>
                  </a:lnTo>
                  <a:lnTo>
                    <a:pt x="1195387" y="266700"/>
                  </a:lnTo>
                  <a:lnTo>
                    <a:pt x="1235869" y="238125"/>
                  </a:lnTo>
                  <a:lnTo>
                    <a:pt x="1266825" y="221456"/>
                  </a:lnTo>
                  <a:lnTo>
                    <a:pt x="1285875" y="207168"/>
                  </a:lnTo>
                  <a:lnTo>
                    <a:pt x="1290637" y="197643"/>
                  </a:lnTo>
                  <a:lnTo>
                    <a:pt x="1288256" y="180975"/>
                  </a:lnTo>
                  <a:lnTo>
                    <a:pt x="1271587" y="161925"/>
                  </a:lnTo>
                  <a:lnTo>
                    <a:pt x="1219200" y="116681"/>
                  </a:lnTo>
                  <a:lnTo>
                    <a:pt x="1143000" y="66675"/>
                  </a:lnTo>
                  <a:lnTo>
                    <a:pt x="1066800" y="23812"/>
                  </a:lnTo>
                  <a:lnTo>
                    <a:pt x="1021556" y="4762"/>
                  </a:lnTo>
                  <a:lnTo>
                    <a:pt x="992981" y="0"/>
                  </a:lnTo>
                  <a:lnTo>
                    <a:pt x="966787" y="0"/>
                  </a:lnTo>
                  <a:lnTo>
                    <a:pt x="914400" y="11906"/>
                  </a:lnTo>
                  <a:lnTo>
                    <a:pt x="781050" y="61912"/>
                  </a:lnTo>
                  <a:lnTo>
                    <a:pt x="583406" y="140493"/>
                  </a:lnTo>
                  <a:lnTo>
                    <a:pt x="442912" y="197643"/>
                  </a:lnTo>
                  <a:lnTo>
                    <a:pt x="388144" y="216693"/>
                  </a:lnTo>
                  <a:lnTo>
                    <a:pt x="323850" y="226218"/>
                  </a:lnTo>
                  <a:lnTo>
                    <a:pt x="271462" y="230981"/>
                  </a:lnTo>
                  <a:lnTo>
                    <a:pt x="228600" y="223837"/>
                  </a:lnTo>
                  <a:lnTo>
                    <a:pt x="166687" y="197643"/>
                  </a:lnTo>
                  <a:lnTo>
                    <a:pt x="114300" y="164306"/>
                  </a:lnTo>
                  <a:lnTo>
                    <a:pt x="61912" y="128587"/>
                  </a:lnTo>
                  <a:lnTo>
                    <a:pt x="42862" y="116681"/>
                  </a:lnTo>
                  <a:lnTo>
                    <a:pt x="26194" y="109537"/>
                  </a:lnTo>
                  <a:lnTo>
                    <a:pt x="14287" y="109537"/>
                  </a:lnTo>
                  <a:lnTo>
                    <a:pt x="0" y="114300"/>
                  </a:lnTo>
                  <a:lnTo>
                    <a:pt x="0" y="128587"/>
                  </a:lnTo>
                  <a:lnTo>
                    <a:pt x="4762" y="150018"/>
                  </a:lnTo>
                  <a:lnTo>
                    <a:pt x="16669" y="176212"/>
                  </a:lnTo>
                  <a:lnTo>
                    <a:pt x="40481" y="226218"/>
                  </a:lnTo>
                  <a:lnTo>
                    <a:pt x="73819" y="276225"/>
                  </a:lnTo>
                  <a:lnTo>
                    <a:pt x="119062" y="330993"/>
                  </a:lnTo>
                  <a:lnTo>
                    <a:pt x="159544" y="369093"/>
                  </a:lnTo>
                  <a:lnTo>
                    <a:pt x="211931" y="419100"/>
                  </a:lnTo>
                  <a:lnTo>
                    <a:pt x="285750" y="469106"/>
                  </a:lnTo>
                  <a:lnTo>
                    <a:pt x="328612" y="492918"/>
                  </a:lnTo>
                  <a:lnTo>
                    <a:pt x="338137" y="492918"/>
                  </a:lnTo>
                  <a:lnTo>
                    <a:pt x="390525" y="464343"/>
                  </a:lnTo>
                  <a:lnTo>
                    <a:pt x="557212" y="369093"/>
                  </a:lnTo>
                  <a:lnTo>
                    <a:pt x="62865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FF86F86A-03E2-B945-A3DF-565CF4DBEFB4}"/>
                </a:ext>
              </a:extLst>
            </p:cNvPr>
            <p:cNvSpPr/>
            <p:nvPr/>
          </p:nvSpPr>
          <p:spPr>
            <a:xfrm>
              <a:off x="4257675" y="2262188"/>
              <a:ext cx="760413" cy="241300"/>
            </a:xfrm>
            <a:custGeom>
              <a:avLst/>
              <a:gdLst>
                <a:gd name="connsiteX0" fmla="*/ 161925 w 759619"/>
                <a:gd name="connsiteY0" fmla="*/ 100012 h 240506"/>
                <a:gd name="connsiteX1" fmla="*/ 345281 w 759619"/>
                <a:gd name="connsiteY1" fmla="*/ 69056 h 240506"/>
                <a:gd name="connsiteX2" fmla="*/ 616744 w 759619"/>
                <a:gd name="connsiteY2" fmla="*/ 23812 h 240506"/>
                <a:gd name="connsiteX3" fmla="*/ 759619 w 759619"/>
                <a:gd name="connsiteY3" fmla="*/ 0 h 240506"/>
                <a:gd name="connsiteX4" fmla="*/ 726281 w 759619"/>
                <a:gd name="connsiteY4" fmla="*/ 180975 h 240506"/>
                <a:gd name="connsiteX5" fmla="*/ 711994 w 759619"/>
                <a:gd name="connsiteY5" fmla="*/ 169068 h 240506"/>
                <a:gd name="connsiteX6" fmla="*/ 688181 w 759619"/>
                <a:gd name="connsiteY6" fmla="*/ 145256 h 240506"/>
                <a:gd name="connsiteX7" fmla="*/ 659606 w 759619"/>
                <a:gd name="connsiteY7" fmla="*/ 145256 h 240506"/>
                <a:gd name="connsiteX8" fmla="*/ 447675 w 759619"/>
                <a:gd name="connsiteY8" fmla="*/ 176212 h 240506"/>
                <a:gd name="connsiteX9" fmla="*/ 228600 w 759619"/>
                <a:gd name="connsiteY9" fmla="*/ 209550 h 240506"/>
                <a:gd name="connsiteX10" fmla="*/ 19050 w 759619"/>
                <a:gd name="connsiteY10" fmla="*/ 240506 h 240506"/>
                <a:gd name="connsiteX11" fmla="*/ 0 w 759619"/>
                <a:gd name="connsiteY11" fmla="*/ 126206 h 240506"/>
                <a:gd name="connsiteX12" fmla="*/ 161925 w 759619"/>
                <a:gd name="connsiteY12" fmla="*/ 1000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9619" h="240506">
                  <a:moveTo>
                    <a:pt x="161925" y="100012"/>
                  </a:moveTo>
                  <a:lnTo>
                    <a:pt x="345281" y="69056"/>
                  </a:lnTo>
                  <a:lnTo>
                    <a:pt x="616744" y="23812"/>
                  </a:lnTo>
                  <a:lnTo>
                    <a:pt x="759619" y="0"/>
                  </a:lnTo>
                  <a:lnTo>
                    <a:pt x="726281" y="180975"/>
                  </a:lnTo>
                  <a:lnTo>
                    <a:pt x="711994" y="169068"/>
                  </a:lnTo>
                  <a:lnTo>
                    <a:pt x="688181" y="145256"/>
                  </a:lnTo>
                  <a:lnTo>
                    <a:pt x="659606" y="145256"/>
                  </a:lnTo>
                  <a:lnTo>
                    <a:pt x="447675" y="176212"/>
                  </a:lnTo>
                  <a:lnTo>
                    <a:pt x="228600" y="209550"/>
                  </a:lnTo>
                  <a:lnTo>
                    <a:pt x="19050" y="240506"/>
                  </a:lnTo>
                  <a:lnTo>
                    <a:pt x="0" y="126206"/>
                  </a:lnTo>
                  <a:lnTo>
                    <a:pt x="161925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95EC4782-0DA5-D743-B05B-92AF4D6CBFBC}"/>
                </a:ext>
              </a:extLst>
            </p:cNvPr>
            <p:cNvSpPr/>
            <p:nvPr/>
          </p:nvSpPr>
          <p:spPr>
            <a:xfrm>
              <a:off x="4038600" y="2266950"/>
              <a:ext cx="1455738" cy="804863"/>
            </a:xfrm>
            <a:custGeom>
              <a:avLst/>
              <a:gdLst>
                <a:gd name="connsiteX0" fmla="*/ 302419 w 1454944"/>
                <a:gd name="connsiteY0" fmla="*/ 264319 h 804863"/>
                <a:gd name="connsiteX1" fmla="*/ 304800 w 1454944"/>
                <a:gd name="connsiteY1" fmla="*/ 214313 h 804863"/>
                <a:gd name="connsiteX2" fmla="*/ 307181 w 1454944"/>
                <a:gd name="connsiteY2" fmla="*/ 123825 h 804863"/>
                <a:gd name="connsiteX3" fmla="*/ 238125 w 1454944"/>
                <a:gd name="connsiteY3" fmla="*/ 80963 h 804863"/>
                <a:gd name="connsiteX4" fmla="*/ 200025 w 1454944"/>
                <a:gd name="connsiteY4" fmla="*/ 59531 h 804863"/>
                <a:gd name="connsiteX5" fmla="*/ 147638 w 1454944"/>
                <a:gd name="connsiteY5" fmla="*/ 33338 h 804863"/>
                <a:gd name="connsiteX6" fmla="*/ 107156 w 1454944"/>
                <a:gd name="connsiteY6" fmla="*/ 16669 h 804863"/>
                <a:gd name="connsiteX7" fmla="*/ 73819 w 1454944"/>
                <a:gd name="connsiteY7" fmla="*/ 7144 h 804863"/>
                <a:gd name="connsiteX8" fmla="*/ 28575 w 1454944"/>
                <a:gd name="connsiteY8" fmla="*/ 0 h 804863"/>
                <a:gd name="connsiteX9" fmla="*/ 4763 w 1454944"/>
                <a:gd name="connsiteY9" fmla="*/ 4763 h 804863"/>
                <a:gd name="connsiteX10" fmla="*/ 0 w 1454944"/>
                <a:gd name="connsiteY10" fmla="*/ 19050 h 804863"/>
                <a:gd name="connsiteX11" fmla="*/ 4763 w 1454944"/>
                <a:gd name="connsiteY11" fmla="*/ 35719 h 804863"/>
                <a:gd name="connsiteX12" fmla="*/ 26194 w 1454944"/>
                <a:gd name="connsiteY12" fmla="*/ 54769 h 804863"/>
                <a:gd name="connsiteX13" fmla="*/ 45244 w 1454944"/>
                <a:gd name="connsiteY13" fmla="*/ 66675 h 804863"/>
                <a:gd name="connsiteX14" fmla="*/ 69056 w 1454944"/>
                <a:gd name="connsiteY14" fmla="*/ 85725 h 804863"/>
                <a:gd name="connsiteX15" fmla="*/ 92869 w 1454944"/>
                <a:gd name="connsiteY15" fmla="*/ 114300 h 804863"/>
                <a:gd name="connsiteX16" fmla="*/ 104775 w 1454944"/>
                <a:gd name="connsiteY16" fmla="*/ 135731 h 804863"/>
                <a:gd name="connsiteX17" fmla="*/ 119063 w 1454944"/>
                <a:gd name="connsiteY17" fmla="*/ 171450 h 804863"/>
                <a:gd name="connsiteX18" fmla="*/ 123825 w 1454944"/>
                <a:gd name="connsiteY18" fmla="*/ 211931 h 804863"/>
                <a:gd name="connsiteX19" fmla="*/ 126206 w 1454944"/>
                <a:gd name="connsiteY19" fmla="*/ 347663 h 804863"/>
                <a:gd name="connsiteX20" fmla="*/ 123825 w 1454944"/>
                <a:gd name="connsiteY20" fmla="*/ 459581 h 804863"/>
                <a:gd name="connsiteX21" fmla="*/ 128588 w 1454944"/>
                <a:gd name="connsiteY21" fmla="*/ 507206 h 804863"/>
                <a:gd name="connsiteX22" fmla="*/ 138113 w 1454944"/>
                <a:gd name="connsiteY22" fmla="*/ 552450 h 804863"/>
                <a:gd name="connsiteX23" fmla="*/ 154781 w 1454944"/>
                <a:gd name="connsiteY23" fmla="*/ 592931 h 804863"/>
                <a:gd name="connsiteX24" fmla="*/ 171450 w 1454944"/>
                <a:gd name="connsiteY24" fmla="*/ 623888 h 804863"/>
                <a:gd name="connsiteX25" fmla="*/ 200025 w 1454944"/>
                <a:gd name="connsiteY25" fmla="*/ 661988 h 804863"/>
                <a:gd name="connsiteX26" fmla="*/ 240506 w 1454944"/>
                <a:gd name="connsiteY26" fmla="*/ 707231 h 804863"/>
                <a:gd name="connsiteX27" fmla="*/ 278606 w 1454944"/>
                <a:gd name="connsiteY27" fmla="*/ 738188 h 804863"/>
                <a:gd name="connsiteX28" fmla="*/ 314325 w 1454944"/>
                <a:gd name="connsiteY28" fmla="*/ 759619 h 804863"/>
                <a:gd name="connsiteX29" fmla="*/ 369094 w 1454944"/>
                <a:gd name="connsiteY29" fmla="*/ 778669 h 804863"/>
                <a:gd name="connsiteX30" fmla="*/ 435769 w 1454944"/>
                <a:gd name="connsiteY30" fmla="*/ 790575 h 804863"/>
                <a:gd name="connsiteX31" fmla="*/ 616744 w 1454944"/>
                <a:gd name="connsiteY31" fmla="*/ 804863 h 804863"/>
                <a:gd name="connsiteX32" fmla="*/ 771525 w 1454944"/>
                <a:gd name="connsiteY32" fmla="*/ 804863 h 804863"/>
                <a:gd name="connsiteX33" fmla="*/ 921544 w 1454944"/>
                <a:gd name="connsiteY33" fmla="*/ 800100 h 804863"/>
                <a:gd name="connsiteX34" fmla="*/ 1090613 w 1454944"/>
                <a:gd name="connsiteY34" fmla="*/ 783431 h 804863"/>
                <a:gd name="connsiteX35" fmla="*/ 1214438 w 1454944"/>
                <a:gd name="connsiteY35" fmla="*/ 764381 h 804863"/>
                <a:gd name="connsiteX36" fmla="*/ 1273969 w 1454944"/>
                <a:gd name="connsiteY36" fmla="*/ 754856 h 804863"/>
                <a:gd name="connsiteX37" fmla="*/ 1335881 w 1454944"/>
                <a:gd name="connsiteY37" fmla="*/ 738188 h 804863"/>
                <a:gd name="connsiteX38" fmla="*/ 1378744 w 1454944"/>
                <a:gd name="connsiteY38" fmla="*/ 714375 h 804863"/>
                <a:gd name="connsiteX39" fmla="*/ 1416844 w 1454944"/>
                <a:gd name="connsiteY39" fmla="*/ 692944 h 804863"/>
                <a:gd name="connsiteX40" fmla="*/ 1443038 w 1454944"/>
                <a:gd name="connsiteY40" fmla="*/ 671513 h 804863"/>
                <a:gd name="connsiteX41" fmla="*/ 1452563 w 1454944"/>
                <a:gd name="connsiteY41" fmla="*/ 654844 h 804863"/>
                <a:gd name="connsiteX42" fmla="*/ 1454944 w 1454944"/>
                <a:gd name="connsiteY42" fmla="*/ 628650 h 804863"/>
                <a:gd name="connsiteX43" fmla="*/ 1447800 w 1454944"/>
                <a:gd name="connsiteY43" fmla="*/ 595313 h 804863"/>
                <a:gd name="connsiteX44" fmla="*/ 1431131 w 1454944"/>
                <a:gd name="connsiteY44" fmla="*/ 566738 h 804863"/>
                <a:gd name="connsiteX45" fmla="*/ 1395413 w 1454944"/>
                <a:gd name="connsiteY45" fmla="*/ 533400 h 804863"/>
                <a:gd name="connsiteX46" fmla="*/ 1381125 w 1454944"/>
                <a:gd name="connsiteY46" fmla="*/ 521494 h 804863"/>
                <a:gd name="connsiteX47" fmla="*/ 1123950 w 1454944"/>
                <a:gd name="connsiteY47" fmla="*/ 583406 h 804863"/>
                <a:gd name="connsiteX48" fmla="*/ 1073944 w 1454944"/>
                <a:gd name="connsiteY48" fmla="*/ 595313 h 804863"/>
                <a:gd name="connsiteX49" fmla="*/ 973931 w 1454944"/>
                <a:gd name="connsiteY49" fmla="*/ 611981 h 804863"/>
                <a:gd name="connsiteX50" fmla="*/ 857250 w 1454944"/>
                <a:gd name="connsiteY50" fmla="*/ 621506 h 804863"/>
                <a:gd name="connsiteX51" fmla="*/ 695325 w 1454944"/>
                <a:gd name="connsiteY51" fmla="*/ 626269 h 804863"/>
                <a:gd name="connsiteX52" fmla="*/ 588169 w 1454944"/>
                <a:gd name="connsiteY52" fmla="*/ 628650 h 804863"/>
                <a:gd name="connsiteX53" fmla="*/ 514350 w 1454944"/>
                <a:gd name="connsiteY53" fmla="*/ 621506 h 804863"/>
                <a:gd name="connsiteX54" fmla="*/ 461963 w 1454944"/>
                <a:gd name="connsiteY54" fmla="*/ 609600 h 804863"/>
                <a:gd name="connsiteX55" fmla="*/ 416719 w 1454944"/>
                <a:gd name="connsiteY55" fmla="*/ 590550 h 804863"/>
                <a:gd name="connsiteX56" fmla="*/ 383381 w 1454944"/>
                <a:gd name="connsiteY56" fmla="*/ 571500 h 804863"/>
                <a:gd name="connsiteX57" fmla="*/ 359569 w 1454944"/>
                <a:gd name="connsiteY57" fmla="*/ 547688 h 804863"/>
                <a:gd name="connsiteX58" fmla="*/ 342900 w 1454944"/>
                <a:gd name="connsiteY58" fmla="*/ 526256 h 804863"/>
                <a:gd name="connsiteX59" fmla="*/ 326231 w 1454944"/>
                <a:gd name="connsiteY59" fmla="*/ 490538 h 804863"/>
                <a:gd name="connsiteX60" fmla="*/ 314325 w 1454944"/>
                <a:gd name="connsiteY60" fmla="*/ 452438 h 804863"/>
                <a:gd name="connsiteX61" fmla="*/ 307181 w 1454944"/>
                <a:gd name="connsiteY61" fmla="*/ 400050 h 804863"/>
                <a:gd name="connsiteX62" fmla="*/ 302419 w 1454944"/>
                <a:gd name="connsiteY62" fmla="*/ 2643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54944" h="804863">
                  <a:moveTo>
                    <a:pt x="302419" y="264319"/>
                  </a:moveTo>
                  <a:lnTo>
                    <a:pt x="304800" y="214313"/>
                  </a:lnTo>
                  <a:cubicBezTo>
                    <a:pt x="305594" y="184150"/>
                    <a:pt x="325437" y="150416"/>
                    <a:pt x="307181" y="123825"/>
                  </a:cubicBezTo>
                  <a:lnTo>
                    <a:pt x="238125" y="80963"/>
                  </a:lnTo>
                  <a:lnTo>
                    <a:pt x="200025" y="59531"/>
                  </a:lnTo>
                  <a:lnTo>
                    <a:pt x="147638" y="33338"/>
                  </a:lnTo>
                  <a:lnTo>
                    <a:pt x="107156" y="16669"/>
                  </a:lnTo>
                  <a:lnTo>
                    <a:pt x="73819" y="7144"/>
                  </a:lnTo>
                  <a:lnTo>
                    <a:pt x="28575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26194" y="54769"/>
                  </a:lnTo>
                  <a:lnTo>
                    <a:pt x="45244" y="66675"/>
                  </a:lnTo>
                  <a:lnTo>
                    <a:pt x="69056" y="85725"/>
                  </a:lnTo>
                  <a:lnTo>
                    <a:pt x="92869" y="114300"/>
                  </a:lnTo>
                  <a:lnTo>
                    <a:pt x="104775" y="135731"/>
                  </a:lnTo>
                  <a:lnTo>
                    <a:pt x="119063" y="171450"/>
                  </a:lnTo>
                  <a:lnTo>
                    <a:pt x="123825" y="211931"/>
                  </a:lnTo>
                  <a:cubicBezTo>
                    <a:pt x="124619" y="257175"/>
                    <a:pt x="125412" y="302419"/>
                    <a:pt x="126206" y="347663"/>
                  </a:cubicBezTo>
                  <a:cubicBezTo>
                    <a:pt x="125412" y="384969"/>
                    <a:pt x="124619" y="422275"/>
                    <a:pt x="123825" y="459581"/>
                  </a:cubicBezTo>
                  <a:lnTo>
                    <a:pt x="128588" y="507206"/>
                  </a:lnTo>
                  <a:lnTo>
                    <a:pt x="138113" y="552450"/>
                  </a:lnTo>
                  <a:lnTo>
                    <a:pt x="154781" y="592931"/>
                  </a:lnTo>
                  <a:lnTo>
                    <a:pt x="171450" y="623888"/>
                  </a:lnTo>
                  <a:lnTo>
                    <a:pt x="200025" y="661988"/>
                  </a:lnTo>
                  <a:lnTo>
                    <a:pt x="240506" y="707231"/>
                  </a:lnTo>
                  <a:lnTo>
                    <a:pt x="278606" y="738188"/>
                  </a:lnTo>
                  <a:lnTo>
                    <a:pt x="314325" y="759619"/>
                  </a:lnTo>
                  <a:lnTo>
                    <a:pt x="369094" y="778669"/>
                  </a:lnTo>
                  <a:lnTo>
                    <a:pt x="435769" y="790575"/>
                  </a:lnTo>
                  <a:lnTo>
                    <a:pt x="616744" y="804863"/>
                  </a:lnTo>
                  <a:lnTo>
                    <a:pt x="771525" y="804863"/>
                  </a:lnTo>
                  <a:lnTo>
                    <a:pt x="921544" y="800100"/>
                  </a:lnTo>
                  <a:lnTo>
                    <a:pt x="1090613" y="783431"/>
                  </a:lnTo>
                  <a:lnTo>
                    <a:pt x="1214438" y="764381"/>
                  </a:lnTo>
                  <a:lnTo>
                    <a:pt x="1273969" y="754856"/>
                  </a:lnTo>
                  <a:lnTo>
                    <a:pt x="1335881" y="738188"/>
                  </a:lnTo>
                  <a:lnTo>
                    <a:pt x="1378744" y="714375"/>
                  </a:lnTo>
                  <a:lnTo>
                    <a:pt x="1416844" y="692944"/>
                  </a:lnTo>
                  <a:lnTo>
                    <a:pt x="1443038" y="671513"/>
                  </a:lnTo>
                  <a:lnTo>
                    <a:pt x="1452563" y="654844"/>
                  </a:lnTo>
                  <a:lnTo>
                    <a:pt x="1454944" y="628650"/>
                  </a:lnTo>
                  <a:lnTo>
                    <a:pt x="1447800" y="595313"/>
                  </a:lnTo>
                  <a:lnTo>
                    <a:pt x="1431131" y="566738"/>
                  </a:lnTo>
                  <a:lnTo>
                    <a:pt x="1395413" y="533400"/>
                  </a:lnTo>
                  <a:lnTo>
                    <a:pt x="1381125" y="521494"/>
                  </a:lnTo>
                  <a:lnTo>
                    <a:pt x="1123950" y="583406"/>
                  </a:lnTo>
                  <a:lnTo>
                    <a:pt x="1073944" y="595313"/>
                  </a:lnTo>
                  <a:lnTo>
                    <a:pt x="973931" y="611981"/>
                  </a:lnTo>
                  <a:cubicBezTo>
                    <a:pt x="935043" y="615222"/>
                    <a:pt x="922337" y="619125"/>
                    <a:pt x="857250" y="621506"/>
                  </a:cubicBezTo>
                  <a:lnTo>
                    <a:pt x="695325" y="626269"/>
                  </a:lnTo>
                  <a:lnTo>
                    <a:pt x="588169" y="628650"/>
                  </a:lnTo>
                  <a:lnTo>
                    <a:pt x="514350" y="621506"/>
                  </a:lnTo>
                  <a:lnTo>
                    <a:pt x="461963" y="609600"/>
                  </a:lnTo>
                  <a:lnTo>
                    <a:pt x="416719" y="590550"/>
                  </a:lnTo>
                  <a:lnTo>
                    <a:pt x="383381" y="571500"/>
                  </a:lnTo>
                  <a:lnTo>
                    <a:pt x="359569" y="547688"/>
                  </a:lnTo>
                  <a:lnTo>
                    <a:pt x="342900" y="526256"/>
                  </a:lnTo>
                  <a:lnTo>
                    <a:pt x="326231" y="490538"/>
                  </a:lnTo>
                  <a:lnTo>
                    <a:pt x="314325" y="452438"/>
                  </a:lnTo>
                  <a:lnTo>
                    <a:pt x="307181" y="400050"/>
                  </a:lnTo>
                  <a:lnTo>
                    <a:pt x="302419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6076CAA7-E50A-934C-BC7A-56A453451826}"/>
                </a:ext>
              </a:extLst>
            </p:cNvPr>
            <p:cNvSpPr/>
            <p:nvPr/>
          </p:nvSpPr>
          <p:spPr>
            <a:xfrm>
              <a:off x="5106988" y="2427288"/>
              <a:ext cx="369887" cy="438150"/>
            </a:xfrm>
            <a:custGeom>
              <a:avLst/>
              <a:gdLst>
                <a:gd name="connsiteX0" fmla="*/ 264319 w 369094"/>
                <a:gd name="connsiteY0" fmla="*/ 145256 h 438150"/>
                <a:gd name="connsiteX1" fmla="*/ 261938 w 369094"/>
                <a:gd name="connsiteY1" fmla="*/ 76200 h 438150"/>
                <a:gd name="connsiteX2" fmla="*/ 259557 w 369094"/>
                <a:gd name="connsiteY2" fmla="*/ 30956 h 438150"/>
                <a:gd name="connsiteX3" fmla="*/ 252413 w 369094"/>
                <a:gd name="connsiteY3" fmla="*/ 11906 h 438150"/>
                <a:gd name="connsiteX4" fmla="*/ 245269 w 369094"/>
                <a:gd name="connsiteY4" fmla="*/ 2381 h 438150"/>
                <a:gd name="connsiteX5" fmla="*/ 235744 w 369094"/>
                <a:gd name="connsiteY5" fmla="*/ 0 h 438150"/>
                <a:gd name="connsiteX6" fmla="*/ 221457 w 369094"/>
                <a:gd name="connsiteY6" fmla="*/ 7144 h 438150"/>
                <a:gd name="connsiteX7" fmla="*/ 209550 w 369094"/>
                <a:gd name="connsiteY7" fmla="*/ 40481 h 438150"/>
                <a:gd name="connsiteX8" fmla="*/ 185738 w 369094"/>
                <a:gd name="connsiteY8" fmla="*/ 138112 h 438150"/>
                <a:gd name="connsiteX9" fmla="*/ 157163 w 369094"/>
                <a:gd name="connsiteY9" fmla="*/ 240506 h 438150"/>
                <a:gd name="connsiteX10" fmla="*/ 123825 w 369094"/>
                <a:gd name="connsiteY10" fmla="*/ 328612 h 438150"/>
                <a:gd name="connsiteX11" fmla="*/ 102394 w 369094"/>
                <a:gd name="connsiteY11" fmla="*/ 371475 h 438150"/>
                <a:gd name="connsiteX12" fmla="*/ 83344 w 369094"/>
                <a:gd name="connsiteY12" fmla="*/ 404812 h 438150"/>
                <a:gd name="connsiteX13" fmla="*/ 64294 w 369094"/>
                <a:gd name="connsiteY13" fmla="*/ 426244 h 438150"/>
                <a:gd name="connsiteX14" fmla="*/ 0 w 369094"/>
                <a:gd name="connsiteY14" fmla="*/ 438150 h 438150"/>
                <a:gd name="connsiteX15" fmla="*/ 369094 w 369094"/>
                <a:gd name="connsiteY15" fmla="*/ 423862 h 438150"/>
                <a:gd name="connsiteX16" fmla="*/ 359569 w 369094"/>
                <a:gd name="connsiteY16" fmla="*/ 404812 h 438150"/>
                <a:gd name="connsiteX17" fmla="*/ 311944 w 369094"/>
                <a:gd name="connsiteY17" fmla="*/ 361950 h 438150"/>
                <a:gd name="connsiteX18" fmla="*/ 297657 w 369094"/>
                <a:gd name="connsiteY18" fmla="*/ 335756 h 438150"/>
                <a:gd name="connsiteX19" fmla="*/ 285750 w 369094"/>
                <a:gd name="connsiteY19" fmla="*/ 292894 h 438150"/>
                <a:gd name="connsiteX20" fmla="*/ 271463 w 369094"/>
                <a:gd name="connsiteY20" fmla="*/ 223837 h 438150"/>
                <a:gd name="connsiteX21" fmla="*/ 264319 w 369094"/>
                <a:gd name="connsiteY21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4" h="438150">
                  <a:moveTo>
                    <a:pt x="264319" y="145256"/>
                  </a:moveTo>
                  <a:cubicBezTo>
                    <a:pt x="263525" y="122237"/>
                    <a:pt x="262732" y="99219"/>
                    <a:pt x="261938" y="76200"/>
                  </a:cubicBezTo>
                  <a:lnTo>
                    <a:pt x="259557" y="30956"/>
                  </a:lnTo>
                  <a:lnTo>
                    <a:pt x="252413" y="11906"/>
                  </a:lnTo>
                  <a:lnTo>
                    <a:pt x="245269" y="2381"/>
                  </a:lnTo>
                  <a:lnTo>
                    <a:pt x="235744" y="0"/>
                  </a:lnTo>
                  <a:lnTo>
                    <a:pt x="221457" y="7144"/>
                  </a:lnTo>
                  <a:lnTo>
                    <a:pt x="209550" y="40481"/>
                  </a:lnTo>
                  <a:lnTo>
                    <a:pt x="185738" y="138112"/>
                  </a:lnTo>
                  <a:lnTo>
                    <a:pt x="157163" y="240506"/>
                  </a:lnTo>
                  <a:lnTo>
                    <a:pt x="123825" y="328612"/>
                  </a:lnTo>
                  <a:lnTo>
                    <a:pt x="102394" y="371475"/>
                  </a:lnTo>
                  <a:lnTo>
                    <a:pt x="83344" y="404812"/>
                  </a:lnTo>
                  <a:lnTo>
                    <a:pt x="64294" y="426244"/>
                  </a:lnTo>
                  <a:lnTo>
                    <a:pt x="0" y="438150"/>
                  </a:lnTo>
                  <a:lnTo>
                    <a:pt x="369094" y="423862"/>
                  </a:lnTo>
                  <a:lnTo>
                    <a:pt x="359569" y="404812"/>
                  </a:lnTo>
                  <a:lnTo>
                    <a:pt x="311944" y="361950"/>
                  </a:lnTo>
                  <a:lnTo>
                    <a:pt x="297657" y="335756"/>
                  </a:lnTo>
                  <a:lnTo>
                    <a:pt x="285750" y="292894"/>
                  </a:lnTo>
                  <a:lnTo>
                    <a:pt x="271463" y="223837"/>
                  </a:lnTo>
                  <a:lnTo>
                    <a:pt x="264319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CFC723C3-848C-F048-9106-766166A76C98}"/>
                </a:ext>
              </a:extLst>
            </p:cNvPr>
            <p:cNvSpPr/>
            <p:nvPr/>
          </p:nvSpPr>
          <p:spPr>
            <a:xfrm>
              <a:off x="5729288" y="2220913"/>
              <a:ext cx="755650" cy="187325"/>
            </a:xfrm>
            <a:custGeom>
              <a:avLst/>
              <a:gdLst>
                <a:gd name="connsiteX0" fmla="*/ 169068 w 754856"/>
                <a:gd name="connsiteY0" fmla="*/ 57150 h 185738"/>
                <a:gd name="connsiteX1" fmla="*/ 483393 w 754856"/>
                <a:gd name="connsiteY1" fmla="*/ 26194 h 185738"/>
                <a:gd name="connsiteX2" fmla="*/ 742950 w 754856"/>
                <a:gd name="connsiteY2" fmla="*/ 0 h 185738"/>
                <a:gd name="connsiteX3" fmla="*/ 754856 w 754856"/>
                <a:gd name="connsiteY3" fmla="*/ 130969 h 185738"/>
                <a:gd name="connsiteX4" fmla="*/ 461962 w 754856"/>
                <a:gd name="connsiteY4" fmla="*/ 152400 h 185738"/>
                <a:gd name="connsiteX5" fmla="*/ 207168 w 754856"/>
                <a:gd name="connsiteY5" fmla="*/ 171450 h 185738"/>
                <a:gd name="connsiteX6" fmla="*/ 42862 w 754856"/>
                <a:gd name="connsiteY6" fmla="*/ 185738 h 185738"/>
                <a:gd name="connsiteX7" fmla="*/ 0 w 754856"/>
                <a:gd name="connsiteY7" fmla="*/ 71438 h 185738"/>
                <a:gd name="connsiteX8" fmla="*/ 169068 w 754856"/>
                <a:gd name="connsiteY8" fmla="*/ 57150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856" h="185738">
                  <a:moveTo>
                    <a:pt x="169068" y="57150"/>
                  </a:moveTo>
                  <a:lnTo>
                    <a:pt x="483393" y="26194"/>
                  </a:lnTo>
                  <a:lnTo>
                    <a:pt x="742950" y="0"/>
                  </a:lnTo>
                  <a:lnTo>
                    <a:pt x="754856" y="130969"/>
                  </a:lnTo>
                  <a:lnTo>
                    <a:pt x="461962" y="152400"/>
                  </a:lnTo>
                  <a:lnTo>
                    <a:pt x="207168" y="171450"/>
                  </a:lnTo>
                  <a:lnTo>
                    <a:pt x="42862" y="185738"/>
                  </a:lnTo>
                  <a:lnTo>
                    <a:pt x="0" y="71438"/>
                  </a:lnTo>
                  <a:lnTo>
                    <a:pt x="169068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4CA9D82A-B89A-7D48-AE10-9C274A462F6A}"/>
                </a:ext>
              </a:extLst>
            </p:cNvPr>
            <p:cNvSpPr/>
            <p:nvPr/>
          </p:nvSpPr>
          <p:spPr>
            <a:xfrm>
              <a:off x="5519738" y="2192338"/>
              <a:ext cx="1590675" cy="879475"/>
            </a:xfrm>
            <a:custGeom>
              <a:avLst/>
              <a:gdLst>
                <a:gd name="connsiteX0" fmla="*/ 319087 w 1590675"/>
                <a:gd name="connsiteY0" fmla="*/ 323850 h 878682"/>
                <a:gd name="connsiteX1" fmla="*/ 319087 w 1590675"/>
                <a:gd name="connsiteY1" fmla="*/ 197644 h 878682"/>
                <a:gd name="connsiteX2" fmla="*/ 269081 w 1590675"/>
                <a:gd name="connsiteY2" fmla="*/ 102394 h 878682"/>
                <a:gd name="connsiteX3" fmla="*/ 192881 w 1590675"/>
                <a:gd name="connsiteY3" fmla="*/ 69057 h 878682"/>
                <a:gd name="connsiteX4" fmla="*/ 121443 w 1590675"/>
                <a:gd name="connsiteY4" fmla="*/ 35719 h 878682"/>
                <a:gd name="connsiteX5" fmla="*/ 50006 w 1590675"/>
                <a:gd name="connsiteY5" fmla="*/ 9525 h 878682"/>
                <a:gd name="connsiteX6" fmla="*/ 26193 w 1590675"/>
                <a:gd name="connsiteY6" fmla="*/ 2382 h 878682"/>
                <a:gd name="connsiteX7" fmla="*/ 7143 w 1590675"/>
                <a:gd name="connsiteY7" fmla="*/ 0 h 878682"/>
                <a:gd name="connsiteX8" fmla="*/ 0 w 1590675"/>
                <a:gd name="connsiteY8" fmla="*/ 7144 h 878682"/>
                <a:gd name="connsiteX9" fmla="*/ 4762 w 1590675"/>
                <a:gd name="connsiteY9" fmla="*/ 28575 h 878682"/>
                <a:gd name="connsiteX10" fmla="*/ 28575 w 1590675"/>
                <a:gd name="connsiteY10" fmla="*/ 52388 h 878682"/>
                <a:gd name="connsiteX11" fmla="*/ 52387 w 1590675"/>
                <a:gd name="connsiteY11" fmla="*/ 73819 h 878682"/>
                <a:gd name="connsiteX12" fmla="*/ 76200 w 1590675"/>
                <a:gd name="connsiteY12" fmla="*/ 104775 h 878682"/>
                <a:gd name="connsiteX13" fmla="*/ 92868 w 1590675"/>
                <a:gd name="connsiteY13" fmla="*/ 133350 h 878682"/>
                <a:gd name="connsiteX14" fmla="*/ 111918 w 1590675"/>
                <a:gd name="connsiteY14" fmla="*/ 190500 h 878682"/>
                <a:gd name="connsiteX15" fmla="*/ 116681 w 1590675"/>
                <a:gd name="connsiteY15" fmla="*/ 223838 h 878682"/>
                <a:gd name="connsiteX16" fmla="*/ 116681 w 1590675"/>
                <a:gd name="connsiteY16" fmla="*/ 352425 h 878682"/>
                <a:gd name="connsiteX17" fmla="*/ 119062 w 1590675"/>
                <a:gd name="connsiteY17" fmla="*/ 459582 h 878682"/>
                <a:gd name="connsiteX18" fmla="*/ 123825 w 1590675"/>
                <a:gd name="connsiteY18" fmla="*/ 531019 h 878682"/>
                <a:gd name="connsiteX19" fmla="*/ 133350 w 1590675"/>
                <a:gd name="connsiteY19" fmla="*/ 607219 h 878682"/>
                <a:gd name="connsiteX20" fmla="*/ 147637 w 1590675"/>
                <a:gd name="connsiteY20" fmla="*/ 666750 h 878682"/>
                <a:gd name="connsiteX21" fmla="*/ 164306 w 1590675"/>
                <a:gd name="connsiteY21" fmla="*/ 716757 h 878682"/>
                <a:gd name="connsiteX22" fmla="*/ 173831 w 1590675"/>
                <a:gd name="connsiteY22" fmla="*/ 745332 h 878682"/>
                <a:gd name="connsiteX23" fmla="*/ 192881 w 1590675"/>
                <a:gd name="connsiteY23" fmla="*/ 776288 h 878682"/>
                <a:gd name="connsiteX24" fmla="*/ 228600 w 1590675"/>
                <a:gd name="connsiteY24" fmla="*/ 809625 h 878682"/>
                <a:gd name="connsiteX25" fmla="*/ 266700 w 1590675"/>
                <a:gd name="connsiteY25" fmla="*/ 833438 h 878682"/>
                <a:gd name="connsiteX26" fmla="*/ 326231 w 1590675"/>
                <a:gd name="connsiteY26" fmla="*/ 854869 h 878682"/>
                <a:gd name="connsiteX27" fmla="*/ 400050 w 1590675"/>
                <a:gd name="connsiteY27" fmla="*/ 869157 h 878682"/>
                <a:gd name="connsiteX28" fmla="*/ 490537 w 1590675"/>
                <a:gd name="connsiteY28" fmla="*/ 878682 h 878682"/>
                <a:gd name="connsiteX29" fmla="*/ 645318 w 1590675"/>
                <a:gd name="connsiteY29" fmla="*/ 878682 h 878682"/>
                <a:gd name="connsiteX30" fmla="*/ 890587 w 1590675"/>
                <a:gd name="connsiteY30" fmla="*/ 876300 h 878682"/>
                <a:gd name="connsiteX31" fmla="*/ 1069181 w 1590675"/>
                <a:gd name="connsiteY31" fmla="*/ 869157 h 878682"/>
                <a:gd name="connsiteX32" fmla="*/ 1169193 w 1590675"/>
                <a:gd name="connsiteY32" fmla="*/ 864394 h 878682"/>
                <a:gd name="connsiteX33" fmla="*/ 1238250 w 1590675"/>
                <a:gd name="connsiteY33" fmla="*/ 859632 h 878682"/>
                <a:gd name="connsiteX34" fmla="*/ 1316831 w 1590675"/>
                <a:gd name="connsiteY34" fmla="*/ 850107 h 878682"/>
                <a:gd name="connsiteX35" fmla="*/ 1397793 w 1590675"/>
                <a:gd name="connsiteY35" fmla="*/ 833438 h 878682"/>
                <a:gd name="connsiteX36" fmla="*/ 1462087 w 1590675"/>
                <a:gd name="connsiteY36" fmla="*/ 812007 h 878682"/>
                <a:gd name="connsiteX37" fmla="*/ 1516856 w 1590675"/>
                <a:gd name="connsiteY37" fmla="*/ 788194 h 878682"/>
                <a:gd name="connsiteX38" fmla="*/ 1545431 w 1590675"/>
                <a:gd name="connsiteY38" fmla="*/ 773907 h 878682"/>
                <a:gd name="connsiteX39" fmla="*/ 1571625 w 1590675"/>
                <a:gd name="connsiteY39" fmla="*/ 752475 h 878682"/>
                <a:gd name="connsiteX40" fmla="*/ 1588293 w 1590675"/>
                <a:gd name="connsiteY40" fmla="*/ 728663 h 878682"/>
                <a:gd name="connsiteX41" fmla="*/ 1590675 w 1590675"/>
                <a:gd name="connsiteY41" fmla="*/ 704850 h 878682"/>
                <a:gd name="connsiteX42" fmla="*/ 1585912 w 1590675"/>
                <a:gd name="connsiteY42" fmla="*/ 671513 h 878682"/>
                <a:gd name="connsiteX43" fmla="*/ 1574006 w 1590675"/>
                <a:gd name="connsiteY43" fmla="*/ 635794 h 878682"/>
                <a:gd name="connsiteX44" fmla="*/ 1552575 w 1590675"/>
                <a:gd name="connsiteY44" fmla="*/ 602457 h 878682"/>
                <a:gd name="connsiteX45" fmla="*/ 1526381 w 1590675"/>
                <a:gd name="connsiteY45" fmla="*/ 576263 h 878682"/>
                <a:gd name="connsiteX46" fmla="*/ 1154906 w 1590675"/>
                <a:gd name="connsiteY46" fmla="*/ 664369 h 878682"/>
                <a:gd name="connsiteX47" fmla="*/ 1078706 w 1590675"/>
                <a:gd name="connsiteY47" fmla="*/ 683419 h 878682"/>
                <a:gd name="connsiteX48" fmla="*/ 962025 w 1590675"/>
                <a:gd name="connsiteY48" fmla="*/ 695325 h 878682"/>
                <a:gd name="connsiteX49" fmla="*/ 788193 w 1590675"/>
                <a:gd name="connsiteY49" fmla="*/ 702469 h 878682"/>
                <a:gd name="connsiteX50" fmla="*/ 611981 w 1590675"/>
                <a:gd name="connsiteY50" fmla="*/ 700088 h 878682"/>
                <a:gd name="connsiteX51" fmla="*/ 497681 w 1590675"/>
                <a:gd name="connsiteY51" fmla="*/ 690563 h 878682"/>
                <a:gd name="connsiteX52" fmla="*/ 423862 w 1590675"/>
                <a:gd name="connsiteY52" fmla="*/ 681038 h 878682"/>
                <a:gd name="connsiteX53" fmla="*/ 383381 w 1590675"/>
                <a:gd name="connsiteY53" fmla="*/ 669132 h 878682"/>
                <a:gd name="connsiteX54" fmla="*/ 359568 w 1590675"/>
                <a:gd name="connsiteY54" fmla="*/ 657225 h 878682"/>
                <a:gd name="connsiteX55" fmla="*/ 345281 w 1590675"/>
                <a:gd name="connsiteY55" fmla="*/ 640557 h 878682"/>
                <a:gd name="connsiteX56" fmla="*/ 330993 w 1590675"/>
                <a:gd name="connsiteY56" fmla="*/ 597694 h 878682"/>
                <a:gd name="connsiteX57" fmla="*/ 321468 w 1590675"/>
                <a:gd name="connsiteY57" fmla="*/ 528638 h 878682"/>
                <a:gd name="connsiteX58" fmla="*/ 316706 w 1590675"/>
                <a:gd name="connsiteY58" fmla="*/ 390525 h 878682"/>
                <a:gd name="connsiteX59" fmla="*/ 319087 w 1590675"/>
                <a:gd name="connsiteY59" fmla="*/ 323850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90675" h="878682">
                  <a:moveTo>
                    <a:pt x="319087" y="323850"/>
                  </a:moveTo>
                  <a:lnTo>
                    <a:pt x="319087" y="197644"/>
                  </a:lnTo>
                  <a:lnTo>
                    <a:pt x="269081" y="102394"/>
                  </a:lnTo>
                  <a:lnTo>
                    <a:pt x="192881" y="69057"/>
                  </a:lnTo>
                  <a:lnTo>
                    <a:pt x="121443" y="35719"/>
                  </a:lnTo>
                  <a:lnTo>
                    <a:pt x="50006" y="9525"/>
                  </a:lnTo>
                  <a:lnTo>
                    <a:pt x="26193" y="2382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4762" y="28575"/>
                  </a:lnTo>
                  <a:lnTo>
                    <a:pt x="28575" y="52388"/>
                  </a:lnTo>
                  <a:lnTo>
                    <a:pt x="52387" y="73819"/>
                  </a:lnTo>
                  <a:lnTo>
                    <a:pt x="76200" y="104775"/>
                  </a:lnTo>
                  <a:lnTo>
                    <a:pt x="92868" y="133350"/>
                  </a:lnTo>
                  <a:lnTo>
                    <a:pt x="111918" y="190500"/>
                  </a:lnTo>
                  <a:lnTo>
                    <a:pt x="116681" y="223838"/>
                  </a:lnTo>
                  <a:lnTo>
                    <a:pt x="116681" y="352425"/>
                  </a:lnTo>
                  <a:cubicBezTo>
                    <a:pt x="117475" y="388144"/>
                    <a:pt x="117475" y="430610"/>
                    <a:pt x="119062" y="459582"/>
                  </a:cubicBezTo>
                  <a:lnTo>
                    <a:pt x="123825" y="531019"/>
                  </a:lnTo>
                  <a:lnTo>
                    <a:pt x="133350" y="607219"/>
                  </a:lnTo>
                  <a:lnTo>
                    <a:pt x="147637" y="666750"/>
                  </a:lnTo>
                  <a:lnTo>
                    <a:pt x="164306" y="716757"/>
                  </a:lnTo>
                  <a:lnTo>
                    <a:pt x="173831" y="745332"/>
                  </a:lnTo>
                  <a:lnTo>
                    <a:pt x="192881" y="776288"/>
                  </a:lnTo>
                  <a:lnTo>
                    <a:pt x="228600" y="809625"/>
                  </a:lnTo>
                  <a:lnTo>
                    <a:pt x="266700" y="833438"/>
                  </a:lnTo>
                  <a:lnTo>
                    <a:pt x="326231" y="854869"/>
                  </a:lnTo>
                  <a:lnTo>
                    <a:pt x="400050" y="869157"/>
                  </a:lnTo>
                  <a:lnTo>
                    <a:pt x="490537" y="878682"/>
                  </a:lnTo>
                  <a:lnTo>
                    <a:pt x="645318" y="878682"/>
                  </a:lnTo>
                  <a:lnTo>
                    <a:pt x="890587" y="876300"/>
                  </a:lnTo>
                  <a:lnTo>
                    <a:pt x="1069181" y="869157"/>
                  </a:lnTo>
                  <a:lnTo>
                    <a:pt x="1169193" y="864394"/>
                  </a:lnTo>
                  <a:lnTo>
                    <a:pt x="1238250" y="859632"/>
                  </a:lnTo>
                  <a:lnTo>
                    <a:pt x="1316831" y="850107"/>
                  </a:lnTo>
                  <a:lnTo>
                    <a:pt x="1397793" y="833438"/>
                  </a:lnTo>
                  <a:lnTo>
                    <a:pt x="1462087" y="812007"/>
                  </a:lnTo>
                  <a:lnTo>
                    <a:pt x="1516856" y="788194"/>
                  </a:lnTo>
                  <a:lnTo>
                    <a:pt x="1545431" y="773907"/>
                  </a:lnTo>
                  <a:lnTo>
                    <a:pt x="1571625" y="752475"/>
                  </a:lnTo>
                  <a:lnTo>
                    <a:pt x="1588293" y="728663"/>
                  </a:lnTo>
                  <a:lnTo>
                    <a:pt x="1590675" y="704850"/>
                  </a:lnTo>
                  <a:lnTo>
                    <a:pt x="1585912" y="671513"/>
                  </a:lnTo>
                  <a:lnTo>
                    <a:pt x="1574006" y="635794"/>
                  </a:lnTo>
                  <a:lnTo>
                    <a:pt x="1552575" y="602457"/>
                  </a:lnTo>
                  <a:lnTo>
                    <a:pt x="1526381" y="576263"/>
                  </a:lnTo>
                  <a:lnTo>
                    <a:pt x="1154906" y="664369"/>
                  </a:lnTo>
                  <a:lnTo>
                    <a:pt x="1078706" y="683419"/>
                  </a:lnTo>
                  <a:lnTo>
                    <a:pt x="962025" y="695325"/>
                  </a:lnTo>
                  <a:lnTo>
                    <a:pt x="788193" y="702469"/>
                  </a:lnTo>
                  <a:lnTo>
                    <a:pt x="611981" y="700088"/>
                  </a:lnTo>
                  <a:lnTo>
                    <a:pt x="497681" y="690563"/>
                  </a:lnTo>
                  <a:lnTo>
                    <a:pt x="423862" y="681038"/>
                  </a:lnTo>
                  <a:lnTo>
                    <a:pt x="383381" y="669132"/>
                  </a:lnTo>
                  <a:lnTo>
                    <a:pt x="359568" y="657225"/>
                  </a:lnTo>
                  <a:lnTo>
                    <a:pt x="345281" y="640557"/>
                  </a:lnTo>
                  <a:lnTo>
                    <a:pt x="330993" y="597694"/>
                  </a:lnTo>
                  <a:lnTo>
                    <a:pt x="321468" y="528638"/>
                  </a:lnTo>
                  <a:lnTo>
                    <a:pt x="316706" y="390525"/>
                  </a:lnTo>
                  <a:cubicBezTo>
                    <a:pt x="317500" y="368300"/>
                    <a:pt x="318293" y="346075"/>
                    <a:pt x="319087" y="3238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68E0B6E8-F342-B442-8BD8-4EB870C9688B}"/>
                </a:ext>
              </a:extLst>
            </p:cNvPr>
            <p:cNvSpPr/>
            <p:nvPr/>
          </p:nvSpPr>
          <p:spPr>
            <a:xfrm>
              <a:off x="6610350" y="2268538"/>
              <a:ext cx="485775" cy="608012"/>
            </a:xfrm>
            <a:custGeom>
              <a:avLst/>
              <a:gdLst>
                <a:gd name="connsiteX0" fmla="*/ 273844 w 485775"/>
                <a:gd name="connsiteY0" fmla="*/ 188119 h 607219"/>
                <a:gd name="connsiteX1" fmla="*/ 247650 w 485775"/>
                <a:gd name="connsiteY1" fmla="*/ 309563 h 607219"/>
                <a:gd name="connsiteX2" fmla="*/ 221456 w 485775"/>
                <a:gd name="connsiteY2" fmla="*/ 404813 h 607219"/>
                <a:gd name="connsiteX3" fmla="*/ 202406 w 485775"/>
                <a:gd name="connsiteY3" fmla="*/ 457200 h 607219"/>
                <a:gd name="connsiteX4" fmla="*/ 185738 w 485775"/>
                <a:gd name="connsiteY4" fmla="*/ 485775 h 607219"/>
                <a:gd name="connsiteX5" fmla="*/ 152400 w 485775"/>
                <a:gd name="connsiteY5" fmla="*/ 528638 h 607219"/>
                <a:gd name="connsiteX6" fmla="*/ 116681 w 485775"/>
                <a:gd name="connsiteY6" fmla="*/ 559594 h 607219"/>
                <a:gd name="connsiteX7" fmla="*/ 76200 w 485775"/>
                <a:gd name="connsiteY7" fmla="*/ 588169 h 607219"/>
                <a:gd name="connsiteX8" fmla="*/ 0 w 485775"/>
                <a:gd name="connsiteY8" fmla="*/ 607219 h 607219"/>
                <a:gd name="connsiteX9" fmla="*/ 485775 w 485775"/>
                <a:gd name="connsiteY9" fmla="*/ 578644 h 607219"/>
                <a:gd name="connsiteX10" fmla="*/ 476250 w 485775"/>
                <a:gd name="connsiteY10" fmla="*/ 550069 h 607219"/>
                <a:gd name="connsiteX11" fmla="*/ 461963 w 485775"/>
                <a:gd name="connsiteY11" fmla="*/ 528638 h 607219"/>
                <a:gd name="connsiteX12" fmla="*/ 433388 w 485775"/>
                <a:gd name="connsiteY12" fmla="*/ 497682 h 607219"/>
                <a:gd name="connsiteX13" fmla="*/ 416719 w 485775"/>
                <a:gd name="connsiteY13" fmla="*/ 471488 h 607219"/>
                <a:gd name="connsiteX14" fmla="*/ 402431 w 485775"/>
                <a:gd name="connsiteY14" fmla="*/ 442913 h 607219"/>
                <a:gd name="connsiteX15" fmla="*/ 385763 w 485775"/>
                <a:gd name="connsiteY15" fmla="*/ 392907 h 607219"/>
                <a:gd name="connsiteX16" fmla="*/ 373856 w 485775"/>
                <a:gd name="connsiteY16" fmla="*/ 335757 h 607219"/>
                <a:gd name="connsiteX17" fmla="*/ 359569 w 485775"/>
                <a:gd name="connsiteY17" fmla="*/ 250032 h 607219"/>
                <a:gd name="connsiteX18" fmla="*/ 345281 w 485775"/>
                <a:gd name="connsiteY18" fmla="*/ 133350 h 607219"/>
                <a:gd name="connsiteX19" fmla="*/ 345281 w 485775"/>
                <a:gd name="connsiteY19" fmla="*/ 73819 h 607219"/>
                <a:gd name="connsiteX20" fmla="*/ 342900 w 485775"/>
                <a:gd name="connsiteY20" fmla="*/ 28575 h 607219"/>
                <a:gd name="connsiteX21" fmla="*/ 333375 w 485775"/>
                <a:gd name="connsiteY21" fmla="*/ 7144 h 607219"/>
                <a:gd name="connsiteX22" fmla="*/ 323850 w 485775"/>
                <a:gd name="connsiteY22" fmla="*/ 0 h 607219"/>
                <a:gd name="connsiteX23" fmla="*/ 316706 w 485775"/>
                <a:gd name="connsiteY23" fmla="*/ 0 h 607219"/>
                <a:gd name="connsiteX24" fmla="*/ 307181 w 485775"/>
                <a:gd name="connsiteY24" fmla="*/ 9525 h 607219"/>
                <a:gd name="connsiteX25" fmla="*/ 297656 w 485775"/>
                <a:gd name="connsiteY25" fmla="*/ 33338 h 607219"/>
                <a:gd name="connsiteX26" fmla="*/ 273844 w 485775"/>
                <a:gd name="connsiteY26" fmla="*/ 188119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5775" h="607219">
                  <a:moveTo>
                    <a:pt x="273844" y="188119"/>
                  </a:moveTo>
                  <a:lnTo>
                    <a:pt x="247650" y="309563"/>
                  </a:lnTo>
                  <a:lnTo>
                    <a:pt x="221456" y="404813"/>
                  </a:lnTo>
                  <a:lnTo>
                    <a:pt x="202406" y="457200"/>
                  </a:lnTo>
                  <a:lnTo>
                    <a:pt x="185738" y="485775"/>
                  </a:lnTo>
                  <a:lnTo>
                    <a:pt x="152400" y="528638"/>
                  </a:lnTo>
                  <a:lnTo>
                    <a:pt x="116681" y="559594"/>
                  </a:lnTo>
                  <a:lnTo>
                    <a:pt x="76200" y="588169"/>
                  </a:lnTo>
                  <a:lnTo>
                    <a:pt x="0" y="607219"/>
                  </a:lnTo>
                  <a:lnTo>
                    <a:pt x="485775" y="578644"/>
                  </a:lnTo>
                  <a:lnTo>
                    <a:pt x="476250" y="550069"/>
                  </a:lnTo>
                  <a:lnTo>
                    <a:pt x="461963" y="528638"/>
                  </a:lnTo>
                  <a:lnTo>
                    <a:pt x="433388" y="497682"/>
                  </a:lnTo>
                  <a:lnTo>
                    <a:pt x="416719" y="471488"/>
                  </a:lnTo>
                  <a:lnTo>
                    <a:pt x="402431" y="442913"/>
                  </a:lnTo>
                  <a:lnTo>
                    <a:pt x="385763" y="392907"/>
                  </a:lnTo>
                  <a:lnTo>
                    <a:pt x="373856" y="335757"/>
                  </a:lnTo>
                  <a:lnTo>
                    <a:pt x="359569" y="250032"/>
                  </a:lnTo>
                  <a:lnTo>
                    <a:pt x="345281" y="133350"/>
                  </a:lnTo>
                  <a:lnTo>
                    <a:pt x="345281" y="73819"/>
                  </a:lnTo>
                  <a:lnTo>
                    <a:pt x="342900" y="28575"/>
                  </a:lnTo>
                  <a:lnTo>
                    <a:pt x="333375" y="7144"/>
                  </a:lnTo>
                  <a:lnTo>
                    <a:pt x="323850" y="0"/>
                  </a:lnTo>
                  <a:lnTo>
                    <a:pt x="316706" y="0"/>
                  </a:lnTo>
                  <a:lnTo>
                    <a:pt x="307181" y="9525"/>
                  </a:lnTo>
                  <a:lnTo>
                    <a:pt x="297656" y="33338"/>
                  </a:lnTo>
                  <a:cubicBezTo>
                    <a:pt x="291979" y="69832"/>
                    <a:pt x="280988" y="105942"/>
                    <a:pt x="273844" y="1881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ABC5DA9D-82CE-404F-8886-96036625F35A}"/>
                </a:ext>
              </a:extLst>
            </p:cNvPr>
            <p:cNvSpPr/>
            <p:nvPr/>
          </p:nvSpPr>
          <p:spPr>
            <a:xfrm>
              <a:off x="4624388" y="3141663"/>
              <a:ext cx="482600" cy="1211262"/>
            </a:xfrm>
            <a:custGeom>
              <a:avLst/>
              <a:gdLst>
                <a:gd name="connsiteX0" fmla="*/ 457200 w 483393"/>
                <a:gd name="connsiteY0" fmla="*/ 821531 h 1212056"/>
                <a:gd name="connsiteX1" fmla="*/ 452437 w 483393"/>
                <a:gd name="connsiteY1" fmla="*/ 681037 h 1212056"/>
                <a:gd name="connsiteX2" fmla="*/ 431006 w 483393"/>
                <a:gd name="connsiteY2" fmla="*/ 516731 h 1212056"/>
                <a:gd name="connsiteX3" fmla="*/ 433387 w 483393"/>
                <a:gd name="connsiteY3" fmla="*/ 290512 h 1212056"/>
                <a:gd name="connsiteX4" fmla="*/ 438150 w 483393"/>
                <a:gd name="connsiteY4" fmla="*/ 276225 h 1212056"/>
                <a:gd name="connsiteX5" fmla="*/ 450056 w 483393"/>
                <a:gd name="connsiteY5" fmla="*/ 250031 h 1212056"/>
                <a:gd name="connsiteX6" fmla="*/ 461962 w 483393"/>
                <a:gd name="connsiteY6" fmla="*/ 211931 h 1212056"/>
                <a:gd name="connsiteX7" fmla="*/ 466725 w 483393"/>
                <a:gd name="connsiteY7" fmla="*/ 178594 h 1212056"/>
                <a:gd name="connsiteX8" fmla="*/ 464343 w 483393"/>
                <a:gd name="connsiteY8" fmla="*/ 157162 h 1212056"/>
                <a:gd name="connsiteX9" fmla="*/ 459581 w 483393"/>
                <a:gd name="connsiteY9" fmla="*/ 140494 h 1212056"/>
                <a:gd name="connsiteX10" fmla="*/ 450056 w 483393"/>
                <a:gd name="connsiteY10" fmla="*/ 121444 h 1212056"/>
                <a:gd name="connsiteX11" fmla="*/ 438150 w 483393"/>
                <a:gd name="connsiteY11" fmla="*/ 109537 h 1212056"/>
                <a:gd name="connsiteX12" fmla="*/ 392906 w 483393"/>
                <a:gd name="connsiteY12" fmla="*/ 90487 h 1212056"/>
                <a:gd name="connsiteX13" fmla="*/ 323850 w 483393"/>
                <a:gd name="connsiteY13" fmla="*/ 66675 h 1212056"/>
                <a:gd name="connsiteX14" fmla="*/ 250031 w 483393"/>
                <a:gd name="connsiteY14" fmla="*/ 40481 h 1212056"/>
                <a:gd name="connsiteX15" fmla="*/ 188118 w 483393"/>
                <a:gd name="connsiteY15" fmla="*/ 23812 h 1212056"/>
                <a:gd name="connsiteX16" fmla="*/ 123825 w 483393"/>
                <a:gd name="connsiteY16" fmla="*/ 11906 h 1212056"/>
                <a:gd name="connsiteX17" fmla="*/ 47625 w 483393"/>
                <a:gd name="connsiteY17" fmla="*/ 0 h 1212056"/>
                <a:gd name="connsiteX18" fmla="*/ 23812 w 483393"/>
                <a:gd name="connsiteY18" fmla="*/ 0 h 1212056"/>
                <a:gd name="connsiteX19" fmla="*/ 7143 w 483393"/>
                <a:gd name="connsiteY19" fmla="*/ 9525 h 1212056"/>
                <a:gd name="connsiteX20" fmla="*/ 0 w 483393"/>
                <a:gd name="connsiteY20" fmla="*/ 23812 h 1212056"/>
                <a:gd name="connsiteX21" fmla="*/ 7143 w 483393"/>
                <a:gd name="connsiteY21" fmla="*/ 42862 h 1212056"/>
                <a:gd name="connsiteX22" fmla="*/ 30956 w 483393"/>
                <a:gd name="connsiteY22" fmla="*/ 59531 h 1212056"/>
                <a:gd name="connsiteX23" fmla="*/ 66675 w 483393"/>
                <a:gd name="connsiteY23" fmla="*/ 83344 h 1212056"/>
                <a:gd name="connsiteX24" fmla="*/ 119062 w 483393"/>
                <a:gd name="connsiteY24" fmla="*/ 126206 h 1212056"/>
                <a:gd name="connsiteX25" fmla="*/ 159543 w 483393"/>
                <a:gd name="connsiteY25" fmla="*/ 166687 h 1212056"/>
                <a:gd name="connsiteX26" fmla="*/ 169068 w 483393"/>
                <a:gd name="connsiteY26" fmla="*/ 197644 h 1212056"/>
                <a:gd name="connsiteX27" fmla="*/ 197643 w 483393"/>
                <a:gd name="connsiteY27" fmla="*/ 433387 h 1212056"/>
                <a:gd name="connsiteX28" fmla="*/ 209550 w 483393"/>
                <a:gd name="connsiteY28" fmla="*/ 540544 h 1212056"/>
                <a:gd name="connsiteX29" fmla="*/ 233362 w 483393"/>
                <a:gd name="connsiteY29" fmla="*/ 750094 h 1212056"/>
                <a:gd name="connsiteX30" fmla="*/ 252412 w 483393"/>
                <a:gd name="connsiteY30" fmla="*/ 923925 h 1212056"/>
                <a:gd name="connsiteX31" fmla="*/ 283368 w 483393"/>
                <a:gd name="connsiteY31" fmla="*/ 1212056 h 1212056"/>
                <a:gd name="connsiteX32" fmla="*/ 483393 w 483393"/>
                <a:gd name="connsiteY32" fmla="*/ 1188244 h 1212056"/>
                <a:gd name="connsiteX33" fmla="*/ 457200 w 483393"/>
                <a:gd name="connsiteY33" fmla="*/ 821531 h 12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3" h="1212056">
                  <a:moveTo>
                    <a:pt x="457200" y="821531"/>
                  </a:moveTo>
                  <a:lnTo>
                    <a:pt x="452437" y="681037"/>
                  </a:lnTo>
                  <a:lnTo>
                    <a:pt x="431006" y="516731"/>
                  </a:lnTo>
                  <a:cubicBezTo>
                    <a:pt x="431800" y="441325"/>
                    <a:pt x="432593" y="365918"/>
                    <a:pt x="433387" y="290512"/>
                  </a:cubicBezTo>
                  <a:lnTo>
                    <a:pt x="438150" y="276225"/>
                  </a:lnTo>
                  <a:lnTo>
                    <a:pt x="450056" y="250031"/>
                  </a:lnTo>
                  <a:lnTo>
                    <a:pt x="461962" y="211931"/>
                  </a:lnTo>
                  <a:lnTo>
                    <a:pt x="466725" y="178594"/>
                  </a:lnTo>
                  <a:lnTo>
                    <a:pt x="464343" y="157162"/>
                  </a:lnTo>
                  <a:lnTo>
                    <a:pt x="459581" y="140494"/>
                  </a:lnTo>
                  <a:lnTo>
                    <a:pt x="450056" y="121444"/>
                  </a:lnTo>
                  <a:lnTo>
                    <a:pt x="438150" y="109537"/>
                  </a:lnTo>
                  <a:lnTo>
                    <a:pt x="392906" y="90487"/>
                  </a:lnTo>
                  <a:lnTo>
                    <a:pt x="323850" y="66675"/>
                  </a:lnTo>
                  <a:lnTo>
                    <a:pt x="250031" y="40481"/>
                  </a:lnTo>
                  <a:lnTo>
                    <a:pt x="188118" y="23812"/>
                  </a:lnTo>
                  <a:lnTo>
                    <a:pt x="123825" y="11906"/>
                  </a:lnTo>
                  <a:lnTo>
                    <a:pt x="47625" y="0"/>
                  </a:lnTo>
                  <a:lnTo>
                    <a:pt x="23812" y="0"/>
                  </a:lnTo>
                  <a:lnTo>
                    <a:pt x="7143" y="9525"/>
                  </a:lnTo>
                  <a:lnTo>
                    <a:pt x="0" y="23812"/>
                  </a:lnTo>
                  <a:lnTo>
                    <a:pt x="7143" y="42862"/>
                  </a:lnTo>
                  <a:lnTo>
                    <a:pt x="30956" y="59531"/>
                  </a:lnTo>
                  <a:lnTo>
                    <a:pt x="66675" y="83344"/>
                  </a:lnTo>
                  <a:lnTo>
                    <a:pt x="119062" y="126206"/>
                  </a:lnTo>
                  <a:lnTo>
                    <a:pt x="159543" y="166687"/>
                  </a:lnTo>
                  <a:lnTo>
                    <a:pt x="169068" y="197644"/>
                  </a:lnTo>
                  <a:lnTo>
                    <a:pt x="197643" y="433387"/>
                  </a:lnTo>
                  <a:lnTo>
                    <a:pt x="209550" y="540544"/>
                  </a:lnTo>
                  <a:lnTo>
                    <a:pt x="233362" y="750094"/>
                  </a:lnTo>
                  <a:lnTo>
                    <a:pt x="252412" y="923925"/>
                  </a:lnTo>
                  <a:lnTo>
                    <a:pt x="283368" y="1212056"/>
                  </a:lnTo>
                  <a:lnTo>
                    <a:pt x="483393" y="1188244"/>
                  </a:lnTo>
                  <a:lnTo>
                    <a:pt x="457200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F4DC3E2E-B831-6941-8C91-B6CCAD3043C6}"/>
                </a:ext>
              </a:extLst>
            </p:cNvPr>
            <p:cNvSpPr/>
            <p:nvPr/>
          </p:nvSpPr>
          <p:spPr>
            <a:xfrm>
              <a:off x="5697538" y="3074988"/>
              <a:ext cx="466725" cy="1184275"/>
            </a:xfrm>
            <a:custGeom>
              <a:avLst/>
              <a:gdLst>
                <a:gd name="connsiteX0" fmla="*/ 138113 w 466725"/>
                <a:gd name="connsiteY0" fmla="*/ 357187 h 1185862"/>
                <a:gd name="connsiteX1" fmla="*/ 140494 w 466725"/>
                <a:gd name="connsiteY1" fmla="*/ 219075 h 1185862"/>
                <a:gd name="connsiteX2" fmla="*/ 126207 w 466725"/>
                <a:gd name="connsiteY2" fmla="*/ 188119 h 1185862"/>
                <a:gd name="connsiteX3" fmla="*/ 95250 w 466725"/>
                <a:gd name="connsiteY3" fmla="*/ 142875 h 1185862"/>
                <a:gd name="connsiteX4" fmla="*/ 59532 w 466725"/>
                <a:gd name="connsiteY4" fmla="*/ 100012 h 1185862"/>
                <a:gd name="connsiteX5" fmla="*/ 23813 w 466725"/>
                <a:gd name="connsiteY5" fmla="*/ 61912 h 1185862"/>
                <a:gd name="connsiteX6" fmla="*/ 9525 w 466725"/>
                <a:gd name="connsiteY6" fmla="*/ 47625 h 1185862"/>
                <a:gd name="connsiteX7" fmla="*/ 0 w 466725"/>
                <a:gd name="connsiteY7" fmla="*/ 30956 h 1185862"/>
                <a:gd name="connsiteX8" fmla="*/ 2382 w 466725"/>
                <a:gd name="connsiteY8" fmla="*/ 19050 h 1185862"/>
                <a:gd name="connsiteX9" fmla="*/ 9525 w 466725"/>
                <a:gd name="connsiteY9" fmla="*/ 9525 h 1185862"/>
                <a:gd name="connsiteX10" fmla="*/ 30957 w 466725"/>
                <a:gd name="connsiteY10" fmla="*/ 0 h 1185862"/>
                <a:gd name="connsiteX11" fmla="*/ 95250 w 466725"/>
                <a:gd name="connsiteY11" fmla="*/ 4762 h 1185862"/>
                <a:gd name="connsiteX12" fmla="*/ 159544 w 466725"/>
                <a:gd name="connsiteY12" fmla="*/ 21431 h 1185862"/>
                <a:gd name="connsiteX13" fmla="*/ 204788 w 466725"/>
                <a:gd name="connsiteY13" fmla="*/ 40481 h 1185862"/>
                <a:gd name="connsiteX14" fmla="*/ 259557 w 466725"/>
                <a:gd name="connsiteY14" fmla="*/ 64294 h 1185862"/>
                <a:gd name="connsiteX15" fmla="*/ 319088 w 466725"/>
                <a:gd name="connsiteY15" fmla="*/ 97631 h 1185862"/>
                <a:gd name="connsiteX16" fmla="*/ 376238 w 466725"/>
                <a:gd name="connsiteY16" fmla="*/ 135731 h 1185862"/>
                <a:gd name="connsiteX17" fmla="*/ 423863 w 466725"/>
                <a:gd name="connsiteY17" fmla="*/ 173831 h 1185862"/>
                <a:gd name="connsiteX18" fmla="*/ 445294 w 466725"/>
                <a:gd name="connsiteY18" fmla="*/ 192881 h 1185862"/>
                <a:gd name="connsiteX19" fmla="*/ 464344 w 466725"/>
                <a:gd name="connsiteY19" fmla="*/ 216694 h 1185862"/>
                <a:gd name="connsiteX20" fmla="*/ 466725 w 466725"/>
                <a:gd name="connsiteY20" fmla="*/ 235744 h 1185862"/>
                <a:gd name="connsiteX21" fmla="*/ 461963 w 466725"/>
                <a:gd name="connsiteY21" fmla="*/ 266700 h 1185862"/>
                <a:gd name="connsiteX22" fmla="*/ 450057 w 466725"/>
                <a:gd name="connsiteY22" fmla="*/ 290512 h 1185862"/>
                <a:gd name="connsiteX23" fmla="*/ 426244 w 466725"/>
                <a:gd name="connsiteY23" fmla="*/ 319087 h 1185862"/>
                <a:gd name="connsiteX24" fmla="*/ 397669 w 466725"/>
                <a:gd name="connsiteY24" fmla="*/ 342900 h 1185862"/>
                <a:gd name="connsiteX25" fmla="*/ 378619 w 466725"/>
                <a:gd name="connsiteY25" fmla="*/ 371475 h 1185862"/>
                <a:gd name="connsiteX26" fmla="*/ 364332 w 466725"/>
                <a:gd name="connsiteY26" fmla="*/ 421481 h 1185862"/>
                <a:gd name="connsiteX27" fmla="*/ 361950 w 466725"/>
                <a:gd name="connsiteY27" fmla="*/ 476250 h 1185862"/>
                <a:gd name="connsiteX28" fmla="*/ 366713 w 466725"/>
                <a:gd name="connsiteY28" fmla="*/ 654844 h 1185862"/>
                <a:gd name="connsiteX29" fmla="*/ 309563 w 466725"/>
                <a:gd name="connsiteY29" fmla="*/ 1185862 h 1185862"/>
                <a:gd name="connsiteX30" fmla="*/ 92869 w 466725"/>
                <a:gd name="connsiteY30" fmla="*/ 1183481 h 1185862"/>
                <a:gd name="connsiteX31" fmla="*/ 107157 w 466725"/>
                <a:gd name="connsiteY31" fmla="*/ 871537 h 1185862"/>
                <a:gd name="connsiteX32" fmla="*/ 119063 w 466725"/>
                <a:gd name="connsiteY32" fmla="*/ 671512 h 1185862"/>
                <a:gd name="connsiteX33" fmla="*/ 140494 w 466725"/>
                <a:gd name="connsiteY33" fmla="*/ 497681 h 1185862"/>
                <a:gd name="connsiteX34" fmla="*/ 138113 w 466725"/>
                <a:gd name="connsiteY34" fmla="*/ 3571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1185862">
                  <a:moveTo>
                    <a:pt x="138113" y="357187"/>
                  </a:moveTo>
                  <a:cubicBezTo>
                    <a:pt x="138907" y="311150"/>
                    <a:pt x="139700" y="265112"/>
                    <a:pt x="140494" y="219075"/>
                  </a:cubicBezTo>
                  <a:lnTo>
                    <a:pt x="126207" y="188119"/>
                  </a:lnTo>
                  <a:lnTo>
                    <a:pt x="95250" y="142875"/>
                  </a:lnTo>
                  <a:lnTo>
                    <a:pt x="59532" y="100012"/>
                  </a:lnTo>
                  <a:lnTo>
                    <a:pt x="23813" y="61912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30957" y="0"/>
                  </a:lnTo>
                  <a:lnTo>
                    <a:pt x="95250" y="4762"/>
                  </a:lnTo>
                  <a:lnTo>
                    <a:pt x="159544" y="21431"/>
                  </a:lnTo>
                  <a:lnTo>
                    <a:pt x="204788" y="40481"/>
                  </a:lnTo>
                  <a:lnTo>
                    <a:pt x="259557" y="64294"/>
                  </a:lnTo>
                  <a:lnTo>
                    <a:pt x="319088" y="97631"/>
                  </a:lnTo>
                  <a:lnTo>
                    <a:pt x="376238" y="135731"/>
                  </a:lnTo>
                  <a:lnTo>
                    <a:pt x="423863" y="173831"/>
                  </a:lnTo>
                  <a:lnTo>
                    <a:pt x="445294" y="192881"/>
                  </a:lnTo>
                  <a:lnTo>
                    <a:pt x="464344" y="216694"/>
                  </a:lnTo>
                  <a:lnTo>
                    <a:pt x="466725" y="235744"/>
                  </a:lnTo>
                  <a:lnTo>
                    <a:pt x="461963" y="266700"/>
                  </a:lnTo>
                  <a:lnTo>
                    <a:pt x="450057" y="290512"/>
                  </a:lnTo>
                  <a:lnTo>
                    <a:pt x="426244" y="319087"/>
                  </a:lnTo>
                  <a:lnTo>
                    <a:pt x="397669" y="342900"/>
                  </a:lnTo>
                  <a:lnTo>
                    <a:pt x="378619" y="371475"/>
                  </a:lnTo>
                  <a:lnTo>
                    <a:pt x="364332" y="421481"/>
                  </a:lnTo>
                  <a:lnTo>
                    <a:pt x="361950" y="476250"/>
                  </a:lnTo>
                  <a:lnTo>
                    <a:pt x="366713" y="654844"/>
                  </a:lnTo>
                  <a:lnTo>
                    <a:pt x="309563" y="1185862"/>
                  </a:lnTo>
                  <a:lnTo>
                    <a:pt x="92869" y="1183481"/>
                  </a:lnTo>
                  <a:lnTo>
                    <a:pt x="107157" y="871537"/>
                  </a:lnTo>
                  <a:lnTo>
                    <a:pt x="119063" y="671512"/>
                  </a:lnTo>
                  <a:lnTo>
                    <a:pt x="140494" y="497681"/>
                  </a:lnTo>
                  <a:cubicBezTo>
                    <a:pt x="139700" y="457994"/>
                    <a:pt x="138907" y="418306"/>
                    <a:pt x="138113" y="3571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80527A92-A8D6-9947-AB9A-42B818F8CE42}"/>
                </a:ext>
              </a:extLst>
            </p:cNvPr>
            <p:cNvSpPr/>
            <p:nvPr/>
          </p:nvSpPr>
          <p:spPr>
            <a:xfrm>
              <a:off x="3813175" y="4100513"/>
              <a:ext cx="3281363" cy="471487"/>
            </a:xfrm>
            <a:custGeom>
              <a:avLst/>
              <a:gdLst>
                <a:gd name="connsiteX0" fmla="*/ 1461408 w 3282043"/>
                <a:gd name="connsiteY0" fmla="*/ 138793 h 470807"/>
                <a:gd name="connsiteX1" fmla="*/ 1779815 w 3282043"/>
                <a:gd name="connsiteY1" fmla="*/ 108857 h 470807"/>
                <a:gd name="connsiteX2" fmla="*/ 1997529 w 3282043"/>
                <a:gd name="connsiteY2" fmla="*/ 87086 h 470807"/>
                <a:gd name="connsiteX3" fmla="*/ 2217965 w 3282043"/>
                <a:gd name="connsiteY3" fmla="*/ 87086 h 470807"/>
                <a:gd name="connsiteX4" fmla="*/ 2299608 w 3282043"/>
                <a:gd name="connsiteY4" fmla="*/ 87086 h 470807"/>
                <a:gd name="connsiteX5" fmla="*/ 2389415 w 3282043"/>
                <a:gd name="connsiteY5" fmla="*/ 84364 h 470807"/>
                <a:gd name="connsiteX6" fmla="*/ 2490108 w 3282043"/>
                <a:gd name="connsiteY6" fmla="*/ 76200 h 470807"/>
                <a:gd name="connsiteX7" fmla="*/ 2582636 w 3282043"/>
                <a:gd name="connsiteY7" fmla="*/ 62593 h 470807"/>
                <a:gd name="connsiteX8" fmla="*/ 2650672 w 3282043"/>
                <a:gd name="connsiteY8" fmla="*/ 48986 h 470807"/>
                <a:gd name="connsiteX9" fmla="*/ 2686050 w 3282043"/>
                <a:gd name="connsiteY9" fmla="*/ 35378 h 470807"/>
                <a:gd name="connsiteX10" fmla="*/ 2745922 w 3282043"/>
                <a:gd name="connsiteY10" fmla="*/ 5443 h 470807"/>
                <a:gd name="connsiteX11" fmla="*/ 2759529 w 3282043"/>
                <a:gd name="connsiteY11" fmla="*/ 0 h 470807"/>
                <a:gd name="connsiteX12" fmla="*/ 2813958 w 3282043"/>
                <a:gd name="connsiteY12" fmla="*/ 8164 h 470807"/>
                <a:gd name="connsiteX13" fmla="*/ 2881993 w 3282043"/>
                <a:gd name="connsiteY13" fmla="*/ 21771 h 470807"/>
                <a:gd name="connsiteX14" fmla="*/ 2982686 w 3282043"/>
                <a:gd name="connsiteY14" fmla="*/ 46264 h 470807"/>
                <a:gd name="connsiteX15" fmla="*/ 3056165 w 3282043"/>
                <a:gd name="connsiteY15" fmla="*/ 70757 h 470807"/>
                <a:gd name="connsiteX16" fmla="*/ 3135086 w 3282043"/>
                <a:gd name="connsiteY16" fmla="*/ 103414 h 470807"/>
                <a:gd name="connsiteX17" fmla="*/ 3186793 w 3282043"/>
                <a:gd name="connsiteY17" fmla="*/ 127907 h 470807"/>
                <a:gd name="connsiteX18" fmla="*/ 3243943 w 3282043"/>
                <a:gd name="connsiteY18" fmla="*/ 163286 h 470807"/>
                <a:gd name="connsiteX19" fmla="*/ 3265715 w 3282043"/>
                <a:gd name="connsiteY19" fmla="*/ 185057 h 470807"/>
                <a:gd name="connsiteX20" fmla="*/ 3273879 w 3282043"/>
                <a:gd name="connsiteY20" fmla="*/ 198664 h 470807"/>
                <a:gd name="connsiteX21" fmla="*/ 3279322 w 3282043"/>
                <a:gd name="connsiteY21" fmla="*/ 217714 h 470807"/>
                <a:gd name="connsiteX22" fmla="*/ 3282043 w 3282043"/>
                <a:gd name="connsiteY22" fmla="*/ 239486 h 470807"/>
                <a:gd name="connsiteX23" fmla="*/ 3273879 w 3282043"/>
                <a:gd name="connsiteY23" fmla="*/ 266700 h 470807"/>
                <a:gd name="connsiteX24" fmla="*/ 3254829 w 3282043"/>
                <a:gd name="connsiteY24" fmla="*/ 285750 h 470807"/>
                <a:gd name="connsiteX25" fmla="*/ 3216729 w 3282043"/>
                <a:gd name="connsiteY25" fmla="*/ 291193 h 470807"/>
                <a:gd name="connsiteX26" fmla="*/ 3077936 w 3282043"/>
                <a:gd name="connsiteY26" fmla="*/ 285750 h 470807"/>
                <a:gd name="connsiteX27" fmla="*/ 2857500 w 3282043"/>
                <a:gd name="connsiteY27" fmla="*/ 280307 h 470807"/>
                <a:gd name="connsiteX28" fmla="*/ 2658836 w 3282043"/>
                <a:gd name="connsiteY28" fmla="*/ 274864 h 470807"/>
                <a:gd name="connsiteX29" fmla="*/ 2381250 w 3282043"/>
                <a:gd name="connsiteY29" fmla="*/ 269421 h 470807"/>
                <a:gd name="connsiteX30" fmla="*/ 2141765 w 3282043"/>
                <a:gd name="connsiteY30" fmla="*/ 266700 h 470807"/>
                <a:gd name="connsiteX31" fmla="*/ 1828800 w 3282043"/>
                <a:gd name="connsiteY31" fmla="*/ 272143 h 470807"/>
                <a:gd name="connsiteX32" fmla="*/ 1537608 w 3282043"/>
                <a:gd name="connsiteY32" fmla="*/ 288471 h 470807"/>
                <a:gd name="connsiteX33" fmla="*/ 1352550 w 3282043"/>
                <a:gd name="connsiteY33" fmla="*/ 299357 h 470807"/>
                <a:gd name="connsiteX34" fmla="*/ 1211036 w 3282043"/>
                <a:gd name="connsiteY34" fmla="*/ 310243 h 470807"/>
                <a:gd name="connsiteX35" fmla="*/ 1034143 w 3282043"/>
                <a:gd name="connsiteY35" fmla="*/ 334736 h 470807"/>
                <a:gd name="connsiteX36" fmla="*/ 873579 w 3282043"/>
                <a:gd name="connsiteY36" fmla="*/ 361950 h 470807"/>
                <a:gd name="connsiteX37" fmla="*/ 723900 w 3282043"/>
                <a:gd name="connsiteY37" fmla="*/ 397328 h 470807"/>
                <a:gd name="connsiteX38" fmla="*/ 593272 w 3282043"/>
                <a:gd name="connsiteY38" fmla="*/ 429986 h 470807"/>
                <a:gd name="connsiteX39" fmla="*/ 487136 w 3282043"/>
                <a:gd name="connsiteY39" fmla="*/ 468086 h 470807"/>
                <a:gd name="connsiteX40" fmla="*/ 459922 w 3282043"/>
                <a:gd name="connsiteY40" fmla="*/ 470807 h 470807"/>
                <a:gd name="connsiteX41" fmla="*/ 410936 w 3282043"/>
                <a:gd name="connsiteY41" fmla="*/ 462643 h 470807"/>
                <a:gd name="connsiteX42" fmla="*/ 351065 w 3282043"/>
                <a:gd name="connsiteY42" fmla="*/ 449036 h 470807"/>
                <a:gd name="connsiteX43" fmla="*/ 310243 w 3282043"/>
                <a:gd name="connsiteY43" fmla="*/ 429986 h 470807"/>
                <a:gd name="connsiteX44" fmla="*/ 250372 w 3282043"/>
                <a:gd name="connsiteY44" fmla="*/ 383721 h 470807"/>
                <a:gd name="connsiteX45" fmla="*/ 179615 w 3282043"/>
                <a:gd name="connsiteY45" fmla="*/ 329293 h 470807"/>
                <a:gd name="connsiteX46" fmla="*/ 95250 w 3282043"/>
                <a:gd name="connsiteY46" fmla="*/ 263978 h 470807"/>
                <a:gd name="connsiteX47" fmla="*/ 46265 w 3282043"/>
                <a:gd name="connsiteY47" fmla="*/ 225878 h 470807"/>
                <a:gd name="connsiteX48" fmla="*/ 10886 w 3282043"/>
                <a:gd name="connsiteY48" fmla="*/ 193221 h 470807"/>
                <a:gd name="connsiteX49" fmla="*/ 0 w 3282043"/>
                <a:gd name="connsiteY49" fmla="*/ 176893 h 470807"/>
                <a:gd name="connsiteX50" fmla="*/ 8165 w 3282043"/>
                <a:gd name="connsiteY50" fmla="*/ 163286 h 470807"/>
                <a:gd name="connsiteX51" fmla="*/ 29936 w 3282043"/>
                <a:gd name="connsiteY51" fmla="*/ 160564 h 470807"/>
                <a:gd name="connsiteX52" fmla="*/ 59872 w 3282043"/>
                <a:gd name="connsiteY52" fmla="*/ 168728 h 470807"/>
                <a:gd name="connsiteX53" fmla="*/ 106136 w 3282043"/>
                <a:gd name="connsiteY53" fmla="*/ 187778 h 470807"/>
                <a:gd name="connsiteX54" fmla="*/ 201386 w 3282043"/>
                <a:gd name="connsiteY54" fmla="*/ 217714 h 470807"/>
                <a:gd name="connsiteX55" fmla="*/ 277586 w 3282043"/>
                <a:gd name="connsiteY55" fmla="*/ 234043 h 470807"/>
                <a:gd name="connsiteX56" fmla="*/ 342900 w 3282043"/>
                <a:gd name="connsiteY56" fmla="*/ 242207 h 470807"/>
                <a:gd name="connsiteX57" fmla="*/ 421822 w 3282043"/>
                <a:gd name="connsiteY57" fmla="*/ 247650 h 470807"/>
                <a:gd name="connsiteX58" fmla="*/ 612322 w 3282043"/>
                <a:gd name="connsiteY58" fmla="*/ 234043 h 470807"/>
                <a:gd name="connsiteX59" fmla="*/ 1031422 w 3282043"/>
                <a:gd name="connsiteY59" fmla="*/ 185057 h 470807"/>
                <a:gd name="connsiteX60" fmla="*/ 1461408 w 3282043"/>
                <a:gd name="connsiteY60" fmla="*/ 138793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82043" h="470807">
                  <a:moveTo>
                    <a:pt x="1461408" y="138793"/>
                  </a:moveTo>
                  <a:lnTo>
                    <a:pt x="1779815" y="108857"/>
                  </a:lnTo>
                  <a:lnTo>
                    <a:pt x="1997529" y="87086"/>
                  </a:lnTo>
                  <a:lnTo>
                    <a:pt x="2217965" y="87086"/>
                  </a:lnTo>
                  <a:lnTo>
                    <a:pt x="2299608" y="87086"/>
                  </a:lnTo>
                  <a:lnTo>
                    <a:pt x="2389415" y="84364"/>
                  </a:lnTo>
                  <a:lnTo>
                    <a:pt x="2490108" y="76200"/>
                  </a:lnTo>
                  <a:lnTo>
                    <a:pt x="2582636" y="62593"/>
                  </a:lnTo>
                  <a:lnTo>
                    <a:pt x="2650672" y="48986"/>
                  </a:lnTo>
                  <a:lnTo>
                    <a:pt x="2686050" y="35378"/>
                  </a:lnTo>
                  <a:lnTo>
                    <a:pt x="2745922" y="5443"/>
                  </a:lnTo>
                  <a:lnTo>
                    <a:pt x="2759529" y="0"/>
                  </a:lnTo>
                  <a:lnTo>
                    <a:pt x="2813958" y="8164"/>
                  </a:lnTo>
                  <a:lnTo>
                    <a:pt x="2881993" y="21771"/>
                  </a:lnTo>
                  <a:lnTo>
                    <a:pt x="2982686" y="46264"/>
                  </a:lnTo>
                  <a:lnTo>
                    <a:pt x="3056165" y="70757"/>
                  </a:lnTo>
                  <a:lnTo>
                    <a:pt x="3135086" y="103414"/>
                  </a:lnTo>
                  <a:lnTo>
                    <a:pt x="3186793" y="127907"/>
                  </a:lnTo>
                  <a:lnTo>
                    <a:pt x="3243943" y="163286"/>
                  </a:lnTo>
                  <a:lnTo>
                    <a:pt x="3265715" y="185057"/>
                  </a:lnTo>
                  <a:lnTo>
                    <a:pt x="3273879" y="198664"/>
                  </a:lnTo>
                  <a:lnTo>
                    <a:pt x="3279322" y="217714"/>
                  </a:lnTo>
                  <a:lnTo>
                    <a:pt x="3282043" y="239486"/>
                  </a:lnTo>
                  <a:lnTo>
                    <a:pt x="3273879" y="266700"/>
                  </a:lnTo>
                  <a:lnTo>
                    <a:pt x="3254829" y="285750"/>
                  </a:lnTo>
                  <a:lnTo>
                    <a:pt x="3216729" y="291193"/>
                  </a:lnTo>
                  <a:lnTo>
                    <a:pt x="3077936" y="285750"/>
                  </a:lnTo>
                  <a:lnTo>
                    <a:pt x="2857500" y="280307"/>
                  </a:lnTo>
                  <a:lnTo>
                    <a:pt x="2658836" y="274864"/>
                  </a:lnTo>
                  <a:lnTo>
                    <a:pt x="2381250" y="269421"/>
                  </a:lnTo>
                  <a:lnTo>
                    <a:pt x="2141765" y="266700"/>
                  </a:lnTo>
                  <a:lnTo>
                    <a:pt x="1828800" y="272143"/>
                  </a:lnTo>
                  <a:lnTo>
                    <a:pt x="1537608" y="288471"/>
                  </a:lnTo>
                  <a:lnTo>
                    <a:pt x="1352550" y="299357"/>
                  </a:lnTo>
                  <a:lnTo>
                    <a:pt x="1211036" y="310243"/>
                  </a:lnTo>
                  <a:lnTo>
                    <a:pt x="1034143" y="334736"/>
                  </a:lnTo>
                  <a:lnTo>
                    <a:pt x="873579" y="361950"/>
                  </a:lnTo>
                  <a:lnTo>
                    <a:pt x="723900" y="397328"/>
                  </a:lnTo>
                  <a:lnTo>
                    <a:pt x="593272" y="429986"/>
                  </a:lnTo>
                  <a:lnTo>
                    <a:pt x="487136" y="468086"/>
                  </a:lnTo>
                  <a:lnTo>
                    <a:pt x="459922" y="470807"/>
                  </a:lnTo>
                  <a:lnTo>
                    <a:pt x="410936" y="462643"/>
                  </a:lnTo>
                  <a:lnTo>
                    <a:pt x="351065" y="449036"/>
                  </a:lnTo>
                  <a:lnTo>
                    <a:pt x="310243" y="429986"/>
                  </a:lnTo>
                  <a:lnTo>
                    <a:pt x="250372" y="383721"/>
                  </a:lnTo>
                  <a:lnTo>
                    <a:pt x="179615" y="329293"/>
                  </a:lnTo>
                  <a:lnTo>
                    <a:pt x="95250" y="263978"/>
                  </a:lnTo>
                  <a:lnTo>
                    <a:pt x="46265" y="225878"/>
                  </a:lnTo>
                  <a:lnTo>
                    <a:pt x="10886" y="193221"/>
                  </a:lnTo>
                  <a:lnTo>
                    <a:pt x="0" y="176893"/>
                  </a:lnTo>
                  <a:lnTo>
                    <a:pt x="8165" y="163286"/>
                  </a:lnTo>
                  <a:lnTo>
                    <a:pt x="29936" y="160564"/>
                  </a:lnTo>
                  <a:lnTo>
                    <a:pt x="59872" y="168728"/>
                  </a:lnTo>
                  <a:lnTo>
                    <a:pt x="106136" y="187778"/>
                  </a:lnTo>
                  <a:lnTo>
                    <a:pt x="201386" y="217714"/>
                  </a:lnTo>
                  <a:lnTo>
                    <a:pt x="277586" y="234043"/>
                  </a:lnTo>
                  <a:lnTo>
                    <a:pt x="342900" y="242207"/>
                  </a:lnTo>
                  <a:lnTo>
                    <a:pt x="421822" y="247650"/>
                  </a:lnTo>
                  <a:lnTo>
                    <a:pt x="612322" y="234043"/>
                  </a:lnTo>
                  <a:lnTo>
                    <a:pt x="1031422" y="185057"/>
                  </a:lnTo>
                  <a:lnTo>
                    <a:pt x="1461408" y="138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AD694387-BA98-FD4A-9223-EE2BFCBAC616}"/>
                </a:ext>
              </a:extLst>
            </p:cNvPr>
            <p:cNvSpPr/>
            <p:nvPr/>
          </p:nvSpPr>
          <p:spPr>
            <a:xfrm>
              <a:off x="2609850" y="4514850"/>
              <a:ext cx="1076325" cy="735013"/>
            </a:xfrm>
            <a:custGeom>
              <a:avLst/>
              <a:gdLst>
                <a:gd name="connsiteX0" fmla="*/ 438150 w 1076325"/>
                <a:gd name="connsiteY0" fmla="*/ 347663 h 735806"/>
                <a:gd name="connsiteX1" fmla="*/ 538163 w 1076325"/>
                <a:gd name="connsiteY1" fmla="*/ 271463 h 735806"/>
                <a:gd name="connsiteX2" fmla="*/ 595313 w 1076325"/>
                <a:gd name="connsiteY2" fmla="*/ 226219 h 735806"/>
                <a:gd name="connsiteX3" fmla="*/ 647700 w 1076325"/>
                <a:gd name="connsiteY3" fmla="*/ 183356 h 735806"/>
                <a:gd name="connsiteX4" fmla="*/ 671513 w 1076325"/>
                <a:gd name="connsiteY4" fmla="*/ 157163 h 735806"/>
                <a:gd name="connsiteX5" fmla="*/ 692944 w 1076325"/>
                <a:gd name="connsiteY5" fmla="*/ 128588 h 735806"/>
                <a:gd name="connsiteX6" fmla="*/ 702469 w 1076325"/>
                <a:gd name="connsiteY6" fmla="*/ 104775 h 735806"/>
                <a:gd name="connsiteX7" fmla="*/ 707231 w 1076325"/>
                <a:gd name="connsiteY7" fmla="*/ 88106 h 735806"/>
                <a:gd name="connsiteX8" fmla="*/ 711994 w 1076325"/>
                <a:gd name="connsiteY8" fmla="*/ 66675 h 735806"/>
                <a:gd name="connsiteX9" fmla="*/ 711994 w 1076325"/>
                <a:gd name="connsiteY9" fmla="*/ 57150 h 735806"/>
                <a:gd name="connsiteX10" fmla="*/ 695325 w 1076325"/>
                <a:gd name="connsiteY10" fmla="*/ 0 h 735806"/>
                <a:gd name="connsiteX11" fmla="*/ 1076325 w 1076325"/>
                <a:gd name="connsiteY11" fmla="*/ 280988 h 735806"/>
                <a:gd name="connsiteX12" fmla="*/ 1042988 w 1076325"/>
                <a:gd name="connsiteY12" fmla="*/ 292894 h 735806"/>
                <a:gd name="connsiteX13" fmla="*/ 1000125 w 1076325"/>
                <a:gd name="connsiteY13" fmla="*/ 300038 h 735806"/>
                <a:gd name="connsiteX14" fmla="*/ 954881 w 1076325"/>
                <a:gd name="connsiteY14" fmla="*/ 302419 h 735806"/>
                <a:gd name="connsiteX15" fmla="*/ 888206 w 1076325"/>
                <a:gd name="connsiteY15" fmla="*/ 309563 h 735806"/>
                <a:gd name="connsiteX16" fmla="*/ 831056 w 1076325"/>
                <a:gd name="connsiteY16" fmla="*/ 321469 h 735806"/>
                <a:gd name="connsiteX17" fmla="*/ 750094 w 1076325"/>
                <a:gd name="connsiteY17" fmla="*/ 347663 h 735806"/>
                <a:gd name="connsiteX18" fmla="*/ 673894 w 1076325"/>
                <a:gd name="connsiteY18" fmla="*/ 381000 h 735806"/>
                <a:gd name="connsiteX19" fmla="*/ 569119 w 1076325"/>
                <a:gd name="connsiteY19" fmla="*/ 438150 h 735806"/>
                <a:gd name="connsiteX20" fmla="*/ 419100 w 1076325"/>
                <a:gd name="connsiteY20" fmla="*/ 528638 h 735806"/>
                <a:gd name="connsiteX21" fmla="*/ 192881 w 1076325"/>
                <a:gd name="connsiteY21" fmla="*/ 676275 h 735806"/>
                <a:gd name="connsiteX22" fmla="*/ 109538 w 1076325"/>
                <a:gd name="connsiteY22" fmla="*/ 735806 h 735806"/>
                <a:gd name="connsiteX23" fmla="*/ 0 w 1076325"/>
                <a:gd name="connsiteY23" fmla="*/ 673894 h 735806"/>
                <a:gd name="connsiteX24" fmla="*/ 9525 w 1076325"/>
                <a:gd name="connsiteY24" fmla="*/ 642938 h 735806"/>
                <a:gd name="connsiteX25" fmla="*/ 28575 w 1076325"/>
                <a:gd name="connsiteY25" fmla="*/ 614363 h 735806"/>
                <a:gd name="connsiteX26" fmla="*/ 42863 w 1076325"/>
                <a:gd name="connsiteY26" fmla="*/ 597694 h 735806"/>
                <a:gd name="connsiteX27" fmla="*/ 78581 w 1076325"/>
                <a:gd name="connsiteY27" fmla="*/ 576263 h 735806"/>
                <a:gd name="connsiteX28" fmla="*/ 119063 w 1076325"/>
                <a:gd name="connsiteY28" fmla="*/ 557213 h 735806"/>
                <a:gd name="connsiteX29" fmla="*/ 250031 w 1076325"/>
                <a:gd name="connsiteY29" fmla="*/ 478631 h 735806"/>
                <a:gd name="connsiteX30" fmla="*/ 438150 w 1076325"/>
                <a:gd name="connsiteY30" fmla="*/ 34766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735806">
                  <a:moveTo>
                    <a:pt x="438150" y="347663"/>
                  </a:moveTo>
                  <a:lnTo>
                    <a:pt x="538163" y="271463"/>
                  </a:lnTo>
                  <a:lnTo>
                    <a:pt x="595313" y="226219"/>
                  </a:lnTo>
                  <a:lnTo>
                    <a:pt x="647700" y="183356"/>
                  </a:lnTo>
                  <a:lnTo>
                    <a:pt x="671513" y="157163"/>
                  </a:lnTo>
                  <a:lnTo>
                    <a:pt x="692944" y="128588"/>
                  </a:lnTo>
                  <a:lnTo>
                    <a:pt x="702469" y="104775"/>
                  </a:lnTo>
                  <a:lnTo>
                    <a:pt x="707231" y="88106"/>
                  </a:lnTo>
                  <a:lnTo>
                    <a:pt x="711994" y="66675"/>
                  </a:lnTo>
                  <a:lnTo>
                    <a:pt x="711994" y="57150"/>
                  </a:lnTo>
                  <a:lnTo>
                    <a:pt x="695325" y="0"/>
                  </a:lnTo>
                  <a:lnTo>
                    <a:pt x="1076325" y="280988"/>
                  </a:lnTo>
                  <a:lnTo>
                    <a:pt x="1042988" y="292894"/>
                  </a:lnTo>
                  <a:lnTo>
                    <a:pt x="1000125" y="300038"/>
                  </a:lnTo>
                  <a:lnTo>
                    <a:pt x="954881" y="302419"/>
                  </a:lnTo>
                  <a:lnTo>
                    <a:pt x="888206" y="309563"/>
                  </a:lnTo>
                  <a:lnTo>
                    <a:pt x="831056" y="321469"/>
                  </a:lnTo>
                  <a:lnTo>
                    <a:pt x="750094" y="347663"/>
                  </a:lnTo>
                  <a:lnTo>
                    <a:pt x="673894" y="381000"/>
                  </a:lnTo>
                  <a:lnTo>
                    <a:pt x="569119" y="438150"/>
                  </a:lnTo>
                  <a:lnTo>
                    <a:pt x="419100" y="528638"/>
                  </a:lnTo>
                  <a:lnTo>
                    <a:pt x="192881" y="676275"/>
                  </a:lnTo>
                  <a:lnTo>
                    <a:pt x="109538" y="735806"/>
                  </a:lnTo>
                  <a:lnTo>
                    <a:pt x="0" y="673894"/>
                  </a:lnTo>
                  <a:lnTo>
                    <a:pt x="9525" y="642938"/>
                  </a:lnTo>
                  <a:lnTo>
                    <a:pt x="28575" y="614363"/>
                  </a:lnTo>
                  <a:lnTo>
                    <a:pt x="42863" y="597694"/>
                  </a:lnTo>
                  <a:lnTo>
                    <a:pt x="78581" y="576263"/>
                  </a:lnTo>
                  <a:lnTo>
                    <a:pt x="119063" y="557213"/>
                  </a:lnTo>
                  <a:lnTo>
                    <a:pt x="250031" y="478631"/>
                  </a:lnTo>
                  <a:lnTo>
                    <a:pt x="438150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2D59C1C2-8205-5B4B-860D-45424D29FDDA}"/>
                </a:ext>
              </a:extLst>
            </p:cNvPr>
            <p:cNvSpPr/>
            <p:nvPr/>
          </p:nvSpPr>
          <p:spPr>
            <a:xfrm>
              <a:off x="2600325" y="5146675"/>
              <a:ext cx="4535488" cy="892175"/>
            </a:xfrm>
            <a:custGeom>
              <a:avLst/>
              <a:gdLst>
                <a:gd name="connsiteX0" fmla="*/ 2062886 w 4535424"/>
                <a:gd name="connsiteY0" fmla="*/ 490119 h 892455"/>
                <a:gd name="connsiteX1" fmla="*/ 1923897 w 4535424"/>
                <a:gd name="connsiteY1" fmla="*/ 446227 h 892455"/>
                <a:gd name="connsiteX2" fmla="*/ 1741017 w 4535424"/>
                <a:gd name="connsiteY2" fmla="*/ 387706 h 892455"/>
                <a:gd name="connsiteX3" fmla="*/ 1634947 w 4535424"/>
                <a:gd name="connsiteY3" fmla="*/ 351130 h 892455"/>
                <a:gd name="connsiteX4" fmla="*/ 1550822 w 4535424"/>
                <a:gd name="connsiteY4" fmla="*/ 325527 h 892455"/>
                <a:gd name="connsiteX5" fmla="*/ 1452067 w 4535424"/>
                <a:gd name="connsiteY5" fmla="*/ 296266 h 892455"/>
                <a:gd name="connsiteX6" fmla="*/ 1331366 w 4535424"/>
                <a:gd name="connsiteY6" fmla="*/ 267005 h 892455"/>
                <a:gd name="connsiteX7" fmla="*/ 1207008 w 4535424"/>
                <a:gd name="connsiteY7" fmla="*/ 241402 h 892455"/>
                <a:gd name="connsiteX8" fmla="*/ 1060704 w 4535424"/>
                <a:gd name="connsiteY8" fmla="*/ 215799 h 892455"/>
                <a:gd name="connsiteX9" fmla="*/ 910742 w 4535424"/>
                <a:gd name="connsiteY9" fmla="*/ 197511 h 892455"/>
                <a:gd name="connsiteX10" fmla="*/ 749808 w 4535424"/>
                <a:gd name="connsiteY10" fmla="*/ 186538 h 892455"/>
                <a:gd name="connsiteX11" fmla="*/ 574243 w 4535424"/>
                <a:gd name="connsiteY11" fmla="*/ 179223 h 892455"/>
                <a:gd name="connsiteX12" fmla="*/ 398678 w 4535424"/>
                <a:gd name="connsiteY12" fmla="*/ 186538 h 892455"/>
                <a:gd name="connsiteX13" fmla="*/ 292608 w 4535424"/>
                <a:gd name="connsiteY13" fmla="*/ 190195 h 892455"/>
                <a:gd name="connsiteX14" fmla="*/ 175564 w 4535424"/>
                <a:gd name="connsiteY14" fmla="*/ 197511 h 892455"/>
                <a:gd name="connsiteX15" fmla="*/ 117043 w 4535424"/>
                <a:gd name="connsiteY15" fmla="*/ 201168 h 892455"/>
                <a:gd name="connsiteX16" fmla="*/ 84124 w 4535424"/>
                <a:gd name="connsiteY16" fmla="*/ 197511 h 892455"/>
                <a:gd name="connsiteX17" fmla="*/ 43891 w 4535424"/>
                <a:gd name="connsiteY17" fmla="*/ 186538 h 892455"/>
                <a:gd name="connsiteX18" fmla="*/ 25603 w 4535424"/>
                <a:gd name="connsiteY18" fmla="*/ 168250 h 892455"/>
                <a:gd name="connsiteX19" fmla="*/ 7315 w 4535424"/>
                <a:gd name="connsiteY19" fmla="*/ 142647 h 892455"/>
                <a:gd name="connsiteX20" fmla="*/ 0 w 4535424"/>
                <a:gd name="connsiteY20" fmla="*/ 113386 h 892455"/>
                <a:gd name="connsiteX21" fmla="*/ 7315 w 4535424"/>
                <a:gd name="connsiteY21" fmla="*/ 73152 h 892455"/>
                <a:gd name="connsiteX22" fmla="*/ 14630 w 4535424"/>
                <a:gd name="connsiteY22" fmla="*/ 36576 h 892455"/>
                <a:gd name="connsiteX23" fmla="*/ 32918 w 4535424"/>
                <a:gd name="connsiteY23" fmla="*/ 0 h 892455"/>
                <a:gd name="connsiteX24" fmla="*/ 256032 w 4535424"/>
                <a:gd name="connsiteY24" fmla="*/ 43891 h 892455"/>
                <a:gd name="connsiteX25" fmla="*/ 416966 w 4535424"/>
                <a:gd name="connsiteY25" fmla="*/ 47549 h 892455"/>
                <a:gd name="connsiteX26" fmla="*/ 596188 w 4535424"/>
                <a:gd name="connsiteY26" fmla="*/ 54864 h 892455"/>
                <a:gd name="connsiteX27" fmla="*/ 859536 w 4535424"/>
                <a:gd name="connsiteY27" fmla="*/ 69495 h 892455"/>
                <a:gd name="connsiteX28" fmla="*/ 1057046 w 4535424"/>
                <a:gd name="connsiteY28" fmla="*/ 87783 h 892455"/>
                <a:gd name="connsiteX29" fmla="*/ 1221638 w 4535424"/>
                <a:gd name="connsiteY29" fmla="*/ 106071 h 892455"/>
                <a:gd name="connsiteX30" fmla="*/ 1356969 w 4535424"/>
                <a:gd name="connsiteY30" fmla="*/ 128016 h 892455"/>
                <a:gd name="connsiteX31" fmla="*/ 1525219 w 4535424"/>
                <a:gd name="connsiteY31" fmla="*/ 160935 h 892455"/>
                <a:gd name="connsiteX32" fmla="*/ 1667865 w 4535424"/>
                <a:gd name="connsiteY32" fmla="*/ 197511 h 892455"/>
                <a:gd name="connsiteX33" fmla="*/ 1854403 w 4535424"/>
                <a:gd name="connsiteY33" fmla="*/ 245059 h 892455"/>
                <a:gd name="connsiteX34" fmla="*/ 2088489 w 4535424"/>
                <a:gd name="connsiteY34" fmla="*/ 296266 h 892455"/>
                <a:gd name="connsiteX35" fmla="*/ 2271369 w 4535424"/>
                <a:gd name="connsiteY35" fmla="*/ 329184 h 892455"/>
                <a:gd name="connsiteX36" fmla="*/ 2490825 w 4535424"/>
                <a:gd name="connsiteY36" fmla="*/ 369418 h 892455"/>
                <a:gd name="connsiteX37" fmla="*/ 2732227 w 4535424"/>
                <a:gd name="connsiteY37" fmla="*/ 413309 h 892455"/>
                <a:gd name="connsiteX38" fmla="*/ 2969971 w 4535424"/>
                <a:gd name="connsiteY38" fmla="*/ 453543 h 892455"/>
                <a:gd name="connsiteX39" fmla="*/ 3200400 w 4535424"/>
                <a:gd name="connsiteY39" fmla="*/ 490119 h 892455"/>
                <a:gd name="connsiteX40" fmla="*/ 3405225 w 4535424"/>
                <a:gd name="connsiteY40" fmla="*/ 519379 h 892455"/>
                <a:gd name="connsiteX41" fmla="*/ 3547872 w 4535424"/>
                <a:gd name="connsiteY41" fmla="*/ 537667 h 892455"/>
                <a:gd name="connsiteX42" fmla="*/ 3712464 w 4535424"/>
                <a:gd name="connsiteY42" fmla="*/ 548640 h 892455"/>
                <a:gd name="connsiteX43" fmla="*/ 3917289 w 4535424"/>
                <a:gd name="connsiteY43" fmla="*/ 555955 h 892455"/>
                <a:gd name="connsiteX44" fmla="*/ 4180636 w 4535424"/>
                <a:gd name="connsiteY44" fmla="*/ 548640 h 892455"/>
                <a:gd name="connsiteX45" fmla="*/ 4451299 w 4535424"/>
                <a:gd name="connsiteY45" fmla="*/ 523037 h 892455"/>
                <a:gd name="connsiteX46" fmla="*/ 4513478 w 4535424"/>
                <a:gd name="connsiteY46" fmla="*/ 515722 h 892455"/>
                <a:gd name="connsiteX47" fmla="*/ 4528108 w 4535424"/>
                <a:gd name="connsiteY47" fmla="*/ 519379 h 892455"/>
                <a:gd name="connsiteX48" fmla="*/ 4535424 w 4535424"/>
                <a:gd name="connsiteY48" fmla="*/ 526695 h 892455"/>
                <a:gd name="connsiteX49" fmla="*/ 4531766 w 4535424"/>
                <a:gd name="connsiteY49" fmla="*/ 537667 h 892455"/>
                <a:gd name="connsiteX50" fmla="*/ 4509820 w 4535424"/>
                <a:gd name="connsiteY50" fmla="*/ 563271 h 892455"/>
                <a:gd name="connsiteX51" fmla="*/ 4429353 w 4535424"/>
                <a:gd name="connsiteY51" fmla="*/ 610819 h 892455"/>
                <a:gd name="connsiteX52" fmla="*/ 4304995 w 4535424"/>
                <a:gd name="connsiteY52" fmla="*/ 676656 h 892455"/>
                <a:gd name="connsiteX53" fmla="*/ 4180636 w 4535424"/>
                <a:gd name="connsiteY53" fmla="*/ 735178 h 892455"/>
                <a:gd name="connsiteX54" fmla="*/ 4001414 w 4535424"/>
                <a:gd name="connsiteY54" fmla="*/ 804672 h 892455"/>
                <a:gd name="connsiteX55" fmla="*/ 3858768 w 4535424"/>
                <a:gd name="connsiteY55" fmla="*/ 859536 h 892455"/>
                <a:gd name="connsiteX56" fmla="*/ 3781958 w 4535424"/>
                <a:gd name="connsiteY56" fmla="*/ 885139 h 892455"/>
                <a:gd name="connsiteX57" fmla="*/ 3730752 w 4535424"/>
                <a:gd name="connsiteY57" fmla="*/ 892455 h 892455"/>
                <a:gd name="connsiteX58" fmla="*/ 3653942 w 4535424"/>
                <a:gd name="connsiteY58" fmla="*/ 892455 h 892455"/>
                <a:gd name="connsiteX59" fmla="*/ 3569817 w 4535424"/>
                <a:gd name="connsiteY59" fmla="*/ 877824 h 892455"/>
                <a:gd name="connsiteX60" fmla="*/ 3419856 w 4535424"/>
                <a:gd name="connsiteY60" fmla="*/ 844906 h 892455"/>
                <a:gd name="connsiteX61" fmla="*/ 3215030 w 4535424"/>
                <a:gd name="connsiteY61" fmla="*/ 797357 h 892455"/>
                <a:gd name="connsiteX62" fmla="*/ 2988259 w 4535424"/>
                <a:gd name="connsiteY62" fmla="*/ 742493 h 892455"/>
                <a:gd name="connsiteX63" fmla="*/ 2743200 w 4535424"/>
                <a:gd name="connsiteY63" fmla="*/ 680314 h 892455"/>
                <a:gd name="connsiteX64" fmla="*/ 2509113 w 4535424"/>
                <a:gd name="connsiteY64" fmla="*/ 618135 h 892455"/>
                <a:gd name="connsiteX65" fmla="*/ 2216505 w 4535424"/>
                <a:gd name="connsiteY65" fmla="*/ 534010 h 892455"/>
                <a:gd name="connsiteX66" fmla="*/ 2062886 w 4535424"/>
                <a:gd name="connsiteY66" fmla="*/ 490119 h 89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35424" h="892455">
                  <a:moveTo>
                    <a:pt x="2062886" y="490119"/>
                  </a:moveTo>
                  <a:lnTo>
                    <a:pt x="1923897" y="446227"/>
                  </a:lnTo>
                  <a:lnTo>
                    <a:pt x="1741017" y="387706"/>
                  </a:lnTo>
                  <a:lnTo>
                    <a:pt x="1634947" y="351130"/>
                  </a:lnTo>
                  <a:lnTo>
                    <a:pt x="1550822" y="325527"/>
                  </a:lnTo>
                  <a:lnTo>
                    <a:pt x="1452067" y="296266"/>
                  </a:lnTo>
                  <a:lnTo>
                    <a:pt x="1331366" y="267005"/>
                  </a:lnTo>
                  <a:lnTo>
                    <a:pt x="1207008" y="241402"/>
                  </a:lnTo>
                  <a:lnTo>
                    <a:pt x="1060704" y="215799"/>
                  </a:lnTo>
                  <a:lnTo>
                    <a:pt x="910742" y="197511"/>
                  </a:lnTo>
                  <a:lnTo>
                    <a:pt x="749808" y="186538"/>
                  </a:lnTo>
                  <a:lnTo>
                    <a:pt x="574243" y="179223"/>
                  </a:lnTo>
                  <a:lnTo>
                    <a:pt x="398678" y="186538"/>
                  </a:lnTo>
                  <a:lnTo>
                    <a:pt x="292608" y="190195"/>
                  </a:lnTo>
                  <a:lnTo>
                    <a:pt x="175564" y="197511"/>
                  </a:lnTo>
                  <a:lnTo>
                    <a:pt x="117043" y="201168"/>
                  </a:lnTo>
                  <a:lnTo>
                    <a:pt x="84124" y="197511"/>
                  </a:lnTo>
                  <a:lnTo>
                    <a:pt x="43891" y="186538"/>
                  </a:lnTo>
                  <a:lnTo>
                    <a:pt x="25603" y="168250"/>
                  </a:lnTo>
                  <a:lnTo>
                    <a:pt x="7315" y="142647"/>
                  </a:lnTo>
                  <a:lnTo>
                    <a:pt x="0" y="113386"/>
                  </a:lnTo>
                  <a:lnTo>
                    <a:pt x="7315" y="73152"/>
                  </a:lnTo>
                  <a:lnTo>
                    <a:pt x="14630" y="36576"/>
                  </a:lnTo>
                  <a:lnTo>
                    <a:pt x="32918" y="0"/>
                  </a:lnTo>
                  <a:lnTo>
                    <a:pt x="256032" y="43891"/>
                  </a:lnTo>
                  <a:lnTo>
                    <a:pt x="416966" y="47549"/>
                  </a:lnTo>
                  <a:lnTo>
                    <a:pt x="596188" y="54864"/>
                  </a:lnTo>
                  <a:lnTo>
                    <a:pt x="859536" y="69495"/>
                  </a:lnTo>
                  <a:lnTo>
                    <a:pt x="1057046" y="87783"/>
                  </a:lnTo>
                  <a:lnTo>
                    <a:pt x="1221638" y="106071"/>
                  </a:lnTo>
                  <a:lnTo>
                    <a:pt x="1356969" y="128016"/>
                  </a:lnTo>
                  <a:lnTo>
                    <a:pt x="1525219" y="160935"/>
                  </a:lnTo>
                  <a:lnTo>
                    <a:pt x="1667865" y="197511"/>
                  </a:lnTo>
                  <a:lnTo>
                    <a:pt x="1854403" y="245059"/>
                  </a:lnTo>
                  <a:lnTo>
                    <a:pt x="2088489" y="296266"/>
                  </a:lnTo>
                  <a:lnTo>
                    <a:pt x="2271369" y="329184"/>
                  </a:lnTo>
                  <a:lnTo>
                    <a:pt x="2490825" y="369418"/>
                  </a:lnTo>
                  <a:lnTo>
                    <a:pt x="2732227" y="413309"/>
                  </a:lnTo>
                  <a:lnTo>
                    <a:pt x="2969971" y="453543"/>
                  </a:lnTo>
                  <a:lnTo>
                    <a:pt x="3200400" y="490119"/>
                  </a:lnTo>
                  <a:lnTo>
                    <a:pt x="3405225" y="519379"/>
                  </a:lnTo>
                  <a:lnTo>
                    <a:pt x="3547872" y="537667"/>
                  </a:lnTo>
                  <a:lnTo>
                    <a:pt x="3712464" y="548640"/>
                  </a:lnTo>
                  <a:lnTo>
                    <a:pt x="3917289" y="555955"/>
                  </a:lnTo>
                  <a:lnTo>
                    <a:pt x="4180636" y="548640"/>
                  </a:lnTo>
                  <a:lnTo>
                    <a:pt x="4451299" y="523037"/>
                  </a:lnTo>
                  <a:lnTo>
                    <a:pt x="4513478" y="515722"/>
                  </a:lnTo>
                  <a:lnTo>
                    <a:pt x="4528108" y="519379"/>
                  </a:lnTo>
                  <a:lnTo>
                    <a:pt x="4535424" y="526695"/>
                  </a:lnTo>
                  <a:lnTo>
                    <a:pt x="4531766" y="537667"/>
                  </a:lnTo>
                  <a:lnTo>
                    <a:pt x="4509820" y="563271"/>
                  </a:lnTo>
                  <a:lnTo>
                    <a:pt x="4429353" y="610819"/>
                  </a:lnTo>
                  <a:lnTo>
                    <a:pt x="4304995" y="676656"/>
                  </a:lnTo>
                  <a:lnTo>
                    <a:pt x="4180636" y="735178"/>
                  </a:lnTo>
                  <a:lnTo>
                    <a:pt x="4001414" y="804672"/>
                  </a:lnTo>
                  <a:lnTo>
                    <a:pt x="3858768" y="859536"/>
                  </a:lnTo>
                  <a:lnTo>
                    <a:pt x="3781958" y="885139"/>
                  </a:lnTo>
                  <a:lnTo>
                    <a:pt x="3730752" y="892455"/>
                  </a:lnTo>
                  <a:lnTo>
                    <a:pt x="3653942" y="892455"/>
                  </a:lnTo>
                  <a:lnTo>
                    <a:pt x="3569817" y="877824"/>
                  </a:lnTo>
                  <a:lnTo>
                    <a:pt x="3419856" y="844906"/>
                  </a:lnTo>
                  <a:lnTo>
                    <a:pt x="3215030" y="797357"/>
                  </a:lnTo>
                  <a:lnTo>
                    <a:pt x="2988259" y="742493"/>
                  </a:lnTo>
                  <a:lnTo>
                    <a:pt x="2743200" y="680314"/>
                  </a:lnTo>
                  <a:lnTo>
                    <a:pt x="2509113" y="618135"/>
                  </a:lnTo>
                  <a:lnTo>
                    <a:pt x="2216505" y="534010"/>
                  </a:lnTo>
                  <a:lnTo>
                    <a:pt x="2062886" y="49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167244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7124AA-F9E5-4FDE-B3E8-96CBFE8B8BB0}"/>
              </a:ext>
            </a:extLst>
          </p:cNvPr>
          <p:cNvGrpSpPr/>
          <p:nvPr/>
        </p:nvGrpSpPr>
        <p:grpSpPr>
          <a:xfrm>
            <a:off x="2586038" y="1409700"/>
            <a:ext cx="4821237" cy="4648200"/>
            <a:chOff x="2586038" y="1409700"/>
            <a:chExt cx="4821237" cy="4648200"/>
          </a:xfrm>
        </p:grpSpPr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AE57C573-9528-064E-BE73-2E66551023C6}"/>
                </a:ext>
              </a:extLst>
            </p:cNvPr>
            <p:cNvSpPr/>
            <p:nvPr/>
          </p:nvSpPr>
          <p:spPr>
            <a:xfrm>
              <a:off x="4419600" y="1800225"/>
              <a:ext cx="1952625" cy="423863"/>
            </a:xfrm>
            <a:custGeom>
              <a:avLst/>
              <a:gdLst>
                <a:gd name="connsiteX0" fmla="*/ 578644 w 1952625"/>
                <a:gd name="connsiteY0" fmla="*/ 195263 h 423863"/>
                <a:gd name="connsiteX1" fmla="*/ 800100 w 1952625"/>
                <a:gd name="connsiteY1" fmla="*/ 164306 h 423863"/>
                <a:gd name="connsiteX2" fmla="*/ 1028700 w 1952625"/>
                <a:gd name="connsiteY2" fmla="*/ 133350 h 423863"/>
                <a:gd name="connsiteX3" fmla="*/ 1345406 w 1952625"/>
                <a:gd name="connsiteY3" fmla="*/ 78581 h 423863"/>
                <a:gd name="connsiteX4" fmla="*/ 1476375 w 1952625"/>
                <a:gd name="connsiteY4" fmla="*/ 52388 h 423863"/>
                <a:gd name="connsiteX5" fmla="*/ 1526381 w 1952625"/>
                <a:gd name="connsiteY5" fmla="*/ 45244 h 423863"/>
                <a:gd name="connsiteX6" fmla="*/ 1590675 w 1952625"/>
                <a:gd name="connsiteY6" fmla="*/ 19050 h 423863"/>
                <a:gd name="connsiteX7" fmla="*/ 1635919 w 1952625"/>
                <a:gd name="connsiteY7" fmla="*/ 0 h 423863"/>
                <a:gd name="connsiteX8" fmla="*/ 1662113 w 1952625"/>
                <a:gd name="connsiteY8" fmla="*/ 0 h 423863"/>
                <a:gd name="connsiteX9" fmla="*/ 1721644 w 1952625"/>
                <a:gd name="connsiteY9" fmla="*/ 2381 h 423863"/>
                <a:gd name="connsiteX10" fmla="*/ 1783556 w 1952625"/>
                <a:gd name="connsiteY10" fmla="*/ 9525 h 423863"/>
                <a:gd name="connsiteX11" fmla="*/ 1847850 w 1952625"/>
                <a:gd name="connsiteY11" fmla="*/ 23813 h 423863"/>
                <a:gd name="connsiteX12" fmla="*/ 1897856 w 1952625"/>
                <a:gd name="connsiteY12" fmla="*/ 38100 h 423863"/>
                <a:gd name="connsiteX13" fmla="*/ 1916906 w 1952625"/>
                <a:gd name="connsiteY13" fmla="*/ 47625 h 423863"/>
                <a:gd name="connsiteX14" fmla="*/ 1931194 w 1952625"/>
                <a:gd name="connsiteY14" fmla="*/ 64294 h 423863"/>
                <a:gd name="connsiteX15" fmla="*/ 1943100 w 1952625"/>
                <a:gd name="connsiteY15" fmla="*/ 85725 h 423863"/>
                <a:gd name="connsiteX16" fmla="*/ 1950244 w 1952625"/>
                <a:gd name="connsiteY16" fmla="*/ 107156 h 423863"/>
                <a:gd name="connsiteX17" fmla="*/ 1952625 w 1952625"/>
                <a:gd name="connsiteY17" fmla="*/ 123825 h 423863"/>
                <a:gd name="connsiteX18" fmla="*/ 1947863 w 1952625"/>
                <a:gd name="connsiteY18" fmla="*/ 142875 h 423863"/>
                <a:gd name="connsiteX19" fmla="*/ 1931194 w 1952625"/>
                <a:gd name="connsiteY19" fmla="*/ 169069 h 423863"/>
                <a:gd name="connsiteX20" fmla="*/ 1900238 w 1952625"/>
                <a:gd name="connsiteY20" fmla="*/ 197644 h 423863"/>
                <a:gd name="connsiteX21" fmla="*/ 1850231 w 1952625"/>
                <a:gd name="connsiteY21" fmla="*/ 221456 h 423863"/>
                <a:gd name="connsiteX22" fmla="*/ 1774031 w 1952625"/>
                <a:gd name="connsiteY22" fmla="*/ 228600 h 423863"/>
                <a:gd name="connsiteX23" fmla="*/ 1602581 w 1952625"/>
                <a:gd name="connsiteY23" fmla="*/ 242888 h 423863"/>
                <a:gd name="connsiteX24" fmla="*/ 1393031 w 1952625"/>
                <a:gd name="connsiteY24" fmla="*/ 257175 h 423863"/>
                <a:gd name="connsiteX25" fmla="*/ 1269206 w 1952625"/>
                <a:gd name="connsiteY25" fmla="*/ 269081 h 423863"/>
                <a:gd name="connsiteX26" fmla="*/ 1042988 w 1952625"/>
                <a:gd name="connsiteY26" fmla="*/ 309563 h 423863"/>
                <a:gd name="connsiteX27" fmla="*/ 854869 w 1952625"/>
                <a:gd name="connsiteY27" fmla="*/ 338138 h 423863"/>
                <a:gd name="connsiteX28" fmla="*/ 752475 w 1952625"/>
                <a:gd name="connsiteY28" fmla="*/ 359569 h 423863"/>
                <a:gd name="connsiteX29" fmla="*/ 664369 w 1952625"/>
                <a:gd name="connsiteY29" fmla="*/ 383381 h 423863"/>
                <a:gd name="connsiteX30" fmla="*/ 576263 w 1952625"/>
                <a:gd name="connsiteY30" fmla="*/ 404813 h 423863"/>
                <a:gd name="connsiteX31" fmla="*/ 500063 w 1952625"/>
                <a:gd name="connsiteY31" fmla="*/ 416719 h 423863"/>
                <a:gd name="connsiteX32" fmla="*/ 435769 w 1952625"/>
                <a:gd name="connsiteY32" fmla="*/ 423863 h 423863"/>
                <a:gd name="connsiteX33" fmla="*/ 400050 w 1952625"/>
                <a:gd name="connsiteY33" fmla="*/ 419100 h 423863"/>
                <a:gd name="connsiteX34" fmla="*/ 352425 w 1952625"/>
                <a:gd name="connsiteY34" fmla="*/ 407194 h 423863"/>
                <a:gd name="connsiteX35" fmla="*/ 266700 w 1952625"/>
                <a:gd name="connsiteY35" fmla="*/ 371475 h 423863"/>
                <a:gd name="connsiteX36" fmla="*/ 185738 w 1952625"/>
                <a:gd name="connsiteY36" fmla="*/ 323850 h 423863"/>
                <a:gd name="connsiteX37" fmla="*/ 119063 w 1952625"/>
                <a:gd name="connsiteY37" fmla="*/ 273844 h 423863"/>
                <a:gd name="connsiteX38" fmla="*/ 71438 w 1952625"/>
                <a:gd name="connsiteY38" fmla="*/ 235744 h 423863"/>
                <a:gd name="connsiteX39" fmla="*/ 16669 w 1952625"/>
                <a:gd name="connsiteY39" fmla="*/ 185738 h 423863"/>
                <a:gd name="connsiteX40" fmla="*/ 9525 w 1952625"/>
                <a:gd name="connsiteY40" fmla="*/ 173831 h 423863"/>
                <a:gd name="connsiteX41" fmla="*/ 0 w 1952625"/>
                <a:gd name="connsiteY41" fmla="*/ 142875 h 423863"/>
                <a:gd name="connsiteX42" fmla="*/ 2381 w 1952625"/>
                <a:gd name="connsiteY42" fmla="*/ 128588 h 423863"/>
                <a:gd name="connsiteX43" fmla="*/ 14288 w 1952625"/>
                <a:gd name="connsiteY43" fmla="*/ 119063 h 423863"/>
                <a:gd name="connsiteX44" fmla="*/ 30956 w 1952625"/>
                <a:gd name="connsiteY44" fmla="*/ 121444 h 423863"/>
                <a:gd name="connsiteX45" fmla="*/ 88106 w 1952625"/>
                <a:gd name="connsiteY45" fmla="*/ 150019 h 423863"/>
                <a:gd name="connsiteX46" fmla="*/ 142875 w 1952625"/>
                <a:gd name="connsiteY46" fmla="*/ 173831 h 423863"/>
                <a:gd name="connsiteX47" fmla="*/ 200025 w 1952625"/>
                <a:gd name="connsiteY47" fmla="*/ 192881 h 423863"/>
                <a:gd name="connsiteX48" fmla="*/ 280988 w 1952625"/>
                <a:gd name="connsiteY48" fmla="*/ 209550 h 423863"/>
                <a:gd name="connsiteX49" fmla="*/ 352425 w 1952625"/>
                <a:gd name="connsiteY49" fmla="*/ 221456 h 423863"/>
                <a:gd name="connsiteX50" fmla="*/ 383381 w 1952625"/>
                <a:gd name="connsiteY50" fmla="*/ 221456 h 423863"/>
                <a:gd name="connsiteX51" fmla="*/ 492919 w 1952625"/>
                <a:gd name="connsiteY51" fmla="*/ 207169 h 423863"/>
                <a:gd name="connsiteX52" fmla="*/ 578644 w 1952625"/>
                <a:gd name="connsiteY52" fmla="*/ 1952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2625" h="423863">
                  <a:moveTo>
                    <a:pt x="578644" y="195263"/>
                  </a:moveTo>
                  <a:lnTo>
                    <a:pt x="800100" y="164306"/>
                  </a:lnTo>
                  <a:lnTo>
                    <a:pt x="1028700" y="133350"/>
                  </a:lnTo>
                  <a:lnTo>
                    <a:pt x="1345406" y="78581"/>
                  </a:lnTo>
                  <a:lnTo>
                    <a:pt x="1476375" y="52388"/>
                  </a:lnTo>
                  <a:lnTo>
                    <a:pt x="1526381" y="45244"/>
                  </a:lnTo>
                  <a:lnTo>
                    <a:pt x="1590675" y="19050"/>
                  </a:lnTo>
                  <a:lnTo>
                    <a:pt x="1635919" y="0"/>
                  </a:lnTo>
                  <a:lnTo>
                    <a:pt x="1662113" y="0"/>
                  </a:lnTo>
                  <a:lnTo>
                    <a:pt x="1721644" y="2381"/>
                  </a:lnTo>
                  <a:lnTo>
                    <a:pt x="1783556" y="9525"/>
                  </a:lnTo>
                  <a:lnTo>
                    <a:pt x="1847850" y="23813"/>
                  </a:lnTo>
                  <a:lnTo>
                    <a:pt x="1897856" y="38100"/>
                  </a:lnTo>
                  <a:lnTo>
                    <a:pt x="1916906" y="47625"/>
                  </a:lnTo>
                  <a:lnTo>
                    <a:pt x="1931194" y="64294"/>
                  </a:lnTo>
                  <a:lnTo>
                    <a:pt x="1943100" y="85725"/>
                  </a:lnTo>
                  <a:lnTo>
                    <a:pt x="1950244" y="107156"/>
                  </a:lnTo>
                  <a:lnTo>
                    <a:pt x="1952625" y="123825"/>
                  </a:lnTo>
                  <a:lnTo>
                    <a:pt x="1947863" y="142875"/>
                  </a:lnTo>
                  <a:lnTo>
                    <a:pt x="1931194" y="169069"/>
                  </a:lnTo>
                  <a:lnTo>
                    <a:pt x="1900238" y="197644"/>
                  </a:lnTo>
                  <a:lnTo>
                    <a:pt x="1850231" y="221456"/>
                  </a:lnTo>
                  <a:lnTo>
                    <a:pt x="1774031" y="228600"/>
                  </a:lnTo>
                  <a:lnTo>
                    <a:pt x="1602581" y="242888"/>
                  </a:lnTo>
                  <a:lnTo>
                    <a:pt x="1393031" y="257175"/>
                  </a:lnTo>
                  <a:lnTo>
                    <a:pt x="1269206" y="269081"/>
                  </a:lnTo>
                  <a:lnTo>
                    <a:pt x="1042988" y="309563"/>
                  </a:lnTo>
                  <a:lnTo>
                    <a:pt x="854869" y="338138"/>
                  </a:lnTo>
                  <a:lnTo>
                    <a:pt x="752475" y="359569"/>
                  </a:lnTo>
                  <a:lnTo>
                    <a:pt x="664369" y="383381"/>
                  </a:lnTo>
                  <a:lnTo>
                    <a:pt x="576263" y="404813"/>
                  </a:lnTo>
                  <a:lnTo>
                    <a:pt x="500063" y="416719"/>
                  </a:lnTo>
                  <a:lnTo>
                    <a:pt x="435769" y="423863"/>
                  </a:lnTo>
                  <a:lnTo>
                    <a:pt x="400050" y="419100"/>
                  </a:lnTo>
                  <a:lnTo>
                    <a:pt x="352425" y="407194"/>
                  </a:lnTo>
                  <a:lnTo>
                    <a:pt x="266700" y="371475"/>
                  </a:lnTo>
                  <a:lnTo>
                    <a:pt x="185738" y="323850"/>
                  </a:lnTo>
                  <a:lnTo>
                    <a:pt x="119063" y="273844"/>
                  </a:lnTo>
                  <a:lnTo>
                    <a:pt x="71438" y="235744"/>
                  </a:lnTo>
                  <a:lnTo>
                    <a:pt x="16669" y="185738"/>
                  </a:lnTo>
                  <a:lnTo>
                    <a:pt x="9525" y="173831"/>
                  </a:lnTo>
                  <a:lnTo>
                    <a:pt x="0" y="142875"/>
                  </a:lnTo>
                  <a:lnTo>
                    <a:pt x="2381" y="128588"/>
                  </a:lnTo>
                  <a:lnTo>
                    <a:pt x="14288" y="119063"/>
                  </a:lnTo>
                  <a:lnTo>
                    <a:pt x="30956" y="121444"/>
                  </a:lnTo>
                  <a:lnTo>
                    <a:pt x="88106" y="150019"/>
                  </a:lnTo>
                  <a:lnTo>
                    <a:pt x="142875" y="173831"/>
                  </a:lnTo>
                  <a:lnTo>
                    <a:pt x="200025" y="192881"/>
                  </a:lnTo>
                  <a:lnTo>
                    <a:pt x="280988" y="209550"/>
                  </a:lnTo>
                  <a:lnTo>
                    <a:pt x="352425" y="221456"/>
                  </a:lnTo>
                  <a:lnTo>
                    <a:pt x="383381" y="221456"/>
                  </a:lnTo>
                  <a:lnTo>
                    <a:pt x="492919" y="207169"/>
                  </a:lnTo>
                  <a:lnTo>
                    <a:pt x="578644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4921E234-42D2-A646-8294-680199944725}"/>
                </a:ext>
              </a:extLst>
            </p:cNvPr>
            <p:cNvSpPr/>
            <p:nvPr/>
          </p:nvSpPr>
          <p:spPr>
            <a:xfrm>
              <a:off x="4465638" y="3719513"/>
              <a:ext cx="1978025" cy="492125"/>
            </a:xfrm>
            <a:custGeom>
              <a:avLst/>
              <a:gdLst>
                <a:gd name="connsiteX0" fmla="*/ 642937 w 1978819"/>
                <a:gd name="connsiteY0" fmla="*/ 211931 h 492918"/>
                <a:gd name="connsiteX1" fmla="*/ 847725 w 1978819"/>
                <a:gd name="connsiteY1" fmla="*/ 166687 h 492918"/>
                <a:gd name="connsiteX2" fmla="*/ 1038225 w 1978819"/>
                <a:gd name="connsiteY2" fmla="*/ 130968 h 492918"/>
                <a:gd name="connsiteX3" fmla="*/ 1254919 w 1978819"/>
                <a:gd name="connsiteY3" fmla="*/ 107156 h 492918"/>
                <a:gd name="connsiteX4" fmla="*/ 1359694 w 1978819"/>
                <a:gd name="connsiteY4" fmla="*/ 92868 h 492918"/>
                <a:gd name="connsiteX5" fmla="*/ 1514475 w 1978819"/>
                <a:gd name="connsiteY5" fmla="*/ 69056 h 492918"/>
                <a:gd name="connsiteX6" fmla="*/ 1538287 w 1978819"/>
                <a:gd name="connsiteY6" fmla="*/ 61912 h 492918"/>
                <a:gd name="connsiteX7" fmla="*/ 1566862 w 1978819"/>
                <a:gd name="connsiteY7" fmla="*/ 42862 h 492918"/>
                <a:gd name="connsiteX8" fmla="*/ 1614487 w 1978819"/>
                <a:gd name="connsiteY8" fmla="*/ 19050 h 492918"/>
                <a:gd name="connsiteX9" fmla="*/ 1662112 w 1978819"/>
                <a:gd name="connsiteY9" fmla="*/ 0 h 492918"/>
                <a:gd name="connsiteX10" fmla="*/ 1733550 w 1978819"/>
                <a:gd name="connsiteY10" fmla="*/ 14287 h 492918"/>
                <a:gd name="connsiteX11" fmla="*/ 1797844 w 1978819"/>
                <a:gd name="connsiteY11" fmla="*/ 35718 h 492918"/>
                <a:gd name="connsiteX12" fmla="*/ 1859756 w 1978819"/>
                <a:gd name="connsiteY12" fmla="*/ 64293 h 492918"/>
                <a:gd name="connsiteX13" fmla="*/ 1905000 w 1978819"/>
                <a:gd name="connsiteY13" fmla="*/ 90487 h 492918"/>
                <a:gd name="connsiteX14" fmla="*/ 1935956 w 1978819"/>
                <a:gd name="connsiteY14" fmla="*/ 114300 h 492918"/>
                <a:gd name="connsiteX15" fmla="*/ 1955006 w 1978819"/>
                <a:gd name="connsiteY15" fmla="*/ 133350 h 492918"/>
                <a:gd name="connsiteX16" fmla="*/ 1966912 w 1978819"/>
                <a:gd name="connsiteY16" fmla="*/ 147637 h 492918"/>
                <a:gd name="connsiteX17" fmla="*/ 1976437 w 1978819"/>
                <a:gd name="connsiteY17" fmla="*/ 166687 h 492918"/>
                <a:gd name="connsiteX18" fmla="*/ 1978819 w 1978819"/>
                <a:gd name="connsiteY18" fmla="*/ 178593 h 492918"/>
                <a:gd name="connsiteX19" fmla="*/ 1976437 w 1978819"/>
                <a:gd name="connsiteY19" fmla="*/ 197643 h 492918"/>
                <a:gd name="connsiteX20" fmla="*/ 1964531 w 1978819"/>
                <a:gd name="connsiteY20" fmla="*/ 214312 h 492918"/>
                <a:gd name="connsiteX21" fmla="*/ 1947862 w 1978819"/>
                <a:gd name="connsiteY21" fmla="*/ 226218 h 492918"/>
                <a:gd name="connsiteX22" fmla="*/ 1916906 w 1978819"/>
                <a:gd name="connsiteY22" fmla="*/ 240506 h 492918"/>
                <a:gd name="connsiteX23" fmla="*/ 1883569 w 1978819"/>
                <a:gd name="connsiteY23" fmla="*/ 245268 h 492918"/>
                <a:gd name="connsiteX24" fmla="*/ 1819275 w 1978819"/>
                <a:gd name="connsiteY24" fmla="*/ 245268 h 492918"/>
                <a:gd name="connsiteX25" fmla="*/ 1693069 w 1978819"/>
                <a:gd name="connsiteY25" fmla="*/ 247650 h 492918"/>
                <a:gd name="connsiteX26" fmla="*/ 1564481 w 1978819"/>
                <a:gd name="connsiteY26" fmla="*/ 254793 h 492918"/>
                <a:gd name="connsiteX27" fmla="*/ 1369219 w 1978819"/>
                <a:gd name="connsiteY27" fmla="*/ 273843 h 492918"/>
                <a:gd name="connsiteX28" fmla="*/ 1207294 w 1978819"/>
                <a:gd name="connsiteY28" fmla="*/ 295275 h 492918"/>
                <a:gd name="connsiteX29" fmla="*/ 983456 w 1978819"/>
                <a:gd name="connsiteY29" fmla="*/ 316706 h 492918"/>
                <a:gd name="connsiteX30" fmla="*/ 878681 w 1978819"/>
                <a:gd name="connsiteY30" fmla="*/ 328612 h 492918"/>
                <a:gd name="connsiteX31" fmla="*/ 762000 w 1978819"/>
                <a:gd name="connsiteY31" fmla="*/ 350043 h 492918"/>
                <a:gd name="connsiteX32" fmla="*/ 600075 w 1978819"/>
                <a:gd name="connsiteY32" fmla="*/ 390525 h 492918"/>
                <a:gd name="connsiteX33" fmla="*/ 483394 w 1978819"/>
                <a:gd name="connsiteY33" fmla="*/ 428625 h 492918"/>
                <a:gd name="connsiteX34" fmla="*/ 302419 w 1978819"/>
                <a:gd name="connsiteY34" fmla="*/ 492918 h 492918"/>
                <a:gd name="connsiteX35" fmla="*/ 271462 w 1978819"/>
                <a:gd name="connsiteY35" fmla="*/ 485775 h 492918"/>
                <a:gd name="connsiteX36" fmla="*/ 219075 w 1978819"/>
                <a:gd name="connsiteY36" fmla="*/ 461962 h 492918"/>
                <a:gd name="connsiteX37" fmla="*/ 157162 w 1978819"/>
                <a:gd name="connsiteY37" fmla="*/ 426243 h 492918"/>
                <a:gd name="connsiteX38" fmla="*/ 111919 w 1978819"/>
                <a:gd name="connsiteY38" fmla="*/ 388143 h 492918"/>
                <a:gd name="connsiteX39" fmla="*/ 76200 w 1978819"/>
                <a:gd name="connsiteY39" fmla="*/ 347662 h 492918"/>
                <a:gd name="connsiteX40" fmla="*/ 30956 w 1978819"/>
                <a:gd name="connsiteY40" fmla="*/ 285750 h 492918"/>
                <a:gd name="connsiteX41" fmla="*/ 2381 w 1978819"/>
                <a:gd name="connsiteY41" fmla="*/ 230981 h 492918"/>
                <a:gd name="connsiteX42" fmla="*/ 0 w 1978819"/>
                <a:gd name="connsiteY42" fmla="*/ 202406 h 492918"/>
                <a:gd name="connsiteX43" fmla="*/ 4762 w 1978819"/>
                <a:gd name="connsiteY43" fmla="*/ 192881 h 492918"/>
                <a:gd name="connsiteX44" fmla="*/ 16669 w 1978819"/>
                <a:gd name="connsiteY44" fmla="*/ 190500 h 492918"/>
                <a:gd name="connsiteX45" fmla="*/ 30956 w 1978819"/>
                <a:gd name="connsiteY45" fmla="*/ 192881 h 492918"/>
                <a:gd name="connsiteX46" fmla="*/ 47625 w 1978819"/>
                <a:gd name="connsiteY46" fmla="*/ 200025 h 492918"/>
                <a:gd name="connsiteX47" fmla="*/ 88106 w 1978819"/>
                <a:gd name="connsiteY47" fmla="*/ 221456 h 492918"/>
                <a:gd name="connsiteX48" fmla="*/ 135731 w 1978819"/>
                <a:gd name="connsiteY48" fmla="*/ 247650 h 492918"/>
                <a:gd name="connsiteX49" fmla="*/ 204787 w 1978819"/>
                <a:gd name="connsiteY49" fmla="*/ 271462 h 492918"/>
                <a:gd name="connsiteX50" fmla="*/ 273844 w 1978819"/>
                <a:gd name="connsiteY50" fmla="*/ 285750 h 492918"/>
                <a:gd name="connsiteX51" fmla="*/ 304800 w 1978819"/>
                <a:gd name="connsiteY51" fmla="*/ 290512 h 492918"/>
                <a:gd name="connsiteX52" fmla="*/ 404812 w 1978819"/>
                <a:gd name="connsiteY52" fmla="*/ 266700 h 492918"/>
                <a:gd name="connsiteX53" fmla="*/ 592931 w 1978819"/>
                <a:gd name="connsiteY53" fmla="*/ 223837 h 492918"/>
                <a:gd name="connsiteX54" fmla="*/ 642937 w 1978819"/>
                <a:gd name="connsiteY54" fmla="*/ 21193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78819" h="492918">
                  <a:moveTo>
                    <a:pt x="642937" y="211931"/>
                  </a:moveTo>
                  <a:lnTo>
                    <a:pt x="847725" y="166687"/>
                  </a:lnTo>
                  <a:lnTo>
                    <a:pt x="1038225" y="130968"/>
                  </a:lnTo>
                  <a:lnTo>
                    <a:pt x="1254919" y="107156"/>
                  </a:lnTo>
                  <a:lnTo>
                    <a:pt x="1359694" y="92868"/>
                  </a:lnTo>
                  <a:lnTo>
                    <a:pt x="1514475" y="69056"/>
                  </a:lnTo>
                  <a:lnTo>
                    <a:pt x="1538287" y="61912"/>
                  </a:lnTo>
                  <a:lnTo>
                    <a:pt x="1566862" y="42862"/>
                  </a:lnTo>
                  <a:lnTo>
                    <a:pt x="1614487" y="19050"/>
                  </a:lnTo>
                  <a:lnTo>
                    <a:pt x="1662112" y="0"/>
                  </a:lnTo>
                  <a:lnTo>
                    <a:pt x="1733550" y="14287"/>
                  </a:lnTo>
                  <a:lnTo>
                    <a:pt x="1797844" y="35718"/>
                  </a:lnTo>
                  <a:lnTo>
                    <a:pt x="1859756" y="64293"/>
                  </a:lnTo>
                  <a:lnTo>
                    <a:pt x="1905000" y="90487"/>
                  </a:lnTo>
                  <a:lnTo>
                    <a:pt x="1935956" y="114300"/>
                  </a:lnTo>
                  <a:lnTo>
                    <a:pt x="1955006" y="133350"/>
                  </a:lnTo>
                  <a:lnTo>
                    <a:pt x="1966912" y="147637"/>
                  </a:lnTo>
                  <a:lnTo>
                    <a:pt x="1976437" y="166687"/>
                  </a:lnTo>
                  <a:lnTo>
                    <a:pt x="1978819" y="178593"/>
                  </a:lnTo>
                  <a:lnTo>
                    <a:pt x="1976437" y="197643"/>
                  </a:lnTo>
                  <a:lnTo>
                    <a:pt x="1964531" y="214312"/>
                  </a:lnTo>
                  <a:lnTo>
                    <a:pt x="1947862" y="226218"/>
                  </a:lnTo>
                  <a:lnTo>
                    <a:pt x="1916906" y="240506"/>
                  </a:lnTo>
                  <a:lnTo>
                    <a:pt x="1883569" y="245268"/>
                  </a:lnTo>
                  <a:lnTo>
                    <a:pt x="1819275" y="245268"/>
                  </a:lnTo>
                  <a:lnTo>
                    <a:pt x="1693069" y="247650"/>
                  </a:lnTo>
                  <a:lnTo>
                    <a:pt x="1564481" y="254793"/>
                  </a:lnTo>
                  <a:lnTo>
                    <a:pt x="1369219" y="273843"/>
                  </a:lnTo>
                  <a:lnTo>
                    <a:pt x="1207294" y="295275"/>
                  </a:lnTo>
                  <a:lnTo>
                    <a:pt x="983456" y="316706"/>
                  </a:lnTo>
                  <a:lnTo>
                    <a:pt x="878681" y="328612"/>
                  </a:lnTo>
                  <a:lnTo>
                    <a:pt x="762000" y="350043"/>
                  </a:lnTo>
                  <a:lnTo>
                    <a:pt x="600075" y="390525"/>
                  </a:lnTo>
                  <a:lnTo>
                    <a:pt x="483394" y="428625"/>
                  </a:lnTo>
                  <a:lnTo>
                    <a:pt x="302419" y="492918"/>
                  </a:lnTo>
                  <a:lnTo>
                    <a:pt x="271462" y="485775"/>
                  </a:lnTo>
                  <a:lnTo>
                    <a:pt x="219075" y="461962"/>
                  </a:lnTo>
                  <a:lnTo>
                    <a:pt x="157162" y="426243"/>
                  </a:lnTo>
                  <a:lnTo>
                    <a:pt x="111919" y="388143"/>
                  </a:lnTo>
                  <a:lnTo>
                    <a:pt x="76200" y="347662"/>
                  </a:lnTo>
                  <a:lnTo>
                    <a:pt x="30956" y="285750"/>
                  </a:lnTo>
                  <a:lnTo>
                    <a:pt x="2381" y="230981"/>
                  </a:lnTo>
                  <a:lnTo>
                    <a:pt x="0" y="202406"/>
                  </a:lnTo>
                  <a:lnTo>
                    <a:pt x="4762" y="192881"/>
                  </a:lnTo>
                  <a:lnTo>
                    <a:pt x="16669" y="190500"/>
                  </a:lnTo>
                  <a:lnTo>
                    <a:pt x="30956" y="192881"/>
                  </a:lnTo>
                  <a:lnTo>
                    <a:pt x="47625" y="200025"/>
                  </a:lnTo>
                  <a:lnTo>
                    <a:pt x="88106" y="221456"/>
                  </a:lnTo>
                  <a:lnTo>
                    <a:pt x="135731" y="247650"/>
                  </a:lnTo>
                  <a:lnTo>
                    <a:pt x="204787" y="271462"/>
                  </a:lnTo>
                  <a:lnTo>
                    <a:pt x="273844" y="285750"/>
                  </a:lnTo>
                  <a:lnTo>
                    <a:pt x="304800" y="290512"/>
                  </a:lnTo>
                  <a:lnTo>
                    <a:pt x="404812" y="266700"/>
                  </a:lnTo>
                  <a:lnTo>
                    <a:pt x="592931" y="223837"/>
                  </a:lnTo>
                  <a:lnTo>
                    <a:pt x="642937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4296BD30-C469-874A-B24D-6E4BC8FB4286}"/>
                </a:ext>
              </a:extLst>
            </p:cNvPr>
            <p:cNvSpPr/>
            <p:nvPr/>
          </p:nvSpPr>
          <p:spPr>
            <a:xfrm>
              <a:off x="3989388" y="4346575"/>
              <a:ext cx="3005137" cy="533400"/>
            </a:xfrm>
            <a:custGeom>
              <a:avLst/>
              <a:gdLst>
                <a:gd name="connsiteX0" fmla="*/ 1063540 w 3004807"/>
                <a:gd name="connsiteY0" fmla="*/ 200484 h 532993"/>
                <a:gd name="connsiteX1" fmla="*/ 1249354 w 3004807"/>
                <a:gd name="connsiteY1" fmla="*/ 171145 h 532993"/>
                <a:gd name="connsiteX2" fmla="*/ 1484066 w 3004807"/>
                <a:gd name="connsiteY2" fmla="*/ 134471 h 532993"/>
                <a:gd name="connsiteX3" fmla="*/ 1740783 w 3004807"/>
                <a:gd name="connsiteY3" fmla="*/ 107577 h 532993"/>
                <a:gd name="connsiteX4" fmla="*/ 1953491 w 3004807"/>
                <a:gd name="connsiteY4" fmla="*/ 95352 h 532993"/>
                <a:gd name="connsiteX5" fmla="*/ 2175979 w 3004807"/>
                <a:gd name="connsiteY5" fmla="*/ 80683 h 532993"/>
                <a:gd name="connsiteX6" fmla="*/ 2405801 w 3004807"/>
                <a:gd name="connsiteY6" fmla="*/ 66013 h 532993"/>
                <a:gd name="connsiteX7" fmla="*/ 2430250 w 3004807"/>
                <a:gd name="connsiteY7" fmla="*/ 63568 h 532993"/>
                <a:gd name="connsiteX8" fmla="*/ 2520712 w 3004807"/>
                <a:gd name="connsiteY8" fmla="*/ 39119 h 532993"/>
                <a:gd name="connsiteX9" fmla="*/ 2611174 w 3004807"/>
                <a:gd name="connsiteY9" fmla="*/ 9780 h 532993"/>
                <a:gd name="connsiteX10" fmla="*/ 2647848 w 3004807"/>
                <a:gd name="connsiteY10" fmla="*/ 0 h 532993"/>
                <a:gd name="connsiteX11" fmla="*/ 2701636 w 3004807"/>
                <a:gd name="connsiteY11" fmla="*/ 4890 h 532993"/>
                <a:gd name="connsiteX12" fmla="*/ 2787209 w 3004807"/>
                <a:gd name="connsiteY12" fmla="*/ 29339 h 532993"/>
                <a:gd name="connsiteX13" fmla="*/ 2840997 w 3004807"/>
                <a:gd name="connsiteY13" fmla="*/ 51344 h 532993"/>
                <a:gd name="connsiteX14" fmla="*/ 2882561 w 3004807"/>
                <a:gd name="connsiteY14" fmla="*/ 70903 h 532993"/>
                <a:gd name="connsiteX15" fmla="*/ 2921679 w 3004807"/>
                <a:gd name="connsiteY15" fmla="*/ 95352 h 532993"/>
                <a:gd name="connsiteX16" fmla="*/ 2953463 w 3004807"/>
                <a:gd name="connsiteY16" fmla="*/ 119801 h 532993"/>
                <a:gd name="connsiteX17" fmla="*/ 2977912 w 3004807"/>
                <a:gd name="connsiteY17" fmla="*/ 144251 h 532993"/>
                <a:gd name="connsiteX18" fmla="*/ 2997472 w 3004807"/>
                <a:gd name="connsiteY18" fmla="*/ 173590 h 532993"/>
                <a:gd name="connsiteX19" fmla="*/ 3004807 w 3004807"/>
                <a:gd name="connsiteY19" fmla="*/ 198039 h 532993"/>
                <a:gd name="connsiteX20" fmla="*/ 2997472 w 3004807"/>
                <a:gd name="connsiteY20" fmla="*/ 220043 h 532993"/>
                <a:gd name="connsiteX21" fmla="*/ 2980357 w 3004807"/>
                <a:gd name="connsiteY21" fmla="*/ 237158 h 532993"/>
                <a:gd name="connsiteX22" fmla="*/ 2953463 w 3004807"/>
                <a:gd name="connsiteY22" fmla="*/ 254272 h 532993"/>
                <a:gd name="connsiteX23" fmla="*/ 2924124 w 3004807"/>
                <a:gd name="connsiteY23" fmla="*/ 266497 h 532993"/>
                <a:gd name="connsiteX24" fmla="*/ 2889895 w 3004807"/>
                <a:gd name="connsiteY24" fmla="*/ 266497 h 532993"/>
                <a:gd name="connsiteX25" fmla="*/ 2794543 w 3004807"/>
                <a:gd name="connsiteY25" fmla="*/ 256717 h 532993"/>
                <a:gd name="connsiteX26" fmla="*/ 2684522 w 3004807"/>
                <a:gd name="connsiteY26" fmla="*/ 256717 h 532993"/>
                <a:gd name="connsiteX27" fmla="*/ 2564721 w 3004807"/>
                <a:gd name="connsiteY27" fmla="*/ 254272 h 532993"/>
                <a:gd name="connsiteX28" fmla="*/ 2396021 w 3004807"/>
                <a:gd name="connsiteY28" fmla="*/ 261607 h 532993"/>
                <a:gd name="connsiteX29" fmla="*/ 2271331 w 3004807"/>
                <a:gd name="connsiteY29" fmla="*/ 268942 h 532993"/>
                <a:gd name="connsiteX30" fmla="*/ 2124635 w 3004807"/>
                <a:gd name="connsiteY30" fmla="*/ 268942 h 532993"/>
                <a:gd name="connsiteX31" fmla="*/ 1970605 w 3004807"/>
                <a:gd name="connsiteY31" fmla="*/ 273831 h 532993"/>
                <a:gd name="connsiteX32" fmla="*/ 1828800 w 3004807"/>
                <a:gd name="connsiteY32" fmla="*/ 278721 h 532993"/>
                <a:gd name="connsiteX33" fmla="*/ 1691885 w 3004807"/>
                <a:gd name="connsiteY33" fmla="*/ 290946 h 532993"/>
                <a:gd name="connsiteX34" fmla="*/ 1535410 w 3004807"/>
                <a:gd name="connsiteY34" fmla="*/ 310505 h 532993"/>
                <a:gd name="connsiteX35" fmla="*/ 1403384 w 3004807"/>
                <a:gd name="connsiteY35" fmla="*/ 320285 h 532993"/>
                <a:gd name="connsiteX36" fmla="*/ 1232240 w 3004807"/>
                <a:gd name="connsiteY36" fmla="*/ 339844 h 532993"/>
                <a:gd name="connsiteX37" fmla="*/ 1070875 w 3004807"/>
                <a:gd name="connsiteY37" fmla="*/ 361849 h 532993"/>
                <a:gd name="connsiteX38" fmla="*/ 936404 w 3004807"/>
                <a:gd name="connsiteY38" fmla="*/ 383853 h 532993"/>
                <a:gd name="connsiteX39" fmla="*/ 772595 w 3004807"/>
                <a:gd name="connsiteY39" fmla="*/ 410747 h 532993"/>
                <a:gd name="connsiteX40" fmla="*/ 721251 w 3004807"/>
                <a:gd name="connsiteY40" fmla="*/ 420527 h 532993"/>
                <a:gd name="connsiteX41" fmla="*/ 689467 w 3004807"/>
                <a:gd name="connsiteY41" fmla="*/ 427861 h 532993"/>
                <a:gd name="connsiteX42" fmla="*/ 628344 w 3004807"/>
                <a:gd name="connsiteY42" fmla="*/ 447421 h 532993"/>
                <a:gd name="connsiteX43" fmla="*/ 550107 w 3004807"/>
                <a:gd name="connsiteY43" fmla="*/ 474315 h 532993"/>
                <a:gd name="connsiteX44" fmla="*/ 457200 w 3004807"/>
                <a:gd name="connsiteY44" fmla="*/ 508544 h 532993"/>
                <a:gd name="connsiteX45" fmla="*/ 408302 w 3004807"/>
                <a:gd name="connsiteY45" fmla="*/ 528103 h 532993"/>
                <a:gd name="connsiteX46" fmla="*/ 388742 w 3004807"/>
                <a:gd name="connsiteY46" fmla="*/ 532993 h 532993"/>
                <a:gd name="connsiteX47" fmla="*/ 359403 w 3004807"/>
                <a:gd name="connsiteY47" fmla="*/ 525658 h 532993"/>
                <a:gd name="connsiteX48" fmla="*/ 305615 w 3004807"/>
                <a:gd name="connsiteY48" fmla="*/ 501209 h 532993"/>
                <a:gd name="connsiteX49" fmla="*/ 261607 w 3004807"/>
                <a:gd name="connsiteY49" fmla="*/ 479205 h 532993"/>
                <a:gd name="connsiteX50" fmla="*/ 205373 w 3004807"/>
                <a:gd name="connsiteY50" fmla="*/ 440086 h 532993"/>
                <a:gd name="connsiteX51" fmla="*/ 168700 w 3004807"/>
                <a:gd name="connsiteY51" fmla="*/ 413192 h 532993"/>
                <a:gd name="connsiteX52" fmla="*/ 122246 w 3004807"/>
                <a:gd name="connsiteY52" fmla="*/ 371628 h 532993"/>
                <a:gd name="connsiteX53" fmla="*/ 73348 w 3004807"/>
                <a:gd name="connsiteY53" fmla="*/ 325175 h 532993"/>
                <a:gd name="connsiteX54" fmla="*/ 36674 w 3004807"/>
                <a:gd name="connsiteY54" fmla="*/ 290946 h 532993"/>
                <a:gd name="connsiteX55" fmla="*/ 19559 w 3004807"/>
                <a:gd name="connsiteY55" fmla="*/ 271386 h 532993"/>
                <a:gd name="connsiteX56" fmla="*/ 0 w 3004807"/>
                <a:gd name="connsiteY56" fmla="*/ 234713 h 532993"/>
                <a:gd name="connsiteX57" fmla="*/ 0 w 3004807"/>
                <a:gd name="connsiteY57" fmla="*/ 222488 h 532993"/>
                <a:gd name="connsiteX58" fmla="*/ 4890 w 3004807"/>
                <a:gd name="connsiteY58" fmla="*/ 210263 h 532993"/>
                <a:gd name="connsiteX59" fmla="*/ 24449 w 3004807"/>
                <a:gd name="connsiteY59" fmla="*/ 210263 h 532993"/>
                <a:gd name="connsiteX60" fmla="*/ 46454 w 3004807"/>
                <a:gd name="connsiteY60" fmla="*/ 215153 h 532993"/>
                <a:gd name="connsiteX61" fmla="*/ 78238 w 3004807"/>
                <a:gd name="connsiteY61" fmla="*/ 229823 h 532993"/>
                <a:gd name="connsiteX62" fmla="*/ 114911 w 3004807"/>
                <a:gd name="connsiteY62" fmla="*/ 246937 h 532993"/>
                <a:gd name="connsiteX63" fmla="*/ 171144 w 3004807"/>
                <a:gd name="connsiteY63" fmla="*/ 271386 h 532993"/>
                <a:gd name="connsiteX64" fmla="*/ 220043 w 3004807"/>
                <a:gd name="connsiteY64" fmla="*/ 286056 h 532993"/>
                <a:gd name="connsiteX65" fmla="*/ 290946 w 3004807"/>
                <a:gd name="connsiteY65" fmla="*/ 303170 h 532993"/>
                <a:gd name="connsiteX66" fmla="*/ 344734 w 3004807"/>
                <a:gd name="connsiteY66" fmla="*/ 310505 h 532993"/>
                <a:gd name="connsiteX67" fmla="*/ 466980 w 3004807"/>
                <a:gd name="connsiteY67" fmla="*/ 293391 h 532993"/>
                <a:gd name="connsiteX68" fmla="*/ 701692 w 3004807"/>
                <a:gd name="connsiteY68" fmla="*/ 256717 h 532993"/>
                <a:gd name="connsiteX69" fmla="*/ 1063540 w 3004807"/>
                <a:gd name="connsiteY69" fmla="*/ 20048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04807" h="532993">
                  <a:moveTo>
                    <a:pt x="1063540" y="200484"/>
                  </a:moveTo>
                  <a:lnTo>
                    <a:pt x="1249354" y="171145"/>
                  </a:lnTo>
                  <a:lnTo>
                    <a:pt x="1484066" y="134471"/>
                  </a:lnTo>
                  <a:lnTo>
                    <a:pt x="1740783" y="107577"/>
                  </a:lnTo>
                  <a:lnTo>
                    <a:pt x="1953491" y="95352"/>
                  </a:lnTo>
                  <a:lnTo>
                    <a:pt x="2175979" y="80683"/>
                  </a:lnTo>
                  <a:lnTo>
                    <a:pt x="2405801" y="66013"/>
                  </a:lnTo>
                  <a:lnTo>
                    <a:pt x="2430250" y="63568"/>
                  </a:lnTo>
                  <a:lnTo>
                    <a:pt x="2520712" y="39119"/>
                  </a:lnTo>
                  <a:lnTo>
                    <a:pt x="2611174" y="9780"/>
                  </a:lnTo>
                  <a:lnTo>
                    <a:pt x="2647848" y="0"/>
                  </a:lnTo>
                  <a:lnTo>
                    <a:pt x="2701636" y="4890"/>
                  </a:lnTo>
                  <a:lnTo>
                    <a:pt x="2787209" y="29339"/>
                  </a:lnTo>
                  <a:lnTo>
                    <a:pt x="2840997" y="51344"/>
                  </a:lnTo>
                  <a:lnTo>
                    <a:pt x="2882561" y="70903"/>
                  </a:lnTo>
                  <a:lnTo>
                    <a:pt x="2921679" y="95352"/>
                  </a:lnTo>
                  <a:lnTo>
                    <a:pt x="2953463" y="119801"/>
                  </a:lnTo>
                  <a:lnTo>
                    <a:pt x="2977912" y="144251"/>
                  </a:lnTo>
                  <a:lnTo>
                    <a:pt x="2997472" y="173590"/>
                  </a:lnTo>
                  <a:lnTo>
                    <a:pt x="3004807" y="198039"/>
                  </a:lnTo>
                  <a:lnTo>
                    <a:pt x="2997472" y="220043"/>
                  </a:lnTo>
                  <a:lnTo>
                    <a:pt x="2980357" y="237158"/>
                  </a:lnTo>
                  <a:lnTo>
                    <a:pt x="2953463" y="254272"/>
                  </a:lnTo>
                  <a:lnTo>
                    <a:pt x="2924124" y="266497"/>
                  </a:lnTo>
                  <a:lnTo>
                    <a:pt x="2889895" y="266497"/>
                  </a:lnTo>
                  <a:lnTo>
                    <a:pt x="2794543" y="256717"/>
                  </a:lnTo>
                  <a:lnTo>
                    <a:pt x="2684522" y="256717"/>
                  </a:lnTo>
                  <a:lnTo>
                    <a:pt x="2564721" y="254272"/>
                  </a:lnTo>
                  <a:lnTo>
                    <a:pt x="2396021" y="261607"/>
                  </a:lnTo>
                  <a:lnTo>
                    <a:pt x="2271331" y="268942"/>
                  </a:lnTo>
                  <a:lnTo>
                    <a:pt x="2124635" y="268942"/>
                  </a:lnTo>
                  <a:lnTo>
                    <a:pt x="1970605" y="273831"/>
                  </a:lnTo>
                  <a:lnTo>
                    <a:pt x="1828800" y="278721"/>
                  </a:lnTo>
                  <a:lnTo>
                    <a:pt x="1691885" y="290946"/>
                  </a:lnTo>
                  <a:lnTo>
                    <a:pt x="1535410" y="310505"/>
                  </a:lnTo>
                  <a:lnTo>
                    <a:pt x="1403384" y="320285"/>
                  </a:lnTo>
                  <a:lnTo>
                    <a:pt x="1232240" y="339844"/>
                  </a:lnTo>
                  <a:lnTo>
                    <a:pt x="1070875" y="361849"/>
                  </a:lnTo>
                  <a:lnTo>
                    <a:pt x="936404" y="383853"/>
                  </a:lnTo>
                  <a:lnTo>
                    <a:pt x="772595" y="410747"/>
                  </a:lnTo>
                  <a:lnTo>
                    <a:pt x="721251" y="420527"/>
                  </a:lnTo>
                  <a:lnTo>
                    <a:pt x="689467" y="427861"/>
                  </a:lnTo>
                  <a:lnTo>
                    <a:pt x="628344" y="447421"/>
                  </a:lnTo>
                  <a:lnTo>
                    <a:pt x="550107" y="474315"/>
                  </a:lnTo>
                  <a:lnTo>
                    <a:pt x="457200" y="508544"/>
                  </a:lnTo>
                  <a:lnTo>
                    <a:pt x="408302" y="528103"/>
                  </a:lnTo>
                  <a:lnTo>
                    <a:pt x="388742" y="532993"/>
                  </a:lnTo>
                  <a:lnTo>
                    <a:pt x="359403" y="525658"/>
                  </a:lnTo>
                  <a:lnTo>
                    <a:pt x="305615" y="501209"/>
                  </a:lnTo>
                  <a:lnTo>
                    <a:pt x="261607" y="479205"/>
                  </a:lnTo>
                  <a:lnTo>
                    <a:pt x="205373" y="440086"/>
                  </a:lnTo>
                  <a:lnTo>
                    <a:pt x="168700" y="413192"/>
                  </a:lnTo>
                  <a:lnTo>
                    <a:pt x="122246" y="371628"/>
                  </a:lnTo>
                  <a:lnTo>
                    <a:pt x="73348" y="325175"/>
                  </a:lnTo>
                  <a:lnTo>
                    <a:pt x="36674" y="290946"/>
                  </a:lnTo>
                  <a:lnTo>
                    <a:pt x="19559" y="271386"/>
                  </a:lnTo>
                  <a:lnTo>
                    <a:pt x="0" y="234713"/>
                  </a:lnTo>
                  <a:lnTo>
                    <a:pt x="0" y="222488"/>
                  </a:lnTo>
                  <a:lnTo>
                    <a:pt x="4890" y="210263"/>
                  </a:lnTo>
                  <a:lnTo>
                    <a:pt x="24449" y="210263"/>
                  </a:lnTo>
                  <a:lnTo>
                    <a:pt x="46454" y="215153"/>
                  </a:lnTo>
                  <a:lnTo>
                    <a:pt x="78238" y="229823"/>
                  </a:lnTo>
                  <a:lnTo>
                    <a:pt x="114911" y="246937"/>
                  </a:lnTo>
                  <a:lnTo>
                    <a:pt x="171144" y="271386"/>
                  </a:lnTo>
                  <a:lnTo>
                    <a:pt x="220043" y="286056"/>
                  </a:lnTo>
                  <a:lnTo>
                    <a:pt x="290946" y="303170"/>
                  </a:lnTo>
                  <a:lnTo>
                    <a:pt x="344734" y="310505"/>
                  </a:lnTo>
                  <a:lnTo>
                    <a:pt x="466980" y="293391"/>
                  </a:lnTo>
                  <a:lnTo>
                    <a:pt x="701692" y="256717"/>
                  </a:lnTo>
                  <a:lnTo>
                    <a:pt x="1063540" y="2004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F3677EFC-4717-E542-B60E-96E1815907C8}"/>
                </a:ext>
              </a:extLst>
            </p:cNvPr>
            <p:cNvSpPr/>
            <p:nvPr/>
          </p:nvSpPr>
          <p:spPr>
            <a:xfrm>
              <a:off x="2743200" y="1865313"/>
              <a:ext cx="795338" cy="628650"/>
            </a:xfrm>
            <a:custGeom>
              <a:avLst/>
              <a:gdLst>
                <a:gd name="connsiteX0" fmla="*/ 433388 w 795338"/>
                <a:gd name="connsiteY0" fmla="*/ 407194 h 628650"/>
                <a:gd name="connsiteX1" fmla="*/ 466725 w 795338"/>
                <a:gd name="connsiteY1" fmla="*/ 447675 h 628650"/>
                <a:gd name="connsiteX2" fmla="*/ 488156 w 795338"/>
                <a:gd name="connsiteY2" fmla="*/ 478631 h 628650"/>
                <a:gd name="connsiteX3" fmla="*/ 516731 w 795338"/>
                <a:gd name="connsiteY3" fmla="*/ 519112 h 628650"/>
                <a:gd name="connsiteX4" fmla="*/ 535781 w 795338"/>
                <a:gd name="connsiteY4" fmla="*/ 547687 h 628650"/>
                <a:gd name="connsiteX5" fmla="*/ 564356 w 795338"/>
                <a:gd name="connsiteY5" fmla="*/ 585787 h 628650"/>
                <a:gd name="connsiteX6" fmla="*/ 585788 w 795338"/>
                <a:gd name="connsiteY6" fmla="*/ 604837 h 628650"/>
                <a:gd name="connsiteX7" fmla="*/ 619125 w 795338"/>
                <a:gd name="connsiteY7" fmla="*/ 621506 h 628650"/>
                <a:gd name="connsiteX8" fmla="*/ 642938 w 795338"/>
                <a:gd name="connsiteY8" fmla="*/ 626269 h 628650"/>
                <a:gd name="connsiteX9" fmla="*/ 666750 w 795338"/>
                <a:gd name="connsiteY9" fmla="*/ 628650 h 628650"/>
                <a:gd name="connsiteX10" fmla="*/ 700088 w 795338"/>
                <a:gd name="connsiteY10" fmla="*/ 619125 h 628650"/>
                <a:gd name="connsiteX11" fmla="*/ 733425 w 795338"/>
                <a:gd name="connsiteY11" fmla="*/ 602456 h 628650"/>
                <a:gd name="connsiteX12" fmla="*/ 754856 w 795338"/>
                <a:gd name="connsiteY12" fmla="*/ 581025 h 628650"/>
                <a:gd name="connsiteX13" fmla="*/ 778669 w 795338"/>
                <a:gd name="connsiteY13" fmla="*/ 547687 h 628650"/>
                <a:gd name="connsiteX14" fmla="*/ 788194 w 795338"/>
                <a:gd name="connsiteY14" fmla="*/ 519112 h 628650"/>
                <a:gd name="connsiteX15" fmla="*/ 795338 w 795338"/>
                <a:gd name="connsiteY15" fmla="*/ 471487 h 628650"/>
                <a:gd name="connsiteX16" fmla="*/ 795338 w 795338"/>
                <a:gd name="connsiteY16" fmla="*/ 428625 h 628650"/>
                <a:gd name="connsiteX17" fmla="*/ 790575 w 795338"/>
                <a:gd name="connsiteY17" fmla="*/ 376237 h 628650"/>
                <a:gd name="connsiteX18" fmla="*/ 776288 w 795338"/>
                <a:gd name="connsiteY18" fmla="*/ 328612 h 628650"/>
                <a:gd name="connsiteX19" fmla="*/ 754856 w 795338"/>
                <a:gd name="connsiteY19" fmla="*/ 280987 h 628650"/>
                <a:gd name="connsiteX20" fmla="*/ 733425 w 795338"/>
                <a:gd name="connsiteY20" fmla="*/ 250031 h 628650"/>
                <a:gd name="connsiteX21" fmla="*/ 697706 w 795338"/>
                <a:gd name="connsiteY21" fmla="*/ 211931 h 628650"/>
                <a:gd name="connsiteX22" fmla="*/ 661988 w 795338"/>
                <a:gd name="connsiteY22" fmla="*/ 183356 h 628650"/>
                <a:gd name="connsiteX23" fmla="*/ 621506 w 795338"/>
                <a:gd name="connsiteY23" fmla="*/ 147637 h 628650"/>
                <a:gd name="connsiteX24" fmla="*/ 573881 w 795338"/>
                <a:gd name="connsiteY24" fmla="*/ 114300 h 628650"/>
                <a:gd name="connsiteX25" fmla="*/ 535781 w 795338"/>
                <a:gd name="connsiteY25" fmla="*/ 95250 h 628650"/>
                <a:gd name="connsiteX26" fmla="*/ 495300 w 795338"/>
                <a:gd name="connsiteY26" fmla="*/ 78581 h 628650"/>
                <a:gd name="connsiteX27" fmla="*/ 433388 w 795338"/>
                <a:gd name="connsiteY27" fmla="*/ 59531 h 628650"/>
                <a:gd name="connsiteX28" fmla="*/ 369094 w 795338"/>
                <a:gd name="connsiteY28" fmla="*/ 45244 h 628650"/>
                <a:gd name="connsiteX29" fmla="*/ 285750 w 795338"/>
                <a:gd name="connsiteY29" fmla="*/ 28575 h 628650"/>
                <a:gd name="connsiteX30" fmla="*/ 216694 w 795338"/>
                <a:gd name="connsiteY30" fmla="*/ 14287 h 628650"/>
                <a:gd name="connsiteX31" fmla="*/ 121444 w 795338"/>
                <a:gd name="connsiteY31" fmla="*/ 4762 h 628650"/>
                <a:gd name="connsiteX32" fmla="*/ 57150 w 795338"/>
                <a:gd name="connsiteY32" fmla="*/ 2381 h 628650"/>
                <a:gd name="connsiteX33" fmla="*/ 23813 w 795338"/>
                <a:gd name="connsiteY33" fmla="*/ 0 h 628650"/>
                <a:gd name="connsiteX34" fmla="*/ 11906 w 795338"/>
                <a:gd name="connsiteY34" fmla="*/ 0 h 628650"/>
                <a:gd name="connsiteX35" fmla="*/ 0 w 795338"/>
                <a:gd name="connsiteY35" fmla="*/ 4762 h 628650"/>
                <a:gd name="connsiteX36" fmla="*/ 0 w 795338"/>
                <a:gd name="connsiteY36" fmla="*/ 23812 h 628650"/>
                <a:gd name="connsiteX37" fmla="*/ 21431 w 795338"/>
                <a:gd name="connsiteY37" fmla="*/ 50006 h 628650"/>
                <a:gd name="connsiteX38" fmla="*/ 57150 w 795338"/>
                <a:gd name="connsiteY38" fmla="*/ 71437 h 628650"/>
                <a:gd name="connsiteX39" fmla="*/ 114300 w 795338"/>
                <a:gd name="connsiteY39" fmla="*/ 107156 h 628650"/>
                <a:gd name="connsiteX40" fmla="*/ 183356 w 795338"/>
                <a:gd name="connsiteY40" fmla="*/ 159544 h 628650"/>
                <a:gd name="connsiteX41" fmla="*/ 252413 w 795338"/>
                <a:gd name="connsiteY41" fmla="*/ 214312 h 628650"/>
                <a:gd name="connsiteX42" fmla="*/ 292894 w 795338"/>
                <a:gd name="connsiteY42" fmla="*/ 250031 h 628650"/>
                <a:gd name="connsiteX43" fmla="*/ 371475 w 795338"/>
                <a:gd name="connsiteY43" fmla="*/ 330994 h 628650"/>
                <a:gd name="connsiteX44" fmla="*/ 433388 w 795338"/>
                <a:gd name="connsiteY44" fmla="*/ 407194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5338" h="628650">
                  <a:moveTo>
                    <a:pt x="433388" y="407194"/>
                  </a:moveTo>
                  <a:lnTo>
                    <a:pt x="466725" y="447675"/>
                  </a:lnTo>
                  <a:lnTo>
                    <a:pt x="488156" y="478631"/>
                  </a:lnTo>
                  <a:lnTo>
                    <a:pt x="516731" y="519112"/>
                  </a:lnTo>
                  <a:lnTo>
                    <a:pt x="535781" y="547687"/>
                  </a:lnTo>
                  <a:lnTo>
                    <a:pt x="564356" y="585787"/>
                  </a:lnTo>
                  <a:lnTo>
                    <a:pt x="585788" y="604837"/>
                  </a:lnTo>
                  <a:lnTo>
                    <a:pt x="619125" y="621506"/>
                  </a:lnTo>
                  <a:lnTo>
                    <a:pt x="642938" y="626269"/>
                  </a:lnTo>
                  <a:lnTo>
                    <a:pt x="666750" y="628650"/>
                  </a:lnTo>
                  <a:lnTo>
                    <a:pt x="700088" y="619125"/>
                  </a:lnTo>
                  <a:lnTo>
                    <a:pt x="733425" y="602456"/>
                  </a:lnTo>
                  <a:lnTo>
                    <a:pt x="754856" y="581025"/>
                  </a:lnTo>
                  <a:lnTo>
                    <a:pt x="778669" y="547687"/>
                  </a:lnTo>
                  <a:lnTo>
                    <a:pt x="788194" y="519112"/>
                  </a:lnTo>
                  <a:lnTo>
                    <a:pt x="795338" y="471487"/>
                  </a:lnTo>
                  <a:lnTo>
                    <a:pt x="795338" y="428625"/>
                  </a:lnTo>
                  <a:lnTo>
                    <a:pt x="790575" y="376237"/>
                  </a:lnTo>
                  <a:lnTo>
                    <a:pt x="776288" y="328612"/>
                  </a:lnTo>
                  <a:lnTo>
                    <a:pt x="754856" y="280987"/>
                  </a:lnTo>
                  <a:lnTo>
                    <a:pt x="733425" y="250031"/>
                  </a:lnTo>
                  <a:lnTo>
                    <a:pt x="697706" y="211931"/>
                  </a:lnTo>
                  <a:lnTo>
                    <a:pt x="661988" y="183356"/>
                  </a:lnTo>
                  <a:lnTo>
                    <a:pt x="621506" y="147637"/>
                  </a:lnTo>
                  <a:lnTo>
                    <a:pt x="573881" y="114300"/>
                  </a:lnTo>
                  <a:lnTo>
                    <a:pt x="535781" y="95250"/>
                  </a:lnTo>
                  <a:lnTo>
                    <a:pt x="495300" y="78581"/>
                  </a:lnTo>
                  <a:lnTo>
                    <a:pt x="433388" y="59531"/>
                  </a:lnTo>
                  <a:lnTo>
                    <a:pt x="369094" y="45244"/>
                  </a:lnTo>
                  <a:lnTo>
                    <a:pt x="285750" y="28575"/>
                  </a:lnTo>
                  <a:lnTo>
                    <a:pt x="216694" y="14287"/>
                  </a:lnTo>
                  <a:lnTo>
                    <a:pt x="121444" y="4762"/>
                  </a:lnTo>
                  <a:lnTo>
                    <a:pt x="57150" y="2381"/>
                  </a:lnTo>
                  <a:lnTo>
                    <a:pt x="23813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23812"/>
                  </a:lnTo>
                  <a:lnTo>
                    <a:pt x="21431" y="50006"/>
                  </a:lnTo>
                  <a:lnTo>
                    <a:pt x="57150" y="71437"/>
                  </a:lnTo>
                  <a:lnTo>
                    <a:pt x="114300" y="107156"/>
                  </a:lnTo>
                  <a:lnTo>
                    <a:pt x="183356" y="159544"/>
                  </a:lnTo>
                  <a:lnTo>
                    <a:pt x="252413" y="214312"/>
                  </a:lnTo>
                  <a:lnTo>
                    <a:pt x="292894" y="250031"/>
                  </a:lnTo>
                  <a:lnTo>
                    <a:pt x="371475" y="330994"/>
                  </a:lnTo>
                  <a:lnTo>
                    <a:pt x="433388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09DC1C4C-799A-624F-81B2-873CD96F1787}"/>
                </a:ext>
              </a:extLst>
            </p:cNvPr>
            <p:cNvSpPr/>
            <p:nvPr/>
          </p:nvSpPr>
          <p:spPr>
            <a:xfrm>
              <a:off x="5151438" y="1409700"/>
              <a:ext cx="603250" cy="1179513"/>
            </a:xfrm>
            <a:custGeom>
              <a:avLst/>
              <a:gdLst>
                <a:gd name="connsiteX0" fmla="*/ 307181 w 604837"/>
                <a:gd name="connsiteY0" fmla="*/ 819150 h 1178719"/>
                <a:gd name="connsiteX1" fmla="*/ 307181 w 604837"/>
                <a:gd name="connsiteY1" fmla="*/ 681038 h 1178719"/>
                <a:gd name="connsiteX2" fmla="*/ 285750 w 604837"/>
                <a:gd name="connsiteY2" fmla="*/ 550069 h 1178719"/>
                <a:gd name="connsiteX3" fmla="*/ 285750 w 604837"/>
                <a:gd name="connsiteY3" fmla="*/ 411956 h 1178719"/>
                <a:gd name="connsiteX4" fmla="*/ 280987 w 604837"/>
                <a:gd name="connsiteY4" fmla="*/ 319088 h 1178719"/>
                <a:gd name="connsiteX5" fmla="*/ 271462 w 604837"/>
                <a:gd name="connsiteY5" fmla="*/ 252413 h 1178719"/>
                <a:gd name="connsiteX6" fmla="*/ 261937 w 604837"/>
                <a:gd name="connsiteY6" fmla="*/ 204788 h 1178719"/>
                <a:gd name="connsiteX7" fmla="*/ 250031 w 604837"/>
                <a:gd name="connsiteY7" fmla="*/ 185738 h 1178719"/>
                <a:gd name="connsiteX8" fmla="*/ 223837 w 604837"/>
                <a:gd name="connsiteY8" fmla="*/ 164306 h 1178719"/>
                <a:gd name="connsiteX9" fmla="*/ 183356 w 604837"/>
                <a:gd name="connsiteY9" fmla="*/ 140494 h 1178719"/>
                <a:gd name="connsiteX10" fmla="*/ 121444 w 604837"/>
                <a:gd name="connsiteY10" fmla="*/ 114300 h 1178719"/>
                <a:gd name="connsiteX11" fmla="*/ 40481 w 604837"/>
                <a:gd name="connsiteY11" fmla="*/ 88106 h 1178719"/>
                <a:gd name="connsiteX12" fmla="*/ 19050 w 604837"/>
                <a:gd name="connsiteY12" fmla="*/ 78581 h 1178719"/>
                <a:gd name="connsiteX13" fmla="*/ 7144 w 604837"/>
                <a:gd name="connsiteY13" fmla="*/ 61913 h 1178719"/>
                <a:gd name="connsiteX14" fmla="*/ 0 w 604837"/>
                <a:gd name="connsiteY14" fmla="*/ 33338 h 1178719"/>
                <a:gd name="connsiteX15" fmla="*/ 2381 w 604837"/>
                <a:gd name="connsiteY15" fmla="*/ 21431 h 1178719"/>
                <a:gd name="connsiteX16" fmla="*/ 14287 w 604837"/>
                <a:gd name="connsiteY16" fmla="*/ 14288 h 1178719"/>
                <a:gd name="connsiteX17" fmla="*/ 71437 w 604837"/>
                <a:gd name="connsiteY17" fmla="*/ 4763 h 1178719"/>
                <a:gd name="connsiteX18" fmla="*/ 145256 w 604837"/>
                <a:gd name="connsiteY18" fmla="*/ 0 h 1178719"/>
                <a:gd name="connsiteX19" fmla="*/ 238125 w 604837"/>
                <a:gd name="connsiteY19" fmla="*/ 0 h 1178719"/>
                <a:gd name="connsiteX20" fmla="*/ 288131 w 604837"/>
                <a:gd name="connsiteY20" fmla="*/ 4763 h 1178719"/>
                <a:gd name="connsiteX21" fmla="*/ 321469 w 604837"/>
                <a:gd name="connsiteY21" fmla="*/ 14288 h 1178719"/>
                <a:gd name="connsiteX22" fmla="*/ 378619 w 604837"/>
                <a:gd name="connsiteY22" fmla="*/ 35719 h 1178719"/>
                <a:gd name="connsiteX23" fmla="*/ 442912 w 604837"/>
                <a:gd name="connsiteY23" fmla="*/ 64294 h 1178719"/>
                <a:gd name="connsiteX24" fmla="*/ 507206 w 604837"/>
                <a:gd name="connsiteY24" fmla="*/ 95250 h 1178719"/>
                <a:gd name="connsiteX25" fmla="*/ 559594 w 604837"/>
                <a:gd name="connsiteY25" fmla="*/ 126206 h 1178719"/>
                <a:gd name="connsiteX26" fmla="*/ 583406 w 604837"/>
                <a:gd name="connsiteY26" fmla="*/ 140494 h 1178719"/>
                <a:gd name="connsiteX27" fmla="*/ 595312 w 604837"/>
                <a:gd name="connsiteY27" fmla="*/ 154781 h 1178719"/>
                <a:gd name="connsiteX28" fmla="*/ 602456 w 604837"/>
                <a:gd name="connsiteY28" fmla="*/ 166688 h 1178719"/>
                <a:gd name="connsiteX29" fmla="*/ 604837 w 604837"/>
                <a:gd name="connsiteY29" fmla="*/ 185738 h 1178719"/>
                <a:gd name="connsiteX30" fmla="*/ 600075 w 604837"/>
                <a:gd name="connsiteY30" fmla="*/ 209550 h 1178719"/>
                <a:gd name="connsiteX31" fmla="*/ 588169 w 604837"/>
                <a:gd name="connsiteY31" fmla="*/ 233363 h 1178719"/>
                <a:gd name="connsiteX32" fmla="*/ 578644 w 604837"/>
                <a:gd name="connsiteY32" fmla="*/ 245269 h 1178719"/>
                <a:gd name="connsiteX33" fmla="*/ 571500 w 604837"/>
                <a:gd name="connsiteY33" fmla="*/ 264319 h 1178719"/>
                <a:gd name="connsiteX34" fmla="*/ 561975 w 604837"/>
                <a:gd name="connsiteY34" fmla="*/ 323850 h 1178719"/>
                <a:gd name="connsiteX35" fmla="*/ 554831 w 604837"/>
                <a:gd name="connsiteY35" fmla="*/ 395288 h 1178719"/>
                <a:gd name="connsiteX36" fmla="*/ 552450 w 604837"/>
                <a:gd name="connsiteY36" fmla="*/ 497681 h 1178719"/>
                <a:gd name="connsiteX37" fmla="*/ 552450 w 604837"/>
                <a:gd name="connsiteY37" fmla="*/ 752475 h 1178719"/>
                <a:gd name="connsiteX38" fmla="*/ 554831 w 604837"/>
                <a:gd name="connsiteY38" fmla="*/ 1135856 h 1178719"/>
                <a:gd name="connsiteX39" fmla="*/ 307181 w 604837"/>
                <a:gd name="connsiteY39" fmla="*/ 1178719 h 1178719"/>
                <a:gd name="connsiteX40" fmla="*/ 307181 w 604837"/>
                <a:gd name="connsiteY40" fmla="*/ 819150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4837" h="1178719">
                  <a:moveTo>
                    <a:pt x="307181" y="819150"/>
                  </a:moveTo>
                  <a:lnTo>
                    <a:pt x="307181" y="681038"/>
                  </a:lnTo>
                  <a:lnTo>
                    <a:pt x="285750" y="550069"/>
                  </a:lnTo>
                  <a:lnTo>
                    <a:pt x="285750" y="411956"/>
                  </a:lnTo>
                  <a:lnTo>
                    <a:pt x="280987" y="319088"/>
                  </a:lnTo>
                  <a:lnTo>
                    <a:pt x="271462" y="252413"/>
                  </a:lnTo>
                  <a:lnTo>
                    <a:pt x="261937" y="204788"/>
                  </a:lnTo>
                  <a:lnTo>
                    <a:pt x="250031" y="185738"/>
                  </a:lnTo>
                  <a:lnTo>
                    <a:pt x="223837" y="164306"/>
                  </a:lnTo>
                  <a:lnTo>
                    <a:pt x="183356" y="140494"/>
                  </a:lnTo>
                  <a:lnTo>
                    <a:pt x="121444" y="114300"/>
                  </a:lnTo>
                  <a:lnTo>
                    <a:pt x="40481" y="88106"/>
                  </a:lnTo>
                  <a:lnTo>
                    <a:pt x="19050" y="78581"/>
                  </a:lnTo>
                  <a:lnTo>
                    <a:pt x="7144" y="61913"/>
                  </a:lnTo>
                  <a:lnTo>
                    <a:pt x="0" y="33338"/>
                  </a:lnTo>
                  <a:lnTo>
                    <a:pt x="2381" y="21431"/>
                  </a:lnTo>
                  <a:lnTo>
                    <a:pt x="14287" y="14288"/>
                  </a:lnTo>
                  <a:lnTo>
                    <a:pt x="71437" y="4763"/>
                  </a:lnTo>
                  <a:lnTo>
                    <a:pt x="145256" y="0"/>
                  </a:lnTo>
                  <a:lnTo>
                    <a:pt x="238125" y="0"/>
                  </a:lnTo>
                  <a:lnTo>
                    <a:pt x="288131" y="4763"/>
                  </a:lnTo>
                  <a:lnTo>
                    <a:pt x="321469" y="14288"/>
                  </a:lnTo>
                  <a:lnTo>
                    <a:pt x="378619" y="35719"/>
                  </a:lnTo>
                  <a:lnTo>
                    <a:pt x="442912" y="64294"/>
                  </a:lnTo>
                  <a:lnTo>
                    <a:pt x="507206" y="95250"/>
                  </a:lnTo>
                  <a:lnTo>
                    <a:pt x="559594" y="126206"/>
                  </a:lnTo>
                  <a:lnTo>
                    <a:pt x="583406" y="140494"/>
                  </a:lnTo>
                  <a:lnTo>
                    <a:pt x="595312" y="154781"/>
                  </a:lnTo>
                  <a:lnTo>
                    <a:pt x="602456" y="166688"/>
                  </a:lnTo>
                  <a:lnTo>
                    <a:pt x="604837" y="185738"/>
                  </a:lnTo>
                  <a:lnTo>
                    <a:pt x="600075" y="209550"/>
                  </a:lnTo>
                  <a:lnTo>
                    <a:pt x="588169" y="233363"/>
                  </a:lnTo>
                  <a:lnTo>
                    <a:pt x="578644" y="245269"/>
                  </a:lnTo>
                  <a:lnTo>
                    <a:pt x="571500" y="264319"/>
                  </a:lnTo>
                  <a:lnTo>
                    <a:pt x="561975" y="323850"/>
                  </a:lnTo>
                  <a:lnTo>
                    <a:pt x="554831" y="395288"/>
                  </a:lnTo>
                  <a:cubicBezTo>
                    <a:pt x="554037" y="429419"/>
                    <a:pt x="553244" y="463550"/>
                    <a:pt x="552450" y="497681"/>
                  </a:cubicBezTo>
                  <a:lnTo>
                    <a:pt x="552450" y="752475"/>
                  </a:lnTo>
                  <a:cubicBezTo>
                    <a:pt x="553244" y="880269"/>
                    <a:pt x="554037" y="1008062"/>
                    <a:pt x="554831" y="1135856"/>
                  </a:cubicBezTo>
                  <a:lnTo>
                    <a:pt x="307181" y="1178719"/>
                  </a:lnTo>
                  <a:lnTo>
                    <a:pt x="307181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9871952D-3E8C-8D48-BC25-1948F6D83014}"/>
                </a:ext>
              </a:extLst>
            </p:cNvPr>
            <p:cNvSpPr/>
            <p:nvPr/>
          </p:nvSpPr>
          <p:spPr>
            <a:xfrm>
              <a:off x="3927475" y="2359025"/>
              <a:ext cx="3109913" cy="619125"/>
            </a:xfrm>
            <a:custGeom>
              <a:avLst/>
              <a:gdLst>
                <a:gd name="connsiteX0" fmla="*/ 1903498 w 3108960"/>
                <a:gd name="connsiteY0" fmla="*/ 97879 h 618185"/>
                <a:gd name="connsiteX1" fmla="*/ 1766982 w 3108960"/>
                <a:gd name="connsiteY1" fmla="*/ 110758 h 618185"/>
                <a:gd name="connsiteX2" fmla="*/ 1491374 w 3108960"/>
                <a:gd name="connsiteY2" fmla="*/ 162273 h 618185"/>
                <a:gd name="connsiteX3" fmla="*/ 1305918 w 3108960"/>
                <a:gd name="connsiteY3" fmla="*/ 206062 h 618185"/>
                <a:gd name="connsiteX4" fmla="*/ 1123038 w 3108960"/>
                <a:gd name="connsiteY4" fmla="*/ 244698 h 618185"/>
                <a:gd name="connsiteX5" fmla="*/ 916976 w 3108960"/>
                <a:gd name="connsiteY5" fmla="*/ 288486 h 618185"/>
                <a:gd name="connsiteX6" fmla="*/ 798490 w 3108960"/>
                <a:gd name="connsiteY6" fmla="*/ 311668 h 618185"/>
                <a:gd name="connsiteX7" fmla="*/ 646520 w 3108960"/>
                <a:gd name="connsiteY7" fmla="*/ 340002 h 618185"/>
                <a:gd name="connsiteX8" fmla="*/ 564095 w 3108960"/>
                <a:gd name="connsiteY8" fmla="*/ 355456 h 618185"/>
                <a:gd name="connsiteX9" fmla="*/ 520307 w 3108960"/>
                <a:gd name="connsiteY9" fmla="*/ 360608 h 618185"/>
                <a:gd name="connsiteX10" fmla="*/ 430155 w 3108960"/>
                <a:gd name="connsiteY10" fmla="*/ 360608 h 618185"/>
                <a:gd name="connsiteX11" fmla="*/ 347730 w 3108960"/>
                <a:gd name="connsiteY11" fmla="*/ 360608 h 618185"/>
                <a:gd name="connsiteX12" fmla="*/ 270457 w 3108960"/>
                <a:gd name="connsiteY12" fmla="*/ 355456 h 618185"/>
                <a:gd name="connsiteX13" fmla="*/ 198335 w 3108960"/>
                <a:gd name="connsiteY13" fmla="*/ 345153 h 618185"/>
                <a:gd name="connsiteX14" fmla="*/ 133941 w 3108960"/>
                <a:gd name="connsiteY14" fmla="*/ 332275 h 618185"/>
                <a:gd name="connsiteX15" fmla="*/ 74698 w 3108960"/>
                <a:gd name="connsiteY15" fmla="*/ 316820 h 618185"/>
                <a:gd name="connsiteX16" fmla="*/ 28334 w 3108960"/>
                <a:gd name="connsiteY16" fmla="*/ 298789 h 618185"/>
                <a:gd name="connsiteX17" fmla="*/ 7728 w 3108960"/>
                <a:gd name="connsiteY17" fmla="*/ 298789 h 618185"/>
                <a:gd name="connsiteX18" fmla="*/ 0 w 3108960"/>
                <a:gd name="connsiteY18" fmla="*/ 303941 h 618185"/>
                <a:gd name="connsiteX19" fmla="*/ 2576 w 3108960"/>
                <a:gd name="connsiteY19" fmla="*/ 327123 h 618185"/>
                <a:gd name="connsiteX20" fmla="*/ 7728 w 3108960"/>
                <a:gd name="connsiteY20" fmla="*/ 342578 h 618185"/>
                <a:gd name="connsiteX21" fmla="*/ 20607 w 3108960"/>
                <a:gd name="connsiteY21" fmla="*/ 363184 h 618185"/>
                <a:gd name="connsiteX22" fmla="*/ 72122 w 3108960"/>
                <a:gd name="connsiteY22" fmla="*/ 401820 h 618185"/>
                <a:gd name="connsiteX23" fmla="*/ 154547 w 3108960"/>
                <a:gd name="connsiteY23" fmla="*/ 463639 h 618185"/>
                <a:gd name="connsiteX24" fmla="*/ 242123 w 3108960"/>
                <a:gd name="connsiteY24" fmla="*/ 520306 h 618185"/>
                <a:gd name="connsiteX25" fmla="*/ 316821 w 3108960"/>
                <a:gd name="connsiteY25" fmla="*/ 564094 h 618185"/>
                <a:gd name="connsiteX26" fmla="*/ 391518 w 3108960"/>
                <a:gd name="connsiteY26" fmla="*/ 600155 h 618185"/>
                <a:gd name="connsiteX27" fmla="*/ 432730 w 3108960"/>
                <a:gd name="connsiteY27" fmla="*/ 618185 h 618185"/>
                <a:gd name="connsiteX28" fmla="*/ 450761 w 3108960"/>
                <a:gd name="connsiteY28" fmla="*/ 618185 h 618185"/>
                <a:gd name="connsiteX29" fmla="*/ 481670 w 3108960"/>
                <a:gd name="connsiteY29" fmla="*/ 602731 h 618185"/>
                <a:gd name="connsiteX30" fmla="*/ 533186 w 3108960"/>
                <a:gd name="connsiteY30" fmla="*/ 576973 h 618185"/>
                <a:gd name="connsiteX31" fmla="*/ 623338 w 3108960"/>
                <a:gd name="connsiteY31" fmla="*/ 538336 h 618185"/>
                <a:gd name="connsiteX32" fmla="*/ 677429 w 3108960"/>
                <a:gd name="connsiteY32" fmla="*/ 522882 h 618185"/>
                <a:gd name="connsiteX33" fmla="*/ 752127 w 3108960"/>
                <a:gd name="connsiteY33" fmla="*/ 504851 h 618185"/>
                <a:gd name="connsiteX34" fmla="*/ 826824 w 3108960"/>
                <a:gd name="connsiteY34" fmla="*/ 489397 h 618185"/>
                <a:gd name="connsiteX35" fmla="*/ 942734 w 3108960"/>
                <a:gd name="connsiteY35" fmla="*/ 463639 h 618185"/>
                <a:gd name="connsiteX36" fmla="*/ 1123038 w 3108960"/>
                <a:gd name="connsiteY36" fmla="*/ 414699 h 618185"/>
                <a:gd name="connsiteX37" fmla="*/ 1282736 w 3108960"/>
                <a:gd name="connsiteY37" fmla="*/ 381214 h 618185"/>
                <a:gd name="connsiteX38" fmla="*/ 1506829 w 3108960"/>
                <a:gd name="connsiteY38" fmla="*/ 340002 h 618185"/>
                <a:gd name="connsiteX39" fmla="*/ 1671678 w 3108960"/>
                <a:gd name="connsiteY39" fmla="*/ 311668 h 618185"/>
                <a:gd name="connsiteX40" fmla="*/ 1787588 w 3108960"/>
                <a:gd name="connsiteY40" fmla="*/ 296214 h 618185"/>
                <a:gd name="connsiteX41" fmla="*/ 1949862 w 3108960"/>
                <a:gd name="connsiteY41" fmla="*/ 275607 h 618185"/>
                <a:gd name="connsiteX42" fmla="*/ 2078650 w 3108960"/>
                <a:gd name="connsiteY42" fmla="*/ 260153 h 618185"/>
                <a:gd name="connsiteX43" fmla="*/ 2230621 w 3108960"/>
                <a:gd name="connsiteY43" fmla="*/ 242122 h 618185"/>
                <a:gd name="connsiteX44" fmla="*/ 2475320 w 3108960"/>
                <a:gd name="connsiteY44" fmla="*/ 244698 h 618185"/>
                <a:gd name="connsiteX45" fmla="*/ 2704564 w 3108960"/>
                <a:gd name="connsiteY45" fmla="*/ 252425 h 618185"/>
                <a:gd name="connsiteX46" fmla="*/ 2851383 w 3108960"/>
                <a:gd name="connsiteY46" fmla="*/ 260153 h 618185"/>
                <a:gd name="connsiteX47" fmla="*/ 2954414 w 3108960"/>
                <a:gd name="connsiteY47" fmla="*/ 265304 h 618185"/>
                <a:gd name="connsiteX48" fmla="*/ 3003354 w 3108960"/>
                <a:gd name="connsiteY48" fmla="*/ 260153 h 618185"/>
                <a:gd name="connsiteX49" fmla="*/ 3052293 w 3108960"/>
                <a:gd name="connsiteY49" fmla="*/ 247274 h 618185"/>
                <a:gd name="connsiteX50" fmla="*/ 3080627 w 3108960"/>
                <a:gd name="connsiteY50" fmla="*/ 234395 h 618185"/>
                <a:gd name="connsiteX51" fmla="*/ 3096081 w 3108960"/>
                <a:gd name="connsiteY51" fmla="*/ 224092 h 618185"/>
                <a:gd name="connsiteX52" fmla="*/ 3106385 w 3108960"/>
                <a:gd name="connsiteY52" fmla="*/ 206062 h 618185"/>
                <a:gd name="connsiteX53" fmla="*/ 3108960 w 3108960"/>
                <a:gd name="connsiteY53" fmla="*/ 182880 h 618185"/>
                <a:gd name="connsiteX54" fmla="*/ 3106385 w 3108960"/>
                <a:gd name="connsiteY54" fmla="*/ 164849 h 618185"/>
                <a:gd name="connsiteX55" fmla="*/ 3093506 w 3108960"/>
                <a:gd name="connsiteY55" fmla="*/ 139091 h 618185"/>
                <a:gd name="connsiteX56" fmla="*/ 3075475 w 3108960"/>
                <a:gd name="connsiteY56" fmla="*/ 115909 h 618185"/>
                <a:gd name="connsiteX57" fmla="*/ 3047142 w 3108960"/>
                <a:gd name="connsiteY57" fmla="*/ 92727 h 618185"/>
                <a:gd name="connsiteX58" fmla="*/ 3011081 w 3108960"/>
                <a:gd name="connsiteY58" fmla="*/ 69545 h 618185"/>
                <a:gd name="connsiteX59" fmla="*/ 2972444 w 3108960"/>
                <a:gd name="connsiteY59" fmla="*/ 54091 h 618185"/>
                <a:gd name="connsiteX60" fmla="*/ 2913201 w 3108960"/>
                <a:gd name="connsiteY60" fmla="*/ 33485 h 618185"/>
                <a:gd name="connsiteX61" fmla="*/ 2786989 w 3108960"/>
                <a:gd name="connsiteY61" fmla="*/ 7727 h 618185"/>
                <a:gd name="connsiteX62" fmla="*/ 2668503 w 3108960"/>
                <a:gd name="connsiteY62" fmla="*/ 0 h 618185"/>
                <a:gd name="connsiteX63" fmla="*/ 2598957 w 3108960"/>
                <a:gd name="connsiteY63" fmla="*/ 25757 h 618185"/>
                <a:gd name="connsiteX64" fmla="*/ 2550017 w 3108960"/>
                <a:gd name="connsiteY64" fmla="*/ 43788 h 618185"/>
                <a:gd name="connsiteX65" fmla="*/ 2436683 w 3108960"/>
                <a:gd name="connsiteY65" fmla="*/ 51515 h 618185"/>
                <a:gd name="connsiteX66" fmla="*/ 2161075 w 3108960"/>
                <a:gd name="connsiteY66" fmla="*/ 72121 h 618185"/>
                <a:gd name="connsiteX67" fmla="*/ 1903498 w 3108960"/>
                <a:gd name="connsiteY67" fmla="*/ 97879 h 6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08960" h="618185">
                  <a:moveTo>
                    <a:pt x="1903498" y="97879"/>
                  </a:moveTo>
                  <a:lnTo>
                    <a:pt x="1766982" y="110758"/>
                  </a:lnTo>
                  <a:lnTo>
                    <a:pt x="1491374" y="162273"/>
                  </a:lnTo>
                  <a:lnTo>
                    <a:pt x="1305918" y="206062"/>
                  </a:lnTo>
                  <a:lnTo>
                    <a:pt x="1123038" y="244698"/>
                  </a:lnTo>
                  <a:lnTo>
                    <a:pt x="916976" y="288486"/>
                  </a:lnTo>
                  <a:lnTo>
                    <a:pt x="798490" y="311668"/>
                  </a:lnTo>
                  <a:lnTo>
                    <a:pt x="646520" y="340002"/>
                  </a:lnTo>
                  <a:lnTo>
                    <a:pt x="564095" y="355456"/>
                  </a:lnTo>
                  <a:lnTo>
                    <a:pt x="520307" y="360608"/>
                  </a:lnTo>
                  <a:lnTo>
                    <a:pt x="430155" y="360608"/>
                  </a:lnTo>
                  <a:lnTo>
                    <a:pt x="347730" y="360608"/>
                  </a:lnTo>
                  <a:lnTo>
                    <a:pt x="270457" y="355456"/>
                  </a:lnTo>
                  <a:lnTo>
                    <a:pt x="198335" y="345153"/>
                  </a:lnTo>
                  <a:lnTo>
                    <a:pt x="133941" y="332275"/>
                  </a:lnTo>
                  <a:lnTo>
                    <a:pt x="74698" y="316820"/>
                  </a:lnTo>
                  <a:lnTo>
                    <a:pt x="28334" y="298789"/>
                  </a:lnTo>
                  <a:lnTo>
                    <a:pt x="7728" y="298789"/>
                  </a:lnTo>
                  <a:lnTo>
                    <a:pt x="0" y="303941"/>
                  </a:lnTo>
                  <a:lnTo>
                    <a:pt x="2576" y="327123"/>
                  </a:lnTo>
                  <a:lnTo>
                    <a:pt x="7728" y="342578"/>
                  </a:lnTo>
                  <a:lnTo>
                    <a:pt x="20607" y="363184"/>
                  </a:lnTo>
                  <a:lnTo>
                    <a:pt x="72122" y="401820"/>
                  </a:lnTo>
                  <a:lnTo>
                    <a:pt x="154547" y="463639"/>
                  </a:lnTo>
                  <a:lnTo>
                    <a:pt x="242123" y="520306"/>
                  </a:lnTo>
                  <a:lnTo>
                    <a:pt x="316821" y="564094"/>
                  </a:lnTo>
                  <a:lnTo>
                    <a:pt x="391518" y="600155"/>
                  </a:lnTo>
                  <a:lnTo>
                    <a:pt x="432730" y="618185"/>
                  </a:lnTo>
                  <a:lnTo>
                    <a:pt x="450761" y="618185"/>
                  </a:lnTo>
                  <a:lnTo>
                    <a:pt x="481670" y="602731"/>
                  </a:lnTo>
                  <a:lnTo>
                    <a:pt x="533186" y="576973"/>
                  </a:lnTo>
                  <a:lnTo>
                    <a:pt x="623338" y="538336"/>
                  </a:lnTo>
                  <a:lnTo>
                    <a:pt x="677429" y="522882"/>
                  </a:lnTo>
                  <a:lnTo>
                    <a:pt x="752127" y="504851"/>
                  </a:lnTo>
                  <a:lnTo>
                    <a:pt x="826824" y="489397"/>
                  </a:lnTo>
                  <a:lnTo>
                    <a:pt x="942734" y="463639"/>
                  </a:lnTo>
                  <a:lnTo>
                    <a:pt x="1123038" y="414699"/>
                  </a:lnTo>
                  <a:lnTo>
                    <a:pt x="1282736" y="381214"/>
                  </a:lnTo>
                  <a:lnTo>
                    <a:pt x="1506829" y="340002"/>
                  </a:lnTo>
                  <a:lnTo>
                    <a:pt x="1671678" y="311668"/>
                  </a:lnTo>
                  <a:lnTo>
                    <a:pt x="1787588" y="296214"/>
                  </a:lnTo>
                  <a:lnTo>
                    <a:pt x="1949862" y="275607"/>
                  </a:lnTo>
                  <a:lnTo>
                    <a:pt x="2078650" y="260153"/>
                  </a:lnTo>
                  <a:lnTo>
                    <a:pt x="2230621" y="242122"/>
                  </a:lnTo>
                  <a:lnTo>
                    <a:pt x="2475320" y="244698"/>
                  </a:lnTo>
                  <a:lnTo>
                    <a:pt x="2704564" y="252425"/>
                  </a:lnTo>
                  <a:lnTo>
                    <a:pt x="2851383" y="260153"/>
                  </a:lnTo>
                  <a:lnTo>
                    <a:pt x="2954414" y="265304"/>
                  </a:lnTo>
                  <a:lnTo>
                    <a:pt x="3003354" y="260153"/>
                  </a:lnTo>
                  <a:lnTo>
                    <a:pt x="3052293" y="247274"/>
                  </a:lnTo>
                  <a:lnTo>
                    <a:pt x="3080627" y="234395"/>
                  </a:lnTo>
                  <a:lnTo>
                    <a:pt x="3096081" y="224092"/>
                  </a:lnTo>
                  <a:lnTo>
                    <a:pt x="3106385" y="206062"/>
                  </a:lnTo>
                  <a:lnTo>
                    <a:pt x="3108960" y="182880"/>
                  </a:lnTo>
                  <a:lnTo>
                    <a:pt x="3106385" y="164849"/>
                  </a:lnTo>
                  <a:lnTo>
                    <a:pt x="3093506" y="139091"/>
                  </a:lnTo>
                  <a:lnTo>
                    <a:pt x="3075475" y="115909"/>
                  </a:lnTo>
                  <a:lnTo>
                    <a:pt x="3047142" y="92727"/>
                  </a:lnTo>
                  <a:lnTo>
                    <a:pt x="3011081" y="69545"/>
                  </a:lnTo>
                  <a:lnTo>
                    <a:pt x="2972444" y="54091"/>
                  </a:lnTo>
                  <a:lnTo>
                    <a:pt x="2913201" y="33485"/>
                  </a:lnTo>
                  <a:lnTo>
                    <a:pt x="2786989" y="7727"/>
                  </a:lnTo>
                  <a:lnTo>
                    <a:pt x="2668503" y="0"/>
                  </a:lnTo>
                  <a:lnTo>
                    <a:pt x="2598957" y="25757"/>
                  </a:lnTo>
                  <a:lnTo>
                    <a:pt x="2550017" y="43788"/>
                  </a:lnTo>
                  <a:lnTo>
                    <a:pt x="2436683" y="51515"/>
                  </a:lnTo>
                  <a:lnTo>
                    <a:pt x="2161075" y="72121"/>
                  </a:lnTo>
                  <a:lnTo>
                    <a:pt x="1903498" y="97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45B0CA13-B27F-E345-A324-BE75A9409A7E}"/>
                </a:ext>
              </a:extLst>
            </p:cNvPr>
            <p:cNvSpPr/>
            <p:nvPr/>
          </p:nvSpPr>
          <p:spPr>
            <a:xfrm>
              <a:off x="4721225" y="2794000"/>
              <a:ext cx="520700" cy="623888"/>
            </a:xfrm>
            <a:custGeom>
              <a:avLst/>
              <a:gdLst>
                <a:gd name="connsiteX0" fmla="*/ 252426 w 520306"/>
                <a:gd name="connsiteY0" fmla="*/ 376064 h 623338"/>
                <a:gd name="connsiteX1" fmla="*/ 221517 w 520306"/>
                <a:gd name="connsiteY1" fmla="*/ 314245 h 623338"/>
                <a:gd name="connsiteX2" fmla="*/ 198335 w 520306"/>
                <a:gd name="connsiteY2" fmla="*/ 262730 h 623338"/>
                <a:gd name="connsiteX3" fmla="*/ 177728 w 520306"/>
                <a:gd name="connsiteY3" fmla="*/ 216366 h 623338"/>
                <a:gd name="connsiteX4" fmla="*/ 136516 w 520306"/>
                <a:gd name="connsiteY4" fmla="*/ 154547 h 623338"/>
                <a:gd name="connsiteX5" fmla="*/ 87576 w 520306"/>
                <a:gd name="connsiteY5" fmla="*/ 95304 h 623338"/>
                <a:gd name="connsiteX6" fmla="*/ 0 w 520306"/>
                <a:gd name="connsiteY6" fmla="*/ 15455 h 623338"/>
                <a:gd name="connsiteX7" fmla="*/ 74697 w 520306"/>
                <a:gd name="connsiteY7" fmla="*/ 0 h 623338"/>
                <a:gd name="connsiteX8" fmla="*/ 270456 w 520306"/>
                <a:gd name="connsiteY8" fmla="*/ 74698 h 623338"/>
                <a:gd name="connsiteX9" fmla="*/ 342578 w 520306"/>
                <a:gd name="connsiteY9" fmla="*/ 103031 h 623338"/>
                <a:gd name="connsiteX10" fmla="*/ 383790 w 520306"/>
                <a:gd name="connsiteY10" fmla="*/ 123638 h 623338"/>
                <a:gd name="connsiteX11" fmla="*/ 399245 w 520306"/>
                <a:gd name="connsiteY11" fmla="*/ 133941 h 623338"/>
                <a:gd name="connsiteX12" fmla="*/ 412124 w 520306"/>
                <a:gd name="connsiteY12" fmla="*/ 149395 h 623338"/>
                <a:gd name="connsiteX13" fmla="*/ 435306 w 520306"/>
                <a:gd name="connsiteY13" fmla="*/ 193184 h 623338"/>
                <a:gd name="connsiteX14" fmla="*/ 458488 w 520306"/>
                <a:gd name="connsiteY14" fmla="*/ 255002 h 623338"/>
                <a:gd name="connsiteX15" fmla="*/ 481670 w 520306"/>
                <a:gd name="connsiteY15" fmla="*/ 334851 h 623338"/>
                <a:gd name="connsiteX16" fmla="*/ 497124 w 520306"/>
                <a:gd name="connsiteY16" fmla="*/ 414700 h 623338"/>
                <a:gd name="connsiteX17" fmla="*/ 517731 w 520306"/>
                <a:gd name="connsiteY17" fmla="*/ 535762 h 623338"/>
                <a:gd name="connsiteX18" fmla="*/ 520306 w 520306"/>
                <a:gd name="connsiteY18" fmla="*/ 602732 h 623338"/>
                <a:gd name="connsiteX19" fmla="*/ 373487 w 520306"/>
                <a:gd name="connsiteY19" fmla="*/ 623338 h 623338"/>
                <a:gd name="connsiteX20" fmla="*/ 303941 w 520306"/>
                <a:gd name="connsiteY20" fmla="*/ 481670 h 623338"/>
                <a:gd name="connsiteX21" fmla="*/ 252426 w 520306"/>
                <a:gd name="connsiteY21" fmla="*/ 376064 h 6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0306" h="623338">
                  <a:moveTo>
                    <a:pt x="252426" y="376064"/>
                  </a:moveTo>
                  <a:lnTo>
                    <a:pt x="221517" y="314245"/>
                  </a:lnTo>
                  <a:lnTo>
                    <a:pt x="198335" y="262730"/>
                  </a:lnTo>
                  <a:lnTo>
                    <a:pt x="177728" y="216366"/>
                  </a:lnTo>
                  <a:lnTo>
                    <a:pt x="136516" y="154547"/>
                  </a:lnTo>
                  <a:lnTo>
                    <a:pt x="87576" y="95304"/>
                  </a:lnTo>
                  <a:lnTo>
                    <a:pt x="0" y="15455"/>
                  </a:lnTo>
                  <a:lnTo>
                    <a:pt x="74697" y="0"/>
                  </a:lnTo>
                  <a:lnTo>
                    <a:pt x="270456" y="74698"/>
                  </a:lnTo>
                  <a:lnTo>
                    <a:pt x="342578" y="103031"/>
                  </a:lnTo>
                  <a:lnTo>
                    <a:pt x="383790" y="123638"/>
                  </a:lnTo>
                  <a:lnTo>
                    <a:pt x="399245" y="133941"/>
                  </a:lnTo>
                  <a:lnTo>
                    <a:pt x="412124" y="149395"/>
                  </a:lnTo>
                  <a:lnTo>
                    <a:pt x="435306" y="193184"/>
                  </a:lnTo>
                  <a:lnTo>
                    <a:pt x="458488" y="255002"/>
                  </a:lnTo>
                  <a:lnTo>
                    <a:pt x="481670" y="334851"/>
                  </a:lnTo>
                  <a:lnTo>
                    <a:pt x="497124" y="414700"/>
                  </a:lnTo>
                  <a:lnTo>
                    <a:pt x="517731" y="535762"/>
                  </a:lnTo>
                  <a:lnTo>
                    <a:pt x="520306" y="602732"/>
                  </a:lnTo>
                  <a:lnTo>
                    <a:pt x="373487" y="623338"/>
                  </a:lnTo>
                  <a:lnTo>
                    <a:pt x="303941" y="481670"/>
                  </a:lnTo>
                  <a:lnTo>
                    <a:pt x="252426" y="376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701BE4F0-8B5B-7D42-9E65-680D08C9FD43}"/>
                </a:ext>
              </a:extLst>
            </p:cNvPr>
            <p:cNvSpPr/>
            <p:nvPr/>
          </p:nvSpPr>
          <p:spPr>
            <a:xfrm>
              <a:off x="5878513" y="2573338"/>
              <a:ext cx="492125" cy="757237"/>
            </a:xfrm>
            <a:custGeom>
              <a:avLst/>
              <a:gdLst>
                <a:gd name="connsiteX0" fmla="*/ 95303 w 491973"/>
                <a:gd name="connsiteY0" fmla="*/ 368336 h 757278"/>
                <a:gd name="connsiteX1" fmla="*/ 118485 w 491973"/>
                <a:gd name="connsiteY1" fmla="*/ 283335 h 757278"/>
                <a:gd name="connsiteX2" fmla="*/ 133940 w 491973"/>
                <a:gd name="connsiteY2" fmla="*/ 208638 h 757278"/>
                <a:gd name="connsiteX3" fmla="*/ 139092 w 491973"/>
                <a:gd name="connsiteY3" fmla="*/ 177728 h 757278"/>
                <a:gd name="connsiteX4" fmla="*/ 139092 w 491973"/>
                <a:gd name="connsiteY4" fmla="*/ 144243 h 757278"/>
                <a:gd name="connsiteX5" fmla="*/ 128788 w 491973"/>
                <a:gd name="connsiteY5" fmla="*/ 108182 h 757278"/>
                <a:gd name="connsiteX6" fmla="*/ 103031 w 491973"/>
                <a:gd name="connsiteY6" fmla="*/ 56667 h 757278"/>
                <a:gd name="connsiteX7" fmla="*/ 59243 w 491973"/>
                <a:gd name="connsiteY7" fmla="*/ 5151 h 757278"/>
                <a:gd name="connsiteX8" fmla="*/ 249850 w 491973"/>
                <a:gd name="connsiteY8" fmla="*/ 0 h 757278"/>
                <a:gd name="connsiteX9" fmla="*/ 347729 w 491973"/>
                <a:gd name="connsiteY9" fmla="*/ 69546 h 757278"/>
                <a:gd name="connsiteX10" fmla="*/ 430154 w 491973"/>
                <a:gd name="connsiteY10" fmla="*/ 118486 h 757278"/>
                <a:gd name="connsiteX11" fmla="*/ 468791 w 491973"/>
                <a:gd name="connsiteY11" fmla="*/ 139092 h 757278"/>
                <a:gd name="connsiteX12" fmla="*/ 481670 w 491973"/>
                <a:gd name="connsiteY12" fmla="*/ 149395 h 757278"/>
                <a:gd name="connsiteX13" fmla="*/ 489397 w 491973"/>
                <a:gd name="connsiteY13" fmla="*/ 162274 h 757278"/>
                <a:gd name="connsiteX14" fmla="*/ 491973 w 491973"/>
                <a:gd name="connsiteY14" fmla="*/ 177728 h 757278"/>
                <a:gd name="connsiteX15" fmla="*/ 491973 w 491973"/>
                <a:gd name="connsiteY15" fmla="*/ 203486 h 757278"/>
                <a:gd name="connsiteX16" fmla="*/ 476518 w 491973"/>
                <a:gd name="connsiteY16" fmla="*/ 229244 h 757278"/>
                <a:gd name="connsiteX17" fmla="*/ 448185 w 491973"/>
                <a:gd name="connsiteY17" fmla="*/ 255002 h 757278"/>
                <a:gd name="connsiteX18" fmla="*/ 414699 w 491973"/>
                <a:gd name="connsiteY18" fmla="*/ 273032 h 757278"/>
                <a:gd name="connsiteX19" fmla="*/ 360608 w 491973"/>
                <a:gd name="connsiteY19" fmla="*/ 298790 h 757278"/>
                <a:gd name="connsiteX20" fmla="*/ 303941 w 491973"/>
                <a:gd name="connsiteY20" fmla="*/ 378639 h 757278"/>
                <a:gd name="connsiteX21" fmla="*/ 224092 w 491973"/>
                <a:gd name="connsiteY21" fmla="*/ 484246 h 757278"/>
                <a:gd name="connsiteX22" fmla="*/ 110758 w 491973"/>
                <a:gd name="connsiteY22" fmla="*/ 641368 h 757278"/>
                <a:gd name="connsiteX23" fmla="*/ 2576 w 491973"/>
                <a:gd name="connsiteY23" fmla="*/ 757278 h 757278"/>
                <a:gd name="connsiteX24" fmla="*/ 0 w 491973"/>
                <a:gd name="connsiteY24" fmla="*/ 680004 h 757278"/>
                <a:gd name="connsiteX25" fmla="*/ 77273 w 491973"/>
                <a:gd name="connsiteY25" fmla="*/ 445609 h 757278"/>
                <a:gd name="connsiteX26" fmla="*/ 95303 w 491973"/>
                <a:gd name="connsiteY26" fmla="*/ 368336 h 7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973" h="757278">
                  <a:moveTo>
                    <a:pt x="95303" y="368336"/>
                  </a:moveTo>
                  <a:lnTo>
                    <a:pt x="118485" y="283335"/>
                  </a:lnTo>
                  <a:lnTo>
                    <a:pt x="133940" y="208638"/>
                  </a:lnTo>
                  <a:lnTo>
                    <a:pt x="139092" y="177728"/>
                  </a:lnTo>
                  <a:lnTo>
                    <a:pt x="139092" y="144243"/>
                  </a:lnTo>
                  <a:lnTo>
                    <a:pt x="128788" y="108182"/>
                  </a:lnTo>
                  <a:lnTo>
                    <a:pt x="103031" y="56667"/>
                  </a:lnTo>
                  <a:lnTo>
                    <a:pt x="59243" y="5151"/>
                  </a:lnTo>
                  <a:lnTo>
                    <a:pt x="249850" y="0"/>
                  </a:lnTo>
                  <a:lnTo>
                    <a:pt x="347729" y="69546"/>
                  </a:lnTo>
                  <a:lnTo>
                    <a:pt x="430154" y="118486"/>
                  </a:lnTo>
                  <a:lnTo>
                    <a:pt x="468791" y="139092"/>
                  </a:lnTo>
                  <a:lnTo>
                    <a:pt x="481670" y="149395"/>
                  </a:lnTo>
                  <a:lnTo>
                    <a:pt x="489397" y="162274"/>
                  </a:lnTo>
                  <a:lnTo>
                    <a:pt x="491973" y="177728"/>
                  </a:lnTo>
                  <a:lnTo>
                    <a:pt x="491973" y="203486"/>
                  </a:lnTo>
                  <a:lnTo>
                    <a:pt x="476518" y="229244"/>
                  </a:lnTo>
                  <a:lnTo>
                    <a:pt x="448185" y="255002"/>
                  </a:lnTo>
                  <a:lnTo>
                    <a:pt x="414699" y="273032"/>
                  </a:lnTo>
                  <a:lnTo>
                    <a:pt x="360608" y="298790"/>
                  </a:lnTo>
                  <a:lnTo>
                    <a:pt x="303941" y="378639"/>
                  </a:lnTo>
                  <a:lnTo>
                    <a:pt x="224092" y="484246"/>
                  </a:lnTo>
                  <a:lnTo>
                    <a:pt x="110758" y="641368"/>
                  </a:lnTo>
                  <a:lnTo>
                    <a:pt x="2576" y="757278"/>
                  </a:lnTo>
                  <a:cubicBezTo>
                    <a:pt x="1717" y="731520"/>
                    <a:pt x="859" y="705762"/>
                    <a:pt x="0" y="680004"/>
                  </a:cubicBezTo>
                  <a:lnTo>
                    <a:pt x="77273" y="445609"/>
                  </a:lnTo>
                  <a:lnTo>
                    <a:pt x="95303" y="3683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9C74F990-6C99-B247-92F3-A34B32BB42AD}"/>
                </a:ext>
              </a:extLst>
            </p:cNvPr>
            <p:cNvSpPr/>
            <p:nvPr/>
          </p:nvSpPr>
          <p:spPr>
            <a:xfrm>
              <a:off x="4373563" y="3141663"/>
              <a:ext cx="2187575" cy="468312"/>
            </a:xfrm>
            <a:custGeom>
              <a:avLst/>
              <a:gdLst>
                <a:gd name="connsiteX0" fmla="*/ 1026319 w 2185988"/>
                <a:gd name="connsiteY0" fmla="*/ 154781 h 469106"/>
                <a:gd name="connsiteX1" fmla="*/ 1326357 w 2185988"/>
                <a:gd name="connsiteY1" fmla="*/ 111919 h 469106"/>
                <a:gd name="connsiteX2" fmla="*/ 1524000 w 2185988"/>
                <a:gd name="connsiteY2" fmla="*/ 83344 h 469106"/>
                <a:gd name="connsiteX3" fmla="*/ 1609725 w 2185988"/>
                <a:gd name="connsiteY3" fmla="*/ 64294 h 469106"/>
                <a:gd name="connsiteX4" fmla="*/ 1676400 w 2185988"/>
                <a:gd name="connsiteY4" fmla="*/ 57150 h 469106"/>
                <a:gd name="connsiteX5" fmla="*/ 1759744 w 2185988"/>
                <a:gd name="connsiteY5" fmla="*/ 33337 h 469106"/>
                <a:gd name="connsiteX6" fmla="*/ 1835944 w 2185988"/>
                <a:gd name="connsiteY6" fmla="*/ 0 h 469106"/>
                <a:gd name="connsiteX7" fmla="*/ 1862138 w 2185988"/>
                <a:gd name="connsiteY7" fmla="*/ 0 h 469106"/>
                <a:gd name="connsiteX8" fmla="*/ 1935957 w 2185988"/>
                <a:gd name="connsiteY8" fmla="*/ 16669 h 469106"/>
                <a:gd name="connsiteX9" fmla="*/ 2035969 w 2185988"/>
                <a:gd name="connsiteY9" fmla="*/ 40481 h 469106"/>
                <a:gd name="connsiteX10" fmla="*/ 2109788 w 2185988"/>
                <a:gd name="connsiteY10" fmla="*/ 64294 h 469106"/>
                <a:gd name="connsiteX11" fmla="*/ 2133600 w 2185988"/>
                <a:gd name="connsiteY11" fmla="*/ 78581 h 469106"/>
                <a:gd name="connsiteX12" fmla="*/ 2152650 w 2185988"/>
                <a:gd name="connsiteY12" fmla="*/ 92869 h 469106"/>
                <a:gd name="connsiteX13" fmla="*/ 2171700 w 2185988"/>
                <a:gd name="connsiteY13" fmla="*/ 109537 h 469106"/>
                <a:gd name="connsiteX14" fmla="*/ 2181225 w 2185988"/>
                <a:gd name="connsiteY14" fmla="*/ 126206 h 469106"/>
                <a:gd name="connsiteX15" fmla="*/ 2185988 w 2185988"/>
                <a:gd name="connsiteY15" fmla="*/ 142875 h 469106"/>
                <a:gd name="connsiteX16" fmla="*/ 2176463 w 2185988"/>
                <a:gd name="connsiteY16" fmla="*/ 166687 h 469106"/>
                <a:gd name="connsiteX17" fmla="*/ 2152650 w 2185988"/>
                <a:gd name="connsiteY17" fmla="*/ 190500 h 469106"/>
                <a:gd name="connsiteX18" fmla="*/ 2109788 w 2185988"/>
                <a:gd name="connsiteY18" fmla="*/ 214312 h 469106"/>
                <a:gd name="connsiteX19" fmla="*/ 2085975 w 2185988"/>
                <a:gd name="connsiteY19" fmla="*/ 221456 h 469106"/>
                <a:gd name="connsiteX20" fmla="*/ 2026444 w 2185988"/>
                <a:gd name="connsiteY20" fmla="*/ 221456 h 469106"/>
                <a:gd name="connsiteX21" fmla="*/ 1888332 w 2185988"/>
                <a:gd name="connsiteY21" fmla="*/ 221456 h 469106"/>
                <a:gd name="connsiteX22" fmla="*/ 1743075 w 2185988"/>
                <a:gd name="connsiteY22" fmla="*/ 223837 h 469106"/>
                <a:gd name="connsiteX23" fmla="*/ 1533525 w 2185988"/>
                <a:gd name="connsiteY23" fmla="*/ 235744 h 469106"/>
                <a:gd name="connsiteX24" fmla="*/ 1378744 w 2185988"/>
                <a:gd name="connsiteY24" fmla="*/ 245269 h 469106"/>
                <a:gd name="connsiteX25" fmla="*/ 1262063 w 2185988"/>
                <a:gd name="connsiteY25" fmla="*/ 259556 h 469106"/>
                <a:gd name="connsiteX26" fmla="*/ 1000125 w 2185988"/>
                <a:gd name="connsiteY26" fmla="*/ 319087 h 469106"/>
                <a:gd name="connsiteX27" fmla="*/ 776288 w 2185988"/>
                <a:gd name="connsiteY27" fmla="*/ 359569 h 469106"/>
                <a:gd name="connsiteX28" fmla="*/ 571500 w 2185988"/>
                <a:gd name="connsiteY28" fmla="*/ 404812 h 469106"/>
                <a:gd name="connsiteX29" fmla="*/ 500063 w 2185988"/>
                <a:gd name="connsiteY29" fmla="*/ 423862 h 469106"/>
                <a:gd name="connsiteX30" fmla="*/ 428625 w 2185988"/>
                <a:gd name="connsiteY30" fmla="*/ 454819 h 469106"/>
                <a:gd name="connsiteX31" fmla="*/ 390525 w 2185988"/>
                <a:gd name="connsiteY31" fmla="*/ 469106 h 469106"/>
                <a:gd name="connsiteX32" fmla="*/ 350044 w 2185988"/>
                <a:gd name="connsiteY32" fmla="*/ 461962 h 469106"/>
                <a:gd name="connsiteX33" fmla="*/ 269082 w 2185988"/>
                <a:gd name="connsiteY33" fmla="*/ 428625 h 469106"/>
                <a:gd name="connsiteX34" fmla="*/ 190500 w 2185988"/>
                <a:gd name="connsiteY34" fmla="*/ 383381 h 469106"/>
                <a:gd name="connsiteX35" fmla="*/ 126207 w 2185988"/>
                <a:gd name="connsiteY35" fmla="*/ 333375 h 469106"/>
                <a:gd name="connsiteX36" fmla="*/ 64294 w 2185988"/>
                <a:gd name="connsiteY36" fmla="*/ 271462 h 469106"/>
                <a:gd name="connsiteX37" fmla="*/ 21432 w 2185988"/>
                <a:gd name="connsiteY37" fmla="*/ 214312 h 469106"/>
                <a:gd name="connsiteX38" fmla="*/ 2382 w 2185988"/>
                <a:gd name="connsiteY38" fmla="*/ 178594 h 469106"/>
                <a:gd name="connsiteX39" fmla="*/ 0 w 2185988"/>
                <a:gd name="connsiteY39" fmla="*/ 164306 h 469106"/>
                <a:gd name="connsiteX40" fmla="*/ 0 w 2185988"/>
                <a:gd name="connsiteY40" fmla="*/ 152400 h 469106"/>
                <a:gd name="connsiteX41" fmla="*/ 7144 w 2185988"/>
                <a:gd name="connsiteY41" fmla="*/ 140494 h 469106"/>
                <a:gd name="connsiteX42" fmla="*/ 19050 w 2185988"/>
                <a:gd name="connsiteY42" fmla="*/ 140494 h 469106"/>
                <a:gd name="connsiteX43" fmla="*/ 52388 w 2185988"/>
                <a:gd name="connsiteY43" fmla="*/ 150019 h 469106"/>
                <a:gd name="connsiteX44" fmla="*/ 69057 w 2185988"/>
                <a:gd name="connsiteY44" fmla="*/ 161925 h 469106"/>
                <a:gd name="connsiteX45" fmla="*/ 104775 w 2185988"/>
                <a:gd name="connsiteY45" fmla="*/ 190500 h 469106"/>
                <a:gd name="connsiteX46" fmla="*/ 135732 w 2185988"/>
                <a:gd name="connsiteY46" fmla="*/ 207169 h 469106"/>
                <a:gd name="connsiteX47" fmla="*/ 176213 w 2185988"/>
                <a:gd name="connsiteY47" fmla="*/ 221456 h 469106"/>
                <a:gd name="connsiteX48" fmla="*/ 226219 w 2185988"/>
                <a:gd name="connsiteY48" fmla="*/ 233362 h 469106"/>
                <a:gd name="connsiteX49" fmla="*/ 297657 w 2185988"/>
                <a:gd name="connsiteY49" fmla="*/ 240506 h 469106"/>
                <a:gd name="connsiteX50" fmla="*/ 371475 w 2185988"/>
                <a:gd name="connsiteY50" fmla="*/ 242887 h 469106"/>
                <a:gd name="connsiteX51" fmla="*/ 447675 w 2185988"/>
                <a:gd name="connsiteY51" fmla="*/ 233362 h 469106"/>
                <a:gd name="connsiteX52" fmla="*/ 692944 w 2185988"/>
                <a:gd name="connsiteY52" fmla="*/ 197644 h 469106"/>
                <a:gd name="connsiteX53" fmla="*/ 890588 w 2185988"/>
                <a:gd name="connsiteY53" fmla="*/ 173831 h 469106"/>
                <a:gd name="connsiteX54" fmla="*/ 1026319 w 2185988"/>
                <a:gd name="connsiteY54" fmla="*/ 1547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85988" h="469106">
                  <a:moveTo>
                    <a:pt x="1026319" y="154781"/>
                  </a:moveTo>
                  <a:lnTo>
                    <a:pt x="1326357" y="111919"/>
                  </a:lnTo>
                  <a:lnTo>
                    <a:pt x="1524000" y="83344"/>
                  </a:lnTo>
                  <a:lnTo>
                    <a:pt x="1609725" y="64294"/>
                  </a:lnTo>
                  <a:lnTo>
                    <a:pt x="1676400" y="57150"/>
                  </a:lnTo>
                  <a:lnTo>
                    <a:pt x="1759744" y="33337"/>
                  </a:lnTo>
                  <a:lnTo>
                    <a:pt x="1835944" y="0"/>
                  </a:lnTo>
                  <a:lnTo>
                    <a:pt x="1862138" y="0"/>
                  </a:lnTo>
                  <a:lnTo>
                    <a:pt x="1935957" y="16669"/>
                  </a:lnTo>
                  <a:lnTo>
                    <a:pt x="2035969" y="40481"/>
                  </a:lnTo>
                  <a:lnTo>
                    <a:pt x="2109788" y="64294"/>
                  </a:lnTo>
                  <a:lnTo>
                    <a:pt x="2133600" y="78581"/>
                  </a:lnTo>
                  <a:lnTo>
                    <a:pt x="2152650" y="92869"/>
                  </a:lnTo>
                  <a:lnTo>
                    <a:pt x="2171700" y="109537"/>
                  </a:lnTo>
                  <a:lnTo>
                    <a:pt x="2181225" y="126206"/>
                  </a:lnTo>
                  <a:lnTo>
                    <a:pt x="2185988" y="142875"/>
                  </a:lnTo>
                  <a:lnTo>
                    <a:pt x="2176463" y="166687"/>
                  </a:lnTo>
                  <a:lnTo>
                    <a:pt x="2152650" y="190500"/>
                  </a:lnTo>
                  <a:lnTo>
                    <a:pt x="2109788" y="214312"/>
                  </a:lnTo>
                  <a:lnTo>
                    <a:pt x="2085975" y="221456"/>
                  </a:lnTo>
                  <a:lnTo>
                    <a:pt x="2026444" y="221456"/>
                  </a:lnTo>
                  <a:lnTo>
                    <a:pt x="1888332" y="221456"/>
                  </a:lnTo>
                  <a:lnTo>
                    <a:pt x="1743075" y="223837"/>
                  </a:lnTo>
                  <a:lnTo>
                    <a:pt x="1533525" y="235744"/>
                  </a:lnTo>
                  <a:lnTo>
                    <a:pt x="1378744" y="245269"/>
                  </a:lnTo>
                  <a:lnTo>
                    <a:pt x="1262063" y="259556"/>
                  </a:lnTo>
                  <a:lnTo>
                    <a:pt x="1000125" y="319087"/>
                  </a:lnTo>
                  <a:lnTo>
                    <a:pt x="776288" y="359569"/>
                  </a:lnTo>
                  <a:lnTo>
                    <a:pt x="571500" y="404812"/>
                  </a:lnTo>
                  <a:lnTo>
                    <a:pt x="500063" y="423862"/>
                  </a:lnTo>
                  <a:lnTo>
                    <a:pt x="428625" y="454819"/>
                  </a:lnTo>
                  <a:lnTo>
                    <a:pt x="390525" y="469106"/>
                  </a:lnTo>
                  <a:lnTo>
                    <a:pt x="350044" y="461962"/>
                  </a:lnTo>
                  <a:lnTo>
                    <a:pt x="269082" y="428625"/>
                  </a:lnTo>
                  <a:lnTo>
                    <a:pt x="190500" y="383381"/>
                  </a:lnTo>
                  <a:lnTo>
                    <a:pt x="126207" y="333375"/>
                  </a:lnTo>
                  <a:lnTo>
                    <a:pt x="64294" y="271462"/>
                  </a:lnTo>
                  <a:lnTo>
                    <a:pt x="21432" y="214312"/>
                  </a:lnTo>
                  <a:lnTo>
                    <a:pt x="2382" y="178594"/>
                  </a:lnTo>
                  <a:lnTo>
                    <a:pt x="0" y="164306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19050" y="140494"/>
                  </a:lnTo>
                  <a:lnTo>
                    <a:pt x="52388" y="150019"/>
                  </a:lnTo>
                  <a:lnTo>
                    <a:pt x="69057" y="161925"/>
                  </a:lnTo>
                  <a:lnTo>
                    <a:pt x="104775" y="190500"/>
                  </a:lnTo>
                  <a:lnTo>
                    <a:pt x="135732" y="207169"/>
                  </a:lnTo>
                  <a:lnTo>
                    <a:pt x="176213" y="221456"/>
                  </a:lnTo>
                  <a:lnTo>
                    <a:pt x="226219" y="233362"/>
                  </a:lnTo>
                  <a:lnTo>
                    <a:pt x="297657" y="240506"/>
                  </a:lnTo>
                  <a:lnTo>
                    <a:pt x="371475" y="242887"/>
                  </a:lnTo>
                  <a:lnTo>
                    <a:pt x="447675" y="233362"/>
                  </a:lnTo>
                  <a:lnTo>
                    <a:pt x="692944" y="197644"/>
                  </a:lnTo>
                  <a:lnTo>
                    <a:pt x="890588" y="173831"/>
                  </a:lnTo>
                  <a:lnTo>
                    <a:pt x="102631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E05A06ED-5801-5E4B-B40B-5A3F021EFB63}"/>
                </a:ext>
              </a:extLst>
            </p:cNvPr>
            <p:cNvSpPr/>
            <p:nvPr/>
          </p:nvSpPr>
          <p:spPr>
            <a:xfrm>
              <a:off x="5391150" y="3382963"/>
              <a:ext cx="314325" cy="1985962"/>
            </a:xfrm>
            <a:custGeom>
              <a:avLst/>
              <a:gdLst>
                <a:gd name="connsiteX0" fmla="*/ 89757 w 314150"/>
                <a:gd name="connsiteY0" fmla="*/ 796594 h 1985875"/>
                <a:gd name="connsiteX1" fmla="*/ 92562 w 314150"/>
                <a:gd name="connsiteY1" fmla="*/ 631104 h 1985875"/>
                <a:gd name="connsiteX2" fmla="*/ 89757 w 314150"/>
                <a:gd name="connsiteY2" fmla="*/ 378663 h 1985875"/>
                <a:gd name="connsiteX3" fmla="*/ 89757 w 314150"/>
                <a:gd name="connsiteY3" fmla="*/ 283296 h 1985875"/>
                <a:gd name="connsiteX4" fmla="*/ 86952 w 314150"/>
                <a:gd name="connsiteY4" fmla="*/ 230002 h 1985875"/>
                <a:gd name="connsiteX5" fmla="*/ 78538 w 314150"/>
                <a:gd name="connsiteY5" fmla="*/ 185124 h 1985875"/>
                <a:gd name="connsiteX6" fmla="*/ 67318 w 314150"/>
                <a:gd name="connsiteY6" fmla="*/ 145855 h 1985875"/>
                <a:gd name="connsiteX7" fmla="*/ 50488 w 314150"/>
                <a:gd name="connsiteY7" fmla="*/ 106587 h 1985875"/>
                <a:gd name="connsiteX8" fmla="*/ 14025 w 314150"/>
                <a:gd name="connsiteY8" fmla="*/ 47683 h 1985875"/>
                <a:gd name="connsiteX9" fmla="*/ 0 w 314150"/>
                <a:gd name="connsiteY9" fmla="*/ 22439 h 1985875"/>
                <a:gd name="connsiteX10" fmla="*/ 148660 w 314150"/>
                <a:gd name="connsiteY10" fmla="*/ 0 h 1985875"/>
                <a:gd name="connsiteX11" fmla="*/ 241222 w 314150"/>
                <a:gd name="connsiteY11" fmla="*/ 33659 h 1985875"/>
                <a:gd name="connsiteX12" fmla="*/ 263661 w 314150"/>
                <a:gd name="connsiteY12" fmla="*/ 50488 h 1985875"/>
                <a:gd name="connsiteX13" fmla="*/ 277686 w 314150"/>
                <a:gd name="connsiteY13" fmla="*/ 64513 h 1985875"/>
                <a:gd name="connsiteX14" fmla="*/ 294515 w 314150"/>
                <a:gd name="connsiteY14" fmla="*/ 92562 h 1985875"/>
                <a:gd name="connsiteX15" fmla="*/ 311345 w 314150"/>
                <a:gd name="connsiteY15" fmla="*/ 140245 h 1985875"/>
                <a:gd name="connsiteX16" fmla="*/ 314150 w 314150"/>
                <a:gd name="connsiteY16" fmla="*/ 171099 h 1985875"/>
                <a:gd name="connsiteX17" fmla="*/ 314150 w 314150"/>
                <a:gd name="connsiteY17" fmla="*/ 474029 h 1985875"/>
                <a:gd name="connsiteX18" fmla="*/ 314150 w 314150"/>
                <a:gd name="connsiteY18" fmla="*/ 1082694 h 1985875"/>
                <a:gd name="connsiteX19" fmla="*/ 314150 w 314150"/>
                <a:gd name="connsiteY19" fmla="*/ 1408064 h 1985875"/>
                <a:gd name="connsiteX20" fmla="*/ 314150 w 314150"/>
                <a:gd name="connsiteY20" fmla="*/ 1584773 h 1985875"/>
                <a:gd name="connsiteX21" fmla="*/ 314150 w 314150"/>
                <a:gd name="connsiteY21" fmla="*/ 1668920 h 1985875"/>
                <a:gd name="connsiteX22" fmla="*/ 314150 w 314150"/>
                <a:gd name="connsiteY22" fmla="*/ 1722214 h 1985875"/>
                <a:gd name="connsiteX23" fmla="*/ 308540 w 314150"/>
                <a:gd name="connsiteY23" fmla="*/ 1769897 h 1985875"/>
                <a:gd name="connsiteX24" fmla="*/ 302930 w 314150"/>
                <a:gd name="connsiteY24" fmla="*/ 1823190 h 1985875"/>
                <a:gd name="connsiteX25" fmla="*/ 288906 w 314150"/>
                <a:gd name="connsiteY25" fmla="*/ 1879288 h 1985875"/>
                <a:gd name="connsiteX26" fmla="*/ 266466 w 314150"/>
                <a:gd name="connsiteY26" fmla="*/ 1926972 h 1985875"/>
                <a:gd name="connsiteX27" fmla="*/ 224393 w 314150"/>
                <a:gd name="connsiteY27" fmla="*/ 1974655 h 1985875"/>
                <a:gd name="connsiteX28" fmla="*/ 199149 w 314150"/>
                <a:gd name="connsiteY28" fmla="*/ 1985875 h 1985875"/>
                <a:gd name="connsiteX29" fmla="*/ 182319 w 314150"/>
                <a:gd name="connsiteY29" fmla="*/ 1985875 h 1985875"/>
                <a:gd name="connsiteX30" fmla="*/ 159880 w 314150"/>
                <a:gd name="connsiteY30" fmla="*/ 1971850 h 1985875"/>
                <a:gd name="connsiteX31" fmla="*/ 140246 w 314150"/>
                <a:gd name="connsiteY31" fmla="*/ 1940996 h 1985875"/>
                <a:gd name="connsiteX32" fmla="*/ 137441 w 314150"/>
                <a:gd name="connsiteY32" fmla="*/ 1918557 h 1985875"/>
                <a:gd name="connsiteX33" fmla="*/ 129026 w 314150"/>
                <a:gd name="connsiteY33" fmla="*/ 1831605 h 1985875"/>
                <a:gd name="connsiteX34" fmla="*/ 117806 w 314150"/>
                <a:gd name="connsiteY34" fmla="*/ 1716604 h 1985875"/>
                <a:gd name="connsiteX35" fmla="*/ 112196 w 314150"/>
                <a:gd name="connsiteY35" fmla="*/ 1666115 h 1985875"/>
                <a:gd name="connsiteX36" fmla="*/ 112196 w 314150"/>
                <a:gd name="connsiteY36" fmla="*/ 1478187 h 1985875"/>
                <a:gd name="connsiteX37" fmla="*/ 112196 w 314150"/>
                <a:gd name="connsiteY37" fmla="*/ 1267818 h 1985875"/>
                <a:gd name="connsiteX38" fmla="*/ 92562 w 314150"/>
                <a:gd name="connsiteY38" fmla="*/ 1107939 h 1985875"/>
                <a:gd name="connsiteX39" fmla="*/ 89757 w 314150"/>
                <a:gd name="connsiteY39" fmla="*/ 796594 h 19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150" h="1985875">
                  <a:moveTo>
                    <a:pt x="89757" y="796594"/>
                  </a:moveTo>
                  <a:lnTo>
                    <a:pt x="92562" y="631104"/>
                  </a:lnTo>
                  <a:lnTo>
                    <a:pt x="89757" y="378663"/>
                  </a:lnTo>
                  <a:lnTo>
                    <a:pt x="89757" y="283296"/>
                  </a:lnTo>
                  <a:lnTo>
                    <a:pt x="86952" y="230002"/>
                  </a:lnTo>
                  <a:lnTo>
                    <a:pt x="78538" y="185124"/>
                  </a:lnTo>
                  <a:lnTo>
                    <a:pt x="67318" y="145855"/>
                  </a:lnTo>
                  <a:lnTo>
                    <a:pt x="50488" y="106587"/>
                  </a:lnTo>
                  <a:lnTo>
                    <a:pt x="14025" y="47683"/>
                  </a:lnTo>
                  <a:lnTo>
                    <a:pt x="0" y="22439"/>
                  </a:lnTo>
                  <a:lnTo>
                    <a:pt x="148660" y="0"/>
                  </a:lnTo>
                  <a:lnTo>
                    <a:pt x="241222" y="33659"/>
                  </a:lnTo>
                  <a:lnTo>
                    <a:pt x="263661" y="50488"/>
                  </a:lnTo>
                  <a:lnTo>
                    <a:pt x="277686" y="64513"/>
                  </a:lnTo>
                  <a:lnTo>
                    <a:pt x="294515" y="92562"/>
                  </a:lnTo>
                  <a:lnTo>
                    <a:pt x="311345" y="140245"/>
                  </a:lnTo>
                  <a:lnTo>
                    <a:pt x="314150" y="171099"/>
                  </a:lnTo>
                  <a:lnTo>
                    <a:pt x="314150" y="474029"/>
                  </a:lnTo>
                  <a:lnTo>
                    <a:pt x="314150" y="1082694"/>
                  </a:lnTo>
                  <a:lnTo>
                    <a:pt x="314150" y="1408064"/>
                  </a:lnTo>
                  <a:lnTo>
                    <a:pt x="314150" y="1584773"/>
                  </a:lnTo>
                  <a:lnTo>
                    <a:pt x="314150" y="1668920"/>
                  </a:lnTo>
                  <a:lnTo>
                    <a:pt x="314150" y="1722214"/>
                  </a:lnTo>
                  <a:lnTo>
                    <a:pt x="308540" y="1769897"/>
                  </a:lnTo>
                  <a:lnTo>
                    <a:pt x="302930" y="1823190"/>
                  </a:lnTo>
                  <a:lnTo>
                    <a:pt x="288906" y="1879288"/>
                  </a:lnTo>
                  <a:lnTo>
                    <a:pt x="266466" y="1926972"/>
                  </a:lnTo>
                  <a:lnTo>
                    <a:pt x="224393" y="1974655"/>
                  </a:lnTo>
                  <a:lnTo>
                    <a:pt x="199149" y="1985875"/>
                  </a:lnTo>
                  <a:lnTo>
                    <a:pt x="182319" y="1985875"/>
                  </a:lnTo>
                  <a:lnTo>
                    <a:pt x="159880" y="1971850"/>
                  </a:lnTo>
                  <a:lnTo>
                    <a:pt x="140246" y="1940996"/>
                  </a:lnTo>
                  <a:lnTo>
                    <a:pt x="137441" y="1918557"/>
                  </a:lnTo>
                  <a:lnTo>
                    <a:pt x="129026" y="1831605"/>
                  </a:lnTo>
                  <a:lnTo>
                    <a:pt x="117806" y="1716604"/>
                  </a:lnTo>
                  <a:cubicBezTo>
                    <a:pt x="112087" y="1667991"/>
                    <a:pt x="112196" y="1684924"/>
                    <a:pt x="112196" y="1666115"/>
                  </a:cubicBezTo>
                  <a:lnTo>
                    <a:pt x="112196" y="1478187"/>
                  </a:lnTo>
                  <a:lnTo>
                    <a:pt x="112196" y="1267818"/>
                  </a:lnTo>
                  <a:lnTo>
                    <a:pt x="92562" y="1107939"/>
                  </a:lnTo>
                  <a:lnTo>
                    <a:pt x="89757" y="796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91F562D5-7A38-5946-9B3E-6B3CB7B58E86}"/>
                </a:ext>
              </a:extLst>
            </p:cNvPr>
            <p:cNvSpPr/>
            <p:nvPr/>
          </p:nvSpPr>
          <p:spPr>
            <a:xfrm>
              <a:off x="2586038" y="3455988"/>
              <a:ext cx="1219200" cy="1400175"/>
            </a:xfrm>
            <a:custGeom>
              <a:avLst/>
              <a:gdLst>
                <a:gd name="connsiteX0" fmla="*/ 857250 w 1219200"/>
                <a:gd name="connsiteY0" fmla="*/ 495300 h 1400175"/>
                <a:gd name="connsiteX1" fmla="*/ 890587 w 1219200"/>
                <a:gd name="connsiteY1" fmla="*/ 447675 h 1400175"/>
                <a:gd name="connsiteX2" fmla="*/ 916781 w 1219200"/>
                <a:gd name="connsiteY2" fmla="*/ 409575 h 1400175"/>
                <a:gd name="connsiteX3" fmla="*/ 962025 w 1219200"/>
                <a:gd name="connsiteY3" fmla="*/ 350044 h 1400175"/>
                <a:gd name="connsiteX4" fmla="*/ 983456 w 1219200"/>
                <a:gd name="connsiteY4" fmla="*/ 328612 h 1400175"/>
                <a:gd name="connsiteX5" fmla="*/ 1026318 w 1219200"/>
                <a:gd name="connsiteY5" fmla="*/ 297656 h 1400175"/>
                <a:gd name="connsiteX6" fmla="*/ 1069181 w 1219200"/>
                <a:gd name="connsiteY6" fmla="*/ 261937 h 1400175"/>
                <a:gd name="connsiteX7" fmla="*/ 1090612 w 1219200"/>
                <a:gd name="connsiteY7" fmla="*/ 242887 h 1400175"/>
                <a:gd name="connsiteX8" fmla="*/ 1100137 w 1219200"/>
                <a:gd name="connsiteY8" fmla="*/ 219075 h 1400175"/>
                <a:gd name="connsiteX9" fmla="*/ 1107281 w 1219200"/>
                <a:gd name="connsiteY9" fmla="*/ 188119 h 1400175"/>
                <a:gd name="connsiteX10" fmla="*/ 1107281 w 1219200"/>
                <a:gd name="connsiteY10" fmla="*/ 164306 h 1400175"/>
                <a:gd name="connsiteX11" fmla="*/ 1100137 w 1219200"/>
                <a:gd name="connsiteY11" fmla="*/ 138112 h 1400175"/>
                <a:gd name="connsiteX12" fmla="*/ 1085850 w 1219200"/>
                <a:gd name="connsiteY12" fmla="*/ 119062 h 1400175"/>
                <a:gd name="connsiteX13" fmla="*/ 1062037 w 1219200"/>
                <a:gd name="connsiteY13" fmla="*/ 104775 h 1400175"/>
                <a:gd name="connsiteX14" fmla="*/ 1026318 w 1219200"/>
                <a:gd name="connsiteY14" fmla="*/ 88106 h 1400175"/>
                <a:gd name="connsiteX15" fmla="*/ 957262 w 1219200"/>
                <a:gd name="connsiteY15" fmla="*/ 54769 h 1400175"/>
                <a:gd name="connsiteX16" fmla="*/ 854868 w 1219200"/>
                <a:gd name="connsiteY16" fmla="*/ 11906 h 1400175"/>
                <a:gd name="connsiteX17" fmla="*/ 826293 w 1219200"/>
                <a:gd name="connsiteY17" fmla="*/ 0 h 1400175"/>
                <a:gd name="connsiteX18" fmla="*/ 814387 w 1219200"/>
                <a:gd name="connsiteY18" fmla="*/ 0 h 1400175"/>
                <a:gd name="connsiteX19" fmla="*/ 792956 w 1219200"/>
                <a:gd name="connsiteY19" fmla="*/ 16669 h 1400175"/>
                <a:gd name="connsiteX20" fmla="*/ 766762 w 1219200"/>
                <a:gd name="connsiteY20" fmla="*/ 47625 h 1400175"/>
                <a:gd name="connsiteX21" fmla="*/ 690562 w 1219200"/>
                <a:gd name="connsiteY21" fmla="*/ 123825 h 1400175"/>
                <a:gd name="connsiteX22" fmla="*/ 628650 w 1219200"/>
                <a:gd name="connsiteY22" fmla="*/ 164306 h 1400175"/>
                <a:gd name="connsiteX23" fmla="*/ 497681 w 1219200"/>
                <a:gd name="connsiteY23" fmla="*/ 235744 h 1400175"/>
                <a:gd name="connsiteX24" fmla="*/ 357187 w 1219200"/>
                <a:gd name="connsiteY24" fmla="*/ 300037 h 1400175"/>
                <a:gd name="connsiteX25" fmla="*/ 330993 w 1219200"/>
                <a:gd name="connsiteY25" fmla="*/ 307181 h 1400175"/>
                <a:gd name="connsiteX26" fmla="*/ 297656 w 1219200"/>
                <a:gd name="connsiteY26" fmla="*/ 311944 h 1400175"/>
                <a:gd name="connsiteX27" fmla="*/ 266700 w 1219200"/>
                <a:gd name="connsiteY27" fmla="*/ 307181 h 1400175"/>
                <a:gd name="connsiteX28" fmla="*/ 223837 w 1219200"/>
                <a:gd name="connsiteY28" fmla="*/ 285750 h 1400175"/>
                <a:gd name="connsiteX29" fmla="*/ 171450 w 1219200"/>
                <a:gd name="connsiteY29" fmla="*/ 252412 h 1400175"/>
                <a:gd name="connsiteX30" fmla="*/ 102393 w 1219200"/>
                <a:gd name="connsiteY30" fmla="*/ 192881 h 1400175"/>
                <a:gd name="connsiteX31" fmla="*/ 61912 w 1219200"/>
                <a:gd name="connsiteY31" fmla="*/ 154781 h 1400175"/>
                <a:gd name="connsiteX32" fmla="*/ 47625 w 1219200"/>
                <a:gd name="connsiteY32" fmla="*/ 145256 h 1400175"/>
                <a:gd name="connsiteX33" fmla="*/ 26193 w 1219200"/>
                <a:gd name="connsiteY33" fmla="*/ 138112 h 1400175"/>
                <a:gd name="connsiteX34" fmla="*/ 16668 w 1219200"/>
                <a:gd name="connsiteY34" fmla="*/ 138112 h 1400175"/>
                <a:gd name="connsiteX35" fmla="*/ 7143 w 1219200"/>
                <a:gd name="connsiteY35" fmla="*/ 140494 h 1400175"/>
                <a:gd name="connsiteX36" fmla="*/ 0 w 1219200"/>
                <a:gd name="connsiteY36" fmla="*/ 150019 h 1400175"/>
                <a:gd name="connsiteX37" fmla="*/ 2381 w 1219200"/>
                <a:gd name="connsiteY37" fmla="*/ 166687 h 1400175"/>
                <a:gd name="connsiteX38" fmla="*/ 21431 w 1219200"/>
                <a:gd name="connsiteY38" fmla="*/ 214312 h 1400175"/>
                <a:gd name="connsiteX39" fmla="*/ 54768 w 1219200"/>
                <a:gd name="connsiteY39" fmla="*/ 285750 h 1400175"/>
                <a:gd name="connsiteX40" fmla="*/ 92868 w 1219200"/>
                <a:gd name="connsiteY40" fmla="*/ 357187 h 1400175"/>
                <a:gd name="connsiteX41" fmla="*/ 116681 w 1219200"/>
                <a:gd name="connsiteY41" fmla="*/ 402431 h 1400175"/>
                <a:gd name="connsiteX42" fmla="*/ 159543 w 1219200"/>
                <a:gd name="connsiteY42" fmla="*/ 466725 h 1400175"/>
                <a:gd name="connsiteX43" fmla="*/ 188118 w 1219200"/>
                <a:gd name="connsiteY43" fmla="*/ 500062 h 1400175"/>
                <a:gd name="connsiteX44" fmla="*/ 219075 w 1219200"/>
                <a:gd name="connsiteY44" fmla="*/ 531019 h 1400175"/>
                <a:gd name="connsiteX45" fmla="*/ 250031 w 1219200"/>
                <a:gd name="connsiteY45" fmla="*/ 552450 h 1400175"/>
                <a:gd name="connsiteX46" fmla="*/ 261937 w 1219200"/>
                <a:gd name="connsiteY46" fmla="*/ 554831 h 1400175"/>
                <a:gd name="connsiteX47" fmla="*/ 288131 w 1219200"/>
                <a:gd name="connsiteY47" fmla="*/ 545306 h 1400175"/>
                <a:gd name="connsiteX48" fmla="*/ 364331 w 1219200"/>
                <a:gd name="connsiteY48" fmla="*/ 504825 h 1400175"/>
                <a:gd name="connsiteX49" fmla="*/ 457200 w 1219200"/>
                <a:gd name="connsiteY49" fmla="*/ 445294 h 1400175"/>
                <a:gd name="connsiteX50" fmla="*/ 559593 w 1219200"/>
                <a:gd name="connsiteY50" fmla="*/ 388144 h 1400175"/>
                <a:gd name="connsiteX51" fmla="*/ 621506 w 1219200"/>
                <a:gd name="connsiteY51" fmla="*/ 354806 h 1400175"/>
                <a:gd name="connsiteX52" fmla="*/ 657225 w 1219200"/>
                <a:gd name="connsiteY52" fmla="*/ 338137 h 1400175"/>
                <a:gd name="connsiteX53" fmla="*/ 673893 w 1219200"/>
                <a:gd name="connsiteY53" fmla="*/ 335756 h 1400175"/>
                <a:gd name="connsiteX54" fmla="*/ 692943 w 1219200"/>
                <a:gd name="connsiteY54" fmla="*/ 340519 h 1400175"/>
                <a:gd name="connsiteX55" fmla="*/ 702468 w 1219200"/>
                <a:gd name="connsiteY55" fmla="*/ 352425 h 1400175"/>
                <a:gd name="connsiteX56" fmla="*/ 707231 w 1219200"/>
                <a:gd name="connsiteY56" fmla="*/ 385762 h 1400175"/>
                <a:gd name="connsiteX57" fmla="*/ 700087 w 1219200"/>
                <a:gd name="connsiteY57" fmla="*/ 428625 h 1400175"/>
                <a:gd name="connsiteX58" fmla="*/ 669131 w 1219200"/>
                <a:gd name="connsiteY58" fmla="*/ 523875 h 1400175"/>
                <a:gd name="connsiteX59" fmla="*/ 623887 w 1219200"/>
                <a:gd name="connsiteY59" fmla="*/ 638175 h 1400175"/>
                <a:gd name="connsiteX60" fmla="*/ 581025 w 1219200"/>
                <a:gd name="connsiteY60" fmla="*/ 733425 h 1400175"/>
                <a:gd name="connsiteX61" fmla="*/ 569118 w 1219200"/>
                <a:gd name="connsiteY61" fmla="*/ 762000 h 1400175"/>
                <a:gd name="connsiteX62" fmla="*/ 566737 w 1219200"/>
                <a:gd name="connsiteY62" fmla="*/ 790575 h 1400175"/>
                <a:gd name="connsiteX63" fmla="*/ 571500 w 1219200"/>
                <a:gd name="connsiteY63" fmla="*/ 821531 h 1400175"/>
                <a:gd name="connsiteX64" fmla="*/ 581025 w 1219200"/>
                <a:gd name="connsiteY64" fmla="*/ 850106 h 1400175"/>
                <a:gd name="connsiteX65" fmla="*/ 611981 w 1219200"/>
                <a:gd name="connsiteY65" fmla="*/ 888206 h 1400175"/>
                <a:gd name="connsiteX66" fmla="*/ 676275 w 1219200"/>
                <a:gd name="connsiteY66" fmla="*/ 940594 h 1400175"/>
                <a:gd name="connsiteX67" fmla="*/ 723900 w 1219200"/>
                <a:gd name="connsiteY67" fmla="*/ 985837 h 1400175"/>
                <a:gd name="connsiteX68" fmla="*/ 785812 w 1219200"/>
                <a:gd name="connsiteY68" fmla="*/ 1050131 h 1400175"/>
                <a:gd name="connsiteX69" fmla="*/ 838200 w 1219200"/>
                <a:gd name="connsiteY69" fmla="*/ 1104900 h 1400175"/>
                <a:gd name="connsiteX70" fmla="*/ 876300 w 1219200"/>
                <a:gd name="connsiteY70" fmla="*/ 1152525 h 1400175"/>
                <a:gd name="connsiteX71" fmla="*/ 1119187 w 1219200"/>
                <a:gd name="connsiteY71" fmla="*/ 1400175 h 1400175"/>
                <a:gd name="connsiteX72" fmla="*/ 1154906 w 1219200"/>
                <a:gd name="connsiteY72" fmla="*/ 1390650 h 1400175"/>
                <a:gd name="connsiteX73" fmla="*/ 1178718 w 1219200"/>
                <a:gd name="connsiteY73" fmla="*/ 1373981 h 1400175"/>
                <a:gd name="connsiteX74" fmla="*/ 1195387 w 1219200"/>
                <a:gd name="connsiteY74" fmla="*/ 1357312 h 1400175"/>
                <a:gd name="connsiteX75" fmla="*/ 1212056 w 1219200"/>
                <a:gd name="connsiteY75" fmla="*/ 1331119 h 1400175"/>
                <a:gd name="connsiteX76" fmla="*/ 1216818 w 1219200"/>
                <a:gd name="connsiteY76" fmla="*/ 1309687 h 1400175"/>
                <a:gd name="connsiteX77" fmla="*/ 1219200 w 1219200"/>
                <a:gd name="connsiteY77" fmla="*/ 1288256 h 1400175"/>
                <a:gd name="connsiteX78" fmla="*/ 1219200 w 1219200"/>
                <a:gd name="connsiteY78" fmla="*/ 1252537 h 1400175"/>
                <a:gd name="connsiteX79" fmla="*/ 1212056 w 1219200"/>
                <a:gd name="connsiteY79" fmla="*/ 1209675 h 1400175"/>
                <a:gd name="connsiteX80" fmla="*/ 1197768 w 1219200"/>
                <a:gd name="connsiteY80" fmla="*/ 1171575 h 1400175"/>
                <a:gd name="connsiteX81" fmla="*/ 1178718 w 1219200"/>
                <a:gd name="connsiteY81" fmla="*/ 1138237 h 1400175"/>
                <a:gd name="connsiteX82" fmla="*/ 1152525 w 1219200"/>
                <a:gd name="connsiteY82" fmla="*/ 1104900 h 1400175"/>
                <a:gd name="connsiteX83" fmla="*/ 1126331 w 1219200"/>
                <a:gd name="connsiteY83" fmla="*/ 1081087 h 1400175"/>
                <a:gd name="connsiteX84" fmla="*/ 1088231 w 1219200"/>
                <a:gd name="connsiteY84" fmla="*/ 1054894 h 1400175"/>
                <a:gd name="connsiteX85" fmla="*/ 1035843 w 1219200"/>
                <a:gd name="connsiteY85" fmla="*/ 1014412 h 1400175"/>
                <a:gd name="connsiteX86" fmla="*/ 942975 w 1219200"/>
                <a:gd name="connsiteY86" fmla="*/ 957262 h 1400175"/>
                <a:gd name="connsiteX87" fmla="*/ 845343 w 1219200"/>
                <a:gd name="connsiteY87" fmla="*/ 907256 h 1400175"/>
                <a:gd name="connsiteX88" fmla="*/ 738187 w 1219200"/>
                <a:gd name="connsiteY88" fmla="*/ 854869 h 1400175"/>
                <a:gd name="connsiteX89" fmla="*/ 673893 w 1219200"/>
                <a:gd name="connsiteY89" fmla="*/ 826294 h 1400175"/>
                <a:gd name="connsiteX90" fmla="*/ 666750 w 1219200"/>
                <a:gd name="connsiteY90" fmla="*/ 819150 h 1400175"/>
                <a:gd name="connsiteX91" fmla="*/ 676275 w 1219200"/>
                <a:gd name="connsiteY91" fmla="*/ 792956 h 1400175"/>
                <a:gd name="connsiteX92" fmla="*/ 750093 w 1219200"/>
                <a:gd name="connsiteY92" fmla="*/ 669131 h 1400175"/>
                <a:gd name="connsiteX93" fmla="*/ 857250 w 1219200"/>
                <a:gd name="connsiteY93" fmla="*/ 49530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19200" h="1400175">
                  <a:moveTo>
                    <a:pt x="857250" y="495300"/>
                  </a:moveTo>
                  <a:lnTo>
                    <a:pt x="890587" y="447675"/>
                  </a:lnTo>
                  <a:lnTo>
                    <a:pt x="916781" y="409575"/>
                  </a:lnTo>
                  <a:lnTo>
                    <a:pt x="962025" y="350044"/>
                  </a:lnTo>
                  <a:lnTo>
                    <a:pt x="983456" y="328612"/>
                  </a:lnTo>
                  <a:lnTo>
                    <a:pt x="1026318" y="297656"/>
                  </a:lnTo>
                  <a:lnTo>
                    <a:pt x="1069181" y="261937"/>
                  </a:lnTo>
                  <a:lnTo>
                    <a:pt x="1090612" y="242887"/>
                  </a:lnTo>
                  <a:lnTo>
                    <a:pt x="1100137" y="219075"/>
                  </a:lnTo>
                  <a:lnTo>
                    <a:pt x="1107281" y="188119"/>
                  </a:lnTo>
                  <a:lnTo>
                    <a:pt x="1107281" y="164306"/>
                  </a:lnTo>
                  <a:lnTo>
                    <a:pt x="1100137" y="138112"/>
                  </a:lnTo>
                  <a:lnTo>
                    <a:pt x="1085850" y="119062"/>
                  </a:lnTo>
                  <a:lnTo>
                    <a:pt x="1062037" y="104775"/>
                  </a:lnTo>
                  <a:lnTo>
                    <a:pt x="1026318" y="88106"/>
                  </a:lnTo>
                  <a:lnTo>
                    <a:pt x="957262" y="54769"/>
                  </a:lnTo>
                  <a:lnTo>
                    <a:pt x="854868" y="11906"/>
                  </a:lnTo>
                  <a:lnTo>
                    <a:pt x="826293" y="0"/>
                  </a:lnTo>
                  <a:lnTo>
                    <a:pt x="814387" y="0"/>
                  </a:lnTo>
                  <a:lnTo>
                    <a:pt x="792956" y="16669"/>
                  </a:lnTo>
                  <a:lnTo>
                    <a:pt x="766762" y="47625"/>
                  </a:lnTo>
                  <a:lnTo>
                    <a:pt x="690562" y="123825"/>
                  </a:lnTo>
                  <a:lnTo>
                    <a:pt x="628650" y="164306"/>
                  </a:lnTo>
                  <a:lnTo>
                    <a:pt x="497681" y="235744"/>
                  </a:lnTo>
                  <a:lnTo>
                    <a:pt x="357187" y="300037"/>
                  </a:lnTo>
                  <a:lnTo>
                    <a:pt x="330993" y="307181"/>
                  </a:lnTo>
                  <a:lnTo>
                    <a:pt x="297656" y="311944"/>
                  </a:lnTo>
                  <a:lnTo>
                    <a:pt x="266700" y="307181"/>
                  </a:lnTo>
                  <a:lnTo>
                    <a:pt x="223837" y="285750"/>
                  </a:lnTo>
                  <a:lnTo>
                    <a:pt x="171450" y="252412"/>
                  </a:lnTo>
                  <a:lnTo>
                    <a:pt x="102393" y="192881"/>
                  </a:lnTo>
                  <a:lnTo>
                    <a:pt x="61912" y="154781"/>
                  </a:lnTo>
                  <a:lnTo>
                    <a:pt x="47625" y="145256"/>
                  </a:lnTo>
                  <a:lnTo>
                    <a:pt x="26193" y="138112"/>
                  </a:lnTo>
                  <a:lnTo>
                    <a:pt x="16668" y="138112"/>
                  </a:lnTo>
                  <a:lnTo>
                    <a:pt x="7143" y="140494"/>
                  </a:lnTo>
                  <a:lnTo>
                    <a:pt x="0" y="150019"/>
                  </a:lnTo>
                  <a:lnTo>
                    <a:pt x="2381" y="166687"/>
                  </a:lnTo>
                  <a:lnTo>
                    <a:pt x="21431" y="214312"/>
                  </a:lnTo>
                  <a:lnTo>
                    <a:pt x="54768" y="285750"/>
                  </a:lnTo>
                  <a:lnTo>
                    <a:pt x="92868" y="357187"/>
                  </a:lnTo>
                  <a:lnTo>
                    <a:pt x="116681" y="402431"/>
                  </a:lnTo>
                  <a:lnTo>
                    <a:pt x="159543" y="466725"/>
                  </a:lnTo>
                  <a:lnTo>
                    <a:pt x="188118" y="500062"/>
                  </a:lnTo>
                  <a:lnTo>
                    <a:pt x="219075" y="531019"/>
                  </a:lnTo>
                  <a:lnTo>
                    <a:pt x="250031" y="552450"/>
                  </a:lnTo>
                  <a:lnTo>
                    <a:pt x="261937" y="554831"/>
                  </a:lnTo>
                  <a:lnTo>
                    <a:pt x="288131" y="545306"/>
                  </a:lnTo>
                  <a:lnTo>
                    <a:pt x="364331" y="504825"/>
                  </a:lnTo>
                  <a:lnTo>
                    <a:pt x="457200" y="445294"/>
                  </a:lnTo>
                  <a:lnTo>
                    <a:pt x="559593" y="388144"/>
                  </a:lnTo>
                  <a:lnTo>
                    <a:pt x="621506" y="354806"/>
                  </a:lnTo>
                  <a:lnTo>
                    <a:pt x="657225" y="338137"/>
                  </a:lnTo>
                  <a:lnTo>
                    <a:pt x="673893" y="335756"/>
                  </a:lnTo>
                  <a:lnTo>
                    <a:pt x="692943" y="340519"/>
                  </a:lnTo>
                  <a:lnTo>
                    <a:pt x="702468" y="352425"/>
                  </a:lnTo>
                  <a:lnTo>
                    <a:pt x="707231" y="385762"/>
                  </a:lnTo>
                  <a:lnTo>
                    <a:pt x="700087" y="428625"/>
                  </a:lnTo>
                  <a:lnTo>
                    <a:pt x="669131" y="523875"/>
                  </a:lnTo>
                  <a:lnTo>
                    <a:pt x="623887" y="638175"/>
                  </a:lnTo>
                  <a:lnTo>
                    <a:pt x="581025" y="733425"/>
                  </a:lnTo>
                  <a:lnTo>
                    <a:pt x="569118" y="762000"/>
                  </a:lnTo>
                  <a:lnTo>
                    <a:pt x="566737" y="790575"/>
                  </a:lnTo>
                  <a:lnTo>
                    <a:pt x="571500" y="821531"/>
                  </a:lnTo>
                  <a:lnTo>
                    <a:pt x="581025" y="850106"/>
                  </a:lnTo>
                  <a:lnTo>
                    <a:pt x="611981" y="888206"/>
                  </a:lnTo>
                  <a:lnTo>
                    <a:pt x="676275" y="940594"/>
                  </a:lnTo>
                  <a:lnTo>
                    <a:pt x="723900" y="985837"/>
                  </a:lnTo>
                  <a:lnTo>
                    <a:pt x="785812" y="1050131"/>
                  </a:lnTo>
                  <a:lnTo>
                    <a:pt x="838200" y="1104900"/>
                  </a:lnTo>
                  <a:lnTo>
                    <a:pt x="876300" y="1152525"/>
                  </a:lnTo>
                  <a:lnTo>
                    <a:pt x="1119187" y="1400175"/>
                  </a:lnTo>
                  <a:lnTo>
                    <a:pt x="1154906" y="1390650"/>
                  </a:lnTo>
                  <a:lnTo>
                    <a:pt x="1178718" y="1373981"/>
                  </a:lnTo>
                  <a:lnTo>
                    <a:pt x="1195387" y="1357312"/>
                  </a:lnTo>
                  <a:lnTo>
                    <a:pt x="1212056" y="1331119"/>
                  </a:lnTo>
                  <a:lnTo>
                    <a:pt x="1216818" y="1309687"/>
                  </a:lnTo>
                  <a:lnTo>
                    <a:pt x="1219200" y="1288256"/>
                  </a:lnTo>
                  <a:lnTo>
                    <a:pt x="1219200" y="1252537"/>
                  </a:lnTo>
                  <a:lnTo>
                    <a:pt x="1212056" y="1209675"/>
                  </a:lnTo>
                  <a:lnTo>
                    <a:pt x="1197768" y="1171575"/>
                  </a:lnTo>
                  <a:lnTo>
                    <a:pt x="1178718" y="1138237"/>
                  </a:lnTo>
                  <a:lnTo>
                    <a:pt x="1152525" y="1104900"/>
                  </a:lnTo>
                  <a:lnTo>
                    <a:pt x="1126331" y="1081087"/>
                  </a:lnTo>
                  <a:lnTo>
                    <a:pt x="1088231" y="1054894"/>
                  </a:lnTo>
                  <a:lnTo>
                    <a:pt x="1035843" y="1014412"/>
                  </a:lnTo>
                  <a:lnTo>
                    <a:pt x="942975" y="957262"/>
                  </a:lnTo>
                  <a:lnTo>
                    <a:pt x="845343" y="907256"/>
                  </a:lnTo>
                  <a:lnTo>
                    <a:pt x="738187" y="854869"/>
                  </a:lnTo>
                  <a:lnTo>
                    <a:pt x="673893" y="826294"/>
                  </a:lnTo>
                  <a:lnTo>
                    <a:pt x="666750" y="819150"/>
                  </a:lnTo>
                  <a:lnTo>
                    <a:pt x="676275" y="792956"/>
                  </a:lnTo>
                  <a:lnTo>
                    <a:pt x="750093" y="669131"/>
                  </a:lnTo>
                  <a:lnTo>
                    <a:pt x="8572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7B3BAC07-EF4B-CD44-B474-2A49408F1DBF}"/>
                </a:ext>
              </a:extLst>
            </p:cNvPr>
            <p:cNvSpPr/>
            <p:nvPr/>
          </p:nvSpPr>
          <p:spPr>
            <a:xfrm>
              <a:off x="2801938" y="4560888"/>
              <a:ext cx="979487" cy="708025"/>
            </a:xfrm>
            <a:custGeom>
              <a:avLst/>
              <a:gdLst>
                <a:gd name="connsiteX0" fmla="*/ 414338 w 978694"/>
                <a:gd name="connsiteY0" fmla="*/ 528637 h 709612"/>
                <a:gd name="connsiteX1" fmla="*/ 350044 w 978694"/>
                <a:gd name="connsiteY1" fmla="*/ 578644 h 709612"/>
                <a:gd name="connsiteX2" fmla="*/ 285750 w 978694"/>
                <a:gd name="connsiteY2" fmla="*/ 631031 h 709612"/>
                <a:gd name="connsiteX3" fmla="*/ 190500 w 978694"/>
                <a:gd name="connsiteY3" fmla="*/ 709612 h 709612"/>
                <a:gd name="connsiteX4" fmla="*/ 0 w 978694"/>
                <a:gd name="connsiteY4" fmla="*/ 671512 h 709612"/>
                <a:gd name="connsiteX5" fmla="*/ 202407 w 978694"/>
                <a:gd name="connsiteY5" fmla="*/ 542925 h 709612"/>
                <a:gd name="connsiteX6" fmla="*/ 333375 w 978694"/>
                <a:gd name="connsiteY6" fmla="*/ 445294 h 709612"/>
                <a:gd name="connsiteX7" fmla="*/ 419100 w 978694"/>
                <a:gd name="connsiteY7" fmla="*/ 378619 h 709612"/>
                <a:gd name="connsiteX8" fmla="*/ 519113 w 978694"/>
                <a:gd name="connsiteY8" fmla="*/ 292894 h 709612"/>
                <a:gd name="connsiteX9" fmla="*/ 595313 w 978694"/>
                <a:gd name="connsiteY9" fmla="*/ 219075 h 709612"/>
                <a:gd name="connsiteX10" fmla="*/ 661988 w 978694"/>
                <a:gd name="connsiteY10" fmla="*/ 147637 h 709612"/>
                <a:gd name="connsiteX11" fmla="*/ 673894 w 978694"/>
                <a:gd name="connsiteY11" fmla="*/ 128587 h 709612"/>
                <a:gd name="connsiteX12" fmla="*/ 678657 w 978694"/>
                <a:gd name="connsiteY12" fmla="*/ 107156 h 709612"/>
                <a:gd name="connsiteX13" fmla="*/ 676275 w 978694"/>
                <a:gd name="connsiteY13" fmla="*/ 83344 h 709612"/>
                <a:gd name="connsiteX14" fmla="*/ 671513 w 978694"/>
                <a:gd name="connsiteY14" fmla="*/ 54769 h 709612"/>
                <a:gd name="connsiteX15" fmla="*/ 628650 w 978694"/>
                <a:gd name="connsiteY15" fmla="*/ 0 h 709612"/>
                <a:gd name="connsiteX16" fmla="*/ 978694 w 978694"/>
                <a:gd name="connsiteY16" fmla="*/ 247650 h 709612"/>
                <a:gd name="connsiteX17" fmla="*/ 940594 w 978694"/>
                <a:gd name="connsiteY17" fmla="*/ 280987 h 709612"/>
                <a:gd name="connsiteX18" fmla="*/ 897732 w 978694"/>
                <a:gd name="connsiteY18" fmla="*/ 295275 h 709612"/>
                <a:gd name="connsiteX19" fmla="*/ 857250 w 978694"/>
                <a:gd name="connsiteY19" fmla="*/ 302419 h 709612"/>
                <a:gd name="connsiteX20" fmla="*/ 783432 w 978694"/>
                <a:gd name="connsiteY20" fmla="*/ 323850 h 709612"/>
                <a:gd name="connsiteX21" fmla="*/ 704850 w 978694"/>
                <a:gd name="connsiteY21" fmla="*/ 352425 h 709612"/>
                <a:gd name="connsiteX22" fmla="*/ 626269 w 978694"/>
                <a:gd name="connsiteY22" fmla="*/ 390525 h 709612"/>
                <a:gd name="connsiteX23" fmla="*/ 542925 w 978694"/>
                <a:gd name="connsiteY23" fmla="*/ 438150 h 709612"/>
                <a:gd name="connsiteX24" fmla="*/ 414338 w 978694"/>
                <a:gd name="connsiteY24" fmla="*/ 528637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8694" h="709612">
                  <a:moveTo>
                    <a:pt x="414338" y="528637"/>
                  </a:moveTo>
                  <a:lnTo>
                    <a:pt x="350044" y="578644"/>
                  </a:lnTo>
                  <a:lnTo>
                    <a:pt x="285750" y="631031"/>
                  </a:lnTo>
                  <a:lnTo>
                    <a:pt x="190500" y="709612"/>
                  </a:lnTo>
                  <a:lnTo>
                    <a:pt x="0" y="671512"/>
                  </a:lnTo>
                  <a:lnTo>
                    <a:pt x="202407" y="542925"/>
                  </a:lnTo>
                  <a:lnTo>
                    <a:pt x="333375" y="445294"/>
                  </a:lnTo>
                  <a:lnTo>
                    <a:pt x="419100" y="378619"/>
                  </a:lnTo>
                  <a:lnTo>
                    <a:pt x="519113" y="292894"/>
                  </a:lnTo>
                  <a:lnTo>
                    <a:pt x="595313" y="219075"/>
                  </a:lnTo>
                  <a:lnTo>
                    <a:pt x="661988" y="147637"/>
                  </a:lnTo>
                  <a:lnTo>
                    <a:pt x="673894" y="128587"/>
                  </a:lnTo>
                  <a:lnTo>
                    <a:pt x="678657" y="107156"/>
                  </a:lnTo>
                  <a:lnTo>
                    <a:pt x="676275" y="83344"/>
                  </a:lnTo>
                  <a:lnTo>
                    <a:pt x="671513" y="54769"/>
                  </a:lnTo>
                  <a:lnTo>
                    <a:pt x="628650" y="0"/>
                  </a:lnTo>
                  <a:lnTo>
                    <a:pt x="978694" y="247650"/>
                  </a:lnTo>
                  <a:lnTo>
                    <a:pt x="940594" y="280987"/>
                  </a:lnTo>
                  <a:lnTo>
                    <a:pt x="897732" y="295275"/>
                  </a:lnTo>
                  <a:lnTo>
                    <a:pt x="857250" y="302419"/>
                  </a:lnTo>
                  <a:lnTo>
                    <a:pt x="783432" y="323850"/>
                  </a:lnTo>
                  <a:lnTo>
                    <a:pt x="704850" y="352425"/>
                  </a:lnTo>
                  <a:lnTo>
                    <a:pt x="626269" y="390525"/>
                  </a:lnTo>
                  <a:lnTo>
                    <a:pt x="542925" y="438150"/>
                  </a:lnTo>
                  <a:lnTo>
                    <a:pt x="41433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C558EAFA-FE03-EE4B-AED1-72835CC5F007}"/>
                </a:ext>
              </a:extLst>
            </p:cNvPr>
            <p:cNvSpPr/>
            <p:nvPr/>
          </p:nvSpPr>
          <p:spPr>
            <a:xfrm>
              <a:off x="2686050" y="5105400"/>
              <a:ext cx="4721225" cy="952500"/>
            </a:xfrm>
            <a:custGeom>
              <a:avLst/>
              <a:gdLst>
                <a:gd name="connsiteX0" fmla="*/ 1318260 w 4720590"/>
                <a:gd name="connsiteY0" fmla="*/ 171450 h 952500"/>
                <a:gd name="connsiteX1" fmla="*/ 1569720 w 4720590"/>
                <a:gd name="connsiteY1" fmla="*/ 220980 h 952500"/>
                <a:gd name="connsiteX2" fmla="*/ 1874520 w 4720590"/>
                <a:gd name="connsiteY2" fmla="*/ 278130 h 952500"/>
                <a:gd name="connsiteX3" fmla="*/ 2137410 w 4720590"/>
                <a:gd name="connsiteY3" fmla="*/ 327660 h 952500"/>
                <a:gd name="connsiteX4" fmla="*/ 2369820 w 4720590"/>
                <a:gd name="connsiteY4" fmla="*/ 369570 h 952500"/>
                <a:gd name="connsiteX5" fmla="*/ 2606040 w 4720590"/>
                <a:gd name="connsiteY5" fmla="*/ 415290 h 952500"/>
                <a:gd name="connsiteX6" fmla="*/ 2933700 w 4720590"/>
                <a:gd name="connsiteY6" fmla="*/ 476250 h 952500"/>
                <a:gd name="connsiteX7" fmla="*/ 3089910 w 4720590"/>
                <a:gd name="connsiteY7" fmla="*/ 502920 h 952500"/>
                <a:gd name="connsiteX8" fmla="*/ 3230880 w 4720590"/>
                <a:gd name="connsiteY8" fmla="*/ 529590 h 952500"/>
                <a:gd name="connsiteX9" fmla="*/ 3379470 w 4720590"/>
                <a:gd name="connsiteY9" fmla="*/ 552450 h 952500"/>
                <a:gd name="connsiteX10" fmla="*/ 3505200 w 4720590"/>
                <a:gd name="connsiteY10" fmla="*/ 563880 h 952500"/>
                <a:gd name="connsiteX11" fmla="*/ 3680460 w 4720590"/>
                <a:gd name="connsiteY11" fmla="*/ 579120 h 952500"/>
                <a:gd name="connsiteX12" fmla="*/ 3947160 w 4720590"/>
                <a:gd name="connsiteY12" fmla="*/ 594360 h 952500"/>
                <a:gd name="connsiteX13" fmla="*/ 4229100 w 4720590"/>
                <a:gd name="connsiteY13" fmla="*/ 598170 h 952500"/>
                <a:gd name="connsiteX14" fmla="*/ 4495800 w 4720590"/>
                <a:gd name="connsiteY14" fmla="*/ 601980 h 952500"/>
                <a:gd name="connsiteX15" fmla="*/ 4648200 w 4720590"/>
                <a:gd name="connsiteY15" fmla="*/ 601980 h 952500"/>
                <a:gd name="connsiteX16" fmla="*/ 4686300 w 4720590"/>
                <a:gd name="connsiteY16" fmla="*/ 601980 h 952500"/>
                <a:gd name="connsiteX17" fmla="*/ 4709160 w 4720590"/>
                <a:gd name="connsiteY17" fmla="*/ 605790 h 952500"/>
                <a:gd name="connsiteX18" fmla="*/ 4716780 w 4720590"/>
                <a:gd name="connsiteY18" fmla="*/ 617220 h 952500"/>
                <a:gd name="connsiteX19" fmla="*/ 4720590 w 4720590"/>
                <a:gd name="connsiteY19" fmla="*/ 628650 h 952500"/>
                <a:gd name="connsiteX20" fmla="*/ 4705350 w 4720590"/>
                <a:gd name="connsiteY20" fmla="*/ 651510 h 952500"/>
                <a:gd name="connsiteX21" fmla="*/ 4693920 w 4720590"/>
                <a:gd name="connsiteY21" fmla="*/ 662940 h 952500"/>
                <a:gd name="connsiteX22" fmla="*/ 4674870 w 4720590"/>
                <a:gd name="connsiteY22" fmla="*/ 674370 h 952500"/>
                <a:gd name="connsiteX23" fmla="*/ 4575810 w 4720590"/>
                <a:gd name="connsiteY23" fmla="*/ 704850 h 952500"/>
                <a:gd name="connsiteX24" fmla="*/ 4362450 w 4720590"/>
                <a:gd name="connsiteY24" fmla="*/ 765810 h 952500"/>
                <a:gd name="connsiteX25" fmla="*/ 4088130 w 4720590"/>
                <a:gd name="connsiteY25" fmla="*/ 849630 h 952500"/>
                <a:gd name="connsiteX26" fmla="*/ 3924300 w 4720590"/>
                <a:gd name="connsiteY26" fmla="*/ 899160 h 952500"/>
                <a:gd name="connsiteX27" fmla="*/ 3794760 w 4720590"/>
                <a:gd name="connsiteY27" fmla="*/ 937260 h 952500"/>
                <a:gd name="connsiteX28" fmla="*/ 3749040 w 4720590"/>
                <a:gd name="connsiteY28" fmla="*/ 948690 h 952500"/>
                <a:gd name="connsiteX29" fmla="*/ 3699510 w 4720590"/>
                <a:gd name="connsiteY29" fmla="*/ 952500 h 952500"/>
                <a:gd name="connsiteX30" fmla="*/ 3627120 w 4720590"/>
                <a:gd name="connsiteY30" fmla="*/ 933450 h 952500"/>
                <a:gd name="connsiteX31" fmla="*/ 3390900 w 4720590"/>
                <a:gd name="connsiteY31" fmla="*/ 864870 h 952500"/>
                <a:gd name="connsiteX32" fmla="*/ 3021330 w 4720590"/>
                <a:gd name="connsiteY32" fmla="*/ 762000 h 952500"/>
                <a:gd name="connsiteX33" fmla="*/ 2792730 w 4720590"/>
                <a:gd name="connsiteY33" fmla="*/ 697230 h 952500"/>
                <a:gd name="connsiteX34" fmla="*/ 2571750 w 4720590"/>
                <a:gd name="connsiteY34" fmla="*/ 636270 h 952500"/>
                <a:gd name="connsiteX35" fmla="*/ 2339340 w 4720590"/>
                <a:gd name="connsiteY35" fmla="*/ 567690 h 952500"/>
                <a:gd name="connsiteX36" fmla="*/ 2171700 w 4720590"/>
                <a:gd name="connsiteY36" fmla="*/ 521970 h 952500"/>
                <a:gd name="connsiteX37" fmla="*/ 1962150 w 4720590"/>
                <a:gd name="connsiteY37" fmla="*/ 461010 h 952500"/>
                <a:gd name="connsiteX38" fmla="*/ 1744980 w 4720590"/>
                <a:gd name="connsiteY38" fmla="*/ 407670 h 952500"/>
                <a:gd name="connsiteX39" fmla="*/ 1573530 w 4720590"/>
                <a:gd name="connsiteY39" fmla="*/ 369570 h 952500"/>
                <a:gd name="connsiteX40" fmla="*/ 1421130 w 4720590"/>
                <a:gd name="connsiteY40" fmla="*/ 335280 h 952500"/>
                <a:gd name="connsiteX41" fmla="*/ 1295400 w 4720590"/>
                <a:gd name="connsiteY41" fmla="*/ 308610 h 952500"/>
                <a:gd name="connsiteX42" fmla="*/ 1169670 w 4720590"/>
                <a:gd name="connsiteY42" fmla="*/ 289560 h 952500"/>
                <a:gd name="connsiteX43" fmla="*/ 1070610 w 4720590"/>
                <a:gd name="connsiteY43" fmla="*/ 274320 h 952500"/>
                <a:gd name="connsiteX44" fmla="*/ 979170 w 4720590"/>
                <a:gd name="connsiteY44" fmla="*/ 262890 h 952500"/>
                <a:gd name="connsiteX45" fmla="*/ 834390 w 4720590"/>
                <a:gd name="connsiteY45" fmla="*/ 251460 h 952500"/>
                <a:gd name="connsiteX46" fmla="*/ 746760 w 4720590"/>
                <a:gd name="connsiteY46" fmla="*/ 247650 h 952500"/>
                <a:gd name="connsiteX47" fmla="*/ 640080 w 4720590"/>
                <a:gd name="connsiteY47" fmla="*/ 243840 h 952500"/>
                <a:gd name="connsiteX48" fmla="*/ 552450 w 4720590"/>
                <a:gd name="connsiteY48" fmla="*/ 247650 h 952500"/>
                <a:gd name="connsiteX49" fmla="*/ 461010 w 4720590"/>
                <a:gd name="connsiteY49" fmla="*/ 251460 h 952500"/>
                <a:gd name="connsiteX50" fmla="*/ 384810 w 4720590"/>
                <a:gd name="connsiteY50" fmla="*/ 259080 h 952500"/>
                <a:gd name="connsiteX51" fmla="*/ 331470 w 4720590"/>
                <a:gd name="connsiteY51" fmla="*/ 266700 h 952500"/>
                <a:gd name="connsiteX52" fmla="*/ 278130 w 4720590"/>
                <a:gd name="connsiteY52" fmla="*/ 285750 h 952500"/>
                <a:gd name="connsiteX53" fmla="*/ 194310 w 4720590"/>
                <a:gd name="connsiteY53" fmla="*/ 308610 h 952500"/>
                <a:gd name="connsiteX54" fmla="*/ 156210 w 4720590"/>
                <a:gd name="connsiteY54" fmla="*/ 312420 h 952500"/>
                <a:gd name="connsiteX55" fmla="*/ 102870 w 4720590"/>
                <a:gd name="connsiteY55" fmla="*/ 300990 h 952500"/>
                <a:gd name="connsiteX56" fmla="*/ 60960 w 4720590"/>
                <a:gd name="connsiteY56" fmla="*/ 285750 h 952500"/>
                <a:gd name="connsiteX57" fmla="*/ 38100 w 4720590"/>
                <a:gd name="connsiteY57" fmla="*/ 270510 h 952500"/>
                <a:gd name="connsiteX58" fmla="*/ 19050 w 4720590"/>
                <a:gd name="connsiteY58" fmla="*/ 240030 h 952500"/>
                <a:gd name="connsiteX59" fmla="*/ 3810 w 4720590"/>
                <a:gd name="connsiteY59" fmla="*/ 205740 h 952500"/>
                <a:gd name="connsiteX60" fmla="*/ 0 w 4720590"/>
                <a:gd name="connsiteY60" fmla="*/ 144780 h 952500"/>
                <a:gd name="connsiteX61" fmla="*/ 0 w 4720590"/>
                <a:gd name="connsiteY61" fmla="*/ 102870 h 952500"/>
                <a:gd name="connsiteX62" fmla="*/ 7620 w 4720590"/>
                <a:gd name="connsiteY62" fmla="*/ 87630 h 952500"/>
                <a:gd name="connsiteX63" fmla="*/ 53340 w 4720590"/>
                <a:gd name="connsiteY63" fmla="*/ 83820 h 952500"/>
                <a:gd name="connsiteX64" fmla="*/ 144780 w 4720590"/>
                <a:gd name="connsiteY64" fmla="*/ 64770 h 952500"/>
                <a:gd name="connsiteX65" fmla="*/ 209550 w 4720590"/>
                <a:gd name="connsiteY65" fmla="*/ 45720 h 952500"/>
                <a:gd name="connsiteX66" fmla="*/ 281940 w 4720590"/>
                <a:gd name="connsiteY66" fmla="*/ 19050 h 952500"/>
                <a:gd name="connsiteX67" fmla="*/ 331470 w 4720590"/>
                <a:gd name="connsiteY67" fmla="*/ 0 h 952500"/>
                <a:gd name="connsiteX68" fmla="*/ 422910 w 4720590"/>
                <a:gd name="connsiteY68" fmla="*/ 60960 h 952500"/>
                <a:gd name="connsiteX69" fmla="*/ 541020 w 4720590"/>
                <a:gd name="connsiteY69" fmla="*/ 68580 h 952500"/>
                <a:gd name="connsiteX70" fmla="*/ 735330 w 4720590"/>
                <a:gd name="connsiteY70" fmla="*/ 83820 h 952500"/>
                <a:gd name="connsiteX71" fmla="*/ 922020 w 4720590"/>
                <a:gd name="connsiteY71" fmla="*/ 102870 h 952500"/>
                <a:gd name="connsiteX72" fmla="*/ 1181100 w 4720590"/>
                <a:gd name="connsiteY72" fmla="*/ 144780 h 952500"/>
                <a:gd name="connsiteX73" fmla="*/ 1318260 w 4720590"/>
                <a:gd name="connsiteY73" fmla="*/ 17145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720590" h="952500">
                  <a:moveTo>
                    <a:pt x="1318260" y="171450"/>
                  </a:moveTo>
                  <a:lnTo>
                    <a:pt x="1569720" y="220980"/>
                  </a:lnTo>
                  <a:lnTo>
                    <a:pt x="1874520" y="278130"/>
                  </a:lnTo>
                  <a:lnTo>
                    <a:pt x="2137410" y="327660"/>
                  </a:lnTo>
                  <a:lnTo>
                    <a:pt x="2369820" y="369570"/>
                  </a:lnTo>
                  <a:lnTo>
                    <a:pt x="2606040" y="415290"/>
                  </a:lnTo>
                  <a:lnTo>
                    <a:pt x="2933700" y="476250"/>
                  </a:lnTo>
                  <a:lnTo>
                    <a:pt x="3089910" y="502920"/>
                  </a:lnTo>
                  <a:lnTo>
                    <a:pt x="3230880" y="529590"/>
                  </a:lnTo>
                  <a:lnTo>
                    <a:pt x="3379470" y="552450"/>
                  </a:lnTo>
                  <a:lnTo>
                    <a:pt x="3505200" y="563880"/>
                  </a:lnTo>
                  <a:lnTo>
                    <a:pt x="3680460" y="579120"/>
                  </a:lnTo>
                  <a:lnTo>
                    <a:pt x="3947160" y="594360"/>
                  </a:lnTo>
                  <a:lnTo>
                    <a:pt x="4229100" y="598170"/>
                  </a:lnTo>
                  <a:lnTo>
                    <a:pt x="4495800" y="601980"/>
                  </a:lnTo>
                  <a:lnTo>
                    <a:pt x="4648200" y="601980"/>
                  </a:lnTo>
                  <a:lnTo>
                    <a:pt x="4686300" y="601980"/>
                  </a:lnTo>
                  <a:lnTo>
                    <a:pt x="4709160" y="605790"/>
                  </a:lnTo>
                  <a:lnTo>
                    <a:pt x="4716780" y="617220"/>
                  </a:lnTo>
                  <a:lnTo>
                    <a:pt x="4720590" y="628650"/>
                  </a:lnTo>
                  <a:lnTo>
                    <a:pt x="4705350" y="651510"/>
                  </a:lnTo>
                  <a:lnTo>
                    <a:pt x="4693920" y="662940"/>
                  </a:lnTo>
                  <a:lnTo>
                    <a:pt x="4674870" y="674370"/>
                  </a:lnTo>
                  <a:lnTo>
                    <a:pt x="4575810" y="704850"/>
                  </a:lnTo>
                  <a:lnTo>
                    <a:pt x="4362450" y="765810"/>
                  </a:lnTo>
                  <a:lnTo>
                    <a:pt x="4088130" y="849630"/>
                  </a:lnTo>
                  <a:lnTo>
                    <a:pt x="3924300" y="899160"/>
                  </a:lnTo>
                  <a:lnTo>
                    <a:pt x="3794760" y="937260"/>
                  </a:lnTo>
                  <a:lnTo>
                    <a:pt x="3749040" y="948690"/>
                  </a:lnTo>
                  <a:lnTo>
                    <a:pt x="3699510" y="952500"/>
                  </a:lnTo>
                  <a:lnTo>
                    <a:pt x="3627120" y="933450"/>
                  </a:lnTo>
                  <a:lnTo>
                    <a:pt x="3390900" y="864870"/>
                  </a:lnTo>
                  <a:lnTo>
                    <a:pt x="3021330" y="762000"/>
                  </a:lnTo>
                  <a:lnTo>
                    <a:pt x="2792730" y="697230"/>
                  </a:lnTo>
                  <a:lnTo>
                    <a:pt x="2571750" y="636270"/>
                  </a:lnTo>
                  <a:lnTo>
                    <a:pt x="2339340" y="567690"/>
                  </a:lnTo>
                  <a:lnTo>
                    <a:pt x="2171700" y="521970"/>
                  </a:lnTo>
                  <a:lnTo>
                    <a:pt x="1962150" y="461010"/>
                  </a:lnTo>
                  <a:lnTo>
                    <a:pt x="1744980" y="407670"/>
                  </a:lnTo>
                  <a:lnTo>
                    <a:pt x="1573530" y="369570"/>
                  </a:lnTo>
                  <a:lnTo>
                    <a:pt x="1421130" y="335280"/>
                  </a:lnTo>
                  <a:lnTo>
                    <a:pt x="1295400" y="308610"/>
                  </a:lnTo>
                  <a:lnTo>
                    <a:pt x="1169670" y="289560"/>
                  </a:lnTo>
                  <a:lnTo>
                    <a:pt x="1070610" y="274320"/>
                  </a:lnTo>
                  <a:lnTo>
                    <a:pt x="979170" y="262890"/>
                  </a:lnTo>
                  <a:lnTo>
                    <a:pt x="834390" y="251460"/>
                  </a:lnTo>
                  <a:lnTo>
                    <a:pt x="746760" y="247650"/>
                  </a:lnTo>
                  <a:lnTo>
                    <a:pt x="640080" y="243840"/>
                  </a:lnTo>
                  <a:lnTo>
                    <a:pt x="552450" y="247650"/>
                  </a:lnTo>
                  <a:lnTo>
                    <a:pt x="461010" y="251460"/>
                  </a:lnTo>
                  <a:lnTo>
                    <a:pt x="384810" y="259080"/>
                  </a:lnTo>
                  <a:lnTo>
                    <a:pt x="331470" y="266700"/>
                  </a:lnTo>
                  <a:lnTo>
                    <a:pt x="278130" y="285750"/>
                  </a:lnTo>
                  <a:lnTo>
                    <a:pt x="194310" y="308610"/>
                  </a:lnTo>
                  <a:lnTo>
                    <a:pt x="156210" y="312420"/>
                  </a:lnTo>
                  <a:lnTo>
                    <a:pt x="102870" y="300990"/>
                  </a:lnTo>
                  <a:lnTo>
                    <a:pt x="60960" y="285750"/>
                  </a:lnTo>
                  <a:lnTo>
                    <a:pt x="38100" y="270510"/>
                  </a:lnTo>
                  <a:lnTo>
                    <a:pt x="19050" y="240030"/>
                  </a:lnTo>
                  <a:lnTo>
                    <a:pt x="3810" y="205740"/>
                  </a:lnTo>
                  <a:lnTo>
                    <a:pt x="0" y="144780"/>
                  </a:lnTo>
                  <a:lnTo>
                    <a:pt x="0" y="102870"/>
                  </a:lnTo>
                  <a:lnTo>
                    <a:pt x="7620" y="87630"/>
                  </a:lnTo>
                  <a:lnTo>
                    <a:pt x="53340" y="83820"/>
                  </a:lnTo>
                  <a:lnTo>
                    <a:pt x="144780" y="64770"/>
                  </a:lnTo>
                  <a:lnTo>
                    <a:pt x="209550" y="45720"/>
                  </a:lnTo>
                  <a:lnTo>
                    <a:pt x="281940" y="19050"/>
                  </a:lnTo>
                  <a:lnTo>
                    <a:pt x="331470" y="0"/>
                  </a:lnTo>
                  <a:lnTo>
                    <a:pt x="422910" y="60960"/>
                  </a:lnTo>
                  <a:lnTo>
                    <a:pt x="541020" y="68580"/>
                  </a:lnTo>
                  <a:lnTo>
                    <a:pt x="735330" y="83820"/>
                  </a:lnTo>
                  <a:lnTo>
                    <a:pt x="922020" y="102870"/>
                  </a:lnTo>
                  <a:lnTo>
                    <a:pt x="1181100" y="144780"/>
                  </a:lnTo>
                  <a:lnTo>
                    <a:pt x="1318260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481918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AEBE094F-86AB-AE48-8BCA-7D4A24257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F1DA01F-E111-1140-B8F8-5620D0F8786D}"/>
              </a:ext>
            </a:extLst>
          </p:cNvPr>
          <p:cNvSpPr/>
          <p:nvPr/>
        </p:nvSpPr>
        <p:spPr>
          <a:xfrm>
            <a:off x="2671763" y="1401763"/>
            <a:ext cx="1160462" cy="1419225"/>
          </a:xfrm>
          <a:custGeom>
            <a:avLst/>
            <a:gdLst>
              <a:gd name="connsiteX0" fmla="*/ 392906 w 1159668"/>
              <a:gd name="connsiteY0" fmla="*/ 1140619 h 1419225"/>
              <a:gd name="connsiteX1" fmla="*/ 257175 w 1159668"/>
              <a:gd name="connsiteY1" fmla="*/ 1259682 h 1419225"/>
              <a:gd name="connsiteX2" fmla="*/ 83343 w 1159668"/>
              <a:gd name="connsiteY2" fmla="*/ 1390650 h 1419225"/>
              <a:gd name="connsiteX3" fmla="*/ 54768 w 1159668"/>
              <a:gd name="connsiteY3" fmla="*/ 1409700 h 1419225"/>
              <a:gd name="connsiteX4" fmla="*/ 30956 w 1159668"/>
              <a:gd name="connsiteY4" fmla="*/ 1416844 h 1419225"/>
              <a:gd name="connsiteX5" fmla="*/ 16668 w 1159668"/>
              <a:gd name="connsiteY5" fmla="*/ 1419225 h 1419225"/>
              <a:gd name="connsiteX6" fmla="*/ 2381 w 1159668"/>
              <a:gd name="connsiteY6" fmla="*/ 1409700 h 1419225"/>
              <a:gd name="connsiteX7" fmla="*/ 0 w 1159668"/>
              <a:gd name="connsiteY7" fmla="*/ 1395413 h 1419225"/>
              <a:gd name="connsiteX8" fmla="*/ 11906 w 1159668"/>
              <a:gd name="connsiteY8" fmla="*/ 1364457 h 1419225"/>
              <a:gd name="connsiteX9" fmla="*/ 35718 w 1159668"/>
              <a:gd name="connsiteY9" fmla="*/ 1333500 h 1419225"/>
              <a:gd name="connsiteX10" fmla="*/ 147637 w 1159668"/>
              <a:gd name="connsiteY10" fmla="*/ 1214438 h 1419225"/>
              <a:gd name="connsiteX11" fmla="*/ 266700 w 1159668"/>
              <a:gd name="connsiteY11" fmla="*/ 1078707 h 1419225"/>
              <a:gd name="connsiteX12" fmla="*/ 376237 w 1159668"/>
              <a:gd name="connsiteY12" fmla="*/ 938213 h 1419225"/>
              <a:gd name="connsiteX13" fmla="*/ 473868 w 1159668"/>
              <a:gd name="connsiteY13" fmla="*/ 809625 h 1419225"/>
              <a:gd name="connsiteX14" fmla="*/ 595312 w 1159668"/>
              <a:gd name="connsiteY14" fmla="*/ 628650 h 1419225"/>
              <a:gd name="connsiteX15" fmla="*/ 683418 w 1159668"/>
              <a:gd name="connsiteY15" fmla="*/ 478632 h 1419225"/>
              <a:gd name="connsiteX16" fmla="*/ 742950 w 1159668"/>
              <a:gd name="connsiteY16" fmla="*/ 364332 h 1419225"/>
              <a:gd name="connsiteX17" fmla="*/ 754856 w 1159668"/>
              <a:gd name="connsiteY17" fmla="*/ 321469 h 1419225"/>
              <a:gd name="connsiteX18" fmla="*/ 754856 w 1159668"/>
              <a:gd name="connsiteY18" fmla="*/ 283369 h 1419225"/>
              <a:gd name="connsiteX19" fmla="*/ 752475 w 1159668"/>
              <a:gd name="connsiteY19" fmla="*/ 242888 h 1419225"/>
              <a:gd name="connsiteX20" fmla="*/ 742950 w 1159668"/>
              <a:gd name="connsiteY20" fmla="*/ 202407 h 1419225"/>
              <a:gd name="connsiteX21" fmla="*/ 711993 w 1159668"/>
              <a:gd name="connsiteY21" fmla="*/ 138113 h 1419225"/>
              <a:gd name="connsiteX22" fmla="*/ 671512 w 1159668"/>
              <a:gd name="connsiteY22" fmla="*/ 73819 h 1419225"/>
              <a:gd name="connsiteX23" fmla="*/ 657225 w 1159668"/>
              <a:gd name="connsiteY23" fmla="*/ 47625 h 1419225"/>
              <a:gd name="connsiteX24" fmla="*/ 650081 w 1159668"/>
              <a:gd name="connsiteY24" fmla="*/ 21432 h 1419225"/>
              <a:gd name="connsiteX25" fmla="*/ 654843 w 1159668"/>
              <a:gd name="connsiteY25" fmla="*/ 4763 h 1419225"/>
              <a:gd name="connsiteX26" fmla="*/ 661987 w 1159668"/>
              <a:gd name="connsiteY26" fmla="*/ 0 h 1419225"/>
              <a:gd name="connsiteX27" fmla="*/ 676275 w 1159668"/>
              <a:gd name="connsiteY27" fmla="*/ 0 h 1419225"/>
              <a:gd name="connsiteX28" fmla="*/ 702468 w 1159668"/>
              <a:gd name="connsiteY28" fmla="*/ 11907 h 1419225"/>
              <a:gd name="connsiteX29" fmla="*/ 754856 w 1159668"/>
              <a:gd name="connsiteY29" fmla="*/ 28575 h 1419225"/>
              <a:gd name="connsiteX30" fmla="*/ 826293 w 1159668"/>
              <a:gd name="connsiteY30" fmla="*/ 50007 h 1419225"/>
              <a:gd name="connsiteX31" fmla="*/ 914400 w 1159668"/>
              <a:gd name="connsiteY31" fmla="*/ 88107 h 1419225"/>
              <a:gd name="connsiteX32" fmla="*/ 988218 w 1159668"/>
              <a:gd name="connsiteY32" fmla="*/ 123825 h 1419225"/>
              <a:gd name="connsiteX33" fmla="*/ 1059656 w 1159668"/>
              <a:gd name="connsiteY33" fmla="*/ 164307 h 1419225"/>
              <a:gd name="connsiteX34" fmla="*/ 1102518 w 1159668"/>
              <a:gd name="connsiteY34" fmla="*/ 197644 h 1419225"/>
              <a:gd name="connsiteX35" fmla="*/ 1133475 w 1159668"/>
              <a:gd name="connsiteY35" fmla="*/ 228600 h 1419225"/>
              <a:gd name="connsiteX36" fmla="*/ 1150143 w 1159668"/>
              <a:gd name="connsiteY36" fmla="*/ 252413 h 1419225"/>
              <a:gd name="connsiteX37" fmla="*/ 1159668 w 1159668"/>
              <a:gd name="connsiteY37" fmla="*/ 276225 h 1419225"/>
              <a:gd name="connsiteX38" fmla="*/ 1159668 w 1159668"/>
              <a:gd name="connsiteY38" fmla="*/ 292894 h 1419225"/>
              <a:gd name="connsiteX39" fmla="*/ 1152525 w 1159668"/>
              <a:gd name="connsiteY39" fmla="*/ 319088 h 1419225"/>
              <a:gd name="connsiteX40" fmla="*/ 1138237 w 1159668"/>
              <a:gd name="connsiteY40" fmla="*/ 335757 h 1419225"/>
              <a:gd name="connsiteX41" fmla="*/ 1090612 w 1159668"/>
              <a:gd name="connsiteY41" fmla="*/ 364332 h 1419225"/>
              <a:gd name="connsiteX42" fmla="*/ 1045368 w 1159668"/>
              <a:gd name="connsiteY42" fmla="*/ 388144 h 1419225"/>
              <a:gd name="connsiteX43" fmla="*/ 1009650 w 1159668"/>
              <a:gd name="connsiteY43" fmla="*/ 411957 h 1419225"/>
              <a:gd name="connsiteX44" fmla="*/ 981075 w 1159668"/>
              <a:gd name="connsiteY44" fmla="*/ 440532 h 1419225"/>
              <a:gd name="connsiteX45" fmla="*/ 881062 w 1159668"/>
              <a:gd name="connsiteY45" fmla="*/ 576263 h 1419225"/>
              <a:gd name="connsiteX46" fmla="*/ 762000 w 1159668"/>
              <a:gd name="connsiteY46" fmla="*/ 733425 h 1419225"/>
              <a:gd name="connsiteX47" fmla="*/ 657225 w 1159668"/>
              <a:gd name="connsiteY47" fmla="*/ 876300 h 1419225"/>
              <a:gd name="connsiteX48" fmla="*/ 547687 w 1159668"/>
              <a:gd name="connsiteY48" fmla="*/ 990600 h 1419225"/>
              <a:gd name="connsiteX49" fmla="*/ 392906 w 1159668"/>
              <a:gd name="connsiteY49" fmla="*/ 1140619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59668" h="1419225">
                <a:moveTo>
                  <a:pt x="392906" y="1140619"/>
                </a:moveTo>
                <a:lnTo>
                  <a:pt x="257175" y="1259682"/>
                </a:lnTo>
                <a:lnTo>
                  <a:pt x="83343" y="1390650"/>
                </a:lnTo>
                <a:lnTo>
                  <a:pt x="54768" y="1409700"/>
                </a:lnTo>
                <a:lnTo>
                  <a:pt x="30956" y="1416844"/>
                </a:lnTo>
                <a:lnTo>
                  <a:pt x="16668" y="1419225"/>
                </a:lnTo>
                <a:lnTo>
                  <a:pt x="2381" y="1409700"/>
                </a:lnTo>
                <a:lnTo>
                  <a:pt x="0" y="1395413"/>
                </a:lnTo>
                <a:lnTo>
                  <a:pt x="11906" y="1364457"/>
                </a:lnTo>
                <a:lnTo>
                  <a:pt x="35718" y="1333500"/>
                </a:lnTo>
                <a:lnTo>
                  <a:pt x="147637" y="1214438"/>
                </a:lnTo>
                <a:lnTo>
                  <a:pt x="266700" y="1078707"/>
                </a:lnTo>
                <a:lnTo>
                  <a:pt x="376237" y="938213"/>
                </a:lnTo>
                <a:lnTo>
                  <a:pt x="473868" y="809625"/>
                </a:lnTo>
                <a:lnTo>
                  <a:pt x="595312" y="628650"/>
                </a:lnTo>
                <a:lnTo>
                  <a:pt x="683418" y="478632"/>
                </a:lnTo>
                <a:lnTo>
                  <a:pt x="742950" y="364332"/>
                </a:lnTo>
                <a:lnTo>
                  <a:pt x="754856" y="321469"/>
                </a:lnTo>
                <a:lnTo>
                  <a:pt x="754856" y="283369"/>
                </a:lnTo>
                <a:lnTo>
                  <a:pt x="752475" y="242888"/>
                </a:lnTo>
                <a:lnTo>
                  <a:pt x="742950" y="202407"/>
                </a:lnTo>
                <a:lnTo>
                  <a:pt x="711993" y="138113"/>
                </a:lnTo>
                <a:lnTo>
                  <a:pt x="671512" y="73819"/>
                </a:lnTo>
                <a:lnTo>
                  <a:pt x="657225" y="47625"/>
                </a:lnTo>
                <a:lnTo>
                  <a:pt x="650081" y="21432"/>
                </a:lnTo>
                <a:lnTo>
                  <a:pt x="654843" y="4763"/>
                </a:lnTo>
                <a:lnTo>
                  <a:pt x="661987" y="0"/>
                </a:lnTo>
                <a:lnTo>
                  <a:pt x="676275" y="0"/>
                </a:lnTo>
                <a:lnTo>
                  <a:pt x="702468" y="11907"/>
                </a:lnTo>
                <a:lnTo>
                  <a:pt x="754856" y="28575"/>
                </a:lnTo>
                <a:lnTo>
                  <a:pt x="826293" y="50007"/>
                </a:lnTo>
                <a:lnTo>
                  <a:pt x="914400" y="88107"/>
                </a:lnTo>
                <a:lnTo>
                  <a:pt x="988218" y="123825"/>
                </a:lnTo>
                <a:lnTo>
                  <a:pt x="1059656" y="164307"/>
                </a:lnTo>
                <a:lnTo>
                  <a:pt x="1102518" y="197644"/>
                </a:lnTo>
                <a:lnTo>
                  <a:pt x="1133475" y="228600"/>
                </a:lnTo>
                <a:lnTo>
                  <a:pt x="1150143" y="252413"/>
                </a:lnTo>
                <a:lnTo>
                  <a:pt x="1159668" y="276225"/>
                </a:lnTo>
                <a:lnTo>
                  <a:pt x="1159668" y="292894"/>
                </a:lnTo>
                <a:lnTo>
                  <a:pt x="1152525" y="319088"/>
                </a:lnTo>
                <a:lnTo>
                  <a:pt x="1138237" y="335757"/>
                </a:lnTo>
                <a:lnTo>
                  <a:pt x="1090612" y="364332"/>
                </a:lnTo>
                <a:lnTo>
                  <a:pt x="1045368" y="388144"/>
                </a:lnTo>
                <a:lnTo>
                  <a:pt x="1009650" y="411957"/>
                </a:lnTo>
                <a:lnTo>
                  <a:pt x="981075" y="440532"/>
                </a:lnTo>
                <a:lnTo>
                  <a:pt x="881062" y="576263"/>
                </a:lnTo>
                <a:lnTo>
                  <a:pt x="762000" y="733425"/>
                </a:lnTo>
                <a:lnTo>
                  <a:pt x="657225" y="876300"/>
                </a:lnTo>
                <a:lnTo>
                  <a:pt x="547687" y="990600"/>
                </a:lnTo>
                <a:lnTo>
                  <a:pt x="392906" y="11406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A4EA435-9C7B-5C44-B997-E1A0587F4607}"/>
              </a:ext>
            </a:extLst>
          </p:cNvPr>
          <p:cNvSpPr/>
          <p:nvPr/>
        </p:nvSpPr>
        <p:spPr>
          <a:xfrm rot="16200000">
            <a:off x="3982244" y="2931319"/>
            <a:ext cx="2371725" cy="366713"/>
          </a:xfrm>
          <a:custGeom>
            <a:avLst/>
            <a:gdLst>
              <a:gd name="connsiteX0" fmla="*/ 1326356 w 2371725"/>
              <a:gd name="connsiteY0" fmla="*/ 361950 h 366712"/>
              <a:gd name="connsiteX1" fmla="*/ 964406 w 2371725"/>
              <a:gd name="connsiteY1" fmla="*/ 361950 h 366712"/>
              <a:gd name="connsiteX2" fmla="*/ 828675 w 2371725"/>
              <a:gd name="connsiteY2" fmla="*/ 361950 h 366712"/>
              <a:gd name="connsiteX3" fmla="*/ 261938 w 2371725"/>
              <a:gd name="connsiteY3" fmla="*/ 340518 h 366712"/>
              <a:gd name="connsiteX4" fmla="*/ 135731 w 2371725"/>
              <a:gd name="connsiteY4" fmla="*/ 297656 h 366712"/>
              <a:gd name="connsiteX5" fmla="*/ 78581 w 2371725"/>
              <a:gd name="connsiteY5" fmla="*/ 290512 h 366712"/>
              <a:gd name="connsiteX6" fmla="*/ 47625 w 2371725"/>
              <a:gd name="connsiteY6" fmla="*/ 283368 h 366712"/>
              <a:gd name="connsiteX7" fmla="*/ 26194 w 2371725"/>
              <a:gd name="connsiteY7" fmla="*/ 269081 h 366712"/>
              <a:gd name="connsiteX8" fmla="*/ 9525 w 2371725"/>
              <a:gd name="connsiteY8" fmla="*/ 252412 h 366712"/>
              <a:gd name="connsiteX9" fmla="*/ 2381 w 2371725"/>
              <a:gd name="connsiteY9" fmla="*/ 226218 h 366712"/>
              <a:gd name="connsiteX10" fmla="*/ 0 w 2371725"/>
              <a:gd name="connsiteY10" fmla="*/ 195262 h 366712"/>
              <a:gd name="connsiteX11" fmla="*/ 7144 w 2371725"/>
              <a:gd name="connsiteY11" fmla="*/ 171450 h 366712"/>
              <a:gd name="connsiteX12" fmla="*/ 19050 w 2371725"/>
              <a:gd name="connsiteY12" fmla="*/ 157162 h 366712"/>
              <a:gd name="connsiteX13" fmla="*/ 45244 w 2371725"/>
              <a:gd name="connsiteY13" fmla="*/ 140493 h 366712"/>
              <a:gd name="connsiteX14" fmla="*/ 83344 w 2371725"/>
              <a:gd name="connsiteY14" fmla="*/ 128587 h 366712"/>
              <a:gd name="connsiteX15" fmla="*/ 135731 w 2371725"/>
              <a:gd name="connsiteY15" fmla="*/ 121443 h 366712"/>
              <a:gd name="connsiteX16" fmla="*/ 259556 w 2371725"/>
              <a:gd name="connsiteY16" fmla="*/ 116681 h 366712"/>
              <a:gd name="connsiteX17" fmla="*/ 292894 w 2371725"/>
              <a:gd name="connsiteY17" fmla="*/ 121443 h 366712"/>
              <a:gd name="connsiteX18" fmla="*/ 352425 w 2371725"/>
              <a:gd name="connsiteY18" fmla="*/ 130968 h 366712"/>
              <a:gd name="connsiteX19" fmla="*/ 573881 w 2371725"/>
              <a:gd name="connsiteY19" fmla="*/ 140493 h 366712"/>
              <a:gd name="connsiteX20" fmla="*/ 897731 w 2371725"/>
              <a:gd name="connsiteY20" fmla="*/ 138112 h 366712"/>
              <a:gd name="connsiteX21" fmla="*/ 1312069 w 2371725"/>
              <a:gd name="connsiteY21" fmla="*/ 138112 h 366712"/>
              <a:gd name="connsiteX22" fmla="*/ 1726406 w 2371725"/>
              <a:gd name="connsiteY22" fmla="*/ 140493 h 366712"/>
              <a:gd name="connsiteX23" fmla="*/ 2081213 w 2371725"/>
              <a:gd name="connsiteY23" fmla="*/ 138112 h 366712"/>
              <a:gd name="connsiteX24" fmla="*/ 2119313 w 2371725"/>
              <a:gd name="connsiteY24" fmla="*/ 135731 h 366712"/>
              <a:gd name="connsiteX25" fmla="*/ 2150269 w 2371725"/>
              <a:gd name="connsiteY25" fmla="*/ 130968 h 366712"/>
              <a:gd name="connsiteX26" fmla="*/ 2185988 w 2371725"/>
              <a:gd name="connsiteY26" fmla="*/ 123825 h 366712"/>
              <a:gd name="connsiteX27" fmla="*/ 2216944 w 2371725"/>
              <a:gd name="connsiteY27" fmla="*/ 111918 h 366712"/>
              <a:gd name="connsiteX28" fmla="*/ 2247900 w 2371725"/>
              <a:gd name="connsiteY28" fmla="*/ 97631 h 366712"/>
              <a:gd name="connsiteX29" fmla="*/ 2271713 w 2371725"/>
              <a:gd name="connsiteY29" fmla="*/ 78581 h 366712"/>
              <a:gd name="connsiteX30" fmla="*/ 2288381 w 2371725"/>
              <a:gd name="connsiteY30" fmla="*/ 52387 h 366712"/>
              <a:gd name="connsiteX31" fmla="*/ 2314575 w 2371725"/>
              <a:gd name="connsiteY31" fmla="*/ 21431 h 366712"/>
              <a:gd name="connsiteX32" fmla="*/ 2331244 w 2371725"/>
              <a:gd name="connsiteY32" fmla="*/ 4762 h 366712"/>
              <a:gd name="connsiteX33" fmla="*/ 2345531 w 2371725"/>
              <a:gd name="connsiteY33" fmla="*/ 0 h 366712"/>
              <a:gd name="connsiteX34" fmla="*/ 2355056 w 2371725"/>
              <a:gd name="connsiteY34" fmla="*/ 2381 h 366712"/>
              <a:gd name="connsiteX35" fmla="*/ 2362200 w 2371725"/>
              <a:gd name="connsiteY35" fmla="*/ 9525 h 366712"/>
              <a:gd name="connsiteX36" fmla="*/ 2366963 w 2371725"/>
              <a:gd name="connsiteY36" fmla="*/ 26193 h 366712"/>
              <a:gd name="connsiteX37" fmla="*/ 2371725 w 2371725"/>
              <a:gd name="connsiteY37" fmla="*/ 59531 h 366712"/>
              <a:gd name="connsiteX38" fmla="*/ 2369344 w 2371725"/>
              <a:gd name="connsiteY38" fmla="*/ 111918 h 366712"/>
              <a:gd name="connsiteX39" fmla="*/ 2364581 w 2371725"/>
              <a:gd name="connsiteY39" fmla="*/ 161925 h 366712"/>
              <a:gd name="connsiteX40" fmla="*/ 2347913 w 2371725"/>
              <a:gd name="connsiteY40" fmla="*/ 245268 h 366712"/>
              <a:gd name="connsiteX41" fmla="*/ 2321719 w 2371725"/>
              <a:gd name="connsiteY41" fmla="*/ 366712 h 366712"/>
              <a:gd name="connsiteX42" fmla="*/ 2150269 w 2371725"/>
              <a:gd name="connsiteY42" fmla="*/ 364331 h 366712"/>
              <a:gd name="connsiteX43" fmla="*/ 1645444 w 2371725"/>
              <a:gd name="connsiteY43" fmla="*/ 361950 h 366712"/>
              <a:gd name="connsiteX44" fmla="*/ 1514475 w 2371725"/>
              <a:gd name="connsiteY44" fmla="*/ 361950 h 366712"/>
              <a:gd name="connsiteX45" fmla="*/ 1326356 w 2371725"/>
              <a:gd name="connsiteY45" fmla="*/ 361950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1725" h="366712">
                <a:moveTo>
                  <a:pt x="1326356" y="361950"/>
                </a:moveTo>
                <a:lnTo>
                  <a:pt x="964406" y="361950"/>
                </a:lnTo>
                <a:lnTo>
                  <a:pt x="828675" y="361950"/>
                </a:lnTo>
                <a:lnTo>
                  <a:pt x="261938" y="340518"/>
                </a:lnTo>
                <a:lnTo>
                  <a:pt x="135731" y="297656"/>
                </a:lnTo>
                <a:lnTo>
                  <a:pt x="78581" y="290512"/>
                </a:lnTo>
                <a:lnTo>
                  <a:pt x="47625" y="283368"/>
                </a:lnTo>
                <a:lnTo>
                  <a:pt x="26194" y="269081"/>
                </a:lnTo>
                <a:lnTo>
                  <a:pt x="9525" y="252412"/>
                </a:lnTo>
                <a:lnTo>
                  <a:pt x="2381" y="226218"/>
                </a:lnTo>
                <a:lnTo>
                  <a:pt x="0" y="195262"/>
                </a:lnTo>
                <a:lnTo>
                  <a:pt x="7144" y="171450"/>
                </a:lnTo>
                <a:lnTo>
                  <a:pt x="19050" y="157162"/>
                </a:lnTo>
                <a:lnTo>
                  <a:pt x="45244" y="140493"/>
                </a:lnTo>
                <a:lnTo>
                  <a:pt x="83344" y="128587"/>
                </a:lnTo>
                <a:lnTo>
                  <a:pt x="135731" y="121443"/>
                </a:lnTo>
                <a:lnTo>
                  <a:pt x="259556" y="116681"/>
                </a:lnTo>
                <a:lnTo>
                  <a:pt x="292894" y="121443"/>
                </a:lnTo>
                <a:lnTo>
                  <a:pt x="352425" y="130968"/>
                </a:lnTo>
                <a:lnTo>
                  <a:pt x="573881" y="140493"/>
                </a:lnTo>
                <a:lnTo>
                  <a:pt x="897731" y="138112"/>
                </a:lnTo>
                <a:lnTo>
                  <a:pt x="1312069" y="138112"/>
                </a:lnTo>
                <a:lnTo>
                  <a:pt x="1726406" y="140493"/>
                </a:lnTo>
                <a:lnTo>
                  <a:pt x="2081213" y="138112"/>
                </a:lnTo>
                <a:lnTo>
                  <a:pt x="2119313" y="135731"/>
                </a:lnTo>
                <a:lnTo>
                  <a:pt x="2150269" y="130968"/>
                </a:lnTo>
                <a:lnTo>
                  <a:pt x="2185988" y="123825"/>
                </a:lnTo>
                <a:lnTo>
                  <a:pt x="2216944" y="111918"/>
                </a:lnTo>
                <a:lnTo>
                  <a:pt x="2247900" y="97631"/>
                </a:lnTo>
                <a:lnTo>
                  <a:pt x="2271713" y="78581"/>
                </a:lnTo>
                <a:lnTo>
                  <a:pt x="2288381" y="52387"/>
                </a:lnTo>
                <a:lnTo>
                  <a:pt x="2314575" y="21431"/>
                </a:lnTo>
                <a:lnTo>
                  <a:pt x="2331244" y="4762"/>
                </a:lnTo>
                <a:lnTo>
                  <a:pt x="2345531" y="0"/>
                </a:lnTo>
                <a:lnTo>
                  <a:pt x="2355056" y="2381"/>
                </a:lnTo>
                <a:lnTo>
                  <a:pt x="2362200" y="9525"/>
                </a:lnTo>
                <a:lnTo>
                  <a:pt x="2366963" y="26193"/>
                </a:lnTo>
                <a:lnTo>
                  <a:pt x="2371725" y="59531"/>
                </a:lnTo>
                <a:lnTo>
                  <a:pt x="2369344" y="111918"/>
                </a:lnTo>
                <a:lnTo>
                  <a:pt x="2364581" y="161925"/>
                </a:lnTo>
                <a:lnTo>
                  <a:pt x="2347913" y="245268"/>
                </a:lnTo>
                <a:lnTo>
                  <a:pt x="2321719" y="366712"/>
                </a:lnTo>
                <a:lnTo>
                  <a:pt x="2150269" y="364331"/>
                </a:lnTo>
                <a:lnTo>
                  <a:pt x="1645444" y="361950"/>
                </a:lnTo>
                <a:lnTo>
                  <a:pt x="1514475" y="361950"/>
                </a:lnTo>
                <a:lnTo>
                  <a:pt x="1326356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C54050A-FE8E-4A4A-8714-0FBECDCFF806}"/>
              </a:ext>
            </a:extLst>
          </p:cNvPr>
          <p:cNvSpPr/>
          <p:nvPr/>
        </p:nvSpPr>
        <p:spPr>
          <a:xfrm>
            <a:off x="3179763" y="2046288"/>
            <a:ext cx="1443037" cy="431800"/>
          </a:xfrm>
          <a:custGeom>
            <a:avLst/>
            <a:gdLst>
              <a:gd name="connsiteX0" fmla="*/ 945356 w 1443037"/>
              <a:gd name="connsiteY0" fmla="*/ 304800 h 433387"/>
              <a:gd name="connsiteX1" fmla="*/ 647700 w 1443037"/>
              <a:gd name="connsiteY1" fmla="*/ 381000 h 433387"/>
              <a:gd name="connsiteX2" fmla="*/ 457200 w 1443037"/>
              <a:gd name="connsiteY2" fmla="*/ 426244 h 433387"/>
              <a:gd name="connsiteX3" fmla="*/ 404812 w 1443037"/>
              <a:gd name="connsiteY3" fmla="*/ 433387 h 433387"/>
              <a:gd name="connsiteX4" fmla="*/ 352425 w 1443037"/>
              <a:gd name="connsiteY4" fmla="*/ 433387 h 433387"/>
              <a:gd name="connsiteX5" fmla="*/ 302419 w 1443037"/>
              <a:gd name="connsiteY5" fmla="*/ 426244 h 433387"/>
              <a:gd name="connsiteX6" fmla="*/ 238125 w 1443037"/>
              <a:gd name="connsiteY6" fmla="*/ 411956 h 433387"/>
              <a:gd name="connsiteX7" fmla="*/ 157162 w 1443037"/>
              <a:gd name="connsiteY7" fmla="*/ 388144 h 433387"/>
              <a:gd name="connsiteX8" fmla="*/ 0 w 1443037"/>
              <a:gd name="connsiteY8" fmla="*/ 314325 h 433387"/>
              <a:gd name="connsiteX9" fmla="*/ 69056 w 1443037"/>
              <a:gd name="connsiteY9" fmla="*/ 192881 h 433387"/>
              <a:gd name="connsiteX10" fmla="*/ 202406 w 1443037"/>
              <a:gd name="connsiteY10" fmla="*/ 238125 h 433387"/>
              <a:gd name="connsiteX11" fmla="*/ 247650 w 1443037"/>
              <a:gd name="connsiteY11" fmla="*/ 250031 h 433387"/>
              <a:gd name="connsiteX12" fmla="*/ 280987 w 1443037"/>
              <a:gd name="connsiteY12" fmla="*/ 252412 h 433387"/>
              <a:gd name="connsiteX13" fmla="*/ 330994 w 1443037"/>
              <a:gd name="connsiteY13" fmla="*/ 252412 h 433387"/>
              <a:gd name="connsiteX14" fmla="*/ 423862 w 1443037"/>
              <a:gd name="connsiteY14" fmla="*/ 233362 h 433387"/>
              <a:gd name="connsiteX15" fmla="*/ 700087 w 1443037"/>
              <a:gd name="connsiteY15" fmla="*/ 169069 h 433387"/>
              <a:gd name="connsiteX16" fmla="*/ 1054894 w 1443037"/>
              <a:gd name="connsiteY16" fmla="*/ 85725 h 433387"/>
              <a:gd name="connsiteX17" fmla="*/ 1109662 w 1443037"/>
              <a:gd name="connsiteY17" fmla="*/ 54769 h 433387"/>
              <a:gd name="connsiteX18" fmla="*/ 1204912 w 1443037"/>
              <a:gd name="connsiteY18" fmla="*/ 0 h 433387"/>
              <a:gd name="connsiteX19" fmla="*/ 1243012 w 1443037"/>
              <a:gd name="connsiteY19" fmla="*/ 0 h 433387"/>
              <a:gd name="connsiteX20" fmla="*/ 1304925 w 1443037"/>
              <a:gd name="connsiteY20" fmla="*/ 7144 h 433387"/>
              <a:gd name="connsiteX21" fmla="*/ 1335881 w 1443037"/>
              <a:gd name="connsiteY21" fmla="*/ 14287 h 433387"/>
              <a:gd name="connsiteX22" fmla="*/ 1373981 w 1443037"/>
              <a:gd name="connsiteY22" fmla="*/ 28575 h 433387"/>
              <a:gd name="connsiteX23" fmla="*/ 1404937 w 1443037"/>
              <a:gd name="connsiteY23" fmla="*/ 47625 h 433387"/>
              <a:gd name="connsiteX24" fmla="*/ 1423987 w 1443037"/>
              <a:gd name="connsiteY24" fmla="*/ 69056 h 433387"/>
              <a:gd name="connsiteX25" fmla="*/ 1435894 w 1443037"/>
              <a:gd name="connsiteY25" fmla="*/ 92869 h 433387"/>
              <a:gd name="connsiteX26" fmla="*/ 1443037 w 1443037"/>
              <a:gd name="connsiteY26" fmla="*/ 111919 h 433387"/>
              <a:gd name="connsiteX27" fmla="*/ 1443037 w 1443037"/>
              <a:gd name="connsiteY27" fmla="*/ 133350 h 433387"/>
              <a:gd name="connsiteX28" fmla="*/ 1428750 w 1443037"/>
              <a:gd name="connsiteY28" fmla="*/ 157162 h 433387"/>
              <a:gd name="connsiteX29" fmla="*/ 1395412 w 1443037"/>
              <a:gd name="connsiteY29" fmla="*/ 180975 h 433387"/>
              <a:gd name="connsiteX30" fmla="*/ 1312069 w 1443037"/>
              <a:gd name="connsiteY30" fmla="*/ 214312 h 433387"/>
              <a:gd name="connsiteX31" fmla="*/ 1119187 w 1443037"/>
              <a:gd name="connsiteY31" fmla="*/ 261937 h 433387"/>
              <a:gd name="connsiteX32" fmla="*/ 945356 w 1443037"/>
              <a:gd name="connsiteY32" fmla="*/ 304800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43037" h="433387">
                <a:moveTo>
                  <a:pt x="945356" y="304800"/>
                </a:moveTo>
                <a:lnTo>
                  <a:pt x="647700" y="381000"/>
                </a:lnTo>
                <a:lnTo>
                  <a:pt x="457200" y="426244"/>
                </a:lnTo>
                <a:lnTo>
                  <a:pt x="404812" y="433387"/>
                </a:lnTo>
                <a:lnTo>
                  <a:pt x="352425" y="433387"/>
                </a:lnTo>
                <a:lnTo>
                  <a:pt x="302419" y="426244"/>
                </a:lnTo>
                <a:lnTo>
                  <a:pt x="238125" y="411956"/>
                </a:lnTo>
                <a:lnTo>
                  <a:pt x="157162" y="388144"/>
                </a:lnTo>
                <a:lnTo>
                  <a:pt x="0" y="314325"/>
                </a:lnTo>
                <a:lnTo>
                  <a:pt x="69056" y="192881"/>
                </a:lnTo>
                <a:lnTo>
                  <a:pt x="202406" y="238125"/>
                </a:lnTo>
                <a:lnTo>
                  <a:pt x="247650" y="250031"/>
                </a:lnTo>
                <a:lnTo>
                  <a:pt x="280987" y="252412"/>
                </a:lnTo>
                <a:lnTo>
                  <a:pt x="330994" y="252412"/>
                </a:lnTo>
                <a:lnTo>
                  <a:pt x="423862" y="233362"/>
                </a:lnTo>
                <a:lnTo>
                  <a:pt x="700087" y="169069"/>
                </a:lnTo>
                <a:lnTo>
                  <a:pt x="1054894" y="85725"/>
                </a:lnTo>
                <a:lnTo>
                  <a:pt x="1109662" y="54769"/>
                </a:lnTo>
                <a:lnTo>
                  <a:pt x="1204912" y="0"/>
                </a:lnTo>
                <a:lnTo>
                  <a:pt x="1243012" y="0"/>
                </a:lnTo>
                <a:lnTo>
                  <a:pt x="1304925" y="7144"/>
                </a:lnTo>
                <a:lnTo>
                  <a:pt x="1335881" y="14287"/>
                </a:lnTo>
                <a:lnTo>
                  <a:pt x="1373981" y="28575"/>
                </a:lnTo>
                <a:lnTo>
                  <a:pt x="1404937" y="47625"/>
                </a:lnTo>
                <a:lnTo>
                  <a:pt x="1423987" y="69056"/>
                </a:lnTo>
                <a:lnTo>
                  <a:pt x="1435894" y="92869"/>
                </a:lnTo>
                <a:lnTo>
                  <a:pt x="1443037" y="111919"/>
                </a:lnTo>
                <a:lnTo>
                  <a:pt x="1443037" y="133350"/>
                </a:lnTo>
                <a:lnTo>
                  <a:pt x="1428750" y="157162"/>
                </a:lnTo>
                <a:lnTo>
                  <a:pt x="1395412" y="180975"/>
                </a:lnTo>
                <a:lnTo>
                  <a:pt x="1312069" y="214312"/>
                </a:lnTo>
                <a:lnTo>
                  <a:pt x="1119187" y="261937"/>
                </a:lnTo>
                <a:lnTo>
                  <a:pt x="945356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53ACD0C-7929-7244-9584-423201057797}"/>
              </a:ext>
            </a:extLst>
          </p:cNvPr>
          <p:cNvSpPr/>
          <p:nvPr/>
        </p:nvSpPr>
        <p:spPr>
          <a:xfrm>
            <a:off x="2541588" y="2628900"/>
            <a:ext cx="2378075" cy="661988"/>
          </a:xfrm>
          <a:custGeom>
            <a:avLst/>
            <a:gdLst>
              <a:gd name="connsiteX0" fmla="*/ 1600200 w 2378869"/>
              <a:gd name="connsiteY0" fmla="*/ 314325 h 661988"/>
              <a:gd name="connsiteX1" fmla="*/ 1257300 w 2378869"/>
              <a:gd name="connsiteY1" fmla="*/ 376238 h 661988"/>
              <a:gd name="connsiteX2" fmla="*/ 957262 w 2378869"/>
              <a:gd name="connsiteY2" fmla="*/ 450056 h 661988"/>
              <a:gd name="connsiteX3" fmla="*/ 721519 w 2378869"/>
              <a:gd name="connsiteY3" fmla="*/ 521494 h 661988"/>
              <a:gd name="connsiteX4" fmla="*/ 611981 w 2378869"/>
              <a:gd name="connsiteY4" fmla="*/ 559594 h 661988"/>
              <a:gd name="connsiteX5" fmla="*/ 531019 w 2378869"/>
              <a:gd name="connsiteY5" fmla="*/ 576263 h 661988"/>
              <a:gd name="connsiteX6" fmla="*/ 447675 w 2378869"/>
              <a:gd name="connsiteY6" fmla="*/ 602456 h 661988"/>
              <a:gd name="connsiteX7" fmla="*/ 359569 w 2378869"/>
              <a:gd name="connsiteY7" fmla="*/ 638175 h 661988"/>
              <a:gd name="connsiteX8" fmla="*/ 321469 w 2378869"/>
              <a:gd name="connsiteY8" fmla="*/ 657225 h 661988"/>
              <a:gd name="connsiteX9" fmla="*/ 304800 w 2378869"/>
              <a:gd name="connsiteY9" fmla="*/ 661988 h 661988"/>
              <a:gd name="connsiteX10" fmla="*/ 283369 w 2378869"/>
              <a:gd name="connsiteY10" fmla="*/ 657225 h 661988"/>
              <a:gd name="connsiteX11" fmla="*/ 235744 w 2378869"/>
              <a:gd name="connsiteY11" fmla="*/ 628650 h 661988"/>
              <a:gd name="connsiteX12" fmla="*/ 166687 w 2378869"/>
              <a:gd name="connsiteY12" fmla="*/ 573881 h 661988"/>
              <a:gd name="connsiteX13" fmla="*/ 126206 w 2378869"/>
              <a:gd name="connsiteY13" fmla="*/ 533400 h 661988"/>
              <a:gd name="connsiteX14" fmla="*/ 83344 w 2378869"/>
              <a:gd name="connsiteY14" fmla="*/ 488156 h 661988"/>
              <a:gd name="connsiteX15" fmla="*/ 40481 w 2378869"/>
              <a:gd name="connsiteY15" fmla="*/ 438150 h 661988"/>
              <a:gd name="connsiteX16" fmla="*/ 14287 w 2378869"/>
              <a:gd name="connsiteY16" fmla="*/ 407194 h 661988"/>
              <a:gd name="connsiteX17" fmla="*/ 0 w 2378869"/>
              <a:gd name="connsiteY17" fmla="*/ 371475 h 661988"/>
              <a:gd name="connsiteX18" fmla="*/ 2381 w 2378869"/>
              <a:gd name="connsiteY18" fmla="*/ 350044 h 661988"/>
              <a:gd name="connsiteX19" fmla="*/ 14287 w 2378869"/>
              <a:gd name="connsiteY19" fmla="*/ 338138 h 661988"/>
              <a:gd name="connsiteX20" fmla="*/ 35719 w 2378869"/>
              <a:gd name="connsiteY20" fmla="*/ 338138 h 661988"/>
              <a:gd name="connsiteX21" fmla="*/ 64294 w 2378869"/>
              <a:gd name="connsiteY21" fmla="*/ 354806 h 661988"/>
              <a:gd name="connsiteX22" fmla="*/ 104775 w 2378869"/>
              <a:gd name="connsiteY22" fmla="*/ 378619 h 661988"/>
              <a:gd name="connsiteX23" fmla="*/ 152400 w 2378869"/>
              <a:gd name="connsiteY23" fmla="*/ 400050 h 661988"/>
              <a:gd name="connsiteX24" fmla="*/ 209550 w 2378869"/>
              <a:gd name="connsiteY24" fmla="*/ 421481 h 661988"/>
              <a:gd name="connsiteX25" fmla="*/ 245269 w 2378869"/>
              <a:gd name="connsiteY25" fmla="*/ 428625 h 661988"/>
              <a:gd name="connsiteX26" fmla="*/ 285750 w 2378869"/>
              <a:gd name="connsiteY26" fmla="*/ 433388 h 661988"/>
              <a:gd name="connsiteX27" fmla="*/ 330994 w 2378869"/>
              <a:gd name="connsiteY27" fmla="*/ 433388 h 661988"/>
              <a:gd name="connsiteX28" fmla="*/ 373856 w 2378869"/>
              <a:gd name="connsiteY28" fmla="*/ 431006 h 661988"/>
              <a:gd name="connsiteX29" fmla="*/ 457200 w 2378869"/>
              <a:gd name="connsiteY29" fmla="*/ 411956 h 661988"/>
              <a:gd name="connsiteX30" fmla="*/ 695325 w 2378869"/>
              <a:gd name="connsiteY30" fmla="*/ 352425 h 661988"/>
              <a:gd name="connsiteX31" fmla="*/ 1054894 w 2378869"/>
              <a:gd name="connsiteY31" fmla="*/ 259556 h 661988"/>
              <a:gd name="connsiteX32" fmla="*/ 1343025 w 2378869"/>
              <a:gd name="connsiteY32" fmla="*/ 195263 h 661988"/>
              <a:gd name="connsiteX33" fmla="*/ 1443037 w 2378869"/>
              <a:gd name="connsiteY33" fmla="*/ 185738 h 661988"/>
              <a:gd name="connsiteX34" fmla="*/ 1528762 w 2378869"/>
              <a:gd name="connsiteY34" fmla="*/ 173831 h 661988"/>
              <a:gd name="connsiteX35" fmla="*/ 1619250 w 2378869"/>
              <a:gd name="connsiteY35" fmla="*/ 154781 h 661988"/>
              <a:gd name="connsiteX36" fmla="*/ 1776412 w 2378869"/>
              <a:gd name="connsiteY36" fmla="*/ 119063 h 661988"/>
              <a:gd name="connsiteX37" fmla="*/ 1983581 w 2378869"/>
              <a:gd name="connsiteY37" fmla="*/ 64294 h 661988"/>
              <a:gd name="connsiteX38" fmla="*/ 2007394 w 2378869"/>
              <a:gd name="connsiteY38" fmla="*/ 47625 h 661988"/>
              <a:gd name="connsiteX39" fmla="*/ 2035969 w 2378869"/>
              <a:gd name="connsiteY39" fmla="*/ 28575 h 661988"/>
              <a:gd name="connsiteX40" fmla="*/ 2071687 w 2378869"/>
              <a:gd name="connsiteY40" fmla="*/ 9525 h 661988"/>
              <a:gd name="connsiteX41" fmla="*/ 2097881 w 2378869"/>
              <a:gd name="connsiteY41" fmla="*/ 0 h 661988"/>
              <a:gd name="connsiteX42" fmla="*/ 2121694 w 2378869"/>
              <a:gd name="connsiteY42" fmla="*/ 0 h 661988"/>
              <a:gd name="connsiteX43" fmla="*/ 2169319 w 2378869"/>
              <a:gd name="connsiteY43" fmla="*/ 7144 h 661988"/>
              <a:gd name="connsiteX44" fmla="*/ 2231231 w 2378869"/>
              <a:gd name="connsiteY44" fmla="*/ 26194 h 661988"/>
              <a:gd name="connsiteX45" fmla="*/ 2269331 w 2378869"/>
              <a:gd name="connsiteY45" fmla="*/ 45244 h 661988"/>
              <a:gd name="connsiteX46" fmla="*/ 2312194 w 2378869"/>
              <a:gd name="connsiteY46" fmla="*/ 73819 h 661988"/>
              <a:gd name="connsiteX47" fmla="*/ 2345531 w 2378869"/>
              <a:gd name="connsiteY47" fmla="*/ 104775 h 661988"/>
              <a:gd name="connsiteX48" fmla="*/ 2369344 w 2378869"/>
              <a:gd name="connsiteY48" fmla="*/ 133350 h 661988"/>
              <a:gd name="connsiteX49" fmla="*/ 2378869 w 2378869"/>
              <a:gd name="connsiteY49" fmla="*/ 152400 h 661988"/>
              <a:gd name="connsiteX50" fmla="*/ 2374106 w 2378869"/>
              <a:gd name="connsiteY50" fmla="*/ 176213 h 661988"/>
              <a:gd name="connsiteX51" fmla="*/ 2359819 w 2378869"/>
              <a:gd name="connsiteY51" fmla="*/ 197644 h 661988"/>
              <a:gd name="connsiteX52" fmla="*/ 2343150 w 2378869"/>
              <a:gd name="connsiteY52" fmla="*/ 207169 h 661988"/>
              <a:gd name="connsiteX53" fmla="*/ 2305050 w 2378869"/>
              <a:gd name="connsiteY53" fmla="*/ 216694 h 661988"/>
              <a:gd name="connsiteX54" fmla="*/ 2209800 w 2378869"/>
              <a:gd name="connsiteY54" fmla="*/ 221456 h 661988"/>
              <a:gd name="connsiteX55" fmla="*/ 2069306 w 2378869"/>
              <a:gd name="connsiteY55" fmla="*/ 235744 h 661988"/>
              <a:gd name="connsiteX56" fmla="*/ 1600200 w 2378869"/>
              <a:gd name="connsiteY56" fmla="*/ 314325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78869" h="661988">
                <a:moveTo>
                  <a:pt x="1600200" y="314325"/>
                </a:moveTo>
                <a:lnTo>
                  <a:pt x="1257300" y="376238"/>
                </a:lnTo>
                <a:lnTo>
                  <a:pt x="957262" y="450056"/>
                </a:lnTo>
                <a:lnTo>
                  <a:pt x="721519" y="521494"/>
                </a:lnTo>
                <a:lnTo>
                  <a:pt x="611981" y="559594"/>
                </a:lnTo>
                <a:lnTo>
                  <a:pt x="531019" y="576263"/>
                </a:lnTo>
                <a:lnTo>
                  <a:pt x="447675" y="602456"/>
                </a:lnTo>
                <a:lnTo>
                  <a:pt x="359569" y="638175"/>
                </a:lnTo>
                <a:lnTo>
                  <a:pt x="321469" y="657225"/>
                </a:lnTo>
                <a:lnTo>
                  <a:pt x="304800" y="661988"/>
                </a:lnTo>
                <a:lnTo>
                  <a:pt x="283369" y="657225"/>
                </a:lnTo>
                <a:lnTo>
                  <a:pt x="235744" y="628650"/>
                </a:lnTo>
                <a:lnTo>
                  <a:pt x="166687" y="573881"/>
                </a:lnTo>
                <a:lnTo>
                  <a:pt x="126206" y="533400"/>
                </a:lnTo>
                <a:lnTo>
                  <a:pt x="83344" y="488156"/>
                </a:lnTo>
                <a:lnTo>
                  <a:pt x="40481" y="438150"/>
                </a:lnTo>
                <a:lnTo>
                  <a:pt x="14287" y="407194"/>
                </a:lnTo>
                <a:lnTo>
                  <a:pt x="0" y="371475"/>
                </a:lnTo>
                <a:lnTo>
                  <a:pt x="2381" y="350044"/>
                </a:lnTo>
                <a:lnTo>
                  <a:pt x="14287" y="338138"/>
                </a:lnTo>
                <a:lnTo>
                  <a:pt x="35719" y="338138"/>
                </a:lnTo>
                <a:lnTo>
                  <a:pt x="64294" y="354806"/>
                </a:lnTo>
                <a:lnTo>
                  <a:pt x="104775" y="378619"/>
                </a:lnTo>
                <a:lnTo>
                  <a:pt x="152400" y="400050"/>
                </a:lnTo>
                <a:lnTo>
                  <a:pt x="209550" y="421481"/>
                </a:lnTo>
                <a:lnTo>
                  <a:pt x="245269" y="428625"/>
                </a:lnTo>
                <a:lnTo>
                  <a:pt x="285750" y="433388"/>
                </a:lnTo>
                <a:lnTo>
                  <a:pt x="330994" y="433388"/>
                </a:lnTo>
                <a:lnTo>
                  <a:pt x="373856" y="431006"/>
                </a:lnTo>
                <a:lnTo>
                  <a:pt x="457200" y="411956"/>
                </a:lnTo>
                <a:lnTo>
                  <a:pt x="695325" y="352425"/>
                </a:lnTo>
                <a:lnTo>
                  <a:pt x="1054894" y="259556"/>
                </a:lnTo>
                <a:lnTo>
                  <a:pt x="1343025" y="195263"/>
                </a:lnTo>
                <a:lnTo>
                  <a:pt x="1443037" y="185738"/>
                </a:lnTo>
                <a:lnTo>
                  <a:pt x="1528762" y="173831"/>
                </a:lnTo>
                <a:lnTo>
                  <a:pt x="1619250" y="154781"/>
                </a:lnTo>
                <a:lnTo>
                  <a:pt x="1776412" y="119063"/>
                </a:lnTo>
                <a:lnTo>
                  <a:pt x="1983581" y="64294"/>
                </a:lnTo>
                <a:lnTo>
                  <a:pt x="2007394" y="47625"/>
                </a:lnTo>
                <a:lnTo>
                  <a:pt x="2035969" y="28575"/>
                </a:lnTo>
                <a:lnTo>
                  <a:pt x="2071687" y="9525"/>
                </a:lnTo>
                <a:lnTo>
                  <a:pt x="2097881" y="0"/>
                </a:lnTo>
                <a:lnTo>
                  <a:pt x="2121694" y="0"/>
                </a:lnTo>
                <a:lnTo>
                  <a:pt x="2169319" y="7144"/>
                </a:lnTo>
                <a:lnTo>
                  <a:pt x="2231231" y="26194"/>
                </a:lnTo>
                <a:lnTo>
                  <a:pt x="2269331" y="45244"/>
                </a:lnTo>
                <a:lnTo>
                  <a:pt x="2312194" y="73819"/>
                </a:lnTo>
                <a:lnTo>
                  <a:pt x="2345531" y="104775"/>
                </a:lnTo>
                <a:lnTo>
                  <a:pt x="2369344" y="133350"/>
                </a:lnTo>
                <a:lnTo>
                  <a:pt x="2378869" y="152400"/>
                </a:lnTo>
                <a:lnTo>
                  <a:pt x="2374106" y="176213"/>
                </a:lnTo>
                <a:lnTo>
                  <a:pt x="2359819" y="197644"/>
                </a:lnTo>
                <a:lnTo>
                  <a:pt x="2343150" y="207169"/>
                </a:lnTo>
                <a:lnTo>
                  <a:pt x="2305050" y="216694"/>
                </a:lnTo>
                <a:lnTo>
                  <a:pt x="2209800" y="221456"/>
                </a:lnTo>
                <a:lnTo>
                  <a:pt x="2069306" y="235744"/>
                </a:lnTo>
                <a:lnTo>
                  <a:pt x="1600200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0AC1145-E229-9C42-947A-CA787BF43D8C}"/>
              </a:ext>
            </a:extLst>
          </p:cNvPr>
          <p:cNvSpPr/>
          <p:nvPr/>
        </p:nvSpPr>
        <p:spPr>
          <a:xfrm rot="16200000">
            <a:off x="2108200" y="2751138"/>
            <a:ext cx="2247900" cy="1466850"/>
          </a:xfrm>
          <a:custGeom>
            <a:avLst/>
            <a:gdLst>
              <a:gd name="connsiteX0" fmla="*/ 1026319 w 2247900"/>
              <a:gd name="connsiteY0" fmla="*/ 964406 h 1466850"/>
              <a:gd name="connsiteX1" fmla="*/ 821531 w 2247900"/>
              <a:gd name="connsiteY1" fmla="*/ 831056 h 1466850"/>
              <a:gd name="connsiteX2" fmla="*/ 657225 w 2247900"/>
              <a:gd name="connsiteY2" fmla="*/ 721518 h 1466850"/>
              <a:gd name="connsiteX3" fmla="*/ 571500 w 2247900"/>
              <a:gd name="connsiteY3" fmla="*/ 652462 h 1466850"/>
              <a:gd name="connsiteX4" fmla="*/ 473869 w 2247900"/>
              <a:gd name="connsiteY4" fmla="*/ 559593 h 1466850"/>
              <a:gd name="connsiteX5" fmla="*/ 395287 w 2247900"/>
              <a:gd name="connsiteY5" fmla="*/ 478631 h 1466850"/>
              <a:gd name="connsiteX6" fmla="*/ 297656 w 2247900"/>
              <a:gd name="connsiteY6" fmla="*/ 373856 h 1466850"/>
              <a:gd name="connsiteX7" fmla="*/ 233362 w 2247900"/>
              <a:gd name="connsiteY7" fmla="*/ 307181 h 1466850"/>
              <a:gd name="connsiteX8" fmla="*/ 138112 w 2247900"/>
              <a:gd name="connsiteY8" fmla="*/ 204787 h 1466850"/>
              <a:gd name="connsiteX9" fmla="*/ 76200 w 2247900"/>
              <a:gd name="connsiteY9" fmla="*/ 133350 h 1466850"/>
              <a:gd name="connsiteX10" fmla="*/ 19050 w 2247900"/>
              <a:gd name="connsiteY10" fmla="*/ 69056 h 1466850"/>
              <a:gd name="connsiteX11" fmla="*/ 4762 w 2247900"/>
              <a:gd name="connsiteY11" fmla="*/ 45243 h 1466850"/>
              <a:gd name="connsiteX12" fmla="*/ 0 w 2247900"/>
              <a:gd name="connsiteY12" fmla="*/ 30956 h 1466850"/>
              <a:gd name="connsiteX13" fmla="*/ 2381 w 2247900"/>
              <a:gd name="connsiteY13" fmla="*/ 14287 h 1466850"/>
              <a:gd name="connsiteX14" fmla="*/ 9525 w 2247900"/>
              <a:gd name="connsiteY14" fmla="*/ 4762 h 1466850"/>
              <a:gd name="connsiteX15" fmla="*/ 33337 w 2247900"/>
              <a:gd name="connsiteY15" fmla="*/ 0 h 1466850"/>
              <a:gd name="connsiteX16" fmla="*/ 64294 w 2247900"/>
              <a:gd name="connsiteY16" fmla="*/ 11906 h 1466850"/>
              <a:gd name="connsiteX17" fmla="*/ 180975 w 2247900"/>
              <a:gd name="connsiteY17" fmla="*/ 116681 h 1466850"/>
              <a:gd name="connsiteX18" fmla="*/ 345281 w 2247900"/>
              <a:gd name="connsiteY18" fmla="*/ 254793 h 1466850"/>
              <a:gd name="connsiteX19" fmla="*/ 509587 w 2247900"/>
              <a:gd name="connsiteY19" fmla="*/ 381000 h 1466850"/>
              <a:gd name="connsiteX20" fmla="*/ 664369 w 2247900"/>
              <a:gd name="connsiteY20" fmla="*/ 495300 h 1466850"/>
              <a:gd name="connsiteX21" fmla="*/ 885825 w 2247900"/>
              <a:gd name="connsiteY21" fmla="*/ 645318 h 1466850"/>
              <a:gd name="connsiteX22" fmla="*/ 1057275 w 2247900"/>
              <a:gd name="connsiteY22" fmla="*/ 752475 h 1466850"/>
              <a:gd name="connsiteX23" fmla="*/ 1350169 w 2247900"/>
              <a:gd name="connsiteY23" fmla="*/ 923925 h 1466850"/>
              <a:gd name="connsiteX24" fmla="*/ 1535906 w 2247900"/>
              <a:gd name="connsiteY24" fmla="*/ 1016793 h 1466850"/>
              <a:gd name="connsiteX25" fmla="*/ 1709737 w 2247900"/>
              <a:gd name="connsiteY25" fmla="*/ 1088231 h 1466850"/>
              <a:gd name="connsiteX26" fmla="*/ 1835944 w 2247900"/>
              <a:gd name="connsiteY26" fmla="*/ 1145381 h 1466850"/>
              <a:gd name="connsiteX27" fmla="*/ 1964531 w 2247900"/>
              <a:gd name="connsiteY27" fmla="*/ 1193006 h 1466850"/>
              <a:gd name="connsiteX28" fmla="*/ 1988344 w 2247900"/>
              <a:gd name="connsiteY28" fmla="*/ 1200150 h 1466850"/>
              <a:gd name="connsiteX29" fmla="*/ 2014537 w 2247900"/>
              <a:gd name="connsiteY29" fmla="*/ 1202531 h 1466850"/>
              <a:gd name="connsiteX30" fmla="*/ 2055019 w 2247900"/>
              <a:gd name="connsiteY30" fmla="*/ 1195387 h 1466850"/>
              <a:gd name="connsiteX31" fmla="*/ 2200275 w 2247900"/>
              <a:gd name="connsiteY31" fmla="*/ 1131093 h 1466850"/>
              <a:gd name="connsiteX32" fmla="*/ 2247900 w 2247900"/>
              <a:gd name="connsiteY32" fmla="*/ 1266825 h 1466850"/>
              <a:gd name="connsiteX33" fmla="*/ 2131219 w 2247900"/>
              <a:gd name="connsiteY33" fmla="*/ 1376362 h 1466850"/>
              <a:gd name="connsiteX34" fmla="*/ 2071687 w 2247900"/>
              <a:gd name="connsiteY34" fmla="*/ 1426368 h 1466850"/>
              <a:gd name="connsiteX35" fmla="*/ 2031206 w 2247900"/>
              <a:gd name="connsiteY35" fmla="*/ 1454943 h 1466850"/>
              <a:gd name="connsiteX36" fmla="*/ 1997869 w 2247900"/>
              <a:gd name="connsiteY36" fmla="*/ 1466850 h 1466850"/>
              <a:gd name="connsiteX37" fmla="*/ 1974056 w 2247900"/>
              <a:gd name="connsiteY37" fmla="*/ 1466850 h 1466850"/>
              <a:gd name="connsiteX38" fmla="*/ 1943100 w 2247900"/>
              <a:gd name="connsiteY38" fmla="*/ 1457325 h 1466850"/>
              <a:gd name="connsiteX39" fmla="*/ 1893094 w 2247900"/>
              <a:gd name="connsiteY39" fmla="*/ 1433512 h 1466850"/>
              <a:gd name="connsiteX40" fmla="*/ 1764506 w 2247900"/>
              <a:gd name="connsiteY40" fmla="*/ 1373981 h 1466850"/>
              <a:gd name="connsiteX41" fmla="*/ 1607344 w 2247900"/>
              <a:gd name="connsiteY41" fmla="*/ 1307306 h 1466850"/>
              <a:gd name="connsiteX42" fmla="*/ 1462087 w 2247900"/>
              <a:gd name="connsiteY42" fmla="*/ 1231106 h 1466850"/>
              <a:gd name="connsiteX43" fmla="*/ 1326356 w 2247900"/>
              <a:gd name="connsiteY43" fmla="*/ 1150143 h 1466850"/>
              <a:gd name="connsiteX44" fmla="*/ 1223962 w 2247900"/>
              <a:gd name="connsiteY44" fmla="*/ 1090612 h 1466850"/>
              <a:gd name="connsiteX45" fmla="*/ 1026319 w 2247900"/>
              <a:gd name="connsiteY45" fmla="*/ 964406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247900" h="1466850">
                <a:moveTo>
                  <a:pt x="1026319" y="964406"/>
                </a:moveTo>
                <a:lnTo>
                  <a:pt x="821531" y="831056"/>
                </a:lnTo>
                <a:lnTo>
                  <a:pt x="657225" y="721518"/>
                </a:lnTo>
                <a:lnTo>
                  <a:pt x="571500" y="652462"/>
                </a:lnTo>
                <a:lnTo>
                  <a:pt x="473869" y="559593"/>
                </a:lnTo>
                <a:lnTo>
                  <a:pt x="395287" y="478631"/>
                </a:lnTo>
                <a:lnTo>
                  <a:pt x="297656" y="373856"/>
                </a:lnTo>
                <a:lnTo>
                  <a:pt x="233362" y="307181"/>
                </a:lnTo>
                <a:lnTo>
                  <a:pt x="138112" y="204787"/>
                </a:lnTo>
                <a:lnTo>
                  <a:pt x="76200" y="133350"/>
                </a:lnTo>
                <a:lnTo>
                  <a:pt x="19050" y="69056"/>
                </a:lnTo>
                <a:lnTo>
                  <a:pt x="4762" y="45243"/>
                </a:lnTo>
                <a:lnTo>
                  <a:pt x="0" y="30956"/>
                </a:lnTo>
                <a:lnTo>
                  <a:pt x="2381" y="14287"/>
                </a:lnTo>
                <a:lnTo>
                  <a:pt x="9525" y="4762"/>
                </a:lnTo>
                <a:lnTo>
                  <a:pt x="33337" y="0"/>
                </a:lnTo>
                <a:lnTo>
                  <a:pt x="64294" y="11906"/>
                </a:lnTo>
                <a:lnTo>
                  <a:pt x="180975" y="116681"/>
                </a:lnTo>
                <a:lnTo>
                  <a:pt x="345281" y="254793"/>
                </a:lnTo>
                <a:lnTo>
                  <a:pt x="509587" y="381000"/>
                </a:lnTo>
                <a:lnTo>
                  <a:pt x="664369" y="495300"/>
                </a:lnTo>
                <a:lnTo>
                  <a:pt x="885825" y="645318"/>
                </a:lnTo>
                <a:lnTo>
                  <a:pt x="1057275" y="752475"/>
                </a:lnTo>
                <a:lnTo>
                  <a:pt x="1350169" y="923925"/>
                </a:lnTo>
                <a:lnTo>
                  <a:pt x="1535906" y="1016793"/>
                </a:lnTo>
                <a:lnTo>
                  <a:pt x="1709737" y="1088231"/>
                </a:lnTo>
                <a:lnTo>
                  <a:pt x="1835944" y="1145381"/>
                </a:lnTo>
                <a:lnTo>
                  <a:pt x="1964531" y="1193006"/>
                </a:lnTo>
                <a:lnTo>
                  <a:pt x="1988344" y="1200150"/>
                </a:lnTo>
                <a:lnTo>
                  <a:pt x="2014537" y="1202531"/>
                </a:lnTo>
                <a:lnTo>
                  <a:pt x="2055019" y="1195387"/>
                </a:lnTo>
                <a:lnTo>
                  <a:pt x="2200275" y="1131093"/>
                </a:lnTo>
                <a:lnTo>
                  <a:pt x="2247900" y="1266825"/>
                </a:lnTo>
                <a:lnTo>
                  <a:pt x="2131219" y="1376362"/>
                </a:lnTo>
                <a:lnTo>
                  <a:pt x="2071687" y="1426368"/>
                </a:lnTo>
                <a:lnTo>
                  <a:pt x="2031206" y="1454943"/>
                </a:lnTo>
                <a:lnTo>
                  <a:pt x="1997869" y="1466850"/>
                </a:lnTo>
                <a:lnTo>
                  <a:pt x="1974056" y="1466850"/>
                </a:lnTo>
                <a:lnTo>
                  <a:pt x="1943100" y="1457325"/>
                </a:lnTo>
                <a:lnTo>
                  <a:pt x="1893094" y="1433512"/>
                </a:lnTo>
                <a:lnTo>
                  <a:pt x="1764506" y="1373981"/>
                </a:lnTo>
                <a:lnTo>
                  <a:pt x="1607344" y="1307306"/>
                </a:lnTo>
                <a:lnTo>
                  <a:pt x="1462087" y="1231106"/>
                </a:lnTo>
                <a:lnTo>
                  <a:pt x="1326356" y="1150143"/>
                </a:lnTo>
                <a:lnTo>
                  <a:pt x="1223962" y="1090612"/>
                </a:lnTo>
                <a:lnTo>
                  <a:pt x="1026319" y="964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3627F51-F900-EA48-B8F7-4C5F4997A90A}"/>
              </a:ext>
            </a:extLst>
          </p:cNvPr>
          <p:cNvSpPr/>
          <p:nvPr/>
        </p:nvSpPr>
        <p:spPr>
          <a:xfrm rot="16200000">
            <a:off x="2158206" y="4764882"/>
            <a:ext cx="2295525" cy="290512"/>
          </a:xfrm>
          <a:custGeom>
            <a:avLst/>
            <a:gdLst>
              <a:gd name="connsiteX0" fmla="*/ 1371600 w 2295525"/>
              <a:gd name="connsiteY0" fmla="*/ 285750 h 290513"/>
              <a:gd name="connsiteX1" fmla="*/ 1164431 w 2295525"/>
              <a:gd name="connsiteY1" fmla="*/ 290513 h 290513"/>
              <a:gd name="connsiteX2" fmla="*/ 1014412 w 2295525"/>
              <a:gd name="connsiteY2" fmla="*/ 269081 h 290513"/>
              <a:gd name="connsiteX3" fmla="*/ 526256 w 2295525"/>
              <a:gd name="connsiteY3" fmla="*/ 266700 h 290513"/>
              <a:gd name="connsiteX4" fmla="*/ 366712 w 2295525"/>
              <a:gd name="connsiteY4" fmla="*/ 266700 h 290513"/>
              <a:gd name="connsiteX5" fmla="*/ 261937 w 2295525"/>
              <a:gd name="connsiteY5" fmla="*/ 254794 h 290513"/>
              <a:gd name="connsiteX6" fmla="*/ 185737 w 2295525"/>
              <a:gd name="connsiteY6" fmla="*/ 247650 h 290513"/>
              <a:gd name="connsiteX7" fmla="*/ 142875 w 2295525"/>
              <a:gd name="connsiteY7" fmla="*/ 240506 h 290513"/>
              <a:gd name="connsiteX8" fmla="*/ 100012 w 2295525"/>
              <a:gd name="connsiteY8" fmla="*/ 228600 h 290513"/>
              <a:gd name="connsiteX9" fmla="*/ 64293 w 2295525"/>
              <a:gd name="connsiteY9" fmla="*/ 216694 h 290513"/>
              <a:gd name="connsiteX10" fmla="*/ 30956 w 2295525"/>
              <a:gd name="connsiteY10" fmla="*/ 204788 h 290513"/>
              <a:gd name="connsiteX11" fmla="*/ 9525 w 2295525"/>
              <a:gd name="connsiteY11" fmla="*/ 188119 h 290513"/>
              <a:gd name="connsiteX12" fmla="*/ 0 w 2295525"/>
              <a:gd name="connsiteY12" fmla="*/ 169069 h 290513"/>
              <a:gd name="connsiteX13" fmla="*/ 4762 w 2295525"/>
              <a:gd name="connsiteY13" fmla="*/ 140494 h 290513"/>
              <a:gd name="connsiteX14" fmla="*/ 14287 w 2295525"/>
              <a:gd name="connsiteY14" fmla="*/ 121444 h 290513"/>
              <a:gd name="connsiteX15" fmla="*/ 30956 w 2295525"/>
              <a:gd name="connsiteY15" fmla="*/ 100013 h 290513"/>
              <a:gd name="connsiteX16" fmla="*/ 64293 w 2295525"/>
              <a:gd name="connsiteY16" fmla="*/ 76200 h 290513"/>
              <a:gd name="connsiteX17" fmla="*/ 111918 w 2295525"/>
              <a:gd name="connsiteY17" fmla="*/ 54769 h 290513"/>
              <a:gd name="connsiteX18" fmla="*/ 161925 w 2295525"/>
              <a:gd name="connsiteY18" fmla="*/ 33338 h 290513"/>
              <a:gd name="connsiteX19" fmla="*/ 207168 w 2295525"/>
              <a:gd name="connsiteY19" fmla="*/ 19050 h 290513"/>
              <a:gd name="connsiteX20" fmla="*/ 261937 w 2295525"/>
              <a:gd name="connsiteY20" fmla="*/ 7144 h 290513"/>
              <a:gd name="connsiteX21" fmla="*/ 316706 w 2295525"/>
              <a:gd name="connsiteY21" fmla="*/ 0 h 290513"/>
              <a:gd name="connsiteX22" fmla="*/ 395287 w 2295525"/>
              <a:gd name="connsiteY22" fmla="*/ 0 h 290513"/>
              <a:gd name="connsiteX23" fmla="*/ 435768 w 2295525"/>
              <a:gd name="connsiteY23" fmla="*/ 2381 h 290513"/>
              <a:gd name="connsiteX24" fmla="*/ 473868 w 2295525"/>
              <a:gd name="connsiteY24" fmla="*/ 9525 h 290513"/>
              <a:gd name="connsiteX25" fmla="*/ 531018 w 2295525"/>
              <a:gd name="connsiteY25" fmla="*/ 26194 h 290513"/>
              <a:gd name="connsiteX26" fmla="*/ 585787 w 2295525"/>
              <a:gd name="connsiteY26" fmla="*/ 47625 h 290513"/>
              <a:gd name="connsiteX27" fmla="*/ 840581 w 2295525"/>
              <a:gd name="connsiteY27" fmla="*/ 59531 h 290513"/>
              <a:gd name="connsiteX28" fmla="*/ 1140618 w 2295525"/>
              <a:gd name="connsiteY28" fmla="*/ 80963 h 290513"/>
              <a:gd name="connsiteX29" fmla="*/ 1312068 w 2295525"/>
              <a:gd name="connsiteY29" fmla="*/ 88106 h 290513"/>
              <a:gd name="connsiteX30" fmla="*/ 1654968 w 2295525"/>
              <a:gd name="connsiteY30" fmla="*/ 90488 h 290513"/>
              <a:gd name="connsiteX31" fmla="*/ 1912143 w 2295525"/>
              <a:gd name="connsiteY31" fmla="*/ 90488 h 290513"/>
              <a:gd name="connsiteX32" fmla="*/ 1993106 w 2295525"/>
              <a:gd name="connsiteY32" fmla="*/ 85725 h 290513"/>
              <a:gd name="connsiteX33" fmla="*/ 2043112 w 2295525"/>
              <a:gd name="connsiteY33" fmla="*/ 78581 h 290513"/>
              <a:gd name="connsiteX34" fmla="*/ 2202656 w 2295525"/>
              <a:gd name="connsiteY34" fmla="*/ 40481 h 290513"/>
              <a:gd name="connsiteX35" fmla="*/ 2295525 w 2295525"/>
              <a:gd name="connsiteY35" fmla="*/ 157163 h 290513"/>
              <a:gd name="connsiteX36" fmla="*/ 2243137 w 2295525"/>
              <a:gd name="connsiteY36" fmla="*/ 288131 h 290513"/>
              <a:gd name="connsiteX37" fmla="*/ 1745456 w 2295525"/>
              <a:gd name="connsiteY37" fmla="*/ 285750 h 290513"/>
              <a:gd name="connsiteX38" fmla="*/ 1371600 w 2295525"/>
              <a:gd name="connsiteY38" fmla="*/ 285750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95525" h="290513">
                <a:moveTo>
                  <a:pt x="1371600" y="285750"/>
                </a:moveTo>
                <a:lnTo>
                  <a:pt x="1164431" y="290513"/>
                </a:lnTo>
                <a:lnTo>
                  <a:pt x="1014412" y="269081"/>
                </a:lnTo>
                <a:lnTo>
                  <a:pt x="526256" y="266700"/>
                </a:lnTo>
                <a:lnTo>
                  <a:pt x="366712" y="266700"/>
                </a:lnTo>
                <a:lnTo>
                  <a:pt x="261937" y="254794"/>
                </a:lnTo>
                <a:lnTo>
                  <a:pt x="185737" y="247650"/>
                </a:lnTo>
                <a:lnTo>
                  <a:pt x="142875" y="240506"/>
                </a:lnTo>
                <a:lnTo>
                  <a:pt x="100012" y="228600"/>
                </a:lnTo>
                <a:lnTo>
                  <a:pt x="64293" y="216694"/>
                </a:lnTo>
                <a:lnTo>
                  <a:pt x="30956" y="204788"/>
                </a:lnTo>
                <a:lnTo>
                  <a:pt x="9525" y="188119"/>
                </a:lnTo>
                <a:lnTo>
                  <a:pt x="0" y="169069"/>
                </a:lnTo>
                <a:lnTo>
                  <a:pt x="4762" y="140494"/>
                </a:lnTo>
                <a:lnTo>
                  <a:pt x="14287" y="121444"/>
                </a:lnTo>
                <a:lnTo>
                  <a:pt x="30956" y="100013"/>
                </a:lnTo>
                <a:lnTo>
                  <a:pt x="64293" y="76200"/>
                </a:lnTo>
                <a:lnTo>
                  <a:pt x="111918" y="54769"/>
                </a:lnTo>
                <a:lnTo>
                  <a:pt x="161925" y="33338"/>
                </a:lnTo>
                <a:lnTo>
                  <a:pt x="207168" y="19050"/>
                </a:lnTo>
                <a:lnTo>
                  <a:pt x="261937" y="7144"/>
                </a:lnTo>
                <a:lnTo>
                  <a:pt x="316706" y="0"/>
                </a:lnTo>
                <a:lnTo>
                  <a:pt x="395287" y="0"/>
                </a:lnTo>
                <a:lnTo>
                  <a:pt x="435768" y="2381"/>
                </a:lnTo>
                <a:lnTo>
                  <a:pt x="473868" y="9525"/>
                </a:lnTo>
                <a:lnTo>
                  <a:pt x="531018" y="26194"/>
                </a:lnTo>
                <a:lnTo>
                  <a:pt x="585787" y="47625"/>
                </a:lnTo>
                <a:lnTo>
                  <a:pt x="840581" y="59531"/>
                </a:lnTo>
                <a:lnTo>
                  <a:pt x="1140618" y="80963"/>
                </a:lnTo>
                <a:lnTo>
                  <a:pt x="1312068" y="88106"/>
                </a:lnTo>
                <a:lnTo>
                  <a:pt x="1654968" y="90488"/>
                </a:lnTo>
                <a:lnTo>
                  <a:pt x="1912143" y="90488"/>
                </a:lnTo>
                <a:lnTo>
                  <a:pt x="1993106" y="85725"/>
                </a:lnTo>
                <a:lnTo>
                  <a:pt x="2043112" y="78581"/>
                </a:lnTo>
                <a:lnTo>
                  <a:pt x="2202656" y="40481"/>
                </a:lnTo>
                <a:lnTo>
                  <a:pt x="2295525" y="157163"/>
                </a:lnTo>
                <a:lnTo>
                  <a:pt x="2243137" y="288131"/>
                </a:lnTo>
                <a:lnTo>
                  <a:pt x="1745456" y="285750"/>
                </a:lnTo>
                <a:lnTo>
                  <a:pt x="1371600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38F66B9-6400-6641-9B32-7049D7FF7DC1}"/>
              </a:ext>
            </a:extLst>
          </p:cNvPr>
          <p:cNvSpPr/>
          <p:nvPr/>
        </p:nvSpPr>
        <p:spPr>
          <a:xfrm>
            <a:off x="3898900" y="3160713"/>
            <a:ext cx="463550" cy="615950"/>
          </a:xfrm>
          <a:custGeom>
            <a:avLst/>
            <a:gdLst>
              <a:gd name="connsiteX0" fmla="*/ 83344 w 464344"/>
              <a:gd name="connsiteY0" fmla="*/ 359569 h 616744"/>
              <a:gd name="connsiteX1" fmla="*/ 119063 w 464344"/>
              <a:gd name="connsiteY1" fmla="*/ 259556 h 616744"/>
              <a:gd name="connsiteX2" fmla="*/ 152400 w 464344"/>
              <a:gd name="connsiteY2" fmla="*/ 142875 h 616744"/>
              <a:gd name="connsiteX3" fmla="*/ 152400 w 464344"/>
              <a:gd name="connsiteY3" fmla="*/ 54769 h 616744"/>
              <a:gd name="connsiteX4" fmla="*/ 154782 w 464344"/>
              <a:gd name="connsiteY4" fmla="*/ 16669 h 616744"/>
              <a:gd name="connsiteX5" fmla="*/ 159544 w 464344"/>
              <a:gd name="connsiteY5" fmla="*/ 4762 h 616744"/>
              <a:gd name="connsiteX6" fmla="*/ 176213 w 464344"/>
              <a:gd name="connsiteY6" fmla="*/ 0 h 616744"/>
              <a:gd name="connsiteX7" fmla="*/ 230982 w 464344"/>
              <a:gd name="connsiteY7" fmla="*/ 9525 h 616744"/>
              <a:gd name="connsiteX8" fmla="*/ 300038 w 464344"/>
              <a:gd name="connsiteY8" fmla="*/ 26194 h 616744"/>
              <a:gd name="connsiteX9" fmla="*/ 364332 w 464344"/>
              <a:gd name="connsiteY9" fmla="*/ 50006 h 616744"/>
              <a:gd name="connsiteX10" fmla="*/ 411957 w 464344"/>
              <a:gd name="connsiteY10" fmla="*/ 73819 h 616744"/>
              <a:gd name="connsiteX11" fmla="*/ 440532 w 464344"/>
              <a:gd name="connsiteY11" fmla="*/ 95250 h 616744"/>
              <a:gd name="connsiteX12" fmla="*/ 459582 w 464344"/>
              <a:gd name="connsiteY12" fmla="*/ 116681 h 616744"/>
              <a:gd name="connsiteX13" fmla="*/ 464344 w 464344"/>
              <a:gd name="connsiteY13" fmla="*/ 135731 h 616744"/>
              <a:gd name="connsiteX14" fmla="*/ 459582 w 464344"/>
              <a:gd name="connsiteY14" fmla="*/ 157162 h 616744"/>
              <a:gd name="connsiteX15" fmla="*/ 419100 w 464344"/>
              <a:gd name="connsiteY15" fmla="*/ 207169 h 616744"/>
              <a:gd name="connsiteX16" fmla="*/ 342900 w 464344"/>
              <a:gd name="connsiteY16" fmla="*/ 285750 h 616744"/>
              <a:gd name="connsiteX17" fmla="*/ 307182 w 464344"/>
              <a:gd name="connsiteY17" fmla="*/ 323850 h 616744"/>
              <a:gd name="connsiteX18" fmla="*/ 250032 w 464344"/>
              <a:gd name="connsiteY18" fmla="*/ 400050 h 616744"/>
              <a:gd name="connsiteX19" fmla="*/ 121444 w 464344"/>
              <a:gd name="connsiteY19" fmla="*/ 602456 h 616744"/>
              <a:gd name="connsiteX20" fmla="*/ 0 w 464344"/>
              <a:gd name="connsiteY20" fmla="*/ 616744 h 616744"/>
              <a:gd name="connsiteX21" fmla="*/ 83344 w 464344"/>
              <a:gd name="connsiteY21" fmla="*/ 359569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64344" h="616744">
                <a:moveTo>
                  <a:pt x="83344" y="359569"/>
                </a:moveTo>
                <a:lnTo>
                  <a:pt x="119063" y="259556"/>
                </a:lnTo>
                <a:lnTo>
                  <a:pt x="152400" y="142875"/>
                </a:lnTo>
                <a:lnTo>
                  <a:pt x="152400" y="54769"/>
                </a:lnTo>
                <a:lnTo>
                  <a:pt x="154782" y="16669"/>
                </a:lnTo>
                <a:lnTo>
                  <a:pt x="159544" y="4762"/>
                </a:lnTo>
                <a:lnTo>
                  <a:pt x="176213" y="0"/>
                </a:lnTo>
                <a:lnTo>
                  <a:pt x="230982" y="9525"/>
                </a:lnTo>
                <a:lnTo>
                  <a:pt x="300038" y="26194"/>
                </a:lnTo>
                <a:lnTo>
                  <a:pt x="364332" y="50006"/>
                </a:lnTo>
                <a:lnTo>
                  <a:pt x="411957" y="73819"/>
                </a:lnTo>
                <a:lnTo>
                  <a:pt x="440532" y="95250"/>
                </a:lnTo>
                <a:lnTo>
                  <a:pt x="459582" y="116681"/>
                </a:lnTo>
                <a:lnTo>
                  <a:pt x="464344" y="135731"/>
                </a:lnTo>
                <a:lnTo>
                  <a:pt x="459582" y="157162"/>
                </a:lnTo>
                <a:lnTo>
                  <a:pt x="419100" y="207169"/>
                </a:lnTo>
                <a:lnTo>
                  <a:pt x="342900" y="285750"/>
                </a:lnTo>
                <a:lnTo>
                  <a:pt x="307182" y="323850"/>
                </a:lnTo>
                <a:lnTo>
                  <a:pt x="250032" y="400050"/>
                </a:lnTo>
                <a:lnTo>
                  <a:pt x="121444" y="602456"/>
                </a:lnTo>
                <a:lnTo>
                  <a:pt x="0" y="616744"/>
                </a:lnTo>
                <a:lnTo>
                  <a:pt x="83344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70B8C3C-75FF-244B-99B8-38E699CD4C84}"/>
              </a:ext>
            </a:extLst>
          </p:cNvPr>
          <p:cNvSpPr/>
          <p:nvPr/>
        </p:nvSpPr>
        <p:spPr>
          <a:xfrm>
            <a:off x="3262313" y="3519488"/>
            <a:ext cx="1608137" cy="441325"/>
          </a:xfrm>
          <a:custGeom>
            <a:avLst/>
            <a:gdLst>
              <a:gd name="connsiteX0" fmla="*/ 609600 w 1607343"/>
              <a:gd name="connsiteY0" fmla="*/ 364331 h 440531"/>
              <a:gd name="connsiteX1" fmla="*/ 95250 w 1607343"/>
              <a:gd name="connsiteY1" fmla="*/ 440531 h 440531"/>
              <a:gd name="connsiteX2" fmla="*/ 0 w 1607343"/>
              <a:gd name="connsiteY2" fmla="*/ 235743 h 440531"/>
              <a:gd name="connsiteX3" fmla="*/ 202406 w 1607343"/>
              <a:gd name="connsiteY3" fmla="*/ 247650 h 440531"/>
              <a:gd name="connsiteX4" fmla="*/ 319087 w 1607343"/>
              <a:gd name="connsiteY4" fmla="*/ 228600 h 440531"/>
              <a:gd name="connsiteX5" fmla="*/ 666750 w 1607343"/>
              <a:gd name="connsiteY5" fmla="*/ 173831 h 440531"/>
              <a:gd name="connsiteX6" fmla="*/ 831056 w 1607343"/>
              <a:gd name="connsiteY6" fmla="*/ 150018 h 440531"/>
              <a:gd name="connsiteX7" fmla="*/ 1085850 w 1607343"/>
              <a:gd name="connsiteY7" fmla="*/ 97631 h 440531"/>
              <a:gd name="connsiteX8" fmla="*/ 1264443 w 1607343"/>
              <a:gd name="connsiteY8" fmla="*/ 66675 h 440531"/>
              <a:gd name="connsiteX9" fmla="*/ 1331118 w 1607343"/>
              <a:gd name="connsiteY9" fmla="*/ 33337 h 440531"/>
              <a:gd name="connsiteX10" fmla="*/ 1407318 w 1607343"/>
              <a:gd name="connsiteY10" fmla="*/ 0 h 440531"/>
              <a:gd name="connsiteX11" fmla="*/ 1423987 w 1607343"/>
              <a:gd name="connsiteY11" fmla="*/ 0 h 440531"/>
              <a:gd name="connsiteX12" fmla="*/ 1471612 w 1607343"/>
              <a:gd name="connsiteY12" fmla="*/ 9525 h 440531"/>
              <a:gd name="connsiteX13" fmla="*/ 1521618 w 1607343"/>
              <a:gd name="connsiteY13" fmla="*/ 28575 h 440531"/>
              <a:gd name="connsiteX14" fmla="*/ 1552575 w 1607343"/>
              <a:gd name="connsiteY14" fmla="*/ 45243 h 440531"/>
              <a:gd name="connsiteX15" fmla="*/ 1576387 w 1607343"/>
              <a:gd name="connsiteY15" fmla="*/ 66675 h 440531"/>
              <a:gd name="connsiteX16" fmla="*/ 1595437 w 1607343"/>
              <a:gd name="connsiteY16" fmla="*/ 88106 h 440531"/>
              <a:gd name="connsiteX17" fmla="*/ 1604962 w 1607343"/>
              <a:gd name="connsiteY17" fmla="*/ 109537 h 440531"/>
              <a:gd name="connsiteX18" fmla="*/ 1607343 w 1607343"/>
              <a:gd name="connsiteY18" fmla="*/ 135731 h 440531"/>
              <a:gd name="connsiteX19" fmla="*/ 1597818 w 1607343"/>
              <a:gd name="connsiteY19" fmla="*/ 161925 h 440531"/>
              <a:gd name="connsiteX20" fmla="*/ 1581150 w 1607343"/>
              <a:gd name="connsiteY20" fmla="*/ 178593 h 440531"/>
              <a:gd name="connsiteX21" fmla="*/ 1543050 w 1607343"/>
              <a:gd name="connsiteY21" fmla="*/ 195262 h 440531"/>
              <a:gd name="connsiteX22" fmla="*/ 1504950 w 1607343"/>
              <a:gd name="connsiteY22" fmla="*/ 200025 h 440531"/>
              <a:gd name="connsiteX23" fmla="*/ 1454943 w 1607343"/>
              <a:gd name="connsiteY23" fmla="*/ 204787 h 440531"/>
              <a:gd name="connsiteX24" fmla="*/ 1402556 w 1607343"/>
              <a:gd name="connsiteY24" fmla="*/ 211931 h 440531"/>
              <a:gd name="connsiteX25" fmla="*/ 1278731 w 1607343"/>
              <a:gd name="connsiteY25" fmla="*/ 235743 h 440531"/>
              <a:gd name="connsiteX26" fmla="*/ 904875 w 1607343"/>
              <a:gd name="connsiteY26" fmla="*/ 309562 h 440531"/>
              <a:gd name="connsiteX27" fmla="*/ 676275 w 1607343"/>
              <a:gd name="connsiteY27" fmla="*/ 357187 h 440531"/>
              <a:gd name="connsiteX28" fmla="*/ 609600 w 1607343"/>
              <a:gd name="connsiteY28" fmla="*/ 364331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07343" h="440531">
                <a:moveTo>
                  <a:pt x="609600" y="364331"/>
                </a:moveTo>
                <a:lnTo>
                  <a:pt x="95250" y="440531"/>
                </a:lnTo>
                <a:lnTo>
                  <a:pt x="0" y="235743"/>
                </a:lnTo>
                <a:lnTo>
                  <a:pt x="202406" y="247650"/>
                </a:lnTo>
                <a:lnTo>
                  <a:pt x="319087" y="228600"/>
                </a:lnTo>
                <a:lnTo>
                  <a:pt x="666750" y="173831"/>
                </a:lnTo>
                <a:lnTo>
                  <a:pt x="831056" y="150018"/>
                </a:lnTo>
                <a:lnTo>
                  <a:pt x="1085850" y="97631"/>
                </a:lnTo>
                <a:lnTo>
                  <a:pt x="1264443" y="66675"/>
                </a:lnTo>
                <a:lnTo>
                  <a:pt x="1331118" y="33337"/>
                </a:lnTo>
                <a:lnTo>
                  <a:pt x="1407318" y="0"/>
                </a:lnTo>
                <a:lnTo>
                  <a:pt x="1423987" y="0"/>
                </a:lnTo>
                <a:lnTo>
                  <a:pt x="1471612" y="9525"/>
                </a:lnTo>
                <a:lnTo>
                  <a:pt x="1521618" y="28575"/>
                </a:lnTo>
                <a:lnTo>
                  <a:pt x="1552575" y="45243"/>
                </a:lnTo>
                <a:lnTo>
                  <a:pt x="1576387" y="66675"/>
                </a:lnTo>
                <a:lnTo>
                  <a:pt x="1595437" y="88106"/>
                </a:lnTo>
                <a:lnTo>
                  <a:pt x="1604962" y="109537"/>
                </a:lnTo>
                <a:lnTo>
                  <a:pt x="1607343" y="135731"/>
                </a:lnTo>
                <a:lnTo>
                  <a:pt x="1597818" y="161925"/>
                </a:lnTo>
                <a:lnTo>
                  <a:pt x="1581150" y="178593"/>
                </a:lnTo>
                <a:lnTo>
                  <a:pt x="1543050" y="195262"/>
                </a:lnTo>
                <a:lnTo>
                  <a:pt x="1504950" y="200025"/>
                </a:lnTo>
                <a:lnTo>
                  <a:pt x="1454943" y="204787"/>
                </a:lnTo>
                <a:lnTo>
                  <a:pt x="1402556" y="211931"/>
                </a:lnTo>
                <a:lnTo>
                  <a:pt x="1278731" y="235743"/>
                </a:lnTo>
                <a:lnTo>
                  <a:pt x="904875" y="309562"/>
                </a:lnTo>
                <a:lnTo>
                  <a:pt x="676275" y="357187"/>
                </a:lnTo>
                <a:lnTo>
                  <a:pt x="609600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22DB4E0-11C9-E84C-8656-92A662A3E41C}"/>
              </a:ext>
            </a:extLst>
          </p:cNvPr>
          <p:cNvSpPr/>
          <p:nvPr/>
        </p:nvSpPr>
        <p:spPr>
          <a:xfrm rot="16200000">
            <a:off x="3206750" y="4486276"/>
            <a:ext cx="1716087" cy="284162"/>
          </a:xfrm>
          <a:custGeom>
            <a:avLst/>
            <a:gdLst>
              <a:gd name="connsiteX0" fmla="*/ 890587 w 1716881"/>
              <a:gd name="connsiteY0" fmla="*/ 250031 h 283369"/>
              <a:gd name="connsiteX1" fmla="*/ 681037 w 1716881"/>
              <a:gd name="connsiteY1" fmla="*/ 245269 h 283369"/>
              <a:gd name="connsiteX2" fmla="*/ 516731 w 1716881"/>
              <a:gd name="connsiteY2" fmla="*/ 240506 h 283369"/>
              <a:gd name="connsiteX3" fmla="*/ 30956 w 1716881"/>
              <a:gd name="connsiteY3" fmla="*/ 245269 h 283369"/>
              <a:gd name="connsiteX4" fmla="*/ 0 w 1716881"/>
              <a:gd name="connsiteY4" fmla="*/ 66675 h 283369"/>
              <a:gd name="connsiteX5" fmla="*/ 500062 w 1716881"/>
              <a:gd name="connsiteY5" fmla="*/ 61913 h 283369"/>
              <a:gd name="connsiteX6" fmla="*/ 664368 w 1716881"/>
              <a:gd name="connsiteY6" fmla="*/ 61913 h 283369"/>
              <a:gd name="connsiteX7" fmla="*/ 1085850 w 1716881"/>
              <a:gd name="connsiteY7" fmla="*/ 61913 h 283369"/>
              <a:gd name="connsiteX8" fmla="*/ 1245393 w 1716881"/>
              <a:gd name="connsiteY8" fmla="*/ 64294 h 283369"/>
              <a:gd name="connsiteX9" fmla="*/ 1378743 w 1716881"/>
              <a:gd name="connsiteY9" fmla="*/ 64294 h 283369"/>
              <a:gd name="connsiteX10" fmla="*/ 1431131 w 1716881"/>
              <a:gd name="connsiteY10" fmla="*/ 64294 h 283369"/>
              <a:gd name="connsiteX11" fmla="*/ 1485900 w 1716881"/>
              <a:gd name="connsiteY11" fmla="*/ 59531 h 283369"/>
              <a:gd name="connsiteX12" fmla="*/ 1531143 w 1716881"/>
              <a:gd name="connsiteY12" fmla="*/ 50006 h 283369"/>
              <a:gd name="connsiteX13" fmla="*/ 1564481 w 1716881"/>
              <a:gd name="connsiteY13" fmla="*/ 40481 h 283369"/>
              <a:gd name="connsiteX14" fmla="*/ 1654968 w 1716881"/>
              <a:gd name="connsiteY14" fmla="*/ 0 h 283369"/>
              <a:gd name="connsiteX15" fmla="*/ 1716881 w 1716881"/>
              <a:gd name="connsiteY15" fmla="*/ 211931 h 283369"/>
              <a:gd name="connsiteX16" fmla="*/ 1554956 w 1716881"/>
              <a:gd name="connsiteY16" fmla="*/ 280988 h 283369"/>
              <a:gd name="connsiteX17" fmla="*/ 1526381 w 1716881"/>
              <a:gd name="connsiteY17" fmla="*/ 283369 h 283369"/>
              <a:gd name="connsiteX18" fmla="*/ 1290637 w 1716881"/>
              <a:gd name="connsiteY18" fmla="*/ 264319 h 283369"/>
              <a:gd name="connsiteX19" fmla="*/ 1095375 w 1716881"/>
              <a:gd name="connsiteY19" fmla="*/ 264319 h 283369"/>
              <a:gd name="connsiteX20" fmla="*/ 890587 w 1716881"/>
              <a:gd name="connsiteY20" fmla="*/ 250031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16881" h="283369">
                <a:moveTo>
                  <a:pt x="890587" y="250031"/>
                </a:moveTo>
                <a:lnTo>
                  <a:pt x="681037" y="245269"/>
                </a:lnTo>
                <a:lnTo>
                  <a:pt x="516731" y="240506"/>
                </a:lnTo>
                <a:lnTo>
                  <a:pt x="30956" y="245269"/>
                </a:lnTo>
                <a:lnTo>
                  <a:pt x="0" y="66675"/>
                </a:lnTo>
                <a:lnTo>
                  <a:pt x="500062" y="61913"/>
                </a:lnTo>
                <a:lnTo>
                  <a:pt x="664368" y="61913"/>
                </a:lnTo>
                <a:lnTo>
                  <a:pt x="1085850" y="61913"/>
                </a:lnTo>
                <a:lnTo>
                  <a:pt x="1245393" y="64294"/>
                </a:lnTo>
                <a:lnTo>
                  <a:pt x="1378743" y="64294"/>
                </a:lnTo>
                <a:lnTo>
                  <a:pt x="1431131" y="64294"/>
                </a:lnTo>
                <a:lnTo>
                  <a:pt x="1485900" y="59531"/>
                </a:lnTo>
                <a:lnTo>
                  <a:pt x="1531143" y="50006"/>
                </a:lnTo>
                <a:lnTo>
                  <a:pt x="1564481" y="40481"/>
                </a:lnTo>
                <a:lnTo>
                  <a:pt x="1654968" y="0"/>
                </a:lnTo>
                <a:lnTo>
                  <a:pt x="1716881" y="211931"/>
                </a:lnTo>
                <a:lnTo>
                  <a:pt x="1554956" y="280988"/>
                </a:lnTo>
                <a:lnTo>
                  <a:pt x="1526381" y="283369"/>
                </a:lnTo>
                <a:lnTo>
                  <a:pt x="1290637" y="264319"/>
                </a:lnTo>
                <a:lnTo>
                  <a:pt x="1095375" y="264319"/>
                </a:lnTo>
                <a:lnTo>
                  <a:pt x="890587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830278C-6298-8A40-B599-3456B23FAA71}"/>
              </a:ext>
            </a:extLst>
          </p:cNvPr>
          <p:cNvSpPr/>
          <p:nvPr/>
        </p:nvSpPr>
        <p:spPr>
          <a:xfrm>
            <a:off x="3362325" y="4119563"/>
            <a:ext cx="1336675" cy="396875"/>
          </a:xfrm>
          <a:custGeom>
            <a:avLst/>
            <a:gdLst>
              <a:gd name="connsiteX0" fmla="*/ 400050 w 1335881"/>
              <a:gd name="connsiteY0" fmla="*/ 326231 h 397668"/>
              <a:gd name="connsiteX1" fmla="*/ 11906 w 1335881"/>
              <a:gd name="connsiteY1" fmla="*/ 397668 h 397668"/>
              <a:gd name="connsiteX2" fmla="*/ 0 w 1335881"/>
              <a:gd name="connsiteY2" fmla="*/ 180975 h 397668"/>
              <a:gd name="connsiteX3" fmla="*/ 107156 w 1335881"/>
              <a:gd name="connsiteY3" fmla="*/ 176212 h 397668"/>
              <a:gd name="connsiteX4" fmla="*/ 319088 w 1335881"/>
              <a:gd name="connsiteY4" fmla="*/ 152400 h 397668"/>
              <a:gd name="connsiteX5" fmla="*/ 616744 w 1335881"/>
              <a:gd name="connsiteY5" fmla="*/ 111918 h 397668"/>
              <a:gd name="connsiteX6" fmla="*/ 828675 w 1335881"/>
              <a:gd name="connsiteY6" fmla="*/ 66675 h 397668"/>
              <a:gd name="connsiteX7" fmla="*/ 1066800 w 1335881"/>
              <a:gd name="connsiteY7" fmla="*/ 45243 h 397668"/>
              <a:gd name="connsiteX8" fmla="*/ 1081088 w 1335881"/>
              <a:gd name="connsiteY8" fmla="*/ 30956 h 397668"/>
              <a:gd name="connsiteX9" fmla="*/ 1102519 w 1335881"/>
              <a:gd name="connsiteY9" fmla="*/ 14287 h 397668"/>
              <a:gd name="connsiteX10" fmla="*/ 1126331 w 1335881"/>
              <a:gd name="connsiteY10" fmla="*/ 4762 h 397668"/>
              <a:gd name="connsiteX11" fmla="*/ 1166813 w 1335881"/>
              <a:gd name="connsiteY11" fmla="*/ 0 h 397668"/>
              <a:gd name="connsiteX12" fmla="*/ 1193006 w 1335881"/>
              <a:gd name="connsiteY12" fmla="*/ 0 h 397668"/>
              <a:gd name="connsiteX13" fmla="*/ 1216819 w 1335881"/>
              <a:gd name="connsiteY13" fmla="*/ 7143 h 397668"/>
              <a:gd name="connsiteX14" fmla="*/ 1250156 w 1335881"/>
              <a:gd name="connsiteY14" fmla="*/ 26193 h 397668"/>
              <a:gd name="connsiteX15" fmla="*/ 1281113 w 1335881"/>
              <a:gd name="connsiteY15" fmla="*/ 45243 h 397668"/>
              <a:gd name="connsiteX16" fmla="*/ 1326356 w 1335881"/>
              <a:gd name="connsiteY16" fmla="*/ 78581 h 397668"/>
              <a:gd name="connsiteX17" fmla="*/ 1335881 w 1335881"/>
              <a:gd name="connsiteY17" fmla="*/ 95250 h 397668"/>
              <a:gd name="connsiteX18" fmla="*/ 1335881 w 1335881"/>
              <a:gd name="connsiteY18" fmla="*/ 121443 h 397668"/>
              <a:gd name="connsiteX19" fmla="*/ 1328738 w 1335881"/>
              <a:gd name="connsiteY19" fmla="*/ 150018 h 397668"/>
              <a:gd name="connsiteX20" fmla="*/ 1312069 w 1335881"/>
              <a:gd name="connsiteY20" fmla="*/ 176212 h 397668"/>
              <a:gd name="connsiteX21" fmla="*/ 1293019 w 1335881"/>
              <a:gd name="connsiteY21" fmla="*/ 192881 h 397668"/>
              <a:gd name="connsiteX22" fmla="*/ 1262063 w 1335881"/>
              <a:gd name="connsiteY22" fmla="*/ 204787 h 397668"/>
              <a:gd name="connsiteX23" fmla="*/ 1178719 w 1335881"/>
              <a:gd name="connsiteY23" fmla="*/ 219075 h 397668"/>
              <a:gd name="connsiteX24" fmla="*/ 816769 w 1335881"/>
              <a:gd name="connsiteY24" fmla="*/ 273843 h 397668"/>
              <a:gd name="connsiteX25" fmla="*/ 609600 w 1335881"/>
              <a:gd name="connsiteY25" fmla="*/ 297656 h 397668"/>
              <a:gd name="connsiteX26" fmla="*/ 400050 w 1335881"/>
              <a:gd name="connsiteY26" fmla="*/ 326231 h 3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35881" h="397668">
                <a:moveTo>
                  <a:pt x="400050" y="326231"/>
                </a:moveTo>
                <a:lnTo>
                  <a:pt x="11906" y="397668"/>
                </a:lnTo>
                <a:lnTo>
                  <a:pt x="0" y="180975"/>
                </a:lnTo>
                <a:lnTo>
                  <a:pt x="107156" y="176212"/>
                </a:lnTo>
                <a:lnTo>
                  <a:pt x="319088" y="152400"/>
                </a:lnTo>
                <a:lnTo>
                  <a:pt x="616744" y="111918"/>
                </a:lnTo>
                <a:lnTo>
                  <a:pt x="828675" y="66675"/>
                </a:lnTo>
                <a:lnTo>
                  <a:pt x="1066800" y="45243"/>
                </a:lnTo>
                <a:lnTo>
                  <a:pt x="1081088" y="30956"/>
                </a:lnTo>
                <a:lnTo>
                  <a:pt x="1102519" y="14287"/>
                </a:lnTo>
                <a:lnTo>
                  <a:pt x="1126331" y="4762"/>
                </a:lnTo>
                <a:lnTo>
                  <a:pt x="1166813" y="0"/>
                </a:lnTo>
                <a:lnTo>
                  <a:pt x="1193006" y="0"/>
                </a:lnTo>
                <a:lnTo>
                  <a:pt x="1216819" y="7143"/>
                </a:lnTo>
                <a:lnTo>
                  <a:pt x="1250156" y="26193"/>
                </a:lnTo>
                <a:lnTo>
                  <a:pt x="1281113" y="45243"/>
                </a:lnTo>
                <a:lnTo>
                  <a:pt x="1326356" y="78581"/>
                </a:lnTo>
                <a:lnTo>
                  <a:pt x="1335881" y="95250"/>
                </a:lnTo>
                <a:lnTo>
                  <a:pt x="1335881" y="121443"/>
                </a:lnTo>
                <a:lnTo>
                  <a:pt x="1328738" y="150018"/>
                </a:lnTo>
                <a:lnTo>
                  <a:pt x="1312069" y="176212"/>
                </a:lnTo>
                <a:lnTo>
                  <a:pt x="1293019" y="192881"/>
                </a:lnTo>
                <a:lnTo>
                  <a:pt x="1262063" y="204787"/>
                </a:lnTo>
                <a:lnTo>
                  <a:pt x="1178719" y="219075"/>
                </a:lnTo>
                <a:lnTo>
                  <a:pt x="816769" y="273843"/>
                </a:lnTo>
                <a:lnTo>
                  <a:pt x="609600" y="297656"/>
                </a:lnTo>
                <a:lnTo>
                  <a:pt x="400050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D7BC037-4E64-FB49-9E62-252DA1BE9540}"/>
              </a:ext>
            </a:extLst>
          </p:cNvPr>
          <p:cNvSpPr/>
          <p:nvPr/>
        </p:nvSpPr>
        <p:spPr>
          <a:xfrm>
            <a:off x="3362325" y="4703763"/>
            <a:ext cx="1395413" cy="344487"/>
          </a:xfrm>
          <a:custGeom>
            <a:avLst/>
            <a:gdLst>
              <a:gd name="connsiteX0" fmla="*/ 526256 w 1395413"/>
              <a:gd name="connsiteY0" fmla="*/ 300037 h 345281"/>
              <a:gd name="connsiteX1" fmla="*/ 2381 w 1395413"/>
              <a:gd name="connsiteY1" fmla="*/ 345281 h 345281"/>
              <a:gd name="connsiteX2" fmla="*/ 0 w 1395413"/>
              <a:gd name="connsiteY2" fmla="*/ 188119 h 345281"/>
              <a:gd name="connsiteX3" fmla="*/ 307181 w 1395413"/>
              <a:gd name="connsiteY3" fmla="*/ 152400 h 345281"/>
              <a:gd name="connsiteX4" fmla="*/ 616744 w 1395413"/>
              <a:gd name="connsiteY4" fmla="*/ 111919 h 345281"/>
              <a:gd name="connsiteX5" fmla="*/ 802481 w 1395413"/>
              <a:gd name="connsiteY5" fmla="*/ 88106 h 345281"/>
              <a:gd name="connsiteX6" fmla="*/ 1116806 w 1395413"/>
              <a:gd name="connsiteY6" fmla="*/ 42862 h 345281"/>
              <a:gd name="connsiteX7" fmla="*/ 1202531 w 1395413"/>
              <a:gd name="connsiteY7" fmla="*/ 0 h 345281"/>
              <a:gd name="connsiteX8" fmla="*/ 1221581 w 1395413"/>
              <a:gd name="connsiteY8" fmla="*/ 4762 h 345281"/>
              <a:gd name="connsiteX9" fmla="*/ 1266825 w 1395413"/>
              <a:gd name="connsiteY9" fmla="*/ 21431 h 345281"/>
              <a:gd name="connsiteX10" fmla="*/ 1304925 w 1395413"/>
              <a:gd name="connsiteY10" fmla="*/ 42862 h 345281"/>
              <a:gd name="connsiteX11" fmla="*/ 1343025 w 1395413"/>
              <a:gd name="connsiteY11" fmla="*/ 66675 h 345281"/>
              <a:gd name="connsiteX12" fmla="*/ 1366838 w 1395413"/>
              <a:gd name="connsiteY12" fmla="*/ 85725 h 345281"/>
              <a:gd name="connsiteX13" fmla="*/ 1378744 w 1395413"/>
              <a:gd name="connsiteY13" fmla="*/ 100012 h 345281"/>
              <a:gd name="connsiteX14" fmla="*/ 1390650 w 1395413"/>
              <a:gd name="connsiteY14" fmla="*/ 119062 h 345281"/>
              <a:gd name="connsiteX15" fmla="*/ 1395413 w 1395413"/>
              <a:gd name="connsiteY15" fmla="*/ 142875 h 345281"/>
              <a:gd name="connsiteX16" fmla="*/ 1393031 w 1395413"/>
              <a:gd name="connsiteY16" fmla="*/ 183356 h 345281"/>
              <a:gd name="connsiteX17" fmla="*/ 1381125 w 1395413"/>
              <a:gd name="connsiteY17" fmla="*/ 200025 h 345281"/>
              <a:gd name="connsiteX18" fmla="*/ 1343025 w 1395413"/>
              <a:gd name="connsiteY18" fmla="*/ 209550 h 345281"/>
              <a:gd name="connsiteX19" fmla="*/ 1259681 w 1395413"/>
              <a:gd name="connsiteY19" fmla="*/ 219075 h 345281"/>
              <a:gd name="connsiteX20" fmla="*/ 1140619 w 1395413"/>
              <a:gd name="connsiteY20" fmla="*/ 228600 h 345281"/>
              <a:gd name="connsiteX21" fmla="*/ 912019 w 1395413"/>
              <a:gd name="connsiteY21" fmla="*/ 257175 h 345281"/>
              <a:gd name="connsiteX22" fmla="*/ 812006 w 1395413"/>
              <a:gd name="connsiteY22" fmla="*/ 266700 h 345281"/>
              <a:gd name="connsiteX23" fmla="*/ 614363 w 1395413"/>
              <a:gd name="connsiteY23" fmla="*/ 292894 h 345281"/>
              <a:gd name="connsiteX24" fmla="*/ 526256 w 1395413"/>
              <a:gd name="connsiteY24" fmla="*/ 300037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95413" h="345281">
                <a:moveTo>
                  <a:pt x="526256" y="300037"/>
                </a:moveTo>
                <a:lnTo>
                  <a:pt x="2381" y="345281"/>
                </a:lnTo>
                <a:cubicBezTo>
                  <a:pt x="1587" y="292894"/>
                  <a:pt x="794" y="240506"/>
                  <a:pt x="0" y="188119"/>
                </a:cubicBezTo>
                <a:lnTo>
                  <a:pt x="307181" y="152400"/>
                </a:lnTo>
                <a:lnTo>
                  <a:pt x="616744" y="111919"/>
                </a:lnTo>
                <a:lnTo>
                  <a:pt x="802481" y="88106"/>
                </a:lnTo>
                <a:lnTo>
                  <a:pt x="1116806" y="42862"/>
                </a:lnTo>
                <a:lnTo>
                  <a:pt x="1202531" y="0"/>
                </a:lnTo>
                <a:lnTo>
                  <a:pt x="1221581" y="4762"/>
                </a:lnTo>
                <a:lnTo>
                  <a:pt x="1266825" y="21431"/>
                </a:lnTo>
                <a:lnTo>
                  <a:pt x="1304925" y="42862"/>
                </a:lnTo>
                <a:lnTo>
                  <a:pt x="1343025" y="66675"/>
                </a:lnTo>
                <a:lnTo>
                  <a:pt x="1366838" y="85725"/>
                </a:lnTo>
                <a:lnTo>
                  <a:pt x="1378744" y="100012"/>
                </a:lnTo>
                <a:lnTo>
                  <a:pt x="1390650" y="119062"/>
                </a:lnTo>
                <a:lnTo>
                  <a:pt x="1395413" y="142875"/>
                </a:lnTo>
                <a:lnTo>
                  <a:pt x="1393031" y="183356"/>
                </a:lnTo>
                <a:lnTo>
                  <a:pt x="1381125" y="200025"/>
                </a:lnTo>
                <a:lnTo>
                  <a:pt x="1343025" y="209550"/>
                </a:lnTo>
                <a:lnTo>
                  <a:pt x="1259681" y="219075"/>
                </a:lnTo>
                <a:lnTo>
                  <a:pt x="1140619" y="228600"/>
                </a:lnTo>
                <a:lnTo>
                  <a:pt x="912019" y="257175"/>
                </a:lnTo>
                <a:lnTo>
                  <a:pt x="812006" y="266700"/>
                </a:lnTo>
                <a:lnTo>
                  <a:pt x="614363" y="292894"/>
                </a:lnTo>
                <a:lnTo>
                  <a:pt x="526256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FA64F6D-9D91-FC4B-AED1-8B7A6AE1D8DD}"/>
              </a:ext>
            </a:extLst>
          </p:cNvPr>
          <p:cNvSpPr/>
          <p:nvPr/>
        </p:nvSpPr>
        <p:spPr>
          <a:xfrm>
            <a:off x="3348038" y="5351463"/>
            <a:ext cx="1408112" cy="346075"/>
          </a:xfrm>
          <a:custGeom>
            <a:avLst/>
            <a:gdLst>
              <a:gd name="connsiteX0" fmla="*/ 502443 w 1407318"/>
              <a:gd name="connsiteY0" fmla="*/ 266700 h 347662"/>
              <a:gd name="connsiteX1" fmla="*/ 7143 w 1407318"/>
              <a:gd name="connsiteY1" fmla="*/ 347662 h 347662"/>
              <a:gd name="connsiteX2" fmla="*/ 0 w 1407318"/>
              <a:gd name="connsiteY2" fmla="*/ 185737 h 347662"/>
              <a:gd name="connsiteX3" fmla="*/ 233362 w 1407318"/>
              <a:gd name="connsiteY3" fmla="*/ 152400 h 347662"/>
              <a:gd name="connsiteX4" fmla="*/ 450056 w 1407318"/>
              <a:gd name="connsiteY4" fmla="*/ 119062 h 347662"/>
              <a:gd name="connsiteX5" fmla="*/ 635793 w 1407318"/>
              <a:gd name="connsiteY5" fmla="*/ 88106 h 347662"/>
              <a:gd name="connsiteX6" fmla="*/ 819150 w 1407318"/>
              <a:gd name="connsiteY6" fmla="*/ 64294 h 347662"/>
              <a:gd name="connsiteX7" fmla="*/ 1035843 w 1407318"/>
              <a:gd name="connsiteY7" fmla="*/ 45244 h 347662"/>
              <a:gd name="connsiteX8" fmla="*/ 1078706 w 1407318"/>
              <a:gd name="connsiteY8" fmla="*/ 30956 h 347662"/>
              <a:gd name="connsiteX9" fmla="*/ 1147762 w 1407318"/>
              <a:gd name="connsiteY9" fmla="*/ 7144 h 347662"/>
              <a:gd name="connsiteX10" fmla="*/ 1178718 w 1407318"/>
              <a:gd name="connsiteY10" fmla="*/ 0 h 347662"/>
              <a:gd name="connsiteX11" fmla="*/ 1212056 w 1407318"/>
              <a:gd name="connsiteY11" fmla="*/ 7144 h 347662"/>
              <a:gd name="connsiteX12" fmla="*/ 1285875 w 1407318"/>
              <a:gd name="connsiteY12" fmla="*/ 30956 h 347662"/>
              <a:gd name="connsiteX13" fmla="*/ 1362075 w 1407318"/>
              <a:gd name="connsiteY13" fmla="*/ 66675 h 347662"/>
              <a:gd name="connsiteX14" fmla="*/ 1397793 w 1407318"/>
              <a:gd name="connsiteY14" fmla="*/ 88106 h 347662"/>
              <a:gd name="connsiteX15" fmla="*/ 1402556 w 1407318"/>
              <a:gd name="connsiteY15" fmla="*/ 100012 h 347662"/>
              <a:gd name="connsiteX16" fmla="*/ 1407318 w 1407318"/>
              <a:gd name="connsiteY16" fmla="*/ 133350 h 347662"/>
              <a:gd name="connsiteX17" fmla="*/ 1400175 w 1407318"/>
              <a:gd name="connsiteY17" fmla="*/ 161925 h 347662"/>
              <a:gd name="connsiteX18" fmla="*/ 1383506 w 1407318"/>
              <a:gd name="connsiteY18" fmla="*/ 180975 h 347662"/>
              <a:gd name="connsiteX19" fmla="*/ 1354931 w 1407318"/>
              <a:gd name="connsiteY19" fmla="*/ 195262 h 347662"/>
              <a:gd name="connsiteX20" fmla="*/ 1304925 w 1407318"/>
              <a:gd name="connsiteY20" fmla="*/ 202406 h 347662"/>
              <a:gd name="connsiteX21" fmla="*/ 1162050 w 1407318"/>
              <a:gd name="connsiteY21" fmla="*/ 197644 h 347662"/>
              <a:gd name="connsiteX22" fmla="*/ 1057275 w 1407318"/>
              <a:gd name="connsiteY22" fmla="*/ 197644 h 347662"/>
              <a:gd name="connsiteX23" fmla="*/ 981075 w 1407318"/>
              <a:gd name="connsiteY23" fmla="*/ 204787 h 347662"/>
              <a:gd name="connsiteX24" fmla="*/ 502443 w 1407318"/>
              <a:gd name="connsiteY24" fmla="*/ 266700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07318" h="347662">
                <a:moveTo>
                  <a:pt x="502443" y="266700"/>
                </a:moveTo>
                <a:lnTo>
                  <a:pt x="7143" y="347662"/>
                </a:lnTo>
                <a:lnTo>
                  <a:pt x="0" y="185737"/>
                </a:lnTo>
                <a:lnTo>
                  <a:pt x="233362" y="152400"/>
                </a:lnTo>
                <a:lnTo>
                  <a:pt x="450056" y="119062"/>
                </a:lnTo>
                <a:lnTo>
                  <a:pt x="635793" y="88106"/>
                </a:lnTo>
                <a:lnTo>
                  <a:pt x="819150" y="64294"/>
                </a:lnTo>
                <a:lnTo>
                  <a:pt x="1035843" y="45244"/>
                </a:lnTo>
                <a:lnTo>
                  <a:pt x="1078706" y="30956"/>
                </a:lnTo>
                <a:lnTo>
                  <a:pt x="1147762" y="7144"/>
                </a:lnTo>
                <a:lnTo>
                  <a:pt x="1178718" y="0"/>
                </a:lnTo>
                <a:lnTo>
                  <a:pt x="1212056" y="7144"/>
                </a:lnTo>
                <a:lnTo>
                  <a:pt x="1285875" y="30956"/>
                </a:lnTo>
                <a:lnTo>
                  <a:pt x="1362075" y="66675"/>
                </a:lnTo>
                <a:lnTo>
                  <a:pt x="1397793" y="88106"/>
                </a:lnTo>
                <a:lnTo>
                  <a:pt x="1402556" y="100012"/>
                </a:lnTo>
                <a:lnTo>
                  <a:pt x="1407318" y="133350"/>
                </a:lnTo>
                <a:lnTo>
                  <a:pt x="1400175" y="161925"/>
                </a:lnTo>
                <a:lnTo>
                  <a:pt x="1383506" y="180975"/>
                </a:lnTo>
                <a:lnTo>
                  <a:pt x="1354931" y="195262"/>
                </a:lnTo>
                <a:lnTo>
                  <a:pt x="1304925" y="202406"/>
                </a:lnTo>
                <a:lnTo>
                  <a:pt x="1162050" y="197644"/>
                </a:lnTo>
                <a:lnTo>
                  <a:pt x="1057275" y="197644"/>
                </a:lnTo>
                <a:lnTo>
                  <a:pt x="981075" y="204787"/>
                </a:lnTo>
                <a:lnTo>
                  <a:pt x="502443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7B571F1-8AEA-CE46-9B03-6CA460ED7B6B}"/>
              </a:ext>
            </a:extLst>
          </p:cNvPr>
          <p:cNvSpPr/>
          <p:nvPr/>
        </p:nvSpPr>
        <p:spPr>
          <a:xfrm rot="16200000">
            <a:off x="4801394" y="2185194"/>
            <a:ext cx="2459037" cy="1590675"/>
          </a:xfrm>
          <a:custGeom>
            <a:avLst/>
            <a:gdLst>
              <a:gd name="connsiteX0" fmla="*/ 812006 w 2459831"/>
              <a:gd name="connsiteY0" fmla="*/ 1471612 h 1590675"/>
              <a:gd name="connsiteX1" fmla="*/ 216693 w 2459831"/>
              <a:gd name="connsiteY1" fmla="*/ 1457325 h 1590675"/>
              <a:gd name="connsiteX2" fmla="*/ 135731 w 2459831"/>
              <a:gd name="connsiteY2" fmla="*/ 1454944 h 1590675"/>
              <a:gd name="connsiteX3" fmla="*/ 109537 w 2459831"/>
              <a:gd name="connsiteY3" fmla="*/ 1450181 h 1590675"/>
              <a:gd name="connsiteX4" fmla="*/ 71437 w 2459831"/>
              <a:gd name="connsiteY4" fmla="*/ 1433512 h 1590675"/>
              <a:gd name="connsiteX5" fmla="*/ 42862 w 2459831"/>
              <a:gd name="connsiteY5" fmla="*/ 1416844 h 1590675"/>
              <a:gd name="connsiteX6" fmla="*/ 19050 w 2459831"/>
              <a:gd name="connsiteY6" fmla="*/ 1390650 h 1590675"/>
              <a:gd name="connsiteX7" fmla="*/ 7143 w 2459831"/>
              <a:gd name="connsiteY7" fmla="*/ 1369219 h 1590675"/>
              <a:gd name="connsiteX8" fmla="*/ 2381 w 2459831"/>
              <a:gd name="connsiteY8" fmla="*/ 1347787 h 1590675"/>
              <a:gd name="connsiteX9" fmla="*/ 0 w 2459831"/>
              <a:gd name="connsiteY9" fmla="*/ 1328737 h 1590675"/>
              <a:gd name="connsiteX10" fmla="*/ 7143 w 2459831"/>
              <a:gd name="connsiteY10" fmla="*/ 1300162 h 1590675"/>
              <a:gd name="connsiteX11" fmla="*/ 30956 w 2459831"/>
              <a:gd name="connsiteY11" fmla="*/ 1273969 h 1590675"/>
              <a:gd name="connsiteX12" fmla="*/ 57150 w 2459831"/>
              <a:gd name="connsiteY12" fmla="*/ 1252537 h 1590675"/>
              <a:gd name="connsiteX13" fmla="*/ 100012 w 2459831"/>
              <a:gd name="connsiteY13" fmla="*/ 1233487 h 1590675"/>
              <a:gd name="connsiteX14" fmla="*/ 164306 w 2459831"/>
              <a:gd name="connsiteY14" fmla="*/ 1221581 h 1590675"/>
              <a:gd name="connsiteX15" fmla="*/ 338137 w 2459831"/>
              <a:gd name="connsiteY15" fmla="*/ 1228725 h 1590675"/>
              <a:gd name="connsiteX16" fmla="*/ 866775 w 2459831"/>
              <a:gd name="connsiteY16" fmla="*/ 1226344 h 1590675"/>
              <a:gd name="connsiteX17" fmla="*/ 1040606 w 2459831"/>
              <a:gd name="connsiteY17" fmla="*/ 1228725 h 1590675"/>
              <a:gd name="connsiteX18" fmla="*/ 1538287 w 2459831"/>
              <a:gd name="connsiteY18" fmla="*/ 1228725 h 1590675"/>
              <a:gd name="connsiteX19" fmla="*/ 1735931 w 2459831"/>
              <a:gd name="connsiteY19" fmla="*/ 1228725 h 1590675"/>
              <a:gd name="connsiteX20" fmla="*/ 1928812 w 2459831"/>
              <a:gd name="connsiteY20" fmla="*/ 1231106 h 1590675"/>
              <a:gd name="connsiteX21" fmla="*/ 2050256 w 2459831"/>
              <a:gd name="connsiteY21" fmla="*/ 1231106 h 1590675"/>
              <a:gd name="connsiteX22" fmla="*/ 2095500 w 2459831"/>
              <a:gd name="connsiteY22" fmla="*/ 1228725 h 1590675"/>
              <a:gd name="connsiteX23" fmla="*/ 2155031 w 2459831"/>
              <a:gd name="connsiteY23" fmla="*/ 1226344 h 1590675"/>
              <a:gd name="connsiteX24" fmla="*/ 2178843 w 2459831"/>
              <a:gd name="connsiteY24" fmla="*/ 1221581 h 1590675"/>
              <a:gd name="connsiteX25" fmla="*/ 2195512 w 2459831"/>
              <a:gd name="connsiteY25" fmla="*/ 1212056 h 1590675"/>
              <a:gd name="connsiteX26" fmla="*/ 2216943 w 2459831"/>
              <a:gd name="connsiteY26" fmla="*/ 1193006 h 1590675"/>
              <a:gd name="connsiteX27" fmla="*/ 2226468 w 2459831"/>
              <a:gd name="connsiteY27" fmla="*/ 1164431 h 1590675"/>
              <a:gd name="connsiteX28" fmla="*/ 2228850 w 2459831"/>
              <a:gd name="connsiteY28" fmla="*/ 1138237 h 1590675"/>
              <a:gd name="connsiteX29" fmla="*/ 2200275 w 2459831"/>
              <a:gd name="connsiteY29" fmla="*/ 950119 h 1590675"/>
              <a:gd name="connsiteX30" fmla="*/ 2157412 w 2459831"/>
              <a:gd name="connsiteY30" fmla="*/ 669131 h 1590675"/>
              <a:gd name="connsiteX31" fmla="*/ 2119312 w 2459831"/>
              <a:gd name="connsiteY31" fmla="*/ 419100 h 1590675"/>
              <a:gd name="connsiteX32" fmla="*/ 2062162 w 2459831"/>
              <a:gd name="connsiteY32" fmla="*/ 61912 h 1590675"/>
              <a:gd name="connsiteX33" fmla="*/ 2221706 w 2459831"/>
              <a:gd name="connsiteY33" fmla="*/ 0 h 1590675"/>
              <a:gd name="connsiteX34" fmla="*/ 2238375 w 2459831"/>
              <a:gd name="connsiteY34" fmla="*/ 138112 h 1590675"/>
              <a:gd name="connsiteX35" fmla="*/ 2276475 w 2459831"/>
              <a:gd name="connsiteY35" fmla="*/ 350044 h 1590675"/>
              <a:gd name="connsiteX36" fmla="*/ 2328862 w 2459831"/>
              <a:gd name="connsiteY36" fmla="*/ 638175 h 1590675"/>
              <a:gd name="connsiteX37" fmla="*/ 2364581 w 2459831"/>
              <a:gd name="connsiteY37" fmla="*/ 826294 h 1590675"/>
              <a:gd name="connsiteX38" fmla="*/ 2407443 w 2459831"/>
              <a:gd name="connsiteY38" fmla="*/ 1071562 h 1590675"/>
              <a:gd name="connsiteX39" fmla="*/ 2421731 w 2459831"/>
              <a:gd name="connsiteY39" fmla="*/ 1081087 h 1590675"/>
              <a:gd name="connsiteX40" fmla="*/ 2436018 w 2459831"/>
              <a:gd name="connsiteY40" fmla="*/ 1095375 h 1590675"/>
              <a:gd name="connsiteX41" fmla="*/ 2447925 w 2459831"/>
              <a:gd name="connsiteY41" fmla="*/ 1112044 h 1590675"/>
              <a:gd name="connsiteX42" fmla="*/ 2459831 w 2459831"/>
              <a:gd name="connsiteY42" fmla="*/ 1145381 h 1590675"/>
              <a:gd name="connsiteX43" fmla="*/ 2459831 w 2459831"/>
              <a:gd name="connsiteY43" fmla="*/ 1166812 h 1590675"/>
              <a:gd name="connsiteX44" fmla="*/ 2457450 w 2459831"/>
              <a:gd name="connsiteY44" fmla="*/ 1190625 h 1590675"/>
              <a:gd name="connsiteX45" fmla="*/ 2428875 w 2459831"/>
              <a:gd name="connsiteY45" fmla="*/ 1273969 h 1590675"/>
              <a:gd name="connsiteX46" fmla="*/ 2366962 w 2459831"/>
              <a:gd name="connsiteY46" fmla="*/ 1426369 h 1590675"/>
              <a:gd name="connsiteX47" fmla="*/ 2321718 w 2459831"/>
              <a:gd name="connsiteY47" fmla="*/ 1526381 h 1590675"/>
              <a:gd name="connsiteX48" fmla="*/ 2297906 w 2459831"/>
              <a:gd name="connsiteY48" fmla="*/ 1550194 h 1590675"/>
              <a:gd name="connsiteX49" fmla="*/ 2264568 w 2459831"/>
              <a:gd name="connsiteY49" fmla="*/ 1571625 h 1590675"/>
              <a:gd name="connsiteX50" fmla="*/ 2224087 w 2459831"/>
              <a:gd name="connsiteY50" fmla="*/ 1590675 h 1590675"/>
              <a:gd name="connsiteX51" fmla="*/ 2195512 w 2459831"/>
              <a:gd name="connsiteY51" fmla="*/ 1590675 h 1590675"/>
              <a:gd name="connsiteX52" fmla="*/ 2166937 w 2459831"/>
              <a:gd name="connsiteY52" fmla="*/ 1581150 h 1590675"/>
              <a:gd name="connsiteX53" fmla="*/ 2138362 w 2459831"/>
              <a:gd name="connsiteY53" fmla="*/ 1569244 h 1590675"/>
              <a:gd name="connsiteX54" fmla="*/ 2100262 w 2459831"/>
              <a:gd name="connsiteY54" fmla="*/ 1540669 h 1590675"/>
              <a:gd name="connsiteX55" fmla="*/ 2066925 w 2459831"/>
              <a:gd name="connsiteY55" fmla="*/ 1521619 h 1590675"/>
              <a:gd name="connsiteX56" fmla="*/ 2012156 w 2459831"/>
              <a:gd name="connsiteY56" fmla="*/ 1504950 h 1590675"/>
              <a:gd name="connsiteX57" fmla="*/ 1933575 w 2459831"/>
              <a:gd name="connsiteY57" fmla="*/ 1497806 h 1590675"/>
              <a:gd name="connsiteX58" fmla="*/ 1671637 w 2459831"/>
              <a:gd name="connsiteY58" fmla="*/ 1493044 h 1590675"/>
              <a:gd name="connsiteX59" fmla="*/ 1202531 w 2459831"/>
              <a:gd name="connsiteY59" fmla="*/ 1483519 h 1590675"/>
              <a:gd name="connsiteX60" fmla="*/ 812006 w 2459831"/>
              <a:gd name="connsiteY60" fmla="*/ 1471612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59831" h="1590675">
                <a:moveTo>
                  <a:pt x="812006" y="1471612"/>
                </a:moveTo>
                <a:lnTo>
                  <a:pt x="216693" y="1457325"/>
                </a:lnTo>
                <a:lnTo>
                  <a:pt x="135731" y="1454944"/>
                </a:lnTo>
                <a:lnTo>
                  <a:pt x="109537" y="1450181"/>
                </a:lnTo>
                <a:lnTo>
                  <a:pt x="71437" y="1433512"/>
                </a:lnTo>
                <a:lnTo>
                  <a:pt x="42862" y="1416844"/>
                </a:lnTo>
                <a:lnTo>
                  <a:pt x="19050" y="1390650"/>
                </a:lnTo>
                <a:lnTo>
                  <a:pt x="7143" y="1369219"/>
                </a:lnTo>
                <a:lnTo>
                  <a:pt x="2381" y="1347787"/>
                </a:lnTo>
                <a:lnTo>
                  <a:pt x="0" y="1328737"/>
                </a:lnTo>
                <a:lnTo>
                  <a:pt x="7143" y="1300162"/>
                </a:lnTo>
                <a:lnTo>
                  <a:pt x="30956" y="1273969"/>
                </a:lnTo>
                <a:lnTo>
                  <a:pt x="57150" y="1252537"/>
                </a:lnTo>
                <a:lnTo>
                  <a:pt x="100012" y="1233487"/>
                </a:lnTo>
                <a:lnTo>
                  <a:pt x="164306" y="1221581"/>
                </a:lnTo>
                <a:lnTo>
                  <a:pt x="338137" y="1228725"/>
                </a:lnTo>
                <a:lnTo>
                  <a:pt x="866775" y="1226344"/>
                </a:lnTo>
                <a:lnTo>
                  <a:pt x="1040606" y="1228725"/>
                </a:lnTo>
                <a:lnTo>
                  <a:pt x="1538287" y="1228725"/>
                </a:lnTo>
                <a:lnTo>
                  <a:pt x="1735931" y="1228725"/>
                </a:lnTo>
                <a:lnTo>
                  <a:pt x="1928812" y="1231106"/>
                </a:lnTo>
                <a:lnTo>
                  <a:pt x="2050256" y="1231106"/>
                </a:lnTo>
                <a:lnTo>
                  <a:pt x="2095500" y="1228725"/>
                </a:lnTo>
                <a:lnTo>
                  <a:pt x="2155031" y="1226344"/>
                </a:lnTo>
                <a:lnTo>
                  <a:pt x="2178843" y="1221581"/>
                </a:lnTo>
                <a:lnTo>
                  <a:pt x="2195512" y="1212056"/>
                </a:lnTo>
                <a:lnTo>
                  <a:pt x="2216943" y="1193006"/>
                </a:lnTo>
                <a:lnTo>
                  <a:pt x="2226468" y="1164431"/>
                </a:lnTo>
                <a:lnTo>
                  <a:pt x="2228850" y="1138237"/>
                </a:lnTo>
                <a:lnTo>
                  <a:pt x="2200275" y="950119"/>
                </a:lnTo>
                <a:lnTo>
                  <a:pt x="2157412" y="669131"/>
                </a:lnTo>
                <a:lnTo>
                  <a:pt x="2119312" y="419100"/>
                </a:lnTo>
                <a:lnTo>
                  <a:pt x="2062162" y="61912"/>
                </a:lnTo>
                <a:lnTo>
                  <a:pt x="2221706" y="0"/>
                </a:lnTo>
                <a:lnTo>
                  <a:pt x="2238375" y="138112"/>
                </a:lnTo>
                <a:lnTo>
                  <a:pt x="2276475" y="350044"/>
                </a:lnTo>
                <a:lnTo>
                  <a:pt x="2328862" y="638175"/>
                </a:lnTo>
                <a:lnTo>
                  <a:pt x="2364581" y="826294"/>
                </a:lnTo>
                <a:lnTo>
                  <a:pt x="2407443" y="1071562"/>
                </a:lnTo>
                <a:lnTo>
                  <a:pt x="2421731" y="1081087"/>
                </a:lnTo>
                <a:lnTo>
                  <a:pt x="2436018" y="1095375"/>
                </a:lnTo>
                <a:lnTo>
                  <a:pt x="2447925" y="1112044"/>
                </a:lnTo>
                <a:lnTo>
                  <a:pt x="2459831" y="1145381"/>
                </a:lnTo>
                <a:lnTo>
                  <a:pt x="2459831" y="1166812"/>
                </a:lnTo>
                <a:lnTo>
                  <a:pt x="2457450" y="1190625"/>
                </a:lnTo>
                <a:lnTo>
                  <a:pt x="2428875" y="1273969"/>
                </a:lnTo>
                <a:lnTo>
                  <a:pt x="2366962" y="1426369"/>
                </a:lnTo>
                <a:lnTo>
                  <a:pt x="2321718" y="1526381"/>
                </a:lnTo>
                <a:lnTo>
                  <a:pt x="2297906" y="1550194"/>
                </a:lnTo>
                <a:lnTo>
                  <a:pt x="2264568" y="1571625"/>
                </a:lnTo>
                <a:lnTo>
                  <a:pt x="2224087" y="1590675"/>
                </a:lnTo>
                <a:lnTo>
                  <a:pt x="2195512" y="1590675"/>
                </a:lnTo>
                <a:lnTo>
                  <a:pt x="2166937" y="1581150"/>
                </a:lnTo>
                <a:lnTo>
                  <a:pt x="2138362" y="1569244"/>
                </a:lnTo>
                <a:lnTo>
                  <a:pt x="2100262" y="1540669"/>
                </a:lnTo>
                <a:lnTo>
                  <a:pt x="2066925" y="1521619"/>
                </a:lnTo>
                <a:lnTo>
                  <a:pt x="2012156" y="1504950"/>
                </a:lnTo>
                <a:lnTo>
                  <a:pt x="1933575" y="1497806"/>
                </a:lnTo>
                <a:lnTo>
                  <a:pt x="1671637" y="1493044"/>
                </a:lnTo>
                <a:lnTo>
                  <a:pt x="1202531" y="1483519"/>
                </a:lnTo>
                <a:lnTo>
                  <a:pt x="812006" y="1471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7F0FCAD-368D-BE47-BAED-C5D23AFC26D5}"/>
              </a:ext>
            </a:extLst>
          </p:cNvPr>
          <p:cNvSpPr/>
          <p:nvPr/>
        </p:nvSpPr>
        <p:spPr>
          <a:xfrm>
            <a:off x="5256213" y="2465388"/>
            <a:ext cx="1281112" cy="325437"/>
          </a:xfrm>
          <a:custGeom>
            <a:avLst/>
            <a:gdLst>
              <a:gd name="connsiteX0" fmla="*/ 585787 w 1281112"/>
              <a:gd name="connsiteY0" fmla="*/ 269081 h 326231"/>
              <a:gd name="connsiteX1" fmla="*/ 4762 w 1281112"/>
              <a:gd name="connsiteY1" fmla="*/ 326231 h 326231"/>
              <a:gd name="connsiteX2" fmla="*/ 0 w 1281112"/>
              <a:gd name="connsiteY2" fmla="*/ 195262 h 326231"/>
              <a:gd name="connsiteX3" fmla="*/ 183356 w 1281112"/>
              <a:gd name="connsiteY3" fmla="*/ 166687 h 326231"/>
              <a:gd name="connsiteX4" fmla="*/ 431006 w 1281112"/>
              <a:gd name="connsiteY4" fmla="*/ 128587 h 326231"/>
              <a:gd name="connsiteX5" fmla="*/ 771525 w 1281112"/>
              <a:gd name="connsiteY5" fmla="*/ 73819 h 326231"/>
              <a:gd name="connsiteX6" fmla="*/ 807244 w 1281112"/>
              <a:gd name="connsiteY6" fmla="*/ 64294 h 326231"/>
              <a:gd name="connsiteX7" fmla="*/ 854869 w 1281112"/>
              <a:gd name="connsiteY7" fmla="*/ 45244 h 326231"/>
              <a:gd name="connsiteX8" fmla="*/ 907256 w 1281112"/>
              <a:gd name="connsiteY8" fmla="*/ 28575 h 326231"/>
              <a:gd name="connsiteX9" fmla="*/ 957262 w 1281112"/>
              <a:gd name="connsiteY9" fmla="*/ 16669 h 326231"/>
              <a:gd name="connsiteX10" fmla="*/ 1023937 w 1281112"/>
              <a:gd name="connsiteY10" fmla="*/ 4762 h 326231"/>
              <a:gd name="connsiteX11" fmla="*/ 1107281 w 1281112"/>
              <a:gd name="connsiteY11" fmla="*/ 0 h 326231"/>
              <a:gd name="connsiteX12" fmla="*/ 1159669 w 1281112"/>
              <a:gd name="connsiteY12" fmla="*/ 0 h 326231"/>
              <a:gd name="connsiteX13" fmla="*/ 1278731 w 1281112"/>
              <a:gd name="connsiteY13" fmla="*/ 19050 h 326231"/>
              <a:gd name="connsiteX14" fmla="*/ 1281112 w 1281112"/>
              <a:gd name="connsiteY14" fmla="*/ 202406 h 326231"/>
              <a:gd name="connsiteX15" fmla="*/ 1066800 w 1281112"/>
              <a:gd name="connsiteY15" fmla="*/ 219075 h 326231"/>
              <a:gd name="connsiteX16" fmla="*/ 585787 w 1281112"/>
              <a:gd name="connsiteY16" fmla="*/ 269081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81112" h="326231">
                <a:moveTo>
                  <a:pt x="585787" y="269081"/>
                </a:moveTo>
                <a:lnTo>
                  <a:pt x="4762" y="326231"/>
                </a:lnTo>
                <a:lnTo>
                  <a:pt x="0" y="195262"/>
                </a:lnTo>
                <a:lnTo>
                  <a:pt x="183356" y="166687"/>
                </a:lnTo>
                <a:lnTo>
                  <a:pt x="431006" y="128587"/>
                </a:lnTo>
                <a:lnTo>
                  <a:pt x="771525" y="73819"/>
                </a:lnTo>
                <a:lnTo>
                  <a:pt x="807244" y="64294"/>
                </a:lnTo>
                <a:lnTo>
                  <a:pt x="854869" y="45244"/>
                </a:lnTo>
                <a:lnTo>
                  <a:pt x="907256" y="28575"/>
                </a:lnTo>
                <a:lnTo>
                  <a:pt x="957262" y="16669"/>
                </a:lnTo>
                <a:lnTo>
                  <a:pt x="1023937" y="4762"/>
                </a:lnTo>
                <a:lnTo>
                  <a:pt x="1107281" y="0"/>
                </a:lnTo>
                <a:lnTo>
                  <a:pt x="1159669" y="0"/>
                </a:lnTo>
                <a:lnTo>
                  <a:pt x="1278731" y="19050"/>
                </a:lnTo>
                <a:cubicBezTo>
                  <a:pt x="1279525" y="80169"/>
                  <a:pt x="1280318" y="141287"/>
                  <a:pt x="1281112" y="202406"/>
                </a:cubicBezTo>
                <a:lnTo>
                  <a:pt x="1066800" y="219075"/>
                </a:lnTo>
                <a:lnTo>
                  <a:pt x="585787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0F98908-86F5-3046-9B91-C9C7FFD87255}"/>
              </a:ext>
            </a:extLst>
          </p:cNvPr>
          <p:cNvSpPr/>
          <p:nvPr/>
        </p:nvSpPr>
        <p:spPr>
          <a:xfrm>
            <a:off x="5257800" y="3141663"/>
            <a:ext cx="1293813" cy="349250"/>
          </a:xfrm>
          <a:custGeom>
            <a:avLst/>
            <a:gdLst>
              <a:gd name="connsiteX0" fmla="*/ 476250 w 1293019"/>
              <a:gd name="connsiteY0" fmla="*/ 278606 h 350044"/>
              <a:gd name="connsiteX1" fmla="*/ 2381 w 1293019"/>
              <a:gd name="connsiteY1" fmla="*/ 350044 h 350044"/>
              <a:gd name="connsiteX2" fmla="*/ 0 w 1293019"/>
              <a:gd name="connsiteY2" fmla="*/ 192881 h 350044"/>
              <a:gd name="connsiteX3" fmla="*/ 254794 w 1293019"/>
              <a:gd name="connsiteY3" fmla="*/ 145256 h 350044"/>
              <a:gd name="connsiteX4" fmla="*/ 535781 w 1293019"/>
              <a:gd name="connsiteY4" fmla="*/ 90487 h 350044"/>
              <a:gd name="connsiteX5" fmla="*/ 788194 w 1293019"/>
              <a:gd name="connsiteY5" fmla="*/ 42862 h 350044"/>
              <a:gd name="connsiteX6" fmla="*/ 1021556 w 1293019"/>
              <a:gd name="connsiteY6" fmla="*/ 0 h 350044"/>
              <a:gd name="connsiteX7" fmla="*/ 1038225 w 1293019"/>
              <a:gd name="connsiteY7" fmla="*/ 0 h 350044"/>
              <a:gd name="connsiteX8" fmla="*/ 1293019 w 1293019"/>
              <a:gd name="connsiteY8" fmla="*/ 35719 h 350044"/>
              <a:gd name="connsiteX9" fmla="*/ 1290638 w 1293019"/>
              <a:gd name="connsiteY9" fmla="*/ 200025 h 350044"/>
              <a:gd name="connsiteX10" fmla="*/ 1066800 w 1293019"/>
              <a:gd name="connsiteY10" fmla="*/ 200025 h 350044"/>
              <a:gd name="connsiteX11" fmla="*/ 1004888 w 1293019"/>
              <a:gd name="connsiteY11" fmla="*/ 204787 h 350044"/>
              <a:gd name="connsiteX12" fmla="*/ 476250 w 1293019"/>
              <a:gd name="connsiteY12" fmla="*/ 278606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93019" h="350044">
                <a:moveTo>
                  <a:pt x="476250" y="278606"/>
                </a:moveTo>
                <a:lnTo>
                  <a:pt x="2381" y="350044"/>
                </a:lnTo>
                <a:cubicBezTo>
                  <a:pt x="1587" y="297656"/>
                  <a:pt x="794" y="245269"/>
                  <a:pt x="0" y="192881"/>
                </a:cubicBezTo>
                <a:lnTo>
                  <a:pt x="254794" y="145256"/>
                </a:lnTo>
                <a:lnTo>
                  <a:pt x="535781" y="90487"/>
                </a:lnTo>
                <a:lnTo>
                  <a:pt x="788194" y="42862"/>
                </a:lnTo>
                <a:lnTo>
                  <a:pt x="1021556" y="0"/>
                </a:lnTo>
                <a:lnTo>
                  <a:pt x="1038225" y="0"/>
                </a:lnTo>
                <a:lnTo>
                  <a:pt x="1293019" y="35719"/>
                </a:lnTo>
                <a:cubicBezTo>
                  <a:pt x="1292225" y="90488"/>
                  <a:pt x="1291432" y="145256"/>
                  <a:pt x="1290638" y="200025"/>
                </a:cubicBezTo>
                <a:lnTo>
                  <a:pt x="1066800" y="200025"/>
                </a:lnTo>
                <a:lnTo>
                  <a:pt x="1004888" y="204787"/>
                </a:lnTo>
                <a:lnTo>
                  <a:pt x="476250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DCC180C-30A7-8F4F-B85A-2D72887B100F}"/>
              </a:ext>
            </a:extLst>
          </p:cNvPr>
          <p:cNvSpPr/>
          <p:nvPr/>
        </p:nvSpPr>
        <p:spPr>
          <a:xfrm>
            <a:off x="5218113" y="3840163"/>
            <a:ext cx="1311275" cy="327025"/>
          </a:xfrm>
          <a:custGeom>
            <a:avLst/>
            <a:gdLst>
              <a:gd name="connsiteX0" fmla="*/ 511969 w 1312069"/>
              <a:gd name="connsiteY0" fmla="*/ 266700 h 326232"/>
              <a:gd name="connsiteX1" fmla="*/ 230981 w 1312069"/>
              <a:gd name="connsiteY1" fmla="*/ 302419 h 326232"/>
              <a:gd name="connsiteX2" fmla="*/ 138112 w 1312069"/>
              <a:gd name="connsiteY2" fmla="*/ 323850 h 326232"/>
              <a:gd name="connsiteX3" fmla="*/ 9525 w 1312069"/>
              <a:gd name="connsiteY3" fmla="*/ 326232 h 326232"/>
              <a:gd name="connsiteX4" fmla="*/ 0 w 1312069"/>
              <a:gd name="connsiteY4" fmla="*/ 185738 h 326232"/>
              <a:gd name="connsiteX5" fmla="*/ 240506 w 1312069"/>
              <a:gd name="connsiteY5" fmla="*/ 152400 h 326232"/>
              <a:gd name="connsiteX6" fmla="*/ 602456 w 1312069"/>
              <a:gd name="connsiteY6" fmla="*/ 100013 h 326232"/>
              <a:gd name="connsiteX7" fmla="*/ 954881 w 1312069"/>
              <a:gd name="connsiteY7" fmla="*/ 52388 h 326232"/>
              <a:gd name="connsiteX8" fmla="*/ 1312069 w 1312069"/>
              <a:gd name="connsiteY8" fmla="*/ 0 h 326232"/>
              <a:gd name="connsiteX9" fmla="*/ 1312069 w 1312069"/>
              <a:gd name="connsiteY9" fmla="*/ 211932 h 326232"/>
              <a:gd name="connsiteX10" fmla="*/ 1085850 w 1312069"/>
              <a:gd name="connsiteY10" fmla="*/ 214313 h 326232"/>
              <a:gd name="connsiteX11" fmla="*/ 871537 w 1312069"/>
              <a:gd name="connsiteY11" fmla="*/ 228600 h 326232"/>
              <a:gd name="connsiteX12" fmla="*/ 678656 w 1312069"/>
              <a:gd name="connsiteY12" fmla="*/ 254794 h 326232"/>
              <a:gd name="connsiteX13" fmla="*/ 511969 w 1312069"/>
              <a:gd name="connsiteY13" fmla="*/ 266700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2069" h="326232">
                <a:moveTo>
                  <a:pt x="511969" y="266700"/>
                </a:moveTo>
                <a:lnTo>
                  <a:pt x="230981" y="302419"/>
                </a:lnTo>
                <a:lnTo>
                  <a:pt x="138112" y="323850"/>
                </a:lnTo>
                <a:lnTo>
                  <a:pt x="9525" y="326232"/>
                </a:lnTo>
                <a:lnTo>
                  <a:pt x="0" y="185738"/>
                </a:lnTo>
                <a:lnTo>
                  <a:pt x="240506" y="152400"/>
                </a:lnTo>
                <a:lnTo>
                  <a:pt x="602456" y="100013"/>
                </a:lnTo>
                <a:lnTo>
                  <a:pt x="954881" y="52388"/>
                </a:lnTo>
                <a:lnTo>
                  <a:pt x="1312069" y="0"/>
                </a:lnTo>
                <a:lnTo>
                  <a:pt x="1312069" y="211932"/>
                </a:lnTo>
                <a:lnTo>
                  <a:pt x="1085850" y="214313"/>
                </a:lnTo>
                <a:lnTo>
                  <a:pt x="871537" y="228600"/>
                </a:lnTo>
                <a:lnTo>
                  <a:pt x="678656" y="254794"/>
                </a:lnTo>
                <a:lnTo>
                  <a:pt x="511969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BFF7496-B4CF-2F4A-BB49-CA0A2E413EA1}"/>
              </a:ext>
            </a:extLst>
          </p:cNvPr>
          <p:cNvSpPr/>
          <p:nvPr/>
        </p:nvSpPr>
        <p:spPr>
          <a:xfrm>
            <a:off x="4524375" y="4095750"/>
            <a:ext cx="1231900" cy="1871663"/>
          </a:xfrm>
          <a:custGeom>
            <a:avLst/>
            <a:gdLst>
              <a:gd name="connsiteX0" fmla="*/ 661374 w 1232561"/>
              <a:gd name="connsiteY0" fmla="*/ 1350306 h 1871388"/>
              <a:gd name="connsiteX1" fmla="*/ 576197 w 1232561"/>
              <a:gd name="connsiteY1" fmla="*/ 1450514 h 1871388"/>
              <a:gd name="connsiteX2" fmla="*/ 508557 w 1232561"/>
              <a:gd name="connsiteY2" fmla="*/ 1523165 h 1871388"/>
              <a:gd name="connsiteX3" fmla="*/ 418369 w 1232561"/>
              <a:gd name="connsiteY3" fmla="*/ 1608342 h 1871388"/>
              <a:gd name="connsiteX4" fmla="*/ 343213 w 1232561"/>
              <a:gd name="connsiteY4" fmla="*/ 1675982 h 1871388"/>
              <a:gd name="connsiteX5" fmla="*/ 253026 w 1232561"/>
              <a:gd name="connsiteY5" fmla="*/ 1746128 h 1871388"/>
              <a:gd name="connsiteX6" fmla="*/ 117745 w 1232561"/>
              <a:gd name="connsiteY6" fmla="*/ 1833810 h 1871388"/>
              <a:gd name="connsiteX7" fmla="*/ 35073 w 1232561"/>
              <a:gd name="connsiteY7" fmla="*/ 1871388 h 1871388"/>
              <a:gd name="connsiteX8" fmla="*/ 22547 w 1232561"/>
              <a:gd name="connsiteY8" fmla="*/ 1871388 h 1871388"/>
              <a:gd name="connsiteX9" fmla="*/ 2505 w 1232561"/>
              <a:gd name="connsiteY9" fmla="*/ 1863873 h 1871388"/>
              <a:gd name="connsiteX10" fmla="*/ 0 w 1232561"/>
              <a:gd name="connsiteY10" fmla="*/ 1853852 h 1871388"/>
              <a:gd name="connsiteX11" fmla="*/ 7516 w 1232561"/>
              <a:gd name="connsiteY11" fmla="*/ 1828800 h 1871388"/>
              <a:gd name="connsiteX12" fmla="*/ 25052 w 1232561"/>
              <a:gd name="connsiteY12" fmla="*/ 1806253 h 1871388"/>
              <a:gd name="connsiteX13" fmla="*/ 92693 w 1232561"/>
              <a:gd name="connsiteY13" fmla="*/ 1748633 h 1871388"/>
              <a:gd name="connsiteX14" fmla="*/ 177870 w 1232561"/>
              <a:gd name="connsiteY14" fmla="*/ 1668467 h 1871388"/>
              <a:gd name="connsiteX15" fmla="*/ 250521 w 1232561"/>
              <a:gd name="connsiteY15" fmla="*/ 1590805 h 1871388"/>
              <a:gd name="connsiteX16" fmla="*/ 328182 w 1232561"/>
              <a:gd name="connsiteY16" fmla="*/ 1500618 h 1871388"/>
              <a:gd name="connsiteX17" fmla="*/ 430895 w 1232561"/>
              <a:gd name="connsiteY17" fmla="*/ 1362832 h 1871388"/>
              <a:gd name="connsiteX18" fmla="*/ 523588 w 1232561"/>
              <a:gd name="connsiteY18" fmla="*/ 1222540 h 1871388"/>
              <a:gd name="connsiteX19" fmla="*/ 616281 w 1232561"/>
              <a:gd name="connsiteY19" fmla="*/ 1059702 h 1871388"/>
              <a:gd name="connsiteX20" fmla="*/ 706468 w 1232561"/>
              <a:gd name="connsiteY20" fmla="*/ 886843 h 1871388"/>
              <a:gd name="connsiteX21" fmla="*/ 816697 w 1232561"/>
              <a:gd name="connsiteY21" fmla="*/ 651353 h 1871388"/>
              <a:gd name="connsiteX22" fmla="*/ 854275 w 1232561"/>
              <a:gd name="connsiteY22" fmla="*/ 561166 h 1871388"/>
              <a:gd name="connsiteX23" fmla="*/ 881832 w 1232561"/>
              <a:gd name="connsiteY23" fmla="*/ 483505 h 1871388"/>
              <a:gd name="connsiteX24" fmla="*/ 896864 w 1232561"/>
              <a:gd name="connsiteY24" fmla="*/ 428390 h 1871388"/>
              <a:gd name="connsiteX25" fmla="*/ 906884 w 1232561"/>
              <a:gd name="connsiteY25" fmla="*/ 388307 h 1871388"/>
              <a:gd name="connsiteX26" fmla="*/ 911895 w 1232561"/>
              <a:gd name="connsiteY26" fmla="*/ 360750 h 1871388"/>
              <a:gd name="connsiteX27" fmla="*/ 909390 w 1232561"/>
              <a:gd name="connsiteY27" fmla="*/ 310645 h 1871388"/>
              <a:gd name="connsiteX28" fmla="*/ 909390 w 1232561"/>
              <a:gd name="connsiteY28" fmla="*/ 273067 h 1871388"/>
              <a:gd name="connsiteX29" fmla="*/ 899369 w 1232561"/>
              <a:gd name="connsiteY29" fmla="*/ 225468 h 1871388"/>
              <a:gd name="connsiteX30" fmla="*/ 886843 w 1232561"/>
              <a:gd name="connsiteY30" fmla="*/ 182880 h 1871388"/>
              <a:gd name="connsiteX31" fmla="*/ 864296 w 1232561"/>
              <a:gd name="connsiteY31" fmla="*/ 135281 h 1871388"/>
              <a:gd name="connsiteX32" fmla="*/ 796655 w 1232561"/>
              <a:gd name="connsiteY32" fmla="*/ 35073 h 1871388"/>
              <a:gd name="connsiteX33" fmla="*/ 891853 w 1232561"/>
              <a:gd name="connsiteY33" fmla="*/ 0 h 1871388"/>
              <a:gd name="connsiteX34" fmla="*/ 1009598 w 1232561"/>
              <a:gd name="connsiteY34" fmla="*/ 120250 h 1871388"/>
              <a:gd name="connsiteX35" fmla="*/ 1124837 w 1232561"/>
              <a:gd name="connsiteY35" fmla="*/ 248015 h 1871388"/>
              <a:gd name="connsiteX36" fmla="*/ 1217530 w 1232561"/>
              <a:gd name="connsiteY36" fmla="*/ 353234 h 1871388"/>
              <a:gd name="connsiteX37" fmla="*/ 1230056 w 1232561"/>
              <a:gd name="connsiteY37" fmla="*/ 373276 h 1871388"/>
              <a:gd name="connsiteX38" fmla="*/ 1232561 w 1232561"/>
              <a:gd name="connsiteY38" fmla="*/ 393317 h 1871388"/>
              <a:gd name="connsiteX39" fmla="*/ 1227551 w 1232561"/>
              <a:gd name="connsiteY39" fmla="*/ 420874 h 1871388"/>
              <a:gd name="connsiteX40" fmla="*/ 1210014 w 1232561"/>
              <a:gd name="connsiteY40" fmla="*/ 443421 h 1871388"/>
              <a:gd name="connsiteX41" fmla="*/ 1174941 w 1232561"/>
              <a:gd name="connsiteY41" fmla="*/ 475989 h 1871388"/>
              <a:gd name="connsiteX42" fmla="*/ 1139869 w 1232561"/>
              <a:gd name="connsiteY42" fmla="*/ 493525 h 1871388"/>
              <a:gd name="connsiteX43" fmla="*/ 1129848 w 1232561"/>
              <a:gd name="connsiteY43" fmla="*/ 503546 h 1871388"/>
              <a:gd name="connsiteX44" fmla="*/ 1092270 w 1232561"/>
              <a:gd name="connsiteY44" fmla="*/ 618786 h 1871388"/>
              <a:gd name="connsiteX45" fmla="*/ 1009598 w 1232561"/>
              <a:gd name="connsiteY45" fmla="*/ 809181 h 1871388"/>
              <a:gd name="connsiteX46" fmla="*/ 941957 w 1232561"/>
              <a:gd name="connsiteY46" fmla="*/ 939452 h 1871388"/>
              <a:gd name="connsiteX47" fmla="*/ 866801 w 1232561"/>
              <a:gd name="connsiteY47" fmla="*/ 1064712 h 1871388"/>
              <a:gd name="connsiteX48" fmla="*/ 764088 w 1232561"/>
              <a:gd name="connsiteY48" fmla="*/ 1222540 h 1871388"/>
              <a:gd name="connsiteX49" fmla="*/ 661374 w 1232561"/>
              <a:gd name="connsiteY49" fmla="*/ 1350306 h 1871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32561" h="1871388">
                <a:moveTo>
                  <a:pt x="661374" y="1350306"/>
                </a:moveTo>
                <a:lnTo>
                  <a:pt x="576197" y="1450514"/>
                </a:lnTo>
                <a:lnTo>
                  <a:pt x="508557" y="1523165"/>
                </a:lnTo>
                <a:lnTo>
                  <a:pt x="418369" y="1608342"/>
                </a:lnTo>
                <a:lnTo>
                  <a:pt x="343213" y="1675982"/>
                </a:lnTo>
                <a:lnTo>
                  <a:pt x="253026" y="1746128"/>
                </a:lnTo>
                <a:lnTo>
                  <a:pt x="117745" y="1833810"/>
                </a:lnTo>
                <a:lnTo>
                  <a:pt x="35073" y="1871388"/>
                </a:lnTo>
                <a:lnTo>
                  <a:pt x="22547" y="1871388"/>
                </a:lnTo>
                <a:lnTo>
                  <a:pt x="2505" y="1863873"/>
                </a:lnTo>
                <a:lnTo>
                  <a:pt x="0" y="1853852"/>
                </a:lnTo>
                <a:lnTo>
                  <a:pt x="7516" y="1828800"/>
                </a:lnTo>
                <a:lnTo>
                  <a:pt x="25052" y="1806253"/>
                </a:lnTo>
                <a:lnTo>
                  <a:pt x="92693" y="1748633"/>
                </a:lnTo>
                <a:lnTo>
                  <a:pt x="177870" y="1668467"/>
                </a:lnTo>
                <a:lnTo>
                  <a:pt x="250521" y="1590805"/>
                </a:lnTo>
                <a:lnTo>
                  <a:pt x="328182" y="1500618"/>
                </a:lnTo>
                <a:lnTo>
                  <a:pt x="430895" y="1362832"/>
                </a:lnTo>
                <a:lnTo>
                  <a:pt x="523588" y="1222540"/>
                </a:lnTo>
                <a:lnTo>
                  <a:pt x="616281" y="1059702"/>
                </a:lnTo>
                <a:lnTo>
                  <a:pt x="706468" y="886843"/>
                </a:lnTo>
                <a:lnTo>
                  <a:pt x="816697" y="651353"/>
                </a:lnTo>
                <a:lnTo>
                  <a:pt x="854275" y="561166"/>
                </a:lnTo>
                <a:lnTo>
                  <a:pt x="881832" y="483505"/>
                </a:lnTo>
                <a:lnTo>
                  <a:pt x="896864" y="428390"/>
                </a:lnTo>
                <a:lnTo>
                  <a:pt x="906884" y="388307"/>
                </a:lnTo>
                <a:lnTo>
                  <a:pt x="911895" y="360750"/>
                </a:lnTo>
                <a:lnTo>
                  <a:pt x="909390" y="310645"/>
                </a:lnTo>
                <a:lnTo>
                  <a:pt x="909390" y="273067"/>
                </a:lnTo>
                <a:lnTo>
                  <a:pt x="899369" y="225468"/>
                </a:lnTo>
                <a:lnTo>
                  <a:pt x="886843" y="182880"/>
                </a:lnTo>
                <a:lnTo>
                  <a:pt x="864296" y="135281"/>
                </a:lnTo>
                <a:lnTo>
                  <a:pt x="796655" y="35073"/>
                </a:lnTo>
                <a:lnTo>
                  <a:pt x="891853" y="0"/>
                </a:lnTo>
                <a:lnTo>
                  <a:pt x="1009598" y="120250"/>
                </a:lnTo>
                <a:lnTo>
                  <a:pt x="1124837" y="248015"/>
                </a:lnTo>
                <a:lnTo>
                  <a:pt x="1217530" y="353234"/>
                </a:lnTo>
                <a:lnTo>
                  <a:pt x="1230056" y="373276"/>
                </a:lnTo>
                <a:lnTo>
                  <a:pt x="1232561" y="393317"/>
                </a:lnTo>
                <a:lnTo>
                  <a:pt x="1227551" y="420874"/>
                </a:lnTo>
                <a:lnTo>
                  <a:pt x="1210014" y="443421"/>
                </a:lnTo>
                <a:lnTo>
                  <a:pt x="1174941" y="475989"/>
                </a:lnTo>
                <a:lnTo>
                  <a:pt x="1139869" y="493525"/>
                </a:lnTo>
                <a:lnTo>
                  <a:pt x="1129848" y="503546"/>
                </a:lnTo>
                <a:lnTo>
                  <a:pt x="1092270" y="618786"/>
                </a:lnTo>
                <a:lnTo>
                  <a:pt x="1009598" y="809181"/>
                </a:lnTo>
                <a:lnTo>
                  <a:pt x="941957" y="939452"/>
                </a:lnTo>
                <a:lnTo>
                  <a:pt x="866801" y="1064712"/>
                </a:lnTo>
                <a:lnTo>
                  <a:pt x="764088" y="1222540"/>
                </a:lnTo>
                <a:lnTo>
                  <a:pt x="661374" y="1350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32D7BEF-A518-A348-8E2E-E7CBBE688D4C}"/>
              </a:ext>
            </a:extLst>
          </p:cNvPr>
          <p:cNvSpPr/>
          <p:nvPr/>
        </p:nvSpPr>
        <p:spPr>
          <a:xfrm>
            <a:off x="5749925" y="4070350"/>
            <a:ext cx="1565275" cy="1816100"/>
          </a:xfrm>
          <a:custGeom>
            <a:avLst/>
            <a:gdLst>
              <a:gd name="connsiteX0" fmla="*/ 202921 w 1565753"/>
              <a:gd name="connsiteY0" fmla="*/ 836739 h 1816274"/>
              <a:gd name="connsiteX1" fmla="*/ 197911 w 1565753"/>
              <a:gd name="connsiteY1" fmla="*/ 293109 h 1816274"/>
              <a:gd name="connsiteX2" fmla="*/ 187890 w 1565753"/>
              <a:gd name="connsiteY2" fmla="*/ 215448 h 1816274"/>
              <a:gd name="connsiteX3" fmla="*/ 180374 w 1565753"/>
              <a:gd name="connsiteY3" fmla="*/ 190396 h 1816274"/>
              <a:gd name="connsiteX4" fmla="*/ 165343 w 1565753"/>
              <a:gd name="connsiteY4" fmla="*/ 167849 h 1816274"/>
              <a:gd name="connsiteX5" fmla="*/ 140291 w 1565753"/>
              <a:gd name="connsiteY5" fmla="*/ 137786 h 1816274"/>
              <a:gd name="connsiteX6" fmla="*/ 0 w 1565753"/>
              <a:gd name="connsiteY6" fmla="*/ 0 h 1816274"/>
              <a:gd name="connsiteX7" fmla="*/ 122755 w 1565753"/>
              <a:gd name="connsiteY7" fmla="*/ 17536 h 1816274"/>
              <a:gd name="connsiteX8" fmla="*/ 245510 w 1565753"/>
              <a:gd name="connsiteY8" fmla="*/ 62630 h 1816274"/>
              <a:gd name="connsiteX9" fmla="*/ 313150 w 1565753"/>
              <a:gd name="connsiteY9" fmla="*/ 92693 h 1816274"/>
              <a:gd name="connsiteX10" fmla="*/ 375780 w 1565753"/>
              <a:gd name="connsiteY10" fmla="*/ 127765 h 1816274"/>
              <a:gd name="connsiteX11" fmla="*/ 405843 w 1565753"/>
              <a:gd name="connsiteY11" fmla="*/ 147807 h 1816274"/>
              <a:gd name="connsiteX12" fmla="*/ 448431 w 1565753"/>
              <a:gd name="connsiteY12" fmla="*/ 187890 h 1816274"/>
              <a:gd name="connsiteX13" fmla="*/ 475989 w 1565753"/>
              <a:gd name="connsiteY13" fmla="*/ 222963 h 1816274"/>
              <a:gd name="connsiteX14" fmla="*/ 486009 w 1565753"/>
              <a:gd name="connsiteY14" fmla="*/ 243005 h 1816274"/>
              <a:gd name="connsiteX15" fmla="*/ 496030 w 1565753"/>
              <a:gd name="connsiteY15" fmla="*/ 268057 h 1816274"/>
              <a:gd name="connsiteX16" fmla="*/ 501041 w 1565753"/>
              <a:gd name="connsiteY16" fmla="*/ 308140 h 1816274"/>
              <a:gd name="connsiteX17" fmla="*/ 498535 w 1565753"/>
              <a:gd name="connsiteY17" fmla="*/ 328182 h 1816274"/>
              <a:gd name="connsiteX18" fmla="*/ 478494 w 1565753"/>
              <a:gd name="connsiteY18" fmla="*/ 355739 h 1816274"/>
              <a:gd name="connsiteX19" fmla="*/ 455947 w 1565753"/>
              <a:gd name="connsiteY19" fmla="*/ 380791 h 1816274"/>
              <a:gd name="connsiteX20" fmla="*/ 435905 w 1565753"/>
              <a:gd name="connsiteY20" fmla="*/ 428390 h 1816274"/>
              <a:gd name="connsiteX21" fmla="*/ 415864 w 1565753"/>
              <a:gd name="connsiteY21" fmla="*/ 493525 h 1816274"/>
              <a:gd name="connsiteX22" fmla="*/ 395822 w 1565753"/>
              <a:gd name="connsiteY22" fmla="*/ 616280 h 1816274"/>
              <a:gd name="connsiteX23" fmla="*/ 383296 w 1565753"/>
              <a:gd name="connsiteY23" fmla="*/ 789140 h 1816274"/>
              <a:gd name="connsiteX24" fmla="*/ 378286 w 1565753"/>
              <a:gd name="connsiteY24" fmla="*/ 931936 h 1816274"/>
              <a:gd name="connsiteX25" fmla="*/ 378286 w 1565753"/>
              <a:gd name="connsiteY25" fmla="*/ 1042165 h 1816274"/>
              <a:gd name="connsiteX26" fmla="*/ 378286 w 1565753"/>
              <a:gd name="connsiteY26" fmla="*/ 1187467 h 1816274"/>
              <a:gd name="connsiteX27" fmla="*/ 378286 w 1565753"/>
              <a:gd name="connsiteY27" fmla="*/ 1317738 h 1816274"/>
              <a:gd name="connsiteX28" fmla="*/ 380791 w 1565753"/>
              <a:gd name="connsiteY28" fmla="*/ 1395399 h 1816274"/>
              <a:gd name="connsiteX29" fmla="*/ 390812 w 1565753"/>
              <a:gd name="connsiteY29" fmla="*/ 1430472 h 1816274"/>
              <a:gd name="connsiteX30" fmla="*/ 403338 w 1565753"/>
              <a:gd name="connsiteY30" fmla="*/ 1463040 h 1816274"/>
              <a:gd name="connsiteX31" fmla="*/ 423379 w 1565753"/>
              <a:gd name="connsiteY31" fmla="*/ 1488092 h 1816274"/>
              <a:gd name="connsiteX32" fmla="*/ 453442 w 1565753"/>
              <a:gd name="connsiteY32" fmla="*/ 1518154 h 1816274"/>
              <a:gd name="connsiteX33" fmla="*/ 478494 w 1565753"/>
              <a:gd name="connsiteY33" fmla="*/ 1538196 h 1816274"/>
              <a:gd name="connsiteX34" fmla="*/ 511061 w 1565753"/>
              <a:gd name="connsiteY34" fmla="*/ 1555733 h 1816274"/>
              <a:gd name="connsiteX35" fmla="*/ 531103 w 1565753"/>
              <a:gd name="connsiteY35" fmla="*/ 1563248 h 1816274"/>
              <a:gd name="connsiteX36" fmla="*/ 611270 w 1565753"/>
              <a:gd name="connsiteY36" fmla="*/ 1583290 h 1816274"/>
              <a:gd name="connsiteX37" fmla="*/ 673900 w 1565753"/>
              <a:gd name="connsiteY37" fmla="*/ 1590805 h 1816274"/>
              <a:gd name="connsiteX38" fmla="*/ 734025 w 1565753"/>
              <a:gd name="connsiteY38" fmla="*/ 1593311 h 1816274"/>
              <a:gd name="connsiteX39" fmla="*/ 799160 w 1565753"/>
              <a:gd name="connsiteY39" fmla="*/ 1593311 h 1816274"/>
              <a:gd name="connsiteX40" fmla="*/ 844254 w 1565753"/>
              <a:gd name="connsiteY40" fmla="*/ 1588300 h 1816274"/>
              <a:gd name="connsiteX41" fmla="*/ 904379 w 1565753"/>
              <a:gd name="connsiteY41" fmla="*/ 1583290 h 1816274"/>
              <a:gd name="connsiteX42" fmla="*/ 972019 w 1565753"/>
              <a:gd name="connsiteY42" fmla="*/ 1578279 h 1816274"/>
              <a:gd name="connsiteX43" fmla="*/ 1029639 w 1565753"/>
              <a:gd name="connsiteY43" fmla="*/ 1568259 h 1816274"/>
              <a:gd name="connsiteX44" fmla="*/ 1084754 w 1565753"/>
              <a:gd name="connsiteY44" fmla="*/ 1550722 h 1816274"/>
              <a:gd name="connsiteX45" fmla="*/ 1142373 w 1565753"/>
              <a:gd name="connsiteY45" fmla="*/ 1528175 h 1816274"/>
              <a:gd name="connsiteX46" fmla="*/ 1182457 w 1565753"/>
              <a:gd name="connsiteY46" fmla="*/ 1503123 h 1816274"/>
              <a:gd name="connsiteX47" fmla="*/ 1215024 w 1565753"/>
              <a:gd name="connsiteY47" fmla="*/ 1470556 h 1816274"/>
              <a:gd name="connsiteX48" fmla="*/ 1470555 w 1565753"/>
              <a:gd name="connsiteY48" fmla="*/ 1468050 h 1816274"/>
              <a:gd name="connsiteX49" fmla="*/ 1488092 w 1565753"/>
              <a:gd name="connsiteY49" fmla="*/ 1508134 h 1816274"/>
              <a:gd name="connsiteX50" fmla="*/ 1508133 w 1565753"/>
              <a:gd name="connsiteY50" fmla="*/ 1548217 h 1816274"/>
              <a:gd name="connsiteX51" fmla="*/ 1523165 w 1565753"/>
              <a:gd name="connsiteY51" fmla="*/ 1570764 h 1816274"/>
              <a:gd name="connsiteX52" fmla="*/ 1550722 w 1565753"/>
              <a:gd name="connsiteY52" fmla="*/ 1600826 h 1816274"/>
              <a:gd name="connsiteX53" fmla="*/ 1565753 w 1565753"/>
              <a:gd name="connsiteY53" fmla="*/ 1618363 h 1816274"/>
              <a:gd name="connsiteX54" fmla="*/ 1565753 w 1565753"/>
              <a:gd name="connsiteY54" fmla="*/ 1630889 h 1816274"/>
              <a:gd name="connsiteX55" fmla="*/ 1560743 w 1565753"/>
              <a:gd name="connsiteY55" fmla="*/ 1663456 h 1816274"/>
              <a:gd name="connsiteX56" fmla="*/ 1543206 w 1565753"/>
              <a:gd name="connsiteY56" fmla="*/ 1696024 h 1816274"/>
              <a:gd name="connsiteX57" fmla="*/ 1510638 w 1565753"/>
              <a:gd name="connsiteY57" fmla="*/ 1726086 h 1816274"/>
              <a:gd name="connsiteX58" fmla="*/ 1475566 w 1565753"/>
              <a:gd name="connsiteY58" fmla="*/ 1746128 h 1816274"/>
              <a:gd name="connsiteX59" fmla="*/ 1347800 w 1565753"/>
              <a:gd name="connsiteY59" fmla="*/ 1766170 h 1816274"/>
              <a:gd name="connsiteX60" fmla="*/ 1297696 w 1565753"/>
              <a:gd name="connsiteY60" fmla="*/ 1771180 h 1816274"/>
              <a:gd name="connsiteX61" fmla="*/ 1199993 w 1565753"/>
              <a:gd name="connsiteY61" fmla="*/ 1786211 h 1816274"/>
              <a:gd name="connsiteX62" fmla="*/ 977030 w 1565753"/>
              <a:gd name="connsiteY62" fmla="*/ 1806253 h 1816274"/>
              <a:gd name="connsiteX63" fmla="*/ 814191 w 1565753"/>
              <a:gd name="connsiteY63" fmla="*/ 1816274 h 1816274"/>
              <a:gd name="connsiteX64" fmla="*/ 641332 w 1565753"/>
              <a:gd name="connsiteY64" fmla="*/ 1813769 h 1816274"/>
              <a:gd name="connsiteX65" fmla="*/ 591228 w 1565753"/>
              <a:gd name="connsiteY65" fmla="*/ 1808758 h 1816274"/>
              <a:gd name="connsiteX66" fmla="*/ 536114 w 1565753"/>
              <a:gd name="connsiteY66" fmla="*/ 1798737 h 1816274"/>
              <a:gd name="connsiteX67" fmla="*/ 473483 w 1565753"/>
              <a:gd name="connsiteY67" fmla="*/ 1778696 h 1816274"/>
              <a:gd name="connsiteX68" fmla="*/ 410853 w 1565753"/>
              <a:gd name="connsiteY68" fmla="*/ 1753644 h 1816274"/>
              <a:gd name="connsiteX69" fmla="*/ 348223 w 1565753"/>
              <a:gd name="connsiteY69" fmla="*/ 1716066 h 1816274"/>
              <a:gd name="connsiteX70" fmla="*/ 308140 w 1565753"/>
              <a:gd name="connsiteY70" fmla="*/ 1678488 h 1816274"/>
              <a:gd name="connsiteX71" fmla="*/ 273067 w 1565753"/>
              <a:gd name="connsiteY71" fmla="*/ 1638404 h 1816274"/>
              <a:gd name="connsiteX72" fmla="*/ 243005 w 1565753"/>
              <a:gd name="connsiteY72" fmla="*/ 1580785 h 1816274"/>
              <a:gd name="connsiteX73" fmla="*/ 222963 w 1565753"/>
              <a:gd name="connsiteY73" fmla="*/ 1520660 h 1816274"/>
              <a:gd name="connsiteX74" fmla="*/ 205426 w 1565753"/>
              <a:gd name="connsiteY74" fmla="*/ 1463040 h 1816274"/>
              <a:gd name="connsiteX75" fmla="*/ 197911 w 1565753"/>
              <a:gd name="connsiteY75" fmla="*/ 1337780 h 1816274"/>
              <a:gd name="connsiteX76" fmla="*/ 200416 w 1565753"/>
              <a:gd name="connsiteY76" fmla="*/ 1074733 h 1816274"/>
              <a:gd name="connsiteX77" fmla="*/ 202921 w 1565753"/>
              <a:gd name="connsiteY77" fmla="*/ 836739 h 1816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565753" h="1816274">
                <a:moveTo>
                  <a:pt x="202921" y="836739"/>
                </a:moveTo>
                <a:lnTo>
                  <a:pt x="197911" y="293109"/>
                </a:lnTo>
                <a:lnTo>
                  <a:pt x="187890" y="215448"/>
                </a:lnTo>
                <a:lnTo>
                  <a:pt x="180374" y="190396"/>
                </a:lnTo>
                <a:lnTo>
                  <a:pt x="165343" y="167849"/>
                </a:lnTo>
                <a:lnTo>
                  <a:pt x="140291" y="137786"/>
                </a:lnTo>
                <a:lnTo>
                  <a:pt x="0" y="0"/>
                </a:lnTo>
                <a:lnTo>
                  <a:pt x="122755" y="17536"/>
                </a:lnTo>
                <a:lnTo>
                  <a:pt x="245510" y="62630"/>
                </a:lnTo>
                <a:lnTo>
                  <a:pt x="313150" y="92693"/>
                </a:lnTo>
                <a:lnTo>
                  <a:pt x="375780" y="127765"/>
                </a:lnTo>
                <a:lnTo>
                  <a:pt x="405843" y="147807"/>
                </a:lnTo>
                <a:lnTo>
                  <a:pt x="448431" y="187890"/>
                </a:lnTo>
                <a:lnTo>
                  <a:pt x="475989" y="222963"/>
                </a:lnTo>
                <a:lnTo>
                  <a:pt x="486009" y="243005"/>
                </a:lnTo>
                <a:lnTo>
                  <a:pt x="496030" y="268057"/>
                </a:lnTo>
                <a:lnTo>
                  <a:pt x="501041" y="308140"/>
                </a:lnTo>
                <a:lnTo>
                  <a:pt x="498535" y="328182"/>
                </a:lnTo>
                <a:lnTo>
                  <a:pt x="478494" y="355739"/>
                </a:lnTo>
                <a:lnTo>
                  <a:pt x="455947" y="380791"/>
                </a:lnTo>
                <a:lnTo>
                  <a:pt x="435905" y="428390"/>
                </a:lnTo>
                <a:lnTo>
                  <a:pt x="415864" y="493525"/>
                </a:lnTo>
                <a:lnTo>
                  <a:pt x="395822" y="616280"/>
                </a:lnTo>
                <a:lnTo>
                  <a:pt x="383296" y="789140"/>
                </a:lnTo>
                <a:lnTo>
                  <a:pt x="378286" y="931936"/>
                </a:lnTo>
                <a:lnTo>
                  <a:pt x="378286" y="1042165"/>
                </a:lnTo>
                <a:lnTo>
                  <a:pt x="378286" y="1187467"/>
                </a:lnTo>
                <a:lnTo>
                  <a:pt x="378286" y="1317738"/>
                </a:lnTo>
                <a:lnTo>
                  <a:pt x="380791" y="1395399"/>
                </a:lnTo>
                <a:lnTo>
                  <a:pt x="390812" y="1430472"/>
                </a:lnTo>
                <a:lnTo>
                  <a:pt x="403338" y="1463040"/>
                </a:lnTo>
                <a:lnTo>
                  <a:pt x="423379" y="1488092"/>
                </a:lnTo>
                <a:lnTo>
                  <a:pt x="453442" y="1518154"/>
                </a:lnTo>
                <a:lnTo>
                  <a:pt x="478494" y="1538196"/>
                </a:lnTo>
                <a:lnTo>
                  <a:pt x="511061" y="1555733"/>
                </a:lnTo>
                <a:lnTo>
                  <a:pt x="531103" y="1563248"/>
                </a:lnTo>
                <a:lnTo>
                  <a:pt x="611270" y="1583290"/>
                </a:lnTo>
                <a:lnTo>
                  <a:pt x="673900" y="1590805"/>
                </a:lnTo>
                <a:lnTo>
                  <a:pt x="734025" y="1593311"/>
                </a:lnTo>
                <a:lnTo>
                  <a:pt x="799160" y="1593311"/>
                </a:lnTo>
                <a:lnTo>
                  <a:pt x="844254" y="1588300"/>
                </a:lnTo>
                <a:lnTo>
                  <a:pt x="904379" y="1583290"/>
                </a:lnTo>
                <a:lnTo>
                  <a:pt x="972019" y="1578279"/>
                </a:lnTo>
                <a:lnTo>
                  <a:pt x="1029639" y="1568259"/>
                </a:lnTo>
                <a:lnTo>
                  <a:pt x="1084754" y="1550722"/>
                </a:lnTo>
                <a:lnTo>
                  <a:pt x="1142373" y="1528175"/>
                </a:lnTo>
                <a:lnTo>
                  <a:pt x="1182457" y="1503123"/>
                </a:lnTo>
                <a:lnTo>
                  <a:pt x="1215024" y="1470556"/>
                </a:lnTo>
                <a:lnTo>
                  <a:pt x="1470555" y="1468050"/>
                </a:lnTo>
                <a:lnTo>
                  <a:pt x="1488092" y="1508134"/>
                </a:lnTo>
                <a:lnTo>
                  <a:pt x="1508133" y="1548217"/>
                </a:lnTo>
                <a:lnTo>
                  <a:pt x="1523165" y="1570764"/>
                </a:lnTo>
                <a:lnTo>
                  <a:pt x="1550722" y="1600826"/>
                </a:lnTo>
                <a:lnTo>
                  <a:pt x="1565753" y="1618363"/>
                </a:lnTo>
                <a:lnTo>
                  <a:pt x="1565753" y="1630889"/>
                </a:lnTo>
                <a:lnTo>
                  <a:pt x="1560743" y="1663456"/>
                </a:lnTo>
                <a:lnTo>
                  <a:pt x="1543206" y="1696024"/>
                </a:lnTo>
                <a:lnTo>
                  <a:pt x="1510638" y="1726086"/>
                </a:lnTo>
                <a:lnTo>
                  <a:pt x="1475566" y="1746128"/>
                </a:lnTo>
                <a:lnTo>
                  <a:pt x="1347800" y="1766170"/>
                </a:lnTo>
                <a:lnTo>
                  <a:pt x="1297696" y="1771180"/>
                </a:lnTo>
                <a:lnTo>
                  <a:pt x="1199993" y="1786211"/>
                </a:lnTo>
                <a:lnTo>
                  <a:pt x="977030" y="1806253"/>
                </a:lnTo>
                <a:lnTo>
                  <a:pt x="814191" y="1816274"/>
                </a:lnTo>
                <a:lnTo>
                  <a:pt x="641332" y="1813769"/>
                </a:lnTo>
                <a:lnTo>
                  <a:pt x="591228" y="1808758"/>
                </a:lnTo>
                <a:lnTo>
                  <a:pt x="536114" y="1798737"/>
                </a:lnTo>
                <a:lnTo>
                  <a:pt x="473483" y="1778696"/>
                </a:lnTo>
                <a:lnTo>
                  <a:pt x="410853" y="1753644"/>
                </a:lnTo>
                <a:lnTo>
                  <a:pt x="348223" y="1716066"/>
                </a:lnTo>
                <a:lnTo>
                  <a:pt x="308140" y="1678488"/>
                </a:lnTo>
                <a:lnTo>
                  <a:pt x="273067" y="1638404"/>
                </a:lnTo>
                <a:lnTo>
                  <a:pt x="243005" y="1580785"/>
                </a:lnTo>
                <a:lnTo>
                  <a:pt x="222963" y="1520660"/>
                </a:lnTo>
                <a:lnTo>
                  <a:pt x="205426" y="1463040"/>
                </a:lnTo>
                <a:lnTo>
                  <a:pt x="197911" y="1337780"/>
                </a:lnTo>
                <a:lnTo>
                  <a:pt x="200416" y="1074733"/>
                </a:lnTo>
                <a:lnTo>
                  <a:pt x="202921" y="83673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92A1663-8C03-BE4F-A133-B5BCBD278D7E}"/>
              </a:ext>
            </a:extLst>
          </p:cNvPr>
          <p:cNvSpPr/>
          <p:nvPr/>
        </p:nvSpPr>
        <p:spPr>
          <a:xfrm>
            <a:off x="6958013" y="4857750"/>
            <a:ext cx="285750" cy="722313"/>
          </a:xfrm>
          <a:custGeom>
            <a:avLst/>
            <a:gdLst>
              <a:gd name="connsiteX0" fmla="*/ 257175 w 285750"/>
              <a:gd name="connsiteY0" fmla="*/ 316706 h 721519"/>
              <a:gd name="connsiteX1" fmla="*/ 245268 w 285750"/>
              <a:gd name="connsiteY1" fmla="*/ 485775 h 721519"/>
              <a:gd name="connsiteX2" fmla="*/ 245268 w 285750"/>
              <a:gd name="connsiteY2" fmla="*/ 576263 h 721519"/>
              <a:gd name="connsiteX3" fmla="*/ 242887 w 285750"/>
              <a:gd name="connsiteY3" fmla="*/ 614363 h 721519"/>
              <a:gd name="connsiteX4" fmla="*/ 247650 w 285750"/>
              <a:gd name="connsiteY4" fmla="*/ 642938 h 721519"/>
              <a:gd name="connsiteX5" fmla="*/ 276225 w 285750"/>
              <a:gd name="connsiteY5" fmla="*/ 721519 h 721519"/>
              <a:gd name="connsiteX6" fmla="*/ 0 w 285750"/>
              <a:gd name="connsiteY6" fmla="*/ 711994 h 721519"/>
              <a:gd name="connsiteX7" fmla="*/ 7143 w 285750"/>
              <a:gd name="connsiteY7" fmla="*/ 683419 h 721519"/>
              <a:gd name="connsiteX8" fmla="*/ 38100 w 285750"/>
              <a:gd name="connsiteY8" fmla="*/ 638175 h 721519"/>
              <a:gd name="connsiteX9" fmla="*/ 59531 w 285750"/>
              <a:gd name="connsiteY9" fmla="*/ 592931 h 721519"/>
              <a:gd name="connsiteX10" fmla="*/ 88106 w 285750"/>
              <a:gd name="connsiteY10" fmla="*/ 521494 h 721519"/>
              <a:gd name="connsiteX11" fmla="*/ 116681 w 285750"/>
              <a:gd name="connsiteY11" fmla="*/ 414338 h 721519"/>
              <a:gd name="connsiteX12" fmla="*/ 147637 w 285750"/>
              <a:gd name="connsiteY12" fmla="*/ 300038 h 721519"/>
              <a:gd name="connsiteX13" fmla="*/ 173831 w 285750"/>
              <a:gd name="connsiteY13" fmla="*/ 173831 h 721519"/>
              <a:gd name="connsiteX14" fmla="*/ 195262 w 285750"/>
              <a:gd name="connsiteY14" fmla="*/ 66675 h 721519"/>
              <a:gd name="connsiteX15" fmla="*/ 204787 w 285750"/>
              <a:gd name="connsiteY15" fmla="*/ 38100 h 721519"/>
              <a:gd name="connsiteX16" fmla="*/ 221456 w 285750"/>
              <a:gd name="connsiteY16" fmla="*/ 11906 h 721519"/>
              <a:gd name="connsiteX17" fmla="*/ 238125 w 285750"/>
              <a:gd name="connsiteY17" fmla="*/ 0 h 721519"/>
              <a:gd name="connsiteX18" fmla="*/ 252412 w 285750"/>
              <a:gd name="connsiteY18" fmla="*/ 0 h 721519"/>
              <a:gd name="connsiteX19" fmla="*/ 261937 w 285750"/>
              <a:gd name="connsiteY19" fmla="*/ 7144 h 721519"/>
              <a:gd name="connsiteX20" fmla="*/ 273843 w 285750"/>
              <a:gd name="connsiteY20" fmla="*/ 30956 h 721519"/>
              <a:gd name="connsiteX21" fmla="*/ 283368 w 285750"/>
              <a:gd name="connsiteY21" fmla="*/ 61913 h 721519"/>
              <a:gd name="connsiteX22" fmla="*/ 285750 w 285750"/>
              <a:gd name="connsiteY22" fmla="*/ 90488 h 721519"/>
              <a:gd name="connsiteX23" fmla="*/ 257175 w 285750"/>
              <a:gd name="connsiteY23" fmla="*/ 316706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85750" h="721519">
                <a:moveTo>
                  <a:pt x="257175" y="316706"/>
                </a:moveTo>
                <a:lnTo>
                  <a:pt x="245268" y="485775"/>
                </a:lnTo>
                <a:lnTo>
                  <a:pt x="245268" y="576263"/>
                </a:lnTo>
                <a:lnTo>
                  <a:pt x="242887" y="614363"/>
                </a:lnTo>
                <a:lnTo>
                  <a:pt x="247650" y="642938"/>
                </a:lnTo>
                <a:lnTo>
                  <a:pt x="276225" y="721519"/>
                </a:lnTo>
                <a:lnTo>
                  <a:pt x="0" y="711994"/>
                </a:lnTo>
                <a:lnTo>
                  <a:pt x="7143" y="683419"/>
                </a:lnTo>
                <a:lnTo>
                  <a:pt x="38100" y="638175"/>
                </a:lnTo>
                <a:lnTo>
                  <a:pt x="59531" y="592931"/>
                </a:lnTo>
                <a:lnTo>
                  <a:pt x="88106" y="521494"/>
                </a:lnTo>
                <a:lnTo>
                  <a:pt x="116681" y="414338"/>
                </a:lnTo>
                <a:lnTo>
                  <a:pt x="147637" y="300038"/>
                </a:lnTo>
                <a:lnTo>
                  <a:pt x="173831" y="173831"/>
                </a:lnTo>
                <a:lnTo>
                  <a:pt x="195262" y="66675"/>
                </a:lnTo>
                <a:lnTo>
                  <a:pt x="204787" y="38100"/>
                </a:lnTo>
                <a:lnTo>
                  <a:pt x="221456" y="11906"/>
                </a:lnTo>
                <a:lnTo>
                  <a:pt x="238125" y="0"/>
                </a:lnTo>
                <a:lnTo>
                  <a:pt x="252412" y="0"/>
                </a:lnTo>
                <a:lnTo>
                  <a:pt x="261937" y="7144"/>
                </a:lnTo>
                <a:lnTo>
                  <a:pt x="273843" y="30956"/>
                </a:lnTo>
                <a:lnTo>
                  <a:pt x="283368" y="61913"/>
                </a:lnTo>
                <a:lnTo>
                  <a:pt x="285750" y="90488"/>
                </a:lnTo>
                <a:lnTo>
                  <a:pt x="257175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517A17D-C28B-4C60-99AB-A0BC451120EB}"/>
              </a:ext>
            </a:extLst>
          </p:cNvPr>
          <p:cNvGrpSpPr/>
          <p:nvPr/>
        </p:nvGrpSpPr>
        <p:grpSpPr>
          <a:xfrm>
            <a:off x="2498724" y="1400110"/>
            <a:ext cx="4816475" cy="4656137"/>
            <a:chOff x="2651125" y="1554163"/>
            <a:chExt cx="4816475" cy="465613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44BE0702-96A1-4C8D-9C2B-73B0E83730FC}"/>
                </a:ext>
              </a:extLst>
            </p:cNvPr>
            <p:cNvSpPr/>
            <p:nvPr/>
          </p:nvSpPr>
          <p:spPr>
            <a:xfrm>
              <a:off x="2824163" y="1554163"/>
              <a:ext cx="1160462" cy="1419225"/>
            </a:xfrm>
            <a:custGeom>
              <a:avLst/>
              <a:gdLst>
                <a:gd name="connsiteX0" fmla="*/ 392906 w 1159668"/>
                <a:gd name="connsiteY0" fmla="*/ 1140619 h 1419225"/>
                <a:gd name="connsiteX1" fmla="*/ 257175 w 1159668"/>
                <a:gd name="connsiteY1" fmla="*/ 1259682 h 1419225"/>
                <a:gd name="connsiteX2" fmla="*/ 83343 w 1159668"/>
                <a:gd name="connsiteY2" fmla="*/ 1390650 h 1419225"/>
                <a:gd name="connsiteX3" fmla="*/ 54768 w 1159668"/>
                <a:gd name="connsiteY3" fmla="*/ 1409700 h 1419225"/>
                <a:gd name="connsiteX4" fmla="*/ 30956 w 1159668"/>
                <a:gd name="connsiteY4" fmla="*/ 1416844 h 1419225"/>
                <a:gd name="connsiteX5" fmla="*/ 16668 w 1159668"/>
                <a:gd name="connsiteY5" fmla="*/ 1419225 h 1419225"/>
                <a:gd name="connsiteX6" fmla="*/ 2381 w 1159668"/>
                <a:gd name="connsiteY6" fmla="*/ 1409700 h 1419225"/>
                <a:gd name="connsiteX7" fmla="*/ 0 w 1159668"/>
                <a:gd name="connsiteY7" fmla="*/ 1395413 h 1419225"/>
                <a:gd name="connsiteX8" fmla="*/ 11906 w 1159668"/>
                <a:gd name="connsiteY8" fmla="*/ 1364457 h 1419225"/>
                <a:gd name="connsiteX9" fmla="*/ 35718 w 1159668"/>
                <a:gd name="connsiteY9" fmla="*/ 1333500 h 1419225"/>
                <a:gd name="connsiteX10" fmla="*/ 147637 w 1159668"/>
                <a:gd name="connsiteY10" fmla="*/ 1214438 h 1419225"/>
                <a:gd name="connsiteX11" fmla="*/ 266700 w 1159668"/>
                <a:gd name="connsiteY11" fmla="*/ 1078707 h 1419225"/>
                <a:gd name="connsiteX12" fmla="*/ 376237 w 1159668"/>
                <a:gd name="connsiteY12" fmla="*/ 938213 h 1419225"/>
                <a:gd name="connsiteX13" fmla="*/ 473868 w 1159668"/>
                <a:gd name="connsiteY13" fmla="*/ 809625 h 1419225"/>
                <a:gd name="connsiteX14" fmla="*/ 595312 w 1159668"/>
                <a:gd name="connsiteY14" fmla="*/ 628650 h 1419225"/>
                <a:gd name="connsiteX15" fmla="*/ 683418 w 1159668"/>
                <a:gd name="connsiteY15" fmla="*/ 478632 h 1419225"/>
                <a:gd name="connsiteX16" fmla="*/ 742950 w 1159668"/>
                <a:gd name="connsiteY16" fmla="*/ 364332 h 1419225"/>
                <a:gd name="connsiteX17" fmla="*/ 754856 w 1159668"/>
                <a:gd name="connsiteY17" fmla="*/ 321469 h 1419225"/>
                <a:gd name="connsiteX18" fmla="*/ 754856 w 1159668"/>
                <a:gd name="connsiteY18" fmla="*/ 283369 h 1419225"/>
                <a:gd name="connsiteX19" fmla="*/ 752475 w 1159668"/>
                <a:gd name="connsiteY19" fmla="*/ 242888 h 1419225"/>
                <a:gd name="connsiteX20" fmla="*/ 742950 w 1159668"/>
                <a:gd name="connsiteY20" fmla="*/ 202407 h 1419225"/>
                <a:gd name="connsiteX21" fmla="*/ 711993 w 1159668"/>
                <a:gd name="connsiteY21" fmla="*/ 138113 h 1419225"/>
                <a:gd name="connsiteX22" fmla="*/ 671512 w 1159668"/>
                <a:gd name="connsiteY22" fmla="*/ 73819 h 1419225"/>
                <a:gd name="connsiteX23" fmla="*/ 657225 w 1159668"/>
                <a:gd name="connsiteY23" fmla="*/ 47625 h 1419225"/>
                <a:gd name="connsiteX24" fmla="*/ 650081 w 1159668"/>
                <a:gd name="connsiteY24" fmla="*/ 21432 h 1419225"/>
                <a:gd name="connsiteX25" fmla="*/ 654843 w 1159668"/>
                <a:gd name="connsiteY25" fmla="*/ 4763 h 1419225"/>
                <a:gd name="connsiteX26" fmla="*/ 661987 w 1159668"/>
                <a:gd name="connsiteY26" fmla="*/ 0 h 1419225"/>
                <a:gd name="connsiteX27" fmla="*/ 676275 w 1159668"/>
                <a:gd name="connsiteY27" fmla="*/ 0 h 1419225"/>
                <a:gd name="connsiteX28" fmla="*/ 702468 w 1159668"/>
                <a:gd name="connsiteY28" fmla="*/ 11907 h 1419225"/>
                <a:gd name="connsiteX29" fmla="*/ 754856 w 1159668"/>
                <a:gd name="connsiteY29" fmla="*/ 28575 h 1419225"/>
                <a:gd name="connsiteX30" fmla="*/ 826293 w 1159668"/>
                <a:gd name="connsiteY30" fmla="*/ 50007 h 1419225"/>
                <a:gd name="connsiteX31" fmla="*/ 914400 w 1159668"/>
                <a:gd name="connsiteY31" fmla="*/ 88107 h 1419225"/>
                <a:gd name="connsiteX32" fmla="*/ 988218 w 1159668"/>
                <a:gd name="connsiteY32" fmla="*/ 123825 h 1419225"/>
                <a:gd name="connsiteX33" fmla="*/ 1059656 w 1159668"/>
                <a:gd name="connsiteY33" fmla="*/ 164307 h 1419225"/>
                <a:gd name="connsiteX34" fmla="*/ 1102518 w 1159668"/>
                <a:gd name="connsiteY34" fmla="*/ 197644 h 1419225"/>
                <a:gd name="connsiteX35" fmla="*/ 1133475 w 1159668"/>
                <a:gd name="connsiteY35" fmla="*/ 228600 h 1419225"/>
                <a:gd name="connsiteX36" fmla="*/ 1150143 w 1159668"/>
                <a:gd name="connsiteY36" fmla="*/ 252413 h 1419225"/>
                <a:gd name="connsiteX37" fmla="*/ 1159668 w 1159668"/>
                <a:gd name="connsiteY37" fmla="*/ 276225 h 1419225"/>
                <a:gd name="connsiteX38" fmla="*/ 1159668 w 1159668"/>
                <a:gd name="connsiteY38" fmla="*/ 292894 h 1419225"/>
                <a:gd name="connsiteX39" fmla="*/ 1152525 w 1159668"/>
                <a:gd name="connsiteY39" fmla="*/ 319088 h 1419225"/>
                <a:gd name="connsiteX40" fmla="*/ 1138237 w 1159668"/>
                <a:gd name="connsiteY40" fmla="*/ 335757 h 1419225"/>
                <a:gd name="connsiteX41" fmla="*/ 1090612 w 1159668"/>
                <a:gd name="connsiteY41" fmla="*/ 364332 h 1419225"/>
                <a:gd name="connsiteX42" fmla="*/ 1045368 w 1159668"/>
                <a:gd name="connsiteY42" fmla="*/ 388144 h 1419225"/>
                <a:gd name="connsiteX43" fmla="*/ 1009650 w 1159668"/>
                <a:gd name="connsiteY43" fmla="*/ 411957 h 1419225"/>
                <a:gd name="connsiteX44" fmla="*/ 981075 w 1159668"/>
                <a:gd name="connsiteY44" fmla="*/ 440532 h 1419225"/>
                <a:gd name="connsiteX45" fmla="*/ 881062 w 1159668"/>
                <a:gd name="connsiteY45" fmla="*/ 576263 h 1419225"/>
                <a:gd name="connsiteX46" fmla="*/ 762000 w 1159668"/>
                <a:gd name="connsiteY46" fmla="*/ 733425 h 1419225"/>
                <a:gd name="connsiteX47" fmla="*/ 657225 w 1159668"/>
                <a:gd name="connsiteY47" fmla="*/ 876300 h 1419225"/>
                <a:gd name="connsiteX48" fmla="*/ 547687 w 1159668"/>
                <a:gd name="connsiteY48" fmla="*/ 990600 h 1419225"/>
                <a:gd name="connsiteX49" fmla="*/ 392906 w 1159668"/>
                <a:gd name="connsiteY49" fmla="*/ 114061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9668" h="1419225">
                  <a:moveTo>
                    <a:pt x="392906" y="1140619"/>
                  </a:moveTo>
                  <a:lnTo>
                    <a:pt x="257175" y="1259682"/>
                  </a:lnTo>
                  <a:lnTo>
                    <a:pt x="83343" y="1390650"/>
                  </a:lnTo>
                  <a:lnTo>
                    <a:pt x="54768" y="1409700"/>
                  </a:lnTo>
                  <a:lnTo>
                    <a:pt x="30956" y="1416844"/>
                  </a:lnTo>
                  <a:lnTo>
                    <a:pt x="16668" y="1419225"/>
                  </a:lnTo>
                  <a:lnTo>
                    <a:pt x="2381" y="1409700"/>
                  </a:lnTo>
                  <a:lnTo>
                    <a:pt x="0" y="1395413"/>
                  </a:lnTo>
                  <a:lnTo>
                    <a:pt x="11906" y="1364457"/>
                  </a:lnTo>
                  <a:lnTo>
                    <a:pt x="35718" y="1333500"/>
                  </a:lnTo>
                  <a:lnTo>
                    <a:pt x="147637" y="1214438"/>
                  </a:lnTo>
                  <a:lnTo>
                    <a:pt x="266700" y="1078707"/>
                  </a:lnTo>
                  <a:lnTo>
                    <a:pt x="376237" y="938213"/>
                  </a:lnTo>
                  <a:lnTo>
                    <a:pt x="473868" y="809625"/>
                  </a:lnTo>
                  <a:lnTo>
                    <a:pt x="595312" y="628650"/>
                  </a:lnTo>
                  <a:lnTo>
                    <a:pt x="683418" y="478632"/>
                  </a:lnTo>
                  <a:lnTo>
                    <a:pt x="742950" y="364332"/>
                  </a:lnTo>
                  <a:lnTo>
                    <a:pt x="754856" y="321469"/>
                  </a:lnTo>
                  <a:lnTo>
                    <a:pt x="754856" y="283369"/>
                  </a:lnTo>
                  <a:lnTo>
                    <a:pt x="752475" y="242888"/>
                  </a:lnTo>
                  <a:lnTo>
                    <a:pt x="742950" y="202407"/>
                  </a:lnTo>
                  <a:lnTo>
                    <a:pt x="711993" y="138113"/>
                  </a:lnTo>
                  <a:lnTo>
                    <a:pt x="671512" y="73819"/>
                  </a:lnTo>
                  <a:lnTo>
                    <a:pt x="657225" y="47625"/>
                  </a:lnTo>
                  <a:lnTo>
                    <a:pt x="650081" y="21432"/>
                  </a:lnTo>
                  <a:lnTo>
                    <a:pt x="654843" y="4763"/>
                  </a:lnTo>
                  <a:lnTo>
                    <a:pt x="661987" y="0"/>
                  </a:lnTo>
                  <a:lnTo>
                    <a:pt x="676275" y="0"/>
                  </a:lnTo>
                  <a:lnTo>
                    <a:pt x="702468" y="11907"/>
                  </a:lnTo>
                  <a:lnTo>
                    <a:pt x="754856" y="28575"/>
                  </a:lnTo>
                  <a:lnTo>
                    <a:pt x="826293" y="50007"/>
                  </a:lnTo>
                  <a:lnTo>
                    <a:pt x="914400" y="88107"/>
                  </a:lnTo>
                  <a:lnTo>
                    <a:pt x="988218" y="123825"/>
                  </a:lnTo>
                  <a:lnTo>
                    <a:pt x="1059656" y="164307"/>
                  </a:lnTo>
                  <a:lnTo>
                    <a:pt x="1102518" y="197644"/>
                  </a:lnTo>
                  <a:lnTo>
                    <a:pt x="1133475" y="228600"/>
                  </a:lnTo>
                  <a:lnTo>
                    <a:pt x="1150143" y="252413"/>
                  </a:lnTo>
                  <a:lnTo>
                    <a:pt x="1159668" y="276225"/>
                  </a:lnTo>
                  <a:lnTo>
                    <a:pt x="1159668" y="292894"/>
                  </a:lnTo>
                  <a:lnTo>
                    <a:pt x="1152525" y="319088"/>
                  </a:lnTo>
                  <a:lnTo>
                    <a:pt x="1138237" y="335757"/>
                  </a:lnTo>
                  <a:lnTo>
                    <a:pt x="1090612" y="364332"/>
                  </a:lnTo>
                  <a:lnTo>
                    <a:pt x="1045368" y="388144"/>
                  </a:lnTo>
                  <a:lnTo>
                    <a:pt x="1009650" y="411957"/>
                  </a:lnTo>
                  <a:lnTo>
                    <a:pt x="981075" y="440532"/>
                  </a:lnTo>
                  <a:lnTo>
                    <a:pt x="881062" y="576263"/>
                  </a:lnTo>
                  <a:lnTo>
                    <a:pt x="762000" y="733425"/>
                  </a:lnTo>
                  <a:lnTo>
                    <a:pt x="657225" y="876300"/>
                  </a:lnTo>
                  <a:lnTo>
                    <a:pt x="547687" y="990600"/>
                  </a:lnTo>
                  <a:lnTo>
                    <a:pt x="392906" y="11406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9">
              <a:extLst>
                <a:ext uri="{FF2B5EF4-FFF2-40B4-BE49-F238E27FC236}">
                  <a16:creationId xmlns:a16="http://schemas.microsoft.com/office/drawing/2014/main" id="{84F75BA9-B0F8-4033-9F84-6564E7C72CB9}"/>
                </a:ext>
              </a:extLst>
            </p:cNvPr>
            <p:cNvSpPr/>
            <p:nvPr/>
          </p:nvSpPr>
          <p:spPr>
            <a:xfrm rot="16200000">
              <a:off x="4134644" y="3083719"/>
              <a:ext cx="2371725" cy="366713"/>
            </a:xfrm>
            <a:custGeom>
              <a:avLst/>
              <a:gdLst>
                <a:gd name="connsiteX0" fmla="*/ 1326356 w 2371725"/>
                <a:gd name="connsiteY0" fmla="*/ 361950 h 366712"/>
                <a:gd name="connsiteX1" fmla="*/ 964406 w 2371725"/>
                <a:gd name="connsiteY1" fmla="*/ 361950 h 366712"/>
                <a:gd name="connsiteX2" fmla="*/ 828675 w 2371725"/>
                <a:gd name="connsiteY2" fmla="*/ 361950 h 366712"/>
                <a:gd name="connsiteX3" fmla="*/ 261938 w 2371725"/>
                <a:gd name="connsiteY3" fmla="*/ 340518 h 366712"/>
                <a:gd name="connsiteX4" fmla="*/ 135731 w 2371725"/>
                <a:gd name="connsiteY4" fmla="*/ 297656 h 366712"/>
                <a:gd name="connsiteX5" fmla="*/ 78581 w 2371725"/>
                <a:gd name="connsiteY5" fmla="*/ 290512 h 366712"/>
                <a:gd name="connsiteX6" fmla="*/ 47625 w 2371725"/>
                <a:gd name="connsiteY6" fmla="*/ 283368 h 366712"/>
                <a:gd name="connsiteX7" fmla="*/ 26194 w 2371725"/>
                <a:gd name="connsiteY7" fmla="*/ 269081 h 366712"/>
                <a:gd name="connsiteX8" fmla="*/ 9525 w 2371725"/>
                <a:gd name="connsiteY8" fmla="*/ 252412 h 366712"/>
                <a:gd name="connsiteX9" fmla="*/ 2381 w 2371725"/>
                <a:gd name="connsiteY9" fmla="*/ 226218 h 366712"/>
                <a:gd name="connsiteX10" fmla="*/ 0 w 2371725"/>
                <a:gd name="connsiteY10" fmla="*/ 195262 h 366712"/>
                <a:gd name="connsiteX11" fmla="*/ 7144 w 2371725"/>
                <a:gd name="connsiteY11" fmla="*/ 171450 h 366712"/>
                <a:gd name="connsiteX12" fmla="*/ 19050 w 2371725"/>
                <a:gd name="connsiteY12" fmla="*/ 157162 h 366712"/>
                <a:gd name="connsiteX13" fmla="*/ 45244 w 2371725"/>
                <a:gd name="connsiteY13" fmla="*/ 140493 h 366712"/>
                <a:gd name="connsiteX14" fmla="*/ 83344 w 2371725"/>
                <a:gd name="connsiteY14" fmla="*/ 128587 h 366712"/>
                <a:gd name="connsiteX15" fmla="*/ 135731 w 2371725"/>
                <a:gd name="connsiteY15" fmla="*/ 121443 h 366712"/>
                <a:gd name="connsiteX16" fmla="*/ 259556 w 2371725"/>
                <a:gd name="connsiteY16" fmla="*/ 116681 h 366712"/>
                <a:gd name="connsiteX17" fmla="*/ 292894 w 2371725"/>
                <a:gd name="connsiteY17" fmla="*/ 121443 h 366712"/>
                <a:gd name="connsiteX18" fmla="*/ 352425 w 2371725"/>
                <a:gd name="connsiteY18" fmla="*/ 130968 h 366712"/>
                <a:gd name="connsiteX19" fmla="*/ 573881 w 2371725"/>
                <a:gd name="connsiteY19" fmla="*/ 140493 h 366712"/>
                <a:gd name="connsiteX20" fmla="*/ 897731 w 2371725"/>
                <a:gd name="connsiteY20" fmla="*/ 138112 h 366712"/>
                <a:gd name="connsiteX21" fmla="*/ 1312069 w 2371725"/>
                <a:gd name="connsiteY21" fmla="*/ 138112 h 366712"/>
                <a:gd name="connsiteX22" fmla="*/ 1726406 w 2371725"/>
                <a:gd name="connsiteY22" fmla="*/ 140493 h 366712"/>
                <a:gd name="connsiteX23" fmla="*/ 2081213 w 2371725"/>
                <a:gd name="connsiteY23" fmla="*/ 138112 h 366712"/>
                <a:gd name="connsiteX24" fmla="*/ 2119313 w 2371725"/>
                <a:gd name="connsiteY24" fmla="*/ 135731 h 366712"/>
                <a:gd name="connsiteX25" fmla="*/ 2150269 w 2371725"/>
                <a:gd name="connsiteY25" fmla="*/ 130968 h 366712"/>
                <a:gd name="connsiteX26" fmla="*/ 2185988 w 2371725"/>
                <a:gd name="connsiteY26" fmla="*/ 123825 h 366712"/>
                <a:gd name="connsiteX27" fmla="*/ 2216944 w 2371725"/>
                <a:gd name="connsiteY27" fmla="*/ 111918 h 366712"/>
                <a:gd name="connsiteX28" fmla="*/ 2247900 w 2371725"/>
                <a:gd name="connsiteY28" fmla="*/ 97631 h 366712"/>
                <a:gd name="connsiteX29" fmla="*/ 2271713 w 2371725"/>
                <a:gd name="connsiteY29" fmla="*/ 78581 h 366712"/>
                <a:gd name="connsiteX30" fmla="*/ 2288381 w 2371725"/>
                <a:gd name="connsiteY30" fmla="*/ 52387 h 366712"/>
                <a:gd name="connsiteX31" fmla="*/ 2314575 w 2371725"/>
                <a:gd name="connsiteY31" fmla="*/ 21431 h 366712"/>
                <a:gd name="connsiteX32" fmla="*/ 2331244 w 2371725"/>
                <a:gd name="connsiteY32" fmla="*/ 4762 h 366712"/>
                <a:gd name="connsiteX33" fmla="*/ 2345531 w 2371725"/>
                <a:gd name="connsiteY33" fmla="*/ 0 h 366712"/>
                <a:gd name="connsiteX34" fmla="*/ 2355056 w 2371725"/>
                <a:gd name="connsiteY34" fmla="*/ 2381 h 366712"/>
                <a:gd name="connsiteX35" fmla="*/ 2362200 w 2371725"/>
                <a:gd name="connsiteY35" fmla="*/ 9525 h 366712"/>
                <a:gd name="connsiteX36" fmla="*/ 2366963 w 2371725"/>
                <a:gd name="connsiteY36" fmla="*/ 26193 h 366712"/>
                <a:gd name="connsiteX37" fmla="*/ 2371725 w 2371725"/>
                <a:gd name="connsiteY37" fmla="*/ 59531 h 366712"/>
                <a:gd name="connsiteX38" fmla="*/ 2369344 w 2371725"/>
                <a:gd name="connsiteY38" fmla="*/ 111918 h 366712"/>
                <a:gd name="connsiteX39" fmla="*/ 2364581 w 2371725"/>
                <a:gd name="connsiteY39" fmla="*/ 161925 h 366712"/>
                <a:gd name="connsiteX40" fmla="*/ 2347913 w 2371725"/>
                <a:gd name="connsiteY40" fmla="*/ 245268 h 366712"/>
                <a:gd name="connsiteX41" fmla="*/ 2321719 w 2371725"/>
                <a:gd name="connsiteY41" fmla="*/ 366712 h 366712"/>
                <a:gd name="connsiteX42" fmla="*/ 2150269 w 2371725"/>
                <a:gd name="connsiteY42" fmla="*/ 364331 h 366712"/>
                <a:gd name="connsiteX43" fmla="*/ 1645444 w 2371725"/>
                <a:gd name="connsiteY43" fmla="*/ 361950 h 366712"/>
                <a:gd name="connsiteX44" fmla="*/ 1514475 w 2371725"/>
                <a:gd name="connsiteY44" fmla="*/ 361950 h 366712"/>
                <a:gd name="connsiteX45" fmla="*/ 1326356 w 2371725"/>
                <a:gd name="connsiteY45" fmla="*/ 3619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71725" h="366712">
                  <a:moveTo>
                    <a:pt x="1326356" y="361950"/>
                  </a:moveTo>
                  <a:lnTo>
                    <a:pt x="964406" y="361950"/>
                  </a:lnTo>
                  <a:lnTo>
                    <a:pt x="828675" y="361950"/>
                  </a:lnTo>
                  <a:lnTo>
                    <a:pt x="261938" y="340518"/>
                  </a:lnTo>
                  <a:lnTo>
                    <a:pt x="135731" y="297656"/>
                  </a:lnTo>
                  <a:lnTo>
                    <a:pt x="78581" y="290512"/>
                  </a:lnTo>
                  <a:lnTo>
                    <a:pt x="47625" y="283368"/>
                  </a:lnTo>
                  <a:lnTo>
                    <a:pt x="26194" y="269081"/>
                  </a:lnTo>
                  <a:lnTo>
                    <a:pt x="9525" y="252412"/>
                  </a:lnTo>
                  <a:lnTo>
                    <a:pt x="2381" y="226218"/>
                  </a:lnTo>
                  <a:lnTo>
                    <a:pt x="0" y="195262"/>
                  </a:lnTo>
                  <a:lnTo>
                    <a:pt x="7144" y="171450"/>
                  </a:lnTo>
                  <a:lnTo>
                    <a:pt x="19050" y="157162"/>
                  </a:lnTo>
                  <a:lnTo>
                    <a:pt x="45244" y="140493"/>
                  </a:lnTo>
                  <a:lnTo>
                    <a:pt x="83344" y="128587"/>
                  </a:lnTo>
                  <a:lnTo>
                    <a:pt x="135731" y="121443"/>
                  </a:lnTo>
                  <a:lnTo>
                    <a:pt x="259556" y="116681"/>
                  </a:lnTo>
                  <a:lnTo>
                    <a:pt x="292894" y="121443"/>
                  </a:lnTo>
                  <a:lnTo>
                    <a:pt x="352425" y="130968"/>
                  </a:lnTo>
                  <a:lnTo>
                    <a:pt x="573881" y="140493"/>
                  </a:lnTo>
                  <a:lnTo>
                    <a:pt x="897731" y="138112"/>
                  </a:lnTo>
                  <a:lnTo>
                    <a:pt x="1312069" y="138112"/>
                  </a:lnTo>
                  <a:lnTo>
                    <a:pt x="1726406" y="140493"/>
                  </a:lnTo>
                  <a:lnTo>
                    <a:pt x="2081213" y="138112"/>
                  </a:lnTo>
                  <a:lnTo>
                    <a:pt x="2119313" y="135731"/>
                  </a:lnTo>
                  <a:lnTo>
                    <a:pt x="2150269" y="130968"/>
                  </a:lnTo>
                  <a:lnTo>
                    <a:pt x="2185988" y="123825"/>
                  </a:lnTo>
                  <a:lnTo>
                    <a:pt x="2216944" y="111918"/>
                  </a:lnTo>
                  <a:lnTo>
                    <a:pt x="2247900" y="97631"/>
                  </a:lnTo>
                  <a:lnTo>
                    <a:pt x="2271713" y="78581"/>
                  </a:lnTo>
                  <a:lnTo>
                    <a:pt x="2288381" y="52387"/>
                  </a:lnTo>
                  <a:lnTo>
                    <a:pt x="2314575" y="21431"/>
                  </a:lnTo>
                  <a:lnTo>
                    <a:pt x="2331244" y="4762"/>
                  </a:lnTo>
                  <a:lnTo>
                    <a:pt x="2345531" y="0"/>
                  </a:lnTo>
                  <a:lnTo>
                    <a:pt x="2355056" y="2381"/>
                  </a:lnTo>
                  <a:lnTo>
                    <a:pt x="2362200" y="9525"/>
                  </a:lnTo>
                  <a:lnTo>
                    <a:pt x="2366963" y="26193"/>
                  </a:lnTo>
                  <a:lnTo>
                    <a:pt x="2371725" y="59531"/>
                  </a:lnTo>
                  <a:lnTo>
                    <a:pt x="2369344" y="111918"/>
                  </a:lnTo>
                  <a:lnTo>
                    <a:pt x="2364581" y="161925"/>
                  </a:lnTo>
                  <a:lnTo>
                    <a:pt x="2347913" y="245268"/>
                  </a:lnTo>
                  <a:lnTo>
                    <a:pt x="2321719" y="366712"/>
                  </a:lnTo>
                  <a:lnTo>
                    <a:pt x="2150269" y="364331"/>
                  </a:lnTo>
                  <a:lnTo>
                    <a:pt x="1645444" y="361950"/>
                  </a:lnTo>
                  <a:lnTo>
                    <a:pt x="1514475" y="361950"/>
                  </a:lnTo>
                  <a:lnTo>
                    <a:pt x="1326356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9FAEA40D-4E4F-475A-AAF1-DF9EAC0F0858}"/>
                </a:ext>
              </a:extLst>
            </p:cNvPr>
            <p:cNvSpPr/>
            <p:nvPr/>
          </p:nvSpPr>
          <p:spPr>
            <a:xfrm>
              <a:off x="3332163" y="2198688"/>
              <a:ext cx="1443037" cy="431800"/>
            </a:xfrm>
            <a:custGeom>
              <a:avLst/>
              <a:gdLst>
                <a:gd name="connsiteX0" fmla="*/ 945356 w 1443037"/>
                <a:gd name="connsiteY0" fmla="*/ 304800 h 433387"/>
                <a:gd name="connsiteX1" fmla="*/ 647700 w 1443037"/>
                <a:gd name="connsiteY1" fmla="*/ 381000 h 433387"/>
                <a:gd name="connsiteX2" fmla="*/ 457200 w 1443037"/>
                <a:gd name="connsiteY2" fmla="*/ 426244 h 433387"/>
                <a:gd name="connsiteX3" fmla="*/ 404812 w 1443037"/>
                <a:gd name="connsiteY3" fmla="*/ 433387 h 433387"/>
                <a:gd name="connsiteX4" fmla="*/ 352425 w 1443037"/>
                <a:gd name="connsiteY4" fmla="*/ 433387 h 433387"/>
                <a:gd name="connsiteX5" fmla="*/ 302419 w 1443037"/>
                <a:gd name="connsiteY5" fmla="*/ 426244 h 433387"/>
                <a:gd name="connsiteX6" fmla="*/ 238125 w 1443037"/>
                <a:gd name="connsiteY6" fmla="*/ 411956 h 433387"/>
                <a:gd name="connsiteX7" fmla="*/ 157162 w 1443037"/>
                <a:gd name="connsiteY7" fmla="*/ 388144 h 433387"/>
                <a:gd name="connsiteX8" fmla="*/ 0 w 1443037"/>
                <a:gd name="connsiteY8" fmla="*/ 314325 h 433387"/>
                <a:gd name="connsiteX9" fmla="*/ 69056 w 1443037"/>
                <a:gd name="connsiteY9" fmla="*/ 192881 h 433387"/>
                <a:gd name="connsiteX10" fmla="*/ 202406 w 1443037"/>
                <a:gd name="connsiteY10" fmla="*/ 238125 h 433387"/>
                <a:gd name="connsiteX11" fmla="*/ 247650 w 1443037"/>
                <a:gd name="connsiteY11" fmla="*/ 250031 h 433387"/>
                <a:gd name="connsiteX12" fmla="*/ 280987 w 1443037"/>
                <a:gd name="connsiteY12" fmla="*/ 252412 h 433387"/>
                <a:gd name="connsiteX13" fmla="*/ 330994 w 1443037"/>
                <a:gd name="connsiteY13" fmla="*/ 252412 h 433387"/>
                <a:gd name="connsiteX14" fmla="*/ 423862 w 1443037"/>
                <a:gd name="connsiteY14" fmla="*/ 233362 h 433387"/>
                <a:gd name="connsiteX15" fmla="*/ 700087 w 1443037"/>
                <a:gd name="connsiteY15" fmla="*/ 169069 h 433387"/>
                <a:gd name="connsiteX16" fmla="*/ 1054894 w 1443037"/>
                <a:gd name="connsiteY16" fmla="*/ 85725 h 433387"/>
                <a:gd name="connsiteX17" fmla="*/ 1109662 w 1443037"/>
                <a:gd name="connsiteY17" fmla="*/ 54769 h 433387"/>
                <a:gd name="connsiteX18" fmla="*/ 1204912 w 1443037"/>
                <a:gd name="connsiteY18" fmla="*/ 0 h 433387"/>
                <a:gd name="connsiteX19" fmla="*/ 1243012 w 1443037"/>
                <a:gd name="connsiteY19" fmla="*/ 0 h 433387"/>
                <a:gd name="connsiteX20" fmla="*/ 1304925 w 1443037"/>
                <a:gd name="connsiteY20" fmla="*/ 7144 h 433387"/>
                <a:gd name="connsiteX21" fmla="*/ 1335881 w 1443037"/>
                <a:gd name="connsiteY21" fmla="*/ 14287 h 433387"/>
                <a:gd name="connsiteX22" fmla="*/ 1373981 w 1443037"/>
                <a:gd name="connsiteY22" fmla="*/ 28575 h 433387"/>
                <a:gd name="connsiteX23" fmla="*/ 1404937 w 1443037"/>
                <a:gd name="connsiteY23" fmla="*/ 47625 h 433387"/>
                <a:gd name="connsiteX24" fmla="*/ 1423987 w 1443037"/>
                <a:gd name="connsiteY24" fmla="*/ 69056 h 433387"/>
                <a:gd name="connsiteX25" fmla="*/ 1435894 w 1443037"/>
                <a:gd name="connsiteY25" fmla="*/ 92869 h 433387"/>
                <a:gd name="connsiteX26" fmla="*/ 1443037 w 1443037"/>
                <a:gd name="connsiteY26" fmla="*/ 111919 h 433387"/>
                <a:gd name="connsiteX27" fmla="*/ 1443037 w 1443037"/>
                <a:gd name="connsiteY27" fmla="*/ 133350 h 433387"/>
                <a:gd name="connsiteX28" fmla="*/ 1428750 w 1443037"/>
                <a:gd name="connsiteY28" fmla="*/ 157162 h 433387"/>
                <a:gd name="connsiteX29" fmla="*/ 1395412 w 1443037"/>
                <a:gd name="connsiteY29" fmla="*/ 180975 h 433387"/>
                <a:gd name="connsiteX30" fmla="*/ 1312069 w 1443037"/>
                <a:gd name="connsiteY30" fmla="*/ 214312 h 433387"/>
                <a:gd name="connsiteX31" fmla="*/ 1119187 w 1443037"/>
                <a:gd name="connsiteY31" fmla="*/ 261937 h 433387"/>
                <a:gd name="connsiteX32" fmla="*/ 945356 w 1443037"/>
                <a:gd name="connsiteY32" fmla="*/ 30480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43037" h="433387">
                  <a:moveTo>
                    <a:pt x="945356" y="304800"/>
                  </a:moveTo>
                  <a:lnTo>
                    <a:pt x="647700" y="381000"/>
                  </a:lnTo>
                  <a:lnTo>
                    <a:pt x="457200" y="426244"/>
                  </a:lnTo>
                  <a:lnTo>
                    <a:pt x="404812" y="433387"/>
                  </a:lnTo>
                  <a:lnTo>
                    <a:pt x="352425" y="433387"/>
                  </a:lnTo>
                  <a:lnTo>
                    <a:pt x="302419" y="426244"/>
                  </a:lnTo>
                  <a:lnTo>
                    <a:pt x="238125" y="411956"/>
                  </a:lnTo>
                  <a:lnTo>
                    <a:pt x="157162" y="388144"/>
                  </a:lnTo>
                  <a:lnTo>
                    <a:pt x="0" y="314325"/>
                  </a:lnTo>
                  <a:lnTo>
                    <a:pt x="69056" y="192881"/>
                  </a:lnTo>
                  <a:lnTo>
                    <a:pt x="202406" y="238125"/>
                  </a:lnTo>
                  <a:lnTo>
                    <a:pt x="247650" y="250031"/>
                  </a:lnTo>
                  <a:lnTo>
                    <a:pt x="280987" y="252412"/>
                  </a:lnTo>
                  <a:lnTo>
                    <a:pt x="330994" y="252412"/>
                  </a:lnTo>
                  <a:lnTo>
                    <a:pt x="423862" y="233362"/>
                  </a:lnTo>
                  <a:lnTo>
                    <a:pt x="700087" y="169069"/>
                  </a:lnTo>
                  <a:lnTo>
                    <a:pt x="1054894" y="85725"/>
                  </a:lnTo>
                  <a:lnTo>
                    <a:pt x="1109662" y="54769"/>
                  </a:lnTo>
                  <a:lnTo>
                    <a:pt x="1204912" y="0"/>
                  </a:lnTo>
                  <a:lnTo>
                    <a:pt x="1243012" y="0"/>
                  </a:lnTo>
                  <a:lnTo>
                    <a:pt x="1304925" y="7144"/>
                  </a:lnTo>
                  <a:lnTo>
                    <a:pt x="1335881" y="14287"/>
                  </a:lnTo>
                  <a:lnTo>
                    <a:pt x="1373981" y="28575"/>
                  </a:lnTo>
                  <a:lnTo>
                    <a:pt x="1404937" y="47625"/>
                  </a:lnTo>
                  <a:lnTo>
                    <a:pt x="1423987" y="69056"/>
                  </a:lnTo>
                  <a:lnTo>
                    <a:pt x="1435894" y="92869"/>
                  </a:lnTo>
                  <a:lnTo>
                    <a:pt x="1443037" y="111919"/>
                  </a:lnTo>
                  <a:lnTo>
                    <a:pt x="1443037" y="133350"/>
                  </a:lnTo>
                  <a:lnTo>
                    <a:pt x="1428750" y="157162"/>
                  </a:lnTo>
                  <a:lnTo>
                    <a:pt x="1395412" y="180975"/>
                  </a:lnTo>
                  <a:lnTo>
                    <a:pt x="1312069" y="214312"/>
                  </a:lnTo>
                  <a:lnTo>
                    <a:pt x="1119187" y="261937"/>
                  </a:lnTo>
                  <a:lnTo>
                    <a:pt x="945356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8ECF2CB6-999E-44E5-B1FD-82A1357F3EA3}"/>
                </a:ext>
              </a:extLst>
            </p:cNvPr>
            <p:cNvSpPr/>
            <p:nvPr/>
          </p:nvSpPr>
          <p:spPr>
            <a:xfrm>
              <a:off x="2693988" y="2781300"/>
              <a:ext cx="2378075" cy="661988"/>
            </a:xfrm>
            <a:custGeom>
              <a:avLst/>
              <a:gdLst>
                <a:gd name="connsiteX0" fmla="*/ 1600200 w 2378869"/>
                <a:gd name="connsiteY0" fmla="*/ 314325 h 661988"/>
                <a:gd name="connsiteX1" fmla="*/ 1257300 w 2378869"/>
                <a:gd name="connsiteY1" fmla="*/ 376238 h 661988"/>
                <a:gd name="connsiteX2" fmla="*/ 957262 w 2378869"/>
                <a:gd name="connsiteY2" fmla="*/ 450056 h 661988"/>
                <a:gd name="connsiteX3" fmla="*/ 721519 w 2378869"/>
                <a:gd name="connsiteY3" fmla="*/ 521494 h 661988"/>
                <a:gd name="connsiteX4" fmla="*/ 611981 w 2378869"/>
                <a:gd name="connsiteY4" fmla="*/ 559594 h 661988"/>
                <a:gd name="connsiteX5" fmla="*/ 531019 w 2378869"/>
                <a:gd name="connsiteY5" fmla="*/ 576263 h 661988"/>
                <a:gd name="connsiteX6" fmla="*/ 447675 w 2378869"/>
                <a:gd name="connsiteY6" fmla="*/ 602456 h 661988"/>
                <a:gd name="connsiteX7" fmla="*/ 359569 w 2378869"/>
                <a:gd name="connsiteY7" fmla="*/ 638175 h 661988"/>
                <a:gd name="connsiteX8" fmla="*/ 321469 w 2378869"/>
                <a:gd name="connsiteY8" fmla="*/ 657225 h 661988"/>
                <a:gd name="connsiteX9" fmla="*/ 304800 w 2378869"/>
                <a:gd name="connsiteY9" fmla="*/ 661988 h 661988"/>
                <a:gd name="connsiteX10" fmla="*/ 283369 w 2378869"/>
                <a:gd name="connsiteY10" fmla="*/ 657225 h 661988"/>
                <a:gd name="connsiteX11" fmla="*/ 235744 w 2378869"/>
                <a:gd name="connsiteY11" fmla="*/ 628650 h 661988"/>
                <a:gd name="connsiteX12" fmla="*/ 166687 w 2378869"/>
                <a:gd name="connsiteY12" fmla="*/ 573881 h 661988"/>
                <a:gd name="connsiteX13" fmla="*/ 126206 w 2378869"/>
                <a:gd name="connsiteY13" fmla="*/ 533400 h 661988"/>
                <a:gd name="connsiteX14" fmla="*/ 83344 w 2378869"/>
                <a:gd name="connsiteY14" fmla="*/ 488156 h 661988"/>
                <a:gd name="connsiteX15" fmla="*/ 40481 w 2378869"/>
                <a:gd name="connsiteY15" fmla="*/ 438150 h 661988"/>
                <a:gd name="connsiteX16" fmla="*/ 14287 w 2378869"/>
                <a:gd name="connsiteY16" fmla="*/ 407194 h 661988"/>
                <a:gd name="connsiteX17" fmla="*/ 0 w 2378869"/>
                <a:gd name="connsiteY17" fmla="*/ 371475 h 661988"/>
                <a:gd name="connsiteX18" fmla="*/ 2381 w 2378869"/>
                <a:gd name="connsiteY18" fmla="*/ 350044 h 661988"/>
                <a:gd name="connsiteX19" fmla="*/ 14287 w 2378869"/>
                <a:gd name="connsiteY19" fmla="*/ 338138 h 661988"/>
                <a:gd name="connsiteX20" fmla="*/ 35719 w 2378869"/>
                <a:gd name="connsiteY20" fmla="*/ 338138 h 661988"/>
                <a:gd name="connsiteX21" fmla="*/ 64294 w 2378869"/>
                <a:gd name="connsiteY21" fmla="*/ 354806 h 661988"/>
                <a:gd name="connsiteX22" fmla="*/ 104775 w 2378869"/>
                <a:gd name="connsiteY22" fmla="*/ 378619 h 661988"/>
                <a:gd name="connsiteX23" fmla="*/ 152400 w 2378869"/>
                <a:gd name="connsiteY23" fmla="*/ 400050 h 661988"/>
                <a:gd name="connsiteX24" fmla="*/ 209550 w 2378869"/>
                <a:gd name="connsiteY24" fmla="*/ 421481 h 661988"/>
                <a:gd name="connsiteX25" fmla="*/ 245269 w 2378869"/>
                <a:gd name="connsiteY25" fmla="*/ 428625 h 661988"/>
                <a:gd name="connsiteX26" fmla="*/ 285750 w 2378869"/>
                <a:gd name="connsiteY26" fmla="*/ 433388 h 661988"/>
                <a:gd name="connsiteX27" fmla="*/ 330994 w 2378869"/>
                <a:gd name="connsiteY27" fmla="*/ 433388 h 661988"/>
                <a:gd name="connsiteX28" fmla="*/ 373856 w 2378869"/>
                <a:gd name="connsiteY28" fmla="*/ 431006 h 661988"/>
                <a:gd name="connsiteX29" fmla="*/ 457200 w 2378869"/>
                <a:gd name="connsiteY29" fmla="*/ 411956 h 661988"/>
                <a:gd name="connsiteX30" fmla="*/ 695325 w 2378869"/>
                <a:gd name="connsiteY30" fmla="*/ 352425 h 661988"/>
                <a:gd name="connsiteX31" fmla="*/ 1054894 w 2378869"/>
                <a:gd name="connsiteY31" fmla="*/ 259556 h 661988"/>
                <a:gd name="connsiteX32" fmla="*/ 1343025 w 2378869"/>
                <a:gd name="connsiteY32" fmla="*/ 195263 h 661988"/>
                <a:gd name="connsiteX33" fmla="*/ 1443037 w 2378869"/>
                <a:gd name="connsiteY33" fmla="*/ 185738 h 661988"/>
                <a:gd name="connsiteX34" fmla="*/ 1528762 w 2378869"/>
                <a:gd name="connsiteY34" fmla="*/ 173831 h 661988"/>
                <a:gd name="connsiteX35" fmla="*/ 1619250 w 2378869"/>
                <a:gd name="connsiteY35" fmla="*/ 154781 h 661988"/>
                <a:gd name="connsiteX36" fmla="*/ 1776412 w 2378869"/>
                <a:gd name="connsiteY36" fmla="*/ 119063 h 661988"/>
                <a:gd name="connsiteX37" fmla="*/ 1983581 w 2378869"/>
                <a:gd name="connsiteY37" fmla="*/ 64294 h 661988"/>
                <a:gd name="connsiteX38" fmla="*/ 2007394 w 2378869"/>
                <a:gd name="connsiteY38" fmla="*/ 47625 h 661988"/>
                <a:gd name="connsiteX39" fmla="*/ 2035969 w 2378869"/>
                <a:gd name="connsiteY39" fmla="*/ 28575 h 661988"/>
                <a:gd name="connsiteX40" fmla="*/ 2071687 w 2378869"/>
                <a:gd name="connsiteY40" fmla="*/ 9525 h 661988"/>
                <a:gd name="connsiteX41" fmla="*/ 2097881 w 2378869"/>
                <a:gd name="connsiteY41" fmla="*/ 0 h 661988"/>
                <a:gd name="connsiteX42" fmla="*/ 2121694 w 2378869"/>
                <a:gd name="connsiteY42" fmla="*/ 0 h 661988"/>
                <a:gd name="connsiteX43" fmla="*/ 2169319 w 2378869"/>
                <a:gd name="connsiteY43" fmla="*/ 7144 h 661988"/>
                <a:gd name="connsiteX44" fmla="*/ 2231231 w 2378869"/>
                <a:gd name="connsiteY44" fmla="*/ 26194 h 661988"/>
                <a:gd name="connsiteX45" fmla="*/ 2269331 w 2378869"/>
                <a:gd name="connsiteY45" fmla="*/ 45244 h 661988"/>
                <a:gd name="connsiteX46" fmla="*/ 2312194 w 2378869"/>
                <a:gd name="connsiteY46" fmla="*/ 73819 h 661988"/>
                <a:gd name="connsiteX47" fmla="*/ 2345531 w 2378869"/>
                <a:gd name="connsiteY47" fmla="*/ 104775 h 661988"/>
                <a:gd name="connsiteX48" fmla="*/ 2369344 w 2378869"/>
                <a:gd name="connsiteY48" fmla="*/ 133350 h 661988"/>
                <a:gd name="connsiteX49" fmla="*/ 2378869 w 2378869"/>
                <a:gd name="connsiteY49" fmla="*/ 152400 h 661988"/>
                <a:gd name="connsiteX50" fmla="*/ 2374106 w 2378869"/>
                <a:gd name="connsiteY50" fmla="*/ 176213 h 661988"/>
                <a:gd name="connsiteX51" fmla="*/ 2359819 w 2378869"/>
                <a:gd name="connsiteY51" fmla="*/ 197644 h 661988"/>
                <a:gd name="connsiteX52" fmla="*/ 2343150 w 2378869"/>
                <a:gd name="connsiteY52" fmla="*/ 207169 h 661988"/>
                <a:gd name="connsiteX53" fmla="*/ 2305050 w 2378869"/>
                <a:gd name="connsiteY53" fmla="*/ 216694 h 661988"/>
                <a:gd name="connsiteX54" fmla="*/ 2209800 w 2378869"/>
                <a:gd name="connsiteY54" fmla="*/ 221456 h 661988"/>
                <a:gd name="connsiteX55" fmla="*/ 2069306 w 2378869"/>
                <a:gd name="connsiteY55" fmla="*/ 235744 h 661988"/>
                <a:gd name="connsiteX56" fmla="*/ 1600200 w 2378869"/>
                <a:gd name="connsiteY56" fmla="*/ 314325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8869" h="661988">
                  <a:moveTo>
                    <a:pt x="1600200" y="314325"/>
                  </a:moveTo>
                  <a:lnTo>
                    <a:pt x="1257300" y="376238"/>
                  </a:lnTo>
                  <a:lnTo>
                    <a:pt x="957262" y="450056"/>
                  </a:lnTo>
                  <a:lnTo>
                    <a:pt x="721519" y="521494"/>
                  </a:lnTo>
                  <a:lnTo>
                    <a:pt x="611981" y="559594"/>
                  </a:lnTo>
                  <a:lnTo>
                    <a:pt x="531019" y="576263"/>
                  </a:lnTo>
                  <a:lnTo>
                    <a:pt x="447675" y="602456"/>
                  </a:lnTo>
                  <a:lnTo>
                    <a:pt x="359569" y="638175"/>
                  </a:lnTo>
                  <a:lnTo>
                    <a:pt x="321469" y="657225"/>
                  </a:lnTo>
                  <a:lnTo>
                    <a:pt x="304800" y="661988"/>
                  </a:lnTo>
                  <a:lnTo>
                    <a:pt x="283369" y="657225"/>
                  </a:lnTo>
                  <a:lnTo>
                    <a:pt x="235744" y="628650"/>
                  </a:lnTo>
                  <a:lnTo>
                    <a:pt x="166687" y="573881"/>
                  </a:lnTo>
                  <a:lnTo>
                    <a:pt x="126206" y="533400"/>
                  </a:lnTo>
                  <a:lnTo>
                    <a:pt x="83344" y="488156"/>
                  </a:lnTo>
                  <a:lnTo>
                    <a:pt x="40481" y="438150"/>
                  </a:lnTo>
                  <a:lnTo>
                    <a:pt x="14287" y="407194"/>
                  </a:lnTo>
                  <a:lnTo>
                    <a:pt x="0" y="371475"/>
                  </a:lnTo>
                  <a:lnTo>
                    <a:pt x="2381" y="350044"/>
                  </a:lnTo>
                  <a:lnTo>
                    <a:pt x="14287" y="338138"/>
                  </a:lnTo>
                  <a:lnTo>
                    <a:pt x="35719" y="338138"/>
                  </a:lnTo>
                  <a:lnTo>
                    <a:pt x="64294" y="354806"/>
                  </a:lnTo>
                  <a:lnTo>
                    <a:pt x="104775" y="378619"/>
                  </a:lnTo>
                  <a:lnTo>
                    <a:pt x="152400" y="400050"/>
                  </a:lnTo>
                  <a:lnTo>
                    <a:pt x="209550" y="421481"/>
                  </a:lnTo>
                  <a:lnTo>
                    <a:pt x="245269" y="428625"/>
                  </a:lnTo>
                  <a:lnTo>
                    <a:pt x="285750" y="433388"/>
                  </a:lnTo>
                  <a:lnTo>
                    <a:pt x="330994" y="433388"/>
                  </a:lnTo>
                  <a:lnTo>
                    <a:pt x="373856" y="431006"/>
                  </a:lnTo>
                  <a:lnTo>
                    <a:pt x="457200" y="411956"/>
                  </a:lnTo>
                  <a:lnTo>
                    <a:pt x="695325" y="352425"/>
                  </a:lnTo>
                  <a:lnTo>
                    <a:pt x="1054894" y="259556"/>
                  </a:lnTo>
                  <a:lnTo>
                    <a:pt x="1343025" y="195263"/>
                  </a:lnTo>
                  <a:lnTo>
                    <a:pt x="1443037" y="185738"/>
                  </a:lnTo>
                  <a:lnTo>
                    <a:pt x="1528762" y="173831"/>
                  </a:lnTo>
                  <a:lnTo>
                    <a:pt x="1619250" y="154781"/>
                  </a:lnTo>
                  <a:lnTo>
                    <a:pt x="1776412" y="119063"/>
                  </a:lnTo>
                  <a:lnTo>
                    <a:pt x="1983581" y="64294"/>
                  </a:lnTo>
                  <a:lnTo>
                    <a:pt x="2007394" y="47625"/>
                  </a:lnTo>
                  <a:lnTo>
                    <a:pt x="2035969" y="28575"/>
                  </a:lnTo>
                  <a:lnTo>
                    <a:pt x="2071687" y="9525"/>
                  </a:lnTo>
                  <a:lnTo>
                    <a:pt x="2097881" y="0"/>
                  </a:lnTo>
                  <a:lnTo>
                    <a:pt x="2121694" y="0"/>
                  </a:lnTo>
                  <a:lnTo>
                    <a:pt x="2169319" y="7144"/>
                  </a:lnTo>
                  <a:lnTo>
                    <a:pt x="2231231" y="26194"/>
                  </a:lnTo>
                  <a:lnTo>
                    <a:pt x="2269331" y="45244"/>
                  </a:lnTo>
                  <a:lnTo>
                    <a:pt x="2312194" y="73819"/>
                  </a:lnTo>
                  <a:lnTo>
                    <a:pt x="2345531" y="104775"/>
                  </a:lnTo>
                  <a:lnTo>
                    <a:pt x="2369344" y="133350"/>
                  </a:lnTo>
                  <a:lnTo>
                    <a:pt x="2378869" y="152400"/>
                  </a:lnTo>
                  <a:lnTo>
                    <a:pt x="2374106" y="176213"/>
                  </a:lnTo>
                  <a:lnTo>
                    <a:pt x="2359819" y="197644"/>
                  </a:lnTo>
                  <a:lnTo>
                    <a:pt x="2343150" y="207169"/>
                  </a:lnTo>
                  <a:lnTo>
                    <a:pt x="2305050" y="216694"/>
                  </a:lnTo>
                  <a:lnTo>
                    <a:pt x="2209800" y="221456"/>
                  </a:lnTo>
                  <a:lnTo>
                    <a:pt x="2069306" y="235744"/>
                  </a:lnTo>
                  <a:lnTo>
                    <a:pt x="1600200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42B8C041-73CA-45D9-AA1D-8643AB531FE2}"/>
                </a:ext>
              </a:extLst>
            </p:cNvPr>
            <p:cNvSpPr/>
            <p:nvPr/>
          </p:nvSpPr>
          <p:spPr>
            <a:xfrm rot="16200000">
              <a:off x="2260600" y="2903538"/>
              <a:ext cx="2247900" cy="1466850"/>
            </a:xfrm>
            <a:custGeom>
              <a:avLst/>
              <a:gdLst>
                <a:gd name="connsiteX0" fmla="*/ 1026319 w 2247900"/>
                <a:gd name="connsiteY0" fmla="*/ 964406 h 1466850"/>
                <a:gd name="connsiteX1" fmla="*/ 821531 w 2247900"/>
                <a:gd name="connsiteY1" fmla="*/ 831056 h 1466850"/>
                <a:gd name="connsiteX2" fmla="*/ 657225 w 2247900"/>
                <a:gd name="connsiteY2" fmla="*/ 721518 h 1466850"/>
                <a:gd name="connsiteX3" fmla="*/ 571500 w 2247900"/>
                <a:gd name="connsiteY3" fmla="*/ 652462 h 1466850"/>
                <a:gd name="connsiteX4" fmla="*/ 473869 w 2247900"/>
                <a:gd name="connsiteY4" fmla="*/ 559593 h 1466850"/>
                <a:gd name="connsiteX5" fmla="*/ 395287 w 2247900"/>
                <a:gd name="connsiteY5" fmla="*/ 478631 h 1466850"/>
                <a:gd name="connsiteX6" fmla="*/ 297656 w 2247900"/>
                <a:gd name="connsiteY6" fmla="*/ 373856 h 1466850"/>
                <a:gd name="connsiteX7" fmla="*/ 233362 w 2247900"/>
                <a:gd name="connsiteY7" fmla="*/ 307181 h 1466850"/>
                <a:gd name="connsiteX8" fmla="*/ 138112 w 2247900"/>
                <a:gd name="connsiteY8" fmla="*/ 204787 h 1466850"/>
                <a:gd name="connsiteX9" fmla="*/ 76200 w 2247900"/>
                <a:gd name="connsiteY9" fmla="*/ 133350 h 1466850"/>
                <a:gd name="connsiteX10" fmla="*/ 19050 w 2247900"/>
                <a:gd name="connsiteY10" fmla="*/ 69056 h 1466850"/>
                <a:gd name="connsiteX11" fmla="*/ 4762 w 2247900"/>
                <a:gd name="connsiteY11" fmla="*/ 45243 h 1466850"/>
                <a:gd name="connsiteX12" fmla="*/ 0 w 2247900"/>
                <a:gd name="connsiteY12" fmla="*/ 30956 h 1466850"/>
                <a:gd name="connsiteX13" fmla="*/ 2381 w 2247900"/>
                <a:gd name="connsiteY13" fmla="*/ 14287 h 1466850"/>
                <a:gd name="connsiteX14" fmla="*/ 9525 w 2247900"/>
                <a:gd name="connsiteY14" fmla="*/ 4762 h 1466850"/>
                <a:gd name="connsiteX15" fmla="*/ 33337 w 2247900"/>
                <a:gd name="connsiteY15" fmla="*/ 0 h 1466850"/>
                <a:gd name="connsiteX16" fmla="*/ 64294 w 2247900"/>
                <a:gd name="connsiteY16" fmla="*/ 11906 h 1466850"/>
                <a:gd name="connsiteX17" fmla="*/ 180975 w 2247900"/>
                <a:gd name="connsiteY17" fmla="*/ 116681 h 1466850"/>
                <a:gd name="connsiteX18" fmla="*/ 345281 w 2247900"/>
                <a:gd name="connsiteY18" fmla="*/ 254793 h 1466850"/>
                <a:gd name="connsiteX19" fmla="*/ 509587 w 2247900"/>
                <a:gd name="connsiteY19" fmla="*/ 381000 h 1466850"/>
                <a:gd name="connsiteX20" fmla="*/ 664369 w 2247900"/>
                <a:gd name="connsiteY20" fmla="*/ 495300 h 1466850"/>
                <a:gd name="connsiteX21" fmla="*/ 885825 w 2247900"/>
                <a:gd name="connsiteY21" fmla="*/ 645318 h 1466850"/>
                <a:gd name="connsiteX22" fmla="*/ 1057275 w 2247900"/>
                <a:gd name="connsiteY22" fmla="*/ 752475 h 1466850"/>
                <a:gd name="connsiteX23" fmla="*/ 1350169 w 2247900"/>
                <a:gd name="connsiteY23" fmla="*/ 923925 h 1466850"/>
                <a:gd name="connsiteX24" fmla="*/ 1535906 w 2247900"/>
                <a:gd name="connsiteY24" fmla="*/ 1016793 h 1466850"/>
                <a:gd name="connsiteX25" fmla="*/ 1709737 w 2247900"/>
                <a:gd name="connsiteY25" fmla="*/ 1088231 h 1466850"/>
                <a:gd name="connsiteX26" fmla="*/ 1835944 w 2247900"/>
                <a:gd name="connsiteY26" fmla="*/ 1145381 h 1466850"/>
                <a:gd name="connsiteX27" fmla="*/ 1964531 w 2247900"/>
                <a:gd name="connsiteY27" fmla="*/ 1193006 h 1466850"/>
                <a:gd name="connsiteX28" fmla="*/ 1988344 w 2247900"/>
                <a:gd name="connsiteY28" fmla="*/ 1200150 h 1466850"/>
                <a:gd name="connsiteX29" fmla="*/ 2014537 w 2247900"/>
                <a:gd name="connsiteY29" fmla="*/ 1202531 h 1466850"/>
                <a:gd name="connsiteX30" fmla="*/ 2055019 w 2247900"/>
                <a:gd name="connsiteY30" fmla="*/ 1195387 h 1466850"/>
                <a:gd name="connsiteX31" fmla="*/ 2200275 w 2247900"/>
                <a:gd name="connsiteY31" fmla="*/ 1131093 h 1466850"/>
                <a:gd name="connsiteX32" fmla="*/ 2247900 w 2247900"/>
                <a:gd name="connsiteY32" fmla="*/ 1266825 h 1466850"/>
                <a:gd name="connsiteX33" fmla="*/ 2131219 w 2247900"/>
                <a:gd name="connsiteY33" fmla="*/ 1376362 h 1466850"/>
                <a:gd name="connsiteX34" fmla="*/ 2071687 w 2247900"/>
                <a:gd name="connsiteY34" fmla="*/ 1426368 h 1466850"/>
                <a:gd name="connsiteX35" fmla="*/ 2031206 w 2247900"/>
                <a:gd name="connsiteY35" fmla="*/ 1454943 h 1466850"/>
                <a:gd name="connsiteX36" fmla="*/ 1997869 w 2247900"/>
                <a:gd name="connsiteY36" fmla="*/ 1466850 h 1466850"/>
                <a:gd name="connsiteX37" fmla="*/ 1974056 w 2247900"/>
                <a:gd name="connsiteY37" fmla="*/ 1466850 h 1466850"/>
                <a:gd name="connsiteX38" fmla="*/ 1943100 w 2247900"/>
                <a:gd name="connsiteY38" fmla="*/ 1457325 h 1466850"/>
                <a:gd name="connsiteX39" fmla="*/ 1893094 w 2247900"/>
                <a:gd name="connsiteY39" fmla="*/ 1433512 h 1466850"/>
                <a:gd name="connsiteX40" fmla="*/ 1764506 w 2247900"/>
                <a:gd name="connsiteY40" fmla="*/ 1373981 h 1466850"/>
                <a:gd name="connsiteX41" fmla="*/ 1607344 w 2247900"/>
                <a:gd name="connsiteY41" fmla="*/ 1307306 h 1466850"/>
                <a:gd name="connsiteX42" fmla="*/ 1462087 w 2247900"/>
                <a:gd name="connsiteY42" fmla="*/ 1231106 h 1466850"/>
                <a:gd name="connsiteX43" fmla="*/ 1326356 w 2247900"/>
                <a:gd name="connsiteY43" fmla="*/ 1150143 h 1466850"/>
                <a:gd name="connsiteX44" fmla="*/ 1223962 w 2247900"/>
                <a:gd name="connsiteY44" fmla="*/ 1090612 h 1466850"/>
                <a:gd name="connsiteX45" fmla="*/ 1026319 w 2247900"/>
                <a:gd name="connsiteY45" fmla="*/ 964406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47900" h="1466850">
                  <a:moveTo>
                    <a:pt x="1026319" y="964406"/>
                  </a:moveTo>
                  <a:lnTo>
                    <a:pt x="821531" y="831056"/>
                  </a:lnTo>
                  <a:lnTo>
                    <a:pt x="657225" y="721518"/>
                  </a:lnTo>
                  <a:lnTo>
                    <a:pt x="571500" y="652462"/>
                  </a:lnTo>
                  <a:lnTo>
                    <a:pt x="473869" y="559593"/>
                  </a:lnTo>
                  <a:lnTo>
                    <a:pt x="395287" y="478631"/>
                  </a:lnTo>
                  <a:lnTo>
                    <a:pt x="297656" y="373856"/>
                  </a:lnTo>
                  <a:lnTo>
                    <a:pt x="233362" y="307181"/>
                  </a:lnTo>
                  <a:lnTo>
                    <a:pt x="138112" y="204787"/>
                  </a:lnTo>
                  <a:lnTo>
                    <a:pt x="76200" y="133350"/>
                  </a:lnTo>
                  <a:lnTo>
                    <a:pt x="19050" y="69056"/>
                  </a:lnTo>
                  <a:lnTo>
                    <a:pt x="4762" y="45243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64294" y="11906"/>
                  </a:lnTo>
                  <a:lnTo>
                    <a:pt x="180975" y="116681"/>
                  </a:lnTo>
                  <a:lnTo>
                    <a:pt x="345281" y="254793"/>
                  </a:lnTo>
                  <a:lnTo>
                    <a:pt x="509587" y="381000"/>
                  </a:lnTo>
                  <a:lnTo>
                    <a:pt x="664369" y="495300"/>
                  </a:lnTo>
                  <a:lnTo>
                    <a:pt x="885825" y="645318"/>
                  </a:lnTo>
                  <a:lnTo>
                    <a:pt x="1057275" y="752475"/>
                  </a:lnTo>
                  <a:lnTo>
                    <a:pt x="1350169" y="923925"/>
                  </a:lnTo>
                  <a:lnTo>
                    <a:pt x="1535906" y="1016793"/>
                  </a:lnTo>
                  <a:lnTo>
                    <a:pt x="1709737" y="1088231"/>
                  </a:lnTo>
                  <a:lnTo>
                    <a:pt x="1835944" y="1145381"/>
                  </a:lnTo>
                  <a:lnTo>
                    <a:pt x="1964531" y="1193006"/>
                  </a:lnTo>
                  <a:lnTo>
                    <a:pt x="1988344" y="1200150"/>
                  </a:lnTo>
                  <a:lnTo>
                    <a:pt x="2014537" y="1202531"/>
                  </a:lnTo>
                  <a:lnTo>
                    <a:pt x="2055019" y="1195387"/>
                  </a:lnTo>
                  <a:lnTo>
                    <a:pt x="2200275" y="1131093"/>
                  </a:lnTo>
                  <a:lnTo>
                    <a:pt x="2247900" y="1266825"/>
                  </a:lnTo>
                  <a:lnTo>
                    <a:pt x="2131219" y="1376362"/>
                  </a:lnTo>
                  <a:lnTo>
                    <a:pt x="2071687" y="1426368"/>
                  </a:lnTo>
                  <a:lnTo>
                    <a:pt x="2031206" y="1454943"/>
                  </a:lnTo>
                  <a:lnTo>
                    <a:pt x="1997869" y="1466850"/>
                  </a:lnTo>
                  <a:lnTo>
                    <a:pt x="1974056" y="1466850"/>
                  </a:lnTo>
                  <a:lnTo>
                    <a:pt x="1943100" y="1457325"/>
                  </a:lnTo>
                  <a:lnTo>
                    <a:pt x="1893094" y="1433512"/>
                  </a:lnTo>
                  <a:lnTo>
                    <a:pt x="1764506" y="1373981"/>
                  </a:lnTo>
                  <a:lnTo>
                    <a:pt x="1607344" y="1307306"/>
                  </a:lnTo>
                  <a:lnTo>
                    <a:pt x="1462087" y="1231106"/>
                  </a:lnTo>
                  <a:lnTo>
                    <a:pt x="1326356" y="1150143"/>
                  </a:lnTo>
                  <a:lnTo>
                    <a:pt x="1223962" y="1090612"/>
                  </a:lnTo>
                  <a:lnTo>
                    <a:pt x="1026319" y="964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CF140502-0C15-45D5-80FE-7BCF79A3B3F6}"/>
                </a:ext>
              </a:extLst>
            </p:cNvPr>
            <p:cNvSpPr/>
            <p:nvPr/>
          </p:nvSpPr>
          <p:spPr>
            <a:xfrm rot="16200000">
              <a:off x="2310606" y="4917282"/>
              <a:ext cx="2295525" cy="290512"/>
            </a:xfrm>
            <a:custGeom>
              <a:avLst/>
              <a:gdLst>
                <a:gd name="connsiteX0" fmla="*/ 1371600 w 2295525"/>
                <a:gd name="connsiteY0" fmla="*/ 285750 h 290513"/>
                <a:gd name="connsiteX1" fmla="*/ 1164431 w 2295525"/>
                <a:gd name="connsiteY1" fmla="*/ 290513 h 290513"/>
                <a:gd name="connsiteX2" fmla="*/ 1014412 w 2295525"/>
                <a:gd name="connsiteY2" fmla="*/ 269081 h 290513"/>
                <a:gd name="connsiteX3" fmla="*/ 526256 w 2295525"/>
                <a:gd name="connsiteY3" fmla="*/ 266700 h 290513"/>
                <a:gd name="connsiteX4" fmla="*/ 366712 w 2295525"/>
                <a:gd name="connsiteY4" fmla="*/ 266700 h 290513"/>
                <a:gd name="connsiteX5" fmla="*/ 261937 w 2295525"/>
                <a:gd name="connsiteY5" fmla="*/ 254794 h 290513"/>
                <a:gd name="connsiteX6" fmla="*/ 185737 w 2295525"/>
                <a:gd name="connsiteY6" fmla="*/ 247650 h 290513"/>
                <a:gd name="connsiteX7" fmla="*/ 142875 w 2295525"/>
                <a:gd name="connsiteY7" fmla="*/ 240506 h 290513"/>
                <a:gd name="connsiteX8" fmla="*/ 100012 w 2295525"/>
                <a:gd name="connsiteY8" fmla="*/ 228600 h 290513"/>
                <a:gd name="connsiteX9" fmla="*/ 64293 w 2295525"/>
                <a:gd name="connsiteY9" fmla="*/ 216694 h 290513"/>
                <a:gd name="connsiteX10" fmla="*/ 30956 w 2295525"/>
                <a:gd name="connsiteY10" fmla="*/ 204788 h 290513"/>
                <a:gd name="connsiteX11" fmla="*/ 9525 w 2295525"/>
                <a:gd name="connsiteY11" fmla="*/ 188119 h 290513"/>
                <a:gd name="connsiteX12" fmla="*/ 0 w 2295525"/>
                <a:gd name="connsiteY12" fmla="*/ 169069 h 290513"/>
                <a:gd name="connsiteX13" fmla="*/ 4762 w 2295525"/>
                <a:gd name="connsiteY13" fmla="*/ 140494 h 290513"/>
                <a:gd name="connsiteX14" fmla="*/ 14287 w 2295525"/>
                <a:gd name="connsiteY14" fmla="*/ 121444 h 290513"/>
                <a:gd name="connsiteX15" fmla="*/ 30956 w 2295525"/>
                <a:gd name="connsiteY15" fmla="*/ 100013 h 290513"/>
                <a:gd name="connsiteX16" fmla="*/ 64293 w 2295525"/>
                <a:gd name="connsiteY16" fmla="*/ 76200 h 290513"/>
                <a:gd name="connsiteX17" fmla="*/ 111918 w 2295525"/>
                <a:gd name="connsiteY17" fmla="*/ 54769 h 290513"/>
                <a:gd name="connsiteX18" fmla="*/ 161925 w 2295525"/>
                <a:gd name="connsiteY18" fmla="*/ 33338 h 290513"/>
                <a:gd name="connsiteX19" fmla="*/ 207168 w 2295525"/>
                <a:gd name="connsiteY19" fmla="*/ 19050 h 290513"/>
                <a:gd name="connsiteX20" fmla="*/ 261937 w 2295525"/>
                <a:gd name="connsiteY20" fmla="*/ 7144 h 290513"/>
                <a:gd name="connsiteX21" fmla="*/ 316706 w 2295525"/>
                <a:gd name="connsiteY21" fmla="*/ 0 h 290513"/>
                <a:gd name="connsiteX22" fmla="*/ 395287 w 2295525"/>
                <a:gd name="connsiteY22" fmla="*/ 0 h 290513"/>
                <a:gd name="connsiteX23" fmla="*/ 435768 w 2295525"/>
                <a:gd name="connsiteY23" fmla="*/ 2381 h 290513"/>
                <a:gd name="connsiteX24" fmla="*/ 473868 w 2295525"/>
                <a:gd name="connsiteY24" fmla="*/ 9525 h 290513"/>
                <a:gd name="connsiteX25" fmla="*/ 531018 w 2295525"/>
                <a:gd name="connsiteY25" fmla="*/ 26194 h 290513"/>
                <a:gd name="connsiteX26" fmla="*/ 585787 w 2295525"/>
                <a:gd name="connsiteY26" fmla="*/ 47625 h 290513"/>
                <a:gd name="connsiteX27" fmla="*/ 840581 w 2295525"/>
                <a:gd name="connsiteY27" fmla="*/ 59531 h 290513"/>
                <a:gd name="connsiteX28" fmla="*/ 1140618 w 2295525"/>
                <a:gd name="connsiteY28" fmla="*/ 80963 h 290513"/>
                <a:gd name="connsiteX29" fmla="*/ 1312068 w 2295525"/>
                <a:gd name="connsiteY29" fmla="*/ 88106 h 290513"/>
                <a:gd name="connsiteX30" fmla="*/ 1654968 w 2295525"/>
                <a:gd name="connsiteY30" fmla="*/ 90488 h 290513"/>
                <a:gd name="connsiteX31" fmla="*/ 1912143 w 2295525"/>
                <a:gd name="connsiteY31" fmla="*/ 90488 h 290513"/>
                <a:gd name="connsiteX32" fmla="*/ 1993106 w 2295525"/>
                <a:gd name="connsiteY32" fmla="*/ 85725 h 290513"/>
                <a:gd name="connsiteX33" fmla="*/ 2043112 w 2295525"/>
                <a:gd name="connsiteY33" fmla="*/ 78581 h 290513"/>
                <a:gd name="connsiteX34" fmla="*/ 2202656 w 2295525"/>
                <a:gd name="connsiteY34" fmla="*/ 40481 h 290513"/>
                <a:gd name="connsiteX35" fmla="*/ 2295525 w 2295525"/>
                <a:gd name="connsiteY35" fmla="*/ 157163 h 290513"/>
                <a:gd name="connsiteX36" fmla="*/ 2243137 w 2295525"/>
                <a:gd name="connsiteY36" fmla="*/ 288131 h 290513"/>
                <a:gd name="connsiteX37" fmla="*/ 1745456 w 2295525"/>
                <a:gd name="connsiteY37" fmla="*/ 285750 h 290513"/>
                <a:gd name="connsiteX38" fmla="*/ 1371600 w 2295525"/>
                <a:gd name="connsiteY38" fmla="*/ 285750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290513">
                  <a:moveTo>
                    <a:pt x="1371600" y="285750"/>
                  </a:moveTo>
                  <a:lnTo>
                    <a:pt x="1164431" y="290513"/>
                  </a:lnTo>
                  <a:lnTo>
                    <a:pt x="1014412" y="269081"/>
                  </a:lnTo>
                  <a:lnTo>
                    <a:pt x="526256" y="266700"/>
                  </a:lnTo>
                  <a:lnTo>
                    <a:pt x="366712" y="266700"/>
                  </a:lnTo>
                  <a:lnTo>
                    <a:pt x="261937" y="254794"/>
                  </a:lnTo>
                  <a:lnTo>
                    <a:pt x="185737" y="247650"/>
                  </a:lnTo>
                  <a:lnTo>
                    <a:pt x="142875" y="240506"/>
                  </a:lnTo>
                  <a:lnTo>
                    <a:pt x="100012" y="228600"/>
                  </a:lnTo>
                  <a:lnTo>
                    <a:pt x="64293" y="216694"/>
                  </a:lnTo>
                  <a:lnTo>
                    <a:pt x="30956" y="204788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4762" y="140494"/>
                  </a:lnTo>
                  <a:lnTo>
                    <a:pt x="14287" y="121444"/>
                  </a:lnTo>
                  <a:lnTo>
                    <a:pt x="30956" y="100013"/>
                  </a:lnTo>
                  <a:lnTo>
                    <a:pt x="64293" y="76200"/>
                  </a:lnTo>
                  <a:lnTo>
                    <a:pt x="111918" y="54769"/>
                  </a:lnTo>
                  <a:lnTo>
                    <a:pt x="161925" y="33338"/>
                  </a:lnTo>
                  <a:lnTo>
                    <a:pt x="207168" y="19050"/>
                  </a:lnTo>
                  <a:lnTo>
                    <a:pt x="261937" y="7144"/>
                  </a:lnTo>
                  <a:lnTo>
                    <a:pt x="316706" y="0"/>
                  </a:lnTo>
                  <a:lnTo>
                    <a:pt x="395287" y="0"/>
                  </a:lnTo>
                  <a:lnTo>
                    <a:pt x="435768" y="2381"/>
                  </a:lnTo>
                  <a:lnTo>
                    <a:pt x="473868" y="9525"/>
                  </a:lnTo>
                  <a:lnTo>
                    <a:pt x="531018" y="26194"/>
                  </a:lnTo>
                  <a:lnTo>
                    <a:pt x="585787" y="47625"/>
                  </a:lnTo>
                  <a:lnTo>
                    <a:pt x="840581" y="59531"/>
                  </a:lnTo>
                  <a:lnTo>
                    <a:pt x="1140618" y="80963"/>
                  </a:lnTo>
                  <a:lnTo>
                    <a:pt x="1312068" y="88106"/>
                  </a:lnTo>
                  <a:lnTo>
                    <a:pt x="1654968" y="90488"/>
                  </a:lnTo>
                  <a:lnTo>
                    <a:pt x="1912143" y="90488"/>
                  </a:lnTo>
                  <a:lnTo>
                    <a:pt x="1993106" y="85725"/>
                  </a:lnTo>
                  <a:lnTo>
                    <a:pt x="2043112" y="78581"/>
                  </a:lnTo>
                  <a:lnTo>
                    <a:pt x="2202656" y="40481"/>
                  </a:lnTo>
                  <a:lnTo>
                    <a:pt x="2295525" y="157163"/>
                  </a:lnTo>
                  <a:lnTo>
                    <a:pt x="2243137" y="288131"/>
                  </a:lnTo>
                  <a:lnTo>
                    <a:pt x="1745456" y="285750"/>
                  </a:lnTo>
                  <a:lnTo>
                    <a:pt x="1371600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FE152674-6572-4069-9C31-3D5D85FB698C}"/>
                </a:ext>
              </a:extLst>
            </p:cNvPr>
            <p:cNvSpPr/>
            <p:nvPr/>
          </p:nvSpPr>
          <p:spPr>
            <a:xfrm>
              <a:off x="4051300" y="3313113"/>
              <a:ext cx="463550" cy="615950"/>
            </a:xfrm>
            <a:custGeom>
              <a:avLst/>
              <a:gdLst>
                <a:gd name="connsiteX0" fmla="*/ 83344 w 464344"/>
                <a:gd name="connsiteY0" fmla="*/ 359569 h 616744"/>
                <a:gd name="connsiteX1" fmla="*/ 119063 w 464344"/>
                <a:gd name="connsiteY1" fmla="*/ 259556 h 616744"/>
                <a:gd name="connsiteX2" fmla="*/ 152400 w 464344"/>
                <a:gd name="connsiteY2" fmla="*/ 142875 h 616744"/>
                <a:gd name="connsiteX3" fmla="*/ 152400 w 464344"/>
                <a:gd name="connsiteY3" fmla="*/ 54769 h 616744"/>
                <a:gd name="connsiteX4" fmla="*/ 154782 w 464344"/>
                <a:gd name="connsiteY4" fmla="*/ 16669 h 616744"/>
                <a:gd name="connsiteX5" fmla="*/ 159544 w 464344"/>
                <a:gd name="connsiteY5" fmla="*/ 4762 h 616744"/>
                <a:gd name="connsiteX6" fmla="*/ 176213 w 464344"/>
                <a:gd name="connsiteY6" fmla="*/ 0 h 616744"/>
                <a:gd name="connsiteX7" fmla="*/ 230982 w 464344"/>
                <a:gd name="connsiteY7" fmla="*/ 9525 h 616744"/>
                <a:gd name="connsiteX8" fmla="*/ 300038 w 464344"/>
                <a:gd name="connsiteY8" fmla="*/ 26194 h 616744"/>
                <a:gd name="connsiteX9" fmla="*/ 364332 w 464344"/>
                <a:gd name="connsiteY9" fmla="*/ 50006 h 616744"/>
                <a:gd name="connsiteX10" fmla="*/ 411957 w 464344"/>
                <a:gd name="connsiteY10" fmla="*/ 73819 h 616744"/>
                <a:gd name="connsiteX11" fmla="*/ 440532 w 464344"/>
                <a:gd name="connsiteY11" fmla="*/ 95250 h 616744"/>
                <a:gd name="connsiteX12" fmla="*/ 459582 w 464344"/>
                <a:gd name="connsiteY12" fmla="*/ 116681 h 616744"/>
                <a:gd name="connsiteX13" fmla="*/ 464344 w 464344"/>
                <a:gd name="connsiteY13" fmla="*/ 135731 h 616744"/>
                <a:gd name="connsiteX14" fmla="*/ 459582 w 464344"/>
                <a:gd name="connsiteY14" fmla="*/ 157162 h 616744"/>
                <a:gd name="connsiteX15" fmla="*/ 419100 w 464344"/>
                <a:gd name="connsiteY15" fmla="*/ 207169 h 616744"/>
                <a:gd name="connsiteX16" fmla="*/ 342900 w 464344"/>
                <a:gd name="connsiteY16" fmla="*/ 285750 h 616744"/>
                <a:gd name="connsiteX17" fmla="*/ 307182 w 464344"/>
                <a:gd name="connsiteY17" fmla="*/ 323850 h 616744"/>
                <a:gd name="connsiteX18" fmla="*/ 250032 w 464344"/>
                <a:gd name="connsiteY18" fmla="*/ 400050 h 616744"/>
                <a:gd name="connsiteX19" fmla="*/ 121444 w 464344"/>
                <a:gd name="connsiteY19" fmla="*/ 602456 h 616744"/>
                <a:gd name="connsiteX20" fmla="*/ 0 w 464344"/>
                <a:gd name="connsiteY20" fmla="*/ 616744 h 616744"/>
                <a:gd name="connsiteX21" fmla="*/ 83344 w 464344"/>
                <a:gd name="connsiteY21" fmla="*/ 35956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344" h="616744">
                  <a:moveTo>
                    <a:pt x="83344" y="359569"/>
                  </a:moveTo>
                  <a:lnTo>
                    <a:pt x="119063" y="259556"/>
                  </a:lnTo>
                  <a:lnTo>
                    <a:pt x="152400" y="142875"/>
                  </a:lnTo>
                  <a:lnTo>
                    <a:pt x="152400" y="54769"/>
                  </a:lnTo>
                  <a:lnTo>
                    <a:pt x="154782" y="16669"/>
                  </a:lnTo>
                  <a:lnTo>
                    <a:pt x="159544" y="4762"/>
                  </a:lnTo>
                  <a:lnTo>
                    <a:pt x="176213" y="0"/>
                  </a:lnTo>
                  <a:lnTo>
                    <a:pt x="230982" y="9525"/>
                  </a:lnTo>
                  <a:lnTo>
                    <a:pt x="300038" y="26194"/>
                  </a:lnTo>
                  <a:lnTo>
                    <a:pt x="364332" y="50006"/>
                  </a:lnTo>
                  <a:lnTo>
                    <a:pt x="411957" y="73819"/>
                  </a:lnTo>
                  <a:lnTo>
                    <a:pt x="440532" y="95250"/>
                  </a:lnTo>
                  <a:lnTo>
                    <a:pt x="459582" y="116681"/>
                  </a:lnTo>
                  <a:lnTo>
                    <a:pt x="464344" y="135731"/>
                  </a:lnTo>
                  <a:lnTo>
                    <a:pt x="459582" y="157162"/>
                  </a:lnTo>
                  <a:lnTo>
                    <a:pt x="419100" y="207169"/>
                  </a:lnTo>
                  <a:lnTo>
                    <a:pt x="342900" y="285750"/>
                  </a:lnTo>
                  <a:lnTo>
                    <a:pt x="307182" y="323850"/>
                  </a:lnTo>
                  <a:lnTo>
                    <a:pt x="250032" y="400050"/>
                  </a:lnTo>
                  <a:lnTo>
                    <a:pt x="121444" y="602456"/>
                  </a:lnTo>
                  <a:lnTo>
                    <a:pt x="0" y="616744"/>
                  </a:lnTo>
                  <a:lnTo>
                    <a:pt x="83344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A0A32E49-E114-4C40-B387-C8104010E13C}"/>
                </a:ext>
              </a:extLst>
            </p:cNvPr>
            <p:cNvSpPr/>
            <p:nvPr/>
          </p:nvSpPr>
          <p:spPr>
            <a:xfrm>
              <a:off x="3414713" y="3671888"/>
              <a:ext cx="1608137" cy="441325"/>
            </a:xfrm>
            <a:custGeom>
              <a:avLst/>
              <a:gdLst>
                <a:gd name="connsiteX0" fmla="*/ 609600 w 1607343"/>
                <a:gd name="connsiteY0" fmla="*/ 364331 h 440531"/>
                <a:gd name="connsiteX1" fmla="*/ 95250 w 1607343"/>
                <a:gd name="connsiteY1" fmla="*/ 440531 h 440531"/>
                <a:gd name="connsiteX2" fmla="*/ 0 w 1607343"/>
                <a:gd name="connsiteY2" fmla="*/ 235743 h 440531"/>
                <a:gd name="connsiteX3" fmla="*/ 202406 w 1607343"/>
                <a:gd name="connsiteY3" fmla="*/ 247650 h 440531"/>
                <a:gd name="connsiteX4" fmla="*/ 319087 w 1607343"/>
                <a:gd name="connsiteY4" fmla="*/ 228600 h 440531"/>
                <a:gd name="connsiteX5" fmla="*/ 666750 w 1607343"/>
                <a:gd name="connsiteY5" fmla="*/ 173831 h 440531"/>
                <a:gd name="connsiteX6" fmla="*/ 831056 w 1607343"/>
                <a:gd name="connsiteY6" fmla="*/ 150018 h 440531"/>
                <a:gd name="connsiteX7" fmla="*/ 1085850 w 1607343"/>
                <a:gd name="connsiteY7" fmla="*/ 97631 h 440531"/>
                <a:gd name="connsiteX8" fmla="*/ 1264443 w 1607343"/>
                <a:gd name="connsiteY8" fmla="*/ 66675 h 440531"/>
                <a:gd name="connsiteX9" fmla="*/ 1331118 w 1607343"/>
                <a:gd name="connsiteY9" fmla="*/ 33337 h 440531"/>
                <a:gd name="connsiteX10" fmla="*/ 1407318 w 1607343"/>
                <a:gd name="connsiteY10" fmla="*/ 0 h 440531"/>
                <a:gd name="connsiteX11" fmla="*/ 1423987 w 1607343"/>
                <a:gd name="connsiteY11" fmla="*/ 0 h 440531"/>
                <a:gd name="connsiteX12" fmla="*/ 1471612 w 1607343"/>
                <a:gd name="connsiteY12" fmla="*/ 9525 h 440531"/>
                <a:gd name="connsiteX13" fmla="*/ 1521618 w 1607343"/>
                <a:gd name="connsiteY13" fmla="*/ 28575 h 440531"/>
                <a:gd name="connsiteX14" fmla="*/ 1552575 w 1607343"/>
                <a:gd name="connsiteY14" fmla="*/ 45243 h 440531"/>
                <a:gd name="connsiteX15" fmla="*/ 1576387 w 1607343"/>
                <a:gd name="connsiteY15" fmla="*/ 66675 h 440531"/>
                <a:gd name="connsiteX16" fmla="*/ 1595437 w 1607343"/>
                <a:gd name="connsiteY16" fmla="*/ 88106 h 440531"/>
                <a:gd name="connsiteX17" fmla="*/ 1604962 w 1607343"/>
                <a:gd name="connsiteY17" fmla="*/ 109537 h 440531"/>
                <a:gd name="connsiteX18" fmla="*/ 1607343 w 1607343"/>
                <a:gd name="connsiteY18" fmla="*/ 135731 h 440531"/>
                <a:gd name="connsiteX19" fmla="*/ 1597818 w 1607343"/>
                <a:gd name="connsiteY19" fmla="*/ 161925 h 440531"/>
                <a:gd name="connsiteX20" fmla="*/ 1581150 w 1607343"/>
                <a:gd name="connsiteY20" fmla="*/ 178593 h 440531"/>
                <a:gd name="connsiteX21" fmla="*/ 1543050 w 1607343"/>
                <a:gd name="connsiteY21" fmla="*/ 195262 h 440531"/>
                <a:gd name="connsiteX22" fmla="*/ 1504950 w 1607343"/>
                <a:gd name="connsiteY22" fmla="*/ 200025 h 440531"/>
                <a:gd name="connsiteX23" fmla="*/ 1454943 w 1607343"/>
                <a:gd name="connsiteY23" fmla="*/ 204787 h 440531"/>
                <a:gd name="connsiteX24" fmla="*/ 1402556 w 1607343"/>
                <a:gd name="connsiteY24" fmla="*/ 211931 h 440531"/>
                <a:gd name="connsiteX25" fmla="*/ 1278731 w 1607343"/>
                <a:gd name="connsiteY25" fmla="*/ 235743 h 440531"/>
                <a:gd name="connsiteX26" fmla="*/ 904875 w 1607343"/>
                <a:gd name="connsiteY26" fmla="*/ 309562 h 440531"/>
                <a:gd name="connsiteX27" fmla="*/ 676275 w 1607343"/>
                <a:gd name="connsiteY27" fmla="*/ 357187 h 440531"/>
                <a:gd name="connsiteX28" fmla="*/ 609600 w 1607343"/>
                <a:gd name="connsiteY28" fmla="*/ 3643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07343" h="440531">
                  <a:moveTo>
                    <a:pt x="609600" y="364331"/>
                  </a:moveTo>
                  <a:lnTo>
                    <a:pt x="95250" y="440531"/>
                  </a:lnTo>
                  <a:lnTo>
                    <a:pt x="0" y="235743"/>
                  </a:lnTo>
                  <a:lnTo>
                    <a:pt x="202406" y="247650"/>
                  </a:lnTo>
                  <a:lnTo>
                    <a:pt x="319087" y="228600"/>
                  </a:lnTo>
                  <a:lnTo>
                    <a:pt x="666750" y="173831"/>
                  </a:lnTo>
                  <a:lnTo>
                    <a:pt x="831056" y="150018"/>
                  </a:lnTo>
                  <a:lnTo>
                    <a:pt x="1085850" y="97631"/>
                  </a:lnTo>
                  <a:lnTo>
                    <a:pt x="1264443" y="66675"/>
                  </a:lnTo>
                  <a:lnTo>
                    <a:pt x="1331118" y="33337"/>
                  </a:lnTo>
                  <a:lnTo>
                    <a:pt x="1407318" y="0"/>
                  </a:lnTo>
                  <a:lnTo>
                    <a:pt x="1423987" y="0"/>
                  </a:lnTo>
                  <a:lnTo>
                    <a:pt x="1471612" y="9525"/>
                  </a:lnTo>
                  <a:lnTo>
                    <a:pt x="1521618" y="28575"/>
                  </a:lnTo>
                  <a:lnTo>
                    <a:pt x="1552575" y="45243"/>
                  </a:lnTo>
                  <a:lnTo>
                    <a:pt x="1576387" y="66675"/>
                  </a:lnTo>
                  <a:lnTo>
                    <a:pt x="1595437" y="88106"/>
                  </a:lnTo>
                  <a:lnTo>
                    <a:pt x="1604962" y="109537"/>
                  </a:lnTo>
                  <a:lnTo>
                    <a:pt x="1607343" y="135731"/>
                  </a:lnTo>
                  <a:lnTo>
                    <a:pt x="1597818" y="161925"/>
                  </a:lnTo>
                  <a:lnTo>
                    <a:pt x="1581150" y="178593"/>
                  </a:lnTo>
                  <a:lnTo>
                    <a:pt x="1543050" y="195262"/>
                  </a:lnTo>
                  <a:lnTo>
                    <a:pt x="1504950" y="200025"/>
                  </a:lnTo>
                  <a:lnTo>
                    <a:pt x="1454943" y="204787"/>
                  </a:lnTo>
                  <a:lnTo>
                    <a:pt x="1402556" y="211931"/>
                  </a:lnTo>
                  <a:lnTo>
                    <a:pt x="1278731" y="235743"/>
                  </a:lnTo>
                  <a:lnTo>
                    <a:pt x="904875" y="309562"/>
                  </a:lnTo>
                  <a:lnTo>
                    <a:pt x="676275" y="357187"/>
                  </a:lnTo>
                  <a:lnTo>
                    <a:pt x="609600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88B925A2-62B8-47D4-8624-FEFECB0A0341}"/>
                </a:ext>
              </a:extLst>
            </p:cNvPr>
            <p:cNvSpPr/>
            <p:nvPr/>
          </p:nvSpPr>
          <p:spPr>
            <a:xfrm rot="16200000">
              <a:off x="3359150" y="4638676"/>
              <a:ext cx="1716087" cy="284162"/>
            </a:xfrm>
            <a:custGeom>
              <a:avLst/>
              <a:gdLst>
                <a:gd name="connsiteX0" fmla="*/ 890587 w 1716881"/>
                <a:gd name="connsiteY0" fmla="*/ 250031 h 283369"/>
                <a:gd name="connsiteX1" fmla="*/ 681037 w 1716881"/>
                <a:gd name="connsiteY1" fmla="*/ 245269 h 283369"/>
                <a:gd name="connsiteX2" fmla="*/ 516731 w 1716881"/>
                <a:gd name="connsiteY2" fmla="*/ 240506 h 283369"/>
                <a:gd name="connsiteX3" fmla="*/ 30956 w 1716881"/>
                <a:gd name="connsiteY3" fmla="*/ 245269 h 283369"/>
                <a:gd name="connsiteX4" fmla="*/ 0 w 1716881"/>
                <a:gd name="connsiteY4" fmla="*/ 66675 h 283369"/>
                <a:gd name="connsiteX5" fmla="*/ 500062 w 1716881"/>
                <a:gd name="connsiteY5" fmla="*/ 61913 h 283369"/>
                <a:gd name="connsiteX6" fmla="*/ 664368 w 1716881"/>
                <a:gd name="connsiteY6" fmla="*/ 61913 h 283369"/>
                <a:gd name="connsiteX7" fmla="*/ 1085850 w 1716881"/>
                <a:gd name="connsiteY7" fmla="*/ 61913 h 283369"/>
                <a:gd name="connsiteX8" fmla="*/ 1245393 w 1716881"/>
                <a:gd name="connsiteY8" fmla="*/ 64294 h 283369"/>
                <a:gd name="connsiteX9" fmla="*/ 1378743 w 1716881"/>
                <a:gd name="connsiteY9" fmla="*/ 64294 h 283369"/>
                <a:gd name="connsiteX10" fmla="*/ 1431131 w 1716881"/>
                <a:gd name="connsiteY10" fmla="*/ 64294 h 283369"/>
                <a:gd name="connsiteX11" fmla="*/ 1485900 w 1716881"/>
                <a:gd name="connsiteY11" fmla="*/ 59531 h 283369"/>
                <a:gd name="connsiteX12" fmla="*/ 1531143 w 1716881"/>
                <a:gd name="connsiteY12" fmla="*/ 50006 h 283369"/>
                <a:gd name="connsiteX13" fmla="*/ 1564481 w 1716881"/>
                <a:gd name="connsiteY13" fmla="*/ 40481 h 283369"/>
                <a:gd name="connsiteX14" fmla="*/ 1654968 w 1716881"/>
                <a:gd name="connsiteY14" fmla="*/ 0 h 283369"/>
                <a:gd name="connsiteX15" fmla="*/ 1716881 w 1716881"/>
                <a:gd name="connsiteY15" fmla="*/ 211931 h 283369"/>
                <a:gd name="connsiteX16" fmla="*/ 1554956 w 1716881"/>
                <a:gd name="connsiteY16" fmla="*/ 280988 h 283369"/>
                <a:gd name="connsiteX17" fmla="*/ 1526381 w 1716881"/>
                <a:gd name="connsiteY17" fmla="*/ 283369 h 283369"/>
                <a:gd name="connsiteX18" fmla="*/ 1290637 w 1716881"/>
                <a:gd name="connsiteY18" fmla="*/ 264319 h 283369"/>
                <a:gd name="connsiteX19" fmla="*/ 1095375 w 1716881"/>
                <a:gd name="connsiteY19" fmla="*/ 264319 h 283369"/>
                <a:gd name="connsiteX20" fmla="*/ 890587 w 1716881"/>
                <a:gd name="connsiteY20" fmla="*/ 25003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6881" h="283369">
                  <a:moveTo>
                    <a:pt x="890587" y="250031"/>
                  </a:moveTo>
                  <a:lnTo>
                    <a:pt x="681037" y="245269"/>
                  </a:lnTo>
                  <a:lnTo>
                    <a:pt x="516731" y="240506"/>
                  </a:lnTo>
                  <a:lnTo>
                    <a:pt x="30956" y="245269"/>
                  </a:lnTo>
                  <a:lnTo>
                    <a:pt x="0" y="66675"/>
                  </a:lnTo>
                  <a:lnTo>
                    <a:pt x="500062" y="61913"/>
                  </a:lnTo>
                  <a:lnTo>
                    <a:pt x="664368" y="61913"/>
                  </a:lnTo>
                  <a:lnTo>
                    <a:pt x="1085850" y="61913"/>
                  </a:lnTo>
                  <a:lnTo>
                    <a:pt x="1245393" y="64294"/>
                  </a:lnTo>
                  <a:lnTo>
                    <a:pt x="1378743" y="64294"/>
                  </a:lnTo>
                  <a:lnTo>
                    <a:pt x="1431131" y="64294"/>
                  </a:lnTo>
                  <a:lnTo>
                    <a:pt x="1485900" y="59531"/>
                  </a:lnTo>
                  <a:lnTo>
                    <a:pt x="1531143" y="50006"/>
                  </a:lnTo>
                  <a:lnTo>
                    <a:pt x="1564481" y="40481"/>
                  </a:lnTo>
                  <a:lnTo>
                    <a:pt x="1654968" y="0"/>
                  </a:lnTo>
                  <a:lnTo>
                    <a:pt x="1716881" y="211931"/>
                  </a:lnTo>
                  <a:lnTo>
                    <a:pt x="1554956" y="280988"/>
                  </a:lnTo>
                  <a:lnTo>
                    <a:pt x="1526381" y="283369"/>
                  </a:lnTo>
                  <a:lnTo>
                    <a:pt x="1290637" y="264319"/>
                  </a:lnTo>
                  <a:lnTo>
                    <a:pt x="1095375" y="264319"/>
                  </a:lnTo>
                  <a:lnTo>
                    <a:pt x="890587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02DDF398-79A0-47F9-A5B2-534A3392EBE1}"/>
                </a:ext>
              </a:extLst>
            </p:cNvPr>
            <p:cNvSpPr/>
            <p:nvPr/>
          </p:nvSpPr>
          <p:spPr>
            <a:xfrm>
              <a:off x="3514725" y="4271963"/>
              <a:ext cx="1336675" cy="396875"/>
            </a:xfrm>
            <a:custGeom>
              <a:avLst/>
              <a:gdLst>
                <a:gd name="connsiteX0" fmla="*/ 400050 w 1335881"/>
                <a:gd name="connsiteY0" fmla="*/ 326231 h 397668"/>
                <a:gd name="connsiteX1" fmla="*/ 11906 w 1335881"/>
                <a:gd name="connsiteY1" fmla="*/ 397668 h 397668"/>
                <a:gd name="connsiteX2" fmla="*/ 0 w 1335881"/>
                <a:gd name="connsiteY2" fmla="*/ 180975 h 397668"/>
                <a:gd name="connsiteX3" fmla="*/ 107156 w 1335881"/>
                <a:gd name="connsiteY3" fmla="*/ 176212 h 397668"/>
                <a:gd name="connsiteX4" fmla="*/ 319088 w 1335881"/>
                <a:gd name="connsiteY4" fmla="*/ 152400 h 397668"/>
                <a:gd name="connsiteX5" fmla="*/ 616744 w 1335881"/>
                <a:gd name="connsiteY5" fmla="*/ 111918 h 397668"/>
                <a:gd name="connsiteX6" fmla="*/ 828675 w 1335881"/>
                <a:gd name="connsiteY6" fmla="*/ 66675 h 397668"/>
                <a:gd name="connsiteX7" fmla="*/ 1066800 w 1335881"/>
                <a:gd name="connsiteY7" fmla="*/ 45243 h 397668"/>
                <a:gd name="connsiteX8" fmla="*/ 1081088 w 1335881"/>
                <a:gd name="connsiteY8" fmla="*/ 30956 h 397668"/>
                <a:gd name="connsiteX9" fmla="*/ 1102519 w 1335881"/>
                <a:gd name="connsiteY9" fmla="*/ 14287 h 397668"/>
                <a:gd name="connsiteX10" fmla="*/ 1126331 w 1335881"/>
                <a:gd name="connsiteY10" fmla="*/ 4762 h 397668"/>
                <a:gd name="connsiteX11" fmla="*/ 1166813 w 1335881"/>
                <a:gd name="connsiteY11" fmla="*/ 0 h 397668"/>
                <a:gd name="connsiteX12" fmla="*/ 1193006 w 1335881"/>
                <a:gd name="connsiteY12" fmla="*/ 0 h 397668"/>
                <a:gd name="connsiteX13" fmla="*/ 1216819 w 1335881"/>
                <a:gd name="connsiteY13" fmla="*/ 7143 h 397668"/>
                <a:gd name="connsiteX14" fmla="*/ 1250156 w 1335881"/>
                <a:gd name="connsiteY14" fmla="*/ 26193 h 397668"/>
                <a:gd name="connsiteX15" fmla="*/ 1281113 w 1335881"/>
                <a:gd name="connsiteY15" fmla="*/ 45243 h 397668"/>
                <a:gd name="connsiteX16" fmla="*/ 1326356 w 1335881"/>
                <a:gd name="connsiteY16" fmla="*/ 78581 h 397668"/>
                <a:gd name="connsiteX17" fmla="*/ 1335881 w 1335881"/>
                <a:gd name="connsiteY17" fmla="*/ 95250 h 397668"/>
                <a:gd name="connsiteX18" fmla="*/ 1335881 w 1335881"/>
                <a:gd name="connsiteY18" fmla="*/ 121443 h 397668"/>
                <a:gd name="connsiteX19" fmla="*/ 1328738 w 1335881"/>
                <a:gd name="connsiteY19" fmla="*/ 150018 h 397668"/>
                <a:gd name="connsiteX20" fmla="*/ 1312069 w 1335881"/>
                <a:gd name="connsiteY20" fmla="*/ 176212 h 397668"/>
                <a:gd name="connsiteX21" fmla="*/ 1293019 w 1335881"/>
                <a:gd name="connsiteY21" fmla="*/ 192881 h 397668"/>
                <a:gd name="connsiteX22" fmla="*/ 1262063 w 1335881"/>
                <a:gd name="connsiteY22" fmla="*/ 204787 h 397668"/>
                <a:gd name="connsiteX23" fmla="*/ 1178719 w 1335881"/>
                <a:gd name="connsiteY23" fmla="*/ 219075 h 397668"/>
                <a:gd name="connsiteX24" fmla="*/ 816769 w 1335881"/>
                <a:gd name="connsiteY24" fmla="*/ 273843 h 397668"/>
                <a:gd name="connsiteX25" fmla="*/ 609600 w 1335881"/>
                <a:gd name="connsiteY25" fmla="*/ 297656 h 397668"/>
                <a:gd name="connsiteX26" fmla="*/ 400050 w 1335881"/>
                <a:gd name="connsiteY26" fmla="*/ 326231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881" h="397668">
                  <a:moveTo>
                    <a:pt x="400050" y="326231"/>
                  </a:moveTo>
                  <a:lnTo>
                    <a:pt x="11906" y="397668"/>
                  </a:lnTo>
                  <a:lnTo>
                    <a:pt x="0" y="180975"/>
                  </a:lnTo>
                  <a:lnTo>
                    <a:pt x="107156" y="176212"/>
                  </a:lnTo>
                  <a:lnTo>
                    <a:pt x="319088" y="152400"/>
                  </a:lnTo>
                  <a:lnTo>
                    <a:pt x="616744" y="111918"/>
                  </a:lnTo>
                  <a:lnTo>
                    <a:pt x="828675" y="66675"/>
                  </a:lnTo>
                  <a:lnTo>
                    <a:pt x="1066800" y="45243"/>
                  </a:lnTo>
                  <a:lnTo>
                    <a:pt x="1081088" y="30956"/>
                  </a:lnTo>
                  <a:lnTo>
                    <a:pt x="1102519" y="14287"/>
                  </a:lnTo>
                  <a:lnTo>
                    <a:pt x="1126331" y="4762"/>
                  </a:lnTo>
                  <a:lnTo>
                    <a:pt x="1166813" y="0"/>
                  </a:lnTo>
                  <a:lnTo>
                    <a:pt x="1193006" y="0"/>
                  </a:lnTo>
                  <a:lnTo>
                    <a:pt x="1216819" y="7143"/>
                  </a:lnTo>
                  <a:lnTo>
                    <a:pt x="1250156" y="26193"/>
                  </a:lnTo>
                  <a:lnTo>
                    <a:pt x="1281113" y="45243"/>
                  </a:lnTo>
                  <a:lnTo>
                    <a:pt x="1326356" y="78581"/>
                  </a:lnTo>
                  <a:lnTo>
                    <a:pt x="1335881" y="95250"/>
                  </a:lnTo>
                  <a:lnTo>
                    <a:pt x="1335881" y="121443"/>
                  </a:lnTo>
                  <a:lnTo>
                    <a:pt x="1328738" y="150018"/>
                  </a:lnTo>
                  <a:lnTo>
                    <a:pt x="1312069" y="176212"/>
                  </a:lnTo>
                  <a:lnTo>
                    <a:pt x="1293019" y="192881"/>
                  </a:lnTo>
                  <a:lnTo>
                    <a:pt x="1262063" y="204787"/>
                  </a:lnTo>
                  <a:lnTo>
                    <a:pt x="1178719" y="219075"/>
                  </a:lnTo>
                  <a:lnTo>
                    <a:pt x="816769" y="273843"/>
                  </a:lnTo>
                  <a:lnTo>
                    <a:pt x="609600" y="297656"/>
                  </a:lnTo>
                  <a:lnTo>
                    <a:pt x="400050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6966A7E6-00DC-4F8B-97A6-49676CB85510}"/>
                </a:ext>
              </a:extLst>
            </p:cNvPr>
            <p:cNvSpPr/>
            <p:nvPr/>
          </p:nvSpPr>
          <p:spPr>
            <a:xfrm>
              <a:off x="3514725" y="4856163"/>
              <a:ext cx="1395413" cy="344487"/>
            </a:xfrm>
            <a:custGeom>
              <a:avLst/>
              <a:gdLst>
                <a:gd name="connsiteX0" fmla="*/ 526256 w 1395413"/>
                <a:gd name="connsiteY0" fmla="*/ 300037 h 345281"/>
                <a:gd name="connsiteX1" fmla="*/ 2381 w 1395413"/>
                <a:gd name="connsiteY1" fmla="*/ 345281 h 345281"/>
                <a:gd name="connsiteX2" fmla="*/ 0 w 1395413"/>
                <a:gd name="connsiteY2" fmla="*/ 188119 h 345281"/>
                <a:gd name="connsiteX3" fmla="*/ 307181 w 1395413"/>
                <a:gd name="connsiteY3" fmla="*/ 152400 h 345281"/>
                <a:gd name="connsiteX4" fmla="*/ 616744 w 1395413"/>
                <a:gd name="connsiteY4" fmla="*/ 111919 h 345281"/>
                <a:gd name="connsiteX5" fmla="*/ 802481 w 1395413"/>
                <a:gd name="connsiteY5" fmla="*/ 88106 h 345281"/>
                <a:gd name="connsiteX6" fmla="*/ 1116806 w 1395413"/>
                <a:gd name="connsiteY6" fmla="*/ 42862 h 345281"/>
                <a:gd name="connsiteX7" fmla="*/ 1202531 w 1395413"/>
                <a:gd name="connsiteY7" fmla="*/ 0 h 345281"/>
                <a:gd name="connsiteX8" fmla="*/ 1221581 w 1395413"/>
                <a:gd name="connsiteY8" fmla="*/ 4762 h 345281"/>
                <a:gd name="connsiteX9" fmla="*/ 1266825 w 1395413"/>
                <a:gd name="connsiteY9" fmla="*/ 21431 h 345281"/>
                <a:gd name="connsiteX10" fmla="*/ 1304925 w 1395413"/>
                <a:gd name="connsiteY10" fmla="*/ 42862 h 345281"/>
                <a:gd name="connsiteX11" fmla="*/ 1343025 w 1395413"/>
                <a:gd name="connsiteY11" fmla="*/ 66675 h 345281"/>
                <a:gd name="connsiteX12" fmla="*/ 1366838 w 1395413"/>
                <a:gd name="connsiteY12" fmla="*/ 85725 h 345281"/>
                <a:gd name="connsiteX13" fmla="*/ 1378744 w 1395413"/>
                <a:gd name="connsiteY13" fmla="*/ 100012 h 345281"/>
                <a:gd name="connsiteX14" fmla="*/ 1390650 w 1395413"/>
                <a:gd name="connsiteY14" fmla="*/ 119062 h 345281"/>
                <a:gd name="connsiteX15" fmla="*/ 1395413 w 1395413"/>
                <a:gd name="connsiteY15" fmla="*/ 142875 h 345281"/>
                <a:gd name="connsiteX16" fmla="*/ 1393031 w 1395413"/>
                <a:gd name="connsiteY16" fmla="*/ 183356 h 345281"/>
                <a:gd name="connsiteX17" fmla="*/ 1381125 w 1395413"/>
                <a:gd name="connsiteY17" fmla="*/ 200025 h 345281"/>
                <a:gd name="connsiteX18" fmla="*/ 1343025 w 1395413"/>
                <a:gd name="connsiteY18" fmla="*/ 209550 h 345281"/>
                <a:gd name="connsiteX19" fmla="*/ 1259681 w 1395413"/>
                <a:gd name="connsiteY19" fmla="*/ 219075 h 345281"/>
                <a:gd name="connsiteX20" fmla="*/ 1140619 w 1395413"/>
                <a:gd name="connsiteY20" fmla="*/ 228600 h 345281"/>
                <a:gd name="connsiteX21" fmla="*/ 912019 w 1395413"/>
                <a:gd name="connsiteY21" fmla="*/ 257175 h 345281"/>
                <a:gd name="connsiteX22" fmla="*/ 812006 w 1395413"/>
                <a:gd name="connsiteY22" fmla="*/ 266700 h 345281"/>
                <a:gd name="connsiteX23" fmla="*/ 614363 w 1395413"/>
                <a:gd name="connsiteY23" fmla="*/ 292894 h 345281"/>
                <a:gd name="connsiteX24" fmla="*/ 526256 w 1395413"/>
                <a:gd name="connsiteY24" fmla="*/ 30003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413" h="345281">
                  <a:moveTo>
                    <a:pt x="526256" y="300037"/>
                  </a:moveTo>
                  <a:lnTo>
                    <a:pt x="2381" y="345281"/>
                  </a:lnTo>
                  <a:cubicBezTo>
                    <a:pt x="1587" y="292894"/>
                    <a:pt x="794" y="240506"/>
                    <a:pt x="0" y="188119"/>
                  </a:cubicBezTo>
                  <a:lnTo>
                    <a:pt x="307181" y="152400"/>
                  </a:lnTo>
                  <a:lnTo>
                    <a:pt x="616744" y="111919"/>
                  </a:lnTo>
                  <a:lnTo>
                    <a:pt x="802481" y="88106"/>
                  </a:lnTo>
                  <a:lnTo>
                    <a:pt x="1116806" y="42862"/>
                  </a:lnTo>
                  <a:lnTo>
                    <a:pt x="1202531" y="0"/>
                  </a:lnTo>
                  <a:lnTo>
                    <a:pt x="1221581" y="4762"/>
                  </a:lnTo>
                  <a:lnTo>
                    <a:pt x="1266825" y="21431"/>
                  </a:lnTo>
                  <a:lnTo>
                    <a:pt x="1304925" y="42862"/>
                  </a:lnTo>
                  <a:lnTo>
                    <a:pt x="1343025" y="66675"/>
                  </a:lnTo>
                  <a:lnTo>
                    <a:pt x="1366838" y="85725"/>
                  </a:lnTo>
                  <a:lnTo>
                    <a:pt x="1378744" y="100012"/>
                  </a:lnTo>
                  <a:lnTo>
                    <a:pt x="1390650" y="119062"/>
                  </a:lnTo>
                  <a:lnTo>
                    <a:pt x="1395413" y="142875"/>
                  </a:lnTo>
                  <a:lnTo>
                    <a:pt x="1393031" y="183356"/>
                  </a:lnTo>
                  <a:lnTo>
                    <a:pt x="1381125" y="200025"/>
                  </a:lnTo>
                  <a:lnTo>
                    <a:pt x="1343025" y="209550"/>
                  </a:lnTo>
                  <a:lnTo>
                    <a:pt x="1259681" y="219075"/>
                  </a:lnTo>
                  <a:lnTo>
                    <a:pt x="1140619" y="228600"/>
                  </a:lnTo>
                  <a:lnTo>
                    <a:pt x="912019" y="257175"/>
                  </a:lnTo>
                  <a:lnTo>
                    <a:pt x="812006" y="266700"/>
                  </a:lnTo>
                  <a:lnTo>
                    <a:pt x="614363" y="292894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E3DAB52A-D197-40FF-BD98-0F02F49ADCB7}"/>
                </a:ext>
              </a:extLst>
            </p:cNvPr>
            <p:cNvSpPr/>
            <p:nvPr/>
          </p:nvSpPr>
          <p:spPr>
            <a:xfrm>
              <a:off x="3500438" y="5503863"/>
              <a:ext cx="1408112" cy="346075"/>
            </a:xfrm>
            <a:custGeom>
              <a:avLst/>
              <a:gdLst>
                <a:gd name="connsiteX0" fmla="*/ 502443 w 1407318"/>
                <a:gd name="connsiteY0" fmla="*/ 266700 h 347662"/>
                <a:gd name="connsiteX1" fmla="*/ 7143 w 1407318"/>
                <a:gd name="connsiteY1" fmla="*/ 347662 h 347662"/>
                <a:gd name="connsiteX2" fmla="*/ 0 w 1407318"/>
                <a:gd name="connsiteY2" fmla="*/ 185737 h 347662"/>
                <a:gd name="connsiteX3" fmla="*/ 233362 w 1407318"/>
                <a:gd name="connsiteY3" fmla="*/ 152400 h 347662"/>
                <a:gd name="connsiteX4" fmla="*/ 450056 w 1407318"/>
                <a:gd name="connsiteY4" fmla="*/ 119062 h 347662"/>
                <a:gd name="connsiteX5" fmla="*/ 635793 w 1407318"/>
                <a:gd name="connsiteY5" fmla="*/ 88106 h 347662"/>
                <a:gd name="connsiteX6" fmla="*/ 819150 w 1407318"/>
                <a:gd name="connsiteY6" fmla="*/ 64294 h 347662"/>
                <a:gd name="connsiteX7" fmla="*/ 1035843 w 1407318"/>
                <a:gd name="connsiteY7" fmla="*/ 45244 h 347662"/>
                <a:gd name="connsiteX8" fmla="*/ 1078706 w 1407318"/>
                <a:gd name="connsiteY8" fmla="*/ 30956 h 347662"/>
                <a:gd name="connsiteX9" fmla="*/ 1147762 w 1407318"/>
                <a:gd name="connsiteY9" fmla="*/ 7144 h 347662"/>
                <a:gd name="connsiteX10" fmla="*/ 1178718 w 1407318"/>
                <a:gd name="connsiteY10" fmla="*/ 0 h 347662"/>
                <a:gd name="connsiteX11" fmla="*/ 1212056 w 1407318"/>
                <a:gd name="connsiteY11" fmla="*/ 7144 h 347662"/>
                <a:gd name="connsiteX12" fmla="*/ 1285875 w 1407318"/>
                <a:gd name="connsiteY12" fmla="*/ 30956 h 347662"/>
                <a:gd name="connsiteX13" fmla="*/ 1362075 w 1407318"/>
                <a:gd name="connsiteY13" fmla="*/ 66675 h 347662"/>
                <a:gd name="connsiteX14" fmla="*/ 1397793 w 1407318"/>
                <a:gd name="connsiteY14" fmla="*/ 88106 h 347662"/>
                <a:gd name="connsiteX15" fmla="*/ 1402556 w 1407318"/>
                <a:gd name="connsiteY15" fmla="*/ 100012 h 347662"/>
                <a:gd name="connsiteX16" fmla="*/ 1407318 w 1407318"/>
                <a:gd name="connsiteY16" fmla="*/ 133350 h 347662"/>
                <a:gd name="connsiteX17" fmla="*/ 1400175 w 1407318"/>
                <a:gd name="connsiteY17" fmla="*/ 161925 h 347662"/>
                <a:gd name="connsiteX18" fmla="*/ 1383506 w 1407318"/>
                <a:gd name="connsiteY18" fmla="*/ 180975 h 347662"/>
                <a:gd name="connsiteX19" fmla="*/ 1354931 w 1407318"/>
                <a:gd name="connsiteY19" fmla="*/ 195262 h 347662"/>
                <a:gd name="connsiteX20" fmla="*/ 1304925 w 1407318"/>
                <a:gd name="connsiteY20" fmla="*/ 202406 h 347662"/>
                <a:gd name="connsiteX21" fmla="*/ 1162050 w 1407318"/>
                <a:gd name="connsiteY21" fmla="*/ 197644 h 347662"/>
                <a:gd name="connsiteX22" fmla="*/ 1057275 w 1407318"/>
                <a:gd name="connsiteY22" fmla="*/ 197644 h 347662"/>
                <a:gd name="connsiteX23" fmla="*/ 981075 w 1407318"/>
                <a:gd name="connsiteY23" fmla="*/ 204787 h 347662"/>
                <a:gd name="connsiteX24" fmla="*/ 502443 w 1407318"/>
                <a:gd name="connsiteY24" fmla="*/ 2667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7318" h="347662">
                  <a:moveTo>
                    <a:pt x="502443" y="266700"/>
                  </a:moveTo>
                  <a:lnTo>
                    <a:pt x="7143" y="347662"/>
                  </a:lnTo>
                  <a:lnTo>
                    <a:pt x="0" y="185737"/>
                  </a:lnTo>
                  <a:lnTo>
                    <a:pt x="233362" y="152400"/>
                  </a:lnTo>
                  <a:lnTo>
                    <a:pt x="450056" y="119062"/>
                  </a:lnTo>
                  <a:lnTo>
                    <a:pt x="635793" y="88106"/>
                  </a:lnTo>
                  <a:lnTo>
                    <a:pt x="819150" y="64294"/>
                  </a:lnTo>
                  <a:lnTo>
                    <a:pt x="1035843" y="45244"/>
                  </a:lnTo>
                  <a:lnTo>
                    <a:pt x="1078706" y="30956"/>
                  </a:lnTo>
                  <a:lnTo>
                    <a:pt x="1147762" y="7144"/>
                  </a:lnTo>
                  <a:lnTo>
                    <a:pt x="1178718" y="0"/>
                  </a:lnTo>
                  <a:lnTo>
                    <a:pt x="1212056" y="7144"/>
                  </a:lnTo>
                  <a:lnTo>
                    <a:pt x="1285875" y="30956"/>
                  </a:lnTo>
                  <a:lnTo>
                    <a:pt x="1362075" y="66675"/>
                  </a:lnTo>
                  <a:lnTo>
                    <a:pt x="1397793" y="88106"/>
                  </a:lnTo>
                  <a:lnTo>
                    <a:pt x="1402556" y="100012"/>
                  </a:lnTo>
                  <a:lnTo>
                    <a:pt x="1407318" y="133350"/>
                  </a:lnTo>
                  <a:lnTo>
                    <a:pt x="1400175" y="161925"/>
                  </a:lnTo>
                  <a:lnTo>
                    <a:pt x="1383506" y="180975"/>
                  </a:lnTo>
                  <a:lnTo>
                    <a:pt x="1354931" y="195262"/>
                  </a:lnTo>
                  <a:lnTo>
                    <a:pt x="1304925" y="202406"/>
                  </a:lnTo>
                  <a:lnTo>
                    <a:pt x="1162050" y="197644"/>
                  </a:lnTo>
                  <a:lnTo>
                    <a:pt x="1057275" y="197644"/>
                  </a:lnTo>
                  <a:lnTo>
                    <a:pt x="981075" y="204787"/>
                  </a:lnTo>
                  <a:lnTo>
                    <a:pt x="502443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2CE1745D-6D94-45EA-84E0-6078F1E18351}"/>
                </a:ext>
              </a:extLst>
            </p:cNvPr>
            <p:cNvSpPr/>
            <p:nvPr/>
          </p:nvSpPr>
          <p:spPr>
            <a:xfrm rot="16200000">
              <a:off x="4953794" y="2337594"/>
              <a:ext cx="2459037" cy="1590675"/>
            </a:xfrm>
            <a:custGeom>
              <a:avLst/>
              <a:gdLst>
                <a:gd name="connsiteX0" fmla="*/ 812006 w 2459831"/>
                <a:gd name="connsiteY0" fmla="*/ 1471612 h 1590675"/>
                <a:gd name="connsiteX1" fmla="*/ 216693 w 2459831"/>
                <a:gd name="connsiteY1" fmla="*/ 1457325 h 1590675"/>
                <a:gd name="connsiteX2" fmla="*/ 135731 w 2459831"/>
                <a:gd name="connsiteY2" fmla="*/ 1454944 h 1590675"/>
                <a:gd name="connsiteX3" fmla="*/ 109537 w 2459831"/>
                <a:gd name="connsiteY3" fmla="*/ 1450181 h 1590675"/>
                <a:gd name="connsiteX4" fmla="*/ 71437 w 2459831"/>
                <a:gd name="connsiteY4" fmla="*/ 1433512 h 1590675"/>
                <a:gd name="connsiteX5" fmla="*/ 42862 w 2459831"/>
                <a:gd name="connsiteY5" fmla="*/ 1416844 h 1590675"/>
                <a:gd name="connsiteX6" fmla="*/ 19050 w 2459831"/>
                <a:gd name="connsiteY6" fmla="*/ 1390650 h 1590675"/>
                <a:gd name="connsiteX7" fmla="*/ 7143 w 2459831"/>
                <a:gd name="connsiteY7" fmla="*/ 1369219 h 1590675"/>
                <a:gd name="connsiteX8" fmla="*/ 2381 w 2459831"/>
                <a:gd name="connsiteY8" fmla="*/ 1347787 h 1590675"/>
                <a:gd name="connsiteX9" fmla="*/ 0 w 2459831"/>
                <a:gd name="connsiteY9" fmla="*/ 1328737 h 1590675"/>
                <a:gd name="connsiteX10" fmla="*/ 7143 w 2459831"/>
                <a:gd name="connsiteY10" fmla="*/ 1300162 h 1590675"/>
                <a:gd name="connsiteX11" fmla="*/ 30956 w 2459831"/>
                <a:gd name="connsiteY11" fmla="*/ 1273969 h 1590675"/>
                <a:gd name="connsiteX12" fmla="*/ 57150 w 2459831"/>
                <a:gd name="connsiteY12" fmla="*/ 1252537 h 1590675"/>
                <a:gd name="connsiteX13" fmla="*/ 100012 w 2459831"/>
                <a:gd name="connsiteY13" fmla="*/ 1233487 h 1590675"/>
                <a:gd name="connsiteX14" fmla="*/ 164306 w 2459831"/>
                <a:gd name="connsiteY14" fmla="*/ 1221581 h 1590675"/>
                <a:gd name="connsiteX15" fmla="*/ 338137 w 2459831"/>
                <a:gd name="connsiteY15" fmla="*/ 1228725 h 1590675"/>
                <a:gd name="connsiteX16" fmla="*/ 866775 w 2459831"/>
                <a:gd name="connsiteY16" fmla="*/ 1226344 h 1590675"/>
                <a:gd name="connsiteX17" fmla="*/ 1040606 w 2459831"/>
                <a:gd name="connsiteY17" fmla="*/ 1228725 h 1590675"/>
                <a:gd name="connsiteX18" fmla="*/ 1538287 w 2459831"/>
                <a:gd name="connsiteY18" fmla="*/ 1228725 h 1590675"/>
                <a:gd name="connsiteX19" fmla="*/ 1735931 w 2459831"/>
                <a:gd name="connsiteY19" fmla="*/ 1228725 h 1590675"/>
                <a:gd name="connsiteX20" fmla="*/ 1928812 w 2459831"/>
                <a:gd name="connsiteY20" fmla="*/ 1231106 h 1590675"/>
                <a:gd name="connsiteX21" fmla="*/ 2050256 w 2459831"/>
                <a:gd name="connsiteY21" fmla="*/ 1231106 h 1590675"/>
                <a:gd name="connsiteX22" fmla="*/ 2095500 w 2459831"/>
                <a:gd name="connsiteY22" fmla="*/ 1228725 h 1590675"/>
                <a:gd name="connsiteX23" fmla="*/ 2155031 w 2459831"/>
                <a:gd name="connsiteY23" fmla="*/ 1226344 h 1590675"/>
                <a:gd name="connsiteX24" fmla="*/ 2178843 w 2459831"/>
                <a:gd name="connsiteY24" fmla="*/ 1221581 h 1590675"/>
                <a:gd name="connsiteX25" fmla="*/ 2195512 w 2459831"/>
                <a:gd name="connsiteY25" fmla="*/ 1212056 h 1590675"/>
                <a:gd name="connsiteX26" fmla="*/ 2216943 w 2459831"/>
                <a:gd name="connsiteY26" fmla="*/ 1193006 h 1590675"/>
                <a:gd name="connsiteX27" fmla="*/ 2226468 w 2459831"/>
                <a:gd name="connsiteY27" fmla="*/ 1164431 h 1590675"/>
                <a:gd name="connsiteX28" fmla="*/ 2228850 w 2459831"/>
                <a:gd name="connsiteY28" fmla="*/ 1138237 h 1590675"/>
                <a:gd name="connsiteX29" fmla="*/ 2200275 w 2459831"/>
                <a:gd name="connsiteY29" fmla="*/ 950119 h 1590675"/>
                <a:gd name="connsiteX30" fmla="*/ 2157412 w 2459831"/>
                <a:gd name="connsiteY30" fmla="*/ 669131 h 1590675"/>
                <a:gd name="connsiteX31" fmla="*/ 2119312 w 2459831"/>
                <a:gd name="connsiteY31" fmla="*/ 419100 h 1590675"/>
                <a:gd name="connsiteX32" fmla="*/ 2062162 w 2459831"/>
                <a:gd name="connsiteY32" fmla="*/ 61912 h 1590675"/>
                <a:gd name="connsiteX33" fmla="*/ 2221706 w 2459831"/>
                <a:gd name="connsiteY33" fmla="*/ 0 h 1590675"/>
                <a:gd name="connsiteX34" fmla="*/ 2238375 w 2459831"/>
                <a:gd name="connsiteY34" fmla="*/ 138112 h 1590675"/>
                <a:gd name="connsiteX35" fmla="*/ 2276475 w 2459831"/>
                <a:gd name="connsiteY35" fmla="*/ 350044 h 1590675"/>
                <a:gd name="connsiteX36" fmla="*/ 2328862 w 2459831"/>
                <a:gd name="connsiteY36" fmla="*/ 638175 h 1590675"/>
                <a:gd name="connsiteX37" fmla="*/ 2364581 w 2459831"/>
                <a:gd name="connsiteY37" fmla="*/ 826294 h 1590675"/>
                <a:gd name="connsiteX38" fmla="*/ 2407443 w 2459831"/>
                <a:gd name="connsiteY38" fmla="*/ 1071562 h 1590675"/>
                <a:gd name="connsiteX39" fmla="*/ 2421731 w 2459831"/>
                <a:gd name="connsiteY39" fmla="*/ 1081087 h 1590675"/>
                <a:gd name="connsiteX40" fmla="*/ 2436018 w 2459831"/>
                <a:gd name="connsiteY40" fmla="*/ 1095375 h 1590675"/>
                <a:gd name="connsiteX41" fmla="*/ 2447925 w 2459831"/>
                <a:gd name="connsiteY41" fmla="*/ 1112044 h 1590675"/>
                <a:gd name="connsiteX42" fmla="*/ 2459831 w 2459831"/>
                <a:gd name="connsiteY42" fmla="*/ 1145381 h 1590675"/>
                <a:gd name="connsiteX43" fmla="*/ 2459831 w 2459831"/>
                <a:gd name="connsiteY43" fmla="*/ 1166812 h 1590675"/>
                <a:gd name="connsiteX44" fmla="*/ 2457450 w 2459831"/>
                <a:gd name="connsiteY44" fmla="*/ 1190625 h 1590675"/>
                <a:gd name="connsiteX45" fmla="*/ 2428875 w 2459831"/>
                <a:gd name="connsiteY45" fmla="*/ 1273969 h 1590675"/>
                <a:gd name="connsiteX46" fmla="*/ 2366962 w 2459831"/>
                <a:gd name="connsiteY46" fmla="*/ 1426369 h 1590675"/>
                <a:gd name="connsiteX47" fmla="*/ 2321718 w 2459831"/>
                <a:gd name="connsiteY47" fmla="*/ 1526381 h 1590675"/>
                <a:gd name="connsiteX48" fmla="*/ 2297906 w 2459831"/>
                <a:gd name="connsiteY48" fmla="*/ 1550194 h 1590675"/>
                <a:gd name="connsiteX49" fmla="*/ 2264568 w 2459831"/>
                <a:gd name="connsiteY49" fmla="*/ 1571625 h 1590675"/>
                <a:gd name="connsiteX50" fmla="*/ 2224087 w 2459831"/>
                <a:gd name="connsiteY50" fmla="*/ 1590675 h 1590675"/>
                <a:gd name="connsiteX51" fmla="*/ 2195512 w 2459831"/>
                <a:gd name="connsiteY51" fmla="*/ 1590675 h 1590675"/>
                <a:gd name="connsiteX52" fmla="*/ 2166937 w 2459831"/>
                <a:gd name="connsiteY52" fmla="*/ 1581150 h 1590675"/>
                <a:gd name="connsiteX53" fmla="*/ 2138362 w 2459831"/>
                <a:gd name="connsiteY53" fmla="*/ 1569244 h 1590675"/>
                <a:gd name="connsiteX54" fmla="*/ 2100262 w 2459831"/>
                <a:gd name="connsiteY54" fmla="*/ 1540669 h 1590675"/>
                <a:gd name="connsiteX55" fmla="*/ 2066925 w 2459831"/>
                <a:gd name="connsiteY55" fmla="*/ 1521619 h 1590675"/>
                <a:gd name="connsiteX56" fmla="*/ 2012156 w 2459831"/>
                <a:gd name="connsiteY56" fmla="*/ 1504950 h 1590675"/>
                <a:gd name="connsiteX57" fmla="*/ 1933575 w 2459831"/>
                <a:gd name="connsiteY57" fmla="*/ 1497806 h 1590675"/>
                <a:gd name="connsiteX58" fmla="*/ 1671637 w 2459831"/>
                <a:gd name="connsiteY58" fmla="*/ 1493044 h 1590675"/>
                <a:gd name="connsiteX59" fmla="*/ 1202531 w 2459831"/>
                <a:gd name="connsiteY59" fmla="*/ 1483519 h 1590675"/>
                <a:gd name="connsiteX60" fmla="*/ 812006 w 2459831"/>
                <a:gd name="connsiteY60" fmla="*/ 1471612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9831" h="1590675">
                  <a:moveTo>
                    <a:pt x="812006" y="1471612"/>
                  </a:moveTo>
                  <a:lnTo>
                    <a:pt x="216693" y="1457325"/>
                  </a:lnTo>
                  <a:lnTo>
                    <a:pt x="135731" y="1454944"/>
                  </a:lnTo>
                  <a:lnTo>
                    <a:pt x="109537" y="1450181"/>
                  </a:lnTo>
                  <a:lnTo>
                    <a:pt x="71437" y="1433512"/>
                  </a:lnTo>
                  <a:lnTo>
                    <a:pt x="42862" y="1416844"/>
                  </a:lnTo>
                  <a:lnTo>
                    <a:pt x="19050" y="1390650"/>
                  </a:lnTo>
                  <a:lnTo>
                    <a:pt x="7143" y="1369219"/>
                  </a:lnTo>
                  <a:lnTo>
                    <a:pt x="2381" y="1347787"/>
                  </a:lnTo>
                  <a:lnTo>
                    <a:pt x="0" y="1328737"/>
                  </a:lnTo>
                  <a:lnTo>
                    <a:pt x="7143" y="1300162"/>
                  </a:lnTo>
                  <a:lnTo>
                    <a:pt x="30956" y="1273969"/>
                  </a:lnTo>
                  <a:lnTo>
                    <a:pt x="57150" y="1252537"/>
                  </a:lnTo>
                  <a:lnTo>
                    <a:pt x="100012" y="1233487"/>
                  </a:lnTo>
                  <a:lnTo>
                    <a:pt x="164306" y="1221581"/>
                  </a:lnTo>
                  <a:lnTo>
                    <a:pt x="338137" y="1228725"/>
                  </a:lnTo>
                  <a:lnTo>
                    <a:pt x="866775" y="1226344"/>
                  </a:lnTo>
                  <a:lnTo>
                    <a:pt x="1040606" y="1228725"/>
                  </a:lnTo>
                  <a:lnTo>
                    <a:pt x="1538287" y="1228725"/>
                  </a:lnTo>
                  <a:lnTo>
                    <a:pt x="1735931" y="1228725"/>
                  </a:lnTo>
                  <a:lnTo>
                    <a:pt x="1928812" y="1231106"/>
                  </a:lnTo>
                  <a:lnTo>
                    <a:pt x="2050256" y="1231106"/>
                  </a:lnTo>
                  <a:lnTo>
                    <a:pt x="2095500" y="1228725"/>
                  </a:lnTo>
                  <a:lnTo>
                    <a:pt x="2155031" y="1226344"/>
                  </a:lnTo>
                  <a:lnTo>
                    <a:pt x="2178843" y="1221581"/>
                  </a:lnTo>
                  <a:lnTo>
                    <a:pt x="2195512" y="1212056"/>
                  </a:lnTo>
                  <a:lnTo>
                    <a:pt x="2216943" y="1193006"/>
                  </a:lnTo>
                  <a:lnTo>
                    <a:pt x="2226468" y="1164431"/>
                  </a:lnTo>
                  <a:lnTo>
                    <a:pt x="2228850" y="1138237"/>
                  </a:lnTo>
                  <a:lnTo>
                    <a:pt x="2200275" y="950119"/>
                  </a:lnTo>
                  <a:lnTo>
                    <a:pt x="2157412" y="669131"/>
                  </a:lnTo>
                  <a:lnTo>
                    <a:pt x="2119312" y="419100"/>
                  </a:lnTo>
                  <a:lnTo>
                    <a:pt x="2062162" y="61912"/>
                  </a:lnTo>
                  <a:lnTo>
                    <a:pt x="2221706" y="0"/>
                  </a:lnTo>
                  <a:lnTo>
                    <a:pt x="2238375" y="138112"/>
                  </a:lnTo>
                  <a:lnTo>
                    <a:pt x="2276475" y="350044"/>
                  </a:lnTo>
                  <a:lnTo>
                    <a:pt x="2328862" y="638175"/>
                  </a:lnTo>
                  <a:lnTo>
                    <a:pt x="2364581" y="826294"/>
                  </a:lnTo>
                  <a:lnTo>
                    <a:pt x="2407443" y="1071562"/>
                  </a:lnTo>
                  <a:lnTo>
                    <a:pt x="2421731" y="1081087"/>
                  </a:lnTo>
                  <a:lnTo>
                    <a:pt x="2436018" y="1095375"/>
                  </a:lnTo>
                  <a:lnTo>
                    <a:pt x="2447925" y="1112044"/>
                  </a:lnTo>
                  <a:lnTo>
                    <a:pt x="2459831" y="1145381"/>
                  </a:lnTo>
                  <a:lnTo>
                    <a:pt x="2459831" y="1166812"/>
                  </a:lnTo>
                  <a:lnTo>
                    <a:pt x="2457450" y="1190625"/>
                  </a:lnTo>
                  <a:lnTo>
                    <a:pt x="2428875" y="1273969"/>
                  </a:lnTo>
                  <a:lnTo>
                    <a:pt x="2366962" y="1426369"/>
                  </a:lnTo>
                  <a:lnTo>
                    <a:pt x="2321718" y="1526381"/>
                  </a:lnTo>
                  <a:lnTo>
                    <a:pt x="2297906" y="1550194"/>
                  </a:lnTo>
                  <a:lnTo>
                    <a:pt x="2264568" y="1571625"/>
                  </a:lnTo>
                  <a:lnTo>
                    <a:pt x="2224087" y="1590675"/>
                  </a:lnTo>
                  <a:lnTo>
                    <a:pt x="2195512" y="1590675"/>
                  </a:lnTo>
                  <a:lnTo>
                    <a:pt x="2166937" y="1581150"/>
                  </a:lnTo>
                  <a:lnTo>
                    <a:pt x="2138362" y="1569244"/>
                  </a:lnTo>
                  <a:lnTo>
                    <a:pt x="2100262" y="1540669"/>
                  </a:lnTo>
                  <a:lnTo>
                    <a:pt x="2066925" y="1521619"/>
                  </a:lnTo>
                  <a:lnTo>
                    <a:pt x="2012156" y="1504950"/>
                  </a:lnTo>
                  <a:lnTo>
                    <a:pt x="1933575" y="1497806"/>
                  </a:lnTo>
                  <a:lnTo>
                    <a:pt x="1671637" y="1493044"/>
                  </a:lnTo>
                  <a:lnTo>
                    <a:pt x="1202531" y="1483519"/>
                  </a:lnTo>
                  <a:lnTo>
                    <a:pt x="812006" y="1471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FC8C08C2-C443-4E71-85B7-7D635901BDEC}"/>
                </a:ext>
              </a:extLst>
            </p:cNvPr>
            <p:cNvSpPr/>
            <p:nvPr/>
          </p:nvSpPr>
          <p:spPr>
            <a:xfrm>
              <a:off x="5408613" y="2617788"/>
              <a:ext cx="1281112" cy="325437"/>
            </a:xfrm>
            <a:custGeom>
              <a:avLst/>
              <a:gdLst>
                <a:gd name="connsiteX0" fmla="*/ 585787 w 1281112"/>
                <a:gd name="connsiteY0" fmla="*/ 269081 h 326231"/>
                <a:gd name="connsiteX1" fmla="*/ 4762 w 1281112"/>
                <a:gd name="connsiteY1" fmla="*/ 326231 h 326231"/>
                <a:gd name="connsiteX2" fmla="*/ 0 w 1281112"/>
                <a:gd name="connsiteY2" fmla="*/ 195262 h 326231"/>
                <a:gd name="connsiteX3" fmla="*/ 183356 w 1281112"/>
                <a:gd name="connsiteY3" fmla="*/ 166687 h 326231"/>
                <a:gd name="connsiteX4" fmla="*/ 431006 w 1281112"/>
                <a:gd name="connsiteY4" fmla="*/ 128587 h 326231"/>
                <a:gd name="connsiteX5" fmla="*/ 771525 w 1281112"/>
                <a:gd name="connsiteY5" fmla="*/ 73819 h 326231"/>
                <a:gd name="connsiteX6" fmla="*/ 807244 w 1281112"/>
                <a:gd name="connsiteY6" fmla="*/ 64294 h 326231"/>
                <a:gd name="connsiteX7" fmla="*/ 854869 w 1281112"/>
                <a:gd name="connsiteY7" fmla="*/ 45244 h 326231"/>
                <a:gd name="connsiteX8" fmla="*/ 907256 w 1281112"/>
                <a:gd name="connsiteY8" fmla="*/ 28575 h 326231"/>
                <a:gd name="connsiteX9" fmla="*/ 957262 w 1281112"/>
                <a:gd name="connsiteY9" fmla="*/ 16669 h 326231"/>
                <a:gd name="connsiteX10" fmla="*/ 1023937 w 1281112"/>
                <a:gd name="connsiteY10" fmla="*/ 4762 h 326231"/>
                <a:gd name="connsiteX11" fmla="*/ 1107281 w 1281112"/>
                <a:gd name="connsiteY11" fmla="*/ 0 h 326231"/>
                <a:gd name="connsiteX12" fmla="*/ 1159669 w 1281112"/>
                <a:gd name="connsiteY12" fmla="*/ 0 h 326231"/>
                <a:gd name="connsiteX13" fmla="*/ 1278731 w 1281112"/>
                <a:gd name="connsiteY13" fmla="*/ 19050 h 326231"/>
                <a:gd name="connsiteX14" fmla="*/ 1281112 w 1281112"/>
                <a:gd name="connsiteY14" fmla="*/ 202406 h 326231"/>
                <a:gd name="connsiteX15" fmla="*/ 1066800 w 1281112"/>
                <a:gd name="connsiteY15" fmla="*/ 219075 h 326231"/>
                <a:gd name="connsiteX16" fmla="*/ 585787 w 1281112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1112" h="326231">
                  <a:moveTo>
                    <a:pt x="585787" y="269081"/>
                  </a:moveTo>
                  <a:lnTo>
                    <a:pt x="4762" y="326231"/>
                  </a:lnTo>
                  <a:lnTo>
                    <a:pt x="0" y="195262"/>
                  </a:lnTo>
                  <a:lnTo>
                    <a:pt x="183356" y="166687"/>
                  </a:lnTo>
                  <a:lnTo>
                    <a:pt x="431006" y="128587"/>
                  </a:lnTo>
                  <a:lnTo>
                    <a:pt x="771525" y="73819"/>
                  </a:lnTo>
                  <a:lnTo>
                    <a:pt x="807244" y="64294"/>
                  </a:lnTo>
                  <a:lnTo>
                    <a:pt x="854869" y="45244"/>
                  </a:lnTo>
                  <a:lnTo>
                    <a:pt x="907256" y="28575"/>
                  </a:lnTo>
                  <a:lnTo>
                    <a:pt x="957262" y="16669"/>
                  </a:lnTo>
                  <a:lnTo>
                    <a:pt x="1023937" y="4762"/>
                  </a:lnTo>
                  <a:lnTo>
                    <a:pt x="1107281" y="0"/>
                  </a:lnTo>
                  <a:lnTo>
                    <a:pt x="1159669" y="0"/>
                  </a:lnTo>
                  <a:lnTo>
                    <a:pt x="1278731" y="19050"/>
                  </a:lnTo>
                  <a:cubicBezTo>
                    <a:pt x="1279525" y="80169"/>
                    <a:pt x="1280318" y="141287"/>
                    <a:pt x="1281112" y="202406"/>
                  </a:cubicBezTo>
                  <a:lnTo>
                    <a:pt x="1066800" y="219075"/>
                  </a:lnTo>
                  <a:lnTo>
                    <a:pt x="585787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89F425B4-6D9A-43F3-B36D-893F7BB26025}"/>
                </a:ext>
              </a:extLst>
            </p:cNvPr>
            <p:cNvSpPr/>
            <p:nvPr/>
          </p:nvSpPr>
          <p:spPr>
            <a:xfrm>
              <a:off x="5410200" y="3294063"/>
              <a:ext cx="1293813" cy="349250"/>
            </a:xfrm>
            <a:custGeom>
              <a:avLst/>
              <a:gdLst>
                <a:gd name="connsiteX0" fmla="*/ 476250 w 1293019"/>
                <a:gd name="connsiteY0" fmla="*/ 278606 h 350044"/>
                <a:gd name="connsiteX1" fmla="*/ 2381 w 1293019"/>
                <a:gd name="connsiteY1" fmla="*/ 350044 h 350044"/>
                <a:gd name="connsiteX2" fmla="*/ 0 w 1293019"/>
                <a:gd name="connsiteY2" fmla="*/ 192881 h 350044"/>
                <a:gd name="connsiteX3" fmla="*/ 254794 w 1293019"/>
                <a:gd name="connsiteY3" fmla="*/ 145256 h 350044"/>
                <a:gd name="connsiteX4" fmla="*/ 535781 w 1293019"/>
                <a:gd name="connsiteY4" fmla="*/ 90487 h 350044"/>
                <a:gd name="connsiteX5" fmla="*/ 788194 w 1293019"/>
                <a:gd name="connsiteY5" fmla="*/ 42862 h 350044"/>
                <a:gd name="connsiteX6" fmla="*/ 1021556 w 1293019"/>
                <a:gd name="connsiteY6" fmla="*/ 0 h 350044"/>
                <a:gd name="connsiteX7" fmla="*/ 1038225 w 1293019"/>
                <a:gd name="connsiteY7" fmla="*/ 0 h 350044"/>
                <a:gd name="connsiteX8" fmla="*/ 1293019 w 1293019"/>
                <a:gd name="connsiteY8" fmla="*/ 35719 h 350044"/>
                <a:gd name="connsiteX9" fmla="*/ 1290638 w 1293019"/>
                <a:gd name="connsiteY9" fmla="*/ 200025 h 350044"/>
                <a:gd name="connsiteX10" fmla="*/ 1066800 w 1293019"/>
                <a:gd name="connsiteY10" fmla="*/ 200025 h 350044"/>
                <a:gd name="connsiteX11" fmla="*/ 1004888 w 1293019"/>
                <a:gd name="connsiteY11" fmla="*/ 204787 h 350044"/>
                <a:gd name="connsiteX12" fmla="*/ 476250 w 1293019"/>
                <a:gd name="connsiteY12" fmla="*/ 2786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3019" h="350044">
                  <a:moveTo>
                    <a:pt x="476250" y="278606"/>
                  </a:moveTo>
                  <a:lnTo>
                    <a:pt x="2381" y="350044"/>
                  </a:lnTo>
                  <a:cubicBezTo>
                    <a:pt x="1587" y="297656"/>
                    <a:pt x="794" y="245269"/>
                    <a:pt x="0" y="192881"/>
                  </a:cubicBezTo>
                  <a:lnTo>
                    <a:pt x="254794" y="145256"/>
                  </a:lnTo>
                  <a:lnTo>
                    <a:pt x="535781" y="90487"/>
                  </a:lnTo>
                  <a:lnTo>
                    <a:pt x="788194" y="42862"/>
                  </a:lnTo>
                  <a:lnTo>
                    <a:pt x="1021556" y="0"/>
                  </a:lnTo>
                  <a:lnTo>
                    <a:pt x="1038225" y="0"/>
                  </a:lnTo>
                  <a:lnTo>
                    <a:pt x="1293019" y="35719"/>
                  </a:lnTo>
                  <a:cubicBezTo>
                    <a:pt x="1292225" y="90488"/>
                    <a:pt x="1291432" y="145256"/>
                    <a:pt x="1290638" y="200025"/>
                  </a:cubicBezTo>
                  <a:lnTo>
                    <a:pt x="1066800" y="200025"/>
                  </a:lnTo>
                  <a:lnTo>
                    <a:pt x="1004888" y="204787"/>
                  </a:lnTo>
                  <a:lnTo>
                    <a:pt x="476250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7D926B30-9CA9-41F7-84F0-3A1F6811E892}"/>
                </a:ext>
              </a:extLst>
            </p:cNvPr>
            <p:cNvSpPr/>
            <p:nvPr/>
          </p:nvSpPr>
          <p:spPr>
            <a:xfrm>
              <a:off x="5370513" y="3992563"/>
              <a:ext cx="1311275" cy="327025"/>
            </a:xfrm>
            <a:custGeom>
              <a:avLst/>
              <a:gdLst>
                <a:gd name="connsiteX0" fmla="*/ 511969 w 1312069"/>
                <a:gd name="connsiteY0" fmla="*/ 266700 h 326232"/>
                <a:gd name="connsiteX1" fmla="*/ 230981 w 1312069"/>
                <a:gd name="connsiteY1" fmla="*/ 302419 h 326232"/>
                <a:gd name="connsiteX2" fmla="*/ 138112 w 1312069"/>
                <a:gd name="connsiteY2" fmla="*/ 323850 h 326232"/>
                <a:gd name="connsiteX3" fmla="*/ 9525 w 1312069"/>
                <a:gd name="connsiteY3" fmla="*/ 326232 h 326232"/>
                <a:gd name="connsiteX4" fmla="*/ 0 w 1312069"/>
                <a:gd name="connsiteY4" fmla="*/ 185738 h 326232"/>
                <a:gd name="connsiteX5" fmla="*/ 240506 w 1312069"/>
                <a:gd name="connsiteY5" fmla="*/ 152400 h 326232"/>
                <a:gd name="connsiteX6" fmla="*/ 602456 w 1312069"/>
                <a:gd name="connsiteY6" fmla="*/ 100013 h 326232"/>
                <a:gd name="connsiteX7" fmla="*/ 954881 w 1312069"/>
                <a:gd name="connsiteY7" fmla="*/ 52388 h 326232"/>
                <a:gd name="connsiteX8" fmla="*/ 1312069 w 1312069"/>
                <a:gd name="connsiteY8" fmla="*/ 0 h 326232"/>
                <a:gd name="connsiteX9" fmla="*/ 1312069 w 1312069"/>
                <a:gd name="connsiteY9" fmla="*/ 211932 h 326232"/>
                <a:gd name="connsiteX10" fmla="*/ 1085850 w 1312069"/>
                <a:gd name="connsiteY10" fmla="*/ 214313 h 326232"/>
                <a:gd name="connsiteX11" fmla="*/ 871537 w 1312069"/>
                <a:gd name="connsiteY11" fmla="*/ 228600 h 326232"/>
                <a:gd name="connsiteX12" fmla="*/ 678656 w 1312069"/>
                <a:gd name="connsiteY12" fmla="*/ 254794 h 326232"/>
                <a:gd name="connsiteX13" fmla="*/ 511969 w 1312069"/>
                <a:gd name="connsiteY13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069" h="326232">
                  <a:moveTo>
                    <a:pt x="511969" y="266700"/>
                  </a:moveTo>
                  <a:lnTo>
                    <a:pt x="230981" y="302419"/>
                  </a:lnTo>
                  <a:lnTo>
                    <a:pt x="138112" y="323850"/>
                  </a:lnTo>
                  <a:lnTo>
                    <a:pt x="9525" y="326232"/>
                  </a:lnTo>
                  <a:lnTo>
                    <a:pt x="0" y="185738"/>
                  </a:lnTo>
                  <a:lnTo>
                    <a:pt x="240506" y="152400"/>
                  </a:lnTo>
                  <a:lnTo>
                    <a:pt x="602456" y="100013"/>
                  </a:lnTo>
                  <a:lnTo>
                    <a:pt x="954881" y="52388"/>
                  </a:lnTo>
                  <a:lnTo>
                    <a:pt x="1312069" y="0"/>
                  </a:lnTo>
                  <a:lnTo>
                    <a:pt x="1312069" y="211932"/>
                  </a:lnTo>
                  <a:lnTo>
                    <a:pt x="1085850" y="214313"/>
                  </a:lnTo>
                  <a:lnTo>
                    <a:pt x="871537" y="228600"/>
                  </a:lnTo>
                  <a:lnTo>
                    <a:pt x="678656" y="254794"/>
                  </a:lnTo>
                  <a:lnTo>
                    <a:pt x="511969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8545047E-20E8-41FC-B838-E0867D47FAF6}"/>
                </a:ext>
              </a:extLst>
            </p:cNvPr>
            <p:cNvSpPr/>
            <p:nvPr/>
          </p:nvSpPr>
          <p:spPr>
            <a:xfrm>
              <a:off x="4676775" y="4248150"/>
              <a:ext cx="1231900" cy="1871663"/>
            </a:xfrm>
            <a:custGeom>
              <a:avLst/>
              <a:gdLst>
                <a:gd name="connsiteX0" fmla="*/ 661374 w 1232561"/>
                <a:gd name="connsiteY0" fmla="*/ 1350306 h 1871388"/>
                <a:gd name="connsiteX1" fmla="*/ 576197 w 1232561"/>
                <a:gd name="connsiteY1" fmla="*/ 1450514 h 1871388"/>
                <a:gd name="connsiteX2" fmla="*/ 508557 w 1232561"/>
                <a:gd name="connsiteY2" fmla="*/ 1523165 h 1871388"/>
                <a:gd name="connsiteX3" fmla="*/ 418369 w 1232561"/>
                <a:gd name="connsiteY3" fmla="*/ 1608342 h 1871388"/>
                <a:gd name="connsiteX4" fmla="*/ 343213 w 1232561"/>
                <a:gd name="connsiteY4" fmla="*/ 1675982 h 1871388"/>
                <a:gd name="connsiteX5" fmla="*/ 253026 w 1232561"/>
                <a:gd name="connsiteY5" fmla="*/ 1746128 h 1871388"/>
                <a:gd name="connsiteX6" fmla="*/ 117745 w 1232561"/>
                <a:gd name="connsiteY6" fmla="*/ 1833810 h 1871388"/>
                <a:gd name="connsiteX7" fmla="*/ 35073 w 1232561"/>
                <a:gd name="connsiteY7" fmla="*/ 1871388 h 1871388"/>
                <a:gd name="connsiteX8" fmla="*/ 22547 w 1232561"/>
                <a:gd name="connsiteY8" fmla="*/ 1871388 h 1871388"/>
                <a:gd name="connsiteX9" fmla="*/ 2505 w 1232561"/>
                <a:gd name="connsiteY9" fmla="*/ 1863873 h 1871388"/>
                <a:gd name="connsiteX10" fmla="*/ 0 w 1232561"/>
                <a:gd name="connsiteY10" fmla="*/ 1853852 h 1871388"/>
                <a:gd name="connsiteX11" fmla="*/ 7516 w 1232561"/>
                <a:gd name="connsiteY11" fmla="*/ 1828800 h 1871388"/>
                <a:gd name="connsiteX12" fmla="*/ 25052 w 1232561"/>
                <a:gd name="connsiteY12" fmla="*/ 1806253 h 1871388"/>
                <a:gd name="connsiteX13" fmla="*/ 92693 w 1232561"/>
                <a:gd name="connsiteY13" fmla="*/ 1748633 h 1871388"/>
                <a:gd name="connsiteX14" fmla="*/ 177870 w 1232561"/>
                <a:gd name="connsiteY14" fmla="*/ 1668467 h 1871388"/>
                <a:gd name="connsiteX15" fmla="*/ 250521 w 1232561"/>
                <a:gd name="connsiteY15" fmla="*/ 1590805 h 1871388"/>
                <a:gd name="connsiteX16" fmla="*/ 328182 w 1232561"/>
                <a:gd name="connsiteY16" fmla="*/ 1500618 h 1871388"/>
                <a:gd name="connsiteX17" fmla="*/ 430895 w 1232561"/>
                <a:gd name="connsiteY17" fmla="*/ 1362832 h 1871388"/>
                <a:gd name="connsiteX18" fmla="*/ 523588 w 1232561"/>
                <a:gd name="connsiteY18" fmla="*/ 1222540 h 1871388"/>
                <a:gd name="connsiteX19" fmla="*/ 616281 w 1232561"/>
                <a:gd name="connsiteY19" fmla="*/ 1059702 h 1871388"/>
                <a:gd name="connsiteX20" fmla="*/ 706468 w 1232561"/>
                <a:gd name="connsiteY20" fmla="*/ 886843 h 1871388"/>
                <a:gd name="connsiteX21" fmla="*/ 816697 w 1232561"/>
                <a:gd name="connsiteY21" fmla="*/ 651353 h 1871388"/>
                <a:gd name="connsiteX22" fmla="*/ 854275 w 1232561"/>
                <a:gd name="connsiteY22" fmla="*/ 561166 h 1871388"/>
                <a:gd name="connsiteX23" fmla="*/ 881832 w 1232561"/>
                <a:gd name="connsiteY23" fmla="*/ 483505 h 1871388"/>
                <a:gd name="connsiteX24" fmla="*/ 896864 w 1232561"/>
                <a:gd name="connsiteY24" fmla="*/ 428390 h 1871388"/>
                <a:gd name="connsiteX25" fmla="*/ 906884 w 1232561"/>
                <a:gd name="connsiteY25" fmla="*/ 388307 h 1871388"/>
                <a:gd name="connsiteX26" fmla="*/ 911895 w 1232561"/>
                <a:gd name="connsiteY26" fmla="*/ 360750 h 1871388"/>
                <a:gd name="connsiteX27" fmla="*/ 909390 w 1232561"/>
                <a:gd name="connsiteY27" fmla="*/ 310645 h 1871388"/>
                <a:gd name="connsiteX28" fmla="*/ 909390 w 1232561"/>
                <a:gd name="connsiteY28" fmla="*/ 273067 h 1871388"/>
                <a:gd name="connsiteX29" fmla="*/ 899369 w 1232561"/>
                <a:gd name="connsiteY29" fmla="*/ 225468 h 1871388"/>
                <a:gd name="connsiteX30" fmla="*/ 886843 w 1232561"/>
                <a:gd name="connsiteY30" fmla="*/ 182880 h 1871388"/>
                <a:gd name="connsiteX31" fmla="*/ 864296 w 1232561"/>
                <a:gd name="connsiteY31" fmla="*/ 135281 h 1871388"/>
                <a:gd name="connsiteX32" fmla="*/ 796655 w 1232561"/>
                <a:gd name="connsiteY32" fmla="*/ 35073 h 1871388"/>
                <a:gd name="connsiteX33" fmla="*/ 891853 w 1232561"/>
                <a:gd name="connsiteY33" fmla="*/ 0 h 1871388"/>
                <a:gd name="connsiteX34" fmla="*/ 1009598 w 1232561"/>
                <a:gd name="connsiteY34" fmla="*/ 120250 h 1871388"/>
                <a:gd name="connsiteX35" fmla="*/ 1124837 w 1232561"/>
                <a:gd name="connsiteY35" fmla="*/ 248015 h 1871388"/>
                <a:gd name="connsiteX36" fmla="*/ 1217530 w 1232561"/>
                <a:gd name="connsiteY36" fmla="*/ 353234 h 1871388"/>
                <a:gd name="connsiteX37" fmla="*/ 1230056 w 1232561"/>
                <a:gd name="connsiteY37" fmla="*/ 373276 h 1871388"/>
                <a:gd name="connsiteX38" fmla="*/ 1232561 w 1232561"/>
                <a:gd name="connsiteY38" fmla="*/ 393317 h 1871388"/>
                <a:gd name="connsiteX39" fmla="*/ 1227551 w 1232561"/>
                <a:gd name="connsiteY39" fmla="*/ 420874 h 1871388"/>
                <a:gd name="connsiteX40" fmla="*/ 1210014 w 1232561"/>
                <a:gd name="connsiteY40" fmla="*/ 443421 h 1871388"/>
                <a:gd name="connsiteX41" fmla="*/ 1174941 w 1232561"/>
                <a:gd name="connsiteY41" fmla="*/ 475989 h 1871388"/>
                <a:gd name="connsiteX42" fmla="*/ 1139869 w 1232561"/>
                <a:gd name="connsiteY42" fmla="*/ 493525 h 1871388"/>
                <a:gd name="connsiteX43" fmla="*/ 1129848 w 1232561"/>
                <a:gd name="connsiteY43" fmla="*/ 503546 h 1871388"/>
                <a:gd name="connsiteX44" fmla="*/ 1092270 w 1232561"/>
                <a:gd name="connsiteY44" fmla="*/ 618786 h 1871388"/>
                <a:gd name="connsiteX45" fmla="*/ 1009598 w 1232561"/>
                <a:gd name="connsiteY45" fmla="*/ 809181 h 1871388"/>
                <a:gd name="connsiteX46" fmla="*/ 941957 w 1232561"/>
                <a:gd name="connsiteY46" fmla="*/ 939452 h 1871388"/>
                <a:gd name="connsiteX47" fmla="*/ 866801 w 1232561"/>
                <a:gd name="connsiteY47" fmla="*/ 1064712 h 1871388"/>
                <a:gd name="connsiteX48" fmla="*/ 764088 w 1232561"/>
                <a:gd name="connsiteY48" fmla="*/ 1222540 h 1871388"/>
                <a:gd name="connsiteX49" fmla="*/ 661374 w 1232561"/>
                <a:gd name="connsiteY49" fmla="*/ 1350306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32561" h="1871388">
                  <a:moveTo>
                    <a:pt x="661374" y="1350306"/>
                  </a:moveTo>
                  <a:lnTo>
                    <a:pt x="576197" y="1450514"/>
                  </a:lnTo>
                  <a:lnTo>
                    <a:pt x="508557" y="1523165"/>
                  </a:lnTo>
                  <a:lnTo>
                    <a:pt x="418369" y="1608342"/>
                  </a:lnTo>
                  <a:lnTo>
                    <a:pt x="343213" y="1675982"/>
                  </a:lnTo>
                  <a:lnTo>
                    <a:pt x="253026" y="1746128"/>
                  </a:lnTo>
                  <a:lnTo>
                    <a:pt x="117745" y="1833810"/>
                  </a:lnTo>
                  <a:lnTo>
                    <a:pt x="35073" y="1871388"/>
                  </a:lnTo>
                  <a:lnTo>
                    <a:pt x="22547" y="1871388"/>
                  </a:lnTo>
                  <a:lnTo>
                    <a:pt x="2505" y="1863873"/>
                  </a:lnTo>
                  <a:lnTo>
                    <a:pt x="0" y="1853852"/>
                  </a:lnTo>
                  <a:lnTo>
                    <a:pt x="7516" y="1828800"/>
                  </a:lnTo>
                  <a:lnTo>
                    <a:pt x="25052" y="1806253"/>
                  </a:lnTo>
                  <a:lnTo>
                    <a:pt x="92693" y="1748633"/>
                  </a:lnTo>
                  <a:lnTo>
                    <a:pt x="177870" y="1668467"/>
                  </a:lnTo>
                  <a:lnTo>
                    <a:pt x="250521" y="1590805"/>
                  </a:lnTo>
                  <a:lnTo>
                    <a:pt x="328182" y="1500618"/>
                  </a:lnTo>
                  <a:lnTo>
                    <a:pt x="430895" y="1362832"/>
                  </a:lnTo>
                  <a:lnTo>
                    <a:pt x="523588" y="1222540"/>
                  </a:lnTo>
                  <a:lnTo>
                    <a:pt x="616281" y="1059702"/>
                  </a:lnTo>
                  <a:lnTo>
                    <a:pt x="706468" y="886843"/>
                  </a:lnTo>
                  <a:lnTo>
                    <a:pt x="816697" y="651353"/>
                  </a:lnTo>
                  <a:lnTo>
                    <a:pt x="854275" y="561166"/>
                  </a:lnTo>
                  <a:lnTo>
                    <a:pt x="881832" y="483505"/>
                  </a:lnTo>
                  <a:lnTo>
                    <a:pt x="896864" y="428390"/>
                  </a:lnTo>
                  <a:lnTo>
                    <a:pt x="906884" y="388307"/>
                  </a:lnTo>
                  <a:lnTo>
                    <a:pt x="911895" y="360750"/>
                  </a:lnTo>
                  <a:lnTo>
                    <a:pt x="909390" y="310645"/>
                  </a:lnTo>
                  <a:lnTo>
                    <a:pt x="909390" y="273067"/>
                  </a:lnTo>
                  <a:lnTo>
                    <a:pt x="899369" y="225468"/>
                  </a:lnTo>
                  <a:lnTo>
                    <a:pt x="886843" y="182880"/>
                  </a:lnTo>
                  <a:lnTo>
                    <a:pt x="864296" y="135281"/>
                  </a:lnTo>
                  <a:lnTo>
                    <a:pt x="796655" y="35073"/>
                  </a:lnTo>
                  <a:lnTo>
                    <a:pt x="891853" y="0"/>
                  </a:lnTo>
                  <a:lnTo>
                    <a:pt x="1009598" y="120250"/>
                  </a:lnTo>
                  <a:lnTo>
                    <a:pt x="1124837" y="248015"/>
                  </a:lnTo>
                  <a:lnTo>
                    <a:pt x="1217530" y="353234"/>
                  </a:lnTo>
                  <a:lnTo>
                    <a:pt x="1230056" y="373276"/>
                  </a:lnTo>
                  <a:lnTo>
                    <a:pt x="1232561" y="393317"/>
                  </a:lnTo>
                  <a:lnTo>
                    <a:pt x="1227551" y="420874"/>
                  </a:lnTo>
                  <a:lnTo>
                    <a:pt x="1210014" y="443421"/>
                  </a:lnTo>
                  <a:lnTo>
                    <a:pt x="1174941" y="475989"/>
                  </a:lnTo>
                  <a:lnTo>
                    <a:pt x="1139869" y="493525"/>
                  </a:lnTo>
                  <a:lnTo>
                    <a:pt x="1129848" y="503546"/>
                  </a:lnTo>
                  <a:lnTo>
                    <a:pt x="1092270" y="618786"/>
                  </a:lnTo>
                  <a:lnTo>
                    <a:pt x="1009598" y="809181"/>
                  </a:lnTo>
                  <a:lnTo>
                    <a:pt x="941957" y="939452"/>
                  </a:lnTo>
                  <a:lnTo>
                    <a:pt x="866801" y="1064712"/>
                  </a:lnTo>
                  <a:lnTo>
                    <a:pt x="764088" y="1222540"/>
                  </a:lnTo>
                  <a:lnTo>
                    <a:pt x="661374" y="1350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B0D71171-68C1-4DBB-BA62-8B3DD904EA50}"/>
                </a:ext>
              </a:extLst>
            </p:cNvPr>
            <p:cNvSpPr/>
            <p:nvPr/>
          </p:nvSpPr>
          <p:spPr>
            <a:xfrm>
              <a:off x="5902325" y="4222750"/>
              <a:ext cx="1565275" cy="1816100"/>
            </a:xfrm>
            <a:custGeom>
              <a:avLst/>
              <a:gdLst>
                <a:gd name="connsiteX0" fmla="*/ 202921 w 1565753"/>
                <a:gd name="connsiteY0" fmla="*/ 836739 h 1816274"/>
                <a:gd name="connsiteX1" fmla="*/ 197911 w 1565753"/>
                <a:gd name="connsiteY1" fmla="*/ 293109 h 1816274"/>
                <a:gd name="connsiteX2" fmla="*/ 187890 w 1565753"/>
                <a:gd name="connsiteY2" fmla="*/ 215448 h 1816274"/>
                <a:gd name="connsiteX3" fmla="*/ 180374 w 1565753"/>
                <a:gd name="connsiteY3" fmla="*/ 190396 h 1816274"/>
                <a:gd name="connsiteX4" fmla="*/ 165343 w 1565753"/>
                <a:gd name="connsiteY4" fmla="*/ 167849 h 1816274"/>
                <a:gd name="connsiteX5" fmla="*/ 140291 w 1565753"/>
                <a:gd name="connsiteY5" fmla="*/ 137786 h 1816274"/>
                <a:gd name="connsiteX6" fmla="*/ 0 w 1565753"/>
                <a:gd name="connsiteY6" fmla="*/ 0 h 1816274"/>
                <a:gd name="connsiteX7" fmla="*/ 122755 w 1565753"/>
                <a:gd name="connsiteY7" fmla="*/ 17536 h 1816274"/>
                <a:gd name="connsiteX8" fmla="*/ 245510 w 1565753"/>
                <a:gd name="connsiteY8" fmla="*/ 62630 h 1816274"/>
                <a:gd name="connsiteX9" fmla="*/ 313150 w 1565753"/>
                <a:gd name="connsiteY9" fmla="*/ 92693 h 1816274"/>
                <a:gd name="connsiteX10" fmla="*/ 375780 w 1565753"/>
                <a:gd name="connsiteY10" fmla="*/ 127765 h 1816274"/>
                <a:gd name="connsiteX11" fmla="*/ 405843 w 1565753"/>
                <a:gd name="connsiteY11" fmla="*/ 147807 h 1816274"/>
                <a:gd name="connsiteX12" fmla="*/ 448431 w 1565753"/>
                <a:gd name="connsiteY12" fmla="*/ 187890 h 1816274"/>
                <a:gd name="connsiteX13" fmla="*/ 475989 w 1565753"/>
                <a:gd name="connsiteY13" fmla="*/ 222963 h 1816274"/>
                <a:gd name="connsiteX14" fmla="*/ 486009 w 1565753"/>
                <a:gd name="connsiteY14" fmla="*/ 243005 h 1816274"/>
                <a:gd name="connsiteX15" fmla="*/ 496030 w 1565753"/>
                <a:gd name="connsiteY15" fmla="*/ 268057 h 1816274"/>
                <a:gd name="connsiteX16" fmla="*/ 501041 w 1565753"/>
                <a:gd name="connsiteY16" fmla="*/ 308140 h 1816274"/>
                <a:gd name="connsiteX17" fmla="*/ 498535 w 1565753"/>
                <a:gd name="connsiteY17" fmla="*/ 328182 h 1816274"/>
                <a:gd name="connsiteX18" fmla="*/ 478494 w 1565753"/>
                <a:gd name="connsiteY18" fmla="*/ 355739 h 1816274"/>
                <a:gd name="connsiteX19" fmla="*/ 455947 w 1565753"/>
                <a:gd name="connsiteY19" fmla="*/ 380791 h 1816274"/>
                <a:gd name="connsiteX20" fmla="*/ 435905 w 1565753"/>
                <a:gd name="connsiteY20" fmla="*/ 428390 h 1816274"/>
                <a:gd name="connsiteX21" fmla="*/ 415864 w 1565753"/>
                <a:gd name="connsiteY21" fmla="*/ 493525 h 1816274"/>
                <a:gd name="connsiteX22" fmla="*/ 395822 w 1565753"/>
                <a:gd name="connsiteY22" fmla="*/ 616280 h 1816274"/>
                <a:gd name="connsiteX23" fmla="*/ 383296 w 1565753"/>
                <a:gd name="connsiteY23" fmla="*/ 789140 h 1816274"/>
                <a:gd name="connsiteX24" fmla="*/ 378286 w 1565753"/>
                <a:gd name="connsiteY24" fmla="*/ 931936 h 1816274"/>
                <a:gd name="connsiteX25" fmla="*/ 378286 w 1565753"/>
                <a:gd name="connsiteY25" fmla="*/ 1042165 h 1816274"/>
                <a:gd name="connsiteX26" fmla="*/ 378286 w 1565753"/>
                <a:gd name="connsiteY26" fmla="*/ 1187467 h 1816274"/>
                <a:gd name="connsiteX27" fmla="*/ 378286 w 1565753"/>
                <a:gd name="connsiteY27" fmla="*/ 1317738 h 1816274"/>
                <a:gd name="connsiteX28" fmla="*/ 380791 w 1565753"/>
                <a:gd name="connsiteY28" fmla="*/ 1395399 h 1816274"/>
                <a:gd name="connsiteX29" fmla="*/ 390812 w 1565753"/>
                <a:gd name="connsiteY29" fmla="*/ 1430472 h 1816274"/>
                <a:gd name="connsiteX30" fmla="*/ 403338 w 1565753"/>
                <a:gd name="connsiteY30" fmla="*/ 1463040 h 1816274"/>
                <a:gd name="connsiteX31" fmla="*/ 423379 w 1565753"/>
                <a:gd name="connsiteY31" fmla="*/ 1488092 h 1816274"/>
                <a:gd name="connsiteX32" fmla="*/ 453442 w 1565753"/>
                <a:gd name="connsiteY32" fmla="*/ 1518154 h 1816274"/>
                <a:gd name="connsiteX33" fmla="*/ 478494 w 1565753"/>
                <a:gd name="connsiteY33" fmla="*/ 1538196 h 1816274"/>
                <a:gd name="connsiteX34" fmla="*/ 511061 w 1565753"/>
                <a:gd name="connsiteY34" fmla="*/ 1555733 h 1816274"/>
                <a:gd name="connsiteX35" fmla="*/ 531103 w 1565753"/>
                <a:gd name="connsiteY35" fmla="*/ 1563248 h 1816274"/>
                <a:gd name="connsiteX36" fmla="*/ 611270 w 1565753"/>
                <a:gd name="connsiteY36" fmla="*/ 1583290 h 1816274"/>
                <a:gd name="connsiteX37" fmla="*/ 673900 w 1565753"/>
                <a:gd name="connsiteY37" fmla="*/ 1590805 h 1816274"/>
                <a:gd name="connsiteX38" fmla="*/ 734025 w 1565753"/>
                <a:gd name="connsiteY38" fmla="*/ 1593311 h 1816274"/>
                <a:gd name="connsiteX39" fmla="*/ 799160 w 1565753"/>
                <a:gd name="connsiteY39" fmla="*/ 1593311 h 1816274"/>
                <a:gd name="connsiteX40" fmla="*/ 844254 w 1565753"/>
                <a:gd name="connsiteY40" fmla="*/ 1588300 h 1816274"/>
                <a:gd name="connsiteX41" fmla="*/ 904379 w 1565753"/>
                <a:gd name="connsiteY41" fmla="*/ 1583290 h 1816274"/>
                <a:gd name="connsiteX42" fmla="*/ 972019 w 1565753"/>
                <a:gd name="connsiteY42" fmla="*/ 1578279 h 1816274"/>
                <a:gd name="connsiteX43" fmla="*/ 1029639 w 1565753"/>
                <a:gd name="connsiteY43" fmla="*/ 1568259 h 1816274"/>
                <a:gd name="connsiteX44" fmla="*/ 1084754 w 1565753"/>
                <a:gd name="connsiteY44" fmla="*/ 1550722 h 1816274"/>
                <a:gd name="connsiteX45" fmla="*/ 1142373 w 1565753"/>
                <a:gd name="connsiteY45" fmla="*/ 1528175 h 1816274"/>
                <a:gd name="connsiteX46" fmla="*/ 1182457 w 1565753"/>
                <a:gd name="connsiteY46" fmla="*/ 1503123 h 1816274"/>
                <a:gd name="connsiteX47" fmla="*/ 1215024 w 1565753"/>
                <a:gd name="connsiteY47" fmla="*/ 1470556 h 1816274"/>
                <a:gd name="connsiteX48" fmla="*/ 1470555 w 1565753"/>
                <a:gd name="connsiteY48" fmla="*/ 1468050 h 1816274"/>
                <a:gd name="connsiteX49" fmla="*/ 1488092 w 1565753"/>
                <a:gd name="connsiteY49" fmla="*/ 1508134 h 1816274"/>
                <a:gd name="connsiteX50" fmla="*/ 1508133 w 1565753"/>
                <a:gd name="connsiteY50" fmla="*/ 1548217 h 1816274"/>
                <a:gd name="connsiteX51" fmla="*/ 1523165 w 1565753"/>
                <a:gd name="connsiteY51" fmla="*/ 1570764 h 1816274"/>
                <a:gd name="connsiteX52" fmla="*/ 1550722 w 1565753"/>
                <a:gd name="connsiteY52" fmla="*/ 1600826 h 1816274"/>
                <a:gd name="connsiteX53" fmla="*/ 1565753 w 1565753"/>
                <a:gd name="connsiteY53" fmla="*/ 1618363 h 1816274"/>
                <a:gd name="connsiteX54" fmla="*/ 1565753 w 1565753"/>
                <a:gd name="connsiteY54" fmla="*/ 1630889 h 1816274"/>
                <a:gd name="connsiteX55" fmla="*/ 1560743 w 1565753"/>
                <a:gd name="connsiteY55" fmla="*/ 1663456 h 1816274"/>
                <a:gd name="connsiteX56" fmla="*/ 1543206 w 1565753"/>
                <a:gd name="connsiteY56" fmla="*/ 1696024 h 1816274"/>
                <a:gd name="connsiteX57" fmla="*/ 1510638 w 1565753"/>
                <a:gd name="connsiteY57" fmla="*/ 1726086 h 1816274"/>
                <a:gd name="connsiteX58" fmla="*/ 1475566 w 1565753"/>
                <a:gd name="connsiteY58" fmla="*/ 1746128 h 1816274"/>
                <a:gd name="connsiteX59" fmla="*/ 1347800 w 1565753"/>
                <a:gd name="connsiteY59" fmla="*/ 1766170 h 1816274"/>
                <a:gd name="connsiteX60" fmla="*/ 1297696 w 1565753"/>
                <a:gd name="connsiteY60" fmla="*/ 1771180 h 1816274"/>
                <a:gd name="connsiteX61" fmla="*/ 1199993 w 1565753"/>
                <a:gd name="connsiteY61" fmla="*/ 1786211 h 1816274"/>
                <a:gd name="connsiteX62" fmla="*/ 977030 w 1565753"/>
                <a:gd name="connsiteY62" fmla="*/ 1806253 h 1816274"/>
                <a:gd name="connsiteX63" fmla="*/ 814191 w 1565753"/>
                <a:gd name="connsiteY63" fmla="*/ 1816274 h 1816274"/>
                <a:gd name="connsiteX64" fmla="*/ 641332 w 1565753"/>
                <a:gd name="connsiteY64" fmla="*/ 1813769 h 1816274"/>
                <a:gd name="connsiteX65" fmla="*/ 591228 w 1565753"/>
                <a:gd name="connsiteY65" fmla="*/ 1808758 h 1816274"/>
                <a:gd name="connsiteX66" fmla="*/ 536114 w 1565753"/>
                <a:gd name="connsiteY66" fmla="*/ 1798737 h 1816274"/>
                <a:gd name="connsiteX67" fmla="*/ 473483 w 1565753"/>
                <a:gd name="connsiteY67" fmla="*/ 1778696 h 1816274"/>
                <a:gd name="connsiteX68" fmla="*/ 410853 w 1565753"/>
                <a:gd name="connsiteY68" fmla="*/ 1753644 h 1816274"/>
                <a:gd name="connsiteX69" fmla="*/ 348223 w 1565753"/>
                <a:gd name="connsiteY69" fmla="*/ 1716066 h 1816274"/>
                <a:gd name="connsiteX70" fmla="*/ 308140 w 1565753"/>
                <a:gd name="connsiteY70" fmla="*/ 1678488 h 1816274"/>
                <a:gd name="connsiteX71" fmla="*/ 273067 w 1565753"/>
                <a:gd name="connsiteY71" fmla="*/ 1638404 h 1816274"/>
                <a:gd name="connsiteX72" fmla="*/ 243005 w 1565753"/>
                <a:gd name="connsiteY72" fmla="*/ 1580785 h 1816274"/>
                <a:gd name="connsiteX73" fmla="*/ 222963 w 1565753"/>
                <a:gd name="connsiteY73" fmla="*/ 1520660 h 1816274"/>
                <a:gd name="connsiteX74" fmla="*/ 205426 w 1565753"/>
                <a:gd name="connsiteY74" fmla="*/ 1463040 h 1816274"/>
                <a:gd name="connsiteX75" fmla="*/ 197911 w 1565753"/>
                <a:gd name="connsiteY75" fmla="*/ 1337780 h 1816274"/>
                <a:gd name="connsiteX76" fmla="*/ 200416 w 1565753"/>
                <a:gd name="connsiteY76" fmla="*/ 1074733 h 1816274"/>
                <a:gd name="connsiteX77" fmla="*/ 202921 w 1565753"/>
                <a:gd name="connsiteY77" fmla="*/ 83673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65753" h="1816274">
                  <a:moveTo>
                    <a:pt x="202921" y="836739"/>
                  </a:moveTo>
                  <a:lnTo>
                    <a:pt x="197911" y="293109"/>
                  </a:lnTo>
                  <a:lnTo>
                    <a:pt x="187890" y="215448"/>
                  </a:lnTo>
                  <a:lnTo>
                    <a:pt x="180374" y="190396"/>
                  </a:lnTo>
                  <a:lnTo>
                    <a:pt x="165343" y="167849"/>
                  </a:lnTo>
                  <a:lnTo>
                    <a:pt x="140291" y="137786"/>
                  </a:lnTo>
                  <a:lnTo>
                    <a:pt x="0" y="0"/>
                  </a:lnTo>
                  <a:lnTo>
                    <a:pt x="122755" y="17536"/>
                  </a:lnTo>
                  <a:lnTo>
                    <a:pt x="245510" y="62630"/>
                  </a:lnTo>
                  <a:lnTo>
                    <a:pt x="313150" y="92693"/>
                  </a:lnTo>
                  <a:lnTo>
                    <a:pt x="375780" y="127765"/>
                  </a:lnTo>
                  <a:lnTo>
                    <a:pt x="405843" y="147807"/>
                  </a:lnTo>
                  <a:lnTo>
                    <a:pt x="448431" y="187890"/>
                  </a:lnTo>
                  <a:lnTo>
                    <a:pt x="475989" y="222963"/>
                  </a:lnTo>
                  <a:lnTo>
                    <a:pt x="486009" y="243005"/>
                  </a:lnTo>
                  <a:lnTo>
                    <a:pt x="496030" y="268057"/>
                  </a:lnTo>
                  <a:lnTo>
                    <a:pt x="501041" y="308140"/>
                  </a:lnTo>
                  <a:lnTo>
                    <a:pt x="498535" y="328182"/>
                  </a:lnTo>
                  <a:lnTo>
                    <a:pt x="478494" y="355739"/>
                  </a:lnTo>
                  <a:lnTo>
                    <a:pt x="455947" y="380791"/>
                  </a:lnTo>
                  <a:lnTo>
                    <a:pt x="435905" y="428390"/>
                  </a:lnTo>
                  <a:lnTo>
                    <a:pt x="415864" y="493525"/>
                  </a:lnTo>
                  <a:lnTo>
                    <a:pt x="395822" y="616280"/>
                  </a:lnTo>
                  <a:lnTo>
                    <a:pt x="383296" y="789140"/>
                  </a:lnTo>
                  <a:lnTo>
                    <a:pt x="378286" y="931936"/>
                  </a:lnTo>
                  <a:lnTo>
                    <a:pt x="378286" y="1042165"/>
                  </a:lnTo>
                  <a:lnTo>
                    <a:pt x="378286" y="1187467"/>
                  </a:lnTo>
                  <a:lnTo>
                    <a:pt x="378286" y="1317738"/>
                  </a:lnTo>
                  <a:lnTo>
                    <a:pt x="380791" y="1395399"/>
                  </a:lnTo>
                  <a:lnTo>
                    <a:pt x="390812" y="1430472"/>
                  </a:lnTo>
                  <a:lnTo>
                    <a:pt x="403338" y="1463040"/>
                  </a:lnTo>
                  <a:lnTo>
                    <a:pt x="423379" y="1488092"/>
                  </a:lnTo>
                  <a:lnTo>
                    <a:pt x="453442" y="1518154"/>
                  </a:lnTo>
                  <a:lnTo>
                    <a:pt x="478494" y="1538196"/>
                  </a:lnTo>
                  <a:lnTo>
                    <a:pt x="511061" y="1555733"/>
                  </a:lnTo>
                  <a:lnTo>
                    <a:pt x="531103" y="1563248"/>
                  </a:lnTo>
                  <a:lnTo>
                    <a:pt x="611270" y="1583290"/>
                  </a:lnTo>
                  <a:lnTo>
                    <a:pt x="673900" y="1590805"/>
                  </a:lnTo>
                  <a:lnTo>
                    <a:pt x="734025" y="1593311"/>
                  </a:lnTo>
                  <a:lnTo>
                    <a:pt x="799160" y="1593311"/>
                  </a:lnTo>
                  <a:lnTo>
                    <a:pt x="844254" y="1588300"/>
                  </a:lnTo>
                  <a:lnTo>
                    <a:pt x="904379" y="1583290"/>
                  </a:lnTo>
                  <a:lnTo>
                    <a:pt x="972019" y="1578279"/>
                  </a:lnTo>
                  <a:lnTo>
                    <a:pt x="1029639" y="1568259"/>
                  </a:lnTo>
                  <a:lnTo>
                    <a:pt x="1084754" y="1550722"/>
                  </a:lnTo>
                  <a:lnTo>
                    <a:pt x="1142373" y="1528175"/>
                  </a:lnTo>
                  <a:lnTo>
                    <a:pt x="1182457" y="1503123"/>
                  </a:lnTo>
                  <a:lnTo>
                    <a:pt x="1215024" y="1470556"/>
                  </a:lnTo>
                  <a:lnTo>
                    <a:pt x="1470555" y="1468050"/>
                  </a:lnTo>
                  <a:lnTo>
                    <a:pt x="1488092" y="1508134"/>
                  </a:lnTo>
                  <a:lnTo>
                    <a:pt x="1508133" y="1548217"/>
                  </a:lnTo>
                  <a:lnTo>
                    <a:pt x="1523165" y="1570764"/>
                  </a:lnTo>
                  <a:lnTo>
                    <a:pt x="1550722" y="1600826"/>
                  </a:lnTo>
                  <a:lnTo>
                    <a:pt x="1565753" y="1618363"/>
                  </a:lnTo>
                  <a:lnTo>
                    <a:pt x="1565753" y="1630889"/>
                  </a:lnTo>
                  <a:lnTo>
                    <a:pt x="1560743" y="1663456"/>
                  </a:lnTo>
                  <a:lnTo>
                    <a:pt x="1543206" y="1696024"/>
                  </a:lnTo>
                  <a:lnTo>
                    <a:pt x="1510638" y="1726086"/>
                  </a:lnTo>
                  <a:lnTo>
                    <a:pt x="1475566" y="1746128"/>
                  </a:lnTo>
                  <a:lnTo>
                    <a:pt x="1347800" y="1766170"/>
                  </a:lnTo>
                  <a:lnTo>
                    <a:pt x="1297696" y="1771180"/>
                  </a:lnTo>
                  <a:lnTo>
                    <a:pt x="1199993" y="1786211"/>
                  </a:lnTo>
                  <a:lnTo>
                    <a:pt x="977030" y="1806253"/>
                  </a:lnTo>
                  <a:lnTo>
                    <a:pt x="814191" y="1816274"/>
                  </a:lnTo>
                  <a:lnTo>
                    <a:pt x="641332" y="1813769"/>
                  </a:lnTo>
                  <a:lnTo>
                    <a:pt x="591228" y="1808758"/>
                  </a:lnTo>
                  <a:lnTo>
                    <a:pt x="536114" y="1798737"/>
                  </a:lnTo>
                  <a:lnTo>
                    <a:pt x="473483" y="1778696"/>
                  </a:lnTo>
                  <a:lnTo>
                    <a:pt x="410853" y="1753644"/>
                  </a:lnTo>
                  <a:lnTo>
                    <a:pt x="348223" y="1716066"/>
                  </a:lnTo>
                  <a:lnTo>
                    <a:pt x="308140" y="1678488"/>
                  </a:lnTo>
                  <a:lnTo>
                    <a:pt x="273067" y="1638404"/>
                  </a:lnTo>
                  <a:lnTo>
                    <a:pt x="243005" y="1580785"/>
                  </a:lnTo>
                  <a:lnTo>
                    <a:pt x="222963" y="1520660"/>
                  </a:lnTo>
                  <a:lnTo>
                    <a:pt x="205426" y="1463040"/>
                  </a:lnTo>
                  <a:lnTo>
                    <a:pt x="197911" y="1337780"/>
                  </a:lnTo>
                  <a:lnTo>
                    <a:pt x="200416" y="1074733"/>
                  </a:lnTo>
                  <a:lnTo>
                    <a:pt x="202921" y="83673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62AE6117-6036-4AE3-9734-EF048A1C0A3F}"/>
                </a:ext>
              </a:extLst>
            </p:cNvPr>
            <p:cNvSpPr/>
            <p:nvPr/>
          </p:nvSpPr>
          <p:spPr>
            <a:xfrm>
              <a:off x="7110413" y="5010150"/>
              <a:ext cx="285750" cy="722313"/>
            </a:xfrm>
            <a:custGeom>
              <a:avLst/>
              <a:gdLst>
                <a:gd name="connsiteX0" fmla="*/ 257175 w 285750"/>
                <a:gd name="connsiteY0" fmla="*/ 316706 h 721519"/>
                <a:gd name="connsiteX1" fmla="*/ 245268 w 285750"/>
                <a:gd name="connsiteY1" fmla="*/ 485775 h 721519"/>
                <a:gd name="connsiteX2" fmla="*/ 245268 w 285750"/>
                <a:gd name="connsiteY2" fmla="*/ 576263 h 721519"/>
                <a:gd name="connsiteX3" fmla="*/ 242887 w 285750"/>
                <a:gd name="connsiteY3" fmla="*/ 614363 h 721519"/>
                <a:gd name="connsiteX4" fmla="*/ 247650 w 285750"/>
                <a:gd name="connsiteY4" fmla="*/ 642938 h 721519"/>
                <a:gd name="connsiteX5" fmla="*/ 276225 w 285750"/>
                <a:gd name="connsiteY5" fmla="*/ 721519 h 721519"/>
                <a:gd name="connsiteX6" fmla="*/ 0 w 285750"/>
                <a:gd name="connsiteY6" fmla="*/ 711994 h 721519"/>
                <a:gd name="connsiteX7" fmla="*/ 7143 w 285750"/>
                <a:gd name="connsiteY7" fmla="*/ 683419 h 721519"/>
                <a:gd name="connsiteX8" fmla="*/ 38100 w 285750"/>
                <a:gd name="connsiteY8" fmla="*/ 638175 h 721519"/>
                <a:gd name="connsiteX9" fmla="*/ 59531 w 285750"/>
                <a:gd name="connsiteY9" fmla="*/ 592931 h 721519"/>
                <a:gd name="connsiteX10" fmla="*/ 88106 w 285750"/>
                <a:gd name="connsiteY10" fmla="*/ 521494 h 721519"/>
                <a:gd name="connsiteX11" fmla="*/ 116681 w 285750"/>
                <a:gd name="connsiteY11" fmla="*/ 414338 h 721519"/>
                <a:gd name="connsiteX12" fmla="*/ 147637 w 285750"/>
                <a:gd name="connsiteY12" fmla="*/ 300038 h 721519"/>
                <a:gd name="connsiteX13" fmla="*/ 173831 w 285750"/>
                <a:gd name="connsiteY13" fmla="*/ 173831 h 721519"/>
                <a:gd name="connsiteX14" fmla="*/ 195262 w 285750"/>
                <a:gd name="connsiteY14" fmla="*/ 66675 h 721519"/>
                <a:gd name="connsiteX15" fmla="*/ 204787 w 285750"/>
                <a:gd name="connsiteY15" fmla="*/ 38100 h 721519"/>
                <a:gd name="connsiteX16" fmla="*/ 221456 w 285750"/>
                <a:gd name="connsiteY16" fmla="*/ 11906 h 721519"/>
                <a:gd name="connsiteX17" fmla="*/ 238125 w 285750"/>
                <a:gd name="connsiteY17" fmla="*/ 0 h 721519"/>
                <a:gd name="connsiteX18" fmla="*/ 252412 w 285750"/>
                <a:gd name="connsiteY18" fmla="*/ 0 h 721519"/>
                <a:gd name="connsiteX19" fmla="*/ 261937 w 285750"/>
                <a:gd name="connsiteY19" fmla="*/ 7144 h 721519"/>
                <a:gd name="connsiteX20" fmla="*/ 273843 w 285750"/>
                <a:gd name="connsiteY20" fmla="*/ 30956 h 721519"/>
                <a:gd name="connsiteX21" fmla="*/ 283368 w 285750"/>
                <a:gd name="connsiteY21" fmla="*/ 61913 h 721519"/>
                <a:gd name="connsiteX22" fmla="*/ 285750 w 285750"/>
                <a:gd name="connsiteY22" fmla="*/ 90488 h 721519"/>
                <a:gd name="connsiteX23" fmla="*/ 257175 w 285750"/>
                <a:gd name="connsiteY2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721519">
                  <a:moveTo>
                    <a:pt x="257175" y="316706"/>
                  </a:moveTo>
                  <a:lnTo>
                    <a:pt x="245268" y="485775"/>
                  </a:lnTo>
                  <a:lnTo>
                    <a:pt x="245268" y="576263"/>
                  </a:lnTo>
                  <a:lnTo>
                    <a:pt x="242887" y="614363"/>
                  </a:lnTo>
                  <a:lnTo>
                    <a:pt x="247650" y="642938"/>
                  </a:lnTo>
                  <a:lnTo>
                    <a:pt x="276225" y="721519"/>
                  </a:lnTo>
                  <a:lnTo>
                    <a:pt x="0" y="711994"/>
                  </a:lnTo>
                  <a:lnTo>
                    <a:pt x="7143" y="683419"/>
                  </a:lnTo>
                  <a:lnTo>
                    <a:pt x="38100" y="638175"/>
                  </a:lnTo>
                  <a:lnTo>
                    <a:pt x="59531" y="592931"/>
                  </a:lnTo>
                  <a:lnTo>
                    <a:pt x="88106" y="521494"/>
                  </a:lnTo>
                  <a:lnTo>
                    <a:pt x="116681" y="414338"/>
                  </a:lnTo>
                  <a:lnTo>
                    <a:pt x="147637" y="300038"/>
                  </a:lnTo>
                  <a:lnTo>
                    <a:pt x="173831" y="173831"/>
                  </a:lnTo>
                  <a:lnTo>
                    <a:pt x="195262" y="66675"/>
                  </a:lnTo>
                  <a:lnTo>
                    <a:pt x="204787" y="38100"/>
                  </a:lnTo>
                  <a:lnTo>
                    <a:pt x="221456" y="11906"/>
                  </a:lnTo>
                  <a:lnTo>
                    <a:pt x="238125" y="0"/>
                  </a:lnTo>
                  <a:lnTo>
                    <a:pt x="252412" y="0"/>
                  </a:lnTo>
                  <a:lnTo>
                    <a:pt x="261937" y="7144"/>
                  </a:lnTo>
                  <a:lnTo>
                    <a:pt x="273843" y="30956"/>
                  </a:lnTo>
                  <a:lnTo>
                    <a:pt x="283368" y="61913"/>
                  </a:lnTo>
                  <a:lnTo>
                    <a:pt x="285750" y="90488"/>
                  </a:lnTo>
                  <a:lnTo>
                    <a:pt x="257175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37386E58-A941-412B-A52B-D940FA84E4B0}"/>
              </a:ext>
            </a:extLst>
          </p:cNvPr>
          <p:cNvGrpSpPr/>
          <p:nvPr/>
        </p:nvGrpSpPr>
        <p:grpSpPr>
          <a:xfrm>
            <a:off x="2498725" y="1401763"/>
            <a:ext cx="4816475" cy="4656137"/>
            <a:chOff x="2498725" y="1401763"/>
            <a:chExt cx="4816475" cy="4656137"/>
          </a:xfrm>
        </p:grpSpPr>
        <p:sp>
          <p:nvSpPr>
            <p:cNvPr id="51" name="フリーフォーム 6">
              <a:extLst>
                <a:ext uri="{FF2B5EF4-FFF2-40B4-BE49-F238E27FC236}">
                  <a16:creationId xmlns:a16="http://schemas.microsoft.com/office/drawing/2014/main" id="{2869468A-2C48-45ED-AF65-60CBAF5F455E}"/>
                </a:ext>
              </a:extLst>
            </p:cNvPr>
            <p:cNvSpPr/>
            <p:nvPr/>
          </p:nvSpPr>
          <p:spPr>
            <a:xfrm>
              <a:off x="2671763" y="1401763"/>
              <a:ext cx="1160462" cy="1419225"/>
            </a:xfrm>
            <a:custGeom>
              <a:avLst/>
              <a:gdLst>
                <a:gd name="connsiteX0" fmla="*/ 392906 w 1159668"/>
                <a:gd name="connsiteY0" fmla="*/ 1140619 h 1419225"/>
                <a:gd name="connsiteX1" fmla="*/ 257175 w 1159668"/>
                <a:gd name="connsiteY1" fmla="*/ 1259682 h 1419225"/>
                <a:gd name="connsiteX2" fmla="*/ 83343 w 1159668"/>
                <a:gd name="connsiteY2" fmla="*/ 1390650 h 1419225"/>
                <a:gd name="connsiteX3" fmla="*/ 54768 w 1159668"/>
                <a:gd name="connsiteY3" fmla="*/ 1409700 h 1419225"/>
                <a:gd name="connsiteX4" fmla="*/ 30956 w 1159668"/>
                <a:gd name="connsiteY4" fmla="*/ 1416844 h 1419225"/>
                <a:gd name="connsiteX5" fmla="*/ 16668 w 1159668"/>
                <a:gd name="connsiteY5" fmla="*/ 1419225 h 1419225"/>
                <a:gd name="connsiteX6" fmla="*/ 2381 w 1159668"/>
                <a:gd name="connsiteY6" fmla="*/ 1409700 h 1419225"/>
                <a:gd name="connsiteX7" fmla="*/ 0 w 1159668"/>
                <a:gd name="connsiteY7" fmla="*/ 1395413 h 1419225"/>
                <a:gd name="connsiteX8" fmla="*/ 11906 w 1159668"/>
                <a:gd name="connsiteY8" fmla="*/ 1364457 h 1419225"/>
                <a:gd name="connsiteX9" fmla="*/ 35718 w 1159668"/>
                <a:gd name="connsiteY9" fmla="*/ 1333500 h 1419225"/>
                <a:gd name="connsiteX10" fmla="*/ 147637 w 1159668"/>
                <a:gd name="connsiteY10" fmla="*/ 1214438 h 1419225"/>
                <a:gd name="connsiteX11" fmla="*/ 266700 w 1159668"/>
                <a:gd name="connsiteY11" fmla="*/ 1078707 h 1419225"/>
                <a:gd name="connsiteX12" fmla="*/ 376237 w 1159668"/>
                <a:gd name="connsiteY12" fmla="*/ 938213 h 1419225"/>
                <a:gd name="connsiteX13" fmla="*/ 473868 w 1159668"/>
                <a:gd name="connsiteY13" fmla="*/ 809625 h 1419225"/>
                <a:gd name="connsiteX14" fmla="*/ 595312 w 1159668"/>
                <a:gd name="connsiteY14" fmla="*/ 628650 h 1419225"/>
                <a:gd name="connsiteX15" fmla="*/ 683418 w 1159668"/>
                <a:gd name="connsiteY15" fmla="*/ 478632 h 1419225"/>
                <a:gd name="connsiteX16" fmla="*/ 742950 w 1159668"/>
                <a:gd name="connsiteY16" fmla="*/ 364332 h 1419225"/>
                <a:gd name="connsiteX17" fmla="*/ 754856 w 1159668"/>
                <a:gd name="connsiteY17" fmla="*/ 321469 h 1419225"/>
                <a:gd name="connsiteX18" fmla="*/ 754856 w 1159668"/>
                <a:gd name="connsiteY18" fmla="*/ 283369 h 1419225"/>
                <a:gd name="connsiteX19" fmla="*/ 752475 w 1159668"/>
                <a:gd name="connsiteY19" fmla="*/ 242888 h 1419225"/>
                <a:gd name="connsiteX20" fmla="*/ 742950 w 1159668"/>
                <a:gd name="connsiteY20" fmla="*/ 202407 h 1419225"/>
                <a:gd name="connsiteX21" fmla="*/ 711993 w 1159668"/>
                <a:gd name="connsiteY21" fmla="*/ 138113 h 1419225"/>
                <a:gd name="connsiteX22" fmla="*/ 671512 w 1159668"/>
                <a:gd name="connsiteY22" fmla="*/ 73819 h 1419225"/>
                <a:gd name="connsiteX23" fmla="*/ 657225 w 1159668"/>
                <a:gd name="connsiteY23" fmla="*/ 47625 h 1419225"/>
                <a:gd name="connsiteX24" fmla="*/ 650081 w 1159668"/>
                <a:gd name="connsiteY24" fmla="*/ 21432 h 1419225"/>
                <a:gd name="connsiteX25" fmla="*/ 654843 w 1159668"/>
                <a:gd name="connsiteY25" fmla="*/ 4763 h 1419225"/>
                <a:gd name="connsiteX26" fmla="*/ 661987 w 1159668"/>
                <a:gd name="connsiteY26" fmla="*/ 0 h 1419225"/>
                <a:gd name="connsiteX27" fmla="*/ 676275 w 1159668"/>
                <a:gd name="connsiteY27" fmla="*/ 0 h 1419225"/>
                <a:gd name="connsiteX28" fmla="*/ 702468 w 1159668"/>
                <a:gd name="connsiteY28" fmla="*/ 11907 h 1419225"/>
                <a:gd name="connsiteX29" fmla="*/ 754856 w 1159668"/>
                <a:gd name="connsiteY29" fmla="*/ 28575 h 1419225"/>
                <a:gd name="connsiteX30" fmla="*/ 826293 w 1159668"/>
                <a:gd name="connsiteY30" fmla="*/ 50007 h 1419225"/>
                <a:gd name="connsiteX31" fmla="*/ 914400 w 1159668"/>
                <a:gd name="connsiteY31" fmla="*/ 88107 h 1419225"/>
                <a:gd name="connsiteX32" fmla="*/ 988218 w 1159668"/>
                <a:gd name="connsiteY32" fmla="*/ 123825 h 1419225"/>
                <a:gd name="connsiteX33" fmla="*/ 1059656 w 1159668"/>
                <a:gd name="connsiteY33" fmla="*/ 164307 h 1419225"/>
                <a:gd name="connsiteX34" fmla="*/ 1102518 w 1159668"/>
                <a:gd name="connsiteY34" fmla="*/ 197644 h 1419225"/>
                <a:gd name="connsiteX35" fmla="*/ 1133475 w 1159668"/>
                <a:gd name="connsiteY35" fmla="*/ 228600 h 1419225"/>
                <a:gd name="connsiteX36" fmla="*/ 1150143 w 1159668"/>
                <a:gd name="connsiteY36" fmla="*/ 252413 h 1419225"/>
                <a:gd name="connsiteX37" fmla="*/ 1159668 w 1159668"/>
                <a:gd name="connsiteY37" fmla="*/ 276225 h 1419225"/>
                <a:gd name="connsiteX38" fmla="*/ 1159668 w 1159668"/>
                <a:gd name="connsiteY38" fmla="*/ 292894 h 1419225"/>
                <a:gd name="connsiteX39" fmla="*/ 1152525 w 1159668"/>
                <a:gd name="connsiteY39" fmla="*/ 319088 h 1419225"/>
                <a:gd name="connsiteX40" fmla="*/ 1138237 w 1159668"/>
                <a:gd name="connsiteY40" fmla="*/ 335757 h 1419225"/>
                <a:gd name="connsiteX41" fmla="*/ 1090612 w 1159668"/>
                <a:gd name="connsiteY41" fmla="*/ 364332 h 1419225"/>
                <a:gd name="connsiteX42" fmla="*/ 1045368 w 1159668"/>
                <a:gd name="connsiteY42" fmla="*/ 388144 h 1419225"/>
                <a:gd name="connsiteX43" fmla="*/ 1009650 w 1159668"/>
                <a:gd name="connsiteY43" fmla="*/ 411957 h 1419225"/>
                <a:gd name="connsiteX44" fmla="*/ 981075 w 1159668"/>
                <a:gd name="connsiteY44" fmla="*/ 440532 h 1419225"/>
                <a:gd name="connsiteX45" fmla="*/ 881062 w 1159668"/>
                <a:gd name="connsiteY45" fmla="*/ 576263 h 1419225"/>
                <a:gd name="connsiteX46" fmla="*/ 762000 w 1159668"/>
                <a:gd name="connsiteY46" fmla="*/ 733425 h 1419225"/>
                <a:gd name="connsiteX47" fmla="*/ 657225 w 1159668"/>
                <a:gd name="connsiteY47" fmla="*/ 876300 h 1419225"/>
                <a:gd name="connsiteX48" fmla="*/ 547687 w 1159668"/>
                <a:gd name="connsiteY48" fmla="*/ 990600 h 1419225"/>
                <a:gd name="connsiteX49" fmla="*/ 392906 w 1159668"/>
                <a:gd name="connsiteY49" fmla="*/ 114061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9668" h="1419225">
                  <a:moveTo>
                    <a:pt x="392906" y="1140619"/>
                  </a:moveTo>
                  <a:lnTo>
                    <a:pt x="257175" y="1259682"/>
                  </a:lnTo>
                  <a:lnTo>
                    <a:pt x="83343" y="1390650"/>
                  </a:lnTo>
                  <a:lnTo>
                    <a:pt x="54768" y="1409700"/>
                  </a:lnTo>
                  <a:lnTo>
                    <a:pt x="30956" y="1416844"/>
                  </a:lnTo>
                  <a:lnTo>
                    <a:pt x="16668" y="1419225"/>
                  </a:lnTo>
                  <a:lnTo>
                    <a:pt x="2381" y="1409700"/>
                  </a:lnTo>
                  <a:lnTo>
                    <a:pt x="0" y="1395413"/>
                  </a:lnTo>
                  <a:lnTo>
                    <a:pt x="11906" y="1364457"/>
                  </a:lnTo>
                  <a:lnTo>
                    <a:pt x="35718" y="1333500"/>
                  </a:lnTo>
                  <a:lnTo>
                    <a:pt x="147637" y="1214438"/>
                  </a:lnTo>
                  <a:lnTo>
                    <a:pt x="266700" y="1078707"/>
                  </a:lnTo>
                  <a:lnTo>
                    <a:pt x="376237" y="938213"/>
                  </a:lnTo>
                  <a:lnTo>
                    <a:pt x="473868" y="809625"/>
                  </a:lnTo>
                  <a:lnTo>
                    <a:pt x="595312" y="628650"/>
                  </a:lnTo>
                  <a:lnTo>
                    <a:pt x="683418" y="478632"/>
                  </a:lnTo>
                  <a:lnTo>
                    <a:pt x="742950" y="364332"/>
                  </a:lnTo>
                  <a:lnTo>
                    <a:pt x="754856" y="321469"/>
                  </a:lnTo>
                  <a:lnTo>
                    <a:pt x="754856" y="283369"/>
                  </a:lnTo>
                  <a:lnTo>
                    <a:pt x="752475" y="242888"/>
                  </a:lnTo>
                  <a:lnTo>
                    <a:pt x="742950" y="202407"/>
                  </a:lnTo>
                  <a:lnTo>
                    <a:pt x="711993" y="138113"/>
                  </a:lnTo>
                  <a:lnTo>
                    <a:pt x="671512" y="73819"/>
                  </a:lnTo>
                  <a:lnTo>
                    <a:pt x="657225" y="47625"/>
                  </a:lnTo>
                  <a:lnTo>
                    <a:pt x="650081" y="21432"/>
                  </a:lnTo>
                  <a:lnTo>
                    <a:pt x="654843" y="4763"/>
                  </a:lnTo>
                  <a:lnTo>
                    <a:pt x="661987" y="0"/>
                  </a:lnTo>
                  <a:lnTo>
                    <a:pt x="676275" y="0"/>
                  </a:lnTo>
                  <a:lnTo>
                    <a:pt x="702468" y="11907"/>
                  </a:lnTo>
                  <a:lnTo>
                    <a:pt x="754856" y="28575"/>
                  </a:lnTo>
                  <a:lnTo>
                    <a:pt x="826293" y="50007"/>
                  </a:lnTo>
                  <a:lnTo>
                    <a:pt x="914400" y="88107"/>
                  </a:lnTo>
                  <a:lnTo>
                    <a:pt x="988218" y="123825"/>
                  </a:lnTo>
                  <a:lnTo>
                    <a:pt x="1059656" y="164307"/>
                  </a:lnTo>
                  <a:lnTo>
                    <a:pt x="1102518" y="197644"/>
                  </a:lnTo>
                  <a:lnTo>
                    <a:pt x="1133475" y="228600"/>
                  </a:lnTo>
                  <a:lnTo>
                    <a:pt x="1150143" y="252413"/>
                  </a:lnTo>
                  <a:lnTo>
                    <a:pt x="1159668" y="276225"/>
                  </a:lnTo>
                  <a:lnTo>
                    <a:pt x="1159668" y="292894"/>
                  </a:lnTo>
                  <a:lnTo>
                    <a:pt x="1152525" y="319088"/>
                  </a:lnTo>
                  <a:lnTo>
                    <a:pt x="1138237" y="335757"/>
                  </a:lnTo>
                  <a:lnTo>
                    <a:pt x="1090612" y="364332"/>
                  </a:lnTo>
                  <a:lnTo>
                    <a:pt x="1045368" y="388144"/>
                  </a:lnTo>
                  <a:lnTo>
                    <a:pt x="1009650" y="411957"/>
                  </a:lnTo>
                  <a:lnTo>
                    <a:pt x="981075" y="440532"/>
                  </a:lnTo>
                  <a:lnTo>
                    <a:pt x="881062" y="576263"/>
                  </a:lnTo>
                  <a:lnTo>
                    <a:pt x="762000" y="733425"/>
                  </a:lnTo>
                  <a:lnTo>
                    <a:pt x="657225" y="876300"/>
                  </a:lnTo>
                  <a:lnTo>
                    <a:pt x="547687" y="990600"/>
                  </a:lnTo>
                  <a:lnTo>
                    <a:pt x="392906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01CD8652-5709-412E-8C06-43662D375D01}"/>
                </a:ext>
              </a:extLst>
            </p:cNvPr>
            <p:cNvSpPr/>
            <p:nvPr/>
          </p:nvSpPr>
          <p:spPr>
            <a:xfrm rot="16200000">
              <a:off x="3982244" y="2931319"/>
              <a:ext cx="2371725" cy="366713"/>
            </a:xfrm>
            <a:custGeom>
              <a:avLst/>
              <a:gdLst>
                <a:gd name="connsiteX0" fmla="*/ 1326356 w 2371725"/>
                <a:gd name="connsiteY0" fmla="*/ 361950 h 366712"/>
                <a:gd name="connsiteX1" fmla="*/ 964406 w 2371725"/>
                <a:gd name="connsiteY1" fmla="*/ 361950 h 366712"/>
                <a:gd name="connsiteX2" fmla="*/ 828675 w 2371725"/>
                <a:gd name="connsiteY2" fmla="*/ 361950 h 366712"/>
                <a:gd name="connsiteX3" fmla="*/ 261938 w 2371725"/>
                <a:gd name="connsiteY3" fmla="*/ 340518 h 366712"/>
                <a:gd name="connsiteX4" fmla="*/ 135731 w 2371725"/>
                <a:gd name="connsiteY4" fmla="*/ 297656 h 366712"/>
                <a:gd name="connsiteX5" fmla="*/ 78581 w 2371725"/>
                <a:gd name="connsiteY5" fmla="*/ 290512 h 366712"/>
                <a:gd name="connsiteX6" fmla="*/ 47625 w 2371725"/>
                <a:gd name="connsiteY6" fmla="*/ 283368 h 366712"/>
                <a:gd name="connsiteX7" fmla="*/ 26194 w 2371725"/>
                <a:gd name="connsiteY7" fmla="*/ 269081 h 366712"/>
                <a:gd name="connsiteX8" fmla="*/ 9525 w 2371725"/>
                <a:gd name="connsiteY8" fmla="*/ 252412 h 366712"/>
                <a:gd name="connsiteX9" fmla="*/ 2381 w 2371725"/>
                <a:gd name="connsiteY9" fmla="*/ 226218 h 366712"/>
                <a:gd name="connsiteX10" fmla="*/ 0 w 2371725"/>
                <a:gd name="connsiteY10" fmla="*/ 195262 h 366712"/>
                <a:gd name="connsiteX11" fmla="*/ 7144 w 2371725"/>
                <a:gd name="connsiteY11" fmla="*/ 171450 h 366712"/>
                <a:gd name="connsiteX12" fmla="*/ 19050 w 2371725"/>
                <a:gd name="connsiteY12" fmla="*/ 157162 h 366712"/>
                <a:gd name="connsiteX13" fmla="*/ 45244 w 2371725"/>
                <a:gd name="connsiteY13" fmla="*/ 140493 h 366712"/>
                <a:gd name="connsiteX14" fmla="*/ 83344 w 2371725"/>
                <a:gd name="connsiteY14" fmla="*/ 128587 h 366712"/>
                <a:gd name="connsiteX15" fmla="*/ 135731 w 2371725"/>
                <a:gd name="connsiteY15" fmla="*/ 121443 h 366712"/>
                <a:gd name="connsiteX16" fmla="*/ 259556 w 2371725"/>
                <a:gd name="connsiteY16" fmla="*/ 116681 h 366712"/>
                <a:gd name="connsiteX17" fmla="*/ 292894 w 2371725"/>
                <a:gd name="connsiteY17" fmla="*/ 121443 h 366712"/>
                <a:gd name="connsiteX18" fmla="*/ 352425 w 2371725"/>
                <a:gd name="connsiteY18" fmla="*/ 130968 h 366712"/>
                <a:gd name="connsiteX19" fmla="*/ 573881 w 2371725"/>
                <a:gd name="connsiteY19" fmla="*/ 140493 h 366712"/>
                <a:gd name="connsiteX20" fmla="*/ 897731 w 2371725"/>
                <a:gd name="connsiteY20" fmla="*/ 138112 h 366712"/>
                <a:gd name="connsiteX21" fmla="*/ 1312069 w 2371725"/>
                <a:gd name="connsiteY21" fmla="*/ 138112 h 366712"/>
                <a:gd name="connsiteX22" fmla="*/ 1726406 w 2371725"/>
                <a:gd name="connsiteY22" fmla="*/ 140493 h 366712"/>
                <a:gd name="connsiteX23" fmla="*/ 2081213 w 2371725"/>
                <a:gd name="connsiteY23" fmla="*/ 138112 h 366712"/>
                <a:gd name="connsiteX24" fmla="*/ 2119313 w 2371725"/>
                <a:gd name="connsiteY24" fmla="*/ 135731 h 366712"/>
                <a:gd name="connsiteX25" fmla="*/ 2150269 w 2371725"/>
                <a:gd name="connsiteY25" fmla="*/ 130968 h 366712"/>
                <a:gd name="connsiteX26" fmla="*/ 2185988 w 2371725"/>
                <a:gd name="connsiteY26" fmla="*/ 123825 h 366712"/>
                <a:gd name="connsiteX27" fmla="*/ 2216944 w 2371725"/>
                <a:gd name="connsiteY27" fmla="*/ 111918 h 366712"/>
                <a:gd name="connsiteX28" fmla="*/ 2247900 w 2371725"/>
                <a:gd name="connsiteY28" fmla="*/ 97631 h 366712"/>
                <a:gd name="connsiteX29" fmla="*/ 2271713 w 2371725"/>
                <a:gd name="connsiteY29" fmla="*/ 78581 h 366712"/>
                <a:gd name="connsiteX30" fmla="*/ 2288381 w 2371725"/>
                <a:gd name="connsiteY30" fmla="*/ 52387 h 366712"/>
                <a:gd name="connsiteX31" fmla="*/ 2314575 w 2371725"/>
                <a:gd name="connsiteY31" fmla="*/ 21431 h 366712"/>
                <a:gd name="connsiteX32" fmla="*/ 2331244 w 2371725"/>
                <a:gd name="connsiteY32" fmla="*/ 4762 h 366712"/>
                <a:gd name="connsiteX33" fmla="*/ 2345531 w 2371725"/>
                <a:gd name="connsiteY33" fmla="*/ 0 h 366712"/>
                <a:gd name="connsiteX34" fmla="*/ 2355056 w 2371725"/>
                <a:gd name="connsiteY34" fmla="*/ 2381 h 366712"/>
                <a:gd name="connsiteX35" fmla="*/ 2362200 w 2371725"/>
                <a:gd name="connsiteY35" fmla="*/ 9525 h 366712"/>
                <a:gd name="connsiteX36" fmla="*/ 2366963 w 2371725"/>
                <a:gd name="connsiteY36" fmla="*/ 26193 h 366712"/>
                <a:gd name="connsiteX37" fmla="*/ 2371725 w 2371725"/>
                <a:gd name="connsiteY37" fmla="*/ 59531 h 366712"/>
                <a:gd name="connsiteX38" fmla="*/ 2369344 w 2371725"/>
                <a:gd name="connsiteY38" fmla="*/ 111918 h 366712"/>
                <a:gd name="connsiteX39" fmla="*/ 2364581 w 2371725"/>
                <a:gd name="connsiteY39" fmla="*/ 161925 h 366712"/>
                <a:gd name="connsiteX40" fmla="*/ 2347913 w 2371725"/>
                <a:gd name="connsiteY40" fmla="*/ 245268 h 366712"/>
                <a:gd name="connsiteX41" fmla="*/ 2321719 w 2371725"/>
                <a:gd name="connsiteY41" fmla="*/ 366712 h 366712"/>
                <a:gd name="connsiteX42" fmla="*/ 2150269 w 2371725"/>
                <a:gd name="connsiteY42" fmla="*/ 364331 h 366712"/>
                <a:gd name="connsiteX43" fmla="*/ 1645444 w 2371725"/>
                <a:gd name="connsiteY43" fmla="*/ 361950 h 366712"/>
                <a:gd name="connsiteX44" fmla="*/ 1514475 w 2371725"/>
                <a:gd name="connsiteY44" fmla="*/ 361950 h 366712"/>
                <a:gd name="connsiteX45" fmla="*/ 1326356 w 2371725"/>
                <a:gd name="connsiteY45" fmla="*/ 3619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71725" h="366712">
                  <a:moveTo>
                    <a:pt x="1326356" y="361950"/>
                  </a:moveTo>
                  <a:lnTo>
                    <a:pt x="964406" y="361950"/>
                  </a:lnTo>
                  <a:lnTo>
                    <a:pt x="828675" y="361950"/>
                  </a:lnTo>
                  <a:lnTo>
                    <a:pt x="261938" y="340518"/>
                  </a:lnTo>
                  <a:lnTo>
                    <a:pt x="135731" y="297656"/>
                  </a:lnTo>
                  <a:lnTo>
                    <a:pt x="78581" y="290512"/>
                  </a:lnTo>
                  <a:lnTo>
                    <a:pt x="47625" y="283368"/>
                  </a:lnTo>
                  <a:lnTo>
                    <a:pt x="26194" y="269081"/>
                  </a:lnTo>
                  <a:lnTo>
                    <a:pt x="9525" y="252412"/>
                  </a:lnTo>
                  <a:lnTo>
                    <a:pt x="2381" y="226218"/>
                  </a:lnTo>
                  <a:lnTo>
                    <a:pt x="0" y="195262"/>
                  </a:lnTo>
                  <a:lnTo>
                    <a:pt x="7144" y="171450"/>
                  </a:lnTo>
                  <a:lnTo>
                    <a:pt x="19050" y="157162"/>
                  </a:lnTo>
                  <a:lnTo>
                    <a:pt x="45244" y="140493"/>
                  </a:lnTo>
                  <a:lnTo>
                    <a:pt x="83344" y="128587"/>
                  </a:lnTo>
                  <a:lnTo>
                    <a:pt x="135731" y="121443"/>
                  </a:lnTo>
                  <a:lnTo>
                    <a:pt x="259556" y="116681"/>
                  </a:lnTo>
                  <a:lnTo>
                    <a:pt x="292894" y="121443"/>
                  </a:lnTo>
                  <a:lnTo>
                    <a:pt x="352425" y="130968"/>
                  </a:lnTo>
                  <a:lnTo>
                    <a:pt x="573881" y="140493"/>
                  </a:lnTo>
                  <a:lnTo>
                    <a:pt x="897731" y="138112"/>
                  </a:lnTo>
                  <a:lnTo>
                    <a:pt x="1312069" y="138112"/>
                  </a:lnTo>
                  <a:lnTo>
                    <a:pt x="1726406" y="140493"/>
                  </a:lnTo>
                  <a:lnTo>
                    <a:pt x="2081213" y="138112"/>
                  </a:lnTo>
                  <a:lnTo>
                    <a:pt x="2119313" y="135731"/>
                  </a:lnTo>
                  <a:lnTo>
                    <a:pt x="2150269" y="130968"/>
                  </a:lnTo>
                  <a:lnTo>
                    <a:pt x="2185988" y="123825"/>
                  </a:lnTo>
                  <a:lnTo>
                    <a:pt x="2216944" y="111918"/>
                  </a:lnTo>
                  <a:lnTo>
                    <a:pt x="2247900" y="97631"/>
                  </a:lnTo>
                  <a:lnTo>
                    <a:pt x="2271713" y="78581"/>
                  </a:lnTo>
                  <a:lnTo>
                    <a:pt x="2288381" y="52387"/>
                  </a:lnTo>
                  <a:lnTo>
                    <a:pt x="2314575" y="21431"/>
                  </a:lnTo>
                  <a:lnTo>
                    <a:pt x="2331244" y="4762"/>
                  </a:lnTo>
                  <a:lnTo>
                    <a:pt x="2345531" y="0"/>
                  </a:lnTo>
                  <a:lnTo>
                    <a:pt x="2355056" y="2381"/>
                  </a:lnTo>
                  <a:lnTo>
                    <a:pt x="2362200" y="9525"/>
                  </a:lnTo>
                  <a:lnTo>
                    <a:pt x="2366963" y="26193"/>
                  </a:lnTo>
                  <a:lnTo>
                    <a:pt x="2371725" y="59531"/>
                  </a:lnTo>
                  <a:lnTo>
                    <a:pt x="2369344" y="111918"/>
                  </a:lnTo>
                  <a:lnTo>
                    <a:pt x="2364581" y="161925"/>
                  </a:lnTo>
                  <a:lnTo>
                    <a:pt x="2347913" y="245268"/>
                  </a:lnTo>
                  <a:lnTo>
                    <a:pt x="2321719" y="366712"/>
                  </a:lnTo>
                  <a:lnTo>
                    <a:pt x="2150269" y="364331"/>
                  </a:lnTo>
                  <a:lnTo>
                    <a:pt x="1645444" y="361950"/>
                  </a:lnTo>
                  <a:lnTo>
                    <a:pt x="1514475" y="361950"/>
                  </a:lnTo>
                  <a:lnTo>
                    <a:pt x="132635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E65ADB84-E6C4-4661-83ED-4E86E7FE2B26}"/>
                </a:ext>
              </a:extLst>
            </p:cNvPr>
            <p:cNvSpPr/>
            <p:nvPr/>
          </p:nvSpPr>
          <p:spPr>
            <a:xfrm>
              <a:off x="3179763" y="2046288"/>
              <a:ext cx="1443037" cy="431800"/>
            </a:xfrm>
            <a:custGeom>
              <a:avLst/>
              <a:gdLst>
                <a:gd name="connsiteX0" fmla="*/ 945356 w 1443037"/>
                <a:gd name="connsiteY0" fmla="*/ 304800 h 433387"/>
                <a:gd name="connsiteX1" fmla="*/ 647700 w 1443037"/>
                <a:gd name="connsiteY1" fmla="*/ 381000 h 433387"/>
                <a:gd name="connsiteX2" fmla="*/ 457200 w 1443037"/>
                <a:gd name="connsiteY2" fmla="*/ 426244 h 433387"/>
                <a:gd name="connsiteX3" fmla="*/ 404812 w 1443037"/>
                <a:gd name="connsiteY3" fmla="*/ 433387 h 433387"/>
                <a:gd name="connsiteX4" fmla="*/ 352425 w 1443037"/>
                <a:gd name="connsiteY4" fmla="*/ 433387 h 433387"/>
                <a:gd name="connsiteX5" fmla="*/ 302419 w 1443037"/>
                <a:gd name="connsiteY5" fmla="*/ 426244 h 433387"/>
                <a:gd name="connsiteX6" fmla="*/ 238125 w 1443037"/>
                <a:gd name="connsiteY6" fmla="*/ 411956 h 433387"/>
                <a:gd name="connsiteX7" fmla="*/ 157162 w 1443037"/>
                <a:gd name="connsiteY7" fmla="*/ 388144 h 433387"/>
                <a:gd name="connsiteX8" fmla="*/ 0 w 1443037"/>
                <a:gd name="connsiteY8" fmla="*/ 314325 h 433387"/>
                <a:gd name="connsiteX9" fmla="*/ 69056 w 1443037"/>
                <a:gd name="connsiteY9" fmla="*/ 192881 h 433387"/>
                <a:gd name="connsiteX10" fmla="*/ 202406 w 1443037"/>
                <a:gd name="connsiteY10" fmla="*/ 238125 h 433387"/>
                <a:gd name="connsiteX11" fmla="*/ 247650 w 1443037"/>
                <a:gd name="connsiteY11" fmla="*/ 250031 h 433387"/>
                <a:gd name="connsiteX12" fmla="*/ 280987 w 1443037"/>
                <a:gd name="connsiteY12" fmla="*/ 252412 h 433387"/>
                <a:gd name="connsiteX13" fmla="*/ 330994 w 1443037"/>
                <a:gd name="connsiteY13" fmla="*/ 252412 h 433387"/>
                <a:gd name="connsiteX14" fmla="*/ 423862 w 1443037"/>
                <a:gd name="connsiteY14" fmla="*/ 233362 h 433387"/>
                <a:gd name="connsiteX15" fmla="*/ 700087 w 1443037"/>
                <a:gd name="connsiteY15" fmla="*/ 169069 h 433387"/>
                <a:gd name="connsiteX16" fmla="*/ 1054894 w 1443037"/>
                <a:gd name="connsiteY16" fmla="*/ 85725 h 433387"/>
                <a:gd name="connsiteX17" fmla="*/ 1109662 w 1443037"/>
                <a:gd name="connsiteY17" fmla="*/ 54769 h 433387"/>
                <a:gd name="connsiteX18" fmla="*/ 1204912 w 1443037"/>
                <a:gd name="connsiteY18" fmla="*/ 0 h 433387"/>
                <a:gd name="connsiteX19" fmla="*/ 1243012 w 1443037"/>
                <a:gd name="connsiteY19" fmla="*/ 0 h 433387"/>
                <a:gd name="connsiteX20" fmla="*/ 1304925 w 1443037"/>
                <a:gd name="connsiteY20" fmla="*/ 7144 h 433387"/>
                <a:gd name="connsiteX21" fmla="*/ 1335881 w 1443037"/>
                <a:gd name="connsiteY21" fmla="*/ 14287 h 433387"/>
                <a:gd name="connsiteX22" fmla="*/ 1373981 w 1443037"/>
                <a:gd name="connsiteY22" fmla="*/ 28575 h 433387"/>
                <a:gd name="connsiteX23" fmla="*/ 1404937 w 1443037"/>
                <a:gd name="connsiteY23" fmla="*/ 47625 h 433387"/>
                <a:gd name="connsiteX24" fmla="*/ 1423987 w 1443037"/>
                <a:gd name="connsiteY24" fmla="*/ 69056 h 433387"/>
                <a:gd name="connsiteX25" fmla="*/ 1435894 w 1443037"/>
                <a:gd name="connsiteY25" fmla="*/ 92869 h 433387"/>
                <a:gd name="connsiteX26" fmla="*/ 1443037 w 1443037"/>
                <a:gd name="connsiteY26" fmla="*/ 111919 h 433387"/>
                <a:gd name="connsiteX27" fmla="*/ 1443037 w 1443037"/>
                <a:gd name="connsiteY27" fmla="*/ 133350 h 433387"/>
                <a:gd name="connsiteX28" fmla="*/ 1428750 w 1443037"/>
                <a:gd name="connsiteY28" fmla="*/ 157162 h 433387"/>
                <a:gd name="connsiteX29" fmla="*/ 1395412 w 1443037"/>
                <a:gd name="connsiteY29" fmla="*/ 180975 h 433387"/>
                <a:gd name="connsiteX30" fmla="*/ 1312069 w 1443037"/>
                <a:gd name="connsiteY30" fmla="*/ 214312 h 433387"/>
                <a:gd name="connsiteX31" fmla="*/ 1119187 w 1443037"/>
                <a:gd name="connsiteY31" fmla="*/ 261937 h 433387"/>
                <a:gd name="connsiteX32" fmla="*/ 945356 w 1443037"/>
                <a:gd name="connsiteY32" fmla="*/ 30480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43037" h="433387">
                  <a:moveTo>
                    <a:pt x="945356" y="304800"/>
                  </a:moveTo>
                  <a:lnTo>
                    <a:pt x="647700" y="381000"/>
                  </a:lnTo>
                  <a:lnTo>
                    <a:pt x="457200" y="426244"/>
                  </a:lnTo>
                  <a:lnTo>
                    <a:pt x="404812" y="433387"/>
                  </a:lnTo>
                  <a:lnTo>
                    <a:pt x="352425" y="433387"/>
                  </a:lnTo>
                  <a:lnTo>
                    <a:pt x="302419" y="426244"/>
                  </a:lnTo>
                  <a:lnTo>
                    <a:pt x="238125" y="411956"/>
                  </a:lnTo>
                  <a:lnTo>
                    <a:pt x="157162" y="388144"/>
                  </a:lnTo>
                  <a:lnTo>
                    <a:pt x="0" y="314325"/>
                  </a:lnTo>
                  <a:lnTo>
                    <a:pt x="69056" y="192881"/>
                  </a:lnTo>
                  <a:lnTo>
                    <a:pt x="202406" y="238125"/>
                  </a:lnTo>
                  <a:lnTo>
                    <a:pt x="247650" y="250031"/>
                  </a:lnTo>
                  <a:lnTo>
                    <a:pt x="280987" y="252412"/>
                  </a:lnTo>
                  <a:lnTo>
                    <a:pt x="330994" y="252412"/>
                  </a:lnTo>
                  <a:lnTo>
                    <a:pt x="423862" y="233362"/>
                  </a:lnTo>
                  <a:lnTo>
                    <a:pt x="700087" y="169069"/>
                  </a:lnTo>
                  <a:lnTo>
                    <a:pt x="1054894" y="85725"/>
                  </a:lnTo>
                  <a:lnTo>
                    <a:pt x="1109662" y="54769"/>
                  </a:lnTo>
                  <a:lnTo>
                    <a:pt x="1204912" y="0"/>
                  </a:lnTo>
                  <a:lnTo>
                    <a:pt x="1243012" y="0"/>
                  </a:lnTo>
                  <a:lnTo>
                    <a:pt x="1304925" y="7144"/>
                  </a:lnTo>
                  <a:lnTo>
                    <a:pt x="1335881" y="14287"/>
                  </a:lnTo>
                  <a:lnTo>
                    <a:pt x="1373981" y="28575"/>
                  </a:lnTo>
                  <a:lnTo>
                    <a:pt x="1404937" y="47625"/>
                  </a:lnTo>
                  <a:lnTo>
                    <a:pt x="1423987" y="69056"/>
                  </a:lnTo>
                  <a:lnTo>
                    <a:pt x="1435894" y="92869"/>
                  </a:lnTo>
                  <a:lnTo>
                    <a:pt x="1443037" y="111919"/>
                  </a:lnTo>
                  <a:lnTo>
                    <a:pt x="1443037" y="133350"/>
                  </a:lnTo>
                  <a:lnTo>
                    <a:pt x="1428750" y="157162"/>
                  </a:lnTo>
                  <a:lnTo>
                    <a:pt x="1395412" y="180975"/>
                  </a:lnTo>
                  <a:lnTo>
                    <a:pt x="1312069" y="214312"/>
                  </a:lnTo>
                  <a:lnTo>
                    <a:pt x="1119187" y="261937"/>
                  </a:lnTo>
                  <a:lnTo>
                    <a:pt x="9453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8">
              <a:extLst>
                <a:ext uri="{FF2B5EF4-FFF2-40B4-BE49-F238E27FC236}">
                  <a16:creationId xmlns:a16="http://schemas.microsoft.com/office/drawing/2014/main" id="{E5586600-FAD5-43CC-9A2F-9B75A9F6D9D7}"/>
                </a:ext>
              </a:extLst>
            </p:cNvPr>
            <p:cNvSpPr/>
            <p:nvPr/>
          </p:nvSpPr>
          <p:spPr>
            <a:xfrm>
              <a:off x="2541588" y="2628900"/>
              <a:ext cx="2378075" cy="661988"/>
            </a:xfrm>
            <a:custGeom>
              <a:avLst/>
              <a:gdLst>
                <a:gd name="connsiteX0" fmla="*/ 1600200 w 2378869"/>
                <a:gd name="connsiteY0" fmla="*/ 314325 h 661988"/>
                <a:gd name="connsiteX1" fmla="*/ 1257300 w 2378869"/>
                <a:gd name="connsiteY1" fmla="*/ 376238 h 661988"/>
                <a:gd name="connsiteX2" fmla="*/ 957262 w 2378869"/>
                <a:gd name="connsiteY2" fmla="*/ 450056 h 661988"/>
                <a:gd name="connsiteX3" fmla="*/ 721519 w 2378869"/>
                <a:gd name="connsiteY3" fmla="*/ 521494 h 661988"/>
                <a:gd name="connsiteX4" fmla="*/ 611981 w 2378869"/>
                <a:gd name="connsiteY4" fmla="*/ 559594 h 661988"/>
                <a:gd name="connsiteX5" fmla="*/ 531019 w 2378869"/>
                <a:gd name="connsiteY5" fmla="*/ 576263 h 661988"/>
                <a:gd name="connsiteX6" fmla="*/ 447675 w 2378869"/>
                <a:gd name="connsiteY6" fmla="*/ 602456 h 661988"/>
                <a:gd name="connsiteX7" fmla="*/ 359569 w 2378869"/>
                <a:gd name="connsiteY7" fmla="*/ 638175 h 661988"/>
                <a:gd name="connsiteX8" fmla="*/ 321469 w 2378869"/>
                <a:gd name="connsiteY8" fmla="*/ 657225 h 661988"/>
                <a:gd name="connsiteX9" fmla="*/ 304800 w 2378869"/>
                <a:gd name="connsiteY9" fmla="*/ 661988 h 661988"/>
                <a:gd name="connsiteX10" fmla="*/ 283369 w 2378869"/>
                <a:gd name="connsiteY10" fmla="*/ 657225 h 661988"/>
                <a:gd name="connsiteX11" fmla="*/ 235744 w 2378869"/>
                <a:gd name="connsiteY11" fmla="*/ 628650 h 661988"/>
                <a:gd name="connsiteX12" fmla="*/ 166687 w 2378869"/>
                <a:gd name="connsiteY12" fmla="*/ 573881 h 661988"/>
                <a:gd name="connsiteX13" fmla="*/ 126206 w 2378869"/>
                <a:gd name="connsiteY13" fmla="*/ 533400 h 661988"/>
                <a:gd name="connsiteX14" fmla="*/ 83344 w 2378869"/>
                <a:gd name="connsiteY14" fmla="*/ 488156 h 661988"/>
                <a:gd name="connsiteX15" fmla="*/ 40481 w 2378869"/>
                <a:gd name="connsiteY15" fmla="*/ 438150 h 661988"/>
                <a:gd name="connsiteX16" fmla="*/ 14287 w 2378869"/>
                <a:gd name="connsiteY16" fmla="*/ 407194 h 661988"/>
                <a:gd name="connsiteX17" fmla="*/ 0 w 2378869"/>
                <a:gd name="connsiteY17" fmla="*/ 371475 h 661988"/>
                <a:gd name="connsiteX18" fmla="*/ 2381 w 2378869"/>
                <a:gd name="connsiteY18" fmla="*/ 350044 h 661988"/>
                <a:gd name="connsiteX19" fmla="*/ 14287 w 2378869"/>
                <a:gd name="connsiteY19" fmla="*/ 338138 h 661988"/>
                <a:gd name="connsiteX20" fmla="*/ 35719 w 2378869"/>
                <a:gd name="connsiteY20" fmla="*/ 338138 h 661988"/>
                <a:gd name="connsiteX21" fmla="*/ 64294 w 2378869"/>
                <a:gd name="connsiteY21" fmla="*/ 354806 h 661988"/>
                <a:gd name="connsiteX22" fmla="*/ 104775 w 2378869"/>
                <a:gd name="connsiteY22" fmla="*/ 378619 h 661988"/>
                <a:gd name="connsiteX23" fmla="*/ 152400 w 2378869"/>
                <a:gd name="connsiteY23" fmla="*/ 400050 h 661988"/>
                <a:gd name="connsiteX24" fmla="*/ 209550 w 2378869"/>
                <a:gd name="connsiteY24" fmla="*/ 421481 h 661988"/>
                <a:gd name="connsiteX25" fmla="*/ 245269 w 2378869"/>
                <a:gd name="connsiteY25" fmla="*/ 428625 h 661988"/>
                <a:gd name="connsiteX26" fmla="*/ 285750 w 2378869"/>
                <a:gd name="connsiteY26" fmla="*/ 433388 h 661988"/>
                <a:gd name="connsiteX27" fmla="*/ 330994 w 2378869"/>
                <a:gd name="connsiteY27" fmla="*/ 433388 h 661988"/>
                <a:gd name="connsiteX28" fmla="*/ 373856 w 2378869"/>
                <a:gd name="connsiteY28" fmla="*/ 431006 h 661988"/>
                <a:gd name="connsiteX29" fmla="*/ 457200 w 2378869"/>
                <a:gd name="connsiteY29" fmla="*/ 411956 h 661988"/>
                <a:gd name="connsiteX30" fmla="*/ 695325 w 2378869"/>
                <a:gd name="connsiteY30" fmla="*/ 352425 h 661988"/>
                <a:gd name="connsiteX31" fmla="*/ 1054894 w 2378869"/>
                <a:gd name="connsiteY31" fmla="*/ 259556 h 661988"/>
                <a:gd name="connsiteX32" fmla="*/ 1343025 w 2378869"/>
                <a:gd name="connsiteY32" fmla="*/ 195263 h 661988"/>
                <a:gd name="connsiteX33" fmla="*/ 1443037 w 2378869"/>
                <a:gd name="connsiteY33" fmla="*/ 185738 h 661988"/>
                <a:gd name="connsiteX34" fmla="*/ 1528762 w 2378869"/>
                <a:gd name="connsiteY34" fmla="*/ 173831 h 661988"/>
                <a:gd name="connsiteX35" fmla="*/ 1619250 w 2378869"/>
                <a:gd name="connsiteY35" fmla="*/ 154781 h 661988"/>
                <a:gd name="connsiteX36" fmla="*/ 1776412 w 2378869"/>
                <a:gd name="connsiteY36" fmla="*/ 119063 h 661988"/>
                <a:gd name="connsiteX37" fmla="*/ 1983581 w 2378869"/>
                <a:gd name="connsiteY37" fmla="*/ 64294 h 661988"/>
                <a:gd name="connsiteX38" fmla="*/ 2007394 w 2378869"/>
                <a:gd name="connsiteY38" fmla="*/ 47625 h 661988"/>
                <a:gd name="connsiteX39" fmla="*/ 2035969 w 2378869"/>
                <a:gd name="connsiteY39" fmla="*/ 28575 h 661988"/>
                <a:gd name="connsiteX40" fmla="*/ 2071687 w 2378869"/>
                <a:gd name="connsiteY40" fmla="*/ 9525 h 661988"/>
                <a:gd name="connsiteX41" fmla="*/ 2097881 w 2378869"/>
                <a:gd name="connsiteY41" fmla="*/ 0 h 661988"/>
                <a:gd name="connsiteX42" fmla="*/ 2121694 w 2378869"/>
                <a:gd name="connsiteY42" fmla="*/ 0 h 661988"/>
                <a:gd name="connsiteX43" fmla="*/ 2169319 w 2378869"/>
                <a:gd name="connsiteY43" fmla="*/ 7144 h 661988"/>
                <a:gd name="connsiteX44" fmla="*/ 2231231 w 2378869"/>
                <a:gd name="connsiteY44" fmla="*/ 26194 h 661988"/>
                <a:gd name="connsiteX45" fmla="*/ 2269331 w 2378869"/>
                <a:gd name="connsiteY45" fmla="*/ 45244 h 661988"/>
                <a:gd name="connsiteX46" fmla="*/ 2312194 w 2378869"/>
                <a:gd name="connsiteY46" fmla="*/ 73819 h 661988"/>
                <a:gd name="connsiteX47" fmla="*/ 2345531 w 2378869"/>
                <a:gd name="connsiteY47" fmla="*/ 104775 h 661988"/>
                <a:gd name="connsiteX48" fmla="*/ 2369344 w 2378869"/>
                <a:gd name="connsiteY48" fmla="*/ 133350 h 661988"/>
                <a:gd name="connsiteX49" fmla="*/ 2378869 w 2378869"/>
                <a:gd name="connsiteY49" fmla="*/ 152400 h 661988"/>
                <a:gd name="connsiteX50" fmla="*/ 2374106 w 2378869"/>
                <a:gd name="connsiteY50" fmla="*/ 176213 h 661988"/>
                <a:gd name="connsiteX51" fmla="*/ 2359819 w 2378869"/>
                <a:gd name="connsiteY51" fmla="*/ 197644 h 661988"/>
                <a:gd name="connsiteX52" fmla="*/ 2343150 w 2378869"/>
                <a:gd name="connsiteY52" fmla="*/ 207169 h 661988"/>
                <a:gd name="connsiteX53" fmla="*/ 2305050 w 2378869"/>
                <a:gd name="connsiteY53" fmla="*/ 216694 h 661988"/>
                <a:gd name="connsiteX54" fmla="*/ 2209800 w 2378869"/>
                <a:gd name="connsiteY54" fmla="*/ 221456 h 661988"/>
                <a:gd name="connsiteX55" fmla="*/ 2069306 w 2378869"/>
                <a:gd name="connsiteY55" fmla="*/ 235744 h 661988"/>
                <a:gd name="connsiteX56" fmla="*/ 1600200 w 2378869"/>
                <a:gd name="connsiteY56" fmla="*/ 314325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8869" h="661988">
                  <a:moveTo>
                    <a:pt x="1600200" y="314325"/>
                  </a:moveTo>
                  <a:lnTo>
                    <a:pt x="1257300" y="376238"/>
                  </a:lnTo>
                  <a:lnTo>
                    <a:pt x="957262" y="450056"/>
                  </a:lnTo>
                  <a:lnTo>
                    <a:pt x="721519" y="521494"/>
                  </a:lnTo>
                  <a:lnTo>
                    <a:pt x="611981" y="559594"/>
                  </a:lnTo>
                  <a:lnTo>
                    <a:pt x="531019" y="576263"/>
                  </a:lnTo>
                  <a:lnTo>
                    <a:pt x="447675" y="602456"/>
                  </a:lnTo>
                  <a:lnTo>
                    <a:pt x="359569" y="638175"/>
                  </a:lnTo>
                  <a:lnTo>
                    <a:pt x="321469" y="657225"/>
                  </a:lnTo>
                  <a:lnTo>
                    <a:pt x="304800" y="661988"/>
                  </a:lnTo>
                  <a:lnTo>
                    <a:pt x="283369" y="657225"/>
                  </a:lnTo>
                  <a:lnTo>
                    <a:pt x="235744" y="628650"/>
                  </a:lnTo>
                  <a:lnTo>
                    <a:pt x="166687" y="573881"/>
                  </a:lnTo>
                  <a:lnTo>
                    <a:pt x="126206" y="533400"/>
                  </a:lnTo>
                  <a:lnTo>
                    <a:pt x="83344" y="488156"/>
                  </a:lnTo>
                  <a:lnTo>
                    <a:pt x="40481" y="438150"/>
                  </a:lnTo>
                  <a:lnTo>
                    <a:pt x="14287" y="407194"/>
                  </a:lnTo>
                  <a:lnTo>
                    <a:pt x="0" y="371475"/>
                  </a:lnTo>
                  <a:lnTo>
                    <a:pt x="2381" y="350044"/>
                  </a:lnTo>
                  <a:lnTo>
                    <a:pt x="14287" y="338138"/>
                  </a:lnTo>
                  <a:lnTo>
                    <a:pt x="35719" y="338138"/>
                  </a:lnTo>
                  <a:lnTo>
                    <a:pt x="64294" y="354806"/>
                  </a:lnTo>
                  <a:lnTo>
                    <a:pt x="104775" y="378619"/>
                  </a:lnTo>
                  <a:lnTo>
                    <a:pt x="152400" y="400050"/>
                  </a:lnTo>
                  <a:lnTo>
                    <a:pt x="209550" y="421481"/>
                  </a:lnTo>
                  <a:lnTo>
                    <a:pt x="245269" y="428625"/>
                  </a:lnTo>
                  <a:lnTo>
                    <a:pt x="285750" y="433388"/>
                  </a:lnTo>
                  <a:lnTo>
                    <a:pt x="330994" y="433388"/>
                  </a:lnTo>
                  <a:lnTo>
                    <a:pt x="373856" y="431006"/>
                  </a:lnTo>
                  <a:lnTo>
                    <a:pt x="457200" y="411956"/>
                  </a:lnTo>
                  <a:lnTo>
                    <a:pt x="695325" y="352425"/>
                  </a:lnTo>
                  <a:lnTo>
                    <a:pt x="1054894" y="259556"/>
                  </a:lnTo>
                  <a:lnTo>
                    <a:pt x="1343025" y="195263"/>
                  </a:lnTo>
                  <a:lnTo>
                    <a:pt x="1443037" y="185738"/>
                  </a:lnTo>
                  <a:lnTo>
                    <a:pt x="1528762" y="173831"/>
                  </a:lnTo>
                  <a:lnTo>
                    <a:pt x="1619250" y="154781"/>
                  </a:lnTo>
                  <a:lnTo>
                    <a:pt x="1776412" y="119063"/>
                  </a:lnTo>
                  <a:lnTo>
                    <a:pt x="1983581" y="64294"/>
                  </a:lnTo>
                  <a:lnTo>
                    <a:pt x="2007394" y="47625"/>
                  </a:lnTo>
                  <a:lnTo>
                    <a:pt x="2035969" y="28575"/>
                  </a:lnTo>
                  <a:lnTo>
                    <a:pt x="2071687" y="9525"/>
                  </a:lnTo>
                  <a:lnTo>
                    <a:pt x="2097881" y="0"/>
                  </a:lnTo>
                  <a:lnTo>
                    <a:pt x="2121694" y="0"/>
                  </a:lnTo>
                  <a:lnTo>
                    <a:pt x="2169319" y="7144"/>
                  </a:lnTo>
                  <a:lnTo>
                    <a:pt x="2231231" y="26194"/>
                  </a:lnTo>
                  <a:lnTo>
                    <a:pt x="2269331" y="45244"/>
                  </a:lnTo>
                  <a:lnTo>
                    <a:pt x="2312194" y="73819"/>
                  </a:lnTo>
                  <a:lnTo>
                    <a:pt x="2345531" y="104775"/>
                  </a:lnTo>
                  <a:lnTo>
                    <a:pt x="2369344" y="133350"/>
                  </a:lnTo>
                  <a:lnTo>
                    <a:pt x="2378869" y="152400"/>
                  </a:lnTo>
                  <a:lnTo>
                    <a:pt x="2374106" y="176213"/>
                  </a:lnTo>
                  <a:lnTo>
                    <a:pt x="2359819" y="197644"/>
                  </a:lnTo>
                  <a:lnTo>
                    <a:pt x="2343150" y="207169"/>
                  </a:lnTo>
                  <a:lnTo>
                    <a:pt x="2305050" y="216694"/>
                  </a:lnTo>
                  <a:lnTo>
                    <a:pt x="2209800" y="221456"/>
                  </a:lnTo>
                  <a:lnTo>
                    <a:pt x="2069306" y="235744"/>
                  </a:lnTo>
                  <a:lnTo>
                    <a:pt x="16002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DA585E6B-3A76-48E9-BBA4-59CA7468A5C6}"/>
                </a:ext>
              </a:extLst>
            </p:cNvPr>
            <p:cNvSpPr/>
            <p:nvPr/>
          </p:nvSpPr>
          <p:spPr>
            <a:xfrm rot="16200000">
              <a:off x="2108200" y="2751138"/>
              <a:ext cx="2247900" cy="1466850"/>
            </a:xfrm>
            <a:custGeom>
              <a:avLst/>
              <a:gdLst>
                <a:gd name="connsiteX0" fmla="*/ 1026319 w 2247900"/>
                <a:gd name="connsiteY0" fmla="*/ 964406 h 1466850"/>
                <a:gd name="connsiteX1" fmla="*/ 821531 w 2247900"/>
                <a:gd name="connsiteY1" fmla="*/ 831056 h 1466850"/>
                <a:gd name="connsiteX2" fmla="*/ 657225 w 2247900"/>
                <a:gd name="connsiteY2" fmla="*/ 721518 h 1466850"/>
                <a:gd name="connsiteX3" fmla="*/ 571500 w 2247900"/>
                <a:gd name="connsiteY3" fmla="*/ 652462 h 1466850"/>
                <a:gd name="connsiteX4" fmla="*/ 473869 w 2247900"/>
                <a:gd name="connsiteY4" fmla="*/ 559593 h 1466850"/>
                <a:gd name="connsiteX5" fmla="*/ 395287 w 2247900"/>
                <a:gd name="connsiteY5" fmla="*/ 478631 h 1466850"/>
                <a:gd name="connsiteX6" fmla="*/ 297656 w 2247900"/>
                <a:gd name="connsiteY6" fmla="*/ 373856 h 1466850"/>
                <a:gd name="connsiteX7" fmla="*/ 233362 w 2247900"/>
                <a:gd name="connsiteY7" fmla="*/ 307181 h 1466850"/>
                <a:gd name="connsiteX8" fmla="*/ 138112 w 2247900"/>
                <a:gd name="connsiteY8" fmla="*/ 204787 h 1466850"/>
                <a:gd name="connsiteX9" fmla="*/ 76200 w 2247900"/>
                <a:gd name="connsiteY9" fmla="*/ 133350 h 1466850"/>
                <a:gd name="connsiteX10" fmla="*/ 19050 w 2247900"/>
                <a:gd name="connsiteY10" fmla="*/ 69056 h 1466850"/>
                <a:gd name="connsiteX11" fmla="*/ 4762 w 2247900"/>
                <a:gd name="connsiteY11" fmla="*/ 45243 h 1466850"/>
                <a:gd name="connsiteX12" fmla="*/ 0 w 2247900"/>
                <a:gd name="connsiteY12" fmla="*/ 30956 h 1466850"/>
                <a:gd name="connsiteX13" fmla="*/ 2381 w 2247900"/>
                <a:gd name="connsiteY13" fmla="*/ 14287 h 1466850"/>
                <a:gd name="connsiteX14" fmla="*/ 9525 w 2247900"/>
                <a:gd name="connsiteY14" fmla="*/ 4762 h 1466850"/>
                <a:gd name="connsiteX15" fmla="*/ 33337 w 2247900"/>
                <a:gd name="connsiteY15" fmla="*/ 0 h 1466850"/>
                <a:gd name="connsiteX16" fmla="*/ 64294 w 2247900"/>
                <a:gd name="connsiteY16" fmla="*/ 11906 h 1466850"/>
                <a:gd name="connsiteX17" fmla="*/ 180975 w 2247900"/>
                <a:gd name="connsiteY17" fmla="*/ 116681 h 1466850"/>
                <a:gd name="connsiteX18" fmla="*/ 345281 w 2247900"/>
                <a:gd name="connsiteY18" fmla="*/ 254793 h 1466850"/>
                <a:gd name="connsiteX19" fmla="*/ 509587 w 2247900"/>
                <a:gd name="connsiteY19" fmla="*/ 381000 h 1466850"/>
                <a:gd name="connsiteX20" fmla="*/ 664369 w 2247900"/>
                <a:gd name="connsiteY20" fmla="*/ 495300 h 1466850"/>
                <a:gd name="connsiteX21" fmla="*/ 885825 w 2247900"/>
                <a:gd name="connsiteY21" fmla="*/ 645318 h 1466850"/>
                <a:gd name="connsiteX22" fmla="*/ 1057275 w 2247900"/>
                <a:gd name="connsiteY22" fmla="*/ 752475 h 1466850"/>
                <a:gd name="connsiteX23" fmla="*/ 1350169 w 2247900"/>
                <a:gd name="connsiteY23" fmla="*/ 923925 h 1466850"/>
                <a:gd name="connsiteX24" fmla="*/ 1535906 w 2247900"/>
                <a:gd name="connsiteY24" fmla="*/ 1016793 h 1466850"/>
                <a:gd name="connsiteX25" fmla="*/ 1709737 w 2247900"/>
                <a:gd name="connsiteY25" fmla="*/ 1088231 h 1466850"/>
                <a:gd name="connsiteX26" fmla="*/ 1835944 w 2247900"/>
                <a:gd name="connsiteY26" fmla="*/ 1145381 h 1466850"/>
                <a:gd name="connsiteX27" fmla="*/ 1964531 w 2247900"/>
                <a:gd name="connsiteY27" fmla="*/ 1193006 h 1466850"/>
                <a:gd name="connsiteX28" fmla="*/ 1988344 w 2247900"/>
                <a:gd name="connsiteY28" fmla="*/ 1200150 h 1466850"/>
                <a:gd name="connsiteX29" fmla="*/ 2014537 w 2247900"/>
                <a:gd name="connsiteY29" fmla="*/ 1202531 h 1466850"/>
                <a:gd name="connsiteX30" fmla="*/ 2055019 w 2247900"/>
                <a:gd name="connsiteY30" fmla="*/ 1195387 h 1466850"/>
                <a:gd name="connsiteX31" fmla="*/ 2200275 w 2247900"/>
                <a:gd name="connsiteY31" fmla="*/ 1131093 h 1466850"/>
                <a:gd name="connsiteX32" fmla="*/ 2247900 w 2247900"/>
                <a:gd name="connsiteY32" fmla="*/ 1266825 h 1466850"/>
                <a:gd name="connsiteX33" fmla="*/ 2131219 w 2247900"/>
                <a:gd name="connsiteY33" fmla="*/ 1376362 h 1466850"/>
                <a:gd name="connsiteX34" fmla="*/ 2071687 w 2247900"/>
                <a:gd name="connsiteY34" fmla="*/ 1426368 h 1466850"/>
                <a:gd name="connsiteX35" fmla="*/ 2031206 w 2247900"/>
                <a:gd name="connsiteY35" fmla="*/ 1454943 h 1466850"/>
                <a:gd name="connsiteX36" fmla="*/ 1997869 w 2247900"/>
                <a:gd name="connsiteY36" fmla="*/ 1466850 h 1466850"/>
                <a:gd name="connsiteX37" fmla="*/ 1974056 w 2247900"/>
                <a:gd name="connsiteY37" fmla="*/ 1466850 h 1466850"/>
                <a:gd name="connsiteX38" fmla="*/ 1943100 w 2247900"/>
                <a:gd name="connsiteY38" fmla="*/ 1457325 h 1466850"/>
                <a:gd name="connsiteX39" fmla="*/ 1893094 w 2247900"/>
                <a:gd name="connsiteY39" fmla="*/ 1433512 h 1466850"/>
                <a:gd name="connsiteX40" fmla="*/ 1764506 w 2247900"/>
                <a:gd name="connsiteY40" fmla="*/ 1373981 h 1466850"/>
                <a:gd name="connsiteX41" fmla="*/ 1607344 w 2247900"/>
                <a:gd name="connsiteY41" fmla="*/ 1307306 h 1466850"/>
                <a:gd name="connsiteX42" fmla="*/ 1462087 w 2247900"/>
                <a:gd name="connsiteY42" fmla="*/ 1231106 h 1466850"/>
                <a:gd name="connsiteX43" fmla="*/ 1326356 w 2247900"/>
                <a:gd name="connsiteY43" fmla="*/ 1150143 h 1466850"/>
                <a:gd name="connsiteX44" fmla="*/ 1223962 w 2247900"/>
                <a:gd name="connsiteY44" fmla="*/ 1090612 h 1466850"/>
                <a:gd name="connsiteX45" fmla="*/ 1026319 w 2247900"/>
                <a:gd name="connsiteY45" fmla="*/ 964406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47900" h="1466850">
                  <a:moveTo>
                    <a:pt x="1026319" y="964406"/>
                  </a:moveTo>
                  <a:lnTo>
                    <a:pt x="821531" y="831056"/>
                  </a:lnTo>
                  <a:lnTo>
                    <a:pt x="657225" y="721518"/>
                  </a:lnTo>
                  <a:lnTo>
                    <a:pt x="571500" y="652462"/>
                  </a:lnTo>
                  <a:lnTo>
                    <a:pt x="473869" y="559593"/>
                  </a:lnTo>
                  <a:lnTo>
                    <a:pt x="395287" y="478631"/>
                  </a:lnTo>
                  <a:lnTo>
                    <a:pt x="297656" y="373856"/>
                  </a:lnTo>
                  <a:lnTo>
                    <a:pt x="233362" y="307181"/>
                  </a:lnTo>
                  <a:lnTo>
                    <a:pt x="138112" y="204787"/>
                  </a:lnTo>
                  <a:lnTo>
                    <a:pt x="76200" y="133350"/>
                  </a:lnTo>
                  <a:lnTo>
                    <a:pt x="19050" y="69056"/>
                  </a:lnTo>
                  <a:lnTo>
                    <a:pt x="4762" y="45243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64294" y="11906"/>
                  </a:lnTo>
                  <a:lnTo>
                    <a:pt x="180975" y="116681"/>
                  </a:lnTo>
                  <a:lnTo>
                    <a:pt x="345281" y="254793"/>
                  </a:lnTo>
                  <a:lnTo>
                    <a:pt x="509587" y="381000"/>
                  </a:lnTo>
                  <a:lnTo>
                    <a:pt x="664369" y="495300"/>
                  </a:lnTo>
                  <a:lnTo>
                    <a:pt x="885825" y="645318"/>
                  </a:lnTo>
                  <a:lnTo>
                    <a:pt x="1057275" y="752475"/>
                  </a:lnTo>
                  <a:lnTo>
                    <a:pt x="1350169" y="923925"/>
                  </a:lnTo>
                  <a:lnTo>
                    <a:pt x="1535906" y="1016793"/>
                  </a:lnTo>
                  <a:lnTo>
                    <a:pt x="1709737" y="1088231"/>
                  </a:lnTo>
                  <a:lnTo>
                    <a:pt x="1835944" y="1145381"/>
                  </a:lnTo>
                  <a:lnTo>
                    <a:pt x="1964531" y="1193006"/>
                  </a:lnTo>
                  <a:lnTo>
                    <a:pt x="1988344" y="1200150"/>
                  </a:lnTo>
                  <a:lnTo>
                    <a:pt x="2014537" y="1202531"/>
                  </a:lnTo>
                  <a:lnTo>
                    <a:pt x="2055019" y="1195387"/>
                  </a:lnTo>
                  <a:lnTo>
                    <a:pt x="2200275" y="1131093"/>
                  </a:lnTo>
                  <a:lnTo>
                    <a:pt x="2247900" y="1266825"/>
                  </a:lnTo>
                  <a:lnTo>
                    <a:pt x="2131219" y="1376362"/>
                  </a:lnTo>
                  <a:lnTo>
                    <a:pt x="2071687" y="1426368"/>
                  </a:lnTo>
                  <a:lnTo>
                    <a:pt x="2031206" y="1454943"/>
                  </a:lnTo>
                  <a:lnTo>
                    <a:pt x="1997869" y="1466850"/>
                  </a:lnTo>
                  <a:lnTo>
                    <a:pt x="1974056" y="1466850"/>
                  </a:lnTo>
                  <a:lnTo>
                    <a:pt x="1943100" y="1457325"/>
                  </a:lnTo>
                  <a:lnTo>
                    <a:pt x="1893094" y="1433512"/>
                  </a:lnTo>
                  <a:lnTo>
                    <a:pt x="1764506" y="1373981"/>
                  </a:lnTo>
                  <a:lnTo>
                    <a:pt x="1607344" y="1307306"/>
                  </a:lnTo>
                  <a:lnTo>
                    <a:pt x="1462087" y="1231106"/>
                  </a:lnTo>
                  <a:lnTo>
                    <a:pt x="1326356" y="1150143"/>
                  </a:lnTo>
                  <a:lnTo>
                    <a:pt x="1223962" y="1090612"/>
                  </a:lnTo>
                  <a:lnTo>
                    <a:pt x="1026319" y="964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7">
              <a:extLst>
                <a:ext uri="{FF2B5EF4-FFF2-40B4-BE49-F238E27FC236}">
                  <a16:creationId xmlns:a16="http://schemas.microsoft.com/office/drawing/2014/main" id="{FF29CE94-DF56-4A89-8BCE-FCC93D6A956C}"/>
                </a:ext>
              </a:extLst>
            </p:cNvPr>
            <p:cNvSpPr/>
            <p:nvPr/>
          </p:nvSpPr>
          <p:spPr>
            <a:xfrm rot="16200000">
              <a:off x="2158206" y="4764882"/>
              <a:ext cx="2295525" cy="290512"/>
            </a:xfrm>
            <a:custGeom>
              <a:avLst/>
              <a:gdLst>
                <a:gd name="connsiteX0" fmla="*/ 1371600 w 2295525"/>
                <a:gd name="connsiteY0" fmla="*/ 285750 h 290513"/>
                <a:gd name="connsiteX1" fmla="*/ 1164431 w 2295525"/>
                <a:gd name="connsiteY1" fmla="*/ 290513 h 290513"/>
                <a:gd name="connsiteX2" fmla="*/ 1014412 w 2295525"/>
                <a:gd name="connsiteY2" fmla="*/ 269081 h 290513"/>
                <a:gd name="connsiteX3" fmla="*/ 526256 w 2295525"/>
                <a:gd name="connsiteY3" fmla="*/ 266700 h 290513"/>
                <a:gd name="connsiteX4" fmla="*/ 366712 w 2295525"/>
                <a:gd name="connsiteY4" fmla="*/ 266700 h 290513"/>
                <a:gd name="connsiteX5" fmla="*/ 261937 w 2295525"/>
                <a:gd name="connsiteY5" fmla="*/ 254794 h 290513"/>
                <a:gd name="connsiteX6" fmla="*/ 185737 w 2295525"/>
                <a:gd name="connsiteY6" fmla="*/ 247650 h 290513"/>
                <a:gd name="connsiteX7" fmla="*/ 142875 w 2295525"/>
                <a:gd name="connsiteY7" fmla="*/ 240506 h 290513"/>
                <a:gd name="connsiteX8" fmla="*/ 100012 w 2295525"/>
                <a:gd name="connsiteY8" fmla="*/ 228600 h 290513"/>
                <a:gd name="connsiteX9" fmla="*/ 64293 w 2295525"/>
                <a:gd name="connsiteY9" fmla="*/ 216694 h 290513"/>
                <a:gd name="connsiteX10" fmla="*/ 30956 w 2295525"/>
                <a:gd name="connsiteY10" fmla="*/ 204788 h 290513"/>
                <a:gd name="connsiteX11" fmla="*/ 9525 w 2295525"/>
                <a:gd name="connsiteY11" fmla="*/ 188119 h 290513"/>
                <a:gd name="connsiteX12" fmla="*/ 0 w 2295525"/>
                <a:gd name="connsiteY12" fmla="*/ 169069 h 290513"/>
                <a:gd name="connsiteX13" fmla="*/ 4762 w 2295525"/>
                <a:gd name="connsiteY13" fmla="*/ 140494 h 290513"/>
                <a:gd name="connsiteX14" fmla="*/ 14287 w 2295525"/>
                <a:gd name="connsiteY14" fmla="*/ 121444 h 290513"/>
                <a:gd name="connsiteX15" fmla="*/ 30956 w 2295525"/>
                <a:gd name="connsiteY15" fmla="*/ 100013 h 290513"/>
                <a:gd name="connsiteX16" fmla="*/ 64293 w 2295525"/>
                <a:gd name="connsiteY16" fmla="*/ 76200 h 290513"/>
                <a:gd name="connsiteX17" fmla="*/ 111918 w 2295525"/>
                <a:gd name="connsiteY17" fmla="*/ 54769 h 290513"/>
                <a:gd name="connsiteX18" fmla="*/ 161925 w 2295525"/>
                <a:gd name="connsiteY18" fmla="*/ 33338 h 290513"/>
                <a:gd name="connsiteX19" fmla="*/ 207168 w 2295525"/>
                <a:gd name="connsiteY19" fmla="*/ 19050 h 290513"/>
                <a:gd name="connsiteX20" fmla="*/ 261937 w 2295525"/>
                <a:gd name="connsiteY20" fmla="*/ 7144 h 290513"/>
                <a:gd name="connsiteX21" fmla="*/ 316706 w 2295525"/>
                <a:gd name="connsiteY21" fmla="*/ 0 h 290513"/>
                <a:gd name="connsiteX22" fmla="*/ 395287 w 2295525"/>
                <a:gd name="connsiteY22" fmla="*/ 0 h 290513"/>
                <a:gd name="connsiteX23" fmla="*/ 435768 w 2295525"/>
                <a:gd name="connsiteY23" fmla="*/ 2381 h 290513"/>
                <a:gd name="connsiteX24" fmla="*/ 473868 w 2295525"/>
                <a:gd name="connsiteY24" fmla="*/ 9525 h 290513"/>
                <a:gd name="connsiteX25" fmla="*/ 531018 w 2295525"/>
                <a:gd name="connsiteY25" fmla="*/ 26194 h 290513"/>
                <a:gd name="connsiteX26" fmla="*/ 585787 w 2295525"/>
                <a:gd name="connsiteY26" fmla="*/ 47625 h 290513"/>
                <a:gd name="connsiteX27" fmla="*/ 840581 w 2295525"/>
                <a:gd name="connsiteY27" fmla="*/ 59531 h 290513"/>
                <a:gd name="connsiteX28" fmla="*/ 1140618 w 2295525"/>
                <a:gd name="connsiteY28" fmla="*/ 80963 h 290513"/>
                <a:gd name="connsiteX29" fmla="*/ 1312068 w 2295525"/>
                <a:gd name="connsiteY29" fmla="*/ 88106 h 290513"/>
                <a:gd name="connsiteX30" fmla="*/ 1654968 w 2295525"/>
                <a:gd name="connsiteY30" fmla="*/ 90488 h 290513"/>
                <a:gd name="connsiteX31" fmla="*/ 1912143 w 2295525"/>
                <a:gd name="connsiteY31" fmla="*/ 90488 h 290513"/>
                <a:gd name="connsiteX32" fmla="*/ 1993106 w 2295525"/>
                <a:gd name="connsiteY32" fmla="*/ 85725 h 290513"/>
                <a:gd name="connsiteX33" fmla="*/ 2043112 w 2295525"/>
                <a:gd name="connsiteY33" fmla="*/ 78581 h 290513"/>
                <a:gd name="connsiteX34" fmla="*/ 2202656 w 2295525"/>
                <a:gd name="connsiteY34" fmla="*/ 40481 h 290513"/>
                <a:gd name="connsiteX35" fmla="*/ 2295525 w 2295525"/>
                <a:gd name="connsiteY35" fmla="*/ 157163 h 290513"/>
                <a:gd name="connsiteX36" fmla="*/ 2243137 w 2295525"/>
                <a:gd name="connsiteY36" fmla="*/ 288131 h 290513"/>
                <a:gd name="connsiteX37" fmla="*/ 1745456 w 2295525"/>
                <a:gd name="connsiteY37" fmla="*/ 285750 h 290513"/>
                <a:gd name="connsiteX38" fmla="*/ 1371600 w 2295525"/>
                <a:gd name="connsiteY38" fmla="*/ 285750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290513">
                  <a:moveTo>
                    <a:pt x="1371600" y="285750"/>
                  </a:moveTo>
                  <a:lnTo>
                    <a:pt x="1164431" y="290513"/>
                  </a:lnTo>
                  <a:lnTo>
                    <a:pt x="1014412" y="269081"/>
                  </a:lnTo>
                  <a:lnTo>
                    <a:pt x="526256" y="266700"/>
                  </a:lnTo>
                  <a:lnTo>
                    <a:pt x="366712" y="266700"/>
                  </a:lnTo>
                  <a:lnTo>
                    <a:pt x="261937" y="254794"/>
                  </a:lnTo>
                  <a:lnTo>
                    <a:pt x="185737" y="247650"/>
                  </a:lnTo>
                  <a:lnTo>
                    <a:pt x="142875" y="240506"/>
                  </a:lnTo>
                  <a:lnTo>
                    <a:pt x="100012" y="228600"/>
                  </a:lnTo>
                  <a:lnTo>
                    <a:pt x="64293" y="216694"/>
                  </a:lnTo>
                  <a:lnTo>
                    <a:pt x="30956" y="204788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4762" y="140494"/>
                  </a:lnTo>
                  <a:lnTo>
                    <a:pt x="14287" y="121444"/>
                  </a:lnTo>
                  <a:lnTo>
                    <a:pt x="30956" y="100013"/>
                  </a:lnTo>
                  <a:lnTo>
                    <a:pt x="64293" y="76200"/>
                  </a:lnTo>
                  <a:lnTo>
                    <a:pt x="111918" y="54769"/>
                  </a:lnTo>
                  <a:lnTo>
                    <a:pt x="161925" y="33338"/>
                  </a:lnTo>
                  <a:lnTo>
                    <a:pt x="207168" y="19050"/>
                  </a:lnTo>
                  <a:lnTo>
                    <a:pt x="261937" y="7144"/>
                  </a:lnTo>
                  <a:lnTo>
                    <a:pt x="316706" y="0"/>
                  </a:lnTo>
                  <a:lnTo>
                    <a:pt x="395287" y="0"/>
                  </a:lnTo>
                  <a:lnTo>
                    <a:pt x="435768" y="2381"/>
                  </a:lnTo>
                  <a:lnTo>
                    <a:pt x="473868" y="9525"/>
                  </a:lnTo>
                  <a:lnTo>
                    <a:pt x="531018" y="26194"/>
                  </a:lnTo>
                  <a:lnTo>
                    <a:pt x="585787" y="47625"/>
                  </a:lnTo>
                  <a:lnTo>
                    <a:pt x="840581" y="59531"/>
                  </a:lnTo>
                  <a:lnTo>
                    <a:pt x="1140618" y="80963"/>
                  </a:lnTo>
                  <a:lnTo>
                    <a:pt x="1312068" y="88106"/>
                  </a:lnTo>
                  <a:lnTo>
                    <a:pt x="1654968" y="90488"/>
                  </a:lnTo>
                  <a:lnTo>
                    <a:pt x="1912143" y="90488"/>
                  </a:lnTo>
                  <a:lnTo>
                    <a:pt x="1993106" y="85725"/>
                  </a:lnTo>
                  <a:lnTo>
                    <a:pt x="2043112" y="78581"/>
                  </a:lnTo>
                  <a:lnTo>
                    <a:pt x="2202656" y="40481"/>
                  </a:lnTo>
                  <a:lnTo>
                    <a:pt x="2295525" y="157163"/>
                  </a:lnTo>
                  <a:lnTo>
                    <a:pt x="2243137" y="288131"/>
                  </a:lnTo>
                  <a:lnTo>
                    <a:pt x="1745456" y="285750"/>
                  </a:lnTo>
                  <a:lnTo>
                    <a:pt x="137160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82FA7DB8-7B63-4B9A-9316-39406F5312C9}"/>
                </a:ext>
              </a:extLst>
            </p:cNvPr>
            <p:cNvSpPr/>
            <p:nvPr/>
          </p:nvSpPr>
          <p:spPr>
            <a:xfrm>
              <a:off x="3898900" y="3160713"/>
              <a:ext cx="463550" cy="615950"/>
            </a:xfrm>
            <a:custGeom>
              <a:avLst/>
              <a:gdLst>
                <a:gd name="connsiteX0" fmla="*/ 83344 w 464344"/>
                <a:gd name="connsiteY0" fmla="*/ 359569 h 616744"/>
                <a:gd name="connsiteX1" fmla="*/ 119063 w 464344"/>
                <a:gd name="connsiteY1" fmla="*/ 259556 h 616744"/>
                <a:gd name="connsiteX2" fmla="*/ 152400 w 464344"/>
                <a:gd name="connsiteY2" fmla="*/ 142875 h 616744"/>
                <a:gd name="connsiteX3" fmla="*/ 152400 w 464344"/>
                <a:gd name="connsiteY3" fmla="*/ 54769 h 616744"/>
                <a:gd name="connsiteX4" fmla="*/ 154782 w 464344"/>
                <a:gd name="connsiteY4" fmla="*/ 16669 h 616744"/>
                <a:gd name="connsiteX5" fmla="*/ 159544 w 464344"/>
                <a:gd name="connsiteY5" fmla="*/ 4762 h 616744"/>
                <a:gd name="connsiteX6" fmla="*/ 176213 w 464344"/>
                <a:gd name="connsiteY6" fmla="*/ 0 h 616744"/>
                <a:gd name="connsiteX7" fmla="*/ 230982 w 464344"/>
                <a:gd name="connsiteY7" fmla="*/ 9525 h 616744"/>
                <a:gd name="connsiteX8" fmla="*/ 300038 w 464344"/>
                <a:gd name="connsiteY8" fmla="*/ 26194 h 616744"/>
                <a:gd name="connsiteX9" fmla="*/ 364332 w 464344"/>
                <a:gd name="connsiteY9" fmla="*/ 50006 h 616744"/>
                <a:gd name="connsiteX10" fmla="*/ 411957 w 464344"/>
                <a:gd name="connsiteY10" fmla="*/ 73819 h 616744"/>
                <a:gd name="connsiteX11" fmla="*/ 440532 w 464344"/>
                <a:gd name="connsiteY11" fmla="*/ 95250 h 616744"/>
                <a:gd name="connsiteX12" fmla="*/ 459582 w 464344"/>
                <a:gd name="connsiteY12" fmla="*/ 116681 h 616744"/>
                <a:gd name="connsiteX13" fmla="*/ 464344 w 464344"/>
                <a:gd name="connsiteY13" fmla="*/ 135731 h 616744"/>
                <a:gd name="connsiteX14" fmla="*/ 459582 w 464344"/>
                <a:gd name="connsiteY14" fmla="*/ 157162 h 616744"/>
                <a:gd name="connsiteX15" fmla="*/ 419100 w 464344"/>
                <a:gd name="connsiteY15" fmla="*/ 207169 h 616744"/>
                <a:gd name="connsiteX16" fmla="*/ 342900 w 464344"/>
                <a:gd name="connsiteY16" fmla="*/ 285750 h 616744"/>
                <a:gd name="connsiteX17" fmla="*/ 307182 w 464344"/>
                <a:gd name="connsiteY17" fmla="*/ 323850 h 616744"/>
                <a:gd name="connsiteX18" fmla="*/ 250032 w 464344"/>
                <a:gd name="connsiteY18" fmla="*/ 400050 h 616744"/>
                <a:gd name="connsiteX19" fmla="*/ 121444 w 464344"/>
                <a:gd name="connsiteY19" fmla="*/ 602456 h 616744"/>
                <a:gd name="connsiteX20" fmla="*/ 0 w 464344"/>
                <a:gd name="connsiteY20" fmla="*/ 616744 h 616744"/>
                <a:gd name="connsiteX21" fmla="*/ 83344 w 464344"/>
                <a:gd name="connsiteY21" fmla="*/ 35956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344" h="616744">
                  <a:moveTo>
                    <a:pt x="83344" y="359569"/>
                  </a:moveTo>
                  <a:lnTo>
                    <a:pt x="119063" y="259556"/>
                  </a:lnTo>
                  <a:lnTo>
                    <a:pt x="152400" y="142875"/>
                  </a:lnTo>
                  <a:lnTo>
                    <a:pt x="152400" y="54769"/>
                  </a:lnTo>
                  <a:lnTo>
                    <a:pt x="154782" y="16669"/>
                  </a:lnTo>
                  <a:lnTo>
                    <a:pt x="159544" y="4762"/>
                  </a:lnTo>
                  <a:lnTo>
                    <a:pt x="176213" y="0"/>
                  </a:lnTo>
                  <a:lnTo>
                    <a:pt x="230982" y="9525"/>
                  </a:lnTo>
                  <a:lnTo>
                    <a:pt x="300038" y="26194"/>
                  </a:lnTo>
                  <a:lnTo>
                    <a:pt x="364332" y="50006"/>
                  </a:lnTo>
                  <a:lnTo>
                    <a:pt x="411957" y="73819"/>
                  </a:lnTo>
                  <a:lnTo>
                    <a:pt x="440532" y="95250"/>
                  </a:lnTo>
                  <a:lnTo>
                    <a:pt x="459582" y="116681"/>
                  </a:lnTo>
                  <a:lnTo>
                    <a:pt x="464344" y="135731"/>
                  </a:lnTo>
                  <a:lnTo>
                    <a:pt x="459582" y="157162"/>
                  </a:lnTo>
                  <a:lnTo>
                    <a:pt x="419100" y="207169"/>
                  </a:lnTo>
                  <a:lnTo>
                    <a:pt x="342900" y="285750"/>
                  </a:lnTo>
                  <a:lnTo>
                    <a:pt x="307182" y="323850"/>
                  </a:lnTo>
                  <a:lnTo>
                    <a:pt x="250032" y="400050"/>
                  </a:lnTo>
                  <a:lnTo>
                    <a:pt x="121444" y="602456"/>
                  </a:lnTo>
                  <a:lnTo>
                    <a:pt x="0" y="616744"/>
                  </a:lnTo>
                  <a:lnTo>
                    <a:pt x="833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64F7DCDF-1F24-4F2E-8F63-C3B5FC8AEFCC}"/>
                </a:ext>
              </a:extLst>
            </p:cNvPr>
            <p:cNvSpPr/>
            <p:nvPr/>
          </p:nvSpPr>
          <p:spPr>
            <a:xfrm>
              <a:off x="3262313" y="3519488"/>
              <a:ext cx="1608137" cy="441325"/>
            </a:xfrm>
            <a:custGeom>
              <a:avLst/>
              <a:gdLst>
                <a:gd name="connsiteX0" fmla="*/ 609600 w 1607343"/>
                <a:gd name="connsiteY0" fmla="*/ 364331 h 440531"/>
                <a:gd name="connsiteX1" fmla="*/ 95250 w 1607343"/>
                <a:gd name="connsiteY1" fmla="*/ 440531 h 440531"/>
                <a:gd name="connsiteX2" fmla="*/ 0 w 1607343"/>
                <a:gd name="connsiteY2" fmla="*/ 235743 h 440531"/>
                <a:gd name="connsiteX3" fmla="*/ 202406 w 1607343"/>
                <a:gd name="connsiteY3" fmla="*/ 247650 h 440531"/>
                <a:gd name="connsiteX4" fmla="*/ 319087 w 1607343"/>
                <a:gd name="connsiteY4" fmla="*/ 228600 h 440531"/>
                <a:gd name="connsiteX5" fmla="*/ 666750 w 1607343"/>
                <a:gd name="connsiteY5" fmla="*/ 173831 h 440531"/>
                <a:gd name="connsiteX6" fmla="*/ 831056 w 1607343"/>
                <a:gd name="connsiteY6" fmla="*/ 150018 h 440531"/>
                <a:gd name="connsiteX7" fmla="*/ 1085850 w 1607343"/>
                <a:gd name="connsiteY7" fmla="*/ 97631 h 440531"/>
                <a:gd name="connsiteX8" fmla="*/ 1264443 w 1607343"/>
                <a:gd name="connsiteY8" fmla="*/ 66675 h 440531"/>
                <a:gd name="connsiteX9" fmla="*/ 1331118 w 1607343"/>
                <a:gd name="connsiteY9" fmla="*/ 33337 h 440531"/>
                <a:gd name="connsiteX10" fmla="*/ 1407318 w 1607343"/>
                <a:gd name="connsiteY10" fmla="*/ 0 h 440531"/>
                <a:gd name="connsiteX11" fmla="*/ 1423987 w 1607343"/>
                <a:gd name="connsiteY11" fmla="*/ 0 h 440531"/>
                <a:gd name="connsiteX12" fmla="*/ 1471612 w 1607343"/>
                <a:gd name="connsiteY12" fmla="*/ 9525 h 440531"/>
                <a:gd name="connsiteX13" fmla="*/ 1521618 w 1607343"/>
                <a:gd name="connsiteY13" fmla="*/ 28575 h 440531"/>
                <a:gd name="connsiteX14" fmla="*/ 1552575 w 1607343"/>
                <a:gd name="connsiteY14" fmla="*/ 45243 h 440531"/>
                <a:gd name="connsiteX15" fmla="*/ 1576387 w 1607343"/>
                <a:gd name="connsiteY15" fmla="*/ 66675 h 440531"/>
                <a:gd name="connsiteX16" fmla="*/ 1595437 w 1607343"/>
                <a:gd name="connsiteY16" fmla="*/ 88106 h 440531"/>
                <a:gd name="connsiteX17" fmla="*/ 1604962 w 1607343"/>
                <a:gd name="connsiteY17" fmla="*/ 109537 h 440531"/>
                <a:gd name="connsiteX18" fmla="*/ 1607343 w 1607343"/>
                <a:gd name="connsiteY18" fmla="*/ 135731 h 440531"/>
                <a:gd name="connsiteX19" fmla="*/ 1597818 w 1607343"/>
                <a:gd name="connsiteY19" fmla="*/ 161925 h 440531"/>
                <a:gd name="connsiteX20" fmla="*/ 1581150 w 1607343"/>
                <a:gd name="connsiteY20" fmla="*/ 178593 h 440531"/>
                <a:gd name="connsiteX21" fmla="*/ 1543050 w 1607343"/>
                <a:gd name="connsiteY21" fmla="*/ 195262 h 440531"/>
                <a:gd name="connsiteX22" fmla="*/ 1504950 w 1607343"/>
                <a:gd name="connsiteY22" fmla="*/ 200025 h 440531"/>
                <a:gd name="connsiteX23" fmla="*/ 1454943 w 1607343"/>
                <a:gd name="connsiteY23" fmla="*/ 204787 h 440531"/>
                <a:gd name="connsiteX24" fmla="*/ 1402556 w 1607343"/>
                <a:gd name="connsiteY24" fmla="*/ 211931 h 440531"/>
                <a:gd name="connsiteX25" fmla="*/ 1278731 w 1607343"/>
                <a:gd name="connsiteY25" fmla="*/ 235743 h 440531"/>
                <a:gd name="connsiteX26" fmla="*/ 904875 w 1607343"/>
                <a:gd name="connsiteY26" fmla="*/ 309562 h 440531"/>
                <a:gd name="connsiteX27" fmla="*/ 676275 w 1607343"/>
                <a:gd name="connsiteY27" fmla="*/ 357187 h 440531"/>
                <a:gd name="connsiteX28" fmla="*/ 609600 w 1607343"/>
                <a:gd name="connsiteY28" fmla="*/ 3643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07343" h="440531">
                  <a:moveTo>
                    <a:pt x="609600" y="364331"/>
                  </a:moveTo>
                  <a:lnTo>
                    <a:pt x="95250" y="440531"/>
                  </a:lnTo>
                  <a:lnTo>
                    <a:pt x="0" y="235743"/>
                  </a:lnTo>
                  <a:lnTo>
                    <a:pt x="202406" y="247650"/>
                  </a:lnTo>
                  <a:lnTo>
                    <a:pt x="319087" y="228600"/>
                  </a:lnTo>
                  <a:lnTo>
                    <a:pt x="666750" y="173831"/>
                  </a:lnTo>
                  <a:lnTo>
                    <a:pt x="831056" y="150018"/>
                  </a:lnTo>
                  <a:lnTo>
                    <a:pt x="1085850" y="97631"/>
                  </a:lnTo>
                  <a:lnTo>
                    <a:pt x="1264443" y="66675"/>
                  </a:lnTo>
                  <a:lnTo>
                    <a:pt x="1331118" y="33337"/>
                  </a:lnTo>
                  <a:lnTo>
                    <a:pt x="1407318" y="0"/>
                  </a:lnTo>
                  <a:lnTo>
                    <a:pt x="1423987" y="0"/>
                  </a:lnTo>
                  <a:lnTo>
                    <a:pt x="1471612" y="9525"/>
                  </a:lnTo>
                  <a:lnTo>
                    <a:pt x="1521618" y="28575"/>
                  </a:lnTo>
                  <a:lnTo>
                    <a:pt x="1552575" y="45243"/>
                  </a:lnTo>
                  <a:lnTo>
                    <a:pt x="1576387" y="66675"/>
                  </a:lnTo>
                  <a:lnTo>
                    <a:pt x="1595437" y="88106"/>
                  </a:lnTo>
                  <a:lnTo>
                    <a:pt x="1604962" y="109537"/>
                  </a:lnTo>
                  <a:lnTo>
                    <a:pt x="1607343" y="135731"/>
                  </a:lnTo>
                  <a:lnTo>
                    <a:pt x="1597818" y="161925"/>
                  </a:lnTo>
                  <a:lnTo>
                    <a:pt x="1581150" y="178593"/>
                  </a:lnTo>
                  <a:lnTo>
                    <a:pt x="1543050" y="195262"/>
                  </a:lnTo>
                  <a:lnTo>
                    <a:pt x="1504950" y="200025"/>
                  </a:lnTo>
                  <a:lnTo>
                    <a:pt x="1454943" y="204787"/>
                  </a:lnTo>
                  <a:lnTo>
                    <a:pt x="1402556" y="211931"/>
                  </a:lnTo>
                  <a:lnTo>
                    <a:pt x="1278731" y="235743"/>
                  </a:lnTo>
                  <a:lnTo>
                    <a:pt x="904875" y="309562"/>
                  </a:lnTo>
                  <a:lnTo>
                    <a:pt x="676275" y="357187"/>
                  </a:lnTo>
                  <a:lnTo>
                    <a:pt x="609600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8">
              <a:extLst>
                <a:ext uri="{FF2B5EF4-FFF2-40B4-BE49-F238E27FC236}">
                  <a16:creationId xmlns:a16="http://schemas.microsoft.com/office/drawing/2014/main" id="{6B12A8B4-076F-4570-A2BB-1E2D2754B842}"/>
                </a:ext>
              </a:extLst>
            </p:cNvPr>
            <p:cNvSpPr/>
            <p:nvPr/>
          </p:nvSpPr>
          <p:spPr>
            <a:xfrm rot="16200000">
              <a:off x="3206750" y="4486276"/>
              <a:ext cx="1716087" cy="284162"/>
            </a:xfrm>
            <a:custGeom>
              <a:avLst/>
              <a:gdLst>
                <a:gd name="connsiteX0" fmla="*/ 890587 w 1716881"/>
                <a:gd name="connsiteY0" fmla="*/ 250031 h 283369"/>
                <a:gd name="connsiteX1" fmla="*/ 681037 w 1716881"/>
                <a:gd name="connsiteY1" fmla="*/ 245269 h 283369"/>
                <a:gd name="connsiteX2" fmla="*/ 516731 w 1716881"/>
                <a:gd name="connsiteY2" fmla="*/ 240506 h 283369"/>
                <a:gd name="connsiteX3" fmla="*/ 30956 w 1716881"/>
                <a:gd name="connsiteY3" fmla="*/ 245269 h 283369"/>
                <a:gd name="connsiteX4" fmla="*/ 0 w 1716881"/>
                <a:gd name="connsiteY4" fmla="*/ 66675 h 283369"/>
                <a:gd name="connsiteX5" fmla="*/ 500062 w 1716881"/>
                <a:gd name="connsiteY5" fmla="*/ 61913 h 283369"/>
                <a:gd name="connsiteX6" fmla="*/ 664368 w 1716881"/>
                <a:gd name="connsiteY6" fmla="*/ 61913 h 283369"/>
                <a:gd name="connsiteX7" fmla="*/ 1085850 w 1716881"/>
                <a:gd name="connsiteY7" fmla="*/ 61913 h 283369"/>
                <a:gd name="connsiteX8" fmla="*/ 1245393 w 1716881"/>
                <a:gd name="connsiteY8" fmla="*/ 64294 h 283369"/>
                <a:gd name="connsiteX9" fmla="*/ 1378743 w 1716881"/>
                <a:gd name="connsiteY9" fmla="*/ 64294 h 283369"/>
                <a:gd name="connsiteX10" fmla="*/ 1431131 w 1716881"/>
                <a:gd name="connsiteY10" fmla="*/ 64294 h 283369"/>
                <a:gd name="connsiteX11" fmla="*/ 1485900 w 1716881"/>
                <a:gd name="connsiteY11" fmla="*/ 59531 h 283369"/>
                <a:gd name="connsiteX12" fmla="*/ 1531143 w 1716881"/>
                <a:gd name="connsiteY12" fmla="*/ 50006 h 283369"/>
                <a:gd name="connsiteX13" fmla="*/ 1564481 w 1716881"/>
                <a:gd name="connsiteY13" fmla="*/ 40481 h 283369"/>
                <a:gd name="connsiteX14" fmla="*/ 1654968 w 1716881"/>
                <a:gd name="connsiteY14" fmla="*/ 0 h 283369"/>
                <a:gd name="connsiteX15" fmla="*/ 1716881 w 1716881"/>
                <a:gd name="connsiteY15" fmla="*/ 211931 h 283369"/>
                <a:gd name="connsiteX16" fmla="*/ 1554956 w 1716881"/>
                <a:gd name="connsiteY16" fmla="*/ 280988 h 283369"/>
                <a:gd name="connsiteX17" fmla="*/ 1526381 w 1716881"/>
                <a:gd name="connsiteY17" fmla="*/ 283369 h 283369"/>
                <a:gd name="connsiteX18" fmla="*/ 1290637 w 1716881"/>
                <a:gd name="connsiteY18" fmla="*/ 264319 h 283369"/>
                <a:gd name="connsiteX19" fmla="*/ 1095375 w 1716881"/>
                <a:gd name="connsiteY19" fmla="*/ 264319 h 283369"/>
                <a:gd name="connsiteX20" fmla="*/ 890587 w 1716881"/>
                <a:gd name="connsiteY20" fmla="*/ 25003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6881" h="283369">
                  <a:moveTo>
                    <a:pt x="890587" y="250031"/>
                  </a:moveTo>
                  <a:lnTo>
                    <a:pt x="681037" y="245269"/>
                  </a:lnTo>
                  <a:lnTo>
                    <a:pt x="516731" y="240506"/>
                  </a:lnTo>
                  <a:lnTo>
                    <a:pt x="30956" y="245269"/>
                  </a:lnTo>
                  <a:lnTo>
                    <a:pt x="0" y="66675"/>
                  </a:lnTo>
                  <a:lnTo>
                    <a:pt x="500062" y="61913"/>
                  </a:lnTo>
                  <a:lnTo>
                    <a:pt x="664368" y="61913"/>
                  </a:lnTo>
                  <a:lnTo>
                    <a:pt x="1085850" y="61913"/>
                  </a:lnTo>
                  <a:lnTo>
                    <a:pt x="1245393" y="64294"/>
                  </a:lnTo>
                  <a:lnTo>
                    <a:pt x="1378743" y="64294"/>
                  </a:lnTo>
                  <a:lnTo>
                    <a:pt x="1431131" y="64294"/>
                  </a:lnTo>
                  <a:lnTo>
                    <a:pt x="1485900" y="59531"/>
                  </a:lnTo>
                  <a:lnTo>
                    <a:pt x="1531143" y="50006"/>
                  </a:lnTo>
                  <a:lnTo>
                    <a:pt x="1564481" y="40481"/>
                  </a:lnTo>
                  <a:lnTo>
                    <a:pt x="1654968" y="0"/>
                  </a:lnTo>
                  <a:lnTo>
                    <a:pt x="1716881" y="211931"/>
                  </a:lnTo>
                  <a:lnTo>
                    <a:pt x="1554956" y="280988"/>
                  </a:lnTo>
                  <a:lnTo>
                    <a:pt x="1526381" y="283369"/>
                  </a:lnTo>
                  <a:lnTo>
                    <a:pt x="1290637" y="264319"/>
                  </a:lnTo>
                  <a:lnTo>
                    <a:pt x="1095375" y="264319"/>
                  </a:lnTo>
                  <a:lnTo>
                    <a:pt x="8905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7E601D8A-5E45-4EA7-8D27-9216D0EF02AA}"/>
                </a:ext>
              </a:extLst>
            </p:cNvPr>
            <p:cNvSpPr/>
            <p:nvPr/>
          </p:nvSpPr>
          <p:spPr>
            <a:xfrm>
              <a:off x="3362325" y="4119563"/>
              <a:ext cx="1336675" cy="396875"/>
            </a:xfrm>
            <a:custGeom>
              <a:avLst/>
              <a:gdLst>
                <a:gd name="connsiteX0" fmla="*/ 400050 w 1335881"/>
                <a:gd name="connsiteY0" fmla="*/ 326231 h 397668"/>
                <a:gd name="connsiteX1" fmla="*/ 11906 w 1335881"/>
                <a:gd name="connsiteY1" fmla="*/ 397668 h 397668"/>
                <a:gd name="connsiteX2" fmla="*/ 0 w 1335881"/>
                <a:gd name="connsiteY2" fmla="*/ 180975 h 397668"/>
                <a:gd name="connsiteX3" fmla="*/ 107156 w 1335881"/>
                <a:gd name="connsiteY3" fmla="*/ 176212 h 397668"/>
                <a:gd name="connsiteX4" fmla="*/ 319088 w 1335881"/>
                <a:gd name="connsiteY4" fmla="*/ 152400 h 397668"/>
                <a:gd name="connsiteX5" fmla="*/ 616744 w 1335881"/>
                <a:gd name="connsiteY5" fmla="*/ 111918 h 397668"/>
                <a:gd name="connsiteX6" fmla="*/ 828675 w 1335881"/>
                <a:gd name="connsiteY6" fmla="*/ 66675 h 397668"/>
                <a:gd name="connsiteX7" fmla="*/ 1066800 w 1335881"/>
                <a:gd name="connsiteY7" fmla="*/ 45243 h 397668"/>
                <a:gd name="connsiteX8" fmla="*/ 1081088 w 1335881"/>
                <a:gd name="connsiteY8" fmla="*/ 30956 h 397668"/>
                <a:gd name="connsiteX9" fmla="*/ 1102519 w 1335881"/>
                <a:gd name="connsiteY9" fmla="*/ 14287 h 397668"/>
                <a:gd name="connsiteX10" fmla="*/ 1126331 w 1335881"/>
                <a:gd name="connsiteY10" fmla="*/ 4762 h 397668"/>
                <a:gd name="connsiteX11" fmla="*/ 1166813 w 1335881"/>
                <a:gd name="connsiteY11" fmla="*/ 0 h 397668"/>
                <a:gd name="connsiteX12" fmla="*/ 1193006 w 1335881"/>
                <a:gd name="connsiteY12" fmla="*/ 0 h 397668"/>
                <a:gd name="connsiteX13" fmla="*/ 1216819 w 1335881"/>
                <a:gd name="connsiteY13" fmla="*/ 7143 h 397668"/>
                <a:gd name="connsiteX14" fmla="*/ 1250156 w 1335881"/>
                <a:gd name="connsiteY14" fmla="*/ 26193 h 397668"/>
                <a:gd name="connsiteX15" fmla="*/ 1281113 w 1335881"/>
                <a:gd name="connsiteY15" fmla="*/ 45243 h 397668"/>
                <a:gd name="connsiteX16" fmla="*/ 1326356 w 1335881"/>
                <a:gd name="connsiteY16" fmla="*/ 78581 h 397668"/>
                <a:gd name="connsiteX17" fmla="*/ 1335881 w 1335881"/>
                <a:gd name="connsiteY17" fmla="*/ 95250 h 397668"/>
                <a:gd name="connsiteX18" fmla="*/ 1335881 w 1335881"/>
                <a:gd name="connsiteY18" fmla="*/ 121443 h 397668"/>
                <a:gd name="connsiteX19" fmla="*/ 1328738 w 1335881"/>
                <a:gd name="connsiteY19" fmla="*/ 150018 h 397668"/>
                <a:gd name="connsiteX20" fmla="*/ 1312069 w 1335881"/>
                <a:gd name="connsiteY20" fmla="*/ 176212 h 397668"/>
                <a:gd name="connsiteX21" fmla="*/ 1293019 w 1335881"/>
                <a:gd name="connsiteY21" fmla="*/ 192881 h 397668"/>
                <a:gd name="connsiteX22" fmla="*/ 1262063 w 1335881"/>
                <a:gd name="connsiteY22" fmla="*/ 204787 h 397668"/>
                <a:gd name="connsiteX23" fmla="*/ 1178719 w 1335881"/>
                <a:gd name="connsiteY23" fmla="*/ 219075 h 397668"/>
                <a:gd name="connsiteX24" fmla="*/ 816769 w 1335881"/>
                <a:gd name="connsiteY24" fmla="*/ 273843 h 397668"/>
                <a:gd name="connsiteX25" fmla="*/ 609600 w 1335881"/>
                <a:gd name="connsiteY25" fmla="*/ 297656 h 397668"/>
                <a:gd name="connsiteX26" fmla="*/ 400050 w 1335881"/>
                <a:gd name="connsiteY26" fmla="*/ 326231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881" h="397668">
                  <a:moveTo>
                    <a:pt x="400050" y="326231"/>
                  </a:moveTo>
                  <a:lnTo>
                    <a:pt x="11906" y="397668"/>
                  </a:lnTo>
                  <a:lnTo>
                    <a:pt x="0" y="180975"/>
                  </a:lnTo>
                  <a:lnTo>
                    <a:pt x="107156" y="176212"/>
                  </a:lnTo>
                  <a:lnTo>
                    <a:pt x="319088" y="152400"/>
                  </a:lnTo>
                  <a:lnTo>
                    <a:pt x="616744" y="111918"/>
                  </a:lnTo>
                  <a:lnTo>
                    <a:pt x="828675" y="66675"/>
                  </a:lnTo>
                  <a:lnTo>
                    <a:pt x="1066800" y="45243"/>
                  </a:lnTo>
                  <a:lnTo>
                    <a:pt x="1081088" y="30956"/>
                  </a:lnTo>
                  <a:lnTo>
                    <a:pt x="1102519" y="14287"/>
                  </a:lnTo>
                  <a:lnTo>
                    <a:pt x="1126331" y="4762"/>
                  </a:lnTo>
                  <a:lnTo>
                    <a:pt x="1166813" y="0"/>
                  </a:lnTo>
                  <a:lnTo>
                    <a:pt x="1193006" y="0"/>
                  </a:lnTo>
                  <a:lnTo>
                    <a:pt x="1216819" y="7143"/>
                  </a:lnTo>
                  <a:lnTo>
                    <a:pt x="1250156" y="26193"/>
                  </a:lnTo>
                  <a:lnTo>
                    <a:pt x="1281113" y="45243"/>
                  </a:lnTo>
                  <a:lnTo>
                    <a:pt x="1326356" y="78581"/>
                  </a:lnTo>
                  <a:lnTo>
                    <a:pt x="1335881" y="95250"/>
                  </a:lnTo>
                  <a:lnTo>
                    <a:pt x="1335881" y="121443"/>
                  </a:lnTo>
                  <a:lnTo>
                    <a:pt x="1328738" y="150018"/>
                  </a:lnTo>
                  <a:lnTo>
                    <a:pt x="1312069" y="176212"/>
                  </a:lnTo>
                  <a:lnTo>
                    <a:pt x="1293019" y="192881"/>
                  </a:lnTo>
                  <a:lnTo>
                    <a:pt x="1262063" y="204787"/>
                  </a:lnTo>
                  <a:lnTo>
                    <a:pt x="1178719" y="219075"/>
                  </a:lnTo>
                  <a:lnTo>
                    <a:pt x="816769" y="273843"/>
                  </a:lnTo>
                  <a:lnTo>
                    <a:pt x="609600" y="297656"/>
                  </a:lnTo>
                  <a:lnTo>
                    <a:pt x="4000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2">
              <a:extLst>
                <a:ext uri="{FF2B5EF4-FFF2-40B4-BE49-F238E27FC236}">
                  <a16:creationId xmlns:a16="http://schemas.microsoft.com/office/drawing/2014/main" id="{05DF6C37-9E9C-4E80-A292-06FD2A56B4B4}"/>
                </a:ext>
              </a:extLst>
            </p:cNvPr>
            <p:cNvSpPr/>
            <p:nvPr/>
          </p:nvSpPr>
          <p:spPr>
            <a:xfrm>
              <a:off x="3362325" y="4703763"/>
              <a:ext cx="1395413" cy="344487"/>
            </a:xfrm>
            <a:custGeom>
              <a:avLst/>
              <a:gdLst>
                <a:gd name="connsiteX0" fmla="*/ 526256 w 1395413"/>
                <a:gd name="connsiteY0" fmla="*/ 300037 h 345281"/>
                <a:gd name="connsiteX1" fmla="*/ 2381 w 1395413"/>
                <a:gd name="connsiteY1" fmla="*/ 345281 h 345281"/>
                <a:gd name="connsiteX2" fmla="*/ 0 w 1395413"/>
                <a:gd name="connsiteY2" fmla="*/ 188119 h 345281"/>
                <a:gd name="connsiteX3" fmla="*/ 307181 w 1395413"/>
                <a:gd name="connsiteY3" fmla="*/ 152400 h 345281"/>
                <a:gd name="connsiteX4" fmla="*/ 616744 w 1395413"/>
                <a:gd name="connsiteY4" fmla="*/ 111919 h 345281"/>
                <a:gd name="connsiteX5" fmla="*/ 802481 w 1395413"/>
                <a:gd name="connsiteY5" fmla="*/ 88106 h 345281"/>
                <a:gd name="connsiteX6" fmla="*/ 1116806 w 1395413"/>
                <a:gd name="connsiteY6" fmla="*/ 42862 h 345281"/>
                <a:gd name="connsiteX7" fmla="*/ 1202531 w 1395413"/>
                <a:gd name="connsiteY7" fmla="*/ 0 h 345281"/>
                <a:gd name="connsiteX8" fmla="*/ 1221581 w 1395413"/>
                <a:gd name="connsiteY8" fmla="*/ 4762 h 345281"/>
                <a:gd name="connsiteX9" fmla="*/ 1266825 w 1395413"/>
                <a:gd name="connsiteY9" fmla="*/ 21431 h 345281"/>
                <a:gd name="connsiteX10" fmla="*/ 1304925 w 1395413"/>
                <a:gd name="connsiteY10" fmla="*/ 42862 h 345281"/>
                <a:gd name="connsiteX11" fmla="*/ 1343025 w 1395413"/>
                <a:gd name="connsiteY11" fmla="*/ 66675 h 345281"/>
                <a:gd name="connsiteX12" fmla="*/ 1366838 w 1395413"/>
                <a:gd name="connsiteY12" fmla="*/ 85725 h 345281"/>
                <a:gd name="connsiteX13" fmla="*/ 1378744 w 1395413"/>
                <a:gd name="connsiteY13" fmla="*/ 100012 h 345281"/>
                <a:gd name="connsiteX14" fmla="*/ 1390650 w 1395413"/>
                <a:gd name="connsiteY14" fmla="*/ 119062 h 345281"/>
                <a:gd name="connsiteX15" fmla="*/ 1395413 w 1395413"/>
                <a:gd name="connsiteY15" fmla="*/ 142875 h 345281"/>
                <a:gd name="connsiteX16" fmla="*/ 1393031 w 1395413"/>
                <a:gd name="connsiteY16" fmla="*/ 183356 h 345281"/>
                <a:gd name="connsiteX17" fmla="*/ 1381125 w 1395413"/>
                <a:gd name="connsiteY17" fmla="*/ 200025 h 345281"/>
                <a:gd name="connsiteX18" fmla="*/ 1343025 w 1395413"/>
                <a:gd name="connsiteY18" fmla="*/ 209550 h 345281"/>
                <a:gd name="connsiteX19" fmla="*/ 1259681 w 1395413"/>
                <a:gd name="connsiteY19" fmla="*/ 219075 h 345281"/>
                <a:gd name="connsiteX20" fmla="*/ 1140619 w 1395413"/>
                <a:gd name="connsiteY20" fmla="*/ 228600 h 345281"/>
                <a:gd name="connsiteX21" fmla="*/ 912019 w 1395413"/>
                <a:gd name="connsiteY21" fmla="*/ 257175 h 345281"/>
                <a:gd name="connsiteX22" fmla="*/ 812006 w 1395413"/>
                <a:gd name="connsiteY22" fmla="*/ 266700 h 345281"/>
                <a:gd name="connsiteX23" fmla="*/ 614363 w 1395413"/>
                <a:gd name="connsiteY23" fmla="*/ 292894 h 345281"/>
                <a:gd name="connsiteX24" fmla="*/ 526256 w 1395413"/>
                <a:gd name="connsiteY24" fmla="*/ 30003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413" h="345281">
                  <a:moveTo>
                    <a:pt x="526256" y="300037"/>
                  </a:moveTo>
                  <a:lnTo>
                    <a:pt x="2381" y="345281"/>
                  </a:lnTo>
                  <a:cubicBezTo>
                    <a:pt x="1587" y="292894"/>
                    <a:pt x="794" y="240506"/>
                    <a:pt x="0" y="188119"/>
                  </a:cubicBezTo>
                  <a:lnTo>
                    <a:pt x="307181" y="152400"/>
                  </a:lnTo>
                  <a:lnTo>
                    <a:pt x="616744" y="111919"/>
                  </a:lnTo>
                  <a:lnTo>
                    <a:pt x="802481" y="88106"/>
                  </a:lnTo>
                  <a:lnTo>
                    <a:pt x="1116806" y="42862"/>
                  </a:lnTo>
                  <a:lnTo>
                    <a:pt x="1202531" y="0"/>
                  </a:lnTo>
                  <a:lnTo>
                    <a:pt x="1221581" y="4762"/>
                  </a:lnTo>
                  <a:lnTo>
                    <a:pt x="1266825" y="21431"/>
                  </a:lnTo>
                  <a:lnTo>
                    <a:pt x="1304925" y="42862"/>
                  </a:lnTo>
                  <a:lnTo>
                    <a:pt x="1343025" y="66675"/>
                  </a:lnTo>
                  <a:lnTo>
                    <a:pt x="1366838" y="85725"/>
                  </a:lnTo>
                  <a:lnTo>
                    <a:pt x="1378744" y="100012"/>
                  </a:lnTo>
                  <a:lnTo>
                    <a:pt x="1390650" y="119062"/>
                  </a:lnTo>
                  <a:lnTo>
                    <a:pt x="1395413" y="142875"/>
                  </a:lnTo>
                  <a:lnTo>
                    <a:pt x="1393031" y="183356"/>
                  </a:lnTo>
                  <a:lnTo>
                    <a:pt x="1381125" y="200025"/>
                  </a:lnTo>
                  <a:lnTo>
                    <a:pt x="1343025" y="209550"/>
                  </a:lnTo>
                  <a:lnTo>
                    <a:pt x="1259681" y="219075"/>
                  </a:lnTo>
                  <a:lnTo>
                    <a:pt x="1140619" y="228600"/>
                  </a:lnTo>
                  <a:lnTo>
                    <a:pt x="912019" y="257175"/>
                  </a:lnTo>
                  <a:lnTo>
                    <a:pt x="812006" y="266700"/>
                  </a:lnTo>
                  <a:lnTo>
                    <a:pt x="614363" y="292894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3">
              <a:extLst>
                <a:ext uri="{FF2B5EF4-FFF2-40B4-BE49-F238E27FC236}">
                  <a16:creationId xmlns:a16="http://schemas.microsoft.com/office/drawing/2014/main" id="{5F449A76-4F23-4B71-A08C-DCFFA8666ED4}"/>
                </a:ext>
              </a:extLst>
            </p:cNvPr>
            <p:cNvSpPr/>
            <p:nvPr/>
          </p:nvSpPr>
          <p:spPr>
            <a:xfrm>
              <a:off x="3348038" y="5351463"/>
              <a:ext cx="1408112" cy="346075"/>
            </a:xfrm>
            <a:custGeom>
              <a:avLst/>
              <a:gdLst>
                <a:gd name="connsiteX0" fmla="*/ 502443 w 1407318"/>
                <a:gd name="connsiteY0" fmla="*/ 266700 h 347662"/>
                <a:gd name="connsiteX1" fmla="*/ 7143 w 1407318"/>
                <a:gd name="connsiteY1" fmla="*/ 347662 h 347662"/>
                <a:gd name="connsiteX2" fmla="*/ 0 w 1407318"/>
                <a:gd name="connsiteY2" fmla="*/ 185737 h 347662"/>
                <a:gd name="connsiteX3" fmla="*/ 233362 w 1407318"/>
                <a:gd name="connsiteY3" fmla="*/ 152400 h 347662"/>
                <a:gd name="connsiteX4" fmla="*/ 450056 w 1407318"/>
                <a:gd name="connsiteY4" fmla="*/ 119062 h 347662"/>
                <a:gd name="connsiteX5" fmla="*/ 635793 w 1407318"/>
                <a:gd name="connsiteY5" fmla="*/ 88106 h 347662"/>
                <a:gd name="connsiteX6" fmla="*/ 819150 w 1407318"/>
                <a:gd name="connsiteY6" fmla="*/ 64294 h 347662"/>
                <a:gd name="connsiteX7" fmla="*/ 1035843 w 1407318"/>
                <a:gd name="connsiteY7" fmla="*/ 45244 h 347662"/>
                <a:gd name="connsiteX8" fmla="*/ 1078706 w 1407318"/>
                <a:gd name="connsiteY8" fmla="*/ 30956 h 347662"/>
                <a:gd name="connsiteX9" fmla="*/ 1147762 w 1407318"/>
                <a:gd name="connsiteY9" fmla="*/ 7144 h 347662"/>
                <a:gd name="connsiteX10" fmla="*/ 1178718 w 1407318"/>
                <a:gd name="connsiteY10" fmla="*/ 0 h 347662"/>
                <a:gd name="connsiteX11" fmla="*/ 1212056 w 1407318"/>
                <a:gd name="connsiteY11" fmla="*/ 7144 h 347662"/>
                <a:gd name="connsiteX12" fmla="*/ 1285875 w 1407318"/>
                <a:gd name="connsiteY12" fmla="*/ 30956 h 347662"/>
                <a:gd name="connsiteX13" fmla="*/ 1362075 w 1407318"/>
                <a:gd name="connsiteY13" fmla="*/ 66675 h 347662"/>
                <a:gd name="connsiteX14" fmla="*/ 1397793 w 1407318"/>
                <a:gd name="connsiteY14" fmla="*/ 88106 h 347662"/>
                <a:gd name="connsiteX15" fmla="*/ 1402556 w 1407318"/>
                <a:gd name="connsiteY15" fmla="*/ 100012 h 347662"/>
                <a:gd name="connsiteX16" fmla="*/ 1407318 w 1407318"/>
                <a:gd name="connsiteY16" fmla="*/ 133350 h 347662"/>
                <a:gd name="connsiteX17" fmla="*/ 1400175 w 1407318"/>
                <a:gd name="connsiteY17" fmla="*/ 161925 h 347662"/>
                <a:gd name="connsiteX18" fmla="*/ 1383506 w 1407318"/>
                <a:gd name="connsiteY18" fmla="*/ 180975 h 347662"/>
                <a:gd name="connsiteX19" fmla="*/ 1354931 w 1407318"/>
                <a:gd name="connsiteY19" fmla="*/ 195262 h 347662"/>
                <a:gd name="connsiteX20" fmla="*/ 1304925 w 1407318"/>
                <a:gd name="connsiteY20" fmla="*/ 202406 h 347662"/>
                <a:gd name="connsiteX21" fmla="*/ 1162050 w 1407318"/>
                <a:gd name="connsiteY21" fmla="*/ 197644 h 347662"/>
                <a:gd name="connsiteX22" fmla="*/ 1057275 w 1407318"/>
                <a:gd name="connsiteY22" fmla="*/ 197644 h 347662"/>
                <a:gd name="connsiteX23" fmla="*/ 981075 w 1407318"/>
                <a:gd name="connsiteY23" fmla="*/ 204787 h 347662"/>
                <a:gd name="connsiteX24" fmla="*/ 502443 w 1407318"/>
                <a:gd name="connsiteY24" fmla="*/ 2667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7318" h="347662">
                  <a:moveTo>
                    <a:pt x="502443" y="266700"/>
                  </a:moveTo>
                  <a:lnTo>
                    <a:pt x="7143" y="347662"/>
                  </a:lnTo>
                  <a:lnTo>
                    <a:pt x="0" y="185737"/>
                  </a:lnTo>
                  <a:lnTo>
                    <a:pt x="233362" y="152400"/>
                  </a:lnTo>
                  <a:lnTo>
                    <a:pt x="450056" y="119062"/>
                  </a:lnTo>
                  <a:lnTo>
                    <a:pt x="635793" y="88106"/>
                  </a:lnTo>
                  <a:lnTo>
                    <a:pt x="819150" y="64294"/>
                  </a:lnTo>
                  <a:lnTo>
                    <a:pt x="1035843" y="45244"/>
                  </a:lnTo>
                  <a:lnTo>
                    <a:pt x="1078706" y="30956"/>
                  </a:lnTo>
                  <a:lnTo>
                    <a:pt x="1147762" y="7144"/>
                  </a:lnTo>
                  <a:lnTo>
                    <a:pt x="1178718" y="0"/>
                  </a:lnTo>
                  <a:lnTo>
                    <a:pt x="1212056" y="7144"/>
                  </a:lnTo>
                  <a:lnTo>
                    <a:pt x="1285875" y="30956"/>
                  </a:lnTo>
                  <a:lnTo>
                    <a:pt x="1362075" y="66675"/>
                  </a:lnTo>
                  <a:lnTo>
                    <a:pt x="1397793" y="88106"/>
                  </a:lnTo>
                  <a:lnTo>
                    <a:pt x="1402556" y="100012"/>
                  </a:lnTo>
                  <a:lnTo>
                    <a:pt x="1407318" y="133350"/>
                  </a:lnTo>
                  <a:lnTo>
                    <a:pt x="1400175" y="161925"/>
                  </a:lnTo>
                  <a:lnTo>
                    <a:pt x="1383506" y="180975"/>
                  </a:lnTo>
                  <a:lnTo>
                    <a:pt x="1354931" y="195262"/>
                  </a:lnTo>
                  <a:lnTo>
                    <a:pt x="1304925" y="202406"/>
                  </a:lnTo>
                  <a:lnTo>
                    <a:pt x="1162050" y="197644"/>
                  </a:lnTo>
                  <a:lnTo>
                    <a:pt x="1057275" y="197644"/>
                  </a:lnTo>
                  <a:lnTo>
                    <a:pt x="981075" y="204787"/>
                  </a:lnTo>
                  <a:lnTo>
                    <a:pt x="50244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75C5F39B-601A-4B2F-A29F-347298D90679}"/>
                </a:ext>
              </a:extLst>
            </p:cNvPr>
            <p:cNvSpPr/>
            <p:nvPr/>
          </p:nvSpPr>
          <p:spPr>
            <a:xfrm rot="16200000">
              <a:off x="4801394" y="2185194"/>
              <a:ext cx="2459037" cy="1590675"/>
            </a:xfrm>
            <a:custGeom>
              <a:avLst/>
              <a:gdLst>
                <a:gd name="connsiteX0" fmla="*/ 812006 w 2459831"/>
                <a:gd name="connsiteY0" fmla="*/ 1471612 h 1590675"/>
                <a:gd name="connsiteX1" fmla="*/ 216693 w 2459831"/>
                <a:gd name="connsiteY1" fmla="*/ 1457325 h 1590675"/>
                <a:gd name="connsiteX2" fmla="*/ 135731 w 2459831"/>
                <a:gd name="connsiteY2" fmla="*/ 1454944 h 1590675"/>
                <a:gd name="connsiteX3" fmla="*/ 109537 w 2459831"/>
                <a:gd name="connsiteY3" fmla="*/ 1450181 h 1590675"/>
                <a:gd name="connsiteX4" fmla="*/ 71437 w 2459831"/>
                <a:gd name="connsiteY4" fmla="*/ 1433512 h 1590675"/>
                <a:gd name="connsiteX5" fmla="*/ 42862 w 2459831"/>
                <a:gd name="connsiteY5" fmla="*/ 1416844 h 1590675"/>
                <a:gd name="connsiteX6" fmla="*/ 19050 w 2459831"/>
                <a:gd name="connsiteY6" fmla="*/ 1390650 h 1590675"/>
                <a:gd name="connsiteX7" fmla="*/ 7143 w 2459831"/>
                <a:gd name="connsiteY7" fmla="*/ 1369219 h 1590675"/>
                <a:gd name="connsiteX8" fmla="*/ 2381 w 2459831"/>
                <a:gd name="connsiteY8" fmla="*/ 1347787 h 1590675"/>
                <a:gd name="connsiteX9" fmla="*/ 0 w 2459831"/>
                <a:gd name="connsiteY9" fmla="*/ 1328737 h 1590675"/>
                <a:gd name="connsiteX10" fmla="*/ 7143 w 2459831"/>
                <a:gd name="connsiteY10" fmla="*/ 1300162 h 1590675"/>
                <a:gd name="connsiteX11" fmla="*/ 30956 w 2459831"/>
                <a:gd name="connsiteY11" fmla="*/ 1273969 h 1590675"/>
                <a:gd name="connsiteX12" fmla="*/ 57150 w 2459831"/>
                <a:gd name="connsiteY12" fmla="*/ 1252537 h 1590675"/>
                <a:gd name="connsiteX13" fmla="*/ 100012 w 2459831"/>
                <a:gd name="connsiteY13" fmla="*/ 1233487 h 1590675"/>
                <a:gd name="connsiteX14" fmla="*/ 164306 w 2459831"/>
                <a:gd name="connsiteY14" fmla="*/ 1221581 h 1590675"/>
                <a:gd name="connsiteX15" fmla="*/ 338137 w 2459831"/>
                <a:gd name="connsiteY15" fmla="*/ 1228725 h 1590675"/>
                <a:gd name="connsiteX16" fmla="*/ 866775 w 2459831"/>
                <a:gd name="connsiteY16" fmla="*/ 1226344 h 1590675"/>
                <a:gd name="connsiteX17" fmla="*/ 1040606 w 2459831"/>
                <a:gd name="connsiteY17" fmla="*/ 1228725 h 1590675"/>
                <a:gd name="connsiteX18" fmla="*/ 1538287 w 2459831"/>
                <a:gd name="connsiteY18" fmla="*/ 1228725 h 1590675"/>
                <a:gd name="connsiteX19" fmla="*/ 1735931 w 2459831"/>
                <a:gd name="connsiteY19" fmla="*/ 1228725 h 1590675"/>
                <a:gd name="connsiteX20" fmla="*/ 1928812 w 2459831"/>
                <a:gd name="connsiteY20" fmla="*/ 1231106 h 1590675"/>
                <a:gd name="connsiteX21" fmla="*/ 2050256 w 2459831"/>
                <a:gd name="connsiteY21" fmla="*/ 1231106 h 1590675"/>
                <a:gd name="connsiteX22" fmla="*/ 2095500 w 2459831"/>
                <a:gd name="connsiteY22" fmla="*/ 1228725 h 1590675"/>
                <a:gd name="connsiteX23" fmla="*/ 2155031 w 2459831"/>
                <a:gd name="connsiteY23" fmla="*/ 1226344 h 1590675"/>
                <a:gd name="connsiteX24" fmla="*/ 2178843 w 2459831"/>
                <a:gd name="connsiteY24" fmla="*/ 1221581 h 1590675"/>
                <a:gd name="connsiteX25" fmla="*/ 2195512 w 2459831"/>
                <a:gd name="connsiteY25" fmla="*/ 1212056 h 1590675"/>
                <a:gd name="connsiteX26" fmla="*/ 2216943 w 2459831"/>
                <a:gd name="connsiteY26" fmla="*/ 1193006 h 1590675"/>
                <a:gd name="connsiteX27" fmla="*/ 2226468 w 2459831"/>
                <a:gd name="connsiteY27" fmla="*/ 1164431 h 1590675"/>
                <a:gd name="connsiteX28" fmla="*/ 2228850 w 2459831"/>
                <a:gd name="connsiteY28" fmla="*/ 1138237 h 1590675"/>
                <a:gd name="connsiteX29" fmla="*/ 2200275 w 2459831"/>
                <a:gd name="connsiteY29" fmla="*/ 950119 h 1590675"/>
                <a:gd name="connsiteX30" fmla="*/ 2157412 w 2459831"/>
                <a:gd name="connsiteY30" fmla="*/ 669131 h 1590675"/>
                <a:gd name="connsiteX31" fmla="*/ 2119312 w 2459831"/>
                <a:gd name="connsiteY31" fmla="*/ 419100 h 1590675"/>
                <a:gd name="connsiteX32" fmla="*/ 2062162 w 2459831"/>
                <a:gd name="connsiteY32" fmla="*/ 61912 h 1590675"/>
                <a:gd name="connsiteX33" fmla="*/ 2221706 w 2459831"/>
                <a:gd name="connsiteY33" fmla="*/ 0 h 1590675"/>
                <a:gd name="connsiteX34" fmla="*/ 2238375 w 2459831"/>
                <a:gd name="connsiteY34" fmla="*/ 138112 h 1590675"/>
                <a:gd name="connsiteX35" fmla="*/ 2276475 w 2459831"/>
                <a:gd name="connsiteY35" fmla="*/ 350044 h 1590675"/>
                <a:gd name="connsiteX36" fmla="*/ 2328862 w 2459831"/>
                <a:gd name="connsiteY36" fmla="*/ 638175 h 1590675"/>
                <a:gd name="connsiteX37" fmla="*/ 2364581 w 2459831"/>
                <a:gd name="connsiteY37" fmla="*/ 826294 h 1590675"/>
                <a:gd name="connsiteX38" fmla="*/ 2407443 w 2459831"/>
                <a:gd name="connsiteY38" fmla="*/ 1071562 h 1590675"/>
                <a:gd name="connsiteX39" fmla="*/ 2421731 w 2459831"/>
                <a:gd name="connsiteY39" fmla="*/ 1081087 h 1590675"/>
                <a:gd name="connsiteX40" fmla="*/ 2436018 w 2459831"/>
                <a:gd name="connsiteY40" fmla="*/ 1095375 h 1590675"/>
                <a:gd name="connsiteX41" fmla="*/ 2447925 w 2459831"/>
                <a:gd name="connsiteY41" fmla="*/ 1112044 h 1590675"/>
                <a:gd name="connsiteX42" fmla="*/ 2459831 w 2459831"/>
                <a:gd name="connsiteY42" fmla="*/ 1145381 h 1590675"/>
                <a:gd name="connsiteX43" fmla="*/ 2459831 w 2459831"/>
                <a:gd name="connsiteY43" fmla="*/ 1166812 h 1590675"/>
                <a:gd name="connsiteX44" fmla="*/ 2457450 w 2459831"/>
                <a:gd name="connsiteY44" fmla="*/ 1190625 h 1590675"/>
                <a:gd name="connsiteX45" fmla="*/ 2428875 w 2459831"/>
                <a:gd name="connsiteY45" fmla="*/ 1273969 h 1590675"/>
                <a:gd name="connsiteX46" fmla="*/ 2366962 w 2459831"/>
                <a:gd name="connsiteY46" fmla="*/ 1426369 h 1590675"/>
                <a:gd name="connsiteX47" fmla="*/ 2321718 w 2459831"/>
                <a:gd name="connsiteY47" fmla="*/ 1526381 h 1590675"/>
                <a:gd name="connsiteX48" fmla="*/ 2297906 w 2459831"/>
                <a:gd name="connsiteY48" fmla="*/ 1550194 h 1590675"/>
                <a:gd name="connsiteX49" fmla="*/ 2264568 w 2459831"/>
                <a:gd name="connsiteY49" fmla="*/ 1571625 h 1590675"/>
                <a:gd name="connsiteX50" fmla="*/ 2224087 w 2459831"/>
                <a:gd name="connsiteY50" fmla="*/ 1590675 h 1590675"/>
                <a:gd name="connsiteX51" fmla="*/ 2195512 w 2459831"/>
                <a:gd name="connsiteY51" fmla="*/ 1590675 h 1590675"/>
                <a:gd name="connsiteX52" fmla="*/ 2166937 w 2459831"/>
                <a:gd name="connsiteY52" fmla="*/ 1581150 h 1590675"/>
                <a:gd name="connsiteX53" fmla="*/ 2138362 w 2459831"/>
                <a:gd name="connsiteY53" fmla="*/ 1569244 h 1590675"/>
                <a:gd name="connsiteX54" fmla="*/ 2100262 w 2459831"/>
                <a:gd name="connsiteY54" fmla="*/ 1540669 h 1590675"/>
                <a:gd name="connsiteX55" fmla="*/ 2066925 w 2459831"/>
                <a:gd name="connsiteY55" fmla="*/ 1521619 h 1590675"/>
                <a:gd name="connsiteX56" fmla="*/ 2012156 w 2459831"/>
                <a:gd name="connsiteY56" fmla="*/ 1504950 h 1590675"/>
                <a:gd name="connsiteX57" fmla="*/ 1933575 w 2459831"/>
                <a:gd name="connsiteY57" fmla="*/ 1497806 h 1590675"/>
                <a:gd name="connsiteX58" fmla="*/ 1671637 w 2459831"/>
                <a:gd name="connsiteY58" fmla="*/ 1493044 h 1590675"/>
                <a:gd name="connsiteX59" fmla="*/ 1202531 w 2459831"/>
                <a:gd name="connsiteY59" fmla="*/ 1483519 h 1590675"/>
                <a:gd name="connsiteX60" fmla="*/ 812006 w 2459831"/>
                <a:gd name="connsiteY60" fmla="*/ 1471612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9831" h="1590675">
                  <a:moveTo>
                    <a:pt x="812006" y="1471612"/>
                  </a:moveTo>
                  <a:lnTo>
                    <a:pt x="216693" y="1457325"/>
                  </a:lnTo>
                  <a:lnTo>
                    <a:pt x="135731" y="1454944"/>
                  </a:lnTo>
                  <a:lnTo>
                    <a:pt x="109537" y="1450181"/>
                  </a:lnTo>
                  <a:lnTo>
                    <a:pt x="71437" y="1433512"/>
                  </a:lnTo>
                  <a:lnTo>
                    <a:pt x="42862" y="1416844"/>
                  </a:lnTo>
                  <a:lnTo>
                    <a:pt x="19050" y="1390650"/>
                  </a:lnTo>
                  <a:lnTo>
                    <a:pt x="7143" y="1369219"/>
                  </a:lnTo>
                  <a:lnTo>
                    <a:pt x="2381" y="1347787"/>
                  </a:lnTo>
                  <a:lnTo>
                    <a:pt x="0" y="1328737"/>
                  </a:lnTo>
                  <a:lnTo>
                    <a:pt x="7143" y="1300162"/>
                  </a:lnTo>
                  <a:lnTo>
                    <a:pt x="30956" y="1273969"/>
                  </a:lnTo>
                  <a:lnTo>
                    <a:pt x="57150" y="1252537"/>
                  </a:lnTo>
                  <a:lnTo>
                    <a:pt x="100012" y="1233487"/>
                  </a:lnTo>
                  <a:lnTo>
                    <a:pt x="164306" y="1221581"/>
                  </a:lnTo>
                  <a:lnTo>
                    <a:pt x="338137" y="1228725"/>
                  </a:lnTo>
                  <a:lnTo>
                    <a:pt x="866775" y="1226344"/>
                  </a:lnTo>
                  <a:lnTo>
                    <a:pt x="1040606" y="1228725"/>
                  </a:lnTo>
                  <a:lnTo>
                    <a:pt x="1538287" y="1228725"/>
                  </a:lnTo>
                  <a:lnTo>
                    <a:pt x="1735931" y="1228725"/>
                  </a:lnTo>
                  <a:lnTo>
                    <a:pt x="1928812" y="1231106"/>
                  </a:lnTo>
                  <a:lnTo>
                    <a:pt x="2050256" y="1231106"/>
                  </a:lnTo>
                  <a:lnTo>
                    <a:pt x="2095500" y="1228725"/>
                  </a:lnTo>
                  <a:lnTo>
                    <a:pt x="2155031" y="1226344"/>
                  </a:lnTo>
                  <a:lnTo>
                    <a:pt x="2178843" y="1221581"/>
                  </a:lnTo>
                  <a:lnTo>
                    <a:pt x="2195512" y="1212056"/>
                  </a:lnTo>
                  <a:lnTo>
                    <a:pt x="2216943" y="1193006"/>
                  </a:lnTo>
                  <a:lnTo>
                    <a:pt x="2226468" y="1164431"/>
                  </a:lnTo>
                  <a:lnTo>
                    <a:pt x="2228850" y="1138237"/>
                  </a:lnTo>
                  <a:lnTo>
                    <a:pt x="2200275" y="950119"/>
                  </a:lnTo>
                  <a:lnTo>
                    <a:pt x="2157412" y="669131"/>
                  </a:lnTo>
                  <a:lnTo>
                    <a:pt x="2119312" y="419100"/>
                  </a:lnTo>
                  <a:lnTo>
                    <a:pt x="2062162" y="61912"/>
                  </a:lnTo>
                  <a:lnTo>
                    <a:pt x="2221706" y="0"/>
                  </a:lnTo>
                  <a:lnTo>
                    <a:pt x="2238375" y="138112"/>
                  </a:lnTo>
                  <a:lnTo>
                    <a:pt x="2276475" y="350044"/>
                  </a:lnTo>
                  <a:lnTo>
                    <a:pt x="2328862" y="638175"/>
                  </a:lnTo>
                  <a:lnTo>
                    <a:pt x="2364581" y="826294"/>
                  </a:lnTo>
                  <a:lnTo>
                    <a:pt x="2407443" y="1071562"/>
                  </a:lnTo>
                  <a:lnTo>
                    <a:pt x="2421731" y="1081087"/>
                  </a:lnTo>
                  <a:lnTo>
                    <a:pt x="2436018" y="1095375"/>
                  </a:lnTo>
                  <a:lnTo>
                    <a:pt x="2447925" y="1112044"/>
                  </a:lnTo>
                  <a:lnTo>
                    <a:pt x="2459831" y="1145381"/>
                  </a:lnTo>
                  <a:lnTo>
                    <a:pt x="2459831" y="1166812"/>
                  </a:lnTo>
                  <a:lnTo>
                    <a:pt x="2457450" y="1190625"/>
                  </a:lnTo>
                  <a:lnTo>
                    <a:pt x="2428875" y="1273969"/>
                  </a:lnTo>
                  <a:lnTo>
                    <a:pt x="2366962" y="1426369"/>
                  </a:lnTo>
                  <a:lnTo>
                    <a:pt x="2321718" y="1526381"/>
                  </a:lnTo>
                  <a:lnTo>
                    <a:pt x="2297906" y="1550194"/>
                  </a:lnTo>
                  <a:lnTo>
                    <a:pt x="2264568" y="1571625"/>
                  </a:lnTo>
                  <a:lnTo>
                    <a:pt x="2224087" y="1590675"/>
                  </a:lnTo>
                  <a:lnTo>
                    <a:pt x="2195512" y="1590675"/>
                  </a:lnTo>
                  <a:lnTo>
                    <a:pt x="2166937" y="1581150"/>
                  </a:lnTo>
                  <a:lnTo>
                    <a:pt x="2138362" y="1569244"/>
                  </a:lnTo>
                  <a:lnTo>
                    <a:pt x="2100262" y="1540669"/>
                  </a:lnTo>
                  <a:lnTo>
                    <a:pt x="2066925" y="1521619"/>
                  </a:lnTo>
                  <a:lnTo>
                    <a:pt x="2012156" y="1504950"/>
                  </a:lnTo>
                  <a:lnTo>
                    <a:pt x="1933575" y="1497806"/>
                  </a:lnTo>
                  <a:lnTo>
                    <a:pt x="1671637" y="1493044"/>
                  </a:lnTo>
                  <a:lnTo>
                    <a:pt x="1202531" y="1483519"/>
                  </a:lnTo>
                  <a:lnTo>
                    <a:pt x="812006" y="1471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09F2A8B3-612E-4789-B15C-F0177950E414}"/>
                </a:ext>
              </a:extLst>
            </p:cNvPr>
            <p:cNvSpPr/>
            <p:nvPr/>
          </p:nvSpPr>
          <p:spPr>
            <a:xfrm>
              <a:off x="5256213" y="2465388"/>
              <a:ext cx="1281112" cy="325437"/>
            </a:xfrm>
            <a:custGeom>
              <a:avLst/>
              <a:gdLst>
                <a:gd name="connsiteX0" fmla="*/ 585787 w 1281112"/>
                <a:gd name="connsiteY0" fmla="*/ 269081 h 326231"/>
                <a:gd name="connsiteX1" fmla="*/ 4762 w 1281112"/>
                <a:gd name="connsiteY1" fmla="*/ 326231 h 326231"/>
                <a:gd name="connsiteX2" fmla="*/ 0 w 1281112"/>
                <a:gd name="connsiteY2" fmla="*/ 195262 h 326231"/>
                <a:gd name="connsiteX3" fmla="*/ 183356 w 1281112"/>
                <a:gd name="connsiteY3" fmla="*/ 166687 h 326231"/>
                <a:gd name="connsiteX4" fmla="*/ 431006 w 1281112"/>
                <a:gd name="connsiteY4" fmla="*/ 128587 h 326231"/>
                <a:gd name="connsiteX5" fmla="*/ 771525 w 1281112"/>
                <a:gd name="connsiteY5" fmla="*/ 73819 h 326231"/>
                <a:gd name="connsiteX6" fmla="*/ 807244 w 1281112"/>
                <a:gd name="connsiteY6" fmla="*/ 64294 h 326231"/>
                <a:gd name="connsiteX7" fmla="*/ 854869 w 1281112"/>
                <a:gd name="connsiteY7" fmla="*/ 45244 h 326231"/>
                <a:gd name="connsiteX8" fmla="*/ 907256 w 1281112"/>
                <a:gd name="connsiteY8" fmla="*/ 28575 h 326231"/>
                <a:gd name="connsiteX9" fmla="*/ 957262 w 1281112"/>
                <a:gd name="connsiteY9" fmla="*/ 16669 h 326231"/>
                <a:gd name="connsiteX10" fmla="*/ 1023937 w 1281112"/>
                <a:gd name="connsiteY10" fmla="*/ 4762 h 326231"/>
                <a:gd name="connsiteX11" fmla="*/ 1107281 w 1281112"/>
                <a:gd name="connsiteY11" fmla="*/ 0 h 326231"/>
                <a:gd name="connsiteX12" fmla="*/ 1159669 w 1281112"/>
                <a:gd name="connsiteY12" fmla="*/ 0 h 326231"/>
                <a:gd name="connsiteX13" fmla="*/ 1278731 w 1281112"/>
                <a:gd name="connsiteY13" fmla="*/ 19050 h 326231"/>
                <a:gd name="connsiteX14" fmla="*/ 1281112 w 1281112"/>
                <a:gd name="connsiteY14" fmla="*/ 202406 h 326231"/>
                <a:gd name="connsiteX15" fmla="*/ 1066800 w 1281112"/>
                <a:gd name="connsiteY15" fmla="*/ 219075 h 326231"/>
                <a:gd name="connsiteX16" fmla="*/ 585787 w 1281112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1112" h="326231">
                  <a:moveTo>
                    <a:pt x="585787" y="269081"/>
                  </a:moveTo>
                  <a:lnTo>
                    <a:pt x="4762" y="326231"/>
                  </a:lnTo>
                  <a:lnTo>
                    <a:pt x="0" y="195262"/>
                  </a:lnTo>
                  <a:lnTo>
                    <a:pt x="183356" y="166687"/>
                  </a:lnTo>
                  <a:lnTo>
                    <a:pt x="431006" y="128587"/>
                  </a:lnTo>
                  <a:lnTo>
                    <a:pt x="771525" y="73819"/>
                  </a:lnTo>
                  <a:lnTo>
                    <a:pt x="807244" y="64294"/>
                  </a:lnTo>
                  <a:lnTo>
                    <a:pt x="854869" y="45244"/>
                  </a:lnTo>
                  <a:lnTo>
                    <a:pt x="907256" y="28575"/>
                  </a:lnTo>
                  <a:lnTo>
                    <a:pt x="957262" y="16669"/>
                  </a:lnTo>
                  <a:lnTo>
                    <a:pt x="1023937" y="4762"/>
                  </a:lnTo>
                  <a:lnTo>
                    <a:pt x="1107281" y="0"/>
                  </a:lnTo>
                  <a:lnTo>
                    <a:pt x="1159669" y="0"/>
                  </a:lnTo>
                  <a:lnTo>
                    <a:pt x="1278731" y="19050"/>
                  </a:lnTo>
                  <a:cubicBezTo>
                    <a:pt x="1279525" y="80169"/>
                    <a:pt x="1280318" y="141287"/>
                    <a:pt x="1281112" y="202406"/>
                  </a:cubicBezTo>
                  <a:lnTo>
                    <a:pt x="1066800" y="219075"/>
                  </a:lnTo>
                  <a:lnTo>
                    <a:pt x="58578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F713E0F5-D945-4CC4-A753-DEDA34E93A15}"/>
                </a:ext>
              </a:extLst>
            </p:cNvPr>
            <p:cNvSpPr/>
            <p:nvPr/>
          </p:nvSpPr>
          <p:spPr>
            <a:xfrm>
              <a:off x="5257800" y="3141663"/>
              <a:ext cx="1293813" cy="349250"/>
            </a:xfrm>
            <a:custGeom>
              <a:avLst/>
              <a:gdLst>
                <a:gd name="connsiteX0" fmla="*/ 476250 w 1293019"/>
                <a:gd name="connsiteY0" fmla="*/ 278606 h 350044"/>
                <a:gd name="connsiteX1" fmla="*/ 2381 w 1293019"/>
                <a:gd name="connsiteY1" fmla="*/ 350044 h 350044"/>
                <a:gd name="connsiteX2" fmla="*/ 0 w 1293019"/>
                <a:gd name="connsiteY2" fmla="*/ 192881 h 350044"/>
                <a:gd name="connsiteX3" fmla="*/ 254794 w 1293019"/>
                <a:gd name="connsiteY3" fmla="*/ 145256 h 350044"/>
                <a:gd name="connsiteX4" fmla="*/ 535781 w 1293019"/>
                <a:gd name="connsiteY4" fmla="*/ 90487 h 350044"/>
                <a:gd name="connsiteX5" fmla="*/ 788194 w 1293019"/>
                <a:gd name="connsiteY5" fmla="*/ 42862 h 350044"/>
                <a:gd name="connsiteX6" fmla="*/ 1021556 w 1293019"/>
                <a:gd name="connsiteY6" fmla="*/ 0 h 350044"/>
                <a:gd name="connsiteX7" fmla="*/ 1038225 w 1293019"/>
                <a:gd name="connsiteY7" fmla="*/ 0 h 350044"/>
                <a:gd name="connsiteX8" fmla="*/ 1293019 w 1293019"/>
                <a:gd name="connsiteY8" fmla="*/ 35719 h 350044"/>
                <a:gd name="connsiteX9" fmla="*/ 1290638 w 1293019"/>
                <a:gd name="connsiteY9" fmla="*/ 200025 h 350044"/>
                <a:gd name="connsiteX10" fmla="*/ 1066800 w 1293019"/>
                <a:gd name="connsiteY10" fmla="*/ 200025 h 350044"/>
                <a:gd name="connsiteX11" fmla="*/ 1004888 w 1293019"/>
                <a:gd name="connsiteY11" fmla="*/ 204787 h 350044"/>
                <a:gd name="connsiteX12" fmla="*/ 476250 w 1293019"/>
                <a:gd name="connsiteY12" fmla="*/ 2786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3019" h="350044">
                  <a:moveTo>
                    <a:pt x="476250" y="278606"/>
                  </a:moveTo>
                  <a:lnTo>
                    <a:pt x="2381" y="350044"/>
                  </a:lnTo>
                  <a:cubicBezTo>
                    <a:pt x="1587" y="297656"/>
                    <a:pt x="794" y="245269"/>
                    <a:pt x="0" y="192881"/>
                  </a:cubicBezTo>
                  <a:lnTo>
                    <a:pt x="254794" y="145256"/>
                  </a:lnTo>
                  <a:lnTo>
                    <a:pt x="535781" y="90487"/>
                  </a:lnTo>
                  <a:lnTo>
                    <a:pt x="788194" y="42862"/>
                  </a:lnTo>
                  <a:lnTo>
                    <a:pt x="1021556" y="0"/>
                  </a:lnTo>
                  <a:lnTo>
                    <a:pt x="1038225" y="0"/>
                  </a:lnTo>
                  <a:lnTo>
                    <a:pt x="1293019" y="35719"/>
                  </a:lnTo>
                  <a:cubicBezTo>
                    <a:pt x="1292225" y="90488"/>
                    <a:pt x="1291432" y="145256"/>
                    <a:pt x="1290638" y="200025"/>
                  </a:cubicBezTo>
                  <a:lnTo>
                    <a:pt x="1066800" y="200025"/>
                  </a:lnTo>
                  <a:lnTo>
                    <a:pt x="1004888" y="204787"/>
                  </a:lnTo>
                  <a:lnTo>
                    <a:pt x="4762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8EFAA9F4-D5EC-4B05-9003-C94BB3BA28DE}"/>
                </a:ext>
              </a:extLst>
            </p:cNvPr>
            <p:cNvSpPr/>
            <p:nvPr/>
          </p:nvSpPr>
          <p:spPr>
            <a:xfrm>
              <a:off x="5218113" y="3840163"/>
              <a:ext cx="1311275" cy="327025"/>
            </a:xfrm>
            <a:custGeom>
              <a:avLst/>
              <a:gdLst>
                <a:gd name="connsiteX0" fmla="*/ 511969 w 1312069"/>
                <a:gd name="connsiteY0" fmla="*/ 266700 h 326232"/>
                <a:gd name="connsiteX1" fmla="*/ 230981 w 1312069"/>
                <a:gd name="connsiteY1" fmla="*/ 302419 h 326232"/>
                <a:gd name="connsiteX2" fmla="*/ 138112 w 1312069"/>
                <a:gd name="connsiteY2" fmla="*/ 323850 h 326232"/>
                <a:gd name="connsiteX3" fmla="*/ 9525 w 1312069"/>
                <a:gd name="connsiteY3" fmla="*/ 326232 h 326232"/>
                <a:gd name="connsiteX4" fmla="*/ 0 w 1312069"/>
                <a:gd name="connsiteY4" fmla="*/ 185738 h 326232"/>
                <a:gd name="connsiteX5" fmla="*/ 240506 w 1312069"/>
                <a:gd name="connsiteY5" fmla="*/ 152400 h 326232"/>
                <a:gd name="connsiteX6" fmla="*/ 602456 w 1312069"/>
                <a:gd name="connsiteY6" fmla="*/ 100013 h 326232"/>
                <a:gd name="connsiteX7" fmla="*/ 954881 w 1312069"/>
                <a:gd name="connsiteY7" fmla="*/ 52388 h 326232"/>
                <a:gd name="connsiteX8" fmla="*/ 1312069 w 1312069"/>
                <a:gd name="connsiteY8" fmla="*/ 0 h 326232"/>
                <a:gd name="connsiteX9" fmla="*/ 1312069 w 1312069"/>
                <a:gd name="connsiteY9" fmla="*/ 211932 h 326232"/>
                <a:gd name="connsiteX10" fmla="*/ 1085850 w 1312069"/>
                <a:gd name="connsiteY10" fmla="*/ 214313 h 326232"/>
                <a:gd name="connsiteX11" fmla="*/ 871537 w 1312069"/>
                <a:gd name="connsiteY11" fmla="*/ 228600 h 326232"/>
                <a:gd name="connsiteX12" fmla="*/ 678656 w 1312069"/>
                <a:gd name="connsiteY12" fmla="*/ 254794 h 326232"/>
                <a:gd name="connsiteX13" fmla="*/ 511969 w 1312069"/>
                <a:gd name="connsiteY13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069" h="326232">
                  <a:moveTo>
                    <a:pt x="511969" y="266700"/>
                  </a:moveTo>
                  <a:lnTo>
                    <a:pt x="230981" y="302419"/>
                  </a:lnTo>
                  <a:lnTo>
                    <a:pt x="138112" y="323850"/>
                  </a:lnTo>
                  <a:lnTo>
                    <a:pt x="9525" y="326232"/>
                  </a:lnTo>
                  <a:lnTo>
                    <a:pt x="0" y="185738"/>
                  </a:lnTo>
                  <a:lnTo>
                    <a:pt x="240506" y="152400"/>
                  </a:lnTo>
                  <a:lnTo>
                    <a:pt x="602456" y="100013"/>
                  </a:lnTo>
                  <a:lnTo>
                    <a:pt x="954881" y="52388"/>
                  </a:lnTo>
                  <a:lnTo>
                    <a:pt x="1312069" y="0"/>
                  </a:lnTo>
                  <a:lnTo>
                    <a:pt x="1312069" y="211932"/>
                  </a:lnTo>
                  <a:lnTo>
                    <a:pt x="1085850" y="214313"/>
                  </a:lnTo>
                  <a:lnTo>
                    <a:pt x="871537" y="228600"/>
                  </a:lnTo>
                  <a:lnTo>
                    <a:pt x="678656" y="254794"/>
                  </a:lnTo>
                  <a:lnTo>
                    <a:pt x="511969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6D10E90B-0141-4C13-8F6F-9ABA11658F37}"/>
                </a:ext>
              </a:extLst>
            </p:cNvPr>
            <p:cNvSpPr/>
            <p:nvPr/>
          </p:nvSpPr>
          <p:spPr>
            <a:xfrm>
              <a:off x="4524375" y="4095750"/>
              <a:ext cx="1231900" cy="1871663"/>
            </a:xfrm>
            <a:custGeom>
              <a:avLst/>
              <a:gdLst>
                <a:gd name="connsiteX0" fmla="*/ 661374 w 1232561"/>
                <a:gd name="connsiteY0" fmla="*/ 1350306 h 1871388"/>
                <a:gd name="connsiteX1" fmla="*/ 576197 w 1232561"/>
                <a:gd name="connsiteY1" fmla="*/ 1450514 h 1871388"/>
                <a:gd name="connsiteX2" fmla="*/ 508557 w 1232561"/>
                <a:gd name="connsiteY2" fmla="*/ 1523165 h 1871388"/>
                <a:gd name="connsiteX3" fmla="*/ 418369 w 1232561"/>
                <a:gd name="connsiteY3" fmla="*/ 1608342 h 1871388"/>
                <a:gd name="connsiteX4" fmla="*/ 343213 w 1232561"/>
                <a:gd name="connsiteY4" fmla="*/ 1675982 h 1871388"/>
                <a:gd name="connsiteX5" fmla="*/ 253026 w 1232561"/>
                <a:gd name="connsiteY5" fmla="*/ 1746128 h 1871388"/>
                <a:gd name="connsiteX6" fmla="*/ 117745 w 1232561"/>
                <a:gd name="connsiteY6" fmla="*/ 1833810 h 1871388"/>
                <a:gd name="connsiteX7" fmla="*/ 35073 w 1232561"/>
                <a:gd name="connsiteY7" fmla="*/ 1871388 h 1871388"/>
                <a:gd name="connsiteX8" fmla="*/ 22547 w 1232561"/>
                <a:gd name="connsiteY8" fmla="*/ 1871388 h 1871388"/>
                <a:gd name="connsiteX9" fmla="*/ 2505 w 1232561"/>
                <a:gd name="connsiteY9" fmla="*/ 1863873 h 1871388"/>
                <a:gd name="connsiteX10" fmla="*/ 0 w 1232561"/>
                <a:gd name="connsiteY10" fmla="*/ 1853852 h 1871388"/>
                <a:gd name="connsiteX11" fmla="*/ 7516 w 1232561"/>
                <a:gd name="connsiteY11" fmla="*/ 1828800 h 1871388"/>
                <a:gd name="connsiteX12" fmla="*/ 25052 w 1232561"/>
                <a:gd name="connsiteY12" fmla="*/ 1806253 h 1871388"/>
                <a:gd name="connsiteX13" fmla="*/ 92693 w 1232561"/>
                <a:gd name="connsiteY13" fmla="*/ 1748633 h 1871388"/>
                <a:gd name="connsiteX14" fmla="*/ 177870 w 1232561"/>
                <a:gd name="connsiteY14" fmla="*/ 1668467 h 1871388"/>
                <a:gd name="connsiteX15" fmla="*/ 250521 w 1232561"/>
                <a:gd name="connsiteY15" fmla="*/ 1590805 h 1871388"/>
                <a:gd name="connsiteX16" fmla="*/ 328182 w 1232561"/>
                <a:gd name="connsiteY16" fmla="*/ 1500618 h 1871388"/>
                <a:gd name="connsiteX17" fmla="*/ 430895 w 1232561"/>
                <a:gd name="connsiteY17" fmla="*/ 1362832 h 1871388"/>
                <a:gd name="connsiteX18" fmla="*/ 523588 w 1232561"/>
                <a:gd name="connsiteY18" fmla="*/ 1222540 h 1871388"/>
                <a:gd name="connsiteX19" fmla="*/ 616281 w 1232561"/>
                <a:gd name="connsiteY19" fmla="*/ 1059702 h 1871388"/>
                <a:gd name="connsiteX20" fmla="*/ 706468 w 1232561"/>
                <a:gd name="connsiteY20" fmla="*/ 886843 h 1871388"/>
                <a:gd name="connsiteX21" fmla="*/ 816697 w 1232561"/>
                <a:gd name="connsiteY21" fmla="*/ 651353 h 1871388"/>
                <a:gd name="connsiteX22" fmla="*/ 854275 w 1232561"/>
                <a:gd name="connsiteY22" fmla="*/ 561166 h 1871388"/>
                <a:gd name="connsiteX23" fmla="*/ 881832 w 1232561"/>
                <a:gd name="connsiteY23" fmla="*/ 483505 h 1871388"/>
                <a:gd name="connsiteX24" fmla="*/ 896864 w 1232561"/>
                <a:gd name="connsiteY24" fmla="*/ 428390 h 1871388"/>
                <a:gd name="connsiteX25" fmla="*/ 906884 w 1232561"/>
                <a:gd name="connsiteY25" fmla="*/ 388307 h 1871388"/>
                <a:gd name="connsiteX26" fmla="*/ 911895 w 1232561"/>
                <a:gd name="connsiteY26" fmla="*/ 360750 h 1871388"/>
                <a:gd name="connsiteX27" fmla="*/ 909390 w 1232561"/>
                <a:gd name="connsiteY27" fmla="*/ 310645 h 1871388"/>
                <a:gd name="connsiteX28" fmla="*/ 909390 w 1232561"/>
                <a:gd name="connsiteY28" fmla="*/ 273067 h 1871388"/>
                <a:gd name="connsiteX29" fmla="*/ 899369 w 1232561"/>
                <a:gd name="connsiteY29" fmla="*/ 225468 h 1871388"/>
                <a:gd name="connsiteX30" fmla="*/ 886843 w 1232561"/>
                <a:gd name="connsiteY30" fmla="*/ 182880 h 1871388"/>
                <a:gd name="connsiteX31" fmla="*/ 864296 w 1232561"/>
                <a:gd name="connsiteY31" fmla="*/ 135281 h 1871388"/>
                <a:gd name="connsiteX32" fmla="*/ 796655 w 1232561"/>
                <a:gd name="connsiteY32" fmla="*/ 35073 h 1871388"/>
                <a:gd name="connsiteX33" fmla="*/ 891853 w 1232561"/>
                <a:gd name="connsiteY33" fmla="*/ 0 h 1871388"/>
                <a:gd name="connsiteX34" fmla="*/ 1009598 w 1232561"/>
                <a:gd name="connsiteY34" fmla="*/ 120250 h 1871388"/>
                <a:gd name="connsiteX35" fmla="*/ 1124837 w 1232561"/>
                <a:gd name="connsiteY35" fmla="*/ 248015 h 1871388"/>
                <a:gd name="connsiteX36" fmla="*/ 1217530 w 1232561"/>
                <a:gd name="connsiteY36" fmla="*/ 353234 h 1871388"/>
                <a:gd name="connsiteX37" fmla="*/ 1230056 w 1232561"/>
                <a:gd name="connsiteY37" fmla="*/ 373276 h 1871388"/>
                <a:gd name="connsiteX38" fmla="*/ 1232561 w 1232561"/>
                <a:gd name="connsiteY38" fmla="*/ 393317 h 1871388"/>
                <a:gd name="connsiteX39" fmla="*/ 1227551 w 1232561"/>
                <a:gd name="connsiteY39" fmla="*/ 420874 h 1871388"/>
                <a:gd name="connsiteX40" fmla="*/ 1210014 w 1232561"/>
                <a:gd name="connsiteY40" fmla="*/ 443421 h 1871388"/>
                <a:gd name="connsiteX41" fmla="*/ 1174941 w 1232561"/>
                <a:gd name="connsiteY41" fmla="*/ 475989 h 1871388"/>
                <a:gd name="connsiteX42" fmla="*/ 1139869 w 1232561"/>
                <a:gd name="connsiteY42" fmla="*/ 493525 h 1871388"/>
                <a:gd name="connsiteX43" fmla="*/ 1129848 w 1232561"/>
                <a:gd name="connsiteY43" fmla="*/ 503546 h 1871388"/>
                <a:gd name="connsiteX44" fmla="*/ 1092270 w 1232561"/>
                <a:gd name="connsiteY44" fmla="*/ 618786 h 1871388"/>
                <a:gd name="connsiteX45" fmla="*/ 1009598 w 1232561"/>
                <a:gd name="connsiteY45" fmla="*/ 809181 h 1871388"/>
                <a:gd name="connsiteX46" fmla="*/ 941957 w 1232561"/>
                <a:gd name="connsiteY46" fmla="*/ 939452 h 1871388"/>
                <a:gd name="connsiteX47" fmla="*/ 866801 w 1232561"/>
                <a:gd name="connsiteY47" fmla="*/ 1064712 h 1871388"/>
                <a:gd name="connsiteX48" fmla="*/ 764088 w 1232561"/>
                <a:gd name="connsiteY48" fmla="*/ 1222540 h 1871388"/>
                <a:gd name="connsiteX49" fmla="*/ 661374 w 1232561"/>
                <a:gd name="connsiteY49" fmla="*/ 1350306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32561" h="1871388">
                  <a:moveTo>
                    <a:pt x="661374" y="1350306"/>
                  </a:moveTo>
                  <a:lnTo>
                    <a:pt x="576197" y="1450514"/>
                  </a:lnTo>
                  <a:lnTo>
                    <a:pt x="508557" y="1523165"/>
                  </a:lnTo>
                  <a:lnTo>
                    <a:pt x="418369" y="1608342"/>
                  </a:lnTo>
                  <a:lnTo>
                    <a:pt x="343213" y="1675982"/>
                  </a:lnTo>
                  <a:lnTo>
                    <a:pt x="253026" y="1746128"/>
                  </a:lnTo>
                  <a:lnTo>
                    <a:pt x="117745" y="1833810"/>
                  </a:lnTo>
                  <a:lnTo>
                    <a:pt x="35073" y="1871388"/>
                  </a:lnTo>
                  <a:lnTo>
                    <a:pt x="22547" y="1871388"/>
                  </a:lnTo>
                  <a:lnTo>
                    <a:pt x="2505" y="1863873"/>
                  </a:lnTo>
                  <a:lnTo>
                    <a:pt x="0" y="1853852"/>
                  </a:lnTo>
                  <a:lnTo>
                    <a:pt x="7516" y="1828800"/>
                  </a:lnTo>
                  <a:lnTo>
                    <a:pt x="25052" y="1806253"/>
                  </a:lnTo>
                  <a:lnTo>
                    <a:pt x="92693" y="1748633"/>
                  </a:lnTo>
                  <a:lnTo>
                    <a:pt x="177870" y="1668467"/>
                  </a:lnTo>
                  <a:lnTo>
                    <a:pt x="250521" y="1590805"/>
                  </a:lnTo>
                  <a:lnTo>
                    <a:pt x="328182" y="1500618"/>
                  </a:lnTo>
                  <a:lnTo>
                    <a:pt x="430895" y="1362832"/>
                  </a:lnTo>
                  <a:lnTo>
                    <a:pt x="523588" y="1222540"/>
                  </a:lnTo>
                  <a:lnTo>
                    <a:pt x="616281" y="1059702"/>
                  </a:lnTo>
                  <a:lnTo>
                    <a:pt x="706468" y="886843"/>
                  </a:lnTo>
                  <a:lnTo>
                    <a:pt x="816697" y="651353"/>
                  </a:lnTo>
                  <a:lnTo>
                    <a:pt x="854275" y="561166"/>
                  </a:lnTo>
                  <a:lnTo>
                    <a:pt x="881832" y="483505"/>
                  </a:lnTo>
                  <a:lnTo>
                    <a:pt x="896864" y="428390"/>
                  </a:lnTo>
                  <a:lnTo>
                    <a:pt x="906884" y="388307"/>
                  </a:lnTo>
                  <a:lnTo>
                    <a:pt x="911895" y="360750"/>
                  </a:lnTo>
                  <a:lnTo>
                    <a:pt x="909390" y="310645"/>
                  </a:lnTo>
                  <a:lnTo>
                    <a:pt x="909390" y="273067"/>
                  </a:lnTo>
                  <a:lnTo>
                    <a:pt x="899369" y="225468"/>
                  </a:lnTo>
                  <a:lnTo>
                    <a:pt x="886843" y="182880"/>
                  </a:lnTo>
                  <a:lnTo>
                    <a:pt x="864296" y="135281"/>
                  </a:lnTo>
                  <a:lnTo>
                    <a:pt x="796655" y="35073"/>
                  </a:lnTo>
                  <a:lnTo>
                    <a:pt x="891853" y="0"/>
                  </a:lnTo>
                  <a:lnTo>
                    <a:pt x="1009598" y="120250"/>
                  </a:lnTo>
                  <a:lnTo>
                    <a:pt x="1124837" y="248015"/>
                  </a:lnTo>
                  <a:lnTo>
                    <a:pt x="1217530" y="353234"/>
                  </a:lnTo>
                  <a:lnTo>
                    <a:pt x="1230056" y="373276"/>
                  </a:lnTo>
                  <a:lnTo>
                    <a:pt x="1232561" y="393317"/>
                  </a:lnTo>
                  <a:lnTo>
                    <a:pt x="1227551" y="420874"/>
                  </a:lnTo>
                  <a:lnTo>
                    <a:pt x="1210014" y="443421"/>
                  </a:lnTo>
                  <a:lnTo>
                    <a:pt x="1174941" y="475989"/>
                  </a:lnTo>
                  <a:lnTo>
                    <a:pt x="1139869" y="493525"/>
                  </a:lnTo>
                  <a:lnTo>
                    <a:pt x="1129848" y="503546"/>
                  </a:lnTo>
                  <a:lnTo>
                    <a:pt x="1092270" y="618786"/>
                  </a:lnTo>
                  <a:lnTo>
                    <a:pt x="1009598" y="809181"/>
                  </a:lnTo>
                  <a:lnTo>
                    <a:pt x="941957" y="939452"/>
                  </a:lnTo>
                  <a:lnTo>
                    <a:pt x="866801" y="1064712"/>
                  </a:lnTo>
                  <a:lnTo>
                    <a:pt x="764088" y="1222540"/>
                  </a:lnTo>
                  <a:lnTo>
                    <a:pt x="661374" y="1350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3">
              <a:extLst>
                <a:ext uri="{FF2B5EF4-FFF2-40B4-BE49-F238E27FC236}">
                  <a16:creationId xmlns:a16="http://schemas.microsoft.com/office/drawing/2014/main" id="{DC006C83-60E2-4BEE-A35A-735C091E88EF}"/>
                </a:ext>
              </a:extLst>
            </p:cNvPr>
            <p:cNvSpPr/>
            <p:nvPr/>
          </p:nvSpPr>
          <p:spPr>
            <a:xfrm>
              <a:off x="5749925" y="4070350"/>
              <a:ext cx="1565275" cy="1816100"/>
            </a:xfrm>
            <a:custGeom>
              <a:avLst/>
              <a:gdLst>
                <a:gd name="connsiteX0" fmla="*/ 202921 w 1565753"/>
                <a:gd name="connsiteY0" fmla="*/ 836739 h 1816274"/>
                <a:gd name="connsiteX1" fmla="*/ 197911 w 1565753"/>
                <a:gd name="connsiteY1" fmla="*/ 293109 h 1816274"/>
                <a:gd name="connsiteX2" fmla="*/ 187890 w 1565753"/>
                <a:gd name="connsiteY2" fmla="*/ 215448 h 1816274"/>
                <a:gd name="connsiteX3" fmla="*/ 180374 w 1565753"/>
                <a:gd name="connsiteY3" fmla="*/ 190396 h 1816274"/>
                <a:gd name="connsiteX4" fmla="*/ 165343 w 1565753"/>
                <a:gd name="connsiteY4" fmla="*/ 167849 h 1816274"/>
                <a:gd name="connsiteX5" fmla="*/ 140291 w 1565753"/>
                <a:gd name="connsiteY5" fmla="*/ 137786 h 1816274"/>
                <a:gd name="connsiteX6" fmla="*/ 0 w 1565753"/>
                <a:gd name="connsiteY6" fmla="*/ 0 h 1816274"/>
                <a:gd name="connsiteX7" fmla="*/ 122755 w 1565753"/>
                <a:gd name="connsiteY7" fmla="*/ 17536 h 1816274"/>
                <a:gd name="connsiteX8" fmla="*/ 245510 w 1565753"/>
                <a:gd name="connsiteY8" fmla="*/ 62630 h 1816274"/>
                <a:gd name="connsiteX9" fmla="*/ 313150 w 1565753"/>
                <a:gd name="connsiteY9" fmla="*/ 92693 h 1816274"/>
                <a:gd name="connsiteX10" fmla="*/ 375780 w 1565753"/>
                <a:gd name="connsiteY10" fmla="*/ 127765 h 1816274"/>
                <a:gd name="connsiteX11" fmla="*/ 405843 w 1565753"/>
                <a:gd name="connsiteY11" fmla="*/ 147807 h 1816274"/>
                <a:gd name="connsiteX12" fmla="*/ 448431 w 1565753"/>
                <a:gd name="connsiteY12" fmla="*/ 187890 h 1816274"/>
                <a:gd name="connsiteX13" fmla="*/ 475989 w 1565753"/>
                <a:gd name="connsiteY13" fmla="*/ 222963 h 1816274"/>
                <a:gd name="connsiteX14" fmla="*/ 486009 w 1565753"/>
                <a:gd name="connsiteY14" fmla="*/ 243005 h 1816274"/>
                <a:gd name="connsiteX15" fmla="*/ 496030 w 1565753"/>
                <a:gd name="connsiteY15" fmla="*/ 268057 h 1816274"/>
                <a:gd name="connsiteX16" fmla="*/ 501041 w 1565753"/>
                <a:gd name="connsiteY16" fmla="*/ 308140 h 1816274"/>
                <a:gd name="connsiteX17" fmla="*/ 498535 w 1565753"/>
                <a:gd name="connsiteY17" fmla="*/ 328182 h 1816274"/>
                <a:gd name="connsiteX18" fmla="*/ 478494 w 1565753"/>
                <a:gd name="connsiteY18" fmla="*/ 355739 h 1816274"/>
                <a:gd name="connsiteX19" fmla="*/ 455947 w 1565753"/>
                <a:gd name="connsiteY19" fmla="*/ 380791 h 1816274"/>
                <a:gd name="connsiteX20" fmla="*/ 435905 w 1565753"/>
                <a:gd name="connsiteY20" fmla="*/ 428390 h 1816274"/>
                <a:gd name="connsiteX21" fmla="*/ 415864 w 1565753"/>
                <a:gd name="connsiteY21" fmla="*/ 493525 h 1816274"/>
                <a:gd name="connsiteX22" fmla="*/ 395822 w 1565753"/>
                <a:gd name="connsiteY22" fmla="*/ 616280 h 1816274"/>
                <a:gd name="connsiteX23" fmla="*/ 383296 w 1565753"/>
                <a:gd name="connsiteY23" fmla="*/ 789140 h 1816274"/>
                <a:gd name="connsiteX24" fmla="*/ 378286 w 1565753"/>
                <a:gd name="connsiteY24" fmla="*/ 931936 h 1816274"/>
                <a:gd name="connsiteX25" fmla="*/ 378286 w 1565753"/>
                <a:gd name="connsiteY25" fmla="*/ 1042165 h 1816274"/>
                <a:gd name="connsiteX26" fmla="*/ 378286 w 1565753"/>
                <a:gd name="connsiteY26" fmla="*/ 1187467 h 1816274"/>
                <a:gd name="connsiteX27" fmla="*/ 378286 w 1565753"/>
                <a:gd name="connsiteY27" fmla="*/ 1317738 h 1816274"/>
                <a:gd name="connsiteX28" fmla="*/ 380791 w 1565753"/>
                <a:gd name="connsiteY28" fmla="*/ 1395399 h 1816274"/>
                <a:gd name="connsiteX29" fmla="*/ 390812 w 1565753"/>
                <a:gd name="connsiteY29" fmla="*/ 1430472 h 1816274"/>
                <a:gd name="connsiteX30" fmla="*/ 403338 w 1565753"/>
                <a:gd name="connsiteY30" fmla="*/ 1463040 h 1816274"/>
                <a:gd name="connsiteX31" fmla="*/ 423379 w 1565753"/>
                <a:gd name="connsiteY31" fmla="*/ 1488092 h 1816274"/>
                <a:gd name="connsiteX32" fmla="*/ 453442 w 1565753"/>
                <a:gd name="connsiteY32" fmla="*/ 1518154 h 1816274"/>
                <a:gd name="connsiteX33" fmla="*/ 478494 w 1565753"/>
                <a:gd name="connsiteY33" fmla="*/ 1538196 h 1816274"/>
                <a:gd name="connsiteX34" fmla="*/ 511061 w 1565753"/>
                <a:gd name="connsiteY34" fmla="*/ 1555733 h 1816274"/>
                <a:gd name="connsiteX35" fmla="*/ 531103 w 1565753"/>
                <a:gd name="connsiteY35" fmla="*/ 1563248 h 1816274"/>
                <a:gd name="connsiteX36" fmla="*/ 611270 w 1565753"/>
                <a:gd name="connsiteY36" fmla="*/ 1583290 h 1816274"/>
                <a:gd name="connsiteX37" fmla="*/ 673900 w 1565753"/>
                <a:gd name="connsiteY37" fmla="*/ 1590805 h 1816274"/>
                <a:gd name="connsiteX38" fmla="*/ 734025 w 1565753"/>
                <a:gd name="connsiteY38" fmla="*/ 1593311 h 1816274"/>
                <a:gd name="connsiteX39" fmla="*/ 799160 w 1565753"/>
                <a:gd name="connsiteY39" fmla="*/ 1593311 h 1816274"/>
                <a:gd name="connsiteX40" fmla="*/ 844254 w 1565753"/>
                <a:gd name="connsiteY40" fmla="*/ 1588300 h 1816274"/>
                <a:gd name="connsiteX41" fmla="*/ 904379 w 1565753"/>
                <a:gd name="connsiteY41" fmla="*/ 1583290 h 1816274"/>
                <a:gd name="connsiteX42" fmla="*/ 972019 w 1565753"/>
                <a:gd name="connsiteY42" fmla="*/ 1578279 h 1816274"/>
                <a:gd name="connsiteX43" fmla="*/ 1029639 w 1565753"/>
                <a:gd name="connsiteY43" fmla="*/ 1568259 h 1816274"/>
                <a:gd name="connsiteX44" fmla="*/ 1084754 w 1565753"/>
                <a:gd name="connsiteY44" fmla="*/ 1550722 h 1816274"/>
                <a:gd name="connsiteX45" fmla="*/ 1142373 w 1565753"/>
                <a:gd name="connsiteY45" fmla="*/ 1528175 h 1816274"/>
                <a:gd name="connsiteX46" fmla="*/ 1182457 w 1565753"/>
                <a:gd name="connsiteY46" fmla="*/ 1503123 h 1816274"/>
                <a:gd name="connsiteX47" fmla="*/ 1215024 w 1565753"/>
                <a:gd name="connsiteY47" fmla="*/ 1470556 h 1816274"/>
                <a:gd name="connsiteX48" fmla="*/ 1470555 w 1565753"/>
                <a:gd name="connsiteY48" fmla="*/ 1468050 h 1816274"/>
                <a:gd name="connsiteX49" fmla="*/ 1488092 w 1565753"/>
                <a:gd name="connsiteY49" fmla="*/ 1508134 h 1816274"/>
                <a:gd name="connsiteX50" fmla="*/ 1508133 w 1565753"/>
                <a:gd name="connsiteY50" fmla="*/ 1548217 h 1816274"/>
                <a:gd name="connsiteX51" fmla="*/ 1523165 w 1565753"/>
                <a:gd name="connsiteY51" fmla="*/ 1570764 h 1816274"/>
                <a:gd name="connsiteX52" fmla="*/ 1550722 w 1565753"/>
                <a:gd name="connsiteY52" fmla="*/ 1600826 h 1816274"/>
                <a:gd name="connsiteX53" fmla="*/ 1565753 w 1565753"/>
                <a:gd name="connsiteY53" fmla="*/ 1618363 h 1816274"/>
                <a:gd name="connsiteX54" fmla="*/ 1565753 w 1565753"/>
                <a:gd name="connsiteY54" fmla="*/ 1630889 h 1816274"/>
                <a:gd name="connsiteX55" fmla="*/ 1560743 w 1565753"/>
                <a:gd name="connsiteY55" fmla="*/ 1663456 h 1816274"/>
                <a:gd name="connsiteX56" fmla="*/ 1543206 w 1565753"/>
                <a:gd name="connsiteY56" fmla="*/ 1696024 h 1816274"/>
                <a:gd name="connsiteX57" fmla="*/ 1510638 w 1565753"/>
                <a:gd name="connsiteY57" fmla="*/ 1726086 h 1816274"/>
                <a:gd name="connsiteX58" fmla="*/ 1475566 w 1565753"/>
                <a:gd name="connsiteY58" fmla="*/ 1746128 h 1816274"/>
                <a:gd name="connsiteX59" fmla="*/ 1347800 w 1565753"/>
                <a:gd name="connsiteY59" fmla="*/ 1766170 h 1816274"/>
                <a:gd name="connsiteX60" fmla="*/ 1297696 w 1565753"/>
                <a:gd name="connsiteY60" fmla="*/ 1771180 h 1816274"/>
                <a:gd name="connsiteX61" fmla="*/ 1199993 w 1565753"/>
                <a:gd name="connsiteY61" fmla="*/ 1786211 h 1816274"/>
                <a:gd name="connsiteX62" fmla="*/ 977030 w 1565753"/>
                <a:gd name="connsiteY62" fmla="*/ 1806253 h 1816274"/>
                <a:gd name="connsiteX63" fmla="*/ 814191 w 1565753"/>
                <a:gd name="connsiteY63" fmla="*/ 1816274 h 1816274"/>
                <a:gd name="connsiteX64" fmla="*/ 641332 w 1565753"/>
                <a:gd name="connsiteY64" fmla="*/ 1813769 h 1816274"/>
                <a:gd name="connsiteX65" fmla="*/ 591228 w 1565753"/>
                <a:gd name="connsiteY65" fmla="*/ 1808758 h 1816274"/>
                <a:gd name="connsiteX66" fmla="*/ 536114 w 1565753"/>
                <a:gd name="connsiteY66" fmla="*/ 1798737 h 1816274"/>
                <a:gd name="connsiteX67" fmla="*/ 473483 w 1565753"/>
                <a:gd name="connsiteY67" fmla="*/ 1778696 h 1816274"/>
                <a:gd name="connsiteX68" fmla="*/ 410853 w 1565753"/>
                <a:gd name="connsiteY68" fmla="*/ 1753644 h 1816274"/>
                <a:gd name="connsiteX69" fmla="*/ 348223 w 1565753"/>
                <a:gd name="connsiteY69" fmla="*/ 1716066 h 1816274"/>
                <a:gd name="connsiteX70" fmla="*/ 308140 w 1565753"/>
                <a:gd name="connsiteY70" fmla="*/ 1678488 h 1816274"/>
                <a:gd name="connsiteX71" fmla="*/ 273067 w 1565753"/>
                <a:gd name="connsiteY71" fmla="*/ 1638404 h 1816274"/>
                <a:gd name="connsiteX72" fmla="*/ 243005 w 1565753"/>
                <a:gd name="connsiteY72" fmla="*/ 1580785 h 1816274"/>
                <a:gd name="connsiteX73" fmla="*/ 222963 w 1565753"/>
                <a:gd name="connsiteY73" fmla="*/ 1520660 h 1816274"/>
                <a:gd name="connsiteX74" fmla="*/ 205426 w 1565753"/>
                <a:gd name="connsiteY74" fmla="*/ 1463040 h 1816274"/>
                <a:gd name="connsiteX75" fmla="*/ 197911 w 1565753"/>
                <a:gd name="connsiteY75" fmla="*/ 1337780 h 1816274"/>
                <a:gd name="connsiteX76" fmla="*/ 200416 w 1565753"/>
                <a:gd name="connsiteY76" fmla="*/ 1074733 h 1816274"/>
                <a:gd name="connsiteX77" fmla="*/ 202921 w 1565753"/>
                <a:gd name="connsiteY77" fmla="*/ 83673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65753" h="1816274">
                  <a:moveTo>
                    <a:pt x="202921" y="836739"/>
                  </a:moveTo>
                  <a:lnTo>
                    <a:pt x="197911" y="293109"/>
                  </a:lnTo>
                  <a:lnTo>
                    <a:pt x="187890" y="215448"/>
                  </a:lnTo>
                  <a:lnTo>
                    <a:pt x="180374" y="190396"/>
                  </a:lnTo>
                  <a:lnTo>
                    <a:pt x="165343" y="167849"/>
                  </a:lnTo>
                  <a:lnTo>
                    <a:pt x="140291" y="137786"/>
                  </a:lnTo>
                  <a:lnTo>
                    <a:pt x="0" y="0"/>
                  </a:lnTo>
                  <a:lnTo>
                    <a:pt x="122755" y="17536"/>
                  </a:lnTo>
                  <a:lnTo>
                    <a:pt x="245510" y="62630"/>
                  </a:lnTo>
                  <a:lnTo>
                    <a:pt x="313150" y="92693"/>
                  </a:lnTo>
                  <a:lnTo>
                    <a:pt x="375780" y="127765"/>
                  </a:lnTo>
                  <a:lnTo>
                    <a:pt x="405843" y="147807"/>
                  </a:lnTo>
                  <a:lnTo>
                    <a:pt x="448431" y="187890"/>
                  </a:lnTo>
                  <a:lnTo>
                    <a:pt x="475989" y="222963"/>
                  </a:lnTo>
                  <a:lnTo>
                    <a:pt x="486009" y="243005"/>
                  </a:lnTo>
                  <a:lnTo>
                    <a:pt x="496030" y="268057"/>
                  </a:lnTo>
                  <a:lnTo>
                    <a:pt x="501041" y="308140"/>
                  </a:lnTo>
                  <a:lnTo>
                    <a:pt x="498535" y="328182"/>
                  </a:lnTo>
                  <a:lnTo>
                    <a:pt x="478494" y="355739"/>
                  </a:lnTo>
                  <a:lnTo>
                    <a:pt x="455947" y="380791"/>
                  </a:lnTo>
                  <a:lnTo>
                    <a:pt x="435905" y="428390"/>
                  </a:lnTo>
                  <a:lnTo>
                    <a:pt x="415864" y="493525"/>
                  </a:lnTo>
                  <a:lnTo>
                    <a:pt x="395822" y="616280"/>
                  </a:lnTo>
                  <a:lnTo>
                    <a:pt x="383296" y="789140"/>
                  </a:lnTo>
                  <a:lnTo>
                    <a:pt x="378286" y="931936"/>
                  </a:lnTo>
                  <a:lnTo>
                    <a:pt x="378286" y="1042165"/>
                  </a:lnTo>
                  <a:lnTo>
                    <a:pt x="378286" y="1187467"/>
                  </a:lnTo>
                  <a:lnTo>
                    <a:pt x="378286" y="1317738"/>
                  </a:lnTo>
                  <a:lnTo>
                    <a:pt x="380791" y="1395399"/>
                  </a:lnTo>
                  <a:lnTo>
                    <a:pt x="390812" y="1430472"/>
                  </a:lnTo>
                  <a:lnTo>
                    <a:pt x="403338" y="1463040"/>
                  </a:lnTo>
                  <a:lnTo>
                    <a:pt x="423379" y="1488092"/>
                  </a:lnTo>
                  <a:lnTo>
                    <a:pt x="453442" y="1518154"/>
                  </a:lnTo>
                  <a:lnTo>
                    <a:pt x="478494" y="1538196"/>
                  </a:lnTo>
                  <a:lnTo>
                    <a:pt x="511061" y="1555733"/>
                  </a:lnTo>
                  <a:lnTo>
                    <a:pt x="531103" y="1563248"/>
                  </a:lnTo>
                  <a:lnTo>
                    <a:pt x="611270" y="1583290"/>
                  </a:lnTo>
                  <a:lnTo>
                    <a:pt x="673900" y="1590805"/>
                  </a:lnTo>
                  <a:lnTo>
                    <a:pt x="734025" y="1593311"/>
                  </a:lnTo>
                  <a:lnTo>
                    <a:pt x="799160" y="1593311"/>
                  </a:lnTo>
                  <a:lnTo>
                    <a:pt x="844254" y="1588300"/>
                  </a:lnTo>
                  <a:lnTo>
                    <a:pt x="904379" y="1583290"/>
                  </a:lnTo>
                  <a:lnTo>
                    <a:pt x="972019" y="1578279"/>
                  </a:lnTo>
                  <a:lnTo>
                    <a:pt x="1029639" y="1568259"/>
                  </a:lnTo>
                  <a:lnTo>
                    <a:pt x="1084754" y="1550722"/>
                  </a:lnTo>
                  <a:lnTo>
                    <a:pt x="1142373" y="1528175"/>
                  </a:lnTo>
                  <a:lnTo>
                    <a:pt x="1182457" y="1503123"/>
                  </a:lnTo>
                  <a:lnTo>
                    <a:pt x="1215024" y="1470556"/>
                  </a:lnTo>
                  <a:lnTo>
                    <a:pt x="1470555" y="1468050"/>
                  </a:lnTo>
                  <a:lnTo>
                    <a:pt x="1488092" y="1508134"/>
                  </a:lnTo>
                  <a:lnTo>
                    <a:pt x="1508133" y="1548217"/>
                  </a:lnTo>
                  <a:lnTo>
                    <a:pt x="1523165" y="1570764"/>
                  </a:lnTo>
                  <a:lnTo>
                    <a:pt x="1550722" y="1600826"/>
                  </a:lnTo>
                  <a:lnTo>
                    <a:pt x="1565753" y="1618363"/>
                  </a:lnTo>
                  <a:lnTo>
                    <a:pt x="1565753" y="1630889"/>
                  </a:lnTo>
                  <a:lnTo>
                    <a:pt x="1560743" y="1663456"/>
                  </a:lnTo>
                  <a:lnTo>
                    <a:pt x="1543206" y="1696024"/>
                  </a:lnTo>
                  <a:lnTo>
                    <a:pt x="1510638" y="1726086"/>
                  </a:lnTo>
                  <a:lnTo>
                    <a:pt x="1475566" y="1746128"/>
                  </a:lnTo>
                  <a:lnTo>
                    <a:pt x="1347800" y="1766170"/>
                  </a:lnTo>
                  <a:lnTo>
                    <a:pt x="1297696" y="1771180"/>
                  </a:lnTo>
                  <a:lnTo>
                    <a:pt x="1199993" y="1786211"/>
                  </a:lnTo>
                  <a:lnTo>
                    <a:pt x="977030" y="1806253"/>
                  </a:lnTo>
                  <a:lnTo>
                    <a:pt x="814191" y="1816274"/>
                  </a:lnTo>
                  <a:lnTo>
                    <a:pt x="641332" y="1813769"/>
                  </a:lnTo>
                  <a:lnTo>
                    <a:pt x="591228" y="1808758"/>
                  </a:lnTo>
                  <a:lnTo>
                    <a:pt x="536114" y="1798737"/>
                  </a:lnTo>
                  <a:lnTo>
                    <a:pt x="473483" y="1778696"/>
                  </a:lnTo>
                  <a:lnTo>
                    <a:pt x="410853" y="1753644"/>
                  </a:lnTo>
                  <a:lnTo>
                    <a:pt x="348223" y="1716066"/>
                  </a:lnTo>
                  <a:lnTo>
                    <a:pt x="308140" y="1678488"/>
                  </a:lnTo>
                  <a:lnTo>
                    <a:pt x="273067" y="1638404"/>
                  </a:lnTo>
                  <a:lnTo>
                    <a:pt x="243005" y="1580785"/>
                  </a:lnTo>
                  <a:lnTo>
                    <a:pt x="222963" y="1520660"/>
                  </a:lnTo>
                  <a:lnTo>
                    <a:pt x="205426" y="1463040"/>
                  </a:lnTo>
                  <a:lnTo>
                    <a:pt x="197911" y="1337780"/>
                  </a:lnTo>
                  <a:lnTo>
                    <a:pt x="200416" y="1074733"/>
                  </a:lnTo>
                  <a:lnTo>
                    <a:pt x="202921" y="8367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4">
              <a:extLst>
                <a:ext uri="{FF2B5EF4-FFF2-40B4-BE49-F238E27FC236}">
                  <a16:creationId xmlns:a16="http://schemas.microsoft.com/office/drawing/2014/main" id="{F78FA0EF-45E0-46FD-8813-45535BF1A6E9}"/>
                </a:ext>
              </a:extLst>
            </p:cNvPr>
            <p:cNvSpPr/>
            <p:nvPr/>
          </p:nvSpPr>
          <p:spPr>
            <a:xfrm>
              <a:off x="6958013" y="4857750"/>
              <a:ext cx="285750" cy="722313"/>
            </a:xfrm>
            <a:custGeom>
              <a:avLst/>
              <a:gdLst>
                <a:gd name="connsiteX0" fmla="*/ 257175 w 285750"/>
                <a:gd name="connsiteY0" fmla="*/ 316706 h 721519"/>
                <a:gd name="connsiteX1" fmla="*/ 245268 w 285750"/>
                <a:gd name="connsiteY1" fmla="*/ 485775 h 721519"/>
                <a:gd name="connsiteX2" fmla="*/ 245268 w 285750"/>
                <a:gd name="connsiteY2" fmla="*/ 576263 h 721519"/>
                <a:gd name="connsiteX3" fmla="*/ 242887 w 285750"/>
                <a:gd name="connsiteY3" fmla="*/ 614363 h 721519"/>
                <a:gd name="connsiteX4" fmla="*/ 247650 w 285750"/>
                <a:gd name="connsiteY4" fmla="*/ 642938 h 721519"/>
                <a:gd name="connsiteX5" fmla="*/ 276225 w 285750"/>
                <a:gd name="connsiteY5" fmla="*/ 721519 h 721519"/>
                <a:gd name="connsiteX6" fmla="*/ 0 w 285750"/>
                <a:gd name="connsiteY6" fmla="*/ 711994 h 721519"/>
                <a:gd name="connsiteX7" fmla="*/ 7143 w 285750"/>
                <a:gd name="connsiteY7" fmla="*/ 683419 h 721519"/>
                <a:gd name="connsiteX8" fmla="*/ 38100 w 285750"/>
                <a:gd name="connsiteY8" fmla="*/ 638175 h 721519"/>
                <a:gd name="connsiteX9" fmla="*/ 59531 w 285750"/>
                <a:gd name="connsiteY9" fmla="*/ 592931 h 721519"/>
                <a:gd name="connsiteX10" fmla="*/ 88106 w 285750"/>
                <a:gd name="connsiteY10" fmla="*/ 521494 h 721519"/>
                <a:gd name="connsiteX11" fmla="*/ 116681 w 285750"/>
                <a:gd name="connsiteY11" fmla="*/ 414338 h 721519"/>
                <a:gd name="connsiteX12" fmla="*/ 147637 w 285750"/>
                <a:gd name="connsiteY12" fmla="*/ 300038 h 721519"/>
                <a:gd name="connsiteX13" fmla="*/ 173831 w 285750"/>
                <a:gd name="connsiteY13" fmla="*/ 173831 h 721519"/>
                <a:gd name="connsiteX14" fmla="*/ 195262 w 285750"/>
                <a:gd name="connsiteY14" fmla="*/ 66675 h 721519"/>
                <a:gd name="connsiteX15" fmla="*/ 204787 w 285750"/>
                <a:gd name="connsiteY15" fmla="*/ 38100 h 721519"/>
                <a:gd name="connsiteX16" fmla="*/ 221456 w 285750"/>
                <a:gd name="connsiteY16" fmla="*/ 11906 h 721519"/>
                <a:gd name="connsiteX17" fmla="*/ 238125 w 285750"/>
                <a:gd name="connsiteY17" fmla="*/ 0 h 721519"/>
                <a:gd name="connsiteX18" fmla="*/ 252412 w 285750"/>
                <a:gd name="connsiteY18" fmla="*/ 0 h 721519"/>
                <a:gd name="connsiteX19" fmla="*/ 261937 w 285750"/>
                <a:gd name="connsiteY19" fmla="*/ 7144 h 721519"/>
                <a:gd name="connsiteX20" fmla="*/ 273843 w 285750"/>
                <a:gd name="connsiteY20" fmla="*/ 30956 h 721519"/>
                <a:gd name="connsiteX21" fmla="*/ 283368 w 285750"/>
                <a:gd name="connsiteY21" fmla="*/ 61913 h 721519"/>
                <a:gd name="connsiteX22" fmla="*/ 285750 w 285750"/>
                <a:gd name="connsiteY22" fmla="*/ 90488 h 721519"/>
                <a:gd name="connsiteX23" fmla="*/ 257175 w 285750"/>
                <a:gd name="connsiteY2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721519">
                  <a:moveTo>
                    <a:pt x="257175" y="316706"/>
                  </a:moveTo>
                  <a:lnTo>
                    <a:pt x="245268" y="485775"/>
                  </a:lnTo>
                  <a:lnTo>
                    <a:pt x="245268" y="576263"/>
                  </a:lnTo>
                  <a:lnTo>
                    <a:pt x="242887" y="614363"/>
                  </a:lnTo>
                  <a:lnTo>
                    <a:pt x="247650" y="642938"/>
                  </a:lnTo>
                  <a:lnTo>
                    <a:pt x="276225" y="721519"/>
                  </a:lnTo>
                  <a:lnTo>
                    <a:pt x="0" y="711994"/>
                  </a:lnTo>
                  <a:lnTo>
                    <a:pt x="7143" y="683419"/>
                  </a:lnTo>
                  <a:lnTo>
                    <a:pt x="38100" y="638175"/>
                  </a:lnTo>
                  <a:lnTo>
                    <a:pt x="59531" y="592931"/>
                  </a:lnTo>
                  <a:lnTo>
                    <a:pt x="88106" y="521494"/>
                  </a:lnTo>
                  <a:lnTo>
                    <a:pt x="116681" y="414338"/>
                  </a:lnTo>
                  <a:lnTo>
                    <a:pt x="147637" y="300038"/>
                  </a:lnTo>
                  <a:lnTo>
                    <a:pt x="173831" y="173831"/>
                  </a:lnTo>
                  <a:lnTo>
                    <a:pt x="195262" y="66675"/>
                  </a:lnTo>
                  <a:lnTo>
                    <a:pt x="204787" y="38100"/>
                  </a:lnTo>
                  <a:lnTo>
                    <a:pt x="221456" y="11906"/>
                  </a:lnTo>
                  <a:lnTo>
                    <a:pt x="238125" y="0"/>
                  </a:lnTo>
                  <a:lnTo>
                    <a:pt x="252412" y="0"/>
                  </a:lnTo>
                  <a:lnTo>
                    <a:pt x="261937" y="7144"/>
                  </a:lnTo>
                  <a:lnTo>
                    <a:pt x="273843" y="30956"/>
                  </a:lnTo>
                  <a:lnTo>
                    <a:pt x="283368" y="61913"/>
                  </a:lnTo>
                  <a:lnTo>
                    <a:pt x="285750" y="90488"/>
                  </a:lnTo>
                  <a:lnTo>
                    <a:pt x="25717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394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"/>
                            </p:stCondLst>
                            <p:childTnLst>
                              <p:par>
                                <p:cTn id="10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28DB846-F7E6-4AB3-A63E-D72E32145A7B}"/>
              </a:ext>
            </a:extLst>
          </p:cNvPr>
          <p:cNvGrpSpPr/>
          <p:nvPr/>
        </p:nvGrpSpPr>
        <p:grpSpPr>
          <a:xfrm>
            <a:off x="2498725" y="1401763"/>
            <a:ext cx="4816475" cy="4656137"/>
            <a:chOff x="2498725" y="1401763"/>
            <a:chExt cx="4816475" cy="46561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B2076E4-CAFF-964F-942A-D106963E14E3}"/>
                </a:ext>
              </a:extLst>
            </p:cNvPr>
            <p:cNvSpPr/>
            <p:nvPr/>
          </p:nvSpPr>
          <p:spPr>
            <a:xfrm>
              <a:off x="2671763" y="1401763"/>
              <a:ext cx="1160462" cy="1419225"/>
            </a:xfrm>
            <a:custGeom>
              <a:avLst/>
              <a:gdLst>
                <a:gd name="connsiteX0" fmla="*/ 392906 w 1159668"/>
                <a:gd name="connsiteY0" fmla="*/ 1140619 h 1419225"/>
                <a:gd name="connsiteX1" fmla="*/ 257175 w 1159668"/>
                <a:gd name="connsiteY1" fmla="*/ 1259682 h 1419225"/>
                <a:gd name="connsiteX2" fmla="*/ 83343 w 1159668"/>
                <a:gd name="connsiteY2" fmla="*/ 1390650 h 1419225"/>
                <a:gd name="connsiteX3" fmla="*/ 54768 w 1159668"/>
                <a:gd name="connsiteY3" fmla="*/ 1409700 h 1419225"/>
                <a:gd name="connsiteX4" fmla="*/ 30956 w 1159668"/>
                <a:gd name="connsiteY4" fmla="*/ 1416844 h 1419225"/>
                <a:gd name="connsiteX5" fmla="*/ 16668 w 1159668"/>
                <a:gd name="connsiteY5" fmla="*/ 1419225 h 1419225"/>
                <a:gd name="connsiteX6" fmla="*/ 2381 w 1159668"/>
                <a:gd name="connsiteY6" fmla="*/ 1409700 h 1419225"/>
                <a:gd name="connsiteX7" fmla="*/ 0 w 1159668"/>
                <a:gd name="connsiteY7" fmla="*/ 1395413 h 1419225"/>
                <a:gd name="connsiteX8" fmla="*/ 11906 w 1159668"/>
                <a:gd name="connsiteY8" fmla="*/ 1364457 h 1419225"/>
                <a:gd name="connsiteX9" fmla="*/ 35718 w 1159668"/>
                <a:gd name="connsiteY9" fmla="*/ 1333500 h 1419225"/>
                <a:gd name="connsiteX10" fmla="*/ 147637 w 1159668"/>
                <a:gd name="connsiteY10" fmla="*/ 1214438 h 1419225"/>
                <a:gd name="connsiteX11" fmla="*/ 266700 w 1159668"/>
                <a:gd name="connsiteY11" fmla="*/ 1078707 h 1419225"/>
                <a:gd name="connsiteX12" fmla="*/ 376237 w 1159668"/>
                <a:gd name="connsiteY12" fmla="*/ 938213 h 1419225"/>
                <a:gd name="connsiteX13" fmla="*/ 473868 w 1159668"/>
                <a:gd name="connsiteY13" fmla="*/ 809625 h 1419225"/>
                <a:gd name="connsiteX14" fmla="*/ 595312 w 1159668"/>
                <a:gd name="connsiteY14" fmla="*/ 628650 h 1419225"/>
                <a:gd name="connsiteX15" fmla="*/ 683418 w 1159668"/>
                <a:gd name="connsiteY15" fmla="*/ 478632 h 1419225"/>
                <a:gd name="connsiteX16" fmla="*/ 742950 w 1159668"/>
                <a:gd name="connsiteY16" fmla="*/ 364332 h 1419225"/>
                <a:gd name="connsiteX17" fmla="*/ 754856 w 1159668"/>
                <a:gd name="connsiteY17" fmla="*/ 321469 h 1419225"/>
                <a:gd name="connsiteX18" fmla="*/ 754856 w 1159668"/>
                <a:gd name="connsiteY18" fmla="*/ 283369 h 1419225"/>
                <a:gd name="connsiteX19" fmla="*/ 752475 w 1159668"/>
                <a:gd name="connsiteY19" fmla="*/ 242888 h 1419225"/>
                <a:gd name="connsiteX20" fmla="*/ 742950 w 1159668"/>
                <a:gd name="connsiteY20" fmla="*/ 202407 h 1419225"/>
                <a:gd name="connsiteX21" fmla="*/ 711993 w 1159668"/>
                <a:gd name="connsiteY21" fmla="*/ 138113 h 1419225"/>
                <a:gd name="connsiteX22" fmla="*/ 671512 w 1159668"/>
                <a:gd name="connsiteY22" fmla="*/ 73819 h 1419225"/>
                <a:gd name="connsiteX23" fmla="*/ 657225 w 1159668"/>
                <a:gd name="connsiteY23" fmla="*/ 47625 h 1419225"/>
                <a:gd name="connsiteX24" fmla="*/ 650081 w 1159668"/>
                <a:gd name="connsiteY24" fmla="*/ 21432 h 1419225"/>
                <a:gd name="connsiteX25" fmla="*/ 654843 w 1159668"/>
                <a:gd name="connsiteY25" fmla="*/ 4763 h 1419225"/>
                <a:gd name="connsiteX26" fmla="*/ 661987 w 1159668"/>
                <a:gd name="connsiteY26" fmla="*/ 0 h 1419225"/>
                <a:gd name="connsiteX27" fmla="*/ 676275 w 1159668"/>
                <a:gd name="connsiteY27" fmla="*/ 0 h 1419225"/>
                <a:gd name="connsiteX28" fmla="*/ 702468 w 1159668"/>
                <a:gd name="connsiteY28" fmla="*/ 11907 h 1419225"/>
                <a:gd name="connsiteX29" fmla="*/ 754856 w 1159668"/>
                <a:gd name="connsiteY29" fmla="*/ 28575 h 1419225"/>
                <a:gd name="connsiteX30" fmla="*/ 826293 w 1159668"/>
                <a:gd name="connsiteY30" fmla="*/ 50007 h 1419225"/>
                <a:gd name="connsiteX31" fmla="*/ 914400 w 1159668"/>
                <a:gd name="connsiteY31" fmla="*/ 88107 h 1419225"/>
                <a:gd name="connsiteX32" fmla="*/ 988218 w 1159668"/>
                <a:gd name="connsiteY32" fmla="*/ 123825 h 1419225"/>
                <a:gd name="connsiteX33" fmla="*/ 1059656 w 1159668"/>
                <a:gd name="connsiteY33" fmla="*/ 164307 h 1419225"/>
                <a:gd name="connsiteX34" fmla="*/ 1102518 w 1159668"/>
                <a:gd name="connsiteY34" fmla="*/ 197644 h 1419225"/>
                <a:gd name="connsiteX35" fmla="*/ 1133475 w 1159668"/>
                <a:gd name="connsiteY35" fmla="*/ 228600 h 1419225"/>
                <a:gd name="connsiteX36" fmla="*/ 1150143 w 1159668"/>
                <a:gd name="connsiteY36" fmla="*/ 252413 h 1419225"/>
                <a:gd name="connsiteX37" fmla="*/ 1159668 w 1159668"/>
                <a:gd name="connsiteY37" fmla="*/ 276225 h 1419225"/>
                <a:gd name="connsiteX38" fmla="*/ 1159668 w 1159668"/>
                <a:gd name="connsiteY38" fmla="*/ 292894 h 1419225"/>
                <a:gd name="connsiteX39" fmla="*/ 1152525 w 1159668"/>
                <a:gd name="connsiteY39" fmla="*/ 319088 h 1419225"/>
                <a:gd name="connsiteX40" fmla="*/ 1138237 w 1159668"/>
                <a:gd name="connsiteY40" fmla="*/ 335757 h 1419225"/>
                <a:gd name="connsiteX41" fmla="*/ 1090612 w 1159668"/>
                <a:gd name="connsiteY41" fmla="*/ 364332 h 1419225"/>
                <a:gd name="connsiteX42" fmla="*/ 1045368 w 1159668"/>
                <a:gd name="connsiteY42" fmla="*/ 388144 h 1419225"/>
                <a:gd name="connsiteX43" fmla="*/ 1009650 w 1159668"/>
                <a:gd name="connsiteY43" fmla="*/ 411957 h 1419225"/>
                <a:gd name="connsiteX44" fmla="*/ 981075 w 1159668"/>
                <a:gd name="connsiteY44" fmla="*/ 440532 h 1419225"/>
                <a:gd name="connsiteX45" fmla="*/ 881062 w 1159668"/>
                <a:gd name="connsiteY45" fmla="*/ 576263 h 1419225"/>
                <a:gd name="connsiteX46" fmla="*/ 762000 w 1159668"/>
                <a:gd name="connsiteY46" fmla="*/ 733425 h 1419225"/>
                <a:gd name="connsiteX47" fmla="*/ 657225 w 1159668"/>
                <a:gd name="connsiteY47" fmla="*/ 876300 h 1419225"/>
                <a:gd name="connsiteX48" fmla="*/ 547687 w 1159668"/>
                <a:gd name="connsiteY48" fmla="*/ 990600 h 1419225"/>
                <a:gd name="connsiteX49" fmla="*/ 392906 w 1159668"/>
                <a:gd name="connsiteY49" fmla="*/ 114061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9668" h="1419225">
                  <a:moveTo>
                    <a:pt x="392906" y="1140619"/>
                  </a:moveTo>
                  <a:lnTo>
                    <a:pt x="257175" y="1259682"/>
                  </a:lnTo>
                  <a:lnTo>
                    <a:pt x="83343" y="1390650"/>
                  </a:lnTo>
                  <a:lnTo>
                    <a:pt x="54768" y="1409700"/>
                  </a:lnTo>
                  <a:lnTo>
                    <a:pt x="30956" y="1416844"/>
                  </a:lnTo>
                  <a:lnTo>
                    <a:pt x="16668" y="1419225"/>
                  </a:lnTo>
                  <a:lnTo>
                    <a:pt x="2381" y="1409700"/>
                  </a:lnTo>
                  <a:lnTo>
                    <a:pt x="0" y="1395413"/>
                  </a:lnTo>
                  <a:lnTo>
                    <a:pt x="11906" y="1364457"/>
                  </a:lnTo>
                  <a:lnTo>
                    <a:pt x="35718" y="1333500"/>
                  </a:lnTo>
                  <a:lnTo>
                    <a:pt x="147637" y="1214438"/>
                  </a:lnTo>
                  <a:lnTo>
                    <a:pt x="266700" y="1078707"/>
                  </a:lnTo>
                  <a:lnTo>
                    <a:pt x="376237" y="938213"/>
                  </a:lnTo>
                  <a:lnTo>
                    <a:pt x="473868" y="809625"/>
                  </a:lnTo>
                  <a:lnTo>
                    <a:pt x="595312" y="628650"/>
                  </a:lnTo>
                  <a:lnTo>
                    <a:pt x="683418" y="478632"/>
                  </a:lnTo>
                  <a:lnTo>
                    <a:pt x="742950" y="364332"/>
                  </a:lnTo>
                  <a:lnTo>
                    <a:pt x="754856" y="321469"/>
                  </a:lnTo>
                  <a:lnTo>
                    <a:pt x="754856" y="283369"/>
                  </a:lnTo>
                  <a:lnTo>
                    <a:pt x="752475" y="242888"/>
                  </a:lnTo>
                  <a:lnTo>
                    <a:pt x="742950" y="202407"/>
                  </a:lnTo>
                  <a:lnTo>
                    <a:pt x="711993" y="138113"/>
                  </a:lnTo>
                  <a:lnTo>
                    <a:pt x="671512" y="73819"/>
                  </a:lnTo>
                  <a:lnTo>
                    <a:pt x="657225" y="47625"/>
                  </a:lnTo>
                  <a:lnTo>
                    <a:pt x="650081" y="21432"/>
                  </a:lnTo>
                  <a:lnTo>
                    <a:pt x="654843" y="4763"/>
                  </a:lnTo>
                  <a:lnTo>
                    <a:pt x="661987" y="0"/>
                  </a:lnTo>
                  <a:lnTo>
                    <a:pt x="676275" y="0"/>
                  </a:lnTo>
                  <a:lnTo>
                    <a:pt x="702468" y="11907"/>
                  </a:lnTo>
                  <a:lnTo>
                    <a:pt x="754856" y="28575"/>
                  </a:lnTo>
                  <a:lnTo>
                    <a:pt x="826293" y="50007"/>
                  </a:lnTo>
                  <a:lnTo>
                    <a:pt x="914400" y="88107"/>
                  </a:lnTo>
                  <a:lnTo>
                    <a:pt x="988218" y="123825"/>
                  </a:lnTo>
                  <a:lnTo>
                    <a:pt x="1059656" y="164307"/>
                  </a:lnTo>
                  <a:lnTo>
                    <a:pt x="1102518" y="197644"/>
                  </a:lnTo>
                  <a:lnTo>
                    <a:pt x="1133475" y="228600"/>
                  </a:lnTo>
                  <a:lnTo>
                    <a:pt x="1150143" y="252413"/>
                  </a:lnTo>
                  <a:lnTo>
                    <a:pt x="1159668" y="276225"/>
                  </a:lnTo>
                  <a:lnTo>
                    <a:pt x="1159668" y="292894"/>
                  </a:lnTo>
                  <a:lnTo>
                    <a:pt x="1152525" y="319088"/>
                  </a:lnTo>
                  <a:lnTo>
                    <a:pt x="1138237" y="335757"/>
                  </a:lnTo>
                  <a:lnTo>
                    <a:pt x="1090612" y="364332"/>
                  </a:lnTo>
                  <a:lnTo>
                    <a:pt x="1045368" y="388144"/>
                  </a:lnTo>
                  <a:lnTo>
                    <a:pt x="1009650" y="411957"/>
                  </a:lnTo>
                  <a:lnTo>
                    <a:pt x="981075" y="440532"/>
                  </a:lnTo>
                  <a:lnTo>
                    <a:pt x="881062" y="576263"/>
                  </a:lnTo>
                  <a:lnTo>
                    <a:pt x="762000" y="733425"/>
                  </a:lnTo>
                  <a:lnTo>
                    <a:pt x="657225" y="876300"/>
                  </a:lnTo>
                  <a:lnTo>
                    <a:pt x="547687" y="990600"/>
                  </a:lnTo>
                  <a:lnTo>
                    <a:pt x="392906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4B6CDB2-66D9-AC43-8083-1FACDA9EF5A2}"/>
                </a:ext>
              </a:extLst>
            </p:cNvPr>
            <p:cNvSpPr/>
            <p:nvPr/>
          </p:nvSpPr>
          <p:spPr>
            <a:xfrm rot="16200000">
              <a:off x="3982244" y="2931319"/>
              <a:ext cx="2371725" cy="366713"/>
            </a:xfrm>
            <a:custGeom>
              <a:avLst/>
              <a:gdLst>
                <a:gd name="connsiteX0" fmla="*/ 1326356 w 2371725"/>
                <a:gd name="connsiteY0" fmla="*/ 361950 h 366712"/>
                <a:gd name="connsiteX1" fmla="*/ 964406 w 2371725"/>
                <a:gd name="connsiteY1" fmla="*/ 361950 h 366712"/>
                <a:gd name="connsiteX2" fmla="*/ 828675 w 2371725"/>
                <a:gd name="connsiteY2" fmla="*/ 361950 h 366712"/>
                <a:gd name="connsiteX3" fmla="*/ 261938 w 2371725"/>
                <a:gd name="connsiteY3" fmla="*/ 340518 h 366712"/>
                <a:gd name="connsiteX4" fmla="*/ 135731 w 2371725"/>
                <a:gd name="connsiteY4" fmla="*/ 297656 h 366712"/>
                <a:gd name="connsiteX5" fmla="*/ 78581 w 2371725"/>
                <a:gd name="connsiteY5" fmla="*/ 290512 h 366712"/>
                <a:gd name="connsiteX6" fmla="*/ 47625 w 2371725"/>
                <a:gd name="connsiteY6" fmla="*/ 283368 h 366712"/>
                <a:gd name="connsiteX7" fmla="*/ 26194 w 2371725"/>
                <a:gd name="connsiteY7" fmla="*/ 269081 h 366712"/>
                <a:gd name="connsiteX8" fmla="*/ 9525 w 2371725"/>
                <a:gd name="connsiteY8" fmla="*/ 252412 h 366712"/>
                <a:gd name="connsiteX9" fmla="*/ 2381 w 2371725"/>
                <a:gd name="connsiteY9" fmla="*/ 226218 h 366712"/>
                <a:gd name="connsiteX10" fmla="*/ 0 w 2371725"/>
                <a:gd name="connsiteY10" fmla="*/ 195262 h 366712"/>
                <a:gd name="connsiteX11" fmla="*/ 7144 w 2371725"/>
                <a:gd name="connsiteY11" fmla="*/ 171450 h 366712"/>
                <a:gd name="connsiteX12" fmla="*/ 19050 w 2371725"/>
                <a:gd name="connsiteY12" fmla="*/ 157162 h 366712"/>
                <a:gd name="connsiteX13" fmla="*/ 45244 w 2371725"/>
                <a:gd name="connsiteY13" fmla="*/ 140493 h 366712"/>
                <a:gd name="connsiteX14" fmla="*/ 83344 w 2371725"/>
                <a:gd name="connsiteY14" fmla="*/ 128587 h 366712"/>
                <a:gd name="connsiteX15" fmla="*/ 135731 w 2371725"/>
                <a:gd name="connsiteY15" fmla="*/ 121443 h 366712"/>
                <a:gd name="connsiteX16" fmla="*/ 259556 w 2371725"/>
                <a:gd name="connsiteY16" fmla="*/ 116681 h 366712"/>
                <a:gd name="connsiteX17" fmla="*/ 292894 w 2371725"/>
                <a:gd name="connsiteY17" fmla="*/ 121443 h 366712"/>
                <a:gd name="connsiteX18" fmla="*/ 352425 w 2371725"/>
                <a:gd name="connsiteY18" fmla="*/ 130968 h 366712"/>
                <a:gd name="connsiteX19" fmla="*/ 573881 w 2371725"/>
                <a:gd name="connsiteY19" fmla="*/ 140493 h 366712"/>
                <a:gd name="connsiteX20" fmla="*/ 897731 w 2371725"/>
                <a:gd name="connsiteY20" fmla="*/ 138112 h 366712"/>
                <a:gd name="connsiteX21" fmla="*/ 1312069 w 2371725"/>
                <a:gd name="connsiteY21" fmla="*/ 138112 h 366712"/>
                <a:gd name="connsiteX22" fmla="*/ 1726406 w 2371725"/>
                <a:gd name="connsiteY22" fmla="*/ 140493 h 366712"/>
                <a:gd name="connsiteX23" fmla="*/ 2081213 w 2371725"/>
                <a:gd name="connsiteY23" fmla="*/ 138112 h 366712"/>
                <a:gd name="connsiteX24" fmla="*/ 2119313 w 2371725"/>
                <a:gd name="connsiteY24" fmla="*/ 135731 h 366712"/>
                <a:gd name="connsiteX25" fmla="*/ 2150269 w 2371725"/>
                <a:gd name="connsiteY25" fmla="*/ 130968 h 366712"/>
                <a:gd name="connsiteX26" fmla="*/ 2185988 w 2371725"/>
                <a:gd name="connsiteY26" fmla="*/ 123825 h 366712"/>
                <a:gd name="connsiteX27" fmla="*/ 2216944 w 2371725"/>
                <a:gd name="connsiteY27" fmla="*/ 111918 h 366712"/>
                <a:gd name="connsiteX28" fmla="*/ 2247900 w 2371725"/>
                <a:gd name="connsiteY28" fmla="*/ 97631 h 366712"/>
                <a:gd name="connsiteX29" fmla="*/ 2271713 w 2371725"/>
                <a:gd name="connsiteY29" fmla="*/ 78581 h 366712"/>
                <a:gd name="connsiteX30" fmla="*/ 2288381 w 2371725"/>
                <a:gd name="connsiteY30" fmla="*/ 52387 h 366712"/>
                <a:gd name="connsiteX31" fmla="*/ 2314575 w 2371725"/>
                <a:gd name="connsiteY31" fmla="*/ 21431 h 366712"/>
                <a:gd name="connsiteX32" fmla="*/ 2331244 w 2371725"/>
                <a:gd name="connsiteY32" fmla="*/ 4762 h 366712"/>
                <a:gd name="connsiteX33" fmla="*/ 2345531 w 2371725"/>
                <a:gd name="connsiteY33" fmla="*/ 0 h 366712"/>
                <a:gd name="connsiteX34" fmla="*/ 2355056 w 2371725"/>
                <a:gd name="connsiteY34" fmla="*/ 2381 h 366712"/>
                <a:gd name="connsiteX35" fmla="*/ 2362200 w 2371725"/>
                <a:gd name="connsiteY35" fmla="*/ 9525 h 366712"/>
                <a:gd name="connsiteX36" fmla="*/ 2366963 w 2371725"/>
                <a:gd name="connsiteY36" fmla="*/ 26193 h 366712"/>
                <a:gd name="connsiteX37" fmla="*/ 2371725 w 2371725"/>
                <a:gd name="connsiteY37" fmla="*/ 59531 h 366712"/>
                <a:gd name="connsiteX38" fmla="*/ 2369344 w 2371725"/>
                <a:gd name="connsiteY38" fmla="*/ 111918 h 366712"/>
                <a:gd name="connsiteX39" fmla="*/ 2364581 w 2371725"/>
                <a:gd name="connsiteY39" fmla="*/ 161925 h 366712"/>
                <a:gd name="connsiteX40" fmla="*/ 2347913 w 2371725"/>
                <a:gd name="connsiteY40" fmla="*/ 245268 h 366712"/>
                <a:gd name="connsiteX41" fmla="*/ 2321719 w 2371725"/>
                <a:gd name="connsiteY41" fmla="*/ 366712 h 366712"/>
                <a:gd name="connsiteX42" fmla="*/ 2150269 w 2371725"/>
                <a:gd name="connsiteY42" fmla="*/ 364331 h 366712"/>
                <a:gd name="connsiteX43" fmla="*/ 1645444 w 2371725"/>
                <a:gd name="connsiteY43" fmla="*/ 361950 h 366712"/>
                <a:gd name="connsiteX44" fmla="*/ 1514475 w 2371725"/>
                <a:gd name="connsiteY44" fmla="*/ 361950 h 366712"/>
                <a:gd name="connsiteX45" fmla="*/ 1326356 w 2371725"/>
                <a:gd name="connsiteY45" fmla="*/ 3619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71725" h="366712">
                  <a:moveTo>
                    <a:pt x="1326356" y="361950"/>
                  </a:moveTo>
                  <a:lnTo>
                    <a:pt x="964406" y="361950"/>
                  </a:lnTo>
                  <a:lnTo>
                    <a:pt x="828675" y="361950"/>
                  </a:lnTo>
                  <a:lnTo>
                    <a:pt x="261938" y="340518"/>
                  </a:lnTo>
                  <a:lnTo>
                    <a:pt x="135731" y="297656"/>
                  </a:lnTo>
                  <a:lnTo>
                    <a:pt x="78581" y="290512"/>
                  </a:lnTo>
                  <a:lnTo>
                    <a:pt x="47625" y="283368"/>
                  </a:lnTo>
                  <a:lnTo>
                    <a:pt x="26194" y="269081"/>
                  </a:lnTo>
                  <a:lnTo>
                    <a:pt x="9525" y="252412"/>
                  </a:lnTo>
                  <a:lnTo>
                    <a:pt x="2381" y="226218"/>
                  </a:lnTo>
                  <a:lnTo>
                    <a:pt x="0" y="195262"/>
                  </a:lnTo>
                  <a:lnTo>
                    <a:pt x="7144" y="171450"/>
                  </a:lnTo>
                  <a:lnTo>
                    <a:pt x="19050" y="157162"/>
                  </a:lnTo>
                  <a:lnTo>
                    <a:pt x="45244" y="140493"/>
                  </a:lnTo>
                  <a:lnTo>
                    <a:pt x="83344" y="128587"/>
                  </a:lnTo>
                  <a:lnTo>
                    <a:pt x="135731" y="121443"/>
                  </a:lnTo>
                  <a:lnTo>
                    <a:pt x="259556" y="116681"/>
                  </a:lnTo>
                  <a:lnTo>
                    <a:pt x="292894" y="121443"/>
                  </a:lnTo>
                  <a:lnTo>
                    <a:pt x="352425" y="130968"/>
                  </a:lnTo>
                  <a:lnTo>
                    <a:pt x="573881" y="140493"/>
                  </a:lnTo>
                  <a:lnTo>
                    <a:pt x="897731" y="138112"/>
                  </a:lnTo>
                  <a:lnTo>
                    <a:pt x="1312069" y="138112"/>
                  </a:lnTo>
                  <a:lnTo>
                    <a:pt x="1726406" y="140493"/>
                  </a:lnTo>
                  <a:lnTo>
                    <a:pt x="2081213" y="138112"/>
                  </a:lnTo>
                  <a:lnTo>
                    <a:pt x="2119313" y="135731"/>
                  </a:lnTo>
                  <a:lnTo>
                    <a:pt x="2150269" y="130968"/>
                  </a:lnTo>
                  <a:lnTo>
                    <a:pt x="2185988" y="123825"/>
                  </a:lnTo>
                  <a:lnTo>
                    <a:pt x="2216944" y="111918"/>
                  </a:lnTo>
                  <a:lnTo>
                    <a:pt x="2247900" y="97631"/>
                  </a:lnTo>
                  <a:lnTo>
                    <a:pt x="2271713" y="78581"/>
                  </a:lnTo>
                  <a:lnTo>
                    <a:pt x="2288381" y="52387"/>
                  </a:lnTo>
                  <a:lnTo>
                    <a:pt x="2314575" y="21431"/>
                  </a:lnTo>
                  <a:lnTo>
                    <a:pt x="2331244" y="4762"/>
                  </a:lnTo>
                  <a:lnTo>
                    <a:pt x="2345531" y="0"/>
                  </a:lnTo>
                  <a:lnTo>
                    <a:pt x="2355056" y="2381"/>
                  </a:lnTo>
                  <a:lnTo>
                    <a:pt x="2362200" y="9525"/>
                  </a:lnTo>
                  <a:lnTo>
                    <a:pt x="2366963" y="26193"/>
                  </a:lnTo>
                  <a:lnTo>
                    <a:pt x="2371725" y="59531"/>
                  </a:lnTo>
                  <a:lnTo>
                    <a:pt x="2369344" y="111918"/>
                  </a:lnTo>
                  <a:lnTo>
                    <a:pt x="2364581" y="161925"/>
                  </a:lnTo>
                  <a:lnTo>
                    <a:pt x="2347913" y="245268"/>
                  </a:lnTo>
                  <a:lnTo>
                    <a:pt x="2321719" y="366712"/>
                  </a:lnTo>
                  <a:lnTo>
                    <a:pt x="2150269" y="364331"/>
                  </a:lnTo>
                  <a:lnTo>
                    <a:pt x="1645444" y="361950"/>
                  </a:lnTo>
                  <a:lnTo>
                    <a:pt x="1514475" y="361950"/>
                  </a:lnTo>
                  <a:lnTo>
                    <a:pt x="132635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BE2FACA-2408-3449-A350-F6713BDF23DD}"/>
                </a:ext>
              </a:extLst>
            </p:cNvPr>
            <p:cNvSpPr/>
            <p:nvPr/>
          </p:nvSpPr>
          <p:spPr>
            <a:xfrm>
              <a:off x="3179763" y="2046288"/>
              <a:ext cx="1443037" cy="431800"/>
            </a:xfrm>
            <a:custGeom>
              <a:avLst/>
              <a:gdLst>
                <a:gd name="connsiteX0" fmla="*/ 945356 w 1443037"/>
                <a:gd name="connsiteY0" fmla="*/ 304800 h 433387"/>
                <a:gd name="connsiteX1" fmla="*/ 647700 w 1443037"/>
                <a:gd name="connsiteY1" fmla="*/ 381000 h 433387"/>
                <a:gd name="connsiteX2" fmla="*/ 457200 w 1443037"/>
                <a:gd name="connsiteY2" fmla="*/ 426244 h 433387"/>
                <a:gd name="connsiteX3" fmla="*/ 404812 w 1443037"/>
                <a:gd name="connsiteY3" fmla="*/ 433387 h 433387"/>
                <a:gd name="connsiteX4" fmla="*/ 352425 w 1443037"/>
                <a:gd name="connsiteY4" fmla="*/ 433387 h 433387"/>
                <a:gd name="connsiteX5" fmla="*/ 302419 w 1443037"/>
                <a:gd name="connsiteY5" fmla="*/ 426244 h 433387"/>
                <a:gd name="connsiteX6" fmla="*/ 238125 w 1443037"/>
                <a:gd name="connsiteY6" fmla="*/ 411956 h 433387"/>
                <a:gd name="connsiteX7" fmla="*/ 157162 w 1443037"/>
                <a:gd name="connsiteY7" fmla="*/ 388144 h 433387"/>
                <a:gd name="connsiteX8" fmla="*/ 0 w 1443037"/>
                <a:gd name="connsiteY8" fmla="*/ 314325 h 433387"/>
                <a:gd name="connsiteX9" fmla="*/ 69056 w 1443037"/>
                <a:gd name="connsiteY9" fmla="*/ 192881 h 433387"/>
                <a:gd name="connsiteX10" fmla="*/ 202406 w 1443037"/>
                <a:gd name="connsiteY10" fmla="*/ 238125 h 433387"/>
                <a:gd name="connsiteX11" fmla="*/ 247650 w 1443037"/>
                <a:gd name="connsiteY11" fmla="*/ 250031 h 433387"/>
                <a:gd name="connsiteX12" fmla="*/ 280987 w 1443037"/>
                <a:gd name="connsiteY12" fmla="*/ 252412 h 433387"/>
                <a:gd name="connsiteX13" fmla="*/ 330994 w 1443037"/>
                <a:gd name="connsiteY13" fmla="*/ 252412 h 433387"/>
                <a:gd name="connsiteX14" fmla="*/ 423862 w 1443037"/>
                <a:gd name="connsiteY14" fmla="*/ 233362 h 433387"/>
                <a:gd name="connsiteX15" fmla="*/ 700087 w 1443037"/>
                <a:gd name="connsiteY15" fmla="*/ 169069 h 433387"/>
                <a:gd name="connsiteX16" fmla="*/ 1054894 w 1443037"/>
                <a:gd name="connsiteY16" fmla="*/ 85725 h 433387"/>
                <a:gd name="connsiteX17" fmla="*/ 1109662 w 1443037"/>
                <a:gd name="connsiteY17" fmla="*/ 54769 h 433387"/>
                <a:gd name="connsiteX18" fmla="*/ 1204912 w 1443037"/>
                <a:gd name="connsiteY18" fmla="*/ 0 h 433387"/>
                <a:gd name="connsiteX19" fmla="*/ 1243012 w 1443037"/>
                <a:gd name="connsiteY19" fmla="*/ 0 h 433387"/>
                <a:gd name="connsiteX20" fmla="*/ 1304925 w 1443037"/>
                <a:gd name="connsiteY20" fmla="*/ 7144 h 433387"/>
                <a:gd name="connsiteX21" fmla="*/ 1335881 w 1443037"/>
                <a:gd name="connsiteY21" fmla="*/ 14287 h 433387"/>
                <a:gd name="connsiteX22" fmla="*/ 1373981 w 1443037"/>
                <a:gd name="connsiteY22" fmla="*/ 28575 h 433387"/>
                <a:gd name="connsiteX23" fmla="*/ 1404937 w 1443037"/>
                <a:gd name="connsiteY23" fmla="*/ 47625 h 433387"/>
                <a:gd name="connsiteX24" fmla="*/ 1423987 w 1443037"/>
                <a:gd name="connsiteY24" fmla="*/ 69056 h 433387"/>
                <a:gd name="connsiteX25" fmla="*/ 1435894 w 1443037"/>
                <a:gd name="connsiteY25" fmla="*/ 92869 h 433387"/>
                <a:gd name="connsiteX26" fmla="*/ 1443037 w 1443037"/>
                <a:gd name="connsiteY26" fmla="*/ 111919 h 433387"/>
                <a:gd name="connsiteX27" fmla="*/ 1443037 w 1443037"/>
                <a:gd name="connsiteY27" fmla="*/ 133350 h 433387"/>
                <a:gd name="connsiteX28" fmla="*/ 1428750 w 1443037"/>
                <a:gd name="connsiteY28" fmla="*/ 157162 h 433387"/>
                <a:gd name="connsiteX29" fmla="*/ 1395412 w 1443037"/>
                <a:gd name="connsiteY29" fmla="*/ 180975 h 433387"/>
                <a:gd name="connsiteX30" fmla="*/ 1312069 w 1443037"/>
                <a:gd name="connsiteY30" fmla="*/ 214312 h 433387"/>
                <a:gd name="connsiteX31" fmla="*/ 1119187 w 1443037"/>
                <a:gd name="connsiteY31" fmla="*/ 261937 h 433387"/>
                <a:gd name="connsiteX32" fmla="*/ 945356 w 1443037"/>
                <a:gd name="connsiteY32" fmla="*/ 30480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43037" h="433387">
                  <a:moveTo>
                    <a:pt x="945356" y="304800"/>
                  </a:moveTo>
                  <a:lnTo>
                    <a:pt x="647700" y="381000"/>
                  </a:lnTo>
                  <a:lnTo>
                    <a:pt x="457200" y="426244"/>
                  </a:lnTo>
                  <a:lnTo>
                    <a:pt x="404812" y="433387"/>
                  </a:lnTo>
                  <a:lnTo>
                    <a:pt x="352425" y="433387"/>
                  </a:lnTo>
                  <a:lnTo>
                    <a:pt x="302419" y="426244"/>
                  </a:lnTo>
                  <a:lnTo>
                    <a:pt x="238125" y="411956"/>
                  </a:lnTo>
                  <a:lnTo>
                    <a:pt x="157162" y="388144"/>
                  </a:lnTo>
                  <a:lnTo>
                    <a:pt x="0" y="314325"/>
                  </a:lnTo>
                  <a:lnTo>
                    <a:pt x="69056" y="192881"/>
                  </a:lnTo>
                  <a:lnTo>
                    <a:pt x="202406" y="238125"/>
                  </a:lnTo>
                  <a:lnTo>
                    <a:pt x="247650" y="250031"/>
                  </a:lnTo>
                  <a:lnTo>
                    <a:pt x="280987" y="252412"/>
                  </a:lnTo>
                  <a:lnTo>
                    <a:pt x="330994" y="252412"/>
                  </a:lnTo>
                  <a:lnTo>
                    <a:pt x="423862" y="233362"/>
                  </a:lnTo>
                  <a:lnTo>
                    <a:pt x="700087" y="169069"/>
                  </a:lnTo>
                  <a:lnTo>
                    <a:pt x="1054894" y="85725"/>
                  </a:lnTo>
                  <a:lnTo>
                    <a:pt x="1109662" y="54769"/>
                  </a:lnTo>
                  <a:lnTo>
                    <a:pt x="1204912" y="0"/>
                  </a:lnTo>
                  <a:lnTo>
                    <a:pt x="1243012" y="0"/>
                  </a:lnTo>
                  <a:lnTo>
                    <a:pt x="1304925" y="7144"/>
                  </a:lnTo>
                  <a:lnTo>
                    <a:pt x="1335881" y="14287"/>
                  </a:lnTo>
                  <a:lnTo>
                    <a:pt x="1373981" y="28575"/>
                  </a:lnTo>
                  <a:lnTo>
                    <a:pt x="1404937" y="47625"/>
                  </a:lnTo>
                  <a:lnTo>
                    <a:pt x="1423987" y="69056"/>
                  </a:lnTo>
                  <a:lnTo>
                    <a:pt x="1435894" y="92869"/>
                  </a:lnTo>
                  <a:lnTo>
                    <a:pt x="1443037" y="111919"/>
                  </a:lnTo>
                  <a:lnTo>
                    <a:pt x="1443037" y="133350"/>
                  </a:lnTo>
                  <a:lnTo>
                    <a:pt x="1428750" y="157162"/>
                  </a:lnTo>
                  <a:lnTo>
                    <a:pt x="1395412" y="180975"/>
                  </a:lnTo>
                  <a:lnTo>
                    <a:pt x="1312069" y="214312"/>
                  </a:lnTo>
                  <a:lnTo>
                    <a:pt x="1119187" y="261937"/>
                  </a:lnTo>
                  <a:lnTo>
                    <a:pt x="9453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39C6C6A-A4C8-5A42-BC66-9A40AB70C7A0}"/>
                </a:ext>
              </a:extLst>
            </p:cNvPr>
            <p:cNvSpPr/>
            <p:nvPr/>
          </p:nvSpPr>
          <p:spPr>
            <a:xfrm>
              <a:off x="2541588" y="2628900"/>
              <a:ext cx="2378075" cy="661988"/>
            </a:xfrm>
            <a:custGeom>
              <a:avLst/>
              <a:gdLst>
                <a:gd name="connsiteX0" fmla="*/ 1600200 w 2378869"/>
                <a:gd name="connsiteY0" fmla="*/ 314325 h 661988"/>
                <a:gd name="connsiteX1" fmla="*/ 1257300 w 2378869"/>
                <a:gd name="connsiteY1" fmla="*/ 376238 h 661988"/>
                <a:gd name="connsiteX2" fmla="*/ 957262 w 2378869"/>
                <a:gd name="connsiteY2" fmla="*/ 450056 h 661988"/>
                <a:gd name="connsiteX3" fmla="*/ 721519 w 2378869"/>
                <a:gd name="connsiteY3" fmla="*/ 521494 h 661988"/>
                <a:gd name="connsiteX4" fmla="*/ 611981 w 2378869"/>
                <a:gd name="connsiteY4" fmla="*/ 559594 h 661988"/>
                <a:gd name="connsiteX5" fmla="*/ 531019 w 2378869"/>
                <a:gd name="connsiteY5" fmla="*/ 576263 h 661988"/>
                <a:gd name="connsiteX6" fmla="*/ 447675 w 2378869"/>
                <a:gd name="connsiteY6" fmla="*/ 602456 h 661988"/>
                <a:gd name="connsiteX7" fmla="*/ 359569 w 2378869"/>
                <a:gd name="connsiteY7" fmla="*/ 638175 h 661988"/>
                <a:gd name="connsiteX8" fmla="*/ 321469 w 2378869"/>
                <a:gd name="connsiteY8" fmla="*/ 657225 h 661988"/>
                <a:gd name="connsiteX9" fmla="*/ 304800 w 2378869"/>
                <a:gd name="connsiteY9" fmla="*/ 661988 h 661988"/>
                <a:gd name="connsiteX10" fmla="*/ 283369 w 2378869"/>
                <a:gd name="connsiteY10" fmla="*/ 657225 h 661988"/>
                <a:gd name="connsiteX11" fmla="*/ 235744 w 2378869"/>
                <a:gd name="connsiteY11" fmla="*/ 628650 h 661988"/>
                <a:gd name="connsiteX12" fmla="*/ 166687 w 2378869"/>
                <a:gd name="connsiteY12" fmla="*/ 573881 h 661988"/>
                <a:gd name="connsiteX13" fmla="*/ 126206 w 2378869"/>
                <a:gd name="connsiteY13" fmla="*/ 533400 h 661988"/>
                <a:gd name="connsiteX14" fmla="*/ 83344 w 2378869"/>
                <a:gd name="connsiteY14" fmla="*/ 488156 h 661988"/>
                <a:gd name="connsiteX15" fmla="*/ 40481 w 2378869"/>
                <a:gd name="connsiteY15" fmla="*/ 438150 h 661988"/>
                <a:gd name="connsiteX16" fmla="*/ 14287 w 2378869"/>
                <a:gd name="connsiteY16" fmla="*/ 407194 h 661988"/>
                <a:gd name="connsiteX17" fmla="*/ 0 w 2378869"/>
                <a:gd name="connsiteY17" fmla="*/ 371475 h 661988"/>
                <a:gd name="connsiteX18" fmla="*/ 2381 w 2378869"/>
                <a:gd name="connsiteY18" fmla="*/ 350044 h 661988"/>
                <a:gd name="connsiteX19" fmla="*/ 14287 w 2378869"/>
                <a:gd name="connsiteY19" fmla="*/ 338138 h 661988"/>
                <a:gd name="connsiteX20" fmla="*/ 35719 w 2378869"/>
                <a:gd name="connsiteY20" fmla="*/ 338138 h 661988"/>
                <a:gd name="connsiteX21" fmla="*/ 64294 w 2378869"/>
                <a:gd name="connsiteY21" fmla="*/ 354806 h 661988"/>
                <a:gd name="connsiteX22" fmla="*/ 104775 w 2378869"/>
                <a:gd name="connsiteY22" fmla="*/ 378619 h 661988"/>
                <a:gd name="connsiteX23" fmla="*/ 152400 w 2378869"/>
                <a:gd name="connsiteY23" fmla="*/ 400050 h 661988"/>
                <a:gd name="connsiteX24" fmla="*/ 209550 w 2378869"/>
                <a:gd name="connsiteY24" fmla="*/ 421481 h 661988"/>
                <a:gd name="connsiteX25" fmla="*/ 245269 w 2378869"/>
                <a:gd name="connsiteY25" fmla="*/ 428625 h 661988"/>
                <a:gd name="connsiteX26" fmla="*/ 285750 w 2378869"/>
                <a:gd name="connsiteY26" fmla="*/ 433388 h 661988"/>
                <a:gd name="connsiteX27" fmla="*/ 330994 w 2378869"/>
                <a:gd name="connsiteY27" fmla="*/ 433388 h 661988"/>
                <a:gd name="connsiteX28" fmla="*/ 373856 w 2378869"/>
                <a:gd name="connsiteY28" fmla="*/ 431006 h 661988"/>
                <a:gd name="connsiteX29" fmla="*/ 457200 w 2378869"/>
                <a:gd name="connsiteY29" fmla="*/ 411956 h 661988"/>
                <a:gd name="connsiteX30" fmla="*/ 695325 w 2378869"/>
                <a:gd name="connsiteY30" fmla="*/ 352425 h 661988"/>
                <a:gd name="connsiteX31" fmla="*/ 1054894 w 2378869"/>
                <a:gd name="connsiteY31" fmla="*/ 259556 h 661988"/>
                <a:gd name="connsiteX32" fmla="*/ 1343025 w 2378869"/>
                <a:gd name="connsiteY32" fmla="*/ 195263 h 661988"/>
                <a:gd name="connsiteX33" fmla="*/ 1443037 w 2378869"/>
                <a:gd name="connsiteY33" fmla="*/ 185738 h 661988"/>
                <a:gd name="connsiteX34" fmla="*/ 1528762 w 2378869"/>
                <a:gd name="connsiteY34" fmla="*/ 173831 h 661988"/>
                <a:gd name="connsiteX35" fmla="*/ 1619250 w 2378869"/>
                <a:gd name="connsiteY35" fmla="*/ 154781 h 661988"/>
                <a:gd name="connsiteX36" fmla="*/ 1776412 w 2378869"/>
                <a:gd name="connsiteY36" fmla="*/ 119063 h 661988"/>
                <a:gd name="connsiteX37" fmla="*/ 1983581 w 2378869"/>
                <a:gd name="connsiteY37" fmla="*/ 64294 h 661988"/>
                <a:gd name="connsiteX38" fmla="*/ 2007394 w 2378869"/>
                <a:gd name="connsiteY38" fmla="*/ 47625 h 661988"/>
                <a:gd name="connsiteX39" fmla="*/ 2035969 w 2378869"/>
                <a:gd name="connsiteY39" fmla="*/ 28575 h 661988"/>
                <a:gd name="connsiteX40" fmla="*/ 2071687 w 2378869"/>
                <a:gd name="connsiteY40" fmla="*/ 9525 h 661988"/>
                <a:gd name="connsiteX41" fmla="*/ 2097881 w 2378869"/>
                <a:gd name="connsiteY41" fmla="*/ 0 h 661988"/>
                <a:gd name="connsiteX42" fmla="*/ 2121694 w 2378869"/>
                <a:gd name="connsiteY42" fmla="*/ 0 h 661988"/>
                <a:gd name="connsiteX43" fmla="*/ 2169319 w 2378869"/>
                <a:gd name="connsiteY43" fmla="*/ 7144 h 661988"/>
                <a:gd name="connsiteX44" fmla="*/ 2231231 w 2378869"/>
                <a:gd name="connsiteY44" fmla="*/ 26194 h 661988"/>
                <a:gd name="connsiteX45" fmla="*/ 2269331 w 2378869"/>
                <a:gd name="connsiteY45" fmla="*/ 45244 h 661988"/>
                <a:gd name="connsiteX46" fmla="*/ 2312194 w 2378869"/>
                <a:gd name="connsiteY46" fmla="*/ 73819 h 661988"/>
                <a:gd name="connsiteX47" fmla="*/ 2345531 w 2378869"/>
                <a:gd name="connsiteY47" fmla="*/ 104775 h 661988"/>
                <a:gd name="connsiteX48" fmla="*/ 2369344 w 2378869"/>
                <a:gd name="connsiteY48" fmla="*/ 133350 h 661988"/>
                <a:gd name="connsiteX49" fmla="*/ 2378869 w 2378869"/>
                <a:gd name="connsiteY49" fmla="*/ 152400 h 661988"/>
                <a:gd name="connsiteX50" fmla="*/ 2374106 w 2378869"/>
                <a:gd name="connsiteY50" fmla="*/ 176213 h 661988"/>
                <a:gd name="connsiteX51" fmla="*/ 2359819 w 2378869"/>
                <a:gd name="connsiteY51" fmla="*/ 197644 h 661988"/>
                <a:gd name="connsiteX52" fmla="*/ 2343150 w 2378869"/>
                <a:gd name="connsiteY52" fmla="*/ 207169 h 661988"/>
                <a:gd name="connsiteX53" fmla="*/ 2305050 w 2378869"/>
                <a:gd name="connsiteY53" fmla="*/ 216694 h 661988"/>
                <a:gd name="connsiteX54" fmla="*/ 2209800 w 2378869"/>
                <a:gd name="connsiteY54" fmla="*/ 221456 h 661988"/>
                <a:gd name="connsiteX55" fmla="*/ 2069306 w 2378869"/>
                <a:gd name="connsiteY55" fmla="*/ 235744 h 661988"/>
                <a:gd name="connsiteX56" fmla="*/ 1600200 w 2378869"/>
                <a:gd name="connsiteY56" fmla="*/ 314325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8869" h="661988">
                  <a:moveTo>
                    <a:pt x="1600200" y="314325"/>
                  </a:moveTo>
                  <a:lnTo>
                    <a:pt x="1257300" y="376238"/>
                  </a:lnTo>
                  <a:lnTo>
                    <a:pt x="957262" y="450056"/>
                  </a:lnTo>
                  <a:lnTo>
                    <a:pt x="721519" y="521494"/>
                  </a:lnTo>
                  <a:lnTo>
                    <a:pt x="611981" y="559594"/>
                  </a:lnTo>
                  <a:lnTo>
                    <a:pt x="531019" y="576263"/>
                  </a:lnTo>
                  <a:lnTo>
                    <a:pt x="447675" y="602456"/>
                  </a:lnTo>
                  <a:lnTo>
                    <a:pt x="359569" y="638175"/>
                  </a:lnTo>
                  <a:lnTo>
                    <a:pt x="321469" y="657225"/>
                  </a:lnTo>
                  <a:lnTo>
                    <a:pt x="304800" y="661988"/>
                  </a:lnTo>
                  <a:lnTo>
                    <a:pt x="283369" y="657225"/>
                  </a:lnTo>
                  <a:lnTo>
                    <a:pt x="235744" y="628650"/>
                  </a:lnTo>
                  <a:lnTo>
                    <a:pt x="166687" y="573881"/>
                  </a:lnTo>
                  <a:lnTo>
                    <a:pt x="126206" y="533400"/>
                  </a:lnTo>
                  <a:lnTo>
                    <a:pt x="83344" y="488156"/>
                  </a:lnTo>
                  <a:lnTo>
                    <a:pt x="40481" y="438150"/>
                  </a:lnTo>
                  <a:lnTo>
                    <a:pt x="14287" y="407194"/>
                  </a:lnTo>
                  <a:lnTo>
                    <a:pt x="0" y="371475"/>
                  </a:lnTo>
                  <a:lnTo>
                    <a:pt x="2381" y="350044"/>
                  </a:lnTo>
                  <a:lnTo>
                    <a:pt x="14287" y="338138"/>
                  </a:lnTo>
                  <a:lnTo>
                    <a:pt x="35719" y="338138"/>
                  </a:lnTo>
                  <a:lnTo>
                    <a:pt x="64294" y="354806"/>
                  </a:lnTo>
                  <a:lnTo>
                    <a:pt x="104775" y="378619"/>
                  </a:lnTo>
                  <a:lnTo>
                    <a:pt x="152400" y="400050"/>
                  </a:lnTo>
                  <a:lnTo>
                    <a:pt x="209550" y="421481"/>
                  </a:lnTo>
                  <a:lnTo>
                    <a:pt x="245269" y="428625"/>
                  </a:lnTo>
                  <a:lnTo>
                    <a:pt x="285750" y="433388"/>
                  </a:lnTo>
                  <a:lnTo>
                    <a:pt x="330994" y="433388"/>
                  </a:lnTo>
                  <a:lnTo>
                    <a:pt x="373856" y="431006"/>
                  </a:lnTo>
                  <a:lnTo>
                    <a:pt x="457200" y="411956"/>
                  </a:lnTo>
                  <a:lnTo>
                    <a:pt x="695325" y="352425"/>
                  </a:lnTo>
                  <a:lnTo>
                    <a:pt x="1054894" y="259556"/>
                  </a:lnTo>
                  <a:lnTo>
                    <a:pt x="1343025" y="195263"/>
                  </a:lnTo>
                  <a:lnTo>
                    <a:pt x="1443037" y="185738"/>
                  </a:lnTo>
                  <a:lnTo>
                    <a:pt x="1528762" y="173831"/>
                  </a:lnTo>
                  <a:lnTo>
                    <a:pt x="1619250" y="154781"/>
                  </a:lnTo>
                  <a:lnTo>
                    <a:pt x="1776412" y="119063"/>
                  </a:lnTo>
                  <a:lnTo>
                    <a:pt x="1983581" y="64294"/>
                  </a:lnTo>
                  <a:lnTo>
                    <a:pt x="2007394" y="47625"/>
                  </a:lnTo>
                  <a:lnTo>
                    <a:pt x="2035969" y="28575"/>
                  </a:lnTo>
                  <a:lnTo>
                    <a:pt x="2071687" y="9525"/>
                  </a:lnTo>
                  <a:lnTo>
                    <a:pt x="2097881" y="0"/>
                  </a:lnTo>
                  <a:lnTo>
                    <a:pt x="2121694" y="0"/>
                  </a:lnTo>
                  <a:lnTo>
                    <a:pt x="2169319" y="7144"/>
                  </a:lnTo>
                  <a:lnTo>
                    <a:pt x="2231231" y="26194"/>
                  </a:lnTo>
                  <a:lnTo>
                    <a:pt x="2269331" y="45244"/>
                  </a:lnTo>
                  <a:lnTo>
                    <a:pt x="2312194" y="73819"/>
                  </a:lnTo>
                  <a:lnTo>
                    <a:pt x="2345531" y="104775"/>
                  </a:lnTo>
                  <a:lnTo>
                    <a:pt x="2369344" y="133350"/>
                  </a:lnTo>
                  <a:lnTo>
                    <a:pt x="2378869" y="152400"/>
                  </a:lnTo>
                  <a:lnTo>
                    <a:pt x="2374106" y="176213"/>
                  </a:lnTo>
                  <a:lnTo>
                    <a:pt x="2359819" y="197644"/>
                  </a:lnTo>
                  <a:lnTo>
                    <a:pt x="2343150" y="207169"/>
                  </a:lnTo>
                  <a:lnTo>
                    <a:pt x="2305050" y="216694"/>
                  </a:lnTo>
                  <a:lnTo>
                    <a:pt x="2209800" y="221456"/>
                  </a:lnTo>
                  <a:lnTo>
                    <a:pt x="2069306" y="235744"/>
                  </a:lnTo>
                  <a:lnTo>
                    <a:pt x="16002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9892DD2-B1AA-6545-9434-AA009D611172}"/>
                </a:ext>
              </a:extLst>
            </p:cNvPr>
            <p:cNvSpPr/>
            <p:nvPr/>
          </p:nvSpPr>
          <p:spPr>
            <a:xfrm rot="16200000">
              <a:off x="2108200" y="2751138"/>
              <a:ext cx="2247900" cy="1466850"/>
            </a:xfrm>
            <a:custGeom>
              <a:avLst/>
              <a:gdLst>
                <a:gd name="connsiteX0" fmla="*/ 1026319 w 2247900"/>
                <a:gd name="connsiteY0" fmla="*/ 964406 h 1466850"/>
                <a:gd name="connsiteX1" fmla="*/ 821531 w 2247900"/>
                <a:gd name="connsiteY1" fmla="*/ 831056 h 1466850"/>
                <a:gd name="connsiteX2" fmla="*/ 657225 w 2247900"/>
                <a:gd name="connsiteY2" fmla="*/ 721518 h 1466850"/>
                <a:gd name="connsiteX3" fmla="*/ 571500 w 2247900"/>
                <a:gd name="connsiteY3" fmla="*/ 652462 h 1466850"/>
                <a:gd name="connsiteX4" fmla="*/ 473869 w 2247900"/>
                <a:gd name="connsiteY4" fmla="*/ 559593 h 1466850"/>
                <a:gd name="connsiteX5" fmla="*/ 395287 w 2247900"/>
                <a:gd name="connsiteY5" fmla="*/ 478631 h 1466850"/>
                <a:gd name="connsiteX6" fmla="*/ 297656 w 2247900"/>
                <a:gd name="connsiteY6" fmla="*/ 373856 h 1466850"/>
                <a:gd name="connsiteX7" fmla="*/ 233362 w 2247900"/>
                <a:gd name="connsiteY7" fmla="*/ 307181 h 1466850"/>
                <a:gd name="connsiteX8" fmla="*/ 138112 w 2247900"/>
                <a:gd name="connsiteY8" fmla="*/ 204787 h 1466850"/>
                <a:gd name="connsiteX9" fmla="*/ 76200 w 2247900"/>
                <a:gd name="connsiteY9" fmla="*/ 133350 h 1466850"/>
                <a:gd name="connsiteX10" fmla="*/ 19050 w 2247900"/>
                <a:gd name="connsiteY10" fmla="*/ 69056 h 1466850"/>
                <a:gd name="connsiteX11" fmla="*/ 4762 w 2247900"/>
                <a:gd name="connsiteY11" fmla="*/ 45243 h 1466850"/>
                <a:gd name="connsiteX12" fmla="*/ 0 w 2247900"/>
                <a:gd name="connsiteY12" fmla="*/ 30956 h 1466850"/>
                <a:gd name="connsiteX13" fmla="*/ 2381 w 2247900"/>
                <a:gd name="connsiteY13" fmla="*/ 14287 h 1466850"/>
                <a:gd name="connsiteX14" fmla="*/ 9525 w 2247900"/>
                <a:gd name="connsiteY14" fmla="*/ 4762 h 1466850"/>
                <a:gd name="connsiteX15" fmla="*/ 33337 w 2247900"/>
                <a:gd name="connsiteY15" fmla="*/ 0 h 1466850"/>
                <a:gd name="connsiteX16" fmla="*/ 64294 w 2247900"/>
                <a:gd name="connsiteY16" fmla="*/ 11906 h 1466850"/>
                <a:gd name="connsiteX17" fmla="*/ 180975 w 2247900"/>
                <a:gd name="connsiteY17" fmla="*/ 116681 h 1466850"/>
                <a:gd name="connsiteX18" fmla="*/ 345281 w 2247900"/>
                <a:gd name="connsiteY18" fmla="*/ 254793 h 1466850"/>
                <a:gd name="connsiteX19" fmla="*/ 509587 w 2247900"/>
                <a:gd name="connsiteY19" fmla="*/ 381000 h 1466850"/>
                <a:gd name="connsiteX20" fmla="*/ 664369 w 2247900"/>
                <a:gd name="connsiteY20" fmla="*/ 495300 h 1466850"/>
                <a:gd name="connsiteX21" fmla="*/ 885825 w 2247900"/>
                <a:gd name="connsiteY21" fmla="*/ 645318 h 1466850"/>
                <a:gd name="connsiteX22" fmla="*/ 1057275 w 2247900"/>
                <a:gd name="connsiteY22" fmla="*/ 752475 h 1466850"/>
                <a:gd name="connsiteX23" fmla="*/ 1350169 w 2247900"/>
                <a:gd name="connsiteY23" fmla="*/ 923925 h 1466850"/>
                <a:gd name="connsiteX24" fmla="*/ 1535906 w 2247900"/>
                <a:gd name="connsiteY24" fmla="*/ 1016793 h 1466850"/>
                <a:gd name="connsiteX25" fmla="*/ 1709737 w 2247900"/>
                <a:gd name="connsiteY25" fmla="*/ 1088231 h 1466850"/>
                <a:gd name="connsiteX26" fmla="*/ 1835944 w 2247900"/>
                <a:gd name="connsiteY26" fmla="*/ 1145381 h 1466850"/>
                <a:gd name="connsiteX27" fmla="*/ 1964531 w 2247900"/>
                <a:gd name="connsiteY27" fmla="*/ 1193006 h 1466850"/>
                <a:gd name="connsiteX28" fmla="*/ 1988344 w 2247900"/>
                <a:gd name="connsiteY28" fmla="*/ 1200150 h 1466850"/>
                <a:gd name="connsiteX29" fmla="*/ 2014537 w 2247900"/>
                <a:gd name="connsiteY29" fmla="*/ 1202531 h 1466850"/>
                <a:gd name="connsiteX30" fmla="*/ 2055019 w 2247900"/>
                <a:gd name="connsiteY30" fmla="*/ 1195387 h 1466850"/>
                <a:gd name="connsiteX31" fmla="*/ 2200275 w 2247900"/>
                <a:gd name="connsiteY31" fmla="*/ 1131093 h 1466850"/>
                <a:gd name="connsiteX32" fmla="*/ 2247900 w 2247900"/>
                <a:gd name="connsiteY32" fmla="*/ 1266825 h 1466850"/>
                <a:gd name="connsiteX33" fmla="*/ 2131219 w 2247900"/>
                <a:gd name="connsiteY33" fmla="*/ 1376362 h 1466850"/>
                <a:gd name="connsiteX34" fmla="*/ 2071687 w 2247900"/>
                <a:gd name="connsiteY34" fmla="*/ 1426368 h 1466850"/>
                <a:gd name="connsiteX35" fmla="*/ 2031206 w 2247900"/>
                <a:gd name="connsiteY35" fmla="*/ 1454943 h 1466850"/>
                <a:gd name="connsiteX36" fmla="*/ 1997869 w 2247900"/>
                <a:gd name="connsiteY36" fmla="*/ 1466850 h 1466850"/>
                <a:gd name="connsiteX37" fmla="*/ 1974056 w 2247900"/>
                <a:gd name="connsiteY37" fmla="*/ 1466850 h 1466850"/>
                <a:gd name="connsiteX38" fmla="*/ 1943100 w 2247900"/>
                <a:gd name="connsiteY38" fmla="*/ 1457325 h 1466850"/>
                <a:gd name="connsiteX39" fmla="*/ 1893094 w 2247900"/>
                <a:gd name="connsiteY39" fmla="*/ 1433512 h 1466850"/>
                <a:gd name="connsiteX40" fmla="*/ 1764506 w 2247900"/>
                <a:gd name="connsiteY40" fmla="*/ 1373981 h 1466850"/>
                <a:gd name="connsiteX41" fmla="*/ 1607344 w 2247900"/>
                <a:gd name="connsiteY41" fmla="*/ 1307306 h 1466850"/>
                <a:gd name="connsiteX42" fmla="*/ 1462087 w 2247900"/>
                <a:gd name="connsiteY42" fmla="*/ 1231106 h 1466850"/>
                <a:gd name="connsiteX43" fmla="*/ 1326356 w 2247900"/>
                <a:gd name="connsiteY43" fmla="*/ 1150143 h 1466850"/>
                <a:gd name="connsiteX44" fmla="*/ 1223962 w 2247900"/>
                <a:gd name="connsiteY44" fmla="*/ 1090612 h 1466850"/>
                <a:gd name="connsiteX45" fmla="*/ 1026319 w 2247900"/>
                <a:gd name="connsiteY45" fmla="*/ 964406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47900" h="1466850">
                  <a:moveTo>
                    <a:pt x="1026319" y="964406"/>
                  </a:moveTo>
                  <a:lnTo>
                    <a:pt x="821531" y="831056"/>
                  </a:lnTo>
                  <a:lnTo>
                    <a:pt x="657225" y="721518"/>
                  </a:lnTo>
                  <a:lnTo>
                    <a:pt x="571500" y="652462"/>
                  </a:lnTo>
                  <a:lnTo>
                    <a:pt x="473869" y="559593"/>
                  </a:lnTo>
                  <a:lnTo>
                    <a:pt x="395287" y="478631"/>
                  </a:lnTo>
                  <a:lnTo>
                    <a:pt x="297656" y="373856"/>
                  </a:lnTo>
                  <a:lnTo>
                    <a:pt x="233362" y="307181"/>
                  </a:lnTo>
                  <a:lnTo>
                    <a:pt x="138112" y="204787"/>
                  </a:lnTo>
                  <a:lnTo>
                    <a:pt x="76200" y="133350"/>
                  </a:lnTo>
                  <a:lnTo>
                    <a:pt x="19050" y="69056"/>
                  </a:lnTo>
                  <a:lnTo>
                    <a:pt x="4762" y="45243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64294" y="11906"/>
                  </a:lnTo>
                  <a:lnTo>
                    <a:pt x="180975" y="116681"/>
                  </a:lnTo>
                  <a:lnTo>
                    <a:pt x="345281" y="254793"/>
                  </a:lnTo>
                  <a:lnTo>
                    <a:pt x="509587" y="381000"/>
                  </a:lnTo>
                  <a:lnTo>
                    <a:pt x="664369" y="495300"/>
                  </a:lnTo>
                  <a:lnTo>
                    <a:pt x="885825" y="645318"/>
                  </a:lnTo>
                  <a:lnTo>
                    <a:pt x="1057275" y="752475"/>
                  </a:lnTo>
                  <a:lnTo>
                    <a:pt x="1350169" y="923925"/>
                  </a:lnTo>
                  <a:lnTo>
                    <a:pt x="1535906" y="1016793"/>
                  </a:lnTo>
                  <a:lnTo>
                    <a:pt x="1709737" y="1088231"/>
                  </a:lnTo>
                  <a:lnTo>
                    <a:pt x="1835944" y="1145381"/>
                  </a:lnTo>
                  <a:lnTo>
                    <a:pt x="1964531" y="1193006"/>
                  </a:lnTo>
                  <a:lnTo>
                    <a:pt x="1988344" y="1200150"/>
                  </a:lnTo>
                  <a:lnTo>
                    <a:pt x="2014537" y="1202531"/>
                  </a:lnTo>
                  <a:lnTo>
                    <a:pt x="2055019" y="1195387"/>
                  </a:lnTo>
                  <a:lnTo>
                    <a:pt x="2200275" y="1131093"/>
                  </a:lnTo>
                  <a:lnTo>
                    <a:pt x="2247900" y="1266825"/>
                  </a:lnTo>
                  <a:lnTo>
                    <a:pt x="2131219" y="1376362"/>
                  </a:lnTo>
                  <a:lnTo>
                    <a:pt x="2071687" y="1426368"/>
                  </a:lnTo>
                  <a:lnTo>
                    <a:pt x="2031206" y="1454943"/>
                  </a:lnTo>
                  <a:lnTo>
                    <a:pt x="1997869" y="1466850"/>
                  </a:lnTo>
                  <a:lnTo>
                    <a:pt x="1974056" y="1466850"/>
                  </a:lnTo>
                  <a:lnTo>
                    <a:pt x="1943100" y="1457325"/>
                  </a:lnTo>
                  <a:lnTo>
                    <a:pt x="1893094" y="1433512"/>
                  </a:lnTo>
                  <a:lnTo>
                    <a:pt x="1764506" y="1373981"/>
                  </a:lnTo>
                  <a:lnTo>
                    <a:pt x="1607344" y="1307306"/>
                  </a:lnTo>
                  <a:lnTo>
                    <a:pt x="1462087" y="1231106"/>
                  </a:lnTo>
                  <a:lnTo>
                    <a:pt x="1326356" y="1150143"/>
                  </a:lnTo>
                  <a:lnTo>
                    <a:pt x="1223962" y="1090612"/>
                  </a:lnTo>
                  <a:lnTo>
                    <a:pt x="1026319" y="964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FE3E9B7C-EF56-3249-85DF-F36472C9E13E}"/>
                </a:ext>
              </a:extLst>
            </p:cNvPr>
            <p:cNvSpPr/>
            <p:nvPr/>
          </p:nvSpPr>
          <p:spPr>
            <a:xfrm rot="16200000">
              <a:off x="2158206" y="4764882"/>
              <a:ext cx="2295525" cy="290512"/>
            </a:xfrm>
            <a:custGeom>
              <a:avLst/>
              <a:gdLst>
                <a:gd name="connsiteX0" fmla="*/ 1371600 w 2295525"/>
                <a:gd name="connsiteY0" fmla="*/ 285750 h 290513"/>
                <a:gd name="connsiteX1" fmla="*/ 1164431 w 2295525"/>
                <a:gd name="connsiteY1" fmla="*/ 290513 h 290513"/>
                <a:gd name="connsiteX2" fmla="*/ 1014412 w 2295525"/>
                <a:gd name="connsiteY2" fmla="*/ 269081 h 290513"/>
                <a:gd name="connsiteX3" fmla="*/ 526256 w 2295525"/>
                <a:gd name="connsiteY3" fmla="*/ 266700 h 290513"/>
                <a:gd name="connsiteX4" fmla="*/ 366712 w 2295525"/>
                <a:gd name="connsiteY4" fmla="*/ 266700 h 290513"/>
                <a:gd name="connsiteX5" fmla="*/ 261937 w 2295525"/>
                <a:gd name="connsiteY5" fmla="*/ 254794 h 290513"/>
                <a:gd name="connsiteX6" fmla="*/ 185737 w 2295525"/>
                <a:gd name="connsiteY6" fmla="*/ 247650 h 290513"/>
                <a:gd name="connsiteX7" fmla="*/ 142875 w 2295525"/>
                <a:gd name="connsiteY7" fmla="*/ 240506 h 290513"/>
                <a:gd name="connsiteX8" fmla="*/ 100012 w 2295525"/>
                <a:gd name="connsiteY8" fmla="*/ 228600 h 290513"/>
                <a:gd name="connsiteX9" fmla="*/ 64293 w 2295525"/>
                <a:gd name="connsiteY9" fmla="*/ 216694 h 290513"/>
                <a:gd name="connsiteX10" fmla="*/ 30956 w 2295525"/>
                <a:gd name="connsiteY10" fmla="*/ 204788 h 290513"/>
                <a:gd name="connsiteX11" fmla="*/ 9525 w 2295525"/>
                <a:gd name="connsiteY11" fmla="*/ 188119 h 290513"/>
                <a:gd name="connsiteX12" fmla="*/ 0 w 2295525"/>
                <a:gd name="connsiteY12" fmla="*/ 169069 h 290513"/>
                <a:gd name="connsiteX13" fmla="*/ 4762 w 2295525"/>
                <a:gd name="connsiteY13" fmla="*/ 140494 h 290513"/>
                <a:gd name="connsiteX14" fmla="*/ 14287 w 2295525"/>
                <a:gd name="connsiteY14" fmla="*/ 121444 h 290513"/>
                <a:gd name="connsiteX15" fmla="*/ 30956 w 2295525"/>
                <a:gd name="connsiteY15" fmla="*/ 100013 h 290513"/>
                <a:gd name="connsiteX16" fmla="*/ 64293 w 2295525"/>
                <a:gd name="connsiteY16" fmla="*/ 76200 h 290513"/>
                <a:gd name="connsiteX17" fmla="*/ 111918 w 2295525"/>
                <a:gd name="connsiteY17" fmla="*/ 54769 h 290513"/>
                <a:gd name="connsiteX18" fmla="*/ 161925 w 2295525"/>
                <a:gd name="connsiteY18" fmla="*/ 33338 h 290513"/>
                <a:gd name="connsiteX19" fmla="*/ 207168 w 2295525"/>
                <a:gd name="connsiteY19" fmla="*/ 19050 h 290513"/>
                <a:gd name="connsiteX20" fmla="*/ 261937 w 2295525"/>
                <a:gd name="connsiteY20" fmla="*/ 7144 h 290513"/>
                <a:gd name="connsiteX21" fmla="*/ 316706 w 2295525"/>
                <a:gd name="connsiteY21" fmla="*/ 0 h 290513"/>
                <a:gd name="connsiteX22" fmla="*/ 395287 w 2295525"/>
                <a:gd name="connsiteY22" fmla="*/ 0 h 290513"/>
                <a:gd name="connsiteX23" fmla="*/ 435768 w 2295525"/>
                <a:gd name="connsiteY23" fmla="*/ 2381 h 290513"/>
                <a:gd name="connsiteX24" fmla="*/ 473868 w 2295525"/>
                <a:gd name="connsiteY24" fmla="*/ 9525 h 290513"/>
                <a:gd name="connsiteX25" fmla="*/ 531018 w 2295525"/>
                <a:gd name="connsiteY25" fmla="*/ 26194 h 290513"/>
                <a:gd name="connsiteX26" fmla="*/ 585787 w 2295525"/>
                <a:gd name="connsiteY26" fmla="*/ 47625 h 290513"/>
                <a:gd name="connsiteX27" fmla="*/ 840581 w 2295525"/>
                <a:gd name="connsiteY27" fmla="*/ 59531 h 290513"/>
                <a:gd name="connsiteX28" fmla="*/ 1140618 w 2295525"/>
                <a:gd name="connsiteY28" fmla="*/ 80963 h 290513"/>
                <a:gd name="connsiteX29" fmla="*/ 1312068 w 2295525"/>
                <a:gd name="connsiteY29" fmla="*/ 88106 h 290513"/>
                <a:gd name="connsiteX30" fmla="*/ 1654968 w 2295525"/>
                <a:gd name="connsiteY30" fmla="*/ 90488 h 290513"/>
                <a:gd name="connsiteX31" fmla="*/ 1912143 w 2295525"/>
                <a:gd name="connsiteY31" fmla="*/ 90488 h 290513"/>
                <a:gd name="connsiteX32" fmla="*/ 1993106 w 2295525"/>
                <a:gd name="connsiteY32" fmla="*/ 85725 h 290513"/>
                <a:gd name="connsiteX33" fmla="*/ 2043112 w 2295525"/>
                <a:gd name="connsiteY33" fmla="*/ 78581 h 290513"/>
                <a:gd name="connsiteX34" fmla="*/ 2202656 w 2295525"/>
                <a:gd name="connsiteY34" fmla="*/ 40481 h 290513"/>
                <a:gd name="connsiteX35" fmla="*/ 2295525 w 2295525"/>
                <a:gd name="connsiteY35" fmla="*/ 157163 h 290513"/>
                <a:gd name="connsiteX36" fmla="*/ 2243137 w 2295525"/>
                <a:gd name="connsiteY36" fmla="*/ 288131 h 290513"/>
                <a:gd name="connsiteX37" fmla="*/ 1745456 w 2295525"/>
                <a:gd name="connsiteY37" fmla="*/ 285750 h 290513"/>
                <a:gd name="connsiteX38" fmla="*/ 1371600 w 2295525"/>
                <a:gd name="connsiteY38" fmla="*/ 285750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290513">
                  <a:moveTo>
                    <a:pt x="1371600" y="285750"/>
                  </a:moveTo>
                  <a:lnTo>
                    <a:pt x="1164431" y="290513"/>
                  </a:lnTo>
                  <a:lnTo>
                    <a:pt x="1014412" y="269081"/>
                  </a:lnTo>
                  <a:lnTo>
                    <a:pt x="526256" y="266700"/>
                  </a:lnTo>
                  <a:lnTo>
                    <a:pt x="366712" y="266700"/>
                  </a:lnTo>
                  <a:lnTo>
                    <a:pt x="261937" y="254794"/>
                  </a:lnTo>
                  <a:lnTo>
                    <a:pt x="185737" y="247650"/>
                  </a:lnTo>
                  <a:lnTo>
                    <a:pt x="142875" y="240506"/>
                  </a:lnTo>
                  <a:lnTo>
                    <a:pt x="100012" y="228600"/>
                  </a:lnTo>
                  <a:lnTo>
                    <a:pt x="64293" y="216694"/>
                  </a:lnTo>
                  <a:lnTo>
                    <a:pt x="30956" y="204788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4762" y="140494"/>
                  </a:lnTo>
                  <a:lnTo>
                    <a:pt x="14287" y="121444"/>
                  </a:lnTo>
                  <a:lnTo>
                    <a:pt x="30956" y="100013"/>
                  </a:lnTo>
                  <a:lnTo>
                    <a:pt x="64293" y="76200"/>
                  </a:lnTo>
                  <a:lnTo>
                    <a:pt x="111918" y="54769"/>
                  </a:lnTo>
                  <a:lnTo>
                    <a:pt x="161925" y="33338"/>
                  </a:lnTo>
                  <a:lnTo>
                    <a:pt x="207168" y="19050"/>
                  </a:lnTo>
                  <a:lnTo>
                    <a:pt x="261937" y="7144"/>
                  </a:lnTo>
                  <a:lnTo>
                    <a:pt x="316706" y="0"/>
                  </a:lnTo>
                  <a:lnTo>
                    <a:pt x="395287" y="0"/>
                  </a:lnTo>
                  <a:lnTo>
                    <a:pt x="435768" y="2381"/>
                  </a:lnTo>
                  <a:lnTo>
                    <a:pt x="473868" y="9525"/>
                  </a:lnTo>
                  <a:lnTo>
                    <a:pt x="531018" y="26194"/>
                  </a:lnTo>
                  <a:lnTo>
                    <a:pt x="585787" y="47625"/>
                  </a:lnTo>
                  <a:lnTo>
                    <a:pt x="840581" y="59531"/>
                  </a:lnTo>
                  <a:lnTo>
                    <a:pt x="1140618" y="80963"/>
                  </a:lnTo>
                  <a:lnTo>
                    <a:pt x="1312068" y="88106"/>
                  </a:lnTo>
                  <a:lnTo>
                    <a:pt x="1654968" y="90488"/>
                  </a:lnTo>
                  <a:lnTo>
                    <a:pt x="1912143" y="90488"/>
                  </a:lnTo>
                  <a:lnTo>
                    <a:pt x="1993106" y="85725"/>
                  </a:lnTo>
                  <a:lnTo>
                    <a:pt x="2043112" y="78581"/>
                  </a:lnTo>
                  <a:lnTo>
                    <a:pt x="2202656" y="40481"/>
                  </a:lnTo>
                  <a:lnTo>
                    <a:pt x="2295525" y="157163"/>
                  </a:lnTo>
                  <a:lnTo>
                    <a:pt x="2243137" y="288131"/>
                  </a:lnTo>
                  <a:lnTo>
                    <a:pt x="1745456" y="285750"/>
                  </a:lnTo>
                  <a:lnTo>
                    <a:pt x="137160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555BF20-DB6D-D242-96DD-DFBA48F9DA2F}"/>
                </a:ext>
              </a:extLst>
            </p:cNvPr>
            <p:cNvSpPr/>
            <p:nvPr/>
          </p:nvSpPr>
          <p:spPr>
            <a:xfrm>
              <a:off x="3898900" y="3160713"/>
              <a:ext cx="463550" cy="615950"/>
            </a:xfrm>
            <a:custGeom>
              <a:avLst/>
              <a:gdLst>
                <a:gd name="connsiteX0" fmla="*/ 83344 w 464344"/>
                <a:gd name="connsiteY0" fmla="*/ 359569 h 616744"/>
                <a:gd name="connsiteX1" fmla="*/ 119063 w 464344"/>
                <a:gd name="connsiteY1" fmla="*/ 259556 h 616744"/>
                <a:gd name="connsiteX2" fmla="*/ 152400 w 464344"/>
                <a:gd name="connsiteY2" fmla="*/ 142875 h 616744"/>
                <a:gd name="connsiteX3" fmla="*/ 152400 w 464344"/>
                <a:gd name="connsiteY3" fmla="*/ 54769 h 616744"/>
                <a:gd name="connsiteX4" fmla="*/ 154782 w 464344"/>
                <a:gd name="connsiteY4" fmla="*/ 16669 h 616744"/>
                <a:gd name="connsiteX5" fmla="*/ 159544 w 464344"/>
                <a:gd name="connsiteY5" fmla="*/ 4762 h 616744"/>
                <a:gd name="connsiteX6" fmla="*/ 176213 w 464344"/>
                <a:gd name="connsiteY6" fmla="*/ 0 h 616744"/>
                <a:gd name="connsiteX7" fmla="*/ 230982 w 464344"/>
                <a:gd name="connsiteY7" fmla="*/ 9525 h 616744"/>
                <a:gd name="connsiteX8" fmla="*/ 300038 w 464344"/>
                <a:gd name="connsiteY8" fmla="*/ 26194 h 616744"/>
                <a:gd name="connsiteX9" fmla="*/ 364332 w 464344"/>
                <a:gd name="connsiteY9" fmla="*/ 50006 h 616744"/>
                <a:gd name="connsiteX10" fmla="*/ 411957 w 464344"/>
                <a:gd name="connsiteY10" fmla="*/ 73819 h 616744"/>
                <a:gd name="connsiteX11" fmla="*/ 440532 w 464344"/>
                <a:gd name="connsiteY11" fmla="*/ 95250 h 616744"/>
                <a:gd name="connsiteX12" fmla="*/ 459582 w 464344"/>
                <a:gd name="connsiteY12" fmla="*/ 116681 h 616744"/>
                <a:gd name="connsiteX13" fmla="*/ 464344 w 464344"/>
                <a:gd name="connsiteY13" fmla="*/ 135731 h 616744"/>
                <a:gd name="connsiteX14" fmla="*/ 459582 w 464344"/>
                <a:gd name="connsiteY14" fmla="*/ 157162 h 616744"/>
                <a:gd name="connsiteX15" fmla="*/ 419100 w 464344"/>
                <a:gd name="connsiteY15" fmla="*/ 207169 h 616744"/>
                <a:gd name="connsiteX16" fmla="*/ 342900 w 464344"/>
                <a:gd name="connsiteY16" fmla="*/ 285750 h 616744"/>
                <a:gd name="connsiteX17" fmla="*/ 307182 w 464344"/>
                <a:gd name="connsiteY17" fmla="*/ 323850 h 616744"/>
                <a:gd name="connsiteX18" fmla="*/ 250032 w 464344"/>
                <a:gd name="connsiteY18" fmla="*/ 400050 h 616744"/>
                <a:gd name="connsiteX19" fmla="*/ 121444 w 464344"/>
                <a:gd name="connsiteY19" fmla="*/ 602456 h 616744"/>
                <a:gd name="connsiteX20" fmla="*/ 0 w 464344"/>
                <a:gd name="connsiteY20" fmla="*/ 616744 h 616744"/>
                <a:gd name="connsiteX21" fmla="*/ 83344 w 464344"/>
                <a:gd name="connsiteY21" fmla="*/ 35956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344" h="616744">
                  <a:moveTo>
                    <a:pt x="83344" y="359569"/>
                  </a:moveTo>
                  <a:lnTo>
                    <a:pt x="119063" y="259556"/>
                  </a:lnTo>
                  <a:lnTo>
                    <a:pt x="152400" y="142875"/>
                  </a:lnTo>
                  <a:lnTo>
                    <a:pt x="152400" y="54769"/>
                  </a:lnTo>
                  <a:lnTo>
                    <a:pt x="154782" y="16669"/>
                  </a:lnTo>
                  <a:lnTo>
                    <a:pt x="159544" y="4762"/>
                  </a:lnTo>
                  <a:lnTo>
                    <a:pt x="176213" y="0"/>
                  </a:lnTo>
                  <a:lnTo>
                    <a:pt x="230982" y="9525"/>
                  </a:lnTo>
                  <a:lnTo>
                    <a:pt x="300038" y="26194"/>
                  </a:lnTo>
                  <a:lnTo>
                    <a:pt x="364332" y="50006"/>
                  </a:lnTo>
                  <a:lnTo>
                    <a:pt x="411957" y="73819"/>
                  </a:lnTo>
                  <a:lnTo>
                    <a:pt x="440532" y="95250"/>
                  </a:lnTo>
                  <a:lnTo>
                    <a:pt x="459582" y="116681"/>
                  </a:lnTo>
                  <a:lnTo>
                    <a:pt x="464344" y="135731"/>
                  </a:lnTo>
                  <a:lnTo>
                    <a:pt x="459582" y="157162"/>
                  </a:lnTo>
                  <a:lnTo>
                    <a:pt x="419100" y="207169"/>
                  </a:lnTo>
                  <a:lnTo>
                    <a:pt x="342900" y="285750"/>
                  </a:lnTo>
                  <a:lnTo>
                    <a:pt x="307182" y="323850"/>
                  </a:lnTo>
                  <a:lnTo>
                    <a:pt x="250032" y="400050"/>
                  </a:lnTo>
                  <a:lnTo>
                    <a:pt x="121444" y="602456"/>
                  </a:lnTo>
                  <a:lnTo>
                    <a:pt x="0" y="616744"/>
                  </a:lnTo>
                  <a:lnTo>
                    <a:pt x="833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A9C6E88-05F7-0841-974E-BDE3595919A1}"/>
                </a:ext>
              </a:extLst>
            </p:cNvPr>
            <p:cNvSpPr/>
            <p:nvPr/>
          </p:nvSpPr>
          <p:spPr>
            <a:xfrm>
              <a:off x="3262313" y="3519488"/>
              <a:ext cx="1608137" cy="441325"/>
            </a:xfrm>
            <a:custGeom>
              <a:avLst/>
              <a:gdLst>
                <a:gd name="connsiteX0" fmla="*/ 609600 w 1607343"/>
                <a:gd name="connsiteY0" fmla="*/ 364331 h 440531"/>
                <a:gd name="connsiteX1" fmla="*/ 95250 w 1607343"/>
                <a:gd name="connsiteY1" fmla="*/ 440531 h 440531"/>
                <a:gd name="connsiteX2" fmla="*/ 0 w 1607343"/>
                <a:gd name="connsiteY2" fmla="*/ 235743 h 440531"/>
                <a:gd name="connsiteX3" fmla="*/ 202406 w 1607343"/>
                <a:gd name="connsiteY3" fmla="*/ 247650 h 440531"/>
                <a:gd name="connsiteX4" fmla="*/ 319087 w 1607343"/>
                <a:gd name="connsiteY4" fmla="*/ 228600 h 440531"/>
                <a:gd name="connsiteX5" fmla="*/ 666750 w 1607343"/>
                <a:gd name="connsiteY5" fmla="*/ 173831 h 440531"/>
                <a:gd name="connsiteX6" fmla="*/ 831056 w 1607343"/>
                <a:gd name="connsiteY6" fmla="*/ 150018 h 440531"/>
                <a:gd name="connsiteX7" fmla="*/ 1085850 w 1607343"/>
                <a:gd name="connsiteY7" fmla="*/ 97631 h 440531"/>
                <a:gd name="connsiteX8" fmla="*/ 1264443 w 1607343"/>
                <a:gd name="connsiteY8" fmla="*/ 66675 h 440531"/>
                <a:gd name="connsiteX9" fmla="*/ 1331118 w 1607343"/>
                <a:gd name="connsiteY9" fmla="*/ 33337 h 440531"/>
                <a:gd name="connsiteX10" fmla="*/ 1407318 w 1607343"/>
                <a:gd name="connsiteY10" fmla="*/ 0 h 440531"/>
                <a:gd name="connsiteX11" fmla="*/ 1423987 w 1607343"/>
                <a:gd name="connsiteY11" fmla="*/ 0 h 440531"/>
                <a:gd name="connsiteX12" fmla="*/ 1471612 w 1607343"/>
                <a:gd name="connsiteY12" fmla="*/ 9525 h 440531"/>
                <a:gd name="connsiteX13" fmla="*/ 1521618 w 1607343"/>
                <a:gd name="connsiteY13" fmla="*/ 28575 h 440531"/>
                <a:gd name="connsiteX14" fmla="*/ 1552575 w 1607343"/>
                <a:gd name="connsiteY14" fmla="*/ 45243 h 440531"/>
                <a:gd name="connsiteX15" fmla="*/ 1576387 w 1607343"/>
                <a:gd name="connsiteY15" fmla="*/ 66675 h 440531"/>
                <a:gd name="connsiteX16" fmla="*/ 1595437 w 1607343"/>
                <a:gd name="connsiteY16" fmla="*/ 88106 h 440531"/>
                <a:gd name="connsiteX17" fmla="*/ 1604962 w 1607343"/>
                <a:gd name="connsiteY17" fmla="*/ 109537 h 440531"/>
                <a:gd name="connsiteX18" fmla="*/ 1607343 w 1607343"/>
                <a:gd name="connsiteY18" fmla="*/ 135731 h 440531"/>
                <a:gd name="connsiteX19" fmla="*/ 1597818 w 1607343"/>
                <a:gd name="connsiteY19" fmla="*/ 161925 h 440531"/>
                <a:gd name="connsiteX20" fmla="*/ 1581150 w 1607343"/>
                <a:gd name="connsiteY20" fmla="*/ 178593 h 440531"/>
                <a:gd name="connsiteX21" fmla="*/ 1543050 w 1607343"/>
                <a:gd name="connsiteY21" fmla="*/ 195262 h 440531"/>
                <a:gd name="connsiteX22" fmla="*/ 1504950 w 1607343"/>
                <a:gd name="connsiteY22" fmla="*/ 200025 h 440531"/>
                <a:gd name="connsiteX23" fmla="*/ 1454943 w 1607343"/>
                <a:gd name="connsiteY23" fmla="*/ 204787 h 440531"/>
                <a:gd name="connsiteX24" fmla="*/ 1402556 w 1607343"/>
                <a:gd name="connsiteY24" fmla="*/ 211931 h 440531"/>
                <a:gd name="connsiteX25" fmla="*/ 1278731 w 1607343"/>
                <a:gd name="connsiteY25" fmla="*/ 235743 h 440531"/>
                <a:gd name="connsiteX26" fmla="*/ 904875 w 1607343"/>
                <a:gd name="connsiteY26" fmla="*/ 309562 h 440531"/>
                <a:gd name="connsiteX27" fmla="*/ 676275 w 1607343"/>
                <a:gd name="connsiteY27" fmla="*/ 357187 h 440531"/>
                <a:gd name="connsiteX28" fmla="*/ 609600 w 1607343"/>
                <a:gd name="connsiteY28" fmla="*/ 3643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07343" h="440531">
                  <a:moveTo>
                    <a:pt x="609600" y="364331"/>
                  </a:moveTo>
                  <a:lnTo>
                    <a:pt x="95250" y="440531"/>
                  </a:lnTo>
                  <a:lnTo>
                    <a:pt x="0" y="235743"/>
                  </a:lnTo>
                  <a:lnTo>
                    <a:pt x="202406" y="247650"/>
                  </a:lnTo>
                  <a:lnTo>
                    <a:pt x="319087" y="228600"/>
                  </a:lnTo>
                  <a:lnTo>
                    <a:pt x="666750" y="173831"/>
                  </a:lnTo>
                  <a:lnTo>
                    <a:pt x="831056" y="150018"/>
                  </a:lnTo>
                  <a:lnTo>
                    <a:pt x="1085850" y="97631"/>
                  </a:lnTo>
                  <a:lnTo>
                    <a:pt x="1264443" y="66675"/>
                  </a:lnTo>
                  <a:lnTo>
                    <a:pt x="1331118" y="33337"/>
                  </a:lnTo>
                  <a:lnTo>
                    <a:pt x="1407318" y="0"/>
                  </a:lnTo>
                  <a:lnTo>
                    <a:pt x="1423987" y="0"/>
                  </a:lnTo>
                  <a:lnTo>
                    <a:pt x="1471612" y="9525"/>
                  </a:lnTo>
                  <a:lnTo>
                    <a:pt x="1521618" y="28575"/>
                  </a:lnTo>
                  <a:lnTo>
                    <a:pt x="1552575" y="45243"/>
                  </a:lnTo>
                  <a:lnTo>
                    <a:pt x="1576387" y="66675"/>
                  </a:lnTo>
                  <a:lnTo>
                    <a:pt x="1595437" y="88106"/>
                  </a:lnTo>
                  <a:lnTo>
                    <a:pt x="1604962" y="109537"/>
                  </a:lnTo>
                  <a:lnTo>
                    <a:pt x="1607343" y="135731"/>
                  </a:lnTo>
                  <a:lnTo>
                    <a:pt x="1597818" y="161925"/>
                  </a:lnTo>
                  <a:lnTo>
                    <a:pt x="1581150" y="178593"/>
                  </a:lnTo>
                  <a:lnTo>
                    <a:pt x="1543050" y="195262"/>
                  </a:lnTo>
                  <a:lnTo>
                    <a:pt x="1504950" y="200025"/>
                  </a:lnTo>
                  <a:lnTo>
                    <a:pt x="1454943" y="204787"/>
                  </a:lnTo>
                  <a:lnTo>
                    <a:pt x="1402556" y="211931"/>
                  </a:lnTo>
                  <a:lnTo>
                    <a:pt x="1278731" y="235743"/>
                  </a:lnTo>
                  <a:lnTo>
                    <a:pt x="904875" y="309562"/>
                  </a:lnTo>
                  <a:lnTo>
                    <a:pt x="676275" y="357187"/>
                  </a:lnTo>
                  <a:lnTo>
                    <a:pt x="609600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B976C14-50ED-1A40-8099-1A32208AD887}"/>
                </a:ext>
              </a:extLst>
            </p:cNvPr>
            <p:cNvSpPr/>
            <p:nvPr/>
          </p:nvSpPr>
          <p:spPr>
            <a:xfrm rot="16200000">
              <a:off x="3206750" y="4486276"/>
              <a:ext cx="1716087" cy="284162"/>
            </a:xfrm>
            <a:custGeom>
              <a:avLst/>
              <a:gdLst>
                <a:gd name="connsiteX0" fmla="*/ 890587 w 1716881"/>
                <a:gd name="connsiteY0" fmla="*/ 250031 h 283369"/>
                <a:gd name="connsiteX1" fmla="*/ 681037 w 1716881"/>
                <a:gd name="connsiteY1" fmla="*/ 245269 h 283369"/>
                <a:gd name="connsiteX2" fmla="*/ 516731 w 1716881"/>
                <a:gd name="connsiteY2" fmla="*/ 240506 h 283369"/>
                <a:gd name="connsiteX3" fmla="*/ 30956 w 1716881"/>
                <a:gd name="connsiteY3" fmla="*/ 245269 h 283369"/>
                <a:gd name="connsiteX4" fmla="*/ 0 w 1716881"/>
                <a:gd name="connsiteY4" fmla="*/ 66675 h 283369"/>
                <a:gd name="connsiteX5" fmla="*/ 500062 w 1716881"/>
                <a:gd name="connsiteY5" fmla="*/ 61913 h 283369"/>
                <a:gd name="connsiteX6" fmla="*/ 664368 w 1716881"/>
                <a:gd name="connsiteY6" fmla="*/ 61913 h 283369"/>
                <a:gd name="connsiteX7" fmla="*/ 1085850 w 1716881"/>
                <a:gd name="connsiteY7" fmla="*/ 61913 h 283369"/>
                <a:gd name="connsiteX8" fmla="*/ 1245393 w 1716881"/>
                <a:gd name="connsiteY8" fmla="*/ 64294 h 283369"/>
                <a:gd name="connsiteX9" fmla="*/ 1378743 w 1716881"/>
                <a:gd name="connsiteY9" fmla="*/ 64294 h 283369"/>
                <a:gd name="connsiteX10" fmla="*/ 1431131 w 1716881"/>
                <a:gd name="connsiteY10" fmla="*/ 64294 h 283369"/>
                <a:gd name="connsiteX11" fmla="*/ 1485900 w 1716881"/>
                <a:gd name="connsiteY11" fmla="*/ 59531 h 283369"/>
                <a:gd name="connsiteX12" fmla="*/ 1531143 w 1716881"/>
                <a:gd name="connsiteY12" fmla="*/ 50006 h 283369"/>
                <a:gd name="connsiteX13" fmla="*/ 1564481 w 1716881"/>
                <a:gd name="connsiteY13" fmla="*/ 40481 h 283369"/>
                <a:gd name="connsiteX14" fmla="*/ 1654968 w 1716881"/>
                <a:gd name="connsiteY14" fmla="*/ 0 h 283369"/>
                <a:gd name="connsiteX15" fmla="*/ 1716881 w 1716881"/>
                <a:gd name="connsiteY15" fmla="*/ 211931 h 283369"/>
                <a:gd name="connsiteX16" fmla="*/ 1554956 w 1716881"/>
                <a:gd name="connsiteY16" fmla="*/ 280988 h 283369"/>
                <a:gd name="connsiteX17" fmla="*/ 1526381 w 1716881"/>
                <a:gd name="connsiteY17" fmla="*/ 283369 h 283369"/>
                <a:gd name="connsiteX18" fmla="*/ 1290637 w 1716881"/>
                <a:gd name="connsiteY18" fmla="*/ 264319 h 283369"/>
                <a:gd name="connsiteX19" fmla="*/ 1095375 w 1716881"/>
                <a:gd name="connsiteY19" fmla="*/ 264319 h 283369"/>
                <a:gd name="connsiteX20" fmla="*/ 890587 w 1716881"/>
                <a:gd name="connsiteY20" fmla="*/ 25003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6881" h="283369">
                  <a:moveTo>
                    <a:pt x="890587" y="250031"/>
                  </a:moveTo>
                  <a:lnTo>
                    <a:pt x="681037" y="245269"/>
                  </a:lnTo>
                  <a:lnTo>
                    <a:pt x="516731" y="240506"/>
                  </a:lnTo>
                  <a:lnTo>
                    <a:pt x="30956" y="245269"/>
                  </a:lnTo>
                  <a:lnTo>
                    <a:pt x="0" y="66675"/>
                  </a:lnTo>
                  <a:lnTo>
                    <a:pt x="500062" y="61913"/>
                  </a:lnTo>
                  <a:lnTo>
                    <a:pt x="664368" y="61913"/>
                  </a:lnTo>
                  <a:lnTo>
                    <a:pt x="1085850" y="61913"/>
                  </a:lnTo>
                  <a:lnTo>
                    <a:pt x="1245393" y="64294"/>
                  </a:lnTo>
                  <a:lnTo>
                    <a:pt x="1378743" y="64294"/>
                  </a:lnTo>
                  <a:lnTo>
                    <a:pt x="1431131" y="64294"/>
                  </a:lnTo>
                  <a:lnTo>
                    <a:pt x="1485900" y="59531"/>
                  </a:lnTo>
                  <a:lnTo>
                    <a:pt x="1531143" y="50006"/>
                  </a:lnTo>
                  <a:lnTo>
                    <a:pt x="1564481" y="40481"/>
                  </a:lnTo>
                  <a:lnTo>
                    <a:pt x="1654968" y="0"/>
                  </a:lnTo>
                  <a:lnTo>
                    <a:pt x="1716881" y="211931"/>
                  </a:lnTo>
                  <a:lnTo>
                    <a:pt x="1554956" y="280988"/>
                  </a:lnTo>
                  <a:lnTo>
                    <a:pt x="1526381" y="283369"/>
                  </a:lnTo>
                  <a:lnTo>
                    <a:pt x="1290637" y="264319"/>
                  </a:lnTo>
                  <a:lnTo>
                    <a:pt x="1095375" y="264319"/>
                  </a:lnTo>
                  <a:lnTo>
                    <a:pt x="8905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171F1AA-3B59-E84A-B86C-B3A2C2ED1060}"/>
                </a:ext>
              </a:extLst>
            </p:cNvPr>
            <p:cNvSpPr/>
            <p:nvPr/>
          </p:nvSpPr>
          <p:spPr>
            <a:xfrm>
              <a:off x="3362325" y="4119563"/>
              <a:ext cx="1336675" cy="396875"/>
            </a:xfrm>
            <a:custGeom>
              <a:avLst/>
              <a:gdLst>
                <a:gd name="connsiteX0" fmla="*/ 400050 w 1335881"/>
                <a:gd name="connsiteY0" fmla="*/ 326231 h 397668"/>
                <a:gd name="connsiteX1" fmla="*/ 11906 w 1335881"/>
                <a:gd name="connsiteY1" fmla="*/ 397668 h 397668"/>
                <a:gd name="connsiteX2" fmla="*/ 0 w 1335881"/>
                <a:gd name="connsiteY2" fmla="*/ 180975 h 397668"/>
                <a:gd name="connsiteX3" fmla="*/ 107156 w 1335881"/>
                <a:gd name="connsiteY3" fmla="*/ 176212 h 397668"/>
                <a:gd name="connsiteX4" fmla="*/ 319088 w 1335881"/>
                <a:gd name="connsiteY4" fmla="*/ 152400 h 397668"/>
                <a:gd name="connsiteX5" fmla="*/ 616744 w 1335881"/>
                <a:gd name="connsiteY5" fmla="*/ 111918 h 397668"/>
                <a:gd name="connsiteX6" fmla="*/ 828675 w 1335881"/>
                <a:gd name="connsiteY6" fmla="*/ 66675 h 397668"/>
                <a:gd name="connsiteX7" fmla="*/ 1066800 w 1335881"/>
                <a:gd name="connsiteY7" fmla="*/ 45243 h 397668"/>
                <a:gd name="connsiteX8" fmla="*/ 1081088 w 1335881"/>
                <a:gd name="connsiteY8" fmla="*/ 30956 h 397668"/>
                <a:gd name="connsiteX9" fmla="*/ 1102519 w 1335881"/>
                <a:gd name="connsiteY9" fmla="*/ 14287 h 397668"/>
                <a:gd name="connsiteX10" fmla="*/ 1126331 w 1335881"/>
                <a:gd name="connsiteY10" fmla="*/ 4762 h 397668"/>
                <a:gd name="connsiteX11" fmla="*/ 1166813 w 1335881"/>
                <a:gd name="connsiteY11" fmla="*/ 0 h 397668"/>
                <a:gd name="connsiteX12" fmla="*/ 1193006 w 1335881"/>
                <a:gd name="connsiteY12" fmla="*/ 0 h 397668"/>
                <a:gd name="connsiteX13" fmla="*/ 1216819 w 1335881"/>
                <a:gd name="connsiteY13" fmla="*/ 7143 h 397668"/>
                <a:gd name="connsiteX14" fmla="*/ 1250156 w 1335881"/>
                <a:gd name="connsiteY14" fmla="*/ 26193 h 397668"/>
                <a:gd name="connsiteX15" fmla="*/ 1281113 w 1335881"/>
                <a:gd name="connsiteY15" fmla="*/ 45243 h 397668"/>
                <a:gd name="connsiteX16" fmla="*/ 1326356 w 1335881"/>
                <a:gd name="connsiteY16" fmla="*/ 78581 h 397668"/>
                <a:gd name="connsiteX17" fmla="*/ 1335881 w 1335881"/>
                <a:gd name="connsiteY17" fmla="*/ 95250 h 397668"/>
                <a:gd name="connsiteX18" fmla="*/ 1335881 w 1335881"/>
                <a:gd name="connsiteY18" fmla="*/ 121443 h 397668"/>
                <a:gd name="connsiteX19" fmla="*/ 1328738 w 1335881"/>
                <a:gd name="connsiteY19" fmla="*/ 150018 h 397668"/>
                <a:gd name="connsiteX20" fmla="*/ 1312069 w 1335881"/>
                <a:gd name="connsiteY20" fmla="*/ 176212 h 397668"/>
                <a:gd name="connsiteX21" fmla="*/ 1293019 w 1335881"/>
                <a:gd name="connsiteY21" fmla="*/ 192881 h 397668"/>
                <a:gd name="connsiteX22" fmla="*/ 1262063 w 1335881"/>
                <a:gd name="connsiteY22" fmla="*/ 204787 h 397668"/>
                <a:gd name="connsiteX23" fmla="*/ 1178719 w 1335881"/>
                <a:gd name="connsiteY23" fmla="*/ 219075 h 397668"/>
                <a:gd name="connsiteX24" fmla="*/ 816769 w 1335881"/>
                <a:gd name="connsiteY24" fmla="*/ 273843 h 397668"/>
                <a:gd name="connsiteX25" fmla="*/ 609600 w 1335881"/>
                <a:gd name="connsiteY25" fmla="*/ 297656 h 397668"/>
                <a:gd name="connsiteX26" fmla="*/ 400050 w 1335881"/>
                <a:gd name="connsiteY26" fmla="*/ 326231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881" h="397668">
                  <a:moveTo>
                    <a:pt x="400050" y="326231"/>
                  </a:moveTo>
                  <a:lnTo>
                    <a:pt x="11906" y="397668"/>
                  </a:lnTo>
                  <a:lnTo>
                    <a:pt x="0" y="180975"/>
                  </a:lnTo>
                  <a:lnTo>
                    <a:pt x="107156" y="176212"/>
                  </a:lnTo>
                  <a:lnTo>
                    <a:pt x="319088" y="152400"/>
                  </a:lnTo>
                  <a:lnTo>
                    <a:pt x="616744" y="111918"/>
                  </a:lnTo>
                  <a:lnTo>
                    <a:pt x="828675" y="66675"/>
                  </a:lnTo>
                  <a:lnTo>
                    <a:pt x="1066800" y="45243"/>
                  </a:lnTo>
                  <a:lnTo>
                    <a:pt x="1081088" y="30956"/>
                  </a:lnTo>
                  <a:lnTo>
                    <a:pt x="1102519" y="14287"/>
                  </a:lnTo>
                  <a:lnTo>
                    <a:pt x="1126331" y="4762"/>
                  </a:lnTo>
                  <a:lnTo>
                    <a:pt x="1166813" y="0"/>
                  </a:lnTo>
                  <a:lnTo>
                    <a:pt x="1193006" y="0"/>
                  </a:lnTo>
                  <a:lnTo>
                    <a:pt x="1216819" y="7143"/>
                  </a:lnTo>
                  <a:lnTo>
                    <a:pt x="1250156" y="26193"/>
                  </a:lnTo>
                  <a:lnTo>
                    <a:pt x="1281113" y="45243"/>
                  </a:lnTo>
                  <a:lnTo>
                    <a:pt x="1326356" y="78581"/>
                  </a:lnTo>
                  <a:lnTo>
                    <a:pt x="1335881" y="95250"/>
                  </a:lnTo>
                  <a:lnTo>
                    <a:pt x="1335881" y="121443"/>
                  </a:lnTo>
                  <a:lnTo>
                    <a:pt x="1328738" y="150018"/>
                  </a:lnTo>
                  <a:lnTo>
                    <a:pt x="1312069" y="176212"/>
                  </a:lnTo>
                  <a:lnTo>
                    <a:pt x="1293019" y="192881"/>
                  </a:lnTo>
                  <a:lnTo>
                    <a:pt x="1262063" y="204787"/>
                  </a:lnTo>
                  <a:lnTo>
                    <a:pt x="1178719" y="219075"/>
                  </a:lnTo>
                  <a:lnTo>
                    <a:pt x="816769" y="273843"/>
                  </a:lnTo>
                  <a:lnTo>
                    <a:pt x="609600" y="297656"/>
                  </a:lnTo>
                  <a:lnTo>
                    <a:pt x="4000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933B49C-8C2D-864B-90B2-F1EA92544080}"/>
                </a:ext>
              </a:extLst>
            </p:cNvPr>
            <p:cNvSpPr/>
            <p:nvPr/>
          </p:nvSpPr>
          <p:spPr>
            <a:xfrm>
              <a:off x="3362325" y="4703763"/>
              <a:ext cx="1395413" cy="344487"/>
            </a:xfrm>
            <a:custGeom>
              <a:avLst/>
              <a:gdLst>
                <a:gd name="connsiteX0" fmla="*/ 526256 w 1395413"/>
                <a:gd name="connsiteY0" fmla="*/ 300037 h 345281"/>
                <a:gd name="connsiteX1" fmla="*/ 2381 w 1395413"/>
                <a:gd name="connsiteY1" fmla="*/ 345281 h 345281"/>
                <a:gd name="connsiteX2" fmla="*/ 0 w 1395413"/>
                <a:gd name="connsiteY2" fmla="*/ 188119 h 345281"/>
                <a:gd name="connsiteX3" fmla="*/ 307181 w 1395413"/>
                <a:gd name="connsiteY3" fmla="*/ 152400 h 345281"/>
                <a:gd name="connsiteX4" fmla="*/ 616744 w 1395413"/>
                <a:gd name="connsiteY4" fmla="*/ 111919 h 345281"/>
                <a:gd name="connsiteX5" fmla="*/ 802481 w 1395413"/>
                <a:gd name="connsiteY5" fmla="*/ 88106 h 345281"/>
                <a:gd name="connsiteX6" fmla="*/ 1116806 w 1395413"/>
                <a:gd name="connsiteY6" fmla="*/ 42862 h 345281"/>
                <a:gd name="connsiteX7" fmla="*/ 1202531 w 1395413"/>
                <a:gd name="connsiteY7" fmla="*/ 0 h 345281"/>
                <a:gd name="connsiteX8" fmla="*/ 1221581 w 1395413"/>
                <a:gd name="connsiteY8" fmla="*/ 4762 h 345281"/>
                <a:gd name="connsiteX9" fmla="*/ 1266825 w 1395413"/>
                <a:gd name="connsiteY9" fmla="*/ 21431 h 345281"/>
                <a:gd name="connsiteX10" fmla="*/ 1304925 w 1395413"/>
                <a:gd name="connsiteY10" fmla="*/ 42862 h 345281"/>
                <a:gd name="connsiteX11" fmla="*/ 1343025 w 1395413"/>
                <a:gd name="connsiteY11" fmla="*/ 66675 h 345281"/>
                <a:gd name="connsiteX12" fmla="*/ 1366838 w 1395413"/>
                <a:gd name="connsiteY12" fmla="*/ 85725 h 345281"/>
                <a:gd name="connsiteX13" fmla="*/ 1378744 w 1395413"/>
                <a:gd name="connsiteY13" fmla="*/ 100012 h 345281"/>
                <a:gd name="connsiteX14" fmla="*/ 1390650 w 1395413"/>
                <a:gd name="connsiteY14" fmla="*/ 119062 h 345281"/>
                <a:gd name="connsiteX15" fmla="*/ 1395413 w 1395413"/>
                <a:gd name="connsiteY15" fmla="*/ 142875 h 345281"/>
                <a:gd name="connsiteX16" fmla="*/ 1393031 w 1395413"/>
                <a:gd name="connsiteY16" fmla="*/ 183356 h 345281"/>
                <a:gd name="connsiteX17" fmla="*/ 1381125 w 1395413"/>
                <a:gd name="connsiteY17" fmla="*/ 200025 h 345281"/>
                <a:gd name="connsiteX18" fmla="*/ 1343025 w 1395413"/>
                <a:gd name="connsiteY18" fmla="*/ 209550 h 345281"/>
                <a:gd name="connsiteX19" fmla="*/ 1259681 w 1395413"/>
                <a:gd name="connsiteY19" fmla="*/ 219075 h 345281"/>
                <a:gd name="connsiteX20" fmla="*/ 1140619 w 1395413"/>
                <a:gd name="connsiteY20" fmla="*/ 228600 h 345281"/>
                <a:gd name="connsiteX21" fmla="*/ 912019 w 1395413"/>
                <a:gd name="connsiteY21" fmla="*/ 257175 h 345281"/>
                <a:gd name="connsiteX22" fmla="*/ 812006 w 1395413"/>
                <a:gd name="connsiteY22" fmla="*/ 266700 h 345281"/>
                <a:gd name="connsiteX23" fmla="*/ 614363 w 1395413"/>
                <a:gd name="connsiteY23" fmla="*/ 292894 h 345281"/>
                <a:gd name="connsiteX24" fmla="*/ 526256 w 1395413"/>
                <a:gd name="connsiteY24" fmla="*/ 30003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413" h="345281">
                  <a:moveTo>
                    <a:pt x="526256" y="300037"/>
                  </a:moveTo>
                  <a:lnTo>
                    <a:pt x="2381" y="345281"/>
                  </a:lnTo>
                  <a:cubicBezTo>
                    <a:pt x="1587" y="292894"/>
                    <a:pt x="794" y="240506"/>
                    <a:pt x="0" y="188119"/>
                  </a:cubicBezTo>
                  <a:lnTo>
                    <a:pt x="307181" y="152400"/>
                  </a:lnTo>
                  <a:lnTo>
                    <a:pt x="616744" y="111919"/>
                  </a:lnTo>
                  <a:lnTo>
                    <a:pt x="802481" y="88106"/>
                  </a:lnTo>
                  <a:lnTo>
                    <a:pt x="1116806" y="42862"/>
                  </a:lnTo>
                  <a:lnTo>
                    <a:pt x="1202531" y="0"/>
                  </a:lnTo>
                  <a:lnTo>
                    <a:pt x="1221581" y="4762"/>
                  </a:lnTo>
                  <a:lnTo>
                    <a:pt x="1266825" y="21431"/>
                  </a:lnTo>
                  <a:lnTo>
                    <a:pt x="1304925" y="42862"/>
                  </a:lnTo>
                  <a:lnTo>
                    <a:pt x="1343025" y="66675"/>
                  </a:lnTo>
                  <a:lnTo>
                    <a:pt x="1366838" y="85725"/>
                  </a:lnTo>
                  <a:lnTo>
                    <a:pt x="1378744" y="100012"/>
                  </a:lnTo>
                  <a:lnTo>
                    <a:pt x="1390650" y="119062"/>
                  </a:lnTo>
                  <a:lnTo>
                    <a:pt x="1395413" y="142875"/>
                  </a:lnTo>
                  <a:lnTo>
                    <a:pt x="1393031" y="183356"/>
                  </a:lnTo>
                  <a:lnTo>
                    <a:pt x="1381125" y="200025"/>
                  </a:lnTo>
                  <a:lnTo>
                    <a:pt x="1343025" y="209550"/>
                  </a:lnTo>
                  <a:lnTo>
                    <a:pt x="1259681" y="219075"/>
                  </a:lnTo>
                  <a:lnTo>
                    <a:pt x="1140619" y="228600"/>
                  </a:lnTo>
                  <a:lnTo>
                    <a:pt x="912019" y="257175"/>
                  </a:lnTo>
                  <a:lnTo>
                    <a:pt x="812006" y="266700"/>
                  </a:lnTo>
                  <a:lnTo>
                    <a:pt x="614363" y="292894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09BB46B-7B9F-7B47-A5C0-7E5C9592E928}"/>
                </a:ext>
              </a:extLst>
            </p:cNvPr>
            <p:cNvSpPr/>
            <p:nvPr/>
          </p:nvSpPr>
          <p:spPr>
            <a:xfrm>
              <a:off x="3348038" y="5351463"/>
              <a:ext cx="1408112" cy="346075"/>
            </a:xfrm>
            <a:custGeom>
              <a:avLst/>
              <a:gdLst>
                <a:gd name="connsiteX0" fmla="*/ 502443 w 1407318"/>
                <a:gd name="connsiteY0" fmla="*/ 266700 h 347662"/>
                <a:gd name="connsiteX1" fmla="*/ 7143 w 1407318"/>
                <a:gd name="connsiteY1" fmla="*/ 347662 h 347662"/>
                <a:gd name="connsiteX2" fmla="*/ 0 w 1407318"/>
                <a:gd name="connsiteY2" fmla="*/ 185737 h 347662"/>
                <a:gd name="connsiteX3" fmla="*/ 233362 w 1407318"/>
                <a:gd name="connsiteY3" fmla="*/ 152400 h 347662"/>
                <a:gd name="connsiteX4" fmla="*/ 450056 w 1407318"/>
                <a:gd name="connsiteY4" fmla="*/ 119062 h 347662"/>
                <a:gd name="connsiteX5" fmla="*/ 635793 w 1407318"/>
                <a:gd name="connsiteY5" fmla="*/ 88106 h 347662"/>
                <a:gd name="connsiteX6" fmla="*/ 819150 w 1407318"/>
                <a:gd name="connsiteY6" fmla="*/ 64294 h 347662"/>
                <a:gd name="connsiteX7" fmla="*/ 1035843 w 1407318"/>
                <a:gd name="connsiteY7" fmla="*/ 45244 h 347662"/>
                <a:gd name="connsiteX8" fmla="*/ 1078706 w 1407318"/>
                <a:gd name="connsiteY8" fmla="*/ 30956 h 347662"/>
                <a:gd name="connsiteX9" fmla="*/ 1147762 w 1407318"/>
                <a:gd name="connsiteY9" fmla="*/ 7144 h 347662"/>
                <a:gd name="connsiteX10" fmla="*/ 1178718 w 1407318"/>
                <a:gd name="connsiteY10" fmla="*/ 0 h 347662"/>
                <a:gd name="connsiteX11" fmla="*/ 1212056 w 1407318"/>
                <a:gd name="connsiteY11" fmla="*/ 7144 h 347662"/>
                <a:gd name="connsiteX12" fmla="*/ 1285875 w 1407318"/>
                <a:gd name="connsiteY12" fmla="*/ 30956 h 347662"/>
                <a:gd name="connsiteX13" fmla="*/ 1362075 w 1407318"/>
                <a:gd name="connsiteY13" fmla="*/ 66675 h 347662"/>
                <a:gd name="connsiteX14" fmla="*/ 1397793 w 1407318"/>
                <a:gd name="connsiteY14" fmla="*/ 88106 h 347662"/>
                <a:gd name="connsiteX15" fmla="*/ 1402556 w 1407318"/>
                <a:gd name="connsiteY15" fmla="*/ 100012 h 347662"/>
                <a:gd name="connsiteX16" fmla="*/ 1407318 w 1407318"/>
                <a:gd name="connsiteY16" fmla="*/ 133350 h 347662"/>
                <a:gd name="connsiteX17" fmla="*/ 1400175 w 1407318"/>
                <a:gd name="connsiteY17" fmla="*/ 161925 h 347662"/>
                <a:gd name="connsiteX18" fmla="*/ 1383506 w 1407318"/>
                <a:gd name="connsiteY18" fmla="*/ 180975 h 347662"/>
                <a:gd name="connsiteX19" fmla="*/ 1354931 w 1407318"/>
                <a:gd name="connsiteY19" fmla="*/ 195262 h 347662"/>
                <a:gd name="connsiteX20" fmla="*/ 1304925 w 1407318"/>
                <a:gd name="connsiteY20" fmla="*/ 202406 h 347662"/>
                <a:gd name="connsiteX21" fmla="*/ 1162050 w 1407318"/>
                <a:gd name="connsiteY21" fmla="*/ 197644 h 347662"/>
                <a:gd name="connsiteX22" fmla="*/ 1057275 w 1407318"/>
                <a:gd name="connsiteY22" fmla="*/ 197644 h 347662"/>
                <a:gd name="connsiteX23" fmla="*/ 981075 w 1407318"/>
                <a:gd name="connsiteY23" fmla="*/ 204787 h 347662"/>
                <a:gd name="connsiteX24" fmla="*/ 502443 w 1407318"/>
                <a:gd name="connsiteY24" fmla="*/ 2667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7318" h="347662">
                  <a:moveTo>
                    <a:pt x="502443" y="266700"/>
                  </a:moveTo>
                  <a:lnTo>
                    <a:pt x="7143" y="347662"/>
                  </a:lnTo>
                  <a:lnTo>
                    <a:pt x="0" y="185737"/>
                  </a:lnTo>
                  <a:lnTo>
                    <a:pt x="233362" y="152400"/>
                  </a:lnTo>
                  <a:lnTo>
                    <a:pt x="450056" y="119062"/>
                  </a:lnTo>
                  <a:lnTo>
                    <a:pt x="635793" y="88106"/>
                  </a:lnTo>
                  <a:lnTo>
                    <a:pt x="819150" y="64294"/>
                  </a:lnTo>
                  <a:lnTo>
                    <a:pt x="1035843" y="45244"/>
                  </a:lnTo>
                  <a:lnTo>
                    <a:pt x="1078706" y="30956"/>
                  </a:lnTo>
                  <a:lnTo>
                    <a:pt x="1147762" y="7144"/>
                  </a:lnTo>
                  <a:lnTo>
                    <a:pt x="1178718" y="0"/>
                  </a:lnTo>
                  <a:lnTo>
                    <a:pt x="1212056" y="7144"/>
                  </a:lnTo>
                  <a:lnTo>
                    <a:pt x="1285875" y="30956"/>
                  </a:lnTo>
                  <a:lnTo>
                    <a:pt x="1362075" y="66675"/>
                  </a:lnTo>
                  <a:lnTo>
                    <a:pt x="1397793" y="88106"/>
                  </a:lnTo>
                  <a:lnTo>
                    <a:pt x="1402556" y="100012"/>
                  </a:lnTo>
                  <a:lnTo>
                    <a:pt x="1407318" y="133350"/>
                  </a:lnTo>
                  <a:lnTo>
                    <a:pt x="1400175" y="161925"/>
                  </a:lnTo>
                  <a:lnTo>
                    <a:pt x="1383506" y="180975"/>
                  </a:lnTo>
                  <a:lnTo>
                    <a:pt x="1354931" y="195262"/>
                  </a:lnTo>
                  <a:lnTo>
                    <a:pt x="1304925" y="202406"/>
                  </a:lnTo>
                  <a:lnTo>
                    <a:pt x="1162050" y="197644"/>
                  </a:lnTo>
                  <a:lnTo>
                    <a:pt x="1057275" y="197644"/>
                  </a:lnTo>
                  <a:lnTo>
                    <a:pt x="981075" y="204787"/>
                  </a:lnTo>
                  <a:lnTo>
                    <a:pt x="50244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6552961-6280-DE4C-A679-863B5B7DB3A5}"/>
                </a:ext>
              </a:extLst>
            </p:cNvPr>
            <p:cNvSpPr/>
            <p:nvPr/>
          </p:nvSpPr>
          <p:spPr>
            <a:xfrm rot="16200000">
              <a:off x="4801394" y="2185194"/>
              <a:ext cx="2459037" cy="1590675"/>
            </a:xfrm>
            <a:custGeom>
              <a:avLst/>
              <a:gdLst>
                <a:gd name="connsiteX0" fmla="*/ 812006 w 2459831"/>
                <a:gd name="connsiteY0" fmla="*/ 1471612 h 1590675"/>
                <a:gd name="connsiteX1" fmla="*/ 216693 w 2459831"/>
                <a:gd name="connsiteY1" fmla="*/ 1457325 h 1590675"/>
                <a:gd name="connsiteX2" fmla="*/ 135731 w 2459831"/>
                <a:gd name="connsiteY2" fmla="*/ 1454944 h 1590675"/>
                <a:gd name="connsiteX3" fmla="*/ 109537 w 2459831"/>
                <a:gd name="connsiteY3" fmla="*/ 1450181 h 1590675"/>
                <a:gd name="connsiteX4" fmla="*/ 71437 w 2459831"/>
                <a:gd name="connsiteY4" fmla="*/ 1433512 h 1590675"/>
                <a:gd name="connsiteX5" fmla="*/ 42862 w 2459831"/>
                <a:gd name="connsiteY5" fmla="*/ 1416844 h 1590675"/>
                <a:gd name="connsiteX6" fmla="*/ 19050 w 2459831"/>
                <a:gd name="connsiteY6" fmla="*/ 1390650 h 1590675"/>
                <a:gd name="connsiteX7" fmla="*/ 7143 w 2459831"/>
                <a:gd name="connsiteY7" fmla="*/ 1369219 h 1590675"/>
                <a:gd name="connsiteX8" fmla="*/ 2381 w 2459831"/>
                <a:gd name="connsiteY8" fmla="*/ 1347787 h 1590675"/>
                <a:gd name="connsiteX9" fmla="*/ 0 w 2459831"/>
                <a:gd name="connsiteY9" fmla="*/ 1328737 h 1590675"/>
                <a:gd name="connsiteX10" fmla="*/ 7143 w 2459831"/>
                <a:gd name="connsiteY10" fmla="*/ 1300162 h 1590675"/>
                <a:gd name="connsiteX11" fmla="*/ 30956 w 2459831"/>
                <a:gd name="connsiteY11" fmla="*/ 1273969 h 1590675"/>
                <a:gd name="connsiteX12" fmla="*/ 57150 w 2459831"/>
                <a:gd name="connsiteY12" fmla="*/ 1252537 h 1590675"/>
                <a:gd name="connsiteX13" fmla="*/ 100012 w 2459831"/>
                <a:gd name="connsiteY13" fmla="*/ 1233487 h 1590675"/>
                <a:gd name="connsiteX14" fmla="*/ 164306 w 2459831"/>
                <a:gd name="connsiteY14" fmla="*/ 1221581 h 1590675"/>
                <a:gd name="connsiteX15" fmla="*/ 338137 w 2459831"/>
                <a:gd name="connsiteY15" fmla="*/ 1228725 h 1590675"/>
                <a:gd name="connsiteX16" fmla="*/ 866775 w 2459831"/>
                <a:gd name="connsiteY16" fmla="*/ 1226344 h 1590675"/>
                <a:gd name="connsiteX17" fmla="*/ 1040606 w 2459831"/>
                <a:gd name="connsiteY17" fmla="*/ 1228725 h 1590675"/>
                <a:gd name="connsiteX18" fmla="*/ 1538287 w 2459831"/>
                <a:gd name="connsiteY18" fmla="*/ 1228725 h 1590675"/>
                <a:gd name="connsiteX19" fmla="*/ 1735931 w 2459831"/>
                <a:gd name="connsiteY19" fmla="*/ 1228725 h 1590675"/>
                <a:gd name="connsiteX20" fmla="*/ 1928812 w 2459831"/>
                <a:gd name="connsiteY20" fmla="*/ 1231106 h 1590675"/>
                <a:gd name="connsiteX21" fmla="*/ 2050256 w 2459831"/>
                <a:gd name="connsiteY21" fmla="*/ 1231106 h 1590675"/>
                <a:gd name="connsiteX22" fmla="*/ 2095500 w 2459831"/>
                <a:gd name="connsiteY22" fmla="*/ 1228725 h 1590675"/>
                <a:gd name="connsiteX23" fmla="*/ 2155031 w 2459831"/>
                <a:gd name="connsiteY23" fmla="*/ 1226344 h 1590675"/>
                <a:gd name="connsiteX24" fmla="*/ 2178843 w 2459831"/>
                <a:gd name="connsiteY24" fmla="*/ 1221581 h 1590675"/>
                <a:gd name="connsiteX25" fmla="*/ 2195512 w 2459831"/>
                <a:gd name="connsiteY25" fmla="*/ 1212056 h 1590675"/>
                <a:gd name="connsiteX26" fmla="*/ 2216943 w 2459831"/>
                <a:gd name="connsiteY26" fmla="*/ 1193006 h 1590675"/>
                <a:gd name="connsiteX27" fmla="*/ 2226468 w 2459831"/>
                <a:gd name="connsiteY27" fmla="*/ 1164431 h 1590675"/>
                <a:gd name="connsiteX28" fmla="*/ 2228850 w 2459831"/>
                <a:gd name="connsiteY28" fmla="*/ 1138237 h 1590675"/>
                <a:gd name="connsiteX29" fmla="*/ 2200275 w 2459831"/>
                <a:gd name="connsiteY29" fmla="*/ 950119 h 1590675"/>
                <a:gd name="connsiteX30" fmla="*/ 2157412 w 2459831"/>
                <a:gd name="connsiteY30" fmla="*/ 669131 h 1590675"/>
                <a:gd name="connsiteX31" fmla="*/ 2119312 w 2459831"/>
                <a:gd name="connsiteY31" fmla="*/ 419100 h 1590675"/>
                <a:gd name="connsiteX32" fmla="*/ 2062162 w 2459831"/>
                <a:gd name="connsiteY32" fmla="*/ 61912 h 1590675"/>
                <a:gd name="connsiteX33" fmla="*/ 2221706 w 2459831"/>
                <a:gd name="connsiteY33" fmla="*/ 0 h 1590675"/>
                <a:gd name="connsiteX34" fmla="*/ 2238375 w 2459831"/>
                <a:gd name="connsiteY34" fmla="*/ 138112 h 1590675"/>
                <a:gd name="connsiteX35" fmla="*/ 2276475 w 2459831"/>
                <a:gd name="connsiteY35" fmla="*/ 350044 h 1590675"/>
                <a:gd name="connsiteX36" fmla="*/ 2328862 w 2459831"/>
                <a:gd name="connsiteY36" fmla="*/ 638175 h 1590675"/>
                <a:gd name="connsiteX37" fmla="*/ 2364581 w 2459831"/>
                <a:gd name="connsiteY37" fmla="*/ 826294 h 1590675"/>
                <a:gd name="connsiteX38" fmla="*/ 2407443 w 2459831"/>
                <a:gd name="connsiteY38" fmla="*/ 1071562 h 1590675"/>
                <a:gd name="connsiteX39" fmla="*/ 2421731 w 2459831"/>
                <a:gd name="connsiteY39" fmla="*/ 1081087 h 1590675"/>
                <a:gd name="connsiteX40" fmla="*/ 2436018 w 2459831"/>
                <a:gd name="connsiteY40" fmla="*/ 1095375 h 1590675"/>
                <a:gd name="connsiteX41" fmla="*/ 2447925 w 2459831"/>
                <a:gd name="connsiteY41" fmla="*/ 1112044 h 1590675"/>
                <a:gd name="connsiteX42" fmla="*/ 2459831 w 2459831"/>
                <a:gd name="connsiteY42" fmla="*/ 1145381 h 1590675"/>
                <a:gd name="connsiteX43" fmla="*/ 2459831 w 2459831"/>
                <a:gd name="connsiteY43" fmla="*/ 1166812 h 1590675"/>
                <a:gd name="connsiteX44" fmla="*/ 2457450 w 2459831"/>
                <a:gd name="connsiteY44" fmla="*/ 1190625 h 1590675"/>
                <a:gd name="connsiteX45" fmla="*/ 2428875 w 2459831"/>
                <a:gd name="connsiteY45" fmla="*/ 1273969 h 1590675"/>
                <a:gd name="connsiteX46" fmla="*/ 2366962 w 2459831"/>
                <a:gd name="connsiteY46" fmla="*/ 1426369 h 1590675"/>
                <a:gd name="connsiteX47" fmla="*/ 2321718 w 2459831"/>
                <a:gd name="connsiteY47" fmla="*/ 1526381 h 1590675"/>
                <a:gd name="connsiteX48" fmla="*/ 2297906 w 2459831"/>
                <a:gd name="connsiteY48" fmla="*/ 1550194 h 1590675"/>
                <a:gd name="connsiteX49" fmla="*/ 2264568 w 2459831"/>
                <a:gd name="connsiteY49" fmla="*/ 1571625 h 1590675"/>
                <a:gd name="connsiteX50" fmla="*/ 2224087 w 2459831"/>
                <a:gd name="connsiteY50" fmla="*/ 1590675 h 1590675"/>
                <a:gd name="connsiteX51" fmla="*/ 2195512 w 2459831"/>
                <a:gd name="connsiteY51" fmla="*/ 1590675 h 1590675"/>
                <a:gd name="connsiteX52" fmla="*/ 2166937 w 2459831"/>
                <a:gd name="connsiteY52" fmla="*/ 1581150 h 1590675"/>
                <a:gd name="connsiteX53" fmla="*/ 2138362 w 2459831"/>
                <a:gd name="connsiteY53" fmla="*/ 1569244 h 1590675"/>
                <a:gd name="connsiteX54" fmla="*/ 2100262 w 2459831"/>
                <a:gd name="connsiteY54" fmla="*/ 1540669 h 1590675"/>
                <a:gd name="connsiteX55" fmla="*/ 2066925 w 2459831"/>
                <a:gd name="connsiteY55" fmla="*/ 1521619 h 1590675"/>
                <a:gd name="connsiteX56" fmla="*/ 2012156 w 2459831"/>
                <a:gd name="connsiteY56" fmla="*/ 1504950 h 1590675"/>
                <a:gd name="connsiteX57" fmla="*/ 1933575 w 2459831"/>
                <a:gd name="connsiteY57" fmla="*/ 1497806 h 1590675"/>
                <a:gd name="connsiteX58" fmla="*/ 1671637 w 2459831"/>
                <a:gd name="connsiteY58" fmla="*/ 1493044 h 1590675"/>
                <a:gd name="connsiteX59" fmla="*/ 1202531 w 2459831"/>
                <a:gd name="connsiteY59" fmla="*/ 1483519 h 1590675"/>
                <a:gd name="connsiteX60" fmla="*/ 812006 w 2459831"/>
                <a:gd name="connsiteY60" fmla="*/ 1471612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9831" h="1590675">
                  <a:moveTo>
                    <a:pt x="812006" y="1471612"/>
                  </a:moveTo>
                  <a:lnTo>
                    <a:pt x="216693" y="1457325"/>
                  </a:lnTo>
                  <a:lnTo>
                    <a:pt x="135731" y="1454944"/>
                  </a:lnTo>
                  <a:lnTo>
                    <a:pt x="109537" y="1450181"/>
                  </a:lnTo>
                  <a:lnTo>
                    <a:pt x="71437" y="1433512"/>
                  </a:lnTo>
                  <a:lnTo>
                    <a:pt x="42862" y="1416844"/>
                  </a:lnTo>
                  <a:lnTo>
                    <a:pt x="19050" y="1390650"/>
                  </a:lnTo>
                  <a:lnTo>
                    <a:pt x="7143" y="1369219"/>
                  </a:lnTo>
                  <a:lnTo>
                    <a:pt x="2381" y="1347787"/>
                  </a:lnTo>
                  <a:lnTo>
                    <a:pt x="0" y="1328737"/>
                  </a:lnTo>
                  <a:lnTo>
                    <a:pt x="7143" y="1300162"/>
                  </a:lnTo>
                  <a:lnTo>
                    <a:pt x="30956" y="1273969"/>
                  </a:lnTo>
                  <a:lnTo>
                    <a:pt x="57150" y="1252537"/>
                  </a:lnTo>
                  <a:lnTo>
                    <a:pt x="100012" y="1233487"/>
                  </a:lnTo>
                  <a:lnTo>
                    <a:pt x="164306" y="1221581"/>
                  </a:lnTo>
                  <a:lnTo>
                    <a:pt x="338137" y="1228725"/>
                  </a:lnTo>
                  <a:lnTo>
                    <a:pt x="866775" y="1226344"/>
                  </a:lnTo>
                  <a:lnTo>
                    <a:pt x="1040606" y="1228725"/>
                  </a:lnTo>
                  <a:lnTo>
                    <a:pt x="1538287" y="1228725"/>
                  </a:lnTo>
                  <a:lnTo>
                    <a:pt x="1735931" y="1228725"/>
                  </a:lnTo>
                  <a:lnTo>
                    <a:pt x="1928812" y="1231106"/>
                  </a:lnTo>
                  <a:lnTo>
                    <a:pt x="2050256" y="1231106"/>
                  </a:lnTo>
                  <a:lnTo>
                    <a:pt x="2095500" y="1228725"/>
                  </a:lnTo>
                  <a:lnTo>
                    <a:pt x="2155031" y="1226344"/>
                  </a:lnTo>
                  <a:lnTo>
                    <a:pt x="2178843" y="1221581"/>
                  </a:lnTo>
                  <a:lnTo>
                    <a:pt x="2195512" y="1212056"/>
                  </a:lnTo>
                  <a:lnTo>
                    <a:pt x="2216943" y="1193006"/>
                  </a:lnTo>
                  <a:lnTo>
                    <a:pt x="2226468" y="1164431"/>
                  </a:lnTo>
                  <a:lnTo>
                    <a:pt x="2228850" y="1138237"/>
                  </a:lnTo>
                  <a:lnTo>
                    <a:pt x="2200275" y="950119"/>
                  </a:lnTo>
                  <a:lnTo>
                    <a:pt x="2157412" y="669131"/>
                  </a:lnTo>
                  <a:lnTo>
                    <a:pt x="2119312" y="419100"/>
                  </a:lnTo>
                  <a:lnTo>
                    <a:pt x="2062162" y="61912"/>
                  </a:lnTo>
                  <a:lnTo>
                    <a:pt x="2221706" y="0"/>
                  </a:lnTo>
                  <a:lnTo>
                    <a:pt x="2238375" y="138112"/>
                  </a:lnTo>
                  <a:lnTo>
                    <a:pt x="2276475" y="350044"/>
                  </a:lnTo>
                  <a:lnTo>
                    <a:pt x="2328862" y="638175"/>
                  </a:lnTo>
                  <a:lnTo>
                    <a:pt x="2364581" y="826294"/>
                  </a:lnTo>
                  <a:lnTo>
                    <a:pt x="2407443" y="1071562"/>
                  </a:lnTo>
                  <a:lnTo>
                    <a:pt x="2421731" y="1081087"/>
                  </a:lnTo>
                  <a:lnTo>
                    <a:pt x="2436018" y="1095375"/>
                  </a:lnTo>
                  <a:lnTo>
                    <a:pt x="2447925" y="1112044"/>
                  </a:lnTo>
                  <a:lnTo>
                    <a:pt x="2459831" y="1145381"/>
                  </a:lnTo>
                  <a:lnTo>
                    <a:pt x="2459831" y="1166812"/>
                  </a:lnTo>
                  <a:lnTo>
                    <a:pt x="2457450" y="1190625"/>
                  </a:lnTo>
                  <a:lnTo>
                    <a:pt x="2428875" y="1273969"/>
                  </a:lnTo>
                  <a:lnTo>
                    <a:pt x="2366962" y="1426369"/>
                  </a:lnTo>
                  <a:lnTo>
                    <a:pt x="2321718" y="1526381"/>
                  </a:lnTo>
                  <a:lnTo>
                    <a:pt x="2297906" y="1550194"/>
                  </a:lnTo>
                  <a:lnTo>
                    <a:pt x="2264568" y="1571625"/>
                  </a:lnTo>
                  <a:lnTo>
                    <a:pt x="2224087" y="1590675"/>
                  </a:lnTo>
                  <a:lnTo>
                    <a:pt x="2195512" y="1590675"/>
                  </a:lnTo>
                  <a:lnTo>
                    <a:pt x="2166937" y="1581150"/>
                  </a:lnTo>
                  <a:lnTo>
                    <a:pt x="2138362" y="1569244"/>
                  </a:lnTo>
                  <a:lnTo>
                    <a:pt x="2100262" y="1540669"/>
                  </a:lnTo>
                  <a:lnTo>
                    <a:pt x="2066925" y="1521619"/>
                  </a:lnTo>
                  <a:lnTo>
                    <a:pt x="2012156" y="1504950"/>
                  </a:lnTo>
                  <a:lnTo>
                    <a:pt x="1933575" y="1497806"/>
                  </a:lnTo>
                  <a:lnTo>
                    <a:pt x="1671637" y="1493044"/>
                  </a:lnTo>
                  <a:lnTo>
                    <a:pt x="1202531" y="1483519"/>
                  </a:lnTo>
                  <a:lnTo>
                    <a:pt x="812006" y="1471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89CE198-0D1E-BD40-A967-6F6D469D0685}"/>
                </a:ext>
              </a:extLst>
            </p:cNvPr>
            <p:cNvSpPr/>
            <p:nvPr/>
          </p:nvSpPr>
          <p:spPr>
            <a:xfrm>
              <a:off x="5256213" y="2465388"/>
              <a:ext cx="1281112" cy="325437"/>
            </a:xfrm>
            <a:custGeom>
              <a:avLst/>
              <a:gdLst>
                <a:gd name="connsiteX0" fmla="*/ 585787 w 1281112"/>
                <a:gd name="connsiteY0" fmla="*/ 269081 h 326231"/>
                <a:gd name="connsiteX1" fmla="*/ 4762 w 1281112"/>
                <a:gd name="connsiteY1" fmla="*/ 326231 h 326231"/>
                <a:gd name="connsiteX2" fmla="*/ 0 w 1281112"/>
                <a:gd name="connsiteY2" fmla="*/ 195262 h 326231"/>
                <a:gd name="connsiteX3" fmla="*/ 183356 w 1281112"/>
                <a:gd name="connsiteY3" fmla="*/ 166687 h 326231"/>
                <a:gd name="connsiteX4" fmla="*/ 431006 w 1281112"/>
                <a:gd name="connsiteY4" fmla="*/ 128587 h 326231"/>
                <a:gd name="connsiteX5" fmla="*/ 771525 w 1281112"/>
                <a:gd name="connsiteY5" fmla="*/ 73819 h 326231"/>
                <a:gd name="connsiteX6" fmla="*/ 807244 w 1281112"/>
                <a:gd name="connsiteY6" fmla="*/ 64294 h 326231"/>
                <a:gd name="connsiteX7" fmla="*/ 854869 w 1281112"/>
                <a:gd name="connsiteY7" fmla="*/ 45244 h 326231"/>
                <a:gd name="connsiteX8" fmla="*/ 907256 w 1281112"/>
                <a:gd name="connsiteY8" fmla="*/ 28575 h 326231"/>
                <a:gd name="connsiteX9" fmla="*/ 957262 w 1281112"/>
                <a:gd name="connsiteY9" fmla="*/ 16669 h 326231"/>
                <a:gd name="connsiteX10" fmla="*/ 1023937 w 1281112"/>
                <a:gd name="connsiteY10" fmla="*/ 4762 h 326231"/>
                <a:gd name="connsiteX11" fmla="*/ 1107281 w 1281112"/>
                <a:gd name="connsiteY11" fmla="*/ 0 h 326231"/>
                <a:gd name="connsiteX12" fmla="*/ 1159669 w 1281112"/>
                <a:gd name="connsiteY12" fmla="*/ 0 h 326231"/>
                <a:gd name="connsiteX13" fmla="*/ 1278731 w 1281112"/>
                <a:gd name="connsiteY13" fmla="*/ 19050 h 326231"/>
                <a:gd name="connsiteX14" fmla="*/ 1281112 w 1281112"/>
                <a:gd name="connsiteY14" fmla="*/ 202406 h 326231"/>
                <a:gd name="connsiteX15" fmla="*/ 1066800 w 1281112"/>
                <a:gd name="connsiteY15" fmla="*/ 219075 h 326231"/>
                <a:gd name="connsiteX16" fmla="*/ 585787 w 1281112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1112" h="326231">
                  <a:moveTo>
                    <a:pt x="585787" y="269081"/>
                  </a:moveTo>
                  <a:lnTo>
                    <a:pt x="4762" y="326231"/>
                  </a:lnTo>
                  <a:lnTo>
                    <a:pt x="0" y="195262"/>
                  </a:lnTo>
                  <a:lnTo>
                    <a:pt x="183356" y="166687"/>
                  </a:lnTo>
                  <a:lnTo>
                    <a:pt x="431006" y="128587"/>
                  </a:lnTo>
                  <a:lnTo>
                    <a:pt x="771525" y="73819"/>
                  </a:lnTo>
                  <a:lnTo>
                    <a:pt x="807244" y="64294"/>
                  </a:lnTo>
                  <a:lnTo>
                    <a:pt x="854869" y="45244"/>
                  </a:lnTo>
                  <a:lnTo>
                    <a:pt x="907256" y="28575"/>
                  </a:lnTo>
                  <a:lnTo>
                    <a:pt x="957262" y="16669"/>
                  </a:lnTo>
                  <a:lnTo>
                    <a:pt x="1023937" y="4762"/>
                  </a:lnTo>
                  <a:lnTo>
                    <a:pt x="1107281" y="0"/>
                  </a:lnTo>
                  <a:lnTo>
                    <a:pt x="1159669" y="0"/>
                  </a:lnTo>
                  <a:lnTo>
                    <a:pt x="1278731" y="19050"/>
                  </a:lnTo>
                  <a:cubicBezTo>
                    <a:pt x="1279525" y="80169"/>
                    <a:pt x="1280318" y="141287"/>
                    <a:pt x="1281112" y="202406"/>
                  </a:cubicBezTo>
                  <a:lnTo>
                    <a:pt x="1066800" y="219075"/>
                  </a:lnTo>
                  <a:lnTo>
                    <a:pt x="58578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C97BCC9-BEF9-2E4E-9F43-B1A2C65236A2}"/>
                </a:ext>
              </a:extLst>
            </p:cNvPr>
            <p:cNvSpPr/>
            <p:nvPr/>
          </p:nvSpPr>
          <p:spPr>
            <a:xfrm>
              <a:off x="5257800" y="3141663"/>
              <a:ext cx="1293813" cy="349250"/>
            </a:xfrm>
            <a:custGeom>
              <a:avLst/>
              <a:gdLst>
                <a:gd name="connsiteX0" fmla="*/ 476250 w 1293019"/>
                <a:gd name="connsiteY0" fmla="*/ 278606 h 350044"/>
                <a:gd name="connsiteX1" fmla="*/ 2381 w 1293019"/>
                <a:gd name="connsiteY1" fmla="*/ 350044 h 350044"/>
                <a:gd name="connsiteX2" fmla="*/ 0 w 1293019"/>
                <a:gd name="connsiteY2" fmla="*/ 192881 h 350044"/>
                <a:gd name="connsiteX3" fmla="*/ 254794 w 1293019"/>
                <a:gd name="connsiteY3" fmla="*/ 145256 h 350044"/>
                <a:gd name="connsiteX4" fmla="*/ 535781 w 1293019"/>
                <a:gd name="connsiteY4" fmla="*/ 90487 h 350044"/>
                <a:gd name="connsiteX5" fmla="*/ 788194 w 1293019"/>
                <a:gd name="connsiteY5" fmla="*/ 42862 h 350044"/>
                <a:gd name="connsiteX6" fmla="*/ 1021556 w 1293019"/>
                <a:gd name="connsiteY6" fmla="*/ 0 h 350044"/>
                <a:gd name="connsiteX7" fmla="*/ 1038225 w 1293019"/>
                <a:gd name="connsiteY7" fmla="*/ 0 h 350044"/>
                <a:gd name="connsiteX8" fmla="*/ 1293019 w 1293019"/>
                <a:gd name="connsiteY8" fmla="*/ 35719 h 350044"/>
                <a:gd name="connsiteX9" fmla="*/ 1290638 w 1293019"/>
                <a:gd name="connsiteY9" fmla="*/ 200025 h 350044"/>
                <a:gd name="connsiteX10" fmla="*/ 1066800 w 1293019"/>
                <a:gd name="connsiteY10" fmla="*/ 200025 h 350044"/>
                <a:gd name="connsiteX11" fmla="*/ 1004888 w 1293019"/>
                <a:gd name="connsiteY11" fmla="*/ 204787 h 350044"/>
                <a:gd name="connsiteX12" fmla="*/ 476250 w 1293019"/>
                <a:gd name="connsiteY12" fmla="*/ 2786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3019" h="350044">
                  <a:moveTo>
                    <a:pt x="476250" y="278606"/>
                  </a:moveTo>
                  <a:lnTo>
                    <a:pt x="2381" y="350044"/>
                  </a:lnTo>
                  <a:cubicBezTo>
                    <a:pt x="1587" y="297656"/>
                    <a:pt x="794" y="245269"/>
                    <a:pt x="0" y="192881"/>
                  </a:cubicBezTo>
                  <a:lnTo>
                    <a:pt x="254794" y="145256"/>
                  </a:lnTo>
                  <a:lnTo>
                    <a:pt x="535781" y="90487"/>
                  </a:lnTo>
                  <a:lnTo>
                    <a:pt x="788194" y="42862"/>
                  </a:lnTo>
                  <a:lnTo>
                    <a:pt x="1021556" y="0"/>
                  </a:lnTo>
                  <a:lnTo>
                    <a:pt x="1038225" y="0"/>
                  </a:lnTo>
                  <a:lnTo>
                    <a:pt x="1293019" y="35719"/>
                  </a:lnTo>
                  <a:cubicBezTo>
                    <a:pt x="1292225" y="90488"/>
                    <a:pt x="1291432" y="145256"/>
                    <a:pt x="1290638" y="200025"/>
                  </a:cubicBezTo>
                  <a:lnTo>
                    <a:pt x="1066800" y="200025"/>
                  </a:lnTo>
                  <a:lnTo>
                    <a:pt x="1004888" y="204787"/>
                  </a:lnTo>
                  <a:lnTo>
                    <a:pt x="4762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AD81A4C-43D4-5C4E-88E5-B61E3839928C}"/>
                </a:ext>
              </a:extLst>
            </p:cNvPr>
            <p:cNvSpPr/>
            <p:nvPr/>
          </p:nvSpPr>
          <p:spPr>
            <a:xfrm>
              <a:off x="5218113" y="3840163"/>
              <a:ext cx="1311275" cy="327025"/>
            </a:xfrm>
            <a:custGeom>
              <a:avLst/>
              <a:gdLst>
                <a:gd name="connsiteX0" fmla="*/ 511969 w 1312069"/>
                <a:gd name="connsiteY0" fmla="*/ 266700 h 326232"/>
                <a:gd name="connsiteX1" fmla="*/ 230981 w 1312069"/>
                <a:gd name="connsiteY1" fmla="*/ 302419 h 326232"/>
                <a:gd name="connsiteX2" fmla="*/ 138112 w 1312069"/>
                <a:gd name="connsiteY2" fmla="*/ 323850 h 326232"/>
                <a:gd name="connsiteX3" fmla="*/ 9525 w 1312069"/>
                <a:gd name="connsiteY3" fmla="*/ 326232 h 326232"/>
                <a:gd name="connsiteX4" fmla="*/ 0 w 1312069"/>
                <a:gd name="connsiteY4" fmla="*/ 185738 h 326232"/>
                <a:gd name="connsiteX5" fmla="*/ 240506 w 1312069"/>
                <a:gd name="connsiteY5" fmla="*/ 152400 h 326232"/>
                <a:gd name="connsiteX6" fmla="*/ 602456 w 1312069"/>
                <a:gd name="connsiteY6" fmla="*/ 100013 h 326232"/>
                <a:gd name="connsiteX7" fmla="*/ 954881 w 1312069"/>
                <a:gd name="connsiteY7" fmla="*/ 52388 h 326232"/>
                <a:gd name="connsiteX8" fmla="*/ 1312069 w 1312069"/>
                <a:gd name="connsiteY8" fmla="*/ 0 h 326232"/>
                <a:gd name="connsiteX9" fmla="*/ 1312069 w 1312069"/>
                <a:gd name="connsiteY9" fmla="*/ 211932 h 326232"/>
                <a:gd name="connsiteX10" fmla="*/ 1085850 w 1312069"/>
                <a:gd name="connsiteY10" fmla="*/ 214313 h 326232"/>
                <a:gd name="connsiteX11" fmla="*/ 871537 w 1312069"/>
                <a:gd name="connsiteY11" fmla="*/ 228600 h 326232"/>
                <a:gd name="connsiteX12" fmla="*/ 678656 w 1312069"/>
                <a:gd name="connsiteY12" fmla="*/ 254794 h 326232"/>
                <a:gd name="connsiteX13" fmla="*/ 511969 w 1312069"/>
                <a:gd name="connsiteY13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069" h="326232">
                  <a:moveTo>
                    <a:pt x="511969" y="266700"/>
                  </a:moveTo>
                  <a:lnTo>
                    <a:pt x="230981" y="302419"/>
                  </a:lnTo>
                  <a:lnTo>
                    <a:pt x="138112" y="323850"/>
                  </a:lnTo>
                  <a:lnTo>
                    <a:pt x="9525" y="326232"/>
                  </a:lnTo>
                  <a:lnTo>
                    <a:pt x="0" y="185738"/>
                  </a:lnTo>
                  <a:lnTo>
                    <a:pt x="240506" y="152400"/>
                  </a:lnTo>
                  <a:lnTo>
                    <a:pt x="602456" y="100013"/>
                  </a:lnTo>
                  <a:lnTo>
                    <a:pt x="954881" y="52388"/>
                  </a:lnTo>
                  <a:lnTo>
                    <a:pt x="1312069" y="0"/>
                  </a:lnTo>
                  <a:lnTo>
                    <a:pt x="1312069" y="211932"/>
                  </a:lnTo>
                  <a:lnTo>
                    <a:pt x="1085850" y="214313"/>
                  </a:lnTo>
                  <a:lnTo>
                    <a:pt x="871537" y="228600"/>
                  </a:lnTo>
                  <a:lnTo>
                    <a:pt x="678656" y="254794"/>
                  </a:lnTo>
                  <a:lnTo>
                    <a:pt x="511969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C3110AF-9CB7-D647-A581-AFF8926E476A}"/>
                </a:ext>
              </a:extLst>
            </p:cNvPr>
            <p:cNvSpPr/>
            <p:nvPr/>
          </p:nvSpPr>
          <p:spPr>
            <a:xfrm>
              <a:off x="4524375" y="4095750"/>
              <a:ext cx="1231900" cy="1871663"/>
            </a:xfrm>
            <a:custGeom>
              <a:avLst/>
              <a:gdLst>
                <a:gd name="connsiteX0" fmla="*/ 661374 w 1232561"/>
                <a:gd name="connsiteY0" fmla="*/ 1350306 h 1871388"/>
                <a:gd name="connsiteX1" fmla="*/ 576197 w 1232561"/>
                <a:gd name="connsiteY1" fmla="*/ 1450514 h 1871388"/>
                <a:gd name="connsiteX2" fmla="*/ 508557 w 1232561"/>
                <a:gd name="connsiteY2" fmla="*/ 1523165 h 1871388"/>
                <a:gd name="connsiteX3" fmla="*/ 418369 w 1232561"/>
                <a:gd name="connsiteY3" fmla="*/ 1608342 h 1871388"/>
                <a:gd name="connsiteX4" fmla="*/ 343213 w 1232561"/>
                <a:gd name="connsiteY4" fmla="*/ 1675982 h 1871388"/>
                <a:gd name="connsiteX5" fmla="*/ 253026 w 1232561"/>
                <a:gd name="connsiteY5" fmla="*/ 1746128 h 1871388"/>
                <a:gd name="connsiteX6" fmla="*/ 117745 w 1232561"/>
                <a:gd name="connsiteY6" fmla="*/ 1833810 h 1871388"/>
                <a:gd name="connsiteX7" fmla="*/ 35073 w 1232561"/>
                <a:gd name="connsiteY7" fmla="*/ 1871388 h 1871388"/>
                <a:gd name="connsiteX8" fmla="*/ 22547 w 1232561"/>
                <a:gd name="connsiteY8" fmla="*/ 1871388 h 1871388"/>
                <a:gd name="connsiteX9" fmla="*/ 2505 w 1232561"/>
                <a:gd name="connsiteY9" fmla="*/ 1863873 h 1871388"/>
                <a:gd name="connsiteX10" fmla="*/ 0 w 1232561"/>
                <a:gd name="connsiteY10" fmla="*/ 1853852 h 1871388"/>
                <a:gd name="connsiteX11" fmla="*/ 7516 w 1232561"/>
                <a:gd name="connsiteY11" fmla="*/ 1828800 h 1871388"/>
                <a:gd name="connsiteX12" fmla="*/ 25052 w 1232561"/>
                <a:gd name="connsiteY12" fmla="*/ 1806253 h 1871388"/>
                <a:gd name="connsiteX13" fmla="*/ 92693 w 1232561"/>
                <a:gd name="connsiteY13" fmla="*/ 1748633 h 1871388"/>
                <a:gd name="connsiteX14" fmla="*/ 177870 w 1232561"/>
                <a:gd name="connsiteY14" fmla="*/ 1668467 h 1871388"/>
                <a:gd name="connsiteX15" fmla="*/ 250521 w 1232561"/>
                <a:gd name="connsiteY15" fmla="*/ 1590805 h 1871388"/>
                <a:gd name="connsiteX16" fmla="*/ 328182 w 1232561"/>
                <a:gd name="connsiteY16" fmla="*/ 1500618 h 1871388"/>
                <a:gd name="connsiteX17" fmla="*/ 430895 w 1232561"/>
                <a:gd name="connsiteY17" fmla="*/ 1362832 h 1871388"/>
                <a:gd name="connsiteX18" fmla="*/ 523588 w 1232561"/>
                <a:gd name="connsiteY18" fmla="*/ 1222540 h 1871388"/>
                <a:gd name="connsiteX19" fmla="*/ 616281 w 1232561"/>
                <a:gd name="connsiteY19" fmla="*/ 1059702 h 1871388"/>
                <a:gd name="connsiteX20" fmla="*/ 706468 w 1232561"/>
                <a:gd name="connsiteY20" fmla="*/ 886843 h 1871388"/>
                <a:gd name="connsiteX21" fmla="*/ 816697 w 1232561"/>
                <a:gd name="connsiteY21" fmla="*/ 651353 h 1871388"/>
                <a:gd name="connsiteX22" fmla="*/ 854275 w 1232561"/>
                <a:gd name="connsiteY22" fmla="*/ 561166 h 1871388"/>
                <a:gd name="connsiteX23" fmla="*/ 881832 w 1232561"/>
                <a:gd name="connsiteY23" fmla="*/ 483505 h 1871388"/>
                <a:gd name="connsiteX24" fmla="*/ 896864 w 1232561"/>
                <a:gd name="connsiteY24" fmla="*/ 428390 h 1871388"/>
                <a:gd name="connsiteX25" fmla="*/ 906884 w 1232561"/>
                <a:gd name="connsiteY25" fmla="*/ 388307 h 1871388"/>
                <a:gd name="connsiteX26" fmla="*/ 911895 w 1232561"/>
                <a:gd name="connsiteY26" fmla="*/ 360750 h 1871388"/>
                <a:gd name="connsiteX27" fmla="*/ 909390 w 1232561"/>
                <a:gd name="connsiteY27" fmla="*/ 310645 h 1871388"/>
                <a:gd name="connsiteX28" fmla="*/ 909390 w 1232561"/>
                <a:gd name="connsiteY28" fmla="*/ 273067 h 1871388"/>
                <a:gd name="connsiteX29" fmla="*/ 899369 w 1232561"/>
                <a:gd name="connsiteY29" fmla="*/ 225468 h 1871388"/>
                <a:gd name="connsiteX30" fmla="*/ 886843 w 1232561"/>
                <a:gd name="connsiteY30" fmla="*/ 182880 h 1871388"/>
                <a:gd name="connsiteX31" fmla="*/ 864296 w 1232561"/>
                <a:gd name="connsiteY31" fmla="*/ 135281 h 1871388"/>
                <a:gd name="connsiteX32" fmla="*/ 796655 w 1232561"/>
                <a:gd name="connsiteY32" fmla="*/ 35073 h 1871388"/>
                <a:gd name="connsiteX33" fmla="*/ 891853 w 1232561"/>
                <a:gd name="connsiteY33" fmla="*/ 0 h 1871388"/>
                <a:gd name="connsiteX34" fmla="*/ 1009598 w 1232561"/>
                <a:gd name="connsiteY34" fmla="*/ 120250 h 1871388"/>
                <a:gd name="connsiteX35" fmla="*/ 1124837 w 1232561"/>
                <a:gd name="connsiteY35" fmla="*/ 248015 h 1871388"/>
                <a:gd name="connsiteX36" fmla="*/ 1217530 w 1232561"/>
                <a:gd name="connsiteY36" fmla="*/ 353234 h 1871388"/>
                <a:gd name="connsiteX37" fmla="*/ 1230056 w 1232561"/>
                <a:gd name="connsiteY37" fmla="*/ 373276 h 1871388"/>
                <a:gd name="connsiteX38" fmla="*/ 1232561 w 1232561"/>
                <a:gd name="connsiteY38" fmla="*/ 393317 h 1871388"/>
                <a:gd name="connsiteX39" fmla="*/ 1227551 w 1232561"/>
                <a:gd name="connsiteY39" fmla="*/ 420874 h 1871388"/>
                <a:gd name="connsiteX40" fmla="*/ 1210014 w 1232561"/>
                <a:gd name="connsiteY40" fmla="*/ 443421 h 1871388"/>
                <a:gd name="connsiteX41" fmla="*/ 1174941 w 1232561"/>
                <a:gd name="connsiteY41" fmla="*/ 475989 h 1871388"/>
                <a:gd name="connsiteX42" fmla="*/ 1139869 w 1232561"/>
                <a:gd name="connsiteY42" fmla="*/ 493525 h 1871388"/>
                <a:gd name="connsiteX43" fmla="*/ 1129848 w 1232561"/>
                <a:gd name="connsiteY43" fmla="*/ 503546 h 1871388"/>
                <a:gd name="connsiteX44" fmla="*/ 1092270 w 1232561"/>
                <a:gd name="connsiteY44" fmla="*/ 618786 h 1871388"/>
                <a:gd name="connsiteX45" fmla="*/ 1009598 w 1232561"/>
                <a:gd name="connsiteY45" fmla="*/ 809181 h 1871388"/>
                <a:gd name="connsiteX46" fmla="*/ 941957 w 1232561"/>
                <a:gd name="connsiteY46" fmla="*/ 939452 h 1871388"/>
                <a:gd name="connsiteX47" fmla="*/ 866801 w 1232561"/>
                <a:gd name="connsiteY47" fmla="*/ 1064712 h 1871388"/>
                <a:gd name="connsiteX48" fmla="*/ 764088 w 1232561"/>
                <a:gd name="connsiteY48" fmla="*/ 1222540 h 1871388"/>
                <a:gd name="connsiteX49" fmla="*/ 661374 w 1232561"/>
                <a:gd name="connsiteY49" fmla="*/ 1350306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32561" h="1871388">
                  <a:moveTo>
                    <a:pt x="661374" y="1350306"/>
                  </a:moveTo>
                  <a:lnTo>
                    <a:pt x="576197" y="1450514"/>
                  </a:lnTo>
                  <a:lnTo>
                    <a:pt x="508557" y="1523165"/>
                  </a:lnTo>
                  <a:lnTo>
                    <a:pt x="418369" y="1608342"/>
                  </a:lnTo>
                  <a:lnTo>
                    <a:pt x="343213" y="1675982"/>
                  </a:lnTo>
                  <a:lnTo>
                    <a:pt x="253026" y="1746128"/>
                  </a:lnTo>
                  <a:lnTo>
                    <a:pt x="117745" y="1833810"/>
                  </a:lnTo>
                  <a:lnTo>
                    <a:pt x="35073" y="1871388"/>
                  </a:lnTo>
                  <a:lnTo>
                    <a:pt x="22547" y="1871388"/>
                  </a:lnTo>
                  <a:lnTo>
                    <a:pt x="2505" y="1863873"/>
                  </a:lnTo>
                  <a:lnTo>
                    <a:pt x="0" y="1853852"/>
                  </a:lnTo>
                  <a:lnTo>
                    <a:pt x="7516" y="1828800"/>
                  </a:lnTo>
                  <a:lnTo>
                    <a:pt x="25052" y="1806253"/>
                  </a:lnTo>
                  <a:lnTo>
                    <a:pt x="92693" y="1748633"/>
                  </a:lnTo>
                  <a:lnTo>
                    <a:pt x="177870" y="1668467"/>
                  </a:lnTo>
                  <a:lnTo>
                    <a:pt x="250521" y="1590805"/>
                  </a:lnTo>
                  <a:lnTo>
                    <a:pt x="328182" y="1500618"/>
                  </a:lnTo>
                  <a:lnTo>
                    <a:pt x="430895" y="1362832"/>
                  </a:lnTo>
                  <a:lnTo>
                    <a:pt x="523588" y="1222540"/>
                  </a:lnTo>
                  <a:lnTo>
                    <a:pt x="616281" y="1059702"/>
                  </a:lnTo>
                  <a:lnTo>
                    <a:pt x="706468" y="886843"/>
                  </a:lnTo>
                  <a:lnTo>
                    <a:pt x="816697" y="651353"/>
                  </a:lnTo>
                  <a:lnTo>
                    <a:pt x="854275" y="561166"/>
                  </a:lnTo>
                  <a:lnTo>
                    <a:pt x="881832" y="483505"/>
                  </a:lnTo>
                  <a:lnTo>
                    <a:pt x="896864" y="428390"/>
                  </a:lnTo>
                  <a:lnTo>
                    <a:pt x="906884" y="388307"/>
                  </a:lnTo>
                  <a:lnTo>
                    <a:pt x="911895" y="360750"/>
                  </a:lnTo>
                  <a:lnTo>
                    <a:pt x="909390" y="310645"/>
                  </a:lnTo>
                  <a:lnTo>
                    <a:pt x="909390" y="273067"/>
                  </a:lnTo>
                  <a:lnTo>
                    <a:pt x="899369" y="225468"/>
                  </a:lnTo>
                  <a:lnTo>
                    <a:pt x="886843" y="182880"/>
                  </a:lnTo>
                  <a:lnTo>
                    <a:pt x="864296" y="135281"/>
                  </a:lnTo>
                  <a:lnTo>
                    <a:pt x="796655" y="35073"/>
                  </a:lnTo>
                  <a:lnTo>
                    <a:pt x="891853" y="0"/>
                  </a:lnTo>
                  <a:lnTo>
                    <a:pt x="1009598" y="120250"/>
                  </a:lnTo>
                  <a:lnTo>
                    <a:pt x="1124837" y="248015"/>
                  </a:lnTo>
                  <a:lnTo>
                    <a:pt x="1217530" y="353234"/>
                  </a:lnTo>
                  <a:lnTo>
                    <a:pt x="1230056" y="373276"/>
                  </a:lnTo>
                  <a:lnTo>
                    <a:pt x="1232561" y="393317"/>
                  </a:lnTo>
                  <a:lnTo>
                    <a:pt x="1227551" y="420874"/>
                  </a:lnTo>
                  <a:lnTo>
                    <a:pt x="1210014" y="443421"/>
                  </a:lnTo>
                  <a:lnTo>
                    <a:pt x="1174941" y="475989"/>
                  </a:lnTo>
                  <a:lnTo>
                    <a:pt x="1139869" y="493525"/>
                  </a:lnTo>
                  <a:lnTo>
                    <a:pt x="1129848" y="503546"/>
                  </a:lnTo>
                  <a:lnTo>
                    <a:pt x="1092270" y="618786"/>
                  </a:lnTo>
                  <a:lnTo>
                    <a:pt x="1009598" y="809181"/>
                  </a:lnTo>
                  <a:lnTo>
                    <a:pt x="941957" y="939452"/>
                  </a:lnTo>
                  <a:lnTo>
                    <a:pt x="866801" y="1064712"/>
                  </a:lnTo>
                  <a:lnTo>
                    <a:pt x="764088" y="1222540"/>
                  </a:lnTo>
                  <a:lnTo>
                    <a:pt x="661374" y="1350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7F75DAA-746F-E348-B622-FAB7964DD3FC}"/>
                </a:ext>
              </a:extLst>
            </p:cNvPr>
            <p:cNvSpPr/>
            <p:nvPr/>
          </p:nvSpPr>
          <p:spPr>
            <a:xfrm>
              <a:off x="5749925" y="4070350"/>
              <a:ext cx="1565275" cy="1816100"/>
            </a:xfrm>
            <a:custGeom>
              <a:avLst/>
              <a:gdLst>
                <a:gd name="connsiteX0" fmla="*/ 202921 w 1565753"/>
                <a:gd name="connsiteY0" fmla="*/ 836739 h 1816274"/>
                <a:gd name="connsiteX1" fmla="*/ 197911 w 1565753"/>
                <a:gd name="connsiteY1" fmla="*/ 293109 h 1816274"/>
                <a:gd name="connsiteX2" fmla="*/ 187890 w 1565753"/>
                <a:gd name="connsiteY2" fmla="*/ 215448 h 1816274"/>
                <a:gd name="connsiteX3" fmla="*/ 180374 w 1565753"/>
                <a:gd name="connsiteY3" fmla="*/ 190396 h 1816274"/>
                <a:gd name="connsiteX4" fmla="*/ 165343 w 1565753"/>
                <a:gd name="connsiteY4" fmla="*/ 167849 h 1816274"/>
                <a:gd name="connsiteX5" fmla="*/ 140291 w 1565753"/>
                <a:gd name="connsiteY5" fmla="*/ 137786 h 1816274"/>
                <a:gd name="connsiteX6" fmla="*/ 0 w 1565753"/>
                <a:gd name="connsiteY6" fmla="*/ 0 h 1816274"/>
                <a:gd name="connsiteX7" fmla="*/ 122755 w 1565753"/>
                <a:gd name="connsiteY7" fmla="*/ 17536 h 1816274"/>
                <a:gd name="connsiteX8" fmla="*/ 245510 w 1565753"/>
                <a:gd name="connsiteY8" fmla="*/ 62630 h 1816274"/>
                <a:gd name="connsiteX9" fmla="*/ 313150 w 1565753"/>
                <a:gd name="connsiteY9" fmla="*/ 92693 h 1816274"/>
                <a:gd name="connsiteX10" fmla="*/ 375780 w 1565753"/>
                <a:gd name="connsiteY10" fmla="*/ 127765 h 1816274"/>
                <a:gd name="connsiteX11" fmla="*/ 405843 w 1565753"/>
                <a:gd name="connsiteY11" fmla="*/ 147807 h 1816274"/>
                <a:gd name="connsiteX12" fmla="*/ 448431 w 1565753"/>
                <a:gd name="connsiteY12" fmla="*/ 187890 h 1816274"/>
                <a:gd name="connsiteX13" fmla="*/ 475989 w 1565753"/>
                <a:gd name="connsiteY13" fmla="*/ 222963 h 1816274"/>
                <a:gd name="connsiteX14" fmla="*/ 486009 w 1565753"/>
                <a:gd name="connsiteY14" fmla="*/ 243005 h 1816274"/>
                <a:gd name="connsiteX15" fmla="*/ 496030 w 1565753"/>
                <a:gd name="connsiteY15" fmla="*/ 268057 h 1816274"/>
                <a:gd name="connsiteX16" fmla="*/ 501041 w 1565753"/>
                <a:gd name="connsiteY16" fmla="*/ 308140 h 1816274"/>
                <a:gd name="connsiteX17" fmla="*/ 498535 w 1565753"/>
                <a:gd name="connsiteY17" fmla="*/ 328182 h 1816274"/>
                <a:gd name="connsiteX18" fmla="*/ 478494 w 1565753"/>
                <a:gd name="connsiteY18" fmla="*/ 355739 h 1816274"/>
                <a:gd name="connsiteX19" fmla="*/ 455947 w 1565753"/>
                <a:gd name="connsiteY19" fmla="*/ 380791 h 1816274"/>
                <a:gd name="connsiteX20" fmla="*/ 435905 w 1565753"/>
                <a:gd name="connsiteY20" fmla="*/ 428390 h 1816274"/>
                <a:gd name="connsiteX21" fmla="*/ 415864 w 1565753"/>
                <a:gd name="connsiteY21" fmla="*/ 493525 h 1816274"/>
                <a:gd name="connsiteX22" fmla="*/ 395822 w 1565753"/>
                <a:gd name="connsiteY22" fmla="*/ 616280 h 1816274"/>
                <a:gd name="connsiteX23" fmla="*/ 383296 w 1565753"/>
                <a:gd name="connsiteY23" fmla="*/ 789140 h 1816274"/>
                <a:gd name="connsiteX24" fmla="*/ 378286 w 1565753"/>
                <a:gd name="connsiteY24" fmla="*/ 931936 h 1816274"/>
                <a:gd name="connsiteX25" fmla="*/ 378286 w 1565753"/>
                <a:gd name="connsiteY25" fmla="*/ 1042165 h 1816274"/>
                <a:gd name="connsiteX26" fmla="*/ 378286 w 1565753"/>
                <a:gd name="connsiteY26" fmla="*/ 1187467 h 1816274"/>
                <a:gd name="connsiteX27" fmla="*/ 378286 w 1565753"/>
                <a:gd name="connsiteY27" fmla="*/ 1317738 h 1816274"/>
                <a:gd name="connsiteX28" fmla="*/ 380791 w 1565753"/>
                <a:gd name="connsiteY28" fmla="*/ 1395399 h 1816274"/>
                <a:gd name="connsiteX29" fmla="*/ 390812 w 1565753"/>
                <a:gd name="connsiteY29" fmla="*/ 1430472 h 1816274"/>
                <a:gd name="connsiteX30" fmla="*/ 403338 w 1565753"/>
                <a:gd name="connsiteY30" fmla="*/ 1463040 h 1816274"/>
                <a:gd name="connsiteX31" fmla="*/ 423379 w 1565753"/>
                <a:gd name="connsiteY31" fmla="*/ 1488092 h 1816274"/>
                <a:gd name="connsiteX32" fmla="*/ 453442 w 1565753"/>
                <a:gd name="connsiteY32" fmla="*/ 1518154 h 1816274"/>
                <a:gd name="connsiteX33" fmla="*/ 478494 w 1565753"/>
                <a:gd name="connsiteY33" fmla="*/ 1538196 h 1816274"/>
                <a:gd name="connsiteX34" fmla="*/ 511061 w 1565753"/>
                <a:gd name="connsiteY34" fmla="*/ 1555733 h 1816274"/>
                <a:gd name="connsiteX35" fmla="*/ 531103 w 1565753"/>
                <a:gd name="connsiteY35" fmla="*/ 1563248 h 1816274"/>
                <a:gd name="connsiteX36" fmla="*/ 611270 w 1565753"/>
                <a:gd name="connsiteY36" fmla="*/ 1583290 h 1816274"/>
                <a:gd name="connsiteX37" fmla="*/ 673900 w 1565753"/>
                <a:gd name="connsiteY37" fmla="*/ 1590805 h 1816274"/>
                <a:gd name="connsiteX38" fmla="*/ 734025 w 1565753"/>
                <a:gd name="connsiteY38" fmla="*/ 1593311 h 1816274"/>
                <a:gd name="connsiteX39" fmla="*/ 799160 w 1565753"/>
                <a:gd name="connsiteY39" fmla="*/ 1593311 h 1816274"/>
                <a:gd name="connsiteX40" fmla="*/ 844254 w 1565753"/>
                <a:gd name="connsiteY40" fmla="*/ 1588300 h 1816274"/>
                <a:gd name="connsiteX41" fmla="*/ 904379 w 1565753"/>
                <a:gd name="connsiteY41" fmla="*/ 1583290 h 1816274"/>
                <a:gd name="connsiteX42" fmla="*/ 972019 w 1565753"/>
                <a:gd name="connsiteY42" fmla="*/ 1578279 h 1816274"/>
                <a:gd name="connsiteX43" fmla="*/ 1029639 w 1565753"/>
                <a:gd name="connsiteY43" fmla="*/ 1568259 h 1816274"/>
                <a:gd name="connsiteX44" fmla="*/ 1084754 w 1565753"/>
                <a:gd name="connsiteY44" fmla="*/ 1550722 h 1816274"/>
                <a:gd name="connsiteX45" fmla="*/ 1142373 w 1565753"/>
                <a:gd name="connsiteY45" fmla="*/ 1528175 h 1816274"/>
                <a:gd name="connsiteX46" fmla="*/ 1182457 w 1565753"/>
                <a:gd name="connsiteY46" fmla="*/ 1503123 h 1816274"/>
                <a:gd name="connsiteX47" fmla="*/ 1215024 w 1565753"/>
                <a:gd name="connsiteY47" fmla="*/ 1470556 h 1816274"/>
                <a:gd name="connsiteX48" fmla="*/ 1470555 w 1565753"/>
                <a:gd name="connsiteY48" fmla="*/ 1468050 h 1816274"/>
                <a:gd name="connsiteX49" fmla="*/ 1488092 w 1565753"/>
                <a:gd name="connsiteY49" fmla="*/ 1508134 h 1816274"/>
                <a:gd name="connsiteX50" fmla="*/ 1508133 w 1565753"/>
                <a:gd name="connsiteY50" fmla="*/ 1548217 h 1816274"/>
                <a:gd name="connsiteX51" fmla="*/ 1523165 w 1565753"/>
                <a:gd name="connsiteY51" fmla="*/ 1570764 h 1816274"/>
                <a:gd name="connsiteX52" fmla="*/ 1550722 w 1565753"/>
                <a:gd name="connsiteY52" fmla="*/ 1600826 h 1816274"/>
                <a:gd name="connsiteX53" fmla="*/ 1565753 w 1565753"/>
                <a:gd name="connsiteY53" fmla="*/ 1618363 h 1816274"/>
                <a:gd name="connsiteX54" fmla="*/ 1565753 w 1565753"/>
                <a:gd name="connsiteY54" fmla="*/ 1630889 h 1816274"/>
                <a:gd name="connsiteX55" fmla="*/ 1560743 w 1565753"/>
                <a:gd name="connsiteY55" fmla="*/ 1663456 h 1816274"/>
                <a:gd name="connsiteX56" fmla="*/ 1543206 w 1565753"/>
                <a:gd name="connsiteY56" fmla="*/ 1696024 h 1816274"/>
                <a:gd name="connsiteX57" fmla="*/ 1510638 w 1565753"/>
                <a:gd name="connsiteY57" fmla="*/ 1726086 h 1816274"/>
                <a:gd name="connsiteX58" fmla="*/ 1475566 w 1565753"/>
                <a:gd name="connsiteY58" fmla="*/ 1746128 h 1816274"/>
                <a:gd name="connsiteX59" fmla="*/ 1347800 w 1565753"/>
                <a:gd name="connsiteY59" fmla="*/ 1766170 h 1816274"/>
                <a:gd name="connsiteX60" fmla="*/ 1297696 w 1565753"/>
                <a:gd name="connsiteY60" fmla="*/ 1771180 h 1816274"/>
                <a:gd name="connsiteX61" fmla="*/ 1199993 w 1565753"/>
                <a:gd name="connsiteY61" fmla="*/ 1786211 h 1816274"/>
                <a:gd name="connsiteX62" fmla="*/ 977030 w 1565753"/>
                <a:gd name="connsiteY62" fmla="*/ 1806253 h 1816274"/>
                <a:gd name="connsiteX63" fmla="*/ 814191 w 1565753"/>
                <a:gd name="connsiteY63" fmla="*/ 1816274 h 1816274"/>
                <a:gd name="connsiteX64" fmla="*/ 641332 w 1565753"/>
                <a:gd name="connsiteY64" fmla="*/ 1813769 h 1816274"/>
                <a:gd name="connsiteX65" fmla="*/ 591228 w 1565753"/>
                <a:gd name="connsiteY65" fmla="*/ 1808758 h 1816274"/>
                <a:gd name="connsiteX66" fmla="*/ 536114 w 1565753"/>
                <a:gd name="connsiteY66" fmla="*/ 1798737 h 1816274"/>
                <a:gd name="connsiteX67" fmla="*/ 473483 w 1565753"/>
                <a:gd name="connsiteY67" fmla="*/ 1778696 h 1816274"/>
                <a:gd name="connsiteX68" fmla="*/ 410853 w 1565753"/>
                <a:gd name="connsiteY68" fmla="*/ 1753644 h 1816274"/>
                <a:gd name="connsiteX69" fmla="*/ 348223 w 1565753"/>
                <a:gd name="connsiteY69" fmla="*/ 1716066 h 1816274"/>
                <a:gd name="connsiteX70" fmla="*/ 308140 w 1565753"/>
                <a:gd name="connsiteY70" fmla="*/ 1678488 h 1816274"/>
                <a:gd name="connsiteX71" fmla="*/ 273067 w 1565753"/>
                <a:gd name="connsiteY71" fmla="*/ 1638404 h 1816274"/>
                <a:gd name="connsiteX72" fmla="*/ 243005 w 1565753"/>
                <a:gd name="connsiteY72" fmla="*/ 1580785 h 1816274"/>
                <a:gd name="connsiteX73" fmla="*/ 222963 w 1565753"/>
                <a:gd name="connsiteY73" fmla="*/ 1520660 h 1816274"/>
                <a:gd name="connsiteX74" fmla="*/ 205426 w 1565753"/>
                <a:gd name="connsiteY74" fmla="*/ 1463040 h 1816274"/>
                <a:gd name="connsiteX75" fmla="*/ 197911 w 1565753"/>
                <a:gd name="connsiteY75" fmla="*/ 1337780 h 1816274"/>
                <a:gd name="connsiteX76" fmla="*/ 200416 w 1565753"/>
                <a:gd name="connsiteY76" fmla="*/ 1074733 h 1816274"/>
                <a:gd name="connsiteX77" fmla="*/ 202921 w 1565753"/>
                <a:gd name="connsiteY77" fmla="*/ 83673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65753" h="1816274">
                  <a:moveTo>
                    <a:pt x="202921" y="836739"/>
                  </a:moveTo>
                  <a:lnTo>
                    <a:pt x="197911" y="293109"/>
                  </a:lnTo>
                  <a:lnTo>
                    <a:pt x="187890" y="215448"/>
                  </a:lnTo>
                  <a:lnTo>
                    <a:pt x="180374" y="190396"/>
                  </a:lnTo>
                  <a:lnTo>
                    <a:pt x="165343" y="167849"/>
                  </a:lnTo>
                  <a:lnTo>
                    <a:pt x="140291" y="137786"/>
                  </a:lnTo>
                  <a:lnTo>
                    <a:pt x="0" y="0"/>
                  </a:lnTo>
                  <a:lnTo>
                    <a:pt x="122755" y="17536"/>
                  </a:lnTo>
                  <a:lnTo>
                    <a:pt x="245510" y="62630"/>
                  </a:lnTo>
                  <a:lnTo>
                    <a:pt x="313150" y="92693"/>
                  </a:lnTo>
                  <a:lnTo>
                    <a:pt x="375780" y="127765"/>
                  </a:lnTo>
                  <a:lnTo>
                    <a:pt x="405843" y="147807"/>
                  </a:lnTo>
                  <a:lnTo>
                    <a:pt x="448431" y="187890"/>
                  </a:lnTo>
                  <a:lnTo>
                    <a:pt x="475989" y="222963"/>
                  </a:lnTo>
                  <a:lnTo>
                    <a:pt x="486009" y="243005"/>
                  </a:lnTo>
                  <a:lnTo>
                    <a:pt x="496030" y="268057"/>
                  </a:lnTo>
                  <a:lnTo>
                    <a:pt x="501041" y="308140"/>
                  </a:lnTo>
                  <a:lnTo>
                    <a:pt x="498535" y="328182"/>
                  </a:lnTo>
                  <a:lnTo>
                    <a:pt x="478494" y="355739"/>
                  </a:lnTo>
                  <a:lnTo>
                    <a:pt x="455947" y="380791"/>
                  </a:lnTo>
                  <a:lnTo>
                    <a:pt x="435905" y="428390"/>
                  </a:lnTo>
                  <a:lnTo>
                    <a:pt x="415864" y="493525"/>
                  </a:lnTo>
                  <a:lnTo>
                    <a:pt x="395822" y="616280"/>
                  </a:lnTo>
                  <a:lnTo>
                    <a:pt x="383296" y="789140"/>
                  </a:lnTo>
                  <a:lnTo>
                    <a:pt x="378286" y="931936"/>
                  </a:lnTo>
                  <a:lnTo>
                    <a:pt x="378286" y="1042165"/>
                  </a:lnTo>
                  <a:lnTo>
                    <a:pt x="378286" y="1187467"/>
                  </a:lnTo>
                  <a:lnTo>
                    <a:pt x="378286" y="1317738"/>
                  </a:lnTo>
                  <a:lnTo>
                    <a:pt x="380791" y="1395399"/>
                  </a:lnTo>
                  <a:lnTo>
                    <a:pt x="390812" y="1430472"/>
                  </a:lnTo>
                  <a:lnTo>
                    <a:pt x="403338" y="1463040"/>
                  </a:lnTo>
                  <a:lnTo>
                    <a:pt x="423379" y="1488092"/>
                  </a:lnTo>
                  <a:lnTo>
                    <a:pt x="453442" y="1518154"/>
                  </a:lnTo>
                  <a:lnTo>
                    <a:pt x="478494" y="1538196"/>
                  </a:lnTo>
                  <a:lnTo>
                    <a:pt x="511061" y="1555733"/>
                  </a:lnTo>
                  <a:lnTo>
                    <a:pt x="531103" y="1563248"/>
                  </a:lnTo>
                  <a:lnTo>
                    <a:pt x="611270" y="1583290"/>
                  </a:lnTo>
                  <a:lnTo>
                    <a:pt x="673900" y="1590805"/>
                  </a:lnTo>
                  <a:lnTo>
                    <a:pt x="734025" y="1593311"/>
                  </a:lnTo>
                  <a:lnTo>
                    <a:pt x="799160" y="1593311"/>
                  </a:lnTo>
                  <a:lnTo>
                    <a:pt x="844254" y="1588300"/>
                  </a:lnTo>
                  <a:lnTo>
                    <a:pt x="904379" y="1583290"/>
                  </a:lnTo>
                  <a:lnTo>
                    <a:pt x="972019" y="1578279"/>
                  </a:lnTo>
                  <a:lnTo>
                    <a:pt x="1029639" y="1568259"/>
                  </a:lnTo>
                  <a:lnTo>
                    <a:pt x="1084754" y="1550722"/>
                  </a:lnTo>
                  <a:lnTo>
                    <a:pt x="1142373" y="1528175"/>
                  </a:lnTo>
                  <a:lnTo>
                    <a:pt x="1182457" y="1503123"/>
                  </a:lnTo>
                  <a:lnTo>
                    <a:pt x="1215024" y="1470556"/>
                  </a:lnTo>
                  <a:lnTo>
                    <a:pt x="1470555" y="1468050"/>
                  </a:lnTo>
                  <a:lnTo>
                    <a:pt x="1488092" y="1508134"/>
                  </a:lnTo>
                  <a:lnTo>
                    <a:pt x="1508133" y="1548217"/>
                  </a:lnTo>
                  <a:lnTo>
                    <a:pt x="1523165" y="1570764"/>
                  </a:lnTo>
                  <a:lnTo>
                    <a:pt x="1550722" y="1600826"/>
                  </a:lnTo>
                  <a:lnTo>
                    <a:pt x="1565753" y="1618363"/>
                  </a:lnTo>
                  <a:lnTo>
                    <a:pt x="1565753" y="1630889"/>
                  </a:lnTo>
                  <a:lnTo>
                    <a:pt x="1560743" y="1663456"/>
                  </a:lnTo>
                  <a:lnTo>
                    <a:pt x="1543206" y="1696024"/>
                  </a:lnTo>
                  <a:lnTo>
                    <a:pt x="1510638" y="1726086"/>
                  </a:lnTo>
                  <a:lnTo>
                    <a:pt x="1475566" y="1746128"/>
                  </a:lnTo>
                  <a:lnTo>
                    <a:pt x="1347800" y="1766170"/>
                  </a:lnTo>
                  <a:lnTo>
                    <a:pt x="1297696" y="1771180"/>
                  </a:lnTo>
                  <a:lnTo>
                    <a:pt x="1199993" y="1786211"/>
                  </a:lnTo>
                  <a:lnTo>
                    <a:pt x="977030" y="1806253"/>
                  </a:lnTo>
                  <a:lnTo>
                    <a:pt x="814191" y="1816274"/>
                  </a:lnTo>
                  <a:lnTo>
                    <a:pt x="641332" y="1813769"/>
                  </a:lnTo>
                  <a:lnTo>
                    <a:pt x="591228" y="1808758"/>
                  </a:lnTo>
                  <a:lnTo>
                    <a:pt x="536114" y="1798737"/>
                  </a:lnTo>
                  <a:lnTo>
                    <a:pt x="473483" y="1778696"/>
                  </a:lnTo>
                  <a:lnTo>
                    <a:pt x="410853" y="1753644"/>
                  </a:lnTo>
                  <a:lnTo>
                    <a:pt x="348223" y="1716066"/>
                  </a:lnTo>
                  <a:lnTo>
                    <a:pt x="308140" y="1678488"/>
                  </a:lnTo>
                  <a:lnTo>
                    <a:pt x="273067" y="1638404"/>
                  </a:lnTo>
                  <a:lnTo>
                    <a:pt x="243005" y="1580785"/>
                  </a:lnTo>
                  <a:lnTo>
                    <a:pt x="222963" y="1520660"/>
                  </a:lnTo>
                  <a:lnTo>
                    <a:pt x="205426" y="1463040"/>
                  </a:lnTo>
                  <a:lnTo>
                    <a:pt x="197911" y="1337780"/>
                  </a:lnTo>
                  <a:lnTo>
                    <a:pt x="200416" y="1074733"/>
                  </a:lnTo>
                  <a:lnTo>
                    <a:pt x="202921" y="8367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19F19E12-BC88-904B-B574-445562C11AC4}"/>
                </a:ext>
              </a:extLst>
            </p:cNvPr>
            <p:cNvSpPr/>
            <p:nvPr/>
          </p:nvSpPr>
          <p:spPr>
            <a:xfrm>
              <a:off x="6958013" y="4857750"/>
              <a:ext cx="285750" cy="722313"/>
            </a:xfrm>
            <a:custGeom>
              <a:avLst/>
              <a:gdLst>
                <a:gd name="connsiteX0" fmla="*/ 257175 w 285750"/>
                <a:gd name="connsiteY0" fmla="*/ 316706 h 721519"/>
                <a:gd name="connsiteX1" fmla="*/ 245268 w 285750"/>
                <a:gd name="connsiteY1" fmla="*/ 485775 h 721519"/>
                <a:gd name="connsiteX2" fmla="*/ 245268 w 285750"/>
                <a:gd name="connsiteY2" fmla="*/ 576263 h 721519"/>
                <a:gd name="connsiteX3" fmla="*/ 242887 w 285750"/>
                <a:gd name="connsiteY3" fmla="*/ 614363 h 721519"/>
                <a:gd name="connsiteX4" fmla="*/ 247650 w 285750"/>
                <a:gd name="connsiteY4" fmla="*/ 642938 h 721519"/>
                <a:gd name="connsiteX5" fmla="*/ 276225 w 285750"/>
                <a:gd name="connsiteY5" fmla="*/ 721519 h 721519"/>
                <a:gd name="connsiteX6" fmla="*/ 0 w 285750"/>
                <a:gd name="connsiteY6" fmla="*/ 711994 h 721519"/>
                <a:gd name="connsiteX7" fmla="*/ 7143 w 285750"/>
                <a:gd name="connsiteY7" fmla="*/ 683419 h 721519"/>
                <a:gd name="connsiteX8" fmla="*/ 38100 w 285750"/>
                <a:gd name="connsiteY8" fmla="*/ 638175 h 721519"/>
                <a:gd name="connsiteX9" fmla="*/ 59531 w 285750"/>
                <a:gd name="connsiteY9" fmla="*/ 592931 h 721519"/>
                <a:gd name="connsiteX10" fmla="*/ 88106 w 285750"/>
                <a:gd name="connsiteY10" fmla="*/ 521494 h 721519"/>
                <a:gd name="connsiteX11" fmla="*/ 116681 w 285750"/>
                <a:gd name="connsiteY11" fmla="*/ 414338 h 721519"/>
                <a:gd name="connsiteX12" fmla="*/ 147637 w 285750"/>
                <a:gd name="connsiteY12" fmla="*/ 300038 h 721519"/>
                <a:gd name="connsiteX13" fmla="*/ 173831 w 285750"/>
                <a:gd name="connsiteY13" fmla="*/ 173831 h 721519"/>
                <a:gd name="connsiteX14" fmla="*/ 195262 w 285750"/>
                <a:gd name="connsiteY14" fmla="*/ 66675 h 721519"/>
                <a:gd name="connsiteX15" fmla="*/ 204787 w 285750"/>
                <a:gd name="connsiteY15" fmla="*/ 38100 h 721519"/>
                <a:gd name="connsiteX16" fmla="*/ 221456 w 285750"/>
                <a:gd name="connsiteY16" fmla="*/ 11906 h 721519"/>
                <a:gd name="connsiteX17" fmla="*/ 238125 w 285750"/>
                <a:gd name="connsiteY17" fmla="*/ 0 h 721519"/>
                <a:gd name="connsiteX18" fmla="*/ 252412 w 285750"/>
                <a:gd name="connsiteY18" fmla="*/ 0 h 721519"/>
                <a:gd name="connsiteX19" fmla="*/ 261937 w 285750"/>
                <a:gd name="connsiteY19" fmla="*/ 7144 h 721519"/>
                <a:gd name="connsiteX20" fmla="*/ 273843 w 285750"/>
                <a:gd name="connsiteY20" fmla="*/ 30956 h 721519"/>
                <a:gd name="connsiteX21" fmla="*/ 283368 w 285750"/>
                <a:gd name="connsiteY21" fmla="*/ 61913 h 721519"/>
                <a:gd name="connsiteX22" fmla="*/ 285750 w 285750"/>
                <a:gd name="connsiteY22" fmla="*/ 90488 h 721519"/>
                <a:gd name="connsiteX23" fmla="*/ 257175 w 285750"/>
                <a:gd name="connsiteY2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721519">
                  <a:moveTo>
                    <a:pt x="257175" y="316706"/>
                  </a:moveTo>
                  <a:lnTo>
                    <a:pt x="245268" y="485775"/>
                  </a:lnTo>
                  <a:lnTo>
                    <a:pt x="245268" y="576263"/>
                  </a:lnTo>
                  <a:lnTo>
                    <a:pt x="242887" y="614363"/>
                  </a:lnTo>
                  <a:lnTo>
                    <a:pt x="247650" y="642938"/>
                  </a:lnTo>
                  <a:lnTo>
                    <a:pt x="276225" y="721519"/>
                  </a:lnTo>
                  <a:lnTo>
                    <a:pt x="0" y="711994"/>
                  </a:lnTo>
                  <a:lnTo>
                    <a:pt x="7143" y="683419"/>
                  </a:lnTo>
                  <a:lnTo>
                    <a:pt x="38100" y="638175"/>
                  </a:lnTo>
                  <a:lnTo>
                    <a:pt x="59531" y="592931"/>
                  </a:lnTo>
                  <a:lnTo>
                    <a:pt x="88106" y="521494"/>
                  </a:lnTo>
                  <a:lnTo>
                    <a:pt x="116681" y="414338"/>
                  </a:lnTo>
                  <a:lnTo>
                    <a:pt x="147637" y="300038"/>
                  </a:lnTo>
                  <a:lnTo>
                    <a:pt x="173831" y="173831"/>
                  </a:lnTo>
                  <a:lnTo>
                    <a:pt x="195262" y="66675"/>
                  </a:lnTo>
                  <a:lnTo>
                    <a:pt x="204787" y="38100"/>
                  </a:lnTo>
                  <a:lnTo>
                    <a:pt x="221456" y="11906"/>
                  </a:lnTo>
                  <a:lnTo>
                    <a:pt x="238125" y="0"/>
                  </a:lnTo>
                  <a:lnTo>
                    <a:pt x="252412" y="0"/>
                  </a:lnTo>
                  <a:lnTo>
                    <a:pt x="261937" y="7144"/>
                  </a:lnTo>
                  <a:lnTo>
                    <a:pt x="273843" y="30956"/>
                  </a:lnTo>
                  <a:lnTo>
                    <a:pt x="283368" y="61913"/>
                  </a:lnTo>
                  <a:lnTo>
                    <a:pt x="285750" y="90488"/>
                  </a:lnTo>
                  <a:lnTo>
                    <a:pt x="25717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529024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7CDFE1F-A7DA-6C40-BD11-3823AEE3F6CB}"/>
              </a:ext>
            </a:extLst>
          </p:cNvPr>
          <p:cNvSpPr/>
          <p:nvPr/>
        </p:nvSpPr>
        <p:spPr>
          <a:xfrm>
            <a:off x="2698750" y="1862138"/>
            <a:ext cx="1857375" cy="433387"/>
          </a:xfrm>
          <a:custGeom>
            <a:avLst/>
            <a:gdLst>
              <a:gd name="connsiteX0" fmla="*/ 1383507 w 1857375"/>
              <a:gd name="connsiteY0" fmla="*/ 269081 h 433387"/>
              <a:gd name="connsiteX1" fmla="*/ 1128713 w 1857375"/>
              <a:gd name="connsiteY1" fmla="*/ 300037 h 433387"/>
              <a:gd name="connsiteX2" fmla="*/ 981075 w 1857375"/>
              <a:gd name="connsiteY2" fmla="*/ 314325 h 433387"/>
              <a:gd name="connsiteX3" fmla="*/ 690563 w 1857375"/>
              <a:gd name="connsiteY3" fmla="*/ 364331 h 433387"/>
              <a:gd name="connsiteX4" fmla="*/ 447675 w 1857375"/>
              <a:gd name="connsiteY4" fmla="*/ 404812 h 433387"/>
              <a:gd name="connsiteX5" fmla="*/ 359569 w 1857375"/>
              <a:gd name="connsiteY5" fmla="*/ 423862 h 433387"/>
              <a:gd name="connsiteX6" fmla="*/ 321469 w 1857375"/>
              <a:gd name="connsiteY6" fmla="*/ 431006 h 433387"/>
              <a:gd name="connsiteX7" fmla="*/ 297657 w 1857375"/>
              <a:gd name="connsiteY7" fmla="*/ 433387 h 433387"/>
              <a:gd name="connsiteX8" fmla="*/ 266700 w 1857375"/>
              <a:gd name="connsiteY8" fmla="*/ 426243 h 433387"/>
              <a:gd name="connsiteX9" fmla="*/ 230982 w 1857375"/>
              <a:gd name="connsiteY9" fmla="*/ 409575 h 433387"/>
              <a:gd name="connsiteX10" fmla="*/ 180975 w 1857375"/>
              <a:gd name="connsiteY10" fmla="*/ 373856 h 433387"/>
              <a:gd name="connsiteX11" fmla="*/ 119063 w 1857375"/>
              <a:gd name="connsiteY11" fmla="*/ 314325 h 433387"/>
              <a:gd name="connsiteX12" fmla="*/ 38100 w 1857375"/>
              <a:gd name="connsiteY12" fmla="*/ 219075 h 433387"/>
              <a:gd name="connsiteX13" fmla="*/ 16669 w 1857375"/>
              <a:gd name="connsiteY13" fmla="*/ 192881 h 433387"/>
              <a:gd name="connsiteX14" fmla="*/ 4763 w 1857375"/>
              <a:gd name="connsiteY14" fmla="*/ 169068 h 433387"/>
              <a:gd name="connsiteX15" fmla="*/ 0 w 1857375"/>
              <a:gd name="connsiteY15" fmla="*/ 150018 h 433387"/>
              <a:gd name="connsiteX16" fmla="*/ 2382 w 1857375"/>
              <a:gd name="connsiteY16" fmla="*/ 130968 h 433387"/>
              <a:gd name="connsiteX17" fmla="*/ 11907 w 1857375"/>
              <a:gd name="connsiteY17" fmla="*/ 123825 h 433387"/>
              <a:gd name="connsiteX18" fmla="*/ 26194 w 1857375"/>
              <a:gd name="connsiteY18" fmla="*/ 121443 h 433387"/>
              <a:gd name="connsiteX19" fmla="*/ 47625 w 1857375"/>
              <a:gd name="connsiteY19" fmla="*/ 126206 h 433387"/>
              <a:gd name="connsiteX20" fmla="*/ 71438 w 1857375"/>
              <a:gd name="connsiteY20" fmla="*/ 142875 h 433387"/>
              <a:gd name="connsiteX21" fmla="*/ 107157 w 1857375"/>
              <a:gd name="connsiteY21" fmla="*/ 176212 h 433387"/>
              <a:gd name="connsiteX22" fmla="*/ 142875 w 1857375"/>
              <a:gd name="connsiteY22" fmla="*/ 197643 h 433387"/>
              <a:gd name="connsiteX23" fmla="*/ 190500 w 1857375"/>
              <a:gd name="connsiteY23" fmla="*/ 214312 h 433387"/>
              <a:gd name="connsiteX24" fmla="*/ 223838 w 1857375"/>
              <a:gd name="connsiteY24" fmla="*/ 223837 h 433387"/>
              <a:gd name="connsiteX25" fmla="*/ 259557 w 1857375"/>
              <a:gd name="connsiteY25" fmla="*/ 228600 h 433387"/>
              <a:gd name="connsiteX26" fmla="*/ 292894 w 1857375"/>
              <a:gd name="connsiteY26" fmla="*/ 230981 h 433387"/>
              <a:gd name="connsiteX27" fmla="*/ 357188 w 1857375"/>
              <a:gd name="connsiteY27" fmla="*/ 230981 h 433387"/>
              <a:gd name="connsiteX28" fmla="*/ 471488 w 1857375"/>
              <a:gd name="connsiteY28" fmla="*/ 221456 h 433387"/>
              <a:gd name="connsiteX29" fmla="*/ 683419 w 1857375"/>
              <a:gd name="connsiteY29" fmla="*/ 200025 h 433387"/>
              <a:gd name="connsiteX30" fmla="*/ 981075 w 1857375"/>
              <a:gd name="connsiteY30" fmla="*/ 157162 h 433387"/>
              <a:gd name="connsiteX31" fmla="*/ 1154907 w 1857375"/>
              <a:gd name="connsiteY31" fmla="*/ 147637 h 433387"/>
              <a:gd name="connsiteX32" fmla="*/ 1331119 w 1857375"/>
              <a:gd name="connsiteY32" fmla="*/ 107156 h 433387"/>
              <a:gd name="connsiteX33" fmla="*/ 1395413 w 1857375"/>
              <a:gd name="connsiteY33" fmla="*/ 90487 h 433387"/>
              <a:gd name="connsiteX34" fmla="*/ 1454944 w 1857375"/>
              <a:gd name="connsiteY34" fmla="*/ 69056 h 433387"/>
              <a:gd name="connsiteX35" fmla="*/ 1521619 w 1857375"/>
              <a:gd name="connsiteY35" fmla="*/ 42862 h 433387"/>
              <a:gd name="connsiteX36" fmla="*/ 1566863 w 1857375"/>
              <a:gd name="connsiteY36" fmla="*/ 19050 h 433387"/>
              <a:gd name="connsiteX37" fmla="*/ 1590675 w 1857375"/>
              <a:gd name="connsiteY37" fmla="*/ 2381 h 433387"/>
              <a:gd name="connsiteX38" fmla="*/ 1609725 w 1857375"/>
              <a:gd name="connsiteY38" fmla="*/ 0 h 433387"/>
              <a:gd name="connsiteX39" fmla="*/ 1664494 w 1857375"/>
              <a:gd name="connsiteY39" fmla="*/ 9525 h 433387"/>
              <a:gd name="connsiteX40" fmla="*/ 1757363 w 1857375"/>
              <a:gd name="connsiteY40" fmla="*/ 40481 h 433387"/>
              <a:gd name="connsiteX41" fmla="*/ 1816894 w 1857375"/>
              <a:gd name="connsiteY41" fmla="*/ 69056 h 433387"/>
              <a:gd name="connsiteX42" fmla="*/ 1843088 w 1857375"/>
              <a:gd name="connsiteY42" fmla="*/ 85725 h 433387"/>
              <a:gd name="connsiteX43" fmla="*/ 1854994 w 1857375"/>
              <a:gd name="connsiteY43" fmla="*/ 102393 h 433387"/>
              <a:gd name="connsiteX44" fmla="*/ 1857375 w 1857375"/>
              <a:gd name="connsiteY44" fmla="*/ 121443 h 433387"/>
              <a:gd name="connsiteX45" fmla="*/ 1850232 w 1857375"/>
              <a:gd name="connsiteY45" fmla="*/ 140493 h 433387"/>
              <a:gd name="connsiteX46" fmla="*/ 1835944 w 1857375"/>
              <a:gd name="connsiteY46" fmla="*/ 166687 h 433387"/>
              <a:gd name="connsiteX47" fmla="*/ 1816894 w 1857375"/>
              <a:gd name="connsiteY47" fmla="*/ 190500 h 433387"/>
              <a:gd name="connsiteX48" fmla="*/ 1793082 w 1857375"/>
              <a:gd name="connsiteY48" fmla="*/ 207168 h 433387"/>
              <a:gd name="connsiteX49" fmla="*/ 1738313 w 1857375"/>
              <a:gd name="connsiteY49" fmla="*/ 228600 h 433387"/>
              <a:gd name="connsiteX50" fmla="*/ 1626394 w 1857375"/>
              <a:gd name="connsiteY50" fmla="*/ 247650 h 433387"/>
              <a:gd name="connsiteX51" fmla="*/ 1383507 w 1857375"/>
              <a:gd name="connsiteY51" fmla="*/ 269081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57375" h="433387">
                <a:moveTo>
                  <a:pt x="1383507" y="269081"/>
                </a:moveTo>
                <a:lnTo>
                  <a:pt x="1128713" y="300037"/>
                </a:lnTo>
                <a:lnTo>
                  <a:pt x="981075" y="314325"/>
                </a:lnTo>
                <a:lnTo>
                  <a:pt x="690563" y="364331"/>
                </a:lnTo>
                <a:lnTo>
                  <a:pt x="447675" y="404812"/>
                </a:lnTo>
                <a:lnTo>
                  <a:pt x="359569" y="423862"/>
                </a:lnTo>
                <a:lnTo>
                  <a:pt x="321469" y="431006"/>
                </a:lnTo>
                <a:lnTo>
                  <a:pt x="297657" y="433387"/>
                </a:lnTo>
                <a:lnTo>
                  <a:pt x="266700" y="426243"/>
                </a:lnTo>
                <a:lnTo>
                  <a:pt x="230982" y="409575"/>
                </a:lnTo>
                <a:lnTo>
                  <a:pt x="180975" y="373856"/>
                </a:lnTo>
                <a:lnTo>
                  <a:pt x="119063" y="314325"/>
                </a:lnTo>
                <a:lnTo>
                  <a:pt x="38100" y="219075"/>
                </a:lnTo>
                <a:lnTo>
                  <a:pt x="16669" y="192881"/>
                </a:lnTo>
                <a:lnTo>
                  <a:pt x="4763" y="169068"/>
                </a:lnTo>
                <a:lnTo>
                  <a:pt x="0" y="150018"/>
                </a:lnTo>
                <a:lnTo>
                  <a:pt x="2382" y="130968"/>
                </a:lnTo>
                <a:lnTo>
                  <a:pt x="11907" y="123825"/>
                </a:lnTo>
                <a:lnTo>
                  <a:pt x="26194" y="121443"/>
                </a:lnTo>
                <a:lnTo>
                  <a:pt x="47625" y="126206"/>
                </a:lnTo>
                <a:lnTo>
                  <a:pt x="71438" y="142875"/>
                </a:lnTo>
                <a:lnTo>
                  <a:pt x="107157" y="176212"/>
                </a:lnTo>
                <a:lnTo>
                  <a:pt x="142875" y="197643"/>
                </a:lnTo>
                <a:lnTo>
                  <a:pt x="190500" y="214312"/>
                </a:lnTo>
                <a:lnTo>
                  <a:pt x="223838" y="223837"/>
                </a:lnTo>
                <a:lnTo>
                  <a:pt x="259557" y="228600"/>
                </a:lnTo>
                <a:lnTo>
                  <a:pt x="292894" y="230981"/>
                </a:lnTo>
                <a:lnTo>
                  <a:pt x="357188" y="230981"/>
                </a:lnTo>
                <a:lnTo>
                  <a:pt x="471488" y="221456"/>
                </a:lnTo>
                <a:lnTo>
                  <a:pt x="683419" y="200025"/>
                </a:lnTo>
                <a:lnTo>
                  <a:pt x="981075" y="157162"/>
                </a:lnTo>
                <a:lnTo>
                  <a:pt x="1154907" y="147637"/>
                </a:lnTo>
                <a:lnTo>
                  <a:pt x="1331119" y="107156"/>
                </a:lnTo>
                <a:lnTo>
                  <a:pt x="1395413" y="90487"/>
                </a:lnTo>
                <a:lnTo>
                  <a:pt x="1454944" y="69056"/>
                </a:lnTo>
                <a:lnTo>
                  <a:pt x="1521619" y="42862"/>
                </a:lnTo>
                <a:lnTo>
                  <a:pt x="1566863" y="19050"/>
                </a:lnTo>
                <a:lnTo>
                  <a:pt x="1590675" y="2381"/>
                </a:lnTo>
                <a:lnTo>
                  <a:pt x="1609725" y="0"/>
                </a:lnTo>
                <a:lnTo>
                  <a:pt x="1664494" y="9525"/>
                </a:lnTo>
                <a:lnTo>
                  <a:pt x="1757363" y="40481"/>
                </a:lnTo>
                <a:lnTo>
                  <a:pt x="1816894" y="69056"/>
                </a:lnTo>
                <a:lnTo>
                  <a:pt x="1843088" y="85725"/>
                </a:lnTo>
                <a:lnTo>
                  <a:pt x="1854994" y="102393"/>
                </a:lnTo>
                <a:lnTo>
                  <a:pt x="1857375" y="121443"/>
                </a:lnTo>
                <a:lnTo>
                  <a:pt x="1850232" y="140493"/>
                </a:lnTo>
                <a:lnTo>
                  <a:pt x="1835944" y="166687"/>
                </a:lnTo>
                <a:lnTo>
                  <a:pt x="1816894" y="190500"/>
                </a:lnTo>
                <a:lnTo>
                  <a:pt x="1793082" y="207168"/>
                </a:lnTo>
                <a:lnTo>
                  <a:pt x="1738313" y="228600"/>
                </a:lnTo>
                <a:lnTo>
                  <a:pt x="1626394" y="247650"/>
                </a:lnTo>
                <a:lnTo>
                  <a:pt x="1383507" y="2690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5FB0EDE-9AE6-374F-9A7D-32E13C1F289C}"/>
              </a:ext>
            </a:extLst>
          </p:cNvPr>
          <p:cNvSpPr/>
          <p:nvPr/>
        </p:nvSpPr>
        <p:spPr>
          <a:xfrm>
            <a:off x="4608513" y="1439863"/>
            <a:ext cx="1076325" cy="1492250"/>
          </a:xfrm>
          <a:custGeom>
            <a:avLst/>
            <a:gdLst>
              <a:gd name="connsiteX0" fmla="*/ 566737 w 1076325"/>
              <a:gd name="connsiteY0" fmla="*/ 1002507 h 1490663"/>
              <a:gd name="connsiteX1" fmla="*/ 433387 w 1076325"/>
              <a:gd name="connsiteY1" fmla="*/ 1150144 h 1490663"/>
              <a:gd name="connsiteX2" fmla="*/ 269081 w 1076325"/>
              <a:gd name="connsiteY2" fmla="*/ 1309688 h 1490663"/>
              <a:gd name="connsiteX3" fmla="*/ 45244 w 1076325"/>
              <a:gd name="connsiteY3" fmla="*/ 1490663 h 1490663"/>
              <a:gd name="connsiteX4" fmla="*/ 0 w 1076325"/>
              <a:gd name="connsiteY4" fmla="*/ 1469232 h 1490663"/>
              <a:gd name="connsiteX5" fmla="*/ 50006 w 1076325"/>
              <a:gd name="connsiteY5" fmla="*/ 1404938 h 1490663"/>
              <a:gd name="connsiteX6" fmla="*/ 166687 w 1076325"/>
              <a:gd name="connsiteY6" fmla="*/ 1271588 h 1490663"/>
              <a:gd name="connsiteX7" fmla="*/ 285750 w 1076325"/>
              <a:gd name="connsiteY7" fmla="*/ 1114425 h 1490663"/>
              <a:gd name="connsiteX8" fmla="*/ 388144 w 1076325"/>
              <a:gd name="connsiteY8" fmla="*/ 969169 h 1490663"/>
              <a:gd name="connsiteX9" fmla="*/ 481012 w 1076325"/>
              <a:gd name="connsiteY9" fmla="*/ 828675 h 1490663"/>
              <a:gd name="connsiteX10" fmla="*/ 542925 w 1076325"/>
              <a:gd name="connsiteY10" fmla="*/ 711994 h 1490663"/>
              <a:gd name="connsiteX11" fmla="*/ 614362 w 1076325"/>
              <a:gd name="connsiteY11" fmla="*/ 573882 h 1490663"/>
              <a:gd name="connsiteX12" fmla="*/ 690562 w 1076325"/>
              <a:gd name="connsiteY12" fmla="*/ 402432 h 1490663"/>
              <a:gd name="connsiteX13" fmla="*/ 759619 w 1076325"/>
              <a:gd name="connsiteY13" fmla="*/ 230982 h 1490663"/>
              <a:gd name="connsiteX14" fmla="*/ 766762 w 1076325"/>
              <a:gd name="connsiteY14" fmla="*/ 207169 h 1490663"/>
              <a:gd name="connsiteX15" fmla="*/ 766762 w 1076325"/>
              <a:gd name="connsiteY15" fmla="*/ 183357 h 1490663"/>
              <a:gd name="connsiteX16" fmla="*/ 764381 w 1076325"/>
              <a:gd name="connsiteY16" fmla="*/ 154782 h 1490663"/>
              <a:gd name="connsiteX17" fmla="*/ 752475 w 1076325"/>
              <a:gd name="connsiteY17" fmla="*/ 121444 h 1490663"/>
              <a:gd name="connsiteX18" fmla="*/ 738187 w 1076325"/>
              <a:gd name="connsiteY18" fmla="*/ 95250 h 1490663"/>
              <a:gd name="connsiteX19" fmla="*/ 723900 w 1076325"/>
              <a:gd name="connsiteY19" fmla="*/ 78582 h 1490663"/>
              <a:gd name="connsiteX20" fmla="*/ 707231 w 1076325"/>
              <a:gd name="connsiteY20" fmla="*/ 64294 h 1490663"/>
              <a:gd name="connsiteX21" fmla="*/ 695325 w 1076325"/>
              <a:gd name="connsiteY21" fmla="*/ 47625 h 1490663"/>
              <a:gd name="connsiteX22" fmla="*/ 688181 w 1076325"/>
              <a:gd name="connsiteY22" fmla="*/ 28575 h 1490663"/>
              <a:gd name="connsiteX23" fmla="*/ 690562 w 1076325"/>
              <a:gd name="connsiteY23" fmla="*/ 14288 h 1490663"/>
              <a:gd name="connsiteX24" fmla="*/ 702469 w 1076325"/>
              <a:gd name="connsiteY24" fmla="*/ 4763 h 1490663"/>
              <a:gd name="connsiteX25" fmla="*/ 728662 w 1076325"/>
              <a:gd name="connsiteY25" fmla="*/ 0 h 1490663"/>
              <a:gd name="connsiteX26" fmla="*/ 771525 w 1076325"/>
              <a:gd name="connsiteY26" fmla="*/ 4763 h 1490663"/>
              <a:gd name="connsiteX27" fmla="*/ 840581 w 1076325"/>
              <a:gd name="connsiteY27" fmla="*/ 23813 h 1490663"/>
              <a:gd name="connsiteX28" fmla="*/ 890587 w 1076325"/>
              <a:gd name="connsiteY28" fmla="*/ 45244 h 1490663"/>
              <a:gd name="connsiteX29" fmla="*/ 942975 w 1076325"/>
              <a:gd name="connsiteY29" fmla="*/ 71438 h 1490663"/>
              <a:gd name="connsiteX30" fmla="*/ 983456 w 1076325"/>
              <a:gd name="connsiteY30" fmla="*/ 97632 h 1490663"/>
              <a:gd name="connsiteX31" fmla="*/ 1014412 w 1076325"/>
              <a:gd name="connsiteY31" fmla="*/ 123825 h 1490663"/>
              <a:gd name="connsiteX32" fmla="*/ 1038225 w 1076325"/>
              <a:gd name="connsiteY32" fmla="*/ 152400 h 1490663"/>
              <a:gd name="connsiteX33" fmla="*/ 1059656 w 1076325"/>
              <a:gd name="connsiteY33" fmla="*/ 180975 h 1490663"/>
              <a:gd name="connsiteX34" fmla="*/ 1073944 w 1076325"/>
              <a:gd name="connsiteY34" fmla="*/ 204788 h 1490663"/>
              <a:gd name="connsiteX35" fmla="*/ 1076325 w 1076325"/>
              <a:gd name="connsiteY35" fmla="*/ 216694 h 1490663"/>
              <a:gd name="connsiteX36" fmla="*/ 1076325 w 1076325"/>
              <a:gd name="connsiteY36" fmla="*/ 235744 h 1490663"/>
              <a:gd name="connsiteX37" fmla="*/ 1064419 w 1076325"/>
              <a:gd name="connsiteY37" fmla="*/ 261938 h 1490663"/>
              <a:gd name="connsiteX38" fmla="*/ 1033462 w 1076325"/>
              <a:gd name="connsiteY38" fmla="*/ 292894 h 1490663"/>
              <a:gd name="connsiteX39" fmla="*/ 1002506 w 1076325"/>
              <a:gd name="connsiteY39" fmla="*/ 319088 h 1490663"/>
              <a:gd name="connsiteX40" fmla="*/ 840581 w 1076325"/>
              <a:gd name="connsiteY40" fmla="*/ 619125 h 1490663"/>
              <a:gd name="connsiteX41" fmla="*/ 726281 w 1076325"/>
              <a:gd name="connsiteY41" fmla="*/ 785813 h 1490663"/>
              <a:gd name="connsiteX42" fmla="*/ 566737 w 1076325"/>
              <a:gd name="connsiteY42" fmla="*/ 1002507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76325" h="1490663">
                <a:moveTo>
                  <a:pt x="566737" y="1002507"/>
                </a:moveTo>
                <a:lnTo>
                  <a:pt x="433387" y="1150144"/>
                </a:lnTo>
                <a:lnTo>
                  <a:pt x="269081" y="1309688"/>
                </a:lnTo>
                <a:lnTo>
                  <a:pt x="45244" y="1490663"/>
                </a:lnTo>
                <a:lnTo>
                  <a:pt x="0" y="1469232"/>
                </a:lnTo>
                <a:lnTo>
                  <a:pt x="50006" y="1404938"/>
                </a:lnTo>
                <a:lnTo>
                  <a:pt x="166687" y="1271588"/>
                </a:lnTo>
                <a:lnTo>
                  <a:pt x="285750" y="1114425"/>
                </a:lnTo>
                <a:lnTo>
                  <a:pt x="388144" y="969169"/>
                </a:lnTo>
                <a:lnTo>
                  <a:pt x="481012" y="828675"/>
                </a:lnTo>
                <a:lnTo>
                  <a:pt x="542925" y="711994"/>
                </a:lnTo>
                <a:lnTo>
                  <a:pt x="614362" y="573882"/>
                </a:lnTo>
                <a:lnTo>
                  <a:pt x="690562" y="402432"/>
                </a:lnTo>
                <a:lnTo>
                  <a:pt x="759619" y="230982"/>
                </a:lnTo>
                <a:lnTo>
                  <a:pt x="766762" y="207169"/>
                </a:lnTo>
                <a:lnTo>
                  <a:pt x="766762" y="183357"/>
                </a:lnTo>
                <a:lnTo>
                  <a:pt x="764381" y="154782"/>
                </a:lnTo>
                <a:lnTo>
                  <a:pt x="752475" y="121444"/>
                </a:lnTo>
                <a:lnTo>
                  <a:pt x="738187" y="95250"/>
                </a:lnTo>
                <a:lnTo>
                  <a:pt x="723900" y="78582"/>
                </a:lnTo>
                <a:lnTo>
                  <a:pt x="707231" y="64294"/>
                </a:lnTo>
                <a:lnTo>
                  <a:pt x="695325" y="47625"/>
                </a:lnTo>
                <a:lnTo>
                  <a:pt x="688181" y="28575"/>
                </a:lnTo>
                <a:lnTo>
                  <a:pt x="690562" y="14288"/>
                </a:lnTo>
                <a:lnTo>
                  <a:pt x="702469" y="4763"/>
                </a:lnTo>
                <a:lnTo>
                  <a:pt x="728662" y="0"/>
                </a:lnTo>
                <a:lnTo>
                  <a:pt x="771525" y="4763"/>
                </a:lnTo>
                <a:lnTo>
                  <a:pt x="840581" y="23813"/>
                </a:lnTo>
                <a:lnTo>
                  <a:pt x="890587" y="45244"/>
                </a:lnTo>
                <a:lnTo>
                  <a:pt x="942975" y="71438"/>
                </a:lnTo>
                <a:lnTo>
                  <a:pt x="983456" y="97632"/>
                </a:lnTo>
                <a:lnTo>
                  <a:pt x="1014412" y="123825"/>
                </a:lnTo>
                <a:lnTo>
                  <a:pt x="1038225" y="152400"/>
                </a:lnTo>
                <a:lnTo>
                  <a:pt x="1059656" y="180975"/>
                </a:lnTo>
                <a:lnTo>
                  <a:pt x="1073944" y="204788"/>
                </a:lnTo>
                <a:lnTo>
                  <a:pt x="1076325" y="216694"/>
                </a:lnTo>
                <a:lnTo>
                  <a:pt x="1076325" y="235744"/>
                </a:lnTo>
                <a:lnTo>
                  <a:pt x="1064419" y="261938"/>
                </a:lnTo>
                <a:lnTo>
                  <a:pt x="1033462" y="292894"/>
                </a:lnTo>
                <a:lnTo>
                  <a:pt x="1002506" y="319088"/>
                </a:lnTo>
                <a:lnTo>
                  <a:pt x="840581" y="619125"/>
                </a:lnTo>
                <a:lnTo>
                  <a:pt x="726281" y="785813"/>
                </a:lnTo>
                <a:lnTo>
                  <a:pt x="566737" y="1002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3A79C61-3DC3-A64C-A307-F523969F12D1}"/>
              </a:ext>
            </a:extLst>
          </p:cNvPr>
          <p:cNvSpPr/>
          <p:nvPr/>
        </p:nvSpPr>
        <p:spPr>
          <a:xfrm rot="16200000">
            <a:off x="1911351" y="4519612"/>
            <a:ext cx="2354262" cy="379413"/>
          </a:xfrm>
          <a:custGeom>
            <a:avLst/>
            <a:gdLst>
              <a:gd name="connsiteX0" fmla="*/ 1381125 w 2355056"/>
              <a:gd name="connsiteY0" fmla="*/ 340518 h 378618"/>
              <a:gd name="connsiteX1" fmla="*/ 1064418 w 2355056"/>
              <a:gd name="connsiteY1" fmla="*/ 330993 h 378618"/>
              <a:gd name="connsiteX2" fmla="*/ 945356 w 2355056"/>
              <a:gd name="connsiteY2" fmla="*/ 328612 h 378618"/>
              <a:gd name="connsiteX3" fmla="*/ 504825 w 2355056"/>
              <a:gd name="connsiteY3" fmla="*/ 283368 h 378618"/>
              <a:gd name="connsiteX4" fmla="*/ 76200 w 2355056"/>
              <a:gd name="connsiteY4" fmla="*/ 240506 h 378618"/>
              <a:gd name="connsiteX5" fmla="*/ 45243 w 2355056"/>
              <a:gd name="connsiteY5" fmla="*/ 228600 h 378618"/>
              <a:gd name="connsiteX6" fmla="*/ 21431 w 2355056"/>
              <a:gd name="connsiteY6" fmla="*/ 211931 h 378618"/>
              <a:gd name="connsiteX7" fmla="*/ 7143 w 2355056"/>
              <a:gd name="connsiteY7" fmla="*/ 195262 h 378618"/>
              <a:gd name="connsiteX8" fmla="*/ 0 w 2355056"/>
              <a:gd name="connsiteY8" fmla="*/ 176212 h 378618"/>
              <a:gd name="connsiteX9" fmla="*/ 0 w 2355056"/>
              <a:gd name="connsiteY9" fmla="*/ 154781 h 378618"/>
              <a:gd name="connsiteX10" fmla="*/ 9525 w 2355056"/>
              <a:gd name="connsiteY10" fmla="*/ 133350 h 378618"/>
              <a:gd name="connsiteX11" fmla="*/ 26193 w 2355056"/>
              <a:gd name="connsiteY11" fmla="*/ 114300 h 378618"/>
              <a:gd name="connsiteX12" fmla="*/ 57150 w 2355056"/>
              <a:gd name="connsiteY12" fmla="*/ 90487 h 378618"/>
              <a:gd name="connsiteX13" fmla="*/ 90487 w 2355056"/>
              <a:gd name="connsiteY13" fmla="*/ 71437 h 378618"/>
              <a:gd name="connsiteX14" fmla="*/ 126206 w 2355056"/>
              <a:gd name="connsiteY14" fmla="*/ 59531 h 378618"/>
              <a:gd name="connsiteX15" fmla="*/ 176212 w 2355056"/>
              <a:gd name="connsiteY15" fmla="*/ 45243 h 378618"/>
              <a:gd name="connsiteX16" fmla="*/ 285750 w 2355056"/>
              <a:gd name="connsiteY16" fmla="*/ 35718 h 378618"/>
              <a:gd name="connsiteX17" fmla="*/ 321468 w 2355056"/>
              <a:gd name="connsiteY17" fmla="*/ 42862 h 378618"/>
              <a:gd name="connsiteX18" fmla="*/ 431006 w 2355056"/>
              <a:gd name="connsiteY18" fmla="*/ 64293 h 378618"/>
              <a:gd name="connsiteX19" fmla="*/ 550068 w 2355056"/>
              <a:gd name="connsiteY19" fmla="*/ 85725 h 378618"/>
              <a:gd name="connsiteX20" fmla="*/ 666750 w 2355056"/>
              <a:gd name="connsiteY20" fmla="*/ 102393 h 378618"/>
              <a:gd name="connsiteX21" fmla="*/ 823912 w 2355056"/>
              <a:gd name="connsiteY21" fmla="*/ 119062 h 378618"/>
              <a:gd name="connsiteX22" fmla="*/ 1054893 w 2355056"/>
              <a:gd name="connsiteY22" fmla="*/ 133350 h 378618"/>
              <a:gd name="connsiteX23" fmla="*/ 1335881 w 2355056"/>
              <a:gd name="connsiteY23" fmla="*/ 140493 h 378618"/>
              <a:gd name="connsiteX24" fmla="*/ 1840706 w 2355056"/>
              <a:gd name="connsiteY24" fmla="*/ 150018 h 378618"/>
              <a:gd name="connsiteX25" fmla="*/ 2024062 w 2355056"/>
              <a:gd name="connsiteY25" fmla="*/ 150018 h 378618"/>
              <a:gd name="connsiteX26" fmla="*/ 2105025 w 2355056"/>
              <a:gd name="connsiteY26" fmla="*/ 147637 h 378618"/>
              <a:gd name="connsiteX27" fmla="*/ 2138362 w 2355056"/>
              <a:gd name="connsiteY27" fmla="*/ 145256 h 378618"/>
              <a:gd name="connsiteX28" fmla="*/ 2171700 w 2355056"/>
              <a:gd name="connsiteY28" fmla="*/ 138112 h 378618"/>
              <a:gd name="connsiteX29" fmla="*/ 2209800 w 2355056"/>
              <a:gd name="connsiteY29" fmla="*/ 114300 h 378618"/>
              <a:gd name="connsiteX30" fmla="*/ 2250281 w 2355056"/>
              <a:gd name="connsiteY30" fmla="*/ 78581 h 378618"/>
              <a:gd name="connsiteX31" fmla="*/ 2278856 w 2355056"/>
              <a:gd name="connsiteY31" fmla="*/ 47625 h 378618"/>
              <a:gd name="connsiteX32" fmla="*/ 2295525 w 2355056"/>
              <a:gd name="connsiteY32" fmla="*/ 19050 h 378618"/>
              <a:gd name="connsiteX33" fmla="*/ 2307431 w 2355056"/>
              <a:gd name="connsiteY33" fmla="*/ 9525 h 378618"/>
              <a:gd name="connsiteX34" fmla="*/ 2326481 w 2355056"/>
              <a:gd name="connsiteY34" fmla="*/ 0 h 378618"/>
              <a:gd name="connsiteX35" fmla="*/ 2340768 w 2355056"/>
              <a:gd name="connsiteY35" fmla="*/ 0 h 378618"/>
              <a:gd name="connsiteX36" fmla="*/ 2352675 w 2355056"/>
              <a:gd name="connsiteY36" fmla="*/ 4762 h 378618"/>
              <a:gd name="connsiteX37" fmla="*/ 2355056 w 2355056"/>
              <a:gd name="connsiteY37" fmla="*/ 23812 h 378618"/>
              <a:gd name="connsiteX38" fmla="*/ 2343150 w 2355056"/>
              <a:gd name="connsiteY38" fmla="*/ 71437 h 378618"/>
              <a:gd name="connsiteX39" fmla="*/ 2300287 w 2355056"/>
              <a:gd name="connsiteY39" fmla="*/ 228600 h 378618"/>
              <a:gd name="connsiteX40" fmla="*/ 2274093 w 2355056"/>
              <a:gd name="connsiteY40" fmla="*/ 340518 h 378618"/>
              <a:gd name="connsiteX41" fmla="*/ 2262187 w 2355056"/>
              <a:gd name="connsiteY41" fmla="*/ 378618 h 378618"/>
              <a:gd name="connsiteX42" fmla="*/ 2147887 w 2355056"/>
              <a:gd name="connsiteY42" fmla="*/ 352425 h 378618"/>
              <a:gd name="connsiteX43" fmla="*/ 1685925 w 2355056"/>
              <a:gd name="connsiteY43" fmla="*/ 350043 h 378618"/>
              <a:gd name="connsiteX44" fmla="*/ 1538287 w 2355056"/>
              <a:gd name="connsiteY44" fmla="*/ 350043 h 378618"/>
              <a:gd name="connsiteX45" fmla="*/ 1381125 w 2355056"/>
              <a:gd name="connsiteY45" fmla="*/ 340518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55056" h="378618">
                <a:moveTo>
                  <a:pt x="1381125" y="340518"/>
                </a:moveTo>
                <a:lnTo>
                  <a:pt x="1064418" y="330993"/>
                </a:lnTo>
                <a:lnTo>
                  <a:pt x="945356" y="328612"/>
                </a:lnTo>
                <a:lnTo>
                  <a:pt x="504825" y="283368"/>
                </a:lnTo>
                <a:lnTo>
                  <a:pt x="76200" y="240506"/>
                </a:lnTo>
                <a:lnTo>
                  <a:pt x="45243" y="228600"/>
                </a:lnTo>
                <a:lnTo>
                  <a:pt x="21431" y="211931"/>
                </a:lnTo>
                <a:lnTo>
                  <a:pt x="7143" y="195262"/>
                </a:lnTo>
                <a:lnTo>
                  <a:pt x="0" y="176212"/>
                </a:lnTo>
                <a:lnTo>
                  <a:pt x="0" y="154781"/>
                </a:lnTo>
                <a:lnTo>
                  <a:pt x="9525" y="133350"/>
                </a:lnTo>
                <a:lnTo>
                  <a:pt x="26193" y="114300"/>
                </a:lnTo>
                <a:lnTo>
                  <a:pt x="57150" y="90487"/>
                </a:lnTo>
                <a:lnTo>
                  <a:pt x="90487" y="71437"/>
                </a:lnTo>
                <a:lnTo>
                  <a:pt x="126206" y="59531"/>
                </a:lnTo>
                <a:lnTo>
                  <a:pt x="176212" y="45243"/>
                </a:lnTo>
                <a:lnTo>
                  <a:pt x="285750" y="35718"/>
                </a:lnTo>
                <a:lnTo>
                  <a:pt x="321468" y="42862"/>
                </a:lnTo>
                <a:lnTo>
                  <a:pt x="431006" y="64293"/>
                </a:lnTo>
                <a:lnTo>
                  <a:pt x="550068" y="85725"/>
                </a:lnTo>
                <a:lnTo>
                  <a:pt x="666750" y="102393"/>
                </a:lnTo>
                <a:lnTo>
                  <a:pt x="823912" y="119062"/>
                </a:lnTo>
                <a:lnTo>
                  <a:pt x="1054893" y="133350"/>
                </a:lnTo>
                <a:lnTo>
                  <a:pt x="1335881" y="140493"/>
                </a:lnTo>
                <a:lnTo>
                  <a:pt x="1840706" y="150018"/>
                </a:lnTo>
                <a:lnTo>
                  <a:pt x="2024062" y="150018"/>
                </a:lnTo>
                <a:lnTo>
                  <a:pt x="2105025" y="147637"/>
                </a:lnTo>
                <a:lnTo>
                  <a:pt x="2138362" y="145256"/>
                </a:lnTo>
                <a:lnTo>
                  <a:pt x="2171700" y="138112"/>
                </a:lnTo>
                <a:lnTo>
                  <a:pt x="2209800" y="114300"/>
                </a:lnTo>
                <a:lnTo>
                  <a:pt x="2250281" y="78581"/>
                </a:lnTo>
                <a:lnTo>
                  <a:pt x="2278856" y="47625"/>
                </a:lnTo>
                <a:lnTo>
                  <a:pt x="2295525" y="19050"/>
                </a:lnTo>
                <a:lnTo>
                  <a:pt x="2307431" y="9525"/>
                </a:lnTo>
                <a:lnTo>
                  <a:pt x="2326481" y="0"/>
                </a:lnTo>
                <a:lnTo>
                  <a:pt x="2340768" y="0"/>
                </a:lnTo>
                <a:lnTo>
                  <a:pt x="2352675" y="4762"/>
                </a:lnTo>
                <a:lnTo>
                  <a:pt x="2355056" y="23812"/>
                </a:lnTo>
                <a:lnTo>
                  <a:pt x="2343150" y="71437"/>
                </a:lnTo>
                <a:lnTo>
                  <a:pt x="2300287" y="228600"/>
                </a:lnTo>
                <a:lnTo>
                  <a:pt x="2274093" y="340518"/>
                </a:lnTo>
                <a:lnTo>
                  <a:pt x="2262187" y="378618"/>
                </a:lnTo>
                <a:lnTo>
                  <a:pt x="2147887" y="352425"/>
                </a:lnTo>
                <a:lnTo>
                  <a:pt x="1685925" y="350043"/>
                </a:lnTo>
                <a:lnTo>
                  <a:pt x="1538287" y="350043"/>
                </a:lnTo>
                <a:lnTo>
                  <a:pt x="1381125" y="3405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605FBF-A830-154D-8927-598B932C2FCC}"/>
              </a:ext>
            </a:extLst>
          </p:cNvPr>
          <p:cNvSpPr/>
          <p:nvPr/>
        </p:nvSpPr>
        <p:spPr>
          <a:xfrm rot="16200000">
            <a:off x="2880519" y="1981994"/>
            <a:ext cx="1676400" cy="490538"/>
          </a:xfrm>
          <a:custGeom>
            <a:avLst/>
            <a:gdLst>
              <a:gd name="connsiteX0" fmla="*/ 731044 w 1676400"/>
              <a:gd name="connsiteY0" fmla="*/ 381000 h 490537"/>
              <a:gd name="connsiteX1" fmla="*/ 35719 w 1676400"/>
              <a:gd name="connsiteY1" fmla="*/ 378619 h 490537"/>
              <a:gd name="connsiteX2" fmla="*/ 0 w 1676400"/>
              <a:gd name="connsiteY2" fmla="*/ 178594 h 490537"/>
              <a:gd name="connsiteX3" fmla="*/ 902494 w 1676400"/>
              <a:gd name="connsiteY3" fmla="*/ 180975 h 490537"/>
              <a:gd name="connsiteX4" fmla="*/ 1035844 w 1676400"/>
              <a:gd name="connsiteY4" fmla="*/ 178594 h 490537"/>
              <a:gd name="connsiteX5" fmla="*/ 1333500 w 1676400"/>
              <a:gd name="connsiteY5" fmla="*/ 200025 h 490537"/>
              <a:gd name="connsiteX6" fmla="*/ 1369219 w 1676400"/>
              <a:gd name="connsiteY6" fmla="*/ 195262 h 490537"/>
              <a:gd name="connsiteX7" fmla="*/ 1407319 w 1676400"/>
              <a:gd name="connsiteY7" fmla="*/ 183356 h 490537"/>
              <a:gd name="connsiteX8" fmla="*/ 1459706 w 1676400"/>
              <a:gd name="connsiteY8" fmla="*/ 157162 h 490537"/>
              <a:gd name="connsiteX9" fmla="*/ 1509712 w 1676400"/>
              <a:gd name="connsiteY9" fmla="*/ 121444 h 490537"/>
              <a:gd name="connsiteX10" fmla="*/ 1569244 w 1676400"/>
              <a:gd name="connsiteY10" fmla="*/ 71437 h 490537"/>
              <a:gd name="connsiteX11" fmla="*/ 1616869 w 1676400"/>
              <a:gd name="connsiteY11" fmla="*/ 26194 h 490537"/>
              <a:gd name="connsiteX12" fmla="*/ 1635919 w 1676400"/>
              <a:gd name="connsiteY12" fmla="*/ 9525 h 490537"/>
              <a:gd name="connsiteX13" fmla="*/ 1659731 w 1676400"/>
              <a:gd name="connsiteY13" fmla="*/ 0 h 490537"/>
              <a:gd name="connsiteX14" fmla="*/ 1669256 w 1676400"/>
              <a:gd name="connsiteY14" fmla="*/ 2381 h 490537"/>
              <a:gd name="connsiteX15" fmla="*/ 1674019 w 1676400"/>
              <a:gd name="connsiteY15" fmla="*/ 11906 h 490537"/>
              <a:gd name="connsiteX16" fmla="*/ 1676400 w 1676400"/>
              <a:gd name="connsiteY16" fmla="*/ 50006 h 490537"/>
              <a:gd name="connsiteX17" fmla="*/ 1666875 w 1676400"/>
              <a:gd name="connsiteY17" fmla="*/ 133350 h 490537"/>
              <a:gd name="connsiteX18" fmla="*/ 1638300 w 1676400"/>
              <a:gd name="connsiteY18" fmla="*/ 219075 h 490537"/>
              <a:gd name="connsiteX19" fmla="*/ 1602581 w 1676400"/>
              <a:gd name="connsiteY19" fmla="*/ 285750 h 490537"/>
              <a:gd name="connsiteX20" fmla="*/ 1557337 w 1676400"/>
              <a:gd name="connsiteY20" fmla="*/ 350044 h 490537"/>
              <a:gd name="connsiteX21" fmla="*/ 1500187 w 1676400"/>
              <a:gd name="connsiteY21" fmla="*/ 414337 h 490537"/>
              <a:gd name="connsiteX22" fmla="*/ 1459706 w 1676400"/>
              <a:gd name="connsiteY22" fmla="*/ 457200 h 490537"/>
              <a:gd name="connsiteX23" fmla="*/ 1423987 w 1676400"/>
              <a:gd name="connsiteY23" fmla="*/ 488156 h 490537"/>
              <a:gd name="connsiteX24" fmla="*/ 1407319 w 1676400"/>
              <a:gd name="connsiteY24" fmla="*/ 490537 h 490537"/>
              <a:gd name="connsiteX25" fmla="*/ 1373981 w 1676400"/>
              <a:gd name="connsiteY25" fmla="*/ 478631 h 490537"/>
              <a:gd name="connsiteX26" fmla="*/ 1266825 w 1676400"/>
              <a:gd name="connsiteY26" fmla="*/ 438150 h 490537"/>
              <a:gd name="connsiteX27" fmla="*/ 1128712 w 1676400"/>
              <a:gd name="connsiteY27" fmla="*/ 407194 h 490537"/>
              <a:gd name="connsiteX28" fmla="*/ 1031081 w 1676400"/>
              <a:gd name="connsiteY28" fmla="*/ 400050 h 490537"/>
              <a:gd name="connsiteX29" fmla="*/ 921544 w 1676400"/>
              <a:gd name="connsiteY29" fmla="*/ 376237 h 490537"/>
              <a:gd name="connsiteX30" fmla="*/ 731044 w 1676400"/>
              <a:gd name="connsiteY30" fmla="*/ 381000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76400" h="490537">
                <a:moveTo>
                  <a:pt x="731044" y="381000"/>
                </a:moveTo>
                <a:lnTo>
                  <a:pt x="35719" y="378619"/>
                </a:lnTo>
                <a:lnTo>
                  <a:pt x="0" y="178594"/>
                </a:lnTo>
                <a:lnTo>
                  <a:pt x="902494" y="180975"/>
                </a:lnTo>
                <a:lnTo>
                  <a:pt x="1035844" y="178594"/>
                </a:lnTo>
                <a:lnTo>
                  <a:pt x="1333500" y="200025"/>
                </a:lnTo>
                <a:lnTo>
                  <a:pt x="1369219" y="195262"/>
                </a:lnTo>
                <a:lnTo>
                  <a:pt x="1407319" y="183356"/>
                </a:lnTo>
                <a:lnTo>
                  <a:pt x="1459706" y="157162"/>
                </a:lnTo>
                <a:lnTo>
                  <a:pt x="1509712" y="121444"/>
                </a:lnTo>
                <a:lnTo>
                  <a:pt x="1569244" y="71437"/>
                </a:lnTo>
                <a:lnTo>
                  <a:pt x="1616869" y="26194"/>
                </a:lnTo>
                <a:lnTo>
                  <a:pt x="1635919" y="9525"/>
                </a:lnTo>
                <a:lnTo>
                  <a:pt x="1659731" y="0"/>
                </a:lnTo>
                <a:lnTo>
                  <a:pt x="1669256" y="2381"/>
                </a:lnTo>
                <a:lnTo>
                  <a:pt x="1674019" y="11906"/>
                </a:lnTo>
                <a:lnTo>
                  <a:pt x="1676400" y="50006"/>
                </a:lnTo>
                <a:lnTo>
                  <a:pt x="1666875" y="133350"/>
                </a:lnTo>
                <a:lnTo>
                  <a:pt x="1638300" y="219075"/>
                </a:lnTo>
                <a:lnTo>
                  <a:pt x="1602581" y="285750"/>
                </a:lnTo>
                <a:lnTo>
                  <a:pt x="1557337" y="350044"/>
                </a:lnTo>
                <a:lnTo>
                  <a:pt x="1500187" y="414337"/>
                </a:lnTo>
                <a:lnTo>
                  <a:pt x="1459706" y="457200"/>
                </a:lnTo>
                <a:lnTo>
                  <a:pt x="1423987" y="488156"/>
                </a:lnTo>
                <a:lnTo>
                  <a:pt x="1407319" y="490537"/>
                </a:lnTo>
                <a:lnTo>
                  <a:pt x="1373981" y="478631"/>
                </a:lnTo>
                <a:lnTo>
                  <a:pt x="1266825" y="438150"/>
                </a:lnTo>
                <a:lnTo>
                  <a:pt x="1128712" y="407194"/>
                </a:lnTo>
                <a:lnTo>
                  <a:pt x="1031081" y="400050"/>
                </a:lnTo>
                <a:lnTo>
                  <a:pt x="921544" y="376237"/>
                </a:lnTo>
                <a:lnTo>
                  <a:pt x="731044" y="3810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501EB9B-A056-AE48-96F6-8F770F1E737C}"/>
              </a:ext>
            </a:extLst>
          </p:cNvPr>
          <p:cNvSpPr/>
          <p:nvPr/>
        </p:nvSpPr>
        <p:spPr>
          <a:xfrm>
            <a:off x="2809875" y="2381250"/>
            <a:ext cx="1662113" cy="381000"/>
          </a:xfrm>
          <a:custGeom>
            <a:avLst/>
            <a:gdLst>
              <a:gd name="connsiteX0" fmla="*/ 1235869 w 1662113"/>
              <a:gd name="connsiteY0" fmla="*/ 247650 h 381000"/>
              <a:gd name="connsiteX1" fmla="*/ 1014413 w 1662113"/>
              <a:gd name="connsiteY1" fmla="*/ 271463 h 381000"/>
              <a:gd name="connsiteX2" fmla="*/ 866775 w 1662113"/>
              <a:gd name="connsiteY2" fmla="*/ 285750 h 381000"/>
              <a:gd name="connsiteX3" fmla="*/ 557213 w 1662113"/>
              <a:gd name="connsiteY3" fmla="*/ 335756 h 381000"/>
              <a:gd name="connsiteX4" fmla="*/ 402431 w 1662113"/>
              <a:gd name="connsiteY4" fmla="*/ 364331 h 381000"/>
              <a:gd name="connsiteX5" fmla="*/ 333375 w 1662113"/>
              <a:gd name="connsiteY5" fmla="*/ 378619 h 381000"/>
              <a:gd name="connsiteX6" fmla="*/ 307181 w 1662113"/>
              <a:gd name="connsiteY6" fmla="*/ 381000 h 381000"/>
              <a:gd name="connsiteX7" fmla="*/ 271463 w 1662113"/>
              <a:gd name="connsiteY7" fmla="*/ 376238 h 381000"/>
              <a:gd name="connsiteX8" fmla="*/ 233363 w 1662113"/>
              <a:gd name="connsiteY8" fmla="*/ 364331 h 381000"/>
              <a:gd name="connsiteX9" fmla="*/ 188119 w 1662113"/>
              <a:gd name="connsiteY9" fmla="*/ 345281 h 381000"/>
              <a:gd name="connsiteX10" fmla="*/ 114300 w 1662113"/>
              <a:gd name="connsiteY10" fmla="*/ 300038 h 381000"/>
              <a:gd name="connsiteX11" fmla="*/ 59531 w 1662113"/>
              <a:gd name="connsiteY11" fmla="*/ 252413 h 381000"/>
              <a:gd name="connsiteX12" fmla="*/ 28575 w 1662113"/>
              <a:gd name="connsiteY12" fmla="*/ 221456 h 381000"/>
              <a:gd name="connsiteX13" fmla="*/ 14288 w 1662113"/>
              <a:gd name="connsiteY13" fmla="*/ 204788 h 381000"/>
              <a:gd name="connsiteX14" fmla="*/ 0 w 1662113"/>
              <a:gd name="connsiteY14" fmla="*/ 178594 h 381000"/>
              <a:gd name="connsiteX15" fmla="*/ 0 w 1662113"/>
              <a:gd name="connsiteY15" fmla="*/ 161925 h 381000"/>
              <a:gd name="connsiteX16" fmla="*/ 7144 w 1662113"/>
              <a:gd name="connsiteY16" fmla="*/ 150019 h 381000"/>
              <a:gd name="connsiteX17" fmla="*/ 19050 w 1662113"/>
              <a:gd name="connsiteY17" fmla="*/ 140494 h 381000"/>
              <a:gd name="connsiteX18" fmla="*/ 38100 w 1662113"/>
              <a:gd name="connsiteY18" fmla="*/ 142875 h 381000"/>
              <a:gd name="connsiteX19" fmla="*/ 73819 w 1662113"/>
              <a:gd name="connsiteY19" fmla="*/ 164306 h 381000"/>
              <a:gd name="connsiteX20" fmla="*/ 116681 w 1662113"/>
              <a:gd name="connsiteY20" fmla="*/ 178594 h 381000"/>
              <a:gd name="connsiteX21" fmla="*/ 192881 w 1662113"/>
              <a:gd name="connsiteY21" fmla="*/ 195263 h 381000"/>
              <a:gd name="connsiteX22" fmla="*/ 264319 w 1662113"/>
              <a:gd name="connsiteY22" fmla="*/ 200025 h 381000"/>
              <a:gd name="connsiteX23" fmla="*/ 316706 w 1662113"/>
              <a:gd name="connsiteY23" fmla="*/ 200025 h 381000"/>
              <a:gd name="connsiteX24" fmla="*/ 402431 w 1662113"/>
              <a:gd name="connsiteY24" fmla="*/ 192881 h 381000"/>
              <a:gd name="connsiteX25" fmla="*/ 631031 w 1662113"/>
              <a:gd name="connsiteY25" fmla="*/ 166688 h 381000"/>
              <a:gd name="connsiteX26" fmla="*/ 852488 w 1662113"/>
              <a:gd name="connsiteY26" fmla="*/ 130969 h 381000"/>
              <a:gd name="connsiteX27" fmla="*/ 1021556 w 1662113"/>
              <a:gd name="connsiteY27" fmla="*/ 95250 h 381000"/>
              <a:gd name="connsiteX28" fmla="*/ 1128713 w 1662113"/>
              <a:gd name="connsiteY28" fmla="*/ 71438 h 381000"/>
              <a:gd name="connsiteX29" fmla="*/ 1219200 w 1662113"/>
              <a:gd name="connsiteY29" fmla="*/ 47625 h 381000"/>
              <a:gd name="connsiteX30" fmla="*/ 1314450 w 1662113"/>
              <a:gd name="connsiteY30" fmla="*/ 19050 h 381000"/>
              <a:gd name="connsiteX31" fmla="*/ 1357313 w 1662113"/>
              <a:gd name="connsiteY31" fmla="*/ 0 h 381000"/>
              <a:gd name="connsiteX32" fmla="*/ 1404938 w 1662113"/>
              <a:gd name="connsiteY32" fmla="*/ 0 h 381000"/>
              <a:gd name="connsiteX33" fmla="*/ 1464469 w 1662113"/>
              <a:gd name="connsiteY33" fmla="*/ 7144 h 381000"/>
              <a:gd name="connsiteX34" fmla="*/ 1528763 w 1662113"/>
              <a:gd name="connsiteY34" fmla="*/ 23813 h 381000"/>
              <a:gd name="connsiteX35" fmla="*/ 1578769 w 1662113"/>
              <a:gd name="connsiteY35" fmla="*/ 45244 h 381000"/>
              <a:gd name="connsiteX36" fmla="*/ 1626394 w 1662113"/>
              <a:gd name="connsiteY36" fmla="*/ 73819 h 381000"/>
              <a:gd name="connsiteX37" fmla="*/ 1647825 w 1662113"/>
              <a:gd name="connsiteY37" fmla="*/ 92869 h 381000"/>
              <a:gd name="connsiteX38" fmla="*/ 1662113 w 1662113"/>
              <a:gd name="connsiteY38" fmla="*/ 114300 h 381000"/>
              <a:gd name="connsiteX39" fmla="*/ 1659731 w 1662113"/>
              <a:gd name="connsiteY39" fmla="*/ 138113 h 381000"/>
              <a:gd name="connsiteX40" fmla="*/ 1643063 w 1662113"/>
              <a:gd name="connsiteY40" fmla="*/ 164306 h 381000"/>
              <a:gd name="connsiteX41" fmla="*/ 1604963 w 1662113"/>
              <a:gd name="connsiteY41" fmla="*/ 188119 h 381000"/>
              <a:gd name="connsiteX42" fmla="*/ 1526381 w 1662113"/>
              <a:gd name="connsiteY42" fmla="*/ 211931 h 381000"/>
              <a:gd name="connsiteX43" fmla="*/ 1397794 w 1662113"/>
              <a:gd name="connsiteY43" fmla="*/ 233363 h 381000"/>
              <a:gd name="connsiteX44" fmla="*/ 1235869 w 1662113"/>
              <a:gd name="connsiteY44" fmla="*/ 24765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62113" h="381000">
                <a:moveTo>
                  <a:pt x="1235869" y="247650"/>
                </a:moveTo>
                <a:lnTo>
                  <a:pt x="1014413" y="271463"/>
                </a:lnTo>
                <a:lnTo>
                  <a:pt x="866775" y="285750"/>
                </a:lnTo>
                <a:lnTo>
                  <a:pt x="557213" y="335756"/>
                </a:lnTo>
                <a:lnTo>
                  <a:pt x="402431" y="364331"/>
                </a:lnTo>
                <a:lnTo>
                  <a:pt x="333375" y="378619"/>
                </a:lnTo>
                <a:lnTo>
                  <a:pt x="307181" y="381000"/>
                </a:lnTo>
                <a:lnTo>
                  <a:pt x="271463" y="376238"/>
                </a:lnTo>
                <a:lnTo>
                  <a:pt x="233363" y="364331"/>
                </a:lnTo>
                <a:lnTo>
                  <a:pt x="188119" y="345281"/>
                </a:lnTo>
                <a:lnTo>
                  <a:pt x="114300" y="300038"/>
                </a:lnTo>
                <a:lnTo>
                  <a:pt x="59531" y="252413"/>
                </a:lnTo>
                <a:lnTo>
                  <a:pt x="28575" y="221456"/>
                </a:lnTo>
                <a:lnTo>
                  <a:pt x="14288" y="204788"/>
                </a:lnTo>
                <a:lnTo>
                  <a:pt x="0" y="178594"/>
                </a:lnTo>
                <a:lnTo>
                  <a:pt x="0" y="161925"/>
                </a:lnTo>
                <a:lnTo>
                  <a:pt x="7144" y="150019"/>
                </a:lnTo>
                <a:lnTo>
                  <a:pt x="19050" y="140494"/>
                </a:lnTo>
                <a:lnTo>
                  <a:pt x="38100" y="142875"/>
                </a:lnTo>
                <a:lnTo>
                  <a:pt x="73819" y="164306"/>
                </a:lnTo>
                <a:lnTo>
                  <a:pt x="116681" y="178594"/>
                </a:lnTo>
                <a:lnTo>
                  <a:pt x="192881" y="195263"/>
                </a:lnTo>
                <a:lnTo>
                  <a:pt x="264319" y="200025"/>
                </a:lnTo>
                <a:lnTo>
                  <a:pt x="316706" y="200025"/>
                </a:lnTo>
                <a:lnTo>
                  <a:pt x="402431" y="192881"/>
                </a:lnTo>
                <a:lnTo>
                  <a:pt x="631031" y="166688"/>
                </a:lnTo>
                <a:lnTo>
                  <a:pt x="852488" y="130969"/>
                </a:lnTo>
                <a:lnTo>
                  <a:pt x="1021556" y="95250"/>
                </a:lnTo>
                <a:lnTo>
                  <a:pt x="1128713" y="71438"/>
                </a:lnTo>
                <a:lnTo>
                  <a:pt x="1219200" y="47625"/>
                </a:lnTo>
                <a:lnTo>
                  <a:pt x="1314450" y="19050"/>
                </a:lnTo>
                <a:lnTo>
                  <a:pt x="1357313" y="0"/>
                </a:lnTo>
                <a:lnTo>
                  <a:pt x="1404938" y="0"/>
                </a:lnTo>
                <a:lnTo>
                  <a:pt x="1464469" y="7144"/>
                </a:lnTo>
                <a:lnTo>
                  <a:pt x="1528763" y="23813"/>
                </a:lnTo>
                <a:lnTo>
                  <a:pt x="1578769" y="45244"/>
                </a:lnTo>
                <a:lnTo>
                  <a:pt x="1626394" y="73819"/>
                </a:lnTo>
                <a:lnTo>
                  <a:pt x="1647825" y="92869"/>
                </a:lnTo>
                <a:lnTo>
                  <a:pt x="1662113" y="114300"/>
                </a:lnTo>
                <a:cubicBezTo>
                  <a:pt x="1659643" y="136520"/>
                  <a:pt x="1659731" y="128543"/>
                  <a:pt x="1659731" y="138113"/>
                </a:cubicBezTo>
                <a:lnTo>
                  <a:pt x="1643063" y="164306"/>
                </a:lnTo>
                <a:lnTo>
                  <a:pt x="1604963" y="188119"/>
                </a:lnTo>
                <a:lnTo>
                  <a:pt x="1526381" y="211931"/>
                </a:lnTo>
                <a:lnTo>
                  <a:pt x="1397794" y="233363"/>
                </a:lnTo>
                <a:lnTo>
                  <a:pt x="1235869" y="2476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81E4766-6208-CA44-B3FC-F2CF937CE0CE}"/>
              </a:ext>
            </a:extLst>
          </p:cNvPr>
          <p:cNvSpPr/>
          <p:nvPr/>
        </p:nvSpPr>
        <p:spPr>
          <a:xfrm>
            <a:off x="2428875" y="2846388"/>
            <a:ext cx="2389188" cy="514350"/>
          </a:xfrm>
          <a:custGeom>
            <a:avLst/>
            <a:gdLst>
              <a:gd name="connsiteX0" fmla="*/ 1316831 w 2388394"/>
              <a:gd name="connsiteY0" fmla="*/ 326231 h 514350"/>
              <a:gd name="connsiteX1" fmla="*/ 866775 w 2388394"/>
              <a:gd name="connsiteY1" fmla="*/ 402431 h 514350"/>
              <a:gd name="connsiteX2" fmla="*/ 509588 w 2388394"/>
              <a:gd name="connsiteY2" fmla="*/ 471487 h 514350"/>
              <a:gd name="connsiteX3" fmla="*/ 461963 w 2388394"/>
              <a:gd name="connsiteY3" fmla="*/ 495300 h 514350"/>
              <a:gd name="connsiteX4" fmla="*/ 419100 w 2388394"/>
              <a:gd name="connsiteY4" fmla="*/ 507206 h 514350"/>
              <a:gd name="connsiteX5" fmla="*/ 381000 w 2388394"/>
              <a:gd name="connsiteY5" fmla="*/ 514350 h 514350"/>
              <a:gd name="connsiteX6" fmla="*/ 345281 w 2388394"/>
              <a:gd name="connsiteY6" fmla="*/ 514350 h 514350"/>
              <a:gd name="connsiteX7" fmla="*/ 302419 w 2388394"/>
              <a:gd name="connsiteY7" fmla="*/ 509587 h 514350"/>
              <a:gd name="connsiteX8" fmla="*/ 259556 w 2388394"/>
              <a:gd name="connsiteY8" fmla="*/ 495300 h 514350"/>
              <a:gd name="connsiteX9" fmla="*/ 200025 w 2388394"/>
              <a:gd name="connsiteY9" fmla="*/ 457200 h 514350"/>
              <a:gd name="connsiteX10" fmla="*/ 133350 w 2388394"/>
              <a:gd name="connsiteY10" fmla="*/ 407194 h 514350"/>
              <a:gd name="connsiteX11" fmla="*/ 66675 w 2388394"/>
              <a:gd name="connsiteY11" fmla="*/ 345281 h 514350"/>
              <a:gd name="connsiteX12" fmla="*/ 35719 w 2388394"/>
              <a:gd name="connsiteY12" fmla="*/ 311944 h 514350"/>
              <a:gd name="connsiteX13" fmla="*/ 11906 w 2388394"/>
              <a:gd name="connsiteY13" fmla="*/ 278606 h 514350"/>
              <a:gd name="connsiteX14" fmla="*/ 2381 w 2388394"/>
              <a:gd name="connsiteY14" fmla="*/ 252412 h 514350"/>
              <a:gd name="connsiteX15" fmla="*/ 0 w 2388394"/>
              <a:gd name="connsiteY15" fmla="*/ 230981 h 514350"/>
              <a:gd name="connsiteX16" fmla="*/ 2381 w 2388394"/>
              <a:gd name="connsiteY16" fmla="*/ 219075 h 514350"/>
              <a:gd name="connsiteX17" fmla="*/ 14288 w 2388394"/>
              <a:gd name="connsiteY17" fmla="*/ 209550 h 514350"/>
              <a:gd name="connsiteX18" fmla="*/ 38100 w 2388394"/>
              <a:gd name="connsiteY18" fmla="*/ 207169 h 514350"/>
              <a:gd name="connsiteX19" fmla="*/ 59531 w 2388394"/>
              <a:gd name="connsiteY19" fmla="*/ 221456 h 514350"/>
              <a:gd name="connsiteX20" fmla="*/ 126206 w 2388394"/>
              <a:gd name="connsiteY20" fmla="*/ 269081 h 514350"/>
              <a:gd name="connsiteX21" fmla="*/ 173831 w 2388394"/>
              <a:gd name="connsiteY21" fmla="*/ 295275 h 514350"/>
              <a:gd name="connsiteX22" fmla="*/ 230981 w 2388394"/>
              <a:gd name="connsiteY22" fmla="*/ 314325 h 514350"/>
              <a:gd name="connsiteX23" fmla="*/ 290513 w 2388394"/>
              <a:gd name="connsiteY23" fmla="*/ 323850 h 514350"/>
              <a:gd name="connsiteX24" fmla="*/ 330994 w 2388394"/>
              <a:gd name="connsiteY24" fmla="*/ 316706 h 514350"/>
              <a:gd name="connsiteX25" fmla="*/ 576263 w 2388394"/>
              <a:gd name="connsiteY25" fmla="*/ 273844 h 514350"/>
              <a:gd name="connsiteX26" fmla="*/ 1050131 w 2388394"/>
              <a:gd name="connsiteY26" fmla="*/ 190500 h 514350"/>
              <a:gd name="connsiteX27" fmla="*/ 1228725 w 2388394"/>
              <a:gd name="connsiteY27" fmla="*/ 157162 h 514350"/>
              <a:gd name="connsiteX28" fmla="*/ 1402556 w 2388394"/>
              <a:gd name="connsiteY28" fmla="*/ 121444 h 514350"/>
              <a:gd name="connsiteX29" fmla="*/ 1664494 w 2388394"/>
              <a:gd name="connsiteY29" fmla="*/ 66675 h 514350"/>
              <a:gd name="connsiteX30" fmla="*/ 1916906 w 2388394"/>
              <a:gd name="connsiteY30" fmla="*/ 21431 h 514350"/>
              <a:gd name="connsiteX31" fmla="*/ 2035969 w 2388394"/>
              <a:gd name="connsiteY31" fmla="*/ 0 h 514350"/>
              <a:gd name="connsiteX32" fmla="*/ 2095500 w 2388394"/>
              <a:gd name="connsiteY32" fmla="*/ 7144 h 514350"/>
              <a:gd name="connsiteX33" fmla="*/ 2193131 w 2388394"/>
              <a:gd name="connsiteY33" fmla="*/ 23812 h 514350"/>
              <a:gd name="connsiteX34" fmla="*/ 2233613 w 2388394"/>
              <a:gd name="connsiteY34" fmla="*/ 30956 h 514350"/>
              <a:gd name="connsiteX35" fmla="*/ 2283619 w 2388394"/>
              <a:gd name="connsiteY35" fmla="*/ 61912 h 514350"/>
              <a:gd name="connsiteX36" fmla="*/ 2328863 w 2388394"/>
              <a:gd name="connsiteY36" fmla="*/ 90487 h 514350"/>
              <a:gd name="connsiteX37" fmla="*/ 2364581 w 2388394"/>
              <a:gd name="connsiteY37" fmla="*/ 119062 h 514350"/>
              <a:gd name="connsiteX38" fmla="*/ 2376488 w 2388394"/>
              <a:gd name="connsiteY38" fmla="*/ 133350 h 514350"/>
              <a:gd name="connsiteX39" fmla="*/ 2388394 w 2388394"/>
              <a:gd name="connsiteY39" fmla="*/ 159544 h 514350"/>
              <a:gd name="connsiteX40" fmla="*/ 2383631 w 2388394"/>
              <a:gd name="connsiteY40" fmla="*/ 183356 h 514350"/>
              <a:gd name="connsiteX41" fmla="*/ 2366963 w 2388394"/>
              <a:gd name="connsiteY41" fmla="*/ 209550 h 514350"/>
              <a:gd name="connsiteX42" fmla="*/ 2336006 w 2388394"/>
              <a:gd name="connsiteY42" fmla="*/ 226219 h 514350"/>
              <a:gd name="connsiteX43" fmla="*/ 2290763 w 2388394"/>
              <a:gd name="connsiteY43" fmla="*/ 226219 h 514350"/>
              <a:gd name="connsiteX44" fmla="*/ 2081213 w 2388394"/>
              <a:gd name="connsiteY44" fmla="*/ 235744 h 514350"/>
              <a:gd name="connsiteX45" fmla="*/ 1859756 w 2388394"/>
              <a:gd name="connsiteY45" fmla="*/ 252412 h 514350"/>
              <a:gd name="connsiteX46" fmla="*/ 1650206 w 2388394"/>
              <a:gd name="connsiteY46" fmla="*/ 276225 h 514350"/>
              <a:gd name="connsiteX47" fmla="*/ 1316831 w 2388394"/>
              <a:gd name="connsiteY47" fmla="*/ 326231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88394" h="514350">
                <a:moveTo>
                  <a:pt x="1316831" y="326231"/>
                </a:moveTo>
                <a:lnTo>
                  <a:pt x="866775" y="402431"/>
                </a:lnTo>
                <a:lnTo>
                  <a:pt x="509588" y="471487"/>
                </a:lnTo>
                <a:lnTo>
                  <a:pt x="461963" y="495300"/>
                </a:lnTo>
                <a:lnTo>
                  <a:pt x="419100" y="507206"/>
                </a:lnTo>
                <a:lnTo>
                  <a:pt x="381000" y="514350"/>
                </a:lnTo>
                <a:lnTo>
                  <a:pt x="345281" y="514350"/>
                </a:lnTo>
                <a:lnTo>
                  <a:pt x="302419" y="509587"/>
                </a:lnTo>
                <a:lnTo>
                  <a:pt x="259556" y="495300"/>
                </a:lnTo>
                <a:lnTo>
                  <a:pt x="200025" y="457200"/>
                </a:lnTo>
                <a:lnTo>
                  <a:pt x="133350" y="407194"/>
                </a:lnTo>
                <a:lnTo>
                  <a:pt x="66675" y="345281"/>
                </a:lnTo>
                <a:lnTo>
                  <a:pt x="35719" y="311944"/>
                </a:lnTo>
                <a:lnTo>
                  <a:pt x="11906" y="278606"/>
                </a:lnTo>
                <a:lnTo>
                  <a:pt x="2381" y="252412"/>
                </a:lnTo>
                <a:lnTo>
                  <a:pt x="0" y="230981"/>
                </a:lnTo>
                <a:lnTo>
                  <a:pt x="2381" y="219075"/>
                </a:lnTo>
                <a:lnTo>
                  <a:pt x="14288" y="209550"/>
                </a:lnTo>
                <a:lnTo>
                  <a:pt x="38100" y="207169"/>
                </a:lnTo>
                <a:lnTo>
                  <a:pt x="59531" y="221456"/>
                </a:lnTo>
                <a:lnTo>
                  <a:pt x="126206" y="269081"/>
                </a:lnTo>
                <a:lnTo>
                  <a:pt x="173831" y="295275"/>
                </a:lnTo>
                <a:lnTo>
                  <a:pt x="230981" y="314325"/>
                </a:lnTo>
                <a:lnTo>
                  <a:pt x="290513" y="323850"/>
                </a:lnTo>
                <a:lnTo>
                  <a:pt x="330994" y="316706"/>
                </a:lnTo>
                <a:lnTo>
                  <a:pt x="576263" y="273844"/>
                </a:lnTo>
                <a:lnTo>
                  <a:pt x="1050131" y="190500"/>
                </a:lnTo>
                <a:lnTo>
                  <a:pt x="1228725" y="157162"/>
                </a:lnTo>
                <a:lnTo>
                  <a:pt x="1402556" y="121444"/>
                </a:lnTo>
                <a:lnTo>
                  <a:pt x="1664494" y="66675"/>
                </a:lnTo>
                <a:lnTo>
                  <a:pt x="1916906" y="21431"/>
                </a:lnTo>
                <a:lnTo>
                  <a:pt x="2035969" y="0"/>
                </a:lnTo>
                <a:lnTo>
                  <a:pt x="2095500" y="7144"/>
                </a:lnTo>
                <a:lnTo>
                  <a:pt x="2193131" y="23812"/>
                </a:lnTo>
                <a:lnTo>
                  <a:pt x="2233613" y="30956"/>
                </a:lnTo>
                <a:lnTo>
                  <a:pt x="2283619" y="61912"/>
                </a:lnTo>
                <a:lnTo>
                  <a:pt x="2328863" y="90487"/>
                </a:lnTo>
                <a:lnTo>
                  <a:pt x="2364581" y="119062"/>
                </a:lnTo>
                <a:lnTo>
                  <a:pt x="2376488" y="133350"/>
                </a:lnTo>
                <a:lnTo>
                  <a:pt x="2388394" y="159544"/>
                </a:lnTo>
                <a:lnTo>
                  <a:pt x="2383631" y="183356"/>
                </a:lnTo>
                <a:lnTo>
                  <a:pt x="2366963" y="209550"/>
                </a:lnTo>
                <a:lnTo>
                  <a:pt x="2336006" y="226219"/>
                </a:lnTo>
                <a:lnTo>
                  <a:pt x="2290763" y="226219"/>
                </a:lnTo>
                <a:lnTo>
                  <a:pt x="2081213" y="235744"/>
                </a:lnTo>
                <a:lnTo>
                  <a:pt x="1859756" y="252412"/>
                </a:lnTo>
                <a:lnTo>
                  <a:pt x="1650206" y="276225"/>
                </a:lnTo>
                <a:lnTo>
                  <a:pt x="1316831" y="3262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78D9F93-983F-F04E-855B-848551BECDA9}"/>
              </a:ext>
            </a:extLst>
          </p:cNvPr>
          <p:cNvSpPr/>
          <p:nvPr/>
        </p:nvSpPr>
        <p:spPr>
          <a:xfrm rot="16200000">
            <a:off x="2473326" y="4094162"/>
            <a:ext cx="2616200" cy="1292225"/>
          </a:xfrm>
          <a:custGeom>
            <a:avLst/>
            <a:gdLst>
              <a:gd name="connsiteX0" fmla="*/ 1588293 w 2616993"/>
              <a:gd name="connsiteY0" fmla="*/ 1214438 h 1293019"/>
              <a:gd name="connsiteX1" fmla="*/ 1290637 w 2616993"/>
              <a:gd name="connsiteY1" fmla="*/ 1212057 h 1293019"/>
              <a:gd name="connsiteX2" fmla="*/ 1059656 w 2616993"/>
              <a:gd name="connsiteY2" fmla="*/ 1219200 h 1293019"/>
              <a:gd name="connsiteX3" fmla="*/ 783431 w 2616993"/>
              <a:gd name="connsiteY3" fmla="*/ 1226344 h 1293019"/>
              <a:gd name="connsiteX4" fmla="*/ 619125 w 2616993"/>
              <a:gd name="connsiteY4" fmla="*/ 1231107 h 1293019"/>
              <a:gd name="connsiteX5" fmla="*/ 531018 w 2616993"/>
              <a:gd name="connsiteY5" fmla="*/ 1240632 h 1293019"/>
              <a:gd name="connsiteX6" fmla="*/ 385762 w 2616993"/>
              <a:gd name="connsiteY6" fmla="*/ 1254919 h 1293019"/>
              <a:gd name="connsiteX7" fmla="*/ 350043 w 2616993"/>
              <a:gd name="connsiteY7" fmla="*/ 1240632 h 1293019"/>
              <a:gd name="connsiteX8" fmla="*/ 295275 w 2616993"/>
              <a:gd name="connsiteY8" fmla="*/ 1212057 h 1293019"/>
              <a:gd name="connsiteX9" fmla="*/ 200025 w 2616993"/>
              <a:gd name="connsiteY9" fmla="*/ 1173957 h 1293019"/>
              <a:gd name="connsiteX10" fmla="*/ 126206 w 2616993"/>
              <a:gd name="connsiteY10" fmla="*/ 1138238 h 1293019"/>
              <a:gd name="connsiteX11" fmla="*/ 80962 w 2616993"/>
              <a:gd name="connsiteY11" fmla="*/ 1112044 h 1293019"/>
              <a:gd name="connsiteX12" fmla="*/ 57150 w 2616993"/>
              <a:gd name="connsiteY12" fmla="*/ 1095375 h 1293019"/>
              <a:gd name="connsiteX13" fmla="*/ 33337 w 2616993"/>
              <a:gd name="connsiteY13" fmla="*/ 1073944 h 1293019"/>
              <a:gd name="connsiteX14" fmla="*/ 16668 w 2616993"/>
              <a:gd name="connsiteY14" fmla="*/ 1047750 h 1293019"/>
              <a:gd name="connsiteX15" fmla="*/ 4762 w 2616993"/>
              <a:gd name="connsiteY15" fmla="*/ 1021557 h 1293019"/>
              <a:gd name="connsiteX16" fmla="*/ 0 w 2616993"/>
              <a:gd name="connsiteY16" fmla="*/ 990600 h 1293019"/>
              <a:gd name="connsiteX17" fmla="*/ 7143 w 2616993"/>
              <a:gd name="connsiteY17" fmla="*/ 964407 h 1293019"/>
              <a:gd name="connsiteX18" fmla="*/ 28575 w 2616993"/>
              <a:gd name="connsiteY18" fmla="*/ 940594 h 1293019"/>
              <a:gd name="connsiteX19" fmla="*/ 52387 w 2616993"/>
              <a:gd name="connsiteY19" fmla="*/ 923925 h 1293019"/>
              <a:gd name="connsiteX20" fmla="*/ 95250 w 2616993"/>
              <a:gd name="connsiteY20" fmla="*/ 902494 h 1293019"/>
              <a:gd name="connsiteX21" fmla="*/ 161925 w 2616993"/>
              <a:gd name="connsiteY21" fmla="*/ 881063 h 1293019"/>
              <a:gd name="connsiteX22" fmla="*/ 230981 w 2616993"/>
              <a:gd name="connsiteY22" fmla="*/ 866775 h 1293019"/>
              <a:gd name="connsiteX23" fmla="*/ 509587 w 2616993"/>
              <a:gd name="connsiteY23" fmla="*/ 995363 h 1293019"/>
              <a:gd name="connsiteX24" fmla="*/ 535781 w 2616993"/>
              <a:gd name="connsiteY24" fmla="*/ 1004888 h 1293019"/>
              <a:gd name="connsiteX25" fmla="*/ 581025 w 2616993"/>
              <a:gd name="connsiteY25" fmla="*/ 1007269 h 1293019"/>
              <a:gd name="connsiteX26" fmla="*/ 814387 w 2616993"/>
              <a:gd name="connsiteY26" fmla="*/ 1009650 h 1293019"/>
              <a:gd name="connsiteX27" fmla="*/ 1200150 w 2616993"/>
              <a:gd name="connsiteY27" fmla="*/ 1007269 h 1293019"/>
              <a:gd name="connsiteX28" fmla="*/ 1821656 w 2616993"/>
              <a:gd name="connsiteY28" fmla="*/ 1007269 h 1293019"/>
              <a:gd name="connsiteX29" fmla="*/ 1964531 w 2616993"/>
              <a:gd name="connsiteY29" fmla="*/ 1009650 h 1293019"/>
              <a:gd name="connsiteX30" fmla="*/ 2288381 w 2616993"/>
              <a:gd name="connsiteY30" fmla="*/ 1007269 h 1293019"/>
              <a:gd name="connsiteX31" fmla="*/ 2336006 w 2616993"/>
              <a:gd name="connsiteY31" fmla="*/ 1002507 h 1293019"/>
              <a:gd name="connsiteX32" fmla="*/ 2366962 w 2616993"/>
              <a:gd name="connsiteY32" fmla="*/ 992982 h 1293019"/>
              <a:gd name="connsiteX33" fmla="*/ 2388393 w 2616993"/>
              <a:gd name="connsiteY33" fmla="*/ 976313 h 1293019"/>
              <a:gd name="connsiteX34" fmla="*/ 2397918 w 2616993"/>
              <a:gd name="connsiteY34" fmla="*/ 954882 h 1293019"/>
              <a:gd name="connsiteX35" fmla="*/ 2400300 w 2616993"/>
              <a:gd name="connsiteY35" fmla="*/ 914400 h 1293019"/>
              <a:gd name="connsiteX36" fmla="*/ 2336006 w 2616993"/>
              <a:gd name="connsiteY36" fmla="*/ 504825 h 1293019"/>
              <a:gd name="connsiteX37" fmla="*/ 2278856 w 2616993"/>
              <a:gd name="connsiteY37" fmla="*/ 80963 h 1293019"/>
              <a:gd name="connsiteX38" fmla="*/ 2426493 w 2616993"/>
              <a:gd name="connsiteY38" fmla="*/ 0 h 1293019"/>
              <a:gd name="connsiteX39" fmla="*/ 2471737 w 2616993"/>
              <a:gd name="connsiteY39" fmla="*/ 259557 h 1293019"/>
              <a:gd name="connsiteX40" fmla="*/ 2514600 w 2616993"/>
              <a:gd name="connsiteY40" fmla="*/ 497682 h 1293019"/>
              <a:gd name="connsiteX41" fmla="*/ 2562225 w 2616993"/>
              <a:gd name="connsiteY41" fmla="*/ 747713 h 1293019"/>
              <a:gd name="connsiteX42" fmla="*/ 2616993 w 2616993"/>
              <a:gd name="connsiteY42" fmla="*/ 1042988 h 1293019"/>
              <a:gd name="connsiteX43" fmla="*/ 2614612 w 2616993"/>
              <a:gd name="connsiteY43" fmla="*/ 1052513 h 1293019"/>
              <a:gd name="connsiteX44" fmla="*/ 2597943 w 2616993"/>
              <a:gd name="connsiteY44" fmla="*/ 1083469 h 1293019"/>
              <a:gd name="connsiteX45" fmla="*/ 2445543 w 2616993"/>
              <a:gd name="connsiteY45" fmla="*/ 1271588 h 1293019"/>
              <a:gd name="connsiteX46" fmla="*/ 2428875 w 2616993"/>
              <a:gd name="connsiteY46" fmla="*/ 1285875 h 1293019"/>
              <a:gd name="connsiteX47" fmla="*/ 2414587 w 2616993"/>
              <a:gd name="connsiteY47" fmla="*/ 1293019 h 1293019"/>
              <a:gd name="connsiteX48" fmla="*/ 2386012 w 2616993"/>
              <a:gd name="connsiteY48" fmla="*/ 1290638 h 1293019"/>
              <a:gd name="connsiteX49" fmla="*/ 2340768 w 2616993"/>
              <a:gd name="connsiteY49" fmla="*/ 1276350 h 1293019"/>
              <a:gd name="connsiteX50" fmla="*/ 2281237 w 2616993"/>
              <a:gd name="connsiteY50" fmla="*/ 1243013 h 1293019"/>
              <a:gd name="connsiteX51" fmla="*/ 2252662 w 2616993"/>
              <a:gd name="connsiteY51" fmla="*/ 1231107 h 1293019"/>
              <a:gd name="connsiteX52" fmla="*/ 1588293 w 2616993"/>
              <a:gd name="connsiteY52" fmla="*/ 1214438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16993" h="1293019">
                <a:moveTo>
                  <a:pt x="1588293" y="1214438"/>
                </a:moveTo>
                <a:lnTo>
                  <a:pt x="1290637" y="1212057"/>
                </a:lnTo>
                <a:lnTo>
                  <a:pt x="1059656" y="1219200"/>
                </a:lnTo>
                <a:lnTo>
                  <a:pt x="783431" y="1226344"/>
                </a:lnTo>
                <a:lnTo>
                  <a:pt x="619125" y="1231107"/>
                </a:lnTo>
                <a:lnTo>
                  <a:pt x="531018" y="1240632"/>
                </a:lnTo>
                <a:lnTo>
                  <a:pt x="385762" y="1254919"/>
                </a:lnTo>
                <a:lnTo>
                  <a:pt x="350043" y="1240632"/>
                </a:lnTo>
                <a:lnTo>
                  <a:pt x="295275" y="1212057"/>
                </a:lnTo>
                <a:lnTo>
                  <a:pt x="200025" y="1173957"/>
                </a:lnTo>
                <a:lnTo>
                  <a:pt x="126206" y="1138238"/>
                </a:lnTo>
                <a:lnTo>
                  <a:pt x="80962" y="1112044"/>
                </a:lnTo>
                <a:lnTo>
                  <a:pt x="57150" y="1095375"/>
                </a:lnTo>
                <a:lnTo>
                  <a:pt x="33337" y="1073944"/>
                </a:lnTo>
                <a:lnTo>
                  <a:pt x="16668" y="1047750"/>
                </a:lnTo>
                <a:lnTo>
                  <a:pt x="4762" y="1021557"/>
                </a:lnTo>
                <a:lnTo>
                  <a:pt x="0" y="990600"/>
                </a:lnTo>
                <a:lnTo>
                  <a:pt x="7143" y="964407"/>
                </a:lnTo>
                <a:lnTo>
                  <a:pt x="28575" y="940594"/>
                </a:lnTo>
                <a:lnTo>
                  <a:pt x="52387" y="923925"/>
                </a:lnTo>
                <a:lnTo>
                  <a:pt x="95250" y="902494"/>
                </a:lnTo>
                <a:lnTo>
                  <a:pt x="161925" y="881063"/>
                </a:lnTo>
                <a:lnTo>
                  <a:pt x="230981" y="866775"/>
                </a:lnTo>
                <a:lnTo>
                  <a:pt x="509587" y="995363"/>
                </a:lnTo>
                <a:lnTo>
                  <a:pt x="535781" y="1004888"/>
                </a:lnTo>
                <a:lnTo>
                  <a:pt x="581025" y="1007269"/>
                </a:lnTo>
                <a:lnTo>
                  <a:pt x="814387" y="1009650"/>
                </a:lnTo>
                <a:lnTo>
                  <a:pt x="1200150" y="1007269"/>
                </a:lnTo>
                <a:lnTo>
                  <a:pt x="1821656" y="1007269"/>
                </a:lnTo>
                <a:lnTo>
                  <a:pt x="1964531" y="1009650"/>
                </a:lnTo>
                <a:lnTo>
                  <a:pt x="2288381" y="1007269"/>
                </a:lnTo>
                <a:lnTo>
                  <a:pt x="2336006" y="1002507"/>
                </a:lnTo>
                <a:lnTo>
                  <a:pt x="2366962" y="992982"/>
                </a:lnTo>
                <a:lnTo>
                  <a:pt x="2388393" y="976313"/>
                </a:lnTo>
                <a:lnTo>
                  <a:pt x="2397918" y="954882"/>
                </a:lnTo>
                <a:lnTo>
                  <a:pt x="2400300" y="914400"/>
                </a:lnTo>
                <a:lnTo>
                  <a:pt x="2336006" y="504825"/>
                </a:lnTo>
                <a:lnTo>
                  <a:pt x="2278856" y="80963"/>
                </a:lnTo>
                <a:lnTo>
                  <a:pt x="2426493" y="0"/>
                </a:lnTo>
                <a:lnTo>
                  <a:pt x="2471737" y="259557"/>
                </a:lnTo>
                <a:lnTo>
                  <a:pt x="2514600" y="497682"/>
                </a:lnTo>
                <a:lnTo>
                  <a:pt x="2562225" y="747713"/>
                </a:lnTo>
                <a:lnTo>
                  <a:pt x="2616993" y="1042988"/>
                </a:lnTo>
                <a:lnTo>
                  <a:pt x="2614612" y="1052513"/>
                </a:lnTo>
                <a:lnTo>
                  <a:pt x="2597943" y="1083469"/>
                </a:lnTo>
                <a:lnTo>
                  <a:pt x="2445543" y="1271588"/>
                </a:lnTo>
                <a:lnTo>
                  <a:pt x="2428875" y="1285875"/>
                </a:lnTo>
                <a:lnTo>
                  <a:pt x="2414587" y="1293019"/>
                </a:lnTo>
                <a:lnTo>
                  <a:pt x="2386012" y="1290638"/>
                </a:lnTo>
                <a:lnTo>
                  <a:pt x="2340768" y="1276350"/>
                </a:lnTo>
                <a:lnTo>
                  <a:pt x="2281237" y="1243013"/>
                </a:lnTo>
                <a:lnTo>
                  <a:pt x="2252662" y="1231107"/>
                </a:lnTo>
                <a:lnTo>
                  <a:pt x="1588293" y="12144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F57F429-BFE1-5C47-85ED-65529EF0639A}"/>
              </a:ext>
            </a:extLst>
          </p:cNvPr>
          <p:cNvSpPr/>
          <p:nvPr/>
        </p:nvSpPr>
        <p:spPr>
          <a:xfrm>
            <a:off x="3636963" y="5475288"/>
            <a:ext cx="534987" cy="387350"/>
          </a:xfrm>
          <a:custGeom>
            <a:avLst/>
            <a:gdLst>
              <a:gd name="connsiteX0" fmla="*/ 183356 w 535781"/>
              <a:gd name="connsiteY0" fmla="*/ 73819 h 388144"/>
              <a:gd name="connsiteX1" fmla="*/ 390525 w 535781"/>
              <a:gd name="connsiteY1" fmla="*/ 102394 h 388144"/>
              <a:gd name="connsiteX2" fmla="*/ 421481 w 535781"/>
              <a:gd name="connsiteY2" fmla="*/ 102394 h 388144"/>
              <a:gd name="connsiteX3" fmla="*/ 442912 w 535781"/>
              <a:gd name="connsiteY3" fmla="*/ 97631 h 388144"/>
              <a:gd name="connsiteX4" fmla="*/ 461962 w 535781"/>
              <a:gd name="connsiteY4" fmla="*/ 88106 h 388144"/>
              <a:gd name="connsiteX5" fmla="*/ 478631 w 535781"/>
              <a:gd name="connsiteY5" fmla="*/ 73819 h 388144"/>
              <a:gd name="connsiteX6" fmla="*/ 535781 w 535781"/>
              <a:gd name="connsiteY6" fmla="*/ 0 h 388144"/>
              <a:gd name="connsiteX7" fmla="*/ 395287 w 535781"/>
              <a:gd name="connsiteY7" fmla="*/ 388144 h 388144"/>
              <a:gd name="connsiteX8" fmla="*/ 361950 w 535781"/>
              <a:gd name="connsiteY8" fmla="*/ 342900 h 388144"/>
              <a:gd name="connsiteX9" fmla="*/ 323850 w 535781"/>
              <a:gd name="connsiteY9" fmla="*/ 300037 h 388144"/>
              <a:gd name="connsiteX10" fmla="*/ 288131 w 535781"/>
              <a:gd name="connsiteY10" fmla="*/ 269081 h 388144"/>
              <a:gd name="connsiteX11" fmla="*/ 245269 w 535781"/>
              <a:gd name="connsiteY11" fmla="*/ 235744 h 388144"/>
              <a:gd name="connsiteX12" fmla="*/ 200025 w 535781"/>
              <a:gd name="connsiteY12" fmla="*/ 204787 h 388144"/>
              <a:gd name="connsiteX13" fmla="*/ 128587 w 535781"/>
              <a:gd name="connsiteY13" fmla="*/ 161925 h 388144"/>
              <a:gd name="connsiteX14" fmla="*/ 30956 w 535781"/>
              <a:gd name="connsiteY14" fmla="*/ 111919 h 388144"/>
              <a:gd name="connsiteX15" fmla="*/ 14287 w 535781"/>
              <a:gd name="connsiteY15" fmla="*/ 97631 h 388144"/>
              <a:gd name="connsiteX16" fmla="*/ 2381 w 535781"/>
              <a:gd name="connsiteY16" fmla="*/ 78581 h 388144"/>
              <a:gd name="connsiteX17" fmla="*/ 0 w 535781"/>
              <a:gd name="connsiteY17" fmla="*/ 54769 h 388144"/>
              <a:gd name="connsiteX18" fmla="*/ 4762 w 535781"/>
              <a:gd name="connsiteY18" fmla="*/ 38100 h 388144"/>
              <a:gd name="connsiteX19" fmla="*/ 14287 w 535781"/>
              <a:gd name="connsiteY19" fmla="*/ 35719 h 388144"/>
              <a:gd name="connsiteX20" fmla="*/ 42862 w 535781"/>
              <a:gd name="connsiteY20" fmla="*/ 40481 h 388144"/>
              <a:gd name="connsiteX21" fmla="*/ 85725 w 535781"/>
              <a:gd name="connsiteY21" fmla="*/ 54769 h 388144"/>
              <a:gd name="connsiteX22" fmla="*/ 183356 w 535781"/>
              <a:gd name="connsiteY22" fmla="*/ 73819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35781" h="388144">
                <a:moveTo>
                  <a:pt x="183356" y="73819"/>
                </a:moveTo>
                <a:lnTo>
                  <a:pt x="390525" y="102394"/>
                </a:lnTo>
                <a:lnTo>
                  <a:pt x="421481" y="102394"/>
                </a:lnTo>
                <a:lnTo>
                  <a:pt x="442912" y="97631"/>
                </a:lnTo>
                <a:lnTo>
                  <a:pt x="461962" y="88106"/>
                </a:lnTo>
                <a:lnTo>
                  <a:pt x="478631" y="73819"/>
                </a:lnTo>
                <a:lnTo>
                  <a:pt x="535781" y="0"/>
                </a:lnTo>
                <a:lnTo>
                  <a:pt x="395287" y="388144"/>
                </a:lnTo>
                <a:lnTo>
                  <a:pt x="361950" y="342900"/>
                </a:lnTo>
                <a:lnTo>
                  <a:pt x="323850" y="300037"/>
                </a:lnTo>
                <a:lnTo>
                  <a:pt x="288131" y="269081"/>
                </a:lnTo>
                <a:lnTo>
                  <a:pt x="245269" y="235744"/>
                </a:lnTo>
                <a:lnTo>
                  <a:pt x="200025" y="204787"/>
                </a:lnTo>
                <a:lnTo>
                  <a:pt x="128587" y="161925"/>
                </a:lnTo>
                <a:lnTo>
                  <a:pt x="30956" y="111919"/>
                </a:lnTo>
                <a:lnTo>
                  <a:pt x="14287" y="97631"/>
                </a:lnTo>
                <a:lnTo>
                  <a:pt x="2381" y="78581"/>
                </a:lnTo>
                <a:lnTo>
                  <a:pt x="0" y="54769"/>
                </a:lnTo>
                <a:lnTo>
                  <a:pt x="4762" y="38100"/>
                </a:lnTo>
                <a:lnTo>
                  <a:pt x="14287" y="35719"/>
                </a:lnTo>
                <a:lnTo>
                  <a:pt x="42862" y="40481"/>
                </a:lnTo>
                <a:lnTo>
                  <a:pt x="85725" y="54769"/>
                </a:lnTo>
                <a:lnTo>
                  <a:pt x="183356" y="73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5A9403D-AEDD-554C-8C29-D304A6E09D1E}"/>
              </a:ext>
            </a:extLst>
          </p:cNvPr>
          <p:cNvSpPr/>
          <p:nvPr/>
        </p:nvSpPr>
        <p:spPr>
          <a:xfrm>
            <a:off x="3175000" y="4068763"/>
            <a:ext cx="1039813" cy="285750"/>
          </a:xfrm>
          <a:custGeom>
            <a:avLst/>
            <a:gdLst>
              <a:gd name="connsiteX0" fmla="*/ 516732 w 1040607"/>
              <a:gd name="connsiteY0" fmla="*/ 219075 h 285750"/>
              <a:gd name="connsiteX1" fmla="*/ 0 w 1040607"/>
              <a:gd name="connsiteY1" fmla="*/ 285750 h 285750"/>
              <a:gd name="connsiteX2" fmla="*/ 0 w 1040607"/>
              <a:gd name="connsiteY2" fmla="*/ 133350 h 285750"/>
              <a:gd name="connsiteX3" fmla="*/ 238125 w 1040607"/>
              <a:gd name="connsiteY3" fmla="*/ 95250 h 285750"/>
              <a:gd name="connsiteX4" fmla="*/ 533400 w 1040607"/>
              <a:gd name="connsiteY4" fmla="*/ 50007 h 285750"/>
              <a:gd name="connsiteX5" fmla="*/ 650082 w 1040607"/>
              <a:gd name="connsiteY5" fmla="*/ 33338 h 285750"/>
              <a:gd name="connsiteX6" fmla="*/ 671513 w 1040607"/>
              <a:gd name="connsiteY6" fmla="*/ 23813 h 285750"/>
              <a:gd name="connsiteX7" fmla="*/ 711994 w 1040607"/>
              <a:gd name="connsiteY7" fmla="*/ 11907 h 285750"/>
              <a:gd name="connsiteX8" fmla="*/ 776288 w 1040607"/>
              <a:gd name="connsiteY8" fmla="*/ 2382 h 285750"/>
              <a:gd name="connsiteX9" fmla="*/ 840582 w 1040607"/>
              <a:gd name="connsiteY9" fmla="*/ 0 h 285750"/>
              <a:gd name="connsiteX10" fmla="*/ 902494 w 1040607"/>
              <a:gd name="connsiteY10" fmla="*/ 0 h 285750"/>
              <a:gd name="connsiteX11" fmla="*/ 950119 w 1040607"/>
              <a:gd name="connsiteY11" fmla="*/ 4763 h 285750"/>
              <a:gd name="connsiteX12" fmla="*/ 1035844 w 1040607"/>
              <a:gd name="connsiteY12" fmla="*/ 21432 h 285750"/>
              <a:gd name="connsiteX13" fmla="*/ 1040607 w 1040607"/>
              <a:gd name="connsiteY13" fmla="*/ 159544 h 285750"/>
              <a:gd name="connsiteX14" fmla="*/ 516732 w 1040607"/>
              <a:gd name="connsiteY14" fmla="*/ 219075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40607" h="285750">
                <a:moveTo>
                  <a:pt x="516732" y="219075"/>
                </a:moveTo>
                <a:lnTo>
                  <a:pt x="0" y="285750"/>
                </a:lnTo>
                <a:lnTo>
                  <a:pt x="0" y="133350"/>
                </a:lnTo>
                <a:lnTo>
                  <a:pt x="238125" y="95250"/>
                </a:lnTo>
                <a:lnTo>
                  <a:pt x="533400" y="50007"/>
                </a:lnTo>
                <a:lnTo>
                  <a:pt x="650082" y="33338"/>
                </a:lnTo>
                <a:lnTo>
                  <a:pt x="671513" y="23813"/>
                </a:lnTo>
                <a:lnTo>
                  <a:pt x="711994" y="11907"/>
                </a:lnTo>
                <a:lnTo>
                  <a:pt x="776288" y="2382"/>
                </a:lnTo>
                <a:lnTo>
                  <a:pt x="840582" y="0"/>
                </a:lnTo>
                <a:lnTo>
                  <a:pt x="902494" y="0"/>
                </a:lnTo>
                <a:lnTo>
                  <a:pt x="950119" y="4763"/>
                </a:lnTo>
                <a:lnTo>
                  <a:pt x="1035844" y="21432"/>
                </a:lnTo>
                <a:lnTo>
                  <a:pt x="1040607" y="159544"/>
                </a:lnTo>
                <a:lnTo>
                  <a:pt x="516732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B665FDC-0437-624E-8790-8C62430D9E27}"/>
              </a:ext>
            </a:extLst>
          </p:cNvPr>
          <p:cNvSpPr/>
          <p:nvPr/>
        </p:nvSpPr>
        <p:spPr>
          <a:xfrm>
            <a:off x="3148013" y="4668838"/>
            <a:ext cx="1066800" cy="292100"/>
          </a:xfrm>
          <a:custGeom>
            <a:avLst/>
            <a:gdLst>
              <a:gd name="connsiteX0" fmla="*/ 573881 w 1066800"/>
              <a:gd name="connsiteY0" fmla="*/ 216694 h 290513"/>
              <a:gd name="connsiteX1" fmla="*/ 0 w 1066800"/>
              <a:gd name="connsiteY1" fmla="*/ 290513 h 290513"/>
              <a:gd name="connsiteX2" fmla="*/ 0 w 1066800"/>
              <a:gd name="connsiteY2" fmla="*/ 135732 h 290513"/>
              <a:gd name="connsiteX3" fmla="*/ 559593 w 1066800"/>
              <a:gd name="connsiteY3" fmla="*/ 50007 h 290513"/>
              <a:gd name="connsiteX4" fmla="*/ 683418 w 1066800"/>
              <a:gd name="connsiteY4" fmla="*/ 30957 h 290513"/>
              <a:gd name="connsiteX5" fmla="*/ 716756 w 1066800"/>
              <a:gd name="connsiteY5" fmla="*/ 19050 h 290513"/>
              <a:gd name="connsiteX6" fmla="*/ 771525 w 1066800"/>
              <a:gd name="connsiteY6" fmla="*/ 7144 h 290513"/>
              <a:gd name="connsiteX7" fmla="*/ 840581 w 1066800"/>
              <a:gd name="connsiteY7" fmla="*/ 0 h 290513"/>
              <a:gd name="connsiteX8" fmla="*/ 909637 w 1066800"/>
              <a:gd name="connsiteY8" fmla="*/ 2382 h 290513"/>
              <a:gd name="connsiteX9" fmla="*/ 976312 w 1066800"/>
              <a:gd name="connsiteY9" fmla="*/ 9525 h 290513"/>
              <a:gd name="connsiteX10" fmla="*/ 1059656 w 1066800"/>
              <a:gd name="connsiteY10" fmla="*/ 21432 h 290513"/>
              <a:gd name="connsiteX11" fmla="*/ 1066800 w 1066800"/>
              <a:gd name="connsiteY11" fmla="*/ 161925 h 290513"/>
              <a:gd name="connsiteX12" fmla="*/ 573881 w 1066800"/>
              <a:gd name="connsiteY12" fmla="*/ 216694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66800" h="290513">
                <a:moveTo>
                  <a:pt x="573881" y="216694"/>
                </a:moveTo>
                <a:lnTo>
                  <a:pt x="0" y="290513"/>
                </a:lnTo>
                <a:lnTo>
                  <a:pt x="0" y="135732"/>
                </a:lnTo>
                <a:lnTo>
                  <a:pt x="559593" y="50007"/>
                </a:lnTo>
                <a:lnTo>
                  <a:pt x="683418" y="30957"/>
                </a:lnTo>
                <a:lnTo>
                  <a:pt x="716756" y="19050"/>
                </a:lnTo>
                <a:lnTo>
                  <a:pt x="771525" y="7144"/>
                </a:lnTo>
                <a:lnTo>
                  <a:pt x="840581" y="0"/>
                </a:lnTo>
                <a:lnTo>
                  <a:pt x="909637" y="2382"/>
                </a:lnTo>
                <a:lnTo>
                  <a:pt x="976312" y="9525"/>
                </a:lnTo>
                <a:lnTo>
                  <a:pt x="1059656" y="21432"/>
                </a:lnTo>
                <a:lnTo>
                  <a:pt x="1066800" y="161925"/>
                </a:lnTo>
                <a:lnTo>
                  <a:pt x="573881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83FE92D-4447-524C-928A-F327521D1A77}"/>
              </a:ext>
            </a:extLst>
          </p:cNvPr>
          <p:cNvSpPr/>
          <p:nvPr/>
        </p:nvSpPr>
        <p:spPr>
          <a:xfrm>
            <a:off x="5262563" y="1881188"/>
            <a:ext cx="1384300" cy="365125"/>
          </a:xfrm>
          <a:custGeom>
            <a:avLst/>
            <a:gdLst>
              <a:gd name="connsiteX0" fmla="*/ 581025 w 1383506"/>
              <a:gd name="connsiteY0" fmla="*/ 302418 h 364331"/>
              <a:gd name="connsiteX1" fmla="*/ 238125 w 1383506"/>
              <a:gd name="connsiteY1" fmla="*/ 364331 h 364331"/>
              <a:gd name="connsiteX2" fmla="*/ 0 w 1383506"/>
              <a:gd name="connsiteY2" fmla="*/ 361950 h 364331"/>
              <a:gd name="connsiteX3" fmla="*/ 64293 w 1383506"/>
              <a:gd name="connsiteY3" fmla="*/ 142875 h 364331"/>
              <a:gd name="connsiteX4" fmla="*/ 257175 w 1383506"/>
              <a:gd name="connsiteY4" fmla="*/ 164306 h 364331"/>
              <a:gd name="connsiteX5" fmla="*/ 295275 w 1383506"/>
              <a:gd name="connsiteY5" fmla="*/ 164306 h 364331"/>
              <a:gd name="connsiteX6" fmla="*/ 376237 w 1383506"/>
              <a:gd name="connsiteY6" fmla="*/ 152400 h 364331"/>
              <a:gd name="connsiteX7" fmla="*/ 702468 w 1383506"/>
              <a:gd name="connsiteY7" fmla="*/ 97631 h 364331"/>
              <a:gd name="connsiteX8" fmla="*/ 852487 w 1383506"/>
              <a:gd name="connsiteY8" fmla="*/ 76200 h 364331"/>
              <a:gd name="connsiteX9" fmla="*/ 892968 w 1383506"/>
              <a:gd name="connsiteY9" fmla="*/ 57150 h 364331"/>
              <a:gd name="connsiteX10" fmla="*/ 947737 w 1383506"/>
              <a:gd name="connsiteY10" fmla="*/ 28575 h 364331"/>
              <a:gd name="connsiteX11" fmla="*/ 983456 w 1383506"/>
              <a:gd name="connsiteY11" fmla="*/ 4762 h 364331"/>
              <a:gd name="connsiteX12" fmla="*/ 1007268 w 1383506"/>
              <a:gd name="connsiteY12" fmla="*/ 0 h 364331"/>
              <a:gd name="connsiteX13" fmla="*/ 1040606 w 1383506"/>
              <a:gd name="connsiteY13" fmla="*/ 4762 h 364331"/>
              <a:gd name="connsiteX14" fmla="*/ 1104900 w 1383506"/>
              <a:gd name="connsiteY14" fmla="*/ 23812 h 364331"/>
              <a:gd name="connsiteX15" fmla="*/ 1183481 w 1383506"/>
              <a:gd name="connsiteY15" fmla="*/ 54768 h 364331"/>
              <a:gd name="connsiteX16" fmla="*/ 1269206 w 1383506"/>
              <a:gd name="connsiteY16" fmla="*/ 95250 h 364331"/>
              <a:gd name="connsiteX17" fmla="*/ 1321593 w 1383506"/>
              <a:gd name="connsiteY17" fmla="*/ 126206 h 364331"/>
              <a:gd name="connsiteX18" fmla="*/ 1345406 w 1383506"/>
              <a:gd name="connsiteY18" fmla="*/ 142875 h 364331"/>
              <a:gd name="connsiteX19" fmla="*/ 1362075 w 1383506"/>
              <a:gd name="connsiteY19" fmla="*/ 159543 h 364331"/>
              <a:gd name="connsiteX20" fmla="*/ 1378743 w 1383506"/>
              <a:gd name="connsiteY20" fmla="*/ 188118 h 364331"/>
              <a:gd name="connsiteX21" fmla="*/ 1383506 w 1383506"/>
              <a:gd name="connsiteY21" fmla="*/ 209550 h 364331"/>
              <a:gd name="connsiteX22" fmla="*/ 1381125 w 1383506"/>
              <a:gd name="connsiteY22" fmla="*/ 228600 h 364331"/>
              <a:gd name="connsiteX23" fmla="*/ 1371600 w 1383506"/>
              <a:gd name="connsiteY23" fmla="*/ 247650 h 364331"/>
              <a:gd name="connsiteX24" fmla="*/ 1354931 w 1383506"/>
              <a:gd name="connsiteY24" fmla="*/ 266700 h 364331"/>
              <a:gd name="connsiteX25" fmla="*/ 1326356 w 1383506"/>
              <a:gd name="connsiteY25" fmla="*/ 278606 h 364331"/>
              <a:gd name="connsiteX26" fmla="*/ 1297781 w 1383506"/>
              <a:gd name="connsiteY26" fmla="*/ 297656 h 364331"/>
              <a:gd name="connsiteX27" fmla="*/ 1266825 w 1383506"/>
              <a:gd name="connsiteY27" fmla="*/ 326231 h 364331"/>
              <a:gd name="connsiteX28" fmla="*/ 919162 w 1383506"/>
              <a:gd name="connsiteY28" fmla="*/ 269081 h 364331"/>
              <a:gd name="connsiteX29" fmla="*/ 912018 w 1383506"/>
              <a:gd name="connsiteY29" fmla="*/ 261937 h 364331"/>
              <a:gd name="connsiteX30" fmla="*/ 895350 w 1383506"/>
              <a:gd name="connsiteY30" fmla="*/ 254793 h 364331"/>
              <a:gd name="connsiteX31" fmla="*/ 864393 w 1383506"/>
              <a:gd name="connsiteY31" fmla="*/ 254793 h 364331"/>
              <a:gd name="connsiteX32" fmla="*/ 581025 w 1383506"/>
              <a:gd name="connsiteY32" fmla="*/ 302418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83506" h="364331">
                <a:moveTo>
                  <a:pt x="581025" y="302418"/>
                </a:moveTo>
                <a:lnTo>
                  <a:pt x="238125" y="364331"/>
                </a:lnTo>
                <a:lnTo>
                  <a:pt x="0" y="361950"/>
                </a:lnTo>
                <a:lnTo>
                  <a:pt x="64293" y="142875"/>
                </a:lnTo>
                <a:lnTo>
                  <a:pt x="257175" y="164306"/>
                </a:lnTo>
                <a:lnTo>
                  <a:pt x="295275" y="164306"/>
                </a:lnTo>
                <a:lnTo>
                  <a:pt x="376237" y="152400"/>
                </a:lnTo>
                <a:lnTo>
                  <a:pt x="702468" y="97631"/>
                </a:lnTo>
                <a:lnTo>
                  <a:pt x="852487" y="76200"/>
                </a:lnTo>
                <a:lnTo>
                  <a:pt x="892968" y="57150"/>
                </a:lnTo>
                <a:lnTo>
                  <a:pt x="947737" y="28575"/>
                </a:lnTo>
                <a:lnTo>
                  <a:pt x="983456" y="4762"/>
                </a:lnTo>
                <a:lnTo>
                  <a:pt x="1007268" y="0"/>
                </a:lnTo>
                <a:lnTo>
                  <a:pt x="1040606" y="4762"/>
                </a:lnTo>
                <a:lnTo>
                  <a:pt x="1104900" y="23812"/>
                </a:lnTo>
                <a:lnTo>
                  <a:pt x="1183481" y="54768"/>
                </a:lnTo>
                <a:lnTo>
                  <a:pt x="1269206" y="95250"/>
                </a:lnTo>
                <a:lnTo>
                  <a:pt x="1321593" y="126206"/>
                </a:lnTo>
                <a:lnTo>
                  <a:pt x="1345406" y="142875"/>
                </a:lnTo>
                <a:lnTo>
                  <a:pt x="1362075" y="159543"/>
                </a:lnTo>
                <a:lnTo>
                  <a:pt x="1378743" y="188118"/>
                </a:lnTo>
                <a:lnTo>
                  <a:pt x="1383506" y="209550"/>
                </a:lnTo>
                <a:lnTo>
                  <a:pt x="1381125" y="228600"/>
                </a:lnTo>
                <a:lnTo>
                  <a:pt x="1371600" y="247650"/>
                </a:lnTo>
                <a:lnTo>
                  <a:pt x="1354931" y="266700"/>
                </a:lnTo>
                <a:lnTo>
                  <a:pt x="1326356" y="278606"/>
                </a:lnTo>
                <a:lnTo>
                  <a:pt x="1297781" y="297656"/>
                </a:lnTo>
                <a:lnTo>
                  <a:pt x="1266825" y="326231"/>
                </a:lnTo>
                <a:lnTo>
                  <a:pt x="919162" y="269081"/>
                </a:lnTo>
                <a:lnTo>
                  <a:pt x="912018" y="261937"/>
                </a:lnTo>
                <a:lnTo>
                  <a:pt x="895350" y="254793"/>
                </a:lnTo>
                <a:lnTo>
                  <a:pt x="864393" y="254793"/>
                </a:lnTo>
                <a:lnTo>
                  <a:pt x="581025" y="3024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3E1C6E2-D7B0-F84B-A220-8E1EAEB7CD9C}"/>
              </a:ext>
            </a:extLst>
          </p:cNvPr>
          <p:cNvSpPr/>
          <p:nvPr/>
        </p:nvSpPr>
        <p:spPr>
          <a:xfrm>
            <a:off x="5765800" y="2052638"/>
            <a:ext cx="771525" cy="981075"/>
          </a:xfrm>
          <a:custGeom>
            <a:avLst/>
            <a:gdLst>
              <a:gd name="connsiteX0" fmla="*/ 202407 w 771525"/>
              <a:gd name="connsiteY0" fmla="*/ 561975 h 981075"/>
              <a:gd name="connsiteX1" fmla="*/ 321469 w 771525"/>
              <a:gd name="connsiteY1" fmla="*/ 319087 h 981075"/>
              <a:gd name="connsiteX2" fmla="*/ 392907 w 771525"/>
              <a:gd name="connsiteY2" fmla="*/ 176212 h 981075"/>
              <a:gd name="connsiteX3" fmla="*/ 414338 w 771525"/>
              <a:gd name="connsiteY3" fmla="*/ 138112 h 981075"/>
              <a:gd name="connsiteX4" fmla="*/ 421482 w 771525"/>
              <a:gd name="connsiteY4" fmla="*/ 111918 h 981075"/>
              <a:gd name="connsiteX5" fmla="*/ 369094 w 771525"/>
              <a:gd name="connsiteY5" fmla="*/ 0 h 981075"/>
              <a:gd name="connsiteX6" fmla="*/ 771525 w 771525"/>
              <a:gd name="connsiteY6" fmla="*/ 92868 h 981075"/>
              <a:gd name="connsiteX7" fmla="*/ 764382 w 771525"/>
              <a:gd name="connsiteY7" fmla="*/ 154781 h 981075"/>
              <a:gd name="connsiteX8" fmla="*/ 728663 w 771525"/>
              <a:gd name="connsiteY8" fmla="*/ 183356 h 981075"/>
              <a:gd name="connsiteX9" fmla="*/ 688182 w 771525"/>
              <a:gd name="connsiteY9" fmla="*/ 230981 h 981075"/>
              <a:gd name="connsiteX10" fmla="*/ 571500 w 771525"/>
              <a:gd name="connsiteY10" fmla="*/ 385762 h 981075"/>
              <a:gd name="connsiteX11" fmla="*/ 385763 w 771525"/>
              <a:gd name="connsiteY11" fmla="*/ 623887 h 981075"/>
              <a:gd name="connsiteX12" fmla="*/ 133350 w 771525"/>
              <a:gd name="connsiteY12" fmla="*/ 962025 h 981075"/>
              <a:gd name="connsiteX13" fmla="*/ 0 w 771525"/>
              <a:gd name="connsiteY13" fmla="*/ 981075 h 981075"/>
              <a:gd name="connsiteX14" fmla="*/ 202407 w 771525"/>
              <a:gd name="connsiteY14" fmla="*/ 5619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71525" h="981075">
                <a:moveTo>
                  <a:pt x="202407" y="561975"/>
                </a:moveTo>
                <a:lnTo>
                  <a:pt x="321469" y="319087"/>
                </a:lnTo>
                <a:lnTo>
                  <a:pt x="392907" y="176212"/>
                </a:lnTo>
                <a:lnTo>
                  <a:pt x="414338" y="138112"/>
                </a:lnTo>
                <a:lnTo>
                  <a:pt x="421482" y="111918"/>
                </a:lnTo>
                <a:lnTo>
                  <a:pt x="369094" y="0"/>
                </a:lnTo>
                <a:lnTo>
                  <a:pt x="771525" y="92868"/>
                </a:lnTo>
                <a:lnTo>
                  <a:pt x="764382" y="154781"/>
                </a:lnTo>
                <a:lnTo>
                  <a:pt x="728663" y="183356"/>
                </a:lnTo>
                <a:lnTo>
                  <a:pt x="688182" y="230981"/>
                </a:lnTo>
                <a:lnTo>
                  <a:pt x="571500" y="385762"/>
                </a:lnTo>
                <a:lnTo>
                  <a:pt x="385763" y="623887"/>
                </a:lnTo>
                <a:lnTo>
                  <a:pt x="133350" y="962025"/>
                </a:lnTo>
                <a:lnTo>
                  <a:pt x="0" y="981075"/>
                </a:lnTo>
                <a:lnTo>
                  <a:pt x="202407" y="561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C4D026F-EDCC-3440-98FD-1424C6EAC257}"/>
              </a:ext>
            </a:extLst>
          </p:cNvPr>
          <p:cNvSpPr/>
          <p:nvPr/>
        </p:nvSpPr>
        <p:spPr>
          <a:xfrm>
            <a:off x="4865688" y="2824163"/>
            <a:ext cx="2211387" cy="1479550"/>
          </a:xfrm>
          <a:custGeom>
            <a:avLst/>
            <a:gdLst>
              <a:gd name="connsiteX0" fmla="*/ 1112044 w 2212181"/>
              <a:gd name="connsiteY0" fmla="*/ 297656 h 1478756"/>
              <a:gd name="connsiteX1" fmla="*/ 747712 w 2212181"/>
              <a:gd name="connsiteY1" fmla="*/ 338137 h 1478756"/>
              <a:gd name="connsiteX2" fmla="*/ 654844 w 2212181"/>
              <a:gd name="connsiteY2" fmla="*/ 345281 h 1478756"/>
              <a:gd name="connsiteX3" fmla="*/ 564356 w 2212181"/>
              <a:gd name="connsiteY3" fmla="*/ 373856 h 1478756"/>
              <a:gd name="connsiteX4" fmla="*/ 431006 w 2212181"/>
              <a:gd name="connsiteY4" fmla="*/ 404812 h 1478756"/>
              <a:gd name="connsiteX5" fmla="*/ 361950 w 2212181"/>
              <a:gd name="connsiteY5" fmla="*/ 426243 h 1478756"/>
              <a:gd name="connsiteX6" fmla="*/ 292894 w 2212181"/>
              <a:gd name="connsiteY6" fmla="*/ 454818 h 1478756"/>
              <a:gd name="connsiteX7" fmla="*/ 259556 w 2212181"/>
              <a:gd name="connsiteY7" fmla="*/ 473868 h 1478756"/>
              <a:gd name="connsiteX8" fmla="*/ 242887 w 2212181"/>
              <a:gd name="connsiteY8" fmla="*/ 469106 h 1478756"/>
              <a:gd name="connsiteX9" fmla="*/ 204787 w 2212181"/>
              <a:gd name="connsiteY9" fmla="*/ 452437 h 1478756"/>
              <a:gd name="connsiteX10" fmla="*/ 164306 w 2212181"/>
              <a:gd name="connsiteY10" fmla="*/ 421481 h 1478756"/>
              <a:gd name="connsiteX11" fmla="*/ 130969 w 2212181"/>
              <a:gd name="connsiteY11" fmla="*/ 383381 h 1478756"/>
              <a:gd name="connsiteX12" fmla="*/ 78581 w 2212181"/>
              <a:gd name="connsiteY12" fmla="*/ 314325 h 1478756"/>
              <a:gd name="connsiteX13" fmla="*/ 28575 w 2212181"/>
              <a:gd name="connsiteY13" fmla="*/ 240506 h 1478756"/>
              <a:gd name="connsiteX14" fmla="*/ 7144 w 2212181"/>
              <a:gd name="connsiteY14" fmla="*/ 195262 h 1478756"/>
              <a:gd name="connsiteX15" fmla="*/ 2381 w 2212181"/>
              <a:gd name="connsiteY15" fmla="*/ 173831 h 1478756"/>
              <a:gd name="connsiteX16" fmla="*/ 0 w 2212181"/>
              <a:gd name="connsiteY16" fmla="*/ 154781 h 1478756"/>
              <a:gd name="connsiteX17" fmla="*/ 4762 w 2212181"/>
              <a:gd name="connsiteY17" fmla="*/ 145256 h 1478756"/>
              <a:gd name="connsiteX18" fmla="*/ 23812 w 2212181"/>
              <a:gd name="connsiteY18" fmla="*/ 142875 h 1478756"/>
              <a:gd name="connsiteX19" fmla="*/ 50006 w 2212181"/>
              <a:gd name="connsiteY19" fmla="*/ 152400 h 1478756"/>
              <a:gd name="connsiteX20" fmla="*/ 85725 w 2212181"/>
              <a:gd name="connsiteY20" fmla="*/ 173831 h 1478756"/>
              <a:gd name="connsiteX21" fmla="*/ 135731 w 2212181"/>
              <a:gd name="connsiteY21" fmla="*/ 197643 h 1478756"/>
              <a:gd name="connsiteX22" fmla="*/ 190500 w 2212181"/>
              <a:gd name="connsiteY22" fmla="*/ 216693 h 1478756"/>
              <a:gd name="connsiteX23" fmla="*/ 238125 w 2212181"/>
              <a:gd name="connsiteY23" fmla="*/ 226218 h 1478756"/>
              <a:gd name="connsiteX24" fmla="*/ 307181 w 2212181"/>
              <a:gd name="connsiteY24" fmla="*/ 228600 h 1478756"/>
              <a:gd name="connsiteX25" fmla="*/ 359569 w 2212181"/>
              <a:gd name="connsiteY25" fmla="*/ 223837 h 1478756"/>
              <a:gd name="connsiteX26" fmla="*/ 578644 w 2212181"/>
              <a:gd name="connsiteY26" fmla="*/ 190500 h 1478756"/>
              <a:gd name="connsiteX27" fmla="*/ 947737 w 2212181"/>
              <a:gd name="connsiteY27" fmla="*/ 133350 h 1478756"/>
              <a:gd name="connsiteX28" fmla="*/ 1073944 w 2212181"/>
              <a:gd name="connsiteY28" fmla="*/ 119062 h 1478756"/>
              <a:gd name="connsiteX29" fmla="*/ 1419225 w 2212181"/>
              <a:gd name="connsiteY29" fmla="*/ 78581 h 1478756"/>
              <a:gd name="connsiteX30" fmla="*/ 1693069 w 2212181"/>
              <a:gd name="connsiteY30" fmla="*/ 45243 h 1478756"/>
              <a:gd name="connsiteX31" fmla="*/ 1816894 w 2212181"/>
              <a:gd name="connsiteY31" fmla="*/ 11906 h 1478756"/>
              <a:gd name="connsiteX32" fmla="*/ 1850231 w 2212181"/>
              <a:gd name="connsiteY32" fmla="*/ 0 h 1478756"/>
              <a:gd name="connsiteX33" fmla="*/ 1857375 w 2212181"/>
              <a:gd name="connsiteY33" fmla="*/ 0 h 1478756"/>
              <a:gd name="connsiteX34" fmla="*/ 1916906 w 2212181"/>
              <a:gd name="connsiteY34" fmla="*/ 23812 h 1478756"/>
              <a:gd name="connsiteX35" fmla="*/ 2043112 w 2212181"/>
              <a:gd name="connsiteY35" fmla="*/ 92868 h 1478756"/>
              <a:gd name="connsiteX36" fmla="*/ 2109787 w 2212181"/>
              <a:gd name="connsiteY36" fmla="*/ 133350 h 1478756"/>
              <a:gd name="connsiteX37" fmla="*/ 2150269 w 2212181"/>
              <a:gd name="connsiteY37" fmla="*/ 161925 h 1478756"/>
              <a:gd name="connsiteX38" fmla="*/ 2174081 w 2212181"/>
              <a:gd name="connsiteY38" fmla="*/ 183356 h 1478756"/>
              <a:gd name="connsiteX39" fmla="*/ 2190750 w 2212181"/>
              <a:gd name="connsiteY39" fmla="*/ 200025 h 1478756"/>
              <a:gd name="connsiteX40" fmla="*/ 2202656 w 2212181"/>
              <a:gd name="connsiteY40" fmla="*/ 219075 h 1478756"/>
              <a:gd name="connsiteX41" fmla="*/ 2209800 w 2212181"/>
              <a:gd name="connsiteY41" fmla="*/ 238125 h 1478756"/>
              <a:gd name="connsiteX42" fmla="*/ 2212181 w 2212181"/>
              <a:gd name="connsiteY42" fmla="*/ 254793 h 1478756"/>
              <a:gd name="connsiteX43" fmla="*/ 2207419 w 2212181"/>
              <a:gd name="connsiteY43" fmla="*/ 273843 h 1478756"/>
              <a:gd name="connsiteX44" fmla="*/ 2169319 w 2212181"/>
              <a:gd name="connsiteY44" fmla="*/ 338137 h 1478756"/>
              <a:gd name="connsiteX45" fmla="*/ 2145506 w 2212181"/>
              <a:gd name="connsiteY45" fmla="*/ 376237 h 1478756"/>
              <a:gd name="connsiteX46" fmla="*/ 2085975 w 2212181"/>
              <a:gd name="connsiteY46" fmla="*/ 500062 h 1478756"/>
              <a:gd name="connsiteX47" fmla="*/ 2014537 w 2212181"/>
              <a:gd name="connsiteY47" fmla="*/ 714375 h 1478756"/>
              <a:gd name="connsiteX48" fmla="*/ 1943100 w 2212181"/>
              <a:gd name="connsiteY48" fmla="*/ 890587 h 1478756"/>
              <a:gd name="connsiteX49" fmla="*/ 1854994 w 2212181"/>
              <a:gd name="connsiteY49" fmla="*/ 1214437 h 1478756"/>
              <a:gd name="connsiteX50" fmla="*/ 1778794 w 2212181"/>
              <a:gd name="connsiteY50" fmla="*/ 1478756 h 1478756"/>
              <a:gd name="connsiteX51" fmla="*/ 1600200 w 2212181"/>
              <a:gd name="connsiteY51" fmla="*/ 1473993 h 1478756"/>
              <a:gd name="connsiteX52" fmla="*/ 1628775 w 2212181"/>
              <a:gd name="connsiteY52" fmla="*/ 1352550 h 1478756"/>
              <a:gd name="connsiteX53" fmla="*/ 1662112 w 2212181"/>
              <a:gd name="connsiteY53" fmla="*/ 1173956 h 1478756"/>
              <a:gd name="connsiteX54" fmla="*/ 1712119 w 2212181"/>
              <a:gd name="connsiteY54" fmla="*/ 900112 h 1478756"/>
              <a:gd name="connsiteX55" fmla="*/ 1750219 w 2212181"/>
              <a:gd name="connsiteY55" fmla="*/ 740568 h 1478756"/>
              <a:gd name="connsiteX56" fmla="*/ 1802606 w 2212181"/>
              <a:gd name="connsiteY56" fmla="*/ 483393 h 1478756"/>
              <a:gd name="connsiteX57" fmla="*/ 1821656 w 2212181"/>
              <a:gd name="connsiteY57" fmla="*/ 385762 h 1478756"/>
              <a:gd name="connsiteX58" fmla="*/ 1826419 w 2212181"/>
              <a:gd name="connsiteY58" fmla="*/ 350043 h 1478756"/>
              <a:gd name="connsiteX59" fmla="*/ 1826419 w 2212181"/>
              <a:gd name="connsiteY59" fmla="*/ 316706 h 1478756"/>
              <a:gd name="connsiteX60" fmla="*/ 1824037 w 2212181"/>
              <a:gd name="connsiteY60" fmla="*/ 285750 h 1478756"/>
              <a:gd name="connsiteX61" fmla="*/ 1814512 w 2212181"/>
              <a:gd name="connsiteY61" fmla="*/ 266700 h 1478756"/>
              <a:gd name="connsiteX62" fmla="*/ 1797844 w 2212181"/>
              <a:gd name="connsiteY62" fmla="*/ 250031 h 1478756"/>
              <a:gd name="connsiteX63" fmla="*/ 1783556 w 2212181"/>
              <a:gd name="connsiteY63" fmla="*/ 238125 h 1478756"/>
              <a:gd name="connsiteX64" fmla="*/ 1757362 w 2212181"/>
              <a:gd name="connsiteY64" fmla="*/ 228600 h 1478756"/>
              <a:gd name="connsiteX65" fmla="*/ 1504950 w 2212181"/>
              <a:gd name="connsiteY65" fmla="*/ 254793 h 1478756"/>
              <a:gd name="connsiteX66" fmla="*/ 1112044 w 2212181"/>
              <a:gd name="connsiteY66" fmla="*/ 297656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12181" h="1478756">
                <a:moveTo>
                  <a:pt x="1112044" y="297656"/>
                </a:moveTo>
                <a:lnTo>
                  <a:pt x="747712" y="338137"/>
                </a:lnTo>
                <a:lnTo>
                  <a:pt x="654844" y="345281"/>
                </a:lnTo>
                <a:lnTo>
                  <a:pt x="564356" y="373856"/>
                </a:lnTo>
                <a:lnTo>
                  <a:pt x="431006" y="404812"/>
                </a:lnTo>
                <a:lnTo>
                  <a:pt x="361950" y="426243"/>
                </a:lnTo>
                <a:lnTo>
                  <a:pt x="292894" y="454818"/>
                </a:lnTo>
                <a:lnTo>
                  <a:pt x="259556" y="473868"/>
                </a:lnTo>
                <a:lnTo>
                  <a:pt x="242887" y="469106"/>
                </a:lnTo>
                <a:lnTo>
                  <a:pt x="204787" y="452437"/>
                </a:lnTo>
                <a:lnTo>
                  <a:pt x="164306" y="421481"/>
                </a:lnTo>
                <a:lnTo>
                  <a:pt x="130969" y="383381"/>
                </a:lnTo>
                <a:lnTo>
                  <a:pt x="78581" y="314325"/>
                </a:lnTo>
                <a:lnTo>
                  <a:pt x="28575" y="240506"/>
                </a:lnTo>
                <a:lnTo>
                  <a:pt x="7144" y="195262"/>
                </a:lnTo>
                <a:lnTo>
                  <a:pt x="2381" y="173831"/>
                </a:lnTo>
                <a:lnTo>
                  <a:pt x="0" y="154781"/>
                </a:lnTo>
                <a:lnTo>
                  <a:pt x="4762" y="145256"/>
                </a:lnTo>
                <a:lnTo>
                  <a:pt x="23812" y="142875"/>
                </a:lnTo>
                <a:lnTo>
                  <a:pt x="50006" y="152400"/>
                </a:lnTo>
                <a:lnTo>
                  <a:pt x="85725" y="173831"/>
                </a:lnTo>
                <a:lnTo>
                  <a:pt x="135731" y="197643"/>
                </a:lnTo>
                <a:lnTo>
                  <a:pt x="190500" y="216693"/>
                </a:lnTo>
                <a:lnTo>
                  <a:pt x="238125" y="226218"/>
                </a:lnTo>
                <a:lnTo>
                  <a:pt x="307181" y="228600"/>
                </a:lnTo>
                <a:lnTo>
                  <a:pt x="359569" y="223837"/>
                </a:lnTo>
                <a:lnTo>
                  <a:pt x="578644" y="190500"/>
                </a:lnTo>
                <a:lnTo>
                  <a:pt x="947737" y="133350"/>
                </a:lnTo>
                <a:lnTo>
                  <a:pt x="1073944" y="119062"/>
                </a:lnTo>
                <a:lnTo>
                  <a:pt x="1419225" y="78581"/>
                </a:lnTo>
                <a:lnTo>
                  <a:pt x="1693069" y="45243"/>
                </a:lnTo>
                <a:lnTo>
                  <a:pt x="1816894" y="11906"/>
                </a:lnTo>
                <a:lnTo>
                  <a:pt x="1850231" y="0"/>
                </a:lnTo>
                <a:lnTo>
                  <a:pt x="1857375" y="0"/>
                </a:lnTo>
                <a:lnTo>
                  <a:pt x="1916906" y="23812"/>
                </a:lnTo>
                <a:lnTo>
                  <a:pt x="2043112" y="92868"/>
                </a:lnTo>
                <a:lnTo>
                  <a:pt x="2109787" y="133350"/>
                </a:lnTo>
                <a:lnTo>
                  <a:pt x="2150269" y="161925"/>
                </a:lnTo>
                <a:lnTo>
                  <a:pt x="2174081" y="183356"/>
                </a:lnTo>
                <a:lnTo>
                  <a:pt x="2190750" y="200025"/>
                </a:lnTo>
                <a:lnTo>
                  <a:pt x="2202656" y="219075"/>
                </a:lnTo>
                <a:lnTo>
                  <a:pt x="2209800" y="238125"/>
                </a:lnTo>
                <a:lnTo>
                  <a:pt x="2212181" y="254793"/>
                </a:lnTo>
                <a:lnTo>
                  <a:pt x="2207419" y="273843"/>
                </a:lnTo>
                <a:lnTo>
                  <a:pt x="2169319" y="338137"/>
                </a:lnTo>
                <a:lnTo>
                  <a:pt x="2145506" y="376237"/>
                </a:lnTo>
                <a:lnTo>
                  <a:pt x="2085975" y="500062"/>
                </a:lnTo>
                <a:lnTo>
                  <a:pt x="2014537" y="714375"/>
                </a:lnTo>
                <a:lnTo>
                  <a:pt x="1943100" y="890587"/>
                </a:lnTo>
                <a:lnTo>
                  <a:pt x="1854994" y="1214437"/>
                </a:lnTo>
                <a:lnTo>
                  <a:pt x="1778794" y="1478756"/>
                </a:lnTo>
                <a:lnTo>
                  <a:pt x="1600200" y="1473993"/>
                </a:lnTo>
                <a:lnTo>
                  <a:pt x="1628775" y="1352550"/>
                </a:lnTo>
                <a:lnTo>
                  <a:pt x="1662112" y="1173956"/>
                </a:lnTo>
                <a:lnTo>
                  <a:pt x="1712119" y="900112"/>
                </a:lnTo>
                <a:lnTo>
                  <a:pt x="1750219" y="740568"/>
                </a:lnTo>
                <a:lnTo>
                  <a:pt x="1802606" y="483393"/>
                </a:lnTo>
                <a:lnTo>
                  <a:pt x="1821656" y="385762"/>
                </a:lnTo>
                <a:lnTo>
                  <a:pt x="1826419" y="350043"/>
                </a:lnTo>
                <a:lnTo>
                  <a:pt x="1826419" y="316706"/>
                </a:lnTo>
                <a:lnTo>
                  <a:pt x="1824037" y="285750"/>
                </a:lnTo>
                <a:lnTo>
                  <a:pt x="1814512" y="266700"/>
                </a:lnTo>
                <a:lnTo>
                  <a:pt x="1797844" y="250031"/>
                </a:lnTo>
                <a:lnTo>
                  <a:pt x="1783556" y="238125"/>
                </a:lnTo>
                <a:lnTo>
                  <a:pt x="1757362" y="228600"/>
                </a:lnTo>
                <a:lnTo>
                  <a:pt x="1504950" y="254793"/>
                </a:lnTo>
                <a:lnTo>
                  <a:pt x="1112044" y="2976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C91FE27-F9A2-D547-9E95-7BE5AD071B0D}"/>
              </a:ext>
            </a:extLst>
          </p:cNvPr>
          <p:cNvSpPr/>
          <p:nvPr/>
        </p:nvSpPr>
        <p:spPr>
          <a:xfrm>
            <a:off x="4570413" y="3449638"/>
            <a:ext cx="2735262" cy="541337"/>
          </a:xfrm>
          <a:custGeom>
            <a:avLst/>
            <a:gdLst>
              <a:gd name="connsiteX0" fmla="*/ 1688306 w 2736056"/>
              <a:gd name="connsiteY0" fmla="*/ 304800 h 540544"/>
              <a:gd name="connsiteX1" fmla="*/ 1400175 w 2736056"/>
              <a:gd name="connsiteY1" fmla="*/ 338138 h 540544"/>
              <a:gd name="connsiteX2" fmla="*/ 1233487 w 2736056"/>
              <a:gd name="connsiteY2" fmla="*/ 376238 h 540544"/>
              <a:gd name="connsiteX3" fmla="*/ 873919 w 2736056"/>
              <a:gd name="connsiteY3" fmla="*/ 433388 h 540544"/>
              <a:gd name="connsiteX4" fmla="*/ 542925 w 2736056"/>
              <a:gd name="connsiteY4" fmla="*/ 490538 h 540544"/>
              <a:gd name="connsiteX5" fmla="*/ 488156 w 2736056"/>
              <a:gd name="connsiteY5" fmla="*/ 504825 h 540544"/>
              <a:gd name="connsiteX6" fmla="*/ 433387 w 2736056"/>
              <a:gd name="connsiteY6" fmla="*/ 521494 h 540544"/>
              <a:gd name="connsiteX7" fmla="*/ 378619 w 2736056"/>
              <a:gd name="connsiteY7" fmla="*/ 538163 h 540544"/>
              <a:gd name="connsiteX8" fmla="*/ 352425 w 2736056"/>
              <a:gd name="connsiteY8" fmla="*/ 540544 h 540544"/>
              <a:gd name="connsiteX9" fmla="*/ 316706 w 2736056"/>
              <a:gd name="connsiteY9" fmla="*/ 540544 h 540544"/>
              <a:gd name="connsiteX10" fmla="*/ 285750 w 2736056"/>
              <a:gd name="connsiteY10" fmla="*/ 533400 h 540544"/>
              <a:gd name="connsiteX11" fmla="*/ 228600 w 2736056"/>
              <a:gd name="connsiteY11" fmla="*/ 507207 h 540544"/>
              <a:gd name="connsiteX12" fmla="*/ 183356 w 2736056"/>
              <a:gd name="connsiteY12" fmla="*/ 473869 h 540544"/>
              <a:gd name="connsiteX13" fmla="*/ 90487 w 2736056"/>
              <a:gd name="connsiteY13" fmla="*/ 390525 h 540544"/>
              <a:gd name="connsiteX14" fmla="*/ 42862 w 2736056"/>
              <a:gd name="connsiteY14" fmla="*/ 340519 h 540544"/>
              <a:gd name="connsiteX15" fmla="*/ 16669 w 2736056"/>
              <a:gd name="connsiteY15" fmla="*/ 304800 h 540544"/>
              <a:gd name="connsiteX16" fmla="*/ 7144 w 2736056"/>
              <a:gd name="connsiteY16" fmla="*/ 283369 h 540544"/>
              <a:gd name="connsiteX17" fmla="*/ 0 w 2736056"/>
              <a:gd name="connsiteY17" fmla="*/ 264319 h 540544"/>
              <a:gd name="connsiteX18" fmla="*/ 2381 w 2736056"/>
              <a:gd name="connsiteY18" fmla="*/ 247650 h 540544"/>
              <a:gd name="connsiteX19" fmla="*/ 11906 w 2736056"/>
              <a:gd name="connsiteY19" fmla="*/ 242888 h 540544"/>
              <a:gd name="connsiteX20" fmla="*/ 45244 w 2736056"/>
              <a:gd name="connsiteY20" fmla="*/ 247650 h 540544"/>
              <a:gd name="connsiteX21" fmla="*/ 154781 w 2736056"/>
              <a:gd name="connsiteY21" fmla="*/ 290513 h 540544"/>
              <a:gd name="connsiteX22" fmla="*/ 219075 w 2736056"/>
              <a:gd name="connsiteY22" fmla="*/ 311944 h 540544"/>
              <a:gd name="connsiteX23" fmla="*/ 252412 w 2736056"/>
              <a:gd name="connsiteY23" fmla="*/ 314325 h 540544"/>
              <a:gd name="connsiteX24" fmla="*/ 416719 w 2736056"/>
              <a:gd name="connsiteY24" fmla="*/ 314325 h 540544"/>
              <a:gd name="connsiteX25" fmla="*/ 552450 w 2736056"/>
              <a:gd name="connsiteY25" fmla="*/ 297657 h 540544"/>
              <a:gd name="connsiteX26" fmla="*/ 912019 w 2736056"/>
              <a:gd name="connsiteY26" fmla="*/ 247650 h 540544"/>
              <a:gd name="connsiteX27" fmla="*/ 1226344 w 2736056"/>
              <a:gd name="connsiteY27" fmla="*/ 197644 h 540544"/>
              <a:gd name="connsiteX28" fmla="*/ 1393031 w 2736056"/>
              <a:gd name="connsiteY28" fmla="*/ 164307 h 540544"/>
              <a:gd name="connsiteX29" fmla="*/ 1726406 w 2736056"/>
              <a:gd name="connsiteY29" fmla="*/ 123825 h 540544"/>
              <a:gd name="connsiteX30" fmla="*/ 2062162 w 2736056"/>
              <a:gd name="connsiteY30" fmla="*/ 88107 h 540544"/>
              <a:gd name="connsiteX31" fmla="*/ 2319337 w 2736056"/>
              <a:gd name="connsiteY31" fmla="*/ 66675 h 540544"/>
              <a:gd name="connsiteX32" fmla="*/ 2452687 w 2736056"/>
              <a:gd name="connsiteY32" fmla="*/ 0 h 540544"/>
              <a:gd name="connsiteX33" fmla="*/ 2459831 w 2736056"/>
              <a:gd name="connsiteY33" fmla="*/ 0 h 540544"/>
              <a:gd name="connsiteX34" fmla="*/ 2505075 w 2736056"/>
              <a:gd name="connsiteY34" fmla="*/ 11907 h 540544"/>
              <a:gd name="connsiteX35" fmla="*/ 2571750 w 2736056"/>
              <a:gd name="connsiteY35" fmla="*/ 45244 h 540544"/>
              <a:gd name="connsiteX36" fmla="*/ 2638425 w 2736056"/>
              <a:gd name="connsiteY36" fmla="*/ 88107 h 540544"/>
              <a:gd name="connsiteX37" fmla="*/ 2697956 w 2736056"/>
              <a:gd name="connsiteY37" fmla="*/ 130969 h 540544"/>
              <a:gd name="connsiteX38" fmla="*/ 2717006 w 2736056"/>
              <a:gd name="connsiteY38" fmla="*/ 159544 h 540544"/>
              <a:gd name="connsiteX39" fmla="*/ 2731294 w 2736056"/>
              <a:gd name="connsiteY39" fmla="*/ 192882 h 540544"/>
              <a:gd name="connsiteX40" fmla="*/ 2736056 w 2736056"/>
              <a:gd name="connsiteY40" fmla="*/ 221457 h 540544"/>
              <a:gd name="connsiteX41" fmla="*/ 2736056 w 2736056"/>
              <a:gd name="connsiteY41" fmla="*/ 247650 h 540544"/>
              <a:gd name="connsiteX42" fmla="*/ 2721769 w 2736056"/>
              <a:gd name="connsiteY42" fmla="*/ 271463 h 540544"/>
              <a:gd name="connsiteX43" fmla="*/ 2695575 w 2736056"/>
              <a:gd name="connsiteY43" fmla="*/ 290513 h 540544"/>
              <a:gd name="connsiteX44" fmla="*/ 2640806 w 2736056"/>
              <a:gd name="connsiteY44" fmla="*/ 311944 h 540544"/>
              <a:gd name="connsiteX45" fmla="*/ 2614612 w 2736056"/>
              <a:gd name="connsiteY45" fmla="*/ 314325 h 540544"/>
              <a:gd name="connsiteX46" fmla="*/ 2552700 w 2736056"/>
              <a:gd name="connsiteY46" fmla="*/ 304800 h 540544"/>
              <a:gd name="connsiteX47" fmla="*/ 2438400 w 2736056"/>
              <a:gd name="connsiteY47" fmla="*/ 292894 h 540544"/>
              <a:gd name="connsiteX48" fmla="*/ 2212181 w 2736056"/>
              <a:gd name="connsiteY48" fmla="*/ 292894 h 540544"/>
              <a:gd name="connsiteX49" fmla="*/ 2007394 w 2736056"/>
              <a:gd name="connsiteY49" fmla="*/ 292894 h 540544"/>
              <a:gd name="connsiteX50" fmla="*/ 1688306 w 2736056"/>
              <a:gd name="connsiteY50" fmla="*/ 304800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736056" h="540544">
                <a:moveTo>
                  <a:pt x="1688306" y="304800"/>
                </a:moveTo>
                <a:lnTo>
                  <a:pt x="1400175" y="338138"/>
                </a:lnTo>
                <a:lnTo>
                  <a:pt x="1233487" y="376238"/>
                </a:lnTo>
                <a:lnTo>
                  <a:pt x="873919" y="433388"/>
                </a:lnTo>
                <a:lnTo>
                  <a:pt x="542925" y="490538"/>
                </a:lnTo>
                <a:lnTo>
                  <a:pt x="488156" y="504825"/>
                </a:lnTo>
                <a:lnTo>
                  <a:pt x="433387" y="521494"/>
                </a:lnTo>
                <a:lnTo>
                  <a:pt x="378619" y="538163"/>
                </a:lnTo>
                <a:lnTo>
                  <a:pt x="352425" y="540544"/>
                </a:lnTo>
                <a:lnTo>
                  <a:pt x="316706" y="540544"/>
                </a:lnTo>
                <a:lnTo>
                  <a:pt x="285750" y="533400"/>
                </a:lnTo>
                <a:lnTo>
                  <a:pt x="228600" y="507207"/>
                </a:lnTo>
                <a:lnTo>
                  <a:pt x="183356" y="473869"/>
                </a:lnTo>
                <a:lnTo>
                  <a:pt x="90487" y="390525"/>
                </a:lnTo>
                <a:lnTo>
                  <a:pt x="42862" y="340519"/>
                </a:lnTo>
                <a:lnTo>
                  <a:pt x="16669" y="304800"/>
                </a:lnTo>
                <a:lnTo>
                  <a:pt x="7144" y="283369"/>
                </a:lnTo>
                <a:lnTo>
                  <a:pt x="0" y="264319"/>
                </a:lnTo>
                <a:lnTo>
                  <a:pt x="2381" y="247650"/>
                </a:lnTo>
                <a:lnTo>
                  <a:pt x="11906" y="242888"/>
                </a:lnTo>
                <a:lnTo>
                  <a:pt x="45244" y="247650"/>
                </a:lnTo>
                <a:lnTo>
                  <a:pt x="154781" y="290513"/>
                </a:lnTo>
                <a:lnTo>
                  <a:pt x="219075" y="311944"/>
                </a:lnTo>
                <a:lnTo>
                  <a:pt x="252412" y="314325"/>
                </a:lnTo>
                <a:lnTo>
                  <a:pt x="416719" y="314325"/>
                </a:lnTo>
                <a:lnTo>
                  <a:pt x="552450" y="297657"/>
                </a:lnTo>
                <a:lnTo>
                  <a:pt x="912019" y="247650"/>
                </a:lnTo>
                <a:lnTo>
                  <a:pt x="1226344" y="197644"/>
                </a:lnTo>
                <a:lnTo>
                  <a:pt x="1393031" y="164307"/>
                </a:lnTo>
                <a:lnTo>
                  <a:pt x="1726406" y="123825"/>
                </a:lnTo>
                <a:lnTo>
                  <a:pt x="2062162" y="88107"/>
                </a:lnTo>
                <a:lnTo>
                  <a:pt x="2319337" y="66675"/>
                </a:lnTo>
                <a:lnTo>
                  <a:pt x="2452687" y="0"/>
                </a:lnTo>
                <a:lnTo>
                  <a:pt x="2459831" y="0"/>
                </a:lnTo>
                <a:lnTo>
                  <a:pt x="2505075" y="11907"/>
                </a:lnTo>
                <a:lnTo>
                  <a:pt x="2571750" y="45244"/>
                </a:lnTo>
                <a:lnTo>
                  <a:pt x="2638425" y="88107"/>
                </a:lnTo>
                <a:lnTo>
                  <a:pt x="2697956" y="130969"/>
                </a:lnTo>
                <a:lnTo>
                  <a:pt x="2717006" y="159544"/>
                </a:lnTo>
                <a:lnTo>
                  <a:pt x="2731294" y="192882"/>
                </a:lnTo>
                <a:lnTo>
                  <a:pt x="2736056" y="221457"/>
                </a:lnTo>
                <a:lnTo>
                  <a:pt x="2736056" y="247650"/>
                </a:lnTo>
                <a:lnTo>
                  <a:pt x="2721769" y="271463"/>
                </a:lnTo>
                <a:lnTo>
                  <a:pt x="2695575" y="290513"/>
                </a:lnTo>
                <a:lnTo>
                  <a:pt x="2640806" y="311944"/>
                </a:lnTo>
                <a:cubicBezTo>
                  <a:pt x="2616204" y="314404"/>
                  <a:pt x="2624971" y="314325"/>
                  <a:pt x="2614612" y="314325"/>
                </a:cubicBezTo>
                <a:lnTo>
                  <a:pt x="2552700" y="304800"/>
                </a:lnTo>
                <a:lnTo>
                  <a:pt x="2438400" y="292894"/>
                </a:lnTo>
                <a:lnTo>
                  <a:pt x="2212181" y="292894"/>
                </a:lnTo>
                <a:lnTo>
                  <a:pt x="2007394" y="292894"/>
                </a:lnTo>
                <a:lnTo>
                  <a:pt x="1688306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DDF560D-BEEC-7E4C-92B5-D9233D9FC343}"/>
              </a:ext>
            </a:extLst>
          </p:cNvPr>
          <p:cNvSpPr/>
          <p:nvPr/>
        </p:nvSpPr>
        <p:spPr>
          <a:xfrm>
            <a:off x="4913313" y="4208463"/>
            <a:ext cx="1906587" cy="382587"/>
          </a:xfrm>
          <a:custGeom>
            <a:avLst/>
            <a:gdLst>
              <a:gd name="connsiteX0" fmla="*/ 1378744 w 1907381"/>
              <a:gd name="connsiteY0" fmla="*/ 209550 h 383381"/>
              <a:gd name="connsiteX1" fmla="*/ 1057275 w 1907381"/>
              <a:gd name="connsiteY1" fmla="*/ 254794 h 383381"/>
              <a:gd name="connsiteX2" fmla="*/ 883444 w 1907381"/>
              <a:gd name="connsiteY2" fmla="*/ 271462 h 383381"/>
              <a:gd name="connsiteX3" fmla="*/ 757237 w 1907381"/>
              <a:gd name="connsiteY3" fmla="*/ 283369 h 383381"/>
              <a:gd name="connsiteX4" fmla="*/ 685800 w 1907381"/>
              <a:gd name="connsiteY4" fmla="*/ 295275 h 383381"/>
              <a:gd name="connsiteX5" fmla="*/ 585787 w 1907381"/>
              <a:gd name="connsiteY5" fmla="*/ 319087 h 383381"/>
              <a:gd name="connsiteX6" fmla="*/ 445294 w 1907381"/>
              <a:gd name="connsiteY6" fmla="*/ 359569 h 383381"/>
              <a:gd name="connsiteX7" fmla="*/ 392906 w 1907381"/>
              <a:gd name="connsiteY7" fmla="*/ 378619 h 383381"/>
              <a:gd name="connsiteX8" fmla="*/ 369094 w 1907381"/>
              <a:gd name="connsiteY8" fmla="*/ 383381 h 383381"/>
              <a:gd name="connsiteX9" fmla="*/ 316706 w 1907381"/>
              <a:gd name="connsiteY9" fmla="*/ 378619 h 383381"/>
              <a:gd name="connsiteX10" fmla="*/ 278606 w 1907381"/>
              <a:gd name="connsiteY10" fmla="*/ 369094 h 383381"/>
              <a:gd name="connsiteX11" fmla="*/ 238125 w 1907381"/>
              <a:gd name="connsiteY11" fmla="*/ 352425 h 383381"/>
              <a:gd name="connsiteX12" fmla="*/ 173831 w 1907381"/>
              <a:gd name="connsiteY12" fmla="*/ 314325 h 383381"/>
              <a:gd name="connsiteX13" fmla="*/ 111919 w 1907381"/>
              <a:gd name="connsiteY13" fmla="*/ 266700 h 383381"/>
              <a:gd name="connsiteX14" fmla="*/ 50006 w 1907381"/>
              <a:gd name="connsiteY14" fmla="*/ 207169 h 383381"/>
              <a:gd name="connsiteX15" fmla="*/ 19050 w 1907381"/>
              <a:gd name="connsiteY15" fmla="*/ 173831 h 383381"/>
              <a:gd name="connsiteX16" fmla="*/ 4762 w 1907381"/>
              <a:gd name="connsiteY16" fmla="*/ 154781 h 383381"/>
              <a:gd name="connsiteX17" fmla="*/ 0 w 1907381"/>
              <a:gd name="connsiteY17" fmla="*/ 138112 h 383381"/>
              <a:gd name="connsiteX18" fmla="*/ 4762 w 1907381"/>
              <a:gd name="connsiteY18" fmla="*/ 121444 h 383381"/>
              <a:gd name="connsiteX19" fmla="*/ 23812 w 1907381"/>
              <a:gd name="connsiteY19" fmla="*/ 114300 h 383381"/>
              <a:gd name="connsiteX20" fmla="*/ 52387 w 1907381"/>
              <a:gd name="connsiteY20" fmla="*/ 114300 h 383381"/>
              <a:gd name="connsiteX21" fmla="*/ 95250 w 1907381"/>
              <a:gd name="connsiteY21" fmla="*/ 126206 h 383381"/>
              <a:gd name="connsiteX22" fmla="*/ 169069 w 1907381"/>
              <a:gd name="connsiteY22" fmla="*/ 145256 h 383381"/>
              <a:gd name="connsiteX23" fmla="*/ 247650 w 1907381"/>
              <a:gd name="connsiteY23" fmla="*/ 154781 h 383381"/>
              <a:gd name="connsiteX24" fmla="*/ 314325 w 1907381"/>
              <a:gd name="connsiteY24" fmla="*/ 159544 h 383381"/>
              <a:gd name="connsiteX25" fmla="*/ 402431 w 1907381"/>
              <a:gd name="connsiteY25" fmla="*/ 159544 h 383381"/>
              <a:gd name="connsiteX26" fmla="*/ 552450 w 1907381"/>
              <a:gd name="connsiteY26" fmla="*/ 140494 h 383381"/>
              <a:gd name="connsiteX27" fmla="*/ 888206 w 1907381"/>
              <a:gd name="connsiteY27" fmla="*/ 85725 h 383381"/>
              <a:gd name="connsiteX28" fmla="*/ 1052512 w 1907381"/>
              <a:gd name="connsiteY28" fmla="*/ 73819 h 383381"/>
              <a:gd name="connsiteX29" fmla="*/ 1328737 w 1907381"/>
              <a:gd name="connsiteY29" fmla="*/ 38100 h 383381"/>
              <a:gd name="connsiteX30" fmla="*/ 1585912 w 1907381"/>
              <a:gd name="connsiteY30" fmla="*/ 0 h 383381"/>
              <a:gd name="connsiteX31" fmla="*/ 1747837 w 1907381"/>
              <a:gd name="connsiteY31" fmla="*/ 26194 h 383381"/>
              <a:gd name="connsiteX32" fmla="*/ 1857375 w 1907381"/>
              <a:gd name="connsiteY32" fmla="*/ 69056 h 383381"/>
              <a:gd name="connsiteX33" fmla="*/ 1876425 w 1907381"/>
              <a:gd name="connsiteY33" fmla="*/ 78581 h 383381"/>
              <a:gd name="connsiteX34" fmla="*/ 1890712 w 1907381"/>
              <a:gd name="connsiteY34" fmla="*/ 97631 h 383381"/>
              <a:gd name="connsiteX35" fmla="*/ 1902619 w 1907381"/>
              <a:gd name="connsiteY35" fmla="*/ 121444 h 383381"/>
              <a:gd name="connsiteX36" fmla="*/ 1907381 w 1907381"/>
              <a:gd name="connsiteY36" fmla="*/ 147637 h 383381"/>
              <a:gd name="connsiteX37" fmla="*/ 1902619 w 1907381"/>
              <a:gd name="connsiteY37" fmla="*/ 169069 h 383381"/>
              <a:gd name="connsiteX38" fmla="*/ 1883569 w 1907381"/>
              <a:gd name="connsiteY38" fmla="*/ 188119 h 383381"/>
              <a:gd name="connsiteX39" fmla="*/ 1831181 w 1907381"/>
              <a:gd name="connsiteY39" fmla="*/ 216694 h 383381"/>
              <a:gd name="connsiteX40" fmla="*/ 1788319 w 1907381"/>
              <a:gd name="connsiteY40" fmla="*/ 226219 h 383381"/>
              <a:gd name="connsiteX41" fmla="*/ 1700212 w 1907381"/>
              <a:gd name="connsiteY41" fmla="*/ 214312 h 383381"/>
              <a:gd name="connsiteX42" fmla="*/ 1559719 w 1907381"/>
              <a:gd name="connsiteY42" fmla="*/ 204787 h 383381"/>
              <a:gd name="connsiteX43" fmla="*/ 1378744 w 1907381"/>
              <a:gd name="connsiteY43" fmla="*/ 209550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07381" h="383381">
                <a:moveTo>
                  <a:pt x="1378744" y="209550"/>
                </a:moveTo>
                <a:lnTo>
                  <a:pt x="1057275" y="254794"/>
                </a:lnTo>
                <a:lnTo>
                  <a:pt x="883444" y="271462"/>
                </a:lnTo>
                <a:lnTo>
                  <a:pt x="757237" y="283369"/>
                </a:lnTo>
                <a:lnTo>
                  <a:pt x="685800" y="295275"/>
                </a:lnTo>
                <a:lnTo>
                  <a:pt x="585787" y="319087"/>
                </a:lnTo>
                <a:lnTo>
                  <a:pt x="445294" y="359569"/>
                </a:lnTo>
                <a:lnTo>
                  <a:pt x="392906" y="378619"/>
                </a:lnTo>
                <a:lnTo>
                  <a:pt x="369094" y="383381"/>
                </a:lnTo>
                <a:lnTo>
                  <a:pt x="316706" y="378619"/>
                </a:lnTo>
                <a:lnTo>
                  <a:pt x="278606" y="369094"/>
                </a:lnTo>
                <a:lnTo>
                  <a:pt x="238125" y="352425"/>
                </a:lnTo>
                <a:lnTo>
                  <a:pt x="173831" y="314325"/>
                </a:lnTo>
                <a:lnTo>
                  <a:pt x="111919" y="266700"/>
                </a:lnTo>
                <a:lnTo>
                  <a:pt x="50006" y="207169"/>
                </a:lnTo>
                <a:lnTo>
                  <a:pt x="19050" y="173831"/>
                </a:lnTo>
                <a:lnTo>
                  <a:pt x="4762" y="154781"/>
                </a:lnTo>
                <a:lnTo>
                  <a:pt x="0" y="138112"/>
                </a:lnTo>
                <a:lnTo>
                  <a:pt x="4762" y="121444"/>
                </a:lnTo>
                <a:lnTo>
                  <a:pt x="23812" y="114300"/>
                </a:lnTo>
                <a:lnTo>
                  <a:pt x="52387" y="114300"/>
                </a:lnTo>
                <a:lnTo>
                  <a:pt x="95250" y="126206"/>
                </a:lnTo>
                <a:lnTo>
                  <a:pt x="169069" y="145256"/>
                </a:lnTo>
                <a:lnTo>
                  <a:pt x="247650" y="154781"/>
                </a:lnTo>
                <a:lnTo>
                  <a:pt x="314325" y="159544"/>
                </a:lnTo>
                <a:lnTo>
                  <a:pt x="402431" y="159544"/>
                </a:lnTo>
                <a:lnTo>
                  <a:pt x="552450" y="140494"/>
                </a:lnTo>
                <a:lnTo>
                  <a:pt x="888206" y="85725"/>
                </a:lnTo>
                <a:lnTo>
                  <a:pt x="1052512" y="73819"/>
                </a:lnTo>
                <a:lnTo>
                  <a:pt x="1328737" y="38100"/>
                </a:lnTo>
                <a:lnTo>
                  <a:pt x="1585912" y="0"/>
                </a:lnTo>
                <a:lnTo>
                  <a:pt x="1747837" y="26194"/>
                </a:lnTo>
                <a:lnTo>
                  <a:pt x="1857375" y="69056"/>
                </a:lnTo>
                <a:lnTo>
                  <a:pt x="1876425" y="78581"/>
                </a:lnTo>
                <a:lnTo>
                  <a:pt x="1890712" y="97631"/>
                </a:lnTo>
                <a:lnTo>
                  <a:pt x="1902619" y="121444"/>
                </a:lnTo>
                <a:lnTo>
                  <a:pt x="1907381" y="147637"/>
                </a:lnTo>
                <a:lnTo>
                  <a:pt x="1902619" y="169069"/>
                </a:lnTo>
                <a:lnTo>
                  <a:pt x="1883569" y="188119"/>
                </a:lnTo>
                <a:lnTo>
                  <a:pt x="1831181" y="216694"/>
                </a:lnTo>
                <a:lnTo>
                  <a:pt x="1788319" y="226219"/>
                </a:lnTo>
                <a:lnTo>
                  <a:pt x="1700212" y="214312"/>
                </a:lnTo>
                <a:lnTo>
                  <a:pt x="1559719" y="204787"/>
                </a:lnTo>
                <a:lnTo>
                  <a:pt x="1378744" y="209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D57FCB2-A419-2148-9039-5DF4C0B18EB7}"/>
              </a:ext>
            </a:extLst>
          </p:cNvPr>
          <p:cNvSpPr/>
          <p:nvPr/>
        </p:nvSpPr>
        <p:spPr>
          <a:xfrm rot="16200000">
            <a:off x="4216401" y="4337050"/>
            <a:ext cx="3016250" cy="587375"/>
          </a:xfrm>
          <a:custGeom>
            <a:avLst/>
            <a:gdLst>
              <a:gd name="connsiteX0" fmla="*/ 1488798 w 3016232"/>
              <a:gd name="connsiteY0" fmla="*/ 564094 h 587276"/>
              <a:gd name="connsiteX1" fmla="*/ 1058644 w 3016232"/>
              <a:gd name="connsiteY1" fmla="*/ 564094 h 587276"/>
              <a:gd name="connsiteX2" fmla="*/ 880915 w 3016232"/>
              <a:gd name="connsiteY2" fmla="*/ 564094 h 587276"/>
              <a:gd name="connsiteX3" fmla="*/ 736672 w 3016232"/>
              <a:gd name="connsiteY3" fmla="*/ 564094 h 587276"/>
              <a:gd name="connsiteX4" fmla="*/ 631065 w 3016232"/>
              <a:gd name="connsiteY4" fmla="*/ 569246 h 587276"/>
              <a:gd name="connsiteX5" fmla="*/ 463640 w 3016232"/>
              <a:gd name="connsiteY5" fmla="*/ 579549 h 587276"/>
              <a:gd name="connsiteX6" fmla="*/ 386366 w 3016232"/>
              <a:gd name="connsiteY6" fmla="*/ 587276 h 587276"/>
              <a:gd name="connsiteX7" fmla="*/ 370912 w 3016232"/>
              <a:gd name="connsiteY7" fmla="*/ 582125 h 587276"/>
              <a:gd name="connsiteX8" fmla="*/ 327124 w 3016232"/>
              <a:gd name="connsiteY8" fmla="*/ 561519 h 587276"/>
              <a:gd name="connsiteX9" fmla="*/ 262729 w 3016232"/>
              <a:gd name="connsiteY9" fmla="*/ 535761 h 587276"/>
              <a:gd name="connsiteX10" fmla="*/ 208638 w 3016232"/>
              <a:gd name="connsiteY10" fmla="*/ 522882 h 587276"/>
              <a:gd name="connsiteX11" fmla="*/ 110759 w 3016232"/>
              <a:gd name="connsiteY11" fmla="*/ 479094 h 587276"/>
              <a:gd name="connsiteX12" fmla="*/ 74698 w 3016232"/>
              <a:gd name="connsiteY12" fmla="*/ 461063 h 587276"/>
              <a:gd name="connsiteX13" fmla="*/ 41213 w 3016232"/>
              <a:gd name="connsiteY13" fmla="*/ 437881 h 587276"/>
              <a:gd name="connsiteX14" fmla="*/ 20606 w 3016232"/>
              <a:gd name="connsiteY14" fmla="*/ 419851 h 587276"/>
              <a:gd name="connsiteX15" fmla="*/ 7728 w 3016232"/>
              <a:gd name="connsiteY15" fmla="*/ 401821 h 587276"/>
              <a:gd name="connsiteX16" fmla="*/ 0 w 3016232"/>
              <a:gd name="connsiteY16" fmla="*/ 383790 h 587276"/>
              <a:gd name="connsiteX17" fmla="*/ 2576 w 3016232"/>
              <a:gd name="connsiteY17" fmla="*/ 363184 h 587276"/>
              <a:gd name="connsiteX18" fmla="*/ 15455 w 3016232"/>
              <a:gd name="connsiteY18" fmla="*/ 347729 h 587276"/>
              <a:gd name="connsiteX19" fmla="*/ 56667 w 3016232"/>
              <a:gd name="connsiteY19" fmla="*/ 319396 h 587276"/>
              <a:gd name="connsiteX20" fmla="*/ 128789 w 3016232"/>
              <a:gd name="connsiteY20" fmla="*/ 278183 h 587276"/>
              <a:gd name="connsiteX21" fmla="*/ 182880 w 3016232"/>
              <a:gd name="connsiteY21" fmla="*/ 255001 h 587276"/>
              <a:gd name="connsiteX22" fmla="*/ 574398 w 3016232"/>
              <a:gd name="connsiteY22" fmla="*/ 303941 h 587276"/>
              <a:gd name="connsiteX23" fmla="*/ 628489 w 3016232"/>
              <a:gd name="connsiteY23" fmla="*/ 319396 h 587276"/>
              <a:gd name="connsiteX24" fmla="*/ 664550 w 3016232"/>
              <a:gd name="connsiteY24" fmla="*/ 332275 h 587276"/>
              <a:gd name="connsiteX25" fmla="*/ 700611 w 3016232"/>
              <a:gd name="connsiteY25" fmla="*/ 337426 h 587276"/>
              <a:gd name="connsiteX26" fmla="*/ 991673 w 3016232"/>
              <a:gd name="connsiteY26" fmla="*/ 342578 h 587276"/>
              <a:gd name="connsiteX27" fmla="*/ 1661375 w 3016232"/>
              <a:gd name="connsiteY27" fmla="*/ 340002 h 587276"/>
              <a:gd name="connsiteX28" fmla="*/ 1836528 w 3016232"/>
              <a:gd name="connsiteY28" fmla="*/ 345153 h 587276"/>
              <a:gd name="connsiteX29" fmla="*/ 2307894 w 3016232"/>
              <a:gd name="connsiteY29" fmla="*/ 340002 h 587276"/>
              <a:gd name="connsiteX30" fmla="*/ 2483047 w 3016232"/>
              <a:gd name="connsiteY30" fmla="*/ 340002 h 587276"/>
              <a:gd name="connsiteX31" fmla="*/ 2689109 w 3016232"/>
              <a:gd name="connsiteY31" fmla="*/ 340002 h 587276"/>
              <a:gd name="connsiteX32" fmla="*/ 2725170 w 3016232"/>
              <a:gd name="connsiteY32" fmla="*/ 319396 h 587276"/>
              <a:gd name="connsiteX33" fmla="*/ 2774110 w 3016232"/>
              <a:gd name="connsiteY33" fmla="*/ 293638 h 587276"/>
              <a:gd name="connsiteX34" fmla="*/ 2815322 w 3016232"/>
              <a:gd name="connsiteY34" fmla="*/ 265304 h 587276"/>
              <a:gd name="connsiteX35" fmla="*/ 2830777 w 3016232"/>
              <a:gd name="connsiteY35" fmla="*/ 247274 h 587276"/>
              <a:gd name="connsiteX36" fmla="*/ 2861686 w 3016232"/>
              <a:gd name="connsiteY36" fmla="*/ 208637 h 587276"/>
              <a:gd name="connsiteX37" fmla="*/ 2892595 w 3016232"/>
              <a:gd name="connsiteY37" fmla="*/ 167425 h 587276"/>
              <a:gd name="connsiteX38" fmla="*/ 2985323 w 3016232"/>
              <a:gd name="connsiteY38" fmla="*/ 0 h 587276"/>
              <a:gd name="connsiteX39" fmla="*/ 3016232 w 3016232"/>
              <a:gd name="connsiteY39" fmla="*/ 136516 h 587276"/>
              <a:gd name="connsiteX40" fmla="*/ 2951838 w 3016232"/>
              <a:gd name="connsiteY40" fmla="*/ 255001 h 587276"/>
              <a:gd name="connsiteX41" fmla="*/ 2897747 w 3016232"/>
              <a:gd name="connsiteY41" fmla="*/ 386366 h 587276"/>
              <a:gd name="connsiteX42" fmla="*/ 2866837 w 3016232"/>
              <a:gd name="connsiteY42" fmla="*/ 466215 h 587276"/>
              <a:gd name="connsiteX43" fmla="*/ 2853959 w 3016232"/>
              <a:gd name="connsiteY43" fmla="*/ 489397 h 587276"/>
              <a:gd name="connsiteX44" fmla="*/ 2830777 w 3016232"/>
              <a:gd name="connsiteY44" fmla="*/ 507427 h 587276"/>
              <a:gd name="connsiteX45" fmla="*/ 2776685 w 3016232"/>
              <a:gd name="connsiteY45" fmla="*/ 533185 h 587276"/>
              <a:gd name="connsiteX46" fmla="*/ 2707139 w 3016232"/>
              <a:gd name="connsiteY46" fmla="*/ 551215 h 587276"/>
              <a:gd name="connsiteX47" fmla="*/ 2516532 w 3016232"/>
              <a:gd name="connsiteY47" fmla="*/ 566670 h 587276"/>
              <a:gd name="connsiteX48" fmla="*/ 2364561 w 3016232"/>
              <a:gd name="connsiteY48" fmla="*/ 561519 h 587276"/>
              <a:gd name="connsiteX49" fmla="*/ 1833952 w 3016232"/>
              <a:gd name="connsiteY49" fmla="*/ 564094 h 587276"/>
              <a:gd name="connsiteX50" fmla="*/ 1488798 w 3016232"/>
              <a:gd name="connsiteY50" fmla="*/ 564094 h 58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016232" h="587276">
                <a:moveTo>
                  <a:pt x="1488798" y="564094"/>
                </a:moveTo>
                <a:lnTo>
                  <a:pt x="1058644" y="564094"/>
                </a:lnTo>
                <a:lnTo>
                  <a:pt x="880915" y="564094"/>
                </a:lnTo>
                <a:lnTo>
                  <a:pt x="736672" y="564094"/>
                </a:lnTo>
                <a:lnTo>
                  <a:pt x="631065" y="569246"/>
                </a:lnTo>
                <a:lnTo>
                  <a:pt x="463640" y="579549"/>
                </a:lnTo>
                <a:lnTo>
                  <a:pt x="386366" y="587276"/>
                </a:lnTo>
                <a:lnTo>
                  <a:pt x="370912" y="582125"/>
                </a:lnTo>
                <a:lnTo>
                  <a:pt x="327124" y="561519"/>
                </a:lnTo>
                <a:lnTo>
                  <a:pt x="262729" y="535761"/>
                </a:lnTo>
                <a:lnTo>
                  <a:pt x="208638" y="522882"/>
                </a:lnTo>
                <a:lnTo>
                  <a:pt x="110759" y="479094"/>
                </a:lnTo>
                <a:lnTo>
                  <a:pt x="74698" y="461063"/>
                </a:lnTo>
                <a:lnTo>
                  <a:pt x="41213" y="437881"/>
                </a:lnTo>
                <a:lnTo>
                  <a:pt x="20606" y="419851"/>
                </a:lnTo>
                <a:lnTo>
                  <a:pt x="7728" y="401821"/>
                </a:lnTo>
                <a:lnTo>
                  <a:pt x="0" y="383790"/>
                </a:lnTo>
                <a:lnTo>
                  <a:pt x="2576" y="363184"/>
                </a:lnTo>
                <a:lnTo>
                  <a:pt x="15455" y="347729"/>
                </a:lnTo>
                <a:lnTo>
                  <a:pt x="56667" y="319396"/>
                </a:lnTo>
                <a:lnTo>
                  <a:pt x="128789" y="278183"/>
                </a:lnTo>
                <a:lnTo>
                  <a:pt x="182880" y="255001"/>
                </a:lnTo>
                <a:lnTo>
                  <a:pt x="574398" y="303941"/>
                </a:lnTo>
                <a:lnTo>
                  <a:pt x="628489" y="319396"/>
                </a:lnTo>
                <a:lnTo>
                  <a:pt x="664550" y="332275"/>
                </a:lnTo>
                <a:lnTo>
                  <a:pt x="700611" y="337426"/>
                </a:lnTo>
                <a:lnTo>
                  <a:pt x="991673" y="342578"/>
                </a:lnTo>
                <a:lnTo>
                  <a:pt x="1661375" y="340002"/>
                </a:lnTo>
                <a:lnTo>
                  <a:pt x="1836528" y="345153"/>
                </a:lnTo>
                <a:lnTo>
                  <a:pt x="2307894" y="340002"/>
                </a:lnTo>
                <a:lnTo>
                  <a:pt x="2483047" y="340002"/>
                </a:lnTo>
                <a:lnTo>
                  <a:pt x="2689109" y="340002"/>
                </a:lnTo>
                <a:lnTo>
                  <a:pt x="2725170" y="319396"/>
                </a:lnTo>
                <a:lnTo>
                  <a:pt x="2774110" y="293638"/>
                </a:lnTo>
                <a:lnTo>
                  <a:pt x="2815322" y="265304"/>
                </a:lnTo>
                <a:lnTo>
                  <a:pt x="2830777" y="247274"/>
                </a:lnTo>
                <a:lnTo>
                  <a:pt x="2861686" y="208637"/>
                </a:lnTo>
                <a:lnTo>
                  <a:pt x="2892595" y="167425"/>
                </a:lnTo>
                <a:lnTo>
                  <a:pt x="2985323" y="0"/>
                </a:lnTo>
                <a:lnTo>
                  <a:pt x="3016232" y="136516"/>
                </a:lnTo>
                <a:lnTo>
                  <a:pt x="2951838" y="255001"/>
                </a:lnTo>
                <a:lnTo>
                  <a:pt x="2897747" y="386366"/>
                </a:lnTo>
                <a:lnTo>
                  <a:pt x="2866837" y="466215"/>
                </a:lnTo>
                <a:lnTo>
                  <a:pt x="2853959" y="489397"/>
                </a:lnTo>
                <a:lnTo>
                  <a:pt x="2830777" y="507427"/>
                </a:lnTo>
                <a:lnTo>
                  <a:pt x="2776685" y="533185"/>
                </a:lnTo>
                <a:lnTo>
                  <a:pt x="2707139" y="551215"/>
                </a:lnTo>
                <a:lnTo>
                  <a:pt x="2516532" y="566670"/>
                </a:lnTo>
                <a:lnTo>
                  <a:pt x="2364561" y="561519"/>
                </a:lnTo>
                <a:lnTo>
                  <a:pt x="1833952" y="564094"/>
                </a:lnTo>
                <a:lnTo>
                  <a:pt x="1488798" y="5640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3F617D6-B648-9B44-ABED-327D1804EA94}"/>
              </a:ext>
            </a:extLst>
          </p:cNvPr>
          <p:cNvSpPr/>
          <p:nvPr/>
        </p:nvSpPr>
        <p:spPr>
          <a:xfrm>
            <a:off x="5191125" y="5443538"/>
            <a:ext cx="588963" cy="542925"/>
          </a:xfrm>
          <a:custGeom>
            <a:avLst/>
            <a:gdLst>
              <a:gd name="connsiteX0" fmla="*/ 228600 w 588169"/>
              <a:gd name="connsiteY0" fmla="*/ 88106 h 542925"/>
              <a:gd name="connsiteX1" fmla="*/ 381000 w 588169"/>
              <a:gd name="connsiteY1" fmla="*/ 145256 h 542925"/>
              <a:gd name="connsiteX2" fmla="*/ 423863 w 588169"/>
              <a:gd name="connsiteY2" fmla="*/ 157162 h 542925"/>
              <a:gd name="connsiteX3" fmla="*/ 454819 w 588169"/>
              <a:gd name="connsiteY3" fmla="*/ 161925 h 542925"/>
              <a:gd name="connsiteX4" fmla="*/ 490538 w 588169"/>
              <a:gd name="connsiteY4" fmla="*/ 157162 h 542925"/>
              <a:gd name="connsiteX5" fmla="*/ 521494 w 588169"/>
              <a:gd name="connsiteY5" fmla="*/ 150018 h 542925"/>
              <a:gd name="connsiteX6" fmla="*/ 588169 w 588169"/>
              <a:gd name="connsiteY6" fmla="*/ 0 h 542925"/>
              <a:gd name="connsiteX7" fmla="*/ 538163 w 588169"/>
              <a:gd name="connsiteY7" fmla="*/ 542925 h 542925"/>
              <a:gd name="connsiteX8" fmla="*/ 495300 w 588169"/>
              <a:gd name="connsiteY8" fmla="*/ 509587 h 542925"/>
              <a:gd name="connsiteX9" fmla="*/ 421481 w 588169"/>
              <a:gd name="connsiteY9" fmla="*/ 426243 h 542925"/>
              <a:gd name="connsiteX10" fmla="*/ 319088 w 588169"/>
              <a:gd name="connsiteY10" fmla="*/ 321468 h 542925"/>
              <a:gd name="connsiteX11" fmla="*/ 209550 w 588169"/>
              <a:gd name="connsiteY11" fmla="*/ 219075 h 542925"/>
              <a:gd name="connsiteX12" fmla="*/ 92869 w 588169"/>
              <a:gd name="connsiteY12" fmla="*/ 123825 h 542925"/>
              <a:gd name="connsiteX13" fmla="*/ 19050 w 588169"/>
              <a:gd name="connsiteY13" fmla="*/ 66675 h 542925"/>
              <a:gd name="connsiteX14" fmla="*/ 4763 w 588169"/>
              <a:gd name="connsiteY14" fmla="*/ 47625 h 542925"/>
              <a:gd name="connsiteX15" fmla="*/ 0 w 588169"/>
              <a:gd name="connsiteY15" fmla="*/ 28575 h 542925"/>
              <a:gd name="connsiteX16" fmla="*/ 9525 w 588169"/>
              <a:gd name="connsiteY16" fmla="*/ 11906 h 542925"/>
              <a:gd name="connsiteX17" fmla="*/ 33338 w 588169"/>
              <a:gd name="connsiteY17" fmla="*/ 9525 h 542925"/>
              <a:gd name="connsiteX18" fmla="*/ 138113 w 588169"/>
              <a:gd name="connsiteY18" fmla="*/ 50006 h 542925"/>
              <a:gd name="connsiteX19" fmla="*/ 228600 w 588169"/>
              <a:gd name="connsiteY19" fmla="*/ 88106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88169" h="542925">
                <a:moveTo>
                  <a:pt x="228600" y="88106"/>
                </a:moveTo>
                <a:lnTo>
                  <a:pt x="381000" y="145256"/>
                </a:lnTo>
                <a:lnTo>
                  <a:pt x="423863" y="157162"/>
                </a:lnTo>
                <a:lnTo>
                  <a:pt x="454819" y="161925"/>
                </a:lnTo>
                <a:lnTo>
                  <a:pt x="490538" y="157162"/>
                </a:lnTo>
                <a:lnTo>
                  <a:pt x="521494" y="150018"/>
                </a:lnTo>
                <a:lnTo>
                  <a:pt x="588169" y="0"/>
                </a:lnTo>
                <a:lnTo>
                  <a:pt x="538163" y="542925"/>
                </a:lnTo>
                <a:lnTo>
                  <a:pt x="495300" y="509587"/>
                </a:lnTo>
                <a:lnTo>
                  <a:pt x="421481" y="426243"/>
                </a:lnTo>
                <a:lnTo>
                  <a:pt x="319088" y="321468"/>
                </a:lnTo>
                <a:lnTo>
                  <a:pt x="209550" y="219075"/>
                </a:lnTo>
                <a:lnTo>
                  <a:pt x="92869" y="123825"/>
                </a:lnTo>
                <a:lnTo>
                  <a:pt x="19050" y="66675"/>
                </a:lnTo>
                <a:lnTo>
                  <a:pt x="4763" y="47625"/>
                </a:lnTo>
                <a:lnTo>
                  <a:pt x="0" y="28575"/>
                </a:lnTo>
                <a:lnTo>
                  <a:pt x="9525" y="11906"/>
                </a:lnTo>
                <a:lnTo>
                  <a:pt x="33338" y="9525"/>
                </a:lnTo>
                <a:lnTo>
                  <a:pt x="138113" y="50006"/>
                </a:lnTo>
                <a:lnTo>
                  <a:pt x="228600" y="881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8253394-BFA6-41D8-8B86-0425A101BC71}"/>
              </a:ext>
            </a:extLst>
          </p:cNvPr>
          <p:cNvGrpSpPr/>
          <p:nvPr/>
        </p:nvGrpSpPr>
        <p:grpSpPr>
          <a:xfrm>
            <a:off x="2428875" y="1417638"/>
            <a:ext cx="4876800" cy="4749800"/>
            <a:chOff x="2581275" y="1541463"/>
            <a:chExt cx="4876800" cy="474980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3CC5D68D-DE9E-40D6-B634-03A4D5A7BA81}"/>
                </a:ext>
              </a:extLst>
            </p:cNvPr>
            <p:cNvSpPr/>
            <p:nvPr/>
          </p:nvSpPr>
          <p:spPr>
            <a:xfrm>
              <a:off x="2851150" y="2014538"/>
              <a:ext cx="1857375" cy="433387"/>
            </a:xfrm>
            <a:custGeom>
              <a:avLst/>
              <a:gdLst>
                <a:gd name="connsiteX0" fmla="*/ 1383507 w 1857375"/>
                <a:gd name="connsiteY0" fmla="*/ 269081 h 433387"/>
                <a:gd name="connsiteX1" fmla="*/ 1128713 w 1857375"/>
                <a:gd name="connsiteY1" fmla="*/ 300037 h 433387"/>
                <a:gd name="connsiteX2" fmla="*/ 981075 w 1857375"/>
                <a:gd name="connsiteY2" fmla="*/ 314325 h 433387"/>
                <a:gd name="connsiteX3" fmla="*/ 690563 w 1857375"/>
                <a:gd name="connsiteY3" fmla="*/ 364331 h 433387"/>
                <a:gd name="connsiteX4" fmla="*/ 447675 w 1857375"/>
                <a:gd name="connsiteY4" fmla="*/ 404812 h 433387"/>
                <a:gd name="connsiteX5" fmla="*/ 359569 w 1857375"/>
                <a:gd name="connsiteY5" fmla="*/ 423862 h 433387"/>
                <a:gd name="connsiteX6" fmla="*/ 321469 w 1857375"/>
                <a:gd name="connsiteY6" fmla="*/ 431006 h 433387"/>
                <a:gd name="connsiteX7" fmla="*/ 297657 w 1857375"/>
                <a:gd name="connsiteY7" fmla="*/ 433387 h 433387"/>
                <a:gd name="connsiteX8" fmla="*/ 266700 w 1857375"/>
                <a:gd name="connsiteY8" fmla="*/ 426243 h 433387"/>
                <a:gd name="connsiteX9" fmla="*/ 230982 w 1857375"/>
                <a:gd name="connsiteY9" fmla="*/ 409575 h 433387"/>
                <a:gd name="connsiteX10" fmla="*/ 180975 w 1857375"/>
                <a:gd name="connsiteY10" fmla="*/ 373856 h 433387"/>
                <a:gd name="connsiteX11" fmla="*/ 119063 w 1857375"/>
                <a:gd name="connsiteY11" fmla="*/ 314325 h 433387"/>
                <a:gd name="connsiteX12" fmla="*/ 38100 w 1857375"/>
                <a:gd name="connsiteY12" fmla="*/ 219075 h 433387"/>
                <a:gd name="connsiteX13" fmla="*/ 16669 w 1857375"/>
                <a:gd name="connsiteY13" fmla="*/ 192881 h 433387"/>
                <a:gd name="connsiteX14" fmla="*/ 4763 w 1857375"/>
                <a:gd name="connsiteY14" fmla="*/ 169068 h 433387"/>
                <a:gd name="connsiteX15" fmla="*/ 0 w 1857375"/>
                <a:gd name="connsiteY15" fmla="*/ 150018 h 433387"/>
                <a:gd name="connsiteX16" fmla="*/ 2382 w 1857375"/>
                <a:gd name="connsiteY16" fmla="*/ 130968 h 433387"/>
                <a:gd name="connsiteX17" fmla="*/ 11907 w 1857375"/>
                <a:gd name="connsiteY17" fmla="*/ 123825 h 433387"/>
                <a:gd name="connsiteX18" fmla="*/ 26194 w 1857375"/>
                <a:gd name="connsiteY18" fmla="*/ 121443 h 433387"/>
                <a:gd name="connsiteX19" fmla="*/ 47625 w 1857375"/>
                <a:gd name="connsiteY19" fmla="*/ 126206 h 433387"/>
                <a:gd name="connsiteX20" fmla="*/ 71438 w 1857375"/>
                <a:gd name="connsiteY20" fmla="*/ 142875 h 433387"/>
                <a:gd name="connsiteX21" fmla="*/ 107157 w 1857375"/>
                <a:gd name="connsiteY21" fmla="*/ 176212 h 433387"/>
                <a:gd name="connsiteX22" fmla="*/ 142875 w 1857375"/>
                <a:gd name="connsiteY22" fmla="*/ 197643 h 433387"/>
                <a:gd name="connsiteX23" fmla="*/ 190500 w 1857375"/>
                <a:gd name="connsiteY23" fmla="*/ 214312 h 433387"/>
                <a:gd name="connsiteX24" fmla="*/ 223838 w 1857375"/>
                <a:gd name="connsiteY24" fmla="*/ 223837 h 433387"/>
                <a:gd name="connsiteX25" fmla="*/ 259557 w 1857375"/>
                <a:gd name="connsiteY25" fmla="*/ 228600 h 433387"/>
                <a:gd name="connsiteX26" fmla="*/ 292894 w 1857375"/>
                <a:gd name="connsiteY26" fmla="*/ 230981 h 433387"/>
                <a:gd name="connsiteX27" fmla="*/ 357188 w 1857375"/>
                <a:gd name="connsiteY27" fmla="*/ 230981 h 433387"/>
                <a:gd name="connsiteX28" fmla="*/ 471488 w 1857375"/>
                <a:gd name="connsiteY28" fmla="*/ 221456 h 433387"/>
                <a:gd name="connsiteX29" fmla="*/ 683419 w 1857375"/>
                <a:gd name="connsiteY29" fmla="*/ 200025 h 433387"/>
                <a:gd name="connsiteX30" fmla="*/ 981075 w 1857375"/>
                <a:gd name="connsiteY30" fmla="*/ 157162 h 433387"/>
                <a:gd name="connsiteX31" fmla="*/ 1154907 w 1857375"/>
                <a:gd name="connsiteY31" fmla="*/ 147637 h 433387"/>
                <a:gd name="connsiteX32" fmla="*/ 1331119 w 1857375"/>
                <a:gd name="connsiteY32" fmla="*/ 107156 h 433387"/>
                <a:gd name="connsiteX33" fmla="*/ 1395413 w 1857375"/>
                <a:gd name="connsiteY33" fmla="*/ 90487 h 433387"/>
                <a:gd name="connsiteX34" fmla="*/ 1454944 w 1857375"/>
                <a:gd name="connsiteY34" fmla="*/ 69056 h 433387"/>
                <a:gd name="connsiteX35" fmla="*/ 1521619 w 1857375"/>
                <a:gd name="connsiteY35" fmla="*/ 42862 h 433387"/>
                <a:gd name="connsiteX36" fmla="*/ 1566863 w 1857375"/>
                <a:gd name="connsiteY36" fmla="*/ 19050 h 433387"/>
                <a:gd name="connsiteX37" fmla="*/ 1590675 w 1857375"/>
                <a:gd name="connsiteY37" fmla="*/ 2381 h 433387"/>
                <a:gd name="connsiteX38" fmla="*/ 1609725 w 1857375"/>
                <a:gd name="connsiteY38" fmla="*/ 0 h 433387"/>
                <a:gd name="connsiteX39" fmla="*/ 1664494 w 1857375"/>
                <a:gd name="connsiteY39" fmla="*/ 9525 h 433387"/>
                <a:gd name="connsiteX40" fmla="*/ 1757363 w 1857375"/>
                <a:gd name="connsiteY40" fmla="*/ 40481 h 433387"/>
                <a:gd name="connsiteX41" fmla="*/ 1816894 w 1857375"/>
                <a:gd name="connsiteY41" fmla="*/ 69056 h 433387"/>
                <a:gd name="connsiteX42" fmla="*/ 1843088 w 1857375"/>
                <a:gd name="connsiteY42" fmla="*/ 85725 h 433387"/>
                <a:gd name="connsiteX43" fmla="*/ 1854994 w 1857375"/>
                <a:gd name="connsiteY43" fmla="*/ 102393 h 433387"/>
                <a:gd name="connsiteX44" fmla="*/ 1857375 w 1857375"/>
                <a:gd name="connsiteY44" fmla="*/ 121443 h 433387"/>
                <a:gd name="connsiteX45" fmla="*/ 1850232 w 1857375"/>
                <a:gd name="connsiteY45" fmla="*/ 140493 h 433387"/>
                <a:gd name="connsiteX46" fmla="*/ 1835944 w 1857375"/>
                <a:gd name="connsiteY46" fmla="*/ 166687 h 433387"/>
                <a:gd name="connsiteX47" fmla="*/ 1816894 w 1857375"/>
                <a:gd name="connsiteY47" fmla="*/ 190500 h 433387"/>
                <a:gd name="connsiteX48" fmla="*/ 1793082 w 1857375"/>
                <a:gd name="connsiteY48" fmla="*/ 207168 h 433387"/>
                <a:gd name="connsiteX49" fmla="*/ 1738313 w 1857375"/>
                <a:gd name="connsiteY49" fmla="*/ 228600 h 433387"/>
                <a:gd name="connsiteX50" fmla="*/ 1626394 w 1857375"/>
                <a:gd name="connsiteY50" fmla="*/ 247650 h 433387"/>
                <a:gd name="connsiteX51" fmla="*/ 1383507 w 1857375"/>
                <a:gd name="connsiteY51" fmla="*/ 26908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33387">
                  <a:moveTo>
                    <a:pt x="1383507" y="269081"/>
                  </a:moveTo>
                  <a:lnTo>
                    <a:pt x="1128713" y="300037"/>
                  </a:lnTo>
                  <a:lnTo>
                    <a:pt x="981075" y="314325"/>
                  </a:lnTo>
                  <a:lnTo>
                    <a:pt x="690563" y="364331"/>
                  </a:lnTo>
                  <a:lnTo>
                    <a:pt x="447675" y="404812"/>
                  </a:lnTo>
                  <a:lnTo>
                    <a:pt x="359569" y="423862"/>
                  </a:lnTo>
                  <a:lnTo>
                    <a:pt x="321469" y="431006"/>
                  </a:lnTo>
                  <a:lnTo>
                    <a:pt x="297657" y="433387"/>
                  </a:lnTo>
                  <a:lnTo>
                    <a:pt x="266700" y="426243"/>
                  </a:lnTo>
                  <a:lnTo>
                    <a:pt x="230982" y="409575"/>
                  </a:lnTo>
                  <a:lnTo>
                    <a:pt x="180975" y="373856"/>
                  </a:lnTo>
                  <a:lnTo>
                    <a:pt x="119063" y="314325"/>
                  </a:lnTo>
                  <a:lnTo>
                    <a:pt x="38100" y="219075"/>
                  </a:lnTo>
                  <a:lnTo>
                    <a:pt x="16669" y="192881"/>
                  </a:lnTo>
                  <a:lnTo>
                    <a:pt x="4763" y="169068"/>
                  </a:lnTo>
                  <a:lnTo>
                    <a:pt x="0" y="150018"/>
                  </a:lnTo>
                  <a:lnTo>
                    <a:pt x="2382" y="130968"/>
                  </a:lnTo>
                  <a:lnTo>
                    <a:pt x="11907" y="123825"/>
                  </a:lnTo>
                  <a:lnTo>
                    <a:pt x="26194" y="121443"/>
                  </a:lnTo>
                  <a:lnTo>
                    <a:pt x="47625" y="126206"/>
                  </a:lnTo>
                  <a:lnTo>
                    <a:pt x="71438" y="142875"/>
                  </a:lnTo>
                  <a:lnTo>
                    <a:pt x="107157" y="176212"/>
                  </a:lnTo>
                  <a:lnTo>
                    <a:pt x="142875" y="197643"/>
                  </a:lnTo>
                  <a:lnTo>
                    <a:pt x="190500" y="214312"/>
                  </a:lnTo>
                  <a:lnTo>
                    <a:pt x="223838" y="223837"/>
                  </a:lnTo>
                  <a:lnTo>
                    <a:pt x="259557" y="228600"/>
                  </a:lnTo>
                  <a:lnTo>
                    <a:pt x="292894" y="230981"/>
                  </a:lnTo>
                  <a:lnTo>
                    <a:pt x="357188" y="230981"/>
                  </a:lnTo>
                  <a:lnTo>
                    <a:pt x="471488" y="221456"/>
                  </a:lnTo>
                  <a:lnTo>
                    <a:pt x="683419" y="200025"/>
                  </a:lnTo>
                  <a:lnTo>
                    <a:pt x="981075" y="157162"/>
                  </a:lnTo>
                  <a:lnTo>
                    <a:pt x="1154907" y="147637"/>
                  </a:lnTo>
                  <a:lnTo>
                    <a:pt x="1331119" y="107156"/>
                  </a:lnTo>
                  <a:lnTo>
                    <a:pt x="1395413" y="90487"/>
                  </a:lnTo>
                  <a:lnTo>
                    <a:pt x="1454944" y="69056"/>
                  </a:lnTo>
                  <a:lnTo>
                    <a:pt x="1521619" y="42862"/>
                  </a:lnTo>
                  <a:lnTo>
                    <a:pt x="1566863" y="19050"/>
                  </a:lnTo>
                  <a:lnTo>
                    <a:pt x="1590675" y="2381"/>
                  </a:lnTo>
                  <a:lnTo>
                    <a:pt x="1609725" y="0"/>
                  </a:lnTo>
                  <a:lnTo>
                    <a:pt x="1664494" y="9525"/>
                  </a:lnTo>
                  <a:lnTo>
                    <a:pt x="1757363" y="40481"/>
                  </a:lnTo>
                  <a:lnTo>
                    <a:pt x="1816894" y="69056"/>
                  </a:lnTo>
                  <a:lnTo>
                    <a:pt x="1843088" y="85725"/>
                  </a:lnTo>
                  <a:lnTo>
                    <a:pt x="1854994" y="102393"/>
                  </a:lnTo>
                  <a:lnTo>
                    <a:pt x="1857375" y="121443"/>
                  </a:lnTo>
                  <a:lnTo>
                    <a:pt x="1850232" y="140493"/>
                  </a:lnTo>
                  <a:lnTo>
                    <a:pt x="1835944" y="166687"/>
                  </a:lnTo>
                  <a:lnTo>
                    <a:pt x="1816894" y="190500"/>
                  </a:lnTo>
                  <a:lnTo>
                    <a:pt x="1793082" y="207168"/>
                  </a:lnTo>
                  <a:lnTo>
                    <a:pt x="1738313" y="228600"/>
                  </a:lnTo>
                  <a:lnTo>
                    <a:pt x="1626394" y="247650"/>
                  </a:lnTo>
                  <a:lnTo>
                    <a:pt x="1383507" y="2690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62E6688E-15D7-422A-B958-FCA940CA6DD8}"/>
                </a:ext>
              </a:extLst>
            </p:cNvPr>
            <p:cNvSpPr/>
            <p:nvPr/>
          </p:nvSpPr>
          <p:spPr>
            <a:xfrm>
              <a:off x="4760913" y="1592263"/>
              <a:ext cx="1076325" cy="1492250"/>
            </a:xfrm>
            <a:custGeom>
              <a:avLst/>
              <a:gdLst>
                <a:gd name="connsiteX0" fmla="*/ 566737 w 1076325"/>
                <a:gd name="connsiteY0" fmla="*/ 1002507 h 1490663"/>
                <a:gd name="connsiteX1" fmla="*/ 433387 w 1076325"/>
                <a:gd name="connsiteY1" fmla="*/ 1150144 h 1490663"/>
                <a:gd name="connsiteX2" fmla="*/ 269081 w 1076325"/>
                <a:gd name="connsiteY2" fmla="*/ 1309688 h 1490663"/>
                <a:gd name="connsiteX3" fmla="*/ 45244 w 1076325"/>
                <a:gd name="connsiteY3" fmla="*/ 1490663 h 1490663"/>
                <a:gd name="connsiteX4" fmla="*/ 0 w 1076325"/>
                <a:gd name="connsiteY4" fmla="*/ 1469232 h 1490663"/>
                <a:gd name="connsiteX5" fmla="*/ 50006 w 1076325"/>
                <a:gd name="connsiteY5" fmla="*/ 1404938 h 1490663"/>
                <a:gd name="connsiteX6" fmla="*/ 166687 w 1076325"/>
                <a:gd name="connsiteY6" fmla="*/ 1271588 h 1490663"/>
                <a:gd name="connsiteX7" fmla="*/ 285750 w 1076325"/>
                <a:gd name="connsiteY7" fmla="*/ 1114425 h 1490663"/>
                <a:gd name="connsiteX8" fmla="*/ 388144 w 1076325"/>
                <a:gd name="connsiteY8" fmla="*/ 969169 h 1490663"/>
                <a:gd name="connsiteX9" fmla="*/ 481012 w 1076325"/>
                <a:gd name="connsiteY9" fmla="*/ 828675 h 1490663"/>
                <a:gd name="connsiteX10" fmla="*/ 542925 w 1076325"/>
                <a:gd name="connsiteY10" fmla="*/ 711994 h 1490663"/>
                <a:gd name="connsiteX11" fmla="*/ 614362 w 1076325"/>
                <a:gd name="connsiteY11" fmla="*/ 573882 h 1490663"/>
                <a:gd name="connsiteX12" fmla="*/ 690562 w 1076325"/>
                <a:gd name="connsiteY12" fmla="*/ 402432 h 1490663"/>
                <a:gd name="connsiteX13" fmla="*/ 759619 w 1076325"/>
                <a:gd name="connsiteY13" fmla="*/ 230982 h 1490663"/>
                <a:gd name="connsiteX14" fmla="*/ 766762 w 1076325"/>
                <a:gd name="connsiteY14" fmla="*/ 207169 h 1490663"/>
                <a:gd name="connsiteX15" fmla="*/ 766762 w 1076325"/>
                <a:gd name="connsiteY15" fmla="*/ 183357 h 1490663"/>
                <a:gd name="connsiteX16" fmla="*/ 764381 w 1076325"/>
                <a:gd name="connsiteY16" fmla="*/ 154782 h 1490663"/>
                <a:gd name="connsiteX17" fmla="*/ 752475 w 1076325"/>
                <a:gd name="connsiteY17" fmla="*/ 121444 h 1490663"/>
                <a:gd name="connsiteX18" fmla="*/ 738187 w 1076325"/>
                <a:gd name="connsiteY18" fmla="*/ 95250 h 1490663"/>
                <a:gd name="connsiteX19" fmla="*/ 723900 w 1076325"/>
                <a:gd name="connsiteY19" fmla="*/ 78582 h 1490663"/>
                <a:gd name="connsiteX20" fmla="*/ 707231 w 1076325"/>
                <a:gd name="connsiteY20" fmla="*/ 64294 h 1490663"/>
                <a:gd name="connsiteX21" fmla="*/ 695325 w 1076325"/>
                <a:gd name="connsiteY21" fmla="*/ 47625 h 1490663"/>
                <a:gd name="connsiteX22" fmla="*/ 688181 w 1076325"/>
                <a:gd name="connsiteY22" fmla="*/ 28575 h 1490663"/>
                <a:gd name="connsiteX23" fmla="*/ 690562 w 1076325"/>
                <a:gd name="connsiteY23" fmla="*/ 14288 h 1490663"/>
                <a:gd name="connsiteX24" fmla="*/ 702469 w 1076325"/>
                <a:gd name="connsiteY24" fmla="*/ 4763 h 1490663"/>
                <a:gd name="connsiteX25" fmla="*/ 728662 w 1076325"/>
                <a:gd name="connsiteY25" fmla="*/ 0 h 1490663"/>
                <a:gd name="connsiteX26" fmla="*/ 771525 w 1076325"/>
                <a:gd name="connsiteY26" fmla="*/ 4763 h 1490663"/>
                <a:gd name="connsiteX27" fmla="*/ 840581 w 1076325"/>
                <a:gd name="connsiteY27" fmla="*/ 23813 h 1490663"/>
                <a:gd name="connsiteX28" fmla="*/ 890587 w 1076325"/>
                <a:gd name="connsiteY28" fmla="*/ 45244 h 1490663"/>
                <a:gd name="connsiteX29" fmla="*/ 942975 w 1076325"/>
                <a:gd name="connsiteY29" fmla="*/ 71438 h 1490663"/>
                <a:gd name="connsiteX30" fmla="*/ 983456 w 1076325"/>
                <a:gd name="connsiteY30" fmla="*/ 97632 h 1490663"/>
                <a:gd name="connsiteX31" fmla="*/ 1014412 w 1076325"/>
                <a:gd name="connsiteY31" fmla="*/ 123825 h 1490663"/>
                <a:gd name="connsiteX32" fmla="*/ 1038225 w 1076325"/>
                <a:gd name="connsiteY32" fmla="*/ 152400 h 1490663"/>
                <a:gd name="connsiteX33" fmla="*/ 1059656 w 1076325"/>
                <a:gd name="connsiteY33" fmla="*/ 180975 h 1490663"/>
                <a:gd name="connsiteX34" fmla="*/ 1073944 w 1076325"/>
                <a:gd name="connsiteY34" fmla="*/ 204788 h 1490663"/>
                <a:gd name="connsiteX35" fmla="*/ 1076325 w 1076325"/>
                <a:gd name="connsiteY35" fmla="*/ 216694 h 1490663"/>
                <a:gd name="connsiteX36" fmla="*/ 1076325 w 1076325"/>
                <a:gd name="connsiteY36" fmla="*/ 235744 h 1490663"/>
                <a:gd name="connsiteX37" fmla="*/ 1064419 w 1076325"/>
                <a:gd name="connsiteY37" fmla="*/ 261938 h 1490663"/>
                <a:gd name="connsiteX38" fmla="*/ 1033462 w 1076325"/>
                <a:gd name="connsiteY38" fmla="*/ 292894 h 1490663"/>
                <a:gd name="connsiteX39" fmla="*/ 1002506 w 1076325"/>
                <a:gd name="connsiteY39" fmla="*/ 319088 h 1490663"/>
                <a:gd name="connsiteX40" fmla="*/ 840581 w 1076325"/>
                <a:gd name="connsiteY40" fmla="*/ 619125 h 1490663"/>
                <a:gd name="connsiteX41" fmla="*/ 726281 w 1076325"/>
                <a:gd name="connsiteY41" fmla="*/ 785813 h 1490663"/>
                <a:gd name="connsiteX42" fmla="*/ 566737 w 1076325"/>
                <a:gd name="connsiteY42" fmla="*/ 1002507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76325" h="1490663">
                  <a:moveTo>
                    <a:pt x="566737" y="1002507"/>
                  </a:moveTo>
                  <a:lnTo>
                    <a:pt x="433387" y="1150144"/>
                  </a:lnTo>
                  <a:lnTo>
                    <a:pt x="269081" y="1309688"/>
                  </a:lnTo>
                  <a:lnTo>
                    <a:pt x="45244" y="1490663"/>
                  </a:lnTo>
                  <a:lnTo>
                    <a:pt x="0" y="1469232"/>
                  </a:lnTo>
                  <a:lnTo>
                    <a:pt x="50006" y="1404938"/>
                  </a:lnTo>
                  <a:lnTo>
                    <a:pt x="166687" y="1271588"/>
                  </a:lnTo>
                  <a:lnTo>
                    <a:pt x="285750" y="1114425"/>
                  </a:lnTo>
                  <a:lnTo>
                    <a:pt x="388144" y="969169"/>
                  </a:lnTo>
                  <a:lnTo>
                    <a:pt x="481012" y="828675"/>
                  </a:lnTo>
                  <a:lnTo>
                    <a:pt x="542925" y="711994"/>
                  </a:lnTo>
                  <a:lnTo>
                    <a:pt x="614362" y="573882"/>
                  </a:lnTo>
                  <a:lnTo>
                    <a:pt x="690562" y="402432"/>
                  </a:lnTo>
                  <a:lnTo>
                    <a:pt x="759619" y="230982"/>
                  </a:lnTo>
                  <a:lnTo>
                    <a:pt x="766762" y="207169"/>
                  </a:lnTo>
                  <a:lnTo>
                    <a:pt x="766762" y="183357"/>
                  </a:lnTo>
                  <a:lnTo>
                    <a:pt x="764381" y="154782"/>
                  </a:lnTo>
                  <a:lnTo>
                    <a:pt x="752475" y="121444"/>
                  </a:lnTo>
                  <a:lnTo>
                    <a:pt x="738187" y="95250"/>
                  </a:lnTo>
                  <a:lnTo>
                    <a:pt x="723900" y="78582"/>
                  </a:lnTo>
                  <a:lnTo>
                    <a:pt x="707231" y="64294"/>
                  </a:lnTo>
                  <a:lnTo>
                    <a:pt x="695325" y="47625"/>
                  </a:lnTo>
                  <a:lnTo>
                    <a:pt x="688181" y="28575"/>
                  </a:lnTo>
                  <a:lnTo>
                    <a:pt x="690562" y="14288"/>
                  </a:lnTo>
                  <a:lnTo>
                    <a:pt x="702469" y="4763"/>
                  </a:lnTo>
                  <a:lnTo>
                    <a:pt x="728662" y="0"/>
                  </a:lnTo>
                  <a:lnTo>
                    <a:pt x="771525" y="4763"/>
                  </a:lnTo>
                  <a:lnTo>
                    <a:pt x="840581" y="23813"/>
                  </a:lnTo>
                  <a:lnTo>
                    <a:pt x="890587" y="45244"/>
                  </a:lnTo>
                  <a:lnTo>
                    <a:pt x="942975" y="71438"/>
                  </a:lnTo>
                  <a:lnTo>
                    <a:pt x="983456" y="97632"/>
                  </a:lnTo>
                  <a:lnTo>
                    <a:pt x="1014412" y="123825"/>
                  </a:lnTo>
                  <a:lnTo>
                    <a:pt x="1038225" y="152400"/>
                  </a:lnTo>
                  <a:lnTo>
                    <a:pt x="1059656" y="180975"/>
                  </a:lnTo>
                  <a:lnTo>
                    <a:pt x="1073944" y="204788"/>
                  </a:lnTo>
                  <a:lnTo>
                    <a:pt x="1076325" y="216694"/>
                  </a:lnTo>
                  <a:lnTo>
                    <a:pt x="1076325" y="235744"/>
                  </a:lnTo>
                  <a:lnTo>
                    <a:pt x="1064419" y="261938"/>
                  </a:lnTo>
                  <a:lnTo>
                    <a:pt x="1033462" y="292894"/>
                  </a:lnTo>
                  <a:lnTo>
                    <a:pt x="1002506" y="319088"/>
                  </a:lnTo>
                  <a:lnTo>
                    <a:pt x="840581" y="619125"/>
                  </a:lnTo>
                  <a:lnTo>
                    <a:pt x="726281" y="785813"/>
                  </a:lnTo>
                  <a:lnTo>
                    <a:pt x="566737" y="1002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05C788D1-CFF8-4819-8777-CA460E928423}"/>
                </a:ext>
              </a:extLst>
            </p:cNvPr>
            <p:cNvSpPr/>
            <p:nvPr/>
          </p:nvSpPr>
          <p:spPr>
            <a:xfrm rot="16200000">
              <a:off x="2063751" y="4672012"/>
              <a:ext cx="2354262" cy="379413"/>
            </a:xfrm>
            <a:custGeom>
              <a:avLst/>
              <a:gdLst>
                <a:gd name="connsiteX0" fmla="*/ 1381125 w 2355056"/>
                <a:gd name="connsiteY0" fmla="*/ 340518 h 378618"/>
                <a:gd name="connsiteX1" fmla="*/ 1064418 w 2355056"/>
                <a:gd name="connsiteY1" fmla="*/ 330993 h 378618"/>
                <a:gd name="connsiteX2" fmla="*/ 945356 w 2355056"/>
                <a:gd name="connsiteY2" fmla="*/ 328612 h 378618"/>
                <a:gd name="connsiteX3" fmla="*/ 504825 w 2355056"/>
                <a:gd name="connsiteY3" fmla="*/ 283368 h 378618"/>
                <a:gd name="connsiteX4" fmla="*/ 76200 w 2355056"/>
                <a:gd name="connsiteY4" fmla="*/ 240506 h 378618"/>
                <a:gd name="connsiteX5" fmla="*/ 45243 w 2355056"/>
                <a:gd name="connsiteY5" fmla="*/ 228600 h 378618"/>
                <a:gd name="connsiteX6" fmla="*/ 21431 w 2355056"/>
                <a:gd name="connsiteY6" fmla="*/ 211931 h 378618"/>
                <a:gd name="connsiteX7" fmla="*/ 7143 w 2355056"/>
                <a:gd name="connsiteY7" fmla="*/ 195262 h 378618"/>
                <a:gd name="connsiteX8" fmla="*/ 0 w 2355056"/>
                <a:gd name="connsiteY8" fmla="*/ 176212 h 378618"/>
                <a:gd name="connsiteX9" fmla="*/ 0 w 2355056"/>
                <a:gd name="connsiteY9" fmla="*/ 154781 h 378618"/>
                <a:gd name="connsiteX10" fmla="*/ 9525 w 2355056"/>
                <a:gd name="connsiteY10" fmla="*/ 133350 h 378618"/>
                <a:gd name="connsiteX11" fmla="*/ 26193 w 2355056"/>
                <a:gd name="connsiteY11" fmla="*/ 114300 h 378618"/>
                <a:gd name="connsiteX12" fmla="*/ 57150 w 2355056"/>
                <a:gd name="connsiteY12" fmla="*/ 90487 h 378618"/>
                <a:gd name="connsiteX13" fmla="*/ 90487 w 2355056"/>
                <a:gd name="connsiteY13" fmla="*/ 71437 h 378618"/>
                <a:gd name="connsiteX14" fmla="*/ 126206 w 2355056"/>
                <a:gd name="connsiteY14" fmla="*/ 59531 h 378618"/>
                <a:gd name="connsiteX15" fmla="*/ 176212 w 2355056"/>
                <a:gd name="connsiteY15" fmla="*/ 45243 h 378618"/>
                <a:gd name="connsiteX16" fmla="*/ 285750 w 2355056"/>
                <a:gd name="connsiteY16" fmla="*/ 35718 h 378618"/>
                <a:gd name="connsiteX17" fmla="*/ 321468 w 2355056"/>
                <a:gd name="connsiteY17" fmla="*/ 42862 h 378618"/>
                <a:gd name="connsiteX18" fmla="*/ 431006 w 2355056"/>
                <a:gd name="connsiteY18" fmla="*/ 64293 h 378618"/>
                <a:gd name="connsiteX19" fmla="*/ 550068 w 2355056"/>
                <a:gd name="connsiteY19" fmla="*/ 85725 h 378618"/>
                <a:gd name="connsiteX20" fmla="*/ 666750 w 2355056"/>
                <a:gd name="connsiteY20" fmla="*/ 102393 h 378618"/>
                <a:gd name="connsiteX21" fmla="*/ 823912 w 2355056"/>
                <a:gd name="connsiteY21" fmla="*/ 119062 h 378618"/>
                <a:gd name="connsiteX22" fmla="*/ 1054893 w 2355056"/>
                <a:gd name="connsiteY22" fmla="*/ 133350 h 378618"/>
                <a:gd name="connsiteX23" fmla="*/ 1335881 w 2355056"/>
                <a:gd name="connsiteY23" fmla="*/ 140493 h 378618"/>
                <a:gd name="connsiteX24" fmla="*/ 1840706 w 2355056"/>
                <a:gd name="connsiteY24" fmla="*/ 150018 h 378618"/>
                <a:gd name="connsiteX25" fmla="*/ 2024062 w 2355056"/>
                <a:gd name="connsiteY25" fmla="*/ 150018 h 378618"/>
                <a:gd name="connsiteX26" fmla="*/ 2105025 w 2355056"/>
                <a:gd name="connsiteY26" fmla="*/ 147637 h 378618"/>
                <a:gd name="connsiteX27" fmla="*/ 2138362 w 2355056"/>
                <a:gd name="connsiteY27" fmla="*/ 145256 h 378618"/>
                <a:gd name="connsiteX28" fmla="*/ 2171700 w 2355056"/>
                <a:gd name="connsiteY28" fmla="*/ 138112 h 378618"/>
                <a:gd name="connsiteX29" fmla="*/ 2209800 w 2355056"/>
                <a:gd name="connsiteY29" fmla="*/ 114300 h 378618"/>
                <a:gd name="connsiteX30" fmla="*/ 2250281 w 2355056"/>
                <a:gd name="connsiteY30" fmla="*/ 78581 h 378618"/>
                <a:gd name="connsiteX31" fmla="*/ 2278856 w 2355056"/>
                <a:gd name="connsiteY31" fmla="*/ 47625 h 378618"/>
                <a:gd name="connsiteX32" fmla="*/ 2295525 w 2355056"/>
                <a:gd name="connsiteY32" fmla="*/ 19050 h 378618"/>
                <a:gd name="connsiteX33" fmla="*/ 2307431 w 2355056"/>
                <a:gd name="connsiteY33" fmla="*/ 9525 h 378618"/>
                <a:gd name="connsiteX34" fmla="*/ 2326481 w 2355056"/>
                <a:gd name="connsiteY34" fmla="*/ 0 h 378618"/>
                <a:gd name="connsiteX35" fmla="*/ 2340768 w 2355056"/>
                <a:gd name="connsiteY35" fmla="*/ 0 h 378618"/>
                <a:gd name="connsiteX36" fmla="*/ 2352675 w 2355056"/>
                <a:gd name="connsiteY36" fmla="*/ 4762 h 378618"/>
                <a:gd name="connsiteX37" fmla="*/ 2355056 w 2355056"/>
                <a:gd name="connsiteY37" fmla="*/ 23812 h 378618"/>
                <a:gd name="connsiteX38" fmla="*/ 2343150 w 2355056"/>
                <a:gd name="connsiteY38" fmla="*/ 71437 h 378618"/>
                <a:gd name="connsiteX39" fmla="*/ 2300287 w 2355056"/>
                <a:gd name="connsiteY39" fmla="*/ 228600 h 378618"/>
                <a:gd name="connsiteX40" fmla="*/ 2274093 w 2355056"/>
                <a:gd name="connsiteY40" fmla="*/ 340518 h 378618"/>
                <a:gd name="connsiteX41" fmla="*/ 2262187 w 2355056"/>
                <a:gd name="connsiteY41" fmla="*/ 378618 h 378618"/>
                <a:gd name="connsiteX42" fmla="*/ 2147887 w 2355056"/>
                <a:gd name="connsiteY42" fmla="*/ 352425 h 378618"/>
                <a:gd name="connsiteX43" fmla="*/ 1685925 w 2355056"/>
                <a:gd name="connsiteY43" fmla="*/ 350043 h 378618"/>
                <a:gd name="connsiteX44" fmla="*/ 1538287 w 2355056"/>
                <a:gd name="connsiteY44" fmla="*/ 350043 h 378618"/>
                <a:gd name="connsiteX45" fmla="*/ 1381125 w 2355056"/>
                <a:gd name="connsiteY45" fmla="*/ 34051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55056" h="378618">
                  <a:moveTo>
                    <a:pt x="1381125" y="340518"/>
                  </a:moveTo>
                  <a:lnTo>
                    <a:pt x="1064418" y="330993"/>
                  </a:lnTo>
                  <a:lnTo>
                    <a:pt x="945356" y="328612"/>
                  </a:lnTo>
                  <a:lnTo>
                    <a:pt x="504825" y="283368"/>
                  </a:lnTo>
                  <a:lnTo>
                    <a:pt x="76200" y="240506"/>
                  </a:lnTo>
                  <a:lnTo>
                    <a:pt x="45243" y="228600"/>
                  </a:lnTo>
                  <a:lnTo>
                    <a:pt x="21431" y="211931"/>
                  </a:lnTo>
                  <a:lnTo>
                    <a:pt x="7143" y="195262"/>
                  </a:lnTo>
                  <a:lnTo>
                    <a:pt x="0" y="176212"/>
                  </a:lnTo>
                  <a:lnTo>
                    <a:pt x="0" y="154781"/>
                  </a:lnTo>
                  <a:lnTo>
                    <a:pt x="9525" y="133350"/>
                  </a:lnTo>
                  <a:lnTo>
                    <a:pt x="26193" y="114300"/>
                  </a:lnTo>
                  <a:lnTo>
                    <a:pt x="57150" y="90487"/>
                  </a:lnTo>
                  <a:lnTo>
                    <a:pt x="90487" y="71437"/>
                  </a:lnTo>
                  <a:lnTo>
                    <a:pt x="126206" y="59531"/>
                  </a:lnTo>
                  <a:lnTo>
                    <a:pt x="176212" y="45243"/>
                  </a:lnTo>
                  <a:lnTo>
                    <a:pt x="285750" y="35718"/>
                  </a:lnTo>
                  <a:lnTo>
                    <a:pt x="321468" y="42862"/>
                  </a:lnTo>
                  <a:lnTo>
                    <a:pt x="431006" y="64293"/>
                  </a:lnTo>
                  <a:lnTo>
                    <a:pt x="550068" y="85725"/>
                  </a:lnTo>
                  <a:lnTo>
                    <a:pt x="666750" y="102393"/>
                  </a:lnTo>
                  <a:lnTo>
                    <a:pt x="823912" y="119062"/>
                  </a:lnTo>
                  <a:lnTo>
                    <a:pt x="1054893" y="133350"/>
                  </a:lnTo>
                  <a:lnTo>
                    <a:pt x="1335881" y="140493"/>
                  </a:lnTo>
                  <a:lnTo>
                    <a:pt x="1840706" y="150018"/>
                  </a:lnTo>
                  <a:lnTo>
                    <a:pt x="2024062" y="150018"/>
                  </a:lnTo>
                  <a:lnTo>
                    <a:pt x="2105025" y="147637"/>
                  </a:lnTo>
                  <a:lnTo>
                    <a:pt x="2138362" y="145256"/>
                  </a:lnTo>
                  <a:lnTo>
                    <a:pt x="2171700" y="138112"/>
                  </a:lnTo>
                  <a:lnTo>
                    <a:pt x="2209800" y="114300"/>
                  </a:lnTo>
                  <a:lnTo>
                    <a:pt x="2250281" y="78581"/>
                  </a:lnTo>
                  <a:lnTo>
                    <a:pt x="2278856" y="47625"/>
                  </a:lnTo>
                  <a:lnTo>
                    <a:pt x="2295525" y="19050"/>
                  </a:lnTo>
                  <a:lnTo>
                    <a:pt x="2307431" y="9525"/>
                  </a:lnTo>
                  <a:lnTo>
                    <a:pt x="2326481" y="0"/>
                  </a:lnTo>
                  <a:lnTo>
                    <a:pt x="2340768" y="0"/>
                  </a:lnTo>
                  <a:lnTo>
                    <a:pt x="2352675" y="4762"/>
                  </a:lnTo>
                  <a:lnTo>
                    <a:pt x="2355056" y="23812"/>
                  </a:lnTo>
                  <a:lnTo>
                    <a:pt x="2343150" y="71437"/>
                  </a:lnTo>
                  <a:lnTo>
                    <a:pt x="2300287" y="228600"/>
                  </a:lnTo>
                  <a:lnTo>
                    <a:pt x="2274093" y="340518"/>
                  </a:lnTo>
                  <a:lnTo>
                    <a:pt x="2262187" y="378618"/>
                  </a:lnTo>
                  <a:lnTo>
                    <a:pt x="2147887" y="352425"/>
                  </a:lnTo>
                  <a:lnTo>
                    <a:pt x="1685925" y="350043"/>
                  </a:lnTo>
                  <a:lnTo>
                    <a:pt x="1538287" y="350043"/>
                  </a:lnTo>
                  <a:lnTo>
                    <a:pt x="1381125" y="3405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D7B6F9C1-7E58-497E-B0F6-21C96C256A5F}"/>
                </a:ext>
              </a:extLst>
            </p:cNvPr>
            <p:cNvSpPr/>
            <p:nvPr/>
          </p:nvSpPr>
          <p:spPr>
            <a:xfrm rot="16200000">
              <a:off x="3032919" y="2134394"/>
              <a:ext cx="1676400" cy="490538"/>
            </a:xfrm>
            <a:custGeom>
              <a:avLst/>
              <a:gdLst>
                <a:gd name="connsiteX0" fmla="*/ 731044 w 1676400"/>
                <a:gd name="connsiteY0" fmla="*/ 381000 h 490537"/>
                <a:gd name="connsiteX1" fmla="*/ 35719 w 1676400"/>
                <a:gd name="connsiteY1" fmla="*/ 378619 h 490537"/>
                <a:gd name="connsiteX2" fmla="*/ 0 w 1676400"/>
                <a:gd name="connsiteY2" fmla="*/ 178594 h 490537"/>
                <a:gd name="connsiteX3" fmla="*/ 902494 w 1676400"/>
                <a:gd name="connsiteY3" fmla="*/ 180975 h 490537"/>
                <a:gd name="connsiteX4" fmla="*/ 1035844 w 1676400"/>
                <a:gd name="connsiteY4" fmla="*/ 178594 h 490537"/>
                <a:gd name="connsiteX5" fmla="*/ 1333500 w 1676400"/>
                <a:gd name="connsiteY5" fmla="*/ 200025 h 490537"/>
                <a:gd name="connsiteX6" fmla="*/ 1369219 w 1676400"/>
                <a:gd name="connsiteY6" fmla="*/ 195262 h 490537"/>
                <a:gd name="connsiteX7" fmla="*/ 1407319 w 1676400"/>
                <a:gd name="connsiteY7" fmla="*/ 183356 h 490537"/>
                <a:gd name="connsiteX8" fmla="*/ 1459706 w 1676400"/>
                <a:gd name="connsiteY8" fmla="*/ 157162 h 490537"/>
                <a:gd name="connsiteX9" fmla="*/ 1509712 w 1676400"/>
                <a:gd name="connsiteY9" fmla="*/ 121444 h 490537"/>
                <a:gd name="connsiteX10" fmla="*/ 1569244 w 1676400"/>
                <a:gd name="connsiteY10" fmla="*/ 71437 h 490537"/>
                <a:gd name="connsiteX11" fmla="*/ 1616869 w 1676400"/>
                <a:gd name="connsiteY11" fmla="*/ 26194 h 490537"/>
                <a:gd name="connsiteX12" fmla="*/ 1635919 w 1676400"/>
                <a:gd name="connsiteY12" fmla="*/ 9525 h 490537"/>
                <a:gd name="connsiteX13" fmla="*/ 1659731 w 1676400"/>
                <a:gd name="connsiteY13" fmla="*/ 0 h 490537"/>
                <a:gd name="connsiteX14" fmla="*/ 1669256 w 1676400"/>
                <a:gd name="connsiteY14" fmla="*/ 2381 h 490537"/>
                <a:gd name="connsiteX15" fmla="*/ 1674019 w 1676400"/>
                <a:gd name="connsiteY15" fmla="*/ 11906 h 490537"/>
                <a:gd name="connsiteX16" fmla="*/ 1676400 w 1676400"/>
                <a:gd name="connsiteY16" fmla="*/ 50006 h 490537"/>
                <a:gd name="connsiteX17" fmla="*/ 1666875 w 1676400"/>
                <a:gd name="connsiteY17" fmla="*/ 133350 h 490537"/>
                <a:gd name="connsiteX18" fmla="*/ 1638300 w 1676400"/>
                <a:gd name="connsiteY18" fmla="*/ 219075 h 490537"/>
                <a:gd name="connsiteX19" fmla="*/ 1602581 w 1676400"/>
                <a:gd name="connsiteY19" fmla="*/ 285750 h 490537"/>
                <a:gd name="connsiteX20" fmla="*/ 1557337 w 1676400"/>
                <a:gd name="connsiteY20" fmla="*/ 350044 h 490537"/>
                <a:gd name="connsiteX21" fmla="*/ 1500187 w 1676400"/>
                <a:gd name="connsiteY21" fmla="*/ 414337 h 490537"/>
                <a:gd name="connsiteX22" fmla="*/ 1459706 w 1676400"/>
                <a:gd name="connsiteY22" fmla="*/ 457200 h 490537"/>
                <a:gd name="connsiteX23" fmla="*/ 1423987 w 1676400"/>
                <a:gd name="connsiteY23" fmla="*/ 488156 h 490537"/>
                <a:gd name="connsiteX24" fmla="*/ 1407319 w 1676400"/>
                <a:gd name="connsiteY24" fmla="*/ 490537 h 490537"/>
                <a:gd name="connsiteX25" fmla="*/ 1373981 w 1676400"/>
                <a:gd name="connsiteY25" fmla="*/ 478631 h 490537"/>
                <a:gd name="connsiteX26" fmla="*/ 1266825 w 1676400"/>
                <a:gd name="connsiteY26" fmla="*/ 438150 h 490537"/>
                <a:gd name="connsiteX27" fmla="*/ 1128712 w 1676400"/>
                <a:gd name="connsiteY27" fmla="*/ 407194 h 490537"/>
                <a:gd name="connsiteX28" fmla="*/ 1031081 w 1676400"/>
                <a:gd name="connsiteY28" fmla="*/ 400050 h 490537"/>
                <a:gd name="connsiteX29" fmla="*/ 921544 w 1676400"/>
                <a:gd name="connsiteY29" fmla="*/ 376237 h 490537"/>
                <a:gd name="connsiteX30" fmla="*/ 731044 w 1676400"/>
                <a:gd name="connsiteY30" fmla="*/ 381000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6400" h="490537">
                  <a:moveTo>
                    <a:pt x="731044" y="381000"/>
                  </a:moveTo>
                  <a:lnTo>
                    <a:pt x="35719" y="378619"/>
                  </a:lnTo>
                  <a:lnTo>
                    <a:pt x="0" y="178594"/>
                  </a:lnTo>
                  <a:lnTo>
                    <a:pt x="902494" y="180975"/>
                  </a:lnTo>
                  <a:lnTo>
                    <a:pt x="1035844" y="178594"/>
                  </a:lnTo>
                  <a:lnTo>
                    <a:pt x="1333500" y="200025"/>
                  </a:lnTo>
                  <a:lnTo>
                    <a:pt x="1369219" y="195262"/>
                  </a:lnTo>
                  <a:lnTo>
                    <a:pt x="1407319" y="183356"/>
                  </a:lnTo>
                  <a:lnTo>
                    <a:pt x="1459706" y="157162"/>
                  </a:lnTo>
                  <a:lnTo>
                    <a:pt x="1509712" y="121444"/>
                  </a:lnTo>
                  <a:lnTo>
                    <a:pt x="1569244" y="71437"/>
                  </a:lnTo>
                  <a:lnTo>
                    <a:pt x="1616869" y="26194"/>
                  </a:lnTo>
                  <a:lnTo>
                    <a:pt x="1635919" y="9525"/>
                  </a:lnTo>
                  <a:lnTo>
                    <a:pt x="1659731" y="0"/>
                  </a:lnTo>
                  <a:lnTo>
                    <a:pt x="1669256" y="2381"/>
                  </a:lnTo>
                  <a:lnTo>
                    <a:pt x="1674019" y="11906"/>
                  </a:lnTo>
                  <a:lnTo>
                    <a:pt x="1676400" y="50006"/>
                  </a:lnTo>
                  <a:lnTo>
                    <a:pt x="1666875" y="133350"/>
                  </a:lnTo>
                  <a:lnTo>
                    <a:pt x="1638300" y="219075"/>
                  </a:lnTo>
                  <a:lnTo>
                    <a:pt x="1602581" y="285750"/>
                  </a:lnTo>
                  <a:lnTo>
                    <a:pt x="1557337" y="350044"/>
                  </a:lnTo>
                  <a:lnTo>
                    <a:pt x="1500187" y="414337"/>
                  </a:lnTo>
                  <a:lnTo>
                    <a:pt x="1459706" y="457200"/>
                  </a:lnTo>
                  <a:lnTo>
                    <a:pt x="1423987" y="488156"/>
                  </a:lnTo>
                  <a:lnTo>
                    <a:pt x="1407319" y="490537"/>
                  </a:lnTo>
                  <a:lnTo>
                    <a:pt x="1373981" y="478631"/>
                  </a:lnTo>
                  <a:lnTo>
                    <a:pt x="1266825" y="438150"/>
                  </a:lnTo>
                  <a:lnTo>
                    <a:pt x="1128712" y="407194"/>
                  </a:lnTo>
                  <a:lnTo>
                    <a:pt x="1031081" y="400050"/>
                  </a:lnTo>
                  <a:lnTo>
                    <a:pt x="921544" y="376237"/>
                  </a:lnTo>
                  <a:lnTo>
                    <a:pt x="731044" y="3810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6ADAC862-F2A9-4EB6-9D61-10F070AC4998}"/>
                </a:ext>
              </a:extLst>
            </p:cNvPr>
            <p:cNvSpPr/>
            <p:nvPr/>
          </p:nvSpPr>
          <p:spPr>
            <a:xfrm>
              <a:off x="2962275" y="2533650"/>
              <a:ext cx="1662113" cy="381000"/>
            </a:xfrm>
            <a:custGeom>
              <a:avLst/>
              <a:gdLst>
                <a:gd name="connsiteX0" fmla="*/ 1235869 w 1662113"/>
                <a:gd name="connsiteY0" fmla="*/ 247650 h 381000"/>
                <a:gd name="connsiteX1" fmla="*/ 1014413 w 1662113"/>
                <a:gd name="connsiteY1" fmla="*/ 271463 h 381000"/>
                <a:gd name="connsiteX2" fmla="*/ 866775 w 1662113"/>
                <a:gd name="connsiteY2" fmla="*/ 285750 h 381000"/>
                <a:gd name="connsiteX3" fmla="*/ 557213 w 1662113"/>
                <a:gd name="connsiteY3" fmla="*/ 335756 h 381000"/>
                <a:gd name="connsiteX4" fmla="*/ 402431 w 1662113"/>
                <a:gd name="connsiteY4" fmla="*/ 364331 h 381000"/>
                <a:gd name="connsiteX5" fmla="*/ 333375 w 1662113"/>
                <a:gd name="connsiteY5" fmla="*/ 378619 h 381000"/>
                <a:gd name="connsiteX6" fmla="*/ 307181 w 1662113"/>
                <a:gd name="connsiteY6" fmla="*/ 381000 h 381000"/>
                <a:gd name="connsiteX7" fmla="*/ 271463 w 1662113"/>
                <a:gd name="connsiteY7" fmla="*/ 376238 h 381000"/>
                <a:gd name="connsiteX8" fmla="*/ 233363 w 1662113"/>
                <a:gd name="connsiteY8" fmla="*/ 364331 h 381000"/>
                <a:gd name="connsiteX9" fmla="*/ 188119 w 1662113"/>
                <a:gd name="connsiteY9" fmla="*/ 345281 h 381000"/>
                <a:gd name="connsiteX10" fmla="*/ 114300 w 1662113"/>
                <a:gd name="connsiteY10" fmla="*/ 300038 h 381000"/>
                <a:gd name="connsiteX11" fmla="*/ 59531 w 1662113"/>
                <a:gd name="connsiteY11" fmla="*/ 252413 h 381000"/>
                <a:gd name="connsiteX12" fmla="*/ 28575 w 1662113"/>
                <a:gd name="connsiteY12" fmla="*/ 221456 h 381000"/>
                <a:gd name="connsiteX13" fmla="*/ 14288 w 1662113"/>
                <a:gd name="connsiteY13" fmla="*/ 204788 h 381000"/>
                <a:gd name="connsiteX14" fmla="*/ 0 w 1662113"/>
                <a:gd name="connsiteY14" fmla="*/ 178594 h 381000"/>
                <a:gd name="connsiteX15" fmla="*/ 0 w 1662113"/>
                <a:gd name="connsiteY15" fmla="*/ 161925 h 381000"/>
                <a:gd name="connsiteX16" fmla="*/ 7144 w 1662113"/>
                <a:gd name="connsiteY16" fmla="*/ 150019 h 381000"/>
                <a:gd name="connsiteX17" fmla="*/ 19050 w 1662113"/>
                <a:gd name="connsiteY17" fmla="*/ 140494 h 381000"/>
                <a:gd name="connsiteX18" fmla="*/ 38100 w 1662113"/>
                <a:gd name="connsiteY18" fmla="*/ 142875 h 381000"/>
                <a:gd name="connsiteX19" fmla="*/ 73819 w 1662113"/>
                <a:gd name="connsiteY19" fmla="*/ 164306 h 381000"/>
                <a:gd name="connsiteX20" fmla="*/ 116681 w 1662113"/>
                <a:gd name="connsiteY20" fmla="*/ 178594 h 381000"/>
                <a:gd name="connsiteX21" fmla="*/ 192881 w 1662113"/>
                <a:gd name="connsiteY21" fmla="*/ 195263 h 381000"/>
                <a:gd name="connsiteX22" fmla="*/ 264319 w 1662113"/>
                <a:gd name="connsiteY22" fmla="*/ 200025 h 381000"/>
                <a:gd name="connsiteX23" fmla="*/ 316706 w 1662113"/>
                <a:gd name="connsiteY23" fmla="*/ 200025 h 381000"/>
                <a:gd name="connsiteX24" fmla="*/ 402431 w 1662113"/>
                <a:gd name="connsiteY24" fmla="*/ 192881 h 381000"/>
                <a:gd name="connsiteX25" fmla="*/ 631031 w 1662113"/>
                <a:gd name="connsiteY25" fmla="*/ 166688 h 381000"/>
                <a:gd name="connsiteX26" fmla="*/ 852488 w 1662113"/>
                <a:gd name="connsiteY26" fmla="*/ 130969 h 381000"/>
                <a:gd name="connsiteX27" fmla="*/ 1021556 w 1662113"/>
                <a:gd name="connsiteY27" fmla="*/ 95250 h 381000"/>
                <a:gd name="connsiteX28" fmla="*/ 1128713 w 1662113"/>
                <a:gd name="connsiteY28" fmla="*/ 71438 h 381000"/>
                <a:gd name="connsiteX29" fmla="*/ 1219200 w 1662113"/>
                <a:gd name="connsiteY29" fmla="*/ 47625 h 381000"/>
                <a:gd name="connsiteX30" fmla="*/ 1314450 w 1662113"/>
                <a:gd name="connsiteY30" fmla="*/ 19050 h 381000"/>
                <a:gd name="connsiteX31" fmla="*/ 1357313 w 1662113"/>
                <a:gd name="connsiteY31" fmla="*/ 0 h 381000"/>
                <a:gd name="connsiteX32" fmla="*/ 1404938 w 1662113"/>
                <a:gd name="connsiteY32" fmla="*/ 0 h 381000"/>
                <a:gd name="connsiteX33" fmla="*/ 1464469 w 1662113"/>
                <a:gd name="connsiteY33" fmla="*/ 7144 h 381000"/>
                <a:gd name="connsiteX34" fmla="*/ 1528763 w 1662113"/>
                <a:gd name="connsiteY34" fmla="*/ 23813 h 381000"/>
                <a:gd name="connsiteX35" fmla="*/ 1578769 w 1662113"/>
                <a:gd name="connsiteY35" fmla="*/ 45244 h 381000"/>
                <a:gd name="connsiteX36" fmla="*/ 1626394 w 1662113"/>
                <a:gd name="connsiteY36" fmla="*/ 73819 h 381000"/>
                <a:gd name="connsiteX37" fmla="*/ 1647825 w 1662113"/>
                <a:gd name="connsiteY37" fmla="*/ 92869 h 381000"/>
                <a:gd name="connsiteX38" fmla="*/ 1662113 w 1662113"/>
                <a:gd name="connsiteY38" fmla="*/ 114300 h 381000"/>
                <a:gd name="connsiteX39" fmla="*/ 1659731 w 1662113"/>
                <a:gd name="connsiteY39" fmla="*/ 138113 h 381000"/>
                <a:gd name="connsiteX40" fmla="*/ 1643063 w 1662113"/>
                <a:gd name="connsiteY40" fmla="*/ 164306 h 381000"/>
                <a:gd name="connsiteX41" fmla="*/ 1604963 w 1662113"/>
                <a:gd name="connsiteY41" fmla="*/ 188119 h 381000"/>
                <a:gd name="connsiteX42" fmla="*/ 1526381 w 1662113"/>
                <a:gd name="connsiteY42" fmla="*/ 211931 h 381000"/>
                <a:gd name="connsiteX43" fmla="*/ 1397794 w 1662113"/>
                <a:gd name="connsiteY43" fmla="*/ 233363 h 381000"/>
                <a:gd name="connsiteX44" fmla="*/ 1235869 w 1662113"/>
                <a:gd name="connsiteY44" fmla="*/ 2476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2113" h="381000">
                  <a:moveTo>
                    <a:pt x="1235869" y="247650"/>
                  </a:moveTo>
                  <a:lnTo>
                    <a:pt x="1014413" y="271463"/>
                  </a:lnTo>
                  <a:lnTo>
                    <a:pt x="866775" y="285750"/>
                  </a:lnTo>
                  <a:lnTo>
                    <a:pt x="557213" y="335756"/>
                  </a:lnTo>
                  <a:lnTo>
                    <a:pt x="402431" y="364331"/>
                  </a:lnTo>
                  <a:lnTo>
                    <a:pt x="333375" y="378619"/>
                  </a:lnTo>
                  <a:lnTo>
                    <a:pt x="307181" y="381000"/>
                  </a:lnTo>
                  <a:lnTo>
                    <a:pt x="271463" y="376238"/>
                  </a:lnTo>
                  <a:lnTo>
                    <a:pt x="233363" y="364331"/>
                  </a:lnTo>
                  <a:lnTo>
                    <a:pt x="188119" y="345281"/>
                  </a:lnTo>
                  <a:lnTo>
                    <a:pt x="114300" y="300038"/>
                  </a:lnTo>
                  <a:lnTo>
                    <a:pt x="59531" y="252413"/>
                  </a:lnTo>
                  <a:lnTo>
                    <a:pt x="28575" y="221456"/>
                  </a:lnTo>
                  <a:lnTo>
                    <a:pt x="14288" y="204788"/>
                  </a:lnTo>
                  <a:lnTo>
                    <a:pt x="0" y="178594"/>
                  </a:lnTo>
                  <a:lnTo>
                    <a:pt x="0" y="161925"/>
                  </a:lnTo>
                  <a:lnTo>
                    <a:pt x="7144" y="150019"/>
                  </a:lnTo>
                  <a:lnTo>
                    <a:pt x="19050" y="140494"/>
                  </a:lnTo>
                  <a:lnTo>
                    <a:pt x="38100" y="142875"/>
                  </a:lnTo>
                  <a:lnTo>
                    <a:pt x="73819" y="164306"/>
                  </a:lnTo>
                  <a:lnTo>
                    <a:pt x="116681" y="178594"/>
                  </a:lnTo>
                  <a:lnTo>
                    <a:pt x="192881" y="195263"/>
                  </a:lnTo>
                  <a:lnTo>
                    <a:pt x="264319" y="200025"/>
                  </a:lnTo>
                  <a:lnTo>
                    <a:pt x="316706" y="200025"/>
                  </a:lnTo>
                  <a:lnTo>
                    <a:pt x="402431" y="192881"/>
                  </a:lnTo>
                  <a:lnTo>
                    <a:pt x="631031" y="166688"/>
                  </a:lnTo>
                  <a:lnTo>
                    <a:pt x="852488" y="130969"/>
                  </a:lnTo>
                  <a:lnTo>
                    <a:pt x="1021556" y="95250"/>
                  </a:lnTo>
                  <a:lnTo>
                    <a:pt x="1128713" y="71438"/>
                  </a:lnTo>
                  <a:lnTo>
                    <a:pt x="1219200" y="47625"/>
                  </a:lnTo>
                  <a:lnTo>
                    <a:pt x="1314450" y="19050"/>
                  </a:lnTo>
                  <a:lnTo>
                    <a:pt x="1357313" y="0"/>
                  </a:lnTo>
                  <a:lnTo>
                    <a:pt x="1404938" y="0"/>
                  </a:lnTo>
                  <a:lnTo>
                    <a:pt x="1464469" y="7144"/>
                  </a:lnTo>
                  <a:lnTo>
                    <a:pt x="1528763" y="23813"/>
                  </a:lnTo>
                  <a:lnTo>
                    <a:pt x="1578769" y="45244"/>
                  </a:lnTo>
                  <a:lnTo>
                    <a:pt x="1626394" y="73819"/>
                  </a:lnTo>
                  <a:lnTo>
                    <a:pt x="1647825" y="92869"/>
                  </a:lnTo>
                  <a:lnTo>
                    <a:pt x="1662113" y="114300"/>
                  </a:lnTo>
                  <a:cubicBezTo>
                    <a:pt x="1659643" y="136520"/>
                    <a:pt x="1659731" y="128543"/>
                    <a:pt x="1659731" y="138113"/>
                  </a:cubicBezTo>
                  <a:lnTo>
                    <a:pt x="1643063" y="164306"/>
                  </a:lnTo>
                  <a:lnTo>
                    <a:pt x="1604963" y="188119"/>
                  </a:lnTo>
                  <a:lnTo>
                    <a:pt x="1526381" y="211931"/>
                  </a:lnTo>
                  <a:lnTo>
                    <a:pt x="1397794" y="233363"/>
                  </a:lnTo>
                  <a:lnTo>
                    <a:pt x="1235869" y="2476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8B58BEC0-1BD0-4DE9-BDD8-2C6F2B58AE64}"/>
                </a:ext>
              </a:extLst>
            </p:cNvPr>
            <p:cNvSpPr/>
            <p:nvPr/>
          </p:nvSpPr>
          <p:spPr>
            <a:xfrm>
              <a:off x="2581275" y="2998788"/>
              <a:ext cx="2389188" cy="514350"/>
            </a:xfrm>
            <a:custGeom>
              <a:avLst/>
              <a:gdLst>
                <a:gd name="connsiteX0" fmla="*/ 1316831 w 2388394"/>
                <a:gd name="connsiteY0" fmla="*/ 326231 h 514350"/>
                <a:gd name="connsiteX1" fmla="*/ 866775 w 2388394"/>
                <a:gd name="connsiteY1" fmla="*/ 402431 h 514350"/>
                <a:gd name="connsiteX2" fmla="*/ 509588 w 2388394"/>
                <a:gd name="connsiteY2" fmla="*/ 471487 h 514350"/>
                <a:gd name="connsiteX3" fmla="*/ 461963 w 2388394"/>
                <a:gd name="connsiteY3" fmla="*/ 495300 h 514350"/>
                <a:gd name="connsiteX4" fmla="*/ 419100 w 2388394"/>
                <a:gd name="connsiteY4" fmla="*/ 507206 h 514350"/>
                <a:gd name="connsiteX5" fmla="*/ 381000 w 2388394"/>
                <a:gd name="connsiteY5" fmla="*/ 514350 h 514350"/>
                <a:gd name="connsiteX6" fmla="*/ 345281 w 2388394"/>
                <a:gd name="connsiteY6" fmla="*/ 514350 h 514350"/>
                <a:gd name="connsiteX7" fmla="*/ 302419 w 2388394"/>
                <a:gd name="connsiteY7" fmla="*/ 509587 h 514350"/>
                <a:gd name="connsiteX8" fmla="*/ 259556 w 2388394"/>
                <a:gd name="connsiteY8" fmla="*/ 495300 h 514350"/>
                <a:gd name="connsiteX9" fmla="*/ 200025 w 2388394"/>
                <a:gd name="connsiteY9" fmla="*/ 457200 h 514350"/>
                <a:gd name="connsiteX10" fmla="*/ 133350 w 2388394"/>
                <a:gd name="connsiteY10" fmla="*/ 407194 h 514350"/>
                <a:gd name="connsiteX11" fmla="*/ 66675 w 2388394"/>
                <a:gd name="connsiteY11" fmla="*/ 345281 h 514350"/>
                <a:gd name="connsiteX12" fmla="*/ 35719 w 2388394"/>
                <a:gd name="connsiteY12" fmla="*/ 311944 h 514350"/>
                <a:gd name="connsiteX13" fmla="*/ 11906 w 2388394"/>
                <a:gd name="connsiteY13" fmla="*/ 278606 h 514350"/>
                <a:gd name="connsiteX14" fmla="*/ 2381 w 2388394"/>
                <a:gd name="connsiteY14" fmla="*/ 252412 h 514350"/>
                <a:gd name="connsiteX15" fmla="*/ 0 w 2388394"/>
                <a:gd name="connsiteY15" fmla="*/ 230981 h 514350"/>
                <a:gd name="connsiteX16" fmla="*/ 2381 w 2388394"/>
                <a:gd name="connsiteY16" fmla="*/ 219075 h 514350"/>
                <a:gd name="connsiteX17" fmla="*/ 14288 w 2388394"/>
                <a:gd name="connsiteY17" fmla="*/ 209550 h 514350"/>
                <a:gd name="connsiteX18" fmla="*/ 38100 w 2388394"/>
                <a:gd name="connsiteY18" fmla="*/ 207169 h 514350"/>
                <a:gd name="connsiteX19" fmla="*/ 59531 w 2388394"/>
                <a:gd name="connsiteY19" fmla="*/ 221456 h 514350"/>
                <a:gd name="connsiteX20" fmla="*/ 126206 w 2388394"/>
                <a:gd name="connsiteY20" fmla="*/ 269081 h 514350"/>
                <a:gd name="connsiteX21" fmla="*/ 173831 w 2388394"/>
                <a:gd name="connsiteY21" fmla="*/ 295275 h 514350"/>
                <a:gd name="connsiteX22" fmla="*/ 230981 w 2388394"/>
                <a:gd name="connsiteY22" fmla="*/ 314325 h 514350"/>
                <a:gd name="connsiteX23" fmla="*/ 290513 w 2388394"/>
                <a:gd name="connsiteY23" fmla="*/ 323850 h 514350"/>
                <a:gd name="connsiteX24" fmla="*/ 330994 w 2388394"/>
                <a:gd name="connsiteY24" fmla="*/ 316706 h 514350"/>
                <a:gd name="connsiteX25" fmla="*/ 576263 w 2388394"/>
                <a:gd name="connsiteY25" fmla="*/ 273844 h 514350"/>
                <a:gd name="connsiteX26" fmla="*/ 1050131 w 2388394"/>
                <a:gd name="connsiteY26" fmla="*/ 190500 h 514350"/>
                <a:gd name="connsiteX27" fmla="*/ 1228725 w 2388394"/>
                <a:gd name="connsiteY27" fmla="*/ 157162 h 514350"/>
                <a:gd name="connsiteX28" fmla="*/ 1402556 w 2388394"/>
                <a:gd name="connsiteY28" fmla="*/ 121444 h 514350"/>
                <a:gd name="connsiteX29" fmla="*/ 1664494 w 2388394"/>
                <a:gd name="connsiteY29" fmla="*/ 66675 h 514350"/>
                <a:gd name="connsiteX30" fmla="*/ 1916906 w 2388394"/>
                <a:gd name="connsiteY30" fmla="*/ 21431 h 514350"/>
                <a:gd name="connsiteX31" fmla="*/ 2035969 w 2388394"/>
                <a:gd name="connsiteY31" fmla="*/ 0 h 514350"/>
                <a:gd name="connsiteX32" fmla="*/ 2095500 w 2388394"/>
                <a:gd name="connsiteY32" fmla="*/ 7144 h 514350"/>
                <a:gd name="connsiteX33" fmla="*/ 2193131 w 2388394"/>
                <a:gd name="connsiteY33" fmla="*/ 23812 h 514350"/>
                <a:gd name="connsiteX34" fmla="*/ 2233613 w 2388394"/>
                <a:gd name="connsiteY34" fmla="*/ 30956 h 514350"/>
                <a:gd name="connsiteX35" fmla="*/ 2283619 w 2388394"/>
                <a:gd name="connsiteY35" fmla="*/ 61912 h 514350"/>
                <a:gd name="connsiteX36" fmla="*/ 2328863 w 2388394"/>
                <a:gd name="connsiteY36" fmla="*/ 90487 h 514350"/>
                <a:gd name="connsiteX37" fmla="*/ 2364581 w 2388394"/>
                <a:gd name="connsiteY37" fmla="*/ 119062 h 514350"/>
                <a:gd name="connsiteX38" fmla="*/ 2376488 w 2388394"/>
                <a:gd name="connsiteY38" fmla="*/ 133350 h 514350"/>
                <a:gd name="connsiteX39" fmla="*/ 2388394 w 2388394"/>
                <a:gd name="connsiteY39" fmla="*/ 159544 h 514350"/>
                <a:gd name="connsiteX40" fmla="*/ 2383631 w 2388394"/>
                <a:gd name="connsiteY40" fmla="*/ 183356 h 514350"/>
                <a:gd name="connsiteX41" fmla="*/ 2366963 w 2388394"/>
                <a:gd name="connsiteY41" fmla="*/ 209550 h 514350"/>
                <a:gd name="connsiteX42" fmla="*/ 2336006 w 2388394"/>
                <a:gd name="connsiteY42" fmla="*/ 226219 h 514350"/>
                <a:gd name="connsiteX43" fmla="*/ 2290763 w 2388394"/>
                <a:gd name="connsiteY43" fmla="*/ 226219 h 514350"/>
                <a:gd name="connsiteX44" fmla="*/ 2081213 w 2388394"/>
                <a:gd name="connsiteY44" fmla="*/ 235744 h 514350"/>
                <a:gd name="connsiteX45" fmla="*/ 1859756 w 2388394"/>
                <a:gd name="connsiteY45" fmla="*/ 252412 h 514350"/>
                <a:gd name="connsiteX46" fmla="*/ 1650206 w 2388394"/>
                <a:gd name="connsiteY46" fmla="*/ 276225 h 514350"/>
                <a:gd name="connsiteX47" fmla="*/ 1316831 w 2388394"/>
                <a:gd name="connsiteY47" fmla="*/ 3262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8394" h="514350">
                  <a:moveTo>
                    <a:pt x="1316831" y="326231"/>
                  </a:moveTo>
                  <a:lnTo>
                    <a:pt x="866775" y="402431"/>
                  </a:lnTo>
                  <a:lnTo>
                    <a:pt x="509588" y="471487"/>
                  </a:lnTo>
                  <a:lnTo>
                    <a:pt x="461963" y="495300"/>
                  </a:lnTo>
                  <a:lnTo>
                    <a:pt x="419100" y="507206"/>
                  </a:lnTo>
                  <a:lnTo>
                    <a:pt x="381000" y="514350"/>
                  </a:lnTo>
                  <a:lnTo>
                    <a:pt x="345281" y="514350"/>
                  </a:lnTo>
                  <a:lnTo>
                    <a:pt x="302419" y="509587"/>
                  </a:lnTo>
                  <a:lnTo>
                    <a:pt x="259556" y="495300"/>
                  </a:lnTo>
                  <a:lnTo>
                    <a:pt x="200025" y="457200"/>
                  </a:lnTo>
                  <a:lnTo>
                    <a:pt x="133350" y="407194"/>
                  </a:lnTo>
                  <a:lnTo>
                    <a:pt x="66675" y="345281"/>
                  </a:lnTo>
                  <a:lnTo>
                    <a:pt x="35719" y="311944"/>
                  </a:lnTo>
                  <a:lnTo>
                    <a:pt x="11906" y="278606"/>
                  </a:lnTo>
                  <a:lnTo>
                    <a:pt x="2381" y="252412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14288" y="209550"/>
                  </a:lnTo>
                  <a:lnTo>
                    <a:pt x="38100" y="207169"/>
                  </a:lnTo>
                  <a:lnTo>
                    <a:pt x="59531" y="221456"/>
                  </a:lnTo>
                  <a:lnTo>
                    <a:pt x="126206" y="269081"/>
                  </a:lnTo>
                  <a:lnTo>
                    <a:pt x="173831" y="295275"/>
                  </a:lnTo>
                  <a:lnTo>
                    <a:pt x="230981" y="314325"/>
                  </a:lnTo>
                  <a:lnTo>
                    <a:pt x="290513" y="323850"/>
                  </a:lnTo>
                  <a:lnTo>
                    <a:pt x="330994" y="316706"/>
                  </a:lnTo>
                  <a:lnTo>
                    <a:pt x="576263" y="273844"/>
                  </a:lnTo>
                  <a:lnTo>
                    <a:pt x="1050131" y="190500"/>
                  </a:lnTo>
                  <a:lnTo>
                    <a:pt x="1228725" y="157162"/>
                  </a:lnTo>
                  <a:lnTo>
                    <a:pt x="1402556" y="121444"/>
                  </a:lnTo>
                  <a:lnTo>
                    <a:pt x="1664494" y="66675"/>
                  </a:lnTo>
                  <a:lnTo>
                    <a:pt x="1916906" y="21431"/>
                  </a:lnTo>
                  <a:lnTo>
                    <a:pt x="2035969" y="0"/>
                  </a:lnTo>
                  <a:lnTo>
                    <a:pt x="2095500" y="7144"/>
                  </a:lnTo>
                  <a:lnTo>
                    <a:pt x="2193131" y="23812"/>
                  </a:lnTo>
                  <a:lnTo>
                    <a:pt x="2233613" y="30956"/>
                  </a:lnTo>
                  <a:lnTo>
                    <a:pt x="2283619" y="61912"/>
                  </a:lnTo>
                  <a:lnTo>
                    <a:pt x="2328863" y="90487"/>
                  </a:lnTo>
                  <a:lnTo>
                    <a:pt x="2364581" y="119062"/>
                  </a:lnTo>
                  <a:lnTo>
                    <a:pt x="2376488" y="133350"/>
                  </a:lnTo>
                  <a:lnTo>
                    <a:pt x="2388394" y="159544"/>
                  </a:lnTo>
                  <a:lnTo>
                    <a:pt x="2383631" y="183356"/>
                  </a:lnTo>
                  <a:lnTo>
                    <a:pt x="2366963" y="209550"/>
                  </a:lnTo>
                  <a:lnTo>
                    <a:pt x="2336006" y="226219"/>
                  </a:lnTo>
                  <a:lnTo>
                    <a:pt x="2290763" y="226219"/>
                  </a:lnTo>
                  <a:lnTo>
                    <a:pt x="2081213" y="235744"/>
                  </a:lnTo>
                  <a:lnTo>
                    <a:pt x="1859756" y="252412"/>
                  </a:lnTo>
                  <a:lnTo>
                    <a:pt x="1650206" y="276225"/>
                  </a:lnTo>
                  <a:lnTo>
                    <a:pt x="1316831" y="3262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EFB681BB-D114-4F41-9A25-23D361239F91}"/>
                </a:ext>
              </a:extLst>
            </p:cNvPr>
            <p:cNvSpPr/>
            <p:nvPr/>
          </p:nvSpPr>
          <p:spPr>
            <a:xfrm rot="16200000">
              <a:off x="2625726" y="4246562"/>
              <a:ext cx="2616200" cy="1292225"/>
            </a:xfrm>
            <a:custGeom>
              <a:avLst/>
              <a:gdLst>
                <a:gd name="connsiteX0" fmla="*/ 1588293 w 2616993"/>
                <a:gd name="connsiteY0" fmla="*/ 1214438 h 1293019"/>
                <a:gd name="connsiteX1" fmla="*/ 1290637 w 2616993"/>
                <a:gd name="connsiteY1" fmla="*/ 1212057 h 1293019"/>
                <a:gd name="connsiteX2" fmla="*/ 1059656 w 2616993"/>
                <a:gd name="connsiteY2" fmla="*/ 1219200 h 1293019"/>
                <a:gd name="connsiteX3" fmla="*/ 783431 w 2616993"/>
                <a:gd name="connsiteY3" fmla="*/ 1226344 h 1293019"/>
                <a:gd name="connsiteX4" fmla="*/ 619125 w 2616993"/>
                <a:gd name="connsiteY4" fmla="*/ 1231107 h 1293019"/>
                <a:gd name="connsiteX5" fmla="*/ 531018 w 2616993"/>
                <a:gd name="connsiteY5" fmla="*/ 1240632 h 1293019"/>
                <a:gd name="connsiteX6" fmla="*/ 385762 w 2616993"/>
                <a:gd name="connsiteY6" fmla="*/ 1254919 h 1293019"/>
                <a:gd name="connsiteX7" fmla="*/ 350043 w 2616993"/>
                <a:gd name="connsiteY7" fmla="*/ 1240632 h 1293019"/>
                <a:gd name="connsiteX8" fmla="*/ 295275 w 2616993"/>
                <a:gd name="connsiteY8" fmla="*/ 1212057 h 1293019"/>
                <a:gd name="connsiteX9" fmla="*/ 200025 w 2616993"/>
                <a:gd name="connsiteY9" fmla="*/ 1173957 h 1293019"/>
                <a:gd name="connsiteX10" fmla="*/ 126206 w 2616993"/>
                <a:gd name="connsiteY10" fmla="*/ 1138238 h 1293019"/>
                <a:gd name="connsiteX11" fmla="*/ 80962 w 2616993"/>
                <a:gd name="connsiteY11" fmla="*/ 1112044 h 1293019"/>
                <a:gd name="connsiteX12" fmla="*/ 57150 w 2616993"/>
                <a:gd name="connsiteY12" fmla="*/ 1095375 h 1293019"/>
                <a:gd name="connsiteX13" fmla="*/ 33337 w 2616993"/>
                <a:gd name="connsiteY13" fmla="*/ 1073944 h 1293019"/>
                <a:gd name="connsiteX14" fmla="*/ 16668 w 2616993"/>
                <a:gd name="connsiteY14" fmla="*/ 1047750 h 1293019"/>
                <a:gd name="connsiteX15" fmla="*/ 4762 w 2616993"/>
                <a:gd name="connsiteY15" fmla="*/ 1021557 h 1293019"/>
                <a:gd name="connsiteX16" fmla="*/ 0 w 2616993"/>
                <a:gd name="connsiteY16" fmla="*/ 990600 h 1293019"/>
                <a:gd name="connsiteX17" fmla="*/ 7143 w 2616993"/>
                <a:gd name="connsiteY17" fmla="*/ 964407 h 1293019"/>
                <a:gd name="connsiteX18" fmla="*/ 28575 w 2616993"/>
                <a:gd name="connsiteY18" fmla="*/ 940594 h 1293019"/>
                <a:gd name="connsiteX19" fmla="*/ 52387 w 2616993"/>
                <a:gd name="connsiteY19" fmla="*/ 923925 h 1293019"/>
                <a:gd name="connsiteX20" fmla="*/ 95250 w 2616993"/>
                <a:gd name="connsiteY20" fmla="*/ 902494 h 1293019"/>
                <a:gd name="connsiteX21" fmla="*/ 161925 w 2616993"/>
                <a:gd name="connsiteY21" fmla="*/ 881063 h 1293019"/>
                <a:gd name="connsiteX22" fmla="*/ 230981 w 2616993"/>
                <a:gd name="connsiteY22" fmla="*/ 866775 h 1293019"/>
                <a:gd name="connsiteX23" fmla="*/ 509587 w 2616993"/>
                <a:gd name="connsiteY23" fmla="*/ 995363 h 1293019"/>
                <a:gd name="connsiteX24" fmla="*/ 535781 w 2616993"/>
                <a:gd name="connsiteY24" fmla="*/ 1004888 h 1293019"/>
                <a:gd name="connsiteX25" fmla="*/ 581025 w 2616993"/>
                <a:gd name="connsiteY25" fmla="*/ 1007269 h 1293019"/>
                <a:gd name="connsiteX26" fmla="*/ 814387 w 2616993"/>
                <a:gd name="connsiteY26" fmla="*/ 1009650 h 1293019"/>
                <a:gd name="connsiteX27" fmla="*/ 1200150 w 2616993"/>
                <a:gd name="connsiteY27" fmla="*/ 1007269 h 1293019"/>
                <a:gd name="connsiteX28" fmla="*/ 1821656 w 2616993"/>
                <a:gd name="connsiteY28" fmla="*/ 1007269 h 1293019"/>
                <a:gd name="connsiteX29" fmla="*/ 1964531 w 2616993"/>
                <a:gd name="connsiteY29" fmla="*/ 1009650 h 1293019"/>
                <a:gd name="connsiteX30" fmla="*/ 2288381 w 2616993"/>
                <a:gd name="connsiteY30" fmla="*/ 1007269 h 1293019"/>
                <a:gd name="connsiteX31" fmla="*/ 2336006 w 2616993"/>
                <a:gd name="connsiteY31" fmla="*/ 1002507 h 1293019"/>
                <a:gd name="connsiteX32" fmla="*/ 2366962 w 2616993"/>
                <a:gd name="connsiteY32" fmla="*/ 992982 h 1293019"/>
                <a:gd name="connsiteX33" fmla="*/ 2388393 w 2616993"/>
                <a:gd name="connsiteY33" fmla="*/ 976313 h 1293019"/>
                <a:gd name="connsiteX34" fmla="*/ 2397918 w 2616993"/>
                <a:gd name="connsiteY34" fmla="*/ 954882 h 1293019"/>
                <a:gd name="connsiteX35" fmla="*/ 2400300 w 2616993"/>
                <a:gd name="connsiteY35" fmla="*/ 914400 h 1293019"/>
                <a:gd name="connsiteX36" fmla="*/ 2336006 w 2616993"/>
                <a:gd name="connsiteY36" fmla="*/ 504825 h 1293019"/>
                <a:gd name="connsiteX37" fmla="*/ 2278856 w 2616993"/>
                <a:gd name="connsiteY37" fmla="*/ 80963 h 1293019"/>
                <a:gd name="connsiteX38" fmla="*/ 2426493 w 2616993"/>
                <a:gd name="connsiteY38" fmla="*/ 0 h 1293019"/>
                <a:gd name="connsiteX39" fmla="*/ 2471737 w 2616993"/>
                <a:gd name="connsiteY39" fmla="*/ 259557 h 1293019"/>
                <a:gd name="connsiteX40" fmla="*/ 2514600 w 2616993"/>
                <a:gd name="connsiteY40" fmla="*/ 497682 h 1293019"/>
                <a:gd name="connsiteX41" fmla="*/ 2562225 w 2616993"/>
                <a:gd name="connsiteY41" fmla="*/ 747713 h 1293019"/>
                <a:gd name="connsiteX42" fmla="*/ 2616993 w 2616993"/>
                <a:gd name="connsiteY42" fmla="*/ 1042988 h 1293019"/>
                <a:gd name="connsiteX43" fmla="*/ 2614612 w 2616993"/>
                <a:gd name="connsiteY43" fmla="*/ 1052513 h 1293019"/>
                <a:gd name="connsiteX44" fmla="*/ 2597943 w 2616993"/>
                <a:gd name="connsiteY44" fmla="*/ 1083469 h 1293019"/>
                <a:gd name="connsiteX45" fmla="*/ 2445543 w 2616993"/>
                <a:gd name="connsiteY45" fmla="*/ 1271588 h 1293019"/>
                <a:gd name="connsiteX46" fmla="*/ 2428875 w 2616993"/>
                <a:gd name="connsiteY46" fmla="*/ 1285875 h 1293019"/>
                <a:gd name="connsiteX47" fmla="*/ 2414587 w 2616993"/>
                <a:gd name="connsiteY47" fmla="*/ 1293019 h 1293019"/>
                <a:gd name="connsiteX48" fmla="*/ 2386012 w 2616993"/>
                <a:gd name="connsiteY48" fmla="*/ 1290638 h 1293019"/>
                <a:gd name="connsiteX49" fmla="*/ 2340768 w 2616993"/>
                <a:gd name="connsiteY49" fmla="*/ 1276350 h 1293019"/>
                <a:gd name="connsiteX50" fmla="*/ 2281237 w 2616993"/>
                <a:gd name="connsiteY50" fmla="*/ 1243013 h 1293019"/>
                <a:gd name="connsiteX51" fmla="*/ 2252662 w 2616993"/>
                <a:gd name="connsiteY51" fmla="*/ 1231107 h 1293019"/>
                <a:gd name="connsiteX52" fmla="*/ 1588293 w 2616993"/>
                <a:gd name="connsiteY52" fmla="*/ 1214438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6993" h="1293019">
                  <a:moveTo>
                    <a:pt x="1588293" y="1214438"/>
                  </a:moveTo>
                  <a:lnTo>
                    <a:pt x="1290637" y="1212057"/>
                  </a:lnTo>
                  <a:lnTo>
                    <a:pt x="1059656" y="1219200"/>
                  </a:lnTo>
                  <a:lnTo>
                    <a:pt x="783431" y="1226344"/>
                  </a:lnTo>
                  <a:lnTo>
                    <a:pt x="619125" y="1231107"/>
                  </a:lnTo>
                  <a:lnTo>
                    <a:pt x="531018" y="1240632"/>
                  </a:lnTo>
                  <a:lnTo>
                    <a:pt x="385762" y="1254919"/>
                  </a:lnTo>
                  <a:lnTo>
                    <a:pt x="350043" y="1240632"/>
                  </a:lnTo>
                  <a:lnTo>
                    <a:pt x="295275" y="1212057"/>
                  </a:lnTo>
                  <a:lnTo>
                    <a:pt x="200025" y="1173957"/>
                  </a:lnTo>
                  <a:lnTo>
                    <a:pt x="126206" y="1138238"/>
                  </a:lnTo>
                  <a:lnTo>
                    <a:pt x="80962" y="1112044"/>
                  </a:lnTo>
                  <a:lnTo>
                    <a:pt x="57150" y="1095375"/>
                  </a:lnTo>
                  <a:lnTo>
                    <a:pt x="33337" y="1073944"/>
                  </a:lnTo>
                  <a:lnTo>
                    <a:pt x="16668" y="1047750"/>
                  </a:lnTo>
                  <a:lnTo>
                    <a:pt x="4762" y="1021557"/>
                  </a:lnTo>
                  <a:lnTo>
                    <a:pt x="0" y="990600"/>
                  </a:lnTo>
                  <a:lnTo>
                    <a:pt x="7143" y="964407"/>
                  </a:lnTo>
                  <a:lnTo>
                    <a:pt x="28575" y="940594"/>
                  </a:lnTo>
                  <a:lnTo>
                    <a:pt x="52387" y="923925"/>
                  </a:lnTo>
                  <a:lnTo>
                    <a:pt x="95250" y="902494"/>
                  </a:lnTo>
                  <a:lnTo>
                    <a:pt x="161925" y="881063"/>
                  </a:lnTo>
                  <a:lnTo>
                    <a:pt x="230981" y="866775"/>
                  </a:lnTo>
                  <a:lnTo>
                    <a:pt x="509587" y="995363"/>
                  </a:lnTo>
                  <a:lnTo>
                    <a:pt x="535781" y="1004888"/>
                  </a:lnTo>
                  <a:lnTo>
                    <a:pt x="581025" y="1007269"/>
                  </a:lnTo>
                  <a:lnTo>
                    <a:pt x="814387" y="1009650"/>
                  </a:lnTo>
                  <a:lnTo>
                    <a:pt x="1200150" y="1007269"/>
                  </a:lnTo>
                  <a:lnTo>
                    <a:pt x="1821656" y="1007269"/>
                  </a:lnTo>
                  <a:lnTo>
                    <a:pt x="1964531" y="1009650"/>
                  </a:lnTo>
                  <a:lnTo>
                    <a:pt x="2288381" y="1007269"/>
                  </a:lnTo>
                  <a:lnTo>
                    <a:pt x="2336006" y="1002507"/>
                  </a:lnTo>
                  <a:lnTo>
                    <a:pt x="2366962" y="992982"/>
                  </a:lnTo>
                  <a:lnTo>
                    <a:pt x="2388393" y="976313"/>
                  </a:lnTo>
                  <a:lnTo>
                    <a:pt x="2397918" y="954882"/>
                  </a:lnTo>
                  <a:lnTo>
                    <a:pt x="2400300" y="914400"/>
                  </a:lnTo>
                  <a:lnTo>
                    <a:pt x="2336006" y="504825"/>
                  </a:lnTo>
                  <a:lnTo>
                    <a:pt x="2278856" y="80963"/>
                  </a:lnTo>
                  <a:lnTo>
                    <a:pt x="2426493" y="0"/>
                  </a:lnTo>
                  <a:lnTo>
                    <a:pt x="2471737" y="259557"/>
                  </a:lnTo>
                  <a:lnTo>
                    <a:pt x="2514600" y="497682"/>
                  </a:lnTo>
                  <a:lnTo>
                    <a:pt x="2562225" y="747713"/>
                  </a:lnTo>
                  <a:lnTo>
                    <a:pt x="2616993" y="1042988"/>
                  </a:lnTo>
                  <a:lnTo>
                    <a:pt x="2614612" y="1052513"/>
                  </a:lnTo>
                  <a:lnTo>
                    <a:pt x="2597943" y="1083469"/>
                  </a:lnTo>
                  <a:lnTo>
                    <a:pt x="2445543" y="1271588"/>
                  </a:lnTo>
                  <a:lnTo>
                    <a:pt x="2428875" y="1285875"/>
                  </a:lnTo>
                  <a:lnTo>
                    <a:pt x="2414587" y="1293019"/>
                  </a:lnTo>
                  <a:lnTo>
                    <a:pt x="2386012" y="1290638"/>
                  </a:lnTo>
                  <a:lnTo>
                    <a:pt x="2340768" y="1276350"/>
                  </a:lnTo>
                  <a:lnTo>
                    <a:pt x="2281237" y="1243013"/>
                  </a:lnTo>
                  <a:lnTo>
                    <a:pt x="2252662" y="1231107"/>
                  </a:lnTo>
                  <a:lnTo>
                    <a:pt x="1588293" y="12144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8ECFCF89-E0F9-4DA1-B85C-649DCC608E02}"/>
                </a:ext>
              </a:extLst>
            </p:cNvPr>
            <p:cNvSpPr/>
            <p:nvPr/>
          </p:nvSpPr>
          <p:spPr>
            <a:xfrm>
              <a:off x="3789363" y="5627688"/>
              <a:ext cx="534987" cy="387350"/>
            </a:xfrm>
            <a:custGeom>
              <a:avLst/>
              <a:gdLst>
                <a:gd name="connsiteX0" fmla="*/ 183356 w 535781"/>
                <a:gd name="connsiteY0" fmla="*/ 73819 h 388144"/>
                <a:gd name="connsiteX1" fmla="*/ 390525 w 535781"/>
                <a:gd name="connsiteY1" fmla="*/ 102394 h 388144"/>
                <a:gd name="connsiteX2" fmla="*/ 421481 w 535781"/>
                <a:gd name="connsiteY2" fmla="*/ 102394 h 388144"/>
                <a:gd name="connsiteX3" fmla="*/ 442912 w 535781"/>
                <a:gd name="connsiteY3" fmla="*/ 97631 h 388144"/>
                <a:gd name="connsiteX4" fmla="*/ 461962 w 535781"/>
                <a:gd name="connsiteY4" fmla="*/ 88106 h 388144"/>
                <a:gd name="connsiteX5" fmla="*/ 478631 w 535781"/>
                <a:gd name="connsiteY5" fmla="*/ 73819 h 388144"/>
                <a:gd name="connsiteX6" fmla="*/ 535781 w 535781"/>
                <a:gd name="connsiteY6" fmla="*/ 0 h 388144"/>
                <a:gd name="connsiteX7" fmla="*/ 395287 w 535781"/>
                <a:gd name="connsiteY7" fmla="*/ 388144 h 388144"/>
                <a:gd name="connsiteX8" fmla="*/ 361950 w 535781"/>
                <a:gd name="connsiteY8" fmla="*/ 342900 h 388144"/>
                <a:gd name="connsiteX9" fmla="*/ 323850 w 535781"/>
                <a:gd name="connsiteY9" fmla="*/ 300037 h 388144"/>
                <a:gd name="connsiteX10" fmla="*/ 288131 w 535781"/>
                <a:gd name="connsiteY10" fmla="*/ 269081 h 388144"/>
                <a:gd name="connsiteX11" fmla="*/ 245269 w 535781"/>
                <a:gd name="connsiteY11" fmla="*/ 235744 h 388144"/>
                <a:gd name="connsiteX12" fmla="*/ 200025 w 535781"/>
                <a:gd name="connsiteY12" fmla="*/ 204787 h 388144"/>
                <a:gd name="connsiteX13" fmla="*/ 128587 w 535781"/>
                <a:gd name="connsiteY13" fmla="*/ 161925 h 388144"/>
                <a:gd name="connsiteX14" fmla="*/ 30956 w 535781"/>
                <a:gd name="connsiteY14" fmla="*/ 111919 h 388144"/>
                <a:gd name="connsiteX15" fmla="*/ 14287 w 535781"/>
                <a:gd name="connsiteY15" fmla="*/ 97631 h 388144"/>
                <a:gd name="connsiteX16" fmla="*/ 2381 w 535781"/>
                <a:gd name="connsiteY16" fmla="*/ 78581 h 388144"/>
                <a:gd name="connsiteX17" fmla="*/ 0 w 535781"/>
                <a:gd name="connsiteY17" fmla="*/ 54769 h 388144"/>
                <a:gd name="connsiteX18" fmla="*/ 4762 w 535781"/>
                <a:gd name="connsiteY18" fmla="*/ 38100 h 388144"/>
                <a:gd name="connsiteX19" fmla="*/ 14287 w 535781"/>
                <a:gd name="connsiteY19" fmla="*/ 35719 h 388144"/>
                <a:gd name="connsiteX20" fmla="*/ 42862 w 535781"/>
                <a:gd name="connsiteY20" fmla="*/ 40481 h 388144"/>
                <a:gd name="connsiteX21" fmla="*/ 85725 w 535781"/>
                <a:gd name="connsiteY21" fmla="*/ 54769 h 388144"/>
                <a:gd name="connsiteX22" fmla="*/ 183356 w 535781"/>
                <a:gd name="connsiteY22" fmla="*/ 738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388144">
                  <a:moveTo>
                    <a:pt x="183356" y="73819"/>
                  </a:moveTo>
                  <a:lnTo>
                    <a:pt x="390525" y="102394"/>
                  </a:lnTo>
                  <a:lnTo>
                    <a:pt x="421481" y="102394"/>
                  </a:lnTo>
                  <a:lnTo>
                    <a:pt x="442912" y="97631"/>
                  </a:lnTo>
                  <a:lnTo>
                    <a:pt x="461962" y="88106"/>
                  </a:lnTo>
                  <a:lnTo>
                    <a:pt x="478631" y="73819"/>
                  </a:lnTo>
                  <a:lnTo>
                    <a:pt x="535781" y="0"/>
                  </a:lnTo>
                  <a:lnTo>
                    <a:pt x="395287" y="388144"/>
                  </a:lnTo>
                  <a:lnTo>
                    <a:pt x="361950" y="342900"/>
                  </a:lnTo>
                  <a:lnTo>
                    <a:pt x="323850" y="300037"/>
                  </a:lnTo>
                  <a:lnTo>
                    <a:pt x="288131" y="269081"/>
                  </a:lnTo>
                  <a:lnTo>
                    <a:pt x="245269" y="235744"/>
                  </a:lnTo>
                  <a:lnTo>
                    <a:pt x="200025" y="204787"/>
                  </a:lnTo>
                  <a:lnTo>
                    <a:pt x="128587" y="161925"/>
                  </a:lnTo>
                  <a:lnTo>
                    <a:pt x="30956" y="111919"/>
                  </a:lnTo>
                  <a:lnTo>
                    <a:pt x="14287" y="97631"/>
                  </a:lnTo>
                  <a:lnTo>
                    <a:pt x="2381" y="78581"/>
                  </a:lnTo>
                  <a:lnTo>
                    <a:pt x="0" y="54769"/>
                  </a:lnTo>
                  <a:lnTo>
                    <a:pt x="4762" y="38100"/>
                  </a:lnTo>
                  <a:lnTo>
                    <a:pt x="14287" y="35719"/>
                  </a:lnTo>
                  <a:lnTo>
                    <a:pt x="42862" y="40481"/>
                  </a:lnTo>
                  <a:lnTo>
                    <a:pt x="85725" y="54769"/>
                  </a:lnTo>
                  <a:lnTo>
                    <a:pt x="183356" y="73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856B1EDF-EC78-47E8-BFF8-E5F5C4FC4363}"/>
                </a:ext>
              </a:extLst>
            </p:cNvPr>
            <p:cNvSpPr/>
            <p:nvPr/>
          </p:nvSpPr>
          <p:spPr>
            <a:xfrm>
              <a:off x="3327400" y="4221163"/>
              <a:ext cx="1039813" cy="285750"/>
            </a:xfrm>
            <a:custGeom>
              <a:avLst/>
              <a:gdLst>
                <a:gd name="connsiteX0" fmla="*/ 516732 w 1040607"/>
                <a:gd name="connsiteY0" fmla="*/ 219075 h 285750"/>
                <a:gd name="connsiteX1" fmla="*/ 0 w 1040607"/>
                <a:gd name="connsiteY1" fmla="*/ 285750 h 285750"/>
                <a:gd name="connsiteX2" fmla="*/ 0 w 1040607"/>
                <a:gd name="connsiteY2" fmla="*/ 133350 h 285750"/>
                <a:gd name="connsiteX3" fmla="*/ 238125 w 1040607"/>
                <a:gd name="connsiteY3" fmla="*/ 95250 h 285750"/>
                <a:gd name="connsiteX4" fmla="*/ 533400 w 1040607"/>
                <a:gd name="connsiteY4" fmla="*/ 50007 h 285750"/>
                <a:gd name="connsiteX5" fmla="*/ 650082 w 1040607"/>
                <a:gd name="connsiteY5" fmla="*/ 33338 h 285750"/>
                <a:gd name="connsiteX6" fmla="*/ 671513 w 1040607"/>
                <a:gd name="connsiteY6" fmla="*/ 23813 h 285750"/>
                <a:gd name="connsiteX7" fmla="*/ 711994 w 1040607"/>
                <a:gd name="connsiteY7" fmla="*/ 11907 h 285750"/>
                <a:gd name="connsiteX8" fmla="*/ 776288 w 1040607"/>
                <a:gd name="connsiteY8" fmla="*/ 2382 h 285750"/>
                <a:gd name="connsiteX9" fmla="*/ 840582 w 1040607"/>
                <a:gd name="connsiteY9" fmla="*/ 0 h 285750"/>
                <a:gd name="connsiteX10" fmla="*/ 902494 w 1040607"/>
                <a:gd name="connsiteY10" fmla="*/ 0 h 285750"/>
                <a:gd name="connsiteX11" fmla="*/ 950119 w 1040607"/>
                <a:gd name="connsiteY11" fmla="*/ 4763 h 285750"/>
                <a:gd name="connsiteX12" fmla="*/ 1035844 w 1040607"/>
                <a:gd name="connsiteY12" fmla="*/ 21432 h 285750"/>
                <a:gd name="connsiteX13" fmla="*/ 1040607 w 1040607"/>
                <a:gd name="connsiteY13" fmla="*/ 159544 h 285750"/>
                <a:gd name="connsiteX14" fmla="*/ 516732 w 1040607"/>
                <a:gd name="connsiteY14" fmla="*/ 21907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607" h="285750">
                  <a:moveTo>
                    <a:pt x="516732" y="219075"/>
                  </a:moveTo>
                  <a:lnTo>
                    <a:pt x="0" y="285750"/>
                  </a:lnTo>
                  <a:lnTo>
                    <a:pt x="0" y="133350"/>
                  </a:lnTo>
                  <a:lnTo>
                    <a:pt x="238125" y="95250"/>
                  </a:lnTo>
                  <a:lnTo>
                    <a:pt x="533400" y="50007"/>
                  </a:lnTo>
                  <a:lnTo>
                    <a:pt x="650082" y="33338"/>
                  </a:lnTo>
                  <a:lnTo>
                    <a:pt x="671513" y="23813"/>
                  </a:lnTo>
                  <a:lnTo>
                    <a:pt x="711994" y="11907"/>
                  </a:lnTo>
                  <a:lnTo>
                    <a:pt x="776288" y="2382"/>
                  </a:lnTo>
                  <a:lnTo>
                    <a:pt x="840582" y="0"/>
                  </a:lnTo>
                  <a:lnTo>
                    <a:pt x="902494" y="0"/>
                  </a:lnTo>
                  <a:lnTo>
                    <a:pt x="950119" y="4763"/>
                  </a:lnTo>
                  <a:lnTo>
                    <a:pt x="1035844" y="21432"/>
                  </a:lnTo>
                  <a:lnTo>
                    <a:pt x="1040607" y="159544"/>
                  </a:lnTo>
                  <a:lnTo>
                    <a:pt x="516732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1CBB0ED9-742A-4228-930D-6FB79669A959}"/>
                </a:ext>
              </a:extLst>
            </p:cNvPr>
            <p:cNvSpPr/>
            <p:nvPr/>
          </p:nvSpPr>
          <p:spPr>
            <a:xfrm>
              <a:off x="3300413" y="4821238"/>
              <a:ext cx="1066800" cy="292100"/>
            </a:xfrm>
            <a:custGeom>
              <a:avLst/>
              <a:gdLst>
                <a:gd name="connsiteX0" fmla="*/ 573881 w 1066800"/>
                <a:gd name="connsiteY0" fmla="*/ 216694 h 290513"/>
                <a:gd name="connsiteX1" fmla="*/ 0 w 1066800"/>
                <a:gd name="connsiteY1" fmla="*/ 290513 h 290513"/>
                <a:gd name="connsiteX2" fmla="*/ 0 w 1066800"/>
                <a:gd name="connsiteY2" fmla="*/ 135732 h 290513"/>
                <a:gd name="connsiteX3" fmla="*/ 559593 w 1066800"/>
                <a:gd name="connsiteY3" fmla="*/ 50007 h 290513"/>
                <a:gd name="connsiteX4" fmla="*/ 683418 w 1066800"/>
                <a:gd name="connsiteY4" fmla="*/ 30957 h 290513"/>
                <a:gd name="connsiteX5" fmla="*/ 716756 w 1066800"/>
                <a:gd name="connsiteY5" fmla="*/ 19050 h 290513"/>
                <a:gd name="connsiteX6" fmla="*/ 771525 w 1066800"/>
                <a:gd name="connsiteY6" fmla="*/ 7144 h 290513"/>
                <a:gd name="connsiteX7" fmla="*/ 840581 w 1066800"/>
                <a:gd name="connsiteY7" fmla="*/ 0 h 290513"/>
                <a:gd name="connsiteX8" fmla="*/ 909637 w 1066800"/>
                <a:gd name="connsiteY8" fmla="*/ 2382 h 290513"/>
                <a:gd name="connsiteX9" fmla="*/ 976312 w 1066800"/>
                <a:gd name="connsiteY9" fmla="*/ 9525 h 290513"/>
                <a:gd name="connsiteX10" fmla="*/ 1059656 w 1066800"/>
                <a:gd name="connsiteY10" fmla="*/ 21432 h 290513"/>
                <a:gd name="connsiteX11" fmla="*/ 1066800 w 1066800"/>
                <a:gd name="connsiteY11" fmla="*/ 161925 h 290513"/>
                <a:gd name="connsiteX12" fmla="*/ 573881 w 1066800"/>
                <a:gd name="connsiteY12" fmla="*/ 216694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290513">
                  <a:moveTo>
                    <a:pt x="573881" y="216694"/>
                  </a:moveTo>
                  <a:lnTo>
                    <a:pt x="0" y="290513"/>
                  </a:lnTo>
                  <a:lnTo>
                    <a:pt x="0" y="135732"/>
                  </a:lnTo>
                  <a:lnTo>
                    <a:pt x="559593" y="50007"/>
                  </a:lnTo>
                  <a:lnTo>
                    <a:pt x="683418" y="30957"/>
                  </a:lnTo>
                  <a:lnTo>
                    <a:pt x="716756" y="19050"/>
                  </a:lnTo>
                  <a:lnTo>
                    <a:pt x="771525" y="7144"/>
                  </a:lnTo>
                  <a:lnTo>
                    <a:pt x="840581" y="0"/>
                  </a:lnTo>
                  <a:lnTo>
                    <a:pt x="909637" y="2382"/>
                  </a:lnTo>
                  <a:lnTo>
                    <a:pt x="976312" y="9525"/>
                  </a:lnTo>
                  <a:lnTo>
                    <a:pt x="1059656" y="21432"/>
                  </a:lnTo>
                  <a:lnTo>
                    <a:pt x="1066800" y="161925"/>
                  </a:lnTo>
                  <a:lnTo>
                    <a:pt x="573881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026C52B2-E712-4D3C-A90C-61FA0AA386F1}"/>
                </a:ext>
              </a:extLst>
            </p:cNvPr>
            <p:cNvSpPr/>
            <p:nvPr/>
          </p:nvSpPr>
          <p:spPr>
            <a:xfrm>
              <a:off x="5414963" y="2033588"/>
              <a:ext cx="1384300" cy="365125"/>
            </a:xfrm>
            <a:custGeom>
              <a:avLst/>
              <a:gdLst>
                <a:gd name="connsiteX0" fmla="*/ 581025 w 1383506"/>
                <a:gd name="connsiteY0" fmla="*/ 302418 h 364331"/>
                <a:gd name="connsiteX1" fmla="*/ 238125 w 1383506"/>
                <a:gd name="connsiteY1" fmla="*/ 364331 h 364331"/>
                <a:gd name="connsiteX2" fmla="*/ 0 w 1383506"/>
                <a:gd name="connsiteY2" fmla="*/ 361950 h 364331"/>
                <a:gd name="connsiteX3" fmla="*/ 64293 w 1383506"/>
                <a:gd name="connsiteY3" fmla="*/ 142875 h 364331"/>
                <a:gd name="connsiteX4" fmla="*/ 257175 w 1383506"/>
                <a:gd name="connsiteY4" fmla="*/ 164306 h 364331"/>
                <a:gd name="connsiteX5" fmla="*/ 295275 w 1383506"/>
                <a:gd name="connsiteY5" fmla="*/ 164306 h 364331"/>
                <a:gd name="connsiteX6" fmla="*/ 376237 w 1383506"/>
                <a:gd name="connsiteY6" fmla="*/ 152400 h 364331"/>
                <a:gd name="connsiteX7" fmla="*/ 702468 w 1383506"/>
                <a:gd name="connsiteY7" fmla="*/ 97631 h 364331"/>
                <a:gd name="connsiteX8" fmla="*/ 852487 w 1383506"/>
                <a:gd name="connsiteY8" fmla="*/ 76200 h 364331"/>
                <a:gd name="connsiteX9" fmla="*/ 892968 w 1383506"/>
                <a:gd name="connsiteY9" fmla="*/ 57150 h 364331"/>
                <a:gd name="connsiteX10" fmla="*/ 947737 w 1383506"/>
                <a:gd name="connsiteY10" fmla="*/ 28575 h 364331"/>
                <a:gd name="connsiteX11" fmla="*/ 983456 w 1383506"/>
                <a:gd name="connsiteY11" fmla="*/ 4762 h 364331"/>
                <a:gd name="connsiteX12" fmla="*/ 1007268 w 1383506"/>
                <a:gd name="connsiteY12" fmla="*/ 0 h 364331"/>
                <a:gd name="connsiteX13" fmla="*/ 1040606 w 1383506"/>
                <a:gd name="connsiteY13" fmla="*/ 4762 h 364331"/>
                <a:gd name="connsiteX14" fmla="*/ 1104900 w 1383506"/>
                <a:gd name="connsiteY14" fmla="*/ 23812 h 364331"/>
                <a:gd name="connsiteX15" fmla="*/ 1183481 w 1383506"/>
                <a:gd name="connsiteY15" fmla="*/ 54768 h 364331"/>
                <a:gd name="connsiteX16" fmla="*/ 1269206 w 1383506"/>
                <a:gd name="connsiteY16" fmla="*/ 95250 h 364331"/>
                <a:gd name="connsiteX17" fmla="*/ 1321593 w 1383506"/>
                <a:gd name="connsiteY17" fmla="*/ 126206 h 364331"/>
                <a:gd name="connsiteX18" fmla="*/ 1345406 w 1383506"/>
                <a:gd name="connsiteY18" fmla="*/ 142875 h 364331"/>
                <a:gd name="connsiteX19" fmla="*/ 1362075 w 1383506"/>
                <a:gd name="connsiteY19" fmla="*/ 159543 h 364331"/>
                <a:gd name="connsiteX20" fmla="*/ 1378743 w 1383506"/>
                <a:gd name="connsiteY20" fmla="*/ 188118 h 364331"/>
                <a:gd name="connsiteX21" fmla="*/ 1383506 w 1383506"/>
                <a:gd name="connsiteY21" fmla="*/ 209550 h 364331"/>
                <a:gd name="connsiteX22" fmla="*/ 1381125 w 1383506"/>
                <a:gd name="connsiteY22" fmla="*/ 228600 h 364331"/>
                <a:gd name="connsiteX23" fmla="*/ 1371600 w 1383506"/>
                <a:gd name="connsiteY23" fmla="*/ 247650 h 364331"/>
                <a:gd name="connsiteX24" fmla="*/ 1354931 w 1383506"/>
                <a:gd name="connsiteY24" fmla="*/ 266700 h 364331"/>
                <a:gd name="connsiteX25" fmla="*/ 1326356 w 1383506"/>
                <a:gd name="connsiteY25" fmla="*/ 278606 h 364331"/>
                <a:gd name="connsiteX26" fmla="*/ 1297781 w 1383506"/>
                <a:gd name="connsiteY26" fmla="*/ 297656 h 364331"/>
                <a:gd name="connsiteX27" fmla="*/ 1266825 w 1383506"/>
                <a:gd name="connsiteY27" fmla="*/ 326231 h 364331"/>
                <a:gd name="connsiteX28" fmla="*/ 919162 w 1383506"/>
                <a:gd name="connsiteY28" fmla="*/ 269081 h 364331"/>
                <a:gd name="connsiteX29" fmla="*/ 912018 w 1383506"/>
                <a:gd name="connsiteY29" fmla="*/ 261937 h 364331"/>
                <a:gd name="connsiteX30" fmla="*/ 895350 w 1383506"/>
                <a:gd name="connsiteY30" fmla="*/ 254793 h 364331"/>
                <a:gd name="connsiteX31" fmla="*/ 864393 w 1383506"/>
                <a:gd name="connsiteY31" fmla="*/ 254793 h 364331"/>
                <a:gd name="connsiteX32" fmla="*/ 581025 w 1383506"/>
                <a:gd name="connsiteY32" fmla="*/ 30241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364331">
                  <a:moveTo>
                    <a:pt x="581025" y="302418"/>
                  </a:moveTo>
                  <a:lnTo>
                    <a:pt x="238125" y="364331"/>
                  </a:lnTo>
                  <a:lnTo>
                    <a:pt x="0" y="361950"/>
                  </a:lnTo>
                  <a:lnTo>
                    <a:pt x="64293" y="142875"/>
                  </a:lnTo>
                  <a:lnTo>
                    <a:pt x="257175" y="164306"/>
                  </a:lnTo>
                  <a:lnTo>
                    <a:pt x="295275" y="164306"/>
                  </a:lnTo>
                  <a:lnTo>
                    <a:pt x="376237" y="152400"/>
                  </a:lnTo>
                  <a:lnTo>
                    <a:pt x="702468" y="97631"/>
                  </a:lnTo>
                  <a:lnTo>
                    <a:pt x="852487" y="76200"/>
                  </a:lnTo>
                  <a:lnTo>
                    <a:pt x="892968" y="57150"/>
                  </a:lnTo>
                  <a:lnTo>
                    <a:pt x="947737" y="28575"/>
                  </a:lnTo>
                  <a:lnTo>
                    <a:pt x="983456" y="4762"/>
                  </a:lnTo>
                  <a:lnTo>
                    <a:pt x="1007268" y="0"/>
                  </a:lnTo>
                  <a:lnTo>
                    <a:pt x="1040606" y="4762"/>
                  </a:lnTo>
                  <a:lnTo>
                    <a:pt x="1104900" y="23812"/>
                  </a:lnTo>
                  <a:lnTo>
                    <a:pt x="1183481" y="54768"/>
                  </a:lnTo>
                  <a:lnTo>
                    <a:pt x="1269206" y="95250"/>
                  </a:lnTo>
                  <a:lnTo>
                    <a:pt x="1321593" y="126206"/>
                  </a:lnTo>
                  <a:lnTo>
                    <a:pt x="1345406" y="142875"/>
                  </a:lnTo>
                  <a:lnTo>
                    <a:pt x="1362075" y="159543"/>
                  </a:lnTo>
                  <a:lnTo>
                    <a:pt x="1378743" y="188118"/>
                  </a:lnTo>
                  <a:lnTo>
                    <a:pt x="1383506" y="209550"/>
                  </a:lnTo>
                  <a:lnTo>
                    <a:pt x="1381125" y="228600"/>
                  </a:lnTo>
                  <a:lnTo>
                    <a:pt x="1371600" y="247650"/>
                  </a:lnTo>
                  <a:lnTo>
                    <a:pt x="1354931" y="266700"/>
                  </a:lnTo>
                  <a:lnTo>
                    <a:pt x="1326356" y="278606"/>
                  </a:lnTo>
                  <a:lnTo>
                    <a:pt x="1297781" y="297656"/>
                  </a:lnTo>
                  <a:lnTo>
                    <a:pt x="1266825" y="326231"/>
                  </a:lnTo>
                  <a:lnTo>
                    <a:pt x="919162" y="269081"/>
                  </a:lnTo>
                  <a:lnTo>
                    <a:pt x="912018" y="261937"/>
                  </a:lnTo>
                  <a:lnTo>
                    <a:pt x="895350" y="254793"/>
                  </a:lnTo>
                  <a:lnTo>
                    <a:pt x="864393" y="254793"/>
                  </a:lnTo>
                  <a:lnTo>
                    <a:pt x="581025" y="3024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D0F779CD-714E-4FC0-91D8-A6AA6C7C4EAB}"/>
                </a:ext>
              </a:extLst>
            </p:cNvPr>
            <p:cNvSpPr/>
            <p:nvPr/>
          </p:nvSpPr>
          <p:spPr>
            <a:xfrm>
              <a:off x="5918200" y="2205038"/>
              <a:ext cx="771525" cy="981075"/>
            </a:xfrm>
            <a:custGeom>
              <a:avLst/>
              <a:gdLst>
                <a:gd name="connsiteX0" fmla="*/ 202407 w 771525"/>
                <a:gd name="connsiteY0" fmla="*/ 561975 h 981075"/>
                <a:gd name="connsiteX1" fmla="*/ 321469 w 771525"/>
                <a:gd name="connsiteY1" fmla="*/ 319087 h 981075"/>
                <a:gd name="connsiteX2" fmla="*/ 392907 w 771525"/>
                <a:gd name="connsiteY2" fmla="*/ 176212 h 981075"/>
                <a:gd name="connsiteX3" fmla="*/ 414338 w 771525"/>
                <a:gd name="connsiteY3" fmla="*/ 138112 h 981075"/>
                <a:gd name="connsiteX4" fmla="*/ 421482 w 771525"/>
                <a:gd name="connsiteY4" fmla="*/ 111918 h 981075"/>
                <a:gd name="connsiteX5" fmla="*/ 369094 w 771525"/>
                <a:gd name="connsiteY5" fmla="*/ 0 h 981075"/>
                <a:gd name="connsiteX6" fmla="*/ 771525 w 771525"/>
                <a:gd name="connsiteY6" fmla="*/ 92868 h 981075"/>
                <a:gd name="connsiteX7" fmla="*/ 764382 w 771525"/>
                <a:gd name="connsiteY7" fmla="*/ 154781 h 981075"/>
                <a:gd name="connsiteX8" fmla="*/ 728663 w 771525"/>
                <a:gd name="connsiteY8" fmla="*/ 183356 h 981075"/>
                <a:gd name="connsiteX9" fmla="*/ 688182 w 771525"/>
                <a:gd name="connsiteY9" fmla="*/ 230981 h 981075"/>
                <a:gd name="connsiteX10" fmla="*/ 571500 w 771525"/>
                <a:gd name="connsiteY10" fmla="*/ 385762 h 981075"/>
                <a:gd name="connsiteX11" fmla="*/ 385763 w 771525"/>
                <a:gd name="connsiteY11" fmla="*/ 623887 h 981075"/>
                <a:gd name="connsiteX12" fmla="*/ 133350 w 771525"/>
                <a:gd name="connsiteY12" fmla="*/ 962025 h 981075"/>
                <a:gd name="connsiteX13" fmla="*/ 0 w 771525"/>
                <a:gd name="connsiteY13" fmla="*/ 981075 h 981075"/>
                <a:gd name="connsiteX14" fmla="*/ 202407 w 771525"/>
                <a:gd name="connsiteY14" fmla="*/ 5619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25" h="981075">
                  <a:moveTo>
                    <a:pt x="202407" y="561975"/>
                  </a:moveTo>
                  <a:lnTo>
                    <a:pt x="321469" y="319087"/>
                  </a:lnTo>
                  <a:lnTo>
                    <a:pt x="392907" y="176212"/>
                  </a:lnTo>
                  <a:lnTo>
                    <a:pt x="414338" y="138112"/>
                  </a:lnTo>
                  <a:lnTo>
                    <a:pt x="421482" y="111918"/>
                  </a:lnTo>
                  <a:lnTo>
                    <a:pt x="369094" y="0"/>
                  </a:lnTo>
                  <a:lnTo>
                    <a:pt x="771525" y="92868"/>
                  </a:lnTo>
                  <a:lnTo>
                    <a:pt x="764382" y="154781"/>
                  </a:lnTo>
                  <a:lnTo>
                    <a:pt x="728663" y="183356"/>
                  </a:lnTo>
                  <a:lnTo>
                    <a:pt x="688182" y="230981"/>
                  </a:lnTo>
                  <a:lnTo>
                    <a:pt x="571500" y="385762"/>
                  </a:lnTo>
                  <a:lnTo>
                    <a:pt x="385763" y="623887"/>
                  </a:lnTo>
                  <a:lnTo>
                    <a:pt x="133350" y="962025"/>
                  </a:lnTo>
                  <a:lnTo>
                    <a:pt x="0" y="981075"/>
                  </a:lnTo>
                  <a:lnTo>
                    <a:pt x="202407" y="561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8DD0ECFD-B4FA-4347-8EB4-5CC7C5D6D6C9}"/>
                </a:ext>
              </a:extLst>
            </p:cNvPr>
            <p:cNvSpPr/>
            <p:nvPr/>
          </p:nvSpPr>
          <p:spPr>
            <a:xfrm>
              <a:off x="5018088" y="2976563"/>
              <a:ext cx="2211387" cy="1479550"/>
            </a:xfrm>
            <a:custGeom>
              <a:avLst/>
              <a:gdLst>
                <a:gd name="connsiteX0" fmla="*/ 1112044 w 2212181"/>
                <a:gd name="connsiteY0" fmla="*/ 297656 h 1478756"/>
                <a:gd name="connsiteX1" fmla="*/ 747712 w 2212181"/>
                <a:gd name="connsiteY1" fmla="*/ 338137 h 1478756"/>
                <a:gd name="connsiteX2" fmla="*/ 654844 w 2212181"/>
                <a:gd name="connsiteY2" fmla="*/ 345281 h 1478756"/>
                <a:gd name="connsiteX3" fmla="*/ 564356 w 2212181"/>
                <a:gd name="connsiteY3" fmla="*/ 373856 h 1478756"/>
                <a:gd name="connsiteX4" fmla="*/ 431006 w 2212181"/>
                <a:gd name="connsiteY4" fmla="*/ 404812 h 1478756"/>
                <a:gd name="connsiteX5" fmla="*/ 361950 w 2212181"/>
                <a:gd name="connsiteY5" fmla="*/ 426243 h 1478756"/>
                <a:gd name="connsiteX6" fmla="*/ 292894 w 2212181"/>
                <a:gd name="connsiteY6" fmla="*/ 454818 h 1478756"/>
                <a:gd name="connsiteX7" fmla="*/ 259556 w 2212181"/>
                <a:gd name="connsiteY7" fmla="*/ 473868 h 1478756"/>
                <a:gd name="connsiteX8" fmla="*/ 242887 w 2212181"/>
                <a:gd name="connsiteY8" fmla="*/ 469106 h 1478756"/>
                <a:gd name="connsiteX9" fmla="*/ 204787 w 2212181"/>
                <a:gd name="connsiteY9" fmla="*/ 452437 h 1478756"/>
                <a:gd name="connsiteX10" fmla="*/ 164306 w 2212181"/>
                <a:gd name="connsiteY10" fmla="*/ 421481 h 1478756"/>
                <a:gd name="connsiteX11" fmla="*/ 130969 w 2212181"/>
                <a:gd name="connsiteY11" fmla="*/ 383381 h 1478756"/>
                <a:gd name="connsiteX12" fmla="*/ 78581 w 2212181"/>
                <a:gd name="connsiteY12" fmla="*/ 314325 h 1478756"/>
                <a:gd name="connsiteX13" fmla="*/ 28575 w 2212181"/>
                <a:gd name="connsiteY13" fmla="*/ 240506 h 1478756"/>
                <a:gd name="connsiteX14" fmla="*/ 7144 w 2212181"/>
                <a:gd name="connsiteY14" fmla="*/ 195262 h 1478756"/>
                <a:gd name="connsiteX15" fmla="*/ 2381 w 2212181"/>
                <a:gd name="connsiteY15" fmla="*/ 173831 h 1478756"/>
                <a:gd name="connsiteX16" fmla="*/ 0 w 2212181"/>
                <a:gd name="connsiteY16" fmla="*/ 154781 h 1478756"/>
                <a:gd name="connsiteX17" fmla="*/ 4762 w 2212181"/>
                <a:gd name="connsiteY17" fmla="*/ 145256 h 1478756"/>
                <a:gd name="connsiteX18" fmla="*/ 23812 w 2212181"/>
                <a:gd name="connsiteY18" fmla="*/ 142875 h 1478756"/>
                <a:gd name="connsiteX19" fmla="*/ 50006 w 2212181"/>
                <a:gd name="connsiteY19" fmla="*/ 152400 h 1478756"/>
                <a:gd name="connsiteX20" fmla="*/ 85725 w 2212181"/>
                <a:gd name="connsiteY20" fmla="*/ 173831 h 1478756"/>
                <a:gd name="connsiteX21" fmla="*/ 135731 w 2212181"/>
                <a:gd name="connsiteY21" fmla="*/ 197643 h 1478756"/>
                <a:gd name="connsiteX22" fmla="*/ 190500 w 2212181"/>
                <a:gd name="connsiteY22" fmla="*/ 216693 h 1478756"/>
                <a:gd name="connsiteX23" fmla="*/ 238125 w 2212181"/>
                <a:gd name="connsiteY23" fmla="*/ 226218 h 1478756"/>
                <a:gd name="connsiteX24" fmla="*/ 307181 w 2212181"/>
                <a:gd name="connsiteY24" fmla="*/ 228600 h 1478756"/>
                <a:gd name="connsiteX25" fmla="*/ 359569 w 2212181"/>
                <a:gd name="connsiteY25" fmla="*/ 223837 h 1478756"/>
                <a:gd name="connsiteX26" fmla="*/ 578644 w 2212181"/>
                <a:gd name="connsiteY26" fmla="*/ 190500 h 1478756"/>
                <a:gd name="connsiteX27" fmla="*/ 947737 w 2212181"/>
                <a:gd name="connsiteY27" fmla="*/ 133350 h 1478756"/>
                <a:gd name="connsiteX28" fmla="*/ 1073944 w 2212181"/>
                <a:gd name="connsiteY28" fmla="*/ 119062 h 1478756"/>
                <a:gd name="connsiteX29" fmla="*/ 1419225 w 2212181"/>
                <a:gd name="connsiteY29" fmla="*/ 78581 h 1478756"/>
                <a:gd name="connsiteX30" fmla="*/ 1693069 w 2212181"/>
                <a:gd name="connsiteY30" fmla="*/ 45243 h 1478756"/>
                <a:gd name="connsiteX31" fmla="*/ 1816894 w 2212181"/>
                <a:gd name="connsiteY31" fmla="*/ 11906 h 1478756"/>
                <a:gd name="connsiteX32" fmla="*/ 1850231 w 2212181"/>
                <a:gd name="connsiteY32" fmla="*/ 0 h 1478756"/>
                <a:gd name="connsiteX33" fmla="*/ 1857375 w 2212181"/>
                <a:gd name="connsiteY33" fmla="*/ 0 h 1478756"/>
                <a:gd name="connsiteX34" fmla="*/ 1916906 w 2212181"/>
                <a:gd name="connsiteY34" fmla="*/ 23812 h 1478756"/>
                <a:gd name="connsiteX35" fmla="*/ 2043112 w 2212181"/>
                <a:gd name="connsiteY35" fmla="*/ 92868 h 1478756"/>
                <a:gd name="connsiteX36" fmla="*/ 2109787 w 2212181"/>
                <a:gd name="connsiteY36" fmla="*/ 133350 h 1478756"/>
                <a:gd name="connsiteX37" fmla="*/ 2150269 w 2212181"/>
                <a:gd name="connsiteY37" fmla="*/ 161925 h 1478756"/>
                <a:gd name="connsiteX38" fmla="*/ 2174081 w 2212181"/>
                <a:gd name="connsiteY38" fmla="*/ 183356 h 1478756"/>
                <a:gd name="connsiteX39" fmla="*/ 2190750 w 2212181"/>
                <a:gd name="connsiteY39" fmla="*/ 200025 h 1478756"/>
                <a:gd name="connsiteX40" fmla="*/ 2202656 w 2212181"/>
                <a:gd name="connsiteY40" fmla="*/ 219075 h 1478756"/>
                <a:gd name="connsiteX41" fmla="*/ 2209800 w 2212181"/>
                <a:gd name="connsiteY41" fmla="*/ 238125 h 1478756"/>
                <a:gd name="connsiteX42" fmla="*/ 2212181 w 2212181"/>
                <a:gd name="connsiteY42" fmla="*/ 254793 h 1478756"/>
                <a:gd name="connsiteX43" fmla="*/ 2207419 w 2212181"/>
                <a:gd name="connsiteY43" fmla="*/ 273843 h 1478756"/>
                <a:gd name="connsiteX44" fmla="*/ 2169319 w 2212181"/>
                <a:gd name="connsiteY44" fmla="*/ 338137 h 1478756"/>
                <a:gd name="connsiteX45" fmla="*/ 2145506 w 2212181"/>
                <a:gd name="connsiteY45" fmla="*/ 376237 h 1478756"/>
                <a:gd name="connsiteX46" fmla="*/ 2085975 w 2212181"/>
                <a:gd name="connsiteY46" fmla="*/ 500062 h 1478756"/>
                <a:gd name="connsiteX47" fmla="*/ 2014537 w 2212181"/>
                <a:gd name="connsiteY47" fmla="*/ 714375 h 1478756"/>
                <a:gd name="connsiteX48" fmla="*/ 1943100 w 2212181"/>
                <a:gd name="connsiteY48" fmla="*/ 890587 h 1478756"/>
                <a:gd name="connsiteX49" fmla="*/ 1854994 w 2212181"/>
                <a:gd name="connsiteY49" fmla="*/ 1214437 h 1478756"/>
                <a:gd name="connsiteX50" fmla="*/ 1778794 w 2212181"/>
                <a:gd name="connsiteY50" fmla="*/ 1478756 h 1478756"/>
                <a:gd name="connsiteX51" fmla="*/ 1600200 w 2212181"/>
                <a:gd name="connsiteY51" fmla="*/ 1473993 h 1478756"/>
                <a:gd name="connsiteX52" fmla="*/ 1628775 w 2212181"/>
                <a:gd name="connsiteY52" fmla="*/ 1352550 h 1478756"/>
                <a:gd name="connsiteX53" fmla="*/ 1662112 w 2212181"/>
                <a:gd name="connsiteY53" fmla="*/ 1173956 h 1478756"/>
                <a:gd name="connsiteX54" fmla="*/ 1712119 w 2212181"/>
                <a:gd name="connsiteY54" fmla="*/ 900112 h 1478756"/>
                <a:gd name="connsiteX55" fmla="*/ 1750219 w 2212181"/>
                <a:gd name="connsiteY55" fmla="*/ 740568 h 1478756"/>
                <a:gd name="connsiteX56" fmla="*/ 1802606 w 2212181"/>
                <a:gd name="connsiteY56" fmla="*/ 483393 h 1478756"/>
                <a:gd name="connsiteX57" fmla="*/ 1821656 w 2212181"/>
                <a:gd name="connsiteY57" fmla="*/ 385762 h 1478756"/>
                <a:gd name="connsiteX58" fmla="*/ 1826419 w 2212181"/>
                <a:gd name="connsiteY58" fmla="*/ 350043 h 1478756"/>
                <a:gd name="connsiteX59" fmla="*/ 1826419 w 2212181"/>
                <a:gd name="connsiteY59" fmla="*/ 316706 h 1478756"/>
                <a:gd name="connsiteX60" fmla="*/ 1824037 w 2212181"/>
                <a:gd name="connsiteY60" fmla="*/ 285750 h 1478756"/>
                <a:gd name="connsiteX61" fmla="*/ 1814512 w 2212181"/>
                <a:gd name="connsiteY61" fmla="*/ 266700 h 1478756"/>
                <a:gd name="connsiteX62" fmla="*/ 1797844 w 2212181"/>
                <a:gd name="connsiteY62" fmla="*/ 250031 h 1478756"/>
                <a:gd name="connsiteX63" fmla="*/ 1783556 w 2212181"/>
                <a:gd name="connsiteY63" fmla="*/ 238125 h 1478756"/>
                <a:gd name="connsiteX64" fmla="*/ 1757362 w 2212181"/>
                <a:gd name="connsiteY64" fmla="*/ 228600 h 1478756"/>
                <a:gd name="connsiteX65" fmla="*/ 1504950 w 2212181"/>
                <a:gd name="connsiteY65" fmla="*/ 254793 h 1478756"/>
                <a:gd name="connsiteX66" fmla="*/ 1112044 w 2212181"/>
                <a:gd name="connsiteY66" fmla="*/ 297656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12181" h="1478756">
                  <a:moveTo>
                    <a:pt x="1112044" y="297656"/>
                  </a:moveTo>
                  <a:lnTo>
                    <a:pt x="747712" y="338137"/>
                  </a:lnTo>
                  <a:lnTo>
                    <a:pt x="654844" y="345281"/>
                  </a:lnTo>
                  <a:lnTo>
                    <a:pt x="564356" y="373856"/>
                  </a:lnTo>
                  <a:lnTo>
                    <a:pt x="431006" y="404812"/>
                  </a:lnTo>
                  <a:lnTo>
                    <a:pt x="361950" y="426243"/>
                  </a:lnTo>
                  <a:lnTo>
                    <a:pt x="292894" y="454818"/>
                  </a:lnTo>
                  <a:lnTo>
                    <a:pt x="259556" y="473868"/>
                  </a:lnTo>
                  <a:lnTo>
                    <a:pt x="242887" y="469106"/>
                  </a:lnTo>
                  <a:lnTo>
                    <a:pt x="204787" y="452437"/>
                  </a:lnTo>
                  <a:lnTo>
                    <a:pt x="164306" y="421481"/>
                  </a:lnTo>
                  <a:lnTo>
                    <a:pt x="130969" y="383381"/>
                  </a:lnTo>
                  <a:lnTo>
                    <a:pt x="78581" y="314325"/>
                  </a:lnTo>
                  <a:lnTo>
                    <a:pt x="28575" y="240506"/>
                  </a:lnTo>
                  <a:lnTo>
                    <a:pt x="7144" y="195262"/>
                  </a:lnTo>
                  <a:lnTo>
                    <a:pt x="2381" y="173831"/>
                  </a:lnTo>
                  <a:lnTo>
                    <a:pt x="0" y="154781"/>
                  </a:lnTo>
                  <a:lnTo>
                    <a:pt x="4762" y="145256"/>
                  </a:lnTo>
                  <a:lnTo>
                    <a:pt x="23812" y="142875"/>
                  </a:lnTo>
                  <a:lnTo>
                    <a:pt x="50006" y="152400"/>
                  </a:lnTo>
                  <a:lnTo>
                    <a:pt x="85725" y="173831"/>
                  </a:lnTo>
                  <a:lnTo>
                    <a:pt x="135731" y="197643"/>
                  </a:lnTo>
                  <a:lnTo>
                    <a:pt x="190500" y="216693"/>
                  </a:lnTo>
                  <a:lnTo>
                    <a:pt x="238125" y="226218"/>
                  </a:lnTo>
                  <a:lnTo>
                    <a:pt x="307181" y="228600"/>
                  </a:lnTo>
                  <a:lnTo>
                    <a:pt x="359569" y="223837"/>
                  </a:lnTo>
                  <a:lnTo>
                    <a:pt x="578644" y="190500"/>
                  </a:lnTo>
                  <a:lnTo>
                    <a:pt x="947737" y="133350"/>
                  </a:lnTo>
                  <a:lnTo>
                    <a:pt x="1073944" y="119062"/>
                  </a:lnTo>
                  <a:lnTo>
                    <a:pt x="1419225" y="78581"/>
                  </a:lnTo>
                  <a:lnTo>
                    <a:pt x="1693069" y="45243"/>
                  </a:lnTo>
                  <a:lnTo>
                    <a:pt x="1816894" y="11906"/>
                  </a:lnTo>
                  <a:lnTo>
                    <a:pt x="1850231" y="0"/>
                  </a:lnTo>
                  <a:lnTo>
                    <a:pt x="1857375" y="0"/>
                  </a:lnTo>
                  <a:lnTo>
                    <a:pt x="1916906" y="23812"/>
                  </a:lnTo>
                  <a:lnTo>
                    <a:pt x="2043112" y="92868"/>
                  </a:lnTo>
                  <a:lnTo>
                    <a:pt x="2109787" y="133350"/>
                  </a:lnTo>
                  <a:lnTo>
                    <a:pt x="2150269" y="161925"/>
                  </a:lnTo>
                  <a:lnTo>
                    <a:pt x="2174081" y="183356"/>
                  </a:lnTo>
                  <a:lnTo>
                    <a:pt x="2190750" y="200025"/>
                  </a:lnTo>
                  <a:lnTo>
                    <a:pt x="2202656" y="219075"/>
                  </a:lnTo>
                  <a:lnTo>
                    <a:pt x="2209800" y="238125"/>
                  </a:lnTo>
                  <a:lnTo>
                    <a:pt x="2212181" y="254793"/>
                  </a:lnTo>
                  <a:lnTo>
                    <a:pt x="2207419" y="273843"/>
                  </a:lnTo>
                  <a:lnTo>
                    <a:pt x="2169319" y="338137"/>
                  </a:lnTo>
                  <a:lnTo>
                    <a:pt x="2145506" y="376237"/>
                  </a:lnTo>
                  <a:lnTo>
                    <a:pt x="2085975" y="500062"/>
                  </a:lnTo>
                  <a:lnTo>
                    <a:pt x="2014537" y="714375"/>
                  </a:lnTo>
                  <a:lnTo>
                    <a:pt x="1943100" y="890587"/>
                  </a:lnTo>
                  <a:lnTo>
                    <a:pt x="1854994" y="1214437"/>
                  </a:lnTo>
                  <a:lnTo>
                    <a:pt x="1778794" y="1478756"/>
                  </a:lnTo>
                  <a:lnTo>
                    <a:pt x="1600200" y="1473993"/>
                  </a:lnTo>
                  <a:lnTo>
                    <a:pt x="1628775" y="1352550"/>
                  </a:lnTo>
                  <a:lnTo>
                    <a:pt x="1662112" y="1173956"/>
                  </a:lnTo>
                  <a:lnTo>
                    <a:pt x="1712119" y="900112"/>
                  </a:lnTo>
                  <a:lnTo>
                    <a:pt x="1750219" y="740568"/>
                  </a:lnTo>
                  <a:lnTo>
                    <a:pt x="1802606" y="483393"/>
                  </a:lnTo>
                  <a:lnTo>
                    <a:pt x="1821656" y="385762"/>
                  </a:lnTo>
                  <a:lnTo>
                    <a:pt x="1826419" y="350043"/>
                  </a:lnTo>
                  <a:lnTo>
                    <a:pt x="1826419" y="316706"/>
                  </a:lnTo>
                  <a:lnTo>
                    <a:pt x="1824037" y="285750"/>
                  </a:lnTo>
                  <a:lnTo>
                    <a:pt x="1814512" y="266700"/>
                  </a:lnTo>
                  <a:lnTo>
                    <a:pt x="1797844" y="250031"/>
                  </a:lnTo>
                  <a:lnTo>
                    <a:pt x="1783556" y="238125"/>
                  </a:lnTo>
                  <a:lnTo>
                    <a:pt x="1757362" y="228600"/>
                  </a:lnTo>
                  <a:lnTo>
                    <a:pt x="1504950" y="254793"/>
                  </a:lnTo>
                  <a:lnTo>
                    <a:pt x="1112044" y="2976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BCAB97D2-6437-4B30-BC99-29D7129F402B}"/>
                </a:ext>
              </a:extLst>
            </p:cNvPr>
            <p:cNvSpPr/>
            <p:nvPr/>
          </p:nvSpPr>
          <p:spPr>
            <a:xfrm>
              <a:off x="4722813" y="3602038"/>
              <a:ext cx="2735262" cy="541337"/>
            </a:xfrm>
            <a:custGeom>
              <a:avLst/>
              <a:gdLst>
                <a:gd name="connsiteX0" fmla="*/ 1688306 w 2736056"/>
                <a:gd name="connsiteY0" fmla="*/ 304800 h 540544"/>
                <a:gd name="connsiteX1" fmla="*/ 1400175 w 2736056"/>
                <a:gd name="connsiteY1" fmla="*/ 338138 h 540544"/>
                <a:gd name="connsiteX2" fmla="*/ 1233487 w 2736056"/>
                <a:gd name="connsiteY2" fmla="*/ 376238 h 540544"/>
                <a:gd name="connsiteX3" fmla="*/ 873919 w 2736056"/>
                <a:gd name="connsiteY3" fmla="*/ 433388 h 540544"/>
                <a:gd name="connsiteX4" fmla="*/ 542925 w 2736056"/>
                <a:gd name="connsiteY4" fmla="*/ 490538 h 540544"/>
                <a:gd name="connsiteX5" fmla="*/ 488156 w 2736056"/>
                <a:gd name="connsiteY5" fmla="*/ 504825 h 540544"/>
                <a:gd name="connsiteX6" fmla="*/ 433387 w 2736056"/>
                <a:gd name="connsiteY6" fmla="*/ 521494 h 540544"/>
                <a:gd name="connsiteX7" fmla="*/ 378619 w 2736056"/>
                <a:gd name="connsiteY7" fmla="*/ 538163 h 540544"/>
                <a:gd name="connsiteX8" fmla="*/ 352425 w 2736056"/>
                <a:gd name="connsiteY8" fmla="*/ 540544 h 540544"/>
                <a:gd name="connsiteX9" fmla="*/ 316706 w 2736056"/>
                <a:gd name="connsiteY9" fmla="*/ 540544 h 540544"/>
                <a:gd name="connsiteX10" fmla="*/ 285750 w 2736056"/>
                <a:gd name="connsiteY10" fmla="*/ 533400 h 540544"/>
                <a:gd name="connsiteX11" fmla="*/ 228600 w 2736056"/>
                <a:gd name="connsiteY11" fmla="*/ 507207 h 540544"/>
                <a:gd name="connsiteX12" fmla="*/ 183356 w 2736056"/>
                <a:gd name="connsiteY12" fmla="*/ 473869 h 540544"/>
                <a:gd name="connsiteX13" fmla="*/ 90487 w 2736056"/>
                <a:gd name="connsiteY13" fmla="*/ 390525 h 540544"/>
                <a:gd name="connsiteX14" fmla="*/ 42862 w 2736056"/>
                <a:gd name="connsiteY14" fmla="*/ 340519 h 540544"/>
                <a:gd name="connsiteX15" fmla="*/ 16669 w 2736056"/>
                <a:gd name="connsiteY15" fmla="*/ 304800 h 540544"/>
                <a:gd name="connsiteX16" fmla="*/ 7144 w 2736056"/>
                <a:gd name="connsiteY16" fmla="*/ 283369 h 540544"/>
                <a:gd name="connsiteX17" fmla="*/ 0 w 2736056"/>
                <a:gd name="connsiteY17" fmla="*/ 264319 h 540544"/>
                <a:gd name="connsiteX18" fmla="*/ 2381 w 2736056"/>
                <a:gd name="connsiteY18" fmla="*/ 247650 h 540544"/>
                <a:gd name="connsiteX19" fmla="*/ 11906 w 2736056"/>
                <a:gd name="connsiteY19" fmla="*/ 242888 h 540544"/>
                <a:gd name="connsiteX20" fmla="*/ 45244 w 2736056"/>
                <a:gd name="connsiteY20" fmla="*/ 247650 h 540544"/>
                <a:gd name="connsiteX21" fmla="*/ 154781 w 2736056"/>
                <a:gd name="connsiteY21" fmla="*/ 290513 h 540544"/>
                <a:gd name="connsiteX22" fmla="*/ 219075 w 2736056"/>
                <a:gd name="connsiteY22" fmla="*/ 311944 h 540544"/>
                <a:gd name="connsiteX23" fmla="*/ 252412 w 2736056"/>
                <a:gd name="connsiteY23" fmla="*/ 314325 h 540544"/>
                <a:gd name="connsiteX24" fmla="*/ 416719 w 2736056"/>
                <a:gd name="connsiteY24" fmla="*/ 314325 h 540544"/>
                <a:gd name="connsiteX25" fmla="*/ 552450 w 2736056"/>
                <a:gd name="connsiteY25" fmla="*/ 297657 h 540544"/>
                <a:gd name="connsiteX26" fmla="*/ 912019 w 2736056"/>
                <a:gd name="connsiteY26" fmla="*/ 247650 h 540544"/>
                <a:gd name="connsiteX27" fmla="*/ 1226344 w 2736056"/>
                <a:gd name="connsiteY27" fmla="*/ 197644 h 540544"/>
                <a:gd name="connsiteX28" fmla="*/ 1393031 w 2736056"/>
                <a:gd name="connsiteY28" fmla="*/ 164307 h 540544"/>
                <a:gd name="connsiteX29" fmla="*/ 1726406 w 2736056"/>
                <a:gd name="connsiteY29" fmla="*/ 123825 h 540544"/>
                <a:gd name="connsiteX30" fmla="*/ 2062162 w 2736056"/>
                <a:gd name="connsiteY30" fmla="*/ 88107 h 540544"/>
                <a:gd name="connsiteX31" fmla="*/ 2319337 w 2736056"/>
                <a:gd name="connsiteY31" fmla="*/ 66675 h 540544"/>
                <a:gd name="connsiteX32" fmla="*/ 2452687 w 2736056"/>
                <a:gd name="connsiteY32" fmla="*/ 0 h 540544"/>
                <a:gd name="connsiteX33" fmla="*/ 2459831 w 2736056"/>
                <a:gd name="connsiteY33" fmla="*/ 0 h 540544"/>
                <a:gd name="connsiteX34" fmla="*/ 2505075 w 2736056"/>
                <a:gd name="connsiteY34" fmla="*/ 11907 h 540544"/>
                <a:gd name="connsiteX35" fmla="*/ 2571750 w 2736056"/>
                <a:gd name="connsiteY35" fmla="*/ 45244 h 540544"/>
                <a:gd name="connsiteX36" fmla="*/ 2638425 w 2736056"/>
                <a:gd name="connsiteY36" fmla="*/ 88107 h 540544"/>
                <a:gd name="connsiteX37" fmla="*/ 2697956 w 2736056"/>
                <a:gd name="connsiteY37" fmla="*/ 130969 h 540544"/>
                <a:gd name="connsiteX38" fmla="*/ 2717006 w 2736056"/>
                <a:gd name="connsiteY38" fmla="*/ 159544 h 540544"/>
                <a:gd name="connsiteX39" fmla="*/ 2731294 w 2736056"/>
                <a:gd name="connsiteY39" fmla="*/ 192882 h 540544"/>
                <a:gd name="connsiteX40" fmla="*/ 2736056 w 2736056"/>
                <a:gd name="connsiteY40" fmla="*/ 221457 h 540544"/>
                <a:gd name="connsiteX41" fmla="*/ 2736056 w 2736056"/>
                <a:gd name="connsiteY41" fmla="*/ 247650 h 540544"/>
                <a:gd name="connsiteX42" fmla="*/ 2721769 w 2736056"/>
                <a:gd name="connsiteY42" fmla="*/ 271463 h 540544"/>
                <a:gd name="connsiteX43" fmla="*/ 2695575 w 2736056"/>
                <a:gd name="connsiteY43" fmla="*/ 290513 h 540544"/>
                <a:gd name="connsiteX44" fmla="*/ 2640806 w 2736056"/>
                <a:gd name="connsiteY44" fmla="*/ 311944 h 540544"/>
                <a:gd name="connsiteX45" fmla="*/ 2614612 w 2736056"/>
                <a:gd name="connsiteY45" fmla="*/ 314325 h 540544"/>
                <a:gd name="connsiteX46" fmla="*/ 2552700 w 2736056"/>
                <a:gd name="connsiteY46" fmla="*/ 304800 h 540544"/>
                <a:gd name="connsiteX47" fmla="*/ 2438400 w 2736056"/>
                <a:gd name="connsiteY47" fmla="*/ 292894 h 540544"/>
                <a:gd name="connsiteX48" fmla="*/ 2212181 w 2736056"/>
                <a:gd name="connsiteY48" fmla="*/ 292894 h 540544"/>
                <a:gd name="connsiteX49" fmla="*/ 2007394 w 2736056"/>
                <a:gd name="connsiteY49" fmla="*/ 292894 h 540544"/>
                <a:gd name="connsiteX50" fmla="*/ 1688306 w 2736056"/>
                <a:gd name="connsiteY50" fmla="*/ 3048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736056" h="540544">
                  <a:moveTo>
                    <a:pt x="1688306" y="304800"/>
                  </a:moveTo>
                  <a:lnTo>
                    <a:pt x="1400175" y="338138"/>
                  </a:lnTo>
                  <a:lnTo>
                    <a:pt x="1233487" y="376238"/>
                  </a:lnTo>
                  <a:lnTo>
                    <a:pt x="873919" y="433388"/>
                  </a:lnTo>
                  <a:lnTo>
                    <a:pt x="542925" y="490538"/>
                  </a:lnTo>
                  <a:lnTo>
                    <a:pt x="488156" y="504825"/>
                  </a:lnTo>
                  <a:lnTo>
                    <a:pt x="433387" y="521494"/>
                  </a:lnTo>
                  <a:lnTo>
                    <a:pt x="378619" y="538163"/>
                  </a:lnTo>
                  <a:lnTo>
                    <a:pt x="352425" y="540544"/>
                  </a:lnTo>
                  <a:lnTo>
                    <a:pt x="316706" y="540544"/>
                  </a:lnTo>
                  <a:lnTo>
                    <a:pt x="285750" y="533400"/>
                  </a:lnTo>
                  <a:lnTo>
                    <a:pt x="228600" y="507207"/>
                  </a:lnTo>
                  <a:lnTo>
                    <a:pt x="183356" y="473869"/>
                  </a:lnTo>
                  <a:lnTo>
                    <a:pt x="90487" y="390525"/>
                  </a:lnTo>
                  <a:lnTo>
                    <a:pt x="42862" y="340519"/>
                  </a:lnTo>
                  <a:lnTo>
                    <a:pt x="16669" y="304800"/>
                  </a:lnTo>
                  <a:lnTo>
                    <a:pt x="7144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1906" y="242888"/>
                  </a:lnTo>
                  <a:lnTo>
                    <a:pt x="45244" y="247650"/>
                  </a:lnTo>
                  <a:lnTo>
                    <a:pt x="154781" y="290513"/>
                  </a:lnTo>
                  <a:lnTo>
                    <a:pt x="219075" y="311944"/>
                  </a:lnTo>
                  <a:lnTo>
                    <a:pt x="252412" y="314325"/>
                  </a:lnTo>
                  <a:lnTo>
                    <a:pt x="416719" y="314325"/>
                  </a:lnTo>
                  <a:lnTo>
                    <a:pt x="552450" y="297657"/>
                  </a:lnTo>
                  <a:lnTo>
                    <a:pt x="912019" y="247650"/>
                  </a:lnTo>
                  <a:lnTo>
                    <a:pt x="1226344" y="197644"/>
                  </a:lnTo>
                  <a:lnTo>
                    <a:pt x="1393031" y="164307"/>
                  </a:lnTo>
                  <a:lnTo>
                    <a:pt x="1726406" y="123825"/>
                  </a:lnTo>
                  <a:lnTo>
                    <a:pt x="2062162" y="88107"/>
                  </a:lnTo>
                  <a:lnTo>
                    <a:pt x="2319337" y="66675"/>
                  </a:lnTo>
                  <a:lnTo>
                    <a:pt x="2452687" y="0"/>
                  </a:lnTo>
                  <a:lnTo>
                    <a:pt x="2459831" y="0"/>
                  </a:lnTo>
                  <a:lnTo>
                    <a:pt x="2505075" y="11907"/>
                  </a:lnTo>
                  <a:lnTo>
                    <a:pt x="2571750" y="45244"/>
                  </a:lnTo>
                  <a:lnTo>
                    <a:pt x="2638425" y="88107"/>
                  </a:lnTo>
                  <a:lnTo>
                    <a:pt x="2697956" y="130969"/>
                  </a:lnTo>
                  <a:lnTo>
                    <a:pt x="2717006" y="159544"/>
                  </a:lnTo>
                  <a:lnTo>
                    <a:pt x="2731294" y="192882"/>
                  </a:lnTo>
                  <a:lnTo>
                    <a:pt x="2736056" y="221457"/>
                  </a:lnTo>
                  <a:lnTo>
                    <a:pt x="2736056" y="247650"/>
                  </a:lnTo>
                  <a:lnTo>
                    <a:pt x="2721769" y="271463"/>
                  </a:lnTo>
                  <a:lnTo>
                    <a:pt x="2695575" y="290513"/>
                  </a:lnTo>
                  <a:lnTo>
                    <a:pt x="2640806" y="311944"/>
                  </a:lnTo>
                  <a:cubicBezTo>
                    <a:pt x="2616204" y="314404"/>
                    <a:pt x="2624971" y="314325"/>
                    <a:pt x="2614612" y="314325"/>
                  </a:cubicBezTo>
                  <a:lnTo>
                    <a:pt x="2552700" y="304800"/>
                  </a:lnTo>
                  <a:lnTo>
                    <a:pt x="2438400" y="292894"/>
                  </a:lnTo>
                  <a:lnTo>
                    <a:pt x="2212181" y="292894"/>
                  </a:lnTo>
                  <a:lnTo>
                    <a:pt x="2007394" y="292894"/>
                  </a:lnTo>
                  <a:lnTo>
                    <a:pt x="1688306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3B6B749B-FC69-4017-A91E-FEE215527FF8}"/>
                </a:ext>
              </a:extLst>
            </p:cNvPr>
            <p:cNvSpPr/>
            <p:nvPr/>
          </p:nvSpPr>
          <p:spPr>
            <a:xfrm>
              <a:off x="5065713" y="4360863"/>
              <a:ext cx="1906587" cy="382587"/>
            </a:xfrm>
            <a:custGeom>
              <a:avLst/>
              <a:gdLst>
                <a:gd name="connsiteX0" fmla="*/ 1378744 w 1907381"/>
                <a:gd name="connsiteY0" fmla="*/ 209550 h 383381"/>
                <a:gd name="connsiteX1" fmla="*/ 1057275 w 1907381"/>
                <a:gd name="connsiteY1" fmla="*/ 254794 h 383381"/>
                <a:gd name="connsiteX2" fmla="*/ 883444 w 1907381"/>
                <a:gd name="connsiteY2" fmla="*/ 271462 h 383381"/>
                <a:gd name="connsiteX3" fmla="*/ 757237 w 1907381"/>
                <a:gd name="connsiteY3" fmla="*/ 283369 h 383381"/>
                <a:gd name="connsiteX4" fmla="*/ 685800 w 1907381"/>
                <a:gd name="connsiteY4" fmla="*/ 295275 h 383381"/>
                <a:gd name="connsiteX5" fmla="*/ 585787 w 1907381"/>
                <a:gd name="connsiteY5" fmla="*/ 319087 h 383381"/>
                <a:gd name="connsiteX6" fmla="*/ 445294 w 1907381"/>
                <a:gd name="connsiteY6" fmla="*/ 359569 h 383381"/>
                <a:gd name="connsiteX7" fmla="*/ 392906 w 1907381"/>
                <a:gd name="connsiteY7" fmla="*/ 378619 h 383381"/>
                <a:gd name="connsiteX8" fmla="*/ 369094 w 1907381"/>
                <a:gd name="connsiteY8" fmla="*/ 383381 h 383381"/>
                <a:gd name="connsiteX9" fmla="*/ 316706 w 1907381"/>
                <a:gd name="connsiteY9" fmla="*/ 378619 h 383381"/>
                <a:gd name="connsiteX10" fmla="*/ 278606 w 1907381"/>
                <a:gd name="connsiteY10" fmla="*/ 369094 h 383381"/>
                <a:gd name="connsiteX11" fmla="*/ 238125 w 1907381"/>
                <a:gd name="connsiteY11" fmla="*/ 352425 h 383381"/>
                <a:gd name="connsiteX12" fmla="*/ 173831 w 1907381"/>
                <a:gd name="connsiteY12" fmla="*/ 314325 h 383381"/>
                <a:gd name="connsiteX13" fmla="*/ 111919 w 1907381"/>
                <a:gd name="connsiteY13" fmla="*/ 266700 h 383381"/>
                <a:gd name="connsiteX14" fmla="*/ 50006 w 1907381"/>
                <a:gd name="connsiteY14" fmla="*/ 207169 h 383381"/>
                <a:gd name="connsiteX15" fmla="*/ 19050 w 1907381"/>
                <a:gd name="connsiteY15" fmla="*/ 173831 h 383381"/>
                <a:gd name="connsiteX16" fmla="*/ 4762 w 1907381"/>
                <a:gd name="connsiteY16" fmla="*/ 154781 h 383381"/>
                <a:gd name="connsiteX17" fmla="*/ 0 w 1907381"/>
                <a:gd name="connsiteY17" fmla="*/ 138112 h 383381"/>
                <a:gd name="connsiteX18" fmla="*/ 4762 w 1907381"/>
                <a:gd name="connsiteY18" fmla="*/ 121444 h 383381"/>
                <a:gd name="connsiteX19" fmla="*/ 23812 w 1907381"/>
                <a:gd name="connsiteY19" fmla="*/ 114300 h 383381"/>
                <a:gd name="connsiteX20" fmla="*/ 52387 w 1907381"/>
                <a:gd name="connsiteY20" fmla="*/ 114300 h 383381"/>
                <a:gd name="connsiteX21" fmla="*/ 95250 w 1907381"/>
                <a:gd name="connsiteY21" fmla="*/ 126206 h 383381"/>
                <a:gd name="connsiteX22" fmla="*/ 169069 w 1907381"/>
                <a:gd name="connsiteY22" fmla="*/ 145256 h 383381"/>
                <a:gd name="connsiteX23" fmla="*/ 247650 w 1907381"/>
                <a:gd name="connsiteY23" fmla="*/ 154781 h 383381"/>
                <a:gd name="connsiteX24" fmla="*/ 314325 w 1907381"/>
                <a:gd name="connsiteY24" fmla="*/ 159544 h 383381"/>
                <a:gd name="connsiteX25" fmla="*/ 402431 w 1907381"/>
                <a:gd name="connsiteY25" fmla="*/ 159544 h 383381"/>
                <a:gd name="connsiteX26" fmla="*/ 552450 w 1907381"/>
                <a:gd name="connsiteY26" fmla="*/ 140494 h 383381"/>
                <a:gd name="connsiteX27" fmla="*/ 888206 w 1907381"/>
                <a:gd name="connsiteY27" fmla="*/ 85725 h 383381"/>
                <a:gd name="connsiteX28" fmla="*/ 1052512 w 1907381"/>
                <a:gd name="connsiteY28" fmla="*/ 73819 h 383381"/>
                <a:gd name="connsiteX29" fmla="*/ 1328737 w 1907381"/>
                <a:gd name="connsiteY29" fmla="*/ 38100 h 383381"/>
                <a:gd name="connsiteX30" fmla="*/ 1585912 w 1907381"/>
                <a:gd name="connsiteY30" fmla="*/ 0 h 383381"/>
                <a:gd name="connsiteX31" fmla="*/ 1747837 w 1907381"/>
                <a:gd name="connsiteY31" fmla="*/ 26194 h 383381"/>
                <a:gd name="connsiteX32" fmla="*/ 1857375 w 1907381"/>
                <a:gd name="connsiteY32" fmla="*/ 69056 h 383381"/>
                <a:gd name="connsiteX33" fmla="*/ 1876425 w 1907381"/>
                <a:gd name="connsiteY33" fmla="*/ 78581 h 383381"/>
                <a:gd name="connsiteX34" fmla="*/ 1890712 w 1907381"/>
                <a:gd name="connsiteY34" fmla="*/ 97631 h 383381"/>
                <a:gd name="connsiteX35" fmla="*/ 1902619 w 1907381"/>
                <a:gd name="connsiteY35" fmla="*/ 121444 h 383381"/>
                <a:gd name="connsiteX36" fmla="*/ 1907381 w 1907381"/>
                <a:gd name="connsiteY36" fmla="*/ 147637 h 383381"/>
                <a:gd name="connsiteX37" fmla="*/ 1902619 w 1907381"/>
                <a:gd name="connsiteY37" fmla="*/ 169069 h 383381"/>
                <a:gd name="connsiteX38" fmla="*/ 1883569 w 1907381"/>
                <a:gd name="connsiteY38" fmla="*/ 188119 h 383381"/>
                <a:gd name="connsiteX39" fmla="*/ 1831181 w 1907381"/>
                <a:gd name="connsiteY39" fmla="*/ 216694 h 383381"/>
                <a:gd name="connsiteX40" fmla="*/ 1788319 w 1907381"/>
                <a:gd name="connsiteY40" fmla="*/ 226219 h 383381"/>
                <a:gd name="connsiteX41" fmla="*/ 1700212 w 1907381"/>
                <a:gd name="connsiteY41" fmla="*/ 214312 h 383381"/>
                <a:gd name="connsiteX42" fmla="*/ 1559719 w 1907381"/>
                <a:gd name="connsiteY42" fmla="*/ 204787 h 383381"/>
                <a:gd name="connsiteX43" fmla="*/ 1378744 w 1907381"/>
                <a:gd name="connsiteY43" fmla="*/ 20955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07381" h="383381">
                  <a:moveTo>
                    <a:pt x="1378744" y="209550"/>
                  </a:moveTo>
                  <a:lnTo>
                    <a:pt x="1057275" y="254794"/>
                  </a:lnTo>
                  <a:lnTo>
                    <a:pt x="883444" y="271462"/>
                  </a:lnTo>
                  <a:lnTo>
                    <a:pt x="757237" y="283369"/>
                  </a:lnTo>
                  <a:lnTo>
                    <a:pt x="685800" y="295275"/>
                  </a:lnTo>
                  <a:lnTo>
                    <a:pt x="585787" y="319087"/>
                  </a:lnTo>
                  <a:lnTo>
                    <a:pt x="445294" y="359569"/>
                  </a:lnTo>
                  <a:lnTo>
                    <a:pt x="392906" y="378619"/>
                  </a:lnTo>
                  <a:lnTo>
                    <a:pt x="369094" y="383381"/>
                  </a:lnTo>
                  <a:lnTo>
                    <a:pt x="316706" y="378619"/>
                  </a:lnTo>
                  <a:lnTo>
                    <a:pt x="278606" y="369094"/>
                  </a:lnTo>
                  <a:lnTo>
                    <a:pt x="238125" y="352425"/>
                  </a:lnTo>
                  <a:lnTo>
                    <a:pt x="173831" y="314325"/>
                  </a:lnTo>
                  <a:lnTo>
                    <a:pt x="111919" y="266700"/>
                  </a:lnTo>
                  <a:lnTo>
                    <a:pt x="50006" y="207169"/>
                  </a:lnTo>
                  <a:lnTo>
                    <a:pt x="19050" y="173831"/>
                  </a:lnTo>
                  <a:lnTo>
                    <a:pt x="4762" y="154781"/>
                  </a:lnTo>
                  <a:lnTo>
                    <a:pt x="0" y="138112"/>
                  </a:lnTo>
                  <a:lnTo>
                    <a:pt x="4762" y="121444"/>
                  </a:lnTo>
                  <a:lnTo>
                    <a:pt x="23812" y="114300"/>
                  </a:lnTo>
                  <a:lnTo>
                    <a:pt x="52387" y="114300"/>
                  </a:lnTo>
                  <a:lnTo>
                    <a:pt x="95250" y="126206"/>
                  </a:lnTo>
                  <a:lnTo>
                    <a:pt x="169069" y="145256"/>
                  </a:lnTo>
                  <a:lnTo>
                    <a:pt x="247650" y="154781"/>
                  </a:lnTo>
                  <a:lnTo>
                    <a:pt x="314325" y="159544"/>
                  </a:lnTo>
                  <a:lnTo>
                    <a:pt x="402431" y="159544"/>
                  </a:lnTo>
                  <a:lnTo>
                    <a:pt x="552450" y="140494"/>
                  </a:lnTo>
                  <a:lnTo>
                    <a:pt x="888206" y="85725"/>
                  </a:lnTo>
                  <a:lnTo>
                    <a:pt x="1052512" y="73819"/>
                  </a:lnTo>
                  <a:lnTo>
                    <a:pt x="1328737" y="38100"/>
                  </a:lnTo>
                  <a:lnTo>
                    <a:pt x="1585912" y="0"/>
                  </a:lnTo>
                  <a:lnTo>
                    <a:pt x="1747837" y="26194"/>
                  </a:lnTo>
                  <a:lnTo>
                    <a:pt x="1857375" y="69056"/>
                  </a:lnTo>
                  <a:lnTo>
                    <a:pt x="1876425" y="78581"/>
                  </a:lnTo>
                  <a:lnTo>
                    <a:pt x="1890712" y="97631"/>
                  </a:lnTo>
                  <a:lnTo>
                    <a:pt x="1902619" y="121444"/>
                  </a:lnTo>
                  <a:lnTo>
                    <a:pt x="1907381" y="147637"/>
                  </a:lnTo>
                  <a:lnTo>
                    <a:pt x="1902619" y="169069"/>
                  </a:lnTo>
                  <a:lnTo>
                    <a:pt x="1883569" y="188119"/>
                  </a:lnTo>
                  <a:lnTo>
                    <a:pt x="1831181" y="216694"/>
                  </a:lnTo>
                  <a:lnTo>
                    <a:pt x="1788319" y="226219"/>
                  </a:lnTo>
                  <a:lnTo>
                    <a:pt x="1700212" y="214312"/>
                  </a:lnTo>
                  <a:lnTo>
                    <a:pt x="1559719" y="204787"/>
                  </a:lnTo>
                  <a:lnTo>
                    <a:pt x="1378744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77718687-24B7-4E07-88F0-F89449BF7F58}"/>
                </a:ext>
              </a:extLst>
            </p:cNvPr>
            <p:cNvSpPr/>
            <p:nvPr/>
          </p:nvSpPr>
          <p:spPr>
            <a:xfrm rot="16200000">
              <a:off x="4368801" y="4489450"/>
              <a:ext cx="3016250" cy="587375"/>
            </a:xfrm>
            <a:custGeom>
              <a:avLst/>
              <a:gdLst>
                <a:gd name="connsiteX0" fmla="*/ 1488798 w 3016232"/>
                <a:gd name="connsiteY0" fmla="*/ 564094 h 587276"/>
                <a:gd name="connsiteX1" fmla="*/ 1058644 w 3016232"/>
                <a:gd name="connsiteY1" fmla="*/ 564094 h 587276"/>
                <a:gd name="connsiteX2" fmla="*/ 880915 w 3016232"/>
                <a:gd name="connsiteY2" fmla="*/ 564094 h 587276"/>
                <a:gd name="connsiteX3" fmla="*/ 736672 w 3016232"/>
                <a:gd name="connsiteY3" fmla="*/ 564094 h 587276"/>
                <a:gd name="connsiteX4" fmla="*/ 631065 w 3016232"/>
                <a:gd name="connsiteY4" fmla="*/ 569246 h 587276"/>
                <a:gd name="connsiteX5" fmla="*/ 463640 w 3016232"/>
                <a:gd name="connsiteY5" fmla="*/ 579549 h 587276"/>
                <a:gd name="connsiteX6" fmla="*/ 386366 w 3016232"/>
                <a:gd name="connsiteY6" fmla="*/ 587276 h 587276"/>
                <a:gd name="connsiteX7" fmla="*/ 370912 w 3016232"/>
                <a:gd name="connsiteY7" fmla="*/ 582125 h 587276"/>
                <a:gd name="connsiteX8" fmla="*/ 327124 w 3016232"/>
                <a:gd name="connsiteY8" fmla="*/ 561519 h 587276"/>
                <a:gd name="connsiteX9" fmla="*/ 262729 w 3016232"/>
                <a:gd name="connsiteY9" fmla="*/ 535761 h 587276"/>
                <a:gd name="connsiteX10" fmla="*/ 208638 w 3016232"/>
                <a:gd name="connsiteY10" fmla="*/ 522882 h 587276"/>
                <a:gd name="connsiteX11" fmla="*/ 110759 w 3016232"/>
                <a:gd name="connsiteY11" fmla="*/ 479094 h 587276"/>
                <a:gd name="connsiteX12" fmla="*/ 74698 w 3016232"/>
                <a:gd name="connsiteY12" fmla="*/ 461063 h 587276"/>
                <a:gd name="connsiteX13" fmla="*/ 41213 w 3016232"/>
                <a:gd name="connsiteY13" fmla="*/ 437881 h 587276"/>
                <a:gd name="connsiteX14" fmla="*/ 20606 w 3016232"/>
                <a:gd name="connsiteY14" fmla="*/ 419851 h 587276"/>
                <a:gd name="connsiteX15" fmla="*/ 7728 w 3016232"/>
                <a:gd name="connsiteY15" fmla="*/ 401821 h 587276"/>
                <a:gd name="connsiteX16" fmla="*/ 0 w 3016232"/>
                <a:gd name="connsiteY16" fmla="*/ 383790 h 587276"/>
                <a:gd name="connsiteX17" fmla="*/ 2576 w 3016232"/>
                <a:gd name="connsiteY17" fmla="*/ 363184 h 587276"/>
                <a:gd name="connsiteX18" fmla="*/ 15455 w 3016232"/>
                <a:gd name="connsiteY18" fmla="*/ 347729 h 587276"/>
                <a:gd name="connsiteX19" fmla="*/ 56667 w 3016232"/>
                <a:gd name="connsiteY19" fmla="*/ 319396 h 587276"/>
                <a:gd name="connsiteX20" fmla="*/ 128789 w 3016232"/>
                <a:gd name="connsiteY20" fmla="*/ 278183 h 587276"/>
                <a:gd name="connsiteX21" fmla="*/ 182880 w 3016232"/>
                <a:gd name="connsiteY21" fmla="*/ 255001 h 587276"/>
                <a:gd name="connsiteX22" fmla="*/ 574398 w 3016232"/>
                <a:gd name="connsiteY22" fmla="*/ 303941 h 587276"/>
                <a:gd name="connsiteX23" fmla="*/ 628489 w 3016232"/>
                <a:gd name="connsiteY23" fmla="*/ 319396 h 587276"/>
                <a:gd name="connsiteX24" fmla="*/ 664550 w 3016232"/>
                <a:gd name="connsiteY24" fmla="*/ 332275 h 587276"/>
                <a:gd name="connsiteX25" fmla="*/ 700611 w 3016232"/>
                <a:gd name="connsiteY25" fmla="*/ 337426 h 587276"/>
                <a:gd name="connsiteX26" fmla="*/ 991673 w 3016232"/>
                <a:gd name="connsiteY26" fmla="*/ 342578 h 587276"/>
                <a:gd name="connsiteX27" fmla="*/ 1661375 w 3016232"/>
                <a:gd name="connsiteY27" fmla="*/ 340002 h 587276"/>
                <a:gd name="connsiteX28" fmla="*/ 1836528 w 3016232"/>
                <a:gd name="connsiteY28" fmla="*/ 345153 h 587276"/>
                <a:gd name="connsiteX29" fmla="*/ 2307894 w 3016232"/>
                <a:gd name="connsiteY29" fmla="*/ 340002 h 587276"/>
                <a:gd name="connsiteX30" fmla="*/ 2483047 w 3016232"/>
                <a:gd name="connsiteY30" fmla="*/ 340002 h 587276"/>
                <a:gd name="connsiteX31" fmla="*/ 2689109 w 3016232"/>
                <a:gd name="connsiteY31" fmla="*/ 340002 h 587276"/>
                <a:gd name="connsiteX32" fmla="*/ 2725170 w 3016232"/>
                <a:gd name="connsiteY32" fmla="*/ 319396 h 587276"/>
                <a:gd name="connsiteX33" fmla="*/ 2774110 w 3016232"/>
                <a:gd name="connsiteY33" fmla="*/ 293638 h 587276"/>
                <a:gd name="connsiteX34" fmla="*/ 2815322 w 3016232"/>
                <a:gd name="connsiteY34" fmla="*/ 265304 h 587276"/>
                <a:gd name="connsiteX35" fmla="*/ 2830777 w 3016232"/>
                <a:gd name="connsiteY35" fmla="*/ 247274 h 587276"/>
                <a:gd name="connsiteX36" fmla="*/ 2861686 w 3016232"/>
                <a:gd name="connsiteY36" fmla="*/ 208637 h 587276"/>
                <a:gd name="connsiteX37" fmla="*/ 2892595 w 3016232"/>
                <a:gd name="connsiteY37" fmla="*/ 167425 h 587276"/>
                <a:gd name="connsiteX38" fmla="*/ 2985323 w 3016232"/>
                <a:gd name="connsiteY38" fmla="*/ 0 h 587276"/>
                <a:gd name="connsiteX39" fmla="*/ 3016232 w 3016232"/>
                <a:gd name="connsiteY39" fmla="*/ 136516 h 587276"/>
                <a:gd name="connsiteX40" fmla="*/ 2951838 w 3016232"/>
                <a:gd name="connsiteY40" fmla="*/ 255001 h 587276"/>
                <a:gd name="connsiteX41" fmla="*/ 2897747 w 3016232"/>
                <a:gd name="connsiteY41" fmla="*/ 386366 h 587276"/>
                <a:gd name="connsiteX42" fmla="*/ 2866837 w 3016232"/>
                <a:gd name="connsiteY42" fmla="*/ 466215 h 587276"/>
                <a:gd name="connsiteX43" fmla="*/ 2853959 w 3016232"/>
                <a:gd name="connsiteY43" fmla="*/ 489397 h 587276"/>
                <a:gd name="connsiteX44" fmla="*/ 2830777 w 3016232"/>
                <a:gd name="connsiteY44" fmla="*/ 507427 h 587276"/>
                <a:gd name="connsiteX45" fmla="*/ 2776685 w 3016232"/>
                <a:gd name="connsiteY45" fmla="*/ 533185 h 587276"/>
                <a:gd name="connsiteX46" fmla="*/ 2707139 w 3016232"/>
                <a:gd name="connsiteY46" fmla="*/ 551215 h 587276"/>
                <a:gd name="connsiteX47" fmla="*/ 2516532 w 3016232"/>
                <a:gd name="connsiteY47" fmla="*/ 566670 h 587276"/>
                <a:gd name="connsiteX48" fmla="*/ 2364561 w 3016232"/>
                <a:gd name="connsiteY48" fmla="*/ 561519 h 587276"/>
                <a:gd name="connsiteX49" fmla="*/ 1833952 w 3016232"/>
                <a:gd name="connsiteY49" fmla="*/ 564094 h 587276"/>
                <a:gd name="connsiteX50" fmla="*/ 1488798 w 3016232"/>
                <a:gd name="connsiteY50" fmla="*/ 564094 h 5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16232" h="587276">
                  <a:moveTo>
                    <a:pt x="1488798" y="564094"/>
                  </a:moveTo>
                  <a:lnTo>
                    <a:pt x="1058644" y="564094"/>
                  </a:lnTo>
                  <a:lnTo>
                    <a:pt x="880915" y="564094"/>
                  </a:lnTo>
                  <a:lnTo>
                    <a:pt x="736672" y="564094"/>
                  </a:lnTo>
                  <a:lnTo>
                    <a:pt x="631065" y="569246"/>
                  </a:lnTo>
                  <a:lnTo>
                    <a:pt x="463640" y="579549"/>
                  </a:lnTo>
                  <a:lnTo>
                    <a:pt x="386366" y="587276"/>
                  </a:lnTo>
                  <a:lnTo>
                    <a:pt x="370912" y="582125"/>
                  </a:lnTo>
                  <a:lnTo>
                    <a:pt x="327124" y="561519"/>
                  </a:lnTo>
                  <a:lnTo>
                    <a:pt x="262729" y="535761"/>
                  </a:lnTo>
                  <a:lnTo>
                    <a:pt x="208638" y="522882"/>
                  </a:lnTo>
                  <a:lnTo>
                    <a:pt x="110759" y="479094"/>
                  </a:lnTo>
                  <a:lnTo>
                    <a:pt x="74698" y="461063"/>
                  </a:lnTo>
                  <a:lnTo>
                    <a:pt x="41213" y="437881"/>
                  </a:lnTo>
                  <a:lnTo>
                    <a:pt x="20606" y="419851"/>
                  </a:lnTo>
                  <a:lnTo>
                    <a:pt x="7728" y="401821"/>
                  </a:lnTo>
                  <a:lnTo>
                    <a:pt x="0" y="383790"/>
                  </a:lnTo>
                  <a:lnTo>
                    <a:pt x="2576" y="363184"/>
                  </a:lnTo>
                  <a:lnTo>
                    <a:pt x="15455" y="347729"/>
                  </a:lnTo>
                  <a:lnTo>
                    <a:pt x="56667" y="319396"/>
                  </a:lnTo>
                  <a:lnTo>
                    <a:pt x="128789" y="278183"/>
                  </a:lnTo>
                  <a:lnTo>
                    <a:pt x="182880" y="255001"/>
                  </a:lnTo>
                  <a:lnTo>
                    <a:pt x="574398" y="303941"/>
                  </a:lnTo>
                  <a:lnTo>
                    <a:pt x="628489" y="319396"/>
                  </a:lnTo>
                  <a:lnTo>
                    <a:pt x="664550" y="332275"/>
                  </a:lnTo>
                  <a:lnTo>
                    <a:pt x="700611" y="337426"/>
                  </a:lnTo>
                  <a:lnTo>
                    <a:pt x="991673" y="342578"/>
                  </a:lnTo>
                  <a:lnTo>
                    <a:pt x="1661375" y="340002"/>
                  </a:lnTo>
                  <a:lnTo>
                    <a:pt x="1836528" y="345153"/>
                  </a:lnTo>
                  <a:lnTo>
                    <a:pt x="2307894" y="340002"/>
                  </a:lnTo>
                  <a:lnTo>
                    <a:pt x="2483047" y="340002"/>
                  </a:lnTo>
                  <a:lnTo>
                    <a:pt x="2689109" y="340002"/>
                  </a:lnTo>
                  <a:lnTo>
                    <a:pt x="2725170" y="319396"/>
                  </a:lnTo>
                  <a:lnTo>
                    <a:pt x="2774110" y="293638"/>
                  </a:lnTo>
                  <a:lnTo>
                    <a:pt x="2815322" y="265304"/>
                  </a:lnTo>
                  <a:lnTo>
                    <a:pt x="2830777" y="247274"/>
                  </a:lnTo>
                  <a:lnTo>
                    <a:pt x="2861686" y="208637"/>
                  </a:lnTo>
                  <a:lnTo>
                    <a:pt x="2892595" y="167425"/>
                  </a:lnTo>
                  <a:lnTo>
                    <a:pt x="2985323" y="0"/>
                  </a:lnTo>
                  <a:lnTo>
                    <a:pt x="3016232" y="136516"/>
                  </a:lnTo>
                  <a:lnTo>
                    <a:pt x="2951838" y="255001"/>
                  </a:lnTo>
                  <a:lnTo>
                    <a:pt x="2897747" y="386366"/>
                  </a:lnTo>
                  <a:lnTo>
                    <a:pt x="2866837" y="466215"/>
                  </a:lnTo>
                  <a:lnTo>
                    <a:pt x="2853959" y="489397"/>
                  </a:lnTo>
                  <a:lnTo>
                    <a:pt x="2830777" y="507427"/>
                  </a:lnTo>
                  <a:lnTo>
                    <a:pt x="2776685" y="533185"/>
                  </a:lnTo>
                  <a:lnTo>
                    <a:pt x="2707139" y="551215"/>
                  </a:lnTo>
                  <a:lnTo>
                    <a:pt x="2516532" y="566670"/>
                  </a:lnTo>
                  <a:lnTo>
                    <a:pt x="2364561" y="561519"/>
                  </a:lnTo>
                  <a:lnTo>
                    <a:pt x="1833952" y="564094"/>
                  </a:lnTo>
                  <a:lnTo>
                    <a:pt x="1488798" y="5640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E1C93198-ABF3-456E-8A57-217AC82A2E7B}"/>
                </a:ext>
              </a:extLst>
            </p:cNvPr>
            <p:cNvSpPr/>
            <p:nvPr/>
          </p:nvSpPr>
          <p:spPr>
            <a:xfrm>
              <a:off x="5343525" y="5595938"/>
              <a:ext cx="588963" cy="542925"/>
            </a:xfrm>
            <a:custGeom>
              <a:avLst/>
              <a:gdLst>
                <a:gd name="connsiteX0" fmla="*/ 228600 w 588169"/>
                <a:gd name="connsiteY0" fmla="*/ 88106 h 542925"/>
                <a:gd name="connsiteX1" fmla="*/ 381000 w 588169"/>
                <a:gd name="connsiteY1" fmla="*/ 145256 h 542925"/>
                <a:gd name="connsiteX2" fmla="*/ 423863 w 588169"/>
                <a:gd name="connsiteY2" fmla="*/ 157162 h 542925"/>
                <a:gd name="connsiteX3" fmla="*/ 454819 w 588169"/>
                <a:gd name="connsiteY3" fmla="*/ 161925 h 542925"/>
                <a:gd name="connsiteX4" fmla="*/ 490538 w 588169"/>
                <a:gd name="connsiteY4" fmla="*/ 157162 h 542925"/>
                <a:gd name="connsiteX5" fmla="*/ 521494 w 588169"/>
                <a:gd name="connsiteY5" fmla="*/ 150018 h 542925"/>
                <a:gd name="connsiteX6" fmla="*/ 588169 w 588169"/>
                <a:gd name="connsiteY6" fmla="*/ 0 h 542925"/>
                <a:gd name="connsiteX7" fmla="*/ 538163 w 588169"/>
                <a:gd name="connsiteY7" fmla="*/ 542925 h 542925"/>
                <a:gd name="connsiteX8" fmla="*/ 495300 w 588169"/>
                <a:gd name="connsiteY8" fmla="*/ 509587 h 542925"/>
                <a:gd name="connsiteX9" fmla="*/ 421481 w 588169"/>
                <a:gd name="connsiteY9" fmla="*/ 426243 h 542925"/>
                <a:gd name="connsiteX10" fmla="*/ 319088 w 588169"/>
                <a:gd name="connsiteY10" fmla="*/ 321468 h 542925"/>
                <a:gd name="connsiteX11" fmla="*/ 209550 w 588169"/>
                <a:gd name="connsiteY11" fmla="*/ 219075 h 542925"/>
                <a:gd name="connsiteX12" fmla="*/ 92869 w 588169"/>
                <a:gd name="connsiteY12" fmla="*/ 123825 h 542925"/>
                <a:gd name="connsiteX13" fmla="*/ 19050 w 588169"/>
                <a:gd name="connsiteY13" fmla="*/ 66675 h 542925"/>
                <a:gd name="connsiteX14" fmla="*/ 4763 w 588169"/>
                <a:gd name="connsiteY14" fmla="*/ 47625 h 542925"/>
                <a:gd name="connsiteX15" fmla="*/ 0 w 588169"/>
                <a:gd name="connsiteY15" fmla="*/ 28575 h 542925"/>
                <a:gd name="connsiteX16" fmla="*/ 9525 w 588169"/>
                <a:gd name="connsiteY16" fmla="*/ 11906 h 542925"/>
                <a:gd name="connsiteX17" fmla="*/ 33338 w 588169"/>
                <a:gd name="connsiteY17" fmla="*/ 9525 h 542925"/>
                <a:gd name="connsiteX18" fmla="*/ 138113 w 588169"/>
                <a:gd name="connsiteY18" fmla="*/ 50006 h 542925"/>
                <a:gd name="connsiteX19" fmla="*/ 228600 w 588169"/>
                <a:gd name="connsiteY19" fmla="*/ 8810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8169" h="542925">
                  <a:moveTo>
                    <a:pt x="228600" y="88106"/>
                  </a:moveTo>
                  <a:lnTo>
                    <a:pt x="381000" y="145256"/>
                  </a:lnTo>
                  <a:lnTo>
                    <a:pt x="423863" y="157162"/>
                  </a:lnTo>
                  <a:lnTo>
                    <a:pt x="454819" y="161925"/>
                  </a:lnTo>
                  <a:lnTo>
                    <a:pt x="490538" y="157162"/>
                  </a:lnTo>
                  <a:lnTo>
                    <a:pt x="521494" y="150018"/>
                  </a:lnTo>
                  <a:lnTo>
                    <a:pt x="588169" y="0"/>
                  </a:lnTo>
                  <a:lnTo>
                    <a:pt x="538163" y="542925"/>
                  </a:lnTo>
                  <a:lnTo>
                    <a:pt x="495300" y="509587"/>
                  </a:lnTo>
                  <a:lnTo>
                    <a:pt x="421481" y="426243"/>
                  </a:lnTo>
                  <a:lnTo>
                    <a:pt x="319088" y="321468"/>
                  </a:lnTo>
                  <a:lnTo>
                    <a:pt x="209550" y="219075"/>
                  </a:lnTo>
                  <a:lnTo>
                    <a:pt x="92869" y="123825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33338" y="9525"/>
                  </a:lnTo>
                  <a:lnTo>
                    <a:pt x="138113" y="50006"/>
                  </a:lnTo>
                  <a:lnTo>
                    <a:pt x="228600" y="881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7E21CEF1-9D46-436F-BB66-F69FBBE4DD6C}"/>
              </a:ext>
            </a:extLst>
          </p:cNvPr>
          <p:cNvGrpSpPr/>
          <p:nvPr/>
        </p:nvGrpSpPr>
        <p:grpSpPr>
          <a:xfrm>
            <a:off x="2428875" y="1389063"/>
            <a:ext cx="4876800" cy="4749800"/>
            <a:chOff x="2428875" y="1389063"/>
            <a:chExt cx="4876800" cy="4749800"/>
          </a:xfrm>
        </p:grpSpPr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6E683644-5214-40B6-9828-D9B2A0217B80}"/>
                </a:ext>
              </a:extLst>
            </p:cNvPr>
            <p:cNvSpPr/>
            <p:nvPr/>
          </p:nvSpPr>
          <p:spPr>
            <a:xfrm>
              <a:off x="2698750" y="1862138"/>
              <a:ext cx="1857375" cy="433387"/>
            </a:xfrm>
            <a:custGeom>
              <a:avLst/>
              <a:gdLst>
                <a:gd name="connsiteX0" fmla="*/ 1383507 w 1857375"/>
                <a:gd name="connsiteY0" fmla="*/ 269081 h 433387"/>
                <a:gd name="connsiteX1" fmla="*/ 1128713 w 1857375"/>
                <a:gd name="connsiteY1" fmla="*/ 300037 h 433387"/>
                <a:gd name="connsiteX2" fmla="*/ 981075 w 1857375"/>
                <a:gd name="connsiteY2" fmla="*/ 314325 h 433387"/>
                <a:gd name="connsiteX3" fmla="*/ 690563 w 1857375"/>
                <a:gd name="connsiteY3" fmla="*/ 364331 h 433387"/>
                <a:gd name="connsiteX4" fmla="*/ 447675 w 1857375"/>
                <a:gd name="connsiteY4" fmla="*/ 404812 h 433387"/>
                <a:gd name="connsiteX5" fmla="*/ 359569 w 1857375"/>
                <a:gd name="connsiteY5" fmla="*/ 423862 h 433387"/>
                <a:gd name="connsiteX6" fmla="*/ 321469 w 1857375"/>
                <a:gd name="connsiteY6" fmla="*/ 431006 h 433387"/>
                <a:gd name="connsiteX7" fmla="*/ 297657 w 1857375"/>
                <a:gd name="connsiteY7" fmla="*/ 433387 h 433387"/>
                <a:gd name="connsiteX8" fmla="*/ 266700 w 1857375"/>
                <a:gd name="connsiteY8" fmla="*/ 426243 h 433387"/>
                <a:gd name="connsiteX9" fmla="*/ 230982 w 1857375"/>
                <a:gd name="connsiteY9" fmla="*/ 409575 h 433387"/>
                <a:gd name="connsiteX10" fmla="*/ 180975 w 1857375"/>
                <a:gd name="connsiteY10" fmla="*/ 373856 h 433387"/>
                <a:gd name="connsiteX11" fmla="*/ 119063 w 1857375"/>
                <a:gd name="connsiteY11" fmla="*/ 314325 h 433387"/>
                <a:gd name="connsiteX12" fmla="*/ 38100 w 1857375"/>
                <a:gd name="connsiteY12" fmla="*/ 219075 h 433387"/>
                <a:gd name="connsiteX13" fmla="*/ 16669 w 1857375"/>
                <a:gd name="connsiteY13" fmla="*/ 192881 h 433387"/>
                <a:gd name="connsiteX14" fmla="*/ 4763 w 1857375"/>
                <a:gd name="connsiteY14" fmla="*/ 169068 h 433387"/>
                <a:gd name="connsiteX15" fmla="*/ 0 w 1857375"/>
                <a:gd name="connsiteY15" fmla="*/ 150018 h 433387"/>
                <a:gd name="connsiteX16" fmla="*/ 2382 w 1857375"/>
                <a:gd name="connsiteY16" fmla="*/ 130968 h 433387"/>
                <a:gd name="connsiteX17" fmla="*/ 11907 w 1857375"/>
                <a:gd name="connsiteY17" fmla="*/ 123825 h 433387"/>
                <a:gd name="connsiteX18" fmla="*/ 26194 w 1857375"/>
                <a:gd name="connsiteY18" fmla="*/ 121443 h 433387"/>
                <a:gd name="connsiteX19" fmla="*/ 47625 w 1857375"/>
                <a:gd name="connsiteY19" fmla="*/ 126206 h 433387"/>
                <a:gd name="connsiteX20" fmla="*/ 71438 w 1857375"/>
                <a:gd name="connsiteY20" fmla="*/ 142875 h 433387"/>
                <a:gd name="connsiteX21" fmla="*/ 107157 w 1857375"/>
                <a:gd name="connsiteY21" fmla="*/ 176212 h 433387"/>
                <a:gd name="connsiteX22" fmla="*/ 142875 w 1857375"/>
                <a:gd name="connsiteY22" fmla="*/ 197643 h 433387"/>
                <a:gd name="connsiteX23" fmla="*/ 190500 w 1857375"/>
                <a:gd name="connsiteY23" fmla="*/ 214312 h 433387"/>
                <a:gd name="connsiteX24" fmla="*/ 223838 w 1857375"/>
                <a:gd name="connsiteY24" fmla="*/ 223837 h 433387"/>
                <a:gd name="connsiteX25" fmla="*/ 259557 w 1857375"/>
                <a:gd name="connsiteY25" fmla="*/ 228600 h 433387"/>
                <a:gd name="connsiteX26" fmla="*/ 292894 w 1857375"/>
                <a:gd name="connsiteY26" fmla="*/ 230981 h 433387"/>
                <a:gd name="connsiteX27" fmla="*/ 357188 w 1857375"/>
                <a:gd name="connsiteY27" fmla="*/ 230981 h 433387"/>
                <a:gd name="connsiteX28" fmla="*/ 471488 w 1857375"/>
                <a:gd name="connsiteY28" fmla="*/ 221456 h 433387"/>
                <a:gd name="connsiteX29" fmla="*/ 683419 w 1857375"/>
                <a:gd name="connsiteY29" fmla="*/ 200025 h 433387"/>
                <a:gd name="connsiteX30" fmla="*/ 981075 w 1857375"/>
                <a:gd name="connsiteY30" fmla="*/ 157162 h 433387"/>
                <a:gd name="connsiteX31" fmla="*/ 1154907 w 1857375"/>
                <a:gd name="connsiteY31" fmla="*/ 147637 h 433387"/>
                <a:gd name="connsiteX32" fmla="*/ 1331119 w 1857375"/>
                <a:gd name="connsiteY32" fmla="*/ 107156 h 433387"/>
                <a:gd name="connsiteX33" fmla="*/ 1395413 w 1857375"/>
                <a:gd name="connsiteY33" fmla="*/ 90487 h 433387"/>
                <a:gd name="connsiteX34" fmla="*/ 1454944 w 1857375"/>
                <a:gd name="connsiteY34" fmla="*/ 69056 h 433387"/>
                <a:gd name="connsiteX35" fmla="*/ 1521619 w 1857375"/>
                <a:gd name="connsiteY35" fmla="*/ 42862 h 433387"/>
                <a:gd name="connsiteX36" fmla="*/ 1566863 w 1857375"/>
                <a:gd name="connsiteY36" fmla="*/ 19050 h 433387"/>
                <a:gd name="connsiteX37" fmla="*/ 1590675 w 1857375"/>
                <a:gd name="connsiteY37" fmla="*/ 2381 h 433387"/>
                <a:gd name="connsiteX38" fmla="*/ 1609725 w 1857375"/>
                <a:gd name="connsiteY38" fmla="*/ 0 h 433387"/>
                <a:gd name="connsiteX39" fmla="*/ 1664494 w 1857375"/>
                <a:gd name="connsiteY39" fmla="*/ 9525 h 433387"/>
                <a:gd name="connsiteX40" fmla="*/ 1757363 w 1857375"/>
                <a:gd name="connsiteY40" fmla="*/ 40481 h 433387"/>
                <a:gd name="connsiteX41" fmla="*/ 1816894 w 1857375"/>
                <a:gd name="connsiteY41" fmla="*/ 69056 h 433387"/>
                <a:gd name="connsiteX42" fmla="*/ 1843088 w 1857375"/>
                <a:gd name="connsiteY42" fmla="*/ 85725 h 433387"/>
                <a:gd name="connsiteX43" fmla="*/ 1854994 w 1857375"/>
                <a:gd name="connsiteY43" fmla="*/ 102393 h 433387"/>
                <a:gd name="connsiteX44" fmla="*/ 1857375 w 1857375"/>
                <a:gd name="connsiteY44" fmla="*/ 121443 h 433387"/>
                <a:gd name="connsiteX45" fmla="*/ 1850232 w 1857375"/>
                <a:gd name="connsiteY45" fmla="*/ 140493 h 433387"/>
                <a:gd name="connsiteX46" fmla="*/ 1835944 w 1857375"/>
                <a:gd name="connsiteY46" fmla="*/ 166687 h 433387"/>
                <a:gd name="connsiteX47" fmla="*/ 1816894 w 1857375"/>
                <a:gd name="connsiteY47" fmla="*/ 190500 h 433387"/>
                <a:gd name="connsiteX48" fmla="*/ 1793082 w 1857375"/>
                <a:gd name="connsiteY48" fmla="*/ 207168 h 433387"/>
                <a:gd name="connsiteX49" fmla="*/ 1738313 w 1857375"/>
                <a:gd name="connsiteY49" fmla="*/ 228600 h 433387"/>
                <a:gd name="connsiteX50" fmla="*/ 1626394 w 1857375"/>
                <a:gd name="connsiteY50" fmla="*/ 247650 h 433387"/>
                <a:gd name="connsiteX51" fmla="*/ 1383507 w 1857375"/>
                <a:gd name="connsiteY51" fmla="*/ 26908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33387">
                  <a:moveTo>
                    <a:pt x="1383507" y="269081"/>
                  </a:moveTo>
                  <a:lnTo>
                    <a:pt x="1128713" y="300037"/>
                  </a:lnTo>
                  <a:lnTo>
                    <a:pt x="981075" y="314325"/>
                  </a:lnTo>
                  <a:lnTo>
                    <a:pt x="690563" y="364331"/>
                  </a:lnTo>
                  <a:lnTo>
                    <a:pt x="447675" y="404812"/>
                  </a:lnTo>
                  <a:lnTo>
                    <a:pt x="359569" y="423862"/>
                  </a:lnTo>
                  <a:lnTo>
                    <a:pt x="321469" y="431006"/>
                  </a:lnTo>
                  <a:lnTo>
                    <a:pt x="297657" y="433387"/>
                  </a:lnTo>
                  <a:lnTo>
                    <a:pt x="266700" y="426243"/>
                  </a:lnTo>
                  <a:lnTo>
                    <a:pt x="230982" y="409575"/>
                  </a:lnTo>
                  <a:lnTo>
                    <a:pt x="180975" y="373856"/>
                  </a:lnTo>
                  <a:lnTo>
                    <a:pt x="119063" y="314325"/>
                  </a:lnTo>
                  <a:lnTo>
                    <a:pt x="38100" y="219075"/>
                  </a:lnTo>
                  <a:lnTo>
                    <a:pt x="16669" y="192881"/>
                  </a:lnTo>
                  <a:lnTo>
                    <a:pt x="4763" y="169068"/>
                  </a:lnTo>
                  <a:lnTo>
                    <a:pt x="0" y="150018"/>
                  </a:lnTo>
                  <a:lnTo>
                    <a:pt x="2382" y="130968"/>
                  </a:lnTo>
                  <a:lnTo>
                    <a:pt x="11907" y="123825"/>
                  </a:lnTo>
                  <a:lnTo>
                    <a:pt x="26194" y="121443"/>
                  </a:lnTo>
                  <a:lnTo>
                    <a:pt x="47625" y="126206"/>
                  </a:lnTo>
                  <a:lnTo>
                    <a:pt x="71438" y="142875"/>
                  </a:lnTo>
                  <a:lnTo>
                    <a:pt x="107157" y="176212"/>
                  </a:lnTo>
                  <a:lnTo>
                    <a:pt x="142875" y="197643"/>
                  </a:lnTo>
                  <a:lnTo>
                    <a:pt x="190500" y="214312"/>
                  </a:lnTo>
                  <a:lnTo>
                    <a:pt x="223838" y="223837"/>
                  </a:lnTo>
                  <a:lnTo>
                    <a:pt x="259557" y="228600"/>
                  </a:lnTo>
                  <a:lnTo>
                    <a:pt x="292894" y="230981"/>
                  </a:lnTo>
                  <a:lnTo>
                    <a:pt x="357188" y="230981"/>
                  </a:lnTo>
                  <a:lnTo>
                    <a:pt x="471488" y="221456"/>
                  </a:lnTo>
                  <a:lnTo>
                    <a:pt x="683419" y="200025"/>
                  </a:lnTo>
                  <a:lnTo>
                    <a:pt x="981075" y="157162"/>
                  </a:lnTo>
                  <a:lnTo>
                    <a:pt x="1154907" y="147637"/>
                  </a:lnTo>
                  <a:lnTo>
                    <a:pt x="1331119" y="107156"/>
                  </a:lnTo>
                  <a:lnTo>
                    <a:pt x="1395413" y="90487"/>
                  </a:lnTo>
                  <a:lnTo>
                    <a:pt x="1454944" y="69056"/>
                  </a:lnTo>
                  <a:lnTo>
                    <a:pt x="1521619" y="42862"/>
                  </a:lnTo>
                  <a:lnTo>
                    <a:pt x="1566863" y="19050"/>
                  </a:lnTo>
                  <a:lnTo>
                    <a:pt x="1590675" y="2381"/>
                  </a:lnTo>
                  <a:lnTo>
                    <a:pt x="1609725" y="0"/>
                  </a:lnTo>
                  <a:lnTo>
                    <a:pt x="1664494" y="9525"/>
                  </a:lnTo>
                  <a:lnTo>
                    <a:pt x="1757363" y="40481"/>
                  </a:lnTo>
                  <a:lnTo>
                    <a:pt x="1816894" y="69056"/>
                  </a:lnTo>
                  <a:lnTo>
                    <a:pt x="1843088" y="85725"/>
                  </a:lnTo>
                  <a:lnTo>
                    <a:pt x="1854994" y="102393"/>
                  </a:lnTo>
                  <a:lnTo>
                    <a:pt x="1857375" y="121443"/>
                  </a:lnTo>
                  <a:lnTo>
                    <a:pt x="1850232" y="140493"/>
                  </a:lnTo>
                  <a:lnTo>
                    <a:pt x="1835944" y="166687"/>
                  </a:lnTo>
                  <a:lnTo>
                    <a:pt x="1816894" y="190500"/>
                  </a:lnTo>
                  <a:lnTo>
                    <a:pt x="1793082" y="207168"/>
                  </a:lnTo>
                  <a:lnTo>
                    <a:pt x="1738313" y="228600"/>
                  </a:lnTo>
                  <a:lnTo>
                    <a:pt x="1626394" y="247650"/>
                  </a:lnTo>
                  <a:lnTo>
                    <a:pt x="138350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376BC907-D988-43EA-881C-66B8E6B767B3}"/>
                </a:ext>
              </a:extLst>
            </p:cNvPr>
            <p:cNvSpPr/>
            <p:nvPr/>
          </p:nvSpPr>
          <p:spPr>
            <a:xfrm>
              <a:off x="4608513" y="1439863"/>
              <a:ext cx="1076325" cy="1492250"/>
            </a:xfrm>
            <a:custGeom>
              <a:avLst/>
              <a:gdLst>
                <a:gd name="connsiteX0" fmla="*/ 566737 w 1076325"/>
                <a:gd name="connsiteY0" fmla="*/ 1002507 h 1490663"/>
                <a:gd name="connsiteX1" fmla="*/ 433387 w 1076325"/>
                <a:gd name="connsiteY1" fmla="*/ 1150144 h 1490663"/>
                <a:gd name="connsiteX2" fmla="*/ 269081 w 1076325"/>
                <a:gd name="connsiteY2" fmla="*/ 1309688 h 1490663"/>
                <a:gd name="connsiteX3" fmla="*/ 45244 w 1076325"/>
                <a:gd name="connsiteY3" fmla="*/ 1490663 h 1490663"/>
                <a:gd name="connsiteX4" fmla="*/ 0 w 1076325"/>
                <a:gd name="connsiteY4" fmla="*/ 1469232 h 1490663"/>
                <a:gd name="connsiteX5" fmla="*/ 50006 w 1076325"/>
                <a:gd name="connsiteY5" fmla="*/ 1404938 h 1490663"/>
                <a:gd name="connsiteX6" fmla="*/ 166687 w 1076325"/>
                <a:gd name="connsiteY6" fmla="*/ 1271588 h 1490663"/>
                <a:gd name="connsiteX7" fmla="*/ 285750 w 1076325"/>
                <a:gd name="connsiteY7" fmla="*/ 1114425 h 1490663"/>
                <a:gd name="connsiteX8" fmla="*/ 388144 w 1076325"/>
                <a:gd name="connsiteY8" fmla="*/ 969169 h 1490663"/>
                <a:gd name="connsiteX9" fmla="*/ 481012 w 1076325"/>
                <a:gd name="connsiteY9" fmla="*/ 828675 h 1490663"/>
                <a:gd name="connsiteX10" fmla="*/ 542925 w 1076325"/>
                <a:gd name="connsiteY10" fmla="*/ 711994 h 1490663"/>
                <a:gd name="connsiteX11" fmla="*/ 614362 w 1076325"/>
                <a:gd name="connsiteY11" fmla="*/ 573882 h 1490663"/>
                <a:gd name="connsiteX12" fmla="*/ 690562 w 1076325"/>
                <a:gd name="connsiteY12" fmla="*/ 402432 h 1490663"/>
                <a:gd name="connsiteX13" fmla="*/ 759619 w 1076325"/>
                <a:gd name="connsiteY13" fmla="*/ 230982 h 1490663"/>
                <a:gd name="connsiteX14" fmla="*/ 766762 w 1076325"/>
                <a:gd name="connsiteY14" fmla="*/ 207169 h 1490663"/>
                <a:gd name="connsiteX15" fmla="*/ 766762 w 1076325"/>
                <a:gd name="connsiteY15" fmla="*/ 183357 h 1490663"/>
                <a:gd name="connsiteX16" fmla="*/ 764381 w 1076325"/>
                <a:gd name="connsiteY16" fmla="*/ 154782 h 1490663"/>
                <a:gd name="connsiteX17" fmla="*/ 752475 w 1076325"/>
                <a:gd name="connsiteY17" fmla="*/ 121444 h 1490663"/>
                <a:gd name="connsiteX18" fmla="*/ 738187 w 1076325"/>
                <a:gd name="connsiteY18" fmla="*/ 95250 h 1490663"/>
                <a:gd name="connsiteX19" fmla="*/ 723900 w 1076325"/>
                <a:gd name="connsiteY19" fmla="*/ 78582 h 1490663"/>
                <a:gd name="connsiteX20" fmla="*/ 707231 w 1076325"/>
                <a:gd name="connsiteY20" fmla="*/ 64294 h 1490663"/>
                <a:gd name="connsiteX21" fmla="*/ 695325 w 1076325"/>
                <a:gd name="connsiteY21" fmla="*/ 47625 h 1490663"/>
                <a:gd name="connsiteX22" fmla="*/ 688181 w 1076325"/>
                <a:gd name="connsiteY22" fmla="*/ 28575 h 1490663"/>
                <a:gd name="connsiteX23" fmla="*/ 690562 w 1076325"/>
                <a:gd name="connsiteY23" fmla="*/ 14288 h 1490663"/>
                <a:gd name="connsiteX24" fmla="*/ 702469 w 1076325"/>
                <a:gd name="connsiteY24" fmla="*/ 4763 h 1490663"/>
                <a:gd name="connsiteX25" fmla="*/ 728662 w 1076325"/>
                <a:gd name="connsiteY25" fmla="*/ 0 h 1490663"/>
                <a:gd name="connsiteX26" fmla="*/ 771525 w 1076325"/>
                <a:gd name="connsiteY26" fmla="*/ 4763 h 1490663"/>
                <a:gd name="connsiteX27" fmla="*/ 840581 w 1076325"/>
                <a:gd name="connsiteY27" fmla="*/ 23813 h 1490663"/>
                <a:gd name="connsiteX28" fmla="*/ 890587 w 1076325"/>
                <a:gd name="connsiteY28" fmla="*/ 45244 h 1490663"/>
                <a:gd name="connsiteX29" fmla="*/ 942975 w 1076325"/>
                <a:gd name="connsiteY29" fmla="*/ 71438 h 1490663"/>
                <a:gd name="connsiteX30" fmla="*/ 983456 w 1076325"/>
                <a:gd name="connsiteY30" fmla="*/ 97632 h 1490663"/>
                <a:gd name="connsiteX31" fmla="*/ 1014412 w 1076325"/>
                <a:gd name="connsiteY31" fmla="*/ 123825 h 1490663"/>
                <a:gd name="connsiteX32" fmla="*/ 1038225 w 1076325"/>
                <a:gd name="connsiteY32" fmla="*/ 152400 h 1490663"/>
                <a:gd name="connsiteX33" fmla="*/ 1059656 w 1076325"/>
                <a:gd name="connsiteY33" fmla="*/ 180975 h 1490663"/>
                <a:gd name="connsiteX34" fmla="*/ 1073944 w 1076325"/>
                <a:gd name="connsiteY34" fmla="*/ 204788 h 1490663"/>
                <a:gd name="connsiteX35" fmla="*/ 1076325 w 1076325"/>
                <a:gd name="connsiteY35" fmla="*/ 216694 h 1490663"/>
                <a:gd name="connsiteX36" fmla="*/ 1076325 w 1076325"/>
                <a:gd name="connsiteY36" fmla="*/ 235744 h 1490663"/>
                <a:gd name="connsiteX37" fmla="*/ 1064419 w 1076325"/>
                <a:gd name="connsiteY37" fmla="*/ 261938 h 1490663"/>
                <a:gd name="connsiteX38" fmla="*/ 1033462 w 1076325"/>
                <a:gd name="connsiteY38" fmla="*/ 292894 h 1490663"/>
                <a:gd name="connsiteX39" fmla="*/ 1002506 w 1076325"/>
                <a:gd name="connsiteY39" fmla="*/ 319088 h 1490663"/>
                <a:gd name="connsiteX40" fmla="*/ 840581 w 1076325"/>
                <a:gd name="connsiteY40" fmla="*/ 619125 h 1490663"/>
                <a:gd name="connsiteX41" fmla="*/ 726281 w 1076325"/>
                <a:gd name="connsiteY41" fmla="*/ 785813 h 1490663"/>
                <a:gd name="connsiteX42" fmla="*/ 566737 w 1076325"/>
                <a:gd name="connsiteY42" fmla="*/ 1002507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76325" h="1490663">
                  <a:moveTo>
                    <a:pt x="566737" y="1002507"/>
                  </a:moveTo>
                  <a:lnTo>
                    <a:pt x="433387" y="1150144"/>
                  </a:lnTo>
                  <a:lnTo>
                    <a:pt x="269081" y="1309688"/>
                  </a:lnTo>
                  <a:lnTo>
                    <a:pt x="45244" y="1490663"/>
                  </a:lnTo>
                  <a:lnTo>
                    <a:pt x="0" y="1469232"/>
                  </a:lnTo>
                  <a:lnTo>
                    <a:pt x="50006" y="1404938"/>
                  </a:lnTo>
                  <a:lnTo>
                    <a:pt x="166687" y="1271588"/>
                  </a:lnTo>
                  <a:lnTo>
                    <a:pt x="285750" y="1114425"/>
                  </a:lnTo>
                  <a:lnTo>
                    <a:pt x="388144" y="969169"/>
                  </a:lnTo>
                  <a:lnTo>
                    <a:pt x="481012" y="828675"/>
                  </a:lnTo>
                  <a:lnTo>
                    <a:pt x="542925" y="711994"/>
                  </a:lnTo>
                  <a:lnTo>
                    <a:pt x="614362" y="573882"/>
                  </a:lnTo>
                  <a:lnTo>
                    <a:pt x="690562" y="402432"/>
                  </a:lnTo>
                  <a:lnTo>
                    <a:pt x="759619" y="230982"/>
                  </a:lnTo>
                  <a:lnTo>
                    <a:pt x="766762" y="207169"/>
                  </a:lnTo>
                  <a:lnTo>
                    <a:pt x="766762" y="183357"/>
                  </a:lnTo>
                  <a:lnTo>
                    <a:pt x="764381" y="154782"/>
                  </a:lnTo>
                  <a:lnTo>
                    <a:pt x="752475" y="121444"/>
                  </a:lnTo>
                  <a:lnTo>
                    <a:pt x="738187" y="95250"/>
                  </a:lnTo>
                  <a:lnTo>
                    <a:pt x="723900" y="78582"/>
                  </a:lnTo>
                  <a:lnTo>
                    <a:pt x="707231" y="64294"/>
                  </a:lnTo>
                  <a:lnTo>
                    <a:pt x="695325" y="47625"/>
                  </a:lnTo>
                  <a:lnTo>
                    <a:pt x="688181" y="28575"/>
                  </a:lnTo>
                  <a:lnTo>
                    <a:pt x="690562" y="14288"/>
                  </a:lnTo>
                  <a:lnTo>
                    <a:pt x="702469" y="4763"/>
                  </a:lnTo>
                  <a:lnTo>
                    <a:pt x="728662" y="0"/>
                  </a:lnTo>
                  <a:lnTo>
                    <a:pt x="771525" y="4763"/>
                  </a:lnTo>
                  <a:lnTo>
                    <a:pt x="840581" y="23813"/>
                  </a:lnTo>
                  <a:lnTo>
                    <a:pt x="890587" y="45244"/>
                  </a:lnTo>
                  <a:lnTo>
                    <a:pt x="942975" y="71438"/>
                  </a:lnTo>
                  <a:lnTo>
                    <a:pt x="983456" y="97632"/>
                  </a:lnTo>
                  <a:lnTo>
                    <a:pt x="1014412" y="123825"/>
                  </a:lnTo>
                  <a:lnTo>
                    <a:pt x="1038225" y="152400"/>
                  </a:lnTo>
                  <a:lnTo>
                    <a:pt x="1059656" y="180975"/>
                  </a:lnTo>
                  <a:lnTo>
                    <a:pt x="1073944" y="204788"/>
                  </a:lnTo>
                  <a:lnTo>
                    <a:pt x="1076325" y="216694"/>
                  </a:lnTo>
                  <a:lnTo>
                    <a:pt x="1076325" y="235744"/>
                  </a:lnTo>
                  <a:lnTo>
                    <a:pt x="1064419" y="261938"/>
                  </a:lnTo>
                  <a:lnTo>
                    <a:pt x="1033462" y="292894"/>
                  </a:lnTo>
                  <a:lnTo>
                    <a:pt x="1002506" y="319088"/>
                  </a:lnTo>
                  <a:lnTo>
                    <a:pt x="840581" y="619125"/>
                  </a:lnTo>
                  <a:lnTo>
                    <a:pt x="726281" y="785813"/>
                  </a:lnTo>
                  <a:lnTo>
                    <a:pt x="566737" y="100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C587B7C4-22B1-4F2B-89CE-428C795C7564}"/>
                </a:ext>
              </a:extLst>
            </p:cNvPr>
            <p:cNvSpPr/>
            <p:nvPr/>
          </p:nvSpPr>
          <p:spPr>
            <a:xfrm rot="16200000">
              <a:off x="1911351" y="4519612"/>
              <a:ext cx="2354262" cy="379413"/>
            </a:xfrm>
            <a:custGeom>
              <a:avLst/>
              <a:gdLst>
                <a:gd name="connsiteX0" fmla="*/ 1381125 w 2355056"/>
                <a:gd name="connsiteY0" fmla="*/ 340518 h 378618"/>
                <a:gd name="connsiteX1" fmla="*/ 1064418 w 2355056"/>
                <a:gd name="connsiteY1" fmla="*/ 330993 h 378618"/>
                <a:gd name="connsiteX2" fmla="*/ 945356 w 2355056"/>
                <a:gd name="connsiteY2" fmla="*/ 328612 h 378618"/>
                <a:gd name="connsiteX3" fmla="*/ 504825 w 2355056"/>
                <a:gd name="connsiteY3" fmla="*/ 283368 h 378618"/>
                <a:gd name="connsiteX4" fmla="*/ 76200 w 2355056"/>
                <a:gd name="connsiteY4" fmla="*/ 240506 h 378618"/>
                <a:gd name="connsiteX5" fmla="*/ 45243 w 2355056"/>
                <a:gd name="connsiteY5" fmla="*/ 228600 h 378618"/>
                <a:gd name="connsiteX6" fmla="*/ 21431 w 2355056"/>
                <a:gd name="connsiteY6" fmla="*/ 211931 h 378618"/>
                <a:gd name="connsiteX7" fmla="*/ 7143 w 2355056"/>
                <a:gd name="connsiteY7" fmla="*/ 195262 h 378618"/>
                <a:gd name="connsiteX8" fmla="*/ 0 w 2355056"/>
                <a:gd name="connsiteY8" fmla="*/ 176212 h 378618"/>
                <a:gd name="connsiteX9" fmla="*/ 0 w 2355056"/>
                <a:gd name="connsiteY9" fmla="*/ 154781 h 378618"/>
                <a:gd name="connsiteX10" fmla="*/ 9525 w 2355056"/>
                <a:gd name="connsiteY10" fmla="*/ 133350 h 378618"/>
                <a:gd name="connsiteX11" fmla="*/ 26193 w 2355056"/>
                <a:gd name="connsiteY11" fmla="*/ 114300 h 378618"/>
                <a:gd name="connsiteX12" fmla="*/ 57150 w 2355056"/>
                <a:gd name="connsiteY12" fmla="*/ 90487 h 378618"/>
                <a:gd name="connsiteX13" fmla="*/ 90487 w 2355056"/>
                <a:gd name="connsiteY13" fmla="*/ 71437 h 378618"/>
                <a:gd name="connsiteX14" fmla="*/ 126206 w 2355056"/>
                <a:gd name="connsiteY14" fmla="*/ 59531 h 378618"/>
                <a:gd name="connsiteX15" fmla="*/ 176212 w 2355056"/>
                <a:gd name="connsiteY15" fmla="*/ 45243 h 378618"/>
                <a:gd name="connsiteX16" fmla="*/ 285750 w 2355056"/>
                <a:gd name="connsiteY16" fmla="*/ 35718 h 378618"/>
                <a:gd name="connsiteX17" fmla="*/ 321468 w 2355056"/>
                <a:gd name="connsiteY17" fmla="*/ 42862 h 378618"/>
                <a:gd name="connsiteX18" fmla="*/ 431006 w 2355056"/>
                <a:gd name="connsiteY18" fmla="*/ 64293 h 378618"/>
                <a:gd name="connsiteX19" fmla="*/ 550068 w 2355056"/>
                <a:gd name="connsiteY19" fmla="*/ 85725 h 378618"/>
                <a:gd name="connsiteX20" fmla="*/ 666750 w 2355056"/>
                <a:gd name="connsiteY20" fmla="*/ 102393 h 378618"/>
                <a:gd name="connsiteX21" fmla="*/ 823912 w 2355056"/>
                <a:gd name="connsiteY21" fmla="*/ 119062 h 378618"/>
                <a:gd name="connsiteX22" fmla="*/ 1054893 w 2355056"/>
                <a:gd name="connsiteY22" fmla="*/ 133350 h 378618"/>
                <a:gd name="connsiteX23" fmla="*/ 1335881 w 2355056"/>
                <a:gd name="connsiteY23" fmla="*/ 140493 h 378618"/>
                <a:gd name="connsiteX24" fmla="*/ 1840706 w 2355056"/>
                <a:gd name="connsiteY24" fmla="*/ 150018 h 378618"/>
                <a:gd name="connsiteX25" fmla="*/ 2024062 w 2355056"/>
                <a:gd name="connsiteY25" fmla="*/ 150018 h 378618"/>
                <a:gd name="connsiteX26" fmla="*/ 2105025 w 2355056"/>
                <a:gd name="connsiteY26" fmla="*/ 147637 h 378618"/>
                <a:gd name="connsiteX27" fmla="*/ 2138362 w 2355056"/>
                <a:gd name="connsiteY27" fmla="*/ 145256 h 378618"/>
                <a:gd name="connsiteX28" fmla="*/ 2171700 w 2355056"/>
                <a:gd name="connsiteY28" fmla="*/ 138112 h 378618"/>
                <a:gd name="connsiteX29" fmla="*/ 2209800 w 2355056"/>
                <a:gd name="connsiteY29" fmla="*/ 114300 h 378618"/>
                <a:gd name="connsiteX30" fmla="*/ 2250281 w 2355056"/>
                <a:gd name="connsiteY30" fmla="*/ 78581 h 378618"/>
                <a:gd name="connsiteX31" fmla="*/ 2278856 w 2355056"/>
                <a:gd name="connsiteY31" fmla="*/ 47625 h 378618"/>
                <a:gd name="connsiteX32" fmla="*/ 2295525 w 2355056"/>
                <a:gd name="connsiteY32" fmla="*/ 19050 h 378618"/>
                <a:gd name="connsiteX33" fmla="*/ 2307431 w 2355056"/>
                <a:gd name="connsiteY33" fmla="*/ 9525 h 378618"/>
                <a:gd name="connsiteX34" fmla="*/ 2326481 w 2355056"/>
                <a:gd name="connsiteY34" fmla="*/ 0 h 378618"/>
                <a:gd name="connsiteX35" fmla="*/ 2340768 w 2355056"/>
                <a:gd name="connsiteY35" fmla="*/ 0 h 378618"/>
                <a:gd name="connsiteX36" fmla="*/ 2352675 w 2355056"/>
                <a:gd name="connsiteY36" fmla="*/ 4762 h 378618"/>
                <a:gd name="connsiteX37" fmla="*/ 2355056 w 2355056"/>
                <a:gd name="connsiteY37" fmla="*/ 23812 h 378618"/>
                <a:gd name="connsiteX38" fmla="*/ 2343150 w 2355056"/>
                <a:gd name="connsiteY38" fmla="*/ 71437 h 378618"/>
                <a:gd name="connsiteX39" fmla="*/ 2300287 w 2355056"/>
                <a:gd name="connsiteY39" fmla="*/ 228600 h 378618"/>
                <a:gd name="connsiteX40" fmla="*/ 2274093 w 2355056"/>
                <a:gd name="connsiteY40" fmla="*/ 340518 h 378618"/>
                <a:gd name="connsiteX41" fmla="*/ 2262187 w 2355056"/>
                <a:gd name="connsiteY41" fmla="*/ 378618 h 378618"/>
                <a:gd name="connsiteX42" fmla="*/ 2147887 w 2355056"/>
                <a:gd name="connsiteY42" fmla="*/ 352425 h 378618"/>
                <a:gd name="connsiteX43" fmla="*/ 1685925 w 2355056"/>
                <a:gd name="connsiteY43" fmla="*/ 350043 h 378618"/>
                <a:gd name="connsiteX44" fmla="*/ 1538287 w 2355056"/>
                <a:gd name="connsiteY44" fmla="*/ 350043 h 378618"/>
                <a:gd name="connsiteX45" fmla="*/ 1381125 w 2355056"/>
                <a:gd name="connsiteY45" fmla="*/ 34051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55056" h="378618">
                  <a:moveTo>
                    <a:pt x="1381125" y="340518"/>
                  </a:moveTo>
                  <a:lnTo>
                    <a:pt x="1064418" y="330993"/>
                  </a:lnTo>
                  <a:lnTo>
                    <a:pt x="945356" y="328612"/>
                  </a:lnTo>
                  <a:lnTo>
                    <a:pt x="504825" y="283368"/>
                  </a:lnTo>
                  <a:lnTo>
                    <a:pt x="76200" y="240506"/>
                  </a:lnTo>
                  <a:lnTo>
                    <a:pt x="45243" y="228600"/>
                  </a:lnTo>
                  <a:lnTo>
                    <a:pt x="21431" y="211931"/>
                  </a:lnTo>
                  <a:lnTo>
                    <a:pt x="7143" y="195262"/>
                  </a:lnTo>
                  <a:lnTo>
                    <a:pt x="0" y="176212"/>
                  </a:lnTo>
                  <a:lnTo>
                    <a:pt x="0" y="154781"/>
                  </a:lnTo>
                  <a:lnTo>
                    <a:pt x="9525" y="133350"/>
                  </a:lnTo>
                  <a:lnTo>
                    <a:pt x="26193" y="114300"/>
                  </a:lnTo>
                  <a:lnTo>
                    <a:pt x="57150" y="90487"/>
                  </a:lnTo>
                  <a:lnTo>
                    <a:pt x="90487" y="71437"/>
                  </a:lnTo>
                  <a:lnTo>
                    <a:pt x="126206" y="59531"/>
                  </a:lnTo>
                  <a:lnTo>
                    <a:pt x="176212" y="45243"/>
                  </a:lnTo>
                  <a:lnTo>
                    <a:pt x="285750" y="35718"/>
                  </a:lnTo>
                  <a:lnTo>
                    <a:pt x="321468" y="42862"/>
                  </a:lnTo>
                  <a:lnTo>
                    <a:pt x="431006" y="64293"/>
                  </a:lnTo>
                  <a:lnTo>
                    <a:pt x="550068" y="85725"/>
                  </a:lnTo>
                  <a:lnTo>
                    <a:pt x="666750" y="102393"/>
                  </a:lnTo>
                  <a:lnTo>
                    <a:pt x="823912" y="119062"/>
                  </a:lnTo>
                  <a:lnTo>
                    <a:pt x="1054893" y="133350"/>
                  </a:lnTo>
                  <a:lnTo>
                    <a:pt x="1335881" y="140493"/>
                  </a:lnTo>
                  <a:lnTo>
                    <a:pt x="1840706" y="150018"/>
                  </a:lnTo>
                  <a:lnTo>
                    <a:pt x="2024062" y="150018"/>
                  </a:lnTo>
                  <a:lnTo>
                    <a:pt x="2105025" y="147637"/>
                  </a:lnTo>
                  <a:lnTo>
                    <a:pt x="2138362" y="145256"/>
                  </a:lnTo>
                  <a:lnTo>
                    <a:pt x="2171700" y="138112"/>
                  </a:lnTo>
                  <a:lnTo>
                    <a:pt x="2209800" y="114300"/>
                  </a:lnTo>
                  <a:lnTo>
                    <a:pt x="2250281" y="78581"/>
                  </a:lnTo>
                  <a:lnTo>
                    <a:pt x="2278856" y="47625"/>
                  </a:lnTo>
                  <a:lnTo>
                    <a:pt x="2295525" y="19050"/>
                  </a:lnTo>
                  <a:lnTo>
                    <a:pt x="2307431" y="9525"/>
                  </a:lnTo>
                  <a:lnTo>
                    <a:pt x="2326481" y="0"/>
                  </a:lnTo>
                  <a:lnTo>
                    <a:pt x="2340768" y="0"/>
                  </a:lnTo>
                  <a:lnTo>
                    <a:pt x="2352675" y="4762"/>
                  </a:lnTo>
                  <a:lnTo>
                    <a:pt x="2355056" y="23812"/>
                  </a:lnTo>
                  <a:lnTo>
                    <a:pt x="2343150" y="71437"/>
                  </a:lnTo>
                  <a:lnTo>
                    <a:pt x="2300287" y="228600"/>
                  </a:lnTo>
                  <a:lnTo>
                    <a:pt x="2274093" y="340518"/>
                  </a:lnTo>
                  <a:lnTo>
                    <a:pt x="2262187" y="378618"/>
                  </a:lnTo>
                  <a:lnTo>
                    <a:pt x="2147887" y="352425"/>
                  </a:lnTo>
                  <a:lnTo>
                    <a:pt x="1685925" y="350043"/>
                  </a:lnTo>
                  <a:lnTo>
                    <a:pt x="1538287" y="350043"/>
                  </a:lnTo>
                  <a:lnTo>
                    <a:pt x="13811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566D2DB2-9C37-4001-BCFF-D45AF75B622D}"/>
                </a:ext>
              </a:extLst>
            </p:cNvPr>
            <p:cNvSpPr/>
            <p:nvPr/>
          </p:nvSpPr>
          <p:spPr>
            <a:xfrm rot="16200000">
              <a:off x="2880519" y="1981994"/>
              <a:ext cx="1676400" cy="490538"/>
            </a:xfrm>
            <a:custGeom>
              <a:avLst/>
              <a:gdLst>
                <a:gd name="connsiteX0" fmla="*/ 731044 w 1676400"/>
                <a:gd name="connsiteY0" fmla="*/ 381000 h 490537"/>
                <a:gd name="connsiteX1" fmla="*/ 35719 w 1676400"/>
                <a:gd name="connsiteY1" fmla="*/ 378619 h 490537"/>
                <a:gd name="connsiteX2" fmla="*/ 0 w 1676400"/>
                <a:gd name="connsiteY2" fmla="*/ 178594 h 490537"/>
                <a:gd name="connsiteX3" fmla="*/ 902494 w 1676400"/>
                <a:gd name="connsiteY3" fmla="*/ 180975 h 490537"/>
                <a:gd name="connsiteX4" fmla="*/ 1035844 w 1676400"/>
                <a:gd name="connsiteY4" fmla="*/ 178594 h 490537"/>
                <a:gd name="connsiteX5" fmla="*/ 1333500 w 1676400"/>
                <a:gd name="connsiteY5" fmla="*/ 200025 h 490537"/>
                <a:gd name="connsiteX6" fmla="*/ 1369219 w 1676400"/>
                <a:gd name="connsiteY6" fmla="*/ 195262 h 490537"/>
                <a:gd name="connsiteX7" fmla="*/ 1407319 w 1676400"/>
                <a:gd name="connsiteY7" fmla="*/ 183356 h 490537"/>
                <a:gd name="connsiteX8" fmla="*/ 1459706 w 1676400"/>
                <a:gd name="connsiteY8" fmla="*/ 157162 h 490537"/>
                <a:gd name="connsiteX9" fmla="*/ 1509712 w 1676400"/>
                <a:gd name="connsiteY9" fmla="*/ 121444 h 490537"/>
                <a:gd name="connsiteX10" fmla="*/ 1569244 w 1676400"/>
                <a:gd name="connsiteY10" fmla="*/ 71437 h 490537"/>
                <a:gd name="connsiteX11" fmla="*/ 1616869 w 1676400"/>
                <a:gd name="connsiteY11" fmla="*/ 26194 h 490537"/>
                <a:gd name="connsiteX12" fmla="*/ 1635919 w 1676400"/>
                <a:gd name="connsiteY12" fmla="*/ 9525 h 490537"/>
                <a:gd name="connsiteX13" fmla="*/ 1659731 w 1676400"/>
                <a:gd name="connsiteY13" fmla="*/ 0 h 490537"/>
                <a:gd name="connsiteX14" fmla="*/ 1669256 w 1676400"/>
                <a:gd name="connsiteY14" fmla="*/ 2381 h 490537"/>
                <a:gd name="connsiteX15" fmla="*/ 1674019 w 1676400"/>
                <a:gd name="connsiteY15" fmla="*/ 11906 h 490537"/>
                <a:gd name="connsiteX16" fmla="*/ 1676400 w 1676400"/>
                <a:gd name="connsiteY16" fmla="*/ 50006 h 490537"/>
                <a:gd name="connsiteX17" fmla="*/ 1666875 w 1676400"/>
                <a:gd name="connsiteY17" fmla="*/ 133350 h 490537"/>
                <a:gd name="connsiteX18" fmla="*/ 1638300 w 1676400"/>
                <a:gd name="connsiteY18" fmla="*/ 219075 h 490537"/>
                <a:gd name="connsiteX19" fmla="*/ 1602581 w 1676400"/>
                <a:gd name="connsiteY19" fmla="*/ 285750 h 490537"/>
                <a:gd name="connsiteX20" fmla="*/ 1557337 w 1676400"/>
                <a:gd name="connsiteY20" fmla="*/ 350044 h 490537"/>
                <a:gd name="connsiteX21" fmla="*/ 1500187 w 1676400"/>
                <a:gd name="connsiteY21" fmla="*/ 414337 h 490537"/>
                <a:gd name="connsiteX22" fmla="*/ 1459706 w 1676400"/>
                <a:gd name="connsiteY22" fmla="*/ 457200 h 490537"/>
                <a:gd name="connsiteX23" fmla="*/ 1423987 w 1676400"/>
                <a:gd name="connsiteY23" fmla="*/ 488156 h 490537"/>
                <a:gd name="connsiteX24" fmla="*/ 1407319 w 1676400"/>
                <a:gd name="connsiteY24" fmla="*/ 490537 h 490537"/>
                <a:gd name="connsiteX25" fmla="*/ 1373981 w 1676400"/>
                <a:gd name="connsiteY25" fmla="*/ 478631 h 490537"/>
                <a:gd name="connsiteX26" fmla="*/ 1266825 w 1676400"/>
                <a:gd name="connsiteY26" fmla="*/ 438150 h 490537"/>
                <a:gd name="connsiteX27" fmla="*/ 1128712 w 1676400"/>
                <a:gd name="connsiteY27" fmla="*/ 407194 h 490537"/>
                <a:gd name="connsiteX28" fmla="*/ 1031081 w 1676400"/>
                <a:gd name="connsiteY28" fmla="*/ 400050 h 490537"/>
                <a:gd name="connsiteX29" fmla="*/ 921544 w 1676400"/>
                <a:gd name="connsiteY29" fmla="*/ 376237 h 490537"/>
                <a:gd name="connsiteX30" fmla="*/ 731044 w 1676400"/>
                <a:gd name="connsiteY30" fmla="*/ 381000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6400" h="490537">
                  <a:moveTo>
                    <a:pt x="731044" y="381000"/>
                  </a:moveTo>
                  <a:lnTo>
                    <a:pt x="35719" y="378619"/>
                  </a:lnTo>
                  <a:lnTo>
                    <a:pt x="0" y="178594"/>
                  </a:lnTo>
                  <a:lnTo>
                    <a:pt x="902494" y="180975"/>
                  </a:lnTo>
                  <a:lnTo>
                    <a:pt x="1035844" y="178594"/>
                  </a:lnTo>
                  <a:lnTo>
                    <a:pt x="1333500" y="200025"/>
                  </a:lnTo>
                  <a:lnTo>
                    <a:pt x="1369219" y="195262"/>
                  </a:lnTo>
                  <a:lnTo>
                    <a:pt x="1407319" y="183356"/>
                  </a:lnTo>
                  <a:lnTo>
                    <a:pt x="1459706" y="157162"/>
                  </a:lnTo>
                  <a:lnTo>
                    <a:pt x="1509712" y="121444"/>
                  </a:lnTo>
                  <a:lnTo>
                    <a:pt x="1569244" y="71437"/>
                  </a:lnTo>
                  <a:lnTo>
                    <a:pt x="1616869" y="26194"/>
                  </a:lnTo>
                  <a:lnTo>
                    <a:pt x="1635919" y="9525"/>
                  </a:lnTo>
                  <a:lnTo>
                    <a:pt x="1659731" y="0"/>
                  </a:lnTo>
                  <a:lnTo>
                    <a:pt x="1669256" y="2381"/>
                  </a:lnTo>
                  <a:lnTo>
                    <a:pt x="1674019" y="11906"/>
                  </a:lnTo>
                  <a:lnTo>
                    <a:pt x="1676400" y="50006"/>
                  </a:lnTo>
                  <a:lnTo>
                    <a:pt x="1666875" y="133350"/>
                  </a:lnTo>
                  <a:lnTo>
                    <a:pt x="1638300" y="219075"/>
                  </a:lnTo>
                  <a:lnTo>
                    <a:pt x="1602581" y="285750"/>
                  </a:lnTo>
                  <a:lnTo>
                    <a:pt x="1557337" y="350044"/>
                  </a:lnTo>
                  <a:lnTo>
                    <a:pt x="1500187" y="414337"/>
                  </a:lnTo>
                  <a:lnTo>
                    <a:pt x="1459706" y="457200"/>
                  </a:lnTo>
                  <a:lnTo>
                    <a:pt x="1423987" y="488156"/>
                  </a:lnTo>
                  <a:lnTo>
                    <a:pt x="1407319" y="490537"/>
                  </a:lnTo>
                  <a:lnTo>
                    <a:pt x="1373981" y="478631"/>
                  </a:lnTo>
                  <a:lnTo>
                    <a:pt x="1266825" y="438150"/>
                  </a:lnTo>
                  <a:lnTo>
                    <a:pt x="1128712" y="407194"/>
                  </a:lnTo>
                  <a:lnTo>
                    <a:pt x="1031081" y="400050"/>
                  </a:lnTo>
                  <a:lnTo>
                    <a:pt x="921544" y="376237"/>
                  </a:lnTo>
                  <a:lnTo>
                    <a:pt x="73104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">
              <a:extLst>
                <a:ext uri="{FF2B5EF4-FFF2-40B4-BE49-F238E27FC236}">
                  <a16:creationId xmlns:a16="http://schemas.microsoft.com/office/drawing/2014/main" id="{C4516656-407A-4D6D-B115-60F24E0E9BBD}"/>
                </a:ext>
              </a:extLst>
            </p:cNvPr>
            <p:cNvSpPr/>
            <p:nvPr/>
          </p:nvSpPr>
          <p:spPr>
            <a:xfrm>
              <a:off x="2809875" y="2381250"/>
              <a:ext cx="1662113" cy="381000"/>
            </a:xfrm>
            <a:custGeom>
              <a:avLst/>
              <a:gdLst>
                <a:gd name="connsiteX0" fmla="*/ 1235869 w 1662113"/>
                <a:gd name="connsiteY0" fmla="*/ 247650 h 381000"/>
                <a:gd name="connsiteX1" fmla="*/ 1014413 w 1662113"/>
                <a:gd name="connsiteY1" fmla="*/ 271463 h 381000"/>
                <a:gd name="connsiteX2" fmla="*/ 866775 w 1662113"/>
                <a:gd name="connsiteY2" fmla="*/ 285750 h 381000"/>
                <a:gd name="connsiteX3" fmla="*/ 557213 w 1662113"/>
                <a:gd name="connsiteY3" fmla="*/ 335756 h 381000"/>
                <a:gd name="connsiteX4" fmla="*/ 402431 w 1662113"/>
                <a:gd name="connsiteY4" fmla="*/ 364331 h 381000"/>
                <a:gd name="connsiteX5" fmla="*/ 333375 w 1662113"/>
                <a:gd name="connsiteY5" fmla="*/ 378619 h 381000"/>
                <a:gd name="connsiteX6" fmla="*/ 307181 w 1662113"/>
                <a:gd name="connsiteY6" fmla="*/ 381000 h 381000"/>
                <a:gd name="connsiteX7" fmla="*/ 271463 w 1662113"/>
                <a:gd name="connsiteY7" fmla="*/ 376238 h 381000"/>
                <a:gd name="connsiteX8" fmla="*/ 233363 w 1662113"/>
                <a:gd name="connsiteY8" fmla="*/ 364331 h 381000"/>
                <a:gd name="connsiteX9" fmla="*/ 188119 w 1662113"/>
                <a:gd name="connsiteY9" fmla="*/ 345281 h 381000"/>
                <a:gd name="connsiteX10" fmla="*/ 114300 w 1662113"/>
                <a:gd name="connsiteY10" fmla="*/ 300038 h 381000"/>
                <a:gd name="connsiteX11" fmla="*/ 59531 w 1662113"/>
                <a:gd name="connsiteY11" fmla="*/ 252413 h 381000"/>
                <a:gd name="connsiteX12" fmla="*/ 28575 w 1662113"/>
                <a:gd name="connsiteY12" fmla="*/ 221456 h 381000"/>
                <a:gd name="connsiteX13" fmla="*/ 14288 w 1662113"/>
                <a:gd name="connsiteY13" fmla="*/ 204788 h 381000"/>
                <a:gd name="connsiteX14" fmla="*/ 0 w 1662113"/>
                <a:gd name="connsiteY14" fmla="*/ 178594 h 381000"/>
                <a:gd name="connsiteX15" fmla="*/ 0 w 1662113"/>
                <a:gd name="connsiteY15" fmla="*/ 161925 h 381000"/>
                <a:gd name="connsiteX16" fmla="*/ 7144 w 1662113"/>
                <a:gd name="connsiteY16" fmla="*/ 150019 h 381000"/>
                <a:gd name="connsiteX17" fmla="*/ 19050 w 1662113"/>
                <a:gd name="connsiteY17" fmla="*/ 140494 h 381000"/>
                <a:gd name="connsiteX18" fmla="*/ 38100 w 1662113"/>
                <a:gd name="connsiteY18" fmla="*/ 142875 h 381000"/>
                <a:gd name="connsiteX19" fmla="*/ 73819 w 1662113"/>
                <a:gd name="connsiteY19" fmla="*/ 164306 h 381000"/>
                <a:gd name="connsiteX20" fmla="*/ 116681 w 1662113"/>
                <a:gd name="connsiteY20" fmla="*/ 178594 h 381000"/>
                <a:gd name="connsiteX21" fmla="*/ 192881 w 1662113"/>
                <a:gd name="connsiteY21" fmla="*/ 195263 h 381000"/>
                <a:gd name="connsiteX22" fmla="*/ 264319 w 1662113"/>
                <a:gd name="connsiteY22" fmla="*/ 200025 h 381000"/>
                <a:gd name="connsiteX23" fmla="*/ 316706 w 1662113"/>
                <a:gd name="connsiteY23" fmla="*/ 200025 h 381000"/>
                <a:gd name="connsiteX24" fmla="*/ 402431 w 1662113"/>
                <a:gd name="connsiteY24" fmla="*/ 192881 h 381000"/>
                <a:gd name="connsiteX25" fmla="*/ 631031 w 1662113"/>
                <a:gd name="connsiteY25" fmla="*/ 166688 h 381000"/>
                <a:gd name="connsiteX26" fmla="*/ 852488 w 1662113"/>
                <a:gd name="connsiteY26" fmla="*/ 130969 h 381000"/>
                <a:gd name="connsiteX27" fmla="*/ 1021556 w 1662113"/>
                <a:gd name="connsiteY27" fmla="*/ 95250 h 381000"/>
                <a:gd name="connsiteX28" fmla="*/ 1128713 w 1662113"/>
                <a:gd name="connsiteY28" fmla="*/ 71438 h 381000"/>
                <a:gd name="connsiteX29" fmla="*/ 1219200 w 1662113"/>
                <a:gd name="connsiteY29" fmla="*/ 47625 h 381000"/>
                <a:gd name="connsiteX30" fmla="*/ 1314450 w 1662113"/>
                <a:gd name="connsiteY30" fmla="*/ 19050 h 381000"/>
                <a:gd name="connsiteX31" fmla="*/ 1357313 w 1662113"/>
                <a:gd name="connsiteY31" fmla="*/ 0 h 381000"/>
                <a:gd name="connsiteX32" fmla="*/ 1404938 w 1662113"/>
                <a:gd name="connsiteY32" fmla="*/ 0 h 381000"/>
                <a:gd name="connsiteX33" fmla="*/ 1464469 w 1662113"/>
                <a:gd name="connsiteY33" fmla="*/ 7144 h 381000"/>
                <a:gd name="connsiteX34" fmla="*/ 1528763 w 1662113"/>
                <a:gd name="connsiteY34" fmla="*/ 23813 h 381000"/>
                <a:gd name="connsiteX35" fmla="*/ 1578769 w 1662113"/>
                <a:gd name="connsiteY35" fmla="*/ 45244 h 381000"/>
                <a:gd name="connsiteX36" fmla="*/ 1626394 w 1662113"/>
                <a:gd name="connsiteY36" fmla="*/ 73819 h 381000"/>
                <a:gd name="connsiteX37" fmla="*/ 1647825 w 1662113"/>
                <a:gd name="connsiteY37" fmla="*/ 92869 h 381000"/>
                <a:gd name="connsiteX38" fmla="*/ 1662113 w 1662113"/>
                <a:gd name="connsiteY38" fmla="*/ 114300 h 381000"/>
                <a:gd name="connsiteX39" fmla="*/ 1659731 w 1662113"/>
                <a:gd name="connsiteY39" fmla="*/ 138113 h 381000"/>
                <a:gd name="connsiteX40" fmla="*/ 1643063 w 1662113"/>
                <a:gd name="connsiteY40" fmla="*/ 164306 h 381000"/>
                <a:gd name="connsiteX41" fmla="*/ 1604963 w 1662113"/>
                <a:gd name="connsiteY41" fmla="*/ 188119 h 381000"/>
                <a:gd name="connsiteX42" fmla="*/ 1526381 w 1662113"/>
                <a:gd name="connsiteY42" fmla="*/ 211931 h 381000"/>
                <a:gd name="connsiteX43" fmla="*/ 1397794 w 1662113"/>
                <a:gd name="connsiteY43" fmla="*/ 233363 h 381000"/>
                <a:gd name="connsiteX44" fmla="*/ 1235869 w 1662113"/>
                <a:gd name="connsiteY44" fmla="*/ 2476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2113" h="381000">
                  <a:moveTo>
                    <a:pt x="1235869" y="247650"/>
                  </a:moveTo>
                  <a:lnTo>
                    <a:pt x="1014413" y="271463"/>
                  </a:lnTo>
                  <a:lnTo>
                    <a:pt x="866775" y="285750"/>
                  </a:lnTo>
                  <a:lnTo>
                    <a:pt x="557213" y="335756"/>
                  </a:lnTo>
                  <a:lnTo>
                    <a:pt x="402431" y="364331"/>
                  </a:lnTo>
                  <a:lnTo>
                    <a:pt x="333375" y="378619"/>
                  </a:lnTo>
                  <a:lnTo>
                    <a:pt x="307181" y="381000"/>
                  </a:lnTo>
                  <a:lnTo>
                    <a:pt x="271463" y="376238"/>
                  </a:lnTo>
                  <a:lnTo>
                    <a:pt x="233363" y="364331"/>
                  </a:lnTo>
                  <a:lnTo>
                    <a:pt x="188119" y="345281"/>
                  </a:lnTo>
                  <a:lnTo>
                    <a:pt x="114300" y="300038"/>
                  </a:lnTo>
                  <a:lnTo>
                    <a:pt x="59531" y="252413"/>
                  </a:lnTo>
                  <a:lnTo>
                    <a:pt x="28575" y="221456"/>
                  </a:lnTo>
                  <a:lnTo>
                    <a:pt x="14288" y="204788"/>
                  </a:lnTo>
                  <a:lnTo>
                    <a:pt x="0" y="178594"/>
                  </a:lnTo>
                  <a:lnTo>
                    <a:pt x="0" y="161925"/>
                  </a:lnTo>
                  <a:lnTo>
                    <a:pt x="7144" y="150019"/>
                  </a:lnTo>
                  <a:lnTo>
                    <a:pt x="19050" y="140494"/>
                  </a:lnTo>
                  <a:lnTo>
                    <a:pt x="38100" y="142875"/>
                  </a:lnTo>
                  <a:lnTo>
                    <a:pt x="73819" y="164306"/>
                  </a:lnTo>
                  <a:lnTo>
                    <a:pt x="116681" y="178594"/>
                  </a:lnTo>
                  <a:lnTo>
                    <a:pt x="192881" y="195263"/>
                  </a:lnTo>
                  <a:lnTo>
                    <a:pt x="264319" y="200025"/>
                  </a:lnTo>
                  <a:lnTo>
                    <a:pt x="316706" y="200025"/>
                  </a:lnTo>
                  <a:lnTo>
                    <a:pt x="402431" y="192881"/>
                  </a:lnTo>
                  <a:lnTo>
                    <a:pt x="631031" y="166688"/>
                  </a:lnTo>
                  <a:lnTo>
                    <a:pt x="852488" y="130969"/>
                  </a:lnTo>
                  <a:lnTo>
                    <a:pt x="1021556" y="95250"/>
                  </a:lnTo>
                  <a:lnTo>
                    <a:pt x="1128713" y="71438"/>
                  </a:lnTo>
                  <a:lnTo>
                    <a:pt x="1219200" y="47625"/>
                  </a:lnTo>
                  <a:lnTo>
                    <a:pt x="1314450" y="19050"/>
                  </a:lnTo>
                  <a:lnTo>
                    <a:pt x="1357313" y="0"/>
                  </a:lnTo>
                  <a:lnTo>
                    <a:pt x="1404938" y="0"/>
                  </a:lnTo>
                  <a:lnTo>
                    <a:pt x="1464469" y="7144"/>
                  </a:lnTo>
                  <a:lnTo>
                    <a:pt x="1528763" y="23813"/>
                  </a:lnTo>
                  <a:lnTo>
                    <a:pt x="1578769" y="45244"/>
                  </a:lnTo>
                  <a:lnTo>
                    <a:pt x="1626394" y="73819"/>
                  </a:lnTo>
                  <a:lnTo>
                    <a:pt x="1647825" y="92869"/>
                  </a:lnTo>
                  <a:lnTo>
                    <a:pt x="1662113" y="114300"/>
                  </a:lnTo>
                  <a:cubicBezTo>
                    <a:pt x="1659643" y="136520"/>
                    <a:pt x="1659731" y="128543"/>
                    <a:pt x="1659731" y="138113"/>
                  </a:cubicBezTo>
                  <a:lnTo>
                    <a:pt x="1643063" y="164306"/>
                  </a:lnTo>
                  <a:lnTo>
                    <a:pt x="1604963" y="188119"/>
                  </a:lnTo>
                  <a:lnTo>
                    <a:pt x="1526381" y="211931"/>
                  </a:lnTo>
                  <a:lnTo>
                    <a:pt x="1397794" y="233363"/>
                  </a:lnTo>
                  <a:lnTo>
                    <a:pt x="123586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5EFC90C0-3457-4055-9E54-E971542F2134}"/>
                </a:ext>
              </a:extLst>
            </p:cNvPr>
            <p:cNvSpPr/>
            <p:nvPr/>
          </p:nvSpPr>
          <p:spPr>
            <a:xfrm>
              <a:off x="2428875" y="2846388"/>
              <a:ext cx="2389188" cy="514350"/>
            </a:xfrm>
            <a:custGeom>
              <a:avLst/>
              <a:gdLst>
                <a:gd name="connsiteX0" fmla="*/ 1316831 w 2388394"/>
                <a:gd name="connsiteY0" fmla="*/ 326231 h 514350"/>
                <a:gd name="connsiteX1" fmla="*/ 866775 w 2388394"/>
                <a:gd name="connsiteY1" fmla="*/ 402431 h 514350"/>
                <a:gd name="connsiteX2" fmla="*/ 509588 w 2388394"/>
                <a:gd name="connsiteY2" fmla="*/ 471487 h 514350"/>
                <a:gd name="connsiteX3" fmla="*/ 461963 w 2388394"/>
                <a:gd name="connsiteY3" fmla="*/ 495300 h 514350"/>
                <a:gd name="connsiteX4" fmla="*/ 419100 w 2388394"/>
                <a:gd name="connsiteY4" fmla="*/ 507206 h 514350"/>
                <a:gd name="connsiteX5" fmla="*/ 381000 w 2388394"/>
                <a:gd name="connsiteY5" fmla="*/ 514350 h 514350"/>
                <a:gd name="connsiteX6" fmla="*/ 345281 w 2388394"/>
                <a:gd name="connsiteY6" fmla="*/ 514350 h 514350"/>
                <a:gd name="connsiteX7" fmla="*/ 302419 w 2388394"/>
                <a:gd name="connsiteY7" fmla="*/ 509587 h 514350"/>
                <a:gd name="connsiteX8" fmla="*/ 259556 w 2388394"/>
                <a:gd name="connsiteY8" fmla="*/ 495300 h 514350"/>
                <a:gd name="connsiteX9" fmla="*/ 200025 w 2388394"/>
                <a:gd name="connsiteY9" fmla="*/ 457200 h 514350"/>
                <a:gd name="connsiteX10" fmla="*/ 133350 w 2388394"/>
                <a:gd name="connsiteY10" fmla="*/ 407194 h 514350"/>
                <a:gd name="connsiteX11" fmla="*/ 66675 w 2388394"/>
                <a:gd name="connsiteY11" fmla="*/ 345281 h 514350"/>
                <a:gd name="connsiteX12" fmla="*/ 35719 w 2388394"/>
                <a:gd name="connsiteY12" fmla="*/ 311944 h 514350"/>
                <a:gd name="connsiteX13" fmla="*/ 11906 w 2388394"/>
                <a:gd name="connsiteY13" fmla="*/ 278606 h 514350"/>
                <a:gd name="connsiteX14" fmla="*/ 2381 w 2388394"/>
                <a:gd name="connsiteY14" fmla="*/ 252412 h 514350"/>
                <a:gd name="connsiteX15" fmla="*/ 0 w 2388394"/>
                <a:gd name="connsiteY15" fmla="*/ 230981 h 514350"/>
                <a:gd name="connsiteX16" fmla="*/ 2381 w 2388394"/>
                <a:gd name="connsiteY16" fmla="*/ 219075 h 514350"/>
                <a:gd name="connsiteX17" fmla="*/ 14288 w 2388394"/>
                <a:gd name="connsiteY17" fmla="*/ 209550 h 514350"/>
                <a:gd name="connsiteX18" fmla="*/ 38100 w 2388394"/>
                <a:gd name="connsiteY18" fmla="*/ 207169 h 514350"/>
                <a:gd name="connsiteX19" fmla="*/ 59531 w 2388394"/>
                <a:gd name="connsiteY19" fmla="*/ 221456 h 514350"/>
                <a:gd name="connsiteX20" fmla="*/ 126206 w 2388394"/>
                <a:gd name="connsiteY20" fmla="*/ 269081 h 514350"/>
                <a:gd name="connsiteX21" fmla="*/ 173831 w 2388394"/>
                <a:gd name="connsiteY21" fmla="*/ 295275 h 514350"/>
                <a:gd name="connsiteX22" fmla="*/ 230981 w 2388394"/>
                <a:gd name="connsiteY22" fmla="*/ 314325 h 514350"/>
                <a:gd name="connsiteX23" fmla="*/ 290513 w 2388394"/>
                <a:gd name="connsiteY23" fmla="*/ 323850 h 514350"/>
                <a:gd name="connsiteX24" fmla="*/ 330994 w 2388394"/>
                <a:gd name="connsiteY24" fmla="*/ 316706 h 514350"/>
                <a:gd name="connsiteX25" fmla="*/ 576263 w 2388394"/>
                <a:gd name="connsiteY25" fmla="*/ 273844 h 514350"/>
                <a:gd name="connsiteX26" fmla="*/ 1050131 w 2388394"/>
                <a:gd name="connsiteY26" fmla="*/ 190500 h 514350"/>
                <a:gd name="connsiteX27" fmla="*/ 1228725 w 2388394"/>
                <a:gd name="connsiteY27" fmla="*/ 157162 h 514350"/>
                <a:gd name="connsiteX28" fmla="*/ 1402556 w 2388394"/>
                <a:gd name="connsiteY28" fmla="*/ 121444 h 514350"/>
                <a:gd name="connsiteX29" fmla="*/ 1664494 w 2388394"/>
                <a:gd name="connsiteY29" fmla="*/ 66675 h 514350"/>
                <a:gd name="connsiteX30" fmla="*/ 1916906 w 2388394"/>
                <a:gd name="connsiteY30" fmla="*/ 21431 h 514350"/>
                <a:gd name="connsiteX31" fmla="*/ 2035969 w 2388394"/>
                <a:gd name="connsiteY31" fmla="*/ 0 h 514350"/>
                <a:gd name="connsiteX32" fmla="*/ 2095500 w 2388394"/>
                <a:gd name="connsiteY32" fmla="*/ 7144 h 514350"/>
                <a:gd name="connsiteX33" fmla="*/ 2193131 w 2388394"/>
                <a:gd name="connsiteY33" fmla="*/ 23812 h 514350"/>
                <a:gd name="connsiteX34" fmla="*/ 2233613 w 2388394"/>
                <a:gd name="connsiteY34" fmla="*/ 30956 h 514350"/>
                <a:gd name="connsiteX35" fmla="*/ 2283619 w 2388394"/>
                <a:gd name="connsiteY35" fmla="*/ 61912 h 514350"/>
                <a:gd name="connsiteX36" fmla="*/ 2328863 w 2388394"/>
                <a:gd name="connsiteY36" fmla="*/ 90487 h 514350"/>
                <a:gd name="connsiteX37" fmla="*/ 2364581 w 2388394"/>
                <a:gd name="connsiteY37" fmla="*/ 119062 h 514350"/>
                <a:gd name="connsiteX38" fmla="*/ 2376488 w 2388394"/>
                <a:gd name="connsiteY38" fmla="*/ 133350 h 514350"/>
                <a:gd name="connsiteX39" fmla="*/ 2388394 w 2388394"/>
                <a:gd name="connsiteY39" fmla="*/ 159544 h 514350"/>
                <a:gd name="connsiteX40" fmla="*/ 2383631 w 2388394"/>
                <a:gd name="connsiteY40" fmla="*/ 183356 h 514350"/>
                <a:gd name="connsiteX41" fmla="*/ 2366963 w 2388394"/>
                <a:gd name="connsiteY41" fmla="*/ 209550 h 514350"/>
                <a:gd name="connsiteX42" fmla="*/ 2336006 w 2388394"/>
                <a:gd name="connsiteY42" fmla="*/ 226219 h 514350"/>
                <a:gd name="connsiteX43" fmla="*/ 2290763 w 2388394"/>
                <a:gd name="connsiteY43" fmla="*/ 226219 h 514350"/>
                <a:gd name="connsiteX44" fmla="*/ 2081213 w 2388394"/>
                <a:gd name="connsiteY44" fmla="*/ 235744 h 514350"/>
                <a:gd name="connsiteX45" fmla="*/ 1859756 w 2388394"/>
                <a:gd name="connsiteY45" fmla="*/ 252412 h 514350"/>
                <a:gd name="connsiteX46" fmla="*/ 1650206 w 2388394"/>
                <a:gd name="connsiteY46" fmla="*/ 276225 h 514350"/>
                <a:gd name="connsiteX47" fmla="*/ 1316831 w 2388394"/>
                <a:gd name="connsiteY47" fmla="*/ 3262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8394" h="514350">
                  <a:moveTo>
                    <a:pt x="1316831" y="326231"/>
                  </a:moveTo>
                  <a:lnTo>
                    <a:pt x="866775" y="402431"/>
                  </a:lnTo>
                  <a:lnTo>
                    <a:pt x="509588" y="471487"/>
                  </a:lnTo>
                  <a:lnTo>
                    <a:pt x="461963" y="495300"/>
                  </a:lnTo>
                  <a:lnTo>
                    <a:pt x="419100" y="507206"/>
                  </a:lnTo>
                  <a:lnTo>
                    <a:pt x="381000" y="514350"/>
                  </a:lnTo>
                  <a:lnTo>
                    <a:pt x="345281" y="514350"/>
                  </a:lnTo>
                  <a:lnTo>
                    <a:pt x="302419" y="509587"/>
                  </a:lnTo>
                  <a:lnTo>
                    <a:pt x="259556" y="495300"/>
                  </a:lnTo>
                  <a:lnTo>
                    <a:pt x="200025" y="457200"/>
                  </a:lnTo>
                  <a:lnTo>
                    <a:pt x="133350" y="407194"/>
                  </a:lnTo>
                  <a:lnTo>
                    <a:pt x="66675" y="345281"/>
                  </a:lnTo>
                  <a:lnTo>
                    <a:pt x="35719" y="311944"/>
                  </a:lnTo>
                  <a:lnTo>
                    <a:pt x="11906" y="278606"/>
                  </a:lnTo>
                  <a:lnTo>
                    <a:pt x="2381" y="252412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14288" y="209550"/>
                  </a:lnTo>
                  <a:lnTo>
                    <a:pt x="38100" y="207169"/>
                  </a:lnTo>
                  <a:lnTo>
                    <a:pt x="59531" y="221456"/>
                  </a:lnTo>
                  <a:lnTo>
                    <a:pt x="126206" y="269081"/>
                  </a:lnTo>
                  <a:lnTo>
                    <a:pt x="173831" y="295275"/>
                  </a:lnTo>
                  <a:lnTo>
                    <a:pt x="230981" y="314325"/>
                  </a:lnTo>
                  <a:lnTo>
                    <a:pt x="290513" y="323850"/>
                  </a:lnTo>
                  <a:lnTo>
                    <a:pt x="330994" y="316706"/>
                  </a:lnTo>
                  <a:lnTo>
                    <a:pt x="576263" y="273844"/>
                  </a:lnTo>
                  <a:lnTo>
                    <a:pt x="1050131" y="190500"/>
                  </a:lnTo>
                  <a:lnTo>
                    <a:pt x="1228725" y="157162"/>
                  </a:lnTo>
                  <a:lnTo>
                    <a:pt x="1402556" y="121444"/>
                  </a:lnTo>
                  <a:lnTo>
                    <a:pt x="1664494" y="66675"/>
                  </a:lnTo>
                  <a:lnTo>
                    <a:pt x="1916906" y="21431"/>
                  </a:lnTo>
                  <a:lnTo>
                    <a:pt x="2035969" y="0"/>
                  </a:lnTo>
                  <a:lnTo>
                    <a:pt x="2095500" y="7144"/>
                  </a:lnTo>
                  <a:lnTo>
                    <a:pt x="2193131" y="23812"/>
                  </a:lnTo>
                  <a:lnTo>
                    <a:pt x="2233613" y="30956"/>
                  </a:lnTo>
                  <a:lnTo>
                    <a:pt x="2283619" y="61912"/>
                  </a:lnTo>
                  <a:lnTo>
                    <a:pt x="2328863" y="90487"/>
                  </a:lnTo>
                  <a:lnTo>
                    <a:pt x="2364581" y="119062"/>
                  </a:lnTo>
                  <a:lnTo>
                    <a:pt x="2376488" y="133350"/>
                  </a:lnTo>
                  <a:lnTo>
                    <a:pt x="2388394" y="159544"/>
                  </a:lnTo>
                  <a:lnTo>
                    <a:pt x="2383631" y="183356"/>
                  </a:lnTo>
                  <a:lnTo>
                    <a:pt x="2366963" y="209550"/>
                  </a:lnTo>
                  <a:lnTo>
                    <a:pt x="2336006" y="226219"/>
                  </a:lnTo>
                  <a:lnTo>
                    <a:pt x="2290763" y="226219"/>
                  </a:lnTo>
                  <a:lnTo>
                    <a:pt x="2081213" y="235744"/>
                  </a:lnTo>
                  <a:lnTo>
                    <a:pt x="1859756" y="252412"/>
                  </a:lnTo>
                  <a:lnTo>
                    <a:pt x="1650206" y="276225"/>
                  </a:lnTo>
                  <a:lnTo>
                    <a:pt x="1316831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5">
              <a:extLst>
                <a:ext uri="{FF2B5EF4-FFF2-40B4-BE49-F238E27FC236}">
                  <a16:creationId xmlns:a16="http://schemas.microsoft.com/office/drawing/2014/main" id="{92C51009-BFFD-4F26-9AC1-12F82D6462D1}"/>
                </a:ext>
              </a:extLst>
            </p:cNvPr>
            <p:cNvSpPr/>
            <p:nvPr/>
          </p:nvSpPr>
          <p:spPr>
            <a:xfrm rot="16200000">
              <a:off x="2473326" y="4094162"/>
              <a:ext cx="2616200" cy="1292225"/>
            </a:xfrm>
            <a:custGeom>
              <a:avLst/>
              <a:gdLst>
                <a:gd name="connsiteX0" fmla="*/ 1588293 w 2616993"/>
                <a:gd name="connsiteY0" fmla="*/ 1214438 h 1293019"/>
                <a:gd name="connsiteX1" fmla="*/ 1290637 w 2616993"/>
                <a:gd name="connsiteY1" fmla="*/ 1212057 h 1293019"/>
                <a:gd name="connsiteX2" fmla="*/ 1059656 w 2616993"/>
                <a:gd name="connsiteY2" fmla="*/ 1219200 h 1293019"/>
                <a:gd name="connsiteX3" fmla="*/ 783431 w 2616993"/>
                <a:gd name="connsiteY3" fmla="*/ 1226344 h 1293019"/>
                <a:gd name="connsiteX4" fmla="*/ 619125 w 2616993"/>
                <a:gd name="connsiteY4" fmla="*/ 1231107 h 1293019"/>
                <a:gd name="connsiteX5" fmla="*/ 531018 w 2616993"/>
                <a:gd name="connsiteY5" fmla="*/ 1240632 h 1293019"/>
                <a:gd name="connsiteX6" fmla="*/ 385762 w 2616993"/>
                <a:gd name="connsiteY6" fmla="*/ 1254919 h 1293019"/>
                <a:gd name="connsiteX7" fmla="*/ 350043 w 2616993"/>
                <a:gd name="connsiteY7" fmla="*/ 1240632 h 1293019"/>
                <a:gd name="connsiteX8" fmla="*/ 295275 w 2616993"/>
                <a:gd name="connsiteY8" fmla="*/ 1212057 h 1293019"/>
                <a:gd name="connsiteX9" fmla="*/ 200025 w 2616993"/>
                <a:gd name="connsiteY9" fmla="*/ 1173957 h 1293019"/>
                <a:gd name="connsiteX10" fmla="*/ 126206 w 2616993"/>
                <a:gd name="connsiteY10" fmla="*/ 1138238 h 1293019"/>
                <a:gd name="connsiteX11" fmla="*/ 80962 w 2616993"/>
                <a:gd name="connsiteY11" fmla="*/ 1112044 h 1293019"/>
                <a:gd name="connsiteX12" fmla="*/ 57150 w 2616993"/>
                <a:gd name="connsiteY12" fmla="*/ 1095375 h 1293019"/>
                <a:gd name="connsiteX13" fmla="*/ 33337 w 2616993"/>
                <a:gd name="connsiteY13" fmla="*/ 1073944 h 1293019"/>
                <a:gd name="connsiteX14" fmla="*/ 16668 w 2616993"/>
                <a:gd name="connsiteY14" fmla="*/ 1047750 h 1293019"/>
                <a:gd name="connsiteX15" fmla="*/ 4762 w 2616993"/>
                <a:gd name="connsiteY15" fmla="*/ 1021557 h 1293019"/>
                <a:gd name="connsiteX16" fmla="*/ 0 w 2616993"/>
                <a:gd name="connsiteY16" fmla="*/ 990600 h 1293019"/>
                <a:gd name="connsiteX17" fmla="*/ 7143 w 2616993"/>
                <a:gd name="connsiteY17" fmla="*/ 964407 h 1293019"/>
                <a:gd name="connsiteX18" fmla="*/ 28575 w 2616993"/>
                <a:gd name="connsiteY18" fmla="*/ 940594 h 1293019"/>
                <a:gd name="connsiteX19" fmla="*/ 52387 w 2616993"/>
                <a:gd name="connsiteY19" fmla="*/ 923925 h 1293019"/>
                <a:gd name="connsiteX20" fmla="*/ 95250 w 2616993"/>
                <a:gd name="connsiteY20" fmla="*/ 902494 h 1293019"/>
                <a:gd name="connsiteX21" fmla="*/ 161925 w 2616993"/>
                <a:gd name="connsiteY21" fmla="*/ 881063 h 1293019"/>
                <a:gd name="connsiteX22" fmla="*/ 230981 w 2616993"/>
                <a:gd name="connsiteY22" fmla="*/ 866775 h 1293019"/>
                <a:gd name="connsiteX23" fmla="*/ 509587 w 2616993"/>
                <a:gd name="connsiteY23" fmla="*/ 995363 h 1293019"/>
                <a:gd name="connsiteX24" fmla="*/ 535781 w 2616993"/>
                <a:gd name="connsiteY24" fmla="*/ 1004888 h 1293019"/>
                <a:gd name="connsiteX25" fmla="*/ 581025 w 2616993"/>
                <a:gd name="connsiteY25" fmla="*/ 1007269 h 1293019"/>
                <a:gd name="connsiteX26" fmla="*/ 814387 w 2616993"/>
                <a:gd name="connsiteY26" fmla="*/ 1009650 h 1293019"/>
                <a:gd name="connsiteX27" fmla="*/ 1200150 w 2616993"/>
                <a:gd name="connsiteY27" fmla="*/ 1007269 h 1293019"/>
                <a:gd name="connsiteX28" fmla="*/ 1821656 w 2616993"/>
                <a:gd name="connsiteY28" fmla="*/ 1007269 h 1293019"/>
                <a:gd name="connsiteX29" fmla="*/ 1964531 w 2616993"/>
                <a:gd name="connsiteY29" fmla="*/ 1009650 h 1293019"/>
                <a:gd name="connsiteX30" fmla="*/ 2288381 w 2616993"/>
                <a:gd name="connsiteY30" fmla="*/ 1007269 h 1293019"/>
                <a:gd name="connsiteX31" fmla="*/ 2336006 w 2616993"/>
                <a:gd name="connsiteY31" fmla="*/ 1002507 h 1293019"/>
                <a:gd name="connsiteX32" fmla="*/ 2366962 w 2616993"/>
                <a:gd name="connsiteY32" fmla="*/ 992982 h 1293019"/>
                <a:gd name="connsiteX33" fmla="*/ 2388393 w 2616993"/>
                <a:gd name="connsiteY33" fmla="*/ 976313 h 1293019"/>
                <a:gd name="connsiteX34" fmla="*/ 2397918 w 2616993"/>
                <a:gd name="connsiteY34" fmla="*/ 954882 h 1293019"/>
                <a:gd name="connsiteX35" fmla="*/ 2400300 w 2616993"/>
                <a:gd name="connsiteY35" fmla="*/ 914400 h 1293019"/>
                <a:gd name="connsiteX36" fmla="*/ 2336006 w 2616993"/>
                <a:gd name="connsiteY36" fmla="*/ 504825 h 1293019"/>
                <a:gd name="connsiteX37" fmla="*/ 2278856 w 2616993"/>
                <a:gd name="connsiteY37" fmla="*/ 80963 h 1293019"/>
                <a:gd name="connsiteX38" fmla="*/ 2426493 w 2616993"/>
                <a:gd name="connsiteY38" fmla="*/ 0 h 1293019"/>
                <a:gd name="connsiteX39" fmla="*/ 2471737 w 2616993"/>
                <a:gd name="connsiteY39" fmla="*/ 259557 h 1293019"/>
                <a:gd name="connsiteX40" fmla="*/ 2514600 w 2616993"/>
                <a:gd name="connsiteY40" fmla="*/ 497682 h 1293019"/>
                <a:gd name="connsiteX41" fmla="*/ 2562225 w 2616993"/>
                <a:gd name="connsiteY41" fmla="*/ 747713 h 1293019"/>
                <a:gd name="connsiteX42" fmla="*/ 2616993 w 2616993"/>
                <a:gd name="connsiteY42" fmla="*/ 1042988 h 1293019"/>
                <a:gd name="connsiteX43" fmla="*/ 2614612 w 2616993"/>
                <a:gd name="connsiteY43" fmla="*/ 1052513 h 1293019"/>
                <a:gd name="connsiteX44" fmla="*/ 2597943 w 2616993"/>
                <a:gd name="connsiteY44" fmla="*/ 1083469 h 1293019"/>
                <a:gd name="connsiteX45" fmla="*/ 2445543 w 2616993"/>
                <a:gd name="connsiteY45" fmla="*/ 1271588 h 1293019"/>
                <a:gd name="connsiteX46" fmla="*/ 2428875 w 2616993"/>
                <a:gd name="connsiteY46" fmla="*/ 1285875 h 1293019"/>
                <a:gd name="connsiteX47" fmla="*/ 2414587 w 2616993"/>
                <a:gd name="connsiteY47" fmla="*/ 1293019 h 1293019"/>
                <a:gd name="connsiteX48" fmla="*/ 2386012 w 2616993"/>
                <a:gd name="connsiteY48" fmla="*/ 1290638 h 1293019"/>
                <a:gd name="connsiteX49" fmla="*/ 2340768 w 2616993"/>
                <a:gd name="connsiteY49" fmla="*/ 1276350 h 1293019"/>
                <a:gd name="connsiteX50" fmla="*/ 2281237 w 2616993"/>
                <a:gd name="connsiteY50" fmla="*/ 1243013 h 1293019"/>
                <a:gd name="connsiteX51" fmla="*/ 2252662 w 2616993"/>
                <a:gd name="connsiteY51" fmla="*/ 1231107 h 1293019"/>
                <a:gd name="connsiteX52" fmla="*/ 1588293 w 2616993"/>
                <a:gd name="connsiteY52" fmla="*/ 1214438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6993" h="1293019">
                  <a:moveTo>
                    <a:pt x="1588293" y="1214438"/>
                  </a:moveTo>
                  <a:lnTo>
                    <a:pt x="1290637" y="1212057"/>
                  </a:lnTo>
                  <a:lnTo>
                    <a:pt x="1059656" y="1219200"/>
                  </a:lnTo>
                  <a:lnTo>
                    <a:pt x="783431" y="1226344"/>
                  </a:lnTo>
                  <a:lnTo>
                    <a:pt x="619125" y="1231107"/>
                  </a:lnTo>
                  <a:lnTo>
                    <a:pt x="531018" y="1240632"/>
                  </a:lnTo>
                  <a:lnTo>
                    <a:pt x="385762" y="1254919"/>
                  </a:lnTo>
                  <a:lnTo>
                    <a:pt x="350043" y="1240632"/>
                  </a:lnTo>
                  <a:lnTo>
                    <a:pt x="295275" y="1212057"/>
                  </a:lnTo>
                  <a:lnTo>
                    <a:pt x="200025" y="1173957"/>
                  </a:lnTo>
                  <a:lnTo>
                    <a:pt x="126206" y="1138238"/>
                  </a:lnTo>
                  <a:lnTo>
                    <a:pt x="80962" y="1112044"/>
                  </a:lnTo>
                  <a:lnTo>
                    <a:pt x="57150" y="1095375"/>
                  </a:lnTo>
                  <a:lnTo>
                    <a:pt x="33337" y="1073944"/>
                  </a:lnTo>
                  <a:lnTo>
                    <a:pt x="16668" y="1047750"/>
                  </a:lnTo>
                  <a:lnTo>
                    <a:pt x="4762" y="1021557"/>
                  </a:lnTo>
                  <a:lnTo>
                    <a:pt x="0" y="990600"/>
                  </a:lnTo>
                  <a:lnTo>
                    <a:pt x="7143" y="964407"/>
                  </a:lnTo>
                  <a:lnTo>
                    <a:pt x="28575" y="940594"/>
                  </a:lnTo>
                  <a:lnTo>
                    <a:pt x="52387" y="923925"/>
                  </a:lnTo>
                  <a:lnTo>
                    <a:pt x="95250" y="902494"/>
                  </a:lnTo>
                  <a:lnTo>
                    <a:pt x="161925" y="881063"/>
                  </a:lnTo>
                  <a:lnTo>
                    <a:pt x="230981" y="866775"/>
                  </a:lnTo>
                  <a:lnTo>
                    <a:pt x="509587" y="995363"/>
                  </a:lnTo>
                  <a:lnTo>
                    <a:pt x="535781" y="1004888"/>
                  </a:lnTo>
                  <a:lnTo>
                    <a:pt x="581025" y="1007269"/>
                  </a:lnTo>
                  <a:lnTo>
                    <a:pt x="814387" y="1009650"/>
                  </a:lnTo>
                  <a:lnTo>
                    <a:pt x="1200150" y="1007269"/>
                  </a:lnTo>
                  <a:lnTo>
                    <a:pt x="1821656" y="1007269"/>
                  </a:lnTo>
                  <a:lnTo>
                    <a:pt x="1964531" y="1009650"/>
                  </a:lnTo>
                  <a:lnTo>
                    <a:pt x="2288381" y="1007269"/>
                  </a:lnTo>
                  <a:lnTo>
                    <a:pt x="2336006" y="1002507"/>
                  </a:lnTo>
                  <a:lnTo>
                    <a:pt x="2366962" y="992982"/>
                  </a:lnTo>
                  <a:lnTo>
                    <a:pt x="2388393" y="976313"/>
                  </a:lnTo>
                  <a:lnTo>
                    <a:pt x="2397918" y="954882"/>
                  </a:lnTo>
                  <a:lnTo>
                    <a:pt x="2400300" y="914400"/>
                  </a:lnTo>
                  <a:lnTo>
                    <a:pt x="2336006" y="504825"/>
                  </a:lnTo>
                  <a:lnTo>
                    <a:pt x="2278856" y="80963"/>
                  </a:lnTo>
                  <a:lnTo>
                    <a:pt x="2426493" y="0"/>
                  </a:lnTo>
                  <a:lnTo>
                    <a:pt x="2471737" y="259557"/>
                  </a:lnTo>
                  <a:lnTo>
                    <a:pt x="2514600" y="497682"/>
                  </a:lnTo>
                  <a:lnTo>
                    <a:pt x="2562225" y="747713"/>
                  </a:lnTo>
                  <a:lnTo>
                    <a:pt x="2616993" y="1042988"/>
                  </a:lnTo>
                  <a:lnTo>
                    <a:pt x="2614612" y="1052513"/>
                  </a:lnTo>
                  <a:lnTo>
                    <a:pt x="2597943" y="1083469"/>
                  </a:lnTo>
                  <a:lnTo>
                    <a:pt x="2445543" y="1271588"/>
                  </a:lnTo>
                  <a:lnTo>
                    <a:pt x="2428875" y="1285875"/>
                  </a:lnTo>
                  <a:lnTo>
                    <a:pt x="2414587" y="1293019"/>
                  </a:lnTo>
                  <a:lnTo>
                    <a:pt x="2386012" y="1290638"/>
                  </a:lnTo>
                  <a:lnTo>
                    <a:pt x="2340768" y="1276350"/>
                  </a:lnTo>
                  <a:lnTo>
                    <a:pt x="2281237" y="1243013"/>
                  </a:lnTo>
                  <a:lnTo>
                    <a:pt x="2252662" y="1231107"/>
                  </a:lnTo>
                  <a:lnTo>
                    <a:pt x="1588293" y="1214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8">
              <a:extLst>
                <a:ext uri="{FF2B5EF4-FFF2-40B4-BE49-F238E27FC236}">
                  <a16:creationId xmlns:a16="http://schemas.microsoft.com/office/drawing/2014/main" id="{9EBF8BAF-18D7-473F-A9BC-ABD5FFE101FF}"/>
                </a:ext>
              </a:extLst>
            </p:cNvPr>
            <p:cNvSpPr/>
            <p:nvPr/>
          </p:nvSpPr>
          <p:spPr>
            <a:xfrm>
              <a:off x="3636963" y="5475288"/>
              <a:ext cx="534987" cy="387350"/>
            </a:xfrm>
            <a:custGeom>
              <a:avLst/>
              <a:gdLst>
                <a:gd name="connsiteX0" fmla="*/ 183356 w 535781"/>
                <a:gd name="connsiteY0" fmla="*/ 73819 h 388144"/>
                <a:gd name="connsiteX1" fmla="*/ 390525 w 535781"/>
                <a:gd name="connsiteY1" fmla="*/ 102394 h 388144"/>
                <a:gd name="connsiteX2" fmla="*/ 421481 w 535781"/>
                <a:gd name="connsiteY2" fmla="*/ 102394 h 388144"/>
                <a:gd name="connsiteX3" fmla="*/ 442912 w 535781"/>
                <a:gd name="connsiteY3" fmla="*/ 97631 h 388144"/>
                <a:gd name="connsiteX4" fmla="*/ 461962 w 535781"/>
                <a:gd name="connsiteY4" fmla="*/ 88106 h 388144"/>
                <a:gd name="connsiteX5" fmla="*/ 478631 w 535781"/>
                <a:gd name="connsiteY5" fmla="*/ 73819 h 388144"/>
                <a:gd name="connsiteX6" fmla="*/ 535781 w 535781"/>
                <a:gd name="connsiteY6" fmla="*/ 0 h 388144"/>
                <a:gd name="connsiteX7" fmla="*/ 395287 w 535781"/>
                <a:gd name="connsiteY7" fmla="*/ 388144 h 388144"/>
                <a:gd name="connsiteX8" fmla="*/ 361950 w 535781"/>
                <a:gd name="connsiteY8" fmla="*/ 342900 h 388144"/>
                <a:gd name="connsiteX9" fmla="*/ 323850 w 535781"/>
                <a:gd name="connsiteY9" fmla="*/ 300037 h 388144"/>
                <a:gd name="connsiteX10" fmla="*/ 288131 w 535781"/>
                <a:gd name="connsiteY10" fmla="*/ 269081 h 388144"/>
                <a:gd name="connsiteX11" fmla="*/ 245269 w 535781"/>
                <a:gd name="connsiteY11" fmla="*/ 235744 h 388144"/>
                <a:gd name="connsiteX12" fmla="*/ 200025 w 535781"/>
                <a:gd name="connsiteY12" fmla="*/ 204787 h 388144"/>
                <a:gd name="connsiteX13" fmla="*/ 128587 w 535781"/>
                <a:gd name="connsiteY13" fmla="*/ 161925 h 388144"/>
                <a:gd name="connsiteX14" fmla="*/ 30956 w 535781"/>
                <a:gd name="connsiteY14" fmla="*/ 111919 h 388144"/>
                <a:gd name="connsiteX15" fmla="*/ 14287 w 535781"/>
                <a:gd name="connsiteY15" fmla="*/ 97631 h 388144"/>
                <a:gd name="connsiteX16" fmla="*/ 2381 w 535781"/>
                <a:gd name="connsiteY16" fmla="*/ 78581 h 388144"/>
                <a:gd name="connsiteX17" fmla="*/ 0 w 535781"/>
                <a:gd name="connsiteY17" fmla="*/ 54769 h 388144"/>
                <a:gd name="connsiteX18" fmla="*/ 4762 w 535781"/>
                <a:gd name="connsiteY18" fmla="*/ 38100 h 388144"/>
                <a:gd name="connsiteX19" fmla="*/ 14287 w 535781"/>
                <a:gd name="connsiteY19" fmla="*/ 35719 h 388144"/>
                <a:gd name="connsiteX20" fmla="*/ 42862 w 535781"/>
                <a:gd name="connsiteY20" fmla="*/ 40481 h 388144"/>
                <a:gd name="connsiteX21" fmla="*/ 85725 w 535781"/>
                <a:gd name="connsiteY21" fmla="*/ 54769 h 388144"/>
                <a:gd name="connsiteX22" fmla="*/ 183356 w 535781"/>
                <a:gd name="connsiteY22" fmla="*/ 738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388144">
                  <a:moveTo>
                    <a:pt x="183356" y="73819"/>
                  </a:moveTo>
                  <a:lnTo>
                    <a:pt x="390525" y="102394"/>
                  </a:lnTo>
                  <a:lnTo>
                    <a:pt x="421481" y="102394"/>
                  </a:lnTo>
                  <a:lnTo>
                    <a:pt x="442912" y="97631"/>
                  </a:lnTo>
                  <a:lnTo>
                    <a:pt x="461962" y="88106"/>
                  </a:lnTo>
                  <a:lnTo>
                    <a:pt x="478631" y="73819"/>
                  </a:lnTo>
                  <a:lnTo>
                    <a:pt x="535781" y="0"/>
                  </a:lnTo>
                  <a:lnTo>
                    <a:pt x="395287" y="388144"/>
                  </a:lnTo>
                  <a:lnTo>
                    <a:pt x="361950" y="342900"/>
                  </a:lnTo>
                  <a:lnTo>
                    <a:pt x="323850" y="300037"/>
                  </a:lnTo>
                  <a:lnTo>
                    <a:pt x="288131" y="269081"/>
                  </a:lnTo>
                  <a:lnTo>
                    <a:pt x="245269" y="235744"/>
                  </a:lnTo>
                  <a:lnTo>
                    <a:pt x="200025" y="204787"/>
                  </a:lnTo>
                  <a:lnTo>
                    <a:pt x="128587" y="161925"/>
                  </a:lnTo>
                  <a:lnTo>
                    <a:pt x="30956" y="111919"/>
                  </a:lnTo>
                  <a:lnTo>
                    <a:pt x="14287" y="97631"/>
                  </a:lnTo>
                  <a:lnTo>
                    <a:pt x="2381" y="78581"/>
                  </a:lnTo>
                  <a:lnTo>
                    <a:pt x="0" y="54769"/>
                  </a:lnTo>
                  <a:lnTo>
                    <a:pt x="4762" y="38100"/>
                  </a:lnTo>
                  <a:lnTo>
                    <a:pt x="14287" y="35719"/>
                  </a:lnTo>
                  <a:lnTo>
                    <a:pt x="42862" y="40481"/>
                  </a:lnTo>
                  <a:lnTo>
                    <a:pt x="85725" y="54769"/>
                  </a:lnTo>
                  <a:lnTo>
                    <a:pt x="183356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A8B4DE29-5A35-4124-9D24-68A9EF5140E0}"/>
                </a:ext>
              </a:extLst>
            </p:cNvPr>
            <p:cNvSpPr/>
            <p:nvPr/>
          </p:nvSpPr>
          <p:spPr>
            <a:xfrm>
              <a:off x="3175000" y="4068763"/>
              <a:ext cx="1039813" cy="285750"/>
            </a:xfrm>
            <a:custGeom>
              <a:avLst/>
              <a:gdLst>
                <a:gd name="connsiteX0" fmla="*/ 516732 w 1040607"/>
                <a:gd name="connsiteY0" fmla="*/ 219075 h 285750"/>
                <a:gd name="connsiteX1" fmla="*/ 0 w 1040607"/>
                <a:gd name="connsiteY1" fmla="*/ 285750 h 285750"/>
                <a:gd name="connsiteX2" fmla="*/ 0 w 1040607"/>
                <a:gd name="connsiteY2" fmla="*/ 133350 h 285750"/>
                <a:gd name="connsiteX3" fmla="*/ 238125 w 1040607"/>
                <a:gd name="connsiteY3" fmla="*/ 95250 h 285750"/>
                <a:gd name="connsiteX4" fmla="*/ 533400 w 1040607"/>
                <a:gd name="connsiteY4" fmla="*/ 50007 h 285750"/>
                <a:gd name="connsiteX5" fmla="*/ 650082 w 1040607"/>
                <a:gd name="connsiteY5" fmla="*/ 33338 h 285750"/>
                <a:gd name="connsiteX6" fmla="*/ 671513 w 1040607"/>
                <a:gd name="connsiteY6" fmla="*/ 23813 h 285750"/>
                <a:gd name="connsiteX7" fmla="*/ 711994 w 1040607"/>
                <a:gd name="connsiteY7" fmla="*/ 11907 h 285750"/>
                <a:gd name="connsiteX8" fmla="*/ 776288 w 1040607"/>
                <a:gd name="connsiteY8" fmla="*/ 2382 h 285750"/>
                <a:gd name="connsiteX9" fmla="*/ 840582 w 1040607"/>
                <a:gd name="connsiteY9" fmla="*/ 0 h 285750"/>
                <a:gd name="connsiteX10" fmla="*/ 902494 w 1040607"/>
                <a:gd name="connsiteY10" fmla="*/ 0 h 285750"/>
                <a:gd name="connsiteX11" fmla="*/ 950119 w 1040607"/>
                <a:gd name="connsiteY11" fmla="*/ 4763 h 285750"/>
                <a:gd name="connsiteX12" fmla="*/ 1035844 w 1040607"/>
                <a:gd name="connsiteY12" fmla="*/ 21432 h 285750"/>
                <a:gd name="connsiteX13" fmla="*/ 1040607 w 1040607"/>
                <a:gd name="connsiteY13" fmla="*/ 159544 h 285750"/>
                <a:gd name="connsiteX14" fmla="*/ 516732 w 1040607"/>
                <a:gd name="connsiteY14" fmla="*/ 21907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607" h="285750">
                  <a:moveTo>
                    <a:pt x="516732" y="219075"/>
                  </a:moveTo>
                  <a:lnTo>
                    <a:pt x="0" y="285750"/>
                  </a:lnTo>
                  <a:lnTo>
                    <a:pt x="0" y="133350"/>
                  </a:lnTo>
                  <a:lnTo>
                    <a:pt x="238125" y="95250"/>
                  </a:lnTo>
                  <a:lnTo>
                    <a:pt x="533400" y="50007"/>
                  </a:lnTo>
                  <a:lnTo>
                    <a:pt x="650082" y="33338"/>
                  </a:lnTo>
                  <a:lnTo>
                    <a:pt x="671513" y="23813"/>
                  </a:lnTo>
                  <a:lnTo>
                    <a:pt x="711994" y="11907"/>
                  </a:lnTo>
                  <a:lnTo>
                    <a:pt x="776288" y="2382"/>
                  </a:lnTo>
                  <a:lnTo>
                    <a:pt x="840582" y="0"/>
                  </a:lnTo>
                  <a:lnTo>
                    <a:pt x="902494" y="0"/>
                  </a:lnTo>
                  <a:lnTo>
                    <a:pt x="950119" y="4763"/>
                  </a:lnTo>
                  <a:lnTo>
                    <a:pt x="1035844" y="21432"/>
                  </a:lnTo>
                  <a:lnTo>
                    <a:pt x="1040607" y="159544"/>
                  </a:lnTo>
                  <a:lnTo>
                    <a:pt x="5167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0">
              <a:extLst>
                <a:ext uri="{FF2B5EF4-FFF2-40B4-BE49-F238E27FC236}">
                  <a16:creationId xmlns:a16="http://schemas.microsoft.com/office/drawing/2014/main" id="{1A6FE860-ACC4-4E96-93FF-F2AB418C3891}"/>
                </a:ext>
              </a:extLst>
            </p:cNvPr>
            <p:cNvSpPr/>
            <p:nvPr/>
          </p:nvSpPr>
          <p:spPr>
            <a:xfrm>
              <a:off x="3148013" y="4668838"/>
              <a:ext cx="1066800" cy="292100"/>
            </a:xfrm>
            <a:custGeom>
              <a:avLst/>
              <a:gdLst>
                <a:gd name="connsiteX0" fmla="*/ 573881 w 1066800"/>
                <a:gd name="connsiteY0" fmla="*/ 216694 h 290513"/>
                <a:gd name="connsiteX1" fmla="*/ 0 w 1066800"/>
                <a:gd name="connsiteY1" fmla="*/ 290513 h 290513"/>
                <a:gd name="connsiteX2" fmla="*/ 0 w 1066800"/>
                <a:gd name="connsiteY2" fmla="*/ 135732 h 290513"/>
                <a:gd name="connsiteX3" fmla="*/ 559593 w 1066800"/>
                <a:gd name="connsiteY3" fmla="*/ 50007 h 290513"/>
                <a:gd name="connsiteX4" fmla="*/ 683418 w 1066800"/>
                <a:gd name="connsiteY4" fmla="*/ 30957 h 290513"/>
                <a:gd name="connsiteX5" fmla="*/ 716756 w 1066800"/>
                <a:gd name="connsiteY5" fmla="*/ 19050 h 290513"/>
                <a:gd name="connsiteX6" fmla="*/ 771525 w 1066800"/>
                <a:gd name="connsiteY6" fmla="*/ 7144 h 290513"/>
                <a:gd name="connsiteX7" fmla="*/ 840581 w 1066800"/>
                <a:gd name="connsiteY7" fmla="*/ 0 h 290513"/>
                <a:gd name="connsiteX8" fmla="*/ 909637 w 1066800"/>
                <a:gd name="connsiteY8" fmla="*/ 2382 h 290513"/>
                <a:gd name="connsiteX9" fmla="*/ 976312 w 1066800"/>
                <a:gd name="connsiteY9" fmla="*/ 9525 h 290513"/>
                <a:gd name="connsiteX10" fmla="*/ 1059656 w 1066800"/>
                <a:gd name="connsiteY10" fmla="*/ 21432 h 290513"/>
                <a:gd name="connsiteX11" fmla="*/ 1066800 w 1066800"/>
                <a:gd name="connsiteY11" fmla="*/ 161925 h 290513"/>
                <a:gd name="connsiteX12" fmla="*/ 573881 w 1066800"/>
                <a:gd name="connsiteY12" fmla="*/ 216694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290513">
                  <a:moveTo>
                    <a:pt x="573881" y="216694"/>
                  </a:moveTo>
                  <a:lnTo>
                    <a:pt x="0" y="290513"/>
                  </a:lnTo>
                  <a:lnTo>
                    <a:pt x="0" y="135732"/>
                  </a:lnTo>
                  <a:lnTo>
                    <a:pt x="559593" y="50007"/>
                  </a:lnTo>
                  <a:lnTo>
                    <a:pt x="683418" y="30957"/>
                  </a:lnTo>
                  <a:lnTo>
                    <a:pt x="716756" y="19050"/>
                  </a:lnTo>
                  <a:lnTo>
                    <a:pt x="771525" y="7144"/>
                  </a:lnTo>
                  <a:lnTo>
                    <a:pt x="840581" y="0"/>
                  </a:lnTo>
                  <a:lnTo>
                    <a:pt x="909637" y="2382"/>
                  </a:lnTo>
                  <a:lnTo>
                    <a:pt x="976312" y="9525"/>
                  </a:lnTo>
                  <a:lnTo>
                    <a:pt x="1059656" y="21432"/>
                  </a:lnTo>
                  <a:lnTo>
                    <a:pt x="1066800" y="161925"/>
                  </a:lnTo>
                  <a:lnTo>
                    <a:pt x="5738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2">
              <a:extLst>
                <a:ext uri="{FF2B5EF4-FFF2-40B4-BE49-F238E27FC236}">
                  <a16:creationId xmlns:a16="http://schemas.microsoft.com/office/drawing/2014/main" id="{298E96C0-74E4-409F-84A4-69BF620B78DB}"/>
                </a:ext>
              </a:extLst>
            </p:cNvPr>
            <p:cNvSpPr/>
            <p:nvPr/>
          </p:nvSpPr>
          <p:spPr>
            <a:xfrm>
              <a:off x="5262563" y="1881188"/>
              <a:ext cx="1384300" cy="365125"/>
            </a:xfrm>
            <a:custGeom>
              <a:avLst/>
              <a:gdLst>
                <a:gd name="connsiteX0" fmla="*/ 581025 w 1383506"/>
                <a:gd name="connsiteY0" fmla="*/ 302418 h 364331"/>
                <a:gd name="connsiteX1" fmla="*/ 238125 w 1383506"/>
                <a:gd name="connsiteY1" fmla="*/ 364331 h 364331"/>
                <a:gd name="connsiteX2" fmla="*/ 0 w 1383506"/>
                <a:gd name="connsiteY2" fmla="*/ 361950 h 364331"/>
                <a:gd name="connsiteX3" fmla="*/ 64293 w 1383506"/>
                <a:gd name="connsiteY3" fmla="*/ 142875 h 364331"/>
                <a:gd name="connsiteX4" fmla="*/ 257175 w 1383506"/>
                <a:gd name="connsiteY4" fmla="*/ 164306 h 364331"/>
                <a:gd name="connsiteX5" fmla="*/ 295275 w 1383506"/>
                <a:gd name="connsiteY5" fmla="*/ 164306 h 364331"/>
                <a:gd name="connsiteX6" fmla="*/ 376237 w 1383506"/>
                <a:gd name="connsiteY6" fmla="*/ 152400 h 364331"/>
                <a:gd name="connsiteX7" fmla="*/ 702468 w 1383506"/>
                <a:gd name="connsiteY7" fmla="*/ 97631 h 364331"/>
                <a:gd name="connsiteX8" fmla="*/ 852487 w 1383506"/>
                <a:gd name="connsiteY8" fmla="*/ 76200 h 364331"/>
                <a:gd name="connsiteX9" fmla="*/ 892968 w 1383506"/>
                <a:gd name="connsiteY9" fmla="*/ 57150 h 364331"/>
                <a:gd name="connsiteX10" fmla="*/ 947737 w 1383506"/>
                <a:gd name="connsiteY10" fmla="*/ 28575 h 364331"/>
                <a:gd name="connsiteX11" fmla="*/ 983456 w 1383506"/>
                <a:gd name="connsiteY11" fmla="*/ 4762 h 364331"/>
                <a:gd name="connsiteX12" fmla="*/ 1007268 w 1383506"/>
                <a:gd name="connsiteY12" fmla="*/ 0 h 364331"/>
                <a:gd name="connsiteX13" fmla="*/ 1040606 w 1383506"/>
                <a:gd name="connsiteY13" fmla="*/ 4762 h 364331"/>
                <a:gd name="connsiteX14" fmla="*/ 1104900 w 1383506"/>
                <a:gd name="connsiteY14" fmla="*/ 23812 h 364331"/>
                <a:gd name="connsiteX15" fmla="*/ 1183481 w 1383506"/>
                <a:gd name="connsiteY15" fmla="*/ 54768 h 364331"/>
                <a:gd name="connsiteX16" fmla="*/ 1269206 w 1383506"/>
                <a:gd name="connsiteY16" fmla="*/ 95250 h 364331"/>
                <a:gd name="connsiteX17" fmla="*/ 1321593 w 1383506"/>
                <a:gd name="connsiteY17" fmla="*/ 126206 h 364331"/>
                <a:gd name="connsiteX18" fmla="*/ 1345406 w 1383506"/>
                <a:gd name="connsiteY18" fmla="*/ 142875 h 364331"/>
                <a:gd name="connsiteX19" fmla="*/ 1362075 w 1383506"/>
                <a:gd name="connsiteY19" fmla="*/ 159543 h 364331"/>
                <a:gd name="connsiteX20" fmla="*/ 1378743 w 1383506"/>
                <a:gd name="connsiteY20" fmla="*/ 188118 h 364331"/>
                <a:gd name="connsiteX21" fmla="*/ 1383506 w 1383506"/>
                <a:gd name="connsiteY21" fmla="*/ 209550 h 364331"/>
                <a:gd name="connsiteX22" fmla="*/ 1381125 w 1383506"/>
                <a:gd name="connsiteY22" fmla="*/ 228600 h 364331"/>
                <a:gd name="connsiteX23" fmla="*/ 1371600 w 1383506"/>
                <a:gd name="connsiteY23" fmla="*/ 247650 h 364331"/>
                <a:gd name="connsiteX24" fmla="*/ 1354931 w 1383506"/>
                <a:gd name="connsiteY24" fmla="*/ 266700 h 364331"/>
                <a:gd name="connsiteX25" fmla="*/ 1326356 w 1383506"/>
                <a:gd name="connsiteY25" fmla="*/ 278606 h 364331"/>
                <a:gd name="connsiteX26" fmla="*/ 1297781 w 1383506"/>
                <a:gd name="connsiteY26" fmla="*/ 297656 h 364331"/>
                <a:gd name="connsiteX27" fmla="*/ 1266825 w 1383506"/>
                <a:gd name="connsiteY27" fmla="*/ 326231 h 364331"/>
                <a:gd name="connsiteX28" fmla="*/ 919162 w 1383506"/>
                <a:gd name="connsiteY28" fmla="*/ 269081 h 364331"/>
                <a:gd name="connsiteX29" fmla="*/ 912018 w 1383506"/>
                <a:gd name="connsiteY29" fmla="*/ 261937 h 364331"/>
                <a:gd name="connsiteX30" fmla="*/ 895350 w 1383506"/>
                <a:gd name="connsiteY30" fmla="*/ 254793 h 364331"/>
                <a:gd name="connsiteX31" fmla="*/ 864393 w 1383506"/>
                <a:gd name="connsiteY31" fmla="*/ 254793 h 364331"/>
                <a:gd name="connsiteX32" fmla="*/ 581025 w 1383506"/>
                <a:gd name="connsiteY32" fmla="*/ 30241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364331">
                  <a:moveTo>
                    <a:pt x="581025" y="302418"/>
                  </a:moveTo>
                  <a:lnTo>
                    <a:pt x="238125" y="364331"/>
                  </a:lnTo>
                  <a:lnTo>
                    <a:pt x="0" y="361950"/>
                  </a:lnTo>
                  <a:lnTo>
                    <a:pt x="64293" y="142875"/>
                  </a:lnTo>
                  <a:lnTo>
                    <a:pt x="257175" y="164306"/>
                  </a:lnTo>
                  <a:lnTo>
                    <a:pt x="295275" y="164306"/>
                  </a:lnTo>
                  <a:lnTo>
                    <a:pt x="376237" y="152400"/>
                  </a:lnTo>
                  <a:lnTo>
                    <a:pt x="702468" y="97631"/>
                  </a:lnTo>
                  <a:lnTo>
                    <a:pt x="852487" y="76200"/>
                  </a:lnTo>
                  <a:lnTo>
                    <a:pt x="892968" y="57150"/>
                  </a:lnTo>
                  <a:lnTo>
                    <a:pt x="947737" y="28575"/>
                  </a:lnTo>
                  <a:lnTo>
                    <a:pt x="983456" y="4762"/>
                  </a:lnTo>
                  <a:lnTo>
                    <a:pt x="1007268" y="0"/>
                  </a:lnTo>
                  <a:lnTo>
                    <a:pt x="1040606" y="4762"/>
                  </a:lnTo>
                  <a:lnTo>
                    <a:pt x="1104900" y="23812"/>
                  </a:lnTo>
                  <a:lnTo>
                    <a:pt x="1183481" y="54768"/>
                  </a:lnTo>
                  <a:lnTo>
                    <a:pt x="1269206" y="95250"/>
                  </a:lnTo>
                  <a:lnTo>
                    <a:pt x="1321593" y="126206"/>
                  </a:lnTo>
                  <a:lnTo>
                    <a:pt x="1345406" y="142875"/>
                  </a:lnTo>
                  <a:lnTo>
                    <a:pt x="1362075" y="159543"/>
                  </a:lnTo>
                  <a:lnTo>
                    <a:pt x="1378743" y="188118"/>
                  </a:lnTo>
                  <a:lnTo>
                    <a:pt x="1383506" y="209550"/>
                  </a:lnTo>
                  <a:lnTo>
                    <a:pt x="1381125" y="228600"/>
                  </a:lnTo>
                  <a:lnTo>
                    <a:pt x="1371600" y="247650"/>
                  </a:lnTo>
                  <a:lnTo>
                    <a:pt x="1354931" y="266700"/>
                  </a:lnTo>
                  <a:lnTo>
                    <a:pt x="1326356" y="278606"/>
                  </a:lnTo>
                  <a:lnTo>
                    <a:pt x="1297781" y="297656"/>
                  </a:lnTo>
                  <a:lnTo>
                    <a:pt x="1266825" y="326231"/>
                  </a:lnTo>
                  <a:lnTo>
                    <a:pt x="919162" y="269081"/>
                  </a:lnTo>
                  <a:lnTo>
                    <a:pt x="912018" y="261937"/>
                  </a:lnTo>
                  <a:lnTo>
                    <a:pt x="895350" y="254793"/>
                  </a:lnTo>
                  <a:lnTo>
                    <a:pt x="864393" y="254793"/>
                  </a:lnTo>
                  <a:lnTo>
                    <a:pt x="581025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2DD06B87-181F-4A03-9272-36401ED5C8FB}"/>
                </a:ext>
              </a:extLst>
            </p:cNvPr>
            <p:cNvSpPr/>
            <p:nvPr/>
          </p:nvSpPr>
          <p:spPr>
            <a:xfrm>
              <a:off x="5765800" y="2052638"/>
              <a:ext cx="771525" cy="981075"/>
            </a:xfrm>
            <a:custGeom>
              <a:avLst/>
              <a:gdLst>
                <a:gd name="connsiteX0" fmla="*/ 202407 w 771525"/>
                <a:gd name="connsiteY0" fmla="*/ 561975 h 981075"/>
                <a:gd name="connsiteX1" fmla="*/ 321469 w 771525"/>
                <a:gd name="connsiteY1" fmla="*/ 319087 h 981075"/>
                <a:gd name="connsiteX2" fmla="*/ 392907 w 771525"/>
                <a:gd name="connsiteY2" fmla="*/ 176212 h 981075"/>
                <a:gd name="connsiteX3" fmla="*/ 414338 w 771525"/>
                <a:gd name="connsiteY3" fmla="*/ 138112 h 981075"/>
                <a:gd name="connsiteX4" fmla="*/ 421482 w 771525"/>
                <a:gd name="connsiteY4" fmla="*/ 111918 h 981075"/>
                <a:gd name="connsiteX5" fmla="*/ 369094 w 771525"/>
                <a:gd name="connsiteY5" fmla="*/ 0 h 981075"/>
                <a:gd name="connsiteX6" fmla="*/ 771525 w 771525"/>
                <a:gd name="connsiteY6" fmla="*/ 92868 h 981075"/>
                <a:gd name="connsiteX7" fmla="*/ 764382 w 771525"/>
                <a:gd name="connsiteY7" fmla="*/ 154781 h 981075"/>
                <a:gd name="connsiteX8" fmla="*/ 728663 w 771525"/>
                <a:gd name="connsiteY8" fmla="*/ 183356 h 981075"/>
                <a:gd name="connsiteX9" fmla="*/ 688182 w 771525"/>
                <a:gd name="connsiteY9" fmla="*/ 230981 h 981075"/>
                <a:gd name="connsiteX10" fmla="*/ 571500 w 771525"/>
                <a:gd name="connsiteY10" fmla="*/ 385762 h 981075"/>
                <a:gd name="connsiteX11" fmla="*/ 385763 w 771525"/>
                <a:gd name="connsiteY11" fmla="*/ 623887 h 981075"/>
                <a:gd name="connsiteX12" fmla="*/ 133350 w 771525"/>
                <a:gd name="connsiteY12" fmla="*/ 962025 h 981075"/>
                <a:gd name="connsiteX13" fmla="*/ 0 w 771525"/>
                <a:gd name="connsiteY13" fmla="*/ 981075 h 981075"/>
                <a:gd name="connsiteX14" fmla="*/ 202407 w 771525"/>
                <a:gd name="connsiteY14" fmla="*/ 5619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25" h="981075">
                  <a:moveTo>
                    <a:pt x="202407" y="561975"/>
                  </a:moveTo>
                  <a:lnTo>
                    <a:pt x="321469" y="319087"/>
                  </a:lnTo>
                  <a:lnTo>
                    <a:pt x="392907" y="176212"/>
                  </a:lnTo>
                  <a:lnTo>
                    <a:pt x="414338" y="138112"/>
                  </a:lnTo>
                  <a:lnTo>
                    <a:pt x="421482" y="111918"/>
                  </a:lnTo>
                  <a:lnTo>
                    <a:pt x="369094" y="0"/>
                  </a:lnTo>
                  <a:lnTo>
                    <a:pt x="771525" y="92868"/>
                  </a:lnTo>
                  <a:lnTo>
                    <a:pt x="764382" y="154781"/>
                  </a:lnTo>
                  <a:lnTo>
                    <a:pt x="728663" y="183356"/>
                  </a:lnTo>
                  <a:lnTo>
                    <a:pt x="688182" y="230981"/>
                  </a:lnTo>
                  <a:lnTo>
                    <a:pt x="571500" y="385762"/>
                  </a:lnTo>
                  <a:lnTo>
                    <a:pt x="385763" y="623887"/>
                  </a:lnTo>
                  <a:lnTo>
                    <a:pt x="133350" y="962025"/>
                  </a:lnTo>
                  <a:lnTo>
                    <a:pt x="0" y="981075"/>
                  </a:lnTo>
                  <a:lnTo>
                    <a:pt x="202407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7E0EBE72-0A17-46DC-8CA2-93EC41558B41}"/>
                </a:ext>
              </a:extLst>
            </p:cNvPr>
            <p:cNvSpPr/>
            <p:nvPr/>
          </p:nvSpPr>
          <p:spPr>
            <a:xfrm>
              <a:off x="4865688" y="2824163"/>
              <a:ext cx="2211387" cy="1479550"/>
            </a:xfrm>
            <a:custGeom>
              <a:avLst/>
              <a:gdLst>
                <a:gd name="connsiteX0" fmla="*/ 1112044 w 2212181"/>
                <a:gd name="connsiteY0" fmla="*/ 297656 h 1478756"/>
                <a:gd name="connsiteX1" fmla="*/ 747712 w 2212181"/>
                <a:gd name="connsiteY1" fmla="*/ 338137 h 1478756"/>
                <a:gd name="connsiteX2" fmla="*/ 654844 w 2212181"/>
                <a:gd name="connsiteY2" fmla="*/ 345281 h 1478756"/>
                <a:gd name="connsiteX3" fmla="*/ 564356 w 2212181"/>
                <a:gd name="connsiteY3" fmla="*/ 373856 h 1478756"/>
                <a:gd name="connsiteX4" fmla="*/ 431006 w 2212181"/>
                <a:gd name="connsiteY4" fmla="*/ 404812 h 1478756"/>
                <a:gd name="connsiteX5" fmla="*/ 361950 w 2212181"/>
                <a:gd name="connsiteY5" fmla="*/ 426243 h 1478756"/>
                <a:gd name="connsiteX6" fmla="*/ 292894 w 2212181"/>
                <a:gd name="connsiteY6" fmla="*/ 454818 h 1478756"/>
                <a:gd name="connsiteX7" fmla="*/ 259556 w 2212181"/>
                <a:gd name="connsiteY7" fmla="*/ 473868 h 1478756"/>
                <a:gd name="connsiteX8" fmla="*/ 242887 w 2212181"/>
                <a:gd name="connsiteY8" fmla="*/ 469106 h 1478756"/>
                <a:gd name="connsiteX9" fmla="*/ 204787 w 2212181"/>
                <a:gd name="connsiteY9" fmla="*/ 452437 h 1478756"/>
                <a:gd name="connsiteX10" fmla="*/ 164306 w 2212181"/>
                <a:gd name="connsiteY10" fmla="*/ 421481 h 1478756"/>
                <a:gd name="connsiteX11" fmla="*/ 130969 w 2212181"/>
                <a:gd name="connsiteY11" fmla="*/ 383381 h 1478756"/>
                <a:gd name="connsiteX12" fmla="*/ 78581 w 2212181"/>
                <a:gd name="connsiteY12" fmla="*/ 314325 h 1478756"/>
                <a:gd name="connsiteX13" fmla="*/ 28575 w 2212181"/>
                <a:gd name="connsiteY13" fmla="*/ 240506 h 1478756"/>
                <a:gd name="connsiteX14" fmla="*/ 7144 w 2212181"/>
                <a:gd name="connsiteY14" fmla="*/ 195262 h 1478756"/>
                <a:gd name="connsiteX15" fmla="*/ 2381 w 2212181"/>
                <a:gd name="connsiteY15" fmla="*/ 173831 h 1478756"/>
                <a:gd name="connsiteX16" fmla="*/ 0 w 2212181"/>
                <a:gd name="connsiteY16" fmla="*/ 154781 h 1478756"/>
                <a:gd name="connsiteX17" fmla="*/ 4762 w 2212181"/>
                <a:gd name="connsiteY17" fmla="*/ 145256 h 1478756"/>
                <a:gd name="connsiteX18" fmla="*/ 23812 w 2212181"/>
                <a:gd name="connsiteY18" fmla="*/ 142875 h 1478756"/>
                <a:gd name="connsiteX19" fmla="*/ 50006 w 2212181"/>
                <a:gd name="connsiteY19" fmla="*/ 152400 h 1478756"/>
                <a:gd name="connsiteX20" fmla="*/ 85725 w 2212181"/>
                <a:gd name="connsiteY20" fmla="*/ 173831 h 1478756"/>
                <a:gd name="connsiteX21" fmla="*/ 135731 w 2212181"/>
                <a:gd name="connsiteY21" fmla="*/ 197643 h 1478756"/>
                <a:gd name="connsiteX22" fmla="*/ 190500 w 2212181"/>
                <a:gd name="connsiteY22" fmla="*/ 216693 h 1478756"/>
                <a:gd name="connsiteX23" fmla="*/ 238125 w 2212181"/>
                <a:gd name="connsiteY23" fmla="*/ 226218 h 1478756"/>
                <a:gd name="connsiteX24" fmla="*/ 307181 w 2212181"/>
                <a:gd name="connsiteY24" fmla="*/ 228600 h 1478756"/>
                <a:gd name="connsiteX25" fmla="*/ 359569 w 2212181"/>
                <a:gd name="connsiteY25" fmla="*/ 223837 h 1478756"/>
                <a:gd name="connsiteX26" fmla="*/ 578644 w 2212181"/>
                <a:gd name="connsiteY26" fmla="*/ 190500 h 1478756"/>
                <a:gd name="connsiteX27" fmla="*/ 947737 w 2212181"/>
                <a:gd name="connsiteY27" fmla="*/ 133350 h 1478756"/>
                <a:gd name="connsiteX28" fmla="*/ 1073944 w 2212181"/>
                <a:gd name="connsiteY28" fmla="*/ 119062 h 1478756"/>
                <a:gd name="connsiteX29" fmla="*/ 1419225 w 2212181"/>
                <a:gd name="connsiteY29" fmla="*/ 78581 h 1478756"/>
                <a:gd name="connsiteX30" fmla="*/ 1693069 w 2212181"/>
                <a:gd name="connsiteY30" fmla="*/ 45243 h 1478756"/>
                <a:gd name="connsiteX31" fmla="*/ 1816894 w 2212181"/>
                <a:gd name="connsiteY31" fmla="*/ 11906 h 1478756"/>
                <a:gd name="connsiteX32" fmla="*/ 1850231 w 2212181"/>
                <a:gd name="connsiteY32" fmla="*/ 0 h 1478756"/>
                <a:gd name="connsiteX33" fmla="*/ 1857375 w 2212181"/>
                <a:gd name="connsiteY33" fmla="*/ 0 h 1478756"/>
                <a:gd name="connsiteX34" fmla="*/ 1916906 w 2212181"/>
                <a:gd name="connsiteY34" fmla="*/ 23812 h 1478756"/>
                <a:gd name="connsiteX35" fmla="*/ 2043112 w 2212181"/>
                <a:gd name="connsiteY35" fmla="*/ 92868 h 1478756"/>
                <a:gd name="connsiteX36" fmla="*/ 2109787 w 2212181"/>
                <a:gd name="connsiteY36" fmla="*/ 133350 h 1478756"/>
                <a:gd name="connsiteX37" fmla="*/ 2150269 w 2212181"/>
                <a:gd name="connsiteY37" fmla="*/ 161925 h 1478756"/>
                <a:gd name="connsiteX38" fmla="*/ 2174081 w 2212181"/>
                <a:gd name="connsiteY38" fmla="*/ 183356 h 1478756"/>
                <a:gd name="connsiteX39" fmla="*/ 2190750 w 2212181"/>
                <a:gd name="connsiteY39" fmla="*/ 200025 h 1478756"/>
                <a:gd name="connsiteX40" fmla="*/ 2202656 w 2212181"/>
                <a:gd name="connsiteY40" fmla="*/ 219075 h 1478756"/>
                <a:gd name="connsiteX41" fmla="*/ 2209800 w 2212181"/>
                <a:gd name="connsiteY41" fmla="*/ 238125 h 1478756"/>
                <a:gd name="connsiteX42" fmla="*/ 2212181 w 2212181"/>
                <a:gd name="connsiteY42" fmla="*/ 254793 h 1478756"/>
                <a:gd name="connsiteX43" fmla="*/ 2207419 w 2212181"/>
                <a:gd name="connsiteY43" fmla="*/ 273843 h 1478756"/>
                <a:gd name="connsiteX44" fmla="*/ 2169319 w 2212181"/>
                <a:gd name="connsiteY44" fmla="*/ 338137 h 1478756"/>
                <a:gd name="connsiteX45" fmla="*/ 2145506 w 2212181"/>
                <a:gd name="connsiteY45" fmla="*/ 376237 h 1478756"/>
                <a:gd name="connsiteX46" fmla="*/ 2085975 w 2212181"/>
                <a:gd name="connsiteY46" fmla="*/ 500062 h 1478756"/>
                <a:gd name="connsiteX47" fmla="*/ 2014537 w 2212181"/>
                <a:gd name="connsiteY47" fmla="*/ 714375 h 1478756"/>
                <a:gd name="connsiteX48" fmla="*/ 1943100 w 2212181"/>
                <a:gd name="connsiteY48" fmla="*/ 890587 h 1478756"/>
                <a:gd name="connsiteX49" fmla="*/ 1854994 w 2212181"/>
                <a:gd name="connsiteY49" fmla="*/ 1214437 h 1478756"/>
                <a:gd name="connsiteX50" fmla="*/ 1778794 w 2212181"/>
                <a:gd name="connsiteY50" fmla="*/ 1478756 h 1478756"/>
                <a:gd name="connsiteX51" fmla="*/ 1600200 w 2212181"/>
                <a:gd name="connsiteY51" fmla="*/ 1473993 h 1478756"/>
                <a:gd name="connsiteX52" fmla="*/ 1628775 w 2212181"/>
                <a:gd name="connsiteY52" fmla="*/ 1352550 h 1478756"/>
                <a:gd name="connsiteX53" fmla="*/ 1662112 w 2212181"/>
                <a:gd name="connsiteY53" fmla="*/ 1173956 h 1478756"/>
                <a:gd name="connsiteX54" fmla="*/ 1712119 w 2212181"/>
                <a:gd name="connsiteY54" fmla="*/ 900112 h 1478756"/>
                <a:gd name="connsiteX55" fmla="*/ 1750219 w 2212181"/>
                <a:gd name="connsiteY55" fmla="*/ 740568 h 1478756"/>
                <a:gd name="connsiteX56" fmla="*/ 1802606 w 2212181"/>
                <a:gd name="connsiteY56" fmla="*/ 483393 h 1478756"/>
                <a:gd name="connsiteX57" fmla="*/ 1821656 w 2212181"/>
                <a:gd name="connsiteY57" fmla="*/ 385762 h 1478756"/>
                <a:gd name="connsiteX58" fmla="*/ 1826419 w 2212181"/>
                <a:gd name="connsiteY58" fmla="*/ 350043 h 1478756"/>
                <a:gd name="connsiteX59" fmla="*/ 1826419 w 2212181"/>
                <a:gd name="connsiteY59" fmla="*/ 316706 h 1478756"/>
                <a:gd name="connsiteX60" fmla="*/ 1824037 w 2212181"/>
                <a:gd name="connsiteY60" fmla="*/ 285750 h 1478756"/>
                <a:gd name="connsiteX61" fmla="*/ 1814512 w 2212181"/>
                <a:gd name="connsiteY61" fmla="*/ 266700 h 1478756"/>
                <a:gd name="connsiteX62" fmla="*/ 1797844 w 2212181"/>
                <a:gd name="connsiteY62" fmla="*/ 250031 h 1478756"/>
                <a:gd name="connsiteX63" fmla="*/ 1783556 w 2212181"/>
                <a:gd name="connsiteY63" fmla="*/ 238125 h 1478756"/>
                <a:gd name="connsiteX64" fmla="*/ 1757362 w 2212181"/>
                <a:gd name="connsiteY64" fmla="*/ 228600 h 1478756"/>
                <a:gd name="connsiteX65" fmla="*/ 1504950 w 2212181"/>
                <a:gd name="connsiteY65" fmla="*/ 254793 h 1478756"/>
                <a:gd name="connsiteX66" fmla="*/ 1112044 w 2212181"/>
                <a:gd name="connsiteY66" fmla="*/ 297656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12181" h="1478756">
                  <a:moveTo>
                    <a:pt x="1112044" y="297656"/>
                  </a:moveTo>
                  <a:lnTo>
                    <a:pt x="747712" y="338137"/>
                  </a:lnTo>
                  <a:lnTo>
                    <a:pt x="654844" y="345281"/>
                  </a:lnTo>
                  <a:lnTo>
                    <a:pt x="564356" y="373856"/>
                  </a:lnTo>
                  <a:lnTo>
                    <a:pt x="431006" y="404812"/>
                  </a:lnTo>
                  <a:lnTo>
                    <a:pt x="361950" y="426243"/>
                  </a:lnTo>
                  <a:lnTo>
                    <a:pt x="292894" y="454818"/>
                  </a:lnTo>
                  <a:lnTo>
                    <a:pt x="259556" y="473868"/>
                  </a:lnTo>
                  <a:lnTo>
                    <a:pt x="242887" y="469106"/>
                  </a:lnTo>
                  <a:lnTo>
                    <a:pt x="204787" y="452437"/>
                  </a:lnTo>
                  <a:lnTo>
                    <a:pt x="164306" y="421481"/>
                  </a:lnTo>
                  <a:lnTo>
                    <a:pt x="130969" y="383381"/>
                  </a:lnTo>
                  <a:lnTo>
                    <a:pt x="78581" y="314325"/>
                  </a:lnTo>
                  <a:lnTo>
                    <a:pt x="28575" y="240506"/>
                  </a:lnTo>
                  <a:lnTo>
                    <a:pt x="7144" y="195262"/>
                  </a:lnTo>
                  <a:lnTo>
                    <a:pt x="2381" y="173831"/>
                  </a:lnTo>
                  <a:lnTo>
                    <a:pt x="0" y="154781"/>
                  </a:lnTo>
                  <a:lnTo>
                    <a:pt x="4762" y="145256"/>
                  </a:lnTo>
                  <a:lnTo>
                    <a:pt x="23812" y="142875"/>
                  </a:lnTo>
                  <a:lnTo>
                    <a:pt x="50006" y="152400"/>
                  </a:lnTo>
                  <a:lnTo>
                    <a:pt x="85725" y="173831"/>
                  </a:lnTo>
                  <a:lnTo>
                    <a:pt x="135731" y="197643"/>
                  </a:lnTo>
                  <a:lnTo>
                    <a:pt x="190500" y="216693"/>
                  </a:lnTo>
                  <a:lnTo>
                    <a:pt x="238125" y="226218"/>
                  </a:lnTo>
                  <a:lnTo>
                    <a:pt x="307181" y="228600"/>
                  </a:lnTo>
                  <a:lnTo>
                    <a:pt x="359569" y="223837"/>
                  </a:lnTo>
                  <a:lnTo>
                    <a:pt x="578644" y="190500"/>
                  </a:lnTo>
                  <a:lnTo>
                    <a:pt x="947737" y="133350"/>
                  </a:lnTo>
                  <a:lnTo>
                    <a:pt x="1073944" y="119062"/>
                  </a:lnTo>
                  <a:lnTo>
                    <a:pt x="1419225" y="78581"/>
                  </a:lnTo>
                  <a:lnTo>
                    <a:pt x="1693069" y="45243"/>
                  </a:lnTo>
                  <a:lnTo>
                    <a:pt x="1816894" y="11906"/>
                  </a:lnTo>
                  <a:lnTo>
                    <a:pt x="1850231" y="0"/>
                  </a:lnTo>
                  <a:lnTo>
                    <a:pt x="1857375" y="0"/>
                  </a:lnTo>
                  <a:lnTo>
                    <a:pt x="1916906" y="23812"/>
                  </a:lnTo>
                  <a:lnTo>
                    <a:pt x="2043112" y="92868"/>
                  </a:lnTo>
                  <a:lnTo>
                    <a:pt x="2109787" y="133350"/>
                  </a:lnTo>
                  <a:lnTo>
                    <a:pt x="2150269" y="161925"/>
                  </a:lnTo>
                  <a:lnTo>
                    <a:pt x="2174081" y="183356"/>
                  </a:lnTo>
                  <a:lnTo>
                    <a:pt x="2190750" y="200025"/>
                  </a:lnTo>
                  <a:lnTo>
                    <a:pt x="2202656" y="219075"/>
                  </a:lnTo>
                  <a:lnTo>
                    <a:pt x="2209800" y="238125"/>
                  </a:lnTo>
                  <a:lnTo>
                    <a:pt x="2212181" y="254793"/>
                  </a:lnTo>
                  <a:lnTo>
                    <a:pt x="2207419" y="273843"/>
                  </a:lnTo>
                  <a:lnTo>
                    <a:pt x="2169319" y="338137"/>
                  </a:lnTo>
                  <a:lnTo>
                    <a:pt x="2145506" y="376237"/>
                  </a:lnTo>
                  <a:lnTo>
                    <a:pt x="2085975" y="500062"/>
                  </a:lnTo>
                  <a:lnTo>
                    <a:pt x="2014537" y="714375"/>
                  </a:lnTo>
                  <a:lnTo>
                    <a:pt x="1943100" y="890587"/>
                  </a:lnTo>
                  <a:lnTo>
                    <a:pt x="1854994" y="1214437"/>
                  </a:lnTo>
                  <a:lnTo>
                    <a:pt x="1778794" y="1478756"/>
                  </a:lnTo>
                  <a:lnTo>
                    <a:pt x="1600200" y="1473993"/>
                  </a:lnTo>
                  <a:lnTo>
                    <a:pt x="1628775" y="1352550"/>
                  </a:lnTo>
                  <a:lnTo>
                    <a:pt x="1662112" y="1173956"/>
                  </a:lnTo>
                  <a:lnTo>
                    <a:pt x="1712119" y="900112"/>
                  </a:lnTo>
                  <a:lnTo>
                    <a:pt x="1750219" y="740568"/>
                  </a:lnTo>
                  <a:lnTo>
                    <a:pt x="1802606" y="483393"/>
                  </a:lnTo>
                  <a:lnTo>
                    <a:pt x="1821656" y="385762"/>
                  </a:lnTo>
                  <a:lnTo>
                    <a:pt x="1826419" y="350043"/>
                  </a:lnTo>
                  <a:lnTo>
                    <a:pt x="1826419" y="316706"/>
                  </a:lnTo>
                  <a:lnTo>
                    <a:pt x="1824037" y="285750"/>
                  </a:lnTo>
                  <a:lnTo>
                    <a:pt x="1814512" y="266700"/>
                  </a:lnTo>
                  <a:lnTo>
                    <a:pt x="1797844" y="250031"/>
                  </a:lnTo>
                  <a:lnTo>
                    <a:pt x="1783556" y="238125"/>
                  </a:lnTo>
                  <a:lnTo>
                    <a:pt x="1757362" y="228600"/>
                  </a:lnTo>
                  <a:lnTo>
                    <a:pt x="1504950" y="254793"/>
                  </a:lnTo>
                  <a:lnTo>
                    <a:pt x="1112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9">
              <a:extLst>
                <a:ext uri="{FF2B5EF4-FFF2-40B4-BE49-F238E27FC236}">
                  <a16:creationId xmlns:a16="http://schemas.microsoft.com/office/drawing/2014/main" id="{18AA160F-F1EA-437E-BF48-A585E0CCBBE9}"/>
                </a:ext>
              </a:extLst>
            </p:cNvPr>
            <p:cNvSpPr/>
            <p:nvPr/>
          </p:nvSpPr>
          <p:spPr>
            <a:xfrm>
              <a:off x="4570413" y="3449638"/>
              <a:ext cx="2735262" cy="541337"/>
            </a:xfrm>
            <a:custGeom>
              <a:avLst/>
              <a:gdLst>
                <a:gd name="connsiteX0" fmla="*/ 1688306 w 2736056"/>
                <a:gd name="connsiteY0" fmla="*/ 304800 h 540544"/>
                <a:gd name="connsiteX1" fmla="*/ 1400175 w 2736056"/>
                <a:gd name="connsiteY1" fmla="*/ 338138 h 540544"/>
                <a:gd name="connsiteX2" fmla="*/ 1233487 w 2736056"/>
                <a:gd name="connsiteY2" fmla="*/ 376238 h 540544"/>
                <a:gd name="connsiteX3" fmla="*/ 873919 w 2736056"/>
                <a:gd name="connsiteY3" fmla="*/ 433388 h 540544"/>
                <a:gd name="connsiteX4" fmla="*/ 542925 w 2736056"/>
                <a:gd name="connsiteY4" fmla="*/ 490538 h 540544"/>
                <a:gd name="connsiteX5" fmla="*/ 488156 w 2736056"/>
                <a:gd name="connsiteY5" fmla="*/ 504825 h 540544"/>
                <a:gd name="connsiteX6" fmla="*/ 433387 w 2736056"/>
                <a:gd name="connsiteY6" fmla="*/ 521494 h 540544"/>
                <a:gd name="connsiteX7" fmla="*/ 378619 w 2736056"/>
                <a:gd name="connsiteY7" fmla="*/ 538163 h 540544"/>
                <a:gd name="connsiteX8" fmla="*/ 352425 w 2736056"/>
                <a:gd name="connsiteY8" fmla="*/ 540544 h 540544"/>
                <a:gd name="connsiteX9" fmla="*/ 316706 w 2736056"/>
                <a:gd name="connsiteY9" fmla="*/ 540544 h 540544"/>
                <a:gd name="connsiteX10" fmla="*/ 285750 w 2736056"/>
                <a:gd name="connsiteY10" fmla="*/ 533400 h 540544"/>
                <a:gd name="connsiteX11" fmla="*/ 228600 w 2736056"/>
                <a:gd name="connsiteY11" fmla="*/ 507207 h 540544"/>
                <a:gd name="connsiteX12" fmla="*/ 183356 w 2736056"/>
                <a:gd name="connsiteY12" fmla="*/ 473869 h 540544"/>
                <a:gd name="connsiteX13" fmla="*/ 90487 w 2736056"/>
                <a:gd name="connsiteY13" fmla="*/ 390525 h 540544"/>
                <a:gd name="connsiteX14" fmla="*/ 42862 w 2736056"/>
                <a:gd name="connsiteY14" fmla="*/ 340519 h 540544"/>
                <a:gd name="connsiteX15" fmla="*/ 16669 w 2736056"/>
                <a:gd name="connsiteY15" fmla="*/ 304800 h 540544"/>
                <a:gd name="connsiteX16" fmla="*/ 7144 w 2736056"/>
                <a:gd name="connsiteY16" fmla="*/ 283369 h 540544"/>
                <a:gd name="connsiteX17" fmla="*/ 0 w 2736056"/>
                <a:gd name="connsiteY17" fmla="*/ 264319 h 540544"/>
                <a:gd name="connsiteX18" fmla="*/ 2381 w 2736056"/>
                <a:gd name="connsiteY18" fmla="*/ 247650 h 540544"/>
                <a:gd name="connsiteX19" fmla="*/ 11906 w 2736056"/>
                <a:gd name="connsiteY19" fmla="*/ 242888 h 540544"/>
                <a:gd name="connsiteX20" fmla="*/ 45244 w 2736056"/>
                <a:gd name="connsiteY20" fmla="*/ 247650 h 540544"/>
                <a:gd name="connsiteX21" fmla="*/ 154781 w 2736056"/>
                <a:gd name="connsiteY21" fmla="*/ 290513 h 540544"/>
                <a:gd name="connsiteX22" fmla="*/ 219075 w 2736056"/>
                <a:gd name="connsiteY22" fmla="*/ 311944 h 540544"/>
                <a:gd name="connsiteX23" fmla="*/ 252412 w 2736056"/>
                <a:gd name="connsiteY23" fmla="*/ 314325 h 540544"/>
                <a:gd name="connsiteX24" fmla="*/ 416719 w 2736056"/>
                <a:gd name="connsiteY24" fmla="*/ 314325 h 540544"/>
                <a:gd name="connsiteX25" fmla="*/ 552450 w 2736056"/>
                <a:gd name="connsiteY25" fmla="*/ 297657 h 540544"/>
                <a:gd name="connsiteX26" fmla="*/ 912019 w 2736056"/>
                <a:gd name="connsiteY26" fmla="*/ 247650 h 540544"/>
                <a:gd name="connsiteX27" fmla="*/ 1226344 w 2736056"/>
                <a:gd name="connsiteY27" fmla="*/ 197644 h 540544"/>
                <a:gd name="connsiteX28" fmla="*/ 1393031 w 2736056"/>
                <a:gd name="connsiteY28" fmla="*/ 164307 h 540544"/>
                <a:gd name="connsiteX29" fmla="*/ 1726406 w 2736056"/>
                <a:gd name="connsiteY29" fmla="*/ 123825 h 540544"/>
                <a:gd name="connsiteX30" fmla="*/ 2062162 w 2736056"/>
                <a:gd name="connsiteY30" fmla="*/ 88107 h 540544"/>
                <a:gd name="connsiteX31" fmla="*/ 2319337 w 2736056"/>
                <a:gd name="connsiteY31" fmla="*/ 66675 h 540544"/>
                <a:gd name="connsiteX32" fmla="*/ 2452687 w 2736056"/>
                <a:gd name="connsiteY32" fmla="*/ 0 h 540544"/>
                <a:gd name="connsiteX33" fmla="*/ 2459831 w 2736056"/>
                <a:gd name="connsiteY33" fmla="*/ 0 h 540544"/>
                <a:gd name="connsiteX34" fmla="*/ 2505075 w 2736056"/>
                <a:gd name="connsiteY34" fmla="*/ 11907 h 540544"/>
                <a:gd name="connsiteX35" fmla="*/ 2571750 w 2736056"/>
                <a:gd name="connsiteY35" fmla="*/ 45244 h 540544"/>
                <a:gd name="connsiteX36" fmla="*/ 2638425 w 2736056"/>
                <a:gd name="connsiteY36" fmla="*/ 88107 h 540544"/>
                <a:gd name="connsiteX37" fmla="*/ 2697956 w 2736056"/>
                <a:gd name="connsiteY37" fmla="*/ 130969 h 540544"/>
                <a:gd name="connsiteX38" fmla="*/ 2717006 w 2736056"/>
                <a:gd name="connsiteY38" fmla="*/ 159544 h 540544"/>
                <a:gd name="connsiteX39" fmla="*/ 2731294 w 2736056"/>
                <a:gd name="connsiteY39" fmla="*/ 192882 h 540544"/>
                <a:gd name="connsiteX40" fmla="*/ 2736056 w 2736056"/>
                <a:gd name="connsiteY40" fmla="*/ 221457 h 540544"/>
                <a:gd name="connsiteX41" fmla="*/ 2736056 w 2736056"/>
                <a:gd name="connsiteY41" fmla="*/ 247650 h 540544"/>
                <a:gd name="connsiteX42" fmla="*/ 2721769 w 2736056"/>
                <a:gd name="connsiteY42" fmla="*/ 271463 h 540544"/>
                <a:gd name="connsiteX43" fmla="*/ 2695575 w 2736056"/>
                <a:gd name="connsiteY43" fmla="*/ 290513 h 540544"/>
                <a:gd name="connsiteX44" fmla="*/ 2640806 w 2736056"/>
                <a:gd name="connsiteY44" fmla="*/ 311944 h 540544"/>
                <a:gd name="connsiteX45" fmla="*/ 2614612 w 2736056"/>
                <a:gd name="connsiteY45" fmla="*/ 314325 h 540544"/>
                <a:gd name="connsiteX46" fmla="*/ 2552700 w 2736056"/>
                <a:gd name="connsiteY46" fmla="*/ 304800 h 540544"/>
                <a:gd name="connsiteX47" fmla="*/ 2438400 w 2736056"/>
                <a:gd name="connsiteY47" fmla="*/ 292894 h 540544"/>
                <a:gd name="connsiteX48" fmla="*/ 2212181 w 2736056"/>
                <a:gd name="connsiteY48" fmla="*/ 292894 h 540544"/>
                <a:gd name="connsiteX49" fmla="*/ 2007394 w 2736056"/>
                <a:gd name="connsiteY49" fmla="*/ 292894 h 540544"/>
                <a:gd name="connsiteX50" fmla="*/ 1688306 w 2736056"/>
                <a:gd name="connsiteY50" fmla="*/ 3048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736056" h="540544">
                  <a:moveTo>
                    <a:pt x="1688306" y="304800"/>
                  </a:moveTo>
                  <a:lnTo>
                    <a:pt x="1400175" y="338138"/>
                  </a:lnTo>
                  <a:lnTo>
                    <a:pt x="1233487" y="376238"/>
                  </a:lnTo>
                  <a:lnTo>
                    <a:pt x="873919" y="433388"/>
                  </a:lnTo>
                  <a:lnTo>
                    <a:pt x="542925" y="490538"/>
                  </a:lnTo>
                  <a:lnTo>
                    <a:pt x="488156" y="504825"/>
                  </a:lnTo>
                  <a:lnTo>
                    <a:pt x="433387" y="521494"/>
                  </a:lnTo>
                  <a:lnTo>
                    <a:pt x="378619" y="538163"/>
                  </a:lnTo>
                  <a:lnTo>
                    <a:pt x="352425" y="540544"/>
                  </a:lnTo>
                  <a:lnTo>
                    <a:pt x="316706" y="540544"/>
                  </a:lnTo>
                  <a:lnTo>
                    <a:pt x="285750" y="533400"/>
                  </a:lnTo>
                  <a:lnTo>
                    <a:pt x="228600" y="507207"/>
                  </a:lnTo>
                  <a:lnTo>
                    <a:pt x="183356" y="473869"/>
                  </a:lnTo>
                  <a:lnTo>
                    <a:pt x="90487" y="390525"/>
                  </a:lnTo>
                  <a:lnTo>
                    <a:pt x="42862" y="340519"/>
                  </a:lnTo>
                  <a:lnTo>
                    <a:pt x="16669" y="304800"/>
                  </a:lnTo>
                  <a:lnTo>
                    <a:pt x="7144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1906" y="242888"/>
                  </a:lnTo>
                  <a:lnTo>
                    <a:pt x="45244" y="247650"/>
                  </a:lnTo>
                  <a:lnTo>
                    <a:pt x="154781" y="290513"/>
                  </a:lnTo>
                  <a:lnTo>
                    <a:pt x="219075" y="311944"/>
                  </a:lnTo>
                  <a:lnTo>
                    <a:pt x="252412" y="314325"/>
                  </a:lnTo>
                  <a:lnTo>
                    <a:pt x="416719" y="314325"/>
                  </a:lnTo>
                  <a:lnTo>
                    <a:pt x="552450" y="297657"/>
                  </a:lnTo>
                  <a:lnTo>
                    <a:pt x="912019" y="247650"/>
                  </a:lnTo>
                  <a:lnTo>
                    <a:pt x="1226344" y="197644"/>
                  </a:lnTo>
                  <a:lnTo>
                    <a:pt x="1393031" y="164307"/>
                  </a:lnTo>
                  <a:lnTo>
                    <a:pt x="1726406" y="123825"/>
                  </a:lnTo>
                  <a:lnTo>
                    <a:pt x="2062162" y="88107"/>
                  </a:lnTo>
                  <a:lnTo>
                    <a:pt x="2319337" y="66675"/>
                  </a:lnTo>
                  <a:lnTo>
                    <a:pt x="2452687" y="0"/>
                  </a:lnTo>
                  <a:lnTo>
                    <a:pt x="2459831" y="0"/>
                  </a:lnTo>
                  <a:lnTo>
                    <a:pt x="2505075" y="11907"/>
                  </a:lnTo>
                  <a:lnTo>
                    <a:pt x="2571750" y="45244"/>
                  </a:lnTo>
                  <a:lnTo>
                    <a:pt x="2638425" y="88107"/>
                  </a:lnTo>
                  <a:lnTo>
                    <a:pt x="2697956" y="130969"/>
                  </a:lnTo>
                  <a:lnTo>
                    <a:pt x="2717006" y="159544"/>
                  </a:lnTo>
                  <a:lnTo>
                    <a:pt x="2731294" y="192882"/>
                  </a:lnTo>
                  <a:lnTo>
                    <a:pt x="2736056" y="221457"/>
                  </a:lnTo>
                  <a:lnTo>
                    <a:pt x="2736056" y="247650"/>
                  </a:lnTo>
                  <a:lnTo>
                    <a:pt x="2721769" y="271463"/>
                  </a:lnTo>
                  <a:lnTo>
                    <a:pt x="2695575" y="290513"/>
                  </a:lnTo>
                  <a:lnTo>
                    <a:pt x="2640806" y="311944"/>
                  </a:lnTo>
                  <a:cubicBezTo>
                    <a:pt x="2616204" y="314404"/>
                    <a:pt x="2624971" y="314325"/>
                    <a:pt x="2614612" y="314325"/>
                  </a:cubicBezTo>
                  <a:lnTo>
                    <a:pt x="2552700" y="304800"/>
                  </a:lnTo>
                  <a:lnTo>
                    <a:pt x="2438400" y="292894"/>
                  </a:lnTo>
                  <a:lnTo>
                    <a:pt x="2212181" y="292894"/>
                  </a:lnTo>
                  <a:lnTo>
                    <a:pt x="2007394" y="292894"/>
                  </a:lnTo>
                  <a:lnTo>
                    <a:pt x="168830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F1D61F75-D196-44BE-A251-457CE843CA6E}"/>
                </a:ext>
              </a:extLst>
            </p:cNvPr>
            <p:cNvSpPr/>
            <p:nvPr/>
          </p:nvSpPr>
          <p:spPr>
            <a:xfrm>
              <a:off x="4913313" y="4208463"/>
              <a:ext cx="1906587" cy="382587"/>
            </a:xfrm>
            <a:custGeom>
              <a:avLst/>
              <a:gdLst>
                <a:gd name="connsiteX0" fmla="*/ 1378744 w 1907381"/>
                <a:gd name="connsiteY0" fmla="*/ 209550 h 383381"/>
                <a:gd name="connsiteX1" fmla="*/ 1057275 w 1907381"/>
                <a:gd name="connsiteY1" fmla="*/ 254794 h 383381"/>
                <a:gd name="connsiteX2" fmla="*/ 883444 w 1907381"/>
                <a:gd name="connsiteY2" fmla="*/ 271462 h 383381"/>
                <a:gd name="connsiteX3" fmla="*/ 757237 w 1907381"/>
                <a:gd name="connsiteY3" fmla="*/ 283369 h 383381"/>
                <a:gd name="connsiteX4" fmla="*/ 685800 w 1907381"/>
                <a:gd name="connsiteY4" fmla="*/ 295275 h 383381"/>
                <a:gd name="connsiteX5" fmla="*/ 585787 w 1907381"/>
                <a:gd name="connsiteY5" fmla="*/ 319087 h 383381"/>
                <a:gd name="connsiteX6" fmla="*/ 445294 w 1907381"/>
                <a:gd name="connsiteY6" fmla="*/ 359569 h 383381"/>
                <a:gd name="connsiteX7" fmla="*/ 392906 w 1907381"/>
                <a:gd name="connsiteY7" fmla="*/ 378619 h 383381"/>
                <a:gd name="connsiteX8" fmla="*/ 369094 w 1907381"/>
                <a:gd name="connsiteY8" fmla="*/ 383381 h 383381"/>
                <a:gd name="connsiteX9" fmla="*/ 316706 w 1907381"/>
                <a:gd name="connsiteY9" fmla="*/ 378619 h 383381"/>
                <a:gd name="connsiteX10" fmla="*/ 278606 w 1907381"/>
                <a:gd name="connsiteY10" fmla="*/ 369094 h 383381"/>
                <a:gd name="connsiteX11" fmla="*/ 238125 w 1907381"/>
                <a:gd name="connsiteY11" fmla="*/ 352425 h 383381"/>
                <a:gd name="connsiteX12" fmla="*/ 173831 w 1907381"/>
                <a:gd name="connsiteY12" fmla="*/ 314325 h 383381"/>
                <a:gd name="connsiteX13" fmla="*/ 111919 w 1907381"/>
                <a:gd name="connsiteY13" fmla="*/ 266700 h 383381"/>
                <a:gd name="connsiteX14" fmla="*/ 50006 w 1907381"/>
                <a:gd name="connsiteY14" fmla="*/ 207169 h 383381"/>
                <a:gd name="connsiteX15" fmla="*/ 19050 w 1907381"/>
                <a:gd name="connsiteY15" fmla="*/ 173831 h 383381"/>
                <a:gd name="connsiteX16" fmla="*/ 4762 w 1907381"/>
                <a:gd name="connsiteY16" fmla="*/ 154781 h 383381"/>
                <a:gd name="connsiteX17" fmla="*/ 0 w 1907381"/>
                <a:gd name="connsiteY17" fmla="*/ 138112 h 383381"/>
                <a:gd name="connsiteX18" fmla="*/ 4762 w 1907381"/>
                <a:gd name="connsiteY18" fmla="*/ 121444 h 383381"/>
                <a:gd name="connsiteX19" fmla="*/ 23812 w 1907381"/>
                <a:gd name="connsiteY19" fmla="*/ 114300 h 383381"/>
                <a:gd name="connsiteX20" fmla="*/ 52387 w 1907381"/>
                <a:gd name="connsiteY20" fmla="*/ 114300 h 383381"/>
                <a:gd name="connsiteX21" fmla="*/ 95250 w 1907381"/>
                <a:gd name="connsiteY21" fmla="*/ 126206 h 383381"/>
                <a:gd name="connsiteX22" fmla="*/ 169069 w 1907381"/>
                <a:gd name="connsiteY22" fmla="*/ 145256 h 383381"/>
                <a:gd name="connsiteX23" fmla="*/ 247650 w 1907381"/>
                <a:gd name="connsiteY23" fmla="*/ 154781 h 383381"/>
                <a:gd name="connsiteX24" fmla="*/ 314325 w 1907381"/>
                <a:gd name="connsiteY24" fmla="*/ 159544 h 383381"/>
                <a:gd name="connsiteX25" fmla="*/ 402431 w 1907381"/>
                <a:gd name="connsiteY25" fmla="*/ 159544 h 383381"/>
                <a:gd name="connsiteX26" fmla="*/ 552450 w 1907381"/>
                <a:gd name="connsiteY26" fmla="*/ 140494 h 383381"/>
                <a:gd name="connsiteX27" fmla="*/ 888206 w 1907381"/>
                <a:gd name="connsiteY27" fmla="*/ 85725 h 383381"/>
                <a:gd name="connsiteX28" fmla="*/ 1052512 w 1907381"/>
                <a:gd name="connsiteY28" fmla="*/ 73819 h 383381"/>
                <a:gd name="connsiteX29" fmla="*/ 1328737 w 1907381"/>
                <a:gd name="connsiteY29" fmla="*/ 38100 h 383381"/>
                <a:gd name="connsiteX30" fmla="*/ 1585912 w 1907381"/>
                <a:gd name="connsiteY30" fmla="*/ 0 h 383381"/>
                <a:gd name="connsiteX31" fmla="*/ 1747837 w 1907381"/>
                <a:gd name="connsiteY31" fmla="*/ 26194 h 383381"/>
                <a:gd name="connsiteX32" fmla="*/ 1857375 w 1907381"/>
                <a:gd name="connsiteY32" fmla="*/ 69056 h 383381"/>
                <a:gd name="connsiteX33" fmla="*/ 1876425 w 1907381"/>
                <a:gd name="connsiteY33" fmla="*/ 78581 h 383381"/>
                <a:gd name="connsiteX34" fmla="*/ 1890712 w 1907381"/>
                <a:gd name="connsiteY34" fmla="*/ 97631 h 383381"/>
                <a:gd name="connsiteX35" fmla="*/ 1902619 w 1907381"/>
                <a:gd name="connsiteY35" fmla="*/ 121444 h 383381"/>
                <a:gd name="connsiteX36" fmla="*/ 1907381 w 1907381"/>
                <a:gd name="connsiteY36" fmla="*/ 147637 h 383381"/>
                <a:gd name="connsiteX37" fmla="*/ 1902619 w 1907381"/>
                <a:gd name="connsiteY37" fmla="*/ 169069 h 383381"/>
                <a:gd name="connsiteX38" fmla="*/ 1883569 w 1907381"/>
                <a:gd name="connsiteY38" fmla="*/ 188119 h 383381"/>
                <a:gd name="connsiteX39" fmla="*/ 1831181 w 1907381"/>
                <a:gd name="connsiteY39" fmla="*/ 216694 h 383381"/>
                <a:gd name="connsiteX40" fmla="*/ 1788319 w 1907381"/>
                <a:gd name="connsiteY40" fmla="*/ 226219 h 383381"/>
                <a:gd name="connsiteX41" fmla="*/ 1700212 w 1907381"/>
                <a:gd name="connsiteY41" fmla="*/ 214312 h 383381"/>
                <a:gd name="connsiteX42" fmla="*/ 1559719 w 1907381"/>
                <a:gd name="connsiteY42" fmla="*/ 204787 h 383381"/>
                <a:gd name="connsiteX43" fmla="*/ 1378744 w 1907381"/>
                <a:gd name="connsiteY43" fmla="*/ 20955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07381" h="383381">
                  <a:moveTo>
                    <a:pt x="1378744" y="209550"/>
                  </a:moveTo>
                  <a:lnTo>
                    <a:pt x="1057275" y="254794"/>
                  </a:lnTo>
                  <a:lnTo>
                    <a:pt x="883444" y="271462"/>
                  </a:lnTo>
                  <a:lnTo>
                    <a:pt x="757237" y="283369"/>
                  </a:lnTo>
                  <a:lnTo>
                    <a:pt x="685800" y="295275"/>
                  </a:lnTo>
                  <a:lnTo>
                    <a:pt x="585787" y="319087"/>
                  </a:lnTo>
                  <a:lnTo>
                    <a:pt x="445294" y="359569"/>
                  </a:lnTo>
                  <a:lnTo>
                    <a:pt x="392906" y="378619"/>
                  </a:lnTo>
                  <a:lnTo>
                    <a:pt x="369094" y="383381"/>
                  </a:lnTo>
                  <a:lnTo>
                    <a:pt x="316706" y="378619"/>
                  </a:lnTo>
                  <a:lnTo>
                    <a:pt x="278606" y="369094"/>
                  </a:lnTo>
                  <a:lnTo>
                    <a:pt x="238125" y="352425"/>
                  </a:lnTo>
                  <a:lnTo>
                    <a:pt x="173831" y="314325"/>
                  </a:lnTo>
                  <a:lnTo>
                    <a:pt x="111919" y="266700"/>
                  </a:lnTo>
                  <a:lnTo>
                    <a:pt x="50006" y="207169"/>
                  </a:lnTo>
                  <a:lnTo>
                    <a:pt x="19050" y="173831"/>
                  </a:lnTo>
                  <a:lnTo>
                    <a:pt x="4762" y="154781"/>
                  </a:lnTo>
                  <a:lnTo>
                    <a:pt x="0" y="138112"/>
                  </a:lnTo>
                  <a:lnTo>
                    <a:pt x="4762" y="121444"/>
                  </a:lnTo>
                  <a:lnTo>
                    <a:pt x="23812" y="114300"/>
                  </a:lnTo>
                  <a:lnTo>
                    <a:pt x="52387" y="114300"/>
                  </a:lnTo>
                  <a:lnTo>
                    <a:pt x="95250" y="126206"/>
                  </a:lnTo>
                  <a:lnTo>
                    <a:pt x="169069" y="145256"/>
                  </a:lnTo>
                  <a:lnTo>
                    <a:pt x="247650" y="154781"/>
                  </a:lnTo>
                  <a:lnTo>
                    <a:pt x="314325" y="159544"/>
                  </a:lnTo>
                  <a:lnTo>
                    <a:pt x="402431" y="159544"/>
                  </a:lnTo>
                  <a:lnTo>
                    <a:pt x="552450" y="140494"/>
                  </a:lnTo>
                  <a:lnTo>
                    <a:pt x="888206" y="85725"/>
                  </a:lnTo>
                  <a:lnTo>
                    <a:pt x="1052512" y="73819"/>
                  </a:lnTo>
                  <a:lnTo>
                    <a:pt x="1328737" y="38100"/>
                  </a:lnTo>
                  <a:lnTo>
                    <a:pt x="1585912" y="0"/>
                  </a:lnTo>
                  <a:lnTo>
                    <a:pt x="1747837" y="26194"/>
                  </a:lnTo>
                  <a:lnTo>
                    <a:pt x="1857375" y="69056"/>
                  </a:lnTo>
                  <a:lnTo>
                    <a:pt x="1876425" y="78581"/>
                  </a:lnTo>
                  <a:lnTo>
                    <a:pt x="1890712" y="97631"/>
                  </a:lnTo>
                  <a:lnTo>
                    <a:pt x="1902619" y="121444"/>
                  </a:lnTo>
                  <a:lnTo>
                    <a:pt x="1907381" y="147637"/>
                  </a:lnTo>
                  <a:lnTo>
                    <a:pt x="1902619" y="169069"/>
                  </a:lnTo>
                  <a:lnTo>
                    <a:pt x="1883569" y="188119"/>
                  </a:lnTo>
                  <a:lnTo>
                    <a:pt x="1831181" y="216694"/>
                  </a:lnTo>
                  <a:lnTo>
                    <a:pt x="1788319" y="226219"/>
                  </a:lnTo>
                  <a:lnTo>
                    <a:pt x="1700212" y="214312"/>
                  </a:lnTo>
                  <a:lnTo>
                    <a:pt x="1559719" y="204787"/>
                  </a:lnTo>
                  <a:lnTo>
                    <a:pt x="13787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6">
              <a:extLst>
                <a:ext uri="{FF2B5EF4-FFF2-40B4-BE49-F238E27FC236}">
                  <a16:creationId xmlns:a16="http://schemas.microsoft.com/office/drawing/2014/main" id="{8E938731-6772-496E-AD6F-35D4F0338C0E}"/>
                </a:ext>
              </a:extLst>
            </p:cNvPr>
            <p:cNvSpPr/>
            <p:nvPr/>
          </p:nvSpPr>
          <p:spPr>
            <a:xfrm rot="16200000">
              <a:off x="4216401" y="4337050"/>
              <a:ext cx="3016250" cy="587375"/>
            </a:xfrm>
            <a:custGeom>
              <a:avLst/>
              <a:gdLst>
                <a:gd name="connsiteX0" fmla="*/ 1488798 w 3016232"/>
                <a:gd name="connsiteY0" fmla="*/ 564094 h 587276"/>
                <a:gd name="connsiteX1" fmla="*/ 1058644 w 3016232"/>
                <a:gd name="connsiteY1" fmla="*/ 564094 h 587276"/>
                <a:gd name="connsiteX2" fmla="*/ 880915 w 3016232"/>
                <a:gd name="connsiteY2" fmla="*/ 564094 h 587276"/>
                <a:gd name="connsiteX3" fmla="*/ 736672 w 3016232"/>
                <a:gd name="connsiteY3" fmla="*/ 564094 h 587276"/>
                <a:gd name="connsiteX4" fmla="*/ 631065 w 3016232"/>
                <a:gd name="connsiteY4" fmla="*/ 569246 h 587276"/>
                <a:gd name="connsiteX5" fmla="*/ 463640 w 3016232"/>
                <a:gd name="connsiteY5" fmla="*/ 579549 h 587276"/>
                <a:gd name="connsiteX6" fmla="*/ 386366 w 3016232"/>
                <a:gd name="connsiteY6" fmla="*/ 587276 h 587276"/>
                <a:gd name="connsiteX7" fmla="*/ 370912 w 3016232"/>
                <a:gd name="connsiteY7" fmla="*/ 582125 h 587276"/>
                <a:gd name="connsiteX8" fmla="*/ 327124 w 3016232"/>
                <a:gd name="connsiteY8" fmla="*/ 561519 h 587276"/>
                <a:gd name="connsiteX9" fmla="*/ 262729 w 3016232"/>
                <a:gd name="connsiteY9" fmla="*/ 535761 h 587276"/>
                <a:gd name="connsiteX10" fmla="*/ 208638 w 3016232"/>
                <a:gd name="connsiteY10" fmla="*/ 522882 h 587276"/>
                <a:gd name="connsiteX11" fmla="*/ 110759 w 3016232"/>
                <a:gd name="connsiteY11" fmla="*/ 479094 h 587276"/>
                <a:gd name="connsiteX12" fmla="*/ 74698 w 3016232"/>
                <a:gd name="connsiteY12" fmla="*/ 461063 h 587276"/>
                <a:gd name="connsiteX13" fmla="*/ 41213 w 3016232"/>
                <a:gd name="connsiteY13" fmla="*/ 437881 h 587276"/>
                <a:gd name="connsiteX14" fmla="*/ 20606 w 3016232"/>
                <a:gd name="connsiteY14" fmla="*/ 419851 h 587276"/>
                <a:gd name="connsiteX15" fmla="*/ 7728 w 3016232"/>
                <a:gd name="connsiteY15" fmla="*/ 401821 h 587276"/>
                <a:gd name="connsiteX16" fmla="*/ 0 w 3016232"/>
                <a:gd name="connsiteY16" fmla="*/ 383790 h 587276"/>
                <a:gd name="connsiteX17" fmla="*/ 2576 w 3016232"/>
                <a:gd name="connsiteY17" fmla="*/ 363184 h 587276"/>
                <a:gd name="connsiteX18" fmla="*/ 15455 w 3016232"/>
                <a:gd name="connsiteY18" fmla="*/ 347729 h 587276"/>
                <a:gd name="connsiteX19" fmla="*/ 56667 w 3016232"/>
                <a:gd name="connsiteY19" fmla="*/ 319396 h 587276"/>
                <a:gd name="connsiteX20" fmla="*/ 128789 w 3016232"/>
                <a:gd name="connsiteY20" fmla="*/ 278183 h 587276"/>
                <a:gd name="connsiteX21" fmla="*/ 182880 w 3016232"/>
                <a:gd name="connsiteY21" fmla="*/ 255001 h 587276"/>
                <a:gd name="connsiteX22" fmla="*/ 574398 w 3016232"/>
                <a:gd name="connsiteY22" fmla="*/ 303941 h 587276"/>
                <a:gd name="connsiteX23" fmla="*/ 628489 w 3016232"/>
                <a:gd name="connsiteY23" fmla="*/ 319396 h 587276"/>
                <a:gd name="connsiteX24" fmla="*/ 664550 w 3016232"/>
                <a:gd name="connsiteY24" fmla="*/ 332275 h 587276"/>
                <a:gd name="connsiteX25" fmla="*/ 700611 w 3016232"/>
                <a:gd name="connsiteY25" fmla="*/ 337426 h 587276"/>
                <a:gd name="connsiteX26" fmla="*/ 991673 w 3016232"/>
                <a:gd name="connsiteY26" fmla="*/ 342578 h 587276"/>
                <a:gd name="connsiteX27" fmla="*/ 1661375 w 3016232"/>
                <a:gd name="connsiteY27" fmla="*/ 340002 h 587276"/>
                <a:gd name="connsiteX28" fmla="*/ 1836528 w 3016232"/>
                <a:gd name="connsiteY28" fmla="*/ 345153 h 587276"/>
                <a:gd name="connsiteX29" fmla="*/ 2307894 w 3016232"/>
                <a:gd name="connsiteY29" fmla="*/ 340002 h 587276"/>
                <a:gd name="connsiteX30" fmla="*/ 2483047 w 3016232"/>
                <a:gd name="connsiteY30" fmla="*/ 340002 h 587276"/>
                <a:gd name="connsiteX31" fmla="*/ 2689109 w 3016232"/>
                <a:gd name="connsiteY31" fmla="*/ 340002 h 587276"/>
                <a:gd name="connsiteX32" fmla="*/ 2725170 w 3016232"/>
                <a:gd name="connsiteY32" fmla="*/ 319396 h 587276"/>
                <a:gd name="connsiteX33" fmla="*/ 2774110 w 3016232"/>
                <a:gd name="connsiteY33" fmla="*/ 293638 h 587276"/>
                <a:gd name="connsiteX34" fmla="*/ 2815322 w 3016232"/>
                <a:gd name="connsiteY34" fmla="*/ 265304 h 587276"/>
                <a:gd name="connsiteX35" fmla="*/ 2830777 w 3016232"/>
                <a:gd name="connsiteY35" fmla="*/ 247274 h 587276"/>
                <a:gd name="connsiteX36" fmla="*/ 2861686 w 3016232"/>
                <a:gd name="connsiteY36" fmla="*/ 208637 h 587276"/>
                <a:gd name="connsiteX37" fmla="*/ 2892595 w 3016232"/>
                <a:gd name="connsiteY37" fmla="*/ 167425 h 587276"/>
                <a:gd name="connsiteX38" fmla="*/ 2985323 w 3016232"/>
                <a:gd name="connsiteY38" fmla="*/ 0 h 587276"/>
                <a:gd name="connsiteX39" fmla="*/ 3016232 w 3016232"/>
                <a:gd name="connsiteY39" fmla="*/ 136516 h 587276"/>
                <a:gd name="connsiteX40" fmla="*/ 2951838 w 3016232"/>
                <a:gd name="connsiteY40" fmla="*/ 255001 h 587276"/>
                <a:gd name="connsiteX41" fmla="*/ 2897747 w 3016232"/>
                <a:gd name="connsiteY41" fmla="*/ 386366 h 587276"/>
                <a:gd name="connsiteX42" fmla="*/ 2866837 w 3016232"/>
                <a:gd name="connsiteY42" fmla="*/ 466215 h 587276"/>
                <a:gd name="connsiteX43" fmla="*/ 2853959 w 3016232"/>
                <a:gd name="connsiteY43" fmla="*/ 489397 h 587276"/>
                <a:gd name="connsiteX44" fmla="*/ 2830777 w 3016232"/>
                <a:gd name="connsiteY44" fmla="*/ 507427 h 587276"/>
                <a:gd name="connsiteX45" fmla="*/ 2776685 w 3016232"/>
                <a:gd name="connsiteY45" fmla="*/ 533185 h 587276"/>
                <a:gd name="connsiteX46" fmla="*/ 2707139 w 3016232"/>
                <a:gd name="connsiteY46" fmla="*/ 551215 h 587276"/>
                <a:gd name="connsiteX47" fmla="*/ 2516532 w 3016232"/>
                <a:gd name="connsiteY47" fmla="*/ 566670 h 587276"/>
                <a:gd name="connsiteX48" fmla="*/ 2364561 w 3016232"/>
                <a:gd name="connsiteY48" fmla="*/ 561519 h 587276"/>
                <a:gd name="connsiteX49" fmla="*/ 1833952 w 3016232"/>
                <a:gd name="connsiteY49" fmla="*/ 564094 h 587276"/>
                <a:gd name="connsiteX50" fmla="*/ 1488798 w 3016232"/>
                <a:gd name="connsiteY50" fmla="*/ 564094 h 5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16232" h="587276">
                  <a:moveTo>
                    <a:pt x="1488798" y="564094"/>
                  </a:moveTo>
                  <a:lnTo>
                    <a:pt x="1058644" y="564094"/>
                  </a:lnTo>
                  <a:lnTo>
                    <a:pt x="880915" y="564094"/>
                  </a:lnTo>
                  <a:lnTo>
                    <a:pt x="736672" y="564094"/>
                  </a:lnTo>
                  <a:lnTo>
                    <a:pt x="631065" y="569246"/>
                  </a:lnTo>
                  <a:lnTo>
                    <a:pt x="463640" y="579549"/>
                  </a:lnTo>
                  <a:lnTo>
                    <a:pt x="386366" y="587276"/>
                  </a:lnTo>
                  <a:lnTo>
                    <a:pt x="370912" y="582125"/>
                  </a:lnTo>
                  <a:lnTo>
                    <a:pt x="327124" y="561519"/>
                  </a:lnTo>
                  <a:lnTo>
                    <a:pt x="262729" y="535761"/>
                  </a:lnTo>
                  <a:lnTo>
                    <a:pt x="208638" y="522882"/>
                  </a:lnTo>
                  <a:lnTo>
                    <a:pt x="110759" y="479094"/>
                  </a:lnTo>
                  <a:lnTo>
                    <a:pt x="74698" y="461063"/>
                  </a:lnTo>
                  <a:lnTo>
                    <a:pt x="41213" y="437881"/>
                  </a:lnTo>
                  <a:lnTo>
                    <a:pt x="20606" y="419851"/>
                  </a:lnTo>
                  <a:lnTo>
                    <a:pt x="7728" y="401821"/>
                  </a:lnTo>
                  <a:lnTo>
                    <a:pt x="0" y="383790"/>
                  </a:lnTo>
                  <a:lnTo>
                    <a:pt x="2576" y="363184"/>
                  </a:lnTo>
                  <a:lnTo>
                    <a:pt x="15455" y="347729"/>
                  </a:lnTo>
                  <a:lnTo>
                    <a:pt x="56667" y="319396"/>
                  </a:lnTo>
                  <a:lnTo>
                    <a:pt x="128789" y="278183"/>
                  </a:lnTo>
                  <a:lnTo>
                    <a:pt x="182880" y="255001"/>
                  </a:lnTo>
                  <a:lnTo>
                    <a:pt x="574398" y="303941"/>
                  </a:lnTo>
                  <a:lnTo>
                    <a:pt x="628489" y="319396"/>
                  </a:lnTo>
                  <a:lnTo>
                    <a:pt x="664550" y="332275"/>
                  </a:lnTo>
                  <a:lnTo>
                    <a:pt x="700611" y="337426"/>
                  </a:lnTo>
                  <a:lnTo>
                    <a:pt x="991673" y="342578"/>
                  </a:lnTo>
                  <a:lnTo>
                    <a:pt x="1661375" y="340002"/>
                  </a:lnTo>
                  <a:lnTo>
                    <a:pt x="1836528" y="345153"/>
                  </a:lnTo>
                  <a:lnTo>
                    <a:pt x="2307894" y="340002"/>
                  </a:lnTo>
                  <a:lnTo>
                    <a:pt x="2483047" y="340002"/>
                  </a:lnTo>
                  <a:lnTo>
                    <a:pt x="2689109" y="340002"/>
                  </a:lnTo>
                  <a:lnTo>
                    <a:pt x="2725170" y="319396"/>
                  </a:lnTo>
                  <a:lnTo>
                    <a:pt x="2774110" y="293638"/>
                  </a:lnTo>
                  <a:lnTo>
                    <a:pt x="2815322" y="265304"/>
                  </a:lnTo>
                  <a:lnTo>
                    <a:pt x="2830777" y="247274"/>
                  </a:lnTo>
                  <a:lnTo>
                    <a:pt x="2861686" y="208637"/>
                  </a:lnTo>
                  <a:lnTo>
                    <a:pt x="2892595" y="167425"/>
                  </a:lnTo>
                  <a:lnTo>
                    <a:pt x="2985323" y="0"/>
                  </a:lnTo>
                  <a:lnTo>
                    <a:pt x="3016232" y="136516"/>
                  </a:lnTo>
                  <a:lnTo>
                    <a:pt x="2951838" y="255001"/>
                  </a:lnTo>
                  <a:lnTo>
                    <a:pt x="2897747" y="386366"/>
                  </a:lnTo>
                  <a:lnTo>
                    <a:pt x="2866837" y="466215"/>
                  </a:lnTo>
                  <a:lnTo>
                    <a:pt x="2853959" y="489397"/>
                  </a:lnTo>
                  <a:lnTo>
                    <a:pt x="2830777" y="507427"/>
                  </a:lnTo>
                  <a:lnTo>
                    <a:pt x="2776685" y="533185"/>
                  </a:lnTo>
                  <a:lnTo>
                    <a:pt x="2707139" y="551215"/>
                  </a:lnTo>
                  <a:lnTo>
                    <a:pt x="2516532" y="566670"/>
                  </a:lnTo>
                  <a:lnTo>
                    <a:pt x="2364561" y="561519"/>
                  </a:lnTo>
                  <a:lnTo>
                    <a:pt x="1833952" y="564094"/>
                  </a:lnTo>
                  <a:lnTo>
                    <a:pt x="1488798" y="564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03E96A06-2B87-43EE-B694-CFF54D2E336D}"/>
                </a:ext>
              </a:extLst>
            </p:cNvPr>
            <p:cNvSpPr/>
            <p:nvPr/>
          </p:nvSpPr>
          <p:spPr>
            <a:xfrm>
              <a:off x="5191125" y="5443538"/>
              <a:ext cx="588963" cy="542925"/>
            </a:xfrm>
            <a:custGeom>
              <a:avLst/>
              <a:gdLst>
                <a:gd name="connsiteX0" fmla="*/ 228600 w 588169"/>
                <a:gd name="connsiteY0" fmla="*/ 88106 h 542925"/>
                <a:gd name="connsiteX1" fmla="*/ 381000 w 588169"/>
                <a:gd name="connsiteY1" fmla="*/ 145256 h 542925"/>
                <a:gd name="connsiteX2" fmla="*/ 423863 w 588169"/>
                <a:gd name="connsiteY2" fmla="*/ 157162 h 542925"/>
                <a:gd name="connsiteX3" fmla="*/ 454819 w 588169"/>
                <a:gd name="connsiteY3" fmla="*/ 161925 h 542925"/>
                <a:gd name="connsiteX4" fmla="*/ 490538 w 588169"/>
                <a:gd name="connsiteY4" fmla="*/ 157162 h 542925"/>
                <a:gd name="connsiteX5" fmla="*/ 521494 w 588169"/>
                <a:gd name="connsiteY5" fmla="*/ 150018 h 542925"/>
                <a:gd name="connsiteX6" fmla="*/ 588169 w 588169"/>
                <a:gd name="connsiteY6" fmla="*/ 0 h 542925"/>
                <a:gd name="connsiteX7" fmla="*/ 538163 w 588169"/>
                <a:gd name="connsiteY7" fmla="*/ 542925 h 542925"/>
                <a:gd name="connsiteX8" fmla="*/ 495300 w 588169"/>
                <a:gd name="connsiteY8" fmla="*/ 509587 h 542925"/>
                <a:gd name="connsiteX9" fmla="*/ 421481 w 588169"/>
                <a:gd name="connsiteY9" fmla="*/ 426243 h 542925"/>
                <a:gd name="connsiteX10" fmla="*/ 319088 w 588169"/>
                <a:gd name="connsiteY10" fmla="*/ 321468 h 542925"/>
                <a:gd name="connsiteX11" fmla="*/ 209550 w 588169"/>
                <a:gd name="connsiteY11" fmla="*/ 219075 h 542925"/>
                <a:gd name="connsiteX12" fmla="*/ 92869 w 588169"/>
                <a:gd name="connsiteY12" fmla="*/ 123825 h 542925"/>
                <a:gd name="connsiteX13" fmla="*/ 19050 w 588169"/>
                <a:gd name="connsiteY13" fmla="*/ 66675 h 542925"/>
                <a:gd name="connsiteX14" fmla="*/ 4763 w 588169"/>
                <a:gd name="connsiteY14" fmla="*/ 47625 h 542925"/>
                <a:gd name="connsiteX15" fmla="*/ 0 w 588169"/>
                <a:gd name="connsiteY15" fmla="*/ 28575 h 542925"/>
                <a:gd name="connsiteX16" fmla="*/ 9525 w 588169"/>
                <a:gd name="connsiteY16" fmla="*/ 11906 h 542925"/>
                <a:gd name="connsiteX17" fmla="*/ 33338 w 588169"/>
                <a:gd name="connsiteY17" fmla="*/ 9525 h 542925"/>
                <a:gd name="connsiteX18" fmla="*/ 138113 w 588169"/>
                <a:gd name="connsiteY18" fmla="*/ 50006 h 542925"/>
                <a:gd name="connsiteX19" fmla="*/ 228600 w 588169"/>
                <a:gd name="connsiteY19" fmla="*/ 8810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8169" h="542925">
                  <a:moveTo>
                    <a:pt x="228600" y="88106"/>
                  </a:moveTo>
                  <a:lnTo>
                    <a:pt x="381000" y="145256"/>
                  </a:lnTo>
                  <a:lnTo>
                    <a:pt x="423863" y="157162"/>
                  </a:lnTo>
                  <a:lnTo>
                    <a:pt x="454819" y="161925"/>
                  </a:lnTo>
                  <a:lnTo>
                    <a:pt x="490538" y="157162"/>
                  </a:lnTo>
                  <a:lnTo>
                    <a:pt x="521494" y="150018"/>
                  </a:lnTo>
                  <a:lnTo>
                    <a:pt x="588169" y="0"/>
                  </a:lnTo>
                  <a:lnTo>
                    <a:pt x="538163" y="542925"/>
                  </a:lnTo>
                  <a:lnTo>
                    <a:pt x="495300" y="509587"/>
                  </a:lnTo>
                  <a:lnTo>
                    <a:pt x="421481" y="426243"/>
                  </a:lnTo>
                  <a:lnTo>
                    <a:pt x="319088" y="321468"/>
                  </a:lnTo>
                  <a:lnTo>
                    <a:pt x="209550" y="219075"/>
                  </a:lnTo>
                  <a:lnTo>
                    <a:pt x="92869" y="123825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33338" y="9525"/>
                  </a:lnTo>
                  <a:lnTo>
                    <a:pt x="138113" y="50006"/>
                  </a:lnTo>
                  <a:lnTo>
                    <a:pt x="22860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6983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14B5FB-C5E8-484B-BF2D-F77FF8092A0E}"/>
              </a:ext>
            </a:extLst>
          </p:cNvPr>
          <p:cNvGrpSpPr/>
          <p:nvPr/>
        </p:nvGrpSpPr>
        <p:grpSpPr>
          <a:xfrm>
            <a:off x="2428875" y="1389063"/>
            <a:ext cx="4876800" cy="4749800"/>
            <a:chOff x="2428875" y="1389063"/>
            <a:chExt cx="4876800" cy="47498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A6E6C7E-0B72-7047-B1DE-AF0B0F164C8E}"/>
                </a:ext>
              </a:extLst>
            </p:cNvPr>
            <p:cNvSpPr/>
            <p:nvPr/>
          </p:nvSpPr>
          <p:spPr>
            <a:xfrm>
              <a:off x="2698750" y="1862138"/>
              <a:ext cx="1857375" cy="433387"/>
            </a:xfrm>
            <a:custGeom>
              <a:avLst/>
              <a:gdLst>
                <a:gd name="connsiteX0" fmla="*/ 1383507 w 1857375"/>
                <a:gd name="connsiteY0" fmla="*/ 269081 h 433387"/>
                <a:gd name="connsiteX1" fmla="*/ 1128713 w 1857375"/>
                <a:gd name="connsiteY1" fmla="*/ 300037 h 433387"/>
                <a:gd name="connsiteX2" fmla="*/ 981075 w 1857375"/>
                <a:gd name="connsiteY2" fmla="*/ 314325 h 433387"/>
                <a:gd name="connsiteX3" fmla="*/ 690563 w 1857375"/>
                <a:gd name="connsiteY3" fmla="*/ 364331 h 433387"/>
                <a:gd name="connsiteX4" fmla="*/ 447675 w 1857375"/>
                <a:gd name="connsiteY4" fmla="*/ 404812 h 433387"/>
                <a:gd name="connsiteX5" fmla="*/ 359569 w 1857375"/>
                <a:gd name="connsiteY5" fmla="*/ 423862 h 433387"/>
                <a:gd name="connsiteX6" fmla="*/ 321469 w 1857375"/>
                <a:gd name="connsiteY6" fmla="*/ 431006 h 433387"/>
                <a:gd name="connsiteX7" fmla="*/ 297657 w 1857375"/>
                <a:gd name="connsiteY7" fmla="*/ 433387 h 433387"/>
                <a:gd name="connsiteX8" fmla="*/ 266700 w 1857375"/>
                <a:gd name="connsiteY8" fmla="*/ 426243 h 433387"/>
                <a:gd name="connsiteX9" fmla="*/ 230982 w 1857375"/>
                <a:gd name="connsiteY9" fmla="*/ 409575 h 433387"/>
                <a:gd name="connsiteX10" fmla="*/ 180975 w 1857375"/>
                <a:gd name="connsiteY10" fmla="*/ 373856 h 433387"/>
                <a:gd name="connsiteX11" fmla="*/ 119063 w 1857375"/>
                <a:gd name="connsiteY11" fmla="*/ 314325 h 433387"/>
                <a:gd name="connsiteX12" fmla="*/ 38100 w 1857375"/>
                <a:gd name="connsiteY12" fmla="*/ 219075 h 433387"/>
                <a:gd name="connsiteX13" fmla="*/ 16669 w 1857375"/>
                <a:gd name="connsiteY13" fmla="*/ 192881 h 433387"/>
                <a:gd name="connsiteX14" fmla="*/ 4763 w 1857375"/>
                <a:gd name="connsiteY14" fmla="*/ 169068 h 433387"/>
                <a:gd name="connsiteX15" fmla="*/ 0 w 1857375"/>
                <a:gd name="connsiteY15" fmla="*/ 150018 h 433387"/>
                <a:gd name="connsiteX16" fmla="*/ 2382 w 1857375"/>
                <a:gd name="connsiteY16" fmla="*/ 130968 h 433387"/>
                <a:gd name="connsiteX17" fmla="*/ 11907 w 1857375"/>
                <a:gd name="connsiteY17" fmla="*/ 123825 h 433387"/>
                <a:gd name="connsiteX18" fmla="*/ 26194 w 1857375"/>
                <a:gd name="connsiteY18" fmla="*/ 121443 h 433387"/>
                <a:gd name="connsiteX19" fmla="*/ 47625 w 1857375"/>
                <a:gd name="connsiteY19" fmla="*/ 126206 h 433387"/>
                <a:gd name="connsiteX20" fmla="*/ 71438 w 1857375"/>
                <a:gd name="connsiteY20" fmla="*/ 142875 h 433387"/>
                <a:gd name="connsiteX21" fmla="*/ 107157 w 1857375"/>
                <a:gd name="connsiteY21" fmla="*/ 176212 h 433387"/>
                <a:gd name="connsiteX22" fmla="*/ 142875 w 1857375"/>
                <a:gd name="connsiteY22" fmla="*/ 197643 h 433387"/>
                <a:gd name="connsiteX23" fmla="*/ 190500 w 1857375"/>
                <a:gd name="connsiteY23" fmla="*/ 214312 h 433387"/>
                <a:gd name="connsiteX24" fmla="*/ 223838 w 1857375"/>
                <a:gd name="connsiteY24" fmla="*/ 223837 h 433387"/>
                <a:gd name="connsiteX25" fmla="*/ 259557 w 1857375"/>
                <a:gd name="connsiteY25" fmla="*/ 228600 h 433387"/>
                <a:gd name="connsiteX26" fmla="*/ 292894 w 1857375"/>
                <a:gd name="connsiteY26" fmla="*/ 230981 h 433387"/>
                <a:gd name="connsiteX27" fmla="*/ 357188 w 1857375"/>
                <a:gd name="connsiteY27" fmla="*/ 230981 h 433387"/>
                <a:gd name="connsiteX28" fmla="*/ 471488 w 1857375"/>
                <a:gd name="connsiteY28" fmla="*/ 221456 h 433387"/>
                <a:gd name="connsiteX29" fmla="*/ 683419 w 1857375"/>
                <a:gd name="connsiteY29" fmla="*/ 200025 h 433387"/>
                <a:gd name="connsiteX30" fmla="*/ 981075 w 1857375"/>
                <a:gd name="connsiteY30" fmla="*/ 157162 h 433387"/>
                <a:gd name="connsiteX31" fmla="*/ 1154907 w 1857375"/>
                <a:gd name="connsiteY31" fmla="*/ 147637 h 433387"/>
                <a:gd name="connsiteX32" fmla="*/ 1331119 w 1857375"/>
                <a:gd name="connsiteY32" fmla="*/ 107156 h 433387"/>
                <a:gd name="connsiteX33" fmla="*/ 1395413 w 1857375"/>
                <a:gd name="connsiteY33" fmla="*/ 90487 h 433387"/>
                <a:gd name="connsiteX34" fmla="*/ 1454944 w 1857375"/>
                <a:gd name="connsiteY34" fmla="*/ 69056 h 433387"/>
                <a:gd name="connsiteX35" fmla="*/ 1521619 w 1857375"/>
                <a:gd name="connsiteY35" fmla="*/ 42862 h 433387"/>
                <a:gd name="connsiteX36" fmla="*/ 1566863 w 1857375"/>
                <a:gd name="connsiteY36" fmla="*/ 19050 h 433387"/>
                <a:gd name="connsiteX37" fmla="*/ 1590675 w 1857375"/>
                <a:gd name="connsiteY37" fmla="*/ 2381 h 433387"/>
                <a:gd name="connsiteX38" fmla="*/ 1609725 w 1857375"/>
                <a:gd name="connsiteY38" fmla="*/ 0 h 433387"/>
                <a:gd name="connsiteX39" fmla="*/ 1664494 w 1857375"/>
                <a:gd name="connsiteY39" fmla="*/ 9525 h 433387"/>
                <a:gd name="connsiteX40" fmla="*/ 1757363 w 1857375"/>
                <a:gd name="connsiteY40" fmla="*/ 40481 h 433387"/>
                <a:gd name="connsiteX41" fmla="*/ 1816894 w 1857375"/>
                <a:gd name="connsiteY41" fmla="*/ 69056 h 433387"/>
                <a:gd name="connsiteX42" fmla="*/ 1843088 w 1857375"/>
                <a:gd name="connsiteY42" fmla="*/ 85725 h 433387"/>
                <a:gd name="connsiteX43" fmla="*/ 1854994 w 1857375"/>
                <a:gd name="connsiteY43" fmla="*/ 102393 h 433387"/>
                <a:gd name="connsiteX44" fmla="*/ 1857375 w 1857375"/>
                <a:gd name="connsiteY44" fmla="*/ 121443 h 433387"/>
                <a:gd name="connsiteX45" fmla="*/ 1850232 w 1857375"/>
                <a:gd name="connsiteY45" fmla="*/ 140493 h 433387"/>
                <a:gd name="connsiteX46" fmla="*/ 1835944 w 1857375"/>
                <a:gd name="connsiteY46" fmla="*/ 166687 h 433387"/>
                <a:gd name="connsiteX47" fmla="*/ 1816894 w 1857375"/>
                <a:gd name="connsiteY47" fmla="*/ 190500 h 433387"/>
                <a:gd name="connsiteX48" fmla="*/ 1793082 w 1857375"/>
                <a:gd name="connsiteY48" fmla="*/ 207168 h 433387"/>
                <a:gd name="connsiteX49" fmla="*/ 1738313 w 1857375"/>
                <a:gd name="connsiteY49" fmla="*/ 228600 h 433387"/>
                <a:gd name="connsiteX50" fmla="*/ 1626394 w 1857375"/>
                <a:gd name="connsiteY50" fmla="*/ 247650 h 433387"/>
                <a:gd name="connsiteX51" fmla="*/ 1383507 w 1857375"/>
                <a:gd name="connsiteY51" fmla="*/ 26908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33387">
                  <a:moveTo>
                    <a:pt x="1383507" y="269081"/>
                  </a:moveTo>
                  <a:lnTo>
                    <a:pt x="1128713" y="300037"/>
                  </a:lnTo>
                  <a:lnTo>
                    <a:pt x="981075" y="314325"/>
                  </a:lnTo>
                  <a:lnTo>
                    <a:pt x="690563" y="364331"/>
                  </a:lnTo>
                  <a:lnTo>
                    <a:pt x="447675" y="404812"/>
                  </a:lnTo>
                  <a:lnTo>
                    <a:pt x="359569" y="423862"/>
                  </a:lnTo>
                  <a:lnTo>
                    <a:pt x="321469" y="431006"/>
                  </a:lnTo>
                  <a:lnTo>
                    <a:pt x="297657" y="433387"/>
                  </a:lnTo>
                  <a:lnTo>
                    <a:pt x="266700" y="426243"/>
                  </a:lnTo>
                  <a:lnTo>
                    <a:pt x="230982" y="409575"/>
                  </a:lnTo>
                  <a:lnTo>
                    <a:pt x="180975" y="373856"/>
                  </a:lnTo>
                  <a:lnTo>
                    <a:pt x="119063" y="314325"/>
                  </a:lnTo>
                  <a:lnTo>
                    <a:pt x="38100" y="219075"/>
                  </a:lnTo>
                  <a:lnTo>
                    <a:pt x="16669" y="192881"/>
                  </a:lnTo>
                  <a:lnTo>
                    <a:pt x="4763" y="169068"/>
                  </a:lnTo>
                  <a:lnTo>
                    <a:pt x="0" y="150018"/>
                  </a:lnTo>
                  <a:lnTo>
                    <a:pt x="2382" y="130968"/>
                  </a:lnTo>
                  <a:lnTo>
                    <a:pt x="11907" y="123825"/>
                  </a:lnTo>
                  <a:lnTo>
                    <a:pt x="26194" y="121443"/>
                  </a:lnTo>
                  <a:lnTo>
                    <a:pt x="47625" y="126206"/>
                  </a:lnTo>
                  <a:lnTo>
                    <a:pt x="71438" y="142875"/>
                  </a:lnTo>
                  <a:lnTo>
                    <a:pt x="107157" y="176212"/>
                  </a:lnTo>
                  <a:lnTo>
                    <a:pt x="142875" y="197643"/>
                  </a:lnTo>
                  <a:lnTo>
                    <a:pt x="190500" y="214312"/>
                  </a:lnTo>
                  <a:lnTo>
                    <a:pt x="223838" y="223837"/>
                  </a:lnTo>
                  <a:lnTo>
                    <a:pt x="259557" y="228600"/>
                  </a:lnTo>
                  <a:lnTo>
                    <a:pt x="292894" y="230981"/>
                  </a:lnTo>
                  <a:lnTo>
                    <a:pt x="357188" y="230981"/>
                  </a:lnTo>
                  <a:lnTo>
                    <a:pt x="471488" y="221456"/>
                  </a:lnTo>
                  <a:lnTo>
                    <a:pt x="683419" y="200025"/>
                  </a:lnTo>
                  <a:lnTo>
                    <a:pt x="981075" y="157162"/>
                  </a:lnTo>
                  <a:lnTo>
                    <a:pt x="1154907" y="147637"/>
                  </a:lnTo>
                  <a:lnTo>
                    <a:pt x="1331119" y="107156"/>
                  </a:lnTo>
                  <a:lnTo>
                    <a:pt x="1395413" y="90487"/>
                  </a:lnTo>
                  <a:lnTo>
                    <a:pt x="1454944" y="69056"/>
                  </a:lnTo>
                  <a:lnTo>
                    <a:pt x="1521619" y="42862"/>
                  </a:lnTo>
                  <a:lnTo>
                    <a:pt x="1566863" y="19050"/>
                  </a:lnTo>
                  <a:lnTo>
                    <a:pt x="1590675" y="2381"/>
                  </a:lnTo>
                  <a:lnTo>
                    <a:pt x="1609725" y="0"/>
                  </a:lnTo>
                  <a:lnTo>
                    <a:pt x="1664494" y="9525"/>
                  </a:lnTo>
                  <a:lnTo>
                    <a:pt x="1757363" y="40481"/>
                  </a:lnTo>
                  <a:lnTo>
                    <a:pt x="1816894" y="69056"/>
                  </a:lnTo>
                  <a:lnTo>
                    <a:pt x="1843088" y="85725"/>
                  </a:lnTo>
                  <a:lnTo>
                    <a:pt x="1854994" y="102393"/>
                  </a:lnTo>
                  <a:lnTo>
                    <a:pt x="1857375" y="121443"/>
                  </a:lnTo>
                  <a:lnTo>
                    <a:pt x="1850232" y="140493"/>
                  </a:lnTo>
                  <a:lnTo>
                    <a:pt x="1835944" y="166687"/>
                  </a:lnTo>
                  <a:lnTo>
                    <a:pt x="1816894" y="190500"/>
                  </a:lnTo>
                  <a:lnTo>
                    <a:pt x="1793082" y="207168"/>
                  </a:lnTo>
                  <a:lnTo>
                    <a:pt x="1738313" y="228600"/>
                  </a:lnTo>
                  <a:lnTo>
                    <a:pt x="1626394" y="247650"/>
                  </a:lnTo>
                  <a:lnTo>
                    <a:pt x="138350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B606398-6E67-0741-A31A-F5CD65780DBE}"/>
                </a:ext>
              </a:extLst>
            </p:cNvPr>
            <p:cNvSpPr/>
            <p:nvPr/>
          </p:nvSpPr>
          <p:spPr>
            <a:xfrm>
              <a:off x="4608513" y="1439863"/>
              <a:ext cx="1076325" cy="1492250"/>
            </a:xfrm>
            <a:custGeom>
              <a:avLst/>
              <a:gdLst>
                <a:gd name="connsiteX0" fmla="*/ 566737 w 1076325"/>
                <a:gd name="connsiteY0" fmla="*/ 1002507 h 1490663"/>
                <a:gd name="connsiteX1" fmla="*/ 433387 w 1076325"/>
                <a:gd name="connsiteY1" fmla="*/ 1150144 h 1490663"/>
                <a:gd name="connsiteX2" fmla="*/ 269081 w 1076325"/>
                <a:gd name="connsiteY2" fmla="*/ 1309688 h 1490663"/>
                <a:gd name="connsiteX3" fmla="*/ 45244 w 1076325"/>
                <a:gd name="connsiteY3" fmla="*/ 1490663 h 1490663"/>
                <a:gd name="connsiteX4" fmla="*/ 0 w 1076325"/>
                <a:gd name="connsiteY4" fmla="*/ 1469232 h 1490663"/>
                <a:gd name="connsiteX5" fmla="*/ 50006 w 1076325"/>
                <a:gd name="connsiteY5" fmla="*/ 1404938 h 1490663"/>
                <a:gd name="connsiteX6" fmla="*/ 166687 w 1076325"/>
                <a:gd name="connsiteY6" fmla="*/ 1271588 h 1490663"/>
                <a:gd name="connsiteX7" fmla="*/ 285750 w 1076325"/>
                <a:gd name="connsiteY7" fmla="*/ 1114425 h 1490663"/>
                <a:gd name="connsiteX8" fmla="*/ 388144 w 1076325"/>
                <a:gd name="connsiteY8" fmla="*/ 969169 h 1490663"/>
                <a:gd name="connsiteX9" fmla="*/ 481012 w 1076325"/>
                <a:gd name="connsiteY9" fmla="*/ 828675 h 1490663"/>
                <a:gd name="connsiteX10" fmla="*/ 542925 w 1076325"/>
                <a:gd name="connsiteY10" fmla="*/ 711994 h 1490663"/>
                <a:gd name="connsiteX11" fmla="*/ 614362 w 1076325"/>
                <a:gd name="connsiteY11" fmla="*/ 573882 h 1490663"/>
                <a:gd name="connsiteX12" fmla="*/ 690562 w 1076325"/>
                <a:gd name="connsiteY12" fmla="*/ 402432 h 1490663"/>
                <a:gd name="connsiteX13" fmla="*/ 759619 w 1076325"/>
                <a:gd name="connsiteY13" fmla="*/ 230982 h 1490663"/>
                <a:gd name="connsiteX14" fmla="*/ 766762 w 1076325"/>
                <a:gd name="connsiteY14" fmla="*/ 207169 h 1490663"/>
                <a:gd name="connsiteX15" fmla="*/ 766762 w 1076325"/>
                <a:gd name="connsiteY15" fmla="*/ 183357 h 1490663"/>
                <a:gd name="connsiteX16" fmla="*/ 764381 w 1076325"/>
                <a:gd name="connsiteY16" fmla="*/ 154782 h 1490663"/>
                <a:gd name="connsiteX17" fmla="*/ 752475 w 1076325"/>
                <a:gd name="connsiteY17" fmla="*/ 121444 h 1490663"/>
                <a:gd name="connsiteX18" fmla="*/ 738187 w 1076325"/>
                <a:gd name="connsiteY18" fmla="*/ 95250 h 1490663"/>
                <a:gd name="connsiteX19" fmla="*/ 723900 w 1076325"/>
                <a:gd name="connsiteY19" fmla="*/ 78582 h 1490663"/>
                <a:gd name="connsiteX20" fmla="*/ 707231 w 1076325"/>
                <a:gd name="connsiteY20" fmla="*/ 64294 h 1490663"/>
                <a:gd name="connsiteX21" fmla="*/ 695325 w 1076325"/>
                <a:gd name="connsiteY21" fmla="*/ 47625 h 1490663"/>
                <a:gd name="connsiteX22" fmla="*/ 688181 w 1076325"/>
                <a:gd name="connsiteY22" fmla="*/ 28575 h 1490663"/>
                <a:gd name="connsiteX23" fmla="*/ 690562 w 1076325"/>
                <a:gd name="connsiteY23" fmla="*/ 14288 h 1490663"/>
                <a:gd name="connsiteX24" fmla="*/ 702469 w 1076325"/>
                <a:gd name="connsiteY24" fmla="*/ 4763 h 1490663"/>
                <a:gd name="connsiteX25" fmla="*/ 728662 w 1076325"/>
                <a:gd name="connsiteY25" fmla="*/ 0 h 1490663"/>
                <a:gd name="connsiteX26" fmla="*/ 771525 w 1076325"/>
                <a:gd name="connsiteY26" fmla="*/ 4763 h 1490663"/>
                <a:gd name="connsiteX27" fmla="*/ 840581 w 1076325"/>
                <a:gd name="connsiteY27" fmla="*/ 23813 h 1490663"/>
                <a:gd name="connsiteX28" fmla="*/ 890587 w 1076325"/>
                <a:gd name="connsiteY28" fmla="*/ 45244 h 1490663"/>
                <a:gd name="connsiteX29" fmla="*/ 942975 w 1076325"/>
                <a:gd name="connsiteY29" fmla="*/ 71438 h 1490663"/>
                <a:gd name="connsiteX30" fmla="*/ 983456 w 1076325"/>
                <a:gd name="connsiteY30" fmla="*/ 97632 h 1490663"/>
                <a:gd name="connsiteX31" fmla="*/ 1014412 w 1076325"/>
                <a:gd name="connsiteY31" fmla="*/ 123825 h 1490663"/>
                <a:gd name="connsiteX32" fmla="*/ 1038225 w 1076325"/>
                <a:gd name="connsiteY32" fmla="*/ 152400 h 1490663"/>
                <a:gd name="connsiteX33" fmla="*/ 1059656 w 1076325"/>
                <a:gd name="connsiteY33" fmla="*/ 180975 h 1490663"/>
                <a:gd name="connsiteX34" fmla="*/ 1073944 w 1076325"/>
                <a:gd name="connsiteY34" fmla="*/ 204788 h 1490663"/>
                <a:gd name="connsiteX35" fmla="*/ 1076325 w 1076325"/>
                <a:gd name="connsiteY35" fmla="*/ 216694 h 1490663"/>
                <a:gd name="connsiteX36" fmla="*/ 1076325 w 1076325"/>
                <a:gd name="connsiteY36" fmla="*/ 235744 h 1490663"/>
                <a:gd name="connsiteX37" fmla="*/ 1064419 w 1076325"/>
                <a:gd name="connsiteY37" fmla="*/ 261938 h 1490663"/>
                <a:gd name="connsiteX38" fmla="*/ 1033462 w 1076325"/>
                <a:gd name="connsiteY38" fmla="*/ 292894 h 1490663"/>
                <a:gd name="connsiteX39" fmla="*/ 1002506 w 1076325"/>
                <a:gd name="connsiteY39" fmla="*/ 319088 h 1490663"/>
                <a:gd name="connsiteX40" fmla="*/ 840581 w 1076325"/>
                <a:gd name="connsiteY40" fmla="*/ 619125 h 1490663"/>
                <a:gd name="connsiteX41" fmla="*/ 726281 w 1076325"/>
                <a:gd name="connsiteY41" fmla="*/ 785813 h 1490663"/>
                <a:gd name="connsiteX42" fmla="*/ 566737 w 1076325"/>
                <a:gd name="connsiteY42" fmla="*/ 1002507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76325" h="1490663">
                  <a:moveTo>
                    <a:pt x="566737" y="1002507"/>
                  </a:moveTo>
                  <a:lnTo>
                    <a:pt x="433387" y="1150144"/>
                  </a:lnTo>
                  <a:lnTo>
                    <a:pt x="269081" y="1309688"/>
                  </a:lnTo>
                  <a:lnTo>
                    <a:pt x="45244" y="1490663"/>
                  </a:lnTo>
                  <a:lnTo>
                    <a:pt x="0" y="1469232"/>
                  </a:lnTo>
                  <a:lnTo>
                    <a:pt x="50006" y="1404938"/>
                  </a:lnTo>
                  <a:lnTo>
                    <a:pt x="166687" y="1271588"/>
                  </a:lnTo>
                  <a:lnTo>
                    <a:pt x="285750" y="1114425"/>
                  </a:lnTo>
                  <a:lnTo>
                    <a:pt x="388144" y="969169"/>
                  </a:lnTo>
                  <a:lnTo>
                    <a:pt x="481012" y="828675"/>
                  </a:lnTo>
                  <a:lnTo>
                    <a:pt x="542925" y="711994"/>
                  </a:lnTo>
                  <a:lnTo>
                    <a:pt x="614362" y="573882"/>
                  </a:lnTo>
                  <a:lnTo>
                    <a:pt x="690562" y="402432"/>
                  </a:lnTo>
                  <a:lnTo>
                    <a:pt x="759619" y="230982"/>
                  </a:lnTo>
                  <a:lnTo>
                    <a:pt x="766762" y="207169"/>
                  </a:lnTo>
                  <a:lnTo>
                    <a:pt x="766762" y="183357"/>
                  </a:lnTo>
                  <a:lnTo>
                    <a:pt x="764381" y="154782"/>
                  </a:lnTo>
                  <a:lnTo>
                    <a:pt x="752475" y="121444"/>
                  </a:lnTo>
                  <a:lnTo>
                    <a:pt x="738187" y="95250"/>
                  </a:lnTo>
                  <a:lnTo>
                    <a:pt x="723900" y="78582"/>
                  </a:lnTo>
                  <a:lnTo>
                    <a:pt x="707231" y="64294"/>
                  </a:lnTo>
                  <a:lnTo>
                    <a:pt x="695325" y="47625"/>
                  </a:lnTo>
                  <a:lnTo>
                    <a:pt x="688181" y="28575"/>
                  </a:lnTo>
                  <a:lnTo>
                    <a:pt x="690562" y="14288"/>
                  </a:lnTo>
                  <a:lnTo>
                    <a:pt x="702469" y="4763"/>
                  </a:lnTo>
                  <a:lnTo>
                    <a:pt x="728662" y="0"/>
                  </a:lnTo>
                  <a:lnTo>
                    <a:pt x="771525" y="4763"/>
                  </a:lnTo>
                  <a:lnTo>
                    <a:pt x="840581" y="23813"/>
                  </a:lnTo>
                  <a:lnTo>
                    <a:pt x="890587" y="45244"/>
                  </a:lnTo>
                  <a:lnTo>
                    <a:pt x="942975" y="71438"/>
                  </a:lnTo>
                  <a:lnTo>
                    <a:pt x="983456" y="97632"/>
                  </a:lnTo>
                  <a:lnTo>
                    <a:pt x="1014412" y="123825"/>
                  </a:lnTo>
                  <a:lnTo>
                    <a:pt x="1038225" y="152400"/>
                  </a:lnTo>
                  <a:lnTo>
                    <a:pt x="1059656" y="180975"/>
                  </a:lnTo>
                  <a:lnTo>
                    <a:pt x="1073944" y="204788"/>
                  </a:lnTo>
                  <a:lnTo>
                    <a:pt x="1076325" y="216694"/>
                  </a:lnTo>
                  <a:lnTo>
                    <a:pt x="1076325" y="235744"/>
                  </a:lnTo>
                  <a:lnTo>
                    <a:pt x="1064419" y="261938"/>
                  </a:lnTo>
                  <a:lnTo>
                    <a:pt x="1033462" y="292894"/>
                  </a:lnTo>
                  <a:lnTo>
                    <a:pt x="1002506" y="319088"/>
                  </a:lnTo>
                  <a:lnTo>
                    <a:pt x="840581" y="619125"/>
                  </a:lnTo>
                  <a:lnTo>
                    <a:pt x="726281" y="785813"/>
                  </a:lnTo>
                  <a:lnTo>
                    <a:pt x="566737" y="100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DBD57EF-66D8-BD41-ADB4-2EF8D4385F6B}"/>
                </a:ext>
              </a:extLst>
            </p:cNvPr>
            <p:cNvSpPr/>
            <p:nvPr/>
          </p:nvSpPr>
          <p:spPr>
            <a:xfrm rot="16200000">
              <a:off x="1911351" y="4519612"/>
              <a:ext cx="2354262" cy="379413"/>
            </a:xfrm>
            <a:custGeom>
              <a:avLst/>
              <a:gdLst>
                <a:gd name="connsiteX0" fmla="*/ 1381125 w 2355056"/>
                <a:gd name="connsiteY0" fmla="*/ 340518 h 378618"/>
                <a:gd name="connsiteX1" fmla="*/ 1064418 w 2355056"/>
                <a:gd name="connsiteY1" fmla="*/ 330993 h 378618"/>
                <a:gd name="connsiteX2" fmla="*/ 945356 w 2355056"/>
                <a:gd name="connsiteY2" fmla="*/ 328612 h 378618"/>
                <a:gd name="connsiteX3" fmla="*/ 504825 w 2355056"/>
                <a:gd name="connsiteY3" fmla="*/ 283368 h 378618"/>
                <a:gd name="connsiteX4" fmla="*/ 76200 w 2355056"/>
                <a:gd name="connsiteY4" fmla="*/ 240506 h 378618"/>
                <a:gd name="connsiteX5" fmla="*/ 45243 w 2355056"/>
                <a:gd name="connsiteY5" fmla="*/ 228600 h 378618"/>
                <a:gd name="connsiteX6" fmla="*/ 21431 w 2355056"/>
                <a:gd name="connsiteY6" fmla="*/ 211931 h 378618"/>
                <a:gd name="connsiteX7" fmla="*/ 7143 w 2355056"/>
                <a:gd name="connsiteY7" fmla="*/ 195262 h 378618"/>
                <a:gd name="connsiteX8" fmla="*/ 0 w 2355056"/>
                <a:gd name="connsiteY8" fmla="*/ 176212 h 378618"/>
                <a:gd name="connsiteX9" fmla="*/ 0 w 2355056"/>
                <a:gd name="connsiteY9" fmla="*/ 154781 h 378618"/>
                <a:gd name="connsiteX10" fmla="*/ 9525 w 2355056"/>
                <a:gd name="connsiteY10" fmla="*/ 133350 h 378618"/>
                <a:gd name="connsiteX11" fmla="*/ 26193 w 2355056"/>
                <a:gd name="connsiteY11" fmla="*/ 114300 h 378618"/>
                <a:gd name="connsiteX12" fmla="*/ 57150 w 2355056"/>
                <a:gd name="connsiteY12" fmla="*/ 90487 h 378618"/>
                <a:gd name="connsiteX13" fmla="*/ 90487 w 2355056"/>
                <a:gd name="connsiteY13" fmla="*/ 71437 h 378618"/>
                <a:gd name="connsiteX14" fmla="*/ 126206 w 2355056"/>
                <a:gd name="connsiteY14" fmla="*/ 59531 h 378618"/>
                <a:gd name="connsiteX15" fmla="*/ 176212 w 2355056"/>
                <a:gd name="connsiteY15" fmla="*/ 45243 h 378618"/>
                <a:gd name="connsiteX16" fmla="*/ 285750 w 2355056"/>
                <a:gd name="connsiteY16" fmla="*/ 35718 h 378618"/>
                <a:gd name="connsiteX17" fmla="*/ 321468 w 2355056"/>
                <a:gd name="connsiteY17" fmla="*/ 42862 h 378618"/>
                <a:gd name="connsiteX18" fmla="*/ 431006 w 2355056"/>
                <a:gd name="connsiteY18" fmla="*/ 64293 h 378618"/>
                <a:gd name="connsiteX19" fmla="*/ 550068 w 2355056"/>
                <a:gd name="connsiteY19" fmla="*/ 85725 h 378618"/>
                <a:gd name="connsiteX20" fmla="*/ 666750 w 2355056"/>
                <a:gd name="connsiteY20" fmla="*/ 102393 h 378618"/>
                <a:gd name="connsiteX21" fmla="*/ 823912 w 2355056"/>
                <a:gd name="connsiteY21" fmla="*/ 119062 h 378618"/>
                <a:gd name="connsiteX22" fmla="*/ 1054893 w 2355056"/>
                <a:gd name="connsiteY22" fmla="*/ 133350 h 378618"/>
                <a:gd name="connsiteX23" fmla="*/ 1335881 w 2355056"/>
                <a:gd name="connsiteY23" fmla="*/ 140493 h 378618"/>
                <a:gd name="connsiteX24" fmla="*/ 1840706 w 2355056"/>
                <a:gd name="connsiteY24" fmla="*/ 150018 h 378618"/>
                <a:gd name="connsiteX25" fmla="*/ 2024062 w 2355056"/>
                <a:gd name="connsiteY25" fmla="*/ 150018 h 378618"/>
                <a:gd name="connsiteX26" fmla="*/ 2105025 w 2355056"/>
                <a:gd name="connsiteY26" fmla="*/ 147637 h 378618"/>
                <a:gd name="connsiteX27" fmla="*/ 2138362 w 2355056"/>
                <a:gd name="connsiteY27" fmla="*/ 145256 h 378618"/>
                <a:gd name="connsiteX28" fmla="*/ 2171700 w 2355056"/>
                <a:gd name="connsiteY28" fmla="*/ 138112 h 378618"/>
                <a:gd name="connsiteX29" fmla="*/ 2209800 w 2355056"/>
                <a:gd name="connsiteY29" fmla="*/ 114300 h 378618"/>
                <a:gd name="connsiteX30" fmla="*/ 2250281 w 2355056"/>
                <a:gd name="connsiteY30" fmla="*/ 78581 h 378618"/>
                <a:gd name="connsiteX31" fmla="*/ 2278856 w 2355056"/>
                <a:gd name="connsiteY31" fmla="*/ 47625 h 378618"/>
                <a:gd name="connsiteX32" fmla="*/ 2295525 w 2355056"/>
                <a:gd name="connsiteY32" fmla="*/ 19050 h 378618"/>
                <a:gd name="connsiteX33" fmla="*/ 2307431 w 2355056"/>
                <a:gd name="connsiteY33" fmla="*/ 9525 h 378618"/>
                <a:gd name="connsiteX34" fmla="*/ 2326481 w 2355056"/>
                <a:gd name="connsiteY34" fmla="*/ 0 h 378618"/>
                <a:gd name="connsiteX35" fmla="*/ 2340768 w 2355056"/>
                <a:gd name="connsiteY35" fmla="*/ 0 h 378618"/>
                <a:gd name="connsiteX36" fmla="*/ 2352675 w 2355056"/>
                <a:gd name="connsiteY36" fmla="*/ 4762 h 378618"/>
                <a:gd name="connsiteX37" fmla="*/ 2355056 w 2355056"/>
                <a:gd name="connsiteY37" fmla="*/ 23812 h 378618"/>
                <a:gd name="connsiteX38" fmla="*/ 2343150 w 2355056"/>
                <a:gd name="connsiteY38" fmla="*/ 71437 h 378618"/>
                <a:gd name="connsiteX39" fmla="*/ 2300287 w 2355056"/>
                <a:gd name="connsiteY39" fmla="*/ 228600 h 378618"/>
                <a:gd name="connsiteX40" fmla="*/ 2274093 w 2355056"/>
                <a:gd name="connsiteY40" fmla="*/ 340518 h 378618"/>
                <a:gd name="connsiteX41" fmla="*/ 2262187 w 2355056"/>
                <a:gd name="connsiteY41" fmla="*/ 378618 h 378618"/>
                <a:gd name="connsiteX42" fmla="*/ 2147887 w 2355056"/>
                <a:gd name="connsiteY42" fmla="*/ 352425 h 378618"/>
                <a:gd name="connsiteX43" fmla="*/ 1685925 w 2355056"/>
                <a:gd name="connsiteY43" fmla="*/ 350043 h 378618"/>
                <a:gd name="connsiteX44" fmla="*/ 1538287 w 2355056"/>
                <a:gd name="connsiteY44" fmla="*/ 350043 h 378618"/>
                <a:gd name="connsiteX45" fmla="*/ 1381125 w 2355056"/>
                <a:gd name="connsiteY45" fmla="*/ 34051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55056" h="378618">
                  <a:moveTo>
                    <a:pt x="1381125" y="340518"/>
                  </a:moveTo>
                  <a:lnTo>
                    <a:pt x="1064418" y="330993"/>
                  </a:lnTo>
                  <a:lnTo>
                    <a:pt x="945356" y="328612"/>
                  </a:lnTo>
                  <a:lnTo>
                    <a:pt x="504825" y="283368"/>
                  </a:lnTo>
                  <a:lnTo>
                    <a:pt x="76200" y="240506"/>
                  </a:lnTo>
                  <a:lnTo>
                    <a:pt x="45243" y="228600"/>
                  </a:lnTo>
                  <a:lnTo>
                    <a:pt x="21431" y="211931"/>
                  </a:lnTo>
                  <a:lnTo>
                    <a:pt x="7143" y="195262"/>
                  </a:lnTo>
                  <a:lnTo>
                    <a:pt x="0" y="176212"/>
                  </a:lnTo>
                  <a:lnTo>
                    <a:pt x="0" y="154781"/>
                  </a:lnTo>
                  <a:lnTo>
                    <a:pt x="9525" y="133350"/>
                  </a:lnTo>
                  <a:lnTo>
                    <a:pt x="26193" y="114300"/>
                  </a:lnTo>
                  <a:lnTo>
                    <a:pt x="57150" y="90487"/>
                  </a:lnTo>
                  <a:lnTo>
                    <a:pt x="90487" y="71437"/>
                  </a:lnTo>
                  <a:lnTo>
                    <a:pt x="126206" y="59531"/>
                  </a:lnTo>
                  <a:lnTo>
                    <a:pt x="176212" y="45243"/>
                  </a:lnTo>
                  <a:lnTo>
                    <a:pt x="285750" y="35718"/>
                  </a:lnTo>
                  <a:lnTo>
                    <a:pt x="321468" y="42862"/>
                  </a:lnTo>
                  <a:lnTo>
                    <a:pt x="431006" y="64293"/>
                  </a:lnTo>
                  <a:lnTo>
                    <a:pt x="550068" y="85725"/>
                  </a:lnTo>
                  <a:lnTo>
                    <a:pt x="666750" y="102393"/>
                  </a:lnTo>
                  <a:lnTo>
                    <a:pt x="823912" y="119062"/>
                  </a:lnTo>
                  <a:lnTo>
                    <a:pt x="1054893" y="133350"/>
                  </a:lnTo>
                  <a:lnTo>
                    <a:pt x="1335881" y="140493"/>
                  </a:lnTo>
                  <a:lnTo>
                    <a:pt x="1840706" y="150018"/>
                  </a:lnTo>
                  <a:lnTo>
                    <a:pt x="2024062" y="150018"/>
                  </a:lnTo>
                  <a:lnTo>
                    <a:pt x="2105025" y="147637"/>
                  </a:lnTo>
                  <a:lnTo>
                    <a:pt x="2138362" y="145256"/>
                  </a:lnTo>
                  <a:lnTo>
                    <a:pt x="2171700" y="138112"/>
                  </a:lnTo>
                  <a:lnTo>
                    <a:pt x="2209800" y="114300"/>
                  </a:lnTo>
                  <a:lnTo>
                    <a:pt x="2250281" y="78581"/>
                  </a:lnTo>
                  <a:lnTo>
                    <a:pt x="2278856" y="47625"/>
                  </a:lnTo>
                  <a:lnTo>
                    <a:pt x="2295525" y="19050"/>
                  </a:lnTo>
                  <a:lnTo>
                    <a:pt x="2307431" y="9525"/>
                  </a:lnTo>
                  <a:lnTo>
                    <a:pt x="2326481" y="0"/>
                  </a:lnTo>
                  <a:lnTo>
                    <a:pt x="2340768" y="0"/>
                  </a:lnTo>
                  <a:lnTo>
                    <a:pt x="2352675" y="4762"/>
                  </a:lnTo>
                  <a:lnTo>
                    <a:pt x="2355056" y="23812"/>
                  </a:lnTo>
                  <a:lnTo>
                    <a:pt x="2343150" y="71437"/>
                  </a:lnTo>
                  <a:lnTo>
                    <a:pt x="2300287" y="228600"/>
                  </a:lnTo>
                  <a:lnTo>
                    <a:pt x="2274093" y="340518"/>
                  </a:lnTo>
                  <a:lnTo>
                    <a:pt x="2262187" y="378618"/>
                  </a:lnTo>
                  <a:lnTo>
                    <a:pt x="2147887" y="352425"/>
                  </a:lnTo>
                  <a:lnTo>
                    <a:pt x="1685925" y="350043"/>
                  </a:lnTo>
                  <a:lnTo>
                    <a:pt x="1538287" y="350043"/>
                  </a:lnTo>
                  <a:lnTo>
                    <a:pt x="13811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D36EE2A7-E973-3E44-A6F3-6306C0703C2D}"/>
                </a:ext>
              </a:extLst>
            </p:cNvPr>
            <p:cNvSpPr/>
            <p:nvPr/>
          </p:nvSpPr>
          <p:spPr>
            <a:xfrm rot="16200000">
              <a:off x="2880519" y="1981994"/>
              <a:ext cx="1676400" cy="490538"/>
            </a:xfrm>
            <a:custGeom>
              <a:avLst/>
              <a:gdLst>
                <a:gd name="connsiteX0" fmla="*/ 731044 w 1676400"/>
                <a:gd name="connsiteY0" fmla="*/ 381000 h 490537"/>
                <a:gd name="connsiteX1" fmla="*/ 35719 w 1676400"/>
                <a:gd name="connsiteY1" fmla="*/ 378619 h 490537"/>
                <a:gd name="connsiteX2" fmla="*/ 0 w 1676400"/>
                <a:gd name="connsiteY2" fmla="*/ 178594 h 490537"/>
                <a:gd name="connsiteX3" fmla="*/ 902494 w 1676400"/>
                <a:gd name="connsiteY3" fmla="*/ 180975 h 490537"/>
                <a:gd name="connsiteX4" fmla="*/ 1035844 w 1676400"/>
                <a:gd name="connsiteY4" fmla="*/ 178594 h 490537"/>
                <a:gd name="connsiteX5" fmla="*/ 1333500 w 1676400"/>
                <a:gd name="connsiteY5" fmla="*/ 200025 h 490537"/>
                <a:gd name="connsiteX6" fmla="*/ 1369219 w 1676400"/>
                <a:gd name="connsiteY6" fmla="*/ 195262 h 490537"/>
                <a:gd name="connsiteX7" fmla="*/ 1407319 w 1676400"/>
                <a:gd name="connsiteY7" fmla="*/ 183356 h 490537"/>
                <a:gd name="connsiteX8" fmla="*/ 1459706 w 1676400"/>
                <a:gd name="connsiteY8" fmla="*/ 157162 h 490537"/>
                <a:gd name="connsiteX9" fmla="*/ 1509712 w 1676400"/>
                <a:gd name="connsiteY9" fmla="*/ 121444 h 490537"/>
                <a:gd name="connsiteX10" fmla="*/ 1569244 w 1676400"/>
                <a:gd name="connsiteY10" fmla="*/ 71437 h 490537"/>
                <a:gd name="connsiteX11" fmla="*/ 1616869 w 1676400"/>
                <a:gd name="connsiteY11" fmla="*/ 26194 h 490537"/>
                <a:gd name="connsiteX12" fmla="*/ 1635919 w 1676400"/>
                <a:gd name="connsiteY12" fmla="*/ 9525 h 490537"/>
                <a:gd name="connsiteX13" fmla="*/ 1659731 w 1676400"/>
                <a:gd name="connsiteY13" fmla="*/ 0 h 490537"/>
                <a:gd name="connsiteX14" fmla="*/ 1669256 w 1676400"/>
                <a:gd name="connsiteY14" fmla="*/ 2381 h 490537"/>
                <a:gd name="connsiteX15" fmla="*/ 1674019 w 1676400"/>
                <a:gd name="connsiteY15" fmla="*/ 11906 h 490537"/>
                <a:gd name="connsiteX16" fmla="*/ 1676400 w 1676400"/>
                <a:gd name="connsiteY16" fmla="*/ 50006 h 490537"/>
                <a:gd name="connsiteX17" fmla="*/ 1666875 w 1676400"/>
                <a:gd name="connsiteY17" fmla="*/ 133350 h 490537"/>
                <a:gd name="connsiteX18" fmla="*/ 1638300 w 1676400"/>
                <a:gd name="connsiteY18" fmla="*/ 219075 h 490537"/>
                <a:gd name="connsiteX19" fmla="*/ 1602581 w 1676400"/>
                <a:gd name="connsiteY19" fmla="*/ 285750 h 490537"/>
                <a:gd name="connsiteX20" fmla="*/ 1557337 w 1676400"/>
                <a:gd name="connsiteY20" fmla="*/ 350044 h 490537"/>
                <a:gd name="connsiteX21" fmla="*/ 1500187 w 1676400"/>
                <a:gd name="connsiteY21" fmla="*/ 414337 h 490537"/>
                <a:gd name="connsiteX22" fmla="*/ 1459706 w 1676400"/>
                <a:gd name="connsiteY22" fmla="*/ 457200 h 490537"/>
                <a:gd name="connsiteX23" fmla="*/ 1423987 w 1676400"/>
                <a:gd name="connsiteY23" fmla="*/ 488156 h 490537"/>
                <a:gd name="connsiteX24" fmla="*/ 1407319 w 1676400"/>
                <a:gd name="connsiteY24" fmla="*/ 490537 h 490537"/>
                <a:gd name="connsiteX25" fmla="*/ 1373981 w 1676400"/>
                <a:gd name="connsiteY25" fmla="*/ 478631 h 490537"/>
                <a:gd name="connsiteX26" fmla="*/ 1266825 w 1676400"/>
                <a:gd name="connsiteY26" fmla="*/ 438150 h 490537"/>
                <a:gd name="connsiteX27" fmla="*/ 1128712 w 1676400"/>
                <a:gd name="connsiteY27" fmla="*/ 407194 h 490537"/>
                <a:gd name="connsiteX28" fmla="*/ 1031081 w 1676400"/>
                <a:gd name="connsiteY28" fmla="*/ 400050 h 490537"/>
                <a:gd name="connsiteX29" fmla="*/ 921544 w 1676400"/>
                <a:gd name="connsiteY29" fmla="*/ 376237 h 490537"/>
                <a:gd name="connsiteX30" fmla="*/ 731044 w 1676400"/>
                <a:gd name="connsiteY30" fmla="*/ 381000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6400" h="490537">
                  <a:moveTo>
                    <a:pt x="731044" y="381000"/>
                  </a:moveTo>
                  <a:lnTo>
                    <a:pt x="35719" y="378619"/>
                  </a:lnTo>
                  <a:lnTo>
                    <a:pt x="0" y="178594"/>
                  </a:lnTo>
                  <a:lnTo>
                    <a:pt x="902494" y="180975"/>
                  </a:lnTo>
                  <a:lnTo>
                    <a:pt x="1035844" y="178594"/>
                  </a:lnTo>
                  <a:lnTo>
                    <a:pt x="1333500" y="200025"/>
                  </a:lnTo>
                  <a:lnTo>
                    <a:pt x="1369219" y="195262"/>
                  </a:lnTo>
                  <a:lnTo>
                    <a:pt x="1407319" y="183356"/>
                  </a:lnTo>
                  <a:lnTo>
                    <a:pt x="1459706" y="157162"/>
                  </a:lnTo>
                  <a:lnTo>
                    <a:pt x="1509712" y="121444"/>
                  </a:lnTo>
                  <a:lnTo>
                    <a:pt x="1569244" y="71437"/>
                  </a:lnTo>
                  <a:lnTo>
                    <a:pt x="1616869" y="26194"/>
                  </a:lnTo>
                  <a:lnTo>
                    <a:pt x="1635919" y="9525"/>
                  </a:lnTo>
                  <a:lnTo>
                    <a:pt x="1659731" y="0"/>
                  </a:lnTo>
                  <a:lnTo>
                    <a:pt x="1669256" y="2381"/>
                  </a:lnTo>
                  <a:lnTo>
                    <a:pt x="1674019" y="11906"/>
                  </a:lnTo>
                  <a:lnTo>
                    <a:pt x="1676400" y="50006"/>
                  </a:lnTo>
                  <a:lnTo>
                    <a:pt x="1666875" y="133350"/>
                  </a:lnTo>
                  <a:lnTo>
                    <a:pt x="1638300" y="219075"/>
                  </a:lnTo>
                  <a:lnTo>
                    <a:pt x="1602581" y="285750"/>
                  </a:lnTo>
                  <a:lnTo>
                    <a:pt x="1557337" y="350044"/>
                  </a:lnTo>
                  <a:lnTo>
                    <a:pt x="1500187" y="414337"/>
                  </a:lnTo>
                  <a:lnTo>
                    <a:pt x="1459706" y="457200"/>
                  </a:lnTo>
                  <a:lnTo>
                    <a:pt x="1423987" y="488156"/>
                  </a:lnTo>
                  <a:lnTo>
                    <a:pt x="1407319" y="490537"/>
                  </a:lnTo>
                  <a:lnTo>
                    <a:pt x="1373981" y="478631"/>
                  </a:lnTo>
                  <a:lnTo>
                    <a:pt x="1266825" y="438150"/>
                  </a:lnTo>
                  <a:lnTo>
                    <a:pt x="1128712" y="407194"/>
                  </a:lnTo>
                  <a:lnTo>
                    <a:pt x="1031081" y="400050"/>
                  </a:lnTo>
                  <a:lnTo>
                    <a:pt x="921544" y="376237"/>
                  </a:lnTo>
                  <a:lnTo>
                    <a:pt x="73104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4FC8886-BE82-E049-B426-C53A12F0067D}"/>
                </a:ext>
              </a:extLst>
            </p:cNvPr>
            <p:cNvSpPr/>
            <p:nvPr/>
          </p:nvSpPr>
          <p:spPr>
            <a:xfrm>
              <a:off x="2809875" y="2381250"/>
              <a:ext cx="1662113" cy="381000"/>
            </a:xfrm>
            <a:custGeom>
              <a:avLst/>
              <a:gdLst>
                <a:gd name="connsiteX0" fmla="*/ 1235869 w 1662113"/>
                <a:gd name="connsiteY0" fmla="*/ 247650 h 381000"/>
                <a:gd name="connsiteX1" fmla="*/ 1014413 w 1662113"/>
                <a:gd name="connsiteY1" fmla="*/ 271463 h 381000"/>
                <a:gd name="connsiteX2" fmla="*/ 866775 w 1662113"/>
                <a:gd name="connsiteY2" fmla="*/ 285750 h 381000"/>
                <a:gd name="connsiteX3" fmla="*/ 557213 w 1662113"/>
                <a:gd name="connsiteY3" fmla="*/ 335756 h 381000"/>
                <a:gd name="connsiteX4" fmla="*/ 402431 w 1662113"/>
                <a:gd name="connsiteY4" fmla="*/ 364331 h 381000"/>
                <a:gd name="connsiteX5" fmla="*/ 333375 w 1662113"/>
                <a:gd name="connsiteY5" fmla="*/ 378619 h 381000"/>
                <a:gd name="connsiteX6" fmla="*/ 307181 w 1662113"/>
                <a:gd name="connsiteY6" fmla="*/ 381000 h 381000"/>
                <a:gd name="connsiteX7" fmla="*/ 271463 w 1662113"/>
                <a:gd name="connsiteY7" fmla="*/ 376238 h 381000"/>
                <a:gd name="connsiteX8" fmla="*/ 233363 w 1662113"/>
                <a:gd name="connsiteY8" fmla="*/ 364331 h 381000"/>
                <a:gd name="connsiteX9" fmla="*/ 188119 w 1662113"/>
                <a:gd name="connsiteY9" fmla="*/ 345281 h 381000"/>
                <a:gd name="connsiteX10" fmla="*/ 114300 w 1662113"/>
                <a:gd name="connsiteY10" fmla="*/ 300038 h 381000"/>
                <a:gd name="connsiteX11" fmla="*/ 59531 w 1662113"/>
                <a:gd name="connsiteY11" fmla="*/ 252413 h 381000"/>
                <a:gd name="connsiteX12" fmla="*/ 28575 w 1662113"/>
                <a:gd name="connsiteY12" fmla="*/ 221456 h 381000"/>
                <a:gd name="connsiteX13" fmla="*/ 14288 w 1662113"/>
                <a:gd name="connsiteY13" fmla="*/ 204788 h 381000"/>
                <a:gd name="connsiteX14" fmla="*/ 0 w 1662113"/>
                <a:gd name="connsiteY14" fmla="*/ 178594 h 381000"/>
                <a:gd name="connsiteX15" fmla="*/ 0 w 1662113"/>
                <a:gd name="connsiteY15" fmla="*/ 161925 h 381000"/>
                <a:gd name="connsiteX16" fmla="*/ 7144 w 1662113"/>
                <a:gd name="connsiteY16" fmla="*/ 150019 h 381000"/>
                <a:gd name="connsiteX17" fmla="*/ 19050 w 1662113"/>
                <a:gd name="connsiteY17" fmla="*/ 140494 h 381000"/>
                <a:gd name="connsiteX18" fmla="*/ 38100 w 1662113"/>
                <a:gd name="connsiteY18" fmla="*/ 142875 h 381000"/>
                <a:gd name="connsiteX19" fmla="*/ 73819 w 1662113"/>
                <a:gd name="connsiteY19" fmla="*/ 164306 h 381000"/>
                <a:gd name="connsiteX20" fmla="*/ 116681 w 1662113"/>
                <a:gd name="connsiteY20" fmla="*/ 178594 h 381000"/>
                <a:gd name="connsiteX21" fmla="*/ 192881 w 1662113"/>
                <a:gd name="connsiteY21" fmla="*/ 195263 h 381000"/>
                <a:gd name="connsiteX22" fmla="*/ 264319 w 1662113"/>
                <a:gd name="connsiteY22" fmla="*/ 200025 h 381000"/>
                <a:gd name="connsiteX23" fmla="*/ 316706 w 1662113"/>
                <a:gd name="connsiteY23" fmla="*/ 200025 h 381000"/>
                <a:gd name="connsiteX24" fmla="*/ 402431 w 1662113"/>
                <a:gd name="connsiteY24" fmla="*/ 192881 h 381000"/>
                <a:gd name="connsiteX25" fmla="*/ 631031 w 1662113"/>
                <a:gd name="connsiteY25" fmla="*/ 166688 h 381000"/>
                <a:gd name="connsiteX26" fmla="*/ 852488 w 1662113"/>
                <a:gd name="connsiteY26" fmla="*/ 130969 h 381000"/>
                <a:gd name="connsiteX27" fmla="*/ 1021556 w 1662113"/>
                <a:gd name="connsiteY27" fmla="*/ 95250 h 381000"/>
                <a:gd name="connsiteX28" fmla="*/ 1128713 w 1662113"/>
                <a:gd name="connsiteY28" fmla="*/ 71438 h 381000"/>
                <a:gd name="connsiteX29" fmla="*/ 1219200 w 1662113"/>
                <a:gd name="connsiteY29" fmla="*/ 47625 h 381000"/>
                <a:gd name="connsiteX30" fmla="*/ 1314450 w 1662113"/>
                <a:gd name="connsiteY30" fmla="*/ 19050 h 381000"/>
                <a:gd name="connsiteX31" fmla="*/ 1357313 w 1662113"/>
                <a:gd name="connsiteY31" fmla="*/ 0 h 381000"/>
                <a:gd name="connsiteX32" fmla="*/ 1404938 w 1662113"/>
                <a:gd name="connsiteY32" fmla="*/ 0 h 381000"/>
                <a:gd name="connsiteX33" fmla="*/ 1464469 w 1662113"/>
                <a:gd name="connsiteY33" fmla="*/ 7144 h 381000"/>
                <a:gd name="connsiteX34" fmla="*/ 1528763 w 1662113"/>
                <a:gd name="connsiteY34" fmla="*/ 23813 h 381000"/>
                <a:gd name="connsiteX35" fmla="*/ 1578769 w 1662113"/>
                <a:gd name="connsiteY35" fmla="*/ 45244 h 381000"/>
                <a:gd name="connsiteX36" fmla="*/ 1626394 w 1662113"/>
                <a:gd name="connsiteY36" fmla="*/ 73819 h 381000"/>
                <a:gd name="connsiteX37" fmla="*/ 1647825 w 1662113"/>
                <a:gd name="connsiteY37" fmla="*/ 92869 h 381000"/>
                <a:gd name="connsiteX38" fmla="*/ 1662113 w 1662113"/>
                <a:gd name="connsiteY38" fmla="*/ 114300 h 381000"/>
                <a:gd name="connsiteX39" fmla="*/ 1659731 w 1662113"/>
                <a:gd name="connsiteY39" fmla="*/ 138113 h 381000"/>
                <a:gd name="connsiteX40" fmla="*/ 1643063 w 1662113"/>
                <a:gd name="connsiteY40" fmla="*/ 164306 h 381000"/>
                <a:gd name="connsiteX41" fmla="*/ 1604963 w 1662113"/>
                <a:gd name="connsiteY41" fmla="*/ 188119 h 381000"/>
                <a:gd name="connsiteX42" fmla="*/ 1526381 w 1662113"/>
                <a:gd name="connsiteY42" fmla="*/ 211931 h 381000"/>
                <a:gd name="connsiteX43" fmla="*/ 1397794 w 1662113"/>
                <a:gd name="connsiteY43" fmla="*/ 233363 h 381000"/>
                <a:gd name="connsiteX44" fmla="*/ 1235869 w 1662113"/>
                <a:gd name="connsiteY44" fmla="*/ 2476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2113" h="381000">
                  <a:moveTo>
                    <a:pt x="1235869" y="247650"/>
                  </a:moveTo>
                  <a:lnTo>
                    <a:pt x="1014413" y="271463"/>
                  </a:lnTo>
                  <a:lnTo>
                    <a:pt x="866775" y="285750"/>
                  </a:lnTo>
                  <a:lnTo>
                    <a:pt x="557213" y="335756"/>
                  </a:lnTo>
                  <a:lnTo>
                    <a:pt x="402431" y="364331"/>
                  </a:lnTo>
                  <a:lnTo>
                    <a:pt x="333375" y="378619"/>
                  </a:lnTo>
                  <a:lnTo>
                    <a:pt x="307181" y="381000"/>
                  </a:lnTo>
                  <a:lnTo>
                    <a:pt x="271463" y="376238"/>
                  </a:lnTo>
                  <a:lnTo>
                    <a:pt x="233363" y="364331"/>
                  </a:lnTo>
                  <a:lnTo>
                    <a:pt x="188119" y="345281"/>
                  </a:lnTo>
                  <a:lnTo>
                    <a:pt x="114300" y="300038"/>
                  </a:lnTo>
                  <a:lnTo>
                    <a:pt x="59531" y="252413"/>
                  </a:lnTo>
                  <a:lnTo>
                    <a:pt x="28575" y="221456"/>
                  </a:lnTo>
                  <a:lnTo>
                    <a:pt x="14288" y="204788"/>
                  </a:lnTo>
                  <a:lnTo>
                    <a:pt x="0" y="178594"/>
                  </a:lnTo>
                  <a:lnTo>
                    <a:pt x="0" y="161925"/>
                  </a:lnTo>
                  <a:lnTo>
                    <a:pt x="7144" y="150019"/>
                  </a:lnTo>
                  <a:lnTo>
                    <a:pt x="19050" y="140494"/>
                  </a:lnTo>
                  <a:lnTo>
                    <a:pt x="38100" y="142875"/>
                  </a:lnTo>
                  <a:lnTo>
                    <a:pt x="73819" y="164306"/>
                  </a:lnTo>
                  <a:lnTo>
                    <a:pt x="116681" y="178594"/>
                  </a:lnTo>
                  <a:lnTo>
                    <a:pt x="192881" y="195263"/>
                  </a:lnTo>
                  <a:lnTo>
                    <a:pt x="264319" y="200025"/>
                  </a:lnTo>
                  <a:lnTo>
                    <a:pt x="316706" y="200025"/>
                  </a:lnTo>
                  <a:lnTo>
                    <a:pt x="402431" y="192881"/>
                  </a:lnTo>
                  <a:lnTo>
                    <a:pt x="631031" y="166688"/>
                  </a:lnTo>
                  <a:lnTo>
                    <a:pt x="852488" y="130969"/>
                  </a:lnTo>
                  <a:lnTo>
                    <a:pt x="1021556" y="95250"/>
                  </a:lnTo>
                  <a:lnTo>
                    <a:pt x="1128713" y="71438"/>
                  </a:lnTo>
                  <a:lnTo>
                    <a:pt x="1219200" y="47625"/>
                  </a:lnTo>
                  <a:lnTo>
                    <a:pt x="1314450" y="19050"/>
                  </a:lnTo>
                  <a:lnTo>
                    <a:pt x="1357313" y="0"/>
                  </a:lnTo>
                  <a:lnTo>
                    <a:pt x="1404938" y="0"/>
                  </a:lnTo>
                  <a:lnTo>
                    <a:pt x="1464469" y="7144"/>
                  </a:lnTo>
                  <a:lnTo>
                    <a:pt x="1528763" y="23813"/>
                  </a:lnTo>
                  <a:lnTo>
                    <a:pt x="1578769" y="45244"/>
                  </a:lnTo>
                  <a:lnTo>
                    <a:pt x="1626394" y="73819"/>
                  </a:lnTo>
                  <a:lnTo>
                    <a:pt x="1647825" y="92869"/>
                  </a:lnTo>
                  <a:lnTo>
                    <a:pt x="1662113" y="114300"/>
                  </a:lnTo>
                  <a:cubicBezTo>
                    <a:pt x="1659643" y="136520"/>
                    <a:pt x="1659731" y="128543"/>
                    <a:pt x="1659731" y="138113"/>
                  </a:cubicBezTo>
                  <a:lnTo>
                    <a:pt x="1643063" y="164306"/>
                  </a:lnTo>
                  <a:lnTo>
                    <a:pt x="1604963" y="188119"/>
                  </a:lnTo>
                  <a:lnTo>
                    <a:pt x="1526381" y="211931"/>
                  </a:lnTo>
                  <a:lnTo>
                    <a:pt x="1397794" y="233363"/>
                  </a:lnTo>
                  <a:lnTo>
                    <a:pt x="123586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68F8117-A55A-3D42-9FA6-4330FA444834}"/>
                </a:ext>
              </a:extLst>
            </p:cNvPr>
            <p:cNvSpPr/>
            <p:nvPr/>
          </p:nvSpPr>
          <p:spPr>
            <a:xfrm>
              <a:off x="2428875" y="2846388"/>
              <a:ext cx="2389188" cy="514350"/>
            </a:xfrm>
            <a:custGeom>
              <a:avLst/>
              <a:gdLst>
                <a:gd name="connsiteX0" fmla="*/ 1316831 w 2388394"/>
                <a:gd name="connsiteY0" fmla="*/ 326231 h 514350"/>
                <a:gd name="connsiteX1" fmla="*/ 866775 w 2388394"/>
                <a:gd name="connsiteY1" fmla="*/ 402431 h 514350"/>
                <a:gd name="connsiteX2" fmla="*/ 509588 w 2388394"/>
                <a:gd name="connsiteY2" fmla="*/ 471487 h 514350"/>
                <a:gd name="connsiteX3" fmla="*/ 461963 w 2388394"/>
                <a:gd name="connsiteY3" fmla="*/ 495300 h 514350"/>
                <a:gd name="connsiteX4" fmla="*/ 419100 w 2388394"/>
                <a:gd name="connsiteY4" fmla="*/ 507206 h 514350"/>
                <a:gd name="connsiteX5" fmla="*/ 381000 w 2388394"/>
                <a:gd name="connsiteY5" fmla="*/ 514350 h 514350"/>
                <a:gd name="connsiteX6" fmla="*/ 345281 w 2388394"/>
                <a:gd name="connsiteY6" fmla="*/ 514350 h 514350"/>
                <a:gd name="connsiteX7" fmla="*/ 302419 w 2388394"/>
                <a:gd name="connsiteY7" fmla="*/ 509587 h 514350"/>
                <a:gd name="connsiteX8" fmla="*/ 259556 w 2388394"/>
                <a:gd name="connsiteY8" fmla="*/ 495300 h 514350"/>
                <a:gd name="connsiteX9" fmla="*/ 200025 w 2388394"/>
                <a:gd name="connsiteY9" fmla="*/ 457200 h 514350"/>
                <a:gd name="connsiteX10" fmla="*/ 133350 w 2388394"/>
                <a:gd name="connsiteY10" fmla="*/ 407194 h 514350"/>
                <a:gd name="connsiteX11" fmla="*/ 66675 w 2388394"/>
                <a:gd name="connsiteY11" fmla="*/ 345281 h 514350"/>
                <a:gd name="connsiteX12" fmla="*/ 35719 w 2388394"/>
                <a:gd name="connsiteY12" fmla="*/ 311944 h 514350"/>
                <a:gd name="connsiteX13" fmla="*/ 11906 w 2388394"/>
                <a:gd name="connsiteY13" fmla="*/ 278606 h 514350"/>
                <a:gd name="connsiteX14" fmla="*/ 2381 w 2388394"/>
                <a:gd name="connsiteY14" fmla="*/ 252412 h 514350"/>
                <a:gd name="connsiteX15" fmla="*/ 0 w 2388394"/>
                <a:gd name="connsiteY15" fmla="*/ 230981 h 514350"/>
                <a:gd name="connsiteX16" fmla="*/ 2381 w 2388394"/>
                <a:gd name="connsiteY16" fmla="*/ 219075 h 514350"/>
                <a:gd name="connsiteX17" fmla="*/ 14288 w 2388394"/>
                <a:gd name="connsiteY17" fmla="*/ 209550 h 514350"/>
                <a:gd name="connsiteX18" fmla="*/ 38100 w 2388394"/>
                <a:gd name="connsiteY18" fmla="*/ 207169 h 514350"/>
                <a:gd name="connsiteX19" fmla="*/ 59531 w 2388394"/>
                <a:gd name="connsiteY19" fmla="*/ 221456 h 514350"/>
                <a:gd name="connsiteX20" fmla="*/ 126206 w 2388394"/>
                <a:gd name="connsiteY20" fmla="*/ 269081 h 514350"/>
                <a:gd name="connsiteX21" fmla="*/ 173831 w 2388394"/>
                <a:gd name="connsiteY21" fmla="*/ 295275 h 514350"/>
                <a:gd name="connsiteX22" fmla="*/ 230981 w 2388394"/>
                <a:gd name="connsiteY22" fmla="*/ 314325 h 514350"/>
                <a:gd name="connsiteX23" fmla="*/ 290513 w 2388394"/>
                <a:gd name="connsiteY23" fmla="*/ 323850 h 514350"/>
                <a:gd name="connsiteX24" fmla="*/ 330994 w 2388394"/>
                <a:gd name="connsiteY24" fmla="*/ 316706 h 514350"/>
                <a:gd name="connsiteX25" fmla="*/ 576263 w 2388394"/>
                <a:gd name="connsiteY25" fmla="*/ 273844 h 514350"/>
                <a:gd name="connsiteX26" fmla="*/ 1050131 w 2388394"/>
                <a:gd name="connsiteY26" fmla="*/ 190500 h 514350"/>
                <a:gd name="connsiteX27" fmla="*/ 1228725 w 2388394"/>
                <a:gd name="connsiteY27" fmla="*/ 157162 h 514350"/>
                <a:gd name="connsiteX28" fmla="*/ 1402556 w 2388394"/>
                <a:gd name="connsiteY28" fmla="*/ 121444 h 514350"/>
                <a:gd name="connsiteX29" fmla="*/ 1664494 w 2388394"/>
                <a:gd name="connsiteY29" fmla="*/ 66675 h 514350"/>
                <a:gd name="connsiteX30" fmla="*/ 1916906 w 2388394"/>
                <a:gd name="connsiteY30" fmla="*/ 21431 h 514350"/>
                <a:gd name="connsiteX31" fmla="*/ 2035969 w 2388394"/>
                <a:gd name="connsiteY31" fmla="*/ 0 h 514350"/>
                <a:gd name="connsiteX32" fmla="*/ 2095500 w 2388394"/>
                <a:gd name="connsiteY32" fmla="*/ 7144 h 514350"/>
                <a:gd name="connsiteX33" fmla="*/ 2193131 w 2388394"/>
                <a:gd name="connsiteY33" fmla="*/ 23812 h 514350"/>
                <a:gd name="connsiteX34" fmla="*/ 2233613 w 2388394"/>
                <a:gd name="connsiteY34" fmla="*/ 30956 h 514350"/>
                <a:gd name="connsiteX35" fmla="*/ 2283619 w 2388394"/>
                <a:gd name="connsiteY35" fmla="*/ 61912 h 514350"/>
                <a:gd name="connsiteX36" fmla="*/ 2328863 w 2388394"/>
                <a:gd name="connsiteY36" fmla="*/ 90487 h 514350"/>
                <a:gd name="connsiteX37" fmla="*/ 2364581 w 2388394"/>
                <a:gd name="connsiteY37" fmla="*/ 119062 h 514350"/>
                <a:gd name="connsiteX38" fmla="*/ 2376488 w 2388394"/>
                <a:gd name="connsiteY38" fmla="*/ 133350 h 514350"/>
                <a:gd name="connsiteX39" fmla="*/ 2388394 w 2388394"/>
                <a:gd name="connsiteY39" fmla="*/ 159544 h 514350"/>
                <a:gd name="connsiteX40" fmla="*/ 2383631 w 2388394"/>
                <a:gd name="connsiteY40" fmla="*/ 183356 h 514350"/>
                <a:gd name="connsiteX41" fmla="*/ 2366963 w 2388394"/>
                <a:gd name="connsiteY41" fmla="*/ 209550 h 514350"/>
                <a:gd name="connsiteX42" fmla="*/ 2336006 w 2388394"/>
                <a:gd name="connsiteY42" fmla="*/ 226219 h 514350"/>
                <a:gd name="connsiteX43" fmla="*/ 2290763 w 2388394"/>
                <a:gd name="connsiteY43" fmla="*/ 226219 h 514350"/>
                <a:gd name="connsiteX44" fmla="*/ 2081213 w 2388394"/>
                <a:gd name="connsiteY44" fmla="*/ 235744 h 514350"/>
                <a:gd name="connsiteX45" fmla="*/ 1859756 w 2388394"/>
                <a:gd name="connsiteY45" fmla="*/ 252412 h 514350"/>
                <a:gd name="connsiteX46" fmla="*/ 1650206 w 2388394"/>
                <a:gd name="connsiteY46" fmla="*/ 276225 h 514350"/>
                <a:gd name="connsiteX47" fmla="*/ 1316831 w 2388394"/>
                <a:gd name="connsiteY47" fmla="*/ 3262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8394" h="514350">
                  <a:moveTo>
                    <a:pt x="1316831" y="326231"/>
                  </a:moveTo>
                  <a:lnTo>
                    <a:pt x="866775" y="402431"/>
                  </a:lnTo>
                  <a:lnTo>
                    <a:pt x="509588" y="471487"/>
                  </a:lnTo>
                  <a:lnTo>
                    <a:pt x="461963" y="495300"/>
                  </a:lnTo>
                  <a:lnTo>
                    <a:pt x="419100" y="507206"/>
                  </a:lnTo>
                  <a:lnTo>
                    <a:pt x="381000" y="514350"/>
                  </a:lnTo>
                  <a:lnTo>
                    <a:pt x="345281" y="514350"/>
                  </a:lnTo>
                  <a:lnTo>
                    <a:pt x="302419" y="509587"/>
                  </a:lnTo>
                  <a:lnTo>
                    <a:pt x="259556" y="495300"/>
                  </a:lnTo>
                  <a:lnTo>
                    <a:pt x="200025" y="457200"/>
                  </a:lnTo>
                  <a:lnTo>
                    <a:pt x="133350" y="407194"/>
                  </a:lnTo>
                  <a:lnTo>
                    <a:pt x="66675" y="345281"/>
                  </a:lnTo>
                  <a:lnTo>
                    <a:pt x="35719" y="311944"/>
                  </a:lnTo>
                  <a:lnTo>
                    <a:pt x="11906" y="278606"/>
                  </a:lnTo>
                  <a:lnTo>
                    <a:pt x="2381" y="252412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14288" y="209550"/>
                  </a:lnTo>
                  <a:lnTo>
                    <a:pt x="38100" y="207169"/>
                  </a:lnTo>
                  <a:lnTo>
                    <a:pt x="59531" y="221456"/>
                  </a:lnTo>
                  <a:lnTo>
                    <a:pt x="126206" y="269081"/>
                  </a:lnTo>
                  <a:lnTo>
                    <a:pt x="173831" y="295275"/>
                  </a:lnTo>
                  <a:lnTo>
                    <a:pt x="230981" y="314325"/>
                  </a:lnTo>
                  <a:lnTo>
                    <a:pt x="290513" y="323850"/>
                  </a:lnTo>
                  <a:lnTo>
                    <a:pt x="330994" y="316706"/>
                  </a:lnTo>
                  <a:lnTo>
                    <a:pt x="576263" y="273844"/>
                  </a:lnTo>
                  <a:lnTo>
                    <a:pt x="1050131" y="190500"/>
                  </a:lnTo>
                  <a:lnTo>
                    <a:pt x="1228725" y="157162"/>
                  </a:lnTo>
                  <a:lnTo>
                    <a:pt x="1402556" y="121444"/>
                  </a:lnTo>
                  <a:lnTo>
                    <a:pt x="1664494" y="66675"/>
                  </a:lnTo>
                  <a:lnTo>
                    <a:pt x="1916906" y="21431"/>
                  </a:lnTo>
                  <a:lnTo>
                    <a:pt x="2035969" y="0"/>
                  </a:lnTo>
                  <a:lnTo>
                    <a:pt x="2095500" y="7144"/>
                  </a:lnTo>
                  <a:lnTo>
                    <a:pt x="2193131" y="23812"/>
                  </a:lnTo>
                  <a:lnTo>
                    <a:pt x="2233613" y="30956"/>
                  </a:lnTo>
                  <a:lnTo>
                    <a:pt x="2283619" y="61912"/>
                  </a:lnTo>
                  <a:lnTo>
                    <a:pt x="2328863" y="90487"/>
                  </a:lnTo>
                  <a:lnTo>
                    <a:pt x="2364581" y="119062"/>
                  </a:lnTo>
                  <a:lnTo>
                    <a:pt x="2376488" y="133350"/>
                  </a:lnTo>
                  <a:lnTo>
                    <a:pt x="2388394" y="159544"/>
                  </a:lnTo>
                  <a:lnTo>
                    <a:pt x="2383631" y="183356"/>
                  </a:lnTo>
                  <a:lnTo>
                    <a:pt x="2366963" y="209550"/>
                  </a:lnTo>
                  <a:lnTo>
                    <a:pt x="2336006" y="226219"/>
                  </a:lnTo>
                  <a:lnTo>
                    <a:pt x="2290763" y="226219"/>
                  </a:lnTo>
                  <a:lnTo>
                    <a:pt x="2081213" y="235744"/>
                  </a:lnTo>
                  <a:lnTo>
                    <a:pt x="1859756" y="252412"/>
                  </a:lnTo>
                  <a:lnTo>
                    <a:pt x="1650206" y="276225"/>
                  </a:lnTo>
                  <a:lnTo>
                    <a:pt x="1316831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8A12785-8419-454C-82FA-8BD7CE530A22}"/>
                </a:ext>
              </a:extLst>
            </p:cNvPr>
            <p:cNvSpPr/>
            <p:nvPr/>
          </p:nvSpPr>
          <p:spPr>
            <a:xfrm rot="16200000">
              <a:off x="2473326" y="4094162"/>
              <a:ext cx="2616200" cy="1292225"/>
            </a:xfrm>
            <a:custGeom>
              <a:avLst/>
              <a:gdLst>
                <a:gd name="connsiteX0" fmla="*/ 1588293 w 2616993"/>
                <a:gd name="connsiteY0" fmla="*/ 1214438 h 1293019"/>
                <a:gd name="connsiteX1" fmla="*/ 1290637 w 2616993"/>
                <a:gd name="connsiteY1" fmla="*/ 1212057 h 1293019"/>
                <a:gd name="connsiteX2" fmla="*/ 1059656 w 2616993"/>
                <a:gd name="connsiteY2" fmla="*/ 1219200 h 1293019"/>
                <a:gd name="connsiteX3" fmla="*/ 783431 w 2616993"/>
                <a:gd name="connsiteY3" fmla="*/ 1226344 h 1293019"/>
                <a:gd name="connsiteX4" fmla="*/ 619125 w 2616993"/>
                <a:gd name="connsiteY4" fmla="*/ 1231107 h 1293019"/>
                <a:gd name="connsiteX5" fmla="*/ 531018 w 2616993"/>
                <a:gd name="connsiteY5" fmla="*/ 1240632 h 1293019"/>
                <a:gd name="connsiteX6" fmla="*/ 385762 w 2616993"/>
                <a:gd name="connsiteY6" fmla="*/ 1254919 h 1293019"/>
                <a:gd name="connsiteX7" fmla="*/ 350043 w 2616993"/>
                <a:gd name="connsiteY7" fmla="*/ 1240632 h 1293019"/>
                <a:gd name="connsiteX8" fmla="*/ 295275 w 2616993"/>
                <a:gd name="connsiteY8" fmla="*/ 1212057 h 1293019"/>
                <a:gd name="connsiteX9" fmla="*/ 200025 w 2616993"/>
                <a:gd name="connsiteY9" fmla="*/ 1173957 h 1293019"/>
                <a:gd name="connsiteX10" fmla="*/ 126206 w 2616993"/>
                <a:gd name="connsiteY10" fmla="*/ 1138238 h 1293019"/>
                <a:gd name="connsiteX11" fmla="*/ 80962 w 2616993"/>
                <a:gd name="connsiteY11" fmla="*/ 1112044 h 1293019"/>
                <a:gd name="connsiteX12" fmla="*/ 57150 w 2616993"/>
                <a:gd name="connsiteY12" fmla="*/ 1095375 h 1293019"/>
                <a:gd name="connsiteX13" fmla="*/ 33337 w 2616993"/>
                <a:gd name="connsiteY13" fmla="*/ 1073944 h 1293019"/>
                <a:gd name="connsiteX14" fmla="*/ 16668 w 2616993"/>
                <a:gd name="connsiteY14" fmla="*/ 1047750 h 1293019"/>
                <a:gd name="connsiteX15" fmla="*/ 4762 w 2616993"/>
                <a:gd name="connsiteY15" fmla="*/ 1021557 h 1293019"/>
                <a:gd name="connsiteX16" fmla="*/ 0 w 2616993"/>
                <a:gd name="connsiteY16" fmla="*/ 990600 h 1293019"/>
                <a:gd name="connsiteX17" fmla="*/ 7143 w 2616993"/>
                <a:gd name="connsiteY17" fmla="*/ 964407 h 1293019"/>
                <a:gd name="connsiteX18" fmla="*/ 28575 w 2616993"/>
                <a:gd name="connsiteY18" fmla="*/ 940594 h 1293019"/>
                <a:gd name="connsiteX19" fmla="*/ 52387 w 2616993"/>
                <a:gd name="connsiteY19" fmla="*/ 923925 h 1293019"/>
                <a:gd name="connsiteX20" fmla="*/ 95250 w 2616993"/>
                <a:gd name="connsiteY20" fmla="*/ 902494 h 1293019"/>
                <a:gd name="connsiteX21" fmla="*/ 161925 w 2616993"/>
                <a:gd name="connsiteY21" fmla="*/ 881063 h 1293019"/>
                <a:gd name="connsiteX22" fmla="*/ 230981 w 2616993"/>
                <a:gd name="connsiteY22" fmla="*/ 866775 h 1293019"/>
                <a:gd name="connsiteX23" fmla="*/ 509587 w 2616993"/>
                <a:gd name="connsiteY23" fmla="*/ 995363 h 1293019"/>
                <a:gd name="connsiteX24" fmla="*/ 535781 w 2616993"/>
                <a:gd name="connsiteY24" fmla="*/ 1004888 h 1293019"/>
                <a:gd name="connsiteX25" fmla="*/ 581025 w 2616993"/>
                <a:gd name="connsiteY25" fmla="*/ 1007269 h 1293019"/>
                <a:gd name="connsiteX26" fmla="*/ 814387 w 2616993"/>
                <a:gd name="connsiteY26" fmla="*/ 1009650 h 1293019"/>
                <a:gd name="connsiteX27" fmla="*/ 1200150 w 2616993"/>
                <a:gd name="connsiteY27" fmla="*/ 1007269 h 1293019"/>
                <a:gd name="connsiteX28" fmla="*/ 1821656 w 2616993"/>
                <a:gd name="connsiteY28" fmla="*/ 1007269 h 1293019"/>
                <a:gd name="connsiteX29" fmla="*/ 1964531 w 2616993"/>
                <a:gd name="connsiteY29" fmla="*/ 1009650 h 1293019"/>
                <a:gd name="connsiteX30" fmla="*/ 2288381 w 2616993"/>
                <a:gd name="connsiteY30" fmla="*/ 1007269 h 1293019"/>
                <a:gd name="connsiteX31" fmla="*/ 2336006 w 2616993"/>
                <a:gd name="connsiteY31" fmla="*/ 1002507 h 1293019"/>
                <a:gd name="connsiteX32" fmla="*/ 2366962 w 2616993"/>
                <a:gd name="connsiteY32" fmla="*/ 992982 h 1293019"/>
                <a:gd name="connsiteX33" fmla="*/ 2388393 w 2616993"/>
                <a:gd name="connsiteY33" fmla="*/ 976313 h 1293019"/>
                <a:gd name="connsiteX34" fmla="*/ 2397918 w 2616993"/>
                <a:gd name="connsiteY34" fmla="*/ 954882 h 1293019"/>
                <a:gd name="connsiteX35" fmla="*/ 2400300 w 2616993"/>
                <a:gd name="connsiteY35" fmla="*/ 914400 h 1293019"/>
                <a:gd name="connsiteX36" fmla="*/ 2336006 w 2616993"/>
                <a:gd name="connsiteY36" fmla="*/ 504825 h 1293019"/>
                <a:gd name="connsiteX37" fmla="*/ 2278856 w 2616993"/>
                <a:gd name="connsiteY37" fmla="*/ 80963 h 1293019"/>
                <a:gd name="connsiteX38" fmla="*/ 2426493 w 2616993"/>
                <a:gd name="connsiteY38" fmla="*/ 0 h 1293019"/>
                <a:gd name="connsiteX39" fmla="*/ 2471737 w 2616993"/>
                <a:gd name="connsiteY39" fmla="*/ 259557 h 1293019"/>
                <a:gd name="connsiteX40" fmla="*/ 2514600 w 2616993"/>
                <a:gd name="connsiteY40" fmla="*/ 497682 h 1293019"/>
                <a:gd name="connsiteX41" fmla="*/ 2562225 w 2616993"/>
                <a:gd name="connsiteY41" fmla="*/ 747713 h 1293019"/>
                <a:gd name="connsiteX42" fmla="*/ 2616993 w 2616993"/>
                <a:gd name="connsiteY42" fmla="*/ 1042988 h 1293019"/>
                <a:gd name="connsiteX43" fmla="*/ 2614612 w 2616993"/>
                <a:gd name="connsiteY43" fmla="*/ 1052513 h 1293019"/>
                <a:gd name="connsiteX44" fmla="*/ 2597943 w 2616993"/>
                <a:gd name="connsiteY44" fmla="*/ 1083469 h 1293019"/>
                <a:gd name="connsiteX45" fmla="*/ 2445543 w 2616993"/>
                <a:gd name="connsiteY45" fmla="*/ 1271588 h 1293019"/>
                <a:gd name="connsiteX46" fmla="*/ 2428875 w 2616993"/>
                <a:gd name="connsiteY46" fmla="*/ 1285875 h 1293019"/>
                <a:gd name="connsiteX47" fmla="*/ 2414587 w 2616993"/>
                <a:gd name="connsiteY47" fmla="*/ 1293019 h 1293019"/>
                <a:gd name="connsiteX48" fmla="*/ 2386012 w 2616993"/>
                <a:gd name="connsiteY48" fmla="*/ 1290638 h 1293019"/>
                <a:gd name="connsiteX49" fmla="*/ 2340768 w 2616993"/>
                <a:gd name="connsiteY49" fmla="*/ 1276350 h 1293019"/>
                <a:gd name="connsiteX50" fmla="*/ 2281237 w 2616993"/>
                <a:gd name="connsiteY50" fmla="*/ 1243013 h 1293019"/>
                <a:gd name="connsiteX51" fmla="*/ 2252662 w 2616993"/>
                <a:gd name="connsiteY51" fmla="*/ 1231107 h 1293019"/>
                <a:gd name="connsiteX52" fmla="*/ 1588293 w 2616993"/>
                <a:gd name="connsiteY52" fmla="*/ 1214438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6993" h="1293019">
                  <a:moveTo>
                    <a:pt x="1588293" y="1214438"/>
                  </a:moveTo>
                  <a:lnTo>
                    <a:pt x="1290637" y="1212057"/>
                  </a:lnTo>
                  <a:lnTo>
                    <a:pt x="1059656" y="1219200"/>
                  </a:lnTo>
                  <a:lnTo>
                    <a:pt x="783431" y="1226344"/>
                  </a:lnTo>
                  <a:lnTo>
                    <a:pt x="619125" y="1231107"/>
                  </a:lnTo>
                  <a:lnTo>
                    <a:pt x="531018" y="1240632"/>
                  </a:lnTo>
                  <a:lnTo>
                    <a:pt x="385762" y="1254919"/>
                  </a:lnTo>
                  <a:lnTo>
                    <a:pt x="350043" y="1240632"/>
                  </a:lnTo>
                  <a:lnTo>
                    <a:pt x="295275" y="1212057"/>
                  </a:lnTo>
                  <a:lnTo>
                    <a:pt x="200025" y="1173957"/>
                  </a:lnTo>
                  <a:lnTo>
                    <a:pt x="126206" y="1138238"/>
                  </a:lnTo>
                  <a:lnTo>
                    <a:pt x="80962" y="1112044"/>
                  </a:lnTo>
                  <a:lnTo>
                    <a:pt x="57150" y="1095375"/>
                  </a:lnTo>
                  <a:lnTo>
                    <a:pt x="33337" y="1073944"/>
                  </a:lnTo>
                  <a:lnTo>
                    <a:pt x="16668" y="1047750"/>
                  </a:lnTo>
                  <a:lnTo>
                    <a:pt x="4762" y="1021557"/>
                  </a:lnTo>
                  <a:lnTo>
                    <a:pt x="0" y="990600"/>
                  </a:lnTo>
                  <a:lnTo>
                    <a:pt x="7143" y="964407"/>
                  </a:lnTo>
                  <a:lnTo>
                    <a:pt x="28575" y="940594"/>
                  </a:lnTo>
                  <a:lnTo>
                    <a:pt x="52387" y="923925"/>
                  </a:lnTo>
                  <a:lnTo>
                    <a:pt x="95250" y="902494"/>
                  </a:lnTo>
                  <a:lnTo>
                    <a:pt x="161925" y="881063"/>
                  </a:lnTo>
                  <a:lnTo>
                    <a:pt x="230981" y="866775"/>
                  </a:lnTo>
                  <a:lnTo>
                    <a:pt x="509587" y="995363"/>
                  </a:lnTo>
                  <a:lnTo>
                    <a:pt x="535781" y="1004888"/>
                  </a:lnTo>
                  <a:lnTo>
                    <a:pt x="581025" y="1007269"/>
                  </a:lnTo>
                  <a:lnTo>
                    <a:pt x="814387" y="1009650"/>
                  </a:lnTo>
                  <a:lnTo>
                    <a:pt x="1200150" y="1007269"/>
                  </a:lnTo>
                  <a:lnTo>
                    <a:pt x="1821656" y="1007269"/>
                  </a:lnTo>
                  <a:lnTo>
                    <a:pt x="1964531" y="1009650"/>
                  </a:lnTo>
                  <a:lnTo>
                    <a:pt x="2288381" y="1007269"/>
                  </a:lnTo>
                  <a:lnTo>
                    <a:pt x="2336006" y="1002507"/>
                  </a:lnTo>
                  <a:lnTo>
                    <a:pt x="2366962" y="992982"/>
                  </a:lnTo>
                  <a:lnTo>
                    <a:pt x="2388393" y="976313"/>
                  </a:lnTo>
                  <a:lnTo>
                    <a:pt x="2397918" y="954882"/>
                  </a:lnTo>
                  <a:lnTo>
                    <a:pt x="2400300" y="914400"/>
                  </a:lnTo>
                  <a:lnTo>
                    <a:pt x="2336006" y="504825"/>
                  </a:lnTo>
                  <a:lnTo>
                    <a:pt x="2278856" y="80963"/>
                  </a:lnTo>
                  <a:lnTo>
                    <a:pt x="2426493" y="0"/>
                  </a:lnTo>
                  <a:lnTo>
                    <a:pt x="2471737" y="259557"/>
                  </a:lnTo>
                  <a:lnTo>
                    <a:pt x="2514600" y="497682"/>
                  </a:lnTo>
                  <a:lnTo>
                    <a:pt x="2562225" y="747713"/>
                  </a:lnTo>
                  <a:lnTo>
                    <a:pt x="2616993" y="1042988"/>
                  </a:lnTo>
                  <a:lnTo>
                    <a:pt x="2614612" y="1052513"/>
                  </a:lnTo>
                  <a:lnTo>
                    <a:pt x="2597943" y="1083469"/>
                  </a:lnTo>
                  <a:lnTo>
                    <a:pt x="2445543" y="1271588"/>
                  </a:lnTo>
                  <a:lnTo>
                    <a:pt x="2428875" y="1285875"/>
                  </a:lnTo>
                  <a:lnTo>
                    <a:pt x="2414587" y="1293019"/>
                  </a:lnTo>
                  <a:lnTo>
                    <a:pt x="2386012" y="1290638"/>
                  </a:lnTo>
                  <a:lnTo>
                    <a:pt x="2340768" y="1276350"/>
                  </a:lnTo>
                  <a:lnTo>
                    <a:pt x="2281237" y="1243013"/>
                  </a:lnTo>
                  <a:lnTo>
                    <a:pt x="2252662" y="1231107"/>
                  </a:lnTo>
                  <a:lnTo>
                    <a:pt x="1588293" y="1214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25996A0-ABEA-A242-B089-32D08ABA9AA2}"/>
                </a:ext>
              </a:extLst>
            </p:cNvPr>
            <p:cNvSpPr/>
            <p:nvPr/>
          </p:nvSpPr>
          <p:spPr>
            <a:xfrm>
              <a:off x="3636963" y="5475288"/>
              <a:ext cx="534987" cy="387350"/>
            </a:xfrm>
            <a:custGeom>
              <a:avLst/>
              <a:gdLst>
                <a:gd name="connsiteX0" fmla="*/ 183356 w 535781"/>
                <a:gd name="connsiteY0" fmla="*/ 73819 h 388144"/>
                <a:gd name="connsiteX1" fmla="*/ 390525 w 535781"/>
                <a:gd name="connsiteY1" fmla="*/ 102394 h 388144"/>
                <a:gd name="connsiteX2" fmla="*/ 421481 w 535781"/>
                <a:gd name="connsiteY2" fmla="*/ 102394 h 388144"/>
                <a:gd name="connsiteX3" fmla="*/ 442912 w 535781"/>
                <a:gd name="connsiteY3" fmla="*/ 97631 h 388144"/>
                <a:gd name="connsiteX4" fmla="*/ 461962 w 535781"/>
                <a:gd name="connsiteY4" fmla="*/ 88106 h 388144"/>
                <a:gd name="connsiteX5" fmla="*/ 478631 w 535781"/>
                <a:gd name="connsiteY5" fmla="*/ 73819 h 388144"/>
                <a:gd name="connsiteX6" fmla="*/ 535781 w 535781"/>
                <a:gd name="connsiteY6" fmla="*/ 0 h 388144"/>
                <a:gd name="connsiteX7" fmla="*/ 395287 w 535781"/>
                <a:gd name="connsiteY7" fmla="*/ 388144 h 388144"/>
                <a:gd name="connsiteX8" fmla="*/ 361950 w 535781"/>
                <a:gd name="connsiteY8" fmla="*/ 342900 h 388144"/>
                <a:gd name="connsiteX9" fmla="*/ 323850 w 535781"/>
                <a:gd name="connsiteY9" fmla="*/ 300037 h 388144"/>
                <a:gd name="connsiteX10" fmla="*/ 288131 w 535781"/>
                <a:gd name="connsiteY10" fmla="*/ 269081 h 388144"/>
                <a:gd name="connsiteX11" fmla="*/ 245269 w 535781"/>
                <a:gd name="connsiteY11" fmla="*/ 235744 h 388144"/>
                <a:gd name="connsiteX12" fmla="*/ 200025 w 535781"/>
                <a:gd name="connsiteY12" fmla="*/ 204787 h 388144"/>
                <a:gd name="connsiteX13" fmla="*/ 128587 w 535781"/>
                <a:gd name="connsiteY13" fmla="*/ 161925 h 388144"/>
                <a:gd name="connsiteX14" fmla="*/ 30956 w 535781"/>
                <a:gd name="connsiteY14" fmla="*/ 111919 h 388144"/>
                <a:gd name="connsiteX15" fmla="*/ 14287 w 535781"/>
                <a:gd name="connsiteY15" fmla="*/ 97631 h 388144"/>
                <a:gd name="connsiteX16" fmla="*/ 2381 w 535781"/>
                <a:gd name="connsiteY16" fmla="*/ 78581 h 388144"/>
                <a:gd name="connsiteX17" fmla="*/ 0 w 535781"/>
                <a:gd name="connsiteY17" fmla="*/ 54769 h 388144"/>
                <a:gd name="connsiteX18" fmla="*/ 4762 w 535781"/>
                <a:gd name="connsiteY18" fmla="*/ 38100 h 388144"/>
                <a:gd name="connsiteX19" fmla="*/ 14287 w 535781"/>
                <a:gd name="connsiteY19" fmla="*/ 35719 h 388144"/>
                <a:gd name="connsiteX20" fmla="*/ 42862 w 535781"/>
                <a:gd name="connsiteY20" fmla="*/ 40481 h 388144"/>
                <a:gd name="connsiteX21" fmla="*/ 85725 w 535781"/>
                <a:gd name="connsiteY21" fmla="*/ 54769 h 388144"/>
                <a:gd name="connsiteX22" fmla="*/ 183356 w 535781"/>
                <a:gd name="connsiteY22" fmla="*/ 738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388144">
                  <a:moveTo>
                    <a:pt x="183356" y="73819"/>
                  </a:moveTo>
                  <a:lnTo>
                    <a:pt x="390525" y="102394"/>
                  </a:lnTo>
                  <a:lnTo>
                    <a:pt x="421481" y="102394"/>
                  </a:lnTo>
                  <a:lnTo>
                    <a:pt x="442912" y="97631"/>
                  </a:lnTo>
                  <a:lnTo>
                    <a:pt x="461962" y="88106"/>
                  </a:lnTo>
                  <a:lnTo>
                    <a:pt x="478631" y="73819"/>
                  </a:lnTo>
                  <a:lnTo>
                    <a:pt x="535781" y="0"/>
                  </a:lnTo>
                  <a:lnTo>
                    <a:pt x="395287" y="388144"/>
                  </a:lnTo>
                  <a:lnTo>
                    <a:pt x="361950" y="342900"/>
                  </a:lnTo>
                  <a:lnTo>
                    <a:pt x="323850" y="300037"/>
                  </a:lnTo>
                  <a:lnTo>
                    <a:pt x="288131" y="269081"/>
                  </a:lnTo>
                  <a:lnTo>
                    <a:pt x="245269" y="235744"/>
                  </a:lnTo>
                  <a:lnTo>
                    <a:pt x="200025" y="204787"/>
                  </a:lnTo>
                  <a:lnTo>
                    <a:pt x="128587" y="161925"/>
                  </a:lnTo>
                  <a:lnTo>
                    <a:pt x="30956" y="111919"/>
                  </a:lnTo>
                  <a:lnTo>
                    <a:pt x="14287" y="97631"/>
                  </a:lnTo>
                  <a:lnTo>
                    <a:pt x="2381" y="78581"/>
                  </a:lnTo>
                  <a:lnTo>
                    <a:pt x="0" y="54769"/>
                  </a:lnTo>
                  <a:lnTo>
                    <a:pt x="4762" y="38100"/>
                  </a:lnTo>
                  <a:lnTo>
                    <a:pt x="14287" y="35719"/>
                  </a:lnTo>
                  <a:lnTo>
                    <a:pt x="42862" y="40481"/>
                  </a:lnTo>
                  <a:lnTo>
                    <a:pt x="85725" y="54769"/>
                  </a:lnTo>
                  <a:lnTo>
                    <a:pt x="183356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9D2BAC6-A44C-9C4A-9E29-BB51E803CC11}"/>
                </a:ext>
              </a:extLst>
            </p:cNvPr>
            <p:cNvSpPr/>
            <p:nvPr/>
          </p:nvSpPr>
          <p:spPr>
            <a:xfrm>
              <a:off x="3175000" y="4068763"/>
              <a:ext cx="1039813" cy="285750"/>
            </a:xfrm>
            <a:custGeom>
              <a:avLst/>
              <a:gdLst>
                <a:gd name="connsiteX0" fmla="*/ 516732 w 1040607"/>
                <a:gd name="connsiteY0" fmla="*/ 219075 h 285750"/>
                <a:gd name="connsiteX1" fmla="*/ 0 w 1040607"/>
                <a:gd name="connsiteY1" fmla="*/ 285750 h 285750"/>
                <a:gd name="connsiteX2" fmla="*/ 0 w 1040607"/>
                <a:gd name="connsiteY2" fmla="*/ 133350 h 285750"/>
                <a:gd name="connsiteX3" fmla="*/ 238125 w 1040607"/>
                <a:gd name="connsiteY3" fmla="*/ 95250 h 285750"/>
                <a:gd name="connsiteX4" fmla="*/ 533400 w 1040607"/>
                <a:gd name="connsiteY4" fmla="*/ 50007 h 285750"/>
                <a:gd name="connsiteX5" fmla="*/ 650082 w 1040607"/>
                <a:gd name="connsiteY5" fmla="*/ 33338 h 285750"/>
                <a:gd name="connsiteX6" fmla="*/ 671513 w 1040607"/>
                <a:gd name="connsiteY6" fmla="*/ 23813 h 285750"/>
                <a:gd name="connsiteX7" fmla="*/ 711994 w 1040607"/>
                <a:gd name="connsiteY7" fmla="*/ 11907 h 285750"/>
                <a:gd name="connsiteX8" fmla="*/ 776288 w 1040607"/>
                <a:gd name="connsiteY8" fmla="*/ 2382 h 285750"/>
                <a:gd name="connsiteX9" fmla="*/ 840582 w 1040607"/>
                <a:gd name="connsiteY9" fmla="*/ 0 h 285750"/>
                <a:gd name="connsiteX10" fmla="*/ 902494 w 1040607"/>
                <a:gd name="connsiteY10" fmla="*/ 0 h 285750"/>
                <a:gd name="connsiteX11" fmla="*/ 950119 w 1040607"/>
                <a:gd name="connsiteY11" fmla="*/ 4763 h 285750"/>
                <a:gd name="connsiteX12" fmla="*/ 1035844 w 1040607"/>
                <a:gd name="connsiteY12" fmla="*/ 21432 h 285750"/>
                <a:gd name="connsiteX13" fmla="*/ 1040607 w 1040607"/>
                <a:gd name="connsiteY13" fmla="*/ 159544 h 285750"/>
                <a:gd name="connsiteX14" fmla="*/ 516732 w 1040607"/>
                <a:gd name="connsiteY14" fmla="*/ 21907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607" h="285750">
                  <a:moveTo>
                    <a:pt x="516732" y="219075"/>
                  </a:moveTo>
                  <a:lnTo>
                    <a:pt x="0" y="285750"/>
                  </a:lnTo>
                  <a:lnTo>
                    <a:pt x="0" y="133350"/>
                  </a:lnTo>
                  <a:lnTo>
                    <a:pt x="238125" y="95250"/>
                  </a:lnTo>
                  <a:lnTo>
                    <a:pt x="533400" y="50007"/>
                  </a:lnTo>
                  <a:lnTo>
                    <a:pt x="650082" y="33338"/>
                  </a:lnTo>
                  <a:lnTo>
                    <a:pt x="671513" y="23813"/>
                  </a:lnTo>
                  <a:lnTo>
                    <a:pt x="711994" y="11907"/>
                  </a:lnTo>
                  <a:lnTo>
                    <a:pt x="776288" y="2382"/>
                  </a:lnTo>
                  <a:lnTo>
                    <a:pt x="840582" y="0"/>
                  </a:lnTo>
                  <a:lnTo>
                    <a:pt x="902494" y="0"/>
                  </a:lnTo>
                  <a:lnTo>
                    <a:pt x="950119" y="4763"/>
                  </a:lnTo>
                  <a:lnTo>
                    <a:pt x="1035844" y="21432"/>
                  </a:lnTo>
                  <a:lnTo>
                    <a:pt x="1040607" y="159544"/>
                  </a:lnTo>
                  <a:lnTo>
                    <a:pt x="5167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E0BA9B4-E0E8-4C41-8036-E7F562DFF1BB}"/>
                </a:ext>
              </a:extLst>
            </p:cNvPr>
            <p:cNvSpPr/>
            <p:nvPr/>
          </p:nvSpPr>
          <p:spPr>
            <a:xfrm>
              <a:off x="3148013" y="4668838"/>
              <a:ext cx="1066800" cy="292100"/>
            </a:xfrm>
            <a:custGeom>
              <a:avLst/>
              <a:gdLst>
                <a:gd name="connsiteX0" fmla="*/ 573881 w 1066800"/>
                <a:gd name="connsiteY0" fmla="*/ 216694 h 290513"/>
                <a:gd name="connsiteX1" fmla="*/ 0 w 1066800"/>
                <a:gd name="connsiteY1" fmla="*/ 290513 h 290513"/>
                <a:gd name="connsiteX2" fmla="*/ 0 w 1066800"/>
                <a:gd name="connsiteY2" fmla="*/ 135732 h 290513"/>
                <a:gd name="connsiteX3" fmla="*/ 559593 w 1066800"/>
                <a:gd name="connsiteY3" fmla="*/ 50007 h 290513"/>
                <a:gd name="connsiteX4" fmla="*/ 683418 w 1066800"/>
                <a:gd name="connsiteY4" fmla="*/ 30957 h 290513"/>
                <a:gd name="connsiteX5" fmla="*/ 716756 w 1066800"/>
                <a:gd name="connsiteY5" fmla="*/ 19050 h 290513"/>
                <a:gd name="connsiteX6" fmla="*/ 771525 w 1066800"/>
                <a:gd name="connsiteY6" fmla="*/ 7144 h 290513"/>
                <a:gd name="connsiteX7" fmla="*/ 840581 w 1066800"/>
                <a:gd name="connsiteY7" fmla="*/ 0 h 290513"/>
                <a:gd name="connsiteX8" fmla="*/ 909637 w 1066800"/>
                <a:gd name="connsiteY8" fmla="*/ 2382 h 290513"/>
                <a:gd name="connsiteX9" fmla="*/ 976312 w 1066800"/>
                <a:gd name="connsiteY9" fmla="*/ 9525 h 290513"/>
                <a:gd name="connsiteX10" fmla="*/ 1059656 w 1066800"/>
                <a:gd name="connsiteY10" fmla="*/ 21432 h 290513"/>
                <a:gd name="connsiteX11" fmla="*/ 1066800 w 1066800"/>
                <a:gd name="connsiteY11" fmla="*/ 161925 h 290513"/>
                <a:gd name="connsiteX12" fmla="*/ 573881 w 1066800"/>
                <a:gd name="connsiteY12" fmla="*/ 216694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290513">
                  <a:moveTo>
                    <a:pt x="573881" y="216694"/>
                  </a:moveTo>
                  <a:lnTo>
                    <a:pt x="0" y="290513"/>
                  </a:lnTo>
                  <a:lnTo>
                    <a:pt x="0" y="135732"/>
                  </a:lnTo>
                  <a:lnTo>
                    <a:pt x="559593" y="50007"/>
                  </a:lnTo>
                  <a:lnTo>
                    <a:pt x="683418" y="30957"/>
                  </a:lnTo>
                  <a:lnTo>
                    <a:pt x="716756" y="19050"/>
                  </a:lnTo>
                  <a:lnTo>
                    <a:pt x="771525" y="7144"/>
                  </a:lnTo>
                  <a:lnTo>
                    <a:pt x="840581" y="0"/>
                  </a:lnTo>
                  <a:lnTo>
                    <a:pt x="909637" y="2382"/>
                  </a:lnTo>
                  <a:lnTo>
                    <a:pt x="976312" y="9525"/>
                  </a:lnTo>
                  <a:lnTo>
                    <a:pt x="1059656" y="21432"/>
                  </a:lnTo>
                  <a:lnTo>
                    <a:pt x="1066800" y="161925"/>
                  </a:lnTo>
                  <a:lnTo>
                    <a:pt x="5738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5965A10-150D-7740-8043-4ADE264878B6}"/>
                </a:ext>
              </a:extLst>
            </p:cNvPr>
            <p:cNvSpPr/>
            <p:nvPr/>
          </p:nvSpPr>
          <p:spPr>
            <a:xfrm>
              <a:off x="5262563" y="1881188"/>
              <a:ext cx="1384300" cy="365125"/>
            </a:xfrm>
            <a:custGeom>
              <a:avLst/>
              <a:gdLst>
                <a:gd name="connsiteX0" fmla="*/ 581025 w 1383506"/>
                <a:gd name="connsiteY0" fmla="*/ 302418 h 364331"/>
                <a:gd name="connsiteX1" fmla="*/ 238125 w 1383506"/>
                <a:gd name="connsiteY1" fmla="*/ 364331 h 364331"/>
                <a:gd name="connsiteX2" fmla="*/ 0 w 1383506"/>
                <a:gd name="connsiteY2" fmla="*/ 361950 h 364331"/>
                <a:gd name="connsiteX3" fmla="*/ 64293 w 1383506"/>
                <a:gd name="connsiteY3" fmla="*/ 142875 h 364331"/>
                <a:gd name="connsiteX4" fmla="*/ 257175 w 1383506"/>
                <a:gd name="connsiteY4" fmla="*/ 164306 h 364331"/>
                <a:gd name="connsiteX5" fmla="*/ 295275 w 1383506"/>
                <a:gd name="connsiteY5" fmla="*/ 164306 h 364331"/>
                <a:gd name="connsiteX6" fmla="*/ 376237 w 1383506"/>
                <a:gd name="connsiteY6" fmla="*/ 152400 h 364331"/>
                <a:gd name="connsiteX7" fmla="*/ 702468 w 1383506"/>
                <a:gd name="connsiteY7" fmla="*/ 97631 h 364331"/>
                <a:gd name="connsiteX8" fmla="*/ 852487 w 1383506"/>
                <a:gd name="connsiteY8" fmla="*/ 76200 h 364331"/>
                <a:gd name="connsiteX9" fmla="*/ 892968 w 1383506"/>
                <a:gd name="connsiteY9" fmla="*/ 57150 h 364331"/>
                <a:gd name="connsiteX10" fmla="*/ 947737 w 1383506"/>
                <a:gd name="connsiteY10" fmla="*/ 28575 h 364331"/>
                <a:gd name="connsiteX11" fmla="*/ 983456 w 1383506"/>
                <a:gd name="connsiteY11" fmla="*/ 4762 h 364331"/>
                <a:gd name="connsiteX12" fmla="*/ 1007268 w 1383506"/>
                <a:gd name="connsiteY12" fmla="*/ 0 h 364331"/>
                <a:gd name="connsiteX13" fmla="*/ 1040606 w 1383506"/>
                <a:gd name="connsiteY13" fmla="*/ 4762 h 364331"/>
                <a:gd name="connsiteX14" fmla="*/ 1104900 w 1383506"/>
                <a:gd name="connsiteY14" fmla="*/ 23812 h 364331"/>
                <a:gd name="connsiteX15" fmla="*/ 1183481 w 1383506"/>
                <a:gd name="connsiteY15" fmla="*/ 54768 h 364331"/>
                <a:gd name="connsiteX16" fmla="*/ 1269206 w 1383506"/>
                <a:gd name="connsiteY16" fmla="*/ 95250 h 364331"/>
                <a:gd name="connsiteX17" fmla="*/ 1321593 w 1383506"/>
                <a:gd name="connsiteY17" fmla="*/ 126206 h 364331"/>
                <a:gd name="connsiteX18" fmla="*/ 1345406 w 1383506"/>
                <a:gd name="connsiteY18" fmla="*/ 142875 h 364331"/>
                <a:gd name="connsiteX19" fmla="*/ 1362075 w 1383506"/>
                <a:gd name="connsiteY19" fmla="*/ 159543 h 364331"/>
                <a:gd name="connsiteX20" fmla="*/ 1378743 w 1383506"/>
                <a:gd name="connsiteY20" fmla="*/ 188118 h 364331"/>
                <a:gd name="connsiteX21" fmla="*/ 1383506 w 1383506"/>
                <a:gd name="connsiteY21" fmla="*/ 209550 h 364331"/>
                <a:gd name="connsiteX22" fmla="*/ 1381125 w 1383506"/>
                <a:gd name="connsiteY22" fmla="*/ 228600 h 364331"/>
                <a:gd name="connsiteX23" fmla="*/ 1371600 w 1383506"/>
                <a:gd name="connsiteY23" fmla="*/ 247650 h 364331"/>
                <a:gd name="connsiteX24" fmla="*/ 1354931 w 1383506"/>
                <a:gd name="connsiteY24" fmla="*/ 266700 h 364331"/>
                <a:gd name="connsiteX25" fmla="*/ 1326356 w 1383506"/>
                <a:gd name="connsiteY25" fmla="*/ 278606 h 364331"/>
                <a:gd name="connsiteX26" fmla="*/ 1297781 w 1383506"/>
                <a:gd name="connsiteY26" fmla="*/ 297656 h 364331"/>
                <a:gd name="connsiteX27" fmla="*/ 1266825 w 1383506"/>
                <a:gd name="connsiteY27" fmla="*/ 326231 h 364331"/>
                <a:gd name="connsiteX28" fmla="*/ 919162 w 1383506"/>
                <a:gd name="connsiteY28" fmla="*/ 269081 h 364331"/>
                <a:gd name="connsiteX29" fmla="*/ 912018 w 1383506"/>
                <a:gd name="connsiteY29" fmla="*/ 261937 h 364331"/>
                <a:gd name="connsiteX30" fmla="*/ 895350 w 1383506"/>
                <a:gd name="connsiteY30" fmla="*/ 254793 h 364331"/>
                <a:gd name="connsiteX31" fmla="*/ 864393 w 1383506"/>
                <a:gd name="connsiteY31" fmla="*/ 254793 h 364331"/>
                <a:gd name="connsiteX32" fmla="*/ 581025 w 1383506"/>
                <a:gd name="connsiteY32" fmla="*/ 30241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364331">
                  <a:moveTo>
                    <a:pt x="581025" y="302418"/>
                  </a:moveTo>
                  <a:lnTo>
                    <a:pt x="238125" y="364331"/>
                  </a:lnTo>
                  <a:lnTo>
                    <a:pt x="0" y="361950"/>
                  </a:lnTo>
                  <a:lnTo>
                    <a:pt x="64293" y="142875"/>
                  </a:lnTo>
                  <a:lnTo>
                    <a:pt x="257175" y="164306"/>
                  </a:lnTo>
                  <a:lnTo>
                    <a:pt x="295275" y="164306"/>
                  </a:lnTo>
                  <a:lnTo>
                    <a:pt x="376237" y="152400"/>
                  </a:lnTo>
                  <a:lnTo>
                    <a:pt x="702468" y="97631"/>
                  </a:lnTo>
                  <a:lnTo>
                    <a:pt x="852487" y="76200"/>
                  </a:lnTo>
                  <a:lnTo>
                    <a:pt x="892968" y="57150"/>
                  </a:lnTo>
                  <a:lnTo>
                    <a:pt x="947737" y="28575"/>
                  </a:lnTo>
                  <a:lnTo>
                    <a:pt x="983456" y="4762"/>
                  </a:lnTo>
                  <a:lnTo>
                    <a:pt x="1007268" y="0"/>
                  </a:lnTo>
                  <a:lnTo>
                    <a:pt x="1040606" y="4762"/>
                  </a:lnTo>
                  <a:lnTo>
                    <a:pt x="1104900" y="23812"/>
                  </a:lnTo>
                  <a:lnTo>
                    <a:pt x="1183481" y="54768"/>
                  </a:lnTo>
                  <a:lnTo>
                    <a:pt x="1269206" y="95250"/>
                  </a:lnTo>
                  <a:lnTo>
                    <a:pt x="1321593" y="126206"/>
                  </a:lnTo>
                  <a:lnTo>
                    <a:pt x="1345406" y="142875"/>
                  </a:lnTo>
                  <a:lnTo>
                    <a:pt x="1362075" y="159543"/>
                  </a:lnTo>
                  <a:lnTo>
                    <a:pt x="1378743" y="188118"/>
                  </a:lnTo>
                  <a:lnTo>
                    <a:pt x="1383506" y="209550"/>
                  </a:lnTo>
                  <a:lnTo>
                    <a:pt x="1381125" y="228600"/>
                  </a:lnTo>
                  <a:lnTo>
                    <a:pt x="1371600" y="247650"/>
                  </a:lnTo>
                  <a:lnTo>
                    <a:pt x="1354931" y="266700"/>
                  </a:lnTo>
                  <a:lnTo>
                    <a:pt x="1326356" y="278606"/>
                  </a:lnTo>
                  <a:lnTo>
                    <a:pt x="1297781" y="297656"/>
                  </a:lnTo>
                  <a:lnTo>
                    <a:pt x="1266825" y="326231"/>
                  </a:lnTo>
                  <a:lnTo>
                    <a:pt x="919162" y="269081"/>
                  </a:lnTo>
                  <a:lnTo>
                    <a:pt x="912018" y="261937"/>
                  </a:lnTo>
                  <a:lnTo>
                    <a:pt x="895350" y="254793"/>
                  </a:lnTo>
                  <a:lnTo>
                    <a:pt x="864393" y="254793"/>
                  </a:lnTo>
                  <a:lnTo>
                    <a:pt x="581025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2D7A0ED-17A8-9A4A-A234-5F67FC3B6F15}"/>
                </a:ext>
              </a:extLst>
            </p:cNvPr>
            <p:cNvSpPr/>
            <p:nvPr/>
          </p:nvSpPr>
          <p:spPr>
            <a:xfrm>
              <a:off x="5765800" y="2052638"/>
              <a:ext cx="771525" cy="981075"/>
            </a:xfrm>
            <a:custGeom>
              <a:avLst/>
              <a:gdLst>
                <a:gd name="connsiteX0" fmla="*/ 202407 w 771525"/>
                <a:gd name="connsiteY0" fmla="*/ 561975 h 981075"/>
                <a:gd name="connsiteX1" fmla="*/ 321469 w 771525"/>
                <a:gd name="connsiteY1" fmla="*/ 319087 h 981075"/>
                <a:gd name="connsiteX2" fmla="*/ 392907 w 771525"/>
                <a:gd name="connsiteY2" fmla="*/ 176212 h 981075"/>
                <a:gd name="connsiteX3" fmla="*/ 414338 w 771525"/>
                <a:gd name="connsiteY3" fmla="*/ 138112 h 981075"/>
                <a:gd name="connsiteX4" fmla="*/ 421482 w 771525"/>
                <a:gd name="connsiteY4" fmla="*/ 111918 h 981075"/>
                <a:gd name="connsiteX5" fmla="*/ 369094 w 771525"/>
                <a:gd name="connsiteY5" fmla="*/ 0 h 981075"/>
                <a:gd name="connsiteX6" fmla="*/ 771525 w 771525"/>
                <a:gd name="connsiteY6" fmla="*/ 92868 h 981075"/>
                <a:gd name="connsiteX7" fmla="*/ 764382 w 771525"/>
                <a:gd name="connsiteY7" fmla="*/ 154781 h 981075"/>
                <a:gd name="connsiteX8" fmla="*/ 728663 w 771525"/>
                <a:gd name="connsiteY8" fmla="*/ 183356 h 981075"/>
                <a:gd name="connsiteX9" fmla="*/ 688182 w 771525"/>
                <a:gd name="connsiteY9" fmla="*/ 230981 h 981075"/>
                <a:gd name="connsiteX10" fmla="*/ 571500 w 771525"/>
                <a:gd name="connsiteY10" fmla="*/ 385762 h 981075"/>
                <a:gd name="connsiteX11" fmla="*/ 385763 w 771525"/>
                <a:gd name="connsiteY11" fmla="*/ 623887 h 981075"/>
                <a:gd name="connsiteX12" fmla="*/ 133350 w 771525"/>
                <a:gd name="connsiteY12" fmla="*/ 962025 h 981075"/>
                <a:gd name="connsiteX13" fmla="*/ 0 w 771525"/>
                <a:gd name="connsiteY13" fmla="*/ 981075 h 981075"/>
                <a:gd name="connsiteX14" fmla="*/ 202407 w 771525"/>
                <a:gd name="connsiteY14" fmla="*/ 5619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25" h="981075">
                  <a:moveTo>
                    <a:pt x="202407" y="561975"/>
                  </a:moveTo>
                  <a:lnTo>
                    <a:pt x="321469" y="319087"/>
                  </a:lnTo>
                  <a:lnTo>
                    <a:pt x="392907" y="176212"/>
                  </a:lnTo>
                  <a:lnTo>
                    <a:pt x="414338" y="138112"/>
                  </a:lnTo>
                  <a:lnTo>
                    <a:pt x="421482" y="111918"/>
                  </a:lnTo>
                  <a:lnTo>
                    <a:pt x="369094" y="0"/>
                  </a:lnTo>
                  <a:lnTo>
                    <a:pt x="771525" y="92868"/>
                  </a:lnTo>
                  <a:lnTo>
                    <a:pt x="764382" y="154781"/>
                  </a:lnTo>
                  <a:lnTo>
                    <a:pt x="728663" y="183356"/>
                  </a:lnTo>
                  <a:lnTo>
                    <a:pt x="688182" y="230981"/>
                  </a:lnTo>
                  <a:lnTo>
                    <a:pt x="571500" y="385762"/>
                  </a:lnTo>
                  <a:lnTo>
                    <a:pt x="385763" y="623887"/>
                  </a:lnTo>
                  <a:lnTo>
                    <a:pt x="133350" y="962025"/>
                  </a:lnTo>
                  <a:lnTo>
                    <a:pt x="0" y="981075"/>
                  </a:lnTo>
                  <a:lnTo>
                    <a:pt x="202407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0066DAAE-8922-C648-B6E7-0EA20FE93754}"/>
                </a:ext>
              </a:extLst>
            </p:cNvPr>
            <p:cNvSpPr/>
            <p:nvPr/>
          </p:nvSpPr>
          <p:spPr>
            <a:xfrm>
              <a:off x="4865688" y="2824163"/>
              <a:ext cx="2211387" cy="1479550"/>
            </a:xfrm>
            <a:custGeom>
              <a:avLst/>
              <a:gdLst>
                <a:gd name="connsiteX0" fmla="*/ 1112044 w 2212181"/>
                <a:gd name="connsiteY0" fmla="*/ 297656 h 1478756"/>
                <a:gd name="connsiteX1" fmla="*/ 747712 w 2212181"/>
                <a:gd name="connsiteY1" fmla="*/ 338137 h 1478756"/>
                <a:gd name="connsiteX2" fmla="*/ 654844 w 2212181"/>
                <a:gd name="connsiteY2" fmla="*/ 345281 h 1478756"/>
                <a:gd name="connsiteX3" fmla="*/ 564356 w 2212181"/>
                <a:gd name="connsiteY3" fmla="*/ 373856 h 1478756"/>
                <a:gd name="connsiteX4" fmla="*/ 431006 w 2212181"/>
                <a:gd name="connsiteY4" fmla="*/ 404812 h 1478756"/>
                <a:gd name="connsiteX5" fmla="*/ 361950 w 2212181"/>
                <a:gd name="connsiteY5" fmla="*/ 426243 h 1478756"/>
                <a:gd name="connsiteX6" fmla="*/ 292894 w 2212181"/>
                <a:gd name="connsiteY6" fmla="*/ 454818 h 1478756"/>
                <a:gd name="connsiteX7" fmla="*/ 259556 w 2212181"/>
                <a:gd name="connsiteY7" fmla="*/ 473868 h 1478756"/>
                <a:gd name="connsiteX8" fmla="*/ 242887 w 2212181"/>
                <a:gd name="connsiteY8" fmla="*/ 469106 h 1478756"/>
                <a:gd name="connsiteX9" fmla="*/ 204787 w 2212181"/>
                <a:gd name="connsiteY9" fmla="*/ 452437 h 1478756"/>
                <a:gd name="connsiteX10" fmla="*/ 164306 w 2212181"/>
                <a:gd name="connsiteY10" fmla="*/ 421481 h 1478756"/>
                <a:gd name="connsiteX11" fmla="*/ 130969 w 2212181"/>
                <a:gd name="connsiteY11" fmla="*/ 383381 h 1478756"/>
                <a:gd name="connsiteX12" fmla="*/ 78581 w 2212181"/>
                <a:gd name="connsiteY12" fmla="*/ 314325 h 1478756"/>
                <a:gd name="connsiteX13" fmla="*/ 28575 w 2212181"/>
                <a:gd name="connsiteY13" fmla="*/ 240506 h 1478756"/>
                <a:gd name="connsiteX14" fmla="*/ 7144 w 2212181"/>
                <a:gd name="connsiteY14" fmla="*/ 195262 h 1478756"/>
                <a:gd name="connsiteX15" fmla="*/ 2381 w 2212181"/>
                <a:gd name="connsiteY15" fmla="*/ 173831 h 1478756"/>
                <a:gd name="connsiteX16" fmla="*/ 0 w 2212181"/>
                <a:gd name="connsiteY16" fmla="*/ 154781 h 1478756"/>
                <a:gd name="connsiteX17" fmla="*/ 4762 w 2212181"/>
                <a:gd name="connsiteY17" fmla="*/ 145256 h 1478756"/>
                <a:gd name="connsiteX18" fmla="*/ 23812 w 2212181"/>
                <a:gd name="connsiteY18" fmla="*/ 142875 h 1478756"/>
                <a:gd name="connsiteX19" fmla="*/ 50006 w 2212181"/>
                <a:gd name="connsiteY19" fmla="*/ 152400 h 1478756"/>
                <a:gd name="connsiteX20" fmla="*/ 85725 w 2212181"/>
                <a:gd name="connsiteY20" fmla="*/ 173831 h 1478756"/>
                <a:gd name="connsiteX21" fmla="*/ 135731 w 2212181"/>
                <a:gd name="connsiteY21" fmla="*/ 197643 h 1478756"/>
                <a:gd name="connsiteX22" fmla="*/ 190500 w 2212181"/>
                <a:gd name="connsiteY22" fmla="*/ 216693 h 1478756"/>
                <a:gd name="connsiteX23" fmla="*/ 238125 w 2212181"/>
                <a:gd name="connsiteY23" fmla="*/ 226218 h 1478756"/>
                <a:gd name="connsiteX24" fmla="*/ 307181 w 2212181"/>
                <a:gd name="connsiteY24" fmla="*/ 228600 h 1478756"/>
                <a:gd name="connsiteX25" fmla="*/ 359569 w 2212181"/>
                <a:gd name="connsiteY25" fmla="*/ 223837 h 1478756"/>
                <a:gd name="connsiteX26" fmla="*/ 578644 w 2212181"/>
                <a:gd name="connsiteY26" fmla="*/ 190500 h 1478756"/>
                <a:gd name="connsiteX27" fmla="*/ 947737 w 2212181"/>
                <a:gd name="connsiteY27" fmla="*/ 133350 h 1478756"/>
                <a:gd name="connsiteX28" fmla="*/ 1073944 w 2212181"/>
                <a:gd name="connsiteY28" fmla="*/ 119062 h 1478756"/>
                <a:gd name="connsiteX29" fmla="*/ 1419225 w 2212181"/>
                <a:gd name="connsiteY29" fmla="*/ 78581 h 1478756"/>
                <a:gd name="connsiteX30" fmla="*/ 1693069 w 2212181"/>
                <a:gd name="connsiteY30" fmla="*/ 45243 h 1478756"/>
                <a:gd name="connsiteX31" fmla="*/ 1816894 w 2212181"/>
                <a:gd name="connsiteY31" fmla="*/ 11906 h 1478756"/>
                <a:gd name="connsiteX32" fmla="*/ 1850231 w 2212181"/>
                <a:gd name="connsiteY32" fmla="*/ 0 h 1478756"/>
                <a:gd name="connsiteX33" fmla="*/ 1857375 w 2212181"/>
                <a:gd name="connsiteY33" fmla="*/ 0 h 1478756"/>
                <a:gd name="connsiteX34" fmla="*/ 1916906 w 2212181"/>
                <a:gd name="connsiteY34" fmla="*/ 23812 h 1478756"/>
                <a:gd name="connsiteX35" fmla="*/ 2043112 w 2212181"/>
                <a:gd name="connsiteY35" fmla="*/ 92868 h 1478756"/>
                <a:gd name="connsiteX36" fmla="*/ 2109787 w 2212181"/>
                <a:gd name="connsiteY36" fmla="*/ 133350 h 1478756"/>
                <a:gd name="connsiteX37" fmla="*/ 2150269 w 2212181"/>
                <a:gd name="connsiteY37" fmla="*/ 161925 h 1478756"/>
                <a:gd name="connsiteX38" fmla="*/ 2174081 w 2212181"/>
                <a:gd name="connsiteY38" fmla="*/ 183356 h 1478756"/>
                <a:gd name="connsiteX39" fmla="*/ 2190750 w 2212181"/>
                <a:gd name="connsiteY39" fmla="*/ 200025 h 1478756"/>
                <a:gd name="connsiteX40" fmla="*/ 2202656 w 2212181"/>
                <a:gd name="connsiteY40" fmla="*/ 219075 h 1478756"/>
                <a:gd name="connsiteX41" fmla="*/ 2209800 w 2212181"/>
                <a:gd name="connsiteY41" fmla="*/ 238125 h 1478756"/>
                <a:gd name="connsiteX42" fmla="*/ 2212181 w 2212181"/>
                <a:gd name="connsiteY42" fmla="*/ 254793 h 1478756"/>
                <a:gd name="connsiteX43" fmla="*/ 2207419 w 2212181"/>
                <a:gd name="connsiteY43" fmla="*/ 273843 h 1478756"/>
                <a:gd name="connsiteX44" fmla="*/ 2169319 w 2212181"/>
                <a:gd name="connsiteY44" fmla="*/ 338137 h 1478756"/>
                <a:gd name="connsiteX45" fmla="*/ 2145506 w 2212181"/>
                <a:gd name="connsiteY45" fmla="*/ 376237 h 1478756"/>
                <a:gd name="connsiteX46" fmla="*/ 2085975 w 2212181"/>
                <a:gd name="connsiteY46" fmla="*/ 500062 h 1478756"/>
                <a:gd name="connsiteX47" fmla="*/ 2014537 w 2212181"/>
                <a:gd name="connsiteY47" fmla="*/ 714375 h 1478756"/>
                <a:gd name="connsiteX48" fmla="*/ 1943100 w 2212181"/>
                <a:gd name="connsiteY48" fmla="*/ 890587 h 1478756"/>
                <a:gd name="connsiteX49" fmla="*/ 1854994 w 2212181"/>
                <a:gd name="connsiteY49" fmla="*/ 1214437 h 1478756"/>
                <a:gd name="connsiteX50" fmla="*/ 1778794 w 2212181"/>
                <a:gd name="connsiteY50" fmla="*/ 1478756 h 1478756"/>
                <a:gd name="connsiteX51" fmla="*/ 1600200 w 2212181"/>
                <a:gd name="connsiteY51" fmla="*/ 1473993 h 1478756"/>
                <a:gd name="connsiteX52" fmla="*/ 1628775 w 2212181"/>
                <a:gd name="connsiteY52" fmla="*/ 1352550 h 1478756"/>
                <a:gd name="connsiteX53" fmla="*/ 1662112 w 2212181"/>
                <a:gd name="connsiteY53" fmla="*/ 1173956 h 1478756"/>
                <a:gd name="connsiteX54" fmla="*/ 1712119 w 2212181"/>
                <a:gd name="connsiteY54" fmla="*/ 900112 h 1478756"/>
                <a:gd name="connsiteX55" fmla="*/ 1750219 w 2212181"/>
                <a:gd name="connsiteY55" fmla="*/ 740568 h 1478756"/>
                <a:gd name="connsiteX56" fmla="*/ 1802606 w 2212181"/>
                <a:gd name="connsiteY56" fmla="*/ 483393 h 1478756"/>
                <a:gd name="connsiteX57" fmla="*/ 1821656 w 2212181"/>
                <a:gd name="connsiteY57" fmla="*/ 385762 h 1478756"/>
                <a:gd name="connsiteX58" fmla="*/ 1826419 w 2212181"/>
                <a:gd name="connsiteY58" fmla="*/ 350043 h 1478756"/>
                <a:gd name="connsiteX59" fmla="*/ 1826419 w 2212181"/>
                <a:gd name="connsiteY59" fmla="*/ 316706 h 1478756"/>
                <a:gd name="connsiteX60" fmla="*/ 1824037 w 2212181"/>
                <a:gd name="connsiteY60" fmla="*/ 285750 h 1478756"/>
                <a:gd name="connsiteX61" fmla="*/ 1814512 w 2212181"/>
                <a:gd name="connsiteY61" fmla="*/ 266700 h 1478756"/>
                <a:gd name="connsiteX62" fmla="*/ 1797844 w 2212181"/>
                <a:gd name="connsiteY62" fmla="*/ 250031 h 1478756"/>
                <a:gd name="connsiteX63" fmla="*/ 1783556 w 2212181"/>
                <a:gd name="connsiteY63" fmla="*/ 238125 h 1478756"/>
                <a:gd name="connsiteX64" fmla="*/ 1757362 w 2212181"/>
                <a:gd name="connsiteY64" fmla="*/ 228600 h 1478756"/>
                <a:gd name="connsiteX65" fmla="*/ 1504950 w 2212181"/>
                <a:gd name="connsiteY65" fmla="*/ 254793 h 1478756"/>
                <a:gd name="connsiteX66" fmla="*/ 1112044 w 2212181"/>
                <a:gd name="connsiteY66" fmla="*/ 297656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12181" h="1478756">
                  <a:moveTo>
                    <a:pt x="1112044" y="297656"/>
                  </a:moveTo>
                  <a:lnTo>
                    <a:pt x="747712" y="338137"/>
                  </a:lnTo>
                  <a:lnTo>
                    <a:pt x="654844" y="345281"/>
                  </a:lnTo>
                  <a:lnTo>
                    <a:pt x="564356" y="373856"/>
                  </a:lnTo>
                  <a:lnTo>
                    <a:pt x="431006" y="404812"/>
                  </a:lnTo>
                  <a:lnTo>
                    <a:pt x="361950" y="426243"/>
                  </a:lnTo>
                  <a:lnTo>
                    <a:pt x="292894" y="454818"/>
                  </a:lnTo>
                  <a:lnTo>
                    <a:pt x="259556" y="473868"/>
                  </a:lnTo>
                  <a:lnTo>
                    <a:pt x="242887" y="469106"/>
                  </a:lnTo>
                  <a:lnTo>
                    <a:pt x="204787" y="452437"/>
                  </a:lnTo>
                  <a:lnTo>
                    <a:pt x="164306" y="421481"/>
                  </a:lnTo>
                  <a:lnTo>
                    <a:pt x="130969" y="383381"/>
                  </a:lnTo>
                  <a:lnTo>
                    <a:pt x="78581" y="314325"/>
                  </a:lnTo>
                  <a:lnTo>
                    <a:pt x="28575" y="240506"/>
                  </a:lnTo>
                  <a:lnTo>
                    <a:pt x="7144" y="195262"/>
                  </a:lnTo>
                  <a:lnTo>
                    <a:pt x="2381" y="173831"/>
                  </a:lnTo>
                  <a:lnTo>
                    <a:pt x="0" y="154781"/>
                  </a:lnTo>
                  <a:lnTo>
                    <a:pt x="4762" y="145256"/>
                  </a:lnTo>
                  <a:lnTo>
                    <a:pt x="23812" y="142875"/>
                  </a:lnTo>
                  <a:lnTo>
                    <a:pt x="50006" y="152400"/>
                  </a:lnTo>
                  <a:lnTo>
                    <a:pt x="85725" y="173831"/>
                  </a:lnTo>
                  <a:lnTo>
                    <a:pt x="135731" y="197643"/>
                  </a:lnTo>
                  <a:lnTo>
                    <a:pt x="190500" y="216693"/>
                  </a:lnTo>
                  <a:lnTo>
                    <a:pt x="238125" y="226218"/>
                  </a:lnTo>
                  <a:lnTo>
                    <a:pt x="307181" y="228600"/>
                  </a:lnTo>
                  <a:lnTo>
                    <a:pt x="359569" y="223837"/>
                  </a:lnTo>
                  <a:lnTo>
                    <a:pt x="578644" y="190500"/>
                  </a:lnTo>
                  <a:lnTo>
                    <a:pt x="947737" y="133350"/>
                  </a:lnTo>
                  <a:lnTo>
                    <a:pt x="1073944" y="119062"/>
                  </a:lnTo>
                  <a:lnTo>
                    <a:pt x="1419225" y="78581"/>
                  </a:lnTo>
                  <a:lnTo>
                    <a:pt x="1693069" y="45243"/>
                  </a:lnTo>
                  <a:lnTo>
                    <a:pt x="1816894" y="11906"/>
                  </a:lnTo>
                  <a:lnTo>
                    <a:pt x="1850231" y="0"/>
                  </a:lnTo>
                  <a:lnTo>
                    <a:pt x="1857375" y="0"/>
                  </a:lnTo>
                  <a:lnTo>
                    <a:pt x="1916906" y="23812"/>
                  </a:lnTo>
                  <a:lnTo>
                    <a:pt x="2043112" y="92868"/>
                  </a:lnTo>
                  <a:lnTo>
                    <a:pt x="2109787" y="133350"/>
                  </a:lnTo>
                  <a:lnTo>
                    <a:pt x="2150269" y="161925"/>
                  </a:lnTo>
                  <a:lnTo>
                    <a:pt x="2174081" y="183356"/>
                  </a:lnTo>
                  <a:lnTo>
                    <a:pt x="2190750" y="200025"/>
                  </a:lnTo>
                  <a:lnTo>
                    <a:pt x="2202656" y="219075"/>
                  </a:lnTo>
                  <a:lnTo>
                    <a:pt x="2209800" y="238125"/>
                  </a:lnTo>
                  <a:lnTo>
                    <a:pt x="2212181" y="254793"/>
                  </a:lnTo>
                  <a:lnTo>
                    <a:pt x="2207419" y="273843"/>
                  </a:lnTo>
                  <a:lnTo>
                    <a:pt x="2169319" y="338137"/>
                  </a:lnTo>
                  <a:lnTo>
                    <a:pt x="2145506" y="376237"/>
                  </a:lnTo>
                  <a:lnTo>
                    <a:pt x="2085975" y="500062"/>
                  </a:lnTo>
                  <a:lnTo>
                    <a:pt x="2014537" y="714375"/>
                  </a:lnTo>
                  <a:lnTo>
                    <a:pt x="1943100" y="890587"/>
                  </a:lnTo>
                  <a:lnTo>
                    <a:pt x="1854994" y="1214437"/>
                  </a:lnTo>
                  <a:lnTo>
                    <a:pt x="1778794" y="1478756"/>
                  </a:lnTo>
                  <a:lnTo>
                    <a:pt x="1600200" y="1473993"/>
                  </a:lnTo>
                  <a:lnTo>
                    <a:pt x="1628775" y="1352550"/>
                  </a:lnTo>
                  <a:lnTo>
                    <a:pt x="1662112" y="1173956"/>
                  </a:lnTo>
                  <a:lnTo>
                    <a:pt x="1712119" y="900112"/>
                  </a:lnTo>
                  <a:lnTo>
                    <a:pt x="1750219" y="740568"/>
                  </a:lnTo>
                  <a:lnTo>
                    <a:pt x="1802606" y="483393"/>
                  </a:lnTo>
                  <a:lnTo>
                    <a:pt x="1821656" y="385762"/>
                  </a:lnTo>
                  <a:lnTo>
                    <a:pt x="1826419" y="350043"/>
                  </a:lnTo>
                  <a:lnTo>
                    <a:pt x="1826419" y="316706"/>
                  </a:lnTo>
                  <a:lnTo>
                    <a:pt x="1824037" y="285750"/>
                  </a:lnTo>
                  <a:lnTo>
                    <a:pt x="1814512" y="266700"/>
                  </a:lnTo>
                  <a:lnTo>
                    <a:pt x="1797844" y="250031"/>
                  </a:lnTo>
                  <a:lnTo>
                    <a:pt x="1783556" y="238125"/>
                  </a:lnTo>
                  <a:lnTo>
                    <a:pt x="1757362" y="228600"/>
                  </a:lnTo>
                  <a:lnTo>
                    <a:pt x="1504950" y="254793"/>
                  </a:lnTo>
                  <a:lnTo>
                    <a:pt x="1112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E84418C-CFF9-BF43-9D03-9B08BD5AB59A}"/>
                </a:ext>
              </a:extLst>
            </p:cNvPr>
            <p:cNvSpPr/>
            <p:nvPr/>
          </p:nvSpPr>
          <p:spPr>
            <a:xfrm>
              <a:off x="4570413" y="3449638"/>
              <a:ext cx="2735262" cy="541337"/>
            </a:xfrm>
            <a:custGeom>
              <a:avLst/>
              <a:gdLst>
                <a:gd name="connsiteX0" fmla="*/ 1688306 w 2736056"/>
                <a:gd name="connsiteY0" fmla="*/ 304800 h 540544"/>
                <a:gd name="connsiteX1" fmla="*/ 1400175 w 2736056"/>
                <a:gd name="connsiteY1" fmla="*/ 338138 h 540544"/>
                <a:gd name="connsiteX2" fmla="*/ 1233487 w 2736056"/>
                <a:gd name="connsiteY2" fmla="*/ 376238 h 540544"/>
                <a:gd name="connsiteX3" fmla="*/ 873919 w 2736056"/>
                <a:gd name="connsiteY3" fmla="*/ 433388 h 540544"/>
                <a:gd name="connsiteX4" fmla="*/ 542925 w 2736056"/>
                <a:gd name="connsiteY4" fmla="*/ 490538 h 540544"/>
                <a:gd name="connsiteX5" fmla="*/ 488156 w 2736056"/>
                <a:gd name="connsiteY5" fmla="*/ 504825 h 540544"/>
                <a:gd name="connsiteX6" fmla="*/ 433387 w 2736056"/>
                <a:gd name="connsiteY6" fmla="*/ 521494 h 540544"/>
                <a:gd name="connsiteX7" fmla="*/ 378619 w 2736056"/>
                <a:gd name="connsiteY7" fmla="*/ 538163 h 540544"/>
                <a:gd name="connsiteX8" fmla="*/ 352425 w 2736056"/>
                <a:gd name="connsiteY8" fmla="*/ 540544 h 540544"/>
                <a:gd name="connsiteX9" fmla="*/ 316706 w 2736056"/>
                <a:gd name="connsiteY9" fmla="*/ 540544 h 540544"/>
                <a:gd name="connsiteX10" fmla="*/ 285750 w 2736056"/>
                <a:gd name="connsiteY10" fmla="*/ 533400 h 540544"/>
                <a:gd name="connsiteX11" fmla="*/ 228600 w 2736056"/>
                <a:gd name="connsiteY11" fmla="*/ 507207 h 540544"/>
                <a:gd name="connsiteX12" fmla="*/ 183356 w 2736056"/>
                <a:gd name="connsiteY12" fmla="*/ 473869 h 540544"/>
                <a:gd name="connsiteX13" fmla="*/ 90487 w 2736056"/>
                <a:gd name="connsiteY13" fmla="*/ 390525 h 540544"/>
                <a:gd name="connsiteX14" fmla="*/ 42862 w 2736056"/>
                <a:gd name="connsiteY14" fmla="*/ 340519 h 540544"/>
                <a:gd name="connsiteX15" fmla="*/ 16669 w 2736056"/>
                <a:gd name="connsiteY15" fmla="*/ 304800 h 540544"/>
                <a:gd name="connsiteX16" fmla="*/ 7144 w 2736056"/>
                <a:gd name="connsiteY16" fmla="*/ 283369 h 540544"/>
                <a:gd name="connsiteX17" fmla="*/ 0 w 2736056"/>
                <a:gd name="connsiteY17" fmla="*/ 264319 h 540544"/>
                <a:gd name="connsiteX18" fmla="*/ 2381 w 2736056"/>
                <a:gd name="connsiteY18" fmla="*/ 247650 h 540544"/>
                <a:gd name="connsiteX19" fmla="*/ 11906 w 2736056"/>
                <a:gd name="connsiteY19" fmla="*/ 242888 h 540544"/>
                <a:gd name="connsiteX20" fmla="*/ 45244 w 2736056"/>
                <a:gd name="connsiteY20" fmla="*/ 247650 h 540544"/>
                <a:gd name="connsiteX21" fmla="*/ 154781 w 2736056"/>
                <a:gd name="connsiteY21" fmla="*/ 290513 h 540544"/>
                <a:gd name="connsiteX22" fmla="*/ 219075 w 2736056"/>
                <a:gd name="connsiteY22" fmla="*/ 311944 h 540544"/>
                <a:gd name="connsiteX23" fmla="*/ 252412 w 2736056"/>
                <a:gd name="connsiteY23" fmla="*/ 314325 h 540544"/>
                <a:gd name="connsiteX24" fmla="*/ 416719 w 2736056"/>
                <a:gd name="connsiteY24" fmla="*/ 314325 h 540544"/>
                <a:gd name="connsiteX25" fmla="*/ 552450 w 2736056"/>
                <a:gd name="connsiteY25" fmla="*/ 297657 h 540544"/>
                <a:gd name="connsiteX26" fmla="*/ 912019 w 2736056"/>
                <a:gd name="connsiteY26" fmla="*/ 247650 h 540544"/>
                <a:gd name="connsiteX27" fmla="*/ 1226344 w 2736056"/>
                <a:gd name="connsiteY27" fmla="*/ 197644 h 540544"/>
                <a:gd name="connsiteX28" fmla="*/ 1393031 w 2736056"/>
                <a:gd name="connsiteY28" fmla="*/ 164307 h 540544"/>
                <a:gd name="connsiteX29" fmla="*/ 1726406 w 2736056"/>
                <a:gd name="connsiteY29" fmla="*/ 123825 h 540544"/>
                <a:gd name="connsiteX30" fmla="*/ 2062162 w 2736056"/>
                <a:gd name="connsiteY30" fmla="*/ 88107 h 540544"/>
                <a:gd name="connsiteX31" fmla="*/ 2319337 w 2736056"/>
                <a:gd name="connsiteY31" fmla="*/ 66675 h 540544"/>
                <a:gd name="connsiteX32" fmla="*/ 2452687 w 2736056"/>
                <a:gd name="connsiteY32" fmla="*/ 0 h 540544"/>
                <a:gd name="connsiteX33" fmla="*/ 2459831 w 2736056"/>
                <a:gd name="connsiteY33" fmla="*/ 0 h 540544"/>
                <a:gd name="connsiteX34" fmla="*/ 2505075 w 2736056"/>
                <a:gd name="connsiteY34" fmla="*/ 11907 h 540544"/>
                <a:gd name="connsiteX35" fmla="*/ 2571750 w 2736056"/>
                <a:gd name="connsiteY35" fmla="*/ 45244 h 540544"/>
                <a:gd name="connsiteX36" fmla="*/ 2638425 w 2736056"/>
                <a:gd name="connsiteY36" fmla="*/ 88107 h 540544"/>
                <a:gd name="connsiteX37" fmla="*/ 2697956 w 2736056"/>
                <a:gd name="connsiteY37" fmla="*/ 130969 h 540544"/>
                <a:gd name="connsiteX38" fmla="*/ 2717006 w 2736056"/>
                <a:gd name="connsiteY38" fmla="*/ 159544 h 540544"/>
                <a:gd name="connsiteX39" fmla="*/ 2731294 w 2736056"/>
                <a:gd name="connsiteY39" fmla="*/ 192882 h 540544"/>
                <a:gd name="connsiteX40" fmla="*/ 2736056 w 2736056"/>
                <a:gd name="connsiteY40" fmla="*/ 221457 h 540544"/>
                <a:gd name="connsiteX41" fmla="*/ 2736056 w 2736056"/>
                <a:gd name="connsiteY41" fmla="*/ 247650 h 540544"/>
                <a:gd name="connsiteX42" fmla="*/ 2721769 w 2736056"/>
                <a:gd name="connsiteY42" fmla="*/ 271463 h 540544"/>
                <a:gd name="connsiteX43" fmla="*/ 2695575 w 2736056"/>
                <a:gd name="connsiteY43" fmla="*/ 290513 h 540544"/>
                <a:gd name="connsiteX44" fmla="*/ 2640806 w 2736056"/>
                <a:gd name="connsiteY44" fmla="*/ 311944 h 540544"/>
                <a:gd name="connsiteX45" fmla="*/ 2614612 w 2736056"/>
                <a:gd name="connsiteY45" fmla="*/ 314325 h 540544"/>
                <a:gd name="connsiteX46" fmla="*/ 2552700 w 2736056"/>
                <a:gd name="connsiteY46" fmla="*/ 304800 h 540544"/>
                <a:gd name="connsiteX47" fmla="*/ 2438400 w 2736056"/>
                <a:gd name="connsiteY47" fmla="*/ 292894 h 540544"/>
                <a:gd name="connsiteX48" fmla="*/ 2212181 w 2736056"/>
                <a:gd name="connsiteY48" fmla="*/ 292894 h 540544"/>
                <a:gd name="connsiteX49" fmla="*/ 2007394 w 2736056"/>
                <a:gd name="connsiteY49" fmla="*/ 292894 h 540544"/>
                <a:gd name="connsiteX50" fmla="*/ 1688306 w 2736056"/>
                <a:gd name="connsiteY50" fmla="*/ 3048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736056" h="540544">
                  <a:moveTo>
                    <a:pt x="1688306" y="304800"/>
                  </a:moveTo>
                  <a:lnTo>
                    <a:pt x="1400175" y="338138"/>
                  </a:lnTo>
                  <a:lnTo>
                    <a:pt x="1233487" y="376238"/>
                  </a:lnTo>
                  <a:lnTo>
                    <a:pt x="873919" y="433388"/>
                  </a:lnTo>
                  <a:lnTo>
                    <a:pt x="542925" y="490538"/>
                  </a:lnTo>
                  <a:lnTo>
                    <a:pt x="488156" y="504825"/>
                  </a:lnTo>
                  <a:lnTo>
                    <a:pt x="433387" y="521494"/>
                  </a:lnTo>
                  <a:lnTo>
                    <a:pt x="378619" y="538163"/>
                  </a:lnTo>
                  <a:lnTo>
                    <a:pt x="352425" y="540544"/>
                  </a:lnTo>
                  <a:lnTo>
                    <a:pt x="316706" y="540544"/>
                  </a:lnTo>
                  <a:lnTo>
                    <a:pt x="285750" y="533400"/>
                  </a:lnTo>
                  <a:lnTo>
                    <a:pt x="228600" y="507207"/>
                  </a:lnTo>
                  <a:lnTo>
                    <a:pt x="183356" y="473869"/>
                  </a:lnTo>
                  <a:lnTo>
                    <a:pt x="90487" y="390525"/>
                  </a:lnTo>
                  <a:lnTo>
                    <a:pt x="42862" y="340519"/>
                  </a:lnTo>
                  <a:lnTo>
                    <a:pt x="16669" y="304800"/>
                  </a:lnTo>
                  <a:lnTo>
                    <a:pt x="7144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1906" y="242888"/>
                  </a:lnTo>
                  <a:lnTo>
                    <a:pt x="45244" y="247650"/>
                  </a:lnTo>
                  <a:lnTo>
                    <a:pt x="154781" y="290513"/>
                  </a:lnTo>
                  <a:lnTo>
                    <a:pt x="219075" y="311944"/>
                  </a:lnTo>
                  <a:lnTo>
                    <a:pt x="252412" y="314325"/>
                  </a:lnTo>
                  <a:lnTo>
                    <a:pt x="416719" y="314325"/>
                  </a:lnTo>
                  <a:lnTo>
                    <a:pt x="552450" y="297657"/>
                  </a:lnTo>
                  <a:lnTo>
                    <a:pt x="912019" y="247650"/>
                  </a:lnTo>
                  <a:lnTo>
                    <a:pt x="1226344" y="197644"/>
                  </a:lnTo>
                  <a:lnTo>
                    <a:pt x="1393031" y="164307"/>
                  </a:lnTo>
                  <a:lnTo>
                    <a:pt x="1726406" y="123825"/>
                  </a:lnTo>
                  <a:lnTo>
                    <a:pt x="2062162" y="88107"/>
                  </a:lnTo>
                  <a:lnTo>
                    <a:pt x="2319337" y="66675"/>
                  </a:lnTo>
                  <a:lnTo>
                    <a:pt x="2452687" y="0"/>
                  </a:lnTo>
                  <a:lnTo>
                    <a:pt x="2459831" y="0"/>
                  </a:lnTo>
                  <a:lnTo>
                    <a:pt x="2505075" y="11907"/>
                  </a:lnTo>
                  <a:lnTo>
                    <a:pt x="2571750" y="45244"/>
                  </a:lnTo>
                  <a:lnTo>
                    <a:pt x="2638425" y="88107"/>
                  </a:lnTo>
                  <a:lnTo>
                    <a:pt x="2697956" y="130969"/>
                  </a:lnTo>
                  <a:lnTo>
                    <a:pt x="2717006" y="159544"/>
                  </a:lnTo>
                  <a:lnTo>
                    <a:pt x="2731294" y="192882"/>
                  </a:lnTo>
                  <a:lnTo>
                    <a:pt x="2736056" y="221457"/>
                  </a:lnTo>
                  <a:lnTo>
                    <a:pt x="2736056" y="247650"/>
                  </a:lnTo>
                  <a:lnTo>
                    <a:pt x="2721769" y="271463"/>
                  </a:lnTo>
                  <a:lnTo>
                    <a:pt x="2695575" y="290513"/>
                  </a:lnTo>
                  <a:lnTo>
                    <a:pt x="2640806" y="311944"/>
                  </a:lnTo>
                  <a:cubicBezTo>
                    <a:pt x="2616204" y="314404"/>
                    <a:pt x="2624971" y="314325"/>
                    <a:pt x="2614612" y="314325"/>
                  </a:cubicBezTo>
                  <a:lnTo>
                    <a:pt x="2552700" y="304800"/>
                  </a:lnTo>
                  <a:lnTo>
                    <a:pt x="2438400" y="292894"/>
                  </a:lnTo>
                  <a:lnTo>
                    <a:pt x="2212181" y="292894"/>
                  </a:lnTo>
                  <a:lnTo>
                    <a:pt x="2007394" y="292894"/>
                  </a:lnTo>
                  <a:lnTo>
                    <a:pt x="168830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67219B1-2D42-C344-82A7-4A0B0F299361}"/>
                </a:ext>
              </a:extLst>
            </p:cNvPr>
            <p:cNvSpPr/>
            <p:nvPr/>
          </p:nvSpPr>
          <p:spPr>
            <a:xfrm>
              <a:off x="4913313" y="4208463"/>
              <a:ext cx="1906587" cy="382587"/>
            </a:xfrm>
            <a:custGeom>
              <a:avLst/>
              <a:gdLst>
                <a:gd name="connsiteX0" fmla="*/ 1378744 w 1907381"/>
                <a:gd name="connsiteY0" fmla="*/ 209550 h 383381"/>
                <a:gd name="connsiteX1" fmla="*/ 1057275 w 1907381"/>
                <a:gd name="connsiteY1" fmla="*/ 254794 h 383381"/>
                <a:gd name="connsiteX2" fmla="*/ 883444 w 1907381"/>
                <a:gd name="connsiteY2" fmla="*/ 271462 h 383381"/>
                <a:gd name="connsiteX3" fmla="*/ 757237 w 1907381"/>
                <a:gd name="connsiteY3" fmla="*/ 283369 h 383381"/>
                <a:gd name="connsiteX4" fmla="*/ 685800 w 1907381"/>
                <a:gd name="connsiteY4" fmla="*/ 295275 h 383381"/>
                <a:gd name="connsiteX5" fmla="*/ 585787 w 1907381"/>
                <a:gd name="connsiteY5" fmla="*/ 319087 h 383381"/>
                <a:gd name="connsiteX6" fmla="*/ 445294 w 1907381"/>
                <a:gd name="connsiteY6" fmla="*/ 359569 h 383381"/>
                <a:gd name="connsiteX7" fmla="*/ 392906 w 1907381"/>
                <a:gd name="connsiteY7" fmla="*/ 378619 h 383381"/>
                <a:gd name="connsiteX8" fmla="*/ 369094 w 1907381"/>
                <a:gd name="connsiteY8" fmla="*/ 383381 h 383381"/>
                <a:gd name="connsiteX9" fmla="*/ 316706 w 1907381"/>
                <a:gd name="connsiteY9" fmla="*/ 378619 h 383381"/>
                <a:gd name="connsiteX10" fmla="*/ 278606 w 1907381"/>
                <a:gd name="connsiteY10" fmla="*/ 369094 h 383381"/>
                <a:gd name="connsiteX11" fmla="*/ 238125 w 1907381"/>
                <a:gd name="connsiteY11" fmla="*/ 352425 h 383381"/>
                <a:gd name="connsiteX12" fmla="*/ 173831 w 1907381"/>
                <a:gd name="connsiteY12" fmla="*/ 314325 h 383381"/>
                <a:gd name="connsiteX13" fmla="*/ 111919 w 1907381"/>
                <a:gd name="connsiteY13" fmla="*/ 266700 h 383381"/>
                <a:gd name="connsiteX14" fmla="*/ 50006 w 1907381"/>
                <a:gd name="connsiteY14" fmla="*/ 207169 h 383381"/>
                <a:gd name="connsiteX15" fmla="*/ 19050 w 1907381"/>
                <a:gd name="connsiteY15" fmla="*/ 173831 h 383381"/>
                <a:gd name="connsiteX16" fmla="*/ 4762 w 1907381"/>
                <a:gd name="connsiteY16" fmla="*/ 154781 h 383381"/>
                <a:gd name="connsiteX17" fmla="*/ 0 w 1907381"/>
                <a:gd name="connsiteY17" fmla="*/ 138112 h 383381"/>
                <a:gd name="connsiteX18" fmla="*/ 4762 w 1907381"/>
                <a:gd name="connsiteY18" fmla="*/ 121444 h 383381"/>
                <a:gd name="connsiteX19" fmla="*/ 23812 w 1907381"/>
                <a:gd name="connsiteY19" fmla="*/ 114300 h 383381"/>
                <a:gd name="connsiteX20" fmla="*/ 52387 w 1907381"/>
                <a:gd name="connsiteY20" fmla="*/ 114300 h 383381"/>
                <a:gd name="connsiteX21" fmla="*/ 95250 w 1907381"/>
                <a:gd name="connsiteY21" fmla="*/ 126206 h 383381"/>
                <a:gd name="connsiteX22" fmla="*/ 169069 w 1907381"/>
                <a:gd name="connsiteY22" fmla="*/ 145256 h 383381"/>
                <a:gd name="connsiteX23" fmla="*/ 247650 w 1907381"/>
                <a:gd name="connsiteY23" fmla="*/ 154781 h 383381"/>
                <a:gd name="connsiteX24" fmla="*/ 314325 w 1907381"/>
                <a:gd name="connsiteY24" fmla="*/ 159544 h 383381"/>
                <a:gd name="connsiteX25" fmla="*/ 402431 w 1907381"/>
                <a:gd name="connsiteY25" fmla="*/ 159544 h 383381"/>
                <a:gd name="connsiteX26" fmla="*/ 552450 w 1907381"/>
                <a:gd name="connsiteY26" fmla="*/ 140494 h 383381"/>
                <a:gd name="connsiteX27" fmla="*/ 888206 w 1907381"/>
                <a:gd name="connsiteY27" fmla="*/ 85725 h 383381"/>
                <a:gd name="connsiteX28" fmla="*/ 1052512 w 1907381"/>
                <a:gd name="connsiteY28" fmla="*/ 73819 h 383381"/>
                <a:gd name="connsiteX29" fmla="*/ 1328737 w 1907381"/>
                <a:gd name="connsiteY29" fmla="*/ 38100 h 383381"/>
                <a:gd name="connsiteX30" fmla="*/ 1585912 w 1907381"/>
                <a:gd name="connsiteY30" fmla="*/ 0 h 383381"/>
                <a:gd name="connsiteX31" fmla="*/ 1747837 w 1907381"/>
                <a:gd name="connsiteY31" fmla="*/ 26194 h 383381"/>
                <a:gd name="connsiteX32" fmla="*/ 1857375 w 1907381"/>
                <a:gd name="connsiteY32" fmla="*/ 69056 h 383381"/>
                <a:gd name="connsiteX33" fmla="*/ 1876425 w 1907381"/>
                <a:gd name="connsiteY33" fmla="*/ 78581 h 383381"/>
                <a:gd name="connsiteX34" fmla="*/ 1890712 w 1907381"/>
                <a:gd name="connsiteY34" fmla="*/ 97631 h 383381"/>
                <a:gd name="connsiteX35" fmla="*/ 1902619 w 1907381"/>
                <a:gd name="connsiteY35" fmla="*/ 121444 h 383381"/>
                <a:gd name="connsiteX36" fmla="*/ 1907381 w 1907381"/>
                <a:gd name="connsiteY36" fmla="*/ 147637 h 383381"/>
                <a:gd name="connsiteX37" fmla="*/ 1902619 w 1907381"/>
                <a:gd name="connsiteY37" fmla="*/ 169069 h 383381"/>
                <a:gd name="connsiteX38" fmla="*/ 1883569 w 1907381"/>
                <a:gd name="connsiteY38" fmla="*/ 188119 h 383381"/>
                <a:gd name="connsiteX39" fmla="*/ 1831181 w 1907381"/>
                <a:gd name="connsiteY39" fmla="*/ 216694 h 383381"/>
                <a:gd name="connsiteX40" fmla="*/ 1788319 w 1907381"/>
                <a:gd name="connsiteY40" fmla="*/ 226219 h 383381"/>
                <a:gd name="connsiteX41" fmla="*/ 1700212 w 1907381"/>
                <a:gd name="connsiteY41" fmla="*/ 214312 h 383381"/>
                <a:gd name="connsiteX42" fmla="*/ 1559719 w 1907381"/>
                <a:gd name="connsiteY42" fmla="*/ 204787 h 383381"/>
                <a:gd name="connsiteX43" fmla="*/ 1378744 w 1907381"/>
                <a:gd name="connsiteY43" fmla="*/ 20955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07381" h="383381">
                  <a:moveTo>
                    <a:pt x="1378744" y="209550"/>
                  </a:moveTo>
                  <a:lnTo>
                    <a:pt x="1057275" y="254794"/>
                  </a:lnTo>
                  <a:lnTo>
                    <a:pt x="883444" y="271462"/>
                  </a:lnTo>
                  <a:lnTo>
                    <a:pt x="757237" y="283369"/>
                  </a:lnTo>
                  <a:lnTo>
                    <a:pt x="685800" y="295275"/>
                  </a:lnTo>
                  <a:lnTo>
                    <a:pt x="585787" y="319087"/>
                  </a:lnTo>
                  <a:lnTo>
                    <a:pt x="445294" y="359569"/>
                  </a:lnTo>
                  <a:lnTo>
                    <a:pt x="392906" y="378619"/>
                  </a:lnTo>
                  <a:lnTo>
                    <a:pt x="369094" y="383381"/>
                  </a:lnTo>
                  <a:lnTo>
                    <a:pt x="316706" y="378619"/>
                  </a:lnTo>
                  <a:lnTo>
                    <a:pt x="278606" y="369094"/>
                  </a:lnTo>
                  <a:lnTo>
                    <a:pt x="238125" y="352425"/>
                  </a:lnTo>
                  <a:lnTo>
                    <a:pt x="173831" y="314325"/>
                  </a:lnTo>
                  <a:lnTo>
                    <a:pt x="111919" y="266700"/>
                  </a:lnTo>
                  <a:lnTo>
                    <a:pt x="50006" y="207169"/>
                  </a:lnTo>
                  <a:lnTo>
                    <a:pt x="19050" y="173831"/>
                  </a:lnTo>
                  <a:lnTo>
                    <a:pt x="4762" y="154781"/>
                  </a:lnTo>
                  <a:lnTo>
                    <a:pt x="0" y="138112"/>
                  </a:lnTo>
                  <a:lnTo>
                    <a:pt x="4762" y="121444"/>
                  </a:lnTo>
                  <a:lnTo>
                    <a:pt x="23812" y="114300"/>
                  </a:lnTo>
                  <a:lnTo>
                    <a:pt x="52387" y="114300"/>
                  </a:lnTo>
                  <a:lnTo>
                    <a:pt x="95250" y="126206"/>
                  </a:lnTo>
                  <a:lnTo>
                    <a:pt x="169069" y="145256"/>
                  </a:lnTo>
                  <a:lnTo>
                    <a:pt x="247650" y="154781"/>
                  </a:lnTo>
                  <a:lnTo>
                    <a:pt x="314325" y="159544"/>
                  </a:lnTo>
                  <a:lnTo>
                    <a:pt x="402431" y="159544"/>
                  </a:lnTo>
                  <a:lnTo>
                    <a:pt x="552450" y="140494"/>
                  </a:lnTo>
                  <a:lnTo>
                    <a:pt x="888206" y="85725"/>
                  </a:lnTo>
                  <a:lnTo>
                    <a:pt x="1052512" y="73819"/>
                  </a:lnTo>
                  <a:lnTo>
                    <a:pt x="1328737" y="38100"/>
                  </a:lnTo>
                  <a:lnTo>
                    <a:pt x="1585912" y="0"/>
                  </a:lnTo>
                  <a:lnTo>
                    <a:pt x="1747837" y="26194"/>
                  </a:lnTo>
                  <a:lnTo>
                    <a:pt x="1857375" y="69056"/>
                  </a:lnTo>
                  <a:lnTo>
                    <a:pt x="1876425" y="78581"/>
                  </a:lnTo>
                  <a:lnTo>
                    <a:pt x="1890712" y="97631"/>
                  </a:lnTo>
                  <a:lnTo>
                    <a:pt x="1902619" y="121444"/>
                  </a:lnTo>
                  <a:lnTo>
                    <a:pt x="1907381" y="147637"/>
                  </a:lnTo>
                  <a:lnTo>
                    <a:pt x="1902619" y="169069"/>
                  </a:lnTo>
                  <a:lnTo>
                    <a:pt x="1883569" y="188119"/>
                  </a:lnTo>
                  <a:lnTo>
                    <a:pt x="1831181" y="216694"/>
                  </a:lnTo>
                  <a:lnTo>
                    <a:pt x="1788319" y="226219"/>
                  </a:lnTo>
                  <a:lnTo>
                    <a:pt x="1700212" y="214312"/>
                  </a:lnTo>
                  <a:lnTo>
                    <a:pt x="1559719" y="204787"/>
                  </a:lnTo>
                  <a:lnTo>
                    <a:pt x="13787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64F936E9-0CAD-5B46-AE46-293FC5A86D8D}"/>
                </a:ext>
              </a:extLst>
            </p:cNvPr>
            <p:cNvSpPr/>
            <p:nvPr/>
          </p:nvSpPr>
          <p:spPr>
            <a:xfrm rot="16200000">
              <a:off x="4216401" y="4337050"/>
              <a:ext cx="3016250" cy="587375"/>
            </a:xfrm>
            <a:custGeom>
              <a:avLst/>
              <a:gdLst>
                <a:gd name="connsiteX0" fmla="*/ 1488798 w 3016232"/>
                <a:gd name="connsiteY0" fmla="*/ 564094 h 587276"/>
                <a:gd name="connsiteX1" fmla="*/ 1058644 w 3016232"/>
                <a:gd name="connsiteY1" fmla="*/ 564094 h 587276"/>
                <a:gd name="connsiteX2" fmla="*/ 880915 w 3016232"/>
                <a:gd name="connsiteY2" fmla="*/ 564094 h 587276"/>
                <a:gd name="connsiteX3" fmla="*/ 736672 w 3016232"/>
                <a:gd name="connsiteY3" fmla="*/ 564094 h 587276"/>
                <a:gd name="connsiteX4" fmla="*/ 631065 w 3016232"/>
                <a:gd name="connsiteY4" fmla="*/ 569246 h 587276"/>
                <a:gd name="connsiteX5" fmla="*/ 463640 w 3016232"/>
                <a:gd name="connsiteY5" fmla="*/ 579549 h 587276"/>
                <a:gd name="connsiteX6" fmla="*/ 386366 w 3016232"/>
                <a:gd name="connsiteY6" fmla="*/ 587276 h 587276"/>
                <a:gd name="connsiteX7" fmla="*/ 370912 w 3016232"/>
                <a:gd name="connsiteY7" fmla="*/ 582125 h 587276"/>
                <a:gd name="connsiteX8" fmla="*/ 327124 w 3016232"/>
                <a:gd name="connsiteY8" fmla="*/ 561519 h 587276"/>
                <a:gd name="connsiteX9" fmla="*/ 262729 w 3016232"/>
                <a:gd name="connsiteY9" fmla="*/ 535761 h 587276"/>
                <a:gd name="connsiteX10" fmla="*/ 208638 w 3016232"/>
                <a:gd name="connsiteY10" fmla="*/ 522882 h 587276"/>
                <a:gd name="connsiteX11" fmla="*/ 110759 w 3016232"/>
                <a:gd name="connsiteY11" fmla="*/ 479094 h 587276"/>
                <a:gd name="connsiteX12" fmla="*/ 74698 w 3016232"/>
                <a:gd name="connsiteY12" fmla="*/ 461063 h 587276"/>
                <a:gd name="connsiteX13" fmla="*/ 41213 w 3016232"/>
                <a:gd name="connsiteY13" fmla="*/ 437881 h 587276"/>
                <a:gd name="connsiteX14" fmla="*/ 20606 w 3016232"/>
                <a:gd name="connsiteY14" fmla="*/ 419851 h 587276"/>
                <a:gd name="connsiteX15" fmla="*/ 7728 w 3016232"/>
                <a:gd name="connsiteY15" fmla="*/ 401821 h 587276"/>
                <a:gd name="connsiteX16" fmla="*/ 0 w 3016232"/>
                <a:gd name="connsiteY16" fmla="*/ 383790 h 587276"/>
                <a:gd name="connsiteX17" fmla="*/ 2576 w 3016232"/>
                <a:gd name="connsiteY17" fmla="*/ 363184 h 587276"/>
                <a:gd name="connsiteX18" fmla="*/ 15455 w 3016232"/>
                <a:gd name="connsiteY18" fmla="*/ 347729 h 587276"/>
                <a:gd name="connsiteX19" fmla="*/ 56667 w 3016232"/>
                <a:gd name="connsiteY19" fmla="*/ 319396 h 587276"/>
                <a:gd name="connsiteX20" fmla="*/ 128789 w 3016232"/>
                <a:gd name="connsiteY20" fmla="*/ 278183 h 587276"/>
                <a:gd name="connsiteX21" fmla="*/ 182880 w 3016232"/>
                <a:gd name="connsiteY21" fmla="*/ 255001 h 587276"/>
                <a:gd name="connsiteX22" fmla="*/ 574398 w 3016232"/>
                <a:gd name="connsiteY22" fmla="*/ 303941 h 587276"/>
                <a:gd name="connsiteX23" fmla="*/ 628489 w 3016232"/>
                <a:gd name="connsiteY23" fmla="*/ 319396 h 587276"/>
                <a:gd name="connsiteX24" fmla="*/ 664550 w 3016232"/>
                <a:gd name="connsiteY24" fmla="*/ 332275 h 587276"/>
                <a:gd name="connsiteX25" fmla="*/ 700611 w 3016232"/>
                <a:gd name="connsiteY25" fmla="*/ 337426 h 587276"/>
                <a:gd name="connsiteX26" fmla="*/ 991673 w 3016232"/>
                <a:gd name="connsiteY26" fmla="*/ 342578 h 587276"/>
                <a:gd name="connsiteX27" fmla="*/ 1661375 w 3016232"/>
                <a:gd name="connsiteY27" fmla="*/ 340002 h 587276"/>
                <a:gd name="connsiteX28" fmla="*/ 1836528 w 3016232"/>
                <a:gd name="connsiteY28" fmla="*/ 345153 h 587276"/>
                <a:gd name="connsiteX29" fmla="*/ 2307894 w 3016232"/>
                <a:gd name="connsiteY29" fmla="*/ 340002 h 587276"/>
                <a:gd name="connsiteX30" fmla="*/ 2483047 w 3016232"/>
                <a:gd name="connsiteY30" fmla="*/ 340002 h 587276"/>
                <a:gd name="connsiteX31" fmla="*/ 2689109 w 3016232"/>
                <a:gd name="connsiteY31" fmla="*/ 340002 h 587276"/>
                <a:gd name="connsiteX32" fmla="*/ 2725170 w 3016232"/>
                <a:gd name="connsiteY32" fmla="*/ 319396 h 587276"/>
                <a:gd name="connsiteX33" fmla="*/ 2774110 w 3016232"/>
                <a:gd name="connsiteY33" fmla="*/ 293638 h 587276"/>
                <a:gd name="connsiteX34" fmla="*/ 2815322 w 3016232"/>
                <a:gd name="connsiteY34" fmla="*/ 265304 h 587276"/>
                <a:gd name="connsiteX35" fmla="*/ 2830777 w 3016232"/>
                <a:gd name="connsiteY35" fmla="*/ 247274 h 587276"/>
                <a:gd name="connsiteX36" fmla="*/ 2861686 w 3016232"/>
                <a:gd name="connsiteY36" fmla="*/ 208637 h 587276"/>
                <a:gd name="connsiteX37" fmla="*/ 2892595 w 3016232"/>
                <a:gd name="connsiteY37" fmla="*/ 167425 h 587276"/>
                <a:gd name="connsiteX38" fmla="*/ 2985323 w 3016232"/>
                <a:gd name="connsiteY38" fmla="*/ 0 h 587276"/>
                <a:gd name="connsiteX39" fmla="*/ 3016232 w 3016232"/>
                <a:gd name="connsiteY39" fmla="*/ 136516 h 587276"/>
                <a:gd name="connsiteX40" fmla="*/ 2951838 w 3016232"/>
                <a:gd name="connsiteY40" fmla="*/ 255001 h 587276"/>
                <a:gd name="connsiteX41" fmla="*/ 2897747 w 3016232"/>
                <a:gd name="connsiteY41" fmla="*/ 386366 h 587276"/>
                <a:gd name="connsiteX42" fmla="*/ 2866837 w 3016232"/>
                <a:gd name="connsiteY42" fmla="*/ 466215 h 587276"/>
                <a:gd name="connsiteX43" fmla="*/ 2853959 w 3016232"/>
                <a:gd name="connsiteY43" fmla="*/ 489397 h 587276"/>
                <a:gd name="connsiteX44" fmla="*/ 2830777 w 3016232"/>
                <a:gd name="connsiteY44" fmla="*/ 507427 h 587276"/>
                <a:gd name="connsiteX45" fmla="*/ 2776685 w 3016232"/>
                <a:gd name="connsiteY45" fmla="*/ 533185 h 587276"/>
                <a:gd name="connsiteX46" fmla="*/ 2707139 w 3016232"/>
                <a:gd name="connsiteY46" fmla="*/ 551215 h 587276"/>
                <a:gd name="connsiteX47" fmla="*/ 2516532 w 3016232"/>
                <a:gd name="connsiteY47" fmla="*/ 566670 h 587276"/>
                <a:gd name="connsiteX48" fmla="*/ 2364561 w 3016232"/>
                <a:gd name="connsiteY48" fmla="*/ 561519 h 587276"/>
                <a:gd name="connsiteX49" fmla="*/ 1833952 w 3016232"/>
                <a:gd name="connsiteY49" fmla="*/ 564094 h 587276"/>
                <a:gd name="connsiteX50" fmla="*/ 1488798 w 3016232"/>
                <a:gd name="connsiteY50" fmla="*/ 564094 h 5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16232" h="587276">
                  <a:moveTo>
                    <a:pt x="1488798" y="564094"/>
                  </a:moveTo>
                  <a:lnTo>
                    <a:pt x="1058644" y="564094"/>
                  </a:lnTo>
                  <a:lnTo>
                    <a:pt x="880915" y="564094"/>
                  </a:lnTo>
                  <a:lnTo>
                    <a:pt x="736672" y="564094"/>
                  </a:lnTo>
                  <a:lnTo>
                    <a:pt x="631065" y="569246"/>
                  </a:lnTo>
                  <a:lnTo>
                    <a:pt x="463640" y="579549"/>
                  </a:lnTo>
                  <a:lnTo>
                    <a:pt x="386366" y="587276"/>
                  </a:lnTo>
                  <a:lnTo>
                    <a:pt x="370912" y="582125"/>
                  </a:lnTo>
                  <a:lnTo>
                    <a:pt x="327124" y="561519"/>
                  </a:lnTo>
                  <a:lnTo>
                    <a:pt x="262729" y="535761"/>
                  </a:lnTo>
                  <a:lnTo>
                    <a:pt x="208638" y="522882"/>
                  </a:lnTo>
                  <a:lnTo>
                    <a:pt x="110759" y="479094"/>
                  </a:lnTo>
                  <a:lnTo>
                    <a:pt x="74698" y="461063"/>
                  </a:lnTo>
                  <a:lnTo>
                    <a:pt x="41213" y="437881"/>
                  </a:lnTo>
                  <a:lnTo>
                    <a:pt x="20606" y="419851"/>
                  </a:lnTo>
                  <a:lnTo>
                    <a:pt x="7728" y="401821"/>
                  </a:lnTo>
                  <a:lnTo>
                    <a:pt x="0" y="383790"/>
                  </a:lnTo>
                  <a:lnTo>
                    <a:pt x="2576" y="363184"/>
                  </a:lnTo>
                  <a:lnTo>
                    <a:pt x="15455" y="347729"/>
                  </a:lnTo>
                  <a:lnTo>
                    <a:pt x="56667" y="319396"/>
                  </a:lnTo>
                  <a:lnTo>
                    <a:pt x="128789" y="278183"/>
                  </a:lnTo>
                  <a:lnTo>
                    <a:pt x="182880" y="255001"/>
                  </a:lnTo>
                  <a:lnTo>
                    <a:pt x="574398" y="303941"/>
                  </a:lnTo>
                  <a:lnTo>
                    <a:pt x="628489" y="319396"/>
                  </a:lnTo>
                  <a:lnTo>
                    <a:pt x="664550" y="332275"/>
                  </a:lnTo>
                  <a:lnTo>
                    <a:pt x="700611" y="337426"/>
                  </a:lnTo>
                  <a:lnTo>
                    <a:pt x="991673" y="342578"/>
                  </a:lnTo>
                  <a:lnTo>
                    <a:pt x="1661375" y="340002"/>
                  </a:lnTo>
                  <a:lnTo>
                    <a:pt x="1836528" y="345153"/>
                  </a:lnTo>
                  <a:lnTo>
                    <a:pt x="2307894" y="340002"/>
                  </a:lnTo>
                  <a:lnTo>
                    <a:pt x="2483047" y="340002"/>
                  </a:lnTo>
                  <a:lnTo>
                    <a:pt x="2689109" y="340002"/>
                  </a:lnTo>
                  <a:lnTo>
                    <a:pt x="2725170" y="319396"/>
                  </a:lnTo>
                  <a:lnTo>
                    <a:pt x="2774110" y="293638"/>
                  </a:lnTo>
                  <a:lnTo>
                    <a:pt x="2815322" y="265304"/>
                  </a:lnTo>
                  <a:lnTo>
                    <a:pt x="2830777" y="247274"/>
                  </a:lnTo>
                  <a:lnTo>
                    <a:pt x="2861686" y="208637"/>
                  </a:lnTo>
                  <a:lnTo>
                    <a:pt x="2892595" y="167425"/>
                  </a:lnTo>
                  <a:lnTo>
                    <a:pt x="2985323" y="0"/>
                  </a:lnTo>
                  <a:lnTo>
                    <a:pt x="3016232" y="136516"/>
                  </a:lnTo>
                  <a:lnTo>
                    <a:pt x="2951838" y="255001"/>
                  </a:lnTo>
                  <a:lnTo>
                    <a:pt x="2897747" y="386366"/>
                  </a:lnTo>
                  <a:lnTo>
                    <a:pt x="2866837" y="466215"/>
                  </a:lnTo>
                  <a:lnTo>
                    <a:pt x="2853959" y="489397"/>
                  </a:lnTo>
                  <a:lnTo>
                    <a:pt x="2830777" y="507427"/>
                  </a:lnTo>
                  <a:lnTo>
                    <a:pt x="2776685" y="533185"/>
                  </a:lnTo>
                  <a:lnTo>
                    <a:pt x="2707139" y="551215"/>
                  </a:lnTo>
                  <a:lnTo>
                    <a:pt x="2516532" y="566670"/>
                  </a:lnTo>
                  <a:lnTo>
                    <a:pt x="2364561" y="561519"/>
                  </a:lnTo>
                  <a:lnTo>
                    <a:pt x="1833952" y="564094"/>
                  </a:lnTo>
                  <a:lnTo>
                    <a:pt x="1488798" y="564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935790D-063C-044C-B8AF-19AE36255B0A}"/>
                </a:ext>
              </a:extLst>
            </p:cNvPr>
            <p:cNvSpPr/>
            <p:nvPr/>
          </p:nvSpPr>
          <p:spPr>
            <a:xfrm>
              <a:off x="5191125" y="5443538"/>
              <a:ext cx="588963" cy="542925"/>
            </a:xfrm>
            <a:custGeom>
              <a:avLst/>
              <a:gdLst>
                <a:gd name="connsiteX0" fmla="*/ 228600 w 588169"/>
                <a:gd name="connsiteY0" fmla="*/ 88106 h 542925"/>
                <a:gd name="connsiteX1" fmla="*/ 381000 w 588169"/>
                <a:gd name="connsiteY1" fmla="*/ 145256 h 542925"/>
                <a:gd name="connsiteX2" fmla="*/ 423863 w 588169"/>
                <a:gd name="connsiteY2" fmla="*/ 157162 h 542925"/>
                <a:gd name="connsiteX3" fmla="*/ 454819 w 588169"/>
                <a:gd name="connsiteY3" fmla="*/ 161925 h 542925"/>
                <a:gd name="connsiteX4" fmla="*/ 490538 w 588169"/>
                <a:gd name="connsiteY4" fmla="*/ 157162 h 542925"/>
                <a:gd name="connsiteX5" fmla="*/ 521494 w 588169"/>
                <a:gd name="connsiteY5" fmla="*/ 150018 h 542925"/>
                <a:gd name="connsiteX6" fmla="*/ 588169 w 588169"/>
                <a:gd name="connsiteY6" fmla="*/ 0 h 542925"/>
                <a:gd name="connsiteX7" fmla="*/ 538163 w 588169"/>
                <a:gd name="connsiteY7" fmla="*/ 542925 h 542925"/>
                <a:gd name="connsiteX8" fmla="*/ 495300 w 588169"/>
                <a:gd name="connsiteY8" fmla="*/ 509587 h 542925"/>
                <a:gd name="connsiteX9" fmla="*/ 421481 w 588169"/>
                <a:gd name="connsiteY9" fmla="*/ 426243 h 542925"/>
                <a:gd name="connsiteX10" fmla="*/ 319088 w 588169"/>
                <a:gd name="connsiteY10" fmla="*/ 321468 h 542925"/>
                <a:gd name="connsiteX11" fmla="*/ 209550 w 588169"/>
                <a:gd name="connsiteY11" fmla="*/ 219075 h 542925"/>
                <a:gd name="connsiteX12" fmla="*/ 92869 w 588169"/>
                <a:gd name="connsiteY12" fmla="*/ 123825 h 542925"/>
                <a:gd name="connsiteX13" fmla="*/ 19050 w 588169"/>
                <a:gd name="connsiteY13" fmla="*/ 66675 h 542925"/>
                <a:gd name="connsiteX14" fmla="*/ 4763 w 588169"/>
                <a:gd name="connsiteY14" fmla="*/ 47625 h 542925"/>
                <a:gd name="connsiteX15" fmla="*/ 0 w 588169"/>
                <a:gd name="connsiteY15" fmla="*/ 28575 h 542925"/>
                <a:gd name="connsiteX16" fmla="*/ 9525 w 588169"/>
                <a:gd name="connsiteY16" fmla="*/ 11906 h 542925"/>
                <a:gd name="connsiteX17" fmla="*/ 33338 w 588169"/>
                <a:gd name="connsiteY17" fmla="*/ 9525 h 542925"/>
                <a:gd name="connsiteX18" fmla="*/ 138113 w 588169"/>
                <a:gd name="connsiteY18" fmla="*/ 50006 h 542925"/>
                <a:gd name="connsiteX19" fmla="*/ 228600 w 588169"/>
                <a:gd name="connsiteY19" fmla="*/ 8810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8169" h="542925">
                  <a:moveTo>
                    <a:pt x="228600" y="88106"/>
                  </a:moveTo>
                  <a:lnTo>
                    <a:pt x="381000" y="145256"/>
                  </a:lnTo>
                  <a:lnTo>
                    <a:pt x="423863" y="157162"/>
                  </a:lnTo>
                  <a:lnTo>
                    <a:pt x="454819" y="161925"/>
                  </a:lnTo>
                  <a:lnTo>
                    <a:pt x="490538" y="157162"/>
                  </a:lnTo>
                  <a:lnTo>
                    <a:pt x="521494" y="150018"/>
                  </a:lnTo>
                  <a:lnTo>
                    <a:pt x="588169" y="0"/>
                  </a:lnTo>
                  <a:lnTo>
                    <a:pt x="538163" y="542925"/>
                  </a:lnTo>
                  <a:lnTo>
                    <a:pt x="495300" y="509587"/>
                  </a:lnTo>
                  <a:lnTo>
                    <a:pt x="421481" y="426243"/>
                  </a:lnTo>
                  <a:lnTo>
                    <a:pt x="319088" y="321468"/>
                  </a:lnTo>
                  <a:lnTo>
                    <a:pt x="209550" y="219075"/>
                  </a:lnTo>
                  <a:lnTo>
                    <a:pt x="92869" y="123825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33338" y="9525"/>
                  </a:lnTo>
                  <a:lnTo>
                    <a:pt x="138113" y="50006"/>
                  </a:lnTo>
                  <a:lnTo>
                    <a:pt x="22860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5366995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9447183-7D72-6145-AABC-2F27958C3E1F}"/>
              </a:ext>
            </a:extLst>
          </p:cNvPr>
          <p:cNvSpPr/>
          <p:nvPr/>
        </p:nvSpPr>
        <p:spPr>
          <a:xfrm>
            <a:off x="3348038" y="1592263"/>
            <a:ext cx="617537" cy="960437"/>
          </a:xfrm>
          <a:custGeom>
            <a:avLst/>
            <a:gdLst>
              <a:gd name="connsiteX0" fmla="*/ 257175 w 616743"/>
              <a:gd name="connsiteY0" fmla="*/ 621507 h 959644"/>
              <a:gd name="connsiteX1" fmla="*/ 254793 w 616743"/>
              <a:gd name="connsiteY1" fmla="*/ 354807 h 959644"/>
              <a:gd name="connsiteX2" fmla="*/ 247650 w 616743"/>
              <a:gd name="connsiteY2" fmla="*/ 280988 h 959644"/>
              <a:gd name="connsiteX3" fmla="*/ 233362 w 616743"/>
              <a:gd name="connsiteY3" fmla="*/ 226219 h 959644"/>
              <a:gd name="connsiteX4" fmla="*/ 211931 w 616743"/>
              <a:gd name="connsiteY4" fmla="*/ 183357 h 959644"/>
              <a:gd name="connsiteX5" fmla="*/ 185737 w 616743"/>
              <a:gd name="connsiteY5" fmla="*/ 152400 h 959644"/>
              <a:gd name="connsiteX6" fmla="*/ 154781 w 616743"/>
              <a:gd name="connsiteY6" fmla="*/ 128588 h 959644"/>
              <a:gd name="connsiteX7" fmla="*/ 111918 w 616743"/>
              <a:gd name="connsiteY7" fmla="*/ 104775 h 959644"/>
              <a:gd name="connsiteX8" fmla="*/ 30956 w 616743"/>
              <a:gd name="connsiteY8" fmla="*/ 76200 h 959644"/>
              <a:gd name="connsiteX9" fmla="*/ 14287 w 616743"/>
              <a:gd name="connsiteY9" fmla="*/ 61913 h 959644"/>
              <a:gd name="connsiteX10" fmla="*/ 0 w 616743"/>
              <a:gd name="connsiteY10" fmla="*/ 38100 h 959644"/>
              <a:gd name="connsiteX11" fmla="*/ 0 w 616743"/>
              <a:gd name="connsiteY11" fmla="*/ 21432 h 959644"/>
              <a:gd name="connsiteX12" fmla="*/ 16668 w 616743"/>
              <a:gd name="connsiteY12" fmla="*/ 4763 h 959644"/>
              <a:gd name="connsiteX13" fmla="*/ 47625 w 616743"/>
              <a:gd name="connsiteY13" fmla="*/ 0 h 959644"/>
              <a:gd name="connsiteX14" fmla="*/ 138112 w 616743"/>
              <a:gd name="connsiteY14" fmla="*/ 4763 h 959644"/>
              <a:gd name="connsiteX15" fmla="*/ 223837 w 616743"/>
              <a:gd name="connsiteY15" fmla="*/ 11907 h 959644"/>
              <a:gd name="connsiteX16" fmla="*/ 309562 w 616743"/>
              <a:gd name="connsiteY16" fmla="*/ 21432 h 959644"/>
              <a:gd name="connsiteX17" fmla="*/ 392906 w 616743"/>
              <a:gd name="connsiteY17" fmla="*/ 42863 h 959644"/>
              <a:gd name="connsiteX18" fmla="*/ 469106 w 616743"/>
              <a:gd name="connsiteY18" fmla="*/ 73819 h 959644"/>
              <a:gd name="connsiteX19" fmla="*/ 521493 w 616743"/>
              <a:gd name="connsiteY19" fmla="*/ 107157 h 959644"/>
              <a:gd name="connsiteX20" fmla="*/ 564356 w 616743"/>
              <a:gd name="connsiteY20" fmla="*/ 142875 h 959644"/>
              <a:gd name="connsiteX21" fmla="*/ 588168 w 616743"/>
              <a:gd name="connsiteY21" fmla="*/ 164307 h 959644"/>
              <a:gd name="connsiteX22" fmla="*/ 609600 w 616743"/>
              <a:gd name="connsiteY22" fmla="*/ 195263 h 959644"/>
              <a:gd name="connsiteX23" fmla="*/ 616743 w 616743"/>
              <a:gd name="connsiteY23" fmla="*/ 221457 h 959644"/>
              <a:gd name="connsiteX24" fmla="*/ 614362 w 616743"/>
              <a:gd name="connsiteY24" fmla="*/ 257175 h 959644"/>
              <a:gd name="connsiteX25" fmla="*/ 602456 w 616743"/>
              <a:gd name="connsiteY25" fmla="*/ 297657 h 959644"/>
              <a:gd name="connsiteX26" fmla="*/ 576262 w 616743"/>
              <a:gd name="connsiteY26" fmla="*/ 330994 h 959644"/>
              <a:gd name="connsiteX27" fmla="*/ 559593 w 616743"/>
              <a:gd name="connsiteY27" fmla="*/ 352425 h 959644"/>
              <a:gd name="connsiteX28" fmla="*/ 550068 w 616743"/>
              <a:gd name="connsiteY28" fmla="*/ 419100 h 959644"/>
              <a:gd name="connsiteX29" fmla="*/ 542925 w 616743"/>
              <a:gd name="connsiteY29" fmla="*/ 571500 h 959644"/>
              <a:gd name="connsiteX30" fmla="*/ 523875 w 616743"/>
              <a:gd name="connsiteY30" fmla="*/ 881063 h 959644"/>
              <a:gd name="connsiteX31" fmla="*/ 261937 w 616743"/>
              <a:gd name="connsiteY31" fmla="*/ 959644 h 959644"/>
              <a:gd name="connsiteX32" fmla="*/ 257175 w 616743"/>
              <a:gd name="connsiteY32" fmla="*/ 621507 h 95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16743" h="959644">
                <a:moveTo>
                  <a:pt x="257175" y="621507"/>
                </a:moveTo>
                <a:lnTo>
                  <a:pt x="254793" y="354807"/>
                </a:lnTo>
                <a:lnTo>
                  <a:pt x="247650" y="280988"/>
                </a:lnTo>
                <a:lnTo>
                  <a:pt x="233362" y="226219"/>
                </a:lnTo>
                <a:lnTo>
                  <a:pt x="211931" y="183357"/>
                </a:lnTo>
                <a:lnTo>
                  <a:pt x="185737" y="152400"/>
                </a:lnTo>
                <a:lnTo>
                  <a:pt x="154781" y="128588"/>
                </a:lnTo>
                <a:lnTo>
                  <a:pt x="111918" y="104775"/>
                </a:lnTo>
                <a:lnTo>
                  <a:pt x="30956" y="76200"/>
                </a:lnTo>
                <a:lnTo>
                  <a:pt x="14287" y="61913"/>
                </a:lnTo>
                <a:lnTo>
                  <a:pt x="0" y="38100"/>
                </a:lnTo>
                <a:lnTo>
                  <a:pt x="0" y="21432"/>
                </a:lnTo>
                <a:lnTo>
                  <a:pt x="16668" y="4763"/>
                </a:lnTo>
                <a:lnTo>
                  <a:pt x="47625" y="0"/>
                </a:lnTo>
                <a:lnTo>
                  <a:pt x="138112" y="4763"/>
                </a:lnTo>
                <a:lnTo>
                  <a:pt x="223837" y="11907"/>
                </a:lnTo>
                <a:lnTo>
                  <a:pt x="309562" y="21432"/>
                </a:lnTo>
                <a:lnTo>
                  <a:pt x="392906" y="42863"/>
                </a:lnTo>
                <a:lnTo>
                  <a:pt x="469106" y="73819"/>
                </a:lnTo>
                <a:lnTo>
                  <a:pt x="521493" y="107157"/>
                </a:lnTo>
                <a:lnTo>
                  <a:pt x="564356" y="142875"/>
                </a:lnTo>
                <a:lnTo>
                  <a:pt x="588168" y="164307"/>
                </a:lnTo>
                <a:lnTo>
                  <a:pt x="609600" y="195263"/>
                </a:lnTo>
                <a:lnTo>
                  <a:pt x="616743" y="221457"/>
                </a:lnTo>
                <a:lnTo>
                  <a:pt x="614362" y="257175"/>
                </a:lnTo>
                <a:lnTo>
                  <a:pt x="602456" y="297657"/>
                </a:lnTo>
                <a:lnTo>
                  <a:pt x="576262" y="330994"/>
                </a:lnTo>
                <a:lnTo>
                  <a:pt x="559593" y="352425"/>
                </a:lnTo>
                <a:lnTo>
                  <a:pt x="550068" y="419100"/>
                </a:lnTo>
                <a:lnTo>
                  <a:pt x="542925" y="571500"/>
                </a:lnTo>
                <a:lnTo>
                  <a:pt x="523875" y="881063"/>
                </a:lnTo>
                <a:lnTo>
                  <a:pt x="261937" y="959644"/>
                </a:lnTo>
                <a:cubicBezTo>
                  <a:pt x="260350" y="844550"/>
                  <a:pt x="258762" y="729457"/>
                  <a:pt x="257175" y="621507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7FB10FB-0DD5-B845-9691-B46E57BAD3AE}"/>
              </a:ext>
            </a:extLst>
          </p:cNvPr>
          <p:cNvSpPr/>
          <p:nvPr/>
        </p:nvSpPr>
        <p:spPr>
          <a:xfrm>
            <a:off x="4333875" y="1419225"/>
            <a:ext cx="938213" cy="1563688"/>
          </a:xfrm>
          <a:custGeom>
            <a:avLst/>
            <a:gdLst>
              <a:gd name="connsiteX0" fmla="*/ 773906 w 938213"/>
              <a:gd name="connsiteY0" fmla="*/ 635794 h 1564481"/>
              <a:gd name="connsiteX1" fmla="*/ 695325 w 938213"/>
              <a:gd name="connsiteY1" fmla="*/ 771525 h 1564481"/>
              <a:gd name="connsiteX2" fmla="*/ 619125 w 938213"/>
              <a:gd name="connsiteY2" fmla="*/ 909638 h 1564481"/>
              <a:gd name="connsiteX3" fmla="*/ 531019 w 938213"/>
              <a:gd name="connsiteY3" fmla="*/ 1045369 h 1564481"/>
              <a:gd name="connsiteX4" fmla="*/ 400050 w 938213"/>
              <a:gd name="connsiteY4" fmla="*/ 1212056 h 1564481"/>
              <a:gd name="connsiteX5" fmla="*/ 247650 w 938213"/>
              <a:gd name="connsiteY5" fmla="*/ 1385888 h 1564481"/>
              <a:gd name="connsiteX6" fmla="*/ 135731 w 938213"/>
              <a:gd name="connsiteY6" fmla="*/ 1507331 h 1564481"/>
              <a:gd name="connsiteX7" fmla="*/ 69056 w 938213"/>
              <a:gd name="connsiteY7" fmla="*/ 1550194 h 1564481"/>
              <a:gd name="connsiteX8" fmla="*/ 40481 w 938213"/>
              <a:gd name="connsiteY8" fmla="*/ 1562100 h 1564481"/>
              <a:gd name="connsiteX9" fmla="*/ 16669 w 938213"/>
              <a:gd name="connsiteY9" fmla="*/ 1564481 h 1564481"/>
              <a:gd name="connsiteX10" fmla="*/ 2381 w 938213"/>
              <a:gd name="connsiteY10" fmla="*/ 1554956 h 1564481"/>
              <a:gd name="connsiteX11" fmla="*/ 0 w 938213"/>
              <a:gd name="connsiteY11" fmla="*/ 1531144 h 1564481"/>
              <a:gd name="connsiteX12" fmla="*/ 19050 w 938213"/>
              <a:gd name="connsiteY12" fmla="*/ 1497806 h 1564481"/>
              <a:gd name="connsiteX13" fmla="*/ 100013 w 938213"/>
              <a:gd name="connsiteY13" fmla="*/ 1388269 h 1564481"/>
              <a:gd name="connsiteX14" fmla="*/ 204788 w 938213"/>
              <a:gd name="connsiteY14" fmla="*/ 1235869 h 1564481"/>
              <a:gd name="connsiteX15" fmla="*/ 314325 w 938213"/>
              <a:gd name="connsiteY15" fmla="*/ 1054894 h 1564481"/>
              <a:gd name="connsiteX16" fmla="*/ 423863 w 938213"/>
              <a:gd name="connsiteY16" fmla="*/ 864394 h 1564481"/>
              <a:gd name="connsiteX17" fmla="*/ 533400 w 938213"/>
              <a:gd name="connsiteY17" fmla="*/ 650081 h 1564481"/>
              <a:gd name="connsiteX18" fmla="*/ 573881 w 938213"/>
              <a:gd name="connsiteY18" fmla="*/ 542925 h 1564481"/>
              <a:gd name="connsiteX19" fmla="*/ 611981 w 938213"/>
              <a:gd name="connsiteY19" fmla="*/ 433388 h 1564481"/>
              <a:gd name="connsiteX20" fmla="*/ 633413 w 938213"/>
              <a:gd name="connsiteY20" fmla="*/ 292894 h 1564481"/>
              <a:gd name="connsiteX21" fmla="*/ 633413 w 938213"/>
              <a:gd name="connsiteY21" fmla="*/ 202406 h 1564481"/>
              <a:gd name="connsiteX22" fmla="*/ 621506 w 938213"/>
              <a:gd name="connsiteY22" fmla="*/ 145256 h 1564481"/>
              <a:gd name="connsiteX23" fmla="*/ 588169 w 938213"/>
              <a:gd name="connsiteY23" fmla="*/ 97631 h 1564481"/>
              <a:gd name="connsiteX24" fmla="*/ 545306 w 938213"/>
              <a:gd name="connsiteY24" fmla="*/ 45244 h 1564481"/>
              <a:gd name="connsiteX25" fmla="*/ 540544 w 938213"/>
              <a:gd name="connsiteY25" fmla="*/ 33338 h 1564481"/>
              <a:gd name="connsiteX26" fmla="*/ 540544 w 938213"/>
              <a:gd name="connsiteY26" fmla="*/ 19050 h 1564481"/>
              <a:gd name="connsiteX27" fmla="*/ 547688 w 938213"/>
              <a:gd name="connsiteY27" fmla="*/ 7144 h 1564481"/>
              <a:gd name="connsiteX28" fmla="*/ 569119 w 938213"/>
              <a:gd name="connsiteY28" fmla="*/ 0 h 1564481"/>
              <a:gd name="connsiteX29" fmla="*/ 626269 w 938213"/>
              <a:gd name="connsiteY29" fmla="*/ 2381 h 1564481"/>
              <a:gd name="connsiteX30" fmla="*/ 673894 w 938213"/>
              <a:gd name="connsiteY30" fmla="*/ 11906 h 1564481"/>
              <a:gd name="connsiteX31" fmla="*/ 716756 w 938213"/>
              <a:gd name="connsiteY31" fmla="*/ 23813 h 1564481"/>
              <a:gd name="connsiteX32" fmla="*/ 757238 w 938213"/>
              <a:gd name="connsiteY32" fmla="*/ 47625 h 1564481"/>
              <a:gd name="connsiteX33" fmla="*/ 797719 w 938213"/>
              <a:gd name="connsiteY33" fmla="*/ 76200 h 1564481"/>
              <a:gd name="connsiteX34" fmla="*/ 828675 w 938213"/>
              <a:gd name="connsiteY34" fmla="*/ 109538 h 1564481"/>
              <a:gd name="connsiteX35" fmla="*/ 854869 w 938213"/>
              <a:gd name="connsiteY35" fmla="*/ 142875 h 1564481"/>
              <a:gd name="connsiteX36" fmla="*/ 895350 w 938213"/>
              <a:gd name="connsiteY36" fmla="*/ 197644 h 1564481"/>
              <a:gd name="connsiteX37" fmla="*/ 923925 w 938213"/>
              <a:gd name="connsiteY37" fmla="*/ 269081 h 1564481"/>
              <a:gd name="connsiteX38" fmla="*/ 938213 w 938213"/>
              <a:gd name="connsiteY38" fmla="*/ 307181 h 1564481"/>
              <a:gd name="connsiteX39" fmla="*/ 938213 w 938213"/>
              <a:gd name="connsiteY39" fmla="*/ 345281 h 1564481"/>
              <a:gd name="connsiteX40" fmla="*/ 928688 w 938213"/>
              <a:gd name="connsiteY40" fmla="*/ 400050 h 1564481"/>
              <a:gd name="connsiteX41" fmla="*/ 897731 w 938213"/>
              <a:gd name="connsiteY41" fmla="*/ 447675 h 1564481"/>
              <a:gd name="connsiteX42" fmla="*/ 862013 w 938213"/>
              <a:gd name="connsiteY42" fmla="*/ 497681 h 1564481"/>
              <a:gd name="connsiteX43" fmla="*/ 773906 w 938213"/>
              <a:gd name="connsiteY43" fmla="*/ 635794 h 1564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38213" h="1564481">
                <a:moveTo>
                  <a:pt x="773906" y="635794"/>
                </a:moveTo>
                <a:lnTo>
                  <a:pt x="695325" y="771525"/>
                </a:lnTo>
                <a:lnTo>
                  <a:pt x="619125" y="909638"/>
                </a:lnTo>
                <a:lnTo>
                  <a:pt x="531019" y="1045369"/>
                </a:lnTo>
                <a:lnTo>
                  <a:pt x="400050" y="1212056"/>
                </a:lnTo>
                <a:lnTo>
                  <a:pt x="247650" y="1385888"/>
                </a:lnTo>
                <a:lnTo>
                  <a:pt x="135731" y="1507331"/>
                </a:lnTo>
                <a:lnTo>
                  <a:pt x="69056" y="1550194"/>
                </a:lnTo>
                <a:lnTo>
                  <a:pt x="40481" y="1562100"/>
                </a:lnTo>
                <a:lnTo>
                  <a:pt x="16669" y="1564481"/>
                </a:lnTo>
                <a:lnTo>
                  <a:pt x="2381" y="1554956"/>
                </a:lnTo>
                <a:lnTo>
                  <a:pt x="0" y="1531144"/>
                </a:lnTo>
                <a:lnTo>
                  <a:pt x="19050" y="1497806"/>
                </a:lnTo>
                <a:lnTo>
                  <a:pt x="100013" y="1388269"/>
                </a:lnTo>
                <a:lnTo>
                  <a:pt x="204788" y="1235869"/>
                </a:lnTo>
                <a:lnTo>
                  <a:pt x="314325" y="1054894"/>
                </a:lnTo>
                <a:lnTo>
                  <a:pt x="423863" y="864394"/>
                </a:lnTo>
                <a:lnTo>
                  <a:pt x="533400" y="650081"/>
                </a:lnTo>
                <a:lnTo>
                  <a:pt x="573881" y="542925"/>
                </a:lnTo>
                <a:lnTo>
                  <a:pt x="611981" y="433388"/>
                </a:lnTo>
                <a:lnTo>
                  <a:pt x="633413" y="292894"/>
                </a:lnTo>
                <a:lnTo>
                  <a:pt x="633413" y="202406"/>
                </a:lnTo>
                <a:lnTo>
                  <a:pt x="621506" y="145256"/>
                </a:lnTo>
                <a:lnTo>
                  <a:pt x="588169" y="97631"/>
                </a:lnTo>
                <a:lnTo>
                  <a:pt x="545306" y="45244"/>
                </a:lnTo>
                <a:lnTo>
                  <a:pt x="540544" y="33338"/>
                </a:lnTo>
                <a:lnTo>
                  <a:pt x="540544" y="19050"/>
                </a:lnTo>
                <a:lnTo>
                  <a:pt x="547688" y="7144"/>
                </a:lnTo>
                <a:lnTo>
                  <a:pt x="569119" y="0"/>
                </a:lnTo>
                <a:lnTo>
                  <a:pt x="626269" y="2381"/>
                </a:lnTo>
                <a:lnTo>
                  <a:pt x="673894" y="11906"/>
                </a:lnTo>
                <a:lnTo>
                  <a:pt x="716756" y="23813"/>
                </a:lnTo>
                <a:lnTo>
                  <a:pt x="757238" y="47625"/>
                </a:lnTo>
                <a:lnTo>
                  <a:pt x="797719" y="76200"/>
                </a:lnTo>
                <a:lnTo>
                  <a:pt x="828675" y="109538"/>
                </a:lnTo>
                <a:lnTo>
                  <a:pt x="854869" y="142875"/>
                </a:lnTo>
                <a:lnTo>
                  <a:pt x="895350" y="197644"/>
                </a:lnTo>
                <a:lnTo>
                  <a:pt x="923925" y="269081"/>
                </a:lnTo>
                <a:lnTo>
                  <a:pt x="938213" y="307181"/>
                </a:lnTo>
                <a:lnTo>
                  <a:pt x="938213" y="345281"/>
                </a:lnTo>
                <a:lnTo>
                  <a:pt x="928688" y="400050"/>
                </a:lnTo>
                <a:lnTo>
                  <a:pt x="897731" y="447675"/>
                </a:lnTo>
                <a:lnTo>
                  <a:pt x="862013" y="497681"/>
                </a:lnTo>
                <a:lnTo>
                  <a:pt x="773906" y="635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E8B044E-ABD6-D549-8CE9-A6E15438DA00}"/>
              </a:ext>
            </a:extLst>
          </p:cNvPr>
          <p:cNvSpPr/>
          <p:nvPr/>
        </p:nvSpPr>
        <p:spPr>
          <a:xfrm>
            <a:off x="4246563" y="4997450"/>
            <a:ext cx="1236662" cy="957263"/>
          </a:xfrm>
          <a:custGeom>
            <a:avLst/>
            <a:gdLst>
              <a:gd name="connsiteX0" fmla="*/ 835116 w 1236818"/>
              <a:gd name="connsiteY0" fmla="*/ 557625 h 956684"/>
              <a:gd name="connsiteX1" fmla="*/ 525912 w 1236818"/>
              <a:gd name="connsiteY1" fmla="*/ 737334 h 956684"/>
              <a:gd name="connsiteX2" fmla="*/ 261634 w 1236818"/>
              <a:gd name="connsiteY2" fmla="*/ 869473 h 956684"/>
              <a:gd name="connsiteX3" fmla="*/ 60784 w 1236818"/>
              <a:gd name="connsiteY3" fmla="*/ 951399 h 956684"/>
              <a:gd name="connsiteX4" fmla="*/ 39641 w 1236818"/>
              <a:gd name="connsiteY4" fmla="*/ 956684 h 956684"/>
              <a:gd name="connsiteX5" fmla="*/ 7928 w 1236818"/>
              <a:gd name="connsiteY5" fmla="*/ 954041 h 956684"/>
              <a:gd name="connsiteX6" fmla="*/ 0 w 1236818"/>
              <a:gd name="connsiteY6" fmla="*/ 940827 h 956684"/>
              <a:gd name="connsiteX7" fmla="*/ 7928 w 1236818"/>
              <a:gd name="connsiteY7" fmla="*/ 909114 h 956684"/>
              <a:gd name="connsiteX8" fmla="*/ 44927 w 1236818"/>
              <a:gd name="connsiteY8" fmla="*/ 874758 h 956684"/>
              <a:gd name="connsiteX9" fmla="*/ 269563 w 1236818"/>
              <a:gd name="connsiteY9" fmla="*/ 734691 h 956684"/>
              <a:gd name="connsiteX10" fmla="*/ 480985 w 1236818"/>
              <a:gd name="connsiteY10" fmla="*/ 586696 h 956684"/>
              <a:gd name="connsiteX11" fmla="*/ 650122 w 1236818"/>
              <a:gd name="connsiteY11" fmla="*/ 457200 h 956684"/>
              <a:gd name="connsiteX12" fmla="*/ 769047 w 1236818"/>
              <a:gd name="connsiteY12" fmla="*/ 340918 h 956684"/>
              <a:gd name="connsiteX13" fmla="*/ 837759 w 1236818"/>
              <a:gd name="connsiteY13" fmla="*/ 256349 h 956684"/>
              <a:gd name="connsiteX14" fmla="*/ 856259 w 1236818"/>
              <a:gd name="connsiteY14" fmla="*/ 198208 h 956684"/>
              <a:gd name="connsiteX15" fmla="*/ 853616 w 1236818"/>
              <a:gd name="connsiteY15" fmla="*/ 153281 h 956684"/>
              <a:gd name="connsiteX16" fmla="*/ 832474 w 1236818"/>
              <a:gd name="connsiteY16" fmla="*/ 110996 h 956684"/>
              <a:gd name="connsiteX17" fmla="*/ 795475 w 1236818"/>
              <a:gd name="connsiteY17" fmla="*/ 68712 h 956684"/>
              <a:gd name="connsiteX18" fmla="*/ 779618 w 1236818"/>
              <a:gd name="connsiteY18" fmla="*/ 44927 h 956684"/>
              <a:gd name="connsiteX19" fmla="*/ 776975 w 1236818"/>
              <a:gd name="connsiteY19" fmla="*/ 15856 h 956684"/>
              <a:gd name="connsiteX20" fmla="*/ 787547 w 1236818"/>
              <a:gd name="connsiteY20" fmla="*/ 2642 h 956684"/>
              <a:gd name="connsiteX21" fmla="*/ 803403 w 1236818"/>
              <a:gd name="connsiteY21" fmla="*/ 0 h 956684"/>
              <a:gd name="connsiteX22" fmla="*/ 840402 w 1236818"/>
              <a:gd name="connsiteY22" fmla="*/ 5285 h 956684"/>
              <a:gd name="connsiteX23" fmla="*/ 914400 w 1236818"/>
              <a:gd name="connsiteY23" fmla="*/ 34356 h 956684"/>
              <a:gd name="connsiteX24" fmla="*/ 1001611 w 1236818"/>
              <a:gd name="connsiteY24" fmla="*/ 73997 h 956684"/>
              <a:gd name="connsiteX25" fmla="*/ 1086180 w 1236818"/>
              <a:gd name="connsiteY25" fmla="*/ 126853 h 956684"/>
              <a:gd name="connsiteX26" fmla="*/ 1139036 w 1236818"/>
              <a:gd name="connsiteY26" fmla="*/ 158566 h 956684"/>
              <a:gd name="connsiteX27" fmla="*/ 1194534 w 1236818"/>
              <a:gd name="connsiteY27" fmla="*/ 198208 h 956684"/>
              <a:gd name="connsiteX28" fmla="*/ 1223604 w 1236818"/>
              <a:gd name="connsiteY28" fmla="*/ 235207 h 956684"/>
              <a:gd name="connsiteX29" fmla="*/ 1234175 w 1236818"/>
              <a:gd name="connsiteY29" fmla="*/ 266920 h 956684"/>
              <a:gd name="connsiteX30" fmla="*/ 1236818 w 1236818"/>
              <a:gd name="connsiteY30" fmla="*/ 301276 h 956684"/>
              <a:gd name="connsiteX31" fmla="*/ 1220962 w 1236818"/>
              <a:gd name="connsiteY31" fmla="*/ 338275 h 956684"/>
              <a:gd name="connsiteX32" fmla="*/ 1197177 w 1236818"/>
              <a:gd name="connsiteY32" fmla="*/ 359417 h 956684"/>
              <a:gd name="connsiteX33" fmla="*/ 1146964 w 1236818"/>
              <a:gd name="connsiteY33" fmla="*/ 369988 h 956684"/>
              <a:gd name="connsiteX34" fmla="*/ 835116 w 1236818"/>
              <a:gd name="connsiteY34" fmla="*/ 557625 h 95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36818" h="956684">
                <a:moveTo>
                  <a:pt x="835116" y="557625"/>
                </a:moveTo>
                <a:lnTo>
                  <a:pt x="525912" y="737334"/>
                </a:lnTo>
                <a:lnTo>
                  <a:pt x="261634" y="869473"/>
                </a:lnTo>
                <a:lnTo>
                  <a:pt x="60784" y="951399"/>
                </a:lnTo>
                <a:lnTo>
                  <a:pt x="39641" y="956684"/>
                </a:lnTo>
                <a:lnTo>
                  <a:pt x="7928" y="954041"/>
                </a:lnTo>
                <a:lnTo>
                  <a:pt x="0" y="940827"/>
                </a:lnTo>
                <a:lnTo>
                  <a:pt x="7928" y="909114"/>
                </a:lnTo>
                <a:lnTo>
                  <a:pt x="44927" y="874758"/>
                </a:lnTo>
                <a:lnTo>
                  <a:pt x="269563" y="734691"/>
                </a:lnTo>
                <a:lnTo>
                  <a:pt x="480985" y="586696"/>
                </a:lnTo>
                <a:lnTo>
                  <a:pt x="650122" y="457200"/>
                </a:lnTo>
                <a:lnTo>
                  <a:pt x="769047" y="340918"/>
                </a:lnTo>
                <a:lnTo>
                  <a:pt x="837759" y="256349"/>
                </a:lnTo>
                <a:lnTo>
                  <a:pt x="856259" y="198208"/>
                </a:lnTo>
                <a:lnTo>
                  <a:pt x="853616" y="153281"/>
                </a:lnTo>
                <a:lnTo>
                  <a:pt x="832474" y="110996"/>
                </a:lnTo>
                <a:lnTo>
                  <a:pt x="795475" y="68712"/>
                </a:lnTo>
                <a:lnTo>
                  <a:pt x="779618" y="44927"/>
                </a:lnTo>
                <a:lnTo>
                  <a:pt x="776975" y="15856"/>
                </a:lnTo>
                <a:lnTo>
                  <a:pt x="787547" y="2642"/>
                </a:lnTo>
                <a:lnTo>
                  <a:pt x="803403" y="0"/>
                </a:lnTo>
                <a:lnTo>
                  <a:pt x="840402" y="5285"/>
                </a:lnTo>
                <a:lnTo>
                  <a:pt x="914400" y="34356"/>
                </a:lnTo>
                <a:lnTo>
                  <a:pt x="1001611" y="73997"/>
                </a:lnTo>
                <a:lnTo>
                  <a:pt x="1086180" y="126853"/>
                </a:lnTo>
                <a:lnTo>
                  <a:pt x="1139036" y="158566"/>
                </a:lnTo>
                <a:lnTo>
                  <a:pt x="1194534" y="198208"/>
                </a:lnTo>
                <a:lnTo>
                  <a:pt x="1223604" y="235207"/>
                </a:lnTo>
                <a:lnTo>
                  <a:pt x="1234175" y="266920"/>
                </a:lnTo>
                <a:lnTo>
                  <a:pt x="1236818" y="301276"/>
                </a:lnTo>
                <a:lnTo>
                  <a:pt x="1220962" y="338275"/>
                </a:lnTo>
                <a:lnTo>
                  <a:pt x="1197177" y="359417"/>
                </a:lnTo>
                <a:lnTo>
                  <a:pt x="1146964" y="369988"/>
                </a:lnTo>
                <a:lnTo>
                  <a:pt x="835116" y="557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2EBA336-55D5-E047-8B18-E61B3D2ADCC5}"/>
              </a:ext>
            </a:extLst>
          </p:cNvPr>
          <p:cNvSpPr/>
          <p:nvPr/>
        </p:nvSpPr>
        <p:spPr>
          <a:xfrm>
            <a:off x="5956300" y="4957763"/>
            <a:ext cx="1131888" cy="1036637"/>
          </a:xfrm>
          <a:custGeom>
            <a:avLst/>
            <a:gdLst>
              <a:gd name="connsiteX0" fmla="*/ 774333 w 1131107"/>
              <a:gd name="connsiteY0" fmla="*/ 758476 h 1035968"/>
              <a:gd name="connsiteX1" fmla="*/ 673907 w 1131107"/>
              <a:gd name="connsiteY1" fmla="*/ 615767 h 1035968"/>
              <a:gd name="connsiteX2" fmla="*/ 594624 w 1131107"/>
              <a:gd name="connsiteY2" fmla="*/ 520627 h 1035968"/>
              <a:gd name="connsiteX3" fmla="*/ 488913 w 1131107"/>
              <a:gd name="connsiteY3" fmla="*/ 412273 h 1035968"/>
              <a:gd name="connsiteX4" fmla="*/ 441343 w 1131107"/>
              <a:gd name="connsiteY4" fmla="*/ 369989 h 1035968"/>
              <a:gd name="connsiteX5" fmla="*/ 317133 w 1131107"/>
              <a:gd name="connsiteY5" fmla="*/ 285420 h 1035968"/>
              <a:gd name="connsiteX6" fmla="*/ 68712 w 1131107"/>
              <a:gd name="connsiteY6" fmla="*/ 103068 h 1035968"/>
              <a:gd name="connsiteX7" fmla="*/ 13214 w 1131107"/>
              <a:gd name="connsiteY7" fmla="*/ 60784 h 1035968"/>
              <a:gd name="connsiteX8" fmla="*/ 0 w 1131107"/>
              <a:gd name="connsiteY8" fmla="*/ 34356 h 1035968"/>
              <a:gd name="connsiteX9" fmla="*/ 0 w 1131107"/>
              <a:gd name="connsiteY9" fmla="*/ 7928 h 1035968"/>
              <a:gd name="connsiteX10" fmla="*/ 10571 w 1131107"/>
              <a:gd name="connsiteY10" fmla="*/ 2643 h 1035968"/>
              <a:gd name="connsiteX11" fmla="*/ 26428 w 1131107"/>
              <a:gd name="connsiteY11" fmla="*/ 0 h 1035968"/>
              <a:gd name="connsiteX12" fmla="*/ 79283 w 1131107"/>
              <a:gd name="connsiteY12" fmla="*/ 18500 h 1035968"/>
              <a:gd name="connsiteX13" fmla="*/ 272206 w 1131107"/>
              <a:gd name="connsiteY13" fmla="*/ 105711 h 1035968"/>
              <a:gd name="connsiteX14" fmla="*/ 478342 w 1131107"/>
              <a:gd name="connsiteY14" fmla="*/ 200851 h 1035968"/>
              <a:gd name="connsiteX15" fmla="*/ 655408 w 1131107"/>
              <a:gd name="connsiteY15" fmla="*/ 290705 h 1035968"/>
              <a:gd name="connsiteX16" fmla="*/ 806046 w 1131107"/>
              <a:gd name="connsiteY16" fmla="*/ 372631 h 1035968"/>
              <a:gd name="connsiteX17" fmla="*/ 938185 w 1131107"/>
              <a:gd name="connsiteY17" fmla="*/ 459843 h 1035968"/>
              <a:gd name="connsiteX18" fmla="*/ 983112 w 1131107"/>
              <a:gd name="connsiteY18" fmla="*/ 512698 h 1035968"/>
              <a:gd name="connsiteX19" fmla="*/ 1028039 w 1131107"/>
              <a:gd name="connsiteY19" fmla="*/ 578768 h 1035968"/>
              <a:gd name="connsiteX20" fmla="*/ 1078252 w 1131107"/>
              <a:gd name="connsiteY20" fmla="*/ 673908 h 1035968"/>
              <a:gd name="connsiteX21" fmla="*/ 1099394 w 1131107"/>
              <a:gd name="connsiteY21" fmla="*/ 724120 h 1035968"/>
              <a:gd name="connsiteX22" fmla="*/ 1120536 w 1131107"/>
              <a:gd name="connsiteY22" fmla="*/ 787547 h 1035968"/>
              <a:gd name="connsiteX23" fmla="*/ 1128465 w 1131107"/>
              <a:gd name="connsiteY23" fmla="*/ 843045 h 1035968"/>
              <a:gd name="connsiteX24" fmla="*/ 1131107 w 1131107"/>
              <a:gd name="connsiteY24" fmla="*/ 893258 h 1035968"/>
              <a:gd name="connsiteX25" fmla="*/ 1125822 w 1131107"/>
              <a:gd name="connsiteY25" fmla="*/ 946113 h 1035968"/>
              <a:gd name="connsiteX26" fmla="*/ 1115251 w 1131107"/>
              <a:gd name="connsiteY26" fmla="*/ 975184 h 1035968"/>
              <a:gd name="connsiteX27" fmla="*/ 1099394 w 1131107"/>
              <a:gd name="connsiteY27" fmla="*/ 996326 h 1035968"/>
              <a:gd name="connsiteX28" fmla="*/ 1072966 w 1131107"/>
              <a:gd name="connsiteY28" fmla="*/ 1014826 h 1035968"/>
              <a:gd name="connsiteX29" fmla="*/ 1020111 w 1131107"/>
              <a:gd name="connsiteY29" fmla="*/ 1030682 h 1035968"/>
              <a:gd name="connsiteX30" fmla="*/ 969898 w 1131107"/>
              <a:gd name="connsiteY30" fmla="*/ 1035968 h 1035968"/>
              <a:gd name="connsiteX31" fmla="*/ 946113 w 1131107"/>
              <a:gd name="connsiteY31" fmla="*/ 1030682 h 1035968"/>
              <a:gd name="connsiteX32" fmla="*/ 914400 w 1131107"/>
              <a:gd name="connsiteY32" fmla="*/ 1012183 h 1035968"/>
              <a:gd name="connsiteX33" fmla="*/ 890615 w 1131107"/>
              <a:gd name="connsiteY33" fmla="*/ 983112 h 1035968"/>
              <a:gd name="connsiteX34" fmla="*/ 874758 w 1131107"/>
              <a:gd name="connsiteY34" fmla="*/ 951399 h 1035968"/>
              <a:gd name="connsiteX35" fmla="*/ 845688 w 1131107"/>
              <a:gd name="connsiteY35" fmla="*/ 890615 h 1035968"/>
              <a:gd name="connsiteX36" fmla="*/ 774333 w 1131107"/>
              <a:gd name="connsiteY36" fmla="*/ 758476 h 103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31107" h="1035968">
                <a:moveTo>
                  <a:pt x="774333" y="758476"/>
                </a:moveTo>
                <a:lnTo>
                  <a:pt x="673907" y="615767"/>
                </a:lnTo>
                <a:lnTo>
                  <a:pt x="594624" y="520627"/>
                </a:lnTo>
                <a:lnTo>
                  <a:pt x="488913" y="412273"/>
                </a:lnTo>
                <a:lnTo>
                  <a:pt x="441343" y="369989"/>
                </a:lnTo>
                <a:lnTo>
                  <a:pt x="317133" y="285420"/>
                </a:lnTo>
                <a:lnTo>
                  <a:pt x="68712" y="103068"/>
                </a:lnTo>
                <a:lnTo>
                  <a:pt x="13214" y="60784"/>
                </a:lnTo>
                <a:lnTo>
                  <a:pt x="0" y="34356"/>
                </a:lnTo>
                <a:lnTo>
                  <a:pt x="0" y="7928"/>
                </a:lnTo>
                <a:lnTo>
                  <a:pt x="10571" y="2643"/>
                </a:lnTo>
                <a:lnTo>
                  <a:pt x="26428" y="0"/>
                </a:lnTo>
                <a:lnTo>
                  <a:pt x="79283" y="18500"/>
                </a:lnTo>
                <a:lnTo>
                  <a:pt x="272206" y="105711"/>
                </a:lnTo>
                <a:lnTo>
                  <a:pt x="478342" y="200851"/>
                </a:lnTo>
                <a:lnTo>
                  <a:pt x="655408" y="290705"/>
                </a:lnTo>
                <a:lnTo>
                  <a:pt x="806046" y="372631"/>
                </a:lnTo>
                <a:lnTo>
                  <a:pt x="938185" y="459843"/>
                </a:lnTo>
                <a:lnTo>
                  <a:pt x="983112" y="512698"/>
                </a:lnTo>
                <a:lnTo>
                  <a:pt x="1028039" y="578768"/>
                </a:lnTo>
                <a:lnTo>
                  <a:pt x="1078252" y="673908"/>
                </a:lnTo>
                <a:lnTo>
                  <a:pt x="1099394" y="724120"/>
                </a:lnTo>
                <a:lnTo>
                  <a:pt x="1120536" y="787547"/>
                </a:lnTo>
                <a:lnTo>
                  <a:pt x="1128465" y="843045"/>
                </a:lnTo>
                <a:lnTo>
                  <a:pt x="1131107" y="893258"/>
                </a:lnTo>
                <a:lnTo>
                  <a:pt x="1125822" y="946113"/>
                </a:lnTo>
                <a:lnTo>
                  <a:pt x="1115251" y="975184"/>
                </a:lnTo>
                <a:lnTo>
                  <a:pt x="1099394" y="996326"/>
                </a:lnTo>
                <a:lnTo>
                  <a:pt x="1072966" y="1014826"/>
                </a:lnTo>
                <a:lnTo>
                  <a:pt x="1020111" y="1030682"/>
                </a:lnTo>
                <a:lnTo>
                  <a:pt x="969898" y="1035968"/>
                </a:lnTo>
                <a:lnTo>
                  <a:pt x="946113" y="1030682"/>
                </a:lnTo>
                <a:lnTo>
                  <a:pt x="914400" y="1012183"/>
                </a:lnTo>
                <a:lnTo>
                  <a:pt x="890615" y="983112"/>
                </a:lnTo>
                <a:lnTo>
                  <a:pt x="874758" y="951399"/>
                </a:lnTo>
                <a:lnTo>
                  <a:pt x="845688" y="890615"/>
                </a:lnTo>
                <a:lnTo>
                  <a:pt x="774333" y="75847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C271C8A-FB7D-5142-93B0-B3967D90EBAB}"/>
              </a:ext>
            </a:extLst>
          </p:cNvPr>
          <p:cNvSpPr/>
          <p:nvPr/>
        </p:nvSpPr>
        <p:spPr>
          <a:xfrm>
            <a:off x="2565400" y="2243138"/>
            <a:ext cx="2025650" cy="614362"/>
          </a:xfrm>
          <a:custGeom>
            <a:avLst/>
            <a:gdLst>
              <a:gd name="connsiteX0" fmla="*/ 1438275 w 2026444"/>
              <a:gd name="connsiteY0" fmla="*/ 335756 h 614362"/>
              <a:gd name="connsiteX1" fmla="*/ 950119 w 2026444"/>
              <a:gd name="connsiteY1" fmla="*/ 447675 h 614362"/>
              <a:gd name="connsiteX2" fmla="*/ 783432 w 2026444"/>
              <a:gd name="connsiteY2" fmla="*/ 497681 h 614362"/>
              <a:gd name="connsiteX3" fmla="*/ 633413 w 2026444"/>
              <a:gd name="connsiteY3" fmla="*/ 521493 h 614362"/>
              <a:gd name="connsiteX4" fmla="*/ 550069 w 2026444"/>
              <a:gd name="connsiteY4" fmla="*/ 542925 h 614362"/>
              <a:gd name="connsiteX5" fmla="*/ 438150 w 2026444"/>
              <a:gd name="connsiteY5" fmla="*/ 585787 h 614362"/>
              <a:gd name="connsiteX6" fmla="*/ 397669 w 2026444"/>
              <a:gd name="connsiteY6" fmla="*/ 604837 h 614362"/>
              <a:gd name="connsiteX7" fmla="*/ 359569 w 2026444"/>
              <a:gd name="connsiteY7" fmla="*/ 611981 h 614362"/>
              <a:gd name="connsiteX8" fmla="*/ 309563 w 2026444"/>
              <a:gd name="connsiteY8" fmla="*/ 614362 h 614362"/>
              <a:gd name="connsiteX9" fmla="*/ 261938 w 2026444"/>
              <a:gd name="connsiteY9" fmla="*/ 607218 h 614362"/>
              <a:gd name="connsiteX10" fmla="*/ 209550 w 2026444"/>
              <a:gd name="connsiteY10" fmla="*/ 588168 h 614362"/>
              <a:gd name="connsiteX11" fmla="*/ 159544 w 2026444"/>
              <a:gd name="connsiteY11" fmla="*/ 552450 h 614362"/>
              <a:gd name="connsiteX12" fmla="*/ 111919 w 2026444"/>
              <a:gd name="connsiteY12" fmla="*/ 511968 h 614362"/>
              <a:gd name="connsiteX13" fmla="*/ 66675 w 2026444"/>
              <a:gd name="connsiteY13" fmla="*/ 452437 h 614362"/>
              <a:gd name="connsiteX14" fmla="*/ 23813 w 2026444"/>
              <a:gd name="connsiteY14" fmla="*/ 388143 h 614362"/>
              <a:gd name="connsiteX15" fmla="*/ 4763 w 2026444"/>
              <a:gd name="connsiteY15" fmla="*/ 345281 h 614362"/>
              <a:gd name="connsiteX16" fmla="*/ 0 w 2026444"/>
              <a:gd name="connsiteY16" fmla="*/ 323850 h 614362"/>
              <a:gd name="connsiteX17" fmla="*/ 2382 w 2026444"/>
              <a:gd name="connsiteY17" fmla="*/ 309562 h 614362"/>
              <a:gd name="connsiteX18" fmla="*/ 11907 w 2026444"/>
              <a:gd name="connsiteY18" fmla="*/ 300037 h 614362"/>
              <a:gd name="connsiteX19" fmla="*/ 28575 w 2026444"/>
              <a:gd name="connsiteY19" fmla="*/ 300037 h 614362"/>
              <a:gd name="connsiteX20" fmla="*/ 61913 w 2026444"/>
              <a:gd name="connsiteY20" fmla="*/ 311943 h 614362"/>
              <a:gd name="connsiteX21" fmla="*/ 100013 w 2026444"/>
              <a:gd name="connsiteY21" fmla="*/ 350043 h 614362"/>
              <a:gd name="connsiteX22" fmla="*/ 133350 w 2026444"/>
              <a:gd name="connsiteY22" fmla="*/ 371475 h 614362"/>
              <a:gd name="connsiteX23" fmla="*/ 169069 w 2026444"/>
              <a:gd name="connsiteY23" fmla="*/ 390525 h 614362"/>
              <a:gd name="connsiteX24" fmla="*/ 200025 w 2026444"/>
              <a:gd name="connsiteY24" fmla="*/ 402431 h 614362"/>
              <a:gd name="connsiteX25" fmla="*/ 242888 w 2026444"/>
              <a:gd name="connsiteY25" fmla="*/ 407193 h 614362"/>
              <a:gd name="connsiteX26" fmla="*/ 307182 w 2026444"/>
              <a:gd name="connsiteY26" fmla="*/ 404812 h 614362"/>
              <a:gd name="connsiteX27" fmla="*/ 397669 w 2026444"/>
              <a:gd name="connsiteY27" fmla="*/ 388143 h 614362"/>
              <a:gd name="connsiteX28" fmla="*/ 771525 w 2026444"/>
              <a:gd name="connsiteY28" fmla="*/ 292893 h 614362"/>
              <a:gd name="connsiteX29" fmla="*/ 1047750 w 2026444"/>
              <a:gd name="connsiteY29" fmla="*/ 221456 h 614362"/>
              <a:gd name="connsiteX30" fmla="*/ 1307307 w 2026444"/>
              <a:gd name="connsiteY30" fmla="*/ 164306 h 614362"/>
              <a:gd name="connsiteX31" fmla="*/ 1431132 w 2026444"/>
              <a:gd name="connsiteY31" fmla="*/ 135731 h 614362"/>
              <a:gd name="connsiteX32" fmla="*/ 1583532 w 2026444"/>
              <a:gd name="connsiteY32" fmla="*/ 90487 h 614362"/>
              <a:gd name="connsiteX33" fmla="*/ 1690688 w 2026444"/>
              <a:gd name="connsiteY33" fmla="*/ 0 h 614362"/>
              <a:gd name="connsiteX34" fmla="*/ 1743075 w 2026444"/>
              <a:gd name="connsiteY34" fmla="*/ 7143 h 614362"/>
              <a:gd name="connsiteX35" fmla="*/ 1816894 w 2026444"/>
              <a:gd name="connsiteY35" fmla="*/ 26193 h 614362"/>
              <a:gd name="connsiteX36" fmla="*/ 1888332 w 2026444"/>
              <a:gd name="connsiteY36" fmla="*/ 54768 h 614362"/>
              <a:gd name="connsiteX37" fmla="*/ 1945482 w 2026444"/>
              <a:gd name="connsiteY37" fmla="*/ 80962 h 614362"/>
              <a:gd name="connsiteX38" fmla="*/ 2009775 w 2026444"/>
              <a:gd name="connsiteY38" fmla="*/ 123825 h 614362"/>
              <a:gd name="connsiteX39" fmla="*/ 2026444 w 2026444"/>
              <a:gd name="connsiteY39" fmla="*/ 140493 h 614362"/>
              <a:gd name="connsiteX40" fmla="*/ 2019300 w 2026444"/>
              <a:gd name="connsiteY40" fmla="*/ 180975 h 614362"/>
              <a:gd name="connsiteX41" fmla="*/ 2007394 w 2026444"/>
              <a:gd name="connsiteY41" fmla="*/ 209550 h 614362"/>
              <a:gd name="connsiteX42" fmla="*/ 1983582 w 2026444"/>
              <a:gd name="connsiteY42" fmla="*/ 228600 h 614362"/>
              <a:gd name="connsiteX43" fmla="*/ 1831182 w 2026444"/>
              <a:gd name="connsiteY43" fmla="*/ 269081 h 614362"/>
              <a:gd name="connsiteX44" fmla="*/ 1438275 w 2026444"/>
              <a:gd name="connsiteY44" fmla="*/ 335756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26444" h="614362">
                <a:moveTo>
                  <a:pt x="1438275" y="335756"/>
                </a:moveTo>
                <a:lnTo>
                  <a:pt x="950119" y="447675"/>
                </a:lnTo>
                <a:lnTo>
                  <a:pt x="783432" y="497681"/>
                </a:lnTo>
                <a:lnTo>
                  <a:pt x="633413" y="521493"/>
                </a:lnTo>
                <a:lnTo>
                  <a:pt x="550069" y="542925"/>
                </a:lnTo>
                <a:lnTo>
                  <a:pt x="438150" y="585787"/>
                </a:lnTo>
                <a:lnTo>
                  <a:pt x="397669" y="604837"/>
                </a:lnTo>
                <a:lnTo>
                  <a:pt x="359569" y="611981"/>
                </a:lnTo>
                <a:lnTo>
                  <a:pt x="309563" y="614362"/>
                </a:lnTo>
                <a:lnTo>
                  <a:pt x="261938" y="607218"/>
                </a:lnTo>
                <a:lnTo>
                  <a:pt x="209550" y="588168"/>
                </a:lnTo>
                <a:lnTo>
                  <a:pt x="159544" y="552450"/>
                </a:lnTo>
                <a:lnTo>
                  <a:pt x="111919" y="511968"/>
                </a:lnTo>
                <a:lnTo>
                  <a:pt x="66675" y="452437"/>
                </a:lnTo>
                <a:lnTo>
                  <a:pt x="23813" y="388143"/>
                </a:lnTo>
                <a:lnTo>
                  <a:pt x="4763" y="345281"/>
                </a:lnTo>
                <a:lnTo>
                  <a:pt x="0" y="323850"/>
                </a:lnTo>
                <a:lnTo>
                  <a:pt x="2382" y="309562"/>
                </a:lnTo>
                <a:lnTo>
                  <a:pt x="11907" y="300037"/>
                </a:lnTo>
                <a:lnTo>
                  <a:pt x="28575" y="300037"/>
                </a:lnTo>
                <a:lnTo>
                  <a:pt x="61913" y="311943"/>
                </a:lnTo>
                <a:lnTo>
                  <a:pt x="100013" y="350043"/>
                </a:lnTo>
                <a:lnTo>
                  <a:pt x="133350" y="371475"/>
                </a:lnTo>
                <a:lnTo>
                  <a:pt x="169069" y="390525"/>
                </a:lnTo>
                <a:lnTo>
                  <a:pt x="200025" y="402431"/>
                </a:lnTo>
                <a:lnTo>
                  <a:pt x="242888" y="407193"/>
                </a:lnTo>
                <a:lnTo>
                  <a:pt x="307182" y="404812"/>
                </a:lnTo>
                <a:lnTo>
                  <a:pt x="397669" y="388143"/>
                </a:lnTo>
                <a:lnTo>
                  <a:pt x="771525" y="292893"/>
                </a:lnTo>
                <a:lnTo>
                  <a:pt x="1047750" y="221456"/>
                </a:lnTo>
                <a:lnTo>
                  <a:pt x="1307307" y="164306"/>
                </a:lnTo>
                <a:lnTo>
                  <a:pt x="1431132" y="135731"/>
                </a:lnTo>
                <a:lnTo>
                  <a:pt x="1583532" y="90487"/>
                </a:lnTo>
                <a:lnTo>
                  <a:pt x="1690688" y="0"/>
                </a:lnTo>
                <a:lnTo>
                  <a:pt x="1743075" y="7143"/>
                </a:lnTo>
                <a:lnTo>
                  <a:pt x="1816894" y="26193"/>
                </a:lnTo>
                <a:lnTo>
                  <a:pt x="1888332" y="54768"/>
                </a:lnTo>
                <a:lnTo>
                  <a:pt x="1945482" y="80962"/>
                </a:lnTo>
                <a:lnTo>
                  <a:pt x="2009775" y="123825"/>
                </a:lnTo>
                <a:lnTo>
                  <a:pt x="2026444" y="140493"/>
                </a:lnTo>
                <a:lnTo>
                  <a:pt x="2019300" y="180975"/>
                </a:lnTo>
                <a:lnTo>
                  <a:pt x="2007394" y="209550"/>
                </a:lnTo>
                <a:lnTo>
                  <a:pt x="1983582" y="228600"/>
                </a:lnTo>
                <a:lnTo>
                  <a:pt x="1831182" y="269081"/>
                </a:lnTo>
                <a:lnTo>
                  <a:pt x="1438275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295DFAA-BD45-A94A-B0D7-6A20D3878FC4}"/>
              </a:ext>
            </a:extLst>
          </p:cNvPr>
          <p:cNvSpPr/>
          <p:nvPr/>
        </p:nvSpPr>
        <p:spPr>
          <a:xfrm>
            <a:off x="3662363" y="3167063"/>
            <a:ext cx="682625" cy="495300"/>
          </a:xfrm>
          <a:custGeom>
            <a:avLst/>
            <a:gdLst>
              <a:gd name="connsiteX0" fmla="*/ 309562 w 683418"/>
              <a:gd name="connsiteY0" fmla="*/ 290512 h 495300"/>
              <a:gd name="connsiteX1" fmla="*/ 235743 w 683418"/>
              <a:gd name="connsiteY1" fmla="*/ 254793 h 495300"/>
              <a:gd name="connsiteX2" fmla="*/ 178593 w 683418"/>
              <a:gd name="connsiteY2" fmla="*/ 219075 h 495300"/>
              <a:gd name="connsiteX3" fmla="*/ 135731 w 683418"/>
              <a:gd name="connsiteY3" fmla="*/ 190500 h 495300"/>
              <a:gd name="connsiteX4" fmla="*/ 0 w 683418"/>
              <a:gd name="connsiteY4" fmla="*/ 80962 h 495300"/>
              <a:gd name="connsiteX5" fmla="*/ 26193 w 683418"/>
              <a:gd name="connsiteY5" fmla="*/ 0 h 495300"/>
              <a:gd name="connsiteX6" fmla="*/ 135731 w 683418"/>
              <a:gd name="connsiteY6" fmla="*/ 40481 h 495300"/>
              <a:gd name="connsiteX7" fmla="*/ 283368 w 683418"/>
              <a:gd name="connsiteY7" fmla="*/ 88106 h 495300"/>
              <a:gd name="connsiteX8" fmla="*/ 381000 w 683418"/>
              <a:gd name="connsiteY8" fmla="*/ 116681 h 495300"/>
              <a:gd name="connsiteX9" fmla="*/ 440531 w 683418"/>
              <a:gd name="connsiteY9" fmla="*/ 130968 h 495300"/>
              <a:gd name="connsiteX10" fmla="*/ 476250 w 683418"/>
              <a:gd name="connsiteY10" fmla="*/ 145256 h 495300"/>
              <a:gd name="connsiteX11" fmla="*/ 523875 w 683418"/>
              <a:gd name="connsiteY11" fmla="*/ 176212 h 495300"/>
              <a:gd name="connsiteX12" fmla="*/ 576262 w 683418"/>
              <a:gd name="connsiteY12" fmla="*/ 219075 h 495300"/>
              <a:gd name="connsiteX13" fmla="*/ 626268 w 683418"/>
              <a:gd name="connsiteY13" fmla="*/ 271462 h 495300"/>
              <a:gd name="connsiteX14" fmla="*/ 661987 w 683418"/>
              <a:gd name="connsiteY14" fmla="*/ 307181 h 495300"/>
              <a:gd name="connsiteX15" fmla="*/ 673893 w 683418"/>
              <a:gd name="connsiteY15" fmla="*/ 326231 h 495300"/>
              <a:gd name="connsiteX16" fmla="*/ 683418 w 683418"/>
              <a:gd name="connsiteY16" fmla="*/ 359568 h 495300"/>
              <a:gd name="connsiteX17" fmla="*/ 683418 w 683418"/>
              <a:gd name="connsiteY17" fmla="*/ 409575 h 495300"/>
              <a:gd name="connsiteX18" fmla="*/ 666750 w 683418"/>
              <a:gd name="connsiteY18" fmla="*/ 454818 h 495300"/>
              <a:gd name="connsiteX19" fmla="*/ 645318 w 683418"/>
              <a:gd name="connsiteY19" fmla="*/ 495300 h 495300"/>
              <a:gd name="connsiteX20" fmla="*/ 404812 w 683418"/>
              <a:gd name="connsiteY20" fmla="*/ 354806 h 495300"/>
              <a:gd name="connsiteX21" fmla="*/ 376237 w 683418"/>
              <a:gd name="connsiteY21" fmla="*/ 326231 h 495300"/>
              <a:gd name="connsiteX22" fmla="*/ 309562 w 683418"/>
              <a:gd name="connsiteY22" fmla="*/ 29051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83418" h="495300">
                <a:moveTo>
                  <a:pt x="309562" y="290512"/>
                </a:moveTo>
                <a:lnTo>
                  <a:pt x="235743" y="254793"/>
                </a:lnTo>
                <a:lnTo>
                  <a:pt x="178593" y="219075"/>
                </a:lnTo>
                <a:lnTo>
                  <a:pt x="135731" y="190500"/>
                </a:lnTo>
                <a:lnTo>
                  <a:pt x="0" y="80962"/>
                </a:lnTo>
                <a:lnTo>
                  <a:pt x="26193" y="0"/>
                </a:lnTo>
                <a:lnTo>
                  <a:pt x="135731" y="40481"/>
                </a:lnTo>
                <a:lnTo>
                  <a:pt x="283368" y="88106"/>
                </a:lnTo>
                <a:lnTo>
                  <a:pt x="381000" y="116681"/>
                </a:lnTo>
                <a:lnTo>
                  <a:pt x="440531" y="130968"/>
                </a:lnTo>
                <a:lnTo>
                  <a:pt x="476250" y="145256"/>
                </a:lnTo>
                <a:lnTo>
                  <a:pt x="523875" y="176212"/>
                </a:lnTo>
                <a:lnTo>
                  <a:pt x="576262" y="219075"/>
                </a:lnTo>
                <a:lnTo>
                  <a:pt x="626268" y="271462"/>
                </a:lnTo>
                <a:lnTo>
                  <a:pt x="661987" y="307181"/>
                </a:lnTo>
                <a:lnTo>
                  <a:pt x="673893" y="326231"/>
                </a:lnTo>
                <a:lnTo>
                  <a:pt x="683418" y="359568"/>
                </a:lnTo>
                <a:lnTo>
                  <a:pt x="683418" y="409575"/>
                </a:lnTo>
                <a:lnTo>
                  <a:pt x="666750" y="454818"/>
                </a:lnTo>
                <a:lnTo>
                  <a:pt x="645318" y="495300"/>
                </a:lnTo>
                <a:lnTo>
                  <a:pt x="404812" y="354806"/>
                </a:lnTo>
                <a:lnTo>
                  <a:pt x="376237" y="326231"/>
                </a:lnTo>
                <a:lnTo>
                  <a:pt x="309562" y="290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464A6DE-944D-A843-82B6-827CC3F7CE03}"/>
              </a:ext>
            </a:extLst>
          </p:cNvPr>
          <p:cNvSpPr/>
          <p:nvPr/>
        </p:nvSpPr>
        <p:spPr>
          <a:xfrm>
            <a:off x="3194050" y="3457575"/>
            <a:ext cx="1120775" cy="2254250"/>
          </a:xfrm>
          <a:custGeom>
            <a:avLst/>
            <a:gdLst>
              <a:gd name="connsiteX0" fmla="*/ 730250 w 1120775"/>
              <a:gd name="connsiteY0" fmla="*/ 1368425 h 2254250"/>
              <a:gd name="connsiteX1" fmla="*/ 654050 w 1120775"/>
              <a:gd name="connsiteY1" fmla="*/ 1562100 h 2254250"/>
              <a:gd name="connsiteX2" fmla="*/ 596900 w 1120775"/>
              <a:gd name="connsiteY2" fmla="*/ 1682750 h 2254250"/>
              <a:gd name="connsiteX3" fmla="*/ 549275 w 1120775"/>
              <a:gd name="connsiteY3" fmla="*/ 1768475 h 2254250"/>
              <a:gd name="connsiteX4" fmla="*/ 482600 w 1120775"/>
              <a:gd name="connsiteY4" fmla="*/ 1873250 h 2254250"/>
              <a:gd name="connsiteX5" fmla="*/ 415925 w 1120775"/>
              <a:gd name="connsiteY5" fmla="*/ 1958975 h 2254250"/>
              <a:gd name="connsiteX6" fmla="*/ 346075 w 1120775"/>
              <a:gd name="connsiteY6" fmla="*/ 2044700 h 2254250"/>
              <a:gd name="connsiteX7" fmla="*/ 247650 w 1120775"/>
              <a:gd name="connsiteY7" fmla="*/ 2143125 h 2254250"/>
              <a:gd name="connsiteX8" fmla="*/ 127000 w 1120775"/>
              <a:gd name="connsiteY8" fmla="*/ 2244725 h 2254250"/>
              <a:gd name="connsiteX9" fmla="*/ 107950 w 1120775"/>
              <a:gd name="connsiteY9" fmla="*/ 2254250 h 2254250"/>
              <a:gd name="connsiteX10" fmla="*/ 82550 w 1120775"/>
              <a:gd name="connsiteY10" fmla="*/ 2254250 h 2254250"/>
              <a:gd name="connsiteX11" fmla="*/ 47625 w 1120775"/>
              <a:gd name="connsiteY11" fmla="*/ 2247900 h 2254250"/>
              <a:gd name="connsiteX12" fmla="*/ 38100 w 1120775"/>
              <a:gd name="connsiteY12" fmla="*/ 2241550 h 2254250"/>
              <a:gd name="connsiteX13" fmla="*/ 28575 w 1120775"/>
              <a:gd name="connsiteY13" fmla="*/ 2203450 h 2254250"/>
              <a:gd name="connsiteX14" fmla="*/ 12700 w 1120775"/>
              <a:gd name="connsiteY14" fmla="*/ 2089150 h 2254250"/>
              <a:gd name="connsiteX15" fmla="*/ 0 w 1120775"/>
              <a:gd name="connsiteY15" fmla="*/ 2035175 h 2254250"/>
              <a:gd name="connsiteX16" fmla="*/ 184150 w 1120775"/>
              <a:gd name="connsiteY16" fmla="*/ 1787525 h 2254250"/>
              <a:gd name="connsiteX17" fmla="*/ 228600 w 1120775"/>
              <a:gd name="connsiteY17" fmla="*/ 1758950 h 2254250"/>
              <a:gd name="connsiteX18" fmla="*/ 285750 w 1120775"/>
              <a:gd name="connsiteY18" fmla="*/ 1708150 h 2254250"/>
              <a:gd name="connsiteX19" fmla="*/ 346075 w 1120775"/>
              <a:gd name="connsiteY19" fmla="*/ 1635125 h 2254250"/>
              <a:gd name="connsiteX20" fmla="*/ 400050 w 1120775"/>
              <a:gd name="connsiteY20" fmla="*/ 1558925 h 2254250"/>
              <a:gd name="connsiteX21" fmla="*/ 469900 w 1120775"/>
              <a:gd name="connsiteY21" fmla="*/ 1425575 h 2254250"/>
              <a:gd name="connsiteX22" fmla="*/ 533400 w 1120775"/>
              <a:gd name="connsiteY22" fmla="*/ 1308100 h 2254250"/>
              <a:gd name="connsiteX23" fmla="*/ 584200 w 1120775"/>
              <a:gd name="connsiteY23" fmla="*/ 1190625 h 2254250"/>
              <a:gd name="connsiteX24" fmla="*/ 647700 w 1120775"/>
              <a:gd name="connsiteY24" fmla="*/ 1035050 h 2254250"/>
              <a:gd name="connsiteX25" fmla="*/ 701675 w 1120775"/>
              <a:gd name="connsiteY25" fmla="*/ 876300 h 2254250"/>
              <a:gd name="connsiteX26" fmla="*/ 784225 w 1120775"/>
              <a:gd name="connsiteY26" fmla="*/ 619125 h 2254250"/>
              <a:gd name="connsiteX27" fmla="*/ 828675 w 1120775"/>
              <a:gd name="connsiteY27" fmla="*/ 450850 h 2254250"/>
              <a:gd name="connsiteX28" fmla="*/ 854075 w 1120775"/>
              <a:gd name="connsiteY28" fmla="*/ 352425 h 2254250"/>
              <a:gd name="connsiteX29" fmla="*/ 876300 w 1120775"/>
              <a:gd name="connsiteY29" fmla="*/ 250825 h 2254250"/>
              <a:gd name="connsiteX30" fmla="*/ 879475 w 1120775"/>
              <a:gd name="connsiteY30" fmla="*/ 177800 h 2254250"/>
              <a:gd name="connsiteX31" fmla="*/ 882650 w 1120775"/>
              <a:gd name="connsiteY31" fmla="*/ 107950 h 2254250"/>
              <a:gd name="connsiteX32" fmla="*/ 876300 w 1120775"/>
              <a:gd name="connsiteY32" fmla="*/ 0 h 2254250"/>
              <a:gd name="connsiteX33" fmla="*/ 1120775 w 1120775"/>
              <a:gd name="connsiteY33" fmla="*/ 168275 h 2254250"/>
              <a:gd name="connsiteX34" fmla="*/ 1111250 w 1120775"/>
              <a:gd name="connsiteY34" fmla="*/ 206375 h 2254250"/>
              <a:gd name="connsiteX35" fmla="*/ 1079500 w 1120775"/>
              <a:gd name="connsiteY35" fmla="*/ 301625 h 2254250"/>
              <a:gd name="connsiteX36" fmla="*/ 1038225 w 1120775"/>
              <a:gd name="connsiteY36" fmla="*/ 441325 h 2254250"/>
              <a:gd name="connsiteX37" fmla="*/ 984250 w 1120775"/>
              <a:gd name="connsiteY37" fmla="*/ 615950 h 2254250"/>
              <a:gd name="connsiteX38" fmla="*/ 911225 w 1120775"/>
              <a:gd name="connsiteY38" fmla="*/ 854075 h 2254250"/>
              <a:gd name="connsiteX39" fmla="*/ 847725 w 1120775"/>
              <a:gd name="connsiteY39" fmla="*/ 1028700 h 2254250"/>
              <a:gd name="connsiteX40" fmla="*/ 803275 w 1120775"/>
              <a:gd name="connsiteY40" fmla="*/ 1174750 h 2254250"/>
              <a:gd name="connsiteX41" fmla="*/ 730250 w 1120775"/>
              <a:gd name="connsiteY41" fmla="*/ 1368425 h 225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20775" h="2254250">
                <a:moveTo>
                  <a:pt x="730250" y="1368425"/>
                </a:moveTo>
                <a:lnTo>
                  <a:pt x="654050" y="1562100"/>
                </a:lnTo>
                <a:lnTo>
                  <a:pt x="596900" y="1682750"/>
                </a:lnTo>
                <a:lnTo>
                  <a:pt x="549275" y="1768475"/>
                </a:lnTo>
                <a:lnTo>
                  <a:pt x="482600" y="1873250"/>
                </a:lnTo>
                <a:lnTo>
                  <a:pt x="415925" y="1958975"/>
                </a:lnTo>
                <a:lnTo>
                  <a:pt x="346075" y="2044700"/>
                </a:lnTo>
                <a:lnTo>
                  <a:pt x="247650" y="2143125"/>
                </a:lnTo>
                <a:lnTo>
                  <a:pt x="127000" y="2244725"/>
                </a:lnTo>
                <a:lnTo>
                  <a:pt x="107950" y="2254250"/>
                </a:lnTo>
                <a:lnTo>
                  <a:pt x="82550" y="2254250"/>
                </a:lnTo>
                <a:lnTo>
                  <a:pt x="47625" y="2247900"/>
                </a:lnTo>
                <a:lnTo>
                  <a:pt x="38100" y="2241550"/>
                </a:lnTo>
                <a:lnTo>
                  <a:pt x="28575" y="2203450"/>
                </a:lnTo>
                <a:lnTo>
                  <a:pt x="12700" y="2089150"/>
                </a:lnTo>
                <a:lnTo>
                  <a:pt x="0" y="2035175"/>
                </a:lnTo>
                <a:lnTo>
                  <a:pt x="184150" y="1787525"/>
                </a:lnTo>
                <a:lnTo>
                  <a:pt x="228600" y="1758950"/>
                </a:lnTo>
                <a:lnTo>
                  <a:pt x="285750" y="1708150"/>
                </a:lnTo>
                <a:lnTo>
                  <a:pt x="346075" y="1635125"/>
                </a:lnTo>
                <a:lnTo>
                  <a:pt x="400050" y="1558925"/>
                </a:lnTo>
                <a:lnTo>
                  <a:pt x="469900" y="1425575"/>
                </a:lnTo>
                <a:lnTo>
                  <a:pt x="533400" y="1308100"/>
                </a:lnTo>
                <a:lnTo>
                  <a:pt x="584200" y="1190625"/>
                </a:lnTo>
                <a:lnTo>
                  <a:pt x="647700" y="1035050"/>
                </a:lnTo>
                <a:lnTo>
                  <a:pt x="701675" y="876300"/>
                </a:lnTo>
                <a:lnTo>
                  <a:pt x="784225" y="619125"/>
                </a:lnTo>
                <a:lnTo>
                  <a:pt x="828675" y="450850"/>
                </a:lnTo>
                <a:lnTo>
                  <a:pt x="854075" y="352425"/>
                </a:lnTo>
                <a:lnTo>
                  <a:pt x="876300" y="250825"/>
                </a:lnTo>
                <a:lnTo>
                  <a:pt x="879475" y="177800"/>
                </a:lnTo>
                <a:lnTo>
                  <a:pt x="882650" y="107950"/>
                </a:lnTo>
                <a:lnTo>
                  <a:pt x="876300" y="0"/>
                </a:lnTo>
                <a:lnTo>
                  <a:pt x="1120775" y="168275"/>
                </a:lnTo>
                <a:lnTo>
                  <a:pt x="1111250" y="206375"/>
                </a:lnTo>
                <a:lnTo>
                  <a:pt x="1079500" y="301625"/>
                </a:lnTo>
                <a:lnTo>
                  <a:pt x="1038225" y="441325"/>
                </a:lnTo>
                <a:lnTo>
                  <a:pt x="984250" y="615950"/>
                </a:lnTo>
                <a:lnTo>
                  <a:pt x="911225" y="854075"/>
                </a:lnTo>
                <a:lnTo>
                  <a:pt x="847725" y="1028700"/>
                </a:lnTo>
                <a:lnTo>
                  <a:pt x="803275" y="1174750"/>
                </a:lnTo>
                <a:lnTo>
                  <a:pt x="730250" y="13684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2956A6A-575E-0447-B8D8-60069004FF38}"/>
              </a:ext>
            </a:extLst>
          </p:cNvPr>
          <p:cNvSpPr/>
          <p:nvPr/>
        </p:nvSpPr>
        <p:spPr>
          <a:xfrm>
            <a:off x="2852738" y="5043488"/>
            <a:ext cx="593725" cy="490537"/>
          </a:xfrm>
          <a:custGeom>
            <a:avLst/>
            <a:gdLst>
              <a:gd name="connsiteX0" fmla="*/ 204787 w 592931"/>
              <a:gd name="connsiteY0" fmla="*/ 97631 h 490537"/>
              <a:gd name="connsiteX1" fmla="*/ 378618 w 592931"/>
              <a:gd name="connsiteY1" fmla="*/ 195262 h 490537"/>
              <a:gd name="connsiteX2" fmla="*/ 442912 w 592931"/>
              <a:gd name="connsiteY2" fmla="*/ 207168 h 490537"/>
              <a:gd name="connsiteX3" fmla="*/ 473868 w 592931"/>
              <a:gd name="connsiteY3" fmla="*/ 211931 h 490537"/>
              <a:gd name="connsiteX4" fmla="*/ 592931 w 592931"/>
              <a:gd name="connsiteY4" fmla="*/ 192881 h 490537"/>
              <a:gd name="connsiteX5" fmla="*/ 359568 w 592931"/>
              <a:gd name="connsiteY5" fmla="*/ 490537 h 490537"/>
              <a:gd name="connsiteX6" fmla="*/ 338137 w 592931"/>
              <a:gd name="connsiteY6" fmla="*/ 447675 h 490537"/>
              <a:gd name="connsiteX7" fmla="*/ 316706 w 592931"/>
              <a:gd name="connsiteY7" fmla="*/ 395287 h 490537"/>
              <a:gd name="connsiteX8" fmla="*/ 288131 w 592931"/>
              <a:gd name="connsiteY8" fmla="*/ 347662 h 490537"/>
              <a:gd name="connsiteX9" fmla="*/ 197643 w 592931"/>
              <a:gd name="connsiteY9" fmla="*/ 250031 h 490537"/>
              <a:gd name="connsiteX10" fmla="*/ 100012 w 592931"/>
              <a:gd name="connsiteY10" fmla="*/ 150018 h 490537"/>
              <a:gd name="connsiteX11" fmla="*/ 23812 w 592931"/>
              <a:gd name="connsiteY11" fmla="*/ 73818 h 490537"/>
              <a:gd name="connsiteX12" fmla="*/ 7143 w 592931"/>
              <a:gd name="connsiteY12" fmla="*/ 50006 h 490537"/>
              <a:gd name="connsiteX13" fmla="*/ 0 w 592931"/>
              <a:gd name="connsiteY13" fmla="*/ 26193 h 490537"/>
              <a:gd name="connsiteX14" fmla="*/ 4762 w 592931"/>
              <a:gd name="connsiteY14" fmla="*/ 9525 h 490537"/>
              <a:gd name="connsiteX15" fmla="*/ 21431 w 592931"/>
              <a:gd name="connsiteY15" fmla="*/ 0 h 490537"/>
              <a:gd name="connsiteX16" fmla="*/ 47625 w 592931"/>
              <a:gd name="connsiteY16" fmla="*/ 4762 h 490537"/>
              <a:gd name="connsiteX17" fmla="*/ 204787 w 592931"/>
              <a:gd name="connsiteY17" fmla="*/ 97631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92931" h="490537">
                <a:moveTo>
                  <a:pt x="204787" y="97631"/>
                </a:moveTo>
                <a:lnTo>
                  <a:pt x="378618" y="195262"/>
                </a:lnTo>
                <a:lnTo>
                  <a:pt x="442912" y="207168"/>
                </a:lnTo>
                <a:lnTo>
                  <a:pt x="473868" y="211931"/>
                </a:lnTo>
                <a:lnTo>
                  <a:pt x="592931" y="192881"/>
                </a:lnTo>
                <a:lnTo>
                  <a:pt x="359568" y="490537"/>
                </a:lnTo>
                <a:lnTo>
                  <a:pt x="338137" y="447675"/>
                </a:lnTo>
                <a:lnTo>
                  <a:pt x="316706" y="395287"/>
                </a:lnTo>
                <a:lnTo>
                  <a:pt x="288131" y="347662"/>
                </a:lnTo>
                <a:lnTo>
                  <a:pt x="197643" y="250031"/>
                </a:lnTo>
                <a:lnTo>
                  <a:pt x="100012" y="150018"/>
                </a:lnTo>
                <a:lnTo>
                  <a:pt x="23812" y="73818"/>
                </a:lnTo>
                <a:lnTo>
                  <a:pt x="7143" y="50006"/>
                </a:lnTo>
                <a:lnTo>
                  <a:pt x="0" y="26193"/>
                </a:lnTo>
                <a:lnTo>
                  <a:pt x="4762" y="9525"/>
                </a:lnTo>
                <a:lnTo>
                  <a:pt x="21431" y="0"/>
                </a:lnTo>
                <a:lnTo>
                  <a:pt x="47625" y="4762"/>
                </a:lnTo>
                <a:lnTo>
                  <a:pt x="204787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81160AD-9C0F-944C-90C9-70E40E728D10}"/>
              </a:ext>
            </a:extLst>
          </p:cNvPr>
          <p:cNvSpPr/>
          <p:nvPr/>
        </p:nvSpPr>
        <p:spPr>
          <a:xfrm rot="16200000">
            <a:off x="1908969" y="3126581"/>
            <a:ext cx="2428875" cy="1471613"/>
          </a:xfrm>
          <a:custGeom>
            <a:avLst/>
            <a:gdLst>
              <a:gd name="connsiteX0" fmla="*/ 904875 w 2428875"/>
              <a:gd name="connsiteY0" fmla="*/ 819150 h 1471612"/>
              <a:gd name="connsiteX1" fmla="*/ 652462 w 2428875"/>
              <a:gd name="connsiteY1" fmla="*/ 638175 h 1471612"/>
              <a:gd name="connsiteX2" fmla="*/ 409575 w 2428875"/>
              <a:gd name="connsiteY2" fmla="*/ 442912 h 1471612"/>
              <a:gd name="connsiteX3" fmla="*/ 154781 w 2428875"/>
              <a:gd name="connsiteY3" fmla="*/ 214312 h 1471612"/>
              <a:gd name="connsiteX4" fmla="*/ 23812 w 2428875"/>
              <a:gd name="connsiteY4" fmla="*/ 92869 h 1471612"/>
              <a:gd name="connsiteX5" fmla="*/ 4762 w 2428875"/>
              <a:gd name="connsiteY5" fmla="*/ 64294 h 1471612"/>
              <a:gd name="connsiteX6" fmla="*/ 0 w 2428875"/>
              <a:gd name="connsiteY6" fmla="*/ 26194 h 1471612"/>
              <a:gd name="connsiteX7" fmla="*/ 2381 w 2428875"/>
              <a:gd name="connsiteY7" fmla="*/ 11906 h 1471612"/>
              <a:gd name="connsiteX8" fmla="*/ 11906 w 2428875"/>
              <a:gd name="connsiteY8" fmla="*/ 2381 h 1471612"/>
              <a:gd name="connsiteX9" fmla="*/ 35718 w 2428875"/>
              <a:gd name="connsiteY9" fmla="*/ 0 h 1471612"/>
              <a:gd name="connsiteX10" fmla="*/ 59531 w 2428875"/>
              <a:gd name="connsiteY10" fmla="*/ 7144 h 1471612"/>
              <a:gd name="connsiteX11" fmla="*/ 133350 w 2428875"/>
              <a:gd name="connsiteY11" fmla="*/ 73819 h 1471612"/>
              <a:gd name="connsiteX12" fmla="*/ 304800 w 2428875"/>
              <a:gd name="connsiteY12" fmla="*/ 211931 h 1471612"/>
              <a:gd name="connsiteX13" fmla="*/ 495300 w 2428875"/>
              <a:gd name="connsiteY13" fmla="*/ 352425 h 1471612"/>
              <a:gd name="connsiteX14" fmla="*/ 661987 w 2428875"/>
              <a:gd name="connsiteY14" fmla="*/ 473869 h 1471612"/>
              <a:gd name="connsiteX15" fmla="*/ 897731 w 2428875"/>
              <a:gd name="connsiteY15" fmla="*/ 623887 h 1471612"/>
              <a:gd name="connsiteX16" fmla="*/ 1200150 w 2428875"/>
              <a:gd name="connsiteY16" fmla="*/ 797719 h 1471612"/>
              <a:gd name="connsiteX17" fmla="*/ 1419225 w 2428875"/>
              <a:gd name="connsiteY17" fmla="*/ 900112 h 1471612"/>
              <a:gd name="connsiteX18" fmla="*/ 1652587 w 2428875"/>
              <a:gd name="connsiteY18" fmla="*/ 995362 h 1471612"/>
              <a:gd name="connsiteX19" fmla="*/ 1902618 w 2428875"/>
              <a:gd name="connsiteY19" fmla="*/ 1085850 h 1471612"/>
              <a:gd name="connsiteX20" fmla="*/ 2007393 w 2428875"/>
              <a:gd name="connsiteY20" fmla="*/ 1114425 h 1471612"/>
              <a:gd name="connsiteX21" fmla="*/ 2059781 w 2428875"/>
              <a:gd name="connsiteY21" fmla="*/ 1126331 h 1471612"/>
              <a:gd name="connsiteX22" fmla="*/ 2116931 w 2428875"/>
              <a:gd name="connsiteY22" fmla="*/ 1133475 h 1471612"/>
              <a:gd name="connsiteX23" fmla="*/ 2164556 w 2428875"/>
              <a:gd name="connsiteY23" fmla="*/ 1131094 h 1471612"/>
              <a:gd name="connsiteX24" fmla="*/ 2202656 w 2428875"/>
              <a:gd name="connsiteY24" fmla="*/ 1126331 h 1471612"/>
              <a:gd name="connsiteX25" fmla="*/ 2245518 w 2428875"/>
              <a:gd name="connsiteY25" fmla="*/ 1112044 h 1471612"/>
              <a:gd name="connsiteX26" fmla="*/ 2271712 w 2428875"/>
              <a:gd name="connsiteY26" fmla="*/ 1100137 h 1471612"/>
              <a:gd name="connsiteX27" fmla="*/ 2295525 w 2428875"/>
              <a:gd name="connsiteY27" fmla="*/ 1078706 h 1471612"/>
              <a:gd name="connsiteX28" fmla="*/ 2321718 w 2428875"/>
              <a:gd name="connsiteY28" fmla="*/ 1042987 h 1471612"/>
              <a:gd name="connsiteX29" fmla="*/ 2378868 w 2428875"/>
              <a:gd name="connsiteY29" fmla="*/ 885825 h 1471612"/>
              <a:gd name="connsiteX30" fmla="*/ 2428875 w 2428875"/>
              <a:gd name="connsiteY30" fmla="*/ 1040606 h 1471612"/>
              <a:gd name="connsiteX31" fmla="*/ 2338387 w 2428875"/>
              <a:gd name="connsiteY31" fmla="*/ 1250156 h 1471612"/>
              <a:gd name="connsiteX32" fmla="*/ 2286000 w 2428875"/>
              <a:gd name="connsiteY32" fmla="*/ 1333500 h 1471612"/>
              <a:gd name="connsiteX33" fmla="*/ 2226468 w 2428875"/>
              <a:gd name="connsiteY33" fmla="*/ 1397794 h 1471612"/>
              <a:gd name="connsiteX34" fmla="*/ 2188368 w 2428875"/>
              <a:gd name="connsiteY34" fmla="*/ 1433512 h 1471612"/>
              <a:gd name="connsiteX35" fmla="*/ 2155031 w 2428875"/>
              <a:gd name="connsiteY35" fmla="*/ 1457325 h 1471612"/>
              <a:gd name="connsiteX36" fmla="*/ 2126456 w 2428875"/>
              <a:gd name="connsiteY36" fmla="*/ 1469231 h 1471612"/>
              <a:gd name="connsiteX37" fmla="*/ 2085975 w 2428875"/>
              <a:gd name="connsiteY37" fmla="*/ 1471612 h 1471612"/>
              <a:gd name="connsiteX38" fmla="*/ 2045493 w 2428875"/>
              <a:gd name="connsiteY38" fmla="*/ 1450181 h 1471612"/>
              <a:gd name="connsiteX39" fmla="*/ 1885950 w 2428875"/>
              <a:gd name="connsiteY39" fmla="*/ 1352550 h 1471612"/>
              <a:gd name="connsiteX40" fmla="*/ 1788318 w 2428875"/>
              <a:gd name="connsiteY40" fmla="*/ 1302544 h 1471612"/>
              <a:gd name="connsiteX41" fmla="*/ 1581150 w 2428875"/>
              <a:gd name="connsiteY41" fmla="*/ 1214437 h 1471612"/>
              <a:gd name="connsiteX42" fmla="*/ 1252537 w 2428875"/>
              <a:gd name="connsiteY42" fmla="*/ 1040606 h 1471612"/>
              <a:gd name="connsiteX43" fmla="*/ 904875 w 2428875"/>
              <a:gd name="connsiteY43" fmla="*/ 819150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28875" h="1471612">
                <a:moveTo>
                  <a:pt x="904875" y="819150"/>
                </a:moveTo>
                <a:lnTo>
                  <a:pt x="652462" y="638175"/>
                </a:lnTo>
                <a:lnTo>
                  <a:pt x="409575" y="442912"/>
                </a:lnTo>
                <a:lnTo>
                  <a:pt x="154781" y="214312"/>
                </a:lnTo>
                <a:lnTo>
                  <a:pt x="23812" y="92869"/>
                </a:lnTo>
                <a:lnTo>
                  <a:pt x="4762" y="64294"/>
                </a:lnTo>
                <a:lnTo>
                  <a:pt x="0" y="26194"/>
                </a:lnTo>
                <a:lnTo>
                  <a:pt x="2381" y="11906"/>
                </a:lnTo>
                <a:lnTo>
                  <a:pt x="11906" y="2381"/>
                </a:lnTo>
                <a:lnTo>
                  <a:pt x="35718" y="0"/>
                </a:lnTo>
                <a:lnTo>
                  <a:pt x="59531" y="7144"/>
                </a:lnTo>
                <a:lnTo>
                  <a:pt x="133350" y="73819"/>
                </a:lnTo>
                <a:lnTo>
                  <a:pt x="304800" y="211931"/>
                </a:lnTo>
                <a:lnTo>
                  <a:pt x="495300" y="352425"/>
                </a:lnTo>
                <a:lnTo>
                  <a:pt x="661987" y="473869"/>
                </a:lnTo>
                <a:lnTo>
                  <a:pt x="897731" y="623887"/>
                </a:lnTo>
                <a:lnTo>
                  <a:pt x="1200150" y="797719"/>
                </a:lnTo>
                <a:lnTo>
                  <a:pt x="1419225" y="900112"/>
                </a:lnTo>
                <a:lnTo>
                  <a:pt x="1652587" y="995362"/>
                </a:lnTo>
                <a:lnTo>
                  <a:pt x="1902618" y="1085850"/>
                </a:lnTo>
                <a:lnTo>
                  <a:pt x="2007393" y="1114425"/>
                </a:lnTo>
                <a:lnTo>
                  <a:pt x="2059781" y="1126331"/>
                </a:lnTo>
                <a:lnTo>
                  <a:pt x="2116931" y="1133475"/>
                </a:lnTo>
                <a:lnTo>
                  <a:pt x="2164556" y="1131094"/>
                </a:lnTo>
                <a:lnTo>
                  <a:pt x="2202656" y="1126331"/>
                </a:lnTo>
                <a:lnTo>
                  <a:pt x="2245518" y="1112044"/>
                </a:lnTo>
                <a:lnTo>
                  <a:pt x="2271712" y="1100137"/>
                </a:lnTo>
                <a:lnTo>
                  <a:pt x="2295525" y="1078706"/>
                </a:lnTo>
                <a:lnTo>
                  <a:pt x="2321718" y="1042987"/>
                </a:lnTo>
                <a:lnTo>
                  <a:pt x="2378868" y="885825"/>
                </a:lnTo>
                <a:lnTo>
                  <a:pt x="2428875" y="1040606"/>
                </a:lnTo>
                <a:lnTo>
                  <a:pt x="2338387" y="1250156"/>
                </a:lnTo>
                <a:lnTo>
                  <a:pt x="2286000" y="1333500"/>
                </a:lnTo>
                <a:lnTo>
                  <a:pt x="2226468" y="1397794"/>
                </a:lnTo>
                <a:lnTo>
                  <a:pt x="2188368" y="1433512"/>
                </a:lnTo>
                <a:lnTo>
                  <a:pt x="2155031" y="1457325"/>
                </a:lnTo>
                <a:lnTo>
                  <a:pt x="2126456" y="1469231"/>
                </a:lnTo>
                <a:lnTo>
                  <a:pt x="2085975" y="1471612"/>
                </a:lnTo>
                <a:lnTo>
                  <a:pt x="2045493" y="1450181"/>
                </a:lnTo>
                <a:lnTo>
                  <a:pt x="1885950" y="1352550"/>
                </a:lnTo>
                <a:lnTo>
                  <a:pt x="1788318" y="1302544"/>
                </a:lnTo>
                <a:lnTo>
                  <a:pt x="1581150" y="1214437"/>
                </a:lnTo>
                <a:lnTo>
                  <a:pt x="1252537" y="1040606"/>
                </a:lnTo>
                <a:lnTo>
                  <a:pt x="904875" y="819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2A8976D-8862-E84F-AECB-1056AD641E04}"/>
              </a:ext>
            </a:extLst>
          </p:cNvPr>
          <p:cNvSpPr/>
          <p:nvPr/>
        </p:nvSpPr>
        <p:spPr>
          <a:xfrm>
            <a:off x="4918075" y="1952625"/>
            <a:ext cx="1857375" cy="428625"/>
          </a:xfrm>
          <a:custGeom>
            <a:avLst/>
            <a:gdLst>
              <a:gd name="connsiteX0" fmla="*/ 747713 w 1857375"/>
              <a:gd name="connsiteY0" fmla="*/ 369094 h 428625"/>
              <a:gd name="connsiteX1" fmla="*/ 366713 w 1857375"/>
              <a:gd name="connsiteY1" fmla="*/ 423863 h 428625"/>
              <a:gd name="connsiteX2" fmla="*/ 300038 w 1857375"/>
              <a:gd name="connsiteY2" fmla="*/ 428625 h 428625"/>
              <a:gd name="connsiteX3" fmla="*/ 254794 w 1857375"/>
              <a:gd name="connsiteY3" fmla="*/ 426244 h 428625"/>
              <a:gd name="connsiteX4" fmla="*/ 202407 w 1857375"/>
              <a:gd name="connsiteY4" fmla="*/ 416719 h 428625"/>
              <a:gd name="connsiteX5" fmla="*/ 0 w 1857375"/>
              <a:gd name="connsiteY5" fmla="*/ 345281 h 428625"/>
              <a:gd name="connsiteX6" fmla="*/ 30957 w 1857375"/>
              <a:gd name="connsiteY6" fmla="*/ 169069 h 428625"/>
              <a:gd name="connsiteX7" fmla="*/ 152400 w 1857375"/>
              <a:gd name="connsiteY7" fmla="*/ 242888 h 428625"/>
              <a:gd name="connsiteX8" fmla="*/ 207169 w 1857375"/>
              <a:gd name="connsiteY8" fmla="*/ 264319 h 428625"/>
              <a:gd name="connsiteX9" fmla="*/ 252413 w 1857375"/>
              <a:gd name="connsiteY9" fmla="*/ 273844 h 428625"/>
              <a:gd name="connsiteX10" fmla="*/ 307182 w 1857375"/>
              <a:gd name="connsiteY10" fmla="*/ 273844 h 428625"/>
              <a:gd name="connsiteX11" fmla="*/ 452438 w 1857375"/>
              <a:gd name="connsiteY11" fmla="*/ 261938 h 428625"/>
              <a:gd name="connsiteX12" fmla="*/ 833438 w 1857375"/>
              <a:gd name="connsiteY12" fmla="*/ 204788 h 428625"/>
              <a:gd name="connsiteX13" fmla="*/ 1121569 w 1857375"/>
              <a:gd name="connsiteY13" fmla="*/ 142875 h 428625"/>
              <a:gd name="connsiteX14" fmla="*/ 1397794 w 1857375"/>
              <a:gd name="connsiteY14" fmla="*/ 66675 h 428625"/>
              <a:gd name="connsiteX15" fmla="*/ 1414463 w 1857375"/>
              <a:gd name="connsiteY15" fmla="*/ 47625 h 428625"/>
              <a:gd name="connsiteX16" fmla="*/ 1452563 w 1857375"/>
              <a:gd name="connsiteY16" fmla="*/ 21431 h 428625"/>
              <a:gd name="connsiteX17" fmla="*/ 1490663 w 1857375"/>
              <a:gd name="connsiteY17" fmla="*/ 4763 h 428625"/>
              <a:gd name="connsiteX18" fmla="*/ 1524000 w 1857375"/>
              <a:gd name="connsiteY18" fmla="*/ 0 h 428625"/>
              <a:gd name="connsiteX19" fmla="*/ 1578769 w 1857375"/>
              <a:gd name="connsiteY19" fmla="*/ 9525 h 428625"/>
              <a:gd name="connsiteX20" fmla="*/ 1674019 w 1857375"/>
              <a:gd name="connsiteY20" fmla="*/ 33338 h 428625"/>
              <a:gd name="connsiteX21" fmla="*/ 1726407 w 1857375"/>
              <a:gd name="connsiteY21" fmla="*/ 52388 h 428625"/>
              <a:gd name="connsiteX22" fmla="*/ 1776413 w 1857375"/>
              <a:gd name="connsiteY22" fmla="*/ 76200 h 428625"/>
              <a:gd name="connsiteX23" fmla="*/ 1819275 w 1857375"/>
              <a:gd name="connsiteY23" fmla="*/ 104775 h 428625"/>
              <a:gd name="connsiteX24" fmla="*/ 1845469 w 1857375"/>
              <a:gd name="connsiteY24" fmla="*/ 142875 h 428625"/>
              <a:gd name="connsiteX25" fmla="*/ 1857375 w 1857375"/>
              <a:gd name="connsiteY25" fmla="*/ 185738 h 428625"/>
              <a:gd name="connsiteX26" fmla="*/ 1850232 w 1857375"/>
              <a:gd name="connsiteY26" fmla="*/ 219075 h 428625"/>
              <a:gd name="connsiteX27" fmla="*/ 1824038 w 1857375"/>
              <a:gd name="connsiteY27" fmla="*/ 233363 h 428625"/>
              <a:gd name="connsiteX28" fmla="*/ 1747838 w 1857375"/>
              <a:gd name="connsiteY28" fmla="*/ 242888 h 428625"/>
              <a:gd name="connsiteX29" fmla="*/ 1597819 w 1857375"/>
              <a:gd name="connsiteY29" fmla="*/ 252413 h 428625"/>
              <a:gd name="connsiteX30" fmla="*/ 1426369 w 1857375"/>
              <a:gd name="connsiteY30" fmla="*/ 276225 h 428625"/>
              <a:gd name="connsiteX31" fmla="*/ 1223963 w 1857375"/>
              <a:gd name="connsiteY31" fmla="*/ 314325 h 428625"/>
              <a:gd name="connsiteX32" fmla="*/ 1090613 w 1857375"/>
              <a:gd name="connsiteY32" fmla="*/ 323850 h 428625"/>
              <a:gd name="connsiteX33" fmla="*/ 747713 w 1857375"/>
              <a:gd name="connsiteY33" fmla="*/ 369094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857375" h="428625">
                <a:moveTo>
                  <a:pt x="747713" y="369094"/>
                </a:moveTo>
                <a:lnTo>
                  <a:pt x="366713" y="423863"/>
                </a:lnTo>
                <a:lnTo>
                  <a:pt x="300038" y="428625"/>
                </a:lnTo>
                <a:lnTo>
                  <a:pt x="254794" y="426244"/>
                </a:lnTo>
                <a:lnTo>
                  <a:pt x="202407" y="416719"/>
                </a:lnTo>
                <a:lnTo>
                  <a:pt x="0" y="345281"/>
                </a:lnTo>
                <a:lnTo>
                  <a:pt x="30957" y="169069"/>
                </a:lnTo>
                <a:lnTo>
                  <a:pt x="152400" y="242888"/>
                </a:lnTo>
                <a:lnTo>
                  <a:pt x="207169" y="264319"/>
                </a:lnTo>
                <a:lnTo>
                  <a:pt x="252413" y="273844"/>
                </a:lnTo>
                <a:lnTo>
                  <a:pt x="307182" y="273844"/>
                </a:lnTo>
                <a:lnTo>
                  <a:pt x="452438" y="261938"/>
                </a:lnTo>
                <a:lnTo>
                  <a:pt x="833438" y="204788"/>
                </a:lnTo>
                <a:lnTo>
                  <a:pt x="1121569" y="142875"/>
                </a:lnTo>
                <a:lnTo>
                  <a:pt x="1397794" y="66675"/>
                </a:lnTo>
                <a:lnTo>
                  <a:pt x="1414463" y="47625"/>
                </a:lnTo>
                <a:lnTo>
                  <a:pt x="1452563" y="21431"/>
                </a:lnTo>
                <a:lnTo>
                  <a:pt x="1490663" y="4763"/>
                </a:lnTo>
                <a:lnTo>
                  <a:pt x="1524000" y="0"/>
                </a:lnTo>
                <a:lnTo>
                  <a:pt x="1578769" y="9525"/>
                </a:lnTo>
                <a:lnTo>
                  <a:pt x="1674019" y="33338"/>
                </a:lnTo>
                <a:lnTo>
                  <a:pt x="1726407" y="52388"/>
                </a:lnTo>
                <a:lnTo>
                  <a:pt x="1776413" y="76200"/>
                </a:lnTo>
                <a:lnTo>
                  <a:pt x="1819275" y="104775"/>
                </a:lnTo>
                <a:lnTo>
                  <a:pt x="1845469" y="142875"/>
                </a:lnTo>
                <a:lnTo>
                  <a:pt x="1857375" y="185738"/>
                </a:lnTo>
                <a:lnTo>
                  <a:pt x="1850232" y="219075"/>
                </a:lnTo>
                <a:lnTo>
                  <a:pt x="1824038" y="233363"/>
                </a:lnTo>
                <a:lnTo>
                  <a:pt x="1747838" y="242888"/>
                </a:lnTo>
                <a:lnTo>
                  <a:pt x="1597819" y="252413"/>
                </a:lnTo>
                <a:lnTo>
                  <a:pt x="1426369" y="276225"/>
                </a:lnTo>
                <a:lnTo>
                  <a:pt x="1223963" y="314325"/>
                </a:lnTo>
                <a:lnTo>
                  <a:pt x="1090613" y="323850"/>
                </a:lnTo>
                <a:lnTo>
                  <a:pt x="747713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12BE4FC-BE96-0842-B36B-8CF3567F0123}"/>
              </a:ext>
            </a:extLst>
          </p:cNvPr>
          <p:cNvSpPr/>
          <p:nvPr/>
        </p:nvSpPr>
        <p:spPr>
          <a:xfrm>
            <a:off x="4448175" y="2733675"/>
            <a:ext cx="2614613" cy="495300"/>
          </a:xfrm>
          <a:custGeom>
            <a:avLst/>
            <a:gdLst>
              <a:gd name="connsiteX0" fmla="*/ 1519238 w 2614613"/>
              <a:gd name="connsiteY0" fmla="*/ 314325 h 495300"/>
              <a:gd name="connsiteX1" fmla="*/ 921544 w 2614613"/>
              <a:gd name="connsiteY1" fmla="*/ 381000 h 495300"/>
              <a:gd name="connsiteX2" fmla="*/ 685800 w 2614613"/>
              <a:gd name="connsiteY2" fmla="*/ 428625 h 495300"/>
              <a:gd name="connsiteX3" fmla="*/ 550069 w 2614613"/>
              <a:gd name="connsiteY3" fmla="*/ 457200 h 495300"/>
              <a:gd name="connsiteX4" fmla="*/ 447675 w 2614613"/>
              <a:gd name="connsiteY4" fmla="*/ 471488 h 495300"/>
              <a:gd name="connsiteX5" fmla="*/ 371475 w 2614613"/>
              <a:gd name="connsiteY5" fmla="*/ 492919 h 495300"/>
              <a:gd name="connsiteX6" fmla="*/ 347663 w 2614613"/>
              <a:gd name="connsiteY6" fmla="*/ 495300 h 495300"/>
              <a:gd name="connsiteX7" fmla="*/ 316706 w 2614613"/>
              <a:gd name="connsiteY7" fmla="*/ 490538 h 495300"/>
              <a:gd name="connsiteX8" fmla="*/ 269081 w 2614613"/>
              <a:gd name="connsiteY8" fmla="*/ 476250 h 495300"/>
              <a:gd name="connsiteX9" fmla="*/ 209550 w 2614613"/>
              <a:gd name="connsiteY9" fmla="*/ 450056 h 495300"/>
              <a:gd name="connsiteX10" fmla="*/ 161925 w 2614613"/>
              <a:gd name="connsiteY10" fmla="*/ 419100 h 495300"/>
              <a:gd name="connsiteX11" fmla="*/ 119063 w 2614613"/>
              <a:gd name="connsiteY11" fmla="*/ 385763 h 495300"/>
              <a:gd name="connsiteX12" fmla="*/ 59531 w 2614613"/>
              <a:gd name="connsiteY12" fmla="*/ 326231 h 495300"/>
              <a:gd name="connsiteX13" fmla="*/ 23813 w 2614613"/>
              <a:gd name="connsiteY13" fmla="*/ 276225 h 495300"/>
              <a:gd name="connsiteX14" fmla="*/ 7144 w 2614613"/>
              <a:gd name="connsiteY14" fmla="*/ 233363 h 495300"/>
              <a:gd name="connsiteX15" fmla="*/ 0 w 2614613"/>
              <a:gd name="connsiteY15" fmla="*/ 195263 h 495300"/>
              <a:gd name="connsiteX16" fmla="*/ 7144 w 2614613"/>
              <a:gd name="connsiteY16" fmla="*/ 171450 h 495300"/>
              <a:gd name="connsiteX17" fmla="*/ 21431 w 2614613"/>
              <a:gd name="connsiteY17" fmla="*/ 171450 h 495300"/>
              <a:gd name="connsiteX18" fmla="*/ 69056 w 2614613"/>
              <a:gd name="connsiteY18" fmla="*/ 209550 h 495300"/>
              <a:gd name="connsiteX19" fmla="*/ 135731 w 2614613"/>
              <a:gd name="connsiteY19" fmla="*/ 242888 h 495300"/>
              <a:gd name="connsiteX20" fmla="*/ 235744 w 2614613"/>
              <a:gd name="connsiteY20" fmla="*/ 276225 h 495300"/>
              <a:gd name="connsiteX21" fmla="*/ 338138 w 2614613"/>
              <a:gd name="connsiteY21" fmla="*/ 292894 h 495300"/>
              <a:gd name="connsiteX22" fmla="*/ 452438 w 2614613"/>
              <a:gd name="connsiteY22" fmla="*/ 300038 h 495300"/>
              <a:gd name="connsiteX23" fmla="*/ 550069 w 2614613"/>
              <a:gd name="connsiteY23" fmla="*/ 292894 h 495300"/>
              <a:gd name="connsiteX24" fmla="*/ 709613 w 2614613"/>
              <a:gd name="connsiteY24" fmla="*/ 271463 h 495300"/>
              <a:gd name="connsiteX25" fmla="*/ 928688 w 2614613"/>
              <a:gd name="connsiteY25" fmla="*/ 223838 h 495300"/>
              <a:gd name="connsiteX26" fmla="*/ 1276350 w 2614613"/>
              <a:gd name="connsiteY26" fmla="*/ 188119 h 495300"/>
              <a:gd name="connsiteX27" fmla="*/ 1754981 w 2614613"/>
              <a:gd name="connsiteY27" fmla="*/ 135731 h 495300"/>
              <a:gd name="connsiteX28" fmla="*/ 2021681 w 2614613"/>
              <a:gd name="connsiteY28" fmla="*/ 95250 h 495300"/>
              <a:gd name="connsiteX29" fmla="*/ 2102644 w 2614613"/>
              <a:gd name="connsiteY29" fmla="*/ 78581 h 495300"/>
              <a:gd name="connsiteX30" fmla="*/ 2152650 w 2614613"/>
              <a:gd name="connsiteY30" fmla="*/ 61913 h 495300"/>
              <a:gd name="connsiteX31" fmla="*/ 2209800 w 2614613"/>
              <a:gd name="connsiteY31" fmla="*/ 35719 h 495300"/>
              <a:gd name="connsiteX32" fmla="*/ 2264569 w 2614613"/>
              <a:gd name="connsiteY32" fmla="*/ 0 h 495300"/>
              <a:gd name="connsiteX33" fmla="*/ 2319338 w 2614613"/>
              <a:gd name="connsiteY33" fmla="*/ 11906 h 495300"/>
              <a:gd name="connsiteX34" fmla="*/ 2397919 w 2614613"/>
              <a:gd name="connsiteY34" fmla="*/ 30956 h 495300"/>
              <a:gd name="connsiteX35" fmla="*/ 2481263 w 2614613"/>
              <a:gd name="connsiteY35" fmla="*/ 61913 h 495300"/>
              <a:gd name="connsiteX36" fmla="*/ 2533650 w 2614613"/>
              <a:gd name="connsiteY36" fmla="*/ 85725 h 495300"/>
              <a:gd name="connsiteX37" fmla="*/ 2564606 w 2614613"/>
              <a:gd name="connsiteY37" fmla="*/ 102394 h 495300"/>
              <a:gd name="connsiteX38" fmla="*/ 2588419 w 2614613"/>
              <a:gd name="connsiteY38" fmla="*/ 126206 h 495300"/>
              <a:gd name="connsiteX39" fmla="*/ 2609850 w 2614613"/>
              <a:gd name="connsiteY39" fmla="*/ 161925 h 495300"/>
              <a:gd name="connsiteX40" fmla="*/ 2614613 w 2614613"/>
              <a:gd name="connsiteY40" fmla="*/ 185738 h 495300"/>
              <a:gd name="connsiteX41" fmla="*/ 2600325 w 2614613"/>
              <a:gd name="connsiteY41" fmla="*/ 216694 h 495300"/>
              <a:gd name="connsiteX42" fmla="*/ 2578894 w 2614613"/>
              <a:gd name="connsiteY42" fmla="*/ 233363 h 495300"/>
              <a:gd name="connsiteX43" fmla="*/ 2516981 w 2614613"/>
              <a:gd name="connsiteY43" fmla="*/ 247650 h 495300"/>
              <a:gd name="connsiteX44" fmla="*/ 2400300 w 2614613"/>
              <a:gd name="connsiteY44" fmla="*/ 252413 h 495300"/>
              <a:gd name="connsiteX45" fmla="*/ 2197894 w 2614613"/>
              <a:gd name="connsiteY45" fmla="*/ 257175 h 495300"/>
              <a:gd name="connsiteX46" fmla="*/ 1993106 w 2614613"/>
              <a:gd name="connsiteY46" fmla="*/ 276225 h 495300"/>
              <a:gd name="connsiteX47" fmla="*/ 1735931 w 2614613"/>
              <a:gd name="connsiteY47" fmla="*/ 297656 h 495300"/>
              <a:gd name="connsiteX48" fmla="*/ 1519238 w 2614613"/>
              <a:gd name="connsiteY48" fmla="*/ 3143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14613" h="495300">
                <a:moveTo>
                  <a:pt x="1519238" y="314325"/>
                </a:moveTo>
                <a:lnTo>
                  <a:pt x="921544" y="381000"/>
                </a:lnTo>
                <a:lnTo>
                  <a:pt x="685800" y="428625"/>
                </a:lnTo>
                <a:lnTo>
                  <a:pt x="550069" y="457200"/>
                </a:lnTo>
                <a:lnTo>
                  <a:pt x="447675" y="471488"/>
                </a:lnTo>
                <a:lnTo>
                  <a:pt x="371475" y="492919"/>
                </a:lnTo>
                <a:lnTo>
                  <a:pt x="347663" y="495300"/>
                </a:lnTo>
                <a:lnTo>
                  <a:pt x="316706" y="490538"/>
                </a:lnTo>
                <a:lnTo>
                  <a:pt x="269081" y="476250"/>
                </a:lnTo>
                <a:lnTo>
                  <a:pt x="209550" y="450056"/>
                </a:lnTo>
                <a:lnTo>
                  <a:pt x="161925" y="419100"/>
                </a:lnTo>
                <a:lnTo>
                  <a:pt x="119063" y="385763"/>
                </a:lnTo>
                <a:lnTo>
                  <a:pt x="59531" y="326231"/>
                </a:lnTo>
                <a:lnTo>
                  <a:pt x="23813" y="276225"/>
                </a:lnTo>
                <a:lnTo>
                  <a:pt x="7144" y="233363"/>
                </a:lnTo>
                <a:lnTo>
                  <a:pt x="0" y="195263"/>
                </a:lnTo>
                <a:lnTo>
                  <a:pt x="7144" y="171450"/>
                </a:lnTo>
                <a:lnTo>
                  <a:pt x="21431" y="171450"/>
                </a:lnTo>
                <a:lnTo>
                  <a:pt x="69056" y="209550"/>
                </a:lnTo>
                <a:lnTo>
                  <a:pt x="135731" y="242888"/>
                </a:lnTo>
                <a:lnTo>
                  <a:pt x="235744" y="276225"/>
                </a:lnTo>
                <a:lnTo>
                  <a:pt x="338138" y="292894"/>
                </a:lnTo>
                <a:lnTo>
                  <a:pt x="452438" y="300038"/>
                </a:lnTo>
                <a:lnTo>
                  <a:pt x="550069" y="292894"/>
                </a:lnTo>
                <a:lnTo>
                  <a:pt x="709613" y="271463"/>
                </a:lnTo>
                <a:lnTo>
                  <a:pt x="928688" y="223838"/>
                </a:lnTo>
                <a:lnTo>
                  <a:pt x="1276350" y="188119"/>
                </a:lnTo>
                <a:lnTo>
                  <a:pt x="1754981" y="135731"/>
                </a:lnTo>
                <a:lnTo>
                  <a:pt x="2021681" y="95250"/>
                </a:lnTo>
                <a:lnTo>
                  <a:pt x="2102644" y="78581"/>
                </a:lnTo>
                <a:lnTo>
                  <a:pt x="2152650" y="61913"/>
                </a:lnTo>
                <a:lnTo>
                  <a:pt x="2209800" y="35719"/>
                </a:lnTo>
                <a:lnTo>
                  <a:pt x="2264569" y="0"/>
                </a:lnTo>
                <a:lnTo>
                  <a:pt x="2319338" y="11906"/>
                </a:lnTo>
                <a:lnTo>
                  <a:pt x="2397919" y="30956"/>
                </a:lnTo>
                <a:lnTo>
                  <a:pt x="2481263" y="61913"/>
                </a:lnTo>
                <a:lnTo>
                  <a:pt x="2533650" y="85725"/>
                </a:lnTo>
                <a:lnTo>
                  <a:pt x="2564606" y="102394"/>
                </a:lnTo>
                <a:lnTo>
                  <a:pt x="2588419" y="126206"/>
                </a:lnTo>
                <a:lnTo>
                  <a:pt x="2609850" y="161925"/>
                </a:lnTo>
                <a:lnTo>
                  <a:pt x="2614613" y="185738"/>
                </a:lnTo>
                <a:lnTo>
                  <a:pt x="2600325" y="216694"/>
                </a:lnTo>
                <a:lnTo>
                  <a:pt x="2578894" y="233363"/>
                </a:lnTo>
                <a:lnTo>
                  <a:pt x="2516981" y="247650"/>
                </a:lnTo>
                <a:lnTo>
                  <a:pt x="2400300" y="252413"/>
                </a:lnTo>
                <a:lnTo>
                  <a:pt x="2197894" y="257175"/>
                </a:lnTo>
                <a:lnTo>
                  <a:pt x="1993106" y="276225"/>
                </a:lnTo>
                <a:lnTo>
                  <a:pt x="1735931" y="297656"/>
                </a:lnTo>
                <a:lnTo>
                  <a:pt x="1519238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07712D7-048F-EC48-A15E-8097BF81B46C}"/>
              </a:ext>
            </a:extLst>
          </p:cNvPr>
          <p:cNvSpPr/>
          <p:nvPr/>
        </p:nvSpPr>
        <p:spPr>
          <a:xfrm rot="16200000">
            <a:off x="4010025" y="3397250"/>
            <a:ext cx="2292350" cy="438150"/>
          </a:xfrm>
          <a:custGeom>
            <a:avLst/>
            <a:gdLst>
              <a:gd name="connsiteX0" fmla="*/ 1447800 w 2293143"/>
              <a:gd name="connsiteY0" fmla="*/ 431006 h 438150"/>
              <a:gd name="connsiteX1" fmla="*/ 700087 w 2293143"/>
              <a:gd name="connsiteY1" fmla="*/ 435768 h 438150"/>
              <a:gd name="connsiteX2" fmla="*/ 545306 w 2293143"/>
              <a:gd name="connsiteY2" fmla="*/ 407193 h 438150"/>
              <a:gd name="connsiteX3" fmla="*/ 23812 w 2293143"/>
              <a:gd name="connsiteY3" fmla="*/ 416718 h 438150"/>
              <a:gd name="connsiteX4" fmla="*/ 0 w 2293143"/>
              <a:gd name="connsiteY4" fmla="*/ 211931 h 438150"/>
              <a:gd name="connsiteX5" fmla="*/ 723900 w 2293143"/>
              <a:gd name="connsiteY5" fmla="*/ 209550 h 438150"/>
              <a:gd name="connsiteX6" fmla="*/ 1616868 w 2293143"/>
              <a:gd name="connsiteY6" fmla="*/ 207168 h 438150"/>
              <a:gd name="connsiteX7" fmla="*/ 1747837 w 2293143"/>
              <a:gd name="connsiteY7" fmla="*/ 211931 h 438150"/>
              <a:gd name="connsiteX8" fmla="*/ 1869281 w 2293143"/>
              <a:gd name="connsiteY8" fmla="*/ 204787 h 438150"/>
              <a:gd name="connsiteX9" fmla="*/ 1964531 w 2293143"/>
              <a:gd name="connsiteY9" fmla="*/ 185737 h 438150"/>
              <a:gd name="connsiteX10" fmla="*/ 2024062 w 2293143"/>
              <a:gd name="connsiteY10" fmla="*/ 169068 h 438150"/>
              <a:gd name="connsiteX11" fmla="*/ 2081212 w 2293143"/>
              <a:gd name="connsiteY11" fmla="*/ 147637 h 438150"/>
              <a:gd name="connsiteX12" fmla="*/ 2143125 w 2293143"/>
              <a:gd name="connsiteY12" fmla="*/ 119062 h 438150"/>
              <a:gd name="connsiteX13" fmla="*/ 2176462 w 2293143"/>
              <a:gd name="connsiteY13" fmla="*/ 95250 h 438150"/>
              <a:gd name="connsiteX14" fmla="*/ 2207418 w 2293143"/>
              <a:gd name="connsiteY14" fmla="*/ 59531 h 438150"/>
              <a:gd name="connsiteX15" fmla="*/ 2224087 w 2293143"/>
              <a:gd name="connsiteY15" fmla="*/ 16668 h 438150"/>
              <a:gd name="connsiteX16" fmla="*/ 2235993 w 2293143"/>
              <a:gd name="connsiteY16" fmla="*/ 2381 h 438150"/>
              <a:gd name="connsiteX17" fmla="*/ 2257425 w 2293143"/>
              <a:gd name="connsiteY17" fmla="*/ 0 h 438150"/>
              <a:gd name="connsiteX18" fmla="*/ 2278856 w 2293143"/>
              <a:gd name="connsiteY18" fmla="*/ 11906 h 438150"/>
              <a:gd name="connsiteX19" fmla="*/ 2288381 w 2293143"/>
              <a:gd name="connsiteY19" fmla="*/ 28575 h 438150"/>
              <a:gd name="connsiteX20" fmla="*/ 2293143 w 2293143"/>
              <a:gd name="connsiteY20" fmla="*/ 52387 h 438150"/>
              <a:gd name="connsiteX21" fmla="*/ 2293143 w 2293143"/>
              <a:gd name="connsiteY21" fmla="*/ 100012 h 438150"/>
              <a:gd name="connsiteX22" fmla="*/ 2281237 w 2293143"/>
              <a:gd name="connsiteY22" fmla="*/ 161925 h 438150"/>
              <a:gd name="connsiteX23" fmla="*/ 2252662 w 2293143"/>
              <a:gd name="connsiteY23" fmla="*/ 242887 h 438150"/>
              <a:gd name="connsiteX24" fmla="*/ 2200275 w 2293143"/>
              <a:gd name="connsiteY24" fmla="*/ 330993 h 438150"/>
              <a:gd name="connsiteX25" fmla="*/ 2143125 w 2293143"/>
              <a:gd name="connsiteY25" fmla="*/ 407193 h 438150"/>
              <a:gd name="connsiteX26" fmla="*/ 2109787 w 2293143"/>
              <a:gd name="connsiteY26" fmla="*/ 428625 h 438150"/>
              <a:gd name="connsiteX27" fmla="*/ 2078831 w 2293143"/>
              <a:gd name="connsiteY27" fmla="*/ 438150 h 438150"/>
              <a:gd name="connsiteX28" fmla="*/ 2047875 w 2293143"/>
              <a:gd name="connsiteY28" fmla="*/ 438150 h 438150"/>
              <a:gd name="connsiteX29" fmla="*/ 1966912 w 2293143"/>
              <a:gd name="connsiteY29" fmla="*/ 433387 h 438150"/>
              <a:gd name="connsiteX30" fmla="*/ 1800225 w 2293143"/>
              <a:gd name="connsiteY30" fmla="*/ 428625 h 438150"/>
              <a:gd name="connsiteX31" fmla="*/ 1643062 w 2293143"/>
              <a:gd name="connsiteY31" fmla="*/ 428625 h 438150"/>
              <a:gd name="connsiteX32" fmla="*/ 1447800 w 2293143"/>
              <a:gd name="connsiteY32" fmla="*/ 431006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93143" h="438150">
                <a:moveTo>
                  <a:pt x="1447800" y="431006"/>
                </a:moveTo>
                <a:lnTo>
                  <a:pt x="700087" y="435768"/>
                </a:lnTo>
                <a:lnTo>
                  <a:pt x="545306" y="407193"/>
                </a:lnTo>
                <a:lnTo>
                  <a:pt x="23812" y="416718"/>
                </a:lnTo>
                <a:lnTo>
                  <a:pt x="0" y="211931"/>
                </a:lnTo>
                <a:lnTo>
                  <a:pt x="723900" y="209550"/>
                </a:lnTo>
                <a:lnTo>
                  <a:pt x="1616868" y="207168"/>
                </a:lnTo>
                <a:lnTo>
                  <a:pt x="1747837" y="211931"/>
                </a:lnTo>
                <a:lnTo>
                  <a:pt x="1869281" y="204787"/>
                </a:lnTo>
                <a:lnTo>
                  <a:pt x="1964531" y="185737"/>
                </a:lnTo>
                <a:lnTo>
                  <a:pt x="2024062" y="169068"/>
                </a:lnTo>
                <a:lnTo>
                  <a:pt x="2081212" y="147637"/>
                </a:lnTo>
                <a:lnTo>
                  <a:pt x="2143125" y="119062"/>
                </a:lnTo>
                <a:lnTo>
                  <a:pt x="2176462" y="95250"/>
                </a:lnTo>
                <a:lnTo>
                  <a:pt x="2207418" y="59531"/>
                </a:lnTo>
                <a:lnTo>
                  <a:pt x="2224087" y="16668"/>
                </a:lnTo>
                <a:lnTo>
                  <a:pt x="2235993" y="2381"/>
                </a:lnTo>
                <a:lnTo>
                  <a:pt x="2257425" y="0"/>
                </a:lnTo>
                <a:lnTo>
                  <a:pt x="2278856" y="11906"/>
                </a:lnTo>
                <a:lnTo>
                  <a:pt x="2288381" y="28575"/>
                </a:lnTo>
                <a:lnTo>
                  <a:pt x="2293143" y="52387"/>
                </a:lnTo>
                <a:lnTo>
                  <a:pt x="2293143" y="100012"/>
                </a:lnTo>
                <a:lnTo>
                  <a:pt x="2281237" y="161925"/>
                </a:lnTo>
                <a:lnTo>
                  <a:pt x="2252662" y="242887"/>
                </a:lnTo>
                <a:lnTo>
                  <a:pt x="2200275" y="330993"/>
                </a:lnTo>
                <a:lnTo>
                  <a:pt x="2143125" y="407193"/>
                </a:lnTo>
                <a:lnTo>
                  <a:pt x="2109787" y="428625"/>
                </a:lnTo>
                <a:lnTo>
                  <a:pt x="2078831" y="438150"/>
                </a:lnTo>
                <a:lnTo>
                  <a:pt x="2047875" y="438150"/>
                </a:lnTo>
                <a:lnTo>
                  <a:pt x="1966912" y="433387"/>
                </a:lnTo>
                <a:lnTo>
                  <a:pt x="1800225" y="428625"/>
                </a:lnTo>
                <a:lnTo>
                  <a:pt x="1643062" y="428625"/>
                </a:lnTo>
                <a:lnTo>
                  <a:pt x="1447800" y="431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F8D44E-549B-E04D-AEF3-B44C221FCDB2}"/>
              </a:ext>
            </a:extLst>
          </p:cNvPr>
          <p:cNvSpPr/>
          <p:nvPr/>
        </p:nvSpPr>
        <p:spPr>
          <a:xfrm rot="16200000">
            <a:off x="5061744" y="3205956"/>
            <a:ext cx="2438400" cy="452438"/>
          </a:xfrm>
          <a:custGeom>
            <a:avLst/>
            <a:gdLst>
              <a:gd name="connsiteX0" fmla="*/ 823913 w 2438400"/>
              <a:gd name="connsiteY0" fmla="*/ 361950 h 452437"/>
              <a:gd name="connsiteX1" fmla="*/ 0 w 2438400"/>
              <a:gd name="connsiteY1" fmla="*/ 342900 h 452437"/>
              <a:gd name="connsiteX2" fmla="*/ 0 w 2438400"/>
              <a:gd name="connsiteY2" fmla="*/ 119062 h 452437"/>
              <a:gd name="connsiteX3" fmla="*/ 1045369 w 2438400"/>
              <a:gd name="connsiteY3" fmla="*/ 119062 h 452437"/>
              <a:gd name="connsiteX4" fmla="*/ 1233488 w 2438400"/>
              <a:gd name="connsiteY4" fmla="*/ 142875 h 452437"/>
              <a:gd name="connsiteX5" fmla="*/ 1628775 w 2438400"/>
              <a:gd name="connsiteY5" fmla="*/ 142875 h 452437"/>
              <a:gd name="connsiteX6" fmla="*/ 1785938 w 2438400"/>
              <a:gd name="connsiteY6" fmla="*/ 145256 h 452437"/>
              <a:gd name="connsiteX7" fmla="*/ 2014538 w 2438400"/>
              <a:gd name="connsiteY7" fmla="*/ 142875 h 452437"/>
              <a:gd name="connsiteX8" fmla="*/ 2083594 w 2438400"/>
              <a:gd name="connsiteY8" fmla="*/ 130969 h 452437"/>
              <a:gd name="connsiteX9" fmla="*/ 2135982 w 2438400"/>
              <a:gd name="connsiteY9" fmla="*/ 119062 h 452437"/>
              <a:gd name="connsiteX10" fmla="*/ 2226469 w 2438400"/>
              <a:gd name="connsiteY10" fmla="*/ 76200 h 452437"/>
              <a:gd name="connsiteX11" fmla="*/ 2243138 w 2438400"/>
              <a:gd name="connsiteY11" fmla="*/ 57150 h 452437"/>
              <a:gd name="connsiteX12" fmla="*/ 2264569 w 2438400"/>
              <a:gd name="connsiteY12" fmla="*/ 35719 h 452437"/>
              <a:gd name="connsiteX13" fmla="*/ 2293144 w 2438400"/>
              <a:gd name="connsiteY13" fmla="*/ 21431 h 452437"/>
              <a:gd name="connsiteX14" fmla="*/ 2343150 w 2438400"/>
              <a:gd name="connsiteY14" fmla="*/ 9525 h 452437"/>
              <a:gd name="connsiteX15" fmla="*/ 2438400 w 2438400"/>
              <a:gd name="connsiteY15" fmla="*/ 0 h 452437"/>
              <a:gd name="connsiteX16" fmla="*/ 2376488 w 2438400"/>
              <a:gd name="connsiteY16" fmla="*/ 102394 h 452437"/>
              <a:gd name="connsiteX17" fmla="*/ 2343150 w 2438400"/>
              <a:gd name="connsiteY17" fmla="*/ 166687 h 452437"/>
              <a:gd name="connsiteX18" fmla="*/ 2316957 w 2438400"/>
              <a:gd name="connsiteY18" fmla="*/ 238125 h 452437"/>
              <a:gd name="connsiteX19" fmla="*/ 2283619 w 2438400"/>
              <a:gd name="connsiteY19" fmla="*/ 297656 h 452437"/>
              <a:gd name="connsiteX20" fmla="*/ 2224088 w 2438400"/>
              <a:gd name="connsiteY20" fmla="*/ 369094 h 452437"/>
              <a:gd name="connsiteX21" fmla="*/ 2150269 w 2438400"/>
              <a:gd name="connsiteY21" fmla="*/ 442912 h 452437"/>
              <a:gd name="connsiteX22" fmla="*/ 2128838 w 2438400"/>
              <a:gd name="connsiteY22" fmla="*/ 452437 h 452437"/>
              <a:gd name="connsiteX23" fmla="*/ 2090738 w 2438400"/>
              <a:gd name="connsiteY23" fmla="*/ 447675 h 452437"/>
              <a:gd name="connsiteX24" fmla="*/ 2059782 w 2438400"/>
              <a:gd name="connsiteY24" fmla="*/ 440531 h 452437"/>
              <a:gd name="connsiteX25" fmla="*/ 2002632 w 2438400"/>
              <a:gd name="connsiteY25" fmla="*/ 409575 h 452437"/>
              <a:gd name="connsiteX26" fmla="*/ 1816894 w 2438400"/>
              <a:gd name="connsiteY26" fmla="*/ 409575 h 452437"/>
              <a:gd name="connsiteX27" fmla="*/ 1643063 w 2438400"/>
              <a:gd name="connsiteY27" fmla="*/ 388144 h 452437"/>
              <a:gd name="connsiteX28" fmla="*/ 823913 w 2438400"/>
              <a:gd name="connsiteY28" fmla="*/ 361950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438400" h="452437">
                <a:moveTo>
                  <a:pt x="823913" y="361950"/>
                </a:moveTo>
                <a:lnTo>
                  <a:pt x="0" y="342900"/>
                </a:lnTo>
                <a:lnTo>
                  <a:pt x="0" y="119062"/>
                </a:lnTo>
                <a:lnTo>
                  <a:pt x="1045369" y="119062"/>
                </a:lnTo>
                <a:lnTo>
                  <a:pt x="1233488" y="142875"/>
                </a:lnTo>
                <a:lnTo>
                  <a:pt x="1628775" y="142875"/>
                </a:lnTo>
                <a:lnTo>
                  <a:pt x="1785938" y="145256"/>
                </a:lnTo>
                <a:lnTo>
                  <a:pt x="2014538" y="142875"/>
                </a:lnTo>
                <a:lnTo>
                  <a:pt x="2083594" y="130969"/>
                </a:lnTo>
                <a:lnTo>
                  <a:pt x="2135982" y="119062"/>
                </a:lnTo>
                <a:lnTo>
                  <a:pt x="2226469" y="76200"/>
                </a:lnTo>
                <a:lnTo>
                  <a:pt x="2243138" y="57150"/>
                </a:lnTo>
                <a:lnTo>
                  <a:pt x="2264569" y="35719"/>
                </a:lnTo>
                <a:lnTo>
                  <a:pt x="2293144" y="21431"/>
                </a:lnTo>
                <a:lnTo>
                  <a:pt x="2343150" y="9525"/>
                </a:lnTo>
                <a:lnTo>
                  <a:pt x="2438400" y="0"/>
                </a:lnTo>
                <a:lnTo>
                  <a:pt x="2376488" y="102394"/>
                </a:lnTo>
                <a:lnTo>
                  <a:pt x="2343150" y="166687"/>
                </a:lnTo>
                <a:lnTo>
                  <a:pt x="2316957" y="238125"/>
                </a:lnTo>
                <a:lnTo>
                  <a:pt x="2283619" y="297656"/>
                </a:lnTo>
                <a:lnTo>
                  <a:pt x="2224088" y="369094"/>
                </a:lnTo>
                <a:lnTo>
                  <a:pt x="2150269" y="442912"/>
                </a:lnTo>
                <a:lnTo>
                  <a:pt x="2128838" y="452437"/>
                </a:lnTo>
                <a:lnTo>
                  <a:pt x="2090738" y="447675"/>
                </a:lnTo>
                <a:lnTo>
                  <a:pt x="2059782" y="440531"/>
                </a:lnTo>
                <a:lnTo>
                  <a:pt x="2002632" y="409575"/>
                </a:lnTo>
                <a:lnTo>
                  <a:pt x="1816894" y="409575"/>
                </a:lnTo>
                <a:lnTo>
                  <a:pt x="1643063" y="388144"/>
                </a:lnTo>
                <a:lnTo>
                  <a:pt x="823913" y="361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FD08C8B-B133-1E40-A1D3-4B802D8AEC14}"/>
              </a:ext>
            </a:extLst>
          </p:cNvPr>
          <p:cNvSpPr/>
          <p:nvPr/>
        </p:nvSpPr>
        <p:spPr>
          <a:xfrm>
            <a:off x="5294313" y="3386138"/>
            <a:ext cx="968375" cy="300037"/>
          </a:xfrm>
          <a:custGeom>
            <a:avLst/>
            <a:gdLst>
              <a:gd name="connsiteX0" fmla="*/ 400050 w 969169"/>
              <a:gd name="connsiteY0" fmla="*/ 250031 h 300037"/>
              <a:gd name="connsiteX1" fmla="*/ 2381 w 969169"/>
              <a:gd name="connsiteY1" fmla="*/ 300037 h 300037"/>
              <a:gd name="connsiteX2" fmla="*/ 0 w 969169"/>
              <a:gd name="connsiteY2" fmla="*/ 142875 h 300037"/>
              <a:gd name="connsiteX3" fmla="*/ 297656 w 969169"/>
              <a:gd name="connsiteY3" fmla="*/ 85725 h 300037"/>
              <a:gd name="connsiteX4" fmla="*/ 723900 w 969169"/>
              <a:gd name="connsiteY4" fmla="*/ 0 h 300037"/>
              <a:gd name="connsiteX5" fmla="*/ 764381 w 969169"/>
              <a:gd name="connsiteY5" fmla="*/ 4762 h 300037"/>
              <a:gd name="connsiteX6" fmla="*/ 969169 w 969169"/>
              <a:gd name="connsiteY6" fmla="*/ 26193 h 300037"/>
              <a:gd name="connsiteX7" fmla="*/ 964406 w 969169"/>
              <a:gd name="connsiteY7" fmla="*/ 226218 h 300037"/>
              <a:gd name="connsiteX8" fmla="*/ 652462 w 969169"/>
              <a:gd name="connsiteY8" fmla="*/ 226218 h 300037"/>
              <a:gd name="connsiteX9" fmla="*/ 400050 w 969169"/>
              <a:gd name="connsiteY9" fmla="*/ 250031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9169" h="300037">
                <a:moveTo>
                  <a:pt x="400050" y="250031"/>
                </a:moveTo>
                <a:lnTo>
                  <a:pt x="2381" y="300037"/>
                </a:lnTo>
                <a:cubicBezTo>
                  <a:pt x="1587" y="247650"/>
                  <a:pt x="794" y="195262"/>
                  <a:pt x="0" y="142875"/>
                </a:cubicBezTo>
                <a:lnTo>
                  <a:pt x="297656" y="85725"/>
                </a:lnTo>
                <a:lnTo>
                  <a:pt x="723900" y="0"/>
                </a:lnTo>
                <a:lnTo>
                  <a:pt x="764381" y="4762"/>
                </a:lnTo>
                <a:lnTo>
                  <a:pt x="969169" y="26193"/>
                </a:lnTo>
                <a:lnTo>
                  <a:pt x="964406" y="226218"/>
                </a:lnTo>
                <a:lnTo>
                  <a:pt x="652462" y="226218"/>
                </a:lnTo>
                <a:lnTo>
                  <a:pt x="400050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B182C89-91BF-FC44-88E3-977BD222BBE7}"/>
              </a:ext>
            </a:extLst>
          </p:cNvPr>
          <p:cNvSpPr/>
          <p:nvPr/>
        </p:nvSpPr>
        <p:spPr>
          <a:xfrm>
            <a:off x="5276850" y="3943350"/>
            <a:ext cx="966788" cy="280988"/>
          </a:xfrm>
          <a:custGeom>
            <a:avLst/>
            <a:gdLst>
              <a:gd name="connsiteX0" fmla="*/ 376238 w 966788"/>
              <a:gd name="connsiteY0" fmla="*/ 235744 h 280988"/>
              <a:gd name="connsiteX1" fmla="*/ 0 w 966788"/>
              <a:gd name="connsiteY1" fmla="*/ 280988 h 280988"/>
              <a:gd name="connsiteX2" fmla="*/ 2381 w 966788"/>
              <a:gd name="connsiteY2" fmla="*/ 123825 h 280988"/>
              <a:gd name="connsiteX3" fmla="*/ 381000 w 966788"/>
              <a:gd name="connsiteY3" fmla="*/ 59531 h 280988"/>
              <a:gd name="connsiteX4" fmla="*/ 719138 w 966788"/>
              <a:gd name="connsiteY4" fmla="*/ 0 h 280988"/>
              <a:gd name="connsiteX5" fmla="*/ 742950 w 966788"/>
              <a:gd name="connsiteY5" fmla="*/ 2381 h 280988"/>
              <a:gd name="connsiteX6" fmla="*/ 966788 w 966788"/>
              <a:gd name="connsiteY6" fmla="*/ 61913 h 280988"/>
              <a:gd name="connsiteX7" fmla="*/ 959644 w 966788"/>
              <a:gd name="connsiteY7" fmla="*/ 204788 h 280988"/>
              <a:gd name="connsiteX8" fmla="*/ 714375 w 966788"/>
              <a:gd name="connsiteY8" fmla="*/ 200025 h 280988"/>
              <a:gd name="connsiteX9" fmla="*/ 376238 w 966788"/>
              <a:gd name="connsiteY9" fmla="*/ 235744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6788" h="280988">
                <a:moveTo>
                  <a:pt x="376238" y="235744"/>
                </a:moveTo>
                <a:lnTo>
                  <a:pt x="0" y="280988"/>
                </a:lnTo>
                <a:cubicBezTo>
                  <a:pt x="794" y="228600"/>
                  <a:pt x="1587" y="176213"/>
                  <a:pt x="2381" y="123825"/>
                </a:cubicBezTo>
                <a:lnTo>
                  <a:pt x="381000" y="59531"/>
                </a:lnTo>
                <a:lnTo>
                  <a:pt x="719138" y="0"/>
                </a:lnTo>
                <a:lnTo>
                  <a:pt x="742950" y="2381"/>
                </a:lnTo>
                <a:lnTo>
                  <a:pt x="966788" y="61913"/>
                </a:lnTo>
                <a:lnTo>
                  <a:pt x="959644" y="204788"/>
                </a:lnTo>
                <a:lnTo>
                  <a:pt x="714375" y="200025"/>
                </a:lnTo>
                <a:lnTo>
                  <a:pt x="376238" y="235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E0E9258-1821-834F-B09C-4B81FD82CB8D}"/>
              </a:ext>
            </a:extLst>
          </p:cNvPr>
          <p:cNvSpPr/>
          <p:nvPr/>
        </p:nvSpPr>
        <p:spPr>
          <a:xfrm>
            <a:off x="4138613" y="4476750"/>
            <a:ext cx="3228975" cy="539750"/>
          </a:xfrm>
          <a:custGeom>
            <a:avLst/>
            <a:gdLst>
              <a:gd name="connsiteX0" fmla="*/ 1879013 w 3229470"/>
              <a:gd name="connsiteY0" fmla="*/ 303919 h 539126"/>
              <a:gd name="connsiteX1" fmla="*/ 1598879 w 3229470"/>
              <a:gd name="connsiteY1" fmla="*/ 332990 h 539126"/>
              <a:gd name="connsiteX2" fmla="*/ 1305531 w 3229470"/>
              <a:gd name="connsiteY2" fmla="*/ 377917 h 539126"/>
              <a:gd name="connsiteX3" fmla="*/ 972541 w 3229470"/>
              <a:gd name="connsiteY3" fmla="*/ 441343 h 539126"/>
              <a:gd name="connsiteX4" fmla="*/ 652765 w 3229470"/>
              <a:gd name="connsiteY4" fmla="*/ 515341 h 539126"/>
              <a:gd name="connsiteX5" fmla="*/ 539126 w 3229470"/>
              <a:gd name="connsiteY5" fmla="*/ 539126 h 539126"/>
              <a:gd name="connsiteX6" fmla="*/ 502127 w 3229470"/>
              <a:gd name="connsiteY6" fmla="*/ 536483 h 539126"/>
              <a:gd name="connsiteX7" fmla="*/ 443986 w 3229470"/>
              <a:gd name="connsiteY7" fmla="*/ 528555 h 539126"/>
              <a:gd name="connsiteX8" fmla="*/ 380560 w 3229470"/>
              <a:gd name="connsiteY8" fmla="*/ 510056 h 539126"/>
              <a:gd name="connsiteX9" fmla="*/ 248421 w 3229470"/>
              <a:gd name="connsiteY9" fmla="*/ 451915 h 539126"/>
              <a:gd name="connsiteX10" fmla="*/ 116282 w 3229470"/>
              <a:gd name="connsiteY10" fmla="*/ 377917 h 539126"/>
              <a:gd name="connsiteX11" fmla="*/ 26428 w 3229470"/>
              <a:gd name="connsiteY11" fmla="*/ 303919 h 539126"/>
              <a:gd name="connsiteX12" fmla="*/ 7928 w 3229470"/>
              <a:gd name="connsiteY12" fmla="*/ 280134 h 539126"/>
              <a:gd name="connsiteX13" fmla="*/ 0 w 3229470"/>
              <a:gd name="connsiteY13" fmla="*/ 261635 h 539126"/>
              <a:gd name="connsiteX14" fmla="*/ 5286 w 3229470"/>
              <a:gd name="connsiteY14" fmla="*/ 243135 h 539126"/>
              <a:gd name="connsiteX15" fmla="*/ 15857 w 3229470"/>
              <a:gd name="connsiteY15" fmla="*/ 227279 h 539126"/>
              <a:gd name="connsiteX16" fmla="*/ 42284 w 3229470"/>
              <a:gd name="connsiteY16" fmla="*/ 221993 h 539126"/>
              <a:gd name="connsiteX17" fmla="*/ 60784 w 3229470"/>
              <a:gd name="connsiteY17" fmla="*/ 221993 h 539126"/>
              <a:gd name="connsiteX18" fmla="*/ 79283 w 3229470"/>
              <a:gd name="connsiteY18" fmla="*/ 232564 h 539126"/>
              <a:gd name="connsiteX19" fmla="*/ 113639 w 3229470"/>
              <a:gd name="connsiteY19" fmla="*/ 258992 h 539126"/>
              <a:gd name="connsiteX20" fmla="*/ 161209 w 3229470"/>
              <a:gd name="connsiteY20" fmla="*/ 282777 h 539126"/>
              <a:gd name="connsiteX21" fmla="*/ 224636 w 3229470"/>
              <a:gd name="connsiteY21" fmla="*/ 301276 h 539126"/>
              <a:gd name="connsiteX22" fmla="*/ 314490 w 3229470"/>
              <a:gd name="connsiteY22" fmla="*/ 314490 h 539126"/>
              <a:gd name="connsiteX23" fmla="*/ 393773 w 3229470"/>
              <a:gd name="connsiteY23" fmla="*/ 317133 h 539126"/>
              <a:gd name="connsiteX24" fmla="*/ 465128 w 3229470"/>
              <a:gd name="connsiteY24" fmla="*/ 309205 h 539126"/>
              <a:gd name="connsiteX25" fmla="*/ 1004254 w 3229470"/>
              <a:gd name="connsiteY25" fmla="*/ 221993 h 539126"/>
              <a:gd name="connsiteX26" fmla="*/ 1218319 w 3229470"/>
              <a:gd name="connsiteY26" fmla="*/ 198208 h 539126"/>
              <a:gd name="connsiteX27" fmla="*/ 1683447 w 3229470"/>
              <a:gd name="connsiteY27" fmla="*/ 147995 h 539126"/>
              <a:gd name="connsiteX28" fmla="*/ 2032294 w 3229470"/>
              <a:gd name="connsiteY28" fmla="*/ 110997 h 539126"/>
              <a:gd name="connsiteX29" fmla="*/ 2264858 w 3229470"/>
              <a:gd name="connsiteY29" fmla="*/ 110997 h 539126"/>
              <a:gd name="connsiteX30" fmla="*/ 2653346 w 3229470"/>
              <a:gd name="connsiteY30" fmla="*/ 89854 h 539126"/>
              <a:gd name="connsiteX31" fmla="*/ 2685059 w 3229470"/>
              <a:gd name="connsiteY31" fmla="*/ 79283 h 539126"/>
              <a:gd name="connsiteX32" fmla="*/ 2811912 w 3229470"/>
              <a:gd name="connsiteY32" fmla="*/ 0 h 539126"/>
              <a:gd name="connsiteX33" fmla="*/ 2846268 w 3229470"/>
              <a:gd name="connsiteY33" fmla="*/ 5286 h 539126"/>
              <a:gd name="connsiteX34" fmla="*/ 2951979 w 3229470"/>
              <a:gd name="connsiteY34" fmla="*/ 42285 h 539126"/>
              <a:gd name="connsiteX35" fmla="*/ 3044476 w 3229470"/>
              <a:gd name="connsiteY35" fmla="*/ 76641 h 539126"/>
              <a:gd name="connsiteX36" fmla="*/ 3131688 w 3229470"/>
              <a:gd name="connsiteY36" fmla="*/ 118925 h 539126"/>
              <a:gd name="connsiteX37" fmla="*/ 3205686 w 3229470"/>
              <a:gd name="connsiteY37" fmla="*/ 163852 h 539126"/>
              <a:gd name="connsiteX38" fmla="*/ 3218899 w 3229470"/>
              <a:gd name="connsiteY38" fmla="*/ 184994 h 539126"/>
              <a:gd name="connsiteX39" fmla="*/ 3226828 w 3229470"/>
              <a:gd name="connsiteY39" fmla="*/ 203494 h 539126"/>
              <a:gd name="connsiteX40" fmla="*/ 3229470 w 3229470"/>
              <a:gd name="connsiteY40" fmla="*/ 232564 h 539126"/>
              <a:gd name="connsiteX41" fmla="*/ 3218899 w 3229470"/>
              <a:gd name="connsiteY41" fmla="*/ 245778 h 539126"/>
              <a:gd name="connsiteX42" fmla="*/ 3176615 w 3229470"/>
              <a:gd name="connsiteY42" fmla="*/ 274849 h 539126"/>
              <a:gd name="connsiteX43" fmla="*/ 3123760 w 3229470"/>
              <a:gd name="connsiteY43" fmla="*/ 295991 h 539126"/>
              <a:gd name="connsiteX44" fmla="*/ 2859482 w 3229470"/>
              <a:gd name="connsiteY44" fmla="*/ 282777 h 539126"/>
              <a:gd name="connsiteX45" fmla="*/ 2418139 w 3229470"/>
              <a:gd name="connsiteY45" fmla="*/ 288063 h 539126"/>
              <a:gd name="connsiteX46" fmla="*/ 1879013 w 3229470"/>
              <a:gd name="connsiteY46" fmla="*/ 303919 h 53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229470" h="539126">
                <a:moveTo>
                  <a:pt x="1879013" y="303919"/>
                </a:moveTo>
                <a:lnTo>
                  <a:pt x="1598879" y="332990"/>
                </a:lnTo>
                <a:lnTo>
                  <a:pt x="1305531" y="377917"/>
                </a:lnTo>
                <a:lnTo>
                  <a:pt x="972541" y="441343"/>
                </a:lnTo>
                <a:lnTo>
                  <a:pt x="652765" y="515341"/>
                </a:lnTo>
                <a:lnTo>
                  <a:pt x="539126" y="539126"/>
                </a:lnTo>
                <a:lnTo>
                  <a:pt x="502127" y="536483"/>
                </a:lnTo>
                <a:lnTo>
                  <a:pt x="443986" y="528555"/>
                </a:lnTo>
                <a:lnTo>
                  <a:pt x="380560" y="510056"/>
                </a:lnTo>
                <a:lnTo>
                  <a:pt x="248421" y="451915"/>
                </a:lnTo>
                <a:lnTo>
                  <a:pt x="116282" y="377917"/>
                </a:lnTo>
                <a:lnTo>
                  <a:pt x="26428" y="303919"/>
                </a:lnTo>
                <a:lnTo>
                  <a:pt x="7928" y="280134"/>
                </a:lnTo>
                <a:lnTo>
                  <a:pt x="0" y="261635"/>
                </a:lnTo>
                <a:lnTo>
                  <a:pt x="5286" y="243135"/>
                </a:lnTo>
                <a:lnTo>
                  <a:pt x="15857" y="227279"/>
                </a:lnTo>
                <a:lnTo>
                  <a:pt x="42284" y="221993"/>
                </a:lnTo>
                <a:lnTo>
                  <a:pt x="60784" y="221993"/>
                </a:lnTo>
                <a:lnTo>
                  <a:pt x="79283" y="232564"/>
                </a:lnTo>
                <a:lnTo>
                  <a:pt x="113639" y="258992"/>
                </a:lnTo>
                <a:lnTo>
                  <a:pt x="161209" y="282777"/>
                </a:lnTo>
                <a:lnTo>
                  <a:pt x="224636" y="301276"/>
                </a:lnTo>
                <a:lnTo>
                  <a:pt x="314490" y="314490"/>
                </a:lnTo>
                <a:lnTo>
                  <a:pt x="393773" y="317133"/>
                </a:lnTo>
                <a:lnTo>
                  <a:pt x="465128" y="309205"/>
                </a:lnTo>
                <a:lnTo>
                  <a:pt x="1004254" y="221993"/>
                </a:lnTo>
                <a:lnTo>
                  <a:pt x="1218319" y="198208"/>
                </a:lnTo>
                <a:lnTo>
                  <a:pt x="1683447" y="147995"/>
                </a:lnTo>
                <a:lnTo>
                  <a:pt x="2032294" y="110997"/>
                </a:lnTo>
                <a:lnTo>
                  <a:pt x="2264858" y="110997"/>
                </a:lnTo>
                <a:lnTo>
                  <a:pt x="2653346" y="89854"/>
                </a:lnTo>
                <a:lnTo>
                  <a:pt x="2685059" y="79283"/>
                </a:lnTo>
                <a:lnTo>
                  <a:pt x="2811912" y="0"/>
                </a:lnTo>
                <a:lnTo>
                  <a:pt x="2846268" y="5286"/>
                </a:lnTo>
                <a:lnTo>
                  <a:pt x="2951979" y="42285"/>
                </a:lnTo>
                <a:lnTo>
                  <a:pt x="3044476" y="76641"/>
                </a:lnTo>
                <a:lnTo>
                  <a:pt x="3131688" y="118925"/>
                </a:lnTo>
                <a:lnTo>
                  <a:pt x="3205686" y="163852"/>
                </a:lnTo>
                <a:lnTo>
                  <a:pt x="3218899" y="184994"/>
                </a:lnTo>
                <a:lnTo>
                  <a:pt x="3226828" y="203494"/>
                </a:lnTo>
                <a:lnTo>
                  <a:pt x="3229470" y="232564"/>
                </a:lnTo>
                <a:lnTo>
                  <a:pt x="3218899" y="245778"/>
                </a:lnTo>
                <a:lnTo>
                  <a:pt x="3176615" y="274849"/>
                </a:lnTo>
                <a:lnTo>
                  <a:pt x="3123760" y="295991"/>
                </a:lnTo>
                <a:lnTo>
                  <a:pt x="2859482" y="282777"/>
                </a:lnTo>
                <a:lnTo>
                  <a:pt x="2418139" y="288063"/>
                </a:lnTo>
                <a:lnTo>
                  <a:pt x="1879013" y="3039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E20E9A-2F97-48FA-8B11-0F9FDDEF3F8E}"/>
              </a:ext>
            </a:extLst>
          </p:cNvPr>
          <p:cNvGrpSpPr/>
          <p:nvPr/>
        </p:nvGrpSpPr>
        <p:grpSpPr>
          <a:xfrm>
            <a:off x="2392263" y="1419225"/>
            <a:ext cx="4979988" cy="4575175"/>
            <a:chOff x="2540000" y="1571625"/>
            <a:chExt cx="4979988" cy="4575175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C255FF98-6662-4433-BBAE-899B25286CF4}"/>
                </a:ext>
              </a:extLst>
            </p:cNvPr>
            <p:cNvSpPr/>
            <p:nvPr/>
          </p:nvSpPr>
          <p:spPr>
            <a:xfrm>
              <a:off x="3500438" y="1744663"/>
              <a:ext cx="617537" cy="960437"/>
            </a:xfrm>
            <a:custGeom>
              <a:avLst/>
              <a:gdLst>
                <a:gd name="connsiteX0" fmla="*/ 257175 w 616743"/>
                <a:gd name="connsiteY0" fmla="*/ 621507 h 959644"/>
                <a:gd name="connsiteX1" fmla="*/ 254793 w 616743"/>
                <a:gd name="connsiteY1" fmla="*/ 354807 h 959644"/>
                <a:gd name="connsiteX2" fmla="*/ 247650 w 616743"/>
                <a:gd name="connsiteY2" fmla="*/ 280988 h 959644"/>
                <a:gd name="connsiteX3" fmla="*/ 233362 w 616743"/>
                <a:gd name="connsiteY3" fmla="*/ 226219 h 959644"/>
                <a:gd name="connsiteX4" fmla="*/ 211931 w 616743"/>
                <a:gd name="connsiteY4" fmla="*/ 183357 h 959644"/>
                <a:gd name="connsiteX5" fmla="*/ 185737 w 616743"/>
                <a:gd name="connsiteY5" fmla="*/ 152400 h 959644"/>
                <a:gd name="connsiteX6" fmla="*/ 154781 w 616743"/>
                <a:gd name="connsiteY6" fmla="*/ 128588 h 959644"/>
                <a:gd name="connsiteX7" fmla="*/ 111918 w 616743"/>
                <a:gd name="connsiteY7" fmla="*/ 104775 h 959644"/>
                <a:gd name="connsiteX8" fmla="*/ 30956 w 616743"/>
                <a:gd name="connsiteY8" fmla="*/ 76200 h 959644"/>
                <a:gd name="connsiteX9" fmla="*/ 14287 w 616743"/>
                <a:gd name="connsiteY9" fmla="*/ 61913 h 959644"/>
                <a:gd name="connsiteX10" fmla="*/ 0 w 616743"/>
                <a:gd name="connsiteY10" fmla="*/ 38100 h 959644"/>
                <a:gd name="connsiteX11" fmla="*/ 0 w 616743"/>
                <a:gd name="connsiteY11" fmla="*/ 21432 h 959644"/>
                <a:gd name="connsiteX12" fmla="*/ 16668 w 616743"/>
                <a:gd name="connsiteY12" fmla="*/ 4763 h 959644"/>
                <a:gd name="connsiteX13" fmla="*/ 47625 w 616743"/>
                <a:gd name="connsiteY13" fmla="*/ 0 h 959644"/>
                <a:gd name="connsiteX14" fmla="*/ 138112 w 616743"/>
                <a:gd name="connsiteY14" fmla="*/ 4763 h 959644"/>
                <a:gd name="connsiteX15" fmla="*/ 223837 w 616743"/>
                <a:gd name="connsiteY15" fmla="*/ 11907 h 959644"/>
                <a:gd name="connsiteX16" fmla="*/ 309562 w 616743"/>
                <a:gd name="connsiteY16" fmla="*/ 21432 h 959644"/>
                <a:gd name="connsiteX17" fmla="*/ 392906 w 616743"/>
                <a:gd name="connsiteY17" fmla="*/ 42863 h 959644"/>
                <a:gd name="connsiteX18" fmla="*/ 469106 w 616743"/>
                <a:gd name="connsiteY18" fmla="*/ 73819 h 959644"/>
                <a:gd name="connsiteX19" fmla="*/ 521493 w 616743"/>
                <a:gd name="connsiteY19" fmla="*/ 107157 h 959644"/>
                <a:gd name="connsiteX20" fmla="*/ 564356 w 616743"/>
                <a:gd name="connsiteY20" fmla="*/ 142875 h 959644"/>
                <a:gd name="connsiteX21" fmla="*/ 588168 w 616743"/>
                <a:gd name="connsiteY21" fmla="*/ 164307 h 959644"/>
                <a:gd name="connsiteX22" fmla="*/ 609600 w 616743"/>
                <a:gd name="connsiteY22" fmla="*/ 195263 h 959644"/>
                <a:gd name="connsiteX23" fmla="*/ 616743 w 616743"/>
                <a:gd name="connsiteY23" fmla="*/ 221457 h 959644"/>
                <a:gd name="connsiteX24" fmla="*/ 614362 w 616743"/>
                <a:gd name="connsiteY24" fmla="*/ 257175 h 959644"/>
                <a:gd name="connsiteX25" fmla="*/ 602456 w 616743"/>
                <a:gd name="connsiteY25" fmla="*/ 297657 h 959644"/>
                <a:gd name="connsiteX26" fmla="*/ 576262 w 616743"/>
                <a:gd name="connsiteY26" fmla="*/ 330994 h 959644"/>
                <a:gd name="connsiteX27" fmla="*/ 559593 w 616743"/>
                <a:gd name="connsiteY27" fmla="*/ 352425 h 959644"/>
                <a:gd name="connsiteX28" fmla="*/ 550068 w 616743"/>
                <a:gd name="connsiteY28" fmla="*/ 419100 h 959644"/>
                <a:gd name="connsiteX29" fmla="*/ 542925 w 616743"/>
                <a:gd name="connsiteY29" fmla="*/ 571500 h 959644"/>
                <a:gd name="connsiteX30" fmla="*/ 523875 w 616743"/>
                <a:gd name="connsiteY30" fmla="*/ 881063 h 959644"/>
                <a:gd name="connsiteX31" fmla="*/ 261937 w 616743"/>
                <a:gd name="connsiteY31" fmla="*/ 959644 h 959644"/>
                <a:gd name="connsiteX32" fmla="*/ 257175 w 616743"/>
                <a:gd name="connsiteY32" fmla="*/ 621507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959644">
                  <a:moveTo>
                    <a:pt x="257175" y="621507"/>
                  </a:moveTo>
                  <a:lnTo>
                    <a:pt x="254793" y="354807"/>
                  </a:lnTo>
                  <a:lnTo>
                    <a:pt x="247650" y="280988"/>
                  </a:lnTo>
                  <a:lnTo>
                    <a:pt x="233362" y="226219"/>
                  </a:lnTo>
                  <a:lnTo>
                    <a:pt x="211931" y="183357"/>
                  </a:lnTo>
                  <a:lnTo>
                    <a:pt x="185737" y="152400"/>
                  </a:lnTo>
                  <a:lnTo>
                    <a:pt x="154781" y="128588"/>
                  </a:lnTo>
                  <a:lnTo>
                    <a:pt x="111918" y="104775"/>
                  </a:lnTo>
                  <a:lnTo>
                    <a:pt x="30956" y="76200"/>
                  </a:lnTo>
                  <a:lnTo>
                    <a:pt x="14287" y="61913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16668" y="4763"/>
                  </a:lnTo>
                  <a:lnTo>
                    <a:pt x="47625" y="0"/>
                  </a:lnTo>
                  <a:lnTo>
                    <a:pt x="138112" y="4763"/>
                  </a:lnTo>
                  <a:lnTo>
                    <a:pt x="223837" y="11907"/>
                  </a:lnTo>
                  <a:lnTo>
                    <a:pt x="309562" y="21432"/>
                  </a:lnTo>
                  <a:lnTo>
                    <a:pt x="392906" y="42863"/>
                  </a:lnTo>
                  <a:lnTo>
                    <a:pt x="469106" y="73819"/>
                  </a:lnTo>
                  <a:lnTo>
                    <a:pt x="521493" y="107157"/>
                  </a:lnTo>
                  <a:lnTo>
                    <a:pt x="564356" y="142875"/>
                  </a:lnTo>
                  <a:lnTo>
                    <a:pt x="588168" y="164307"/>
                  </a:lnTo>
                  <a:lnTo>
                    <a:pt x="609600" y="195263"/>
                  </a:lnTo>
                  <a:lnTo>
                    <a:pt x="616743" y="221457"/>
                  </a:lnTo>
                  <a:lnTo>
                    <a:pt x="614362" y="257175"/>
                  </a:lnTo>
                  <a:lnTo>
                    <a:pt x="602456" y="297657"/>
                  </a:lnTo>
                  <a:lnTo>
                    <a:pt x="576262" y="330994"/>
                  </a:lnTo>
                  <a:lnTo>
                    <a:pt x="559593" y="352425"/>
                  </a:lnTo>
                  <a:lnTo>
                    <a:pt x="550068" y="419100"/>
                  </a:lnTo>
                  <a:lnTo>
                    <a:pt x="542925" y="571500"/>
                  </a:lnTo>
                  <a:lnTo>
                    <a:pt x="523875" y="881063"/>
                  </a:lnTo>
                  <a:lnTo>
                    <a:pt x="261937" y="959644"/>
                  </a:lnTo>
                  <a:cubicBezTo>
                    <a:pt x="260350" y="844550"/>
                    <a:pt x="258762" y="729457"/>
                    <a:pt x="257175" y="621507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EC8CB345-15D2-42B6-9E0B-B73A42073F02}"/>
                </a:ext>
              </a:extLst>
            </p:cNvPr>
            <p:cNvSpPr/>
            <p:nvPr/>
          </p:nvSpPr>
          <p:spPr>
            <a:xfrm>
              <a:off x="4486275" y="1571625"/>
              <a:ext cx="938213" cy="1563688"/>
            </a:xfrm>
            <a:custGeom>
              <a:avLst/>
              <a:gdLst>
                <a:gd name="connsiteX0" fmla="*/ 773906 w 938213"/>
                <a:gd name="connsiteY0" fmla="*/ 635794 h 1564481"/>
                <a:gd name="connsiteX1" fmla="*/ 695325 w 938213"/>
                <a:gd name="connsiteY1" fmla="*/ 771525 h 1564481"/>
                <a:gd name="connsiteX2" fmla="*/ 619125 w 938213"/>
                <a:gd name="connsiteY2" fmla="*/ 909638 h 1564481"/>
                <a:gd name="connsiteX3" fmla="*/ 531019 w 938213"/>
                <a:gd name="connsiteY3" fmla="*/ 1045369 h 1564481"/>
                <a:gd name="connsiteX4" fmla="*/ 400050 w 938213"/>
                <a:gd name="connsiteY4" fmla="*/ 1212056 h 1564481"/>
                <a:gd name="connsiteX5" fmla="*/ 247650 w 938213"/>
                <a:gd name="connsiteY5" fmla="*/ 1385888 h 1564481"/>
                <a:gd name="connsiteX6" fmla="*/ 135731 w 938213"/>
                <a:gd name="connsiteY6" fmla="*/ 1507331 h 1564481"/>
                <a:gd name="connsiteX7" fmla="*/ 69056 w 938213"/>
                <a:gd name="connsiteY7" fmla="*/ 1550194 h 1564481"/>
                <a:gd name="connsiteX8" fmla="*/ 40481 w 938213"/>
                <a:gd name="connsiteY8" fmla="*/ 1562100 h 1564481"/>
                <a:gd name="connsiteX9" fmla="*/ 16669 w 938213"/>
                <a:gd name="connsiteY9" fmla="*/ 1564481 h 1564481"/>
                <a:gd name="connsiteX10" fmla="*/ 2381 w 938213"/>
                <a:gd name="connsiteY10" fmla="*/ 1554956 h 1564481"/>
                <a:gd name="connsiteX11" fmla="*/ 0 w 938213"/>
                <a:gd name="connsiteY11" fmla="*/ 1531144 h 1564481"/>
                <a:gd name="connsiteX12" fmla="*/ 19050 w 938213"/>
                <a:gd name="connsiteY12" fmla="*/ 1497806 h 1564481"/>
                <a:gd name="connsiteX13" fmla="*/ 100013 w 938213"/>
                <a:gd name="connsiteY13" fmla="*/ 1388269 h 1564481"/>
                <a:gd name="connsiteX14" fmla="*/ 204788 w 938213"/>
                <a:gd name="connsiteY14" fmla="*/ 1235869 h 1564481"/>
                <a:gd name="connsiteX15" fmla="*/ 314325 w 938213"/>
                <a:gd name="connsiteY15" fmla="*/ 1054894 h 1564481"/>
                <a:gd name="connsiteX16" fmla="*/ 423863 w 938213"/>
                <a:gd name="connsiteY16" fmla="*/ 864394 h 1564481"/>
                <a:gd name="connsiteX17" fmla="*/ 533400 w 938213"/>
                <a:gd name="connsiteY17" fmla="*/ 650081 h 1564481"/>
                <a:gd name="connsiteX18" fmla="*/ 573881 w 938213"/>
                <a:gd name="connsiteY18" fmla="*/ 542925 h 1564481"/>
                <a:gd name="connsiteX19" fmla="*/ 611981 w 938213"/>
                <a:gd name="connsiteY19" fmla="*/ 433388 h 1564481"/>
                <a:gd name="connsiteX20" fmla="*/ 633413 w 938213"/>
                <a:gd name="connsiteY20" fmla="*/ 292894 h 1564481"/>
                <a:gd name="connsiteX21" fmla="*/ 633413 w 938213"/>
                <a:gd name="connsiteY21" fmla="*/ 202406 h 1564481"/>
                <a:gd name="connsiteX22" fmla="*/ 621506 w 938213"/>
                <a:gd name="connsiteY22" fmla="*/ 145256 h 1564481"/>
                <a:gd name="connsiteX23" fmla="*/ 588169 w 938213"/>
                <a:gd name="connsiteY23" fmla="*/ 97631 h 1564481"/>
                <a:gd name="connsiteX24" fmla="*/ 545306 w 938213"/>
                <a:gd name="connsiteY24" fmla="*/ 45244 h 1564481"/>
                <a:gd name="connsiteX25" fmla="*/ 540544 w 938213"/>
                <a:gd name="connsiteY25" fmla="*/ 33338 h 1564481"/>
                <a:gd name="connsiteX26" fmla="*/ 540544 w 938213"/>
                <a:gd name="connsiteY26" fmla="*/ 19050 h 1564481"/>
                <a:gd name="connsiteX27" fmla="*/ 547688 w 938213"/>
                <a:gd name="connsiteY27" fmla="*/ 7144 h 1564481"/>
                <a:gd name="connsiteX28" fmla="*/ 569119 w 938213"/>
                <a:gd name="connsiteY28" fmla="*/ 0 h 1564481"/>
                <a:gd name="connsiteX29" fmla="*/ 626269 w 938213"/>
                <a:gd name="connsiteY29" fmla="*/ 2381 h 1564481"/>
                <a:gd name="connsiteX30" fmla="*/ 673894 w 938213"/>
                <a:gd name="connsiteY30" fmla="*/ 11906 h 1564481"/>
                <a:gd name="connsiteX31" fmla="*/ 716756 w 938213"/>
                <a:gd name="connsiteY31" fmla="*/ 23813 h 1564481"/>
                <a:gd name="connsiteX32" fmla="*/ 757238 w 938213"/>
                <a:gd name="connsiteY32" fmla="*/ 47625 h 1564481"/>
                <a:gd name="connsiteX33" fmla="*/ 797719 w 938213"/>
                <a:gd name="connsiteY33" fmla="*/ 76200 h 1564481"/>
                <a:gd name="connsiteX34" fmla="*/ 828675 w 938213"/>
                <a:gd name="connsiteY34" fmla="*/ 109538 h 1564481"/>
                <a:gd name="connsiteX35" fmla="*/ 854869 w 938213"/>
                <a:gd name="connsiteY35" fmla="*/ 142875 h 1564481"/>
                <a:gd name="connsiteX36" fmla="*/ 895350 w 938213"/>
                <a:gd name="connsiteY36" fmla="*/ 197644 h 1564481"/>
                <a:gd name="connsiteX37" fmla="*/ 923925 w 938213"/>
                <a:gd name="connsiteY37" fmla="*/ 269081 h 1564481"/>
                <a:gd name="connsiteX38" fmla="*/ 938213 w 938213"/>
                <a:gd name="connsiteY38" fmla="*/ 307181 h 1564481"/>
                <a:gd name="connsiteX39" fmla="*/ 938213 w 938213"/>
                <a:gd name="connsiteY39" fmla="*/ 345281 h 1564481"/>
                <a:gd name="connsiteX40" fmla="*/ 928688 w 938213"/>
                <a:gd name="connsiteY40" fmla="*/ 400050 h 1564481"/>
                <a:gd name="connsiteX41" fmla="*/ 897731 w 938213"/>
                <a:gd name="connsiteY41" fmla="*/ 447675 h 1564481"/>
                <a:gd name="connsiteX42" fmla="*/ 862013 w 938213"/>
                <a:gd name="connsiteY42" fmla="*/ 497681 h 1564481"/>
                <a:gd name="connsiteX43" fmla="*/ 773906 w 938213"/>
                <a:gd name="connsiteY43" fmla="*/ 635794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213" h="1564481">
                  <a:moveTo>
                    <a:pt x="773906" y="635794"/>
                  </a:moveTo>
                  <a:lnTo>
                    <a:pt x="695325" y="771525"/>
                  </a:lnTo>
                  <a:lnTo>
                    <a:pt x="619125" y="909638"/>
                  </a:lnTo>
                  <a:lnTo>
                    <a:pt x="531019" y="1045369"/>
                  </a:lnTo>
                  <a:lnTo>
                    <a:pt x="400050" y="1212056"/>
                  </a:lnTo>
                  <a:lnTo>
                    <a:pt x="247650" y="1385888"/>
                  </a:lnTo>
                  <a:lnTo>
                    <a:pt x="135731" y="1507331"/>
                  </a:lnTo>
                  <a:lnTo>
                    <a:pt x="69056" y="1550194"/>
                  </a:lnTo>
                  <a:lnTo>
                    <a:pt x="40481" y="1562100"/>
                  </a:lnTo>
                  <a:lnTo>
                    <a:pt x="16669" y="1564481"/>
                  </a:lnTo>
                  <a:lnTo>
                    <a:pt x="2381" y="1554956"/>
                  </a:lnTo>
                  <a:lnTo>
                    <a:pt x="0" y="1531144"/>
                  </a:lnTo>
                  <a:lnTo>
                    <a:pt x="19050" y="1497806"/>
                  </a:lnTo>
                  <a:lnTo>
                    <a:pt x="100013" y="1388269"/>
                  </a:lnTo>
                  <a:lnTo>
                    <a:pt x="204788" y="1235869"/>
                  </a:lnTo>
                  <a:lnTo>
                    <a:pt x="314325" y="1054894"/>
                  </a:lnTo>
                  <a:lnTo>
                    <a:pt x="423863" y="864394"/>
                  </a:lnTo>
                  <a:lnTo>
                    <a:pt x="533400" y="650081"/>
                  </a:lnTo>
                  <a:lnTo>
                    <a:pt x="573881" y="542925"/>
                  </a:lnTo>
                  <a:lnTo>
                    <a:pt x="611981" y="433388"/>
                  </a:lnTo>
                  <a:lnTo>
                    <a:pt x="633413" y="292894"/>
                  </a:lnTo>
                  <a:lnTo>
                    <a:pt x="633413" y="202406"/>
                  </a:lnTo>
                  <a:lnTo>
                    <a:pt x="621506" y="145256"/>
                  </a:lnTo>
                  <a:lnTo>
                    <a:pt x="588169" y="97631"/>
                  </a:lnTo>
                  <a:lnTo>
                    <a:pt x="545306" y="45244"/>
                  </a:lnTo>
                  <a:lnTo>
                    <a:pt x="540544" y="33338"/>
                  </a:lnTo>
                  <a:lnTo>
                    <a:pt x="540544" y="19050"/>
                  </a:lnTo>
                  <a:lnTo>
                    <a:pt x="547688" y="7144"/>
                  </a:lnTo>
                  <a:lnTo>
                    <a:pt x="569119" y="0"/>
                  </a:lnTo>
                  <a:lnTo>
                    <a:pt x="626269" y="2381"/>
                  </a:lnTo>
                  <a:lnTo>
                    <a:pt x="673894" y="11906"/>
                  </a:lnTo>
                  <a:lnTo>
                    <a:pt x="716756" y="23813"/>
                  </a:lnTo>
                  <a:lnTo>
                    <a:pt x="757238" y="47625"/>
                  </a:lnTo>
                  <a:lnTo>
                    <a:pt x="797719" y="76200"/>
                  </a:lnTo>
                  <a:lnTo>
                    <a:pt x="828675" y="109538"/>
                  </a:lnTo>
                  <a:lnTo>
                    <a:pt x="854869" y="142875"/>
                  </a:lnTo>
                  <a:lnTo>
                    <a:pt x="895350" y="197644"/>
                  </a:lnTo>
                  <a:lnTo>
                    <a:pt x="923925" y="269081"/>
                  </a:lnTo>
                  <a:lnTo>
                    <a:pt x="938213" y="307181"/>
                  </a:lnTo>
                  <a:lnTo>
                    <a:pt x="938213" y="345281"/>
                  </a:lnTo>
                  <a:lnTo>
                    <a:pt x="928688" y="400050"/>
                  </a:lnTo>
                  <a:lnTo>
                    <a:pt x="897731" y="447675"/>
                  </a:lnTo>
                  <a:lnTo>
                    <a:pt x="862013" y="497681"/>
                  </a:lnTo>
                  <a:lnTo>
                    <a:pt x="773906" y="635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A3BD1492-AF66-40EA-9044-06CA9FD16D1D}"/>
                </a:ext>
              </a:extLst>
            </p:cNvPr>
            <p:cNvSpPr/>
            <p:nvPr/>
          </p:nvSpPr>
          <p:spPr>
            <a:xfrm>
              <a:off x="4398963" y="5149850"/>
              <a:ext cx="1236662" cy="957263"/>
            </a:xfrm>
            <a:custGeom>
              <a:avLst/>
              <a:gdLst>
                <a:gd name="connsiteX0" fmla="*/ 835116 w 1236818"/>
                <a:gd name="connsiteY0" fmla="*/ 557625 h 956684"/>
                <a:gd name="connsiteX1" fmla="*/ 525912 w 1236818"/>
                <a:gd name="connsiteY1" fmla="*/ 737334 h 956684"/>
                <a:gd name="connsiteX2" fmla="*/ 261634 w 1236818"/>
                <a:gd name="connsiteY2" fmla="*/ 869473 h 956684"/>
                <a:gd name="connsiteX3" fmla="*/ 60784 w 1236818"/>
                <a:gd name="connsiteY3" fmla="*/ 951399 h 956684"/>
                <a:gd name="connsiteX4" fmla="*/ 39641 w 1236818"/>
                <a:gd name="connsiteY4" fmla="*/ 956684 h 956684"/>
                <a:gd name="connsiteX5" fmla="*/ 7928 w 1236818"/>
                <a:gd name="connsiteY5" fmla="*/ 954041 h 956684"/>
                <a:gd name="connsiteX6" fmla="*/ 0 w 1236818"/>
                <a:gd name="connsiteY6" fmla="*/ 940827 h 956684"/>
                <a:gd name="connsiteX7" fmla="*/ 7928 w 1236818"/>
                <a:gd name="connsiteY7" fmla="*/ 909114 h 956684"/>
                <a:gd name="connsiteX8" fmla="*/ 44927 w 1236818"/>
                <a:gd name="connsiteY8" fmla="*/ 874758 h 956684"/>
                <a:gd name="connsiteX9" fmla="*/ 269563 w 1236818"/>
                <a:gd name="connsiteY9" fmla="*/ 734691 h 956684"/>
                <a:gd name="connsiteX10" fmla="*/ 480985 w 1236818"/>
                <a:gd name="connsiteY10" fmla="*/ 586696 h 956684"/>
                <a:gd name="connsiteX11" fmla="*/ 650122 w 1236818"/>
                <a:gd name="connsiteY11" fmla="*/ 457200 h 956684"/>
                <a:gd name="connsiteX12" fmla="*/ 769047 w 1236818"/>
                <a:gd name="connsiteY12" fmla="*/ 340918 h 956684"/>
                <a:gd name="connsiteX13" fmla="*/ 837759 w 1236818"/>
                <a:gd name="connsiteY13" fmla="*/ 256349 h 956684"/>
                <a:gd name="connsiteX14" fmla="*/ 856259 w 1236818"/>
                <a:gd name="connsiteY14" fmla="*/ 198208 h 956684"/>
                <a:gd name="connsiteX15" fmla="*/ 853616 w 1236818"/>
                <a:gd name="connsiteY15" fmla="*/ 153281 h 956684"/>
                <a:gd name="connsiteX16" fmla="*/ 832474 w 1236818"/>
                <a:gd name="connsiteY16" fmla="*/ 110996 h 956684"/>
                <a:gd name="connsiteX17" fmla="*/ 795475 w 1236818"/>
                <a:gd name="connsiteY17" fmla="*/ 68712 h 956684"/>
                <a:gd name="connsiteX18" fmla="*/ 779618 w 1236818"/>
                <a:gd name="connsiteY18" fmla="*/ 44927 h 956684"/>
                <a:gd name="connsiteX19" fmla="*/ 776975 w 1236818"/>
                <a:gd name="connsiteY19" fmla="*/ 15856 h 956684"/>
                <a:gd name="connsiteX20" fmla="*/ 787547 w 1236818"/>
                <a:gd name="connsiteY20" fmla="*/ 2642 h 956684"/>
                <a:gd name="connsiteX21" fmla="*/ 803403 w 1236818"/>
                <a:gd name="connsiteY21" fmla="*/ 0 h 956684"/>
                <a:gd name="connsiteX22" fmla="*/ 840402 w 1236818"/>
                <a:gd name="connsiteY22" fmla="*/ 5285 h 956684"/>
                <a:gd name="connsiteX23" fmla="*/ 914400 w 1236818"/>
                <a:gd name="connsiteY23" fmla="*/ 34356 h 956684"/>
                <a:gd name="connsiteX24" fmla="*/ 1001611 w 1236818"/>
                <a:gd name="connsiteY24" fmla="*/ 73997 h 956684"/>
                <a:gd name="connsiteX25" fmla="*/ 1086180 w 1236818"/>
                <a:gd name="connsiteY25" fmla="*/ 126853 h 956684"/>
                <a:gd name="connsiteX26" fmla="*/ 1139036 w 1236818"/>
                <a:gd name="connsiteY26" fmla="*/ 158566 h 956684"/>
                <a:gd name="connsiteX27" fmla="*/ 1194534 w 1236818"/>
                <a:gd name="connsiteY27" fmla="*/ 198208 h 956684"/>
                <a:gd name="connsiteX28" fmla="*/ 1223604 w 1236818"/>
                <a:gd name="connsiteY28" fmla="*/ 235207 h 956684"/>
                <a:gd name="connsiteX29" fmla="*/ 1234175 w 1236818"/>
                <a:gd name="connsiteY29" fmla="*/ 266920 h 956684"/>
                <a:gd name="connsiteX30" fmla="*/ 1236818 w 1236818"/>
                <a:gd name="connsiteY30" fmla="*/ 301276 h 956684"/>
                <a:gd name="connsiteX31" fmla="*/ 1220962 w 1236818"/>
                <a:gd name="connsiteY31" fmla="*/ 338275 h 956684"/>
                <a:gd name="connsiteX32" fmla="*/ 1197177 w 1236818"/>
                <a:gd name="connsiteY32" fmla="*/ 359417 h 956684"/>
                <a:gd name="connsiteX33" fmla="*/ 1146964 w 1236818"/>
                <a:gd name="connsiteY33" fmla="*/ 369988 h 956684"/>
                <a:gd name="connsiteX34" fmla="*/ 835116 w 1236818"/>
                <a:gd name="connsiteY34" fmla="*/ 557625 h 95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6818" h="956684">
                  <a:moveTo>
                    <a:pt x="835116" y="557625"/>
                  </a:moveTo>
                  <a:lnTo>
                    <a:pt x="525912" y="737334"/>
                  </a:lnTo>
                  <a:lnTo>
                    <a:pt x="261634" y="869473"/>
                  </a:lnTo>
                  <a:lnTo>
                    <a:pt x="60784" y="951399"/>
                  </a:lnTo>
                  <a:lnTo>
                    <a:pt x="39641" y="956684"/>
                  </a:lnTo>
                  <a:lnTo>
                    <a:pt x="7928" y="954041"/>
                  </a:lnTo>
                  <a:lnTo>
                    <a:pt x="0" y="940827"/>
                  </a:lnTo>
                  <a:lnTo>
                    <a:pt x="7928" y="909114"/>
                  </a:lnTo>
                  <a:lnTo>
                    <a:pt x="44927" y="874758"/>
                  </a:lnTo>
                  <a:lnTo>
                    <a:pt x="269563" y="734691"/>
                  </a:lnTo>
                  <a:lnTo>
                    <a:pt x="480985" y="586696"/>
                  </a:lnTo>
                  <a:lnTo>
                    <a:pt x="650122" y="457200"/>
                  </a:lnTo>
                  <a:lnTo>
                    <a:pt x="769047" y="340918"/>
                  </a:lnTo>
                  <a:lnTo>
                    <a:pt x="837759" y="256349"/>
                  </a:lnTo>
                  <a:lnTo>
                    <a:pt x="856259" y="198208"/>
                  </a:lnTo>
                  <a:lnTo>
                    <a:pt x="853616" y="153281"/>
                  </a:lnTo>
                  <a:lnTo>
                    <a:pt x="832474" y="110996"/>
                  </a:lnTo>
                  <a:lnTo>
                    <a:pt x="795475" y="68712"/>
                  </a:lnTo>
                  <a:lnTo>
                    <a:pt x="779618" y="44927"/>
                  </a:lnTo>
                  <a:lnTo>
                    <a:pt x="776975" y="15856"/>
                  </a:lnTo>
                  <a:lnTo>
                    <a:pt x="787547" y="2642"/>
                  </a:lnTo>
                  <a:lnTo>
                    <a:pt x="803403" y="0"/>
                  </a:lnTo>
                  <a:lnTo>
                    <a:pt x="840402" y="5285"/>
                  </a:lnTo>
                  <a:lnTo>
                    <a:pt x="914400" y="34356"/>
                  </a:lnTo>
                  <a:lnTo>
                    <a:pt x="1001611" y="73997"/>
                  </a:lnTo>
                  <a:lnTo>
                    <a:pt x="1086180" y="126853"/>
                  </a:lnTo>
                  <a:lnTo>
                    <a:pt x="1139036" y="158566"/>
                  </a:lnTo>
                  <a:lnTo>
                    <a:pt x="1194534" y="198208"/>
                  </a:lnTo>
                  <a:lnTo>
                    <a:pt x="1223604" y="235207"/>
                  </a:lnTo>
                  <a:lnTo>
                    <a:pt x="1234175" y="266920"/>
                  </a:lnTo>
                  <a:lnTo>
                    <a:pt x="1236818" y="301276"/>
                  </a:lnTo>
                  <a:lnTo>
                    <a:pt x="1220962" y="338275"/>
                  </a:lnTo>
                  <a:lnTo>
                    <a:pt x="1197177" y="359417"/>
                  </a:lnTo>
                  <a:lnTo>
                    <a:pt x="1146964" y="369988"/>
                  </a:lnTo>
                  <a:lnTo>
                    <a:pt x="835116" y="557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E425C006-7D5D-463E-A099-825AB322A0A1}"/>
                </a:ext>
              </a:extLst>
            </p:cNvPr>
            <p:cNvSpPr/>
            <p:nvPr/>
          </p:nvSpPr>
          <p:spPr>
            <a:xfrm>
              <a:off x="6108700" y="5110163"/>
              <a:ext cx="1131888" cy="1036637"/>
            </a:xfrm>
            <a:custGeom>
              <a:avLst/>
              <a:gdLst>
                <a:gd name="connsiteX0" fmla="*/ 774333 w 1131107"/>
                <a:gd name="connsiteY0" fmla="*/ 758476 h 1035968"/>
                <a:gd name="connsiteX1" fmla="*/ 673907 w 1131107"/>
                <a:gd name="connsiteY1" fmla="*/ 615767 h 1035968"/>
                <a:gd name="connsiteX2" fmla="*/ 594624 w 1131107"/>
                <a:gd name="connsiteY2" fmla="*/ 520627 h 1035968"/>
                <a:gd name="connsiteX3" fmla="*/ 488913 w 1131107"/>
                <a:gd name="connsiteY3" fmla="*/ 412273 h 1035968"/>
                <a:gd name="connsiteX4" fmla="*/ 441343 w 1131107"/>
                <a:gd name="connsiteY4" fmla="*/ 369989 h 1035968"/>
                <a:gd name="connsiteX5" fmla="*/ 317133 w 1131107"/>
                <a:gd name="connsiteY5" fmla="*/ 285420 h 1035968"/>
                <a:gd name="connsiteX6" fmla="*/ 68712 w 1131107"/>
                <a:gd name="connsiteY6" fmla="*/ 103068 h 1035968"/>
                <a:gd name="connsiteX7" fmla="*/ 13214 w 1131107"/>
                <a:gd name="connsiteY7" fmla="*/ 60784 h 1035968"/>
                <a:gd name="connsiteX8" fmla="*/ 0 w 1131107"/>
                <a:gd name="connsiteY8" fmla="*/ 34356 h 1035968"/>
                <a:gd name="connsiteX9" fmla="*/ 0 w 1131107"/>
                <a:gd name="connsiteY9" fmla="*/ 7928 h 1035968"/>
                <a:gd name="connsiteX10" fmla="*/ 10571 w 1131107"/>
                <a:gd name="connsiteY10" fmla="*/ 2643 h 1035968"/>
                <a:gd name="connsiteX11" fmla="*/ 26428 w 1131107"/>
                <a:gd name="connsiteY11" fmla="*/ 0 h 1035968"/>
                <a:gd name="connsiteX12" fmla="*/ 79283 w 1131107"/>
                <a:gd name="connsiteY12" fmla="*/ 18500 h 1035968"/>
                <a:gd name="connsiteX13" fmla="*/ 272206 w 1131107"/>
                <a:gd name="connsiteY13" fmla="*/ 105711 h 1035968"/>
                <a:gd name="connsiteX14" fmla="*/ 478342 w 1131107"/>
                <a:gd name="connsiteY14" fmla="*/ 200851 h 1035968"/>
                <a:gd name="connsiteX15" fmla="*/ 655408 w 1131107"/>
                <a:gd name="connsiteY15" fmla="*/ 290705 h 1035968"/>
                <a:gd name="connsiteX16" fmla="*/ 806046 w 1131107"/>
                <a:gd name="connsiteY16" fmla="*/ 372631 h 1035968"/>
                <a:gd name="connsiteX17" fmla="*/ 938185 w 1131107"/>
                <a:gd name="connsiteY17" fmla="*/ 459843 h 1035968"/>
                <a:gd name="connsiteX18" fmla="*/ 983112 w 1131107"/>
                <a:gd name="connsiteY18" fmla="*/ 512698 h 1035968"/>
                <a:gd name="connsiteX19" fmla="*/ 1028039 w 1131107"/>
                <a:gd name="connsiteY19" fmla="*/ 578768 h 1035968"/>
                <a:gd name="connsiteX20" fmla="*/ 1078252 w 1131107"/>
                <a:gd name="connsiteY20" fmla="*/ 673908 h 1035968"/>
                <a:gd name="connsiteX21" fmla="*/ 1099394 w 1131107"/>
                <a:gd name="connsiteY21" fmla="*/ 724120 h 1035968"/>
                <a:gd name="connsiteX22" fmla="*/ 1120536 w 1131107"/>
                <a:gd name="connsiteY22" fmla="*/ 787547 h 1035968"/>
                <a:gd name="connsiteX23" fmla="*/ 1128465 w 1131107"/>
                <a:gd name="connsiteY23" fmla="*/ 843045 h 1035968"/>
                <a:gd name="connsiteX24" fmla="*/ 1131107 w 1131107"/>
                <a:gd name="connsiteY24" fmla="*/ 893258 h 1035968"/>
                <a:gd name="connsiteX25" fmla="*/ 1125822 w 1131107"/>
                <a:gd name="connsiteY25" fmla="*/ 946113 h 1035968"/>
                <a:gd name="connsiteX26" fmla="*/ 1115251 w 1131107"/>
                <a:gd name="connsiteY26" fmla="*/ 975184 h 1035968"/>
                <a:gd name="connsiteX27" fmla="*/ 1099394 w 1131107"/>
                <a:gd name="connsiteY27" fmla="*/ 996326 h 1035968"/>
                <a:gd name="connsiteX28" fmla="*/ 1072966 w 1131107"/>
                <a:gd name="connsiteY28" fmla="*/ 1014826 h 1035968"/>
                <a:gd name="connsiteX29" fmla="*/ 1020111 w 1131107"/>
                <a:gd name="connsiteY29" fmla="*/ 1030682 h 1035968"/>
                <a:gd name="connsiteX30" fmla="*/ 969898 w 1131107"/>
                <a:gd name="connsiteY30" fmla="*/ 1035968 h 1035968"/>
                <a:gd name="connsiteX31" fmla="*/ 946113 w 1131107"/>
                <a:gd name="connsiteY31" fmla="*/ 1030682 h 1035968"/>
                <a:gd name="connsiteX32" fmla="*/ 914400 w 1131107"/>
                <a:gd name="connsiteY32" fmla="*/ 1012183 h 1035968"/>
                <a:gd name="connsiteX33" fmla="*/ 890615 w 1131107"/>
                <a:gd name="connsiteY33" fmla="*/ 983112 h 1035968"/>
                <a:gd name="connsiteX34" fmla="*/ 874758 w 1131107"/>
                <a:gd name="connsiteY34" fmla="*/ 951399 h 1035968"/>
                <a:gd name="connsiteX35" fmla="*/ 845688 w 1131107"/>
                <a:gd name="connsiteY35" fmla="*/ 890615 h 1035968"/>
                <a:gd name="connsiteX36" fmla="*/ 774333 w 1131107"/>
                <a:gd name="connsiteY36" fmla="*/ 758476 h 10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1107" h="1035968">
                  <a:moveTo>
                    <a:pt x="774333" y="758476"/>
                  </a:moveTo>
                  <a:lnTo>
                    <a:pt x="673907" y="615767"/>
                  </a:lnTo>
                  <a:lnTo>
                    <a:pt x="594624" y="520627"/>
                  </a:lnTo>
                  <a:lnTo>
                    <a:pt x="488913" y="412273"/>
                  </a:lnTo>
                  <a:lnTo>
                    <a:pt x="441343" y="369989"/>
                  </a:lnTo>
                  <a:lnTo>
                    <a:pt x="317133" y="285420"/>
                  </a:lnTo>
                  <a:lnTo>
                    <a:pt x="68712" y="103068"/>
                  </a:lnTo>
                  <a:lnTo>
                    <a:pt x="13214" y="60784"/>
                  </a:lnTo>
                  <a:lnTo>
                    <a:pt x="0" y="34356"/>
                  </a:lnTo>
                  <a:lnTo>
                    <a:pt x="0" y="7928"/>
                  </a:lnTo>
                  <a:lnTo>
                    <a:pt x="10571" y="2643"/>
                  </a:lnTo>
                  <a:lnTo>
                    <a:pt x="26428" y="0"/>
                  </a:lnTo>
                  <a:lnTo>
                    <a:pt x="79283" y="18500"/>
                  </a:lnTo>
                  <a:lnTo>
                    <a:pt x="272206" y="105711"/>
                  </a:lnTo>
                  <a:lnTo>
                    <a:pt x="478342" y="200851"/>
                  </a:lnTo>
                  <a:lnTo>
                    <a:pt x="655408" y="290705"/>
                  </a:lnTo>
                  <a:lnTo>
                    <a:pt x="806046" y="372631"/>
                  </a:lnTo>
                  <a:lnTo>
                    <a:pt x="938185" y="459843"/>
                  </a:lnTo>
                  <a:lnTo>
                    <a:pt x="983112" y="512698"/>
                  </a:lnTo>
                  <a:lnTo>
                    <a:pt x="1028039" y="578768"/>
                  </a:lnTo>
                  <a:lnTo>
                    <a:pt x="1078252" y="673908"/>
                  </a:lnTo>
                  <a:lnTo>
                    <a:pt x="1099394" y="724120"/>
                  </a:lnTo>
                  <a:lnTo>
                    <a:pt x="1120536" y="787547"/>
                  </a:lnTo>
                  <a:lnTo>
                    <a:pt x="1128465" y="843045"/>
                  </a:lnTo>
                  <a:lnTo>
                    <a:pt x="1131107" y="893258"/>
                  </a:lnTo>
                  <a:lnTo>
                    <a:pt x="1125822" y="946113"/>
                  </a:lnTo>
                  <a:lnTo>
                    <a:pt x="1115251" y="975184"/>
                  </a:lnTo>
                  <a:lnTo>
                    <a:pt x="1099394" y="996326"/>
                  </a:lnTo>
                  <a:lnTo>
                    <a:pt x="1072966" y="1014826"/>
                  </a:lnTo>
                  <a:lnTo>
                    <a:pt x="1020111" y="1030682"/>
                  </a:lnTo>
                  <a:lnTo>
                    <a:pt x="969898" y="1035968"/>
                  </a:lnTo>
                  <a:lnTo>
                    <a:pt x="946113" y="1030682"/>
                  </a:lnTo>
                  <a:lnTo>
                    <a:pt x="914400" y="1012183"/>
                  </a:lnTo>
                  <a:lnTo>
                    <a:pt x="890615" y="983112"/>
                  </a:lnTo>
                  <a:lnTo>
                    <a:pt x="874758" y="951399"/>
                  </a:lnTo>
                  <a:lnTo>
                    <a:pt x="845688" y="890615"/>
                  </a:lnTo>
                  <a:lnTo>
                    <a:pt x="774333" y="75847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54D7156A-2654-4518-9492-9303B5BB8969}"/>
                </a:ext>
              </a:extLst>
            </p:cNvPr>
            <p:cNvSpPr/>
            <p:nvPr/>
          </p:nvSpPr>
          <p:spPr>
            <a:xfrm>
              <a:off x="2717800" y="2395538"/>
              <a:ext cx="2025650" cy="614362"/>
            </a:xfrm>
            <a:custGeom>
              <a:avLst/>
              <a:gdLst>
                <a:gd name="connsiteX0" fmla="*/ 1438275 w 2026444"/>
                <a:gd name="connsiteY0" fmla="*/ 335756 h 614362"/>
                <a:gd name="connsiteX1" fmla="*/ 950119 w 2026444"/>
                <a:gd name="connsiteY1" fmla="*/ 447675 h 614362"/>
                <a:gd name="connsiteX2" fmla="*/ 783432 w 2026444"/>
                <a:gd name="connsiteY2" fmla="*/ 497681 h 614362"/>
                <a:gd name="connsiteX3" fmla="*/ 633413 w 2026444"/>
                <a:gd name="connsiteY3" fmla="*/ 521493 h 614362"/>
                <a:gd name="connsiteX4" fmla="*/ 550069 w 2026444"/>
                <a:gd name="connsiteY4" fmla="*/ 542925 h 614362"/>
                <a:gd name="connsiteX5" fmla="*/ 438150 w 2026444"/>
                <a:gd name="connsiteY5" fmla="*/ 585787 h 614362"/>
                <a:gd name="connsiteX6" fmla="*/ 397669 w 2026444"/>
                <a:gd name="connsiteY6" fmla="*/ 604837 h 614362"/>
                <a:gd name="connsiteX7" fmla="*/ 359569 w 2026444"/>
                <a:gd name="connsiteY7" fmla="*/ 611981 h 614362"/>
                <a:gd name="connsiteX8" fmla="*/ 309563 w 2026444"/>
                <a:gd name="connsiteY8" fmla="*/ 614362 h 614362"/>
                <a:gd name="connsiteX9" fmla="*/ 261938 w 2026444"/>
                <a:gd name="connsiteY9" fmla="*/ 607218 h 614362"/>
                <a:gd name="connsiteX10" fmla="*/ 209550 w 2026444"/>
                <a:gd name="connsiteY10" fmla="*/ 588168 h 614362"/>
                <a:gd name="connsiteX11" fmla="*/ 159544 w 2026444"/>
                <a:gd name="connsiteY11" fmla="*/ 552450 h 614362"/>
                <a:gd name="connsiteX12" fmla="*/ 111919 w 2026444"/>
                <a:gd name="connsiteY12" fmla="*/ 511968 h 614362"/>
                <a:gd name="connsiteX13" fmla="*/ 66675 w 2026444"/>
                <a:gd name="connsiteY13" fmla="*/ 452437 h 614362"/>
                <a:gd name="connsiteX14" fmla="*/ 23813 w 2026444"/>
                <a:gd name="connsiteY14" fmla="*/ 388143 h 614362"/>
                <a:gd name="connsiteX15" fmla="*/ 4763 w 2026444"/>
                <a:gd name="connsiteY15" fmla="*/ 345281 h 614362"/>
                <a:gd name="connsiteX16" fmla="*/ 0 w 2026444"/>
                <a:gd name="connsiteY16" fmla="*/ 323850 h 614362"/>
                <a:gd name="connsiteX17" fmla="*/ 2382 w 2026444"/>
                <a:gd name="connsiteY17" fmla="*/ 309562 h 614362"/>
                <a:gd name="connsiteX18" fmla="*/ 11907 w 2026444"/>
                <a:gd name="connsiteY18" fmla="*/ 300037 h 614362"/>
                <a:gd name="connsiteX19" fmla="*/ 28575 w 2026444"/>
                <a:gd name="connsiteY19" fmla="*/ 300037 h 614362"/>
                <a:gd name="connsiteX20" fmla="*/ 61913 w 2026444"/>
                <a:gd name="connsiteY20" fmla="*/ 311943 h 614362"/>
                <a:gd name="connsiteX21" fmla="*/ 100013 w 2026444"/>
                <a:gd name="connsiteY21" fmla="*/ 350043 h 614362"/>
                <a:gd name="connsiteX22" fmla="*/ 133350 w 2026444"/>
                <a:gd name="connsiteY22" fmla="*/ 371475 h 614362"/>
                <a:gd name="connsiteX23" fmla="*/ 169069 w 2026444"/>
                <a:gd name="connsiteY23" fmla="*/ 390525 h 614362"/>
                <a:gd name="connsiteX24" fmla="*/ 200025 w 2026444"/>
                <a:gd name="connsiteY24" fmla="*/ 402431 h 614362"/>
                <a:gd name="connsiteX25" fmla="*/ 242888 w 2026444"/>
                <a:gd name="connsiteY25" fmla="*/ 407193 h 614362"/>
                <a:gd name="connsiteX26" fmla="*/ 307182 w 2026444"/>
                <a:gd name="connsiteY26" fmla="*/ 404812 h 614362"/>
                <a:gd name="connsiteX27" fmla="*/ 397669 w 2026444"/>
                <a:gd name="connsiteY27" fmla="*/ 388143 h 614362"/>
                <a:gd name="connsiteX28" fmla="*/ 771525 w 2026444"/>
                <a:gd name="connsiteY28" fmla="*/ 292893 h 614362"/>
                <a:gd name="connsiteX29" fmla="*/ 1047750 w 2026444"/>
                <a:gd name="connsiteY29" fmla="*/ 221456 h 614362"/>
                <a:gd name="connsiteX30" fmla="*/ 1307307 w 2026444"/>
                <a:gd name="connsiteY30" fmla="*/ 164306 h 614362"/>
                <a:gd name="connsiteX31" fmla="*/ 1431132 w 2026444"/>
                <a:gd name="connsiteY31" fmla="*/ 135731 h 614362"/>
                <a:gd name="connsiteX32" fmla="*/ 1583532 w 2026444"/>
                <a:gd name="connsiteY32" fmla="*/ 90487 h 614362"/>
                <a:gd name="connsiteX33" fmla="*/ 1690688 w 2026444"/>
                <a:gd name="connsiteY33" fmla="*/ 0 h 614362"/>
                <a:gd name="connsiteX34" fmla="*/ 1743075 w 2026444"/>
                <a:gd name="connsiteY34" fmla="*/ 7143 h 614362"/>
                <a:gd name="connsiteX35" fmla="*/ 1816894 w 2026444"/>
                <a:gd name="connsiteY35" fmla="*/ 26193 h 614362"/>
                <a:gd name="connsiteX36" fmla="*/ 1888332 w 2026444"/>
                <a:gd name="connsiteY36" fmla="*/ 54768 h 614362"/>
                <a:gd name="connsiteX37" fmla="*/ 1945482 w 2026444"/>
                <a:gd name="connsiteY37" fmla="*/ 80962 h 614362"/>
                <a:gd name="connsiteX38" fmla="*/ 2009775 w 2026444"/>
                <a:gd name="connsiteY38" fmla="*/ 123825 h 614362"/>
                <a:gd name="connsiteX39" fmla="*/ 2026444 w 2026444"/>
                <a:gd name="connsiteY39" fmla="*/ 140493 h 614362"/>
                <a:gd name="connsiteX40" fmla="*/ 2019300 w 2026444"/>
                <a:gd name="connsiteY40" fmla="*/ 180975 h 614362"/>
                <a:gd name="connsiteX41" fmla="*/ 2007394 w 2026444"/>
                <a:gd name="connsiteY41" fmla="*/ 209550 h 614362"/>
                <a:gd name="connsiteX42" fmla="*/ 1983582 w 2026444"/>
                <a:gd name="connsiteY42" fmla="*/ 228600 h 614362"/>
                <a:gd name="connsiteX43" fmla="*/ 1831182 w 2026444"/>
                <a:gd name="connsiteY43" fmla="*/ 269081 h 614362"/>
                <a:gd name="connsiteX44" fmla="*/ 1438275 w 2026444"/>
                <a:gd name="connsiteY44" fmla="*/ 3357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6444" h="614362">
                  <a:moveTo>
                    <a:pt x="1438275" y="335756"/>
                  </a:moveTo>
                  <a:lnTo>
                    <a:pt x="950119" y="447675"/>
                  </a:lnTo>
                  <a:lnTo>
                    <a:pt x="783432" y="497681"/>
                  </a:lnTo>
                  <a:lnTo>
                    <a:pt x="633413" y="521493"/>
                  </a:lnTo>
                  <a:lnTo>
                    <a:pt x="550069" y="542925"/>
                  </a:lnTo>
                  <a:lnTo>
                    <a:pt x="438150" y="585787"/>
                  </a:lnTo>
                  <a:lnTo>
                    <a:pt x="397669" y="604837"/>
                  </a:lnTo>
                  <a:lnTo>
                    <a:pt x="359569" y="611981"/>
                  </a:lnTo>
                  <a:lnTo>
                    <a:pt x="309563" y="614362"/>
                  </a:lnTo>
                  <a:lnTo>
                    <a:pt x="261938" y="607218"/>
                  </a:lnTo>
                  <a:lnTo>
                    <a:pt x="209550" y="588168"/>
                  </a:lnTo>
                  <a:lnTo>
                    <a:pt x="159544" y="552450"/>
                  </a:lnTo>
                  <a:lnTo>
                    <a:pt x="111919" y="511968"/>
                  </a:lnTo>
                  <a:lnTo>
                    <a:pt x="66675" y="452437"/>
                  </a:lnTo>
                  <a:lnTo>
                    <a:pt x="23813" y="388143"/>
                  </a:lnTo>
                  <a:lnTo>
                    <a:pt x="4763" y="345281"/>
                  </a:lnTo>
                  <a:lnTo>
                    <a:pt x="0" y="323850"/>
                  </a:lnTo>
                  <a:lnTo>
                    <a:pt x="2382" y="309562"/>
                  </a:lnTo>
                  <a:lnTo>
                    <a:pt x="11907" y="300037"/>
                  </a:lnTo>
                  <a:lnTo>
                    <a:pt x="28575" y="300037"/>
                  </a:lnTo>
                  <a:lnTo>
                    <a:pt x="61913" y="311943"/>
                  </a:lnTo>
                  <a:lnTo>
                    <a:pt x="100013" y="350043"/>
                  </a:lnTo>
                  <a:lnTo>
                    <a:pt x="133350" y="371475"/>
                  </a:lnTo>
                  <a:lnTo>
                    <a:pt x="169069" y="390525"/>
                  </a:lnTo>
                  <a:lnTo>
                    <a:pt x="200025" y="402431"/>
                  </a:lnTo>
                  <a:lnTo>
                    <a:pt x="242888" y="407193"/>
                  </a:lnTo>
                  <a:lnTo>
                    <a:pt x="307182" y="404812"/>
                  </a:lnTo>
                  <a:lnTo>
                    <a:pt x="397669" y="388143"/>
                  </a:lnTo>
                  <a:lnTo>
                    <a:pt x="771525" y="292893"/>
                  </a:lnTo>
                  <a:lnTo>
                    <a:pt x="1047750" y="221456"/>
                  </a:lnTo>
                  <a:lnTo>
                    <a:pt x="1307307" y="164306"/>
                  </a:lnTo>
                  <a:lnTo>
                    <a:pt x="1431132" y="135731"/>
                  </a:lnTo>
                  <a:lnTo>
                    <a:pt x="1583532" y="90487"/>
                  </a:lnTo>
                  <a:lnTo>
                    <a:pt x="1690688" y="0"/>
                  </a:lnTo>
                  <a:lnTo>
                    <a:pt x="1743075" y="7143"/>
                  </a:lnTo>
                  <a:lnTo>
                    <a:pt x="1816894" y="26193"/>
                  </a:lnTo>
                  <a:lnTo>
                    <a:pt x="1888332" y="54768"/>
                  </a:lnTo>
                  <a:lnTo>
                    <a:pt x="1945482" y="80962"/>
                  </a:lnTo>
                  <a:lnTo>
                    <a:pt x="2009775" y="123825"/>
                  </a:lnTo>
                  <a:lnTo>
                    <a:pt x="2026444" y="140493"/>
                  </a:lnTo>
                  <a:lnTo>
                    <a:pt x="2019300" y="180975"/>
                  </a:lnTo>
                  <a:lnTo>
                    <a:pt x="2007394" y="209550"/>
                  </a:lnTo>
                  <a:lnTo>
                    <a:pt x="1983582" y="228600"/>
                  </a:lnTo>
                  <a:lnTo>
                    <a:pt x="1831182" y="269081"/>
                  </a:lnTo>
                  <a:lnTo>
                    <a:pt x="1438275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7">
              <a:extLst>
                <a:ext uri="{FF2B5EF4-FFF2-40B4-BE49-F238E27FC236}">
                  <a16:creationId xmlns:a16="http://schemas.microsoft.com/office/drawing/2014/main" id="{DFACBA98-5ED8-451D-BBDB-F02D6E9651F3}"/>
                </a:ext>
              </a:extLst>
            </p:cNvPr>
            <p:cNvSpPr/>
            <p:nvPr/>
          </p:nvSpPr>
          <p:spPr>
            <a:xfrm>
              <a:off x="3814763" y="3319463"/>
              <a:ext cx="682625" cy="495300"/>
            </a:xfrm>
            <a:custGeom>
              <a:avLst/>
              <a:gdLst>
                <a:gd name="connsiteX0" fmla="*/ 309562 w 683418"/>
                <a:gd name="connsiteY0" fmla="*/ 290512 h 495300"/>
                <a:gd name="connsiteX1" fmla="*/ 235743 w 683418"/>
                <a:gd name="connsiteY1" fmla="*/ 254793 h 495300"/>
                <a:gd name="connsiteX2" fmla="*/ 178593 w 683418"/>
                <a:gd name="connsiteY2" fmla="*/ 219075 h 495300"/>
                <a:gd name="connsiteX3" fmla="*/ 135731 w 683418"/>
                <a:gd name="connsiteY3" fmla="*/ 190500 h 495300"/>
                <a:gd name="connsiteX4" fmla="*/ 0 w 683418"/>
                <a:gd name="connsiteY4" fmla="*/ 80962 h 495300"/>
                <a:gd name="connsiteX5" fmla="*/ 26193 w 683418"/>
                <a:gd name="connsiteY5" fmla="*/ 0 h 495300"/>
                <a:gd name="connsiteX6" fmla="*/ 135731 w 683418"/>
                <a:gd name="connsiteY6" fmla="*/ 40481 h 495300"/>
                <a:gd name="connsiteX7" fmla="*/ 283368 w 683418"/>
                <a:gd name="connsiteY7" fmla="*/ 88106 h 495300"/>
                <a:gd name="connsiteX8" fmla="*/ 381000 w 683418"/>
                <a:gd name="connsiteY8" fmla="*/ 116681 h 495300"/>
                <a:gd name="connsiteX9" fmla="*/ 440531 w 683418"/>
                <a:gd name="connsiteY9" fmla="*/ 130968 h 495300"/>
                <a:gd name="connsiteX10" fmla="*/ 476250 w 683418"/>
                <a:gd name="connsiteY10" fmla="*/ 145256 h 495300"/>
                <a:gd name="connsiteX11" fmla="*/ 523875 w 683418"/>
                <a:gd name="connsiteY11" fmla="*/ 176212 h 495300"/>
                <a:gd name="connsiteX12" fmla="*/ 576262 w 683418"/>
                <a:gd name="connsiteY12" fmla="*/ 219075 h 495300"/>
                <a:gd name="connsiteX13" fmla="*/ 626268 w 683418"/>
                <a:gd name="connsiteY13" fmla="*/ 271462 h 495300"/>
                <a:gd name="connsiteX14" fmla="*/ 661987 w 683418"/>
                <a:gd name="connsiteY14" fmla="*/ 307181 h 495300"/>
                <a:gd name="connsiteX15" fmla="*/ 673893 w 683418"/>
                <a:gd name="connsiteY15" fmla="*/ 326231 h 495300"/>
                <a:gd name="connsiteX16" fmla="*/ 683418 w 683418"/>
                <a:gd name="connsiteY16" fmla="*/ 359568 h 495300"/>
                <a:gd name="connsiteX17" fmla="*/ 683418 w 683418"/>
                <a:gd name="connsiteY17" fmla="*/ 409575 h 495300"/>
                <a:gd name="connsiteX18" fmla="*/ 666750 w 683418"/>
                <a:gd name="connsiteY18" fmla="*/ 454818 h 495300"/>
                <a:gd name="connsiteX19" fmla="*/ 645318 w 683418"/>
                <a:gd name="connsiteY19" fmla="*/ 495300 h 495300"/>
                <a:gd name="connsiteX20" fmla="*/ 404812 w 683418"/>
                <a:gd name="connsiteY20" fmla="*/ 354806 h 495300"/>
                <a:gd name="connsiteX21" fmla="*/ 376237 w 683418"/>
                <a:gd name="connsiteY21" fmla="*/ 326231 h 495300"/>
                <a:gd name="connsiteX22" fmla="*/ 309562 w 683418"/>
                <a:gd name="connsiteY22" fmla="*/ 29051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3418" h="495300">
                  <a:moveTo>
                    <a:pt x="309562" y="290512"/>
                  </a:moveTo>
                  <a:lnTo>
                    <a:pt x="235743" y="254793"/>
                  </a:lnTo>
                  <a:lnTo>
                    <a:pt x="178593" y="219075"/>
                  </a:lnTo>
                  <a:lnTo>
                    <a:pt x="135731" y="190500"/>
                  </a:lnTo>
                  <a:lnTo>
                    <a:pt x="0" y="80962"/>
                  </a:lnTo>
                  <a:lnTo>
                    <a:pt x="26193" y="0"/>
                  </a:lnTo>
                  <a:lnTo>
                    <a:pt x="135731" y="40481"/>
                  </a:lnTo>
                  <a:lnTo>
                    <a:pt x="283368" y="88106"/>
                  </a:lnTo>
                  <a:lnTo>
                    <a:pt x="381000" y="116681"/>
                  </a:lnTo>
                  <a:lnTo>
                    <a:pt x="440531" y="130968"/>
                  </a:lnTo>
                  <a:lnTo>
                    <a:pt x="476250" y="145256"/>
                  </a:lnTo>
                  <a:lnTo>
                    <a:pt x="523875" y="176212"/>
                  </a:lnTo>
                  <a:lnTo>
                    <a:pt x="576262" y="219075"/>
                  </a:lnTo>
                  <a:lnTo>
                    <a:pt x="626268" y="271462"/>
                  </a:lnTo>
                  <a:lnTo>
                    <a:pt x="661987" y="307181"/>
                  </a:lnTo>
                  <a:lnTo>
                    <a:pt x="673893" y="326231"/>
                  </a:lnTo>
                  <a:lnTo>
                    <a:pt x="683418" y="359568"/>
                  </a:lnTo>
                  <a:lnTo>
                    <a:pt x="683418" y="409575"/>
                  </a:lnTo>
                  <a:lnTo>
                    <a:pt x="666750" y="454818"/>
                  </a:lnTo>
                  <a:lnTo>
                    <a:pt x="645318" y="495300"/>
                  </a:lnTo>
                  <a:lnTo>
                    <a:pt x="404812" y="354806"/>
                  </a:lnTo>
                  <a:lnTo>
                    <a:pt x="376237" y="326231"/>
                  </a:lnTo>
                  <a:lnTo>
                    <a:pt x="309562" y="290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8">
              <a:extLst>
                <a:ext uri="{FF2B5EF4-FFF2-40B4-BE49-F238E27FC236}">
                  <a16:creationId xmlns:a16="http://schemas.microsoft.com/office/drawing/2014/main" id="{C5DE2DF4-AB46-465A-A2E9-396A52241786}"/>
                </a:ext>
              </a:extLst>
            </p:cNvPr>
            <p:cNvSpPr/>
            <p:nvPr/>
          </p:nvSpPr>
          <p:spPr>
            <a:xfrm>
              <a:off x="3346450" y="3609975"/>
              <a:ext cx="1120775" cy="2254250"/>
            </a:xfrm>
            <a:custGeom>
              <a:avLst/>
              <a:gdLst>
                <a:gd name="connsiteX0" fmla="*/ 730250 w 1120775"/>
                <a:gd name="connsiteY0" fmla="*/ 1368425 h 2254250"/>
                <a:gd name="connsiteX1" fmla="*/ 654050 w 1120775"/>
                <a:gd name="connsiteY1" fmla="*/ 1562100 h 2254250"/>
                <a:gd name="connsiteX2" fmla="*/ 596900 w 1120775"/>
                <a:gd name="connsiteY2" fmla="*/ 1682750 h 2254250"/>
                <a:gd name="connsiteX3" fmla="*/ 549275 w 1120775"/>
                <a:gd name="connsiteY3" fmla="*/ 1768475 h 2254250"/>
                <a:gd name="connsiteX4" fmla="*/ 482600 w 1120775"/>
                <a:gd name="connsiteY4" fmla="*/ 1873250 h 2254250"/>
                <a:gd name="connsiteX5" fmla="*/ 415925 w 1120775"/>
                <a:gd name="connsiteY5" fmla="*/ 1958975 h 2254250"/>
                <a:gd name="connsiteX6" fmla="*/ 346075 w 1120775"/>
                <a:gd name="connsiteY6" fmla="*/ 2044700 h 2254250"/>
                <a:gd name="connsiteX7" fmla="*/ 247650 w 1120775"/>
                <a:gd name="connsiteY7" fmla="*/ 2143125 h 2254250"/>
                <a:gd name="connsiteX8" fmla="*/ 127000 w 1120775"/>
                <a:gd name="connsiteY8" fmla="*/ 2244725 h 2254250"/>
                <a:gd name="connsiteX9" fmla="*/ 107950 w 1120775"/>
                <a:gd name="connsiteY9" fmla="*/ 2254250 h 2254250"/>
                <a:gd name="connsiteX10" fmla="*/ 82550 w 1120775"/>
                <a:gd name="connsiteY10" fmla="*/ 2254250 h 2254250"/>
                <a:gd name="connsiteX11" fmla="*/ 47625 w 1120775"/>
                <a:gd name="connsiteY11" fmla="*/ 2247900 h 2254250"/>
                <a:gd name="connsiteX12" fmla="*/ 38100 w 1120775"/>
                <a:gd name="connsiteY12" fmla="*/ 2241550 h 2254250"/>
                <a:gd name="connsiteX13" fmla="*/ 28575 w 1120775"/>
                <a:gd name="connsiteY13" fmla="*/ 2203450 h 2254250"/>
                <a:gd name="connsiteX14" fmla="*/ 12700 w 1120775"/>
                <a:gd name="connsiteY14" fmla="*/ 2089150 h 2254250"/>
                <a:gd name="connsiteX15" fmla="*/ 0 w 1120775"/>
                <a:gd name="connsiteY15" fmla="*/ 2035175 h 2254250"/>
                <a:gd name="connsiteX16" fmla="*/ 184150 w 1120775"/>
                <a:gd name="connsiteY16" fmla="*/ 1787525 h 2254250"/>
                <a:gd name="connsiteX17" fmla="*/ 228600 w 1120775"/>
                <a:gd name="connsiteY17" fmla="*/ 1758950 h 2254250"/>
                <a:gd name="connsiteX18" fmla="*/ 285750 w 1120775"/>
                <a:gd name="connsiteY18" fmla="*/ 1708150 h 2254250"/>
                <a:gd name="connsiteX19" fmla="*/ 346075 w 1120775"/>
                <a:gd name="connsiteY19" fmla="*/ 1635125 h 2254250"/>
                <a:gd name="connsiteX20" fmla="*/ 400050 w 1120775"/>
                <a:gd name="connsiteY20" fmla="*/ 1558925 h 2254250"/>
                <a:gd name="connsiteX21" fmla="*/ 469900 w 1120775"/>
                <a:gd name="connsiteY21" fmla="*/ 1425575 h 2254250"/>
                <a:gd name="connsiteX22" fmla="*/ 533400 w 1120775"/>
                <a:gd name="connsiteY22" fmla="*/ 1308100 h 2254250"/>
                <a:gd name="connsiteX23" fmla="*/ 584200 w 1120775"/>
                <a:gd name="connsiteY23" fmla="*/ 1190625 h 2254250"/>
                <a:gd name="connsiteX24" fmla="*/ 647700 w 1120775"/>
                <a:gd name="connsiteY24" fmla="*/ 1035050 h 2254250"/>
                <a:gd name="connsiteX25" fmla="*/ 701675 w 1120775"/>
                <a:gd name="connsiteY25" fmla="*/ 876300 h 2254250"/>
                <a:gd name="connsiteX26" fmla="*/ 784225 w 1120775"/>
                <a:gd name="connsiteY26" fmla="*/ 619125 h 2254250"/>
                <a:gd name="connsiteX27" fmla="*/ 828675 w 1120775"/>
                <a:gd name="connsiteY27" fmla="*/ 450850 h 2254250"/>
                <a:gd name="connsiteX28" fmla="*/ 854075 w 1120775"/>
                <a:gd name="connsiteY28" fmla="*/ 352425 h 2254250"/>
                <a:gd name="connsiteX29" fmla="*/ 876300 w 1120775"/>
                <a:gd name="connsiteY29" fmla="*/ 250825 h 2254250"/>
                <a:gd name="connsiteX30" fmla="*/ 879475 w 1120775"/>
                <a:gd name="connsiteY30" fmla="*/ 177800 h 2254250"/>
                <a:gd name="connsiteX31" fmla="*/ 882650 w 1120775"/>
                <a:gd name="connsiteY31" fmla="*/ 107950 h 2254250"/>
                <a:gd name="connsiteX32" fmla="*/ 876300 w 1120775"/>
                <a:gd name="connsiteY32" fmla="*/ 0 h 2254250"/>
                <a:gd name="connsiteX33" fmla="*/ 1120775 w 1120775"/>
                <a:gd name="connsiteY33" fmla="*/ 168275 h 2254250"/>
                <a:gd name="connsiteX34" fmla="*/ 1111250 w 1120775"/>
                <a:gd name="connsiteY34" fmla="*/ 206375 h 2254250"/>
                <a:gd name="connsiteX35" fmla="*/ 1079500 w 1120775"/>
                <a:gd name="connsiteY35" fmla="*/ 301625 h 2254250"/>
                <a:gd name="connsiteX36" fmla="*/ 1038225 w 1120775"/>
                <a:gd name="connsiteY36" fmla="*/ 441325 h 2254250"/>
                <a:gd name="connsiteX37" fmla="*/ 984250 w 1120775"/>
                <a:gd name="connsiteY37" fmla="*/ 615950 h 2254250"/>
                <a:gd name="connsiteX38" fmla="*/ 911225 w 1120775"/>
                <a:gd name="connsiteY38" fmla="*/ 854075 h 2254250"/>
                <a:gd name="connsiteX39" fmla="*/ 847725 w 1120775"/>
                <a:gd name="connsiteY39" fmla="*/ 1028700 h 2254250"/>
                <a:gd name="connsiteX40" fmla="*/ 803275 w 1120775"/>
                <a:gd name="connsiteY40" fmla="*/ 1174750 h 2254250"/>
                <a:gd name="connsiteX41" fmla="*/ 730250 w 1120775"/>
                <a:gd name="connsiteY41" fmla="*/ 136842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0775" h="2254250">
                  <a:moveTo>
                    <a:pt x="730250" y="1368425"/>
                  </a:moveTo>
                  <a:lnTo>
                    <a:pt x="654050" y="1562100"/>
                  </a:lnTo>
                  <a:lnTo>
                    <a:pt x="596900" y="1682750"/>
                  </a:lnTo>
                  <a:lnTo>
                    <a:pt x="549275" y="1768475"/>
                  </a:lnTo>
                  <a:lnTo>
                    <a:pt x="482600" y="1873250"/>
                  </a:lnTo>
                  <a:lnTo>
                    <a:pt x="415925" y="1958975"/>
                  </a:lnTo>
                  <a:lnTo>
                    <a:pt x="346075" y="2044700"/>
                  </a:lnTo>
                  <a:lnTo>
                    <a:pt x="247650" y="2143125"/>
                  </a:lnTo>
                  <a:lnTo>
                    <a:pt x="127000" y="2244725"/>
                  </a:lnTo>
                  <a:lnTo>
                    <a:pt x="107950" y="2254250"/>
                  </a:lnTo>
                  <a:lnTo>
                    <a:pt x="82550" y="2254250"/>
                  </a:lnTo>
                  <a:lnTo>
                    <a:pt x="47625" y="2247900"/>
                  </a:lnTo>
                  <a:lnTo>
                    <a:pt x="38100" y="2241550"/>
                  </a:lnTo>
                  <a:lnTo>
                    <a:pt x="28575" y="2203450"/>
                  </a:lnTo>
                  <a:lnTo>
                    <a:pt x="12700" y="2089150"/>
                  </a:lnTo>
                  <a:lnTo>
                    <a:pt x="0" y="2035175"/>
                  </a:lnTo>
                  <a:lnTo>
                    <a:pt x="184150" y="1787525"/>
                  </a:lnTo>
                  <a:lnTo>
                    <a:pt x="228600" y="1758950"/>
                  </a:lnTo>
                  <a:lnTo>
                    <a:pt x="285750" y="1708150"/>
                  </a:lnTo>
                  <a:lnTo>
                    <a:pt x="346075" y="1635125"/>
                  </a:lnTo>
                  <a:lnTo>
                    <a:pt x="400050" y="1558925"/>
                  </a:lnTo>
                  <a:lnTo>
                    <a:pt x="469900" y="1425575"/>
                  </a:lnTo>
                  <a:lnTo>
                    <a:pt x="533400" y="1308100"/>
                  </a:lnTo>
                  <a:lnTo>
                    <a:pt x="584200" y="1190625"/>
                  </a:lnTo>
                  <a:lnTo>
                    <a:pt x="647700" y="1035050"/>
                  </a:lnTo>
                  <a:lnTo>
                    <a:pt x="701675" y="876300"/>
                  </a:lnTo>
                  <a:lnTo>
                    <a:pt x="784225" y="619125"/>
                  </a:lnTo>
                  <a:lnTo>
                    <a:pt x="828675" y="450850"/>
                  </a:lnTo>
                  <a:lnTo>
                    <a:pt x="854075" y="352425"/>
                  </a:lnTo>
                  <a:lnTo>
                    <a:pt x="876300" y="250825"/>
                  </a:lnTo>
                  <a:lnTo>
                    <a:pt x="879475" y="177800"/>
                  </a:lnTo>
                  <a:lnTo>
                    <a:pt x="882650" y="107950"/>
                  </a:lnTo>
                  <a:lnTo>
                    <a:pt x="876300" y="0"/>
                  </a:lnTo>
                  <a:lnTo>
                    <a:pt x="1120775" y="168275"/>
                  </a:lnTo>
                  <a:lnTo>
                    <a:pt x="1111250" y="206375"/>
                  </a:lnTo>
                  <a:lnTo>
                    <a:pt x="1079500" y="301625"/>
                  </a:lnTo>
                  <a:lnTo>
                    <a:pt x="1038225" y="441325"/>
                  </a:lnTo>
                  <a:lnTo>
                    <a:pt x="984250" y="615950"/>
                  </a:lnTo>
                  <a:lnTo>
                    <a:pt x="911225" y="854075"/>
                  </a:lnTo>
                  <a:lnTo>
                    <a:pt x="847725" y="1028700"/>
                  </a:lnTo>
                  <a:lnTo>
                    <a:pt x="803275" y="1174750"/>
                  </a:lnTo>
                  <a:lnTo>
                    <a:pt x="730250" y="13684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9">
              <a:extLst>
                <a:ext uri="{FF2B5EF4-FFF2-40B4-BE49-F238E27FC236}">
                  <a16:creationId xmlns:a16="http://schemas.microsoft.com/office/drawing/2014/main" id="{728E91B0-BC3E-4878-B848-1FCCB78CA32B}"/>
                </a:ext>
              </a:extLst>
            </p:cNvPr>
            <p:cNvSpPr/>
            <p:nvPr/>
          </p:nvSpPr>
          <p:spPr>
            <a:xfrm>
              <a:off x="3005138" y="5195888"/>
              <a:ext cx="593725" cy="490537"/>
            </a:xfrm>
            <a:custGeom>
              <a:avLst/>
              <a:gdLst>
                <a:gd name="connsiteX0" fmla="*/ 204787 w 592931"/>
                <a:gd name="connsiteY0" fmla="*/ 97631 h 490537"/>
                <a:gd name="connsiteX1" fmla="*/ 378618 w 592931"/>
                <a:gd name="connsiteY1" fmla="*/ 195262 h 490537"/>
                <a:gd name="connsiteX2" fmla="*/ 442912 w 592931"/>
                <a:gd name="connsiteY2" fmla="*/ 207168 h 490537"/>
                <a:gd name="connsiteX3" fmla="*/ 473868 w 592931"/>
                <a:gd name="connsiteY3" fmla="*/ 211931 h 490537"/>
                <a:gd name="connsiteX4" fmla="*/ 592931 w 592931"/>
                <a:gd name="connsiteY4" fmla="*/ 192881 h 490537"/>
                <a:gd name="connsiteX5" fmla="*/ 359568 w 592931"/>
                <a:gd name="connsiteY5" fmla="*/ 490537 h 490537"/>
                <a:gd name="connsiteX6" fmla="*/ 338137 w 592931"/>
                <a:gd name="connsiteY6" fmla="*/ 447675 h 490537"/>
                <a:gd name="connsiteX7" fmla="*/ 316706 w 592931"/>
                <a:gd name="connsiteY7" fmla="*/ 395287 h 490537"/>
                <a:gd name="connsiteX8" fmla="*/ 288131 w 592931"/>
                <a:gd name="connsiteY8" fmla="*/ 347662 h 490537"/>
                <a:gd name="connsiteX9" fmla="*/ 197643 w 592931"/>
                <a:gd name="connsiteY9" fmla="*/ 250031 h 490537"/>
                <a:gd name="connsiteX10" fmla="*/ 100012 w 592931"/>
                <a:gd name="connsiteY10" fmla="*/ 150018 h 490537"/>
                <a:gd name="connsiteX11" fmla="*/ 23812 w 592931"/>
                <a:gd name="connsiteY11" fmla="*/ 73818 h 490537"/>
                <a:gd name="connsiteX12" fmla="*/ 7143 w 592931"/>
                <a:gd name="connsiteY12" fmla="*/ 50006 h 490537"/>
                <a:gd name="connsiteX13" fmla="*/ 0 w 592931"/>
                <a:gd name="connsiteY13" fmla="*/ 26193 h 490537"/>
                <a:gd name="connsiteX14" fmla="*/ 4762 w 592931"/>
                <a:gd name="connsiteY14" fmla="*/ 9525 h 490537"/>
                <a:gd name="connsiteX15" fmla="*/ 21431 w 592931"/>
                <a:gd name="connsiteY15" fmla="*/ 0 h 490537"/>
                <a:gd name="connsiteX16" fmla="*/ 47625 w 592931"/>
                <a:gd name="connsiteY16" fmla="*/ 4762 h 490537"/>
                <a:gd name="connsiteX17" fmla="*/ 204787 w 592931"/>
                <a:gd name="connsiteY17" fmla="*/ 97631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2931" h="490537">
                  <a:moveTo>
                    <a:pt x="204787" y="97631"/>
                  </a:moveTo>
                  <a:lnTo>
                    <a:pt x="378618" y="195262"/>
                  </a:lnTo>
                  <a:lnTo>
                    <a:pt x="442912" y="207168"/>
                  </a:lnTo>
                  <a:lnTo>
                    <a:pt x="473868" y="211931"/>
                  </a:lnTo>
                  <a:lnTo>
                    <a:pt x="592931" y="192881"/>
                  </a:lnTo>
                  <a:lnTo>
                    <a:pt x="359568" y="490537"/>
                  </a:lnTo>
                  <a:lnTo>
                    <a:pt x="338137" y="447675"/>
                  </a:lnTo>
                  <a:lnTo>
                    <a:pt x="316706" y="395287"/>
                  </a:lnTo>
                  <a:lnTo>
                    <a:pt x="288131" y="347662"/>
                  </a:lnTo>
                  <a:lnTo>
                    <a:pt x="197643" y="250031"/>
                  </a:lnTo>
                  <a:lnTo>
                    <a:pt x="100012" y="150018"/>
                  </a:lnTo>
                  <a:lnTo>
                    <a:pt x="23812" y="73818"/>
                  </a:lnTo>
                  <a:lnTo>
                    <a:pt x="7143" y="50006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4762"/>
                  </a:lnTo>
                  <a:lnTo>
                    <a:pt x="204787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E3D7BD65-48ED-4AE4-8A41-2BE228782214}"/>
                </a:ext>
              </a:extLst>
            </p:cNvPr>
            <p:cNvSpPr/>
            <p:nvPr/>
          </p:nvSpPr>
          <p:spPr>
            <a:xfrm rot="16200000">
              <a:off x="2061369" y="3278981"/>
              <a:ext cx="2428875" cy="1471613"/>
            </a:xfrm>
            <a:custGeom>
              <a:avLst/>
              <a:gdLst>
                <a:gd name="connsiteX0" fmla="*/ 904875 w 2428875"/>
                <a:gd name="connsiteY0" fmla="*/ 819150 h 1471612"/>
                <a:gd name="connsiteX1" fmla="*/ 652462 w 2428875"/>
                <a:gd name="connsiteY1" fmla="*/ 638175 h 1471612"/>
                <a:gd name="connsiteX2" fmla="*/ 409575 w 2428875"/>
                <a:gd name="connsiteY2" fmla="*/ 442912 h 1471612"/>
                <a:gd name="connsiteX3" fmla="*/ 154781 w 2428875"/>
                <a:gd name="connsiteY3" fmla="*/ 214312 h 1471612"/>
                <a:gd name="connsiteX4" fmla="*/ 23812 w 2428875"/>
                <a:gd name="connsiteY4" fmla="*/ 92869 h 1471612"/>
                <a:gd name="connsiteX5" fmla="*/ 4762 w 2428875"/>
                <a:gd name="connsiteY5" fmla="*/ 64294 h 1471612"/>
                <a:gd name="connsiteX6" fmla="*/ 0 w 2428875"/>
                <a:gd name="connsiteY6" fmla="*/ 26194 h 1471612"/>
                <a:gd name="connsiteX7" fmla="*/ 2381 w 2428875"/>
                <a:gd name="connsiteY7" fmla="*/ 11906 h 1471612"/>
                <a:gd name="connsiteX8" fmla="*/ 11906 w 2428875"/>
                <a:gd name="connsiteY8" fmla="*/ 2381 h 1471612"/>
                <a:gd name="connsiteX9" fmla="*/ 35718 w 2428875"/>
                <a:gd name="connsiteY9" fmla="*/ 0 h 1471612"/>
                <a:gd name="connsiteX10" fmla="*/ 59531 w 2428875"/>
                <a:gd name="connsiteY10" fmla="*/ 7144 h 1471612"/>
                <a:gd name="connsiteX11" fmla="*/ 133350 w 2428875"/>
                <a:gd name="connsiteY11" fmla="*/ 73819 h 1471612"/>
                <a:gd name="connsiteX12" fmla="*/ 304800 w 2428875"/>
                <a:gd name="connsiteY12" fmla="*/ 211931 h 1471612"/>
                <a:gd name="connsiteX13" fmla="*/ 495300 w 2428875"/>
                <a:gd name="connsiteY13" fmla="*/ 352425 h 1471612"/>
                <a:gd name="connsiteX14" fmla="*/ 661987 w 2428875"/>
                <a:gd name="connsiteY14" fmla="*/ 473869 h 1471612"/>
                <a:gd name="connsiteX15" fmla="*/ 897731 w 2428875"/>
                <a:gd name="connsiteY15" fmla="*/ 623887 h 1471612"/>
                <a:gd name="connsiteX16" fmla="*/ 1200150 w 2428875"/>
                <a:gd name="connsiteY16" fmla="*/ 797719 h 1471612"/>
                <a:gd name="connsiteX17" fmla="*/ 1419225 w 2428875"/>
                <a:gd name="connsiteY17" fmla="*/ 900112 h 1471612"/>
                <a:gd name="connsiteX18" fmla="*/ 1652587 w 2428875"/>
                <a:gd name="connsiteY18" fmla="*/ 995362 h 1471612"/>
                <a:gd name="connsiteX19" fmla="*/ 1902618 w 2428875"/>
                <a:gd name="connsiteY19" fmla="*/ 1085850 h 1471612"/>
                <a:gd name="connsiteX20" fmla="*/ 2007393 w 2428875"/>
                <a:gd name="connsiteY20" fmla="*/ 1114425 h 1471612"/>
                <a:gd name="connsiteX21" fmla="*/ 2059781 w 2428875"/>
                <a:gd name="connsiteY21" fmla="*/ 1126331 h 1471612"/>
                <a:gd name="connsiteX22" fmla="*/ 2116931 w 2428875"/>
                <a:gd name="connsiteY22" fmla="*/ 1133475 h 1471612"/>
                <a:gd name="connsiteX23" fmla="*/ 2164556 w 2428875"/>
                <a:gd name="connsiteY23" fmla="*/ 1131094 h 1471612"/>
                <a:gd name="connsiteX24" fmla="*/ 2202656 w 2428875"/>
                <a:gd name="connsiteY24" fmla="*/ 1126331 h 1471612"/>
                <a:gd name="connsiteX25" fmla="*/ 2245518 w 2428875"/>
                <a:gd name="connsiteY25" fmla="*/ 1112044 h 1471612"/>
                <a:gd name="connsiteX26" fmla="*/ 2271712 w 2428875"/>
                <a:gd name="connsiteY26" fmla="*/ 1100137 h 1471612"/>
                <a:gd name="connsiteX27" fmla="*/ 2295525 w 2428875"/>
                <a:gd name="connsiteY27" fmla="*/ 1078706 h 1471612"/>
                <a:gd name="connsiteX28" fmla="*/ 2321718 w 2428875"/>
                <a:gd name="connsiteY28" fmla="*/ 1042987 h 1471612"/>
                <a:gd name="connsiteX29" fmla="*/ 2378868 w 2428875"/>
                <a:gd name="connsiteY29" fmla="*/ 885825 h 1471612"/>
                <a:gd name="connsiteX30" fmla="*/ 2428875 w 2428875"/>
                <a:gd name="connsiteY30" fmla="*/ 1040606 h 1471612"/>
                <a:gd name="connsiteX31" fmla="*/ 2338387 w 2428875"/>
                <a:gd name="connsiteY31" fmla="*/ 1250156 h 1471612"/>
                <a:gd name="connsiteX32" fmla="*/ 2286000 w 2428875"/>
                <a:gd name="connsiteY32" fmla="*/ 1333500 h 1471612"/>
                <a:gd name="connsiteX33" fmla="*/ 2226468 w 2428875"/>
                <a:gd name="connsiteY33" fmla="*/ 1397794 h 1471612"/>
                <a:gd name="connsiteX34" fmla="*/ 2188368 w 2428875"/>
                <a:gd name="connsiteY34" fmla="*/ 1433512 h 1471612"/>
                <a:gd name="connsiteX35" fmla="*/ 2155031 w 2428875"/>
                <a:gd name="connsiteY35" fmla="*/ 1457325 h 1471612"/>
                <a:gd name="connsiteX36" fmla="*/ 2126456 w 2428875"/>
                <a:gd name="connsiteY36" fmla="*/ 1469231 h 1471612"/>
                <a:gd name="connsiteX37" fmla="*/ 2085975 w 2428875"/>
                <a:gd name="connsiteY37" fmla="*/ 1471612 h 1471612"/>
                <a:gd name="connsiteX38" fmla="*/ 2045493 w 2428875"/>
                <a:gd name="connsiteY38" fmla="*/ 1450181 h 1471612"/>
                <a:gd name="connsiteX39" fmla="*/ 1885950 w 2428875"/>
                <a:gd name="connsiteY39" fmla="*/ 1352550 h 1471612"/>
                <a:gd name="connsiteX40" fmla="*/ 1788318 w 2428875"/>
                <a:gd name="connsiteY40" fmla="*/ 1302544 h 1471612"/>
                <a:gd name="connsiteX41" fmla="*/ 1581150 w 2428875"/>
                <a:gd name="connsiteY41" fmla="*/ 1214437 h 1471612"/>
                <a:gd name="connsiteX42" fmla="*/ 1252537 w 2428875"/>
                <a:gd name="connsiteY42" fmla="*/ 1040606 h 1471612"/>
                <a:gd name="connsiteX43" fmla="*/ 904875 w 2428875"/>
                <a:gd name="connsiteY43" fmla="*/ 819150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28875" h="1471612">
                  <a:moveTo>
                    <a:pt x="904875" y="819150"/>
                  </a:moveTo>
                  <a:lnTo>
                    <a:pt x="652462" y="638175"/>
                  </a:lnTo>
                  <a:lnTo>
                    <a:pt x="409575" y="442912"/>
                  </a:lnTo>
                  <a:lnTo>
                    <a:pt x="154781" y="214312"/>
                  </a:lnTo>
                  <a:lnTo>
                    <a:pt x="23812" y="92869"/>
                  </a:lnTo>
                  <a:lnTo>
                    <a:pt x="4762" y="6429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35718" y="0"/>
                  </a:lnTo>
                  <a:lnTo>
                    <a:pt x="59531" y="7144"/>
                  </a:lnTo>
                  <a:lnTo>
                    <a:pt x="133350" y="73819"/>
                  </a:lnTo>
                  <a:lnTo>
                    <a:pt x="304800" y="211931"/>
                  </a:lnTo>
                  <a:lnTo>
                    <a:pt x="495300" y="352425"/>
                  </a:lnTo>
                  <a:lnTo>
                    <a:pt x="661987" y="473869"/>
                  </a:lnTo>
                  <a:lnTo>
                    <a:pt x="897731" y="623887"/>
                  </a:lnTo>
                  <a:lnTo>
                    <a:pt x="1200150" y="797719"/>
                  </a:lnTo>
                  <a:lnTo>
                    <a:pt x="1419225" y="900112"/>
                  </a:lnTo>
                  <a:lnTo>
                    <a:pt x="1652587" y="995362"/>
                  </a:lnTo>
                  <a:lnTo>
                    <a:pt x="1902618" y="1085850"/>
                  </a:lnTo>
                  <a:lnTo>
                    <a:pt x="2007393" y="1114425"/>
                  </a:lnTo>
                  <a:lnTo>
                    <a:pt x="2059781" y="1126331"/>
                  </a:lnTo>
                  <a:lnTo>
                    <a:pt x="2116931" y="1133475"/>
                  </a:lnTo>
                  <a:lnTo>
                    <a:pt x="2164556" y="1131094"/>
                  </a:lnTo>
                  <a:lnTo>
                    <a:pt x="2202656" y="1126331"/>
                  </a:lnTo>
                  <a:lnTo>
                    <a:pt x="2245518" y="1112044"/>
                  </a:lnTo>
                  <a:lnTo>
                    <a:pt x="2271712" y="1100137"/>
                  </a:lnTo>
                  <a:lnTo>
                    <a:pt x="2295525" y="1078706"/>
                  </a:lnTo>
                  <a:lnTo>
                    <a:pt x="2321718" y="1042987"/>
                  </a:lnTo>
                  <a:lnTo>
                    <a:pt x="2378868" y="885825"/>
                  </a:lnTo>
                  <a:lnTo>
                    <a:pt x="2428875" y="1040606"/>
                  </a:lnTo>
                  <a:lnTo>
                    <a:pt x="2338387" y="1250156"/>
                  </a:lnTo>
                  <a:lnTo>
                    <a:pt x="2286000" y="1333500"/>
                  </a:lnTo>
                  <a:lnTo>
                    <a:pt x="2226468" y="1397794"/>
                  </a:lnTo>
                  <a:lnTo>
                    <a:pt x="2188368" y="1433512"/>
                  </a:lnTo>
                  <a:lnTo>
                    <a:pt x="2155031" y="1457325"/>
                  </a:lnTo>
                  <a:lnTo>
                    <a:pt x="2126456" y="1469231"/>
                  </a:lnTo>
                  <a:lnTo>
                    <a:pt x="2085975" y="1471612"/>
                  </a:lnTo>
                  <a:lnTo>
                    <a:pt x="2045493" y="1450181"/>
                  </a:lnTo>
                  <a:lnTo>
                    <a:pt x="1885950" y="1352550"/>
                  </a:lnTo>
                  <a:lnTo>
                    <a:pt x="1788318" y="1302544"/>
                  </a:lnTo>
                  <a:lnTo>
                    <a:pt x="1581150" y="1214437"/>
                  </a:lnTo>
                  <a:lnTo>
                    <a:pt x="1252537" y="1040606"/>
                  </a:lnTo>
                  <a:lnTo>
                    <a:pt x="904875" y="819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5868E32D-D85D-4FBF-BE92-3B4A6E448BAB}"/>
                </a:ext>
              </a:extLst>
            </p:cNvPr>
            <p:cNvSpPr/>
            <p:nvPr/>
          </p:nvSpPr>
          <p:spPr>
            <a:xfrm>
              <a:off x="5070475" y="2105025"/>
              <a:ext cx="1857375" cy="428625"/>
            </a:xfrm>
            <a:custGeom>
              <a:avLst/>
              <a:gdLst>
                <a:gd name="connsiteX0" fmla="*/ 747713 w 1857375"/>
                <a:gd name="connsiteY0" fmla="*/ 369094 h 428625"/>
                <a:gd name="connsiteX1" fmla="*/ 366713 w 1857375"/>
                <a:gd name="connsiteY1" fmla="*/ 423863 h 428625"/>
                <a:gd name="connsiteX2" fmla="*/ 300038 w 1857375"/>
                <a:gd name="connsiteY2" fmla="*/ 428625 h 428625"/>
                <a:gd name="connsiteX3" fmla="*/ 254794 w 1857375"/>
                <a:gd name="connsiteY3" fmla="*/ 426244 h 428625"/>
                <a:gd name="connsiteX4" fmla="*/ 202407 w 1857375"/>
                <a:gd name="connsiteY4" fmla="*/ 416719 h 428625"/>
                <a:gd name="connsiteX5" fmla="*/ 0 w 1857375"/>
                <a:gd name="connsiteY5" fmla="*/ 345281 h 428625"/>
                <a:gd name="connsiteX6" fmla="*/ 30957 w 1857375"/>
                <a:gd name="connsiteY6" fmla="*/ 169069 h 428625"/>
                <a:gd name="connsiteX7" fmla="*/ 152400 w 1857375"/>
                <a:gd name="connsiteY7" fmla="*/ 242888 h 428625"/>
                <a:gd name="connsiteX8" fmla="*/ 207169 w 1857375"/>
                <a:gd name="connsiteY8" fmla="*/ 264319 h 428625"/>
                <a:gd name="connsiteX9" fmla="*/ 252413 w 1857375"/>
                <a:gd name="connsiteY9" fmla="*/ 273844 h 428625"/>
                <a:gd name="connsiteX10" fmla="*/ 307182 w 1857375"/>
                <a:gd name="connsiteY10" fmla="*/ 273844 h 428625"/>
                <a:gd name="connsiteX11" fmla="*/ 452438 w 1857375"/>
                <a:gd name="connsiteY11" fmla="*/ 261938 h 428625"/>
                <a:gd name="connsiteX12" fmla="*/ 833438 w 1857375"/>
                <a:gd name="connsiteY12" fmla="*/ 204788 h 428625"/>
                <a:gd name="connsiteX13" fmla="*/ 1121569 w 1857375"/>
                <a:gd name="connsiteY13" fmla="*/ 142875 h 428625"/>
                <a:gd name="connsiteX14" fmla="*/ 1397794 w 1857375"/>
                <a:gd name="connsiteY14" fmla="*/ 66675 h 428625"/>
                <a:gd name="connsiteX15" fmla="*/ 1414463 w 1857375"/>
                <a:gd name="connsiteY15" fmla="*/ 47625 h 428625"/>
                <a:gd name="connsiteX16" fmla="*/ 1452563 w 1857375"/>
                <a:gd name="connsiteY16" fmla="*/ 21431 h 428625"/>
                <a:gd name="connsiteX17" fmla="*/ 1490663 w 1857375"/>
                <a:gd name="connsiteY17" fmla="*/ 4763 h 428625"/>
                <a:gd name="connsiteX18" fmla="*/ 1524000 w 1857375"/>
                <a:gd name="connsiteY18" fmla="*/ 0 h 428625"/>
                <a:gd name="connsiteX19" fmla="*/ 1578769 w 1857375"/>
                <a:gd name="connsiteY19" fmla="*/ 9525 h 428625"/>
                <a:gd name="connsiteX20" fmla="*/ 1674019 w 1857375"/>
                <a:gd name="connsiteY20" fmla="*/ 33338 h 428625"/>
                <a:gd name="connsiteX21" fmla="*/ 1726407 w 1857375"/>
                <a:gd name="connsiteY21" fmla="*/ 52388 h 428625"/>
                <a:gd name="connsiteX22" fmla="*/ 1776413 w 1857375"/>
                <a:gd name="connsiteY22" fmla="*/ 76200 h 428625"/>
                <a:gd name="connsiteX23" fmla="*/ 1819275 w 1857375"/>
                <a:gd name="connsiteY23" fmla="*/ 104775 h 428625"/>
                <a:gd name="connsiteX24" fmla="*/ 1845469 w 1857375"/>
                <a:gd name="connsiteY24" fmla="*/ 142875 h 428625"/>
                <a:gd name="connsiteX25" fmla="*/ 1857375 w 1857375"/>
                <a:gd name="connsiteY25" fmla="*/ 185738 h 428625"/>
                <a:gd name="connsiteX26" fmla="*/ 1850232 w 1857375"/>
                <a:gd name="connsiteY26" fmla="*/ 219075 h 428625"/>
                <a:gd name="connsiteX27" fmla="*/ 1824038 w 1857375"/>
                <a:gd name="connsiteY27" fmla="*/ 233363 h 428625"/>
                <a:gd name="connsiteX28" fmla="*/ 1747838 w 1857375"/>
                <a:gd name="connsiteY28" fmla="*/ 242888 h 428625"/>
                <a:gd name="connsiteX29" fmla="*/ 1597819 w 1857375"/>
                <a:gd name="connsiteY29" fmla="*/ 252413 h 428625"/>
                <a:gd name="connsiteX30" fmla="*/ 1426369 w 1857375"/>
                <a:gd name="connsiteY30" fmla="*/ 276225 h 428625"/>
                <a:gd name="connsiteX31" fmla="*/ 1223963 w 1857375"/>
                <a:gd name="connsiteY31" fmla="*/ 314325 h 428625"/>
                <a:gd name="connsiteX32" fmla="*/ 1090613 w 1857375"/>
                <a:gd name="connsiteY32" fmla="*/ 323850 h 428625"/>
                <a:gd name="connsiteX33" fmla="*/ 747713 w 1857375"/>
                <a:gd name="connsiteY33" fmla="*/ 36909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5" h="428625">
                  <a:moveTo>
                    <a:pt x="747713" y="369094"/>
                  </a:moveTo>
                  <a:lnTo>
                    <a:pt x="366713" y="423863"/>
                  </a:lnTo>
                  <a:lnTo>
                    <a:pt x="300038" y="428625"/>
                  </a:lnTo>
                  <a:lnTo>
                    <a:pt x="254794" y="426244"/>
                  </a:lnTo>
                  <a:lnTo>
                    <a:pt x="202407" y="416719"/>
                  </a:lnTo>
                  <a:lnTo>
                    <a:pt x="0" y="345281"/>
                  </a:lnTo>
                  <a:lnTo>
                    <a:pt x="30957" y="169069"/>
                  </a:lnTo>
                  <a:lnTo>
                    <a:pt x="152400" y="242888"/>
                  </a:lnTo>
                  <a:lnTo>
                    <a:pt x="207169" y="264319"/>
                  </a:lnTo>
                  <a:lnTo>
                    <a:pt x="252413" y="273844"/>
                  </a:lnTo>
                  <a:lnTo>
                    <a:pt x="307182" y="273844"/>
                  </a:lnTo>
                  <a:lnTo>
                    <a:pt x="452438" y="261938"/>
                  </a:lnTo>
                  <a:lnTo>
                    <a:pt x="833438" y="204788"/>
                  </a:lnTo>
                  <a:lnTo>
                    <a:pt x="1121569" y="142875"/>
                  </a:lnTo>
                  <a:lnTo>
                    <a:pt x="1397794" y="66675"/>
                  </a:lnTo>
                  <a:lnTo>
                    <a:pt x="1414463" y="47625"/>
                  </a:lnTo>
                  <a:lnTo>
                    <a:pt x="1452563" y="21431"/>
                  </a:lnTo>
                  <a:lnTo>
                    <a:pt x="1490663" y="4763"/>
                  </a:lnTo>
                  <a:lnTo>
                    <a:pt x="1524000" y="0"/>
                  </a:lnTo>
                  <a:lnTo>
                    <a:pt x="1578769" y="9525"/>
                  </a:lnTo>
                  <a:lnTo>
                    <a:pt x="1674019" y="33338"/>
                  </a:lnTo>
                  <a:lnTo>
                    <a:pt x="1726407" y="52388"/>
                  </a:lnTo>
                  <a:lnTo>
                    <a:pt x="1776413" y="76200"/>
                  </a:lnTo>
                  <a:lnTo>
                    <a:pt x="1819275" y="104775"/>
                  </a:lnTo>
                  <a:lnTo>
                    <a:pt x="1845469" y="142875"/>
                  </a:lnTo>
                  <a:lnTo>
                    <a:pt x="1857375" y="185738"/>
                  </a:lnTo>
                  <a:lnTo>
                    <a:pt x="1850232" y="219075"/>
                  </a:lnTo>
                  <a:lnTo>
                    <a:pt x="1824038" y="233363"/>
                  </a:lnTo>
                  <a:lnTo>
                    <a:pt x="1747838" y="242888"/>
                  </a:lnTo>
                  <a:lnTo>
                    <a:pt x="1597819" y="252413"/>
                  </a:lnTo>
                  <a:lnTo>
                    <a:pt x="1426369" y="276225"/>
                  </a:lnTo>
                  <a:lnTo>
                    <a:pt x="1223963" y="314325"/>
                  </a:lnTo>
                  <a:lnTo>
                    <a:pt x="1090613" y="323850"/>
                  </a:lnTo>
                  <a:lnTo>
                    <a:pt x="747713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76A65F72-7C7A-45A9-AD23-E568035A0BBB}"/>
                </a:ext>
              </a:extLst>
            </p:cNvPr>
            <p:cNvSpPr/>
            <p:nvPr/>
          </p:nvSpPr>
          <p:spPr>
            <a:xfrm>
              <a:off x="4600575" y="2886075"/>
              <a:ext cx="2614613" cy="495300"/>
            </a:xfrm>
            <a:custGeom>
              <a:avLst/>
              <a:gdLst>
                <a:gd name="connsiteX0" fmla="*/ 1519238 w 2614613"/>
                <a:gd name="connsiteY0" fmla="*/ 314325 h 495300"/>
                <a:gd name="connsiteX1" fmla="*/ 921544 w 2614613"/>
                <a:gd name="connsiteY1" fmla="*/ 381000 h 495300"/>
                <a:gd name="connsiteX2" fmla="*/ 685800 w 2614613"/>
                <a:gd name="connsiteY2" fmla="*/ 428625 h 495300"/>
                <a:gd name="connsiteX3" fmla="*/ 550069 w 2614613"/>
                <a:gd name="connsiteY3" fmla="*/ 457200 h 495300"/>
                <a:gd name="connsiteX4" fmla="*/ 447675 w 2614613"/>
                <a:gd name="connsiteY4" fmla="*/ 471488 h 495300"/>
                <a:gd name="connsiteX5" fmla="*/ 371475 w 2614613"/>
                <a:gd name="connsiteY5" fmla="*/ 492919 h 495300"/>
                <a:gd name="connsiteX6" fmla="*/ 347663 w 2614613"/>
                <a:gd name="connsiteY6" fmla="*/ 495300 h 495300"/>
                <a:gd name="connsiteX7" fmla="*/ 316706 w 2614613"/>
                <a:gd name="connsiteY7" fmla="*/ 490538 h 495300"/>
                <a:gd name="connsiteX8" fmla="*/ 269081 w 2614613"/>
                <a:gd name="connsiteY8" fmla="*/ 476250 h 495300"/>
                <a:gd name="connsiteX9" fmla="*/ 209550 w 2614613"/>
                <a:gd name="connsiteY9" fmla="*/ 450056 h 495300"/>
                <a:gd name="connsiteX10" fmla="*/ 161925 w 2614613"/>
                <a:gd name="connsiteY10" fmla="*/ 419100 h 495300"/>
                <a:gd name="connsiteX11" fmla="*/ 119063 w 2614613"/>
                <a:gd name="connsiteY11" fmla="*/ 385763 h 495300"/>
                <a:gd name="connsiteX12" fmla="*/ 59531 w 2614613"/>
                <a:gd name="connsiteY12" fmla="*/ 326231 h 495300"/>
                <a:gd name="connsiteX13" fmla="*/ 23813 w 2614613"/>
                <a:gd name="connsiteY13" fmla="*/ 276225 h 495300"/>
                <a:gd name="connsiteX14" fmla="*/ 7144 w 2614613"/>
                <a:gd name="connsiteY14" fmla="*/ 233363 h 495300"/>
                <a:gd name="connsiteX15" fmla="*/ 0 w 2614613"/>
                <a:gd name="connsiteY15" fmla="*/ 195263 h 495300"/>
                <a:gd name="connsiteX16" fmla="*/ 7144 w 2614613"/>
                <a:gd name="connsiteY16" fmla="*/ 171450 h 495300"/>
                <a:gd name="connsiteX17" fmla="*/ 21431 w 2614613"/>
                <a:gd name="connsiteY17" fmla="*/ 171450 h 495300"/>
                <a:gd name="connsiteX18" fmla="*/ 69056 w 2614613"/>
                <a:gd name="connsiteY18" fmla="*/ 209550 h 495300"/>
                <a:gd name="connsiteX19" fmla="*/ 135731 w 2614613"/>
                <a:gd name="connsiteY19" fmla="*/ 242888 h 495300"/>
                <a:gd name="connsiteX20" fmla="*/ 235744 w 2614613"/>
                <a:gd name="connsiteY20" fmla="*/ 276225 h 495300"/>
                <a:gd name="connsiteX21" fmla="*/ 338138 w 2614613"/>
                <a:gd name="connsiteY21" fmla="*/ 292894 h 495300"/>
                <a:gd name="connsiteX22" fmla="*/ 452438 w 2614613"/>
                <a:gd name="connsiteY22" fmla="*/ 300038 h 495300"/>
                <a:gd name="connsiteX23" fmla="*/ 550069 w 2614613"/>
                <a:gd name="connsiteY23" fmla="*/ 292894 h 495300"/>
                <a:gd name="connsiteX24" fmla="*/ 709613 w 2614613"/>
                <a:gd name="connsiteY24" fmla="*/ 271463 h 495300"/>
                <a:gd name="connsiteX25" fmla="*/ 928688 w 2614613"/>
                <a:gd name="connsiteY25" fmla="*/ 223838 h 495300"/>
                <a:gd name="connsiteX26" fmla="*/ 1276350 w 2614613"/>
                <a:gd name="connsiteY26" fmla="*/ 188119 h 495300"/>
                <a:gd name="connsiteX27" fmla="*/ 1754981 w 2614613"/>
                <a:gd name="connsiteY27" fmla="*/ 135731 h 495300"/>
                <a:gd name="connsiteX28" fmla="*/ 2021681 w 2614613"/>
                <a:gd name="connsiteY28" fmla="*/ 95250 h 495300"/>
                <a:gd name="connsiteX29" fmla="*/ 2102644 w 2614613"/>
                <a:gd name="connsiteY29" fmla="*/ 78581 h 495300"/>
                <a:gd name="connsiteX30" fmla="*/ 2152650 w 2614613"/>
                <a:gd name="connsiteY30" fmla="*/ 61913 h 495300"/>
                <a:gd name="connsiteX31" fmla="*/ 2209800 w 2614613"/>
                <a:gd name="connsiteY31" fmla="*/ 35719 h 495300"/>
                <a:gd name="connsiteX32" fmla="*/ 2264569 w 2614613"/>
                <a:gd name="connsiteY32" fmla="*/ 0 h 495300"/>
                <a:gd name="connsiteX33" fmla="*/ 2319338 w 2614613"/>
                <a:gd name="connsiteY33" fmla="*/ 11906 h 495300"/>
                <a:gd name="connsiteX34" fmla="*/ 2397919 w 2614613"/>
                <a:gd name="connsiteY34" fmla="*/ 30956 h 495300"/>
                <a:gd name="connsiteX35" fmla="*/ 2481263 w 2614613"/>
                <a:gd name="connsiteY35" fmla="*/ 61913 h 495300"/>
                <a:gd name="connsiteX36" fmla="*/ 2533650 w 2614613"/>
                <a:gd name="connsiteY36" fmla="*/ 85725 h 495300"/>
                <a:gd name="connsiteX37" fmla="*/ 2564606 w 2614613"/>
                <a:gd name="connsiteY37" fmla="*/ 102394 h 495300"/>
                <a:gd name="connsiteX38" fmla="*/ 2588419 w 2614613"/>
                <a:gd name="connsiteY38" fmla="*/ 126206 h 495300"/>
                <a:gd name="connsiteX39" fmla="*/ 2609850 w 2614613"/>
                <a:gd name="connsiteY39" fmla="*/ 161925 h 495300"/>
                <a:gd name="connsiteX40" fmla="*/ 2614613 w 2614613"/>
                <a:gd name="connsiteY40" fmla="*/ 185738 h 495300"/>
                <a:gd name="connsiteX41" fmla="*/ 2600325 w 2614613"/>
                <a:gd name="connsiteY41" fmla="*/ 216694 h 495300"/>
                <a:gd name="connsiteX42" fmla="*/ 2578894 w 2614613"/>
                <a:gd name="connsiteY42" fmla="*/ 233363 h 495300"/>
                <a:gd name="connsiteX43" fmla="*/ 2516981 w 2614613"/>
                <a:gd name="connsiteY43" fmla="*/ 247650 h 495300"/>
                <a:gd name="connsiteX44" fmla="*/ 2400300 w 2614613"/>
                <a:gd name="connsiteY44" fmla="*/ 252413 h 495300"/>
                <a:gd name="connsiteX45" fmla="*/ 2197894 w 2614613"/>
                <a:gd name="connsiteY45" fmla="*/ 257175 h 495300"/>
                <a:gd name="connsiteX46" fmla="*/ 1993106 w 2614613"/>
                <a:gd name="connsiteY46" fmla="*/ 276225 h 495300"/>
                <a:gd name="connsiteX47" fmla="*/ 1735931 w 2614613"/>
                <a:gd name="connsiteY47" fmla="*/ 297656 h 495300"/>
                <a:gd name="connsiteX48" fmla="*/ 1519238 w 2614613"/>
                <a:gd name="connsiteY48" fmla="*/ 3143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14613" h="495300">
                  <a:moveTo>
                    <a:pt x="1519238" y="314325"/>
                  </a:moveTo>
                  <a:lnTo>
                    <a:pt x="921544" y="381000"/>
                  </a:lnTo>
                  <a:lnTo>
                    <a:pt x="685800" y="428625"/>
                  </a:lnTo>
                  <a:lnTo>
                    <a:pt x="550069" y="457200"/>
                  </a:lnTo>
                  <a:lnTo>
                    <a:pt x="447675" y="471488"/>
                  </a:lnTo>
                  <a:lnTo>
                    <a:pt x="371475" y="492919"/>
                  </a:lnTo>
                  <a:lnTo>
                    <a:pt x="347663" y="495300"/>
                  </a:lnTo>
                  <a:lnTo>
                    <a:pt x="316706" y="490538"/>
                  </a:lnTo>
                  <a:lnTo>
                    <a:pt x="269081" y="476250"/>
                  </a:lnTo>
                  <a:lnTo>
                    <a:pt x="209550" y="450056"/>
                  </a:lnTo>
                  <a:lnTo>
                    <a:pt x="161925" y="419100"/>
                  </a:lnTo>
                  <a:lnTo>
                    <a:pt x="119063" y="385763"/>
                  </a:lnTo>
                  <a:lnTo>
                    <a:pt x="59531" y="326231"/>
                  </a:lnTo>
                  <a:lnTo>
                    <a:pt x="23813" y="276225"/>
                  </a:lnTo>
                  <a:lnTo>
                    <a:pt x="7144" y="233363"/>
                  </a:lnTo>
                  <a:lnTo>
                    <a:pt x="0" y="195263"/>
                  </a:lnTo>
                  <a:lnTo>
                    <a:pt x="7144" y="171450"/>
                  </a:lnTo>
                  <a:lnTo>
                    <a:pt x="21431" y="171450"/>
                  </a:lnTo>
                  <a:lnTo>
                    <a:pt x="69056" y="209550"/>
                  </a:lnTo>
                  <a:lnTo>
                    <a:pt x="135731" y="242888"/>
                  </a:lnTo>
                  <a:lnTo>
                    <a:pt x="235744" y="276225"/>
                  </a:lnTo>
                  <a:lnTo>
                    <a:pt x="338138" y="292894"/>
                  </a:lnTo>
                  <a:lnTo>
                    <a:pt x="452438" y="300038"/>
                  </a:lnTo>
                  <a:lnTo>
                    <a:pt x="550069" y="292894"/>
                  </a:lnTo>
                  <a:lnTo>
                    <a:pt x="709613" y="271463"/>
                  </a:lnTo>
                  <a:lnTo>
                    <a:pt x="928688" y="223838"/>
                  </a:lnTo>
                  <a:lnTo>
                    <a:pt x="1276350" y="188119"/>
                  </a:lnTo>
                  <a:lnTo>
                    <a:pt x="1754981" y="135731"/>
                  </a:lnTo>
                  <a:lnTo>
                    <a:pt x="2021681" y="95250"/>
                  </a:lnTo>
                  <a:lnTo>
                    <a:pt x="2102644" y="78581"/>
                  </a:lnTo>
                  <a:lnTo>
                    <a:pt x="2152650" y="61913"/>
                  </a:lnTo>
                  <a:lnTo>
                    <a:pt x="2209800" y="35719"/>
                  </a:lnTo>
                  <a:lnTo>
                    <a:pt x="2264569" y="0"/>
                  </a:lnTo>
                  <a:lnTo>
                    <a:pt x="2319338" y="11906"/>
                  </a:lnTo>
                  <a:lnTo>
                    <a:pt x="2397919" y="30956"/>
                  </a:lnTo>
                  <a:lnTo>
                    <a:pt x="2481263" y="61913"/>
                  </a:lnTo>
                  <a:lnTo>
                    <a:pt x="2533650" y="85725"/>
                  </a:lnTo>
                  <a:lnTo>
                    <a:pt x="2564606" y="102394"/>
                  </a:lnTo>
                  <a:lnTo>
                    <a:pt x="2588419" y="126206"/>
                  </a:lnTo>
                  <a:lnTo>
                    <a:pt x="2609850" y="161925"/>
                  </a:lnTo>
                  <a:lnTo>
                    <a:pt x="2614613" y="185738"/>
                  </a:lnTo>
                  <a:lnTo>
                    <a:pt x="2600325" y="216694"/>
                  </a:lnTo>
                  <a:lnTo>
                    <a:pt x="2578894" y="233363"/>
                  </a:lnTo>
                  <a:lnTo>
                    <a:pt x="2516981" y="247650"/>
                  </a:lnTo>
                  <a:lnTo>
                    <a:pt x="2400300" y="252413"/>
                  </a:lnTo>
                  <a:lnTo>
                    <a:pt x="2197894" y="257175"/>
                  </a:lnTo>
                  <a:lnTo>
                    <a:pt x="1993106" y="276225"/>
                  </a:lnTo>
                  <a:lnTo>
                    <a:pt x="1735931" y="297656"/>
                  </a:lnTo>
                  <a:lnTo>
                    <a:pt x="1519238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ADDD6EB6-BF18-4950-B7BD-7AB9BC6D1769}"/>
                </a:ext>
              </a:extLst>
            </p:cNvPr>
            <p:cNvSpPr/>
            <p:nvPr/>
          </p:nvSpPr>
          <p:spPr>
            <a:xfrm rot="16200000">
              <a:off x="4162425" y="3549650"/>
              <a:ext cx="2292350" cy="438150"/>
            </a:xfrm>
            <a:custGeom>
              <a:avLst/>
              <a:gdLst>
                <a:gd name="connsiteX0" fmla="*/ 1447800 w 2293143"/>
                <a:gd name="connsiteY0" fmla="*/ 431006 h 438150"/>
                <a:gd name="connsiteX1" fmla="*/ 700087 w 2293143"/>
                <a:gd name="connsiteY1" fmla="*/ 435768 h 438150"/>
                <a:gd name="connsiteX2" fmla="*/ 545306 w 2293143"/>
                <a:gd name="connsiteY2" fmla="*/ 407193 h 438150"/>
                <a:gd name="connsiteX3" fmla="*/ 23812 w 2293143"/>
                <a:gd name="connsiteY3" fmla="*/ 416718 h 438150"/>
                <a:gd name="connsiteX4" fmla="*/ 0 w 2293143"/>
                <a:gd name="connsiteY4" fmla="*/ 211931 h 438150"/>
                <a:gd name="connsiteX5" fmla="*/ 723900 w 2293143"/>
                <a:gd name="connsiteY5" fmla="*/ 209550 h 438150"/>
                <a:gd name="connsiteX6" fmla="*/ 1616868 w 2293143"/>
                <a:gd name="connsiteY6" fmla="*/ 207168 h 438150"/>
                <a:gd name="connsiteX7" fmla="*/ 1747837 w 2293143"/>
                <a:gd name="connsiteY7" fmla="*/ 211931 h 438150"/>
                <a:gd name="connsiteX8" fmla="*/ 1869281 w 2293143"/>
                <a:gd name="connsiteY8" fmla="*/ 204787 h 438150"/>
                <a:gd name="connsiteX9" fmla="*/ 1964531 w 2293143"/>
                <a:gd name="connsiteY9" fmla="*/ 185737 h 438150"/>
                <a:gd name="connsiteX10" fmla="*/ 2024062 w 2293143"/>
                <a:gd name="connsiteY10" fmla="*/ 169068 h 438150"/>
                <a:gd name="connsiteX11" fmla="*/ 2081212 w 2293143"/>
                <a:gd name="connsiteY11" fmla="*/ 147637 h 438150"/>
                <a:gd name="connsiteX12" fmla="*/ 2143125 w 2293143"/>
                <a:gd name="connsiteY12" fmla="*/ 119062 h 438150"/>
                <a:gd name="connsiteX13" fmla="*/ 2176462 w 2293143"/>
                <a:gd name="connsiteY13" fmla="*/ 95250 h 438150"/>
                <a:gd name="connsiteX14" fmla="*/ 2207418 w 2293143"/>
                <a:gd name="connsiteY14" fmla="*/ 59531 h 438150"/>
                <a:gd name="connsiteX15" fmla="*/ 2224087 w 2293143"/>
                <a:gd name="connsiteY15" fmla="*/ 16668 h 438150"/>
                <a:gd name="connsiteX16" fmla="*/ 2235993 w 2293143"/>
                <a:gd name="connsiteY16" fmla="*/ 2381 h 438150"/>
                <a:gd name="connsiteX17" fmla="*/ 2257425 w 2293143"/>
                <a:gd name="connsiteY17" fmla="*/ 0 h 438150"/>
                <a:gd name="connsiteX18" fmla="*/ 2278856 w 2293143"/>
                <a:gd name="connsiteY18" fmla="*/ 11906 h 438150"/>
                <a:gd name="connsiteX19" fmla="*/ 2288381 w 2293143"/>
                <a:gd name="connsiteY19" fmla="*/ 28575 h 438150"/>
                <a:gd name="connsiteX20" fmla="*/ 2293143 w 2293143"/>
                <a:gd name="connsiteY20" fmla="*/ 52387 h 438150"/>
                <a:gd name="connsiteX21" fmla="*/ 2293143 w 2293143"/>
                <a:gd name="connsiteY21" fmla="*/ 100012 h 438150"/>
                <a:gd name="connsiteX22" fmla="*/ 2281237 w 2293143"/>
                <a:gd name="connsiteY22" fmla="*/ 161925 h 438150"/>
                <a:gd name="connsiteX23" fmla="*/ 2252662 w 2293143"/>
                <a:gd name="connsiteY23" fmla="*/ 242887 h 438150"/>
                <a:gd name="connsiteX24" fmla="*/ 2200275 w 2293143"/>
                <a:gd name="connsiteY24" fmla="*/ 330993 h 438150"/>
                <a:gd name="connsiteX25" fmla="*/ 2143125 w 2293143"/>
                <a:gd name="connsiteY25" fmla="*/ 407193 h 438150"/>
                <a:gd name="connsiteX26" fmla="*/ 2109787 w 2293143"/>
                <a:gd name="connsiteY26" fmla="*/ 428625 h 438150"/>
                <a:gd name="connsiteX27" fmla="*/ 2078831 w 2293143"/>
                <a:gd name="connsiteY27" fmla="*/ 438150 h 438150"/>
                <a:gd name="connsiteX28" fmla="*/ 2047875 w 2293143"/>
                <a:gd name="connsiteY28" fmla="*/ 438150 h 438150"/>
                <a:gd name="connsiteX29" fmla="*/ 1966912 w 2293143"/>
                <a:gd name="connsiteY29" fmla="*/ 433387 h 438150"/>
                <a:gd name="connsiteX30" fmla="*/ 1800225 w 2293143"/>
                <a:gd name="connsiteY30" fmla="*/ 428625 h 438150"/>
                <a:gd name="connsiteX31" fmla="*/ 1643062 w 2293143"/>
                <a:gd name="connsiteY31" fmla="*/ 428625 h 438150"/>
                <a:gd name="connsiteX32" fmla="*/ 1447800 w 2293143"/>
                <a:gd name="connsiteY32" fmla="*/ 43100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143" h="438150">
                  <a:moveTo>
                    <a:pt x="1447800" y="431006"/>
                  </a:moveTo>
                  <a:lnTo>
                    <a:pt x="700087" y="435768"/>
                  </a:lnTo>
                  <a:lnTo>
                    <a:pt x="545306" y="407193"/>
                  </a:lnTo>
                  <a:lnTo>
                    <a:pt x="23812" y="416718"/>
                  </a:lnTo>
                  <a:lnTo>
                    <a:pt x="0" y="211931"/>
                  </a:lnTo>
                  <a:lnTo>
                    <a:pt x="723900" y="209550"/>
                  </a:lnTo>
                  <a:lnTo>
                    <a:pt x="1616868" y="207168"/>
                  </a:lnTo>
                  <a:lnTo>
                    <a:pt x="1747837" y="211931"/>
                  </a:lnTo>
                  <a:lnTo>
                    <a:pt x="1869281" y="204787"/>
                  </a:lnTo>
                  <a:lnTo>
                    <a:pt x="1964531" y="185737"/>
                  </a:lnTo>
                  <a:lnTo>
                    <a:pt x="2024062" y="169068"/>
                  </a:lnTo>
                  <a:lnTo>
                    <a:pt x="2081212" y="147637"/>
                  </a:lnTo>
                  <a:lnTo>
                    <a:pt x="2143125" y="119062"/>
                  </a:lnTo>
                  <a:lnTo>
                    <a:pt x="2176462" y="95250"/>
                  </a:lnTo>
                  <a:lnTo>
                    <a:pt x="2207418" y="59531"/>
                  </a:lnTo>
                  <a:lnTo>
                    <a:pt x="2224087" y="16668"/>
                  </a:lnTo>
                  <a:lnTo>
                    <a:pt x="2235993" y="2381"/>
                  </a:lnTo>
                  <a:lnTo>
                    <a:pt x="2257425" y="0"/>
                  </a:lnTo>
                  <a:lnTo>
                    <a:pt x="2278856" y="11906"/>
                  </a:lnTo>
                  <a:lnTo>
                    <a:pt x="2288381" y="28575"/>
                  </a:lnTo>
                  <a:lnTo>
                    <a:pt x="2293143" y="52387"/>
                  </a:lnTo>
                  <a:lnTo>
                    <a:pt x="2293143" y="100012"/>
                  </a:lnTo>
                  <a:lnTo>
                    <a:pt x="2281237" y="161925"/>
                  </a:lnTo>
                  <a:lnTo>
                    <a:pt x="2252662" y="242887"/>
                  </a:lnTo>
                  <a:lnTo>
                    <a:pt x="2200275" y="330993"/>
                  </a:lnTo>
                  <a:lnTo>
                    <a:pt x="2143125" y="407193"/>
                  </a:lnTo>
                  <a:lnTo>
                    <a:pt x="2109787" y="428625"/>
                  </a:lnTo>
                  <a:lnTo>
                    <a:pt x="2078831" y="438150"/>
                  </a:lnTo>
                  <a:lnTo>
                    <a:pt x="2047875" y="438150"/>
                  </a:lnTo>
                  <a:lnTo>
                    <a:pt x="1966912" y="433387"/>
                  </a:lnTo>
                  <a:lnTo>
                    <a:pt x="1800225" y="428625"/>
                  </a:lnTo>
                  <a:lnTo>
                    <a:pt x="1643062" y="428625"/>
                  </a:lnTo>
                  <a:lnTo>
                    <a:pt x="1447800" y="431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CA9B1072-5F7E-42BD-860A-B31C8DD8825A}"/>
                </a:ext>
              </a:extLst>
            </p:cNvPr>
            <p:cNvSpPr/>
            <p:nvPr/>
          </p:nvSpPr>
          <p:spPr>
            <a:xfrm rot="16200000">
              <a:off x="5214144" y="3358356"/>
              <a:ext cx="2438400" cy="452438"/>
            </a:xfrm>
            <a:custGeom>
              <a:avLst/>
              <a:gdLst>
                <a:gd name="connsiteX0" fmla="*/ 823913 w 2438400"/>
                <a:gd name="connsiteY0" fmla="*/ 361950 h 452437"/>
                <a:gd name="connsiteX1" fmla="*/ 0 w 2438400"/>
                <a:gd name="connsiteY1" fmla="*/ 342900 h 452437"/>
                <a:gd name="connsiteX2" fmla="*/ 0 w 2438400"/>
                <a:gd name="connsiteY2" fmla="*/ 119062 h 452437"/>
                <a:gd name="connsiteX3" fmla="*/ 1045369 w 2438400"/>
                <a:gd name="connsiteY3" fmla="*/ 119062 h 452437"/>
                <a:gd name="connsiteX4" fmla="*/ 1233488 w 2438400"/>
                <a:gd name="connsiteY4" fmla="*/ 142875 h 452437"/>
                <a:gd name="connsiteX5" fmla="*/ 1628775 w 2438400"/>
                <a:gd name="connsiteY5" fmla="*/ 142875 h 452437"/>
                <a:gd name="connsiteX6" fmla="*/ 1785938 w 2438400"/>
                <a:gd name="connsiteY6" fmla="*/ 145256 h 452437"/>
                <a:gd name="connsiteX7" fmla="*/ 2014538 w 2438400"/>
                <a:gd name="connsiteY7" fmla="*/ 142875 h 452437"/>
                <a:gd name="connsiteX8" fmla="*/ 2083594 w 2438400"/>
                <a:gd name="connsiteY8" fmla="*/ 130969 h 452437"/>
                <a:gd name="connsiteX9" fmla="*/ 2135982 w 2438400"/>
                <a:gd name="connsiteY9" fmla="*/ 119062 h 452437"/>
                <a:gd name="connsiteX10" fmla="*/ 2226469 w 2438400"/>
                <a:gd name="connsiteY10" fmla="*/ 76200 h 452437"/>
                <a:gd name="connsiteX11" fmla="*/ 2243138 w 2438400"/>
                <a:gd name="connsiteY11" fmla="*/ 57150 h 452437"/>
                <a:gd name="connsiteX12" fmla="*/ 2264569 w 2438400"/>
                <a:gd name="connsiteY12" fmla="*/ 35719 h 452437"/>
                <a:gd name="connsiteX13" fmla="*/ 2293144 w 2438400"/>
                <a:gd name="connsiteY13" fmla="*/ 21431 h 452437"/>
                <a:gd name="connsiteX14" fmla="*/ 2343150 w 2438400"/>
                <a:gd name="connsiteY14" fmla="*/ 9525 h 452437"/>
                <a:gd name="connsiteX15" fmla="*/ 2438400 w 2438400"/>
                <a:gd name="connsiteY15" fmla="*/ 0 h 452437"/>
                <a:gd name="connsiteX16" fmla="*/ 2376488 w 2438400"/>
                <a:gd name="connsiteY16" fmla="*/ 102394 h 452437"/>
                <a:gd name="connsiteX17" fmla="*/ 2343150 w 2438400"/>
                <a:gd name="connsiteY17" fmla="*/ 166687 h 452437"/>
                <a:gd name="connsiteX18" fmla="*/ 2316957 w 2438400"/>
                <a:gd name="connsiteY18" fmla="*/ 238125 h 452437"/>
                <a:gd name="connsiteX19" fmla="*/ 2283619 w 2438400"/>
                <a:gd name="connsiteY19" fmla="*/ 297656 h 452437"/>
                <a:gd name="connsiteX20" fmla="*/ 2224088 w 2438400"/>
                <a:gd name="connsiteY20" fmla="*/ 369094 h 452437"/>
                <a:gd name="connsiteX21" fmla="*/ 2150269 w 2438400"/>
                <a:gd name="connsiteY21" fmla="*/ 442912 h 452437"/>
                <a:gd name="connsiteX22" fmla="*/ 2128838 w 2438400"/>
                <a:gd name="connsiteY22" fmla="*/ 452437 h 452437"/>
                <a:gd name="connsiteX23" fmla="*/ 2090738 w 2438400"/>
                <a:gd name="connsiteY23" fmla="*/ 447675 h 452437"/>
                <a:gd name="connsiteX24" fmla="*/ 2059782 w 2438400"/>
                <a:gd name="connsiteY24" fmla="*/ 440531 h 452437"/>
                <a:gd name="connsiteX25" fmla="*/ 2002632 w 2438400"/>
                <a:gd name="connsiteY25" fmla="*/ 409575 h 452437"/>
                <a:gd name="connsiteX26" fmla="*/ 1816894 w 2438400"/>
                <a:gd name="connsiteY26" fmla="*/ 409575 h 452437"/>
                <a:gd name="connsiteX27" fmla="*/ 1643063 w 2438400"/>
                <a:gd name="connsiteY27" fmla="*/ 388144 h 452437"/>
                <a:gd name="connsiteX28" fmla="*/ 823913 w 2438400"/>
                <a:gd name="connsiteY28" fmla="*/ 3619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38400" h="452437">
                  <a:moveTo>
                    <a:pt x="823913" y="361950"/>
                  </a:moveTo>
                  <a:lnTo>
                    <a:pt x="0" y="342900"/>
                  </a:lnTo>
                  <a:lnTo>
                    <a:pt x="0" y="119062"/>
                  </a:lnTo>
                  <a:lnTo>
                    <a:pt x="1045369" y="119062"/>
                  </a:lnTo>
                  <a:lnTo>
                    <a:pt x="1233488" y="142875"/>
                  </a:lnTo>
                  <a:lnTo>
                    <a:pt x="1628775" y="142875"/>
                  </a:lnTo>
                  <a:lnTo>
                    <a:pt x="1785938" y="145256"/>
                  </a:lnTo>
                  <a:lnTo>
                    <a:pt x="2014538" y="142875"/>
                  </a:lnTo>
                  <a:lnTo>
                    <a:pt x="2083594" y="130969"/>
                  </a:lnTo>
                  <a:lnTo>
                    <a:pt x="2135982" y="119062"/>
                  </a:lnTo>
                  <a:lnTo>
                    <a:pt x="2226469" y="76200"/>
                  </a:lnTo>
                  <a:lnTo>
                    <a:pt x="2243138" y="57150"/>
                  </a:lnTo>
                  <a:lnTo>
                    <a:pt x="2264569" y="35719"/>
                  </a:lnTo>
                  <a:lnTo>
                    <a:pt x="2293144" y="21431"/>
                  </a:lnTo>
                  <a:lnTo>
                    <a:pt x="2343150" y="9525"/>
                  </a:lnTo>
                  <a:lnTo>
                    <a:pt x="2438400" y="0"/>
                  </a:lnTo>
                  <a:lnTo>
                    <a:pt x="2376488" y="102394"/>
                  </a:lnTo>
                  <a:lnTo>
                    <a:pt x="2343150" y="166687"/>
                  </a:lnTo>
                  <a:lnTo>
                    <a:pt x="2316957" y="238125"/>
                  </a:lnTo>
                  <a:lnTo>
                    <a:pt x="2283619" y="297656"/>
                  </a:lnTo>
                  <a:lnTo>
                    <a:pt x="2224088" y="369094"/>
                  </a:lnTo>
                  <a:lnTo>
                    <a:pt x="2150269" y="442912"/>
                  </a:lnTo>
                  <a:lnTo>
                    <a:pt x="2128838" y="452437"/>
                  </a:lnTo>
                  <a:lnTo>
                    <a:pt x="2090738" y="447675"/>
                  </a:lnTo>
                  <a:lnTo>
                    <a:pt x="2059782" y="440531"/>
                  </a:lnTo>
                  <a:lnTo>
                    <a:pt x="2002632" y="409575"/>
                  </a:lnTo>
                  <a:lnTo>
                    <a:pt x="1816894" y="409575"/>
                  </a:lnTo>
                  <a:lnTo>
                    <a:pt x="1643063" y="388144"/>
                  </a:lnTo>
                  <a:lnTo>
                    <a:pt x="823913" y="361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1107DA41-CD03-4EC4-BB87-399BEF96AFE1}"/>
                </a:ext>
              </a:extLst>
            </p:cNvPr>
            <p:cNvSpPr/>
            <p:nvPr/>
          </p:nvSpPr>
          <p:spPr>
            <a:xfrm>
              <a:off x="5446713" y="3538538"/>
              <a:ext cx="968375" cy="300037"/>
            </a:xfrm>
            <a:custGeom>
              <a:avLst/>
              <a:gdLst>
                <a:gd name="connsiteX0" fmla="*/ 400050 w 969169"/>
                <a:gd name="connsiteY0" fmla="*/ 250031 h 300037"/>
                <a:gd name="connsiteX1" fmla="*/ 2381 w 969169"/>
                <a:gd name="connsiteY1" fmla="*/ 300037 h 300037"/>
                <a:gd name="connsiteX2" fmla="*/ 0 w 969169"/>
                <a:gd name="connsiteY2" fmla="*/ 142875 h 300037"/>
                <a:gd name="connsiteX3" fmla="*/ 297656 w 969169"/>
                <a:gd name="connsiteY3" fmla="*/ 85725 h 300037"/>
                <a:gd name="connsiteX4" fmla="*/ 723900 w 969169"/>
                <a:gd name="connsiteY4" fmla="*/ 0 h 300037"/>
                <a:gd name="connsiteX5" fmla="*/ 764381 w 969169"/>
                <a:gd name="connsiteY5" fmla="*/ 4762 h 300037"/>
                <a:gd name="connsiteX6" fmla="*/ 969169 w 969169"/>
                <a:gd name="connsiteY6" fmla="*/ 26193 h 300037"/>
                <a:gd name="connsiteX7" fmla="*/ 964406 w 969169"/>
                <a:gd name="connsiteY7" fmla="*/ 226218 h 300037"/>
                <a:gd name="connsiteX8" fmla="*/ 652462 w 969169"/>
                <a:gd name="connsiteY8" fmla="*/ 226218 h 300037"/>
                <a:gd name="connsiteX9" fmla="*/ 400050 w 969169"/>
                <a:gd name="connsiteY9" fmla="*/ 250031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69" h="300037">
                  <a:moveTo>
                    <a:pt x="400050" y="250031"/>
                  </a:moveTo>
                  <a:lnTo>
                    <a:pt x="2381" y="300037"/>
                  </a:lnTo>
                  <a:cubicBezTo>
                    <a:pt x="1587" y="247650"/>
                    <a:pt x="794" y="195262"/>
                    <a:pt x="0" y="142875"/>
                  </a:cubicBezTo>
                  <a:lnTo>
                    <a:pt x="297656" y="85725"/>
                  </a:lnTo>
                  <a:lnTo>
                    <a:pt x="723900" y="0"/>
                  </a:lnTo>
                  <a:lnTo>
                    <a:pt x="764381" y="4762"/>
                  </a:lnTo>
                  <a:lnTo>
                    <a:pt x="969169" y="26193"/>
                  </a:lnTo>
                  <a:lnTo>
                    <a:pt x="964406" y="226218"/>
                  </a:lnTo>
                  <a:lnTo>
                    <a:pt x="652462" y="226218"/>
                  </a:lnTo>
                  <a:lnTo>
                    <a:pt x="400050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448BF9D6-D60A-4E98-B224-D2CAF12D4799}"/>
                </a:ext>
              </a:extLst>
            </p:cNvPr>
            <p:cNvSpPr/>
            <p:nvPr/>
          </p:nvSpPr>
          <p:spPr>
            <a:xfrm>
              <a:off x="5429250" y="4095750"/>
              <a:ext cx="966788" cy="280988"/>
            </a:xfrm>
            <a:custGeom>
              <a:avLst/>
              <a:gdLst>
                <a:gd name="connsiteX0" fmla="*/ 376238 w 966788"/>
                <a:gd name="connsiteY0" fmla="*/ 235744 h 280988"/>
                <a:gd name="connsiteX1" fmla="*/ 0 w 966788"/>
                <a:gd name="connsiteY1" fmla="*/ 280988 h 280988"/>
                <a:gd name="connsiteX2" fmla="*/ 2381 w 966788"/>
                <a:gd name="connsiteY2" fmla="*/ 123825 h 280988"/>
                <a:gd name="connsiteX3" fmla="*/ 381000 w 966788"/>
                <a:gd name="connsiteY3" fmla="*/ 59531 h 280988"/>
                <a:gd name="connsiteX4" fmla="*/ 719138 w 966788"/>
                <a:gd name="connsiteY4" fmla="*/ 0 h 280988"/>
                <a:gd name="connsiteX5" fmla="*/ 742950 w 966788"/>
                <a:gd name="connsiteY5" fmla="*/ 2381 h 280988"/>
                <a:gd name="connsiteX6" fmla="*/ 966788 w 966788"/>
                <a:gd name="connsiteY6" fmla="*/ 61913 h 280988"/>
                <a:gd name="connsiteX7" fmla="*/ 959644 w 966788"/>
                <a:gd name="connsiteY7" fmla="*/ 204788 h 280988"/>
                <a:gd name="connsiteX8" fmla="*/ 714375 w 966788"/>
                <a:gd name="connsiteY8" fmla="*/ 200025 h 280988"/>
                <a:gd name="connsiteX9" fmla="*/ 376238 w 966788"/>
                <a:gd name="connsiteY9" fmla="*/ 235744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6788" h="280988">
                  <a:moveTo>
                    <a:pt x="376238" y="235744"/>
                  </a:moveTo>
                  <a:lnTo>
                    <a:pt x="0" y="280988"/>
                  </a:lnTo>
                  <a:cubicBezTo>
                    <a:pt x="794" y="228600"/>
                    <a:pt x="1587" y="176213"/>
                    <a:pt x="2381" y="123825"/>
                  </a:cubicBezTo>
                  <a:lnTo>
                    <a:pt x="381000" y="59531"/>
                  </a:lnTo>
                  <a:lnTo>
                    <a:pt x="719138" y="0"/>
                  </a:lnTo>
                  <a:lnTo>
                    <a:pt x="742950" y="2381"/>
                  </a:lnTo>
                  <a:lnTo>
                    <a:pt x="966788" y="61913"/>
                  </a:lnTo>
                  <a:lnTo>
                    <a:pt x="959644" y="204788"/>
                  </a:lnTo>
                  <a:lnTo>
                    <a:pt x="714375" y="200025"/>
                  </a:lnTo>
                  <a:lnTo>
                    <a:pt x="376238" y="235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C6E766B6-120A-471C-8BD2-B0432E5D8B3B}"/>
                </a:ext>
              </a:extLst>
            </p:cNvPr>
            <p:cNvSpPr/>
            <p:nvPr/>
          </p:nvSpPr>
          <p:spPr>
            <a:xfrm>
              <a:off x="4291013" y="4629150"/>
              <a:ext cx="3228975" cy="539750"/>
            </a:xfrm>
            <a:custGeom>
              <a:avLst/>
              <a:gdLst>
                <a:gd name="connsiteX0" fmla="*/ 1879013 w 3229470"/>
                <a:gd name="connsiteY0" fmla="*/ 303919 h 539126"/>
                <a:gd name="connsiteX1" fmla="*/ 1598879 w 3229470"/>
                <a:gd name="connsiteY1" fmla="*/ 332990 h 539126"/>
                <a:gd name="connsiteX2" fmla="*/ 1305531 w 3229470"/>
                <a:gd name="connsiteY2" fmla="*/ 377917 h 539126"/>
                <a:gd name="connsiteX3" fmla="*/ 972541 w 3229470"/>
                <a:gd name="connsiteY3" fmla="*/ 441343 h 539126"/>
                <a:gd name="connsiteX4" fmla="*/ 652765 w 3229470"/>
                <a:gd name="connsiteY4" fmla="*/ 515341 h 539126"/>
                <a:gd name="connsiteX5" fmla="*/ 539126 w 3229470"/>
                <a:gd name="connsiteY5" fmla="*/ 539126 h 539126"/>
                <a:gd name="connsiteX6" fmla="*/ 502127 w 3229470"/>
                <a:gd name="connsiteY6" fmla="*/ 536483 h 539126"/>
                <a:gd name="connsiteX7" fmla="*/ 443986 w 3229470"/>
                <a:gd name="connsiteY7" fmla="*/ 528555 h 539126"/>
                <a:gd name="connsiteX8" fmla="*/ 380560 w 3229470"/>
                <a:gd name="connsiteY8" fmla="*/ 510056 h 539126"/>
                <a:gd name="connsiteX9" fmla="*/ 248421 w 3229470"/>
                <a:gd name="connsiteY9" fmla="*/ 451915 h 539126"/>
                <a:gd name="connsiteX10" fmla="*/ 116282 w 3229470"/>
                <a:gd name="connsiteY10" fmla="*/ 377917 h 539126"/>
                <a:gd name="connsiteX11" fmla="*/ 26428 w 3229470"/>
                <a:gd name="connsiteY11" fmla="*/ 303919 h 539126"/>
                <a:gd name="connsiteX12" fmla="*/ 7928 w 3229470"/>
                <a:gd name="connsiteY12" fmla="*/ 280134 h 539126"/>
                <a:gd name="connsiteX13" fmla="*/ 0 w 3229470"/>
                <a:gd name="connsiteY13" fmla="*/ 261635 h 539126"/>
                <a:gd name="connsiteX14" fmla="*/ 5286 w 3229470"/>
                <a:gd name="connsiteY14" fmla="*/ 243135 h 539126"/>
                <a:gd name="connsiteX15" fmla="*/ 15857 w 3229470"/>
                <a:gd name="connsiteY15" fmla="*/ 227279 h 539126"/>
                <a:gd name="connsiteX16" fmla="*/ 42284 w 3229470"/>
                <a:gd name="connsiteY16" fmla="*/ 221993 h 539126"/>
                <a:gd name="connsiteX17" fmla="*/ 60784 w 3229470"/>
                <a:gd name="connsiteY17" fmla="*/ 221993 h 539126"/>
                <a:gd name="connsiteX18" fmla="*/ 79283 w 3229470"/>
                <a:gd name="connsiteY18" fmla="*/ 232564 h 539126"/>
                <a:gd name="connsiteX19" fmla="*/ 113639 w 3229470"/>
                <a:gd name="connsiteY19" fmla="*/ 258992 h 539126"/>
                <a:gd name="connsiteX20" fmla="*/ 161209 w 3229470"/>
                <a:gd name="connsiteY20" fmla="*/ 282777 h 539126"/>
                <a:gd name="connsiteX21" fmla="*/ 224636 w 3229470"/>
                <a:gd name="connsiteY21" fmla="*/ 301276 h 539126"/>
                <a:gd name="connsiteX22" fmla="*/ 314490 w 3229470"/>
                <a:gd name="connsiteY22" fmla="*/ 314490 h 539126"/>
                <a:gd name="connsiteX23" fmla="*/ 393773 w 3229470"/>
                <a:gd name="connsiteY23" fmla="*/ 317133 h 539126"/>
                <a:gd name="connsiteX24" fmla="*/ 465128 w 3229470"/>
                <a:gd name="connsiteY24" fmla="*/ 309205 h 539126"/>
                <a:gd name="connsiteX25" fmla="*/ 1004254 w 3229470"/>
                <a:gd name="connsiteY25" fmla="*/ 221993 h 539126"/>
                <a:gd name="connsiteX26" fmla="*/ 1218319 w 3229470"/>
                <a:gd name="connsiteY26" fmla="*/ 198208 h 539126"/>
                <a:gd name="connsiteX27" fmla="*/ 1683447 w 3229470"/>
                <a:gd name="connsiteY27" fmla="*/ 147995 h 539126"/>
                <a:gd name="connsiteX28" fmla="*/ 2032294 w 3229470"/>
                <a:gd name="connsiteY28" fmla="*/ 110997 h 539126"/>
                <a:gd name="connsiteX29" fmla="*/ 2264858 w 3229470"/>
                <a:gd name="connsiteY29" fmla="*/ 110997 h 539126"/>
                <a:gd name="connsiteX30" fmla="*/ 2653346 w 3229470"/>
                <a:gd name="connsiteY30" fmla="*/ 89854 h 539126"/>
                <a:gd name="connsiteX31" fmla="*/ 2685059 w 3229470"/>
                <a:gd name="connsiteY31" fmla="*/ 79283 h 539126"/>
                <a:gd name="connsiteX32" fmla="*/ 2811912 w 3229470"/>
                <a:gd name="connsiteY32" fmla="*/ 0 h 539126"/>
                <a:gd name="connsiteX33" fmla="*/ 2846268 w 3229470"/>
                <a:gd name="connsiteY33" fmla="*/ 5286 h 539126"/>
                <a:gd name="connsiteX34" fmla="*/ 2951979 w 3229470"/>
                <a:gd name="connsiteY34" fmla="*/ 42285 h 539126"/>
                <a:gd name="connsiteX35" fmla="*/ 3044476 w 3229470"/>
                <a:gd name="connsiteY35" fmla="*/ 76641 h 539126"/>
                <a:gd name="connsiteX36" fmla="*/ 3131688 w 3229470"/>
                <a:gd name="connsiteY36" fmla="*/ 118925 h 539126"/>
                <a:gd name="connsiteX37" fmla="*/ 3205686 w 3229470"/>
                <a:gd name="connsiteY37" fmla="*/ 163852 h 539126"/>
                <a:gd name="connsiteX38" fmla="*/ 3218899 w 3229470"/>
                <a:gd name="connsiteY38" fmla="*/ 184994 h 539126"/>
                <a:gd name="connsiteX39" fmla="*/ 3226828 w 3229470"/>
                <a:gd name="connsiteY39" fmla="*/ 203494 h 539126"/>
                <a:gd name="connsiteX40" fmla="*/ 3229470 w 3229470"/>
                <a:gd name="connsiteY40" fmla="*/ 232564 h 539126"/>
                <a:gd name="connsiteX41" fmla="*/ 3218899 w 3229470"/>
                <a:gd name="connsiteY41" fmla="*/ 245778 h 539126"/>
                <a:gd name="connsiteX42" fmla="*/ 3176615 w 3229470"/>
                <a:gd name="connsiteY42" fmla="*/ 274849 h 539126"/>
                <a:gd name="connsiteX43" fmla="*/ 3123760 w 3229470"/>
                <a:gd name="connsiteY43" fmla="*/ 295991 h 539126"/>
                <a:gd name="connsiteX44" fmla="*/ 2859482 w 3229470"/>
                <a:gd name="connsiteY44" fmla="*/ 282777 h 539126"/>
                <a:gd name="connsiteX45" fmla="*/ 2418139 w 3229470"/>
                <a:gd name="connsiteY45" fmla="*/ 288063 h 539126"/>
                <a:gd name="connsiteX46" fmla="*/ 1879013 w 3229470"/>
                <a:gd name="connsiteY46" fmla="*/ 303919 h 53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29470" h="539126">
                  <a:moveTo>
                    <a:pt x="1879013" y="303919"/>
                  </a:moveTo>
                  <a:lnTo>
                    <a:pt x="1598879" y="332990"/>
                  </a:lnTo>
                  <a:lnTo>
                    <a:pt x="1305531" y="377917"/>
                  </a:lnTo>
                  <a:lnTo>
                    <a:pt x="972541" y="441343"/>
                  </a:lnTo>
                  <a:lnTo>
                    <a:pt x="652765" y="515341"/>
                  </a:lnTo>
                  <a:lnTo>
                    <a:pt x="539126" y="539126"/>
                  </a:lnTo>
                  <a:lnTo>
                    <a:pt x="502127" y="536483"/>
                  </a:lnTo>
                  <a:lnTo>
                    <a:pt x="443986" y="528555"/>
                  </a:lnTo>
                  <a:lnTo>
                    <a:pt x="380560" y="510056"/>
                  </a:lnTo>
                  <a:lnTo>
                    <a:pt x="248421" y="451915"/>
                  </a:lnTo>
                  <a:lnTo>
                    <a:pt x="116282" y="377917"/>
                  </a:lnTo>
                  <a:lnTo>
                    <a:pt x="26428" y="303919"/>
                  </a:lnTo>
                  <a:lnTo>
                    <a:pt x="7928" y="280134"/>
                  </a:lnTo>
                  <a:lnTo>
                    <a:pt x="0" y="261635"/>
                  </a:lnTo>
                  <a:lnTo>
                    <a:pt x="5286" y="243135"/>
                  </a:lnTo>
                  <a:lnTo>
                    <a:pt x="15857" y="227279"/>
                  </a:lnTo>
                  <a:lnTo>
                    <a:pt x="42284" y="221993"/>
                  </a:lnTo>
                  <a:lnTo>
                    <a:pt x="60784" y="221993"/>
                  </a:lnTo>
                  <a:lnTo>
                    <a:pt x="79283" y="232564"/>
                  </a:lnTo>
                  <a:lnTo>
                    <a:pt x="113639" y="258992"/>
                  </a:lnTo>
                  <a:lnTo>
                    <a:pt x="161209" y="282777"/>
                  </a:lnTo>
                  <a:lnTo>
                    <a:pt x="224636" y="301276"/>
                  </a:lnTo>
                  <a:lnTo>
                    <a:pt x="314490" y="314490"/>
                  </a:lnTo>
                  <a:lnTo>
                    <a:pt x="393773" y="317133"/>
                  </a:lnTo>
                  <a:lnTo>
                    <a:pt x="465128" y="309205"/>
                  </a:lnTo>
                  <a:lnTo>
                    <a:pt x="1004254" y="221993"/>
                  </a:lnTo>
                  <a:lnTo>
                    <a:pt x="1218319" y="198208"/>
                  </a:lnTo>
                  <a:lnTo>
                    <a:pt x="1683447" y="147995"/>
                  </a:lnTo>
                  <a:lnTo>
                    <a:pt x="2032294" y="110997"/>
                  </a:lnTo>
                  <a:lnTo>
                    <a:pt x="2264858" y="110997"/>
                  </a:lnTo>
                  <a:lnTo>
                    <a:pt x="2653346" y="89854"/>
                  </a:lnTo>
                  <a:lnTo>
                    <a:pt x="2685059" y="79283"/>
                  </a:lnTo>
                  <a:lnTo>
                    <a:pt x="2811912" y="0"/>
                  </a:lnTo>
                  <a:lnTo>
                    <a:pt x="2846268" y="5286"/>
                  </a:lnTo>
                  <a:lnTo>
                    <a:pt x="2951979" y="42285"/>
                  </a:lnTo>
                  <a:lnTo>
                    <a:pt x="3044476" y="76641"/>
                  </a:lnTo>
                  <a:lnTo>
                    <a:pt x="3131688" y="118925"/>
                  </a:lnTo>
                  <a:lnTo>
                    <a:pt x="3205686" y="163852"/>
                  </a:lnTo>
                  <a:lnTo>
                    <a:pt x="3218899" y="184994"/>
                  </a:lnTo>
                  <a:lnTo>
                    <a:pt x="3226828" y="203494"/>
                  </a:lnTo>
                  <a:lnTo>
                    <a:pt x="3229470" y="232564"/>
                  </a:lnTo>
                  <a:lnTo>
                    <a:pt x="3218899" y="245778"/>
                  </a:lnTo>
                  <a:lnTo>
                    <a:pt x="3176615" y="274849"/>
                  </a:lnTo>
                  <a:lnTo>
                    <a:pt x="3123760" y="295991"/>
                  </a:lnTo>
                  <a:lnTo>
                    <a:pt x="2859482" y="282777"/>
                  </a:lnTo>
                  <a:lnTo>
                    <a:pt x="2418139" y="288063"/>
                  </a:lnTo>
                  <a:lnTo>
                    <a:pt x="1879013" y="3039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FE9CC47B-A388-4BA1-879F-2B288B0B02AF}"/>
              </a:ext>
            </a:extLst>
          </p:cNvPr>
          <p:cNvGrpSpPr/>
          <p:nvPr/>
        </p:nvGrpSpPr>
        <p:grpSpPr>
          <a:xfrm>
            <a:off x="2387600" y="1419225"/>
            <a:ext cx="4979988" cy="4575175"/>
            <a:chOff x="2387600" y="1419225"/>
            <a:chExt cx="4979988" cy="4575175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FEF8FA06-D320-4B34-90FB-B2214A10C06F}"/>
                </a:ext>
              </a:extLst>
            </p:cNvPr>
            <p:cNvSpPr/>
            <p:nvPr/>
          </p:nvSpPr>
          <p:spPr>
            <a:xfrm>
              <a:off x="3348038" y="1592263"/>
              <a:ext cx="617537" cy="960437"/>
            </a:xfrm>
            <a:custGeom>
              <a:avLst/>
              <a:gdLst>
                <a:gd name="connsiteX0" fmla="*/ 257175 w 616743"/>
                <a:gd name="connsiteY0" fmla="*/ 621507 h 959644"/>
                <a:gd name="connsiteX1" fmla="*/ 254793 w 616743"/>
                <a:gd name="connsiteY1" fmla="*/ 354807 h 959644"/>
                <a:gd name="connsiteX2" fmla="*/ 247650 w 616743"/>
                <a:gd name="connsiteY2" fmla="*/ 280988 h 959644"/>
                <a:gd name="connsiteX3" fmla="*/ 233362 w 616743"/>
                <a:gd name="connsiteY3" fmla="*/ 226219 h 959644"/>
                <a:gd name="connsiteX4" fmla="*/ 211931 w 616743"/>
                <a:gd name="connsiteY4" fmla="*/ 183357 h 959644"/>
                <a:gd name="connsiteX5" fmla="*/ 185737 w 616743"/>
                <a:gd name="connsiteY5" fmla="*/ 152400 h 959644"/>
                <a:gd name="connsiteX6" fmla="*/ 154781 w 616743"/>
                <a:gd name="connsiteY6" fmla="*/ 128588 h 959644"/>
                <a:gd name="connsiteX7" fmla="*/ 111918 w 616743"/>
                <a:gd name="connsiteY7" fmla="*/ 104775 h 959644"/>
                <a:gd name="connsiteX8" fmla="*/ 30956 w 616743"/>
                <a:gd name="connsiteY8" fmla="*/ 76200 h 959644"/>
                <a:gd name="connsiteX9" fmla="*/ 14287 w 616743"/>
                <a:gd name="connsiteY9" fmla="*/ 61913 h 959644"/>
                <a:gd name="connsiteX10" fmla="*/ 0 w 616743"/>
                <a:gd name="connsiteY10" fmla="*/ 38100 h 959644"/>
                <a:gd name="connsiteX11" fmla="*/ 0 w 616743"/>
                <a:gd name="connsiteY11" fmla="*/ 21432 h 959644"/>
                <a:gd name="connsiteX12" fmla="*/ 16668 w 616743"/>
                <a:gd name="connsiteY12" fmla="*/ 4763 h 959644"/>
                <a:gd name="connsiteX13" fmla="*/ 47625 w 616743"/>
                <a:gd name="connsiteY13" fmla="*/ 0 h 959644"/>
                <a:gd name="connsiteX14" fmla="*/ 138112 w 616743"/>
                <a:gd name="connsiteY14" fmla="*/ 4763 h 959644"/>
                <a:gd name="connsiteX15" fmla="*/ 223837 w 616743"/>
                <a:gd name="connsiteY15" fmla="*/ 11907 h 959644"/>
                <a:gd name="connsiteX16" fmla="*/ 309562 w 616743"/>
                <a:gd name="connsiteY16" fmla="*/ 21432 h 959644"/>
                <a:gd name="connsiteX17" fmla="*/ 392906 w 616743"/>
                <a:gd name="connsiteY17" fmla="*/ 42863 h 959644"/>
                <a:gd name="connsiteX18" fmla="*/ 469106 w 616743"/>
                <a:gd name="connsiteY18" fmla="*/ 73819 h 959644"/>
                <a:gd name="connsiteX19" fmla="*/ 521493 w 616743"/>
                <a:gd name="connsiteY19" fmla="*/ 107157 h 959644"/>
                <a:gd name="connsiteX20" fmla="*/ 564356 w 616743"/>
                <a:gd name="connsiteY20" fmla="*/ 142875 h 959644"/>
                <a:gd name="connsiteX21" fmla="*/ 588168 w 616743"/>
                <a:gd name="connsiteY21" fmla="*/ 164307 h 959644"/>
                <a:gd name="connsiteX22" fmla="*/ 609600 w 616743"/>
                <a:gd name="connsiteY22" fmla="*/ 195263 h 959644"/>
                <a:gd name="connsiteX23" fmla="*/ 616743 w 616743"/>
                <a:gd name="connsiteY23" fmla="*/ 221457 h 959644"/>
                <a:gd name="connsiteX24" fmla="*/ 614362 w 616743"/>
                <a:gd name="connsiteY24" fmla="*/ 257175 h 959644"/>
                <a:gd name="connsiteX25" fmla="*/ 602456 w 616743"/>
                <a:gd name="connsiteY25" fmla="*/ 297657 h 959644"/>
                <a:gd name="connsiteX26" fmla="*/ 576262 w 616743"/>
                <a:gd name="connsiteY26" fmla="*/ 330994 h 959644"/>
                <a:gd name="connsiteX27" fmla="*/ 559593 w 616743"/>
                <a:gd name="connsiteY27" fmla="*/ 352425 h 959644"/>
                <a:gd name="connsiteX28" fmla="*/ 550068 w 616743"/>
                <a:gd name="connsiteY28" fmla="*/ 419100 h 959644"/>
                <a:gd name="connsiteX29" fmla="*/ 542925 w 616743"/>
                <a:gd name="connsiteY29" fmla="*/ 571500 h 959644"/>
                <a:gd name="connsiteX30" fmla="*/ 523875 w 616743"/>
                <a:gd name="connsiteY30" fmla="*/ 881063 h 959644"/>
                <a:gd name="connsiteX31" fmla="*/ 261937 w 616743"/>
                <a:gd name="connsiteY31" fmla="*/ 959644 h 959644"/>
                <a:gd name="connsiteX32" fmla="*/ 257175 w 616743"/>
                <a:gd name="connsiteY32" fmla="*/ 621507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959644">
                  <a:moveTo>
                    <a:pt x="257175" y="621507"/>
                  </a:moveTo>
                  <a:lnTo>
                    <a:pt x="254793" y="354807"/>
                  </a:lnTo>
                  <a:lnTo>
                    <a:pt x="247650" y="280988"/>
                  </a:lnTo>
                  <a:lnTo>
                    <a:pt x="233362" y="226219"/>
                  </a:lnTo>
                  <a:lnTo>
                    <a:pt x="211931" y="183357"/>
                  </a:lnTo>
                  <a:lnTo>
                    <a:pt x="185737" y="152400"/>
                  </a:lnTo>
                  <a:lnTo>
                    <a:pt x="154781" y="128588"/>
                  </a:lnTo>
                  <a:lnTo>
                    <a:pt x="111918" y="104775"/>
                  </a:lnTo>
                  <a:lnTo>
                    <a:pt x="30956" y="76200"/>
                  </a:lnTo>
                  <a:lnTo>
                    <a:pt x="14287" y="61913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16668" y="4763"/>
                  </a:lnTo>
                  <a:lnTo>
                    <a:pt x="47625" y="0"/>
                  </a:lnTo>
                  <a:lnTo>
                    <a:pt x="138112" y="4763"/>
                  </a:lnTo>
                  <a:lnTo>
                    <a:pt x="223837" y="11907"/>
                  </a:lnTo>
                  <a:lnTo>
                    <a:pt x="309562" y="21432"/>
                  </a:lnTo>
                  <a:lnTo>
                    <a:pt x="392906" y="42863"/>
                  </a:lnTo>
                  <a:lnTo>
                    <a:pt x="469106" y="73819"/>
                  </a:lnTo>
                  <a:lnTo>
                    <a:pt x="521493" y="107157"/>
                  </a:lnTo>
                  <a:lnTo>
                    <a:pt x="564356" y="142875"/>
                  </a:lnTo>
                  <a:lnTo>
                    <a:pt x="588168" y="164307"/>
                  </a:lnTo>
                  <a:lnTo>
                    <a:pt x="609600" y="195263"/>
                  </a:lnTo>
                  <a:lnTo>
                    <a:pt x="616743" y="221457"/>
                  </a:lnTo>
                  <a:lnTo>
                    <a:pt x="614362" y="257175"/>
                  </a:lnTo>
                  <a:lnTo>
                    <a:pt x="602456" y="297657"/>
                  </a:lnTo>
                  <a:lnTo>
                    <a:pt x="576262" y="330994"/>
                  </a:lnTo>
                  <a:lnTo>
                    <a:pt x="559593" y="352425"/>
                  </a:lnTo>
                  <a:lnTo>
                    <a:pt x="550068" y="419100"/>
                  </a:lnTo>
                  <a:lnTo>
                    <a:pt x="542925" y="571500"/>
                  </a:lnTo>
                  <a:lnTo>
                    <a:pt x="523875" y="881063"/>
                  </a:lnTo>
                  <a:lnTo>
                    <a:pt x="261937" y="959644"/>
                  </a:lnTo>
                  <a:cubicBezTo>
                    <a:pt x="260350" y="844550"/>
                    <a:pt x="258762" y="729457"/>
                    <a:pt x="257175" y="6215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BCDF395F-F69D-4AE7-A24F-C0D87A3F65B5}"/>
                </a:ext>
              </a:extLst>
            </p:cNvPr>
            <p:cNvSpPr/>
            <p:nvPr/>
          </p:nvSpPr>
          <p:spPr>
            <a:xfrm>
              <a:off x="4333875" y="1419225"/>
              <a:ext cx="938213" cy="1563688"/>
            </a:xfrm>
            <a:custGeom>
              <a:avLst/>
              <a:gdLst>
                <a:gd name="connsiteX0" fmla="*/ 773906 w 938213"/>
                <a:gd name="connsiteY0" fmla="*/ 635794 h 1564481"/>
                <a:gd name="connsiteX1" fmla="*/ 695325 w 938213"/>
                <a:gd name="connsiteY1" fmla="*/ 771525 h 1564481"/>
                <a:gd name="connsiteX2" fmla="*/ 619125 w 938213"/>
                <a:gd name="connsiteY2" fmla="*/ 909638 h 1564481"/>
                <a:gd name="connsiteX3" fmla="*/ 531019 w 938213"/>
                <a:gd name="connsiteY3" fmla="*/ 1045369 h 1564481"/>
                <a:gd name="connsiteX4" fmla="*/ 400050 w 938213"/>
                <a:gd name="connsiteY4" fmla="*/ 1212056 h 1564481"/>
                <a:gd name="connsiteX5" fmla="*/ 247650 w 938213"/>
                <a:gd name="connsiteY5" fmla="*/ 1385888 h 1564481"/>
                <a:gd name="connsiteX6" fmla="*/ 135731 w 938213"/>
                <a:gd name="connsiteY6" fmla="*/ 1507331 h 1564481"/>
                <a:gd name="connsiteX7" fmla="*/ 69056 w 938213"/>
                <a:gd name="connsiteY7" fmla="*/ 1550194 h 1564481"/>
                <a:gd name="connsiteX8" fmla="*/ 40481 w 938213"/>
                <a:gd name="connsiteY8" fmla="*/ 1562100 h 1564481"/>
                <a:gd name="connsiteX9" fmla="*/ 16669 w 938213"/>
                <a:gd name="connsiteY9" fmla="*/ 1564481 h 1564481"/>
                <a:gd name="connsiteX10" fmla="*/ 2381 w 938213"/>
                <a:gd name="connsiteY10" fmla="*/ 1554956 h 1564481"/>
                <a:gd name="connsiteX11" fmla="*/ 0 w 938213"/>
                <a:gd name="connsiteY11" fmla="*/ 1531144 h 1564481"/>
                <a:gd name="connsiteX12" fmla="*/ 19050 w 938213"/>
                <a:gd name="connsiteY12" fmla="*/ 1497806 h 1564481"/>
                <a:gd name="connsiteX13" fmla="*/ 100013 w 938213"/>
                <a:gd name="connsiteY13" fmla="*/ 1388269 h 1564481"/>
                <a:gd name="connsiteX14" fmla="*/ 204788 w 938213"/>
                <a:gd name="connsiteY14" fmla="*/ 1235869 h 1564481"/>
                <a:gd name="connsiteX15" fmla="*/ 314325 w 938213"/>
                <a:gd name="connsiteY15" fmla="*/ 1054894 h 1564481"/>
                <a:gd name="connsiteX16" fmla="*/ 423863 w 938213"/>
                <a:gd name="connsiteY16" fmla="*/ 864394 h 1564481"/>
                <a:gd name="connsiteX17" fmla="*/ 533400 w 938213"/>
                <a:gd name="connsiteY17" fmla="*/ 650081 h 1564481"/>
                <a:gd name="connsiteX18" fmla="*/ 573881 w 938213"/>
                <a:gd name="connsiteY18" fmla="*/ 542925 h 1564481"/>
                <a:gd name="connsiteX19" fmla="*/ 611981 w 938213"/>
                <a:gd name="connsiteY19" fmla="*/ 433388 h 1564481"/>
                <a:gd name="connsiteX20" fmla="*/ 633413 w 938213"/>
                <a:gd name="connsiteY20" fmla="*/ 292894 h 1564481"/>
                <a:gd name="connsiteX21" fmla="*/ 633413 w 938213"/>
                <a:gd name="connsiteY21" fmla="*/ 202406 h 1564481"/>
                <a:gd name="connsiteX22" fmla="*/ 621506 w 938213"/>
                <a:gd name="connsiteY22" fmla="*/ 145256 h 1564481"/>
                <a:gd name="connsiteX23" fmla="*/ 588169 w 938213"/>
                <a:gd name="connsiteY23" fmla="*/ 97631 h 1564481"/>
                <a:gd name="connsiteX24" fmla="*/ 545306 w 938213"/>
                <a:gd name="connsiteY24" fmla="*/ 45244 h 1564481"/>
                <a:gd name="connsiteX25" fmla="*/ 540544 w 938213"/>
                <a:gd name="connsiteY25" fmla="*/ 33338 h 1564481"/>
                <a:gd name="connsiteX26" fmla="*/ 540544 w 938213"/>
                <a:gd name="connsiteY26" fmla="*/ 19050 h 1564481"/>
                <a:gd name="connsiteX27" fmla="*/ 547688 w 938213"/>
                <a:gd name="connsiteY27" fmla="*/ 7144 h 1564481"/>
                <a:gd name="connsiteX28" fmla="*/ 569119 w 938213"/>
                <a:gd name="connsiteY28" fmla="*/ 0 h 1564481"/>
                <a:gd name="connsiteX29" fmla="*/ 626269 w 938213"/>
                <a:gd name="connsiteY29" fmla="*/ 2381 h 1564481"/>
                <a:gd name="connsiteX30" fmla="*/ 673894 w 938213"/>
                <a:gd name="connsiteY30" fmla="*/ 11906 h 1564481"/>
                <a:gd name="connsiteX31" fmla="*/ 716756 w 938213"/>
                <a:gd name="connsiteY31" fmla="*/ 23813 h 1564481"/>
                <a:gd name="connsiteX32" fmla="*/ 757238 w 938213"/>
                <a:gd name="connsiteY32" fmla="*/ 47625 h 1564481"/>
                <a:gd name="connsiteX33" fmla="*/ 797719 w 938213"/>
                <a:gd name="connsiteY33" fmla="*/ 76200 h 1564481"/>
                <a:gd name="connsiteX34" fmla="*/ 828675 w 938213"/>
                <a:gd name="connsiteY34" fmla="*/ 109538 h 1564481"/>
                <a:gd name="connsiteX35" fmla="*/ 854869 w 938213"/>
                <a:gd name="connsiteY35" fmla="*/ 142875 h 1564481"/>
                <a:gd name="connsiteX36" fmla="*/ 895350 w 938213"/>
                <a:gd name="connsiteY36" fmla="*/ 197644 h 1564481"/>
                <a:gd name="connsiteX37" fmla="*/ 923925 w 938213"/>
                <a:gd name="connsiteY37" fmla="*/ 269081 h 1564481"/>
                <a:gd name="connsiteX38" fmla="*/ 938213 w 938213"/>
                <a:gd name="connsiteY38" fmla="*/ 307181 h 1564481"/>
                <a:gd name="connsiteX39" fmla="*/ 938213 w 938213"/>
                <a:gd name="connsiteY39" fmla="*/ 345281 h 1564481"/>
                <a:gd name="connsiteX40" fmla="*/ 928688 w 938213"/>
                <a:gd name="connsiteY40" fmla="*/ 400050 h 1564481"/>
                <a:gd name="connsiteX41" fmla="*/ 897731 w 938213"/>
                <a:gd name="connsiteY41" fmla="*/ 447675 h 1564481"/>
                <a:gd name="connsiteX42" fmla="*/ 862013 w 938213"/>
                <a:gd name="connsiteY42" fmla="*/ 497681 h 1564481"/>
                <a:gd name="connsiteX43" fmla="*/ 773906 w 938213"/>
                <a:gd name="connsiteY43" fmla="*/ 635794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213" h="1564481">
                  <a:moveTo>
                    <a:pt x="773906" y="635794"/>
                  </a:moveTo>
                  <a:lnTo>
                    <a:pt x="695325" y="771525"/>
                  </a:lnTo>
                  <a:lnTo>
                    <a:pt x="619125" y="909638"/>
                  </a:lnTo>
                  <a:lnTo>
                    <a:pt x="531019" y="1045369"/>
                  </a:lnTo>
                  <a:lnTo>
                    <a:pt x="400050" y="1212056"/>
                  </a:lnTo>
                  <a:lnTo>
                    <a:pt x="247650" y="1385888"/>
                  </a:lnTo>
                  <a:lnTo>
                    <a:pt x="135731" y="1507331"/>
                  </a:lnTo>
                  <a:lnTo>
                    <a:pt x="69056" y="1550194"/>
                  </a:lnTo>
                  <a:lnTo>
                    <a:pt x="40481" y="1562100"/>
                  </a:lnTo>
                  <a:lnTo>
                    <a:pt x="16669" y="1564481"/>
                  </a:lnTo>
                  <a:lnTo>
                    <a:pt x="2381" y="1554956"/>
                  </a:lnTo>
                  <a:lnTo>
                    <a:pt x="0" y="1531144"/>
                  </a:lnTo>
                  <a:lnTo>
                    <a:pt x="19050" y="1497806"/>
                  </a:lnTo>
                  <a:lnTo>
                    <a:pt x="100013" y="1388269"/>
                  </a:lnTo>
                  <a:lnTo>
                    <a:pt x="204788" y="1235869"/>
                  </a:lnTo>
                  <a:lnTo>
                    <a:pt x="314325" y="1054894"/>
                  </a:lnTo>
                  <a:lnTo>
                    <a:pt x="423863" y="864394"/>
                  </a:lnTo>
                  <a:lnTo>
                    <a:pt x="533400" y="650081"/>
                  </a:lnTo>
                  <a:lnTo>
                    <a:pt x="573881" y="542925"/>
                  </a:lnTo>
                  <a:lnTo>
                    <a:pt x="611981" y="433388"/>
                  </a:lnTo>
                  <a:lnTo>
                    <a:pt x="633413" y="292894"/>
                  </a:lnTo>
                  <a:lnTo>
                    <a:pt x="633413" y="202406"/>
                  </a:lnTo>
                  <a:lnTo>
                    <a:pt x="621506" y="145256"/>
                  </a:lnTo>
                  <a:lnTo>
                    <a:pt x="588169" y="97631"/>
                  </a:lnTo>
                  <a:lnTo>
                    <a:pt x="545306" y="45244"/>
                  </a:lnTo>
                  <a:lnTo>
                    <a:pt x="540544" y="33338"/>
                  </a:lnTo>
                  <a:lnTo>
                    <a:pt x="540544" y="19050"/>
                  </a:lnTo>
                  <a:lnTo>
                    <a:pt x="547688" y="7144"/>
                  </a:lnTo>
                  <a:lnTo>
                    <a:pt x="569119" y="0"/>
                  </a:lnTo>
                  <a:lnTo>
                    <a:pt x="626269" y="2381"/>
                  </a:lnTo>
                  <a:lnTo>
                    <a:pt x="673894" y="11906"/>
                  </a:lnTo>
                  <a:lnTo>
                    <a:pt x="716756" y="23813"/>
                  </a:lnTo>
                  <a:lnTo>
                    <a:pt x="757238" y="47625"/>
                  </a:lnTo>
                  <a:lnTo>
                    <a:pt x="797719" y="76200"/>
                  </a:lnTo>
                  <a:lnTo>
                    <a:pt x="828675" y="109538"/>
                  </a:lnTo>
                  <a:lnTo>
                    <a:pt x="854869" y="142875"/>
                  </a:lnTo>
                  <a:lnTo>
                    <a:pt x="895350" y="197644"/>
                  </a:lnTo>
                  <a:lnTo>
                    <a:pt x="923925" y="269081"/>
                  </a:lnTo>
                  <a:lnTo>
                    <a:pt x="938213" y="307181"/>
                  </a:lnTo>
                  <a:lnTo>
                    <a:pt x="938213" y="345281"/>
                  </a:lnTo>
                  <a:lnTo>
                    <a:pt x="928688" y="400050"/>
                  </a:lnTo>
                  <a:lnTo>
                    <a:pt x="897731" y="447675"/>
                  </a:lnTo>
                  <a:lnTo>
                    <a:pt x="862013" y="497681"/>
                  </a:lnTo>
                  <a:lnTo>
                    <a:pt x="773906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577029CF-F40C-42F0-A342-6815E1FDBC20}"/>
                </a:ext>
              </a:extLst>
            </p:cNvPr>
            <p:cNvSpPr/>
            <p:nvPr/>
          </p:nvSpPr>
          <p:spPr>
            <a:xfrm>
              <a:off x="4246563" y="4997450"/>
              <a:ext cx="1236662" cy="957263"/>
            </a:xfrm>
            <a:custGeom>
              <a:avLst/>
              <a:gdLst>
                <a:gd name="connsiteX0" fmla="*/ 835116 w 1236818"/>
                <a:gd name="connsiteY0" fmla="*/ 557625 h 956684"/>
                <a:gd name="connsiteX1" fmla="*/ 525912 w 1236818"/>
                <a:gd name="connsiteY1" fmla="*/ 737334 h 956684"/>
                <a:gd name="connsiteX2" fmla="*/ 261634 w 1236818"/>
                <a:gd name="connsiteY2" fmla="*/ 869473 h 956684"/>
                <a:gd name="connsiteX3" fmla="*/ 60784 w 1236818"/>
                <a:gd name="connsiteY3" fmla="*/ 951399 h 956684"/>
                <a:gd name="connsiteX4" fmla="*/ 39641 w 1236818"/>
                <a:gd name="connsiteY4" fmla="*/ 956684 h 956684"/>
                <a:gd name="connsiteX5" fmla="*/ 7928 w 1236818"/>
                <a:gd name="connsiteY5" fmla="*/ 954041 h 956684"/>
                <a:gd name="connsiteX6" fmla="*/ 0 w 1236818"/>
                <a:gd name="connsiteY6" fmla="*/ 940827 h 956684"/>
                <a:gd name="connsiteX7" fmla="*/ 7928 w 1236818"/>
                <a:gd name="connsiteY7" fmla="*/ 909114 h 956684"/>
                <a:gd name="connsiteX8" fmla="*/ 44927 w 1236818"/>
                <a:gd name="connsiteY8" fmla="*/ 874758 h 956684"/>
                <a:gd name="connsiteX9" fmla="*/ 269563 w 1236818"/>
                <a:gd name="connsiteY9" fmla="*/ 734691 h 956684"/>
                <a:gd name="connsiteX10" fmla="*/ 480985 w 1236818"/>
                <a:gd name="connsiteY10" fmla="*/ 586696 h 956684"/>
                <a:gd name="connsiteX11" fmla="*/ 650122 w 1236818"/>
                <a:gd name="connsiteY11" fmla="*/ 457200 h 956684"/>
                <a:gd name="connsiteX12" fmla="*/ 769047 w 1236818"/>
                <a:gd name="connsiteY12" fmla="*/ 340918 h 956684"/>
                <a:gd name="connsiteX13" fmla="*/ 837759 w 1236818"/>
                <a:gd name="connsiteY13" fmla="*/ 256349 h 956684"/>
                <a:gd name="connsiteX14" fmla="*/ 856259 w 1236818"/>
                <a:gd name="connsiteY14" fmla="*/ 198208 h 956684"/>
                <a:gd name="connsiteX15" fmla="*/ 853616 w 1236818"/>
                <a:gd name="connsiteY15" fmla="*/ 153281 h 956684"/>
                <a:gd name="connsiteX16" fmla="*/ 832474 w 1236818"/>
                <a:gd name="connsiteY16" fmla="*/ 110996 h 956684"/>
                <a:gd name="connsiteX17" fmla="*/ 795475 w 1236818"/>
                <a:gd name="connsiteY17" fmla="*/ 68712 h 956684"/>
                <a:gd name="connsiteX18" fmla="*/ 779618 w 1236818"/>
                <a:gd name="connsiteY18" fmla="*/ 44927 h 956684"/>
                <a:gd name="connsiteX19" fmla="*/ 776975 w 1236818"/>
                <a:gd name="connsiteY19" fmla="*/ 15856 h 956684"/>
                <a:gd name="connsiteX20" fmla="*/ 787547 w 1236818"/>
                <a:gd name="connsiteY20" fmla="*/ 2642 h 956684"/>
                <a:gd name="connsiteX21" fmla="*/ 803403 w 1236818"/>
                <a:gd name="connsiteY21" fmla="*/ 0 h 956684"/>
                <a:gd name="connsiteX22" fmla="*/ 840402 w 1236818"/>
                <a:gd name="connsiteY22" fmla="*/ 5285 h 956684"/>
                <a:gd name="connsiteX23" fmla="*/ 914400 w 1236818"/>
                <a:gd name="connsiteY23" fmla="*/ 34356 h 956684"/>
                <a:gd name="connsiteX24" fmla="*/ 1001611 w 1236818"/>
                <a:gd name="connsiteY24" fmla="*/ 73997 h 956684"/>
                <a:gd name="connsiteX25" fmla="*/ 1086180 w 1236818"/>
                <a:gd name="connsiteY25" fmla="*/ 126853 h 956684"/>
                <a:gd name="connsiteX26" fmla="*/ 1139036 w 1236818"/>
                <a:gd name="connsiteY26" fmla="*/ 158566 h 956684"/>
                <a:gd name="connsiteX27" fmla="*/ 1194534 w 1236818"/>
                <a:gd name="connsiteY27" fmla="*/ 198208 h 956684"/>
                <a:gd name="connsiteX28" fmla="*/ 1223604 w 1236818"/>
                <a:gd name="connsiteY28" fmla="*/ 235207 h 956684"/>
                <a:gd name="connsiteX29" fmla="*/ 1234175 w 1236818"/>
                <a:gd name="connsiteY29" fmla="*/ 266920 h 956684"/>
                <a:gd name="connsiteX30" fmla="*/ 1236818 w 1236818"/>
                <a:gd name="connsiteY30" fmla="*/ 301276 h 956684"/>
                <a:gd name="connsiteX31" fmla="*/ 1220962 w 1236818"/>
                <a:gd name="connsiteY31" fmla="*/ 338275 h 956684"/>
                <a:gd name="connsiteX32" fmla="*/ 1197177 w 1236818"/>
                <a:gd name="connsiteY32" fmla="*/ 359417 h 956684"/>
                <a:gd name="connsiteX33" fmla="*/ 1146964 w 1236818"/>
                <a:gd name="connsiteY33" fmla="*/ 369988 h 956684"/>
                <a:gd name="connsiteX34" fmla="*/ 835116 w 1236818"/>
                <a:gd name="connsiteY34" fmla="*/ 557625 h 95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6818" h="956684">
                  <a:moveTo>
                    <a:pt x="835116" y="557625"/>
                  </a:moveTo>
                  <a:lnTo>
                    <a:pt x="525912" y="737334"/>
                  </a:lnTo>
                  <a:lnTo>
                    <a:pt x="261634" y="869473"/>
                  </a:lnTo>
                  <a:lnTo>
                    <a:pt x="60784" y="951399"/>
                  </a:lnTo>
                  <a:lnTo>
                    <a:pt x="39641" y="956684"/>
                  </a:lnTo>
                  <a:lnTo>
                    <a:pt x="7928" y="954041"/>
                  </a:lnTo>
                  <a:lnTo>
                    <a:pt x="0" y="940827"/>
                  </a:lnTo>
                  <a:lnTo>
                    <a:pt x="7928" y="909114"/>
                  </a:lnTo>
                  <a:lnTo>
                    <a:pt x="44927" y="874758"/>
                  </a:lnTo>
                  <a:lnTo>
                    <a:pt x="269563" y="734691"/>
                  </a:lnTo>
                  <a:lnTo>
                    <a:pt x="480985" y="586696"/>
                  </a:lnTo>
                  <a:lnTo>
                    <a:pt x="650122" y="457200"/>
                  </a:lnTo>
                  <a:lnTo>
                    <a:pt x="769047" y="340918"/>
                  </a:lnTo>
                  <a:lnTo>
                    <a:pt x="837759" y="256349"/>
                  </a:lnTo>
                  <a:lnTo>
                    <a:pt x="856259" y="198208"/>
                  </a:lnTo>
                  <a:lnTo>
                    <a:pt x="853616" y="153281"/>
                  </a:lnTo>
                  <a:lnTo>
                    <a:pt x="832474" y="110996"/>
                  </a:lnTo>
                  <a:lnTo>
                    <a:pt x="795475" y="68712"/>
                  </a:lnTo>
                  <a:lnTo>
                    <a:pt x="779618" y="44927"/>
                  </a:lnTo>
                  <a:lnTo>
                    <a:pt x="776975" y="15856"/>
                  </a:lnTo>
                  <a:lnTo>
                    <a:pt x="787547" y="2642"/>
                  </a:lnTo>
                  <a:lnTo>
                    <a:pt x="803403" y="0"/>
                  </a:lnTo>
                  <a:lnTo>
                    <a:pt x="840402" y="5285"/>
                  </a:lnTo>
                  <a:lnTo>
                    <a:pt x="914400" y="34356"/>
                  </a:lnTo>
                  <a:lnTo>
                    <a:pt x="1001611" y="73997"/>
                  </a:lnTo>
                  <a:lnTo>
                    <a:pt x="1086180" y="126853"/>
                  </a:lnTo>
                  <a:lnTo>
                    <a:pt x="1139036" y="158566"/>
                  </a:lnTo>
                  <a:lnTo>
                    <a:pt x="1194534" y="198208"/>
                  </a:lnTo>
                  <a:lnTo>
                    <a:pt x="1223604" y="235207"/>
                  </a:lnTo>
                  <a:lnTo>
                    <a:pt x="1234175" y="266920"/>
                  </a:lnTo>
                  <a:lnTo>
                    <a:pt x="1236818" y="301276"/>
                  </a:lnTo>
                  <a:lnTo>
                    <a:pt x="1220962" y="338275"/>
                  </a:lnTo>
                  <a:lnTo>
                    <a:pt x="1197177" y="359417"/>
                  </a:lnTo>
                  <a:lnTo>
                    <a:pt x="1146964" y="369988"/>
                  </a:lnTo>
                  <a:lnTo>
                    <a:pt x="835116" y="55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06D03846-A0F3-4CDB-AC62-35FDA718AC72}"/>
                </a:ext>
              </a:extLst>
            </p:cNvPr>
            <p:cNvSpPr/>
            <p:nvPr/>
          </p:nvSpPr>
          <p:spPr>
            <a:xfrm>
              <a:off x="5956300" y="4957763"/>
              <a:ext cx="1131888" cy="1036637"/>
            </a:xfrm>
            <a:custGeom>
              <a:avLst/>
              <a:gdLst>
                <a:gd name="connsiteX0" fmla="*/ 774333 w 1131107"/>
                <a:gd name="connsiteY0" fmla="*/ 758476 h 1035968"/>
                <a:gd name="connsiteX1" fmla="*/ 673907 w 1131107"/>
                <a:gd name="connsiteY1" fmla="*/ 615767 h 1035968"/>
                <a:gd name="connsiteX2" fmla="*/ 594624 w 1131107"/>
                <a:gd name="connsiteY2" fmla="*/ 520627 h 1035968"/>
                <a:gd name="connsiteX3" fmla="*/ 488913 w 1131107"/>
                <a:gd name="connsiteY3" fmla="*/ 412273 h 1035968"/>
                <a:gd name="connsiteX4" fmla="*/ 441343 w 1131107"/>
                <a:gd name="connsiteY4" fmla="*/ 369989 h 1035968"/>
                <a:gd name="connsiteX5" fmla="*/ 317133 w 1131107"/>
                <a:gd name="connsiteY5" fmla="*/ 285420 h 1035968"/>
                <a:gd name="connsiteX6" fmla="*/ 68712 w 1131107"/>
                <a:gd name="connsiteY6" fmla="*/ 103068 h 1035968"/>
                <a:gd name="connsiteX7" fmla="*/ 13214 w 1131107"/>
                <a:gd name="connsiteY7" fmla="*/ 60784 h 1035968"/>
                <a:gd name="connsiteX8" fmla="*/ 0 w 1131107"/>
                <a:gd name="connsiteY8" fmla="*/ 34356 h 1035968"/>
                <a:gd name="connsiteX9" fmla="*/ 0 w 1131107"/>
                <a:gd name="connsiteY9" fmla="*/ 7928 h 1035968"/>
                <a:gd name="connsiteX10" fmla="*/ 10571 w 1131107"/>
                <a:gd name="connsiteY10" fmla="*/ 2643 h 1035968"/>
                <a:gd name="connsiteX11" fmla="*/ 26428 w 1131107"/>
                <a:gd name="connsiteY11" fmla="*/ 0 h 1035968"/>
                <a:gd name="connsiteX12" fmla="*/ 79283 w 1131107"/>
                <a:gd name="connsiteY12" fmla="*/ 18500 h 1035968"/>
                <a:gd name="connsiteX13" fmla="*/ 272206 w 1131107"/>
                <a:gd name="connsiteY13" fmla="*/ 105711 h 1035968"/>
                <a:gd name="connsiteX14" fmla="*/ 478342 w 1131107"/>
                <a:gd name="connsiteY14" fmla="*/ 200851 h 1035968"/>
                <a:gd name="connsiteX15" fmla="*/ 655408 w 1131107"/>
                <a:gd name="connsiteY15" fmla="*/ 290705 h 1035968"/>
                <a:gd name="connsiteX16" fmla="*/ 806046 w 1131107"/>
                <a:gd name="connsiteY16" fmla="*/ 372631 h 1035968"/>
                <a:gd name="connsiteX17" fmla="*/ 938185 w 1131107"/>
                <a:gd name="connsiteY17" fmla="*/ 459843 h 1035968"/>
                <a:gd name="connsiteX18" fmla="*/ 983112 w 1131107"/>
                <a:gd name="connsiteY18" fmla="*/ 512698 h 1035968"/>
                <a:gd name="connsiteX19" fmla="*/ 1028039 w 1131107"/>
                <a:gd name="connsiteY19" fmla="*/ 578768 h 1035968"/>
                <a:gd name="connsiteX20" fmla="*/ 1078252 w 1131107"/>
                <a:gd name="connsiteY20" fmla="*/ 673908 h 1035968"/>
                <a:gd name="connsiteX21" fmla="*/ 1099394 w 1131107"/>
                <a:gd name="connsiteY21" fmla="*/ 724120 h 1035968"/>
                <a:gd name="connsiteX22" fmla="*/ 1120536 w 1131107"/>
                <a:gd name="connsiteY22" fmla="*/ 787547 h 1035968"/>
                <a:gd name="connsiteX23" fmla="*/ 1128465 w 1131107"/>
                <a:gd name="connsiteY23" fmla="*/ 843045 h 1035968"/>
                <a:gd name="connsiteX24" fmla="*/ 1131107 w 1131107"/>
                <a:gd name="connsiteY24" fmla="*/ 893258 h 1035968"/>
                <a:gd name="connsiteX25" fmla="*/ 1125822 w 1131107"/>
                <a:gd name="connsiteY25" fmla="*/ 946113 h 1035968"/>
                <a:gd name="connsiteX26" fmla="*/ 1115251 w 1131107"/>
                <a:gd name="connsiteY26" fmla="*/ 975184 h 1035968"/>
                <a:gd name="connsiteX27" fmla="*/ 1099394 w 1131107"/>
                <a:gd name="connsiteY27" fmla="*/ 996326 h 1035968"/>
                <a:gd name="connsiteX28" fmla="*/ 1072966 w 1131107"/>
                <a:gd name="connsiteY28" fmla="*/ 1014826 h 1035968"/>
                <a:gd name="connsiteX29" fmla="*/ 1020111 w 1131107"/>
                <a:gd name="connsiteY29" fmla="*/ 1030682 h 1035968"/>
                <a:gd name="connsiteX30" fmla="*/ 969898 w 1131107"/>
                <a:gd name="connsiteY30" fmla="*/ 1035968 h 1035968"/>
                <a:gd name="connsiteX31" fmla="*/ 946113 w 1131107"/>
                <a:gd name="connsiteY31" fmla="*/ 1030682 h 1035968"/>
                <a:gd name="connsiteX32" fmla="*/ 914400 w 1131107"/>
                <a:gd name="connsiteY32" fmla="*/ 1012183 h 1035968"/>
                <a:gd name="connsiteX33" fmla="*/ 890615 w 1131107"/>
                <a:gd name="connsiteY33" fmla="*/ 983112 h 1035968"/>
                <a:gd name="connsiteX34" fmla="*/ 874758 w 1131107"/>
                <a:gd name="connsiteY34" fmla="*/ 951399 h 1035968"/>
                <a:gd name="connsiteX35" fmla="*/ 845688 w 1131107"/>
                <a:gd name="connsiteY35" fmla="*/ 890615 h 1035968"/>
                <a:gd name="connsiteX36" fmla="*/ 774333 w 1131107"/>
                <a:gd name="connsiteY36" fmla="*/ 758476 h 10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1107" h="1035968">
                  <a:moveTo>
                    <a:pt x="774333" y="758476"/>
                  </a:moveTo>
                  <a:lnTo>
                    <a:pt x="673907" y="615767"/>
                  </a:lnTo>
                  <a:lnTo>
                    <a:pt x="594624" y="520627"/>
                  </a:lnTo>
                  <a:lnTo>
                    <a:pt x="488913" y="412273"/>
                  </a:lnTo>
                  <a:lnTo>
                    <a:pt x="441343" y="369989"/>
                  </a:lnTo>
                  <a:lnTo>
                    <a:pt x="317133" y="285420"/>
                  </a:lnTo>
                  <a:lnTo>
                    <a:pt x="68712" y="103068"/>
                  </a:lnTo>
                  <a:lnTo>
                    <a:pt x="13214" y="60784"/>
                  </a:lnTo>
                  <a:lnTo>
                    <a:pt x="0" y="34356"/>
                  </a:lnTo>
                  <a:lnTo>
                    <a:pt x="0" y="7928"/>
                  </a:lnTo>
                  <a:lnTo>
                    <a:pt x="10571" y="2643"/>
                  </a:lnTo>
                  <a:lnTo>
                    <a:pt x="26428" y="0"/>
                  </a:lnTo>
                  <a:lnTo>
                    <a:pt x="79283" y="18500"/>
                  </a:lnTo>
                  <a:lnTo>
                    <a:pt x="272206" y="105711"/>
                  </a:lnTo>
                  <a:lnTo>
                    <a:pt x="478342" y="200851"/>
                  </a:lnTo>
                  <a:lnTo>
                    <a:pt x="655408" y="290705"/>
                  </a:lnTo>
                  <a:lnTo>
                    <a:pt x="806046" y="372631"/>
                  </a:lnTo>
                  <a:lnTo>
                    <a:pt x="938185" y="459843"/>
                  </a:lnTo>
                  <a:lnTo>
                    <a:pt x="983112" y="512698"/>
                  </a:lnTo>
                  <a:lnTo>
                    <a:pt x="1028039" y="578768"/>
                  </a:lnTo>
                  <a:lnTo>
                    <a:pt x="1078252" y="673908"/>
                  </a:lnTo>
                  <a:lnTo>
                    <a:pt x="1099394" y="724120"/>
                  </a:lnTo>
                  <a:lnTo>
                    <a:pt x="1120536" y="787547"/>
                  </a:lnTo>
                  <a:lnTo>
                    <a:pt x="1128465" y="843045"/>
                  </a:lnTo>
                  <a:lnTo>
                    <a:pt x="1131107" y="893258"/>
                  </a:lnTo>
                  <a:lnTo>
                    <a:pt x="1125822" y="946113"/>
                  </a:lnTo>
                  <a:lnTo>
                    <a:pt x="1115251" y="975184"/>
                  </a:lnTo>
                  <a:lnTo>
                    <a:pt x="1099394" y="996326"/>
                  </a:lnTo>
                  <a:lnTo>
                    <a:pt x="1072966" y="1014826"/>
                  </a:lnTo>
                  <a:lnTo>
                    <a:pt x="1020111" y="1030682"/>
                  </a:lnTo>
                  <a:lnTo>
                    <a:pt x="969898" y="1035968"/>
                  </a:lnTo>
                  <a:lnTo>
                    <a:pt x="946113" y="1030682"/>
                  </a:lnTo>
                  <a:lnTo>
                    <a:pt x="914400" y="1012183"/>
                  </a:lnTo>
                  <a:lnTo>
                    <a:pt x="890615" y="983112"/>
                  </a:lnTo>
                  <a:lnTo>
                    <a:pt x="874758" y="951399"/>
                  </a:lnTo>
                  <a:lnTo>
                    <a:pt x="845688" y="890615"/>
                  </a:lnTo>
                  <a:lnTo>
                    <a:pt x="774333" y="7584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D46DF461-23F9-4349-95CF-21254342F07C}"/>
                </a:ext>
              </a:extLst>
            </p:cNvPr>
            <p:cNvSpPr/>
            <p:nvPr/>
          </p:nvSpPr>
          <p:spPr>
            <a:xfrm>
              <a:off x="2565400" y="2243138"/>
              <a:ext cx="2025650" cy="614362"/>
            </a:xfrm>
            <a:custGeom>
              <a:avLst/>
              <a:gdLst>
                <a:gd name="connsiteX0" fmla="*/ 1438275 w 2026444"/>
                <a:gd name="connsiteY0" fmla="*/ 335756 h 614362"/>
                <a:gd name="connsiteX1" fmla="*/ 950119 w 2026444"/>
                <a:gd name="connsiteY1" fmla="*/ 447675 h 614362"/>
                <a:gd name="connsiteX2" fmla="*/ 783432 w 2026444"/>
                <a:gd name="connsiteY2" fmla="*/ 497681 h 614362"/>
                <a:gd name="connsiteX3" fmla="*/ 633413 w 2026444"/>
                <a:gd name="connsiteY3" fmla="*/ 521493 h 614362"/>
                <a:gd name="connsiteX4" fmla="*/ 550069 w 2026444"/>
                <a:gd name="connsiteY4" fmla="*/ 542925 h 614362"/>
                <a:gd name="connsiteX5" fmla="*/ 438150 w 2026444"/>
                <a:gd name="connsiteY5" fmla="*/ 585787 h 614362"/>
                <a:gd name="connsiteX6" fmla="*/ 397669 w 2026444"/>
                <a:gd name="connsiteY6" fmla="*/ 604837 h 614362"/>
                <a:gd name="connsiteX7" fmla="*/ 359569 w 2026444"/>
                <a:gd name="connsiteY7" fmla="*/ 611981 h 614362"/>
                <a:gd name="connsiteX8" fmla="*/ 309563 w 2026444"/>
                <a:gd name="connsiteY8" fmla="*/ 614362 h 614362"/>
                <a:gd name="connsiteX9" fmla="*/ 261938 w 2026444"/>
                <a:gd name="connsiteY9" fmla="*/ 607218 h 614362"/>
                <a:gd name="connsiteX10" fmla="*/ 209550 w 2026444"/>
                <a:gd name="connsiteY10" fmla="*/ 588168 h 614362"/>
                <a:gd name="connsiteX11" fmla="*/ 159544 w 2026444"/>
                <a:gd name="connsiteY11" fmla="*/ 552450 h 614362"/>
                <a:gd name="connsiteX12" fmla="*/ 111919 w 2026444"/>
                <a:gd name="connsiteY12" fmla="*/ 511968 h 614362"/>
                <a:gd name="connsiteX13" fmla="*/ 66675 w 2026444"/>
                <a:gd name="connsiteY13" fmla="*/ 452437 h 614362"/>
                <a:gd name="connsiteX14" fmla="*/ 23813 w 2026444"/>
                <a:gd name="connsiteY14" fmla="*/ 388143 h 614362"/>
                <a:gd name="connsiteX15" fmla="*/ 4763 w 2026444"/>
                <a:gd name="connsiteY15" fmla="*/ 345281 h 614362"/>
                <a:gd name="connsiteX16" fmla="*/ 0 w 2026444"/>
                <a:gd name="connsiteY16" fmla="*/ 323850 h 614362"/>
                <a:gd name="connsiteX17" fmla="*/ 2382 w 2026444"/>
                <a:gd name="connsiteY17" fmla="*/ 309562 h 614362"/>
                <a:gd name="connsiteX18" fmla="*/ 11907 w 2026444"/>
                <a:gd name="connsiteY18" fmla="*/ 300037 h 614362"/>
                <a:gd name="connsiteX19" fmla="*/ 28575 w 2026444"/>
                <a:gd name="connsiteY19" fmla="*/ 300037 h 614362"/>
                <a:gd name="connsiteX20" fmla="*/ 61913 w 2026444"/>
                <a:gd name="connsiteY20" fmla="*/ 311943 h 614362"/>
                <a:gd name="connsiteX21" fmla="*/ 100013 w 2026444"/>
                <a:gd name="connsiteY21" fmla="*/ 350043 h 614362"/>
                <a:gd name="connsiteX22" fmla="*/ 133350 w 2026444"/>
                <a:gd name="connsiteY22" fmla="*/ 371475 h 614362"/>
                <a:gd name="connsiteX23" fmla="*/ 169069 w 2026444"/>
                <a:gd name="connsiteY23" fmla="*/ 390525 h 614362"/>
                <a:gd name="connsiteX24" fmla="*/ 200025 w 2026444"/>
                <a:gd name="connsiteY24" fmla="*/ 402431 h 614362"/>
                <a:gd name="connsiteX25" fmla="*/ 242888 w 2026444"/>
                <a:gd name="connsiteY25" fmla="*/ 407193 h 614362"/>
                <a:gd name="connsiteX26" fmla="*/ 307182 w 2026444"/>
                <a:gd name="connsiteY26" fmla="*/ 404812 h 614362"/>
                <a:gd name="connsiteX27" fmla="*/ 397669 w 2026444"/>
                <a:gd name="connsiteY27" fmla="*/ 388143 h 614362"/>
                <a:gd name="connsiteX28" fmla="*/ 771525 w 2026444"/>
                <a:gd name="connsiteY28" fmla="*/ 292893 h 614362"/>
                <a:gd name="connsiteX29" fmla="*/ 1047750 w 2026444"/>
                <a:gd name="connsiteY29" fmla="*/ 221456 h 614362"/>
                <a:gd name="connsiteX30" fmla="*/ 1307307 w 2026444"/>
                <a:gd name="connsiteY30" fmla="*/ 164306 h 614362"/>
                <a:gd name="connsiteX31" fmla="*/ 1431132 w 2026444"/>
                <a:gd name="connsiteY31" fmla="*/ 135731 h 614362"/>
                <a:gd name="connsiteX32" fmla="*/ 1583532 w 2026444"/>
                <a:gd name="connsiteY32" fmla="*/ 90487 h 614362"/>
                <a:gd name="connsiteX33" fmla="*/ 1690688 w 2026444"/>
                <a:gd name="connsiteY33" fmla="*/ 0 h 614362"/>
                <a:gd name="connsiteX34" fmla="*/ 1743075 w 2026444"/>
                <a:gd name="connsiteY34" fmla="*/ 7143 h 614362"/>
                <a:gd name="connsiteX35" fmla="*/ 1816894 w 2026444"/>
                <a:gd name="connsiteY35" fmla="*/ 26193 h 614362"/>
                <a:gd name="connsiteX36" fmla="*/ 1888332 w 2026444"/>
                <a:gd name="connsiteY36" fmla="*/ 54768 h 614362"/>
                <a:gd name="connsiteX37" fmla="*/ 1945482 w 2026444"/>
                <a:gd name="connsiteY37" fmla="*/ 80962 h 614362"/>
                <a:gd name="connsiteX38" fmla="*/ 2009775 w 2026444"/>
                <a:gd name="connsiteY38" fmla="*/ 123825 h 614362"/>
                <a:gd name="connsiteX39" fmla="*/ 2026444 w 2026444"/>
                <a:gd name="connsiteY39" fmla="*/ 140493 h 614362"/>
                <a:gd name="connsiteX40" fmla="*/ 2019300 w 2026444"/>
                <a:gd name="connsiteY40" fmla="*/ 180975 h 614362"/>
                <a:gd name="connsiteX41" fmla="*/ 2007394 w 2026444"/>
                <a:gd name="connsiteY41" fmla="*/ 209550 h 614362"/>
                <a:gd name="connsiteX42" fmla="*/ 1983582 w 2026444"/>
                <a:gd name="connsiteY42" fmla="*/ 228600 h 614362"/>
                <a:gd name="connsiteX43" fmla="*/ 1831182 w 2026444"/>
                <a:gd name="connsiteY43" fmla="*/ 269081 h 614362"/>
                <a:gd name="connsiteX44" fmla="*/ 1438275 w 2026444"/>
                <a:gd name="connsiteY44" fmla="*/ 3357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6444" h="614362">
                  <a:moveTo>
                    <a:pt x="1438275" y="335756"/>
                  </a:moveTo>
                  <a:lnTo>
                    <a:pt x="950119" y="447675"/>
                  </a:lnTo>
                  <a:lnTo>
                    <a:pt x="783432" y="497681"/>
                  </a:lnTo>
                  <a:lnTo>
                    <a:pt x="633413" y="521493"/>
                  </a:lnTo>
                  <a:lnTo>
                    <a:pt x="550069" y="542925"/>
                  </a:lnTo>
                  <a:lnTo>
                    <a:pt x="438150" y="585787"/>
                  </a:lnTo>
                  <a:lnTo>
                    <a:pt x="397669" y="604837"/>
                  </a:lnTo>
                  <a:lnTo>
                    <a:pt x="359569" y="611981"/>
                  </a:lnTo>
                  <a:lnTo>
                    <a:pt x="309563" y="614362"/>
                  </a:lnTo>
                  <a:lnTo>
                    <a:pt x="261938" y="607218"/>
                  </a:lnTo>
                  <a:lnTo>
                    <a:pt x="209550" y="588168"/>
                  </a:lnTo>
                  <a:lnTo>
                    <a:pt x="159544" y="552450"/>
                  </a:lnTo>
                  <a:lnTo>
                    <a:pt x="111919" y="511968"/>
                  </a:lnTo>
                  <a:lnTo>
                    <a:pt x="66675" y="452437"/>
                  </a:lnTo>
                  <a:lnTo>
                    <a:pt x="23813" y="388143"/>
                  </a:lnTo>
                  <a:lnTo>
                    <a:pt x="4763" y="345281"/>
                  </a:lnTo>
                  <a:lnTo>
                    <a:pt x="0" y="323850"/>
                  </a:lnTo>
                  <a:lnTo>
                    <a:pt x="2382" y="309562"/>
                  </a:lnTo>
                  <a:lnTo>
                    <a:pt x="11907" y="300037"/>
                  </a:lnTo>
                  <a:lnTo>
                    <a:pt x="28575" y="300037"/>
                  </a:lnTo>
                  <a:lnTo>
                    <a:pt x="61913" y="311943"/>
                  </a:lnTo>
                  <a:lnTo>
                    <a:pt x="100013" y="350043"/>
                  </a:lnTo>
                  <a:lnTo>
                    <a:pt x="133350" y="371475"/>
                  </a:lnTo>
                  <a:lnTo>
                    <a:pt x="169069" y="390525"/>
                  </a:lnTo>
                  <a:lnTo>
                    <a:pt x="200025" y="402431"/>
                  </a:lnTo>
                  <a:lnTo>
                    <a:pt x="242888" y="407193"/>
                  </a:lnTo>
                  <a:lnTo>
                    <a:pt x="307182" y="404812"/>
                  </a:lnTo>
                  <a:lnTo>
                    <a:pt x="397669" y="388143"/>
                  </a:lnTo>
                  <a:lnTo>
                    <a:pt x="771525" y="292893"/>
                  </a:lnTo>
                  <a:lnTo>
                    <a:pt x="1047750" y="221456"/>
                  </a:lnTo>
                  <a:lnTo>
                    <a:pt x="1307307" y="164306"/>
                  </a:lnTo>
                  <a:lnTo>
                    <a:pt x="1431132" y="135731"/>
                  </a:lnTo>
                  <a:lnTo>
                    <a:pt x="1583532" y="90487"/>
                  </a:lnTo>
                  <a:lnTo>
                    <a:pt x="1690688" y="0"/>
                  </a:lnTo>
                  <a:lnTo>
                    <a:pt x="1743075" y="7143"/>
                  </a:lnTo>
                  <a:lnTo>
                    <a:pt x="1816894" y="26193"/>
                  </a:lnTo>
                  <a:lnTo>
                    <a:pt x="1888332" y="54768"/>
                  </a:lnTo>
                  <a:lnTo>
                    <a:pt x="1945482" y="80962"/>
                  </a:lnTo>
                  <a:lnTo>
                    <a:pt x="2009775" y="123825"/>
                  </a:lnTo>
                  <a:lnTo>
                    <a:pt x="2026444" y="140493"/>
                  </a:lnTo>
                  <a:lnTo>
                    <a:pt x="2019300" y="180975"/>
                  </a:lnTo>
                  <a:lnTo>
                    <a:pt x="2007394" y="209550"/>
                  </a:lnTo>
                  <a:lnTo>
                    <a:pt x="1983582" y="228600"/>
                  </a:lnTo>
                  <a:lnTo>
                    <a:pt x="1831182" y="269081"/>
                  </a:lnTo>
                  <a:lnTo>
                    <a:pt x="143827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7">
              <a:extLst>
                <a:ext uri="{FF2B5EF4-FFF2-40B4-BE49-F238E27FC236}">
                  <a16:creationId xmlns:a16="http://schemas.microsoft.com/office/drawing/2014/main" id="{778EF0A2-36EA-4F95-A4B7-85D79CC83ECF}"/>
                </a:ext>
              </a:extLst>
            </p:cNvPr>
            <p:cNvSpPr/>
            <p:nvPr/>
          </p:nvSpPr>
          <p:spPr>
            <a:xfrm>
              <a:off x="3662363" y="3167063"/>
              <a:ext cx="682625" cy="495300"/>
            </a:xfrm>
            <a:custGeom>
              <a:avLst/>
              <a:gdLst>
                <a:gd name="connsiteX0" fmla="*/ 309562 w 683418"/>
                <a:gd name="connsiteY0" fmla="*/ 290512 h 495300"/>
                <a:gd name="connsiteX1" fmla="*/ 235743 w 683418"/>
                <a:gd name="connsiteY1" fmla="*/ 254793 h 495300"/>
                <a:gd name="connsiteX2" fmla="*/ 178593 w 683418"/>
                <a:gd name="connsiteY2" fmla="*/ 219075 h 495300"/>
                <a:gd name="connsiteX3" fmla="*/ 135731 w 683418"/>
                <a:gd name="connsiteY3" fmla="*/ 190500 h 495300"/>
                <a:gd name="connsiteX4" fmla="*/ 0 w 683418"/>
                <a:gd name="connsiteY4" fmla="*/ 80962 h 495300"/>
                <a:gd name="connsiteX5" fmla="*/ 26193 w 683418"/>
                <a:gd name="connsiteY5" fmla="*/ 0 h 495300"/>
                <a:gd name="connsiteX6" fmla="*/ 135731 w 683418"/>
                <a:gd name="connsiteY6" fmla="*/ 40481 h 495300"/>
                <a:gd name="connsiteX7" fmla="*/ 283368 w 683418"/>
                <a:gd name="connsiteY7" fmla="*/ 88106 h 495300"/>
                <a:gd name="connsiteX8" fmla="*/ 381000 w 683418"/>
                <a:gd name="connsiteY8" fmla="*/ 116681 h 495300"/>
                <a:gd name="connsiteX9" fmla="*/ 440531 w 683418"/>
                <a:gd name="connsiteY9" fmla="*/ 130968 h 495300"/>
                <a:gd name="connsiteX10" fmla="*/ 476250 w 683418"/>
                <a:gd name="connsiteY10" fmla="*/ 145256 h 495300"/>
                <a:gd name="connsiteX11" fmla="*/ 523875 w 683418"/>
                <a:gd name="connsiteY11" fmla="*/ 176212 h 495300"/>
                <a:gd name="connsiteX12" fmla="*/ 576262 w 683418"/>
                <a:gd name="connsiteY12" fmla="*/ 219075 h 495300"/>
                <a:gd name="connsiteX13" fmla="*/ 626268 w 683418"/>
                <a:gd name="connsiteY13" fmla="*/ 271462 h 495300"/>
                <a:gd name="connsiteX14" fmla="*/ 661987 w 683418"/>
                <a:gd name="connsiteY14" fmla="*/ 307181 h 495300"/>
                <a:gd name="connsiteX15" fmla="*/ 673893 w 683418"/>
                <a:gd name="connsiteY15" fmla="*/ 326231 h 495300"/>
                <a:gd name="connsiteX16" fmla="*/ 683418 w 683418"/>
                <a:gd name="connsiteY16" fmla="*/ 359568 h 495300"/>
                <a:gd name="connsiteX17" fmla="*/ 683418 w 683418"/>
                <a:gd name="connsiteY17" fmla="*/ 409575 h 495300"/>
                <a:gd name="connsiteX18" fmla="*/ 666750 w 683418"/>
                <a:gd name="connsiteY18" fmla="*/ 454818 h 495300"/>
                <a:gd name="connsiteX19" fmla="*/ 645318 w 683418"/>
                <a:gd name="connsiteY19" fmla="*/ 495300 h 495300"/>
                <a:gd name="connsiteX20" fmla="*/ 404812 w 683418"/>
                <a:gd name="connsiteY20" fmla="*/ 354806 h 495300"/>
                <a:gd name="connsiteX21" fmla="*/ 376237 w 683418"/>
                <a:gd name="connsiteY21" fmla="*/ 326231 h 495300"/>
                <a:gd name="connsiteX22" fmla="*/ 309562 w 683418"/>
                <a:gd name="connsiteY22" fmla="*/ 29051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3418" h="495300">
                  <a:moveTo>
                    <a:pt x="309562" y="290512"/>
                  </a:moveTo>
                  <a:lnTo>
                    <a:pt x="235743" y="254793"/>
                  </a:lnTo>
                  <a:lnTo>
                    <a:pt x="178593" y="219075"/>
                  </a:lnTo>
                  <a:lnTo>
                    <a:pt x="135731" y="190500"/>
                  </a:lnTo>
                  <a:lnTo>
                    <a:pt x="0" y="80962"/>
                  </a:lnTo>
                  <a:lnTo>
                    <a:pt x="26193" y="0"/>
                  </a:lnTo>
                  <a:lnTo>
                    <a:pt x="135731" y="40481"/>
                  </a:lnTo>
                  <a:lnTo>
                    <a:pt x="283368" y="88106"/>
                  </a:lnTo>
                  <a:lnTo>
                    <a:pt x="381000" y="116681"/>
                  </a:lnTo>
                  <a:lnTo>
                    <a:pt x="440531" y="130968"/>
                  </a:lnTo>
                  <a:lnTo>
                    <a:pt x="476250" y="145256"/>
                  </a:lnTo>
                  <a:lnTo>
                    <a:pt x="523875" y="176212"/>
                  </a:lnTo>
                  <a:lnTo>
                    <a:pt x="576262" y="219075"/>
                  </a:lnTo>
                  <a:lnTo>
                    <a:pt x="626268" y="271462"/>
                  </a:lnTo>
                  <a:lnTo>
                    <a:pt x="661987" y="307181"/>
                  </a:lnTo>
                  <a:lnTo>
                    <a:pt x="673893" y="326231"/>
                  </a:lnTo>
                  <a:lnTo>
                    <a:pt x="683418" y="359568"/>
                  </a:lnTo>
                  <a:lnTo>
                    <a:pt x="683418" y="409575"/>
                  </a:lnTo>
                  <a:lnTo>
                    <a:pt x="666750" y="454818"/>
                  </a:lnTo>
                  <a:lnTo>
                    <a:pt x="645318" y="495300"/>
                  </a:lnTo>
                  <a:lnTo>
                    <a:pt x="404812" y="354806"/>
                  </a:lnTo>
                  <a:lnTo>
                    <a:pt x="376237" y="326231"/>
                  </a:lnTo>
                  <a:lnTo>
                    <a:pt x="309562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F6969FEE-0C7E-403B-AE3E-22B5061EE252}"/>
                </a:ext>
              </a:extLst>
            </p:cNvPr>
            <p:cNvSpPr/>
            <p:nvPr/>
          </p:nvSpPr>
          <p:spPr>
            <a:xfrm>
              <a:off x="3194050" y="3457575"/>
              <a:ext cx="1120775" cy="2254250"/>
            </a:xfrm>
            <a:custGeom>
              <a:avLst/>
              <a:gdLst>
                <a:gd name="connsiteX0" fmla="*/ 730250 w 1120775"/>
                <a:gd name="connsiteY0" fmla="*/ 1368425 h 2254250"/>
                <a:gd name="connsiteX1" fmla="*/ 654050 w 1120775"/>
                <a:gd name="connsiteY1" fmla="*/ 1562100 h 2254250"/>
                <a:gd name="connsiteX2" fmla="*/ 596900 w 1120775"/>
                <a:gd name="connsiteY2" fmla="*/ 1682750 h 2254250"/>
                <a:gd name="connsiteX3" fmla="*/ 549275 w 1120775"/>
                <a:gd name="connsiteY3" fmla="*/ 1768475 h 2254250"/>
                <a:gd name="connsiteX4" fmla="*/ 482600 w 1120775"/>
                <a:gd name="connsiteY4" fmla="*/ 1873250 h 2254250"/>
                <a:gd name="connsiteX5" fmla="*/ 415925 w 1120775"/>
                <a:gd name="connsiteY5" fmla="*/ 1958975 h 2254250"/>
                <a:gd name="connsiteX6" fmla="*/ 346075 w 1120775"/>
                <a:gd name="connsiteY6" fmla="*/ 2044700 h 2254250"/>
                <a:gd name="connsiteX7" fmla="*/ 247650 w 1120775"/>
                <a:gd name="connsiteY7" fmla="*/ 2143125 h 2254250"/>
                <a:gd name="connsiteX8" fmla="*/ 127000 w 1120775"/>
                <a:gd name="connsiteY8" fmla="*/ 2244725 h 2254250"/>
                <a:gd name="connsiteX9" fmla="*/ 107950 w 1120775"/>
                <a:gd name="connsiteY9" fmla="*/ 2254250 h 2254250"/>
                <a:gd name="connsiteX10" fmla="*/ 82550 w 1120775"/>
                <a:gd name="connsiteY10" fmla="*/ 2254250 h 2254250"/>
                <a:gd name="connsiteX11" fmla="*/ 47625 w 1120775"/>
                <a:gd name="connsiteY11" fmla="*/ 2247900 h 2254250"/>
                <a:gd name="connsiteX12" fmla="*/ 38100 w 1120775"/>
                <a:gd name="connsiteY12" fmla="*/ 2241550 h 2254250"/>
                <a:gd name="connsiteX13" fmla="*/ 28575 w 1120775"/>
                <a:gd name="connsiteY13" fmla="*/ 2203450 h 2254250"/>
                <a:gd name="connsiteX14" fmla="*/ 12700 w 1120775"/>
                <a:gd name="connsiteY14" fmla="*/ 2089150 h 2254250"/>
                <a:gd name="connsiteX15" fmla="*/ 0 w 1120775"/>
                <a:gd name="connsiteY15" fmla="*/ 2035175 h 2254250"/>
                <a:gd name="connsiteX16" fmla="*/ 184150 w 1120775"/>
                <a:gd name="connsiteY16" fmla="*/ 1787525 h 2254250"/>
                <a:gd name="connsiteX17" fmla="*/ 228600 w 1120775"/>
                <a:gd name="connsiteY17" fmla="*/ 1758950 h 2254250"/>
                <a:gd name="connsiteX18" fmla="*/ 285750 w 1120775"/>
                <a:gd name="connsiteY18" fmla="*/ 1708150 h 2254250"/>
                <a:gd name="connsiteX19" fmla="*/ 346075 w 1120775"/>
                <a:gd name="connsiteY19" fmla="*/ 1635125 h 2254250"/>
                <a:gd name="connsiteX20" fmla="*/ 400050 w 1120775"/>
                <a:gd name="connsiteY20" fmla="*/ 1558925 h 2254250"/>
                <a:gd name="connsiteX21" fmla="*/ 469900 w 1120775"/>
                <a:gd name="connsiteY21" fmla="*/ 1425575 h 2254250"/>
                <a:gd name="connsiteX22" fmla="*/ 533400 w 1120775"/>
                <a:gd name="connsiteY22" fmla="*/ 1308100 h 2254250"/>
                <a:gd name="connsiteX23" fmla="*/ 584200 w 1120775"/>
                <a:gd name="connsiteY23" fmla="*/ 1190625 h 2254250"/>
                <a:gd name="connsiteX24" fmla="*/ 647700 w 1120775"/>
                <a:gd name="connsiteY24" fmla="*/ 1035050 h 2254250"/>
                <a:gd name="connsiteX25" fmla="*/ 701675 w 1120775"/>
                <a:gd name="connsiteY25" fmla="*/ 876300 h 2254250"/>
                <a:gd name="connsiteX26" fmla="*/ 784225 w 1120775"/>
                <a:gd name="connsiteY26" fmla="*/ 619125 h 2254250"/>
                <a:gd name="connsiteX27" fmla="*/ 828675 w 1120775"/>
                <a:gd name="connsiteY27" fmla="*/ 450850 h 2254250"/>
                <a:gd name="connsiteX28" fmla="*/ 854075 w 1120775"/>
                <a:gd name="connsiteY28" fmla="*/ 352425 h 2254250"/>
                <a:gd name="connsiteX29" fmla="*/ 876300 w 1120775"/>
                <a:gd name="connsiteY29" fmla="*/ 250825 h 2254250"/>
                <a:gd name="connsiteX30" fmla="*/ 879475 w 1120775"/>
                <a:gd name="connsiteY30" fmla="*/ 177800 h 2254250"/>
                <a:gd name="connsiteX31" fmla="*/ 882650 w 1120775"/>
                <a:gd name="connsiteY31" fmla="*/ 107950 h 2254250"/>
                <a:gd name="connsiteX32" fmla="*/ 876300 w 1120775"/>
                <a:gd name="connsiteY32" fmla="*/ 0 h 2254250"/>
                <a:gd name="connsiteX33" fmla="*/ 1120775 w 1120775"/>
                <a:gd name="connsiteY33" fmla="*/ 168275 h 2254250"/>
                <a:gd name="connsiteX34" fmla="*/ 1111250 w 1120775"/>
                <a:gd name="connsiteY34" fmla="*/ 206375 h 2254250"/>
                <a:gd name="connsiteX35" fmla="*/ 1079500 w 1120775"/>
                <a:gd name="connsiteY35" fmla="*/ 301625 h 2254250"/>
                <a:gd name="connsiteX36" fmla="*/ 1038225 w 1120775"/>
                <a:gd name="connsiteY36" fmla="*/ 441325 h 2254250"/>
                <a:gd name="connsiteX37" fmla="*/ 984250 w 1120775"/>
                <a:gd name="connsiteY37" fmla="*/ 615950 h 2254250"/>
                <a:gd name="connsiteX38" fmla="*/ 911225 w 1120775"/>
                <a:gd name="connsiteY38" fmla="*/ 854075 h 2254250"/>
                <a:gd name="connsiteX39" fmla="*/ 847725 w 1120775"/>
                <a:gd name="connsiteY39" fmla="*/ 1028700 h 2254250"/>
                <a:gd name="connsiteX40" fmla="*/ 803275 w 1120775"/>
                <a:gd name="connsiteY40" fmla="*/ 1174750 h 2254250"/>
                <a:gd name="connsiteX41" fmla="*/ 730250 w 1120775"/>
                <a:gd name="connsiteY41" fmla="*/ 136842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0775" h="2254250">
                  <a:moveTo>
                    <a:pt x="730250" y="1368425"/>
                  </a:moveTo>
                  <a:lnTo>
                    <a:pt x="654050" y="1562100"/>
                  </a:lnTo>
                  <a:lnTo>
                    <a:pt x="596900" y="1682750"/>
                  </a:lnTo>
                  <a:lnTo>
                    <a:pt x="549275" y="1768475"/>
                  </a:lnTo>
                  <a:lnTo>
                    <a:pt x="482600" y="1873250"/>
                  </a:lnTo>
                  <a:lnTo>
                    <a:pt x="415925" y="1958975"/>
                  </a:lnTo>
                  <a:lnTo>
                    <a:pt x="346075" y="2044700"/>
                  </a:lnTo>
                  <a:lnTo>
                    <a:pt x="247650" y="2143125"/>
                  </a:lnTo>
                  <a:lnTo>
                    <a:pt x="127000" y="2244725"/>
                  </a:lnTo>
                  <a:lnTo>
                    <a:pt x="107950" y="2254250"/>
                  </a:lnTo>
                  <a:lnTo>
                    <a:pt x="82550" y="2254250"/>
                  </a:lnTo>
                  <a:lnTo>
                    <a:pt x="47625" y="2247900"/>
                  </a:lnTo>
                  <a:lnTo>
                    <a:pt x="38100" y="2241550"/>
                  </a:lnTo>
                  <a:lnTo>
                    <a:pt x="28575" y="2203450"/>
                  </a:lnTo>
                  <a:lnTo>
                    <a:pt x="12700" y="2089150"/>
                  </a:lnTo>
                  <a:lnTo>
                    <a:pt x="0" y="2035175"/>
                  </a:lnTo>
                  <a:lnTo>
                    <a:pt x="184150" y="1787525"/>
                  </a:lnTo>
                  <a:lnTo>
                    <a:pt x="228600" y="1758950"/>
                  </a:lnTo>
                  <a:lnTo>
                    <a:pt x="285750" y="1708150"/>
                  </a:lnTo>
                  <a:lnTo>
                    <a:pt x="346075" y="1635125"/>
                  </a:lnTo>
                  <a:lnTo>
                    <a:pt x="400050" y="1558925"/>
                  </a:lnTo>
                  <a:lnTo>
                    <a:pt x="469900" y="1425575"/>
                  </a:lnTo>
                  <a:lnTo>
                    <a:pt x="533400" y="1308100"/>
                  </a:lnTo>
                  <a:lnTo>
                    <a:pt x="584200" y="1190625"/>
                  </a:lnTo>
                  <a:lnTo>
                    <a:pt x="647700" y="1035050"/>
                  </a:lnTo>
                  <a:lnTo>
                    <a:pt x="701675" y="876300"/>
                  </a:lnTo>
                  <a:lnTo>
                    <a:pt x="784225" y="619125"/>
                  </a:lnTo>
                  <a:lnTo>
                    <a:pt x="828675" y="450850"/>
                  </a:lnTo>
                  <a:lnTo>
                    <a:pt x="854075" y="352425"/>
                  </a:lnTo>
                  <a:lnTo>
                    <a:pt x="876300" y="250825"/>
                  </a:lnTo>
                  <a:lnTo>
                    <a:pt x="879475" y="177800"/>
                  </a:lnTo>
                  <a:lnTo>
                    <a:pt x="882650" y="107950"/>
                  </a:lnTo>
                  <a:lnTo>
                    <a:pt x="876300" y="0"/>
                  </a:lnTo>
                  <a:lnTo>
                    <a:pt x="1120775" y="168275"/>
                  </a:lnTo>
                  <a:lnTo>
                    <a:pt x="1111250" y="206375"/>
                  </a:lnTo>
                  <a:lnTo>
                    <a:pt x="1079500" y="301625"/>
                  </a:lnTo>
                  <a:lnTo>
                    <a:pt x="1038225" y="441325"/>
                  </a:lnTo>
                  <a:lnTo>
                    <a:pt x="984250" y="615950"/>
                  </a:lnTo>
                  <a:lnTo>
                    <a:pt x="911225" y="854075"/>
                  </a:lnTo>
                  <a:lnTo>
                    <a:pt x="847725" y="1028700"/>
                  </a:lnTo>
                  <a:lnTo>
                    <a:pt x="803275" y="1174750"/>
                  </a:lnTo>
                  <a:lnTo>
                    <a:pt x="730250" y="1368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9">
              <a:extLst>
                <a:ext uri="{FF2B5EF4-FFF2-40B4-BE49-F238E27FC236}">
                  <a16:creationId xmlns:a16="http://schemas.microsoft.com/office/drawing/2014/main" id="{E6B55A5D-3E49-4F2D-8BE9-77B146CF210D}"/>
                </a:ext>
              </a:extLst>
            </p:cNvPr>
            <p:cNvSpPr/>
            <p:nvPr/>
          </p:nvSpPr>
          <p:spPr>
            <a:xfrm>
              <a:off x="2852738" y="5043488"/>
              <a:ext cx="593725" cy="490537"/>
            </a:xfrm>
            <a:custGeom>
              <a:avLst/>
              <a:gdLst>
                <a:gd name="connsiteX0" fmla="*/ 204787 w 592931"/>
                <a:gd name="connsiteY0" fmla="*/ 97631 h 490537"/>
                <a:gd name="connsiteX1" fmla="*/ 378618 w 592931"/>
                <a:gd name="connsiteY1" fmla="*/ 195262 h 490537"/>
                <a:gd name="connsiteX2" fmla="*/ 442912 w 592931"/>
                <a:gd name="connsiteY2" fmla="*/ 207168 h 490537"/>
                <a:gd name="connsiteX3" fmla="*/ 473868 w 592931"/>
                <a:gd name="connsiteY3" fmla="*/ 211931 h 490537"/>
                <a:gd name="connsiteX4" fmla="*/ 592931 w 592931"/>
                <a:gd name="connsiteY4" fmla="*/ 192881 h 490537"/>
                <a:gd name="connsiteX5" fmla="*/ 359568 w 592931"/>
                <a:gd name="connsiteY5" fmla="*/ 490537 h 490537"/>
                <a:gd name="connsiteX6" fmla="*/ 338137 w 592931"/>
                <a:gd name="connsiteY6" fmla="*/ 447675 h 490537"/>
                <a:gd name="connsiteX7" fmla="*/ 316706 w 592931"/>
                <a:gd name="connsiteY7" fmla="*/ 395287 h 490537"/>
                <a:gd name="connsiteX8" fmla="*/ 288131 w 592931"/>
                <a:gd name="connsiteY8" fmla="*/ 347662 h 490537"/>
                <a:gd name="connsiteX9" fmla="*/ 197643 w 592931"/>
                <a:gd name="connsiteY9" fmla="*/ 250031 h 490537"/>
                <a:gd name="connsiteX10" fmla="*/ 100012 w 592931"/>
                <a:gd name="connsiteY10" fmla="*/ 150018 h 490537"/>
                <a:gd name="connsiteX11" fmla="*/ 23812 w 592931"/>
                <a:gd name="connsiteY11" fmla="*/ 73818 h 490537"/>
                <a:gd name="connsiteX12" fmla="*/ 7143 w 592931"/>
                <a:gd name="connsiteY12" fmla="*/ 50006 h 490537"/>
                <a:gd name="connsiteX13" fmla="*/ 0 w 592931"/>
                <a:gd name="connsiteY13" fmla="*/ 26193 h 490537"/>
                <a:gd name="connsiteX14" fmla="*/ 4762 w 592931"/>
                <a:gd name="connsiteY14" fmla="*/ 9525 h 490537"/>
                <a:gd name="connsiteX15" fmla="*/ 21431 w 592931"/>
                <a:gd name="connsiteY15" fmla="*/ 0 h 490537"/>
                <a:gd name="connsiteX16" fmla="*/ 47625 w 592931"/>
                <a:gd name="connsiteY16" fmla="*/ 4762 h 490537"/>
                <a:gd name="connsiteX17" fmla="*/ 204787 w 592931"/>
                <a:gd name="connsiteY17" fmla="*/ 97631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2931" h="490537">
                  <a:moveTo>
                    <a:pt x="204787" y="97631"/>
                  </a:moveTo>
                  <a:lnTo>
                    <a:pt x="378618" y="195262"/>
                  </a:lnTo>
                  <a:lnTo>
                    <a:pt x="442912" y="207168"/>
                  </a:lnTo>
                  <a:lnTo>
                    <a:pt x="473868" y="211931"/>
                  </a:lnTo>
                  <a:lnTo>
                    <a:pt x="592931" y="192881"/>
                  </a:lnTo>
                  <a:lnTo>
                    <a:pt x="359568" y="490537"/>
                  </a:lnTo>
                  <a:lnTo>
                    <a:pt x="338137" y="447675"/>
                  </a:lnTo>
                  <a:lnTo>
                    <a:pt x="316706" y="395287"/>
                  </a:lnTo>
                  <a:lnTo>
                    <a:pt x="288131" y="347662"/>
                  </a:lnTo>
                  <a:lnTo>
                    <a:pt x="197643" y="250031"/>
                  </a:lnTo>
                  <a:lnTo>
                    <a:pt x="100012" y="150018"/>
                  </a:lnTo>
                  <a:lnTo>
                    <a:pt x="23812" y="73818"/>
                  </a:lnTo>
                  <a:lnTo>
                    <a:pt x="7143" y="50006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4762"/>
                  </a:lnTo>
                  <a:lnTo>
                    <a:pt x="20478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C74B640D-9DD6-4F75-B9BB-E6C3B2F698FB}"/>
                </a:ext>
              </a:extLst>
            </p:cNvPr>
            <p:cNvSpPr/>
            <p:nvPr/>
          </p:nvSpPr>
          <p:spPr>
            <a:xfrm rot="16200000">
              <a:off x="1908969" y="3126581"/>
              <a:ext cx="2428875" cy="1471613"/>
            </a:xfrm>
            <a:custGeom>
              <a:avLst/>
              <a:gdLst>
                <a:gd name="connsiteX0" fmla="*/ 904875 w 2428875"/>
                <a:gd name="connsiteY0" fmla="*/ 819150 h 1471612"/>
                <a:gd name="connsiteX1" fmla="*/ 652462 w 2428875"/>
                <a:gd name="connsiteY1" fmla="*/ 638175 h 1471612"/>
                <a:gd name="connsiteX2" fmla="*/ 409575 w 2428875"/>
                <a:gd name="connsiteY2" fmla="*/ 442912 h 1471612"/>
                <a:gd name="connsiteX3" fmla="*/ 154781 w 2428875"/>
                <a:gd name="connsiteY3" fmla="*/ 214312 h 1471612"/>
                <a:gd name="connsiteX4" fmla="*/ 23812 w 2428875"/>
                <a:gd name="connsiteY4" fmla="*/ 92869 h 1471612"/>
                <a:gd name="connsiteX5" fmla="*/ 4762 w 2428875"/>
                <a:gd name="connsiteY5" fmla="*/ 64294 h 1471612"/>
                <a:gd name="connsiteX6" fmla="*/ 0 w 2428875"/>
                <a:gd name="connsiteY6" fmla="*/ 26194 h 1471612"/>
                <a:gd name="connsiteX7" fmla="*/ 2381 w 2428875"/>
                <a:gd name="connsiteY7" fmla="*/ 11906 h 1471612"/>
                <a:gd name="connsiteX8" fmla="*/ 11906 w 2428875"/>
                <a:gd name="connsiteY8" fmla="*/ 2381 h 1471612"/>
                <a:gd name="connsiteX9" fmla="*/ 35718 w 2428875"/>
                <a:gd name="connsiteY9" fmla="*/ 0 h 1471612"/>
                <a:gd name="connsiteX10" fmla="*/ 59531 w 2428875"/>
                <a:gd name="connsiteY10" fmla="*/ 7144 h 1471612"/>
                <a:gd name="connsiteX11" fmla="*/ 133350 w 2428875"/>
                <a:gd name="connsiteY11" fmla="*/ 73819 h 1471612"/>
                <a:gd name="connsiteX12" fmla="*/ 304800 w 2428875"/>
                <a:gd name="connsiteY12" fmla="*/ 211931 h 1471612"/>
                <a:gd name="connsiteX13" fmla="*/ 495300 w 2428875"/>
                <a:gd name="connsiteY13" fmla="*/ 352425 h 1471612"/>
                <a:gd name="connsiteX14" fmla="*/ 661987 w 2428875"/>
                <a:gd name="connsiteY14" fmla="*/ 473869 h 1471612"/>
                <a:gd name="connsiteX15" fmla="*/ 897731 w 2428875"/>
                <a:gd name="connsiteY15" fmla="*/ 623887 h 1471612"/>
                <a:gd name="connsiteX16" fmla="*/ 1200150 w 2428875"/>
                <a:gd name="connsiteY16" fmla="*/ 797719 h 1471612"/>
                <a:gd name="connsiteX17" fmla="*/ 1419225 w 2428875"/>
                <a:gd name="connsiteY17" fmla="*/ 900112 h 1471612"/>
                <a:gd name="connsiteX18" fmla="*/ 1652587 w 2428875"/>
                <a:gd name="connsiteY18" fmla="*/ 995362 h 1471612"/>
                <a:gd name="connsiteX19" fmla="*/ 1902618 w 2428875"/>
                <a:gd name="connsiteY19" fmla="*/ 1085850 h 1471612"/>
                <a:gd name="connsiteX20" fmla="*/ 2007393 w 2428875"/>
                <a:gd name="connsiteY20" fmla="*/ 1114425 h 1471612"/>
                <a:gd name="connsiteX21" fmla="*/ 2059781 w 2428875"/>
                <a:gd name="connsiteY21" fmla="*/ 1126331 h 1471612"/>
                <a:gd name="connsiteX22" fmla="*/ 2116931 w 2428875"/>
                <a:gd name="connsiteY22" fmla="*/ 1133475 h 1471612"/>
                <a:gd name="connsiteX23" fmla="*/ 2164556 w 2428875"/>
                <a:gd name="connsiteY23" fmla="*/ 1131094 h 1471612"/>
                <a:gd name="connsiteX24" fmla="*/ 2202656 w 2428875"/>
                <a:gd name="connsiteY24" fmla="*/ 1126331 h 1471612"/>
                <a:gd name="connsiteX25" fmla="*/ 2245518 w 2428875"/>
                <a:gd name="connsiteY25" fmla="*/ 1112044 h 1471612"/>
                <a:gd name="connsiteX26" fmla="*/ 2271712 w 2428875"/>
                <a:gd name="connsiteY26" fmla="*/ 1100137 h 1471612"/>
                <a:gd name="connsiteX27" fmla="*/ 2295525 w 2428875"/>
                <a:gd name="connsiteY27" fmla="*/ 1078706 h 1471612"/>
                <a:gd name="connsiteX28" fmla="*/ 2321718 w 2428875"/>
                <a:gd name="connsiteY28" fmla="*/ 1042987 h 1471612"/>
                <a:gd name="connsiteX29" fmla="*/ 2378868 w 2428875"/>
                <a:gd name="connsiteY29" fmla="*/ 885825 h 1471612"/>
                <a:gd name="connsiteX30" fmla="*/ 2428875 w 2428875"/>
                <a:gd name="connsiteY30" fmla="*/ 1040606 h 1471612"/>
                <a:gd name="connsiteX31" fmla="*/ 2338387 w 2428875"/>
                <a:gd name="connsiteY31" fmla="*/ 1250156 h 1471612"/>
                <a:gd name="connsiteX32" fmla="*/ 2286000 w 2428875"/>
                <a:gd name="connsiteY32" fmla="*/ 1333500 h 1471612"/>
                <a:gd name="connsiteX33" fmla="*/ 2226468 w 2428875"/>
                <a:gd name="connsiteY33" fmla="*/ 1397794 h 1471612"/>
                <a:gd name="connsiteX34" fmla="*/ 2188368 w 2428875"/>
                <a:gd name="connsiteY34" fmla="*/ 1433512 h 1471612"/>
                <a:gd name="connsiteX35" fmla="*/ 2155031 w 2428875"/>
                <a:gd name="connsiteY35" fmla="*/ 1457325 h 1471612"/>
                <a:gd name="connsiteX36" fmla="*/ 2126456 w 2428875"/>
                <a:gd name="connsiteY36" fmla="*/ 1469231 h 1471612"/>
                <a:gd name="connsiteX37" fmla="*/ 2085975 w 2428875"/>
                <a:gd name="connsiteY37" fmla="*/ 1471612 h 1471612"/>
                <a:gd name="connsiteX38" fmla="*/ 2045493 w 2428875"/>
                <a:gd name="connsiteY38" fmla="*/ 1450181 h 1471612"/>
                <a:gd name="connsiteX39" fmla="*/ 1885950 w 2428875"/>
                <a:gd name="connsiteY39" fmla="*/ 1352550 h 1471612"/>
                <a:gd name="connsiteX40" fmla="*/ 1788318 w 2428875"/>
                <a:gd name="connsiteY40" fmla="*/ 1302544 h 1471612"/>
                <a:gd name="connsiteX41" fmla="*/ 1581150 w 2428875"/>
                <a:gd name="connsiteY41" fmla="*/ 1214437 h 1471612"/>
                <a:gd name="connsiteX42" fmla="*/ 1252537 w 2428875"/>
                <a:gd name="connsiteY42" fmla="*/ 1040606 h 1471612"/>
                <a:gd name="connsiteX43" fmla="*/ 904875 w 2428875"/>
                <a:gd name="connsiteY43" fmla="*/ 819150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28875" h="1471612">
                  <a:moveTo>
                    <a:pt x="904875" y="819150"/>
                  </a:moveTo>
                  <a:lnTo>
                    <a:pt x="652462" y="638175"/>
                  </a:lnTo>
                  <a:lnTo>
                    <a:pt x="409575" y="442912"/>
                  </a:lnTo>
                  <a:lnTo>
                    <a:pt x="154781" y="214312"/>
                  </a:lnTo>
                  <a:lnTo>
                    <a:pt x="23812" y="92869"/>
                  </a:lnTo>
                  <a:lnTo>
                    <a:pt x="4762" y="6429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35718" y="0"/>
                  </a:lnTo>
                  <a:lnTo>
                    <a:pt x="59531" y="7144"/>
                  </a:lnTo>
                  <a:lnTo>
                    <a:pt x="133350" y="73819"/>
                  </a:lnTo>
                  <a:lnTo>
                    <a:pt x="304800" y="211931"/>
                  </a:lnTo>
                  <a:lnTo>
                    <a:pt x="495300" y="352425"/>
                  </a:lnTo>
                  <a:lnTo>
                    <a:pt x="661987" y="473869"/>
                  </a:lnTo>
                  <a:lnTo>
                    <a:pt x="897731" y="623887"/>
                  </a:lnTo>
                  <a:lnTo>
                    <a:pt x="1200150" y="797719"/>
                  </a:lnTo>
                  <a:lnTo>
                    <a:pt x="1419225" y="900112"/>
                  </a:lnTo>
                  <a:lnTo>
                    <a:pt x="1652587" y="995362"/>
                  </a:lnTo>
                  <a:lnTo>
                    <a:pt x="1902618" y="1085850"/>
                  </a:lnTo>
                  <a:lnTo>
                    <a:pt x="2007393" y="1114425"/>
                  </a:lnTo>
                  <a:lnTo>
                    <a:pt x="2059781" y="1126331"/>
                  </a:lnTo>
                  <a:lnTo>
                    <a:pt x="2116931" y="1133475"/>
                  </a:lnTo>
                  <a:lnTo>
                    <a:pt x="2164556" y="1131094"/>
                  </a:lnTo>
                  <a:lnTo>
                    <a:pt x="2202656" y="1126331"/>
                  </a:lnTo>
                  <a:lnTo>
                    <a:pt x="2245518" y="1112044"/>
                  </a:lnTo>
                  <a:lnTo>
                    <a:pt x="2271712" y="1100137"/>
                  </a:lnTo>
                  <a:lnTo>
                    <a:pt x="2295525" y="1078706"/>
                  </a:lnTo>
                  <a:lnTo>
                    <a:pt x="2321718" y="1042987"/>
                  </a:lnTo>
                  <a:lnTo>
                    <a:pt x="2378868" y="885825"/>
                  </a:lnTo>
                  <a:lnTo>
                    <a:pt x="2428875" y="1040606"/>
                  </a:lnTo>
                  <a:lnTo>
                    <a:pt x="2338387" y="1250156"/>
                  </a:lnTo>
                  <a:lnTo>
                    <a:pt x="2286000" y="1333500"/>
                  </a:lnTo>
                  <a:lnTo>
                    <a:pt x="2226468" y="1397794"/>
                  </a:lnTo>
                  <a:lnTo>
                    <a:pt x="2188368" y="1433512"/>
                  </a:lnTo>
                  <a:lnTo>
                    <a:pt x="2155031" y="1457325"/>
                  </a:lnTo>
                  <a:lnTo>
                    <a:pt x="2126456" y="1469231"/>
                  </a:lnTo>
                  <a:lnTo>
                    <a:pt x="2085975" y="1471612"/>
                  </a:lnTo>
                  <a:lnTo>
                    <a:pt x="2045493" y="1450181"/>
                  </a:lnTo>
                  <a:lnTo>
                    <a:pt x="1885950" y="1352550"/>
                  </a:lnTo>
                  <a:lnTo>
                    <a:pt x="1788318" y="1302544"/>
                  </a:lnTo>
                  <a:lnTo>
                    <a:pt x="1581150" y="1214437"/>
                  </a:lnTo>
                  <a:lnTo>
                    <a:pt x="1252537" y="1040606"/>
                  </a:lnTo>
                  <a:lnTo>
                    <a:pt x="90487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F23E1004-3200-4386-888A-328E4F8F58A1}"/>
                </a:ext>
              </a:extLst>
            </p:cNvPr>
            <p:cNvSpPr/>
            <p:nvPr/>
          </p:nvSpPr>
          <p:spPr>
            <a:xfrm>
              <a:off x="4918075" y="1952625"/>
              <a:ext cx="1857375" cy="428625"/>
            </a:xfrm>
            <a:custGeom>
              <a:avLst/>
              <a:gdLst>
                <a:gd name="connsiteX0" fmla="*/ 747713 w 1857375"/>
                <a:gd name="connsiteY0" fmla="*/ 369094 h 428625"/>
                <a:gd name="connsiteX1" fmla="*/ 366713 w 1857375"/>
                <a:gd name="connsiteY1" fmla="*/ 423863 h 428625"/>
                <a:gd name="connsiteX2" fmla="*/ 300038 w 1857375"/>
                <a:gd name="connsiteY2" fmla="*/ 428625 h 428625"/>
                <a:gd name="connsiteX3" fmla="*/ 254794 w 1857375"/>
                <a:gd name="connsiteY3" fmla="*/ 426244 h 428625"/>
                <a:gd name="connsiteX4" fmla="*/ 202407 w 1857375"/>
                <a:gd name="connsiteY4" fmla="*/ 416719 h 428625"/>
                <a:gd name="connsiteX5" fmla="*/ 0 w 1857375"/>
                <a:gd name="connsiteY5" fmla="*/ 345281 h 428625"/>
                <a:gd name="connsiteX6" fmla="*/ 30957 w 1857375"/>
                <a:gd name="connsiteY6" fmla="*/ 169069 h 428625"/>
                <a:gd name="connsiteX7" fmla="*/ 152400 w 1857375"/>
                <a:gd name="connsiteY7" fmla="*/ 242888 h 428625"/>
                <a:gd name="connsiteX8" fmla="*/ 207169 w 1857375"/>
                <a:gd name="connsiteY8" fmla="*/ 264319 h 428625"/>
                <a:gd name="connsiteX9" fmla="*/ 252413 w 1857375"/>
                <a:gd name="connsiteY9" fmla="*/ 273844 h 428625"/>
                <a:gd name="connsiteX10" fmla="*/ 307182 w 1857375"/>
                <a:gd name="connsiteY10" fmla="*/ 273844 h 428625"/>
                <a:gd name="connsiteX11" fmla="*/ 452438 w 1857375"/>
                <a:gd name="connsiteY11" fmla="*/ 261938 h 428625"/>
                <a:gd name="connsiteX12" fmla="*/ 833438 w 1857375"/>
                <a:gd name="connsiteY12" fmla="*/ 204788 h 428625"/>
                <a:gd name="connsiteX13" fmla="*/ 1121569 w 1857375"/>
                <a:gd name="connsiteY13" fmla="*/ 142875 h 428625"/>
                <a:gd name="connsiteX14" fmla="*/ 1397794 w 1857375"/>
                <a:gd name="connsiteY14" fmla="*/ 66675 h 428625"/>
                <a:gd name="connsiteX15" fmla="*/ 1414463 w 1857375"/>
                <a:gd name="connsiteY15" fmla="*/ 47625 h 428625"/>
                <a:gd name="connsiteX16" fmla="*/ 1452563 w 1857375"/>
                <a:gd name="connsiteY16" fmla="*/ 21431 h 428625"/>
                <a:gd name="connsiteX17" fmla="*/ 1490663 w 1857375"/>
                <a:gd name="connsiteY17" fmla="*/ 4763 h 428625"/>
                <a:gd name="connsiteX18" fmla="*/ 1524000 w 1857375"/>
                <a:gd name="connsiteY18" fmla="*/ 0 h 428625"/>
                <a:gd name="connsiteX19" fmla="*/ 1578769 w 1857375"/>
                <a:gd name="connsiteY19" fmla="*/ 9525 h 428625"/>
                <a:gd name="connsiteX20" fmla="*/ 1674019 w 1857375"/>
                <a:gd name="connsiteY20" fmla="*/ 33338 h 428625"/>
                <a:gd name="connsiteX21" fmla="*/ 1726407 w 1857375"/>
                <a:gd name="connsiteY21" fmla="*/ 52388 h 428625"/>
                <a:gd name="connsiteX22" fmla="*/ 1776413 w 1857375"/>
                <a:gd name="connsiteY22" fmla="*/ 76200 h 428625"/>
                <a:gd name="connsiteX23" fmla="*/ 1819275 w 1857375"/>
                <a:gd name="connsiteY23" fmla="*/ 104775 h 428625"/>
                <a:gd name="connsiteX24" fmla="*/ 1845469 w 1857375"/>
                <a:gd name="connsiteY24" fmla="*/ 142875 h 428625"/>
                <a:gd name="connsiteX25" fmla="*/ 1857375 w 1857375"/>
                <a:gd name="connsiteY25" fmla="*/ 185738 h 428625"/>
                <a:gd name="connsiteX26" fmla="*/ 1850232 w 1857375"/>
                <a:gd name="connsiteY26" fmla="*/ 219075 h 428625"/>
                <a:gd name="connsiteX27" fmla="*/ 1824038 w 1857375"/>
                <a:gd name="connsiteY27" fmla="*/ 233363 h 428625"/>
                <a:gd name="connsiteX28" fmla="*/ 1747838 w 1857375"/>
                <a:gd name="connsiteY28" fmla="*/ 242888 h 428625"/>
                <a:gd name="connsiteX29" fmla="*/ 1597819 w 1857375"/>
                <a:gd name="connsiteY29" fmla="*/ 252413 h 428625"/>
                <a:gd name="connsiteX30" fmla="*/ 1426369 w 1857375"/>
                <a:gd name="connsiteY30" fmla="*/ 276225 h 428625"/>
                <a:gd name="connsiteX31" fmla="*/ 1223963 w 1857375"/>
                <a:gd name="connsiteY31" fmla="*/ 314325 h 428625"/>
                <a:gd name="connsiteX32" fmla="*/ 1090613 w 1857375"/>
                <a:gd name="connsiteY32" fmla="*/ 323850 h 428625"/>
                <a:gd name="connsiteX33" fmla="*/ 747713 w 1857375"/>
                <a:gd name="connsiteY33" fmla="*/ 36909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5" h="428625">
                  <a:moveTo>
                    <a:pt x="747713" y="369094"/>
                  </a:moveTo>
                  <a:lnTo>
                    <a:pt x="366713" y="423863"/>
                  </a:lnTo>
                  <a:lnTo>
                    <a:pt x="300038" y="428625"/>
                  </a:lnTo>
                  <a:lnTo>
                    <a:pt x="254794" y="426244"/>
                  </a:lnTo>
                  <a:lnTo>
                    <a:pt x="202407" y="416719"/>
                  </a:lnTo>
                  <a:lnTo>
                    <a:pt x="0" y="345281"/>
                  </a:lnTo>
                  <a:lnTo>
                    <a:pt x="30957" y="169069"/>
                  </a:lnTo>
                  <a:lnTo>
                    <a:pt x="152400" y="242888"/>
                  </a:lnTo>
                  <a:lnTo>
                    <a:pt x="207169" y="264319"/>
                  </a:lnTo>
                  <a:lnTo>
                    <a:pt x="252413" y="273844"/>
                  </a:lnTo>
                  <a:lnTo>
                    <a:pt x="307182" y="273844"/>
                  </a:lnTo>
                  <a:lnTo>
                    <a:pt x="452438" y="261938"/>
                  </a:lnTo>
                  <a:lnTo>
                    <a:pt x="833438" y="204788"/>
                  </a:lnTo>
                  <a:lnTo>
                    <a:pt x="1121569" y="142875"/>
                  </a:lnTo>
                  <a:lnTo>
                    <a:pt x="1397794" y="66675"/>
                  </a:lnTo>
                  <a:lnTo>
                    <a:pt x="1414463" y="47625"/>
                  </a:lnTo>
                  <a:lnTo>
                    <a:pt x="1452563" y="21431"/>
                  </a:lnTo>
                  <a:lnTo>
                    <a:pt x="1490663" y="4763"/>
                  </a:lnTo>
                  <a:lnTo>
                    <a:pt x="1524000" y="0"/>
                  </a:lnTo>
                  <a:lnTo>
                    <a:pt x="1578769" y="9525"/>
                  </a:lnTo>
                  <a:lnTo>
                    <a:pt x="1674019" y="33338"/>
                  </a:lnTo>
                  <a:lnTo>
                    <a:pt x="1726407" y="52388"/>
                  </a:lnTo>
                  <a:lnTo>
                    <a:pt x="1776413" y="76200"/>
                  </a:lnTo>
                  <a:lnTo>
                    <a:pt x="1819275" y="104775"/>
                  </a:lnTo>
                  <a:lnTo>
                    <a:pt x="1845469" y="142875"/>
                  </a:lnTo>
                  <a:lnTo>
                    <a:pt x="1857375" y="185738"/>
                  </a:lnTo>
                  <a:lnTo>
                    <a:pt x="1850232" y="219075"/>
                  </a:lnTo>
                  <a:lnTo>
                    <a:pt x="1824038" y="233363"/>
                  </a:lnTo>
                  <a:lnTo>
                    <a:pt x="1747838" y="242888"/>
                  </a:lnTo>
                  <a:lnTo>
                    <a:pt x="1597819" y="252413"/>
                  </a:lnTo>
                  <a:lnTo>
                    <a:pt x="1426369" y="276225"/>
                  </a:lnTo>
                  <a:lnTo>
                    <a:pt x="1223963" y="314325"/>
                  </a:lnTo>
                  <a:lnTo>
                    <a:pt x="1090613" y="323850"/>
                  </a:lnTo>
                  <a:lnTo>
                    <a:pt x="7477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BDD8EC1A-F71C-489A-A20F-1A59071988E6}"/>
                </a:ext>
              </a:extLst>
            </p:cNvPr>
            <p:cNvSpPr/>
            <p:nvPr/>
          </p:nvSpPr>
          <p:spPr>
            <a:xfrm>
              <a:off x="4448175" y="2733675"/>
              <a:ext cx="2614613" cy="495300"/>
            </a:xfrm>
            <a:custGeom>
              <a:avLst/>
              <a:gdLst>
                <a:gd name="connsiteX0" fmla="*/ 1519238 w 2614613"/>
                <a:gd name="connsiteY0" fmla="*/ 314325 h 495300"/>
                <a:gd name="connsiteX1" fmla="*/ 921544 w 2614613"/>
                <a:gd name="connsiteY1" fmla="*/ 381000 h 495300"/>
                <a:gd name="connsiteX2" fmla="*/ 685800 w 2614613"/>
                <a:gd name="connsiteY2" fmla="*/ 428625 h 495300"/>
                <a:gd name="connsiteX3" fmla="*/ 550069 w 2614613"/>
                <a:gd name="connsiteY3" fmla="*/ 457200 h 495300"/>
                <a:gd name="connsiteX4" fmla="*/ 447675 w 2614613"/>
                <a:gd name="connsiteY4" fmla="*/ 471488 h 495300"/>
                <a:gd name="connsiteX5" fmla="*/ 371475 w 2614613"/>
                <a:gd name="connsiteY5" fmla="*/ 492919 h 495300"/>
                <a:gd name="connsiteX6" fmla="*/ 347663 w 2614613"/>
                <a:gd name="connsiteY6" fmla="*/ 495300 h 495300"/>
                <a:gd name="connsiteX7" fmla="*/ 316706 w 2614613"/>
                <a:gd name="connsiteY7" fmla="*/ 490538 h 495300"/>
                <a:gd name="connsiteX8" fmla="*/ 269081 w 2614613"/>
                <a:gd name="connsiteY8" fmla="*/ 476250 h 495300"/>
                <a:gd name="connsiteX9" fmla="*/ 209550 w 2614613"/>
                <a:gd name="connsiteY9" fmla="*/ 450056 h 495300"/>
                <a:gd name="connsiteX10" fmla="*/ 161925 w 2614613"/>
                <a:gd name="connsiteY10" fmla="*/ 419100 h 495300"/>
                <a:gd name="connsiteX11" fmla="*/ 119063 w 2614613"/>
                <a:gd name="connsiteY11" fmla="*/ 385763 h 495300"/>
                <a:gd name="connsiteX12" fmla="*/ 59531 w 2614613"/>
                <a:gd name="connsiteY12" fmla="*/ 326231 h 495300"/>
                <a:gd name="connsiteX13" fmla="*/ 23813 w 2614613"/>
                <a:gd name="connsiteY13" fmla="*/ 276225 h 495300"/>
                <a:gd name="connsiteX14" fmla="*/ 7144 w 2614613"/>
                <a:gd name="connsiteY14" fmla="*/ 233363 h 495300"/>
                <a:gd name="connsiteX15" fmla="*/ 0 w 2614613"/>
                <a:gd name="connsiteY15" fmla="*/ 195263 h 495300"/>
                <a:gd name="connsiteX16" fmla="*/ 7144 w 2614613"/>
                <a:gd name="connsiteY16" fmla="*/ 171450 h 495300"/>
                <a:gd name="connsiteX17" fmla="*/ 21431 w 2614613"/>
                <a:gd name="connsiteY17" fmla="*/ 171450 h 495300"/>
                <a:gd name="connsiteX18" fmla="*/ 69056 w 2614613"/>
                <a:gd name="connsiteY18" fmla="*/ 209550 h 495300"/>
                <a:gd name="connsiteX19" fmla="*/ 135731 w 2614613"/>
                <a:gd name="connsiteY19" fmla="*/ 242888 h 495300"/>
                <a:gd name="connsiteX20" fmla="*/ 235744 w 2614613"/>
                <a:gd name="connsiteY20" fmla="*/ 276225 h 495300"/>
                <a:gd name="connsiteX21" fmla="*/ 338138 w 2614613"/>
                <a:gd name="connsiteY21" fmla="*/ 292894 h 495300"/>
                <a:gd name="connsiteX22" fmla="*/ 452438 w 2614613"/>
                <a:gd name="connsiteY22" fmla="*/ 300038 h 495300"/>
                <a:gd name="connsiteX23" fmla="*/ 550069 w 2614613"/>
                <a:gd name="connsiteY23" fmla="*/ 292894 h 495300"/>
                <a:gd name="connsiteX24" fmla="*/ 709613 w 2614613"/>
                <a:gd name="connsiteY24" fmla="*/ 271463 h 495300"/>
                <a:gd name="connsiteX25" fmla="*/ 928688 w 2614613"/>
                <a:gd name="connsiteY25" fmla="*/ 223838 h 495300"/>
                <a:gd name="connsiteX26" fmla="*/ 1276350 w 2614613"/>
                <a:gd name="connsiteY26" fmla="*/ 188119 h 495300"/>
                <a:gd name="connsiteX27" fmla="*/ 1754981 w 2614613"/>
                <a:gd name="connsiteY27" fmla="*/ 135731 h 495300"/>
                <a:gd name="connsiteX28" fmla="*/ 2021681 w 2614613"/>
                <a:gd name="connsiteY28" fmla="*/ 95250 h 495300"/>
                <a:gd name="connsiteX29" fmla="*/ 2102644 w 2614613"/>
                <a:gd name="connsiteY29" fmla="*/ 78581 h 495300"/>
                <a:gd name="connsiteX30" fmla="*/ 2152650 w 2614613"/>
                <a:gd name="connsiteY30" fmla="*/ 61913 h 495300"/>
                <a:gd name="connsiteX31" fmla="*/ 2209800 w 2614613"/>
                <a:gd name="connsiteY31" fmla="*/ 35719 h 495300"/>
                <a:gd name="connsiteX32" fmla="*/ 2264569 w 2614613"/>
                <a:gd name="connsiteY32" fmla="*/ 0 h 495300"/>
                <a:gd name="connsiteX33" fmla="*/ 2319338 w 2614613"/>
                <a:gd name="connsiteY33" fmla="*/ 11906 h 495300"/>
                <a:gd name="connsiteX34" fmla="*/ 2397919 w 2614613"/>
                <a:gd name="connsiteY34" fmla="*/ 30956 h 495300"/>
                <a:gd name="connsiteX35" fmla="*/ 2481263 w 2614613"/>
                <a:gd name="connsiteY35" fmla="*/ 61913 h 495300"/>
                <a:gd name="connsiteX36" fmla="*/ 2533650 w 2614613"/>
                <a:gd name="connsiteY36" fmla="*/ 85725 h 495300"/>
                <a:gd name="connsiteX37" fmla="*/ 2564606 w 2614613"/>
                <a:gd name="connsiteY37" fmla="*/ 102394 h 495300"/>
                <a:gd name="connsiteX38" fmla="*/ 2588419 w 2614613"/>
                <a:gd name="connsiteY38" fmla="*/ 126206 h 495300"/>
                <a:gd name="connsiteX39" fmla="*/ 2609850 w 2614613"/>
                <a:gd name="connsiteY39" fmla="*/ 161925 h 495300"/>
                <a:gd name="connsiteX40" fmla="*/ 2614613 w 2614613"/>
                <a:gd name="connsiteY40" fmla="*/ 185738 h 495300"/>
                <a:gd name="connsiteX41" fmla="*/ 2600325 w 2614613"/>
                <a:gd name="connsiteY41" fmla="*/ 216694 h 495300"/>
                <a:gd name="connsiteX42" fmla="*/ 2578894 w 2614613"/>
                <a:gd name="connsiteY42" fmla="*/ 233363 h 495300"/>
                <a:gd name="connsiteX43" fmla="*/ 2516981 w 2614613"/>
                <a:gd name="connsiteY43" fmla="*/ 247650 h 495300"/>
                <a:gd name="connsiteX44" fmla="*/ 2400300 w 2614613"/>
                <a:gd name="connsiteY44" fmla="*/ 252413 h 495300"/>
                <a:gd name="connsiteX45" fmla="*/ 2197894 w 2614613"/>
                <a:gd name="connsiteY45" fmla="*/ 257175 h 495300"/>
                <a:gd name="connsiteX46" fmla="*/ 1993106 w 2614613"/>
                <a:gd name="connsiteY46" fmla="*/ 276225 h 495300"/>
                <a:gd name="connsiteX47" fmla="*/ 1735931 w 2614613"/>
                <a:gd name="connsiteY47" fmla="*/ 297656 h 495300"/>
                <a:gd name="connsiteX48" fmla="*/ 1519238 w 2614613"/>
                <a:gd name="connsiteY48" fmla="*/ 3143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14613" h="495300">
                  <a:moveTo>
                    <a:pt x="1519238" y="314325"/>
                  </a:moveTo>
                  <a:lnTo>
                    <a:pt x="921544" y="381000"/>
                  </a:lnTo>
                  <a:lnTo>
                    <a:pt x="685800" y="428625"/>
                  </a:lnTo>
                  <a:lnTo>
                    <a:pt x="550069" y="457200"/>
                  </a:lnTo>
                  <a:lnTo>
                    <a:pt x="447675" y="471488"/>
                  </a:lnTo>
                  <a:lnTo>
                    <a:pt x="371475" y="492919"/>
                  </a:lnTo>
                  <a:lnTo>
                    <a:pt x="347663" y="495300"/>
                  </a:lnTo>
                  <a:lnTo>
                    <a:pt x="316706" y="490538"/>
                  </a:lnTo>
                  <a:lnTo>
                    <a:pt x="269081" y="476250"/>
                  </a:lnTo>
                  <a:lnTo>
                    <a:pt x="209550" y="450056"/>
                  </a:lnTo>
                  <a:lnTo>
                    <a:pt x="161925" y="419100"/>
                  </a:lnTo>
                  <a:lnTo>
                    <a:pt x="119063" y="385763"/>
                  </a:lnTo>
                  <a:lnTo>
                    <a:pt x="59531" y="326231"/>
                  </a:lnTo>
                  <a:lnTo>
                    <a:pt x="23813" y="276225"/>
                  </a:lnTo>
                  <a:lnTo>
                    <a:pt x="7144" y="233363"/>
                  </a:lnTo>
                  <a:lnTo>
                    <a:pt x="0" y="195263"/>
                  </a:lnTo>
                  <a:lnTo>
                    <a:pt x="7144" y="171450"/>
                  </a:lnTo>
                  <a:lnTo>
                    <a:pt x="21431" y="171450"/>
                  </a:lnTo>
                  <a:lnTo>
                    <a:pt x="69056" y="209550"/>
                  </a:lnTo>
                  <a:lnTo>
                    <a:pt x="135731" y="242888"/>
                  </a:lnTo>
                  <a:lnTo>
                    <a:pt x="235744" y="276225"/>
                  </a:lnTo>
                  <a:lnTo>
                    <a:pt x="338138" y="292894"/>
                  </a:lnTo>
                  <a:lnTo>
                    <a:pt x="452438" y="300038"/>
                  </a:lnTo>
                  <a:lnTo>
                    <a:pt x="550069" y="292894"/>
                  </a:lnTo>
                  <a:lnTo>
                    <a:pt x="709613" y="271463"/>
                  </a:lnTo>
                  <a:lnTo>
                    <a:pt x="928688" y="223838"/>
                  </a:lnTo>
                  <a:lnTo>
                    <a:pt x="1276350" y="188119"/>
                  </a:lnTo>
                  <a:lnTo>
                    <a:pt x="1754981" y="135731"/>
                  </a:lnTo>
                  <a:lnTo>
                    <a:pt x="2021681" y="95250"/>
                  </a:lnTo>
                  <a:lnTo>
                    <a:pt x="2102644" y="78581"/>
                  </a:lnTo>
                  <a:lnTo>
                    <a:pt x="2152650" y="61913"/>
                  </a:lnTo>
                  <a:lnTo>
                    <a:pt x="2209800" y="35719"/>
                  </a:lnTo>
                  <a:lnTo>
                    <a:pt x="2264569" y="0"/>
                  </a:lnTo>
                  <a:lnTo>
                    <a:pt x="2319338" y="11906"/>
                  </a:lnTo>
                  <a:lnTo>
                    <a:pt x="2397919" y="30956"/>
                  </a:lnTo>
                  <a:lnTo>
                    <a:pt x="2481263" y="61913"/>
                  </a:lnTo>
                  <a:lnTo>
                    <a:pt x="2533650" y="85725"/>
                  </a:lnTo>
                  <a:lnTo>
                    <a:pt x="2564606" y="102394"/>
                  </a:lnTo>
                  <a:lnTo>
                    <a:pt x="2588419" y="126206"/>
                  </a:lnTo>
                  <a:lnTo>
                    <a:pt x="2609850" y="161925"/>
                  </a:lnTo>
                  <a:lnTo>
                    <a:pt x="2614613" y="185738"/>
                  </a:lnTo>
                  <a:lnTo>
                    <a:pt x="2600325" y="216694"/>
                  </a:lnTo>
                  <a:lnTo>
                    <a:pt x="2578894" y="233363"/>
                  </a:lnTo>
                  <a:lnTo>
                    <a:pt x="2516981" y="247650"/>
                  </a:lnTo>
                  <a:lnTo>
                    <a:pt x="2400300" y="252413"/>
                  </a:lnTo>
                  <a:lnTo>
                    <a:pt x="2197894" y="257175"/>
                  </a:lnTo>
                  <a:lnTo>
                    <a:pt x="1993106" y="276225"/>
                  </a:lnTo>
                  <a:lnTo>
                    <a:pt x="1735931" y="297656"/>
                  </a:lnTo>
                  <a:lnTo>
                    <a:pt x="1519238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E3E3B93A-71DB-46EA-8050-AD13222FB108}"/>
                </a:ext>
              </a:extLst>
            </p:cNvPr>
            <p:cNvSpPr/>
            <p:nvPr/>
          </p:nvSpPr>
          <p:spPr>
            <a:xfrm rot="16200000">
              <a:off x="4010025" y="3397250"/>
              <a:ext cx="2292350" cy="438150"/>
            </a:xfrm>
            <a:custGeom>
              <a:avLst/>
              <a:gdLst>
                <a:gd name="connsiteX0" fmla="*/ 1447800 w 2293143"/>
                <a:gd name="connsiteY0" fmla="*/ 431006 h 438150"/>
                <a:gd name="connsiteX1" fmla="*/ 700087 w 2293143"/>
                <a:gd name="connsiteY1" fmla="*/ 435768 h 438150"/>
                <a:gd name="connsiteX2" fmla="*/ 545306 w 2293143"/>
                <a:gd name="connsiteY2" fmla="*/ 407193 h 438150"/>
                <a:gd name="connsiteX3" fmla="*/ 23812 w 2293143"/>
                <a:gd name="connsiteY3" fmla="*/ 416718 h 438150"/>
                <a:gd name="connsiteX4" fmla="*/ 0 w 2293143"/>
                <a:gd name="connsiteY4" fmla="*/ 211931 h 438150"/>
                <a:gd name="connsiteX5" fmla="*/ 723900 w 2293143"/>
                <a:gd name="connsiteY5" fmla="*/ 209550 h 438150"/>
                <a:gd name="connsiteX6" fmla="*/ 1616868 w 2293143"/>
                <a:gd name="connsiteY6" fmla="*/ 207168 h 438150"/>
                <a:gd name="connsiteX7" fmla="*/ 1747837 w 2293143"/>
                <a:gd name="connsiteY7" fmla="*/ 211931 h 438150"/>
                <a:gd name="connsiteX8" fmla="*/ 1869281 w 2293143"/>
                <a:gd name="connsiteY8" fmla="*/ 204787 h 438150"/>
                <a:gd name="connsiteX9" fmla="*/ 1964531 w 2293143"/>
                <a:gd name="connsiteY9" fmla="*/ 185737 h 438150"/>
                <a:gd name="connsiteX10" fmla="*/ 2024062 w 2293143"/>
                <a:gd name="connsiteY10" fmla="*/ 169068 h 438150"/>
                <a:gd name="connsiteX11" fmla="*/ 2081212 w 2293143"/>
                <a:gd name="connsiteY11" fmla="*/ 147637 h 438150"/>
                <a:gd name="connsiteX12" fmla="*/ 2143125 w 2293143"/>
                <a:gd name="connsiteY12" fmla="*/ 119062 h 438150"/>
                <a:gd name="connsiteX13" fmla="*/ 2176462 w 2293143"/>
                <a:gd name="connsiteY13" fmla="*/ 95250 h 438150"/>
                <a:gd name="connsiteX14" fmla="*/ 2207418 w 2293143"/>
                <a:gd name="connsiteY14" fmla="*/ 59531 h 438150"/>
                <a:gd name="connsiteX15" fmla="*/ 2224087 w 2293143"/>
                <a:gd name="connsiteY15" fmla="*/ 16668 h 438150"/>
                <a:gd name="connsiteX16" fmla="*/ 2235993 w 2293143"/>
                <a:gd name="connsiteY16" fmla="*/ 2381 h 438150"/>
                <a:gd name="connsiteX17" fmla="*/ 2257425 w 2293143"/>
                <a:gd name="connsiteY17" fmla="*/ 0 h 438150"/>
                <a:gd name="connsiteX18" fmla="*/ 2278856 w 2293143"/>
                <a:gd name="connsiteY18" fmla="*/ 11906 h 438150"/>
                <a:gd name="connsiteX19" fmla="*/ 2288381 w 2293143"/>
                <a:gd name="connsiteY19" fmla="*/ 28575 h 438150"/>
                <a:gd name="connsiteX20" fmla="*/ 2293143 w 2293143"/>
                <a:gd name="connsiteY20" fmla="*/ 52387 h 438150"/>
                <a:gd name="connsiteX21" fmla="*/ 2293143 w 2293143"/>
                <a:gd name="connsiteY21" fmla="*/ 100012 h 438150"/>
                <a:gd name="connsiteX22" fmla="*/ 2281237 w 2293143"/>
                <a:gd name="connsiteY22" fmla="*/ 161925 h 438150"/>
                <a:gd name="connsiteX23" fmla="*/ 2252662 w 2293143"/>
                <a:gd name="connsiteY23" fmla="*/ 242887 h 438150"/>
                <a:gd name="connsiteX24" fmla="*/ 2200275 w 2293143"/>
                <a:gd name="connsiteY24" fmla="*/ 330993 h 438150"/>
                <a:gd name="connsiteX25" fmla="*/ 2143125 w 2293143"/>
                <a:gd name="connsiteY25" fmla="*/ 407193 h 438150"/>
                <a:gd name="connsiteX26" fmla="*/ 2109787 w 2293143"/>
                <a:gd name="connsiteY26" fmla="*/ 428625 h 438150"/>
                <a:gd name="connsiteX27" fmla="*/ 2078831 w 2293143"/>
                <a:gd name="connsiteY27" fmla="*/ 438150 h 438150"/>
                <a:gd name="connsiteX28" fmla="*/ 2047875 w 2293143"/>
                <a:gd name="connsiteY28" fmla="*/ 438150 h 438150"/>
                <a:gd name="connsiteX29" fmla="*/ 1966912 w 2293143"/>
                <a:gd name="connsiteY29" fmla="*/ 433387 h 438150"/>
                <a:gd name="connsiteX30" fmla="*/ 1800225 w 2293143"/>
                <a:gd name="connsiteY30" fmla="*/ 428625 h 438150"/>
                <a:gd name="connsiteX31" fmla="*/ 1643062 w 2293143"/>
                <a:gd name="connsiteY31" fmla="*/ 428625 h 438150"/>
                <a:gd name="connsiteX32" fmla="*/ 1447800 w 2293143"/>
                <a:gd name="connsiteY32" fmla="*/ 43100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143" h="438150">
                  <a:moveTo>
                    <a:pt x="1447800" y="431006"/>
                  </a:moveTo>
                  <a:lnTo>
                    <a:pt x="700087" y="435768"/>
                  </a:lnTo>
                  <a:lnTo>
                    <a:pt x="545306" y="407193"/>
                  </a:lnTo>
                  <a:lnTo>
                    <a:pt x="23812" y="416718"/>
                  </a:lnTo>
                  <a:lnTo>
                    <a:pt x="0" y="211931"/>
                  </a:lnTo>
                  <a:lnTo>
                    <a:pt x="723900" y="209550"/>
                  </a:lnTo>
                  <a:lnTo>
                    <a:pt x="1616868" y="207168"/>
                  </a:lnTo>
                  <a:lnTo>
                    <a:pt x="1747837" y="211931"/>
                  </a:lnTo>
                  <a:lnTo>
                    <a:pt x="1869281" y="204787"/>
                  </a:lnTo>
                  <a:lnTo>
                    <a:pt x="1964531" y="185737"/>
                  </a:lnTo>
                  <a:lnTo>
                    <a:pt x="2024062" y="169068"/>
                  </a:lnTo>
                  <a:lnTo>
                    <a:pt x="2081212" y="147637"/>
                  </a:lnTo>
                  <a:lnTo>
                    <a:pt x="2143125" y="119062"/>
                  </a:lnTo>
                  <a:lnTo>
                    <a:pt x="2176462" y="95250"/>
                  </a:lnTo>
                  <a:lnTo>
                    <a:pt x="2207418" y="59531"/>
                  </a:lnTo>
                  <a:lnTo>
                    <a:pt x="2224087" y="16668"/>
                  </a:lnTo>
                  <a:lnTo>
                    <a:pt x="2235993" y="2381"/>
                  </a:lnTo>
                  <a:lnTo>
                    <a:pt x="2257425" y="0"/>
                  </a:lnTo>
                  <a:lnTo>
                    <a:pt x="2278856" y="11906"/>
                  </a:lnTo>
                  <a:lnTo>
                    <a:pt x="2288381" y="28575"/>
                  </a:lnTo>
                  <a:lnTo>
                    <a:pt x="2293143" y="52387"/>
                  </a:lnTo>
                  <a:lnTo>
                    <a:pt x="2293143" y="100012"/>
                  </a:lnTo>
                  <a:lnTo>
                    <a:pt x="2281237" y="161925"/>
                  </a:lnTo>
                  <a:lnTo>
                    <a:pt x="2252662" y="242887"/>
                  </a:lnTo>
                  <a:lnTo>
                    <a:pt x="2200275" y="330993"/>
                  </a:lnTo>
                  <a:lnTo>
                    <a:pt x="2143125" y="407193"/>
                  </a:lnTo>
                  <a:lnTo>
                    <a:pt x="2109787" y="428625"/>
                  </a:lnTo>
                  <a:lnTo>
                    <a:pt x="2078831" y="438150"/>
                  </a:lnTo>
                  <a:lnTo>
                    <a:pt x="2047875" y="438150"/>
                  </a:lnTo>
                  <a:lnTo>
                    <a:pt x="1966912" y="433387"/>
                  </a:lnTo>
                  <a:lnTo>
                    <a:pt x="1800225" y="428625"/>
                  </a:lnTo>
                  <a:lnTo>
                    <a:pt x="1643062" y="428625"/>
                  </a:lnTo>
                  <a:lnTo>
                    <a:pt x="144780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3">
              <a:extLst>
                <a:ext uri="{FF2B5EF4-FFF2-40B4-BE49-F238E27FC236}">
                  <a16:creationId xmlns:a16="http://schemas.microsoft.com/office/drawing/2014/main" id="{9C271F03-BE3C-497B-885F-C4DFBC25466C}"/>
                </a:ext>
              </a:extLst>
            </p:cNvPr>
            <p:cNvSpPr/>
            <p:nvPr/>
          </p:nvSpPr>
          <p:spPr>
            <a:xfrm rot="16200000">
              <a:off x="5061744" y="3205956"/>
              <a:ext cx="2438400" cy="452438"/>
            </a:xfrm>
            <a:custGeom>
              <a:avLst/>
              <a:gdLst>
                <a:gd name="connsiteX0" fmla="*/ 823913 w 2438400"/>
                <a:gd name="connsiteY0" fmla="*/ 361950 h 452437"/>
                <a:gd name="connsiteX1" fmla="*/ 0 w 2438400"/>
                <a:gd name="connsiteY1" fmla="*/ 342900 h 452437"/>
                <a:gd name="connsiteX2" fmla="*/ 0 w 2438400"/>
                <a:gd name="connsiteY2" fmla="*/ 119062 h 452437"/>
                <a:gd name="connsiteX3" fmla="*/ 1045369 w 2438400"/>
                <a:gd name="connsiteY3" fmla="*/ 119062 h 452437"/>
                <a:gd name="connsiteX4" fmla="*/ 1233488 w 2438400"/>
                <a:gd name="connsiteY4" fmla="*/ 142875 h 452437"/>
                <a:gd name="connsiteX5" fmla="*/ 1628775 w 2438400"/>
                <a:gd name="connsiteY5" fmla="*/ 142875 h 452437"/>
                <a:gd name="connsiteX6" fmla="*/ 1785938 w 2438400"/>
                <a:gd name="connsiteY6" fmla="*/ 145256 h 452437"/>
                <a:gd name="connsiteX7" fmla="*/ 2014538 w 2438400"/>
                <a:gd name="connsiteY7" fmla="*/ 142875 h 452437"/>
                <a:gd name="connsiteX8" fmla="*/ 2083594 w 2438400"/>
                <a:gd name="connsiteY8" fmla="*/ 130969 h 452437"/>
                <a:gd name="connsiteX9" fmla="*/ 2135982 w 2438400"/>
                <a:gd name="connsiteY9" fmla="*/ 119062 h 452437"/>
                <a:gd name="connsiteX10" fmla="*/ 2226469 w 2438400"/>
                <a:gd name="connsiteY10" fmla="*/ 76200 h 452437"/>
                <a:gd name="connsiteX11" fmla="*/ 2243138 w 2438400"/>
                <a:gd name="connsiteY11" fmla="*/ 57150 h 452437"/>
                <a:gd name="connsiteX12" fmla="*/ 2264569 w 2438400"/>
                <a:gd name="connsiteY12" fmla="*/ 35719 h 452437"/>
                <a:gd name="connsiteX13" fmla="*/ 2293144 w 2438400"/>
                <a:gd name="connsiteY13" fmla="*/ 21431 h 452437"/>
                <a:gd name="connsiteX14" fmla="*/ 2343150 w 2438400"/>
                <a:gd name="connsiteY14" fmla="*/ 9525 h 452437"/>
                <a:gd name="connsiteX15" fmla="*/ 2438400 w 2438400"/>
                <a:gd name="connsiteY15" fmla="*/ 0 h 452437"/>
                <a:gd name="connsiteX16" fmla="*/ 2376488 w 2438400"/>
                <a:gd name="connsiteY16" fmla="*/ 102394 h 452437"/>
                <a:gd name="connsiteX17" fmla="*/ 2343150 w 2438400"/>
                <a:gd name="connsiteY17" fmla="*/ 166687 h 452437"/>
                <a:gd name="connsiteX18" fmla="*/ 2316957 w 2438400"/>
                <a:gd name="connsiteY18" fmla="*/ 238125 h 452437"/>
                <a:gd name="connsiteX19" fmla="*/ 2283619 w 2438400"/>
                <a:gd name="connsiteY19" fmla="*/ 297656 h 452437"/>
                <a:gd name="connsiteX20" fmla="*/ 2224088 w 2438400"/>
                <a:gd name="connsiteY20" fmla="*/ 369094 h 452437"/>
                <a:gd name="connsiteX21" fmla="*/ 2150269 w 2438400"/>
                <a:gd name="connsiteY21" fmla="*/ 442912 h 452437"/>
                <a:gd name="connsiteX22" fmla="*/ 2128838 w 2438400"/>
                <a:gd name="connsiteY22" fmla="*/ 452437 h 452437"/>
                <a:gd name="connsiteX23" fmla="*/ 2090738 w 2438400"/>
                <a:gd name="connsiteY23" fmla="*/ 447675 h 452437"/>
                <a:gd name="connsiteX24" fmla="*/ 2059782 w 2438400"/>
                <a:gd name="connsiteY24" fmla="*/ 440531 h 452437"/>
                <a:gd name="connsiteX25" fmla="*/ 2002632 w 2438400"/>
                <a:gd name="connsiteY25" fmla="*/ 409575 h 452437"/>
                <a:gd name="connsiteX26" fmla="*/ 1816894 w 2438400"/>
                <a:gd name="connsiteY26" fmla="*/ 409575 h 452437"/>
                <a:gd name="connsiteX27" fmla="*/ 1643063 w 2438400"/>
                <a:gd name="connsiteY27" fmla="*/ 388144 h 452437"/>
                <a:gd name="connsiteX28" fmla="*/ 823913 w 2438400"/>
                <a:gd name="connsiteY28" fmla="*/ 3619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38400" h="452437">
                  <a:moveTo>
                    <a:pt x="823913" y="361950"/>
                  </a:moveTo>
                  <a:lnTo>
                    <a:pt x="0" y="342900"/>
                  </a:lnTo>
                  <a:lnTo>
                    <a:pt x="0" y="119062"/>
                  </a:lnTo>
                  <a:lnTo>
                    <a:pt x="1045369" y="119062"/>
                  </a:lnTo>
                  <a:lnTo>
                    <a:pt x="1233488" y="142875"/>
                  </a:lnTo>
                  <a:lnTo>
                    <a:pt x="1628775" y="142875"/>
                  </a:lnTo>
                  <a:lnTo>
                    <a:pt x="1785938" y="145256"/>
                  </a:lnTo>
                  <a:lnTo>
                    <a:pt x="2014538" y="142875"/>
                  </a:lnTo>
                  <a:lnTo>
                    <a:pt x="2083594" y="130969"/>
                  </a:lnTo>
                  <a:lnTo>
                    <a:pt x="2135982" y="119062"/>
                  </a:lnTo>
                  <a:lnTo>
                    <a:pt x="2226469" y="76200"/>
                  </a:lnTo>
                  <a:lnTo>
                    <a:pt x="2243138" y="57150"/>
                  </a:lnTo>
                  <a:lnTo>
                    <a:pt x="2264569" y="35719"/>
                  </a:lnTo>
                  <a:lnTo>
                    <a:pt x="2293144" y="21431"/>
                  </a:lnTo>
                  <a:lnTo>
                    <a:pt x="2343150" y="9525"/>
                  </a:lnTo>
                  <a:lnTo>
                    <a:pt x="2438400" y="0"/>
                  </a:lnTo>
                  <a:lnTo>
                    <a:pt x="2376488" y="102394"/>
                  </a:lnTo>
                  <a:lnTo>
                    <a:pt x="2343150" y="166687"/>
                  </a:lnTo>
                  <a:lnTo>
                    <a:pt x="2316957" y="238125"/>
                  </a:lnTo>
                  <a:lnTo>
                    <a:pt x="2283619" y="297656"/>
                  </a:lnTo>
                  <a:lnTo>
                    <a:pt x="2224088" y="369094"/>
                  </a:lnTo>
                  <a:lnTo>
                    <a:pt x="2150269" y="442912"/>
                  </a:lnTo>
                  <a:lnTo>
                    <a:pt x="2128838" y="452437"/>
                  </a:lnTo>
                  <a:lnTo>
                    <a:pt x="2090738" y="447675"/>
                  </a:lnTo>
                  <a:lnTo>
                    <a:pt x="2059782" y="440531"/>
                  </a:lnTo>
                  <a:lnTo>
                    <a:pt x="2002632" y="409575"/>
                  </a:lnTo>
                  <a:lnTo>
                    <a:pt x="1816894" y="409575"/>
                  </a:lnTo>
                  <a:lnTo>
                    <a:pt x="1643063" y="388144"/>
                  </a:lnTo>
                  <a:lnTo>
                    <a:pt x="82391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1">
              <a:extLst>
                <a:ext uri="{FF2B5EF4-FFF2-40B4-BE49-F238E27FC236}">
                  <a16:creationId xmlns:a16="http://schemas.microsoft.com/office/drawing/2014/main" id="{9DA09DBC-B11E-483A-A756-E02C54515929}"/>
                </a:ext>
              </a:extLst>
            </p:cNvPr>
            <p:cNvSpPr/>
            <p:nvPr/>
          </p:nvSpPr>
          <p:spPr>
            <a:xfrm>
              <a:off x="5294313" y="3386138"/>
              <a:ext cx="968375" cy="300037"/>
            </a:xfrm>
            <a:custGeom>
              <a:avLst/>
              <a:gdLst>
                <a:gd name="connsiteX0" fmla="*/ 400050 w 969169"/>
                <a:gd name="connsiteY0" fmla="*/ 250031 h 300037"/>
                <a:gd name="connsiteX1" fmla="*/ 2381 w 969169"/>
                <a:gd name="connsiteY1" fmla="*/ 300037 h 300037"/>
                <a:gd name="connsiteX2" fmla="*/ 0 w 969169"/>
                <a:gd name="connsiteY2" fmla="*/ 142875 h 300037"/>
                <a:gd name="connsiteX3" fmla="*/ 297656 w 969169"/>
                <a:gd name="connsiteY3" fmla="*/ 85725 h 300037"/>
                <a:gd name="connsiteX4" fmla="*/ 723900 w 969169"/>
                <a:gd name="connsiteY4" fmla="*/ 0 h 300037"/>
                <a:gd name="connsiteX5" fmla="*/ 764381 w 969169"/>
                <a:gd name="connsiteY5" fmla="*/ 4762 h 300037"/>
                <a:gd name="connsiteX6" fmla="*/ 969169 w 969169"/>
                <a:gd name="connsiteY6" fmla="*/ 26193 h 300037"/>
                <a:gd name="connsiteX7" fmla="*/ 964406 w 969169"/>
                <a:gd name="connsiteY7" fmla="*/ 226218 h 300037"/>
                <a:gd name="connsiteX8" fmla="*/ 652462 w 969169"/>
                <a:gd name="connsiteY8" fmla="*/ 226218 h 300037"/>
                <a:gd name="connsiteX9" fmla="*/ 400050 w 969169"/>
                <a:gd name="connsiteY9" fmla="*/ 250031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69" h="300037">
                  <a:moveTo>
                    <a:pt x="400050" y="250031"/>
                  </a:moveTo>
                  <a:lnTo>
                    <a:pt x="2381" y="300037"/>
                  </a:lnTo>
                  <a:cubicBezTo>
                    <a:pt x="1587" y="247650"/>
                    <a:pt x="794" y="195262"/>
                    <a:pt x="0" y="142875"/>
                  </a:cubicBezTo>
                  <a:lnTo>
                    <a:pt x="297656" y="85725"/>
                  </a:lnTo>
                  <a:lnTo>
                    <a:pt x="723900" y="0"/>
                  </a:lnTo>
                  <a:lnTo>
                    <a:pt x="764381" y="4762"/>
                  </a:lnTo>
                  <a:lnTo>
                    <a:pt x="969169" y="26193"/>
                  </a:lnTo>
                  <a:lnTo>
                    <a:pt x="964406" y="226218"/>
                  </a:lnTo>
                  <a:lnTo>
                    <a:pt x="652462" y="226218"/>
                  </a:lnTo>
                  <a:lnTo>
                    <a:pt x="4000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2C4E3368-1F10-4B69-8FC2-52AE8D3C0163}"/>
                </a:ext>
              </a:extLst>
            </p:cNvPr>
            <p:cNvSpPr/>
            <p:nvPr/>
          </p:nvSpPr>
          <p:spPr>
            <a:xfrm>
              <a:off x="5276850" y="3943350"/>
              <a:ext cx="966788" cy="280988"/>
            </a:xfrm>
            <a:custGeom>
              <a:avLst/>
              <a:gdLst>
                <a:gd name="connsiteX0" fmla="*/ 376238 w 966788"/>
                <a:gd name="connsiteY0" fmla="*/ 235744 h 280988"/>
                <a:gd name="connsiteX1" fmla="*/ 0 w 966788"/>
                <a:gd name="connsiteY1" fmla="*/ 280988 h 280988"/>
                <a:gd name="connsiteX2" fmla="*/ 2381 w 966788"/>
                <a:gd name="connsiteY2" fmla="*/ 123825 h 280988"/>
                <a:gd name="connsiteX3" fmla="*/ 381000 w 966788"/>
                <a:gd name="connsiteY3" fmla="*/ 59531 h 280988"/>
                <a:gd name="connsiteX4" fmla="*/ 719138 w 966788"/>
                <a:gd name="connsiteY4" fmla="*/ 0 h 280988"/>
                <a:gd name="connsiteX5" fmla="*/ 742950 w 966788"/>
                <a:gd name="connsiteY5" fmla="*/ 2381 h 280988"/>
                <a:gd name="connsiteX6" fmla="*/ 966788 w 966788"/>
                <a:gd name="connsiteY6" fmla="*/ 61913 h 280988"/>
                <a:gd name="connsiteX7" fmla="*/ 959644 w 966788"/>
                <a:gd name="connsiteY7" fmla="*/ 204788 h 280988"/>
                <a:gd name="connsiteX8" fmla="*/ 714375 w 966788"/>
                <a:gd name="connsiteY8" fmla="*/ 200025 h 280988"/>
                <a:gd name="connsiteX9" fmla="*/ 376238 w 966788"/>
                <a:gd name="connsiteY9" fmla="*/ 235744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6788" h="280988">
                  <a:moveTo>
                    <a:pt x="376238" y="235744"/>
                  </a:moveTo>
                  <a:lnTo>
                    <a:pt x="0" y="280988"/>
                  </a:lnTo>
                  <a:cubicBezTo>
                    <a:pt x="794" y="228600"/>
                    <a:pt x="1587" y="176213"/>
                    <a:pt x="2381" y="123825"/>
                  </a:cubicBezTo>
                  <a:lnTo>
                    <a:pt x="381000" y="59531"/>
                  </a:lnTo>
                  <a:lnTo>
                    <a:pt x="719138" y="0"/>
                  </a:lnTo>
                  <a:lnTo>
                    <a:pt x="742950" y="2381"/>
                  </a:lnTo>
                  <a:lnTo>
                    <a:pt x="966788" y="61913"/>
                  </a:lnTo>
                  <a:lnTo>
                    <a:pt x="959644" y="204788"/>
                  </a:lnTo>
                  <a:lnTo>
                    <a:pt x="714375" y="200025"/>
                  </a:lnTo>
                  <a:lnTo>
                    <a:pt x="376238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C45A153B-0729-430F-A089-8385F73C7BA3}"/>
                </a:ext>
              </a:extLst>
            </p:cNvPr>
            <p:cNvSpPr/>
            <p:nvPr/>
          </p:nvSpPr>
          <p:spPr>
            <a:xfrm>
              <a:off x="4138613" y="4476750"/>
              <a:ext cx="3228975" cy="539750"/>
            </a:xfrm>
            <a:custGeom>
              <a:avLst/>
              <a:gdLst>
                <a:gd name="connsiteX0" fmla="*/ 1879013 w 3229470"/>
                <a:gd name="connsiteY0" fmla="*/ 303919 h 539126"/>
                <a:gd name="connsiteX1" fmla="*/ 1598879 w 3229470"/>
                <a:gd name="connsiteY1" fmla="*/ 332990 h 539126"/>
                <a:gd name="connsiteX2" fmla="*/ 1305531 w 3229470"/>
                <a:gd name="connsiteY2" fmla="*/ 377917 h 539126"/>
                <a:gd name="connsiteX3" fmla="*/ 972541 w 3229470"/>
                <a:gd name="connsiteY3" fmla="*/ 441343 h 539126"/>
                <a:gd name="connsiteX4" fmla="*/ 652765 w 3229470"/>
                <a:gd name="connsiteY4" fmla="*/ 515341 h 539126"/>
                <a:gd name="connsiteX5" fmla="*/ 539126 w 3229470"/>
                <a:gd name="connsiteY5" fmla="*/ 539126 h 539126"/>
                <a:gd name="connsiteX6" fmla="*/ 502127 w 3229470"/>
                <a:gd name="connsiteY6" fmla="*/ 536483 h 539126"/>
                <a:gd name="connsiteX7" fmla="*/ 443986 w 3229470"/>
                <a:gd name="connsiteY7" fmla="*/ 528555 h 539126"/>
                <a:gd name="connsiteX8" fmla="*/ 380560 w 3229470"/>
                <a:gd name="connsiteY8" fmla="*/ 510056 h 539126"/>
                <a:gd name="connsiteX9" fmla="*/ 248421 w 3229470"/>
                <a:gd name="connsiteY9" fmla="*/ 451915 h 539126"/>
                <a:gd name="connsiteX10" fmla="*/ 116282 w 3229470"/>
                <a:gd name="connsiteY10" fmla="*/ 377917 h 539126"/>
                <a:gd name="connsiteX11" fmla="*/ 26428 w 3229470"/>
                <a:gd name="connsiteY11" fmla="*/ 303919 h 539126"/>
                <a:gd name="connsiteX12" fmla="*/ 7928 w 3229470"/>
                <a:gd name="connsiteY12" fmla="*/ 280134 h 539126"/>
                <a:gd name="connsiteX13" fmla="*/ 0 w 3229470"/>
                <a:gd name="connsiteY13" fmla="*/ 261635 h 539126"/>
                <a:gd name="connsiteX14" fmla="*/ 5286 w 3229470"/>
                <a:gd name="connsiteY14" fmla="*/ 243135 h 539126"/>
                <a:gd name="connsiteX15" fmla="*/ 15857 w 3229470"/>
                <a:gd name="connsiteY15" fmla="*/ 227279 h 539126"/>
                <a:gd name="connsiteX16" fmla="*/ 42284 w 3229470"/>
                <a:gd name="connsiteY16" fmla="*/ 221993 h 539126"/>
                <a:gd name="connsiteX17" fmla="*/ 60784 w 3229470"/>
                <a:gd name="connsiteY17" fmla="*/ 221993 h 539126"/>
                <a:gd name="connsiteX18" fmla="*/ 79283 w 3229470"/>
                <a:gd name="connsiteY18" fmla="*/ 232564 h 539126"/>
                <a:gd name="connsiteX19" fmla="*/ 113639 w 3229470"/>
                <a:gd name="connsiteY19" fmla="*/ 258992 h 539126"/>
                <a:gd name="connsiteX20" fmla="*/ 161209 w 3229470"/>
                <a:gd name="connsiteY20" fmla="*/ 282777 h 539126"/>
                <a:gd name="connsiteX21" fmla="*/ 224636 w 3229470"/>
                <a:gd name="connsiteY21" fmla="*/ 301276 h 539126"/>
                <a:gd name="connsiteX22" fmla="*/ 314490 w 3229470"/>
                <a:gd name="connsiteY22" fmla="*/ 314490 h 539126"/>
                <a:gd name="connsiteX23" fmla="*/ 393773 w 3229470"/>
                <a:gd name="connsiteY23" fmla="*/ 317133 h 539126"/>
                <a:gd name="connsiteX24" fmla="*/ 465128 w 3229470"/>
                <a:gd name="connsiteY24" fmla="*/ 309205 h 539126"/>
                <a:gd name="connsiteX25" fmla="*/ 1004254 w 3229470"/>
                <a:gd name="connsiteY25" fmla="*/ 221993 h 539126"/>
                <a:gd name="connsiteX26" fmla="*/ 1218319 w 3229470"/>
                <a:gd name="connsiteY26" fmla="*/ 198208 h 539126"/>
                <a:gd name="connsiteX27" fmla="*/ 1683447 w 3229470"/>
                <a:gd name="connsiteY27" fmla="*/ 147995 h 539126"/>
                <a:gd name="connsiteX28" fmla="*/ 2032294 w 3229470"/>
                <a:gd name="connsiteY28" fmla="*/ 110997 h 539126"/>
                <a:gd name="connsiteX29" fmla="*/ 2264858 w 3229470"/>
                <a:gd name="connsiteY29" fmla="*/ 110997 h 539126"/>
                <a:gd name="connsiteX30" fmla="*/ 2653346 w 3229470"/>
                <a:gd name="connsiteY30" fmla="*/ 89854 h 539126"/>
                <a:gd name="connsiteX31" fmla="*/ 2685059 w 3229470"/>
                <a:gd name="connsiteY31" fmla="*/ 79283 h 539126"/>
                <a:gd name="connsiteX32" fmla="*/ 2811912 w 3229470"/>
                <a:gd name="connsiteY32" fmla="*/ 0 h 539126"/>
                <a:gd name="connsiteX33" fmla="*/ 2846268 w 3229470"/>
                <a:gd name="connsiteY33" fmla="*/ 5286 h 539126"/>
                <a:gd name="connsiteX34" fmla="*/ 2951979 w 3229470"/>
                <a:gd name="connsiteY34" fmla="*/ 42285 h 539126"/>
                <a:gd name="connsiteX35" fmla="*/ 3044476 w 3229470"/>
                <a:gd name="connsiteY35" fmla="*/ 76641 h 539126"/>
                <a:gd name="connsiteX36" fmla="*/ 3131688 w 3229470"/>
                <a:gd name="connsiteY36" fmla="*/ 118925 h 539126"/>
                <a:gd name="connsiteX37" fmla="*/ 3205686 w 3229470"/>
                <a:gd name="connsiteY37" fmla="*/ 163852 h 539126"/>
                <a:gd name="connsiteX38" fmla="*/ 3218899 w 3229470"/>
                <a:gd name="connsiteY38" fmla="*/ 184994 h 539126"/>
                <a:gd name="connsiteX39" fmla="*/ 3226828 w 3229470"/>
                <a:gd name="connsiteY39" fmla="*/ 203494 h 539126"/>
                <a:gd name="connsiteX40" fmla="*/ 3229470 w 3229470"/>
                <a:gd name="connsiteY40" fmla="*/ 232564 h 539126"/>
                <a:gd name="connsiteX41" fmla="*/ 3218899 w 3229470"/>
                <a:gd name="connsiteY41" fmla="*/ 245778 h 539126"/>
                <a:gd name="connsiteX42" fmla="*/ 3176615 w 3229470"/>
                <a:gd name="connsiteY42" fmla="*/ 274849 h 539126"/>
                <a:gd name="connsiteX43" fmla="*/ 3123760 w 3229470"/>
                <a:gd name="connsiteY43" fmla="*/ 295991 h 539126"/>
                <a:gd name="connsiteX44" fmla="*/ 2859482 w 3229470"/>
                <a:gd name="connsiteY44" fmla="*/ 282777 h 539126"/>
                <a:gd name="connsiteX45" fmla="*/ 2418139 w 3229470"/>
                <a:gd name="connsiteY45" fmla="*/ 288063 h 539126"/>
                <a:gd name="connsiteX46" fmla="*/ 1879013 w 3229470"/>
                <a:gd name="connsiteY46" fmla="*/ 303919 h 53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29470" h="539126">
                  <a:moveTo>
                    <a:pt x="1879013" y="303919"/>
                  </a:moveTo>
                  <a:lnTo>
                    <a:pt x="1598879" y="332990"/>
                  </a:lnTo>
                  <a:lnTo>
                    <a:pt x="1305531" y="377917"/>
                  </a:lnTo>
                  <a:lnTo>
                    <a:pt x="972541" y="441343"/>
                  </a:lnTo>
                  <a:lnTo>
                    <a:pt x="652765" y="515341"/>
                  </a:lnTo>
                  <a:lnTo>
                    <a:pt x="539126" y="539126"/>
                  </a:lnTo>
                  <a:lnTo>
                    <a:pt x="502127" y="536483"/>
                  </a:lnTo>
                  <a:lnTo>
                    <a:pt x="443986" y="528555"/>
                  </a:lnTo>
                  <a:lnTo>
                    <a:pt x="380560" y="510056"/>
                  </a:lnTo>
                  <a:lnTo>
                    <a:pt x="248421" y="451915"/>
                  </a:lnTo>
                  <a:lnTo>
                    <a:pt x="116282" y="377917"/>
                  </a:lnTo>
                  <a:lnTo>
                    <a:pt x="26428" y="303919"/>
                  </a:lnTo>
                  <a:lnTo>
                    <a:pt x="7928" y="280134"/>
                  </a:lnTo>
                  <a:lnTo>
                    <a:pt x="0" y="261635"/>
                  </a:lnTo>
                  <a:lnTo>
                    <a:pt x="5286" y="243135"/>
                  </a:lnTo>
                  <a:lnTo>
                    <a:pt x="15857" y="227279"/>
                  </a:lnTo>
                  <a:lnTo>
                    <a:pt x="42284" y="221993"/>
                  </a:lnTo>
                  <a:lnTo>
                    <a:pt x="60784" y="221993"/>
                  </a:lnTo>
                  <a:lnTo>
                    <a:pt x="79283" y="232564"/>
                  </a:lnTo>
                  <a:lnTo>
                    <a:pt x="113639" y="258992"/>
                  </a:lnTo>
                  <a:lnTo>
                    <a:pt x="161209" y="282777"/>
                  </a:lnTo>
                  <a:lnTo>
                    <a:pt x="224636" y="301276"/>
                  </a:lnTo>
                  <a:lnTo>
                    <a:pt x="314490" y="314490"/>
                  </a:lnTo>
                  <a:lnTo>
                    <a:pt x="393773" y="317133"/>
                  </a:lnTo>
                  <a:lnTo>
                    <a:pt x="465128" y="309205"/>
                  </a:lnTo>
                  <a:lnTo>
                    <a:pt x="1004254" y="221993"/>
                  </a:lnTo>
                  <a:lnTo>
                    <a:pt x="1218319" y="198208"/>
                  </a:lnTo>
                  <a:lnTo>
                    <a:pt x="1683447" y="147995"/>
                  </a:lnTo>
                  <a:lnTo>
                    <a:pt x="2032294" y="110997"/>
                  </a:lnTo>
                  <a:lnTo>
                    <a:pt x="2264858" y="110997"/>
                  </a:lnTo>
                  <a:lnTo>
                    <a:pt x="2653346" y="89854"/>
                  </a:lnTo>
                  <a:lnTo>
                    <a:pt x="2685059" y="79283"/>
                  </a:lnTo>
                  <a:lnTo>
                    <a:pt x="2811912" y="0"/>
                  </a:lnTo>
                  <a:lnTo>
                    <a:pt x="2846268" y="5286"/>
                  </a:lnTo>
                  <a:lnTo>
                    <a:pt x="2951979" y="42285"/>
                  </a:lnTo>
                  <a:lnTo>
                    <a:pt x="3044476" y="76641"/>
                  </a:lnTo>
                  <a:lnTo>
                    <a:pt x="3131688" y="118925"/>
                  </a:lnTo>
                  <a:lnTo>
                    <a:pt x="3205686" y="163852"/>
                  </a:lnTo>
                  <a:lnTo>
                    <a:pt x="3218899" y="184994"/>
                  </a:lnTo>
                  <a:lnTo>
                    <a:pt x="3226828" y="203494"/>
                  </a:lnTo>
                  <a:lnTo>
                    <a:pt x="3229470" y="232564"/>
                  </a:lnTo>
                  <a:lnTo>
                    <a:pt x="3218899" y="245778"/>
                  </a:lnTo>
                  <a:lnTo>
                    <a:pt x="3176615" y="274849"/>
                  </a:lnTo>
                  <a:lnTo>
                    <a:pt x="3123760" y="295991"/>
                  </a:lnTo>
                  <a:lnTo>
                    <a:pt x="2859482" y="282777"/>
                  </a:lnTo>
                  <a:lnTo>
                    <a:pt x="2418139" y="288063"/>
                  </a:lnTo>
                  <a:lnTo>
                    <a:pt x="1879013" y="30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9715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ACF2F6-8450-4AFE-A621-7CA7201E07A4}"/>
              </a:ext>
            </a:extLst>
          </p:cNvPr>
          <p:cNvGrpSpPr/>
          <p:nvPr/>
        </p:nvGrpSpPr>
        <p:grpSpPr>
          <a:xfrm>
            <a:off x="2387600" y="1419225"/>
            <a:ext cx="4979988" cy="4575175"/>
            <a:chOff x="2387600" y="1419225"/>
            <a:chExt cx="4979988" cy="4575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21885C8-85C1-494C-A32E-2E3AF333C56C}"/>
                </a:ext>
              </a:extLst>
            </p:cNvPr>
            <p:cNvSpPr/>
            <p:nvPr/>
          </p:nvSpPr>
          <p:spPr>
            <a:xfrm>
              <a:off x="3348038" y="1592263"/>
              <a:ext cx="617537" cy="960437"/>
            </a:xfrm>
            <a:custGeom>
              <a:avLst/>
              <a:gdLst>
                <a:gd name="connsiteX0" fmla="*/ 257175 w 616743"/>
                <a:gd name="connsiteY0" fmla="*/ 621507 h 959644"/>
                <a:gd name="connsiteX1" fmla="*/ 254793 w 616743"/>
                <a:gd name="connsiteY1" fmla="*/ 354807 h 959644"/>
                <a:gd name="connsiteX2" fmla="*/ 247650 w 616743"/>
                <a:gd name="connsiteY2" fmla="*/ 280988 h 959644"/>
                <a:gd name="connsiteX3" fmla="*/ 233362 w 616743"/>
                <a:gd name="connsiteY3" fmla="*/ 226219 h 959644"/>
                <a:gd name="connsiteX4" fmla="*/ 211931 w 616743"/>
                <a:gd name="connsiteY4" fmla="*/ 183357 h 959644"/>
                <a:gd name="connsiteX5" fmla="*/ 185737 w 616743"/>
                <a:gd name="connsiteY5" fmla="*/ 152400 h 959644"/>
                <a:gd name="connsiteX6" fmla="*/ 154781 w 616743"/>
                <a:gd name="connsiteY6" fmla="*/ 128588 h 959644"/>
                <a:gd name="connsiteX7" fmla="*/ 111918 w 616743"/>
                <a:gd name="connsiteY7" fmla="*/ 104775 h 959644"/>
                <a:gd name="connsiteX8" fmla="*/ 30956 w 616743"/>
                <a:gd name="connsiteY8" fmla="*/ 76200 h 959644"/>
                <a:gd name="connsiteX9" fmla="*/ 14287 w 616743"/>
                <a:gd name="connsiteY9" fmla="*/ 61913 h 959644"/>
                <a:gd name="connsiteX10" fmla="*/ 0 w 616743"/>
                <a:gd name="connsiteY10" fmla="*/ 38100 h 959644"/>
                <a:gd name="connsiteX11" fmla="*/ 0 w 616743"/>
                <a:gd name="connsiteY11" fmla="*/ 21432 h 959644"/>
                <a:gd name="connsiteX12" fmla="*/ 16668 w 616743"/>
                <a:gd name="connsiteY12" fmla="*/ 4763 h 959644"/>
                <a:gd name="connsiteX13" fmla="*/ 47625 w 616743"/>
                <a:gd name="connsiteY13" fmla="*/ 0 h 959644"/>
                <a:gd name="connsiteX14" fmla="*/ 138112 w 616743"/>
                <a:gd name="connsiteY14" fmla="*/ 4763 h 959644"/>
                <a:gd name="connsiteX15" fmla="*/ 223837 w 616743"/>
                <a:gd name="connsiteY15" fmla="*/ 11907 h 959644"/>
                <a:gd name="connsiteX16" fmla="*/ 309562 w 616743"/>
                <a:gd name="connsiteY16" fmla="*/ 21432 h 959644"/>
                <a:gd name="connsiteX17" fmla="*/ 392906 w 616743"/>
                <a:gd name="connsiteY17" fmla="*/ 42863 h 959644"/>
                <a:gd name="connsiteX18" fmla="*/ 469106 w 616743"/>
                <a:gd name="connsiteY18" fmla="*/ 73819 h 959644"/>
                <a:gd name="connsiteX19" fmla="*/ 521493 w 616743"/>
                <a:gd name="connsiteY19" fmla="*/ 107157 h 959644"/>
                <a:gd name="connsiteX20" fmla="*/ 564356 w 616743"/>
                <a:gd name="connsiteY20" fmla="*/ 142875 h 959644"/>
                <a:gd name="connsiteX21" fmla="*/ 588168 w 616743"/>
                <a:gd name="connsiteY21" fmla="*/ 164307 h 959644"/>
                <a:gd name="connsiteX22" fmla="*/ 609600 w 616743"/>
                <a:gd name="connsiteY22" fmla="*/ 195263 h 959644"/>
                <a:gd name="connsiteX23" fmla="*/ 616743 w 616743"/>
                <a:gd name="connsiteY23" fmla="*/ 221457 h 959644"/>
                <a:gd name="connsiteX24" fmla="*/ 614362 w 616743"/>
                <a:gd name="connsiteY24" fmla="*/ 257175 h 959644"/>
                <a:gd name="connsiteX25" fmla="*/ 602456 w 616743"/>
                <a:gd name="connsiteY25" fmla="*/ 297657 h 959644"/>
                <a:gd name="connsiteX26" fmla="*/ 576262 w 616743"/>
                <a:gd name="connsiteY26" fmla="*/ 330994 h 959644"/>
                <a:gd name="connsiteX27" fmla="*/ 559593 w 616743"/>
                <a:gd name="connsiteY27" fmla="*/ 352425 h 959644"/>
                <a:gd name="connsiteX28" fmla="*/ 550068 w 616743"/>
                <a:gd name="connsiteY28" fmla="*/ 419100 h 959644"/>
                <a:gd name="connsiteX29" fmla="*/ 542925 w 616743"/>
                <a:gd name="connsiteY29" fmla="*/ 571500 h 959644"/>
                <a:gd name="connsiteX30" fmla="*/ 523875 w 616743"/>
                <a:gd name="connsiteY30" fmla="*/ 881063 h 959644"/>
                <a:gd name="connsiteX31" fmla="*/ 261937 w 616743"/>
                <a:gd name="connsiteY31" fmla="*/ 959644 h 959644"/>
                <a:gd name="connsiteX32" fmla="*/ 257175 w 616743"/>
                <a:gd name="connsiteY32" fmla="*/ 621507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959644">
                  <a:moveTo>
                    <a:pt x="257175" y="621507"/>
                  </a:moveTo>
                  <a:lnTo>
                    <a:pt x="254793" y="354807"/>
                  </a:lnTo>
                  <a:lnTo>
                    <a:pt x="247650" y="280988"/>
                  </a:lnTo>
                  <a:lnTo>
                    <a:pt x="233362" y="226219"/>
                  </a:lnTo>
                  <a:lnTo>
                    <a:pt x="211931" y="183357"/>
                  </a:lnTo>
                  <a:lnTo>
                    <a:pt x="185737" y="152400"/>
                  </a:lnTo>
                  <a:lnTo>
                    <a:pt x="154781" y="128588"/>
                  </a:lnTo>
                  <a:lnTo>
                    <a:pt x="111918" y="104775"/>
                  </a:lnTo>
                  <a:lnTo>
                    <a:pt x="30956" y="76200"/>
                  </a:lnTo>
                  <a:lnTo>
                    <a:pt x="14287" y="61913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16668" y="4763"/>
                  </a:lnTo>
                  <a:lnTo>
                    <a:pt x="47625" y="0"/>
                  </a:lnTo>
                  <a:lnTo>
                    <a:pt x="138112" y="4763"/>
                  </a:lnTo>
                  <a:lnTo>
                    <a:pt x="223837" y="11907"/>
                  </a:lnTo>
                  <a:lnTo>
                    <a:pt x="309562" y="21432"/>
                  </a:lnTo>
                  <a:lnTo>
                    <a:pt x="392906" y="42863"/>
                  </a:lnTo>
                  <a:lnTo>
                    <a:pt x="469106" y="73819"/>
                  </a:lnTo>
                  <a:lnTo>
                    <a:pt x="521493" y="107157"/>
                  </a:lnTo>
                  <a:lnTo>
                    <a:pt x="564356" y="142875"/>
                  </a:lnTo>
                  <a:lnTo>
                    <a:pt x="588168" y="164307"/>
                  </a:lnTo>
                  <a:lnTo>
                    <a:pt x="609600" y="195263"/>
                  </a:lnTo>
                  <a:lnTo>
                    <a:pt x="616743" y="221457"/>
                  </a:lnTo>
                  <a:lnTo>
                    <a:pt x="614362" y="257175"/>
                  </a:lnTo>
                  <a:lnTo>
                    <a:pt x="602456" y="297657"/>
                  </a:lnTo>
                  <a:lnTo>
                    <a:pt x="576262" y="330994"/>
                  </a:lnTo>
                  <a:lnTo>
                    <a:pt x="559593" y="352425"/>
                  </a:lnTo>
                  <a:lnTo>
                    <a:pt x="550068" y="419100"/>
                  </a:lnTo>
                  <a:lnTo>
                    <a:pt x="542925" y="571500"/>
                  </a:lnTo>
                  <a:lnTo>
                    <a:pt x="523875" y="881063"/>
                  </a:lnTo>
                  <a:lnTo>
                    <a:pt x="261937" y="959644"/>
                  </a:lnTo>
                  <a:cubicBezTo>
                    <a:pt x="260350" y="844550"/>
                    <a:pt x="258762" y="729457"/>
                    <a:pt x="257175" y="6215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E82A9A2-53BE-6C40-B8F6-A33755F0F216}"/>
                </a:ext>
              </a:extLst>
            </p:cNvPr>
            <p:cNvSpPr/>
            <p:nvPr/>
          </p:nvSpPr>
          <p:spPr>
            <a:xfrm>
              <a:off x="4333875" y="1419225"/>
              <a:ext cx="938213" cy="1563688"/>
            </a:xfrm>
            <a:custGeom>
              <a:avLst/>
              <a:gdLst>
                <a:gd name="connsiteX0" fmla="*/ 773906 w 938213"/>
                <a:gd name="connsiteY0" fmla="*/ 635794 h 1564481"/>
                <a:gd name="connsiteX1" fmla="*/ 695325 w 938213"/>
                <a:gd name="connsiteY1" fmla="*/ 771525 h 1564481"/>
                <a:gd name="connsiteX2" fmla="*/ 619125 w 938213"/>
                <a:gd name="connsiteY2" fmla="*/ 909638 h 1564481"/>
                <a:gd name="connsiteX3" fmla="*/ 531019 w 938213"/>
                <a:gd name="connsiteY3" fmla="*/ 1045369 h 1564481"/>
                <a:gd name="connsiteX4" fmla="*/ 400050 w 938213"/>
                <a:gd name="connsiteY4" fmla="*/ 1212056 h 1564481"/>
                <a:gd name="connsiteX5" fmla="*/ 247650 w 938213"/>
                <a:gd name="connsiteY5" fmla="*/ 1385888 h 1564481"/>
                <a:gd name="connsiteX6" fmla="*/ 135731 w 938213"/>
                <a:gd name="connsiteY6" fmla="*/ 1507331 h 1564481"/>
                <a:gd name="connsiteX7" fmla="*/ 69056 w 938213"/>
                <a:gd name="connsiteY7" fmla="*/ 1550194 h 1564481"/>
                <a:gd name="connsiteX8" fmla="*/ 40481 w 938213"/>
                <a:gd name="connsiteY8" fmla="*/ 1562100 h 1564481"/>
                <a:gd name="connsiteX9" fmla="*/ 16669 w 938213"/>
                <a:gd name="connsiteY9" fmla="*/ 1564481 h 1564481"/>
                <a:gd name="connsiteX10" fmla="*/ 2381 w 938213"/>
                <a:gd name="connsiteY10" fmla="*/ 1554956 h 1564481"/>
                <a:gd name="connsiteX11" fmla="*/ 0 w 938213"/>
                <a:gd name="connsiteY11" fmla="*/ 1531144 h 1564481"/>
                <a:gd name="connsiteX12" fmla="*/ 19050 w 938213"/>
                <a:gd name="connsiteY12" fmla="*/ 1497806 h 1564481"/>
                <a:gd name="connsiteX13" fmla="*/ 100013 w 938213"/>
                <a:gd name="connsiteY13" fmla="*/ 1388269 h 1564481"/>
                <a:gd name="connsiteX14" fmla="*/ 204788 w 938213"/>
                <a:gd name="connsiteY14" fmla="*/ 1235869 h 1564481"/>
                <a:gd name="connsiteX15" fmla="*/ 314325 w 938213"/>
                <a:gd name="connsiteY15" fmla="*/ 1054894 h 1564481"/>
                <a:gd name="connsiteX16" fmla="*/ 423863 w 938213"/>
                <a:gd name="connsiteY16" fmla="*/ 864394 h 1564481"/>
                <a:gd name="connsiteX17" fmla="*/ 533400 w 938213"/>
                <a:gd name="connsiteY17" fmla="*/ 650081 h 1564481"/>
                <a:gd name="connsiteX18" fmla="*/ 573881 w 938213"/>
                <a:gd name="connsiteY18" fmla="*/ 542925 h 1564481"/>
                <a:gd name="connsiteX19" fmla="*/ 611981 w 938213"/>
                <a:gd name="connsiteY19" fmla="*/ 433388 h 1564481"/>
                <a:gd name="connsiteX20" fmla="*/ 633413 w 938213"/>
                <a:gd name="connsiteY20" fmla="*/ 292894 h 1564481"/>
                <a:gd name="connsiteX21" fmla="*/ 633413 w 938213"/>
                <a:gd name="connsiteY21" fmla="*/ 202406 h 1564481"/>
                <a:gd name="connsiteX22" fmla="*/ 621506 w 938213"/>
                <a:gd name="connsiteY22" fmla="*/ 145256 h 1564481"/>
                <a:gd name="connsiteX23" fmla="*/ 588169 w 938213"/>
                <a:gd name="connsiteY23" fmla="*/ 97631 h 1564481"/>
                <a:gd name="connsiteX24" fmla="*/ 545306 w 938213"/>
                <a:gd name="connsiteY24" fmla="*/ 45244 h 1564481"/>
                <a:gd name="connsiteX25" fmla="*/ 540544 w 938213"/>
                <a:gd name="connsiteY25" fmla="*/ 33338 h 1564481"/>
                <a:gd name="connsiteX26" fmla="*/ 540544 w 938213"/>
                <a:gd name="connsiteY26" fmla="*/ 19050 h 1564481"/>
                <a:gd name="connsiteX27" fmla="*/ 547688 w 938213"/>
                <a:gd name="connsiteY27" fmla="*/ 7144 h 1564481"/>
                <a:gd name="connsiteX28" fmla="*/ 569119 w 938213"/>
                <a:gd name="connsiteY28" fmla="*/ 0 h 1564481"/>
                <a:gd name="connsiteX29" fmla="*/ 626269 w 938213"/>
                <a:gd name="connsiteY29" fmla="*/ 2381 h 1564481"/>
                <a:gd name="connsiteX30" fmla="*/ 673894 w 938213"/>
                <a:gd name="connsiteY30" fmla="*/ 11906 h 1564481"/>
                <a:gd name="connsiteX31" fmla="*/ 716756 w 938213"/>
                <a:gd name="connsiteY31" fmla="*/ 23813 h 1564481"/>
                <a:gd name="connsiteX32" fmla="*/ 757238 w 938213"/>
                <a:gd name="connsiteY32" fmla="*/ 47625 h 1564481"/>
                <a:gd name="connsiteX33" fmla="*/ 797719 w 938213"/>
                <a:gd name="connsiteY33" fmla="*/ 76200 h 1564481"/>
                <a:gd name="connsiteX34" fmla="*/ 828675 w 938213"/>
                <a:gd name="connsiteY34" fmla="*/ 109538 h 1564481"/>
                <a:gd name="connsiteX35" fmla="*/ 854869 w 938213"/>
                <a:gd name="connsiteY35" fmla="*/ 142875 h 1564481"/>
                <a:gd name="connsiteX36" fmla="*/ 895350 w 938213"/>
                <a:gd name="connsiteY36" fmla="*/ 197644 h 1564481"/>
                <a:gd name="connsiteX37" fmla="*/ 923925 w 938213"/>
                <a:gd name="connsiteY37" fmla="*/ 269081 h 1564481"/>
                <a:gd name="connsiteX38" fmla="*/ 938213 w 938213"/>
                <a:gd name="connsiteY38" fmla="*/ 307181 h 1564481"/>
                <a:gd name="connsiteX39" fmla="*/ 938213 w 938213"/>
                <a:gd name="connsiteY39" fmla="*/ 345281 h 1564481"/>
                <a:gd name="connsiteX40" fmla="*/ 928688 w 938213"/>
                <a:gd name="connsiteY40" fmla="*/ 400050 h 1564481"/>
                <a:gd name="connsiteX41" fmla="*/ 897731 w 938213"/>
                <a:gd name="connsiteY41" fmla="*/ 447675 h 1564481"/>
                <a:gd name="connsiteX42" fmla="*/ 862013 w 938213"/>
                <a:gd name="connsiteY42" fmla="*/ 497681 h 1564481"/>
                <a:gd name="connsiteX43" fmla="*/ 773906 w 938213"/>
                <a:gd name="connsiteY43" fmla="*/ 635794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213" h="1564481">
                  <a:moveTo>
                    <a:pt x="773906" y="635794"/>
                  </a:moveTo>
                  <a:lnTo>
                    <a:pt x="695325" y="771525"/>
                  </a:lnTo>
                  <a:lnTo>
                    <a:pt x="619125" y="909638"/>
                  </a:lnTo>
                  <a:lnTo>
                    <a:pt x="531019" y="1045369"/>
                  </a:lnTo>
                  <a:lnTo>
                    <a:pt x="400050" y="1212056"/>
                  </a:lnTo>
                  <a:lnTo>
                    <a:pt x="247650" y="1385888"/>
                  </a:lnTo>
                  <a:lnTo>
                    <a:pt x="135731" y="1507331"/>
                  </a:lnTo>
                  <a:lnTo>
                    <a:pt x="69056" y="1550194"/>
                  </a:lnTo>
                  <a:lnTo>
                    <a:pt x="40481" y="1562100"/>
                  </a:lnTo>
                  <a:lnTo>
                    <a:pt x="16669" y="1564481"/>
                  </a:lnTo>
                  <a:lnTo>
                    <a:pt x="2381" y="1554956"/>
                  </a:lnTo>
                  <a:lnTo>
                    <a:pt x="0" y="1531144"/>
                  </a:lnTo>
                  <a:lnTo>
                    <a:pt x="19050" y="1497806"/>
                  </a:lnTo>
                  <a:lnTo>
                    <a:pt x="100013" y="1388269"/>
                  </a:lnTo>
                  <a:lnTo>
                    <a:pt x="204788" y="1235869"/>
                  </a:lnTo>
                  <a:lnTo>
                    <a:pt x="314325" y="1054894"/>
                  </a:lnTo>
                  <a:lnTo>
                    <a:pt x="423863" y="864394"/>
                  </a:lnTo>
                  <a:lnTo>
                    <a:pt x="533400" y="650081"/>
                  </a:lnTo>
                  <a:lnTo>
                    <a:pt x="573881" y="542925"/>
                  </a:lnTo>
                  <a:lnTo>
                    <a:pt x="611981" y="433388"/>
                  </a:lnTo>
                  <a:lnTo>
                    <a:pt x="633413" y="292894"/>
                  </a:lnTo>
                  <a:lnTo>
                    <a:pt x="633413" y="202406"/>
                  </a:lnTo>
                  <a:lnTo>
                    <a:pt x="621506" y="145256"/>
                  </a:lnTo>
                  <a:lnTo>
                    <a:pt x="588169" y="97631"/>
                  </a:lnTo>
                  <a:lnTo>
                    <a:pt x="545306" y="45244"/>
                  </a:lnTo>
                  <a:lnTo>
                    <a:pt x="540544" y="33338"/>
                  </a:lnTo>
                  <a:lnTo>
                    <a:pt x="540544" y="19050"/>
                  </a:lnTo>
                  <a:lnTo>
                    <a:pt x="547688" y="7144"/>
                  </a:lnTo>
                  <a:lnTo>
                    <a:pt x="569119" y="0"/>
                  </a:lnTo>
                  <a:lnTo>
                    <a:pt x="626269" y="2381"/>
                  </a:lnTo>
                  <a:lnTo>
                    <a:pt x="673894" y="11906"/>
                  </a:lnTo>
                  <a:lnTo>
                    <a:pt x="716756" y="23813"/>
                  </a:lnTo>
                  <a:lnTo>
                    <a:pt x="757238" y="47625"/>
                  </a:lnTo>
                  <a:lnTo>
                    <a:pt x="797719" y="76200"/>
                  </a:lnTo>
                  <a:lnTo>
                    <a:pt x="828675" y="109538"/>
                  </a:lnTo>
                  <a:lnTo>
                    <a:pt x="854869" y="142875"/>
                  </a:lnTo>
                  <a:lnTo>
                    <a:pt x="895350" y="197644"/>
                  </a:lnTo>
                  <a:lnTo>
                    <a:pt x="923925" y="269081"/>
                  </a:lnTo>
                  <a:lnTo>
                    <a:pt x="938213" y="307181"/>
                  </a:lnTo>
                  <a:lnTo>
                    <a:pt x="938213" y="345281"/>
                  </a:lnTo>
                  <a:lnTo>
                    <a:pt x="928688" y="400050"/>
                  </a:lnTo>
                  <a:lnTo>
                    <a:pt x="897731" y="447675"/>
                  </a:lnTo>
                  <a:lnTo>
                    <a:pt x="862013" y="497681"/>
                  </a:lnTo>
                  <a:lnTo>
                    <a:pt x="773906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9A14D1C-40E5-9948-BE5C-9154900FDEE8}"/>
                </a:ext>
              </a:extLst>
            </p:cNvPr>
            <p:cNvSpPr/>
            <p:nvPr/>
          </p:nvSpPr>
          <p:spPr>
            <a:xfrm>
              <a:off x="4246563" y="4997450"/>
              <a:ext cx="1236662" cy="957263"/>
            </a:xfrm>
            <a:custGeom>
              <a:avLst/>
              <a:gdLst>
                <a:gd name="connsiteX0" fmla="*/ 835116 w 1236818"/>
                <a:gd name="connsiteY0" fmla="*/ 557625 h 956684"/>
                <a:gd name="connsiteX1" fmla="*/ 525912 w 1236818"/>
                <a:gd name="connsiteY1" fmla="*/ 737334 h 956684"/>
                <a:gd name="connsiteX2" fmla="*/ 261634 w 1236818"/>
                <a:gd name="connsiteY2" fmla="*/ 869473 h 956684"/>
                <a:gd name="connsiteX3" fmla="*/ 60784 w 1236818"/>
                <a:gd name="connsiteY3" fmla="*/ 951399 h 956684"/>
                <a:gd name="connsiteX4" fmla="*/ 39641 w 1236818"/>
                <a:gd name="connsiteY4" fmla="*/ 956684 h 956684"/>
                <a:gd name="connsiteX5" fmla="*/ 7928 w 1236818"/>
                <a:gd name="connsiteY5" fmla="*/ 954041 h 956684"/>
                <a:gd name="connsiteX6" fmla="*/ 0 w 1236818"/>
                <a:gd name="connsiteY6" fmla="*/ 940827 h 956684"/>
                <a:gd name="connsiteX7" fmla="*/ 7928 w 1236818"/>
                <a:gd name="connsiteY7" fmla="*/ 909114 h 956684"/>
                <a:gd name="connsiteX8" fmla="*/ 44927 w 1236818"/>
                <a:gd name="connsiteY8" fmla="*/ 874758 h 956684"/>
                <a:gd name="connsiteX9" fmla="*/ 269563 w 1236818"/>
                <a:gd name="connsiteY9" fmla="*/ 734691 h 956684"/>
                <a:gd name="connsiteX10" fmla="*/ 480985 w 1236818"/>
                <a:gd name="connsiteY10" fmla="*/ 586696 h 956684"/>
                <a:gd name="connsiteX11" fmla="*/ 650122 w 1236818"/>
                <a:gd name="connsiteY11" fmla="*/ 457200 h 956684"/>
                <a:gd name="connsiteX12" fmla="*/ 769047 w 1236818"/>
                <a:gd name="connsiteY12" fmla="*/ 340918 h 956684"/>
                <a:gd name="connsiteX13" fmla="*/ 837759 w 1236818"/>
                <a:gd name="connsiteY13" fmla="*/ 256349 h 956684"/>
                <a:gd name="connsiteX14" fmla="*/ 856259 w 1236818"/>
                <a:gd name="connsiteY14" fmla="*/ 198208 h 956684"/>
                <a:gd name="connsiteX15" fmla="*/ 853616 w 1236818"/>
                <a:gd name="connsiteY15" fmla="*/ 153281 h 956684"/>
                <a:gd name="connsiteX16" fmla="*/ 832474 w 1236818"/>
                <a:gd name="connsiteY16" fmla="*/ 110996 h 956684"/>
                <a:gd name="connsiteX17" fmla="*/ 795475 w 1236818"/>
                <a:gd name="connsiteY17" fmla="*/ 68712 h 956684"/>
                <a:gd name="connsiteX18" fmla="*/ 779618 w 1236818"/>
                <a:gd name="connsiteY18" fmla="*/ 44927 h 956684"/>
                <a:gd name="connsiteX19" fmla="*/ 776975 w 1236818"/>
                <a:gd name="connsiteY19" fmla="*/ 15856 h 956684"/>
                <a:gd name="connsiteX20" fmla="*/ 787547 w 1236818"/>
                <a:gd name="connsiteY20" fmla="*/ 2642 h 956684"/>
                <a:gd name="connsiteX21" fmla="*/ 803403 w 1236818"/>
                <a:gd name="connsiteY21" fmla="*/ 0 h 956684"/>
                <a:gd name="connsiteX22" fmla="*/ 840402 w 1236818"/>
                <a:gd name="connsiteY22" fmla="*/ 5285 h 956684"/>
                <a:gd name="connsiteX23" fmla="*/ 914400 w 1236818"/>
                <a:gd name="connsiteY23" fmla="*/ 34356 h 956684"/>
                <a:gd name="connsiteX24" fmla="*/ 1001611 w 1236818"/>
                <a:gd name="connsiteY24" fmla="*/ 73997 h 956684"/>
                <a:gd name="connsiteX25" fmla="*/ 1086180 w 1236818"/>
                <a:gd name="connsiteY25" fmla="*/ 126853 h 956684"/>
                <a:gd name="connsiteX26" fmla="*/ 1139036 w 1236818"/>
                <a:gd name="connsiteY26" fmla="*/ 158566 h 956684"/>
                <a:gd name="connsiteX27" fmla="*/ 1194534 w 1236818"/>
                <a:gd name="connsiteY27" fmla="*/ 198208 h 956684"/>
                <a:gd name="connsiteX28" fmla="*/ 1223604 w 1236818"/>
                <a:gd name="connsiteY28" fmla="*/ 235207 h 956684"/>
                <a:gd name="connsiteX29" fmla="*/ 1234175 w 1236818"/>
                <a:gd name="connsiteY29" fmla="*/ 266920 h 956684"/>
                <a:gd name="connsiteX30" fmla="*/ 1236818 w 1236818"/>
                <a:gd name="connsiteY30" fmla="*/ 301276 h 956684"/>
                <a:gd name="connsiteX31" fmla="*/ 1220962 w 1236818"/>
                <a:gd name="connsiteY31" fmla="*/ 338275 h 956684"/>
                <a:gd name="connsiteX32" fmla="*/ 1197177 w 1236818"/>
                <a:gd name="connsiteY32" fmla="*/ 359417 h 956684"/>
                <a:gd name="connsiteX33" fmla="*/ 1146964 w 1236818"/>
                <a:gd name="connsiteY33" fmla="*/ 369988 h 956684"/>
                <a:gd name="connsiteX34" fmla="*/ 835116 w 1236818"/>
                <a:gd name="connsiteY34" fmla="*/ 557625 h 95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6818" h="956684">
                  <a:moveTo>
                    <a:pt x="835116" y="557625"/>
                  </a:moveTo>
                  <a:lnTo>
                    <a:pt x="525912" y="737334"/>
                  </a:lnTo>
                  <a:lnTo>
                    <a:pt x="261634" y="869473"/>
                  </a:lnTo>
                  <a:lnTo>
                    <a:pt x="60784" y="951399"/>
                  </a:lnTo>
                  <a:lnTo>
                    <a:pt x="39641" y="956684"/>
                  </a:lnTo>
                  <a:lnTo>
                    <a:pt x="7928" y="954041"/>
                  </a:lnTo>
                  <a:lnTo>
                    <a:pt x="0" y="940827"/>
                  </a:lnTo>
                  <a:lnTo>
                    <a:pt x="7928" y="909114"/>
                  </a:lnTo>
                  <a:lnTo>
                    <a:pt x="44927" y="874758"/>
                  </a:lnTo>
                  <a:lnTo>
                    <a:pt x="269563" y="734691"/>
                  </a:lnTo>
                  <a:lnTo>
                    <a:pt x="480985" y="586696"/>
                  </a:lnTo>
                  <a:lnTo>
                    <a:pt x="650122" y="457200"/>
                  </a:lnTo>
                  <a:lnTo>
                    <a:pt x="769047" y="340918"/>
                  </a:lnTo>
                  <a:lnTo>
                    <a:pt x="837759" y="256349"/>
                  </a:lnTo>
                  <a:lnTo>
                    <a:pt x="856259" y="198208"/>
                  </a:lnTo>
                  <a:lnTo>
                    <a:pt x="853616" y="153281"/>
                  </a:lnTo>
                  <a:lnTo>
                    <a:pt x="832474" y="110996"/>
                  </a:lnTo>
                  <a:lnTo>
                    <a:pt x="795475" y="68712"/>
                  </a:lnTo>
                  <a:lnTo>
                    <a:pt x="779618" y="44927"/>
                  </a:lnTo>
                  <a:lnTo>
                    <a:pt x="776975" y="15856"/>
                  </a:lnTo>
                  <a:lnTo>
                    <a:pt x="787547" y="2642"/>
                  </a:lnTo>
                  <a:lnTo>
                    <a:pt x="803403" y="0"/>
                  </a:lnTo>
                  <a:lnTo>
                    <a:pt x="840402" y="5285"/>
                  </a:lnTo>
                  <a:lnTo>
                    <a:pt x="914400" y="34356"/>
                  </a:lnTo>
                  <a:lnTo>
                    <a:pt x="1001611" y="73997"/>
                  </a:lnTo>
                  <a:lnTo>
                    <a:pt x="1086180" y="126853"/>
                  </a:lnTo>
                  <a:lnTo>
                    <a:pt x="1139036" y="158566"/>
                  </a:lnTo>
                  <a:lnTo>
                    <a:pt x="1194534" y="198208"/>
                  </a:lnTo>
                  <a:lnTo>
                    <a:pt x="1223604" y="235207"/>
                  </a:lnTo>
                  <a:lnTo>
                    <a:pt x="1234175" y="266920"/>
                  </a:lnTo>
                  <a:lnTo>
                    <a:pt x="1236818" y="301276"/>
                  </a:lnTo>
                  <a:lnTo>
                    <a:pt x="1220962" y="338275"/>
                  </a:lnTo>
                  <a:lnTo>
                    <a:pt x="1197177" y="359417"/>
                  </a:lnTo>
                  <a:lnTo>
                    <a:pt x="1146964" y="369988"/>
                  </a:lnTo>
                  <a:lnTo>
                    <a:pt x="835116" y="55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48A36B3-DF78-9343-ADE1-A36AD4A5DE6E}"/>
                </a:ext>
              </a:extLst>
            </p:cNvPr>
            <p:cNvSpPr/>
            <p:nvPr/>
          </p:nvSpPr>
          <p:spPr>
            <a:xfrm>
              <a:off x="5956300" y="4957763"/>
              <a:ext cx="1131888" cy="1036637"/>
            </a:xfrm>
            <a:custGeom>
              <a:avLst/>
              <a:gdLst>
                <a:gd name="connsiteX0" fmla="*/ 774333 w 1131107"/>
                <a:gd name="connsiteY0" fmla="*/ 758476 h 1035968"/>
                <a:gd name="connsiteX1" fmla="*/ 673907 w 1131107"/>
                <a:gd name="connsiteY1" fmla="*/ 615767 h 1035968"/>
                <a:gd name="connsiteX2" fmla="*/ 594624 w 1131107"/>
                <a:gd name="connsiteY2" fmla="*/ 520627 h 1035968"/>
                <a:gd name="connsiteX3" fmla="*/ 488913 w 1131107"/>
                <a:gd name="connsiteY3" fmla="*/ 412273 h 1035968"/>
                <a:gd name="connsiteX4" fmla="*/ 441343 w 1131107"/>
                <a:gd name="connsiteY4" fmla="*/ 369989 h 1035968"/>
                <a:gd name="connsiteX5" fmla="*/ 317133 w 1131107"/>
                <a:gd name="connsiteY5" fmla="*/ 285420 h 1035968"/>
                <a:gd name="connsiteX6" fmla="*/ 68712 w 1131107"/>
                <a:gd name="connsiteY6" fmla="*/ 103068 h 1035968"/>
                <a:gd name="connsiteX7" fmla="*/ 13214 w 1131107"/>
                <a:gd name="connsiteY7" fmla="*/ 60784 h 1035968"/>
                <a:gd name="connsiteX8" fmla="*/ 0 w 1131107"/>
                <a:gd name="connsiteY8" fmla="*/ 34356 h 1035968"/>
                <a:gd name="connsiteX9" fmla="*/ 0 w 1131107"/>
                <a:gd name="connsiteY9" fmla="*/ 7928 h 1035968"/>
                <a:gd name="connsiteX10" fmla="*/ 10571 w 1131107"/>
                <a:gd name="connsiteY10" fmla="*/ 2643 h 1035968"/>
                <a:gd name="connsiteX11" fmla="*/ 26428 w 1131107"/>
                <a:gd name="connsiteY11" fmla="*/ 0 h 1035968"/>
                <a:gd name="connsiteX12" fmla="*/ 79283 w 1131107"/>
                <a:gd name="connsiteY12" fmla="*/ 18500 h 1035968"/>
                <a:gd name="connsiteX13" fmla="*/ 272206 w 1131107"/>
                <a:gd name="connsiteY13" fmla="*/ 105711 h 1035968"/>
                <a:gd name="connsiteX14" fmla="*/ 478342 w 1131107"/>
                <a:gd name="connsiteY14" fmla="*/ 200851 h 1035968"/>
                <a:gd name="connsiteX15" fmla="*/ 655408 w 1131107"/>
                <a:gd name="connsiteY15" fmla="*/ 290705 h 1035968"/>
                <a:gd name="connsiteX16" fmla="*/ 806046 w 1131107"/>
                <a:gd name="connsiteY16" fmla="*/ 372631 h 1035968"/>
                <a:gd name="connsiteX17" fmla="*/ 938185 w 1131107"/>
                <a:gd name="connsiteY17" fmla="*/ 459843 h 1035968"/>
                <a:gd name="connsiteX18" fmla="*/ 983112 w 1131107"/>
                <a:gd name="connsiteY18" fmla="*/ 512698 h 1035968"/>
                <a:gd name="connsiteX19" fmla="*/ 1028039 w 1131107"/>
                <a:gd name="connsiteY19" fmla="*/ 578768 h 1035968"/>
                <a:gd name="connsiteX20" fmla="*/ 1078252 w 1131107"/>
                <a:gd name="connsiteY20" fmla="*/ 673908 h 1035968"/>
                <a:gd name="connsiteX21" fmla="*/ 1099394 w 1131107"/>
                <a:gd name="connsiteY21" fmla="*/ 724120 h 1035968"/>
                <a:gd name="connsiteX22" fmla="*/ 1120536 w 1131107"/>
                <a:gd name="connsiteY22" fmla="*/ 787547 h 1035968"/>
                <a:gd name="connsiteX23" fmla="*/ 1128465 w 1131107"/>
                <a:gd name="connsiteY23" fmla="*/ 843045 h 1035968"/>
                <a:gd name="connsiteX24" fmla="*/ 1131107 w 1131107"/>
                <a:gd name="connsiteY24" fmla="*/ 893258 h 1035968"/>
                <a:gd name="connsiteX25" fmla="*/ 1125822 w 1131107"/>
                <a:gd name="connsiteY25" fmla="*/ 946113 h 1035968"/>
                <a:gd name="connsiteX26" fmla="*/ 1115251 w 1131107"/>
                <a:gd name="connsiteY26" fmla="*/ 975184 h 1035968"/>
                <a:gd name="connsiteX27" fmla="*/ 1099394 w 1131107"/>
                <a:gd name="connsiteY27" fmla="*/ 996326 h 1035968"/>
                <a:gd name="connsiteX28" fmla="*/ 1072966 w 1131107"/>
                <a:gd name="connsiteY28" fmla="*/ 1014826 h 1035968"/>
                <a:gd name="connsiteX29" fmla="*/ 1020111 w 1131107"/>
                <a:gd name="connsiteY29" fmla="*/ 1030682 h 1035968"/>
                <a:gd name="connsiteX30" fmla="*/ 969898 w 1131107"/>
                <a:gd name="connsiteY30" fmla="*/ 1035968 h 1035968"/>
                <a:gd name="connsiteX31" fmla="*/ 946113 w 1131107"/>
                <a:gd name="connsiteY31" fmla="*/ 1030682 h 1035968"/>
                <a:gd name="connsiteX32" fmla="*/ 914400 w 1131107"/>
                <a:gd name="connsiteY32" fmla="*/ 1012183 h 1035968"/>
                <a:gd name="connsiteX33" fmla="*/ 890615 w 1131107"/>
                <a:gd name="connsiteY33" fmla="*/ 983112 h 1035968"/>
                <a:gd name="connsiteX34" fmla="*/ 874758 w 1131107"/>
                <a:gd name="connsiteY34" fmla="*/ 951399 h 1035968"/>
                <a:gd name="connsiteX35" fmla="*/ 845688 w 1131107"/>
                <a:gd name="connsiteY35" fmla="*/ 890615 h 1035968"/>
                <a:gd name="connsiteX36" fmla="*/ 774333 w 1131107"/>
                <a:gd name="connsiteY36" fmla="*/ 758476 h 10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1107" h="1035968">
                  <a:moveTo>
                    <a:pt x="774333" y="758476"/>
                  </a:moveTo>
                  <a:lnTo>
                    <a:pt x="673907" y="615767"/>
                  </a:lnTo>
                  <a:lnTo>
                    <a:pt x="594624" y="520627"/>
                  </a:lnTo>
                  <a:lnTo>
                    <a:pt x="488913" y="412273"/>
                  </a:lnTo>
                  <a:lnTo>
                    <a:pt x="441343" y="369989"/>
                  </a:lnTo>
                  <a:lnTo>
                    <a:pt x="317133" y="285420"/>
                  </a:lnTo>
                  <a:lnTo>
                    <a:pt x="68712" y="103068"/>
                  </a:lnTo>
                  <a:lnTo>
                    <a:pt x="13214" y="60784"/>
                  </a:lnTo>
                  <a:lnTo>
                    <a:pt x="0" y="34356"/>
                  </a:lnTo>
                  <a:lnTo>
                    <a:pt x="0" y="7928"/>
                  </a:lnTo>
                  <a:lnTo>
                    <a:pt x="10571" y="2643"/>
                  </a:lnTo>
                  <a:lnTo>
                    <a:pt x="26428" y="0"/>
                  </a:lnTo>
                  <a:lnTo>
                    <a:pt x="79283" y="18500"/>
                  </a:lnTo>
                  <a:lnTo>
                    <a:pt x="272206" y="105711"/>
                  </a:lnTo>
                  <a:lnTo>
                    <a:pt x="478342" y="200851"/>
                  </a:lnTo>
                  <a:lnTo>
                    <a:pt x="655408" y="290705"/>
                  </a:lnTo>
                  <a:lnTo>
                    <a:pt x="806046" y="372631"/>
                  </a:lnTo>
                  <a:lnTo>
                    <a:pt x="938185" y="459843"/>
                  </a:lnTo>
                  <a:lnTo>
                    <a:pt x="983112" y="512698"/>
                  </a:lnTo>
                  <a:lnTo>
                    <a:pt x="1028039" y="578768"/>
                  </a:lnTo>
                  <a:lnTo>
                    <a:pt x="1078252" y="673908"/>
                  </a:lnTo>
                  <a:lnTo>
                    <a:pt x="1099394" y="724120"/>
                  </a:lnTo>
                  <a:lnTo>
                    <a:pt x="1120536" y="787547"/>
                  </a:lnTo>
                  <a:lnTo>
                    <a:pt x="1128465" y="843045"/>
                  </a:lnTo>
                  <a:lnTo>
                    <a:pt x="1131107" y="893258"/>
                  </a:lnTo>
                  <a:lnTo>
                    <a:pt x="1125822" y="946113"/>
                  </a:lnTo>
                  <a:lnTo>
                    <a:pt x="1115251" y="975184"/>
                  </a:lnTo>
                  <a:lnTo>
                    <a:pt x="1099394" y="996326"/>
                  </a:lnTo>
                  <a:lnTo>
                    <a:pt x="1072966" y="1014826"/>
                  </a:lnTo>
                  <a:lnTo>
                    <a:pt x="1020111" y="1030682"/>
                  </a:lnTo>
                  <a:lnTo>
                    <a:pt x="969898" y="1035968"/>
                  </a:lnTo>
                  <a:lnTo>
                    <a:pt x="946113" y="1030682"/>
                  </a:lnTo>
                  <a:lnTo>
                    <a:pt x="914400" y="1012183"/>
                  </a:lnTo>
                  <a:lnTo>
                    <a:pt x="890615" y="983112"/>
                  </a:lnTo>
                  <a:lnTo>
                    <a:pt x="874758" y="951399"/>
                  </a:lnTo>
                  <a:lnTo>
                    <a:pt x="845688" y="890615"/>
                  </a:lnTo>
                  <a:lnTo>
                    <a:pt x="774333" y="7584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A0DF23F-D52F-A649-A243-DCBECA8E52D8}"/>
                </a:ext>
              </a:extLst>
            </p:cNvPr>
            <p:cNvSpPr/>
            <p:nvPr/>
          </p:nvSpPr>
          <p:spPr>
            <a:xfrm>
              <a:off x="2565400" y="2243138"/>
              <a:ext cx="2025650" cy="614362"/>
            </a:xfrm>
            <a:custGeom>
              <a:avLst/>
              <a:gdLst>
                <a:gd name="connsiteX0" fmla="*/ 1438275 w 2026444"/>
                <a:gd name="connsiteY0" fmla="*/ 335756 h 614362"/>
                <a:gd name="connsiteX1" fmla="*/ 950119 w 2026444"/>
                <a:gd name="connsiteY1" fmla="*/ 447675 h 614362"/>
                <a:gd name="connsiteX2" fmla="*/ 783432 w 2026444"/>
                <a:gd name="connsiteY2" fmla="*/ 497681 h 614362"/>
                <a:gd name="connsiteX3" fmla="*/ 633413 w 2026444"/>
                <a:gd name="connsiteY3" fmla="*/ 521493 h 614362"/>
                <a:gd name="connsiteX4" fmla="*/ 550069 w 2026444"/>
                <a:gd name="connsiteY4" fmla="*/ 542925 h 614362"/>
                <a:gd name="connsiteX5" fmla="*/ 438150 w 2026444"/>
                <a:gd name="connsiteY5" fmla="*/ 585787 h 614362"/>
                <a:gd name="connsiteX6" fmla="*/ 397669 w 2026444"/>
                <a:gd name="connsiteY6" fmla="*/ 604837 h 614362"/>
                <a:gd name="connsiteX7" fmla="*/ 359569 w 2026444"/>
                <a:gd name="connsiteY7" fmla="*/ 611981 h 614362"/>
                <a:gd name="connsiteX8" fmla="*/ 309563 w 2026444"/>
                <a:gd name="connsiteY8" fmla="*/ 614362 h 614362"/>
                <a:gd name="connsiteX9" fmla="*/ 261938 w 2026444"/>
                <a:gd name="connsiteY9" fmla="*/ 607218 h 614362"/>
                <a:gd name="connsiteX10" fmla="*/ 209550 w 2026444"/>
                <a:gd name="connsiteY10" fmla="*/ 588168 h 614362"/>
                <a:gd name="connsiteX11" fmla="*/ 159544 w 2026444"/>
                <a:gd name="connsiteY11" fmla="*/ 552450 h 614362"/>
                <a:gd name="connsiteX12" fmla="*/ 111919 w 2026444"/>
                <a:gd name="connsiteY12" fmla="*/ 511968 h 614362"/>
                <a:gd name="connsiteX13" fmla="*/ 66675 w 2026444"/>
                <a:gd name="connsiteY13" fmla="*/ 452437 h 614362"/>
                <a:gd name="connsiteX14" fmla="*/ 23813 w 2026444"/>
                <a:gd name="connsiteY14" fmla="*/ 388143 h 614362"/>
                <a:gd name="connsiteX15" fmla="*/ 4763 w 2026444"/>
                <a:gd name="connsiteY15" fmla="*/ 345281 h 614362"/>
                <a:gd name="connsiteX16" fmla="*/ 0 w 2026444"/>
                <a:gd name="connsiteY16" fmla="*/ 323850 h 614362"/>
                <a:gd name="connsiteX17" fmla="*/ 2382 w 2026444"/>
                <a:gd name="connsiteY17" fmla="*/ 309562 h 614362"/>
                <a:gd name="connsiteX18" fmla="*/ 11907 w 2026444"/>
                <a:gd name="connsiteY18" fmla="*/ 300037 h 614362"/>
                <a:gd name="connsiteX19" fmla="*/ 28575 w 2026444"/>
                <a:gd name="connsiteY19" fmla="*/ 300037 h 614362"/>
                <a:gd name="connsiteX20" fmla="*/ 61913 w 2026444"/>
                <a:gd name="connsiteY20" fmla="*/ 311943 h 614362"/>
                <a:gd name="connsiteX21" fmla="*/ 100013 w 2026444"/>
                <a:gd name="connsiteY21" fmla="*/ 350043 h 614362"/>
                <a:gd name="connsiteX22" fmla="*/ 133350 w 2026444"/>
                <a:gd name="connsiteY22" fmla="*/ 371475 h 614362"/>
                <a:gd name="connsiteX23" fmla="*/ 169069 w 2026444"/>
                <a:gd name="connsiteY23" fmla="*/ 390525 h 614362"/>
                <a:gd name="connsiteX24" fmla="*/ 200025 w 2026444"/>
                <a:gd name="connsiteY24" fmla="*/ 402431 h 614362"/>
                <a:gd name="connsiteX25" fmla="*/ 242888 w 2026444"/>
                <a:gd name="connsiteY25" fmla="*/ 407193 h 614362"/>
                <a:gd name="connsiteX26" fmla="*/ 307182 w 2026444"/>
                <a:gd name="connsiteY26" fmla="*/ 404812 h 614362"/>
                <a:gd name="connsiteX27" fmla="*/ 397669 w 2026444"/>
                <a:gd name="connsiteY27" fmla="*/ 388143 h 614362"/>
                <a:gd name="connsiteX28" fmla="*/ 771525 w 2026444"/>
                <a:gd name="connsiteY28" fmla="*/ 292893 h 614362"/>
                <a:gd name="connsiteX29" fmla="*/ 1047750 w 2026444"/>
                <a:gd name="connsiteY29" fmla="*/ 221456 h 614362"/>
                <a:gd name="connsiteX30" fmla="*/ 1307307 w 2026444"/>
                <a:gd name="connsiteY30" fmla="*/ 164306 h 614362"/>
                <a:gd name="connsiteX31" fmla="*/ 1431132 w 2026444"/>
                <a:gd name="connsiteY31" fmla="*/ 135731 h 614362"/>
                <a:gd name="connsiteX32" fmla="*/ 1583532 w 2026444"/>
                <a:gd name="connsiteY32" fmla="*/ 90487 h 614362"/>
                <a:gd name="connsiteX33" fmla="*/ 1690688 w 2026444"/>
                <a:gd name="connsiteY33" fmla="*/ 0 h 614362"/>
                <a:gd name="connsiteX34" fmla="*/ 1743075 w 2026444"/>
                <a:gd name="connsiteY34" fmla="*/ 7143 h 614362"/>
                <a:gd name="connsiteX35" fmla="*/ 1816894 w 2026444"/>
                <a:gd name="connsiteY35" fmla="*/ 26193 h 614362"/>
                <a:gd name="connsiteX36" fmla="*/ 1888332 w 2026444"/>
                <a:gd name="connsiteY36" fmla="*/ 54768 h 614362"/>
                <a:gd name="connsiteX37" fmla="*/ 1945482 w 2026444"/>
                <a:gd name="connsiteY37" fmla="*/ 80962 h 614362"/>
                <a:gd name="connsiteX38" fmla="*/ 2009775 w 2026444"/>
                <a:gd name="connsiteY38" fmla="*/ 123825 h 614362"/>
                <a:gd name="connsiteX39" fmla="*/ 2026444 w 2026444"/>
                <a:gd name="connsiteY39" fmla="*/ 140493 h 614362"/>
                <a:gd name="connsiteX40" fmla="*/ 2019300 w 2026444"/>
                <a:gd name="connsiteY40" fmla="*/ 180975 h 614362"/>
                <a:gd name="connsiteX41" fmla="*/ 2007394 w 2026444"/>
                <a:gd name="connsiteY41" fmla="*/ 209550 h 614362"/>
                <a:gd name="connsiteX42" fmla="*/ 1983582 w 2026444"/>
                <a:gd name="connsiteY42" fmla="*/ 228600 h 614362"/>
                <a:gd name="connsiteX43" fmla="*/ 1831182 w 2026444"/>
                <a:gd name="connsiteY43" fmla="*/ 269081 h 614362"/>
                <a:gd name="connsiteX44" fmla="*/ 1438275 w 2026444"/>
                <a:gd name="connsiteY44" fmla="*/ 3357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6444" h="614362">
                  <a:moveTo>
                    <a:pt x="1438275" y="335756"/>
                  </a:moveTo>
                  <a:lnTo>
                    <a:pt x="950119" y="447675"/>
                  </a:lnTo>
                  <a:lnTo>
                    <a:pt x="783432" y="497681"/>
                  </a:lnTo>
                  <a:lnTo>
                    <a:pt x="633413" y="521493"/>
                  </a:lnTo>
                  <a:lnTo>
                    <a:pt x="550069" y="542925"/>
                  </a:lnTo>
                  <a:lnTo>
                    <a:pt x="438150" y="585787"/>
                  </a:lnTo>
                  <a:lnTo>
                    <a:pt x="397669" y="604837"/>
                  </a:lnTo>
                  <a:lnTo>
                    <a:pt x="359569" y="611981"/>
                  </a:lnTo>
                  <a:lnTo>
                    <a:pt x="309563" y="614362"/>
                  </a:lnTo>
                  <a:lnTo>
                    <a:pt x="261938" y="607218"/>
                  </a:lnTo>
                  <a:lnTo>
                    <a:pt x="209550" y="588168"/>
                  </a:lnTo>
                  <a:lnTo>
                    <a:pt x="159544" y="552450"/>
                  </a:lnTo>
                  <a:lnTo>
                    <a:pt x="111919" y="511968"/>
                  </a:lnTo>
                  <a:lnTo>
                    <a:pt x="66675" y="452437"/>
                  </a:lnTo>
                  <a:lnTo>
                    <a:pt x="23813" y="388143"/>
                  </a:lnTo>
                  <a:lnTo>
                    <a:pt x="4763" y="345281"/>
                  </a:lnTo>
                  <a:lnTo>
                    <a:pt x="0" y="323850"/>
                  </a:lnTo>
                  <a:lnTo>
                    <a:pt x="2382" y="309562"/>
                  </a:lnTo>
                  <a:lnTo>
                    <a:pt x="11907" y="300037"/>
                  </a:lnTo>
                  <a:lnTo>
                    <a:pt x="28575" y="300037"/>
                  </a:lnTo>
                  <a:lnTo>
                    <a:pt x="61913" y="311943"/>
                  </a:lnTo>
                  <a:lnTo>
                    <a:pt x="100013" y="350043"/>
                  </a:lnTo>
                  <a:lnTo>
                    <a:pt x="133350" y="371475"/>
                  </a:lnTo>
                  <a:lnTo>
                    <a:pt x="169069" y="390525"/>
                  </a:lnTo>
                  <a:lnTo>
                    <a:pt x="200025" y="402431"/>
                  </a:lnTo>
                  <a:lnTo>
                    <a:pt x="242888" y="407193"/>
                  </a:lnTo>
                  <a:lnTo>
                    <a:pt x="307182" y="404812"/>
                  </a:lnTo>
                  <a:lnTo>
                    <a:pt x="397669" y="388143"/>
                  </a:lnTo>
                  <a:lnTo>
                    <a:pt x="771525" y="292893"/>
                  </a:lnTo>
                  <a:lnTo>
                    <a:pt x="1047750" y="221456"/>
                  </a:lnTo>
                  <a:lnTo>
                    <a:pt x="1307307" y="164306"/>
                  </a:lnTo>
                  <a:lnTo>
                    <a:pt x="1431132" y="135731"/>
                  </a:lnTo>
                  <a:lnTo>
                    <a:pt x="1583532" y="90487"/>
                  </a:lnTo>
                  <a:lnTo>
                    <a:pt x="1690688" y="0"/>
                  </a:lnTo>
                  <a:lnTo>
                    <a:pt x="1743075" y="7143"/>
                  </a:lnTo>
                  <a:lnTo>
                    <a:pt x="1816894" y="26193"/>
                  </a:lnTo>
                  <a:lnTo>
                    <a:pt x="1888332" y="54768"/>
                  </a:lnTo>
                  <a:lnTo>
                    <a:pt x="1945482" y="80962"/>
                  </a:lnTo>
                  <a:lnTo>
                    <a:pt x="2009775" y="123825"/>
                  </a:lnTo>
                  <a:lnTo>
                    <a:pt x="2026444" y="140493"/>
                  </a:lnTo>
                  <a:lnTo>
                    <a:pt x="2019300" y="180975"/>
                  </a:lnTo>
                  <a:lnTo>
                    <a:pt x="2007394" y="209550"/>
                  </a:lnTo>
                  <a:lnTo>
                    <a:pt x="1983582" y="228600"/>
                  </a:lnTo>
                  <a:lnTo>
                    <a:pt x="1831182" y="269081"/>
                  </a:lnTo>
                  <a:lnTo>
                    <a:pt x="143827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2F9B382-666C-DA4B-9BEB-CC5B27582229}"/>
                </a:ext>
              </a:extLst>
            </p:cNvPr>
            <p:cNvSpPr/>
            <p:nvPr/>
          </p:nvSpPr>
          <p:spPr>
            <a:xfrm>
              <a:off x="3662363" y="3167063"/>
              <a:ext cx="682625" cy="495300"/>
            </a:xfrm>
            <a:custGeom>
              <a:avLst/>
              <a:gdLst>
                <a:gd name="connsiteX0" fmla="*/ 309562 w 683418"/>
                <a:gd name="connsiteY0" fmla="*/ 290512 h 495300"/>
                <a:gd name="connsiteX1" fmla="*/ 235743 w 683418"/>
                <a:gd name="connsiteY1" fmla="*/ 254793 h 495300"/>
                <a:gd name="connsiteX2" fmla="*/ 178593 w 683418"/>
                <a:gd name="connsiteY2" fmla="*/ 219075 h 495300"/>
                <a:gd name="connsiteX3" fmla="*/ 135731 w 683418"/>
                <a:gd name="connsiteY3" fmla="*/ 190500 h 495300"/>
                <a:gd name="connsiteX4" fmla="*/ 0 w 683418"/>
                <a:gd name="connsiteY4" fmla="*/ 80962 h 495300"/>
                <a:gd name="connsiteX5" fmla="*/ 26193 w 683418"/>
                <a:gd name="connsiteY5" fmla="*/ 0 h 495300"/>
                <a:gd name="connsiteX6" fmla="*/ 135731 w 683418"/>
                <a:gd name="connsiteY6" fmla="*/ 40481 h 495300"/>
                <a:gd name="connsiteX7" fmla="*/ 283368 w 683418"/>
                <a:gd name="connsiteY7" fmla="*/ 88106 h 495300"/>
                <a:gd name="connsiteX8" fmla="*/ 381000 w 683418"/>
                <a:gd name="connsiteY8" fmla="*/ 116681 h 495300"/>
                <a:gd name="connsiteX9" fmla="*/ 440531 w 683418"/>
                <a:gd name="connsiteY9" fmla="*/ 130968 h 495300"/>
                <a:gd name="connsiteX10" fmla="*/ 476250 w 683418"/>
                <a:gd name="connsiteY10" fmla="*/ 145256 h 495300"/>
                <a:gd name="connsiteX11" fmla="*/ 523875 w 683418"/>
                <a:gd name="connsiteY11" fmla="*/ 176212 h 495300"/>
                <a:gd name="connsiteX12" fmla="*/ 576262 w 683418"/>
                <a:gd name="connsiteY12" fmla="*/ 219075 h 495300"/>
                <a:gd name="connsiteX13" fmla="*/ 626268 w 683418"/>
                <a:gd name="connsiteY13" fmla="*/ 271462 h 495300"/>
                <a:gd name="connsiteX14" fmla="*/ 661987 w 683418"/>
                <a:gd name="connsiteY14" fmla="*/ 307181 h 495300"/>
                <a:gd name="connsiteX15" fmla="*/ 673893 w 683418"/>
                <a:gd name="connsiteY15" fmla="*/ 326231 h 495300"/>
                <a:gd name="connsiteX16" fmla="*/ 683418 w 683418"/>
                <a:gd name="connsiteY16" fmla="*/ 359568 h 495300"/>
                <a:gd name="connsiteX17" fmla="*/ 683418 w 683418"/>
                <a:gd name="connsiteY17" fmla="*/ 409575 h 495300"/>
                <a:gd name="connsiteX18" fmla="*/ 666750 w 683418"/>
                <a:gd name="connsiteY18" fmla="*/ 454818 h 495300"/>
                <a:gd name="connsiteX19" fmla="*/ 645318 w 683418"/>
                <a:gd name="connsiteY19" fmla="*/ 495300 h 495300"/>
                <a:gd name="connsiteX20" fmla="*/ 404812 w 683418"/>
                <a:gd name="connsiteY20" fmla="*/ 354806 h 495300"/>
                <a:gd name="connsiteX21" fmla="*/ 376237 w 683418"/>
                <a:gd name="connsiteY21" fmla="*/ 326231 h 495300"/>
                <a:gd name="connsiteX22" fmla="*/ 309562 w 683418"/>
                <a:gd name="connsiteY22" fmla="*/ 29051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3418" h="495300">
                  <a:moveTo>
                    <a:pt x="309562" y="290512"/>
                  </a:moveTo>
                  <a:lnTo>
                    <a:pt x="235743" y="254793"/>
                  </a:lnTo>
                  <a:lnTo>
                    <a:pt x="178593" y="219075"/>
                  </a:lnTo>
                  <a:lnTo>
                    <a:pt x="135731" y="190500"/>
                  </a:lnTo>
                  <a:lnTo>
                    <a:pt x="0" y="80962"/>
                  </a:lnTo>
                  <a:lnTo>
                    <a:pt x="26193" y="0"/>
                  </a:lnTo>
                  <a:lnTo>
                    <a:pt x="135731" y="40481"/>
                  </a:lnTo>
                  <a:lnTo>
                    <a:pt x="283368" y="88106"/>
                  </a:lnTo>
                  <a:lnTo>
                    <a:pt x="381000" y="116681"/>
                  </a:lnTo>
                  <a:lnTo>
                    <a:pt x="440531" y="130968"/>
                  </a:lnTo>
                  <a:lnTo>
                    <a:pt x="476250" y="145256"/>
                  </a:lnTo>
                  <a:lnTo>
                    <a:pt x="523875" y="176212"/>
                  </a:lnTo>
                  <a:lnTo>
                    <a:pt x="576262" y="219075"/>
                  </a:lnTo>
                  <a:lnTo>
                    <a:pt x="626268" y="271462"/>
                  </a:lnTo>
                  <a:lnTo>
                    <a:pt x="661987" y="307181"/>
                  </a:lnTo>
                  <a:lnTo>
                    <a:pt x="673893" y="326231"/>
                  </a:lnTo>
                  <a:lnTo>
                    <a:pt x="683418" y="359568"/>
                  </a:lnTo>
                  <a:lnTo>
                    <a:pt x="683418" y="409575"/>
                  </a:lnTo>
                  <a:lnTo>
                    <a:pt x="666750" y="454818"/>
                  </a:lnTo>
                  <a:lnTo>
                    <a:pt x="645318" y="495300"/>
                  </a:lnTo>
                  <a:lnTo>
                    <a:pt x="404812" y="354806"/>
                  </a:lnTo>
                  <a:lnTo>
                    <a:pt x="376237" y="326231"/>
                  </a:lnTo>
                  <a:lnTo>
                    <a:pt x="309562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BD1C718-12CE-E14F-97D4-7D9ECB42BC50}"/>
                </a:ext>
              </a:extLst>
            </p:cNvPr>
            <p:cNvSpPr/>
            <p:nvPr/>
          </p:nvSpPr>
          <p:spPr>
            <a:xfrm>
              <a:off x="3194050" y="3457575"/>
              <a:ext cx="1120775" cy="2254250"/>
            </a:xfrm>
            <a:custGeom>
              <a:avLst/>
              <a:gdLst>
                <a:gd name="connsiteX0" fmla="*/ 730250 w 1120775"/>
                <a:gd name="connsiteY0" fmla="*/ 1368425 h 2254250"/>
                <a:gd name="connsiteX1" fmla="*/ 654050 w 1120775"/>
                <a:gd name="connsiteY1" fmla="*/ 1562100 h 2254250"/>
                <a:gd name="connsiteX2" fmla="*/ 596900 w 1120775"/>
                <a:gd name="connsiteY2" fmla="*/ 1682750 h 2254250"/>
                <a:gd name="connsiteX3" fmla="*/ 549275 w 1120775"/>
                <a:gd name="connsiteY3" fmla="*/ 1768475 h 2254250"/>
                <a:gd name="connsiteX4" fmla="*/ 482600 w 1120775"/>
                <a:gd name="connsiteY4" fmla="*/ 1873250 h 2254250"/>
                <a:gd name="connsiteX5" fmla="*/ 415925 w 1120775"/>
                <a:gd name="connsiteY5" fmla="*/ 1958975 h 2254250"/>
                <a:gd name="connsiteX6" fmla="*/ 346075 w 1120775"/>
                <a:gd name="connsiteY6" fmla="*/ 2044700 h 2254250"/>
                <a:gd name="connsiteX7" fmla="*/ 247650 w 1120775"/>
                <a:gd name="connsiteY7" fmla="*/ 2143125 h 2254250"/>
                <a:gd name="connsiteX8" fmla="*/ 127000 w 1120775"/>
                <a:gd name="connsiteY8" fmla="*/ 2244725 h 2254250"/>
                <a:gd name="connsiteX9" fmla="*/ 107950 w 1120775"/>
                <a:gd name="connsiteY9" fmla="*/ 2254250 h 2254250"/>
                <a:gd name="connsiteX10" fmla="*/ 82550 w 1120775"/>
                <a:gd name="connsiteY10" fmla="*/ 2254250 h 2254250"/>
                <a:gd name="connsiteX11" fmla="*/ 47625 w 1120775"/>
                <a:gd name="connsiteY11" fmla="*/ 2247900 h 2254250"/>
                <a:gd name="connsiteX12" fmla="*/ 38100 w 1120775"/>
                <a:gd name="connsiteY12" fmla="*/ 2241550 h 2254250"/>
                <a:gd name="connsiteX13" fmla="*/ 28575 w 1120775"/>
                <a:gd name="connsiteY13" fmla="*/ 2203450 h 2254250"/>
                <a:gd name="connsiteX14" fmla="*/ 12700 w 1120775"/>
                <a:gd name="connsiteY14" fmla="*/ 2089150 h 2254250"/>
                <a:gd name="connsiteX15" fmla="*/ 0 w 1120775"/>
                <a:gd name="connsiteY15" fmla="*/ 2035175 h 2254250"/>
                <a:gd name="connsiteX16" fmla="*/ 184150 w 1120775"/>
                <a:gd name="connsiteY16" fmla="*/ 1787525 h 2254250"/>
                <a:gd name="connsiteX17" fmla="*/ 228600 w 1120775"/>
                <a:gd name="connsiteY17" fmla="*/ 1758950 h 2254250"/>
                <a:gd name="connsiteX18" fmla="*/ 285750 w 1120775"/>
                <a:gd name="connsiteY18" fmla="*/ 1708150 h 2254250"/>
                <a:gd name="connsiteX19" fmla="*/ 346075 w 1120775"/>
                <a:gd name="connsiteY19" fmla="*/ 1635125 h 2254250"/>
                <a:gd name="connsiteX20" fmla="*/ 400050 w 1120775"/>
                <a:gd name="connsiteY20" fmla="*/ 1558925 h 2254250"/>
                <a:gd name="connsiteX21" fmla="*/ 469900 w 1120775"/>
                <a:gd name="connsiteY21" fmla="*/ 1425575 h 2254250"/>
                <a:gd name="connsiteX22" fmla="*/ 533400 w 1120775"/>
                <a:gd name="connsiteY22" fmla="*/ 1308100 h 2254250"/>
                <a:gd name="connsiteX23" fmla="*/ 584200 w 1120775"/>
                <a:gd name="connsiteY23" fmla="*/ 1190625 h 2254250"/>
                <a:gd name="connsiteX24" fmla="*/ 647700 w 1120775"/>
                <a:gd name="connsiteY24" fmla="*/ 1035050 h 2254250"/>
                <a:gd name="connsiteX25" fmla="*/ 701675 w 1120775"/>
                <a:gd name="connsiteY25" fmla="*/ 876300 h 2254250"/>
                <a:gd name="connsiteX26" fmla="*/ 784225 w 1120775"/>
                <a:gd name="connsiteY26" fmla="*/ 619125 h 2254250"/>
                <a:gd name="connsiteX27" fmla="*/ 828675 w 1120775"/>
                <a:gd name="connsiteY27" fmla="*/ 450850 h 2254250"/>
                <a:gd name="connsiteX28" fmla="*/ 854075 w 1120775"/>
                <a:gd name="connsiteY28" fmla="*/ 352425 h 2254250"/>
                <a:gd name="connsiteX29" fmla="*/ 876300 w 1120775"/>
                <a:gd name="connsiteY29" fmla="*/ 250825 h 2254250"/>
                <a:gd name="connsiteX30" fmla="*/ 879475 w 1120775"/>
                <a:gd name="connsiteY30" fmla="*/ 177800 h 2254250"/>
                <a:gd name="connsiteX31" fmla="*/ 882650 w 1120775"/>
                <a:gd name="connsiteY31" fmla="*/ 107950 h 2254250"/>
                <a:gd name="connsiteX32" fmla="*/ 876300 w 1120775"/>
                <a:gd name="connsiteY32" fmla="*/ 0 h 2254250"/>
                <a:gd name="connsiteX33" fmla="*/ 1120775 w 1120775"/>
                <a:gd name="connsiteY33" fmla="*/ 168275 h 2254250"/>
                <a:gd name="connsiteX34" fmla="*/ 1111250 w 1120775"/>
                <a:gd name="connsiteY34" fmla="*/ 206375 h 2254250"/>
                <a:gd name="connsiteX35" fmla="*/ 1079500 w 1120775"/>
                <a:gd name="connsiteY35" fmla="*/ 301625 h 2254250"/>
                <a:gd name="connsiteX36" fmla="*/ 1038225 w 1120775"/>
                <a:gd name="connsiteY36" fmla="*/ 441325 h 2254250"/>
                <a:gd name="connsiteX37" fmla="*/ 984250 w 1120775"/>
                <a:gd name="connsiteY37" fmla="*/ 615950 h 2254250"/>
                <a:gd name="connsiteX38" fmla="*/ 911225 w 1120775"/>
                <a:gd name="connsiteY38" fmla="*/ 854075 h 2254250"/>
                <a:gd name="connsiteX39" fmla="*/ 847725 w 1120775"/>
                <a:gd name="connsiteY39" fmla="*/ 1028700 h 2254250"/>
                <a:gd name="connsiteX40" fmla="*/ 803275 w 1120775"/>
                <a:gd name="connsiteY40" fmla="*/ 1174750 h 2254250"/>
                <a:gd name="connsiteX41" fmla="*/ 730250 w 1120775"/>
                <a:gd name="connsiteY41" fmla="*/ 136842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0775" h="2254250">
                  <a:moveTo>
                    <a:pt x="730250" y="1368425"/>
                  </a:moveTo>
                  <a:lnTo>
                    <a:pt x="654050" y="1562100"/>
                  </a:lnTo>
                  <a:lnTo>
                    <a:pt x="596900" y="1682750"/>
                  </a:lnTo>
                  <a:lnTo>
                    <a:pt x="549275" y="1768475"/>
                  </a:lnTo>
                  <a:lnTo>
                    <a:pt x="482600" y="1873250"/>
                  </a:lnTo>
                  <a:lnTo>
                    <a:pt x="415925" y="1958975"/>
                  </a:lnTo>
                  <a:lnTo>
                    <a:pt x="346075" y="2044700"/>
                  </a:lnTo>
                  <a:lnTo>
                    <a:pt x="247650" y="2143125"/>
                  </a:lnTo>
                  <a:lnTo>
                    <a:pt x="127000" y="2244725"/>
                  </a:lnTo>
                  <a:lnTo>
                    <a:pt x="107950" y="2254250"/>
                  </a:lnTo>
                  <a:lnTo>
                    <a:pt x="82550" y="2254250"/>
                  </a:lnTo>
                  <a:lnTo>
                    <a:pt x="47625" y="2247900"/>
                  </a:lnTo>
                  <a:lnTo>
                    <a:pt x="38100" y="2241550"/>
                  </a:lnTo>
                  <a:lnTo>
                    <a:pt x="28575" y="2203450"/>
                  </a:lnTo>
                  <a:lnTo>
                    <a:pt x="12700" y="2089150"/>
                  </a:lnTo>
                  <a:lnTo>
                    <a:pt x="0" y="2035175"/>
                  </a:lnTo>
                  <a:lnTo>
                    <a:pt x="184150" y="1787525"/>
                  </a:lnTo>
                  <a:lnTo>
                    <a:pt x="228600" y="1758950"/>
                  </a:lnTo>
                  <a:lnTo>
                    <a:pt x="285750" y="1708150"/>
                  </a:lnTo>
                  <a:lnTo>
                    <a:pt x="346075" y="1635125"/>
                  </a:lnTo>
                  <a:lnTo>
                    <a:pt x="400050" y="1558925"/>
                  </a:lnTo>
                  <a:lnTo>
                    <a:pt x="469900" y="1425575"/>
                  </a:lnTo>
                  <a:lnTo>
                    <a:pt x="533400" y="1308100"/>
                  </a:lnTo>
                  <a:lnTo>
                    <a:pt x="584200" y="1190625"/>
                  </a:lnTo>
                  <a:lnTo>
                    <a:pt x="647700" y="1035050"/>
                  </a:lnTo>
                  <a:lnTo>
                    <a:pt x="701675" y="876300"/>
                  </a:lnTo>
                  <a:lnTo>
                    <a:pt x="784225" y="619125"/>
                  </a:lnTo>
                  <a:lnTo>
                    <a:pt x="828675" y="450850"/>
                  </a:lnTo>
                  <a:lnTo>
                    <a:pt x="854075" y="352425"/>
                  </a:lnTo>
                  <a:lnTo>
                    <a:pt x="876300" y="250825"/>
                  </a:lnTo>
                  <a:lnTo>
                    <a:pt x="879475" y="177800"/>
                  </a:lnTo>
                  <a:lnTo>
                    <a:pt x="882650" y="107950"/>
                  </a:lnTo>
                  <a:lnTo>
                    <a:pt x="876300" y="0"/>
                  </a:lnTo>
                  <a:lnTo>
                    <a:pt x="1120775" y="168275"/>
                  </a:lnTo>
                  <a:lnTo>
                    <a:pt x="1111250" y="206375"/>
                  </a:lnTo>
                  <a:lnTo>
                    <a:pt x="1079500" y="301625"/>
                  </a:lnTo>
                  <a:lnTo>
                    <a:pt x="1038225" y="441325"/>
                  </a:lnTo>
                  <a:lnTo>
                    <a:pt x="984250" y="615950"/>
                  </a:lnTo>
                  <a:lnTo>
                    <a:pt x="911225" y="854075"/>
                  </a:lnTo>
                  <a:lnTo>
                    <a:pt x="847725" y="1028700"/>
                  </a:lnTo>
                  <a:lnTo>
                    <a:pt x="803275" y="1174750"/>
                  </a:lnTo>
                  <a:lnTo>
                    <a:pt x="730250" y="1368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3B98995-C08E-9A49-8CDB-0E332F1AB815}"/>
                </a:ext>
              </a:extLst>
            </p:cNvPr>
            <p:cNvSpPr/>
            <p:nvPr/>
          </p:nvSpPr>
          <p:spPr>
            <a:xfrm>
              <a:off x="2852738" y="5043488"/>
              <a:ext cx="593725" cy="490537"/>
            </a:xfrm>
            <a:custGeom>
              <a:avLst/>
              <a:gdLst>
                <a:gd name="connsiteX0" fmla="*/ 204787 w 592931"/>
                <a:gd name="connsiteY0" fmla="*/ 97631 h 490537"/>
                <a:gd name="connsiteX1" fmla="*/ 378618 w 592931"/>
                <a:gd name="connsiteY1" fmla="*/ 195262 h 490537"/>
                <a:gd name="connsiteX2" fmla="*/ 442912 w 592931"/>
                <a:gd name="connsiteY2" fmla="*/ 207168 h 490537"/>
                <a:gd name="connsiteX3" fmla="*/ 473868 w 592931"/>
                <a:gd name="connsiteY3" fmla="*/ 211931 h 490537"/>
                <a:gd name="connsiteX4" fmla="*/ 592931 w 592931"/>
                <a:gd name="connsiteY4" fmla="*/ 192881 h 490537"/>
                <a:gd name="connsiteX5" fmla="*/ 359568 w 592931"/>
                <a:gd name="connsiteY5" fmla="*/ 490537 h 490537"/>
                <a:gd name="connsiteX6" fmla="*/ 338137 w 592931"/>
                <a:gd name="connsiteY6" fmla="*/ 447675 h 490537"/>
                <a:gd name="connsiteX7" fmla="*/ 316706 w 592931"/>
                <a:gd name="connsiteY7" fmla="*/ 395287 h 490537"/>
                <a:gd name="connsiteX8" fmla="*/ 288131 w 592931"/>
                <a:gd name="connsiteY8" fmla="*/ 347662 h 490537"/>
                <a:gd name="connsiteX9" fmla="*/ 197643 w 592931"/>
                <a:gd name="connsiteY9" fmla="*/ 250031 h 490537"/>
                <a:gd name="connsiteX10" fmla="*/ 100012 w 592931"/>
                <a:gd name="connsiteY10" fmla="*/ 150018 h 490537"/>
                <a:gd name="connsiteX11" fmla="*/ 23812 w 592931"/>
                <a:gd name="connsiteY11" fmla="*/ 73818 h 490537"/>
                <a:gd name="connsiteX12" fmla="*/ 7143 w 592931"/>
                <a:gd name="connsiteY12" fmla="*/ 50006 h 490537"/>
                <a:gd name="connsiteX13" fmla="*/ 0 w 592931"/>
                <a:gd name="connsiteY13" fmla="*/ 26193 h 490537"/>
                <a:gd name="connsiteX14" fmla="*/ 4762 w 592931"/>
                <a:gd name="connsiteY14" fmla="*/ 9525 h 490537"/>
                <a:gd name="connsiteX15" fmla="*/ 21431 w 592931"/>
                <a:gd name="connsiteY15" fmla="*/ 0 h 490537"/>
                <a:gd name="connsiteX16" fmla="*/ 47625 w 592931"/>
                <a:gd name="connsiteY16" fmla="*/ 4762 h 490537"/>
                <a:gd name="connsiteX17" fmla="*/ 204787 w 592931"/>
                <a:gd name="connsiteY17" fmla="*/ 97631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2931" h="490537">
                  <a:moveTo>
                    <a:pt x="204787" y="97631"/>
                  </a:moveTo>
                  <a:lnTo>
                    <a:pt x="378618" y="195262"/>
                  </a:lnTo>
                  <a:lnTo>
                    <a:pt x="442912" y="207168"/>
                  </a:lnTo>
                  <a:lnTo>
                    <a:pt x="473868" y="211931"/>
                  </a:lnTo>
                  <a:lnTo>
                    <a:pt x="592931" y="192881"/>
                  </a:lnTo>
                  <a:lnTo>
                    <a:pt x="359568" y="490537"/>
                  </a:lnTo>
                  <a:lnTo>
                    <a:pt x="338137" y="447675"/>
                  </a:lnTo>
                  <a:lnTo>
                    <a:pt x="316706" y="395287"/>
                  </a:lnTo>
                  <a:lnTo>
                    <a:pt x="288131" y="347662"/>
                  </a:lnTo>
                  <a:lnTo>
                    <a:pt x="197643" y="250031"/>
                  </a:lnTo>
                  <a:lnTo>
                    <a:pt x="100012" y="150018"/>
                  </a:lnTo>
                  <a:lnTo>
                    <a:pt x="23812" y="73818"/>
                  </a:lnTo>
                  <a:lnTo>
                    <a:pt x="7143" y="50006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4762"/>
                  </a:lnTo>
                  <a:lnTo>
                    <a:pt x="20478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D828613-6AEA-B342-9F1A-66F6DDCE1CD8}"/>
                </a:ext>
              </a:extLst>
            </p:cNvPr>
            <p:cNvSpPr/>
            <p:nvPr/>
          </p:nvSpPr>
          <p:spPr>
            <a:xfrm rot="16200000">
              <a:off x="1908969" y="3126581"/>
              <a:ext cx="2428875" cy="1471613"/>
            </a:xfrm>
            <a:custGeom>
              <a:avLst/>
              <a:gdLst>
                <a:gd name="connsiteX0" fmla="*/ 904875 w 2428875"/>
                <a:gd name="connsiteY0" fmla="*/ 819150 h 1471612"/>
                <a:gd name="connsiteX1" fmla="*/ 652462 w 2428875"/>
                <a:gd name="connsiteY1" fmla="*/ 638175 h 1471612"/>
                <a:gd name="connsiteX2" fmla="*/ 409575 w 2428875"/>
                <a:gd name="connsiteY2" fmla="*/ 442912 h 1471612"/>
                <a:gd name="connsiteX3" fmla="*/ 154781 w 2428875"/>
                <a:gd name="connsiteY3" fmla="*/ 214312 h 1471612"/>
                <a:gd name="connsiteX4" fmla="*/ 23812 w 2428875"/>
                <a:gd name="connsiteY4" fmla="*/ 92869 h 1471612"/>
                <a:gd name="connsiteX5" fmla="*/ 4762 w 2428875"/>
                <a:gd name="connsiteY5" fmla="*/ 64294 h 1471612"/>
                <a:gd name="connsiteX6" fmla="*/ 0 w 2428875"/>
                <a:gd name="connsiteY6" fmla="*/ 26194 h 1471612"/>
                <a:gd name="connsiteX7" fmla="*/ 2381 w 2428875"/>
                <a:gd name="connsiteY7" fmla="*/ 11906 h 1471612"/>
                <a:gd name="connsiteX8" fmla="*/ 11906 w 2428875"/>
                <a:gd name="connsiteY8" fmla="*/ 2381 h 1471612"/>
                <a:gd name="connsiteX9" fmla="*/ 35718 w 2428875"/>
                <a:gd name="connsiteY9" fmla="*/ 0 h 1471612"/>
                <a:gd name="connsiteX10" fmla="*/ 59531 w 2428875"/>
                <a:gd name="connsiteY10" fmla="*/ 7144 h 1471612"/>
                <a:gd name="connsiteX11" fmla="*/ 133350 w 2428875"/>
                <a:gd name="connsiteY11" fmla="*/ 73819 h 1471612"/>
                <a:gd name="connsiteX12" fmla="*/ 304800 w 2428875"/>
                <a:gd name="connsiteY12" fmla="*/ 211931 h 1471612"/>
                <a:gd name="connsiteX13" fmla="*/ 495300 w 2428875"/>
                <a:gd name="connsiteY13" fmla="*/ 352425 h 1471612"/>
                <a:gd name="connsiteX14" fmla="*/ 661987 w 2428875"/>
                <a:gd name="connsiteY14" fmla="*/ 473869 h 1471612"/>
                <a:gd name="connsiteX15" fmla="*/ 897731 w 2428875"/>
                <a:gd name="connsiteY15" fmla="*/ 623887 h 1471612"/>
                <a:gd name="connsiteX16" fmla="*/ 1200150 w 2428875"/>
                <a:gd name="connsiteY16" fmla="*/ 797719 h 1471612"/>
                <a:gd name="connsiteX17" fmla="*/ 1419225 w 2428875"/>
                <a:gd name="connsiteY17" fmla="*/ 900112 h 1471612"/>
                <a:gd name="connsiteX18" fmla="*/ 1652587 w 2428875"/>
                <a:gd name="connsiteY18" fmla="*/ 995362 h 1471612"/>
                <a:gd name="connsiteX19" fmla="*/ 1902618 w 2428875"/>
                <a:gd name="connsiteY19" fmla="*/ 1085850 h 1471612"/>
                <a:gd name="connsiteX20" fmla="*/ 2007393 w 2428875"/>
                <a:gd name="connsiteY20" fmla="*/ 1114425 h 1471612"/>
                <a:gd name="connsiteX21" fmla="*/ 2059781 w 2428875"/>
                <a:gd name="connsiteY21" fmla="*/ 1126331 h 1471612"/>
                <a:gd name="connsiteX22" fmla="*/ 2116931 w 2428875"/>
                <a:gd name="connsiteY22" fmla="*/ 1133475 h 1471612"/>
                <a:gd name="connsiteX23" fmla="*/ 2164556 w 2428875"/>
                <a:gd name="connsiteY23" fmla="*/ 1131094 h 1471612"/>
                <a:gd name="connsiteX24" fmla="*/ 2202656 w 2428875"/>
                <a:gd name="connsiteY24" fmla="*/ 1126331 h 1471612"/>
                <a:gd name="connsiteX25" fmla="*/ 2245518 w 2428875"/>
                <a:gd name="connsiteY25" fmla="*/ 1112044 h 1471612"/>
                <a:gd name="connsiteX26" fmla="*/ 2271712 w 2428875"/>
                <a:gd name="connsiteY26" fmla="*/ 1100137 h 1471612"/>
                <a:gd name="connsiteX27" fmla="*/ 2295525 w 2428875"/>
                <a:gd name="connsiteY27" fmla="*/ 1078706 h 1471612"/>
                <a:gd name="connsiteX28" fmla="*/ 2321718 w 2428875"/>
                <a:gd name="connsiteY28" fmla="*/ 1042987 h 1471612"/>
                <a:gd name="connsiteX29" fmla="*/ 2378868 w 2428875"/>
                <a:gd name="connsiteY29" fmla="*/ 885825 h 1471612"/>
                <a:gd name="connsiteX30" fmla="*/ 2428875 w 2428875"/>
                <a:gd name="connsiteY30" fmla="*/ 1040606 h 1471612"/>
                <a:gd name="connsiteX31" fmla="*/ 2338387 w 2428875"/>
                <a:gd name="connsiteY31" fmla="*/ 1250156 h 1471612"/>
                <a:gd name="connsiteX32" fmla="*/ 2286000 w 2428875"/>
                <a:gd name="connsiteY32" fmla="*/ 1333500 h 1471612"/>
                <a:gd name="connsiteX33" fmla="*/ 2226468 w 2428875"/>
                <a:gd name="connsiteY33" fmla="*/ 1397794 h 1471612"/>
                <a:gd name="connsiteX34" fmla="*/ 2188368 w 2428875"/>
                <a:gd name="connsiteY34" fmla="*/ 1433512 h 1471612"/>
                <a:gd name="connsiteX35" fmla="*/ 2155031 w 2428875"/>
                <a:gd name="connsiteY35" fmla="*/ 1457325 h 1471612"/>
                <a:gd name="connsiteX36" fmla="*/ 2126456 w 2428875"/>
                <a:gd name="connsiteY36" fmla="*/ 1469231 h 1471612"/>
                <a:gd name="connsiteX37" fmla="*/ 2085975 w 2428875"/>
                <a:gd name="connsiteY37" fmla="*/ 1471612 h 1471612"/>
                <a:gd name="connsiteX38" fmla="*/ 2045493 w 2428875"/>
                <a:gd name="connsiteY38" fmla="*/ 1450181 h 1471612"/>
                <a:gd name="connsiteX39" fmla="*/ 1885950 w 2428875"/>
                <a:gd name="connsiteY39" fmla="*/ 1352550 h 1471612"/>
                <a:gd name="connsiteX40" fmla="*/ 1788318 w 2428875"/>
                <a:gd name="connsiteY40" fmla="*/ 1302544 h 1471612"/>
                <a:gd name="connsiteX41" fmla="*/ 1581150 w 2428875"/>
                <a:gd name="connsiteY41" fmla="*/ 1214437 h 1471612"/>
                <a:gd name="connsiteX42" fmla="*/ 1252537 w 2428875"/>
                <a:gd name="connsiteY42" fmla="*/ 1040606 h 1471612"/>
                <a:gd name="connsiteX43" fmla="*/ 904875 w 2428875"/>
                <a:gd name="connsiteY43" fmla="*/ 819150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28875" h="1471612">
                  <a:moveTo>
                    <a:pt x="904875" y="819150"/>
                  </a:moveTo>
                  <a:lnTo>
                    <a:pt x="652462" y="638175"/>
                  </a:lnTo>
                  <a:lnTo>
                    <a:pt x="409575" y="442912"/>
                  </a:lnTo>
                  <a:lnTo>
                    <a:pt x="154781" y="214312"/>
                  </a:lnTo>
                  <a:lnTo>
                    <a:pt x="23812" y="92869"/>
                  </a:lnTo>
                  <a:lnTo>
                    <a:pt x="4762" y="6429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35718" y="0"/>
                  </a:lnTo>
                  <a:lnTo>
                    <a:pt x="59531" y="7144"/>
                  </a:lnTo>
                  <a:lnTo>
                    <a:pt x="133350" y="73819"/>
                  </a:lnTo>
                  <a:lnTo>
                    <a:pt x="304800" y="211931"/>
                  </a:lnTo>
                  <a:lnTo>
                    <a:pt x="495300" y="352425"/>
                  </a:lnTo>
                  <a:lnTo>
                    <a:pt x="661987" y="473869"/>
                  </a:lnTo>
                  <a:lnTo>
                    <a:pt x="897731" y="623887"/>
                  </a:lnTo>
                  <a:lnTo>
                    <a:pt x="1200150" y="797719"/>
                  </a:lnTo>
                  <a:lnTo>
                    <a:pt x="1419225" y="900112"/>
                  </a:lnTo>
                  <a:lnTo>
                    <a:pt x="1652587" y="995362"/>
                  </a:lnTo>
                  <a:lnTo>
                    <a:pt x="1902618" y="1085850"/>
                  </a:lnTo>
                  <a:lnTo>
                    <a:pt x="2007393" y="1114425"/>
                  </a:lnTo>
                  <a:lnTo>
                    <a:pt x="2059781" y="1126331"/>
                  </a:lnTo>
                  <a:lnTo>
                    <a:pt x="2116931" y="1133475"/>
                  </a:lnTo>
                  <a:lnTo>
                    <a:pt x="2164556" y="1131094"/>
                  </a:lnTo>
                  <a:lnTo>
                    <a:pt x="2202656" y="1126331"/>
                  </a:lnTo>
                  <a:lnTo>
                    <a:pt x="2245518" y="1112044"/>
                  </a:lnTo>
                  <a:lnTo>
                    <a:pt x="2271712" y="1100137"/>
                  </a:lnTo>
                  <a:lnTo>
                    <a:pt x="2295525" y="1078706"/>
                  </a:lnTo>
                  <a:lnTo>
                    <a:pt x="2321718" y="1042987"/>
                  </a:lnTo>
                  <a:lnTo>
                    <a:pt x="2378868" y="885825"/>
                  </a:lnTo>
                  <a:lnTo>
                    <a:pt x="2428875" y="1040606"/>
                  </a:lnTo>
                  <a:lnTo>
                    <a:pt x="2338387" y="1250156"/>
                  </a:lnTo>
                  <a:lnTo>
                    <a:pt x="2286000" y="1333500"/>
                  </a:lnTo>
                  <a:lnTo>
                    <a:pt x="2226468" y="1397794"/>
                  </a:lnTo>
                  <a:lnTo>
                    <a:pt x="2188368" y="1433512"/>
                  </a:lnTo>
                  <a:lnTo>
                    <a:pt x="2155031" y="1457325"/>
                  </a:lnTo>
                  <a:lnTo>
                    <a:pt x="2126456" y="1469231"/>
                  </a:lnTo>
                  <a:lnTo>
                    <a:pt x="2085975" y="1471612"/>
                  </a:lnTo>
                  <a:lnTo>
                    <a:pt x="2045493" y="1450181"/>
                  </a:lnTo>
                  <a:lnTo>
                    <a:pt x="1885950" y="1352550"/>
                  </a:lnTo>
                  <a:lnTo>
                    <a:pt x="1788318" y="1302544"/>
                  </a:lnTo>
                  <a:lnTo>
                    <a:pt x="1581150" y="1214437"/>
                  </a:lnTo>
                  <a:lnTo>
                    <a:pt x="1252537" y="1040606"/>
                  </a:lnTo>
                  <a:lnTo>
                    <a:pt x="90487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E73A3EA-D520-6246-8F58-924135F536F7}"/>
                </a:ext>
              </a:extLst>
            </p:cNvPr>
            <p:cNvSpPr/>
            <p:nvPr/>
          </p:nvSpPr>
          <p:spPr>
            <a:xfrm>
              <a:off x="4918075" y="1952625"/>
              <a:ext cx="1857375" cy="428625"/>
            </a:xfrm>
            <a:custGeom>
              <a:avLst/>
              <a:gdLst>
                <a:gd name="connsiteX0" fmla="*/ 747713 w 1857375"/>
                <a:gd name="connsiteY0" fmla="*/ 369094 h 428625"/>
                <a:gd name="connsiteX1" fmla="*/ 366713 w 1857375"/>
                <a:gd name="connsiteY1" fmla="*/ 423863 h 428625"/>
                <a:gd name="connsiteX2" fmla="*/ 300038 w 1857375"/>
                <a:gd name="connsiteY2" fmla="*/ 428625 h 428625"/>
                <a:gd name="connsiteX3" fmla="*/ 254794 w 1857375"/>
                <a:gd name="connsiteY3" fmla="*/ 426244 h 428625"/>
                <a:gd name="connsiteX4" fmla="*/ 202407 w 1857375"/>
                <a:gd name="connsiteY4" fmla="*/ 416719 h 428625"/>
                <a:gd name="connsiteX5" fmla="*/ 0 w 1857375"/>
                <a:gd name="connsiteY5" fmla="*/ 345281 h 428625"/>
                <a:gd name="connsiteX6" fmla="*/ 30957 w 1857375"/>
                <a:gd name="connsiteY6" fmla="*/ 169069 h 428625"/>
                <a:gd name="connsiteX7" fmla="*/ 152400 w 1857375"/>
                <a:gd name="connsiteY7" fmla="*/ 242888 h 428625"/>
                <a:gd name="connsiteX8" fmla="*/ 207169 w 1857375"/>
                <a:gd name="connsiteY8" fmla="*/ 264319 h 428625"/>
                <a:gd name="connsiteX9" fmla="*/ 252413 w 1857375"/>
                <a:gd name="connsiteY9" fmla="*/ 273844 h 428625"/>
                <a:gd name="connsiteX10" fmla="*/ 307182 w 1857375"/>
                <a:gd name="connsiteY10" fmla="*/ 273844 h 428625"/>
                <a:gd name="connsiteX11" fmla="*/ 452438 w 1857375"/>
                <a:gd name="connsiteY11" fmla="*/ 261938 h 428625"/>
                <a:gd name="connsiteX12" fmla="*/ 833438 w 1857375"/>
                <a:gd name="connsiteY12" fmla="*/ 204788 h 428625"/>
                <a:gd name="connsiteX13" fmla="*/ 1121569 w 1857375"/>
                <a:gd name="connsiteY13" fmla="*/ 142875 h 428625"/>
                <a:gd name="connsiteX14" fmla="*/ 1397794 w 1857375"/>
                <a:gd name="connsiteY14" fmla="*/ 66675 h 428625"/>
                <a:gd name="connsiteX15" fmla="*/ 1414463 w 1857375"/>
                <a:gd name="connsiteY15" fmla="*/ 47625 h 428625"/>
                <a:gd name="connsiteX16" fmla="*/ 1452563 w 1857375"/>
                <a:gd name="connsiteY16" fmla="*/ 21431 h 428625"/>
                <a:gd name="connsiteX17" fmla="*/ 1490663 w 1857375"/>
                <a:gd name="connsiteY17" fmla="*/ 4763 h 428625"/>
                <a:gd name="connsiteX18" fmla="*/ 1524000 w 1857375"/>
                <a:gd name="connsiteY18" fmla="*/ 0 h 428625"/>
                <a:gd name="connsiteX19" fmla="*/ 1578769 w 1857375"/>
                <a:gd name="connsiteY19" fmla="*/ 9525 h 428625"/>
                <a:gd name="connsiteX20" fmla="*/ 1674019 w 1857375"/>
                <a:gd name="connsiteY20" fmla="*/ 33338 h 428625"/>
                <a:gd name="connsiteX21" fmla="*/ 1726407 w 1857375"/>
                <a:gd name="connsiteY21" fmla="*/ 52388 h 428625"/>
                <a:gd name="connsiteX22" fmla="*/ 1776413 w 1857375"/>
                <a:gd name="connsiteY22" fmla="*/ 76200 h 428625"/>
                <a:gd name="connsiteX23" fmla="*/ 1819275 w 1857375"/>
                <a:gd name="connsiteY23" fmla="*/ 104775 h 428625"/>
                <a:gd name="connsiteX24" fmla="*/ 1845469 w 1857375"/>
                <a:gd name="connsiteY24" fmla="*/ 142875 h 428625"/>
                <a:gd name="connsiteX25" fmla="*/ 1857375 w 1857375"/>
                <a:gd name="connsiteY25" fmla="*/ 185738 h 428625"/>
                <a:gd name="connsiteX26" fmla="*/ 1850232 w 1857375"/>
                <a:gd name="connsiteY26" fmla="*/ 219075 h 428625"/>
                <a:gd name="connsiteX27" fmla="*/ 1824038 w 1857375"/>
                <a:gd name="connsiteY27" fmla="*/ 233363 h 428625"/>
                <a:gd name="connsiteX28" fmla="*/ 1747838 w 1857375"/>
                <a:gd name="connsiteY28" fmla="*/ 242888 h 428625"/>
                <a:gd name="connsiteX29" fmla="*/ 1597819 w 1857375"/>
                <a:gd name="connsiteY29" fmla="*/ 252413 h 428625"/>
                <a:gd name="connsiteX30" fmla="*/ 1426369 w 1857375"/>
                <a:gd name="connsiteY30" fmla="*/ 276225 h 428625"/>
                <a:gd name="connsiteX31" fmla="*/ 1223963 w 1857375"/>
                <a:gd name="connsiteY31" fmla="*/ 314325 h 428625"/>
                <a:gd name="connsiteX32" fmla="*/ 1090613 w 1857375"/>
                <a:gd name="connsiteY32" fmla="*/ 323850 h 428625"/>
                <a:gd name="connsiteX33" fmla="*/ 747713 w 1857375"/>
                <a:gd name="connsiteY33" fmla="*/ 36909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5" h="428625">
                  <a:moveTo>
                    <a:pt x="747713" y="369094"/>
                  </a:moveTo>
                  <a:lnTo>
                    <a:pt x="366713" y="423863"/>
                  </a:lnTo>
                  <a:lnTo>
                    <a:pt x="300038" y="428625"/>
                  </a:lnTo>
                  <a:lnTo>
                    <a:pt x="254794" y="426244"/>
                  </a:lnTo>
                  <a:lnTo>
                    <a:pt x="202407" y="416719"/>
                  </a:lnTo>
                  <a:lnTo>
                    <a:pt x="0" y="345281"/>
                  </a:lnTo>
                  <a:lnTo>
                    <a:pt x="30957" y="169069"/>
                  </a:lnTo>
                  <a:lnTo>
                    <a:pt x="152400" y="242888"/>
                  </a:lnTo>
                  <a:lnTo>
                    <a:pt x="207169" y="264319"/>
                  </a:lnTo>
                  <a:lnTo>
                    <a:pt x="252413" y="273844"/>
                  </a:lnTo>
                  <a:lnTo>
                    <a:pt x="307182" y="273844"/>
                  </a:lnTo>
                  <a:lnTo>
                    <a:pt x="452438" y="261938"/>
                  </a:lnTo>
                  <a:lnTo>
                    <a:pt x="833438" y="204788"/>
                  </a:lnTo>
                  <a:lnTo>
                    <a:pt x="1121569" y="142875"/>
                  </a:lnTo>
                  <a:lnTo>
                    <a:pt x="1397794" y="66675"/>
                  </a:lnTo>
                  <a:lnTo>
                    <a:pt x="1414463" y="47625"/>
                  </a:lnTo>
                  <a:lnTo>
                    <a:pt x="1452563" y="21431"/>
                  </a:lnTo>
                  <a:lnTo>
                    <a:pt x="1490663" y="4763"/>
                  </a:lnTo>
                  <a:lnTo>
                    <a:pt x="1524000" y="0"/>
                  </a:lnTo>
                  <a:lnTo>
                    <a:pt x="1578769" y="9525"/>
                  </a:lnTo>
                  <a:lnTo>
                    <a:pt x="1674019" y="33338"/>
                  </a:lnTo>
                  <a:lnTo>
                    <a:pt x="1726407" y="52388"/>
                  </a:lnTo>
                  <a:lnTo>
                    <a:pt x="1776413" y="76200"/>
                  </a:lnTo>
                  <a:lnTo>
                    <a:pt x="1819275" y="104775"/>
                  </a:lnTo>
                  <a:lnTo>
                    <a:pt x="1845469" y="142875"/>
                  </a:lnTo>
                  <a:lnTo>
                    <a:pt x="1857375" y="185738"/>
                  </a:lnTo>
                  <a:lnTo>
                    <a:pt x="1850232" y="219075"/>
                  </a:lnTo>
                  <a:lnTo>
                    <a:pt x="1824038" y="233363"/>
                  </a:lnTo>
                  <a:lnTo>
                    <a:pt x="1747838" y="242888"/>
                  </a:lnTo>
                  <a:lnTo>
                    <a:pt x="1597819" y="252413"/>
                  </a:lnTo>
                  <a:lnTo>
                    <a:pt x="1426369" y="276225"/>
                  </a:lnTo>
                  <a:lnTo>
                    <a:pt x="1223963" y="314325"/>
                  </a:lnTo>
                  <a:lnTo>
                    <a:pt x="1090613" y="323850"/>
                  </a:lnTo>
                  <a:lnTo>
                    <a:pt x="7477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E4B8A57-C6DD-1742-BF5C-02D2F9C7BEB0}"/>
                </a:ext>
              </a:extLst>
            </p:cNvPr>
            <p:cNvSpPr/>
            <p:nvPr/>
          </p:nvSpPr>
          <p:spPr>
            <a:xfrm>
              <a:off x="4448175" y="2733675"/>
              <a:ext cx="2614613" cy="495300"/>
            </a:xfrm>
            <a:custGeom>
              <a:avLst/>
              <a:gdLst>
                <a:gd name="connsiteX0" fmla="*/ 1519238 w 2614613"/>
                <a:gd name="connsiteY0" fmla="*/ 314325 h 495300"/>
                <a:gd name="connsiteX1" fmla="*/ 921544 w 2614613"/>
                <a:gd name="connsiteY1" fmla="*/ 381000 h 495300"/>
                <a:gd name="connsiteX2" fmla="*/ 685800 w 2614613"/>
                <a:gd name="connsiteY2" fmla="*/ 428625 h 495300"/>
                <a:gd name="connsiteX3" fmla="*/ 550069 w 2614613"/>
                <a:gd name="connsiteY3" fmla="*/ 457200 h 495300"/>
                <a:gd name="connsiteX4" fmla="*/ 447675 w 2614613"/>
                <a:gd name="connsiteY4" fmla="*/ 471488 h 495300"/>
                <a:gd name="connsiteX5" fmla="*/ 371475 w 2614613"/>
                <a:gd name="connsiteY5" fmla="*/ 492919 h 495300"/>
                <a:gd name="connsiteX6" fmla="*/ 347663 w 2614613"/>
                <a:gd name="connsiteY6" fmla="*/ 495300 h 495300"/>
                <a:gd name="connsiteX7" fmla="*/ 316706 w 2614613"/>
                <a:gd name="connsiteY7" fmla="*/ 490538 h 495300"/>
                <a:gd name="connsiteX8" fmla="*/ 269081 w 2614613"/>
                <a:gd name="connsiteY8" fmla="*/ 476250 h 495300"/>
                <a:gd name="connsiteX9" fmla="*/ 209550 w 2614613"/>
                <a:gd name="connsiteY9" fmla="*/ 450056 h 495300"/>
                <a:gd name="connsiteX10" fmla="*/ 161925 w 2614613"/>
                <a:gd name="connsiteY10" fmla="*/ 419100 h 495300"/>
                <a:gd name="connsiteX11" fmla="*/ 119063 w 2614613"/>
                <a:gd name="connsiteY11" fmla="*/ 385763 h 495300"/>
                <a:gd name="connsiteX12" fmla="*/ 59531 w 2614613"/>
                <a:gd name="connsiteY12" fmla="*/ 326231 h 495300"/>
                <a:gd name="connsiteX13" fmla="*/ 23813 w 2614613"/>
                <a:gd name="connsiteY13" fmla="*/ 276225 h 495300"/>
                <a:gd name="connsiteX14" fmla="*/ 7144 w 2614613"/>
                <a:gd name="connsiteY14" fmla="*/ 233363 h 495300"/>
                <a:gd name="connsiteX15" fmla="*/ 0 w 2614613"/>
                <a:gd name="connsiteY15" fmla="*/ 195263 h 495300"/>
                <a:gd name="connsiteX16" fmla="*/ 7144 w 2614613"/>
                <a:gd name="connsiteY16" fmla="*/ 171450 h 495300"/>
                <a:gd name="connsiteX17" fmla="*/ 21431 w 2614613"/>
                <a:gd name="connsiteY17" fmla="*/ 171450 h 495300"/>
                <a:gd name="connsiteX18" fmla="*/ 69056 w 2614613"/>
                <a:gd name="connsiteY18" fmla="*/ 209550 h 495300"/>
                <a:gd name="connsiteX19" fmla="*/ 135731 w 2614613"/>
                <a:gd name="connsiteY19" fmla="*/ 242888 h 495300"/>
                <a:gd name="connsiteX20" fmla="*/ 235744 w 2614613"/>
                <a:gd name="connsiteY20" fmla="*/ 276225 h 495300"/>
                <a:gd name="connsiteX21" fmla="*/ 338138 w 2614613"/>
                <a:gd name="connsiteY21" fmla="*/ 292894 h 495300"/>
                <a:gd name="connsiteX22" fmla="*/ 452438 w 2614613"/>
                <a:gd name="connsiteY22" fmla="*/ 300038 h 495300"/>
                <a:gd name="connsiteX23" fmla="*/ 550069 w 2614613"/>
                <a:gd name="connsiteY23" fmla="*/ 292894 h 495300"/>
                <a:gd name="connsiteX24" fmla="*/ 709613 w 2614613"/>
                <a:gd name="connsiteY24" fmla="*/ 271463 h 495300"/>
                <a:gd name="connsiteX25" fmla="*/ 928688 w 2614613"/>
                <a:gd name="connsiteY25" fmla="*/ 223838 h 495300"/>
                <a:gd name="connsiteX26" fmla="*/ 1276350 w 2614613"/>
                <a:gd name="connsiteY26" fmla="*/ 188119 h 495300"/>
                <a:gd name="connsiteX27" fmla="*/ 1754981 w 2614613"/>
                <a:gd name="connsiteY27" fmla="*/ 135731 h 495300"/>
                <a:gd name="connsiteX28" fmla="*/ 2021681 w 2614613"/>
                <a:gd name="connsiteY28" fmla="*/ 95250 h 495300"/>
                <a:gd name="connsiteX29" fmla="*/ 2102644 w 2614613"/>
                <a:gd name="connsiteY29" fmla="*/ 78581 h 495300"/>
                <a:gd name="connsiteX30" fmla="*/ 2152650 w 2614613"/>
                <a:gd name="connsiteY30" fmla="*/ 61913 h 495300"/>
                <a:gd name="connsiteX31" fmla="*/ 2209800 w 2614613"/>
                <a:gd name="connsiteY31" fmla="*/ 35719 h 495300"/>
                <a:gd name="connsiteX32" fmla="*/ 2264569 w 2614613"/>
                <a:gd name="connsiteY32" fmla="*/ 0 h 495300"/>
                <a:gd name="connsiteX33" fmla="*/ 2319338 w 2614613"/>
                <a:gd name="connsiteY33" fmla="*/ 11906 h 495300"/>
                <a:gd name="connsiteX34" fmla="*/ 2397919 w 2614613"/>
                <a:gd name="connsiteY34" fmla="*/ 30956 h 495300"/>
                <a:gd name="connsiteX35" fmla="*/ 2481263 w 2614613"/>
                <a:gd name="connsiteY35" fmla="*/ 61913 h 495300"/>
                <a:gd name="connsiteX36" fmla="*/ 2533650 w 2614613"/>
                <a:gd name="connsiteY36" fmla="*/ 85725 h 495300"/>
                <a:gd name="connsiteX37" fmla="*/ 2564606 w 2614613"/>
                <a:gd name="connsiteY37" fmla="*/ 102394 h 495300"/>
                <a:gd name="connsiteX38" fmla="*/ 2588419 w 2614613"/>
                <a:gd name="connsiteY38" fmla="*/ 126206 h 495300"/>
                <a:gd name="connsiteX39" fmla="*/ 2609850 w 2614613"/>
                <a:gd name="connsiteY39" fmla="*/ 161925 h 495300"/>
                <a:gd name="connsiteX40" fmla="*/ 2614613 w 2614613"/>
                <a:gd name="connsiteY40" fmla="*/ 185738 h 495300"/>
                <a:gd name="connsiteX41" fmla="*/ 2600325 w 2614613"/>
                <a:gd name="connsiteY41" fmla="*/ 216694 h 495300"/>
                <a:gd name="connsiteX42" fmla="*/ 2578894 w 2614613"/>
                <a:gd name="connsiteY42" fmla="*/ 233363 h 495300"/>
                <a:gd name="connsiteX43" fmla="*/ 2516981 w 2614613"/>
                <a:gd name="connsiteY43" fmla="*/ 247650 h 495300"/>
                <a:gd name="connsiteX44" fmla="*/ 2400300 w 2614613"/>
                <a:gd name="connsiteY44" fmla="*/ 252413 h 495300"/>
                <a:gd name="connsiteX45" fmla="*/ 2197894 w 2614613"/>
                <a:gd name="connsiteY45" fmla="*/ 257175 h 495300"/>
                <a:gd name="connsiteX46" fmla="*/ 1993106 w 2614613"/>
                <a:gd name="connsiteY46" fmla="*/ 276225 h 495300"/>
                <a:gd name="connsiteX47" fmla="*/ 1735931 w 2614613"/>
                <a:gd name="connsiteY47" fmla="*/ 297656 h 495300"/>
                <a:gd name="connsiteX48" fmla="*/ 1519238 w 2614613"/>
                <a:gd name="connsiteY48" fmla="*/ 3143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14613" h="495300">
                  <a:moveTo>
                    <a:pt x="1519238" y="314325"/>
                  </a:moveTo>
                  <a:lnTo>
                    <a:pt x="921544" y="381000"/>
                  </a:lnTo>
                  <a:lnTo>
                    <a:pt x="685800" y="428625"/>
                  </a:lnTo>
                  <a:lnTo>
                    <a:pt x="550069" y="457200"/>
                  </a:lnTo>
                  <a:lnTo>
                    <a:pt x="447675" y="471488"/>
                  </a:lnTo>
                  <a:lnTo>
                    <a:pt x="371475" y="492919"/>
                  </a:lnTo>
                  <a:lnTo>
                    <a:pt x="347663" y="495300"/>
                  </a:lnTo>
                  <a:lnTo>
                    <a:pt x="316706" y="490538"/>
                  </a:lnTo>
                  <a:lnTo>
                    <a:pt x="269081" y="476250"/>
                  </a:lnTo>
                  <a:lnTo>
                    <a:pt x="209550" y="450056"/>
                  </a:lnTo>
                  <a:lnTo>
                    <a:pt x="161925" y="419100"/>
                  </a:lnTo>
                  <a:lnTo>
                    <a:pt x="119063" y="385763"/>
                  </a:lnTo>
                  <a:lnTo>
                    <a:pt x="59531" y="326231"/>
                  </a:lnTo>
                  <a:lnTo>
                    <a:pt x="23813" y="276225"/>
                  </a:lnTo>
                  <a:lnTo>
                    <a:pt x="7144" y="233363"/>
                  </a:lnTo>
                  <a:lnTo>
                    <a:pt x="0" y="195263"/>
                  </a:lnTo>
                  <a:lnTo>
                    <a:pt x="7144" y="171450"/>
                  </a:lnTo>
                  <a:lnTo>
                    <a:pt x="21431" y="171450"/>
                  </a:lnTo>
                  <a:lnTo>
                    <a:pt x="69056" y="209550"/>
                  </a:lnTo>
                  <a:lnTo>
                    <a:pt x="135731" y="242888"/>
                  </a:lnTo>
                  <a:lnTo>
                    <a:pt x="235744" y="276225"/>
                  </a:lnTo>
                  <a:lnTo>
                    <a:pt x="338138" y="292894"/>
                  </a:lnTo>
                  <a:lnTo>
                    <a:pt x="452438" y="300038"/>
                  </a:lnTo>
                  <a:lnTo>
                    <a:pt x="550069" y="292894"/>
                  </a:lnTo>
                  <a:lnTo>
                    <a:pt x="709613" y="271463"/>
                  </a:lnTo>
                  <a:lnTo>
                    <a:pt x="928688" y="223838"/>
                  </a:lnTo>
                  <a:lnTo>
                    <a:pt x="1276350" y="188119"/>
                  </a:lnTo>
                  <a:lnTo>
                    <a:pt x="1754981" y="135731"/>
                  </a:lnTo>
                  <a:lnTo>
                    <a:pt x="2021681" y="95250"/>
                  </a:lnTo>
                  <a:lnTo>
                    <a:pt x="2102644" y="78581"/>
                  </a:lnTo>
                  <a:lnTo>
                    <a:pt x="2152650" y="61913"/>
                  </a:lnTo>
                  <a:lnTo>
                    <a:pt x="2209800" y="35719"/>
                  </a:lnTo>
                  <a:lnTo>
                    <a:pt x="2264569" y="0"/>
                  </a:lnTo>
                  <a:lnTo>
                    <a:pt x="2319338" y="11906"/>
                  </a:lnTo>
                  <a:lnTo>
                    <a:pt x="2397919" y="30956"/>
                  </a:lnTo>
                  <a:lnTo>
                    <a:pt x="2481263" y="61913"/>
                  </a:lnTo>
                  <a:lnTo>
                    <a:pt x="2533650" y="85725"/>
                  </a:lnTo>
                  <a:lnTo>
                    <a:pt x="2564606" y="102394"/>
                  </a:lnTo>
                  <a:lnTo>
                    <a:pt x="2588419" y="126206"/>
                  </a:lnTo>
                  <a:lnTo>
                    <a:pt x="2609850" y="161925"/>
                  </a:lnTo>
                  <a:lnTo>
                    <a:pt x="2614613" y="185738"/>
                  </a:lnTo>
                  <a:lnTo>
                    <a:pt x="2600325" y="216694"/>
                  </a:lnTo>
                  <a:lnTo>
                    <a:pt x="2578894" y="233363"/>
                  </a:lnTo>
                  <a:lnTo>
                    <a:pt x="2516981" y="247650"/>
                  </a:lnTo>
                  <a:lnTo>
                    <a:pt x="2400300" y="252413"/>
                  </a:lnTo>
                  <a:lnTo>
                    <a:pt x="2197894" y="257175"/>
                  </a:lnTo>
                  <a:lnTo>
                    <a:pt x="1993106" y="276225"/>
                  </a:lnTo>
                  <a:lnTo>
                    <a:pt x="1735931" y="297656"/>
                  </a:lnTo>
                  <a:lnTo>
                    <a:pt x="1519238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2D33FF-905C-4547-864E-2C5307CBE792}"/>
                </a:ext>
              </a:extLst>
            </p:cNvPr>
            <p:cNvSpPr/>
            <p:nvPr/>
          </p:nvSpPr>
          <p:spPr>
            <a:xfrm rot="16200000">
              <a:off x="4010025" y="3397250"/>
              <a:ext cx="2292350" cy="438150"/>
            </a:xfrm>
            <a:custGeom>
              <a:avLst/>
              <a:gdLst>
                <a:gd name="connsiteX0" fmla="*/ 1447800 w 2293143"/>
                <a:gd name="connsiteY0" fmla="*/ 431006 h 438150"/>
                <a:gd name="connsiteX1" fmla="*/ 700087 w 2293143"/>
                <a:gd name="connsiteY1" fmla="*/ 435768 h 438150"/>
                <a:gd name="connsiteX2" fmla="*/ 545306 w 2293143"/>
                <a:gd name="connsiteY2" fmla="*/ 407193 h 438150"/>
                <a:gd name="connsiteX3" fmla="*/ 23812 w 2293143"/>
                <a:gd name="connsiteY3" fmla="*/ 416718 h 438150"/>
                <a:gd name="connsiteX4" fmla="*/ 0 w 2293143"/>
                <a:gd name="connsiteY4" fmla="*/ 211931 h 438150"/>
                <a:gd name="connsiteX5" fmla="*/ 723900 w 2293143"/>
                <a:gd name="connsiteY5" fmla="*/ 209550 h 438150"/>
                <a:gd name="connsiteX6" fmla="*/ 1616868 w 2293143"/>
                <a:gd name="connsiteY6" fmla="*/ 207168 h 438150"/>
                <a:gd name="connsiteX7" fmla="*/ 1747837 w 2293143"/>
                <a:gd name="connsiteY7" fmla="*/ 211931 h 438150"/>
                <a:gd name="connsiteX8" fmla="*/ 1869281 w 2293143"/>
                <a:gd name="connsiteY8" fmla="*/ 204787 h 438150"/>
                <a:gd name="connsiteX9" fmla="*/ 1964531 w 2293143"/>
                <a:gd name="connsiteY9" fmla="*/ 185737 h 438150"/>
                <a:gd name="connsiteX10" fmla="*/ 2024062 w 2293143"/>
                <a:gd name="connsiteY10" fmla="*/ 169068 h 438150"/>
                <a:gd name="connsiteX11" fmla="*/ 2081212 w 2293143"/>
                <a:gd name="connsiteY11" fmla="*/ 147637 h 438150"/>
                <a:gd name="connsiteX12" fmla="*/ 2143125 w 2293143"/>
                <a:gd name="connsiteY12" fmla="*/ 119062 h 438150"/>
                <a:gd name="connsiteX13" fmla="*/ 2176462 w 2293143"/>
                <a:gd name="connsiteY13" fmla="*/ 95250 h 438150"/>
                <a:gd name="connsiteX14" fmla="*/ 2207418 w 2293143"/>
                <a:gd name="connsiteY14" fmla="*/ 59531 h 438150"/>
                <a:gd name="connsiteX15" fmla="*/ 2224087 w 2293143"/>
                <a:gd name="connsiteY15" fmla="*/ 16668 h 438150"/>
                <a:gd name="connsiteX16" fmla="*/ 2235993 w 2293143"/>
                <a:gd name="connsiteY16" fmla="*/ 2381 h 438150"/>
                <a:gd name="connsiteX17" fmla="*/ 2257425 w 2293143"/>
                <a:gd name="connsiteY17" fmla="*/ 0 h 438150"/>
                <a:gd name="connsiteX18" fmla="*/ 2278856 w 2293143"/>
                <a:gd name="connsiteY18" fmla="*/ 11906 h 438150"/>
                <a:gd name="connsiteX19" fmla="*/ 2288381 w 2293143"/>
                <a:gd name="connsiteY19" fmla="*/ 28575 h 438150"/>
                <a:gd name="connsiteX20" fmla="*/ 2293143 w 2293143"/>
                <a:gd name="connsiteY20" fmla="*/ 52387 h 438150"/>
                <a:gd name="connsiteX21" fmla="*/ 2293143 w 2293143"/>
                <a:gd name="connsiteY21" fmla="*/ 100012 h 438150"/>
                <a:gd name="connsiteX22" fmla="*/ 2281237 w 2293143"/>
                <a:gd name="connsiteY22" fmla="*/ 161925 h 438150"/>
                <a:gd name="connsiteX23" fmla="*/ 2252662 w 2293143"/>
                <a:gd name="connsiteY23" fmla="*/ 242887 h 438150"/>
                <a:gd name="connsiteX24" fmla="*/ 2200275 w 2293143"/>
                <a:gd name="connsiteY24" fmla="*/ 330993 h 438150"/>
                <a:gd name="connsiteX25" fmla="*/ 2143125 w 2293143"/>
                <a:gd name="connsiteY25" fmla="*/ 407193 h 438150"/>
                <a:gd name="connsiteX26" fmla="*/ 2109787 w 2293143"/>
                <a:gd name="connsiteY26" fmla="*/ 428625 h 438150"/>
                <a:gd name="connsiteX27" fmla="*/ 2078831 w 2293143"/>
                <a:gd name="connsiteY27" fmla="*/ 438150 h 438150"/>
                <a:gd name="connsiteX28" fmla="*/ 2047875 w 2293143"/>
                <a:gd name="connsiteY28" fmla="*/ 438150 h 438150"/>
                <a:gd name="connsiteX29" fmla="*/ 1966912 w 2293143"/>
                <a:gd name="connsiteY29" fmla="*/ 433387 h 438150"/>
                <a:gd name="connsiteX30" fmla="*/ 1800225 w 2293143"/>
                <a:gd name="connsiteY30" fmla="*/ 428625 h 438150"/>
                <a:gd name="connsiteX31" fmla="*/ 1643062 w 2293143"/>
                <a:gd name="connsiteY31" fmla="*/ 428625 h 438150"/>
                <a:gd name="connsiteX32" fmla="*/ 1447800 w 2293143"/>
                <a:gd name="connsiteY32" fmla="*/ 43100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143" h="438150">
                  <a:moveTo>
                    <a:pt x="1447800" y="431006"/>
                  </a:moveTo>
                  <a:lnTo>
                    <a:pt x="700087" y="435768"/>
                  </a:lnTo>
                  <a:lnTo>
                    <a:pt x="545306" y="407193"/>
                  </a:lnTo>
                  <a:lnTo>
                    <a:pt x="23812" y="416718"/>
                  </a:lnTo>
                  <a:lnTo>
                    <a:pt x="0" y="211931"/>
                  </a:lnTo>
                  <a:lnTo>
                    <a:pt x="723900" y="209550"/>
                  </a:lnTo>
                  <a:lnTo>
                    <a:pt x="1616868" y="207168"/>
                  </a:lnTo>
                  <a:lnTo>
                    <a:pt x="1747837" y="211931"/>
                  </a:lnTo>
                  <a:lnTo>
                    <a:pt x="1869281" y="204787"/>
                  </a:lnTo>
                  <a:lnTo>
                    <a:pt x="1964531" y="185737"/>
                  </a:lnTo>
                  <a:lnTo>
                    <a:pt x="2024062" y="169068"/>
                  </a:lnTo>
                  <a:lnTo>
                    <a:pt x="2081212" y="147637"/>
                  </a:lnTo>
                  <a:lnTo>
                    <a:pt x="2143125" y="119062"/>
                  </a:lnTo>
                  <a:lnTo>
                    <a:pt x="2176462" y="95250"/>
                  </a:lnTo>
                  <a:lnTo>
                    <a:pt x="2207418" y="59531"/>
                  </a:lnTo>
                  <a:lnTo>
                    <a:pt x="2224087" y="16668"/>
                  </a:lnTo>
                  <a:lnTo>
                    <a:pt x="2235993" y="2381"/>
                  </a:lnTo>
                  <a:lnTo>
                    <a:pt x="2257425" y="0"/>
                  </a:lnTo>
                  <a:lnTo>
                    <a:pt x="2278856" y="11906"/>
                  </a:lnTo>
                  <a:lnTo>
                    <a:pt x="2288381" y="28575"/>
                  </a:lnTo>
                  <a:lnTo>
                    <a:pt x="2293143" y="52387"/>
                  </a:lnTo>
                  <a:lnTo>
                    <a:pt x="2293143" y="100012"/>
                  </a:lnTo>
                  <a:lnTo>
                    <a:pt x="2281237" y="161925"/>
                  </a:lnTo>
                  <a:lnTo>
                    <a:pt x="2252662" y="242887"/>
                  </a:lnTo>
                  <a:lnTo>
                    <a:pt x="2200275" y="330993"/>
                  </a:lnTo>
                  <a:lnTo>
                    <a:pt x="2143125" y="407193"/>
                  </a:lnTo>
                  <a:lnTo>
                    <a:pt x="2109787" y="428625"/>
                  </a:lnTo>
                  <a:lnTo>
                    <a:pt x="2078831" y="438150"/>
                  </a:lnTo>
                  <a:lnTo>
                    <a:pt x="2047875" y="438150"/>
                  </a:lnTo>
                  <a:lnTo>
                    <a:pt x="1966912" y="433387"/>
                  </a:lnTo>
                  <a:lnTo>
                    <a:pt x="1800225" y="428625"/>
                  </a:lnTo>
                  <a:lnTo>
                    <a:pt x="1643062" y="428625"/>
                  </a:lnTo>
                  <a:lnTo>
                    <a:pt x="144780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577C85F-BC93-BE4B-9E42-CE823373855F}"/>
                </a:ext>
              </a:extLst>
            </p:cNvPr>
            <p:cNvSpPr/>
            <p:nvPr/>
          </p:nvSpPr>
          <p:spPr>
            <a:xfrm rot="16200000">
              <a:off x="5061744" y="3205956"/>
              <a:ext cx="2438400" cy="452438"/>
            </a:xfrm>
            <a:custGeom>
              <a:avLst/>
              <a:gdLst>
                <a:gd name="connsiteX0" fmla="*/ 823913 w 2438400"/>
                <a:gd name="connsiteY0" fmla="*/ 361950 h 452437"/>
                <a:gd name="connsiteX1" fmla="*/ 0 w 2438400"/>
                <a:gd name="connsiteY1" fmla="*/ 342900 h 452437"/>
                <a:gd name="connsiteX2" fmla="*/ 0 w 2438400"/>
                <a:gd name="connsiteY2" fmla="*/ 119062 h 452437"/>
                <a:gd name="connsiteX3" fmla="*/ 1045369 w 2438400"/>
                <a:gd name="connsiteY3" fmla="*/ 119062 h 452437"/>
                <a:gd name="connsiteX4" fmla="*/ 1233488 w 2438400"/>
                <a:gd name="connsiteY4" fmla="*/ 142875 h 452437"/>
                <a:gd name="connsiteX5" fmla="*/ 1628775 w 2438400"/>
                <a:gd name="connsiteY5" fmla="*/ 142875 h 452437"/>
                <a:gd name="connsiteX6" fmla="*/ 1785938 w 2438400"/>
                <a:gd name="connsiteY6" fmla="*/ 145256 h 452437"/>
                <a:gd name="connsiteX7" fmla="*/ 2014538 w 2438400"/>
                <a:gd name="connsiteY7" fmla="*/ 142875 h 452437"/>
                <a:gd name="connsiteX8" fmla="*/ 2083594 w 2438400"/>
                <a:gd name="connsiteY8" fmla="*/ 130969 h 452437"/>
                <a:gd name="connsiteX9" fmla="*/ 2135982 w 2438400"/>
                <a:gd name="connsiteY9" fmla="*/ 119062 h 452437"/>
                <a:gd name="connsiteX10" fmla="*/ 2226469 w 2438400"/>
                <a:gd name="connsiteY10" fmla="*/ 76200 h 452437"/>
                <a:gd name="connsiteX11" fmla="*/ 2243138 w 2438400"/>
                <a:gd name="connsiteY11" fmla="*/ 57150 h 452437"/>
                <a:gd name="connsiteX12" fmla="*/ 2264569 w 2438400"/>
                <a:gd name="connsiteY12" fmla="*/ 35719 h 452437"/>
                <a:gd name="connsiteX13" fmla="*/ 2293144 w 2438400"/>
                <a:gd name="connsiteY13" fmla="*/ 21431 h 452437"/>
                <a:gd name="connsiteX14" fmla="*/ 2343150 w 2438400"/>
                <a:gd name="connsiteY14" fmla="*/ 9525 h 452437"/>
                <a:gd name="connsiteX15" fmla="*/ 2438400 w 2438400"/>
                <a:gd name="connsiteY15" fmla="*/ 0 h 452437"/>
                <a:gd name="connsiteX16" fmla="*/ 2376488 w 2438400"/>
                <a:gd name="connsiteY16" fmla="*/ 102394 h 452437"/>
                <a:gd name="connsiteX17" fmla="*/ 2343150 w 2438400"/>
                <a:gd name="connsiteY17" fmla="*/ 166687 h 452437"/>
                <a:gd name="connsiteX18" fmla="*/ 2316957 w 2438400"/>
                <a:gd name="connsiteY18" fmla="*/ 238125 h 452437"/>
                <a:gd name="connsiteX19" fmla="*/ 2283619 w 2438400"/>
                <a:gd name="connsiteY19" fmla="*/ 297656 h 452437"/>
                <a:gd name="connsiteX20" fmla="*/ 2224088 w 2438400"/>
                <a:gd name="connsiteY20" fmla="*/ 369094 h 452437"/>
                <a:gd name="connsiteX21" fmla="*/ 2150269 w 2438400"/>
                <a:gd name="connsiteY21" fmla="*/ 442912 h 452437"/>
                <a:gd name="connsiteX22" fmla="*/ 2128838 w 2438400"/>
                <a:gd name="connsiteY22" fmla="*/ 452437 h 452437"/>
                <a:gd name="connsiteX23" fmla="*/ 2090738 w 2438400"/>
                <a:gd name="connsiteY23" fmla="*/ 447675 h 452437"/>
                <a:gd name="connsiteX24" fmla="*/ 2059782 w 2438400"/>
                <a:gd name="connsiteY24" fmla="*/ 440531 h 452437"/>
                <a:gd name="connsiteX25" fmla="*/ 2002632 w 2438400"/>
                <a:gd name="connsiteY25" fmla="*/ 409575 h 452437"/>
                <a:gd name="connsiteX26" fmla="*/ 1816894 w 2438400"/>
                <a:gd name="connsiteY26" fmla="*/ 409575 h 452437"/>
                <a:gd name="connsiteX27" fmla="*/ 1643063 w 2438400"/>
                <a:gd name="connsiteY27" fmla="*/ 388144 h 452437"/>
                <a:gd name="connsiteX28" fmla="*/ 823913 w 2438400"/>
                <a:gd name="connsiteY28" fmla="*/ 3619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38400" h="452437">
                  <a:moveTo>
                    <a:pt x="823913" y="361950"/>
                  </a:moveTo>
                  <a:lnTo>
                    <a:pt x="0" y="342900"/>
                  </a:lnTo>
                  <a:lnTo>
                    <a:pt x="0" y="119062"/>
                  </a:lnTo>
                  <a:lnTo>
                    <a:pt x="1045369" y="119062"/>
                  </a:lnTo>
                  <a:lnTo>
                    <a:pt x="1233488" y="142875"/>
                  </a:lnTo>
                  <a:lnTo>
                    <a:pt x="1628775" y="142875"/>
                  </a:lnTo>
                  <a:lnTo>
                    <a:pt x="1785938" y="145256"/>
                  </a:lnTo>
                  <a:lnTo>
                    <a:pt x="2014538" y="142875"/>
                  </a:lnTo>
                  <a:lnTo>
                    <a:pt x="2083594" y="130969"/>
                  </a:lnTo>
                  <a:lnTo>
                    <a:pt x="2135982" y="119062"/>
                  </a:lnTo>
                  <a:lnTo>
                    <a:pt x="2226469" y="76200"/>
                  </a:lnTo>
                  <a:lnTo>
                    <a:pt x="2243138" y="57150"/>
                  </a:lnTo>
                  <a:lnTo>
                    <a:pt x="2264569" y="35719"/>
                  </a:lnTo>
                  <a:lnTo>
                    <a:pt x="2293144" y="21431"/>
                  </a:lnTo>
                  <a:lnTo>
                    <a:pt x="2343150" y="9525"/>
                  </a:lnTo>
                  <a:lnTo>
                    <a:pt x="2438400" y="0"/>
                  </a:lnTo>
                  <a:lnTo>
                    <a:pt x="2376488" y="102394"/>
                  </a:lnTo>
                  <a:lnTo>
                    <a:pt x="2343150" y="166687"/>
                  </a:lnTo>
                  <a:lnTo>
                    <a:pt x="2316957" y="238125"/>
                  </a:lnTo>
                  <a:lnTo>
                    <a:pt x="2283619" y="297656"/>
                  </a:lnTo>
                  <a:lnTo>
                    <a:pt x="2224088" y="369094"/>
                  </a:lnTo>
                  <a:lnTo>
                    <a:pt x="2150269" y="442912"/>
                  </a:lnTo>
                  <a:lnTo>
                    <a:pt x="2128838" y="452437"/>
                  </a:lnTo>
                  <a:lnTo>
                    <a:pt x="2090738" y="447675"/>
                  </a:lnTo>
                  <a:lnTo>
                    <a:pt x="2059782" y="440531"/>
                  </a:lnTo>
                  <a:lnTo>
                    <a:pt x="2002632" y="409575"/>
                  </a:lnTo>
                  <a:lnTo>
                    <a:pt x="1816894" y="409575"/>
                  </a:lnTo>
                  <a:lnTo>
                    <a:pt x="1643063" y="388144"/>
                  </a:lnTo>
                  <a:lnTo>
                    <a:pt x="82391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1CAF36A-2063-FF44-AC57-778241E2FAB6}"/>
                </a:ext>
              </a:extLst>
            </p:cNvPr>
            <p:cNvSpPr/>
            <p:nvPr/>
          </p:nvSpPr>
          <p:spPr>
            <a:xfrm>
              <a:off x="5294313" y="3386138"/>
              <a:ext cx="968375" cy="300037"/>
            </a:xfrm>
            <a:custGeom>
              <a:avLst/>
              <a:gdLst>
                <a:gd name="connsiteX0" fmla="*/ 400050 w 969169"/>
                <a:gd name="connsiteY0" fmla="*/ 250031 h 300037"/>
                <a:gd name="connsiteX1" fmla="*/ 2381 w 969169"/>
                <a:gd name="connsiteY1" fmla="*/ 300037 h 300037"/>
                <a:gd name="connsiteX2" fmla="*/ 0 w 969169"/>
                <a:gd name="connsiteY2" fmla="*/ 142875 h 300037"/>
                <a:gd name="connsiteX3" fmla="*/ 297656 w 969169"/>
                <a:gd name="connsiteY3" fmla="*/ 85725 h 300037"/>
                <a:gd name="connsiteX4" fmla="*/ 723900 w 969169"/>
                <a:gd name="connsiteY4" fmla="*/ 0 h 300037"/>
                <a:gd name="connsiteX5" fmla="*/ 764381 w 969169"/>
                <a:gd name="connsiteY5" fmla="*/ 4762 h 300037"/>
                <a:gd name="connsiteX6" fmla="*/ 969169 w 969169"/>
                <a:gd name="connsiteY6" fmla="*/ 26193 h 300037"/>
                <a:gd name="connsiteX7" fmla="*/ 964406 w 969169"/>
                <a:gd name="connsiteY7" fmla="*/ 226218 h 300037"/>
                <a:gd name="connsiteX8" fmla="*/ 652462 w 969169"/>
                <a:gd name="connsiteY8" fmla="*/ 226218 h 300037"/>
                <a:gd name="connsiteX9" fmla="*/ 400050 w 969169"/>
                <a:gd name="connsiteY9" fmla="*/ 250031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69" h="300037">
                  <a:moveTo>
                    <a:pt x="400050" y="250031"/>
                  </a:moveTo>
                  <a:lnTo>
                    <a:pt x="2381" y="300037"/>
                  </a:lnTo>
                  <a:cubicBezTo>
                    <a:pt x="1587" y="247650"/>
                    <a:pt x="794" y="195262"/>
                    <a:pt x="0" y="142875"/>
                  </a:cubicBezTo>
                  <a:lnTo>
                    <a:pt x="297656" y="85725"/>
                  </a:lnTo>
                  <a:lnTo>
                    <a:pt x="723900" y="0"/>
                  </a:lnTo>
                  <a:lnTo>
                    <a:pt x="764381" y="4762"/>
                  </a:lnTo>
                  <a:lnTo>
                    <a:pt x="969169" y="26193"/>
                  </a:lnTo>
                  <a:lnTo>
                    <a:pt x="964406" y="226218"/>
                  </a:lnTo>
                  <a:lnTo>
                    <a:pt x="652462" y="226218"/>
                  </a:lnTo>
                  <a:lnTo>
                    <a:pt x="4000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FACC9A5-5C1C-3445-BDF5-E37299AC0929}"/>
                </a:ext>
              </a:extLst>
            </p:cNvPr>
            <p:cNvSpPr/>
            <p:nvPr/>
          </p:nvSpPr>
          <p:spPr>
            <a:xfrm>
              <a:off x="5276850" y="3943350"/>
              <a:ext cx="966788" cy="280988"/>
            </a:xfrm>
            <a:custGeom>
              <a:avLst/>
              <a:gdLst>
                <a:gd name="connsiteX0" fmla="*/ 376238 w 966788"/>
                <a:gd name="connsiteY0" fmla="*/ 235744 h 280988"/>
                <a:gd name="connsiteX1" fmla="*/ 0 w 966788"/>
                <a:gd name="connsiteY1" fmla="*/ 280988 h 280988"/>
                <a:gd name="connsiteX2" fmla="*/ 2381 w 966788"/>
                <a:gd name="connsiteY2" fmla="*/ 123825 h 280988"/>
                <a:gd name="connsiteX3" fmla="*/ 381000 w 966788"/>
                <a:gd name="connsiteY3" fmla="*/ 59531 h 280988"/>
                <a:gd name="connsiteX4" fmla="*/ 719138 w 966788"/>
                <a:gd name="connsiteY4" fmla="*/ 0 h 280988"/>
                <a:gd name="connsiteX5" fmla="*/ 742950 w 966788"/>
                <a:gd name="connsiteY5" fmla="*/ 2381 h 280988"/>
                <a:gd name="connsiteX6" fmla="*/ 966788 w 966788"/>
                <a:gd name="connsiteY6" fmla="*/ 61913 h 280988"/>
                <a:gd name="connsiteX7" fmla="*/ 959644 w 966788"/>
                <a:gd name="connsiteY7" fmla="*/ 204788 h 280988"/>
                <a:gd name="connsiteX8" fmla="*/ 714375 w 966788"/>
                <a:gd name="connsiteY8" fmla="*/ 200025 h 280988"/>
                <a:gd name="connsiteX9" fmla="*/ 376238 w 966788"/>
                <a:gd name="connsiteY9" fmla="*/ 235744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6788" h="280988">
                  <a:moveTo>
                    <a:pt x="376238" y="235744"/>
                  </a:moveTo>
                  <a:lnTo>
                    <a:pt x="0" y="280988"/>
                  </a:lnTo>
                  <a:cubicBezTo>
                    <a:pt x="794" y="228600"/>
                    <a:pt x="1587" y="176213"/>
                    <a:pt x="2381" y="123825"/>
                  </a:cubicBezTo>
                  <a:lnTo>
                    <a:pt x="381000" y="59531"/>
                  </a:lnTo>
                  <a:lnTo>
                    <a:pt x="719138" y="0"/>
                  </a:lnTo>
                  <a:lnTo>
                    <a:pt x="742950" y="2381"/>
                  </a:lnTo>
                  <a:lnTo>
                    <a:pt x="966788" y="61913"/>
                  </a:lnTo>
                  <a:lnTo>
                    <a:pt x="959644" y="204788"/>
                  </a:lnTo>
                  <a:lnTo>
                    <a:pt x="714375" y="200025"/>
                  </a:lnTo>
                  <a:lnTo>
                    <a:pt x="376238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1F67333-3717-0445-9A52-B86F408E67C2}"/>
                </a:ext>
              </a:extLst>
            </p:cNvPr>
            <p:cNvSpPr/>
            <p:nvPr/>
          </p:nvSpPr>
          <p:spPr>
            <a:xfrm>
              <a:off x="4138613" y="4476750"/>
              <a:ext cx="3228975" cy="539750"/>
            </a:xfrm>
            <a:custGeom>
              <a:avLst/>
              <a:gdLst>
                <a:gd name="connsiteX0" fmla="*/ 1879013 w 3229470"/>
                <a:gd name="connsiteY0" fmla="*/ 303919 h 539126"/>
                <a:gd name="connsiteX1" fmla="*/ 1598879 w 3229470"/>
                <a:gd name="connsiteY1" fmla="*/ 332990 h 539126"/>
                <a:gd name="connsiteX2" fmla="*/ 1305531 w 3229470"/>
                <a:gd name="connsiteY2" fmla="*/ 377917 h 539126"/>
                <a:gd name="connsiteX3" fmla="*/ 972541 w 3229470"/>
                <a:gd name="connsiteY3" fmla="*/ 441343 h 539126"/>
                <a:gd name="connsiteX4" fmla="*/ 652765 w 3229470"/>
                <a:gd name="connsiteY4" fmla="*/ 515341 h 539126"/>
                <a:gd name="connsiteX5" fmla="*/ 539126 w 3229470"/>
                <a:gd name="connsiteY5" fmla="*/ 539126 h 539126"/>
                <a:gd name="connsiteX6" fmla="*/ 502127 w 3229470"/>
                <a:gd name="connsiteY6" fmla="*/ 536483 h 539126"/>
                <a:gd name="connsiteX7" fmla="*/ 443986 w 3229470"/>
                <a:gd name="connsiteY7" fmla="*/ 528555 h 539126"/>
                <a:gd name="connsiteX8" fmla="*/ 380560 w 3229470"/>
                <a:gd name="connsiteY8" fmla="*/ 510056 h 539126"/>
                <a:gd name="connsiteX9" fmla="*/ 248421 w 3229470"/>
                <a:gd name="connsiteY9" fmla="*/ 451915 h 539126"/>
                <a:gd name="connsiteX10" fmla="*/ 116282 w 3229470"/>
                <a:gd name="connsiteY10" fmla="*/ 377917 h 539126"/>
                <a:gd name="connsiteX11" fmla="*/ 26428 w 3229470"/>
                <a:gd name="connsiteY11" fmla="*/ 303919 h 539126"/>
                <a:gd name="connsiteX12" fmla="*/ 7928 w 3229470"/>
                <a:gd name="connsiteY12" fmla="*/ 280134 h 539126"/>
                <a:gd name="connsiteX13" fmla="*/ 0 w 3229470"/>
                <a:gd name="connsiteY13" fmla="*/ 261635 h 539126"/>
                <a:gd name="connsiteX14" fmla="*/ 5286 w 3229470"/>
                <a:gd name="connsiteY14" fmla="*/ 243135 h 539126"/>
                <a:gd name="connsiteX15" fmla="*/ 15857 w 3229470"/>
                <a:gd name="connsiteY15" fmla="*/ 227279 h 539126"/>
                <a:gd name="connsiteX16" fmla="*/ 42284 w 3229470"/>
                <a:gd name="connsiteY16" fmla="*/ 221993 h 539126"/>
                <a:gd name="connsiteX17" fmla="*/ 60784 w 3229470"/>
                <a:gd name="connsiteY17" fmla="*/ 221993 h 539126"/>
                <a:gd name="connsiteX18" fmla="*/ 79283 w 3229470"/>
                <a:gd name="connsiteY18" fmla="*/ 232564 h 539126"/>
                <a:gd name="connsiteX19" fmla="*/ 113639 w 3229470"/>
                <a:gd name="connsiteY19" fmla="*/ 258992 h 539126"/>
                <a:gd name="connsiteX20" fmla="*/ 161209 w 3229470"/>
                <a:gd name="connsiteY20" fmla="*/ 282777 h 539126"/>
                <a:gd name="connsiteX21" fmla="*/ 224636 w 3229470"/>
                <a:gd name="connsiteY21" fmla="*/ 301276 h 539126"/>
                <a:gd name="connsiteX22" fmla="*/ 314490 w 3229470"/>
                <a:gd name="connsiteY22" fmla="*/ 314490 h 539126"/>
                <a:gd name="connsiteX23" fmla="*/ 393773 w 3229470"/>
                <a:gd name="connsiteY23" fmla="*/ 317133 h 539126"/>
                <a:gd name="connsiteX24" fmla="*/ 465128 w 3229470"/>
                <a:gd name="connsiteY24" fmla="*/ 309205 h 539126"/>
                <a:gd name="connsiteX25" fmla="*/ 1004254 w 3229470"/>
                <a:gd name="connsiteY25" fmla="*/ 221993 h 539126"/>
                <a:gd name="connsiteX26" fmla="*/ 1218319 w 3229470"/>
                <a:gd name="connsiteY26" fmla="*/ 198208 h 539126"/>
                <a:gd name="connsiteX27" fmla="*/ 1683447 w 3229470"/>
                <a:gd name="connsiteY27" fmla="*/ 147995 h 539126"/>
                <a:gd name="connsiteX28" fmla="*/ 2032294 w 3229470"/>
                <a:gd name="connsiteY28" fmla="*/ 110997 h 539126"/>
                <a:gd name="connsiteX29" fmla="*/ 2264858 w 3229470"/>
                <a:gd name="connsiteY29" fmla="*/ 110997 h 539126"/>
                <a:gd name="connsiteX30" fmla="*/ 2653346 w 3229470"/>
                <a:gd name="connsiteY30" fmla="*/ 89854 h 539126"/>
                <a:gd name="connsiteX31" fmla="*/ 2685059 w 3229470"/>
                <a:gd name="connsiteY31" fmla="*/ 79283 h 539126"/>
                <a:gd name="connsiteX32" fmla="*/ 2811912 w 3229470"/>
                <a:gd name="connsiteY32" fmla="*/ 0 h 539126"/>
                <a:gd name="connsiteX33" fmla="*/ 2846268 w 3229470"/>
                <a:gd name="connsiteY33" fmla="*/ 5286 h 539126"/>
                <a:gd name="connsiteX34" fmla="*/ 2951979 w 3229470"/>
                <a:gd name="connsiteY34" fmla="*/ 42285 h 539126"/>
                <a:gd name="connsiteX35" fmla="*/ 3044476 w 3229470"/>
                <a:gd name="connsiteY35" fmla="*/ 76641 h 539126"/>
                <a:gd name="connsiteX36" fmla="*/ 3131688 w 3229470"/>
                <a:gd name="connsiteY36" fmla="*/ 118925 h 539126"/>
                <a:gd name="connsiteX37" fmla="*/ 3205686 w 3229470"/>
                <a:gd name="connsiteY37" fmla="*/ 163852 h 539126"/>
                <a:gd name="connsiteX38" fmla="*/ 3218899 w 3229470"/>
                <a:gd name="connsiteY38" fmla="*/ 184994 h 539126"/>
                <a:gd name="connsiteX39" fmla="*/ 3226828 w 3229470"/>
                <a:gd name="connsiteY39" fmla="*/ 203494 h 539126"/>
                <a:gd name="connsiteX40" fmla="*/ 3229470 w 3229470"/>
                <a:gd name="connsiteY40" fmla="*/ 232564 h 539126"/>
                <a:gd name="connsiteX41" fmla="*/ 3218899 w 3229470"/>
                <a:gd name="connsiteY41" fmla="*/ 245778 h 539126"/>
                <a:gd name="connsiteX42" fmla="*/ 3176615 w 3229470"/>
                <a:gd name="connsiteY42" fmla="*/ 274849 h 539126"/>
                <a:gd name="connsiteX43" fmla="*/ 3123760 w 3229470"/>
                <a:gd name="connsiteY43" fmla="*/ 295991 h 539126"/>
                <a:gd name="connsiteX44" fmla="*/ 2859482 w 3229470"/>
                <a:gd name="connsiteY44" fmla="*/ 282777 h 539126"/>
                <a:gd name="connsiteX45" fmla="*/ 2418139 w 3229470"/>
                <a:gd name="connsiteY45" fmla="*/ 288063 h 539126"/>
                <a:gd name="connsiteX46" fmla="*/ 1879013 w 3229470"/>
                <a:gd name="connsiteY46" fmla="*/ 303919 h 53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29470" h="539126">
                  <a:moveTo>
                    <a:pt x="1879013" y="303919"/>
                  </a:moveTo>
                  <a:lnTo>
                    <a:pt x="1598879" y="332990"/>
                  </a:lnTo>
                  <a:lnTo>
                    <a:pt x="1305531" y="377917"/>
                  </a:lnTo>
                  <a:lnTo>
                    <a:pt x="972541" y="441343"/>
                  </a:lnTo>
                  <a:lnTo>
                    <a:pt x="652765" y="515341"/>
                  </a:lnTo>
                  <a:lnTo>
                    <a:pt x="539126" y="539126"/>
                  </a:lnTo>
                  <a:lnTo>
                    <a:pt x="502127" y="536483"/>
                  </a:lnTo>
                  <a:lnTo>
                    <a:pt x="443986" y="528555"/>
                  </a:lnTo>
                  <a:lnTo>
                    <a:pt x="380560" y="510056"/>
                  </a:lnTo>
                  <a:lnTo>
                    <a:pt x="248421" y="451915"/>
                  </a:lnTo>
                  <a:lnTo>
                    <a:pt x="116282" y="377917"/>
                  </a:lnTo>
                  <a:lnTo>
                    <a:pt x="26428" y="303919"/>
                  </a:lnTo>
                  <a:lnTo>
                    <a:pt x="7928" y="280134"/>
                  </a:lnTo>
                  <a:lnTo>
                    <a:pt x="0" y="261635"/>
                  </a:lnTo>
                  <a:lnTo>
                    <a:pt x="5286" y="243135"/>
                  </a:lnTo>
                  <a:lnTo>
                    <a:pt x="15857" y="227279"/>
                  </a:lnTo>
                  <a:lnTo>
                    <a:pt x="42284" y="221993"/>
                  </a:lnTo>
                  <a:lnTo>
                    <a:pt x="60784" y="221993"/>
                  </a:lnTo>
                  <a:lnTo>
                    <a:pt x="79283" y="232564"/>
                  </a:lnTo>
                  <a:lnTo>
                    <a:pt x="113639" y="258992"/>
                  </a:lnTo>
                  <a:lnTo>
                    <a:pt x="161209" y="282777"/>
                  </a:lnTo>
                  <a:lnTo>
                    <a:pt x="224636" y="301276"/>
                  </a:lnTo>
                  <a:lnTo>
                    <a:pt x="314490" y="314490"/>
                  </a:lnTo>
                  <a:lnTo>
                    <a:pt x="393773" y="317133"/>
                  </a:lnTo>
                  <a:lnTo>
                    <a:pt x="465128" y="309205"/>
                  </a:lnTo>
                  <a:lnTo>
                    <a:pt x="1004254" y="221993"/>
                  </a:lnTo>
                  <a:lnTo>
                    <a:pt x="1218319" y="198208"/>
                  </a:lnTo>
                  <a:lnTo>
                    <a:pt x="1683447" y="147995"/>
                  </a:lnTo>
                  <a:lnTo>
                    <a:pt x="2032294" y="110997"/>
                  </a:lnTo>
                  <a:lnTo>
                    <a:pt x="2264858" y="110997"/>
                  </a:lnTo>
                  <a:lnTo>
                    <a:pt x="2653346" y="89854"/>
                  </a:lnTo>
                  <a:lnTo>
                    <a:pt x="2685059" y="79283"/>
                  </a:lnTo>
                  <a:lnTo>
                    <a:pt x="2811912" y="0"/>
                  </a:lnTo>
                  <a:lnTo>
                    <a:pt x="2846268" y="5286"/>
                  </a:lnTo>
                  <a:lnTo>
                    <a:pt x="2951979" y="42285"/>
                  </a:lnTo>
                  <a:lnTo>
                    <a:pt x="3044476" y="76641"/>
                  </a:lnTo>
                  <a:lnTo>
                    <a:pt x="3131688" y="118925"/>
                  </a:lnTo>
                  <a:lnTo>
                    <a:pt x="3205686" y="163852"/>
                  </a:lnTo>
                  <a:lnTo>
                    <a:pt x="3218899" y="184994"/>
                  </a:lnTo>
                  <a:lnTo>
                    <a:pt x="3226828" y="203494"/>
                  </a:lnTo>
                  <a:lnTo>
                    <a:pt x="3229470" y="232564"/>
                  </a:lnTo>
                  <a:lnTo>
                    <a:pt x="3218899" y="245778"/>
                  </a:lnTo>
                  <a:lnTo>
                    <a:pt x="3176615" y="274849"/>
                  </a:lnTo>
                  <a:lnTo>
                    <a:pt x="3123760" y="295991"/>
                  </a:lnTo>
                  <a:lnTo>
                    <a:pt x="2859482" y="282777"/>
                  </a:lnTo>
                  <a:lnTo>
                    <a:pt x="2418139" y="288063"/>
                  </a:lnTo>
                  <a:lnTo>
                    <a:pt x="1879013" y="30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269644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6CE4FAB-BFC4-D24C-BFB6-DE065A7DA2CA}"/>
              </a:ext>
            </a:extLst>
          </p:cNvPr>
          <p:cNvSpPr/>
          <p:nvPr/>
        </p:nvSpPr>
        <p:spPr>
          <a:xfrm>
            <a:off x="2641600" y="2490788"/>
            <a:ext cx="1925638" cy="557212"/>
          </a:xfrm>
          <a:custGeom>
            <a:avLst/>
            <a:gdLst>
              <a:gd name="connsiteX0" fmla="*/ 1497807 w 1926432"/>
              <a:gd name="connsiteY0" fmla="*/ 261937 h 557212"/>
              <a:gd name="connsiteX1" fmla="*/ 1331119 w 1926432"/>
              <a:gd name="connsiteY1" fmla="*/ 290512 h 557212"/>
              <a:gd name="connsiteX2" fmla="*/ 1071563 w 1926432"/>
              <a:gd name="connsiteY2" fmla="*/ 364331 h 557212"/>
              <a:gd name="connsiteX3" fmla="*/ 902494 w 1926432"/>
              <a:gd name="connsiteY3" fmla="*/ 416718 h 557212"/>
              <a:gd name="connsiteX4" fmla="*/ 681038 w 1926432"/>
              <a:gd name="connsiteY4" fmla="*/ 483393 h 557212"/>
              <a:gd name="connsiteX5" fmla="*/ 426244 w 1926432"/>
              <a:gd name="connsiteY5" fmla="*/ 554831 h 557212"/>
              <a:gd name="connsiteX6" fmla="*/ 404813 w 1926432"/>
              <a:gd name="connsiteY6" fmla="*/ 557212 h 557212"/>
              <a:gd name="connsiteX7" fmla="*/ 381000 w 1926432"/>
              <a:gd name="connsiteY7" fmla="*/ 552450 h 557212"/>
              <a:gd name="connsiteX8" fmla="*/ 319088 w 1926432"/>
              <a:gd name="connsiteY8" fmla="*/ 528637 h 557212"/>
              <a:gd name="connsiteX9" fmla="*/ 252413 w 1926432"/>
              <a:gd name="connsiteY9" fmla="*/ 492918 h 557212"/>
              <a:gd name="connsiteX10" fmla="*/ 176213 w 1926432"/>
              <a:gd name="connsiteY10" fmla="*/ 442912 h 557212"/>
              <a:gd name="connsiteX11" fmla="*/ 97632 w 1926432"/>
              <a:gd name="connsiteY11" fmla="*/ 376237 h 557212"/>
              <a:gd name="connsiteX12" fmla="*/ 47625 w 1926432"/>
              <a:gd name="connsiteY12" fmla="*/ 323850 h 557212"/>
              <a:gd name="connsiteX13" fmla="*/ 19050 w 1926432"/>
              <a:gd name="connsiteY13" fmla="*/ 292893 h 557212"/>
              <a:gd name="connsiteX14" fmla="*/ 7144 w 1926432"/>
              <a:gd name="connsiteY14" fmla="*/ 276225 h 557212"/>
              <a:gd name="connsiteX15" fmla="*/ 0 w 1926432"/>
              <a:gd name="connsiteY15" fmla="*/ 252412 h 557212"/>
              <a:gd name="connsiteX16" fmla="*/ 0 w 1926432"/>
              <a:gd name="connsiteY16" fmla="*/ 235743 h 557212"/>
              <a:gd name="connsiteX17" fmla="*/ 7144 w 1926432"/>
              <a:gd name="connsiteY17" fmla="*/ 219075 h 557212"/>
              <a:gd name="connsiteX18" fmla="*/ 23813 w 1926432"/>
              <a:gd name="connsiteY18" fmla="*/ 214312 h 557212"/>
              <a:gd name="connsiteX19" fmla="*/ 42863 w 1926432"/>
              <a:gd name="connsiteY19" fmla="*/ 216693 h 557212"/>
              <a:gd name="connsiteX20" fmla="*/ 66675 w 1926432"/>
              <a:gd name="connsiteY20" fmla="*/ 238125 h 557212"/>
              <a:gd name="connsiteX21" fmla="*/ 92869 w 1926432"/>
              <a:gd name="connsiteY21" fmla="*/ 261937 h 557212"/>
              <a:gd name="connsiteX22" fmla="*/ 140494 w 1926432"/>
              <a:gd name="connsiteY22" fmla="*/ 290512 h 557212"/>
              <a:gd name="connsiteX23" fmla="*/ 197644 w 1926432"/>
              <a:gd name="connsiteY23" fmla="*/ 316706 h 557212"/>
              <a:gd name="connsiteX24" fmla="*/ 238125 w 1926432"/>
              <a:gd name="connsiteY24" fmla="*/ 328612 h 557212"/>
              <a:gd name="connsiteX25" fmla="*/ 269082 w 1926432"/>
              <a:gd name="connsiteY25" fmla="*/ 333375 h 557212"/>
              <a:gd name="connsiteX26" fmla="*/ 314325 w 1926432"/>
              <a:gd name="connsiteY26" fmla="*/ 333375 h 557212"/>
              <a:gd name="connsiteX27" fmla="*/ 495300 w 1926432"/>
              <a:gd name="connsiteY27" fmla="*/ 292893 h 557212"/>
              <a:gd name="connsiteX28" fmla="*/ 847725 w 1926432"/>
              <a:gd name="connsiteY28" fmla="*/ 211931 h 557212"/>
              <a:gd name="connsiteX29" fmla="*/ 1147763 w 1926432"/>
              <a:gd name="connsiteY29" fmla="*/ 133350 h 557212"/>
              <a:gd name="connsiteX30" fmla="*/ 1388269 w 1926432"/>
              <a:gd name="connsiteY30" fmla="*/ 69056 h 557212"/>
              <a:gd name="connsiteX31" fmla="*/ 1435894 w 1926432"/>
              <a:gd name="connsiteY31" fmla="*/ 59531 h 557212"/>
              <a:gd name="connsiteX32" fmla="*/ 1471613 w 1926432"/>
              <a:gd name="connsiteY32" fmla="*/ 50006 h 557212"/>
              <a:gd name="connsiteX33" fmla="*/ 1509713 w 1926432"/>
              <a:gd name="connsiteY33" fmla="*/ 33337 h 557212"/>
              <a:gd name="connsiteX34" fmla="*/ 1550194 w 1926432"/>
              <a:gd name="connsiteY34" fmla="*/ 11906 h 557212"/>
              <a:gd name="connsiteX35" fmla="*/ 1571625 w 1926432"/>
              <a:gd name="connsiteY35" fmla="*/ 0 h 557212"/>
              <a:gd name="connsiteX36" fmla="*/ 1664494 w 1926432"/>
              <a:gd name="connsiteY36" fmla="*/ 4762 h 557212"/>
              <a:gd name="connsiteX37" fmla="*/ 1733550 w 1926432"/>
              <a:gd name="connsiteY37" fmla="*/ 16668 h 557212"/>
              <a:gd name="connsiteX38" fmla="*/ 1783557 w 1926432"/>
              <a:gd name="connsiteY38" fmla="*/ 30956 h 557212"/>
              <a:gd name="connsiteX39" fmla="*/ 1824038 w 1926432"/>
              <a:gd name="connsiteY39" fmla="*/ 42862 h 557212"/>
              <a:gd name="connsiteX40" fmla="*/ 1862138 w 1926432"/>
              <a:gd name="connsiteY40" fmla="*/ 61912 h 557212"/>
              <a:gd name="connsiteX41" fmla="*/ 1888332 w 1926432"/>
              <a:gd name="connsiteY41" fmla="*/ 80962 h 557212"/>
              <a:gd name="connsiteX42" fmla="*/ 1916907 w 1926432"/>
              <a:gd name="connsiteY42" fmla="*/ 104775 h 557212"/>
              <a:gd name="connsiteX43" fmla="*/ 1926432 w 1926432"/>
              <a:gd name="connsiteY43" fmla="*/ 119062 h 557212"/>
              <a:gd name="connsiteX44" fmla="*/ 1924050 w 1926432"/>
              <a:gd name="connsiteY44" fmla="*/ 145256 h 557212"/>
              <a:gd name="connsiteX45" fmla="*/ 1919288 w 1926432"/>
              <a:gd name="connsiteY45" fmla="*/ 176212 h 557212"/>
              <a:gd name="connsiteX46" fmla="*/ 1905000 w 1926432"/>
              <a:gd name="connsiteY46" fmla="*/ 204787 h 557212"/>
              <a:gd name="connsiteX47" fmla="*/ 1878807 w 1926432"/>
              <a:gd name="connsiteY47" fmla="*/ 221456 h 557212"/>
              <a:gd name="connsiteX48" fmla="*/ 1774032 w 1926432"/>
              <a:gd name="connsiteY48" fmla="*/ 230981 h 557212"/>
              <a:gd name="connsiteX49" fmla="*/ 1497807 w 1926432"/>
              <a:gd name="connsiteY49" fmla="*/ 261937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26432" h="557212">
                <a:moveTo>
                  <a:pt x="1497807" y="261937"/>
                </a:moveTo>
                <a:lnTo>
                  <a:pt x="1331119" y="290512"/>
                </a:lnTo>
                <a:lnTo>
                  <a:pt x="1071563" y="364331"/>
                </a:lnTo>
                <a:lnTo>
                  <a:pt x="902494" y="416718"/>
                </a:lnTo>
                <a:lnTo>
                  <a:pt x="681038" y="483393"/>
                </a:lnTo>
                <a:lnTo>
                  <a:pt x="426244" y="554831"/>
                </a:lnTo>
                <a:lnTo>
                  <a:pt x="404813" y="557212"/>
                </a:lnTo>
                <a:lnTo>
                  <a:pt x="381000" y="552450"/>
                </a:lnTo>
                <a:lnTo>
                  <a:pt x="319088" y="528637"/>
                </a:lnTo>
                <a:lnTo>
                  <a:pt x="252413" y="492918"/>
                </a:lnTo>
                <a:lnTo>
                  <a:pt x="176213" y="442912"/>
                </a:lnTo>
                <a:lnTo>
                  <a:pt x="97632" y="376237"/>
                </a:lnTo>
                <a:lnTo>
                  <a:pt x="47625" y="323850"/>
                </a:lnTo>
                <a:lnTo>
                  <a:pt x="19050" y="292893"/>
                </a:lnTo>
                <a:lnTo>
                  <a:pt x="7144" y="276225"/>
                </a:lnTo>
                <a:lnTo>
                  <a:pt x="0" y="252412"/>
                </a:lnTo>
                <a:lnTo>
                  <a:pt x="0" y="235743"/>
                </a:lnTo>
                <a:lnTo>
                  <a:pt x="7144" y="219075"/>
                </a:lnTo>
                <a:lnTo>
                  <a:pt x="23813" y="214312"/>
                </a:lnTo>
                <a:lnTo>
                  <a:pt x="42863" y="216693"/>
                </a:lnTo>
                <a:lnTo>
                  <a:pt x="66675" y="238125"/>
                </a:lnTo>
                <a:lnTo>
                  <a:pt x="92869" y="261937"/>
                </a:lnTo>
                <a:lnTo>
                  <a:pt x="140494" y="290512"/>
                </a:lnTo>
                <a:lnTo>
                  <a:pt x="197644" y="316706"/>
                </a:lnTo>
                <a:lnTo>
                  <a:pt x="238125" y="328612"/>
                </a:lnTo>
                <a:lnTo>
                  <a:pt x="269082" y="333375"/>
                </a:lnTo>
                <a:lnTo>
                  <a:pt x="314325" y="333375"/>
                </a:lnTo>
                <a:lnTo>
                  <a:pt x="495300" y="292893"/>
                </a:lnTo>
                <a:lnTo>
                  <a:pt x="847725" y="211931"/>
                </a:lnTo>
                <a:lnTo>
                  <a:pt x="1147763" y="133350"/>
                </a:lnTo>
                <a:lnTo>
                  <a:pt x="1388269" y="69056"/>
                </a:lnTo>
                <a:lnTo>
                  <a:pt x="1435894" y="59531"/>
                </a:lnTo>
                <a:lnTo>
                  <a:pt x="1471613" y="50006"/>
                </a:lnTo>
                <a:lnTo>
                  <a:pt x="1509713" y="33337"/>
                </a:lnTo>
                <a:lnTo>
                  <a:pt x="1550194" y="11906"/>
                </a:lnTo>
                <a:lnTo>
                  <a:pt x="1571625" y="0"/>
                </a:lnTo>
                <a:lnTo>
                  <a:pt x="1664494" y="4762"/>
                </a:lnTo>
                <a:lnTo>
                  <a:pt x="1733550" y="16668"/>
                </a:lnTo>
                <a:lnTo>
                  <a:pt x="1783557" y="30956"/>
                </a:lnTo>
                <a:lnTo>
                  <a:pt x="1824038" y="42862"/>
                </a:lnTo>
                <a:lnTo>
                  <a:pt x="1862138" y="61912"/>
                </a:lnTo>
                <a:lnTo>
                  <a:pt x="1888332" y="80962"/>
                </a:lnTo>
                <a:lnTo>
                  <a:pt x="1916907" y="104775"/>
                </a:lnTo>
                <a:lnTo>
                  <a:pt x="1926432" y="119062"/>
                </a:lnTo>
                <a:lnTo>
                  <a:pt x="1924050" y="145256"/>
                </a:lnTo>
                <a:lnTo>
                  <a:pt x="1919288" y="176212"/>
                </a:lnTo>
                <a:lnTo>
                  <a:pt x="1905000" y="204787"/>
                </a:lnTo>
                <a:lnTo>
                  <a:pt x="1878807" y="221456"/>
                </a:lnTo>
                <a:lnTo>
                  <a:pt x="1774032" y="230981"/>
                </a:lnTo>
                <a:lnTo>
                  <a:pt x="1497807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803027-2709-A641-B97B-662A9FD14C17}"/>
              </a:ext>
            </a:extLst>
          </p:cNvPr>
          <p:cNvSpPr/>
          <p:nvPr/>
        </p:nvSpPr>
        <p:spPr>
          <a:xfrm>
            <a:off x="4662488" y="2468563"/>
            <a:ext cx="2479675" cy="646112"/>
          </a:xfrm>
          <a:custGeom>
            <a:avLst/>
            <a:gdLst>
              <a:gd name="connsiteX0" fmla="*/ 1919287 w 2478881"/>
              <a:gd name="connsiteY0" fmla="*/ 273844 h 645319"/>
              <a:gd name="connsiteX1" fmla="*/ 1619250 w 2478881"/>
              <a:gd name="connsiteY1" fmla="*/ 311944 h 645319"/>
              <a:gd name="connsiteX2" fmla="*/ 1354931 w 2478881"/>
              <a:gd name="connsiteY2" fmla="*/ 385763 h 645319"/>
              <a:gd name="connsiteX3" fmla="*/ 1143000 w 2478881"/>
              <a:gd name="connsiteY3" fmla="*/ 435769 h 645319"/>
              <a:gd name="connsiteX4" fmla="*/ 902493 w 2478881"/>
              <a:gd name="connsiteY4" fmla="*/ 502444 h 645319"/>
              <a:gd name="connsiteX5" fmla="*/ 678656 w 2478881"/>
              <a:gd name="connsiteY5" fmla="*/ 571500 h 645319"/>
              <a:gd name="connsiteX6" fmla="*/ 604837 w 2478881"/>
              <a:gd name="connsiteY6" fmla="*/ 597694 h 645319"/>
              <a:gd name="connsiteX7" fmla="*/ 569118 w 2478881"/>
              <a:gd name="connsiteY7" fmla="*/ 614363 h 645319"/>
              <a:gd name="connsiteX8" fmla="*/ 514350 w 2478881"/>
              <a:gd name="connsiteY8" fmla="*/ 642938 h 645319"/>
              <a:gd name="connsiteX9" fmla="*/ 500062 w 2478881"/>
              <a:gd name="connsiteY9" fmla="*/ 645319 h 645319"/>
              <a:gd name="connsiteX10" fmla="*/ 469106 w 2478881"/>
              <a:gd name="connsiteY10" fmla="*/ 635794 h 645319"/>
              <a:gd name="connsiteX11" fmla="*/ 411956 w 2478881"/>
              <a:gd name="connsiteY11" fmla="*/ 616744 h 645319"/>
              <a:gd name="connsiteX12" fmla="*/ 326231 w 2478881"/>
              <a:gd name="connsiteY12" fmla="*/ 573882 h 645319"/>
              <a:gd name="connsiteX13" fmla="*/ 273843 w 2478881"/>
              <a:gd name="connsiteY13" fmla="*/ 542925 h 645319"/>
              <a:gd name="connsiteX14" fmla="*/ 226218 w 2478881"/>
              <a:gd name="connsiteY14" fmla="*/ 516732 h 645319"/>
              <a:gd name="connsiteX15" fmla="*/ 145256 w 2478881"/>
              <a:gd name="connsiteY15" fmla="*/ 457200 h 645319"/>
              <a:gd name="connsiteX16" fmla="*/ 59531 w 2478881"/>
              <a:gd name="connsiteY16" fmla="*/ 385763 h 645319"/>
              <a:gd name="connsiteX17" fmla="*/ 16668 w 2478881"/>
              <a:gd name="connsiteY17" fmla="*/ 345282 h 645319"/>
              <a:gd name="connsiteX18" fmla="*/ 0 w 2478881"/>
              <a:gd name="connsiteY18" fmla="*/ 311944 h 645319"/>
              <a:gd name="connsiteX19" fmla="*/ 0 w 2478881"/>
              <a:gd name="connsiteY19" fmla="*/ 285750 h 645319"/>
              <a:gd name="connsiteX20" fmla="*/ 11906 w 2478881"/>
              <a:gd name="connsiteY20" fmla="*/ 278607 h 645319"/>
              <a:gd name="connsiteX21" fmla="*/ 33337 w 2478881"/>
              <a:gd name="connsiteY21" fmla="*/ 280988 h 645319"/>
              <a:gd name="connsiteX22" fmla="*/ 90487 w 2478881"/>
              <a:gd name="connsiteY22" fmla="*/ 304800 h 645319"/>
              <a:gd name="connsiteX23" fmla="*/ 166687 w 2478881"/>
              <a:gd name="connsiteY23" fmla="*/ 335757 h 645319"/>
              <a:gd name="connsiteX24" fmla="*/ 247650 w 2478881"/>
              <a:gd name="connsiteY24" fmla="*/ 361950 h 645319"/>
              <a:gd name="connsiteX25" fmla="*/ 316706 w 2478881"/>
              <a:gd name="connsiteY25" fmla="*/ 378619 h 645319"/>
              <a:gd name="connsiteX26" fmla="*/ 378618 w 2478881"/>
              <a:gd name="connsiteY26" fmla="*/ 385763 h 645319"/>
              <a:gd name="connsiteX27" fmla="*/ 431006 w 2478881"/>
              <a:gd name="connsiteY27" fmla="*/ 383382 h 645319"/>
              <a:gd name="connsiteX28" fmla="*/ 502443 w 2478881"/>
              <a:gd name="connsiteY28" fmla="*/ 369094 h 645319"/>
              <a:gd name="connsiteX29" fmla="*/ 714375 w 2478881"/>
              <a:gd name="connsiteY29" fmla="*/ 321469 h 645319"/>
              <a:gd name="connsiteX30" fmla="*/ 1009650 w 2478881"/>
              <a:gd name="connsiteY30" fmla="*/ 257175 h 645319"/>
              <a:gd name="connsiteX31" fmla="*/ 1378743 w 2478881"/>
              <a:gd name="connsiteY31" fmla="*/ 178594 h 645319"/>
              <a:gd name="connsiteX32" fmla="*/ 1631156 w 2478881"/>
              <a:gd name="connsiteY32" fmla="*/ 109538 h 645319"/>
              <a:gd name="connsiteX33" fmla="*/ 1709737 w 2478881"/>
              <a:gd name="connsiteY33" fmla="*/ 95250 h 645319"/>
              <a:gd name="connsiteX34" fmla="*/ 1821656 w 2478881"/>
              <a:gd name="connsiteY34" fmla="*/ 73819 h 645319"/>
              <a:gd name="connsiteX35" fmla="*/ 1905000 w 2478881"/>
              <a:gd name="connsiteY35" fmla="*/ 52388 h 645319"/>
              <a:gd name="connsiteX36" fmla="*/ 1964531 w 2478881"/>
              <a:gd name="connsiteY36" fmla="*/ 28575 h 645319"/>
              <a:gd name="connsiteX37" fmla="*/ 2021681 w 2478881"/>
              <a:gd name="connsiteY37" fmla="*/ 0 h 645319"/>
              <a:gd name="connsiteX38" fmla="*/ 2064543 w 2478881"/>
              <a:gd name="connsiteY38" fmla="*/ 9525 h 645319"/>
              <a:gd name="connsiteX39" fmla="*/ 2195512 w 2478881"/>
              <a:gd name="connsiteY39" fmla="*/ 40482 h 645319"/>
              <a:gd name="connsiteX40" fmla="*/ 2338387 w 2478881"/>
              <a:gd name="connsiteY40" fmla="*/ 73819 h 645319"/>
              <a:gd name="connsiteX41" fmla="*/ 2390775 w 2478881"/>
              <a:gd name="connsiteY41" fmla="*/ 92869 h 645319"/>
              <a:gd name="connsiteX42" fmla="*/ 2436018 w 2478881"/>
              <a:gd name="connsiteY42" fmla="*/ 126207 h 645319"/>
              <a:gd name="connsiteX43" fmla="*/ 2466975 w 2478881"/>
              <a:gd name="connsiteY43" fmla="*/ 159544 h 645319"/>
              <a:gd name="connsiteX44" fmla="*/ 2478881 w 2478881"/>
              <a:gd name="connsiteY44" fmla="*/ 185738 h 645319"/>
              <a:gd name="connsiteX45" fmla="*/ 2474118 w 2478881"/>
              <a:gd name="connsiteY45" fmla="*/ 219075 h 645319"/>
              <a:gd name="connsiteX46" fmla="*/ 2447925 w 2478881"/>
              <a:gd name="connsiteY46" fmla="*/ 245269 h 645319"/>
              <a:gd name="connsiteX47" fmla="*/ 2407443 w 2478881"/>
              <a:gd name="connsiteY47" fmla="*/ 264319 h 645319"/>
              <a:gd name="connsiteX48" fmla="*/ 2340768 w 2478881"/>
              <a:gd name="connsiteY48" fmla="*/ 269082 h 645319"/>
              <a:gd name="connsiteX49" fmla="*/ 2131218 w 2478881"/>
              <a:gd name="connsiteY49" fmla="*/ 261938 h 645319"/>
              <a:gd name="connsiteX50" fmla="*/ 1919287 w 2478881"/>
              <a:gd name="connsiteY50" fmla="*/ 27384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78881" h="645319">
                <a:moveTo>
                  <a:pt x="1919287" y="273844"/>
                </a:moveTo>
                <a:lnTo>
                  <a:pt x="1619250" y="311944"/>
                </a:lnTo>
                <a:lnTo>
                  <a:pt x="1354931" y="385763"/>
                </a:lnTo>
                <a:lnTo>
                  <a:pt x="1143000" y="435769"/>
                </a:lnTo>
                <a:lnTo>
                  <a:pt x="902493" y="502444"/>
                </a:lnTo>
                <a:lnTo>
                  <a:pt x="678656" y="571500"/>
                </a:lnTo>
                <a:lnTo>
                  <a:pt x="604837" y="597694"/>
                </a:lnTo>
                <a:lnTo>
                  <a:pt x="569118" y="614363"/>
                </a:lnTo>
                <a:lnTo>
                  <a:pt x="514350" y="642938"/>
                </a:lnTo>
                <a:lnTo>
                  <a:pt x="500062" y="645319"/>
                </a:lnTo>
                <a:lnTo>
                  <a:pt x="469106" y="635794"/>
                </a:lnTo>
                <a:lnTo>
                  <a:pt x="411956" y="616744"/>
                </a:lnTo>
                <a:lnTo>
                  <a:pt x="326231" y="573882"/>
                </a:lnTo>
                <a:lnTo>
                  <a:pt x="273843" y="542925"/>
                </a:lnTo>
                <a:lnTo>
                  <a:pt x="226218" y="516732"/>
                </a:lnTo>
                <a:lnTo>
                  <a:pt x="145256" y="457200"/>
                </a:lnTo>
                <a:lnTo>
                  <a:pt x="59531" y="385763"/>
                </a:lnTo>
                <a:lnTo>
                  <a:pt x="16668" y="345282"/>
                </a:lnTo>
                <a:lnTo>
                  <a:pt x="0" y="311944"/>
                </a:lnTo>
                <a:lnTo>
                  <a:pt x="0" y="285750"/>
                </a:lnTo>
                <a:lnTo>
                  <a:pt x="11906" y="278607"/>
                </a:lnTo>
                <a:lnTo>
                  <a:pt x="33337" y="280988"/>
                </a:lnTo>
                <a:lnTo>
                  <a:pt x="90487" y="304800"/>
                </a:lnTo>
                <a:lnTo>
                  <a:pt x="166687" y="335757"/>
                </a:lnTo>
                <a:lnTo>
                  <a:pt x="247650" y="361950"/>
                </a:lnTo>
                <a:lnTo>
                  <a:pt x="316706" y="378619"/>
                </a:lnTo>
                <a:lnTo>
                  <a:pt x="378618" y="385763"/>
                </a:lnTo>
                <a:lnTo>
                  <a:pt x="431006" y="383382"/>
                </a:lnTo>
                <a:lnTo>
                  <a:pt x="502443" y="369094"/>
                </a:lnTo>
                <a:lnTo>
                  <a:pt x="714375" y="321469"/>
                </a:lnTo>
                <a:lnTo>
                  <a:pt x="1009650" y="257175"/>
                </a:lnTo>
                <a:lnTo>
                  <a:pt x="1378743" y="178594"/>
                </a:lnTo>
                <a:lnTo>
                  <a:pt x="1631156" y="109538"/>
                </a:lnTo>
                <a:lnTo>
                  <a:pt x="1709737" y="95250"/>
                </a:lnTo>
                <a:lnTo>
                  <a:pt x="1821656" y="73819"/>
                </a:lnTo>
                <a:lnTo>
                  <a:pt x="1905000" y="52388"/>
                </a:lnTo>
                <a:lnTo>
                  <a:pt x="1964531" y="28575"/>
                </a:lnTo>
                <a:lnTo>
                  <a:pt x="2021681" y="0"/>
                </a:lnTo>
                <a:lnTo>
                  <a:pt x="2064543" y="9525"/>
                </a:lnTo>
                <a:lnTo>
                  <a:pt x="2195512" y="40482"/>
                </a:lnTo>
                <a:lnTo>
                  <a:pt x="2338387" y="73819"/>
                </a:lnTo>
                <a:lnTo>
                  <a:pt x="2390775" y="92869"/>
                </a:lnTo>
                <a:lnTo>
                  <a:pt x="2436018" y="126207"/>
                </a:lnTo>
                <a:lnTo>
                  <a:pt x="2466975" y="159544"/>
                </a:lnTo>
                <a:lnTo>
                  <a:pt x="2478881" y="185738"/>
                </a:lnTo>
                <a:lnTo>
                  <a:pt x="2474118" y="219075"/>
                </a:lnTo>
                <a:lnTo>
                  <a:pt x="2447925" y="245269"/>
                </a:lnTo>
                <a:lnTo>
                  <a:pt x="2407443" y="264319"/>
                </a:lnTo>
                <a:cubicBezTo>
                  <a:pt x="2385222" y="265965"/>
                  <a:pt x="2363050" y="269082"/>
                  <a:pt x="2340768" y="269082"/>
                </a:cubicBezTo>
                <a:lnTo>
                  <a:pt x="2131218" y="261938"/>
                </a:lnTo>
                <a:lnTo>
                  <a:pt x="1919287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9BC8D44-2185-0942-A93F-D79C77F4F471}"/>
              </a:ext>
            </a:extLst>
          </p:cNvPr>
          <p:cNvSpPr/>
          <p:nvPr/>
        </p:nvSpPr>
        <p:spPr>
          <a:xfrm rot="16200000">
            <a:off x="1741487" y="3395663"/>
            <a:ext cx="4176713" cy="579438"/>
          </a:xfrm>
          <a:custGeom>
            <a:avLst/>
            <a:gdLst>
              <a:gd name="connsiteX0" fmla="*/ 1977081 w 4176584"/>
              <a:gd name="connsiteY0" fmla="*/ 444843 h 579002"/>
              <a:gd name="connsiteX1" fmla="*/ 1500464 w 4176584"/>
              <a:gd name="connsiteY1" fmla="*/ 444843 h 579002"/>
              <a:gd name="connsiteX2" fmla="*/ 1048559 w 4176584"/>
              <a:gd name="connsiteY2" fmla="*/ 448374 h 579002"/>
              <a:gd name="connsiteX3" fmla="*/ 751997 w 4176584"/>
              <a:gd name="connsiteY3" fmla="*/ 448374 h 579002"/>
              <a:gd name="connsiteX4" fmla="*/ 518984 w 4176584"/>
              <a:gd name="connsiteY4" fmla="*/ 437782 h 579002"/>
              <a:gd name="connsiteX5" fmla="*/ 349520 w 4176584"/>
              <a:gd name="connsiteY5" fmla="*/ 434252 h 579002"/>
              <a:gd name="connsiteX6" fmla="*/ 204770 w 4176584"/>
              <a:gd name="connsiteY6" fmla="*/ 427191 h 579002"/>
              <a:gd name="connsiteX7" fmla="*/ 158873 w 4176584"/>
              <a:gd name="connsiteY7" fmla="*/ 420130 h 579002"/>
              <a:gd name="connsiteX8" fmla="*/ 112976 w 4176584"/>
              <a:gd name="connsiteY8" fmla="*/ 406008 h 579002"/>
              <a:gd name="connsiteX9" fmla="*/ 63549 w 4176584"/>
              <a:gd name="connsiteY9" fmla="*/ 388355 h 579002"/>
              <a:gd name="connsiteX10" fmla="*/ 21183 w 4176584"/>
              <a:gd name="connsiteY10" fmla="*/ 356581 h 579002"/>
              <a:gd name="connsiteX11" fmla="*/ 0 w 4176584"/>
              <a:gd name="connsiteY11" fmla="*/ 321276 h 579002"/>
              <a:gd name="connsiteX12" fmla="*/ 0 w 4176584"/>
              <a:gd name="connsiteY12" fmla="*/ 293032 h 579002"/>
              <a:gd name="connsiteX13" fmla="*/ 31775 w 4176584"/>
              <a:gd name="connsiteY13" fmla="*/ 261257 h 579002"/>
              <a:gd name="connsiteX14" fmla="*/ 70610 w 4176584"/>
              <a:gd name="connsiteY14" fmla="*/ 229483 h 579002"/>
              <a:gd name="connsiteX15" fmla="*/ 123568 w 4176584"/>
              <a:gd name="connsiteY15" fmla="*/ 197708 h 579002"/>
              <a:gd name="connsiteX16" fmla="*/ 204770 w 4176584"/>
              <a:gd name="connsiteY16" fmla="*/ 165934 h 579002"/>
              <a:gd name="connsiteX17" fmla="*/ 289502 w 4176584"/>
              <a:gd name="connsiteY17" fmla="*/ 141220 h 579002"/>
              <a:gd name="connsiteX18" fmla="*/ 444844 w 4176584"/>
              <a:gd name="connsiteY18" fmla="*/ 112976 h 579002"/>
              <a:gd name="connsiteX19" fmla="*/ 497801 w 4176584"/>
              <a:gd name="connsiteY19" fmla="*/ 127098 h 579002"/>
              <a:gd name="connsiteX20" fmla="*/ 593125 w 4176584"/>
              <a:gd name="connsiteY20" fmla="*/ 151812 h 579002"/>
              <a:gd name="connsiteX21" fmla="*/ 741406 w 4176584"/>
              <a:gd name="connsiteY21" fmla="*/ 169464 h 579002"/>
              <a:gd name="connsiteX22" fmla="*/ 1023846 w 4176584"/>
              <a:gd name="connsiteY22" fmla="*/ 190647 h 579002"/>
              <a:gd name="connsiteX23" fmla="*/ 1948837 w 4176584"/>
              <a:gd name="connsiteY23" fmla="*/ 225952 h 579002"/>
              <a:gd name="connsiteX24" fmla="*/ 2411333 w 4176584"/>
              <a:gd name="connsiteY24" fmla="*/ 247135 h 579002"/>
              <a:gd name="connsiteX25" fmla="*/ 3180983 w 4176584"/>
              <a:gd name="connsiteY25" fmla="*/ 243605 h 579002"/>
              <a:gd name="connsiteX26" fmla="*/ 3625826 w 4176584"/>
              <a:gd name="connsiteY26" fmla="*/ 247135 h 579002"/>
              <a:gd name="connsiteX27" fmla="*/ 3774107 w 4176584"/>
              <a:gd name="connsiteY27" fmla="*/ 247135 h 579002"/>
              <a:gd name="connsiteX28" fmla="*/ 3837656 w 4176584"/>
              <a:gd name="connsiteY28" fmla="*/ 229483 h 579002"/>
              <a:gd name="connsiteX29" fmla="*/ 3908266 w 4176584"/>
              <a:gd name="connsiteY29" fmla="*/ 204769 h 579002"/>
              <a:gd name="connsiteX30" fmla="*/ 3964754 w 4176584"/>
              <a:gd name="connsiteY30" fmla="*/ 172995 h 579002"/>
              <a:gd name="connsiteX31" fmla="*/ 4010651 w 4176584"/>
              <a:gd name="connsiteY31" fmla="*/ 137690 h 579002"/>
              <a:gd name="connsiteX32" fmla="*/ 4063608 w 4176584"/>
              <a:gd name="connsiteY32" fmla="*/ 81202 h 579002"/>
              <a:gd name="connsiteX33" fmla="*/ 4095383 w 4176584"/>
              <a:gd name="connsiteY33" fmla="*/ 31775 h 579002"/>
              <a:gd name="connsiteX34" fmla="*/ 4123627 w 4176584"/>
              <a:gd name="connsiteY34" fmla="*/ 7061 h 579002"/>
              <a:gd name="connsiteX35" fmla="*/ 4144810 w 4176584"/>
              <a:gd name="connsiteY35" fmla="*/ 0 h 579002"/>
              <a:gd name="connsiteX36" fmla="*/ 4165993 w 4176584"/>
              <a:gd name="connsiteY36" fmla="*/ 7061 h 579002"/>
              <a:gd name="connsiteX37" fmla="*/ 4176584 w 4176584"/>
              <a:gd name="connsiteY37" fmla="*/ 38836 h 579002"/>
              <a:gd name="connsiteX38" fmla="*/ 4176584 w 4176584"/>
              <a:gd name="connsiteY38" fmla="*/ 98854 h 579002"/>
              <a:gd name="connsiteX39" fmla="*/ 4151871 w 4176584"/>
              <a:gd name="connsiteY39" fmla="*/ 169464 h 579002"/>
              <a:gd name="connsiteX40" fmla="*/ 4074200 w 4176584"/>
              <a:gd name="connsiteY40" fmla="*/ 321276 h 579002"/>
              <a:gd name="connsiteX41" fmla="*/ 3992998 w 4176584"/>
              <a:gd name="connsiteY41" fmla="*/ 437782 h 579002"/>
              <a:gd name="connsiteX42" fmla="*/ 3932980 w 4176584"/>
              <a:gd name="connsiteY42" fmla="*/ 515453 h 579002"/>
              <a:gd name="connsiteX43" fmla="*/ 3876492 w 4176584"/>
              <a:gd name="connsiteY43" fmla="*/ 561350 h 579002"/>
              <a:gd name="connsiteX44" fmla="*/ 3827064 w 4176584"/>
              <a:gd name="connsiteY44" fmla="*/ 579002 h 579002"/>
              <a:gd name="connsiteX45" fmla="*/ 3802351 w 4176584"/>
              <a:gd name="connsiteY45" fmla="*/ 579002 h 579002"/>
              <a:gd name="connsiteX46" fmla="*/ 3781168 w 4176584"/>
              <a:gd name="connsiteY46" fmla="*/ 564880 h 579002"/>
              <a:gd name="connsiteX47" fmla="*/ 3752924 w 4176584"/>
              <a:gd name="connsiteY47" fmla="*/ 543697 h 579002"/>
              <a:gd name="connsiteX48" fmla="*/ 3724680 w 4176584"/>
              <a:gd name="connsiteY48" fmla="*/ 518984 h 579002"/>
              <a:gd name="connsiteX49" fmla="*/ 3671722 w 4176584"/>
              <a:gd name="connsiteY49" fmla="*/ 497801 h 579002"/>
              <a:gd name="connsiteX50" fmla="*/ 3353977 w 4176584"/>
              <a:gd name="connsiteY50" fmla="*/ 473087 h 579002"/>
              <a:gd name="connsiteX51" fmla="*/ 3170391 w 4176584"/>
              <a:gd name="connsiteY51" fmla="*/ 473087 h 579002"/>
              <a:gd name="connsiteX52" fmla="*/ 2986805 w 4176584"/>
              <a:gd name="connsiteY52" fmla="*/ 441313 h 579002"/>
              <a:gd name="connsiteX53" fmla="*/ 2534901 w 4176584"/>
              <a:gd name="connsiteY53" fmla="*/ 441313 h 579002"/>
              <a:gd name="connsiteX54" fmla="*/ 1977081 w 4176584"/>
              <a:gd name="connsiteY54" fmla="*/ 444843 h 5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76584" h="579002">
                <a:moveTo>
                  <a:pt x="1977081" y="444843"/>
                </a:moveTo>
                <a:lnTo>
                  <a:pt x="1500464" y="444843"/>
                </a:lnTo>
                <a:lnTo>
                  <a:pt x="1048559" y="448374"/>
                </a:lnTo>
                <a:lnTo>
                  <a:pt x="751997" y="448374"/>
                </a:lnTo>
                <a:lnTo>
                  <a:pt x="518984" y="437782"/>
                </a:lnTo>
                <a:lnTo>
                  <a:pt x="349520" y="434252"/>
                </a:lnTo>
                <a:lnTo>
                  <a:pt x="204770" y="427191"/>
                </a:lnTo>
                <a:lnTo>
                  <a:pt x="158873" y="420130"/>
                </a:lnTo>
                <a:lnTo>
                  <a:pt x="112976" y="406008"/>
                </a:lnTo>
                <a:lnTo>
                  <a:pt x="63549" y="388355"/>
                </a:lnTo>
                <a:lnTo>
                  <a:pt x="21183" y="356581"/>
                </a:lnTo>
                <a:lnTo>
                  <a:pt x="0" y="321276"/>
                </a:lnTo>
                <a:lnTo>
                  <a:pt x="0" y="293032"/>
                </a:lnTo>
                <a:lnTo>
                  <a:pt x="31775" y="261257"/>
                </a:lnTo>
                <a:lnTo>
                  <a:pt x="70610" y="229483"/>
                </a:lnTo>
                <a:lnTo>
                  <a:pt x="123568" y="197708"/>
                </a:lnTo>
                <a:lnTo>
                  <a:pt x="204770" y="165934"/>
                </a:lnTo>
                <a:lnTo>
                  <a:pt x="289502" y="141220"/>
                </a:lnTo>
                <a:lnTo>
                  <a:pt x="444844" y="112976"/>
                </a:lnTo>
                <a:lnTo>
                  <a:pt x="497801" y="127098"/>
                </a:lnTo>
                <a:lnTo>
                  <a:pt x="593125" y="151812"/>
                </a:lnTo>
                <a:lnTo>
                  <a:pt x="741406" y="169464"/>
                </a:lnTo>
                <a:lnTo>
                  <a:pt x="1023846" y="190647"/>
                </a:lnTo>
                <a:lnTo>
                  <a:pt x="1948837" y="225952"/>
                </a:lnTo>
                <a:lnTo>
                  <a:pt x="2411333" y="247135"/>
                </a:lnTo>
                <a:lnTo>
                  <a:pt x="3180983" y="243605"/>
                </a:lnTo>
                <a:lnTo>
                  <a:pt x="3625826" y="247135"/>
                </a:lnTo>
                <a:lnTo>
                  <a:pt x="3774107" y="247135"/>
                </a:lnTo>
                <a:lnTo>
                  <a:pt x="3837656" y="229483"/>
                </a:lnTo>
                <a:lnTo>
                  <a:pt x="3908266" y="204769"/>
                </a:lnTo>
                <a:lnTo>
                  <a:pt x="3964754" y="172995"/>
                </a:lnTo>
                <a:lnTo>
                  <a:pt x="4010651" y="137690"/>
                </a:lnTo>
                <a:lnTo>
                  <a:pt x="4063608" y="81202"/>
                </a:lnTo>
                <a:lnTo>
                  <a:pt x="4095383" y="31775"/>
                </a:lnTo>
                <a:lnTo>
                  <a:pt x="4123627" y="7061"/>
                </a:lnTo>
                <a:lnTo>
                  <a:pt x="4144810" y="0"/>
                </a:lnTo>
                <a:lnTo>
                  <a:pt x="4165993" y="7061"/>
                </a:lnTo>
                <a:lnTo>
                  <a:pt x="4176584" y="38836"/>
                </a:lnTo>
                <a:lnTo>
                  <a:pt x="4176584" y="98854"/>
                </a:lnTo>
                <a:lnTo>
                  <a:pt x="4151871" y="169464"/>
                </a:lnTo>
                <a:lnTo>
                  <a:pt x="4074200" y="321276"/>
                </a:lnTo>
                <a:lnTo>
                  <a:pt x="3992998" y="437782"/>
                </a:lnTo>
                <a:lnTo>
                  <a:pt x="3932980" y="515453"/>
                </a:lnTo>
                <a:lnTo>
                  <a:pt x="3876492" y="561350"/>
                </a:lnTo>
                <a:lnTo>
                  <a:pt x="3827064" y="579002"/>
                </a:lnTo>
                <a:lnTo>
                  <a:pt x="3802351" y="579002"/>
                </a:lnTo>
                <a:lnTo>
                  <a:pt x="3781168" y="564880"/>
                </a:lnTo>
                <a:lnTo>
                  <a:pt x="3752924" y="543697"/>
                </a:lnTo>
                <a:lnTo>
                  <a:pt x="3724680" y="518984"/>
                </a:lnTo>
                <a:lnTo>
                  <a:pt x="3671722" y="497801"/>
                </a:lnTo>
                <a:lnTo>
                  <a:pt x="3353977" y="473087"/>
                </a:lnTo>
                <a:lnTo>
                  <a:pt x="3170391" y="473087"/>
                </a:lnTo>
                <a:lnTo>
                  <a:pt x="2986805" y="441313"/>
                </a:lnTo>
                <a:lnTo>
                  <a:pt x="2534901" y="441313"/>
                </a:lnTo>
                <a:lnTo>
                  <a:pt x="1977081" y="444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F3789B7-983B-C748-A704-C89E1F8A7CC8}"/>
              </a:ext>
            </a:extLst>
          </p:cNvPr>
          <p:cNvSpPr/>
          <p:nvPr/>
        </p:nvSpPr>
        <p:spPr>
          <a:xfrm rot="16200000">
            <a:off x="2239169" y="3094831"/>
            <a:ext cx="1955800" cy="1239838"/>
          </a:xfrm>
          <a:custGeom>
            <a:avLst/>
            <a:gdLst>
              <a:gd name="connsiteX0" fmla="*/ 1057554 w 1955285"/>
              <a:gd name="connsiteY0" fmla="*/ 966787 h 1240631"/>
              <a:gd name="connsiteX1" fmla="*/ 819429 w 1955285"/>
              <a:gd name="connsiteY1" fmla="*/ 785812 h 1240631"/>
              <a:gd name="connsiteX2" fmla="*/ 590829 w 1955285"/>
              <a:gd name="connsiteY2" fmla="*/ 602456 h 1240631"/>
              <a:gd name="connsiteX3" fmla="*/ 416998 w 1955285"/>
              <a:gd name="connsiteY3" fmla="*/ 445294 h 1240631"/>
              <a:gd name="connsiteX4" fmla="*/ 255073 w 1955285"/>
              <a:gd name="connsiteY4" fmla="*/ 290512 h 1240631"/>
              <a:gd name="connsiteX5" fmla="*/ 97910 w 1955285"/>
              <a:gd name="connsiteY5" fmla="*/ 140494 h 1240631"/>
              <a:gd name="connsiteX6" fmla="*/ 16948 w 1955285"/>
              <a:gd name="connsiteY6" fmla="*/ 61912 h 1240631"/>
              <a:gd name="connsiteX7" fmla="*/ 7423 w 1955285"/>
              <a:gd name="connsiteY7" fmla="*/ 50006 h 1240631"/>
              <a:gd name="connsiteX8" fmla="*/ 279 w 1955285"/>
              <a:gd name="connsiteY8" fmla="*/ 28575 h 1240631"/>
              <a:gd name="connsiteX9" fmla="*/ 5042 w 1955285"/>
              <a:gd name="connsiteY9" fmla="*/ 11906 h 1240631"/>
              <a:gd name="connsiteX10" fmla="*/ 24092 w 1955285"/>
              <a:gd name="connsiteY10" fmla="*/ 0 h 1240631"/>
              <a:gd name="connsiteX11" fmla="*/ 57429 w 1955285"/>
              <a:gd name="connsiteY11" fmla="*/ 4762 h 1240631"/>
              <a:gd name="connsiteX12" fmla="*/ 174110 w 1955285"/>
              <a:gd name="connsiteY12" fmla="*/ 95250 h 1240631"/>
              <a:gd name="connsiteX13" fmla="*/ 424142 w 1955285"/>
              <a:gd name="connsiteY13" fmla="*/ 273844 h 1240631"/>
              <a:gd name="connsiteX14" fmla="*/ 745610 w 1955285"/>
              <a:gd name="connsiteY14" fmla="*/ 490537 h 1240631"/>
              <a:gd name="connsiteX15" fmla="*/ 1057554 w 1955285"/>
              <a:gd name="connsiteY15" fmla="*/ 685800 h 1240631"/>
              <a:gd name="connsiteX16" fmla="*/ 1476654 w 1955285"/>
              <a:gd name="connsiteY16" fmla="*/ 938212 h 1240631"/>
              <a:gd name="connsiteX17" fmla="*/ 1688585 w 1955285"/>
              <a:gd name="connsiteY17" fmla="*/ 1057275 h 1240631"/>
              <a:gd name="connsiteX18" fmla="*/ 1955285 w 1955285"/>
              <a:gd name="connsiteY18" fmla="*/ 1207294 h 1240631"/>
              <a:gd name="connsiteX19" fmla="*/ 1440935 w 1955285"/>
              <a:gd name="connsiteY19" fmla="*/ 1240631 h 1240631"/>
              <a:gd name="connsiteX20" fmla="*/ 1290917 w 1955285"/>
              <a:gd name="connsiteY20" fmla="*/ 1145381 h 1240631"/>
              <a:gd name="connsiteX21" fmla="*/ 1057554 w 1955285"/>
              <a:gd name="connsiteY21" fmla="*/ 966787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55285" h="1240631">
                <a:moveTo>
                  <a:pt x="1057554" y="966787"/>
                </a:moveTo>
                <a:lnTo>
                  <a:pt x="819429" y="785812"/>
                </a:lnTo>
                <a:lnTo>
                  <a:pt x="590829" y="602456"/>
                </a:lnTo>
                <a:lnTo>
                  <a:pt x="416998" y="445294"/>
                </a:lnTo>
                <a:lnTo>
                  <a:pt x="255073" y="290512"/>
                </a:lnTo>
                <a:lnTo>
                  <a:pt x="97910" y="140494"/>
                </a:lnTo>
                <a:lnTo>
                  <a:pt x="16948" y="61912"/>
                </a:lnTo>
                <a:lnTo>
                  <a:pt x="7423" y="50006"/>
                </a:lnTo>
                <a:cubicBezTo>
                  <a:pt x="0" y="30213"/>
                  <a:pt x="279" y="37738"/>
                  <a:pt x="279" y="28575"/>
                </a:cubicBezTo>
                <a:lnTo>
                  <a:pt x="5042" y="11906"/>
                </a:lnTo>
                <a:lnTo>
                  <a:pt x="24092" y="0"/>
                </a:lnTo>
                <a:lnTo>
                  <a:pt x="57429" y="4762"/>
                </a:lnTo>
                <a:lnTo>
                  <a:pt x="174110" y="95250"/>
                </a:lnTo>
                <a:lnTo>
                  <a:pt x="424142" y="273844"/>
                </a:lnTo>
                <a:lnTo>
                  <a:pt x="745610" y="490537"/>
                </a:lnTo>
                <a:lnTo>
                  <a:pt x="1057554" y="685800"/>
                </a:lnTo>
                <a:lnTo>
                  <a:pt x="1476654" y="938212"/>
                </a:lnTo>
                <a:lnTo>
                  <a:pt x="1688585" y="1057275"/>
                </a:lnTo>
                <a:lnTo>
                  <a:pt x="1955285" y="1207294"/>
                </a:lnTo>
                <a:lnTo>
                  <a:pt x="1440935" y="1240631"/>
                </a:lnTo>
                <a:lnTo>
                  <a:pt x="1290917" y="1145381"/>
                </a:lnTo>
                <a:lnTo>
                  <a:pt x="1057554" y="966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A75AE0A-20AB-104A-A1B5-6461954586D9}"/>
              </a:ext>
            </a:extLst>
          </p:cNvPr>
          <p:cNvSpPr/>
          <p:nvPr/>
        </p:nvSpPr>
        <p:spPr>
          <a:xfrm>
            <a:off x="3913188" y="3214688"/>
            <a:ext cx="747712" cy="638175"/>
          </a:xfrm>
          <a:custGeom>
            <a:avLst/>
            <a:gdLst>
              <a:gd name="connsiteX0" fmla="*/ 292894 w 747712"/>
              <a:gd name="connsiteY0" fmla="*/ 304800 h 638175"/>
              <a:gd name="connsiteX1" fmla="*/ 150019 w 747712"/>
              <a:gd name="connsiteY1" fmla="*/ 169068 h 638175"/>
              <a:gd name="connsiteX2" fmla="*/ 100012 w 747712"/>
              <a:gd name="connsiteY2" fmla="*/ 130968 h 638175"/>
              <a:gd name="connsiteX3" fmla="*/ 0 w 747712"/>
              <a:gd name="connsiteY3" fmla="*/ 73818 h 638175"/>
              <a:gd name="connsiteX4" fmla="*/ 0 w 747712"/>
              <a:gd name="connsiteY4" fmla="*/ 0 h 638175"/>
              <a:gd name="connsiteX5" fmla="*/ 138112 w 747712"/>
              <a:gd name="connsiteY5" fmla="*/ 28575 h 638175"/>
              <a:gd name="connsiteX6" fmla="*/ 252412 w 747712"/>
              <a:gd name="connsiteY6" fmla="*/ 64293 h 638175"/>
              <a:gd name="connsiteX7" fmla="*/ 373856 w 747712"/>
              <a:gd name="connsiteY7" fmla="*/ 102393 h 638175"/>
              <a:gd name="connsiteX8" fmla="*/ 469106 w 747712"/>
              <a:gd name="connsiteY8" fmla="*/ 142875 h 638175"/>
              <a:gd name="connsiteX9" fmla="*/ 526256 w 747712"/>
              <a:gd name="connsiteY9" fmla="*/ 169068 h 638175"/>
              <a:gd name="connsiteX10" fmla="*/ 566737 w 747712"/>
              <a:gd name="connsiteY10" fmla="*/ 192881 h 638175"/>
              <a:gd name="connsiteX11" fmla="*/ 583406 w 747712"/>
              <a:gd name="connsiteY11" fmla="*/ 204787 h 638175"/>
              <a:gd name="connsiteX12" fmla="*/ 614362 w 747712"/>
              <a:gd name="connsiteY12" fmla="*/ 235743 h 638175"/>
              <a:gd name="connsiteX13" fmla="*/ 647700 w 747712"/>
              <a:gd name="connsiteY13" fmla="*/ 283368 h 638175"/>
              <a:gd name="connsiteX14" fmla="*/ 683419 w 747712"/>
              <a:gd name="connsiteY14" fmla="*/ 335756 h 638175"/>
              <a:gd name="connsiteX15" fmla="*/ 719137 w 747712"/>
              <a:gd name="connsiteY15" fmla="*/ 409575 h 638175"/>
              <a:gd name="connsiteX16" fmla="*/ 738187 w 747712"/>
              <a:gd name="connsiteY16" fmla="*/ 459581 h 638175"/>
              <a:gd name="connsiteX17" fmla="*/ 747712 w 747712"/>
              <a:gd name="connsiteY17" fmla="*/ 492918 h 638175"/>
              <a:gd name="connsiteX18" fmla="*/ 747712 w 747712"/>
              <a:gd name="connsiteY18" fmla="*/ 526256 h 638175"/>
              <a:gd name="connsiteX19" fmla="*/ 740569 w 747712"/>
              <a:gd name="connsiteY19" fmla="*/ 566737 h 638175"/>
              <a:gd name="connsiteX20" fmla="*/ 723900 w 747712"/>
              <a:gd name="connsiteY20" fmla="*/ 592931 h 638175"/>
              <a:gd name="connsiteX21" fmla="*/ 695325 w 747712"/>
              <a:gd name="connsiteY21" fmla="*/ 619125 h 638175"/>
              <a:gd name="connsiteX22" fmla="*/ 669131 w 747712"/>
              <a:gd name="connsiteY22" fmla="*/ 631031 h 638175"/>
              <a:gd name="connsiteX23" fmla="*/ 633412 w 747712"/>
              <a:gd name="connsiteY23" fmla="*/ 638175 h 638175"/>
              <a:gd name="connsiteX24" fmla="*/ 595312 w 747712"/>
              <a:gd name="connsiteY24" fmla="*/ 635793 h 638175"/>
              <a:gd name="connsiteX25" fmla="*/ 573881 w 747712"/>
              <a:gd name="connsiteY25" fmla="*/ 626268 h 638175"/>
              <a:gd name="connsiteX26" fmla="*/ 554831 w 747712"/>
              <a:gd name="connsiteY26" fmla="*/ 607218 h 638175"/>
              <a:gd name="connsiteX27" fmla="*/ 511969 w 747712"/>
              <a:gd name="connsiteY27" fmla="*/ 550068 h 638175"/>
              <a:gd name="connsiteX28" fmla="*/ 409575 w 747712"/>
              <a:gd name="connsiteY28" fmla="*/ 428625 h 638175"/>
              <a:gd name="connsiteX29" fmla="*/ 292894 w 747712"/>
              <a:gd name="connsiteY29" fmla="*/ 30480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7712" h="638175">
                <a:moveTo>
                  <a:pt x="292894" y="304800"/>
                </a:moveTo>
                <a:lnTo>
                  <a:pt x="150019" y="169068"/>
                </a:lnTo>
                <a:lnTo>
                  <a:pt x="100012" y="130968"/>
                </a:lnTo>
                <a:lnTo>
                  <a:pt x="0" y="73818"/>
                </a:lnTo>
                <a:lnTo>
                  <a:pt x="0" y="0"/>
                </a:lnTo>
                <a:lnTo>
                  <a:pt x="138112" y="28575"/>
                </a:lnTo>
                <a:lnTo>
                  <a:pt x="252412" y="64293"/>
                </a:lnTo>
                <a:lnTo>
                  <a:pt x="373856" y="102393"/>
                </a:lnTo>
                <a:lnTo>
                  <a:pt x="469106" y="142875"/>
                </a:lnTo>
                <a:lnTo>
                  <a:pt x="526256" y="169068"/>
                </a:lnTo>
                <a:lnTo>
                  <a:pt x="566737" y="192881"/>
                </a:lnTo>
                <a:lnTo>
                  <a:pt x="583406" y="204787"/>
                </a:lnTo>
                <a:lnTo>
                  <a:pt x="614362" y="235743"/>
                </a:lnTo>
                <a:lnTo>
                  <a:pt x="647700" y="283368"/>
                </a:lnTo>
                <a:lnTo>
                  <a:pt x="683419" y="335756"/>
                </a:lnTo>
                <a:lnTo>
                  <a:pt x="719137" y="409575"/>
                </a:lnTo>
                <a:lnTo>
                  <a:pt x="738187" y="459581"/>
                </a:lnTo>
                <a:lnTo>
                  <a:pt x="747712" y="492918"/>
                </a:lnTo>
                <a:lnTo>
                  <a:pt x="747712" y="526256"/>
                </a:lnTo>
                <a:lnTo>
                  <a:pt x="740569" y="566737"/>
                </a:lnTo>
                <a:lnTo>
                  <a:pt x="723900" y="592931"/>
                </a:lnTo>
                <a:lnTo>
                  <a:pt x="695325" y="619125"/>
                </a:lnTo>
                <a:lnTo>
                  <a:pt x="669131" y="631031"/>
                </a:lnTo>
                <a:lnTo>
                  <a:pt x="633412" y="638175"/>
                </a:lnTo>
                <a:lnTo>
                  <a:pt x="595312" y="635793"/>
                </a:lnTo>
                <a:lnTo>
                  <a:pt x="573881" y="626268"/>
                </a:lnTo>
                <a:lnTo>
                  <a:pt x="554831" y="607218"/>
                </a:lnTo>
                <a:lnTo>
                  <a:pt x="511969" y="550068"/>
                </a:lnTo>
                <a:lnTo>
                  <a:pt x="409575" y="428625"/>
                </a:lnTo>
                <a:lnTo>
                  <a:pt x="292894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84E0500-1F05-0E48-B952-CB18657D1A3D}"/>
              </a:ext>
            </a:extLst>
          </p:cNvPr>
          <p:cNvSpPr/>
          <p:nvPr/>
        </p:nvSpPr>
        <p:spPr>
          <a:xfrm rot="16200000">
            <a:off x="3858419" y="3340894"/>
            <a:ext cx="4448175" cy="681037"/>
          </a:xfrm>
          <a:custGeom>
            <a:avLst/>
            <a:gdLst>
              <a:gd name="connsiteX0" fmla="*/ 1850745 w 4447641"/>
              <a:gd name="connsiteY0" fmla="*/ 610819 h 680313"/>
              <a:gd name="connsiteX1" fmla="*/ 1225296 w 4447641"/>
              <a:gd name="connsiteY1" fmla="*/ 636422 h 680313"/>
              <a:gd name="connsiteX2" fmla="*/ 724205 w 4447641"/>
              <a:gd name="connsiteY2" fmla="*/ 654710 h 680313"/>
              <a:gd name="connsiteX3" fmla="*/ 654710 w 4447641"/>
              <a:gd name="connsiteY3" fmla="*/ 665683 h 680313"/>
              <a:gd name="connsiteX4" fmla="*/ 618134 w 4447641"/>
              <a:gd name="connsiteY4" fmla="*/ 669341 h 680313"/>
              <a:gd name="connsiteX5" fmla="*/ 534009 w 4447641"/>
              <a:gd name="connsiteY5" fmla="*/ 676656 h 680313"/>
              <a:gd name="connsiteX6" fmla="*/ 486461 w 4447641"/>
              <a:gd name="connsiteY6" fmla="*/ 680313 h 680313"/>
              <a:gd name="connsiteX7" fmla="*/ 416966 w 4447641"/>
              <a:gd name="connsiteY7" fmla="*/ 665683 h 680313"/>
              <a:gd name="connsiteX8" fmla="*/ 340157 w 4447641"/>
              <a:gd name="connsiteY8" fmla="*/ 643737 h 680313"/>
              <a:gd name="connsiteX9" fmla="*/ 193853 w 4447641"/>
              <a:gd name="connsiteY9" fmla="*/ 596189 h 680313"/>
              <a:gd name="connsiteX10" fmla="*/ 109728 w 4447641"/>
              <a:gd name="connsiteY10" fmla="*/ 566928 h 680313"/>
              <a:gd name="connsiteX11" fmla="*/ 51206 w 4447641"/>
              <a:gd name="connsiteY11" fmla="*/ 548640 h 680313"/>
              <a:gd name="connsiteX12" fmla="*/ 25603 w 4447641"/>
              <a:gd name="connsiteY12" fmla="*/ 537667 h 680313"/>
              <a:gd name="connsiteX13" fmla="*/ 0 w 4447641"/>
              <a:gd name="connsiteY13" fmla="*/ 515721 h 680313"/>
              <a:gd name="connsiteX14" fmla="*/ 0 w 4447641"/>
              <a:gd name="connsiteY14" fmla="*/ 490118 h 680313"/>
              <a:gd name="connsiteX15" fmla="*/ 18288 w 4447641"/>
              <a:gd name="connsiteY15" fmla="*/ 453542 h 680313"/>
              <a:gd name="connsiteX16" fmla="*/ 120701 w 4447641"/>
              <a:gd name="connsiteY16" fmla="*/ 354787 h 680313"/>
              <a:gd name="connsiteX17" fmla="*/ 804672 w 4447641"/>
              <a:gd name="connsiteY17" fmla="*/ 387705 h 680313"/>
              <a:gd name="connsiteX18" fmla="*/ 1327709 w 4447641"/>
              <a:gd name="connsiteY18" fmla="*/ 369417 h 680313"/>
              <a:gd name="connsiteX19" fmla="*/ 2150669 w 4447641"/>
              <a:gd name="connsiteY19" fmla="*/ 343814 h 680313"/>
              <a:gd name="connsiteX20" fmla="*/ 2582265 w 4447641"/>
              <a:gd name="connsiteY20" fmla="*/ 318211 h 680313"/>
              <a:gd name="connsiteX21" fmla="*/ 3054096 w 4447641"/>
              <a:gd name="connsiteY21" fmla="*/ 296265 h 680313"/>
              <a:gd name="connsiteX22" fmla="*/ 3277209 w 4447641"/>
              <a:gd name="connsiteY22" fmla="*/ 296265 h 680313"/>
              <a:gd name="connsiteX23" fmla="*/ 3646627 w 4447641"/>
              <a:gd name="connsiteY23" fmla="*/ 296265 h 680313"/>
              <a:gd name="connsiteX24" fmla="*/ 4037990 w 4447641"/>
              <a:gd name="connsiteY24" fmla="*/ 296265 h 680313"/>
              <a:gd name="connsiteX25" fmla="*/ 4111142 w 4447641"/>
              <a:gd name="connsiteY25" fmla="*/ 288950 h 680313"/>
              <a:gd name="connsiteX26" fmla="*/ 4173321 w 4447641"/>
              <a:gd name="connsiteY26" fmla="*/ 277977 h 680313"/>
              <a:gd name="connsiteX27" fmla="*/ 4220870 w 4447641"/>
              <a:gd name="connsiteY27" fmla="*/ 256032 h 680313"/>
              <a:gd name="connsiteX28" fmla="*/ 4268419 w 4447641"/>
              <a:gd name="connsiteY28" fmla="*/ 219456 h 680313"/>
              <a:gd name="connsiteX29" fmla="*/ 4319625 w 4447641"/>
              <a:gd name="connsiteY29" fmla="*/ 168249 h 680313"/>
              <a:gd name="connsiteX30" fmla="*/ 4356201 w 4447641"/>
              <a:gd name="connsiteY30" fmla="*/ 109728 h 680313"/>
              <a:gd name="connsiteX31" fmla="*/ 4381805 w 4447641"/>
              <a:gd name="connsiteY31" fmla="*/ 54864 h 680313"/>
              <a:gd name="connsiteX32" fmla="*/ 4403750 w 4447641"/>
              <a:gd name="connsiteY32" fmla="*/ 14630 h 680313"/>
              <a:gd name="connsiteX33" fmla="*/ 4418381 w 4447641"/>
              <a:gd name="connsiteY33" fmla="*/ 3657 h 680313"/>
              <a:gd name="connsiteX34" fmla="*/ 4429353 w 4447641"/>
              <a:gd name="connsiteY34" fmla="*/ 0 h 680313"/>
              <a:gd name="connsiteX35" fmla="*/ 4440326 w 4447641"/>
              <a:gd name="connsiteY35" fmla="*/ 14630 h 680313"/>
              <a:gd name="connsiteX36" fmla="*/ 4447641 w 4447641"/>
              <a:gd name="connsiteY36" fmla="*/ 69494 h 680313"/>
              <a:gd name="connsiteX37" fmla="*/ 4436669 w 4447641"/>
              <a:gd name="connsiteY37" fmla="*/ 142646 h 680313"/>
              <a:gd name="connsiteX38" fmla="*/ 4414723 w 4447641"/>
              <a:gd name="connsiteY38" fmla="*/ 234086 h 680313"/>
              <a:gd name="connsiteX39" fmla="*/ 4374489 w 4447641"/>
              <a:gd name="connsiteY39" fmla="*/ 332841 h 680313"/>
              <a:gd name="connsiteX40" fmla="*/ 4297680 w 4447641"/>
              <a:gd name="connsiteY40" fmla="*/ 479145 h 680313"/>
              <a:gd name="connsiteX41" fmla="*/ 4246473 w 4447641"/>
              <a:gd name="connsiteY41" fmla="*/ 570585 h 680313"/>
              <a:gd name="connsiteX42" fmla="*/ 4195267 w 4447641"/>
              <a:gd name="connsiteY42" fmla="*/ 625449 h 680313"/>
              <a:gd name="connsiteX43" fmla="*/ 4169664 w 4447641"/>
              <a:gd name="connsiteY43" fmla="*/ 643737 h 680313"/>
              <a:gd name="connsiteX44" fmla="*/ 4151376 w 4447641"/>
              <a:gd name="connsiteY44" fmla="*/ 643737 h 680313"/>
              <a:gd name="connsiteX45" fmla="*/ 4118457 w 4447641"/>
              <a:gd name="connsiteY45" fmla="*/ 640080 h 680313"/>
              <a:gd name="connsiteX46" fmla="*/ 4089197 w 4447641"/>
              <a:gd name="connsiteY46" fmla="*/ 618134 h 680313"/>
              <a:gd name="connsiteX47" fmla="*/ 4059936 w 4447641"/>
              <a:gd name="connsiteY47" fmla="*/ 592531 h 680313"/>
              <a:gd name="connsiteX48" fmla="*/ 4027017 w 4447641"/>
              <a:gd name="connsiteY48" fmla="*/ 570585 h 680313"/>
              <a:gd name="connsiteX49" fmla="*/ 3986784 w 4447641"/>
              <a:gd name="connsiteY49" fmla="*/ 552297 h 680313"/>
              <a:gd name="connsiteX50" fmla="*/ 3928262 w 4447641"/>
              <a:gd name="connsiteY50" fmla="*/ 544982 h 680313"/>
              <a:gd name="connsiteX51" fmla="*/ 3291840 w 4447641"/>
              <a:gd name="connsiteY51" fmla="*/ 541325 h 680313"/>
              <a:gd name="connsiteX52" fmla="*/ 2761488 w 4447641"/>
              <a:gd name="connsiteY52" fmla="*/ 548640 h 680313"/>
              <a:gd name="connsiteX53" fmla="*/ 2381097 w 4447641"/>
              <a:gd name="connsiteY53" fmla="*/ 588873 h 680313"/>
              <a:gd name="connsiteX54" fmla="*/ 1850745 w 4447641"/>
              <a:gd name="connsiteY54" fmla="*/ 610819 h 680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47641" h="680313">
                <a:moveTo>
                  <a:pt x="1850745" y="610819"/>
                </a:moveTo>
                <a:lnTo>
                  <a:pt x="1225296" y="636422"/>
                </a:lnTo>
                <a:lnTo>
                  <a:pt x="724205" y="654710"/>
                </a:lnTo>
                <a:lnTo>
                  <a:pt x="654710" y="665683"/>
                </a:lnTo>
                <a:lnTo>
                  <a:pt x="618134" y="669341"/>
                </a:lnTo>
                <a:lnTo>
                  <a:pt x="534009" y="676656"/>
                </a:lnTo>
                <a:lnTo>
                  <a:pt x="486461" y="680313"/>
                </a:lnTo>
                <a:lnTo>
                  <a:pt x="416966" y="665683"/>
                </a:lnTo>
                <a:lnTo>
                  <a:pt x="340157" y="643737"/>
                </a:lnTo>
                <a:lnTo>
                  <a:pt x="193853" y="596189"/>
                </a:lnTo>
                <a:lnTo>
                  <a:pt x="109728" y="566928"/>
                </a:lnTo>
                <a:lnTo>
                  <a:pt x="51206" y="548640"/>
                </a:lnTo>
                <a:lnTo>
                  <a:pt x="25603" y="537667"/>
                </a:lnTo>
                <a:lnTo>
                  <a:pt x="0" y="515721"/>
                </a:lnTo>
                <a:lnTo>
                  <a:pt x="0" y="490118"/>
                </a:lnTo>
                <a:lnTo>
                  <a:pt x="18288" y="453542"/>
                </a:lnTo>
                <a:lnTo>
                  <a:pt x="120701" y="354787"/>
                </a:lnTo>
                <a:lnTo>
                  <a:pt x="804672" y="387705"/>
                </a:lnTo>
                <a:lnTo>
                  <a:pt x="1327709" y="369417"/>
                </a:lnTo>
                <a:lnTo>
                  <a:pt x="2150669" y="343814"/>
                </a:lnTo>
                <a:lnTo>
                  <a:pt x="2582265" y="318211"/>
                </a:lnTo>
                <a:lnTo>
                  <a:pt x="3054096" y="296265"/>
                </a:lnTo>
                <a:lnTo>
                  <a:pt x="3277209" y="296265"/>
                </a:lnTo>
                <a:lnTo>
                  <a:pt x="3646627" y="296265"/>
                </a:lnTo>
                <a:lnTo>
                  <a:pt x="4037990" y="296265"/>
                </a:lnTo>
                <a:lnTo>
                  <a:pt x="4111142" y="288950"/>
                </a:lnTo>
                <a:lnTo>
                  <a:pt x="4173321" y="277977"/>
                </a:lnTo>
                <a:lnTo>
                  <a:pt x="4220870" y="256032"/>
                </a:lnTo>
                <a:lnTo>
                  <a:pt x="4268419" y="219456"/>
                </a:lnTo>
                <a:lnTo>
                  <a:pt x="4319625" y="168249"/>
                </a:lnTo>
                <a:lnTo>
                  <a:pt x="4356201" y="109728"/>
                </a:lnTo>
                <a:lnTo>
                  <a:pt x="4381805" y="54864"/>
                </a:lnTo>
                <a:lnTo>
                  <a:pt x="4403750" y="14630"/>
                </a:lnTo>
                <a:lnTo>
                  <a:pt x="4418381" y="3657"/>
                </a:lnTo>
                <a:lnTo>
                  <a:pt x="4429353" y="0"/>
                </a:lnTo>
                <a:lnTo>
                  <a:pt x="4440326" y="14630"/>
                </a:lnTo>
                <a:lnTo>
                  <a:pt x="4447641" y="69494"/>
                </a:lnTo>
                <a:lnTo>
                  <a:pt x="4436669" y="142646"/>
                </a:lnTo>
                <a:lnTo>
                  <a:pt x="4414723" y="234086"/>
                </a:lnTo>
                <a:lnTo>
                  <a:pt x="4374489" y="332841"/>
                </a:lnTo>
                <a:lnTo>
                  <a:pt x="4297680" y="479145"/>
                </a:lnTo>
                <a:lnTo>
                  <a:pt x="4246473" y="570585"/>
                </a:lnTo>
                <a:lnTo>
                  <a:pt x="4195267" y="625449"/>
                </a:lnTo>
                <a:lnTo>
                  <a:pt x="4169664" y="643737"/>
                </a:lnTo>
                <a:lnTo>
                  <a:pt x="4151376" y="643737"/>
                </a:lnTo>
                <a:lnTo>
                  <a:pt x="4118457" y="640080"/>
                </a:lnTo>
                <a:lnTo>
                  <a:pt x="4089197" y="618134"/>
                </a:lnTo>
                <a:lnTo>
                  <a:pt x="4059936" y="592531"/>
                </a:lnTo>
                <a:lnTo>
                  <a:pt x="4027017" y="570585"/>
                </a:lnTo>
                <a:lnTo>
                  <a:pt x="3986784" y="552297"/>
                </a:lnTo>
                <a:lnTo>
                  <a:pt x="3928262" y="544982"/>
                </a:lnTo>
                <a:lnTo>
                  <a:pt x="3291840" y="541325"/>
                </a:lnTo>
                <a:lnTo>
                  <a:pt x="2761488" y="548640"/>
                </a:lnTo>
                <a:lnTo>
                  <a:pt x="2381097" y="588873"/>
                </a:lnTo>
                <a:lnTo>
                  <a:pt x="1850745" y="610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5F39334-B770-D44B-8579-1511F7D134AC}"/>
              </a:ext>
            </a:extLst>
          </p:cNvPr>
          <p:cNvSpPr/>
          <p:nvPr/>
        </p:nvSpPr>
        <p:spPr>
          <a:xfrm>
            <a:off x="5381625" y="5153025"/>
            <a:ext cx="790575" cy="671513"/>
          </a:xfrm>
          <a:custGeom>
            <a:avLst/>
            <a:gdLst>
              <a:gd name="connsiteX0" fmla="*/ 316706 w 790575"/>
              <a:gd name="connsiteY0" fmla="*/ 164306 h 671513"/>
              <a:gd name="connsiteX1" fmla="*/ 502444 w 790575"/>
              <a:gd name="connsiteY1" fmla="*/ 221456 h 671513"/>
              <a:gd name="connsiteX2" fmla="*/ 540544 w 790575"/>
              <a:gd name="connsiteY2" fmla="*/ 226219 h 671513"/>
              <a:gd name="connsiteX3" fmla="*/ 588169 w 790575"/>
              <a:gd name="connsiteY3" fmla="*/ 223838 h 671513"/>
              <a:gd name="connsiteX4" fmla="*/ 619125 w 790575"/>
              <a:gd name="connsiteY4" fmla="*/ 221456 h 671513"/>
              <a:gd name="connsiteX5" fmla="*/ 645319 w 790575"/>
              <a:gd name="connsiteY5" fmla="*/ 211931 h 671513"/>
              <a:gd name="connsiteX6" fmla="*/ 676275 w 790575"/>
              <a:gd name="connsiteY6" fmla="*/ 180975 h 671513"/>
              <a:gd name="connsiteX7" fmla="*/ 700088 w 790575"/>
              <a:gd name="connsiteY7" fmla="*/ 147638 h 671513"/>
              <a:gd name="connsiteX8" fmla="*/ 726281 w 790575"/>
              <a:gd name="connsiteY8" fmla="*/ 107156 h 671513"/>
              <a:gd name="connsiteX9" fmla="*/ 790575 w 790575"/>
              <a:gd name="connsiteY9" fmla="*/ 0 h 671513"/>
              <a:gd name="connsiteX10" fmla="*/ 778669 w 790575"/>
              <a:gd name="connsiteY10" fmla="*/ 671513 h 671513"/>
              <a:gd name="connsiteX11" fmla="*/ 714375 w 790575"/>
              <a:gd name="connsiteY11" fmla="*/ 628650 h 671513"/>
              <a:gd name="connsiteX12" fmla="*/ 654844 w 790575"/>
              <a:gd name="connsiteY12" fmla="*/ 571500 h 671513"/>
              <a:gd name="connsiteX13" fmla="*/ 590550 w 790575"/>
              <a:gd name="connsiteY13" fmla="*/ 507206 h 671513"/>
              <a:gd name="connsiteX14" fmla="*/ 540544 w 790575"/>
              <a:gd name="connsiteY14" fmla="*/ 461963 h 671513"/>
              <a:gd name="connsiteX15" fmla="*/ 497681 w 790575"/>
              <a:gd name="connsiteY15" fmla="*/ 419100 h 671513"/>
              <a:gd name="connsiteX16" fmla="*/ 452438 w 790575"/>
              <a:gd name="connsiteY16" fmla="*/ 383381 h 671513"/>
              <a:gd name="connsiteX17" fmla="*/ 383381 w 790575"/>
              <a:gd name="connsiteY17" fmla="*/ 338138 h 671513"/>
              <a:gd name="connsiteX18" fmla="*/ 285750 w 790575"/>
              <a:gd name="connsiteY18" fmla="*/ 280988 h 671513"/>
              <a:gd name="connsiteX19" fmla="*/ 166688 w 790575"/>
              <a:gd name="connsiteY19" fmla="*/ 219075 h 671513"/>
              <a:gd name="connsiteX20" fmla="*/ 73819 w 790575"/>
              <a:gd name="connsiteY20" fmla="*/ 173831 h 671513"/>
              <a:gd name="connsiteX21" fmla="*/ 33338 w 790575"/>
              <a:gd name="connsiteY21" fmla="*/ 154781 h 671513"/>
              <a:gd name="connsiteX22" fmla="*/ 16669 w 790575"/>
              <a:gd name="connsiteY22" fmla="*/ 140494 h 671513"/>
              <a:gd name="connsiteX23" fmla="*/ 2381 w 790575"/>
              <a:gd name="connsiteY23" fmla="*/ 119063 h 671513"/>
              <a:gd name="connsiteX24" fmla="*/ 0 w 790575"/>
              <a:gd name="connsiteY24" fmla="*/ 102394 h 671513"/>
              <a:gd name="connsiteX25" fmla="*/ 4763 w 790575"/>
              <a:gd name="connsiteY25" fmla="*/ 90488 h 671513"/>
              <a:gd name="connsiteX26" fmla="*/ 33338 w 790575"/>
              <a:gd name="connsiteY26" fmla="*/ 83344 h 671513"/>
              <a:gd name="connsiteX27" fmla="*/ 71438 w 790575"/>
              <a:gd name="connsiteY27" fmla="*/ 88106 h 671513"/>
              <a:gd name="connsiteX28" fmla="*/ 316706 w 790575"/>
              <a:gd name="connsiteY28" fmla="*/ 164306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90575" h="671513">
                <a:moveTo>
                  <a:pt x="316706" y="164306"/>
                </a:moveTo>
                <a:lnTo>
                  <a:pt x="502444" y="221456"/>
                </a:lnTo>
                <a:lnTo>
                  <a:pt x="540544" y="226219"/>
                </a:lnTo>
                <a:lnTo>
                  <a:pt x="588169" y="223838"/>
                </a:lnTo>
                <a:lnTo>
                  <a:pt x="619125" y="221456"/>
                </a:lnTo>
                <a:lnTo>
                  <a:pt x="645319" y="211931"/>
                </a:lnTo>
                <a:lnTo>
                  <a:pt x="676275" y="180975"/>
                </a:lnTo>
                <a:lnTo>
                  <a:pt x="700088" y="147638"/>
                </a:lnTo>
                <a:lnTo>
                  <a:pt x="726281" y="107156"/>
                </a:lnTo>
                <a:lnTo>
                  <a:pt x="790575" y="0"/>
                </a:lnTo>
                <a:lnTo>
                  <a:pt x="778669" y="671513"/>
                </a:lnTo>
                <a:lnTo>
                  <a:pt x="714375" y="628650"/>
                </a:lnTo>
                <a:lnTo>
                  <a:pt x="654844" y="571500"/>
                </a:lnTo>
                <a:lnTo>
                  <a:pt x="590550" y="507206"/>
                </a:lnTo>
                <a:lnTo>
                  <a:pt x="540544" y="461963"/>
                </a:lnTo>
                <a:lnTo>
                  <a:pt x="497681" y="419100"/>
                </a:lnTo>
                <a:lnTo>
                  <a:pt x="452438" y="383381"/>
                </a:lnTo>
                <a:lnTo>
                  <a:pt x="383381" y="338138"/>
                </a:lnTo>
                <a:lnTo>
                  <a:pt x="285750" y="280988"/>
                </a:lnTo>
                <a:lnTo>
                  <a:pt x="166688" y="219075"/>
                </a:lnTo>
                <a:lnTo>
                  <a:pt x="73819" y="173831"/>
                </a:lnTo>
                <a:lnTo>
                  <a:pt x="33338" y="154781"/>
                </a:lnTo>
                <a:lnTo>
                  <a:pt x="16669" y="140494"/>
                </a:lnTo>
                <a:lnTo>
                  <a:pt x="2381" y="119063"/>
                </a:lnTo>
                <a:lnTo>
                  <a:pt x="0" y="102394"/>
                </a:lnTo>
                <a:lnTo>
                  <a:pt x="4763" y="90488"/>
                </a:lnTo>
                <a:lnTo>
                  <a:pt x="33338" y="83344"/>
                </a:lnTo>
                <a:lnTo>
                  <a:pt x="71438" y="88106"/>
                </a:lnTo>
                <a:lnTo>
                  <a:pt x="316706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130A408-36D4-1946-86F7-B74C3A1FC526}"/>
              </a:ext>
            </a:extLst>
          </p:cNvPr>
          <p:cNvSpPr/>
          <p:nvPr/>
        </p:nvSpPr>
        <p:spPr>
          <a:xfrm>
            <a:off x="4311650" y="3090863"/>
            <a:ext cx="2222500" cy="1836737"/>
          </a:xfrm>
          <a:custGeom>
            <a:avLst/>
            <a:gdLst>
              <a:gd name="connsiteX0" fmla="*/ 1153947 w 2222893"/>
              <a:gd name="connsiteY0" fmla="*/ 1133340 h 1836527"/>
              <a:gd name="connsiteX1" fmla="*/ 1022582 w 2222893"/>
              <a:gd name="connsiteY1" fmla="*/ 1228644 h 1836527"/>
              <a:gd name="connsiteX2" fmla="*/ 875763 w 2222893"/>
              <a:gd name="connsiteY2" fmla="*/ 1331675 h 1836527"/>
              <a:gd name="connsiteX3" fmla="*/ 698035 w 2222893"/>
              <a:gd name="connsiteY3" fmla="*/ 1447585 h 1836527"/>
              <a:gd name="connsiteX4" fmla="*/ 543488 w 2222893"/>
              <a:gd name="connsiteY4" fmla="*/ 1550616 h 1836527"/>
              <a:gd name="connsiteX5" fmla="*/ 260153 w 2222893"/>
              <a:gd name="connsiteY5" fmla="*/ 1720617 h 1836527"/>
              <a:gd name="connsiteX6" fmla="*/ 79849 w 2222893"/>
              <a:gd name="connsiteY6" fmla="*/ 1818496 h 1836527"/>
              <a:gd name="connsiteX7" fmla="*/ 43788 w 2222893"/>
              <a:gd name="connsiteY7" fmla="*/ 1836527 h 1836527"/>
              <a:gd name="connsiteX8" fmla="*/ 20606 w 2222893"/>
              <a:gd name="connsiteY8" fmla="*/ 1836527 h 1836527"/>
              <a:gd name="connsiteX9" fmla="*/ 2576 w 2222893"/>
              <a:gd name="connsiteY9" fmla="*/ 1823648 h 1836527"/>
              <a:gd name="connsiteX10" fmla="*/ 0 w 2222893"/>
              <a:gd name="connsiteY10" fmla="*/ 1808193 h 1836527"/>
              <a:gd name="connsiteX11" fmla="*/ 7727 w 2222893"/>
              <a:gd name="connsiteY11" fmla="*/ 1785011 h 1836527"/>
              <a:gd name="connsiteX12" fmla="*/ 170001 w 2222893"/>
              <a:gd name="connsiteY12" fmla="*/ 1669102 h 1836527"/>
              <a:gd name="connsiteX13" fmla="*/ 381214 w 2222893"/>
              <a:gd name="connsiteY13" fmla="*/ 1511979 h 1836527"/>
              <a:gd name="connsiteX14" fmla="*/ 659398 w 2222893"/>
              <a:gd name="connsiteY14" fmla="*/ 1295614 h 1836527"/>
              <a:gd name="connsiteX15" fmla="*/ 865460 w 2222893"/>
              <a:gd name="connsiteY15" fmla="*/ 1130765 h 1836527"/>
              <a:gd name="connsiteX16" fmla="*/ 1074098 w 2222893"/>
              <a:gd name="connsiteY16" fmla="*/ 953036 h 1836527"/>
              <a:gd name="connsiteX17" fmla="*/ 1295614 w 2222893"/>
              <a:gd name="connsiteY17" fmla="*/ 741823 h 1836527"/>
              <a:gd name="connsiteX18" fmla="*/ 1475919 w 2222893"/>
              <a:gd name="connsiteY18" fmla="*/ 564094 h 1836527"/>
              <a:gd name="connsiteX19" fmla="*/ 1661374 w 2222893"/>
              <a:gd name="connsiteY19" fmla="*/ 368335 h 1836527"/>
              <a:gd name="connsiteX20" fmla="*/ 1756678 w 2222893"/>
              <a:gd name="connsiteY20" fmla="*/ 257577 h 1836527"/>
              <a:gd name="connsiteX21" fmla="*/ 1970467 w 2222893"/>
              <a:gd name="connsiteY21" fmla="*/ 0 h 1836527"/>
              <a:gd name="connsiteX22" fmla="*/ 2050316 w 2222893"/>
              <a:gd name="connsiteY22" fmla="*/ 66970 h 1836527"/>
              <a:gd name="connsiteX23" fmla="*/ 2127590 w 2222893"/>
              <a:gd name="connsiteY23" fmla="*/ 139091 h 1836527"/>
              <a:gd name="connsiteX24" fmla="*/ 2171378 w 2222893"/>
              <a:gd name="connsiteY24" fmla="*/ 170001 h 1836527"/>
              <a:gd name="connsiteX25" fmla="*/ 2202287 w 2222893"/>
              <a:gd name="connsiteY25" fmla="*/ 198334 h 1836527"/>
              <a:gd name="connsiteX26" fmla="*/ 2217742 w 2222893"/>
              <a:gd name="connsiteY26" fmla="*/ 218940 h 1836527"/>
              <a:gd name="connsiteX27" fmla="*/ 2222893 w 2222893"/>
              <a:gd name="connsiteY27" fmla="*/ 239547 h 1836527"/>
              <a:gd name="connsiteX28" fmla="*/ 2222893 w 2222893"/>
              <a:gd name="connsiteY28" fmla="*/ 260153 h 1836527"/>
              <a:gd name="connsiteX29" fmla="*/ 2210014 w 2222893"/>
              <a:gd name="connsiteY29" fmla="*/ 285911 h 1836527"/>
              <a:gd name="connsiteX30" fmla="*/ 2176529 w 2222893"/>
              <a:gd name="connsiteY30" fmla="*/ 309093 h 1836527"/>
              <a:gd name="connsiteX31" fmla="*/ 2127590 w 2222893"/>
              <a:gd name="connsiteY31" fmla="*/ 334850 h 1836527"/>
              <a:gd name="connsiteX32" fmla="*/ 2006528 w 2222893"/>
              <a:gd name="connsiteY32" fmla="*/ 432730 h 1836527"/>
              <a:gd name="connsiteX33" fmla="*/ 1759254 w 2222893"/>
              <a:gd name="connsiteY33" fmla="*/ 659398 h 1836527"/>
              <a:gd name="connsiteX34" fmla="*/ 1584101 w 2222893"/>
              <a:gd name="connsiteY34" fmla="*/ 803641 h 1836527"/>
              <a:gd name="connsiteX35" fmla="*/ 1380615 w 2222893"/>
              <a:gd name="connsiteY35" fmla="*/ 963339 h 1836527"/>
              <a:gd name="connsiteX36" fmla="*/ 1153947 w 2222893"/>
              <a:gd name="connsiteY36" fmla="*/ 1133340 h 183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22893" h="1836527">
                <a:moveTo>
                  <a:pt x="1153947" y="1133340"/>
                </a:moveTo>
                <a:lnTo>
                  <a:pt x="1022582" y="1228644"/>
                </a:lnTo>
                <a:lnTo>
                  <a:pt x="875763" y="1331675"/>
                </a:lnTo>
                <a:lnTo>
                  <a:pt x="698035" y="1447585"/>
                </a:lnTo>
                <a:lnTo>
                  <a:pt x="543488" y="1550616"/>
                </a:lnTo>
                <a:lnTo>
                  <a:pt x="260153" y="1720617"/>
                </a:lnTo>
                <a:lnTo>
                  <a:pt x="79849" y="1818496"/>
                </a:lnTo>
                <a:lnTo>
                  <a:pt x="43788" y="1836527"/>
                </a:lnTo>
                <a:lnTo>
                  <a:pt x="20606" y="1836527"/>
                </a:lnTo>
                <a:lnTo>
                  <a:pt x="2576" y="1823648"/>
                </a:lnTo>
                <a:lnTo>
                  <a:pt x="0" y="1808193"/>
                </a:lnTo>
                <a:lnTo>
                  <a:pt x="7727" y="1785011"/>
                </a:lnTo>
                <a:lnTo>
                  <a:pt x="170001" y="1669102"/>
                </a:lnTo>
                <a:lnTo>
                  <a:pt x="381214" y="1511979"/>
                </a:lnTo>
                <a:lnTo>
                  <a:pt x="659398" y="1295614"/>
                </a:lnTo>
                <a:lnTo>
                  <a:pt x="865460" y="1130765"/>
                </a:lnTo>
                <a:lnTo>
                  <a:pt x="1074098" y="953036"/>
                </a:lnTo>
                <a:lnTo>
                  <a:pt x="1295614" y="741823"/>
                </a:lnTo>
                <a:lnTo>
                  <a:pt x="1475919" y="564094"/>
                </a:lnTo>
                <a:lnTo>
                  <a:pt x="1661374" y="368335"/>
                </a:lnTo>
                <a:lnTo>
                  <a:pt x="1756678" y="257577"/>
                </a:lnTo>
                <a:lnTo>
                  <a:pt x="1970467" y="0"/>
                </a:lnTo>
                <a:lnTo>
                  <a:pt x="2050316" y="66970"/>
                </a:lnTo>
                <a:lnTo>
                  <a:pt x="2127590" y="139091"/>
                </a:lnTo>
                <a:lnTo>
                  <a:pt x="2171378" y="170001"/>
                </a:lnTo>
                <a:lnTo>
                  <a:pt x="2202287" y="198334"/>
                </a:lnTo>
                <a:lnTo>
                  <a:pt x="2217742" y="218940"/>
                </a:lnTo>
                <a:lnTo>
                  <a:pt x="2222893" y="239547"/>
                </a:lnTo>
                <a:lnTo>
                  <a:pt x="2222893" y="260153"/>
                </a:lnTo>
                <a:lnTo>
                  <a:pt x="2210014" y="285911"/>
                </a:lnTo>
                <a:lnTo>
                  <a:pt x="2176529" y="309093"/>
                </a:lnTo>
                <a:lnTo>
                  <a:pt x="2127590" y="334850"/>
                </a:lnTo>
                <a:lnTo>
                  <a:pt x="2006528" y="432730"/>
                </a:lnTo>
                <a:lnTo>
                  <a:pt x="1759254" y="659398"/>
                </a:lnTo>
                <a:lnTo>
                  <a:pt x="1584101" y="803641"/>
                </a:lnTo>
                <a:lnTo>
                  <a:pt x="1380615" y="963339"/>
                </a:lnTo>
                <a:lnTo>
                  <a:pt x="1153947" y="11333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989E36D-D28C-4743-81C5-5E62FC9D4050}"/>
              </a:ext>
            </a:extLst>
          </p:cNvPr>
          <p:cNvGrpSpPr/>
          <p:nvPr/>
        </p:nvGrpSpPr>
        <p:grpSpPr>
          <a:xfrm>
            <a:off x="2597149" y="1472682"/>
            <a:ext cx="4545013" cy="4448175"/>
            <a:chOff x="2749550" y="1609725"/>
            <a:chExt cx="4545013" cy="4448175"/>
          </a:xfrm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8DC6D305-3F87-4065-82BB-B8DC36B69236}"/>
                </a:ext>
              </a:extLst>
            </p:cNvPr>
            <p:cNvSpPr/>
            <p:nvPr/>
          </p:nvSpPr>
          <p:spPr>
            <a:xfrm>
              <a:off x="2794000" y="2643188"/>
              <a:ext cx="1925638" cy="557212"/>
            </a:xfrm>
            <a:custGeom>
              <a:avLst/>
              <a:gdLst>
                <a:gd name="connsiteX0" fmla="*/ 1497807 w 1926432"/>
                <a:gd name="connsiteY0" fmla="*/ 261937 h 557212"/>
                <a:gd name="connsiteX1" fmla="*/ 1331119 w 1926432"/>
                <a:gd name="connsiteY1" fmla="*/ 290512 h 557212"/>
                <a:gd name="connsiteX2" fmla="*/ 1071563 w 1926432"/>
                <a:gd name="connsiteY2" fmla="*/ 364331 h 557212"/>
                <a:gd name="connsiteX3" fmla="*/ 902494 w 1926432"/>
                <a:gd name="connsiteY3" fmla="*/ 416718 h 557212"/>
                <a:gd name="connsiteX4" fmla="*/ 681038 w 1926432"/>
                <a:gd name="connsiteY4" fmla="*/ 483393 h 557212"/>
                <a:gd name="connsiteX5" fmla="*/ 426244 w 1926432"/>
                <a:gd name="connsiteY5" fmla="*/ 554831 h 557212"/>
                <a:gd name="connsiteX6" fmla="*/ 404813 w 1926432"/>
                <a:gd name="connsiteY6" fmla="*/ 557212 h 557212"/>
                <a:gd name="connsiteX7" fmla="*/ 381000 w 1926432"/>
                <a:gd name="connsiteY7" fmla="*/ 552450 h 557212"/>
                <a:gd name="connsiteX8" fmla="*/ 319088 w 1926432"/>
                <a:gd name="connsiteY8" fmla="*/ 528637 h 557212"/>
                <a:gd name="connsiteX9" fmla="*/ 252413 w 1926432"/>
                <a:gd name="connsiteY9" fmla="*/ 492918 h 557212"/>
                <a:gd name="connsiteX10" fmla="*/ 176213 w 1926432"/>
                <a:gd name="connsiteY10" fmla="*/ 442912 h 557212"/>
                <a:gd name="connsiteX11" fmla="*/ 97632 w 1926432"/>
                <a:gd name="connsiteY11" fmla="*/ 376237 h 557212"/>
                <a:gd name="connsiteX12" fmla="*/ 47625 w 1926432"/>
                <a:gd name="connsiteY12" fmla="*/ 323850 h 557212"/>
                <a:gd name="connsiteX13" fmla="*/ 19050 w 1926432"/>
                <a:gd name="connsiteY13" fmla="*/ 292893 h 557212"/>
                <a:gd name="connsiteX14" fmla="*/ 7144 w 1926432"/>
                <a:gd name="connsiteY14" fmla="*/ 276225 h 557212"/>
                <a:gd name="connsiteX15" fmla="*/ 0 w 1926432"/>
                <a:gd name="connsiteY15" fmla="*/ 252412 h 557212"/>
                <a:gd name="connsiteX16" fmla="*/ 0 w 1926432"/>
                <a:gd name="connsiteY16" fmla="*/ 235743 h 557212"/>
                <a:gd name="connsiteX17" fmla="*/ 7144 w 1926432"/>
                <a:gd name="connsiteY17" fmla="*/ 219075 h 557212"/>
                <a:gd name="connsiteX18" fmla="*/ 23813 w 1926432"/>
                <a:gd name="connsiteY18" fmla="*/ 214312 h 557212"/>
                <a:gd name="connsiteX19" fmla="*/ 42863 w 1926432"/>
                <a:gd name="connsiteY19" fmla="*/ 216693 h 557212"/>
                <a:gd name="connsiteX20" fmla="*/ 66675 w 1926432"/>
                <a:gd name="connsiteY20" fmla="*/ 238125 h 557212"/>
                <a:gd name="connsiteX21" fmla="*/ 92869 w 1926432"/>
                <a:gd name="connsiteY21" fmla="*/ 261937 h 557212"/>
                <a:gd name="connsiteX22" fmla="*/ 140494 w 1926432"/>
                <a:gd name="connsiteY22" fmla="*/ 290512 h 557212"/>
                <a:gd name="connsiteX23" fmla="*/ 197644 w 1926432"/>
                <a:gd name="connsiteY23" fmla="*/ 316706 h 557212"/>
                <a:gd name="connsiteX24" fmla="*/ 238125 w 1926432"/>
                <a:gd name="connsiteY24" fmla="*/ 328612 h 557212"/>
                <a:gd name="connsiteX25" fmla="*/ 269082 w 1926432"/>
                <a:gd name="connsiteY25" fmla="*/ 333375 h 557212"/>
                <a:gd name="connsiteX26" fmla="*/ 314325 w 1926432"/>
                <a:gd name="connsiteY26" fmla="*/ 333375 h 557212"/>
                <a:gd name="connsiteX27" fmla="*/ 495300 w 1926432"/>
                <a:gd name="connsiteY27" fmla="*/ 292893 h 557212"/>
                <a:gd name="connsiteX28" fmla="*/ 847725 w 1926432"/>
                <a:gd name="connsiteY28" fmla="*/ 211931 h 557212"/>
                <a:gd name="connsiteX29" fmla="*/ 1147763 w 1926432"/>
                <a:gd name="connsiteY29" fmla="*/ 133350 h 557212"/>
                <a:gd name="connsiteX30" fmla="*/ 1388269 w 1926432"/>
                <a:gd name="connsiteY30" fmla="*/ 69056 h 557212"/>
                <a:gd name="connsiteX31" fmla="*/ 1435894 w 1926432"/>
                <a:gd name="connsiteY31" fmla="*/ 59531 h 557212"/>
                <a:gd name="connsiteX32" fmla="*/ 1471613 w 1926432"/>
                <a:gd name="connsiteY32" fmla="*/ 50006 h 557212"/>
                <a:gd name="connsiteX33" fmla="*/ 1509713 w 1926432"/>
                <a:gd name="connsiteY33" fmla="*/ 33337 h 557212"/>
                <a:gd name="connsiteX34" fmla="*/ 1550194 w 1926432"/>
                <a:gd name="connsiteY34" fmla="*/ 11906 h 557212"/>
                <a:gd name="connsiteX35" fmla="*/ 1571625 w 1926432"/>
                <a:gd name="connsiteY35" fmla="*/ 0 h 557212"/>
                <a:gd name="connsiteX36" fmla="*/ 1664494 w 1926432"/>
                <a:gd name="connsiteY36" fmla="*/ 4762 h 557212"/>
                <a:gd name="connsiteX37" fmla="*/ 1733550 w 1926432"/>
                <a:gd name="connsiteY37" fmla="*/ 16668 h 557212"/>
                <a:gd name="connsiteX38" fmla="*/ 1783557 w 1926432"/>
                <a:gd name="connsiteY38" fmla="*/ 30956 h 557212"/>
                <a:gd name="connsiteX39" fmla="*/ 1824038 w 1926432"/>
                <a:gd name="connsiteY39" fmla="*/ 42862 h 557212"/>
                <a:gd name="connsiteX40" fmla="*/ 1862138 w 1926432"/>
                <a:gd name="connsiteY40" fmla="*/ 61912 h 557212"/>
                <a:gd name="connsiteX41" fmla="*/ 1888332 w 1926432"/>
                <a:gd name="connsiteY41" fmla="*/ 80962 h 557212"/>
                <a:gd name="connsiteX42" fmla="*/ 1916907 w 1926432"/>
                <a:gd name="connsiteY42" fmla="*/ 104775 h 557212"/>
                <a:gd name="connsiteX43" fmla="*/ 1926432 w 1926432"/>
                <a:gd name="connsiteY43" fmla="*/ 119062 h 557212"/>
                <a:gd name="connsiteX44" fmla="*/ 1924050 w 1926432"/>
                <a:gd name="connsiteY44" fmla="*/ 145256 h 557212"/>
                <a:gd name="connsiteX45" fmla="*/ 1919288 w 1926432"/>
                <a:gd name="connsiteY45" fmla="*/ 176212 h 557212"/>
                <a:gd name="connsiteX46" fmla="*/ 1905000 w 1926432"/>
                <a:gd name="connsiteY46" fmla="*/ 204787 h 557212"/>
                <a:gd name="connsiteX47" fmla="*/ 1878807 w 1926432"/>
                <a:gd name="connsiteY47" fmla="*/ 221456 h 557212"/>
                <a:gd name="connsiteX48" fmla="*/ 1774032 w 1926432"/>
                <a:gd name="connsiteY48" fmla="*/ 230981 h 557212"/>
                <a:gd name="connsiteX49" fmla="*/ 1497807 w 1926432"/>
                <a:gd name="connsiteY49" fmla="*/ 26193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6432" h="557212">
                  <a:moveTo>
                    <a:pt x="1497807" y="261937"/>
                  </a:moveTo>
                  <a:lnTo>
                    <a:pt x="1331119" y="290512"/>
                  </a:lnTo>
                  <a:lnTo>
                    <a:pt x="1071563" y="364331"/>
                  </a:lnTo>
                  <a:lnTo>
                    <a:pt x="902494" y="416718"/>
                  </a:lnTo>
                  <a:lnTo>
                    <a:pt x="681038" y="483393"/>
                  </a:lnTo>
                  <a:lnTo>
                    <a:pt x="426244" y="554831"/>
                  </a:lnTo>
                  <a:lnTo>
                    <a:pt x="404813" y="557212"/>
                  </a:lnTo>
                  <a:lnTo>
                    <a:pt x="381000" y="552450"/>
                  </a:lnTo>
                  <a:lnTo>
                    <a:pt x="319088" y="528637"/>
                  </a:lnTo>
                  <a:lnTo>
                    <a:pt x="252413" y="492918"/>
                  </a:lnTo>
                  <a:lnTo>
                    <a:pt x="176213" y="442912"/>
                  </a:lnTo>
                  <a:lnTo>
                    <a:pt x="97632" y="376237"/>
                  </a:lnTo>
                  <a:lnTo>
                    <a:pt x="47625" y="323850"/>
                  </a:lnTo>
                  <a:lnTo>
                    <a:pt x="19050" y="292893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5743"/>
                  </a:lnTo>
                  <a:lnTo>
                    <a:pt x="7144" y="219075"/>
                  </a:lnTo>
                  <a:lnTo>
                    <a:pt x="23813" y="214312"/>
                  </a:lnTo>
                  <a:lnTo>
                    <a:pt x="42863" y="216693"/>
                  </a:lnTo>
                  <a:lnTo>
                    <a:pt x="66675" y="238125"/>
                  </a:lnTo>
                  <a:lnTo>
                    <a:pt x="92869" y="261937"/>
                  </a:lnTo>
                  <a:lnTo>
                    <a:pt x="140494" y="290512"/>
                  </a:lnTo>
                  <a:lnTo>
                    <a:pt x="197644" y="316706"/>
                  </a:lnTo>
                  <a:lnTo>
                    <a:pt x="238125" y="328612"/>
                  </a:lnTo>
                  <a:lnTo>
                    <a:pt x="269082" y="333375"/>
                  </a:lnTo>
                  <a:lnTo>
                    <a:pt x="314325" y="333375"/>
                  </a:lnTo>
                  <a:lnTo>
                    <a:pt x="495300" y="292893"/>
                  </a:lnTo>
                  <a:lnTo>
                    <a:pt x="847725" y="211931"/>
                  </a:lnTo>
                  <a:lnTo>
                    <a:pt x="1147763" y="133350"/>
                  </a:lnTo>
                  <a:lnTo>
                    <a:pt x="1388269" y="69056"/>
                  </a:lnTo>
                  <a:lnTo>
                    <a:pt x="1435894" y="59531"/>
                  </a:lnTo>
                  <a:lnTo>
                    <a:pt x="1471613" y="50006"/>
                  </a:lnTo>
                  <a:lnTo>
                    <a:pt x="1509713" y="33337"/>
                  </a:lnTo>
                  <a:lnTo>
                    <a:pt x="1550194" y="11906"/>
                  </a:lnTo>
                  <a:lnTo>
                    <a:pt x="1571625" y="0"/>
                  </a:lnTo>
                  <a:lnTo>
                    <a:pt x="1664494" y="4762"/>
                  </a:lnTo>
                  <a:lnTo>
                    <a:pt x="1733550" y="16668"/>
                  </a:lnTo>
                  <a:lnTo>
                    <a:pt x="1783557" y="30956"/>
                  </a:lnTo>
                  <a:lnTo>
                    <a:pt x="1824038" y="42862"/>
                  </a:lnTo>
                  <a:lnTo>
                    <a:pt x="1862138" y="61912"/>
                  </a:lnTo>
                  <a:lnTo>
                    <a:pt x="1888332" y="80962"/>
                  </a:lnTo>
                  <a:lnTo>
                    <a:pt x="1916907" y="104775"/>
                  </a:lnTo>
                  <a:lnTo>
                    <a:pt x="1926432" y="119062"/>
                  </a:lnTo>
                  <a:lnTo>
                    <a:pt x="1924050" y="145256"/>
                  </a:lnTo>
                  <a:lnTo>
                    <a:pt x="1919288" y="176212"/>
                  </a:lnTo>
                  <a:lnTo>
                    <a:pt x="1905000" y="204787"/>
                  </a:lnTo>
                  <a:lnTo>
                    <a:pt x="1878807" y="221456"/>
                  </a:lnTo>
                  <a:lnTo>
                    <a:pt x="1774032" y="230981"/>
                  </a:lnTo>
                  <a:lnTo>
                    <a:pt x="1497807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4D185869-A040-450F-9ABE-97154BEFD26F}"/>
                </a:ext>
              </a:extLst>
            </p:cNvPr>
            <p:cNvSpPr/>
            <p:nvPr/>
          </p:nvSpPr>
          <p:spPr>
            <a:xfrm>
              <a:off x="4814888" y="2620963"/>
              <a:ext cx="2479675" cy="646112"/>
            </a:xfrm>
            <a:custGeom>
              <a:avLst/>
              <a:gdLst>
                <a:gd name="connsiteX0" fmla="*/ 1919287 w 2478881"/>
                <a:gd name="connsiteY0" fmla="*/ 273844 h 645319"/>
                <a:gd name="connsiteX1" fmla="*/ 1619250 w 2478881"/>
                <a:gd name="connsiteY1" fmla="*/ 311944 h 645319"/>
                <a:gd name="connsiteX2" fmla="*/ 1354931 w 2478881"/>
                <a:gd name="connsiteY2" fmla="*/ 385763 h 645319"/>
                <a:gd name="connsiteX3" fmla="*/ 1143000 w 2478881"/>
                <a:gd name="connsiteY3" fmla="*/ 435769 h 645319"/>
                <a:gd name="connsiteX4" fmla="*/ 902493 w 2478881"/>
                <a:gd name="connsiteY4" fmla="*/ 502444 h 645319"/>
                <a:gd name="connsiteX5" fmla="*/ 678656 w 2478881"/>
                <a:gd name="connsiteY5" fmla="*/ 571500 h 645319"/>
                <a:gd name="connsiteX6" fmla="*/ 604837 w 2478881"/>
                <a:gd name="connsiteY6" fmla="*/ 597694 h 645319"/>
                <a:gd name="connsiteX7" fmla="*/ 569118 w 2478881"/>
                <a:gd name="connsiteY7" fmla="*/ 614363 h 645319"/>
                <a:gd name="connsiteX8" fmla="*/ 514350 w 2478881"/>
                <a:gd name="connsiteY8" fmla="*/ 642938 h 645319"/>
                <a:gd name="connsiteX9" fmla="*/ 500062 w 2478881"/>
                <a:gd name="connsiteY9" fmla="*/ 645319 h 645319"/>
                <a:gd name="connsiteX10" fmla="*/ 469106 w 2478881"/>
                <a:gd name="connsiteY10" fmla="*/ 635794 h 645319"/>
                <a:gd name="connsiteX11" fmla="*/ 411956 w 2478881"/>
                <a:gd name="connsiteY11" fmla="*/ 616744 h 645319"/>
                <a:gd name="connsiteX12" fmla="*/ 326231 w 2478881"/>
                <a:gd name="connsiteY12" fmla="*/ 573882 h 645319"/>
                <a:gd name="connsiteX13" fmla="*/ 273843 w 2478881"/>
                <a:gd name="connsiteY13" fmla="*/ 542925 h 645319"/>
                <a:gd name="connsiteX14" fmla="*/ 226218 w 2478881"/>
                <a:gd name="connsiteY14" fmla="*/ 516732 h 645319"/>
                <a:gd name="connsiteX15" fmla="*/ 145256 w 2478881"/>
                <a:gd name="connsiteY15" fmla="*/ 457200 h 645319"/>
                <a:gd name="connsiteX16" fmla="*/ 59531 w 2478881"/>
                <a:gd name="connsiteY16" fmla="*/ 385763 h 645319"/>
                <a:gd name="connsiteX17" fmla="*/ 16668 w 2478881"/>
                <a:gd name="connsiteY17" fmla="*/ 345282 h 645319"/>
                <a:gd name="connsiteX18" fmla="*/ 0 w 2478881"/>
                <a:gd name="connsiteY18" fmla="*/ 311944 h 645319"/>
                <a:gd name="connsiteX19" fmla="*/ 0 w 2478881"/>
                <a:gd name="connsiteY19" fmla="*/ 285750 h 645319"/>
                <a:gd name="connsiteX20" fmla="*/ 11906 w 2478881"/>
                <a:gd name="connsiteY20" fmla="*/ 278607 h 645319"/>
                <a:gd name="connsiteX21" fmla="*/ 33337 w 2478881"/>
                <a:gd name="connsiteY21" fmla="*/ 280988 h 645319"/>
                <a:gd name="connsiteX22" fmla="*/ 90487 w 2478881"/>
                <a:gd name="connsiteY22" fmla="*/ 304800 h 645319"/>
                <a:gd name="connsiteX23" fmla="*/ 166687 w 2478881"/>
                <a:gd name="connsiteY23" fmla="*/ 335757 h 645319"/>
                <a:gd name="connsiteX24" fmla="*/ 247650 w 2478881"/>
                <a:gd name="connsiteY24" fmla="*/ 361950 h 645319"/>
                <a:gd name="connsiteX25" fmla="*/ 316706 w 2478881"/>
                <a:gd name="connsiteY25" fmla="*/ 378619 h 645319"/>
                <a:gd name="connsiteX26" fmla="*/ 378618 w 2478881"/>
                <a:gd name="connsiteY26" fmla="*/ 385763 h 645319"/>
                <a:gd name="connsiteX27" fmla="*/ 431006 w 2478881"/>
                <a:gd name="connsiteY27" fmla="*/ 383382 h 645319"/>
                <a:gd name="connsiteX28" fmla="*/ 502443 w 2478881"/>
                <a:gd name="connsiteY28" fmla="*/ 369094 h 645319"/>
                <a:gd name="connsiteX29" fmla="*/ 714375 w 2478881"/>
                <a:gd name="connsiteY29" fmla="*/ 321469 h 645319"/>
                <a:gd name="connsiteX30" fmla="*/ 1009650 w 2478881"/>
                <a:gd name="connsiteY30" fmla="*/ 257175 h 645319"/>
                <a:gd name="connsiteX31" fmla="*/ 1378743 w 2478881"/>
                <a:gd name="connsiteY31" fmla="*/ 178594 h 645319"/>
                <a:gd name="connsiteX32" fmla="*/ 1631156 w 2478881"/>
                <a:gd name="connsiteY32" fmla="*/ 109538 h 645319"/>
                <a:gd name="connsiteX33" fmla="*/ 1709737 w 2478881"/>
                <a:gd name="connsiteY33" fmla="*/ 95250 h 645319"/>
                <a:gd name="connsiteX34" fmla="*/ 1821656 w 2478881"/>
                <a:gd name="connsiteY34" fmla="*/ 73819 h 645319"/>
                <a:gd name="connsiteX35" fmla="*/ 1905000 w 2478881"/>
                <a:gd name="connsiteY35" fmla="*/ 52388 h 645319"/>
                <a:gd name="connsiteX36" fmla="*/ 1964531 w 2478881"/>
                <a:gd name="connsiteY36" fmla="*/ 28575 h 645319"/>
                <a:gd name="connsiteX37" fmla="*/ 2021681 w 2478881"/>
                <a:gd name="connsiteY37" fmla="*/ 0 h 645319"/>
                <a:gd name="connsiteX38" fmla="*/ 2064543 w 2478881"/>
                <a:gd name="connsiteY38" fmla="*/ 9525 h 645319"/>
                <a:gd name="connsiteX39" fmla="*/ 2195512 w 2478881"/>
                <a:gd name="connsiteY39" fmla="*/ 40482 h 645319"/>
                <a:gd name="connsiteX40" fmla="*/ 2338387 w 2478881"/>
                <a:gd name="connsiteY40" fmla="*/ 73819 h 645319"/>
                <a:gd name="connsiteX41" fmla="*/ 2390775 w 2478881"/>
                <a:gd name="connsiteY41" fmla="*/ 92869 h 645319"/>
                <a:gd name="connsiteX42" fmla="*/ 2436018 w 2478881"/>
                <a:gd name="connsiteY42" fmla="*/ 126207 h 645319"/>
                <a:gd name="connsiteX43" fmla="*/ 2466975 w 2478881"/>
                <a:gd name="connsiteY43" fmla="*/ 159544 h 645319"/>
                <a:gd name="connsiteX44" fmla="*/ 2478881 w 2478881"/>
                <a:gd name="connsiteY44" fmla="*/ 185738 h 645319"/>
                <a:gd name="connsiteX45" fmla="*/ 2474118 w 2478881"/>
                <a:gd name="connsiteY45" fmla="*/ 219075 h 645319"/>
                <a:gd name="connsiteX46" fmla="*/ 2447925 w 2478881"/>
                <a:gd name="connsiteY46" fmla="*/ 245269 h 645319"/>
                <a:gd name="connsiteX47" fmla="*/ 2407443 w 2478881"/>
                <a:gd name="connsiteY47" fmla="*/ 264319 h 645319"/>
                <a:gd name="connsiteX48" fmla="*/ 2340768 w 2478881"/>
                <a:gd name="connsiteY48" fmla="*/ 269082 h 645319"/>
                <a:gd name="connsiteX49" fmla="*/ 2131218 w 2478881"/>
                <a:gd name="connsiteY49" fmla="*/ 261938 h 645319"/>
                <a:gd name="connsiteX50" fmla="*/ 1919287 w 2478881"/>
                <a:gd name="connsiteY50" fmla="*/ 2738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645319">
                  <a:moveTo>
                    <a:pt x="1919287" y="273844"/>
                  </a:moveTo>
                  <a:lnTo>
                    <a:pt x="1619250" y="311944"/>
                  </a:lnTo>
                  <a:lnTo>
                    <a:pt x="1354931" y="385763"/>
                  </a:lnTo>
                  <a:lnTo>
                    <a:pt x="1143000" y="435769"/>
                  </a:lnTo>
                  <a:lnTo>
                    <a:pt x="902493" y="502444"/>
                  </a:lnTo>
                  <a:lnTo>
                    <a:pt x="678656" y="571500"/>
                  </a:lnTo>
                  <a:lnTo>
                    <a:pt x="604837" y="597694"/>
                  </a:lnTo>
                  <a:lnTo>
                    <a:pt x="569118" y="614363"/>
                  </a:lnTo>
                  <a:lnTo>
                    <a:pt x="514350" y="642938"/>
                  </a:lnTo>
                  <a:lnTo>
                    <a:pt x="500062" y="645319"/>
                  </a:lnTo>
                  <a:lnTo>
                    <a:pt x="469106" y="635794"/>
                  </a:lnTo>
                  <a:lnTo>
                    <a:pt x="411956" y="616744"/>
                  </a:lnTo>
                  <a:lnTo>
                    <a:pt x="326231" y="573882"/>
                  </a:lnTo>
                  <a:lnTo>
                    <a:pt x="273843" y="542925"/>
                  </a:lnTo>
                  <a:lnTo>
                    <a:pt x="226218" y="516732"/>
                  </a:lnTo>
                  <a:lnTo>
                    <a:pt x="145256" y="457200"/>
                  </a:lnTo>
                  <a:lnTo>
                    <a:pt x="59531" y="385763"/>
                  </a:lnTo>
                  <a:lnTo>
                    <a:pt x="16668" y="345282"/>
                  </a:lnTo>
                  <a:lnTo>
                    <a:pt x="0" y="311944"/>
                  </a:lnTo>
                  <a:lnTo>
                    <a:pt x="0" y="285750"/>
                  </a:lnTo>
                  <a:lnTo>
                    <a:pt x="11906" y="278607"/>
                  </a:lnTo>
                  <a:lnTo>
                    <a:pt x="33337" y="280988"/>
                  </a:lnTo>
                  <a:lnTo>
                    <a:pt x="90487" y="304800"/>
                  </a:lnTo>
                  <a:lnTo>
                    <a:pt x="166687" y="335757"/>
                  </a:lnTo>
                  <a:lnTo>
                    <a:pt x="247650" y="361950"/>
                  </a:lnTo>
                  <a:lnTo>
                    <a:pt x="316706" y="378619"/>
                  </a:lnTo>
                  <a:lnTo>
                    <a:pt x="378618" y="385763"/>
                  </a:lnTo>
                  <a:lnTo>
                    <a:pt x="431006" y="383382"/>
                  </a:lnTo>
                  <a:lnTo>
                    <a:pt x="502443" y="369094"/>
                  </a:lnTo>
                  <a:lnTo>
                    <a:pt x="714375" y="321469"/>
                  </a:lnTo>
                  <a:lnTo>
                    <a:pt x="1009650" y="257175"/>
                  </a:lnTo>
                  <a:lnTo>
                    <a:pt x="1378743" y="178594"/>
                  </a:lnTo>
                  <a:lnTo>
                    <a:pt x="1631156" y="109538"/>
                  </a:lnTo>
                  <a:lnTo>
                    <a:pt x="1709737" y="95250"/>
                  </a:lnTo>
                  <a:lnTo>
                    <a:pt x="1821656" y="73819"/>
                  </a:lnTo>
                  <a:lnTo>
                    <a:pt x="1905000" y="52388"/>
                  </a:lnTo>
                  <a:lnTo>
                    <a:pt x="1964531" y="28575"/>
                  </a:lnTo>
                  <a:lnTo>
                    <a:pt x="2021681" y="0"/>
                  </a:lnTo>
                  <a:lnTo>
                    <a:pt x="2064543" y="9525"/>
                  </a:lnTo>
                  <a:lnTo>
                    <a:pt x="2195512" y="40482"/>
                  </a:lnTo>
                  <a:lnTo>
                    <a:pt x="2338387" y="73819"/>
                  </a:lnTo>
                  <a:lnTo>
                    <a:pt x="2390775" y="92869"/>
                  </a:lnTo>
                  <a:lnTo>
                    <a:pt x="2436018" y="126207"/>
                  </a:lnTo>
                  <a:lnTo>
                    <a:pt x="2466975" y="159544"/>
                  </a:lnTo>
                  <a:lnTo>
                    <a:pt x="2478881" y="185738"/>
                  </a:lnTo>
                  <a:lnTo>
                    <a:pt x="2474118" y="219075"/>
                  </a:lnTo>
                  <a:lnTo>
                    <a:pt x="2447925" y="245269"/>
                  </a:lnTo>
                  <a:lnTo>
                    <a:pt x="2407443" y="264319"/>
                  </a:lnTo>
                  <a:cubicBezTo>
                    <a:pt x="2385222" y="265965"/>
                    <a:pt x="2363050" y="269082"/>
                    <a:pt x="2340768" y="269082"/>
                  </a:cubicBezTo>
                  <a:lnTo>
                    <a:pt x="2131218" y="261938"/>
                  </a:lnTo>
                  <a:lnTo>
                    <a:pt x="1919287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2D30F640-2C2D-4576-9C72-67E9BFBD0B81}"/>
                </a:ext>
              </a:extLst>
            </p:cNvPr>
            <p:cNvSpPr/>
            <p:nvPr/>
          </p:nvSpPr>
          <p:spPr>
            <a:xfrm rot="16200000">
              <a:off x="1893887" y="3548063"/>
              <a:ext cx="4176713" cy="579438"/>
            </a:xfrm>
            <a:custGeom>
              <a:avLst/>
              <a:gdLst>
                <a:gd name="connsiteX0" fmla="*/ 1977081 w 4176584"/>
                <a:gd name="connsiteY0" fmla="*/ 444843 h 579002"/>
                <a:gd name="connsiteX1" fmla="*/ 1500464 w 4176584"/>
                <a:gd name="connsiteY1" fmla="*/ 444843 h 579002"/>
                <a:gd name="connsiteX2" fmla="*/ 1048559 w 4176584"/>
                <a:gd name="connsiteY2" fmla="*/ 448374 h 579002"/>
                <a:gd name="connsiteX3" fmla="*/ 751997 w 4176584"/>
                <a:gd name="connsiteY3" fmla="*/ 448374 h 579002"/>
                <a:gd name="connsiteX4" fmla="*/ 518984 w 4176584"/>
                <a:gd name="connsiteY4" fmla="*/ 437782 h 579002"/>
                <a:gd name="connsiteX5" fmla="*/ 349520 w 4176584"/>
                <a:gd name="connsiteY5" fmla="*/ 434252 h 579002"/>
                <a:gd name="connsiteX6" fmla="*/ 204770 w 4176584"/>
                <a:gd name="connsiteY6" fmla="*/ 427191 h 579002"/>
                <a:gd name="connsiteX7" fmla="*/ 158873 w 4176584"/>
                <a:gd name="connsiteY7" fmla="*/ 420130 h 579002"/>
                <a:gd name="connsiteX8" fmla="*/ 112976 w 4176584"/>
                <a:gd name="connsiteY8" fmla="*/ 406008 h 579002"/>
                <a:gd name="connsiteX9" fmla="*/ 63549 w 4176584"/>
                <a:gd name="connsiteY9" fmla="*/ 388355 h 579002"/>
                <a:gd name="connsiteX10" fmla="*/ 21183 w 4176584"/>
                <a:gd name="connsiteY10" fmla="*/ 356581 h 579002"/>
                <a:gd name="connsiteX11" fmla="*/ 0 w 4176584"/>
                <a:gd name="connsiteY11" fmla="*/ 321276 h 579002"/>
                <a:gd name="connsiteX12" fmla="*/ 0 w 4176584"/>
                <a:gd name="connsiteY12" fmla="*/ 293032 h 579002"/>
                <a:gd name="connsiteX13" fmla="*/ 31775 w 4176584"/>
                <a:gd name="connsiteY13" fmla="*/ 261257 h 579002"/>
                <a:gd name="connsiteX14" fmla="*/ 70610 w 4176584"/>
                <a:gd name="connsiteY14" fmla="*/ 229483 h 579002"/>
                <a:gd name="connsiteX15" fmla="*/ 123568 w 4176584"/>
                <a:gd name="connsiteY15" fmla="*/ 197708 h 579002"/>
                <a:gd name="connsiteX16" fmla="*/ 204770 w 4176584"/>
                <a:gd name="connsiteY16" fmla="*/ 165934 h 579002"/>
                <a:gd name="connsiteX17" fmla="*/ 289502 w 4176584"/>
                <a:gd name="connsiteY17" fmla="*/ 141220 h 579002"/>
                <a:gd name="connsiteX18" fmla="*/ 444844 w 4176584"/>
                <a:gd name="connsiteY18" fmla="*/ 112976 h 579002"/>
                <a:gd name="connsiteX19" fmla="*/ 497801 w 4176584"/>
                <a:gd name="connsiteY19" fmla="*/ 127098 h 579002"/>
                <a:gd name="connsiteX20" fmla="*/ 593125 w 4176584"/>
                <a:gd name="connsiteY20" fmla="*/ 151812 h 579002"/>
                <a:gd name="connsiteX21" fmla="*/ 741406 w 4176584"/>
                <a:gd name="connsiteY21" fmla="*/ 169464 h 579002"/>
                <a:gd name="connsiteX22" fmla="*/ 1023846 w 4176584"/>
                <a:gd name="connsiteY22" fmla="*/ 190647 h 579002"/>
                <a:gd name="connsiteX23" fmla="*/ 1948837 w 4176584"/>
                <a:gd name="connsiteY23" fmla="*/ 225952 h 579002"/>
                <a:gd name="connsiteX24" fmla="*/ 2411333 w 4176584"/>
                <a:gd name="connsiteY24" fmla="*/ 247135 h 579002"/>
                <a:gd name="connsiteX25" fmla="*/ 3180983 w 4176584"/>
                <a:gd name="connsiteY25" fmla="*/ 243605 h 579002"/>
                <a:gd name="connsiteX26" fmla="*/ 3625826 w 4176584"/>
                <a:gd name="connsiteY26" fmla="*/ 247135 h 579002"/>
                <a:gd name="connsiteX27" fmla="*/ 3774107 w 4176584"/>
                <a:gd name="connsiteY27" fmla="*/ 247135 h 579002"/>
                <a:gd name="connsiteX28" fmla="*/ 3837656 w 4176584"/>
                <a:gd name="connsiteY28" fmla="*/ 229483 h 579002"/>
                <a:gd name="connsiteX29" fmla="*/ 3908266 w 4176584"/>
                <a:gd name="connsiteY29" fmla="*/ 204769 h 579002"/>
                <a:gd name="connsiteX30" fmla="*/ 3964754 w 4176584"/>
                <a:gd name="connsiteY30" fmla="*/ 172995 h 579002"/>
                <a:gd name="connsiteX31" fmla="*/ 4010651 w 4176584"/>
                <a:gd name="connsiteY31" fmla="*/ 137690 h 579002"/>
                <a:gd name="connsiteX32" fmla="*/ 4063608 w 4176584"/>
                <a:gd name="connsiteY32" fmla="*/ 81202 h 579002"/>
                <a:gd name="connsiteX33" fmla="*/ 4095383 w 4176584"/>
                <a:gd name="connsiteY33" fmla="*/ 31775 h 579002"/>
                <a:gd name="connsiteX34" fmla="*/ 4123627 w 4176584"/>
                <a:gd name="connsiteY34" fmla="*/ 7061 h 579002"/>
                <a:gd name="connsiteX35" fmla="*/ 4144810 w 4176584"/>
                <a:gd name="connsiteY35" fmla="*/ 0 h 579002"/>
                <a:gd name="connsiteX36" fmla="*/ 4165993 w 4176584"/>
                <a:gd name="connsiteY36" fmla="*/ 7061 h 579002"/>
                <a:gd name="connsiteX37" fmla="*/ 4176584 w 4176584"/>
                <a:gd name="connsiteY37" fmla="*/ 38836 h 579002"/>
                <a:gd name="connsiteX38" fmla="*/ 4176584 w 4176584"/>
                <a:gd name="connsiteY38" fmla="*/ 98854 h 579002"/>
                <a:gd name="connsiteX39" fmla="*/ 4151871 w 4176584"/>
                <a:gd name="connsiteY39" fmla="*/ 169464 h 579002"/>
                <a:gd name="connsiteX40" fmla="*/ 4074200 w 4176584"/>
                <a:gd name="connsiteY40" fmla="*/ 321276 h 579002"/>
                <a:gd name="connsiteX41" fmla="*/ 3992998 w 4176584"/>
                <a:gd name="connsiteY41" fmla="*/ 437782 h 579002"/>
                <a:gd name="connsiteX42" fmla="*/ 3932980 w 4176584"/>
                <a:gd name="connsiteY42" fmla="*/ 515453 h 579002"/>
                <a:gd name="connsiteX43" fmla="*/ 3876492 w 4176584"/>
                <a:gd name="connsiteY43" fmla="*/ 561350 h 579002"/>
                <a:gd name="connsiteX44" fmla="*/ 3827064 w 4176584"/>
                <a:gd name="connsiteY44" fmla="*/ 579002 h 579002"/>
                <a:gd name="connsiteX45" fmla="*/ 3802351 w 4176584"/>
                <a:gd name="connsiteY45" fmla="*/ 579002 h 579002"/>
                <a:gd name="connsiteX46" fmla="*/ 3781168 w 4176584"/>
                <a:gd name="connsiteY46" fmla="*/ 564880 h 579002"/>
                <a:gd name="connsiteX47" fmla="*/ 3752924 w 4176584"/>
                <a:gd name="connsiteY47" fmla="*/ 543697 h 579002"/>
                <a:gd name="connsiteX48" fmla="*/ 3724680 w 4176584"/>
                <a:gd name="connsiteY48" fmla="*/ 518984 h 579002"/>
                <a:gd name="connsiteX49" fmla="*/ 3671722 w 4176584"/>
                <a:gd name="connsiteY49" fmla="*/ 497801 h 579002"/>
                <a:gd name="connsiteX50" fmla="*/ 3353977 w 4176584"/>
                <a:gd name="connsiteY50" fmla="*/ 473087 h 579002"/>
                <a:gd name="connsiteX51" fmla="*/ 3170391 w 4176584"/>
                <a:gd name="connsiteY51" fmla="*/ 473087 h 579002"/>
                <a:gd name="connsiteX52" fmla="*/ 2986805 w 4176584"/>
                <a:gd name="connsiteY52" fmla="*/ 441313 h 579002"/>
                <a:gd name="connsiteX53" fmla="*/ 2534901 w 4176584"/>
                <a:gd name="connsiteY53" fmla="*/ 441313 h 579002"/>
                <a:gd name="connsiteX54" fmla="*/ 1977081 w 4176584"/>
                <a:gd name="connsiteY54" fmla="*/ 444843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76584" h="579002">
                  <a:moveTo>
                    <a:pt x="1977081" y="444843"/>
                  </a:moveTo>
                  <a:lnTo>
                    <a:pt x="1500464" y="444843"/>
                  </a:lnTo>
                  <a:lnTo>
                    <a:pt x="1048559" y="448374"/>
                  </a:lnTo>
                  <a:lnTo>
                    <a:pt x="751997" y="448374"/>
                  </a:lnTo>
                  <a:lnTo>
                    <a:pt x="518984" y="437782"/>
                  </a:lnTo>
                  <a:lnTo>
                    <a:pt x="349520" y="434252"/>
                  </a:lnTo>
                  <a:lnTo>
                    <a:pt x="204770" y="427191"/>
                  </a:lnTo>
                  <a:lnTo>
                    <a:pt x="158873" y="420130"/>
                  </a:lnTo>
                  <a:lnTo>
                    <a:pt x="112976" y="406008"/>
                  </a:lnTo>
                  <a:lnTo>
                    <a:pt x="63549" y="388355"/>
                  </a:lnTo>
                  <a:lnTo>
                    <a:pt x="21183" y="356581"/>
                  </a:lnTo>
                  <a:lnTo>
                    <a:pt x="0" y="321276"/>
                  </a:lnTo>
                  <a:lnTo>
                    <a:pt x="0" y="293032"/>
                  </a:lnTo>
                  <a:lnTo>
                    <a:pt x="31775" y="261257"/>
                  </a:lnTo>
                  <a:lnTo>
                    <a:pt x="70610" y="229483"/>
                  </a:lnTo>
                  <a:lnTo>
                    <a:pt x="123568" y="197708"/>
                  </a:lnTo>
                  <a:lnTo>
                    <a:pt x="204770" y="165934"/>
                  </a:lnTo>
                  <a:lnTo>
                    <a:pt x="289502" y="141220"/>
                  </a:lnTo>
                  <a:lnTo>
                    <a:pt x="444844" y="112976"/>
                  </a:lnTo>
                  <a:lnTo>
                    <a:pt x="497801" y="127098"/>
                  </a:lnTo>
                  <a:lnTo>
                    <a:pt x="593125" y="151812"/>
                  </a:lnTo>
                  <a:lnTo>
                    <a:pt x="741406" y="169464"/>
                  </a:lnTo>
                  <a:lnTo>
                    <a:pt x="1023846" y="190647"/>
                  </a:lnTo>
                  <a:lnTo>
                    <a:pt x="1948837" y="225952"/>
                  </a:lnTo>
                  <a:lnTo>
                    <a:pt x="2411333" y="247135"/>
                  </a:lnTo>
                  <a:lnTo>
                    <a:pt x="3180983" y="243605"/>
                  </a:lnTo>
                  <a:lnTo>
                    <a:pt x="3625826" y="247135"/>
                  </a:lnTo>
                  <a:lnTo>
                    <a:pt x="3774107" y="247135"/>
                  </a:lnTo>
                  <a:lnTo>
                    <a:pt x="3837656" y="229483"/>
                  </a:lnTo>
                  <a:lnTo>
                    <a:pt x="3908266" y="204769"/>
                  </a:lnTo>
                  <a:lnTo>
                    <a:pt x="3964754" y="172995"/>
                  </a:lnTo>
                  <a:lnTo>
                    <a:pt x="4010651" y="137690"/>
                  </a:lnTo>
                  <a:lnTo>
                    <a:pt x="4063608" y="81202"/>
                  </a:lnTo>
                  <a:lnTo>
                    <a:pt x="4095383" y="31775"/>
                  </a:lnTo>
                  <a:lnTo>
                    <a:pt x="4123627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76584" y="38836"/>
                  </a:lnTo>
                  <a:lnTo>
                    <a:pt x="4176584" y="98854"/>
                  </a:lnTo>
                  <a:lnTo>
                    <a:pt x="4151871" y="169464"/>
                  </a:lnTo>
                  <a:lnTo>
                    <a:pt x="4074200" y="321276"/>
                  </a:lnTo>
                  <a:lnTo>
                    <a:pt x="3992998" y="437782"/>
                  </a:lnTo>
                  <a:lnTo>
                    <a:pt x="3932980" y="515453"/>
                  </a:lnTo>
                  <a:lnTo>
                    <a:pt x="3876492" y="561350"/>
                  </a:lnTo>
                  <a:lnTo>
                    <a:pt x="3827064" y="579002"/>
                  </a:lnTo>
                  <a:lnTo>
                    <a:pt x="3802351" y="579002"/>
                  </a:lnTo>
                  <a:lnTo>
                    <a:pt x="3781168" y="564880"/>
                  </a:lnTo>
                  <a:lnTo>
                    <a:pt x="3752924" y="543697"/>
                  </a:lnTo>
                  <a:lnTo>
                    <a:pt x="3724680" y="518984"/>
                  </a:lnTo>
                  <a:lnTo>
                    <a:pt x="3671722" y="497801"/>
                  </a:lnTo>
                  <a:lnTo>
                    <a:pt x="3353977" y="473087"/>
                  </a:lnTo>
                  <a:lnTo>
                    <a:pt x="3170391" y="473087"/>
                  </a:lnTo>
                  <a:lnTo>
                    <a:pt x="2986805" y="441313"/>
                  </a:lnTo>
                  <a:lnTo>
                    <a:pt x="2534901" y="441313"/>
                  </a:lnTo>
                  <a:lnTo>
                    <a:pt x="1977081" y="444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96BB5C49-2830-4F61-BB8C-2A3C14F74EBA}"/>
                </a:ext>
              </a:extLst>
            </p:cNvPr>
            <p:cNvSpPr/>
            <p:nvPr/>
          </p:nvSpPr>
          <p:spPr>
            <a:xfrm rot="16200000">
              <a:off x="2391569" y="3247231"/>
              <a:ext cx="1955800" cy="1239838"/>
            </a:xfrm>
            <a:custGeom>
              <a:avLst/>
              <a:gdLst>
                <a:gd name="connsiteX0" fmla="*/ 1057554 w 1955285"/>
                <a:gd name="connsiteY0" fmla="*/ 966787 h 1240631"/>
                <a:gd name="connsiteX1" fmla="*/ 819429 w 1955285"/>
                <a:gd name="connsiteY1" fmla="*/ 785812 h 1240631"/>
                <a:gd name="connsiteX2" fmla="*/ 590829 w 1955285"/>
                <a:gd name="connsiteY2" fmla="*/ 602456 h 1240631"/>
                <a:gd name="connsiteX3" fmla="*/ 416998 w 1955285"/>
                <a:gd name="connsiteY3" fmla="*/ 445294 h 1240631"/>
                <a:gd name="connsiteX4" fmla="*/ 255073 w 1955285"/>
                <a:gd name="connsiteY4" fmla="*/ 290512 h 1240631"/>
                <a:gd name="connsiteX5" fmla="*/ 97910 w 1955285"/>
                <a:gd name="connsiteY5" fmla="*/ 140494 h 1240631"/>
                <a:gd name="connsiteX6" fmla="*/ 16948 w 1955285"/>
                <a:gd name="connsiteY6" fmla="*/ 61912 h 1240631"/>
                <a:gd name="connsiteX7" fmla="*/ 7423 w 1955285"/>
                <a:gd name="connsiteY7" fmla="*/ 50006 h 1240631"/>
                <a:gd name="connsiteX8" fmla="*/ 279 w 1955285"/>
                <a:gd name="connsiteY8" fmla="*/ 28575 h 1240631"/>
                <a:gd name="connsiteX9" fmla="*/ 5042 w 1955285"/>
                <a:gd name="connsiteY9" fmla="*/ 11906 h 1240631"/>
                <a:gd name="connsiteX10" fmla="*/ 24092 w 1955285"/>
                <a:gd name="connsiteY10" fmla="*/ 0 h 1240631"/>
                <a:gd name="connsiteX11" fmla="*/ 57429 w 1955285"/>
                <a:gd name="connsiteY11" fmla="*/ 4762 h 1240631"/>
                <a:gd name="connsiteX12" fmla="*/ 174110 w 1955285"/>
                <a:gd name="connsiteY12" fmla="*/ 95250 h 1240631"/>
                <a:gd name="connsiteX13" fmla="*/ 424142 w 1955285"/>
                <a:gd name="connsiteY13" fmla="*/ 273844 h 1240631"/>
                <a:gd name="connsiteX14" fmla="*/ 745610 w 1955285"/>
                <a:gd name="connsiteY14" fmla="*/ 490537 h 1240631"/>
                <a:gd name="connsiteX15" fmla="*/ 1057554 w 1955285"/>
                <a:gd name="connsiteY15" fmla="*/ 685800 h 1240631"/>
                <a:gd name="connsiteX16" fmla="*/ 1476654 w 1955285"/>
                <a:gd name="connsiteY16" fmla="*/ 938212 h 1240631"/>
                <a:gd name="connsiteX17" fmla="*/ 1688585 w 1955285"/>
                <a:gd name="connsiteY17" fmla="*/ 1057275 h 1240631"/>
                <a:gd name="connsiteX18" fmla="*/ 1955285 w 1955285"/>
                <a:gd name="connsiteY18" fmla="*/ 1207294 h 1240631"/>
                <a:gd name="connsiteX19" fmla="*/ 1440935 w 1955285"/>
                <a:gd name="connsiteY19" fmla="*/ 1240631 h 1240631"/>
                <a:gd name="connsiteX20" fmla="*/ 1290917 w 1955285"/>
                <a:gd name="connsiteY20" fmla="*/ 1145381 h 1240631"/>
                <a:gd name="connsiteX21" fmla="*/ 1057554 w 1955285"/>
                <a:gd name="connsiteY21" fmla="*/ 966787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5285" h="1240631">
                  <a:moveTo>
                    <a:pt x="1057554" y="966787"/>
                  </a:moveTo>
                  <a:lnTo>
                    <a:pt x="819429" y="785812"/>
                  </a:lnTo>
                  <a:lnTo>
                    <a:pt x="590829" y="602456"/>
                  </a:lnTo>
                  <a:lnTo>
                    <a:pt x="416998" y="445294"/>
                  </a:lnTo>
                  <a:lnTo>
                    <a:pt x="255073" y="290512"/>
                  </a:lnTo>
                  <a:lnTo>
                    <a:pt x="97910" y="140494"/>
                  </a:lnTo>
                  <a:lnTo>
                    <a:pt x="16948" y="61912"/>
                  </a:lnTo>
                  <a:lnTo>
                    <a:pt x="7423" y="50006"/>
                  </a:lnTo>
                  <a:cubicBezTo>
                    <a:pt x="0" y="30213"/>
                    <a:pt x="279" y="37738"/>
                    <a:pt x="279" y="28575"/>
                  </a:cubicBezTo>
                  <a:lnTo>
                    <a:pt x="5042" y="11906"/>
                  </a:lnTo>
                  <a:lnTo>
                    <a:pt x="24092" y="0"/>
                  </a:lnTo>
                  <a:lnTo>
                    <a:pt x="57429" y="4762"/>
                  </a:lnTo>
                  <a:lnTo>
                    <a:pt x="174110" y="95250"/>
                  </a:lnTo>
                  <a:lnTo>
                    <a:pt x="424142" y="273844"/>
                  </a:lnTo>
                  <a:lnTo>
                    <a:pt x="745610" y="490537"/>
                  </a:lnTo>
                  <a:lnTo>
                    <a:pt x="1057554" y="685800"/>
                  </a:lnTo>
                  <a:lnTo>
                    <a:pt x="1476654" y="938212"/>
                  </a:lnTo>
                  <a:lnTo>
                    <a:pt x="1688585" y="1057275"/>
                  </a:lnTo>
                  <a:lnTo>
                    <a:pt x="1955285" y="1207294"/>
                  </a:lnTo>
                  <a:lnTo>
                    <a:pt x="1440935" y="1240631"/>
                  </a:lnTo>
                  <a:lnTo>
                    <a:pt x="1290917" y="1145381"/>
                  </a:lnTo>
                  <a:lnTo>
                    <a:pt x="1057554" y="966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80AC6212-759D-4A1D-A5A3-8A5975EC6914}"/>
                </a:ext>
              </a:extLst>
            </p:cNvPr>
            <p:cNvSpPr/>
            <p:nvPr/>
          </p:nvSpPr>
          <p:spPr>
            <a:xfrm>
              <a:off x="4065588" y="3367088"/>
              <a:ext cx="747712" cy="638175"/>
            </a:xfrm>
            <a:custGeom>
              <a:avLst/>
              <a:gdLst>
                <a:gd name="connsiteX0" fmla="*/ 292894 w 747712"/>
                <a:gd name="connsiteY0" fmla="*/ 304800 h 638175"/>
                <a:gd name="connsiteX1" fmla="*/ 150019 w 747712"/>
                <a:gd name="connsiteY1" fmla="*/ 169068 h 638175"/>
                <a:gd name="connsiteX2" fmla="*/ 100012 w 747712"/>
                <a:gd name="connsiteY2" fmla="*/ 130968 h 638175"/>
                <a:gd name="connsiteX3" fmla="*/ 0 w 747712"/>
                <a:gd name="connsiteY3" fmla="*/ 73818 h 638175"/>
                <a:gd name="connsiteX4" fmla="*/ 0 w 747712"/>
                <a:gd name="connsiteY4" fmla="*/ 0 h 638175"/>
                <a:gd name="connsiteX5" fmla="*/ 138112 w 747712"/>
                <a:gd name="connsiteY5" fmla="*/ 28575 h 638175"/>
                <a:gd name="connsiteX6" fmla="*/ 252412 w 747712"/>
                <a:gd name="connsiteY6" fmla="*/ 64293 h 638175"/>
                <a:gd name="connsiteX7" fmla="*/ 373856 w 747712"/>
                <a:gd name="connsiteY7" fmla="*/ 102393 h 638175"/>
                <a:gd name="connsiteX8" fmla="*/ 469106 w 747712"/>
                <a:gd name="connsiteY8" fmla="*/ 142875 h 638175"/>
                <a:gd name="connsiteX9" fmla="*/ 526256 w 747712"/>
                <a:gd name="connsiteY9" fmla="*/ 169068 h 638175"/>
                <a:gd name="connsiteX10" fmla="*/ 566737 w 747712"/>
                <a:gd name="connsiteY10" fmla="*/ 192881 h 638175"/>
                <a:gd name="connsiteX11" fmla="*/ 583406 w 747712"/>
                <a:gd name="connsiteY11" fmla="*/ 204787 h 638175"/>
                <a:gd name="connsiteX12" fmla="*/ 614362 w 747712"/>
                <a:gd name="connsiteY12" fmla="*/ 235743 h 638175"/>
                <a:gd name="connsiteX13" fmla="*/ 647700 w 747712"/>
                <a:gd name="connsiteY13" fmla="*/ 283368 h 638175"/>
                <a:gd name="connsiteX14" fmla="*/ 683419 w 747712"/>
                <a:gd name="connsiteY14" fmla="*/ 335756 h 638175"/>
                <a:gd name="connsiteX15" fmla="*/ 719137 w 747712"/>
                <a:gd name="connsiteY15" fmla="*/ 409575 h 638175"/>
                <a:gd name="connsiteX16" fmla="*/ 738187 w 747712"/>
                <a:gd name="connsiteY16" fmla="*/ 459581 h 638175"/>
                <a:gd name="connsiteX17" fmla="*/ 747712 w 747712"/>
                <a:gd name="connsiteY17" fmla="*/ 492918 h 638175"/>
                <a:gd name="connsiteX18" fmla="*/ 747712 w 747712"/>
                <a:gd name="connsiteY18" fmla="*/ 526256 h 638175"/>
                <a:gd name="connsiteX19" fmla="*/ 740569 w 747712"/>
                <a:gd name="connsiteY19" fmla="*/ 566737 h 638175"/>
                <a:gd name="connsiteX20" fmla="*/ 723900 w 747712"/>
                <a:gd name="connsiteY20" fmla="*/ 592931 h 638175"/>
                <a:gd name="connsiteX21" fmla="*/ 695325 w 747712"/>
                <a:gd name="connsiteY21" fmla="*/ 619125 h 638175"/>
                <a:gd name="connsiteX22" fmla="*/ 669131 w 747712"/>
                <a:gd name="connsiteY22" fmla="*/ 631031 h 638175"/>
                <a:gd name="connsiteX23" fmla="*/ 633412 w 747712"/>
                <a:gd name="connsiteY23" fmla="*/ 638175 h 638175"/>
                <a:gd name="connsiteX24" fmla="*/ 595312 w 747712"/>
                <a:gd name="connsiteY24" fmla="*/ 635793 h 638175"/>
                <a:gd name="connsiteX25" fmla="*/ 573881 w 747712"/>
                <a:gd name="connsiteY25" fmla="*/ 626268 h 638175"/>
                <a:gd name="connsiteX26" fmla="*/ 554831 w 747712"/>
                <a:gd name="connsiteY26" fmla="*/ 607218 h 638175"/>
                <a:gd name="connsiteX27" fmla="*/ 511969 w 747712"/>
                <a:gd name="connsiteY27" fmla="*/ 550068 h 638175"/>
                <a:gd name="connsiteX28" fmla="*/ 409575 w 747712"/>
                <a:gd name="connsiteY28" fmla="*/ 428625 h 638175"/>
                <a:gd name="connsiteX29" fmla="*/ 292894 w 747712"/>
                <a:gd name="connsiteY29" fmla="*/ 3048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2" h="638175">
                  <a:moveTo>
                    <a:pt x="292894" y="304800"/>
                  </a:moveTo>
                  <a:lnTo>
                    <a:pt x="150019" y="169068"/>
                  </a:lnTo>
                  <a:lnTo>
                    <a:pt x="100012" y="130968"/>
                  </a:lnTo>
                  <a:lnTo>
                    <a:pt x="0" y="73818"/>
                  </a:lnTo>
                  <a:lnTo>
                    <a:pt x="0" y="0"/>
                  </a:lnTo>
                  <a:lnTo>
                    <a:pt x="138112" y="28575"/>
                  </a:lnTo>
                  <a:lnTo>
                    <a:pt x="252412" y="64293"/>
                  </a:lnTo>
                  <a:lnTo>
                    <a:pt x="373856" y="102393"/>
                  </a:lnTo>
                  <a:lnTo>
                    <a:pt x="469106" y="142875"/>
                  </a:lnTo>
                  <a:lnTo>
                    <a:pt x="526256" y="169068"/>
                  </a:lnTo>
                  <a:lnTo>
                    <a:pt x="566737" y="192881"/>
                  </a:lnTo>
                  <a:lnTo>
                    <a:pt x="583406" y="204787"/>
                  </a:lnTo>
                  <a:lnTo>
                    <a:pt x="614362" y="235743"/>
                  </a:lnTo>
                  <a:lnTo>
                    <a:pt x="647700" y="283368"/>
                  </a:lnTo>
                  <a:lnTo>
                    <a:pt x="683419" y="335756"/>
                  </a:lnTo>
                  <a:lnTo>
                    <a:pt x="719137" y="409575"/>
                  </a:lnTo>
                  <a:lnTo>
                    <a:pt x="738187" y="459581"/>
                  </a:lnTo>
                  <a:lnTo>
                    <a:pt x="747712" y="492918"/>
                  </a:lnTo>
                  <a:lnTo>
                    <a:pt x="747712" y="526256"/>
                  </a:lnTo>
                  <a:lnTo>
                    <a:pt x="740569" y="566737"/>
                  </a:lnTo>
                  <a:lnTo>
                    <a:pt x="723900" y="592931"/>
                  </a:lnTo>
                  <a:lnTo>
                    <a:pt x="695325" y="619125"/>
                  </a:lnTo>
                  <a:lnTo>
                    <a:pt x="669131" y="631031"/>
                  </a:lnTo>
                  <a:lnTo>
                    <a:pt x="633412" y="638175"/>
                  </a:lnTo>
                  <a:lnTo>
                    <a:pt x="595312" y="635793"/>
                  </a:lnTo>
                  <a:lnTo>
                    <a:pt x="573881" y="626268"/>
                  </a:lnTo>
                  <a:lnTo>
                    <a:pt x="554831" y="607218"/>
                  </a:lnTo>
                  <a:lnTo>
                    <a:pt x="511969" y="550068"/>
                  </a:lnTo>
                  <a:lnTo>
                    <a:pt x="409575" y="428625"/>
                  </a:lnTo>
                  <a:lnTo>
                    <a:pt x="292894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54EF561-D8DC-4983-A81C-C2C323F83417}"/>
                </a:ext>
              </a:extLst>
            </p:cNvPr>
            <p:cNvSpPr/>
            <p:nvPr/>
          </p:nvSpPr>
          <p:spPr>
            <a:xfrm rot="16200000">
              <a:off x="4010819" y="3493294"/>
              <a:ext cx="4448175" cy="681037"/>
            </a:xfrm>
            <a:custGeom>
              <a:avLst/>
              <a:gdLst>
                <a:gd name="connsiteX0" fmla="*/ 1850745 w 4447641"/>
                <a:gd name="connsiteY0" fmla="*/ 610819 h 680313"/>
                <a:gd name="connsiteX1" fmla="*/ 1225296 w 4447641"/>
                <a:gd name="connsiteY1" fmla="*/ 636422 h 680313"/>
                <a:gd name="connsiteX2" fmla="*/ 724205 w 4447641"/>
                <a:gd name="connsiteY2" fmla="*/ 654710 h 680313"/>
                <a:gd name="connsiteX3" fmla="*/ 654710 w 4447641"/>
                <a:gd name="connsiteY3" fmla="*/ 665683 h 680313"/>
                <a:gd name="connsiteX4" fmla="*/ 618134 w 4447641"/>
                <a:gd name="connsiteY4" fmla="*/ 669341 h 680313"/>
                <a:gd name="connsiteX5" fmla="*/ 534009 w 4447641"/>
                <a:gd name="connsiteY5" fmla="*/ 676656 h 680313"/>
                <a:gd name="connsiteX6" fmla="*/ 486461 w 4447641"/>
                <a:gd name="connsiteY6" fmla="*/ 680313 h 680313"/>
                <a:gd name="connsiteX7" fmla="*/ 416966 w 4447641"/>
                <a:gd name="connsiteY7" fmla="*/ 665683 h 680313"/>
                <a:gd name="connsiteX8" fmla="*/ 340157 w 4447641"/>
                <a:gd name="connsiteY8" fmla="*/ 643737 h 680313"/>
                <a:gd name="connsiteX9" fmla="*/ 193853 w 4447641"/>
                <a:gd name="connsiteY9" fmla="*/ 596189 h 680313"/>
                <a:gd name="connsiteX10" fmla="*/ 109728 w 4447641"/>
                <a:gd name="connsiteY10" fmla="*/ 566928 h 680313"/>
                <a:gd name="connsiteX11" fmla="*/ 51206 w 4447641"/>
                <a:gd name="connsiteY11" fmla="*/ 548640 h 680313"/>
                <a:gd name="connsiteX12" fmla="*/ 25603 w 4447641"/>
                <a:gd name="connsiteY12" fmla="*/ 537667 h 680313"/>
                <a:gd name="connsiteX13" fmla="*/ 0 w 4447641"/>
                <a:gd name="connsiteY13" fmla="*/ 515721 h 680313"/>
                <a:gd name="connsiteX14" fmla="*/ 0 w 4447641"/>
                <a:gd name="connsiteY14" fmla="*/ 490118 h 680313"/>
                <a:gd name="connsiteX15" fmla="*/ 18288 w 4447641"/>
                <a:gd name="connsiteY15" fmla="*/ 453542 h 680313"/>
                <a:gd name="connsiteX16" fmla="*/ 120701 w 4447641"/>
                <a:gd name="connsiteY16" fmla="*/ 354787 h 680313"/>
                <a:gd name="connsiteX17" fmla="*/ 804672 w 4447641"/>
                <a:gd name="connsiteY17" fmla="*/ 387705 h 680313"/>
                <a:gd name="connsiteX18" fmla="*/ 1327709 w 4447641"/>
                <a:gd name="connsiteY18" fmla="*/ 369417 h 680313"/>
                <a:gd name="connsiteX19" fmla="*/ 2150669 w 4447641"/>
                <a:gd name="connsiteY19" fmla="*/ 343814 h 680313"/>
                <a:gd name="connsiteX20" fmla="*/ 2582265 w 4447641"/>
                <a:gd name="connsiteY20" fmla="*/ 318211 h 680313"/>
                <a:gd name="connsiteX21" fmla="*/ 3054096 w 4447641"/>
                <a:gd name="connsiteY21" fmla="*/ 296265 h 680313"/>
                <a:gd name="connsiteX22" fmla="*/ 3277209 w 4447641"/>
                <a:gd name="connsiteY22" fmla="*/ 296265 h 680313"/>
                <a:gd name="connsiteX23" fmla="*/ 3646627 w 4447641"/>
                <a:gd name="connsiteY23" fmla="*/ 296265 h 680313"/>
                <a:gd name="connsiteX24" fmla="*/ 4037990 w 4447641"/>
                <a:gd name="connsiteY24" fmla="*/ 296265 h 680313"/>
                <a:gd name="connsiteX25" fmla="*/ 4111142 w 4447641"/>
                <a:gd name="connsiteY25" fmla="*/ 288950 h 680313"/>
                <a:gd name="connsiteX26" fmla="*/ 4173321 w 4447641"/>
                <a:gd name="connsiteY26" fmla="*/ 277977 h 680313"/>
                <a:gd name="connsiteX27" fmla="*/ 4220870 w 4447641"/>
                <a:gd name="connsiteY27" fmla="*/ 256032 h 680313"/>
                <a:gd name="connsiteX28" fmla="*/ 4268419 w 4447641"/>
                <a:gd name="connsiteY28" fmla="*/ 219456 h 680313"/>
                <a:gd name="connsiteX29" fmla="*/ 4319625 w 4447641"/>
                <a:gd name="connsiteY29" fmla="*/ 168249 h 680313"/>
                <a:gd name="connsiteX30" fmla="*/ 4356201 w 4447641"/>
                <a:gd name="connsiteY30" fmla="*/ 109728 h 680313"/>
                <a:gd name="connsiteX31" fmla="*/ 4381805 w 4447641"/>
                <a:gd name="connsiteY31" fmla="*/ 54864 h 680313"/>
                <a:gd name="connsiteX32" fmla="*/ 4403750 w 4447641"/>
                <a:gd name="connsiteY32" fmla="*/ 14630 h 680313"/>
                <a:gd name="connsiteX33" fmla="*/ 4418381 w 4447641"/>
                <a:gd name="connsiteY33" fmla="*/ 3657 h 680313"/>
                <a:gd name="connsiteX34" fmla="*/ 4429353 w 4447641"/>
                <a:gd name="connsiteY34" fmla="*/ 0 h 680313"/>
                <a:gd name="connsiteX35" fmla="*/ 4440326 w 4447641"/>
                <a:gd name="connsiteY35" fmla="*/ 14630 h 680313"/>
                <a:gd name="connsiteX36" fmla="*/ 4447641 w 4447641"/>
                <a:gd name="connsiteY36" fmla="*/ 69494 h 680313"/>
                <a:gd name="connsiteX37" fmla="*/ 4436669 w 4447641"/>
                <a:gd name="connsiteY37" fmla="*/ 142646 h 680313"/>
                <a:gd name="connsiteX38" fmla="*/ 4414723 w 4447641"/>
                <a:gd name="connsiteY38" fmla="*/ 234086 h 680313"/>
                <a:gd name="connsiteX39" fmla="*/ 4374489 w 4447641"/>
                <a:gd name="connsiteY39" fmla="*/ 332841 h 680313"/>
                <a:gd name="connsiteX40" fmla="*/ 4297680 w 4447641"/>
                <a:gd name="connsiteY40" fmla="*/ 479145 h 680313"/>
                <a:gd name="connsiteX41" fmla="*/ 4246473 w 4447641"/>
                <a:gd name="connsiteY41" fmla="*/ 570585 h 680313"/>
                <a:gd name="connsiteX42" fmla="*/ 4195267 w 4447641"/>
                <a:gd name="connsiteY42" fmla="*/ 625449 h 680313"/>
                <a:gd name="connsiteX43" fmla="*/ 4169664 w 4447641"/>
                <a:gd name="connsiteY43" fmla="*/ 643737 h 680313"/>
                <a:gd name="connsiteX44" fmla="*/ 4151376 w 4447641"/>
                <a:gd name="connsiteY44" fmla="*/ 643737 h 680313"/>
                <a:gd name="connsiteX45" fmla="*/ 4118457 w 4447641"/>
                <a:gd name="connsiteY45" fmla="*/ 640080 h 680313"/>
                <a:gd name="connsiteX46" fmla="*/ 4089197 w 4447641"/>
                <a:gd name="connsiteY46" fmla="*/ 618134 h 680313"/>
                <a:gd name="connsiteX47" fmla="*/ 4059936 w 4447641"/>
                <a:gd name="connsiteY47" fmla="*/ 592531 h 680313"/>
                <a:gd name="connsiteX48" fmla="*/ 4027017 w 4447641"/>
                <a:gd name="connsiteY48" fmla="*/ 570585 h 680313"/>
                <a:gd name="connsiteX49" fmla="*/ 3986784 w 4447641"/>
                <a:gd name="connsiteY49" fmla="*/ 552297 h 680313"/>
                <a:gd name="connsiteX50" fmla="*/ 3928262 w 4447641"/>
                <a:gd name="connsiteY50" fmla="*/ 544982 h 680313"/>
                <a:gd name="connsiteX51" fmla="*/ 3291840 w 4447641"/>
                <a:gd name="connsiteY51" fmla="*/ 541325 h 680313"/>
                <a:gd name="connsiteX52" fmla="*/ 2761488 w 4447641"/>
                <a:gd name="connsiteY52" fmla="*/ 548640 h 680313"/>
                <a:gd name="connsiteX53" fmla="*/ 2381097 w 4447641"/>
                <a:gd name="connsiteY53" fmla="*/ 588873 h 680313"/>
                <a:gd name="connsiteX54" fmla="*/ 1850745 w 4447641"/>
                <a:gd name="connsiteY54" fmla="*/ 610819 h 68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47641" h="680313">
                  <a:moveTo>
                    <a:pt x="1850745" y="610819"/>
                  </a:moveTo>
                  <a:lnTo>
                    <a:pt x="1225296" y="636422"/>
                  </a:lnTo>
                  <a:lnTo>
                    <a:pt x="724205" y="654710"/>
                  </a:lnTo>
                  <a:lnTo>
                    <a:pt x="654710" y="665683"/>
                  </a:lnTo>
                  <a:lnTo>
                    <a:pt x="618134" y="669341"/>
                  </a:lnTo>
                  <a:lnTo>
                    <a:pt x="534009" y="676656"/>
                  </a:lnTo>
                  <a:lnTo>
                    <a:pt x="486461" y="680313"/>
                  </a:lnTo>
                  <a:lnTo>
                    <a:pt x="416966" y="665683"/>
                  </a:lnTo>
                  <a:lnTo>
                    <a:pt x="340157" y="643737"/>
                  </a:lnTo>
                  <a:lnTo>
                    <a:pt x="193853" y="596189"/>
                  </a:lnTo>
                  <a:lnTo>
                    <a:pt x="109728" y="566928"/>
                  </a:lnTo>
                  <a:lnTo>
                    <a:pt x="51206" y="548640"/>
                  </a:lnTo>
                  <a:lnTo>
                    <a:pt x="25603" y="537667"/>
                  </a:lnTo>
                  <a:lnTo>
                    <a:pt x="0" y="515721"/>
                  </a:lnTo>
                  <a:lnTo>
                    <a:pt x="0" y="490118"/>
                  </a:lnTo>
                  <a:lnTo>
                    <a:pt x="18288" y="453542"/>
                  </a:lnTo>
                  <a:lnTo>
                    <a:pt x="120701" y="354787"/>
                  </a:lnTo>
                  <a:lnTo>
                    <a:pt x="804672" y="387705"/>
                  </a:lnTo>
                  <a:lnTo>
                    <a:pt x="1327709" y="369417"/>
                  </a:lnTo>
                  <a:lnTo>
                    <a:pt x="2150669" y="343814"/>
                  </a:lnTo>
                  <a:lnTo>
                    <a:pt x="2582265" y="318211"/>
                  </a:lnTo>
                  <a:lnTo>
                    <a:pt x="3054096" y="296265"/>
                  </a:lnTo>
                  <a:lnTo>
                    <a:pt x="3277209" y="296265"/>
                  </a:lnTo>
                  <a:lnTo>
                    <a:pt x="3646627" y="296265"/>
                  </a:lnTo>
                  <a:lnTo>
                    <a:pt x="4037990" y="296265"/>
                  </a:lnTo>
                  <a:lnTo>
                    <a:pt x="4111142" y="288950"/>
                  </a:lnTo>
                  <a:lnTo>
                    <a:pt x="4173321" y="277977"/>
                  </a:lnTo>
                  <a:lnTo>
                    <a:pt x="4220870" y="256032"/>
                  </a:lnTo>
                  <a:lnTo>
                    <a:pt x="4268419" y="219456"/>
                  </a:lnTo>
                  <a:lnTo>
                    <a:pt x="4319625" y="168249"/>
                  </a:lnTo>
                  <a:lnTo>
                    <a:pt x="4356201" y="109728"/>
                  </a:lnTo>
                  <a:lnTo>
                    <a:pt x="4381805" y="54864"/>
                  </a:lnTo>
                  <a:lnTo>
                    <a:pt x="4403750" y="14630"/>
                  </a:lnTo>
                  <a:lnTo>
                    <a:pt x="4418381" y="3657"/>
                  </a:lnTo>
                  <a:lnTo>
                    <a:pt x="4429353" y="0"/>
                  </a:lnTo>
                  <a:lnTo>
                    <a:pt x="4440326" y="14630"/>
                  </a:lnTo>
                  <a:lnTo>
                    <a:pt x="4447641" y="69494"/>
                  </a:lnTo>
                  <a:lnTo>
                    <a:pt x="4436669" y="142646"/>
                  </a:lnTo>
                  <a:lnTo>
                    <a:pt x="4414723" y="234086"/>
                  </a:lnTo>
                  <a:lnTo>
                    <a:pt x="4374489" y="332841"/>
                  </a:lnTo>
                  <a:lnTo>
                    <a:pt x="4297680" y="479145"/>
                  </a:lnTo>
                  <a:lnTo>
                    <a:pt x="4246473" y="570585"/>
                  </a:lnTo>
                  <a:lnTo>
                    <a:pt x="4195267" y="625449"/>
                  </a:lnTo>
                  <a:lnTo>
                    <a:pt x="4169664" y="643737"/>
                  </a:lnTo>
                  <a:lnTo>
                    <a:pt x="4151376" y="643737"/>
                  </a:lnTo>
                  <a:lnTo>
                    <a:pt x="4118457" y="640080"/>
                  </a:lnTo>
                  <a:lnTo>
                    <a:pt x="4089197" y="618134"/>
                  </a:lnTo>
                  <a:lnTo>
                    <a:pt x="4059936" y="592531"/>
                  </a:lnTo>
                  <a:lnTo>
                    <a:pt x="4027017" y="570585"/>
                  </a:lnTo>
                  <a:lnTo>
                    <a:pt x="3986784" y="552297"/>
                  </a:lnTo>
                  <a:lnTo>
                    <a:pt x="3928262" y="544982"/>
                  </a:lnTo>
                  <a:lnTo>
                    <a:pt x="3291840" y="541325"/>
                  </a:lnTo>
                  <a:lnTo>
                    <a:pt x="2761488" y="548640"/>
                  </a:lnTo>
                  <a:lnTo>
                    <a:pt x="2381097" y="588873"/>
                  </a:lnTo>
                  <a:lnTo>
                    <a:pt x="1850745" y="610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F06B7970-6C9C-4B02-93D1-14AAF4532D6B}"/>
                </a:ext>
              </a:extLst>
            </p:cNvPr>
            <p:cNvSpPr/>
            <p:nvPr/>
          </p:nvSpPr>
          <p:spPr>
            <a:xfrm>
              <a:off x="5534025" y="5305425"/>
              <a:ext cx="790575" cy="671513"/>
            </a:xfrm>
            <a:custGeom>
              <a:avLst/>
              <a:gdLst>
                <a:gd name="connsiteX0" fmla="*/ 316706 w 790575"/>
                <a:gd name="connsiteY0" fmla="*/ 164306 h 671513"/>
                <a:gd name="connsiteX1" fmla="*/ 502444 w 790575"/>
                <a:gd name="connsiteY1" fmla="*/ 221456 h 671513"/>
                <a:gd name="connsiteX2" fmla="*/ 540544 w 790575"/>
                <a:gd name="connsiteY2" fmla="*/ 226219 h 671513"/>
                <a:gd name="connsiteX3" fmla="*/ 588169 w 790575"/>
                <a:gd name="connsiteY3" fmla="*/ 223838 h 671513"/>
                <a:gd name="connsiteX4" fmla="*/ 619125 w 790575"/>
                <a:gd name="connsiteY4" fmla="*/ 221456 h 671513"/>
                <a:gd name="connsiteX5" fmla="*/ 645319 w 790575"/>
                <a:gd name="connsiteY5" fmla="*/ 211931 h 671513"/>
                <a:gd name="connsiteX6" fmla="*/ 676275 w 790575"/>
                <a:gd name="connsiteY6" fmla="*/ 180975 h 671513"/>
                <a:gd name="connsiteX7" fmla="*/ 700088 w 790575"/>
                <a:gd name="connsiteY7" fmla="*/ 147638 h 671513"/>
                <a:gd name="connsiteX8" fmla="*/ 726281 w 790575"/>
                <a:gd name="connsiteY8" fmla="*/ 107156 h 671513"/>
                <a:gd name="connsiteX9" fmla="*/ 790575 w 790575"/>
                <a:gd name="connsiteY9" fmla="*/ 0 h 671513"/>
                <a:gd name="connsiteX10" fmla="*/ 778669 w 790575"/>
                <a:gd name="connsiteY10" fmla="*/ 671513 h 671513"/>
                <a:gd name="connsiteX11" fmla="*/ 714375 w 790575"/>
                <a:gd name="connsiteY11" fmla="*/ 628650 h 671513"/>
                <a:gd name="connsiteX12" fmla="*/ 654844 w 790575"/>
                <a:gd name="connsiteY12" fmla="*/ 571500 h 671513"/>
                <a:gd name="connsiteX13" fmla="*/ 590550 w 790575"/>
                <a:gd name="connsiteY13" fmla="*/ 507206 h 671513"/>
                <a:gd name="connsiteX14" fmla="*/ 540544 w 790575"/>
                <a:gd name="connsiteY14" fmla="*/ 461963 h 671513"/>
                <a:gd name="connsiteX15" fmla="*/ 497681 w 790575"/>
                <a:gd name="connsiteY15" fmla="*/ 419100 h 671513"/>
                <a:gd name="connsiteX16" fmla="*/ 452438 w 790575"/>
                <a:gd name="connsiteY16" fmla="*/ 383381 h 671513"/>
                <a:gd name="connsiteX17" fmla="*/ 383381 w 790575"/>
                <a:gd name="connsiteY17" fmla="*/ 338138 h 671513"/>
                <a:gd name="connsiteX18" fmla="*/ 285750 w 790575"/>
                <a:gd name="connsiteY18" fmla="*/ 280988 h 671513"/>
                <a:gd name="connsiteX19" fmla="*/ 166688 w 790575"/>
                <a:gd name="connsiteY19" fmla="*/ 219075 h 671513"/>
                <a:gd name="connsiteX20" fmla="*/ 73819 w 790575"/>
                <a:gd name="connsiteY20" fmla="*/ 173831 h 671513"/>
                <a:gd name="connsiteX21" fmla="*/ 33338 w 790575"/>
                <a:gd name="connsiteY21" fmla="*/ 154781 h 671513"/>
                <a:gd name="connsiteX22" fmla="*/ 16669 w 790575"/>
                <a:gd name="connsiteY22" fmla="*/ 140494 h 671513"/>
                <a:gd name="connsiteX23" fmla="*/ 2381 w 790575"/>
                <a:gd name="connsiteY23" fmla="*/ 119063 h 671513"/>
                <a:gd name="connsiteX24" fmla="*/ 0 w 790575"/>
                <a:gd name="connsiteY24" fmla="*/ 102394 h 671513"/>
                <a:gd name="connsiteX25" fmla="*/ 4763 w 790575"/>
                <a:gd name="connsiteY25" fmla="*/ 90488 h 671513"/>
                <a:gd name="connsiteX26" fmla="*/ 33338 w 790575"/>
                <a:gd name="connsiteY26" fmla="*/ 83344 h 671513"/>
                <a:gd name="connsiteX27" fmla="*/ 71438 w 790575"/>
                <a:gd name="connsiteY27" fmla="*/ 88106 h 671513"/>
                <a:gd name="connsiteX28" fmla="*/ 316706 w 790575"/>
                <a:gd name="connsiteY28" fmla="*/ 164306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0575" h="671513">
                  <a:moveTo>
                    <a:pt x="316706" y="164306"/>
                  </a:moveTo>
                  <a:lnTo>
                    <a:pt x="502444" y="221456"/>
                  </a:lnTo>
                  <a:lnTo>
                    <a:pt x="540544" y="226219"/>
                  </a:lnTo>
                  <a:lnTo>
                    <a:pt x="588169" y="223838"/>
                  </a:lnTo>
                  <a:lnTo>
                    <a:pt x="619125" y="221456"/>
                  </a:lnTo>
                  <a:lnTo>
                    <a:pt x="645319" y="211931"/>
                  </a:lnTo>
                  <a:lnTo>
                    <a:pt x="676275" y="180975"/>
                  </a:lnTo>
                  <a:lnTo>
                    <a:pt x="700088" y="147638"/>
                  </a:lnTo>
                  <a:lnTo>
                    <a:pt x="726281" y="107156"/>
                  </a:lnTo>
                  <a:lnTo>
                    <a:pt x="790575" y="0"/>
                  </a:lnTo>
                  <a:lnTo>
                    <a:pt x="778669" y="671513"/>
                  </a:lnTo>
                  <a:lnTo>
                    <a:pt x="714375" y="628650"/>
                  </a:lnTo>
                  <a:lnTo>
                    <a:pt x="654844" y="571500"/>
                  </a:lnTo>
                  <a:lnTo>
                    <a:pt x="590550" y="507206"/>
                  </a:lnTo>
                  <a:lnTo>
                    <a:pt x="540544" y="461963"/>
                  </a:lnTo>
                  <a:lnTo>
                    <a:pt x="497681" y="419100"/>
                  </a:lnTo>
                  <a:lnTo>
                    <a:pt x="452438" y="383381"/>
                  </a:lnTo>
                  <a:lnTo>
                    <a:pt x="383381" y="338138"/>
                  </a:lnTo>
                  <a:lnTo>
                    <a:pt x="285750" y="280988"/>
                  </a:lnTo>
                  <a:lnTo>
                    <a:pt x="166688" y="219075"/>
                  </a:lnTo>
                  <a:lnTo>
                    <a:pt x="73819" y="173831"/>
                  </a:lnTo>
                  <a:lnTo>
                    <a:pt x="33338" y="154781"/>
                  </a:lnTo>
                  <a:lnTo>
                    <a:pt x="16669" y="140494"/>
                  </a:lnTo>
                  <a:lnTo>
                    <a:pt x="2381" y="119063"/>
                  </a:lnTo>
                  <a:lnTo>
                    <a:pt x="0" y="102394"/>
                  </a:lnTo>
                  <a:lnTo>
                    <a:pt x="4763" y="90488"/>
                  </a:lnTo>
                  <a:lnTo>
                    <a:pt x="33338" y="83344"/>
                  </a:lnTo>
                  <a:lnTo>
                    <a:pt x="71438" y="88106"/>
                  </a:lnTo>
                  <a:lnTo>
                    <a:pt x="316706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5113CB46-CD14-44BF-88BB-035DED6F6184}"/>
                </a:ext>
              </a:extLst>
            </p:cNvPr>
            <p:cNvSpPr/>
            <p:nvPr/>
          </p:nvSpPr>
          <p:spPr>
            <a:xfrm>
              <a:off x="4464050" y="3243263"/>
              <a:ext cx="2222500" cy="1836737"/>
            </a:xfrm>
            <a:custGeom>
              <a:avLst/>
              <a:gdLst>
                <a:gd name="connsiteX0" fmla="*/ 1153947 w 2222893"/>
                <a:gd name="connsiteY0" fmla="*/ 1133340 h 1836527"/>
                <a:gd name="connsiteX1" fmla="*/ 1022582 w 2222893"/>
                <a:gd name="connsiteY1" fmla="*/ 1228644 h 1836527"/>
                <a:gd name="connsiteX2" fmla="*/ 875763 w 2222893"/>
                <a:gd name="connsiteY2" fmla="*/ 1331675 h 1836527"/>
                <a:gd name="connsiteX3" fmla="*/ 698035 w 2222893"/>
                <a:gd name="connsiteY3" fmla="*/ 1447585 h 1836527"/>
                <a:gd name="connsiteX4" fmla="*/ 543488 w 2222893"/>
                <a:gd name="connsiteY4" fmla="*/ 1550616 h 1836527"/>
                <a:gd name="connsiteX5" fmla="*/ 260153 w 2222893"/>
                <a:gd name="connsiteY5" fmla="*/ 1720617 h 1836527"/>
                <a:gd name="connsiteX6" fmla="*/ 79849 w 2222893"/>
                <a:gd name="connsiteY6" fmla="*/ 1818496 h 1836527"/>
                <a:gd name="connsiteX7" fmla="*/ 43788 w 2222893"/>
                <a:gd name="connsiteY7" fmla="*/ 1836527 h 1836527"/>
                <a:gd name="connsiteX8" fmla="*/ 20606 w 2222893"/>
                <a:gd name="connsiteY8" fmla="*/ 1836527 h 1836527"/>
                <a:gd name="connsiteX9" fmla="*/ 2576 w 2222893"/>
                <a:gd name="connsiteY9" fmla="*/ 1823648 h 1836527"/>
                <a:gd name="connsiteX10" fmla="*/ 0 w 2222893"/>
                <a:gd name="connsiteY10" fmla="*/ 1808193 h 1836527"/>
                <a:gd name="connsiteX11" fmla="*/ 7727 w 2222893"/>
                <a:gd name="connsiteY11" fmla="*/ 1785011 h 1836527"/>
                <a:gd name="connsiteX12" fmla="*/ 170001 w 2222893"/>
                <a:gd name="connsiteY12" fmla="*/ 1669102 h 1836527"/>
                <a:gd name="connsiteX13" fmla="*/ 381214 w 2222893"/>
                <a:gd name="connsiteY13" fmla="*/ 1511979 h 1836527"/>
                <a:gd name="connsiteX14" fmla="*/ 659398 w 2222893"/>
                <a:gd name="connsiteY14" fmla="*/ 1295614 h 1836527"/>
                <a:gd name="connsiteX15" fmla="*/ 865460 w 2222893"/>
                <a:gd name="connsiteY15" fmla="*/ 1130765 h 1836527"/>
                <a:gd name="connsiteX16" fmla="*/ 1074098 w 2222893"/>
                <a:gd name="connsiteY16" fmla="*/ 953036 h 1836527"/>
                <a:gd name="connsiteX17" fmla="*/ 1295614 w 2222893"/>
                <a:gd name="connsiteY17" fmla="*/ 741823 h 1836527"/>
                <a:gd name="connsiteX18" fmla="*/ 1475919 w 2222893"/>
                <a:gd name="connsiteY18" fmla="*/ 564094 h 1836527"/>
                <a:gd name="connsiteX19" fmla="*/ 1661374 w 2222893"/>
                <a:gd name="connsiteY19" fmla="*/ 368335 h 1836527"/>
                <a:gd name="connsiteX20" fmla="*/ 1756678 w 2222893"/>
                <a:gd name="connsiteY20" fmla="*/ 257577 h 1836527"/>
                <a:gd name="connsiteX21" fmla="*/ 1970467 w 2222893"/>
                <a:gd name="connsiteY21" fmla="*/ 0 h 1836527"/>
                <a:gd name="connsiteX22" fmla="*/ 2050316 w 2222893"/>
                <a:gd name="connsiteY22" fmla="*/ 66970 h 1836527"/>
                <a:gd name="connsiteX23" fmla="*/ 2127590 w 2222893"/>
                <a:gd name="connsiteY23" fmla="*/ 139091 h 1836527"/>
                <a:gd name="connsiteX24" fmla="*/ 2171378 w 2222893"/>
                <a:gd name="connsiteY24" fmla="*/ 170001 h 1836527"/>
                <a:gd name="connsiteX25" fmla="*/ 2202287 w 2222893"/>
                <a:gd name="connsiteY25" fmla="*/ 198334 h 1836527"/>
                <a:gd name="connsiteX26" fmla="*/ 2217742 w 2222893"/>
                <a:gd name="connsiteY26" fmla="*/ 218940 h 1836527"/>
                <a:gd name="connsiteX27" fmla="*/ 2222893 w 2222893"/>
                <a:gd name="connsiteY27" fmla="*/ 239547 h 1836527"/>
                <a:gd name="connsiteX28" fmla="*/ 2222893 w 2222893"/>
                <a:gd name="connsiteY28" fmla="*/ 260153 h 1836527"/>
                <a:gd name="connsiteX29" fmla="*/ 2210014 w 2222893"/>
                <a:gd name="connsiteY29" fmla="*/ 285911 h 1836527"/>
                <a:gd name="connsiteX30" fmla="*/ 2176529 w 2222893"/>
                <a:gd name="connsiteY30" fmla="*/ 309093 h 1836527"/>
                <a:gd name="connsiteX31" fmla="*/ 2127590 w 2222893"/>
                <a:gd name="connsiteY31" fmla="*/ 334850 h 1836527"/>
                <a:gd name="connsiteX32" fmla="*/ 2006528 w 2222893"/>
                <a:gd name="connsiteY32" fmla="*/ 432730 h 1836527"/>
                <a:gd name="connsiteX33" fmla="*/ 1759254 w 2222893"/>
                <a:gd name="connsiteY33" fmla="*/ 659398 h 1836527"/>
                <a:gd name="connsiteX34" fmla="*/ 1584101 w 2222893"/>
                <a:gd name="connsiteY34" fmla="*/ 803641 h 1836527"/>
                <a:gd name="connsiteX35" fmla="*/ 1380615 w 2222893"/>
                <a:gd name="connsiteY35" fmla="*/ 963339 h 1836527"/>
                <a:gd name="connsiteX36" fmla="*/ 1153947 w 2222893"/>
                <a:gd name="connsiteY36" fmla="*/ 1133340 h 183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22893" h="1836527">
                  <a:moveTo>
                    <a:pt x="1153947" y="1133340"/>
                  </a:moveTo>
                  <a:lnTo>
                    <a:pt x="1022582" y="1228644"/>
                  </a:lnTo>
                  <a:lnTo>
                    <a:pt x="875763" y="1331675"/>
                  </a:lnTo>
                  <a:lnTo>
                    <a:pt x="698035" y="1447585"/>
                  </a:lnTo>
                  <a:lnTo>
                    <a:pt x="543488" y="1550616"/>
                  </a:lnTo>
                  <a:lnTo>
                    <a:pt x="260153" y="1720617"/>
                  </a:lnTo>
                  <a:lnTo>
                    <a:pt x="79849" y="1818496"/>
                  </a:lnTo>
                  <a:lnTo>
                    <a:pt x="43788" y="1836527"/>
                  </a:lnTo>
                  <a:lnTo>
                    <a:pt x="20606" y="1836527"/>
                  </a:lnTo>
                  <a:lnTo>
                    <a:pt x="2576" y="1823648"/>
                  </a:lnTo>
                  <a:lnTo>
                    <a:pt x="0" y="1808193"/>
                  </a:lnTo>
                  <a:lnTo>
                    <a:pt x="7727" y="1785011"/>
                  </a:lnTo>
                  <a:lnTo>
                    <a:pt x="170001" y="1669102"/>
                  </a:lnTo>
                  <a:lnTo>
                    <a:pt x="381214" y="1511979"/>
                  </a:lnTo>
                  <a:lnTo>
                    <a:pt x="659398" y="1295614"/>
                  </a:lnTo>
                  <a:lnTo>
                    <a:pt x="865460" y="1130765"/>
                  </a:lnTo>
                  <a:lnTo>
                    <a:pt x="1074098" y="953036"/>
                  </a:lnTo>
                  <a:lnTo>
                    <a:pt x="1295614" y="741823"/>
                  </a:lnTo>
                  <a:lnTo>
                    <a:pt x="1475919" y="564094"/>
                  </a:lnTo>
                  <a:lnTo>
                    <a:pt x="1661374" y="368335"/>
                  </a:lnTo>
                  <a:lnTo>
                    <a:pt x="1756678" y="257577"/>
                  </a:lnTo>
                  <a:lnTo>
                    <a:pt x="1970467" y="0"/>
                  </a:lnTo>
                  <a:lnTo>
                    <a:pt x="2050316" y="66970"/>
                  </a:lnTo>
                  <a:lnTo>
                    <a:pt x="2127590" y="139091"/>
                  </a:lnTo>
                  <a:lnTo>
                    <a:pt x="2171378" y="170001"/>
                  </a:lnTo>
                  <a:lnTo>
                    <a:pt x="2202287" y="198334"/>
                  </a:lnTo>
                  <a:lnTo>
                    <a:pt x="2217742" y="218940"/>
                  </a:lnTo>
                  <a:lnTo>
                    <a:pt x="2222893" y="239547"/>
                  </a:lnTo>
                  <a:lnTo>
                    <a:pt x="2222893" y="260153"/>
                  </a:lnTo>
                  <a:lnTo>
                    <a:pt x="2210014" y="285911"/>
                  </a:lnTo>
                  <a:lnTo>
                    <a:pt x="2176529" y="309093"/>
                  </a:lnTo>
                  <a:lnTo>
                    <a:pt x="2127590" y="334850"/>
                  </a:lnTo>
                  <a:lnTo>
                    <a:pt x="2006528" y="432730"/>
                  </a:lnTo>
                  <a:lnTo>
                    <a:pt x="1759254" y="659398"/>
                  </a:lnTo>
                  <a:lnTo>
                    <a:pt x="1584101" y="803641"/>
                  </a:lnTo>
                  <a:lnTo>
                    <a:pt x="1380615" y="963339"/>
                  </a:lnTo>
                  <a:lnTo>
                    <a:pt x="1153947" y="11333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C2B9FEE-7E16-4EBB-92C4-59846EFAC4EF}"/>
              </a:ext>
            </a:extLst>
          </p:cNvPr>
          <p:cNvGrpSpPr/>
          <p:nvPr/>
        </p:nvGrpSpPr>
        <p:grpSpPr>
          <a:xfrm>
            <a:off x="2597150" y="1457325"/>
            <a:ext cx="4545013" cy="4448175"/>
            <a:chOff x="2597150" y="1457325"/>
            <a:chExt cx="4545013" cy="4448175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3CBED7BA-32EB-496F-83DC-D92EA5253246}"/>
                </a:ext>
              </a:extLst>
            </p:cNvPr>
            <p:cNvSpPr/>
            <p:nvPr/>
          </p:nvSpPr>
          <p:spPr>
            <a:xfrm>
              <a:off x="2641600" y="2490788"/>
              <a:ext cx="1925638" cy="557212"/>
            </a:xfrm>
            <a:custGeom>
              <a:avLst/>
              <a:gdLst>
                <a:gd name="connsiteX0" fmla="*/ 1497807 w 1926432"/>
                <a:gd name="connsiteY0" fmla="*/ 261937 h 557212"/>
                <a:gd name="connsiteX1" fmla="*/ 1331119 w 1926432"/>
                <a:gd name="connsiteY1" fmla="*/ 290512 h 557212"/>
                <a:gd name="connsiteX2" fmla="*/ 1071563 w 1926432"/>
                <a:gd name="connsiteY2" fmla="*/ 364331 h 557212"/>
                <a:gd name="connsiteX3" fmla="*/ 902494 w 1926432"/>
                <a:gd name="connsiteY3" fmla="*/ 416718 h 557212"/>
                <a:gd name="connsiteX4" fmla="*/ 681038 w 1926432"/>
                <a:gd name="connsiteY4" fmla="*/ 483393 h 557212"/>
                <a:gd name="connsiteX5" fmla="*/ 426244 w 1926432"/>
                <a:gd name="connsiteY5" fmla="*/ 554831 h 557212"/>
                <a:gd name="connsiteX6" fmla="*/ 404813 w 1926432"/>
                <a:gd name="connsiteY6" fmla="*/ 557212 h 557212"/>
                <a:gd name="connsiteX7" fmla="*/ 381000 w 1926432"/>
                <a:gd name="connsiteY7" fmla="*/ 552450 h 557212"/>
                <a:gd name="connsiteX8" fmla="*/ 319088 w 1926432"/>
                <a:gd name="connsiteY8" fmla="*/ 528637 h 557212"/>
                <a:gd name="connsiteX9" fmla="*/ 252413 w 1926432"/>
                <a:gd name="connsiteY9" fmla="*/ 492918 h 557212"/>
                <a:gd name="connsiteX10" fmla="*/ 176213 w 1926432"/>
                <a:gd name="connsiteY10" fmla="*/ 442912 h 557212"/>
                <a:gd name="connsiteX11" fmla="*/ 97632 w 1926432"/>
                <a:gd name="connsiteY11" fmla="*/ 376237 h 557212"/>
                <a:gd name="connsiteX12" fmla="*/ 47625 w 1926432"/>
                <a:gd name="connsiteY12" fmla="*/ 323850 h 557212"/>
                <a:gd name="connsiteX13" fmla="*/ 19050 w 1926432"/>
                <a:gd name="connsiteY13" fmla="*/ 292893 h 557212"/>
                <a:gd name="connsiteX14" fmla="*/ 7144 w 1926432"/>
                <a:gd name="connsiteY14" fmla="*/ 276225 h 557212"/>
                <a:gd name="connsiteX15" fmla="*/ 0 w 1926432"/>
                <a:gd name="connsiteY15" fmla="*/ 252412 h 557212"/>
                <a:gd name="connsiteX16" fmla="*/ 0 w 1926432"/>
                <a:gd name="connsiteY16" fmla="*/ 235743 h 557212"/>
                <a:gd name="connsiteX17" fmla="*/ 7144 w 1926432"/>
                <a:gd name="connsiteY17" fmla="*/ 219075 h 557212"/>
                <a:gd name="connsiteX18" fmla="*/ 23813 w 1926432"/>
                <a:gd name="connsiteY18" fmla="*/ 214312 h 557212"/>
                <a:gd name="connsiteX19" fmla="*/ 42863 w 1926432"/>
                <a:gd name="connsiteY19" fmla="*/ 216693 h 557212"/>
                <a:gd name="connsiteX20" fmla="*/ 66675 w 1926432"/>
                <a:gd name="connsiteY20" fmla="*/ 238125 h 557212"/>
                <a:gd name="connsiteX21" fmla="*/ 92869 w 1926432"/>
                <a:gd name="connsiteY21" fmla="*/ 261937 h 557212"/>
                <a:gd name="connsiteX22" fmla="*/ 140494 w 1926432"/>
                <a:gd name="connsiteY22" fmla="*/ 290512 h 557212"/>
                <a:gd name="connsiteX23" fmla="*/ 197644 w 1926432"/>
                <a:gd name="connsiteY23" fmla="*/ 316706 h 557212"/>
                <a:gd name="connsiteX24" fmla="*/ 238125 w 1926432"/>
                <a:gd name="connsiteY24" fmla="*/ 328612 h 557212"/>
                <a:gd name="connsiteX25" fmla="*/ 269082 w 1926432"/>
                <a:gd name="connsiteY25" fmla="*/ 333375 h 557212"/>
                <a:gd name="connsiteX26" fmla="*/ 314325 w 1926432"/>
                <a:gd name="connsiteY26" fmla="*/ 333375 h 557212"/>
                <a:gd name="connsiteX27" fmla="*/ 495300 w 1926432"/>
                <a:gd name="connsiteY27" fmla="*/ 292893 h 557212"/>
                <a:gd name="connsiteX28" fmla="*/ 847725 w 1926432"/>
                <a:gd name="connsiteY28" fmla="*/ 211931 h 557212"/>
                <a:gd name="connsiteX29" fmla="*/ 1147763 w 1926432"/>
                <a:gd name="connsiteY29" fmla="*/ 133350 h 557212"/>
                <a:gd name="connsiteX30" fmla="*/ 1388269 w 1926432"/>
                <a:gd name="connsiteY30" fmla="*/ 69056 h 557212"/>
                <a:gd name="connsiteX31" fmla="*/ 1435894 w 1926432"/>
                <a:gd name="connsiteY31" fmla="*/ 59531 h 557212"/>
                <a:gd name="connsiteX32" fmla="*/ 1471613 w 1926432"/>
                <a:gd name="connsiteY32" fmla="*/ 50006 h 557212"/>
                <a:gd name="connsiteX33" fmla="*/ 1509713 w 1926432"/>
                <a:gd name="connsiteY33" fmla="*/ 33337 h 557212"/>
                <a:gd name="connsiteX34" fmla="*/ 1550194 w 1926432"/>
                <a:gd name="connsiteY34" fmla="*/ 11906 h 557212"/>
                <a:gd name="connsiteX35" fmla="*/ 1571625 w 1926432"/>
                <a:gd name="connsiteY35" fmla="*/ 0 h 557212"/>
                <a:gd name="connsiteX36" fmla="*/ 1664494 w 1926432"/>
                <a:gd name="connsiteY36" fmla="*/ 4762 h 557212"/>
                <a:gd name="connsiteX37" fmla="*/ 1733550 w 1926432"/>
                <a:gd name="connsiteY37" fmla="*/ 16668 h 557212"/>
                <a:gd name="connsiteX38" fmla="*/ 1783557 w 1926432"/>
                <a:gd name="connsiteY38" fmla="*/ 30956 h 557212"/>
                <a:gd name="connsiteX39" fmla="*/ 1824038 w 1926432"/>
                <a:gd name="connsiteY39" fmla="*/ 42862 h 557212"/>
                <a:gd name="connsiteX40" fmla="*/ 1862138 w 1926432"/>
                <a:gd name="connsiteY40" fmla="*/ 61912 h 557212"/>
                <a:gd name="connsiteX41" fmla="*/ 1888332 w 1926432"/>
                <a:gd name="connsiteY41" fmla="*/ 80962 h 557212"/>
                <a:gd name="connsiteX42" fmla="*/ 1916907 w 1926432"/>
                <a:gd name="connsiteY42" fmla="*/ 104775 h 557212"/>
                <a:gd name="connsiteX43" fmla="*/ 1926432 w 1926432"/>
                <a:gd name="connsiteY43" fmla="*/ 119062 h 557212"/>
                <a:gd name="connsiteX44" fmla="*/ 1924050 w 1926432"/>
                <a:gd name="connsiteY44" fmla="*/ 145256 h 557212"/>
                <a:gd name="connsiteX45" fmla="*/ 1919288 w 1926432"/>
                <a:gd name="connsiteY45" fmla="*/ 176212 h 557212"/>
                <a:gd name="connsiteX46" fmla="*/ 1905000 w 1926432"/>
                <a:gd name="connsiteY46" fmla="*/ 204787 h 557212"/>
                <a:gd name="connsiteX47" fmla="*/ 1878807 w 1926432"/>
                <a:gd name="connsiteY47" fmla="*/ 221456 h 557212"/>
                <a:gd name="connsiteX48" fmla="*/ 1774032 w 1926432"/>
                <a:gd name="connsiteY48" fmla="*/ 230981 h 557212"/>
                <a:gd name="connsiteX49" fmla="*/ 1497807 w 1926432"/>
                <a:gd name="connsiteY49" fmla="*/ 26193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6432" h="557212">
                  <a:moveTo>
                    <a:pt x="1497807" y="261937"/>
                  </a:moveTo>
                  <a:lnTo>
                    <a:pt x="1331119" y="290512"/>
                  </a:lnTo>
                  <a:lnTo>
                    <a:pt x="1071563" y="364331"/>
                  </a:lnTo>
                  <a:lnTo>
                    <a:pt x="902494" y="416718"/>
                  </a:lnTo>
                  <a:lnTo>
                    <a:pt x="681038" y="483393"/>
                  </a:lnTo>
                  <a:lnTo>
                    <a:pt x="426244" y="554831"/>
                  </a:lnTo>
                  <a:lnTo>
                    <a:pt x="404813" y="557212"/>
                  </a:lnTo>
                  <a:lnTo>
                    <a:pt x="381000" y="552450"/>
                  </a:lnTo>
                  <a:lnTo>
                    <a:pt x="319088" y="528637"/>
                  </a:lnTo>
                  <a:lnTo>
                    <a:pt x="252413" y="492918"/>
                  </a:lnTo>
                  <a:lnTo>
                    <a:pt x="176213" y="442912"/>
                  </a:lnTo>
                  <a:lnTo>
                    <a:pt x="97632" y="376237"/>
                  </a:lnTo>
                  <a:lnTo>
                    <a:pt x="47625" y="323850"/>
                  </a:lnTo>
                  <a:lnTo>
                    <a:pt x="19050" y="292893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5743"/>
                  </a:lnTo>
                  <a:lnTo>
                    <a:pt x="7144" y="219075"/>
                  </a:lnTo>
                  <a:lnTo>
                    <a:pt x="23813" y="214312"/>
                  </a:lnTo>
                  <a:lnTo>
                    <a:pt x="42863" y="216693"/>
                  </a:lnTo>
                  <a:lnTo>
                    <a:pt x="66675" y="238125"/>
                  </a:lnTo>
                  <a:lnTo>
                    <a:pt x="92869" y="261937"/>
                  </a:lnTo>
                  <a:lnTo>
                    <a:pt x="140494" y="290512"/>
                  </a:lnTo>
                  <a:lnTo>
                    <a:pt x="197644" y="316706"/>
                  </a:lnTo>
                  <a:lnTo>
                    <a:pt x="238125" y="328612"/>
                  </a:lnTo>
                  <a:lnTo>
                    <a:pt x="269082" y="333375"/>
                  </a:lnTo>
                  <a:lnTo>
                    <a:pt x="314325" y="333375"/>
                  </a:lnTo>
                  <a:lnTo>
                    <a:pt x="495300" y="292893"/>
                  </a:lnTo>
                  <a:lnTo>
                    <a:pt x="847725" y="211931"/>
                  </a:lnTo>
                  <a:lnTo>
                    <a:pt x="1147763" y="133350"/>
                  </a:lnTo>
                  <a:lnTo>
                    <a:pt x="1388269" y="69056"/>
                  </a:lnTo>
                  <a:lnTo>
                    <a:pt x="1435894" y="59531"/>
                  </a:lnTo>
                  <a:lnTo>
                    <a:pt x="1471613" y="50006"/>
                  </a:lnTo>
                  <a:lnTo>
                    <a:pt x="1509713" y="33337"/>
                  </a:lnTo>
                  <a:lnTo>
                    <a:pt x="1550194" y="11906"/>
                  </a:lnTo>
                  <a:lnTo>
                    <a:pt x="1571625" y="0"/>
                  </a:lnTo>
                  <a:lnTo>
                    <a:pt x="1664494" y="4762"/>
                  </a:lnTo>
                  <a:lnTo>
                    <a:pt x="1733550" y="16668"/>
                  </a:lnTo>
                  <a:lnTo>
                    <a:pt x="1783557" y="30956"/>
                  </a:lnTo>
                  <a:lnTo>
                    <a:pt x="1824038" y="42862"/>
                  </a:lnTo>
                  <a:lnTo>
                    <a:pt x="1862138" y="61912"/>
                  </a:lnTo>
                  <a:lnTo>
                    <a:pt x="1888332" y="80962"/>
                  </a:lnTo>
                  <a:lnTo>
                    <a:pt x="1916907" y="104775"/>
                  </a:lnTo>
                  <a:lnTo>
                    <a:pt x="1926432" y="119062"/>
                  </a:lnTo>
                  <a:lnTo>
                    <a:pt x="1924050" y="145256"/>
                  </a:lnTo>
                  <a:lnTo>
                    <a:pt x="1919288" y="176212"/>
                  </a:lnTo>
                  <a:lnTo>
                    <a:pt x="1905000" y="204787"/>
                  </a:lnTo>
                  <a:lnTo>
                    <a:pt x="1878807" y="221456"/>
                  </a:lnTo>
                  <a:lnTo>
                    <a:pt x="1774032" y="230981"/>
                  </a:lnTo>
                  <a:lnTo>
                    <a:pt x="1497807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E9723312-7DC3-46F8-97A9-86C77BD82BAB}"/>
                </a:ext>
              </a:extLst>
            </p:cNvPr>
            <p:cNvSpPr/>
            <p:nvPr/>
          </p:nvSpPr>
          <p:spPr>
            <a:xfrm>
              <a:off x="4662488" y="2468563"/>
              <a:ext cx="2479675" cy="646112"/>
            </a:xfrm>
            <a:custGeom>
              <a:avLst/>
              <a:gdLst>
                <a:gd name="connsiteX0" fmla="*/ 1919287 w 2478881"/>
                <a:gd name="connsiteY0" fmla="*/ 273844 h 645319"/>
                <a:gd name="connsiteX1" fmla="*/ 1619250 w 2478881"/>
                <a:gd name="connsiteY1" fmla="*/ 311944 h 645319"/>
                <a:gd name="connsiteX2" fmla="*/ 1354931 w 2478881"/>
                <a:gd name="connsiteY2" fmla="*/ 385763 h 645319"/>
                <a:gd name="connsiteX3" fmla="*/ 1143000 w 2478881"/>
                <a:gd name="connsiteY3" fmla="*/ 435769 h 645319"/>
                <a:gd name="connsiteX4" fmla="*/ 902493 w 2478881"/>
                <a:gd name="connsiteY4" fmla="*/ 502444 h 645319"/>
                <a:gd name="connsiteX5" fmla="*/ 678656 w 2478881"/>
                <a:gd name="connsiteY5" fmla="*/ 571500 h 645319"/>
                <a:gd name="connsiteX6" fmla="*/ 604837 w 2478881"/>
                <a:gd name="connsiteY6" fmla="*/ 597694 h 645319"/>
                <a:gd name="connsiteX7" fmla="*/ 569118 w 2478881"/>
                <a:gd name="connsiteY7" fmla="*/ 614363 h 645319"/>
                <a:gd name="connsiteX8" fmla="*/ 514350 w 2478881"/>
                <a:gd name="connsiteY8" fmla="*/ 642938 h 645319"/>
                <a:gd name="connsiteX9" fmla="*/ 500062 w 2478881"/>
                <a:gd name="connsiteY9" fmla="*/ 645319 h 645319"/>
                <a:gd name="connsiteX10" fmla="*/ 469106 w 2478881"/>
                <a:gd name="connsiteY10" fmla="*/ 635794 h 645319"/>
                <a:gd name="connsiteX11" fmla="*/ 411956 w 2478881"/>
                <a:gd name="connsiteY11" fmla="*/ 616744 h 645319"/>
                <a:gd name="connsiteX12" fmla="*/ 326231 w 2478881"/>
                <a:gd name="connsiteY12" fmla="*/ 573882 h 645319"/>
                <a:gd name="connsiteX13" fmla="*/ 273843 w 2478881"/>
                <a:gd name="connsiteY13" fmla="*/ 542925 h 645319"/>
                <a:gd name="connsiteX14" fmla="*/ 226218 w 2478881"/>
                <a:gd name="connsiteY14" fmla="*/ 516732 h 645319"/>
                <a:gd name="connsiteX15" fmla="*/ 145256 w 2478881"/>
                <a:gd name="connsiteY15" fmla="*/ 457200 h 645319"/>
                <a:gd name="connsiteX16" fmla="*/ 59531 w 2478881"/>
                <a:gd name="connsiteY16" fmla="*/ 385763 h 645319"/>
                <a:gd name="connsiteX17" fmla="*/ 16668 w 2478881"/>
                <a:gd name="connsiteY17" fmla="*/ 345282 h 645319"/>
                <a:gd name="connsiteX18" fmla="*/ 0 w 2478881"/>
                <a:gd name="connsiteY18" fmla="*/ 311944 h 645319"/>
                <a:gd name="connsiteX19" fmla="*/ 0 w 2478881"/>
                <a:gd name="connsiteY19" fmla="*/ 285750 h 645319"/>
                <a:gd name="connsiteX20" fmla="*/ 11906 w 2478881"/>
                <a:gd name="connsiteY20" fmla="*/ 278607 h 645319"/>
                <a:gd name="connsiteX21" fmla="*/ 33337 w 2478881"/>
                <a:gd name="connsiteY21" fmla="*/ 280988 h 645319"/>
                <a:gd name="connsiteX22" fmla="*/ 90487 w 2478881"/>
                <a:gd name="connsiteY22" fmla="*/ 304800 h 645319"/>
                <a:gd name="connsiteX23" fmla="*/ 166687 w 2478881"/>
                <a:gd name="connsiteY23" fmla="*/ 335757 h 645319"/>
                <a:gd name="connsiteX24" fmla="*/ 247650 w 2478881"/>
                <a:gd name="connsiteY24" fmla="*/ 361950 h 645319"/>
                <a:gd name="connsiteX25" fmla="*/ 316706 w 2478881"/>
                <a:gd name="connsiteY25" fmla="*/ 378619 h 645319"/>
                <a:gd name="connsiteX26" fmla="*/ 378618 w 2478881"/>
                <a:gd name="connsiteY26" fmla="*/ 385763 h 645319"/>
                <a:gd name="connsiteX27" fmla="*/ 431006 w 2478881"/>
                <a:gd name="connsiteY27" fmla="*/ 383382 h 645319"/>
                <a:gd name="connsiteX28" fmla="*/ 502443 w 2478881"/>
                <a:gd name="connsiteY28" fmla="*/ 369094 h 645319"/>
                <a:gd name="connsiteX29" fmla="*/ 714375 w 2478881"/>
                <a:gd name="connsiteY29" fmla="*/ 321469 h 645319"/>
                <a:gd name="connsiteX30" fmla="*/ 1009650 w 2478881"/>
                <a:gd name="connsiteY30" fmla="*/ 257175 h 645319"/>
                <a:gd name="connsiteX31" fmla="*/ 1378743 w 2478881"/>
                <a:gd name="connsiteY31" fmla="*/ 178594 h 645319"/>
                <a:gd name="connsiteX32" fmla="*/ 1631156 w 2478881"/>
                <a:gd name="connsiteY32" fmla="*/ 109538 h 645319"/>
                <a:gd name="connsiteX33" fmla="*/ 1709737 w 2478881"/>
                <a:gd name="connsiteY33" fmla="*/ 95250 h 645319"/>
                <a:gd name="connsiteX34" fmla="*/ 1821656 w 2478881"/>
                <a:gd name="connsiteY34" fmla="*/ 73819 h 645319"/>
                <a:gd name="connsiteX35" fmla="*/ 1905000 w 2478881"/>
                <a:gd name="connsiteY35" fmla="*/ 52388 h 645319"/>
                <a:gd name="connsiteX36" fmla="*/ 1964531 w 2478881"/>
                <a:gd name="connsiteY36" fmla="*/ 28575 h 645319"/>
                <a:gd name="connsiteX37" fmla="*/ 2021681 w 2478881"/>
                <a:gd name="connsiteY37" fmla="*/ 0 h 645319"/>
                <a:gd name="connsiteX38" fmla="*/ 2064543 w 2478881"/>
                <a:gd name="connsiteY38" fmla="*/ 9525 h 645319"/>
                <a:gd name="connsiteX39" fmla="*/ 2195512 w 2478881"/>
                <a:gd name="connsiteY39" fmla="*/ 40482 h 645319"/>
                <a:gd name="connsiteX40" fmla="*/ 2338387 w 2478881"/>
                <a:gd name="connsiteY40" fmla="*/ 73819 h 645319"/>
                <a:gd name="connsiteX41" fmla="*/ 2390775 w 2478881"/>
                <a:gd name="connsiteY41" fmla="*/ 92869 h 645319"/>
                <a:gd name="connsiteX42" fmla="*/ 2436018 w 2478881"/>
                <a:gd name="connsiteY42" fmla="*/ 126207 h 645319"/>
                <a:gd name="connsiteX43" fmla="*/ 2466975 w 2478881"/>
                <a:gd name="connsiteY43" fmla="*/ 159544 h 645319"/>
                <a:gd name="connsiteX44" fmla="*/ 2478881 w 2478881"/>
                <a:gd name="connsiteY44" fmla="*/ 185738 h 645319"/>
                <a:gd name="connsiteX45" fmla="*/ 2474118 w 2478881"/>
                <a:gd name="connsiteY45" fmla="*/ 219075 h 645319"/>
                <a:gd name="connsiteX46" fmla="*/ 2447925 w 2478881"/>
                <a:gd name="connsiteY46" fmla="*/ 245269 h 645319"/>
                <a:gd name="connsiteX47" fmla="*/ 2407443 w 2478881"/>
                <a:gd name="connsiteY47" fmla="*/ 264319 h 645319"/>
                <a:gd name="connsiteX48" fmla="*/ 2340768 w 2478881"/>
                <a:gd name="connsiteY48" fmla="*/ 269082 h 645319"/>
                <a:gd name="connsiteX49" fmla="*/ 2131218 w 2478881"/>
                <a:gd name="connsiteY49" fmla="*/ 261938 h 645319"/>
                <a:gd name="connsiteX50" fmla="*/ 1919287 w 2478881"/>
                <a:gd name="connsiteY50" fmla="*/ 2738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645319">
                  <a:moveTo>
                    <a:pt x="1919287" y="273844"/>
                  </a:moveTo>
                  <a:lnTo>
                    <a:pt x="1619250" y="311944"/>
                  </a:lnTo>
                  <a:lnTo>
                    <a:pt x="1354931" y="385763"/>
                  </a:lnTo>
                  <a:lnTo>
                    <a:pt x="1143000" y="435769"/>
                  </a:lnTo>
                  <a:lnTo>
                    <a:pt x="902493" y="502444"/>
                  </a:lnTo>
                  <a:lnTo>
                    <a:pt x="678656" y="571500"/>
                  </a:lnTo>
                  <a:lnTo>
                    <a:pt x="604837" y="597694"/>
                  </a:lnTo>
                  <a:lnTo>
                    <a:pt x="569118" y="614363"/>
                  </a:lnTo>
                  <a:lnTo>
                    <a:pt x="514350" y="642938"/>
                  </a:lnTo>
                  <a:lnTo>
                    <a:pt x="500062" y="645319"/>
                  </a:lnTo>
                  <a:lnTo>
                    <a:pt x="469106" y="635794"/>
                  </a:lnTo>
                  <a:lnTo>
                    <a:pt x="411956" y="616744"/>
                  </a:lnTo>
                  <a:lnTo>
                    <a:pt x="326231" y="573882"/>
                  </a:lnTo>
                  <a:lnTo>
                    <a:pt x="273843" y="542925"/>
                  </a:lnTo>
                  <a:lnTo>
                    <a:pt x="226218" y="516732"/>
                  </a:lnTo>
                  <a:lnTo>
                    <a:pt x="145256" y="457200"/>
                  </a:lnTo>
                  <a:lnTo>
                    <a:pt x="59531" y="385763"/>
                  </a:lnTo>
                  <a:lnTo>
                    <a:pt x="16668" y="345282"/>
                  </a:lnTo>
                  <a:lnTo>
                    <a:pt x="0" y="311944"/>
                  </a:lnTo>
                  <a:lnTo>
                    <a:pt x="0" y="285750"/>
                  </a:lnTo>
                  <a:lnTo>
                    <a:pt x="11906" y="278607"/>
                  </a:lnTo>
                  <a:lnTo>
                    <a:pt x="33337" y="280988"/>
                  </a:lnTo>
                  <a:lnTo>
                    <a:pt x="90487" y="304800"/>
                  </a:lnTo>
                  <a:lnTo>
                    <a:pt x="166687" y="335757"/>
                  </a:lnTo>
                  <a:lnTo>
                    <a:pt x="247650" y="361950"/>
                  </a:lnTo>
                  <a:lnTo>
                    <a:pt x="316706" y="378619"/>
                  </a:lnTo>
                  <a:lnTo>
                    <a:pt x="378618" y="385763"/>
                  </a:lnTo>
                  <a:lnTo>
                    <a:pt x="431006" y="383382"/>
                  </a:lnTo>
                  <a:lnTo>
                    <a:pt x="502443" y="369094"/>
                  </a:lnTo>
                  <a:lnTo>
                    <a:pt x="714375" y="321469"/>
                  </a:lnTo>
                  <a:lnTo>
                    <a:pt x="1009650" y="257175"/>
                  </a:lnTo>
                  <a:lnTo>
                    <a:pt x="1378743" y="178594"/>
                  </a:lnTo>
                  <a:lnTo>
                    <a:pt x="1631156" y="109538"/>
                  </a:lnTo>
                  <a:lnTo>
                    <a:pt x="1709737" y="95250"/>
                  </a:lnTo>
                  <a:lnTo>
                    <a:pt x="1821656" y="73819"/>
                  </a:lnTo>
                  <a:lnTo>
                    <a:pt x="1905000" y="52388"/>
                  </a:lnTo>
                  <a:lnTo>
                    <a:pt x="1964531" y="28575"/>
                  </a:lnTo>
                  <a:lnTo>
                    <a:pt x="2021681" y="0"/>
                  </a:lnTo>
                  <a:lnTo>
                    <a:pt x="2064543" y="9525"/>
                  </a:lnTo>
                  <a:lnTo>
                    <a:pt x="2195512" y="40482"/>
                  </a:lnTo>
                  <a:lnTo>
                    <a:pt x="2338387" y="73819"/>
                  </a:lnTo>
                  <a:lnTo>
                    <a:pt x="2390775" y="92869"/>
                  </a:lnTo>
                  <a:lnTo>
                    <a:pt x="2436018" y="126207"/>
                  </a:lnTo>
                  <a:lnTo>
                    <a:pt x="2466975" y="159544"/>
                  </a:lnTo>
                  <a:lnTo>
                    <a:pt x="2478881" y="185738"/>
                  </a:lnTo>
                  <a:lnTo>
                    <a:pt x="2474118" y="219075"/>
                  </a:lnTo>
                  <a:lnTo>
                    <a:pt x="2447925" y="245269"/>
                  </a:lnTo>
                  <a:lnTo>
                    <a:pt x="2407443" y="264319"/>
                  </a:lnTo>
                  <a:cubicBezTo>
                    <a:pt x="2385222" y="265965"/>
                    <a:pt x="2363050" y="269082"/>
                    <a:pt x="2340768" y="269082"/>
                  </a:cubicBezTo>
                  <a:lnTo>
                    <a:pt x="2131218" y="261938"/>
                  </a:lnTo>
                  <a:lnTo>
                    <a:pt x="191928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200B885B-F960-4BF5-9540-368C21CD43C7}"/>
                </a:ext>
              </a:extLst>
            </p:cNvPr>
            <p:cNvSpPr/>
            <p:nvPr/>
          </p:nvSpPr>
          <p:spPr>
            <a:xfrm rot="16200000">
              <a:off x="1741487" y="3395663"/>
              <a:ext cx="4176713" cy="579438"/>
            </a:xfrm>
            <a:custGeom>
              <a:avLst/>
              <a:gdLst>
                <a:gd name="connsiteX0" fmla="*/ 1977081 w 4176584"/>
                <a:gd name="connsiteY0" fmla="*/ 444843 h 579002"/>
                <a:gd name="connsiteX1" fmla="*/ 1500464 w 4176584"/>
                <a:gd name="connsiteY1" fmla="*/ 444843 h 579002"/>
                <a:gd name="connsiteX2" fmla="*/ 1048559 w 4176584"/>
                <a:gd name="connsiteY2" fmla="*/ 448374 h 579002"/>
                <a:gd name="connsiteX3" fmla="*/ 751997 w 4176584"/>
                <a:gd name="connsiteY3" fmla="*/ 448374 h 579002"/>
                <a:gd name="connsiteX4" fmla="*/ 518984 w 4176584"/>
                <a:gd name="connsiteY4" fmla="*/ 437782 h 579002"/>
                <a:gd name="connsiteX5" fmla="*/ 349520 w 4176584"/>
                <a:gd name="connsiteY5" fmla="*/ 434252 h 579002"/>
                <a:gd name="connsiteX6" fmla="*/ 204770 w 4176584"/>
                <a:gd name="connsiteY6" fmla="*/ 427191 h 579002"/>
                <a:gd name="connsiteX7" fmla="*/ 158873 w 4176584"/>
                <a:gd name="connsiteY7" fmla="*/ 420130 h 579002"/>
                <a:gd name="connsiteX8" fmla="*/ 112976 w 4176584"/>
                <a:gd name="connsiteY8" fmla="*/ 406008 h 579002"/>
                <a:gd name="connsiteX9" fmla="*/ 63549 w 4176584"/>
                <a:gd name="connsiteY9" fmla="*/ 388355 h 579002"/>
                <a:gd name="connsiteX10" fmla="*/ 21183 w 4176584"/>
                <a:gd name="connsiteY10" fmla="*/ 356581 h 579002"/>
                <a:gd name="connsiteX11" fmla="*/ 0 w 4176584"/>
                <a:gd name="connsiteY11" fmla="*/ 321276 h 579002"/>
                <a:gd name="connsiteX12" fmla="*/ 0 w 4176584"/>
                <a:gd name="connsiteY12" fmla="*/ 293032 h 579002"/>
                <a:gd name="connsiteX13" fmla="*/ 31775 w 4176584"/>
                <a:gd name="connsiteY13" fmla="*/ 261257 h 579002"/>
                <a:gd name="connsiteX14" fmla="*/ 70610 w 4176584"/>
                <a:gd name="connsiteY14" fmla="*/ 229483 h 579002"/>
                <a:gd name="connsiteX15" fmla="*/ 123568 w 4176584"/>
                <a:gd name="connsiteY15" fmla="*/ 197708 h 579002"/>
                <a:gd name="connsiteX16" fmla="*/ 204770 w 4176584"/>
                <a:gd name="connsiteY16" fmla="*/ 165934 h 579002"/>
                <a:gd name="connsiteX17" fmla="*/ 289502 w 4176584"/>
                <a:gd name="connsiteY17" fmla="*/ 141220 h 579002"/>
                <a:gd name="connsiteX18" fmla="*/ 444844 w 4176584"/>
                <a:gd name="connsiteY18" fmla="*/ 112976 h 579002"/>
                <a:gd name="connsiteX19" fmla="*/ 497801 w 4176584"/>
                <a:gd name="connsiteY19" fmla="*/ 127098 h 579002"/>
                <a:gd name="connsiteX20" fmla="*/ 593125 w 4176584"/>
                <a:gd name="connsiteY20" fmla="*/ 151812 h 579002"/>
                <a:gd name="connsiteX21" fmla="*/ 741406 w 4176584"/>
                <a:gd name="connsiteY21" fmla="*/ 169464 h 579002"/>
                <a:gd name="connsiteX22" fmla="*/ 1023846 w 4176584"/>
                <a:gd name="connsiteY22" fmla="*/ 190647 h 579002"/>
                <a:gd name="connsiteX23" fmla="*/ 1948837 w 4176584"/>
                <a:gd name="connsiteY23" fmla="*/ 225952 h 579002"/>
                <a:gd name="connsiteX24" fmla="*/ 2411333 w 4176584"/>
                <a:gd name="connsiteY24" fmla="*/ 247135 h 579002"/>
                <a:gd name="connsiteX25" fmla="*/ 3180983 w 4176584"/>
                <a:gd name="connsiteY25" fmla="*/ 243605 h 579002"/>
                <a:gd name="connsiteX26" fmla="*/ 3625826 w 4176584"/>
                <a:gd name="connsiteY26" fmla="*/ 247135 h 579002"/>
                <a:gd name="connsiteX27" fmla="*/ 3774107 w 4176584"/>
                <a:gd name="connsiteY27" fmla="*/ 247135 h 579002"/>
                <a:gd name="connsiteX28" fmla="*/ 3837656 w 4176584"/>
                <a:gd name="connsiteY28" fmla="*/ 229483 h 579002"/>
                <a:gd name="connsiteX29" fmla="*/ 3908266 w 4176584"/>
                <a:gd name="connsiteY29" fmla="*/ 204769 h 579002"/>
                <a:gd name="connsiteX30" fmla="*/ 3964754 w 4176584"/>
                <a:gd name="connsiteY30" fmla="*/ 172995 h 579002"/>
                <a:gd name="connsiteX31" fmla="*/ 4010651 w 4176584"/>
                <a:gd name="connsiteY31" fmla="*/ 137690 h 579002"/>
                <a:gd name="connsiteX32" fmla="*/ 4063608 w 4176584"/>
                <a:gd name="connsiteY32" fmla="*/ 81202 h 579002"/>
                <a:gd name="connsiteX33" fmla="*/ 4095383 w 4176584"/>
                <a:gd name="connsiteY33" fmla="*/ 31775 h 579002"/>
                <a:gd name="connsiteX34" fmla="*/ 4123627 w 4176584"/>
                <a:gd name="connsiteY34" fmla="*/ 7061 h 579002"/>
                <a:gd name="connsiteX35" fmla="*/ 4144810 w 4176584"/>
                <a:gd name="connsiteY35" fmla="*/ 0 h 579002"/>
                <a:gd name="connsiteX36" fmla="*/ 4165993 w 4176584"/>
                <a:gd name="connsiteY36" fmla="*/ 7061 h 579002"/>
                <a:gd name="connsiteX37" fmla="*/ 4176584 w 4176584"/>
                <a:gd name="connsiteY37" fmla="*/ 38836 h 579002"/>
                <a:gd name="connsiteX38" fmla="*/ 4176584 w 4176584"/>
                <a:gd name="connsiteY38" fmla="*/ 98854 h 579002"/>
                <a:gd name="connsiteX39" fmla="*/ 4151871 w 4176584"/>
                <a:gd name="connsiteY39" fmla="*/ 169464 h 579002"/>
                <a:gd name="connsiteX40" fmla="*/ 4074200 w 4176584"/>
                <a:gd name="connsiteY40" fmla="*/ 321276 h 579002"/>
                <a:gd name="connsiteX41" fmla="*/ 3992998 w 4176584"/>
                <a:gd name="connsiteY41" fmla="*/ 437782 h 579002"/>
                <a:gd name="connsiteX42" fmla="*/ 3932980 w 4176584"/>
                <a:gd name="connsiteY42" fmla="*/ 515453 h 579002"/>
                <a:gd name="connsiteX43" fmla="*/ 3876492 w 4176584"/>
                <a:gd name="connsiteY43" fmla="*/ 561350 h 579002"/>
                <a:gd name="connsiteX44" fmla="*/ 3827064 w 4176584"/>
                <a:gd name="connsiteY44" fmla="*/ 579002 h 579002"/>
                <a:gd name="connsiteX45" fmla="*/ 3802351 w 4176584"/>
                <a:gd name="connsiteY45" fmla="*/ 579002 h 579002"/>
                <a:gd name="connsiteX46" fmla="*/ 3781168 w 4176584"/>
                <a:gd name="connsiteY46" fmla="*/ 564880 h 579002"/>
                <a:gd name="connsiteX47" fmla="*/ 3752924 w 4176584"/>
                <a:gd name="connsiteY47" fmla="*/ 543697 h 579002"/>
                <a:gd name="connsiteX48" fmla="*/ 3724680 w 4176584"/>
                <a:gd name="connsiteY48" fmla="*/ 518984 h 579002"/>
                <a:gd name="connsiteX49" fmla="*/ 3671722 w 4176584"/>
                <a:gd name="connsiteY49" fmla="*/ 497801 h 579002"/>
                <a:gd name="connsiteX50" fmla="*/ 3353977 w 4176584"/>
                <a:gd name="connsiteY50" fmla="*/ 473087 h 579002"/>
                <a:gd name="connsiteX51" fmla="*/ 3170391 w 4176584"/>
                <a:gd name="connsiteY51" fmla="*/ 473087 h 579002"/>
                <a:gd name="connsiteX52" fmla="*/ 2986805 w 4176584"/>
                <a:gd name="connsiteY52" fmla="*/ 441313 h 579002"/>
                <a:gd name="connsiteX53" fmla="*/ 2534901 w 4176584"/>
                <a:gd name="connsiteY53" fmla="*/ 441313 h 579002"/>
                <a:gd name="connsiteX54" fmla="*/ 1977081 w 4176584"/>
                <a:gd name="connsiteY54" fmla="*/ 444843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76584" h="579002">
                  <a:moveTo>
                    <a:pt x="1977081" y="444843"/>
                  </a:moveTo>
                  <a:lnTo>
                    <a:pt x="1500464" y="444843"/>
                  </a:lnTo>
                  <a:lnTo>
                    <a:pt x="1048559" y="448374"/>
                  </a:lnTo>
                  <a:lnTo>
                    <a:pt x="751997" y="448374"/>
                  </a:lnTo>
                  <a:lnTo>
                    <a:pt x="518984" y="437782"/>
                  </a:lnTo>
                  <a:lnTo>
                    <a:pt x="349520" y="434252"/>
                  </a:lnTo>
                  <a:lnTo>
                    <a:pt x="204770" y="427191"/>
                  </a:lnTo>
                  <a:lnTo>
                    <a:pt x="158873" y="420130"/>
                  </a:lnTo>
                  <a:lnTo>
                    <a:pt x="112976" y="406008"/>
                  </a:lnTo>
                  <a:lnTo>
                    <a:pt x="63549" y="388355"/>
                  </a:lnTo>
                  <a:lnTo>
                    <a:pt x="21183" y="356581"/>
                  </a:lnTo>
                  <a:lnTo>
                    <a:pt x="0" y="321276"/>
                  </a:lnTo>
                  <a:lnTo>
                    <a:pt x="0" y="293032"/>
                  </a:lnTo>
                  <a:lnTo>
                    <a:pt x="31775" y="261257"/>
                  </a:lnTo>
                  <a:lnTo>
                    <a:pt x="70610" y="229483"/>
                  </a:lnTo>
                  <a:lnTo>
                    <a:pt x="123568" y="197708"/>
                  </a:lnTo>
                  <a:lnTo>
                    <a:pt x="204770" y="165934"/>
                  </a:lnTo>
                  <a:lnTo>
                    <a:pt x="289502" y="141220"/>
                  </a:lnTo>
                  <a:lnTo>
                    <a:pt x="444844" y="112976"/>
                  </a:lnTo>
                  <a:lnTo>
                    <a:pt x="497801" y="127098"/>
                  </a:lnTo>
                  <a:lnTo>
                    <a:pt x="593125" y="151812"/>
                  </a:lnTo>
                  <a:lnTo>
                    <a:pt x="741406" y="169464"/>
                  </a:lnTo>
                  <a:lnTo>
                    <a:pt x="1023846" y="190647"/>
                  </a:lnTo>
                  <a:lnTo>
                    <a:pt x="1948837" y="225952"/>
                  </a:lnTo>
                  <a:lnTo>
                    <a:pt x="2411333" y="247135"/>
                  </a:lnTo>
                  <a:lnTo>
                    <a:pt x="3180983" y="243605"/>
                  </a:lnTo>
                  <a:lnTo>
                    <a:pt x="3625826" y="247135"/>
                  </a:lnTo>
                  <a:lnTo>
                    <a:pt x="3774107" y="247135"/>
                  </a:lnTo>
                  <a:lnTo>
                    <a:pt x="3837656" y="229483"/>
                  </a:lnTo>
                  <a:lnTo>
                    <a:pt x="3908266" y="204769"/>
                  </a:lnTo>
                  <a:lnTo>
                    <a:pt x="3964754" y="172995"/>
                  </a:lnTo>
                  <a:lnTo>
                    <a:pt x="4010651" y="137690"/>
                  </a:lnTo>
                  <a:lnTo>
                    <a:pt x="4063608" y="81202"/>
                  </a:lnTo>
                  <a:lnTo>
                    <a:pt x="4095383" y="31775"/>
                  </a:lnTo>
                  <a:lnTo>
                    <a:pt x="4123627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76584" y="38836"/>
                  </a:lnTo>
                  <a:lnTo>
                    <a:pt x="4176584" y="98854"/>
                  </a:lnTo>
                  <a:lnTo>
                    <a:pt x="4151871" y="169464"/>
                  </a:lnTo>
                  <a:lnTo>
                    <a:pt x="4074200" y="321276"/>
                  </a:lnTo>
                  <a:lnTo>
                    <a:pt x="3992998" y="437782"/>
                  </a:lnTo>
                  <a:lnTo>
                    <a:pt x="3932980" y="515453"/>
                  </a:lnTo>
                  <a:lnTo>
                    <a:pt x="3876492" y="561350"/>
                  </a:lnTo>
                  <a:lnTo>
                    <a:pt x="3827064" y="579002"/>
                  </a:lnTo>
                  <a:lnTo>
                    <a:pt x="3802351" y="579002"/>
                  </a:lnTo>
                  <a:lnTo>
                    <a:pt x="3781168" y="564880"/>
                  </a:lnTo>
                  <a:lnTo>
                    <a:pt x="3752924" y="543697"/>
                  </a:lnTo>
                  <a:lnTo>
                    <a:pt x="3724680" y="518984"/>
                  </a:lnTo>
                  <a:lnTo>
                    <a:pt x="3671722" y="497801"/>
                  </a:lnTo>
                  <a:lnTo>
                    <a:pt x="3353977" y="473087"/>
                  </a:lnTo>
                  <a:lnTo>
                    <a:pt x="3170391" y="473087"/>
                  </a:lnTo>
                  <a:lnTo>
                    <a:pt x="2986805" y="441313"/>
                  </a:lnTo>
                  <a:lnTo>
                    <a:pt x="2534901" y="441313"/>
                  </a:lnTo>
                  <a:lnTo>
                    <a:pt x="1977081" y="44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DFCC88E6-8414-40FE-8E75-CCFD47D12689}"/>
                </a:ext>
              </a:extLst>
            </p:cNvPr>
            <p:cNvSpPr/>
            <p:nvPr/>
          </p:nvSpPr>
          <p:spPr>
            <a:xfrm rot="16200000">
              <a:off x="2239169" y="3094831"/>
              <a:ext cx="1955800" cy="1239838"/>
            </a:xfrm>
            <a:custGeom>
              <a:avLst/>
              <a:gdLst>
                <a:gd name="connsiteX0" fmla="*/ 1057554 w 1955285"/>
                <a:gd name="connsiteY0" fmla="*/ 966787 h 1240631"/>
                <a:gd name="connsiteX1" fmla="*/ 819429 w 1955285"/>
                <a:gd name="connsiteY1" fmla="*/ 785812 h 1240631"/>
                <a:gd name="connsiteX2" fmla="*/ 590829 w 1955285"/>
                <a:gd name="connsiteY2" fmla="*/ 602456 h 1240631"/>
                <a:gd name="connsiteX3" fmla="*/ 416998 w 1955285"/>
                <a:gd name="connsiteY3" fmla="*/ 445294 h 1240631"/>
                <a:gd name="connsiteX4" fmla="*/ 255073 w 1955285"/>
                <a:gd name="connsiteY4" fmla="*/ 290512 h 1240631"/>
                <a:gd name="connsiteX5" fmla="*/ 97910 w 1955285"/>
                <a:gd name="connsiteY5" fmla="*/ 140494 h 1240631"/>
                <a:gd name="connsiteX6" fmla="*/ 16948 w 1955285"/>
                <a:gd name="connsiteY6" fmla="*/ 61912 h 1240631"/>
                <a:gd name="connsiteX7" fmla="*/ 7423 w 1955285"/>
                <a:gd name="connsiteY7" fmla="*/ 50006 h 1240631"/>
                <a:gd name="connsiteX8" fmla="*/ 279 w 1955285"/>
                <a:gd name="connsiteY8" fmla="*/ 28575 h 1240631"/>
                <a:gd name="connsiteX9" fmla="*/ 5042 w 1955285"/>
                <a:gd name="connsiteY9" fmla="*/ 11906 h 1240631"/>
                <a:gd name="connsiteX10" fmla="*/ 24092 w 1955285"/>
                <a:gd name="connsiteY10" fmla="*/ 0 h 1240631"/>
                <a:gd name="connsiteX11" fmla="*/ 57429 w 1955285"/>
                <a:gd name="connsiteY11" fmla="*/ 4762 h 1240631"/>
                <a:gd name="connsiteX12" fmla="*/ 174110 w 1955285"/>
                <a:gd name="connsiteY12" fmla="*/ 95250 h 1240631"/>
                <a:gd name="connsiteX13" fmla="*/ 424142 w 1955285"/>
                <a:gd name="connsiteY13" fmla="*/ 273844 h 1240631"/>
                <a:gd name="connsiteX14" fmla="*/ 745610 w 1955285"/>
                <a:gd name="connsiteY14" fmla="*/ 490537 h 1240631"/>
                <a:gd name="connsiteX15" fmla="*/ 1057554 w 1955285"/>
                <a:gd name="connsiteY15" fmla="*/ 685800 h 1240631"/>
                <a:gd name="connsiteX16" fmla="*/ 1476654 w 1955285"/>
                <a:gd name="connsiteY16" fmla="*/ 938212 h 1240631"/>
                <a:gd name="connsiteX17" fmla="*/ 1688585 w 1955285"/>
                <a:gd name="connsiteY17" fmla="*/ 1057275 h 1240631"/>
                <a:gd name="connsiteX18" fmla="*/ 1955285 w 1955285"/>
                <a:gd name="connsiteY18" fmla="*/ 1207294 h 1240631"/>
                <a:gd name="connsiteX19" fmla="*/ 1440935 w 1955285"/>
                <a:gd name="connsiteY19" fmla="*/ 1240631 h 1240631"/>
                <a:gd name="connsiteX20" fmla="*/ 1290917 w 1955285"/>
                <a:gd name="connsiteY20" fmla="*/ 1145381 h 1240631"/>
                <a:gd name="connsiteX21" fmla="*/ 1057554 w 1955285"/>
                <a:gd name="connsiteY21" fmla="*/ 966787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5285" h="1240631">
                  <a:moveTo>
                    <a:pt x="1057554" y="966787"/>
                  </a:moveTo>
                  <a:lnTo>
                    <a:pt x="819429" y="785812"/>
                  </a:lnTo>
                  <a:lnTo>
                    <a:pt x="590829" y="602456"/>
                  </a:lnTo>
                  <a:lnTo>
                    <a:pt x="416998" y="445294"/>
                  </a:lnTo>
                  <a:lnTo>
                    <a:pt x="255073" y="290512"/>
                  </a:lnTo>
                  <a:lnTo>
                    <a:pt x="97910" y="140494"/>
                  </a:lnTo>
                  <a:lnTo>
                    <a:pt x="16948" y="61912"/>
                  </a:lnTo>
                  <a:lnTo>
                    <a:pt x="7423" y="50006"/>
                  </a:lnTo>
                  <a:cubicBezTo>
                    <a:pt x="0" y="30213"/>
                    <a:pt x="279" y="37738"/>
                    <a:pt x="279" y="28575"/>
                  </a:cubicBezTo>
                  <a:lnTo>
                    <a:pt x="5042" y="11906"/>
                  </a:lnTo>
                  <a:lnTo>
                    <a:pt x="24092" y="0"/>
                  </a:lnTo>
                  <a:lnTo>
                    <a:pt x="57429" y="4762"/>
                  </a:lnTo>
                  <a:lnTo>
                    <a:pt x="174110" y="95250"/>
                  </a:lnTo>
                  <a:lnTo>
                    <a:pt x="424142" y="273844"/>
                  </a:lnTo>
                  <a:lnTo>
                    <a:pt x="745610" y="490537"/>
                  </a:lnTo>
                  <a:lnTo>
                    <a:pt x="1057554" y="685800"/>
                  </a:lnTo>
                  <a:lnTo>
                    <a:pt x="1476654" y="938212"/>
                  </a:lnTo>
                  <a:lnTo>
                    <a:pt x="1688585" y="1057275"/>
                  </a:lnTo>
                  <a:lnTo>
                    <a:pt x="1955285" y="1207294"/>
                  </a:lnTo>
                  <a:lnTo>
                    <a:pt x="1440935" y="1240631"/>
                  </a:lnTo>
                  <a:lnTo>
                    <a:pt x="1290917" y="1145381"/>
                  </a:lnTo>
                  <a:lnTo>
                    <a:pt x="1057554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EAEF4B2D-1739-491C-A644-65E0548071D7}"/>
                </a:ext>
              </a:extLst>
            </p:cNvPr>
            <p:cNvSpPr/>
            <p:nvPr/>
          </p:nvSpPr>
          <p:spPr>
            <a:xfrm>
              <a:off x="3913188" y="3214688"/>
              <a:ext cx="747712" cy="638175"/>
            </a:xfrm>
            <a:custGeom>
              <a:avLst/>
              <a:gdLst>
                <a:gd name="connsiteX0" fmla="*/ 292894 w 747712"/>
                <a:gd name="connsiteY0" fmla="*/ 304800 h 638175"/>
                <a:gd name="connsiteX1" fmla="*/ 150019 w 747712"/>
                <a:gd name="connsiteY1" fmla="*/ 169068 h 638175"/>
                <a:gd name="connsiteX2" fmla="*/ 100012 w 747712"/>
                <a:gd name="connsiteY2" fmla="*/ 130968 h 638175"/>
                <a:gd name="connsiteX3" fmla="*/ 0 w 747712"/>
                <a:gd name="connsiteY3" fmla="*/ 73818 h 638175"/>
                <a:gd name="connsiteX4" fmla="*/ 0 w 747712"/>
                <a:gd name="connsiteY4" fmla="*/ 0 h 638175"/>
                <a:gd name="connsiteX5" fmla="*/ 138112 w 747712"/>
                <a:gd name="connsiteY5" fmla="*/ 28575 h 638175"/>
                <a:gd name="connsiteX6" fmla="*/ 252412 w 747712"/>
                <a:gd name="connsiteY6" fmla="*/ 64293 h 638175"/>
                <a:gd name="connsiteX7" fmla="*/ 373856 w 747712"/>
                <a:gd name="connsiteY7" fmla="*/ 102393 h 638175"/>
                <a:gd name="connsiteX8" fmla="*/ 469106 w 747712"/>
                <a:gd name="connsiteY8" fmla="*/ 142875 h 638175"/>
                <a:gd name="connsiteX9" fmla="*/ 526256 w 747712"/>
                <a:gd name="connsiteY9" fmla="*/ 169068 h 638175"/>
                <a:gd name="connsiteX10" fmla="*/ 566737 w 747712"/>
                <a:gd name="connsiteY10" fmla="*/ 192881 h 638175"/>
                <a:gd name="connsiteX11" fmla="*/ 583406 w 747712"/>
                <a:gd name="connsiteY11" fmla="*/ 204787 h 638175"/>
                <a:gd name="connsiteX12" fmla="*/ 614362 w 747712"/>
                <a:gd name="connsiteY12" fmla="*/ 235743 h 638175"/>
                <a:gd name="connsiteX13" fmla="*/ 647700 w 747712"/>
                <a:gd name="connsiteY13" fmla="*/ 283368 h 638175"/>
                <a:gd name="connsiteX14" fmla="*/ 683419 w 747712"/>
                <a:gd name="connsiteY14" fmla="*/ 335756 h 638175"/>
                <a:gd name="connsiteX15" fmla="*/ 719137 w 747712"/>
                <a:gd name="connsiteY15" fmla="*/ 409575 h 638175"/>
                <a:gd name="connsiteX16" fmla="*/ 738187 w 747712"/>
                <a:gd name="connsiteY16" fmla="*/ 459581 h 638175"/>
                <a:gd name="connsiteX17" fmla="*/ 747712 w 747712"/>
                <a:gd name="connsiteY17" fmla="*/ 492918 h 638175"/>
                <a:gd name="connsiteX18" fmla="*/ 747712 w 747712"/>
                <a:gd name="connsiteY18" fmla="*/ 526256 h 638175"/>
                <a:gd name="connsiteX19" fmla="*/ 740569 w 747712"/>
                <a:gd name="connsiteY19" fmla="*/ 566737 h 638175"/>
                <a:gd name="connsiteX20" fmla="*/ 723900 w 747712"/>
                <a:gd name="connsiteY20" fmla="*/ 592931 h 638175"/>
                <a:gd name="connsiteX21" fmla="*/ 695325 w 747712"/>
                <a:gd name="connsiteY21" fmla="*/ 619125 h 638175"/>
                <a:gd name="connsiteX22" fmla="*/ 669131 w 747712"/>
                <a:gd name="connsiteY22" fmla="*/ 631031 h 638175"/>
                <a:gd name="connsiteX23" fmla="*/ 633412 w 747712"/>
                <a:gd name="connsiteY23" fmla="*/ 638175 h 638175"/>
                <a:gd name="connsiteX24" fmla="*/ 595312 w 747712"/>
                <a:gd name="connsiteY24" fmla="*/ 635793 h 638175"/>
                <a:gd name="connsiteX25" fmla="*/ 573881 w 747712"/>
                <a:gd name="connsiteY25" fmla="*/ 626268 h 638175"/>
                <a:gd name="connsiteX26" fmla="*/ 554831 w 747712"/>
                <a:gd name="connsiteY26" fmla="*/ 607218 h 638175"/>
                <a:gd name="connsiteX27" fmla="*/ 511969 w 747712"/>
                <a:gd name="connsiteY27" fmla="*/ 550068 h 638175"/>
                <a:gd name="connsiteX28" fmla="*/ 409575 w 747712"/>
                <a:gd name="connsiteY28" fmla="*/ 428625 h 638175"/>
                <a:gd name="connsiteX29" fmla="*/ 292894 w 747712"/>
                <a:gd name="connsiteY29" fmla="*/ 3048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2" h="638175">
                  <a:moveTo>
                    <a:pt x="292894" y="304800"/>
                  </a:moveTo>
                  <a:lnTo>
                    <a:pt x="150019" y="169068"/>
                  </a:lnTo>
                  <a:lnTo>
                    <a:pt x="100012" y="130968"/>
                  </a:lnTo>
                  <a:lnTo>
                    <a:pt x="0" y="73818"/>
                  </a:lnTo>
                  <a:lnTo>
                    <a:pt x="0" y="0"/>
                  </a:lnTo>
                  <a:lnTo>
                    <a:pt x="138112" y="28575"/>
                  </a:lnTo>
                  <a:lnTo>
                    <a:pt x="252412" y="64293"/>
                  </a:lnTo>
                  <a:lnTo>
                    <a:pt x="373856" y="102393"/>
                  </a:lnTo>
                  <a:lnTo>
                    <a:pt x="469106" y="142875"/>
                  </a:lnTo>
                  <a:lnTo>
                    <a:pt x="526256" y="169068"/>
                  </a:lnTo>
                  <a:lnTo>
                    <a:pt x="566737" y="192881"/>
                  </a:lnTo>
                  <a:lnTo>
                    <a:pt x="583406" y="204787"/>
                  </a:lnTo>
                  <a:lnTo>
                    <a:pt x="614362" y="235743"/>
                  </a:lnTo>
                  <a:lnTo>
                    <a:pt x="647700" y="283368"/>
                  </a:lnTo>
                  <a:lnTo>
                    <a:pt x="683419" y="335756"/>
                  </a:lnTo>
                  <a:lnTo>
                    <a:pt x="719137" y="409575"/>
                  </a:lnTo>
                  <a:lnTo>
                    <a:pt x="738187" y="459581"/>
                  </a:lnTo>
                  <a:lnTo>
                    <a:pt x="747712" y="492918"/>
                  </a:lnTo>
                  <a:lnTo>
                    <a:pt x="747712" y="526256"/>
                  </a:lnTo>
                  <a:lnTo>
                    <a:pt x="740569" y="566737"/>
                  </a:lnTo>
                  <a:lnTo>
                    <a:pt x="723900" y="592931"/>
                  </a:lnTo>
                  <a:lnTo>
                    <a:pt x="695325" y="619125"/>
                  </a:lnTo>
                  <a:lnTo>
                    <a:pt x="669131" y="631031"/>
                  </a:lnTo>
                  <a:lnTo>
                    <a:pt x="633412" y="638175"/>
                  </a:lnTo>
                  <a:lnTo>
                    <a:pt x="595312" y="635793"/>
                  </a:lnTo>
                  <a:lnTo>
                    <a:pt x="573881" y="626268"/>
                  </a:lnTo>
                  <a:lnTo>
                    <a:pt x="554831" y="607218"/>
                  </a:lnTo>
                  <a:lnTo>
                    <a:pt x="511969" y="550068"/>
                  </a:lnTo>
                  <a:lnTo>
                    <a:pt x="409575" y="428625"/>
                  </a:lnTo>
                  <a:lnTo>
                    <a:pt x="2928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57595CE1-DEAF-40A1-9FDA-9E7EABB7A606}"/>
                </a:ext>
              </a:extLst>
            </p:cNvPr>
            <p:cNvSpPr/>
            <p:nvPr/>
          </p:nvSpPr>
          <p:spPr>
            <a:xfrm rot="16200000">
              <a:off x="3858419" y="3340894"/>
              <a:ext cx="4448175" cy="681037"/>
            </a:xfrm>
            <a:custGeom>
              <a:avLst/>
              <a:gdLst>
                <a:gd name="connsiteX0" fmla="*/ 1850745 w 4447641"/>
                <a:gd name="connsiteY0" fmla="*/ 610819 h 680313"/>
                <a:gd name="connsiteX1" fmla="*/ 1225296 w 4447641"/>
                <a:gd name="connsiteY1" fmla="*/ 636422 h 680313"/>
                <a:gd name="connsiteX2" fmla="*/ 724205 w 4447641"/>
                <a:gd name="connsiteY2" fmla="*/ 654710 h 680313"/>
                <a:gd name="connsiteX3" fmla="*/ 654710 w 4447641"/>
                <a:gd name="connsiteY3" fmla="*/ 665683 h 680313"/>
                <a:gd name="connsiteX4" fmla="*/ 618134 w 4447641"/>
                <a:gd name="connsiteY4" fmla="*/ 669341 h 680313"/>
                <a:gd name="connsiteX5" fmla="*/ 534009 w 4447641"/>
                <a:gd name="connsiteY5" fmla="*/ 676656 h 680313"/>
                <a:gd name="connsiteX6" fmla="*/ 486461 w 4447641"/>
                <a:gd name="connsiteY6" fmla="*/ 680313 h 680313"/>
                <a:gd name="connsiteX7" fmla="*/ 416966 w 4447641"/>
                <a:gd name="connsiteY7" fmla="*/ 665683 h 680313"/>
                <a:gd name="connsiteX8" fmla="*/ 340157 w 4447641"/>
                <a:gd name="connsiteY8" fmla="*/ 643737 h 680313"/>
                <a:gd name="connsiteX9" fmla="*/ 193853 w 4447641"/>
                <a:gd name="connsiteY9" fmla="*/ 596189 h 680313"/>
                <a:gd name="connsiteX10" fmla="*/ 109728 w 4447641"/>
                <a:gd name="connsiteY10" fmla="*/ 566928 h 680313"/>
                <a:gd name="connsiteX11" fmla="*/ 51206 w 4447641"/>
                <a:gd name="connsiteY11" fmla="*/ 548640 h 680313"/>
                <a:gd name="connsiteX12" fmla="*/ 25603 w 4447641"/>
                <a:gd name="connsiteY12" fmla="*/ 537667 h 680313"/>
                <a:gd name="connsiteX13" fmla="*/ 0 w 4447641"/>
                <a:gd name="connsiteY13" fmla="*/ 515721 h 680313"/>
                <a:gd name="connsiteX14" fmla="*/ 0 w 4447641"/>
                <a:gd name="connsiteY14" fmla="*/ 490118 h 680313"/>
                <a:gd name="connsiteX15" fmla="*/ 18288 w 4447641"/>
                <a:gd name="connsiteY15" fmla="*/ 453542 h 680313"/>
                <a:gd name="connsiteX16" fmla="*/ 120701 w 4447641"/>
                <a:gd name="connsiteY16" fmla="*/ 354787 h 680313"/>
                <a:gd name="connsiteX17" fmla="*/ 804672 w 4447641"/>
                <a:gd name="connsiteY17" fmla="*/ 387705 h 680313"/>
                <a:gd name="connsiteX18" fmla="*/ 1327709 w 4447641"/>
                <a:gd name="connsiteY18" fmla="*/ 369417 h 680313"/>
                <a:gd name="connsiteX19" fmla="*/ 2150669 w 4447641"/>
                <a:gd name="connsiteY19" fmla="*/ 343814 h 680313"/>
                <a:gd name="connsiteX20" fmla="*/ 2582265 w 4447641"/>
                <a:gd name="connsiteY20" fmla="*/ 318211 h 680313"/>
                <a:gd name="connsiteX21" fmla="*/ 3054096 w 4447641"/>
                <a:gd name="connsiteY21" fmla="*/ 296265 h 680313"/>
                <a:gd name="connsiteX22" fmla="*/ 3277209 w 4447641"/>
                <a:gd name="connsiteY22" fmla="*/ 296265 h 680313"/>
                <a:gd name="connsiteX23" fmla="*/ 3646627 w 4447641"/>
                <a:gd name="connsiteY23" fmla="*/ 296265 h 680313"/>
                <a:gd name="connsiteX24" fmla="*/ 4037990 w 4447641"/>
                <a:gd name="connsiteY24" fmla="*/ 296265 h 680313"/>
                <a:gd name="connsiteX25" fmla="*/ 4111142 w 4447641"/>
                <a:gd name="connsiteY25" fmla="*/ 288950 h 680313"/>
                <a:gd name="connsiteX26" fmla="*/ 4173321 w 4447641"/>
                <a:gd name="connsiteY26" fmla="*/ 277977 h 680313"/>
                <a:gd name="connsiteX27" fmla="*/ 4220870 w 4447641"/>
                <a:gd name="connsiteY27" fmla="*/ 256032 h 680313"/>
                <a:gd name="connsiteX28" fmla="*/ 4268419 w 4447641"/>
                <a:gd name="connsiteY28" fmla="*/ 219456 h 680313"/>
                <a:gd name="connsiteX29" fmla="*/ 4319625 w 4447641"/>
                <a:gd name="connsiteY29" fmla="*/ 168249 h 680313"/>
                <a:gd name="connsiteX30" fmla="*/ 4356201 w 4447641"/>
                <a:gd name="connsiteY30" fmla="*/ 109728 h 680313"/>
                <a:gd name="connsiteX31" fmla="*/ 4381805 w 4447641"/>
                <a:gd name="connsiteY31" fmla="*/ 54864 h 680313"/>
                <a:gd name="connsiteX32" fmla="*/ 4403750 w 4447641"/>
                <a:gd name="connsiteY32" fmla="*/ 14630 h 680313"/>
                <a:gd name="connsiteX33" fmla="*/ 4418381 w 4447641"/>
                <a:gd name="connsiteY33" fmla="*/ 3657 h 680313"/>
                <a:gd name="connsiteX34" fmla="*/ 4429353 w 4447641"/>
                <a:gd name="connsiteY34" fmla="*/ 0 h 680313"/>
                <a:gd name="connsiteX35" fmla="*/ 4440326 w 4447641"/>
                <a:gd name="connsiteY35" fmla="*/ 14630 h 680313"/>
                <a:gd name="connsiteX36" fmla="*/ 4447641 w 4447641"/>
                <a:gd name="connsiteY36" fmla="*/ 69494 h 680313"/>
                <a:gd name="connsiteX37" fmla="*/ 4436669 w 4447641"/>
                <a:gd name="connsiteY37" fmla="*/ 142646 h 680313"/>
                <a:gd name="connsiteX38" fmla="*/ 4414723 w 4447641"/>
                <a:gd name="connsiteY38" fmla="*/ 234086 h 680313"/>
                <a:gd name="connsiteX39" fmla="*/ 4374489 w 4447641"/>
                <a:gd name="connsiteY39" fmla="*/ 332841 h 680313"/>
                <a:gd name="connsiteX40" fmla="*/ 4297680 w 4447641"/>
                <a:gd name="connsiteY40" fmla="*/ 479145 h 680313"/>
                <a:gd name="connsiteX41" fmla="*/ 4246473 w 4447641"/>
                <a:gd name="connsiteY41" fmla="*/ 570585 h 680313"/>
                <a:gd name="connsiteX42" fmla="*/ 4195267 w 4447641"/>
                <a:gd name="connsiteY42" fmla="*/ 625449 h 680313"/>
                <a:gd name="connsiteX43" fmla="*/ 4169664 w 4447641"/>
                <a:gd name="connsiteY43" fmla="*/ 643737 h 680313"/>
                <a:gd name="connsiteX44" fmla="*/ 4151376 w 4447641"/>
                <a:gd name="connsiteY44" fmla="*/ 643737 h 680313"/>
                <a:gd name="connsiteX45" fmla="*/ 4118457 w 4447641"/>
                <a:gd name="connsiteY45" fmla="*/ 640080 h 680313"/>
                <a:gd name="connsiteX46" fmla="*/ 4089197 w 4447641"/>
                <a:gd name="connsiteY46" fmla="*/ 618134 h 680313"/>
                <a:gd name="connsiteX47" fmla="*/ 4059936 w 4447641"/>
                <a:gd name="connsiteY47" fmla="*/ 592531 h 680313"/>
                <a:gd name="connsiteX48" fmla="*/ 4027017 w 4447641"/>
                <a:gd name="connsiteY48" fmla="*/ 570585 h 680313"/>
                <a:gd name="connsiteX49" fmla="*/ 3986784 w 4447641"/>
                <a:gd name="connsiteY49" fmla="*/ 552297 h 680313"/>
                <a:gd name="connsiteX50" fmla="*/ 3928262 w 4447641"/>
                <a:gd name="connsiteY50" fmla="*/ 544982 h 680313"/>
                <a:gd name="connsiteX51" fmla="*/ 3291840 w 4447641"/>
                <a:gd name="connsiteY51" fmla="*/ 541325 h 680313"/>
                <a:gd name="connsiteX52" fmla="*/ 2761488 w 4447641"/>
                <a:gd name="connsiteY52" fmla="*/ 548640 h 680313"/>
                <a:gd name="connsiteX53" fmla="*/ 2381097 w 4447641"/>
                <a:gd name="connsiteY53" fmla="*/ 588873 h 680313"/>
                <a:gd name="connsiteX54" fmla="*/ 1850745 w 4447641"/>
                <a:gd name="connsiteY54" fmla="*/ 610819 h 68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47641" h="680313">
                  <a:moveTo>
                    <a:pt x="1850745" y="610819"/>
                  </a:moveTo>
                  <a:lnTo>
                    <a:pt x="1225296" y="636422"/>
                  </a:lnTo>
                  <a:lnTo>
                    <a:pt x="724205" y="654710"/>
                  </a:lnTo>
                  <a:lnTo>
                    <a:pt x="654710" y="665683"/>
                  </a:lnTo>
                  <a:lnTo>
                    <a:pt x="618134" y="669341"/>
                  </a:lnTo>
                  <a:lnTo>
                    <a:pt x="534009" y="676656"/>
                  </a:lnTo>
                  <a:lnTo>
                    <a:pt x="486461" y="680313"/>
                  </a:lnTo>
                  <a:lnTo>
                    <a:pt x="416966" y="665683"/>
                  </a:lnTo>
                  <a:lnTo>
                    <a:pt x="340157" y="643737"/>
                  </a:lnTo>
                  <a:lnTo>
                    <a:pt x="193853" y="596189"/>
                  </a:lnTo>
                  <a:lnTo>
                    <a:pt x="109728" y="566928"/>
                  </a:lnTo>
                  <a:lnTo>
                    <a:pt x="51206" y="548640"/>
                  </a:lnTo>
                  <a:lnTo>
                    <a:pt x="25603" y="537667"/>
                  </a:lnTo>
                  <a:lnTo>
                    <a:pt x="0" y="515721"/>
                  </a:lnTo>
                  <a:lnTo>
                    <a:pt x="0" y="490118"/>
                  </a:lnTo>
                  <a:lnTo>
                    <a:pt x="18288" y="453542"/>
                  </a:lnTo>
                  <a:lnTo>
                    <a:pt x="120701" y="354787"/>
                  </a:lnTo>
                  <a:lnTo>
                    <a:pt x="804672" y="387705"/>
                  </a:lnTo>
                  <a:lnTo>
                    <a:pt x="1327709" y="369417"/>
                  </a:lnTo>
                  <a:lnTo>
                    <a:pt x="2150669" y="343814"/>
                  </a:lnTo>
                  <a:lnTo>
                    <a:pt x="2582265" y="318211"/>
                  </a:lnTo>
                  <a:lnTo>
                    <a:pt x="3054096" y="296265"/>
                  </a:lnTo>
                  <a:lnTo>
                    <a:pt x="3277209" y="296265"/>
                  </a:lnTo>
                  <a:lnTo>
                    <a:pt x="3646627" y="296265"/>
                  </a:lnTo>
                  <a:lnTo>
                    <a:pt x="4037990" y="296265"/>
                  </a:lnTo>
                  <a:lnTo>
                    <a:pt x="4111142" y="288950"/>
                  </a:lnTo>
                  <a:lnTo>
                    <a:pt x="4173321" y="277977"/>
                  </a:lnTo>
                  <a:lnTo>
                    <a:pt x="4220870" y="256032"/>
                  </a:lnTo>
                  <a:lnTo>
                    <a:pt x="4268419" y="219456"/>
                  </a:lnTo>
                  <a:lnTo>
                    <a:pt x="4319625" y="168249"/>
                  </a:lnTo>
                  <a:lnTo>
                    <a:pt x="4356201" y="109728"/>
                  </a:lnTo>
                  <a:lnTo>
                    <a:pt x="4381805" y="54864"/>
                  </a:lnTo>
                  <a:lnTo>
                    <a:pt x="4403750" y="14630"/>
                  </a:lnTo>
                  <a:lnTo>
                    <a:pt x="4418381" y="3657"/>
                  </a:lnTo>
                  <a:lnTo>
                    <a:pt x="4429353" y="0"/>
                  </a:lnTo>
                  <a:lnTo>
                    <a:pt x="4440326" y="14630"/>
                  </a:lnTo>
                  <a:lnTo>
                    <a:pt x="4447641" y="69494"/>
                  </a:lnTo>
                  <a:lnTo>
                    <a:pt x="4436669" y="142646"/>
                  </a:lnTo>
                  <a:lnTo>
                    <a:pt x="4414723" y="234086"/>
                  </a:lnTo>
                  <a:lnTo>
                    <a:pt x="4374489" y="332841"/>
                  </a:lnTo>
                  <a:lnTo>
                    <a:pt x="4297680" y="479145"/>
                  </a:lnTo>
                  <a:lnTo>
                    <a:pt x="4246473" y="570585"/>
                  </a:lnTo>
                  <a:lnTo>
                    <a:pt x="4195267" y="625449"/>
                  </a:lnTo>
                  <a:lnTo>
                    <a:pt x="4169664" y="643737"/>
                  </a:lnTo>
                  <a:lnTo>
                    <a:pt x="4151376" y="643737"/>
                  </a:lnTo>
                  <a:lnTo>
                    <a:pt x="4118457" y="640080"/>
                  </a:lnTo>
                  <a:lnTo>
                    <a:pt x="4089197" y="618134"/>
                  </a:lnTo>
                  <a:lnTo>
                    <a:pt x="4059936" y="592531"/>
                  </a:lnTo>
                  <a:lnTo>
                    <a:pt x="4027017" y="570585"/>
                  </a:lnTo>
                  <a:lnTo>
                    <a:pt x="3986784" y="552297"/>
                  </a:lnTo>
                  <a:lnTo>
                    <a:pt x="3928262" y="544982"/>
                  </a:lnTo>
                  <a:lnTo>
                    <a:pt x="3291840" y="541325"/>
                  </a:lnTo>
                  <a:lnTo>
                    <a:pt x="2761488" y="548640"/>
                  </a:lnTo>
                  <a:lnTo>
                    <a:pt x="2381097" y="588873"/>
                  </a:lnTo>
                  <a:lnTo>
                    <a:pt x="1850745" y="610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33A4EDB8-FB0C-4ED5-9100-FDE6678A18C3}"/>
                </a:ext>
              </a:extLst>
            </p:cNvPr>
            <p:cNvSpPr/>
            <p:nvPr/>
          </p:nvSpPr>
          <p:spPr>
            <a:xfrm>
              <a:off x="5381625" y="5153025"/>
              <a:ext cx="790575" cy="671513"/>
            </a:xfrm>
            <a:custGeom>
              <a:avLst/>
              <a:gdLst>
                <a:gd name="connsiteX0" fmla="*/ 316706 w 790575"/>
                <a:gd name="connsiteY0" fmla="*/ 164306 h 671513"/>
                <a:gd name="connsiteX1" fmla="*/ 502444 w 790575"/>
                <a:gd name="connsiteY1" fmla="*/ 221456 h 671513"/>
                <a:gd name="connsiteX2" fmla="*/ 540544 w 790575"/>
                <a:gd name="connsiteY2" fmla="*/ 226219 h 671513"/>
                <a:gd name="connsiteX3" fmla="*/ 588169 w 790575"/>
                <a:gd name="connsiteY3" fmla="*/ 223838 h 671513"/>
                <a:gd name="connsiteX4" fmla="*/ 619125 w 790575"/>
                <a:gd name="connsiteY4" fmla="*/ 221456 h 671513"/>
                <a:gd name="connsiteX5" fmla="*/ 645319 w 790575"/>
                <a:gd name="connsiteY5" fmla="*/ 211931 h 671513"/>
                <a:gd name="connsiteX6" fmla="*/ 676275 w 790575"/>
                <a:gd name="connsiteY6" fmla="*/ 180975 h 671513"/>
                <a:gd name="connsiteX7" fmla="*/ 700088 w 790575"/>
                <a:gd name="connsiteY7" fmla="*/ 147638 h 671513"/>
                <a:gd name="connsiteX8" fmla="*/ 726281 w 790575"/>
                <a:gd name="connsiteY8" fmla="*/ 107156 h 671513"/>
                <a:gd name="connsiteX9" fmla="*/ 790575 w 790575"/>
                <a:gd name="connsiteY9" fmla="*/ 0 h 671513"/>
                <a:gd name="connsiteX10" fmla="*/ 778669 w 790575"/>
                <a:gd name="connsiteY10" fmla="*/ 671513 h 671513"/>
                <a:gd name="connsiteX11" fmla="*/ 714375 w 790575"/>
                <a:gd name="connsiteY11" fmla="*/ 628650 h 671513"/>
                <a:gd name="connsiteX12" fmla="*/ 654844 w 790575"/>
                <a:gd name="connsiteY12" fmla="*/ 571500 h 671513"/>
                <a:gd name="connsiteX13" fmla="*/ 590550 w 790575"/>
                <a:gd name="connsiteY13" fmla="*/ 507206 h 671513"/>
                <a:gd name="connsiteX14" fmla="*/ 540544 w 790575"/>
                <a:gd name="connsiteY14" fmla="*/ 461963 h 671513"/>
                <a:gd name="connsiteX15" fmla="*/ 497681 w 790575"/>
                <a:gd name="connsiteY15" fmla="*/ 419100 h 671513"/>
                <a:gd name="connsiteX16" fmla="*/ 452438 w 790575"/>
                <a:gd name="connsiteY16" fmla="*/ 383381 h 671513"/>
                <a:gd name="connsiteX17" fmla="*/ 383381 w 790575"/>
                <a:gd name="connsiteY17" fmla="*/ 338138 h 671513"/>
                <a:gd name="connsiteX18" fmla="*/ 285750 w 790575"/>
                <a:gd name="connsiteY18" fmla="*/ 280988 h 671513"/>
                <a:gd name="connsiteX19" fmla="*/ 166688 w 790575"/>
                <a:gd name="connsiteY19" fmla="*/ 219075 h 671513"/>
                <a:gd name="connsiteX20" fmla="*/ 73819 w 790575"/>
                <a:gd name="connsiteY20" fmla="*/ 173831 h 671513"/>
                <a:gd name="connsiteX21" fmla="*/ 33338 w 790575"/>
                <a:gd name="connsiteY21" fmla="*/ 154781 h 671513"/>
                <a:gd name="connsiteX22" fmla="*/ 16669 w 790575"/>
                <a:gd name="connsiteY22" fmla="*/ 140494 h 671513"/>
                <a:gd name="connsiteX23" fmla="*/ 2381 w 790575"/>
                <a:gd name="connsiteY23" fmla="*/ 119063 h 671513"/>
                <a:gd name="connsiteX24" fmla="*/ 0 w 790575"/>
                <a:gd name="connsiteY24" fmla="*/ 102394 h 671513"/>
                <a:gd name="connsiteX25" fmla="*/ 4763 w 790575"/>
                <a:gd name="connsiteY25" fmla="*/ 90488 h 671513"/>
                <a:gd name="connsiteX26" fmla="*/ 33338 w 790575"/>
                <a:gd name="connsiteY26" fmla="*/ 83344 h 671513"/>
                <a:gd name="connsiteX27" fmla="*/ 71438 w 790575"/>
                <a:gd name="connsiteY27" fmla="*/ 88106 h 671513"/>
                <a:gd name="connsiteX28" fmla="*/ 316706 w 790575"/>
                <a:gd name="connsiteY28" fmla="*/ 164306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0575" h="671513">
                  <a:moveTo>
                    <a:pt x="316706" y="164306"/>
                  </a:moveTo>
                  <a:lnTo>
                    <a:pt x="502444" y="221456"/>
                  </a:lnTo>
                  <a:lnTo>
                    <a:pt x="540544" y="226219"/>
                  </a:lnTo>
                  <a:lnTo>
                    <a:pt x="588169" y="223838"/>
                  </a:lnTo>
                  <a:lnTo>
                    <a:pt x="619125" y="221456"/>
                  </a:lnTo>
                  <a:lnTo>
                    <a:pt x="645319" y="211931"/>
                  </a:lnTo>
                  <a:lnTo>
                    <a:pt x="676275" y="180975"/>
                  </a:lnTo>
                  <a:lnTo>
                    <a:pt x="700088" y="147638"/>
                  </a:lnTo>
                  <a:lnTo>
                    <a:pt x="726281" y="107156"/>
                  </a:lnTo>
                  <a:lnTo>
                    <a:pt x="790575" y="0"/>
                  </a:lnTo>
                  <a:lnTo>
                    <a:pt x="778669" y="671513"/>
                  </a:lnTo>
                  <a:lnTo>
                    <a:pt x="714375" y="628650"/>
                  </a:lnTo>
                  <a:lnTo>
                    <a:pt x="654844" y="571500"/>
                  </a:lnTo>
                  <a:lnTo>
                    <a:pt x="590550" y="507206"/>
                  </a:lnTo>
                  <a:lnTo>
                    <a:pt x="540544" y="461963"/>
                  </a:lnTo>
                  <a:lnTo>
                    <a:pt x="497681" y="419100"/>
                  </a:lnTo>
                  <a:lnTo>
                    <a:pt x="452438" y="383381"/>
                  </a:lnTo>
                  <a:lnTo>
                    <a:pt x="383381" y="338138"/>
                  </a:lnTo>
                  <a:lnTo>
                    <a:pt x="285750" y="280988"/>
                  </a:lnTo>
                  <a:lnTo>
                    <a:pt x="166688" y="219075"/>
                  </a:lnTo>
                  <a:lnTo>
                    <a:pt x="73819" y="173831"/>
                  </a:lnTo>
                  <a:lnTo>
                    <a:pt x="33338" y="154781"/>
                  </a:lnTo>
                  <a:lnTo>
                    <a:pt x="16669" y="140494"/>
                  </a:lnTo>
                  <a:lnTo>
                    <a:pt x="2381" y="119063"/>
                  </a:lnTo>
                  <a:lnTo>
                    <a:pt x="0" y="102394"/>
                  </a:lnTo>
                  <a:lnTo>
                    <a:pt x="4763" y="90488"/>
                  </a:lnTo>
                  <a:lnTo>
                    <a:pt x="33338" y="83344"/>
                  </a:lnTo>
                  <a:lnTo>
                    <a:pt x="71438" y="88106"/>
                  </a:lnTo>
                  <a:lnTo>
                    <a:pt x="316706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50F0E0EF-A92C-4988-81B1-89ABD5545F02}"/>
                </a:ext>
              </a:extLst>
            </p:cNvPr>
            <p:cNvSpPr/>
            <p:nvPr/>
          </p:nvSpPr>
          <p:spPr>
            <a:xfrm>
              <a:off x="4311650" y="3090863"/>
              <a:ext cx="2222500" cy="1836737"/>
            </a:xfrm>
            <a:custGeom>
              <a:avLst/>
              <a:gdLst>
                <a:gd name="connsiteX0" fmla="*/ 1153947 w 2222893"/>
                <a:gd name="connsiteY0" fmla="*/ 1133340 h 1836527"/>
                <a:gd name="connsiteX1" fmla="*/ 1022582 w 2222893"/>
                <a:gd name="connsiteY1" fmla="*/ 1228644 h 1836527"/>
                <a:gd name="connsiteX2" fmla="*/ 875763 w 2222893"/>
                <a:gd name="connsiteY2" fmla="*/ 1331675 h 1836527"/>
                <a:gd name="connsiteX3" fmla="*/ 698035 w 2222893"/>
                <a:gd name="connsiteY3" fmla="*/ 1447585 h 1836527"/>
                <a:gd name="connsiteX4" fmla="*/ 543488 w 2222893"/>
                <a:gd name="connsiteY4" fmla="*/ 1550616 h 1836527"/>
                <a:gd name="connsiteX5" fmla="*/ 260153 w 2222893"/>
                <a:gd name="connsiteY5" fmla="*/ 1720617 h 1836527"/>
                <a:gd name="connsiteX6" fmla="*/ 79849 w 2222893"/>
                <a:gd name="connsiteY6" fmla="*/ 1818496 h 1836527"/>
                <a:gd name="connsiteX7" fmla="*/ 43788 w 2222893"/>
                <a:gd name="connsiteY7" fmla="*/ 1836527 h 1836527"/>
                <a:gd name="connsiteX8" fmla="*/ 20606 w 2222893"/>
                <a:gd name="connsiteY8" fmla="*/ 1836527 h 1836527"/>
                <a:gd name="connsiteX9" fmla="*/ 2576 w 2222893"/>
                <a:gd name="connsiteY9" fmla="*/ 1823648 h 1836527"/>
                <a:gd name="connsiteX10" fmla="*/ 0 w 2222893"/>
                <a:gd name="connsiteY10" fmla="*/ 1808193 h 1836527"/>
                <a:gd name="connsiteX11" fmla="*/ 7727 w 2222893"/>
                <a:gd name="connsiteY11" fmla="*/ 1785011 h 1836527"/>
                <a:gd name="connsiteX12" fmla="*/ 170001 w 2222893"/>
                <a:gd name="connsiteY12" fmla="*/ 1669102 h 1836527"/>
                <a:gd name="connsiteX13" fmla="*/ 381214 w 2222893"/>
                <a:gd name="connsiteY13" fmla="*/ 1511979 h 1836527"/>
                <a:gd name="connsiteX14" fmla="*/ 659398 w 2222893"/>
                <a:gd name="connsiteY14" fmla="*/ 1295614 h 1836527"/>
                <a:gd name="connsiteX15" fmla="*/ 865460 w 2222893"/>
                <a:gd name="connsiteY15" fmla="*/ 1130765 h 1836527"/>
                <a:gd name="connsiteX16" fmla="*/ 1074098 w 2222893"/>
                <a:gd name="connsiteY16" fmla="*/ 953036 h 1836527"/>
                <a:gd name="connsiteX17" fmla="*/ 1295614 w 2222893"/>
                <a:gd name="connsiteY17" fmla="*/ 741823 h 1836527"/>
                <a:gd name="connsiteX18" fmla="*/ 1475919 w 2222893"/>
                <a:gd name="connsiteY18" fmla="*/ 564094 h 1836527"/>
                <a:gd name="connsiteX19" fmla="*/ 1661374 w 2222893"/>
                <a:gd name="connsiteY19" fmla="*/ 368335 h 1836527"/>
                <a:gd name="connsiteX20" fmla="*/ 1756678 w 2222893"/>
                <a:gd name="connsiteY20" fmla="*/ 257577 h 1836527"/>
                <a:gd name="connsiteX21" fmla="*/ 1970467 w 2222893"/>
                <a:gd name="connsiteY21" fmla="*/ 0 h 1836527"/>
                <a:gd name="connsiteX22" fmla="*/ 2050316 w 2222893"/>
                <a:gd name="connsiteY22" fmla="*/ 66970 h 1836527"/>
                <a:gd name="connsiteX23" fmla="*/ 2127590 w 2222893"/>
                <a:gd name="connsiteY23" fmla="*/ 139091 h 1836527"/>
                <a:gd name="connsiteX24" fmla="*/ 2171378 w 2222893"/>
                <a:gd name="connsiteY24" fmla="*/ 170001 h 1836527"/>
                <a:gd name="connsiteX25" fmla="*/ 2202287 w 2222893"/>
                <a:gd name="connsiteY25" fmla="*/ 198334 h 1836527"/>
                <a:gd name="connsiteX26" fmla="*/ 2217742 w 2222893"/>
                <a:gd name="connsiteY26" fmla="*/ 218940 h 1836527"/>
                <a:gd name="connsiteX27" fmla="*/ 2222893 w 2222893"/>
                <a:gd name="connsiteY27" fmla="*/ 239547 h 1836527"/>
                <a:gd name="connsiteX28" fmla="*/ 2222893 w 2222893"/>
                <a:gd name="connsiteY28" fmla="*/ 260153 h 1836527"/>
                <a:gd name="connsiteX29" fmla="*/ 2210014 w 2222893"/>
                <a:gd name="connsiteY29" fmla="*/ 285911 h 1836527"/>
                <a:gd name="connsiteX30" fmla="*/ 2176529 w 2222893"/>
                <a:gd name="connsiteY30" fmla="*/ 309093 h 1836527"/>
                <a:gd name="connsiteX31" fmla="*/ 2127590 w 2222893"/>
                <a:gd name="connsiteY31" fmla="*/ 334850 h 1836527"/>
                <a:gd name="connsiteX32" fmla="*/ 2006528 w 2222893"/>
                <a:gd name="connsiteY32" fmla="*/ 432730 h 1836527"/>
                <a:gd name="connsiteX33" fmla="*/ 1759254 w 2222893"/>
                <a:gd name="connsiteY33" fmla="*/ 659398 h 1836527"/>
                <a:gd name="connsiteX34" fmla="*/ 1584101 w 2222893"/>
                <a:gd name="connsiteY34" fmla="*/ 803641 h 1836527"/>
                <a:gd name="connsiteX35" fmla="*/ 1380615 w 2222893"/>
                <a:gd name="connsiteY35" fmla="*/ 963339 h 1836527"/>
                <a:gd name="connsiteX36" fmla="*/ 1153947 w 2222893"/>
                <a:gd name="connsiteY36" fmla="*/ 1133340 h 183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22893" h="1836527">
                  <a:moveTo>
                    <a:pt x="1153947" y="1133340"/>
                  </a:moveTo>
                  <a:lnTo>
                    <a:pt x="1022582" y="1228644"/>
                  </a:lnTo>
                  <a:lnTo>
                    <a:pt x="875763" y="1331675"/>
                  </a:lnTo>
                  <a:lnTo>
                    <a:pt x="698035" y="1447585"/>
                  </a:lnTo>
                  <a:lnTo>
                    <a:pt x="543488" y="1550616"/>
                  </a:lnTo>
                  <a:lnTo>
                    <a:pt x="260153" y="1720617"/>
                  </a:lnTo>
                  <a:lnTo>
                    <a:pt x="79849" y="1818496"/>
                  </a:lnTo>
                  <a:lnTo>
                    <a:pt x="43788" y="1836527"/>
                  </a:lnTo>
                  <a:lnTo>
                    <a:pt x="20606" y="1836527"/>
                  </a:lnTo>
                  <a:lnTo>
                    <a:pt x="2576" y="1823648"/>
                  </a:lnTo>
                  <a:lnTo>
                    <a:pt x="0" y="1808193"/>
                  </a:lnTo>
                  <a:lnTo>
                    <a:pt x="7727" y="1785011"/>
                  </a:lnTo>
                  <a:lnTo>
                    <a:pt x="170001" y="1669102"/>
                  </a:lnTo>
                  <a:lnTo>
                    <a:pt x="381214" y="1511979"/>
                  </a:lnTo>
                  <a:lnTo>
                    <a:pt x="659398" y="1295614"/>
                  </a:lnTo>
                  <a:lnTo>
                    <a:pt x="865460" y="1130765"/>
                  </a:lnTo>
                  <a:lnTo>
                    <a:pt x="1074098" y="953036"/>
                  </a:lnTo>
                  <a:lnTo>
                    <a:pt x="1295614" y="741823"/>
                  </a:lnTo>
                  <a:lnTo>
                    <a:pt x="1475919" y="564094"/>
                  </a:lnTo>
                  <a:lnTo>
                    <a:pt x="1661374" y="368335"/>
                  </a:lnTo>
                  <a:lnTo>
                    <a:pt x="1756678" y="257577"/>
                  </a:lnTo>
                  <a:lnTo>
                    <a:pt x="1970467" y="0"/>
                  </a:lnTo>
                  <a:lnTo>
                    <a:pt x="2050316" y="66970"/>
                  </a:lnTo>
                  <a:lnTo>
                    <a:pt x="2127590" y="139091"/>
                  </a:lnTo>
                  <a:lnTo>
                    <a:pt x="2171378" y="170001"/>
                  </a:lnTo>
                  <a:lnTo>
                    <a:pt x="2202287" y="198334"/>
                  </a:lnTo>
                  <a:lnTo>
                    <a:pt x="2217742" y="218940"/>
                  </a:lnTo>
                  <a:lnTo>
                    <a:pt x="2222893" y="239547"/>
                  </a:lnTo>
                  <a:lnTo>
                    <a:pt x="2222893" y="260153"/>
                  </a:lnTo>
                  <a:lnTo>
                    <a:pt x="2210014" y="285911"/>
                  </a:lnTo>
                  <a:lnTo>
                    <a:pt x="2176529" y="309093"/>
                  </a:lnTo>
                  <a:lnTo>
                    <a:pt x="2127590" y="334850"/>
                  </a:lnTo>
                  <a:lnTo>
                    <a:pt x="2006528" y="432730"/>
                  </a:lnTo>
                  <a:lnTo>
                    <a:pt x="1759254" y="659398"/>
                  </a:lnTo>
                  <a:lnTo>
                    <a:pt x="1584101" y="803641"/>
                  </a:lnTo>
                  <a:lnTo>
                    <a:pt x="1380615" y="963339"/>
                  </a:lnTo>
                  <a:lnTo>
                    <a:pt x="1153947" y="1133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94199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A45E3E-8F67-46DB-BE5E-F703B1A14BD5}"/>
              </a:ext>
            </a:extLst>
          </p:cNvPr>
          <p:cNvGrpSpPr/>
          <p:nvPr/>
        </p:nvGrpSpPr>
        <p:grpSpPr>
          <a:xfrm>
            <a:off x="2597150" y="1457325"/>
            <a:ext cx="4545013" cy="4448175"/>
            <a:chOff x="2597150" y="1457325"/>
            <a:chExt cx="4545013" cy="4448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1002379-086A-3643-BCCD-DD400047F259}"/>
                </a:ext>
              </a:extLst>
            </p:cNvPr>
            <p:cNvSpPr/>
            <p:nvPr/>
          </p:nvSpPr>
          <p:spPr>
            <a:xfrm>
              <a:off x="2641600" y="2490788"/>
              <a:ext cx="1925638" cy="557212"/>
            </a:xfrm>
            <a:custGeom>
              <a:avLst/>
              <a:gdLst>
                <a:gd name="connsiteX0" fmla="*/ 1497807 w 1926432"/>
                <a:gd name="connsiteY0" fmla="*/ 261937 h 557212"/>
                <a:gd name="connsiteX1" fmla="*/ 1331119 w 1926432"/>
                <a:gd name="connsiteY1" fmla="*/ 290512 h 557212"/>
                <a:gd name="connsiteX2" fmla="*/ 1071563 w 1926432"/>
                <a:gd name="connsiteY2" fmla="*/ 364331 h 557212"/>
                <a:gd name="connsiteX3" fmla="*/ 902494 w 1926432"/>
                <a:gd name="connsiteY3" fmla="*/ 416718 h 557212"/>
                <a:gd name="connsiteX4" fmla="*/ 681038 w 1926432"/>
                <a:gd name="connsiteY4" fmla="*/ 483393 h 557212"/>
                <a:gd name="connsiteX5" fmla="*/ 426244 w 1926432"/>
                <a:gd name="connsiteY5" fmla="*/ 554831 h 557212"/>
                <a:gd name="connsiteX6" fmla="*/ 404813 w 1926432"/>
                <a:gd name="connsiteY6" fmla="*/ 557212 h 557212"/>
                <a:gd name="connsiteX7" fmla="*/ 381000 w 1926432"/>
                <a:gd name="connsiteY7" fmla="*/ 552450 h 557212"/>
                <a:gd name="connsiteX8" fmla="*/ 319088 w 1926432"/>
                <a:gd name="connsiteY8" fmla="*/ 528637 h 557212"/>
                <a:gd name="connsiteX9" fmla="*/ 252413 w 1926432"/>
                <a:gd name="connsiteY9" fmla="*/ 492918 h 557212"/>
                <a:gd name="connsiteX10" fmla="*/ 176213 w 1926432"/>
                <a:gd name="connsiteY10" fmla="*/ 442912 h 557212"/>
                <a:gd name="connsiteX11" fmla="*/ 97632 w 1926432"/>
                <a:gd name="connsiteY11" fmla="*/ 376237 h 557212"/>
                <a:gd name="connsiteX12" fmla="*/ 47625 w 1926432"/>
                <a:gd name="connsiteY12" fmla="*/ 323850 h 557212"/>
                <a:gd name="connsiteX13" fmla="*/ 19050 w 1926432"/>
                <a:gd name="connsiteY13" fmla="*/ 292893 h 557212"/>
                <a:gd name="connsiteX14" fmla="*/ 7144 w 1926432"/>
                <a:gd name="connsiteY14" fmla="*/ 276225 h 557212"/>
                <a:gd name="connsiteX15" fmla="*/ 0 w 1926432"/>
                <a:gd name="connsiteY15" fmla="*/ 252412 h 557212"/>
                <a:gd name="connsiteX16" fmla="*/ 0 w 1926432"/>
                <a:gd name="connsiteY16" fmla="*/ 235743 h 557212"/>
                <a:gd name="connsiteX17" fmla="*/ 7144 w 1926432"/>
                <a:gd name="connsiteY17" fmla="*/ 219075 h 557212"/>
                <a:gd name="connsiteX18" fmla="*/ 23813 w 1926432"/>
                <a:gd name="connsiteY18" fmla="*/ 214312 h 557212"/>
                <a:gd name="connsiteX19" fmla="*/ 42863 w 1926432"/>
                <a:gd name="connsiteY19" fmla="*/ 216693 h 557212"/>
                <a:gd name="connsiteX20" fmla="*/ 66675 w 1926432"/>
                <a:gd name="connsiteY20" fmla="*/ 238125 h 557212"/>
                <a:gd name="connsiteX21" fmla="*/ 92869 w 1926432"/>
                <a:gd name="connsiteY21" fmla="*/ 261937 h 557212"/>
                <a:gd name="connsiteX22" fmla="*/ 140494 w 1926432"/>
                <a:gd name="connsiteY22" fmla="*/ 290512 h 557212"/>
                <a:gd name="connsiteX23" fmla="*/ 197644 w 1926432"/>
                <a:gd name="connsiteY23" fmla="*/ 316706 h 557212"/>
                <a:gd name="connsiteX24" fmla="*/ 238125 w 1926432"/>
                <a:gd name="connsiteY24" fmla="*/ 328612 h 557212"/>
                <a:gd name="connsiteX25" fmla="*/ 269082 w 1926432"/>
                <a:gd name="connsiteY25" fmla="*/ 333375 h 557212"/>
                <a:gd name="connsiteX26" fmla="*/ 314325 w 1926432"/>
                <a:gd name="connsiteY26" fmla="*/ 333375 h 557212"/>
                <a:gd name="connsiteX27" fmla="*/ 495300 w 1926432"/>
                <a:gd name="connsiteY27" fmla="*/ 292893 h 557212"/>
                <a:gd name="connsiteX28" fmla="*/ 847725 w 1926432"/>
                <a:gd name="connsiteY28" fmla="*/ 211931 h 557212"/>
                <a:gd name="connsiteX29" fmla="*/ 1147763 w 1926432"/>
                <a:gd name="connsiteY29" fmla="*/ 133350 h 557212"/>
                <a:gd name="connsiteX30" fmla="*/ 1388269 w 1926432"/>
                <a:gd name="connsiteY30" fmla="*/ 69056 h 557212"/>
                <a:gd name="connsiteX31" fmla="*/ 1435894 w 1926432"/>
                <a:gd name="connsiteY31" fmla="*/ 59531 h 557212"/>
                <a:gd name="connsiteX32" fmla="*/ 1471613 w 1926432"/>
                <a:gd name="connsiteY32" fmla="*/ 50006 h 557212"/>
                <a:gd name="connsiteX33" fmla="*/ 1509713 w 1926432"/>
                <a:gd name="connsiteY33" fmla="*/ 33337 h 557212"/>
                <a:gd name="connsiteX34" fmla="*/ 1550194 w 1926432"/>
                <a:gd name="connsiteY34" fmla="*/ 11906 h 557212"/>
                <a:gd name="connsiteX35" fmla="*/ 1571625 w 1926432"/>
                <a:gd name="connsiteY35" fmla="*/ 0 h 557212"/>
                <a:gd name="connsiteX36" fmla="*/ 1664494 w 1926432"/>
                <a:gd name="connsiteY36" fmla="*/ 4762 h 557212"/>
                <a:gd name="connsiteX37" fmla="*/ 1733550 w 1926432"/>
                <a:gd name="connsiteY37" fmla="*/ 16668 h 557212"/>
                <a:gd name="connsiteX38" fmla="*/ 1783557 w 1926432"/>
                <a:gd name="connsiteY38" fmla="*/ 30956 h 557212"/>
                <a:gd name="connsiteX39" fmla="*/ 1824038 w 1926432"/>
                <a:gd name="connsiteY39" fmla="*/ 42862 h 557212"/>
                <a:gd name="connsiteX40" fmla="*/ 1862138 w 1926432"/>
                <a:gd name="connsiteY40" fmla="*/ 61912 h 557212"/>
                <a:gd name="connsiteX41" fmla="*/ 1888332 w 1926432"/>
                <a:gd name="connsiteY41" fmla="*/ 80962 h 557212"/>
                <a:gd name="connsiteX42" fmla="*/ 1916907 w 1926432"/>
                <a:gd name="connsiteY42" fmla="*/ 104775 h 557212"/>
                <a:gd name="connsiteX43" fmla="*/ 1926432 w 1926432"/>
                <a:gd name="connsiteY43" fmla="*/ 119062 h 557212"/>
                <a:gd name="connsiteX44" fmla="*/ 1924050 w 1926432"/>
                <a:gd name="connsiteY44" fmla="*/ 145256 h 557212"/>
                <a:gd name="connsiteX45" fmla="*/ 1919288 w 1926432"/>
                <a:gd name="connsiteY45" fmla="*/ 176212 h 557212"/>
                <a:gd name="connsiteX46" fmla="*/ 1905000 w 1926432"/>
                <a:gd name="connsiteY46" fmla="*/ 204787 h 557212"/>
                <a:gd name="connsiteX47" fmla="*/ 1878807 w 1926432"/>
                <a:gd name="connsiteY47" fmla="*/ 221456 h 557212"/>
                <a:gd name="connsiteX48" fmla="*/ 1774032 w 1926432"/>
                <a:gd name="connsiteY48" fmla="*/ 230981 h 557212"/>
                <a:gd name="connsiteX49" fmla="*/ 1497807 w 1926432"/>
                <a:gd name="connsiteY49" fmla="*/ 26193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6432" h="557212">
                  <a:moveTo>
                    <a:pt x="1497807" y="261937"/>
                  </a:moveTo>
                  <a:lnTo>
                    <a:pt x="1331119" y="290512"/>
                  </a:lnTo>
                  <a:lnTo>
                    <a:pt x="1071563" y="364331"/>
                  </a:lnTo>
                  <a:lnTo>
                    <a:pt x="902494" y="416718"/>
                  </a:lnTo>
                  <a:lnTo>
                    <a:pt x="681038" y="483393"/>
                  </a:lnTo>
                  <a:lnTo>
                    <a:pt x="426244" y="554831"/>
                  </a:lnTo>
                  <a:lnTo>
                    <a:pt x="404813" y="557212"/>
                  </a:lnTo>
                  <a:lnTo>
                    <a:pt x="381000" y="552450"/>
                  </a:lnTo>
                  <a:lnTo>
                    <a:pt x="319088" y="528637"/>
                  </a:lnTo>
                  <a:lnTo>
                    <a:pt x="252413" y="492918"/>
                  </a:lnTo>
                  <a:lnTo>
                    <a:pt x="176213" y="442912"/>
                  </a:lnTo>
                  <a:lnTo>
                    <a:pt x="97632" y="376237"/>
                  </a:lnTo>
                  <a:lnTo>
                    <a:pt x="47625" y="323850"/>
                  </a:lnTo>
                  <a:lnTo>
                    <a:pt x="19050" y="292893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5743"/>
                  </a:lnTo>
                  <a:lnTo>
                    <a:pt x="7144" y="219075"/>
                  </a:lnTo>
                  <a:lnTo>
                    <a:pt x="23813" y="214312"/>
                  </a:lnTo>
                  <a:lnTo>
                    <a:pt x="42863" y="216693"/>
                  </a:lnTo>
                  <a:lnTo>
                    <a:pt x="66675" y="238125"/>
                  </a:lnTo>
                  <a:lnTo>
                    <a:pt x="92869" y="261937"/>
                  </a:lnTo>
                  <a:lnTo>
                    <a:pt x="140494" y="290512"/>
                  </a:lnTo>
                  <a:lnTo>
                    <a:pt x="197644" y="316706"/>
                  </a:lnTo>
                  <a:lnTo>
                    <a:pt x="238125" y="328612"/>
                  </a:lnTo>
                  <a:lnTo>
                    <a:pt x="269082" y="333375"/>
                  </a:lnTo>
                  <a:lnTo>
                    <a:pt x="314325" y="333375"/>
                  </a:lnTo>
                  <a:lnTo>
                    <a:pt x="495300" y="292893"/>
                  </a:lnTo>
                  <a:lnTo>
                    <a:pt x="847725" y="211931"/>
                  </a:lnTo>
                  <a:lnTo>
                    <a:pt x="1147763" y="133350"/>
                  </a:lnTo>
                  <a:lnTo>
                    <a:pt x="1388269" y="69056"/>
                  </a:lnTo>
                  <a:lnTo>
                    <a:pt x="1435894" y="59531"/>
                  </a:lnTo>
                  <a:lnTo>
                    <a:pt x="1471613" y="50006"/>
                  </a:lnTo>
                  <a:lnTo>
                    <a:pt x="1509713" y="33337"/>
                  </a:lnTo>
                  <a:lnTo>
                    <a:pt x="1550194" y="11906"/>
                  </a:lnTo>
                  <a:lnTo>
                    <a:pt x="1571625" y="0"/>
                  </a:lnTo>
                  <a:lnTo>
                    <a:pt x="1664494" y="4762"/>
                  </a:lnTo>
                  <a:lnTo>
                    <a:pt x="1733550" y="16668"/>
                  </a:lnTo>
                  <a:lnTo>
                    <a:pt x="1783557" y="30956"/>
                  </a:lnTo>
                  <a:lnTo>
                    <a:pt x="1824038" y="42862"/>
                  </a:lnTo>
                  <a:lnTo>
                    <a:pt x="1862138" y="61912"/>
                  </a:lnTo>
                  <a:lnTo>
                    <a:pt x="1888332" y="80962"/>
                  </a:lnTo>
                  <a:lnTo>
                    <a:pt x="1916907" y="104775"/>
                  </a:lnTo>
                  <a:lnTo>
                    <a:pt x="1926432" y="119062"/>
                  </a:lnTo>
                  <a:lnTo>
                    <a:pt x="1924050" y="145256"/>
                  </a:lnTo>
                  <a:lnTo>
                    <a:pt x="1919288" y="176212"/>
                  </a:lnTo>
                  <a:lnTo>
                    <a:pt x="1905000" y="204787"/>
                  </a:lnTo>
                  <a:lnTo>
                    <a:pt x="1878807" y="221456"/>
                  </a:lnTo>
                  <a:lnTo>
                    <a:pt x="1774032" y="230981"/>
                  </a:lnTo>
                  <a:lnTo>
                    <a:pt x="1497807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BD957B5-9E37-C245-95BA-31F8B4EB940B}"/>
                </a:ext>
              </a:extLst>
            </p:cNvPr>
            <p:cNvSpPr/>
            <p:nvPr/>
          </p:nvSpPr>
          <p:spPr>
            <a:xfrm>
              <a:off x="4662488" y="2468563"/>
              <a:ext cx="2479675" cy="646112"/>
            </a:xfrm>
            <a:custGeom>
              <a:avLst/>
              <a:gdLst>
                <a:gd name="connsiteX0" fmla="*/ 1919287 w 2478881"/>
                <a:gd name="connsiteY0" fmla="*/ 273844 h 645319"/>
                <a:gd name="connsiteX1" fmla="*/ 1619250 w 2478881"/>
                <a:gd name="connsiteY1" fmla="*/ 311944 h 645319"/>
                <a:gd name="connsiteX2" fmla="*/ 1354931 w 2478881"/>
                <a:gd name="connsiteY2" fmla="*/ 385763 h 645319"/>
                <a:gd name="connsiteX3" fmla="*/ 1143000 w 2478881"/>
                <a:gd name="connsiteY3" fmla="*/ 435769 h 645319"/>
                <a:gd name="connsiteX4" fmla="*/ 902493 w 2478881"/>
                <a:gd name="connsiteY4" fmla="*/ 502444 h 645319"/>
                <a:gd name="connsiteX5" fmla="*/ 678656 w 2478881"/>
                <a:gd name="connsiteY5" fmla="*/ 571500 h 645319"/>
                <a:gd name="connsiteX6" fmla="*/ 604837 w 2478881"/>
                <a:gd name="connsiteY6" fmla="*/ 597694 h 645319"/>
                <a:gd name="connsiteX7" fmla="*/ 569118 w 2478881"/>
                <a:gd name="connsiteY7" fmla="*/ 614363 h 645319"/>
                <a:gd name="connsiteX8" fmla="*/ 514350 w 2478881"/>
                <a:gd name="connsiteY8" fmla="*/ 642938 h 645319"/>
                <a:gd name="connsiteX9" fmla="*/ 500062 w 2478881"/>
                <a:gd name="connsiteY9" fmla="*/ 645319 h 645319"/>
                <a:gd name="connsiteX10" fmla="*/ 469106 w 2478881"/>
                <a:gd name="connsiteY10" fmla="*/ 635794 h 645319"/>
                <a:gd name="connsiteX11" fmla="*/ 411956 w 2478881"/>
                <a:gd name="connsiteY11" fmla="*/ 616744 h 645319"/>
                <a:gd name="connsiteX12" fmla="*/ 326231 w 2478881"/>
                <a:gd name="connsiteY12" fmla="*/ 573882 h 645319"/>
                <a:gd name="connsiteX13" fmla="*/ 273843 w 2478881"/>
                <a:gd name="connsiteY13" fmla="*/ 542925 h 645319"/>
                <a:gd name="connsiteX14" fmla="*/ 226218 w 2478881"/>
                <a:gd name="connsiteY14" fmla="*/ 516732 h 645319"/>
                <a:gd name="connsiteX15" fmla="*/ 145256 w 2478881"/>
                <a:gd name="connsiteY15" fmla="*/ 457200 h 645319"/>
                <a:gd name="connsiteX16" fmla="*/ 59531 w 2478881"/>
                <a:gd name="connsiteY16" fmla="*/ 385763 h 645319"/>
                <a:gd name="connsiteX17" fmla="*/ 16668 w 2478881"/>
                <a:gd name="connsiteY17" fmla="*/ 345282 h 645319"/>
                <a:gd name="connsiteX18" fmla="*/ 0 w 2478881"/>
                <a:gd name="connsiteY18" fmla="*/ 311944 h 645319"/>
                <a:gd name="connsiteX19" fmla="*/ 0 w 2478881"/>
                <a:gd name="connsiteY19" fmla="*/ 285750 h 645319"/>
                <a:gd name="connsiteX20" fmla="*/ 11906 w 2478881"/>
                <a:gd name="connsiteY20" fmla="*/ 278607 h 645319"/>
                <a:gd name="connsiteX21" fmla="*/ 33337 w 2478881"/>
                <a:gd name="connsiteY21" fmla="*/ 280988 h 645319"/>
                <a:gd name="connsiteX22" fmla="*/ 90487 w 2478881"/>
                <a:gd name="connsiteY22" fmla="*/ 304800 h 645319"/>
                <a:gd name="connsiteX23" fmla="*/ 166687 w 2478881"/>
                <a:gd name="connsiteY23" fmla="*/ 335757 h 645319"/>
                <a:gd name="connsiteX24" fmla="*/ 247650 w 2478881"/>
                <a:gd name="connsiteY24" fmla="*/ 361950 h 645319"/>
                <a:gd name="connsiteX25" fmla="*/ 316706 w 2478881"/>
                <a:gd name="connsiteY25" fmla="*/ 378619 h 645319"/>
                <a:gd name="connsiteX26" fmla="*/ 378618 w 2478881"/>
                <a:gd name="connsiteY26" fmla="*/ 385763 h 645319"/>
                <a:gd name="connsiteX27" fmla="*/ 431006 w 2478881"/>
                <a:gd name="connsiteY27" fmla="*/ 383382 h 645319"/>
                <a:gd name="connsiteX28" fmla="*/ 502443 w 2478881"/>
                <a:gd name="connsiteY28" fmla="*/ 369094 h 645319"/>
                <a:gd name="connsiteX29" fmla="*/ 714375 w 2478881"/>
                <a:gd name="connsiteY29" fmla="*/ 321469 h 645319"/>
                <a:gd name="connsiteX30" fmla="*/ 1009650 w 2478881"/>
                <a:gd name="connsiteY30" fmla="*/ 257175 h 645319"/>
                <a:gd name="connsiteX31" fmla="*/ 1378743 w 2478881"/>
                <a:gd name="connsiteY31" fmla="*/ 178594 h 645319"/>
                <a:gd name="connsiteX32" fmla="*/ 1631156 w 2478881"/>
                <a:gd name="connsiteY32" fmla="*/ 109538 h 645319"/>
                <a:gd name="connsiteX33" fmla="*/ 1709737 w 2478881"/>
                <a:gd name="connsiteY33" fmla="*/ 95250 h 645319"/>
                <a:gd name="connsiteX34" fmla="*/ 1821656 w 2478881"/>
                <a:gd name="connsiteY34" fmla="*/ 73819 h 645319"/>
                <a:gd name="connsiteX35" fmla="*/ 1905000 w 2478881"/>
                <a:gd name="connsiteY35" fmla="*/ 52388 h 645319"/>
                <a:gd name="connsiteX36" fmla="*/ 1964531 w 2478881"/>
                <a:gd name="connsiteY36" fmla="*/ 28575 h 645319"/>
                <a:gd name="connsiteX37" fmla="*/ 2021681 w 2478881"/>
                <a:gd name="connsiteY37" fmla="*/ 0 h 645319"/>
                <a:gd name="connsiteX38" fmla="*/ 2064543 w 2478881"/>
                <a:gd name="connsiteY38" fmla="*/ 9525 h 645319"/>
                <a:gd name="connsiteX39" fmla="*/ 2195512 w 2478881"/>
                <a:gd name="connsiteY39" fmla="*/ 40482 h 645319"/>
                <a:gd name="connsiteX40" fmla="*/ 2338387 w 2478881"/>
                <a:gd name="connsiteY40" fmla="*/ 73819 h 645319"/>
                <a:gd name="connsiteX41" fmla="*/ 2390775 w 2478881"/>
                <a:gd name="connsiteY41" fmla="*/ 92869 h 645319"/>
                <a:gd name="connsiteX42" fmla="*/ 2436018 w 2478881"/>
                <a:gd name="connsiteY42" fmla="*/ 126207 h 645319"/>
                <a:gd name="connsiteX43" fmla="*/ 2466975 w 2478881"/>
                <a:gd name="connsiteY43" fmla="*/ 159544 h 645319"/>
                <a:gd name="connsiteX44" fmla="*/ 2478881 w 2478881"/>
                <a:gd name="connsiteY44" fmla="*/ 185738 h 645319"/>
                <a:gd name="connsiteX45" fmla="*/ 2474118 w 2478881"/>
                <a:gd name="connsiteY45" fmla="*/ 219075 h 645319"/>
                <a:gd name="connsiteX46" fmla="*/ 2447925 w 2478881"/>
                <a:gd name="connsiteY46" fmla="*/ 245269 h 645319"/>
                <a:gd name="connsiteX47" fmla="*/ 2407443 w 2478881"/>
                <a:gd name="connsiteY47" fmla="*/ 264319 h 645319"/>
                <a:gd name="connsiteX48" fmla="*/ 2340768 w 2478881"/>
                <a:gd name="connsiteY48" fmla="*/ 269082 h 645319"/>
                <a:gd name="connsiteX49" fmla="*/ 2131218 w 2478881"/>
                <a:gd name="connsiteY49" fmla="*/ 261938 h 645319"/>
                <a:gd name="connsiteX50" fmla="*/ 1919287 w 2478881"/>
                <a:gd name="connsiteY50" fmla="*/ 2738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645319">
                  <a:moveTo>
                    <a:pt x="1919287" y="273844"/>
                  </a:moveTo>
                  <a:lnTo>
                    <a:pt x="1619250" y="311944"/>
                  </a:lnTo>
                  <a:lnTo>
                    <a:pt x="1354931" y="385763"/>
                  </a:lnTo>
                  <a:lnTo>
                    <a:pt x="1143000" y="435769"/>
                  </a:lnTo>
                  <a:lnTo>
                    <a:pt x="902493" y="502444"/>
                  </a:lnTo>
                  <a:lnTo>
                    <a:pt x="678656" y="571500"/>
                  </a:lnTo>
                  <a:lnTo>
                    <a:pt x="604837" y="597694"/>
                  </a:lnTo>
                  <a:lnTo>
                    <a:pt x="569118" y="614363"/>
                  </a:lnTo>
                  <a:lnTo>
                    <a:pt x="514350" y="642938"/>
                  </a:lnTo>
                  <a:lnTo>
                    <a:pt x="500062" y="645319"/>
                  </a:lnTo>
                  <a:lnTo>
                    <a:pt x="469106" y="635794"/>
                  </a:lnTo>
                  <a:lnTo>
                    <a:pt x="411956" y="616744"/>
                  </a:lnTo>
                  <a:lnTo>
                    <a:pt x="326231" y="573882"/>
                  </a:lnTo>
                  <a:lnTo>
                    <a:pt x="273843" y="542925"/>
                  </a:lnTo>
                  <a:lnTo>
                    <a:pt x="226218" y="516732"/>
                  </a:lnTo>
                  <a:lnTo>
                    <a:pt x="145256" y="457200"/>
                  </a:lnTo>
                  <a:lnTo>
                    <a:pt x="59531" y="385763"/>
                  </a:lnTo>
                  <a:lnTo>
                    <a:pt x="16668" y="345282"/>
                  </a:lnTo>
                  <a:lnTo>
                    <a:pt x="0" y="311944"/>
                  </a:lnTo>
                  <a:lnTo>
                    <a:pt x="0" y="285750"/>
                  </a:lnTo>
                  <a:lnTo>
                    <a:pt x="11906" y="278607"/>
                  </a:lnTo>
                  <a:lnTo>
                    <a:pt x="33337" y="280988"/>
                  </a:lnTo>
                  <a:lnTo>
                    <a:pt x="90487" y="304800"/>
                  </a:lnTo>
                  <a:lnTo>
                    <a:pt x="166687" y="335757"/>
                  </a:lnTo>
                  <a:lnTo>
                    <a:pt x="247650" y="361950"/>
                  </a:lnTo>
                  <a:lnTo>
                    <a:pt x="316706" y="378619"/>
                  </a:lnTo>
                  <a:lnTo>
                    <a:pt x="378618" y="385763"/>
                  </a:lnTo>
                  <a:lnTo>
                    <a:pt x="431006" y="383382"/>
                  </a:lnTo>
                  <a:lnTo>
                    <a:pt x="502443" y="369094"/>
                  </a:lnTo>
                  <a:lnTo>
                    <a:pt x="714375" y="321469"/>
                  </a:lnTo>
                  <a:lnTo>
                    <a:pt x="1009650" y="257175"/>
                  </a:lnTo>
                  <a:lnTo>
                    <a:pt x="1378743" y="178594"/>
                  </a:lnTo>
                  <a:lnTo>
                    <a:pt x="1631156" y="109538"/>
                  </a:lnTo>
                  <a:lnTo>
                    <a:pt x="1709737" y="95250"/>
                  </a:lnTo>
                  <a:lnTo>
                    <a:pt x="1821656" y="73819"/>
                  </a:lnTo>
                  <a:lnTo>
                    <a:pt x="1905000" y="52388"/>
                  </a:lnTo>
                  <a:lnTo>
                    <a:pt x="1964531" y="28575"/>
                  </a:lnTo>
                  <a:lnTo>
                    <a:pt x="2021681" y="0"/>
                  </a:lnTo>
                  <a:lnTo>
                    <a:pt x="2064543" y="9525"/>
                  </a:lnTo>
                  <a:lnTo>
                    <a:pt x="2195512" y="40482"/>
                  </a:lnTo>
                  <a:lnTo>
                    <a:pt x="2338387" y="73819"/>
                  </a:lnTo>
                  <a:lnTo>
                    <a:pt x="2390775" y="92869"/>
                  </a:lnTo>
                  <a:lnTo>
                    <a:pt x="2436018" y="126207"/>
                  </a:lnTo>
                  <a:lnTo>
                    <a:pt x="2466975" y="159544"/>
                  </a:lnTo>
                  <a:lnTo>
                    <a:pt x="2478881" y="185738"/>
                  </a:lnTo>
                  <a:lnTo>
                    <a:pt x="2474118" y="219075"/>
                  </a:lnTo>
                  <a:lnTo>
                    <a:pt x="2447925" y="245269"/>
                  </a:lnTo>
                  <a:lnTo>
                    <a:pt x="2407443" y="264319"/>
                  </a:lnTo>
                  <a:cubicBezTo>
                    <a:pt x="2385222" y="265965"/>
                    <a:pt x="2363050" y="269082"/>
                    <a:pt x="2340768" y="269082"/>
                  </a:cubicBezTo>
                  <a:lnTo>
                    <a:pt x="2131218" y="261938"/>
                  </a:lnTo>
                  <a:lnTo>
                    <a:pt x="191928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19C6BCE-C62C-0C46-AC7C-741050773547}"/>
                </a:ext>
              </a:extLst>
            </p:cNvPr>
            <p:cNvSpPr/>
            <p:nvPr/>
          </p:nvSpPr>
          <p:spPr>
            <a:xfrm rot="16200000">
              <a:off x="1741487" y="3395663"/>
              <a:ext cx="4176713" cy="579438"/>
            </a:xfrm>
            <a:custGeom>
              <a:avLst/>
              <a:gdLst>
                <a:gd name="connsiteX0" fmla="*/ 1977081 w 4176584"/>
                <a:gd name="connsiteY0" fmla="*/ 444843 h 579002"/>
                <a:gd name="connsiteX1" fmla="*/ 1500464 w 4176584"/>
                <a:gd name="connsiteY1" fmla="*/ 444843 h 579002"/>
                <a:gd name="connsiteX2" fmla="*/ 1048559 w 4176584"/>
                <a:gd name="connsiteY2" fmla="*/ 448374 h 579002"/>
                <a:gd name="connsiteX3" fmla="*/ 751997 w 4176584"/>
                <a:gd name="connsiteY3" fmla="*/ 448374 h 579002"/>
                <a:gd name="connsiteX4" fmla="*/ 518984 w 4176584"/>
                <a:gd name="connsiteY4" fmla="*/ 437782 h 579002"/>
                <a:gd name="connsiteX5" fmla="*/ 349520 w 4176584"/>
                <a:gd name="connsiteY5" fmla="*/ 434252 h 579002"/>
                <a:gd name="connsiteX6" fmla="*/ 204770 w 4176584"/>
                <a:gd name="connsiteY6" fmla="*/ 427191 h 579002"/>
                <a:gd name="connsiteX7" fmla="*/ 158873 w 4176584"/>
                <a:gd name="connsiteY7" fmla="*/ 420130 h 579002"/>
                <a:gd name="connsiteX8" fmla="*/ 112976 w 4176584"/>
                <a:gd name="connsiteY8" fmla="*/ 406008 h 579002"/>
                <a:gd name="connsiteX9" fmla="*/ 63549 w 4176584"/>
                <a:gd name="connsiteY9" fmla="*/ 388355 h 579002"/>
                <a:gd name="connsiteX10" fmla="*/ 21183 w 4176584"/>
                <a:gd name="connsiteY10" fmla="*/ 356581 h 579002"/>
                <a:gd name="connsiteX11" fmla="*/ 0 w 4176584"/>
                <a:gd name="connsiteY11" fmla="*/ 321276 h 579002"/>
                <a:gd name="connsiteX12" fmla="*/ 0 w 4176584"/>
                <a:gd name="connsiteY12" fmla="*/ 293032 h 579002"/>
                <a:gd name="connsiteX13" fmla="*/ 31775 w 4176584"/>
                <a:gd name="connsiteY13" fmla="*/ 261257 h 579002"/>
                <a:gd name="connsiteX14" fmla="*/ 70610 w 4176584"/>
                <a:gd name="connsiteY14" fmla="*/ 229483 h 579002"/>
                <a:gd name="connsiteX15" fmla="*/ 123568 w 4176584"/>
                <a:gd name="connsiteY15" fmla="*/ 197708 h 579002"/>
                <a:gd name="connsiteX16" fmla="*/ 204770 w 4176584"/>
                <a:gd name="connsiteY16" fmla="*/ 165934 h 579002"/>
                <a:gd name="connsiteX17" fmla="*/ 289502 w 4176584"/>
                <a:gd name="connsiteY17" fmla="*/ 141220 h 579002"/>
                <a:gd name="connsiteX18" fmla="*/ 444844 w 4176584"/>
                <a:gd name="connsiteY18" fmla="*/ 112976 h 579002"/>
                <a:gd name="connsiteX19" fmla="*/ 497801 w 4176584"/>
                <a:gd name="connsiteY19" fmla="*/ 127098 h 579002"/>
                <a:gd name="connsiteX20" fmla="*/ 593125 w 4176584"/>
                <a:gd name="connsiteY20" fmla="*/ 151812 h 579002"/>
                <a:gd name="connsiteX21" fmla="*/ 741406 w 4176584"/>
                <a:gd name="connsiteY21" fmla="*/ 169464 h 579002"/>
                <a:gd name="connsiteX22" fmla="*/ 1023846 w 4176584"/>
                <a:gd name="connsiteY22" fmla="*/ 190647 h 579002"/>
                <a:gd name="connsiteX23" fmla="*/ 1948837 w 4176584"/>
                <a:gd name="connsiteY23" fmla="*/ 225952 h 579002"/>
                <a:gd name="connsiteX24" fmla="*/ 2411333 w 4176584"/>
                <a:gd name="connsiteY24" fmla="*/ 247135 h 579002"/>
                <a:gd name="connsiteX25" fmla="*/ 3180983 w 4176584"/>
                <a:gd name="connsiteY25" fmla="*/ 243605 h 579002"/>
                <a:gd name="connsiteX26" fmla="*/ 3625826 w 4176584"/>
                <a:gd name="connsiteY26" fmla="*/ 247135 h 579002"/>
                <a:gd name="connsiteX27" fmla="*/ 3774107 w 4176584"/>
                <a:gd name="connsiteY27" fmla="*/ 247135 h 579002"/>
                <a:gd name="connsiteX28" fmla="*/ 3837656 w 4176584"/>
                <a:gd name="connsiteY28" fmla="*/ 229483 h 579002"/>
                <a:gd name="connsiteX29" fmla="*/ 3908266 w 4176584"/>
                <a:gd name="connsiteY29" fmla="*/ 204769 h 579002"/>
                <a:gd name="connsiteX30" fmla="*/ 3964754 w 4176584"/>
                <a:gd name="connsiteY30" fmla="*/ 172995 h 579002"/>
                <a:gd name="connsiteX31" fmla="*/ 4010651 w 4176584"/>
                <a:gd name="connsiteY31" fmla="*/ 137690 h 579002"/>
                <a:gd name="connsiteX32" fmla="*/ 4063608 w 4176584"/>
                <a:gd name="connsiteY32" fmla="*/ 81202 h 579002"/>
                <a:gd name="connsiteX33" fmla="*/ 4095383 w 4176584"/>
                <a:gd name="connsiteY33" fmla="*/ 31775 h 579002"/>
                <a:gd name="connsiteX34" fmla="*/ 4123627 w 4176584"/>
                <a:gd name="connsiteY34" fmla="*/ 7061 h 579002"/>
                <a:gd name="connsiteX35" fmla="*/ 4144810 w 4176584"/>
                <a:gd name="connsiteY35" fmla="*/ 0 h 579002"/>
                <a:gd name="connsiteX36" fmla="*/ 4165993 w 4176584"/>
                <a:gd name="connsiteY36" fmla="*/ 7061 h 579002"/>
                <a:gd name="connsiteX37" fmla="*/ 4176584 w 4176584"/>
                <a:gd name="connsiteY37" fmla="*/ 38836 h 579002"/>
                <a:gd name="connsiteX38" fmla="*/ 4176584 w 4176584"/>
                <a:gd name="connsiteY38" fmla="*/ 98854 h 579002"/>
                <a:gd name="connsiteX39" fmla="*/ 4151871 w 4176584"/>
                <a:gd name="connsiteY39" fmla="*/ 169464 h 579002"/>
                <a:gd name="connsiteX40" fmla="*/ 4074200 w 4176584"/>
                <a:gd name="connsiteY40" fmla="*/ 321276 h 579002"/>
                <a:gd name="connsiteX41" fmla="*/ 3992998 w 4176584"/>
                <a:gd name="connsiteY41" fmla="*/ 437782 h 579002"/>
                <a:gd name="connsiteX42" fmla="*/ 3932980 w 4176584"/>
                <a:gd name="connsiteY42" fmla="*/ 515453 h 579002"/>
                <a:gd name="connsiteX43" fmla="*/ 3876492 w 4176584"/>
                <a:gd name="connsiteY43" fmla="*/ 561350 h 579002"/>
                <a:gd name="connsiteX44" fmla="*/ 3827064 w 4176584"/>
                <a:gd name="connsiteY44" fmla="*/ 579002 h 579002"/>
                <a:gd name="connsiteX45" fmla="*/ 3802351 w 4176584"/>
                <a:gd name="connsiteY45" fmla="*/ 579002 h 579002"/>
                <a:gd name="connsiteX46" fmla="*/ 3781168 w 4176584"/>
                <a:gd name="connsiteY46" fmla="*/ 564880 h 579002"/>
                <a:gd name="connsiteX47" fmla="*/ 3752924 w 4176584"/>
                <a:gd name="connsiteY47" fmla="*/ 543697 h 579002"/>
                <a:gd name="connsiteX48" fmla="*/ 3724680 w 4176584"/>
                <a:gd name="connsiteY48" fmla="*/ 518984 h 579002"/>
                <a:gd name="connsiteX49" fmla="*/ 3671722 w 4176584"/>
                <a:gd name="connsiteY49" fmla="*/ 497801 h 579002"/>
                <a:gd name="connsiteX50" fmla="*/ 3353977 w 4176584"/>
                <a:gd name="connsiteY50" fmla="*/ 473087 h 579002"/>
                <a:gd name="connsiteX51" fmla="*/ 3170391 w 4176584"/>
                <a:gd name="connsiteY51" fmla="*/ 473087 h 579002"/>
                <a:gd name="connsiteX52" fmla="*/ 2986805 w 4176584"/>
                <a:gd name="connsiteY52" fmla="*/ 441313 h 579002"/>
                <a:gd name="connsiteX53" fmla="*/ 2534901 w 4176584"/>
                <a:gd name="connsiteY53" fmla="*/ 441313 h 579002"/>
                <a:gd name="connsiteX54" fmla="*/ 1977081 w 4176584"/>
                <a:gd name="connsiteY54" fmla="*/ 444843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76584" h="579002">
                  <a:moveTo>
                    <a:pt x="1977081" y="444843"/>
                  </a:moveTo>
                  <a:lnTo>
                    <a:pt x="1500464" y="444843"/>
                  </a:lnTo>
                  <a:lnTo>
                    <a:pt x="1048559" y="448374"/>
                  </a:lnTo>
                  <a:lnTo>
                    <a:pt x="751997" y="448374"/>
                  </a:lnTo>
                  <a:lnTo>
                    <a:pt x="518984" y="437782"/>
                  </a:lnTo>
                  <a:lnTo>
                    <a:pt x="349520" y="434252"/>
                  </a:lnTo>
                  <a:lnTo>
                    <a:pt x="204770" y="427191"/>
                  </a:lnTo>
                  <a:lnTo>
                    <a:pt x="158873" y="420130"/>
                  </a:lnTo>
                  <a:lnTo>
                    <a:pt x="112976" y="406008"/>
                  </a:lnTo>
                  <a:lnTo>
                    <a:pt x="63549" y="388355"/>
                  </a:lnTo>
                  <a:lnTo>
                    <a:pt x="21183" y="356581"/>
                  </a:lnTo>
                  <a:lnTo>
                    <a:pt x="0" y="321276"/>
                  </a:lnTo>
                  <a:lnTo>
                    <a:pt x="0" y="293032"/>
                  </a:lnTo>
                  <a:lnTo>
                    <a:pt x="31775" y="261257"/>
                  </a:lnTo>
                  <a:lnTo>
                    <a:pt x="70610" y="229483"/>
                  </a:lnTo>
                  <a:lnTo>
                    <a:pt x="123568" y="197708"/>
                  </a:lnTo>
                  <a:lnTo>
                    <a:pt x="204770" y="165934"/>
                  </a:lnTo>
                  <a:lnTo>
                    <a:pt x="289502" y="141220"/>
                  </a:lnTo>
                  <a:lnTo>
                    <a:pt x="444844" y="112976"/>
                  </a:lnTo>
                  <a:lnTo>
                    <a:pt x="497801" y="127098"/>
                  </a:lnTo>
                  <a:lnTo>
                    <a:pt x="593125" y="151812"/>
                  </a:lnTo>
                  <a:lnTo>
                    <a:pt x="741406" y="169464"/>
                  </a:lnTo>
                  <a:lnTo>
                    <a:pt x="1023846" y="190647"/>
                  </a:lnTo>
                  <a:lnTo>
                    <a:pt x="1948837" y="225952"/>
                  </a:lnTo>
                  <a:lnTo>
                    <a:pt x="2411333" y="247135"/>
                  </a:lnTo>
                  <a:lnTo>
                    <a:pt x="3180983" y="243605"/>
                  </a:lnTo>
                  <a:lnTo>
                    <a:pt x="3625826" y="247135"/>
                  </a:lnTo>
                  <a:lnTo>
                    <a:pt x="3774107" y="247135"/>
                  </a:lnTo>
                  <a:lnTo>
                    <a:pt x="3837656" y="229483"/>
                  </a:lnTo>
                  <a:lnTo>
                    <a:pt x="3908266" y="204769"/>
                  </a:lnTo>
                  <a:lnTo>
                    <a:pt x="3964754" y="172995"/>
                  </a:lnTo>
                  <a:lnTo>
                    <a:pt x="4010651" y="137690"/>
                  </a:lnTo>
                  <a:lnTo>
                    <a:pt x="4063608" y="81202"/>
                  </a:lnTo>
                  <a:lnTo>
                    <a:pt x="4095383" y="31775"/>
                  </a:lnTo>
                  <a:lnTo>
                    <a:pt x="4123627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76584" y="38836"/>
                  </a:lnTo>
                  <a:lnTo>
                    <a:pt x="4176584" y="98854"/>
                  </a:lnTo>
                  <a:lnTo>
                    <a:pt x="4151871" y="169464"/>
                  </a:lnTo>
                  <a:lnTo>
                    <a:pt x="4074200" y="321276"/>
                  </a:lnTo>
                  <a:lnTo>
                    <a:pt x="3992998" y="437782"/>
                  </a:lnTo>
                  <a:lnTo>
                    <a:pt x="3932980" y="515453"/>
                  </a:lnTo>
                  <a:lnTo>
                    <a:pt x="3876492" y="561350"/>
                  </a:lnTo>
                  <a:lnTo>
                    <a:pt x="3827064" y="579002"/>
                  </a:lnTo>
                  <a:lnTo>
                    <a:pt x="3802351" y="579002"/>
                  </a:lnTo>
                  <a:lnTo>
                    <a:pt x="3781168" y="564880"/>
                  </a:lnTo>
                  <a:lnTo>
                    <a:pt x="3752924" y="543697"/>
                  </a:lnTo>
                  <a:lnTo>
                    <a:pt x="3724680" y="518984"/>
                  </a:lnTo>
                  <a:lnTo>
                    <a:pt x="3671722" y="497801"/>
                  </a:lnTo>
                  <a:lnTo>
                    <a:pt x="3353977" y="473087"/>
                  </a:lnTo>
                  <a:lnTo>
                    <a:pt x="3170391" y="473087"/>
                  </a:lnTo>
                  <a:lnTo>
                    <a:pt x="2986805" y="441313"/>
                  </a:lnTo>
                  <a:lnTo>
                    <a:pt x="2534901" y="441313"/>
                  </a:lnTo>
                  <a:lnTo>
                    <a:pt x="1977081" y="44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A1F5868-F1ED-6B49-89F2-D443C861DBD2}"/>
                </a:ext>
              </a:extLst>
            </p:cNvPr>
            <p:cNvSpPr/>
            <p:nvPr/>
          </p:nvSpPr>
          <p:spPr>
            <a:xfrm rot="16200000">
              <a:off x="2239169" y="3094831"/>
              <a:ext cx="1955800" cy="1239838"/>
            </a:xfrm>
            <a:custGeom>
              <a:avLst/>
              <a:gdLst>
                <a:gd name="connsiteX0" fmla="*/ 1057554 w 1955285"/>
                <a:gd name="connsiteY0" fmla="*/ 966787 h 1240631"/>
                <a:gd name="connsiteX1" fmla="*/ 819429 w 1955285"/>
                <a:gd name="connsiteY1" fmla="*/ 785812 h 1240631"/>
                <a:gd name="connsiteX2" fmla="*/ 590829 w 1955285"/>
                <a:gd name="connsiteY2" fmla="*/ 602456 h 1240631"/>
                <a:gd name="connsiteX3" fmla="*/ 416998 w 1955285"/>
                <a:gd name="connsiteY3" fmla="*/ 445294 h 1240631"/>
                <a:gd name="connsiteX4" fmla="*/ 255073 w 1955285"/>
                <a:gd name="connsiteY4" fmla="*/ 290512 h 1240631"/>
                <a:gd name="connsiteX5" fmla="*/ 97910 w 1955285"/>
                <a:gd name="connsiteY5" fmla="*/ 140494 h 1240631"/>
                <a:gd name="connsiteX6" fmla="*/ 16948 w 1955285"/>
                <a:gd name="connsiteY6" fmla="*/ 61912 h 1240631"/>
                <a:gd name="connsiteX7" fmla="*/ 7423 w 1955285"/>
                <a:gd name="connsiteY7" fmla="*/ 50006 h 1240631"/>
                <a:gd name="connsiteX8" fmla="*/ 279 w 1955285"/>
                <a:gd name="connsiteY8" fmla="*/ 28575 h 1240631"/>
                <a:gd name="connsiteX9" fmla="*/ 5042 w 1955285"/>
                <a:gd name="connsiteY9" fmla="*/ 11906 h 1240631"/>
                <a:gd name="connsiteX10" fmla="*/ 24092 w 1955285"/>
                <a:gd name="connsiteY10" fmla="*/ 0 h 1240631"/>
                <a:gd name="connsiteX11" fmla="*/ 57429 w 1955285"/>
                <a:gd name="connsiteY11" fmla="*/ 4762 h 1240631"/>
                <a:gd name="connsiteX12" fmla="*/ 174110 w 1955285"/>
                <a:gd name="connsiteY12" fmla="*/ 95250 h 1240631"/>
                <a:gd name="connsiteX13" fmla="*/ 424142 w 1955285"/>
                <a:gd name="connsiteY13" fmla="*/ 273844 h 1240631"/>
                <a:gd name="connsiteX14" fmla="*/ 745610 w 1955285"/>
                <a:gd name="connsiteY14" fmla="*/ 490537 h 1240631"/>
                <a:gd name="connsiteX15" fmla="*/ 1057554 w 1955285"/>
                <a:gd name="connsiteY15" fmla="*/ 685800 h 1240631"/>
                <a:gd name="connsiteX16" fmla="*/ 1476654 w 1955285"/>
                <a:gd name="connsiteY16" fmla="*/ 938212 h 1240631"/>
                <a:gd name="connsiteX17" fmla="*/ 1688585 w 1955285"/>
                <a:gd name="connsiteY17" fmla="*/ 1057275 h 1240631"/>
                <a:gd name="connsiteX18" fmla="*/ 1955285 w 1955285"/>
                <a:gd name="connsiteY18" fmla="*/ 1207294 h 1240631"/>
                <a:gd name="connsiteX19" fmla="*/ 1440935 w 1955285"/>
                <a:gd name="connsiteY19" fmla="*/ 1240631 h 1240631"/>
                <a:gd name="connsiteX20" fmla="*/ 1290917 w 1955285"/>
                <a:gd name="connsiteY20" fmla="*/ 1145381 h 1240631"/>
                <a:gd name="connsiteX21" fmla="*/ 1057554 w 1955285"/>
                <a:gd name="connsiteY21" fmla="*/ 966787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5285" h="1240631">
                  <a:moveTo>
                    <a:pt x="1057554" y="966787"/>
                  </a:moveTo>
                  <a:lnTo>
                    <a:pt x="819429" y="785812"/>
                  </a:lnTo>
                  <a:lnTo>
                    <a:pt x="590829" y="602456"/>
                  </a:lnTo>
                  <a:lnTo>
                    <a:pt x="416998" y="445294"/>
                  </a:lnTo>
                  <a:lnTo>
                    <a:pt x="255073" y="290512"/>
                  </a:lnTo>
                  <a:lnTo>
                    <a:pt x="97910" y="140494"/>
                  </a:lnTo>
                  <a:lnTo>
                    <a:pt x="16948" y="61912"/>
                  </a:lnTo>
                  <a:lnTo>
                    <a:pt x="7423" y="50006"/>
                  </a:lnTo>
                  <a:cubicBezTo>
                    <a:pt x="0" y="30213"/>
                    <a:pt x="279" y="37738"/>
                    <a:pt x="279" y="28575"/>
                  </a:cubicBezTo>
                  <a:lnTo>
                    <a:pt x="5042" y="11906"/>
                  </a:lnTo>
                  <a:lnTo>
                    <a:pt x="24092" y="0"/>
                  </a:lnTo>
                  <a:lnTo>
                    <a:pt x="57429" y="4762"/>
                  </a:lnTo>
                  <a:lnTo>
                    <a:pt x="174110" y="95250"/>
                  </a:lnTo>
                  <a:lnTo>
                    <a:pt x="424142" y="273844"/>
                  </a:lnTo>
                  <a:lnTo>
                    <a:pt x="745610" y="490537"/>
                  </a:lnTo>
                  <a:lnTo>
                    <a:pt x="1057554" y="685800"/>
                  </a:lnTo>
                  <a:lnTo>
                    <a:pt x="1476654" y="938212"/>
                  </a:lnTo>
                  <a:lnTo>
                    <a:pt x="1688585" y="1057275"/>
                  </a:lnTo>
                  <a:lnTo>
                    <a:pt x="1955285" y="1207294"/>
                  </a:lnTo>
                  <a:lnTo>
                    <a:pt x="1440935" y="1240631"/>
                  </a:lnTo>
                  <a:lnTo>
                    <a:pt x="1290917" y="1145381"/>
                  </a:lnTo>
                  <a:lnTo>
                    <a:pt x="1057554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EA5217B-B25A-3441-81FE-D57603359E4B}"/>
                </a:ext>
              </a:extLst>
            </p:cNvPr>
            <p:cNvSpPr/>
            <p:nvPr/>
          </p:nvSpPr>
          <p:spPr>
            <a:xfrm>
              <a:off x="3913188" y="3214688"/>
              <a:ext cx="747712" cy="638175"/>
            </a:xfrm>
            <a:custGeom>
              <a:avLst/>
              <a:gdLst>
                <a:gd name="connsiteX0" fmla="*/ 292894 w 747712"/>
                <a:gd name="connsiteY0" fmla="*/ 304800 h 638175"/>
                <a:gd name="connsiteX1" fmla="*/ 150019 w 747712"/>
                <a:gd name="connsiteY1" fmla="*/ 169068 h 638175"/>
                <a:gd name="connsiteX2" fmla="*/ 100012 w 747712"/>
                <a:gd name="connsiteY2" fmla="*/ 130968 h 638175"/>
                <a:gd name="connsiteX3" fmla="*/ 0 w 747712"/>
                <a:gd name="connsiteY3" fmla="*/ 73818 h 638175"/>
                <a:gd name="connsiteX4" fmla="*/ 0 w 747712"/>
                <a:gd name="connsiteY4" fmla="*/ 0 h 638175"/>
                <a:gd name="connsiteX5" fmla="*/ 138112 w 747712"/>
                <a:gd name="connsiteY5" fmla="*/ 28575 h 638175"/>
                <a:gd name="connsiteX6" fmla="*/ 252412 w 747712"/>
                <a:gd name="connsiteY6" fmla="*/ 64293 h 638175"/>
                <a:gd name="connsiteX7" fmla="*/ 373856 w 747712"/>
                <a:gd name="connsiteY7" fmla="*/ 102393 h 638175"/>
                <a:gd name="connsiteX8" fmla="*/ 469106 w 747712"/>
                <a:gd name="connsiteY8" fmla="*/ 142875 h 638175"/>
                <a:gd name="connsiteX9" fmla="*/ 526256 w 747712"/>
                <a:gd name="connsiteY9" fmla="*/ 169068 h 638175"/>
                <a:gd name="connsiteX10" fmla="*/ 566737 w 747712"/>
                <a:gd name="connsiteY10" fmla="*/ 192881 h 638175"/>
                <a:gd name="connsiteX11" fmla="*/ 583406 w 747712"/>
                <a:gd name="connsiteY11" fmla="*/ 204787 h 638175"/>
                <a:gd name="connsiteX12" fmla="*/ 614362 w 747712"/>
                <a:gd name="connsiteY12" fmla="*/ 235743 h 638175"/>
                <a:gd name="connsiteX13" fmla="*/ 647700 w 747712"/>
                <a:gd name="connsiteY13" fmla="*/ 283368 h 638175"/>
                <a:gd name="connsiteX14" fmla="*/ 683419 w 747712"/>
                <a:gd name="connsiteY14" fmla="*/ 335756 h 638175"/>
                <a:gd name="connsiteX15" fmla="*/ 719137 w 747712"/>
                <a:gd name="connsiteY15" fmla="*/ 409575 h 638175"/>
                <a:gd name="connsiteX16" fmla="*/ 738187 w 747712"/>
                <a:gd name="connsiteY16" fmla="*/ 459581 h 638175"/>
                <a:gd name="connsiteX17" fmla="*/ 747712 w 747712"/>
                <a:gd name="connsiteY17" fmla="*/ 492918 h 638175"/>
                <a:gd name="connsiteX18" fmla="*/ 747712 w 747712"/>
                <a:gd name="connsiteY18" fmla="*/ 526256 h 638175"/>
                <a:gd name="connsiteX19" fmla="*/ 740569 w 747712"/>
                <a:gd name="connsiteY19" fmla="*/ 566737 h 638175"/>
                <a:gd name="connsiteX20" fmla="*/ 723900 w 747712"/>
                <a:gd name="connsiteY20" fmla="*/ 592931 h 638175"/>
                <a:gd name="connsiteX21" fmla="*/ 695325 w 747712"/>
                <a:gd name="connsiteY21" fmla="*/ 619125 h 638175"/>
                <a:gd name="connsiteX22" fmla="*/ 669131 w 747712"/>
                <a:gd name="connsiteY22" fmla="*/ 631031 h 638175"/>
                <a:gd name="connsiteX23" fmla="*/ 633412 w 747712"/>
                <a:gd name="connsiteY23" fmla="*/ 638175 h 638175"/>
                <a:gd name="connsiteX24" fmla="*/ 595312 w 747712"/>
                <a:gd name="connsiteY24" fmla="*/ 635793 h 638175"/>
                <a:gd name="connsiteX25" fmla="*/ 573881 w 747712"/>
                <a:gd name="connsiteY25" fmla="*/ 626268 h 638175"/>
                <a:gd name="connsiteX26" fmla="*/ 554831 w 747712"/>
                <a:gd name="connsiteY26" fmla="*/ 607218 h 638175"/>
                <a:gd name="connsiteX27" fmla="*/ 511969 w 747712"/>
                <a:gd name="connsiteY27" fmla="*/ 550068 h 638175"/>
                <a:gd name="connsiteX28" fmla="*/ 409575 w 747712"/>
                <a:gd name="connsiteY28" fmla="*/ 428625 h 638175"/>
                <a:gd name="connsiteX29" fmla="*/ 292894 w 747712"/>
                <a:gd name="connsiteY29" fmla="*/ 3048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2" h="638175">
                  <a:moveTo>
                    <a:pt x="292894" y="304800"/>
                  </a:moveTo>
                  <a:lnTo>
                    <a:pt x="150019" y="169068"/>
                  </a:lnTo>
                  <a:lnTo>
                    <a:pt x="100012" y="130968"/>
                  </a:lnTo>
                  <a:lnTo>
                    <a:pt x="0" y="73818"/>
                  </a:lnTo>
                  <a:lnTo>
                    <a:pt x="0" y="0"/>
                  </a:lnTo>
                  <a:lnTo>
                    <a:pt x="138112" y="28575"/>
                  </a:lnTo>
                  <a:lnTo>
                    <a:pt x="252412" y="64293"/>
                  </a:lnTo>
                  <a:lnTo>
                    <a:pt x="373856" y="102393"/>
                  </a:lnTo>
                  <a:lnTo>
                    <a:pt x="469106" y="142875"/>
                  </a:lnTo>
                  <a:lnTo>
                    <a:pt x="526256" y="169068"/>
                  </a:lnTo>
                  <a:lnTo>
                    <a:pt x="566737" y="192881"/>
                  </a:lnTo>
                  <a:lnTo>
                    <a:pt x="583406" y="204787"/>
                  </a:lnTo>
                  <a:lnTo>
                    <a:pt x="614362" y="235743"/>
                  </a:lnTo>
                  <a:lnTo>
                    <a:pt x="647700" y="283368"/>
                  </a:lnTo>
                  <a:lnTo>
                    <a:pt x="683419" y="335756"/>
                  </a:lnTo>
                  <a:lnTo>
                    <a:pt x="719137" y="409575"/>
                  </a:lnTo>
                  <a:lnTo>
                    <a:pt x="738187" y="459581"/>
                  </a:lnTo>
                  <a:lnTo>
                    <a:pt x="747712" y="492918"/>
                  </a:lnTo>
                  <a:lnTo>
                    <a:pt x="747712" y="526256"/>
                  </a:lnTo>
                  <a:lnTo>
                    <a:pt x="740569" y="566737"/>
                  </a:lnTo>
                  <a:lnTo>
                    <a:pt x="723900" y="592931"/>
                  </a:lnTo>
                  <a:lnTo>
                    <a:pt x="695325" y="619125"/>
                  </a:lnTo>
                  <a:lnTo>
                    <a:pt x="669131" y="631031"/>
                  </a:lnTo>
                  <a:lnTo>
                    <a:pt x="633412" y="638175"/>
                  </a:lnTo>
                  <a:lnTo>
                    <a:pt x="595312" y="635793"/>
                  </a:lnTo>
                  <a:lnTo>
                    <a:pt x="573881" y="626268"/>
                  </a:lnTo>
                  <a:lnTo>
                    <a:pt x="554831" y="607218"/>
                  </a:lnTo>
                  <a:lnTo>
                    <a:pt x="511969" y="550068"/>
                  </a:lnTo>
                  <a:lnTo>
                    <a:pt x="409575" y="428625"/>
                  </a:lnTo>
                  <a:lnTo>
                    <a:pt x="2928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88B8FC2-9C1A-EC46-BEEE-CCC6FEF903D3}"/>
                </a:ext>
              </a:extLst>
            </p:cNvPr>
            <p:cNvSpPr/>
            <p:nvPr/>
          </p:nvSpPr>
          <p:spPr>
            <a:xfrm rot="16200000">
              <a:off x="3858419" y="3340894"/>
              <a:ext cx="4448175" cy="681037"/>
            </a:xfrm>
            <a:custGeom>
              <a:avLst/>
              <a:gdLst>
                <a:gd name="connsiteX0" fmla="*/ 1850745 w 4447641"/>
                <a:gd name="connsiteY0" fmla="*/ 610819 h 680313"/>
                <a:gd name="connsiteX1" fmla="*/ 1225296 w 4447641"/>
                <a:gd name="connsiteY1" fmla="*/ 636422 h 680313"/>
                <a:gd name="connsiteX2" fmla="*/ 724205 w 4447641"/>
                <a:gd name="connsiteY2" fmla="*/ 654710 h 680313"/>
                <a:gd name="connsiteX3" fmla="*/ 654710 w 4447641"/>
                <a:gd name="connsiteY3" fmla="*/ 665683 h 680313"/>
                <a:gd name="connsiteX4" fmla="*/ 618134 w 4447641"/>
                <a:gd name="connsiteY4" fmla="*/ 669341 h 680313"/>
                <a:gd name="connsiteX5" fmla="*/ 534009 w 4447641"/>
                <a:gd name="connsiteY5" fmla="*/ 676656 h 680313"/>
                <a:gd name="connsiteX6" fmla="*/ 486461 w 4447641"/>
                <a:gd name="connsiteY6" fmla="*/ 680313 h 680313"/>
                <a:gd name="connsiteX7" fmla="*/ 416966 w 4447641"/>
                <a:gd name="connsiteY7" fmla="*/ 665683 h 680313"/>
                <a:gd name="connsiteX8" fmla="*/ 340157 w 4447641"/>
                <a:gd name="connsiteY8" fmla="*/ 643737 h 680313"/>
                <a:gd name="connsiteX9" fmla="*/ 193853 w 4447641"/>
                <a:gd name="connsiteY9" fmla="*/ 596189 h 680313"/>
                <a:gd name="connsiteX10" fmla="*/ 109728 w 4447641"/>
                <a:gd name="connsiteY10" fmla="*/ 566928 h 680313"/>
                <a:gd name="connsiteX11" fmla="*/ 51206 w 4447641"/>
                <a:gd name="connsiteY11" fmla="*/ 548640 h 680313"/>
                <a:gd name="connsiteX12" fmla="*/ 25603 w 4447641"/>
                <a:gd name="connsiteY12" fmla="*/ 537667 h 680313"/>
                <a:gd name="connsiteX13" fmla="*/ 0 w 4447641"/>
                <a:gd name="connsiteY13" fmla="*/ 515721 h 680313"/>
                <a:gd name="connsiteX14" fmla="*/ 0 w 4447641"/>
                <a:gd name="connsiteY14" fmla="*/ 490118 h 680313"/>
                <a:gd name="connsiteX15" fmla="*/ 18288 w 4447641"/>
                <a:gd name="connsiteY15" fmla="*/ 453542 h 680313"/>
                <a:gd name="connsiteX16" fmla="*/ 120701 w 4447641"/>
                <a:gd name="connsiteY16" fmla="*/ 354787 h 680313"/>
                <a:gd name="connsiteX17" fmla="*/ 804672 w 4447641"/>
                <a:gd name="connsiteY17" fmla="*/ 387705 h 680313"/>
                <a:gd name="connsiteX18" fmla="*/ 1327709 w 4447641"/>
                <a:gd name="connsiteY18" fmla="*/ 369417 h 680313"/>
                <a:gd name="connsiteX19" fmla="*/ 2150669 w 4447641"/>
                <a:gd name="connsiteY19" fmla="*/ 343814 h 680313"/>
                <a:gd name="connsiteX20" fmla="*/ 2582265 w 4447641"/>
                <a:gd name="connsiteY20" fmla="*/ 318211 h 680313"/>
                <a:gd name="connsiteX21" fmla="*/ 3054096 w 4447641"/>
                <a:gd name="connsiteY21" fmla="*/ 296265 h 680313"/>
                <a:gd name="connsiteX22" fmla="*/ 3277209 w 4447641"/>
                <a:gd name="connsiteY22" fmla="*/ 296265 h 680313"/>
                <a:gd name="connsiteX23" fmla="*/ 3646627 w 4447641"/>
                <a:gd name="connsiteY23" fmla="*/ 296265 h 680313"/>
                <a:gd name="connsiteX24" fmla="*/ 4037990 w 4447641"/>
                <a:gd name="connsiteY24" fmla="*/ 296265 h 680313"/>
                <a:gd name="connsiteX25" fmla="*/ 4111142 w 4447641"/>
                <a:gd name="connsiteY25" fmla="*/ 288950 h 680313"/>
                <a:gd name="connsiteX26" fmla="*/ 4173321 w 4447641"/>
                <a:gd name="connsiteY26" fmla="*/ 277977 h 680313"/>
                <a:gd name="connsiteX27" fmla="*/ 4220870 w 4447641"/>
                <a:gd name="connsiteY27" fmla="*/ 256032 h 680313"/>
                <a:gd name="connsiteX28" fmla="*/ 4268419 w 4447641"/>
                <a:gd name="connsiteY28" fmla="*/ 219456 h 680313"/>
                <a:gd name="connsiteX29" fmla="*/ 4319625 w 4447641"/>
                <a:gd name="connsiteY29" fmla="*/ 168249 h 680313"/>
                <a:gd name="connsiteX30" fmla="*/ 4356201 w 4447641"/>
                <a:gd name="connsiteY30" fmla="*/ 109728 h 680313"/>
                <a:gd name="connsiteX31" fmla="*/ 4381805 w 4447641"/>
                <a:gd name="connsiteY31" fmla="*/ 54864 h 680313"/>
                <a:gd name="connsiteX32" fmla="*/ 4403750 w 4447641"/>
                <a:gd name="connsiteY32" fmla="*/ 14630 h 680313"/>
                <a:gd name="connsiteX33" fmla="*/ 4418381 w 4447641"/>
                <a:gd name="connsiteY33" fmla="*/ 3657 h 680313"/>
                <a:gd name="connsiteX34" fmla="*/ 4429353 w 4447641"/>
                <a:gd name="connsiteY34" fmla="*/ 0 h 680313"/>
                <a:gd name="connsiteX35" fmla="*/ 4440326 w 4447641"/>
                <a:gd name="connsiteY35" fmla="*/ 14630 h 680313"/>
                <a:gd name="connsiteX36" fmla="*/ 4447641 w 4447641"/>
                <a:gd name="connsiteY36" fmla="*/ 69494 h 680313"/>
                <a:gd name="connsiteX37" fmla="*/ 4436669 w 4447641"/>
                <a:gd name="connsiteY37" fmla="*/ 142646 h 680313"/>
                <a:gd name="connsiteX38" fmla="*/ 4414723 w 4447641"/>
                <a:gd name="connsiteY38" fmla="*/ 234086 h 680313"/>
                <a:gd name="connsiteX39" fmla="*/ 4374489 w 4447641"/>
                <a:gd name="connsiteY39" fmla="*/ 332841 h 680313"/>
                <a:gd name="connsiteX40" fmla="*/ 4297680 w 4447641"/>
                <a:gd name="connsiteY40" fmla="*/ 479145 h 680313"/>
                <a:gd name="connsiteX41" fmla="*/ 4246473 w 4447641"/>
                <a:gd name="connsiteY41" fmla="*/ 570585 h 680313"/>
                <a:gd name="connsiteX42" fmla="*/ 4195267 w 4447641"/>
                <a:gd name="connsiteY42" fmla="*/ 625449 h 680313"/>
                <a:gd name="connsiteX43" fmla="*/ 4169664 w 4447641"/>
                <a:gd name="connsiteY43" fmla="*/ 643737 h 680313"/>
                <a:gd name="connsiteX44" fmla="*/ 4151376 w 4447641"/>
                <a:gd name="connsiteY44" fmla="*/ 643737 h 680313"/>
                <a:gd name="connsiteX45" fmla="*/ 4118457 w 4447641"/>
                <a:gd name="connsiteY45" fmla="*/ 640080 h 680313"/>
                <a:gd name="connsiteX46" fmla="*/ 4089197 w 4447641"/>
                <a:gd name="connsiteY46" fmla="*/ 618134 h 680313"/>
                <a:gd name="connsiteX47" fmla="*/ 4059936 w 4447641"/>
                <a:gd name="connsiteY47" fmla="*/ 592531 h 680313"/>
                <a:gd name="connsiteX48" fmla="*/ 4027017 w 4447641"/>
                <a:gd name="connsiteY48" fmla="*/ 570585 h 680313"/>
                <a:gd name="connsiteX49" fmla="*/ 3986784 w 4447641"/>
                <a:gd name="connsiteY49" fmla="*/ 552297 h 680313"/>
                <a:gd name="connsiteX50" fmla="*/ 3928262 w 4447641"/>
                <a:gd name="connsiteY50" fmla="*/ 544982 h 680313"/>
                <a:gd name="connsiteX51" fmla="*/ 3291840 w 4447641"/>
                <a:gd name="connsiteY51" fmla="*/ 541325 h 680313"/>
                <a:gd name="connsiteX52" fmla="*/ 2761488 w 4447641"/>
                <a:gd name="connsiteY52" fmla="*/ 548640 h 680313"/>
                <a:gd name="connsiteX53" fmla="*/ 2381097 w 4447641"/>
                <a:gd name="connsiteY53" fmla="*/ 588873 h 680313"/>
                <a:gd name="connsiteX54" fmla="*/ 1850745 w 4447641"/>
                <a:gd name="connsiteY54" fmla="*/ 610819 h 68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47641" h="680313">
                  <a:moveTo>
                    <a:pt x="1850745" y="610819"/>
                  </a:moveTo>
                  <a:lnTo>
                    <a:pt x="1225296" y="636422"/>
                  </a:lnTo>
                  <a:lnTo>
                    <a:pt x="724205" y="654710"/>
                  </a:lnTo>
                  <a:lnTo>
                    <a:pt x="654710" y="665683"/>
                  </a:lnTo>
                  <a:lnTo>
                    <a:pt x="618134" y="669341"/>
                  </a:lnTo>
                  <a:lnTo>
                    <a:pt x="534009" y="676656"/>
                  </a:lnTo>
                  <a:lnTo>
                    <a:pt x="486461" y="680313"/>
                  </a:lnTo>
                  <a:lnTo>
                    <a:pt x="416966" y="665683"/>
                  </a:lnTo>
                  <a:lnTo>
                    <a:pt x="340157" y="643737"/>
                  </a:lnTo>
                  <a:lnTo>
                    <a:pt x="193853" y="596189"/>
                  </a:lnTo>
                  <a:lnTo>
                    <a:pt x="109728" y="566928"/>
                  </a:lnTo>
                  <a:lnTo>
                    <a:pt x="51206" y="548640"/>
                  </a:lnTo>
                  <a:lnTo>
                    <a:pt x="25603" y="537667"/>
                  </a:lnTo>
                  <a:lnTo>
                    <a:pt x="0" y="515721"/>
                  </a:lnTo>
                  <a:lnTo>
                    <a:pt x="0" y="490118"/>
                  </a:lnTo>
                  <a:lnTo>
                    <a:pt x="18288" y="453542"/>
                  </a:lnTo>
                  <a:lnTo>
                    <a:pt x="120701" y="354787"/>
                  </a:lnTo>
                  <a:lnTo>
                    <a:pt x="804672" y="387705"/>
                  </a:lnTo>
                  <a:lnTo>
                    <a:pt x="1327709" y="369417"/>
                  </a:lnTo>
                  <a:lnTo>
                    <a:pt x="2150669" y="343814"/>
                  </a:lnTo>
                  <a:lnTo>
                    <a:pt x="2582265" y="318211"/>
                  </a:lnTo>
                  <a:lnTo>
                    <a:pt x="3054096" y="296265"/>
                  </a:lnTo>
                  <a:lnTo>
                    <a:pt x="3277209" y="296265"/>
                  </a:lnTo>
                  <a:lnTo>
                    <a:pt x="3646627" y="296265"/>
                  </a:lnTo>
                  <a:lnTo>
                    <a:pt x="4037990" y="296265"/>
                  </a:lnTo>
                  <a:lnTo>
                    <a:pt x="4111142" y="288950"/>
                  </a:lnTo>
                  <a:lnTo>
                    <a:pt x="4173321" y="277977"/>
                  </a:lnTo>
                  <a:lnTo>
                    <a:pt x="4220870" y="256032"/>
                  </a:lnTo>
                  <a:lnTo>
                    <a:pt x="4268419" y="219456"/>
                  </a:lnTo>
                  <a:lnTo>
                    <a:pt x="4319625" y="168249"/>
                  </a:lnTo>
                  <a:lnTo>
                    <a:pt x="4356201" y="109728"/>
                  </a:lnTo>
                  <a:lnTo>
                    <a:pt x="4381805" y="54864"/>
                  </a:lnTo>
                  <a:lnTo>
                    <a:pt x="4403750" y="14630"/>
                  </a:lnTo>
                  <a:lnTo>
                    <a:pt x="4418381" y="3657"/>
                  </a:lnTo>
                  <a:lnTo>
                    <a:pt x="4429353" y="0"/>
                  </a:lnTo>
                  <a:lnTo>
                    <a:pt x="4440326" y="14630"/>
                  </a:lnTo>
                  <a:lnTo>
                    <a:pt x="4447641" y="69494"/>
                  </a:lnTo>
                  <a:lnTo>
                    <a:pt x="4436669" y="142646"/>
                  </a:lnTo>
                  <a:lnTo>
                    <a:pt x="4414723" y="234086"/>
                  </a:lnTo>
                  <a:lnTo>
                    <a:pt x="4374489" y="332841"/>
                  </a:lnTo>
                  <a:lnTo>
                    <a:pt x="4297680" y="479145"/>
                  </a:lnTo>
                  <a:lnTo>
                    <a:pt x="4246473" y="570585"/>
                  </a:lnTo>
                  <a:lnTo>
                    <a:pt x="4195267" y="625449"/>
                  </a:lnTo>
                  <a:lnTo>
                    <a:pt x="4169664" y="643737"/>
                  </a:lnTo>
                  <a:lnTo>
                    <a:pt x="4151376" y="643737"/>
                  </a:lnTo>
                  <a:lnTo>
                    <a:pt x="4118457" y="640080"/>
                  </a:lnTo>
                  <a:lnTo>
                    <a:pt x="4089197" y="618134"/>
                  </a:lnTo>
                  <a:lnTo>
                    <a:pt x="4059936" y="592531"/>
                  </a:lnTo>
                  <a:lnTo>
                    <a:pt x="4027017" y="570585"/>
                  </a:lnTo>
                  <a:lnTo>
                    <a:pt x="3986784" y="552297"/>
                  </a:lnTo>
                  <a:lnTo>
                    <a:pt x="3928262" y="544982"/>
                  </a:lnTo>
                  <a:lnTo>
                    <a:pt x="3291840" y="541325"/>
                  </a:lnTo>
                  <a:lnTo>
                    <a:pt x="2761488" y="548640"/>
                  </a:lnTo>
                  <a:lnTo>
                    <a:pt x="2381097" y="588873"/>
                  </a:lnTo>
                  <a:lnTo>
                    <a:pt x="1850745" y="610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08D4BE9-E73A-504F-BF80-498BB5440455}"/>
                </a:ext>
              </a:extLst>
            </p:cNvPr>
            <p:cNvSpPr/>
            <p:nvPr/>
          </p:nvSpPr>
          <p:spPr>
            <a:xfrm>
              <a:off x="5381625" y="5153025"/>
              <a:ext cx="790575" cy="671513"/>
            </a:xfrm>
            <a:custGeom>
              <a:avLst/>
              <a:gdLst>
                <a:gd name="connsiteX0" fmla="*/ 316706 w 790575"/>
                <a:gd name="connsiteY0" fmla="*/ 164306 h 671513"/>
                <a:gd name="connsiteX1" fmla="*/ 502444 w 790575"/>
                <a:gd name="connsiteY1" fmla="*/ 221456 h 671513"/>
                <a:gd name="connsiteX2" fmla="*/ 540544 w 790575"/>
                <a:gd name="connsiteY2" fmla="*/ 226219 h 671513"/>
                <a:gd name="connsiteX3" fmla="*/ 588169 w 790575"/>
                <a:gd name="connsiteY3" fmla="*/ 223838 h 671513"/>
                <a:gd name="connsiteX4" fmla="*/ 619125 w 790575"/>
                <a:gd name="connsiteY4" fmla="*/ 221456 h 671513"/>
                <a:gd name="connsiteX5" fmla="*/ 645319 w 790575"/>
                <a:gd name="connsiteY5" fmla="*/ 211931 h 671513"/>
                <a:gd name="connsiteX6" fmla="*/ 676275 w 790575"/>
                <a:gd name="connsiteY6" fmla="*/ 180975 h 671513"/>
                <a:gd name="connsiteX7" fmla="*/ 700088 w 790575"/>
                <a:gd name="connsiteY7" fmla="*/ 147638 h 671513"/>
                <a:gd name="connsiteX8" fmla="*/ 726281 w 790575"/>
                <a:gd name="connsiteY8" fmla="*/ 107156 h 671513"/>
                <a:gd name="connsiteX9" fmla="*/ 790575 w 790575"/>
                <a:gd name="connsiteY9" fmla="*/ 0 h 671513"/>
                <a:gd name="connsiteX10" fmla="*/ 778669 w 790575"/>
                <a:gd name="connsiteY10" fmla="*/ 671513 h 671513"/>
                <a:gd name="connsiteX11" fmla="*/ 714375 w 790575"/>
                <a:gd name="connsiteY11" fmla="*/ 628650 h 671513"/>
                <a:gd name="connsiteX12" fmla="*/ 654844 w 790575"/>
                <a:gd name="connsiteY12" fmla="*/ 571500 h 671513"/>
                <a:gd name="connsiteX13" fmla="*/ 590550 w 790575"/>
                <a:gd name="connsiteY13" fmla="*/ 507206 h 671513"/>
                <a:gd name="connsiteX14" fmla="*/ 540544 w 790575"/>
                <a:gd name="connsiteY14" fmla="*/ 461963 h 671513"/>
                <a:gd name="connsiteX15" fmla="*/ 497681 w 790575"/>
                <a:gd name="connsiteY15" fmla="*/ 419100 h 671513"/>
                <a:gd name="connsiteX16" fmla="*/ 452438 w 790575"/>
                <a:gd name="connsiteY16" fmla="*/ 383381 h 671513"/>
                <a:gd name="connsiteX17" fmla="*/ 383381 w 790575"/>
                <a:gd name="connsiteY17" fmla="*/ 338138 h 671513"/>
                <a:gd name="connsiteX18" fmla="*/ 285750 w 790575"/>
                <a:gd name="connsiteY18" fmla="*/ 280988 h 671513"/>
                <a:gd name="connsiteX19" fmla="*/ 166688 w 790575"/>
                <a:gd name="connsiteY19" fmla="*/ 219075 h 671513"/>
                <a:gd name="connsiteX20" fmla="*/ 73819 w 790575"/>
                <a:gd name="connsiteY20" fmla="*/ 173831 h 671513"/>
                <a:gd name="connsiteX21" fmla="*/ 33338 w 790575"/>
                <a:gd name="connsiteY21" fmla="*/ 154781 h 671513"/>
                <a:gd name="connsiteX22" fmla="*/ 16669 w 790575"/>
                <a:gd name="connsiteY22" fmla="*/ 140494 h 671513"/>
                <a:gd name="connsiteX23" fmla="*/ 2381 w 790575"/>
                <a:gd name="connsiteY23" fmla="*/ 119063 h 671513"/>
                <a:gd name="connsiteX24" fmla="*/ 0 w 790575"/>
                <a:gd name="connsiteY24" fmla="*/ 102394 h 671513"/>
                <a:gd name="connsiteX25" fmla="*/ 4763 w 790575"/>
                <a:gd name="connsiteY25" fmla="*/ 90488 h 671513"/>
                <a:gd name="connsiteX26" fmla="*/ 33338 w 790575"/>
                <a:gd name="connsiteY26" fmla="*/ 83344 h 671513"/>
                <a:gd name="connsiteX27" fmla="*/ 71438 w 790575"/>
                <a:gd name="connsiteY27" fmla="*/ 88106 h 671513"/>
                <a:gd name="connsiteX28" fmla="*/ 316706 w 790575"/>
                <a:gd name="connsiteY28" fmla="*/ 164306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0575" h="671513">
                  <a:moveTo>
                    <a:pt x="316706" y="164306"/>
                  </a:moveTo>
                  <a:lnTo>
                    <a:pt x="502444" y="221456"/>
                  </a:lnTo>
                  <a:lnTo>
                    <a:pt x="540544" y="226219"/>
                  </a:lnTo>
                  <a:lnTo>
                    <a:pt x="588169" y="223838"/>
                  </a:lnTo>
                  <a:lnTo>
                    <a:pt x="619125" y="221456"/>
                  </a:lnTo>
                  <a:lnTo>
                    <a:pt x="645319" y="211931"/>
                  </a:lnTo>
                  <a:lnTo>
                    <a:pt x="676275" y="180975"/>
                  </a:lnTo>
                  <a:lnTo>
                    <a:pt x="700088" y="147638"/>
                  </a:lnTo>
                  <a:lnTo>
                    <a:pt x="726281" y="107156"/>
                  </a:lnTo>
                  <a:lnTo>
                    <a:pt x="790575" y="0"/>
                  </a:lnTo>
                  <a:lnTo>
                    <a:pt x="778669" y="671513"/>
                  </a:lnTo>
                  <a:lnTo>
                    <a:pt x="714375" y="628650"/>
                  </a:lnTo>
                  <a:lnTo>
                    <a:pt x="654844" y="571500"/>
                  </a:lnTo>
                  <a:lnTo>
                    <a:pt x="590550" y="507206"/>
                  </a:lnTo>
                  <a:lnTo>
                    <a:pt x="540544" y="461963"/>
                  </a:lnTo>
                  <a:lnTo>
                    <a:pt x="497681" y="419100"/>
                  </a:lnTo>
                  <a:lnTo>
                    <a:pt x="452438" y="383381"/>
                  </a:lnTo>
                  <a:lnTo>
                    <a:pt x="383381" y="338138"/>
                  </a:lnTo>
                  <a:lnTo>
                    <a:pt x="285750" y="280988"/>
                  </a:lnTo>
                  <a:lnTo>
                    <a:pt x="166688" y="219075"/>
                  </a:lnTo>
                  <a:lnTo>
                    <a:pt x="73819" y="173831"/>
                  </a:lnTo>
                  <a:lnTo>
                    <a:pt x="33338" y="154781"/>
                  </a:lnTo>
                  <a:lnTo>
                    <a:pt x="16669" y="140494"/>
                  </a:lnTo>
                  <a:lnTo>
                    <a:pt x="2381" y="119063"/>
                  </a:lnTo>
                  <a:lnTo>
                    <a:pt x="0" y="102394"/>
                  </a:lnTo>
                  <a:lnTo>
                    <a:pt x="4763" y="90488"/>
                  </a:lnTo>
                  <a:lnTo>
                    <a:pt x="33338" y="83344"/>
                  </a:lnTo>
                  <a:lnTo>
                    <a:pt x="71438" y="88106"/>
                  </a:lnTo>
                  <a:lnTo>
                    <a:pt x="316706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9C982CB-8F18-3348-907A-A6059B35EB65}"/>
                </a:ext>
              </a:extLst>
            </p:cNvPr>
            <p:cNvSpPr/>
            <p:nvPr/>
          </p:nvSpPr>
          <p:spPr>
            <a:xfrm>
              <a:off x="4311650" y="3090863"/>
              <a:ext cx="2222500" cy="1836737"/>
            </a:xfrm>
            <a:custGeom>
              <a:avLst/>
              <a:gdLst>
                <a:gd name="connsiteX0" fmla="*/ 1153947 w 2222893"/>
                <a:gd name="connsiteY0" fmla="*/ 1133340 h 1836527"/>
                <a:gd name="connsiteX1" fmla="*/ 1022582 w 2222893"/>
                <a:gd name="connsiteY1" fmla="*/ 1228644 h 1836527"/>
                <a:gd name="connsiteX2" fmla="*/ 875763 w 2222893"/>
                <a:gd name="connsiteY2" fmla="*/ 1331675 h 1836527"/>
                <a:gd name="connsiteX3" fmla="*/ 698035 w 2222893"/>
                <a:gd name="connsiteY3" fmla="*/ 1447585 h 1836527"/>
                <a:gd name="connsiteX4" fmla="*/ 543488 w 2222893"/>
                <a:gd name="connsiteY4" fmla="*/ 1550616 h 1836527"/>
                <a:gd name="connsiteX5" fmla="*/ 260153 w 2222893"/>
                <a:gd name="connsiteY5" fmla="*/ 1720617 h 1836527"/>
                <a:gd name="connsiteX6" fmla="*/ 79849 w 2222893"/>
                <a:gd name="connsiteY6" fmla="*/ 1818496 h 1836527"/>
                <a:gd name="connsiteX7" fmla="*/ 43788 w 2222893"/>
                <a:gd name="connsiteY7" fmla="*/ 1836527 h 1836527"/>
                <a:gd name="connsiteX8" fmla="*/ 20606 w 2222893"/>
                <a:gd name="connsiteY8" fmla="*/ 1836527 h 1836527"/>
                <a:gd name="connsiteX9" fmla="*/ 2576 w 2222893"/>
                <a:gd name="connsiteY9" fmla="*/ 1823648 h 1836527"/>
                <a:gd name="connsiteX10" fmla="*/ 0 w 2222893"/>
                <a:gd name="connsiteY10" fmla="*/ 1808193 h 1836527"/>
                <a:gd name="connsiteX11" fmla="*/ 7727 w 2222893"/>
                <a:gd name="connsiteY11" fmla="*/ 1785011 h 1836527"/>
                <a:gd name="connsiteX12" fmla="*/ 170001 w 2222893"/>
                <a:gd name="connsiteY12" fmla="*/ 1669102 h 1836527"/>
                <a:gd name="connsiteX13" fmla="*/ 381214 w 2222893"/>
                <a:gd name="connsiteY13" fmla="*/ 1511979 h 1836527"/>
                <a:gd name="connsiteX14" fmla="*/ 659398 w 2222893"/>
                <a:gd name="connsiteY14" fmla="*/ 1295614 h 1836527"/>
                <a:gd name="connsiteX15" fmla="*/ 865460 w 2222893"/>
                <a:gd name="connsiteY15" fmla="*/ 1130765 h 1836527"/>
                <a:gd name="connsiteX16" fmla="*/ 1074098 w 2222893"/>
                <a:gd name="connsiteY16" fmla="*/ 953036 h 1836527"/>
                <a:gd name="connsiteX17" fmla="*/ 1295614 w 2222893"/>
                <a:gd name="connsiteY17" fmla="*/ 741823 h 1836527"/>
                <a:gd name="connsiteX18" fmla="*/ 1475919 w 2222893"/>
                <a:gd name="connsiteY18" fmla="*/ 564094 h 1836527"/>
                <a:gd name="connsiteX19" fmla="*/ 1661374 w 2222893"/>
                <a:gd name="connsiteY19" fmla="*/ 368335 h 1836527"/>
                <a:gd name="connsiteX20" fmla="*/ 1756678 w 2222893"/>
                <a:gd name="connsiteY20" fmla="*/ 257577 h 1836527"/>
                <a:gd name="connsiteX21" fmla="*/ 1970467 w 2222893"/>
                <a:gd name="connsiteY21" fmla="*/ 0 h 1836527"/>
                <a:gd name="connsiteX22" fmla="*/ 2050316 w 2222893"/>
                <a:gd name="connsiteY22" fmla="*/ 66970 h 1836527"/>
                <a:gd name="connsiteX23" fmla="*/ 2127590 w 2222893"/>
                <a:gd name="connsiteY23" fmla="*/ 139091 h 1836527"/>
                <a:gd name="connsiteX24" fmla="*/ 2171378 w 2222893"/>
                <a:gd name="connsiteY24" fmla="*/ 170001 h 1836527"/>
                <a:gd name="connsiteX25" fmla="*/ 2202287 w 2222893"/>
                <a:gd name="connsiteY25" fmla="*/ 198334 h 1836527"/>
                <a:gd name="connsiteX26" fmla="*/ 2217742 w 2222893"/>
                <a:gd name="connsiteY26" fmla="*/ 218940 h 1836527"/>
                <a:gd name="connsiteX27" fmla="*/ 2222893 w 2222893"/>
                <a:gd name="connsiteY27" fmla="*/ 239547 h 1836527"/>
                <a:gd name="connsiteX28" fmla="*/ 2222893 w 2222893"/>
                <a:gd name="connsiteY28" fmla="*/ 260153 h 1836527"/>
                <a:gd name="connsiteX29" fmla="*/ 2210014 w 2222893"/>
                <a:gd name="connsiteY29" fmla="*/ 285911 h 1836527"/>
                <a:gd name="connsiteX30" fmla="*/ 2176529 w 2222893"/>
                <a:gd name="connsiteY30" fmla="*/ 309093 h 1836527"/>
                <a:gd name="connsiteX31" fmla="*/ 2127590 w 2222893"/>
                <a:gd name="connsiteY31" fmla="*/ 334850 h 1836527"/>
                <a:gd name="connsiteX32" fmla="*/ 2006528 w 2222893"/>
                <a:gd name="connsiteY32" fmla="*/ 432730 h 1836527"/>
                <a:gd name="connsiteX33" fmla="*/ 1759254 w 2222893"/>
                <a:gd name="connsiteY33" fmla="*/ 659398 h 1836527"/>
                <a:gd name="connsiteX34" fmla="*/ 1584101 w 2222893"/>
                <a:gd name="connsiteY34" fmla="*/ 803641 h 1836527"/>
                <a:gd name="connsiteX35" fmla="*/ 1380615 w 2222893"/>
                <a:gd name="connsiteY35" fmla="*/ 963339 h 1836527"/>
                <a:gd name="connsiteX36" fmla="*/ 1153947 w 2222893"/>
                <a:gd name="connsiteY36" fmla="*/ 1133340 h 183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22893" h="1836527">
                  <a:moveTo>
                    <a:pt x="1153947" y="1133340"/>
                  </a:moveTo>
                  <a:lnTo>
                    <a:pt x="1022582" y="1228644"/>
                  </a:lnTo>
                  <a:lnTo>
                    <a:pt x="875763" y="1331675"/>
                  </a:lnTo>
                  <a:lnTo>
                    <a:pt x="698035" y="1447585"/>
                  </a:lnTo>
                  <a:lnTo>
                    <a:pt x="543488" y="1550616"/>
                  </a:lnTo>
                  <a:lnTo>
                    <a:pt x="260153" y="1720617"/>
                  </a:lnTo>
                  <a:lnTo>
                    <a:pt x="79849" y="1818496"/>
                  </a:lnTo>
                  <a:lnTo>
                    <a:pt x="43788" y="1836527"/>
                  </a:lnTo>
                  <a:lnTo>
                    <a:pt x="20606" y="1836527"/>
                  </a:lnTo>
                  <a:lnTo>
                    <a:pt x="2576" y="1823648"/>
                  </a:lnTo>
                  <a:lnTo>
                    <a:pt x="0" y="1808193"/>
                  </a:lnTo>
                  <a:lnTo>
                    <a:pt x="7727" y="1785011"/>
                  </a:lnTo>
                  <a:lnTo>
                    <a:pt x="170001" y="1669102"/>
                  </a:lnTo>
                  <a:lnTo>
                    <a:pt x="381214" y="1511979"/>
                  </a:lnTo>
                  <a:lnTo>
                    <a:pt x="659398" y="1295614"/>
                  </a:lnTo>
                  <a:lnTo>
                    <a:pt x="865460" y="1130765"/>
                  </a:lnTo>
                  <a:lnTo>
                    <a:pt x="1074098" y="953036"/>
                  </a:lnTo>
                  <a:lnTo>
                    <a:pt x="1295614" y="741823"/>
                  </a:lnTo>
                  <a:lnTo>
                    <a:pt x="1475919" y="564094"/>
                  </a:lnTo>
                  <a:lnTo>
                    <a:pt x="1661374" y="368335"/>
                  </a:lnTo>
                  <a:lnTo>
                    <a:pt x="1756678" y="257577"/>
                  </a:lnTo>
                  <a:lnTo>
                    <a:pt x="1970467" y="0"/>
                  </a:lnTo>
                  <a:lnTo>
                    <a:pt x="2050316" y="66970"/>
                  </a:lnTo>
                  <a:lnTo>
                    <a:pt x="2127590" y="139091"/>
                  </a:lnTo>
                  <a:lnTo>
                    <a:pt x="2171378" y="170001"/>
                  </a:lnTo>
                  <a:lnTo>
                    <a:pt x="2202287" y="198334"/>
                  </a:lnTo>
                  <a:lnTo>
                    <a:pt x="2217742" y="218940"/>
                  </a:lnTo>
                  <a:lnTo>
                    <a:pt x="2222893" y="239547"/>
                  </a:lnTo>
                  <a:lnTo>
                    <a:pt x="2222893" y="260153"/>
                  </a:lnTo>
                  <a:lnTo>
                    <a:pt x="2210014" y="285911"/>
                  </a:lnTo>
                  <a:lnTo>
                    <a:pt x="2176529" y="309093"/>
                  </a:lnTo>
                  <a:lnTo>
                    <a:pt x="2127590" y="334850"/>
                  </a:lnTo>
                  <a:lnTo>
                    <a:pt x="2006528" y="432730"/>
                  </a:lnTo>
                  <a:lnTo>
                    <a:pt x="1759254" y="659398"/>
                  </a:lnTo>
                  <a:lnTo>
                    <a:pt x="1584101" y="803641"/>
                  </a:lnTo>
                  <a:lnTo>
                    <a:pt x="1380615" y="963339"/>
                  </a:lnTo>
                  <a:lnTo>
                    <a:pt x="1153947" y="1133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555148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お礼の気持ちを伝えよう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季 節 別 郡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558618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76D7509D-3865-1042-A13C-E01A7DAF637E}"/>
              </a:ext>
            </a:extLst>
          </p:cNvPr>
          <p:cNvSpPr/>
          <p:nvPr/>
        </p:nvSpPr>
        <p:spPr>
          <a:xfrm>
            <a:off x="3630613" y="1363663"/>
            <a:ext cx="2092325" cy="703262"/>
          </a:xfrm>
          <a:custGeom>
            <a:avLst/>
            <a:gdLst>
              <a:gd name="connsiteX0" fmla="*/ 1228725 w 2090738"/>
              <a:gd name="connsiteY0" fmla="*/ 330994 h 702469"/>
              <a:gd name="connsiteX1" fmla="*/ 1354932 w 2090738"/>
              <a:gd name="connsiteY1" fmla="*/ 290513 h 702469"/>
              <a:gd name="connsiteX2" fmla="*/ 1447800 w 2090738"/>
              <a:gd name="connsiteY2" fmla="*/ 254794 h 702469"/>
              <a:gd name="connsiteX3" fmla="*/ 1528763 w 2090738"/>
              <a:gd name="connsiteY3" fmla="*/ 214313 h 702469"/>
              <a:gd name="connsiteX4" fmla="*/ 1562100 w 2090738"/>
              <a:gd name="connsiteY4" fmla="*/ 190500 h 702469"/>
              <a:gd name="connsiteX5" fmla="*/ 1562100 w 2090738"/>
              <a:gd name="connsiteY5" fmla="*/ 171450 h 702469"/>
              <a:gd name="connsiteX6" fmla="*/ 1521619 w 2090738"/>
              <a:gd name="connsiteY6" fmla="*/ 133350 h 702469"/>
              <a:gd name="connsiteX7" fmla="*/ 1476375 w 2090738"/>
              <a:gd name="connsiteY7" fmla="*/ 88107 h 702469"/>
              <a:gd name="connsiteX8" fmla="*/ 1450182 w 2090738"/>
              <a:gd name="connsiteY8" fmla="*/ 64294 h 702469"/>
              <a:gd name="connsiteX9" fmla="*/ 1438275 w 2090738"/>
              <a:gd name="connsiteY9" fmla="*/ 40482 h 702469"/>
              <a:gd name="connsiteX10" fmla="*/ 1435894 w 2090738"/>
              <a:gd name="connsiteY10" fmla="*/ 21432 h 702469"/>
              <a:gd name="connsiteX11" fmla="*/ 1440657 w 2090738"/>
              <a:gd name="connsiteY11" fmla="*/ 4763 h 702469"/>
              <a:gd name="connsiteX12" fmla="*/ 1452563 w 2090738"/>
              <a:gd name="connsiteY12" fmla="*/ 0 h 702469"/>
              <a:gd name="connsiteX13" fmla="*/ 1485900 w 2090738"/>
              <a:gd name="connsiteY13" fmla="*/ 11907 h 702469"/>
              <a:gd name="connsiteX14" fmla="*/ 1783557 w 2090738"/>
              <a:gd name="connsiteY14" fmla="*/ 147638 h 702469"/>
              <a:gd name="connsiteX15" fmla="*/ 1995488 w 2090738"/>
              <a:gd name="connsiteY15" fmla="*/ 240507 h 702469"/>
              <a:gd name="connsiteX16" fmla="*/ 2040732 w 2090738"/>
              <a:gd name="connsiteY16" fmla="*/ 266700 h 702469"/>
              <a:gd name="connsiteX17" fmla="*/ 2066925 w 2090738"/>
              <a:gd name="connsiteY17" fmla="*/ 285750 h 702469"/>
              <a:gd name="connsiteX18" fmla="*/ 2088357 w 2090738"/>
              <a:gd name="connsiteY18" fmla="*/ 311944 h 702469"/>
              <a:gd name="connsiteX19" fmla="*/ 2090738 w 2090738"/>
              <a:gd name="connsiteY19" fmla="*/ 330994 h 702469"/>
              <a:gd name="connsiteX20" fmla="*/ 2076450 w 2090738"/>
              <a:gd name="connsiteY20" fmla="*/ 350044 h 702469"/>
              <a:gd name="connsiteX21" fmla="*/ 2045494 w 2090738"/>
              <a:gd name="connsiteY21" fmla="*/ 376238 h 702469"/>
              <a:gd name="connsiteX22" fmla="*/ 1995488 w 2090738"/>
              <a:gd name="connsiteY22" fmla="*/ 402432 h 702469"/>
              <a:gd name="connsiteX23" fmla="*/ 1969294 w 2090738"/>
              <a:gd name="connsiteY23" fmla="*/ 411957 h 702469"/>
              <a:gd name="connsiteX24" fmla="*/ 1902619 w 2090738"/>
              <a:gd name="connsiteY24" fmla="*/ 426244 h 702469"/>
              <a:gd name="connsiteX25" fmla="*/ 1004888 w 2090738"/>
              <a:gd name="connsiteY25" fmla="*/ 592932 h 702469"/>
              <a:gd name="connsiteX26" fmla="*/ 847725 w 2090738"/>
              <a:gd name="connsiteY26" fmla="*/ 616744 h 702469"/>
              <a:gd name="connsiteX27" fmla="*/ 773907 w 2090738"/>
              <a:gd name="connsiteY27" fmla="*/ 626269 h 702469"/>
              <a:gd name="connsiteX28" fmla="*/ 511969 w 2090738"/>
              <a:gd name="connsiteY28" fmla="*/ 657225 h 702469"/>
              <a:gd name="connsiteX29" fmla="*/ 271463 w 2090738"/>
              <a:gd name="connsiteY29" fmla="*/ 681038 h 702469"/>
              <a:gd name="connsiteX30" fmla="*/ 97632 w 2090738"/>
              <a:gd name="connsiteY30" fmla="*/ 697707 h 702469"/>
              <a:gd name="connsiteX31" fmla="*/ 40482 w 2090738"/>
              <a:gd name="connsiteY31" fmla="*/ 702469 h 702469"/>
              <a:gd name="connsiteX32" fmla="*/ 14288 w 2090738"/>
              <a:gd name="connsiteY32" fmla="*/ 697707 h 702469"/>
              <a:gd name="connsiteX33" fmla="*/ 0 w 2090738"/>
              <a:gd name="connsiteY33" fmla="*/ 683419 h 702469"/>
              <a:gd name="connsiteX34" fmla="*/ 4763 w 2090738"/>
              <a:gd name="connsiteY34" fmla="*/ 671513 h 702469"/>
              <a:gd name="connsiteX35" fmla="*/ 14288 w 2090738"/>
              <a:gd name="connsiteY35" fmla="*/ 659607 h 702469"/>
              <a:gd name="connsiteX36" fmla="*/ 85725 w 2090738"/>
              <a:gd name="connsiteY36" fmla="*/ 640557 h 702469"/>
              <a:gd name="connsiteX37" fmla="*/ 661988 w 2090738"/>
              <a:gd name="connsiteY37" fmla="*/ 500063 h 702469"/>
              <a:gd name="connsiteX38" fmla="*/ 866775 w 2090738"/>
              <a:gd name="connsiteY38" fmla="*/ 442913 h 702469"/>
              <a:gd name="connsiteX39" fmla="*/ 1073944 w 2090738"/>
              <a:gd name="connsiteY39" fmla="*/ 381000 h 702469"/>
              <a:gd name="connsiteX40" fmla="*/ 1228725 w 2090738"/>
              <a:gd name="connsiteY40" fmla="*/ 330994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90738" h="702469">
                <a:moveTo>
                  <a:pt x="1228725" y="330994"/>
                </a:moveTo>
                <a:lnTo>
                  <a:pt x="1354932" y="290513"/>
                </a:lnTo>
                <a:lnTo>
                  <a:pt x="1447800" y="254794"/>
                </a:lnTo>
                <a:lnTo>
                  <a:pt x="1528763" y="214313"/>
                </a:lnTo>
                <a:lnTo>
                  <a:pt x="1562100" y="190500"/>
                </a:lnTo>
                <a:lnTo>
                  <a:pt x="1562100" y="171450"/>
                </a:lnTo>
                <a:lnTo>
                  <a:pt x="1521619" y="133350"/>
                </a:lnTo>
                <a:lnTo>
                  <a:pt x="1476375" y="88107"/>
                </a:lnTo>
                <a:lnTo>
                  <a:pt x="1450182" y="64294"/>
                </a:lnTo>
                <a:lnTo>
                  <a:pt x="1438275" y="40482"/>
                </a:lnTo>
                <a:lnTo>
                  <a:pt x="1435894" y="21432"/>
                </a:lnTo>
                <a:lnTo>
                  <a:pt x="1440657" y="4763"/>
                </a:lnTo>
                <a:lnTo>
                  <a:pt x="1452563" y="0"/>
                </a:lnTo>
                <a:lnTo>
                  <a:pt x="1485900" y="11907"/>
                </a:lnTo>
                <a:lnTo>
                  <a:pt x="1783557" y="147638"/>
                </a:lnTo>
                <a:lnTo>
                  <a:pt x="1995488" y="240507"/>
                </a:lnTo>
                <a:lnTo>
                  <a:pt x="2040732" y="266700"/>
                </a:lnTo>
                <a:lnTo>
                  <a:pt x="2066925" y="285750"/>
                </a:lnTo>
                <a:lnTo>
                  <a:pt x="2088357" y="311944"/>
                </a:lnTo>
                <a:lnTo>
                  <a:pt x="2090738" y="330994"/>
                </a:lnTo>
                <a:lnTo>
                  <a:pt x="2076450" y="350044"/>
                </a:lnTo>
                <a:lnTo>
                  <a:pt x="2045494" y="376238"/>
                </a:lnTo>
                <a:lnTo>
                  <a:pt x="1995488" y="402432"/>
                </a:lnTo>
                <a:lnTo>
                  <a:pt x="1969294" y="411957"/>
                </a:lnTo>
                <a:lnTo>
                  <a:pt x="1902619" y="426244"/>
                </a:lnTo>
                <a:lnTo>
                  <a:pt x="1004888" y="592932"/>
                </a:lnTo>
                <a:lnTo>
                  <a:pt x="847725" y="616744"/>
                </a:lnTo>
                <a:lnTo>
                  <a:pt x="773907" y="626269"/>
                </a:lnTo>
                <a:lnTo>
                  <a:pt x="511969" y="657225"/>
                </a:lnTo>
                <a:lnTo>
                  <a:pt x="271463" y="681038"/>
                </a:lnTo>
                <a:lnTo>
                  <a:pt x="97632" y="697707"/>
                </a:lnTo>
                <a:lnTo>
                  <a:pt x="40482" y="702469"/>
                </a:lnTo>
                <a:lnTo>
                  <a:pt x="14288" y="697707"/>
                </a:lnTo>
                <a:lnTo>
                  <a:pt x="0" y="683419"/>
                </a:lnTo>
                <a:lnTo>
                  <a:pt x="4763" y="671513"/>
                </a:lnTo>
                <a:lnTo>
                  <a:pt x="14288" y="659607"/>
                </a:lnTo>
                <a:lnTo>
                  <a:pt x="85725" y="640557"/>
                </a:lnTo>
                <a:lnTo>
                  <a:pt x="661988" y="500063"/>
                </a:lnTo>
                <a:lnTo>
                  <a:pt x="866775" y="442913"/>
                </a:lnTo>
                <a:lnTo>
                  <a:pt x="1073944" y="381000"/>
                </a:lnTo>
                <a:lnTo>
                  <a:pt x="1228725" y="330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4D49327-2A2E-FB42-B2E9-E02C0D68BE84}"/>
              </a:ext>
            </a:extLst>
          </p:cNvPr>
          <p:cNvSpPr/>
          <p:nvPr/>
        </p:nvSpPr>
        <p:spPr>
          <a:xfrm>
            <a:off x="3008313" y="2224088"/>
            <a:ext cx="3448050" cy="646112"/>
          </a:xfrm>
          <a:custGeom>
            <a:avLst/>
            <a:gdLst>
              <a:gd name="connsiteX0" fmla="*/ 2498014 w 3447028"/>
              <a:gd name="connsiteY0" fmla="*/ 282686 h 646138"/>
              <a:gd name="connsiteX1" fmla="*/ 2151869 w 3447028"/>
              <a:gd name="connsiteY1" fmla="*/ 314415 h 646138"/>
              <a:gd name="connsiteX2" fmla="*/ 2062448 w 3447028"/>
              <a:gd name="connsiteY2" fmla="*/ 334607 h 646138"/>
              <a:gd name="connsiteX3" fmla="*/ 1938413 w 3447028"/>
              <a:gd name="connsiteY3" fmla="*/ 354799 h 646138"/>
              <a:gd name="connsiteX4" fmla="*/ 1759571 w 3447028"/>
              <a:gd name="connsiteY4" fmla="*/ 380760 h 646138"/>
              <a:gd name="connsiteX5" fmla="*/ 1684573 w 3447028"/>
              <a:gd name="connsiteY5" fmla="*/ 380760 h 646138"/>
              <a:gd name="connsiteX6" fmla="*/ 1338428 w 3447028"/>
              <a:gd name="connsiteY6" fmla="*/ 424028 h 646138"/>
              <a:gd name="connsiteX7" fmla="*/ 1015359 w 3447028"/>
              <a:gd name="connsiteY7" fmla="*/ 484603 h 646138"/>
              <a:gd name="connsiteX8" fmla="*/ 784596 w 3447028"/>
              <a:gd name="connsiteY8" fmla="*/ 536525 h 646138"/>
              <a:gd name="connsiteX9" fmla="*/ 620177 w 3447028"/>
              <a:gd name="connsiteY9" fmla="*/ 579793 h 646138"/>
              <a:gd name="connsiteX10" fmla="*/ 556717 w 3447028"/>
              <a:gd name="connsiteY10" fmla="*/ 599985 h 646138"/>
              <a:gd name="connsiteX11" fmla="*/ 487488 w 3447028"/>
              <a:gd name="connsiteY11" fmla="*/ 625946 h 646138"/>
              <a:gd name="connsiteX12" fmla="*/ 452873 w 3447028"/>
              <a:gd name="connsiteY12" fmla="*/ 637484 h 646138"/>
              <a:gd name="connsiteX13" fmla="*/ 429797 w 3447028"/>
              <a:gd name="connsiteY13" fmla="*/ 643253 h 646138"/>
              <a:gd name="connsiteX14" fmla="*/ 400951 w 3447028"/>
              <a:gd name="connsiteY14" fmla="*/ 646138 h 646138"/>
              <a:gd name="connsiteX15" fmla="*/ 357683 w 3447028"/>
              <a:gd name="connsiteY15" fmla="*/ 643253 h 646138"/>
              <a:gd name="connsiteX16" fmla="*/ 328838 w 3447028"/>
              <a:gd name="connsiteY16" fmla="*/ 631715 h 646138"/>
              <a:gd name="connsiteX17" fmla="*/ 265378 w 3447028"/>
              <a:gd name="connsiteY17" fmla="*/ 591332 h 646138"/>
              <a:gd name="connsiteX18" fmla="*/ 201918 w 3447028"/>
              <a:gd name="connsiteY18" fmla="*/ 536525 h 646138"/>
              <a:gd name="connsiteX19" fmla="*/ 106728 w 3447028"/>
              <a:gd name="connsiteY19" fmla="*/ 432682 h 646138"/>
              <a:gd name="connsiteX20" fmla="*/ 37499 w 3447028"/>
              <a:gd name="connsiteY20" fmla="*/ 351915 h 646138"/>
              <a:gd name="connsiteX21" fmla="*/ 5769 w 3447028"/>
              <a:gd name="connsiteY21" fmla="*/ 302877 h 646138"/>
              <a:gd name="connsiteX22" fmla="*/ 0 w 3447028"/>
              <a:gd name="connsiteY22" fmla="*/ 279801 h 646138"/>
              <a:gd name="connsiteX23" fmla="*/ 5769 w 3447028"/>
              <a:gd name="connsiteY23" fmla="*/ 262494 h 646138"/>
              <a:gd name="connsiteX24" fmla="*/ 17307 w 3447028"/>
              <a:gd name="connsiteY24" fmla="*/ 253840 h 646138"/>
              <a:gd name="connsiteX25" fmla="*/ 34614 w 3447028"/>
              <a:gd name="connsiteY25" fmla="*/ 253840 h 646138"/>
              <a:gd name="connsiteX26" fmla="*/ 60575 w 3447028"/>
              <a:gd name="connsiteY26" fmla="*/ 265378 h 646138"/>
              <a:gd name="connsiteX27" fmla="*/ 124035 w 3447028"/>
              <a:gd name="connsiteY27" fmla="*/ 308646 h 646138"/>
              <a:gd name="connsiteX28" fmla="*/ 178842 w 3447028"/>
              <a:gd name="connsiteY28" fmla="*/ 343261 h 646138"/>
              <a:gd name="connsiteX29" fmla="*/ 222110 w 3447028"/>
              <a:gd name="connsiteY29" fmla="*/ 363453 h 646138"/>
              <a:gd name="connsiteX30" fmla="*/ 302877 w 3447028"/>
              <a:gd name="connsiteY30" fmla="*/ 392298 h 646138"/>
              <a:gd name="connsiteX31" fmla="*/ 346145 w 3447028"/>
              <a:gd name="connsiteY31" fmla="*/ 400952 h 646138"/>
              <a:gd name="connsiteX32" fmla="*/ 409605 w 3447028"/>
              <a:gd name="connsiteY32" fmla="*/ 403836 h 646138"/>
              <a:gd name="connsiteX33" fmla="*/ 507679 w 3447028"/>
              <a:gd name="connsiteY33" fmla="*/ 392298 h 646138"/>
              <a:gd name="connsiteX34" fmla="*/ 972091 w 3447028"/>
              <a:gd name="connsiteY34" fmla="*/ 340376 h 646138"/>
              <a:gd name="connsiteX35" fmla="*/ 1445156 w 3447028"/>
              <a:gd name="connsiteY35" fmla="*/ 271147 h 646138"/>
              <a:gd name="connsiteX36" fmla="*/ 1759571 w 3447028"/>
              <a:gd name="connsiteY36" fmla="*/ 219226 h 646138"/>
              <a:gd name="connsiteX37" fmla="*/ 2016295 w 3447028"/>
              <a:gd name="connsiteY37" fmla="*/ 187496 h 646138"/>
              <a:gd name="connsiteX38" fmla="*/ 2411478 w 3447028"/>
              <a:gd name="connsiteY38" fmla="*/ 141343 h 646138"/>
              <a:gd name="connsiteX39" fmla="*/ 2823967 w 3447028"/>
              <a:gd name="connsiteY39" fmla="*/ 89421 h 646138"/>
              <a:gd name="connsiteX40" fmla="*/ 2875889 w 3447028"/>
              <a:gd name="connsiteY40" fmla="*/ 54807 h 646138"/>
              <a:gd name="connsiteX41" fmla="*/ 2927811 w 3447028"/>
              <a:gd name="connsiteY41" fmla="*/ 25961 h 646138"/>
              <a:gd name="connsiteX42" fmla="*/ 2979732 w 3447028"/>
              <a:gd name="connsiteY42" fmla="*/ 8654 h 646138"/>
              <a:gd name="connsiteX43" fmla="*/ 3046077 w 3447028"/>
              <a:gd name="connsiteY43" fmla="*/ 0 h 646138"/>
              <a:gd name="connsiteX44" fmla="*/ 3089345 w 3447028"/>
              <a:gd name="connsiteY44" fmla="*/ 2885 h 646138"/>
              <a:gd name="connsiteX45" fmla="*/ 3204727 w 3447028"/>
              <a:gd name="connsiteY45" fmla="*/ 40384 h 646138"/>
              <a:gd name="connsiteX46" fmla="*/ 3302801 w 3447028"/>
              <a:gd name="connsiteY46" fmla="*/ 74998 h 646138"/>
              <a:gd name="connsiteX47" fmla="*/ 3377799 w 3447028"/>
              <a:gd name="connsiteY47" fmla="*/ 115382 h 646138"/>
              <a:gd name="connsiteX48" fmla="*/ 3423952 w 3447028"/>
              <a:gd name="connsiteY48" fmla="*/ 155766 h 646138"/>
              <a:gd name="connsiteX49" fmla="*/ 3441259 w 3447028"/>
              <a:gd name="connsiteY49" fmla="*/ 175957 h 646138"/>
              <a:gd name="connsiteX50" fmla="*/ 3447028 w 3447028"/>
              <a:gd name="connsiteY50" fmla="*/ 193265 h 646138"/>
              <a:gd name="connsiteX51" fmla="*/ 3444144 w 3447028"/>
              <a:gd name="connsiteY51" fmla="*/ 213456 h 646138"/>
              <a:gd name="connsiteX52" fmla="*/ 3421067 w 3447028"/>
              <a:gd name="connsiteY52" fmla="*/ 233648 h 646138"/>
              <a:gd name="connsiteX53" fmla="*/ 3343185 w 3447028"/>
              <a:gd name="connsiteY53" fmla="*/ 245186 h 646138"/>
              <a:gd name="connsiteX54" fmla="*/ 3051846 w 3447028"/>
              <a:gd name="connsiteY54" fmla="*/ 250956 h 646138"/>
              <a:gd name="connsiteX55" fmla="*/ 2498014 w 3447028"/>
              <a:gd name="connsiteY55" fmla="*/ 282686 h 646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47028" h="646138">
                <a:moveTo>
                  <a:pt x="2498014" y="282686"/>
                </a:moveTo>
                <a:lnTo>
                  <a:pt x="2151869" y="314415"/>
                </a:lnTo>
                <a:lnTo>
                  <a:pt x="2062448" y="334607"/>
                </a:lnTo>
                <a:lnTo>
                  <a:pt x="1938413" y="354799"/>
                </a:lnTo>
                <a:lnTo>
                  <a:pt x="1759571" y="380760"/>
                </a:lnTo>
                <a:lnTo>
                  <a:pt x="1684573" y="380760"/>
                </a:lnTo>
                <a:lnTo>
                  <a:pt x="1338428" y="424028"/>
                </a:lnTo>
                <a:lnTo>
                  <a:pt x="1015359" y="484603"/>
                </a:lnTo>
                <a:lnTo>
                  <a:pt x="784596" y="536525"/>
                </a:lnTo>
                <a:lnTo>
                  <a:pt x="620177" y="579793"/>
                </a:lnTo>
                <a:lnTo>
                  <a:pt x="556717" y="599985"/>
                </a:lnTo>
                <a:lnTo>
                  <a:pt x="487488" y="625946"/>
                </a:lnTo>
                <a:lnTo>
                  <a:pt x="452873" y="637484"/>
                </a:lnTo>
                <a:lnTo>
                  <a:pt x="429797" y="643253"/>
                </a:lnTo>
                <a:lnTo>
                  <a:pt x="400951" y="646138"/>
                </a:lnTo>
                <a:lnTo>
                  <a:pt x="357683" y="643253"/>
                </a:lnTo>
                <a:lnTo>
                  <a:pt x="328838" y="631715"/>
                </a:lnTo>
                <a:lnTo>
                  <a:pt x="265378" y="591332"/>
                </a:lnTo>
                <a:lnTo>
                  <a:pt x="201918" y="536525"/>
                </a:lnTo>
                <a:lnTo>
                  <a:pt x="106728" y="432682"/>
                </a:lnTo>
                <a:lnTo>
                  <a:pt x="37499" y="351915"/>
                </a:lnTo>
                <a:lnTo>
                  <a:pt x="5769" y="302877"/>
                </a:lnTo>
                <a:lnTo>
                  <a:pt x="0" y="279801"/>
                </a:lnTo>
                <a:lnTo>
                  <a:pt x="5769" y="262494"/>
                </a:lnTo>
                <a:lnTo>
                  <a:pt x="17307" y="253840"/>
                </a:lnTo>
                <a:lnTo>
                  <a:pt x="34614" y="253840"/>
                </a:lnTo>
                <a:lnTo>
                  <a:pt x="60575" y="265378"/>
                </a:lnTo>
                <a:lnTo>
                  <a:pt x="124035" y="308646"/>
                </a:lnTo>
                <a:lnTo>
                  <a:pt x="178842" y="343261"/>
                </a:lnTo>
                <a:lnTo>
                  <a:pt x="222110" y="363453"/>
                </a:lnTo>
                <a:lnTo>
                  <a:pt x="302877" y="392298"/>
                </a:lnTo>
                <a:lnTo>
                  <a:pt x="346145" y="400952"/>
                </a:lnTo>
                <a:lnTo>
                  <a:pt x="409605" y="403836"/>
                </a:lnTo>
                <a:lnTo>
                  <a:pt x="507679" y="392298"/>
                </a:lnTo>
                <a:lnTo>
                  <a:pt x="972091" y="340376"/>
                </a:lnTo>
                <a:lnTo>
                  <a:pt x="1445156" y="271147"/>
                </a:lnTo>
                <a:lnTo>
                  <a:pt x="1759571" y="219226"/>
                </a:lnTo>
                <a:lnTo>
                  <a:pt x="2016295" y="187496"/>
                </a:lnTo>
                <a:lnTo>
                  <a:pt x="2411478" y="141343"/>
                </a:lnTo>
                <a:lnTo>
                  <a:pt x="2823967" y="89421"/>
                </a:lnTo>
                <a:lnTo>
                  <a:pt x="2875889" y="54807"/>
                </a:lnTo>
                <a:lnTo>
                  <a:pt x="2927811" y="25961"/>
                </a:lnTo>
                <a:lnTo>
                  <a:pt x="2979732" y="8654"/>
                </a:lnTo>
                <a:lnTo>
                  <a:pt x="3046077" y="0"/>
                </a:lnTo>
                <a:lnTo>
                  <a:pt x="3089345" y="2885"/>
                </a:lnTo>
                <a:lnTo>
                  <a:pt x="3204727" y="40384"/>
                </a:lnTo>
                <a:lnTo>
                  <a:pt x="3302801" y="74998"/>
                </a:lnTo>
                <a:lnTo>
                  <a:pt x="3377799" y="115382"/>
                </a:lnTo>
                <a:lnTo>
                  <a:pt x="3423952" y="155766"/>
                </a:lnTo>
                <a:lnTo>
                  <a:pt x="3441259" y="175957"/>
                </a:lnTo>
                <a:lnTo>
                  <a:pt x="3447028" y="193265"/>
                </a:lnTo>
                <a:lnTo>
                  <a:pt x="3444144" y="213456"/>
                </a:lnTo>
                <a:lnTo>
                  <a:pt x="3421067" y="233648"/>
                </a:lnTo>
                <a:lnTo>
                  <a:pt x="3343185" y="245186"/>
                </a:lnTo>
                <a:lnTo>
                  <a:pt x="3051846" y="250956"/>
                </a:lnTo>
                <a:lnTo>
                  <a:pt x="2498014" y="2826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5276A8-511F-B145-B06B-FC845B2844A4}"/>
              </a:ext>
            </a:extLst>
          </p:cNvPr>
          <p:cNvSpPr/>
          <p:nvPr/>
        </p:nvSpPr>
        <p:spPr>
          <a:xfrm>
            <a:off x="4465638" y="1903413"/>
            <a:ext cx="501650" cy="1543050"/>
          </a:xfrm>
          <a:custGeom>
            <a:avLst/>
            <a:gdLst>
              <a:gd name="connsiteX0" fmla="*/ 302419 w 502444"/>
              <a:gd name="connsiteY0" fmla="*/ 833437 h 1543050"/>
              <a:gd name="connsiteX1" fmla="*/ 302419 w 502444"/>
              <a:gd name="connsiteY1" fmla="*/ 395287 h 1543050"/>
              <a:gd name="connsiteX2" fmla="*/ 285750 w 502444"/>
              <a:gd name="connsiteY2" fmla="*/ 369094 h 1543050"/>
              <a:gd name="connsiteX3" fmla="*/ 211931 w 502444"/>
              <a:gd name="connsiteY3" fmla="*/ 273844 h 1543050"/>
              <a:gd name="connsiteX4" fmla="*/ 133350 w 502444"/>
              <a:gd name="connsiteY4" fmla="*/ 183356 h 1543050"/>
              <a:gd name="connsiteX5" fmla="*/ 0 w 502444"/>
              <a:gd name="connsiteY5" fmla="*/ 45244 h 1543050"/>
              <a:gd name="connsiteX6" fmla="*/ 83344 w 502444"/>
              <a:gd name="connsiteY6" fmla="*/ 0 h 1543050"/>
              <a:gd name="connsiteX7" fmla="*/ 250031 w 502444"/>
              <a:gd name="connsiteY7" fmla="*/ 107156 h 1543050"/>
              <a:gd name="connsiteX8" fmla="*/ 369094 w 502444"/>
              <a:gd name="connsiteY8" fmla="*/ 197644 h 1543050"/>
              <a:gd name="connsiteX9" fmla="*/ 464344 w 502444"/>
              <a:gd name="connsiteY9" fmla="*/ 269081 h 1543050"/>
              <a:gd name="connsiteX10" fmla="*/ 495300 w 502444"/>
              <a:gd name="connsiteY10" fmla="*/ 307181 h 1543050"/>
              <a:gd name="connsiteX11" fmla="*/ 502444 w 502444"/>
              <a:gd name="connsiteY11" fmla="*/ 326231 h 1543050"/>
              <a:gd name="connsiteX12" fmla="*/ 500062 w 502444"/>
              <a:gd name="connsiteY12" fmla="*/ 388144 h 1543050"/>
              <a:gd name="connsiteX13" fmla="*/ 483394 w 502444"/>
              <a:gd name="connsiteY13" fmla="*/ 526256 h 1543050"/>
              <a:gd name="connsiteX14" fmla="*/ 481012 w 502444"/>
              <a:gd name="connsiteY14" fmla="*/ 678656 h 1543050"/>
              <a:gd name="connsiteX15" fmla="*/ 481012 w 502444"/>
              <a:gd name="connsiteY15" fmla="*/ 1014412 h 1543050"/>
              <a:gd name="connsiteX16" fmla="*/ 481012 w 502444"/>
              <a:gd name="connsiteY16" fmla="*/ 1357312 h 1543050"/>
              <a:gd name="connsiteX17" fmla="*/ 473869 w 502444"/>
              <a:gd name="connsiteY17" fmla="*/ 1419225 h 1543050"/>
              <a:gd name="connsiteX18" fmla="*/ 461962 w 502444"/>
              <a:gd name="connsiteY18" fmla="*/ 1459706 h 1543050"/>
              <a:gd name="connsiteX19" fmla="*/ 445294 w 502444"/>
              <a:gd name="connsiteY19" fmla="*/ 1500187 h 1543050"/>
              <a:gd name="connsiteX20" fmla="*/ 426244 w 502444"/>
              <a:gd name="connsiteY20" fmla="*/ 1528762 h 1543050"/>
              <a:gd name="connsiteX21" fmla="*/ 407194 w 502444"/>
              <a:gd name="connsiteY21" fmla="*/ 1543050 h 1543050"/>
              <a:gd name="connsiteX22" fmla="*/ 383381 w 502444"/>
              <a:gd name="connsiteY22" fmla="*/ 1543050 h 1543050"/>
              <a:gd name="connsiteX23" fmla="*/ 361950 w 502444"/>
              <a:gd name="connsiteY23" fmla="*/ 1533525 h 1543050"/>
              <a:gd name="connsiteX24" fmla="*/ 340519 w 502444"/>
              <a:gd name="connsiteY24" fmla="*/ 1521619 h 1543050"/>
              <a:gd name="connsiteX25" fmla="*/ 323850 w 502444"/>
              <a:gd name="connsiteY25" fmla="*/ 1504950 h 1543050"/>
              <a:gd name="connsiteX26" fmla="*/ 304800 w 502444"/>
              <a:gd name="connsiteY26" fmla="*/ 1473994 h 1543050"/>
              <a:gd name="connsiteX27" fmla="*/ 280987 w 502444"/>
              <a:gd name="connsiteY27" fmla="*/ 1397794 h 1543050"/>
              <a:gd name="connsiteX28" fmla="*/ 264319 w 502444"/>
              <a:gd name="connsiteY28" fmla="*/ 1319212 h 1543050"/>
              <a:gd name="connsiteX29" fmla="*/ 259556 w 502444"/>
              <a:gd name="connsiteY29" fmla="*/ 1259681 h 1543050"/>
              <a:gd name="connsiteX30" fmla="*/ 269081 w 502444"/>
              <a:gd name="connsiteY30" fmla="*/ 1233487 h 1543050"/>
              <a:gd name="connsiteX31" fmla="*/ 283369 w 502444"/>
              <a:gd name="connsiteY31" fmla="*/ 1188244 h 1543050"/>
              <a:gd name="connsiteX32" fmla="*/ 297656 w 502444"/>
              <a:gd name="connsiteY32" fmla="*/ 1138237 h 1543050"/>
              <a:gd name="connsiteX33" fmla="*/ 302419 w 502444"/>
              <a:gd name="connsiteY33" fmla="*/ 1083469 h 1543050"/>
              <a:gd name="connsiteX34" fmla="*/ 302419 w 502444"/>
              <a:gd name="connsiteY34" fmla="*/ 833437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44" h="1543050">
                <a:moveTo>
                  <a:pt x="302419" y="833437"/>
                </a:moveTo>
                <a:lnTo>
                  <a:pt x="302419" y="395287"/>
                </a:lnTo>
                <a:lnTo>
                  <a:pt x="285750" y="369094"/>
                </a:lnTo>
                <a:lnTo>
                  <a:pt x="211931" y="273844"/>
                </a:lnTo>
                <a:lnTo>
                  <a:pt x="133350" y="183356"/>
                </a:lnTo>
                <a:lnTo>
                  <a:pt x="0" y="45244"/>
                </a:lnTo>
                <a:lnTo>
                  <a:pt x="83344" y="0"/>
                </a:lnTo>
                <a:lnTo>
                  <a:pt x="250031" y="107156"/>
                </a:lnTo>
                <a:lnTo>
                  <a:pt x="369094" y="197644"/>
                </a:lnTo>
                <a:lnTo>
                  <a:pt x="464344" y="269081"/>
                </a:lnTo>
                <a:lnTo>
                  <a:pt x="495300" y="307181"/>
                </a:lnTo>
                <a:lnTo>
                  <a:pt x="502444" y="326231"/>
                </a:lnTo>
                <a:lnTo>
                  <a:pt x="500062" y="388144"/>
                </a:lnTo>
                <a:lnTo>
                  <a:pt x="483394" y="526256"/>
                </a:lnTo>
                <a:lnTo>
                  <a:pt x="481012" y="678656"/>
                </a:lnTo>
                <a:lnTo>
                  <a:pt x="481012" y="1014412"/>
                </a:lnTo>
                <a:lnTo>
                  <a:pt x="481012" y="1357312"/>
                </a:lnTo>
                <a:lnTo>
                  <a:pt x="473869" y="1419225"/>
                </a:lnTo>
                <a:lnTo>
                  <a:pt x="461962" y="1459706"/>
                </a:lnTo>
                <a:lnTo>
                  <a:pt x="445294" y="1500187"/>
                </a:lnTo>
                <a:lnTo>
                  <a:pt x="426244" y="1528762"/>
                </a:lnTo>
                <a:lnTo>
                  <a:pt x="407194" y="1543050"/>
                </a:lnTo>
                <a:lnTo>
                  <a:pt x="383381" y="1543050"/>
                </a:lnTo>
                <a:lnTo>
                  <a:pt x="361950" y="1533525"/>
                </a:lnTo>
                <a:lnTo>
                  <a:pt x="340519" y="1521619"/>
                </a:lnTo>
                <a:lnTo>
                  <a:pt x="323850" y="1504950"/>
                </a:lnTo>
                <a:lnTo>
                  <a:pt x="304800" y="1473994"/>
                </a:lnTo>
                <a:lnTo>
                  <a:pt x="280987" y="1397794"/>
                </a:lnTo>
                <a:lnTo>
                  <a:pt x="264319" y="1319212"/>
                </a:lnTo>
                <a:lnTo>
                  <a:pt x="259556" y="1259681"/>
                </a:lnTo>
                <a:lnTo>
                  <a:pt x="269081" y="1233487"/>
                </a:lnTo>
                <a:lnTo>
                  <a:pt x="283369" y="1188244"/>
                </a:lnTo>
                <a:lnTo>
                  <a:pt x="297656" y="1138237"/>
                </a:lnTo>
                <a:lnTo>
                  <a:pt x="302419" y="1083469"/>
                </a:lnTo>
                <a:lnTo>
                  <a:pt x="302419" y="833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1B83267-0EDC-484B-8712-7443C756107A}"/>
              </a:ext>
            </a:extLst>
          </p:cNvPr>
          <p:cNvSpPr/>
          <p:nvPr/>
        </p:nvSpPr>
        <p:spPr>
          <a:xfrm>
            <a:off x="2609850" y="2552700"/>
            <a:ext cx="2122488" cy="1281113"/>
          </a:xfrm>
          <a:custGeom>
            <a:avLst/>
            <a:gdLst>
              <a:gd name="connsiteX0" fmla="*/ 1319213 w 2121694"/>
              <a:gd name="connsiteY0" fmla="*/ 704850 h 1281113"/>
              <a:gd name="connsiteX1" fmla="*/ 1059656 w 2121694"/>
              <a:gd name="connsiteY1" fmla="*/ 869156 h 1281113"/>
              <a:gd name="connsiteX2" fmla="*/ 790575 w 2121694"/>
              <a:gd name="connsiteY2" fmla="*/ 1009650 h 1281113"/>
              <a:gd name="connsiteX3" fmla="*/ 554831 w 2121694"/>
              <a:gd name="connsiteY3" fmla="*/ 1109663 h 1281113"/>
              <a:gd name="connsiteX4" fmla="*/ 319088 w 2121694"/>
              <a:gd name="connsiteY4" fmla="*/ 1195388 h 1281113"/>
              <a:gd name="connsiteX5" fmla="*/ 52388 w 2121694"/>
              <a:gd name="connsiteY5" fmla="*/ 1273969 h 1281113"/>
              <a:gd name="connsiteX6" fmla="*/ 23813 w 2121694"/>
              <a:gd name="connsiteY6" fmla="*/ 1281113 h 1281113"/>
              <a:gd name="connsiteX7" fmla="*/ 7144 w 2121694"/>
              <a:gd name="connsiteY7" fmla="*/ 1276350 h 1281113"/>
              <a:gd name="connsiteX8" fmla="*/ 0 w 2121694"/>
              <a:gd name="connsiteY8" fmla="*/ 1266825 h 1281113"/>
              <a:gd name="connsiteX9" fmla="*/ 2381 w 2121694"/>
              <a:gd name="connsiteY9" fmla="*/ 1252538 h 1281113"/>
              <a:gd name="connsiteX10" fmla="*/ 14288 w 2121694"/>
              <a:gd name="connsiteY10" fmla="*/ 1233488 h 1281113"/>
              <a:gd name="connsiteX11" fmla="*/ 83344 w 2121694"/>
              <a:gd name="connsiteY11" fmla="*/ 1200150 h 1281113"/>
              <a:gd name="connsiteX12" fmla="*/ 264319 w 2121694"/>
              <a:gd name="connsiteY12" fmla="*/ 1119188 h 1281113"/>
              <a:gd name="connsiteX13" fmla="*/ 450056 w 2121694"/>
              <a:gd name="connsiteY13" fmla="*/ 1021556 h 1281113"/>
              <a:gd name="connsiteX14" fmla="*/ 666750 w 2121694"/>
              <a:gd name="connsiteY14" fmla="*/ 902494 h 1281113"/>
              <a:gd name="connsiteX15" fmla="*/ 947738 w 2121694"/>
              <a:gd name="connsiteY15" fmla="*/ 731044 h 1281113"/>
              <a:gd name="connsiteX16" fmla="*/ 1247775 w 2121694"/>
              <a:gd name="connsiteY16" fmla="*/ 526256 h 1281113"/>
              <a:gd name="connsiteX17" fmla="*/ 1521619 w 2121694"/>
              <a:gd name="connsiteY17" fmla="*/ 314325 h 1281113"/>
              <a:gd name="connsiteX18" fmla="*/ 1652588 w 2121694"/>
              <a:gd name="connsiteY18" fmla="*/ 197644 h 1281113"/>
              <a:gd name="connsiteX19" fmla="*/ 1804988 w 2121694"/>
              <a:gd name="connsiteY19" fmla="*/ 52388 h 1281113"/>
              <a:gd name="connsiteX20" fmla="*/ 2121694 w 2121694"/>
              <a:gd name="connsiteY20" fmla="*/ 0 h 1281113"/>
              <a:gd name="connsiteX21" fmla="*/ 2088356 w 2121694"/>
              <a:gd name="connsiteY21" fmla="*/ 47625 h 1281113"/>
              <a:gd name="connsiteX22" fmla="*/ 1995488 w 2121694"/>
              <a:gd name="connsiteY22" fmla="*/ 145256 h 1281113"/>
              <a:gd name="connsiteX23" fmla="*/ 1814513 w 2121694"/>
              <a:gd name="connsiteY23" fmla="*/ 316706 h 1281113"/>
              <a:gd name="connsiteX24" fmla="*/ 1607344 w 2121694"/>
              <a:gd name="connsiteY24" fmla="*/ 492919 h 1281113"/>
              <a:gd name="connsiteX25" fmla="*/ 1319213 w 2121694"/>
              <a:gd name="connsiteY25" fmla="*/ 704850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121694" h="1281113">
                <a:moveTo>
                  <a:pt x="1319213" y="704850"/>
                </a:moveTo>
                <a:lnTo>
                  <a:pt x="1059656" y="869156"/>
                </a:lnTo>
                <a:lnTo>
                  <a:pt x="790575" y="1009650"/>
                </a:lnTo>
                <a:lnTo>
                  <a:pt x="554831" y="1109663"/>
                </a:lnTo>
                <a:lnTo>
                  <a:pt x="319088" y="1195388"/>
                </a:lnTo>
                <a:lnTo>
                  <a:pt x="52388" y="1273969"/>
                </a:lnTo>
                <a:lnTo>
                  <a:pt x="23813" y="1281113"/>
                </a:lnTo>
                <a:lnTo>
                  <a:pt x="7144" y="1276350"/>
                </a:lnTo>
                <a:lnTo>
                  <a:pt x="0" y="1266825"/>
                </a:lnTo>
                <a:lnTo>
                  <a:pt x="2381" y="1252538"/>
                </a:lnTo>
                <a:lnTo>
                  <a:pt x="14288" y="1233488"/>
                </a:lnTo>
                <a:lnTo>
                  <a:pt x="83344" y="1200150"/>
                </a:lnTo>
                <a:lnTo>
                  <a:pt x="264319" y="1119188"/>
                </a:lnTo>
                <a:lnTo>
                  <a:pt x="450056" y="1021556"/>
                </a:lnTo>
                <a:lnTo>
                  <a:pt x="666750" y="902494"/>
                </a:lnTo>
                <a:lnTo>
                  <a:pt x="947738" y="731044"/>
                </a:lnTo>
                <a:lnTo>
                  <a:pt x="1247775" y="526256"/>
                </a:lnTo>
                <a:lnTo>
                  <a:pt x="1521619" y="314325"/>
                </a:lnTo>
                <a:lnTo>
                  <a:pt x="1652588" y="197644"/>
                </a:lnTo>
                <a:lnTo>
                  <a:pt x="1804988" y="52388"/>
                </a:lnTo>
                <a:lnTo>
                  <a:pt x="2121694" y="0"/>
                </a:lnTo>
                <a:lnTo>
                  <a:pt x="2088356" y="47625"/>
                </a:lnTo>
                <a:lnTo>
                  <a:pt x="1995488" y="145256"/>
                </a:lnTo>
                <a:lnTo>
                  <a:pt x="1814513" y="316706"/>
                </a:lnTo>
                <a:lnTo>
                  <a:pt x="1607344" y="492919"/>
                </a:lnTo>
                <a:lnTo>
                  <a:pt x="1319213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53E34AF-CDF4-454E-B62E-A4BE64706ED4}"/>
              </a:ext>
            </a:extLst>
          </p:cNvPr>
          <p:cNvSpPr/>
          <p:nvPr/>
        </p:nvSpPr>
        <p:spPr>
          <a:xfrm>
            <a:off x="5038725" y="2486025"/>
            <a:ext cx="2243138" cy="1185863"/>
          </a:xfrm>
          <a:custGeom>
            <a:avLst/>
            <a:gdLst>
              <a:gd name="connsiteX0" fmla="*/ 931069 w 2243433"/>
              <a:gd name="connsiteY0" fmla="*/ 771525 h 1185863"/>
              <a:gd name="connsiteX1" fmla="*/ 654844 w 2243433"/>
              <a:gd name="connsiteY1" fmla="*/ 571500 h 1185863"/>
              <a:gd name="connsiteX2" fmla="*/ 309563 w 2243433"/>
              <a:gd name="connsiteY2" fmla="*/ 304800 h 1185863"/>
              <a:gd name="connsiteX3" fmla="*/ 0 w 2243433"/>
              <a:gd name="connsiteY3" fmla="*/ 42863 h 1185863"/>
              <a:gd name="connsiteX4" fmla="*/ 54769 w 2243433"/>
              <a:gd name="connsiteY4" fmla="*/ 0 h 1185863"/>
              <a:gd name="connsiteX5" fmla="*/ 385763 w 2243433"/>
              <a:gd name="connsiteY5" fmla="*/ 223838 h 1185863"/>
              <a:gd name="connsiteX6" fmla="*/ 823913 w 2243433"/>
              <a:gd name="connsiteY6" fmla="*/ 492919 h 1185863"/>
              <a:gd name="connsiteX7" fmla="*/ 1131094 w 2243433"/>
              <a:gd name="connsiteY7" fmla="*/ 659606 h 1185863"/>
              <a:gd name="connsiteX8" fmla="*/ 1293019 w 2243433"/>
              <a:gd name="connsiteY8" fmla="*/ 740569 h 1185863"/>
              <a:gd name="connsiteX9" fmla="*/ 1466850 w 2243433"/>
              <a:gd name="connsiteY9" fmla="*/ 821531 h 1185863"/>
              <a:gd name="connsiteX10" fmla="*/ 1631156 w 2243433"/>
              <a:gd name="connsiteY10" fmla="*/ 881063 h 1185863"/>
              <a:gd name="connsiteX11" fmla="*/ 1788319 w 2243433"/>
              <a:gd name="connsiteY11" fmla="*/ 931069 h 1185863"/>
              <a:gd name="connsiteX12" fmla="*/ 2064544 w 2243433"/>
              <a:gd name="connsiteY12" fmla="*/ 1004888 h 1185863"/>
              <a:gd name="connsiteX13" fmla="*/ 2193131 w 2243433"/>
              <a:gd name="connsiteY13" fmla="*/ 1035844 h 1185863"/>
              <a:gd name="connsiteX14" fmla="*/ 2224088 w 2243433"/>
              <a:gd name="connsiteY14" fmla="*/ 1047750 h 1185863"/>
              <a:gd name="connsiteX15" fmla="*/ 2238375 w 2243433"/>
              <a:gd name="connsiteY15" fmla="*/ 1057275 h 1185863"/>
              <a:gd name="connsiteX16" fmla="*/ 2243138 w 2243433"/>
              <a:gd name="connsiteY16" fmla="*/ 1071563 h 1185863"/>
              <a:gd name="connsiteX17" fmla="*/ 2233613 w 2243433"/>
              <a:gd name="connsiteY17" fmla="*/ 1083469 h 1185863"/>
              <a:gd name="connsiteX18" fmla="*/ 2209800 w 2243433"/>
              <a:gd name="connsiteY18" fmla="*/ 1092994 h 1185863"/>
              <a:gd name="connsiteX19" fmla="*/ 2021681 w 2243433"/>
              <a:gd name="connsiteY19" fmla="*/ 1131094 h 1185863"/>
              <a:gd name="connsiteX20" fmla="*/ 1745456 w 2243433"/>
              <a:gd name="connsiteY20" fmla="*/ 1181100 h 1185863"/>
              <a:gd name="connsiteX21" fmla="*/ 1681163 w 2243433"/>
              <a:gd name="connsiteY21" fmla="*/ 1185863 h 1185863"/>
              <a:gd name="connsiteX22" fmla="*/ 1652588 w 2243433"/>
              <a:gd name="connsiteY22" fmla="*/ 1183481 h 1185863"/>
              <a:gd name="connsiteX23" fmla="*/ 1604963 w 2243433"/>
              <a:gd name="connsiteY23" fmla="*/ 1176338 h 1185863"/>
              <a:gd name="connsiteX24" fmla="*/ 1564481 w 2243433"/>
              <a:gd name="connsiteY24" fmla="*/ 1164431 h 1185863"/>
              <a:gd name="connsiteX25" fmla="*/ 1504950 w 2243433"/>
              <a:gd name="connsiteY25" fmla="*/ 1138238 h 1185863"/>
              <a:gd name="connsiteX26" fmla="*/ 1388269 w 2243433"/>
              <a:gd name="connsiteY26" fmla="*/ 1066800 h 1185863"/>
              <a:gd name="connsiteX27" fmla="*/ 931069 w 2243433"/>
              <a:gd name="connsiteY27" fmla="*/ 771525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43433" h="1185863">
                <a:moveTo>
                  <a:pt x="931069" y="771525"/>
                </a:moveTo>
                <a:lnTo>
                  <a:pt x="654844" y="571500"/>
                </a:lnTo>
                <a:lnTo>
                  <a:pt x="309563" y="304800"/>
                </a:lnTo>
                <a:lnTo>
                  <a:pt x="0" y="42863"/>
                </a:lnTo>
                <a:lnTo>
                  <a:pt x="54769" y="0"/>
                </a:lnTo>
                <a:lnTo>
                  <a:pt x="385763" y="223838"/>
                </a:lnTo>
                <a:lnTo>
                  <a:pt x="823913" y="492919"/>
                </a:lnTo>
                <a:lnTo>
                  <a:pt x="1131094" y="659606"/>
                </a:lnTo>
                <a:lnTo>
                  <a:pt x="1293019" y="740569"/>
                </a:lnTo>
                <a:lnTo>
                  <a:pt x="1466850" y="821531"/>
                </a:lnTo>
                <a:lnTo>
                  <a:pt x="1631156" y="881063"/>
                </a:lnTo>
                <a:lnTo>
                  <a:pt x="1788319" y="931069"/>
                </a:lnTo>
                <a:lnTo>
                  <a:pt x="2064544" y="1004888"/>
                </a:lnTo>
                <a:lnTo>
                  <a:pt x="2193131" y="1035844"/>
                </a:lnTo>
                <a:lnTo>
                  <a:pt x="2224088" y="1047750"/>
                </a:lnTo>
                <a:lnTo>
                  <a:pt x="2238375" y="1057275"/>
                </a:lnTo>
                <a:cubicBezTo>
                  <a:pt x="2243433" y="1069918"/>
                  <a:pt x="2243138" y="1064907"/>
                  <a:pt x="2243138" y="1071563"/>
                </a:cubicBezTo>
                <a:lnTo>
                  <a:pt x="2233613" y="1083469"/>
                </a:lnTo>
                <a:lnTo>
                  <a:pt x="2209800" y="1092994"/>
                </a:lnTo>
                <a:lnTo>
                  <a:pt x="2021681" y="1131094"/>
                </a:lnTo>
                <a:lnTo>
                  <a:pt x="1745456" y="1181100"/>
                </a:lnTo>
                <a:lnTo>
                  <a:pt x="1681163" y="1185863"/>
                </a:lnTo>
                <a:lnTo>
                  <a:pt x="1652588" y="1183481"/>
                </a:lnTo>
                <a:lnTo>
                  <a:pt x="1604963" y="1176338"/>
                </a:lnTo>
                <a:lnTo>
                  <a:pt x="1564481" y="1164431"/>
                </a:lnTo>
                <a:lnTo>
                  <a:pt x="1504950" y="1138238"/>
                </a:lnTo>
                <a:lnTo>
                  <a:pt x="1388269" y="1066800"/>
                </a:lnTo>
                <a:lnTo>
                  <a:pt x="931069" y="771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0DAFBAA-F441-CE41-B769-5A0427E640C0}"/>
              </a:ext>
            </a:extLst>
          </p:cNvPr>
          <p:cNvSpPr/>
          <p:nvPr/>
        </p:nvSpPr>
        <p:spPr>
          <a:xfrm>
            <a:off x="3836988" y="3408363"/>
            <a:ext cx="1954212" cy="577850"/>
          </a:xfrm>
          <a:custGeom>
            <a:avLst/>
            <a:gdLst>
              <a:gd name="connsiteX0" fmla="*/ 1302544 w 1955006"/>
              <a:gd name="connsiteY0" fmla="*/ 259556 h 578644"/>
              <a:gd name="connsiteX1" fmla="*/ 892969 w 1955006"/>
              <a:gd name="connsiteY1" fmla="*/ 364331 h 578644"/>
              <a:gd name="connsiteX2" fmla="*/ 611981 w 1955006"/>
              <a:gd name="connsiteY2" fmla="*/ 447675 h 578644"/>
              <a:gd name="connsiteX3" fmla="*/ 316706 w 1955006"/>
              <a:gd name="connsiteY3" fmla="*/ 578644 h 578644"/>
              <a:gd name="connsiteX4" fmla="*/ 295275 w 1955006"/>
              <a:gd name="connsiteY4" fmla="*/ 571500 h 578644"/>
              <a:gd name="connsiteX5" fmla="*/ 254794 w 1955006"/>
              <a:gd name="connsiteY5" fmla="*/ 545306 h 578644"/>
              <a:gd name="connsiteX6" fmla="*/ 200025 w 1955006"/>
              <a:gd name="connsiteY6" fmla="*/ 497681 h 578644"/>
              <a:gd name="connsiteX7" fmla="*/ 150019 w 1955006"/>
              <a:gd name="connsiteY7" fmla="*/ 445294 h 578644"/>
              <a:gd name="connsiteX8" fmla="*/ 109537 w 1955006"/>
              <a:gd name="connsiteY8" fmla="*/ 388144 h 578644"/>
              <a:gd name="connsiteX9" fmla="*/ 76200 w 1955006"/>
              <a:gd name="connsiteY9" fmla="*/ 330994 h 578644"/>
              <a:gd name="connsiteX10" fmla="*/ 26194 w 1955006"/>
              <a:gd name="connsiteY10" fmla="*/ 211931 h 578644"/>
              <a:gd name="connsiteX11" fmla="*/ 4762 w 1955006"/>
              <a:gd name="connsiteY11" fmla="*/ 161925 h 578644"/>
              <a:gd name="connsiteX12" fmla="*/ 0 w 1955006"/>
              <a:gd name="connsiteY12" fmla="*/ 135731 h 578644"/>
              <a:gd name="connsiteX13" fmla="*/ 2381 w 1955006"/>
              <a:gd name="connsiteY13" fmla="*/ 123825 h 578644"/>
              <a:gd name="connsiteX14" fmla="*/ 14287 w 1955006"/>
              <a:gd name="connsiteY14" fmla="*/ 116681 h 578644"/>
              <a:gd name="connsiteX15" fmla="*/ 40481 w 1955006"/>
              <a:gd name="connsiteY15" fmla="*/ 121444 h 578644"/>
              <a:gd name="connsiteX16" fmla="*/ 69056 w 1955006"/>
              <a:gd name="connsiteY16" fmla="*/ 142875 h 578644"/>
              <a:gd name="connsiteX17" fmla="*/ 119062 w 1955006"/>
              <a:gd name="connsiteY17" fmla="*/ 190500 h 578644"/>
              <a:gd name="connsiteX18" fmla="*/ 164306 w 1955006"/>
              <a:gd name="connsiteY18" fmla="*/ 226219 h 578644"/>
              <a:gd name="connsiteX19" fmla="*/ 216694 w 1955006"/>
              <a:gd name="connsiteY19" fmla="*/ 259556 h 578644"/>
              <a:gd name="connsiteX20" fmla="*/ 280987 w 1955006"/>
              <a:gd name="connsiteY20" fmla="*/ 285750 h 578644"/>
              <a:gd name="connsiteX21" fmla="*/ 323850 w 1955006"/>
              <a:gd name="connsiteY21" fmla="*/ 290512 h 578644"/>
              <a:gd name="connsiteX22" fmla="*/ 466725 w 1955006"/>
              <a:gd name="connsiteY22" fmla="*/ 266700 h 578644"/>
              <a:gd name="connsiteX23" fmla="*/ 888206 w 1955006"/>
              <a:gd name="connsiteY23" fmla="*/ 180975 h 578644"/>
              <a:gd name="connsiteX24" fmla="*/ 1473994 w 1955006"/>
              <a:gd name="connsiteY24" fmla="*/ 64294 h 578644"/>
              <a:gd name="connsiteX25" fmla="*/ 1500187 w 1955006"/>
              <a:gd name="connsiteY25" fmla="*/ 47625 h 578644"/>
              <a:gd name="connsiteX26" fmla="*/ 1538287 w 1955006"/>
              <a:gd name="connsiteY26" fmla="*/ 26194 h 578644"/>
              <a:gd name="connsiteX27" fmla="*/ 1600200 w 1955006"/>
              <a:gd name="connsiteY27" fmla="*/ 0 h 578644"/>
              <a:gd name="connsiteX28" fmla="*/ 1628775 w 1955006"/>
              <a:gd name="connsiteY28" fmla="*/ 0 h 578644"/>
              <a:gd name="connsiteX29" fmla="*/ 1662112 w 1955006"/>
              <a:gd name="connsiteY29" fmla="*/ 14287 h 578644"/>
              <a:gd name="connsiteX30" fmla="*/ 1738312 w 1955006"/>
              <a:gd name="connsiteY30" fmla="*/ 54769 h 578644"/>
              <a:gd name="connsiteX31" fmla="*/ 1819275 w 1955006"/>
              <a:gd name="connsiteY31" fmla="*/ 114300 h 578644"/>
              <a:gd name="connsiteX32" fmla="*/ 1876425 w 1955006"/>
              <a:gd name="connsiteY32" fmla="*/ 159544 h 578644"/>
              <a:gd name="connsiteX33" fmla="*/ 1916906 w 1955006"/>
              <a:gd name="connsiteY33" fmla="*/ 200025 h 578644"/>
              <a:gd name="connsiteX34" fmla="*/ 1943100 w 1955006"/>
              <a:gd name="connsiteY34" fmla="*/ 235744 h 578644"/>
              <a:gd name="connsiteX35" fmla="*/ 1955006 w 1955006"/>
              <a:gd name="connsiteY35" fmla="*/ 261937 h 578644"/>
              <a:gd name="connsiteX36" fmla="*/ 1955006 w 1955006"/>
              <a:gd name="connsiteY36" fmla="*/ 283369 h 578644"/>
              <a:gd name="connsiteX37" fmla="*/ 1945481 w 1955006"/>
              <a:gd name="connsiteY37" fmla="*/ 307181 h 578644"/>
              <a:gd name="connsiteX38" fmla="*/ 1924050 w 1955006"/>
              <a:gd name="connsiteY38" fmla="*/ 319087 h 578644"/>
              <a:gd name="connsiteX39" fmla="*/ 1895475 w 1955006"/>
              <a:gd name="connsiteY39" fmla="*/ 326231 h 578644"/>
              <a:gd name="connsiteX40" fmla="*/ 1826419 w 1955006"/>
              <a:gd name="connsiteY40" fmla="*/ 340519 h 578644"/>
              <a:gd name="connsiteX41" fmla="*/ 1785937 w 1955006"/>
              <a:gd name="connsiteY41" fmla="*/ 352425 h 578644"/>
              <a:gd name="connsiteX42" fmla="*/ 1509712 w 1955006"/>
              <a:gd name="connsiteY42" fmla="*/ 216694 h 578644"/>
              <a:gd name="connsiteX43" fmla="*/ 1302544 w 1955006"/>
              <a:gd name="connsiteY43" fmla="*/ 259556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55006" h="578644">
                <a:moveTo>
                  <a:pt x="1302544" y="259556"/>
                </a:moveTo>
                <a:lnTo>
                  <a:pt x="892969" y="364331"/>
                </a:lnTo>
                <a:lnTo>
                  <a:pt x="611981" y="447675"/>
                </a:lnTo>
                <a:lnTo>
                  <a:pt x="316706" y="578644"/>
                </a:lnTo>
                <a:lnTo>
                  <a:pt x="295275" y="571500"/>
                </a:lnTo>
                <a:lnTo>
                  <a:pt x="254794" y="545306"/>
                </a:lnTo>
                <a:lnTo>
                  <a:pt x="200025" y="497681"/>
                </a:lnTo>
                <a:lnTo>
                  <a:pt x="150019" y="445294"/>
                </a:lnTo>
                <a:lnTo>
                  <a:pt x="109537" y="388144"/>
                </a:lnTo>
                <a:lnTo>
                  <a:pt x="76200" y="330994"/>
                </a:lnTo>
                <a:lnTo>
                  <a:pt x="26194" y="211931"/>
                </a:lnTo>
                <a:lnTo>
                  <a:pt x="4762" y="161925"/>
                </a:lnTo>
                <a:lnTo>
                  <a:pt x="0" y="135731"/>
                </a:lnTo>
                <a:lnTo>
                  <a:pt x="2381" y="123825"/>
                </a:lnTo>
                <a:lnTo>
                  <a:pt x="14287" y="116681"/>
                </a:lnTo>
                <a:lnTo>
                  <a:pt x="40481" y="121444"/>
                </a:lnTo>
                <a:lnTo>
                  <a:pt x="69056" y="142875"/>
                </a:lnTo>
                <a:lnTo>
                  <a:pt x="119062" y="190500"/>
                </a:lnTo>
                <a:lnTo>
                  <a:pt x="164306" y="226219"/>
                </a:lnTo>
                <a:lnTo>
                  <a:pt x="216694" y="259556"/>
                </a:lnTo>
                <a:lnTo>
                  <a:pt x="280987" y="285750"/>
                </a:lnTo>
                <a:lnTo>
                  <a:pt x="323850" y="290512"/>
                </a:lnTo>
                <a:lnTo>
                  <a:pt x="466725" y="266700"/>
                </a:lnTo>
                <a:lnTo>
                  <a:pt x="888206" y="180975"/>
                </a:lnTo>
                <a:lnTo>
                  <a:pt x="1473994" y="64294"/>
                </a:lnTo>
                <a:lnTo>
                  <a:pt x="1500187" y="47625"/>
                </a:lnTo>
                <a:lnTo>
                  <a:pt x="1538287" y="26194"/>
                </a:lnTo>
                <a:lnTo>
                  <a:pt x="1600200" y="0"/>
                </a:lnTo>
                <a:lnTo>
                  <a:pt x="1628775" y="0"/>
                </a:lnTo>
                <a:lnTo>
                  <a:pt x="1662112" y="14287"/>
                </a:lnTo>
                <a:lnTo>
                  <a:pt x="1738312" y="54769"/>
                </a:lnTo>
                <a:lnTo>
                  <a:pt x="1819275" y="114300"/>
                </a:lnTo>
                <a:lnTo>
                  <a:pt x="1876425" y="159544"/>
                </a:lnTo>
                <a:lnTo>
                  <a:pt x="1916906" y="200025"/>
                </a:lnTo>
                <a:lnTo>
                  <a:pt x="1943100" y="235744"/>
                </a:lnTo>
                <a:lnTo>
                  <a:pt x="1955006" y="261937"/>
                </a:lnTo>
                <a:lnTo>
                  <a:pt x="1955006" y="283369"/>
                </a:lnTo>
                <a:lnTo>
                  <a:pt x="1945481" y="307181"/>
                </a:lnTo>
                <a:lnTo>
                  <a:pt x="1924050" y="319087"/>
                </a:lnTo>
                <a:lnTo>
                  <a:pt x="1895475" y="326231"/>
                </a:lnTo>
                <a:lnTo>
                  <a:pt x="1826419" y="340519"/>
                </a:lnTo>
                <a:lnTo>
                  <a:pt x="1785937" y="352425"/>
                </a:lnTo>
                <a:lnTo>
                  <a:pt x="1509712" y="216694"/>
                </a:lnTo>
                <a:lnTo>
                  <a:pt x="1302544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C2AA3EB-9649-EC43-82F2-646545086905}"/>
              </a:ext>
            </a:extLst>
          </p:cNvPr>
          <p:cNvSpPr/>
          <p:nvPr/>
        </p:nvSpPr>
        <p:spPr>
          <a:xfrm>
            <a:off x="4630738" y="3581400"/>
            <a:ext cx="1036637" cy="785813"/>
          </a:xfrm>
          <a:custGeom>
            <a:avLst/>
            <a:gdLst>
              <a:gd name="connsiteX0" fmla="*/ 483394 w 1035844"/>
              <a:gd name="connsiteY0" fmla="*/ 516731 h 785813"/>
              <a:gd name="connsiteX1" fmla="*/ 154782 w 1035844"/>
              <a:gd name="connsiteY1" fmla="*/ 719138 h 785813"/>
              <a:gd name="connsiteX2" fmla="*/ 59532 w 1035844"/>
              <a:gd name="connsiteY2" fmla="*/ 785813 h 785813"/>
              <a:gd name="connsiteX3" fmla="*/ 21432 w 1035844"/>
              <a:gd name="connsiteY3" fmla="*/ 764381 h 785813"/>
              <a:gd name="connsiteX4" fmla="*/ 4763 w 1035844"/>
              <a:gd name="connsiteY4" fmla="*/ 747713 h 785813"/>
              <a:gd name="connsiteX5" fmla="*/ 0 w 1035844"/>
              <a:gd name="connsiteY5" fmla="*/ 728663 h 785813"/>
              <a:gd name="connsiteX6" fmla="*/ 4763 w 1035844"/>
              <a:gd name="connsiteY6" fmla="*/ 697706 h 785813"/>
              <a:gd name="connsiteX7" fmla="*/ 21432 w 1035844"/>
              <a:gd name="connsiteY7" fmla="*/ 678656 h 785813"/>
              <a:gd name="connsiteX8" fmla="*/ 71438 w 1035844"/>
              <a:gd name="connsiteY8" fmla="*/ 640556 h 785813"/>
              <a:gd name="connsiteX9" fmla="*/ 200025 w 1035844"/>
              <a:gd name="connsiteY9" fmla="*/ 545306 h 785813"/>
              <a:gd name="connsiteX10" fmla="*/ 342900 w 1035844"/>
              <a:gd name="connsiteY10" fmla="*/ 433388 h 785813"/>
              <a:gd name="connsiteX11" fmla="*/ 457200 w 1035844"/>
              <a:gd name="connsiteY11" fmla="*/ 338138 h 785813"/>
              <a:gd name="connsiteX12" fmla="*/ 588169 w 1035844"/>
              <a:gd name="connsiteY12" fmla="*/ 219075 h 785813"/>
              <a:gd name="connsiteX13" fmla="*/ 683419 w 1035844"/>
              <a:gd name="connsiteY13" fmla="*/ 130969 h 785813"/>
              <a:gd name="connsiteX14" fmla="*/ 719138 w 1035844"/>
              <a:gd name="connsiteY14" fmla="*/ 88106 h 785813"/>
              <a:gd name="connsiteX15" fmla="*/ 726282 w 1035844"/>
              <a:gd name="connsiteY15" fmla="*/ 73819 h 785813"/>
              <a:gd name="connsiteX16" fmla="*/ 726282 w 1035844"/>
              <a:gd name="connsiteY16" fmla="*/ 64294 h 785813"/>
              <a:gd name="connsiteX17" fmla="*/ 700088 w 1035844"/>
              <a:gd name="connsiteY17" fmla="*/ 0 h 785813"/>
              <a:gd name="connsiteX18" fmla="*/ 1035844 w 1035844"/>
              <a:gd name="connsiteY18" fmla="*/ 157163 h 785813"/>
              <a:gd name="connsiteX19" fmla="*/ 988219 w 1035844"/>
              <a:gd name="connsiteY19" fmla="*/ 178594 h 785813"/>
              <a:gd name="connsiteX20" fmla="*/ 912019 w 1035844"/>
              <a:gd name="connsiteY20" fmla="*/ 219075 h 785813"/>
              <a:gd name="connsiteX21" fmla="*/ 869157 w 1035844"/>
              <a:gd name="connsiteY21" fmla="*/ 252413 h 785813"/>
              <a:gd name="connsiteX22" fmla="*/ 800100 w 1035844"/>
              <a:gd name="connsiteY22" fmla="*/ 304800 h 785813"/>
              <a:gd name="connsiteX23" fmla="*/ 483394 w 1035844"/>
              <a:gd name="connsiteY23" fmla="*/ 516731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35844" h="785813">
                <a:moveTo>
                  <a:pt x="483394" y="516731"/>
                </a:moveTo>
                <a:lnTo>
                  <a:pt x="154782" y="719138"/>
                </a:lnTo>
                <a:lnTo>
                  <a:pt x="59532" y="785813"/>
                </a:lnTo>
                <a:lnTo>
                  <a:pt x="21432" y="764381"/>
                </a:lnTo>
                <a:lnTo>
                  <a:pt x="4763" y="747713"/>
                </a:lnTo>
                <a:lnTo>
                  <a:pt x="0" y="728663"/>
                </a:lnTo>
                <a:lnTo>
                  <a:pt x="4763" y="697706"/>
                </a:lnTo>
                <a:lnTo>
                  <a:pt x="21432" y="678656"/>
                </a:lnTo>
                <a:lnTo>
                  <a:pt x="71438" y="640556"/>
                </a:lnTo>
                <a:lnTo>
                  <a:pt x="200025" y="545306"/>
                </a:lnTo>
                <a:lnTo>
                  <a:pt x="342900" y="433388"/>
                </a:lnTo>
                <a:lnTo>
                  <a:pt x="457200" y="338138"/>
                </a:lnTo>
                <a:lnTo>
                  <a:pt x="588169" y="219075"/>
                </a:lnTo>
                <a:lnTo>
                  <a:pt x="683419" y="130969"/>
                </a:lnTo>
                <a:lnTo>
                  <a:pt x="719138" y="88106"/>
                </a:lnTo>
                <a:lnTo>
                  <a:pt x="726282" y="73819"/>
                </a:lnTo>
                <a:lnTo>
                  <a:pt x="726282" y="64294"/>
                </a:lnTo>
                <a:lnTo>
                  <a:pt x="700088" y="0"/>
                </a:lnTo>
                <a:lnTo>
                  <a:pt x="1035844" y="157163"/>
                </a:lnTo>
                <a:lnTo>
                  <a:pt x="988219" y="178594"/>
                </a:lnTo>
                <a:lnTo>
                  <a:pt x="912019" y="219075"/>
                </a:lnTo>
                <a:lnTo>
                  <a:pt x="869157" y="252413"/>
                </a:lnTo>
                <a:lnTo>
                  <a:pt x="800100" y="304800"/>
                </a:lnTo>
                <a:lnTo>
                  <a:pt x="483394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3339241-7175-7E4C-9A67-0F25D0D8F3BD}"/>
              </a:ext>
            </a:extLst>
          </p:cNvPr>
          <p:cNvSpPr/>
          <p:nvPr/>
        </p:nvSpPr>
        <p:spPr>
          <a:xfrm>
            <a:off x="4657725" y="4259263"/>
            <a:ext cx="455613" cy="768350"/>
          </a:xfrm>
          <a:custGeom>
            <a:avLst/>
            <a:gdLst>
              <a:gd name="connsiteX0" fmla="*/ 254794 w 454819"/>
              <a:gd name="connsiteY0" fmla="*/ 559594 h 766763"/>
              <a:gd name="connsiteX1" fmla="*/ 192881 w 454819"/>
              <a:gd name="connsiteY1" fmla="*/ 316707 h 766763"/>
              <a:gd name="connsiteX2" fmla="*/ 171450 w 454819"/>
              <a:gd name="connsiteY2" fmla="*/ 266700 h 766763"/>
              <a:gd name="connsiteX3" fmla="*/ 147638 w 454819"/>
              <a:gd name="connsiteY3" fmla="*/ 226219 h 766763"/>
              <a:gd name="connsiteX4" fmla="*/ 123825 w 454819"/>
              <a:gd name="connsiteY4" fmla="*/ 192882 h 766763"/>
              <a:gd name="connsiteX5" fmla="*/ 102394 w 454819"/>
              <a:gd name="connsiteY5" fmla="*/ 169069 h 766763"/>
              <a:gd name="connsiteX6" fmla="*/ 61913 w 454819"/>
              <a:gd name="connsiteY6" fmla="*/ 130969 h 766763"/>
              <a:gd name="connsiteX7" fmla="*/ 0 w 454819"/>
              <a:gd name="connsiteY7" fmla="*/ 78582 h 766763"/>
              <a:gd name="connsiteX8" fmla="*/ 69056 w 454819"/>
              <a:gd name="connsiteY8" fmla="*/ 0 h 766763"/>
              <a:gd name="connsiteX9" fmla="*/ 152400 w 454819"/>
              <a:gd name="connsiteY9" fmla="*/ 59532 h 766763"/>
              <a:gd name="connsiteX10" fmla="*/ 204788 w 454819"/>
              <a:gd name="connsiteY10" fmla="*/ 104775 h 766763"/>
              <a:gd name="connsiteX11" fmla="*/ 261938 w 454819"/>
              <a:gd name="connsiteY11" fmla="*/ 166688 h 766763"/>
              <a:gd name="connsiteX12" fmla="*/ 304800 w 454819"/>
              <a:gd name="connsiteY12" fmla="*/ 223838 h 766763"/>
              <a:gd name="connsiteX13" fmla="*/ 361950 w 454819"/>
              <a:gd name="connsiteY13" fmla="*/ 314325 h 766763"/>
              <a:gd name="connsiteX14" fmla="*/ 421481 w 454819"/>
              <a:gd name="connsiteY14" fmla="*/ 457200 h 766763"/>
              <a:gd name="connsiteX15" fmla="*/ 433388 w 454819"/>
              <a:gd name="connsiteY15" fmla="*/ 542925 h 766763"/>
              <a:gd name="connsiteX16" fmla="*/ 450056 w 454819"/>
              <a:gd name="connsiteY16" fmla="*/ 690563 h 766763"/>
              <a:gd name="connsiteX17" fmla="*/ 454819 w 454819"/>
              <a:gd name="connsiteY17" fmla="*/ 762000 h 766763"/>
              <a:gd name="connsiteX18" fmla="*/ 271463 w 454819"/>
              <a:gd name="connsiteY18" fmla="*/ 766763 h 766763"/>
              <a:gd name="connsiteX19" fmla="*/ 254794 w 454819"/>
              <a:gd name="connsiteY19" fmla="*/ 559594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4819" h="766763">
                <a:moveTo>
                  <a:pt x="254794" y="559594"/>
                </a:moveTo>
                <a:lnTo>
                  <a:pt x="192881" y="316707"/>
                </a:lnTo>
                <a:lnTo>
                  <a:pt x="171450" y="266700"/>
                </a:lnTo>
                <a:lnTo>
                  <a:pt x="147638" y="226219"/>
                </a:lnTo>
                <a:lnTo>
                  <a:pt x="123825" y="192882"/>
                </a:lnTo>
                <a:lnTo>
                  <a:pt x="102394" y="169069"/>
                </a:lnTo>
                <a:lnTo>
                  <a:pt x="61913" y="130969"/>
                </a:lnTo>
                <a:lnTo>
                  <a:pt x="0" y="78582"/>
                </a:lnTo>
                <a:lnTo>
                  <a:pt x="69056" y="0"/>
                </a:lnTo>
                <a:lnTo>
                  <a:pt x="152400" y="59532"/>
                </a:lnTo>
                <a:lnTo>
                  <a:pt x="204788" y="104775"/>
                </a:lnTo>
                <a:lnTo>
                  <a:pt x="261938" y="166688"/>
                </a:lnTo>
                <a:lnTo>
                  <a:pt x="304800" y="223838"/>
                </a:lnTo>
                <a:lnTo>
                  <a:pt x="361950" y="314325"/>
                </a:lnTo>
                <a:lnTo>
                  <a:pt x="421481" y="457200"/>
                </a:lnTo>
                <a:lnTo>
                  <a:pt x="433388" y="542925"/>
                </a:lnTo>
                <a:lnTo>
                  <a:pt x="450056" y="690563"/>
                </a:lnTo>
                <a:lnTo>
                  <a:pt x="454819" y="762000"/>
                </a:lnTo>
                <a:lnTo>
                  <a:pt x="271463" y="766763"/>
                </a:lnTo>
                <a:lnTo>
                  <a:pt x="254794" y="559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F3B6025-3FD4-BA4B-99F2-25D8B02036E7}"/>
              </a:ext>
            </a:extLst>
          </p:cNvPr>
          <p:cNvSpPr/>
          <p:nvPr/>
        </p:nvSpPr>
        <p:spPr>
          <a:xfrm>
            <a:off x="4649788" y="4957763"/>
            <a:ext cx="473075" cy="1155700"/>
          </a:xfrm>
          <a:custGeom>
            <a:avLst/>
            <a:gdLst>
              <a:gd name="connsiteX0" fmla="*/ 254794 w 471488"/>
              <a:gd name="connsiteY0" fmla="*/ 454818 h 1154906"/>
              <a:gd name="connsiteX1" fmla="*/ 269082 w 471488"/>
              <a:gd name="connsiteY1" fmla="*/ 314325 h 1154906"/>
              <a:gd name="connsiteX2" fmla="*/ 278607 w 471488"/>
              <a:gd name="connsiteY2" fmla="*/ 197643 h 1154906"/>
              <a:gd name="connsiteX3" fmla="*/ 278607 w 471488"/>
              <a:gd name="connsiteY3" fmla="*/ 7143 h 1154906"/>
              <a:gd name="connsiteX4" fmla="*/ 454819 w 471488"/>
              <a:gd name="connsiteY4" fmla="*/ 0 h 1154906"/>
              <a:gd name="connsiteX5" fmla="*/ 466725 w 471488"/>
              <a:gd name="connsiteY5" fmla="*/ 107156 h 1154906"/>
              <a:gd name="connsiteX6" fmla="*/ 471488 w 471488"/>
              <a:gd name="connsiteY6" fmla="*/ 259556 h 1154906"/>
              <a:gd name="connsiteX7" fmla="*/ 471488 w 471488"/>
              <a:gd name="connsiteY7" fmla="*/ 461962 h 1154906"/>
              <a:gd name="connsiteX8" fmla="*/ 457200 w 471488"/>
              <a:gd name="connsiteY8" fmla="*/ 619125 h 1154906"/>
              <a:gd name="connsiteX9" fmla="*/ 438150 w 471488"/>
              <a:gd name="connsiteY9" fmla="*/ 733425 h 1154906"/>
              <a:gd name="connsiteX10" fmla="*/ 411957 w 471488"/>
              <a:gd name="connsiteY10" fmla="*/ 821531 h 1154906"/>
              <a:gd name="connsiteX11" fmla="*/ 359569 w 471488"/>
              <a:gd name="connsiteY11" fmla="*/ 926306 h 1154906"/>
              <a:gd name="connsiteX12" fmla="*/ 300038 w 471488"/>
              <a:gd name="connsiteY12" fmla="*/ 1012031 h 1154906"/>
              <a:gd name="connsiteX13" fmla="*/ 235744 w 471488"/>
              <a:gd name="connsiteY13" fmla="*/ 1081087 h 1154906"/>
              <a:gd name="connsiteX14" fmla="*/ 183357 w 471488"/>
              <a:gd name="connsiteY14" fmla="*/ 1119187 h 1154906"/>
              <a:gd name="connsiteX15" fmla="*/ 142875 w 471488"/>
              <a:gd name="connsiteY15" fmla="*/ 1143000 h 1154906"/>
              <a:gd name="connsiteX16" fmla="*/ 100013 w 471488"/>
              <a:gd name="connsiteY16" fmla="*/ 1154906 h 1154906"/>
              <a:gd name="connsiteX17" fmla="*/ 73819 w 471488"/>
              <a:gd name="connsiteY17" fmla="*/ 1150143 h 1154906"/>
              <a:gd name="connsiteX18" fmla="*/ 52388 w 471488"/>
              <a:gd name="connsiteY18" fmla="*/ 1138237 h 1154906"/>
              <a:gd name="connsiteX19" fmla="*/ 35719 w 471488"/>
              <a:gd name="connsiteY19" fmla="*/ 1112043 h 1154906"/>
              <a:gd name="connsiteX20" fmla="*/ 0 w 471488"/>
              <a:gd name="connsiteY20" fmla="*/ 1004887 h 1154906"/>
              <a:gd name="connsiteX21" fmla="*/ 200025 w 471488"/>
              <a:gd name="connsiteY21" fmla="*/ 692943 h 1154906"/>
              <a:gd name="connsiteX22" fmla="*/ 242888 w 471488"/>
              <a:gd name="connsiteY22" fmla="*/ 535781 h 1154906"/>
              <a:gd name="connsiteX23" fmla="*/ 254794 w 471488"/>
              <a:gd name="connsiteY23" fmla="*/ 454818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71488" h="1154906">
                <a:moveTo>
                  <a:pt x="254794" y="454818"/>
                </a:moveTo>
                <a:lnTo>
                  <a:pt x="269082" y="314325"/>
                </a:lnTo>
                <a:lnTo>
                  <a:pt x="278607" y="197643"/>
                </a:lnTo>
                <a:lnTo>
                  <a:pt x="278607" y="7143"/>
                </a:lnTo>
                <a:lnTo>
                  <a:pt x="454819" y="0"/>
                </a:lnTo>
                <a:lnTo>
                  <a:pt x="466725" y="107156"/>
                </a:lnTo>
                <a:lnTo>
                  <a:pt x="471488" y="259556"/>
                </a:lnTo>
                <a:lnTo>
                  <a:pt x="471488" y="461962"/>
                </a:lnTo>
                <a:lnTo>
                  <a:pt x="457200" y="619125"/>
                </a:lnTo>
                <a:lnTo>
                  <a:pt x="438150" y="733425"/>
                </a:lnTo>
                <a:lnTo>
                  <a:pt x="411957" y="821531"/>
                </a:lnTo>
                <a:lnTo>
                  <a:pt x="359569" y="926306"/>
                </a:lnTo>
                <a:lnTo>
                  <a:pt x="300038" y="1012031"/>
                </a:lnTo>
                <a:lnTo>
                  <a:pt x="235744" y="1081087"/>
                </a:lnTo>
                <a:lnTo>
                  <a:pt x="183357" y="1119187"/>
                </a:lnTo>
                <a:lnTo>
                  <a:pt x="142875" y="1143000"/>
                </a:lnTo>
                <a:lnTo>
                  <a:pt x="100013" y="1154906"/>
                </a:lnTo>
                <a:lnTo>
                  <a:pt x="73819" y="1150143"/>
                </a:lnTo>
                <a:lnTo>
                  <a:pt x="52388" y="1138237"/>
                </a:lnTo>
                <a:lnTo>
                  <a:pt x="35719" y="1112043"/>
                </a:lnTo>
                <a:lnTo>
                  <a:pt x="0" y="1004887"/>
                </a:lnTo>
                <a:lnTo>
                  <a:pt x="200025" y="692943"/>
                </a:lnTo>
                <a:lnTo>
                  <a:pt x="242888" y="535781"/>
                </a:lnTo>
                <a:lnTo>
                  <a:pt x="254794" y="4548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FDB2365-5335-BC44-BDA5-7121CAC9F788}"/>
              </a:ext>
            </a:extLst>
          </p:cNvPr>
          <p:cNvSpPr/>
          <p:nvPr/>
        </p:nvSpPr>
        <p:spPr>
          <a:xfrm>
            <a:off x="4162425" y="5567363"/>
            <a:ext cx="704850" cy="471487"/>
          </a:xfrm>
          <a:custGeom>
            <a:avLst/>
            <a:gdLst>
              <a:gd name="connsiteX0" fmla="*/ 192881 w 704850"/>
              <a:gd name="connsiteY0" fmla="*/ 57150 h 471487"/>
              <a:gd name="connsiteX1" fmla="*/ 319088 w 704850"/>
              <a:gd name="connsiteY1" fmla="*/ 100012 h 471487"/>
              <a:gd name="connsiteX2" fmla="*/ 440531 w 704850"/>
              <a:gd name="connsiteY2" fmla="*/ 135731 h 471487"/>
              <a:gd name="connsiteX3" fmla="*/ 540544 w 704850"/>
              <a:gd name="connsiteY3" fmla="*/ 154781 h 471487"/>
              <a:gd name="connsiteX4" fmla="*/ 588169 w 704850"/>
              <a:gd name="connsiteY4" fmla="*/ 164306 h 471487"/>
              <a:gd name="connsiteX5" fmla="*/ 607219 w 704850"/>
              <a:gd name="connsiteY5" fmla="*/ 164306 h 471487"/>
              <a:gd name="connsiteX6" fmla="*/ 628650 w 704850"/>
              <a:gd name="connsiteY6" fmla="*/ 159543 h 471487"/>
              <a:gd name="connsiteX7" fmla="*/ 704850 w 704850"/>
              <a:gd name="connsiteY7" fmla="*/ 104775 h 471487"/>
              <a:gd name="connsiteX8" fmla="*/ 538163 w 704850"/>
              <a:gd name="connsiteY8" fmla="*/ 471487 h 471487"/>
              <a:gd name="connsiteX9" fmla="*/ 492919 w 704850"/>
              <a:gd name="connsiteY9" fmla="*/ 419100 h 471487"/>
              <a:gd name="connsiteX10" fmla="*/ 440531 w 704850"/>
              <a:gd name="connsiteY10" fmla="*/ 354806 h 471487"/>
              <a:gd name="connsiteX11" fmla="*/ 390525 w 704850"/>
              <a:gd name="connsiteY11" fmla="*/ 300037 h 471487"/>
              <a:gd name="connsiteX12" fmla="*/ 350044 w 704850"/>
              <a:gd name="connsiteY12" fmla="*/ 264318 h 471487"/>
              <a:gd name="connsiteX13" fmla="*/ 288131 w 704850"/>
              <a:gd name="connsiteY13" fmla="*/ 219075 h 471487"/>
              <a:gd name="connsiteX14" fmla="*/ 223838 w 704850"/>
              <a:gd name="connsiteY14" fmla="*/ 178593 h 471487"/>
              <a:gd name="connsiteX15" fmla="*/ 159544 w 704850"/>
              <a:gd name="connsiteY15" fmla="*/ 142875 h 471487"/>
              <a:gd name="connsiteX16" fmla="*/ 76200 w 704850"/>
              <a:gd name="connsiteY16" fmla="*/ 100012 h 471487"/>
              <a:gd name="connsiteX17" fmla="*/ 26194 w 704850"/>
              <a:gd name="connsiteY17" fmla="*/ 78581 h 471487"/>
              <a:gd name="connsiteX18" fmla="*/ 9525 w 704850"/>
              <a:gd name="connsiteY18" fmla="*/ 61912 h 471487"/>
              <a:gd name="connsiteX19" fmla="*/ 0 w 704850"/>
              <a:gd name="connsiteY19" fmla="*/ 33337 h 471487"/>
              <a:gd name="connsiteX20" fmla="*/ 7144 w 704850"/>
              <a:gd name="connsiteY20" fmla="*/ 9525 h 471487"/>
              <a:gd name="connsiteX21" fmla="*/ 21431 w 704850"/>
              <a:gd name="connsiteY21" fmla="*/ 2381 h 471487"/>
              <a:gd name="connsiteX22" fmla="*/ 47625 w 704850"/>
              <a:gd name="connsiteY22" fmla="*/ 0 h 471487"/>
              <a:gd name="connsiteX23" fmla="*/ 78581 w 704850"/>
              <a:gd name="connsiteY23" fmla="*/ 7143 h 471487"/>
              <a:gd name="connsiteX24" fmla="*/ 192881 w 704850"/>
              <a:gd name="connsiteY24" fmla="*/ 57150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04850" h="471487">
                <a:moveTo>
                  <a:pt x="192881" y="57150"/>
                </a:moveTo>
                <a:lnTo>
                  <a:pt x="319088" y="100012"/>
                </a:lnTo>
                <a:lnTo>
                  <a:pt x="440531" y="135731"/>
                </a:lnTo>
                <a:lnTo>
                  <a:pt x="540544" y="154781"/>
                </a:lnTo>
                <a:lnTo>
                  <a:pt x="588169" y="164306"/>
                </a:lnTo>
                <a:lnTo>
                  <a:pt x="607219" y="164306"/>
                </a:lnTo>
                <a:lnTo>
                  <a:pt x="628650" y="159543"/>
                </a:lnTo>
                <a:lnTo>
                  <a:pt x="704850" y="104775"/>
                </a:lnTo>
                <a:lnTo>
                  <a:pt x="538163" y="471487"/>
                </a:lnTo>
                <a:lnTo>
                  <a:pt x="492919" y="419100"/>
                </a:lnTo>
                <a:lnTo>
                  <a:pt x="440531" y="354806"/>
                </a:lnTo>
                <a:lnTo>
                  <a:pt x="390525" y="300037"/>
                </a:lnTo>
                <a:lnTo>
                  <a:pt x="350044" y="264318"/>
                </a:lnTo>
                <a:lnTo>
                  <a:pt x="288131" y="219075"/>
                </a:lnTo>
                <a:lnTo>
                  <a:pt x="223838" y="178593"/>
                </a:lnTo>
                <a:lnTo>
                  <a:pt x="159544" y="142875"/>
                </a:lnTo>
                <a:lnTo>
                  <a:pt x="76200" y="100012"/>
                </a:lnTo>
                <a:lnTo>
                  <a:pt x="26194" y="78581"/>
                </a:lnTo>
                <a:lnTo>
                  <a:pt x="9525" y="61912"/>
                </a:lnTo>
                <a:lnTo>
                  <a:pt x="0" y="33337"/>
                </a:lnTo>
                <a:lnTo>
                  <a:pt x="7144" y="9525"/>
                </a:lnTo>
                <a:lnTo>
                  <a:pt x="21431" y="2381"/>
                </a:lnTo>
                <a:lnTo>
                  <a:pt x="47625" y="0"/>
                </a:lnTo>
                <a:lnTo>
                  <a:pt x="78581" y="7143"/>
                </a:lnTo>
                <a:lnTo>
                  <a:pt x="192881" y="57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304D92B-EEA4-2146-83CB-6506F448C038}"/>
              </a:ext>
            </a:extLst>
          </p:cNvPr>
          <p:cNvSpPr/>
          <p:nvPr/>
        </p:nvSpPr>
        <p:spPr>
          <a:xfrm>
            <a:off x="3013075" y="4454525"/>
            <a:ext cx="3749675" cy="536575"/>
          </a:xfrm>
          <a:custGeom>
            <a:avLst/>
            <a:gdLst>
              <a:gd name="connsiteX0" fmla="*/ 2282825 w 3749675"/>
              <a:gd name="connsiteY0" fmla="*/ 254000 h 536575"/>
              <a:gd name="connsiteX1" fmla="*/ 1854200 w 3749675"/>
              <a:gd name="connsiteY1" fmla="*/ 273050 h 536575"/>
              <a:gd name="connsiteX2" fmla="*/ 1606550 w 3749675"/>
              <a:gd name="connsiteY2" fmla="*/ 307975 h 536575"/>
              <a:gd name="connsiteX3" fmla="*/ 1270000 w 3749675"/>
              <a:gd name="connsiteY3" fmla="*/ 358775 h 536575"/>
              <a:gd name="connsiteX4" fmla="*/ 1012825 w 3749675"/>
              <a:gd name="connsiteY4" fmla="*/ 403225 h 536575"/>
              <a:gd name="connsiteX5" fmla="*/ 790575 w 3749675"/>
              <a:gd name="connsiteY5" fmla="*/ 450850 h 536575"/>
              <a:gd name="connsiteX6" fmla="*/ 492125 w 3749675"/>
              <a:gd name="connsiteY6" fmla="*/ 533400 h 536575"/>
              <a:gd name="connsiteX7" fmla="*/ 447675 w 3749675"/>
              <a:gd name="connsiteY7" fmla="*/ 536575 h 536575"/>
              <a:gd name="connsiteX8" fmla="*/ 400050 w 3749675"/>
              <a:gd name="connsiteY8" fmla="*/ 527050 h 536575"/>
              <a:gd name="connsiteX9" fmla="*/ 358775 w 3749675"/>
              <a:gd name="connsiteY9" fmla="*/ 514350 h 536575"/>
              <a:gd name="connsiteX10" fmla="*/ 285750 w 3749675"/>
              <a:gd name="connsiteY10" fmla="*/ 479425 h 536575"/>
              <a:gd name="connsiteX11" fmla="*/ 228600 w 3749675"/>
              <a:gd name="connsiteY11" fmla="*/ 441325 h 536575"/>
              <a:gd name="connsiteX12" fmla="*/ 161925 w 3749675"/>
              <a:gd name="connsiteY12" fmla="*/ 384175 h 536575"/>
              <a:gd name="connsiteX13" fmla="*/ 98425 w 3749675"/>
              <a:gd name="connsiteY13" fmla="*/ 320675 h 536575"/>
              <a:gd name="connsiteX14" fmla="*/ 22225 w 3749675"/>
              <a:gd name="connsiteY14" fmla="*/ 225425 h 536575"/>
              <a:gd name="connsiteX15" fmla="*/ 3175 w 3749675"/>
              <a:gd name="connsiteY15" fmla="*/ 180975 h 536575"/>
              <a:gd name="connsiteX16" fmla="*/ 0 w 3749675"/>
              <a:gd name="connsiteY16" fmla="*/ 161925 h 536575"/>
              <a:gd name="connsiteX17" fmla="*/ 6350 w 3749675"/>
              <a:gd name="connsiteY17" fmla="*/ 146050 h 536575"/>
              <a:gd name="connsiteX18" fmla="*/ 34925 w 3749675"/>
              <a:gd name="connsiteY18" fmla="*/ 142875 h 536575"/>
              <a:gd name="connsiteX19" fmla="*/ 63500 w 3749675"/>
              <a:gd name="connsiteY19" fmla="*/ 158750 h 536575"/>
              <a:gd name="connsiteX20" fmla="*/ 101600 w 3749675"/>
              <a:gd name="connsiteY20" fmla="*/ 187325 h 536575"/>
              <a:gd name="connsiteX21" fmla="*/ 142875 w 3749675"/>
              <a:gd name="connsiteY21" fmla="*/ 215900 h 536575"/>
              <a:gd name="connsiteX22" fmla="*/ 190500 w 3749675"/>
              <a:gd name="connsiteY22" fmla="*/ 238125 h 536575"/>
              <a:gd name="connsiteX23" fmla="*/ 254000 w 3749675"/>
              <a:gd name="connsiteY23" fmla="*/ 260350 h 536575"/>
              <a:gd name="connsiteX24" fmla="*/ 327025 w 3749675"/>
              <a:gd name="connsiteY24" fmla="*/ 279400 h 536575"/>
              <a:gd name="connsiteX25" fmla="*/ 393700 w 3749675"/>
              <a:gd name="connsiteY25" fmla="*/ 288925 h 536575"/>
              <a:gd name="connsiteX26" fmla="*/ 466725 w 3749675"/>
              <a:gd name="connsiteY26" fmla="*/ 292100 h 536575"/>
              <a:gd name="connsiteX27" fmla="*/ 561975 w 3749675"/>
              <a:gd name="connsiteY27" fmla="*/ 282575 h 536575"/>
              <a:gd name="connsiteX28" fmla="*/ 784225 w 3749675"/>
              <a:gd name="connsiteY28" fmla="*/ 254000 h 536575"/>
              <a:gd name="connsiteX29" fmla="*/ 1123950 w 3749675"/>
              <a:gd name="connsiteY29" fmla="*/ 215900 h 536575"/>
              <a:gd name="connsiteX30" fmla="*/ 1438275 w 3749675"/>
              <a:gd name="connsiteY30" fmla="*/ 177800 h 536575"/>
              <a:gd name="connsiteX31" fmla="*/ 1838325 w 3749675"/>
              <a:gd name="connsiteY31" fmla="*/ 133350 h 536575"/>
              <a:gd name="connsiteX32" fmla="*/ 2000250 w 3749675"/>
              <a:gd name="connsiteY32" fmla="*/ 114300 h 536575"/>
              <a:gd name="connsiteX33" fmla="*/ 2413000 w 3749675"/>
              <a:gd name="connsiteY33" fmla="*/ 95250 h 536575"/>
              <a:gd name="connsiteX34" fmla="*/ 3009900 w 3749675"/>
              <a:gd name="connsiteY34" fmla="*/ 69850 h 536575"/>
              <a:gd name="connsiteX35" fmla="*/ 3175000 w 3749675"/>
              <a:gd name="connsiteY35" fmla="*/ 22225 h 536575"/>
              <a:gd name="connsiteX36" fmla="*/ 3254375 w 3749675"/>
              <a:gd name="connsiteY36" fmla="*/ 0 h 536575"/>
              <a:gd name="connsiteX37" fmla="*/ 3330575 w 3749675"/>
              <a:gd name="connsiteY37" fmla="*/ 15875 h 536575"/>
              <a:gd name="connsiteX38" fmla="*/ 3476625 w 3749675"/>
              <a:gd name="connsiteY38" fmla="*/ 53975 h 536575"/>
              <a:gd name="connsiteX39" fmla="*/ 3632200 w 3749675"/>
              <a:gd name="connsiteY39" fmla="*/ 114300 h 536575"/>
              <a:gd name="connsiteX40" fmla="*/ 3727450 w 3749675"/>
              <a:gd name="connsiteY40" fmla="*/ 161925 h 536575"/>
              <a:gd name="connsiteX41" fmla="*/ 3743325 w 3749675"/>
              <a:gd name="connsiteY41" fmla="*/ 184150 h 536575"/>
              <a:gd name="connsiteX42" fmla="*/ 3749675 w 3749675"/>
              <a:gd name="connsiteY42" fmla="*/ 209550 h 536575"/>
              <a:gd name="connsiteX43" fmla="*/ 3736975 w 3749675"/>
              <a:gd name="connsiteY43" fmla="*/ 247650 h 536575"/>
              <a:gd name="connsiteX44" fmla="*/ 3702050 w 3749675"/>
              <a:gd name="connsiteY44" fmla="*/ 269875 h 536575"/>
              <a:gd name="connsiteX45" fmla="*/ 3651250 w 3749675"/>
              <a:gd name="connsiteY45" fmla="*/ 288925 h 536575"/>
              <a:gd name="connsiteX46" fmla="*/ 3521075 w 3749675"/>
              <a:gd name="connsiteY46" fmla="*/ 276225 h 536575"/>
              <a:gd name="connsiteX47" fmla="*/ 3276600 w 3749675"/>
              <a:gd name="connsiteY47" fmla="*/ 257175 h 536575"/>
              <a:gd name="connsiteX48" fmla="*/ 2978150 w 3749675"/>
              <a:gd name="connsiteY48" fmla="*/ 244475 h 536575"/>
              <a:gd name="connsiteX49" fmla="*/ 2635250 w 3749675"/>
              <a:gd name="connsiteY49" fmla="*/ 250825 h 536575"/>
              <a:gd name="connsiteX50" fmla="*/ 2282825 w 3749675"/>
              <a:gd name="connsiteY50" fmla="*/ 254000 h 53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49675" h="536575">
                <a:moveTo>
                  <a:pt x="2282825" y="254000"/>
                </a:moveTo>
                <a:lnTo>
                  <a:pt x="1854200" y="273050"/>
                </a:lnTo>
                <a:lnTo>
                  <a:pt x="1606550" y="307975"/>
                </a:lnTo>
                <a:lnTo>
                  <a:pt x="1270000" y="358775"/>
                </a:lnTo>
                <a:lnTo>
                  <a:pt x="1012825" y="403225"/>
                </a:lnTo>
                <a:lnTo>
                  <a:pt x="790575" y="450850"/>
                </a:lnTo>
                <a:lnTo>
                  <a:pt x="492125" y="533400"/>
                </a:lnTo>
                <a:lnTo>
                  <a:pt x="447675" y="536575"/>
                </a:lnTo>
                <a:lnTo>
                  <a:pt x="400050" y="527050"/>
                </a:lnTo>
                <a:lnTo>
                  <a:pt x="358775" y="514350"/>
                </a:lnTo>
                <a:lnTo>
                  <a:pt x="285750" y="479425"/>
                </a:lnTo>
                <a:lnTo>
                  <a:pt x="228600" y="441325"/>
                </a:lnTo>
                <a:lnTo>
                  <a:pt x="161925" y="384175"/>
                </a:lnTo>
                <a:lnTo>
                  <a:pt x="98425" y="320675"/>
                </a:lnTo>
                <a:lnTo>
                  <a:pt x="22225" y="225425"/>
                </a:lnTo>
                <a:lnTo>
                  <a:pt x="3175" y="180975"/>
                </a:lnTo>
                <a:lnTo>
                  <a:pt x="0" y="161925"/>
                </a:lnTo>
                <a:lnTo>
                  <a:pt x="6350" y="146050"/>
                </a:lnTo>
                <a:lnTo>
                  <a:pt x="34925" y="142875"/>
                </a:lnTo>
                <a:lnTo>
                  <a:pt x="63500" y="158750"/>
                </a:lnTo>
                <a:lnTo>
                  <a:pt x="101600" y="187325"/>
                </a:lnTo>
                <a:lnTo>
                  <a:pt x="142875" y="215900"/>
                </a:lnTo>
                <a:lnTo>
                  <a:pt x="190500" y="238125"/>
                </a:lnTo>
                <a:lnTo>
                  <a:pt x="254000" y="260350"/>
                </a:lnTo>
                <a:lnTo>
                  <a:pt x="327025" y="279400"/>
                </a:lnTo>
                <a:lnTo>
                  <a:pt x="393700" y="288925"/>
                </a:lnTo>
                <a:lnTo>
                  <a:pt x="466725" y="292100"/>
                </a:lnTo>
                <a:lnTo>
                  <a:pt x="561975" y="282575"/>
                </a:lnTo>
                <a:lnTo>
                  <a:pt x="784225" y="254000"/>
                </a:lnTo>
                <a:lnTo>
                  <a:pt x="1123950" y="215900"/>
                </a:lnTo>
                <a:lnTo>
                  <a:pt x="1438275" y="177800"/>
                </a:lnTo>
                <a:lnTo>
                  <a:pt x="1838325" y="133350"/>
                </a:lnTo>
                <a:lnTo>
                  <a:pt x="2000250" y="114300"/>
                </a:lnTo>
                <a:lnTo>
                  <a:pt x="2413000" y="95250"/>
                </a:lnTo>
                <a:lnTo>
                  <a:pt x="3009900" y="69850"/>
                </a:lnTo>
                <a:lnTo>
                  <a:pt x="3175000" y="22225"/>
                </a:lnTo>
                <a:lnTo>
                  <a:pt x="3254375" y="0"/>
                </a:lnTo>
                <a:lnTo>
                  <a:pt x="3330575" y="15875"/>
                </a:lnTo>
                <a:lnTo>
                  <a:pt x="3476625" y="53975"/>
                </a:lnTo>
                <a:lnTo>
                  <a:pt x="3632200" y="114300"/>
                </a:lnTo>
                <a:lnTo>
                  <a:pt x="3727450" y="161925"/>
                </a:lnTo>
                <a:lnTo>
                  <a:pt x="3743325" y="184150"/>
                </a:lnTo>
                <a:lnTo>
                  <a:pt x="3749675" y="209550"/>
                </a:lnTo>
                <a:lnTo>
                  <a:pt x="3736975" y="247650"/>
                </a:lnTo>
                <a:lnTo>
                  <a:pt x="3702050" y="269875"/>
                </a:lnTo>
                <a:lnTo>
                  <a:pt x="3651250" y="288925"/>
                </a:lnTo>
                <a:lnTo>
                  <a:pt x="3521075" y="276225"/>
                </a:lnTo>
                <a:lnTo>
                  <a:pt x="3276600" y="257175"/>
                </a:lnTo>
                <a:lnTo>
                  <a:pt x="2978150" y="244475"/>
                </a:lnTo>
                <a:lnTo>
                  <a:pt x="2635250" y="250825"/>
                </a:lnTo>
                <a:lnTo>
                  <a:pt x="2282825" y="254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BEC842C-E63B-4C67-87FA-5BB3B1BA8586}"/>
              </a:ext>
            </a:extLst>
          </p:cNvPr>
          <p:cNvGrpSpPr/>
          <p:nvPr/>
        </p:nvGrpSpPr>
        <p:grpSpPr>
          <a:xfrm>
            <a:off x="2609850" y="1363663"/>
            <a:ext cx="4672013" cy="4749800"/>
            <a:chOff x="2762250" y="1516063"/>
            <a:chExt cx="4672013" cy="4749800"/>
          </a:xfrm>
        </p:grpSpPr>
        <p:sp>
          <p:nvSpPr>
            <p:cNvPr id="14" name="フリーフォーム 14">
              <a:extLst>
                <a:ext uri="{FF2B5EF4-FFF2-40B4-BE49-F238E27FC236}">
                  <a16:creationId xmlns:a16="http://schemas.microsoft.com/office/drawing/2014/main" id="{D32CAFAF-3634-432B-85A8-2004AE6C492E}"/>
                </a:ext>
              </a:extLst>
            </p:cNvPr>
            <p:cNvSpPr/>
            <p:nvPr/>
          </p:nvSpPr>
          <p:spPr>
            <a:xfrm>
              <a:off x="3783013" y="1516063"/>
              <a:ext cx="2092325" cy="703262"/>
            </a:xfrm>
            <a:custGeom>
              <a:avLst/>
              <a:gdLst>
                <a:gd name="connsiteX0" fmla="*/ 1228725 w 2090738"/>
                <a:gd name="connsiteY0" fmla="*/ 330994 h 702469"/>
                <a:gd name="connsiteX1" fmla="*/ 1354932 w 2090738"/>
                <a:gd name="connsiteY1" fmla="*/ 290513 h 702469"/>
                <a:gd name="connsiteX2" fmla="*/ 1447800 w 2090738"/>
                <a:gd name="connsiteY2" fmla="*/ 254794 h 702469"/>
                <a:gd name="connsiteX3" fmla="*/ 1528763 w 2090738"/>
                <a:gd name="connsiteY3" fmla="*/ 214313 h 702469"/>
                <a:gd name="connsiteX4" fmla="*/ 1562100 w 2090738"/>
                <a:gd name="connsiteY4" fmla="*/ 190500 h 702469"/>
                <a:gd name="connsiteX5" fmla="*/ 1562100 w 2090738"/>
                <a:gd name="connsiteY5" fmla="*/ 171450 h 702469"/>
                <a:gd name="connsiteX6" fmla="*/ 1521619 w 2090738"/>
                <a:gd name="connsiteY6" fmla="*/ 133350 h 702469"/>
                <a:gd name="connsiteX7" fmla="*/ 1476375 w 2090738"/>
                <a:gd name="connsiteY7" fmla="*/ 88107 h 702469"/>
                <a:gd name="connsiteX8" fmla="*/ 1450182 w 2090738"/>
                <a:gd name="connsiteY8" fmla="*/ 64294 h 702469"/>
                <a:gd name="connsiteX9" fmla="*/ 1438275 w 2090738"/>
                <a:gd name="connsiteY9" fmla="*/ 40482 h 702469"/>
                <a:gd name="connsiteX10" fmla="*/ 1435894 w 2090738"/>
                <a:gd name="connsiteY10" fmla="*/ 21432 h 702469"/>
                <a:gd name="connsiteX11" fmla="*/ 1440657 w 2090738"/>
                <a:gd name="connsiteY11" fmla="*/ 4763 h 702469"/>
                <a:gd name="connsiteX12" fmla="*/ 1452563 w 2090738"/>
                <a:gd name="connsiteY12" fmla="*/ 0 h 702469"/>
                <a:gd name="connsiteX13" fmla="*/ 1485900 w 2090738"/>
                <a:gd name="connsiteY13" fmla="*/ 11907 h 702469"/>
                <a:gd name="connsiteX14" fmla="*/ 1783557 w 2090738"/>
                <a:gd name="connsiteY14" fmla="*/ 147638 h 702469"/>
                <a:gd name="connsiteX15" fmla="*/ 1995488 w 2090738"/>
                <a:gd name="connsiteY15" fmla="*/ 240507 h 702469"/>
                <a:gd name="connsiteX16" fmla="*/ 2040732 w 2090738"/>
                <a:gd name="connsiteY16" fmla="*/ 266700 h 702469"/>
                <a:gd name="connsiteX17" fmla="*/ 2066925 w 2090738"/>
                <a:gd name="connsiteY17" fmla="*/ 285750 h 702469"/>
                <a:gd name="connsiteX18" fmla="*/ 2088357 w 2090738"/>
                <a:gd name="connsiteY18" fmla="*/ 311944 h 702469"/>
                <a:gd name="connsiteX19" fmla="*/ 2090738 w 2090738"/>
                <a:gd name="connsiteY19" fmla="*/ 330994 h 702469"/>
                <a:gd name="connsiteX20" fmla="*/ 2076450 w 2090738"/>
                <a:gd name="connsiteY20" fmla="*/ 350044 h 702469"/>
                <a:gd name="connsiteX21" fmla="*/ 2045494 w 2090738"/>
                <a:gd name="connsiteY21" fmla="*/ 376238 h 702469"/>
                <a:gd name="connsiteX22" fmla="*/ 1995488 w 2090738"/>
                <a:gd name="connsiteY22" fmla="*/ 402432 h 702469"/>
                <a:gd name="connsiteX23" fmla="*/ 1969294 w 2090738"/>
                <a:gd name="connsiteY23" fmla="*/ 411957 h 702469"/>
                <a:gd name="connsiteX24" fmla="*/ 1902619 w 2090738"/>
                <a:gd name="connsiteY24" fmla="*/ 426244 h 702469"/>
                <a:gd name="connsiteX25" fmla="*/ 1004888 w 2090738"/>
                <a:gd name="connsiteY25" fmla="*/ 592932 h 702469"/>
                <a:gd name="connsiteX26" fmla="*/ 847725 w 2090738"/>
                <a:gd name="connsiteY26" fmla="*/ 616744 h 702469"/>
                <a:gd name="connsiteX27" fmla="*/ 773907 w 2090738"/>
                <a:gd name="connsiteY27" fmla="*/ 626269 h 702469"/>
                <a:gd name="connsiteX28" fmla="*/ 511969 w 2090738"/>
                <a:gd name="connsiteY28" fmla="*/ 657225 h 702469"/>
                <a:gd name="connsiteX29" fmla="*/ 271463 w 2090738"/>
                <a:gd name="connsiteY29" fmla="*/ 681038 h 702469"/>
                <a:gd name="connsiteX30" fmla="*/ 97632 w 2090738"/>
                <a:gd name="connsiteY30" fmla="*/ 697707 h 702469"/>
                <a:gd name="connsiteX31" fmla="*/ 40482 w 2090738"/>
                <a:gd name="connsiteY31" fmla="*/ 702469 h 702469"/>
                <a:gd name="connsiteX32" fmla="*/ 14288 w 2090738"/>
                <a:gd name="connsiteY32" fmla="*/ 697707 h 702469"/>
                <a:gd name="connsiteX33" fmla="*/ 0 w 2090738"/>
                <a:gd name="connsiteY33" fmla="*/ 683419 h 702469"/>
                <a:gd name="connsiteX34" fmla="*/ 4763 w 2090738"/>
                <a:gd name="connsiteY34" fmla="*/ 671513 h 702469"/>
                <a:gd name="connsiteX35" fmla="*/ 14288 w 2090738"/>
                <a:gd name="connsiteY35" fmla="*/ 659607 h 702469"/>
                <a:gd name="connsiteX36" fmla="*/ 85725 w 2090738"/>
                <a:gd name="connsiteY36" fmla="*/ 640557 h 702469"/>
                <a:gd name="connsiteX37" fmla="*/ 661988 w 2090738"/>
                <a:gd name="connsiteY37" fmla="*/ 500063 h 702469"/>
                <a:gd name="connsiteX38" fmla="*/ 866775 w 2090738"/>
                <a:gd name="connsiteY38" fmla="*/ 442913 h 702469"/>
                <a:gd name="connsiteX39" fmla="*/ 1073944 w 2090738"/>
                <a:gd name="connsiteY39" fmla="*/ 381000 h 702469"/>
                <a:gd name="connsiteX40" fmla="*/ 1228725 w 2090738"/>
                <a:gd name="connsiteY40" fmla="*/ 3309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0738" h="702469">
                  <a:moveTo>
                    <a:pt x="1228725" y="330994"/>
                  </a:moveTo>
                  <a:lnTo>
                    <a:pt x="1354932" y="290513"/>
                  </a:lnTo>
                  <a:lnTo>
                    <a:pt x="1447800" y="254794"/>
                  </a:lnTo>
                  <a:lnTo>
                    <a:pt x="1528763" y="214313"/>
                  </a:lnTo>
                  <a:lnTo>
                    <a:pt x="1562100" y="190500"/>
                  </a:lnTo>
                  <a:lnTo>
                    <a:pt x="1562100" y="171450"/>
                  </a:lnTo>
                  <a:lnTo>
                    <a:pt x="1521619" y="133350"/>
                  </a:lnTo>
                  <a:lnTo>
                    <a:pt x="1476375" y="88107"/>
                  </a:lnTo>
                  <a:lnTo>
                    <a:pt x="1450182" y="64294"/>
                  </a:lnTo>
                  <a:lnTo>
                    <a:pt x="1438275" y="40482"/>
                  </a:lnTo>
                  <a:lnTo>
                    <a:pt x="1435894" y="21432"/>
                  </a:lnTo>
                  <a:lnTo>
                    <a:pt x="1440657" y="4763"/>
                  </a:lnTo>
                  <a:lnTo>
                    <a:pt x="1452563" y="0"/>
                  </a:lnTo>
                  <a:lnTo>
                    <a:pt x="1485900" y="11907"/>
                  </a:lnTo>
                  <a:lnTo>
                    <a:pt x="1783557" y="147638"/>
                  </a:lnTo>
                  <a:lnTo>
                    <a:pt x="1995488" y="240507"/>
                  </a:lnTo>
                  <a:lnTo>
                    <a:pt x="2040732" y="266700"/>
                  </a:lnTo>
                  <a:lnTo>
                    <a:pt x="2066925" y="285750"/>
                  </a:lnTo>
                  <a:lnTo>
                    <a:pt x="2088357" y="311944"/>
                  </a:lnTo>
                  <a:lnTo>
                    <a:pt x="2090738" y="330994"/>
                  </a:lnTo>
                  <a:lnTo>
                    <a:pt x="2076450" y="350044"/>
                  </a:lnTo>
                  <a:lnTo>
                    <a:pt x="2045494" y="376238"/>
                  </a:lnTo>
                  <a:lnTo>
                    <a:pt x="1995488" y="402432"/>
                  </a:lnTo>
                  <a:lnTo>
                    <a:pt x="1969294" y="411957"/>
                  </a:lnTo>
                  <a:lnTo>
                    <a:pt x="1902619" y="426244"/>
                  </a:lnTo>
                  <a:lnTo>
                    <a:pt x="1004888" y="592932"/>
                  </a:lnTo>
                  <a:lnTo>
                    <a:pt x="847725" y="616744"/>
                  </a:lnTo>
                  <a:lnTo>
                    <a:pt x="773907" y="626269"/>
                  </a:lnTo>
                  <a:lnTo>
                    <a:pt x="511969" y="657225"/>
                  </a:lnTo>
                  <a:lnTo>
                    <a:pt x="271463" y="681038"/>
                  </a:lnTo>
                  <a:lnTo>
                    <a:pt x="97632" y="697707"/>
                  </a:lnTo>
                  <a:lnTo>
                    <a:pt x="40482" y="702469"/>
                  </a:lnTo>
                  <a:lnTo>
                    <a:pt x="14288" y="697707"/>
                  </a:lnTo>
                  <a:lnTo>
                    <a:pt x="0" y="683419"/>
                  </a:lnTo>
                  <a:lnTo>
                    <a:pt x="4763" y="671513"/>
                  </a:lnTo>
                  <a:lnTo>
                    <a:pt x="14288" y="659607"/>
                  </a:lnTo>
                  <a:lnTo>
                    <a:pt x="85725" y="640557"/>
                  </a:lnTo>
                  <a:lnTo>
                    <a:pt x="661988" y="500063"/>
                  </a:lnTo>
                  <a:lnTo>
                    <a:pt x="866775" y="442913"/>
                  </a:lnTo>
                  <a:lnTo>
                    <a:pt x="1073944" y="381000"/>
                  </a:lnTo>
                  <a:lnTo>
                    <a:pt x="1228725" y="330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A60852BE-BA98-4CC2-844D-41A12A8BB430}"/>
                </a:ext>
              </a:extLst>
            </p:cNvPr>
            <p:cNvSpPr/>
            <p:nvPr/>
          </p:nvSpPr>
          <p:spPr>
            <a:xfrm>
              <a:off x="3160713" y="2376488"/>
              <a:ext cx="3448050" cy="646112"/>
            </a:xfrm>
            <a:custGeom>
              <a:avLst/>
              <a:gdLst>
                <a:gd name="connsiteX0" fmla="*/ 2498014 w 3447028"/>
                <a:gd name="connsiteY0" fmla="*/ 282686 h 646138"/>
                <a:gd name="connsiteX1" fmla="*/ 2151869 w 3447028"/>
                <a:gd name="connsiteY1" fmla="*/ 314415 h 646138"/>
                <a:gd name="connsiteX2" fmla="*/ 2062448 w 3447028"/>
                <a:gd name="connsiteY2" fmla="*/ 334607 h 646138"/>
                <a:gd name="connsiteX3" fmla="*/ 1938413 w 3447028"/>
                <a:gd name="connsiteY3" fmla="*/ 354799 h 646138"/>
                <a:gd name="connsiteX4" fmla="*/ 1759571 w 3447028"/>
                <a:gd name="connsiteY4" fmla="*/ 380760 h 646138"/>
                <a:gd name="connsiteX5" fmla="*/ 1684573 w 3447028"/>
                <a:gd name="connsiteY5" fmla="*/ 380760 h 646138"/>
                <a:gd name="connsiteX6" fmla="*/ 1338428 w 3447028"/>
                <a:gd name="connsiteY6" fmla="*/ 424028 h 646138"/>
                <a:gd name="connsiteX7" fmla="*/ 1015359 w 3447028"/>
                <a:gd name="connsiteY7" fmla="*/ 484603 h 646138"/>
                <a:gd name="connsiteX8" fmla="*/ 784596 w 3447028"/>
                <a:gd name="connsiteY8" fmla="*/ 536525 h 646138"/>
                <a:gd name="connsiteX9" fmla="*/ 620177 w 3447028"/>
                <a:gd name="connsiteY9" fmla="*/ 579793 h 646138"/>
                <a:gd name="connsiteX10" fmla="*/ 556717 w 3447028"/>
                <a:gd name="connsiteY10" fmla="*/ 599985 h 646138"/>
                <a:gd name="connsiteX11" fmla="*/ 487488 w 3447028"/>
                <a:gd name="connsiteY11" fmla="*/ 625946 h 646138"/>
                <a:gd name="connsiteX12" fmla="*/ 452873 w 3447028"/>
                <a:gd name="connsiteY12" fmla="*/ 637484 h 646138"/>
                <a:gd name="connsiteX13" fmla="*/ 429797 w 3447028"/>
                <a:gd name="connsiteY13" fmla="*/ 643253 h 646138"/>
                <a:gd name="connsiteX14" fmla="*/ 400951 w 3447028"/>
                <a:gd name="connsiteY14" fmla="*/ 646138 h 646138"/>
                <a:gd name="connsiteX15" fmla="*/ 357683 w 3447028"/>
                <a:gd name="connsiteY15" fmla="*/ 643253 h 646138"/>
                <a:gd name="connsiteX16" fmla="*/ 328838 w 3447028"/>
                <a:gd name="connsiteY16" fmla="*/ 631715 h 646138"/>
                <a:gd name="connsiteX17" fmla="*/ 265378 w 3447028"/>
                <a:gd name="connsiteY17" fmla="*/ 591332 h 646138"/>
                <a:gd name="connsiteX18" fmla="*/ 201918 w 3447028"/>
                <a:gd name="connsiteY18" fmla="*/ 536525 h 646138"/>
                <a:gd name="connsiteX19" fmla="*/ 106728 w 3447028"/>
                <a:gd name="connsiteY19" fmla="*/ 432682 h 646138"/>
                <a:gd name="connsiteX20" fmla="*/ 37499 w 3447028"/>
                <a:gd name="connsiteY20" fmla="*/ 351915 h 646138"/>
                <a:gd name="connsiteX21" fmla="*/ 5769 w 3447028"/>
                <a:gd name="connsiteY21" fmla="*/ 302877 h 646138"/>
                <a:gd name="connsiteX22" fmla="*/ 0 w 3447028"/>
                <a:gd name="connsiteY22" fmla="*/ 279801 h 646138"/>
                <a:gd name="connsiteX23" fmla="*/ 5769 w 3447028"/>
                <a:gd name="connsiteY23" fmla="*/ 262494 h 646138"/>
                <a:gd name="connsiteX24" fmla="*/ 17307 w 3447028"/>
                <a:gd name="connsiteY24" fmla="*/ 253840 h 646138"/>
                <a:gd name="connsiteX25" fmla="*/ 34614 w 3447028"/>
                <a:gd name="connsiteY25" fmla="*/ 253840 h 646138"/>
                <a:gd name="connsiteX26" fmla="*/ 60575 w 3447028"/>
                <a:gd name="connsiteY26" fmla="*/ 265378 h 646138"/>
                <a:gd name="connsiteX27" fmla="*/ 124035 w 3447028"/>
                <a:gd name="connsiteY27" fmla="*/ 308646 h 646138"/>
                <a:gd name="connsiteX28" fmla="*/ 178842 w 3447028"/>
                <a:gd name="connsiteY28" fmla="*/ 343261 h 646138"/>
                <a:gd name="connsiteX29" fmla="*/ 222110 w 3447028"/>
                <a:gd name="connsiteY29" fmla="*/ 363453 h 646138"/>
                <a:gd name="connsiteX30" fmla="*/ 302877 w 3447028"/>
                <a:gd name="connsiteY30" fmla="*/ 392298 h 646138"/>
                <a:gd name="connsiteX31" fmla="*/ 346145 w 3447028"/>
                <a:gd name="connsiteY31" fmla="*/ 400952 h 646138"/>
                <a:gd name="connsiteX32" fmla="*/ 409605 w 3447028"/>
                <a:gd name="connsiteY32" fmla="*/ 403836 h 646138"/>
                <a:gd name="connsiteX33" fmla="*/ 507679 w 3447028"/>
                <a:gd name="connsiteY33" fmla="*/ 392298 h 646138"/>
                <a:gd name="connsiteX34" fmla="*/ 972091 w 3447028"/>
                <a:gd name="connsiteY34" fmla="*/ 340376 h 646138"/>
                <a:gd name="connsiteX35" fmla="*/ 1445156 w 3447028"/>
                <a:gd name="connsiteY35" fmla="*/ 271147 h 646138"/>
                <a:gd name="connsiteX36" fmla="*/ 1759571 w 3447028"/>
                <a:gd name="connsiteY36" fmla="*/ 219226 h 646138"/>
                <a:gd name="connsiteX37" fmla="*/ 2016295 w 3447028"/>
                <a:gd name="connsiteY37" fmla="*/ 187496 h 646138"/>
                <a:gd name="connsiteX38" fmla="*/ 2411478 w 3447028"/>
                <a:gd name="connsiteY38" fmla="*/ 141343 h 646138"/>
                <a:gd name="connsiteX39" fmla="*/ 2823967 w 3447028"/>
                <a:gd name="connsiteY39" fmla="*/ 89421 h 646138"/>
                <a:gd name="connsiteX40" fmla="*/ 2875889 w 3447028"/>
                <a:gd name="connsiteY40" fmla="*/ 54807 h 646138"/>
                <a:gd name="connsiteX41" fmla="*/ 2927811 w 3447028"/>
                <a:gd name="connsiteY41" fmla="*/ 25961 h 646138"/>
                <a:gd name="connsiteX42" fmla="*/ 2979732 w 3447028"/>
                <a:gd name="connsiteY42" fmla="*/ 8654 h 646138"/>
                <a:gd name="connsiteX43" fmla="*/ 3046077 w 3447028"/>
                <a:gd name="connsiteY43" fmla="*/ 0 h 646138"/>
                <a:gd name="connsiteX44" fmla="*/ 3089345 w 3447028"/>
                <a:gd name="connsiteY44" fmla="*/ 2885 h 646138"/>
                <a:gd name="connsiteX45" fmla="*/ 3204727 w 3447028"/>
                <a:gd name="connsiteY45" fmla="*/ 40384 h 646138"/>
                <a:gd name="connsiteX46" fmla="*/ 3302801 w 3447028"/>
                <a:gd name="connsiteY46" fmla="*/ 74998 h 646138"/>
                <a:gd name="connsiteX47" fmla="*/ 3377799 w 3447028"/>
                <a:gd name="connsiteY47" fmla="*/ 115382 h 646138"/>
                <a:gd name="connsiteX48" fmla="*/ 3423952 w 3447028"/>
                <a:gd name="connsiteY48" fmla="*/ 155766 h 646138"/>
                <a:gd name="connsiteX49" fmla="*/ 3441259 w 3447028"/>
                <a:gd name="connsiteY49" fmla="*/ 175957 h 646138"/>
                <a:gd name="connsiteX50" fmla="*/ 3447028 w 3447028"/>
                <a:gd name="connsiteY50" fmla="*/ 193265 h 646138"/>
                <a:gd name="connsiteX51" fmla="*/ 3444144 w 3447028"/>
                <a:gd name="connsiteY51" fmla="*/ 213456 h 646138"/>
                <a:gd name="connsiteX52" fmla="*/ 3421067 w 3447028"/>
                <a:gd name="connsiteY52" fmla="*/ 233648 h 646138"/>
                <a:gd name="connsiteX53" fmla="*/ 3343185 w 3447028"/>
                <a:gd name="connsiteY53" fmla="*/ 245186 h 646138"/>
                <a:gd name="connsiteX54" fmla="*/ 3051846 w 3447028"/>
                <a:gd name="connsiteY54" fmla="*/ 250956 h 646138"/>
                <a:gd name="connsiteX55" fmla="*/ 2498014 w 3447028"/>
                <a:gd name="connsiteY55" fmla="*/ 282686 h 6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47028" h="646138">
                  <a:moveTo>
                    <a:pt x="2498014" y="282686"/>
                  </a:moveTo>
                  <a:lnTo>
                    <a:pt x="2151869" y="314415"/>
                  </a:lnTo>
                  <a:lnTo>
                    <a:pt x="2062448" y="334607"/>
                  </a:lnTo>
                  <a:lnTo>
                    <a:pt x="1938413" y="354799"/>
                  </a:lnTo>
                  <a:lnTo>
                    <a:pt x="1759571" y="380760"/>
                  </a:lnTo>
                  <a:lnTo>
                    <a:pt x="1684573" y="380760"/>
                  </a:lnTo>
                  <a:lnTo>
                    <a:pt x="1338428" y="424028"/>
                  </a:lnTo>
                  <a:lnTo>
                    <a:pt x="1015359" y="484603"/>
                  </a:lnTo>
                  <a:lnTo>
                    <a:pt x="784596" y="536525"/>
                  </a:lnTo>
                  <a:lnTo>
                    <a:pt x="620177" y="579793"/>
                  </a:lnTo>
                  <a:lnTo>
                    <a:pt x="556717" y="599985"/>
                  </a:lnTo>
                  <a:lnTo>
                    <a:pt x="487488" y="625946"/>
                  </a:lnTo>
                  <a:lnTo>
                    <a:pt x="452873" y="637484"/>
                  </a:lnTo>
                  <a:lnTo>
                    <a:pt x="429797" y="643253"/>
                  </a:lnTo>
                  <a:lnTo>
                    <a:pt x="400951" y="646138"/>
                  </a:lnTo>
                  <a:lnTo>
                    <a:pt x="357683" y="643253"/>
                  </a:lnTo>
                  <a:lnTo>
                    <a:pt x="328838" y="631715"/>
                  </a:lnTo>
                  <a:lnTo>
                    <a:pt x="265378" y="591332"/>
                  </a:lnTo>
                  <a:lnTo>
                    <a:pt x="201918" y="536525"/>
                  </a:lnTo>
                  <a:lnTo>
                    <a:pt x="106728" y="432682"/>
                  </a:lnTo>
                  <a:lnTo>
                    <a:pt x="37499" y="351915"/>
                  </a:lnTo>
                  <a:lnTo>
                    <a:pt x="5769" y="302877"/>
                  </a:lnTo>
                  <a:lnTo>
                    <a:pt x="0" y="279801"/>
                  </a:lnTo>
                  <a:lnTo>
                    <a:pt x="5769" y="262494"/>
                  </a:lnTo>
                  <a:lnTo>
                    <a:pt x="17307" y="253840"/>
                  </a:lnTo>
                  <a:lnTo>
                    <a:pt x="34614" y="253840"/>
                  </a:lnTo>
                  <a:lnTo>
                    <a:pt x="60575" y="265378"/>
                  </a:lnTo>
                  <a:lnTo>
                    <a:pt x="124035" y="308646"/>
                  </a:lnTo>
                  <a:lnTo>
                    <a:pt x="178842" y="343261"/>
                  </a:lnTo>
                  <a:lnTo>
                    <a:pt x="222110" y="363453"/>
                  </a:lnTo>
                  <a:lnTo>
                    <a:pt x="302877" y="392298"/>
                  </a:lnTo>
                  <a:lnTo>
                    <a:pt x="346145" y="400952"/>
                  </a:lnTo>
                  <a:lnTo>
                    <a:pt x="409605" y="403836"/>
                  </a:lnTo>
                  <a:lnTo>
                    <a:pt x="507679" y="392298"/>
                  </a:lnTo>
                  <a:lnTo>
                    <a:pt x="972091" y="340376"/>
                  </a:lnTo>
                  <a:lnTo>
                    <a:pt x="1445156" y="271147"/>
                  </a:lnTo>
                  <a:lnTo>
                    <a:pt x="1759571" y="219226"/>
                  </a:lnTo>
                  <a:lnTo>
                    <a:pt x="2016295" y="187496"/>
                  </a:lnTo>
                  <a:lnTo>
                    <a:pt x="2411478" y="141343"/>
                  </a:lnTo>
                  <a:lnTo>
                    <a:pt x="2823967" y="89421"/>
                  </a:lnTo>
                  <a:lnTo>
                    <a:pt x="2875889" y="54807"/>
                  </a:lnTo>
                  <a:lnTo>
                    <a:pt x="2927811" y="25961"/>
                  </a:lnTo>
                  <a:lnTo>
                    <a:pt x="2979732" y="8654"/>
                  </a:lnTo>
                  <a:lnTo>
                    <a:pt x="3046077" y="0"/>
                  </a:lnTo>
                  <a:lnTo>
                    <a:pt x="3089345" y="2885"/>
                  </a:lnTo>
                  <a:lnTo>
                    <a:pt x="3204727" y="40384"/>
                  </a:lnTo>
                  <a:lnTo>
                    <a:pt x="3302801" y="74998"/>
                  </a:lnTo>
                  <a:lnTo>
                    <a:pt x="3377799" y="115382"/>
                  </a:lnTo>
                  <a:lnTo>
                    <a:pt x="3423952" y="155766"/>
                  </a:lnTo>
                  <a:lnTo>
                    <a:pt x="3441259" y="175957"/>
                  </a:lnTo>
                  <a:lnTo>
                    <a:pt x="3447028" y="193265"/>
                  </a:lnTo>
                  <a:lnTo>
                    <a:pt x="3444144" y="213456"/>
                  </a:lnTo>
                  <a:lnTo>
                    <a:pt x="3421067" y="233648"/>
                  </a:lnTo>
                  <a:lnTo>
                    <a:pt x="3343185" y="245186"/>
                  </a:lnTo>
                  <a:lnTo>
                    <a:pt x="3051846" y="250956"/>
                  </a:lnTo>
                  <a:lnTo>
                    <a:pt x="2498014" y="2826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F89D2154-DBEE-47C0-9F74-2198B0304DB9}"/>
                </a:ext>
              </a:extLst>
            </p:cNvPr>
            <p:cNvSpPr/>
            <p:nvPr/>
          </p:nvSpPr>
          <p:spPr>
            <a:xfrm>
              <a:off x="4618038" y="2055813"/>
              <a:ext cx="501650" cy="1543050"/>
            </a:xfrm>
            <a:custGeom>
              <a:avLst/>
              <a:gdLst>
                <a:gd name="connsiteX0" fmla="*/ 302419 w 502444"/>
                <a:gd name="connsiteY0" fmla="*/ 833437 h 1543050"/>
                <a:gd name="connsiteX1" fmla="*/ 302419 w 502444"/>
                <a:gd name="connsiteY1" fmla="*/ 395287 h 1543050"/>
                <a:gd name="connsiteX2" fmla="*/ 285750 w 502444"/>
                <a:gd name="connsiteY2" fmla="*/ 369094 h 1543050"/>
                <a:gd name="connsiteX3" fmla="*/ 211931 w 502444"/>
                <a:gd name="connsiteY3" fmla="*/ 273844 h 1543050"/>
                <a:gd name="connsiteX4" fmla="*/ 133350 w 502444"/>
                <a:gd name="connsiteY4" fmla="*/ 183356 h 1543050"/>
                <a:gd name="connsiteX5" fmla="*/ 0 w 502444"/>
                <a:gd name="connsiteY5" fmla="*/ 45244 h 1543050"/>
                <a:gd name="connsiteX6" fmla="*/ 83344 w 502444"/>
                <a:gd name="connsiteY6" fmla="*/ 0 h 1543050"/>
                <a:gd name="connsiteX7" fmla="*/ 250031 w 502444"/>
                <a:gd name="connsiteY7" fmla="*/ 107156 h 1543050"/>
                <a:gd name="connsiteX8" fmla="*/ 369094 w 502444"/>
                <a:gd name="connsiteY8" fmla="*/ 197644 h 1543050"/>
                <a:gd name="connsiteX9" fmla="*/ 464344 w 502444"/>
                <a:gd name="connsiteY9" fmla="*/ 269081 h 1543050"/>
                <a:gd name="connsiteX10" fmla="*/ 495300 w 502444"/>
                <a:gd name="connsiteY10" fmla="*/ 307181 h 1543050"/>
                <a:gd name="connsiteX11" fmla="*/ 502444 w 502444"/>
                <a:gd name="connsiteY11" fmla="*/ 326231 h 1543050"/>
                <a:gd name="connsiteX12" fmla="*/ 500062 w 502444"/>
                <a:gd name="connsiteY12" fmla="*/ 388144 h 1543050"/>
                <a:gd name="connsiteX13" fmla="*/ 483394 w 502444"/>
                <a:gd name="connsiteY13" fmla="*/ 526256 h 1543050"/>
                <a:gd name="connsiteX14" fmla="*/ 481012 w 502444"/>
                <a:gd name="connsiteY14" fmla="*/ 678656 h 1543050"/>
                <a:gd name="connsiteX15" fmla="*/ 481012 w 502444"/>
                <a:gd name="connsiteY15" fmla="*/ 1014412 h 1543050"/>
                <a:gd name="connsiteX16" fmla="*/ 481012 w 502444"/>
                <a:gd name="connsiteY16" fmla="*/ 1357312 h 1543050"/>
                <a:gd name="connsiteX17" fmla="*/ 473869 w 502444"/>
                <a:gd name="connsiteY17" fmla="*/ 1419225 h 1543050"/>
                <a:gd name="connsiteX18" fmla="*/ 461962 w 502444"/>
                <a:gd name="connsiteY18" fmla="*/ 1459706 h 1543050"/>
                <a:gd name="connsiteX19" fmla="*/ 445294 w 502444"/>
                <a:gd name="connsiteY19" fmla="*/ 1500187 h 1543050"/>
                <a:gd name="connsiteX20" fmla="*/ 426244 w 502444"/>
                <a:gd name="connsiteY20" fmla="*/ 1528762 h 1543050"/>
                <a:gd name="connsiteX21" fmla="*/ 407194 w 502444"/>
                <a:gd name="connsiteY21" fmla="*/ 1543050 h 1543050"/>
                <a:gd name="connsiteX22" fmla="*/ 383381 w 502444"/>
                <a:gd name="connsiteY22" fmla="*/ 1543050 h 1543050"/>
                <a:gd name="connsiteX23" fmla="*/ 361950 w 502444"/>
                <a:gd name="connsiteY23" fmla="*/ 1533525 h 1543050"/>
                <a:gd name="connsiteX24" fmla="*/ 340519 w 502444"/>
                <a:gd name="connsiteY24" fmla="*/ 1521619 h 1543050"/>
                <a:gd name="connsiteX25" fmla="*/ 323850 w 502444"/>
                <a:gd name="connsiteY25" fmla="*/ 1504950 h 1543050"/>
                <a:gd name="connsiteX26" fmla="*/ 304800 w 502444"/>
                <a:gd name="connsiteY26" fmla="*/ 1473994 h 1543050"/>
                <a:gd name="connsiteX27" fmla="*/ 280987 w 502444"/>
                <a:gd name="connsiteY27" fmla="*/ 1397794 h 1543050"/>
                <a:gd name="connsiteX28" fmla="*/ 264319 w 502444"/>
                <a:gd name="connsiteY28" fmla="*/ 1319212 h 1543050"/>
                <a:gd name="connsiteX29" fmla="*/ 259556 w 502444"/>
                <a:gd name="connsiteY29" fmla="*/ 1259681 h 1543050"/>
                <a:gd name="connsiteX30" fmla="*/ 269081 w 502444"/>
                <a:gd name="connsiteY30" fmla="*/ 1233487 h 1543050"/>
                <a:gd name="connsiteX31" fmla="*/ 283369 w 502444"/>
                <a:gd name="connsiteY31" fmla="*/ 1188244 h 1543050"/>
                <a:gd name="connsiteX32" fmla="*/ 297656 w 502444"/>
                <a:gd name="connsiteY32" fmla="*/ 1138237 h 1543050"/>
                <a:gd name="connsiteX33" fmla="*/ 302419 w 502444"/>
                <a:gd name="connsiteY33" fmla="*/ 1083469 h 1543050"/>
                <a:gd name="connsiteX34" fmla="*/ 302419 w 502444"/>
                <a:gd name="connsiteY34" fmla="*/ 833437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44" h="1543050">
                  <a:moveTo>
                    <a:pt x="302419" y="833437"/>
                  </a:moveTo>
                  <a:lnTo>
                    <a:pt x="302419" y="395287"/>
                  </a:lnTo>
                  <a:lnTo>
                    <a:pt x="285750" y="369094"/>
                  </a:lnTo>
                  <a:lnTo>
                    <a:pt x="211931" y="273844"/>
                  </a:lnTo>
                  <a:lnTo>
                    <a:pt x="133350" y="183356"/>
                  </a:lnTo>
                  <a:lnTo>
                    <a:pt x="0" y="45244"/>
                  </a:lnTo>
                  <a:lnTo>
                    <a:pt x="83344" y="0"/>
                  </a:lnTo>
                  <a:lnTo>
                    <a:pt x="250031" y="107156"/>
                  </a:lnTo>
                  <a:lnTo>
                    <a:pt x="369094" y="197644"/>
                  </a:lnTo>
                  <a:lnTo>
                    <a:pt x="464344" y="269081"/>
                  </a:lnTo>
                  <a:lnTo>
                    <a:pt x="495300" y="307181"/>
                  </a:lnTo>
                  <a:lnTo>
                    <a:pt x="502444" y="326231"/>
                  </a:lnTo>
                  <a:lnTo>
                    <a:pt x="500062" y="388144"/>
                  </a:lnTo>
                  <a:lnTo>
                    <a:pt x="483394" y="526256"/>
                  </a:lnTo>
                  <a:lnTo>
                    <a:pt x="481012" y="678656"/>
                  </a:lnTo>
                  <a:lnTo>
                    <a:pt x="481012" y="1014412"/>
                  </a:lnTo>
                  <a:lnTo>
                    <a:pt x="481012" y="1357312"/>
                  </a:lnTo>
                  <a:lnTo>
                    <a:pt x="473869" y="1419225"/>
                  </a:lnTo>
                  <a:lnTo>
                    <a:pt x="461962" y="1459706"/>
                  </a:lnTo>
                  <a:lnTo>
                    <a:pt x="445294" y="1500187"/>
                  </a:lnTo>
                  <a:lnTo>
                    <a:pt x="426244" y="1528762"/>
                  </a:lnTo>
                  <a:lnTo>
                    <a:pt x="407194" y="1543050"/>
                  </a:lnTo>
                  <a:lnTo>
                    <a:pt x="383381" y="1543050"/>
                  </a:lnTo>
                  <a:lnTo>
                    <a:pt x="361950" y="1533525"/>
                  </a:lnTo>
                  <a:lnTo>
                    <a:pt x="340519" y="1521619"/>
                  </a:lnTo>
                  <a:lnTo>
                    <a:pt x="323850" y="1504950"/>
                  </a:lnTo>
                  <a:lnTo>
                    <a:pt x="304800" y="1473994"/>
                  </a:lnTo>
                  <a:lnTo>
                    <a:pt x="280987" y="1397794"/>
                  </a:lnTo>
                  <a:lnTo>
                    <a:pt x="264319" y="1319212"/>
                  </a:lnTo>
                  <a:lnTo>
                    <a:pt x="259556" y="1259681"/>
                  </a:lnTo>
                  <a:lnTo>
                    <a:pt x="269081" y="1233487"/>
                  </a:lnTo>
                  <a:lnTo>
                    <a:pt x="283369" y="1188244"/>
                  </a:lnTo>
                  <a:lnTo>
                    <a:pt x="297656" y="1138237"/>
                  </a:lnTo>
                  <a:lnTo>
                    <a:pt x="302419" y="1083469"/>
                  </a:lnTo>
                  <a:lnTo>
                    <a:pt x="302419" y="833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91911E13-78E0-490E-9FC2-AE30291A5645}"/>
                </a:ext>
              </a:extLst>
            </p:cNvPr>
            <p:cNvSpPr/>
            <p:nvPr/>
          </p:nvSpPr>
          <p:spPr>
            <a:xfrm>
              <a:off x="2762250" y="2705100"/>
              <a:ext cx="2122488" cy="1281113"/>
            </a:xfrm>
            <a:custGeom>
              <a:avLst/>
              <a:gdLst>
                <a:gd name="connsiteX0" fmla="*/ 1319213 w 2121694"/>
                <a:gd name="connsiteY0" fmla="*/ 704850 h 1281113"/>
                <a:gd name="connsiteX1" fmla="*/ 1059656 w 2121694"/>
                <a:gd name="connsiteY1" fmla="*/ 869156 h 1281113"/>
                <a:gd name="connsiteX2" fmla="*/ 790575 w 2121694"/>
                <a:gd name="connsiteY2" fmla="*/ 1009650 h 1281113"/>
                <a:gd name="connsiteX3" fmla="*/ 554831 w 2121694"/>
                <a:gd name="connsiteY3" fmla="*/ 1109663 h 1281113"/>
                <a:gd name="connsiteX4" fmla="*/ 319088 w 2121694"/>
                <a:gd name="connsiteY4" fmla="*/ 1195388 h 1281113"/>
                <a:gd name="connsiteX5" fmla="*/ 52388 w 2121694"/>
                <a:gd name="connsiteY5" fmla="*/ 1273969 h 1281113"/>
                <a:gd name="connsiteX6" fmla="*/ 23813 w 2121694"/>
                <a:gd name="connsiteY6" fmla="*/ 1281113 h 1281113"/>
                <a:gd name="connsiteX7" fmla="*/ 7144 w 2121694"/>
                <a:gd name="connsiteY7" fmla="*/ 1276350 h 1281113"/>
                <a:gd name="connsiteX8" fmla="*/ 0 w 2121694"/>
                <a:gd name="connsiteY8" fmla="*/ 1266825 h 1281113"/>
                <a:gd name="connsiteX9" fmla="*/ 2381 w 2121694"/>
                <a:gd name="connsiteY9" fmla="*/ 1252538 h 1281113"/>
                <a:gd name="connsiteX10" fmla="*/ 14288 w 2121694"/>
                <a:gd name="connsiteY10" fmla="*/ 1233488 h 1281113"/>
                <a:gd name="connsiteX11" fmla="*/ 83344 w 2121694"/>
                <a:gd name="connsiteY11" fmla="*/ 1200150 h 1281113"/>
                <a:gd name="connsiteX12" fmla="*/ 264319 w 2121694"/>
                <a:gd name="connsiteY12" fmla="*/ 1119188 h 1281113"/>
                <a:gd name="connsiteX13" fmla="*/ 450056 w 2121694"/>
                <a:gd name="connsiteY13" fmla="*/ 1021556 h 1281113"/>
                <a:gd name="connsiteX14" fmla="*/ 666750 w 2121694"/>
                <a:gd name="connsiteY14" fmla="*/ 902494 h 1281113"/>
                <a:gd name="connsiteX15" fmla="*/ 947738 w 2121694"/>
                <a:gd name="connsiteY15" fmla="*/ 731044 h 1281113"/>
                <a:gd name="connsiteX16" fmla="*/ 1247775 w 2121694"/>
                <a:gd name="connsiteY16" fmla="*/ 526256 h 1281113"/>
                <a:gd name="connsiteX17" fmla="*/ 1521619 w 2121694"/>
                <a:gd name="connsiteY17" fmla="*/ 314325 h 1281113"/>
                <a:gd name="connsiteX18" fmla="*/ 1652588 w 2121694"/>
                <a:gd name="connsiteY18" fmla="*/ 197644 h 1281113"/>
                <a:gd name="connsiteX19" fmla="*/ 1804988 w 2121694"/>
                <a:gd name="connsiteY19" fmla="*/ 52388 h 1281113"/>
                <a:gd name="connsiteX20" fmla="*/ 2121694 w 2121694"/>
                <a:gd name="connsiteY20" fmla="*/ 0 h 1281113"/>
                <a:gd name="connsiteX21" fmla="*/ 2088356 w 2121694"/>
                <a:gd name="connsiteY21" fmla="*/ 47625 h 1281113"/>
                <a:gd name="connsiteX22" fmla="*/ 1995488 w 2121694"/>
                <a:gd name="connsiteY22" fmla="*/ 145256 h 1281113"/>
                <a:gd name="connsiteX23" fmla="*/ 1814513 w 2121694"/>
                <a:gd name="connsiteY23" fmla="*/ 316706 h 1281113"/>
                <a:gd name="connsiteX24" fmla="*/ 1607344 w 2121694"/>
                <a:gd name="connsiteY24" fmla="*/ 492919 h 1281113"/>
                <a:gd name="connsiteX25" fmla="*/ 1319213 w 2121694"/>
                <a:gd name="connsiteY25" fmla="*/ 704850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21694" h="1281113">
                  <a:moveTo>
                    <a:pt x="1319213" y="704850"/>
                  </a:moveTo>
                  <a:lnTo>
                    <a:pt x="1059656" y="869156"/>
                  </a:lnTo>
                  <a:lnTo>
                    <a:pt x="790575" y="1009650"/>
                  </a:lnTo>
                  <a:lnTo>
                    <a:pt x="554831" y="1109663"/>
                  </a:lnTo>
                  <a:lnTo>
                    <a:pt x="319088" y="1195388"/>
                  </a:lnTo>
                  <a:lnTo>
                    <a:pt x="52388" y="1273969"/>
                  </a:lnTo>
                  <a:lnTo>
                    <a:pt x="23813" y="1281113"/>
                  </a:lnTo>
                  <a:lnTo>
                    <a:pt x="7144" y="1276350"/>
                  </a:lnTo>
                  <a:lnTo>
                    <a:pt x="0" y="1266825"/>
                  </a:lnTo>
                  <a:lnTo>
                    <a:pt x="2381" y="1252538"/>
                  </a:lnTo>
                  <a:lnTo>
                    <a:pt x="14288" y="1233488"/>
                  </a:lnTo>
                  <a:lnTo>
                    <a:pt x="83344" y="1200150"/>
                  </a:lnTo>
                  <a:lnTo>
                    <a:pt x="264319" y="1119188"/>
                  </a:lnTo>
                  <a:lnTo>
                    <a:pt x="450056" y="1021556"/>
                  </a:lnTo>
                  <a:lnTo>
                    <a:pt x="666750" y="902494"/>
                  </a:lnTo>
                  <a:lnTo>
                    <a:pt x="947738" y="731044"/>
                  </a:lnTo>
                  <a:lnTo>
                    <a:pt x="1247775" y="526256"/>
                  </a:lnTo>
                  <a:lnTo>
                    <a:pt x="1521619" y="314325"/>
                  </a:lnTo>
                  <a:lnTo>
                    <a:pt x="1652588" y="197644"/>
                  </a:lnTo>
                  <a:lnTo>
                    <a:pt x="1804988" y="52388"/>
                  </a:lnTo>
                  <a:lnTo>
                    <a:pt x="2121694" y="0"/>
                  </a:lnTo>
                  <a:lnTo>
                    <a:pt x="2088356" y="47625"/>
                  </a:lnTo>
                  <a:lnTo>
                    <a:pt x="1995488" y="145256"/>
                  </a:lnTo>
                  <a:lnTo>
                    <a:pt x="1814513" y="316706"/>
                  </a:lnTo>
                  <a:lnTo>
                    <a:pt x="1607344" y="492919"/>
                  </a:lnTo>
                  <a:lnTo>
                    <a:pt x="1319213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05BD0253-AD0A-4943-8EAB-7B2898313EE7}"/>
                </a:ext>
              </a:extLst>
            </p:cNvPr>
            <p:cNvSpPr/>
            <p:nvPr/>
          </p:nvSpPr>
          <p:spPr>
            <a:xfrm>
              <a:off x="5191125" y="2638425"/>
              <a:ext cx="2243138" cy="1185863"/>
            </a:xfrm>
            <a:custGeom>
              <a:avLst/>
              <a:gdLst>
                <a:gd name="connsiteX0" fmla="*/ 931069 w 2243433"/>
                <a:gd name="connsiteY0" fmla="*/ 771525 h 1185863"/>
                <a:gd name="connsiteX1" fmla="*/ 654844 w 2243433"/>
                <a:gd name="connsiteY1" fmla="*/ 571500 h 1185863"/>
                <a:gd name="connsiteX2" fmla="*/ 309563 w 2243433"/>
                <a:gd name="connsiteY2" fmla="*/ 304800 h 1185863"/>
                <a:gd name="connsiteX3" fmla="*/ 0 w 2243433"/>
                <a:gd name="connsiteY3" fmla="*/ 42863 h 1185863"/>
                <a:gd name="connsiteX4" fmla="*/ 54769 w 2243433"/>
                <a:gd name="connsiteY4" fmla="*/ 0 h 1185863"/>
                <a:gd name="connsiteX5" fmla="*/ 385763 w 2243433"/>
                <a:gd name="connsiteY5" fmla="*/ 223838 h 1185863"/>
                <a:gd name="connsiteX6" fmla="*/ 823913 w 2243433"/>
                <a:gd name="connsiteY6" fmla="*/ 492919 h 1185863"/>
                <a:gd name="connsiteX7" fmla="*/ 1131094 w 2243433"/>
                <a:gd name="connsiteY7" fmla="*/ 659606 h 1185863"/>
                <a:gd name="connsiteX8" fmla="*/ 1293019 w 2243433"/>
                <a:gd name="connsiteY8" fmla="*/ 740569 h 1185863"/>
                <a:gd name="connsiteX9" fmla="*/ 1466850 w 2243433"/>
                <a:gd name="connsiteY9" fmla="*/ 821531 h 1185863"/>
                <a:gd name="connsiteX10" fmla="*/ 1631156 w 2243433"/>
                <a:gd name="connsiteY10" fmla="*/ 881063 h 1185863"/>
                <a:gd name="connsiteX11" fmla="*/ 1788319 w 2243433"/>
                <a:gd name="connsiteY11" fmla="*/ 931069 h 1185863"/>
                <a:gd name="connsiteX12" fmla="*/ 2064544 w 2243433"/>
                <a:gd name="connsiteY12" fmla="*/ 1004888 h 1185863"/>
                <a:gd name="connsiteX13" fmla="*/ 2193131 w 2243433"/>
                <a:gd name="connsiteY13" fmla="*/ 1035844 h 1185863"/>
                <a:gd name="connsiteX14" fmla="*/ 2224088 w 2243433"/>
                <a:gd name="connsiteY14" fmla="*/ 1047750 h 1185863"/>
                <a:gd name="connsiteX15" fmla="*/ 2238375 w 2243433"/>
                <a:gd name="connsiteY15" fmla="*/ 1057275 h 1185863"/>
                <a:gd name="connsiteX16" fmla="*/ 2243138 w 2243433"/>
                <a:gd name="connsiteY16" fmla="*/ 1071563 h 1185863"/>
                <a:gd name="connsiteX17" fmla="*/ 2233613 w 2243433"/>
                <a:gd name="connsiteY17" fmla="*/ 1083469 h 1185863"/>
                <a:gd name="connsiteX18" fmla="*/ 2209800 w 2243433"/>
                <a:gd name="connsiteY18" fmla="*/ 1092994 h 1185863"/>
                <a:gd name="connsiteX19" fmla="*/ 2021681 w 2243433"/>
                <a:gd name="connsiteY19" fmla="*/ 1131094 h 1185863"/>
                <a:gd name="connsiteX20" fmla="*/ 1745456 w 2243433"/>
                <a:gd name="connsiteY20" fmla="*/ 1181100 h 1185863"/>
                <a:gd name="connsiteX21" fmla="*/ 1681163 w 2243433"/>
                <a:gd name="connsiteY21" fmla="*/ 1185863 h 1185863"/>
                <a:gd name="connsiteX22" fmla="*/ 1652588 w 2243433"/>
                <a:gd name="connsiteY22" fmla="*/ 1183481 h 1185863"/>
                <a:gd name="connsiteX23" fmla="*/ 1604963 w 2243433"/>
                <a:gd name="connsiteY23" fmla="*/ 1176338 h 1185863"/>
                <a:gd name="connsiteX24" fmla="*/ 1564481 w 2243433"/>
                <a:gd name="connsiteY24" fmla="*/ 1164431 h 1185863"/>
                <a:gd name="connsiteX25" fmla="*/ 1504950 w 2243433"/>
                <a:gd name="connsiteY25" fmla="*/ 1138238 h 1185863"/>
                <a:gd name="connsiteX26" fmla="*/ 1388269 w 2243433"/>
                <a:gd name="connsiteY26" fmla="*/ 1066800 h 1185863"/>
                <a:gd name="connsiteX27" fmla="*/ 931069 w 2243433"/>
                <a:gd name="connsiteY27" fmla="*/ 771525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3433" h="1185863">
                  <a:moveTo>
                    <a:pt x="931069" y="771525"/>
                  </a:moveTo>
                  <a:lnTo>
                    <a:pt x="654844" y="571500"/>
                  </a:lnTo>
                  <a:lnTo>
                    <a:pt x="309563" y="304800"/>
                  </a:lnTo>
                  <a:lnTo>
                    <a:pt x="0" y="42863"/>
                  </a:lnTo>
                  <a:lnTo>
                    <a:pt x="54769" y="0"/>
                  </a:lnTo>
                  <a:lnTo>
                    <a:pt x="385763" y="223838"/>
                  </a:lnTo>
                  <a:lnTo>
                    <a:pt x="823913" y="492919"/>
                  </a:lnTo>
                  <a:lnTo>
                    <a:pt x="1131094" y="659606"/>
                  </a:lnTo>
                  <a:lnTo>
                    <a:pt x="1293019" y="740569"/>
                  </a:lnTo>
                  <a:lnTo>
                    <a:pt x="1466850" y="821531"/>
                  </a:lnTo>
                  <a:lnTo>
                    <a:pt x="1631156" y="881063"/>
                  </a:lnTo>
                  <a:lnTo>
                    <a:pt x="1788319" y="931069"/>
                  </a:lnTo>
                  <a:lnTo>
                    <a:pt x="2064544" y="1004888"/>
                  </a:lnTo>
                  <a:lnTo>
                    <a:pt x="2193131" y="1035844"/>
                  </a:lnTo>
                  <a:lnTo>
                    <a:pt x="2224088" y="1047750"/>
                  </a:lnTo>
                  <a:lnTo>
                    <a:pt x="2238375" y="1057275"/>
                  </a:lnTo>
                  <a:cubicBezTo>
                    <a:pt x="2243433" y="1069918"/>
                    <a:pt x="2243138" y="1064907"/>
                    <a:pt x="2243138" y="1071563"/>
                  </a:cubicBezTo>
                  <a:lnTo>
                    <a:pt x="2233613" y="1083469"/>
                  </a:lnTo>
                  <a:lnTo>
                    <a:pt x="2209800" y="1092994"/>
                  </a:lnTo>
                  <a:lnTo>
                    <a:pt x="2021681" y="1131094"/>
                  </a:lnTo>
                  <a:lnTo>
                    <a:pt x="1745456" y="1181100"/>
                  </a:lnTo>
                  <a:lnTo>
                    <a:pt x="1681163" y="1185863"/>
                  </a:lnTo>
                  <a:lnTo>
                    <a:pt x="1652588" y="1183481"/>
                  </a:lnTo>
                  <a:lnTo>
                    <a:pt x="1604963" y="1176338"/>
                  </a:lnTo>
                  <a:lnTo>
                    <a:pt x="1564481" y="1164431"/>
                  </a:lnTo>
                  <a:lnTo>
                    <a:pt x="1504950" y="1138238"/>
                  </a:lnTo>
                  <a:lnTo>
                    <a:pt x="1388269" y="1066800"/>
                  </a:lnTo>
                  <a:lnTo>
                    <a:pt x="931069" y="771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6E0372D5-E408-40EE-80AE-7FC736C9EEEF}"/>
                </a:ext>
              </a:extLst>
            </p:cNvPr>
            <p:cNvSpPr/>
            <p:nvPr/>
          </p:nvSpPr>
          <p:spPr>
            <a:xfrm>
              <a:off x="3989388" y="3560763"/>
              <a:ext cx="1954212" cy="577850"/>
            </a:xfrm>
            <a:custGeom>
              <a:avLst/>
              <a:gdLst>
                <a:gd name="connsiteX0" fmla="*/ 1302544 w 1955006"/>
                <a:gd name="connsiteY0" fmla="*/ 259556 h 578644"/>
                <a:gd name="connsiteX1" fmla="*/ 892969 w 1955006"/>
                <a:gd name="connsiteY1" fmla="*/ 364331 h 578644"/>
                <a:gd name="connsiteX2" fmla="*/ 611981 w 1955006"/>
                <a:gd name="connsiteY2" fmla="*/ 447675 h 578644"/>
                <a:gd name="connsiteX3" fmla="*/ 316706 w 1955006"/>
                <a:gd name="connsiteY3" fmla="*/ 578644 h 578644"/>
                <a:gd name="connsiteX4" fmla="*/ 295275 w 1955006"/>
                <a:gd name="connsiteY4" fmla="*/ 571500 h 578644"/>
                <a:gd name="connsiteX5" fmla="*/ 254794 w 1955006"/>
                <a:gd name="connsiteY5" fmla="*/ 545306 h 578644"/>
                <a:gd name="connsiteX6" fmla="*/ 200025 w 1955006"/>
                <a:gd name="connsiteY6" fmla="*/ 497681 h 578644"/>
                <a:gd name="connsiteX7" fmla="*/ 150019 w 1955006"/>
                <a:gd name="connsiteY7" fmla="*/ 445294 h 578644"/>
                <a:gd name="connsiteX8" fmla="*/ 109537 w 1955006"/>
                <a:gd name="connsiteY8" fmla="*/ 388144 h 578644"/>
                <a:gd name="connsiteX9" fmla="*/ 76200 w 1955006"/>
                <a:gd name="connsiteY9" fmla="*/ 330994 h 578644"/>
                <a:gd name="connsiteX10" fmla="*/ 26194 w 1955006"/>
                <a:gd name="connsiteY10" fmla="*/ 211931 h 578644"/>
                <a:gd name="connsiteX11" fmla="*/ 4762 w 1955006"/>
                <a:gd name="connsiteY11" fmla="*/ 161925 h 578644"/>
                <a:gd name="connsiteX12" fmla="*/ 0 w 1955006"/>
                <a:gd name="connsiteY12" fmla="*/ 135731 h 578644"/>
                <a:gd name="connsiteX13" fmla="*/ 2381 w 1955006"/>
                <a:gd name="connsiteY13" fmla="*/ 123825 h 578644"/>
                <a:gd name="connsiteX14" fmla="*/ 14287 w 1955006"/>
                <a:gd name="connsiteY14" fmla="*/ 116681 h 578644"/>
                <a:gd name="connsiteX15" fmla="*/ 40481 w 1955006"/>
                <a:gd name="connsiteY15" fmla="*/ 121444 h 578644"/>
                <a:gd name="connsiteX16" fmla="*/ 69056 w 1955006"/>
                <a:gd name="connsiteY16" fmla="*/ 142875 h 578644"/>
                <a:gd name="connsiteX17" fmla="*/ 119062 w 1955006"/>
                <a:gd name="connsiteY17" fmla="*/ 190500 h 578644"/>
                <a:gd name="connsiteX18" fmla="*/ 164306 w 1955006"/>
                <a:gd name="connsiteY18" fmla="*/ 226219 h 578644"/>
                <a:gd name="connsiteX19" fmla="*/ 216694 w 1955006"/>
                <a:gd name="connsiteY19" fmla="*/ 259556 h 578644"/>
                <a:gd name="connsiteX20" fmla="*/ 280987 w 1955006"/>
                <a:gd name="connsiteY20" fmla="*/ 285750 h 578644"/>
                <a:gd name="connsiteX21" fmla="*/ 323850 w 1955006"/>
                <a:gd name="connsiteY21" fmla="*/ 290512 h 578644"/>
                <a:gd name="connsiteX22" fmla="*/ 466725 w 1955006"/>
                <a:gd name="connsiteY22" fmla="*/ 266700 h 578644"/>
                <a:gd name="connsiteX23" fmla="*/ 888206 w 1955006"/>
                <a:gd name="connsiteY23" fmla="*/ 180975 h 578644"/>
                <a:gd name="connsiteX24" fmla="*/ 1473994 w 1955006"/>
                <a:gd name="connsiteY24" fmla="*/ 64294 h 578644"/>
                <a:gd name="connsiteX25" fmla="*/ 1500187 w 1955006"/>
                <a:gd name="connsiteY25" fmla="*/ 47625 h 578644"/>
                <a:gd name="connsiteX26" fmla="*/ 1538287 w 1955006"/>
                <a:gd name="connsiteY26" fmla="*/ 26194 h 578644"/>
                <a:gd name="connsiteX27" fmla="*/ 1600200 w 1955006"/>
                <a:gd name="connsiteY27" fmla="*/ 0 h 578644"/>
                <a:gd name="connsiteX28" fmla="*/ 1628775 w 1955006"/>
                <a:gd name="connsiteY28" fmla="*/ 0 h 578644"/>
                <a:gd name="connsiteX29" fmla="*/ 1662112 w 1955006"/>
                <a:gd name="connsiteY29" fmla="*/ 14287 h 578644"/>
                <a:gd name="connsiteX30" fmla="*/ 1738312 w 1955006"/>
                <a:gd name="connsiteY30" fmla="*/ 54769 h 578644"/>
                <a:gd name="connsiteX31" fmla="*/ 1819275 w 1955006"/>
                <a:gd name="connsiteY31" fmla="*/ 114300 h 578644"/>
                <a:gd name="connsiteX32" fmla="*/ 1876425 w 1955006"/>
                <a:gd name="connsiteY32" fmla="*/ 159544 h 578644"/>
                <a:gd name="connsiteX33" fmla="*/ 1916906 w 1955006"/>
                <a:gd name="connsiteY33" fmla="*/ 200025 h 578644"/>
                <a:gd name="connsiteX34" fmla="*/ 1943100 w 1955006"/>
                <a:gd name="connsiteY34" fmla="*/ 235744 h 578644"/>
                <a:gd name="connsiteX35" fmla="*/ 1955006 w 1955006"/>
                <a:gd name="connsiteY35" fmla="*/ 261937 h 578644"/>
                <a:gd name="connsiteX36" fmla="*/ 1955006 w 1955006"/>
                <a:gd name="connsiteY36" fmla="*/ 283369 h 578644"/>
                <a:gd name="connsiteX37" fmla="*/ 1945481 w 1955006"/>
                <a:gd name="connsiteY37" fmla="*/ 307181 h 578644"/>
                <a:gd name="connsiteX38" fmla="*/ 1924050 w 1955006"/>
                <a:gd name="connsiteY38" fmla="*/ 319087 h 578644"/>
                <a:gd name="connsiteX39" fmla="*/ 1895475 w 1955006"/>
                <a:gd name="connsiteY39" fmla="*/ 326231 h 578644"/>
                <a:gd name="connsiteX40" fmla="*/ 1826419 w 1955006"/>
                <a:gd name="connsiteY40" fmla="*/ 340519 h 578644"/>
                <a:gd name="connsiteX41" fmla="*/ 1785937 w 1955006"/>
                <a:gd name="connsiteY41" fmla="*/ 352425 h 578644"/>
                <a:gd name="connsiteX42" fmla="*/ 1509712 w 1955006"/>
                <a:gd name="connsiteY42" fmla="*/ 216694 h 578644"/>
                <a:gd name="connsiteX43" fmla="*/ 1302544 w 1955006"/>
                <a:gd name="connsiteY43" fmla="*/ 259556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5006" h="578644">
                  <a:moveTo>
                    <a:pt x="1302544" y="259556"/>
                  </a:moveTo>
                  <a:lnTo>
                    <a:pt x="892969" y="364331"/>
                  </a:lnTo>
                  <a:lnTo>
                    <a:pt x="611981" y="447675"/>
                  </a:lnTo>
                  <a:lnTo>
                    <a:pt x="316706" y="578644"/>
                  </a:lnTo>
                  <a:lnTo>
                    <a:pt x="295275" y="571500"/>
                  </a:lnTo>
                  <a:lnTo>
                    <a:pt x="254794" y="545306"/>
                  </a:lnTo>
                  <a:lnTo>
                    <a:pt x="200025" y="497681"/>
                  </a:lnTo>
                  <a:lnTo>
                    <a:pt x="150019" y="445294"/>
                  </a:lnTo>
                  <a:lnTo>
                    <a:pt x="109537" y="388144"/>
                  </a:lnTo>
                  <a:lnTo>
                    <a:pt x="76200" y="330994"/>
                  </a:lnTo>
                  <a:lnTo>
                    <a:pt x="26194" y="211931"/>
                  </a:lnTo>
                  <a:lnTo>
                    <a:pt x="4762" y="161925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14287" y="116681"/>
                  </a:lnTo>
                  <a:lnTo>
                    <a:pt x="40481" y="121444"/>
                  </a:lnTo>
                  <a:lnTo>
                    <a:pt x="69056" y="142875"/>
                  </a:lnTo>
                  <a:lnTo>
                    <a:pt x="119062" y="190500"/>
                  </a:lnTo>
                  <a:lnTo>
                    <a:pt x="164306" y="226219"/>
                  </a:lnTo>
                  <a:lnTo>
                    <a:pt x="216694" y="259556"/>
                  </a:lnTo>
                  <a:lnTo>
                    <a:pt x="280987" y="285750"/>
                  </a:lnTo>
                  <a:lnTo>
                    <a:pt x="323850" y="290512"/>
                  </a:lnTo>
                  <a:lnTo>
                    <a:pt x="466725" y="266700"/>
                  </a:lnTo>
                  <a:lnTo>
                    <a:pt x="888206" y="180975"/>
                  </a:lnTo>
                  <a:lnTo>
                    <a:pt x="1473994" y="64294"/>
                  </a:lnTo>
                  <a:lnTo>
                    <a:pt x="1500187" y="47625"/>
                  </a:lnTo>
                  <a:lnTo>
                    <a:pt x="1538287" y="26194"/>
                  </a:lnTo>
                  <a:lnTo>
                    <a:pt x="1600200" y="0"/>
                  </a:lnTo>
                  <a:lnTo>
                    <a:pt x="1628775" y="0"/>
                  </a:lnTo>
                  <a:lnTo>
                    <a:pt x="1662112" y="14287"/>
                  </a:lnTo>
                  <a:lnTo>
                    <a:pt x="1738312" y="54769"/>
                  </a:lnTo>
                  <a:lnTo>
                    <a:pt x="1819275" y="114300"/>
                  </a:lnTo>
                  <a:lnTo>
                    <a:pt x="1876425" y="159544"/>
                  </a:lnTo>
                  <a:lnTo>
                    <a:pt x="1916906" y="200025"/>
                  </a:lnTo>
                  <a:lnTo>
                    <a:pt x="1943100" y="235744"/>
                  </a:lnTo>
                  <a:lnTo>
                    <a:pt x="1955006" y="261937"/>
                  </a:lnTo>
                  <a:lnTo>
                    <a:pt x="1955006" y="283369"/>
                  </a:lnTo>
                  <a:lnTo>
                    <a:pt x="1945481" y="307181"/>
                  </a:lnTo>
                  <a:lnTo>
                    <a:pt x="1924050" y="319087"/>
                  </a:lnTo>
                  <a:lnTo>
                    <a:pt x="1895475" y="326231"/>
                  </a:lnTo>
                  <a:lnTo>
                    <a:pt x="1826419" y="340519"/>
                  </a:lnTo>
                  <a:lnTo>
                    <a:pt x="1785937" y="352425"/>
                  </a:lnTo>
                  <a:lnTo>
                    <a:pt x="1509712" y="216694"/>
                  </a:lnTo>
                  <a:lnTo>
                    <a:pt x="1302544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CAE4B4AC-81F3-4A07-80AE-E5B0E41EB96D}"/>
                </a:ext>
              </a:extLst>
            </p:cNvPr>
            <p:cNvSpPr/>
            <p:nvPr/>
          </p:nvSpPr>
          <p:spPr>
            <a:xfrm>
              <a:off x="4783138" y="3733800"/>
              <a:ext cx="1036637" cy="785813"/>
            </a:xfrm>
            <a:custGeom>
              <a:avLst/>
              <a:gdLst>
                <a:gd name="connsiteX0" fmla="*/ 483394 w 1035844"/>
                <a:gd name="connsiteY0" fmla="*/ 516731 h 785813"/>
                <a:gd name="connsiteX1" fmla="*/ 154782 w 1035844"/>
                <a:gd name="connsiteY1" fmla="*/ 719138 h 785813"/>
                <a:gd name="connsiteX2" fmla="*/ 59532 w 1035844"/>
                <a:gd name="connsiteY2" fmla="*/ 785813 h 785813"/>
                <a:gd name="connsiteX3" fmla="*/ 21432 w 1035844"/>
                <a:gd name="connsiteY3" fmla="*/ 764381 h 785813"/>
                <a:gd name="connsiteX4" fmla="*/ 4763 w 1035844"/>
                <a:gd name="connsiteY4" fmla="*/ 747713 h 785813"/>
                <a:gd name="connsiteX5" fmla="*/ 0 w 1035844"/>
                <a:gd name="connsiteY5" fmla="*/ 728663 h 785813"/>
                <a:gd name="connsiteX6" fmla="*/ 4763 w 1035844"/>
                <a:gd name="connsiteY6" fmla="*/ 697706 h 785813"/>
                <a:gd name="connsiteX7" fmla="*/ 21432 w 1035844"/>
                <a:gd name="connsiteY7" fmla="*/ 678656 h 785813"/>
                <a:gd name="connsiteX8" fmla="*/ 71438 w 1035844"/>
                <a:gd name="connsiteY8" fmla="*/ 640556 h 785813"/>
                <a:gd name="connsiteX9" fmla="*/ 200025 w 1035844"/>
                <a:gd name="connsiteY9" fmla="*/ 545306 h 785813"/>
                <a:gd name="connsiteX10" fmla="*/ 342900 w 1035844"/>
                <a:gd name="connsiteY10" fmla="*/ 433388 h 785813"/>
                <a:gd name="connsiteX11" fmla="*/ 457200 w 1035844"/>
                <a:gd name="connsiteY11" fmla="*/ 338138 h 785813"/>
                <a:gd name="connsiteX12" fmla="*/ 588169 w 1035844"/>
                <a:gd name="connsiteY12" fmla="*/ 219075 h 785813"/>
                <a:gd name="connsiteX13" fmla="*/ 683419 w 1035844"/>
                <a:gd name="connsiteY13" fmla="*/ 130969 h 785813"/>
                <a:gd name="connsiteX14" fmla="*/ 719138 w 1035844"/>
                <a:gd name="connsiteY14" fmla="*/ 88106 h 785813"/>
                <a:gd name="connsiteX15" fmla="*/ 726282 w 1035844"/>
                <a:gd name="connsiteY15" fmla="*/ 73819 h 785813"/>
                <a:gd name="connsiteX16" fmla="*/ 726282 w 1035844"/>
                <a:gd name="connsiteY16" fmla="*/ 64294 h 785813"/>
                <a:gd name="connsiteX17" fmla="*/ 700088 w 1035844"/>
                <a:gd name="connsiteY17" fmla="*/ 0 h 785813"/>
                <a:gd name="connsiteX18" fmla="*/ 1035844 w 1035844"/>
                <a:gd name="connsiteY18" fmla="*/ 157163 h 785813"/>
                <a:gd name="connsiteX19" fmla="*/ 988219 w 1035844"/>
                <a:gd name="connsiteY19" fmla="*/ 178594 h 785813"/>
                <a:gd name="connsiteX20" fmla="*/ 912019 w 1035844"/>
                <a:gd name="connsiteY20" fmla="*/ 219075 h 785813"/>
                <a:gd name="connsiteX21" fmla="*/ 869157 w 1035844"/>
                <a:gd name="connsiteY21" fmla="*/ 252413 h 785813"/>
                <a:gd name="connsiteX22" fmla="*/ 800100 w 1035844"/>
                <a:gd name="connsiteY22" fmla="*/ 304800 h 785813"/>
                <a:gd name="connsiteX23" fmla="*/ 483394 w 1035844"/>
                <a:gd name="connsiteY23" fmla="*/ 516731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785813">
                  <a:moveTo>
                    <a:pt x="483394" y="516731"/>
                  </a:moveTo>
                  <a:lnTo>
                    <a:pt x="154782" y="719138"/>
                  </a:lnTo>
                  <a:lnTo>
                    <a:pt x="59532" y="785813"/>
                  </a:lnTo>
                  <a:lnTo>
                    <a:pt x="21432" y="764381"/>
                  </a:lnTo>
                  <a:lnTo>
                    <a:pt x="4763" y="747713"/>
                  </a:lnTo>
                  <a:lnTo>
                    <a:pt x="0" y="728663"/>
                  </a:lnTo>
                  <a:lnTo>
                    <a:pt x="4763" y="697706"/>
                  </a:lnTo>
                  <a:lnTo>
                    <a:pt x="21432" y="678656"/>
                  </a:lnTo>
                  <a:lnTo>
                    <a:pt x="71438" y="640556"/>
                  </a:lnTo>
                  <a:lnTo>
                    <a:pt x="200025" y="545306"/>
                  </a:lnTo>
                  <a:lnTo>
                    <a:pt x="342900" y="433388"/>
                  </a:lnTo>
                  <a:lnTo>
                    <a:pt x="457200" y="338138"/>
                  </a:lnTo>
                  <a:lnTo>
                    <a:pt x="588169" y="219075"/>
                  </a:lnTo>
                  <a:lnTo>
                    <a:pt x="683419" y="130969"/>
                  </a:lnTo>
                  <a:lnTo>
                    <a:pt x="719138" y="88106"/>
                  </a:lnTo>
                  <a:lnTo>
                    <a:pt x="726282" y="73819"/>
                  </a:lnTo>
                  <a:lnTo>
                    <a:pt x="726282" y="64294"/>
                  </a:lnTo>
                  <a:lnTo>
                    <a:pt x="700088" y="0"/>
                  </a:lnTo>
                  <a:lnTo>
                    <a:pt x="1035844" y="157163"/>
                  </a:lnTo>
                  <a:lnTo>
                    <a:pt x="988219" y="178594"/>
                  </a:lnTo>
                  <a:lnTo>
                    <a:pt x="912019" y="219075"/>
                  </a:lnTo>
                  <a:lnTo>
                    <a:pt x="869157" y="252413"/>
                  </a:lnTo>
                  <a:lnTo>
                    <a:pt x="800100" y="304800"/>
                  </a:lnTo>
                  <a:lnTo>
                    <a:pt x="483394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3">
              <a:extLst>
                <a:ext uri="{FF2B5EF4-FFF2-40B4-BE49-F238E27FC236}">
                  <a16:creationId xmlns:a16="http://schemas.microsoft.com/office/drawing/2014/main" id="{0C6650B2-9EFB-46FB-B9CC-1BFEE2242A62}"/>
                </a:ext>
              </a:extLst>
            </p:cNvPr>
            <p:cNvSpPr/>
            <p:nvPr/>
          </p:nvSpPr>
          <p:spPr>
            <a:xfrm>
              <a:off x="4810125" y="4411663"/>
              <a:ext cx="455613" cy="768350"/>
            </a:xfrm>
            <a:custGeom>
              <a:avLst/>
              <a:gdLst>
                <a:gd name="connsiteX0" fmla="*/ 254794 w 454819"/>
                <a:gd name="connsiteY0" fmla="*/ 559594 h 766763"/>
                <a:gd name="connsiteX1" fmla="*/ 192881 w 454819"/>
                <a:gd name="connsiteY1" fmla="*/ 316707 h 766763"/>
                <a:gd name="connsiteX2" fmla="*/ 171450 w 454819"/>
                <a:gd name="connsiteY2" fmla="*/ 266700 h 766763"/>
                <a:gd name="connsiteX3" fmla="*/ 147638 w 454819"/>
                <a:gd name="connsiteY3" fmla="*/ 226219 h 766763"/>
                <a:gd name="connsiteX4" fmla="*/ 123825 w 454819"/>
                <a:gd name="connsiteY4" fmla="*/ 192882 h 766763"/>
                <a:gd name="connsiteX5" fmla="*/ 102394 w 454819"/>
                <a:gd name="connsiteY5" fmla="*/ 169069 h 766763"/>
                <a:gd name="connsiteX6" fmla="*/ 61913 w 454819"/>
                <a:gd name="connsiteY6" fmla="*/ 130969 h 766763"/>
                <a:gd name="connsiteX7" fmla="*/ 0 w 454819"/>
                <a:gd name="connsiteY7" fmla="*/ 78582 h 766763"/>
                <a:gd name="connsiteX8" fmla="*/ 69056 w 454819"/>
                <a:gd name="connsiteY8" fmla="*/ 0 h 766763"/>
                <a:gd name="connsiteX9" fmla="*/ 152400 w 454819"/>
                <a:gd name="connsiteY9" fmla="*/ 59532 h 766763"/>
                <a:gd name="connsiteX10" fmla="*/ 204788 w 454819"/>
                <a:gd name="connsiteY10" fmla="*/ 104775 h 766763"/>
                <a:gd name="connsiteX11" fmla="*/ 261938 w 454819"/>
                <a:gd name="connsiteY11" fmla="*/ 166688 h 766763"/>
                <a:gd name="connsiteX12" fmla="*/ 304800 w 454819"/>
                <a:gd name="connsiteY12" fmla="*/ 223838 h 766763"/>
                <a:gd name="connsiteX13" fmla="*/ 361950 w 454819"/>
                <a:gd name="connsiteY13" fmla="*/ 314325 h 766763"/>
                <a:gd name="connsiteX14" fmla="*/ 421481 w 454819"/>
                <a:gd name="connsiteY14" fmla="*/ 457200 h 766763"/>
                <a:gd name="connsiteX15" fmla="*/ 433388 w 454819"/>
                <a:gd name="connsiteY15" fmla="*/ 542925 h 766763"/>
                <a:gd name="connsiteX16" fmla="*/ 450056 w 454819"/>
                <a:gd name="connsiteY16" fmla="*/ 690563 h 766763"/>
                <a:gd name="connsiteX17" fmla="*/ 454819 w 454819"/>
                <a:gd name="connsiteY17" fmla="*/ 762000 h 766763"/>
                <a:gd name="connsiteX18" fmla="*/ 271463 w 454819"/>
                <a:gd name="connsiteY18" fmla="*/ 766763 h 766763"/>
                <a:gd name="connsiteX19" fmla="*/ 254794 w 454819"/>
                <a:gd name="connsiteY19" fmla="*/ 55959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819" h="766763">
                  <a:moveTo>
                    <a:pt x="254794" y="559594"/>
                  </a:moveTo>
                  <a:lnTo>
                    <a:pt x="192881" y="316707"/>
                  </a:lnTo>
                  <a:lnTo>
                    <a:pt x="171450" y="266700"/>
                  </a:lnTo>
                  <a:lnTo>
                    <a:pt x="147638" y="226219"/>
                  </a:lnTo>
                  <a:lnTo>
                    <a:pt x="123825" y="192882"/>
                  </a:lnTo>
                  <a:lnTo>
                    <a:pt x="102394" y="169069"/>
                  </a:lnTo>
                  <a:lnTo>
                    <a:pt x="61913" y="130969"/>
                  </a:lnTo>
                  <a:lnTo>
                    <a:pt x="0" y="78582"/>
                  </a:lnTo>
                  <a:lnTo>
                    <a:pt x="69056" y="0"/>
                  </a:lnTo>
                  <a:lnTo>
                    <a:pt x="152400" y="59532"/>
                  </a:lnTo>
                  <a:lnTo>
                    <a:pt x="204788" y="104775"/>
                  </a:lnTo>
                  <a:lnTo>
                    <a:pt x="261938" y="166688"/>
                  </a:lnTo>
                  <a:lnTo>
                    <a:pt x="304800" y="223838"/>
                  </a:lnTo>
                  <a:lnTo>
                    <a:pt x="361950" y="314325"/>
                  </a:lnTo>
                  <a:lnTo>
                    <a:pt x="421481" y="457200"/>
                  </a:lnTo>
                  <a:lnTo>
                    <a:pt x="433388" y="542925"/>
                  </a:lnTo>
                  <a:lnTo>
                    <a:pt x="450056" y="690563"/>
                  </a:lnTo>
                  <a:lnTo>
                    <a:pt x="454819" y="762000"/>
                  </a:lnTo>
                  <a:lnTo>
                    <a:pt x="271463" y="766763"/>
                  </a:lnTo>
                  <a:lnTo>
                    <a:pt x="254794" y="559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8">
              <a:extLst>
                <a:ext uri="{FF2B5EF4-FFF2-40B4-BE49-F238E27FC236}">
                  <a16:creationId xmlns:a16="http://schemas.microsoft.com/office/drawing/2014/main" id="{74AA1D03-B929-4B07-9785-D9CBBF4A23BB}"/>
                </a:ext>
              </a:extLst>
            </p:cNvPr>
            <p:cNvSpPr/>
            <p:nvPr/>
          </p:nvSpPr>
          <p:spPr>
            <a:xfrm>
              <a:off x="4802188" y="5110163"/>
              <a:ext cx="473075" cy="1155700"/>
            </a:xfrm>
            <a:custGeom>
              <a:avLst/>
              <a:gdLst>
                <a:gd name="connsiteX0" fmla="*/ 254794 w 471488"/>
                <a:gd name="connsiteY0" fmla="*/ 454818 h 1154906"/>
                <a:gd name="connsiteX1" fmla="*/ 269082 w 471488"/>
                <a:gd name="connsiteY1" fmla="*/ 314325 h 1154906"/>
                <a:gd name="connsiteX2" fmla="*/ 278607 w 471488"/>
                <a:gd name="connsiteY2" fmla="*/ 197643 h 1154906"/>
                <a:gd name="connsiteX3" fmla="*/ 278607 w 471488"/>
                <a:gd name="connsiteY3" fmla="*/ 7143 h 1154906"/>
                <a:gd name="connsiteX4" fmla="*/ 454819 w 471488"/>
                <a:gd name="connsiteY4" fmla="*/ 0 h 1154906"/>
                <a:gd name="connsiteX5" fmla="*/ 466725 w 471488"/>
                <a:gd name="connsiteY5" fmla="*/ 107156 h 1154906"/>
                <a:gd name="connsiteX6" fmla="*/ 471488 w 471488"/>
                <a:gd name="connsiteY6" fmla="*/ 259556 h 1154906"/>
                <a:gd name="connsiteX7" fmla="*/ 471488 w 471488"/>
                <a:gd name="connsiteY7" fmla="*/ 461962 h 1154906"/>
                <a:gd name="connsiteX8" fmla="*/ 457200 w 471488"/>
                <a:gd name="connsiteY8" fmla="*/ 619125 h 1154906"/>
                <a:gd name="connsiteX9" fmla="*/ 438150 w 471488"/>
                <a:gd name="connsiteY9" fmla="*/ 733425 h 1154906"/>
                <a:gd name="connsiteX10" fmla="*/ 411957 w 471488"/>
                <a:gd name="connsiteY10" fmla="*/ 821531 h 1154906"/>
                <a:gd name="connsiteX11" fmla="*/ 359569 w 471488"/>
                <a:gd name="connsiteY11" fmla="*/ 926306 h 1154906"/>
                <a:gd name="connsiteX12" fmla="*/ 300038 w 471488"/>
                <a:gd name="connsiteY12" fmla="*/ 1012031 h 1154906"/>
                <a:gd name="connsiteX13" fmla="*/ 235744 w 471488"/>
                <a:gd name="connsiteY13" fmla="*/ 1081087 h 1154906"/>
                <a:gd name="connsiteX14" fmla="*/ 183357 w 471488"/>
                <a:gd name="connsiteY14" fmla="*/ 1119187 h 1154906"/>
                <a:gd name="connsiteX15" fmla="*/ 142875 w 471488"/>
                <a:gd name="connsiteY15" fmla="*/ 1143000 h 1154906"/>
                <a:gd name="connsiteX16" fmla="*/ 100013 w 471488"/>
                <a:gd name="connsiteY16" fmla="*/ 1154906 h 1154906"/>
                <a:gd name="connsiteX17" fmla="*/ 73819 w 471488"/>
                <a:gd name="connsiteY17" fmla="*/ 1150143 h 1154906"/>
                <a:gd name="connsiteX18" fmla="*/ 52388 w 471488"/>
                <a:gd name="connsiteY18" fmla="*/ 1138237 h 1154906"/>
                <a:gd name="connsiteX19" fmla="*/ 35719 w 471488"/>
                <a:gd name="connsiteY19" fmla="*/ 1112043 h 1154906"/>
                <a:gd name="connsiteX20" fmla="*/ 0 w 471488"/>
                <a:gd name="connsiteY20" fmla="*/ 1004887 h 1154906"/>
                <a:gd name="connsiteX21" fmla="*/ 200025 w 471488"/>
                <a:gd name="connsiteY21" fmla="*/ 692943 h 1154906"/>
                <a:gd name="connsiteX22" fmla="*/ 242888 w 471488"/>
                <a:gd name="connsiteY22" fmla="*/ 535781 h 1154906"/>
                <a:gd name="connsiteX23" fmla="*/ 254794 w 471488"/>
                <a:gd name="connsiteY23" fmla="*/ 45481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1488" h="1154906">
                  <a:moveTo>
                    <a:pt x="254794" y="454818"/>
                  </a:moveTo>
                  <a:lnTo>
                    <a:pt x="269082" y="314325"/>
                  </a:lnTo>
                  <a:lnTo>
                    <a:pt x="278607" y="197643"/>
                  </a:lnTo>
                  <a:lnTo>
                    <a:pt x="278607" y="7143"/>
                  </a:lnTo>
                  <a:lnTo>
                    <a:pt x="454819" y="0"/>
                  </a:lnTo>
                  <a:lnTo>
                    <a:pt x="466725" y="107156"/>
                  </a:lnTo>
                  <a:lnTo>
                    <a:pt x="471488" y="259556"/>
                  </a:lnTo>
                  <a:lnTo>
                    <a:pt x="471488" y="461962"/>
                  </a:lnTo>
                  <a:lnTo>
                    <a:pt x="457200" y="619125"/>
                  </a:lnTo>
                  <a:lnTo>
                    <a:pt x="438150" y="733425"/>
                  </a:lnTo>
                  <a:lnTo>
                    <a:pt x="411957" y="821531"/>
                  </a:lnTo>
                  <a:lnTo>
                    <a:pt x="359569" y="926306"/>
                  </a:lnTo>
                  <a:lnTo>
                    <a:pt x="300038" y="1012031"/>
                  </a:lnTo>
                  <a:lnTo>
                    <a:pt x="235744" y="1081087"/>
                  </a:lnTo>
                  <a:lnTo>
                    <a:pt x="183357" y="1119187"/>
                  </a:lnTo>
                  <a:lnTo>
                    <a:pt x="142875" y="1143000"/>
                  </a:lnTo>
                  <a:lnTo>
                    <a:pt x="100013" y="1154906"/>
                  </a:lnTo>
                  <a:lnTo>
                    <a:pt x="73819" y="1150143"/>
                  </a:lnTo>
                  <a:lnTo>
                    <a:pt x="52388" y="1138237"/>
                  </a:lnTo>
                  <a:lnTo>
                    <a:pt x="35719" y="1112043"/>
                  </a:lnTo>
                  <a:lnTo>
                    <a:pt x="0" y="1004887"/>
                  </a:lnTo>
                  <a:lnTo>
                    <a:pt x="200025" y="692943"/>
                  </a:lnTo>
                  <a:lnTo>
                    <a:pt x="242888" y="535781"/>
                  </a:lnTo>
                  <a:lnTo>
                    <a:pt x="254794" y="4548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8FDE4E02-7A8E-4882-8208-9210F7F774E2}"/>
                </a:ext>
              </a:extLst>
            </p:cNvPr>
            <p:cNvSpPr/>
            <p:nvPr/>
          </p:nvSpPr>
          <p:spPr>
            <a:xfrm>
              <a:off x="4314825" y="5719763"/>
              <a:ext cx="704850" cy="471487"/>
            </a:xfrm>
            <a:custGeom>
              <a:avLst/>
              <a:gdLst>
                <a:gd name="connsiteX0" fmla="*/ 192881 w 704850"/>
                <a:gd name="connsiteY0" fmla="*/ 57150 h 471487"/>
                <a:gd name="connsiteX1" fmla="*/ 319088 w 704850"/>
                <a:gd name="connsiteY1" fmla="*/ 100012 h 471487"/>
                <a:gd name="connsiteX2" fmla="*/ 440531 w 704850"/>
                <a:gd name="connsiteY2" fmla="*/ 135731 h 471487"/>
                <a:gd name="connsiteX3" fmla="*/ 540544 w 704850"/>
                <a:gd name="connsiteY3" fmla="*/ 154781 h 471487"/>
                <a:gd name="connsiteX4" fmla="*/ 588169 w 704850"/>
                <a:gd name="connsiteY4" fmla="*/ 164306 h 471487"/>
                <a:gd name="connsiteX5" fmla="*/ 607219 w 704850"/>
                <a:gd name="connsiteY5" fmla="*/ 164306 h 471487"/>
                <a:gd name="connsiteX6" fmla="*/ 628650 w 704850"/>
                <a:gd name="connsiteY6" fmla="*/ 159543 h 471487"/>
                <a:gd name="connsiteX7" fmla="*/ 704850 w 704850"/>
                <a:gd name="connsiteY7" fmla="*/ 104775 h 471487"/>
                <a:gd name="connsiteX8" fmla="*/ 538163 w 704850"/>
                <a:gd name="connsiteY8" fmla="*/ 471487 h 471487"/>
                <a:gd name="connsiteX9" fmla="*/ 492919 w 704850"/>
                <a:gd name="connsiteY9" fmla="*/ 419100 h 471487"/>
                <a:gd name="connsiteX10" fmla="*/ 440531 w 704850"/>
                <a:gd name="connsiteY10" fmla="*/ 354806 h 471487"/>
                <a:gd name="connsiteX11" fmla="*/ 390525 w 704850"/>
                <a:gd name="connsiteY11" fmla="*/ 300037 h 471487"/>
                <a:gd name="connsiteX12" fmla="*/ 350044 w 704850"/>
                <a:gd name="connsiteY12" fmla="*/ 264318 h 471487"/>
                <a:gd name="connsiteX13" fmla="*/ 288131 w 704850"/>
                <a:gd name="connsiteY13" fmla="*/ 219075 h 471487"/>
                <a:gd name="connsiteX14" fmla="*/ 223838 w 704850"/>
                <a:gd name="connsiteY14" fmla="*/ 178593 h 471487"/>
                <a:gd name="connsiteX15" fmla="*/ 159544 w 704850"/>
                <a:gd name="connsiteY15" fmla="*/ 142875 h 471487"/>
                <a:gd name="connsiteX16" fmla="*/ 76200 w 704850"/>
                <a:gd name="connsiteY16" fmla="*/ 100012 h 471487"/>
                <a:gd name="connsiteX17" fmla="*/ 26194 w 704850"/>
                <a:gd name="connsiteY17" fmla="*/ 78581 h 471487"/>
                <a:gd name="connsiteX18" fmla="*/ 9525 w 704850"/>
                <a:gd name="connsiteY18" fmla="*/ 61912 h 471487"/>
                <a:gd name="connsiteX19" fmla="*/ 0 w 704850"/>
                <a:gd name="connsiteY19" fmla="*/ 33337 h 471487"/>
                <a:gd name="connsiteX20" fmla="*/ 7144 w 704850"/>
                <a:gd name="connsiteY20" fmla="*/ 9525 h 471487"/>
                <a:gd name="connsiteX21" fmla="*/ 21431 w 704850"/>
                <a:gd name="connsiteY21" fmla="*/ 2381 h 471487"/>
                <a:gd name="connsiteX22" fmla="*/ 47625 w 704850"/>
                <a:gd name="connsiteY22" fmla="*/ 0 h 471487"/>
                <a:gd name="connsiteX23" fmla="*/ 78581 w 704850"/>
                <a:gd name="connsiteY23" fmla="*/ 7143 h 471487"/>
                <a:gd name="connsiteX24" fmla="*/ 192881 w 704850"/>
                <a:gd name="connsiteY24" fmla="*/ 5715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4850" h="471487">
                  <a:moveTo>
                    <a:pt x="192881" y="57150"/>
                  </a:moveTo>
                  <a:lnTo>
                    <a:pt x="319088" y="100012"/>
                  </a:lnTo>
                  <a:lnTo>
                    <a:pt x="440531" y="135731"/>
                  </a:lnTo>
                  <a:lnTo>
                    <a:pt x="540544" y="154781"/>
                  </a:lnTo>
                  <a:lnTo>
                    <a:pt x="588169" y="164306"/>
                  </a:lnTo>
                  <a:lnTo>
                    <a:pt x="607219" y="164306"/>
                  </a:lnTo>
                  <a:lnTo>
                    <a:pt x="628650" y="159543"/>
                  </a:lnTo>
                  <a:lnTo>
                    <a:pt x="704850" y="104775"/>
                  </a:lnTo>
                  <a:lnTo>
                    <a:pt x="538163" y="471487"/>
                  </a:lnTo>
                  <a:lnTo>
                    <a:pt x="492919" y="419100"/>
                  </a:lnTo>
                  <a:lnTo>
                    <a:pt x="440531" y="354806"/>
                  </a:lnTo>
                  <a:lnTo>
                    <a:pt x="390525" y="300037"/>
                  </a:lnTo>
                  <a:lnTo>
                    <a:pt x="350044" y="264318"/>
                  </a:lnTo>
                  <a:lnTo>
                    <a:pt x="288131" y="219075"/>
                  </a:lnTo>
                  <a:lnTo>
                    <a:pt x="223838" y="178593"/>
                  </a:lnTo>
                  <a:lnTo>
                    <a:pt x="159544" y="142875"/>
                  </a:lnTo>
                  <a:lnTo>
                    <a:pt x="76200" y="100012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3337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47625" y="0"/>
                  </a:lnTo>
                  <a:lnTo>
                    <a:pt x="78581" y="7143"/>
                  </a:lnTo>
                  <a:lnTo>
                    <a:pt x="192881" y="57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8449AB2D-54FA-4709-9BDF-7A7B09602DD7}"/>
                </a:ext>
              </a:extLst>
            </p:cNvPr>
            <p:cNvSpPr/>
            <p:nvPr/>
          </p:nvSpPr>
          <p:spPr>
            <a:xfrm>
              <a:off x="3165475" y="4606925"/>
              <a:ext cx="3749675" cy="536575"/>
            </a:xfrm>
            <a:custGeom>
              <a:avLst/>
              <a:gdLst>
                <a:gd name="connsiteX0" fmla="*/ 2282825 w 3749675"/>
                <a:gd name="connsiteY0" fmla="*/ 254000 h 536575"/>
                <a:gd name="connsiteX1" fmla="*/ 1854200 w 3749675"/>
                <a:gd name="connsiteY1" fmla="*/ 273050 h 536575"/>
                <a:gd name="connsiteX2" fmla="*/ 1606550 w 3749675"/>
                <a:gd name="connsiteY2" fmla="*/ 307975 h 536575"/>
                <a:gd name="connsiteX3" fmla="*/ 1270000 w 3749675"/>
                <a:gd name="connsiteY3" fmla="*/ 358775 h 536575"/>
                <a:gd name="connsiteX4" fmla="*/ 1012825 w 3749675"/>
                <a:gd name="connsiteY4" fmla="*/ 403225 h 536575"/>
                <a:gd name="connsiteX5" fmla="*/ 790575 w 3749675"/>
                <a:gd name="connsiteY5" fmla="*/ 450850 h 536575"/>
                <a:gd name="connsiteX6" fmla="*/ 492125 w 3749675"/>
                <a:gd name="connsiteY6" fmla="*/ 533400 h 536575"/>
                <a:gd name="connsiteX7" fmla="*/ 447675 w 3749675"/>
                <a:gd name="connsiteY7" fmla="*/ 536575 h 536575"/>
                <a:gd name="connsiteX8" fmla="*/ 400050 w 3749675"/>
                <a:gd name="connsiteY8" fmla="*/ 527050 h 536575"/>
                <a:gd name="connsiteX9" fmla="*/ 358775 w 3749675"/>
                <a:gd name="connsiteY9" fmla="*/ 514350 h 536575"/>
                <a:gd name="connsiteX10" fmla="*/ 285750 w 3749675"/>
                <a:gd name="connsiteY10" fmla="*/ 479425 h 536575"/>
                <a:gd name="connsiteX11" fmla="*/ 228600 w 3749675"/>
                <a:gd name="connsiteY11" fmla="*/ 441325 h 536575"/>
                <a:gd name="connsiteX12" fmla="*/ 161925 w 3749675"/>
                <a:gd name="connsiteY12" fmla="*/ 384175 h 536575"/>
                <a:gd name="connsiteX13" fmla="*/ 98425 w 3749675"/>
                <a:gd name="connsiteY13" fmla="*/ 320675 h 536575"/>
                <a:gd name="connsiteX14" fmla="*/ 22225 w 3749675"/>
                <a:gd name="connsiteY14" fmla="*/ 225425 h 536575"/>
                <a:gd name="connsiteX15" fmla="*/ 3175 w 3749675"/>
                <a:gd name="connsiteY15" fmla="*/ 180975 h 536575"/>
                <a:gd name="connsiteX16" fmla="*/ 0 w 3749675"/>
                <a:gd name="connsiteY16" fmla="*/ 161925 h 536575"/>
                <a:gd name="connsiteX17" fmla="*/ 6350 w 3749675"/>
                <a:gd name="connsiteY17" fmla="*/ 146050 h 536575"/>
                <a:gd name="connsiteX18" fmla="*/ 34925 w 3749675"/>
                <a:gd name="connsiteY18" fmla="*/ 142875 h 536575"/>
                <a:gd name="connsiteX19" fmla="*/ 63500 w 3749675"/>
                <a:gd name="connsiteY19" fmla="*/ 158750 h 536575"/>
                <a:gd name="connsiteX20" fmla="*/ 101600 w 3749675"/>
                <a:gd name="connsiteY20" fmla="*/ 187325 h 536575"/>
                <a:gd name="connsiteX21" fmla="*/ 142875 w 3749675"/>
                <a:gd name="connsiteY21" fmla="*/ 215900 h 536575"/>
                <a:gd name="connsiteX22" fmla="*/ 190500 w 3749675"/>
                <a:gd name="connsiteY22" fmla="*/ 238125 h 536575"/>
                <a:gd name="connsiteX23" fmla="*/ 254000 w 3749675"/>
                <a:gd name="connsiteY23" fmla="*/ 260350 h 536575"/>
                <a:gd name="connsiteX24" fmla="*/ 327025 w 3749675"/>
                <a:gd name="connsiteY24" fmla="*/ 279400 h 536575"/>
                <a:gd name="connsiteX25" fmla="*/ 393700 w 3749675"/>
                <a:gd name="connsiteY25" fmla="*/ 288925 h 536575"/>
                <a:gd name="connsiteX26" fmla="*/ 466725 w 3749675"/>
                <a:gd name="connsiteY26" fmla="*/ 292100 h 536575"/>
                <a:gd name="connsiteX27" fmla="*/ 561975 w 3749675"/>
                <a:gd name="connsiteY27" fmla="*/ 282575 h 536575"/>
                <a:gd name="connsiteX28" fmla="*/ 784225 w 3749675"/>
                <a:gd name="connsiteY28" fmla="*/ 254000 h 536575"/>
                <a:gd name="connsiteX29" fmla="*/ 1123950 w 3749675"/>
                <a:gd name="connsiteY29" fmla="*/ 215900 h 536575"/>
                <a:gd name="connsiteX30" fmla="*/ 1438275 w 3749675"/>
                <a:gd name="connsiteY30" fmla="*/ 177800 h 536575"/>
                <a:gd name="connsiteX31" fmla="*/ 1838325 w 3749675"/>
                <a:gd name="connsiteY31" fmla="*/ 133350 h 536575"/>
                <a:gd name="connsiteX32" fmla="*/ 2000250 w 3749675"/>
                <a:gd name="connsiteY32" fmla="*/ 114300 h 536575"/>
                <a:gd name="connsiteX33" fmla="*/ 2413000 w 3749675"/>
                <a:gd name="connsiteY33" fmla="*/ 95250 h 536575"/>
                <a:gd name="connsiteX34" fmla="*/ 3009900 w 3749675"/>
                <a:gd name="connsiteY34" fmla="*/ 69850 h 536575"/>
                <a:gd name="connsiteX35" fmla="*/ 3175000 w 3749675"/>
                <a:gd name="connsiteY35" fmla="*/ 22225 h 536575"/>
                <a:gd name="connsiteX36" fmla="*/ 3254375 w 3749675"/>
                <a:gd name="connsiteY36" fmla="*/ 0 h 536575"/>
                <a:gd name="connsiteX37" fmla="*/ 3330575 w 3749675"/>
                <a:gd name="connsiteY37" fmla="*/ 15875 h 536575"/>
                <a:gd name="connsiteX38" fmla="*/ 3476625 w 3749675"/>
                <a:gd name="connsiteY38" fmla="*/ 53975 h 536575"/>
                <a:gd name="connsiteX39" fmla="*/ 3632200 w 3749675"/>
                <a:gd name="connsiteY39" fmla="*/ 114300 h 536575"/>
                <a:gd name="connsiteX40" fmla="*/ 3727450 w 3749675"/>
                <a:gd name="connsiteY40" fmla="*/ 161925 h 536575"/>
                <a:gd name="connsiteX41" fmla="*/ 3743325 w 3749675"/>
                <a:gd name="connsiteY41" fmla="*/ 184150 h 536575"/>
                <a:gd name="connsiteX42" fmla="*/ 3749675 w 3749675"/>
                <a:gd name="connsiteY42" fmla="*/ 209550 h 536575"/>
                <a:gd name="connsiteX43" fmla="*/ 3736975 w 3749675"/>
                <a:gd name="connsiteY43" fmla="*/ 247650 h 536575"/>
                <a:gd name="connsiteX44" fmla="*/ 3702050 w 3749675"/>
                <a:gd name="connsiteY44" fmla="*/ 269875 h 536575"/>
                <a:gd name="connsiteX45" fmla="*/ 3651250 w 3749675"/>
                <a:gd name="connsiteY45" fmla="*/ 288925 h 536575"/>
                <a:gd name="connsiteX46" fmla="*/ 3521075 w 3749675"/>
                <a:gd name="connsiteY46" fmla="*/ 276225 h 536575"/>
                <a:gd name="connsiteX47" fmla="*/ 3276600 w 3749675"/>
                <a:gd name="connsiteY47" fmla="*/ 257175 h 536575"/>
                <a:gd name="connsiteX48" fmla="*/ 2978150 w 3749675"/>
                <a:gd name="connsiteY48" fmla="*/ 244475 h 536575"/>
                <a:gd name="connsiteX49" fmla="*/ 2635250 w 3749675"/>
                <a:gd name="connsiteY49" fmla="*/ 250825 h 536575"/>
                <a:gd name="connsiteX50" fmla="*/ 2282825 w 3749675"/>
                <a:gd name="connsiteY50" fmla="*/ 25400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49675" h="536575">
                  <a:moveTo>
                    <a:pt x="2282825" y="254000"/>
                  </a:moveTo>
                  <a:lnTo>
                    <a:pt x="1854200" y="273050"/>
                  </a:lnTo>
                  <a:lnTo>
                    <a:pt x="1606550" y="307975"/>
                  </a:lnTo>
                  <a:lnTo>
                    <a:pt x="1270000" y="358775"/>
                  </a:lnTo>
                  <a:lnTo>
                    <a:pt x="1012825" y="403225"/>
                  </a:lnTo>
                  <a:lnTo>
                    <a:pt x="790575" y="450850"/>
                  </a:lnTo>
                  <a:lnTo>
                    <a:pt x="492125" y="533400"/>
                  </a:lnTo>
                  <a:lnTo>
                    <a:pt x="447675" y="536575"/>
                  </a:lnTo>
                  <a:lnTo>
                    <a:pt x="400050" y="527050"/>
                  </a:lnTo>
                  <a:lnTo>
                    <a:pt x="358775" y="514350"/>
                  </a:lnTo>
                  <a:lnTo>
                    <a:pt x="285750" y="479425"/>
                  </a:lnTo>
                  <a:lnTo>
                    <a:pt x="228600" y="441325"/>
                  </a:lnTo>
                  <a:lnTo>
                    <a:pt x="161925" y="384175"/>
                  </a:lnTo>
                  <a:lnTo>
                    <a:pt x="98425" y="320675"/>
                  </a:lnTo>
                  <a:lnTo>
                    <a:pt x="22225" y="225425"/>
                  </a:lnTo>
                  <a:lnTo>
                    <a:pt x="3175" y="180975"/>
                  </a:lnTo>
                  <a:lnTo>
                    <a:pt x="0" y="161925"/>
                  </a:lnTo>
                  <a:lnTo>
                    <a:pt x="6350" y="146050"/>
                  </a:lnTo>
                  <a:lnTo>
                    <a:pt x="34925" y="142875"/>
                  </a:lnTo>
                  <a:lnTo>
                    <a:pt x="63500" y="158750"/>
                  </a:lnTo>
                  <a:lnTo>
                    <a:pt x="101600" y="187325"/>
                  </a:lnTo>
                  <a:lnTo>
                    <a:pt x="142875" y="215900"/>
                  </a:lnTo>
                  <a:lnTo>
                    <a:pt x="190500" y="238125"/>
                  </a:lnTo>
                  <a:lnTo>
                    <a:pt x="254000" y="260350"/>
                  </a:lnTo>
                  <a:lnTo>
                    <a:pt x="327025" y="279400"/>
                  </a:lnTo>
                  <a:lnTo>
                    <a:pt x="393700" y="288925"/>
                  </a:lnTo>
                  <a:lnTo>
                    <a:pt x="466725" y="292100"/>
                  </a:lnTo>
                  <a:lnTo>
                    <a:pt x="561975" y="282575"/>
                  </a:lnTo>
                  <a:lnTo>
                    <a:pt x="784225" y="254000"/>
                  </a:lnTo>
                  <a:lnTo>
                    <a:pt x="1123950" y="215900"/>
                  </a:lnTo>
                  <a:lnTo>
                    <a:pt x="1438275" y="177800"/>
                  </a:lnTo>
                  <a:lnTo>
                    <a:pt x="1838325" y="133350"/>
                  </a:lnTo>
                  <a:lnTo>
                    <a:pt x="2000250" y="114300"/>
                  </a:lnTo>
                  <a:lnTo>
                    <a:pt x="2413000" y="95250"/>
                  </a:lnTo>
                  <a:lnTo>
                    <a:pt x="3009900" y="69850"/>
                  </a:lnTo>
                  <a:lnTo>
                    <a:pt x="3175000" y="22225"/>
                  </a:lnTo>
                  <a:lnTo>
                    <a:pt x="3254375" y="0"/>
                  </a:lnTo>
                  <a:lnTo>
                    <a:pt x="3330575" y="15875"/>
                  </a:lnTo>
                  <a:lnTo>
                    <a:pt x="3476625" y="53975"/>
                  </a:lnTo>
                  <a:lnTo>
                    <a:pt x="3632200" y="114300"/>
                  </a:lnTo>
                  <a:lnTo>
                    <a:pt x="3727450" y="161925"/>
                  </a:lnTo>
                  <a:lnTo>
                    <a:pt x="3743325" y="184150"/>
                  </a:lnTo>
                  <a:lnTo>
                    <a:pt x="3749675" y="209550"/>
                  </a:lnTo>
                  <a:lnTo>
                    <a:pt x="3736975" y="247650"/>
                  </a:lnTo>
                  <a:lnTo>
                    <a:pt x="3702050" y="269875"/>
                  </a:lnTo>
                  <a:lnTo>
                    <a:pt x="3651250" y="288925"/>
                  </a:lnTo>
                  <a:lnTo>
                    <a:pt x="3521075" y="276225"/>
                  </a:lnTo>
                  <a:lnTo>
                    <a:pt x="3276600" y="257175"/>
                  </a:lnTo>
                  <a:lnTo>
                    <a:pt x="2978150" y="244475"/>
                  </a:lnTo>
                  <a:lnTo>
                    <a:pt x="2635250" y="250825"/>
                  </a:lnTo>
                  <a:lnTo>
                    <a:pt x="2282825" y="254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61695771-7DF7-4048-B69A-E7DEEACBF32D}"/>
              </a:ext>
            </a:extLst>
          </p:cNvPr>
          <p:cNvGrpSpPr/>
          <p:nvPr/>
        </p:nvGrpSpPr>
        <p:grpSpPr>
          <a:xfrm>
            <a:off x="2616993" y="1358900"/>
            <a:ext cx="4672013" cy="4749800"/>
            <a:chOff x="2609850" y="1363663"/>
            <a:chExt cx="4672013" cy="4749800"/>
          </a:xfrm>
        </p:grpSpPr>
        <p:sp>
          <p:nvSpPr>
            <p:cNvPr id="31" name="フリーフォーム 14">
              <a:extLst>
                <a:ext uri="{FF2B5EF4-FFF2-40B4-BE49-F238E27FC236}">
                  <a16:creationId xmlns:a16="http://schemas.microsoft.com/office/drawing/2014/main" id="{E19D3B1E-1773-43BA-81AC-2324C28FBB25}"/>
                </a:ext>
              </a:extLst>
            </p:cNvPr>
            <p:cNvSpPr/>
            <p:nvPr/>
          </p:nvSpPr>
          <p:spPr>
            <a:xfrm>
              <a:off x="3630613" y="1363663"/>
              <a:ext cx="2092325" cy="703262"/>
            </a:xfrm>
            <a:custGeom>
              <a:avLst/>
              <a:gdLst>
                <a:gd name="connsiteX0" fmla="*/ 1228725 w 2090738"/>
                <a:gd name="connsiteY0" fmla="*/ 330994 h 702469"/>
                <a:gd name="connsiteX1" fmla="*/ 1354932 w 2090738"/>
                <a:gd name="connsiteY1" fmla="*/ 290513 h 702469"/>
                <a:gd name="connsiteX2" fmla="*/ 1447800 w 2090738"/>
                <a:gd name="connsiteY2" fmla="*/ 254794 h 702469"/>
                <a:gd name="connsiteX3" fmla="*/ 1528763 w 2090738"/>
                <a:gd name="connsiteY3" fmla="*/ 214313 h 702469"/>
                <a:gd name="connsiteX4" fmla="*/ 1562100 w 2090738"/>
                <a:gd name="connsiteY4" fmla="*/ 190500 h 702469"/>
                <a:gd name="connsiteX5" fmla="*/ 1562100 w 2090738"/>
                <a:gd name="connsiteY5" fmla="*/ 171450 h 702469"/>
                <a:gd name="connsiteX6" fmla="*/ 1521619 w 2090738"/>
                <a:gd name="connsiteY6" fmla="*/ 133350 h 702469"/>
                <a:gd name="connsiteX7" fmla="*/ 1476375 w 2090738"/>
                <a:gd name="connsiteY7" fmla="*/ 88107 h 702469"/>
                <a:gd name="connsiteX8" fmla="*/ 1450182 w 2090738"/>
                <a:gd name="connsiteY8" fmla="*/ 64294 h 702469"/>
                <a:gd name="connsiteX9" fmla="*/ 1438275 w 2090738"/>
                <a:gd name="connsiteY9" fmla="*/ 40482 h 702469"/>
                <a:gd name="connsiteX10" fmla="*/ 1435894 w 2090738"/>
                <a:gd name="connsiteY10" fmla="*/ 21432 h 702469"/>
                <a:gd name="connsiteX11" fmla="*/ 1440657 w 2090738"/>
                <a:gd name="connsiteY11" fmla="*/ 4763 h 702469"/>
                <a:gd name="connsiteX12" fmla="*/ 1452563 w 2090738"/>
                <a:gd name="connsiteY12" fmla="*/ 0 h 702469"/>
                <a:gd name="connsiteX13" fmla="*/ 1485900 w 2090738"/>
                <a:gd name="connsiteY13" fmla="*/ 11907 h 702469"/>
                <a:gd name="connsiteX14" fmla="*/ 1783557 w 2090738"/>
                <a:gd name="connsiteY14" fmla="*/ 147638 h 702469"/>
                <a:gd name="connsiteX15" fmla="*/ 1995488 w 2090738"/>
                <a:gd name="connsiteY15" fmla="*/ 240507 h 702469"/>
                <a:gd name="connsiteX16" fmla="*/ 2040732 w 2090738"/>
                <a:gd name="connsiteY16" fmla="*/ 266700 h 702469"/>
                <a:gd name="connsiteX17" fmla="*/ 2066925 w 2090738"/>
                <a:gd name="connsiteY17" fmla="*/ 285750 h 702469"/>
                <a:gd name="connsiteX18" fmla="*/ 2088357 w 2090738"/>
                <a:gd name="connsiteY18" fmla="*/ 311944 h 702469"/>
                <a:gd name="connsiteX19" fmla="*/ 2090738 w 2090738"/>
                <a:gd name="connsiteY19" fmla="*/ 330994 h 702469"/>
                <a:gd name="connsiteX20" fmla="*/ 2076450 w 2090738"/>
                <a:gd name="connsiteY20" fmla="*/ 350044 h 702469"/>
                <a:gd name="connsiteX21" fmla="*/ 2045494 w 2090738"/>
                <a:gd name="connsiteY21" fmla="*/ 376238 h 702469"/>
                <a:gd name="connsiteX22" fmla="*/ 1995488 w 2090738"/>
                <a:gd name="connsiteY22" fmla="*/ 402432 h 702469"/>
                <a:gd name="connsiteX23" fmla="*/ 1969294 w 2090738"/>
                <a:gd name="connsiteY23" fmla="*/ 411957 h 702469"/>
                <a:gd name="connsiteX24" fmla="*/ 1902619 w 2090738"/>
                <a:gd name="connsiteY24" fmla="*/ 426244 h 702469"/>
                <a:gd name="connsiteX25" fmla="*/ 1004888 w 2090738"/>
                <a:gd name="connsiteY25" fmla="*/ 592932 h 702469"/>
                <a:gd name="connsiteX26" fmla="*/ 847725 w 2090738"/>
                <a:gd name="connsiteY26" fmla="*/ 616744 h 702469"/>
                <a:gd name="connsiteX27" fmla="*/ 773907 w 2090738"/>
                <a:gd name="connsiteY27" fmla="*/ 626269 h 702469"/>
                <a:gd name="connsiteX28" fmla="*/ 511969 w 2090738"/>
                <a:gd name="connsiteY28" fmla="*/ 657225 h 702469"/>
                <a:gd name="connsiteX29" fmla="*/ 271463 w 2090738"/>
                <a:gd name="connsiteY29" fmla="*/ 681038 h 702469"/>
                <a:gd name="connsiteX30" fmla="*/ 97632 w 2090738"/>
                <a:gd name="connsiteY30" fmla="*/ 697707 h 702469"/>
                <a:gd name="connsiteX31" fmla="*/ 40482 w 2090738"/>
                <a:gd name="connsiteY31" fmla="*/ 702469 h 702469"/>
                <a:gd name="connsiteX32" fmla="*/ 14288 w 2090738"/>
                <a:gd name="connsiteY32" fmla="*/ 697707 h 702469"/>
                <a:gd name="connsiteX33" fmla="*/ 0 w 2090738"/>
                <a:gd name="connsiteY33" fmla="*/ 683419 h 702469"/>
                <a:gd name="connsiteX34" fmla="*/ 4763 w 2090738"/>
                <a:gd name="connsiteY34" fmla="*/ 671513 h 702469"/>
                <a:gd name="connsiteX35" fmla="*/ 14288 w 2090738"/>
                <a:gd name="connsiteY35" fmla="*/ 659607 h 702469"/>
                <a:gd name="connsiteX36" fmla="*/ 85725 w 2090738"/>
                <a:gd name="connsiteY36" fmla="*/ 640557 h 702469"/>
                <a:gd name="connsiteX37" fmla="*/ 661988 w 2090738"/>
                <a:gd name="connsiteY37" fmla="*/ 500063 h 702469"/>
                <a:gd name="connsiteX38" fmla="*/ 866775 w 2090738"/>
                <a:gd name="connsiteY38" fmla="*/ 442913 h 702469"/>
                <a:gd name="connsiteX39" fmla="*/ 1073944 w 2090738"/>
                <a:gd name="connsiteY39" fmla="*/ 381000 h 702469"/>
                <a:gd name="connsiteX40" fmla="*/ 1228725 w 2090738"/>
                <a:gd name="connsiteY40" fmla="*/ 3309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0738" h="702469">
                  <a:moveTo>
                    <a:pt x="1228725" y="330994"/>
                  </a:moveTo>
                  <a:lnTo>
                    <a:pt x="1354932" y="290513"/>
                  </a:lnTo>
                  <a:lnTo>
                    <a:pt x="1447800" y="254794"/>
                  </a:lnTo>
                  <a:lnTo>
                    <a:pt x="1528763" y="214313"/>
                  </a:lnTo>
                  <a:lnTo>
                    <a:pt x="1562100" y="190500"/>
                  </a:lnTo>
                  <a:lnTo>
                    <a:pt x="1562100" y="171450"/>
                  </a:lnTo>
                  <a:lnTo>
                    <a:pt x="1521619" y="133350"/>
                  </a:lnTo>
                  <a:lnTo>
                    <a:pt x="1476375" y="88107"/>
                  </a:lnTo>
                  <a:lnTo>
                    <a:pt x="1450182" y="64294"/>
                  </a:lnTo>
                  <a:lnTo>
                    <a:pt x="1438275" y="40482"/>
                  </a:lnTo>
                  <a:lnTo>
                    <a:pt x="1435894" y="21432"/>
                  </a:lnTo>
                  <a:lnTo>
                    <a:pt x="1440657" y="4763"/>
                  </a:lnTo>
                  <a:lnTo>
                    <a:pt x="1452563" y="0"/>
                  </a:lnTo>
                  <a:lnTo>
                    <a:pt x="1485900" y="11907"/>
                  </a:lnTo>
                  <a:lnTo>
                    <a:pt x="1783557" y="147638"/>
                  </a:lnTo>
                  <a:lnTo>
                    <a:pt x="1995488" y="240507"/>
                  </a:lnTo>
                  <a:lnTo>
                    <a:pt x="2040732" y="266700"/>
                  </a:lnTo>
                  <a:lnTo>
                    <a:pt x="2066925" y="285750"/>
                  </a:lnTo>
                  <a:lnTo>
                    <a:pt x="2088357" y="311944"/>
                  </a:lnTo>
                  <a:lnTo>
                    <a:pt x="2090738" y="330994"/>
                  </a:lnTo>
                  <a:lnTo>
                    <a:pt x="2076450" y="350044"/>
                  </a:lnTo>
                  <a:lnTo>
                    <a:pt x="2045494" y="376238"/>
                  </a:lnTo>
                  <a:lnTo>
                    <a:pt x="1995488" y="402432"/>
                  </a:lnTo>
                  <a:lnTo>
                    <a:pt x="1969294" y="411957"/>
                  </a:lnTo>
                  <a:lnTo>
                    <a:pt x="1902619" y="426244"/>
                  </a:lnTo>
                  <a:lnTo>
                    <a:pt x="1004888" y="592932"/>
                  </a:lnTo>
                  <a:lnTo>
                    <a:pt x="847725" y="616744"/>
                  </a:lnTo>
                  <a:lnTo>
                    <a:pt x="773907" y="626269"/>
                  </a:lnTo>
                  <a:lnTo>
                    <a:pt x="511969" y="657225"/>
                  </a:lnTo>
                  <a:lnTo>
                    <a:pt x="271463" y="681038"/>
                  </a:lnTo>
                  <a:lnTo>
                    <a:pt x="97632" y="697707"/>
                  </a:lnTo>
                  <a:lnTo>
                    <a:pt x="40482" y="702469"/>
                  </a:lnTo>
                  <a:lnTo>
                    <a:pt x="14288" y="697707"/>
                  </a:lnTo>
                  <a:lnTo>
                    <a:pt x="0" y="683419"/>
                  </a:lnTo>
                  <a:lnTo>
                    <a:pt x="4763" y="671513"/>
                  </a:lnTo>
                  <a:lnTo>
                    <a:pt x="14288" y="659607"/>
                  </a:lnTo>
                  <a:lnTo>
                    <a:pt x="85725" y="640557"/>
                  </a:lnTo>
                  <a:lnTo>
                    <a:pt x="661988" y="500063"/>
                  </a:lnTo>
                  <a:lnTo>
                    <a:pt x="866775" y="442913"/>
                  </a:lnTo>
                  <a:lnTo>
                    <a:pt x="1073944" y="381000"/>
                  </a:lnTo>
                  <a:lnTo>
                    <a:pt x="122872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397F2D0B-050E-4380-8FF7-05F4CC6FC5BD}"/>
                </a:ext>
              </a:extLst>
            </p:cNvPr>
            <p:cNvSpPr/>
            <p:nvPr/>
          </p:nvSpPr>
          <p:spPr>
            <a:xfrm>
              <a:off x="3008313" y="2224088"/>
              <a:ext cx="3448050" cy="646112"/>
            </a:xfrm>
            <a:custGeom>
              <a:avLst/>
              <a:gdLst>
                <a:gd name="connsiteX0" fmla="*/ 2498014 w 3447028"/>
                <a:gd name="connsiteY0" fmla="*/ 282686 h 646138"/>
                <a:gd name="connsiteX1" fmla="*/ 2151869 w 3447028"/>
                <a:gd name="connsiteY1" fmla="*/ 314415 h 646138"/>
                <a:gd name="connsiteX2" fmla="*/ 2062448 w 3447028"/>
                <a:gd name="connsiteY2" fmla="*/ 334607 h 646138"/>
                <a:gd name="connsiteX3" fmla="*/ 1938413 w 3447028"/>
                <a:gd name="connsiteY3" fmla="*/ 354799 h 646138"/>
                <a:gd name="connsiteX4" fmla="*/ 1759571 w 3447028"/>
                <a:gd name="connsiteY4" fmla="*/ 380760 h 646138"/>
                <a:gd name="connsiteX5" fmla="*/ 1684573 w 3447028"/>
                <a:gd name="connsiteY5" fmla="*/ 380760 h 646138"/>
                <a:gd name="connsiteX6" fmla="*/ 1338428 w 3447028"/>
                <a:gd name="connsiteY6" fmla="*/ 424028 h 646138"/>
                <a:gd name="connsiteX7" fmla="*/ 1015359 w 3447028"/>
                <a:gd name="connsiteY7" fmla="*/ 484603 h 646138"/>
                <a:gd name="connsiteX8" fmla="*/ 784596 w 3447028"/>
                <a:gd name="connsiteY8" fmla="*/ 536525 h 646138"/>
                <a:gd name="connsiteX9" fmla="*/ 620177 w 3447028"/>
                <a:gd name="connsiteY9" fmla="*/ 579793 h 646138"/>
                <a:gd name="connsiteX10" fmla="*/ 556717 w 3447028"/>
                <a:gd name="connsiteY10" fmla="*/ 599985 h 646138"/>
                <a:gd name="connsiteX11" fmla="*/ 487488 w 3447028"/>
                <a:gd name="connsiteY11" fmla="*/ 625946 h 646138"/>
                <a:gd name="connsiteX12" fmla="*/ 452873 w 3447028"/>
                <a:gd name="connsiteY12" fmla="*/ 637484 h 646138"/>
                <a:gd name="connsiteX13" fmla="*/ 429797 w 3447028"/>
                <a:gd name="connsiteY13" fmla="*/ 643253 h 646138"/>
                <a:gd name="connsiteX14" fmla="*/ 400951 w 3447028"/>
                <a:gd name="connsiteY14" fmla="*/ 646138 h 646138"/>
                <a:gd name="connsiteX15" fmla="*/ 357683 w 3447028"/>
                <a:gd name="connsiteY15" fmla="*/ 643253 h 646138"/>
                <a:gd name="connsiteX16" fmla="*/ 328838 w 3447028"/>
                <a:gd name="connsiteY16" fmla="*/ 631715 h 646138"/>
                <a:gd name="connsiteX17" fmla="*/ 265378 w 3447028"/>
                <a:gd name="connsiteY17" fmla="*/ 591332 h 646138"/>
                <a:gd name="connsiteX18" fmla="*/ 201918 w 3447028"/>
                <a:gd name="connsiteY18" fmla="*/ 536525 h 646138"/>
                <a:gd name="connsiteX19" fmla="*/ 106728 w 3447028"/>
                <a:gd name="connsiteY19" fmla="*/ 432682 h 646138"/>
                <a:gd name="connsiteX20" fmla="*/ 37499 w 3447028"/>
                <a:gd name="connsiteY20" fmla="*/ 351915 h 646138"/>
                <a:gd name="connsiteX21" fmla="*/ 5769 w 3447028"/>
                <a:gd name="connsiteY21" fmla="*/ 302877 h 646138"/>
                <a:gd name="connsiteX22" fmla="*/ 0 w 3447028"/>
                <a:gd name="connsiteY22" fmla="*/ 279801 h 646138"/>
                <a:gd name="connsiteX23" fmla="*/ 5769 w 3447028"/>
                <a:gd name="connsiteY23" fmla="*/ 262494 h 646138"/>
                <a:gd name="connsiteX24" fmla="*/ 17307 w 3447028"/>
                <a:gd name="connsiteY24" fmla="*/ 253840 h 646138"/>
                <a:gd name="connsiteX25" fmla="*/ 34614 w 3447028"/>
                <a:gd name="connsiteY25" fmla="*/ 253840 h 646138"/>
                <a:gd name="connsiteX26" fmla="*/ 60575 w 3447028"/>
                <a:gd name="connsiteY26" fmla="*/ 265378 h 646138"/>
                <a:gd name="connsiteX27" fmla="*/ 124035 w 3447028"/>
                <a:gd name="connsiteY27" fmla="*/ 308646 h 646138"/>
                <a:gd name="connsiteX28" fmla="*/ 178842 w 3447028"/>
                <a:gd name="connsiteY28" fmla="*/ 343261 h 646138"/>
                <a:gd name="connsiteX29" fmla="*/ 222110 w 3447028"/>
                <a:gd name="connsiteY29" fmla="*/ 363453 h 646138"/>
                <a:gd name="connsiteX30" fmla="*/ 302877 w 3447028"/>
                <a:gd name="connsiteY30" fmla="*/ 392298 h 646138"/>
                <a:gd name="connsiteX31" fmla="*/ 346145 w 3447028"/>
                <a:gd name="connsiteY31" fmla="*/ 400952 h 646138"/>
                <a:gd name="connsiteX32" fmla="*/ 409605 w 3447028"/>
                <a:gd name="connsiteY32" fmla="*/ 403836 h 646138"/>
                <a:gd name="connsiteX33" fmla="*/ 507679 w 3447028"/>
                <a:gd name="connsiteY33" fmla="*/ 392298 h 646138"/>
                <a:gd name="connsiteX34" fmla="*/ 972091 w 3447028"/>
                <a:gd name="connsiteY34" fmla="*/ 340376 h 646138"/>
                <a:gd name="connsiteX35" fmla="*/ 1445156 w 3447028"/>
                <a:gd name="connsiteY35" fmla="*/ 271147 h 646138"/>
                <a:gd name="connsiteX36" fmla="*/ 1759571 w 3447028"/>
                <a:gd name="connsiteY36" fmla="*/ 219226 h 646138"/>
                <a:gd name="connsiteX37" fmla="*/ 2016295 w 3447028"/>
                <a:gd name="connsiteY37" fmla="*/ 187496 h 646138"/>
                <a:gd name="connsiteX38" fmla="*/ 2411478 w 3447028"/>
                <a:gd name="connsiteY38" fmla="*/ 141343 h 646138"/>
                <a:gd name="connsiteX39" fmla="*/ 2823967 w 3447028"/>
                <a:gd name="connsiteY39" fmla="*/ 89421 h 646138"/>
                <a:gd name="connsiteX40" fmla="*/ 2875889 w 3447028"/>
                <a:gd name="connsiteY40" fmla="*/ 54807 h 646138"/>
                <a:gd name="connsiteX41" fmla="*/ 2927811 w 3447028"/>
                <a:gd name="connsiteY41" fmla="*/ 25961 h 646138"/>
                <a:gd name="connsiteX42" fmla="*/ 2979732 w 3447028"/>
                <a:gd name="connsiteY42" fmla="*/ 8654 h 646138"/>
                <a:gd name="connsiteX43" fmla="*/ 3046077 w 3447028"/>
                <a:gd name="connsiteY43" fmla="*/ 0 h 646138"/>
                <a:gd name="connsiteX44" fmla="*/ 3089345 w 3447028"/>
                <a:gd name="connsiteY44" fmla="*/ 2885 h 646138"/>
                <a:gd name="connsiteX45" fmla="*/ 3204727 w 3447028"/>
                <a:gd name="connsiteY45" fmla="*/ 40384 h 646138"/>
                <a:gd name="connsiteX46" fmla="*/ 3302801 w 3447028"/>
                <a:gd name="connsiteY46" fmla="*/ 74998 h 646138"/>
                <a:gd name="connsiteX47" fmla="*/ 3377799 w 3447028"/>
                <a:gd name="connsiteY47" fmla="*/ 115382 h 646138"/>
                <a:gd name="connsiteX48" fmla="*/ 3423952 w 3447028"/>
                <a:gd name="connsiteY48" fmla="*/ 155766 h 646138"/>
                <a:gd name="connsiteX49" fmla="*/ 3441259 w 3447028"/>
                <a:gd name="connsiteY49" fmla="*/ 175957 h 646138"/>
                <a:gd name="connsiteX50" fmla="*/ 3447028 w 3447028"/>
                <a:gd name="connsiteY50" fmla="*/ 193265 h 646138"/>
                <a:gd name="connsiteX51" fmla="*/ 3444144 w 3447028"/>
                <a:gd name="connsiteY51" fmla="*/ 213456 h 646138"/>
                <a:gd name="connsiteX52" fmla="*/ 3421067 w 3447028"/>
                <a:gd name="connsiteY52" fmla="*/ 233648 h 646138"/>
                <a:gd name="connsiteX53" fmla="*/ 3343185 w 3447028"/>
                <a:gd name="connsiteY53" fmla="*/ 245186 h 646138"/>
                <a:gd name="connsiteX54" fmla="*/ 3051846 w 3447028"/>
                <a:gd name="connsiteY54" fmla="*/ 250956 h 646138"/>
                <a:gd name="connsiteX55" fmla="*/ 2498014 w 3447028"/>
                <a:gd name="connsiteY55" fmla="*/ 282686 h 6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47028" h="646138">
                  <a:moveTo>
                    <a:pt x="2498014" y="282686"/>
                  </a:moveTo>
                  <a:lnTo>
                    <a:pt x="2151869" y="314415"/>
                  </a:lnTo>
                  <a:lnTo>
                    <a:pt x="2062448" y="334607"/>
                  </a:lnTo>
                  <a:lnTo>
                    <a:pt x="1938413" y="354799"/>
                  </a:lnTo>
                  <a:lnTo>
                    <a:pt x="1759571" y="380760"/>
                  </a:lnTo>
                  <a:lnTo>
                    <a:pt x="1684573" y="380760"/>
                  </a:lnTo>
                  <a:lnTo>
                    <a:pt x="1338428" y="424028"/>
                  </a:lnTo>
                  <a:lnTo>
                    <a:pt x="1015359" y="484603"/>
                  </a:lnTo>
                  <a:lnTo>
                    <a:pt x="784596" y="536525"/>
                  </a:lnTo>
                  <a:lnTo>
                    <a:pt x="620177" y="579793"/>
                  </a:lnTo>
                  <a:lnTo>
                    <a:pt x="556717" y="599985"/>
                  </a:lnTo>
                  <a:lnTo>
                    <a:pt x="487488" y="625946"/>
                  </a:lnTo>
                  <a:lnTo>
                    <a:pt x="452873" y="637484"/>
                  </a:lnTo>
                  <a:lnTo>
                    <a:pt x="429797" y="643253"/>
                  </a:lnTo>
                  <a:lnTo>
                    <a:pt x="400951" y="646138"/>
                  </a:lnTo>
                  <a:lnTo>
                    <a:pt x="357683" y="643253"/>
                  </a:lnTo>
                  <a:lnTo>
                    <a:pt x="328838" y="631715"/>
                  </a:lnTo>
                  <a:lnTo>
                    <a:pt x="265378" y="591332"/>
                  </a:lnTo>
                  <a:lnTo>
                    <a:pt x="201918" y="536525"/>
                  </a:lnTo>
                  <a:lnTo>
                    <a:pt x="106728" y="432682"/>
                  </a:lnTo>
                  <a:lnTo>
                    <a:pt x="37499" y="351915"/>
                  </a:lnTo>
                  <a:lnTo>
                    <a:pt x="5769" y="302877"/>
                  </a:lnTo>
                  <a:lnTo>
                    <a:pt x="0" y="279801"/>
                  </a:lnTo>
                  <a:lnTo>
                    <a:pt x="5769" y="262494"/>
                  </a:lnTo>
                  <a:lnTo>
                    <a:pt x="17307" y="253840"/>
                  </a:lnTo>
                  <a:lnTo>
                    <a:pt x="34614" y="253840"/>
                  </a:lnTo>
                  <a:lnTo>
                    <a:pt x="60575" y="265378"/>
                  </a:lnTo>
                  <a:lnTo>
                    <a:pt x="124035" y="308646"/>
                  </a:lnTo>
                  <a:lnTo>
                    <a:pt x="178842" y="343261"/>
                  </a:lnTo>
                  <a:lnTo>
                    <a:pt x="222110" y="363453"/>
                  </a:lnTo>
                  <a:lnTo>
                    <a:pt x="302877" y="392298"/>
                  </a:lnTo>
                  <a:lnTo>
                    <a:pt x="346145" y="400952"/>
                  </a:lnTo>
                  <a:lnTo>
                    <a:pt x="409605" y="403836"/>
                  </a:lnTo>
                  <a:lnTo>
                    <a:pt x="507679" y="392298"/>
                  </a:lnTo>
                  <a:lnTo>
                    <a:pt x="972091" y="340376"/>
                  </a:lnTo>
                  <a:lnTo>
                    <a:pt x="1445156" y="271147"/>
                  </a:lnTo>
                  <a:lnTo>
                    <a:pt x="1759571" y="219226"/>
                  </a:lnTo>
                  <a:lnTo>
                    <a:pt x="2016295" y="187496"/>
                  </a:lnTo>
                  <a:lnTo>
                    <a:pt x="2411478" y="141343"/>
                  </a:lnTo>
                  <a:lnTo>
                    <a:pt x="2823967" y="89421"/>
                  </a:lnTo>
                  <a:lnTo>
                    <a:pt x="2875889" y="54807"/>
                  </a:lnTo>
                  <a:lnTo>
                    <a:pt x="2927811" y="25961"/>
                  </a:lnTo>
                  <a:lnTo>
                    <a:pt x="2979732" y="8654"/>
                  </a:lnTo>
                  <a:lnTo>
                    <a:pt x="3046077" y="0"/>
                  </a:lnTo>
                  <a:lnTo>
                    <a:pt x="3089345" y="2885"/>
                  </a:lnTo>
                  <a:lnTo>
                    <a:pt x="3204727" y="40384"/>
                  </a:lnTo>
                  <a:lnTo>
                    <a:pt x="3302801" y="74998"/>
                  </a:lnTo>
                  <a:lnTo>
                    <a:pt x="3377799" y="115382"/>
                  </a:lnTo>
                  <a:lnTo>
                    <a:pt x="3423952" y="155766"/>
                  </a:lnTo>
                  <a:lnTo>
                    <a:pt x="3441259" y="175957"/>
                  </a:lnTo>
                  <a:lnTo>
                    <a:pt x="3447028" y="193265"/>
                  </a:lnTo>
                  <a:lnTo>
                    <a:pt x="3444144" y="213456"/>
                  </a:lnTo>
                  <a:lnTo>
                    <a:pt x="3421067" y="233648"/>
                  </a:lnTo>
                  <a:lnTo>
                    <a:pt x="3343185" y="245186"/>
                  </a:lnTo>
                  <a:lnTo>
                    <a:pt x="3051846" y="250956"/>
                  </a:lnTo>
                  <a:lnTo>
                    <a:pt x="2498014" y="282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886EE023-345F-4244-A56D-2A97EE60D5F0}"/>
                </a:ext>
              </a:extLst>
            </p:cNvPr>
            <p:cNvSpPr/>
            <p:nvPr/>
          </p:nvSpPr>
          <p:spPr>
            <a:xfrm>
              <a:off x="4465638" y="1903413"/>
              <a:ext cx="501650" cy="1543050"/>
            </a:xfrm>
            <a:custGeom>
              <a:avLst/>
              <a:gdLst>
                <a:gd name="connsiteX0" fmla="*/ 302419 w 502444"/>
                <a:gd name="connsiteY0" fmla="*/ 833437 h 1543050"/>
                <a:gd name="connsiteX1" fmla="*/ 302419 w 502444"/>
                <a:gd name="connsiteY1" fmla="*/ 395287 h 1543050"/>
                <a:gd name="connsiteX2" fmla="*/ 285750 w 502444"/>
                <a:gd name="connsiteY2" fmla="*/ 369094 h 1543050"/>
                <a:gd name="connsiteX3" fmla="*/ 211931 w 502444"/>
                <a:gd name="connsiteY3" fmla="*/ 273844 h 1543050"/>
                <a:gd name="connsiteX4" fmla="*/ 133350 w 502444"/>
                <a:gd name="connsiteY4" fmla="*/ 183356 h 1543050"/>
                <a:gd name="connsiteX5" fmla="*/ 0 w 502444"/>
                <a:gd name="connsiteY5" fmla="*/ 45244 h 1543050"/>
                <a:gd name="connsiteX6" fmla="*/ 83344 w 502444"/>
                <a:gd name="connsiteY6" fmla="*/ 0 h 1543050"/>
                <a:gd name="connsiteX7" fmla="*/ 250031 w 502444"/>
                <a:gd name="connsiteY7" fmla="*/ 107156 h 1543050"/>
                <a:gd name="connsiteX8" fmla="*/ 369094 w 502444"/>
                <a:gd name="connsiteY8" fmla="*/ 197644 h 1543050"/>
                <a:gd name="connsiteX9" fmla="*/ 464344 w 502444"/>
                <a:gd name="connsiteY9" fmla="*/ 269081 h 1543050"/>
                <a:gd name="connsiteX10" fmla="*/ 495300 w 502444"/>
                <a:gd name="connsiteY10" fmla="*/ 307181 h 1543050"/>
                <a:gd name="connsiteX11" fmla="*/ 502444 w 502444"/>
                <a:gd name="connsiteY11" fmla="*/ 326231 h 1543050"/>
                <a:gd name="connsiteX12" fmla="*/ 500062 w 502444"/>
                <a:gd name="connsiteY12" fmla="*/ 388144 h 1543050"/>
                <a:gd name="connsiteX13" fmla="*/ 483394 w 502444"/>
                <a:gd name="connsiteY13" fmla="*/ 526256 h 1543050"/>
                <a:gd name="connsiteX14" fmla="*/ 481012 w 502444"/>
                <a:gd name="connsiteY14" fmla="*/ 678656 h 1543050"/>
                <a:gd name="connsiteX15" fmla="*/ 481012 w 502444"/>
                <a:gd name="connsiteY15" fmla="*/ 1014412 h 1543050"/>
                <a:gd name="connsiteX16" fmla="*/ 481012 w 502444"/>
                <a:gd name="connsiteY16" fmla="*/ 1357312 h 1543050"/>
                <a:gd name="connsiteX17" fmla="*/ 473869 w 502444"/>
                <a:gd name="connsiteY17" fmla="*/ 1419225 h 1543050"/>
                <a:gd name="connsiteX18" fmla="*/ 461962 w 502444"/>
                <a:gd name="connsiteY18" fmla="*/ 1459706 h 1543050"/>
                <a:gd name="connsiteX19" fmla="*/ 445294 w 502444"/>
                <a:gd name="connsiteY19" fmla="*/ 1500187 h 1543050"/>
                <a:gd name="connsiteX20" fmla="*/ 426244 w 502444"/>
                <a:gd name="connsiteY20" fmla="*/ 1528762 h 1543050"/>
                <a:gd name="connsiteX21" fmla="*/ 407194 w 502444"/>
                <a:gd name="connsiteY21" fmla="*/ 1543050 h 1543050"/>
                <a:gd name="connsiteX22" fmla="*/ 383381 w 502444"/>
                <a:gd name="connsiteY22" fmla="*/ 1543050 h 1543050"/>
                <a:gd name="connsiteX23" fmla="*/ 361950 w 502444"/>
                <a:gd name="connsiteY23" fmla="*/ 1533525 h 1543050"/>
                <a:gd name="connsiteX24" fmla="*/ 340519 w 502444"/>
                <a:gd name="connsiteY24" fmla="*/ 1521619 h 1543050"/>
                <a:gd name="connsiteX25" fmla="*/ 323850 w 502444"/>
                <a:gd name="connsiteY25" fmla="*/ 1504950 h 1543050"/>
                <a:gd name="connsiteX26" fmla="*/ 304800 w 502444"/>
                <a:gd name="connsiteY26" fmla="*/ 1473994 h 1543050"/>
                <a:gd name="connsiteX27" fmla="*/ 280987 w 502444"/>
                <a:gd name="connsiteY27" fmla="*/ 1397794 h 1543050"/>
                <a:gd name="connsiteX28" fmla="*/ 264319 w 502444"/>
                <a:gd name="connsiteY28" fmla="*/ 1319212 h 1543050"/>
                <a:gd name="connsiteX29" fmla="*/ 259556 w 502444"/>
                <a:gd name="connsiteY29" fmla="*/ 1259681 h 1543050"/>
                <a:gd name="connsiteX30" fmla="*/ 269081 w 502444"/>
                <a:gd name="connsiteY30" fmla="*/ 1233487 h 1543050"/>
                <a:gd name="connsiteX31" fmla="*/ 283369 w 502444"/>
                <a:gd name="connsiteY31" fmla="*/ 1188244 h 1543050"/>
                <a:gd name="connsiteX32" fmla="*/ 297656 w 502444"/>
                <a:gd name="connsiteY32" fmla="*/ 1138237 h 1543050"/>
                <a:gd name="connsiteX33" fmla="*/ 302419 w 502444"/>
                <a:gd name="connsiteY33" fmla="*/ 1083469 h 1543050"/>
                <a:gd name="connsiteX34" fmla="*/ 302419 w 502444"/>
                <a:gd name="connsiteY34" fmla="*/ 833437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44" h="1543050">
                  <a:moveTo>
                    <a:pt x="302419" y="833437"/>
                  </a:moveTo>
                  <a:lnTo>
                    <a:pt x="302419" y="395287"/>
                  </a:lnTo>
                  <a:lnTo>
                    <a:pt x="285750" y="369094"/>
                  </a:lnTo>
                  <a:lnTo>
                    <a:pt x="211931" y="273844"/>
                  </a:lnTo>
                  <a:lnTo>
                    <a:pt x="133350" y="183356"/>
                  </a:lnTo>
                  <a:lnTo>
                    <a:pt x="0" y="45244"/>
                  </a:lnTo>
                  <a:lnTo>
                    <a:pt x="83344" y="0"/>
                  </a:lnTo>
                  <a:lnTo>
                    <a:pt x="250031" y="107156"/>
                  </a:lnTo>
                  <a:lnTo>
                    <a:pt x="369094" y="197644"/>
                  </a:lnTo>
                  <a:lnTo>
                    <a:pt x="464344" y="269081"/>
                  </a:lnTo>
                  <a:lnTo>
                    <a:pt x="495300" y="307181"/>
                  </a:lnTo>
                  <a:lnTo>
                    <a:pt x="502444" y="326231"/>
                  </a:lnTo>
                  <a:lnTo>
                    <a:pt x="500062" y="388144"/>
                  </a:lnTo>
                  <a:lnTo>
                    <a:pt x="483394" y="526256"/>
                  </a:lnTo>
                  <a:lnTo>
                    <a:pt x="481012" y="678656"/>
                  </a:lnTo>
                  <a:lnTo>
                    <a:pt x="481012" y="1014412"/>
                  </a:lnTo>
                  <a:lnTo>
                    <a:pt x="481012" y="1357312"/>
                  </a:lnTo>
                  <a:lnTo>
                    <a:pt x="473869" y="1419225"/>
                  </a:lnTo>
                  <a:lnTo>
                    <a:pt x="461962" y="1459706"/>
                  </a:lnTo>
                  <a:lnTo>
                    <a:pt x="445294" y="1500187"/>
                  </a:lnTo>
                  <a:lnTo>
                    <a:pt x="426244" y="1528762"/>
                  </a:lnTo>
                  <a:lnTo>
                    <a:pt x="407194" y="1543050"/>
                  </a:lnTo>
                  <a:lnTo>
                    <a:pt x="383381" y="1543050"/>
                  </a:lnTo>
                  <a:lnTo>
                    <a:pt x="361950" y="1533525"/>
                  </a:lnTo>
                  <a:lnTo>
                    <a:pt x="340519" y="1521619"/>
                  </a:lnTo>
                  <a:lnTo>
                    <a:pt x="323850" y="1504950"/>
                  </a:lnTo>
                  <a:lnTo>
                    <a:pt x="304800" y="1473994"/>
                  </a:lnTo>
                  <a:lnTo>
                    <a:pt x="280987" y="1397794"/>
                  </a:lnTo>
                  <a:lnTo>
                    <a:pt x="264319" y="1319212"/>
                  </a:lnTo>
                  <a:lnTo>
                    <a:pt x="259556" y="1259681"/>
                  </a:lnTo>
                  <a:lnTo>
                    <a:pt x="269081" y="1233487"/>
                  </a:lnTo>
                  <a:lnTo>
                    <a:pt x="283369" y="1188244"/>
                  </a:lnTo>
                  <a:lnTo>
                    <a:pt x="297656" y="1138237"/>
                  </a:lnTo>
                  <a:lnTo>
                    <a:pt x="302419" y="1083469"/>
                  </a:lnTo>
                  <a:lnTo>
                    <a:pt x="302419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16CCD5E8-AAFC-4CAD-AC1E-D43A6628C8AA}"/>
                </a:ext>
              </a:extLst>
            </p:cNvPr>
            <p:cNvSpPr/>
            <p:nvPr/>
          </p:nvSpPr>
          <p:spPr>
            <a:xfrm>
              <a:off x="2609850" y="2552700"/>
              <a:ext cx="2122488" cy="1281113"/>
            </a:xfrm>
            <a:custGeom>
              <a:avLst/>
              <a:gdLst>
                <a:gd name="connsiteX0" fmla="*/ 1319213 w 2121694"/>
                <a:gd name="connsiteY0" fmla="*/ 704850 h 1281113"/>
                <a:gd name="connsiteX1" fmla="*/ 1059656 w 2121694"/>
                <a:gd name="connsiteY1" fmla="*/ 869156 h 1281113"/>
                <a:gd name="connsiteX2" fmla="*/ 790575 w 2121694"/>
                <a:gd name="connsiteY2" fmla="*/ 1009650 h 1281113"/>
                <a:gd name="connsiteX3" fmla="*/ 554831 w 2121694"/>
                <a:gd name="connsiteY3" fmla="*/ 1109663 h 1281113"/>
                <a:gd name="connsiteX4" fmla="*/ 319088 w 2121694"/>
                <a:gd name="connsiteY4" fmla="*/ 1195388 h 1281113"/>
                <a:gd name="connsiteX5" fmla="*/ 52388 w 2121694"/>
                <a:gd name="connsiteY5" fmla="*/ 1273969 h 1281113"/>
                <a:gd name="connsiteX6" fmla="*/ 23813 w 2121694"/>
                <a:gd name="connsiteY6" fmla="*/ 1281113 h 1281113"/>
                <a:gd name="connsiteX7" fmla="*/ 7144 w 2121694"/>
                <a:gd name="connsiteY7" fmla="*/ 1276350 h 1281113"/>
                <a:gd name="connsiteX8" fmla="*/ 0 w 2121694"/>
                <a:gd name="connsiteY8" fmla="*/ 1266825 h 1281113"/>
                <a:gd name="connsiteX9" fmla="*/ 2381 w 2121694"/>
                <a:gd name="connsiteY9" fmla="*/ 1252538 h 1281113"/>
                <a:gd name="connsiteX10" fmla="*/ 14288 w 2121694"/>
                <a:gd name="connsiteY10" fmla="*/ 1233488 h 1281113"/>
                <a:gd name="connsiteX11" fmla="*/ 83344 w 2121694"/>
                <a:gd name="connsiteY11" fmla="*/ 1200150 h 1281113"/>
                <a:gd name="connsiteX12" fmla="*/ 264319 w 2121694"/>
                <a:gd name="connsiteY12" fmla="*/ 1119188 h 1281113"/>
                <a:gd name="connsiteX13" fmla="*/ 450056 w 2121694"/>
                <a:gd name="connsiteY13" fmla="*/ 1021556 h 1281113"/>
                <a:gd name="connsiteX14" fmla="*/ 666750 w 2121694"/>
                <a:gd name="connsiteY14" fmla="*/ 902494 h 1281113"/>
                <a:gd name="connsiteX15" fmla="*/ 947738 w 2121694"/>
                <a:gd name="connsiteY15" fmla="*/ 731044 h 1281113"/>
                <a:gd name="connsiteX16" fmla="*/ 1247775 w 2121694"/>
                <a:gd name="connsiteY16" fmla="*/ 526256 h 1281113"/>
                <a:gd name="connsiteX17" fmla="*/ 1521619 w 2121694"/>
                <a:gd name="connsiteY17" fmla="*/ 314325 h 1281113"/>
                <a:gd name="connsiteX18" fmla="*/ 1652588 w 2121694"/>
                <a:gd name="connsiteY18" fmla="*/ 197644 h 1281113"/>
                <a:gd name="connsiteX19" fmla="*/ 1804988 w 2121694"/>
                <a:gd name="connsiteY19" fmla="*/ 52388 h 1281113"/>
                <a:gd name="connsiteX20" fmla="*/ 2121694 w 2121694"/>
                <a:gd name="connsiteY20" fmla="*/ 0 h 1281113"/>
                <a:gd name="connsiteX21" fmla="*/ 2088356 w 2121694"/>
                <a:gd name="connsiteY21" fmla="*/ 47625 h 1281113"/>
                <a:gd name="connsiteX22" fmla="*/ 1995488 w 2121694"/>
                <a:gd name="connsiteY22" fmla="*/ 145256 h 1281113"/>
                <a:gd name="connsiteX23" fmla="*/ 1814513 w 2121694"/>
                <a:gd name="connsiteY23" fmla="*/ 316706 h 1281113"/>
                <a:gd name="connsiteX24" fmla="*/ 1607344 w 2121694"/>
                <a:gd name="connsiteY24" fmla="*/ 492919 h 1281113"/>
                <a:gd name="connsiteX25" fmla="*/ 1319213 w 2121694"/>
                <a:gd name="connsiteY25" fmla="*/ 704850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21694" h="1281113">
                  <a:moveTo>
                    <a:pt x="1319213" y="704850"/>
                  </a:moveTo>
                  <a:lnTo>
                    <a:pt x="1059656" y="869156"/>
                  </a:lnTo>
                  <a:lnTo>
                    <a:pt x="790575" y="1009650"/>
                  </a:lnTo>
                  <a:lnTo>
                    <a:pt x="554831" y="1109663"/>
                  </a:lnTo>
                  <a:lnTo>
                    <a:pt x="319088" y="1195388"/>
                  </a:lnTo>
                  <a:lnTo>
                    <a:pt x="52388" y="1273969"/>
                  </a:lnTo>
                  <a:lnTo>
                    <a:pt x="23813" y="1281113"/>
                  </a:lnTo>
                  <a:lnTo>
                    <a:pt x="7144" y="1276350"/>
                  </a:lnTo>
                  <a:lnTo>
                    <a:pt x="0" y="1266825"/>
                  </a:lnTo>
                  <a:lnTo>
                    <a:pt x="2381" y="1252538"/>
                  </a:lnTo>
                  <a:lnTo>
                    <a:pt x="14288" y="1233488"/>
                  </a:lnTo>
                  <a:lnTo>
                    <a:pt x="83344" y="1200150"/>
                  </a:lnTo>
                  <a:lnTo>
                    <a:pt x="264319" y="1119188"/>
                  </a:lnTo>
                  <a:lnTo>
                    <a:pt x="450056" y="1021556"/>
                  </a:lnTo>
                  <a:lnTo>
                    <a:pt x="666750" y="902494"/>
                  </a:lnTo>
                  <a:lnTo>
                    <a:pt x="947738" y="731044"/>
                  </a:lnTo>
                  <a:lnTo>
                    <a:pt x="1247775" y="526256"/>
                  </a:lnTo>
                  <a:lnTo>
                    <a:pt x="1521619" y="314325"/>
                  </a:lnTo>
                  <a:lnTo>
                    <a:pt x="1652588" y="197644"/>
                  </a:lnTo>
                  <a:lnTo>
                    <a:pt x="1804988" y="52388"/>
                  </a:lnTo>
                  <a:lnTo>
                    <a:pt x="2121694" y="0"/>
                  </a:lnTo>
                  <a:lnTo>
                    <a:pt x="2088356" y="47625"/>
                  </a:lnTo>
                  <a:lnTo>
                    <a:pt x="1995488" y="145256"/>
                  </a:lnTo>
                  <a:lnTo>
                    <a:pt x="1814513" y="316706"/>
                  </a:lnTo>
                  <a:lnTo>
                    <a:pt x="1607344" y="492919"/>
                  </a:lnTo>
                  <a:lnTo>
                    <a:pt x="1319213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6ED5D696-BFF6-473B-A9A3-331A8599D4F9}"/>
                </a:ext>
              </a:extLst>
            </p:cNvPr>
            <p:cNvSpPr/>
            <p:nvPr/>
          </p:nvSpPr>
          <p:spPr>
            <a:xfrm>
              <a:off x="5038725" y="2486025"/>
              <a:ext cx="2243138" cy="1185863"/>
            </a:xfrm>
            <a:custGeom>
              <a:avLst/>
              <a:gdLst>
                <a:gd name="connsiteX0" fmla="*/ 931069 w 2243433"/>
                <a:gd name="connsiteY0" fmla="*/ 771525 h 1185863"/>
                <a:gd name="connsiteX1" fmla="*/ 654844 w 2243433"/>
                <a:gd name="connsiteY1" fmla="*/ 571500 h 1185863"/>
                <a:gd name="connsiteX2" fmla="*/ 309563 w 2243433"/>
                <a:gd name="connsiteY2" fmla="*/ 304800 h 1185863"/>
                <a:gd name="connsiteX3" fmla="*/ 0 w 2243433"/>
                <a:gd name="connsiteY3" fmla="*/ 42863 h 1185863"/>
                <a:gd name="connsiteX4" fmla="*/ 54769 w 2243433"/>
                <a:gd name="connsiteY4" fmla="*/ 0 h 1185863"/>
                <a:gd name="connsiteX5" fmla="*/ 385763 w 2243433"/>
                <a:gd name="connsiteY5" fmla="*/ 223838 h 1185863"/>
                <a:gd name="connsiteX6" fmla="*/ 823913 w 2243433"/>
                <a:gd name="connsiteY6" fmla="*/ 492919 h 1185863"/>
                <a:gd name="connsiteX7" fmla="*/ 1131094 w 2243433"/>
                <a:gd name="connsiteY7" fmla="*/ 659606 h 1185863"/>
                <a:gd name="connsiteX8" fmla="*/ 1293019 w 2243433"/>
                <a:gd name="connsiteY8" fmla="*/ 740569 h 1185863"/>
                <a:gd name="connsiteX9" fmla="*/ 1466850 w 2243433"/>
                <a:gd name="connsiteY9" fmla="*/ 821531 h 1185863"/>
                <a:gd name="connsiteX10" fmla="*/ 1631156 w 2243433"/>
                <a:gd name="connsiteY10" fmla="*/ 881063 h 1185863"/>
                <a:gd name="connsiteX11" fmla="*/ 1788319 w 2243433"/>
                <a:gd name="connsiteY11" fmla="*/ 931069 h 1185863"/>
                <a:gd name="connsiteX12" fmla="*/ 2064544 w 2243433"/>
                <a:gd name="connsiteY12" fmla="*/ 1004888 h 1185863"/>
                <a:gd name="connsiteX13" fmla="*/ 2193131 w 2243433"/>
                <a:gd name="connsiteY13" fmla="*/ 1035844 h 1185863"/>
                <a:gd name="connsiteX14" fmla="*/ 2224088 w 2243433"/>
                <a:gd name="connsiteY14" fmla="*/ 1047750 h 1185863"/>
                <a:gd name="connsiteX15" fmla="*/ 2238375 w 2243433"/>
                <a:gd name="connsiteY15" fmla="*/ 1057275 h 1185863"/>
                <a:gd name="connsiteX16" fmla="*/ 2243138 w 2243433"/>
                <a:gd name="connsiteY16" fmla="*/ 1071563 h 1185863"/>
                <a:gd name="connsiteX17" fmla="*/ 2233613 w 2243433"/>
                <a:gd name="connsiteY17" fmla="*/ 1083469 h 1185863"/>
                <a:gd name="connsiteX18" fmla="*/ 2209800 w 2243433"/>
                <a:gd name="connsiteY18" fmla="*/ 1092994 h 1185863"/>
                <a:gd name="connsiteX19" fmla="*/ 2021681 w 2243433"/>
                <a:gd name="connsiteY19" fmla="*/ 1131094 h 1185863"/>
                <a:gd name="connsiteX20" fmla="*/ 1745456 w 2243433"/>
                <a:gd name="connsiteY20" fmla="*/ 1181100 h 1185863"/>
                <a:gd name="connsiteX21" fmla="*/ 1681163 w 2243433"/>
                <a:gd name="connsiteY21" fmla="*/ 1185863 h 1185863"/>
                <a:gd name="connsiteX22" fmla="*/ 1652588 w 2243433"/>
                <a:gd name="connsiteY22" fmla="*/ 1183481 h 1185863"/>
                <a:gd name="connsiteX23" fmla="*/ 1604963 w 2243433"/>
                <a:gd name="connsiteY23" fmla="*/ 1176338 h 1185863"/>
                <a:gd name="connsiteX24" fmla="*/ 1564481 w 2243433"/>
                <a:gd name="connsiteY24" fmla="*/ 1164431 h 1185863"/>
                <a:gd name="connsiteX25" fmla="*/ 1504950 w 2243433"/>
                <a:gd name="connsiteY25" fmla="*/ 1138238 h 1185863"/>
                <a:gd name="connsiteX26" fmla="*/ 1388269 w 2243433"/>
                <a:gd name="connsiteY26" fmla="*/ 1066800 h 1185863"/>
                <a:gd name="connsiteX27" fmla="*/ 931069 w 2243433"/>
                <a:gd name="connsiteY27" fmla="*/ 771525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3433" h="1185863">
                  <a:moveTo>
                    <a:pt x="931069" y="771525"/>
                  </a:moveTo>
                  <a:lnTo>
                    <a:pt x="654844" y="571500"/>
                  </a:lnTo>
                  <a:lnTo>
                    <a:pt x="309563" y="304800"/>
                  </a:lnTo>
                  <a:lnTo>
                    <a:pt x="0" y="42863"/>
                  </a:lnTo>
                  <a:lnTo>
                    <a:pt x="54769" y="0"/>
                  </a:lnTo>
                  <a:lnTo>
                    <a:pt x="385763" y="223838"/>
                  </a:lnTo>
                  <a:lnTo>
                    <a:pt x="823913" y="492919"/>
                  </a:lnTo>
                  <a:lnTo>
                    <a:pt x="1131094" y="659606"/>
                  </a:lnTo>
                  <a:lnTo>
                    <a:pt x="1293019" y="740569"/>
                  </a:lnTo>
                  <a:lnTo>
                    <a:pt x="1466850" y="821531"/>
                  </a:lnTo>
                  <a:lnTo>
                    <a:pt x="1631156" y="881063"/>
                  </a:lnTo>
                  <a:lnTo>
                    <a:pt x="1788319" y="931069"/>
                  </a:lnTo>
                  <a:lnTo>
                    <a:pt x="2064544" y="1004888"/>
                  </a:lnTo>
                  <a:lnTo>
                    <a:pt x="2193131" y="1035844"/>
                  </a:lnTo>
                  <a:lnTo>
                    <a:pt x="2224088" y="1047750"/>
                  </a:lnTo>
                  <a:lnTo>
                    <a:pt x="2238375" y="1057275"/>
                  </a:lnTo>
                  <a:cubicBezTo>
                    <a:pt x="2243433" y="1069918"/>
                    <a:pt x="2243138" y="1064907"/>
                    <a:pt x="2243138" y="1071563"/>
                  </a:cubicBezTo>
                  <a:lnTo>
                    <a:pt x="2233613" y="1083469"/>
                  </a:lnTo>
                  <a:lnTo>
                    <a:pt x="2209800" y="1092994"/>
                  </a:lnTo>
                  <a:lnTo>
                    <a:pt x="2021681" y="1131094"/>
                  </a:lnTo>
                  <a:lnTo>
                    <a:pt x="1745456" y="1181100"/>
                  </a:lnTo>
                  <a:lnTo>
                    <a:pt x="1681163" y="1185863"/>
                  </a:lnTo>
                  <a:lnTo>
                    <a:pt x="1652588" y="1183481"/>
                  </a:lnTo>
                  <a:lnTo>
                    <a:pt x="1604963" y="1176338"/>
                  </a:lnTo>
                  <a:lnTo>
                    <a:pt x="1564481" y="1164431"/>
                  </a:lnTo>
                  <a:lnTo>
                    <a:pt x="1504950" y="1138238"/>
                  </a:lnTo>
                  <a:lnTo>
                    <a:pt x="1388269" y="1066800"/>
                  </a:lnTo>
                  <a:lnTo>
                    <a:pt x="931069" y="771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2987F6E6-EDD3-4DDA-A552-45E9F9B05D9A}"/>
                </a:ext>
              </a:extLst>
            </p:cNvPr>
            <p:cNvSpPr/>
            <p:nvPr/>
          </p:nvSpPr>
          <p:spPr>
            <a:xfrm>
              <a:off x="3836988" y="3408363"/>
              <a:ext cx="1954212" cy="577850"/>
            </a:xfrm>
            <a:custGeom>
              <a:avLst/>
              <a:gdLst>
                <a:gd name="connsiteX0" fmla="*/ 1302544 w 1955006"/>
                <a:gd name="connsiteY0" fmla="*/ 259556 h 578644"/>
                <a:gd name="connsiteX1" fmla="*/ 892969 w 1955006"/>
                <a:gd name="connsiteY1" fmla="*/ 364331 h 578644"/>
                <a:gd name="connsiteX2" fmla="*/ 611981 w 1955006"/>
                <a:gd name="connsiteY2" fmla="*/ 447675 h 578644"/>
                <a:gd name="connsiteX3" fmla="*/ 316706 w 1955006"/>
                <a:gd name="connsiteY3" fmla="*/ 578644 h 578644"/>
                <a:gd name="connsiteX4" fmla="*/ 295275 w 1955006"/>
                <a:gd name="connsiteY4" fmla="*/ 571500 h 578644"/>
                <a:gd name="connsiteX5" fmla="*/ 254794 w 1955006"/>
                <a:gd name="connsiteY5" fmla="*/ 545306 h 578644"/>
                <a:gd name="connsiteX6" fmla="*/ 200025 w 1955006"/>
                <a:gd name="connsiteY6" fmla="*/ 497681 h 578644"/>
                <a:gd name="connsiteX7" fmla="*/ 150019 w 1955006"/>
                <a:gd name="connsiteY7" fmla="*/ 445294 h 578644"/>
                <a:gd name="connsiteX8" fmla="*/ 109537 w 1955006"/>
                <a:gd name="connsiteY8" fmla="*/ 388144 h 578644"/>
                <a:gd name="connsiteX9" fmla="*/ 76200 w 1955006"/>
                <a:gd name="connsiteY9" fmla="*/ 330994 h 578644"/>
                <a:gd name="connsiteX10" fmla="*/ 26194 w 1955006"/>
                <a:gd name="connsiteY10" fmla="*/ 211931 h 578644"/>
                <a:gd name="connsiteX11" fmla="*/ 4762 w 1955006"/>
                <a:gd name="connsiteY11" fmla="*/ 161925 h 578644"/>
                <a:gd name="connsiteX12" fmla="*/ 0 w 1955006"/>
                <a:gd name="connsiteY12" fmla="*/ 135731 h 578644"/>
                <a:gd name="connsiteX13" fmla="*/ 2381 w 1955006"/>
                <a:gd name="connsiteY13" fmla="*/ 123825 h 578644"/>
                <a:gd name="connsiteX14" fmla="*/ 14287 w 1955006"/>
                <a:gd name="connsiteY14" fmla="*/ 116681 h 578644"/>
                <a:gd name="connsiteX15" fmla="*/ 40481 w 1955006"/>
                <a:gd name="connsiteY15" fmla="*/ 121444 h 578644"/>
                <a:gd name="connsiteX16" fmla="*/ 69056 w 1955006"/>
                <a:gd name="connsiteY16" fmla="*/ 142875 h 578644"/>
                <a:gd name="connsiteX17" fmla="*/ 119062 w 1955006"/>
                <a:gd name="connsiteY17" fmla="*/ 190500 h 578644"/>
                <a:gd name="connsiteX18" fmla="*/ 164306 w 1955006"/>
                <a:gd name="connsiteY18" fmla="*/ 226219 h 578644"/>
                <a:gd name="connsiteX19" fmla="*/ 216694 w 1955006"/>
                <a:gd name="connsiteY19" fmla="*/ 259556 h 578644"/>
                <a:gd name="connsiteX20" fmla="*/ 280987 w 1955006"/>
                <a:gd name="connsiteY20" fmla="*/ 285750 h 578644"/>
                <a:gd name="connsiteX21" fmla="*/ 323850 w 1955006"/>
                <a:gd name="connsiteY21" fmla="*/ 290512 h 578644"/>
                <a:gd name="connsiteX22" fmla="*/ 466725 w 1955006"/>
                <a:gd name="connsiteY22" fmla="*/ 266700 h 578644"/>
                <a:gd name="connsiteX23" fmla="*/ 888206 w 1955006"/>
                <a:gd name="connsiteY23" fmla="*/ 180975 h 578644"/>
                <a:gd name="connsiteX24" fmla="*/ 1473994 w 1955006"/>
                <a:gd name="connsiteY24" fmla="*/ 64294 h 578644"/>
                <a:gd name="connsiteX25" fmla="*/ 1500187 w 1955006"/>
                <a:gd name="connsiteY25" fmla="*/ 47625 h 578644"/>
                <a:gd name="connsiteX26" fmla="*/ 1538287 w 1955006"/>
                <a:gd name="connsiteY26" fmla="*/ 26194 h 578644"/>
                <a:gd name="connsiteX27" fmla="*/ 1600200 w 1955006"/>
                <a:gd name="connsiteY27" fmla="*/ 0 h 578644"/>
                <a:gd name="connsiteX28" fmla="*/ 1628775 w 1955006"/>
                <a:gd name="connsiteY28" fmla="*/ 0 h 578644"/>
                <a:gd name="connsiteX29" fmla="*/ 1662112 w 1955006"/>
                <a:gd name="connsiteY29" fmla="*/ 14287 h 578644"/>
                <a:gd name="connsiteX30" fmla="*/ 1738312 w 1955006"/>
                <a:gd name="connsiteY30" fmla="*/ 54769 h 578644"/>
                <a:gd name="connsiteX31" fmla="*/ 1819275 w 1955006"/>
                <a:gd name="connsiteY31" fmla="*/ 114300 h 578644"/>
                <a:gd name="connsiteX32" fmla="*/ 1876425 w 1955006"/>
                <a:gd name="connsiteY32" fmla="*/ 159544 h 578644"/>
                <a:gd name="connsiteX33" fmla="*/ 1916906 w 1955006"/>
                <a:gd name="connsiteY33" fmla="*/ 200025 h 578644"/>
                <a:gd name="connsiteX34" fmla="*/ 1943100 w 1955006"/>
                <a:gd name="connsiteY34" fmla="*/ 235744 h 578644"/>
                <a:gd name="connsiteX35" fmla="*/ 1955006 w 1955006"/>
                <a:gd name="connsiteY35" fmla="*/ 261937 h 578644"/>
                <a:gd name="connsiteX36" fmla="*/ 1955006 w 1955006"/>
                <a:gd name="connsiteY36" fmla="*/ 283369 h 578644"/>
                <a:gd name="connsiteX37" fmla="*/ 1945481 w 1955006"/>
                <a:gd name="connsiteY37" fmla="*/ 307181 h 578644"/>
                <a:gd name="connsiteX38" fmla="*/ 1924050 w 1955006"/>
                <a:gd name="connsiteY38" fmla="*/ 319087 h 578644"/>
                <a:gd name="connsiteX39" fmla="*/ 1895475 w 1955006"/>
                <a:gd name="connsiteY39" fmla="*/ 326231 h 578644"/>
                <a:gd name="connsiteX40" fmla="*/ 1826419 w 1955006"/>
                <a:gd name="connsiteY40" fmla="*/ 340519 h 578644"/>
                <a:gd name="connsiteX41" fmla="*/ 1785937 w 1955006"/>
                <a:gd name="connsiteY41" fmla="*/ 352425 h 578644"/>
                <a:gd name="connsiteX42" fmla="*/ 1509712 w 1955006"/>
                <a:gd name="connsiteY42" fmla="*/ 216694 h 578644"/>
                <a:gd name="connsiteX43" fmla="*/ 1302544 w 1955006"/>
                <a:gd name="connsiteY43" fmla="*/ 259556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5006" h="578644">
                  <a:moveTo>
                    <a:pt x="1302544" y="259556"/>
                  </a:moveTo>
                  <a:lnTo>
                    <a:pt x="892969" y="364331"/>
                  </a:lnTo>
                  <a:lnTo>
                    <a:pt x="611981" y="447675"/>
                  </a:lnTo>
                  <a:lnTo>
                    <a:pt x="316706" y="578644"/>
                  </a:lnTo>
                  <a:lnTo>
                    <a:pt x="295275" y="571500"/>
                  </a:lnTo>
                  <a:lnTo>
                    <a:pt x="254794" y="545306"/>
                  </a:lnTo>
                  <a:lnTo>
                    <a:pt x="200025" y="497681"/>
                  </a:lnTo>
                  <a:lnTo>
                    <a:pt x="150019" y="445294"/>
                  </a:lnTo>
                  <a:lnTo>
                    <a:pt x="109537" y="388144"/>
                  </a:lnTo>
                  <a:lnTo>
                    <a:pt x="76200" y="330994"/>
                  </a:lnTo>
                  <a:lnTo>
                    <a:pt x="26194" y="211931"/>
                  </a:lnTo>
                  <a:lnTo>
                    <a:pt x="4762" y="161925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14287" y="116681"/>
                  </a:lnTo>
                  <a:lnTo>
                    <a:pt x="40481" y="121444"/>
                  </a:lnTo>
                  <a:lnTo>
                    <a:pt x="69056" y="142875"/>
                  </a:lnTo>
                  <a:lnTo>
                    <a:pt x="119062" y="190500"/>
                  </a:lnTo>
                  <a:lnTo>
                    <a:pt x="164306" y="226219"/>
                  </a:lnTo>
                  <a:lnTo>
                    <a:pt x="216694" y="259556"/>
                  </a:lnTo>
                  <a:lnTo>
                    <a:pt x="280987" y="285750"/>
                  </a:lnTo>
                  <a:lnTo>
                    <a:pt x="323850" y="290512"/>
                  </a:lnTo>
                  <a:lnTo>
                    <a:pt x="466725" y="266700"/>
                  </a:lnTo>
                  <a:lnTo>
                    <a:pt x="888206" y="180975"/>
                  </a:lnTo>
                  <a:lnTo>
                    <a:pt x="1473994" y="64294"/>
                  </a:lnTo>
                  <a:lnTo>
                    <a:pt x="1500187" y="47625"/>
                  </a:lnTo>
                  <a:lnTo>
                    <a:pt x="1538287" y="26194"/>
                  </a:lnTo>
                  <a:lnTo>
                    <a:pt x="1600200" y="0"/>
                  </a:lnTo>
                  <a:lnTo>
                    <a:pt x="1628775" y="0"/>
                  </a:lnTo>
                  <a:lnTo>
                    <a:pt x="1662112" y="14287"/>
                  </a:lnTo>
                  <a:lnTo>
                    <a:pt x="1738312" y="54769"/>
                  </a:lnTo>
                  <a:lnTo>
                    <a:pt x="1819275" y="114300"/>
                  </a:lnTo>
                  <a:lnTo>
                    <a:pt x="1876425" y="159544"/>
                  </a:lnTo>
                  <a:lnTo>
                    <a:pt x="1916906" y="200025"/>
                  </a:lnTo>
                  <a:lnTo>
                    <a:pt x="1943100" y="235744"/>
                  </a:lnTo>
                  <a:lnTo>
                    <a:pt x="1955006" y="261937"/>
                  </a:lnTo>
                  <a:lnTo>
                    <a:pt x="1955006" y="283369"/>
                  </a:lnTo>
                  <a:lnTo>
                    <a:pt x="1945481" y="307181"/>
                  </a:lnTo>
                  <a:lnTo>
                    <a:pt x="1924050" y="319087"/>
                  </a:lnTo>
                  <a:lnTo>
                    <a:pt x="1895475" y="326231"/>
                  </a:lnTo>
                  <a:lnTo>
                    <a:pt x="1826419" y="340519"/>
                  </a:lnTo>
                  <a:lnTo>
                    <a:pt x="1785937" y="352425"/>
                  </a:lnTo>
                  <a:lnTo>
                    <a:pt x="1509712" y="216694"/>
                  </a:lnTo>
                  <a:lnTo>
                    <a:pt x="1302544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DBB9B9E0-0E33-447B-84C9-D4667281BF7D}"/>
                </a:ext>
              </a:extLst>
            </p:cNvPr>
            <p:cNvSpPr/>
            <p:nvPr/>
          </p:nvSpPr>
          <p:spPr>
            <a:xfrm>
              <a:off x="4630738" y="3581400"/>
              <a:ext cx="1036637" cy="785813"/>
            </a:xfrm>
            <a:custGeom>
              <a:avLst/>
              <a:gdLst>
                <a:gd name="connsiteX0" fmla="*/ 483394 w 1035844"/>
                <a:gd name="connsiteY0" fmla="*/ 516731 h 785813"/>
                <a:gd name="connsiteX1" fmla="*/ 154782 w 1035844"/>
                <a:gd name="connsiteY1" fmla="*/ 719138 h 785813"/>
                <a:gd name="connsiteX2" fmla="*/ 59532 w 1035844"/>
                <a:gd name="connsiteY2" fmla="*/ 785813 h 785813"/>
                <a:gd name="connsiteX3" fmla="*/ 21432 w 1035844"/>
                <a:gd name="connsiteY3" fmla="*/ 764381 h 785813"/>
                <a:gd name="connsiteX4" fmla="*/ 4763 w 1035844"/>
                <a:gd name="connsiteY4" fmla="*/ 747713 h 785813"/>
                <a:gd name="connsiteX5" fmla="*/ 0 w 1035844"/>
                <a:gd name="connsiteY5" fmla="*/ 728663 h 785813"/>
                <a:gd name="connsiteX6" fmla="*/ 4763 w 1035844"/>
                <a:gd name="connsiteY6" fmla="*/ 697706 h 785813"/>
                <a:gd name="connsiteX7" fmla="*/ 21432 w 1035844"/>
                <a:gd name="connsiteY7" fmla="*/ 678656 h 785813"/>
                <a:gd name="connsiteX8" fmla="*/ 71438 w 1035844"/>
                <a:gd name="connsiteY8" fmla="*/ 640556 h 785813"/>
                <a:gd name="connsiteX9" fmla="*/ 200025 w 1035844"/>
                <a:gd name="connsiteY9" fmla="*/ 545306 h 785813"/>
                <a:gd name="connsiteX10" fmla="*/ 342900 w 1035844"/>
                <a:gd name="connsiteY10" fmla="*/ 433388 h 785813"/>
                <a:gd name="connsiteX11" fmla="*/ 457200 w 1035844"/>
                <a:gd name="connsiteY11" fmla="*/ 338138 h 785813"/>
                <a:gd name="connsiteX12" fmla="*/ 588169 w 1035844"/>
                <a:gd name="connsiteY12" fmla="*/ 219075 h 785813"/>
                <a:gd name="connsiteX13" fmla="*/ 683419 w 1035844"/>
                <a:gd name="connsiteY13" fmla="*/ 130969 h 785813"/>
                <a:gd name="connsiteX14" fmla="*/ 719138 w 1035844"/>
                <a:gd name="connsiteY14" fmla="*/ 88106 h 785813"/>
                <a:gd name="connsiteX15" fmla="*/ 726282 w 1035844"/>
                <a:gd name="connsiteY15" fmla="*/ 73819 h 785813"/>
                <a:gd name="connsiteX16" fmla="*/ 726282 w 1035844"/>
                <a:gd name="connsiteY16" fmla="*/ 64294 h 785813"/>
                <a:gd name="connsiteX17" fmla="*/ 700088 w 1035844"/>
                <a:gd name="connsiteY17" fmla="*/ 0 h 785813"/>
                <a:gd name="connsiteX18" fmla="*/ 1035844 w 1035844"/>
                <a:gd name="connsiteY18" fmla="*/ 157163 h 785813"/>
                <a:gd name="connsiteX19" fmla="*/ 988219 w 1035844"/>
                <a:gd name="connsiteY19" fmla="*/ 178594 h 785813"/>
                <a:gd name="connsiteX20" fmla="*/ 912019 w 1035844"/>
                <a:gd name="connsiteY20" fmla="*/ 219075 h 785813"/>
                <a:gd name="connsiteX21" fmla="*/ 869157 w 1035844"/>
                <a:gd name="connsiteY21" fmla="*/ 252413 h 785813"/>
                <a:gd name="connsiteX22" fmla="*/ 800100 w 1035844"/>
                <a:gd name="connsiteY22" fmla="*/ 304800 h 785813"/>
                <a:gd name="connsiteX23" fmla="*/ 483394 w 1035844"/>
                <a:gd name="connsiteY23" fmla="*/ 516731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785813">
                  <a:moveTo>
                    <a:pt x="483394" y="516731"/>
                  </a:moveTo>
                  <a:lnTo>
                    <a:pt x="154782" y="719138"/>
                  </a:lnTo>
                  <a:lnTo>
                    <a:pt x="59532" y="785813"/>
                  </a:lnTo>
                  <a:lnTo>
                    <a:pt x="21432" y="764381"/>
                  </a:lnTo>
                  <a:lnTo>
                    <a:pt x="4763" y="747713"/>
                  </a:lnTo>
                  <a:lnTo>
                    <a:pt x="0" y="728663"/>
                  </a:lnTo>
                  <a:lnTo>
                    <a:pt x="4763" y="697706"/>
                  </a:lnTo>
                  <a:lnTo>
                    <a:pt x="21432" y="678656"/>
                  </a:lnTo>
                  <a:lnTo>
                    <a:pt x="71438" y="640556"/>
                  </a:lnTo>
                  <a:lnTo>
                    <a:pt x="200025" y="545306"/>
                  </a:lnTo>
                  <a:lnTo>
                    <a:pt x="342900" y="433388"/>
                  </a:lnTo>
                  <a:lnTo>
                    <a:pt x="457200" y="338138"/>
                  </a:lnTo>
                  <a:lnTo>
                    <a:pt x="588169" y="219075"/>
                  </a:lnTo>
                  <a:lnTo>
                    <a:pt x="683419" y="130969"/>
                  </a:lnTo>
                  <a:lnTo>
                    <a:pt x="719138" y="88106"/>
                  </a:lnTo>
                  <a:lnTo>
                    <a:pt x="726282" y="73819"/>
                  </a:lnTo>
                  <a:lnTo>
                    <a:pt x="726282" y="64294"/>
                  </a:lnTo>
                  <a:lnTo>
                    <a:pt x="700088" y="0"/>
                  </a:lnTo>
                  <a:lnTo>
                    <a:pt x="1035844" y="157163"/>
                  </a:lnTo>
                  <a:lnTo>
                    <a:pt x="988219" y="178594"/>
                  </a:lnTo>
                  <a:lnTo>
                    <a:pt x="912019" y="219075"/>
                  </a:lnTo>
                  <a:lnTo>
                    <a:pt x="869157" y="252413"/>
                  </a:lnTo>
                  <a:lnTo>
                    <a:pt x="800100" y="304800"/>
                  </a:lnTo>
                  <a:lnTo>
                    <a:pt x="4833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88422F6E-DCC8-42EC-BEB2-9A4551E0CE76}"/>
                </a:ext>
              </a:extLst>
            </p:cNvPr>
            <p:cNvSpPr/>
            <p:nvPr/>
          </p:nvSpPr>
          <p:spPr>
            <a:xfrm>
              <a:off x="4657725" y="4259263"/>
              <a:ext cx="455613" cy="768350"/>
            </a:xfrm>
            <a:custGeom>
              <a:avLst/>
              <a:gdLst>
                <a:gd name="connsiteX0" fmla="*/ 254794 w 454819"/>
                <a:gd name="connsiteY0" fmla="*/ 559594 h 766763"/>
                <a:gd name="connsiteX1" fmla="*/ 192881 w 454819"/>
                <a:gd name="connsiteY1" fmla="*/ 316707 h 766763"/>
                <a:gd name="connsiteX2" fmla="*/ 171450 w 454819"/>
                <a:gd name="connsiteY2" fmla="*/ 266700 h 766763"/>
                <a:gd name="connsiteX3" fmla="*/ 147638 w 454819"/>
                <a:gd name="connsiteY3" fmla="*/ 226219 h 766763"/>
                <a:gd name="connsiteX4" fmla="*/ 123825 w 454819"/>
                <a:gd name="connsiteY4" fmla="*/ 192882 h 766763"/>
                <a:gd name="connsiteX5" fmla="*/ 102394 w 454819"/>
                <a:gd name="connsiteY5" fmla="*/ 169069 h 766763"/>
                <a:gd name="connsiteX6" fmla="*/ 61913 w 454819"/>
                <a:gd name="connsiteY6" fmla="*/ 130969 h 766763"/>
                <a:gd name="connsiteX7" fmla="*/ 0 w 454819"/>
                <a:gd name="connsiteY7" fmla="*/ 78582 h 766763"/>
                <a:gd name="connsiteX8" fmla="*/ 69056 w 454819"/>
                <a:gd name="connsiteY8" fmla="*/ 0 h 766763"/>
                <a:gd name="connsiteX9" fmla="*/ 152400 w 454819"/>
                <a:gd name="connsiteY9" fmla="*/ 59532 h 766763"/>
                <a:gd name="connsiteX10" fmla="*/ 204788 w 454819"/>
                <a:gd name="connsiteY10" fmla="*/ 104775 h 766763"/>
                <a:gd name="connsiteX11" fmla="*/ 261938 w 454819"/>
                <a:gd name="connsiteY11" fmla="*/ 166688 h 766763"/>
                <a:gd name="connsiteX12" fmla="*/ 304800 w 454819"/>
                <a:gd name="connsiteY12" fmla="*/ 223838 h 766763"/>
                <a:gd name="connsiteX13" fmla="*/ 361950 w 454819"/>
                <a:gd name="connsiteY13" fmla="*/ 314325 h 766763"/>
                <a:gd name="connsiteX14" fmla="*/ 421481 w 454819"/>
                <a:gd name="connsiteY14" fmla="*/ 457200 h 766763"/>
                <a:gd name="connsiteX15" fmla="*/ 433388 w 454819"/>
                <a:gd name="connsiteY15" fmla="*/ 542925 h 766763"/>
                <a:gd name="connsiteX16" fmla="*/ 450056 w 454819"/>
                <a:gd name="connsiteY16" fmla="*/ 690563 h 766763"/>
                <a:gd name="connsiteX17" fmla="*/ 454819 w 454819"/>
                <a:gd name="connsiteY17" fmla="*/ 762000 h 766763"/>
                <a:gd name="connsiteX18" fmla="*/ 271463 w 454819"/>
                <a:gd name="connsiteY18" fmla="*/ 766763 h 766763"/>
                <a:gd name="connsiteX19" fmla="*/ 254794 w 454819"/>
                <a:gd name="connsiteY19" fmla="*/ 55959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819" h="766763">
                  <a:moveTo>
                    <a:pt x="254794" y="559594"/>
                  </a:moveTo>
                  <a:lnTo>
                    <a:pt x="192881" y="316707"/>
                  </a:lnTo>
                  <a:lnTo>
                    <a:pt x="171450" y="266700"/>
                  </a:lnTo>
                  <a:lnTo>
                    <a:pt x="147638" y="226219"/>
                  </a:lnTo>
                  <a:lnTo>
                    <a:pt x="123825" y="192882"/>
                  </a:lnTo>
                  <a:lnTo>
                    <a:pt x="102394" y="169069"/>
                  </a:lnTo>
                  <a:lnTo>
                    <a:pt x="61913" y="130969"/>
                  </a:lnTo>
                  <a:lnTo>
                    <a:pt x="0" y="78582"/>
                  </a:lnTo>
                  <a:lnTo>
                    <a:pt x="69056" y="0"/>
                  </a:lnTo>
                  <a:lnTo>
                    <a:pt x="152400" y="59532"/>
                  </a:lnTo>
                  <a:lnTo>
                    <a:pt x="204788" y="104775"/>
                  </a:lnTo>
                  <a:lnTo>
                    <a:pt x="261938" y="166688"/>
                  </a:lnTo>
                  <a:lnTo>
                    <a:pt x="304800" y="223838"/>
                  </a:lnTo>
                  <a:lnTo>
                    <a:pt x="361950" y="314325"/>
                  </a:lnTo>
                  <a:lnTo>
                    <a:pt x="421481" y="457200"/>
                  </a:lnTo>
                  <a:lnTo>
                    <a:pt x="433388" y="542925"/>
                  </a:lnTo>
                  <a:lnTo>
                    <a:pt x="450056" y="690563"/>
                  </a:lnTo>
                  <a:lnTo>
                    <a:pt x="454819" y="762000"/>
                  </a:lnTo>
                  <a:lnTo>
                    <a:pt x="271463" y="766763"/>
                  </a:lnTo>
                  <a:lnTo>
                    <a:pt x="2547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0F0A1242-D95B-44A6-90EB-183FE493D9BC}"/>
                </a:ext>
              </a:extLst>
            </p:cNvPr>
            <p:cNvSpPr/>
            <p:nvPr/>
          </p:nvSpPr>
          <p:spPr>
            <a:xfrm>
              <a:off x="4649788" y="4957763"/>
              <a:ext cx="473075" cy="1155700"/>
            </a:xfrm>
            <a:custGeom>
              <a:avLst/>
              <a:gdLst>
                <a:gd name="connsiteX0" fmla="*/ 254794 w 471488"/>
                <a:gd name="connsiteY0" fmla="*/ 454818 h 1154906"/>
                <a:gd name="connsiteX1" fmla="*/ 269082 w 471488"/>
                <a:gd name="connsiteY1" fmla="*/ 314325 h 1154906"/>
                <a:gd name="connsiteX2" fmla="*/ 278607 w 471488"/>
                <a:gd name="connsiteY2" fmla="*/ 197643 h 1154906"/>
                <a:gd name="connsiteX3" fmla="*/ 278607 w 471488"/>
                <a:gd name="connsiteY3" fmla="*/ 7143 h 1154906"/>
                <a:gd name="connsiteX4" fmla="*/ 454819 w 471488"/>
                <a:gd name="connsiteY4" fmla="*/ 0 h 1154906"/>
                <a:gd name="connsiteX5" fmla="*/ 466725 w 471488"/>
                <a:gd name="connsiteY5" fmla="*/ 107156 h 1154906"/>
                <a:gd name="connsiteX6" fmla="*/ 471488 w 471488"/>
                <a:gd name="connsiteY6" fmla="*/ 259556 h 1154906"/>
                <a:gd name="connsiteX7" fmla="*/ 471488 w 471488"/>
                <a:gd name="connsiteY7" fmla="*/ 461962 h 1154906"/>
                <a:gd name="connsiteX8" fmla="*/ 457200 w 471488"/>
                <a:gd name="connsiteY8" fmla="*/ 619125 h 1154906"/>
                <a:gd name="connsiteX9" fmla="*/ 438150 w 471488"/>
                <a:gd name="connsiteY9" fmla="*/ 733425 h 1154906"/>
                <a:gd name="connsiteX10" fmla="*/ 411957 w 471488"/>
                <a:gd name="connsiteY10" fmla="*/ 821531 h 1154906"/>
                <a:gd name="connsiteX11" fmla="*/ 359569 w 471488"/>
                <a:gd name="connsiteY11" fmla="*/ 926306 h 1154906"/>
                <a:gd name="connsiteX12" fmla="*/ 300038 w 471488"/>
                <a:gd name="connsiteY12" fmla="*/ 1012031 h 1154906"/>
                <a:gd name="connsiteX13" fmla="*/ 235744 w 471488"/>
                <a:gd name="connsiteY13" fmla="*/ 1081087 h 1154906"/>
                <a:gd name="connsiteX14" fmla="*/ 183357 w 471488"/>
                <a:gd name="connsiteY14" fmla="*/ 1119187 h 1154906"/>
                <a:gd name="connsiteX15" fmla="*/ 142875 w 471488"/>
                <a:gd name="connsiteY15" fmla="*/ 1143000 h 1154906"/>
                <a:gd name="connsiteX16" fmla="*/ 100013 w 471488"/>
                <a:gd name="connsiteY16" fmla="*/ 1154906 h 1154906"/>
                <a:gd name="connsiteX17" fmla="*/ 73819 w 471488"/>
                <a:gd name="connsiteY17" fmla="*/ 1150143 h 1154906"/>
                <a:gd name="connsiteX18" fmla="*/ 52388 w 471488"/>
                <a:gd name="connsiteY18" fmla="*/ 1138237 h 1154906"/>
                <a:gd name="connsiteX19" fmla="*/ 35719 w 471488"/>
                <a:gd name="connsiteY19" fmla="*/ 1112043 h 1154906"/>
                <a:gd name="connsiteX20" fmla="*/ 0 w 471488"/>
                <a:gd name="connsiteY20" fmla="*/ 1004887 h 1154906"/>
                <a:gd name="connsiteX21" fmla="*/ 200025 w 471488"/>
                <a:gd name="connsiteY21" fmla="*/ 692943 h 1154906"/>
                <a:gd name="connsiteX22" fmla="*/ 242888 w 471488"/>
                <a:gd name="connsiteY22" fmla="*/ 535781 h 1154906"/>
                <a:gd name="connsiteX23" fmla="*/ 254794 w 471488"/>
                <a:gd name="connsiteY23" fmla="*/ 45481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1488" h="1154906">
                  <a:moveTo>
                    <a:pt x="254794" y="454818"/>
                  </a:moveTo>
                  <a:lnTo>
                    <a:pt x="269082" y="314325"/>
                  </a:lnTo>
                  <a:lnTo>
                    <a:pt x="278607" y="197643"/>
                  </a:lnTo>
                  <a:lnTo>
                    <a:pt x="278607" y="7143"/>
                  </a:lnTo>
                  <a:lnTo>
                    <a:pt x="454819" y="0"/>
                  </a:lnTo>
                  <a:lnTo>
                    <a:pt x="466725" y="107156"/>
                  </a:lnTo>
                  <a:lnTo>
                    <a:pt x="471488" y="259556"/>
                  </a:lnTo>
                  <a:lnTo>
                    <a:pt x="471488" y="461962"/>
                  </a:lnTo>
                  <a:lnTo>
                    <a:pt x="457200" y="619125"/>
                  </a:lnTo>
                  <a:lnTo>
                    <a:pt x="438150" y="733425"/>
                  </a:lnTo>
                  <a:lnTo>
                    <a:pt x="411957" y="821531"/>
                  </a:lnTo>
                  <a:lnTo>
                    <a:pt x="359569" y="926306"/>
                  </a:lnTo>
                  <a:lnTo>
                    <a:pt x="300038" y="1012031"/>
                  </a:lnTo>
                  <a:lnTo>
                    <a:pt x="235744" y="1081087"/>
                  </a:lnTo>
                  <a:lnTo>
                    <a:pt x="183357" y="1119187"/>
                  </a:lnTo>
                  <a:lnTo>
                    <a:pt x="142875" y="1143000"/>
                  </a:lnTo>
                  <a:lnTo>
                    <a:pt x="100013" y="1154906"/>
                  </a:lnTo>
                  <a:lnTo>
                    <a:pt x="73819" y="1150143"/>
                  </a:lnTo>
                  <a:lnTo>
                    <a:pt x="52388" y="1138237"/>
                  </a:lnTo>
                  <a:lnTo>
                    <a:pt x="35719" y="1112043"/>
                  </a:lnTo>
                  <a:lnTo>
                    <a:pt x="0" y="1004887"/>
                  </a:lnTo>
                  <a:lnTo>
                    <a:pt x="200025" y="692943"/>
                  </a:lnTo>
                  <a:lnTo>
                    <a:pt x="242888" y="535781"/>
                  </a:lnTo>
                  <a:lnTo>
                    <a:pt x="254794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A97F251C-E971-4237-87F4-A7D2F96F80A4}"/>
                </a:ext>
              </a:extLst>
            </p:cNvPr>
            <p:cNvSpPr/>
            <p:nvPr/>
          </p:nvSpPr>
          <p:spPr>
            <a:xfrm>
              <a:off x="4162425" y="5567363"/>
              <a:ext cx="704850" cy="471487"/>
            </a:xfrm>
            <a:custGeom>
              <a:avLst/>
              <a:gdLst>
                <a:gd name="connsiteX0" fmla="*/ 192881 w 704850"/>
                <a:gd name="connsiteY0" fmla="*/ 57150 h 471487"/>
                <a:gd name="connsiteX1" fmla="*/ 319088 w 704850"/>
                <a:gd name="connsiteY1" fmla="*/ 100012 h 471487"/>
                <a:gd name="connsiteX2" fmla="*/ 440531 w 704850"/>
                <a:gd name="connsiteY2" fmla="*/ 135731 h 471487"/>
                <a:gd name="connsiteX3" fmla="*/ 540544 w 704850"/>
                <a:gd name="connsiteY3" fmla="*/ 154781 h 471487"/>
                <a:gd name="connsiteX4" fmla="*/ 588169 w 704850"/>
                <a:gd name="connsiteY4" fmla="*/ 164306 h 471487"/>
                <a:gd name="connsiteX5" fmla="*/ 607219 w 704850"/>
                <a:gd name="connsiteY5" fmla="*/ 164306 h 471487"/>
                <a:gd name="connsiteX6" fmla="*/ 628650 w 704850"/>
                <a:gd name="connsiteY6" fmla="*/ 159543 h 471487"/>
                <a:gd name="connsiteX7" fmla="*/ 704850 w 704850"/>
                <a:gd name="connsiteY7" fmla="*/ 104775 h 471487"/>
                <a:gd name="connsiteX8" fmla="*/ 538163 w 704850"/>
                <a:gd name="connsiteY8" fmla="*/ 471487 h 471487"/>
                <a:gd name="connsiteX9" fmla="*/ 492919 w 704850"/>
                <a:gd name="connsiteY9" fmla="*/ 419100 h 471487"/>
                <a:gd name="connsiteX10" fmla="*/ 440531 w 704850"/>
                <a:gd name="connsiteY10" fmla="*/ 354806 h 471487"/>
                <a:gd name="connsiteX11" fmla="*/ 390525 w 704850"/>
                <a:gd name="connsiteY11" fmla="*/ 300037 h 471487"/>
                <a:gd name="connsiteX12" fmla="*/ 350044 w 704850"/>
                <a:gd name="connsiteY12" fmla="*/ 264318 h 471487"/>
                <a:gd name="connsiteX13" fmla="*/ 288131 w 704850"/>
                <a:gd name="connsiteY13" fmla="*/ 219075 h 471487"/>
                <a:gd name="connsiteX14" fmla="*/ 223838 w 704850"/>
                <a:gd name="connsiteY14" fmla="*/ 178593 h 471487"/>
                <a:gd name="connsiteX15" fmla="*/ 159544 w 704850"/>
                <a:gd name="connsiteY15" fmla="*/ 142875 h 471487"/>
                <a:gd name="connsiteX16" fmla="*/ 76200 w 704850"/>
                <a:gd name="connsiteY16" fmla="*/ 100012 h 471487"/>
                <a:gd name="connsiteX17" fmla="*/ 26194 w 704850"/>
                <a:gd name="connsiteY17" fmla="*/ 78581 h 471487"/>
                <a:gd name="connsiteX18" fmla="*/ 9525 w 704850"/>
                <a:gd name="connsiteY18" fmla="*/ 61912 h 471487"/>
                <a:gd name="connsiteX19" fmla="*/ 0 w 704850"/>
                <a:gd name="connsiteY19" fmla="*/ 33337 h 471487"/>
                <a:gd name="connsiteX20" fmla="*/ 7144 w 704850"/>
                <a:gd name="connsiteY20" fmla="*/ 9525 h 471487"/>
                <a:gd name="connsiteX21" fmla="*/ 21431 w 704850"/>
                <a:gd name="connsiteY21" fmla="*/ 2381 h 471487"/>
                <a:gd name="connsiteX22" fmla="*/ 47625 w 704850"/>
                <a:gd name="connsiteY22" fmla="*/ 0 h 471487"/>
                <a:gd name="connsiteX23" fmla="*/ 78581 w 704850"/>
                <a:gd name="connsiteY23" fmla="*/ 7143 h 471487"/>
                <a:gd name="connsiteX24" fmla="*/ 192881 w 704850"/>
                <a:gd name="connsiteY24" fmla="*/ 5715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4850" h="471487">
                  <a:moveTo>
                    <a:pt x="192881" y="57150"/>
                  </a:moveTo>
                  <a:lnTo>
                    <a:pt x="319088" y="100012"/>
                  </a:lnTo>
                  <a:lnTo>
                    <a:pt x="440531" y="135731"/>
                  </a:lnTo>
                  <a:lnTo>
                    <a:pt x="540544" y="154781"/>
                  </a:lnTo>
                  <a:lnTo>
                    <a:pt x="588169" y="164306"/>
                  </a:lnTo>
                  <a:lnTo>
                    <a:pt x="607219" y="164306"/>
                  </a:lnTo>
                  <a:lnTo>
                    <a:pt x="628650" y="159543"/>
                  </a:lnTo>
                  <a:lnTo>
                    <a:pt x="704850" y="104775"/>
                  </a:lnTo>
                  <a:lnTo>
                    <a:pt x="538163" y="471487"/>
                  </a:lnTo>
                  <a:lnTo>
                    <a:pt x="492919" y="419100"/>
                  </a:lnTo>
                  <a:lnTo>
                    <a:pt x="440531" y="354806"/>
                  </a:lnTo>
                  <a:lnTo>
                    <a:pt x="390525" y="300037"/>
                  </a:lnTo>
                  <a:lnTo>
                    <a:pt x="350044" y="264318"/>
                  </a:lnTo>
                  <a:lnTo>
                    <a:pt x="288131" y="219075"/>
                  </a:lnTo>
                  <a:lnTo>
                    <a:pt x="223838" y="178593"/>
                  </a:lnTo>
                  <a:lnTo>
                    <a:pt x="159544" y="142875"/>
                  </a:lnTo>
                  <a:lnTo>
                    <a:pt x="76200" y="100012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3337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47625" y="0"/>
                  </a:lnTo>
                  <a:lnTo>
                    <a:pt x="78581" y="7143"/>
                  </a:lnTo>
                  <a:lnTo>
                    <a:pt x="192881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D6AAB8CB-071B-45F8-974B-D678BA33E47F}"/>
                </a:ext>
              </a:extLst>
            </p:cNvPr>
            <p:cNvSpPr/>
            <p:nvPr/>
          </p:nvSpPr>
          <p:spPr>
            <a:xfrm>
              <a:off x="3013075" y="4454525"/>
              <a:ext cx="3749675" cy="536575"/>
            </a:xfrm>
            <a:custGeom>
              <a:avLst/>
              <a:gdLst>
                <a:gd name="connsiteX0" fmla="*/ 2282825 w 3749675"/>
                <a:gd name="connsiteY0" fmla="*/ 254000 h 536575"/>
                <a:gd name="connsiteX1" fmla="*/ 1854200 w 3749675"/>
                <a:gd name="connsiteY1" fmla="*/ 273050 h 536575"/>
                <a:gd name="connsiteX2" fmla="*/ 1606550 w 3749675"/>
                <a:gd name="connsiteY2" fmla="*/ 307975 h 536575"/>
                <a:gd name="connsiteX3" fmla="*/ 1270000 w 3749675"/>
                <a:gd name="connsiteY3" fmla="*/ 358775 h 536575"/>
                <a:gd name="connsiteX4" fmla="*/ 1012825 w 3749675"/>
                <a:gd name="connsiteY4" fmla="*/ 403225 h 536575"/>
                <a:gd name="connsiteX5" fmla="*/ 790575 w 3749675"/>
                <a:gd name="connsiteY5" fmla="*/ 450850 h 536575"/>
                <a:gd name="connsiteX6" fmla="*/ 492125 w 3749675"/>
                <a:gd name="connsiteY6" fmla="*/ 533400 h 536575"/>
                <a:gd name="connsiteX7" fmla="*/ 447675 w 3749675"/>
                <a:gd name="connsiteY7" fmla="*/ 536575 h 536575"/>
                <a:gd name="connsiteX8" fmla="*/ 400050 w 3749675"/>
                <a:gd name="connsiteY8" fmla="*/ 527050 h 536575"/>
                <a:gd name="connsiteX9" fmla="*/ 358775 w 3749675"/>
                <a:gd name="connsiteY9" fmla="*/ 514350 h 536575"/>
                <a:gd name="connsiteX10" fmla="*/ 285750 w 3749675"/>
                <a:gd name="connsiteY10" fmla="*/ 479425 h 536575"/>
                <a:gd name="connsiteX11" fmla="*/ 228600 w 3749675"/>
                <a:gd name="connsiteY11" fmla="*/ 441325 h 536575"/>
                <a:gd name="connsiteX12" fmla="*/ 161925 w 3749675"/>
                <a:gd name="connsiteY12" fmla="*/ 384175 h 536575"/>
                <a:gd name="connsiteX13" fmla="*/ 98425 w 3749675"/>
                <a:gd name="connsiteY13" fmla="*/ 320675 h 536575"/>
                <a:gd name="connsiteX14" fmla="*/ 22225 w 3749675"/>
                <a:gd name="connsiteY14" fmla="*/ 225425 h 536575"/>
                <a:gd name="connsiteX15" fmla="*/ 3175 w 3749675"/>
                <a:gd name="connsiteY15" fmla="*/ 180975 h 536575"/>
                <a:gd name="connsiteX16" fmla="*/ 0 w 3749675"/>
                <a:gd name="connsiteY16" fmla="*/ 161925 h 536575"/>
                <a:gd name="connsiteX17" fmla="*/ 6350 w 3749675"/>
                <a:gd name="connsiteY17" fmla="*/ 146050 h 536575"/>
                <a:gd name="connsiteX18" fmla="*/ 34925 w 3749675"/>
                <a:gd name="connsiteY18" fmla="*/ 142875 h 536575"/>
                <a:gd name="connsiteX19" fmla="*/ 63500 w 3749675"/>
                <a:gd name="connsiteY19" fmla="*/ 158750 h 536575"/>
                <a:gd name="connsiteX20" fmla="*/ 101600 w 3749675"/>
                <a:gd name="connsiteY20" fmla="*/ 187325 h 536575"/>
                <a:gd name="connsiteX21" fmla="*/ 142875 w 3749675"/>
                <a:gd name="connsiteY21" fmla="*/ 215900 h 536575"/>
                <a:gd name="connsiteX22" fmla="*/ 190500 w 3749675"/>
                <a:gd name="connsiteY22" fmla="*/ 238125 h 536575"/>
                <a:gd name="connsiteX23" fmla="*/ 254000 w 3749675"/>
                <a:gd name="connsiteY23" fmla="*/ 260350 h 536575"/>
                <a:gd name="connsiteX24" fmla="*/ 327025 w 3749675"/>
                <a:gd name="connsiteY24" fmla="*/ 279400 h 536575"/>
                <a:gd name="connsiteX25" fmla="*/ 393700 w 3749675"/>
                <a:gd name="connsiteY25" fmla="*/ 288925 h 536575"/>
                <a:gd name="connsiteX26" fmla="*/ 466725 w 3749675"/>
                <a:gd name="connsiteY26" fmla="*/ 292100 h 536575"/>
                <a:gd name="connsiteX27" fmla="*/ 561975 w 3749675"/>
                <a:gd name="connsiteY27" fmla="*/ 282575 h 536575"/>
                <a:gd name="connsiteX28" fmla="*/ 784225 w 3749675"/>
                <a:gd name="connsiteY28" fmla="*/ 254000 h 536575"/>
                <a:gd name="connsiteX29" fmla="*/ 1123950 w 3749675"/>
                <a:gd name="connsiteY29" fmla="*/ 215900 h 536575"/>
                <a:gd name="connsiteX30" fmla="*/ 1438275 w 3749675"/>
                <a:gd name="connsiteY30" fmla="*/ 177800 h 536575"/>
                <a:gd name="connsiteX31" fmla="*/ 1838325 w 3749675"/>
                <a:gd name="connsiteY31" fmla="*/ 133350 h 536575"/>
                <a:gd name="connsiteX32" fmla="*/ 2000250 w 3749675"/>
                <a:gd name="connsiteY32" fmla="*/ 114300 h 536575"/>
                <a:gd name="connsiteX33" fmla="*/ 2413000 w 3749675"/>
                <a:gd name="connsiteY33" fmla="*/ 95250 h 536575"/>
                <a:gd name="connsiteX34" fmla="*/ 3009900 w 3749675"/>
                <a:gd name="connsiteY34" fmla="*/ 69850 h 536575"/>
                <a:gd name="connsiteX35" fmla="*/ 3175000 w 3749675"/>
                <a:gd name="connsiteY35" fmla="*/ 22225 h 536575"/>
                <a:gd name="connsiteX36" fmla="*/ 3254375 w 3749675"/>
                <a:gd name="connsiteY36" fmla="*/ 0 h 536575"/>
                <a:gd name="connsiteX37" fmla="*/ 3330575 w 3749675"/>
                <a:gd name="connsiteY37" fmla="*/ 15875 h 536575"/>
                <a:gd name="connsiteX38" fmla="*/ 3476625 w 3749675"/>
                <a:gd name="connsiteY38" fmla="*/ 53975 h 536575"/>
                <a:gd name="connsiteX39" fmla="*/ 3632200 w 3749675"/>
                <a:gd name="connsiteY39" fmla="*/ 114300 h 536575"/>
                <a:gd name="connsiteX40" fmla="*/ 3727450 w 3749675"/>
                <a:gd name="connsiteY40" fmla="*/ 161925 h 536575"/>
                <a:gd name="connsiteX41" fmla="*/ 3743325 w 3749675"/>
                <a:gd name="connsiteY41" fmla="*/ 184150 h 536575"/>
                <a:gd name="connsiteX42" fmla="*/ 3749675 w 3749675"/>
                <a:gd name="connsiteY42" fmla="*/ 209550 h 536575"/>
                <a:gd name="connsiteX43" fmla="*/ 3736975 w 3749675"/>
                <a:gd name="connsiteY43" fmla="*/ 247650 h 536575"/>
                <a:gd name="connsiteX44" fmla="*/ 3702050 w 3749675"/>
                <a:gd name="connsiteY44" fmla="*/ 269875 h 536575"/>
                <a:gd name="connsiteX45" fmla="*/ 3651250 w 3749675"/>
                <a:gd name="connsiteY45" fmla="*/ 288925 h 536575"/>
                <a:gd name="connsiteX46" fmla="*/ 3521075 w 3749675"/>
                <a:gd name="connsiteY46" fmla="*/ 276225 h 536575"/>
                <a:gd name="connsiteX47" fmla="*/ 3276600 w 3749675"/>
                <a:gd name="connsiteY47" fmla="*/ 257175 h 536575"/>
                <a:gd name="connsiteX48" fmla="*/ 2978150 w 3749675"/>
                <a:gd name="connsiteY48" fmla="*/ 244475 h 536575"/>
                <a:gd name="connsiteX49" fmla="*/ 2635250 w 3749675"/>
                <a:gd name="connsiteY49" fmla="*/ 250825 h 536575"/>
                <a:gd name="connsiteX50" fmla="*/ 2282825 w 3749675"/>
                <a:gd name="connsiteY50" fmla="*/ 25400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49675" h="536575">
                  <a:moveTo>
                    <a:pt x="2282825" y="254000"/>
                  </a:moveTo>
                  <a:lnTo>
                    <a:pt x="1854200" y="273050"/>
                  </a:lnTo>
                  <a:lnTo>
                    <a:pt x="1606550" y="307975"/>
                  </a:lnTo>
                  <a:lnTo>
                    <a:pt x="1270000" y="358775"/>
                  </a:lnTo>
                  <a:lnTo>
                    <a:pt x="1012825" y="403225"/>
                  </a:lnTo>
                  <a:lnTo>
                    <a:pt x="790575" y="450850"/>
                  </a:lnTo>
                  <a:lnTo>
                    <a:pt x="492125" y="533400"/>
                  </a:lnTo>
                  <a:lnTo>
                    <a:pt x="447675" y="536575"/>
                  </a:lnTo>
                  <a:lnTo>
                    <a:pt x="400050" y="527050"/>
                  </a:lnTo>
                  <a:lnTo>
                    <a:pt x="358775" y="514350"/>
                  </a:lnTo>
                  <a:lnTo>
                    <a:pt x="285750" y="479425"/>
                  </a:lnTo>
                  <a:lnTo>
                    <a:pt x="228600" y="441325"/>
                  </a:lnTo>
                  <a:lnTo>
                    <a:pt x="161925" y="384175"/>
                  </a:lnTo>
                  <a:lnTo>
                    <a:pt x="98425" y="320675"/>
                  </a:lnTo>
                  <a:lnTo>
                    <a:pt x="22225" y="225425"/>
                  </a:lnTo>
                  <a:lnTo>
                    <a:pt x="3175" y="180975"/>
                  </a:lnTo>
                  <a:lnTo>
                    <a:pt x="0" y="161925"/>
                  </a:lnTo>
                  <a:lnTo>
                    <a:pt x="6350" y="146050"/>
                  </a:lnTo>
                  <a:lnTo>
                    <a:pt x="34925" y="142875"/>
                  </a:lnTo>
                  <a:lnTo>
                    <a:pt x="63500" y="158750"/>
                  </a:lnTo>
                  <a:lnTo>
                    <a:pt x="101600" y="187325"/>
                  </a:lnTo>
                  <a:lnTo>
                    <a:pt x="142875" y="215900"/>
                  </a:lnTo>
                  <a:lnTo>
                    <a:pt x="190500" y="238125"/>
                  </a:lnTo>
                  <a:lnTo>
                    <a:pt x="254000" y="260350"/>
                  </a:lnTo>
                  <a:lnTo>
                    <a:pt x="327025" y="279400"/>
                  </a:lnTo>
                  <a:lnTo>
                    <a:pt x="393700" y="288925"/>
                  </a:lnTo>
                  <a:lnTo>
                    <a:pt x="466725" y="292100"/>
                  </a:lnTo>
                  <a:lnTo>
                    <a:pt x="561975" y="282575"/>
                  </a:lnTo>
                  <a:lnTo>
                    <a:pt x="784225" y="254000"/>
                  </a:lnTo>
                  <a:lnTo>
                    <a:pt x="1123950" y="215900"/>
                  </a:lnTo>
                  <a:lnTo>
                    <a:pt x="1438275" y="177800"/>
                  </a:lnTo>
                  <a:lnTo>
                    <a:pt x="1838325" y="133350"/>
                  </a:lnTo>
                  <a:lnTo>
                    <a:pt x="2000250" y="114300"/>
                  </a:lnTo>
                  <a:lnTo>
                    <a:pt x="2413000" y="95250"/>
                  </a:lnTo>
                  <a:lnTo>
                    <a:pt x="3009900" y="69850"/>
                  </a:lnTo>
                  <a:lnTo>
                    <a:pt x="3175000" y="22225"/>
                  </a:lnTo>
                  <a:lnTo>
                    <a:pt x="3254375" y="0"/>
                  </a:lnTo>
                  <a:lnTo>
                    <a:pt x="3330575" y="15875"/>
                  </a:lnTo>
                  <a:lnTo>
                    <a:pt x="3476625" y="53975"/>
                  </a:lnTo>
                  <a:lnTo>
                    <a:pt x="3632200" y="114300"/>
                  </a:lnTo>
                  <a:lnTo>
                    <a:pt x="3727450" y="161925"/>
                  </a:lnTo>
                  <a:lnTo>
                    <a:pt x="3743325" y="184150"/>
                  </a:lnTo>
                  <a:lnTo>
                    <a:pt x="3749675" y="209550"/>
                  </a:lnTo>
                  <a:lnTo>
                    <a:pt x="3736975" y="247650"/>
                  </a:lnTo>
                  <a:lnTo>
                    <a:pt x="3702050" y="269875"/>
                  </a:lnTo>
                  <a:lnTo>
                    <a:pt x="3651250" y="288925"/>
                  </a:lnTo>
                  <a:lnTo>
                    <a:pt x="3521075" y="276225"/>
                  </a:lnTo>
                  <a:lnTo>
                    <a:pt x="3276600" y="257175"/>
                  </a:lnTo>
                  <a:lnTo>
                    <a:pt x="2978150" y="244475"/>
                  </a:lnTo>
                  <a:lnTo>
                    <a:pt x="2635250" y="250825"/>
                  </a:lnTo>
                  <a:lnTo>
                    <a:pt x="2282825" y="254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90071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97EF84C-C5A8-7D48-9602-68BBF021DD3D}"/>
              </a:ext>
            </a:extLst>
          </p:cNvPr>
          <p:cNvSpPr/>
          <p:nvPr/>
        </p:nvSpPr>
        <p:spPr>
          <a:xfrm>
            <a:off x="3322638" y="1543050"/>
            <a:ext cx="3706812" cy="2000250"/>
          </a:xfrm>
          <a:custGeom>
            <a:avLst/>
            <a:gdLst>
              <a:gd name="connsiteX0" fmla="*/ 1107713 w 3706879"/>
              <a:gd name="connsiteY0" fmla="*/ 279229 h 2000633"/>
              <a:gd name="connsiteX1" fmla="*/ 892921 w 3706879"/>
              <a:gd name="connsiteY1" fmla="*/ 322187 h 2000633"/>
              <a:gd name="connsiteX2" fmla="*/ 675061 w 3706879"/>
              <a:gd name="connsiteY2" fmla="*/ 365146 h 2000633"/>
              <a:gd name="connsiteX3" fmla="*/ 469474 w 3706879"/>
              <a:gd name="connsiteY3" fmla="*/ 405036 h 2000633"/>
              <a:gd name="connsiteX4" fmla="*/ 411173 w 3706879"/>
              <a:gd name="connsiteY4" fmla="*/ 414241 h 2000633"/>
              <a:gd name="connsiteX5" fmla="*/ 346736 w 3706879"/>
              <a:gd name="connsiteY5" fmla="*/ 417310 h 2000633"/>
              <a:gd name="connsiteX6" fmla="*/ 282298 w 3706879"/>
              <a:gd name="connsiteY6" fmla="*/ 411173 h 2000633"/>
              <a:gd name="connsiteX7" fmla="*/ 248545 w 3706879"/>
              <a:gd name="connsiteY7" fmla="*/ 401967 h 2000633"/>
              <a:gd name="connsiteX8" fmla="*/ 199450 w 3706879"/>
              <a:gd name="connsiteY8" fmla="*/ 377420 h 2000633"/>
              <a:gd name="connsiteX9" fmla="*/ 159560 w 3706879"/>
              <a:gd name="connsiteY9" fmla="*/ 349804 h 2000633"/>
              <a:gd name="connsiteX10" fmla="*/ 119670 w 3706879"/>
              <a:gd name="connsiteY10" fmla="*/ 312982 h 2000633"/>
              <a:gd name="connsiteX11" fmla="*/ 76712 w 3706879"/>
              <a:gd name="connsiteY11" fmla="*/ 273092 h 2000633"/>
              <a:gd name="connsiteX12" fmla="*/ 61369 w 3706879"/>
              <a:gd name="connsiteY12" fmla="*/ 257750 h 2000633"/>
              <a:gd name="connsiteX13" fmla="*/ 46027 w 3706879"/>
              <a:gd name="connsiteY13" fmla="*/ 251613 h 2000633"/>
              <a:gd name="connsiteX14" fmla="*/ 24548 w 3706879"/>
              <a:gd name="connsiteY14" fmla="*/ 245476 h 2000633"/>
              <a:gd name="connsiteX15" fmla="*/ 12274 w 3706879"/>
              <a:gd name="connsiteY15" fmla="*/ 245476 h 2000633"/>
              <a:gd name="connsiteX16" fmla="*/ 0 w 3706879"/>
              <a:gd name="connsiteY16" fmla="*/ 251613 h 2000633"/>
              <a:gd name="connsiteX17" fmla="*/ 3069 w 3706879"/>
              <a:gd name="connsiteY17" fmla="*/ 279229 h 2000633"/>
              <a:gd name="connsiteX18" fmla="*/ 18411 w 3706879"/>
              <a:gd name="connsiteY18" fmla="*/ 319119 h 2000633"/>
              <a:gd name="connsiteX19" fmla="*/ 64438 w 3706879"/>
              <a:gd name="connsiteY19" fmla="*/ 405036 h 2000633"/>
              <a:gd name="connsiteX20" fmla="*/ 104328 w 3706879"/>
              <a:gd name="connsiteY20" fmla="*/ 472542 h 2000633"/>
              <a:gd name="connsiteX21" fmla="*/ 153423 w 3706879"/>
              <a:gd name="connsiteY21" fmla="*/ 546185 h 2000633"/>
              <a:gd name="connsiteX22" fmla="*/ 211724 w 3706879"/>
              <a:gd name="connsiteY22" fmla="*/ 610622 h 2000633"/>
              <a:gd name="connsiteX23" fmla="*/ 263888 w 3706879"/>
              <a:gd name="connsiteY23" fmla="*/ 656649 h 2000633"/>
              <a:gd name="connsiteX24" fmla="*/ 312983 w 3706879"/>
              <a:gd name="connsiteY24" fmla="*/ 681197 h 2000633"/>
              <a:gd name="connsiteX25" fmla="*/ 334462 w 3706879"/>
              <a:gd name="connsiteY25" fmla="*/ 681197 h 2000633"/>
              <a:gd name="connsiteX26" fmla="*/ 432653 w 3706879"/>
              <a:gd name="connsiteY26" fmla="*/ 619828 h 2000633"/>
              <a:gd name="connsiteX27" fmla="*/ 466406 w 3706879"/>
              <a:gd name="connsiteY27" fmla="*/ 607554 h 2000633"/>
              <a:gd name="connsiteX28" fmla="*/ 644376 w 3706879"/>
              <a:gd name="connsiteY28" fmla="*/ 564596 h 2000633"/>
              <a:gd name="connsiteX29" fmla="*/ 837689 w 3706879"/>
              <a:gd name="connsiteY29" fmla="*/ 512432 h 2000633"/>
              <a:gd name="connsiteX30" fmla="*/ 1073960 w 3706879"/>
              <a:gd name="connsiteY30" fmla="*/ 447994 h 2000633"/>
              <a:gd name="connsiteX31" fmla="*/ 1153740 w 3706879"/>
              <a:gd name="connsiteY31" fmla="*/ 417310 h 2000633"/>
              <a:gd name="connsiteX32" fmla="*/ 1506612 w 3706879"/>
              <a:gd name="connsiteY32" fmla="*/ 346735 h 2000633"/>
              <a:gd name="connsiteX33" fmla="*/ 1810390 w 3706879"/>
              <a:gd name="connsiteY33" fmla="*/ 282298 h 2000633"/>
              <a:gd name="connsiteX34" fmla="*/ 2019045 w 3706879"/>
              <a:gd name="connsiteY34" fmla="*/ 239339 h 2000633"/>
              <a:gd name="connsiteX35" fmla="*/ 2046661 w 3706879"/>
              <a:gd name="connsiteY35" fmla="*/ 236271 h 2000633"/>
              <a:gd name="connsiteX36" fmla="*/ 2062003 w 3706879"/>
              <a:gd name="connsiteY36" fmla="*/ 236271 h 2000633"/>
              <a:gd name="connsiteX37" fmla="*/ 2077345 w 3706879"/>
              <a:gd name="connsiteY37" fmla="*/ 242408 h 2000633"/>
              <a:gd name="connsiteX38" fmla="*/ 2086551 w 3706879"/>
              <a:gd name="connsiteY38" fmla="*/ 257750 h 2000633"/>
              <a:gd name="connsiteX39" fmla="*/ 2089619 w 3706879"/>
              <a:gd name="connsiteY39" fmla="*/ 328324 h 2000633"/>
              <a:gd name="connsiteX40" fmla="*/ 2089619 w 3706879"/>
              <a:gd name="connsiteY40" fmla="*/ 472542 h 2000633"/>
              <a:gd name="connsiteX41" fmla="*/ 2095756 w 3706879"/>
              <a:gd name="connsiteY41" fmla="*/ 583006 h 2000633"/>
              <a:gd name="connsiteX42" fmla="*/ 2111098 w 3706879"/>
              <a:gd name="connsiteY42" fmla="*/ 779387 h 2000633"/>
              <a:gd name="connsiteX43" fmla="*/ 2135646 w 3706879"/>
              <a:gd name="connsiteY43" fmla="*/ 975769 h 2000633"/>
              <a:gd name="connsiteX44" fmla="*/ 2147920 w 3706879"/>
              <a:gd name="connsiteY44" fmla="*/ 1049412 h 2000633"/>
              <a:gd name="connsiteX45" fmla="*/ 2172467 w 3706879"/>
              <a:gd name="connsiteY45" fmla="*/ 1162945 h 2000633"/>
              <a:gd name="connsiteX46" fmla="*/ 2203152 w 3706879"/>
              <a:gd name="connsiteY46" fmla="*/ 1258067 h 2000633"/>
              <a:gd name="connsiteX47" fmla="*/ 2224631 w 3706879"/>
              <a:gd name="connsiteY47" fmla="*/ 1322504 h 2000633"/>
              <a:gd name="connsiteX48" fmla="*/ 2249179 w 3706879"/>
              <a:gd name="connsiteY48" fmla="*/ 1386942 h 2000633"/>
              <a:gd name="connsiteX49" fmla="*/ 2273726 w 3706879"/>
              <a:gd name="connsiteY49" fmla="*/ 1439106 h 2000633"/>
              <a:gd name="connsiteX50" fmla="*/ 2304411 w 3706879"/>
              <a:gd name="connsiteY50" fmla="*/ 1503543 h 2000633"/>
              <a:gd name="connsiteX51" fmla="*/ 2353506 w 3706879"/>
              <a:gd name="connsiteY51" fmla="*/ 1580255 h 2000633"/>
              <a:gd name="connsiteX52" fmla="*/ 2396465 w 3706879"/>
              <a:gd name="connsiteY52" fmla="*/ 1632418 h 2000633"/>
              <a:gd name="connsiteX53" fmla="*/ 2436355 w 3706879"/>
              <a:gd name="connsiteY53" fmla="*/ 1675377 h 2000633"/>
              <a:gd name="connsiteX54" fmla="*/ 2482381 w 3706879"/>
              <a:gd name="connsiteY54" fmla="*/ 1721404 h 2000633"/>
              <a:gd name="connsiteX55" fmla="*/ 2531477 w 3706879"/>
              <a:gd name="connsiteY55" fmla="*/ 1758225 h 2000633"/>
              <a:gd name="connsiteX56" fmla="*/ 2592846 w 3706879"/>
              <a:gd name="connsiteY56" fmla="*/ 1804252 h 2000633"/>
              <a:gd name="connsiteX57" fmla="*/ 2648078 w 3706879"/>
              <a:gd name="connsiteY57" fmla="*/ 1838005 h 2000633"/>
              <a:gd name="connsiteX58" fmla="*/ 2746269 w 3706879"/>
              <a:gd name="connsiteY58" fmla="*/ 1880963 h 2000633"/>
              <a:gd name="connsiteX59" fmla="*/ 2832185 w 3706879"/>
              <a:gd name="connsiteY59" fmla="*/ 1914716 h 2000633"/>
              <a:gd name="connsiteX60" fmla="*/ 2918102 w 3706879"/>
              <a:gd name="connsiteY60" fmla="*/ 1939264 h 2000633"/>
              <a:gd name="connsiteX61" fmla="*/ 3019361 w 3706879"/>
              <a:gd name="connsiteY61" fmla="*/ 1963812 h 2000633"/>
              <a:gd name="connsiteX62" fmla="*/ 3093004 w 3706879"/>
              <a:gd name="connsiteY62" fmla="*/ 1976085 h 2000633"/>
              <a:gd name="connsiteX63" fmla="*/ 3178921 w 3706879"/>
              <a:gd name="connsiteY63" fmla="*/ 1985291 h 2000633"/>
              <a:gd name="connsiteX64" fmla="*/ 3264838 w 3706879"/>
              <a:gd name="connsiteY64" fmla="*/ 1994496 h 2000633"/>
              <a:gd name="connsiteX65" fmla="*/ 3433603 w 3706879"/>
              <a:gd name="connsiteY65" fmla="*/ 2000633 h 2000633"/>
              <a:gd name="connsiteX66" fmla="*/ 3510314 w 3706879"/>
              <a:gd name="connsiteY66" fmla="*/ 2000633 h 2000633"/>
              <a:gd name="connsiteX67" fmla="*/ 3602368 w 3706879"/>
              <a:gd name="connsiteY67" fmla="*/ 1991428 h 2000633"/>
              <a:gd name="connsiteX68" fmla="*/ 3645326 w 3706879"/>
              <a:gd name="connsiteY68" fmla="*/ 1982222 h 2000633"/>
              <a:gd name="connsiteX69" fmla="*/ 3669874 w 3706879"/>
              <a:gd name="connsiteY69" fmla="*/ 1963812 h 2000633"/>
              <a:gd name="connsiteX70" fmla="*/ 3685216 w 3706879"/>
              <a:gd name="connsiteY70" fmla="*/ 1939264 h 2000633"/>
              <a:gd name="connsiteX71" fmla="*/ 3700559 w 3706879"/>
              <a:gd name="connsiteY71" fmla="*/ 1908579 h 2000633"/>
              <a:gd name="connsiteX72" fmla="*/ 3706696 w 3706879"/>
              <a:gd name="connsiteY72" fmla="*/ 1871758 h 2000633"/>
              <a:gd name="connsiteX73" fmla="*/ 3700559 w 3706879"/>
              <a:gd name="connsiteY73" fmla="*/ 1844142 h 2000633"/>
              <a:gd name="connsiteX74" fmla="*/ 3688285 w 3706879"/>
              <a:gd name="connsiteY74" fmla="*/ 1819594 h 2000633"/>
              <a:gd name="connsiteX75" fmla="*/ 3663737 w 3706879"/>
              <a:gd name="connsiteY75" fmla="*/ 1788910 h 2000633"/>
              <a:gd name="connsiteX76" fmla="*/ 3286317 w 3706879"/>
              <a:gd name="connsiteY76" fmla="*/ 1755157 h 2000633"/>
              <a:gd name="connsiteX77" fmla="*/ 3169716 w 3706879"/>
              <a:gd name="connsiteY77" fmla="*/ 1752088 h 2000633"/>
              <a:gd name="connsiteX78" fmla="*/ 3068457 w 3706879"/>
              <a:gd name="connsiteY78" fmla="*/ 1745951 h 2000633"/>
              <a:gd name="connsiteX79" fmla="*/ 2997882 w 3706879"/>
              <a:gd name="connsiteY79" fmla="*/ 1736746 h 2000633"/>
              <a:gd name="connsiteX80" fmla="*/ 2930376 w 3706879"/>
              <a:gd name="connsiteY80" fmla="*/ 1724472 h 2000633"/>
              <a:gd name="connsiteX81" fmla="*/ 2862870 w 3706879"/>
              <a:gd name="connsiteY81" fmla="*/ 1709130 h 2000633"/>
              <a:gd name="connsiteX82" fmla="*/ 2773885 w 3706879"/>
              <a:gd name="connsiteY82" fmla="*/ 1678445 h 2000633"/>
              <a:gd name="connsiteX83" fmla="*/ 2691036 w 3706879"/>
              <a:gd name="connsiteY83" fmla="*/ 1641624 h 2000633"/>
              <a:gd name="connsiteX84" fmla="*/ 2608188 w 3706879"/>
              <a:gd name="connsiteY84" fmla="*/ 1595597 h 2000633"/>
              <a:gd name="connsiteX85" fmla="*/ 2549888 w 3706879"/>
              <a:gd name="connsiteY85" fmla="*/ 1552638 h 2000633"/>
              <a:gd name="connsiteX86" fmla="*/ 2516134 w 3706879"/>
              <a:gd name="connsiteY86" fmla="*/ 1515817 h 2000633"/>
              <a:gd name="connsiteX87" fmla="*/ 2488518 w 3706879"/>
              <a:gd name="connsiteY87" fmla="*/ 1485132 h 2000633"/>
              <a:gd name="connsiteX88" fmla="*/ 2451697 w 3706879"/>
              <a:gd name="connsiteY88" fmla="*/ 1436037 h 2000633"/>
              <a:gd name="connsiteX89" fmla="*/ 2417944 w 3706879"/>
              <a:gd name="connsiteY89" fmla="*/ 1383873 h 2000633"/>
              <a:gd name="connsiteX90" fmla="*/ 2396465 w 3706879"/>
              <a:gd name="connsiteY90" fmla="*/ 1334778 h 2000633"/>
              <a:gd name="connsiteX91" fmla="*/ 2365780 w 3706879"/>
              <a:gd name="connsiteY91" fmla="*/ 1258067 h 2000633"/>
              <a:gd name="connsiteX92" fmla="*/ 2344301 w 3706879"/>
              <a:gd name="connsiteY92" fmla="*/ 1175218 h 2000633"/>
              <a:gd name="connsiteX93" fmla="*/ 2325890 w 3706879"/>
              <a:gd name="connsiteY93" fmla="*/ 1040206 h 2000633"/>
              <a:gd name="connsiteX94" fmla="*/ 2313616 w 3706879"/>
              <a:gd name="connsiteY94" fmla="*/ 886783 h 2000633"/>
              <a:gd name="connsiteX95" fmla="*/ 2313616 w 3706879"/>
              <a:gd name="connsiteY95" fmla="*/ 828483 h 2000633"/>
              <a:gd name="connsiteX96" fmla="*/ 2304411 w 3706879"/>
              <a:gd name="connsiteY96" fmla="*/ 638238 h 2000633"/>
              <a:gd name="connsiteX97" fmla="*/ 2307479 w 3706879"/>
              <a:gd name="connsiteY97" fmla="*/ 546185 h 2000633"/>
              <a:gd name="connsiteX98" fmla="*/ 2313616 w 3706879"/>
              <a:gd name="connsiteY98" fmla="*/ 494021 h 2000633"/>
              <a:gd name="connsiteX99" fmla="*/ 2322822 w 3706879"/>
              <a:gd name="connsiteY99" fmla="*/ 447994 h 2000633"/>
              <a:gd name="connsiteX100" fmla="*/ 2344301 w 3706879"/>
              <a:gd name="connsiteY100" fmla="*/ 398899 h 2000633"/>
              <a:gd name="connsiteX101" fmla="*/ 2362712 w 3706879"/>
              <a:gd name="connsiteY101" fmla="*/ 368214 h 2000633"/>
              <a:gd name="connsiteX102" fmla="*/ 2378054 w 3706879"/>
              <a:gd name="connsiteY102" fmla="*/ 340598 h 2000633"/>
              <a:gd name="connsiteX103" fmla="*/ 2408739 w 3706879"/>
              <a:gd name="connsiteY103" fmla="*/ 300708 h 2000633"/>
              <a:gd name="connsiteX104" fmla="*/ 2445560 w 3706879"/>
              <a:gd name="connsiteY104" fmla="*/ 260818 h 2000633"/>
              <a:gd name="connsiteX105" fmla="*/ 2451697 w 3706879"/>
              <a:gd name="connsiteY105" fmla="*/ 248545 h 2000633"/>
              <a:gd name="connsiteX106" fmla="*/ 2451697 w 3706879"/>
              <a:gd name="connsiteY106" fmla="*/ 248545 h 2000633"/>
              <a:gd name="connsiteX107" fmla="*/ 2445560 w 3706879"/>
              <a:gd name="connsiteY107" fmla="*/ 217860 h 2000633"/>
              <a:gd name="connsiteX108" fmla="*/ 2433286 w 3706879"/>
              <a:gd name="connsiteY108" fmla="*/ 196381 h 2000633"/>
              <a:gd name="connsiteX109" fmla="*/ 2396465 w 3706879"/>
              <a:gd name="connsiteY109" fmla="*/ 162628 h 2000633"/>
              <a:gd name="connsiteX110" fmla="*/ 2273726 w 3706879"/>
              <a:gd name="connsiteY110" fmla="*/ 85916 h 2000633"/>
              <a:gd name="connsiteX111" fmla="*/ 2175536 w 3706879"/>
              <a:gd name="connsiteY111" fmla="*/ 21479 h 2000633"/>
              <a:gd name="connsiteX112" fmla="*/ 2132577 w 3706879"/>
              <a:gd name="connsiteY112" fmla="*/ 3068 h 2000633"/>
              <a:gd name="connsiteX113" fmla="*/ 2108030 w 3706879"/>
              <a:gd name="connsiteY113" fmla="*/ 0 h 2000633"/>
              <a:gd name="connsiteX114" fmla="*/ 2080414 w 3706879"/>
              <a:gd name="connsiteY114" fmla="*/ 21479 h 2000633"/>
              <a:gd name="connsiteX115" fmla="*/ 2043592 w 3706879"/>
              <a:gd name="connsiteY115" fmla="*/ 46026 h 2000633"/>
              <a:gd name="connsiteX116" fmla="*/ 1954607 w 3706879"/>
              <a:gd name="connsiteY116" fmla="*/ 82848 h 2000633"/>
              <a:gd name="connsiteX117" fmla="*/ 1742883 w 3706879"/>
              <a:gd name="connsiteY117" fmla="*/ 141149 h 2000633"/>
              <a:gd name="connsiteX118" fmla="*/ 1546502 w 3706879"/>
              <a:gd name="connsiteY118" fmla="*/ 187175 h 2000633"/>
              <a:gd name="connsiteX119" fmla="*/ 1236588 w 3706879"/>
              <a:gd name="connsiteY119" fmla="*/ 254681 h 2000633"/>
              <a:gd name="connsiteX120" fmla="*/ 1107713 w 3706879"/>
              <a:gd name="connsiteY120" fmla="*/ 279229 h 2000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3706879" h="2000633">
                <a:moveTo>
                  <a:pt x="1107713" y="279229"/>
                </a:moveTo>
                <a:lnTo>
                  <a:pt x="892921" y="322187"/>
                </a:lnTo>
                <a:lnTo>
                  <a:pt x="675061" y="365146"/>
                </a:lnTo>
                <a:lnTo>
                  <a:pt x="469474" y="405036"/>
                </a:lnTo>
                <a:lnTo>
                  <a:pt x="411173" y="414241"/>
                </a:lnTo>
                <a:lnTo>
                  <a:pt x="346736" y="417310"/>
                </a:lnTo>
                <a:lnTo>
                  <a:pt x="282298" y="411173"/>
                </a:lnTo>
                <a:lnTo>
                  <a:pt x="248545" y="401967"/>
                </a:lnTo>
                <a:lnTo>
                  <a:pt x="199450" y="377420"/>
                </a:lnTo>
                <a:lnTo>
                  <a:pt x="159560" y="349804"/>
                </a:lnTo>
                <a:lnTo>
                  <a:pt x="119670" y="312982"/>
                </a:lnTo>
                <a:lnTo>
                  <a:pt x="76712" y="273092"/>
                </a:lnTo>
                <a:lnTo>
                  <a:pt x="61369" y="257750"/>
                </a:lnTo>
                <a:lnTo>
                  <a:pt x="46027" y="251613"/>
                </a:lnTo>
                <a:lnTo>
                  <a:pt x="24548" y="245476"/>
                </a:lnTo>
                <a:lnTo>
                  <a:pt x="12274" y="245476"/>
                </a:lnTo>
                <a:lnTo>
                  <a:pt x="0" y="251613"/>
                </a:lnTo>
                <a:lnTo>
                  <a:pt x="3069" y="279229"/>
                </a:lnTo>
                <a:lnTo>
                  <a:pt x="18411" y="319119"/>
                </a:lnTo>
                <a:lnTo>
                  <a:pt x="64438" y="405036"/>
                </a:lnTo>
                <a:lnTo>
                  <a:pt x="104328" y="472542"/>
                </a:lnTo>
                <a:lnTo>
                  <a:pt x="153423" y="546185"/>
                </a:lnTo>
                <a:lnTo>
                  <a:pt x="211724" y="610622"/>
                </a:lnTo>
                <a:lnTo>
                  <a:pt x="263888" y="656649"/>
                </a:lnTo>
                <a:lnTo>
                  <a:pt x="312983" y="681197"/>
                </a:lnTo>
                <a:lnTo>
                  <a:pt x="334462" y="681197"/>
                </a:lnTo>
                <a:lnTo>
                  <a:pt x="432653" y="619828"/>
                </a:lnTo>
                <a:lnTo>
                  <a:pt x="466406" y="607554"/>
                </a:lnTo>
                <a:lnTo>
                  <a:pt x="644376" y="564596"/>
                </a:lnTo>
                <a:lnTo>
                  <a:pt x="837689" y="512432"/>
                </a:lnTo>
                <a:lnTo>
                  <a:pt x="1073960" y="447994"/>
                </a:lnTo>
                <a:lnTo>
                  <a:pt x="1153740" y="417310"/>
                </a:lnTo>
                <a:lnTo>
                  <a:pt x="1506612" y="346735"/>
                </a:lnTo>
                <a:lnTo>
                  <a:pt x="1810390" y="282298"/>
                </a:lnTo>
                <a:lnTo>
                  <a:pt x="2019045" y="239339"/>
                </a:lnTo>
                <a:lnTo>
                  <a:pt x="2046661" y="236271"/>
                </a:lnTo>
                <a:lnTo>
                  <a:pt x="2062003" y="236271"/>
                </a:lnTo>
                <a:lnTo>
                  <a:pt x="2077345" y="242408"/>
                </a:lnTo>
                <a:lnTo>
                  <a:pt x="2086551" y="257750"/>
                </a:lnTo>
                <a:lnTo>
                  <a:pt x="2089619" y="328324"/>
                </a:lnTo>
                <a:lnTo>
                  <a:pt x="2089619" y="472542"/>
                </a:lnTo>
                <a:lnTo>
                  <a:pt x="2095756" y="583006"/>
                </a:lnTo>
                <a:lnTo>
                  <a:pt x="2111098" y="779387"/>
                </a:lnTo>
                <a:lnTo>
                  <a:pt x="2135646" y="975769"/>
                </a:lnTo>
                <a:lnTo>
                  <a:pt x="2147920" y="1049412"/>
                </a:lnTo>
                <a:lnTo>
                  <a:pt x="2172467" y="1162945"/>
                </a:lnTo>
                <a:lnTo>
                  <a:pt x="2203152" y="1258067"/>
                </a:lnTo>
                <a:lnTo>
                  <a:pt x="2224631" y="1322504"/>
                </a:lnTo>
                <a:lnTo>
                  <a:pt x="2249179" y="1386942"/>
                </a:lnTo>
                <a:lnTo>
                  <a:pt x="2273726" y="1439106"/>
                </a:lnTo>
                <a:lnTo>
                  <a:pt x="2304411" y="1503543"/>
                </a:lnTo>
                <a:lnTo>
                  <a:pt x="2353506" y="1580255"/>
                </a:lnTo>
                <a:lnTo>
                  <a:pt x="2396465" y="1632418"/>
                </a:lnTo>
                <a:lnTo>
                  <a:pt x="2436355" y="1675377"/>
                </a:lnTo>
                <a:lnTo>
                  <a:pt x="2482381" y="1721404"/>
                </a:lnTo>
                <a:lnTo>
                  <a:pt x="2531477" y="1758225"/>
                </a:lnTo>
                <a:lnTo>
                  <a:pt x="2592846" y="1804252"/>
                </a:lnTo>
                <a:lnTo>
                  <a:pt x="2648078" y="1838005"/>
                </a:lnTo>
                <a:lnTo>
                  <a:pt x="2746269" y="1880963"/>
                </a:lnTo>
                <a:lnTo>
                  <a:pt x="2832185" y="1914716"/>
                </a:lnTo>
                <a:lnTo>
                  <a:pt x="2918102" y="1939264"/>
                </a:lnTo>
                <a:lnTo>
                  <a:pt x="3019361" y="1963812"/>
                </a:lnTo>
                <a:lnTo>
                  <a:pt x="3093004" y="1976085"/>
                </a:lnTo>
                <a:lnTo>
                  <a:pt x="3178921" y="1985291"/>
                </a:lnTo>
                <a:lnTo>
                  <a:pt x="3264838" y="1994496"/>
                </a:lnTo>
                <a:lnTo>
                  <a:pt x="3433603" y="2000633"/>
                </a:lnTo>
                <a:lnTo>
                  <a:pt x="3510314" y="2000633"/>
                </a:lnTo>
                <a:lnTo>
                  <a:pt x="3602368" y="1991428"/>
                </a:lnTo>
                <a:lnTo>
                  <a:pt x="3645326" y="1982222"/>
                </a:lnTo>
                <a:lnTo>
                  <a:pt x="3669874" y="1963812"/>
                </a:lnTo>
                <a:lnTo>
                  <a:pt x="3685216" y="1939264"/>
                </a:lnTo>
                <a:lnTo>
                  <a:pt x="3700559" y="1908579"/>
                </a:lnTo>
                <a:cubicBezTo>
                  <a:pt x="3706879" y="1873820"/>
                  <a:pt x="3706696" y="1886261"/>
                  <a:pt x="3706696" y="1871758"/>
                </a:cubicBezTo>
                <a:lnTo>
                  <a:pt x="3700559" y="1844142"/>
                </a:lnTo>
                <a:lnTo>
                  <a:pt x="3688285" y="1819594"/>
                </a:lnTo>
                <a:lnTo>
                  <a:pt x="3663737" y="1788910"/>
                </a:lnTo>
                <a:lnTo>
                  <a:pt x="3286317" y="1755157"/>
                </a:lnTo>
                <a:lnTo>
                  <a:pt x="3169716" y="1752088"/>
                </a:lnTo>
                <a:lnTo>
                  <a:pt x="3068457" y="1745951"/>
                </a:lnTo>
                <a:lnTo>
                  <a:pt x="2997882" y="1736746"/>
                </a:lnTo>
                <a:lnTo>
                  <a:pt x="2930376" y="1724472"/>
                </a:lnTo>
                <a:lnTo>
                  <a:pt x="2862870" y="1709130"/>
                </a:lnTo>
                <a:lnTo>
                  <a:pt x="2773885" y="1678445"/>
                </a:lnTo>
                <a:lnTo>
                  <a:pt x="2691036" y="1641624"/>
                </a:lnTo>
                <a:lnTo>
                  <a:pt x="2608188" y="1595597"/>
                </a:lnTo>
                <a:lnTo>
                  <a:pt x="2549888" y="1552638"/>
                </a:lnTo>
                <a:lnTo>
                  <a:pt x="2516134" y="1515817"/>
                </a:lnTo>
                <a:lnTo>
                  <a:pt x="2488518" y="1485132"/>
                </a:lnTo>
                <a:lnTo>
                  <a:pt x="2451697" y="1436037"/>
                </a:lnTo>
                <a:lnTo>
                  <a:pt x="2417944" y="1383873"/>
                </a:lnTo>
                <a:lnTo>
                  <a:pt x="2396465" y="1334778"/>
                </a:lnTo>
                <a:lnTo>
                  <a:pt x="2365780" y="1258067"/>
                </a:lnTo>
                <a:lnTo>
                  <a:pt x="2344301" y="1175218"/>
                </a:lnTo>
                <a:lnTo>
                  <a:pt x="2325890" y="1040206"/>
                </a:lnTo>
                <a:lnTo>
                  <a:pt x="2313616" y="886783"/>
                </a:lnTo>
                <a:lnTo>
                  <a:pt x="2313616" y="828483"/>
                </a:lnTo>
                <a:lnTo>
                  <a:pt x="2304411" y="638238"/>
                </a:lnTo>
                <a:cubicBezTo>
                  <a:pt x="2305434" y="607554"/>
                  <a:pt x="2306456" y="576869"/>
                  <a:pt x="2307479" y="546185"/>
                </a:cubicBezTo>
                <a:lnTo>
                  <a:pt x="2313616" y="494021"/>
                </a:lnTo>
                <a:lnTo>
                  <a:pt x="2322822" y="447994"/>
                </a:lnTo>
                <a:lnTo>
                  <a:pt x="2344301" y="398899"/>
                </a:lnTo>
                <a:lnTo>
                  <a:pt x="2362712" y="368214"/>
                </a:lnTo>
                <a:lnTo>
                  <a:pt x="2378054" y="340598"/>
                </a:lnTo>
                <a:lnTo>
                  <a:pt x="2408739" y="300708"/>
                </a:lnTo>
                <a:lnTo>
                  <a:pt x="2445560" y="260818"/>
                </a:lnTo>
                <a:lnTo>
                  <a:pt x="2451697" y="248545"/>
                </a:lnTo>
                <a:lnTo>
                  <a:pt x="2451697" y="248545"/>
                </a:lnTo>
                <a:lnTo>
                  <a:pt x="2445560" y="217860"/>
                </a:lnTo>
                <a:lnTo>
                  <a:pt x="2433286" y="196381"/>
                </a:lnTo>
                <a:lnTo>
                  <a:pt x="2396465" y="162628"/>
                </a:lnTo>
                <a:lnTo>
                  <a:pt x="2273726" y="85916"/>
                </a:lnTo>
                <a:lnTo>
                  <a:pt x="2175536" y="21479"/>
                </a:lnTo>
                <a:lnTo>
                  <a:pt x="2132577" y="3068"/>
                </a:lnTo>
                <a:lnTo>
                  <a:pt x="2108030" y="0"/>
                </a:lnTo>
                <a:lnTo>
                  <a:pt x="2080414" y="21479"/>
                </a:lnTo>
                <a:lnTo>
                  <a:pt x="2043592" y="46026"/>
                </a:lnTo>
                <a:lnTo>
                  <a:pt x="1954607" y="82848"/>
                </a:lnTo>
                <a:lnTo>
                  <a:pt x="1742883" y="141149"/>
                </a:lnTo>
                <a:lnTo>
                  <a:pt x="1546502" y="187175"/>
                </a:lnTo>
                <a:lnTo>
                  <a:pt x="1236588" y="254681"/>
                </a:lnTo>
                <a:lnTo>
                  <a:pt x="1107713" y="2792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D721815-60CC-6B4F-AB74-DBAC08E3B557}"/>
              </a:ext>
            </a:extLst>
          </p:cNvPr>
          <p:cNvSpPr/>
          <p:nvPr/>
        </p:nvSpPr>
        <p:spPr>
          <a:xfrm>
            <a:off x="5894388" y="1706563"/>
            <a:ext cx="649287" cy="511175"/>
          </a:xfrm>
          <a:custGeom>
            <a:avLst/>
            <a:gdLst>
              <a:gd name="connsiteX0" fmla="*/ 223837 w 650081"/>
              <a:gd name="connsiteY0" fmla="*/ 438150 h 509588"/>
              <a:gd name="connsiteX1" fmla="*/ 428625 w 650081"/>
              <a:gd name="connsiteY1" fmla="*/ 359569 h 509588"/>
              <a:gd name="connsiteX2" fmla="*/ 502444 w 650081"/>
              <a:gd name="connsiteY2" fmla="*/ 335757 h 509588"/>
              <a:gd name="connsiteX3" fmla="*/ 578644 w 650081"/>
              <a:gd name="connsiteY3" fmla="*/ 314325 h 509588"/>
              <a:gd name="connsiteX4" fmla="*/ 611981 w 650081"/>
              <a:gd name="connsiteY4" fmla="*/ 304800 h 509588"/>
              <a:gd name="connsiteX5" fmla="*/ 635794 w 650081"/>
              <a:gd name="connsiteY5" fmla="*/ 288132 h 509588"/>
              <a:gd name="connsiteX6" fmla="*/ 645319 w 650081"/>
              <a:gd name="connsiteY6" fmla="*/ 276225 h 509588"/>
              <a:gd name="connsiteX7" fmla="*/ 650081 w 650081"/>
              <a:gd name="connsiteY7" fmla="*/ 264319 h 509588"/>
              <a:gd name="connsiteX8" fmla="*/ 650081 w 650081"/>
              <a:gd name="connsiteY8" fmla="*/ 247650 h 509588"/>
              <a:gd name="connsiteX9" fmla="*/ 633412 w 650081"/>
              <a:gd name="connsiteY9" fmla="*/ 221457 h 509588"/>
              <a:gd name="connsiteX10" fmla="*/ 590550 w 650081"/>
              <a:gd name="connsiteY10" fmla="*/ 171450 h 509588"/>
              <a:gd name="connsiteX11" fmla="*/ 535781 w 650081"/>
              <a:gd name="connsiteY11" fmla="*/ 126207 h 509588"/>
              <a:gd name="connsiteX12" fmla="*/ 478631 w 650081"/>
              <a:gd name="connsiteY12" fmla="*/ 92869 h 509588"/>
              <a:gd name="connsiteX13" fmla="*/ 431006 w 650081"/>
              <a:gd name="connsiteY13" fmla="*/ 66675 h 509588"/>
              <a:gd name="connsiteX14" fmla="*/ 364331 w 650081"/>
              <a:gd name="connsiteY14" fmla="*/ 40482 h 509588"/>
              <a:gd name="connsiteX15" fmla="*/ 292894 w 650081"/>
              <a:gd name="connsiteY15" fmla="*/ 16669 h 509588"/>
              <a:gd name="connsiteX16" fmla="*/ 235744 w 650081"/>
              <a:gd name="connsiteY16" fmla="*/ 4763 h 509588"/>
              <a:gd name="connsiteX17" fmla="*/ 204787 w 650081"/>
              <a:gd name="connsiteY17" fmla="*/ 0 h 509588"/>
              <a:gd name="connsiteX18" fmla="*/ 183356 w 650081"/>
              <a:gd name="connsiteY18" fmla="*/ 0 h 509588"/>
              <a:gd name="connsiteX19" fmla="*/ 178594 w 650081"/>
              <a:gd name="connsiteY19" fmla="*/ 4763 h 509588"/>
              <a:gd name="connsiteX20" fmla="*/ 178594 w 650081"/>
              <a:gd name="connsiteY20" fmla="*/ 21432 h 509588"/>
              <a:gd name="connsiteX21" fmla="*/ 192881 w 650081"/>
              <a:gd name="connsiteY21" fmla="*/ 50007 h 509588"/>
              <a:gd name="connsiteX22" fmla="*/ 202406 w 650081"/>
              <a:gd name="connsiteY22" fmla="*/ 80963 h 509588"/>
              <a:gd name="connsiteX23" fmla="*/ 209550 w 650081"/>
              <a:gd name="connsiteY23" fmla="*/ 119063 h 509588"/>
              <a:gd name="connsiteX24" fmla="*/ 209550 w 650081"/>
              <a:gd name="connsiteY24" fmla="*/ 166688 h 509588"/>
              <a:gd name="connsiteX25" fmla="*/ 202406 w 650081"/>
              <a:gd name="connsiteY25" fmla="*/ 195263 h 509588"/>
              <a:gd name="connsiteX26" fmla="*/ 188119 w 650081"/>
              <a:gd name="connsiteY26" fmla="*/ 223838 h 509588"/>
              <a:gd name="connsiteX27" fmla="*/ 150019 w 650081"/>
              <a:gd name="connsiteY27" fmla="*/ 276225 h 509588"/>
              <a:gd name="connsiteX28" fmla="*/ 52387 w 650081"/>
              <a:gd name="connsiteY28" fmla="*/ 395288 h 509588"/>
              <a:gd name="connsiteX29" fmla="*/ 9525 w 650081"/>
              <a:gd name="connsiteY29" fmla="*/ 454819 h 509588"/>
              <a:gd name="connsiteX30" fmla="*/ 2381 w 650081"/>
              <a:gd name="connsiteY30" fmla="*/ 476250 h 509588"/>
              <a:gd name="connsiteX31" fmla="*/ 0 w 650081"/>
              <a:gd name="connsiteY31" fmla="*/ 495300 h 509588"/>
              <a:gd name="connsiteX32" fmla="*/ 2381 w 650081"/>
              <a:gd name="connsiteY32" fmla="*/ 502444 h 509588"/>
              <a:gd name="connsiteX33" fmla="*/ 11906 w 650081"/>
              <a:gd name="connsiteY33" fmla="*/ 509588 h 509588"/>
              <a:gd name="connsiteX34" fmla="*/ 45244 w 650081"/>
              <a:gd name="connsiteY34" fmla="*/ 502444 h 509588"/>
              <a:gd name="connsiteX35" fmla="*/ 161925 w 650081"/>
              <a:gd name="connsiteY35" fmla="*/ 459582 h 509588"/>
              <a:gd name="connsiteX36" fmla="*/ 223837 w 650081"/>
              <a:gd name="connsiteY36" fmla="*/ 438150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50081" h="509588">
                <a:moveTo>
                  <a:pt x="223837" y="438150"/>
                </a:moveTo>
                <a:lnTo>
                  <a:pt x="428625" y="359569"/>
                </a:lnTo>
                <a:lnTo>
                  <a:pt x="502444" y="335757"/>
                </a:lnTo>
                <a:lnTo>
                  <a:pt x="578644" y="314325"/>
                </a:lnTo>
                <a:lnTo>
                  <a:pt x="611981" y="304800"/>
                </a:lnTo>
                <a:lnTo>
                  <a:pt x="635794" y="288132"/>
                </a:lnTo>
                <a:lnTo>
                  <a:pt x="645319" y="276225"/>
                </a:lnTo>
                <a:lnTo>
                  <a:pt x="650081" y="264319"/>
                </a:lnTo>
                <a:lnTo>
                  <a:pt x="650081" y="247650"/>
                </a:lnTo>
                <a:lnTo>
                  <a:pt x="633412" y="221457"/>
                </a:lnTo>
                <a:lnTo>
                  <a:pt x="590550" y="171450"/>
                </a:lnTo>
                <a:lnTo>
                  <a:pt x="535781" y="126207"/>
                </a:lnTo>
                <a:lnTo>
                  <a:pt x="478631" y="92869"/>
                </a:lnTo>
                <a:lnTo>
                  <a:pt x="431006" y="66675"/>
                </a:lnTo>
                <a:lnTo>
                  <a:pt x="364331" y="40482"/>
                </a:lnTo>
                <a:lnTo>
                  <a:pt x="292894" y="16669"/>
                </a:lnTo>
                <a:lnTo>
                  <a:pt x="235744" y="4763"/>
                </a:lnTo>
                <a:lnTo>
                  <a:pt x="204787" y="0"/>
                </a:lnTo>
                <a:lnTo>
                  <a:pt x="183356" y="0"/>
                </a:lnTo>
                <a:lnTo>
                  <a:pt x="178594" y="4763"/>
                </a:lnTo>
                <a:lnTo>
                  <a:pt x="178594" y="21432"/>
                </a:lnTo>
                <a:lnTo>
                  <a:pt x="192881" y="50007"/>
                </a:lnTo>
                <a:lnTo>
                  <a:pt x="202406" y="80963"/>
                </a:lnTo>
                <a:lnTo>
                  <a:pt x="209550" y="119063"/>
                </a:lnTo>
                <a:lnTo>
                  <a:pt x="209550" y="166688"/>
                </a:lnTo>
                <a:lnTo>
                  <a:pt x="202406" y="195263"/>
                </a:lnTo>
                <a:lnTo>
                  <a:pt x="188119" y="223838"/>
                </a:lnTo>
                <a:lnTo>
                  <a:pt x="150019" y="276225"/>
                </a:lnTo>
                <a:lnTo>
                  <a:pt x="52387" y="395288"/>
                </a:lnTo>
                <a:lnTo>
                  <a:pt x="9525" y="454819"/>
                </a:lnTo>
                <a:lnTo>
                  <a:pt x="2381" y="476250"/>
                </a:lnTo>
                <a:lnTo>
                  <a:pt x="0" y="495300"/>
                </a:lnTo>
                <a:lnTo>
                  <a:pt x="2381" y="502444"/>
                </a:lnTo>
                <a:lnTo>
                  <a:pt x="11906" y="509588"/>
                </a:lnTo>
                <a:lnTo>
                  <a:pt x="45244" y="502444"/>
                </a:lnTo>
                <a:lnTo>
                  <a:pt x="161925" y="459582"/>
                </a:lnTo>
                <a:lnTo>
                  <a:pt x="223837" y="4381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BF5D816-B778-E541-8C8B-D3092FA014B0}"/>
              </a:ext>
            </a:extLst>
          </p:cNvPr>
          <p:cNvSpPr/>
          <p:nvPr/>
        </p:nvSpPr>
        <p:spPr>
          <a:xfrm>
            <a:off x="6581775" y="2700338"/>
            <a:ext cx="441325" cy="695325"/>
          </a:xfrm>
          <a:custGeom>
            <a:avLst/>
            <a:gdLst>
              <a:gd name="connsiteX0" fmla="*/ 219075 w 440531"/>
              <a:gd name="connsiteY0" fmla="*/ 204787 h 695325"/>
              <a:gd name="connsiteX1" fmla="*/ 252413 w 440531"/>
              <a:gd name="connsiteY1" fmla="*/ 47625 h 695325"/>
              <a:gd name="connsiteX2" fmla="*/ 261938 w 440531"/>
              <a:gd name="connsiteY2" fmla="*/ 16668 h 695325"/>
              <a:gd name="connsiteX3" fmla="*/ 269081 w 440531"/>
              <a:gd name="connsiteY3" fmla="*/ 4762 h 695325"/>
              <a:gd name="connsiteX4" fmla="*/ 276225 w 440531"/>
              <a:gd name="connsiteY4" fmla="*/ 0 h 695325"/>
              <a:gd name="connsiteX5" fmla="*/ 283369 w 440531"/>
              <a:gd name="connsiteY5" fmla="*/ 0 h 695325"/>
              <a:gd name="connsiteX6" fmla="*/ 295275 w 440531"/>
              <a:gd name="connsiteY6" fmla="*/ 4762 h 695325"/>
              <a:gd name="connsiteX7" fmla="*/ 302419 w 440531"/>
              <a:gd name="connsiteY7" fmla="*/ 21431 h 695325"/>
              <a:gd name="connsiteX8" fmla="*/ 307181 w 440531"/>
              <a:gd name="connsiteY8" fmla="*/ 59531 h 695325"/>
              <a:gd name="connsiteX9" fmla="*/ 311944 w 440531"/>
              <a:gd name="connsiteY9" fmla="*/ 195262 h 695325"/>
              <a:gd name="connsiteX10" fmla="*/ 319088 w 440531"/>
              <a:gd name="connsiteY10" fmla="*/ 326231 h 695325"/>
              <a:gd name="connsiteX11" fmla="*/ 326231 w 440531"/>
              <a:gd name="connsiteY11" fmla="*/ 416718 h 695325"/>
              <a:gd name="connsiteX12" fmla="*/ 326231 w 440531"/>
              <a:gd name="connsiteY12" fmla="*/ 445293 h 695325"/>
              <a:gd name="connsiteX13" fmla="*/ 333375 w 440531"/>
              <a:gd name="connsiteY13" fmla="*/ 497681 h 695325"/>
              <a:gd name="connsiteX14" fmla="*/ 345281 w 440531"/>
              <a:gd name="connsiteY14" fmla="*/ 538162 h 695325"/>
              <a:gd name="connsiteX15" fmla="*/ 359569 w 440531"/>
              <a:gd name="connsiteY15" fmla="*/ 573881 h 695325"/>
              <a:gd name="connsiteX16" fmla="*/ 376238 w 440531"/>
              <a:gd name="connsiteY16" fmla="*/ 600075 h 695325"/>
              <a:gd name="connsiteX17" fmla="*/ 423863 w 440531"/>
              <a:gd name="connsiteY17" fmla="*/ 652462 h 695325"/>
              <a:gd name="connsiteX18" fmla="*/ 440531 w 440531"/>
              <a:gd name="connsiteY18" fmla="*/ 695325 h 695325"/>
              <a:gd name="connsiteX19" fmla="*/ 0 w 440531"/>
              <a:gd name="connsiteY19" fmla="*/ 597693 h 695325"/>
              <a:gd name="connsiteX20" fmla="*/ 52388 w 440531"/>
              <a:gd name="connsiteY20" fmla="*/ 592931 h 695325"/>
              <a:gd name="connsiteX21" fmla="*/ 92869 w 440531"/>
              <a:gd name="connsiteY21" fmla="*/ 581025 h 695325"/>
              <a:gd name="connsiteX22" fmla="*/ 123825 w 440531"/>
              <a:gd name="connsiteY22" fmla="*/ 557212 h 695325"/>
              <a:gd name="connsiteX23" fmla="*/ 147638 w 440531"/>
              <a:gd name="connsiteY23" fmla="*/ 531018 h 695325"/>
              <a:gd name="connsiteX24" fmla="*/ 159544 w 440531"/>
              <a:gd name="connsiteY24" fmla="*/ 485775 h 695325"/>
              <a:gd name="connsiteX25" fmla="*/ 219075 w 440531"/>
              <a:gd name="connsiteY25" fmla="*/ 204787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0531" h="695325">
                <a:moveTo>
                  <a:pt x="219075" y="204787"/>
                </a:moveTo>
                <a:lnTo>
                  <a:pt x="252413" y="47625"/>
                </a:lnTo>
                <a:lnTo>
                  <a:pt x="261938" y="16668"/>
                </a:lnTo>
                <a:lnTo>
                  <a:pt x="269081" y="4762"/>
                </a:lnTo>
                <a:lnTo>
                  <a:pt x="276225" y="0"/>
                </a:lnTo>
                <a:lnTo>
                  <a:pt x="283369" y="0"/>
                </a:lnTo>
                <a:lnTo>
                  <a:pt x="295275" y="4762"/>
                </a:lnTo>
                <a:lnTo>
                  <a:pt x="302419" y="21431"/>
                </a:lnTo>
                <a:lnTo>
                  <a:pt x="307181" y="59531"/>
                </a:lnTo>
                <a:lnTo>
                  <a:pt x="311944" y="195262"/>
                </a:lnTo>
                <a:lnTo>
                  <a:pt x="319088" y="326231"/>
                </a:lnTo>
                <a:lnTo>
                  <a:pt x="326231" y="416718"/>
                </a:lnTo>
                <a:lnTo>
                  <a:pt x="326231" y="445293"/>
                </a:lnTo>
                <a:lnTo>
                  <a:pt x="333375" y="497681"/>
                </a:lnTo>
                <a:lnTo>
                  <a:pt x="345281" y="538162"/>
                </a:lnTo>
                <a:lnTo>
                  <a:pt x="359569" y="573881"/>
                </a:lnTo>
                <a:lnTo>
                  <a:pt x="376238" y="600075"/>
                </a:lnTo>
                <a:lnTo>
                  <a:pt x="423863" y="652462"/>
                </a:lnTo>
                <a:lnTo>
                  <a:pt x="440531" y="695325"/>
                </a:lnTo>
                <a:lnTo>
                  <a:pt x="0" y="597693"/>
                </a:lnTo>
                <a:lnTo>
                  <a:pt x="52388" y="592931"/>
                </a:lnTo>
                <a:lnTo>
                  <a:pt x="92869" y="581025"/>
                </a:lnTo>
                <a:lnTo>
                  <a:pt x="123825" y="557212"/>
                </a:lnTo>
                <a:lnTo>
                  <a:pt x="147638" y="531018"/>
                </a:lnTo>
                <a:lnTo>
                  <a:pt x="159544" y="485775"/>
                </a:lnTo>
                <a:lnTo>
                  <a:pt x="219075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8875C1B-D2A8-BF47-A2EF-4BC48DBC9247}"/>
              </a:ext>
            </a:extLst>
          </p:cNvPr>
          <p:cNvSpPr/>
          <p:nvPr/>
        </p:nvSpPr>
        <p:spPr>
          <a:xfrm>
            <a:off x="5610225" y="2354263"/>
            <a:ext cx="857250" cy="542925"/>
          </a:xfrm>
          <a:custGeom>
            <a:avLst/>
            <a:gdLst>
              <a:gd name="connsiteX0" fmla="*/ 369094 w 857250"/>
              <a:gd name="connsiteY0" fmla="*/ 273844 h 542925"/>
              <a:gd name="connsiteX1" fmla="*/ 257175 w 857250"/>
              <a:gd name="connsiteY1" fmla="*/ 190500 h 542925"/>
              <a:gd name="connsiteX2" fmla="*/ 183356 w 857250"/>
              <a:gd name="connsiteY2" fmla="*/ 140494 h 542925"/>
              <a:gd name="connsiteX3" fmla="*/ 152400 w 857250"/>
              <a:gd name="connsiteY3" fmla="*/ 121444 h 542925"/>
              <a:gd name="connsiteX4" fmla="*/ 123825 w 857250"/>
              <a:gd name="connsiteY4" fmla="*/ 109538 h 542925"/>
              <a:gd name="connsiteX5" fmla="*/ 95250 w 857250"/>
              <a:gd name="connsiteY5" fmla="*/ 102394 h 542925"/>
              <a:gd name="connsiteX6" fmla="*/ 61913 w 857250"/>
              <a:gd name="connsiteY6" fmla="*/ 97632 h 542925"/>
              <a:gd name="connsiteX7" fmla="*/ 4763 w 857250"/>
              <a:gd name="connsiteY7" fmla="*/ 97632 h 542925"/>
              <a:gd name="connsiteX8" fmla="*/ 0 w 857250"/>
              <a:gd name="connsiteY8" fmla="*/ 0 h 542925"/>
              <a:gd name="connsiteX9" fmla="*/ 90488 w 857250"/>
              <a:gd name="connsiteY9" fmla="*/ 4763 h 542925"/>
              <a:gd name="connsiteX10" fmla="*/ 183356 w 857250"/>
              <a:gd name="connsiteY10" fmla="*/ 19050 h 542925"/>
              <a:gd name="connsiteX11" fmla="*/ 257175 w 857250"/>
              <a:gd name="connsiteY11" fmla="*/ 35719 h 542925"/>
              <a:gd name="connsiteX12" fmla="*/ 354806 w 857250"/>
              <a:gd name="connsiteY12" fmla="*/ 61913 h 542925"/>
              <a:gd name="connsiteX13" fmla="*/ 450056 w 857250"/>
              <a:gd name="connsiteY13" fmla="*/ 90488 h 542925"/>
              <a:gd name="connsiteX14" fmla="*/ 581025 w 857250"/>
              <a:gd name="connsiteY14" fmla="*/ 140494 h 542925"/>
              <a:gd name="connsiteX15" fmla="*/ 645319 w 857250"/>
              <a:gd name="connsiteY15" fmla="*/ 166688 h 542925"/>
              <a:gd name="connsiteX16" fmla="*/ 666750 w 857250"/>
              <a:gd name="connsiteY16" fmla="*/ 176213 h 542925"/>
              <a:gd name="connsiteX17" fmla="*/ 688181 w 857250"/>
              <a:gd name="connsiteY17" fmla="*/ 190500 h 542925"/>
              <a:gd name="connsiteX18" fmla="*/ 711994 w 857250"/>
              <a:gd name="connsiteY18" fmla="*/ 209550 h 542925"/>
              <a:gd name="connsiteX19" fmla="*/ 757238 w 857250"/>
              <a:gd name="connsiteY19" fmla="*/ 259557 h 542925"/>
              <a:gd name="connsiteX20" fmla="*/ 797719 w 857250"/>
              <a:gd name="connsiteY20" fmla="*/ 316707 h 542925"/>
              <a:gd name="connsiteX21" fmla="*/ 847725 w 857250"/>
              <a:gd name="connsiteY21" fmla="*/ 390525 h 542925"/>
              <a:gd name="connsiteX22" fmla="*/ 857250 w 857250"/>
              <a:gd name="connsiteY22" fmla="*/ 419100 h 542925"/>
              <a:gd name="connsiteX23" fmla="*/ 857250 w 857250"/>
              <a:gd name="connsiteY23" fmla="*/ 461963 h 542925"/>
              <a:gd name="connsiteX24" fmla="*/ 847725 w 857250"/>
              <a:gd name="connsiteY24" fmla="*/ 500063 h 542925"/>
              <a:gd name="connsiteX25" fmla="*/ 826294 w 857250"/>
              <a:gd name="connsiteY25" fmla="*/ 523875 h 542925"/>
              <a:gd name="connsiteX26" fmla="*/ 804863 w 857250"/>
              <a:gd name="connsiteY26" fmla="*/ 538163 h 542925"/>
              <a:gd name="connsiteX27" fmla="*/ 785813 w 857250"/>
              <a:gd name="connsiteY27" fmla="*/ 542925 h 542925"/>
              <a:gd name="connsiteX28" fmla="*/ 762000 w 857250"/>
              <a:gd name="connsiteY28" fmla="*/ 542925 h 542925"/>
              <a:gd name="connsiteX29" fmla="*/ 714375 w 857250"/>
              <a:gd name="connsiteY29" fmla="*/ 533400 h 542925"/>
              <a:gd name="connsiteX30" fmla="*/ 671513 w 857250"/>
              <a:gd name="connsiteY30" fmla="*/ 509588 h 542925"/>
              <a:gd name="connsiteX31" fmla="*/ 631031 w 857250"/>
              <a:gd name="connsiteY31" fmla="*/ 473869 h 542925"/>
              <a:gd name="connsiteX32" fmla="*/ 542925 w 857250"/>
              <a:gd name="connsiteY32" fmla="*/ 402432 h 542925"/>
              <a:gd name="connsiteX33" fmla="*/ 369094 w 857250"/>
              <a:gd name="connsiteY33" fmla="*/ 273844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57250" h="542925">
                <a:moveTo>
                  <a:pt x="369094" y="273844"/>
                </a:moveTo>
                <a:lnTo>
                  <a:pt x="257175" y="190500"/>
                </a:lnTo>
                <a:lnTo>
                  <a:pt x="183356" y="140494"/>
                </a:lnTo>
                <a:lnTo>
                  <a:pt x="152400" y="121444"/>
                </a:lnTo>
                <a:lnTo>
                  <a:pt x="123825" y="109538"/>
                </a:lnTo>
                <a:lnTo>
                  <a:pt x="95250" y="102394"/>
                </a:lnTo>
                <a:lnTo>
                  <a:pt x="61913" y="97632"/>
                </a:lnTo>
                <a:lnTo>
                  <a:pt x="4763" y="97632"/>
                </a:lnTo>
                <a:lnTo>
                  <a:pt x="0" y="0"/>
                </a:lnTo>
                <a:lnTo>
                  <a:pt x="90488" y="4763"/>
                </a:lnTo>
                <a:lnTo>
                  <a:pt x="183356" y="19050"/>
                </a:lnTo>
                <a:lnTo>
                  <a:pt x="257175" y="35719"/>
                </a:lnTo>
                <a:lnTo>
                  <a:pt x="354806" y="61913"/>
                </a:lnTo>
                <a:lnTo>
                  <a:pt x="450056" y="90488"/>
                </a:lnTo>
                <a:lnTo>
                  <a:pt x="581025" y="140494"/>
                </a:lnTo>
                <a:lnTo>
                  <a:pt x="645319" y="166688"/>
                </a:lnTo>
                <a:lnTo>
                  <a:pt x="666750" y="176213"/>
                </a:lnTo>
                <a:lnTo>
                  <a:pt x="688181" y="190500"/>
                </a:lnTo>
                <a:lnTo>
                  <a:pt x="711994" y="209550"/>
                </a:lnTo>
                <a:lnTo>
                  <a:pt x="757238" y="259557"/>
                </a:lnTo>
                <a:lnTo>
                  <a:pt x="797719" y="316707"/>
                </a:lnTo>
                <a:lnTo>
                  <a:pt x="847725" y="390525"/>
                </a:lnTo>
                <a:lnTo>
                  <a:pt x="857250" y="419100"/>
                </a:lnTo>
                <a:lnTo>
                  <a:pt x="857250" y="461963"/>
                </a:lnTo>
                <a:lnTo>
                  <a:pt x="847725" y="500063"/>
                </a:lnTo>
                <a:lnTo>
                  <a:pt x="826294" y="523875"/>
                </a:lnTo>
                <a:lnTo>
                  <a:pt x="804863" y="538163"/>
                </a:lnTo>
                <a:lnTo>
                  <a:pt x="785813" y="542925"/>
                </a:lnTo>
                <a:lnTo>
                  <a:pt x="762000" y="542925"/>
                </a:lnTo>
                <a:lnTo>
                  <a:pt x="714375" y="533400"/>
                </a:lnTo>
                <a:lnTo>
                  <a:pt x="671513" y="509588"/>
                </a:lnTo>
                <a:lnTo>
                  <a:pt x="631031" y="473869"/>
                </a:lnTo>
                <a:lnTo>
                  <a:pt x="542925" y="402432"/>
                </a:lnTo>
                <a:lnTo>
                  <a:pt x="369094" y="2738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56ABA88-E824-FC4A-95BB-B267E8D59EFC}"/>
              </a:ext>
            </a:extLst>
          </p:cNvPr>
          <p:cNvSpPr/>
          <p:nvPr/>
        </p:nvSpPr>
        <p:spPr>
          <a:xfrm rot="16200000">
            <a:off x="2647950" y="3609976"/>
            <a:ext cx="3781425" cy="431800"/>
          </a:xfrm>
          <a:custGeom>
            <a:avLst/>
            <a:gdLst>
              <a:gd name="connsiteX0" fmla="*/ 2308225 w 3781425"/>
              <a:gd name="connsiteY0" fmla="*/ 177800 h 431800"/>
              <a:gd name="connsiteX1" fmla="*/ 3543300 w 3781425"/>
              <a:gd name="connsiteY1" fmla="*/ 177800 h 431800"/>
              <a:gd name="connsiteX2" fmla="*/ 3590925 w 3781425"/>
              <a:gd name="connsiteY2" fmla="*/ 174625 h 431800"/>
              <a:gd name="connsiteX3" fmla="*/ 3619500 w 3781425"/>
              <a:gd name="connsiteY3" fmla="*/ 165100 h 431800"/>
              <a:gd name="connsiteX4" fmla="*/ 3651250 w 3781425"/>
              <a:gd name="connsiteY4" fmla="*/ 139700 h 431800"/>
              <a:gd name="connsiteX5" fmla="*/ 3689350 w 3781425"/>
              <a:gd name="connsiteY5" fmla="*/ 88900 h 431800"/>
              <a:gd name="connsiteX6" fmla="*/ 3746500 w 3781425"/>
              <a:gd name="connsiteY6" fmla="*/ 0 h 431800"/>
              <a:gd name="connsiteX7" fmla="*/ 3781425 w 3781425"/>
              <a:gd name="connsiteY7" fmla="*/ 142875 h 431800"/>
              <a:gd name="connsiteX8" fmla="*/ 3692525 w 3781425"/>
              <a:gd name="connsiteY8" fmla="*/ 266700 h 431800"/>
              <a:gd name="connsiteX9" fmla="*/ 3635375 w 3781425"/>
              <a:gd name="connsiteY9" fmla="*/ 346075 h 431800"/>
              <a:gd name="connsiteX10" fmla="*/ 3600450 w 3781425"/>
              <a:gd name="connsiteY10" fmla="*/ 396875 h 431800"/>
              <a:gd name="connsiteX11" fmla="*/ 3587750 w 3781425"/>
              <a:gd name="connsiteY11" fmla="*/ 419100 h 431800"/>
              <a:gd name="connsiteX12" fmla="*/ 3571875 w 3781425"/>
              <a:gd name="connsiteY12" fmla="*/ 428625 h 431800"/>
              <a:gd name="connsiteX13" fmla="*/ 3546475 w 3781425"/>
              <a:gd name="connsiteY13" fmla="*/ 431800 h 431800"/>
              <a:gd name="connsiteX14" fmla="*/ 3517900 w 3781425"/>
              <a:gd name="connsiteY14" fmla="*/ 428625 h 431800"/>
              <a:gd name="connsiteX15" fmla="*/ 3476625 w 3781425"/>
              <a:gd name="connsiteY15" fmla="*/ 412750 h 431800"/>
              <a:gd name="connsiteX16" fmla="*/ 3448050 w 3781425"/>
              <a:gd name="connsiteY16" fmla="*/ 400050 h 431800"/>
              <a:gd name="connsiteX17" fmla="*/ 3298825 w 3781425"/>
              <a:gd name="connsiteY17" fmla="*/ 400050 h 431800"/>
              <a:gd name="connsiteX18" fmla="*/ 2797175 w 3781425"/>
              <a:gd name="connsiteY18" fmla="*/ 387350 h 431800"/>
              <a:gd name="connsiteX19" fmla="*/ 2263775 w 3781425"/>
              <a:gd name="connsiteY19" fmla="*/ 381000 h 431800"/>
              <a:gd name="connsiteX20" fmla="*/ 1965325 w 3781425"/>
              <a:gd name="connsiteY20" fmla="*/ 377825 h 431800"/>
              <a:gd name="connsiteX21" fmla="*/ 1600200 w 3781425"/>
              <a:gd name="connsiteY21" fmla="*/ 377825 h 431800"/>
              <a:gd name="connsiteX22" fmla="*/ 1165225 w 3781425"/>
              <a:gd name="connsiteY22" fmla="*/ 377825 h 431800"/>
              <a:gd name="connsiteX23" fmla="*/ 803275 w 3781425"/>
              <a:gd name="connsiteY23" fmla="*/ 377825 h 431800"/>
              <a:gd name="connsiteX24" fmla="*/ 495300 w 3781425"/>
              <a:gd name="connsiteY24" fmla="*/ 377825 h 431800"/>
              <a:gd name="connsiteX25" fmla="*/ 317500 w 3781425"/>
              <a:gd name="connsiteY25" fmla="*/ 377825 h 431800"/>
              <a:gd name="connsiteX26" fmla="*/ 228600 w 3781425"/>
              <a:gd name="connsiteY26" fmla="*/ 374650 h 431800"/>
              <a:gd name="connsiteX27" fmla="*/ 152400 w 3781425"/>
              <a:gd name="connsiteY27" fmla="*/ 365125 h 431800"/>
              <a:gd name="connsiteX28" fmla="*/ 79375 w 3781425"/>
              <a:gd name="connsiteY28" fmla="*/ 346075 h 431800"/>
              <a:gd name="connsiteX29" fmla="*/ 38100 w 3781425"/>
              <a:gd name="connsiteY29" fmla="*/ 327025 h 431800"/>
              <a:gd name="connsiteX30" fmla="*/ 19050 w 3781425"/>
              <a:gd name="connsiteY30" fmla="*/ 314325 h 431800"/>
              <a:gd name="connsiteX31" fmla="*/ 6350 w 3781425"/>
              <a:gd name="connsiteY31" fmla="*/ 298450 h 431800"/>
              <a:gd name="connsiteX32" fmla="*/ 0 w 3781425"/>
              <a:gd name="connsiteY32" fmla="*/ 285750 h 431800"/>
              <a:gd name="connsiteX33" fmla="*/ 0 w 3781425"/>
              <a:gd name="connsiteY33" fmla="*/ 269875 h 431800"/>
              <a:gd name="connsiteX34" fmla="*/ 6350 w 3781425"/>
              <a:gd name="connsiteY34" fmla="*/ 247650 h 431800"/>
              <a:gd name="connsiteX35" fmla="*/ 28575 w 3781425"/>
              <a:gd name="connsiteY35" fmla="*/ 219075 h 431800"/>
              <a:gd name="connsiteX36" fmla="*/ 73025 w 3781425"/>
              <a:gd name="connsiteY36" fmla="*/ 184150 h 431800"/>
              <a:gd name="connsiteX37" fmla="*/ 127000 w 3781425"/>
              <a:gd name="connsiteY37" fmla="*/ 152400 h 431800"/>
              <a:gd name="connsiteX38" fmla="*/ 200025 w 3781425"/>
              <a:gd name="connsiteY38" fmla="*/ 123825 h 431800"/>
              <a:gd name="connsiteX39" fmla="*/ 279400 w 3781425"/>
              <a:gd name="connsiteY39" fmla="*/ 104775 h 431800"/>
              <a:gd name="connsiteX40" fmla="*/ 371475 w 3781425"/>
              <a:gd name="connsiteY40" fmla="*/ 92075 h 431800"/>
              <a:gd name="connsiteX41" fmla="*/ 419100 w 3781425"/>
              <a:gd name="connsiteY41" fmla="*/ 92075 h 431800"/>
              <a:gd name="connsiteX42" fmla="*/ 587375 w 3781425"/>
              <a:gd name="connsiteY42" fmla="*/ 104775 h 431800"/>
              <a:gd name="connsiteX43" fmla="*/ 1000125 w 3781425"/>
              <a:gd name="connsiteY43" fmla="*/ 136525 h 431800"/>
              <a:gd name="connsiteX44" fmla="*/ 1393825 w 3781425"/>
              <a:gd name="connsiteY44" fmla="*/ 155575 h 431800"/>
              <a:gd name="connsiteX45" fmla="*/ 1689100 w 3781425"/>
              <a:gd name="connsiteY45" fmla="*/ 168275 h 431800"/>
              <a:gd name="connsiteX46" fmla="*/ 2308225 w 3781425"/>
              <a:gd name="connsiteY46" fmla="*/ 177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81425" h="431800">
                <a:moveTo>
                  <a:pt x="2308225" y="177800"/>
                </a:moveTo>
                <a:lnTo>
                  <a:pt x="3543300" y="177800"/>
                </a:lnTo>
                <a:lnTo>
                  <a:pt x="3590925" y="174625"/>
                </a:lnTo>
                <a:lnTo>
                  <a:pt x="3619500" y="165100"/>
                </a:lnTo>
                <a:lnTo>
                  <a:pt x="3651250" y="139700"/>
                </a:lnTo>
                <a:lnTo>
                  <a:pt x="3689350" y="88900"/>
                </a:lnTo>
                <a:lnTo>
                  <a:pt x="3746500" y="0"/>
                </a:lnTo>
                <a:lnTo>
                  <a:pt x="3781425" y="142875"/>
                </a:lnTo>
                <a:lnTo>
                  <a:pt x="3692525" y="266700"/>
                </a:lnTo>
                <a:lnTo>
                  <a:pt x="3635375" y="346075"/>
                </a:lnTo>
                <a:lnTo>
                  <a:pt x="3600450" y="396875"/>
                </a:lnTo>
                <a:lnTo>
                  <a:pt x="3587750" y="419100"/>
                </a:lnTo>
                <a:lnTo>
                  <a:pt x="3571875" y="428625"/>
                </a:lnTo>
                <a:lnTo>
                  <a:pt x="3546475" y="431800"/>
                </a:lnTo>
                <a:lnTo>
                  <a:pt x="3517900" y="428625"/>
                </a:lnTo>
                <a:lnTo>
                  <a:pt x="3476625" y="412750"/>
                </a:lnTo>
                <a:lnTo>
                  <a:pt x="3448050" y="400050"/>
                </a:lnTo>
                <a:lnTo>
                  <a:pt x="3298825" y="400050"/>
                </a:lnTo>
                <a:lnTo>
                  <a:pt x="2797175" y="387350"/>
                </a:lnTo>
                <a:lnTo>
                  <a:pt x="2263775" y="381000"/>
                </a:lnTo>
                <a:lnTo>
                  <a:pt x="1965325" y="377825"/>
                </a:lnTo>
                <a:lnTo>
                  <a:pt x="1600200" y="377825"/>
                </a:lnTo>
                <a:lnTo>
                  <a:pt x="1165225" y="377825"/>
                </a:lnTo>
                <a:lnTo>
                  <a:pt x="803275" y="377825"/>
                </a:lnTo>
                <a:lnTo>
                  <a:pt x="495300" y="377825"/>
                </a:lnTo>
                <a:lnTo>
                  <a:pt x="317500" y="377825"/>
                </a:lnTo>
                <a:lnTo>
                  <a:pt x="228600" y="374650"/>
                </a:lnTo>
                <a:lnTo>
                  <a:pt x="152400" y="365125"/>
                </a:lnTo>
                <a:lnTo>
                  <a:pt x="79375" y="346075"/>
                </a:lnTo>
                <a:lnTo>
                  <a:pt x="38100" y="327025"/>
                </a:lnTo>
                <a:lnTo>
                  <a:pt x="19050" y="314325"/>
                </a:lnTo>
                <a:lnTo>
                  <a:pt x="6350" y="298450"/>
                </a:lnTo>
                <a:lnTo>
                  <a:pt x="0" y="285750"/>
                </a:lnTo>
                <a:lnTo>
                  <a:pt x="0" y="269875"/>
                </a:lnTo>
                <a:lnTo>
                  <a:pt x="6350" y="247650"/>
                </a:lnTo>
                <a:lnTo>
                  <a:pt x="28575" y="219075"/>
                </a:lnTo>
                <a:lnTo>
                  <a:pt x="73025" y="184150"/>
                </a:lnTo>
                <a:lnTo>
                  <a:pt x="127000" y="152400"/>
                </a:lnTo>
                <a:lnTo>
                  <a:pt x="200025" y="123825"/>
                </a:lnTo>
                <a:lnTo>
                  <a:pt x="279400" y="104775"/>
                </a:lnTo>
                <a:lnTo>
                  <a:pt x="371475" y="92075"/>
                </a:lnTo>
                <a:lnTo>
                  <a:pt x="419100" y="92075"/>
                </a:lnTo>
                <a:lnTo>
                  <a:pt x="587375" y="104775"/>
                </a:lnTo>
                <a:lnTo>
                  <a:pt x="1000125" y="136525"/>
                </a:lnTo>
                <a:lnTo>
                  <a:pt x="1393825" y="155575"/>
                </a:lnTo>
                <a:lnTo>
                  <a:pt x="1689100" y="168275"/>
                </a:lnTo>
                <a:lnTo>
                  <a:pt x="2308225" y="177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948D244-CCD9-9643-9016-2725FB996C79}"/>
              </a:ext>
            </a:extLst>
          </p:cNvPr>
          <p:cNvSpPr/>
          <p:nvPr/>
        </p:nvSpPr>
        <p:spPr>
          <a:xfrm>
            <a:off x="2700338" y="2411413"/>
            <a:ext cx="1150937" cy="1206500"/>
          </a:xfrm>
          <a:custGeom>
            <a:avLst/>
            <a:gdLst>
              <a:gd name="connsiteX0" fmla="*/ 490537 w 1150143"/>
              <a:gd name="connsiteY0" fmla="*/ 671513 h 1204913"/>
              <a:gd name="connsiteX1" fmla="*/ 678656 w 1150143"/>
              <a:gd name="connsiteY1" fmla="*/ 447675 h 1204913"/>
              <a:gd name="connsiteX2" fmla="*/ 781050 w 1150143"/>
              <a:gd name="connsiteY2" fmla="*/ 309563 h 1204913"/>
              <a:gd name="connsiteX3" fmla="*/ 814387 w 1150143"/>
              <a:gd name="connsiteY3" fmla="*/ 252413 h 1204913"/>
              <a:gd name="connsiteX4" fmla="*/ 816768 w 1150143"/>
              <a:gd name="connsiteY4" fmla="*/ 240507 h 1204913"/>
              <a:gd name="connsiteX5" fmla="*/ 804862 w 1150143"/>
              <a:gd name="connsiteY5" fmla="*/ 209550 h 1204913"/>
              <a:gd name="connsiteX6" fmla="*/ 754856 w 1150143"/>
              <a:gd name="connsiteY6" fmla="*/ 138113 h 1204913"/>
              <a:gd name="connsiteX7" fmla="*/ 714375 w 1150143"/>
              <a:gd name="connsiteY7" fmla="*/ 92869 h 1204913"/>
              <a:gd name="connsiteX8" fmla="*/ 688181 w 1150143"/>
              <a:gd name="connsiteY8" fmla="*/ 61913 h 1204913"/>
              <a:gd name="connsiteX9" fmla="*/ 673893 w 1150143"/>
              <a:gd name="connsiteY9" fmla="*/ 40482 h 1204913"/>
              <a:gd name="connsiteX10" fmla="*/ 669131 w 1150143"/>
              <a:gd name="connsiteY10" fmla="*/ 19050 h 1204913"/>
              <a:gd name="connsiteX11" fmla="*/ 671512 w 1150143"/>
              <a:gd name="connsiteY11" fmla="*/ 4763 h 1204913"/>
              <a:gd name="connsiteX12" fmla="*/ 690562 w 1150143"/>
              <a:gd name="connsiteY12" fmla="*/ 0 h 1204913"/>
              <a:gd name="connsiteX13" fmla="*/ 740568 w 1150143"/>
              <a:gd name="connsiteY13" fmla="*/ 16669 h 1204913"/>
              <a:gd name="connsiteX14" fmla="*/ 831056 w 1150143"/>
              <a:gd name="connsiteY14" fmla="*/ 50007 h 1204913"/>
              <a:gd name="connsiteX15" fmla="*/ 904875 w 1150143"/>
              <a:gd name="connsiteY15" fmla="*/ 88107 h 1204913"/>
              <a:gd name="connsiteX16" fmla="*/ 962025 w 1150143"/>
              <a:gd name="connsiteY16" fmla="*/ 123825 h 1204913"/>
              <a:gd name="connsiteX17" fmla="*/ 1009650 w 1150143"/>
              <a:gd name="connsiteY17" fmla="*/ 157163 h 1204913"/>
              <a:gd name="connsiteX18" fmla="*/ 1064418 w 1150143"/>
              <a:gd name="connsiteY18" fmla="*/ 197644 h 1204913"/>
              <a:gd name="connsiteX19" fmla="*/ 1116806 w 1150143"/>
              <a:gd name="connsiteY19" fmla="*/ 245269 h 1204913"/>
              <a:gd name="connsiteX20" fmla="*/ 1135856 w 1150143"/>
              <a:gd name="connsiteY20" fmla="*/ 264319 h 1204913"/>
              <a:gd name="connsiteX21" fmla="*/ 1145381 w 1150143"/>
              <a:gd name="connsiteY21" fmla="*/ 283369 h 1204913"/>
              <a:gd name="connsiteX22" fmla="*/ 1150143 w 1150143"/>
              <a:gd name="connsiteY22" fmla="*/ 302419 h 1204913"/>
              <a:gd name="connsiteX23" fmla="*/ 1150143 w 1150143"/>
              <a:gd name="connsiteY23" fmla="*/ 326232 h 1204913"/>
              <a:gd name="connsiteX24" fmla="*/ 1143000 w 1150143"/>
              <a:gd name="connsiteY24" fmla="*/ 352425 h 1204913"/>
              <a:gd name="connsiteX25" fmla="*/ 1126331 w 1150143"/>
              <a:gd name="connsiteY25" fmla="*/ 371475 h 1204913"/>
              <a:gd name="connsiteX26" fmla="*/ 1107281 w 1150143"/>
              <a:gd name="connsiteY26" fmla="*/ 378619 h 1204913"/>
              <a:gd name="connsiteX27" fmla="*/ 1062037 w 1150143"/>
              <a:gd name="connsiteY27" fmla="*/ 409575 h 1204913"/>
              <a:gd name="connsiteX28" fmla="*/ 947737 w 1150143"/>
              <a:gd name="connsiteY28" fmla="*/ 500063 h 1204913"/>
              <a:gd name="connsiteX29" fmla="*/ 797718 w 1150143"/>
              <a:gd name="connsiteY29" fmla="*/ 635794 h 1204913"/>
              <a:gd name="connsiteX30" fmla="*/ 669131 w 1150143"/>
              <a:gd name="connsiteY30" fmla="*/ 759619 h 1204913"/>
              <a:gd name="connsiteX31" fmla="*/ 538162 w 1150143"/>
              <a:gd name="connsiteY31" fmla="*/ 871538 h 1204913"/>
              <a:gd name="connsiteX32" fmla="*/ 371475 w 1150143"/>
              <a:gd name="connsiteY32" fmla="*/ 992982 h 1204913"/>
              <a:gd name="connsiteX33" fmla="*/ 242887 w 1150143"/>
              <a:gd name="connsiteY33" fmla="*/ 1083469 h 1204913"/>
              <a:gd name="connsiteX34" fmla="*/ 64293 w 1150143"/>
              <a:gd name="connsiteY34" fmla="*/ 1193007 h 1204913"/>
              <a:gd name="connsiteX35" fmla="*/ 33337 w 1150143"/>
              <a:gd name="connsiteY35" fmla="*/ 1204913 h 1204913"/>
              <a:gd name="connsiteX36" fmla="*/ 14287 w 1150143"/>
              <a:gd name="connsiteY36" fmla="*/ 1204913 h 1204913"/>
              <a:gd name="connsiteX37" fmla="*/ 2381 w 1150143"/>
              <a:gd name="connsiteY37" fmla="*/ 1197769 h 1204913"/>
              <a:gd name="connsiteX38" fmla="*/ 0 w 1150143"/>
              <a:gd name="connsiteY38" fmla="*/ 1185863 h 1204913"/>
              <a:gd name="connsiteX39" fmla="*/ 4762 w 1150143"/>
              <a:gd name="connsiteY39" fmla="*/ 1164432 h 1204913"/>
              <a:gd name="connsiteX40" fmla="*/ 14287 w 1150143"/>
              <a:gd name="connsiteY40" fmla="*/ 1147763 h 1204913"/>
              <a:gd name="connsiteX41" fmla="*/ 90487 w 1150143"/>
              <a:gd name="connsiteY41" fmla="*/ 1083469 h 1204913"/>
              <a:gd name="connsiteX42" fmla="*/ 235743 w 1150143"/>
              <a:gd name="connsiteY42" fmla="*/ 947738 h 1204913"/>
              <a:gd name="connsiteX43" fmla="*/ 416718 w 1150143"/>
              <a:gd name="connsiteY43" fmla="*/ 754857 h 1204913"/>
              <a:gd name="connsiteX44" fmla="*/ 490537 w 1150143"/>
              <a:gd name="connsiteY44" fmla="*/ 67151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50143" h="1204913">
                <a:moveTo>
                  <a:pt x="490537" y="671513"/>
                </a:moveTo>
                <a:lnTo>
                  <a:pt x="678656" y="447675"/>
                </a:lnTo>
                <a:lnTo>
                  <a:pt x="781050" y="309563"/>
                </a:lnTo>
                <a:lnTo>
                  <a:pt x="814387" y="252413"/>
                </a:lnTo>
                <a:lnTo>
                  <a:pt x="816768" y="240507"/>
                </a:lnTo>
                <a:lnTo>
                  <a:pt x="804862" y="209550"/>
                </a:lnTo>
                <a:lnTo>
                  <a:pt x="754856" y="138113"/>
                </a:lnTo>
                <a:lnTo>
                  <a:pt x="714375" y="92869"/>
                </a:lnTo>
                <a:lnTo>
                  <a:pt x="688181" y="61913"/>
                </a:lnTo>
                <a:lnTo>
                  <a:pt x="673893" y="40482"/>
                </a:lnTo>
                <a:lnTo>
                  <a:pt x="669131" y="19050"/>
                </a:lnTo>
                <a:lnTo>
                  <a:pt x="671512" y="4763"/>
                </a:lnTo>
                <a:lnTo>
                  <a:pt x="690562" y="0"/>
                </a:lnTo>
                <a:lnTo>
                  <a:pt x="740568" y="16669"/>
                </a:lnTo>
                <a:lnTo>
                  <a:pt x="831056" y="50007"/>
                </a:lnTo>
                <a:lnTo>
                  <a:pt x="904875" y="88107"/>
                </a:lnTo>
                <a:lnTo>
                  <a:pt x="962025" y="123825"/>
                </a:lnTo>
                <a:lnTo>
                  <a:pt x="1009650" y="157163"/>
                </a:lnTo>
                <a:lnTo>
                  <a:pt x="1064418" y="197644"/>
                </a:lnTo>
                <a:lnTo>
                  <a:pt x="1116806" y="245269"/>
                </a:lnTo>
                <a:lnTo>
                  <a:pt x="1135856" y="264319"/>
                </a:lnTo>
                <a:lnTo>
                  <a:pt x="1145381" y="283369"/>
                </a:lnTo>
                <a:lnTo>
                  <a:pt x="1150143" y="302419"/>
                </a:lnTo>
                <a:lnTo>
                  <a:pt x="1150143" y="326232"/>
                </a:lnTo>
                <a:lnTo>
                  <a:pt x="1143000" y="352425"/>
                </a:lnTo>
                <a:lnTo>
                  <a:pt x="1126331" y="371475"/>
                </a:lnTo>
                <a:lnTo>
                  <a:pt x="1107281" y="378619"/>
                </a:lnTo>
                <a:lnTo>
                  <a:pt x="1062037" y="409575"/>
                </a:lnTo>
                <a:lnTo>
                  <a:pt x="947737" y="500063"/>
                </a:lnTo>
                <a:lnTo>
                  <a:pt x="797718" y="635794"/>
                </a:lnTo>
                <a:lnTo>
                  <a:pt x="669131" y="759619"/>
                </a:lnTo>
                <a:lnTo>
                  <a:pt x="538162" y="871538"/>
                </a:lnTo>
                <a:lnTo>
                  <a:pt x="371475" y="992982"/>
                </a:lnTo>
                <a:lnTo>
                  <a:pt x="242887" y="1083469"/>
                </a:lnTo>
                <a:lnTo>
                  <a:pt x="64293" y="1193007"/>
                </a:lnTo>
                <a:lnTo>
                  <a:pt x="33337" y="1204913"/>
                </a:lnTo>
                <a:lnTo>
                  <a:pt x="14287" y="1204913"/>
                </a:lnTo>
                <a:lnTo>
                  <a:pt x="2381" y="1197769"/>
                </a:lnTo>
                <a:lnTo>
                  <a:pt x="0" y="1185863"/>
                </a:lnTo>
                <a:lnTo>
                  <a:pt x="4762" y="1164432"/>
                </a:lnTo>
                <a:lnTo>
                  <a:pt x="14287" y="1147763"/>
                </a:lnTo>
                <a:lnTo>
                  <a:pt x="90487" y="1083469"/>
                </a:lnTo>
                <a:lnTo>
                  <a:pt x="235743" y="947738"/>
                </a:lnTo>
                <a:lnTo>
                  <a:pt x="416718" y="754857"/>
                </a:lnTo>
                <a:lnTo>
                  <a:pt x="490537" y="6715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4C06E78-D66B-4A46-900F-7A3ABE532477}"/>
              </a:ext>
            </a:extLst>
          </p:cNvPr>
          <p:cNvSpPr/>
          <p:nvPr/>
        </p:nvSpPr>
        <p:spPr>
          <a:xfrm rot="16200000">
            <a:off x="2115344" y="3842544"/>
            <a:ext cx="2532063" cy="962025"/>
          </a:xfrm>
          <a:custGeom>
            <a:avLst/>
            <a:gdLst>
              <a:gd name="connsiteX0" fmla="*/ 1092994 w 2531269"/>
              <a:gd name="connsiteY0" fmla="*/ 752475 h 962025"/>
              <a:gd name="connsiteX1" fmla="*/ 1271587 w 2531269"/>
              <a:gd name="connsiteY1" fmla="*/ 795337 h 962025"/>
              <a:gd name="connsiteX2" fmla="*/ 1443037 w 2531269"/>
              <a:gd name="connsiteY2" fmla="*/ 831056 h 962025"/>
              <a:gd name="connsiteX3" fmla="*/ 1607344 w 2531269"/>
              <a:gd name="connsiteY3" fmla="*/ 859631 h 962025"/>
              <a:gd name="connsiteX4" fmla="*/ 1635919 w 2531269"/>
              <a:gd name="connsiteY4" fmla="*/ 862012 h 962025"/>
              <a:gd name="connsiteX5" fmla="*/ 1866900 w 2531269"/>
              <a:gd name="connsiteY5" fmla="*/ 892969 h 962025"/>
              <a:gd name="connsiteX6" fmla="*/ 2097881 w 2531269"/>
              <a:gd name="connsiteY6" fmla="*/ 923925 h 962025"/>
              <a:gd name="connsiteX7" fmla="*/ 2190750 w 2531269"/>
              <a:gd name="connsiteY7" fmla="*/ 938212 h 962025"/>
              <a:gd name="connsiteX8" fmla="*/ 2243137 w 2531269"/>
              <a:gd name="connsiteY8" fmla="*/ 950119 h 962025"/>
              <a:gd name="connsiteX9" fmla="*/ 2259806 w 2531269"/>
              <a:gd name="connsiteY9" fmla="*/ 957262 h 962025"/>
              <a:gd name="connsiteX10" fmla="*/ 2286000 w 2531269"/>
              <a:gd name="connsiteY10" fmla="*/ 962025 h 962025"/>
              <a:gd name="connsiteX11" fmla="*/ 2297906 w 2531269"/>
              <a:gd name="connsiteY11" fmla="*/ 962025 h 962025"/>
              <a:gd name="connsiteX12" fmla="*/ 2319337 w 2531269"/>
              <a:gd name="connsiteY12" fmla="*/ 952500 h 962025"/>
              <a:gd name="connsiteX13" fmla="*/ 2347912 w 2531269"/>
              <a:gd name="connsiteY13" fmla="*/ 923925 h 962025"/>
              <a:gd name="connsiteX14" fmla="*/ 2366962 w 2531269"/>
              <a:gd name="connsiteY14" fmla="*/ 890587 h 962025"/>
              <a:gd name="connsiteX15" fmla="*/ 2412206 w 2531269"/>
              <a:gd name="connsiteY15" fmla="*/ 802481 h 962025"/>
              <a:gd name="connsiteX16" fmla="*/ 2483644 w 2531269"/>
              <a:gd name="connsiteY16" fmla="*/ 650081 h 962025"/>
              <a:gd name="connsiteX17" fmla="*/ 2531269 w 2531269"/>
              <a:gd name="connsiteY17" fmla="*/ 538162 h 962025"/>
              <a:gd name="connsiteX18" fmla="*/ 2466975 w 2531269"/>
              <a:gd name="connsiteY18" fmla="*/ 481012 h 962025"/>
              <a:gd name="connsiteX19" fmla="*/ 2424112 w 2531269"/>
              <a:gd name="connsiteY19" fmla="*/ 535781 h 962025"/>
              <a:gd name="connsiteX20" fmla="*/ 2388394 w 2531269"/>
              <a:gd name="connsiteY20" fmla="*/ 573881 h 962025"/>
              <a:gd name="connsiteX21" fmla="*/ 2352675 w 2531269"/>
              <a:gd name="connsiteY21" fmla="*/ 602456 h 962025"/>
              <a:gd name="connsiteX22" fmla="*/ 2305050 w 2531269"/>
              <a:gd name="connsiteY22" fmla="*/ 633412 h 962025"/>
              <a:gd name="connsiteX23" fmla="*/ 2274094 w 2531269"/>
              <a:gd name="connsiteY23" fmla="*/ 645319 h 962025"/>
              <a:gd name="connsiteX24" fmla="*/ 2228850 w 2531269"/>
              <a:gd name="connsiteY24" fmla="*/ 652462 h 962025"/>
              <a:gd name="connsiteX25" fmla="*/ 2140744 w 2531269"/>
              <a:gd name="connsiteY25" fmla="*/ 659606 h 962025"/>
              <a:gd name="connsiteX26" fmla="*/ 1995487 w 2531269"/>
              <a:gd name="connsiteY26" fmla="*/ 661987 h 962025"/>
              <a:gd name="connsiteX27" fmla="*/ 1721644 w 2531269"/>
              <a:gd name="connsiteY27" fmla="*/ 659606 h 962025"/>
              <a:gd name="connsiteX28" fmla="*/ 1519237 w 2531269"/>
              <a:gd name="connsiteY28" fmla="*/ 638175 h 962025"/>
              <a:gd name="connsiteX29" fmla="*/ 1395412 w 2531269"/>
              <a:gd name="connsiteY29" fmla="*/ 628650 h 962025"/>
              <a:gd name="connsiteX30" fmla="*/ 1281112 w 2531269"/>
              <a:gd name="connsiteY30" fmla="*/ 614362 h 962025"/>
              <a:gd name="connsiteX31" fmla="*/ 1157287 w 2531269"/>
              <a:gd name="connsiteY31" fmla="*/ 590550 h 962025"/>
              <a:gd name="connsiteX32" fmla="*/ 1052512 w 2531269"/>
              <a:gd name="connsiteY32" fmla="*/ 564356 h 962025"/>
              <a:gd name="connsiteX33" fmla="*/ 933450 w 2531269"/>
              <a:gd name="connsiteY33" fmla="*/ 528637 h 962025"/>
              <a:gd name="connsiteX34" fmla="*/ 831056 w 2531269"/>
              <a:gd name="connsiteY34" fmla="*/ 492919 h 962025"/>
              <a:gd name="connsiteX35" fmla="*/ 723900 w 2531269"/>
              <a:gd name="connsiteY35" fmla="*/ 454819 h 962025"/>
              <a:gd name="connsiteX36" fmla="*/ 614362 w 2531269"/>
              <a:gd name="connsiteY36" fmla="*/ 404812 h 962025"/>
              <a:gd name="connsiteX37" fmla="*/ 535781 w 2531269"/>
              <a:gd name="connsiteY37" fmla="*/ 361950 h 962025"/>
              <a:gd name="connsiteX38" fmla="*/ 433387 w 2531269"/>
              <a:gd name="connsiteY38" fmla="*/ 297656 h 962025"/>
              <a:gd name="connsiteX39" fmla="*/ 345281 w 2531269"/>
              <a:gd name="connsiteY39" fmla="*/ 240506 h 962025"/>
              <a:gd name="connsiteX40" fmla="*/ 238125 w 2531269"/>
              <a:gd name="connsiteY40" fmla="*/ 161925 h 962025"/>
              <a:gd name="connsiteX41" fmla="*/ 138112 w 2531269"/>
              <a:gd name="connsiteY41" fmla="*/ 83344 h 962025"/>
              <a:gd name="connsiteX42" fmla="*/ 61912 w 2531269"/>
              <a:gd name="connsiteY42" fmla="*/ 16669 h 962025"/>
              <a:gd name="connsiteX43" fmla="*/ 50006 w 2531269"/>
              <a:gd name="connsiteY43" fmla="*/ 9525 h 962025"/>
              <a:gd name="connsiteX44" fmla="*/ 21431 w 2531269"/>
              <a:gd name="connsiteY44" fmla="*/ 0 h 962025"/>
              <a:gd name="connsiteX45" fmla="*/ 7144 w 2531269"/>
              <a:gd name="connsiteY45" fmla="*/ 0 h 962025"/>
              <a:gd name="connsiteX46" fmla="*/ 0 w 2531269"/>
              <a:gd name="connsiteY46" fmla="*/ 4762 h 962025"/>
              <a:gd name="connsiteX47" fmla="*/ 0 w 2531269"/>
              <a:gd name="connsiteY47" fmla="*/ 19050 h 962025"/>
              <a:gd name="connsiteX48" fmla="*/ 14287 w 2531269"/>
              <a:gd name="connsiteY48" fmla="*/ 57150 h 962025"/>
              <a:gd name="connsiteX49" fmla="*/ 42862 w 2531269"/>
              <a:gd name="connsiteY49" fmla="*/ 90487 h 962025"/>
              <a:gd name="connsiteX50" fmla="*/ 104775 w 2531269"/>
              <a:gd name="connsiteY50" fmla="*/ 157162 h 962025"/>
              <a:gd name="connsiteX51" fmla="*/ 178594 w 2531269"/>
              <a:gd name="connsiteY51" fmla="*/ 233362 h 962025"/>
              <a:gd name="connsiteX52" fmla="*/ 264319 w 2531269"/>
              <a:gd name="connsiteY52" fmla="*/ 311944 h 962025"/>
              <a:gd name="connsiteX53" fmla="*/ 381000 w 2531269"/>
              <a:gd name="connsiteY53" fmla="*/ 409575 h 962025"/>
              <a:gd name="connsiteX54" fmla="*/ 483394 w 2531269"/>
              <a:gd name="connsiteY54" fmla="*/ 485775 h 962025"/>
              <a:gd name="connsiteX55" fmla="*/ 595312 w 2531269"/>
              <a:gd name="connsiteY55" fmla="*/ 559594 h 962025"/>
              <a:gd name="connsiteX56" fmla="*/ 704850 w 2531269"/>
              <a:gd name="connsiteY56" fmla="*/ 616744 h 962025"/>
              <a:gd name="connsiteX57" fmla="*/ 797719 w 2531269"/>
              <a:gd name="connsiteY57" fmla="*/ 657225 h 962025"/>
              <a:gd name="connsiteX58" fmla="*/ 947737 w 2531269"/>
              <a:gd name="connsiteY58" fmla="*/ 711994 h 962025"/>
              <a:gd name="connsiteX59" fmla="*/ 1092994 w 2531269"/>
              <a:gd name="connsiteY59" fmla="*/ 752475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31269" h="962025">
                <a:moveTo>
                  <a:pt x="1092994" y="752475"/>
                </a:moveTo>
                <a:lnTo>
                  <a:pt x="1271587" y="795337"/>
                </a:lnTo>
                <a:lnTo>
                  <a:pt x="1443037" y="831056"/>
                </a:lnTo>
                <a:lnTo>
                  <a:pt x="1607344" y="859631"/>
                </a:lnTo>
                <a:lnTo>
                  <a:pt x="1635919" y="862012"/>
                </a:lnTo>
                <a:lnTo>
                  <a:pt x="1866900" y="892969"/>
                </a:lnTo>
                <a:lnTo>
                  <a:pt x="2097881" y="923925"/>
                </a:lnTo>
                <a:lnTo>
                  <a:pt x="2190750" y="938212"/>
                </a:lnTo>
                <a:lnTo>
                  <a:pt x="2243137" y="950119"/>
                </a:lnTo>
                <a:lnTo>
                  <a:pt x="2259806" y="957262"/>
                </a:lnTo>
                <a:lnTo>
                  <a:pt x="2286000" y="962025"/>
                </a:lnTo>
                <a:lnTo>
                  <a:pt x="2297906" y="962025"/>
                </a:lnTo>
                <a:lnTo>
                  <a:pt x="2319337" y="952500"/>
                </a:lnTo>
                <a:lnTo>
                  <a:pt x="2347912" y="923925"/>
                </a:lnTo>
                <a:lnTo>
                  <a:pt x="2366962" y="890587"/>
                </a:lnTo>
                <a:lnTo>
                  <a:pt x="2412206" y="802481"/>
                </a:lnTo>
                <a:lnTo>
                  <a:pt x="2483644" y="650081"/>
                </a:lnTo>
                <a:lnTo>
                  <a:pt x="2531269" y="538162"/>
                </a:lnTo>
                <a:lnTo>
                  <a:pt x="2466975" y="481012"/>
                </a:lnTo>
                <a:lnTo>
                  <a:pt x="2424112" y="535781"/>
                </a:lnTo>
                <a:lnTo>
                  <a:pt x="2388394" y="573881"/>
                </a:lnTo>
                <a:lnTo>
                  <a:pt x="2352675" y="602456"/>
                </a:lnTo>
                <a:lnTo>
                  <a:pt x="2305050" y="633412"/>
                </a:lnTo>
                <a:lnTo>
                  <a:pt x="2274094" y="645319"/>
                </a:lnTo>
                <a:lnTo>
                  <a:pt x="2228850" y="652462"/>
                </a:lnTo>
                <a:lnTo>
                  <a:pt x="2140744" y="659606"/>
                </a:lnTo>
                <a:lnTo>
                  <a:pt x="1995487" y="661987"/>
                </a:lnTo>
                <a:lnTo>
                  <a:pt x="1721644" y="659606"/>
                </a:lnTo>
                <a:lnTo>
                  <a:pt x="1519237" y="638175"/>
                </a:lnTo>
                <a:lnTo>
                  <a:pt x="1395412" y="628650"/>
                </a:lnTo>
                <a:lnTo>
                  <a:pt x="1281112" y="614362"/>
                </a:lnTo>
                <a:lnTo>
                  <a:pt x="1157287" y="590550"/>
                </a:lnTo>
                <a:lnTo>
                  <a:pt x="1052512" y="564356"/>
                </a:lnTo>
                <a:lnTo>
                  <a:pt x="933450" y="528637"/>
                </a:lnTo>
                <a:lnTo>
                  <a:pt x="831056" y="492919"/>
                </a:lnTo>
                <a:lnTo>
                  <a:pt x="723900" y="454819"/>
                </a:lnTo>
                <a:lnTo>
                  <a:pt x="614362" y="404812"/>
                </a:lnTo>
                <a:lnTo>
                  <a:pt x="535781" y="361950"/>
                </a:lnTo>
                <a:lnTo>
                  <a:pt x="433387" y="297656"/>
                </a:lnTo>
                <a:lnTo>
                  <a:pt x="345281" y="240506"/>
                </a:lnTo>
                <a:lnTo>
                  <a:pt x="238125" y="161925"/>
                </a:lnTo>
                <a:lnTo>
                  <a:pt x="138112" y="83344"/>
                </a:lnTo>
                <a:lnTo>
                  <a:pt x="61912" y="16669"/>
                </a:lnTo>
                <a:lnTo>
                  <a:pt x="50006" y="9525"/>
                </a:lnTo>
                <a:lnTo>
                  <a:pt x="21431" y="0"/>
                </a:lnTo>
                <a:lnTo>
                  <a:pt x="7144" y="0"/>
                </a:lnTo>
                <a:lnTo>
                  <a:pt x="0" y="4762"/>
                </a:lnTo>
                <a:lnTo>
                  <a:pt x="0" y="19050"/>
                </a:lnTo>
                <a:lnTo>
                  <a:pt x="14287" y="57150"/>
                </a:lnTo>
                <a:lnTo>
                  <a:pt x="42862" y="90487"/>
                </a:lnTo>
                <a:lnTo>
                  <a:pt x="104775" y="157162"/>
                </a:lnTo>
                <a:lnTo>
                  <a:pt x="178594" y="233362"/>
                </a:lnTo>
                <a:lnTo>
                  <a:pt x="264319" y="311944"/>
                </a:lnTo>
                <a:lnTo>
                  <a:pt x="381000" y="409575"/>
                </a:lnTo>
                <a:lnTo>
                  <a:pt x="483394" y="485775"/>
                </a:lnTo>
                <a:lnTo>
                  <a:pt x="595312" y="559594"/>
                </a:lnTo>
                <a:lnTo>
                  <a:pt x="704850" y="616744"/>
                </a:lnTo>
                <a:lnTo>
                  <a:pt x="797719" y="657225"/>
                </a:lnTo>
                <a:lnTo>
                  <a:pt x="947737" y="711994"/>
                </a:lnTo>
                <a:lnTo>
                  <a:pt x="1092994" y="7524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D9822B6-14B5-6740-9E58-E13CC43F58E7}"/>
              </a:ext>
            </a:extLst>
          </p:cNvPr>
          <p:cNvSpPr/>
          <p:nvPr/>
        </p:nvSpPr>
        <p:spPr>
          <a:xfrm>
            <a:off x="2809875" y="3241675"/>
            <a:ext cx="4349750" cy="2668588"/>
          </a:xfrm>
          <a:custGeom>
            <a:avLst/>
            <a:gdLst>
              <a:gd name="connsiteX0" fmla="*/ 1415731 w 4349578"/>
              <a:gd name="connsiteY0" fmla="*/ 406007 h 2669059"/>
              <a:gd name="connsiteX1" fmla="*/ 1705232 w 4349578"/>
              <a:gd name="connsiteY1" fmla="*/ 317745 h 2669059"/>
              <a:gd name="connsiteX2" fmla="*/ 1881757 w 4349578"/>
              <a:gd name="connsiteY2" fmla="*/ 282440 h 2669059"/>
              <a:gd name="connsiteX3" fmla="*/ 2150075 w 4349578"/>
              <a:gd name="connsiteY3" fmla="*/ 194177 h 2669059"/>
              <a:gd name="connsiteX4" fmla="*/ 2418393 w 4349578"/>
              <a:gd name="connsiteY4" fmla="*/ 112976 h 2669059"/>
              <a:gd name="connsiteX5" fmla="*/ 2580796 w 4349578"/>
              <a:gd name="connsiteY5" fmla="*/ 60018 h 2669059"/>
              <a:gd name="connsiteX6" fmla="*/ 2658467 w 4349578"/>
              <a:gd name="connsiteY6" fmla="*/ 31774 h 2669059"/>
              <a:gd name="connsiteX7" fmla="*/ 2693773 w 4349578"/>
              <a:gd name="connsiteY7" fmla="*/ 10591 h 2669059"/>
              <a:gd name="connsiteX8" fmla="*/ 2714956 w 4349578"/>
              <a:gd name="connsiteY8" fmla="*/ 0 h 2669059"/>
              <a:gd name="connsiteX9" fmla="*/ 2743200 w 4349578"/>
              <a:gd name="connsiteY9" fmla="*/ 10591 h 2669059"/>
              <a:gd name="connsiteX10" fmla="*/ 2785566 w 4349578"/>
              <a:gd name="connsiteY10" fmla="*/ 35305 h 2669059"/>
              <a:gd name="connsiteX11" fmla="*/ 2859706 w 4349578"/>
              <a:gd name="connsiteY11" fmla="*/ 95323 h 2669059"/>
              <a:gd name="connsiteX12" fmla="*/ 2944438 w 4349578"/>
              <a:gd name="connsiteY12" fmla="*/ 172994 h 2669059"/>
              <a:gd name="connsiteX13" fmla="*/ 3011518 w 4349578"/>
              <a:gd name="connsiteY13" fmla="*/ 233013 h 2669059"/>
              <a:gd name="connsiteX14" fmla="*/ 3032701 w 4349578"/>
              <a:gd name="connsiteY14" fmla="*/ 257726 h 2669059"/>
              <a:gd name="connsiteX15" fmla="*/ 3039762 w 4349578"/>
              <a:gd name="connsiteY15" fmla="*/ 275379 h 2669059"/>
              <a:gd name="connsiteX16" fmla="*/ 3039762 w 4349578"/>
              <a:gd name="connsiteY16" fmla="*/ 285970 h 2669059"/>
              <a:gd name="connsiteX17" fmla="*/ 3032701 w 4349578"/>
              <a:gd name="connsiteY17" fmla="*/ 310684 h 2669059"/>
              <a:gd name="connsiteX18" fmla="*/ 3000926 w 4349578"/>
              <a:gd name="connsiteY18" fmla="*/ 356580 h 2669059"/>
              <a:gd name="connsiteX19" fmla="*/ 2947969 w 4349578"/>
              <a:gd name="connsiteY19" fmla="*/ 406007 h 2669059"/>
              <a:gd name="connsiteX20" fmla="*/ 2930316 w 4349578"/>
              <a:gd name="connsiteY20" fmla="*/ 423660 h 2669059"/>
              <a:gd name="connsiteX21" fmla="*/ 2905603 w 4349578"/>
              <a:gd name="connsiteY21" fmla="*/ 483679 h 2669059"/>
              <a:gd name="connsiteX22" fmla="*/ 2880889 w 4349578"/>
              <a:gd name="connsiteY22" fmla="*/ 568411 h 2669059"/>
              <a:gd name="connsiteX23" fmla="*/ 2856176 w 4349578"/>
              <a:gd name="connsiteY23" fmla="*/ 660204 h 2669059"/>
              <a:gd name="connsiteX24" fmla="*/ 2838523 w 4349578"/>
              <a:gd name="connsiteY24" fmla="*/ 780241 h 2669059"/>
              <a:gd name="connsiteX25" fmla="*/ 2831462 w 4349578"/>
              <a:gd name="connsiteY25" fmla="*/ 886156 h 2669059"/>
              <a:gd name="connsiteX26" fmla="*/ 2827932 w 4349578"/>
              <a:gd name="connsiteY26" fmla="*/ 1002662 h 2669059"/>
              <a:gd name="connsiteX27" fmla="*/ 2831462 w 4349578"/>
              <a:gd name="connsiteY27" fmla="*/ 1115638 h 2669059"/>
              <a:gd name="connsiteX28" fmla="*/ 2845584 w 4349578"/>
              <a:gd name="connsiteY28" fmla="*/ 1256858 h 2669059"/>
              <a:gd name="connsiteX29" fmla="*/ 2866767 w 4349578"/>
              <a:gd name="connsiteY29" fmla="*/ 1376896 h 2669059"/>
              <a:gd name="connsiteX30" fmla="*/ 2902072 w 4349578"/>
              <a:gd name="connsiteY30" fmla="*/ 1503994 h 2669059"/>
              <a:gd name="connsiteX31" fmla="*/ 2933847 w 4349578"/>
              <a:gd name="connsiteY31" fmla="*/ 1588726 h 2669059"/>
              <a:gd name="connsiteX32" fmla="*/ 2976213 w 4349578"/>
              <a:gd name="connsiteY32" fmla="*/ 1680519 h 2669059"/>
              <a:gd name="connsiteX33" fmla="*/ 3022109 w 4349578"/>
              <a:gd name="connsiteY33" fmla="*/ 1765251 h 2669059"/>
              <a:gd name="connsiteX34" fmla="*/ 3075067 w 4349578"/>
              <a:gd name="connsiteY34" fmla="*/ 1846452 h 2669059"/>
              <a:gd name="connsiteX35" fmla="*/ 3138616 w 4349578"/>
              <a:gd name="connsiteY35" fmla="*/ 1920593 h 2669059"/>
              <a:gd name="connsiteX36" fmla="*/ 3202165 w 4349578"/>
              <a:gd name="connsiteY36" fmla="*/ 1980611 h 2669059"/>
              <a:gd name="connsiteX37" fmla="*/ 3265714 w 4349578"/>
              <a:gd name="connsiteY37" fmla="*/ 2037099 h 2669059"/>
              <a:gd name="connsiteX38" fmla="*/ 3357507 w 4349578"/>
              <a:gd name="connsiteY38" fmla="*/ 2100648 h 2669059"/>
              <a:gd name="connsiteX39" fmla="*/ 3424586 w 4349578"/>
              <a:gd name="connsiteY39" fmla="*/ 2143014 h 2669059"/>
              <a:gd name="connsiteX40" fmla="*/ 3526971 w 4349578"/>
              <a:gd name="connsiteY40" fmla="*/ 2203033 h 2669059"/>
              <a:gd name="connsiteX41" fmla="*/ 3661130 w 4349578"/>
              <a:gd name="connsiteY41" fmla="*/ 2270113 h 2669059"/>
              <a:gd name="connsiteX42" fmla="*/ 3798820 w 4349578"/>
              <a:gd name="connsiteY42" fmla="*/ 2326601 h 2669059"/>
              <a:gd name="connsiteX43" fmla="*/ 3872960 w 4349578"/>
              <a:gd name="connsiteY43" fmla="*/ 2344253 h 2669059"/>
              <a:gd name="connsiteX44" fmla="*/ 4286029 w 4349578"/>
              <a:gd name="connsiteY44" fmla="*/ 2450168 h 2669059"/>
              <a:gd name="connsiteX45" fmla="*/ 4317803 w 4349578"/>
              <a:gd name="connsiteY45" fmla="*/ 2489004 h 2669059"/>
              <a:gd name="connsiteX46" fmla="*/ 4338986 w 4349578"/>
              <a:gd name="connsiteY46" fmla="*/ 2520778 h 2669059"/>
              <a:gd name="connsiteX47" fmla="*/ 4346047 w 4349578"/>
              <a:gd name="connsiteY47" fmla="*/ 2549022 h 2669059"/>
              <a:gd name="connsiteX48" fmla="*/ 4349578 w 4349578"/>
              <a:gd name="connsiteY48" fmla="*/ 2573736 h 2669059"/>
              <a:gd name="connsiteX49" fmla="*/ 4342517 w 4349578"/>
              <a:gd name="connsiteY49" fmla="*/ 2601980 h 2669059"/>
              <a:gd name="connsiteX50" fmla="*/ 4324864 w 4349578"/>
              <a:gd name="connsiteY50" fmla="*/ 2626693 h 2669059"/>
              <a:gd name="connsiteX51" fmla="*/ 4293090 w 4349578"/>
              <a:gd name="connsiteY51" fmla="*/ 2647876 h 2669059"/>
              <a:gd name="connsiteX52" fmla="*/ 4254254 w 4349578"/>
              <a:gd name="connsiteY52" fmla="*/ 2661998 h 2669059"/>
              <a:gd name="connsiteX53" fmla="*/ 4190705 w 4349578"/>
              <a:gd name="connsiteY53" fmla="*/ 2669059 h 2669059"/>
              <a:gd name="connsiteX54" fmla="*/ 4102443 w 4349578"/>
              <a:gd name="connsiteY54" fmla="*/ 2658468 h 2669059"/>
              <a:gd name="connsiteX55" fmla="*/ 4021241 w 4349578"/>
              <a:gd name="connsiteY55" fmla="*/ 2644346 h 2669059"/>
              <a:gd name="connsiteX56" fmla="*/ 3890613 w 4349578"/>
              <a:gd name="connsiteY56" fmla="*/ 2612571 h 2669059"/>
              <a:gd name="connsiteX57" fmla="*/ 3763515 w 4349578"/>
              <a:gd name="connsiteY57" fmla="*/ 2573736 h 2669059"/>
              <a:gd name="connsiteX58" fmla="*/ 3654069 w 4349578"/>
              <a:gd name="connsiteY58" fmla="*/ 2541961 h 2669059"/>
              <a:gd name="connsiteX59" fmla="*/ 3502257 w 4349578"/>
              <a:gd name="connsiteY59" fmla="*/ 2467821 h 2669059"/>
              <a:gd name="connsiteX60" fmla="*/ 3357507 w 4349578"/>
              <a:gd name="connsiteY60" fmla="*/ 2383089 h 2669059"/>
              <a:gd name="connsiteX61" fmla="*/ 3205695 w 4349578"/>
              <a:gd name="connsiteY61" fmla="*/ 2273643 h 2669059"/>
              <a:gd name="connsiteX62" fmla="*/ 3103311 w 4349578"/>
              <a:gd name="connsiteY62" fmla="*/ 2181850 h 2669059"/>
              <a:gd name="connsiteX63" fmla="*/ 3004457 w 4349578"/>
              <a:gd name="connsiteY63" fmla="*/ 2086526 h 2669059"/>
              <a:gd name="connsiteX64" fmla="*/ 2909133 w 4349578"/>
              <a:gd name="connsiteY64" fmla="*/ 1962959 h 2669059"/>
              <a:gd name="connsiteX65" fmla="*/ 2845584 w 4349578"/>
              <a:gd name="connsiteY65" fmla="*/ 1857044 h 2669059"/>
              <a:gd name="connsiteX66" fmla="*/ 2796157 w 4349578"/>
              <a:gd name="connsiteY66" fmla="*/ 1758190 h 2669059"/>
              <a:gd name="connsiteX67" fmla="*/ 2757322 w 4349578"/>
              <a:gd name="connsiteY67" fmla="*/ 1655805 h 2669059"/>
              <a:gd name="connsiteX68" fmla="*/ 2718486 w 4349578"/>
              <a:gd name="connsiteY68" fmla="*/ 1525177 h 2669059"/>
              <a:gd name="connsiteX69" fmla="*/ 2690242 w 4349578"/>
              <a:gd name="connsiteY69" fmla="*/ 1408670 h 2669059"/>
              <a:gd name="connsiteX70" fmla="*/ 2661998 w 4349578"/>
              <a:gd name="connsiteY70" fmla="*/ 1203901 h 2669059"/>
              <a:gd name="connsiteX71" fmla="*/ 2647876 w 4349578"/>
              <a:gd name="connsiteY71" fmla="*/ 1016784 h 2669059"/>
              <a:gd name="connsiteX72" fmla="*/ 2647876 w 4349578"/>
              <a:gd name="connsiteY72" fmla="*/ 727283 h 2669059"/>
              <a:gd name="connsiteX73" fmla="*/ 2647876 w 4349578"/>
              <a:gd name="connsiteY73" fmla="*/ 303623 h 2669059"/>
              <a:gd name="connsiteX74" fmla="*/ 2647876 w 4349578"/>
              <a:gd name="connsiteY74" fmla="*/ 250665 h 2669059"/>
              <a:gd name="connsiteX75" fmla="*/ 2640815 w 4349578"/>
              <a:gd name="connsiteY75" fmla="*/ 233013 h 2669059"/>
              <a:gd name="connsiteX76" fmla="*/ 2630223 w 4349578"/>
              <a:gd name="connsiteY76" fmla="*/ 222421 h 2669059"/>
              <a:gd name="connsiteX77" fmla="*/ 2584327 w 4349578"/>
              <a:gd name="connsiteY77" fmla="*/ 233013 h 2669059"/>
              <a:gd name="connsiteX78" fmla="*/ 2316009 w 4349578"/>
              <a:gd name="connsiteY78" fmla="*/ 310684 h 2669059"/>
              <a:gd name="connsiteX79" fmla="*/ 1984142 w 4349578"/>
              <a:gd name="connsiteY79" fmla="*/ 406007 h 2669059"/>
              <a:gd name="connsiteX80" fmla="*/ 1857044 w 4349578"/>
              <a:gd name="connsiteY80" fmla="*/ 441313 h 2669059"/>
              <a:gd name="connsiteX81" fmla="*/ 1680518 w 4349578"/>
              <a:gd name="connsiteY81" fmla="*/ 480148 h 2669059"/>
              <a:gd name="connsiteX82" fmla="*/ 1408670 w 4349578"/>
              <a:gd name="connsiteY82" fmla="*/ 571941 h 2669059"/>
              <a:gd name="connsiteX83" fmla="*/ 1048559 w 4349578"/>
              <a:gd name="connsiteY83" fmla="*/ 691978 h 2669059"/>
              <a:gd name="connsiteX84" fmla="*/ 928522 w 4349578"/>
              <a:gd name="connsiteY84" fmla="*/ 734344 h 2669059"/>
              <a:gd name="connsiteX85" fmla="*/ 741405 w 4349578"/>
              <a:gd name="connsiteY85" fmla="*/ 826137 h 2669059"/>
              <a:gd name="connsiteX86" fmla="*/ 586063 w 4349578"/>
              <a:gd name="connsiteY86" fmla="*/ 896747 h 2669059"/>
              <a:gd name="connsiteX87" fmla="*/ 501331 w 4349578"/>
              <a:gd name="connsiteY87" fmla="*/ 939113 h 2669059"/>
              <a:gd name="connsiteX88" fmla="*/ 469556 w 4349578"/>
              <a:gd name="connsiteY88" fmla="*/ 956766 h 2669059"/>
              <a:gd name="connsiteX89" fmla="*/ 441312 w 4349578"/>
              <a:gd name="connsiteY89" fmla="*/ 981479 h 2669059"/>
              <a:gd name="connsiteX90" fmla="*/ 413068 w 4349578"/>
              <a:gd name="connsiteY90" fmla="*/ 995601 h 2669059"/>
              <a:gd name="connsiteX91" fmla="*/ 384824 w 4349578"/>
              <a:gd name="connsiteY91" fmla="*/ 999132 h 2669059"/>
              <a:gd name="connsiteX92" fmla="*/ 360111 w 4349578"/>
              <a:gd name="connsiteY92" fmla="*/ 992071 h 2669059"/>
              <a:gd name="connsiteX93" fmla="*/ 338928 w 4349578"/>
              <a:gd name="connsiteY93" fmla="*/ 981479 h 2669059"/>
              <a:gd name="connsiteX94" fmla="*/ 247135 w 4349578"/>
              <a:gd name="connsiteY94" fmla="*/ 886156 h 2669059"/>
              <a:gd name="connsiteX95" fmla="*/ 112976 w 4349578"/>
              <a:gd name="connsiteY95" fmla="*/ 755527 h 2669059"/>
              <a:gd name="connsiteX96" fmla="*/ 38835 w 4349578"/>
              <a:gd name="connsiteY96" fmla="*/ 684917 h 2669059"/>
              <a:gd name="connsiteX97" fmla="*/ 14122 w 4349578"/>
              <a:gd name="connsiteY97" fmla="*/ 653143 h 2669059"/>
              <a:gd name="connsiteX98" fmla="*/ 7061 w 4349578"/>
              <a:gd name="connsiteY98" fmla="*/ 639021 h 2669059"/>
              <a:gd name="connsiteX99" fmla="*/ 0 w 4349578"/>
              <a:gd name="connsiteY99" fmla="*/ 617838 h 2669059"/>
              <a:gd name="connsiteX100" fmla="*/ 7061 w 4349578"/>
              <a:gd name="connsiteY100" fmla="*/ 603716 h 2669059"/>
              <a:gd name="connsiteX101" fmla="*/ 28244 w 4349578"/>
              <a:gd name="connsiteY101" fmla="*/ 596655 h 2669059"/>
              <a:gd name="connsiteX102" fmla="*/ 63549 w 4349578"/>
              <a:gd name="connsiteY102" fmla="*/ 607246 h 2669059"/>
              <a:gd name="connsiteX103" fmla="*/ 102384 w 4349578"/>
              <a:gd name="connsiteY103" fmla="*/ 624899 h 2669059"/>
              <a:gd name="connsiteX104" fmla="*/ 201238 w 4349578"/>
              <a:gd name="connsiteY104" fmla="*/ 681387 h 2669059"/>
              <a:gd name="connsiteX105" fmla="*/ 271848 w 4349578"/>
              <a:gd name="connsiteY105" fmla="*/ 713161 h 2669059"/>
              <a:gd name="connsiteX106" fmla="*/ 324806 w 4349578"/>
              <a:gd name="connsiteY106" fmla="*/ 723753 h 2669059"/>
              <a:gd name="connsiteX107" fmla="*/ 367172 w 4349578"/>
              <a:gd name="connsiteY107" fmla="*/ 723753 h 2669059"/>
              <a:gd name="connsiteX108" fmla="*/ 469556 w 4349578"/>
              <a:gd name="connsiteY108" fmla="*/ 702570 h 2669059"/>
              <a:gd name="connsiteX109" fmla="*/ 653142 w 4349578"/>
              <a:gd name="connsiteY109" fmla="*/ 649612 h 2669059"/>
              <a:gd name="connsiteX110" fmla="*/ 776710 w 4349578"/>
              <a:gd name="connsiteY110" fmla="*/ 603716 h 2669059"/>
              <a:gd name="connsiteX111" fmla="*/ 1030906 w 4349578"/>
              <a:gd name="connsiteY111" fmla="*/ 526045 h 2669059"/>
              <a:gd name="connsiteX112" fmla="*/ 1415731 w 4349578"/>
              <a:gd name="connsiteY112" fmla="*/ 406007 h 266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349578" h="2669059">
                <a:moveTo>
                  <a:pt x="1415731" y="406007"/>
                </a:moveTo>
                <a:lnTo>
                  <a:pt x="1705232" y="317745"/>
                </a:lnTo>
                <a:lnTo>
                  <a:pt x="1881757" y="282440"/>
                </a:lnTo>
                <a:lnTo>
                  <a:pt x="2150075" y="194177"/>
                </a:lnTo>
                <a:lnTo>
                  <a:pt x="2418393" y="112976"/>
                </a:lnTo>
                <a:lnTo>
                  <a:pt x="2580796" y="60018"/>
                </a:lnTo>
                <a:lnTo>
                  <a:pt x="2658467" y="31774"/>
                </a:lnTo>
                <a:lnTo>
                  <a:pt x="2693773" y="10591"/>
                </a:lnTo>
                <a:lnTo>
                  <a:pt x="2714956" y="0"/>
                </a:lnTo>
                <a:lnTo>
                  <a:pt x="2743200" y="10591"/>
                </a:lnTo>
                <a:lnTo>
                  <a:pt x="2785566" y="35305"/>
                </a:lnTo>
                <a:lnTo>
                  <a:pt x="2859706" y="95323"/>
                </a:lnTo>
                <a:lnTo>
                  <a:pt x="2944438" y="172994"/>
                </a:lnTo>
                <a:lnTo>
                  <a:pt x="3011518" y="233013"/>
                </a:lnTo>
                <a:lnTo>
                  <a:pt x="3032701" y="257726"/>
                </a:lnTo>
                <a:lnTo>
                  <a:pt x="3039762" y="275379"/>
                </a:lnTo>
                <a:lnTo>
                  <a:pt x="3039762" y="285970"/>
                </a:lnTo>
                <a:lnTo>
                  <a:pt x="3032701" y="310684"/>
                </a:lnTo>
                <a:lnTo>
                  <a:pt x="3000926" y="356580"/>
                </a:lnTo>
                <a:lnTo>
                  <a:pt x="2947969" y="406007"/>
                </a:lnTo>
                <a:lnTo>
                  <a:pt x="2930316" y="423660"/>
                </a:lnTo>
                <a:lnTo>
                  <a:pt x="2905603" y="483679"/>
                </a:lnTo>
                <a:lnTo>
                  <a:pt x="2880889" y="568411"/>
                </a:lnTo>
                <a:lnTo>
                  <a:pt x="2856176" y="660204"/>
                </a:lnTo>
                <a:lnTo>
                  <a:pt x="2838523" y="780241"/>
                </a:lnTo>
                <a:lnTo>
                  <a:pt x="2831462" y="886156"/>
                </a:lnTo>
                <a:lnTo>
                  <a:pt x="2827932" y="1002662"/>
                </a:lnTo>
                <a:lnTo>
                  <a:pt x="2831462" y="1115638"/>
                </a:lnTo>
                <a:lnTo>
                  <a:pt x="2845584" y="1256858"/>
                </a:lnTo>
                <a:lnTo>
                  <a:pt x="2866767" y="1376896"/>
                </a:lnTo>
                <a:lnTo>
                  <a:pt x="2902072" y="1503994"/>
                </a:lnTo>
                <a:lnTo>
                  <a:pt x="2933847" y="1588726"/>
                </a:lnTo>
                <a:lnTo>
                  <a:pt x="2976213" y="1680519"/>
                </a:lnTo>
                <a:lnTo>
                  <a:pt x="3022109" y="1765251"/>
                </a:lnTo>
                <a:lnTo>
                  <a:pt x="3075067" y="1846452"/>
                </a:lnTo>
                <a:lnTo>
                  <a:pt x="3138616" y="1920593"/>
                </a:lnTo>
                <a:lnTo>
                  <a:pt x="3202165" y="1980611"/>
                </a:lnTo>
                <a:lnTo>
                  <a:pt x="3265714" y="2037099"/>
                </a:lnTo>
                <a:lnTo>
                  <a:pt x="3357507" y="2100648"/>
                </a:lnTo>
                <a:lnTo>
                  <a:pt x="3424586" y="2143014"/>
                </a:lnTo>
                <a:lnTo>
                  <a:pt x="3526971" y="2203033"/>
                </a:lnTo>
                <a:lnTo>
                  <a:pt x="3661130" y="2270113"/>
                </a:lnTo>
                <a:lnTo>
                  <a:pt x="3798820" y="2326601"/>
                </a:lnTo>
                <a:lnTo>
                  <a:pt x="3872960" y="2344253"/>
                </a:lnTo>
                <a:lnTo>
                  <a:pt x="4286029" y="2450168"/>
                </a:lnTo>
                <a:lnTo>
                  <a:pt x="4317803" y="2489004"/>
                </a:lnTo>
                <a:lnTo>
                  <a:pt x="4338986" y="2520778"/>
                </a:lnTo>
                <a:lnTo>
                  <a:pt x="4346047" y="2549022"/>
                </a:lnTo>
                <a:lnTo>
                  <a:pt x="4349578" y="2573736"/>
                </a:lnTo>
                <a:lnTo>
                  <a:pt x="4342517" y="2601980"/>
                </a:lnTo>
                <a:lnTo>
                  <a:pt x="4324864" y="2626693"/>
                </a:lnTo>
                <a:lnTo>
                  <a:pt x="4293090" y="2647876"/>
                </a:lnTo>
                <a:lnTo>
                  <a:pt x="4254254" y="2661998"/>
                </a:lnTo>
                <a:lnTo>
                  <a:pt x="4190705" y="2669059"/>
                </a:lnTo>
                <a:lnTo>
                  <a:pt x="4102443" y="2658468"/>
                </a:lnTo>
                <a:lnTo>
                  <a:pt x="4021241" y="2644346"/>
                </a:lnTo>
                <a:lnTo>
                  <a:pt x="3890613" y="2612571"/>
                </a:lnTo>
                <a:lnTo>
                  <a:pt x="3763515" y="2573736"/>
                </a:lnTo>
                <a:lnTo>
                  <a:pt x="3654069" y="2541961"/>
                </a:lnTo>
                <a:lnTo>
                  <a:pt x="3502257" y="2467821"/>
                </a:lnTo>
                <a:lnTo>
                  <a:pt x="3357507" y="2383089"/>
                </a:lnTo>
                <a:lnTo>
                  <a:pt x="3205695" y="2273643"/>
                </a:lnTo>
                <a:lnTo>
                  <a:pt x="3103311" y="2181850"/>
                </a:lnTo>
                <a:lnTo>
                  <a:pt x="3004457" y="2086526"/>
                </a:lnTo>
                <a:lnTo>
                  <a:pt x="2909133" y="1962959"/>
                </a:lnTo>
                <a:lnTo>
                  <a:pt x="2845584" y="1857044"/>
                </a:lnTo>
                <a:lnTo>
                  <a:pt x="2796157" y="1758190"/>
                </a:lnTo>
                <a:lnTo>
                  <a:pt x="2757322" y="1655805"/>
                </a:lnTo>
                <a:lnTo>
                  <a:pt x="2718486" y="1525177"/>
                </a:lnTo>
                <a:lnTo>
                  <a:pt x="2690242" y="1408670"/>
                </a:lnTo>
                <a:lnTo>
                  <a:pt x="2661998" y="1203901"/>
                </a:lnTo>
                <a:lnTo>
                  <a:pt x="2647876" y="1016784"/>
                </a:lnTo>
                <a:lnTo>
                  <a:pt x="2647876" y="727283"/>
                </a:lnTo>
                <a:lnTo>
                  <a:pt x="2647876" y="303623"/>
                </a:lnTo>
                <a:lnTo>
                  <a:pt x="2647876" y="250665"/>
                </a:lnTo>
                <a:lnTo>
                  <a:pt x="2640815" y="233013"/>
                </a:lnTo>
                <a:lnTo>
                  <a:pt x="2630223" y="222421"/>
                </a:lnTo>
                <a:lnTo>
                  <a:pt x="2584327" y="233013"/>
                </a:lnTo>
                <a:lnTo>
                  <a:pt x="2316009" y="310684"/>
                </a:lnTo>
                <a:lnTo>
                  <a:pt x="1984142" y="406007"/>
                </a:lnTo>
                <a:lnTo>
                  <a:pt x="1857044" y="441313"/>
                </a:lnTo>
                <a:lnTo>
                  <a:pt x="1680518" y="480148"/>
                </a:lnTo>
                <a:lnTo>
                  <a:pt x="1408670" y="571941"/>
                </a:lnTo>
                <a:lnTo>
                  <a:pt x="1048559" y="691978"/>
                </a:lnTo>
                <a:lnTo>
                  <a:pt x="928522" y="734344"/>
                </a:lnTo>
                <a:lnTo>
                  <a:pt x="741405" y="826137"/>
                </a:lnTo>
                <a:lnTo>
                  <a:pt x="586063" y="896747"/>
                </a:lnTo>
                <a:lnTo>
                  <a:pt x="501331" y="939113"/>
                </a:lnTo>
                <a:lnTo>
                  <a:pt x="469556" y="956766"/>
                </a:lnTo>
                <a:lnTo>
                  <a:pt x="441312" y="981479"/>
                </a:lnTo>
                <a:lnTo>
                  <a:pt x="413068" y="995601"/>
                </a:lnTo>
                <a:lnTo>
                  <a:pt x="384824" y="999132"/>
                </a:lnTo>
                <a:lnTo>
                  <a:pt x="360111" y="992071"/>
                </a:lnTo>
                <a:lnTo>
                  <a:pt x="338928" y="981479"/>
                </a:lnTo>
                <a:lnTo>
                  <a:pt x="247135" y="886156"/>
                </a:lnTo>
                <a:lnTo>
                  <a:pt x="112976" y="755527"/>
                </a:lnTo>
                <a:lnTo>
                  <a:pt x="38835" y="684917"/>
                </a:lnTo>
                <a:lnTo>
                  <a:pt x="14122" y="653143"/>
                </a:lnTo>
                <a:lnTo>
                  <a:pt x="7061" y="639021"/>
                </a:lnTo>
                <a:lnTo>
                  <a:pt x="0" y="617838"/>
                </a:lnTo>
                <a:lnTo>
                  <a:pt x="7061" y="603716"/>
                </a:lnTo>
                <a:lnTo>
                  <a:pt x="28244" y="596655"/>
                </a:lnTo>
                <a:lnTo>
                  <a:pt x="63549" y="607246"/>
                </a:lnTo>
                <a:lnTo>
                  <a:pt x="102384" y="624899"/>
                </a:lnTo>
                <a:lnTo>
                  <a:pt x="201238" y="681387"/>
                </a:lnTo>
                <a:lnTo>
                  <a:pt x="271848" y="713161"/>
                </a:lnTo>
                <a:lnTo>
                  <a:pt x="324806" y="723753"/>
                </a:lnTo>
                <a:lnTo>
                  <a:pt x="367172" y="723753"/>
                </a:lnTo>
                <a:lnTo>
                  <a:pt x="469556" y="702570"/>
                </a:lnTo>
                <a:lnTo>
                  <a:pt x="653142" y="649612"/>
                </a:lnTo>
                <a:lnTo>
                  <a:pt x="776710" y="603716"/>
                </a:lnTo>
                <a:lnTo>
                  <a:pt x="1030906" y="526045"/>
                </a:lnTo>
                <a:lnTo>
                  <a:pt x="1415731" y="4060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E87AEA6-FA31-874E-9D08-1DA942236671}"/>
              </a:ext>
            </a:extLst>
          </p:cNvPr>
          <p:cNvSpPr/>
          <p:nvPr/>
        </p:nvSpPr>
        <p:spPr>
          <a:xfrm>
            <a:off x="6584950" y="5029200"/>
            <a:ext cx="547688" cy="712788"/>
          </a:xfrm>
          <a:custGeom>
            <a:avLst/>
            <a:gdLst>
              <a:gd name="connsiteX0" fmla="*/ 381000 w 547688"/>
              <a:gd name="connsiteY0" fmla="*/ 252413 h 711994"/>
              <a:gd name="connsiteX1" fmla="*/ 364332 w 547688"/>
              <a:gd name="connsiteY1" fmla="*/ 150019 h 711994"/>
              <a:gd name="connsiteX2" fmla="*/ 352425 w 547688"/>
              <a:gd name="connsiteY2" fmla="*/ 52388 h 711994"/>
              <a:gd name="connsiteX3" fmla="*/ 347663 w 547688"/>
              <a:gd name="connsiteY3" fmla="*/ 21431 h 711994"/>
              <a:gd name="connsiteX4" fmla="*/ 342900 w 547688"/>
              <a:gd name="connsiteY4" fmla="*/ 7144 h 711994"/>
              <a:gd name="connsiteX5" fmla="*/ 330994 w 547688"/>
              <a:gd name="connsiteY5" fmla="*/ 0 h 711994"/>
              <a:gd name="connsiteX6" fmla="*/ 319088 w 547688"/>
              <a:gd name="connsiteY6" fmla="*/ 0 h 711994"/>
              <a:gd name="connsiteX7" fmla="*/ 309563 w 547688"/>
              <a:gd name="connsiteY7" fmla="*/ 7144 h 711994"/>
              <a:gd name="connsiteX8" fmla="*/ 297657 w 547688"/>
              <a:gd name="connsiteY8" fmla="*/ 23813 h 711994"/>
              <a:gd name="connsiteX9" fmla="*/ 292894 w 547688"/>
              <a:gd name="connsiteY9" fmla="*/ 95250 h 711994"/>
              <a:gd name="connsiteX10" fmla="*/ 271463 w 547688"/>
              <a:gd name="connsiteY10" fmla="*/ 245269 h 711994"/>
              <a:gd name="connsiteX11" fmla="*/ 252413 w 547688"/>
              <a:gd name="connsiteY11" fmla="*/ 369094 h 711994"/>
              <a:gd name="connsiteX12" fmla="*/ 233363 w 547688"/>
              <a:gd name="connsiteY12" fmla="*/ 435769 h 711994"/>
              <a:gd name="connsiteX13" fmla="*/ 209550 w 547688"/>
              <a:gd name="connsiteY13" fmla="*/ 492919 h 711994"/>
              <a:gd name="connsiteX14" fmla="*/ 180975 w 547688"/>
              <a:gd name="connsiteY14" fmla="*/ 533400 h 711994"/>
              <a:gd name="connsiteX15" fmla="*/ 152400 w 547688"/>
              <a:gd name="connsiteY15" fmla="*/ 550069 h 711994"/>
              <a:gd name="connsiteX16" fmla="*/ 121444 w 547688"/>
              <a:gd name="connsiteY16" fmla="*/ 554831 h 711994"/>
              <a:gd name="connsiteX17" fmla="*/ 73819 w 547688"/>
              <a:gd name="connsiteY17" fmla="*/ 554831 h 711994"/>
              <a:gd name="connsiteX18" fmla="*/ 0 w 547688"/>
              <a:gd name="connsiteY18" fmla="*/ 554831 h 711994"/>
              <a:gd name="connsiteX19" fmla="*/ 547688 w 547688"/>
              <a:gd name="connsiteY19" fmla="*/ 711994 h 711994"/>
              <a:gd name="connsiteX20" fmla="*/ 511969 w 547688"/>
              <a:gd name="connsiteY20" fmla="*/ 659606 h 711994"/>
              <a:gd name="connsiteX21" fmla="*/ 490538 w 547688"/>
              <a:gd name="connsiteY21" fmla="*/ 628650 h 711994"/>
              <a:gd name="connsiteX22" fmla="*/ 469107 w 547688"/>
              <a:gd name="connsiteY22" fmla="*/ 583406 h 711994"/>
              <a:gd name="connsiteX23" fmla="*/ 442913 w 547688"/>
              <a:gd name="connsiteY23" fmla="*/ 507206 h 711994"/>
              <a:gd name="connsiteX24" fmla="*/ 409575 w 547688"/>
              <a:gd name="connsiteY24" fmla="*/ 397669 h 711994"/>
              <a:gd name="connsiteX25" fmla="*/ 381000 w 547688"/>
              <a:gd name="connsiteY25" fmla="*/ 252413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47688" h="711994">
                <a:moveTo>
                  <a:pt x="381000" y="252413"/>
                </a:moveTo>
                <a:lnTo>
                  <a:pt x="364332" y="150019"/>
                </a:lnTo>
                <a:lnTo>
                  <a:pt x="352425" y="52388"/>
                </a:lnTo>
                <a:lnTo>
                  <a:pt x="347663" y="21431"/>
                </a:lnTo>
                <a:lnTo>
                  <a:pt x="342900" y="7144"/>
                </a:lnTo>
                <a:lnTo>
                  <a:pt x="330994" y="0"/>
                </a:lnTo>
                <a:lnTo>
                  <a:pt x="319088" y="0"/>
                </a:lnTo>
                <a:lnTo>
                  <a:pt x="309563" y="7144"/>
                </a:lnTo>
                <a:lnTo>
                  <a:pt x="297657" y="23813"/>
                </a:lnTo>
                <a:lnTo>
                  <a:pt x="292894" y="95250"/>
                </a:lnTo>
                <a:lnTo>
                  <a:pt x="271463" y="245269"/>
                </a:lnTo>
                <a:lnTo>
                  <a:pt x="252413" y="369094"/>
                </a:lnTo>
                <a:lnTo>
                  <a:pt x="233363" y="435769"/>
                </a:lnTo>
                <a:lnTo>
                  <a:pt x="209550" y="492919"/>
                </a:lnTo>
                <a:lnTo>
                  <a:pt x="180975" y="533400"/>
                </a:lnTo>
                <a:lnTo>
                  <a:pt x="152400" y="550069"/>
                </a:lnTo>
                <a:lnTo>
                  <a:pt x="121444" y="554831"/>
                </a:lnTo>
                <a:lnTo>
                  <a:pt x="73819" y="554831"/>
                </a:lnTo>
                <a:lnTo>
                  <a:pt x="0" y="554831"/>
                </a:lnTo>
                <a:lnTo>
                  <a:pt x="547688" y="711994"/>
                </a:lnTo>
                <a:lnTo>
                  <a:pt x="511969" y="659606"/>
                </a:lnTo>
                <a:lnTo>
                  <a:pt x="490538" y="628650"/>
                </a:lnTo>
                <a:lnTo>
                  <a:pt x="469107" y="583406"/>
                </a:lnTo>
                <a:lnTo>
                  <a:pt x="442913" y="507206"/>
                </a:lnTo>
                <a:lnTo>
                  <a:pt x="409575" y="397669"/>
                </a:lnTo>
                <a:lnTo>
                  <a:pt x="381000" y="2524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E3AC8BA3-F1C0-3148-B908-D6D762D21D39}"/>
              </a:ext>
            </a:extLst>
          </p:cNvPr>
          <p:cNvSpPr/>
          <p:nvPr/>
        </p:nvSpPr>
        <p:spPr>
          <a:xfrm>
            <a:off x="5913438" y="3705225"/>
            <a:ext cx="785812" cy="485775"/>
          </a:xfrm>
          <a:custGeom>
            <a:avLst/>
            <a:gdLst>
              <a:gd name="connsiteX0" fmla="*/ 311944 w 785812"/>
              <a:gd name="connsiteY0" fmla="*/ 402431 h 485775"/>
              <a:gd name="connsiteX1" fmla="*/ 538162 w 785812"/>
              <a:gd name="connsiteY1" fmla="*/ 338138 h 485775"/>
              <a:gd name="connsiteX2" fmla="*/ 647700 w 785812"/>
              <a:gd name="connsiteY2" fmla="*/ 311944 h 485775"/>
              <a:gd name="connsiteX3" fmla="*/ 702469 w 785812"/>
              <a:gd name="connsiteY3" fmla="*/ 302419 h 485775"/>
              <a:gd name="connsiteX4" fmla="*/ 750094 w 785812"/>
              <a:gd name="connsiteY4" fmla="*/ 302419 h 485775"/>
              <a:gd name="connsiteX5" fmla="*/ 771525 w 785812"/>
              <a:gd name="connsiteY5" fmla="*/ 297656 h 485775"/>
              <a:gd name="connsiteX6" fmla="*/ 783431 w 785812"/>
              <a:gd name="connsiteY6" fmla="*/ 288131 h 485775"/>
              <a:gd name="connsiteX7" fmla="*/ 785812 w 785812"/>
              <a:gd name="connsiteY7" fmla="*/ 276225 h 485775"/>
              <a:gd name="connsiteX8" fmla="*/ 783431 w 785812"/>
              <a:gd name="connsiteY8" fmla="*/ 264319 h 485775"/>
              <a:gd name="connsiteX9" fmla="*/ 771525 w 785812"/>
              <a:gd name="connsiteY9" fmla="*/ 235744 h 485775"/>
              <a:gd name="connsiteX10" fmla="*/ 716756 w 785812"/>
              <a:gd name="connsiteY10" fmla="*/ 183356 h 485775"/>
              <a:gd name="connsiteX11" fmla="*/ 635794 w 785812"/>
              <a:gd name="connsiteY11" fmla="*/ 121444 h 485775"/>
              <a:gd name="connsiteX12" fmla="*/ 559594 w 785812"/>
              <a:gd name="connsiteY12" fmla="*/ 80963 h 485775"/>
              <a:gd name="connsiteX13" fmla="*/ 466725 w 785812"/>
              <a:gd name="connsiteY13" fmla="*/ 33338 h 485775"/>
              <a:gd name="connsiteX14" fmla="*/ 392906 w 785812"/>
              <a:gd name="connsiteY14" fmla="*/ 2381 h 485775"/>
              <a:gd name="connsiteX15" fmla="*/ 373856 w 785812"/>
              <a:gd name="connsiteY15" fmla="*/ 0 h 485775"/>
              <a:gd name="connsiteX16" fmla="*/ 359569 w 785812"/>
              <a:gd name="connsiteY16" fmla="*/ 7144 h 485775"/>
              <a:gd name="connsiteX17" fmla="*/ 359569 w 785812"/>
              <a:gd name="connsiteY17" fmla="*/ 21431 h 485775"/>
              <a:gd name="connsiteX18" fmla="*/ 371475 w 785812"/>
              <a:gd name="connsiteY18" fmla="*/ 54769 h 485775"/>
              <a:gd name="connsiteX19" fmla="*/ 385762 w 785812"/>
              <a:gd name="connsiteY19" fmla="*/ 97631 h 485775"/>
              <a:gd name="connsiteX20" fmla="*/ 392906 w 785812"/>
              <a:gd name="connsiteY20" fmla="*/ 130969 h 485775"/>
              <a:gd name="connsiteX21" fmla="*/ 390525 w 785812"/>
              <a:gd name="connsiteY21" fmla="*/ 154781 h 485775"/>
              <a:gd name="connsiteX22" fmla="*/ 373856 w 785812"/>
              <a:gd name="connsiteY22" fmla="*/ 192881 h 485775"/>
              <a:gd name="connsiteX23" fmla="*/ 321469 w 785812"/>
              <a:gd name="connsiteY23" fmla="*/ 233363 h 485775"/>
              <a:gd name="connsiteX24" fmla="*/ 121444 w 785812"/>
              <a:gd name="connsiteY24" fmla="*/ 364331 h 485775"/>
              <a:gd name="connsiteX25" fmla="*/ 14287 w 785812"/>
              <a:gd name="connsiteY25" fmla="*/ 438150 h 485775"/>
              <a:gd name="connsiteX26" fmla="*/ 4762 w 785812"/>
              <a:gd name="connsiteY26" fmla="*/ 452438 h 485775"/>
              <a:gd name="connsiteX27" fmla="*/ 0 w 785812"/>
              <a:gd name="connsiteY27" fmla="*/ 464344 h 485775"/>
              <a:gd name="connsiteX28" fmla="*/ 2381 w 785812"/>
              <a:gd name="connsiteY28" fmla="*/ 476250 h 485775"/>
              <a:gd name="connsiteX29" fmla="*/ 21431 w 785812"/>
              <a:gd name="connsiteY29" fmla="*/ 485775 h 485775"/>
              <a:gd name="connsiteX30" fmla="*/ 42862 w 785812"/>
              <a:gd name="connsiteY30" fmla="*/ 485775 h 485775"/>
              <a:gd name="connsiteX31" fmla="*/ 150019 w 785812"/>
              <a:gd name="connsiteY31" fmla="*/ 450056 h 485775"/>
              <a:gd name="connsiteX32" fmla="*/ 311944 w 785812"/>
              <a:gd name="connsiteY32" fmla="*/ 402431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85812" h="485775">
                <a:moveTo>
                  <a:pt x="311944" y="402431"/>
                </a:moveTo>
                <a:lnTo>
                  <a:pt x="538162" y="338138"/>
                </a:lnTo>
                <a:lnTo>
                  <a:pt x="647700" y="311944"/>
                </a:lnTo>
                <a:lnTo>
                  <a:pt x="702469" y="302419"/>
                </a:lnTo>
                <a:lnTo>
                  <a:pt x="750094" y="302419"/>
                </a:lnTo>
                <a:lnTo>
                  <a:pt x="771525" y="297656"/>
                </a:lnTo>
                <a:lnTo>
                  <a:pt x="783431" y="288131"/>
                </a:lnTo>
                <a:lnTo>
                  <a:pt x="785812" y="276225"/>
                </a:lnTo>
                <a:lnTo>
                  <a:pt x="783431" y="264319"/>
                </a:lnTo>
                <a:lnTo>
                  <a:pt x="771525" y="235744"/>
                </a:lnTo>
                <a:lnTo>
                  <a:pt x="716756" y="183356"/>
                </a:lnTo>
                <a:lnTo>
                  <a:pt x="635794" y="121444"/>
                </a:lnTo>
                <a:lnTo>
                  <a:pt x="559594" y="80963"/>
                </a:lnTo>
                <a:lnTo>
                  <a:pt x="466725" y="33338"/>
                </a:lnTo>
                <a:lnTo>
                  <a:pt x="392906" y="2381"/>
                </a:lnTo>
                <a:lnTo>
                  <a:pt x="373856" y="0"/>
                </a:lnTo>
                <a:lnTo>
                  <a:pt x="359569" y="7144"/>
                </a:lnTo>
                <a:lnTo>
                  <a:pt x="359569" y="21431"/>
                </a:lnTo>
                <a:lnTo>
                  <a:pt x="371475" y="54769"/>
                </a:lnTo>
                <a:lnTo>
                  <a:pt x="385762" y="97631"/>
                </a:lnTo>
                <a:lnTo>
                  <a:pt x="392906" y="130969"/>
                </a:lnTo>
                <a:lnTo>
                  <a:pt x="390525" y="154781"/>
                </a:lnTo>
                <a:lnTo>
                  <a:pt x="373856" y="192881"/>
                </a:lnTo>
                <a:lnTo>
                  <a:pt x="321469" y="233363"/>
                </a:lnTo>
                <a:lnTo>
                  <a:pt x="121444" y="364331"/>
                </a:lnTo>
                <a:lnTo>
                  <a:pt x="14287" y="438150"/>
                </a:lnTo>
                <a:lnTo>
                  <a:pt x="4762" y="452438"/>
                </a:lnTo>
                <a:lnTo>
                  <a:pt x="0" y="464344"/>
                </a:lnTo>
                <a:lnTo>
                  <a:pt x="2381" y="476250"/>
                </a:lnTo>
                <a:lnTo>
                  <a:pt x="21431" y="485775"/>
                </a:lnTo>
                <a:lnTo>
                  <a:pt x="42862" y="485775"/>
                </a:lnTo>
                <a:lnTo>
                  <a:pt x="150019" y="450056"/>
                </a:lnTo>
                <a:lnTo>
                  <a:pt x="311944" y="402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15928A80-A58A-9C41-857C-CF35DA40C8FA}"/>
              </a:ext>
            </a:extLst>
          </p:cNvPr>
          <p:cNvSpPr/>
          <p:nvPr/>
        </p:nvSpPr>
        <p:spPr>
          <a:xfrm>
            <a:off x="6005513" y="4446588"/>
            <a:ext cx="636587" cy="574675"/>
          </a:xfrm>
          <a:custGeom>
            <a:avLst/>
            <a:gdLst>
              <a:gd name="connsiteX0" fmla="*/ 309562 w 635793"/>
              <a:gd name="connsiteY0" fmla="*/ 314325 h 576262"/>
              <a:gd name="connsiteX1" fmla="*/ 150018 w 635793"/>
              <a:gd name="connsiteY1" fmla="*/ 169069 h 576262"/>
              <a:gd name="connsiteX2" fmla="*/ 35718 w 635793"/>
              <a:gd name="connsiteY2" fmla="*/ 76200 h 576262"/>
              <a:gd name="connsiteX3" fmla="*/ 19050 w 635793"/>
              <a:gd name="connsiteY3" fmla="*/ 64294 h 576262"/>
              <a:gd name="connsiteX4" fmla="*/ 4762 w 635793"/>
              <a:gd name="connsiteY4" fmla="*/ 42862 h 576262"/>
              <a:gd name="connsiteX5" fmla="*/ 0 w 635793"/>
              <a:gd name="connsiteY5" fmla="*/ 21431 h 576262"/>
              <a:gd name="connsiteX6" fmla="*/ 2381 w 635793"/>
              <a:gd name="connsiteY6" fmla="*/ 2381 h 576262"/>
              <a:gd name="connsiteX7" fmla="*/ 7143 w 635793"/>
              <a:gd name="connsiteY7" fmla="*/ 0 h 576262"/>
              <a:gd name="connsiteX8" fmla="*/ 30956 w 635793"/>
              <a:gd name="connsiteY8" fmla="*/ 2381 h 576262"/>
              <a:gd name="connsiteX9" fmla="*/ 95250 w 635793"/>
              <a:gd name="connsiteY9" fmla="*/ 21431 h 576262"/>
              <a:gd name="connsiteX10" fmla="*/ 183356 w 635793"/>
              <a:gd name="connsiteY10" fmla="*/ 47625 h 576262"/>
              <a:gd name="connsiteX11" fmla="*/ 278606 w 635793"/>
              <a:gd name="connsiteY11" fmla="*/ 78581 h 576262"/>
              <a:gd name="connsiteX12" fmla="*/ 364331 w 635793"/>
              <a:gd name="connsiteY12" fmla="*/ 109537 h 576262"/>
              <a:gd name="connsiteX13" fmla="*/ 447675 w 635793"/>
              <a:gd name="connsiteY13" fmla="*/ 145256 h 576262"/>
              <a:gd name="connsiteX14" fmla="*/ 483393 w 635793"/>
              <a:gd name="connsiteY14" fmla="*/ 164306 h 576262"/>
              <a:gd name="connsiteX15" fmla="*/ 521493 w 635793"/>
              <a:gd name="connsiteY15" fmla="*/ 188119 h 576262"/>
              <a:gd name="connsiteX16" fmla="*/ 552450 w 635793"/>
              <a:gd name="connsiteY16" fmla="*/ 216694 h 576262"/>
              <a:gd name="connsiteX17" fmla="*/ 571500 w 635793"/>
              <a:gd name="connsiteY17" fmla="*/ 240506 h 576262"/>
              <a:gd name="connsiteX18" fmla="*/ 592931 w 635793"/>
              <a:gd name="connsiteY18" fmla="*/ 278606 h 576262"/>
              <a:gd name="connsiteX19" fmla="*/ 609600 w 635793"/>
              <a:gd name="connsiteY19" fmla="*/ 323850 h 576262"/>
              <a:gd name="connsiteX20" fmla="*/ 621506 w 635793"/>
              <a:gd name="connsiteY20" fmla="*/ 371475 h 576262"/>
              <a:gd name="connsiteX21" fmla="*/ 633412 w 635793"/>
              <a:gd name="connsiteY21" fmla="*/ 433387 h 576262"/>
              <a:gd name="connsiteX22" fmla="*/ 635793 w 635793"/>
              <a:gd name="connsiteY22" fmla="*/ 523875 h 576262"/>
              <a:gd name="connsiteX23" fmla="*/ 626268 w 635793"/>
              <a:gd name="connsiteY23" fmla="*/ 550069 h 576262"/>
              <a:gd name="connsiteX24" fmla="*/ 602456 w 635793"/>
              <a:gd name="connsiteY24" fmla="*/ 573881 h 576262"/>
              <a:gd name="connsiteX25" fmla="*/ 588168 w 635793"/>
              <a:gd name="connsiteY25" fmla="*/ 576262 h 576262"/>
              <a:gd name="connsiteX26" fmla="*/ 566737 w 635793"/>
              <a:gd name="connsiteY26" fmla="*/ 571500 h 576262"/>
              <a:gd name="connsiteX27" fmla="*/ 535781 w 635793"/>
              <a:gd name="connsiteY27" fmla="*/ 554831 h 576262"/>
              <a:gd name="connsiteX28" fmla="*/ 500062 w 635793"/>
              <a:gd name="connsiteY28" fmla="*/ 514350 h 576262"/>
              <a:gd name="connsiteX29" fmla="*/ 407193 w 635793"/>
              <a:gd name="connsiteY29" fmla="*/ 414337 h 576262"/>
              <a:gd name="connsiteX30" fmla="*/ 309562 w 635793"/>
              <a:gd name="connsiteY30" fmla="*/ 314325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35793" h="576262">
                <a:moveTo>
                  <a:pt x="309562" y="314325"/>
                </a:moveTo>
                <a:lnTo>
                  <a:pt x="150018" y="169069"/>
                </a:lnTo>
                <a:lnTo>
                  <a:pt x="35718" y="76200"/>
                </a:lnTo>
                <a:lnTo>
                  <a:pt x="19050" y="64294"/>
                </a:lnTo>
                <a:lnTo>
                  <a:pt x="4762" y="42862"/>
                </a:lnTo>
                <a:lnTo>
                  <a:pt x="0" y="21431"/>
                </a:lnTo>
                <a:lnTo>
                  <a:pt x="2381" y="2381"/>
                </a:lnTo>
                <a:lnTo>
                  <a:pt x="7143" y="0"/>
                </a:lnTo>
                <a:lnTo>
                  <a:pt x="30956" y="2381"/>
                </a:lnTo>
                <a:lnTo>
                  <a:pt x="95250" y="21431"/>
                </a:lnTo>
                <a:lnTo>
                  <a:pt x="183356" y="47625"/>
                </a:lnTo>
                <a:lnTo>
                  <a:pt x="278606" y="78581"/>
                </a:lnTo>
                <a:lnTo>
                  <a:pt x="364331" y="109537"/>
                </a:lnTo>
                <a:lnTo>
                  <a:pt x="447675" y="145256"/>
                </a:lnTo>
                <a:lnTo>
                  <a:pt x="483393" y="164306"/>
                </a:lnTo>
                <a:lnTo>
                  <a:pt x="521493" y="188119"/>
                </a:lnTo>
                <a:lnTo>
                  <a:pt x="552450" y="216694"/>
                </a:lnTo>
                <a:lnTo>
                  <a:pt x="571500" y="240506"/>
                </a:lnTo>
                <a:lnTo>
                  <a:pt x="592931" y="278606"/>
                </a:lnTo>
                <a:lnTo>
                  <a:pt x="609600" y="323850"/>
                </a:lnTo>
                <a:lnTo>
                  <a:pt x="621506" y="371475"/>
                </a:lnTo>
                <a:lnTo>
                  <a:pt x="633412" y="433387"/>
                </a:lnTo>
                <a:cubicBezTo>
                  <a:pt x="634206" y="463550"/>
                  <a:pt x="634999" y="493712"/>
                  <a:pt x="635793" y="523875"/>
                </a:cubicBezTo>
                <a:lnTo>
                  <a:pt x="626268" y="550069"/>
                </a:lnTo>
                <a:lnTo>
                  <a:pt x="602456" y="573881"/>
                </a:lnTo>
                <a:lnTo>
                  <a:pt x="588168" y="576262"/>
                </a:lnTo>
                <a:lnTo>
                  <a:pt x="566737" y="571500"/>
                </a:lnTo>
                <a:lnTo>
                  <a:pt x="535781" y="554831"/>
                </a:lnTo>
                <a:lnTo>
                  <a:pt x="500062" y="514350"/>
                </a:lnTo>
                <a:lnTo>
                  <a:pt x="407193" y="414337"/>
                </a:lnTo>
                <a:lnTo>
                  <a:pt x="309562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14622D-985A-40B4-84B7-DEFF49FD442E}"/>
              </a:ext>
            </a:extLst>
          </p:cNvPr>
          <p:cNvGrpSpPr/>
          <p:nvPr/>
        </p:nvGrpSpPr>
        <p:grpSpPr>
          <a:xfrm>
            <a:off x="2700338" y="1543050"/>
            <a:ext cx="4459287" cy="4367213"/>
            <a:chOff x="2852738" y="1695450"/>
            <a:chExt cx="4459287" cy="4367213"/>
          </a:xfrm>
        </p:grpSpPr>
        <p:sp>
          <p:nvSpPr>
            <p:cNvPr id="13" name="フリーフォーム 49">
              <a:extLst>
                <a:ext uri="{FF2B5EF4-FFF2-40B4-BE49-F238E27FC236}">
                  <a16:creationId xmlns:a16="http://schemas.microsoft.com/office/drawing/2014/main" id="{3F396797-7084-4991-9531-53802E635636}"/>
                </a:ext>
              </a:extLst>
            </p:cNvPr>
            <p:cNvSpPr/>
            <p:nvPr/>
          </p:nvSpPr>
          <p:spPr>
            <a:xfrm>
              <a:off x="3475038" y="1695450"/>
              <a:ext cx="3706812" cy="2000250"/>
            </a:xfrm>
            <a:custGeom>
              <a:avLst/>
              <a:gdLst>
                <a:gd name="connsiteX0" fmla="*/ 1107713 w 3706879"/>
                <a:gd name="connsiteY0" fmla="*/ 279229 h 2000633"/>
                <a:gd name="connsiteX1" fmla="*/ 892921 w 3706879"/>
                <a:gd name="connsiteY1" fmla="*/ 322187 h 2000633"/>
                <a:gd name="connsiteX2" fmla="*/ 675061 w 3706879"/>
                <a:gd name="connsiteY2" fmla="*/ 365146 h 2000633"/>
                <a:gd name="connsiteX3" fmla="*/ 469474 w 3706879"/>
                <a:gd name="connsiteY3" fmla="*/ 405036 h 2000633"/>
                <a:gd name="connsiteX4" fmla="*/ 411173 w 3706879"/>
                <a:gd name="connsiteY4" fmla="*/ 414241 h 2000633"/>
                <a:gd name="connsiteX5" fmla="*/ 346736 w 3706879"/>
                <a:gd name="connsiteY5" fmla="*/ 417310 h 2000633"/>
                <a:gd name="connsiteX6" fmla="*/ 282298 w 3706879"/>
                <a:gd name="connsiteY6" fmla="*/ 411173 h 2000633"/>
                <a:gd name="connsiteX7" fmla="*/ 248545 w 3706879"/>
                <a:gd name="connsiteY7" fmla="*/ 401967 h 2000633"/>
                <a:gd name="connsiteX8" fmla="*/ 199450 w 3706879"/>
                <a:gd name="connsiteY8" fmla="*/ 377420 h 2000633"/>
                <a:gd name="connsiteX9" fmla="*/ 159560 w 3706879"/>
                <a:gd name="connsiteY9" fmla="*/ 349804 h 2000633"/>
                <a:gd name="connsiteX10" fmla="*/ 119670 w 3706879"/>
                <a:gd name="connsiteY10" fmla="*/ 312982 h 2000633"/>
                <a:gd name="connsiteX11" fmla="*/ 76712 w 3706879"/>
                <a:gd name="connsiteY11" fmla="*/ 273092 h 2000633"/>
                <a:gd name="connsiteX12" fmla="*/ 61369 w 3706879"/>
                <a:gd name="connsiteY12" fmla="*/ 257750 h 2000633"/>
                <a:gd name="connsiteX13" fmla="*/ 46027 w 3706879"/>
                <a:gd name="connsiteY13" fmla="*/ 251613 h 2000633"/>
                <a:gd name="connsiteX14" fmla="*/ 24548 w 3706879"/>
                <a:gd name="connsiteY14" fmla="*/ 245476 h 2000633"/>
                <a:gd name="connsiteX15" fmla="*/ 12274 w 3706879"/>
                <a:gd name="connsiteY15" fmla="*/ 245476 h 2000633"/>
                <a:gd name="connsiteX16" fmla="*/ 0 w 3706879"/>
                <a:gd name="connsiteY16" fmla="*/ 251613 h 2000633"/>
                <a:gd name="connsiteX17" fmla="*/ 3069 w 3706879"/>
                <a:gd name="connsiteY17" fmla="*/ 279229 h 2000633"/>
                <a:gd name="connsiteX18" fmla="*/ 18411 w 3706879"/>
                <a:gd name="connsiteY18" fmla="*/ 319119 h 2000633"/>
                <a:gd name="connsiteX19" fmla="*/ 64438 w 3706879"/>
                <a:gd name="connsiteY19" fmla="*/ 405036 h 2000633"/>
                <a:gd name="connsiteX20" fmla="*/ 104328 w 3706879"/>
                <a:gd name="connsiteY20" fmla="*/ 472542 h 2000633"/>
                <a:gd name="connsiteX21" fmla="*/ 153423 w 3706879"/>
                <a:gd name="connsiteY21" fmla="*/ 546185 h 2000633"/>
                <a:gd name="connsiteX22" fmla="*/ 211724 w 3706879"/>
                <a:gd name="connsiteY22" fmla="*/ 610622 h 2000633"/>
                <a:gd name="connsiteX23" fmla="*/ 263888 w 3706879"/>
                <a:gd name="connsiteY23" fmla="*/ 656649 h 2000633"/>
                <a:gd name="connsiteX24" fmla="*/ 312983 w 3706879"/>
                <a:gd name="connsiteY24" fmla="*/ 681197 h 2000633"/>
                <a:gd name="connsiteX25" fmla="*/ 334462 w 3706879"/>
                <a:gd name="connsiteY25" fmla="*/ 681197 h 2000633"/>
                <a:gd name="connsiteX26" fmla="*/ 432653 w 3706879"/>
                <a:gd name="connsiteY26" fmla="*/ 619828 h 2000633"/>
                <a:gd name="connsiteX27" fmla="*/ 466406 w 3706879"/>
                <a:gd name="connsiteY27" fmla="*/ 607554 h 2000633"/>
                <a:gd name="connsiteX28" fmla="*/ 644376 w 3706879"/>
                <a:gd name="connsiteY28" fmla="*/ 564596 h 2000633"/>
                <a:gd name="connsiteX29" fmla="*/ 837689 w 3706879"/>
                <a:gd name="connsiteY29" fmla="*/ 512432 h 2000633"/>
                <a:gd name="connsiteX30" fmla="*/ 1073960 w 3706879"/>
                <a:gd name="connsiteY30" fmla="*/ 447994 h 2000633"/>
                <a:gd name="connsiteX31" fmla="*/ 1153740 w 3706879"/>
                <a:gd name="connsiteY31" fmla="*/ 417310 h 2000633"/>
                <a:gd name="connsiteX32" fmla="*/ 1506612 w 3706879"/>
                <a:gd name="connsiteY32" fmla="*/ 346735 h 2000633"/>
                <a:gd name="connsiteX33" fmla="*/ 1810390 w 3706879"/>
                <a:gd name="connsiteY33" fmla="*/ 282298 h 2000633"/>
                <a:gd name="connsiteX34" fmla="*/ 2019045 w 3706879"/>
                <a:gd name="connsiteY34" fmla="*/ 239339 h 2000633"/>
                <a:gd name="connsiteX35" fmla="*/ 2046661 w 3706879"/>
                <a:gd name="connsiteY35" fmla="*/ 236271 h 2000633"/>
                <a:gd name="connsiteX36" fmla="*/ 2062003 w 3706879"/>
                <a:gd name="connsiteY36" fmla="*/ 236271 h 2000633"/>
                <a:gd name="connsiteX37" fmla="*/ 2077345 w 3706879"/>
                <a:gd name="connsiteY37" fmla="*/ 242408 h 2000633"/>
                <a:gd name="connsiteX38" fmla="*/ 2086551 w 3706879"/>
                <a:gd name="connsiteY38" fmla="*/ 257750 h 2000633"/>
                <a:gd name="connsiteX39" fmla="*/ 2089619 w 3706879"/>
                <a:gd name="connsiteY39" fmla="*/ 328324 h 2000633"/>
                <a:gd name="connsiteX40" fmla="*/ 2089619 w 3706879"/>
                <a:gd name="connsiteY40" fmla="*/ 472542 h 2000633"/>
                <a:gd name="connsiteX41" fmla="*/ 2095756 w 3706879"/>
                <a:gd name="connsiteY41" fmla="*/ 583006 h 2000633"/>
                <a:gd name="connsiteX42" fmla="*/ 2111098 w 3706879"/>
                <a:gd name="connsiteY42" fmla="*/ 779387 h 2000633"/>
                <a:gd name="connsiteX43" fmla="*/ 2135646 w 3706879"/>
                <a:gd name="connsiteY43" fmla="*/ 975769 h 2000633"/>
                <a:gd name="connsiteX44" fmla="*/ 2147920 w 3706879"/>
                <a:gd name="connsiteY44" fmla="*/ 1049412 h 2000633"/>
                <a:gd name="connsiteX45" fmla="*/ 2172467 w 3706879"/>
                <a:gd name="connsiteY45" fmla="*/ 1162945 h 2000633"/>
                <a:gd name="connsiteX46" fmla="*/ 2203152 w 3706879"/>
                <a:gd name="connsiteY46" fmla="*/ 1258067 h 2000633"/>
                <a:gd name="connsiteX47" fmla="*/ 2224631 w 3706879"/>
                <a:gd name="connsiteY47" fmla="*/ 1322504 h 2000633"/>
                <a:gd name="connsiteX48" fmla="*/ 2249179 w 3706879"/>
                <a:gd name="connsiteY48" fmla="*/ 1386942 h 2000633"/>
                <a:gd name="connsiteX49" fmla="*/ 2273726 w 3706879"/>
                <a:gd name="connsiteY49" fmla="*/ 1439106 h 2000633"/>
                <a:gd name="connsiteX50" fmla="*/ 2304411 w 3706879"/>
                <a:gd name="connsiteY50" fmla="*/ 1503543 h 2000633"/>
                <a:gd name="connsiteX51" fmla="*/ 2353506 w 3706879"/>
                <a:gd name="connsiteY51" fmla="*/ 1580255 h 2000633"/>
                <a:gd name="connsiteX52" fmla="*/ 2396465 w 3706879"/>
                <a:gd name="connsiteY52" fmla="*/ 1632418 h 2000633"/>
                <a:gd name="connsiteX53" fmla="*/ 2436355 w 3706879"/>
                <a:gd name="connsiteY53" fmla="*/ 1675377 h 2000633"/>
                <a:gd name="connsiteX54" fmla="*/ 2482381 w 3706879"/>
                <a:gd name="connsiteY54" fmla="*/ 1721404 h 2000633"/>
                <a:gd name="connsiteX55" fmla="*/ 2531477 w 3706879"/>
                <a:gd name="connsiteY55" fmla="*/ 1758225 h 2000633"/>
                <a:gd name="connsiteX56" fmla="*/ 2592846 w 3706879"/>
                <a:gd name="connsiteY56" fmla="*/ 1804252 h 2000633"/>
                <a:gd name="connsiteX57" fmla="*/ 2648078 w 3706879"/>
                <a:gd name="connsiteY57" fmla="*/ 1838005 h 2000633"/>
                <a:gd name="connsiteX58" fmla="*/ 2746269 w 3706879"/>
                <a:gd name="connsiteY58" fmla="*/ 1880963 h 2000633"/>
                <a:gd name="connsiteX59" fmla="*/ 2832185 w 3706879"/>
                <a:gd name="connsiteY59" fmla="*/ 1914716 h 2000633"/>
                <a:gd name="connsiteX60" fmla="*/ 2918102 w 3706879"/>
                <a:gd name="connsiteY60" fmla="*/ 1939264 h 2000633"/>
                <a:gd name="connsiteX61" fmla="*/ 3019361 w 3706879"/>
                <a:gd name="connsiteY61" fmla="*/ 1963812 h 2000633"/>
                <a:gd name="connsiteX62" fmla="*/ 3093004 w 3706879"/>
                <a:gd name="connsiteY62" fmla="*/ 1976085 h 2000633"/>
                <a:gd name="connsiteX63" fmla="*/ 3178921 w 3706879"/>
                <a:gd name="connsiteY63" fmla="*/ 1985291 h 2000633"/>
                <a:gd name="connsiteX64" fmla="*/ 3264838 w 3706879"/>
                <a:gd name="connsiteY64" fmla="*/ 1994496 h 2000633"/>
                <a:gd name="connsiteX65" fmla="*/ 3433603 w 3706879"/>
                <a:gd name="connsiteY65" fmla="*/ 2000633 h 2000633"/>
                <a:gd name="connsiteX66" fmla="*/ 3510314 w 3706879"/>
                <a:gd name="connsiteY66" fmla="*/ 2000633 h 2000633"/>
                <a:gd name="connsiteX67" fmla="*/ 3602368 w 3706879"/>
                <a:gd name="connsiteY67" fmla="*/ 1991428 h 2000633"/>
                <a:gd name="connsiteX68" fmla="*/ 3645326 w 3706879"/>
                <a:gd name="connsiteY68" fmla="*/ 1982222 h 2000633"/>
                <a:gd name="connsiteX69" fmla="*/ 3669874 w 3706879"/>
                <a:gd name="connsiteY69" fmla="*/ 1963812 h 2000633"/>
                <a:gd name="connsiteX70" fmla="*/ 3685216 w 3706879"/>
                <a:gd name="connsiteY70" fmla="*/ 1939264 h 2000633"/>
                <a:gd name="connsiteX71" fmla="*/ 3700559 w 3706879"/>
                <a:gd name="connsiteY71" fmla="*/ 1908579 h 2000633"/>
                <a:gd name="connsiteX72" fmla="*/ 3706696 w 3706879"/>
                <a:gd name="connsiteY72" fmla="*/ 1871758 h 2000633"/>
                <a:gd name="connsiteX73" fmla="*/ 3700559 w 3706879"/>
                <a:gd name="connsiteY73" fmla="*/ 1844142 h 2000633"/>
                <a:gd name="connsiteX74" fmla="*/ 3688285 w 3706879"/>
                <a:gd name="connsiteY74" fmla="*/ 1819594 h 2000633"/>
                <a:gd name="connsiteX75" fmla="*/ 3663737 w 3706879"/>
                <a:gd name="connsiteY75" fmla="*/ 1788910 h 2000633"/>
                <a:gd name="connsiteX76" fmla="*/ 3286317 w 3706879"/>
                <a:gd name="connsiteY76" fmla="*/ 1755157 h 2000633"/>
                <a:gd name="connsiteX77" fmla="*/ 3169716 w 3706879"/>
                <a:gd name="connsiteY77" fmla="*/ 1752088 h 2000633"/>
                <a:gd name="connsiteX78" fmla="*/ 3068457 w 3706879"/>
                <a:gd name="connsiteY78" fmla="*/ 1745951 h 2000633"/>
                <a:gd name="connsiteX79" fmla="*/ 2997882 w 3706879"/>
                <a:gd name="connsiteY79" fmla="*/ 1736746 h 2000633"/>
                <a:gd name="connsiteX80" fmla="*/ 2930376 w 3706879"/>
                <a:gd name="connsiteY80" fmla="*/ 1724472 h 2000633"/>
                <a:gd name="connsiteX81" fmla="*/ 2862870 w 3706879"/>
                <a:gd name="connsiteY81" fmla="*/ 1709130 h 2000633"/>
                <a:gd name="connsiteX82" fmla="*/ 2773885 w 3706879"/>
                <a:gd name="connsiteY82" fmla="*/ 1678445 h 2000633"/>
                <a:gd name="connsiteX83" fmla="*/ 2691036 w 3706879"/>
                <a:gd name="connsiteY83" fmla="*/ 1641624 h 2000633"/>
                <a:gd name="connsiteX84" fmla="*/ 2608188 w 3706879"/>
                <a:gd name="connsiteY84" fmla="*/ 1595597 h 2000633"/>
                <a:gd name="connsiteX85" fmla="*/ 2549888 w 3706879"/>
                <a:gd name="connsiteY85" fmla="*/ 1552638 h 2000633"/>
                <a:gd name="connsiteX86" fmla="*/ 2516134 w 3706879"/>
                <a:gd name="connsiteY86" fmla="*/ 1515817 h 2000633"/>
                <a:gd name="connsiteX87" fmla="*/ 2488518 w 3706879"/>
                <a:gd name="connsiteY87" fmla="*/ 1485132 h 2000633"/>
                <a:gd name="connsiteX88" fmla="*/ 2451697 w 3706879"/>
                <a:gd name="connsiteY88" fmla="*/ 1436037 h 2000633"/>
                <a:gd name="connsiteX89" fmla="*/ 2417944 w 3706879"/>
                <a:gd name="connsiteY89" fmla="*/ 1383873 h 2000633"/>
                <a:gd name="connsiteX90" fmla="*/ 2396465 w 3706879"/>
                <a:gd name="connsiteY90" fmla="*/ 1334778 h 2000633"/>
                <a:gd name="connsiteX91" fmla="*/ 2365780 w 3706879"/>
                <a:gd name="connsiteY91" fmla="*/ 1258067 h 2000633"/>
                <a:gd name="connsiteX92" fmla="*/ 2344301 w 3706879"/>
                <a:gd name="connsiteY92" fmla="*/ 1175218 h 2000633"/>
                <a:gd name="connsiteX93" fmla="*/ 2325890 w 3706879"/>
                <a:gd name="connsiteY93" fmla="*/ 1040206 h 2000633"/>
                <a:gd name="connsiteX94" fmla="*/ 2313616 w 3706879"/>
                <a:gd name="connsiteY94" fmla="*/ 886783 h 2000633"/>
                <a:gd name="connsiteX95" fmla="*/ 2313616 w 3706879"/>
                <a:gd name="connsiteY95" fmla="*/ 828483 h 2000633"/>
                <a:gd name="connsiteX96" fmla="*/ 2304411 w 3706879"/>
                <a:gd name="connsiteY96" fmla="*/ 638238 h 2000633"/>
                <a:gd name="connsiteX97" fmla="*/ 2307479 w 3706879"/>
                <a:gd name="connsiteY97" fmla="*/ 546185 h 2000633"/>
                <a:gd name="connsiteX98" fmla="*/ 2313616 w 3706879"/>
                <a:gd name="connsiteY98" fmla="*/ 494021 h 2000633"/>
                <a:gd name="connsiteX99" fmla="*/ 2322822 w 3706879"/>
                <a:gd name="connsiteY99" fmla="*/ 447994 h 2000633"/>
                <a:gd name="connsiteX100" fmla="*/ 2344301 w 3706879"/>
                <a:gd name="connsiteY100" fmla="*/ 398899 h 2000633"/>
                <a:gd name="connsiteX101" fmla="*/ 2362712 w 3706879"/>
                <a:gd name="connsiteY101" fmla="*/ 368214 h 2000633"/>
                <a:gd name="connsiteX102" fmla="*/ 2378054 w 3706879"/>
                <a:gd name="connsiteY102" fmla="*/ 340598 h 2000633"/>
                <a:gd name="connsiteX103" fmla="*/ 2408739 w 3706879"/>
                <a:gd name="connsiteY103" fmla="*/ 300708 h 2000633"/>
                <a:gd name="connsiteX104" fmla="*/ 2445560 w 3706879"/>
                <a:gd name="connsiteY104" fmla="*/ 260818 h 2000633"/>
                <a:gd name="connsiteX105" fmla="*/ 2451697 w 3706879"/>
                <a:gd name="connsiteY105" fmla="*/ 248545 h 2000633"/>
                <a:gd name="connsiteX106" fmla="*/ 2451697 w 3706879"/>
                <a:gd name="connsiteY106" fmla="*/ 248545 h 2000633"/>
                <a:gd name="connsiteX107" fmla="*/ 2445560 w 3706879"/>
                <a:gd name="connsiteY107" fmla="*/ 217860 h 2000633"/>
                <a:gd name="connsiteX108" fmla="*/ 2433286 w 3706879"/>
                <a:gd name="connsiteY108" fmla="*/ 196381 h 2000633"/>
                <a:gd name="connsiteX109" fmla="*/ 2396465 w 3706879"/>
                <a:gd name="connsiteY109" fmla="*/ 162628 h 2000633"/>
                <a:gd name="connsiteX110" fmla="*/ 2273726 w 3706879"/>
                <a:gd name="connsiteY110" fmla="*/ 85916 h 2000633"/>
                <a:gd name="connsiteX111" fmla="*/ 2175536 w 3706879"/>
                <a:gd name="connsiteY111" fmla="*/ 21479 h 2000633"/>
                <a:gd name="connsiteX112" fmla="*/ 2132577 w 3706879"/>
                <a:gd name="connsiteY112" fmla="*/ 3068 h 2000633"/>
                <a:gd name="connsiteX113" fmla="*/ 2108030 w 3706879"/>
                <a:gd name="connsiteY113" fmla="*/ 0 h 2000633"/>
                <a:gd name="connsiteX114" fmla="*/ 2080414 w 3706879"/>
                <a:gd name="connsiteY114" fmla="*/ 21479 h 2000633"/>
                <a:gd name="connsiteX115" fmla="*/ 2043592 w 3706879"/>
                <a:gd name="connsiteY115" fmla="*/ 46026 h 2000633"/>
                <a:gd name="connsiteX116" fmla="*/ 1954607 w 3706879"/>
                <a:gd name="connsiteY116" fmla="*/ 82848 h 2000633"/>
                <a:gd name="connsiteX117" fmla="*/ 1742883 w 3706879"/>
                <a:gd name="connsiteY117" fmla="*/ 141149 h 2000633"/>
                <a:gd name="connsiteX118" fmla="*/ 1546502 w 3706879"/>
                <a:gd name="connsiteY118" fmla="*/ 187175 h 2000633"/>
                <a:gd name="connsiteX119" fmla="*/ 1236588 w 3706879"/>
                <a:gd name="connsiteY119" fmla="*/ 254681 h 2000633"/>
                <a:gd name="connsiteX120" fmla="*/ 1107713 w 3706879"/>
                <a:gd name="connsiteY120" fmla="*/ 279229 h 200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706879" h="2000633">
                  <a:moveTo>
                    <a:pt x="1107713" y="279229"/>
                  </a:moveTo>
                  <a:lnTo>
                    <a:pt x="892921" y="322187"/>
                  </a:lnTo>
                  <a:lnTo>
                    <a:pt x="675061" y="365146"/>
                  </a:lnTo>
                  <a:lnTo>
                    <a:pt x="469474" y="405036"/>
                  </a:lnTo>
                  <a:lnTo>
                    <a:pt x="411173" y="414241"/>
                  </a:lnTo>
                  <a:lnTo>
                    <a:pt x="346736" y="417310"/>
                  </a:lnTo>
                  <a:lnTo>
                    <a:pt x="282298" y="411173"/>
                  </a:lnTo>
                  <a:lnTo>
                    <a:pt x="248545" y="401967"/>
                  </a:lnTo>
                  <a:lnTo>
                    <a:pt x="199450" y="377420"/>
                  </a:lnTo>
                  <a:lnTo>
                    <a:pt x="159560" y="349804"/>
                  </a:lnTo>
                  <a:lnTo>
                    <a:pt x="119670" y="312982"/>
                  </a:lnTo>
                  <a:lnTo>
                    <a:pt x="76712" y="273092"/>
                  </a:lnTo>
                  <a:lnTo>
                    <a:pt x="61369" y="257750"/>
                  </a:lnTo>
                  <a:lnTo>
                    <a:pt x="46027" y="251613"/>
                  </a:lnTo>
                  <a:lnTo>
                    <a:pt x="24548" y="245476"/>
                  </a:lnTo>
                  <a:lnTo>
                    <a:pt x="12274" y="245476"/>
                  </a:lnTo>
                  <a:lnTo>
                    <a:pt x="0" y="251613"/>
                  </a:lnTo>
                  <a:lnTo>
                    <a:pt x="3069" y="279229"/>
                  </a:lnTo>
                  <a:lnTo>
                    <a:pt x="18411" y="319119"/>
                  </a:lnTo>
                  <a:lnTo>
                    <a:pt x="64438" y="405036"/>
                  </a:lnTo>
                  <a:lnTo>
                    <a:pt x="104328" y="472542"/>
                  </a:lnTo>
                  <a:lnTo>
                    <a:pt x="153423" y="546185"/>
                  </a:lnTo>
                  <a:lnTo>
                    <a:pt x="211724" y="610622"/>
                  </a:lnTo>
                  <a:lnTo>
                    <a:pt x="263888" y="656649"/>
                  </a:lnTo>
                  <a:lnTo>
                    <a:pt x="312983" y="681197"/>
                  </a:lnTo>
                  <a:lnTo>
                    <a:pt x="334462" y="681197"/>
                  </a:lnTo>
                  <a:lnTo>
                    <a:pt x="432653" y="619828"/>
                  </a:lnTo>
                  <a:lnTo>
                    <a:pt x="466406" y="607554"/>
                  </a:lnTo>
                  <a:lnTo>
                    <a:pt x="644376" y="564596"/>
                  </a:lnTo>
                  <a:lnTo>
                    <a:pt x="837689" y="512432"/>
                  </a:lnTo>
                  <a:lnTo>
                    <a:pt x="1073960" y="447994"/>
                  </a:lnTo>
                  <a:lnTo>
                    <a:pt x="1153740" y="417310"/>
                  </a:lnTo>
                  <a:lnTo>
                    <a:pt x="1506612" y="346735"/>
                  </a:lnTo>
                  <a:lnTo>
                    <a:pt x="1810390" y="282298"/>
                  </a:lnTo>
                  <a:lnTo>
                    <a:pt x="2019045" y="239339"/>
                  </a:lnTo>
                  <a:lnTo>
                    <a:pt x="2046661" y="236271"/>
                  </a:lnTo>
                  <a:lnTo>
                    <a:pt x="2062003" y="236271"/>
                  </a:lnTo>
                  <a:lnTo>
                    <a:pt x="2077345" y="242408"/>
                  </a:lnTo>
                  <a:lnTo>
                    <a:pt x="2086551" y="257750"/>
                  </a:lnTo>
                  <a:lnTo>
                    <a:pt x="2089619" y="328324"/>
                  </a:lnTo>
                  <a:lnTo>
                    <a:pt x="2089619" y="472542"/>
                  </a:lnTo>
                  <a:lnTo>
                    <a:pt x="2095756" y="583006"/>
                  </a:lnTo>
                  <a:lnTo>
                    <a:pt x="2111098" y="779387"/>
                  </a:lnTo>
                  <a:lnTo>
                    <a:pt x="2135646" y="975769"/>
                  </a:lnTo>
                  <a:lnTo>
                    <a:pt x="2147920" y="1049412"/>
                  </a:lnTo>
                  <a:lnTo>
                    <a:pt x="2172467" y="1162945"/>
                  </a:lnTo>
                  <a:lnTo>
                    <a:pt x="2203152" y="1258067"/>
                  </a:lnTo>
                  <a:lnTo>
                    <a:pt x="2224631" y="1322504"/>
                  </a:lnTo>
                  <a:lnTo>
                    <a:pt x="2249179" y="1386942"/>
                  </a:lnTo>
                  <a:lnTo>
                    <a:pt x="2273726" y="1439106"/>
                  </a:lnTo>
                  <a:lnTo>
                    <a:pt x="2304411" y="1503543"/>
                  </a:lnTo>
                  <a:lnTo>
                    <a:pt x="2353506" y="1580255"/>
                  </a:lnTo>
                  <a:lnTo>
                    <a:pt x="2396465" y="1632418"/>
                  </a:lnTo>
                  <a:lnTo>
                    <a:pt x="2436355" y="1675377"/>
                  </a:lnTo>
                  <a:lnTo>
                    <a:pt x="2482381" y="1721404"/>
                  </a:lnTo>
                  <a:lnTo>
                    <a:pt x="2531477" y="1758225"/>
                  </a:lnTo>
                  <a:lnTo>
                    <a:pt x="2592846" y="1804252"/>
                  </a:lnTo>
                  <a:lnTo>
                    <a:pt x="2648078" y="1838005"/>
                  </a:lnTo>
                  <a:lnTo>
                    <a:pt x="2746269" y="1880963"/>
                  </a:lnTo>
                  <a:lnTo>
                    <a:pt x="2832185" y="1914716"/>
                  </a:lnTo>
                  <a:lnTo>
                    <a:pt x="2918102" y="1939264"/>
                  </a:lnTo>
                  <a:lnTo>
                    <a:pt x="3019361" y="1963812"/>
                  </a:lnTo>
                  <a:lnTo>
                    <a:pt x="3093004" y="1976085"/>
                  </a:lnTo>
                  <a:lnTo>
                    <a:pt x="3178921" y="1985291"/>
                  </a:lnTo>
                  <a:lnTo>
                    <a:pt x="3264838" y="1994496"/>
                  </a:lnTo>
                  <a:lnTo>
                    <a:pt x="3433603" y="2000633"/>
                  </a:lnTo>
                  <a:lnTo>
                    <a:pt x="3510314" y="2000633"/>
                  </a:lnTo>
                  <a:lnTo>
                    <a:pt x="3602368" y="1991428"/>
                  </a:lnTo>
                  <a:lnTo>
                    <a:pt x="3645326" y="1982222"/>
                  </a:lnTo>
                  <a:lnTo>
                    <a:pt x="3669874" y="1963812"/>
                  </a:lnTo>
                  <a:lnTo>
                    <a:pt x="3685216" y="1939264"/>
                  </a:lnTo>
                  <a:lnTo>
                    <a:pt x="3700559" y="1908579"/>
                  </a:lnTo>
                  <a:cubicBezTo>
                    <a:pt x="3706879" y="1873820"/>
                    <a:pt x="3706696" y="1886261"/>
                    <a:pt x="3706696" y="1871758"/>
                  </a:cubicBezTo>
                  <a:lnTo>
                    <a:pt x="3700559" y="1844142"/>
                  </a:lnTo>
                  <a:lnTo>
                    <a:pt x="3688285" y="1819594"/>
                  </a:lnTo>
                  <a:lnTo>
                    <a:pt x="3663737" y="1788910"/>
                  </a:lnTo>
                  <a:lnTo>
                    <a:pt x="3286317" y="1755157"/>
                  </a:lnTo>
                  <a:lnTo>
                    <a:pt x="3169716" y="1752088"/>
                  </a:lnTo>
                  <a:lnTo>
                    <a:pt x="3068457" y="1745951"/>
                  </a:lnTo>
                  <a:lnTo>
                    <a:pt x="2997882" y="1736746"/>
                  </a:lnTo>
                  <a:lnTo>
                    <a:pt x="2930376" y="1724472"/>
                  </a:lnTo>
                  <a:lnTo>
                    <a:pt x="2862870" y="1709130"/>
                  </a:lnTo>
                  <a:lnTo>
                    <a:pt x="2773885" y="1678445"/>
                  </a:lnTo>
                  <a:lnTo>
                    <a:pt x="2691036" y="1641624"/>
                  </a:lnTo>
                  <a:lnTo>
                    <a:pt x="2608188" y="1595597"/>
                  </a:lnTo>
                  <a:lnTo>
                    <a:pt x="2549888" y="1552638"/>
                  </a:lnTo>
                  <a:lnTo>
                    <a:pt x="2516134" y="1515817"/>
                  </a:lnTo>
                  <a:lnTo>
                    <a:pt x="2488518" y="1485132"/>
                  </a:lnTo>
                  <a:lnTo>
                    <a:pt x="2451697" y="1436037"/>
                  </a:lnTo>
                  <a:lnTo>
                    <a:pt x="2417944" y="1383873"/>
                  </a:lnTo>
                  <a:lnTo>
                    <a:pt x="2396465" y="1334778"/>
                  </a:lnTo>
                  <a:lnTo>
                    <a:pt x="2365780" y="1258067"/>
                  </a:lnTo>
                  <a:lnTo>
                    <a:pt x="2344301" y="1175218"/>
                  </a:lnTo>
                  <a:lnTo>
                    <a:pt x="2325890" y="1040206"/>
                  </a:lnTo>
                  <a:lnTo>
                    <a:pt x="2313616" y="886783"/>
                  </a:lnTo>
                  <a:lnTo>
                    <a:pt x="2313616" y="828483"/>
                  </a:lnTo>
                  <a:lnTo>
                    <a:pt x="2304411" y="638238"/>
                  </a:lnTo>
                  <a:cubicBezTo>
                    <a:pt x="2305434" y="607554"/>
                    <a:pt x="2306456" y="576869"/>
                    <a:pt x="2307479" y="546185"/>
                  </a:cubicBezTo>
                  <a:lnTo>
                    <a:pt x="2313616" y="494021"/>
                  </a:lnTo>
                  <a:lnTo>
                    <a:pt x="2322822" y="447994"/>
                  </a:lnTo>
                  <a:lnTo>
                    <a:pt x="2344301" y="398899"/>
                  </a:lnTo>
                  <a:lnTo>
                    <a:pt x="2362712" y="368214"/>
                  </a:lnTo>
                  <a:lnTo>
                    <a:pt x="2378054" y="340598"/>
                  </a:lnTo>
                  <a:lnTo>
                    <a:pt x="2408739" y="300708"/>
                  </a:lnTo>
                  <a:lnTo>
                    <a:pt x="2445560" y="260818"/>
                  </a:lnTo>
                  <a:lnTo>
                    <a:pt x="2451697" y="248545"/>
                  </a:lnTo>
                  <a:lnTo>
                    <a:pt x="2451697" y="248545"/>
                  </a:lnTo>
                  <a:lnTo>
                    <a:pt x="2445560" y="217860"/>
                  </a:lnTo>
                  <a:lnTo>
                    <a:pt x="2433286" y="196381"/>
                  </a:lnTo>
                  <a:lnTo>
                    <a:pt x="2396465" y="162628"/>
                  </a:lnTo>
                  <a:lnTo>
                    <a:pt x="2273726" y="85916"/>
                  </a:lnTo>
                  <a:lnTo>
                    <a:pt x="2175536" y="21479"/>
                  </a:lnTo>
                  <a:lnTo>
                    <a:pt x="2132577" y="3068"/>
                  </a:lnTo>
                  <a:lnTo>
                    <a:pt x="2108030" y="0"/>
                  </a:lnTo>
                  <a:lnTo>
                    <a:pt x="2080414" y="21479"/>
                  </a:lnTo>
                  <a:lnTo>
                    <a:pt x="2043592" y="46026"/>
                  </a:lnTo>
                  <a:lnTo>
                    <a:pt x="1954607" y="82848"/>
                  </a:lnTo>
                  <a:lnTo>
                    <a:pt x="1742883" y="141149"/>
                  </a:lnTo>
                  <a:lnTo>
                    <a:pt x="1546502" y="187175"/>
                  </a:lnTo>
                  <a:lnTo>
                    <a:pt x="1236588" y="254681"/>
                  </a:lnTo>
                  <a:lnTo>
                    <a:pt x="1107713" y="2792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1">
              <a:extLst>
                <a:ext uri="{FF2B5EF4-FFF2-40B4-BE49-F238E27FC236}">
                  <a16:creationId xmlns:a16="http://schemas.microsoft.com/office/drawing/2014/main" id="{959E8B82-FAB0-4C9A-93B8-39F4590FD7AB}"/>
                </a:ext>
              </a:extLst>
            </p:cNvPr>
            <p:cNvSpPr/>
            <p:nvPr/>
          </p:nvSpPr>
          <p:spPr>
            <a:xfrm>
              <a:off x="6046788" y="1858963"/>
              <a:ext cx="649287" cy="511175"/>
            </a:xfrm>
            <a:custGeom>
              <a:avLst/>
              <a:gdLst>
                <a:gd name="connsiteX0" fmla="*/ 223837 w 650081"/>
                <a:gd name="connsiteY0" fmla="*/ 438150 h 509588"/>
                <a:gd name="connsiteX1" fmla="*/ 428625 w 650081"/>
                <a:gd name="connsiteY1" fmla="*/ 359569 h 509588"/>
                <a:gd name="connsiteX2" fmla="*/ 502444 w 650081"/>
                <a:gd name="connsiteY2" fmla="*/ 335757 h 509588"/>
                <a:gd name="connsiteX3" fmla="*/ 578644 w 650081"/>
                <a:gd name="connsiteY3" fmla="*/ 314325 h 509588"/>
                <a:gd name="connsiteX4" fmla="*/ 611981 w 650081"/>
                <a:gd name="connsiteY4" fmla="*/ 304800 h 509588"/>
                <a:gd name="connsiteX5" fmla="*/ 635794 w 650081"/>
                <a:gd name="connsiteY5" fmla="*/ 288132 h 509588"/>
                <a:gd name="connsiteX6" fmla="*/ 645319 w 650081"/>
                <a:gd name="connsiteY6" fmla="*/ 276225 h 509588"/>
                <a:gd name="connsiteX7" fmla="*/ 650081 w 650081"/>
                <a:gd name="connsiteY7" fmla="*/ 264319 h 509588"/>
                <a:gd name="connsiteX8" fmla="*/ 650081 w 650081"/>
                <a:gd name="connsiteY8" fmla="*/ 247650 h 509588"/>
                <a:gd name="connsiteX9" fmla="*/ 633412 w 650081"/>
                <a:gd name="connsiteY9" fmla="*/ 221457 h 509588"/>
                <a:gd name="connsiteX10" fmla="*/ 590550 w 650081"/>
                <a:gd name="connsiteY10" fmla="*/ 171450 h 509588"/>
                <a:gd name="connsiteX11" fmla="*/ 535781 w 650081"/>
                <a:gd name="connsiteY11" fmla="*/ 126207 h 509588"/>
                <a:gd name="connsiteX12" fmla="*/ 478631 w 650081"/>
                <a:gd name="connsiteY12" fmla="*/ 92869 h 509588"/>
                <a:gd name="connsiteX13" fmla="*/ 431006 w 650081"/>
                <a:gd name="connsiteY13" fmla="*/ 66675 h 509588"/>
                <a:gd name="connsiteX14" fmla="*/ 364331 w 650081"/>
                <a:gd name="connsiteY14" fmla="*/ 40482 h 509588"/>
                <a:gd name="connsiteX15" fmla="*/ 292894 w 650081"/>
                <a:gd name="connsiteY15" fmla="*/ 16669 h 509588"/>
                <a:gd name="connsiteX16" fmla="*/ 235744 w 650081"/>
                <a:gd name="connsiteY16" fmla="*/ 4763 h 509588"/>
                <a:gd name="connsiteX17" fmla="*/ 204787 w 650081"/>
                <a:gd name="connsiteY17" fmla="*/ 0 h 509588"/>
                <a:gd name="connsiteX18" fmla="*/ 183356 w 650081"/>
                <a:gd name="connsiteY18" fmla="*/ 0 h 509588"/>
                <a:gd name="connsiteX19" fmla="*/ 178594 w 650081"/>
                <a:gd name="connsiteY19" fmla="*/ 4763 h 509588"/>
                <a:gd name="connsiteX20" fmla="*/ 178594 w 650081"/>
                <a:gd name="connsiteY20" fmla="*/ 21432 h 509588"/>
                <a:gd name="connsiteX21" fmla="*/ 192881 w 650081"/>
                <a:gd name="connsiteY21" fmla="*/ 50007 h 509588"/>
                <a:gd name="connsiteX22" fmla="*/ 202406 w 650081"/>
                <a:gd name="connsiteY22" fmla="*/ 80963 h 509588"/>
                <a:gd name="connsiteX23" fmla="*/ 209550 w 650081"/>
                <a:gd name="connsiteY23" fmla="*/ 119063 h 509588"/>
                <a:gd name="connsiteX24" fmla="*/ 209550 w 650081"/>
                <a:gd name="connsiteY24" fmla="*/ 166688 h 509588"/>
                <a:gd name="connsiteX25" fmla="*/ 202406 w 650081"/>
                <a:gd name="connsiteY25" fmla="*/ 195263 h 509588"/>
                <a:gd name="connsiteX26" fmla="*/ 188119 w 650081"/>
                <a:gd name="connsiteY26" fmla="*/ 223838 h 509588"/>
                <a:gd name="connsiteX27" fmla="*/ 150019 w 650081"/>
                <a:gd name="connsiteY27" fmla="*/ 276225 h 509588"/>
                <a:gd name="connsiteX28" fmla="*/ 52387 w 650081"/>
                <a:gd name="connsiteY28" fmla="*/ 395288 h 509588"/>
                <a:gd name="connsiteX29" fmla="*/ 9525 w 650081"/>
                <a:gd name="connsiteY29" fmla="*/ 454819 h 509588"/>
                <a:gd name="connsiteX30" fmla="*/ 2381 w 650081"/>
                <a:gd name="connsiteY30" fmla="*/ 476250 h 509588"/>
                <a:gd name="connsiteX31" fmla="*/ 0 w 650081"/>
                <a:gd name="connsiteY31" fmla="*/ 495300 h 509588"/>
                <a:gd name="connsiteX32" fmla="*/ 2381 w 650081"/>
                <a:gd name="connsiteY32" fmla="*/ 502444 h 509588"/>
                <a:gd name="connsiteX33" fmla="*/ 11906 w 650081"/>
                <a:gd name="connsiteY33" fmla="*/ 509588 h 509588"/>
                <a:gd name="connsiteX34" fmla="*/ 45244 w 650081"/>
                <a:gd name="connsiteY34" fmla="*/ 502444 h 509588"/>
                <a:gd name="connsiteX35" fmla="*/ 161925 w 650081"/>
                <a:gd name="connsiteY35" fmla="*/ 459582 h 509588"/>
                <a:gd name="connsiteX36" fmla="*/ 223837 w 650081"/>
                <a:gd name="connsiteY36" fmla="*/ 438150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509588">
                  <a:moveTo>
                    <a:pt x="223837" y="438150"/>
                  </a:moveTo>
                  <a:lnTo>
                    <a:pt x="428625" y="359569"/>
                  </a:lnTo>
                  <a:lnTo>
                    <a:pt x="502444" y="335757"/>
                  </a:lnTo>
                  <a:lnTo>
                    <a:pt x="578644" y="314325"/>
                  </a:lnTo>
                  <a:lnTo>
                    <a:pt x="611981" y="304800"/>
                  </a:lnTo>
                  <a:lnTo>
                    <a:pt x="635794" y="288132"/>
                  </a:lnTo>
                  <a:lnTo>
                    <a:pt x="645319" y="276225"/>
                  </a:lnTo>
                  <a:lnTo>
                    <a:pt x="650081" y="264319"/>
                  </a:lnTo>
                  <a:lnTo>
                    <a:pt x="650081" y="247650"/>
                  </a:lnTo>
                  <a:lnTo>
                    <a:pt x="633412" y="221457"/>
                  </a:lnTo>
                  <a:lnTo>
                    <a:pt x="590550" y="171450"/>
                  </a:lnTo>
                  <a:lnTo>
                    <a:pt x="535781" y="126207"/>
                  </a:lnTo>
                  <a:lnTo>
                    <a:pt x="478631" y="92869"/>
                  </a:lnTo>
                  <a:lnTo>
                    <a:pt x="431006" y="66675"/>
                  </a:lnTo>
                  <a:lnTo>
                    <a:pt x="364331" y="40482"/>
                  </a:lnTo>
                  <a:lnTo>
                    <a:pt x="292894" y="16669"/>
                  </a:lnTo>
                  <a:lnTo>
                    <a:pt x="235744" y="4763"/>
                  </a:lnTo>
                  <a:lnTo>
                    <a:pt x="204787" y="0"/>
                  </a:lnTo>
                  <a:lnTo>
                    <a:pt x="183356" y="0"/>
                  </a:lnTo>
                  <a:lnTo>
                    <a:pt x="178594" y="4763"/>
                  </a:lnTo>
                  <a:lnTo>
                    <a:pt x="178594" y="21432"/>
                  </a:lnTo>
                  <a:lnTo>
                    <a:pt x="192881" y="50007"/>
                  </a:lnTo>
                  <a:lnTo>
                    <a:pt x="202406" y="80963"/>
                  </a:lnTo>
                  <a:lnTo>
                    <a:pt x="209550" y="119063"/>
                  </a:lnTo>
                  <a:lnTo>
                    <a:pt x="209550" y="166688"/>
                  </a:lnTo>
                  <a:lnTo>
                    <a:pt x="202406" y="195263"/>
                  </a:lnTo>
                  <a:lnTo>
                    <a:pt x="188119" y="223838"/>
                  </a:lnTo>
                  <a:lnTo>
                    <a:pt x="150019" y="276225"/>
                  </a:lnTo>
                  <a:lnTo>
                    <a:pt x="52387" y="395288"/>
                  </a:lnTo>
                  <a:lnTo>
                    <a:pt x="9525" y="454819"/>
                  </a:lnTo>
                  <a:lnTo>
                    <a:pt x="2381" y="476250"/>
                  </a:lnTo>
                  <a:lnTo>
                    <a:pt x="0" y="495300"/>
                  </a:lnTo>
                  <a:lnTo>
                    <a:pt x="2381" y="502444"/>
                  </a:lnTo>
                  <a:lnTo>
                    <a:pt x="11906" y="509588"/>
                  </a:lnTo>
                  <a:lnTo>
                    <a:pt x="45244" y="502444"/>
                  </a:lnTo>
                  <a:lnTo>
                    <a:pt x="161925" y="459582"/>
                  </a:lnTo>
                  <a:lnTo>
                    <a:pt x="223837" y="4381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0">
              <a:extLst>
                <a:ext uri="{FF2B5EF4-FFF2-40B4-BE49-F238E27FC236}">
                  <a16:creationId xmlns:a16="http://schemas.microsoft.com/office/drawing/2014/main" id="{9CD7819B-997E-4DFA-B1E1-5BBC7470931D}"/>
                </a:ext>
              </a:extLst>
            </p:cNvPr>
            <p:cNvSpPr/>
            <p:nvPr/>
          </p:nvSpPr>
          <p:spPr>
            <a:xfrm>
              <a:off x="6734175" y="2852738"/>
              <a:ext cx="441325" cy="695325"/>
            </a:xfrm>
            <a:custGeom>
              <a:avLst/>
              <a:gdLst>
                <a:gd name="connsiteX0" fmla="*/ 219075 w 440531"/>
                <a:gd name="connsiteY0" fmla="*/ 204787 h 695325"/>
                <a:gd name="connsiteX1" fmla="*/ 252413 w 440531"/>
                <a:gd name="connsiteY1" fmla="*/ 47625 h 695325"/>
                <a:gd name="connsiteX2" fmla="*/ 261938 w 440531"/>
                <a:gd name="connsiteY2" fmla="*/ 16668 h 695325"/>
                <a:gd name="connsiteX3" fmla="*/ 269081 w 440531"/>
                <a:gd name="connsiteY3" fmla="*/ 4762 h 695325"/>
                <a:gd name="connsiteX4" fmla="*/ 276225 w 440531"/>
                <a:gd name="connsiteY4" fmla="*/ 0 h 695325"/>
                <a:gd name="connsiteX5" fmla="*/ 283369 w 440531"/>
                <a:gd name="connsiteY5" fmla="*/ 0 h 695325"/>
                <a:gd name="connsiteX6" fmla="*/ 295275 w 440531"/>
                <a:gd name="connsiteY6" fmla="*/ 4762 h 695325"/>
                <a:gd name="connsiteX7" fmla="*/ 302419 w 440531"/>
                <a:gd name="connsiteY7" fmla="*/ 21431 h 695325"/>
                <a:gd name="connsiteX8" fmla="*/ 307181 w 440531"/>
                <a:gd name="connsiteY8" fmla="*/ 59531 h 695325"/>
                <a:gd name="connsiteX9" fmla="*/ 311944 w 440531"/>
                <a:gd name="connsiteY9" fmla="*/ 195262 h 695325"/>
                <a:gd name="connsiteX10" fmla="*/ 319088 w 440531"/>
                <a:gd name="connsiteY10" fmla="*/ 326231 h 695325"/>
                <a:gd name="connsiteX11" fmla="*/ 326231 w 440531"/>
                <a:gd name="connsiteY11" fmla="*/ 416718 h 695325"/>
                <a:gd name="connsiteX12" fmla="*/ 326231 w 440531"/>
                <a:gd name="connsiteY12" fmla="*/ 445293 h 695325"/>
                <a:gd name="connsiteX13" fmla="*/ 333375 w 440531"/>
                <a:gd name="connsiteY13" fmla="*/ 497681 h 695325"/>
                <a:gd name="connsiteX14" fmla="*/ 345281 w 440531"/>
                <a:gd name="connsiteY14" fmla="*/ 538162 h 695325"/>
                <a:gd name="connsiteX15" fmla="*/ 359569 w 440531"/>
                <a:gd name="connsiteY15" fmla="*/ 573881 h 695325"/>
                <a:gd name="connsiteX16" fmla="*/ 376238 w 440531"/>
                <a:gd name="connsiteY16" fmla="*/ 600075 h 695325"/>
                <a:gd name="connsiteX17" fmla="*/ 423863 w 440531"/>
                <a:gd name="connsiteY17" fmla="*/ 652462 h 695325"/>
                <a:gd name="connsiteX18" fmla="*/ 440531 w 440531"/>
                <a:gd name="connsiteY18" fmla="*/ 695325 h 695325"/>
                <a:gd name="connsiteX19" fmla="*/ 0 w 440531"/>
                <a:gd name="connsiteY19" fmla="*/ 597693 h 695325"/>
                <a:gd name="connsiteX20" fmla="*/ 52388 w 440531"/>
                <a:gd name="connsiteY20" fmla="*/ 592931 h 695325"/>
                <a:gd name="connsiteX21" fmla="*/ 92869 w 440531"/>
                <a:gd name="connsiteY21" fmla="*/ 581025 h 695325"/>
                <a:gd name="connsiteX22" fmla="*/ 123825 w 440531"/>
                <a:gd name="connsiteY22" fmla="*/ 557212 h 695325"/>
                <a:gd name="connsiteX23" fmla="*/ 147638 w 440531"/>
                <a:gd name="connsiteY23" fmla="*/ 531018 h 695325"/>
                <a:gd name="connsiteX24" fmla="*/ 159544 w 440531"/>
                <a:gd name="connsiteY24" fmla="*/ 485775 h 695325"/>
                <a:gd name="connsiteX25" fmla="*/ 219075 w 440531"/>
                <a:gd name="connsiteY25" fmla="*/ 20478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0531" h="695325">
                  <a:moveTo>
                    <a:pt x="219075" y="204787"/>
                  </a:moveTo>
                  <a:lnTo>
                    <a:pt x="252413" y="47625"/>
                  </a:lnTo>
                  <a:lnTo>
                    <a:pt x="261938" y="16668"/>
                  </a:lnTo>
                  <a:lnTo>
                    <a:pt x="269081" y="4762"/>
                  </a:lnTo>
                  <a:lnTo>
                    <a:pt x="276225" y="0"/>
                  </a:lnTo>
                  <a:lnTo>
                    <a:pt x="283369" y="0"/>
                  </a:lnTo>
                  <a:lnTo>
                    <a:pt x="295275" y="4762"/>
                  </a:lnTo>
                  <a:lnTo>
                    <a:pt x="302419" y="21431"/>
                  </a:lnTo>
                  <a:lnTo>
                    <a:pt x="307181" y="59531"/>
                  </a:lnTo>
                  <a:lnTo>
                    <a:pt x="311944" y="195262"/>
                  </a:lnTo>
                  <a:lnTo>
                    <a:pt x="319088" y="326231"/>
                  </a:lnTo>
                  <a:lnTo>
                    <a:pt x="326231" y="416718"/>
                  </a:lnTo>
                  <a:lnTo>
                    <a:pt x="326231" y="445293"/>
                  </a:lnTo>
                  <a:lnTo>
                    <a:pt x="333375" y="497681"/>
                  </a:lnTo>
                  <a:lnTo>
                    <a:pt x="345281" y="538162"/>
                  </a:lnTo>
                  <a:lnTo>
                    <a:pt x="359569" y="573881"/>
                  </a:lnTo>
                  <a:lnTo>
                    <a:pt x="376238" y="600075"/>
                  </a:lnTo>
                  <a:lnTo>
                    <a:pt x="423863" y="652462"/>
                  </a:lnTo>
                  <a:lnTo>
                    <a:pt x="440531" y="695325"/>
                  </a:lnTo>
                  <a:lnTo>
                    <a:pt x="0" y="597693"/>
                  </a:lnTo>
                  <a:lnTo>
                    <a:pt x="52388" y="592931"/>
                  </a:lnTo>
                  <a:lnTo>
                    <a:pt x="92869" y="581025"/>
                  </a:lnTo>
                  <a:lnTo>
                    <a:pt x="123825" y="557212"/>
                  </a:lnTo>
                  <a:lnTo>
                    <a:pt x="147638" y="531018"/>
                  </a:lnTo>
                  <a:lnTo>
                    <a:pt x="159544" y="485775"/>
                  </a:lnTo>
                  <a:lnTo>
                    <a:pt x="219075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2">
              <a:extLst>
                <a:ext uri="{FF2B5EF4-FFF2-40B4-BE49-F238E27FC236}">
                  <a16:creationId xmlns:a16="http://schemas.microsoft.com/office/drawing/2014/main" id="{871CE536-0008-44F1-9CE3-5C81502C90F1}"/>
                </a:ext>
              </a:extLst>
            </p:cNvPr>
            <p:cNvSpPr/>
            <p:nvPr/>
          </p:nvSpPr>
          <p:spPr>
            <a:xfrm>
              <a:off x="5762625" y="2506663"/>
              <a:ext cx="857250" cy="542925"/>
            </a:xfrm>
            <a:custGeom>
              <a:avLst/>
              <a:gdLst>
                <a:gd name="connsiteX0" fmla="*/ 369094 w 857250"/>
                <a:gd name="connsiteY0" fmla="*/ 273844 h 542925"/>
                <a:gd name="connsiteX1" fmla="*/ 257175 w 857250"/>
                <a:gd name="connsiteY1" fmla="*/ 190500 h 542925"/>
                <a:gd name="connsiteX2" fmla="*/ 183356 w 857250"/>
                <a:gd name="connsiteY2" fmla="*/ 140494 h 542925"/>
                <a:gd name="connsiteX3" fmla="*/ 152400 w 857250"/>
                <a:gd name="connsiteY3" fmla="*/ 121444 h 542925"/>
                <a:gd name="connsiteX4" fmla="*/ 123825 w 857250"/>
                <a:gd name="connsiteY4" fmla="*/ 109538 h 542925"/>
                <a:gd name="connsiteX5" fmla="*/ 95250 w 857250"/>
                <a:gd name="connsiteY5" fmla="*/ 102394 h 542925"/>
                <a:gd name="connsiteX6" fmla="*/ 61913 w 857250"/>
                <a:gd name="connsiteY6" fmla="*/ 97632 h 542925"/>
                <a:gd name="connsiteX7" fmla="*/ 4763 w 857250"/>
                <a:gd name="connsiteY7" fmla="*/ 97632 h 542925"/>
                <a:gd name="connsiteX8" fmla="*/ 0 w 857250"/>
                <a:gd name="connsiteY8" fmla="*/ 0 h 542925"/>
                <a:gd name="connsiteX9" fmla="*/ 90488 w 857250"/>
                <a:gd name="connsiteY9" fmla="*/ 4763 h 542925"/>
                <a:gd name="connsiteX10" fmla="*/ 183356 w 857250"/>
                <a:gd name="connsiteY10" fmla="*/ 19050 h 542925"/>
                <a:gd name="connsiteX11" fmla="*/ 257175 w 857250"/>
                <a:gd name="connsiteY11" fmla="*/ 35719 h 542925"/>
                <a:gd name="connsiteX12" fmla="*/ 354806 w 857250"/>
                <a:gd name="connsiteY12" fmla="*/ 61913 h 542925"/>
                <a:gd name="connsiteX13" fmla="*/ 450056 w 857250"/>
                <a:gd name="connsiteY13" fmla="*/ 90488 h 542925"/>
                <a:gd name="connsiteX14" fmla="*/ 581025 w 857250"/>
                <a:gd name="connsiteY14" fmla="*/ 140494 h 542925"/>
                <a:gd name="connsiteX15" fmla="*/ 645319 w 857250"/>
                <a:gd name="connsiteY15" fmla="*/ 166688 h 542925"/>
                <a:gd name="connsiteX16" fmla="*/ 666750 w 857250"/>
                <a:gd name="connsiteY16" fmla="*/ 176213 h 542925"/>
                <a:gd name="connsiteX17" fmla="*/ 688181 w 857250"/>
                <a:gd name="connsiteY17" fmla="*/ 190500 h 542925"/>
                <a:gd name="connsiteX18" fmla="*/ 711994 w 857250"/>
                <a:gd name="connsiteY18" fmla="*/ 209550 h 542925"/>
                <a:gd name="connsiteX19" fmla="*/ 757238 w 857250"/>
                <a:gd name="connsiteY19" fmla="*/ 259557 h 542925"/>
                <a:gd name="connsiteX20" fmla="*/ 797719 w 857250"/>
                <a:gd name="connsiteY20" fmla="*/ 316707 h 542925"/>
                <a:gd name="connsiteX21" fmla="*/ 847725 w 857250"/>
                <a:gd name="connsiteY21" fmla="*/ 390525 h 542925"/>
                <a:gd name="connsiteX22" fmla="*/ 857250 w 857250"/>
                <a:gd name="connsiteY22" fmla="*/ 419100 h 542925"/>
                <a:gd name="connsiteX23" fmla="*/ 857250 w 857250"/>
                <a:gd name="connsiteY23" fmla="*/ 461963 h 542925"/>
                <a:gd name="connsiteX24" fmla="*/ 847725 w 857250"/>
                <a:gd name="connsiteY24" fmla="*/ 500063 h 542925"/>
                <a:gd name="connsiteX25" fmla="*/ 826294 w 857250"/>
                <a:gd name="connsiteY25" fmla="*/ 523875 h 542925"/>
                <a:gd name="connsiteX26" fmla="*/ 804863 w 857250"/>
                <a:gd name="connsiteY26" fmla="*/ 538163 h 542925"/>
                <a:gd name="connsiteX27" fmla="*/ 785813 w 857250"/>
                <a:gd name="connsiteY27" fmla="*/ 542925 h 542925"/>
                <a:gd name="connsiteX28" fmla="*/ 762000 w 857250"/>
                <a:gd name="connsiteY28" fmla="*/ 542925 h 542925"/>
                <a:gd name="connsiteX29" fmla="*/ 714375 w 857250"/>
                <a:gd name="connsiteY29" fmla="*/ 533400 h 542925"/>
                <a:gd name="connsiteX30" fmla="*/ 671513 w 857250"/>
                <a:gd name="connsiteY30" fmla="*/ 509588 h 542925"/>
                <a:gd name="connsiteX31" fmla="*/ 631031 w 857250"/>
                <a:gd name="connsiteY31" fmla="*/ 473869 h 542925"/>
                <a:gd name="connsiteX32" fmla="*/ 542925 w 857250"/>
                <a:gd name="connsiteY32" fmla="*/ 402432 h 542925"/>
                <a:gd name="connsiteX33" fmla="*/ 369094 w 857250"/>
                <a:gd name="connsiteY33" fmla="*/ 2738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542925">
                  <a:moveTo>
                    <a:pt x="369094" y="273844"/>
                  </a:moveTo>
                  <a:lnTo>
                    <a:pt x="257175" y="190500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09538"/>
                  </a:lnTo>
                  <a:lnTo>
                    <a:pt x="95250" y="102394"/>
                  </a:lnTo>
                  <a:lnTo>
                    <a:pt x="61913" y="97632"/>
                  </a:lnTo>
                  <a:lnTo>
                    <a:pt x="4763" y="97632"/>
                  </a:lnTo>
                  <a:lnTo>
                    <a:pt x="0" y="0"/>
                  </a:lnTo>
                  <a:lnTo>
                    <a:pt x="90488" y="4763"/>
                  </a:lnTo>
                  <a:lnTo>
                    <a:pt x="183356" y="19050"/>
                  </a:lnTo>
                  <a:lnTo>
                    <a:pt x="257175" y="35719"/>
                  </a:lnTo>
                  <a:lnTo>
                    <a:pt x="354806" y="61913"/>
                  </a:lnTo>
                  <a:lnTo>
                    <a:pt x="450056" y="90488"/>
                  </a:lnTo>
                  <a:lnTo>
                    <a:pt x="581025" y="140494"/>
                  </a:lnTo>
                  <a:lnTo>
                    <a:pt x="645319" y="166688"/>
                  </a:lnTo>
                  <a:lnTo>
                    <a:pt x="666750" y="176213"/>
                  </a:lnTo>
                  <a:lnTo>
                    <a:pt x="688181" y="190500"/>
                  </a:lnTo>
                  <a:lnTo>
                    <a:pt x="711994" y="209550"/>
                  </a:lnTo>
                  <a:lnTo>
                    <a:pt x="757238" y="259557"/>
                  </a:lnTo>
                  <a:lnTo>
                    <a:pt x="797719" y="316707"/>
                  </a:lnTo>
                  <a:lnTo>
                    <a:pt x="847725" y="390525"/>
                  </a:lnTo>
                  <a:lnTo>
                    <a:pt x="857250" y="419100"/>
                  </a:lnTo>
                  <a:lnTo>
                    <a:pt x="857250" y="461963"/>
                  </a:lnTo>
                  <a:lnTo>
                    <a:pt x="847725" y="500063"/>
                  </a:lnTo>
                  <a:lnTo>
                    <a:pt x="826294" y="523875"/>
                  </a:lnTo>
                  <a:lnTo>
                    <a:pt x="804863" y="538163"/>
                  </a:lnTo>
                  <a:lnTo>
                    <a:pt x="785813" y="542925"/>
                  </a:lnTo>
                  <a:lnTo>
                    <a:pt x="762000" y="542925"/>
                  </a:lnTo>
                  <a:lnTo>
                    <a:pt x="714375" y="533400"/>
                  </a:lnTo>
                  <a:lnTo>
                    <a:pt x="671513" y="509588"/>
                  </a:lnTo>
                  <a:lnTo>
                    <a:pt x="631031" y="473869"/>
                  </a:lnTo>
                  <a:lnTo>
                    <a:pt x="542925" y="402432"/>
                  </a:lnTo>
                  <a:lnTo>
                    <a:pt x="369094" y="2738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D3E3DEB5-D88F-4ACC-8530-61B3378DA72A}"/>
                </a:ext>
              </a:extLst>
            </p:cNvPr>
            <p:cNvSpPr/>
            <p:nvPr/>
          </p:nvSpPr>
          <p:spPr>
            <a:xfrm rot="16200000">
              <a:off x="2800350" y="3762376"/>
              <a:ext cx="3781425" cy="431800"/>
            </a:xfrm>
            <a:custGeom>
              <a:avLst/>
              <a:gdLst>
                <a:gd name="connsiteX0" fmla="*/ 2308225 w 3781425"/>
                <a:gd name="connsiteY0" fmla="*/ 177800 h 431800"/>
                <a:gd name="connsiteX1" fmla="*/ 3543300 w 3781425"/>
                <a:gd name="connsiteY1" fmla="*/ 177800 h 431800"/>
                <a:gd name="connsiteX2" fmla="*/ 3590925 w 3781425"/>
                <a:gd name="connsiteY2" fmla="*/ 174625 h 431800"/>
                <a:gd name="connsiteX3" fmla="*/ 3619500 w 3781425"/>
                <a:gd name="connsiteY3" fmla="*/ 165100 h 431800"/>
                <a:gd name="connsiteX4" fmla="*/ 3651250 w 3781425"/>
                <a:gd name="connsiteY4" fmla="*/ 139700 h 431800"/>
                <a:gd name="connsiteX5" fmla="*/ 3689350 w 3781425"/>
                <a:gd name="connsiteY5" fmla="*/ 88900 h 431800"/>
                <a:gd name="connsiteX6" fmla="*/ 3746500 w 3781425"/>
                <a:gd name="connsiteY6" fmla="*/ 0 h 431800"/>
                <a:gd name="connsiteX7" fmla="*/ 3781425 w 3781425"/>
                <a:gd name="connsiteY7" fmla="*/ 142875 h 431800"/>
                <a:gd name="connsiteX8" fmla="*/ 3692525 w 3781425"/>
                <a:gd name="connsiteY8" fmla="*/ 266700 h 431800"/>
                <a:gd name="connsiteX9" fmla="*/ 3635375 w 3781425"/>
                <a:gd name="connsiteY9" fmla="*/ 346075 h 431800"/>
                <a:gd name="connsiteX10" fmla="*/ 3600450 w 3781425"/>
                <a:gd name="connsiteY10" fmla="*/ 396875 h 431800"/>
                <a:gd name="connsiteX11" fmla="*/ 3587750 w 3781425"/>
                <a:gd name="connsiteY11" fmla="*/ 419100 h 431800"/>
                <a:gd name="connsiteX12" fmla="*/ 3571875 w 3781425"/>
                <a:gd name="connsiteY12" fmla="*/ 428625 h 431800"/>
                <a:gd name="connsiteX13" fmla="*/ 3546475 w 3781425"/>
                <a:gd name="connsiteY13" fmla="*/ 431800 h 431800"/>
                <a:gd name="connsiteX14" fmla="*/ 3517900 w 3781425"/>
                <a:gd name="connsiteY14" fmla="*/ 428625 h 431800"/>
                <a:gd name="connsiteX15" fmla="*/ 3476625 w 3781425"/>
                <a:gd name="connsiteY15" fmla="*/ 412750 h 431800"/>
                <a:gd name="connsiteX16" fmla="*/ 3448050 w 3781425"/>
                <a:gd name="connsiteY16" fmla="*/ 400050 h 431800"/>
                <a:gd name="connsiteX17" fmla="*/ 3298825 w 3781425"/>
                <a:gd name="connsiteY17" fmla="*/ 400050 h 431800"/>
                <a:gd name="connsiteX18" fmla="*/ 2797175 w 3781425"/>
                <a:gd name="connsiteY18" fmla="*/ 387350 h 431800"/>
                <a:gd name="connsiteX19" fmla="*/ 2263775 w 3781425"/>
                <a:gd name="connsiteY19" fmla="*/ 381000 h 431800"/>
                <a:gd name="connsiteX20" fmla="*/ 1965325 w 3781425"/>
                <a:gd name="connsiteY20" fmla="*/ 377825 h 431800"/>
                <a:gd name="connsiteX21" fmla="*/ 1600200 w 3781425"/>
                <a:gd name="connsiteY21" fmla="*/ 377825 h 431800"/>
                <a:gd name="connsiteX22" fmla="*/ 1165225 w 3781425"/>
                <a:gd name="connsiteY22" fmla="*/ 377825 h 431800"/>
                <a:gd name="connsiteX23" fmla="*/ 803275 w 3781425"/>
                <a:gd name="connsiteY23" fmla="*/ 377825 h 431800"/>
                <a:gd name="connsiteX24" fmla="*/ 495300 w 3781425"/>
                <a:gd name="connsiteY24" fmla="*/ 377825 h 431800"/>
                <a:gd name="connsiteX25" fmla="*/ 317500 w 3781425"/>
                <a:gd name="connsiteY25" fmla="*/ 377825 h 431800"/>
                <a:gd name="connsiteX26" fmla="*/ 228600 w 3781425"/>
                <a:gd name="connsiteY26" fmla="*/ 374650 h 431800"/>
                <a:gd name="connsiteX27" fmla="*/ 152400 w 3781425"/>
                <a:gd name="connsiteY27" fmla="*/ 365125 h 431800"/>
                <a:gd name="connsiteX28" fmla="*/ 79375 w 3781425"/>
                <a:gd name="connsiteY28" fmla="*/ 346075 h 431800"/>
                <a:gd name="connsiteX29" fmla="*/ 38100 w 3781425"/>
                <a:gd name="connsiteY29" fmla="*/ 327025 h 431800"/>
                <a:gd name="connsiteX30" fmla="*/ 19050 w 3781425"/>
                <a:gd name="connsiteY30" fmla="*/ 314325 h 431800"/>
                <a:gd name="connsiteX31" fmla="*/ 6350 w 3781425"/>
                <a:gd name="connsiteY31" fmla="*/ 298450 h 431800"/>
                <a:gd name="connsiteX32" fmla="*/ 0 w 3781425"/>
                <a:gd name="connsiteY32" fmla="*/ 285750 h 431800"/>
                <a:gd name="connsiteX33" fmla="*/ 0 w 3781425"/>
                <a:gd name="connsiteY33" fmla="*/ 269875 h 431800"/>
                <a:gd name="connsiteX34" fmla="*/ 6350 w 3781425"/>
                <a:gd name="connsiteY34" fmla="*/ 247650 h 431800"/>
                <a:gd name="connsiteX35" fmla="*/ 28575 w 3781425"/>
                <a:gd name="connsiteY35" fmla="*/ 219075 h 431800"/>
                <a:gd name="connsiteX36" fmla="*/ 73025 w 3781425"/>
                <a:gd name="connsiteY36" fmla="*/ 184150 h 431800"/>
                <a:gd name="connsiteX37" fmla="*/ 127000 w 3781425"/>
                <a:gd name="connsiteY37" fmla="*/ 152400 h 431800"/>
                <a:gd name="connsiteX38" fmla="*/ 200025 w 3781425"/>
                <a:gd name="connsiteY38" fmla="*/ 123825 h 431800"/>
                <a:gd name="connsiteX39" fmla="*/ 279400 w 3781425"/>
                <a:gd name="connsiteY39" fmla="*/ 104775 h 431800"/>
                <a:gd name="connsiteX40" fmla="*/ 371475 w 3781425"/>
                <a:gd name="connsiteY40" fmla="*/ 92075 h 431800"/>
                <a:gd name="connsiteX41" fmla="*/ 419100 w 3781425"/>
                <a:gd name="connsiteY41" fmla="*/ 92075 h 431800"/>
                <a:gd name="connsiteX42" fmla="*/ 587375 w 3781425"/>
                <a:gd name="connsiteY42" fmla="*/ 104775 h 431800"/>
                <a:gd name="connsiteX43" fmla="*/ 1000125 w 3781425"/>
                <a:gd name="connsiteY43" fmla="*/ 136525 h 431800"/>
                <a:gd name="connsiteX44" fmla="*/ 1393825 w 3781425"/>
                <a:gd name="connsiteY44" fmla="*/ 155575 h 431800"/>
                <a:gd name="connsiteX45" fmla="*/ 1689100 w 3781425"/>
                <a:gd name="connsiteY45" fmla="*/ 168275 h 431800"/>
                <a:gd name="connsiteX46" fmla="*/ 2308225 w 3781425"/>
                <a:gd name="connsiteY46" fmla="*/ 177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1425" h="431800">
                  <a:moveTo>
                    <a:pt x="2308225" y="177800"/>
                  </a:moveTo>
                  <a:lnTo>
                    <a:pt x="3543300" y="177800"/>
                  </a:lnTo>
                  <a:lnTo>
                    <a:pt x="3590925" y="174625"/>
                  </a:lnTo>
                  <a:lnTo>
                    <a:pt x="3619500" y="165100"/>
                  </a:lnTo>
                  <a:lnTo>
                    <a:pt x="3651250" y="139700"/>
                  </a:lnTo>
                  <a:lnTo>
                    <a:pt x="3689350" y="88900"/>
                  </a:lnTo>
                  <a:lnTo>
                    <a:pt x="3746500" y="0"/>
                  </a:lnTo>
                  <a:lnTo>
                    <a:pt x="3781425" y="142875"/>
                  </a:lnTo>
                  <a:lnTo>
                    <a:pt x="3692525" y="266700"/>
                  </a:lnTo>
                  <a:lnTo>
                    <a:pt x="3635375" y="346075"/>
                  </a:lnTo>
                  <a:lnTo>
                    <a:pt x="3600450" y="396875"/>
                  </a:lnTo>
                  <a:lnTo>
                    <a:pt x="3587750" y="419100"/>
                  </a:lnTo>
                  <a:lnTo>
                    <a:pt x="3571875" y="428625"/>
                  </a:lnTo>
                  <a:lnTo>
                    <a:pt x="3546475" y="431800"/>
                  </a:lnTo>
                  <a:lnTo>
                    <a:pt x="3517900" y="428625"/>
                  </a:lnTo>
                  <a:lnTo>
                    <a:pt x="3476625" y="412750"/>
                  </a:lnTo>
                  <a:lnTo>
                    <a:pt x="3448050" y="400050"/>
                  </a:lnTo>
                  <a:lnTo>
                    <a:pt x="3298825" y="400050"/>
                  </a:lnTo>
                  <a:lnTo>
                    <a:pt x="2797175" y="387350"/>
                  </a:lnTo>
                  <a:lnTo>
                    <a:pt x="2263775" y="381000"/>
                  </a:lnTo>
                  <a:lnTo>
                    <a:pt x="1965325" y="377825"/>
                  </a:lnTo>
                  <a:lnTo>
                    <a:pt x="1600200" y="377825"/>
                  </a:lnTo>
                  <a:lnTo>
                    <a:pt x="1165225" y="377825"/>
                  </a:lnTo>
                  <a:lnTo>
                    <a:pt x="803275" y="377825"/>
                  </a:lnTo>
                  <a:lnTo>
                    <a:pt x="495300" y="377825"/>
                  </a:lnTo>
                  <a:lnTo>
                    <a:pt x="317500" y="377825"/>
                  </a:lnTo>
                  <a:lnTo>
                    <a:pt x="228600" y="374650"/>
                  </a:lnTo>
                  <a:lnTo>
                    <a:pt x="152400" y="365125"/>
                  </a:lnTo>
                  <a:lnTo>
                    <a:pt x="79375" y="346075"/>
                  </a:lnTo>
                  <a:lnTo>
                    <a:pt x="38100" y="327025"/>
                  </a:lnTo>
                  <a:lnTo>
                    <a:pt x="19050" y="314325"/>
                  </a:lnTo>
                  <a:lnTo>
                    <a:pt x="6350" y="298450"/>
                  </a:lnTo>
                  <a:lnTo>
                    <a:pt x="0" y="285750"/>
                  </a:lnTo>
                  <a:lnTo>
                    <a:pt x="0" y="269875"/>
                  </a:lnTo>
                  <a:lnTo>
                    <a:pt x="6350" y="247650"/>
                  </a:lnTo>
                  <a:lnTo>
                    <a:pt x="28575" y="219075"/>
                  </a:lnTo>
                  <a:lnTo>
                    <a:pt x="73025" y="184150"/>
                  </a:lnTo>
                  <a:lnTo>
                    <a:pt x="127000" y="152400"/>
                  </a:lnTo>
                  <a:lnTo>
                    <a:pt x="200025" y="123825"/>
                  </a:lnTo>
                  <a:lnTo>
                    <a:pt x="279400" y="104775"/>
                  </a:lnTo>
                  <a:lnTo>
                    <a:pt x="371475" y="92075"/>
                  </a:lnTo>
                  <a:lnTo>
                    <a:pt x="419100" y="92075"/>
                  </a:lnTo>
                  <a:lnTo>
                    <a:pt x="587375" y="104775"/>
                  </a:lnTo>
                  <a:lnTo>
                    <a:pt x="1000125" y="136525"/>
                  </a:lnTo>
                  <a:lnTo>
                    <a:pt x="1393825" y="155575"/>
                  </a:lnTo>
                  <a:lnTo>
                    <a:pt x="1689100" y="168275"/>
                  </a:lnTo>
                  <a:lnTo>
                    <a:pt x="2308225" y="177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2A51A3AF-ECAB-49F8-B24C-2E94D423A437}"/>
                </a:ext>
              </a:extLst>
            </p:cNvPr>
            <p:cNvSpPr/>
            <p:nvPr/>
          </p:nvSpPr>
          <p:spPr>
            <a:xfrm>
              <a:off x="2852738" y="2563813"/>
              <a:ext cx="1150937" cy="1206500"/>
            </a:xfrm>
            <a:custGeom>
              <a:avLst/>
              <a:gdLst>
                <a:gd name="connsiteX0" fmla="*/ 490537 w 1150143"/>
                <a:gd name="connsiteY0" fmla="*/ 671513 h 1204913"/>
                <a:gd name="connsiteX1" fmla="*/ 678656 w 1150143"/>
                <a:gd name="connsiteY1" fmla="*/ 447675 h 1204913"/>
                <a:gd name="connsiteX2" fmla="*/ 781050 w 1150143"/>
                <a:gd name="connsiteY2" fmla="*/ 309563 h 1204913"/>
                <a:gd name="connsiteX3" fmla="*/ 814387 w 1150143"/>
                <a:gd name="connsiteY3" fmla="*/ 252413 h 1204913"/>
                <a:gd name="connsiteX4" fmla="*/ 816768 w 1150143"/>
                <a:gd name="connsiteY4" fmla="*/ 240507 h 1204913"/>
                <a:gd name="connsiteX5" fmla="*/ 804862 w 1150143"/>
                <a:gd name="connsiteY5" fmla="*/ 209550 h 1204913"/>
                <a:gd name="connsiteX6" fmla="*/ 754856 w 1150143"/>
                <a:gd name="connsiteY6" fmla="*/ 138113 h 1204913"/>
                <a:gd name="connsiteX7" fmla="*/ 714375 w 1150143"/>
                <a:gd name="connsiteY7" fmla="*/ 92869 h 1204913"/>
                <a:gd name="connsiteX8" fmla="*/ 688181 w 1150143"/>
                <a:gd name="connsiteY8" fmla="*/ 61913 h 1204913"/>
                <a:gd name="connsiteX9" fmla="*/ 673893 w 1150143"/>
                <a:gd name="connsiteY9" fmla="*/ 40482 h 1204913"/>
                <a:gd name="connsiteX10" fmla="*/ 669131 w 1150143"/>
                <a:gd name="connsiteY10" fmla="*/ 19050 h 1204913"/>
                <a:gd name="connsiteX11" fmla="*/ 671512 w 1150143"/>
                <a:gd name="connsiteY11" fmla="*/ 4763 h 1204913"/>
                <a:gd name="connsiteX12" fmla="*/ 690562 w 1150143"/>
                <a:gd name="connsiteY12" fmla="*/ 0 h 1204913"/>
                <a:gd name="connsiteX13" fmla="*/ 740568 w 1150143"/>
                <a:gd name="connsiteY13" fmla="*/ 16669 h 1204913"/>
                <a:gd name="connsiteX14" fmla="*/ 831056 w 1150143"/>
                <a:gd name="connsiteY14" fmla="*/ 50007 h 1204913"/>
                <a:gd name="connsiteX15" fmla="*/ 904875 w 1150143"/>
                <a:gd name="connsiteY15" fmla="*/ 88107 h 1204913"/>
                <a:gd name="connsiteX16" fmla="*/ 962025 w 1150143"/>
                <a:gd name="connsiteY16" fmla="*/ 123825 h 1204913"/>
                <a:gd name="connsiteX17" fmla="*/ 1009650 w 1150143"/>
                <a:gd name="connsiteY17" fmla="*/ 157163 h 1204913"/>
                <a:gd name="connsiteX18" fmla="*/ 1064418 w 1150143"/>
                <a:gd name="connsiteY18" fmla="*/ 197644 h 1204913"/>
                <a:gd name="connsiteX19" fmla="*/ 1116806 w 1150143"/>
                <a:gd name="connsiteY19" fmla="*/ 245269 h 1204913"/>
                <a:gd name="connsiteX20" fmla="*/ 1135856 w 1150143"/>
                <a:gd name="connsiteY20" fmla="*/ 264319 h 1204913"/>
                <a:gd name="connsiteX21" fmla="*/ 1145381 w 1150143"/>
                <a:gd name="connsiteY21" fmla="*/ 283369 h 1204913"/>
                <a:gd name="connsiteX22" fmla="*/ 1150143 w 1150143"/>
                <a:gd name="connsiteY22" fmla="*/ 302419 h 1204913"/>
                <a:gd name="connsiteX23" fmla="*/ 1150143 w 1150143"/>
                <a:gd name="connsiteY23" fmla="*/ 326232 h 1204913"/>
                <a:gd name="connsiteX24" fmla="*/ 1143000 w 1150143"/>
                <a:gd name="connsiteY24" fmla="*/ 352425 h 1204913"/>
                <a:gd name="connsiteX25" fmla="*/ 1126331 w 1150143"/>
                <a:gd name="connsiteY25" fmla="*/ 371475 h 1204913"/>
                <a:gd name="connsiteX26" fmla="*/ 1107281 w 1150143"/>
                <a:gd name="connsiteY26" fmla="*/ 378619 h 1204913"/>
                <a:gd name="connsiteX27" fmla="*/ 1062037 w 1150143"/>
                <a:gd name="connsiteY27" fmla="*/ 409575 h 1204913"/>
                <a:gd name="connsiteX28" fmla="*/ 947737 w 1150143"/>
                <a:gd name="connsiteY28" fmla="*/ 500063 h 1204913"/>
                <a:gd name="connsiteX29" fmla="*/ 797718 w 1150143"/>
                <a:gd name="connsiteY29" fmla="*/ 635794 h 1204913"/>
                <a:gd name="connsiteX30" fmla="*/ 669131 w 1150143"/>
                <a:gd name="connsiteY30" fmla="*/ 759619 h 1204913"/>
                <a:gd name="connsiteX31" fmla="*/ 538162 w 1150143"/>
                <a:gd name="connsiteY31" fmla="*/ 871538 h 1204913"/>
                <a:gd name="connsiteX32" fmla="*/ 371475 w 1150143"/>
                <a:gd name="connsiteY32" fmla="*/ 992982 h 1204913"/>
                <a:gd name="connsiteX33" fmla="*/ 242887 w 1150143"/>
                <a:gd name="connsiteY33" fmla="*/ 1083469 h 1204913"/>
                <a:gd name="connsiteX34" fmla="*/ 64293 w 1150143"/>
                <a:gd name="connsiteY34" fmla="*/ 1193007 h 1204913"/>
                <a:gd name="connsiteX35" fmla="*/ 33337 w 1150143"/>
                <a:gd name="connsiteY35" fmla="*/ 1204913 h 1204913"/>
                <a:gd name="connsiteX36" fmla="*/ 14287 w 1150143"/>
                <a:gd name="connsiteY36" fmla="*/ 1204913 h 1204913"/>
                <a:gd name="connsiteX37" fmla="*/ 2381 w 1150143"/>
                <a:gd name="connsiteY37" fmla="*/ 1197769 h 1204913"/>
                <a:gd name="connsiteX38" fmla="*/ 0 w 1150143"/>
                <a:gd name="connsiteY38" fmla="*/ 1185863 h 1204913"/>
                <a:gd name="connsiteX39" fmla="*/ 4762 w 1150143"/>
                <a:gd name="connsiteY39" fmla="*/ 1164432 h 1204913"/>
                <a:gd name="connsiteX40" fmla="*/ 14287 w 1150143"/>
                <a:gd name="connsiteY40" fmla="*/ 1147763 h 1204913"/>
                <a:gd name="connsiteX41" fmla="*/ 90487 w 1150143"/>
                <a:gd name="connsiteY41" fmla="*/ 1083469 h 1204913"/>
                <a:gd name="connsiteX42" fmla="*/ 235743 w 1150143"/>
                <a:gd name="connsiteY42" fmla="*/ 947738 h 1204913"/>
                <a:gd name="connsiteX43" fmla="*/ 416718 w 1150143"/>
                <a:gd name="connsiteY43" fmla="*/ 754857 h 1204913"/>
                <a:gd name="connsiteX44" fmla="*/ 490537 w 1150143"/>
                <a:gd name="connsiteY44" fmla="*/ 6715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50143" h="1204913">
                  <a:moveTo>
                    <a:pt x="490537" y="671513"/>
                  </a:moveTo>
                  <a:lnTo>
                    <a:pt x="678656" y="447675"/>
                  </a:lnTo>
                  <a:lnTo>
                    <a:pt x="781050" y="309563"/>
                  </a:lnTo>
                  <a:lnTo>
                    <a:pt x="814387" y="252413"/>
                  </a:lnTo>
                  <a:lnTo>
                    <a:pt x="816768" y="240507"/>
                  </a:lnTo>
                  <a:lnTo>
                    <a:pt x="804862" y="209550"/>
                  </a:lnTo>
                  <a:lnTo>
                    <a:pt x="754856" y="138113"/>
                  </a:lnTo>
                  <a:lnTo>
                    <a:pt x="714375" y="92869"/>
                  </a:lnTo>
                  <a:lnTo>
                    <a:pt x="688181" y="61913"/>
                  </a:lnTo>
                  <a:lnTo>
                    <a:pt x="673893" y="40482"/>
                  </a:lnTo>
                  <a:lnTo>
                    <a:pt x="669131" y="19050"/>
                  </a:lnTo>
                  <a:lnTo>
                    <a:pt x="671512" y="4763"/>
                  </a:lnTo>
                  <a:lnTo>
                    <a:pt x="690562" y="0"/>
                  </a:lnTo>
                  <a:lnTo>
                    <a:pt x="740568" y="16669"/>
                  </a:lnTo>
                  <a:lnTo>
                    <a:pt x="831056" y="50007"/>
                  </a:lnTo>
                  <a:lnTo>
                    <a:pt x="904875" y="88107"/>
                  </a:lnTo>
                  <a:lnTo>
                    <a:pt x="962025" y="123825"/>
                  </a:lnTo>
                  <a:lnTo>
                    <a:pt x="1009650" y="157163"/>
                  </a:lnTo>
                  <a:lnTo>
                    <a:pt x="1064418" y="197644"/>
                  </a:lnTo>
                  <a:lnTo>
                    <a:pt x="1116806" y="245269"/>
                  </a:lnTo>
                  <a:lnTo>
                    <a:pt x="1135856" y="264319"/>
                  </a:lnTo>
                  <a:lnTo>
                    <a:pt x="1145381" y="283369"/>
                  </a:lnTo>
                  <a:lnTo>
                    <a:pt x="1150143" y="302419"/>
                  </a:lnTo>
                  <a:lnTo>
                    <a:pt x="1150143" y="326232"/>
                  </a:lnTo>
                  <a:lnTo>
                    <a:pt x="1143000" y="352425"/>
                  </a:lnTo>
                  <a:lnTo>
                    <a:pt x="1126331" y="371475"/>
                  </a:lnTo>
                  <a:lnTo>
                    <a:pt x="1107281" y="378619"/>
                  </a:lnTo>
                  <a:lnTo>
                    <a:pt x="1062037" y="409575"/>
                  </a:lnTo>
                  <a:lnTo>
                    <a:pt x="947737" y="500063"/>
                  </a:lnTo>
                  <a:lnTo>
                    <a:pt x="797718" y="635794"/>
                  </a:lnTo>
                  <a:lnTo>
                    <a:pt x="669131" y="759619"/>
                  </a:lnTo>
                  <a:lnTo>
                    <a:pt x="538162" y="871538"/>
                  </a:lnTo>
                  <a:lnTo>
                    <a:pt x="371475" y="992982"/>
                  </a:lnTo>
                  <a:lnTo>
                    <a:pt x="242887" y="1083469"/>
                  </a:lnTo>
                  <a:lnTo>
                    <a:pt x="64293" y="1193007"/>
                  </a:lnTo>
                  <a:lnTo>
                    <a:pt x="33337" y="1204913"/>
                  </a:lnTo>
                  <a:lnTo>
                    <a:pt x="14287" y="1204913"/>
                  </a:lnTo>
                  <a:lnTo>
                    <a:pt x="2381" y="1197769"/>
                  </a:lnTo>
                  <a:lnTo>
                    <a:pt x="0" y="1185863"/>
                  </a:lnTo>
                  <a:lnTo>
                    <a:pt x="4762" y="1164432"/>
                  </a:lnTo>
                  <a:lnTo>
                    <a:pt x="14287" y="1147763"/>
                  </a:lnTo>
                  <a:lnTo>
                    <a:pt x="90487" y="1083469"/>
                  </a:lnTo>
                  <a:lnTo>
                    <a:pt x="235743" y="947738"/>
                  </a:lnTo>
                  <a:lnTo>
                    <a:pt x="416718" y="754857"/>
                  </a:lnTo>
                  <a:lnTo>
                    <a:pt x="490537" y="6715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8D6AD614-0149-44FC-85B0-441C674B3265}"/>
                </a:ext>
              </a:extLst>
            </p:cNvPr>
            <p:cNvSpPr/>
            <p:nvPr/>
          </p:nvSpPr>
          <p:spPr>
            <a:xfrm rot="16200000">
              <a:off x="2267744" y="3994944"/>
              <a:ext cx="2532063" cy="962025"/>
            </a:xfrm>
            <a:custGeom>
              <a:avLst/>
              <a:gdLst>
                <a:gd name="connsiteX0" fmla="*/ 1092994 w 2531269"/>
                <a:gd name="connsiteY0" fmla="*/ 752475 h 962025"/>
                <a:gd name="connsiteX1" fmla="*/ 1271587 w 2531269"/>
                <a:gd name="connsiteY1" fmla="*/ 795337 h 962025"/>
                <a:gd name="connsiteX2" fmla="*/ 1443037 w 2531269"/>
                <a:gd name="connsiteY2" fmla="*/ 831056 h 962025"/>
                <a:gd name="connsiteX3" fmla="*/ 1607344 w 2531269"/>
                <a:gd name="connsiteY3" fmla="*/ 859631 h 962025"/>
                <a:gd name="connsiteX4" fmla="*/ 1635919 w 2531269"/>
                <a:gd name="connsiteY4" fmla="*/ 862012 h 962025"/>
                <a:gd name="connsiteX5" fmla="*/ 1866900 w 2531269"/>
                <a:gd name="connsiteY5" fmla="*/ 892969 h 962025"/>
                <a:gd name="connsiteX6" fmla="*/ 2097881 w 2531269"/>
                <a:gd name="connsiteY6" fmla="*/ 923925 h 962025"/>
                <a:gd name="connsiteX7" fmla="*/ 2190750 w 2531269"/>
                <a:gd name="connsiteY7" fmla="*/ 938212 h 962025"/>
                <a:gd name="connsiteX8" fmla="*/ 2243137 w 2531269"/>
                <a:gd name="connsiteY8" fmla="*/ 950119 h 962025"/>
                <a:gd name="connsiteX9" fmla="*/ 2259806 w 2531269"/>
                <a:gd name="connsiteY9" fmla="*/ 957262 h 962025"/>
                <a:gd name="connsiteX10" fmla="*/ 2286000 w 2531269"/>
                <a:gd name="connsiteY10" fmla="*/ 962025 h 962025"/>
                <a:gd name="connsiteX11" fmla="*/ 2297906 w 2531269"/>
                <a:gd name="connsiteY11" fmla="*/ 962025 h 962025"/>
                <a:gd name="connsiteX12" fmla="*/ 2319337 w 2531269"/>
                <a:gd name="connsiteY12" fmla="*/ 952500 h 962025"/>
                <a:gd name="connsiteX13" fmla="*/ 2347912 w 2531269"/>
                <a:gd name="connsiteY13" fmla="*/ 923925 h 962025"/>
                <a:gd name="connsiteX14" fmla="*/ 2366962 w 2531269"/>
                <a:gd name="connsiteY14" fmla="*/ 890587 h 962025"/>
                <a:gd name="connsiteX15" fmla="*/ 2412206 w 2531269"/>
                <a:gd name="connsiteY15" fmla="*/ 802481 h 962025"/>
                <a:gd name="connsiteX16" fmla="*/ 2483644 w 2531269"/>
                <a:gd name="connsiteY16" fmla="*/ 650081 h 962025"/>
                <a:gd name="connsiteX17" fmla="*/ 2531269 w 2531269"/>
                <a:gd name="connsiteY17" fmla="*/ 538162 h 962025"/>
                <a:gd name="connsiteX18" fmla="*/ 2466975 w 2531269"/>
                <a:gd name="connsiteY18" fmla="*/ 481012 h 962025"/>
                <a:gd name="connsiteX19" fmla="*/ 2424112 w 2531269"/>
                <a:gd name="connsiteY19" fmla="*/ 535781 h 962025"/>
                <a:gd name="connsiteX20" fmla="*/ 2388394 w 2531269"/>
                <a:gd name="connsiteY20" fmla="*/ 573881 h 962025"/>
                <a:gd name="connsiteX21" fmla="*/ 2352675 w 2531269"/>
                <a:gd name="connsiteY21" fmla="*/ 602456 h 962025"/>
                <a:gd name="connsiteX22" fmla="*/ 2305050 w 2531269"/>
                <a:gd name="connsiteY22" fmla="*/ 633412 h 962025"/>
                <a:gd name="connsiteX23" fmla="*/ 2274094 w 2531269"/>
                <a:gd name="connsiteY23" fmla="*/ 645319 h 962025"/>
                <a:gd name="connsiteX24" fmla="*/ 2228850 w 2531269"/>
                <a:gd name="connsiteY24" fmla="*/ 652462 h 962025"/>
                <a:gd name="connsiteX25" fmla="*/ 2140744 w 2531269"/>
                <a:gd name="connsiteY25" fmla="*/ 659606 h 962025"/>
                <a:gd name="connsiteX26" fmla="*/ 1995487 w 2531269"/>
                <a:gd name="connsiteY26" fmla="*/ 661987 h 962025"/>
                <a:gd name="connsiteX27" fmla="*/ 1721644 w 2531269"/>
                <a:gd name="connsiteY27" fmla="*/ 659606 h 962025"/>
                <a:gd name="connsiteX28" fmla="*/ 1519237 w 2531269"/>
                <a:gd name="connsiteY28" fmla="*/ 638175 h 962025"/>
                <a:gd name="connsiteX29" fmla="*/ 1395412 w 2531269"/>
                <a:gd name="connsiteY29" fmla="*/ 628650 h 962025"/>
                <a:gd name="connsiteX30" fmla="*/ 1281112 w 2531269"/>
                <a:gd name="connsiteY30" fmla="*/ 614362 h 962025"/>
                <a:gd name="connsiteX31" fmla="*/ 1157287 w 2531269"/>
                <a:gd name="connsiteY31" fmla="*/ 590550 h 962025"/>
                <a:gd name="connsiteX32" fmla="*/ 1052512 w 2531269"/>
                <a:gd name="connsiteY32" fmla="*/ 564356 h 962025"/>
                <a:gd name="connsiteX33" fmla="*/ 933450 w 2531269"/>
                <a:gd name="connsiteY33" fmla="*/ 528637 h 962025"/>
                <a:gd name="connsiteX34" fmla="*/ 831056 w 2531269"/>
                <a:gd name="connsiteY34" fmla="*/ 492919 h 962025"/>
                <a:gd name="connsiteX35" fmla="*/ 723900 w 2531269"/>
                <a:gd name="connsiteY35" fmla="*/ 454819 h 962025"/>
                <a:gd name="connsiteX36" fmla="*/ 614362 w 2531269"/>
                <a:gd name="connsiteY36" fmla="*/ 404812 h 962025"/>
                <a:gd name="connsiteX37" fmla="*/ 535781 w 2531269"/>
                <a:gd name="connsiteY37" fmla="*/ 361950 h 962025"/>
                <a:gd name="connsiteX38" fmla="*/ 433387 w 2531269"/>
                <a:gd name="connsiteY38" fmla="*/ 297656 h 962025"/>
                <a:gd name="connsiteX39" fmla="*/ 345281 w 2531269"/>
                <a:gd name="connsiteY39" fmla="*/ 240506 h 962025"/>
                <a:gd name="connsiteX40" fmla="*/ 238125 w 2531269"/>
                <a:gd name="connsiteY40" fmla="*/ 161925 h 962025"/>
                <a:gd name="connsiteX41" fmla="*/ 138112 w 2531269"/>
                <a:gd name="connsiteY41" fmla="*/ 83344 h 962025"/>
                <a:gd name="connsiteX42" fmla="*/ 61912 w 2531269"/>
                <a:gd name="connsiteY42" fmla="*/ 16669 h 962025"/>
                <a:gd name="connsiteX43" fmla="*/ 50006 w 2531269"/>
                <a:gd name="connsiteY43" fmla="*/ 9525 h 962025"/>
                <a:gd name="connsiteX44" fmla="*/ 21431 w 2531269"/>
                <a:gd name="connsiteY44" fmla="*/ 0 h 962025"/>
                <a:gd name="connsiteX45" fmla="*/ 7144 w 2531269"/>
                <a:gd name="connsiteY45" fmla="*/ 0 h 962025"/>
                <a:gd name="connsiteX46" fmla="*/ 0 w 2531269"/>
                <a:gd name="connsiteY46" fmla="*/ 4762 h 962025"/>
                <a:gd name="connsiteX47" fmla="*/ 0 w 2531269"/>
                <a:gd name="connsiteY47" fmla="*/ 19050 h 962025"/>
                <a:gd name="connsiteX48" fmla="*/ 14287 w 2531269"/>
                <a:gd name="connsiteY48" fmla="*/ 57150 h 962025"/>
                <a:gd name="connsiteX49" fmla="*/ 42862 w 2531269"/>
                <a:gd name="connsiteY49" fmla="*/ 90487 h 962025"/>
                <a:gd name="connsiteX50" fmla="*/ 104775 w 2531269"/>
                <a:gd name="connsiteY50" fmla="*/ 157162 h 962025"/>
                <a:gd name="connsiteX51" fmla="*/ 178594 w 2531269"/>
                <a:gd name="connsiteY51" fmla="*/ 233362 h 962025"/>
                <a:gd name="connsiteX52" fmla="*/ 264319 w 2531269"/>
                <a:gd name="connsiteY52" fmla="*/ 311944 h 962025"/>
                <a:gd name="connsiteX53" fmla="*/ 381000 w 2531269"/>
                <a:gd name="connsiteY53" fmla="*/ 409575 h 962025"/>
                <a:gd name="connsiteX54" fmla="*/ 483394 w 2531269"/>
                <a:gd name="connsiteY54" fmla="*/ 485775 h 962025"/>
                <a:gd name="connsiteX55" fmla="*/ 595312 w 2531269"/>
                <a:gd name="connsiteY55" fmla="*/ 559594 h 962025"/>
                <a:gd name="connsiteX56" fmla="*/ 704850 w 2531269"/>
                <a:gd name="connsiteY56" fmla="*/ 616744 h 962025"/>
                <a:gd name="connsiteX57" fmla="*/ 797719 w 2531269"/>
                <a:gd name="connsiteY57" fmla="*/ 657225 h 962025"/>
                <a:gd name="connsiteX58" fmla="*/ 947737 w 2531269"/>
                <a:gd name="connsiteY58" fmla="*/ 711994 h 962025"/>
                <a:gd name="connsiteX59" fmla="*/ 1092994 w 2531269"/>
                <a:gd name="connsiteY59" fmla="*/ 7524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31269" h="962025">
                  <a:moveTo>
                    <a:pt x="1092994" y="752475"/>
                  </a:moveTo>
                  <a:lnTo>
                    <a:pt x="1271587" y="795337"/>
                  </a:lnTo>
                  <a:lnTo>
                    <a:pt x="1443037" y="831056"/>
                  </a:lnTo>
                  <a:lnTo>
                    <a:pt x="1607344" y="859631"/>
                  </a:lnTo>
                  <a:lnTo>
                    <a:pt x="1635919" y="862012"/>
                  </a:lnTo>
                  <a:lnTo>
                    <a:pt x="1866900" y="892969"/>
                  </a:lnTo>
                  <a:lnTo>
                    <a:pt x="2097881" y="923925"/>
                  </a:lnTo>
                  <a:lnTo>
                    <a:pt x="2190750" y="938212"/>
                  </a:lnTo>
                  <a:lnTo>
                    <a:pt x="2243137" y="950119"/>
                  </a:lnTo>
                  <a:lnTo>
                    <a:pt x="2259806" y="957262"/>
                  </a:lnTo>
                  <a:lnTo>
                    <a:pt x="2286000" y="962025"/>
                  </a:lnTo>
                  <a:lnTo>
                    <a:pt x="2297906" y="962025"/>
                  </a:lnTo>
                  <a:lnTo>
                    <a:pt x="2319337" y="952500"/>
                  </a:lnTo>
                  <a:lnTo>
                    <a:pt x="2347912" y="923925"/>
                  </a:lnTo>
                  <a:lnTo>
                    <a:pt x="2366962" y="890587"/>
                  </a:lnTo>
                  <a:lnTo>
                    <a:pt x="2412206" y="802481"/>
                  </a:lnTo>
                  <a:lnTo>
                    <a:pt x="2483644" y="650081"/>
                  </a:lnTo>
                  <a:lnTo>
                    <a:pt x="2531269" y="538162"/>
                  </a:lnTo>
                  <a:lnTo>
                    <a:pt x="2466975" y="481012"/>
                  </a:lnTo>
                  <a:lnTo>
                    <a:pt x="2424112" y="535781"/>
                  </a:lnTo>
                  <a:lnTo>
                    <a:pt x="2388394" y="573881"/>
                  </a:lnTo>
                  <a:lnTo>
                    <a:pt x="2352675" y="602456"/>
                  </a:lnTo>
                  <a:lnTo>
                    <a:pt x="2305050" y="633412"/>
                  </a:lnTo>
                  <a:lnTo>
                    <a:pt x="2274094" y="645319"/>
                  </a:lnTo>
                  <a:lnTo>
                    <a:pt x="2228850" y="652462"/>
                  </a:lnTo>
                  <a:lnTo>
                    <a:pt x="2140744" y="659606"/>
                  </a:lnTo>
                  <a:lnTo>
                    <a:pt x="1995487" y="661987"/>
                  </a:lnTo>
                  <a:lnTo>
                    <a:pt x="1721644" y="659606"/>
                  </a:lnTo>
                  <a:lnTo>
                    <a:pt x="1519237" y="638175"/>
                  </a:lnTo>
                  <a:lnTo>
                    <a:pt x="1395412" y="628650"/>
                  </a:lnTo>
                  <a:lnTo>
                    <a:pt x="1281112" y="614362"/>
                  </a:lnTo>
                  <a:lnTo>
                    <a:pt x="1157287" y="590550"/>
                  </a:lnTo>
                  <a:lnTo>
                    <a:pt x="1052512" y="564356"/>
                  </a:lnTo>
                  <a:lnTo>
                    <a:pt x="933450" y="528637"/>
                  </a:lnTo>
                  <a:lnTo>
                    <a:pt x="831056" y="492919"/>
                  </a:lnTo>
                  <a:lnTo>
                    <a:pt x="723900" y="454819"/>
                  </a:lnTo>
                  <a:lnTo>
                    <a:pt x="614362" y="404812"/>
                  </a:lnTo>
                  <a:lnTo>
                    <a:pt x="535781" y="361950"/>
                  </a:lnTo>
                  <a:lnTo>
                    <a:pt x="433387" y="297656"/>
                  </a:lnTo>
                  <a:lnTo>
                    <a:pt x="345281" y="240506"/>
                  </a:lnTo>
                  <a:lnTo>
                    <a:pt x="238125" y="161925"/>
                  </a:lnTo>
                  <a:lnTo>
                    <a:pt x="138112" y="83344"/>
                  </a:lnTo>
                  <a:lnTo>
                    <a:pt x="61912" y="16669"/>
                  </a:lnTo>
                  <a:lnTo>
                    <a:pt x="50006" y="9525"/>
                  </a:lnTo>
                  <a:lnTo>
                    <a:pt x="21431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4287" y="57150"/>
                  </a:lnTo>
                  <a:lnTo>
                    <a:pt x="42862" y="90487"/>
                  </a:lnTo>
                  <a:lnTo>
                    <a:pt x="104775" y="157162"/>
                  </a:lnTo>
                  <a:lnTo>
                    <a:pt x="178594" y="233362"/>
                  </a:lnTo>
                  <a:lnTo>
                    <a:pt x="264319" y="311944"/>
                  </a:lnTo>
                  <a:lnTo>
                    <a:pt x="381000" y="409575"/>
                  </a:lnTo>
                  <a:lnTo>
                    <a:pt x="483394" y="485775"/>
                  </a:lnTo>
                  <a:lnTo>
                    <a:pt x="595312" y="559594"/>
                  </a:lnTo>
                  <a:lnTo>
                    <a:pt x="704850" y="616744"/>
                  </a:lnTo>
                  <a:lnTo>
                    <a:pt x="797719" y="657225"/>
                  </a:lnTo>
                  <a:lnTo>
                    <a:pt x="947737" y="711994"/>
                  </a:lnTo>
                  <a:lnTo>
                    <a:pt x="1092994" y="7524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4">
              <a:extLst>
                <a:ext uri="{FF2B5EF4-FFF2-40B4-BE49-F238E27FC236}">
                  <a16:creationId xmlns:a16="http://schemas.microsoft.com/office/drawing/2014/main" id="{AA9A5692-7B5C-4A3A-8C4F-D3F6E346831D}"/>
                </a:ext>
              </a:extLst>
            </p:cNvPr>
            <p:cNvSpPr/>
            <p:nvPr/>
          </p:nvSpPr>
          <p:spPr>
            <a:xfrm>
              <a:off x="2962275" y="3394075"/>
              <a:ext cx="4349750" cy="2668588"/>
            </a:xfrm>
            <a:custGeom>
              <a:avLst/>
              <a:gdLst>
                <a:gd name="connsiteX0" fmla="*/ 1415731 w 4349578"/>
                <a:gd name="connsiteY0" fmla="*/ 406007 h 2669059"/>
                <a:gd name="connsiteX1" fmla="*/ 1705232 w 4349578"/>
                <a:gd name="connsiteY1" fmla="*/ 317745 h 2669059"/>
                <a:gd name="connsiteX2" fmla="*/ 1881757 w 4349578"/>
                <a:gd name="connsiteY2" fmla="*/ 282440 h 2669059"/>
                <a:gd name="connsiteX3" fmla="*/ 2150075 w 4349578"/>
                <a:gd name="connsiteY3" fmla="*/ 194177 h 2669059"/>
                <a:gd name="connsiteX4" fmla="*/ 2418393 w 4349578"/>
                <a:gd name="connsiteY4" fmla="*/ 112976 h 2669059"/>
                <a:gd name="connsiteX5" fmla="*/ 2580796 w 4349578"/>
                <a:gd name="connsiteY5" fmla="*/ 60018 h 2669059"/>
                <a:gd name="connsiteX6" fmla="*/ 2658467 w 4349578"/>
                <a:gd name="connsiteY6" fmla="*/ 31774 h 2669059"/>
                <a:gd name="connsiteX7" fmla="*/ 2693773 w 4349578"/>
                <a:gd name="connsiteY7" fmla="*/ 10591 h 2669059"/>
                <a:gd name="connsiteX8" fmla="*/ 2714956 w 4349578"/>
                <a:gd name="connsiteY8" fmla="*/ 0 h 2669059"/>
                <a:gd name="connsiteX9" fmla="*/ 2743200 w 4349578"/>
                <a:gd name="connsiteY9" fmla="*/ 10591 h 2669059"/>
                <a:gd name="connsiteX10" fmla="*/ 2785566 w 4349578"/>
                <a:gd name="connsiteY10" fmla="*/ 35305 h 2669059"/>
                <a:gd name="connsiteX11" fmla="*/ 2859706 w 4349578"/>
                <a:gd name="connsiteY11" fmla="*/ 95323 h 2669059"/>
                <a:gd name="connsiteX12" fmla="*/ 2944438 w 4349578"/>
                <a:gd name="connsiteY12" fmla="*/ 172994 h 2669059"/>
                <a:gd name="connsiteX13" fmla="*/ 3011518 w 4349578"/>
                <a:gd name="connsiteY13" fmla="*/ 233013 h 2669059"/>
                <a:gd name="connsiteX14" fmla="*/ 3032701 w 4349578"/>
                <a:gd name="connsiteY14" fmla="*/ 257726 h 2669059"/>
                <a:gd name="connsiteX15" fmla="*/ 3039762 w 4349578"/>
                <a:gd name="connsiteY15" fmla="*/ 275379 h 2669059"/>
                <a:gd name="connsiteX16" fmla="*/ 3039762 w 4349578"/>
                <a:gd name="connsiteY16" fmla="*/ 285970 h 2669059"/>
                <a:gd name="connsiteX17" fmla="*/ 3032701 w 4349578"/>
                <a:gd name="connsiteY17" fmla="*/ 310684 h 2669059"/>
                <a:gd name="connsiteX18" fmla="*/ 3000926 w 4349578"/>
                <a:gd name="connsiteY18" fmla="*/ 356580 h 2669059"/>
                <a:gd name="connsiteX19" fmla="*/ 2947969 w 4349578"/>
                <a:gd name="connsiteY19" fmla="*/ 406007 h 2669059"/>
                <a:gd name="connsiteX20" fmla="*/ 2930316 w 4349578"/>
                <a:gd name="connsiteY20" fmla="*/ 423660 h 2669059"/>
                <a:gd name="connsiteX21" fmla="*/ 2905603 w 4349578"/>
                <a:gd name="connsiteY21" fmla="*/ 483679 h 2669059"/>
                <a:gd name="connsiteX22" fmla="*/ 2880889 w 4349578"/>
                <a:gd name="connsiteY22" fmla="*/ 568411 h 2669059"/>
                <a:gd name="connsiteX23" fmla="*/ 2856176 w 4349578"/>
                <a:gd name="connsiteY23" fmla="*/ 660204 h 2669059"/>
                <a:gd name="connsiteX24" fmla="*/ 2838523 w 4349578"/>
                <a:gd name="connsiteY24" fmla="*/ 780241 h 2669059"/>
                <a:gd name="connsiteX25" fmla="*/ 2831462 w 4349578"/>
                <a:gd name="connsiteY25" fmla="*/ 886156 h 2669059"/>
                <a:gd name="connsiteX26" fmla="*/ 2827932 w 4349578"/>
                <a:gd name="connsiteY26" fmla="*/ 1002662 h 2669059"/>
                <a:gd name="connsiteX27" fmla="*/ 2831462 w 4349578"/>
                <a:gd name="connsiteY27" fmla="*/ 1115638 h 2669059"/>
                <a:gd name="connsiteX28" fmla="*/ 2845584 w 4349578"/>
                <a:gd name="connsiteY28" fmla="*/ 1256858 h 2669059"/>
                <a:gd name="connsiteX29" fmla="*/ 2866767 w 4349578"/>
                <a:gd name="connsiteY29" fmla="*/ 1376896 h 2669059"/>
                <a:gd name="connsiteX30" fmla="*/ 2902072 w 4349578"/>
                <a:gd name="connsiteY30" fmla="*/ 1503994 h 2669059"/>
                <a:gd name="connsiteX31" fmla="*/ 2933847 w 4349578"/>
                <a:gd name="connsiteY31" fmla="*/ 1588726 h 2669059"/>
                <a:gd name="connsiteX32" fmla="*/ 2976213 w 4349578"/>
                <a:gd name="connsiteY32" fmla="*/ 1680519 h 2669059"/>
                <a:gd name="connsiteX33" fmla="*/ 3022109 w 4349578"/>
                <a:gd name="connsiteY33" fmla="*/ 1765251 h 2669059"/>
                <a:gd name="connsiteX34" fmla="*/ 3075067 w 4349578"/>
                <a:gd name="connsiteY34" fmla="*/ 1846452 h 2669059"/>
                <a:gd name="connsiteX35" fmla="*/ 3138616 w 4349578"/>
                <a:gd name="connsiteY35" fmla="*/ 1920593 h 2669059"/>
                <a:gd name="connsiteX36" fmla="*/ 3202165 w 4349578"/>
                <a:gd name="connsiteY36" fmla="*/ 1980611 h 2669059"/>
                <a:gd name="connsiteX37" fmla="*/ 3265714 w 4349578"/>
                <a:gd name="connsiteY37" fmla="*/ 2037099 h 2669059"/>
                <a:gd name="connsiteX38" fmla="*/ 3357507 w 4349578"/>
                <a:gd name="connsiteY38" fmla="*/ 2100648 h 2669059"/>
                <a:gd name="connsiteX39" fmla="*/ 3424586 w 4349578"/>
                <a:gd name="connsiteY39" fmla="*/ 2143014 h 2669059"/>
                <a:gd name="connsiteX40" fmla="*/ 3526971 w 4349578"/>
                <a:gd name="connsiteY40" fmla="*/ 2203033 h 2669059"/>
                <a:gd name="connsiteX41" fmla="*/ 3661130 w 4349578"/>
                <a:gd name="connsiteY41" fmla="*/ 2270113 h 2669059"/>
                <a:gd name="connsiteX42" fmla="*/ 3798820 w 4349578"/>
                <a:gd name="connsiteY42" fmla="*/ 2326601 h 2669059"/>
                <a:gd name="connsiteX43" fmla="*/ 3872960 w 4349578"/>
                <a:gd name="connsiteY43" fmla="*/ 2344253 h 2669059"/>
                <a:gd name="connsiteX44" fmla="*/ 4286029 w 4349578"/>
                <a:gd name="connsiteY44" fmla="*/ 2450168 h 2669059"/>
                <a:gd name="connsiteX45" fmla="*/ 4317803 w 4349578"/>
                <a:gd name="connsiteY45" fmla="*/ 2489004 h 2669059"/>
                <a:gd name="connsiteX46" fmla="*/ 4338986 w 4349578"/>
                <a:gd name="connsiteY46" fmla="*/ 2520778 h 2669059"/>
                <a:gd name="connsiteX47" fmla="*/ 4346047 w 4349578"/>
                <a:gd name="connsiteY47" fmla="*/ 2549022 h 2669059"/>
                <a:gd name="connsiteX48" fmla="*/ 4349578 w 4349578"/>
                <a:gd name="connsiteY48" fmla="*/ 2573736 h 2669059"/>
                <a:gd name="connsiteX49" fmla="*/ 4342517 w 4349578"/>
                <a:gd name="connsiteY49" fmla="*/ 2601980 h 2669059"/>
                <a:gd name="connsiteX50" fmla="*/ 4324864 w 4349578"/>
                <a:gd name="connsiteY50" fmla="*/ 2626693 h 2669059"/>
                <a:gd name="connsiteX51" fmla="*/ 4293090 w 4349578"/>
                <a:gd name="connsiteY51" fmla="*/ 2647876 h 2669059"/>
                <a:gd name="connsiteX52" fmla="*/ 4254254 w 4349578"/>
                <a:gd name="connsiteY52" fmla="*/ 2661998 h 2669059"/>
                <a:gd name="connsiteX53" fmla="*/ 4190705 w 4349578"/>
                <a:gd name="connsiteY53" fmla="*/ 2669059 h 2669059"/>
                <a:gd name="connsiteX54" fmla="*/ 4102443 w 4349578"/>
                <a:gd name="connsiteY54" fmla="*/ 2658468 h 2669059"/>
                <a:gd name="connsiteX55" fmla="*/ 4021241 w 4349578"/>
                <a:gd name="connsiteY55" fmla="*/ 2644346 h 2669059"/>
                <a:gd name="connsiteX56" fmla="*/ 3890613 w 4349578"/>
                <a:gd name="connsiteY56" fmla="*/ 2612571 h 2669059"/>
                <a:gd name="connsiteX57" fmla="*/ 3763515 w 4349578"/>
                <a:gd name="connsiteY57" fmla="*/ 2573736 h 2669059"/>
                <a:gd name="connsiteX58" fmla="*/ 3654069 w 4349578"/>
                <a:gd name="connsiteY58" fmla="*/ 2541961 h 2669059"/>
                <a:gd name="connsiteX59" fmla="*/ 3502257 w 4349578"/>
                <a:gd name="connsiteY59" fmla="*/ 2467821 h 2669059"/>
                <a:gd name="connsiteX60" fmla="*/ 3357507 w 4349578"/>
                <a:gd name="connsiteY60" fmla="*/ 2383089 h 2669059"/>
                <a:gd name="connsiteX61" fmla="*/ 3205695 w 4349578"/>
                <a:gd name="connsiteY61" fmla="*/ 2273643 h 2669059"/>
                <a:gd name="connsiteX62" fmla="*/ 3103311 w 4349578"/>
                <a:gd name="connsiteY62" fmla="*/ 2181850 h 2669059"/>
                <a:gd name="connsiteX63" fmla="*/ 3004457 w 4349578"/>
                <a:gd name="connsiteY63" fmla="*/ 2086526 h 2669059"/>
                <a:gd name="connsiteX64" fmla="*/ 2909133 w 4349578"/>
                <a:gd name="connsiteY64" fmla="*/ 1962959 h 2669059"/>
                <a:gd name="connsiteX65" fmla="*/ 2845584 w 4349578"/>
                <a:gd name="connsiteY65" fmla="*/ 1857044 h 2669059"/>
                <a:gd name="connsiteX66" fmla="*/ 2796157 w 4349578"/>
                <a:gd name="connsiteY66" fmla="*/ 1758190 h 2669059"/>
                <a:gd name="connsiteX67" fmla="*/ 2757322 w 4349578"/>
                <a:gd name="connsiteY67" fmla="*/ 1655805 h 2669059"/>
                <a:gd name="connsiteX68" fmla="*/ 2718486 w 4349578"/>
                <a:gd name="connsiteY68" fmla="*/ 1525177 h 2669059"/>
                <a:gd name="connsiteX69" fmla="*/ 2690242 w 4349578"/>
                <a:gd name="connsiteY69" fmla="*/ 1408670 h 2669059"/>
                <a:gd name="connsiteX70" fmla="*/ 2661998 w 4349578"/>
                <a:gd name="connsiteY70" fmla="*/ 1203901 h 2669059"/>
                <a:gd name="connsiteX71" fmla="*/ 2647876 w 4349578"/>
                <a:gd name="connsiteY71" fmla="*/ 1016784 h 2669059"/>
                <a:gd name="connsiteX72" fmla="*/ 2647876 w 4349578"/>
                <a:gd name="connsiteY72" fmla="*/ 727283 h 2669059"/>
                <a:gd name="connsiteX73" fmla="*/ 2647876 w 4349578"/>
                <a:gd name="connsiteY73" fmla="*/ 303623 h 2669059"/>
                <a:gd name="connsiteX74" fmla="*/ 2647876 w 4349578"/>
                <a:gd name="connsiteY74" fmla="*/ 250665 h 2669059"/>
                <a:gd name="connsiteX75" fmla="*/ 2640815 w 4349578"/>
                <a:gd name="connsiteY75" fmla="*/ 233013 h 2669059"/>
                <a:gd name="connsiteX76" fmla="*/ 2630223 w 4349578"/>
                <a:gd name="connsiteY76" fmla="*/ 222421 h 2669059"/>
                <a:gd name="connsiteX77" fmla="*/ 2584327 w 4349578"/>
                <a:gd name="connsiteY77" fmla="*/ 233013 h 2669059"/>
                <a:gd name="connsiteX78" fmla="*/ 2316009 w 4349578"/>
                <a:gd name="connsiteY78" fmla="*/ 310684 h 2669059"/>
                <a:gd name="connsiteX79" fmla="*/ 1984142 w 4349578"/>
                <a:gd name="connsiteY79" fmla="*/ 406007 h 2669059"/>
                <a:gd name="connsiteX80" fmla="*/ 1857044 w 4349578"/>
                <a:gd name="connsiteY80" fmla="*/ 441313 h 2669059"/>
                <a:gd name="connsiteX81" fmla="*/ 1680518 w 4349578"/>
                <a:gd name="connsiteY81" fmla="*/ 480148 h 2669059"/>
                <a:gd name="connsiteX82" fmla="*/ 1408670 w 4349578"/>
                <a:gd name="connsiteY82" fmla="*/ 571941 h 2669059"/>
                <a:gd name="connsiteX83" fmla="*/ 1048559 w 4349578"/>
                <a:gd name="connsiteY83" fmla="*/ 691978 h 2669059"/>
                <a:gd name="connsiteX84" fmla="*/ 928522 w 4349578"/>
                <a:gd name="connsiteY84" fmla="*/ 734344 h 2669059"/>
                <a:gd name="connsiteX85" fmla="*/ 741405 w 4349578"/>
                <a:gd name="connsiteY85" fmla="*/ 826137 h 2669059"/>
                <a:gd name="connsiteX86" fmla="*/ 586063 w 4349578"/>
                <a:gd name="connsiteY86" fmla="*/ 896747 h 2669059"/>
                <a:gd name="connsiteX87" fmla="*/ 501331 w 4349578"/>
                <a:gd name="connsiteY87" fmla="*/ 939113 h 2669059"/>
                <a:gd name="connsiteX88" fmla="*/ 469556 w 4349578"/>
                <a:gd name="connsiteY88" fmla="*/ 956766 h 2669059"/>
                <a:gd name="connsiteX89" fmla="*/ 441312 w 4349578"/>
                <a:gd name="connsiteY89" fmla="*/ 981479 h 2669059"/>
                <a:gd name="connsiteX90" fmla="*/ 413068 w 4349578"/>
                <a:gd name="connsiteY90" fmla="*/ 995601 h 2669059"/>
                <a:gd name="connsiteX91" fmla="*/ 384824 w 4349578"/>
                <a:gd name="connsiteY91" fmla="*/ 999132 h 2669059"/>
                <a:gd name="connsiteX92" fmla="*/ 360111 w 4349578"/>
                <a:gd name="connsiteY92" fmla="*/ 992071 h 2669059"/>
                <a:gd name="connsiteX93" fmla="*/ 338928 w 4349578"/>
                <a:gd name="connsiteY93" fmla="*/ 981479 h 2669059"/>
                <a:gd name="connsiteX94" fmla="*/ 247135 w 4349578"/>
                <a:gd name="connsiteY94" fmla="*/ 886156 h 2669059"/>
                <a:gd name="connsiteX95" fmla="*/ 112976 w 4349578"/>
                <a:gd name="connsiteY95" fmla="*/ 755527 h 2669059"/>
                <a:gd name="connsiteX96" fmla="*/ 38835 w 4349578"/>
                <a:gd name="connsiteY96" fmla="*/ 684917 h 2669059"/>
                <a:gd name="connsiteX97" fmla="*/ 14122 w 4349578"/>
                <a:gd name="connsiteY97" fmla="*/ 653143 h 2669059"/>
                <a:gd name="connsiteX98" fmla="*/ 7061 w 4349578"/>
                <a:gd name="connsiteY98" fmla="*/ 639021 h 2669059"/>
                <a:gd name="connsiteX99" fmla="*/ 0 w 4349578"/>
                <a:gd name="connsiteY99" fmla="*/ 617838 h 2669059"/>
                <a:gd name="connsiteX100" fmla="*/ 7061 w 4349578"/>
                <a:gd name="connsiteY100" fmla="*/ 603716 h 2669059"/>
                <a:gd name="connsiteX101" fmla="*/ 28244 w 4349578"/>
                <a:gd name="connsiteY101" fmla="*/ 596655 h 2669059"/>
                <a:gd name="connsiteX102" fmla="*/ 63549 w 4349578"/>
                <a:gd name="connsiteY102" fmla="*/ 607246 h 2669059"/>
                <a:gd name="connsiteX103" fmla="*/ 102384 w 4349578"/>
                <a:gd name="connsiteY103" fmla="*/ 624899 h 2669059"/>
                <a:gd name="connsiteX104" fmla="*/ 201238 w 4349578"/>
                <a:gd name="connsiteY104" fmla="*/ 681387 h 2669059"/>
                <a:gd name="connsiteX105" fmla="*/ 271848 w 4349578"/>
                <a:gd name="connsiteY105" fmla="*/ 713161 h 2669059"/>
                <a:gd name="connsiteX106" fmla="*/ 324806 w 4349578"/>
                <a:gd name="connsiteY106" fmla="*/ 723753 h 2669059"/>
                <a:gd name="connsiteX107" fmla="*/ 367172 w 4349578"/>
                <a:gd name="connsiteY107" fmla="*/ 723753 h 2669059"/>
                <a:gd name="connsiteX108" fmla="*/ 469556 w 4349578"/>
                <a:gd name="connsiteY108" fmla="*/ 702570 h 2669059"/>
                <a:gd name="connsiteX109" fmla="*/ 653142 w 4349578"/>
                <a:gd name="connsiteY109" fmla="*/ 649612 h 2669059"/>
                <a:gd name="connsiteX110" fmla="*/ 776710 w 4349578"/>
                <a:gd name="connsiteY110" fmla="*/ 603716 h 2669059"/>
                <a:gd name="connsiteX111" fmla="*/ 1030906 w 4349578"/>
                <a:gd name="connsiteY111" fmla="*/ 526045 h 2669059"/>
                <a:gd name="connsiteX112" fmla="*/ 1415731 w 4349578"/>
                <a:gd name="connsiteY112" fmla="*/ 406007 h 266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349578" h="2669059">
                  <a:moveTo>
                    <a:pt x="1415731" y="406007"/>
                  </a:moveTo>
                  <a:lnTo>
                    <a:pt x="1705232" y="317745"/>
                  </a:lnTo>
                  <a:lnTo>
                    <a:pt x="1881757" y="282440"/>
                  </a:lnTo>
                  <a:lnTo>
                    <a:pt x="2150075" y="194177"/>
                  </a:lnTo>
                  <a:lnTo>
                    <a:pt x="2418393" y="112976"/>
                  </a:lnTo>
                  <a:lnTo>
                    <a:pt x="2580796" y="60018"/>
                  </a:lnTo>
                  <a:lnTo>
                    <a:pt x="2658467" y="31774"/>
                  </a:lnTo>
                  <a:lnTo>
                    <a:pt x="2693773" y="10591"/>
                  </a:lnTo>
                  <a:lnTo>
                    <a:pt x="2714956" y="0"/>
                  </a:lnTo>
                  <a:lnTo>
                    <a:pt x="2743200" y="10591"/>
                  </a:lnTo>
                  <a:lnTo>
                    <a:pt x="2785566" y="35305"/>
                  </a:lnTo>
                  <a:lnTo>
                    <a:pt x="2859706" y="95323"/>
                  </a:lnTo>
                  <a:lnTo>
                    <a:pt x="2944438" y="172994"/>
                  </a:lnTo>
                  <a:lnTo>
                    <a:pt x="3011518" y="233013"/>
                  </a:lnTo>
                  <a:lnTo>
                    <a:pt x="3032701" y="257726"/>
                  </a:lnTo>
                  <a:lnTo>
                    <a:pt x="3039762" y="275379"/>
                  </a:lnTo>
                  <a:lnTo>
                    <a:pt x="3039762" y="285970"/>
                  </a:lnTo>
                  <a:lnTo>
                    <a:pt x="3032701" y="310684"/>
                  </a:lnTo>
                  <a:lnTo>
                    <a:pt x="3000926" y="356580"/>
                  </a:lnTo>
                  <a:lnTo>
                    <a:pt x="2947969" y="406007"/>
                  </a:lnTo>
                  <a:lnTo>
                    <a:pt x="2930316" y="423660"/>
                  </a:lnTo>
                  <a:lnTo>
                    <a:pt x="2905603" y="483679"/>
                  </a:lnTo>
                  <a:lnTo>
                    <a:pt x="2880889" y="568411"/>
                  </a:lnTo>
                  <a:lnTo>
                    <a:pt x="2856176" y="660204"/>
                  </a:lnTo>
                  <a:lnTo>
                    <a:pt x="2838523" y="780241"/>
                  </a:lnTo>
                  <a:lnTo>
                    <a:pt x="2831462" y="886156"/>
                  </a:lnTo>
                  <a:lnTo>
                    <a:pt x="2827932" y="1002662"/>
                  </a:lnTo>
                  <a:lnTo>
                    <a:pt x="2831462" y="1115638"/>
                  </a:lnTo>
                  <a:lnTo>
                    <a:pt x="2845584" y="1256858"/>
                  </a:lnTo>
                  <a:lnTo>
                    <a:pt x="2866767" y="1376896"/>
                  </a:lnTo>
                  <a:lnTo>
                    <a:pt x="2902072" y="1503994"/>
                  </a:lnTo>
                  <a:lnTo>
                    <a:pt x="2933847" y="1588726"/>
                  </a:lnTo>
                  <a:lnTo>
                    <a:pt x="2976213" y="1680519"/>
                  </a:lnTo>
                  <a:lnTo>
                    <a:pt x="3022109" y="1765251"/>
                  </a:lnTo>
                  <a:lnTo>
                    <a:pt x="3075067" y="1846452"/>
                  </a:lnTo>
                  <a:lnTo>
                    <a:pt x="3138616" y="1920593"/>
                  </a:lnTo>
                  <a:lnTo>
                    <a:pt x="3202165" y="1980611"/>
                  </a:lnTo>
                  <a:lnTo>
                    <a:pt x="3265714" y="2037099"/>
                  </a:lnTo>
                  <a:lnTo>
                    <a:pt x="3357507" y="2100648"/>
                  </a:lnTo>
                  <a:lnTo>
                    <a:pt x="3424586" y="2143014"/>
                  </a:lnTo>
                  <a:lnTo>
                    <a:pt x="3526971" y="2203033"/>
                  </a:lnTo>
                  <a:lnTo>
                    <a:pt x="3661130" y="2270113"/>
                  </a:lnTo>
                  <a:lnTo>
                    <a:pt x="3798820" y="2326601"/>
                  </a:lnTo>
                  <a:lnTo>
                    <a:pt x="3872960" y="2344253"/>
                  </a:lnTo>
                  <a:lnTo>
                    <a:pt x="4286029" y="2450168"/>
                  </a:lnTo>
                  <a:lnTo>
                    <a:pt x="4317803" y="2489004"/>
                  </a:lnTo>
                  <a:lnTo>
                    <a:pt x="4338986" y="2520778"/>
                  </a:lnTo>
                  <a:lnTo>
                    <a:pt x="4346047" y="2549022"/>
                  </a:lnTo>
                  <a:lnTo>
                    <a:pt x="4349578" y="2573736"/>
                  </a:lnTo>
                  <a:lnTo>
                    <a:pt x="4342517" y="2601980"/>
                  </a:lnTo>
                  <a:lnTo>
                    <a:pt x="4324864" y="2626693"/>
                  </a:lnTo>
                  <a:lnTo>
                    <a:pt x="4293090" y="2647876"/>
                  </a:lnTo>
                  <a:lnTo>
                    <a:pt x="4254254" y="2661998"/>
                  </a:lnTo>
                  <a:lnTo>
                    <a:pt x="4190705" y="2669059"/>
                  </a:lnTo>
                  <a:lnTo>
                    <a:pt x="4102443" y="2658468"/>
                  </a:lnTo>
                  <a:lnTo>
                    <a:pt x="4021241" y="2644346"/>
                  </a:lnTo>
                  <a:lnTo>
                    <a:pt x="3890613" y="2612571"/>
                  </a:lnTo>
                  <a:lnTo>
                    <a:pt x="3763515" y="2573736"/>
                  </a:lnTo>
                  <a:lnTo>
                    <a:pt x="3654069" y="2541961"/>
                  </a:lnTo>
                  <a:lnTo>
                    <a:pt x="3502257" y="2467821"/>
                  </a:lnTo>
                  <a:lnTo>
                    <a:pt x="3357507" y="2383089"/>
                  </a:lnTo>
                  <a:lnTo>
                    <a:pt x="3205695" y="2273643"/>
                  </a:lnTo>
                  <a:lnTo>
                    <a:pt x="3103311" y="2181850"/>
                  </a:lnTo>
                  <a:lnTo>
                    <a:pt x="3004457" y="2086526"/>
                  </a:lnTo>
                  <a:lnTo>
                    <a:pt x="2909133" y="1962959"/>
                  </a:lnTo>
                  <a:lnTo>
                    <a:pt x="2845584" y="1857044"/>
                  </a:lnTo>
                  <a:lnTo>
                    <a:pt x="2796157" y="1758190"/>
                  </a:lnTo>
                  <a:lnTo>
                    <a:pt x="2757322" y="1655805"/>
                  </a:lnTo>
                  <a:lnTo>
                    <a:pt x="2718486" y="1525177"/>
                  </a:lnTo>
                  <a:lnTo>
                    <a:pt x="2690242" y="1408670"/>
                  </a:lnTo>
                  <a:lnTo>
                    <a:pt x="2661998" y="1203901"/>
                  </a:lnTo>
                  <a:lnTo>
                    <a:pt x="2647876" y="1016784"/>
                  </a:lnTo>
                  <a:lnTo>
                    <a:pt x="2647876" y="727283"/>
                  </a:lnTo>
                  <a:lnTo>
                    <a:pt x="2647876" y="303623"/>
                  </a:lnTo>
                  <a:lnTo>
                    <a:pt x="2647876" y="250665"/>
                  </a:lnTo>
                  <a:lnTo>
                    <a:pt x="2640815" y="233013"/>
                  </a:lnTo>
                  <a:lnTo>
                    <a:pt x="2630223" y="222421"/>
                  </a:lnTo>
                  <a:lnTo>
                    <a:pt x="2584327" y="233013"/>
                  </a:lnTo>
                  <a:lnTo>
                    <a:pt x="2316009" y="310684"/>
                  </a:lnTo>
                  <a:lnTo>
                    <a:pt x="1984142" y="406007"/>
                  </a:lnTo>
                  <a:lnTo>
                    <a:pt x="1857044" y="441313"/>
                  </a:lnTo>
                  <a:lnTo>
                    <a:pt x="1680518" y="480148"/>
                  </a:lnTo>
                  <a:lnTo>
                    <a:pt x="1408670" y="571941"/>
                  </a:lnTo>
                  <a:lnTo>
                    <a:pt x="1048559" y="691978"/>
                  </a:lnTo>
                  <a:lnTo>
                    <a:pt x="928522" y="734344"/>
                  </a:lnTo>
                  <a:lnTo>
                    <a:pt x="741405" y="826137"/>
                  </a:lnTo>
                  <a:lnTo>
                    <a:pt x="586063" y="896747"/>
                  </a:lnTo>
                  <a:lnTo>
                    <a:pt x="501331" y="939113"/>
                  </a:lnTo>
                  <a:lnTo>
                    <a:pt x="469556" y="956766"/>
                  </a:lnTo>
                  <a:lnTo>
                    <a:pt x="441312" y="981479"/>
                  </a:lnTo>
                  <a:lnTo>
                    <a:pt x="413068" y="995601"/>
                  </a:lnTo>
                  <a:lnTo>
                    <a:pt x="384824" y="999132"/>
                  </a:lnTo>
                  <a:lnTo>
                    <a:pt x="360111" y="992071"/>
                  </a:lnTo>
                  <a:lnTo>
                    <a:pt x="338928" y="981479"/>
                  </a:lnTo>
                  <a:lnTo>
                    <a:pt x="247135" y="886156"/>
                  </a:lnTo>
                  <a:lnTo>
                    <a:pt x="112976" y="755527"/>
                  </a:lnTo>
                  <a:lnTo>
                    <a:pt x="38835" y="684917"/>
                  </a:lnTo>
                  <a:lnTo>
                    <a:pt x="14122" y="653143"/>
                  </a:lnTo>
                  <a:lnTo>
                    <a:pt x="7061" y="639021"/>
                  </a:lnTo>
                  <a:lnTo>
                    <a:pt x="0" y="617838"/>
                  </a:lnTo>
                  <a:lnTo>
                    <a:pt x="7061" y="603716"/>
                  </a:lnTo>
                  <a:lnTo>
                    <a:pt x="28244" y="596655"/>
                  </a:lnTo>
                  <a:lnTo>
                    <a:pt x="63549" y="607246"/>
                  </a:lnTo>
                  <a:lnTo>
                    <a:pt x="102384" y="624899"/>
                  </a:lnTo>
                  <a:lnTo>
                    <a:pt x="201238" y="681387"/>
                  </a:lnTo>
                  <a:lnTo>
                    <a:pt x="271848" y="713161"/>
                  </a:lnTo>
                  <a:lnTo>
                    <a:pt x="324806" y="723753"/>
                  </a:lnTo>
                  <a:lnTo>
                    <a:pt x="367172" y="723753"/>
                  </a:lnTo>
                  <a:lnTo>
                    <a:pt x="469556" y="702570"/>
                  </a:lnTo>
                  <a:lnTo>
                    <a:pt x="653142" y="649612"/>
                  </a:lnTo>
                  <a:lnTo>
                    <a:pt x="776710" y="603716"/>
                  </a:lnTo>
                  <a:lnTo>
                    <a:pt x="1030906" y="526045"/>
                  </a:lnTo>
                  <a:lnTo>
                    <a:pt x="1415731" y="4060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5">
              <a:extLst>
                <a:ext uri="{FF2B5EF4-FFF2-40B4-BE49-F238E27FC236}">
                  <a16:creationId xmlns:a16="http://schemas.microsoft.com/office/drawing/2014/main" id="{80D2A838-DE9C-406D-A8B1-E4DCE7B62B76}"/>
                </a:ext>
              </a:extLst>
            </p:cNvPr>
            <p:cNvSpPr/>
            <p:nvPr/>
          </p:nvSpPr>
          <p:spPr>
            <a:xfrm>
              <a:off x="6737350" y="5181600"/>
              <a:ext cx="547688" cy="712788"/>
            </a:xfrm>
            <a:custGeom>
              <a:avLst/>
              <a:gdLst>
                <a:gd name="connsiteX0" fmla="*/ 381000 w 547688"/>
                <a:gd name="connsiteY0" fmla="*/ 252413 h 711994"/>
                <a:gd name="connsiteX1" fmla="*/ 364332 w 547688"/>
                <a:gd name="connsiteY1" fmla="*/ 150019 h 711994"/>
                <a:gd name="connsiteX2" fmla="*/ 352425 w 547688"/>
                <a:gd name="connsiteY2" fmla="*/ 52388 h 711994"/>
                <a:gd name="connsiteX3" fmla="*/ 347663 w 547688"/>
                <a:gd name="connsiteY3" fmla="*/ 21431 h 711994"/>
                <a:gd name="connsiteX4" fmla="*/ 342900 w 547688"/>
                <a:gd name="connsiteY4" fmla="*/ 7144 h 711994"/>
                <a:gd name="connsiteX5" fmla="*/ 330994 w 547688"/>
                <a:gd name="connsiteY5" fmla="*/ 0 h 711994"/>
                <a:gd name="connsiteX6" fmla="*/ 319088 w 547688"/>
                <a:gd name="connsiteY6" fmla="*/ 0 h 711994"/>
                <a:gd name="connsiteX7" fmla="*/ 309563 w 547688"/>
                <a:gd name="connsiteY7" fmla="*/ 7144 h 711994"/>
                <a:gd name="connsiteX8" fmla="*/ 297657 w 547688"/>
                <a:gd name="connsiteY8" fmla="*/ 23813 h 711994"/>
                <a:gd name="connsiteX9" fmla="*/ 292894 w 547688"/>
                <a:gd name="connsiteY9" fmla="*/ 95250 h 711994"/>
                <a:gd name="connsiteX10" fmla="*/ 271463 w 547688"/>
                <a:gd name="connsiteY10" fmla="*/ 245269 h 711994"/>
                <a:gd name="connsiteX11" fmla="*/ 252413 w 547688"/>
                <a:gd name="connsiteY11" fmla="*/ 369094 h 711994"/>
                <a:gd name="connsiteX12" fmla="*/ 233363 w 547688"/>
                <a:gd name="connsiteY12" fmla="*/ 435769 h 711994"/>
                <a:gd name="connsiteX13" fmla="*/ 209550 w 547688"/>
                <a:gd name="connsiteY13" fmla="*/ 492919 h 711994"/>
                <a:gd name="connsiteX14" fmla="*/ 180975 w 547688"/>
                <a:gd name="connsiteY14" fmla="*/ 533400 h 711994"/>
                <a:gd name="connsiteX15" fmla="*/ 152400 w 547688"/>
                <a:gd name="connsiteY15" fmla="*/ 550069 h 711994"/>
                <a:gd name="connsiteX16" fmla="*/ 121444 w 547688"/>
                <a:gd name="connsiteY16" fmla="*/ 554831 h 711994"/>
                <a:gd name="connsiteX17" fmla="*/ 73819 w 547688"/>
                <a:gd name="connsiteY17" fmla="*/ 554831 h 711994"/>
                <a:gd name="connsiteX18" fmla="*/ 0 w 547688"/>
                <a:gd name="connsiteY18" fmla="*/ 554831 h 711994"/>
                <a:gd name="connsiteX19" fmla="*/ 547688 w 547688"/>
                <a:gd name="connsiteY19" fmla="*/ 711994 h 711994"/>
                <a:gd name="connsiteX20" fmla="*/ 511969 w 547688"/>
                <a:gd name="connsiteY20" fmla="*/ 659606 h 711994"/>
                <a:gd name="connsiteX21" fmla="*/ 490538 w 547688"/>
                <a:gd name="connsiteY21" fmla="*/ 628650 h 711994"/>
                <a:gd name="connsiteX22" fmla="*/ 469107 w 547688"/>
                <a:gd name="connsiteY22" fmla="*/ 583406 h 711994"/>
                <a:gd name="connsiteX23" fmla="*/ 442913 w 547688"/>
                <a:gd name="connsiteY23" fmla="*/ 507206 h 711994"/>
                <a:gd name="connsiteX24" fmla="*/ 409575 w 547688"/>
                <a:gd name="connsiteY24" fmla="*/ 397669 h 711994"/>
                <a:gd name="connsiteX25" fmla="*/ 381000 w 547688"/>
                <a:gd name="connsiteY25" fmla="*/ 25241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7688" h="711994">
                  <a:moveTo>
                    <a:pt x="381000" y="252413"/>
                  </a:moveTo>
                  <a:lnTo>
                    <a:pt x="364332" y="150019"/>
                  </a:lnTo>
                  <a:lnTo>
                    <a:pt x="352425" y="52388"/>
                  </a:lnTo>
                  <a:lnTo>
                    <a:pt x="347663" y="21431"/>
                  </a:lnTo>
                  <a:lnTo>
                    <a:pt x="342900" y="7144"/>
                  </a:lnTo>
                  <a:lnTo>
                    <a:pt x="330994" y="0"/>
                  </a:lnTo>
                  <a:lnTo>
                    <a:pt x="319088" y="0"/>
                  </a:lnTo>
                  <a:lnTo>
                    <a:pt x="309563" y="7144"/>
                  </a:lnTo>
                  <a:lnTo>
                    <a:pt x="297657" y="23813"/>
                  </a:lnTo>
                  <a:lnTo>
                    <a:pt x="292894" y="95250"/>
                  </a:lnTo>
                  <a:lnTo>
                    <a:pt x="271463" y="245269"/>
                  </a:lnTo>
                  <a:lnTo>
                    <a:pt x="252413" y="369094"/>
                  </a:lnTo>
                  <a:lnTo>
                    <a:pt x="233363" y="435769"/>
                  </a:lnTo>
                  <a:lnTo>
                    <a:pt x="209550" y="492919"/>
                  </a:lnTo>
                  <a:lnTo>
                    <a:pt x="180975" y="533400"/>
                  </a:lnTo>
                  <a:lnTo>
                    <a:pt x="152400" y="550069"/>
                  </a:lnTo>
                  <a:lnTo>
                    <a:pt x="121444" y="554831"/>
                  </a:lnTo>
                  <a:lnTo>
                    <a:pt x="73819" y="554831"/>
                  </a:lnTo>
                  <a:lnTo>
                    <a:pt x="0" y="554831"/>
                  </a:lnTo>
                  <a:lnTo>
                    <a:pt x="547688" y="711994"/>
                  </a:lnTo>
                  <a:lnTo>
                    <a:pt x="511969" y="659606"/>
                  </a:lnTo>
                  <a:lnTo>
                    <a:pt x="490538" y="628650"/>
                  </a:lnTo>
                  <a:lnTo>
                    <a:pt x="469107" y="583406"/>
                  </a:lnTo>
                  <a:lnTo>
                    <a:pt x="442913" y="507206"/>
                  </a:lnTo>
                  <a:lnTo>
                    <a:pt x="409575" y="397669"/>
                  </a:lnTo>
                  <a:lnTo>
                    <a:pt x="381000" y="2524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6">
              <a:extLst>
                <a:ext uri="{FF2B5EF4-FFF2-40B4-BE49-F238E27FC236}">
                  <a16:creationId xmlns:a16="http://schemas.microsoft.com/office/drawing/2014/main" id="{56590192-6F31-444C-B536-DDDDEFB7C554}"/>
                </a:ext>
              </a:extLst>
            </p:cNvPr>
            <p:cNvSpPr/>
            <p:nvPr/>
          </p:nvSpPr>
          <p:spPr>
            <a:xfrm>
              <a:off x="6065838" y="3857625"/>
              <a:ext cx="785812" cy="485775"/>
            </a:xfrm>
            <a:custGeom>
              <a:avLst/>
              <a:gdLst>
                <a:gd name="connsiteX0" fmla="*/ 311944 w 785812"/>
                <a:gd name="connsiteY0" fmla="*/ 402431 h 485775"/>
                <a:gd name="connsiteX1" fmla="*/ 538162 w 785812"/>
                <a:gd name="connsiteY1" fmla="*/ 338138 h 485775"/>
                <a:gd name="connsiteX2" fmla="*/ 647700 w 785812"/>
                <a:gd name="connsiteY2" fmla="*/ 311944 h 485775"/>
                <a:gd name="connsiteX3" fmla="*/ 702469 w 785812"/>
                <a:gd name="connsiteY3" fmla="*/ 302419 h 485775"/>
                <a:gd name="connsiteX4" fmla="*/ 750094 w 785812"/>
                <a:gd name="connsiteY4" fmla="*/ 302419 h 485775"/>
                <a:gd name="connsiteX5" fmla="*/ 771525 w 785812"/>
                <a:gd name="connsiteY5" fmla="*/ 297656 h 485775"/>
                <a:gd name="connsiteX6" fmla="*/ 783431 w 785812"/>
                <a:gd name="connsiteY6" fmla="*/ 288131 h 485775"/>
                <a:gd name="connsiteX7" fmla="*/ 785812 w 785812"/>
                <a:gd name="connsiteY7" fmla="*/ 276225 h 485775"/>
                <a:gd name="connsiteX8" fmla="*/ 783431 w 785812"/>
                <a:gd name="connsiteY8" fmla="*/ 264319 h 485775"/>
                <a:gd name="connsiteX9" fmla="*/ 771525 w 785812"/>
                <a:gd name="connsiteY9" fmla="*/ 235744 h 485775"/>
                <a:gd name="connsiteX10" fmla="*/ 716756 w 785812"/>
                <a:gd name="connsiteY10" fmla="*/ 183356 h 485775"/>
                <a:gd name="connsiteX11" fmla="*/ 635794 w 785812"/>
                <a:gd name="connsiteY11" fmla="*/ 121444 h 485775"/>
                <a:gd name="connsiteX12" fmla="*/ 559594 w 785812"/>
                <a:gd name="connsiteY12" fmla="*/ 80963 h 485775"/>
                <a:gd name="connsiteX13" fmla="*/ 466725 w 785812"/>
                <a:gd name="connsiteY13" fmla="*/ 33338 h 485775"/>
                <a:gd name="connsiteX14" fmla="*/ 392906 w 785812"/>
                <a:gd name="connsiteY14" fmla="*/ 2381 h 485775"/>
                <a:gd name="connsiteX15" fmla="*/ 373856 w 785812"/>
                <a:gd name="connsiteY15" fmla="*/ 0 h 485775"/>
                <a:gd name="connsiteX16" fmla="*/ 359569 w 785812"/>
                <a:gd name="connsiteY16" fmla="*/ 7144 h 485775"/>
                <a:gd name="connsiteX17" fmla="*/ 359569 w 785812"/>
                <a:gd name="connsiteY17" fmla="*/ 21431 h 485775"/>
                <a:gd name="connsiteX18" fmla="*/ 371475 w 785812"/>
                <a:gd name="connsiteY18" fmla="*/ 54769 h 485775"/>
                <a:gd name="connsiteX19" fmla="*/ 385762 w 785812"/>
                <a:gd name="connsiteY19" fmla="*/ 97631 h 485775"/>
                <a:gd name="connsiteX20" fmla="*/ 392906 w 785812"/>
                <a:gd name="connsiteY20" fmla="*/ 130969 h 485775"/>
                <a:gd name="connsiteX21" fmla="*/ 390525 w 785812"/>
                <a:gd name="connsiteY21" fmla="*/ 154781 h 485775"/>
                <a:gd name="connsiteX22" fmla="*/ 373856 w 785812"/>
                <a:gd name="connsiteY22" fmla="*/ 192881 h 485775"/>
                <a:gd name="connsiteX23" fmla="*/ 321469 w 785812"/>
                <a:gd name="connsiteY23" fmla="*/ 233363 h 485775"/>
                <a:gd name="connsiteX24" fmla="*/ 121444 w 785812"/>
                <a:gd name="connsiteY24" fmla="*/ 364331 h 485775"/>
                <a:gd name="connsiteX25" fmla="*/ 14287 w 785812"/>
                <a:gd name="connsiteY25" fmla="*/ 438150 h 485775"/>
                <a:gd name="connsiteX26" fmla="*/ 4762 w 785812"/>
                <a:gd name="connsiteY26" fmla="*/ 452438 h 485775"/>
                <a:gd name="connsiteX27" fmla="*/ 0 w 785812"/>
                <a:gd name="connsiteY27" fmla="*/ 464344 h 485775"/>
                <a:gd name="connsiteX28" fmla="*/ 2381 w 785812"/>
                <a:gd name="connsiteY28" fmla="*/ 476250 h 485775"/>
                <a:gd name="connsiteX29" fmla="*/ 21431 w 785812"/>
                <a:gd name="connsiteY29" fmla="*/ 485775 h 485775"/>
                <a:gd name="connsiteX30" fmla="*/ 42862 w 785812"/>
                <a:gd name="connsiteY30" fmla="*/ 485775 h 485775"/>
                <a:gd name="connsiteX31" fmla="*/ 150019 w 785812"/>
                <a:gd name="connsiteY31" fmla="*/ 450056 h 485775"/>
                <a:gd name="connsiteX32" fmla="*/ 311944 w 785812"/>
                <a:gd name="connsiteY32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2" h="485775">
                  <a:moveTo>
                    <a:pt x="311944" y="402431"/>
                  </a:moveTo>
                  <a:lnTo>
                    <a:pt x="538162" y="338138"/>
                  </a:lnTo>
                  <a:lnTo>
                    <a:pt x="647700" y="311944"/>
                  </a:lnTo>
                  <a:lnTo>
                    <a:pt x="702469" y="302419"/>
                  </a:lnTo>
                  <a:lnTo>
                    <a:pt x="750094" y="302419"/>
                  </a:lnTo>
                  <a:lnTo>
                    <a:pt x="771525" y="297656"/>
                  </a:lnTo>
                  <a:lnTo>
                    <a:pt x="783431" y="288131"/>
                  </a:lnTo>
                  <a:lnTo>
                    <a:pt x="785812" y="276225"/>
                  </a:lnTo>
                  <a:lnTo>
                    <a:pt x="783431" y="264319"/>
                  </a:lnTo>
                  <a:lnTo>
                    <a:pt x="771525" y="235744"/>
                  </a:lnTo>
                  <a:lnTo>
                    <a:pt x="716756" y="183356"/>
                  </a:lnTo>
                  <a:lnTo>
                    <a:pt x="635794" y="121444"/>
                  </a:lnTo>
                  <a:lnTo>
                    <a:pt x="559594" y="80963"/>
                  </a:lnTo>
                  <a:lnTo>
                    <a:pt x="466725" y="33338"/>
                  </a:lnTo>
                  <a:lnTo>
                    <a:pt x="392906" y="2381"/>
                  </a:lnTo>
                  <a:lnTo>
                    <a:pt x="373856" y="0"/>
                  </a:lnTo>
                  <a:lnTo>
                    <a:pt x="359569" y="7144"/>
                  </a:lnTo>
                  <a:lnTo>
                    <a:pt x="359569" y="21431"/>
                  </a:lnTo>
                  <a:lnTo>
                    <a:pt x="371475" y="54769"/>
                  </a:lnTo>
                  <a:lnTo>
                    <a:pt x="385762" y="97631"/>
                  </a:lnTo>
                  <a:lnTo>
                    <a:pt x="392906" y="130969"/>
                  </a:lnTo>
                  <a:lnTo>
                    <a:pt x="390525" y="154781"/>
                  </a:lnTo>
                  <a:lnTo>
                    <a:pt x="373856" y="192881"/>
                  </a:lnTo>
                  <a:lnTo>
                    <a:pt x="321469" y="233363"/>
                  </a:lnTo>
                  <a:lnTo>
                    <a:pt x="121444" y="364331"/>
                  </a:lnTo>
                  <a:lnTo>
                    <a:pt x="14287" y="438150"/>
                  </a:lnTo>
                  <a:lnTo>
                    <a:pt x="4762" y="452438"/>
                  </a:lnTo>
                  <a:lnTo>
                    <a:pt x="0" y="464344"/>
                  </a:lnTo>
                  <a:lnTo>
                    <a:pt x="2381" y="476250"/>
                  </a:lnTo>
                  <a:lnTo>
                    <a:pt x="21431" y="485775"/>
                  </a:lnTo>
                  <a:lnTo>
                    <a:pt x="42862" y="485775"/>
                  </a:lnTo>
                  <a:lnTo>
                    <a:pt x="150019" y="450056"/>
                  </a:lnTo>
                  <a:lnTo>
                    <a:pt x="311944" y="402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2A46B511-4E4A-49E3-8DAB-7C25BCA1CEA4}"/>
                </a:ext>
              </a:extLst>
            </p:cNvPr>
            <p:cNvSpPr/>
            <p:nvPr/>
          </p:nvSpPr>
          <p:spPr>
            <a:xfrm>
              <a:off x="6157913" y="4598988"/>
              <a:ext cx="636587" cy="574675"/>
            </a:xfrm>
            <a:custGeom>
              <a:avLst/>
              <a:gdLst>
                <a:gd name="connsiteX0" fmla="*/ 309562 w 635793"/>
                <a:gd name="connsiteY0" fmla="*/ 314325 h 576262"/>
                <a:gd name="connsiteX1" fmla="*/ 150018 w 635793"/>
                <a:gd name="connsiteY1" fmla="*/ 169069 h 576262"/>
                <a:gd name="connsiteX2" fmla="*/ 35718 w 635793"/>
                <a:gd name="connsiteY2" fmla="*/ 76200 h 576262"/>
                <a:gd name="connsiteX3" fmla="*/ 19050 w 635793"/>
                <a:gd name="connsiteY3" fmla="*/ 64294 h 576262"/>
                <a:gd name="connsiteX4" fmla="*/ 4762 w 635793"/>
                <a:gd name="connsiteY4" fmla="*/ 42862 h 576262"/>
                <a:gd name="connsiteX5" fmla="*/ 0 w 635793"/>
                <a:gd name="connsiteY5" fmla="*/ 21431 h 576262"/>
                <a:gd name="connsiteX6" fmla="*/ 2381 w 635793"/>
                <a:gd name="connsiteY6" fmla="*/ 2381 h 576262"/>
                <a:gd name="connsiteX7" fmla="*/ 7143 w 635793"/>
                <a:gd name="connsiteY7" fmla="*/ 0 h 576262"/>
                <a:gd name="connsiteX8" fmla="*/ 30956 w 635793"/>
                <a:gd name="connsiteY8" fmla="*/ 2381 h 576262"/>
                <a:gd name="connsiteX9" fmla="*/ 95250 w 635793"/>
                <a:gd name="connsiteY9" fmla="*/ 21431 h 576262"/>
                <a:gd name="connsiteX10" fmla="*/ 183356 w 635793"/>
                <a:gd name="connsiteY10" fmla="*/ 47625 h 576262"/>
                <a:gd name="connsiteX11" fmla="*/ 278606 w 635793"/>
                <a:gd name="connsiteY11" fmla="*/ 78581 h 576262"/>
                <a:gd name="connsiteX12" fmla="*/ 364331 w 635793"/>
                <a:gd name="connsiteY12" fmla="*/ 109537 h 576262"/>
                <a:gd name="connsiteX13" fmla="*/ 447675 w 635793"/>
                <a:gd name="connsiteY13" fmla="*/ 145256 h 576262"/>
                <a:gd name="connsiteX14" fmla="*/ 483393 w 635793"/>
                <a:gd name="connsiteY14" fmla="*/ 164306 h 576262"/>
                <a:gd name="connsiteX15" fmla="*/ 521493 w 635793"/>
                <a:gd name="connsiteY15" fmla="*/ 188119 h 576262"/>
                <a:gd name="connsiteX16" fmla="*/ 552450 w 635793"/>
                <a:gd name="connsiteY16" fmla="*/ 216694 h 576262"/>
                <a:gd name="connsiteX17" fmla="*/ 571500 w 635793"/>
                <a:gd name="connsiteY17" fmla="*/ 240506 h 576262"/>
                <a:gd name="connsiteX18" fmla="*/ 592931 w 635793"/>
                <a:gd name="connsiteY18" fmla="*/ 278606 h 576262"/>
                <a:gd name="connsiteX19" fmla="*/ 609600 w 635793"/>
                <a:gd name="connsiteY19" fmla="*/ 323850 h 576262"/>
                <a:gd name="connsiteX20" fmla="*/ 621506 w 635793"/>
                <a:gd name="connsiteY20" fmla="*/ 371475 h 576262"/>
                <a:gd name="connsiteX21" fmla="*/ 633412 w 635793"/>
                <a:gd name="connsiteY21" fmla="*/ 433387 h 576262"/>
                <a:gd name="connsiteX22" fmla="*/ 635793 w 635793"/>
                <a:gd name="connsiteY22" fmla="*/ 523875 h 576262"/>
                <a:gd name="connsiteX23" fmla="*/ 626268 w 635793"/>
                <a:gd name="connsiteY23" fmla="*/ 550069 h 576262"/>
                <a:gd name="connsiteX24" fmla="*/ 602456 w 635793"/>
                <a:gd name="connsiteY24" fmla="*/ 573881 h 576262"/>
                <a:gd name="connsiteX25" fmla="*/ 588168 w 635793"/>
                <a:gd name="connsiteY25" fmla="*/ 576262 h 576262"/>
                <a:gd name="connsiteX26" fmla="*/ 566737 w 635793"/>
                <a:gd name="connsiteY26" fmla="*/ 571500 h 576262"/>
                <a:gd name="connsiteX27" fmla="*/ 535781 w 635793"/>
                <a:gd name="connsiteY27" fmla="*/ 554831 h 576262"/>
                <a:gd name="connsiteX28" fmla="*/ 500062 w 635793"/>
                <a:gd name="connsiteY28" fmla="*/ 514350 h 576262"/>
                <a:gd name="connsiteX29" fmla="*/ 407193 w 635793"/>
                <a:gd name="connsiteY29" fmla="*/ 414337 h 576262"/>
                <a:gd name="connsiteX30" fmla="*/ 309562 w 635793"/>
                <a:gd name="connsiteY30" fmla="*/ 3143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3" h="576262">
                  <a:moveTo>
                    <a:pt x="309562" y="314325"/>
                  </a:moveTo>
                  <a:lnTo>
                    <a:pt x="150018" y="169069"/>
                  </a:lnTo>
                  <a:lnTo>
                    <a:pt x="35718" y="76200"/>
                  </a:lnTo>
                  <a:lnTo>
                    <a:pt x="19050" y="64294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2381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95250" y="21431"/>
                  </a:lnTo>
                  <a:lnTo>
                    <a:pt x="183356" y="47625"/>
                  </a:lnTo>
                  <a:lnTo>
                    <a:pt x="278606" y="78581"/>
                  </a:lnTo>
                  <a:lnTo>
                    <a:pt x="364331" y="109537"/>
                  </a:lnTo>
                  <a:lnTo>
                    <a:pt x="447675" y="145256"/>
                  </a:lnTo>
                  <a:lnTo>
                    <a:pt x="483393" y="164306"/>
                  </a:lnTo>
                  <a:lnTo>
                    <a:pt x="521493" y="188119"/>
                  </a:lnTo>
                  <a:lnTo>
                    <a:pt x="552450" y="216694"/>
                  </a:lnTo>
                  <a:lnTo>
                    <a:pt x="571500" y="240506"/>
                  </a:lnTo>
                  <a:lnTo>
                    <a:pt x="592931" y="278606"/>
                  </a:lnTo>
                  <a:lnTo>
                    <a:pt x="609600" y="323850"/>
                  </a:lnTo>
                  <a:lnTo>
                    <a:pt x="621506" y="371475"/>
                  </a:lnTo>
                  <a:lnTo>
                    <a:pt x="633412" y="433387"/>
                  </a:lnTo>
                  <a:cubicBezTo>
                    <a:pt x="634206" y="463550"/>
                    <a:pt x="634999" y="493712"/>
                    <a:pt x="635793" y="523875"/>
                  </a:cubicBezTo>
                  <a:lnTo>
                    <a:pt x="626268" y="550069"/>
                  </a:lnTo>
                  <a:lnTo>
                    <a:pt x="602456" y="573881"/>
                  </a:lnTo>
                  <a:lnTo>
                    <a:pt x="588168" y="576262"/>
                  </a:lnTo>
                  <a:lnTo>
                    <a:pt x="566737" y="571500"/>
                  </a:lnTo>
                  <a:lnTo>
                    <a:pt x="535781" y="554831"/>
                  </a:lnTo>
                  <a:lnTo>
                    <a:pt x="500062" y="514350"/>
                  </a:lnTo>
                  <a:lnTo>
                    <a:pt x="407193" y="414337"/>
                  </a:lnTo>
                  <a:lnTo>
                    <a:pt x="309562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ABE441BD-823B-4C3B-B6BD-DF56A24B54DF}"/>
              </a:ext>
            </a:extLst>
          </p:cNvPr>
          <p:cNvGrpSpPr/>
          <p:nvPr/>
        </p:nvGrpSpPr>
        <p:grpSpPr>
          <a:xfrm>
            <a:off x="2723356" y="1527175"/>
            <a:ext cx="4459287" cy="4367213"/>
            <a:chOff x="2700338" y="1543050"/>
            <a:chExt cx="4459287" cy="4367213"/>
          </a:xfrm>
        </p:grpSpPr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50DC6971-1461-4AD0-A6A0-6D8EFF6A3330}"/>
                </a:ext>
              </a:extLst>
            </p:cNvPr>
            <p:cNvSpPr/>
            <p:nvPr/>
          </p:nvSpPr>
          <p:spPr>
            <a:xfrm>
              <a:off x="3322638" y="1543050"/>
              <a:ext cx="3706812" cy="2000250"/>
            </a:xfrm>
            <a:custGeom>
              <a:avLst/>
              <a:gdLst>
                <a:gd name="connsiteX0" fmla="*/ 1107713 w 3706879"/>
                <a:gd name="connsiteY0" fmla="*/ 279229 h 2000633"/>
                <a:gd name="connsiteX1" fmla="*/ 892921 w 3706879"/>
                <a:gd name="connsiteY1" fmla="*/ 322187 h 2000633"/>
                <a:gd name="connsiteX2" fmla="*/ 675061 w 3706879"/>
                <a:gd name="connsiteY2" fmla="*/ 365146 h 2000633"/>
                <a:gd name="connsiteX3" fmla="*/ 469474 w 3706879"/>
                <a:gd name="connsiteY3" fmla="*/ 405036 h 2000633"/>
                <a:gd name="connsiteX4" fmla="*/ 411173 w 3706879"/>
                <a:gd name="connsiteY4" fmla="*/ 414241 h 2000633"/>
                <a:gd name="connsiteX5" fmla="*/ 346736 w 3706879"/>
                <a:gd name="connsiteY5" fmla="*/ 417310 h 2000633"/>
                <a:gd name="connsiteX6" fmla="*/ 282298 w 3706879"/>
                <a:gd name="connsiteY6" fmla="*/ 411173 h 2000633"/>
                <a:gd name="connsiteX7" fmla="*/ 248545 w 3706879"/>
                <a:gd name="connsiteY7" fmla="*/ 401967 h 2000633"/>
                <a:gd name="connsiteX8" fmla="*/ 199450 w 3706879"/>
                <a:gd name="connsiteY8" fmla="*/ 377420 h 2000633"/>
                <a:gd name="connsiteX9" fmla="*/ 159560 w 3706879"/>
                <a:gd name="connsiteY9" fmla="*/ 349804 h 2000633"/>
                <a:gd name="connsiteX10" fmla="*/ 119670 w 3706879"/>
                <a:gd name="connsiteY10" fmla="*/ 312982 h 2000633"/>
                <a:gd name="connsiteX11" fmla="*/ 76712 w 3706879"/>
                <a:gd name="connsiteY11" fmla="*/ 273092 h 2000633"/>
                <a:gd name="connsiteX12" fmla="*/ 61369 w 3706879"/>
                <a:gd name="connsiteY12" fmla="*/ 257750 h 2000633"/>
                <a:gd name="connsiteX13" fmla="*/ 46027 w 3706879"/>
                <a:gd name="connsiteY13" fmla="*/ 251613 h 2000633"/>
                <a:gd name="connsiteX14" fmla="*/ 24548 w 3706879"/>
                <a:gd name="connsiteY14" fmla="*/ 245476 h 2000633"/>
                <a:gd name="connsiteX15" fmla="*/ 12274 w 3706879"/>
                <a:gd name="connsiteY15" fmla="*/ 245476 h 2000633"/>
                <a:gd name="connsiteX16" fmla="*/ 0 w 3706879"/>
                <a:gd name="connsiteY16" fmla="*/ 251613 h 2000633"/>
                <a:gd name="connsiteX17" fmla="*/ 3069 w 3706879"/>
                <a:gd name="connsiteY17" fmla="*/ 279229 h 2000633"/>
                <a:gd name="connsiteX18" fmla="*/ 18411 w 3706879"/>
                <a:gd name="connsiteY18" fmla="*/ 319119 h 2000633"/>
                <a:gd name="connsiteX19" fmla="*/ 64438 w 3706879"/>
                <a:gd name="connsiteY19" fmla="*/ 405036 h 2000633"/>
                <a:gd name="connsiteX20" fmla="*/ 104328 w 3706879"/>
                <a:gd name="connsiteY20" fmla="*/ 472542 h 2000633"/>
                <a:gd name="connsiteX21" fmla="*/ 153423 w 3706879"/>
                <a:gd name="connsiteY21" fmla="*/ 546185 h 2000633"/>
                <a:gd name="connsiteX22" fmla="*/ 211724 w 3706879"/>
                <a:gd name="connsiteY22" fmla="*/ 610622 h 2000633"/>
                <a:gd name="connsiteX23" fmla="*/ 263888 w 3706879"/>
                <a:gd name="connsiteY23" fmla="*/ 656649 h 2000633"/>
                <a:gd name="connsiteX24" fmla="*/ 312983 w 3706879"/>
                <a:gd name="connsiteY24" fmla="*/ 681197 h 2000633"/>
                <a:gd name="connsiteX25" fmla="*/ 334462 w 3706879"/>
                <a:gd name="connsiteY25" fmla="*/ 681197 h 2000633"/>
                <a:gd name="connsiteX26" fmla="*/ 432653 w 3706879"/>
                <a:gd name="connsiteY26" fmla="*/ 619828 h 2000633"/>
                <a:gd name="connsiteX27" fmla="*/ 466406 w 3706879"/>
                <a:gd name="connsiteY27" fmla="*/ 607554 h 2000633"/>
                <a:gd name="connsiteX28" fmla="*/ 644376 w 3706879"/>
                <a:gd name="connsiteY28" fmla="*/ 564596 h 2000633"/>
                <a:gd name="connsiteX29" fmla="*/ 837689 w 3706879"/>
                <a:gd name="connsiteY29" fmla="*/ 512432 h 2000633"/>
                <a:gd name="connsiteX30" fmla="*/ 1073960 w 3706879"/>
                <a:gd name="connsiteY30" fmla="*/ 447994 h 2000633"/>
                <a:gd name="connsiteX31" fmla="*/ 1153740 w 3706879"/>
                <a:gd name="connsiteY31" fmla="*/ 417310 h 2000633"/>
                <a:gd name="connsiteX32" fmla="*/ 1506612 w 3706879"/>
                <a:gd name="connsiteY32" fmla="*/ 346735 h 2000633"/>
                <a:gd name="connsiteX33" fmla="*/ 1810390 w 3706879"/>
                <a:gd name="connsiteY33" fmla="*/ 282298 h 2000633"/>
                <a:gd name="connsiteX34" fmla="*/ 2019045 w 3706879"/>
                <a:gd name="connsiteY34" fmla="*/ 239339 h 2000633"/>
                <a:gd name="connsiteX35" fmla="*/ 2046661 w 3706879"/>
                <a:gd name="connsiteY35" fmla="*/ 236271 h 2000633"/>
                <a:gd name="connsiteX36" fmla="*/ 2062003 w 3706879"/>
                <a:gd name="connsiteY36" fmla="*/ 236271 h 2000633"/>
                <a:gd name="connsiteX37" fmla="*/ 2077345 w 3706879"/>
                <a:gd name="connsiteY37" fmla="*/ 242408 h 2000633"/>
                <a:gd name="connsiteX38" fmla="*/ 2086551 w 3706879"/>
                <a:gd name="connsiteY38" fmla="*/ 257750 h 2000633"/>
                <a:gd name="connsiteX39" fmla="*/ 2089619 w 3706879"/>
                <a:gd name="connsiteY39" fmla="*/ 328324 h 2000633"/>
                <a:gd name="connsiteX40" fmla="*/ 2089619 w 3706879"/>
                <a:gd name="connsiteY40" fmla="*/ 472542 h 2000633"/>
                <a:gd name="connsiteX41" fmla="*/ 2095756 w 3706879"/>
                <a:gd name="connsiteY41" fmla="*/ 583006 h 2000633"/>
                <a:gd name="connsiteX42" fmla="*/ 2111098 w 3706879"/>
                <a:gd name="connsiteY42" fmla="*/ 779387 h 2000633"/>
                <a:gd name="connsiteX43" fmla="*/ 2135646 w 3706879"/>
                <a:gd name="connsiteY43" fmla="*/ 975769 h 2000633"/>
                <a:gd name="connsiteX44" fmla="*/ 2147920 w 3706879"/>
                <a:gd name="connsiteY44" fmla="*/ 1049412 h 2000633"/>
                <a:gd name="connsiteX45" fmla="*/ 2172467 w 3706879"/>
                <a:gd name="connsiteY45" fmla="*/ 1162945 h 2000633"/>
                <a:gd name="connsiteX46" fmla="*/ 2203152 w 3706879"/>
                <a:gd name="connsiteY46" fmla="*/ 1258067 h 2000633"/>
                <a:gd name="connsiteX47" fmla="*/ 2224631 w 3706879"/>
                <a:gd name="connsiteY47" fmla="*/ 1322504 h 2000633"/>
                <a:gd name="connsiteX48" fmla="*/ 2249179 w 3706879"/>
                <a:gd name="connsiteY48" fmla="*/ 1386942 h 2000633"/>
                <a:gd name="connsiteX49" fmla="*/ 2273726 w 3706879"/>
                <a:gd name="connsiteY49" fmla="*/ 1439106 h 2000633"/>
                <a:gd name="connsiteX50" fmla="*/ 2304411 w 3706879"/>
                <a:gd name="connsiteY50" fmla="*/ 1503543 h 2000633"/>
                <a:gd name="connsiteX51" fmla="*/ 2353506 w 3706879"/>
                <a:gd name="connsiteY51" fmla="*/ 1580255 h 2000633"/>
                <a:gd name="connsiteX52" fmla="*/ 2396465 w 3706879"/>
                <a:gd name="connsiteY52" fmla="*/ 1632418 h 2000633"/>
                <a:gd name="connsiteX53" fmla="*/ 2436355 w 3706879"/>
                <a:gd name="connsiteY53" fmla="*/ 1675377 h 2000633"/>
                <a:gd name="connsiteX54" fmla="*/ 2482381 w 3706879"/>
                <a:gd name="connsiteY54" fmla="*/ 1721404 h 2000633"/>
                <a:gd name="connsiteX55" fmla="*/ 2531477 w 3706879"/>
                <a:gd name="connsiteY55" fmla="*/ 1758225 h 2000633"/>
                <a:gd name="connsiteX56" fmla="*/ 2592846 w 3706879"/>
                <a:gd name="connsiteY56" fmla="*/ 1804252 h 2000633"/>
                <a:gd name="connsiteX57" fmla="*/ 2648078 w 3706879"/>
                <a:gd name="connsiteY57" fmla="*/ 1838005 h 2000633"/>
                <a:gd name="connsiteX58" fmla="*/ 2746269 w 3706879"/>
                <a:gd name="connsiteY58" fmla="*/ 1880963 h 2000633"/>
                <a:gd name="connsiteX59" fmla="*/ 2832185 w 3706879"/>
                <a:gd name="connsiteY59" fmla="*/ 1914716 h 2000633"/>
                <a:gd name="connsiteX60" fmla="*/ 2918102 w 3706879"/>
                <a:gd name="connsiteY60" fmla="*/ 1939264 h 2000633"/>
                <a:gd name="connsiteX61" fmla="*/ 3019361 w 3706879"/>
                <a:gd name="connsiteY61" fmla="*/ 1963812 h 2000633"/>
                <a:gd name="connsiteX62" fmla="*/ 3093004 w 3706879"/>
                <a:gd name="connsiteY62" fmla="*/ 1976085 h 2000633"/>
                <a:gd name="connsiteX63" fmla="*/ 3178921 w 3706879"/>
                <a:gd name="connsiteY63" fmla="*/ 1985291 h 2000633"/>
                <a:gd name="connsiteX64" fmla="*/ 3264838 w 3706879"/>
                <a:gd name="connsiteY64" fmla="*/ 1994496 h 2000633"/>
                <a:gd name="connsiteX65" fmla="*/ 3433603 w 3706879"/>
                <a:gd name="connsiteY65" fmla="*/ 2000633 h 2000633"/>
                <a:gd name="connsiteX66" fmla="*/ 3510314 w 3706879"/>
                <a:gd name="connsiteY66" fmla="*/ 2000633 h 2000633"/>
                <a:gd name="connsiteX67" fmla="*/ 3602368 w 3706879"/>
                <a:gd name="connsiteY67" fmla="*/ 1991428 h 2000633"/>
                <a:gd name="connsiteX68" fmla="*/ 3645326 w 3706879"/>
                <a:gd name="connsiteY68" fmla="*/ 1982222 h 2000633"/>
                <a:gd name="connsiteX69" fmla="*/ 3669874 w 3706879"/>
                <a:gd name="connsiteY69" fmla="*/ 1963812 h 2000633"/>
                <a:gd name="connsiteX70" fmla="*/ 3685216 w 3706879"/>
                <a:gd name="connsiteY70" fmla="*/ 1939264 h 2000633"/>
                <a:gd name="connsiteX71" fmla="*/ 3700559 w 3706879"/>
                <a:gd name="connsiteY71" fmla="*/ 1908579 h 2000633"/>
                <a:gd name="connsiteX72" fmla="*/ 3706696 w 3706879"/>
                <a:gd name="connsiteY72" fmla="*/ 1871758 h 2000633"/>
                <a:gd name="connsiteX73" fmla="*/ 3700559 w 3706879"/>
                <a:gd name="connsiteY73" fmla="*/ 1844142 h 2000633"/>
                <a:gd name="connsiteX74" fmla="*/ 3688285 w 3706879"/>
                <a:gd name="connsiteY74" fmla="*/ 1819594 h 2000633"/>
                <a:gd name="connsiteX75" fmla="*/ 3663737 w 3706879"/>
                <a:gd name="connsiteY75" fmla="*/ 1788910 h 2000633"/>
                <a:gd name="connsiteX76" fmla="*/ 3286317 w 3706879"/>
                <a:gd name="connsiteY76" fmla="*/ 1755157 h 2000633"/>
                <a:gd name="connsiteX77" fmla="*/ 3169716 w 3706879"/>
                <a:gd name="connsiteY77" fmla="*/ 1752088 h 2000633"/>
                <a:gd name="connsiteX78" fmla="*/ 3068457 w 3706879"/>
                <a:gd name="connsiteY78" fmla="*/ 1745951 h 2000633"/>
                <a:gd name="connsiteX79" fmla="*/ 2997882 w 3706879"/>
                <a:gd name="connsiteY79" fmla="*/ 1736746 h 2000633"/>
                <a:gd name="connsiteX80" fmla="*/ 2930376 w 3706879"/>
                <a:gd name="connsiteY80" fmla="*/ 1724472 h 2000633"/>
                <a:gd name="connsiteX81" fmla="*/ 2862870 w 3706879"/>
                <a:gd name="connsiteY81" fmla="*/ 1709130 h 2000633"/>
                <a:gd name="connsiteX82" fmla="*/ 2773885 w 3706879"/>
                <a:gd name="connsiteY82" fmla="*/ 1678445 h 2000633"/>
                <a:gd name="connsiteX83" fmla="*/ 2691036 w 3706879"/>
                <a:gd name="connsiteY83" fmla="*/ 1641624 h 2000633"/>
                <a:gd name="connsiteX84" fmla="*/ 2608188 w 3706879"/>
                <a:gd name="connsiteY84" fmla="*/ 1595597 h 2000633"/>
                <a:gd name="connsiteX85" fmla="*/ 2549888 w 3706879"/>
                <a:gd name="connsiteY85" fmla="*/ 1552638 h 2000633"/>
                <a:gd name="connsiteX86" fmla="*/ 2516134 w 3706879"/>
                <a:gd name="connsiteY86" fmla="*/ 1515817 h 2000633"/>
                <a:gd name="connsiteX87" fmla="*/ 2488518 w 3706879"/>
                <a:gd name="connsiteY87" fmla="*/ 1485132 h 2000633"/>
                <a:gd name="connsiteX88" fmla="*/ 2451697 w 3706879"/>
                <a:gd name="connsiteY88" fmla="*/ 1436037 h 2000633"/>
                <a:gd name="connsiteX89" fmla="*/ 2417944 w 3706879"/>
                <a:gd name="connsiteY89" fmla="*/ 1383873 h 2000633"/>
                <a:gd name="connsiteX90" fmla="*/ 2396465 w 3706879"/>
                <a:gd name="connsiteY90" fmla="*/ 1334778 h 2000633"/>
                <a:gd name="connsiteX91" fmla="*/ 2365780 w 3706879"/>
                <a:gd name="connsiteY91" fmla="*/ 1258067 h 2000633"/>
                <a:gd name="connsiteX92" fmla="*/ 2344301 w 3706879"/>
                <a:gd name="connsiteY92" fmla="*/ 1175218 h 2000633"/>
                <a:gd name="connsiteX93" fmla="*/ 2325890 w 3706879"/>
                <a:gd name="connsiteY93" fmla="*/ 1040206 h 2000633"/>
                <a:gd name="connsiteX94" fmla="*/ 2313616 w 3706879"/>
                <a:gd name="connsiteY94" fmla="*/ 886783 h 2000633"/>
                <a:gd name="connsiteX95" fmla="*/ 2313616 w 3706879"/>
                <a:gd name="connsiteY95" fmla="*/ 828483 h 2000633"/>
                <a:gd name="connsiteX96" fmla="*/ 2304411 w 3706879"/>
                <a:gd name="connsiteY96" fmla="*/ 638238 h 2000633"/>
                <a:gd name="connsiteX97" fmla="*/ 2307479 w 3706879"/>
                <a:gd name="connsiteY97" fmla="*/ 546185 h 2000633"/>
                <a:gd name="connsiteX98" fmla="*/ 2313616 w 3706879"/>
                <a:gd name="connsiteY98" fmla="*/ 494021 h 2000633"/>
                <a:gd name="connsiteX99" fmla="*/ 2322822 w 3706879"/>
                <a:gd name="connsiteY99" fmla="*/ 447994 h 2000633"/>
                <a:gd name="connsiteX100" fmla="*/ 2344301 w 3706879"/>
                <a:gd name="connsiteY100" fmla="*/ 398899 h 2000633"/>
                <a:gd name="connsiteX101" fmla="*/ 2362712 w 3706879"/>
                <a:gd name="connsiteY101" fmla="*/ 368214 h 2000633"/>
                <a:gd name="connsiteX102" fmla="*/ 2378054 w 3706879"/>
                <a:gd name="connsiteY102" fmla="*/ 340598 h 2000633"/>
                <a:gd name="connsiteX103" fmla="*/ 2408739 w 3706879"/>
                <a:gd name="connsiteY103" fmla="*/ 300708 h 2000633"/>
                <a:gd name="connsiteX104" fmla="*/ 2445560 w 3706879"/>
                <a:gd name="connsiteY104" fmla="*/ 260818 h 2000633"/>
                <a:gd name="connsiteX105" fmla="*/ 2451697 w 3706879"/>
                <a:gd name="connsiteY105" fmla="*/ 248545 h 2000633"/>
                <a:gd name="connsiteX106" fmla="*/ 2451697 w 3706879"/>
                <a:gd name="connsiteY106" fmla="*/ 248545 h 2000633"/>
                <a:gd name="connsiteX107" fmla="*/ 2445560 w 3706879"/>
                <a:gd name="connsiteY107" fmla="*/ 217860 h 2000633"/>
                <a:gd name="connsiteX108" fmla="*/ 2433286 w 3706879"/>
                <a:gd name="connsiteY108" fmla="*/ 196381 h 2000633"/>
                <a:gd name="connsiteX109" fmla="*/ 2396465 w 3706879"/>
                <a:gd name="connsiteY109" fmla="*/ 162628 h 2000633"/>
                <a:gd name="connsiteX110" fmla="*/ 2273726 w 3706879"/>
                <a:gd name="connsiteY110" fmla="*/ 85916 h 2000633"/>
                <a:gd name="connsiteX111" fmla="*/ 2175536 w 3706879"/>
                <a:gd name="connsiteY111" fmla="*/ 21479 h 2000633"/>
                <a:gd name="connsiteX112" fmla="*/ 2132577 w 3706879"/>
                <a:gd name="connsiteY112" fmla="*/ 3068 h 2000633"/>
                <a:gd name="connsiteX113" fmla="*/ 2108030 w 3706879"/>
                <a:gd name="connsiteY113" fmla="*/ 0 h 2000633"/>
                <a:gd name="connsiteX114" fmla="*/ 2080414 w 3706879"/>
                <a:gd name="connsiteY114" fmla="*/ 21479 h 2000633"/>
                <a:gd name="connsiteX115" fmla="*/ 2043592 w 3706879"/>
                <a:gd name="connsiteY115" fmla="*/ 46026 h 2000633"/>
                <a:gd name="connsiteX116" fmla="*/ 1954607 w 3706879"/>
                <a:gd name="connsiteY116" fmla="*/ 82848 h 2000633"/>
                <a:gd name="connsiteX117" fmla="*/ 1742883 w 3706879"/>
                <a:gd name="connsiteY117" fmla="*/ 141149 h 2000633"/>
                <a:gd name="connsiteX118" fmla="*/ 1546502 w 3706879"/>
                <a:gd name="connsiteY118" fmla="*/ 187175 h 2000633"/>
                <a:gd name="connsiteX119" fmla="*/ 1236588 w 3706879"/>
                <a:gd name="connsiteY119" fmla="*/ 254681 h 2000633"/>
                <a:gd name="connsiteX120" fmla="*/ 1107713 w 3706879"/>
                <a:gd name="connsiteY120" fmla="*/ 279229 h 200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706879" h="2000633">
                  <a:moveTo>
                    <a:pt x="1107713" y="279229"/>
                  </a:moveTo>
                  <a:lnTo>
                    <a:pt x="892921" y="322187"/>
                  </a:lnTo>
                  <a:lnTo>
                    <a:pt x="675061" y="365146"/>
                  </a:lnTo>
                  <a:lnTo>
                    <a:pt x="469474" y="405036"/>
                  </a:lnTo>
                  <a:lnTo>
                    <a:pt x="411173" y="414241"/>
                  </a:lnTo>
                  <a:lnTo>
                    <a:pt x="346736" y="417310"/>
                  </a:lnTo>
                  <a:lnTo>
                    <a:pt x="282298" y="411173"/>
                  </a:lnTo>
                  <a:lnTo>
                    <a:pt x="248545" y="401967"/>
                  </a:lnTo>
                  <a:lnTo>
                    <a:pt x="199450" y="377420"/>
                  </a:lnTo>
                  <a:lnTo>
                    <a:pt x="159560" y="349804"/>
                  </a:lnTo>
                  <a:lnTo>
                    <a:pt x="119670" y="312982"/>
                  </a:lnTo>
                  <a:lnTo>
                    <a:pt x="76712" y="273092"/>
                  </a:lnTo>
                  <a:lnTo>
                    <a:pt x="61369" y="257750"/>
                  </a:lnTo>
                  <a:lnTo>
                    <a:pt x="46027" y="251613"/>
                  </a:lnTo>
                  <a:lnTo>
                    <a:pt x="24548" y="245476"/>
                  </a:lnTo>
                  <a:lnTo>
                    <a:pt x="12274" y="245476"/>
                  </a:lnTo>
                  <a:lnTo>
                    <a:pt x="0" y="251613"/>
                  </a:lnTo>
                  <a:lnTo>
                    <a:pt x="3069" y="279229"/>
                  </a:lnTo>
                  <a:lnTo>
                    <a:pt x="18411" y="319119"/>
                  </a:lnTo>
                  <a:lnTo>
                    <a:pt x="64438" y="405036"/>
                  </a:lnTo>
                  <a:lnTo>
                    <a:pt x="104328" y="472542"/>
                  </a:lnTo>
                  <a:lnTo>
                    <a:pt x="153423" y="546185"/>
                  </a:lnTo>
                  <a:lnTo>
                    <a:pt x="211724" y="610622"/>
                  </a:lnTo>
                  <a:lnTo>
                    <a:pt x="263888" y="656649"/>
                  </a:lnTo>
                  <a:lnTo>
                    <a:pt x="312983" y="681197"/>
                  </a:lnTo>
                  <a:lnTo>
                    <a:pt x="334462" y="681197"/>
                  </a:lnTo>
                  <a:lnTo>
                    <a:pt x="432653" y="619828"/>
                  </a:lnTo>
                  <a:lnTo>
                    <a:pt x="466406" y="607554"/>
                  </a:lnTo>
                  <a:lnTo>
                    <a:pt x="644376" y="564596"/>
                  </a:lnTo>
                  <a:lnTo>
                    <a:pt x="837689" y="512432"/>
                  </a:lnTo>
                  <a:lnTo>
                    <a:pt x="1073960" y="447994"/>
                  </a:lnTo>
                  <a:lnTo>
                    <a:pt x="1153740" y="417310"/>
                  </a:lnTo>
                  <a:lnTo>
                    <a:pt x="1506612" y="346735"/>
                  </a:lnTo>
                  <a:lnTo>
                    <a:pt x="1810390" y="282298"/>
                  </a:lnTo>
                  <a:lnTo>
                    <a:pt x="2019045" y="239339"/>
                  </a:lnTo>
                  <a:lnTo>
                    <a:pt x="2046661" y="236271"/>
                  </a:lnTo>
                  <a:lnTo>
                    <a:pt x="2062003" y="236271"/>
                  </a:lnTo>
                  <a:lnTo>
                    <a:pt x="2077345" y="242408"/>
                  </a:lnTo>
                  <a:lnTo>
                    <a:pt x="2086551" y="257750"/>
                  </a:lnTo>
                  <a:lnTo>
                    <a:pt x="2089619" y="328324"/>
                  </a:lnTo>
                  <a:lnTo>
                    <a:pt x="2089619" y="472542"/>
                  </a:lnTo>
                  <a:lnTo>
                    <a:pt x="2095756" y="583006"/>
                  </a:lnTo>
                  <a:lnTo>
                    <a:pt x="2111098" y="779387"/>
                  </a:lnTo>
                  <a:lnTo>
                    <a:pt x="2135646" y="975769"/>
                  </a:lnTo>
                  <a:lnTo>
                    <a:pt x="2147920" y="1049412"/>
                  </a:lnTo>
                  <a:lnTo>
                    <a:pt x="2172467" y="1162945"/>
                  </a:lnTo>
                  <a:lnTo>
                    <a:pt x="2203152" y="1258067"/>
                  </a:lnTo>
                  <a:lnTo>
                    <a:pt x="2224631" y="1322504"/>
                  </a:lnTo>
                  <a:lnTo>
                    <a:pt x="2249179" y="1386942"/>
                  </a:lnTo>
                  <a:lnTo>
                    <a:pt x="2273726" y="1439106"/>
                  </a:lnTo>
                  <a:lnTo>
                    <a:pt x="2304411" y="1503543"/>
                  </a:lnTo>
                  <a:lnTo>
                    <a:pt x="2353506" y="1580255"/>
                  </a:lnTo>
                  <a:lnTo>
                    <a:pt x="2396465" y="1632418"/>
                  </a:lnTo>
                  <a:lnTo>
                    <a:pt x="2436355" y="1675377"/>
                  </a:lnTo>
                  <a:lnTo>
                    <a:pt x="2482381" y="1721404"/>
                  </a:lnTo>
                  <a:lnTo>
                    <a:pt x="2531477" y="1758225"/>
                  </a:lnTo>
                  <a:lnTo>
                    <a:pt x="2592846" y="1804252"/>
                  </a:lnTo>
                  <a:lnTo>
                    <a:pt x="2648078" y="1838005"/>
                  </a:lnTo>
                  <a:lnTo>
                    <a:pt x="2746269" y="1880963"/>
                  </a:lnTo>
                  <a:lnTo>
                    <a:pt x="2832185" y="1914716"/>
                  </a:lnTo>
                  <a:lnTo>
                    <a:pt x="2918102" y="1939264"/>
                  </a:lnTo>
                  <a:lnTo>
                    <a:pt x="3019361" y="1963812"/>
                  </a:lnTo>
                  <a:lnTo>
                    <a:pt x="3093004" y="1976085"/>
                  </a:lnTo>
                  <a:lnTo>
                    <a:pt x="3178921" y="1985291"/>
                  </a:lnTo>
                  <a:lnTo>
                    <a:pt x="3264838" y="1994496"/>
                  </a:lnTo>
                  <a:lnTo>
                    <a:pt x="3433603" y="2000633"/>
                  </a:lnTo>
                  <a:lnTo>
                    <a:pt x="3510314" y="2000633"/>
                  </a:lnTo>
                  <a:lnTo>
                    <a:pt x="3602368" y="1991428"/>
                  </a:lnTo>
                  <a:lnTo>
                    <a:pt x="3645326" y="1982222"/>
                  </a:lnTo>
                  <a:lnTo>
                    <a:pt x="3669874" y="1963812"/>
                  </a:lnTo>
                  <a:lnTo>
                    <a:pt x="3685216" y="1939264"/>
                  </a:lnTo>
                  <a:lnTo>
                    <a:pt x="3700559" y="1908579"/>
                  </a:lnTo>
                  <a:cubicBezTo>
                    <a:pt x="3706879" y="1873820"/>
                    <a:pt x="3706696" y="1886261"/>
                    <a:pt x="3706696" y="1871758"/>
                  </a:cubicBezTo>
                  <a:lnTo>
                    <a:pt x="3700559" y="1844142"/>
                  </a:lnTo>
                  <a:lnTo>
                    <a:pt x="3688285" y="1819594"/>
                  </a:lnTo>
                  <a:lnTo>
                    <a:pt x="3663737" y="1788910"/>
                  </a:lnTo>
                  <a:lnTo>
                    <a:pt x="3286317" y="1755157"/>
                  </a:lnTo>
                  <a:lnTo>
                    <a:pt x="3169716" y="1752088"/>
                  </a:lnTo>
                  <a:lnTo>
                    <a:pt x="3068457" y="1745951"/>
                  </a:lnTo>
                  <a:lnTo>
                    <a:pt x="2997882" y="1736746"/>
                  </a:lnTo>
                  <a:lnTo>
                    <a:pt x="2930376" y="1724472"/>
                  </a:lnTo>
                  <a:lnTo>
                    <a:pt x="2862870" y="1709130"/>
                  </a:lnTo>
                  <a:lnTo>
                    <a:pt x="2773885" y="1678445"/>
                  </a:lnTo>
                  <a:lnTo>
                    <a:pt x="2691036" y="1641624"/>
                  </a:lnTo>
                  <a:lnTo>
                    <a:pt x="2608188" y="1595597"/>
                  </a:lnTo>
                  <a:lnTo>
                    <a:pt x="2549888" y="1552638"/>
                  </a:lnTo>
                  <a:lnTo>
                    <a:pt x="2516134" y="1515817"/>
                  </a:lnTo>
                  <a:lnTo>
                    <a:pt x="2488518" y="1485132"/>
                  </a:lnTo>
                  <a:lnTo>
                    <a:pt x="2451697" y="1436037"/>
                  </a:lnTo>
                  <a:lnTo>
                    <a:pt x="2417944" y="1383873"/>
                  </a:lnTo>
                  <a:lnTo>
                    <a:pt x="2396465" y="1334778"/>
                  </a:lnTo>
                  <a:lnTo>
                    <a:pt x="2365780" y="1258067"/>
                  </a:lnTo>
                  <a:lnTo>
                    <a:pt x="2344301" y="1175218"/>
                  </a:lnTo>
                  <a:lnTo>
                    <a:pt x="2325890" y="1040206"/>
                  </a:lnTo>
                  <a:lnTo>
                    <a:pt x="2313616" y="886783"/>
                  </a:lnTo>
                  <a:lnTo>
                    <a:pt x="2313616" y="828483"/>
                  </a:lnTo>
                  <a:lnTo>
                    <a:pt x="2304411" y="638238"/>
                  </a:lnTo>
                  <a:cubicBezTo>
                    <a:pt x="2305434" y="607554"/>
                    <a:pt x="2306456" y="576869"/>
                    <a:pt x="2307479" y="546185"/>
                  </a:cubicBezTo>
                  <a:lnTo>
                    <a:pt x="2313616" y="494021"/>
                  </a:lnTo>
                  <a:lnTo>
                    <a:pt x="2322822" y="447994"/>
                  </a:lnTo>
                  <a:lnTo>
                    <a:pt x="2344301" y="398899"/>
                  </a:lnTo>
                  <a:lnTo>
                    <a:pt x="2362712" y="368214"/>
                  </a:lnTo>
                  <a:lnTo>
                    <a:pt x="2378054" y="340598"/>
                  </a:lnTo>
                  <a:lnTo>
                    <a:pt x="2408739" y="300708"/>
                  </a:lnTo>
                  <a:lnTo>
                    <a:pt x="2445560" y="260818"/>
                  </a:lnTo>
                  <a:lnTo>
                    <a:pt x="2451697" y="248545"/>
                  </a:lnTo>
                  <a:lnTo>
                    <a:pt x="2451697" y="248545"/>
                  </a:lnTo>
                  <a:lnTo>
                    <a:pt x="2445560" y="217860"/>
                  </a:lnTo>
                  <a:lnTo>
                    <a:pt x="2433286" y="196381"/>
                  </a:lnTo>
                  <a:lnTo>
                    <a:pt x="2396465" y="162628"/>
                  </a:lnTo>
                  <a:lnTo>
                    <a:pt x="2273726" y="85916"/>
                  </a:lnTo>
                  <a:lnTo>
                    <a:pt x="2175536" y="21479"/>
                  </a:lnTo>
                  <a:lnTo>
                    <a:pt x="2132577" y="3068"/>
                  </a:lnTo>
                  <a:lnTo>
                    <a:pt x="2108030" y="0"/>
                  </a:lnTo>
                  <a:lnTo>
                    <a:pt x="2080414" y="21479"/>
                  </a:lnTo>
                  <a:lnTo>
                    <a:pt x="2043592" y="46026"/>
                  </a:lnTo>
                  <a:lnTo>
                    <a:pt x="1954607" y="82848"/>
                  </a:lnTo>
                  <a:lnTo>
                    <a:pt x="1742883" y="141149"/>
                  </a:lnTo>
                  <a:lnTo>
                    <a:pt x="1546502" y="187175"/>
                  </a:lnTo>
                  <a:lnTo>
                    <a:pt x="1236588" y="254681"/>
                  </a:lnTo>
                  <a:lnTo>
                    <a:pt x="1107713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E40F60AA-87FC-4361-ADCF-5BAD0454AC82}"/>
                </a:ext>
              </a:extLst>
            </p:cNvPr>
            <p:cNvSpPr/>
            <p:nvPr/>
          </p:nvSpPr>
          <p:spPr>
            <a:xfrm>
              <a:off x="5894388" y="1706563"/>
              <a:ext cx="649287" cy="511175"/>
            </a:xfrm>
            <a:custGeom>
              <a:avLst/>
              <a:gdLst>
                <a:gd name="connsiteX0" fmla="*/ 223837 w 650081"/>
                <a:gd name="connsiteY0" fmla="*/ 438150 h 509588"/>
                <a:gd name="connsiteX1" fmla="*/ 428625 w 650081"/>
                <a:gd name="connsiteY1" fmla="*/ 359569 h 509588"/>
                <a:gd name="connsiteX2" fmla="*/ 502444 w 650081"/>
                <a:gd name="connsiteY2" fmla="*/ 335757 h 509588"/>
                <a:gd name="connsiteX3" fmla="*/ 578644 w 650081"/>
                <a:gd name="connsiteY3" fmla="*/ 314325 h 509588"/>
                <a:gd name="connsiteX4" fmla="*/ 611981 w 650081"/>
                <a:gd name="connsiteY4" fmla="*/ 304800 h 509588"/>
                <a:gd name="connsiteX5" fmla="*/ 635794 w 650081"/>
                <a:gd name="connsiteY5" fmla="*/ 288132 h 509588"/>
                <a:gd name="connsiteX6" fmla="*/ 645319 w 650081"/>
                <a:gd name="connsiteY6" fmla="*/ 276225 h 509588"/>
                <a:gd name="connsiteX7" fmla="*/ 650081 w 650081"/>
                <a:gd name="connsiteY7" fmla="*/ 264319 h 509588"/>
                <a:gd name="connsiteX8" fmla="*/ 650081 w 650081"/>
                <a:gd name="connsiteY8" fmla="*/ 247650 h 509588"/>
                <a:gd name="connsiteX9" fmla="*/ 633412 w 650081"/>
                <a:gd name="connsiteY9" fmla="*/ 221457 h 509588"/>
                <a:gd name="connsiteX10" fmla="*/ 590550 w 650081"/>
                <a:gd name="connsiteY10" fmla="*/ 171450 h 509588"/>
                <a:gd name="connsiteX11" fmla="*/ 535781 w 650081"/>
                <a:gd name="connsiteY11" fmla="*/ 126207 h 509588"/>
                <a:gd name="connsiteX12" fmla="*/ 478631 w 650081"/>
                <a:gd name="connsiteY12" fmla="*/ 92869 h 509588"/>
                <a:gd name="connsiteX13" fmla="*/ 431006 w 650081"/>
                <a:gd name="connsiteY13" fmla="*/ 66675 h 509588"/>
                <a:gd name="connsiteX14" fmla="*/ 364331 w 650081"/>
                <a:gd name="connsiteY14" fmla="*/ 40482 h 509588"/>
                <a:gd name="connsiteX15" fmla="*/ 292894 w 650081"/>
                <a:gd name="connsiteY15" fmla="*/ 16669 h 509588"/>
                <a:gd name="connsiteX16" fmla="*/ 235744 w 650081"/>
                <a:gd name="connsiteY16" fmla="*/ 4763 h 509588"/>
                <a:gd name="connsiteX17" fmla="*/ 204787 w 650081"/>
                <a:gd name="connsiteY17" fmla="*/ 0 h 509588"/>
                <a:gd name="connsiteX18" fmla="*/ 183356 w 650081"/>
                <a:gd name="connsiteY18" fmla="*/ 0 h 509588"/>
                <a:gd name="connsiteX19" fmla="*/ 178594 w 650081"/>
                <a:gd name="connsiteY19" fmla="*/ 4763 h 509588"/>
                <a:gd name="connsiteX20" fmla="*/ 178594 w 650081"/>
                <a:gd name="connsiteY20" fmla="*/ 21432 h 509588"/>
                <a:gd name="connsiteX21" fmla="*/ 192881 w 650081"/>
                <a:gd name="connsiteY21" fmla="*/ 50007 h 509588"/>
                <a:gd name="connsiteX22" fmla="*/ 202406 w 650081"/>
                <a:gd name="connsiteY22" fmla="*/ 80963 h 509588"/>
                <a:gd name="connsiteX23" fmla="*/ 209550 w 650081"/>
                <a:gd name="connsiteY23" fmla="*/ 119063 h 509588"/>
                <a:gd name="connsiteX24" fmla="*/ 209550 w 650081"/>
                <a:gd name="connsiteY24" fmla="*/ 166688 h 509588"/>
                <a:gd name="connsiteX25" fmla="*/ 202406 w 650081"/>
                <a:gd name="connsiteY25" fmla="*/ 195263 h 509588"/>
                <a:gd name="connsiteX26" fmla="*/ 188119 w 650081"/>
                <a:gd name="connsiteY26" fmla="*/ 223838 h 509588"/>
                <a:gd name="connsiteX27" fmla="*/ 150019 w 650081"/>
                <a:gd name="connsiteY27" fmla="*/ 276225 h 509588"/>
                <a:gd name="connsiteX28" fmla="*/ 52387 w 650081"/>
                <a:gd name="connsiteY28" fmla="*/ 395288 h 509588"/>
                <a:gd name="connsiteX29" fmla="*/ 9525 w 650081"/>
                <a:gd name="connsiteY29" fmla="*/ 454819 h 509588"/>
                <a:gd name="connsiteX30" fmla="*/ 2381 w 650081"/>
                <a:gd name="connsiteY30" fmla="*/ 476250 h 509588"/>
                <a:gd name="connsiteX31" fmla="*/ 0 w 650081"/>
                <a:gd name="connsiteY31" fmla="*/ 495300 h 509588"/>
                <a:gd name="connsiteX32" fmla="*/ 2381 w 650081"/>
                <a:gd name="connsiteY32" fmla="*/ 502444 h 509588"/>
                <a:gd name="connsiteX33" fmla="*/ 11906 w 650081"/>
                <a:gd name="connsiteY33" fmla="*/ 509588 h 509588"/>
                <a:gd name="connsiteX34" fmla="*/ 45244 w 650081"/>
                <a:gd name="connsiteY34" fmla="*/ 502444 h 509588"/>
                <a:gd name="connsiteX35" fmla="*/ 161925 w 650081"/>
                <a:gd name="connsiteY35" fmla="*/ 459582 h 509588"/>
                <a:gd name="connsiteX36" fmla="*/ 223837 w 650081"/>
                <a:gd name="connsiteY36" fmla="*/ 438150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509588">
                  <a:moveTo>
                    <a:pt x="223837" y="438150"/>
                  </a:moveTo>
                  <a:lnTo>
                    <a:pt x="428625" y="359569"/>
                  </a:lnTo>
                  <a:lnTo>
                    <a:pt x="502444" y="335757"/>
                  </a:lnTo>
                  <a:lnTo>
                    <a:pt x="578644" y="314325"/>
                  </a:lnTo>
                  <a:lnTo>
                    <a:pt x="611981" y="304800"/>
                  </a:lnTo>
                  <a:lnTo>
                    <a:pt x="635794" y="288132"/>
                  </a:lnTo>
                  <a:lnTo>
                    <a:pt x="645319" y="276225"/>
                  </a:lnTo>
                  <a:lnTo>
                    <a:pt x="650081" y="264319"/>
                  </a:lnTo>
                  <a:lnTo>
                    <a:pt x="650081" y="247650"/>
                  </a:lnTo>
                  <a:lnTo>
                    <a:pt x="633412" y="221457"/>
                  </a:lnTo>
                  <a:lnTo>
                    <a:pt x="590550" y="171450"/>
                  </a:lnTo>
                  <a:lnTo>
                    <a:pt x="535781" y="126207"/>
                  </a:lnTo>
                  <a:lnTo>
                    <a:pt x="478631" y="92869"/>
                  </a:lnTo>
                  <a:lnTo>
                    <a:pt x="431006" y="66675"/>
                  </a:lnTo>
                  <a:lnTo>
                    <a:pt x="364331" y="40482"/>
                  </a:lnTo>
                  <a:lnTo>
                    <a:pt x="292894" y="16669"/>
                  </a:lnTo>
                  <a:lnTo>
                    <a:pt x="235744" y="4763"/>
                  </a:lnTo>
                  <a:lnTo>
                    <a:pt x="204787" y="0"/>
                  </a:lnTo>
                  <a:lnTo>
                    <a:pt x="183356" y="0"/>
                  </a:lnTo>
                  <a:lnTo>
                    <a:pt x="178594" y="4763"/>
                  </a:lnTo>
                  <a:lnTo>
                    <a:pt x="178594" y="21432"/>
                  </a:lnTo>
                  <a:lnTo>
                    <a:pt x="192881" y="50007"/>
                  </a:lnTo>
                  <a:lnTo>
                    <a:pt x="202406" y="80963"/>
                  </a:lnTo>
                  <a:lnTo>
                    <a:pt x="209550" y="119063"/>
                  </a:lnTo>
                  <a:lnTo>
                    <a:pt x="209550" y="166688"/>
                  </a:lnTo>
                  <a:lnTo>
                    <a:pt x="202406" y="195263"/>
                  </a:lnTo>
                  <a:lnTo>
                    <a:pt x="188119" y="223838"/>
                  </a:lnTo>
                  <a:lnTo>
                    <a:pt x="150019" y="276225"/>
                  </a:lnTo>
                  <a:lnTo>
                    <a:pt x="52387" y="395288"/>
                  </a:lnTo>
                  <a:lnTo>
                    <a:pt x="9525" y="454819"/>
                  </a:lnTo>
                  <a:lnTo>
                    <a:pt x="2381" y="476250"/>
                  </a:lnTo>
                  <a:lnTo>
                    <a:pt x="0" y="495300"/>
                  </a:lnTo>
                  <a:lnTo>
                    <a:pt x="2381" y="502444"/>
                  </a:lnTo>
                  <a:lnTo>
                    <a:pt x="11906" y="509588"/>
                  </a:lnTo>
                  <a:lnTo>
                    <a:pt x="45244" y="502444"/>
                  </a:lnTo>
                  <a:lnTo>
                    <a:pt x="161925" y="459582"/>
                  </a:lnTo>
                  <a:lnTo>
                    <a:pt x="223837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0">
              <a:extLst>
                <a:ext uri="{FF2B5EF4-FFF2-40B4-BE49-F238E27FC236}">
                  <a16:creationId xmlns:a16="http://schemas.microsoft.com/office/drawing/2014/main" id="{32F1F29D-9C42-4321-91B5-4D7189D5D689}"/>
                </a:ext>
              </a:extLst>
            </p:cNvPr>
            <p:cNvSpPr/>
            <p:nvPr/>
          </p:nvSpPr>
          <p:spPr>
            <a:xfrm>
              <a:off x="6581775" y="2700338"/>
              <a:ext cx="441325" cy="695325"/>
            </a:xfrm>
            <a:custGeom>
              <a:avLst/>
              <a:gdLst>
                <a:gd name="connsiteX0" fmla="*/ 219075 w 440531"/>
                <a:gd name="connsiteY0" fmla="*/ 204787 h 695325"/>
                <a:gd name="connsiteX1" fmla="*/ 252413 w 440531"/>
                <a:gd name="connsiteY1" fmla="*/ 47625 h 695325"/>
                <a:gd name="connsiteX2" fmla="*/ 261938 w 440531"/>
                <a:gd name="connsiteY2" fmla="*/ 16668 h 695325"/>
                <a:gd name="connsiteX3" fmla="*/ 269081 w 440531"/>
                <a:gd name="connsiteY3" fmla="*/ 4762 h 695325"/>
                <a:gd name="connsiteX4" fmla="*/ 276225 w 440531"/>
                <a:gd name="connsiteY4" fmla="*/ 0 h 695325"/>
                <a:gd name="connsiteX5" fmla="*/ 283369 w 440531"/>
                <a:gd name="connsiteY5" fmla="*/ 0 h 695325"/>
                <a:gd name="connsiteX6" fmla="*/ 295275 w 440531"/>
                <a:gd name="connsiteY6" fmla="*/ 4762 h 695325"/>
                <a:gd name="connsiteX7" fmla="*/ 302419 w 440531"/>
                <a:gd name="connsiteY7" fmla="*/ 21431 h 695325"/>
                <a:gd name="connsiteX8" fmla="*/ 307181 w 440531"/>
                <a:gd name="connsiteY8" fmla="*/ 59531 h 695325"/>
                <a:gd name="connsiteX9" fmla="*/ 311944 w 440531"/>
                <a:gd name="connsiteY9" fmla="*/ 195262 h 695325"/>
                <a:gd name="connsiteX10" fmla="*/ 319088 w 440531"/>
                <a:gd name="connsiteY10" fmla="*/ 326231 h 695325"/>
                <a:gd name="connsiteX11" fmla="*/ 326231 w 440531"/>
                <a:gd name="connsiteY11" fmla="*/ 416718 h 695325"/>
                <a:gd name="connsiteX12" fmla="*/ 326231 w 440531"/>
                <a:gd name="connsiteY12" fmla="*/ 445293 h 695325"/>
                <a:gd name="connsiteX13" fmla="*/ 333375 w 440531"/>
                <a:gd name="connsiteY13" fmla="*/ 497681 h 695325"/>
                <a:gd name="connsiteX14" fmla="*/ 345281 w 440531"/>
                <a:gd name="connsiteY14" fmla="*/ 538162 h 695325"/>
                <a:gd name="connsiteX15" fmla="*/ 359569 w 440531"/>
                <a:gd name="connsiteY15" fmla="*/ 573881 h 695325"/>
                <a:gd name="connsiteX16" fmla="*/ 376238 w 440531"/>
                <a:gd name="connsiteY16" fmla="*/ 600075 h 695325"/>
                <a:gd name="connsiteX17" fmla="*/ 423863 w 440531"/>
                <a:gd name="connsiteY17" fmla="*/ 652462 h 695325"/>
                <a:gd name="connsiteX18" fmla="*/ 440531 w 440531"/>
                <a:gd name="connsiteY18" fmla="*/ 695325 h 695325"/>
                <a:gd name="connsiteX19" fmla="*/ 0 w 440531"/>
                <a:gd name="connsiteY19" fmla="*/ 597693 h 695325"/>
                <a:gd name="connsiteX20" fmla="*/ 52388 w 440531"/>
                <a:gd name="connsiteY20" fmla="*/ 592931 h 695325"/>
                <a:gd name="connsiteX21" fmla="*/ 92869 w 440531"/>
                <a:gd name="connsiteY21" fmla="*/ 581025 h 695325"/>
                <a:gd name="connsiteX22" fmla="*/ 123825 w 440531"/>
                <a:gd name="connsiteY22" fmla="*/ 557212 h 695325"/>
                <a:gd name="connsiteX23" fmla="*/ 147638 w 440531"/>
                <a:gd name="connsiteY23" fmla="*/ 531018 h 695325"/>
                <a:gd name="connsiteX24" fmla="*/ 159544 w 440531"/>
                <a:gd name="connsiteY24" fmla="*/ 485775 h 695325"/>
                <a:gd name="connsiteX25" fmla="*/ 219075 w 440531"/>
                <a:gd name="connsiteY25" fmla="*/ 20478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0531" h="695325">
                  <a:moveTo>
                    <a:pt x="219075" y="204787"/>
                  </a:moveTo>
                  <a:lnTo>
                    <a:pt x="252413" y="47625"/>
                  </a:lnTo>
                  <a:lnTo>
                    <a:pt x="261938" y="16668"/>
                  </a:lnTo>
                  <a:lnTo>
                    <a:pt x="269081" y="4762"/>
                  </a:lnTo>
                  <a:lnTo>
                    <a:pt x="276225" y="0"/>
                  </a:lnTo>
                  <a:lnTo>
                    <a:pt x="283369" y="0"/>
                  </a:lnTo>
                  <a:lnTo>
                    <a:pt x="295275" y="4762"/>
                  </a:lnTo>
                  <a:lnTo>
                    <a:pt x="302419" y="21431"/>
                  </a:lnTo>
                  <a:lnTo>
                    <a:pt x="307181" y="59531"/>
                  </a:lnTo>
                  <a:lnTo>
                    <a:pt x="311944" y="195262"/>
                  </a:lnTo>
                  <a:lnTo>
                    <a:pt x="319088" y="326231"/>
                  </a:lnTo>
                  <a:lnTo>
                    <a:pt x="326231" y="416718"/>
                  </a:lnTo>
                  <a:lnTo>
                    <a:pt x="326231" y="445293"/>
                  </a:lnTo>
                  <a:lnTo>
                    <a:pt x="333375" y="497681"/>
                  </a:lnTo>
                  <a:lnTo>
                    <a:pt x="345281" y="538162"/>
                  </a:lnTo>
                  <a:lnTo>
                    <a:pt x="359569" y="573881"/>
                  </a:lnTo>
                  <a:lnTo>
                    <a:pt x="376238" y="600075"/>
                  </a:lnTo>
                  <a:lnTo>
                    <a:pt x="423863" y="652462"/>
                  </a:lnTo>
                  <a:lnTo>
                    <a:pt x="440531" y="695325"/>
                  </a:lnTo>
                  <a:lnTo>
                    <a:pt x="0" y="597693"/>
                  </a:lnTo>
                  <a:lnTo>
                    <a:pt x="52388" y="592931"/>
                  </a:lnTo>
                  <a:lnTo>
                    <a:pt x="92869" y="581025"/>
                  </a:lnTo>
                  <a:lnTo>
                    <a:pt x="123825" y="557212"/>
                  </a:lnTo>
                  <a:lnTo>
                    <a:pt x="147638" y="531018"/>
                  </a:lnTo>
                  <a:lnTo>
                    <a:pt x="159544" y="485775"/>
                  </a:lnTo>
                  <a:lnTo>
                    <a:pt x="219075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5512AC93-FC62-4DBC-B5F8-1BEEBFE50311}"/>
                </a:ext>
              </a:extLst>
            </p:cNvPr>
            <p:cNvSpPr/>
            <p:nvPr/>
          </p:nvSpPr>
          <p:spPr>
            <a:xfrm>
              <a:off x="5610225" y="2354263"/>
              <a:ext cx="857250" cy="542925"/>
            </a:xfrm>
            <a:custGeom>
              <a:avLst/>
              <a:gdLst>
                <a:gd name="connsiteX0" fmla="*/ 369094 w 857250"/>
                <a:gd name="connsiteY0" fmla="*/ 273844 h 542925"/>
                <a:gd name="connsiteX1" fmla="*/ 257175 w 857250"/>
                <a:gd name="connsiteY1" fmla="*/ 190500 h 542925"/>
                <a:gd name="connsiteX2" fmla="*/ 183356 w 857250"/>
                <a:gd name="connsiteY2" fmla="*/ 140494 h 542925"/>
                <a:gd name="connsiteX3" fmla="*/ 152400 w 857250"/>
                <a:gd name="connsiteY3" fmla="*/ 121444 h 542925"/>
                <a:gd name="connsiteX4" fmla="*/ 123825 w 857250"/>
                <a:gd name="connsiteY4" fmla="*/ 109538 h 542925"/>
                <a:gd name="connsiteX5" fmla="*/ 95250 w 857250"/>
                <a:gd name="connsiteY5" fmla="*/ 102394 h 542925"/>
                <a:gd name="connsiteX6" fmla="*/ 61913 w 857250"/>
                <a:gd name="connsiteY6" fmla="*/ 97632 h 542925"/>
                <a:gd name="connsiteX7" fmla="*/ 4763 w 857250"/>
                <a:gd name="connsiteY7" fmla="*/ 97632 h 542925"/>
                <a:gd name="connsiteX8" fmla="*/ 0 w 857250"/>
                <a:gd name="connsiteY8" fmla="*/ 0 h 542925"/>
                <a:gd name="connsiteX9" fmla="*/ 90488 w 857250"/>
                <a:gd name="connsiteY9" fmla="*/ 4763 h 542925"/>
                <a:gd name="connsiteX10" fmla="*/ 183356 w 857250"/>
                <a:gd name="connsiteY10" fmla="*/ 19050 h 542925"/>
                <a:gd name="connsiteX11" fmla="*/ 257175 w 857250"/>
                <a:gd name="connsiteY11" fmla="*/ 35719 h 542925"/>
                <a:gd name="connsiteX12" fmla="*/ 354806 w 857250"/>
                <a:gd name="connsiteY12" fmla="*/ 61913 h 542925"/>
                <a:gd name="connsiteX13" fmla="*/ 450056 w 857250"/>
                <a:gd name="connsiteY13" fmla="*/ 90488 h 542925"/>
                <a:gd name="connsiteX14" fmla="*/ 581025 w 857250"/>
                <a:gd name="connsiteY14" fmla="*/ 140494 h 542925"/>
                <a:gd name="connsiteX15" fmla="*/ 645319 w 857250"/>
                <a:gd name="connsiteY15" fmla="*/ 166688 h 542925"/>
                <a:gd name="connsiteX16" fmla="*/ 666750 w 857250"/>
                <a:gd name="connsiteY16" fmla="*/ 176213 h 542925"/>
                <a:gd name="connsiteX17" fmla="*/ 688181 w 857250"/>
                <a:gd name="connsiteY17" fmla="*/ 190500 h 542925"/>
                <a:gd name="connsiteX18" fmla="*/ 711994 w 857250"/>
                <a:gd name="connsiteY18" fmla="*/ 209550 h 542925"/>
                <a:gd name="connsiteX19" fmla="*/ 757238 w 857250"/>
                <a:gd name="connsiteY19" fmla="*/ 259557 h 542925"/>
                <a:gd name="connsiteX20" fmla="*/ 797719 w 857250"/>
                <a:gd name="connsiteY20" fmla="*/ 316707 h 542925"/>
                <a:gd name="connsiteX21" fmla="*/ 847725 w 857250"/>
                <a:gd name="connsiteY21" fmla="*/ 390525 h 542925"/>
                <a:gd name="connsiteX22" fmla="*/ 857250 w 857250"/>
                <a:gd name="connsiteY22" fmla="*/ 419100 h 542925"/>
                <a:gd name="connsiteX23" fmla="*/ 857250 w 857250"/>
                <a:gd name="connsiteY23" fmla="*/ 461963 h 542925"/>
                <a:gd name="connsiteX24" fmla="*/ 847725 w 857250"/>
                <a:gd name="connsiteY24" fmla="*/ 500063 h 542925"/>
                <a:gd name="connsiteX25" fmla="*/ 826294 w 857250"/>
                <a:gd name="connsiteY25" fmla="*/ 523875 h 542925"/>
                <a:gd name="connsiteX26" fmla="*/ 804863 w 857250"/>
                <a:gd name="connsiteY26" fmla="*/ 538163 h 542925"/>
                <a:gd name="connsiteX27" fmla="*/ 785813 w 857250"/>
                <a:gd name="connsiteY27" fmla="*/ 542925 h 542925"/>
                <a:gd name="connsiteX28" fmla="*/ 762000 w 857250"/>
                <a:gd name="connsiteY28" fmla="*/ 542925 h 542925"/>
                <a:gd name="connsiteX29" fmla="*/ 714375 w 857250"/>
                <a:gd name="connsiteY29" fmla="*/ 533400 h 542925"/>
                <a:gd name="connsiteX30" fmla="*/ 671513 w 857250"/>
                <a:gd name="connsiteY30" fmla="*/ 509588 h 542925"/>
                <a:gd name="connsiteX31" fmla="*/ 631031 w 857250"/>
                <a:gd name="connsiteY31" fmla="*/ 473869 h 542925"/>
                <a:gd name="connsiteX32" fmla="*/ 542925 w 857250"/>
                <a:gd name="connsiteY32" fmla="*/ 402432 h 542925"/>
                <a:gd name="connsiteX33" fmla="*/ 369094 w 857250"/>
                <a:gd name="connsiteY33" fmla="*/ 2738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542925">
                  <a:moveTo>
                    <a:pt x="369094" y="273844"/>
                  </a:moveTo>
                  <a:lnTo>
                    <a:pt x="257175" y="190500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09538"/>
                  </a:lnTo>
                  <a:lnTo>
                    <a:pt x="95250" y="102394"/>
                  </a:lnTo>
                  <a:lnTo>
                    <a:pt x="61913" y="97632"/>
                  </a:lnTo>
                  <a:lnTo>
                    <a:pt x="4763" y="97632"/>
                  </a:lnTo>
                  <a:lnTo>
                    <a:pt x="0" y="0"/>
                  </a:lnTo>
                  <a:lnTo>
                    <a:pt x="90488" y="4763"/>
                  </a:lnTo>
                  <a:lnTo>
                    <a:pt x="183356" y="19050"/>
                  </a:lnTo>
                  <a:lnTo>
                    <a:pt x="257175" y="35719"/>
                  </a:lnTo>
                  <a:lnTo>
                    <a:pt x="354806" y="61913"/>
                  </a:lnTo>
                  <a:lnTo>
                    <a:pt x="450056" y="90488"/>
                  </a:lnTo>
                  <a:lnTo>
                    <a:pt x="581025" y="140494"/>
                  </a:lnTo>
                  <a:lnTo>
                    <a:pt x="645319" y="166688"/>
                  </a:lnTo>
                  <a:lnTo>
                    <a:pt x="666750" y="176213"/>
                  </a:lnTo>
                  <a:lnTo>
                    <a:pt x="688181" y="190500"/>
                  </a:lnTo>
                  <a:lnTo>
                    <a:pt x="711994" y="209550"/>
                  </a:lnTo>
                  <a:lnTo>
                    <a:pt x="757238" y="259557"/>
                  </a:lnTo>
                  <a:lnTo>
                    <a:pt x="797719" y="316707"/>
                  </a:lnTo>
                  <a:lnTo>
                    <a:pt x="847725" y="390525"/>
                  </a:lnTo>
                  <a:lnTo>
                    <a:pt x="857250" y="419100"/>
                  </a:lnTo>
                  <a:lnTo>
                    <a:pt x="857250" y="461963"/>
                  </a:lnTo>
                  <a:lnTo>
                    <a:pt x="847725" y="500063"/>
                  </a:lnTo>
                  <a:lnTo>
                    <a:pt x="826294" y="523875"/>
                  </a:lnTo>
                  <a:lnTo>
                    <a:pt x="804863" y="538163"/>
                  </a:lnTo>
                  <a:lnTo>
                    <a:pt x="785813" y="542925"/>
                  </a:lnTo>
                  <a:lnTo>
                    <a:pt x="762000" y="542925"/>
                  </a:lnTo>
                  <a:lnTo>
                    <a:pt x="714375" y="533400"/>
                  </a:lnTo>
                  <a:lnTo>
                    <a:pt x="671513" y="509588"/>
                  </a:lnTo>
                  <a:lnTo>
                    <a:pt x="631031" y="473869"/>
                  </a:lnTo>
                  <a:lnTo>
                    <a:pt x="542925" y="402432"/>
                  </a:lnTo>
                  <a:lnTo>
                    <a:pt x="3690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0">
              <a:extLst>
                <a:ext uri="{FF2B5EF4-FFF2-40B4-BE49-F238E27FC236}">
                  <a16:creationId xmlns:a16="http://schemas.microsoft.com/office/drawing/2014/main" id="{7135579F-5914-4A1B-843E-31159BCBDA63}"/>
                </a:ext>
              </a:extLst>
            </p:cNvPr>
            <p:cNvSpPr/>
            <p:nvPr/>
          </p:nvSpPr>
          <p:spPr>
            <a:xfrm rot="16200000">
              <a:off x="2647950" y="3609976"/>
              <a:ext cx="3781425" cy="431800"/>
            </a:xfrm>
            <a:custGeom>
              <a:avLst/>
              <a:gdLst>
                <a:gd name="connsiteX0" fmla="*/ 2308225 w 3781425"/>
                <a:gd name="connsiteY0" fmla="*/ 177800 h 431800"/>
                <a:gd name="connsiteX1" fmla="*/ 3543300 w 3781425"/>
                <a:gd name="connsiteY1" fmla="*/ 177800 h 431800"/>
                <a:gd name="connsiteX2" fmla="*/ 3590925 w 3781425"/>
                <a:gd name="connsiteY2" fmla="*/ 174625 h 431800"/>
                <a:gd name="connsiteX3" fmla="*/ 3619500 w 3781425"/>
                <a:gd name="connsiteY3" fmla="*/ 165100 h 431800"/>
                <a:gd name="connsiteX4" fmla="*/ 3651250 w 3781425"/>
                <a:gd name="connsiteY4" fmla="*/ 139700 h 431800"/>
                <a:gd name="connsiteX5" fmla="*/ 3689350 w 3781425"/>
                <a:gd name="connsiteY5" fmla="*/ 88900 h 431800"/>
                <a:gd name="connsiteX6" fmla="*/ 3746500 w 3781425"/>
                <a:gd name="connsiteY6" fmla="*/ 0 h 431800"/>
                <a:gd name="connsiteX7" fmla="*/ 3781425 w 3781425"/>
                <a:gd name="connsiteY7" fmla="*/ 142875 h 431800"/>
                <a:gd name="connsiteX8" fmla="*/ 3692525 w 3781425"/>
                <a:gd name="connsiteY8" fmla="*/ 266700 h 431800"/>
                <a:gd name="connsiteX9" fmla="*/ 3635375 w 3781425"/>
                <a:gd name="connsiteY9" fmla="*/ 346075 h 431800"/>
                <a:gd name="connsiteX10" fmla="*/ 3600450 w 3781425"/>
                <a:gd name="connsiteY10" fmla="*/ 396875 h 431800"/>
                <a:gd name="connsiteX11" fmla="*/ 3587750 w 3781425"/>
                <a:gd name="connsiteY11" fmla="*/ 419100 h 431800"/>
                <a:gd name="connsiteX12" fmla="*/ 3571875 w 3781425"/>
                <a:gd name="connsiteY12" fmla="*/ 428625 h 431800"/>
                <a:gd name="connsiteX13" fmla="*/ 3546475 w 3781425"/>
                <a:gd name="connsiteY13" fmla="*/ 431800 h 431800"/>
                <a:gd name="connsiteX14" fmla="*/ 3517900 w 3781425"/>
                <a:gd name="connsiteY14" fmla="*/ 428625 h 431800"/>
                <a:gd name="connsiteX15" fmla="*/ 3476625 w 3781425"/>
                <a:gd name="connsiteY15" fmla="*/ 412750 h 431800"/>
                <a:gd name="connsiteX16" fmla="*/ 3448050 w 3781425"/>
                <a:gd name="connsiteY16" fmla="*/ 400050 h 431800"/>
                <a:gd name="connsiteX17" fmla="*/ 3298825 w 3781425"/>
                <a:gd name="connsiteY17" fmla="*/ 400050 h 431800"/>
                <a:gd name="connsiteX18" fmla="*/ 2797175 w 3781425"/>
                <a:gd name="connsiteY18" fmla="*/ 387350 h 431800"/>
                <a:gd name="connsiteX19" fmla="*/ 2263775 w 3781425"/>
                <a:gd name="connsiteY19" fmla="*/ 381000 h 431800"/>
                <a:gd name="connsiteX20" fmla="*/ 1965325 w 3781425"/>
                <a:gd name="connsiteY20" fmla="*/ 377825 h 431800"/>
                <a:gd name="connsiteX21" fmla="*/ 1600200 w 3781425"/>
                <a:gd name="connsiteY21" fmla="*/ 377825 h 431800"/>
                <a:gd name="connsiteX22" fmla="*/ 1165225 w 3781425"/>
                <a:gd name="connsiteY22" fmla="*/ 377825 h 431800"/>
                <a:gd name="connsiteX23" fmla="*/ 803275 w 3781425"/>
                <a:gd name="connsiteY23" fmla="*/ 377825 h 431800"/>
                <a:gd name="connsiteX24" fmla="*/ 495300 w 3781425"/>
                <a:gd name="connsiteY24" fmla="*/ 377825 h 431800"/>
                <a:gd name="connsiteX25" fmla="*/ 317500 w 3781425"/>
                <a:gd name="connsiteY25" fmla="*/ 377825 h 431800"/>
                <a:gd name="connsiteX26" fmla="*/ 228600 w 3781425"/>
                <a:gd name="connsiteY26" fmla="*/ 374650 h 431800"/>
                <a:gd name="connsiteX27" fmla="*/ 152400 w 3781425"/>
                <a:gd name="connsiteY27" fmla="*/ 365125 h 431800"/>
                <a:gd name="connsiteX28" fmla="*/ 79375 w 3781425"/>
                <a:gd name="connsiteY28" fmla="*/ 346075 h 431800"/>
                <a:gd name="connsiteX29" fmla="*/ 38100 w 3781425"/>
                <a:gd name="connsiteY29" fmla="*/ 327025 h 431800"/>
                <a:gd name="connsiteX30" fmla="*/ 19050 w 3781425"/>
                <a:gd name="connsiteY30" fmla="*/ 314325 h 431800"/>
                <a:gd name="connsiteX31" fmla="*/ 6350 w 3781425"/>
                <a:gd name="connsiteY31" fmla="*/ 298450 h 431800"/>
                <a:gd name="connsiteX32" fmla="*/ 0 w 3781425"/>
                <a:gd name="connsiteY32" fmla="*/ 285750 h 431800"/>
                <a:gd name="connsiteX33" fmla="*/ 0 w 3781425"/>
                <a:gd name="connsiteY33" fmla="*/ 269875 h 431800"/>
                <a:gd name="connsiteX34" fmla="*/ 6350 w 3781425"/>
                <a:gd name="connsiteY34" fmla="*/ 247650 h 431800"/>
                <a:gd name="connsiteX35" fmla="*/ 28575 w 3781425"/>
                <a:gd name="connsiteY35" fmla="*/ 219075 h 431800"/>
                <a:gd name="connsiteX36" fmla="*/ 73025 w 3781425"/>
                <a:gd name="connsiteY36" fmla="*/ 184150 h 431800"/>
                <a:gd name="connsiteX37" fmla="*/ 127000 w 3781425"/>
                <a:gd name="connsiteY37" fmla="*/ 152400 h 431800"/>
                <a:gd name="connsiteX38" fmla="*/ 200025 w 3781425"/>
                <a:gd name="connsiteY38" fmla="*/ 123825 h 431800"/>
                <a:gd name="connsiteX39" fmla="*/ 279400 w 3781425"/>
                <a:gd name="connsiteY39" fmla="*/ 104775 h 431800"/>
                <a:gd name="connsiteX40" fmla="*/ 371475 w 3781425"/>
                <a:gd name="connsiteY40" fmla="*/ 92075 h 431800"/>
                <a:gd name="connsiteX41" fmla="*/ 419100 w 3781425"/>
                <a:gd name="connsiteY41" fmla="*/ 92075 h 431800"/>
                <a:gd name="connsiteX42" fmla="*/ 587375 w 3781425"/>
                <a:gd name="connsiteY42" fmla="*/ 104775 h 431800"/>
                <a:gd name="connsiteX43" fmla="*/ 1000125 w 3781425"/>
                <a:gd name="connsiteY43" fmla="*/ 136525 h 431800"/>
                <a:gd name="connsiteX44" fmla="*/ 1393825 w 3781425"/>
                <a:gd name="connsiteY44" fmla="*/ 155575 h 431800"/>
                <a:gd name="connsiteX45" fmla="*/ 1689100 w 3781425"/>
                <a:gd name="connsiteY45" fmla="*/ 168275 h 431800"/>
                <a:gd name="connsiteX46" fmla="*/ 2308225 w 3781425"/>
                <a:gd name="connsiteY46" fmla="*/ 177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1425" h="431800">
                  <a:moveTo>
                    <a:pt x="2308225" y="177800"/>
                  </a:moveTo>
                  <a:lnTo>
                    <a:pt x="3543300" y="177800"/>
                  </a:lnTo>
                  <a:lnTo>
                    <a:pt x="3590925" y="174625"/>
                  </a:lnTo>
                  <a:lnTo>
                    <a:pt x="3619500" y="165100"/>
                  </a:lnTo>
                  <a:lnTo>
                    <a:pt x="3651250" y="139700"/>
                  </a:lnTo>
                  <a:lnTo>
                    <a:pt x="3689350" y="88900"/>
                  </a:lnTo>
                  <a:lnTo>
                    <a:pt x="3746500" y="0"/>
                  </a:lnTo>
                  <a:lnTo>
                    <a:pt x="3781425" y="142875"/>
                  </a:lnTo>
                  <a:lnTo>
                    <a:pt x="3692525" y="266700"/>
                  </a:lnTo>
                  <a:lnTo>
                    <a:pt x="3635375" y="346075"/>
                  </a:lnTo>
                  <a:lnTo>
                    <a:pt x="3600450" y="396875"/>
                  </a:lnTo>
                  <a:lnTo>
                    <a:pt x="3587750" y="419100"/>
                  </a:lnTo>
                  <a:lnTo>
                    <a:pt x="3571875" y="428625"/>
                  </a:lnTo>
                  <a:lnTo>
                    <a:pt x="3546475" y="431800"/>
                  </a:lnTo>
                  <a:lnTo>
                    <a:pt x="3517900" y="428625"/>
                  </a:lnTo>
                  <a:lnTo>
                    <a:pt x="3476625" y="412750"/>
                  </a:lnTo>
                  <a:lnTo>
                    <a:pt x="3448050" y="400050"/>
                  </a:lnTo>
                  <a:lnTo>
                    <a:pt x="3298825" y="400050"/>
                  </a:lnTo>
                  <a:lnTo>
                    <a:pt x="2797175" y="387350"/>
                  </a:lnTo>
                  <a:lnTo>
                    <a:pt x="2263775" y="381000"/>
                  </a:lnTo>
                  <a:lnTo>
                    <a:pt x="1965325" y="377825"/>
                  </a:lnTo>
                  <a:lnTo>
                    <a:pt x="1600200" y="377825"/>
                  </a:lnTo>
                  <a:lnTo>
                    <a:pt x="1165225" y="377825"/>
                  </a:lnTo>
                  <a:lnTo>
                    <a:pt x="803275" y="377825"/>
                  </a:lnTo>
                  <a:lnTo>
                    <a:pt x="495300" y="377825"/>
                  </a:lnTo>
                  <a:lnTo>
                    <a:pt x="317500" y="377825"/>
                  </a:lnTo>
                  <a:lnTo>
                    <a:pt x="228600" y="374650"/>
                  </a:lnTo>
                  <a:lnTo>
                    <a:pt x="152400" y="365125"/>
                  </a:lnTo>
                  <a:lnTo>
                    <a:pt x="79375" y="346075"/>
                  </a:lnTo>
                  <a:lnTo>
                    <a:pt x="38100" y="327025"/>
                  </a:lnTo>
                  <a:lnTo>
                    <a:pt x="19050" y="314325"/>
                  </a:lnTo>
                  <a:lnTo>
                    <a:pt x="6350" y="298450"/>
                  </a:lnTo>
                  <a:lnTo>
                    <a:pt x="0" y="285750"/>
                  </a:lnTo>
                  <a:lnTo>
                    <a:pt x="0" y="269875"/>
                  </a:lnTo>
                  <a:lnTo>
                    <a:pt x="6350" y="247650"/>
                  </a:lnTo>
                  <a:lnTo>
                    <a:pt x="28575" y="219075"/>
                  </a:lnTo>
                  <a:lnTo>
                    <a:pt x="73025" y="184150"/>
                  </a:lnTo>
                  <a:lnTo>
                    <a:pt x="127000" y="152400"/>
                  </a:lnTo>
                  <a:lnTo>
                    <a:pt x="200025" y="123825"/>
                  </a:lnTo>
                  <a:lnTo>
                    <a:pt x="279400" y="104775"/>
                  </a:lnTo>
                  <a:lnTo>
                    <a:pt x="371475" y="92075"/>
                  </a:lnTo>
                  <a:lnTo>
                    <a:pt x="419100" y="92075"/>
                  </a:lnTo>
                  <a:lnTo>
                    <a:pt x="587375" y="104775"/>
                  </a:lnTo>
                  <a:lnTo>
                    <a:pt x="1000125" y="136525"/>
                  </a:lnTo>
                  <a:lnTo>
                    <a:pt x="1393825" y="155575"/>
                  </a:lnTo>
                  <a:lnTo>
                    <a:pt x="1689100" y="168275"/>
                  </a:lnTo>
                  <a:lnTo>
                    <a:pt x="23082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ADAD6DFE-3A63-435F-8A8A-D6DDAC71DB5C}"/>
                </a:ext>
              </a:extLst>
            </p:cNvPr>
            <p:cNvSpPr/>
            <p:nvPr/>
          </p:nvSpPr>
          <p:spPr>
            <a:xfrm>
              <a:off x="2700338" y="2411413"/>
              <a:ext cx="1150937" cy="1206500"/>
            </a:xfrm>
            <a:custGeom>
              <a:avLst/>
              <a:gdLst>
                <a:gd name="connsiteX0" fmla="*/ 490537 w 1150143"/>
                <a:gd name="connsiteY0" fmla="*/ 671513 h 1204913"/>
                <a:gd name="connsiteX1" fmla="*/ 678656 w 1150143"/>
                <a:gd name="connsiteY1" fmla="*/ 447675 h 1204913"/>
                <a:gd name="connsiteX2" fmla="*/ 781050 w 1150143"/>
                <a:gd name="connsiteY2" fmla="*/ 309563 h 1204913"/>
                <a:gd name="connsiteX3" fmla="*/ 814387 w 1150143"/>
                <a:gd name="connsiteY3" fmla="*/ 252413 h 1204913"/>
                <a:gd name="connsiteX4" fmla="*/ 816768 w 1150143"/>
                <a:gd name="connsiteY4" fmla="*/ 240507 h 1204913"/>
                <a:gd name="connsiteX5" fmla="*/ 804862 w 1150143"/>
                <a:gd name="connsiteY5" fmla="*/ 209550 h 1204913"/>
                <a:gd name="connsiteX6" fmla="*/ 754856 w 1150143"/>
                <a:gd name="connsiteY6" fmla="*/ 138113 h 1204913"/>
                <a:gd name="connsiteX7" fmla="*/ 714375 w 1150143"/>
                <a:gd name="connsiteY7" fmla="*/ 92869 h 1204913"/>
                <a:gd name="connsiteX8" fmla="*/ 688181 w 1150143"/>
                <a:gd name="connsiteY8" fmla="*/ 61913 h 1204913"/>
                <a:gd name="connsiteX9" fmla="*/ 673893 w 1150143"/>
                <a:gd name="connsiteY9" fmla="*/ 40482 h 1204913"/>
                <a:gd name="connsiteX10" fmla="*/ 669131 w 1150143"/>
                <a:gd name="connsiteY10" fmla="*/ 19050 h 1204913"/>
                <a:gd name="connsiteX11" fmla="*/ 671512 w 1150143"/>
                <a:gd name="connsiteY11" fmla="*/ 4763 h 1204913"/>
                <a:gd name="connsiteX12" fmla="*/ 690562 w 1150143"/>
                <a:gd name="connsiteY12" fmla="*/ 0 h 1204913"/>
                <a:gd name="connsiteX13" fmla="*/ 740568 w 1150143"/>
                <a:gd name="connsiteY13" fmla="*/ 16669 h 1204913"/>
                <a:gd name="connsiteX14" fmla="*/ 831056 w 1150143"/>
                <a:gd name="connsiteY14" fmla="*/ 50007 h 1204913"/>
                <a:gd name="connsiteX15" fmla="*/ 904875 w 1150143"/>
                <a:gd name="connsiteY15" fmla="*/ 88107 h 1204913"/>
                <a:gd name="connsiteX16" fmla="*/ 962025 w 1150143"/>
                <a:gd name="connsiteY16" fmla="*/ 123825 h 1204913"/>
                <a:gd name="connsiteX17" fmla="*/ 1009650 w 1150143"/>
                <a:gd name="connsiteY17" fmla="*/ 157163 h 1204913"/>
                <a:gd name="connsiteX18" fmla="*/ 1064418 w 1150143"/>
                <a:gd name="connsiteY18" fmla="*/ 197644 h 1204913"/>
                <a:gd name="connsiteX19" fmla="*/ 1116806 w 1150143"/>
                <a:gd name="connsiteY19" fmla="*/ 245269 h 1204913"/>
                <a:gd name="connsiteX20" fmla="*/ 1135856 w 1150143"/>
                <a:gd name="connsiteY20" fmla="*/ 264319 h 1204913"/>
                <a:gd name="connsiteX21" fmla="*/ 1145381 w 1150143"/>
                <a:gd name="connsiteY21" fmla="*/ 283369 h 1204913"/>
                <a:gd name="connsiteX22" fmla="*/ 1150143 w 1150143"/>
                <a:gd name="connsiteY22" fmla="*/ 302419 h 1204913"/>
                <a:gd name="connsiteX23" fmla="*/ 1150143 w 1150143"/>
                <a:gd name="connsiteY23" fmla="*/ 326232 h 1204913"/>
                <a:gd name="connsiteX24" fmla="*/ 1143000 w 1150143"/>
                <a:gd name="connsiteY24" fmla="*/ 352425 h 1204913"/>
                <a:gd name="connsiteX25" fmla="*/ 1126331 w 1150143"/>
                <a:gd name="connsiteY25" fmla="*/ 371475 h 1204913"/>
                <a:gd name="connsiteX26" fmla="*/ 1107281 w 1150143"/>
                <a:gd name="connsiteY26" fmla="*/ 378619 h 1204913"/>
                <a:gd name="connsiteX27" fmla="*/ 1062037 w 1150143"/>
                <a:gd name="connsiteY27" fmla="*/ 409575 h 1204913"/>
                <a:gd name="connsiteX28" fmla="*/ 947737 w 1150143"/>
                <a:gd name="connsiteY28" fmla="*/ 500063 h 1204913"/>
                <a:gd name="connsiteX29" fmla="*/ 797718 w 1150143"/>
                <a:gd name="connsiteY29" fmla="*/ 635794 h 1204913"/>
                <a:gd name="connsiteX30" fmla="*/ 669131 w 1150143"/>
                <a:gd name="connsiteY30" fmla="*/ 759619 h 1204913"/>
                <a:gd name="connsiteX31" fmla="*/ 538162 w 1150143"/>
                <a:gd name="connsiteY31" fmla="*/ 871538 h 1204913"/>
                <a:gd name="connsiteX32" fmla="*/ 371475 w 1150143"/>
                <a:gd name="connsiteY32" fmla="*/ 992982 h 1204913"/>
                <a:gd name="connsiteX33" fmla="*/ 242887 w 1150143"/>
                <a:gd name="connsiteY33" fmla="*/ 1083469 h 1204913"/>
                <a:gd name="connsiteX34" fmla="*/ 64293 w 1150143"/>
                <a:gd name="connsiteY34" fmla="*/ 1193007 h 1204913"/>
                <a:gd name="connsiteX35" fmla="*/ 33337 w 1150143"/>
                <a:gd name="connsiteY35" fmla="*/ 1204913 h 1204913"/>
                <a:gd name="connsiteX36" fmla="*/ 14287 w 1150143"/>
                <a:gd name="connsiteY36" fmla="*/ 1204913 h 1204913"/>
                <a:gd name="connsiteX37" fmla="*/ 2381 w 1150143"/>
                <a:gd name="connsiteY37" fmla="*/ 1197769 h 1204913"/>
                <a:gd name="connsiteX38" fmla="*/ 0 w 1150143"/>
                <a:gd name="connsiteY38" fmla="*/ 1185863 h 1204913"/>
                <a:gd name="connsiteX39" fmla="*/ 4762 w 1150143"/>
                <a:gd name="connsiteY39" fmla="*/ 1164432 h 1204913"/>
                <a:gd name="connsiteX40" fmla="*/ 14287 w 1150143"/>
                <a:gd name="connsiteY40" fmla="*/ 1147763 h 1204913"/>
                <a:gd name="connsiteX41" fmla="*/ 90487 w 1150143"/>
                <a:gd name="connsiteY41" fmla="*/ 1083469 h 1204913"/>
                <a:gd name="connsiteX42" fmla="*/ 235743 w 1150143"/>
                <a:gd name="connsiteY42" fmla="*/ 947738 h 1204913"/>
                <a:gd name="connsiteX43" fmla="*/ 416718 w 1150143"/>
                <a:gd name="connsiteY43" fmla="*/ 754857 h 1204913"/>
                <a:gd name="connsiteX44" fmla="*/ 490537 w 1150143"/>
                <a:gd name="connsiteY44" fmla="*/ 6715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50143" h="1204913">
                  <a:moveTo>
                    <a:pt x="490537" y="671513"/>
                  </a:moveTo>
                  <a:lnTo>
                    <a:pt x="678656" y="447675"/>
                  </a:lnTo>
                  <a:lnTo>
                    <a:pt x="781050" y="309563"/>
                  </a:lnTo>
                  <a:lnTo>
                    <a:pt x="814387" y="252413"/>
                  </a:lnTo>
                  <a:lnTo>
                    <a:pt x="816768" y="240507"/>
                  </a:lnTo>
                  <a:lnTo>
                    <a:pt x="804862" y="209550"/>
                  </a:lnTo>
                  <a:lnTo>
                    <a:pt x="754856" y="138113"/>
                  </a:lnTo>
                  <a:lnTo>
                    <a:pt x="714375" y="92869"/>
                  </a:lnTo>
                  <a:lnTo>
                    <a:pt x="688181" y="61913"/>
                  </a:lnTo>
                  <a:lnTo>
                    <a:pt x="673893" y="40482"/>
                  </a:lnTo>
                  <a:lnTo>
                    <a:pt x="669131" y="19050"/>
                  </a:lnTo>
                  <a:lnTo>
                    <a:pt x="671512" y="4763"/>
                  </a:lnTo>
                  <a:lnTo>
                    <a:pt x="690562" y="0"/>
                  </a:lnTo>
                  <a:lnTo>
                    <a:pt x="740568" y="16669"/>
                  </a:lnTo>
                  <a:lnTo>
                    <a:pt x="831056" y="50007"/>
                  </a:lnTo>
                  <a:lnTo>
                    <a:pt x="904875" y="88107"/>
                  </a:lnTo>
                  <a:lnTo>
                    <a:pt x="962025" y="123825"/>
                  </a:lnTo>
                  <a:lnTo>
                    <a:pt x="1009650" y="157163"/>
                  </a:lnTo>
                  <a:lnTo>
                    <a:pt x="1064418" y="197644"/>
                  </a:lnTo>
                  <a:lnTo>
                    <a:pt x="1116806" y="245269"/>
                  </a:lnTo>
                  <a:lnTo>
                    <a:pt x="1135856" y="264319"/>
                  </a:lnTo>
                  <a:lnTo>
                    <a:pt x="1145381" y="283369"/>
                  </a:lnTo>
                  <a:lnTo>
                    <a:pt x="1150143" y="302419"/>
                  </a:lnTo>
                  <a:lnTo>
                    <a:pt x="1150143" y="326232"/>
                  </a:lnTo>
                  <a:lnTo>
                    <a:pt x="1143000" y="352425"/>
                  </a:lnTo>
                  <a:lnTo>
                    <a:pt x="1126331" y="371475"/>
                  </a:lnTo>
                  <a:lnTo>
                    <a:pt x="1107281" y="378619"/>
                  </a:lnTo>
                  <a:lnTo>
                    <a:pt x="1062037" y="409575"/>
                  </a:lnTo>
                  <a:lnTo>
                    <a:pt x="947737" y="500063"/>
                  </a:lnTo>
                  <a:lnTo>
                    <a:pt x="797718" y="635794"/>
                  </a:lnTo>
                  <a:lnTo>
                    <a:pt x="669131" y="759619"/>
                  </a:lnTo>
                  <a:lnTo>
                    <a:pt x="538162" y="871538"/>
                  </a:lnTo>
                  <a:lnTo>
                    <a:pt x="371475" y="992982"/>
                  </a:lnTo>
                  <a:lnTo>
                    <a:pt x="242887" y="1083469"/>
                  </a:lnTo>
                  <a:lnTo>
                    <a:pt x="64293" y="1193007"/>
                  </a:lnTo>
                  <a:lnTo>
                    <a:pt x="33337" y="1204913"/>
                  </a:lnTo>
                  <a:lnTo>
                    <a:pt x="14287" y="1204913"/>
                  </a:lnTo>
                  <a:lnTo>
                    <a:pt x="2381" y="1197769"/>
                  </a:lnTo>
                  <a:lnTo>
                    <a:pt x="0" y="1185863"/>
                  </a:lnTo>
                  <a:lnTo>
                    <a:pt x="4762" y="1164432"/>
                  </a:lnTo>
                  <a:lnTo>
                    <a:pt x="14287" y="1147763"/>
                  </a:lnTo>
                  <a:lnTo>
                    <a:pt x="90487" y="1083469"/>
                  </a:lnTo>
                  <a:lnTo>
                    <a:pt x="235743" y="947738"/>
                  </a:lnTo>
                  <a:lnTo>
                    <a:pt x="416718" y="754857"/>
                  </a:lnTo>
                  <a:lnTo>
                    <a:pt x="490537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9">
              <a:extLst>
                <a:ext uri="{FF2B5EF4-FFF2-40B4-BE49-F238E27FC236}">
                  <a16:creationId xmlns:a16="http://schemas.microsoft.com/office/drawing/2014/main" id="{A0BA3D27-CE8C-415D-8AD9-B189B4DAC7E0}"/>
                </a:ext>
              </a:extLst>
            </p:cNvPr>
            <p:cNvSpPr/>
            <p:nvPr/>
          </p:nvSpPr>
          <p:spPr>
            <a:xfrm rot="16200000">
              <a:off x="2115344" y="3842544"/>
              <a:ext cx="2532063" cy="962025"/>
            </a:xfrm>
            <a:custGeom>
              <a:avLst/>
              <a:gdLst>
                <a:gd name="connsiteX0" fmla="*/ 1092994 w 2531269"/>
                <a:gd name="connsiteY0" fmla="*/ 752475 h 962025"/>
                <a:gd name="connsiteX1" fmla="*/ 1271587 w 2531269"/>
                <a:gd name="connsiteY1" fmla="*/ 795337 h 962025"/>
                <a:gd name="connsiteX2" fmla="*/ 1443037 w 2531269"/>
                <a:gd name="connsiteY2" fmla="*/ 831056 h 962025"/>
                <a:gd name="connsiteX3" fmla="*/ 1607344 w 2531269"/>
                <a:gd name="connsiteY3" fmla="*/ 859631 h 962025"/>
                <a:gd name="connsiteX4" fmla="*/ 1635919 w 2531269"/>
                <a:gd name="connsiteY4" fmla="*/ 862012 h 962025"/>
                <a:gd name="connsiteX5" fmla="*/ 1866900 w 2531269"/>
                <a:gd name="connsiteY5" fmla="*/ 892969 h 962025"/>
                <a:gd name="connsiteX6" fmla="*/ 2097881 w 2531269"/>
                <a:gd name="connsiteY6" fmla="*/ 923925 h 962025"/>
                <a:gd name="connsiteX7" fmla="*/ 2190750 w 2531269"/>
                <a:gd name="connsiteY7" fmla="*/ 938212 h 962025"/>
                <a:gd name="connsiteX8" fmla="*/ 2243137 w 2531269"/>
                <a:gd name="connsiteY8" fmla="*/ 950119 h 962025"/>
                <a:gd name="connsiteX9" fmla="*/ 2259806 w 2531269"/>
                <a:gd name="connsiteY9" fmla="*/ 957262 h 962025"/>
                <a:gd name="connsiteX10" fmla="*/ 2286000 w 2531269"/>
                <a:gd name="connsiteY10" fmla="*/ 962025 h 962025"/>
                <a:gd name="connsiteX11" fmla="*/ 2297906 w 2531269"/>
                <a:gd name="connsiteY11" fmla="*/ 962025 h 962025"/>
                <a:gd name="connsiteX12" fmla="*/ 2319337 w 2531269"/>
                <a:gd name="connsiteY12" fmla="*/ 952500 h 962025"/>
                <a:gd name="connsiteX13" fmla="*/ 2347912 w 2531269"/>
                <a:gd name="connsiteY13" fmla="*/ 923925 h 962025"/>
                <a:gd name="connsiteX14" fmla="*/ 2366962 w 2531269"/>
                <a:gd name="connsiteY14" fmla="*/ 890587 h 962025"/>
                <a:gd name="connsiteX15" fmla="*/ 2412206 w 2531269"/>
                <a:gd name="connsiteY15" fmla="*/ 802481 h 962025"/>
                <a:gd name="connsiteX16" fmla="*/ 2483644 w 2531269"/>
                <a:gd name="connsiteY16" fmla="*/ 650081 h 962025"/>
                <a:gd name="connsiteX17" fmla="*/ 2531269 w 2531269"/>
                <a:gd name="connsiteY17" fmla="*/ 538162 h 962025"/>
                <a:gd name="connsiteX18" fmla="*/ 2466975 w 2531269"/>
                <a:gd name="connsiteY18" fmla="*/ 481012 h 962025"/>
                <a:gd name="connsiteX19" fmla="*/ 2424112 w 2531269"/>
                <a:gd name="connsiteY19" fmla="*/ 535781 h 962025"/>
                <a:gd name="connsiteX20" fmla="*/ 2388394 w 2531269"/>
                <a:gd name="connsiteY20" fmla="*/ 573881 h 962025"/>
                <a:gd name="connsiteX21" fmla="*/ 2352675 w 2531269"/>
                <a:gd name="connsiteY21" fmla="*/ 602456 h 962025"/>
                <a:gd name="connsiteX22" fmla="*/ 2305050 w 2531269"/>
                <a:gd name="connsiteY22" fmla="*/ 633412 h 962025"/>
                <a:gd name="connsiteX23" fmla="*/ 2274094 w 2531269"/>
                <a:gd name="connsiteY23" fmla="*/ 645319 h 962025"/>
                <a:gd name="connsiteX24" fmla="*/ 2228850 w 2531269"/>
                <a:gd name="connsiteY24" fmla="*/ 652462 h 962025"/>
                <a:gd name="connsiteX25" fmla="*/ 2140744 w 2531269"/>
                <a:gd name="connsiteY25" fmla="*/ 659606 h 962025"/>
                <a:gd name="connsiteX26" fmla="*/ 1995487 w 2531269"/>
                <a:gd name="connsiteY26" fmla="*/ 661987 h 962025"/>
                <a:gd name="connsiteX27" fmla="*/ 1721644 w 2531269"/>
                <a:gd name="connsiteY27" fmla="*/ 659606 h 962025"/>
                <a:gd name="connsiteX28" fmla="*/ 1519237 w 2531269"/>
                <a:gd name="connsiteY28" fmla="*/ 638175 h 962025"/>
                <a:gd name="connsiteX29" fmla="*/ 1395412 w 2531269"/>
                <a:gd name="connsiteY29" fmla="*/ 628650 h 962025"/>
                <a:gd name="connsiteX30" fmla="*/ 1281112 w 2531269"/>
                <a:gd name="connsiteY30" fmla="*/ 614362 h 962025"/>
                <a:gd name="connsiteX31" fmla="*/ 1157287 w 2531269"/>
                <a:gd name="connsiteY31" fmla="*/ 590550 h 962025"/>
                <a:gd name="connsiteX32" fmla="*/ 1052512 w 2531269"/>
                <a:gd name="connsiteY32" fmla="*/ 564356 h 962025"/>
                <a:gd name="connsiteX33" fmla="*/ 933450 w 2531269"/>
                <a:gd name="connsiteY33" fmla="*/ 528637 h 962025"/>
                <a:gd name="connsiteX34" fmla="*/ 831056 w 2531269"/>
                <a:gd name="connsiteY34" fmla="*/ 492919 h 962025"/>
                <a:gd name="connsiteX35" fmla="*/ 723900 w 2531269"/>
                <a:gd name="connsiteY35" fmla="*/ 454819 h 962025"/>
                <a:gd name="connsiteX36" fmla="*/ 614362 w 2531269"/>
                <a:gd name="connsiteY36" fmla="*/ 404812 h 962025"/>
                <a:gd name="connsiteX37" fmla="*/ 535781 w 2531269"/>
                <a:gd name="connsiteY37" fmla="*/ 361950 h 962025"/>
                <a:gd name="connsiteX38" fmla="*/ 433387 w 2531269"/>
                <a:gd name="connsiteY38" fmla="*/ 297656 h 962025"/>
                <a:gd name="connsiteX39" fmla="*/ 345281 w 2531269"/>
                <a:gd name="connsiteY39" fmla="*/ 240506 h 962025"/>
                <a:gd name="connsiteX40" fmla="*/ 238125 w 2531269"/>
                <a:gd name="connsiteY40" fmla="*/ 161925 h 962025"/>
                <a:gd name="connsiteX41" fmla="*/ 138112 w 2531269"/>
                <a:gd name="connsiteY41" fmla="*/ 83344 h 962025"/>
                <a:gd name="connsiteX42" fmla="*/ 61912 w 2531269"/>
                <a:gd name="connsiteY42" fmla="*/ 16669 h 962025"/>
                <a:gd name="connsiteX43" fmla="*/ 50006 w 2531269"/>
                <a:gd name="connsiteY43" fmla="*/ 9525 h 962025"/>
                <a:gd name="connsiteX44" fmla="*/ 21431 w 2531269"/>
                <a:gd name="connsiteY44" fmla="*/ 0 h 962025"/>
                <a:gd name="connsiteX45" fmla="*/ 7144 w 2531269"/>
                <a:gd name="connsiteY45" fmla="*/ 0 h 962025"/>
                <a:gd name="connsiteX46" fmla="*/ 0 w 2531269"/>
                <a:gd name="connsiteY46" fmla="*/ 4762 h 962025"/>
                <a:gd name="connsiteX47" fmla="*/ 0 w 2531269"/>
                <a:gd name="connsiteY47" fmla="*/ 19050 h 962025"/>
                <a:gd name="connsiteX48" fmla="*/ 14287 w 2531269"/>
                <a:gd name="connsiteY48" fmla="*/ 57150 h 962025"/>
                <a:gd name="connsiteX49" fmla="*/ 42862 w 2531269"/>
                <a:gd name="connsiteY49" fmla="*/ 90487 h 962025"/>
                <a:gd name="connsiteX50" fmla="*/ 104775 w 2531269"/>
                <a:gd name="connsiteY50" fmla="*/ 157162 h 962025"/>
                <a:gd name="connsiteX51" fmla="*/ 178594 w 2531269"/>
                <a:gd name="connsiteY51" fmla="*/ 233362 h 962025"/>
                <a:gd name="connsiteX52" fmla="*/ 264319 w 2531269"/>
                <a:gd name="connsiteY52" fmla="*/ 311944 h 962025"/>
                <a:gd name="connsiteX53" fmla="*/ 381000 w 2531269"/>
                <a:gd name="connsiteY53" fmla="*/ 409575 h 962025"/>
                <a:gd name="connsiteX54" fmla="*/ 483394 w 2531269"/>
                <a:gd name="connsiteY54" fmla="*/ 485775 h 962025"/>
                <a:gd name="connsiteX55" fmla="*/ 595312 w 2531269"/>
                <a:gd name="connsiteY55" fmla="*/ 559594 h 962025"/>
                <a:gd name="connsiteX56" fmla="*/ 704850 w 2531269"/>
                <a:gd name="connsiteY56" fmla="*/ 616744 h 962025"/>
                <a:gd name="connsiteX57" fmla="*/ 797719 w 2531269"/>
                <a:gd name="connsiteY57" fmla="*/ 657225 h 962025"/>
                <a:gd name="connsiteX58" fmla="*/ 947737 w 2531269"/>
                <a:gd name="connsiteY58" fmla="*/ 711994 h 962025"/>
                <a:gd name="connsiteX59" fmla="*/ 1092994 w 2531269"/>
                <a:gd name="connsiteY59" fmla="*/ 7524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31269" h="962025">
                  <a:moveTo>
                    <a:pt x="1092994" y="752475"/>
                  </a:moveTo>
                  <a:lnTo>
                    <a:pt x="1271587" y="795337"/>
                  </a:lnTo>
                  <a:lnTo>
                    <a:pt x="1443037" y="831056"/>
                  </a:lnTo>
                  <a:lnTo>
                    <a:pt x="1607344" y="859631"/>
                  </a:lnTo>
                  <a:lnTo>
                    <a:pt x="1635919" y="862012"/>
                  </a:lnTo>
                  <a:lnTo>
                    <a:pt x="1866900" y="892969"/>
                  </a:lnTo>
                  <a:lnTo>
                    <a:pt x="2097881" y="923925"/>
                  </a:lnTo>
                  <a:lnTo>
                    <a:pt x="2190750" y="938212"/>
                  </a:lnTo>
                  <a:lnTo>
                    <a:pt x="2243137" y="950119"/>
                  </a:lnTo>
                  <a:lnTo>
                    <a:pt x="2259806" y="957262"/>
                  </a:lnTo>
                  <a:lnTo>
                    <a:pt x="2286000" y="962025"/>
                  </a:lnTo>
                  <a:lnTo>
                    <a:pt x="2297906" y="962025"/>
                  </a:lnTo>
                  <a:lnTo>
                    <a:pt x="2319337" y="952500"/>
                  </a:lnTo>
                  <a:lnTo>
                    <a:pt x="2347912" y="923925"/>
                  </a:lnTo>
                  <a:lnTo>
                    <a:pt x="2366962" y="890587"/>
                  </a:lnTo>
                  <a:lnTo>
                    <a:pt x="2412206" y="802481"/>
                  </a:lnTo>
                  <a:lnTo>
                    <a:pt x="2483644" y="650081"/>
                  </a:lnTo>
                  <a:lnTo>
                    <a:pt x="2531269" y="538162"/>
                  </a:lnTo>
                  <a:lnTo>
                    <a:pt x="2466975" y="481012"/>
                  </a:lnTo>
                  <a:lnTo>
                    <a:pt x="2424112" y="535781"/>
                  </a:lnTo>
                  <a:lnTo>
                    <a:pt x="2388394" y="573881"/>
                  </a:lnTo>
                  <a:lnTo>
                    <a:pt x="2352675" y="602456"/>
                  </a:lnTo>
                  <a:lnTo>
                    <a:pt x="2305050" y="633412"/>
                  </a:lnTo>
                  <a:lnTo>
                    <a:pt x="2274094" y="645319"/>
                  </a:lnTo>
                  <a:lnTo>
                    <a:pt x="2228850" y="652462"/>
                  </a:lnTo>
                  <a:lnTo>
                    <a:pt x="2140744" y="659606"/>
                  </a:lnTo>
                  <a:lnTo>
                    <a:pt x="1995487" y="661987"/>
                  </a:lnTo>
                  <a:lnTo>
                    <a:pt x="1721644" y="659606"/>
                  </a:lnTo>
                  <a:lnTo>
                    <a:pt x="1519237" y="638175"/>
                  </a:lnTo>
                  <a:lnTo>
                    <a:pt x="1395412" y="628650"/>
                  </a:lnTo>
                  <a:lnTo>
                    <a:pt x="1281112" y="614362"/>
                  </a:lnTo>
                  <a:lnTo>
                    <a:pt x="1157287" y="590550"/>
                  </a:lnTo>
                  <a:lnTo>
                    <a:pt x="1052512" y="564356"/>
                  </a:lnTo>
                  <a:lnTo>
                    <a:pt x="933450" y="528637"/>
                  </a:lnTo>
                  <a:lnTo>
                    <a:pt x="831056" y="492919"/>
                  </a:lnTo>
                  <a:lnTo>
                    <a:pt x="723900" y="454819"/>
                  </a:lnTo>
                  <a:lnTo>
                    <a:pt x="614362" y="404812"/>
                  </a:lnTo>
                  <a:lnTo>
                    <a:pt x="535781" y="361950"/>
                  </a:lnTo>
                  <a:lnTo>
                    <a:pt x="433387" y="297656"/>
                  </a:lnTo>
                  <a:lnTo>
                    <a:pt x="345281" y="240506"/>
                  </a:lnTo>
                  <a:lnTo>
                    <a:pt x="238125" y="161925"/>
                  </a:lnTo>
                  <a:lnTo>
                    <a:pt x="138112" y="83344"/>
                  </a:lnTo>
                  <a:lnTo>
                    <a:pt x="61912" y="16669"/>
                  </a:lnTo>
                  <a:lnTo>
                    <a:pt x="50006" y="9525"/>
                  </a:lnTo>
                  <a:lnTo>
                    <a:pt x="21431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4287" y="57150"/>
                  </a:lnTo>
                  <a:lnTo>
                    <a:pt x="42862" y="90487"/>
                  </a:lnTo>
                  <a:lnTo>
                    <a:pt x="104775" y="157162"/>
                  </a:lnTo>
                  <a:lnTo>
                    <a:pt x="178594" y="233362"/>
                  </a:lnTo>
                  <a:lnTo>
                    <a:pt x="264319" y="311944"/>
                  </a:lnTo>
                  <a:lnTo>
                    <a:pt x="381000" y="409575"/>
                  </a:lnTo>
                  <a:lnTo>
                    <a:pt x="483394" y="485775"/>
                  </a:lnTo>
                  <a:lnTo>
                    <a:pt x="595312" y="559594"/>
                  </a:lnTo>
                  <a:lnTo>
                    <a:pt x="704850" y="616744"/>
                  </a:lnTo>
                  <a:lnTo>
                    <a:pt x="797719" y="657225"/>
                  </a:lnTo>
                  <a:lnTo>
                    <a:pt x="947737" y="711994"/>
                  </a:lnTo>
                  <a:lnTo>
                    <a:pt x="1092994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4">
              <a:extLst>
                <a:ext uri="{FF2B5EF4-FFF2-40B4-BE49-F238E27FC236}">
                  <a16:creationId xmlns:a16="http://schemas.microsoft.com/office/drawing/2014/main" id="{B8F125BA-FF06-45D3-8548-B24D46663FFC}"/>
                </a:ext>
              </a:extLst>
            </p:cNvPr>
            <p:cNvSpPr/>
            <p:nvPr/>
          </p:nvSpPr>
          <p:spPr>
            <a:xfrm>
              <a:off x="2809875" y="3241675"/>
              <a:ext cx="4349750" cy="2668588"/>
            </a:xfrm>
            <a:custGeom>
              <a:avLst/>
              <a:gdLst>
                <a:gd name="connsiteX0" fmla="*/ 1415731 w 4349578"/>
                <a:gd name="connsiteY0" fmla="*/ 406007 h 2669059"/>
                <a:gd name="connsiteX1" fmla="*/ 1705232 w 4349578"/>
                <a:gd name="connsiteY1" fmla="*/ 317745 h 2669059"/>
                <a:gd name="connsiteX2" fmla="*/ 1881757 w 4349578"/>
                <a:gd name="connsiteY2" fmla="*/ 282440 h 2669059"/>
                <a:gd name="connsiteX3" fmla="*/ 2150075 w 4349578"/>
                <a:gd name="connsiteY3" fmla="*/ 194177 h 2669059"/>
                <a:gd name="connsiteX4" fmla="*/ 2418393 w 4349578"/>
                <a:gd name="connsiteY4" fmla="*/ 112976 h 2669059"/>
                <a:gd name="connsiteX5" fmla="*/ 2580796 w 4349578"/>
                <a:gd name="connsiteY5" fmla="*/ 60018 h 2669059"/>
                <a:gd name="connsiteX6" fmla="*/ 2658467 w 4349578"/>
                <a:gd name="connsiteY6" fmla="*/ 31774 h 2669059"/>
                <a:gd name="connsiteX7" fmla="*/ 2693773 w 4349578"/>
                <a:gd name="connsiteY7" fmla="*/ 10591 h 2669059"/>
                <a:gd name="connsiteX8" fmla="*/ 2714956 w 4349578"/>
                <a:gd name="connsiteY8" fmla="*/ 0 h 2669059"/>
                <a:gd name="connsiteX9" fmla="*/ 2743200 w 4349578"/>
                <a:gd name="connsiteY9" fmla="*/ 10591 h 2669059"/>
                <a:gd name="connsiteX10" fmla="*/ 2785566 w 4349578"/>
                <a:gd name="connsiteY10" fmla="*/ 35305 h 2669059"/>
                <a:gd name="connsiteX11" fmla="*/ 2859706 w 4349578"/>
                <a:gd name="connsiteY11" fmla="*/ 95323 h 2669059"/>
                <a:gd name="connsiteX12" fmla="*/ 2944438 w 4349578"/>
                <a:gd name="connsiteY12" fmla="*/ 172994 h 2669059"/>
                <a:gd name="connsiteX13" fmla="*/ 3011518 w 4349578"/>
                <a:gd name="connsiteY13" fmla="*/ 233013 h 2669059"/>
                <a:gd name="connsiteX14" fmla="*/ 3032701 w 4349578"/>
                <a:gd name="connsiteY14" fmla="*/ 257726 h 2669059"/>
                <a:gd name="connsiteX15" fmla="*/ 3039762 w 4349578"/>
                <a:gd name="connsiteY15" fmla="*/ 275379 h 2669059"/>
                <a:gd name="connsiteX16" fmla="*/ 3039762 w 4349578"/>
                <a:gd name="connsiteY16" fmla="*/ 285970 h 2669059"/>
                <a:gd name="connsiteX17" fmla="*/ 3032701 w 4349578"/>
                <a:gd name="connsiteY17" fmla="*/ 310684 h 2669059"/>
                <a:gd name="connsiteX18" fmla="*/ 3000926 w 4349578"/>
                <a:gd name="connsiteY18" fmla="*/ 356580 h 2669059"/>
                <a:gd name="connsiteX19" fmla="*/ 2947969 w 4349578"/>
                <a:gd name="connsiteY19" fmla="*/ 406007 h 2669059"/>
                <a:gd name="connsiteX20" fmla="*/ 2930316 w 4349578"/>
                <a:gd name="connsiteY20" fmla="*/ 423660 h 2669059"/>
                <a:gd name="connsiteX21" fmla="*/ 2905603 w 4349578"/>
                <a:gd name="connsiteY21" fmla="*/ 483679 h 2669059"/>
                <a:gd name="connsiteX22" fmla="*/ 2880889 w 4349578"/>
                <a:gd name="connsiteY22" fmla="*/ 568411 h 2669059"/>
                <a:gd name="connsiteX23" fmla="*/ 2856176 w 4349578"/>
                <a:gd name="connsiteY23" fmla="*/ 660204 h 2669059"/>
                <a:gd name="connsiteX24" fmla="*/ 2838523 w 4349578"/>
                <a:gd name="connsiteY24" fmla="*/ 780241 h 2669059"/>
                <a:gd name="connsiteX25" fmla="*/ 2831462 w 4349578"/>
                <a:gd name="connsiteY25" fmla="*/ 886156 h 2669059"/>
                <a:gd name="connsiteX26" fmla="*/ 2827932 w 4349578"/>
                <a:gd name="connsiteY26" fmla="*/ 1002662 h 2669059"/>
                <a:gd name="connsiteX27" fmla="*/ 2831462 w 4349578"/>
                <a:gd name="connsiteY27" fmla="*/ 1115638 h 2669059"/>
                <a:gd name="connsiteX28" fmla="*/ 2845584 w 4349578"/>
                <a:gd name="connsiteY28" fmla="*/ 1256858 h 2669059"/>
                <a:gd name="connsiteX29" fmla="*/ 2866767 w 4349578"/>
                <a:gd name="connsiteY29" fmla="*/ 1376896 h 2669059"/>
                <a:gd name="connsiteX30" fmla="*/ 2902072 w 4349578"/>
                <a:gd name="connsiteY30" fmla="*/ 1503994 h 2669059"/>
                <a:gd name="connsiteX31" fmla="*/ 2933847 w 4349578"/>
                <a:gd name="connsiteY31" fmla="*/ 1588726 h 2669059"/>
                <a:gd name="connsiteX32" fmla="*/ 2976213 w 4349578"/>
                <a:gd name="connsiteY32" fmla="*/ 1680519 h 2669059"/>
                <a:gd name="connsiteX33" fmla="*/ 3022109 w 4349578"/>
                <a:gd name="connsiteY33" fmla="*/ 1765251 h 2669059"/>
                <a:gd name="connsiteX34" fmla="*/ 3075067 w 4349578"/>
                <a:gd name="connsiteY34" fmla="*/ 1846452 h 2669059"/>
                <a:gd name="connsiteX35" fmla="*/ 3138616 w 4349578"/>
                <a:gd name="connsiteY35" fmla="*/ 1920593 h 2669059"/>
                <a:gd name="connsiteX36" fmla="*/ 3202165 w 4349578"/>
                <a:gd name="connsiteY36" fmla="*/ 1980611 h 2669059"/>
                <a:gd name="connsiteX37" fmla="*/ 3265714 w 4349578"/>
                <a:gd name="connsiteY37" fmla="*/ 2037099 h 2669059"/>
                <a:gd name="connsiteX38" fmla="*/ 3357507 w 4349578"/>
                <a:gd name="connsiteY38" fmla="*/ 2100648 h 2669059"/>
                <a:gd name="connsiteX39" fmla="*/ 3424586 w 4349578"/>
                <a:gd name="connsiteY39" fmla="*/ 2143014 h 2669059"/>
                <a:gd name="connsiteX40" fmla="*/ 3526971 w 4349578"/>
                <a:gd name="connsiteY40" fmla="*/ 2203033 h 2669059"/>
                <a:gd name="connsiteX41" fmla="*/ 3661130 w 4349578"/>
                <a:gd name="connsiteY41" fmla="*/ 2270113 h 2669059"/>
                <a:gd name="connsiteX42" fmla="*/ 3798820 w 4349578"/>
                <a:gd name="connsiteY42" fmla="*/ 2326601 h 2669059"/>
                <a:gd name="connsiteX43" fmla="*/ 3872960 w 4349578"/>
                <a:gd name="connsiteY43" fmla="*/ 2344253 h 2669059"/>
                <a:gd name="connsiteX44" fmla="*/ 4286029 w 4349578"/>
                <a:gd name="connsiteY44" fmla="*/ 2450168 h 2669059"/>
                <a:gd name="connsiteX45" fmla="*/ 4317803 w 4349578"/>
                <a:gd name="connsiteY45" fmla="*/ 2489004 h 2669059"/>
                <a:gd name="connsiteX46" fmla="*/ 4338986 w 4349578"/>
                <a:gd name="connsiteY46" fmla="*/ 2520778 h 2669059"/>
                <a:gd name="connsiteX47" fmla="*/ 4346047 w 4349578"/>
                <a:gd name="connsiteY47" fmla="*/ 2549022 h 2669059"/>
                <a:gd name="connsiteX48" fmla="*/ 4349578 w 4349578"/>
                <a:gd name="connsiteY48" fmla="*/ 2573736 h 2669059"/>
                <a:gd name="connsiteX49" fmla="*/ 4342517 w 4349578"/>
                <a:gd name="connsiteY49" fmla="*/ 2601980 h 2669059"/>
                <a:gd name="connsiteX50" fmla="*/ 4324864 w 4349578"/>
                <a:gd name="connsiteY50" fmla="*/ 2626693 h 2669059"/>
                <a:gd name="connsiteX51" fmla="*/ 4293090 w 4349578"/>
                <a:gd name="connsiteY51" fmla="*/ 2647876 h 2669059"/>
                <a:gd name="connsiteX52" fmla="*/ 4254254 w 4349578"/>
                <a:gd name="connsiteY52" fmla="*/ 2661998 h 2669059"/>
                <a:gd name="connsiteX53" fmla="*/ 4190705 w 4349578"/>
                <a:gd name="connsiteY53" fmla="*/ 2669059 h 2669059"/>
                <a:gd name="connsiteX54" fmla="*/ 4102443 w 4349578"/>
                <a:gd name="connsiteY54" fmla="*/ 2658468 h 2669059"/>
                <a:gd name="connsiteX55" fmla="*/ 4021241 w 4349578"/>
                <a:gd name="connsiteY55" fmla="*/ 2644346 h 2669059"/>
                <a:gd name="connsiteX56" fmla="*/ 3890613 w 4349578"/>
                <a:gd name="connsiteY56" fmla="*/ 2612571 h 2669059"/>
                <a:gd name="connsiteX57" fmla="*/ 3763515 w 4349578"/>
                <a:gd name="connsiteY57" fmla="*/ 2573736 h 2669059"/>
                <a:gd name="connsiteX58" fmla="*/ 3654069 w 4349578"/>
                <a:gd name="connsiteY58" fmla="*/ 2541961 h 2669059"/>
                <a:gd name="connsiteX59" fmla="*/ 3502257 w 4349578"/>
                <a:gd name="connsiteY59" fmla="*/ 2467821 h 2669059"/>
                <a:gd name="connsiteX60" fmla="*/ 3357507 w 4349578"/>
                <a:gd name="connsiteY60" fmla="*/ 2383089 h 2669059"/>
                <a:gd name="connsiteX61" fmla="*/ 3205695 w 4349578"/>
                <a:gd name="connsiteY61" fmla="*/ 2273643 h 2669059"/>
                <a:gd name="connsiteX62" fmla="*/ 3103311 w 4349578"/>
                <a:gd name="connsiteY62" fmla="*/ 2181850 h 2669059"/>
                <a:gd name="connsiteX63" fmla="*/ 3004457 w 4349578"/>
                <a:gd name="connsiteY63" fmla="*/ 2086526 h 2669059"/>
                <a:gd name="connsiteX64" fmla="*/ 2909133 w 4349578"/>
                <a:gd name="connsiteY64" fmla="*/ 1962959 h 2669059"/>
                <a:gd name="connsiteX65" fmla="*/ 2845584 w 4349578"/>
                <a:gd name="connsiteY65" fmla="*/ 1857044 h 2669059"/>
                <a:gd name="connsiteX66" fmla="*/ 2796157 w 4349578"/>
                <a:gd name="connsiteY66" fmla="*/ 1758190 h 2669059"/>
                <a:gd name="connsiteX67" fmla="*/ 2757322 w 4349578"/>
                <a:gd name="connsiteY67" fmla="*/ 1655805 h 2669059"/>
                <a:gd name="connsiteX68" fmla="*/ 2718486 w 4349578"/>
                <a:gd name="connsiteY68" fmla="*/ 1525177 h 2669059"/>
                <a:gd name="connsiteX69" fmla="*/ 2690242 w 4349578"/>
                <a:gd name="connsiteY69" fmla="*/ 1408670 h 2669059"/>
                <a:gd name="connsiteX70" fmla="*/ 2661998 w 4349578"/>
                <a:gd name="connsiteY70" fmla="*/ 1203901 h 2669059"/>
                <a:gd name="connsiteX71" fmla="*/ 2647876 w 4349578"/>
                <a:gd name="connsiteY71" fmla="*/ 1016784 h 2669059"/>
                <a:gd name="connsiteX72" fmla="*/ 2647876 w 4349578"/>
                <a:gd name="connsiteY72" fmla="*/ 727283 h 2669059"/>
                <a:gd name="connsiteX73" fmla="*/ 2647876 w 4349578"/>
                <a:gd name="connsiteY73" fmla="*/ 303623 h 2669059"/>
                <a:gd name="connsiteX74" fmla="*/ 2647876 w 4349578"/>
                <a:gd name="connsiteY74" fmla="*/ 250665 h 2669059"/>
                <a:gd name="connsiteX75" fmla="*/ 2640815 w 4349578"/>
                <a:gd name="connsiteY75" fmla="*/ 233013 h 2669059"/>
                <a:gd name="connsiteX76" fmla="*/ 2630223 w 4349578"/>
                <a:gd name="connsiteY76" fmla="*/ 222421 h 2669059"/>
                <a:gd name="connsiteX77" fmla="*/ 2584327 w 4349578"/>
                <a:gd name="connsiteY77" fmla="*/ 233013 h 2669059"/>
                <a:gd name="connsiteX78" fmla="*/ 2316009 w 4349578"/>
                <a:gd name="connsiteY78" fmla="*/ 310684 h 2669059"/>
                <a:gd name="connsiteX79" fmla="*/ 1984142 w 4349578"/>
                <a:gd name="connsiteY79" fmla="*/ 406007 h 2669059"/>
                <a:gd name="connsiteX80" fmla="*/ 1857044 w 4349578"/>
                <a:gd name="connsiteY80" fmla="*/ 441313 h 2669059"/>
                <a:gd name="connsiteX81" fmla="*/ 1680518 w 4349578"/>
                <a:gd name="connsiteY81" fmla="*/ 480148 h 2669059"/>
                <a:gd name="connsiteX82" fmla="*/ 1408670 w 4349578"/>
                <a:gd name="connsiteY82" fmla="*/ 571941 h 2669059"/>
                <a:gd name="connsiteX83" fmla="*/ 1048559 w 4349578"/>
                <a:gd name="connsiteY83" fmla="*/ 691978 h 2669059"/>
                <a:gd name="connsiteX84" fmla="*/ 928522 w 4349578"/>
                <a:gd name="connsiteY84" fmla="*/ 734344 h 2669059"/>
                <a:gd name="connsiteX85" fmla="*/ 741405 w 4349578"/>
                <a:gd name="connsiteY85" fmla="*/ 826137 h 2669059"/>
                <a:gd name="connsiteX86" fmla="*/ 586063 w 4349578"/>
                <a:gd name="connsiteY86" fmla="*/ 896747 h 2669059"/>
                <a:gd name="connsiteX87" fmla="*/ 501331 w 4349578"/>
                <a:gd name="connsiteY87" fmla="*/ 939113 h 2669059"/>
                <a:gd name="connsiteX88" fmla="*/ 469556 w 4349578"/>
                <a:gd name="connsiteY88" fmla="*/ 956766 h 2669059"/>
                <a:gd name="connsiteX89" fmla="*/ 441312 w 4349578"/>
                <a:gd name="connsiteY89" fmla="*/ 981479 h 2669059"/>
                <a:gd name="connsiteX90" fmla="*/ 413068 w 4349578"/>
                <a:gd name="connsiteY90" fmla="*/ 995601 h 2669059"/>
                <a:gd name="connsiteX91" fmla="*/ 384824 w 4349578"/>
                <a:gd name="connsiteY91" fmla="*/ 999132 h 2669059"/>
                <a:gd name="connsiteX92" fmla="*/ 360111 w 4349578"/>
                <a:gd name="connsiteY92" fmla="*/ 992071 h 2669059"/>
                <a:gd name="connsiteX93" fmla="*/ 338928 w 4349578"/>
                <a:gd name="connsiteY93" fmla="*/ 981479 h 2669059"/>
                <a:gd name="connsiteX94" fmla="*/ 247135 w 4349578"/>
                <a:gd name="connsiteY94" fmla="*/ 886156 h 2669059"/>
                <a:gd name="connsiteX95" fmla="*/ 112976 w 4349578"/>
                <a:gd name="connsiteY95" fmla="*/ 755527 h 2669059"/>
                <a:gd name="connsiteX96" fmla="*/ 38835 w 4349578"/>
                <a:gd name="connsiteY96" fmla="*/ 684917 h 2669059"/>
                <a:gd name="connsiteX97" fmla="*/ 14122 w 4349578"/>
                <a:gd name="connsiteY97" fmla="*/ 653143 h 2669059"/>
                <a:gd name="connsiteX98" fmla="*/ 7061 w 4349578"/>
                <a:gd name="connsiteY98" fmla="*/ 639021 h 2669059"/>
                <a:gd name="connsiteX99" fmla="*/ 0 w 4349578"/>
                <a:gd name="connsiteY99" fmla="*/ 617838 h 2669059"/>
                <a:gd name="connsiteX100" fmla="*/ 7061 w 4349578"/>
                <a:gd name="connsiteY100" fmla="*/ 603716 h 2669059"/>
                <a:gd name="connsiteX101" fmla="*/ 28244 w 4349578"/>
                <a:gd name="connsiteY101" fmla="*/ 596655 h 2669059"/>
                <a:gd name="connsiteX102" fmla="*/ 63549 w 4349578"/>
                <a:gd name="connsiteY102" fmla="*/ 607246 h 2669059"/>
                <a:gd name="connsiteX103" fmla="*/ 102384 w 4349578"/>
                <a:gd name="connsiteY103" fmla="*/ 624899 h 2669059"/>
                <a:gd name="connsiteX104" fmla="*/ 201238 w 4349578"/>
                <a:gd name="connsiteY104" fmla="*/ 681387 h 2669059"/>
                <a:gd name="connsiteX105" fmla="*/ 271848 w 4349578"/>
                <a:gd name="connsiteY105" fmla="*/ 713161 h 2669059"/>
                <a:gd name="connsiteX106" fmla="*/ 324806 w 4349578"/>
                <a:gd name="connsiteY106" fmla="*/ 723753 h 2669059"/>
                <a:gd name="connsiteX107" fmla="*/ 367172 w 4349578"/>
                <a:gd name="connsiteY107" fmla="*/ 723753 h 2669059"/>
                <a:gd name="connsiteX108" fmla="*/ 469556 w 4349578"/>
                <a:gd name="connsiteY108" fmla="*/ 702570 h 2669059"/>
                <a:gd name="connsiteX109" fmla="*/ 653142 w 4349578"/>
                <a:gd name="connsiteY109" fmla="*/ 649612 h 2669059"/>
                <a:gd name="connsiteX110" fmla="*/ 776710 w 4349578"/>
                <a:gd name="connsiteY110" fmla="*/ 603716 h 2669059"/>
                <a:gd name="connsiteX111" fmla="*/ 1030906 w 4349578"/>
                <a:gd name="connsiteY111" fmla="*/ 526045 h 2669059"/>
                <a:gd name="connsiteX112" fmla="*/ 1415731 w 4349578"/>
                <a:gd name="connsiteY112" fmla="*/ 406007 h 266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349578" h="2669059">
                  <a:moveTo>
                    <a:pt x="1415731" y="406007"/>
                  </a:moveTo>
                  <a:lnTo>
                    <a:pt x="1705232" y="317745"/>
                  </a:lnTo>
                  <a:lnTo>
                    <a:pt x="1881757" y="282440"/>
                  </a:lnTo>
                  <a:lnTo>
                    <a:pt x="2150075" y="194177"/>
                  </a:lnTo>
                  <a:lnTo>
                    <a:pt x="2418393" y="112976"/>
                  </a:lnTo>
                  <a:lnTo>
                    <a:pt x="2580796" y="60018"/>
                  </a:lnTo>
                  <a:lnTo>
                    <a:pt x="2658467" y="31774"/>
                  </a:lnTo>
                  <a:lnTo>
                    <a:pt x="2693773" y="10591"/>
                  </a:lnTo>
                  <a:lnTo>
                    <a:pt x="2714956" y="0"/>
                  </a:lnTo>
                  <a:lnTo>
                    <a:pt x="2743200" y="10591"/>
                  </a:lnTo>
                  <a:lnTo>
                    <a:pt x="2785566" y="35305"/>
                  </a:lnTo>
                  <a:lnTo>
                    <a:pt x="2859706" y="95323"/>
                  </a:lnTo>
                  <a:lnTo>
                    <a:pt x="2944438" y="172994"/>
                  </a:lnTo>
                  <a:lnTo>
                    <a:pt x="3011518" y="233013"/>
                  </a:lnTo>
                  <a:lnTo>
                    <a:pt x="3032701" y="257726"/>
                  </a:lnTo>
                  <a:lnTo>
                    <a:pt x="3039762" y="275379"/>
                  </a:lnTo>
                  <a:lnTo>
                    <a:pt x="3039762" y="285970"/>
                  </a:lnTo>
                  <a:lnTo>
                    <a:pt x="3032701" y="310684"/>
                  </a:lnTo>
                  <a:lnTo>
                    <a:pt x="3000926" y="356580"/>
                  </a:lnTo>
                  <a:lnTo>
                    <a:pt x="2947969" y="406007"/>
                  </a:lnTo>
                  <a:lnTo>
                    <a:pt x="2930316" y="423660"/>
                  </a:lnTo>
                  <a:lnTo>
                    <a:pt x="2905603" y="483679"/>
                  </a:lnTo>
                  <a:lnTo>
                    <a:pt x="2880889" y="568411"/>
                  </a:lnTo>
                  <a:lnTo>
                    <a:pt x="2856176" y="660204"/>
                  </a:lnTo>
                  <a:lnTo>
                    <a:pt x="2838523" y="780241"/>
                  </a:lnTo>
                  <a:lnTo>
                    <a:pt x="2831462" y="886156"/>
                  </a:lnTo>
                  <a:lnTo>
                    <a:pt x="2827932" y="1002662"/>
                  </a:lnTo>
                  <a:lnTo>
                    <a:pt x="2831462" y="1115638"/>
                  </a:lnTo>
                  <a:lnTo>
                    <a:pt x="2845584" y="1256858"/>
                  </a:lnTo>
                  <a:lnTo>
                    <a:pt x="2866767" y="1376896"/>
                  </a:lnTo>
                  <a:lnTo>
                    <a:pt x="2902072" y="1503994"/>
                  </a:lnTo>
                  <a:lnTo>
                    <a:pt x="2933847" y="1588726"/>
                  </a:lnTo>
                  <a:lnTo>
                    <a:pt x="2976213" y="1680519"/>
                  </a:lnTo>
                  <a:lnTo>
                    <a:pt x="3022109" y="1765251"/>
                  </a:lnTo>
                  <a:lnTo>
                    <a:pt x="3075067" y="1846452"/>
                  </a:lnTo>
                  <a:lnTo>
                    <a:pt x="3138616" y="1920593"/>
                  </a:lnTo>
                  <a:lnTo>
                    <a:pt x="3202165" y="1980611"/>
                  </a:lnTo>
                  <a:lnTo>
                    <a:pt x="3265714" y="2037099"/>
                  </a:lnTo>
                  <a:lnTo>
                    <a:pt x="3357507" y="2100648"/>
                  </a:lnTo>
                  <a:lnTo>
                    <a:pt x="3424586" y="2143014"/>
                  </a:lnTo>
                  <a:lnTo>
                    <a:pt x="3526971" y="2203033"/>
                  </a:lnTo>
                  <a:lnTo>
                    <a:pt x="3661130" y="2270113"/>
                  </a:lnTo>
                  <a:lnTo>
                    <a:pt x="3798820" y="2326601"/>
                  </a:lnTo>
                  <a:lnTo>
                    <a:pt x="3872960" y="2344253"/>
                  </a:lnTo>
                  <a:lnTo>
                    <a:pt x="4286029" y="2450168"/>
                  </a:lnTo>
                  <a:lnTo>
                    <a:pt x="4317803" y="2489004"/>
                  </a:lnTo>
                  <a:lnTo>
                    <a:pt x="4338986" y="2520778"/>
                  </a:lnTo>
                  <a:lnTo>
                    <a:pt x="4346047" y="2549022"/>
                  </a:lnTo>
                  <a:lnTo>
                    <a:pt x="4349578" y="2573736"/>
                  </a:lnTo>
                  <a:lnTo>
                    <a:pt x="4342517" y="2601980"/>
                  </a:lnTo>
                  <a:lnTo>
                    <a:pt x="4324864" y="2626693"/>
                  </a:lnTo>
                  <a:lnTo>
                    <a:pt x="4293090" y="2647876"/>
                  </a:lnTo>
                  <a:lnTo>
                    <a:pt x="4254254" y="2661998"/>
                  </a:lnTo>
                  <a:lnTo>
                    <a:pt x="4190705" y="2669059"/>
                  </a:lnTo>
                  <a:lnTo>
                    <a:pt x="4102443" y="2658468"/>
                  </a:lnTo>
                  <a:lnTo>
                    <a:pt x="4021241" y="2644346"/>
                  </a:lnTo>
                  <a:lnTo>
                    <a:pt x="3890613" y="2612571"/>
                  </a:lnTo>
                  <a:lnTo>
                    <a:pt x="3763515" y="2573736"/>
                  </a:lnTo>
                  <a:lnTo>
                    <a:pt x="3654069" y="2541961"/>
                  </a:lnTo>
                  <a:lnTo>
                    <a:pt x="3502257" y="2467821"/>
                  </a:lnTo>
                  <a:lnTo>
                    <a:pt x="3357507" y="2383089"/>
                  </a:lnTo>
                  <a:lnTo>
                    <a:pt x="3205695" y="2273643"/>
                  </a:lnTo>
                  <a:lnTo>
                    <a:pt x="3103311" y="2181850"/>
                  </a:lnTo>
                  <a:lnTo>
                    <a:pt x="3004457" y="2086526"/>
                  </a:lnTo>
                  <a:lnTo>
                    <a:pt x="2909133" y="1962959"/>
                  </a:lnTo>
                  <a:lnTo>
                    <a:pt x="2845584" y="1857044"/>
                  </a:lnTo>
                  <a:lnTo>
                    <a:pt x="2796157" y="1758190"/>
                  </a:lnTo>
                  <a:lnTo>
                    <a:pt x="2757322" y="1655805"/>
                  </a:lnTo>
                  <a:lnTo>
                    <a:pt x="2718486" y="1525177"/>
                  </a:lnTo>
                  <a:lnTo>
                    <a:pt x="2690242" y="1408670"/>
                  </a:lnTo>
                  <a:lnTo>
                    <a:pt x="2661998" y="1203901"/>
                  </a:lnTo>
                  <a:lnTo>
                    <a:pt x="2647876" y="1016784"/>
                  </a:lnTo>
                  <a:lnTo>
                    <a:pt x="2647876" y="727283"/>
                  </a:lnTo>
                  <a:lnTo>
                    <a:pt x="2647876" y="303623"/>
                  </a:lnTo>
                  <a:lnTo>
                    <a:pt x="2647876" y="250665"/>
                  </a:lnTo>
                  <a:lnTo>
                    <a:pt x="2640815" y="233013"/>
                  </a:lnTo>
                  <a:lnTo>
                    <a:pt x="2630223" y="222421"/>
                  </a:lnTo>
                  <a:lnTo>
                    <a:pt x="2584327" y="233013"/>
                  </a:lnTo>
                  <a:lnTo>
                    <a:pt x="2316009" y="310684"/>
                  </a:lnTo>
                  <a:lnTo>
                    <a:pt x="1984142" y="406007"/>
                  </a:lnTo>
                  <a:lnTo>
                    <a:pt x="1857044" y="441313"/>
                  </a:lnTo>
                  <a:lnTo>
                    <a:pt x="1680518" y="480148"/>
                  </a:lnTo>
                  <a:lnTo>
                    <a:pt x="1408670" y="571941"/>
                  </a:lnTo>
                  <a:lnTo>
                    <a:pt x="1048559" y="691978"/>
                  </a:lnTo>
                  <a:lnTo>
                    <a:pt x="928522" y="734344"/>
                  </a:lnTo>
                  <a:lnTo>
                    <a:pt x="741405" y="826137"/>
                  </a:lnTo>
                  <a:lnTo>
                    <a:pt x="586063" y="896747"/>
                  </a:lnTo>
                  <a:lnTo>
                    <a:pt x="501331" y="939113"/>
                  </a:lnTo>
                  <a:lnTo>
                    <a:pt x="469556" y="956766"/>
                  </a:lnTo>
                  <a:lnTo>
                    <a:pt x="441312" y="981479"/>
                  </a:lnTo>
                  <a:lnTo>
                    <a:pt x="413068" y="995601"/>
                  </a:lnTo>
                  <a:lnTo>
                    <a:pt x="384824" y="999132"/>
                  </a:lnTo>
                  <a:lnTo>
                    <a:pt x="360111" y="992071"/>
                  </a:lnTo>
                  <a:lnTo>
                    <a:pt x="338928" y="981479"/>
                  </a:lnTo>
                  <a:lnTo>
                    <a:pt x="247135" y="886156"/>
                  </a:lnTo>
                  <a:lnTo>
                    <a:pt x="112976" y="755527"/>
                  </a:lnTo>
                  <a:lnTo>
                    <a:pt x="38835" y="684917"/>
                  </a:lnTo>
                  <a:lnTo>
                    <a:pt x="14122" y="653143"/>
                  </a:lnTo>
                  <a:lnTo>
                    <a:pt x="7061" y="639021"/>
                  </a:lnTo>
                  <a:lnTo>
                    <a:pt x="0" y="617838"/>
                  </a:lnTo>
                  <a:lnTo>
                    <a:pt x="7061" y="603716"/>
                  </a:lnTo>
                  <a:lnTo>
                    <a:pt x="28244" y="596655"/>
                  </a:lnTo>
                  <a:lnTo>
                    <a:pt x="63549" y="607246"/>
                  </a:lnTo>
                  <a:lnTo>
                    <a:pt x="102384" y="624899"/>
                  </a:lnTo>
                  <a:lnTo>
                    <a:pt x="201238" y="681387"/>
                  </a:lnTo>
                  <a:lnTo>
                    <a:pt x="271848" y="713161"/>
                  </a:lnTo>
                  <a:lnTo>
                    <a:pt x="324806" y="723753"/>
                  </a:lnTo>
                  <a:lnTo>
                    <a:pt x="367172" y="723753"/>
                  </a:lnTo>
                  <a:lnTo>
                    <a:pt x="469556" y="702570"/>
                  </a:lnTo>
                  <a:lnTo>
                    <a:pt x="653142" y="649612"/>
                  </a:lnTo>
                  <a:lnTo>
                    <a:pt x="776710" y="603716"/>
                  </a:lnTo>
                  <a:lnTo>
                    <a:pt x="1030906" y="526045"/>
                  </a:lnTo>
                  <a:lnTo>
                    <a:pt x="1415731" y="406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5">
              <a:extLst>
                <a:ext uri="{FF2B5EF4-FFF2-40B4-BE49-F238E27FC236}">
                  <a16:creationId xmlns:a16="http://schemas.microsoft.com/office/drawing/2014/main" id="{9470B894-9E20-4D73-B2D4-2A618E8F584A}"/>
                </a:ext>
              </a:extLst>
            </p:cNvPr>
            <p:cNvSpPr/>
            <p:nvPr/>
          </p:nvSpPr>
          <p:spPr>
            <a:xfrm>
              <a:off x="6584950" y="5029200"/>
              <a:ext cx="547688" cy="712788"/>
            </a:xfrm>
            <a:custGeom>
              <a:avLst/>
              <a:gdLst>
                <a:gd name="connsiteX0" fmla="*/ 381000 w 547688"/>
                <a:gd name="connsiteY0" fmla="*/ 252413 h 711994"/>
                <a:gd name="connsiteX1" fmla="*/ 364332 w 547688"/>
                <a:gd name="connsiteY1" fmla="*/ 150019 h 711994"/>
                <a:gd name="connsiteX2" fmla="*/ 352425 w 547688"/>
                <a:gd name="connsiteY2" fmla="*/ 52388 h 711994"/>
                <a:gd name="connsiteX3" fmla="*/ 347663 w 547688"/>
                <a:gd name="connsiteY3" fmla="*/ 21431 h 711994"/>
                <a:gd name="connsiteX4" fmla="*/ 342900 w 547688"/>
                <a:gd name="connsiteY4" fmla="*/ 7144 h 711994"/>
                <a:gd name="connsiteX5" fmla="*/ 330994 w 547688"/>
                <a:gd name="connsiteY5" fmla="*/ 0 h 711994"/>
                <a:gd name="connsiteX6" fmla="*/ 319088 w 547688"/>
                <a:gd name="connsiteY6" fmla="*/ 0 h 711994"/>
                <a:gd name="connsiteX7" fmla="*/ 309563 w 547688"/>
                <a:gd name="connsiteY7" fmla="*/ 7144 h 711994"/>
                <a:gd name="connsiteX8" fmla="*/ 297657 w 547688"/>
                <a:gd name="connsiteY8" fmla="*/ 23813 h 711994"/>
                <a:gd name="connsiteX9" fmla="*/ 292894 w 547688"/>
                <a:gd name="connsiteY9" fmla="*/ 95250 h 711994"/>
                <a:gd name="connsiteX10" fmla="*/ 271463 w 547688"/>
                <a:gd name="connsiteY10" fmla="*/ 245269 h 711994"/>
                <a:gd name="connsiteX11" fmla="*/ 252413 w 547688"/>
                <a:gd name="connsiteY11" fmla="*/ 369094 h 711994"/>
                <a:gd name="connsiteX12" fmla="*/ 233363 w 547688"/>
                <a:gd name="connsiteY12" fmla="*/ 435769 h 711994"/>
                <a:gd name="connsiteX13" fmla="*/ 209550 w 547688"/>
                <a:gd name="connsiteY13" fmla="*/ 492919 h 711994"/>
                <a:gd name="connsiteX14" fmla="*/ 180975 w 547688"/>
                <a:gd name="connsiteY14" fmla="*/ 533400 h 711994"/>
                <a:gd name="connsiteX15" fmla="*/ 152400 w 547688"/>
                <a:gd name="connsiteY15" fmla="*/ 550069 h 711994"/>
                <a:gd name="connsiteX16" fmla="*/ 121444 w 547688"/>
                <a:gd name="connsiteY16" fmla="*/ 554831 h 711994"/>
                <a:gd name="connsiteX17" fmla="*/ 73819 w 547688"/>
                <a:gd name="connsiteY17" fmla="*/ 554831 h 711994"/>
                <a:gd name="connsiteX18" fmla="*/ 0 w 547688"/>
                <a:gd name="connsiteY18" fmla="*/ 554831 h 711994"/>
                <a:gd name="connsiteX19" fmla="*/ 547688 w 547688"/>
                <a:gd name="connsiteY19" fmla="*/ 711994 h 711994"/>
                <a:gd name="connsiteX20" fmla="*/ 511969 w 547688"/>
                <a:gd name="connsiteY20" fmla="*/ 659606 h 711994"/>
                <a:gd name="connsiteX21" fmla="*/ 490538 w 547688"/>
                <a:gd name="connsiteY21" fmla="*/ 628650 h 711994"/>
                <a:gd name="connsiteX22" fmla="*/ 469107 w 547688"/>
                <a:gd name="connsiteY22" fmla="*/ 583406 h 711994"/>
                <a:gd name="connsiteX23" fmla="*/ 442913 w 547688"/>
                <a:gd name="connsiteY23" fmla="*/ 507206 h 711994"/>
                <a:gd name="connsiteX24" fmla="*/ 409575 w 547688"/>
                <a:gd name="connsiteY24" fmla="*/ 397669 h 711994"/>
                <a:gd name="connsiteX25" fmla="*/ 381000 w 547688"/>
                <a:gd name="connsiteY25" fmla="*/ 25241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7688" h="711994">
                  <a:moveTo>
                    <a:pt x="381000" y="252413"/>
                  </a:moveTo>
                  <a:lnTo>
                    <a:pt x="364332" y="150019"/>
                  </a:lnTo>
                  <a:lnTo>
                    <a:pt x="352425" y="52388"/>
                  </a:lnTo>
                  <a:lnTo>
                    <a:pt x="347663" y="21431"/>
                  </a:lnTo>
                  <a:lnTo>
                    <a:pt x="342900" y="7144"/>
                  </a:lnTo>
                  <a:lnTo>
                    <a:pt x="330994" y="0"/>
                  </a:lnTo>
                  <a:lnTo>
                    <a:pt x="319088" y="0"/>
                  </a:lnTo>
                  <a:lnTo>
                    <a:pt x="309563" y="7144"/>
                  </a:lnTo>
                  <a:lnTo>
                    <a:pt x="297657" y="23813"/>
                  </a:lnTo>
                  <a:lnTo>
                    <a:pt x="292894" y="95250"/>
                  </a:lnTo>
                  <a:lnTo>
                    <a:pt x="271463" y="245269"/>
                  </a:lnTo>
                  <a:lnTo>
                    <a:pt x="252413" y="369094"/>
                  </a:lnTo>
                  <a:lnTo>
                    <a:pt x="233363" y="435769"/>
                  </a:lnTo>
                  <a:lnTo>
                    <a:pt x="209550" y="492919"/>
                  </a:lnTo>
                  <a:lnTo>
                    <a:pt x="180975" y="533400"/>
                  </a:lnTo>
                  <a:lnTo>
                    <a:pt x="152400" y="550069"/>
                  </a:lnTo>
                  <a:lnTo>
                    <a:pt x="121444" y="554831"/>
                  </a:lnTo>
                  <a:lnTo>
                    <a:pt x="73819" y="554831"/>
                  </a:lnTo>
                  <a:lnTo>
                    <a:pt x="0" y="554831"/>
                  </a:lnTo>
                  <a:lnTo>
                    <a:pt x="547688" y="711994"/>
                  </a:lnTo>
                  <a:lnTo>
                    <a:pt x="511969" y="659606"/>
                  </a:lnTo>
                  <a:lnTo>
                    <a:pt x="490538" y="628650"/>
                  </a:lnTo>
                  <a:lnTo>
                    <a:pt x="469107" y="583406"/>
                  </a:lnTo>
                  <a:lnTo>
                    <a:pt x="442913" y="507206"/>
                  </a:lnTo>
                  <a:lnTo>
                    <a:pt x="409575" y="397669"/>
                  </a:lnTo>
                  <a:lnTo>
                    <a:pt x="381000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B8025694-B61D-4A26-BCC5-04E1961AF639}"/>
                </a:ext>
              </a:extLst>
            </p:cNvPr>
            <p:cNvSpPr/>
            <p:nvPr/>
          </p:nvSpPr>
          <p:spPr>
            <a:xfrm>
              <a:off x="5913438" y="3705225"/>
              <a:ext cx="785812" cy="485775"/>
            </a:xfrm>
            <a:custGeom>
              <a:avLst/>
              <a:gdLst>
                <a:gd name="connsiteX0" fmla="*/ 311944 w 785812"/>
                <a:gd name="connsiteY0" fmla="*/ 402431 h 485775"/>
                <a:gd name="connsiteX1" fmla="*/ 538162 w 785812"/>
                <a:gd name="connsiteY1" fmla="*/ 338138 h 485775"/>
                <a:gd name="connsiteX2" fmla="*/ 647700 w 785812"/>
                <a:gd name="connsiteY2" fmla="*/ 311944 h 485775"/>
                <a:gd name="connsiteX3" fmla="*/ 702469 w 785812"/>
                <a:gd name="connsiteY3" fmla="*/ 302419 h 485775"/>
                <a:gd name="connsiteX4" fmla="*/ 750094 w 785812"/>
                <a:gd name="connsiteY4" fmla="*/ 302419 h 485775"/>
                <a:gd name="connsiteX5" fmla="*/ 771525 w 785812"/>
                <a:gd name="connsiteY5" fmla="*/ 297656 h 485775"/>
                <a:gd name="connsiteX6" fmla="*/ 783431 w 785812"/>
                <a:gd name="connsiteY6" fmla="*/ 288131 h 485775"/>
                <a:gd name="connsiteX7" fmla="*/ 785812 w 785812"/>
                <a:gd name="connsiteY7" fmla="*/ 276225 h 485775"/>
                <a:gd name="connsiteX8" fmla="*/ 783431 w 785812"/>
                <a:gd name="connsiteY8" fmla="*/ 264319 h 485775"/>
                <a:gd name="connsiteX9" fmla="*/ 771525 w 785812"/>
                <a:gd name="connsiteY9" fmla="*/ 235744 h 485775"/>
                <a:gd name="connsiteX10" fmla="*/ 716756 w 785812"/>
                <a:gd name="connsiteY10" fmla="*/ 183356 h 485775"/>
                <a:gd name="connsiteX11" fmla="*/ 635794 w 785812"/>
                <a:gd name="connsiteY11" fmla="*/ 121444 h 485775"/>
                <a:gd name="connsiteX12" fmla="*/ 559594 w 785812"/>
                <a:gd name="connsiteY12" fmla="*/ 80963 h 485775"/>
                <a:gd name="connsiteX13" fmla="*/ 466725 w 785812"/>
                <a:gd name="connsiteY13" fmla="*/ 33338 h 485775"/>
                <a:gd name="connsiteX14" fmla="*/ 392906 w 785812"/>
                <a:gd name="connsiteY14" fmla="*/ 2381 h 485775"/>
                <a:gd name="connsiteX15" fmla="*/ 373856 w 785812"/>
                <a:gd name="connsiteY15" fmla="*/ 0 h 485775"/>
                <a:gd name="connsiteX16" fmla="*/ 359569 w 785812"/>
                <a:gd name="connsiteY16" fmla="*/ 7144 h 485775"/>
                <a:gd name="connsiteX17" fmla="*/ 359569 w 785812"/>
                <a:gd name="connsiteY17" fmla="*/ 21431 h 485775"/>
                <a:gd name="connsiteX18" fmla="*/ 371475 w 785812"/>
                <a:gd name="connsiteY18" fmla="*/ 54769 h 485775"/>
                <a:gd name="connsiteX19" fmla="*/ 385762 w 785812"/>
                <a:gd name="connsiteY19" fmla="*/ 97631 h 485775"/>
                <a:gd name="connsiteX20" fmla="*/ 392906 w 785812"/>
                <a:gd name="connsiteY20" fmla="*/ 130969 h 485775"/>
                <a:gd name="connsiteX21" fmla="*/ 390525 w 785812"/>
                <a:gd name="connsiteY21" fmla="*/ 154781 h 485775"/>
                <a:gd name="connsiteX22" fmla="*/ 373856 w 785812"/>
                <a:gd name="connsiteY22" fmla="*/ 192881 h 485775"/>
                <a:gd name="connsiteX23" fmla="*/ 321469 w 785812"/>
                <a:gd name="connsiteY23" fmla="*/ 233363 h 485775"/>
                <a:gd name="connsiteX24" fmla="*/ 121444 w 785812"/>
                <a:gd name="connsiteY24" fmla="*/ 364331 h 485775"/>
                <a:gd name="connsiteX25" fmla="*/ 14287 w 785812"/>
                <a:gd name="connsiteY25" fmla="*/ 438150 h 485775"/>
                <a:gd name="connsiteX26" fmla="*/ 4762 w 785812"/>
                <a:gd name="connsiteY26" fmla="*/ 452438 h 485775"/>
                <a:gd name="connsiteX27" fmla="*/ 0 w 785812"/>
                <a:gd name="connsiteY27" fmla="*/ 464344 h 485775"/>
                <a:gd name="connsiteX28" fmla="*/ 2381 w 785812"/>
                <a:gd name="connsiteY28" fmla="*/ 476250 h 485775"/>
                <a:gd name="connsiteX29" fmla="*/ 21431 w 785812"/>
                <a:gd name="connsiteY29" fmla="*/ 485775 h 485775"/>
                <a:gd name="connsiteX30" fmla="*/ 42862 w 785812"/>
                <a:gd name="connsiteY30" fmla="*/ 485775 h 485775"/>
                <a:gd name="connsiteX31" fmla="*/ 150019 w 785812"/>
                <a:gd name="connsiteY31" fmla="*/ 450056 h 485775"/>
                <a:gd name="connsiteX32" fmla="*/ 311944 w 785812"/>
                <a:gd name="connsiteY32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2" h="485775">
                  <a:moveTo>
                    <a:pt x="311944" y="402431"/>
                  </a:moveTo>
                  <a:lnTo>
                    <a:pt x="538162" y="338138"/>
                  </a:lnTo>
                  <a:lnTo>
                    <a:pt x="647700" y="311944"/>
                  </a:lnTo>
                  <a:lnTo>
                    <a:pt x="702469" y="302419"/>
                  </a:lnTo>
                  <a:lnTo>
                    <a:pt x="750094" y="302419"/>
                  </a:lnTo>
                  <a:lnTo>
                    <a:pt x="771525" y="297656"/>
                  </a:lnTo>
                  <a:lnTo>
                    <a:pt x="783431" y="288131"/>
                  </a:lnTo>
                  <a:lnTo>
                    <a:pt x="785812" y="276225"/>
                  </a:lnTo>
                  <a:lnTo>
                    <a:pt x="783431" y="264319"/>
                  </a:lnTo>
                  <a:lnTo>
                    <a:pt x="771525" y="235744"/>
                  </a:lnTo>
                  <a:lnTo>
                    <a:pt x="716756" y="183356"/>
                  </a:lnTo>
                  <a:lnTo>
                    <a:pt x="635794" y="121444"/>
                  </a:lnTo>
                  <a:lnTo>
                    <a:pt x="559594" y="80963"/>
                  </a:lnTo>
                  <a:lnTo>
                    <a:pt x="466725" y="33338"/>
                  </a:lnTo>
                  <a:lnTo>
                    <a:pt x="392906" y="2381"/>
                  </a:lnTo>
                  <a:lnTo>
                    <a:pt x="373856" y="0"/>
                  </a:lnTo>
                  <a:lnTo>
                    <a:pt x="359569" y="7144"/>
                  </a:lnTo>
                  <a:lnTo>
                    <a:pt x="359569" y="21431"/>
                  </a:lnTo>
                  <a:lnTo>
                    <a:pt x="371475" y="54769"/>
                  </a:lnTo>
                  <a:lnTo>
                    <a:pt x="385762" y="97631"/>
                  </a:lnTo>
                  <a:lnTo>
                    <a:pt x="392906" y="130969"/>
                  </a:lnTo>
                  <a:lnTo>
                    <a:pt x="390525" y="154781"/>
                  </a:lnTo>
                  <a:lnTo>
                    <a:pt x="373856" y="192881"/>
                  </a:lnTo>
                  <a:lnTo>
                    <a:pt x="321469" y="233363"/>
                  </a:lnTo>
                  <a:lnTo>
                    <a:pt x="121444" y="364331"/>
                  </a:lnTo>
                  <a:lnTo>
                    <a:pt x="14287" y="438150"/>
                  </a:lnTo>
                  <a:lnTo>
                    <a:pt x="4762" y="452438"/>
                  </a:lnTo>
                  <a:lnTo>
                    <a:pt x="0" y="464344"/>
                  </a:lnTo>
                  <a:lnTo>
                    <a:pt x="2381" y="476250"/>
                  </a:lnTo>
                  <a:lnTo>
                    <a:pt x="21431" y="485775"/>
                  </a:lnTo>
                  <a:lnTo>
                    <a:pt x="42862" y="485775"/>
                  </a:lnTo>
                  <a:lnTo>
                    <a:pt x="150019" y="450056"/>
                  </a:lnTo>
                  <a:lnTo>
                    <a:pt x="3119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7">
              <a:extLst>
                <a:ext uri="{FF2B5EF4-FFF2-40B4-BE49-F238E27FC236}">
                  <a16:creationId xmlns:a16="http://schemas.microsoft.com/office/drawing/2014/main" id="{1BB9431F-CBE2-4310-AAEA-830C18CABBCD}"/>
                </a:ext>
              </a:extLst>
            </p:cNvPr>
            <p:cNvSpPr/>
            <p:nvPr/>
          </p:nvSpPr>
          <p:spPr>
            <a:xfrm>
              <a:off x="6005513" y="4446588"/>
              <a:ext cx="636587" cy="574675"/>
            </a:xfrm>
            <a:custGeom>
              <a:avLst/>
              <a:gdLst>
                <a:gd name="connsiteX0" fmla="*/ 309562 w 635793"/>
                <a:gd name="connsiteY0" fmla="*/ 314325 h 576262"/>
                <a:gd name="connsiteX1" fmla="*/ 150018 w 635793"/>
                <a:gd name="connsiteY1" fmla="*/ 169069 h 576262"/>
                <a:gd name="connsiteX2" fmla="*/ 35718 w 635793"/>
                <a:gd name="connsiteY2" fmla="*/ 76200 h 576262"/>
                <a:gd name="connsiteX3" fmla="*/ 19050 w 635793"/>
                <a:gd name="connsiteY3" fmla="*/ 64294 h 576262"/>
                <a:gd name="connsiteX4" fmla="*/ 4762 w 635793"/>
                <a:gd name="connsiteY4" fmla="*/ 42862 h 576262"/>
                <a:gd name="connsiteX5" fmla="*/ 0 w 635793"/>
                <a:gd name="connsiteY5" fmla="*/ 21431 h 576262"/>
                <a:gd name="connsiteX6" fmla="*/ 2381 w 635793"/>
                <a:gd name="connsiteY6" fmla="*/ 2381 h 576262"/>
                <a:gd name="connsiteX7" fmla="*/ 7143 w 635793"/>
                <a:gd name="connsiteY7" fmla="*/ 0 h 576262"/>
                <a:gd name="connsiteX8" fmla="*/ 30956 w 635793"/>
                <a:gd name="connsiteY8" fmla="*/ 2381 h 576262"/>
                <a:gd name="connsiteX9" fmla="*/ 95250 w 635793"/>
                <a:gd name="connsiteY9" fmla="*/ 21431 h 576262"/>
                <a:gd name="connsiteX10" fmla="*/ 183356 w 635793"/>
                <a:gd name="connsiteY10" fmla="*/ 47625 h 576262"/>
                <a:gd name="connsiteX11" fmla="*/ 278606 w 635793"/>
                <a:gd name="connsiteY11" fmla="*/ 78581 h 576262"/>
                <a:gd name="connsiteX12" fmla="*/ 364331 w 635793"/>
                <a:gd name="connsiteY12" fmla="*/ 109537 h 576262"/>
                <a:gd name="connsiteX13" fmla="*/ 447675 w 635793"/>
                <a:gd name="connsiteY13" fmla="*/ 145256 h 576262"/>
                <a:gd name="connsiteX14" fmla="*/ 483393 w 635793"/>
                <a:gd name="connsiteY14" fmla="*/ 164306 h 576262"/>
                <a:gd name="connsiteX15" fmla="*/ 521493 w 635793"/>
                <a:gd name="connsiteY15" fmla="*/ 188119 h 576262"/>
                <a:gd name="connsiteX16" fmla="*/ 552450 w 635793"/>
                <a:gd name="connsiteY16" fmla="*/ 216694 h 576262"/>
                <a:gd name="connsiteX17" fmla="*/ 571500 w 635793"/>
                <a:gd name="connsiteY17" fmla="*/ 240506 h 576262"/>
                <a:gd name="connsiteX18" fmla="*/ 592931 w 635793"/>
                <a:gd name="connsiteY18" fmla="*/ 278606 h 576262"/>
                <a:gd name="connsiteX19" fmla="*/ 609600 w 635793"/>
                <a:gd name="connsiteY19" fmla="*/ 323850 h 576262"/>
                <a:gd name="connsiteX20" fmla="*/ 621506 w 635793"/>
                <a:gd name="connsiteY20" fmla="*/ 371475 h 576262"/>
                <a:gd name="connsiteX21" fmla="*/ 633412 w 635793"/>
                <a:gd name="connsiteY21" fmla="*/ 433387 h 576262"/>
                <a:gd name="connsiteX22" fmla="*/ 635793 w 635793"/>
                <a:gd name="connsiteY22" fmla="*/ 523875 h 576262"/>
                <a:gd name="connsiteX23" fmla="*/ 626268 w 635793"/>
                <a:gd name="connsiteY23" fmla="*/ 550069 h 576262"/>
                <a:gd name="connsiteX24" fmla="*/ 602456 w 635793"/>
                <a:gd name="connsiteY24" fmla="*/ 573881 h 576262"/>
                <a:gd name="connsiteX25" fmla="*/ 588168 w 635793"/>
                <a:gd name="connsiteY25" fmla="*/ 576262 h 576262"/>
                <a:gd name="connsiteX26" fmla="*/ 566737 w 635793"/>
                <a:gd name="connsiteY26" fmla="*/ 571500 h 576262"/>
                <a:gd name="connsiteX27" fmla="*/ 535781 w 635793"/>
                <a:gd name="connsiteY27" fmla="*/ 554831 h 576262"/>
                <a:gd name="connsiteX28" fmla="*/ 500062 w 635793"/>
                <a:gd name="connsiteY28" fmla="*/ 514350 h 576262"/>
                <a:gd name="connsiteX29" fmla="*/ 407193 w 635793"/>
                <a:gd name="connsiteY29" fmla="*/ 414337 h 576262"/>
                <a:gd name="connsiteX30" fmla="*/ 309562 w 635793"/>
                <a:gd name="connsiteY30" fmla="*/ 3143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3" h="576262">
                  <a:moveTo>
                    <a:pt x="309562" y="314325"/>
                  </a:moveTo>
                  <a:lnTo>
                    <a:pt x="150018" y="169069"/>
                  </a:lnTo>
                  <a:lnTo>
                    <a:pt x="35718" y="76200"/>
                  </a:lnTo>
                  <a:lnTo>
                    <a:pt x="19050" y="64294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2381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95250" y="21431"/>
                  </a:lnTo>
                  <a:lnTo>
                    <a:pt x="183356" y="47625"/>
                  </a:lnTo>
                  <a:lnTo>
                    <a:pt x="278606" y="78581"/>
                  </a:lnTo>
                  <a:lnTo>
                    <a:pt x="364331" y="109537"/>
                  </a:lnTo>
                  <a:lnTo>
                    <a:pt x="447675" y="145256"/>
                  </a:lnTo>
                  <a:lnTo>
                    <a:pt x="483393" y="164306"/>
                  </a:lnTo>
                  <a:lnTo>
                    <a:pt x="521493" y="188119"/>
                  </a:lnTo>
                  <a:lnTo>
                    <a:pt x="552450" y="216694"/>
                  </a:lnTo>
                  <a:lnTo>
                    <a:pt x="571500" y="240506"/>
                  </a:lnTo>
                  <a:lnTo>
                    <a:pt x="592931" y="278606"/>
                  </a:lnTo>
                  <a:lnTo>
                    <a:pt x="609600" y="323850"/>
                  </a:lnTo>
                  <a:lnTo>
                    <a:pt x="621506" y="371475"/>
                  </a:lnTo>
                  <a:lnTo>
                    <a:pt x="633412" y="433387"/>
                  </a:lnTo>
                  <a:cubicBezTo>
                    <a:pt x="634206" y="463550"/>
                    <a:pt x="634999" y="493712"/>
                    <a:pt x="635793" y="523875"/>
                  </a:cubicBezTo>
                  <a:lnTo>
                    <a:pt x="626268" y="550069"/>
                  </a:lnTo>
                  <a:lnTo>
                    <a:pt x="602456" y="573881"/>
                  </a:lnTo>
                  <a:lnTo>
                    <a:pt x="588168" y="576262"/>
                  </a:lnTo>
                  <a:lnTo>
                    <a:pt x="566737" y="571500"/>
                  </a:lnTo>
                  <a:lnTo>
                    <a:pt x="535781" y="554831"/>
                  </a:lnTo>
                  <a:lnTo>
                    <a:pt x="500062" y="514350"/>
                  </a:lnTo>
                  <a:lnTo>
                    <a:pt x="407193" y="414337"/>
                  </a:lnTo>
                  <a:lnTo>
                    <a:pt x="309562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306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B9AC6B4-140F-4A1D-99A7-E47F541B2B0E}"/>
              </a:ext>
            </a:extLst>
          </p:cNvPr>
          <p:cNvGrpSpPr/>
          <p:nvPr/>
        </p:nvGrpSpPr>
        <p:grpSpPr>
          <a:xfrm>
            <a:off x="2609850" y="1363663"/>
            <a:ext cx="4672013" cy="4749800"/>
            <a:chOff x="2609850" y="1363663"/>
            <a:chExt cx="4672013" cy="4749800"/>
          </a:xfrm>
        </p:grpSpPr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7E2BB737-0C5D-4441-8377-C3247F892D15}"/>
                </a:ext>
              </a:extLst>
            </p:cNvPr>
            <p:cNvSpPr/>
            <p:nvPr/>
          </p:nvSpPr>
          <p:spPr>
            <a:xfrm>
              <a:off x="3630613" y="1363663"/>
              <a:ext cx="2092325" cy="703262"/>
            </a:xfrm>
            <a:custGeom>
              <a:avLst/>
              <a:gdLst>
                <a:gd name="connsiteX0" fmla="*/ 1228725 w 2090738"/>
                <a:gd name="connsiteY0" fmla="*/ 330994 h 702469"/>
                <a:gd name="connsiteX1" fmla="*/ 1354932 w 2090738"/>
                <a:gd name="connsiteY1" fmla="*/ 290513 h 702469"/>
                <a:gd name="connsiteX2" fmla="*/ 1447800 w 2090738"/>
                <a:gd name="connsiteY2" fmla="*/ 254794 h 702469"/>
                <a:gd name="connsiteX3" fmla="*/ 1528763 w 2090738"/>
                <a:gd name="connsiteY3" fmla="*/ 214313 h 702469"/>
                <a:gd name="connsiteX4" fmla="*/ 1562100 w 2090738"/>
                <a:gd name="connsiteY4" fmla="*/ 190500 h 702469"/>
                <a:gd name="connsiteX5" fmla="*/ 1562100 w 2090738"/>
                <a:gd name="connsiteY5" fmla="*/ 171450 h 702469"/>
                <a:gd name="connsiteX6" fmla="*/ 1521619 w 2090738"/>
                <a:gd name="connsiteY6" fmla="*/ 133350 h 702469"/>
                <a:gd name="connsiteX7" fmla="*/ 1476375 w 2090738"/>
                <a:gd name="connsiteY7" fmla="*/ 88107 h 702469"/>
                <a:gd name="connsiteX8" fmla="*/ 1450182 w 2090738"/>
                <a:gd name="connsiteY8" fmla="*/ 64294 h 702469"/>
                <a:gd name="connsiteX9" fmla="*/ 1438275 w 2090738"/>
                <a:gd name="connsiteY9" fmla="*/ 40482 h 702469"/>
                <a:gd name="connsiteX10" fmla="*/ 1435894 w 2090738"/>
                <a:gd name="connsiteY10" fmla="*/ 21432 h 702469"/>
                <a:gd name="connsiteX11" fmla="*/ 1440657 w 2090738"/>
                <a:gd name="connsiteY11" fmla="*/ 4763 h 702469"/>
                <a:gd name="connsiteX12" fmla="*/ 1452563 w 2090738"/>
                <a:gd name="connsiteY12" fmla="*/ 0 h 702469"/>
                <a:gd name="connsiteX13" fmla="*/ 1485900 w 2090738"/>
                <a:gd name="connsiteY13" fmla="*/ 11907 h 702469"/>
                <a:gd name="connsiteX14" fmla="*/ 1783557 w 2090738"/>
                <a:gd name="connsiteY14" fmla="*/ 147638 h 702469"/>
                <a:gd name="connsiteX15" fmla="*/ 1995488 w 2090738"/>
                <a:gd name="connsiteY15" fmla="*/ 240507 h 702469"/>
                <a:gd name="connsiteX16" fmla="*/ 2040732 w 2090738"/>
                <a:gd name="connsiteY16" fmla="*/ 266700 h 702469"/>
                <a:gd name="connsiteX17" fmla="*/ 2066925 w 2090738"/>
                <a:gd name="connsiteY17" fmla="*/ 285750 h 702469"/>
                <a:gd name="connsiteX18" fmla="*/ 2088357 w 2090738"/>
                <a:gd name="connsiteY18" fmla="*/ 311944 h 702469"/>
                <a:gd name="connsiteX19" fmla="*/ 2090738 w 2090738"/>
                <a:gd name="connsiteY19" fmla="*/ 330994 h 702469"/>
                <a:gd name="connsiteX20" fmla="*/ 2076450 w 2090738"/>
                <a:gd name="connsiteY20" fmla="*/ 350044 h 702469"/>
                <a:gd name="connsiteX21" fmla="*/ 2045494 w 2090738"/>
                <a:gd name="connsiteY21" fmla="*/ 376238 h 702469"/>
                <a:gd name="connsiteX22" fmla="*/ 1995488 w 2090738"/>
                <a:gd name="connsiteY22" fmla="*/ 402432 h 702469"/>
                <a:gd name="connsiteX23" fmla="*/ 1969294 w 2090738"/>
                <a:gd name="connsiteY23" fmla="*/ 411957 h 702469"/>
                <a:gd name="connsiteX24" fmla="*/ 1902619 w 2090738"/>
                <a:gd name="connsiteY24" fmla="*/ 426244 h 702469"/>
                <a:gd name="connsiteX25" fmla="*/ 1004888 w 2090738"/>
                <a:gd name="connsiteY25" fmla="*/ 592932 h 702469"/>
                <a:gd name="connsiteX26" fmla="*/ 847725 w 2090738"/>
                <a:gd name="connsiteY26" fmla="*/ 616744 h 702469"/>
                <a:gd name="connsiteX27" fmla="*/ 773907 w 2090738"/>
                <a:gd name="connsiteY27" fmla="*/ 626269 h 702469"/>
                <a:gd name="connsiteX28" fmla="*/ 511969 w 2090738"/>
                <a:gd name="connsiteY28" fmla="*/ 657225 h 702469"/>
                <a:gd name="connsiteX29" fmla="*/ 271463 w 2090738"/>
                <a:gd name="connsiteY29" fmla="*/ 681038 h 702469"/>
                <a:gd name="connsiteX30" fmla="*/ 97632 w 2090738"/>
                <a:gd name="connsiteY30" fmla="*/ 697707 h 702469"/>
                <a:gd name="connsiteX31" fmla="*/ 40482 w 2090738"/>
                <a:gd name="connsiteY31" fmla="*/ 702469 h 702469"/>
                <a:gd name="connsiteX32" fmla="*/ 14288 w 2090738"/>
                <a:gd name="connsiteY32" fmla="*/ 697707 h 702469"/>
                <a:gd name="connsiteX33" fmla="*/ 0 w 2090738"/>
                <a:gd name="connsiteY33" fmla="*/ 683419 h 702469"/>
                <a:gd name="connsiteX34" fmla="*/ 4763 w 2090738"/>
                <a:gd name="connsiteY34" fmla="*/ 671513 h 702469"/>
                <a:gd name="connsiteX35" fmla="*/ 14288 w 2090738"/>
                <a:gd name="connsiteY35" fmla="*/ 659607 h 702469"/>
                <a:gd name="connsiteX36" fmla="*/ 85725 w 2090738"/>
                <a:gd name="connsiteY36" fmla="*/ 640557 h 702469"/>
                <a:gd name="connsiteX37" fmla="*/ 661988 w 2090738"/>
                <a:gd name="connsiteY37" fmla="*/ 500063 h 702469"/>
                <a:gd name="connsiteX38" fmla="*/ 866775 w 2090738"/>
                <a:gd name="connsiteY38" fmla="*/ 442913 h 702469"/>
                <a:gd name="connsiteX39" fmla="*/ 1073944 w 2090738"/>
                <a:gd name="connsiteY39" fmla="*/ 381000 h 702469"/>
                <a:gd name="connsiteX40" fmla="*/ 1228725 w 2090738"/>
                <a:gd name="connsiteY40" fmla="*/ 3309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0738" h="702469">
                  <a:moveTo>
                    <a:pt x="1228725" y="330994"/>
                  </a:moveTo>
                  <a:lnTo>
                    <a:pt x="1354932" y="290513"/>
                  </a:lnTo>
                  <a:lnTo>
                    <a:pt x="1447800" y="254794"/>
                  </a:lnTo>
                  <a:lnTo>
                    <a:pt x="1528763" y="214313"/>
                  </a:lnTo>
                  <a:lnTo>
                    <a:pt x="1562100" y="190500"/>
                  </a:lnTo>
                  <a:lnTo>
                    <a:pt x="1562100" y="171450"/>
                  </a:lnTo>
                  <a:lnTo>
                    <a:pt x="1521619" y="133350"/>
                  </a:lnTo>
                  <a:lnTo>
                    <a:pt x="1476375" y="88107"/>
                  </a:lnTo>
                  <a:lnTo>
                    <a:pt x="1450182" y="64294"/>
                  </a:lnTo>
                  <a:lnTo>
                    <a:pt x="1438275" y="40482"/>
                  </a:lnTo>
                  <a:lnTo>
                    <a:pt x="1435894" y="21432"/>
                  </a:lnTo>
                  <a:lnTo>
                    <a:pt x="1440657" y="4763"/>
                  </a:lnTo>
                  <a:lnTo>
                    <a:pt x="1452563" y="0"/>
                  </a:lnTo>
                  <a:lnTo>
                    <a:pt x="1485900" y="11907"/>
                  </a:lnTo>
                  <a:lnTo>
                    <a:pt x="1783557" y="147638"/>
                  </a:lnTo>
                  <a:lnTo>
                    <a:pt x="1995488" y="240507"/>
                  </a:lnTo>
                  <a:lnTo>
                    <a:pt x="2040732" y="266700"/>
                  </a:lnTo>
                  <a:lnTo>
                    <a:pt x="2066925" y="285750"/>
                  </a:lnTo>
                  <a:lnTo>
                    <a:pt x="2088357" y="311944"/>
                  </a:lnTo>
                  <a:lnTo>
                    <a:pt x="2090738" y="330994"/>
                  </a:lnTo>
                  <a:lnTo>
                    <a:pt x="2076450" y="350044"/>
                  </a:lnTo>
                  <a:lnTo>
                    <a:pt x="2045494" y="376238"/>
                  </a:lnTo>
                  <a:lnTo>
                    <a:pt x="1995488" y="402432"/>
                  </a:lnTo>
                  <a:lnTo>
                    <a:pt x="1969294" y="411957"/>
                  </a:lnTo>
                  <a:lnTo>
                    <a:pt x="1902619" y="426244"/>
                  </a:lnTo>
                  <a:lnTo>
                    <a:pt x="1004888" y="592932"/>
                  </a:lnTo>
                  <a:lnTo>
                    <a:pt x="847725" y="616744"/>
                  </a:lnTo>
                  <a:lnTo>
                    <a:pt x="773907" y="626269"/>
                  </a:lnTo>
                  <a:lnTo>
                    <a:pt x="511969" y="657225"/>
                  </a:lnTo>
                  <a:lnTo>
                    <a:pt x="271463" y="681038"/>
                  </a:lnTo>
                  <a:lnTo>
                    <a:pt x="97632" y="697707"/>
                  </a:lnTo>
                  <a:lnTo>
                    <a:pt x="40482" y="702469"/>
                  </a:lnTo>
                  <a:lnTo>
                    <a:pt x="14288" y="697707"/>
                  </a:lnTo>
                  <a:lnTo>
                    <a:pt x="0" y="683419"/>
                  </a:lnTo>
                  <a:lnTo>
                    <a:pt x="4763" y="671513"/>
                  </a:lnTo>
                  <a:lnTo>
                    <a:pt x="14288" y="659607"/>
                  </a:lnTo>
                  <a:lnTo>
                    <a:pt x="85725" y="640557"/>
                  </a:lnTo>
                  <a:lnTo>
                    <a:pt x="661988" y="500063"/>
                  </a:lnTo>
                  <a:lnTo>
                    <a:pt x="866775" y="442913"/>
                  </a:lnTo>
                  <a:lnTo>
                    <a:pt x="1073944" y="381000"/>
                  </a:lnTo>
                  <a:lnTo>
                    <a:pt x="122872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1665B44-EA93-0F49-9CA6-23048DB56F4C}"/>
                </a:ext>
              </a:extLst>
            </p:cNvPr>
            <p:cNvSpPr/>
            <p:nvPr/>
          </p:nvSpPr>
          <p:spPr>
            <a:xfrm>
              <a:off x="3008313" y="2224088"/>
              <a:ext cx="3448050" cy="646112"/>
            </a:xfrm>
            <a:custGeom>
              <a:avLst/>
              <a:gdLst>
                <a:gd name="connsiteX0" fmla="*/ 2498014 w 3447028"/>
                <a:gd name="connsiteY0" fmla="*/ 282686 h 646138"/>
                <a:gd name="connsiteX1" fmla="*/ 2151869 w 3447028"/>
                <a:gd name="connsiteY1" fmla="*/ 314415 h 646138"/>
                <a:gd name="connsiteX2" fmla="*/ 2062448 w 3447028"/>
                <a:gd name="connsiteY2" fmla="*/ 334607 h 646138"/>
                <a:gd name="connsiteX3" fmla="*/ 1938413 w 3447028"/>
                <a:gd name="connsiteY3" fmla="*/ 354799 h 646138"/>
                <a:gd name="connsiteX4" fmla="*/ 1759571 w 3447028"/>
                <a:gd name="connsiteY4" fmla="*/ 380760 h 646138"/>
                <a:gd name="connsiteX5" fmla="*/ 1684573 w 3447028"/>
                <a:gd name="connsiteY5" fmla="*/ 380760 h 646138"/>
                <a:gd name="connsiteX6" fmla="*/ 1338428 w 3447028"/>
                <a:gd name="connsiteY6" fmla="*/ 424028 h 646138"/>
                <a:gd name="connsiteX7" fmla="*/ 1015359 w 3447028"/>
                <a:gd name="connsiteY7" fmla="*/ 484603 h 646138"/>
                <a:gd name="connsiteX8" fmla="*/ 784596 w 3447028"/>
                <a:gd name="connsiteY8" fmla="*/ 536525 h 646138"/>
                <a:gd name="connsiteX9" fmla="*/ 620177 w 3447028"/>
                <a:gd name="connsiteY9" fmla="*/ 579793 h 646138"/>
                <a:gd name="connsiteX10" fmla="*/ 556717 w 3447028"/>
                <a:gd name="connsiteY10" fmla="*/ 599985 h 646138"/>
                <a:gd name="connsiteX11" fmla="*/ 487488 w 3447028"/>
                <a:gd name="connsiteY11" fmla="*/ 625946 h 646138"/>
                <a:gd name="connsiteX12" fmla="*/ 452873 w 3447028"/>
                <a:gd name="connsiteY12" fmla="*/ 637484 h 646138"/>
                <a:gd name="connsiteX13" fmla="*/ 429797 w 3447028"/>
                <a:gd name="connsiteY13" fmla="*/ 643253 h 646138"/>
                <a:gd name="connsiteX14" fmla="*/ 400951 w 3447028"/>
                <a:gd name="connsiteY14" fmla="*/ 646138 h 646138"/>
                <a:gd name="connsiteX15" fmla="*/ 357683 w 3447028"/>
                <a:gd name="connsiteY15" fmla="*/ 643253 h 646138"/>
                <a:gd name="connsiteX16" fmla="*/ 328838 w 3447028"/>
                <a:gd name="connsiteY16" fmla="*/ 631715 h 646138"/>
                <a:gd name="connsiteX17" fmla="*/ 265378 w 3447028"/>
                <a:gd name="connsiteY17" fmla="*/ 591332 h 646138"/>
                <a:gd name="connsiteX18" fmla="*/ 201918 w 3447028"/>
                <a:gd name="connsiteY18" fmla="*/ 536525 h 646138"/>
                <a:gd name="connsiteX19" fmla="*/ 106728 w 3447028"/>
                <a:gd name="connsiteY19" fmla="*/ 432682 h 646138"/>
                <a:gd name="connsiteX20" fmla="*/ 37499 w 3447028"/>
                <a:gd name="connsiteY20" fmla="*/ 351915 h 646138"/>
                <a:gd name="connsiteX21" fmla="*/ 5769 w 3447028"/>
                <a:gd name="connsiteY21" fmla="*/ 302877 h 646138"/>
                <a:gd name="connsiteX22" fmla="*/ 0 w 3447028"/>
                <a:gd name="connsiteY22" fmla="*/ 279801 h 646138"/>
                <a:gd name="connsiteX23" fmla="*/ 5769 w 3447028"/>
                <a:gd name="connsiteY23" fmla="*/ 262494 h 646138"/>
                <a:gd name="connsiteX24" fmla="*/ 17307 w 3447028"/>
                <a:gd name="connsiteY24" fmla="*/ 253840 h 646138"/>
                <a:gd name="connsiteX25" fmla="*/ 34614 w 3447028"/>
                <a:gd name="connsiteY25" fmla="*/ 253840 h 646138"/>
                <a:gd name="connsiteX26" fmla="*/ 60575 w 3447028"/>
                <a:gd name="connsiteY26" fmla="*/ 265378 h 646138"/>
                <a:gd name="connsiteX27" fmla="*/ 124035 w 3447028"/>
                <a:gd name="connsiteY27" fmla="*/ 308646 h 646138"/>
                <a:gd name="connsiteX28" fmla="*/ 178842 w 3447028"/>
                <a:gd name="connsiteY28" fmla="*/ 343261 h 646138"/>
                <a:gd name="connsiteX29" fmla="*/ 222110 w 3447028"/>
                <a:gd name="connsiteY29" fmla="*/ 363453 h 646138"/>
                <a:gd name="connsiteX30" fmla="*/ 302877 w 3447028"/>
                <a:gd name="connsiteY30" fmla="*/ 392298 h 646138"/>
                <a:gd name="connsiteX31" fmla="*/ 346145 w 3447028"/>
                <a:gd name="connsiteY31" fmla="*/ 400952 h 646138"/>
                <a:gd name="connsiteX32" fmla="*/ 409605 w 3447028"/>
                <a:gd name="connsiteY32" fmla="*/ 403836 h 646138"/>
                <a:gd name="connsiteX33" fmla="*/ 507679 w 3447028"/>
                <a:gd name="connsiteY33" fmla="*/ 392298 h 646138"/>
                <a:gd name="connsiteX34" fmla="*/ 972091 w 3447028"/>
                <a:gd name="connsiteY34" fmla="*/ 340376 h 646138"/>
                <a:gd name="connsiteX35" fmla="*/ 1445156 w 3447028"/>
                <a:gd name="connsiteY35" fmla="*/ 271147 h 646138"/>
                <a:gd name="connsiteX36" fmla="*/ 1759571 w 3447028"/>
                <a:gd name="connsiteY36" fmla="*/ 219226 h 646138"/>
                <a:gd name="connsiteX37" fmla="*/ 2016295 w 3447028"/>
                <a:gd name="connsiteY37" fmla="*/ 187496 h 646138"/>
                <a:gd name="connsiteX38" fmla="*/ 2411478 w 3447028"/>
                <a:gd name="connsiteY38" fmla="*/ 141343 h 646138"/>
                <a:gd name="connsiteX39" fmla="*/ 2823967 w 3447028"/>
                <a:gd name="connsiteY39" fmla="*/ 89421 h 646138"/>
                <a:gd name="connsiteX40" fmla="*/ 2875889 w 3447028"/>
                <a:gd name="connsiteY40" fmla="*/ 54807 h 646138"/>
                <a:gd name="connsiteX41" fmla="*/ 2927811 w 3447028"/>
                <a:gd name="connsiteY41" fmla="*/ 25961 h 646138"/>
                <a:gd name="connsiteX42" fmla="*/ 2979732 w 3447028"/>
                <a:gd name="connsiteY42" fmla="*/ 8654 h 646138"/>
                <a:gd name="connsiteX43" fmla="*/ 3046077 w 3447028"/>
                <a:gd name="connsiteY43" fmla="*/ 0 h 646138"/>
                <a:gd name="connsiteX44" fmla="*/ 3089345 w 3447028"/>
                <a:gd name="connsiteY44" fmla="*/ 2885 h 646138"/>
                <a:gd name="connsiteX45" fmla="*/ 3204727 w 3447028"/>
                <a:gd name="connsiteY45" fmla="*/ 40384 h 646138"/>
                <a:gd name="connsiteX46" fmla="*/ 3302801 w 3447028"/>
                <a:gd name="connsiteY46" fmla="*/ 74998 h 646138"/>
                <a:gd name="connsiteX47" fmla="*/ 3377799 w 3447028"/>
                <a:gd name="connsiteY47" fmla="*/ 115382 h 646138"/>
                <a:gd name="connsiteX48" fmla="*/ 3423952 w 3447028"/>
                <a:gd name="connsiteY48" fmla="*/ 155766 h 646138"/>
                <a:gd name="connsiteX49" fmla="*/ 3441259 w 3447028"/>
                <a:gd name="connsiteY49" fmla="*/ 175957 h 646138"/>
                <a:gd name="connsiteX50" fmla="*/ 3447028 w 3447028"/>
                <a:gd name="connsiteY50" fmla="*/ 193265 h 646138"/>
                <a:gd name="connsiteX51" fmla="*/ 3444144 w 3447028"/>
                <a:gd name="connsiteY51" fmla="*/ 213456 h 646138"/>
                <a:gd name="connsiteX52" fmla="*/ 3421067 w 3447028"/>
                <a:gd name="connsiteY52" fmla="*/ 233648 h 646138"/>
                <a:gd name="connsiteX53" fmla="*/ 3343185 w 3447028"/>
                <a:gd name="connsiteY53" fmla="*/ 245186 h 646138"/>
                <a:gd name="connsiteX54" fmla="*/ 3051846 w 3447028"/>
                <a:gd name="connsiteY54" fmla="*/ 250956 h 646138"/>
                <a:gd name="connsiteX55" fmla="*/ 2498014 w 3447028"/>
                <a:gd name="connsiteY55" fmla="*/ 282686 h 6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47028" h="646138">
                  <a:moveTo>
                    <a:pt x="2498014" y="282686"/>
                  </a:moveTo>
                  <a:lnTo>
                    <a:pt x="2151869" y="314415"/>
                  </a:lnTo>
                  <a:lnTo>
                    <a:pt x="2062448" y="334607"/>
                  </a:lnTo>
                  <a:lnTo>
                    <a:pt x="1938413" y="354799"/>
                  </a:lnTo>
                  <a:lnTo>
                    <a:pt x="1759571" y="380760"/>
                  </a:lnTo>
                  <a:lnTo>
                    <a:pt x="1684573" y="380760"/>
                  </a:lnTo>
                  <a:lnTo>
                    <a:pt x="1338428" y="424028"/>
                  </a:lnTo>
                  <a:lnTo>
                    <a:pt x="1015359" y="484603"/>
                  </a:lnTo>
                  <a:lnTo>
                    <a:pt x="784596" y="536525"/>
                  </a:lnTo>
                  <a:lnTo>
                    <a:pt x="620177" y="579793"/>
                  </a:lnTo>
                  <a:lnTo>
                    <a:pt x="556717" y="599985"/>
                  </a:lnTo>
                  <a:lnTo>
                    <a:pt x="487488" y="625946"/>
                  </a:lnTo>
                  <a:lnTo>
                    <a:pt x="452873" y="637484"/>
                  </a:lnTo>
                  <a:lnTo>
                    <a:pt x="429797" y="643253"/>
                  </a:lnTo>
                  <a:lnTo>
                    <a:pt x="400951" y="646138"/>
                  </a:lnTo>
                  <a:lnTo>
                    <a:pt x="357683" y="643253"/>
                  </a:lnTo>
                  <a:lnTo>
                    <a:pt x="328838" y="631715"/>
                  </a:lnTo>
                  <a:lnTo>
                    <a:pt x="265378" y="591332"/>
                  </a:lnTo>
                  <a:lnTo>
                    <a:pt x="201918" y="536525"/>
                  </a:lnTo>
                  <a:lnTo>
                    <a:pt x="106728" y="432682"/>
                  </a:lnTo>
                  <a:lnTo>
                    <a:pt x="37499" y="351915"/>
                  </a:lnTo>
                  <a:lnTo>
                    <a:pt x="5769" y="302877"/>
                  </a:lnTo>
                  <a:lnTo>
                    <a:pt x="0" y="279801"/>
                  </a:lnTo>
                  <a:lnTo>
                    <a:pt x="5769" y="262494"/>
                  </a:lnTo>
                  <a:lnTo>
                    <a:pt x="17307" y="253840"/>
                  </a:lnTo>
                  <a:lnTo>
                    <a:pt x="34614" y="253840"/>
                  </a:lnTo>
                  <a:lnTo>
                    <a:pt x="60575" y="265378"/>
                  </a:lnTo>
                  <a:lnTo>
                    <a:pt x="124035" y="308646"/>
                  </a:lnTo>
                  <a:lnTo>
                    <a:pt x="178842" y="343261"/>
                  </a:lnTo>
                  <a:lnTo>
                    <a:pt x="222110" y="363453"/>
                  </a:lnTo>
                  <a:lnTo>
                    <a:pt x="302877" y="392298"/>
                  </a:lnTo>
                  <a:lnTo>
                    <a:pt x="346145" y="400952"/>
                  </a:lnTo>
                  <a:lnTo>
                    <a:pt x="409605" y="403836"/>
                  </a:lnTo>
                  <a:lnTo>
                    <a:pt x="507679" y="392298"/>
                  </a:lnTo>
                  <a:lnTo>
                    <a:pt x="972091" y="340376"/>
                  </a:lnTo>
                  <a:lnTo>
                    <a:pt x="1445156" y="271147"/>
                  </a:lnTo>
                  <a:lnTo>
                    <a:pt x="1759571" y="219226"/>
                  </a:lnTo>
                  <a:lnTo>
                    <a:pt x="2016295" y="187496"/>
                  </a:lnTo>
                  <a:lnTo>
                    <a:pt x="2411478" y="141343"/>
                  </a:lnTo>
                  <a:lnTo>
                    <a:pt x="2823967" y="89421"/>
                  </a:lnTo>
                  <a:lnTo>
                    <a:pt x="2875889" y="54807"/>
                  </a:lnTo>
                  <a:lnTo>
                    <a:pt x="2927811" y="25961"/>
                  </a:lnTo>
                  <a:lnTo>
                    <a:pt x="2979732" y="8654"/>
                  </a:lnTo>
                  <a:lnTo>
                    <a:pt x="3046077" y="0"/>
                  </a:lnTo>
                  <a:lnTo>
                    <a:pt x="3089345" y="2885"/>
                  </a:lnTo>
                  <a:lnTo>
                    <a:pt x="3204727" y="40384"/>
                  </a:lnTo>
                  <a:lnTo>
                    <a:pt x="3302801" y="74998"/>
                  </a:lnTo>
                  <a:lnTo>
                    <a:pt x="3377799" y="115382"/>
                  </a:lnTo>
                  <a:lnTo>
                    <a:pt x="3423952" y="155766"/>
                  </a:lnTo>
                  <a:lnTo>
                    <a:pt x="3441259" y="175957"/>
                  </a:lnTo>
                  <a:lnTo>
                    <a:pt x="3447028" y="193265"/>
                  </a:lnTo>
                  <a:lnTo>
                    <a:pt x="3444144" y="213456"/>
                  </a:lnTo>
                  <a:lnTo>
                    <a:pt x="3421067" y="233648"/>
                  </a:lnTo>
                  <a:lnTo>
                    <a:pt x="3343185" y="245186"/>
                  </a:lnTo>
                  <a:lnTo>
                    <a:pt x="3051846" y="250956"/>
                  </a:lnTo>
                  <a:lnTo>
                    <a:pt x="2498014" y="282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871F661-5862-1B40-BCA2-C9FF37FE039B}"/>
                </a:ext>
              </a:extLst>
            </p:cNvPr>
            <p:cNvSpPr/>
            <p:nvPr/>
          </p:nvSpPr>
          <p:spPr>
            <a:xfrm>
              <a:off x="4465638" y="1903413"/>
              <a:ext cx="501650" cy="1543050"/>
            </a:xfrm>
            <a:custGeom>
              <a:avLst/>
              <a:gdLst>
                <a:gd name="connsiteX0" fmla="*/ 302419 w 502444"/>
                <a:gd name="connsiteY0" fmla="*/ 833437 h 1543050"/>
                <a:gd name="connsiteX1" fmla="*/ 302419 w 502444"/>
                <a:gd name="connsiteY1" fmla="*/ 395287 h 1543050"/>
                <a:gd name="connsiteX2" fmla="*/ 285750 w 502444"/>
                <a:gd name="connsiteY2" fmla="*/ 369094 h 1543050"/>
                <a:gd name="connsiteX3" fmla="*/ 211931 w 502444"/>
                <a:gd name="connsiteY3" fmla="*/ 273844 h 1543050"/>
                <a:gd name="connsiteX4" fmla="*/ 133350 w 502444"/>
                <a:gd name="connsiteY4" fmla="*/ 183356 h 1543050"/>
                <a:gd name="connsiteX5" fmla="*/ 0 w 502444"/>
                <a:gd name="connsiteY5" fmla="*/ 45244 h 1543050"/>
                <a:gd name="connsiteX6" fmla="*/ 83344 w 502444"/>
                <a:gd name="connsiteY6" fmla="*/ 0 h 1543050"/>
                <a:gd name="connsiteX7" fmla="*/ 250031 w 502444"/>
                <a:gd name="connsiteY7" fmla="*/ 107156 h 1543050"/>
                <a:gd name="connsiteX8" fmla="*/ 369094 w 502444"/>
                <a:gd name="connsiteY8" fmla="*/ 197644 h 1543050"/>
                <a:gd name="connsiteX9" fmla="*/ 464344 w 502444"/>
                <a:gd name="connsiteY9" fmla="*/ 269081 h 1543050"/>
                <a:gd name="connsiteX10" fmla="*/ 495300 w 502444"/>
                <a:gd name="connsiteY10" fmla="*/ 307181 h 1543050"/>
                <a:gd name="connsiteX11" fmla="*/ 502444 w 502444"/>
                <a:gd name="connsiteY11" fmla="*/ 326231 h 1543050"/>
                <a:gd name="connsiteX12" fmla="*/ 500062 w 502444"/>
                <a:gd name="connsiteY12" fmla="*/ 388144 h 1543050"/>
                <a:gd name="connsiteX13" fmla="*/ 483394 w 502444"/>
                <a:gd name="connsiteY13" fmla="*/ 526256 h 1543050"/>
                <a:gd name="connsiteX14" fmla="*/ 481012 w 502444"/>
                <a:gd name="connsiteY14" fmla="*/ 678656 h 1543050"/>
                <a:gd name="connsiteX15" fmla="*/ 481012 w 502444"/>
                <a:gd name="connsiteY15" fmla="*/ 1014412 h 1543050"/>
                <a:gd name="connsiteX16" fmla="*/ 481012 w 502444"/>
                <a:gd name="connsiteY16" fmla="*/ 1357312 h 1543050"/>
                <a:gd name="connsiteX17" fmla="*/ 473869 w 502444"/>
                <a:gd name="connsiteY17" fmla="*/ 1419225 h 1543050"/>
                <a:gd name="connsiteX18" fmla="*/ 461962 w 502444"/>
                <a:gd name="connsiteY18" fmla="*/ 1459706 h 1543050"/>
                <a:gd name="connsiteX19" fmla="*/ 445294 w 502444"/>
                <a:gd name="connsiteY19" fmla="*/ 1500187 h 1543050"/>
                <a:gd name="connsiteX20" fmla="*/ 426244 w 502444"/>
                <a:gd name="connsiteY20" fmla="*/ 1528762 h 1543050"/>
                <a:gd name="connsiteX21" fmla="*/ 407194 w 502444"/>
                <a:gd name="connsiteY21" fmla="*/ 1543050 h 1543050"/>
                <a:gd name="connsiteX22" fmla="*/ 383381 w 502444"/>
                <a:gd name="connsiteY22" fmla="*/ 1543050 h 1543050"/>
                <a:gd name="connsiteX23" fmla="*/ 361950 w 502444"/>
                <a:gd name="connsiteY23" fmla="*/ 1533525 h 1543050"/>
                <a:gd name="connsiteX24" fmla="*/ 340519 w 502444"/>
                <a:gd name="connsiteY24" fmla="*/ 1521619 h 1543050"/>
                <a:gd name="connsiteX25" fmla="*/ 323850 w 502444"/>
                <a:gd name="connsiteY25" fmla="*/ 1504950 h 1543050"/>
                <a:gd name="connsiteX26" fmla="*/ 304800 w 502444"/>
                <a:gd name="connsiteY26" fmla="*/ 1473994 h 1543050"/>
                <a:gd name="connsiteX27" fmla="*/ 280987 w 502444"/>
                <a:gd name="connsiteY27" fmla="*/ 1397794 h 1543050"/>
                <a:gd name="connsiteX28" fmla="*/ 264319 w 502444"/>
                <a:gd name="connsiteY28" fmla="*/ 1319212 h 1543050"/>
                <a:gd name="connsiteX29" fmla="*/ 259556 w 502444"/>
                <a:gd name="connsiteY29" fmla="*/ 1259681 h 1543050"/>
                <a:gd name="connsiteX30" fmla="*/ 269081 w 502444"/>
                <a:gd name="connsiteY30" fmla="*/ 1233487 h 1543050"/>
                <a:gd name="connsiteX31" fmla="*/ 283369 w 502444"/>
                <a:gd name="connsiteY31" fmla="*/ 1188244 h 1543050"/>
                <a:gd name="connsiteX32" fmla="*/ 297656 w 502444"/>
                <a:gd name="connsiteY32" fmla="*/ 1138237 h 1543050"/>
                <a:gd name="connsiteX33" fmla="*/ 302419 w 502444"/>
                <a:gd name="connsiteY33" fmla="*/ 1083469 h 1543050"/>
                <a:gd name="connsiteX34" fmla="*/ 302419 w 502444"/>
                <a:gd name="connsiteY34" fmla="*/ 833437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44" h="1543050">
                  <a:moveTo>
                    <a:pt x="302419" y="833437"/>
                  </a:moveTo>
                  <a:lnTo>
                    <a:pt x="302419" y="395287"/>
                  </a:lnTo>
                  <a:lnTo>
                    <a:pt x="285750" y="369094"/>
                  </a:lnTo>
                  <a:lnTo>
                    <a:pt x="211931" y="273844"/>
                  </a:lnTo>
                  <a:lnTo>
                    <a:pt x="133350" y="183356"/>
                  </a:lnTo>
                  <a:lnTo>
                    <a:pt x="0" y="45244"/>
                  </a:lnTo>
                  <a:lnTo>
                    <a:pt x="83344" y="0"/>
                  </a:lnTo>
                  <a:lnTo>
                    <a:pt x="250031" y="107156"/>
                  </a:lnTo>
                  <a:lnTo>
                    <a:pt x="369094" y="197644"/>
                  </a:lnTo>
                  <a:lnTo>
                    <a:pt x="464344" y="269081"/>
                  </a:lnTo>
                  <a:lnTo>
                    <a:pt x="495300" y="307181"/>
                  </a:lnTo>
                  <a:lnTo>
                    <a:pt x="502444" y="326231"/>
                  </a:lnTo>
                  <a:lnTo>
                    <a:pt x="500062" y="388144"/>
                  </a:lnTo>
                  <a:lnTo>
                    <a:pt x="483394" y="526256"/>
                  </a:lnTo>
                  <a:lnTo>
                    <a:pt x="481012" y="678656"/>
                  </a:lnTo>
                  <a:lnTo>
                    <a:pt x="481012" y="1014412"/>
                  </a:lnTo>
                  <a:lnTo>
                    <a:pt x="481012" y="1357312"/>
                  </a:lnTo>
                  <a:lnTo>
                    <a:pt x="473869" y="1419225"/>
                  </a:lnTo>
                  <a:lnTo>
                    <a:pt x="461962" y="1459706"/>
                  </a:lnTo>
                  <a:lnTo>
                    <a:pt x="445294" y="1500187"/>
                  </a:lnTo>
                  <a:lnTo>
                    <a:pt x="426244" y="1528762"/>
                  </a:lnTo>
                  <a:lnTo>
                    <a:pt x="407194" y="1543050"/>
                  </a:lnTo>
                  <a:lnTo>
                    <a:pt x="383381" y="1543050"/>
                  </a:lnTo>
                  <a:lnTo>
                    <a:pt x="361950" y="1533525"/>
                  </a:lnTo>
                  <a:lnTo>
                    <a:pt x="340519" y="1521619"/>
                  </a:lnTo>
                  <a:lnTo>
                    <a:pt x="323850" y="1504950"/>
                  </a:lnTo>
                  <a:lnTo>
                    <a:pt x="304800" y="1473994"/>
                  </a:lnTo>
                  <a:lnTo>
                    <a:pt x="280987" y="1397794"/>
                  </a:lnTo>
                  <a:lnTo>
                    <a:pt x="264319" y="1319212"/>
                  </a:lnTo>
                  <a:lnTo>
                    <a:pt x="259556" y="1259681"/>
                  </a:lnTo>
                  <a:lnTo>
                    <a:pt x="269081" y="1233487"/>
                  </a:lnTo>
                  <a:lnTo>
                    <a:pt x="283369" y="1188244"/>
                  </a:lnTo>
                  <a:lnTo>
                    <a:pt x="297656" y="1138237"/>
                  </a:lnTo>
                  <a:lnTo>
                    <a:pt x="302419" y="1083469"/>
                  </a:lnTo>
                  <a:lnTo>
                    <a:pt x="302419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F3EFEE8-0CDC-0845-8E48-15782992B59A}"/>
                </a:ext>
              </a:extLst>
            </p:cNvPr>
            <p:cNvSpPr/>
            <p:nvPr/>
          </p:nvSpPr>
          <p:spPr>
            <a:xfrm>
              <a:off x="2609850" y="2552700"/>
              <a:ext cx="2122488" cy="1281113"/>
            </a:xfrm>
            <a:custGeom>
              <a:avLst/>
              <a:gdLst>
                <a:gd name="connsiteX0" fmla="*/ 1319213 w 2121694"/>
                <a:gd name="connsiteY0" fmla="*/ 704850 h 1281113"/>
                <a:gd name="connsiteX1" fmla="*/ 1059656 w 2121694"/>
                <a:gd name="connsiteY1" fmla="*/ 869156 h 1281113"/>
                <a:gd name="connsiteX2" fmla="*/ 790575 w 2121694"/>
                <a:gd name="connsiteY2" fmla="*/ 1009650 h 1281113"/>
                <a:gd name="connsiteX3" fmla="*/ 554831 w 2121694"/>
                <a:gd name="connsiteY3" fmla="*/ 1109663 h 1281113"/>
                <a:gd name="connsiteX4" fmla="*/ 319088 w 2121694"/>
                <a:gd name="connsiteY4" fmla="*/ 1195388 h 1281113"/>
                <a:gd name="connsiteX5" fmla="*/ 52388 w 2121694"/>
                <a:gd name="connsiteY5" fmla="*/ 1273969 h 1281113"/>
                <a:gd name="connsiteX6" fmla="*/ 23813 w 2121694"/>
                <a:gd name="connsiteY6" fmla="*/ 1281113 h 1281113"/>
                <a:gd name="connsiteX7" fmla="*/ 7144 w 2121694"/>
                <a:gd name="connsiteY7" fmla="*/ 1276350 h 1281113"/>
                <a:gd name="connsiteX8" fmla="*/ 0 w 2121694"/>
                <a:gd name="connsiteY8" fmla="*/ 1266825 h 1281113"/>
                <a:gd name="connsiteX9" fmla="*/ 2381 w 2121694"/>
                <a:gd name="connsiteY9" fmla="*/ 1252538 h 1281113"/>
                <a:gd name="connsiteX10" fmla="*/ 14288 w 2121694"/>
                <a:gd name="connsiteY10" fmla="*/ 1233488 h 1281113"/>
                <a:gd name="connsiteX11" fmla="*/ 83344 w 2121694"/>
                <a:gd name="connsiteY11" fmla="*/ 1200150 h 1281113"/>
                <a:gd name="connsiteX12" fmla="*/ 264319 w 2121694"/>
                <a:gd name="connsiteY12" fmla="*/ 1119188 h 1281113"/>
                <a:gd name="connsiteX13" fmla="*/ 450056 w 2121694"/>
                <a:gd name="connsiteY13" fmla="*/ 1021556 h 1281113"/>
                <a:gd name="connsiteX14" fmla="*/ 666750 w 2121694"/>
                <a:gd name="connsiteY14" fmla="*/ 902494 h 1281113"/>
                <a:gd name="connsiteX15" fmla="*/ 947738 w 2121694"/>
                <a:gd name="connsiteY15" fmla="*/ 731044 h 1281113"/>
                <a:gd name="connsiteX16" fmla="*/ 1247775 w 2121694"/>
                <a:gd name="connsiteY16" fmla="*/ 526256 h 1281113"/>
                <a:gd name="connsiteX17" fmla="*/ 1521619 w 2121694"/>
                <a:gd name="connsiteY17" fmla="*/ 314325 h 1281113"/>
                <a:gd name="connsiteX18" fmla="*/ 1652588 w 2121694"/>
                <a:gd name="connsiteY18" fmla="*/ 197644 h 1281113"/>
                <a:gd name="connsiteX19" fmla="*/ 1804988 w 2121694"/>
                <a:gd name="connsiteY19" fmla="*/ 52388 h 1281113"/>
                <a:gd name="connsiteX20" fmla="*/ 2121694 w 2121694"/>
                <a:gd name="connsiteY20" fmla="*/ 0 h 1281113"/>
                <a:gd name="connsiteX21" fmla="*/ 2088356 w 2121694"/>
                <a:gd name="connsiteY21" fmla="*/ 47625 h 1281113"/>
                <a:gd name="connsiteX22" fmla="*/ 1995488 w 2121694"/>
                <a:gd name="connsiteY22" fmla="*/ 145256 h 1281113"/>
                <a:gd name="connsiteX23" fmla="*/ 1814513 w 2121694"/>
                <a:gd name="connsiteY23" fmla="*/ 316706 h 1281113"/>
                <a:gd name="connsiteX24" fmla="*/ 1607344 w 2121694"/>
                <a:gd name="connsiteY24" fmla="*/ 492919 h 1281113"/>
                <a:gd name="connsiteX25" fmla="*/ 1319213 w 2121694"/>
                <a:gd name="connsiteY25" fmla="*/ 704850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21694" h="1281113">
                  <a:moveTo>
                    <a:pt x="1319213" y="704850"/>
                  </a:moveTo>
                  <a:lnTo>
                    <a:pt x="1059656" y="869156"/>
                  </a:lnTo>
                  <a:lnTo>
                    <a:pt x="790575" y="1009650"/>
                  </a:lnTo>
                  <a:lnTo>
                    <a:pt x="554831" y="1109663"/>
                  </a:lnTo>
                  <a:lnTo>
                    <a:pt x="319088" y="1195388"/>
                  </a:lnTo>
                  <a:lnTo>
                    <a:pt x="52388" y="1273969"/>
                  </a:lnTo>
                  <a:lnTo>
                    <a:pt x="23813" y="1281113"/>
                  </a:lnTo>
                  <a:lnTo>
                    <a:pt x="7144" y="1276350"/>
                  </a:lnTo>
                  <a:lnTo>
                    <a:pt x="0" y="1266825"/>
                  </a:lnTo>
                  <a:lnTo>
                    <a:pt x="2381" y="1252538"/>
                  </a:lnTo>
                  <a:lnTo>
                    <a:pt x="14288" y="1233488"/>
                  </a:lnTo>
                  <a:lnTo>
                    <a:pt x="83344" y="1200150"/>
                  </a:lnTo>
                  <a:lnTo>
                    <a:pt x="264319" y="1119188"/>
                  </a:lnTo>
                  <a:lnTo>
                    <a:pt x="450056" y="1021556"/>
                  </a:lnTo>
                  <a:lnTo>
                    <a:pt x="666750" y="902494"/>
                  </a:lnTo>
                  <a:lnTo>
                    <a:pt x="947738" y="731044"/>
                  </a:lnTo>
                  <a:lnTo>
                    <a:pt x="1247775" y="526256"/>
                  </a:lnTo>
                  <a:lnTo>
                    <a:pt x="1521619" y="314325"/>
                  </a:lnTo>
                  <a:lnTo>
                    <a:pt x="1652588" y="197644"/>
                  </a:lnTo>
                  <a:lnTo>
                    <a:pt x="1804988" y="52388"/>
                  </a:lnTo>
                  <a:lnTo>
                    <a:pt x="2121694" y="0"/>
                  </a:lnTo>
                  <a:lnTo>
                    <a:pt x="2088356" y="47625"/>
                  </a:lnTo>
                  <a:lnTo>
                    <a:pt x="1995488" y="145256"/>
                  </a:lnTo>
                  <a:lnTo>
                    <a:pt x="1814513" y="316706"/>
                  </a:lnTo>
                  <a:lnTo>
                    <a:pt x="1607344" y="492919"/>
                  </a:lnTo>
                  <a:lnTo>
                    <a:pt x="1319213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8A9C3B2-1777-3441-8AFD-67819FCAF865}"/>
                </a:ext>
              </a:extLst>
            </p:cNvPr>
            <p:cNvSpPr/>
            <p:nvPr/>
          </p:nvSpPr>
          <p:spPr>
            <a:xfrm>
              <a:off x="5038725" y="2486025"/>
              <a:ext cx="2243138" cy="1185863"/>
            </a:xfrm>
            <a:custGeom>
              <a:avLst/>
              <a:gdLst>
                <a:gd name="connsiteX0" fmla="*/ 931069 w 2243433"/>
                <a:gd name="connsiteY0" fmla="*/ 771525 h 1185863"/>
                <a:gd name="connsiteX1" fmla="*/ 654844 w 2243433"/>
                <a:gd name="connsiteY1" fmla="*/ 571500 h 1185863"/>
                <a:gd name="connsiteX2" fmla="*/ 309563 w 2243433"/>
                <a:gd name="connsiteY2" fmla="*/ 304800 h 1185863"/>
                <a:gd name="connsiteX3" fmla="*/ 0 w 2243433"/>
                <a:gd name="connsiteY3" fmla="*/ 42863 h 1185863"/>
                <a:gd name="connsiteX4" fmla="*/ 54769 w 2243433"/>
                <a:gd name="connsiteY4" fmla="*/ 0 h 1185863"/>
                <a:gd name="connsiteX5" fmla="*/ 385763 w 2243433"/>
                <a:gd name="connsiteY5" fmla="*/ 223838 h 1185863"/>
                <a:gd name="connsiteX6" fmla="*/ 823913 w 2243433"/>
                <a:gd name="connsiteY6" fmla="*/ 492919 h 1185863"/>
                <a:gd name="connsiteX7" fmla="*/ 1131094 w 2243433"/>
                <a:gd name="connsiteY7" fmla="*/ 659606 h 1185863"/>
                <a:gd name="connsiteX8" fmla="*/ 1293019 w 2243433"/>
                <a:gd name="connsiteY8" fmla="*/ 740569 h 1185863"/>
                <a:gd name="connsiteX9" fmla="*/ 1466850 w 2243433"/>
                <a:gd name="connsiteY9" fmla="*/ 821531 h 1185863"/>
                <a:gd name="connsiteX10" fmla="*/ 1631156 w 2243433"/>
                <a:gd name="connsiteY10" fmla="*/ 881063 h 1185863"/>
                <a:gd name="connsiteX11" fmla="*/ 1788319 w 2243433"/>
                <a:gd name="connsiteY11" fmla="*/ 931069 h 1185863"/>
                <a:gd name="connsiteX12" fmla="*/ 2064544 w 2243433"/>
                <a:gd name="connsiteY12" fmla="*/ 1004888 h 1185863"/>
                <a:gd name="connsiteX13" fmla="*/ 2193131 w 2243433"/>
                <a:gd name="connsiteY13" fmla="*/ 1035844 h 1185863"/>
                <a:gd name="connsiteX14" fmla="*/ 2224088 w 2243433"/>
                <a:gd name="connsiteY14" fmla="*/ 1047750 h 1185863"/>
                <a:gd name="connsiteX15" fmla="*/ 2238375 w 2243433"/>
                <a:gd name="connsiteY15" fmla="*/ 1057275 h 1185863"/>
                <a:gd name="connsiteX16" fmla="*/ 2243138 w 2243433"/>
                <a:gd name="connsiteY16" fmla="*/ 1071563 h 1185863"/>
                <a:gd name="connsiteX17" fmla="*/ 2233613 w 2243433"/>
                <a:gd name="connsiteY17" fmla="*/ 1083469 h 1185863"/>
                <a:gd name="connsiteX18" fmla="*/ 2209800 w 2243433"/>
                <a:gd name="connsiteY18" fmla="*/ 1092994 h 1185863"/>
                <a:gd name="connsiteX19" fmla="*/ 2021681 w 2243433"/>
                <a:gd name="connsiteY19" fmla="*/ 1131094 h 1185863"/>
                <a:gd name="connsiteX20" fmla="*/ 1745456 w 2243433"/>
                <a:gd name="connsiteY20" fmla="*/ 1181100 h 1185863"/>
                <a:gd name="connsiteX21" fmla="*/ 1681163 w 2243433"/>
                <a:gd name="connsiteY21" fmla="*/ 1185863 h 1185863"/>
                <a:gd name="connsiteX22" fmla="*/ 1652588 w 2243433"/>
                <a:gd name="connsiteY22" fmla="*/ 1183481 h 1185863"/>
                <a:gd name="connsiteX23" fmla="*/ 1604963 w 2243433"/>
                <a:gd name="connsiteY23" fmla="*/ 1176338 h 1185863"/>
                <a:gd name="connsiteX24" fmla="*/ 1564481 w 2243433"/>
                <a:gd name="connsiteY24" fmla="*/ 1164431 h 1185863"/>
                <a:gd name="connsiteX25" fmla="*/ 1504950 w 2243433"/>
                <a:gd name="connsiteY25" fmla="*/ 1138238 h 1185863"/>
                <a:gd name="connsiteX26" fmla="*/ 1388269 w 2243433"/>
                <a:gd name="connsiteY26" fmla="*/ 1066800 h 1185863"/>
                <a:gd name="connsiteX27" fmla="*/ 931069 w 2243433"/>
                <a:gd name="connsiteY27" fmla="*/ 771525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3433" h="1185863">
                  <a:moveTo>
                    <a:pt x="931069" y="771525"/>
                  </a:moveTo>
                  <a:lnTo>
                    <a:pt x="654844" y="571500"/>
                  </a:lnTo>
                  <a:lnTo>
                    <a:pt x="309563" y="304800"/>
                  </a:lnTo>
                  <a:lnTo>
                    <a:pt x="0" y="42863"/>
                  </a:lnTo>
                  <a:lnTo>
                    <a:pt x="54769" y="0"/>
                  </a:lnTo>
                  <a:lnTo>
                    <a:pt x="385763" y="223838"/>
                  </a:lnTo>
                  <a:lnTo>
                    <a:pt x="823913" y="492919"/>
                  </a:lnTo>
                  <a:lnTo>
                    <a:pt x="1131094" y="659606"/>
                  </a:lnTo>
                  <a:lnTo>
                    <a:pt x="1293019" y="740569"/>
                  </a:lnTo>
                  <a:lnTo>
                    <a:pt x="1466850" y="821531"/>
                  </a:lnTo>
                  <a:lnTo>
                    <a:pt x="1631156" y="881063"/>
                  </a:lnTo>
                  <a:lnTo>
                    <a:pt x="1788319" y="931069"/>
                  </a:lnTo>
                  <a:lnTo>
                    <a:pt x="2064544" y="1004888"/>
                  </a:lnTo>
                  <a:lnTo>
                    <a:pt x="2193131" y="1035844"/>
                  </a:lnTo>
                  <a:lnTo>
                    <a:pt x="2224088" y="1047750"/>
                  </a:lnTo>
                  <a:lnTo>
                    <a:pt x="2238375" y="1057275"/>
                  </a:lnTo>
                  <a:cubicBezTo>
                    <a:pt x="2243433" y="1069918"/>
                    <a:pt x="2243138" y="1064907"/>
                    <a:pt x="2243138" y="1071563"/>
                  </a:cubicBezTo>
                  <a:lnTo>
                    <a:pt x="2233613" y="1083469"/>
                  </a:lnTo>
                  <a:lnTo>
                    <a:pt x="2209800" y="1092994"/>
                  </a:lnTo>
                  <a:lnTo>
                    <a:pt x="2021681" y="1131094"/>
                  </a:lnTo>
                  <a:lnTo>
                    <a:pt x="1745456" y="1181100"/>
                  </a:lnTo>
                  <a:lnTo>
                    <a:pt x="1681163" y="1185863"/>
                  </a:lnTo>
                  <a:lnTo>
                    <a:pt x="1652588" y="1183481"/>
                  </a:lnTo>
                  <a:lnTo>
                    <a:pt x="1604963" y="1176338"/>
                  </a:lnTo>
                  <a:lnTo>
                    <a:pt x="1564481" y="1164431"/>
                  </a:lnTo>
                  <a:lnTo>
                    <a:pt x="1504950" y="1138238"/>
                  </a:lnTo>
                  <a:lnTo>
                    <a:pt x="1388269" y="1066800"/>
                  </a:lnTo>
                  <a:lnTo>
                    <a:pt x="931069" y="771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991248B-B687-4848-B62E-3F118CE7CE1D}"/>
                </a:ext>
              </a:extLst>
            </p:cNvPr>
            <p:cNvSpPr/>
            <p:nvPr/>
          </p:nvSpPr>
          <p:spPr>
            <a:xfrm>
              <a:off x="3836988" y="3408363"/>
              <a:ext cx="1954212" cy="577850"/>
            </a:xfrm>
            <a:custGeom>
              <a:avLst/>
              <a:gdLst>
                <a:gd name="connsiteX0" fmla="*/ 1302544 w 1955006"/>
                <a:gd name="connsiteY0" fmla="*/ 259556 h 578644"/>
                <a:gd name="connsiteX1" fmla="*/ 892969 w 1955006"/>
                <a:gd name="connsiteY1" fmla="*/ 364331 h 578644"/>
                <a:gd name="connsiteX2" fmla="*/ 611981 w 1955006"/>
                <a:gd name="connsiteY2" fmla="*/ 447675 h 578644"/>
                <a:gd name="connsiteX3" fmla="*/ 316706 w 1955006"/>
                <a:gd name="connsiteY3" fmla="*/ 578644 h 578644"/>
                <a:gd name="connsiteX4" fmla="*/ 295275 w 1955006"/>
                <a:gd name="connsiteY4" fmla="*/ 571500 h 578644"/>
                <a:gd name="connsiteX5" fmla="*/ 254794 w 1955006"/>
                <a:gd name="connsiteY5" fmla="*/ 545306 h 578644"/>
                <a:gd name="connsiteX6" fmla="*/ 200025 w 1955006"/>
                <a:gd name="connsiteY6" fmla="*/ 497681 h 578644"/>
                <a:gd name="connsiteX7" fmla="*/ 150019 w 1955006"/>
                <a:gd name="connsiteY7" fmla="*/ 445294 h 578644"/>
                <a:gd name="connsiteX8" fmla="*/ 109537 w 1955006"/>
                <a:gd name="connsiteY8" fmla="*/ 388144 h 578644"/>
                <a:gd name="connsiteX9" fmla="*/ 76200 w 1955006"/>
                <a:gd name="connsiteY9" fmla="*/ 330994 h 578644"/>
                <a:gd name="connsiteX10" fmla="*/ 26194 w 1955006"/>
                <a:gd name="connsiteY10" fmla="*/ 211931 h 578644"/>
                <a:gd name="connsiteX11" fmla="*/ 4762 w 1955006"/>
                <a:gd name="connsiteY11" fmla="*/ 161925 h 578644"/>
                <a:gd name="connsiteX12" fmla="*/ 0 w 1955006"/>
                <a:gd name="connsiteY12" fmla="*/ 135731 h 578644"/>
                <a:gd name="connsiteX13" fmla="*/ 2381 w 1955006"/>
                <a:gd name="connsiteY13" fmla="*/ 123825 h 578644"/>
                <a:gd name="connsiteX14" fmla="*/ 14287 w 1955006"/>
                <a:gd name="connsiteY14" fmla="*/ 116681 h 578644"/>
                <a:gd name="connsiteX15" fmla="*/ 40481 w 1955006"/>
                <a:gd name="connsiteY15" fmla="*/ 121444 h 578644"/>
                <a:gd name="connsiteX16" fmla="*/ 69056 w 1955006"/>
                <a:gd name="connsiteY16" fmla="*/ 142875 h 578644"/>
                <a:gd name="connsiteX17" fmla="*/ 119062 w 1955006"/>
                <a:gd name="connsiteY17" fmla="*/ 190500 h 578644"/>
                <a:gd name="connsiteX18" fmla="*/ 164306 w 1955006"/>
                <a:gd name="connsiteY18" fmla="*/ 226219 h 578644"/>
                <a:gd name="connsiteX19" fmla="*/ 216694 w 1955006"/>
                <a:gd name="connsiteY19" fmla="*/ 259556 h 578644"/>
                <a:gd name="connsiteX20" fmla="*/ 280987 w 1955006"/>
                <a:gd name="connsiteY20" fmla="*/ 285750 h 578644"/>
                <a:gd name="connsiteX21" fmla="*/ 323850 w 1955006"/>
                <a:gd name="connsiteY21" fmla="*/ 290512 h 578644"/>
                <a:gd name="connsiteX22" fmla="*/ 466725 w 1955006"/>
                <a:gd name="connsiteY22" fmla="*/ 266700 h 578644"/>
                <a:gd name="connsiteX23" fmla="*/ 888206 w 1955006"/>
                <a:gd name="connsiteY23" fmla="*/ 180975 h 578644"/>
                <a:gd name="connsiteX24" fmla="*/ 1473994 w 1955006"/>
                <a:gd name="connsiteY24" fmla="*/ 64294 h 578644"/>
                <a:gd name="connsiteX25" fmla="*/ 1500187 w 1955006"/>
                <a:gd name="connsiteY25" fmla="*/ 47625 h 578644"/>
                <a:gd name="connsiteX26" fmla="*/ 1538287 w 1955006"/>
                <a:gd name="connsiteY26" fmla="*/ 26194 h 578644"/>
                <a:gd name="connsiteX27" fmla="*/ 1600200 w 1955006"/>
                <a:gd name="connsiteY27" fmla="*/ 0 h 578644"/>
                <a:gd name="connsiteX28" fmla="*/ 1628775 w 1955006"/>
                <a:gd name="connsiteY28" fmla="*/ 0 h 578644"/>
                <a:gd name="connsiteX29" fmla="*/ 1662112 w 1955006"/>
                <a:gd name="connsiteY29" fmla="*/ 14287 h 578644"/>
                <a:gd name="connsiteX30" fmla="*/ 1738312 w 1955006"/>
                <a:gd name="connsiteY30" fmla="*/ 54769 h 578644"/>
                <a:gd name="connsiteX31" fmla="*/ 1819275 w 1955006"/>
                <a:gd name="connsiteY31" fmla="*/ 114300 h 578644"/>
                <a:gd name="connsiteX32" fmla="*/ 1876425 w 1955006"/>
                <a:gd name="connsiteY32" fmla="*/ 159544 h 578644"/>
                <a:gd name="connsiteX33" fmla="*/ 1916906 w 1955006"/>
                <a:gd name="connsiteY33" fmla="*/ 200025 h 578644"/>
                <a:gd name="connsiteX34" fmla="*/ 1943100 w 1955006"/>
                <a:gd name="connsiteY34" fmla="*/ 235744 h 578644"/>
                <a:gd name="connsiteX35" fmla="*/ 1955006 w 1955006"/>
                <a:gd name="connsiteY35" fmla="*/ 261937 h 578644"/>
                <a:gd name="connsiteX36" fmla="*/ 1955006 w 1955006"/>
                <a:gd name="connsiteY36" fmla="*/ 283369 h 578644"/>
                <a:gd name="connsiteX37" fmla="*/ 1945481 w 1955006"/>
                <a:gd name="connsiteY37" fmla="*/ 307181 h 578644"/>
                <a:gd name="connsiteX38" fmla="*/ 1924050 w 1955006"/>
                <a:gd name="connsiteY38" fmla="*/ 319087 h 578644"/>
                <a:gd name="connsiteX39" fmla="*/ 1895475 w 1955006"/>
                <a:gd name="connsiteY39" fmla="*/ 326231 h 578644"/>
                <a:gd name="connsiteX40" fmla="*/ 1826419 w 1955006"/>
                <a:gd name="connsiteY40" fmla="*/ 340519 h 578644"/>
                <a:gd name="connsiteX41" fmla="*/ 1785937 w 1955006"/>
                <a:gd name="connsiteY41" fmla="*/ 352425 h 578644"/>
                <a:gd name="connsiteX42" fmla="*/ 1509712 w 1955006"/>
                <a:gd name="connsiteY42" fmla="*/ 216694 h 578644"/>
                <a:gd name="connsiteX43" fmla="*/ 1302544 w 1955006"/>
                <a:gd name="connsiteY43" fmla="*/ 259556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5006" h="578644">
                  <a:moveTo>
                    <a:pt x="1302544" y="259556"/>
                  </a:moveTo>
                  <a:lnTo>
                    <a:pt x="892969" y="364331"/>
                  </a:lnTo>
                  <a:lnTo>
                    <a:pt x="611981" y="447675"/>
                  </a:lnTo>
                  <a:lnTo>
                    <a:pt x="316706" y="578644"/>
                  </a:lnTo>
                  <a:lnTo>
                    <a:pt x="295275" y="571500"/>
                  </a:lnTo>
                  <a:lnTo>
                    <a:pt x="254794" y="545306"/>
                  </a:lnTo>
                  <a:lnTo>
                    <a:pt x="200025" y="497681"/>
                  </a:lnTo>
                  <a:lnTo>
                    <a:pt x="150019" y="445294"/>
                  </a:lnTo>
                  <a:lnTo>
                    <a:pt x="109537" y="388144"/>
                  </a:lnTo>
                  <a:lnTo>
                    <a:pt x="76200" y="330994"/>
                  </a:lnTo>
                  <a:lnTo>
                    <a:pt x="26194" y="211931"/>
                  </a:lnTo>
                  <a:lnTo>
                    <a:pt x="4762" y="161925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14287" y="116681"/>
                  </a:lnTo>
                  <a:lnTo>
                    <a:pt x="40481" y="121444"/>
                  </a:lnTo>
                  <a:lnTo>
                    <a:pt x="69056" y="142875"/>
                  </a:lnTo>
                  <a:lnTo>
                    <a:pt x="119062" y="190500"/>
                  </a:lnTo>
                  <a:lnTo>
                    <a:pt x="164306" y="226219"/>
                  </a:lnTo>
                  <a:lnTo>
                    <a:pt x="216694" y="259556"/>
                  </a:lnTo>
                  <a:lnTo>
                    <a:pt x="280987" y="285750"/>
                  </a:lnTo>
                  <a:lnTo>
                    <a:pt x="323850" y="290512"/>
                  </a:lnTo>
                  <a:lnTo>
                    <a:pt x="466725" y="266700"/>
                  </a:lnTo>
                  <a:lnTo>
                    <a:pt x="888206" y="180975"/>
                  </a:lnTo>
                  <a:lnTo>
                    <a:pt x="1473994" y="64294"/>
                  </a:lnTo>
                  <a:lnTo>
                    <a:pt x="1500187" y="47625"/>
                  </a:lnTo>
                  <a:lnTo>
                    <a:pt x="1538287" y="26194"/>
                  </a:lnTo>
                  <a:lnTo>
                    <a:pt x="1600200" y="0"/>
                  </a:lnTo>
                  <a:lnTo>
                    <a:pt x="1628775" y="0"/>
                  </a:lnTo>
                  <a:lnTo>
                    <a:pt x="1662112" y="14287"/>
                  </a:lnTo>
                  <a:lnTo>
                    <a:pt x="1738312" y="54769"/>
                  </a:lnTo>
                  <a:lnTo>
                    <a:pt x="1819275" y="114300"/>
                  </a:lnTo>
                  <a:lnTo>
                    <a:pt x="1876425" y="159544"/>
                  </a:lnTo>
                  <a:lnTo>
                    <a:pt x="1916906" y="200025"/>
                  </a:lnTo>
                  <a:lnTo>
                    <a:pt x="1943100" y="235744"/>
                  </a:lnTo>
                  <a:lnTo>
                    <a:pt x="1955006" y="261937"/>
                  </a:lnTo>
                  <a:lnTo>
                    <a:pt x="1955006" y="283369"/>
                  </a:lnTo>
                  <a:lnTo>
                    <a:pt x="1945481" y="307181"/>
                  </a:lnTo>
                  <a:lnTo>
                    <a:pt x="1924050" y="319087"/>
                  </a:lnTo>
                  <a:lnTo>
                    <a:pt x="1895475" y="326231"/>
                  </a:lnTo>
                  <a:lnTo>
                    <a:pt x="1826419" y="340519"/>
                  </a:lnTo>
                  <a:lnTo>
                    <a:pt x="1785937" y="352425"/>
                  </a:lnTo>
                  <a:lnTo>
                    <a:pt x="1509712" y="216694"/>
                  </a:lnTo>
                  <a:lnTo>
                    <a:pt x="1302544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D5E96EC-1BAD-8D46-87B9-4975F2A6E7CE}"/>
                </a:ext>
              </a:extLst>
            </p:cNvPr>
            <p:cNvSpPr/>
            <p:nvPr/>
          </p:nvSpPr>
          <p:spPr>
            <a:xfrm>
              <a:off x="4630738" y="3581400"/>
              <a:ext cx="1036637" cy="785813"/>
            </a:xfrm>
            <a:custGeom>
              <a:avLst/>
              <a:gdLst>
                <a:gd name="connsiteX0" fmla="*/ 483394 w 1035844"/>
                <a:gd name="connsiteY0" fmla="*/ 516731 h 785813"/>
                <a:gd name="connsiteX1" fmla="*/ 154782 w 1035844"/>
                <a:gd name="connsiteY1" fmla="*/ 719138 h 785813"/>
                <a:gd name="connsiteX2" fmla="*/ 59532 w 1035844"/>
                <a:gd name="connsiteY2" fmla="*/ 785813 h 785813"/>
                <a:gd name="connsiteX3" fmla="*/ 21432 w 1035844"/>
                <a:gd name="connsiteY3" fmla="*/ 764381 h 785813"/>
                <a:gd name="connsiteX4" fmla="*/ 4763 w 1035844"/>
                <a:gd name="connsiteY4" fmla="*/ 747713 h 785813"/>
                <a:gd name="connsiteX5" fmla="*/ 0 w 1035844"/>
                <a:gd name="connsiteY5" fmla="*/ 728663 h 785813"/>
                <a:gd name="connsiteX6" fmla="*/ 4763 w 1035844"/>
                <a:gd name="connsiteY6" fmla="*/ 697706 h 785813"/>
                <a:gd name="connsiteX7" fmla="*/ 21432 w 1035844"/>
                <a:gd name="connsiteY7" fmla="*/ 678656 h 785813"/>
                <a:gd name="connsiteX8" fmla="*/ 71438 w 1035844"/>
                <a:gd name="connsiteY8" fmla="*/ 640556 h 785813"/>
                <a:gd name="connsiteX9" fmla="*/ 200025 w 1035844"/>
                <a:gd name="connsiteY9" fmla="*/ 545306 h 785813"/>
                <a:gd name="connsiteX10" fmla="*/ 342900 w 1035844"/>
                <a:gd name="connsiteY10" fmla="*/ 433388 h 785813"/>
                <a:gd name="connsiteX11" fmla="*/ 457200 w 1035844"/>
                <a:gd name="connsiteY11" fmla="*/ 338138 h 785813"/>
                <a:gd name="connsiteX12" fmla="*/ 588169 w 1035844"/>
                <a:gd name="connsiteY12" fmla="*/ 219075 h 785813"/>
                <a:gd name="connsiteX13" fmla="*/ 683419 w 1035844"/>
                <a:gd name="connsiteY13" fmla="*/ 130969 h 785813"/>
                <a:gd name="connsiteX14" fmla="*/ 719138 w 1035844"/>
                <a:gd name="connsiteY14" fmla="*/ 88106 h 785813"/>
                <a:gd name="connsiteX15" fmla="*/ 726282 w 1035844"/>
                <a:gd name="connsiteY15" fmla="*/ 73819 h 785813"/>
                <a:gd name="connsiteX16" fmla="*/ 726282 w 1035844"/>
                <a:gd name="connsiteY16" fmla="*/ 64294 h 785813"/>
                <a:gd name="connsiteX17" fmla="*/ 700088 w 1035844"/>
                <a:gd name="connsiteY17" fmla="*/ 0 h 785813"/>
                <a:gd name="connsiteX18" fmla="*/ 1035844 w 1035844"/>
                <a:gd name="connsiteY18" fmla="*/ 157163 h 785813"/>
                <a:gd name="connsiteX19" fmla="*/ 988219 w 1035844"/>
                <a:gd name="connsiteY19" fmla="*/ 178594 h 785813"/>
                <a:gd name="connsiteX20" fmla="*/ 912019 w 1035844"/>
                <a:gd name="connsiteY20" fmla="*/ 219075 h 785813"/>
                <a:gd name="connsiteX21" fmla="*/ 869157 w 1035844"/>
                <a:gd name="connsiteY21" fmla="*/ 252413 h 785813"/>
                <a:gd name="connsiteX22" fmla="*/ 800100 w 1035844"/>
                <a:gd name="connsiteY22" fmla="*/ 304800 h 785813"/>
                <a:gd name="connsiteX23" fmla="*/ 483394 w 1035844"/>
                <a:gd name="connsiteY23" fmla="*/ 516731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785813">
                  <a:moveTo>
                    <a:pt x="483394" y="516731"/>
                  </a:moveTo>
                  <a:lnTo>
                    <a:pt x="154782" y="719138"/>
                  </a:lnTo>
                  <a:lnTo>
                    <a:pt x="59532" y="785813"/>
                  </a:lnTo>
                  <a:lnTo>
                    <a:pt x="21432" y="764381"/>
                  </a:lnTo>
                  <a:lnTo>
                    <a:pt x="4763" y="747713"/>
                  </a:lnTo>
                  <a:lnTo>
                    <a:pt x="0" y="728663"/>
                  </a:lnTo>
                  <a:lnTo>
                    <a:pt x="4763" y="697706"/>
                  </a:lnTo>
                  <a:lnTo>
                    <a:pt x="21432" y="678656"/>
                  </a:lnTo>
                  <a:lnTo>
                    <a:pt x="71438" y="640556"/>
                  </a:lnTo>
                  <a:lnTo>
                    <a:pt x="200025" y="545306"/>
                  </a:lnTo>
                  <a:lnTo>
                    <a:pt x="342900" y="433388"/>
                  </a:lnTo>
                  <a:lnTo>
                    <a:pt x="457200" y="338138"/>
                  </a:lnTo>
                  <a:lnTo>
                    <a:pt x="588169" y="219075"/>
                  </a:lnTo>
                  <a:lnTo>
                    <a:pt x="683419" y="130969"/>
                  </a:lnTo>
                  <a:lnTo>
                    <a:pt x="719138" y="88106"/>
                  </a:lnTo>
                  <a:lnTo>
                    <a:pt x="726282" y="73819"/>
                  </a:lnTo>
                  <a:lnTo>
                    <a:pt x="726282" y="64294"/>
                  </a:lnTo>
                  <a:lnTo>
                    <a:pt x="700088" y="0"/>
                  </a:lnTo>
                  <a:lnTo>
                    <a:pt x="1035844" y="157163"/>
                  </a:lnTo>
                  <a:lnTo>
                    <a:pt x="988219" y="178594"/>
                  </a:lnTo>
                  <a:lnTo>
                    <a:pt x="912019" y="219075"/>
                  </a:lnTo>
                  <a:lnTo>
                    <a:pt x="869157" y="252413"/>
                  </a:lnTo>
                  <a:lnTo>
                    <a:pt x="800100" y="304800"/>
                  </a:lnTo>
                  <a:lnTo>
                    <a:pt x="4833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EA2CF1E-0E9E-C248-864F-C6F6B1545A8A}"/>
                </a:ext>
              </a:extLst>
            </p:cNvPr>
            <p:cNvSpPr/>
            <p:nvPr/>
          </p:nvSpPr>
          <p:spPr>
            <a:xfrm>
              <a:off x="4657725" y="4259263"/>
              <a:ext cx="455613" cy="768350"/>
            </a:xfrm>
            <a:custGeom>
              <a:avLst/>
              <a:gdLst>
                <a:gd name="connsiteX0" fmla="*/ 254794 w 454819"/>
                <a:gd name="connsiteY0" fmla="*/ 559594 h 766763"/>
                <a:gd name="connsiteX1" fmla="*/ 192881 w 454819"/>
                <a:gd name="connsiteY1" fmla="*/ 316707 h 766763"/>
                <a:gd name="connsiteX2" fmla="*/ 171450 w 454819"/>
                <a:gd name="connsiteY2" fmla="*/ 266700 h 766763"/>
                <a:gd name="connsiteX3" fmla="*/ 147638 w 454819"/>
                <a:gd name="connsiteY3" fmla="*/ 226219 h 766763"/>
                <a:gd name="connsiteX4" fmla="*/ 123825 w 454819"/>
                <a:gd name="connsiteY4" fmla="*/ 192882 h 766763"/>
                <a:gd name="connsiteX5" fmla="*/ 102394 w 454819"/>
                <a:gd name="connsiteY5" fmla="*/ 169069 h 766763"/>
                <a:gd name="connsiteX6" fmla="*/ 61913 w 454819"/>
                <a:gd name="connsiteY6" fmla="*/ 130969 h 766763"/>
                <a:gd name="connsiteX7" fmla="*/ 0 w 454819"/>
                <a:gd name="connsiteY7" fmla="*/ 78582 h 766763"/>
                <a:gd name="connsiteX8" fmla="*/ 69056 w 454819"/>
                <a:gd name="connsiteY8" fmla="*/ 0 h 766763"/>
                <a:gd name="connsiteX9" fmla="*/ 152400 w 454819"/>
                <a:gd name="connsiteY9" fmla="*/ 59532 h 766763"/>
                <a:gd name="connsiteX10" fmla="*/ 204788 w 454819"/>
                <a:gd name="connsiteY10" fmla="*/ 104775 h 766763"/>
                <a:gd name="connsiteX11" fmla="*/ 261938 w 454819"/>
                <a:gd name="connsiteY11" fmla="*/ 166688 h 766763"/>
                <a:gd name="connsiteX12" fmla="*/ 304800 w 454819"/>
                <a:gd name="connsiteY12" fmla="*/ 223838 h 766763"/>
                <a:gd name="connsiteX13" fmla="*/ 361950 w 454819"/>
                <a:gd name="connsiteY13" fmla="*/ 314325 h 766763"/>
                <a:gd name="connsiteX14" fmla="*/ 421481 w 454819"/>
                <a:gd name="connsiteY14" fmla="*/ 457200 h 766763"/>
                <a:gd name="connsiteX15" fmla="*/ 433388 w 454819"/>
                <a:gd name="connsiteY15" fmla="*/ 542925 h 766763"/>
                <a:gd name="connsiteX16" fmla="*/ 450056 w 454819"/>
                <a:gd name="connsiteY16" fmla="*/ 690563 h 766763"/>
                <a:gd name="connsiteX17" fmla="*/ 454819 w 454819"/>
                <a:gd name="connsiteY17" fmla="*/ 762000 h 766763"/>
                <a:gd name="connsiteX18" fmla="*/ 271463 w 454819"/>
                <a:gd name="connsiteY18" fmla="*/ 766763 h 766763"/>
                <a:gd name="connsiteX19" fmla="*/ 254794 w 454819"/>
                <a:gd name="connsiteY19" fmla="*/ 55959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819" h="766763">
                  <a:moveTo>
                    <a:pt x="254794" y="559594"/>
                  </a:moveTo>
                  <a:lnTo>
                    <a:pt x="192881" y="316707"/>
                  </a:lnTo>
                  <a:lnTo>
                    <a:pt x="171450" y="266700"/>
                  </a:lnTo>
                  <a:lnTo>
                    <a:pt x="147638" y="226219"/>
                  </a:lnTo>
                  <a:lnTo>
                    <a:pt x="123825" y="192882"/>
                  </a:lnTo>
                  <a:lnTo>
                    <a:pt x="102394" y="169069"/>
                  </a:lnTo>
                  <a:lnTo>
                    <a:pt x="61913" y="130969"/>
                  </a:lnTo>
                  <a:lnTo>
                    <a:pt x="0" y="78582"/>
                  </a:lnTo>
                  <a:lnTo>
                    <a:pt x="69056" y="0"/>
                  </a:lnTo>
                  <a:lnTo>
                    <a:pt x="152400" y="59532"/>
                  </a:lnTo>
                  <a:lnTo>
                    <a:pt x="204788" y="104775"/>
                  </a:lnTo>
                  <a:lnTo>
                    <a:pt x="261938" y="166688"/>
                  </a:lnTo>
                  <a:lnTo>
                    <a:pt x="304800" y="223838"/>
                  </a:lnTo>
                  <a:lnTo>
                    <a:pt x="361950" y="314325"/>
                  </a:lnTo>
                  <a:lnTo>
                    <a:pt x="421481" y="457200"/>
                  </a:lnTo>
                  <a:lnTo>
                    <a:pt x="433388" y="542925"/>
                  </a:lnTo>
                  <a:lnTo>
                    <a:pt x="450056" y="690563"/>
                  </a:lnTo>
                  <a:lnTo>
                    <a:pt x="454819" y="762000"/>
                  </a:lnTo>
                  <a:lnTo>
                    <a:pt x="271463" y="766763"/>
                  </a:lnTo>
                  <a:lnTo>
                    <a:pt x="2547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360A3C49-EB7D-264D-92A0-71B452A75B0A}"/>
                </a:ext>
              </a:extLst>
            </p:cNvPr>
            <p:cNvSpPr/>
            <p:nvPr/>
          </p:nvSpPr>
          <p:spPr>
            <a:xfrm>
              <a:off x="4649788" y="4957763"/>
              <a:ext cx="473075" cy="1155700"/>
            </a:xfrm>
            <a:custGeom>
              <a:avLst/>
              <a:gdLst>
                <a:gd name="connsiteX0" fmla="*/ 254794 w 471488"/>
                <a:gd name="connsiteY0" fmla="*/ 454818 h 1154906"/>
                <a:gd name="connsiteX1" fmla="*/ 269082 w 471488"/>
                <a:gd name="connsiteY1" fmla="*/ 314325 h 1154906"/>
                <a:gd name="connsiteX2" fmla="*/ 278607 w 471488"/>
                <a:gd name="connsiteY2" fmla="*/ 197643 h 1154906"/>
                <a:gd name="connsiteX3" fmla="*/ 278607 w 471488"/>
                <a:gd name="connsiteY3" fmla="*/ 7143 h 1154906"/>
                <a:gd name="connsiteX4" fmla="*/ 454819 w 471488"/>
                <a:gd name="connsiteY4" fmla="*/ 0 h 1154906"/>
                <a:gd name="connsiteX5" fmla="*/ 466725 w 471488"/>
                <a:gd name="connsiteY5" fmla="*/ 107156 h 1154906"/>
                <a:gd name="connsiteX6" fmla="*/ 471488 w 471488"/>
                <a:gd name="connsiteY6" fmla="*/ 259556 h 1154906"/>
                <a:gd name="connsiteX7" fmla="*/ 471488 w 471488"/>
                <a:gd name="connsiteY7" fmla="*/ 461962 h 1154906"/>
                <a:gd name="connsiteX8" fmla="*/ 457200 w 471488"/>
                <a:gd name="connsiteY8" fmla="*/ 619125 h 1154906"/>
                <a:gd name="connsiteX9" fmla="*/ 438150 w 471488"/>
                <a:gd name="connsiteY9" fmla="*/ 733425 h 1154906"/>
                <a:gd name="connsiteX10" fmla="*/ 411957 w 471488"/>
                <a:gd name="connsiteY10" fmla="*/ 821531 h 1154906"/>
                <a:gd name="connsiteX11" fmla="*/ 359569 w 471488"/>
                <a:gd name="connsiteY11" fmla="*/ 926306 h 1154906"/>
                <a:gd name="connsiteX12" fmla="*/ 300038 w 471488"/>
                <a:gd name="connsiteY12" fmla="*/ 1012031 h 1154906"/>
                <a:gd name="connsiteX13" fmla="*/ 235744 w 471488"/>
                <a:gd name="connsiteY13" fmla="*/ 1081087 h 1154906"/>
                <a:gd name="connsiteX14" fmla="*/ 183357 w 471488"/>
                <a:gd name="connsiteY14" fmla="*/ 1119187 h 1154906"/>
                <a:gd name="connsiteX15" fmla="*/ 142875 w 471488"/>
                <a:gd name="connsiteY15" fmla="*/ 1143000 h 1154906"/>
                <a:gd name="connsiteX16" fmla="*/ 100013 w 471488"/>
                <a:gd name="connsiteY16" fmla="*/ 1154906 h 1154906"/>
                <a:gd name="connsiteX17" fmla="*/ 73819 w 471488"/>
                <a:gd name="connsiteY17" fmla="*/ 1150143 h 1154906"/>
                <a:gd name="connsiteX18" fmla="*/ 52388 w 471488"/>
                <a:gd name="connsiteY18" fmla="*/ 1138237 h 1154906"/>
                <a:gd name="connsiteX19" fmla="*/ 35719 w 471488"/>
                <a:gd name="connsiteY19" fmla="*/ 1112043 h 1154906"/>
                <a:gd name="connsiteX20" fmla="*/ 0 w 471488"/>
                <a:gd name="connsiteY20" fmla="*/ 1004887 h 1154906"/>
                <a:gd name="connsiteX21" fmla="*/ 200025 w 471488"/>
                <a:gd name="connsiteY21" fmla="*/ 692943 h 1154906"/>
                <a:gd name="connsiteX22" fmla="*/ 242888 w 471488"/>
                <a:gd name="connsiteY22" fmla="*/ 535781 h 1154906"/>
                <a:gd name="connsiteX23" fmla="*/ 254794 w 471488"/>
                <a:gd name="connsiteY23" fmla="*/ 45481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1488" h="1154906">
                  <a:moveTo>
                    <a:pt x="254794" y="454818"/>
                  </a:moveTo>
                  <a:lnTo>
                    <a:pt x="269082" y="314325"/>
                  </a:lnTo>
                  <a:lnTo>
                    <a:pt x="278607" y="197643"/>
                  </a:lnTo>
                  <a:lnTo>
                    <a:pt x="278607" y="7143"/>
                  </a:lnTo>
                  <a:lnTo>
                    <a:pt x="454819" y="0"/>
                  </a:lnTo>
                  <a:lnTo>
                    <a:pt x="466725" y="107156"/>
                  </a:lnTo>
                  <a:lnTo>
                    <a:pt x="471488" y="259556"/>
                  </a:lnTo>
                  <a:lnTo>
                    <a:pt x="471488" y="461962"/>
                  </a:lnTo>
                  <a:lnTo>
                    <a:pt x="457200" y="619125"/>
                  </a:lnTo>
                  <a:lnTo>
                    <a:pt x="438150" y="733425"/>
                  </a:lnTo>
                  <a:lnTo>
                    <a:pt x="411957" y="821531"/>
                  </a:lnTo>
                  <a:lnTo>
                    <a:pt x="359569" y="926306"/>
                  </a:lnTo>
                  <a:lnTo>
                    <a:pt x="300038" y="1012031"/>
                  </a:lnTo>
                  <a:lnTo>
                    <a:pt x="235744" y="1081087"/>
                  </a:lnTo>
                  <a:lnTo>
                    <a:pt x="183357" y="1119187"/>
                  </a:lnTo>
                  <a:lnTo>
                    <a:pt x="142875" y="1143000"/>
                  </a:lnTo>
                  <a:lnTo>
                    <a:pt x="100013" y="1154906"/>
                  </a:lnTo>
                  <a:lnTo>
                    <a:pt x="73819" y="1150143"/>
                  </a:lnTo>
                  <a:lnTo>
                    <a:pt x="52388" y="1138237"/>
                  </a:lnTo>
                  <a:lnTo>
                    <a:pt x="35719" y="1112043"/>
                  </a:lnTo>
                  <a:lnTo>
                    <a:pt x="0" y="1004887"/>
                  </a:lnTo>
                  <a:lnTo>
                    <a:pt x="200025" y="692943"/>
                  </a:lnTo>
                  <a:lnTo>
                    <a:pt x="242888" y="535781"/>
                  </a:lnTo>
                  <a:lnTo>
                    <a:pt x="254794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5BB103E-5BE7-EF42-8EAC-DCD2E5655DB8}"/>
                </a:ext>
              </a:extLst>
            </p:cNvPr>
            <p:cNvSpPr/>
            <p:nvPr/>
          </p:nvSpPr>
          <p:spPr>
            <a:xfrm>
              <a:off x="4162425" y="5567363"/>
              <a:ext cx="704850" cy="471487"/>
            </a:xfrm>
            <a:custGeom>
              <a:avLst/>
              <a:gdLst>
                <a:gd name="connsiteX0" fmla="*/ 192881 w 704850"/>
                <a:gd name="connsiteY0" fmla="*/ 57150 h 471487"/>
                <a:gd name="connsiteX1" fmla="*/ 319088 w 704850"/>
                <a:gd name="connsiteY1" fmla="*/ 100012 h 471487"/>
                <a:gd name="connsiteX2" fmla="*/ 440531 w 704850"/>
                <a:gd name="connsiteY2" fmla="*/ 135731 h 471487"/>
                <a:gd name="connsiteX3" fmla="*/ 540544 w 704850"/>
                <a:gd name="connsiteY3" fmla="*/ 154781 h 471487"/>
                <a:gd name="connsiteX4" fmla="*/ 588169 w 704850"/>
                <a:gd name="connsiteY4" fmla="*/ 164306 h 471487"/>
                <a:gd name="connsiteX5" fmla="*/ 607219 w 704850"/>
                <a:gd name="connsiteY5" fmla="*/ 164306 h 471487"/>
                <a:gd name="connsiteX6" fmla="*/ 628650 w 704850"/>
                <a:gd name="connsiteY6" fmla="*/ 159543 h 471487"/>
                <a:gd name="connsiteX7" fmla="*/ 704850 w 704850"/>
                <a:gd name="connsiteY7" fmla="*/ 104775 h 471487"/>
                <a:gd name="connsiteX8" fmla="*/ 538163 w 704850"/>
                <a:gd name="connsiteY8" fmla="*/ 471487 h 471487"/>
                <a:gd name="connsiteX9" fmla="*/ 492919 w 704850"/>
                <a:gd name="connsiteY9" fmla="*/ 419100 h 471487"/>
                <a:gd name="connsiteX10" fmla="*/ 440531 w 704850"/>
                <a:gd name="connsiteY10" fmla="*/ 354806 h 471487"/>
                <a:gd name="connsiteX11" fmla="*/ 390525 w 704850"/>
                <a:gd name="connsiteY11" fmla="*/ 300037 h 471487"/>
                <a:gd name="connsiteX12" fmla="*/ 350044 w 704850"/>
                <a:gd name="connsiteY12" fmla="*/ 264318 h 471487"/>
                <a:gd name="connsiteX13" fmla="*/ 288131 w 704850"/>
                <a:gd name="connsiteY13" fmla="*/ 219075 h 471487"/>
                <a:gd name="connsiteX14" fmla="*/ 223838 w 704850"/>
                <a:gd name="connsiteY14" fmla="*/ 178593 h 471487"/>
                <a:gd name="connsiteX15" fmla="*/ 159544 w 704850"/>
                <a:gd name="connsiteY15" fmla="*/ 142875 h 471487"/>
                <a:gd name="connsiteX16" fmla="*/ 76200 w 704850"/>
                <a:gd name="connsiteY16" fmla="*/ 100012 h 471487"/>
                <a:gd name="connsiteX17" fmla="*/ 26194 w 704850"/>
                <a:gd name="connsiteY17" fmla="*/ 78581 h 471487"/>
                <a:gd name="connsiteX18" fmla="*/ 9525 w 704850"/>
                <a:gd name="connsiteY18" fmla="*/ 61912 h 471487"/>
                <a:gd name="connsiteX19" fmla="*/ 0 w 704850"/>
                <a:gd name="connsiteY19" fmla="*/ 33337 h 471487"/>
                <a:gd name="connsiteX20" fmla="*/ 7144 w 704850"/>
                <a:gd name="connsiteY20" fmla="*/ 9525 h 471487"/>
                <a:gd name="connsiteX21" fmla="*/ 21431 w 704850"/>
                <a:gd name="connsiteY21" fmla="*/ 2381 h 471487"/>
                <a:gd name="connsiteX22" fmla="*/ 47625 w 704850"/>
                <a:gd name="connsiteY22" fmla="*/ 0 h 471487"/>
                <a:gd name="connsiteX23" fmla="*/ 78581 w 704850"/>
                <a:gd name="connsiteY23" fmla="*/ 7143 h 471487"/>
                <a:gd name="connsiteX24" fmla="*/ 192881 w 704850"/>
                <a:gd name="connsiteY24" fmla="*/ 5715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4850" h="471487">
                  <a:moveTo>
                    <a:pt x="192881" y="57150"/>
                  </a:moveTo>
                  <a:lnTo>
                    <a:pt x="319088" y="100012"/>
                  </a:lnTo>
                  <a:lnTo>
                    <a:pt x="440531" y="135731"/>
                  </a:lnTo>
                  <a:lnTo>
                    <a:pt x="540544" y="154781"/>
                  </a:lnTo>
                  <a:lnTo>
                    <a:pt x="588169" y="164306"/>
                  </a:lnTo>
                  <a:lnTo>
                    <a:pt x="607219" y="164306"/>
                  </a:lnTo>
                  <a:lnTo>
                    <a:pt x="628650" y="159543"/>
                  </a:lnTo>
                  <a:lnTo>
                    <a:pt x="704850" y="104775"/>
                  </a:lnTo>
                  <a:lnTo>
                    <a:pt x="538163" y="471487"/>
                  </a:lnTo>
                  <a:lnTo>
                    <a:pt x="492919" y="419100"/>
                  </a:lnTo>
                  <a:lnTo>
                    <a:pt x="440531" y="354806"/>
                  </a:lnTo>
                  <a:lnTo>
                    <a:pt x="390525" y="300037"/>
                  </a:lnTo>
                  <a:lnTo>
                    <a:pt x="350044" y="264318"/>
                  </a:lnTo>
                  <a:lnTo>
                    <a:pt x="288131" y="219075"/>
                  </a:lnTo>
                  <a:lnTo>
                    <a:pt x="223838" y="178593"/>
                  </a:lnTo>
                  <a:lnTo>
                    <a:pt x="159544" y="142875"/>
                  </a:lnTo>
                  <a:lnTo>
                    <a:pt x="76200" y="100012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3337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47625" y="0"/>
                  </a:lnTo>
                  <a:lnTo>
                    <a:pt x="78581" y="7143"/>
                  </a:lnTo>
                  <a:lnTo>
                    <a:pt x="192881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A7FED41-D3D9-6E4A-8F33-669D424C2AB4}"/>
                </a:ext>
              </a:extLst>
            </p:cNvPr>
            <p:cNvSpPr/>
            <p:nvPr/>
          </p:nvSpPr>
          <p:spPr>
            <a:xfrm>
              <a:off x="3013075" y="4454525"/>
              <a:ext cx="3749675" cy="536575"/>
            </a:xfrm>
            <a:custGeom>
              <a:avLst/>
              <a:gdLst>
                <a:gd name="connsiteX0" fmla="*/ 2282825 w 3749675"/>
                <a:gd name="connsiteY0" fmla="*/ 254000 h 536575"/>
                <a:gd name="connsiteX1" fmla="*/ 1854200 w 3749675"/>
                <a:gd name="connsiteY1" fmla="*/ 273050 h 536575"/>
                <a:gd name="connsiteX2" fmla="*/ 1606550 w 3749675"/>
                <a:gd name="connsiteY2" fmla="*/ 307975 h 536575"/>
                <a:gd name="connsiteX3" fmla="*/ 1270000 w 3749675"/>
                <a:gd name="connsiteY3" fmla="*/ 358775 h 536575"/>
                <a:gd name="connsiteX4" fmla="*/ 1012825 w 3749675"/>
                <a:gd name="connsiteY4" fmla="*/ 403225 h 536575"/>
                <a:gd name="connsiteX5" fmla="*/ 790575 w 3749675"/>
                <a:gd name="connsiteY5" fmla="*/ 450850 h 536575"/>
                <a:gd name="connsiteX6" fmla="*/ 492125 w 3749675"/>
                <a:gd name="connsiteY6" fmla="*/ 533400 h 536575"/>
                <a:gd name="connsiteX7" fmla="*/ 447675 w 3749675"/>
                <a:gd name="connsiteY7" fmla="*/ 536575 h 536575"/>
                <a:gd name="connsiteX8" fmla="*/ 400050 w 3749675"/>
                <a:gd name="connsiteY8" fmla="*/ 527050 h 536575"/>
                <a:gd name="connsiteX9" fmla="*/ 358775 w 3749675"/>
                <a:gd name="connsiteY9" fmla="*/ 514350 h 536575"/>
                <a:gd name="connsiteX10" fmla="*/ 285750 w 3749675"/>
                <a:gd name="connsiteY10" fmla="*/ 479425 h 536575"/>
                <a:gd name="connsiteX11" fmla="*/ 228600 w 3749675"/>
                <a:gd name="connsiteY11" fmla="*/ 441325 h 536575"/>
                <a:gd name="connsiteX12" fmla="*/ 161925 w 3749675"/>
                <a:gd name="connsiteY12" fmla="*/ 384175 h 536575"/>
                <a:gd name="connsiteX13" fmla="*/ 98425 w 3749675"/>
                <a:gd name="connsiteY13" fmla="*/ 320675 h 536575"/>
                <a:gd name="connsiteX14" fmla="*/ 22225 w 3749675"/>
                <a:gd name="connsiteY14" fmla="*/ 225425 h 536575"/>
                <a:gd name="connsiteX15" fmla="*/ 3175 w 3749675"/>
                <a:gd name="connsiteY15" fmla="*/ 180975 h 536575"/>
                <a:gd name="connsiteX16" fmla="*/ 0 w 3749675"/>
                <a:gd name="connsiteY16" fmla="*/ 161925 h 536575"/>
                <a:gd name="connsiteX17" fmla="*/ 6350 w 3749675"/>
                <a:gd name="connsiteY17" fmla="*/ 146050 h 536575"/>
                <a:gd name="connsiteX18" fmla="*/ 34925 w 3749675"/>
                <a:gd name="connsiteY18" fmla="*/ 142875 h 536575"/>
                <a:gd name="connsiteX19" fmla="*/ 63500 w 3749675"/>
                <a:gd name="connsiteY19" fmla="*/ 158750 h 536575"/>
                <a:gd name="connsiteX20" fmla="*/ 101600 w 3749675"/>
                <a:gd name="connsiteY20" fmla="*/ 187325 h 536575"/>
                <a:gd name="connsiteX21" fmla="*/ 142875 w 3749675"/>
                <a:gd name="connsiteY21" fmla="*/ 215900 h 536575"/>
                <a:gd name="connsiteX22" fmla="*/ 190500 w 3749675"/>
                <a:gd name="connsiteY22" fmla="*/ 238125 h 536575"/>
                <a:gd name="connsiteX23" fmla="*/ 254000 w 3749675"/>
                <a:gd name="connsiteY23" fmla="*/ 260350 h 536575"/>
                <a:gd name="connsiteX24" fmla="*/ 327025 w 3749675"/>
                <a:gd name="connsiteY24" fmla="*/ 279400 h 536575"/>
                <a:gd name="connsiteX25" fmla="*/ 393700 w 3749675"/>
                <a:gd name="connsiteY25" fmla="*/ 288925 h 536575"/>
                <a:gd name="connsiteX26" fmla="*/ 466725 w 3749675"/>
                <a:gd name="connsiteY26" fmla="*/ 292100 h 536575"/>
                <a:gd name="connsiteX27" fmla="*/ 561975 w 3749675"/>
                <a:gd name="connsiteY27" fmla="*/ 282575 h 536575"/>
                <a:gd name="connsiteX28" fmla="*/ 784225 w 3749675"/>
                <a:gd name="connsiteY28" fmla="*/ 254000 h 536575"/>
                <a:gd name="connsiteX29" fmla="*/ 1123950 w 3749675"/>
                <a:gd name="connsiteY29" fmla="*/ 215900 h 536575"/>
                <a:gd name="connsiteX30" fmla="*/ 1438275 w 3749675"/>
                <a:gd name="connsiteY30" fmla="*/ 177800 h 536575"/>
                <a:gd name="connsiteX31" fmla="*/ 1838325 w 3749675"/>
                <a:gd name="connsiteY31" fmla="*/ 133350 h 536575"/>
                <a:gd name="connsiteX32" fmla="*/ 2000250 w 3749675"/>
                <a:gd name="connsiteY32" fmla="*/ 114300 h 536575"/>
                <a:gd name="connsiteX33" fmla="*/ 2413000 w 3749675"/>
                <a:gd name="connsiteY33" fmla="*/ 95250 h 536575"/>
                <a:gd name="connsiteX34" fmla="*/ 3009900 w 3749675"/>
                <a:gd name="connsiteY34" fmla="*/ 69850 h 536575"/>
                <a:gd name="connsiteX35" fmla="*/ 3175000 w 3749675"/>
                <a:gd name="connsiteY35" fmla="*/ 22225 h 536575"/>
                <a:gd name="connsiteX36" fmla="*/ 3254375 w 3749675"/>
                <a:gd name="connsiteY36" fmla="*/ 0 h 536575"/>
                <a:gd name="connsiteX37" fmla="*/ 3330575 w 3749675"/>
                <a:gd name="connsiteY37" fmla="*/ 15875 h 536575"/>
                <a:gd name="connsiteX38" fmla="*/ 3476625 w 3749675"/>
                <a:gd name="connsiteY38" fmla="*/ 53975 h 536575"/>
                <a:gd name="connsiteX39" fmla="*/ 3632200 w 3749675"/>
                <a:gd name="connsiteY39" fmla="*/ 114300 h 536575"/>
                <a:gd name="connsiteX40" fmla="*/ 3727450 w 3749675"/>
                <a:gd name="connsiteY40" fmla="*/ 161925 h 536575"/>
                <a:gd name="connsiteX41" fmla="*/ 3743325 w 3749675"/>
                <a:gd name="connsiteY41" fmla="*/ 184150 h 536575"/>
                <a:gd name="connsiteX42" fmla="*/ 3749675 w 3749675"/>
                <a:gd name="connsiteY42" fmla="*/ 209550 h 536575"/>
                <a:gd name="connsiteX43" fmla="*/ 3736975 w 3749675"/>
                <a:gd name="connsiteY43" fmla="*/ 247650 h 536575"/>
                <a:gd name="connsiteX44" fmla="*/ 3702050 w 3749675"/>
                <a:gd name="connsiteY44" fmla="*/ 269875 h 536575"/>
                <a:gd name="connsiteX45" fmla="*/ 3651250 w 3749675"/>
                <a:gd name="connsiteY45" fmla="*/ 288925 h 536575"/>
                <a:gd name="connsiteX46" fmla="*/ 3521075 w 3749675"/>
                <a:gd name="connsiteY46" fmla="*/ 276225 h 536575"/>
                <a:gd name="connsiteX47" fmla="*/ 3276600 w 3749675"/>
                <a:gd name="connsiteY47" fmla="*/ 257175 h 536575"/>
                <a:gd name="connsiteX48" fmla="*/ 2978150 w 3749675"/>
                <a:gd name="connsiteY48" fmla="*/ 244475 h 536575"/>
                <a:gd name="connsiteX49" fmla="*/ 2635250 w 3749675"/>
                <a:gd name="connsiteY49" fmla="*/ 250825 h 536575"/>
                <a:gd name="connsiteX50" fmla="*/ 2282825 w 3749675"/>
                <a:gd name="connsiteY50" fmla="*/ 25400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49675" h="536575">
                  <a:moveTo>
                    <a:pt x="2282825" y="254000"/>
                  </a:moveTo>
                  <a:lnTo>
                    <a:pt x="1854200" y="273050"/>
                  </a:lnTo>
                  <a:lnTo>
                    <a:pt x="1606550" y="307975"/>
                  </a:lnTo>
                  <a:lnTo>
                    <a:pt x="1270000" y="358775"/>
                  </a:lnTo>
                  <a:lnTo>
                    <a:pt x="1012825" y="403225"/>
                  </a:lnTo>
                  <a:lnTo>
                    <a:pt x="790575" y="450850"/>
                  </a:lnTo>
                  <a:lnTo>
                    <a:pt x="492125" y="533400"/>
                  </a:lnTo>
                  <a:lnTo>
                    <a:pt x="447675" y="536575"/>
                  </a:lnTo>
                  <a:lnTo>
                    <a:pt x="400050" y="527050"/>
                  </a:lnTo>
                  <a:lnTo>
                    <a:pt x="358775" y="514350"/>
                  </a:lnTo>
                  <a:lnTo>
                    <a:pt x="285750" y="479425"/>
                  </a:lnTo>
                  <a:lnTo>
                    <a:pt x="228600" y="441325"/>
                  </a:lnTo>
                  <a:lnTo>
                    <a:pt x="161925" y="384175"/>
                  </a:lnTo>
                  <a:lnTo>
                    <a:pt x="98425" y="320675"/>
                  </a:lnTo>
                  <a:lnTo>
                    <a:pt x="22225" y="225425"/>
                  </a:lnTo>
                  <a:lnTo>
                    <a:pt x="3175" y="180975"/>
                  </a:lnTo>
                  <a:lnTo>
                    <a:pt x="0" y="161925"/>
                  </a:lnTo>
                  <a:lnTo>
                    <a:pt x="6350" y="146050"/>
                  </a:lnTo>
                  <a:lnTo>
                    <a:pt x="34925" y="142875"/>
                  </a:lnTo>
                  <a:lnTo>
                    <a:pt x="63500" y="158750"/>
                  </a:lnTo>
                  <a:lnTo>
                    <a:pt x="101600" y="187325"/>
                  </a:lnTo>
                  <a:lnTo>
                    <a:pt x="142875" y="215900"/>
                  </a:lnTo>
                  <a:lnTo>
                    <a:pt x="190500" y="238125"/>
                  </a:lnTo>
                  <a:lnTo>
                    <a:pt x="254000" y="260350"/>
                  </a:lnTo>
                  <a:lnTo>
                    <a:pt x="327025" y="279400"/>
                  </a:lnTo>
                  <a:lnTo>
                    <a:pt x="393700" y="288925"/>
                  </a:lnTo>
                  <a:lnTo>
                    <a:pt x="466725" y="292100"/>
                  </a:lnTo>
                  <a:lnTo>
                    <a:pt x="561975" y="282575"/>
                  </a:lnTo>
                  <a:lnTo>
                    <a:pt x="784225" y="254000"/>
                  </a:lnTo>
                  <a:lnTo>
                    <a:pt x="1123950" y="215900"/>
                  </a:lnTo>
                  <a:lnTo>
                    <a:pt x="1438275" y="177800"/>
                  </a:lnTo>
                  <a:lnTo>
                    <a:pt x="1838325" y="133350"/>
                  </a:lnTo>
                  <a:lnTo>
                    <a:pt x="2000250" y="114300"/>
                  </a:lnTo>
                  <a:lnTo>
                    <a:pt x="2413000" y="95250"/>
                  </a:lnTo>
                  <a:lnTo>
                    <a:pt x="3009900" y="69850"/>
                  </a:lnTo>
                  <a:lnTo>
                    <a:pt x="3175000" y="22225"/>
                  </a:lnTo>
                  <a:lnTo>
                    <a:pt x="3254375" y="0"/>
                  </a:lnTo>
                  <a:lnTo>
                    <a:pt x="3330575" y="15875"/>
                  </a:lnTo>
                  <a:lnTo>
                    <a:pt x="3476625" y="53975"/>
                  </a:lnTo>
                  <a:lnTo>
                    <a:pt x="3632200" y="114300"/>
                  </a:lnTo>
                  <a:lnTo>
                    <a:pt x="3727450" y="161925"/>
                  </a:lnTo>
                  <a:lnTo>
                    <a:pt x="3743325" y="184150"/>
                  </a:lnTo>
                  <a:lnTo>
                    <a:pt x="3749675" y="209550"/>
                  </a:lnTo>
                  <a:lnTo>
                    <a:pt x="3736975" y="247650"/>
                  </a:lnTo>
                  <a:lnTo>
                    <a:pt x="3702050" y="269875"/>
                  </a:lnTo>
                  <a:lnTo>
                    <a:pt x="3651250" y="288925"/>
                  </a:lnTo>
                  <a:lnTo>
                    <a:pt x="3521075" y="276225"/>
                  </a:lnTo>
                  <a:lnTo>
                    <a:pt x="3276600" y="257175"/>
                  </a:lnTo>
                  <a:lnTo>
                    <a:pt x="2978150" y="244475"/>
                  </a:lnTo>
                  <a:lnTo>
                    <a:pt x="2635250" y="250825"/>
                  </a:lnTo>
                  <a:lnTo>
                    <a:pt x="2282825" y="254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5571200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B8D7083-6079-394C-A49B-6427E6B93D02}"/>
              </a:ext>
            </a:extLst>
          </p:cNvPr>
          <p:cNvSpPr/>
          <p:nvPr/>
        </p:nvSpPr>
        <p:spPr>
          <a:xfrm>
            <a:off x="2855913" y="1484313"/>
            <a:ext cx="1087437" cy="1201737"/>
          </a:xfrm>
          <a:custGeom>
            <a:avLst/>
            <a:gdLst>
              <a:gd name="connsiteX0" fmla="*/ 519112 w 1088231"/>
              <a:gd name="connsiteY0" fmla="*/ 547687 h 1202531"/>
              <a:gd name="connsiteX1" fmla="*/ 559594 w 1088231"/>
              <a:gd name="connsiteY1" fmla="*/ 488156 h 1202531"/>
              <a:gd name="connsiteX2" fmla="*/ 609600 w 1088231"/>
              <a:gd name="connsiteY2" fmla="*/ 407194 h 1202531"/>
              <a:gd name="connsiteX3" fmla="*/ 657225 w 1088231"/>
              <a:gd name="connsiteY3" fmla="*/ 323850 h 1202531"/>
              <a:gd name="connsiteX4" fmla="*/ 681037 w 1088231"/>
              <a:gd name="connsiteY4" fmla="*/ 276225 h 1202531"/>
              <a:gd name="connsiteX5" fmla="*/ 683419 w 1088231"/>
              <a:gd name="connsiteY5" fmla="*/ 266700 h 1202531"/>
              <a:gd name="connsiteX6" fmla="*/ 681037 w 1088231"/>
              <a:gd name="connsiteY6" fmla="*/ 228600 h 1202531"/>
              <a:gd name="connsiteX7" fmla="*/ 673894 w 1088231"/>
              <a:gd name="connsiteY7" fmla="*/ 188119 h 1202531"/>
              <a:gd name="connsiteX8" fmla="*/ 661987 w 1088231"/>
              <a:gd name="connsiteY8" fmla="*/ 154781 h 1202531"/>
              <a:gd name="connsiteX9" fmla="*/ 638175 w 1088231"/>
              <a:gd name="connsiteY9" fmla="*/ 116681 h 1202531"/>
              <a:gd name="connsiteX10" fmla="*/ 616744 w 1088231"/>
              <a:gd name="connsiteY10" fmla="*/ 95250 h 1202531"/>
              <a:gd name="connsiteX11" fmla="*/ 588169 w 1088231"/>
              <a:gd name="connsiteY11" fmla="*/ 78581 h 1202531"/>
              <a:gd name="connsiteX12" fmla="*/ 557212 w 1088231"/>
              <a:gd name="connsiteY12" fmla="*/ 59531 h 1202531"/>
              <a:gd name="connsiteX13" fmla="*/ 545306 w 1088231"/>
              <a:gd name="connsiteY13" fmla="*/ 40481 h 1202531"/>
              <a:gd name="connsiteX14" fmla="*/ 542925 w 1088231"/>
              <a:gd name="connsiteY14" fmla="*/ 26194 h 1202531"/>
              <a:gd name="connsiteX15" fmla="*/ 547687 w 1088231"/>
              <a:gd name="connsiteY15" fmla="*/ 14287 h 1202531"/>
              <a:gd name="connsiteX16" fmla="*/ 571500 w 1088231"/>
              <a:gd name="connsiteY16" fmla="*/ 4762 h 1202531"/>
              <a:gd name="connsiteX17" fmla="*/ 635794 w 1088231"/>
              <a:gd name="connsiteY17" fmla="*/ 0 h 1202531"/>
              <a:gd name="connsiteX18" fmla="*/ 711994 w 1088231"/>
              <a:gd name="connsiteY18" fmla="*/ 7144 h 1202531"/>
              <a:gd name="connsiteX19" fmla="*/ 771525 w 1088231"/>
              <a:gd name="connsiteY19" fmla="*/ 21431 h 1202531"/>
              <a:gd name="connsiteX20" fmla="*/ 842962 w 1088231"/>
              <a:gd name="connsiteY20" fmla="*/ 45244 h 1202531"/>
              <a:gd name="connsiteX21" fmla="*/ 914400 w 1088231"/>
              <a:gd name="connsiteY21" fmla="*/ 76200 h 1202531"/>
              <a:gd name="connsiteX22" fmla="*/ 1016794 w 1088231"/>
              <a:gd name="connsiteY22" fmla="*/ 130969 h 1202531"/>
              <a:gd name="connsiteX23" fmla="*/ 1069181 w 1088231"/>
              <a:gd name="connsiteY23" fmla="*/ 161925 h 1202531"/>
              <a:gd name="connsiteX24" fmla="*/ 1081087 w 1088231"/>
              <a:gd name="connsiteY24" fmla="*/ 173831 h 1202531"/>
              <a:gd name="connsiteX25" fmla="*/ 1085850 w 1088231"/>
              <a:gd name="connsiteY25" fmla="*/ 185737 h 1202531"/>
              <a:gd name="connsiteX26" fmla="*/ 1088231 w 1088231"/>
              <a:gd name="connsiteY26" fmla="*/ 200025 h 1202531"/>
              <a:gd name="connsiteX27" fmla="*/ 1078706 w 1088231"/>
              <a:gd name="connsiteY27" fmla="*/ 230981 h 1202531"/>
              <a:gd name="connsiteX28" fmla="*/ 1047750 w 1088231"/>
              <a:gd name="connsiteY28" fmla="*/ 271462 h 1202531"/>
              <a:gd name="connsiteX29" fmla="*/ 983456 w 1088231"/>
              <a:gd name="connsiteY29" fmla="*/ 328612 h 1202531"/>
              <a:gd name="connsiteX30" fmla="*/ 864394 w 1088231"/>
              <a:gd name="connsiteY30" fmla="*/ 447675 h 1202531"/>
              <a:gd name="connsiteX31" fmla="*/ 731044 w 1088231"/>
              <a:gd name="connsiteY31" fmla="*/ 581025 h 1202531"/>
              <a:gd name="connsiteX32" fmla="*/ 631031 w 1088231"/>
              <a:gd name="connsiteY32" fmla="*/ 700087 h 1202531"/>
              <a:gd name="connsiteX33" fmla="*/ 509587 w 1088231"/>
              <a:gd name="connsiteY33" fmla="*/ 826294 h 1202531"/>
              <a:gd name="connsiteX34" fmla="*/ 359569 w 1088231"/>
              <a:gd name="connsiteY34" fmla="*/ 957262 h 1202531"/>
              <a:gd name="connsiteX35" fmla="*/ 221456 w 1088231"/>
              <a:gd name="connsiteY35" fmla="*/ 1071562 h 1202531"/>
              <a:gd name="connsiteX36" fmla="*/ 114300 w 1088231"/>
              <a:gd name="connsiteY36" fmla="*/ 1152525 h 1202531"/>
              <a:gd name="connsiteX37" fmla="*/ 42862 w 1088231"/>
              <a:gd name="connsiteY37" fmla="*/ 1197769 h 1202531"/>
              <a:gd name="connsiteX38" fmla="*/ 19050 w 1088231"/>
              <a:gd name="connsiteY38" fmla="*/ 1202531 h 1202531"/>
              <a:gd name="connsiteX39" fmla="*/ 2381 w 1088231"/>
              <a:gd name="connsiteY39" fmla="*/ 1195387 h 1202531"/>
              <a:gd name="connsiteX40" fmla="*/ 0 w 1088231"/>
              <a:gd name="connsiteY40" fmla="*/ 1185862 h 1202531"/>
              <a:gd name="connsiteX41" fmla="*/ 4762 w 1088231"/>
              <a:gd name="connsiteY41" fmla="*/ 1159669 h 1202531"/>
              <a:gd name="connsiteX42" fmla="*/ 19050 w 1088231"/>
              <a:gd name="connsiteY42" fmla="*/ 1133475 h 1202531"/>
              <a:gd name="connsiteX43" fmla="*/ 128587 w 1088231"/>
              <a:gd name="connsiteY43" fmla="*/ 1021556 h 1202531"/>
              <a:gd name="connsiteX44" fmla="*/ 228600 w 1088231"/>
              <a:gd name="connsiteY44" fmla="*/ 914400 h 1202531"/>
              <a:gd name="connsiteX45" fmla="*/ 311944 w 1088231"/>
              <a:gd name="connsiteY45" fmla="*/ 821531 h 1202531"/>
              <a:gd name="connsiteX46" fmla="*/ 409575 w 1088231"/>
              <a:gd name="connsiteY46" fmla="*/ 695325 h 1202531"/>
              <a:gd name="connsiteX47" fmla="*/ 519112 w 1088231"/>
              <a:gd name="connsiteY47" fmla="*/ 547687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88231" h="1202531">
                <a:moveTo>
                  <a:pt x="519112" y="547687"/>
                </a:moveTo>
                <a:lnTo>
                  <a:pt x="559594" y="488156"/>
                </a:lnTo>
                <a:lnTo>
                  <a:pt x="609600" y="407194"/>
                </a:lnTo>
                <a:lnTo>
                  <a:pt x="657225" y="323850"/>
                </a:lnTo>
                <a:lnTo>
                  <a:pt x="681037" y="276225"/>
                </a:lnTo>
                <a:lnTo>
                  <a:pt x="683419" y="266700"/>
                </a:lnTo>
                <a:lnTo>
                  <a:pt x="681037" y="228600"/>
                </a:lnTo>
                <a:lnTo>
                  <a:pt x="673894" y="188119"/>
                </a:lnTo>
                <a:lnTo>
                  <a:pt x="661987" y="154781"/>
                </a:lnTo>
                <a:lnTo>
                  <a:pt x="638175" y="116681"/>
                </a:lnTo>
                <a:lnTo>
                  <a:pt x="616744" y="95250"/>
                </a:lnTo>
                <a:lnTo>
                  <a:pt x="588169" y="78581"/>
                </a:lnTo>
                <a:lnTo>
                  <a:pt x="557212" y="59531"/>
                </a:lnTo>
                <a:lnTo>
                  <a:pt x="545306" y="40481"/>
                </a:lnTo>
                <a:lnTo>
                  <a:pt x="542925" y="26194"/>
                </a:lnTo>
                <a:lnTo>
                  <a:pt x="547687" y="14287"/>
                </a:lnTo>
                <a:lnTo>
                  <a:pt x="571500" y="4762"/>
                </a:lnTo>
                <a:lnTo>
                  <a:pt x="635794" y="0"/>
                </a:lnTo>
                <a:lnTo>
                  <a:pt x="711994" y="7144"/>
                </a:lnTo>
                <a:lnTo>
                  <a:pt x="771525" y="21431"/>
                </a:lnTo>
                <a:lnTo>
                  <a:pt x="842962" y="45244"/>
                </a:lnTo>
                <a:lnTo>
                  <a:pt x="914400" y="76200"/>
                </a:lnTo>
                <a:lnTo>
                  <a:pt x="1016794" y="130969"/>
                </a:lnTo>
                <a:lnTo>
                  <a:pt x="1069181" y="161925"/>
                </a:lnTo>
                <a:lnTo>
                  <a:pt x="1081087" y="173831"/>
                </a:lnTo>
                <a:lnTo>
                  <a:pt x="1085850" y="185737"/>
                </a:lnTo>
                <a:lnTo>
                  <a:pt x="1088231" y="200025"/>
                </a:lnTo>
                <a:lnTo>
                  <a:pt x="1078706" y="230981"/>
                </a:lnTo>
                <a:lnTo>
                  <a:pt x="1047750" y="271462"/>
                </a:lnTo>
                <a:lnTo>
                  <a:pt x="983456" y="328612"/>
                </a:lnTo>
                <a:lnTo>
                  <a:pt x="864394" y="447675"/>
                </a:lnTo>
                <a:lnTo>
                  <a:pt x="731044" y="581025"/>
                </a:lnTo>
                <a:lnTo>
                  <a:pt x="631031" y="700087"/>
                </a:lnTo>
                <a:lnTo>
                  <a:pt x="509587" y="826294"/>
                </a:lnTo>
                <a:lnTo>
                  <a:pt x="359569" y="957262"/>
                </a:lnTo>
                <a:lnTo>
                  <a:pt x="221456" y="1071562"/>
                </a:lnTo>
                <a:lnTo>
                  <a:pt x="114300" y="1152525"/>
                </a:lnTo>
                <a:lnTo>
                  <a:pt x="42862" y="1197769"/>
                </a:lnTo>
                <a:lnTo>
                  <a:pt x="19050" y="1202531"/>
                </a:lnTo>
                <a:lnTo>
                  <a:pt x="2381" y="1195387"/>
                </a:lnTo>
                <a:lnTo>
                  <a:pt x="0" y="1185862"/>
                </a:lnTo>
                <a:lnTo>
                  <a:pt x="4762" y="1159669"/>
                </a:lnTo>
                <a:lnTo>
                  <a:pt x="19050" y="1133475"/>
                </a:lnTo>
                <a:lnTo>
                  <a:pt x="128587" y="1021556"/>
                </a:lnTo>
                <a:lnTo>
                  <a:pt x="228600" y="914400"/>
                </a:lnTo>
                <a:lnTo>
                  <a:pt x="311944" y="821531"/>
                </a:lnTo>
                <a:lnTo>
                  <a:pt x="409575" y="695325"/>
                </a:lnTo>
                <a:lnTo>
                  <a:pt x="519112" y="5476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F898F5C-8680-8248-8072-B4C605DA1766}"/>
              </a:ext>
            </a:extLst>
          </p:cNvPr>
          <p:cNvSpPr/>
          <p:nvPr/>
        </p:nvSpPr>
        <p:spPr>
          <a:xfrm>
            <a:off x="4729163" y="1439863"/>
            <a:ext cx="930275" cy="1089025"/>
          </a:xfrm>
          <a:custGeom>
            <a:avLst/>
            <a:gdLst>
              <a:gd name="connsiteX0" fmla="*/ 423862 w 931068"/>
              <a:gd name="connsiteY0" fmla="*/ 795338 h 1088232"/>
              <a:gd name="connsiteX1" fmla="*/ 507206 w 931068"/>
              <a:gd name="connsiteY1" fmla="*/ 733425 h 1088232"/>
              <a:gd name="connsiteX2" fmla="*/ 564356 w 931068"/>
              <a:gd name="connsiteY2" fmla="*/ 688182 h 1088232"/>
              <a:gd name="connsiteX3" fmla="*/ 631031 w 931068"/>
              <a:gd name="connsiteY3" fmla="*/ 633413 h 1088232"/>
              <a:gd name="connsiteX4" fmla="*/ 711993 w 931068"/>
              <a:gd name="connsiteY4" fmla="*/ 535782 h 1088232"/>
              <a:gd name="connsiteX5" fmla="*/ 795337 w 931068"/>
              <a:gd name="connsiteY5" fmla="*/ 431007 h 1088232"/>
              <a:gd name="connsiteX6" fmla="*/ 923925 w 931068"/>
              <a:gd name="connsiteY6" fmla="*/ 278607 h 1088232"/>
              <a:gd name="connsiteX7" fmla="*/ 931068 w 931068"/>
              <a:gd name="connsiteY7" fmla="*/ 266700 h 1088232"/>
              <a:gd name="connsiteX8" fmla="*/ 923925 w 931068"/>
              <a:gd name="connsiteY8" fmla="*/ 240507 h 1088232"/>
              <a:gd name="connsiteX9" fmla="*/ 907256 w 931068"/>
              <a:gd name="connsiteY9" fmla="*/ 200025 h 1088232"/>
              <a:gd name="connsiteX10" fmla="*/ 873918 w 931068"/>
              <a:gd name="connsiteY10" fmla="*/ 152400 h 1088232"/>
              <a:gd name="connsiteX11" fmla="*/ 833437 w 931068"/>
              <a:gd name="connsiteY11" fmla="*/ 111919 h 1088232"/>
              <a:gd name="connsiteX12" fmla="*/ 783431 w 931068"/>
              <a:gd name="connsiteY12" fmla="*/ 73819 h 1088232"/>
              <a:gd name="connsiteX13" fmla="*/ 738187 w 931068"/>
              <a:gd name="connsiteY13" fmla="*/ 47625 h 1088232"/>
              <a:gd name="connsiteX14" fmla="*/ 692943 w 931068"/>
              <a:gd name="connsiteY14" fmla="*/ 28575 h 1088232"/>
              <a:gd name="connsiteX15" fmla="*/ 640556 w 931068"/>
              <a:gd name="connsiteY15" fmla="*/ 14288 h 1088232"/>
              <a:gd name="connsiteX16" fmla="*/ 571500 w 931068"/>
              <a:gd name="connsiteY16" fmla="*/ 2382 h 1088232"/>
              <a:gd name="connsiteX17" fmla="*/ 516731 w 931068"/>
              <a:gd name="connsiteY17" fmla="*/ 0 h 1088232"/>
              <a:gd name="connsiteX18" fmla="*/ 488156 w 931068"/>
              <a:gd name="connsiteY18" fmla="*/ 7144 h 1088232"/>
              <a:gd name="connsiteX19" fmla="*/ 478631 w 931068"/>
              <a:gd name="connsiteY19" fmla="*/ 14288 h 1088232"/>
              <a:gd name="connsiteX20" fmla="*/ 476250 w 931068"/>
              <a:gd name="connsiteY20" fmla="*/ 26194 h 1088232"/>
              <a:gd name="connsiteX21" fmla="*/ 485775 w 931068"/>
              <a:gd name="connsiteY21" fmla="*/ 42863 h 1088232"/>
              <a:gd name="connsiteX22" fmla="*/ 507206 w 931068"/>
              <a:gd name="connsiteY22" fmla="*/ 66675 h 1088232"/>
              <a:gd name="connsiteX23" fmla="*/ 533400 w 931068"/>
              <a:gd name="connsiteY23" fmla="*/ 90488 h 1088232"/>
              <a:gd name="connsiteX24" fmla="*/ 564356 w 931068"/>
              <a:gd name="connsiteY24" fmla="*/ 119063 h 1088232"/>
              <a:gd name="connsiteX25" fmla="*/ 585787 w 931068"/>
              <a:gd name="connsiteY25" fmla="*/ 140494 h 1088232"/>
              <a:gd name="connsiteX26" fmla="*/ 597693 w 931068"/>
              <a:gd name="connsiteY26" fmla="*/ 157163 h 1088232"/>
              <a:gd name="connsiteX27" fmla="*/ 607218 w 931068"/>
              <a:gd name="connsiteY27" fmla="*/ 178594 h 1088232"/>
              <a:gd name="connsiteX28" fmla="*/ 616743 w 931068"/>
              <a:gd name="connsiteY28" fmla="*/ 214313 h 1088232"/>
              <a:gd name="connsiteX29" fmla="*/ 611981 w 931068"/>
              <a:gd name="connsiteY29" fmla="*/ 247650 h 1088232"/>
              <a:gd name="connsiteX30" fmla="*/ 597693 w 931068"/>
              <a:gd name="connsiteY30" fmla="*/ 295275 h 1088232"/>
              <a:gd name="connsiteX31" fmla="*/ 559593 w 931068"/>
              <a:gd name="connsiteY31" fmla="*/ 381000 h 1088232"/>
              <a:gd name="connsiteX32" fmla="*/ 504825 w 931068"/>
              <a:gd name="connsiteY32" fmla="*/ 483394 h 1088232"/>
              <a:gd name="connsiteX33" fmla="*/ 476250 w 931068"/>
              <a:gd name="connsiteY33" fmla="*/ 526257 h 1088232"/>
              <a:gd name="connsiteX34" fmla="*/ 402431 w 931068"/>
              <a:gd name="connsiteY34" fmla="*/ 609600 h 1088232"/>
              <a:gd name="connsiteX35" fmla="*/ 159543 w 931068"/>
              <a:gd name="connsiteY35" fmla="*/ 873919 h 1088232"/>
              <a:gd name="connsiteX36" fmla="*/ 33337 w 931068"/>
              <a:gd name="connsiteY36" fmla="*/ 1007269 h 1088232"/>
              <a:gd name="connsiteX37" fmla="*/ 11906 w 931068"/>
              <a:gd name="connsiteY37" fmla="*/ 1031082 h 1088232"/>
              <a:gd name="connsiteX38" fmla="*/ 0 w 931068"/>
              <a:gd name="connsiteY38" fmla="*/ 1057275 h 1088232"/>
              <a:gd name="connsiteX39" fmla="*/ 0 w 931068"/>
              <a:gd name="connsiteY39" fmla="*/ 1073944 h 1088232"/>
              <a:gd name="connsiteX40" fmla="*/ 7143 w 931068"/>
              <a:gd name="connsiteY40" fmla="*/ 1085850 h 1088232"/>
              <a:gd name="connsiteX41" fmla="*/ 26193 w 931068"/>
              <a:gd name="connsiteY41" fmla="*/ 1088232 h 1088232"/>
              <a:gd name="connsiteX42" fmla="*/ 50006 w 931068"/>
              <a:gd name="connsiteY42" fmla="*/ 1078707 h 1088232"/>
              <a:gd name="connsiteX43" fmla="*/ 123825 w 931068"/>
              <a:gd name="connsiteY43" fmla="*/ 1023938 h 1088232"/>
              <a:gd name="connsiteX44" fmla="*/ 290512 w 931068"/>
              <a:gd name="connsiteY44" fmla="*/ 900113 h 1088232"/>
              <a:gd name="connsiteX45" fmla="*/ 423862 w 931068"/>
              <a:gd name="connsiteY45" fmla="*/ 795338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1068" h="1088232">
                <a:moveTo>
                  <a:pt x="423862" y="795338"/>
                </a:moveTo>
                <a:lnTo>
                  <a:pt x="507206" y="733425"/>
                </a:lnTo>
                <a:lnTo>
                  <a:pt x="564356" y="688182"/>
                </a:lnTo>
                <a:lnTo>
                  <a:pt x="631031" y="633413"/>
                </a:lnTo>
                <a:lnTo>
                  <a:pt x="711993" y="535782"/>
                </a:lnTo>
                <a:lnTo>
                  <a:pt x="795337" y="431007"/>
                </a:lnTo>
                <a:lnTo>
                  <a:pt x="923925" y="278607"/>
                </a:lnTo>
                <a:lnTo>
                  <a:pt x="931068" y="266700"/>
                </a:lnTo>
                <a:lnTo>
                  <a:pt x="923925" y="240507"/>
                </a:lnTo>
                <a:lnTo>
                  <a:pt x="907256" y="200025"/>
                </a:lnTo>
                <a:lnTo>
                  <a:pt x="873918" y="152400"/>
                </a:lnTo>
                <a:lnTo>
                  <a:pt x="833437" y="111919"/>
                </a:lnTo>
                <a:lnTo>
                  <a:pt x="783431" y="73819"/>
                </a:lnTo>
                <a:lnTo>
                  <a:pt x="738187" y="47625"/>
                </a:lnTo>
                <a:lnTo>
                  <a:pt x="692943" y="28575"/>
                </a:lnTo>
                <a:lnTo>
                  <a:pt x="640556" y="14288"/>
                </a:lnTo>
                <a:lnTo>
                  <a:pt x="571500" y="2382"/>
                </a:lnTo>
                <a:lnTo>
                  <a:pt x="516731" y="0"/>
                </a:lnTo>
                <a:lnTo>
                  <a:pt x="488156" y="7144"/>
                </a:lnTo>
                <a:lnTo>
                  <a:pt x="478631" y="14288"/>
                </a:lnTo>
                <a:lnTo>
                  <a:pt x="476250" y="26194"/>
                </a:lnTo>
                <a:lnTo>
                  <a:pt x="485775" y="42863"/>
                </a:lnTo>
                <a:lnTo>
                  <a:pt x="507206" y="66675"/>
                </a:lnTo>
                <a:lnTo>
                  <a:pt x="533400" y="90488"/>
                </a:lnTo>
                <a:lnTo>
                  <a:pt x="564356" y="119063"/>
                </a:lnTo>
                <a:lnTo>
                  <a:pt x="585787" y="140494"/>
                </a:lnTo>
                <a:lnTo>
                  <a:pt x="597693" y="157163"/>
                </a:lnTo>
                <a:lnTo>
                  <a:pt x="607218" y="178594"/>
                </a:lnTo>
                <a:lnTo>
                  <a:pt x="616743" y="214313"/>
                </a:lnTo>
                <a:lnTo>
                  <a:pt x="611981" y="247650"/>
                </a:lnTo>
                <a:lnTo>
                  <a:pt x="597693" y="295275"/>
                </a:lnTo>
                <a:lnTo>
                  <a:pt x="559593" y="381000"/>
                </a:lnTo>
                <a:lnTo>
                  <a:pt x="504825" y="483394"/>
                </a:lnTo>
                <a:lnTo>
                  <a:pt x="476250" y="526257"/>
                </a:lnTo>
                <a:lnTo>
                  <a:pt x="402431" y="609600"/>
                </a:lnTo>
                <a:lnTo>
                  <a:pt x="159543" y="873919"/>
                </a:lnTo>
                <a:lnTo>
                  <a:pt x="33337" y="1007269"/>
                </a:lnTo>
                <a:lnTo>
                  <a:pt x="11906" y="1031082"/>
                </a:lnTo>
                <a:lnTo>
                  <a:pt x="0" y="1057275"/>
                </a:lnTo>
                <a:lnTo>
                  <a:pt x="0" y="1073944"/>
                </a:lnTo>
                <a:lnTo>
                  <a:pt x="7143" y="1085850"/>
                </a:lnTo>
                <a:lnTo>
                  <a:pt x="26193" y="1088232"/>
                </a:lnTo>
                <a:lnTo>
                  <a:pt x="50006" y="1078707"/>
                </a:lnTo>
                <a:lnTo>
                  <a:pt x="123825" y="1023938"/>
                </a:lnTo>
                <a:lnTo>
                  <a:pt x="290512" y="900113"/>
                </a:lnTo>
                <a:lnTo>
                  <a:pt x="423862" y="795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FDD91B77-A9A0-E340-B2DE-D770B162EBA0}"/>
              </a:ext>
            </a:extLst>
          </p:cNvPr>
          <p:cNvSpPr/>
          <p:nvPr/>
        </p:nvSpPr>
        <p:spPr>
          <a:xfrm>
            <a:off x="3436938" y="1846263"/>
            <a:ext cx="1382712" cy="358775"/>
          </a:xfrm>
          <a:custGeom>
            <a:avLst/>
            <a:gdLst>
              <a:gd name="connsiteX0" fmla="*/ 502444 w 1383506"/>
              <a:gd name="connsiteY0" fmla="*/ 183356 h 359569"/>
              <a:gd name="connsiteX1" fmla="*/ 600075 w 1383506"/>
              <a:gd name="connsiteY1" fmla="*/ 169069 h 359569"/>
              <a:gd name="connsiteX2" fmla="*/ 711994 w 1383506"/>
              <a:gd name="connsiteY2" fmla="*/ 150019 h 359569"/>
              <a:gd name="connsiteX3" fmla="*/ 869156 w 1383506"/>
              <a:gd name="connsiteY3" fmla="*/ 109537 h 359569"/>
              <a:gd name="connsiteX4" fmla="*/ 1026319 w 1383506"/>
              <a:gd name="connsiteY4" fmla="*/ 54769 h 359569"/>
              <a:gd name="connsiteX5" fmla="*/ 1166812 w 1383506"/>
              <a:gd name="connsiteY5" fmla="*/ 4762 h 359569"/>
              <a:gd name="connsiteX6" fmla="*/ 1209675 w 1383506"/>
              <a:gd name="connsiteY6" fmla="*/ 0 h 359569"/>
              <a:gd name="connsiteX7" fmla="*/ 1250156 w 1383506"/>
              <a:gd name="connsiteY7" fmla="*/ 2381 h 359569"/>
              <a:gd name="connsiteX8" fmla="*/ 1302544 w 1383506"/>
              <a:gd name="connsiteY8" fmla="*/ 14287 h 359569"/>
              <a:gd name="connsiteX9" fmla="*/ 1335881 w 1383506"/>
              <a:gd name="connsiteY9" fmla="*/ 28575 h 359569"/>
              <a:gd name="connsiteX10" fmla="*/ 1362075 w 1383506"/>
              <a:gd name="connsiteY10" fmla="*/ 50006 h 359569"/>
              <a:gd name="connsiteX11" fmla="*/ 1381125 w 1383506"/>
              <a:gd name="connsiteY11" fmla="*/ 83344 h 359569"/>
              <a:gd name="connsiteX12" fmla="*/ 1383506 w 1383506"/>
              <a:gd name="connsiteY12" fmla="*/ 100012 h 359569"/>
              <a:gd name="connsiteX13" fmla="*/ 1371600 w 1383506"/>
              <a:gd name="connsiteY13" fmla="*/ 138112 h 359569"/>
              <a:gd name="connsiteX14" fmla="*/ 1340644 w 1383506"/>
              <a:gd name="connsiteY14" fmla="*/ 164306 h 359569"/>
              <a:gd name="connsiteX15" fmla="*/ 1273969 w 1383506"/>
              <a:gd name="connsiteY15" fmla="*/ 195262 h 359569"/>
              <a:gd name="connsiteX16" fmla="*/ 1100137 w 1383506"/>
              <a:gd name="connsiteY16" fmla="*/ 242887 h 359569"/>
              <a:gd name="connsiteX17" fmla="*/ 892969 w 1383506"/>
              <a:gd name="connsiteY17" fmla="*/ 295275 h 359569"/>
              <a:gd name="connsiteX18" fmla="*/ 700087 w 1383506"/>
              <a:gd name="connsiteY18" fmla="*/ 330994 h 359569"/>
              <a:gd name="connsiteX19" fmla="*/ 561975 w 1383506"/>
              <a:gd name="connsiteY19" fmla="*/ 354806 h 359569"/>
              <a:gd name="connsiteX20" fmla="*/ 511969 w 1383506"/>
              <a:gd name="connsiteY20" fmla="*/ 359569 h 359569"/>
              <a:gd name="connsiteX21" fmla="*/ 416719 w 1383506"/>
              <a:gd name="connsiteY21" fmla="*/ 359569 h 359569"/>
              <a:gd name="connsiteX22" fmla="*/ 259556 w 1383506"/>
              <a:gd name="connsiteY22" fmla="*/ 352425 h 359569"/>
              <a:gd name="connsiteX23" fmla="*/ 102394 w 1383506"/>
              <a:gd name="connsiteY23" fmla="*/ 340519 h 359569"/>
              <a:gd name="connsiteX24" fmla="*/ 0 w 1383506"/>
              <a:gd name="connsiteY24" fmla="*/ 328612 h 359569"/>
              <a:gd name="connsiteX25" fmla="*/ 121444 w 1383506"/>
              <a:gd name="connsiteY25" fmla="*/ 190500 h 359569"/>
              <a:gd name="connsiteX26" fmla="*/ 230981 w 1383506"/>
              <a:gd name="connsiteY26" fmla="*/ 202406 h 359569"/>
              <a:gd name="connsiteX27" fmla="*/ 330994 w 1383506"/>
              <a:gd name="connsiteY27" fmla="*/ 197644 h 359569"/>
              <a:gd name="connsiteX28" fmla="*/ 502444 w 1383506"/>
              <a:gd name="connsiteY28" fmla="*/ 183356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83506" h="359569">
                <a:moveTo>
                  <a:pt x="502444" y="183356"/>
                </a:moveTo>
                <a:lnTo>
                  <a:pt x="600075" y="169069"/>
                </a:lnTo>
                <a:lnTo>
                  <a:pt x="711994" y="150019"/>
                </a:lnTo>
                <a:lnTo>
                  <a:pt x="869156" y="109537"/>
                </a:lnTo>
                <a:lnTo>
                  <a:pt x="1026319" y="54769"/>
                </a:lnTo>
                <a:lnTo>
                  <a:pt x="1166812" y="4762"/>
                </a:lnTo>
                <a:lnTo>
                  <a:pt x="1209675" y="0"/>
                </a:lnTo>
                <a:lnTo>
                  <a:pt x="1250156" y="2381"/>
                </a:lnTo>
                <a:lnTo>
                  <a:pt x="1302544" y="14287"/>
                </a:lnTo>
                <a:lnTo>
                  <a:pt x="1335881" y="28575"/>
                </a:lnTo>
                <a:lnTo>
                  <a:pt x="1362075" y="50006"/>
                </a:lnTo>
                <a:lnTo>
                  <a:pt x="1381125" y="83344"/>
                </a:lnTo>
                <a:lnTo>
                  <a:pt x="1383506" y="100012"/>
                </a:lnTo>
                <a:lnTo>
                  <a:pt x="1371600" y="138112"/>
                </a:lnTo>
                <a:lnTo>
                  <a:pt x="1340644" y="164306"/>
                </a:lnTo>
                <a:lnTo>
                  <a:pt x="1273969" y="195262"/>
                </a:lnTo>
                <a:lnTo>
                  <a:pt x="1100137" y="242887"/>
                </a:lnTo>
                <a:lnTo>
                  <a:pt x="892969" y="295275"/>
                </a:lnTo>
                <a:lnTo>
                  <a:pt x="700087" y="330994"/>
                </a:lnTo>
                <a:lnTo>
                  <a:pt x="561975" y="354806"/>
                </a:lnTo>
                <a:lnTo>
                  <a:pt x="511969" y="359569"/>
                </a:lnTo>
                <a:lnTo>
                  <a:pt x="416719" y="359569"/>
                </a:lnTo>
                <a:lnTo>
                  <a:pt x="259556" y="352425"/>
                </a:lnTo>
                <a:lnTo>
                  <a:pt x="102394" y="340519"/>
                </a:lnTo>
                <a:lnTo>
                  <a:pt x="0" y="328612"/>
                </a:lnTo>
                <a:lnTo>
                  <a:pt x="121444" y="190500"/>
                </a:lnTo>
                <a:lnTo>
                  <a:pt x="230981" y="202406"/>
                </a:lnTo>
                <a:lnTo>
                  <a:pt x="330994" y="197644"/>
                </a:lnTo>
                <a:lnTo>
                  <a:pt x="502444" y="1833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9094FDD-1EA0-624C-A651-A575F3719836}"/>
              </a:ext>
            </a:extLst>
          </p:cNvPr>
          <p:cNvSpPr/>
          <p:nvPr/>
        </p:nvSpPr>
        <p:spPr>
          <a:xfrm>
            <a:off x="3875088" y="2170113"/>
            <a:ext cx="447675" cy="511175"/>
          </a:xfrm>
          <a:custGeom>
            <a:avLst/>
            <a:gdLst>
              <a:gd name="connsiteX0" fmla="*/ 126206 w 447675"/>
              <a:gd name="connsiteY0" fmla="*/ 200025 h 511969"/>
              <a:gd name="connsiteX1" fmla="*/ 100012 w 447675"/>
              <a:gd name="connsiteY1" fmla="*/ 147637 h 511969"/>
              <a:gd name="connsiteX2" fmla="*/ 61912 w 447675"/>
              <a:gd name="connsiteY2" fmla="*/ 88106 h 511969"/>
              <a:gd name="connsiteX3" fmla="*/ 30956 w 447675"/>
              <a:gd name="connsiteY3" fmla="*/ 45244 h 511969"/>
              <a:gd name="connsiteX4" fmla="*/ 0 w 447675"/>
              <a:gd name="connsiteY4" fmla="*/ 0 h 511969"/>
              <a:gd name="connsiteX5" fmla="*/ 64294 w 447675"/>
              <a:gd name="connsiteY5" fmla="*/ 2381 h 511969"/>
              <a:gd name="connsiteX6" fmla="*/ 140494 w 447675"/>
              <a:gd name="connsiteY6" fmla="*/ 59531 h 511969"/>
              <a:gd name="connsiteX7" fmla="*/ 204787 w 447675"/>
              <a:gd name="connsiteY7" fmla="*/ 102394 h 511969"/>
              <a:gd name="connsiteX8" fmla="*/ 254794 w 447675"/>
              <a:gd name="connsiteY8" fmla="*/ 140494 h 511969"/>
              <a:gd name="connsiteX9" fmla="*/ 295275 w 447675"/>
              <a:gd name="connsiteY9" fmla="*/ 176212 h 511969"/>
              <a:gd name="connsiteX10" fmla="*/ 335756 w 447675"/>
              <a:gd name="connsiteY10" fmla="*/ 214312 h 511969"/>
              <a:gd name="connsiteX11" fmla="*/ 366712 w 447675"/>
              <a:gd name="connsiteY11" fmla="*/ 252412 h 511969"/>
              <a:gd name="connsiteX12" fmla="*/ 392906 w 447675"/>
              <a:gd name="connsiteY12" fmla="*/ 290512 h 511969"/>
              <a:gd name="connsiteX13" fmla="*/ 411956 w 447675"/>
              <a:gd name="connsiteY13" fmla="*/ 319087 h 511969"/>
              <a:gd name="connsiteX14" fmla="*/ 440531 w 447675"/>
              <a:gd name="connsiteY14" fmla="*/ 371475 h 511969"/>
              <a:gd name="connsiteX15" fmla="*/ 447675 w 447675"/>
              <a:gd name="connsiteY15" fmla="*/ 392906 h 511969"/>
              <a:gd name="connsiteX16" fmla="*/ 445294 w 447675"/>
              <a:gd name="connsiteY16" fmla="*/ 416719 h 511969"/>
              <a:gd name="connsiteX17" fmla="*/ 438150 w 447675"/>
              <a:gd name="connsiteY17" fmla="*/ 447675 h 511969"/>
              <a:gd name="connsiteX18" fmla="*/ 414337 w 447675"/>
              <a:gd name="connsiteY18" fmla="*/ 471487 h 511969"/>
              <a:gd name="connsiteX19" fmla="*/ 381000 w 447675"/>
              <a:gd name="connsiteY19" fmla="*/ 492919 h 511969"/>
              <a:gd name="connsiteX20" fmla="*/ 340519 w 447675"/>
              <a:gd name="connsiteY20" fmla="*/ 507206 h 511969"/>
              <a:gd name="connsiteX21" fmla="*/ 307181 w 447675"/>
              <a:gd name="connsiteY21" fmla="*/ 511969 h 511969"/>
              <a:gd name="connsiteX22" fmla="*/ 280987 w 447675"/>
              <a:gd name="connsiteY22" fmla="*/ 507206 h 511969"/>
              <a:gd name="connsiteX23" fmla="*/ 252412 w 447675"/>
              <a:gd name="connsiteY23" fmla="*/ 490537 h 511969"/>
              <a:gd name="connsiteX24" fmla="*/ 233362 w 447675"/>
              <a:gd name="connsiteY24" fmla="*/ 471487 h 511969"/>
              <a:gd name="connsiteX25" fmla="*/ 214312 w 447675"/>
              <a:gd name="connsiteY25" fmla="*/ 433387 h 511969"/>
              <a:gd name="connsiteX26" fmla="*/ 188119 w 447675"/>
              <a:gd name="connsiteY26" fmla="*/ 354806 h 511969"/>
              <a:gd name="connsiteX27" fmla="*/ 147637 w 447675"/>
              <a:gd name="connsiteY27" fmla="*/ 252412 h 511969"/>
              <a:gd name="connsiteX28" fmla="*/ 126206 w 447675"/>
              <a:gd name="connsiteY28" fmla="*/ 200025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47675" h="511969">
                <a:moveTo>
                  <a:pt x="126206" y="200025"/>
                </a:moveTo>
                <a:lnTo>
                  <a:pt x="100012" y="147637"/>
                </a:lnTo>
                <a:lnTo>
                  <a:pt x="61912" y="88106"/>
                </a:lnTo>
                <a:lnTo>
                  <a:pt x="30956" y="45244"/>
                </a:lnTo>
                <a:lnTo>
                  <a:pt x="0" y="0"/>
                </a:lnTo>
                <a:lnTo>
                  <a:pt x="64294" y="2381"/>
                </a:lnTo>
                <a:lnTo>
                  <a:pt x="140494" y="59531"/>
                </a:lnTo>
                <a:lnTo>
                  <a:pt x="204787" y="102394"/>
                </a:lnTo>
                <a:lnTo>
                  <a:pt x="254794" y="140494"/>
                </a:lnTo>
                <a:lnTo>
                  <a:pt x="295275" y="176212"/>
                </a:lnTo>
                <a:lnTo>
                  <a:pt x="335756" y="214312"/>
                </a:lnTo>
                <a:lnTo>
                  <a:pt x="366712" y="252412"/>
                </a:lnTo>
                <a:lnTo>
                  <a:pt x="392906" y="290512"/>
                </a:lnTo>
                <a:lnTo>
                  <a:pt x="411956" y="319087"/>
                </a:lnTo>
                <a:lnTo>
                  <a:pt x="440531" y="371475"/>
                </a:lnTo>
                <a:lnTo>
                  <a:pt x="447675" y="392906"/>
                </a:lnTo>
                <a:lnTo>
                  <a:pt x="445294" y="416719"/>
                </a:lnTo>
                <a:lnTo>
                  <a:pt x="438150" y="447675"/>
                </a:lnTo>
                <a:lnTo>
                  <a:pt x="414337" y="471487"/>
                </a:lnTo>
                <a:lnTo>
                  <a:pt x="381000" y="492919"/>
                </a:lnTo>
                <a:lnTo>
                  <a:pt x="340519" y="507206"/>
                </a:lnTo>
                <a:lnTo>
                  <a:pt x="307181" y="511969"/>
                </a:lnTo>
                <a:lnTo>
                  <a:pt x="280987" y="507206"/>
                </a:lnTo>
                <a:lnTo>
                  <a:pt x="252412" y="490537"/>
                </a:lnTo>
                <a:lnTo>
                  <a:pt x="233362" y="471487"/>
                </a:lnTo>
                <a:lnTo>
                  <a:pt x="214312" y="433387"/>
                </a:lnTo>
                <a:lnTo>
                  <a:pt x="188119" y="354806"/>
                </a:lnTo>
                <a:lnTo>
                  <a:pt x="147637" y="252412"/>
                </a:lnTo>
                <a:lnTo>
                  <a:pt x="126206" y="200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DAEE2A0-32BE-0D49-8B0F-AEF5EC916B85}"/>
              </a:ext>
            </a:extLst>
          </p:cNvPr>
          <p:cNvSpPr/>
          <p:nvPr/>
        </p:nvSpPr>
        <p:spPr>
          <a:xfrm>
            <a:off x="5329238" y="1752600"/>
            <a:ext cx="1490662" cy="366713"/>
          </a:xfrm>
          <a:custGeom>
            <a:avLst/>
            <a:gdLst>
              <a:gd name="connsiteX0" fmla="*/ 350043 w 1490662"/>
              <a:gd name="connsiteY0" fmla="*/ 216694 h 366713"/>
              <a:gd name="connsiteX1" fmla="*/ 285750 w 1490662"/>
              <a:gd name="connsiteY1" fmla="*/ 221456 h 366713"/>
              <a:gd name="connsiteX2" fmla="*/ 200025 w 1490662"/>
              <a:gd name="connsiteY2" fmla="*/ 226219 h 366713"/>
              <a:gd name="connsiteX3" fmla="*/ 128587 w 1490662"/>
              <a:gd name="connsiteY3" fmla="*/ 226219 h 366713"/>
              <a:gd name="connsiteX4" fmla="*/ 14287 w 1490662"/>
              <a:gd name="connsiteY4" fmla="*/ 216694 h 366713"/>
              <a:gd name="connsiteX5" fmla="*/ 0 w 1490662"/>
              <a:gd name="connsiteY5" fmla="*/ 326231 h 366713"/>
              <a:gd name="connsiteX6" fmla="*/ 38100 w 1490662"/>
              <a:gd name="connsiteY6" fmla="*/ 350044 h 366713"/>
              <a:gd name="connsiteX7" fmla="*/ 59531 w 1490662"/>
              <a:gd name="connsiteY7" fmla="*/ 357188 h 366713"/>
              <a:gd name="connsiteX8" fmla="*/ 102393 w 1490662"/>
              <a:gd name="connsiteY8" fmla="*/ 361950 h 366713"/>
              <a:gd name="connsiteX9" fmla="*/ 178593 w 1490662"/>
              <a:gd name="connsiteY9" fmla="*/ 366713 h 366713"/>
              <a:gd name="connsiteX10" fmla="*/ 254793 w 1490662"/>
              <a:gd name="connsiteY10" fmla="*/ 366713 h 366713"/>
              <a:gd name="connsiteX11" fmla="*/ 383381 w 1490662"/>
              <a:gd name="connsiteY11" fmla="*/ 359569 h 366713"/>
              <a:gd name="connsiteX12" fmla="*/ 595312 w 1490662"/>
              <a:gd name="connsiteY12" fmla="*/ 335756 h 366713"/>
              <a:gd name="connsiteX13" fmla="*/ 745331 w 1490662"/>
              <a:gd name="connsiteY13" fmla="*/ 328613 h 366713"/>
              <a:gd name="connsiteX14" fmla="*/ 790575 w 1490662"/>
              <a:gd name="connsiteY14" fmla="*/ 323850 h 366713"/>
              <a:gd name="connsiteX15" fmla="*/ 921543 w 1490662"/>
              <a:gd name="connsiteY15" fmla="*/ 314325 h 366713"/>
              <a:gd name="connsiteX16" fmla="*/ 1116806 w 1490662"/>
              <a:gd name="connsiteY16" fmla="*/ 292894 h 366713"/>
              <a:gd name="connsiteX17" fmla="*/ 1307306 w 1490662"/>
              <a:gd name="connsiteY17" fmla="*/ 261938 h 366713"/>
              <a:gd name="connsiteX18" fmla="*/ 1407318 w 1490662"/>
              <a:gd name="connsiteY18" fmla="*/ 242888 h 366713"/>
              <a:gd name="connsiteX19" fmla="*/ 1443037 w 1490662"/>
              <a:gd name="connsiteY19" fmla="*/ 230981 h 366713"/>
              <a:gd name="connsiteX20" fmla="*/ 1466850 w 1490662"/>
              <a:gd name="connsiteY20" fmla="*/ 211931 h 366713"/>
              <a:gd name="connsiteX21" fmla="*/ 1485900 w 1490662"/>
              <a:gd name="connsiteY21" fmla="*/ 185738 h 366713"/>
              <a:gd name="connsiteX22" fmla="*/ 1490662 w 1490662"/>
              <a:gd name="connsiteY22" fmla="*/ 169069 h 366713"/>
              <a:gd name="connsiteX23" fmla="*/ 1490662 w 1490662"/>
              <a:gd name="connsiteY23" fmla="*/ 152400 h 366713"/>
              <a:gd name="connsiteX24" fmla="*/ 1483518 w 1490662"/>
              <a:gd name="connsiteY24" fmla="*/ 128588 h 366713"/>
              <a:gd name="connsiteX25" fmla="*/ 1462087 w 1490662"/>
              <a:gd name="connsiteY25" fmla="*/ 102394 h 366713"/>
              <a:gd name="connsiteX26" fmla="*/ 1404937 w 1490662"/>
              <a:gd name="connsiteY26" fmla="*/ 66675 h 366713"/>
              <a:gd name="connsiteX27" fmla="*/ 1328737 w 1490662"/>
              <a:gd name="connsiteY27" fmla="*/ 30956 h 366713"/>
              <a:gd name="connsiteX28" fmla="*/ 1271587 w 1490662"/>
              <a:gd name="connsiteY28" fmla="*/ 11906 h 366713"/>
              <a:gd name="connsiteX29" fmla="*/ 1214437 w 1490662"/>
              <a:gd name="connsiteY29" fmla="*/ 0 h 366713"/>
              <a:gd name="connsiteX30" fmla="*/ 1181100 w 1490662"/>
              <a:gd name="connsiteY30" fmla="*/ 0 h 366713"/>
              <a:gd name="connsiteX31" fmla="*/ 1152525 w 1490662"/>
              <a:gd name="connsiteY31" fmla="*/ 2381 h 366713"/>
              <a:gd name="connsiteX32" fmla="*/ 1073943 w 1490662"/>
              <a:gd name="connsiteY32" fmla="*/ 38100 h 366713"/>
              <a:gd name="connsiteX33" fmla="*/ 895350 w 1490662"/>
              <a:gd name="connsiteY33" fmla="*/ 100013 h 366713"/>
              <a:gd name="connsiteX34" fmla="*/ 681037 w 1490662"/>
              <a:gd name="connsiteY34" fmla="*/ 157163 h 366713"/>
              <a:gd name="connsiteX35" fmla="*/ 531018 w 1490662"/>
              <a:gd name="connsiteY35" fmla="*/ 192881 h 366713"/>
              <a:gd name="connsiteX36" fmla="*/ 350043 w 1490662"/>
              <a:gd name="connsiteY36" fmla="*/ 216694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90662" h="366713">
                <a:moveTo>
                  <a:pt x="350043" y="216694"/>
                </a:moveTo>
                <a:lnTo>
                  <a:pt x="285750" y="221456"/>
                </a:lnTo>
                <a:lnTo>
                  <a:pt x="200025" y="226219"/>
                </a:lnTo>
                <a:lnTo>
                  <a:pt x="128587" y="226219"/>
                </a:lnTo>
                <a:lnTo>
                  <a:pt x="14287" y="216694"/>
                </a:lnTo>
                <a:lnTo>
                  <a:pt x="0" y="326231"/>
                </a:lnTo>
                <a:lnTo>
                  <a:pt x="38100" y="350044"/>
                </a:lnTo>
                <a:lnTo>
                  <a:pt x="59531" y="357188"/>
                </a:lnTo>
                <a:lnTo>
                  <a:pt x="102393" y="361950"/>
                </a:lnTo>
                <a:lnTo>
                  <a:pt x="178593" y="366713"/>
                </a:lnTo>
                <a:lnTo>
                  <a:pt x="254793" y="366713"/>
                </a:lnTo>
                <a:lnTo>
                  <a:pt x="383381" y="359569"/>
                </a:lnTo>
                <a:lnTo>
                  <a:pt x="595312" y="335756"/>
                </a:lnTo>
                <a:lnTo>
                  <a:pt x="745331" y="328613"/>
                </a:lnTo>
                <a:lnTo>
                  <a:pt x="790575" y="323850"/>
                </a:lnTo>
                <a:lnTo>
                  <a:pt x="921543" y="314325"/>
                </a:lnTo>
                <a:lnTo>
                  <a:pt x="1116806" y="292894"/>
                </a:lnTo>
                <a:lnTo>
                  <a:pt x="1307306" y="261938"/>
                </a:lnTo>
                <a:lnTo>
                  <a:pt x="1407318" y="242888"/>
                </a:lnTo>
                <a:lnTo>
                  <a:pt x="1443037" y="230981"/>
                </a:lnTo>
                <a:lnTo>
                  <a:pt x="1466850" y="211931"/>
                </a:lnTo>
                <a:lnTo>
                  <a:pt x="1485900" y="185738"/>
                </a:lnTo>
                <a:lnTo>
                  <a:pt x="1490662" y="169069"/>
                </a:lnTo>
                <a:lnTo>
                  <a:pt x="1490662" y="152400"/>
                </a:lnTo>
                <a:lnTo>
                  <a:pt x="1483518" y="128588"/>
                </a:lnTo>
                <a:lnTo>
                  <a:pt x="1462087" y="102394"/>
                </a:lnTo>
                <a:lnTo>
                  <a:pt x="1404937" y="66675"/>
                </a:lnTo>
                <a:lnTo>
                  <a:pt x="1328737" y="30956"/>
                </a:lnTo>
                <a:lnTo>
                  <a:pt x="1271587" y="11906"/>
                </a:lnTo>
                <a:lnTo>
                  <a:pt x="1214437" y="0"/>
                </a:lnTo>
                <a:lnTo>
                  <a:pt x="1181100" y="0"/>
                </a:lnTo>
                <a:lnTo>
                  <a:pt x="1152525" y="2381"/>
                </a:lnTo>
                <a:lnTo>
                  <a:pt x="1073943" y="38100"/>
                </a:lnTo>
                <a:lnTo>
                  <a:pt x="895350" y="100013"/>
                </a:lnTo>
                <a:lnTo>
                  <a:pt x="681037" y="157163"/>
                </a:lnTo>
                <a:lnTo>
                  <a:pt x="531018" y="192881"/>
                </a:lnTo>
                <a:lnTo>
                  <a:pt x="350043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A8458C8-EF51-3D48-8EE9-0E8827A9201F}"/>
              </a:ext>
            </a:extLst>
          </p:cNvPr>
          <p:cNvSpPr/>
          <p:nvPr/>
        </p:nvSpPr>
        <p:spPr>
          <a:xfrm>
            <a:off x="5535613" y="2057400"/>
            <a:ext cx="541337" cy="623888"/>
          </a:xfrm>
          <a:custGeom>
            <a:avLst/>
            <a:gdLst>
              <a:gd name="connsiteX0" fmla="*/ 266700 w 540544"/>
              <a:gd name="connsiteY0" fmla="*/ 435769 h 623888"/>
              <a:gd name="connsiteX1" fmla="*/ 166688 w 540544"/>
              <a:gd name="connsiteY1" fmla="*/ 519113 h 623888"/>
              <a:gd name="connsiteX2" fmla="*/ 78582 w 540544"/>
              <a:gd name="connsiteY2" fmla="*/ 597694 h 623888"/>
              <a:gd name="connsiteX3" fmla="*/ 45244 w 540544"/>
              <a:gd name="connsiteY3" fmla="*/ 619125 h 623888"/>
              <a:gd name="connsiteX4" fmla="*/ 23813 w 540544"/>
              <a:gd name="connsiteY4" fmla="*/ 623888 h 623888"/>
              <a:gd name="connsiteX5" fmla="*/ 9525 w 540544"/>
              <a:gd name="connsiteY5" fmla="*/ 623888 h 623888"/>
              <a:gd name="connsiteX6" fmla="*/ 0 w 540544"/>
              <a:gd name="connsiteY6" fmla="*/ 609600 h 623888"/>
              <a:gd name="connsiteX7" fmla="*/ 4763 w 540544"/>
              <a:gd name="connsiteY7" fmla="*/ 588169 h 623888"/>
              <a:gd name="connsiteX8" fmla="*/ 35719 w 540544"/>
              <a:gd name="connsiteY8" fmla="*/ 523875 h 623888"/>
              <a:gd name="connsiteX9" fmla="*/ 100013 w 540544"/>
              <a:gd name="connsiteY9" fmla="*/ 421481 h 623888"/>
              <a:gd name="connsiteX10" fmla="*/ 161925 w 540544"/>
              <a:gd name="connsiteY10" fmla="*/ 316706 h 623888"/>
              <a:gd name="connsiteX11" fmla="*/ 204788 w 540544"/>
              <a:gd name="connsiteY11" fmla="*/ 247650 h 623888"/>
              <a:gd name="connsiteX12" fmla="*/ 219075 w 540544"/>
              <a:gd name="connsiteY12" fmla="*/ 214313 h 623888"/>
              <a:gd name="connsiteX13" fmla="*/ 228600 w 540544"/>
              <a:gd name="connsiteY13" fmla="*/ 178594 h 623888"/>
              <a:gd name="connsiteX14" fmla="*/ 230982 w 540544"/>
              <a:gd name="connsiteY14" fmla="*/ 145256 h 623888"/>
              <a:gd name="connsiteX15" fmla="*/ 223838 w 540544"/>
              <a:gd name="connsiteY15" fmla="*/ 116681 h 623888"/>
              <a:gd name="connsiteX16" fmla="*/ 204788 w 540544"/>
              <a:gd name="connsiteY16" fmla="*/ 78581 h 623888"/>
              <a:gd name="connsiteX17" fmla="*/ 157163 w 540544"/>
              <a:gd name="connsiteY17" fmla="*/ 16669 h 623888"/>
              <a:gd name="connsiteX18" fmla="*/ 333375 w 540544"/>
              <a:gd name="connsiteY18" fmla="*/ 0 h 623888"/>
              <a:gd name="connsiteX19" fmla="*/ 409575 w 540544"/>
              <a:gd name="connsiteY19" fmla="*/ 38100 h 623888"/>
              <a:gd name="connsiteX20" fmla="*/ 471488 w 540544"/>
              <a:gd name="connsiteY20" fmla="*/ 73819 h 623888"/>
              <a:gd name="connsiteX21" fmla="*/ 502444 w 540544"/>
              <a:gd name="connsiteY21" fmla="*/ 97631 h 623888"/>
              <a:gd name="connsiteX22" fmla="*/ 526257 w 540544"/>
              <a:gd name="connsiteY22" fmla="*/ 121444 h 623888"/>
              <a:gd name="connsiteX23" fmla="*/ 535782 w 540544"/>
              <a:gd name="connsiteY23" fmla="*/ 140494 h 623888"/>
              <a:gd name="connsiteX24" fmla="*/ 540544 w 540544"/>
              <a:gd name="connsiteY24" fmla="*/ 161925 h 623888"/>
              <a:gd name="connsiteX25" fmla="*/ 540544 w 540544"/>
              <a:gd name="connsiteY25" fmla="*/ 190500 h 623888"/>
              <a:gd name="connsiteX26" fmla="*/ 531019 w 540544"/>
              <a:gd name="connsiteY26" fmla="*/ 226219 h 623888"/>
              <a:gd name="connsiteX27" fmla="*/ 488157 w 540544"/>
              <a:gd name="connsiteY27" fmla="*/ 261938 h 623888"/>
              <a:gd name="connsiteX28" fmla="*/ 385763 w 540544"/>
              <a:gd name="connsiteY28" fmla="*/ 338138 h 623888"/>
              <a:gd name="connsiteX29" fmla="*/ 266700 w 540544"/>
              <a:gd name="connsiteY29" fmla="*/ 4357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544" h="623888">
                <a:moveTo>
                  <a:pt x="266700" y="435769"/>
                </a:moveTo>
                <a:lnTo>
                  <a:pt x="166688" y="519113"/>
                </a:lnTo>
                <a:lnTo>
                  <a:pt x="78582" y="597694"/>
                </a:lnTo>
                <a:lnTo>
                  <a:pt x="45244" y="619125"/>
                </a:lnTo>
                <a:lnTo>
                  <a:pt x="23813" y="623888"/>
                </a:lnTo>
                <a:lnTo>
                  <a:pt x="9525" y="623888"/>
                </a:lnTo>
                <a:lnTo>
                  <a:pt x="0" y="609600"/>
                </a:lnTo>
                <a:lnTo>
                  <a:pt x="4763" y="588169"/>
                </a:lnTo>
                <a:lnTo>
                  <a:pt x="35719" y="523875"/>
                </a:lnTo>
                <a:lnTo>
                  <a:pt x="100013" y="421481"/>
                </a:lnTo>
                <a:lnTo>
                  <a:pt x="161925" y="316706"/>
                </a:lnTo>
                <a:lnTo>
                  <a:pt x="204788" y="247650"/>
                </a:lnTo>
                <a:lnTo>
                  <a:pt x="219075" y="214313"/>
                </a:lnTo>
                <a:lnTo>
                  <a:pt x="228600" y="178594"/>
                </a:lnTo>
                <a:lnTo>
                  <a:pt x="230982" y="145256"/>
                </a:lnTo>
                <a:lnTo>
                  <a:pt x="223838" y="116681"/>
                </a:lnTo>
                <a:lnTo>
                  <a:pt x="204788" y="78581"/>
                </a:lnTo>
                <a:lnTo>
                  <a:pt x="157163" y="16669"/>
                </a:lnTo>
                <a:lnTo>
                  <a:pt x="333375" y="0"/>
                </a:lnTo>
                <a:lnTo>
                  <a:pt x="409575" y="38100"/>
                </a:lnTo>
                <a:lnTo>
                  <a:pt x="471488" y="73819"/>
                </a:lnTo>
                <a:lnTo>
                  <a:pt x="502444" y="97631"/>
                </a:lnTo>
                <a:lnTo>
                  <a:pt x="526257" y="121444"/>
                </a:lnTo>
                <a:lnTo>
                  <a:pt x="535782" y="140494"/>
                </a:lnTo>
                <a:lnTo>
                  <a:pt x="540544" y="161925"/>
                </a:lnTo>
                <a:lnTo>
                  <a:pt x="540544" y="190500"/>
                </a:lnTo>
                <a:lnTo>
                  <a:pt x="531019" y="226219"/>
                </a:lnTo>
                <a:lnTo>
                  <a:pt x="488157" y="261938"/>
                </a:lnTo>
                <a:lnTo>
                  <a:pt x="385763" y="338138"/>
                </a:lnTo>
                <a:lnTo>
                  <a:pt x="266700" y="435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A340A44-FE80-E541-80A7-0F47D60319D0}"/>
              </a:ext>
            </a:extLst>
          </p:cNvPr>
          <p:cNvSpPr/>
          <p:nvPr/>
        </p:nvSpPr>
        <p:spPr>
          <a:xfrm>
            <a:off x="3402013" y="2760663"/>
            <a:ext cx="1393825" cy="1447800"/>
          </a:xfrm>
          <a:custGeom>
            <a:avLst/>
            <a:gdLst>
              <a:gd name="connsiteX0" fmla="*/ 690563 w 1393032"/>
              <a:gd name="connsiteY0" fmla="*/ 123825 h 1447800"/>
              <a:gd name="connsiteX1" fmla="*/ 809625 w 1393032"/>
              <a:gd name="connsiteY1" fmla="*/ 90487 h 1447800"/>
              <a:gd name="connsiteX2" fmla="*/ 971550 w 1393032"/>
              <a:gd name="connsiteY2" fmla="*/ 38100 h 1447800"/>
              <a:gd name="connsiteX3" fmla="*/ 1012032 w 1393032"/>
              <a:gd name="connsiteY3" fmla="*/ 14287 h 1447800"/>
              <a:gd name="connsiteX4" fmla="*/ 1059657 w 1393032"/>
              <a:gd name="connsiteY4" fmla="*/ 0 h 1447800"/>
              <a:gd name="connsiteX5" fmla="*/ 1083469 w 1393032"/>
              <a:gd name="connsiteY5" fmla="*/ 4762 h 1447800"/>
              <a:gd name="connsiteX6" fmla="*/ 1133475 w 1393032"/>
              <a:gd name="connsiteY6" fmla="*/ 35719 h 1447800"/>
              <a:gd name="connsiteX7" fmla="*/ 1214438 w 1393032"/>
              <a:gd name="connsiteY7" fmla="*/ 92869 h 1447800"/>
              <a:gd name="connsiteX8" fmla="*/ 1269207 w 1393032"/>
              <a:gd name="connsiteY8" fmla="*/ 138112 h 1447800"/>
              <a:gd name="connsiteX9" fmla="*/ 1354932 w 1393032"/>
              <a:gd name="connsiteY9" fmla="*/ 211931 h 1447800"/>
              <a:gd name="connsiteX10" fmla="*/ 1385888 w 1393032"/>
              <a:gd name="connsiteY10" fmla="*/ 240506 h 1447800"/>
              <a:gd name="connsiteX11" fmla="*/ 1390650 w 1393032"/>
              <a:gd name="connsiteY11" fmla="*/ 250031 h 1447800"/>
              <a:gd name="connsiteX12" fmla="*/ 1393032 w 1393032"/>
              <a:gd name="connsiteY12" fmla="*/ 261937 h 1447800"/>
              <a:gd name="connsiteX13" fmla="*/ 1390650 w 1393032"/>
              <a:gd name="connsiteY13" fmla="*/ 283369 h 1447800"/>
              <a:gd name="connsiteX14" fmla="*/ 1376363 w 1393032"/>
              <a:gd name="connsiteY14" fmla="*/ 319087 h 1447800"/>
              <a:gd name="connsiteX15" fmla="*/ 1350169 w 1393032"/>
              <a:gd name="connsiteY15" fmla="*/ 352425 h 1447800"/>
              <a:gd name="connsiteX16" fmla="*/ 1304925 w 1393032"/>
              <a:gd name="connsiteY16" fmla="*/ 395287 h 1447800"/>
              <a:gd name="connsiteX17" fmla="*/ 1295400 w 1393032"/>
              <a:gd name="connsiteY17" fmla="*/ 409575 h 1447800"/>
              <a:gd name="connsiteX18" fmla="*/ 1271588 w 1393032"/>
              <a:gd name="connsiteY18" fmla="*/ 661987 h 1447800"/>
              <a:gd name="connsiteX19" fmla="*/ 1235869 w 1393032"/>
              <a:gd name="connsiteY19" fmla="*/ 1033462 h 1447800"/>
              <a:gd name="connsiteX20" fmla="*/ 1209675 w 1393032"/>
              <a:gd name="connsiteY20" fmla="*/ 1323975 h 1447800"/>
              <a:gd name="connsiteX21" fmla="*/ 1195388 w 1393032"/>
              <a:gd name="connsiteY21" fmla="*/ 1378744 h 1447800"/>
              <a:gd name="connsiteX22" fmla="*/ 1173957 w 1393032"/>
              <a:gd name="connsiteY22" fmla="*/ 1419225 h 1447800"/>
              <a:gd name="connsiteX23" fmla="*/ 1150144 w 1393032"/>
              <a:gd name="connsiteY23" fmla="*/ 1440656 h 1447800"/>
              <a:gd name="connsiteX24" fmla="*/ 1121569 w 1393032"/>
              <a:gd name="connsiteY24" fmla="*/ 1447800 h 1447800"/>
              <a:gd name="connsiteX25" fmla="*/ 1100138 w 1393032"/>
              <a:gd name="connsiteY25" fmla="*/ 1447800 h 1447800"/>
              <a:gd name="connsiteX26" fmla="*/ 1062038 w 1393032"/>
              <a:gd name="connsiteY26" fmla="*/ 1431131 h 1447800"/>
              <a:gd name="connsiteX27" fmla="*/ 1026319 w 1393032"/>
              <a:gd name="connsiteY27" fmla="*/ 1400175 h 1447800"/>
              <a:gd name="connsiteX28" fmla="*/ 1028700 w 1393032"/>
              <a:gd name="connsiteY28" fmla="*/ 1123950 h 1447800"/>
              <a:gd name="connsiteX29" fmla="*/ 1028700 w 1393032"/>
              <a:gd name="connsiteY29" fmla="*/ 876300 h 1447800"/>
              <a:gd name="connsiteX30" fmla="*/ 1028700 w 1393032"/>
              <a:gd name="connsiteY30" fmla="*/ 554831 h 1447800"/>
              <a:gd name="connsiteX31" fmla="*/ 1026319 w 1393032"/>
              <a:gd name="connsiteY31" fmla="*/ 297656 h 1447800"/>
              <a:gd name="connsiteX32" fmla="*/ 1026319 w 1393032"/>
              <a:gd name="connsiteY32" fmla="*/ 271462 h 1447800"/>
              <a:gd name="connsiteX33" fmla="*/ 1019175 w 1393032"/>
              <a:gd name="connsiteY33" fmla="*/ 240506 h 1447800"/>
              <a:gd name="connsiteX34" fmla="*/ 1004888 w 1393032"/>
              <a:gd name="connsiteY34" fmla="*/ 219075 h 1447800"/>
              <a:gd name="connsiteX35" fmla="*/ 988219 w 1393032"/>
              <a:gd name="connsiteY35" fmla="*/ 207169 h 1447800"/>
              <a:gd name="connsiteX36" fmla="*/ 954882 w 1393032"/>
              <a:gd name="connsiteY36" fmla="*/ 195262 h 1447800"/>
              <a:gd name="connsiteX37" fmla="*/ 897732 w 1393032"/>
              <a:gd name="connsiteY37" fmla="*/ 204787 h 1447800"/>
              <a:gd name="connsiteX38" fmla="*/ 719138 w 1393032"/>
              <a:gd name="connsiteY38" fmla="*/ 250031 h 1447800"/>
              <a:gd name="connsiteX39" fmla="*/ 526257 w 1393032"/>
              <a:gd name="connsiteY39" fmla="*/ 295275 h 1447800"/>
              <a:gd name="connsiteX40" fmla="*/ 340519 w 1393032"/>
              <a:gd name="connsiteY40" fmla="*/ 328612 h 1447800"/>
              <a:gd name="connsiteX41" fmla="*/ 204788 w 1393032"/>
              <a:gd name="connsiteY41" fmla="*/ 347662 h 1447800"/>
              <a:gd name="connsiteX42" fmla="*/ 83344 w 1393032"/>
              <a:gd name="connsiteY42" fmla="*/ 359569 h 1447800"/>
              <a:gd name="connsiteX43" fmla="*/ 9525 w 1393032"/>
              <a:gd name="connsiteY43" fmla="*/ 364331 h 1447800"/>
              <a:gd name="connsiteX44" fmla="*/ 0 w 1393032"/>
              <a:gd name="connsiteY44" fmla="*/ 252412 h 1447800"/>
              <a:gd name="connsiteX45" fmla="*/ 116682 w 1393032"/>
              <a:gd name="connsiteY45" fmla="*/ 238125 h 1447800"/>
              <a:gd name="connsiteX46" fmla="*/ 288132 w 1393032"/>
              <a:gd name="connsiteY46" fmla="*/ 209550 h 1447800"/>
              <a:gd name="connsiteX47" fmla="*/ 502444 w 1393032"/>
              <a:gd name="connsiteY47" fmla="*/ 166687 h 1447800"/>
              <a:gd name="connsiteX48" fmla="*/ 690563 w 1393032"/>
              <a:gd name="connsiteY48" fmla="*/ 123825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3032" h="1447800">
                <a:moveTo>
                  <a:pt x="690563" y="123825"/>
                </a:moveTo>
                <a:lnTo>
                  <a:pt x="809625" y="90487"/>
                </a:lnTo>
                <a:lnTo>
                  <a:pt x="971550" y="38100"/>
                </a:lnTo>
                <a:lnTo>
                  <a:pt x="1012032" y="14287"/>
                </a:lnTo>
                <a:lnTo>
                  <a:pt x="1059657" y="0"/>
                </a:lnTo>
                <a:lnTo>
                  <a:pt x="1083469" y="4762"/>
                </a:lnTo>
                <a:lnTo>
                  <a:pt x="1133475" y="35719"/>
                </a:lnTo>
                <a:lnTo>
                  <a:pt x="1214438" y="92869"/>
                </a:lnTo>
                <a:lnTo>
                  <a:pt x="1269207" y="138112"/>
                </a:lnTo>
                <a:lnTo>
                  <a:pt x="1354932" y="211931"/>
                </a:lnTo>
                <a:lnTo>
                  <a:pt x="1385888" y="240506"/>
                </a:lnTo>
                <a:lnTo>
                  <a:pt x="1390650" y="250031"/>
                </a:lnTo>
                <a:lnTo>
                  <a:pt x="1393032" y="261937"/>
                </a:lnTo>
                <a:lnTo>
                  <a:pt x="1390650" y="283369"/>
                </a:lnTo>
                <a:lnTo>
                  <a:pt x="1376363" y="319087"/>
                </a:lnTo>
                <a:lnTo>
                  <a:pt x="1350169" y="352425"/>
                </a:lnTo>
                <a:lnTo>
                  <a:pt x="1304925" y="395287"/>
                </a:lnTo>
                <a:lnTo>
                  <a:pt x="1295400" y="409575"/>
                </a:lnTo>
                <a:lnTo>
                  <a:pt x="1271588" y="661987"/>
                </a:lnTo>
                <a:lnTo>
                  <a:pt x="1235869" y="1033462"/>
                </a:lnTo>
                <a:lnTo>
                  <a:pt x="1209675" y="1323975"/>
                </a:lnTo>
                <a:lnTo>
                  <a:pt x="1195388" y="1378744"/>
                </a:lnTo>
                <a:lnTo>
                  <a:pt x="1173957" y="1419225"/>
                </a:lnTo>
                <a:lnTo>
                  <a:pt x="1150144" y="1440656"/>
                </a:lnTo>
                <a:lnTo>
                  <a:pt x="1121569" y="1447800"/>
                </a:lnTo>
                <a:lnTo>
                  <a:pt x="1100138" y="1447800"/>
                </a:lnTo>
                <a:lnTo>
                  <a:pt x="1062038" y="1431131"/>
                </a:lnTo>
                <a:lnTo>
                  <a:pt x="1026319" y="1400175"/>
                </a:lnTo>
                <a:cubicBezTo>
                  <a:pt x="1027113" y="1308100"/>
                  <a:pt x="1027906" y="1216025"/>
                  <a:pt x="1028700" y="1123950"/>
                </a:cubicBezTo>
                <a:lnTo>
                  <a:pt x="1028700" y="876300"/>
                </a:lnTo>
                <a:lnTo>
                  <a:pt x="1028700" y="554831"/>
                </a:lnTo>
                <a:cubicBezTo>
                  <a:pt x="1027906" y="469106"/>
                  <a:pt x="1027113" y="383381"/>
                  <a:pt x="1026319" y="297656"/>
                </a:cubicBezTo>
                <a:lnTo>
                  <a:pt x="1026319" y="271462"/>
                </a:lnTo>
                <a:lnTo>
                  <a:pt x="1019175" y="240506"/>
                </a:lnTo>
                <a:lnTo>
                  <a:pt x="1004888" y="219075"/>
                </a:lnTo>
                <a:lnTo>
                  <a:pt x="988219" y="207169"/>
                </a:lnTo>
                <a:lnTo>
                  <a:pt x="954882" y="195262"/>
                </a:lnTo>
                <a:lnTo>
                  <a:pt x="897732" y="204787"/>
                </a:lnTo>
                <a:lnTo>
                  <a:pt x="719138" y="250031"/>
                </a:lnTo>
                <a:lnTo>
                  <a:pt x="526257" y="295275"/>
                </a:lnTo>
                <a:lnTo>
                  <a:pt x="340519" y="328612"/>
                </a:lnTo>
                <a:lnTo>
                  <a:pt x="204788" y="347662"/>
                </a:lnTo>
                <a:lnTo>
                  <a:pt x="83344" y="359569"/>
                </a:lnTo>
                <a:lnTo>
                  <a:pt x="9525" y="364331"/>
                </a:lnTo>
                <a:lnTo>
                  <a:pt x="0" y="252412"/>
                </a:lnTo>
                <a:lnTo>
                  <a:pt x="116682" y="238125"/>
                </a:lnTo>
                <a:lnTo>
                  <a:pt x="288132" y="209550"/>
                </a:lnTo>
                <a:lnTo>
                  <a:pt x="502444" y="166687"/>
                </a:lnTo>
                <a:lnTo>
                  <a:pt x="690563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54D8585-B1E3-5A4E-B348-DDACE582CE0F}"/>
              </a:ext>
            </a:extLst>
          </p:cNvPr>
          <p:cNvSpPr/>
          <p:nvPr/>
        </p:nvSpPr>
        <p:spPr>
          <a:xfrm>
            <a:off x="3443288" y="3376613"/>
            <a:ext cx="1060450" cy="282575"/>
          </a:xfrm>
          <a:custGeom>
            <a:avLst/>
            <a:gdLst>
              <a:gd name="connsiteX0" fmla="*/ 211931 w 1059656"/>
              <a:gd name="connsiteY0" fmla="*/ 123825 h 283368"/>
              <a:gd name="connsiteX1" fmla="*/ 0 w 1059656"/>
              <a:gd name="connsiteY1" fmla="*/ 150018 h 283368"/>
              <a:gd name="connsiteX2" fmla="*/ 0 w 1059656"/>
              <a:gd name="connsiteY2" fmla="*/ 283368 h 283368"/>
              <a:gd name="connsiteX3" fmla="*/ 211931 w 1059656"/>
              <a:gd name="connsiteY3" fmla="*/ 254793 h 283368"/>
              <a:gd name="connsiteX4" fmla="*/ 511968 w 1059656"/>
              <a:gd name="connsiteY4" fmla="*/ 211931 h 283368"/>
              <a:gd name="connsiteX5" fmla="*/ 835818 w 1059656"/>
              <a:gd name="connsiteY5" fmla="*/ 164306 h 283368"/>
              <a:gd name="connsiteX6" fmla="*/ 1059656 w 1059656"/>
              <a:gd name="connsiteY6" fmla="*/ 128587 h 283368"/>
              <a:gd name="connsiteX7" fmla="*/ 1054893 w 1059656"/>
              <a:gd name="connsiteY7" fmla="*/ 0 h 283368"/>
              <a:gd name="connsiteX8" fmla="*/ 716756 w 1059656"/>
              <a:gd name="connsiteY8" fmla="*/ 47625 h 283368"/>
              <a:gd name="connsiteX9" fmla="*/ 452437 w 1059656"/>
              <a:gd name="connsiteY9" fmla="*/ 85725 h 283368"/>
              <a:gd name="connsiteX10" fmla="*/ 211931 w 1059656"/>
              <a:gd name="connsiteY10" fmla="*/ 123825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59656" h="283368">
                <a:moveTo>
                  <a:pt x="211931" y="123825"/>
                </a:moveTo>
                <a:lnTo>
                  <a:pt x="0" y="150018"/>
                </a:lnTo>
                <a:lnTo>
                  <a:pt x="0" y="283368"/>
                </a:lnTo>
                <a:lnTo>
                  <a:pt x="211931" y="254793"/>
                </a:lnTo>
                <a:lnTo>
                  <a:pt x="511968" y="211931"/>
                </a:lnTo>
                <a:lnTo>
                  <a:pt x="835818" y="164306"/>
                </a:lnTo>
                <a:lnTo>
                  <a:pt x="1059656" y="128587"/>
                </a:lnTo>
                <a:lnTo>
                  <a:pt x="1054893" y="0"/>
                </a:lnTo>
                <a:lnTo>
                  <a:pt x="716756" y="47625"/>
                </a:lnTo>
                <a:lnTo>
                  <a:pt x="452437" y="85725"/>
                </a:lnTo>
                <a:lnTo>
                  <a:pt x="211931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302EF17-696F-084D-9A49-6E7698DF3156}"/>
              </a:ext>
            </a:extLst>
          </p:cNvPr>
          <p:cNvSpPr/>
          <p:nvPr/>
        </p:nvSpPr>
        <p:spPr>
          <a:xfrm>
            <a:off x="3409950" y="3963988"/>
            <a:ext cx="1068388" cy="331787"/>
          </a:xfrm>
          <a:custGeom>
            <a:avLst/>
            <a:gdLst>
              <a:gd name="connsiteX0" fmla="*/ 466725 w 1069181"/>
              <a:gd name="connsiteY0" fmla="*/ 88107 h 330994"/>
              <a:gd name="connsiteX1" fmla="*/ 838200 w 1069181"/>
              <a:gd name="connsiteY1" fmla="*/ 14288 h 330994"/>
              <a:gd name="connsiteX2" fmla="*/ 907256 w 1069181"/>
              <a:gd name="connsiteY2" fmla="*/ 0 h 330994"/>
              <a:gd name="connsiteX3" fmla="*/ 1004888 w 1069181"/>
              <a:gd name="connsiteY3" fmla="*/ 0 h 330994"/>
              <a:gd name="connsiteX4" fmla="*/ 1069181 w 1069181"/>
              <a:gd name="connsiteY4" fmla="*/ 0 h 330994"/>
              <a:gd name="connsiteX5" fmla="*/ 1066800 w 1069181"/>
              <a:gd name="connsiteY5" fmla="*/ 228600 h 330994"/>
              <a:gd name="connsiteX6" fmla="*/ 1026319 w 1069181"/>
              <a:gd name="connsiteY6" fmla="*/ 200025 h 330994"/>
              <a:gd name="connsiteX7" fmla="*/ 1016794 w 1069181"/>
              <a:gd name="connsiteY7" fmla="*/ 192882 h 330994"/>
              <a:gd name="connsiteX8" fmla="*/ 985838 w 1069181"/>
              <a:gd name="connsiteY8" fmla="*/ 176213 h 330994"/>
              <a:gd name="connsiteX9" fmla="*/ 942975 w 1069181"/>
              <a:gd name="connsiteY9" fmla="*/ 159544 h 330994"/>
              <a:gd name="connsiteX10" fmla="*/ 907256 w 1069181"/>
              <a:gd name="connsiteY10" fmla="*/ 152400 h 330994"/>
              <a:gd name="connsiteX11" fmla="*/ 859631 w 1069181"/>
              <a:gd name="connsiteY11" fmla="*/ 154782 h 330994"/>
              <a:gd name="connsiteX12" fmla="*/ 714375 w 1069181"/>
              <a:gd name="connsiteY12" fmla="*/ 183357 h 330994"/>
              <a:gd name="connsiteX13" fmla="*/ 357188 w 1069181"/>
              <a:gd name="connsiteY13" fmla="*/ 257175 h 330994"/>
              <a:gd name="connsiteX14" fmla="*/ 0 w 1069181"/>
              <a:gd name="connsiteY14" fmla="*/ 330994 h 330994"/>
              <a:gd name="connsiteX15" fmla="*/ 2381 w 1069181"/>
              <a:gd name="connsiteY15" fmla="*/ 176213 h 330994"/>
              <a:gd name="connsiteX16" fmla="*/ 264319 w 1069181"/>
              <a:gd name="connsiteY16" fmla="*/ 126207 h 330994"/>
              <a:gd name="connsiteX17" fmla="*/ 466725 w 1069181"/>
              <a:gd name="connsiteY17" fmla="*/ 88107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69181" h="330994">
                <a:moveTo>
                  <a:pt x="466725" y="88107"/>
                </a:moveTo>
                <a:lnTo>
                  <a:pt x="838200" y="14288"/>
                </a:lnTo>
                <a:lnTo>
                  <a:pt x="907256" y="0"/>
                </a:lnTo>
                <a:lnTo>
                  <a:pt x="1004888" y="0"/>
                </a:lnTo>
                <a:lnTo>
                  <a:pt x="1069181" y="0"/>
                </a:lnTo>
                <a:cubicBezTo>
                  <a:pt x="1068387" y="76200"/>
                  <a:pt x="1067594" y="152400"/>
                  <a:pt x="1066800" y="228600"/>
                </a:cubicBezTo>
                <a:lnTo>
                  <a:pt x="1026319" y="200025"/>
                </a:lnTo>
                <a:lnTo>
                  <a:pt x="1016794" y="192882"/>
                </a:lnTo>
                <a:lnTo>
                  <a:pt x="985838" y="176213"/>
                </a:lnTo>
                <a:lnTo>
                  <a:pt x="942975" y="159544"/>
                </a:lnTo>
                <a:lnTo>
                  <a:pt x="907256" y="152400"/>
                </a:lnTo>
                <a:lnTo>
                  <a:pt x="859631" y="154782"/>
                </a:lnTo>
                <a:lnTo>
                  <a:pt x="714375" y="183357"/>
                </a:lnTo>
                <a:lnTo>
                  <a:pt x="357188" y="257175"/>
                </a:lnTo>
                <a:lnTo>
                  <a:pt x="0" y="330994"/>
                </a:lnTo>
                <a:cubicBezTo>
                  <a:pt x="794" y="279400"/>
                  <a:pt x="1587" y="227807"/>
                  <a:pt x="2381" y="176213"/>
                </a:cubicBezTo>
                <a:lnTo>
                  <a:pt x="264319" y="126207"/>
                </a:lnTo>
                <a:lnTo>
                  <a:pt x="466725" y="88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2A705F0-0355-7F47-8C46-B654294817BF}"/>
              </a:ext>
            </a:extLst>
          </p:cNvPr>
          <p:cNvSpPr/>
          <p:nvPr/>
        </p:nvSpPr>
        <p:spPr>
          <a:xfrm>
            <a:off x="3160713" y="2859088"/>
            <a:ext cx="357187" cy="2657475"/>
          </a:xfrm>
          <a:custGeom>
            <a:avLst/>
            <a:gdLst>
              <a:gd name="connsiteX0" fmla="*/ 353522 w 356921"/>
              <a:gd name="connsiteY0" fmla="*/ 931396 h 2658218"/>
              <a:gd name="connsiteX1" fmla="*/ 356921 w 356921"/>
              <a:gd name="connsiteY1" fmla="*/ 244746 h 2658218"/>
              <a:gd name="connsiteX2" fmla="*/ 319530 w 356921"/>
              <a:gd name="connsiteY2" fmla="*/ 146168 h 2658218"/>
              <a:gd name="connsiteX3" fmla="*/ 254944 w 356921"/>
              <a:gd name="connsiteY3" fmla="*/ 101977 h 2658218"/>
              <a:gd name="connsiteX4" fmla="*/ 176761 w 356921"/>
              <a:gd name="connsiteY4" fmla="*/ 54388 h 2658218"/>
              <a:gd name="connsiteX5" fmla="*/ 95179 w 356921"/>
              <a:gd name="connsiteY5" fmla="*/ 16996 h 2658218"/>
              <a:gd name="connsiteX6" fmla="*/ 47589 w 356921"/>
              <a:gd name="connsiteY6" fmla="*/ 0 h 2658218"/>
              <a:gd name="connsiteX7" fmla="*/ 33992 w 356921"/>
              <a:gd name="connsiteY7" fmla="*/ 0 h 2658218"/>
              <a:gd name="connsiteX8" fmla="*/ 23794 w 356921"/>
              <a:gd name="connsiteY8" fmla="*/ 10197 h 2658218"/>
              <a:gd name="connsiteX9" fmla="*/ 30593 w 356921"/>
              <a:gd name="connsiteY9" fmla="*/ 37392 h 2658218"/>
              <a:gd name="connsiteX10" fmla="*/ 44190 w 356921"/>
              <a:gd name="connsiteY10" fmla="*/ 61186 h 2658218"/>
              <a:gd name="connsiteX11" fmla="*/ 84981 w 356921"/>
              <a:gd name="connsiteY11" fmla="*/ 152966 h 2658218"/>
              <a:gd name="connsiteX12" fmla="*/ 108776 w 356921"/>
              <a:gd name="connsiteY12" fmla="*/ 227750 h 2658218"/>
              <a:gd name="connsiteX13" fmla="*/ 125772 w 356921"/>
              <a:gd name="connsiteY13" fmla="*/ 322929 h 2658218"/>
              <a:gd name="connsiteX14" fmla="*/ 132571 w 356921"/>
              <a:gd name="connsiteY14" fmla="*/ 404511 h 2658218"/>
              <a:gd name="connsiteX15" fmla="*/ 129171 w 356921"/>
              <a:gd name="connsiteY15" fmla="*/ 846415 h 2658218"/>
              <a:gd name="connsiteX16" fmla="*/ 115574 w 356921"/>
              <a:gd name="connsiteY16" fmla="*/ 1342706 h 2658218"/>
              <a:gd name="connsiteX17" fmla="*/ 112175 w 356921"/>
              <a:gd name="connsiteY17" fmla="*/ 1584053 h 2658218"/>
              <a:gd name="connsiteX18" fmla="*/ 105377 w 356921"/>
              <a:gd name="connsiteY18" fmla="*/ 1781210 h 2658218"/>
              <a:gd name="connsiteX19" fmla="*/ 98578 w 356921"/>
              <a:gd name="connsiteY19" fmla="*/ 1862792 h 2658218"/>
              <a:gd name="connsiteX20" fmla="*/ 81582 w 356921"/>
              <a:gd name="connsiteY20" fmla="*/ 1974968 h 2658218"/>
              <a:gd name="connsiteX21" fmla="*/ 50988 w 356921"/>
              <a:gd name="connsiteY21" fmla="*/ 2107539 h 2658218"/>
              <a:gd name="connsiteX22" fmla="*/ 23794 w 356921"/>
              <a:gd name="connsiteY22" fmla="*/ 2195919 h 2658218"/>
              <a:gd name="connsiteX23" fmla="*/ 0 w 356921"/>
              <a:gd name="connsiteY23" fmla="*/ 2253707 h 2658218"/>
              <a:gd name="connsiteX24" fmla="*/ 23794 w 356921"/>
              <a:gd name="connsiteY24" fmla="*/ 2345487 h 2658218"/>
              <a:gd name="connsiteX25" fmla="*/ 74783 w 356921"/>
              <a:gd name="connsiteY25" fmla="*/ 2539244 h 2658218"/>
              <a:gd name="connsiteX26" fmla="*/ 101977 w 356921"/>
              <a:gd name="connsiteY26" fmla="*/ 2617427 h 2658218"/>
              <a:gd name="connsiteX27" fmla="*/ 112175 w 356921"/>
              <a:gd name="connsiteY27" fmla="*/ 2634424 h 2658218"/>
              <a:gd name="connsiteX28" fmla="*/ 125772 w 356921"/>
              <a:gd name="connsiteY28" fmla="*/ 2648021 h 2658218"/>
              <a:gd name="connsiteX29" fmla="*/ 142768 w 356921"/>
              <a:gd name="connsiteY29" fmla="*/ 2658218 h 2658218"/>
              <a:gd name="connsiteX30" fmla="*/ 166563 w 356921"/>
              <a:gd name="connsiteY30" fmla="*/ 2654819 h 2658218"/>
              <a:gd name="connsiteX31" fmla="*/ 203955 w 356921"/>
              <a:gd name="connsiteY31" fmla="*/ 2627625 h 2658218"/>
              <a:gd name="connsiteX32" fmla="*/ 258343 w 356921"/>
              <a:gd name="connsiteY32" fmla="*/ 2569838 h 2658218"/>
              <a:gd name="connsiteX33" fmla="*/ 285537 w 356921"/>
              <a:gd name="connsiteY33" fmla="*/ 2063348 h 2658218"/>
              <a:gd name="connsiteX34" fmla="*/ 309332 w 356921"/>
              <a:gd name="connsiteY34" fmla="*/ 1747218 h 2658218"/>
              <a:gd name="connsiteX35" fmla="*/ 333127 w 356921"/>
              <a:gd name="connsiteY35" fmla="*/ 1407292 h 2658218"/>
              <a:gd name="connsiteX36" fmla="*/ 353522 w 356921"/>
              <a:gd name="connsiteY36" fmla="*/ 1267922 h 2658218"/>
              <a:gd name="connsiteX37" fmla="*/ 353522 w 356921"/>
              <a:gd name="connsiteY37" fmla="*/ 931396 h 265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56921" h="2658218">
                <a:moveTo>
                  <a:pt x="353522" y="931396"/>
                </a:moveTo>
                <a:lnTo>
                  <a:pt x="356921" y="244746"/>
                </a:lnTo>
                <a:lnTo>
                  <a:pt x="319530" y="146168"/>
                </a:lnTo>
                <a:lnTo>
                  <a:pt x="254944" y="101977"/>
                </a:lnTo>
                <a:lnTo>
                  <a:pt x="176761" y="54388"/>
                </a:lnTo>
                <a:lnTo>
                  <a:pt x="95179" y="16996"/>
                </a:lnTo>
                <a:lnTo>
                  <a:pt x="47589" y="0"/>
                </a:lnTo>
                <a:lnTo>
                  <a:pt x="33992" y="0"/>
                </a:lnTo>
                <a:lnTo>
                  <a:pt x="23794" y="10197"/>
                </a:lnTo>
                <a:lnTo>
                  <a:pt x="30593" y="37392"/>
                </a:lnTo>
                <a:lnTo>
                  <a:pt x="44190" y="61186"/>
                </a:lnTo>
                <a:lnTo>
                  <a:pt x="84981" y="152966"/>
                </a:lnTo>
                <a:lnTo>
                  <a:pt x="108776" y="227750"/>
                </a:lnTo>
                <a:lnTo>
                  <a:pt x="125772" y="322929"/>
                </a:lnTo>
                <a:lnTo>
                  <a:pt x="132571" y="404511"/>
                </a:lnTo>
                <a:cubicBezTo>
                  <a:pt x="131438" y="551812"/>
                  <a:pt x="130304" y="699114"/>
                  <a:pt x="129171" y="846415"/>
                </a:cubicBezTo>
                <a:lnTo>
                  <a:pt x="115574" y="1342706"/>
                </a:lnTo>
                <a:lnTo>
                  <a:pt x="112175" y="1584053"/>
                </a:lnTo>
                <a:lnTo>
                  <a:pt x="105377" y="1781210"/>
                </a:lnTo>
                <a:lnTo>
                  <a:pt x="98578" y="1862792"/>
                </a:lnTo>
                <a:lnTo>
                  <a:pt x="81582" y="1974968"/>
                </a:lnTo>
                <a:lnTo>
                  <a:pt x="50988" y="2107539"/>
                </a:lnTo>
                <a:lnTo>
                  <a:pt x="23794" y="2195919"/>
                </a:lnTo>
                <a:lnTo>
                  <a:pt x="0" y="2253707"/>
                </a:lnTo>
                <a:lnTo>
                  <a:pt x="23794" y="2345487"/>
                </a:lnTo>
                <a:lnTo>
                  <a:pt x="74783" y="2539244"/>
                </a:lnTo>
                <a:lnTo>
                  <a:pt x="101977" y="2617427"/>
                </a:lnTo>
                <a:lnTo>
                  <a:pt x="112175" y="2634424"/>
                </a:lnTo>
                <a:lnTo>
                  <a:pt x="125772" y="2648021"/>
                </a:lnTo>
                <a:lnTo>
                  <a:pt x="142768" y="2658218"/>
                </a:lnTo>
                <a:lnTo>
                  <a:pt x="166563" y="2654819"/>
                </a:lnTo>
                <a:lnTo>
                  <a:pt x="203955" y="2627625"/>
                </a:lnTo>
                <a:lnTo>
                  <a:pt x="258343" y="2569838"/>
                </a:lnTo>
                <a:lnTo>
                  <a:pt x="285537" y="2063348"/>
                </a:lnTo>
                <a:lnTo>
                  <a:pt x="309332" y="1747218"/>
                </a:lnTo>
                <a:lnTo>
                  <a:pt x="333127" y="1407292"/>
                </a:lnTo>
                <a:lnTo>
                  <a:pt x="353522" y="1267922"/>
                </a:lnTo>
                <a:lnTo>
                  <a:pt x="353522" y="9313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BD2DB0A-3DEB-5443-9912-1DD70F4EDDBE}"/>
              </a:ext>
            </a:extLst>
          </p:cNvPr>
          <p:cNvSpPr/>
          <p:nvPr/>
        </p:nvSpPr>
        <p:spPr>
          <a:xfrm>
            <a:off x="3352800" y="4649788"/>
            <a:ext cx="1239838" cy="841375"/>
          </a:xfrm>
          <a:custGeom>
            <a:avLst/>
            <a:gdLst>
              <a:gd name="connsiteX0" fmla="*/ 428625 w 1240631"/>
              <a:gd name="connsiteY0" fmla="*/ 319088 h 840582"/>
              <a:gd name="connsiteX1" fmla="*/ 245269 w 1240631"/>
              <a:gd name="connsiteY1" fmla="*/ 395288 h 840582"/>
              <a:gd name="connsiteX2" fmla="*/ 195263 w 1240631"/>
              <a:gd name="connsiteY2" fmla="*/ 414338 h 840582"/>
              <a:gd name="connsiteX3" fmla="*/ 180975 w 1240631"/>
              <a:gd name="connsiteY3" fmla="*/ 419100 h 840582"/>
              <a:gd name="connsiteX4" fmla="*/ 164306 w 1240631"/>
              <a:gd name="connsiteY4" fmla="*/ 419100 h 840582"/>
              <a:gd name="connsiteX5" fmla="*/ 133350 w 1240631"/>
              <a:gd name="connsiteY5" fmla="*/ 407194 h 840582"/>
              <a:gd name="connsiteX6" fmla="*/ 109538 w 1240631"/>
              <a:gd name="connsiteY6" fmla="*/ 388144 h 840582"/>
              <a:gd name="connsiteX7" fmla="*/ 92869 w 1240631"/>
              <a:gd name="connsiteY7" fmla="*/ 354807 h 840582"/>
              <a:gd name="connsiteX8" fmla="*/ 90488 w 1240631"/>
              <a:gd name="connsiteY8" fmla="*/ 326232 h 840582"/>
              <a:gd name="connsiteX9" fmla="*/ 90488 w 1240631"/>
              <a:gd name="connsiteY9" fmla="*/ 235744 h 840582"/>
              <a:gd name="connsiteX10" fmla="*/ 0 w 1240631"/>
              <a:gd name="connsiteY10" fmla="*/ 840582 h 840582"/>
              <a:gd name="connsiteX11" fmla="*/ 66675 w 1240631"/>
              <a:gd name="connsiteY11" fmla="*/ 776288 h 840582"/>
              <a:gd name="connsiteX12" fmla="*/ 97631 w 1240631"/>
              <a:gd name="connsiteY12" fmla="*/ 747713 h 840582"/>
              <a:gd name="connsiteX13" fmla="*/ 171450 w 1240631"/>
              <a:gd name="connsiteY13" fmla="*/ 685800 h 840582"/>
              <a:gd name="connsiteX14" fmla="*/ 230981 w 1240631"/>
              <a:gd name="connsiteY14" fmla="*/ 647700 h 840582"/>
              <a:gd name="connsiteX15" fmla="*/ 495300 w 1240631"/>
              <a:gd name="connsiteY15" fmla="*/ 495300 h 840582"/>
              <a:gd name="connsiteX16" fmla="*/ 716756 w 1240631"/>
              <a:gd name="connsiteY16" fmla="*/ 369094 h 840582"/>
              <a:gd name="connsiteX17" fmla="*/ 964406 w 1240631"/>
              <a:gd name="connsiteY17" fmla="*/ 226219 h 840582"/>
              <a:gd name="connsiteX18" fmla="*/ 1152525 w 1240631"/>
              <a:gd name="connsiteY18" fmla="*/ 116682 h 840582"/>
              <a:gd name="connsiteX19" fmla="*/ 1240631 w 1240631"/>
              <a:gd name="connsiteY19" fmla="*/ 69057 h 840582"/>
              <a:gd name="connsiteX20" fmla="*/ 1202531 w 1240631"/>
              <a:gd name="connsiteY20" fmla="*/ 0 h 840582"/>
              <a:gd name="connsiteX21" fmla="*/ 985838 w 1240631"/>
              <a:gd name="connsiteY21" fmla="*/ 88107 h 840582"/>
              <a:gd name="connsiteX22" fmla="*/ 695325 w 1240631"/>
              <a:gd name="connsiteY22" fmla="*/ 207169 h 840582"/>
              <a:gd name="connsiteX23" fmla="*/ 428625 w 1240631"/>
              <a:gd name="connsiteY23" fmla="*/ 319088 h 84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40631" h="840582">
                <a:moveTo>
                  <a:pt x="428625" y="319088"/>
                </a:moveTo>
                <a:lnTo>
                  <a:pt x="245269" y="395288"/>
                </a:lnTo>
                <a:lnTo>
                  <a:pt x="195263" y="414338"/>
                </a:lnTo>
                <a:lnTo>
                  <a:pt x="180975" y="419100"/>
                </a:lnTo>
                <a:lnTo>
                  <a:pt x="164306" y="419100"/>
                </a:lnTo>
                <a:lnTo>
                  <a:pt x="133350" y="407194"/>
                </a:lnTo>
                <a:lnTo>
                  <a:pt x="109538" y="388144"/>
                </a:lnTo>
                <a:lnTo>
                  <a:pt x="92869" y="354807"/>
                </a:lnTo>
                <a:lnTo>
                  <a:pt x="90488" y="326232"/>
                </a:lnTo>
                <a:lnTo>
                  <a:pt x="90488" y="235744"/>
                </a:lnTo>
                <a:lnTo>
                  <a:pt x="0" y="840582"/>
                </a:lnTo>
                <a:lnTo>
                  <a:pt x="66675" y="776288"/>
                </a:lnTo>
                <a:lnTo>
                  <a:pt x="97631" y="747713"/>
                </a:lnTo>
                <a:lnTo>
                  <a:pt x="171450" y="685800"/>
                </a:lnTo>
                <a:lnTo>
                  <a:pt x="230981" y="647700"/>
                </a:lnTo>
                <a:lnTo>
                  <a:pt x="495300" y="495300"/>
                </a:lnTo>
                <a:lnTo>
                  <a:pt x="716756" y="369094"/>
                </a:lnTo>
                <a:lnTo>
                  <a:pt x="964406" y="226219"/>
                </a:lnTo>
                <a:lnTo>
                  <a:pt x="1152525" y="116682"/>
                </a:lnTo>
                <a:lnTo>
                  <a:pt x="1240631" y="69057"/>
                </a:lnTo>
                <a:lnTo>
                  <a:pt x="1202531" y="0"/>
                </a:lnTo>
                <a:lnTo>
                  <a:pt x="985838" y="88107"/>
                </a:lnTo>
                <a:lnTo>
                  <a:pt x="695325" y="207169"/>
                </a:lnTo>
                <a:lnTo>
                  <a:pt x="428625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14A531E-8360-CD40-A648-CC1C607657E3}"/>
              </a:ext>
            </a:extLst>
          </p:cNvPr>
          <p:cNvSpPr/>
          <p:nvPr/>
        </p:nvSpPr>
        <p:spPr>
          <a:xfrm>
            <a:off x="4306888" y="4332288"/>
            <a:ext cx="503237" cy="825500"/>
          </a:xfrm>
          <a:custGeom>
            <a:avLst/>
            <a:gdLst>
              <a:gd name="connsiteX0" fmla="*/ 111919 w 502444"/>
              <a:gd name="connsiteY0" fmla="*/ 233362 h 826294"/>
              <a:gd name="connsiteX1" fmla="*/ 142875 w 502444"/>
              <a:gd name="connsiteY1" fmla="*/ 290512 h 826294"/>
              <a:gd name="connsiteX2" fmla="*/ 173832 w 502444"/>
              <a:gd name="connsiteY2" fmla="*/ 357187 h 826294"/>
              <a:gd name="connsiteX3" fmla="*/ 190500 w 502444"/>
              <a:gd name="connsiteY3" fmla="*/ 435769 h 826294"/>
              <a:gd name="connsiteX4" fmla="*/ 228600 w 502444"/>
              <a:gd name="connsiteY4" fmla="*/ 528637 h 826294"/>
              <a:gd name="connsiteX5" fmla="*/ 259557 w 502444"/>
              <a:gd name="connsiteY5" fmla="*/ 609600 h 826294"/>
              <a:gd name="connsiteX6" fmla="*/ 278607 w 502444"/>
              <a:gd name="connsiteY6" fmla="*/ 669131 h 826294"/>
              <a:gd name="connsiteX7" fmla="*/ 300038 w 502444"/>
              <a:gd name="connsiteY7" fmla="*/ 738187 h 826294"/>
              <a:gd name="connsiteX8" fmla="*/ 319088 w 502444"/>
              <a:gd name="connsiteY8" fmla="*/ 771525 h 826294"/>
              <a:gd name="connsiteX9" fmla="*/ 354807 w 502444"/>
              <a:gd name="connsiteY9" fmla="*/ 807244 h 826294"/>
              <a:gd name="connsiteX10" fmla="*/ 390525 w 502444"/>
              <a:gd name="connsiteY10" fmla="*/ 826294 h 826294"/>
              <a:gd name="connsiteX11" fmla="*/ 402432 w 502444"/>
              <a:gd name="connsiteY11" fmla="*/ 826294 h 826294"/>
              <a:gd name="connsiteX12" fmla="*/ 426244 w 502444"/>
              <a:gd name="connsiteY12" fmla="*/ 821531 h 826294"/>
              <a:gd name="connsiteX13" fmla="*/ 442913 w 502444"/>
              <a:gd name="connsiteY13" fmla="*/ 802481 h 826294"/>
              <a:gd name="connsiteX14" fmla="*/ 461963 w 502444"/>
              <a:gd name="connsiteY14" fmla="*/ 762000 h 826294"/>
              <a:gd name="connsiteX15" fmla="*/ 483394 w 502444"/>
              <a:gd name="connsiteY15" fmla="*/ 690562 h 826294"/>
              <a:gd name="connsiteX16" fmla="*/ 500063 w 502444"/>
              <a:gd name="connsiteY16" fmla="*/ 614362 h 826294"/>
              <a:gd name="connsiteX17" fmla="*/ 502444 w 502444"/>
              <a:gd name="connsiteY17" fmla="*/ 550069 h 826294"/>
              <a:gd name="connsiteX18" fmla="*/ 497682 w 502444"/>
              <a:gd name="connsiteY18" fmla="*/ 461962 h 826294"/>
              <a:gd name="connsiteX19" fmla="*/ 483394 w 502444"/>
              <a:gd name="connsiteY19" fmla="*/ 392906 h 826294"/>
              <a:gd name="connsiteX20" fmla="*/ 421482 w 502444"/>
              <a:gd name="connsiteY20" fmla="*/ 319087 h 826294"/>
              <a:gd name="connsiteX21" fmla="*/ 340519 w 502444"/>
              <a:gd name="connsiteY21" fmla="*/ 235744 h 826294"/>
              <a:gd name="connsiteX22" fmla="*/ 240507 w 502444"/>
              <a:gd name="connsiteY22" fmla="*/ 147637 h 826294"/>
              <a:gd name="connsiteX23" fmla="*/ 138113 w 502444"/>
              <a:gd name="connsiteY23" fmla="*/ 69056 h 826294"/>
              <a:gd name="connsiteX24" fmla="*/ 66675 w 502444"/>
              <a:gd name="connsiteY24" fmla="*/ 19050 h 826294"/>
              <a:gd name="connsiteX25" fmla="*/ 21432 w 502444"/>
              <a:gd name="connsiteY25" fmla="*/ 0 h 826294"/>
              <a:gd name="connsiteX26" fmla="*/ 11907 w 502444"/>
              <a:gd name="connsiteY26" fmla="*/ 0 h 826294"/>
              <a:gd name="connsiteX27" fmla="*/ 4763 w 502444"/>
              <a:gd name="connsiteY27" fmla="*/ 2381 h 826294"/>
              <a:gd name="connsiteX28" fmla="*/ 0 w 502444"/>
              <a:gd name="connsiteY28" fmla="*/ 14287 h 826294"/>
              <a:gd name="connsiteX29" fmla="*/ 4763 w 502444"/>
              <a:gd name="connsiteY29" fmla="*/ 38100 h 826294"/>
              <a:gd name="connsiteX30" fmla="*/ 28575 w 502444"/>
              <a:gd name="connsiteY30" fmla="*/ 85725 h 826294"/>
              <a:gd name="connsiteX31" fmla="*/ 66675 w 502444"/>
              <a:gd name="connsiteY31" fmla="*/ 147637 h 826294"/>
              <a:gd name="connsiteX32" fmla="*/ 111919 w 502444"/>
              <a:gd name="connsiteY32" fmla="*/ 233362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02444" h="826294">
                <a:moveTo>
                  <a:pt x="111919" y="233362"/>
                </a:moveTo>
                <a:lnTo>
                  <a:pt x="142875" y="290512"/>
                </a:lnTo>
                <a:lnTo>
                  <a:pt x="173832" y="357187"/>
                </a:lnTo>
                <a:lnTo>
                  <a:pt x="190500" y="435769"/>
                </a:lnTo>
                <a:lnTo>
                  <a:pt x="228600" y="528637"/>
                </a:lnTo>
                <a:lnTo>
                  <a:pt x="259557" y="609600"/>
                </a:lnTo>
                <a:lnTo>
                  <a:pt x="278607" y="669131"/>
                </a:lnTo>
                <a:lnTo>
                  <a:pt x="300038" y="738187"/>
                </a:lnTo>
                <a:lnTo>
                  <a:pt x="319088" y="771525"/>
                </a:lnTo>
                <a:lnTo>
                  <a:pt x="354807" y="807244"/>
                </a:lnTo>
                <a:lnTo>
                  <a:pt x="390525" y="826294"/>
                </a:lnTo>
                <a:lnTo>
                  <a:pt x="402432" y="826294"/>
                </a:lnTo>
                <a:lnTo>
                  <a:pt x="426244" y="821531"/>
                </a:lnTo>
                <a:lnTo>
                  <a:pt x="442913" y="802481"/>
                </a:lnTo>
                <a:lnTo>
                  <a:pt x="461963" y="762000"/>
                </a:lnTo>
                <a:lnTo>
                  <a:pt x="483394" y="690562"/>
                </a:lnTo>
                <a:lnTo>
                  <a:pt x="500063" y="614362"/>
                </a:lnTo>
                <a:cubicBezTo>
                  <a:pt x="500857" y="592931"/>
                  <a:pt x="501650" y="571500"/>
                  <a:pt x="502444" y="550069"/>
                </a:cubicBezTo>
                <a:lnTo>
                  <a:pt x="497682" y="461962"/>
                </a:lnTo>
                <a:lnTo>
                  <a:pt x="483394" y="392906"/>
                </a:lnTo>
                <a:lnTo>
                  <a:pt x="421482" y="319087"/>
                </a:lnTo>
                <a:lnTo>
                  <a:pt x="340519" y="235744"/>
                </a:lnTo>
                <a:lnTo>
                  <a:pt x="240507" y="147637"/>
                </a:lnTo>
                <a:lnTo>
                  <a:pt x="138113" y="69056"/>
                </a:lnTo>
                <a:lnTo>
                  <a:pt x="66675" y="19050"/>
                </a:lnTo>
                <a:lnTo>
                  <a:pt x="21432" y="0"/>
                </a:lnTo>
                <a:lnTo>
                  <a:pt x="11907" y="0"/>
                </a:lnTo>
                <a:lnTo>
                  <a:pt x="4763" y="2381"/>
                </a:lnTo>
                <a:lnTo>
                  <a:pt x="0" y="14287"/>
                </a:lnTo>
                <a:lnTo>
                  <a:pt x="4763" y="38100"/>
                </a:lnTo>
                <a:lnTo>
                  <a:pt x="28575" y="85725"/>
                </a:lnTo>
                <a:lnTo>
                  <a:pt x="66675" y="147637"/>
                </a:lnTo>
                <a:lnTo>
                  <a:pt x="111919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85A62BF-CCA5-7A46-83BE-84D0C5888523}"/>
              </a:ext>
            </a:extLst>
          </p:cNvPr>
          <p:cNvSpPr/>
          <p:nvPr/>
        </p:nvSpPr>
        <p:spPr>
          <a:xfrm>
            <a:off x="5389563" y="2782888"/>
            <a:ext cx="1511300" cy="379412"/>
          </a:xfrm>
          <a:custGeom>
            <a:avLst/>
            <a:gdLst>
              <a:gd name="connsiteX0" fmla="*/ 402431 w 1512094"/>
              <a:gd name="connsiteY0" fmla="*/ 183357 h 378619"/>
              <a:gd name="connsiteX1" fmla="*/ 197644 w 1512094"/>
              <a:gd name="connsiteY1" fmla="*/ 223838 h 378619"/>
              <a:gd name="connsiteX2" fmla="*/ 0 w 1512094"/>
              <a:gd name="connsiteY2" fmla="*/ 261938 h 378619"/>
              <a:gd name="connsiteX3" fmla="*/ 30956 w 1512094"/>
              <a:gd name="connsiteY3" fmla="*/ 371475 h 378619"/>
              <a:gd name="connsiteX4" fmla="*/ 209550 w 1512094"/>
              <a:gd name="connsiteY4" fmla="*/ 378619 h 378619"/>
              <a:gd name="connsiteX5" fmla="*/ 311944 w 1512094"/>
              <a:gd name="connsiteY5" fmla="*/ 378619 h 378619"/>
              <a:gd name="connsiteX6" fmla="*/ 423862 w 1512094"/>
              <a:gd name="connsiteY6" fmla="*/ 354807 h 378619"/>
              <a:gd name="connsiteX7" fmla="*/ 704850 w 1512094"/>
              <a:gd name="connsiteY7" fmla="*/ 297657 h 378619"/>
              <a:gd name="connsiteX8" fmla="*/ 962025 w 1512094"/>
              <a:gd name="connsiteY8" fmla="*/ 245269 h 378619"/>
              <a:gd name="connsiteX9" fmla="*/ 1095375 w 1512094"/>
              <a:gd name="connsiteY9" fmla="*/ 216694 h 378619"/>
              <a:gd name="connsiteX10" fmla="*/ 1131094 w 1512094"/>
              <a:gd name="connsiteY10" fmla="*/ 214313 h 378619"/>
              <a:gd name="connsiteX11" fmla="*/ 1152525 w 1512094"/>
              <a:gd name="connsiteY11" fmla="*/ 221457 h 378619"/>
              <a:gd name="connsiteX12" fmla="*/ 1173956 w 1512094"/>
              <a:gd name="connsiteY12" fmla="*/ 230982 h 378619"/>
              <a:gd name="connsiteX13" fmla="*/ 1197769 w 1512094"/>
              <a:gd name="connsiteY13" fmla="*/ 250032 h 378619"/>
              <a:gd name="connsiteX14" fmla="*/ 1457325 w 1512094"/>
              <a:gd name="connsiteY14" fmla="*/ 376238 h 378619"/>
              <a:gd name="connsiteX15" fmla="*/ 1485900 w 1512094"/>
              <a:gd name="connsiteY15" fmla="*/ 340519 h 378619"/>
              <a:gd name="connsiteX16" fmla="*/ 1504950 w 1512094"/>
              <a:gd name="connsiteY16" fmla="*/ 307182 h 378619"/>
              <a:gd name="connsiteX17" fmla="*/ 1512094 w 1512094"/>
              <a:gd name="connsiteY17" fmla="*/ 278607 h 378619"/>
              <a:gd name="connsiteX18" fmla="*/ 1512094 w 1512094"/>
              <a:gd name="connsiteY18" fmla="*/ 240507 h 378619"/>
              <a:gd name="connsiteX19" fmla="*/ 1507331 w 1512094"/>
              <a:gd name="connsiteY19" fmla="*/ 214313 h 378619"/>
              <a:gd name="connsiteX20" fmla="*/ 1497806 w 1512094"/>
              <a:gd name="connsiteY20" fmla="*/ 192882 h 378619"/>
              <a:gd name="connsiteX21" fmla="*/ 1438275 w 1512094"/>
              <a:gd name="connsiteY21" fmla="*/ 135732 h 378619"/>
              <a:gd name="connsiteX22" fmla="*/ 1347787 w 1512094"/>
              <a:gd name="connsiteY22" fmla="*/ 66675 h 378619"/>
              <a:gd name="connsiteX23" fmla="*/ 1276350 w 1512094"/>
              <a:gd name="connsiteY23" fmla="*/ 21432 h 378619"/>
              <a:gd name="connsiteX24" fmla="*/ 1223962 w 1512094"/>
              <a:gd name="connsiteY24" fmla="*/ 0 h 378619"/>
              <a:gd name="connsiteX25" fmla="*/ 1212056 w 1512094"/>
              <a:gd name="connsiteY25" fmla="*/ 0 h 378619"/>
              <a:gd name="connsiteX26" fmla="*/ 1188244 w 1512094"/>
              <a:gd name="connsiteY26" fmla="*/ 14288 h 378619"/>
              <a:gd name="connsiteX27" fmla="*/ 1126331 w 1512094"/>
              <a:gd name="connsiteY27" fmla="*/ 42863 h 378619"/>
              <a:gd name="connsiteX28" fmla="*/ 1007269 w 1512094"/>
              <a:gd name="connsiteY28" fmla="*/ 66675 h 378619"/>
              <a:gd name="connsiteX29" fmla="*/ 690562 w 1512094"/>
              <a:gd name="connsiteY29" fmla="*/ 126207 h 378619"/>
              <a:gd name="connsiteX30" fmla="*/ 402431 w 1512094"/>
              <a:gd name="connsiteY30" fmla="*/ 18335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12094" h="378619">
                <a:moveTo>
                  <a:pt x="402431" y="183357"/>
                </a:moveTo>
                <a:lnTo>
                  <a:pt x="197644" y="223838"/>
                </a:lnTo>
                <a:lnTo>
                  <a:pt x="0" y="261938"/>
                </a:lnTo>
                <a:lnTo>
                  <a:pt x="30956" y="371475"/>
                </a:lnTo>
                <a:lnTo>
                  <a:pt x="209550" y="378619"/>
                </a:lnTo>
                <a:lnTo>
                  <a:pt x="311944" y="378619"/>
                </a:lnTo>
                <a:lnTo>
                  <a:pt x="423862" y="354807"/>
                </a:lnTo>
                <a:lnTo>
                  <a:pt x="704850" y="297657"/>
                </a:lnTo>
                <a:lnTo>
                  <a:pt x="962025" y="245269"/>
                </a:lnTo>
                <a:lnTo>
                  <a:pt x="1095375" y="216694"/>
                </a:lnTo>
                <a:lnTo>
                  <a:pt x="1131094" y="214313"/>
                </a:lnTo>
                <a:lnTo>
                  <a:pt x="1152525" y="221457"/>
                </a:lnTo>
                <a:lnTo>
                  <a:pt x="1173956" y="230982"/>
                </a:lnTo>
                <a:lnTo>
                  <a:pt x="1197769" y="250032"/>
                </a:lnTo>
                <a:lnTo>
                  <a:pt x="1457325" y="376238"/>
                </a:lnTo>
                <a:lnTo>
                  <a:pt x="1485900" y="340519"/>
                </a:lnTo>
                <a:lnTo>
                  <a:pt x="1504950" y="307182"/>
                </a:lnTo>
                <a:lnTo>
                  <a:pt x="1512094" y="278607"/>
                </a:lnTo>
                <a:lnTo>
                  <a:pt x="1512094" y="240507"/>
                </a:lnTo>
                <a:lnTo>
                  <a:pt x="1507331" y="214313"/>
                </a:lnTo>
                <a:lnTo>
                  <a:pt x="1497806" y="192882"/>
                </a:lnTo>
                <a:lnTo>
                  <a:pt x="1438275" y="135732"/>
                </a:lnTo>
                <a:lnTo>
                  <a:pt x="1347787" y="66675"/>
                </a:lnTo>
                <a:lnTo>
                  <a:pt x="1276350" y="21432"/>
                </a:lnTo>
                <a:lnTo>
                  <a:pt x="1223962" y="0"/>
                </a:lnTo>
                <a:lnTo>
                  <a:pt x="1212056" y="0"/>
                </a:lnTo>
                <a:lnTo>
                  <a:pt x="1188244" y="14288"/>
                </a:lnTo>
                <a:lnTo>
                  <a:pt x="1126331" y="42863"/>
                </a:lnTo>
                <a:lnTo>
                  <a:pt x="1007269" y="66675"/>
                </a:lnTo>
                <a:lnTo>
                  <a:pt x="690562" y="126207"/>
                </a:lnTo>
                <a:lnTo>
                  <a:pt x="402431" y="1833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3FCEBFE-B7DD-0D4D-80C8-B2D320CE8587}"/>
              </a:ext>
            </a:extLst>
          </p:cNvPr>
          <p:cNvSpPr/>
          <p:nvPr/>
        </p:nvSpPr>
        <p:spPr>
          <a:xfrm>
            <a:off x="6135688" y="3011488"/>
            <a:ext cx="741362" cy="1974850"/>
          </a:xfrm>
          <a:custGeom>
            <a:avLst/>
            <a:gdLst>
              <a:gd name="connsiteX0" fmla="*/ 396670 w 741823"/>
              <a:gd name="connsiteY0" fmla="*/ 607882 h 1975619"/>
              <a:gd name="connsiteX1" fmla="*/ 425003 w 741823"/>
              <a:gd name="connsiteY1" fmla="*/ 396669 h 1975619"/>
              <a:gd name="connsiteX2" fmla="*/ 445609 w 741823"/>
              <a:gd name="connsiteY2" fmla="*/ 198334 h 1975619"/>
              <a:gd name="connsiteX3" fmla="*/ 461064 w 741823"/>
              <a:gd name="connsiteY3" fmla="*/ 46364 h 1975619"/>
              <a:gd name="connsiteX4" fmla="*/ 458488 w 741823"/>
              <a:gd name="connsiteY4" fmla="*/ 33485 h 1975619"/>
              <a:gd name="connsiteX5" fmla="*/ 445609 w 741823"/>
              <a:gd name="connsiteY5" fmla="*/ 18030 h 1975619"/>
              <a:gd name="connsiteX6" fmla="*/ 427579 w 741823"/>
              <a:gd name="connsiteY6" fmla="*/ 0 h 1975619"/>
              <a:gd name="connsiteX7" fmla="*/ 741823 w 741823"/>
              <a:gd name="connsiteY7" fmla="*/ 100455 h 1975619"/>
              <a:gd name="connsiteX8" fmla="*/ 710914 w 741823"/>
              <a:gd name="connsiteY8" fmla="*/ 149394 h 1975619"/>
              <a:gd name="connsiteX9" fmla="*/ 703187 w 741823"/>
              <a:gd name="connsiteY9" fmla="*/ 208637 h 1975619"/>
              <a:gd name="connsiteX10" fmla="*/ 692884 w 741823"/>
              <a:gd name="connsiteY10" fmla="*/ 332274 h 1975619"/>
              <a:gd name="connsiteX11" fmla="*/ 677429 w 741823"/>
              <a:gd name="connsiteY11" fmla="*/ 486821 h 1975619"/>
              <a:gd name="connsiteX12" fmla="*/ 659399 w 741823"/>
              <a:gd name="connsiteY12" fmla="*/ 651671 h 1975619"/>
              <a:gd name="connsiteX13" fmla="*/ 631065 w 741823"/>
              <a:gd name="connsiteY13" fmla="*/ 831975 h 1975619"/>
              <a:gd name="connsiteX14" fmla="*/ 610459 w 741823"/>
              <a:gd name="connsiteY14" fmla="*/ 950460 h 1975619"/>
              <a:gd name="connsiteX15" fmla="*/ 571822 w 741823"/>
              <a:gd name="connsiteY15" fmla="*/ 1120462 h 1975619"/>
              <a:gd name="connsiteX16" fmla="*/ 556368 w 741823"/>
              <a:gd name="connsiteY16" fmla="*/ 1187432 h 1975619"/>
              <a:gd name="connsiteX17" fmla="*/ 540913 w 741823"/>
              <a:gd name="connsiteY17" fmla="*/ 1244099 h 1975619"/>
              <a:gd name="connsiteX18" fmla="*/ 507428 w 741823"/>
              <a:gd name="connsiteY18" fmla="*/ 1341978 h 1975619"/>
              <a:gd name="connsiteX19" fmla="*/ 461064 w 741823"/>
              <a:gd name="connsiteY19" fmla="*/ 1463040 h 1975619"/>
              <a:gd name="connsiteX20" fmla="*/ 417276 w 741823"/>
              <a:gd name="connsiteY20" fmla="*/ 1563495 h 1975619"/>
              <a:gd name="connsiteX21" fmla="*/ 373488 w 741823"/>
              <a:gd name="connsiteY21" fmla="*/ 1648495 h 1975619"/>
              <a:gd name="connsiteX22" fmla="*/ 321972 w 741823"/>
              <a:gd name="connsiteY22" fmla="*/ 1728344 h 1975619"/>
              <a:gd name="connsiteX23" fmla="*/ 260153 w 741823"/>
              <a:gd name="connsiteY23" fmla="*/ 1808193 h 1975619"/>
              <a:gd name="connsiteX24" fmla="*/ 175153 w 741823"/>
              <a:gd name="connsiteY24" fmla="*/ 1898345 h 1975619"/>
              <a:gd name="connsiteX25" fmla="*/ 110759 w 741823"/>
              <a:gd name="connsiteY25" fmla="*/ 1957588 h 1975619"/>
              <a:gd name="connsiteX26" fmla="*/ 85001 w 741823"/>
              <a:gd name="connsiteY26" fmla="*/ 1973043 h 1975619"/>
              <a:gd name="connsiteX27" fmla="*/ 64395 w 741823"/>
              <a:gd name="connsiteY27" fmla="*/ 1975619 h 1975619"/>
              <a:gd name="connsiteX28" fmla="*/ 41213 w 741823"/>
              <a:gd name="connsiteY28" fmla="*/ 1967891 h 1975619"/>
              <a:gd name="connsiteX29" fmla="*/ 25758 w 741823"/>
              <a:gd name="connsiteY29" fmla="*/ 1952437 h 1975619"/>
              <a:gd name="connsiteX30" fmla="*/ 10303 w 741823"/>
              <a:gd name="connsiteY30" fmla="*/ 1929255 h 1975619"/>
              <a:gd name="connsiteX31" fmla="*/ 0 w 741823"/>
              <a:gd name="connsiteY31" fmla="*/ 1893194 h 1975619"/>
              <a:gd name="connsiteX32" fmla="*/ 193183 w 741823"/>
              <a:gd name="connsiteY32" fmla="*/ 1429554 h 1975619"/>
              <a:gd name="connsiteX33" fmla="*/ 213790 w 741823"/>
              <a:gd name="connsiteY33" fmla="*/ 1388342 h 1975619"/>
              <a:gd name="connsiteX34" fmla="*/ 252426 w 741823"/>
              <a:gd name="connsiteY34" fmla="*/ 1298190 h 1975619"/>
              <a:gd name="connsiteX35" fmla="*/ 278184 w 741823"/>
              <a:gd name="connsiteY35" fmla="*/ 1220917 h 1975619"/>
              <a:gd name="connsiteX36" fmla="*/ 314245 w 741823"/>
              <a:gd name="connsiteY36" fmla="*/ 1081825 h 1975619"/>
              <a:gd name="connsiteX37" fmla="*/ 355457 w 741823"/>
              <a:gd name="connsiteY37" fmla="*/ 880914 h 1975619"/>
              <a:gd name="connsiteX38" fmla="*/ 396670 w 741823"/>
              <a:gd name="connsiteY38" fmla="*/ 607882 h 197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41823" h="1975619">
                <a:moveTo>
                  <a:pt x="396670" y="607882"/>
                </a:moveTo>
                <a:lnTo>
                  <a:pt x="425003" y="396669"/>
                </a:lnTo>
                <a:lnTo>
                  <a:pt x="445609" y="198334"/>
                </a:lnTo>
                <a:lnTo>
                  <a:pt x="461064" y="46364"/>
                </a:lnTo>
                <a:lnTo>
                  <a:pt x="458488" y="33485"/>
                </a:lnTo>
                <a:lnTo>
                  <a:pt x="445609" y="18030"/>
                </a:lnTo>
                <a:lnTo>
                  <a:pt x="427579" y="0"/>
                </a:lnTo>
                <a:lnTo>
                  <a:pt x="741823" y="100455"/>
                </a:lnTo>
                <a:lnTo>
                  <a:pt x="710914" y="149394"/>
                </a:lnTo>
                <a:lnTo>
                  <a:pt x="703187" y="208637"/>
                </a:lnTo>
                <a:lnTo>
                  <a:pt x="692884" y="332274"/>
                </a:lnTo>
                <a:lnTo>
                  <a:pt x="677429" y="486821"/>
                </a:lnTo>
                <a:lnTo>
                  <a:pt x="659399" y="651671"/>
                </a:lnTo>
                <a:lnTo>
                  <a:pt x="631065" y="831975"/>
                </a:lnTo>
                <a:lnTo>
                  <a:pt x="610459" y="950460"/>
                </a:lnTo>
                <a:lnTo>
                  <a:pt x="571822" y="1120462"/>
                </a:lnTo>
                <a:lnTo>
                  <a:pt x="556368" y="1187432"/>
                </a:lnTo>
                <a:lnTo>
                  <a:pt x="540913" y="1244099"/>
                </a:lnTo>
                <a:lnTo>
                  <a:pt x="507428" y="1341978"/>
                </a:lnTo>
                <a:lnTo>
                  <a:pt x="461064" y="1463040"/>
                </a:lnTo>
                <a:lnTo>
                  <a:pt x="417276" y="1563495"/>
                </a:lnTo>
                <a:lnTo>
                  <a:pt x="373488" y="1648495"/>
                </a:lnTo>
                <a:lnTo>
                  <a:pt x="321972" y="1728344"/>
                </a:lnTo>
                <a:lnTo>
                  <a:pt x="260153" y="1808193"/>
                </a:lnTo>
                <a:lnTo>
                  <a:pt x="175153" y="1898345"/>
                </a:lnTo>
                <a:lnTo>
                  <a:pt x="110759" y="1957588"/>
                </a:lnTo>
                <a:lnTo>
                  <a:pt x="85001" y="1973043"/>
                </a:lnTo>
                <a:lnTo>
                  <a:pt x="64395" y="1975619"/>
                </a:lnTo>
                <a:lnTo>
                  <a:pt x="41213" y="1967891"/>
                </a:lnTo>
                <a:lnTo>
                  <a:pt x="25758" y="1952437"/>
                </a:lnTo>
                <a:lnTo>
                  <a:pt x="10303" y="1929255"/>
                </a:lnTo>
                <a:lnTo>
                  <a:pt x="0" y="1893194"/>
                </a:lnTo>
                <a:lnTo>
                  <a:pt x="193183" y="1429554"/>
                </a:lnTo>
                <a:lnTo>
                  <a:pt x="213790" y="1388342"/>
                </a:lnTo>
                <a:lnTo>
                  <a:pt x="252426" y="1298190"/>
                </a:lnTo>
                <a:lnTo>
                  <a:pt x="278184" y="1220917"/>
                </a:lnTo>
                <a:lnTo>
                  <a:pt x="314245" y="1081825"/>
                </a:lnTo>
                <a:lnTo>
                  <a:pt x="355457" y="880914"/>
                </a:lnTo>
                <a:lnTo>
                  <a:pt x="396670" y="607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A305760-650C-5243-953B-1A0FE705FEB4}"/>
              </a:ext>
            </a:extLst>
          </p:cNvPr>
          <p:cNvSpPr/>
          <p:nvPr/>
        </p:nvSpPr>
        <p:spPr>
          <a:xfrm>
            <a:off x="5776913" y="4352925"/>
            <a:ext cx="577850" cy="628650"/>
          </a:xfrm>
          <a:custGeom>
            <a:avLst/>
            <a:gdLst>
              <a:gd name="connsiteX0" fmla="*/ 223837 w 578643"/>
              <a:gd name="connsiteY0" fmla="*/ 100013 h 628650"/>
              <a:gd name="connsiteX1" fmla="*/ 319087 w 578643"/>
              <a:gd name="connsiteY1" fmla="*/ 140494 h 628650"/>
              <a:gd name="connsiteX2" fmla="*/ 385762 w 578643"/>
              <a:gd name="connsiteY2" fmla="*/ 161925 h 628650"/>
              <a:gd name="connsiteX3" fmla="*/ 426243 w 578643"/>
              <a:gd name="connsiteY3" fmla="*/ 169069 h 628650"/>
              <a:gd name="connsiteX4" fmla="*/ 464343 w 578643"/>
              <a:gd name="connsiteY4" fmla="*/ 171450 h 628650"/>
              <a:gd name="connsiteX5" fmla="*/ 488156 w 578643"/>
              <a:gd name="connsiteY5" fmla="*/ 161925 h 628650"/>
              <a:gd name="connsiteX6" fmla="*/ 519112 w 578643"/>
              <a:gd name="connsiteY6" fmla="*/ 138113 h 628650"/>
              <a:gd name="connsiteX7" fmla="*/ 542925 w 578643"/>
              <a:gd name="connsiteY7" fmla="*/ 109538 h 628650"/>
              <a:gd name="connsiteX8" fmla="*/ 578643 w 578643"/>
              <a:gd name="connsiteY8" fmla="*/ 38100 h 628650"/>
              <a:gd name="connsiteX9" fmla="*/ 416718 w 578643"/>
              <a:gd name="connsiteY9" fmla="*/ 628650 h 628650"/>
              <a:gd name="connsiteX10" fmla="*/ 395287 w 578643"/>
              <a:gd name="connsiteY10" fmla="*/ 619125 h 628650"/>
              <a:gd name="connsiteX11" fmla="*/ 376237 w 578643"/>
              <a:gd name="connsiteY11" fmla="*/ 592931 h 628650"/>
              <a:gd name="connsiteX12" fmla="*/ 359568 w 578643"/>
              <a:gd name="connsiteY12" fmla="*/ 550069 h 628650"/>
              <a:gd name="connsiteX13" fmla="*/ 342900 w 578643"/>
              <a:gd name="connsiteY13" fmla="*/ 497681 h 628650"/>
              <a:gd name="connsiteX14" fmla="*/ 316706 w 578643"/>
              <a:gd name="connsiteY14" fmla="*/ 435769 h 628650"/>
              <a:gd name="connsiteX15" fmla="*/ 273843 w 578643"/>
              <a:gd name="connsiteY15" fmla="*/ 364331 h 628650"/>
              <a:gd name="connsiteX16" fmla="*/ 233362 w 578643"/>
              <a:gd name="connsiteY16" fmla="*/ 307181 h 628650"/>
              <a:gd name="connsiteX17" fmla="*/ 176212 w 578643"/>
              <a:gd name="connsiteY17" fmla="*/ 233363 h 628650"/>
              <a:gd name="connsiteX18" fmla="*/ 107156 w 578643"/>
              <a:gd name="connsiteY18" fmla="*/ 152400 h 628650"/>
              <a:gd name="connsiteX19" fmla="*/ 38100 w 578643"/>
              <a:gd name="connsiteY19" fmla="*/ 83344 h 628650"/>
              <a:gd name="connsiteX20" fmla="*/ 19050 w 578643"/>
              <a:gd name="connsiteY20" fmla="*/ 61913 h 628650"/>
              <a:gd name="connsiteX21" fmla="*/ 0 w 578643"/>
              <a:gd name="connsiteY21" fmla="*/ 28575 h 628650"/>
              <a:gd name="connsiteX22" fmla="*/ 0 w 578643"/>
              <a:gd name="connsiteY22" fmla="*/ 11906 h 628650"/>
              <a:gd name="connsiteX23" fmla="*/ 4762 w 578643"/>
              <a:gd name="connsiteY23" fmla="*/ 0 h 628650"/>
              <a:gd name="connsiteX24" fmla="*/ 19050 w 578643"/>
              <a:gd name="connsiteY24" fmla="*/ 0 h 628650"/>
              <a:gd name="connsiteX25" fmla="*/ 42862 w 578643"/>
              <a:gd name="connsiteY25" fmla="*/ 7144 h 628650"/>
              <a:gd name="connsiteX26" fmla="*/ 97631 w 578643"/>
              <a:gd name="connsiteY26" fmla="*/ 35719 h 628650"/>
              <a:gd name="connsiteX27" fmla="*/ 178593 w 578643"/>
              <a:gd name="connsiteY27" fmla="*/ 78581 h 628650"/>
              <a:gd name="connsiteX28" fmla="*/ 223837 w 578643"/>
              <a:gd name="connsiteY28" fmla="*/ 100013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8643" h="628650">
                <a:moveTo>
                  <a:pt x="223837" y="100013"/>
                </a:moveTo>
                <a:lnTo>
                  <a:pt x="319087" y="140494"/>
                </a:lnTo>
                <a:lnTo>
                  <a:pt x="385762" y="161925"/>
                </a:lnTo>
                <a:lnTo>
                  <a:pt x="426243" y="169069"/>
                </a:lnTo>
                <a:lnTo>
                  <a:pt x="464343" y="171450"/>
                </a:lnTo>
                <a:lnTo>
                  <a:pt x="488156" y="161925"/>
                </a:lnTo>
                <a:lnTo>
                  <a:pt x="519112" y="138113"/>
                </a:lnTo>
                <a:lnTo>
                  <a:pt x="542925" y="109538"/>
                </a:lnTo>
                <a:lnTo>
                  <a:pt x="578643" y="38100"/>
                </a:lnTo>
                <a:lnTo>
                  <a:pt x="416718" y="628650"/>
                </a:lnTo>
                <a:lnTo>
                  <a:pt x="395287" y="619125"/>
                </a:lnTo>
                <a:lnTo>
                  <a:pt x="376237" y="592931"/>
                </a:lnTo>
                <a:lnTo>
                  <a:pt x="359568" y="550069"/>
                </a:lnTo>
                <a:lnTo>
                  <a:pt x="342900" y="497681"/>
                </a:lnTo>
                <a:lnTo>
                  <a:pt x="316706" y="435769"/>
                </a:lnTo>
                <a:lnTo>
                  <a:pt x="273843" y="364331"/>
                </a:lnTo>
                <a:lnTo>
                  <a:pt x="233362" y="307181"/>
                </a:lnTo>
                <a:lnTo>
                  <a:pt x="176212" y="233363"/>
                </a:lnTo>
                <a:lnTo>
                  <a:pt x="107156" y="152400"/>
                </a:lnTo>
                <a:lnTo>
                  <a:pt x="38100" y="83344"/>
                </a:lnTo>
                <a:lnTo>
                  <a:pt x="19050" y="61913"/>
                </a:lnTo>
                <a:lnTo>
                  <a:pt x="0" y="28575"/>
                </a:lnTo>
                <a:lnTo>
                  <a:pt x="0" y="11906"/>
                </a:lnTo>
                <a:lnTo>
                  <a:pt x="4762" y="0"/>
                </a:lnTo>
                <a:lnTo>
                  <a:pt x="19050" y="0"/>
                </a:lnTo>
                <a:lnTo>
                  <a:pt x="42862" y="7144"/>
                </a:lnTo>
                <a:lnTo>
                  <a:pt x="97631" y="35719"/>
                </a:lnTo>
                <a:lnTo>
                  <a:pt x="178593" y="78581"/>
                </a:lnTo>
                <a:lnTo>
                  <a:pt x="223837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FDF3081-C700-BD46-A787-0BFCA2750102}"/>
              </a:ext>
            </a:extLst>
          </p:cNvPr>
          <p:cNvSpPr/>
          <p:nvPr/>
        </p:nvSpPr>
        <p:spPr>
          <a:xfrm>
            <a:off x="5108575" y="2894013"/>
            <a:ext cx="465138" cy="3109912"/>
          </a:xfrm>
          <a:custGeom>
            <a:avLst/>
            <a:gdLst>
              <a:gd name="connsiteX0" fmla="*/ 218661 w 465151"/>
              <a:gd name="connsiteY0" fmla="*/ 902473 h 3108960"/>
              <a:gd name="connsiteX1" fmla="*/ 218661 w 465151"/>
              <a:gd name="connsiteY1" fmla="*/ 636104 h 3108960"/>
              <a:gd name="connsiteX2" fmla="*/ 218661 w 465151"/>
              <a:gd name="connsiteY2" fmla="*/ 500932 h 3108960"/>
              <a:gd name="connsiteX3" fmla="*/ 214685 w 465151"/>
              <a:gd name="connsiteY3" fmla="*/ 417443 h 3108960"/>
              <a:gd name="connsiteX4" fmla="*/ 210710 w 465151"/>
              <a:gd name="connsiteY4" fmla="*/ 361784 h 3108960"/>
              <a:gd name="connsiteX5" fmla="*/ 186856 w 465151"/>
              <a:gd name="connsiteY5" fmla="*/ 290222 h 3108960"/>
              <a:gd name="connsiteX6" fmla="*/ 166977 w 465151"/>
              <a:gd name="connsiteY6" fmla="*/ 250466 h 3108960"/>
              <a:gd name="connsiteX7" fmla="*/ 123245 w 465151"/>
              <a:gd name="connsiteY7" fmla="*/ 182880 h 3108960"/>
              <a:gd name="connsiteX8" fmla="*/ 75537 w 465151"/>
              <a:gd name="connsiteY8" fmla="*/ 131196 h 3108960"/>
              <a:gd name="connsiteX9" fmla="*/ 43732 w 465151"/>
              <a:gd name="connsiteY9" fmla="*/ 111318 h 3108960"/>
              <a:gd name="connsiteX10" fmla="*/ 15903 w 465151"/>
              <a:gd name="connsiteY10" fmla="*/ 91440 h 3108960"/>
              <a:gd name="connsiteX11" fmla="*/ 0 w 465151"/>
              <a:gd name="connsiteY11" fmla="*/ 59635 h 3108960"/>
              <a:gd name="connsiteX12" fmla="*/ 3976 w 465151"/>
              <a:gd name="connsiteY12" fmla="*/ 23854 h 3108960"/>
              <a:gd name="connsiteX13" fmla="*/ 11927 w 465151"/>
              <a:gd name="connsiteY13" fmla="*/ 7951 h 3108960"/>
              <a:gd name="connsiteX14" fmla="*/ 31805 w 465151"/>
              <a:gd name="connsiteY14" fmla="*/ 0 h 3108960"/>
              <a:gd name="connsiteX15" fmla="*/ 51684 w 465151"/>
              <a:gd name="connsiteY15" fmla="*/ 0 h 3108960"/>
              <a:gd name="connsiteX16" fmla="*/ 143124 w 465151"/>
              <a:gd name="connsiteY16" fmla="*/ 15902 h 3108960"/>
              <a:gd name="connsiteX17" fmla="*/ 226612 w 465151"/>
              <a:gd name="connsiteY17" fmla="*/ 39756 h 3108960"/>
              <a:gd name="connsiteX18" fmla="*/ 258417 w 465151"/>
              <a:gd name="connsiteY18" fmla="*/ 55659 h 3108960"/>
              <a:gd name="connsiteX19" fmla="*/ 310101 w 465151"/>
              <a:gd name="connsiteY19" fmla="*/ 91440 h 3108960"/>
              <a:gd name="connsiteX20" fmla="*/ 381663 w 465151"/>
              <a:gd name="connsiteY20" fmla="*/ 143123 h 3108960"/>
              <a:gd name="connsiteX21" fmla="*/ 449249 w 465151"/>
              <a:gd name="connsiteY21" fmla="*/ 290222 h 3108960"/>
              <a:gd name="connsiteX22" fmla="*/ 465151 w 465151"/>
              <a:gd name="connsiteY22" fmla="*/ 333955 h 3108960"/>
              <a:gd name="connsiteX23" fmla="*/ 461176 w 465151"/>
              <a:gd name="connsiteY23" fmla="*/ 632128 h 3108960"/>
              <a:gd name="connsiteX24" fmla="*/ 457200 w 465151"/>
              <a:gd name="connsiteY24" fmla="*/ 1021742 h 3108960"/>
              <a:gd name="connsiteX25" fmla="*/ 453224 w 465151"/>
              <a:gd name="connsiteY25" fmla="*/ 1490869 h 3108960"/>
              <a:gd name="connsiteX26" fmla="*/ 449249 w 465151"/>
              <a:gd name="connsiteY26" fmla="*/ 1836751 h 3108960"/>
              <a:gd name="connsiteX27" fmla="*/ 445273 w 465151"/>
              <a:gd name="connsiteY27" fmla="*/ 2262146 h 3108960"/>
              <a:gd name="connsiteX28" fmla="*/ 441297 w 465151"/>
              <a:gd name="connsiteY28" fmla="*/ 2500685 h 3108960"/>
              <a:gd name="connsiteX29" fmla="*/ 441297 w 465151"/>
              <a:gd name="connsiteY29" fmla="*/ 2612003 h 3108960"/>
              <a:gd name="connsiteX30" fmla="*/ 441297 w 465151"/>
              <a:gd name="connsiteY30" fmla="*/ 2707419 h 3108960"/>
              <a:gd name="connsiteX31" fmla="*/ 429370 w 465151"/>
              <a:gd name="connsiteY31" fmla="*/ 2830664 h 3108960"/>
              <a:gd name="connsiteX32" fmla="*/ 413468 w 465151"/>
              <a:gd name="connsiteY32" fmla="*/ 2945958 h 3108960"/>
              <a:gd name="connsiteX33" fmla="*/ 385638 w 465151"/>
              <a:gd name="connsiteY33" fmla="*/ 3057276 h 3108960"/>
              <a:gd name="connsiteX34" fmla="*/ 361784 w 465151"/>
              <a:gd name="connsiteY34" fmla="*/ 3097033 h 3108960"/>
              <a:gd name="connsiteX35" fmla="*/ 329979 w 465151"/>
              <a:gd name="connsiteY35" fmla="*/ 3108960 h 3108960"/>
              <a:gd name="connsiteX36" fmla="*/ 306125 w 465151"/>
              <a:gd name="connsiteY36" fmla="*/ 3097033 h 3108960"/>
              <a:gd name="connsiteX37" fmla="*/ 282271 w 465151"/>
              <a:gd name="connsiteY37" fmla="*/ 3065228 h 3108960"/>
              <a:gd name="connsiteX38" fmla="*/ 262393 w 465151"/>
              <a:gd name="connsiteY38" fmla="*/ 3001617 h 3108960"/>
              <a:gd name="connsiteX39" fmla="*/ 246490 w 465151"/>
              <a:gd name="connsiteY39" fmla="*/ 2874396 h 3108960"/>
              <a:gd name="connsiteX40" fmla="*/ 234564 w 465151"/>
              <a:gd name="connsiteY40" fmla="*/ 2659711 h 3108960"/>
              <a:gd name="connsiteX41" fmla="*/ 238539 w 465151"/>
              <a:gd name="connsiteY41" fmla="*/ 2460928 h 3108960"/>
              <a:gd name="connsiteX42" fmla="*/ 230588 w 465151"/>
              <a:gd name="connsiteY42" fmla="*/ 2095168 h 3108960"/>
              <a:gd name="connsiteX43" fmla="*/ 230588 w 465151"/>
              <a:gd name="connsiteY43" fmla="*/ 1749287 h 3108960"/>
              <a:gd name="connsiteX44" fmla="*/ 218661 w 465151"/>
              <a:gd name="connsiteY44" fmla="*/ 902473 h 310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65151" h="3108960">
                <a:moveTo>
                  <a:pt x="218661" y="902473"/>
                </a:moveTo>
                <a:lnTo>
                  <a:pt x="218661" y="636104"/>
                </a:lnTo>
                <a:lnTo>
                  <a:pt x="218661" y="500932"/>
                </a:lnTo>
                <a:lnTo>
                  <a:pt x="214685" y="417443"/>
                </a:lnTo>
                <a:lnTo>
                  <a:pt x="210710" y="361784"/>
                </a:lnTo>
                <a:lnTo>
                  <a:pt x="186856" y="290222"/>
                </a:lnTo>
                <a:lnTo>
                  <a:pt x="166977" y="250466"/>
                </a:lnTo>
                <a:lnTo>
                  <a:pt x="123245" y="182880"/>
                </a:lnTo>
                <a:lnTo>
                  <a:pt x="75537" y="131196"/>
                </a:lnTo>
                <a:lnTo>
                  <a:pt x="43732" y="111318"/>
                </a:lnTo>
                <a:lnTo>
                  <a:pt x="15903" y="91440"/>
                </a:lnTo>
                <a:lnTo>
                  <a:pt x="0" y="59635"/>
                </a:lnTo>
                <a:lnTo>
                  <a:pt x="3976" y="23854"/>
                </a:lnTo>
                <a:lnTo>
                  <a:pt x="11927" y="7951"/>
                </a:lnTo>
                <a:lnTo>
                  <a:pt x="31805" y="0"/>
                </a:lnTo>
                <a:lnTo>
                  <a:pt x="51684" y="0"/>
                </a:lnTo>
                <a:lnTo>
                  <a:pt x="143124" y="15902"/>
                </a:lnTo>
                <a:lnTo>
                  <a:pt x="226612" y="39756"/>
                </a:lnTo>
                <a:lnTo>
                  <a:pt x="258417" y="55659"/>
                </a:lnTo>
                <a:lnTo>
                  <a:pt x="310101" y="91440"/>
                </a:lnTo>
                <a:lnTo>
                  <a:pt x="381663" y="143123"/>
                </a:lnTo>
                <a:lnTo>
                  <a:pt x="449249" y="290222"/>
                </a:lnTo>
                <a:lnTo>
                  <a:pt x="465151" y="333955"/>
                </a:lnTo>
                <a:lnTo>
                  <a:pt x="461176" y="632128"/>
                </a:lnTo>
                <a:cubicBezTo>
                  <a:pt x="459851" y="761999"/>
                  <a:pt x="458525" y="891871"/>
                  <a:pt x="457200" y="1021742"/>
                </a:cubicBezTo>
                <a:cubicBezTo>
                  <a:pt x="455875" y="1178118"/>
                  <a:pt x="454549" y="1334493"/>
                  <a:pt x="453224" y="1490869"/>
                </a:cubicBezTo>
                <a:lnTo>
                  <a:pt x="449249" y="1836751"/>
                </a:lnTo>
                <a:cubicBezTo>
                  <a:pt x="447924" y="1978549"/>
                  <a:pt x="446598" y="2120348"/>
                  <a:pt x="445273" y="2262146"/>
                </a:cubicBezTo>
                <a:cubicBezTo>
                  <a:pt x="443948" y="2341659"/>
                  <a:pt x="442622" y="2421172"/>
                  <a:pt x="441297" y="2500685"/>
                </a:cubicBezTo>
                <a:lnTo>
                  <a:pt x="441297" y="2612003"/>
                </a:lnTo>
                <a:lnTo>
                  <a:pt x="441297" y="2707419"/>
                </a:lnTo>
                <a:lnTo>
                  <a:pt x="429370" y="2830664"/>
                </a:lnTo>
                <a:lnTo>
                  <a:pt x="413468" y="2945958"/>
                </a:lnTo>
                <a:lnTo>
                  <a:pt x="385638" y="3057276"/>
                </a:lnTo>
                <a:lnTo>
                  <a:pt x="361784" y="3097033"/>
                </a:lnTo>
                <a:lnTo>
                  <a:pt x="329979" y="3108960"/>
                </a:lnTo>
                <a:lnTo>
                  <a:pt x="306125" y="3097033"/>
                </a:lnTo>
                <a:lnTo>
                  <a:pt x="282271" y="3065228"/>
                </a:lnTo>
                <a:lnTo>
                  <a:pt x="262393" y="3001617"/>
                </a:lnTo>
                <a:lnTo>
                  <a:pt x="246490" y="2874396"/>
                </a:lnTo>
                <a:lnTo>
                  <a:pt x="234564" y="2659711"/>
                </a:lnTo>
                <a:lnTo>
                  <a:pt x="238539" y="2460928"/>
                </a:lnTo>
                <a:lnTo>
                  <a:pt x="230588" y="2095168"/>
                </a:lnTo>
                <a:lnTo>
                  <a:pt x="230588" y="1749287"/>
                </a:lnTo>
                <a:lnTo>
                  <a:pt x="218661" y="90247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4A88DD1-9F65-4F45-AF9B-5AD591694C50}"/>
              </a:ext>
            </a:extLst>
          </p:cNvPr>
          <p:cNvGrpSpPr/>
          <p:nvPr/>
        </p:nvGrpSpPr>
        <p:grpSpPr>
          <a:xfrm>
            <a:off x="2855913" y="1427347"/>
            <a:ext cx="4044950" cy="4564062"/>
            <a:chOff x="3008313" y="1592263"/>
            <a:chExt cx="4044950" cy="4564062"/>
          </a:xfrm>
        </p:grpSpPr>
        <p:sp>
          <p:nvSpPr>
            <p:cNvPr id="33" name="フリーフォーム 15">
              <a:extLst>
                <a:ext uri="{FF2B5EF4-FFF2-40B4-BE49-F238E27FC236}">
                  <a16:creationId xmlns:a16="http://schemas.microsoft.com/office/drawing/2014/main" id="{72A63C96-89CA-4AC5-AB90-44A05231D7C5}"/>
                </a:ext>
              </a:extLst>
            </p:cNvPr>
            <p:cNvSpPr/>
            <p:nvPr/>
          </p:nvSpPr>
          <p:spPr>
            <a:xfrm>
              <a:off x="3008313" y="1636713"/>
              <a:ext cx="1087437" cy="1201737"/>
            </a:xfrm>
            <a:custGeom>
              <a:avLst/>
              <a:gdLst>
                <a:gd name="connsiteX0" fmla="*/ 519112 w 1088231"/>
                <a:gd name="connsiteY0" fmla="*/ 547687 h 1202531"/>
                <a:gd name="connsiteX1" fmla="*/ 559594 w 1088231"/>
                <a:gd name="connsiteY1" fmla="*/ 488156 h 1202531"/>
                <a:gd name="connsiteX2" fmla="*/ 609600 w 1088231"/>
                <a:gd name="connsiteY2" fmla="*/ 407194 h 1202531"/>
                <a:gd name="connsiteX3" fmla="*/ 657225 w 1088231"/>
                <a:gd name="connsiteY3" fmla="*/ 323850 h 1202531"/>
                <a:gd name="connsiteX4" fmla="*/ 681037 w 1088231"/>
                <a:gd name="connsiteY4" fmla="*/ 276225 h 1202531"/>
                <a:gd name="connsiteX5" fmla="*/ 683419 w 1088231"/>
                <a:gd name="connsiteY5" fmla="*/ 266700 h 1202531"/>
                <a:gd name="connsiteX6" fmla="*/ 681037 w 1088231"/>
                <a:gd name="connsiteY6" fmla="*/ 228600 h 1202531"/>
                <a:gd name="connsiteX7" fmla="*/ 673894 w 1088231"/>
                <a:gd name="connsiteY7" fmla="*/ 188119 h 1202531"/>
                <a:gd name="connsiteX8" fmla="*/ 661987 w 1088231"/>
                <a:gd name="connsiteY8" fmla="*/ 154781 h 1202531"/>
                <a:gd name="connsiteX9" fmla="*/ 638175 w 1088231"/>
                <a:gd name="connsiteY9" fmla="*/ 116681 h 1202531"/>
                <a:gd name="connsiteX10" fmla="*/ 616744 w 1088231"/>
                <a:gd name="connsiteY10" fmla="*/ 95250 h 1202531"/>
                <a:gd name="connsiteX11" fmla="*/ 588169 w 1088231"/>
                <a:gd name="connsiteY11" fmla="*/ 78581 h 1202531"/>
                <a:gd name="connsiteX12" fmla="*/ 557212 w 1088231"/>
                <a:gd name="connsiteY12" fmla="*/ 59531 h 1202531"/>
                <a:gd name="connsiteX13" fmla="*/ 545306 w 1088231"/>
                <a:gd name="connsiteY13" fmla="*/ 40481 h 1202531"/>
                <a:gd name="connsiteX14" fmla="*/ 542925 w 1088231"/>
                <a:gd name="connsiteY14" fmla="*/ 26194 h 1202531"/>
                <a:gd name="connsiteX15" fmla="*/ 547687 w 1088231"/>
                <a:gd name="connsiteY15" fmla="*/ 14287 h 1202531"/>
                <a:gd name="connsiteX16" fmla="*/ 571500 w 1088231"/>
                <a:gd name="connsiteY16" fmla="*/ 4762 h 1202531"/>
                <a:gd name="connsiteX17" fmla="*/ 635794 w 1088231"/>
                <a:gd name="connsiteY17" fmla="*/ 0 h 1202531"/>
                <a:gd name="connsiteX18" fmla="*/ 711994 w 1088231"/>
                <a:gd name="connsiteY18" fmla="*/ 7144 h 1202531"/>
                <a:gd name="connsiteX19" fmla="*/ 771525 w 1088231"/>
                <a:gd name="connsiteY19" fmla="*/ 21431 h 1202531"/>
                <a:gd name="connsiteX20" fmla="*/ 842962 w 1088231"/>
                <a:gd name="connsiteY20" fmla="*/ 45244 h 1202531"/>
                <a:gd name="connsiteX21" fmla="*/ 914400 w 1088231"/>
                <a:gd name="connsiteY21" fmla="*/ 76200 h 1202531"/>
                <a:gd name="connsiteX22" fmla="*/ 1016794 w 1088231"/>
                <a:gd name="connsiteY22" fmla="*/ 130969 h 1202531"/>
                <a:gd name="connsiteX23" fmla="*/ 1069181 w 1088231"/>
                <a:gd name="connsiteY23" fmla="*/ 161925 h 1202531"/>
                <a:gd name="connsiteX24" fmla="*/ 1081087 w 1088231"/>
                <a:gd name="connsiteY24" fmla="*/ 173831 h 1202531"/>
                <a:gd name="connsiteX25" fmla="*/ 1085850 w 1088231"/>
                <a:gd name="connsiteY25" fmla="*/ 185737 h 1202531"/>
                <a:gd name="connsiteX26" fmla="*/ 1088231 w 1088231"/>
                <a:gd name="connsiteY26" fmla="*/ 200025 h 1202531"/>
                <a:gd name="connsiteX27" fmla="*/ 1078706 w 1088231"/>
                <a:gd name="connsiteY27" fmla="*/ 230981 h 1202531"/>
                <a:gd name="connsiteX28" fmla="*/ 1047750 w 1088231"/>
                <a:gd name="connsiteY28" fmla="*/ 271462 h 1202531"/>
                <a:gd name="connsiteX29" fmla="*/ 983456 w 1088231"/>
                <a:gd name="connsiteY29" fmla="*/ 328612 h 1202531"/>
                <a:gd name="connsiteX30" fmla="*/ 864394 w 1088231"/>
                <a:gd name="connsiteY30" fmla="*/ 447675 h 1202531"/>
                <a:gd name="connsiteX31" fmla="*/ 731044 w 1088231"/>
                <a:gd name="connsiteY31" fmla="*/ 581025 h 1202531"/>
                <a:gd name="connsiteX32" fmla="*/ 631031 w 1088231"/>
                <a:gd name="connsiteY32" fmla="*/ 700087 h 1202531"/>
                <a:gd name="connsiteX33" fmla="*/ 509587 w 1088231"/>
                <a:gd name="connsiteY33" fmla="*/ 826294 h 1202531"/>
                <a:gd name="connsiteX34" fmla="*/ 359569 w 1088231"/>
                <a:gd name="connsiteY34" fmla="*/ 957262 h 1202531"/>
                <a:gd name="connsiteX35" fmla="*/ 221456 w 1088231"/>
                <a:gd name="connsiteY35" fmla="*/ 1071562 h 1202531"/>
                <a:gd name="connsiteX36" fmla="*/ 114300 w 1088231"/>
                <a:gd name="connsiteY36" fmla="*/ 1152525 h 1202531"/>
                <a:gd name="connsiteX37" fmla="*/ 42862 w 1088231"/>
                <a:gd name="connsiteY37" fmla="*/ 1197769 h 1202531"/>
                <a:gd name="connsiteX38" fmla="*/ 19050 w 1088231"/>
                <a:gd name="connsiteY38" fmla="*/ 1202531 h 1202531"/>
                <a:gd name="connsiteX39" fmla="*/ 2381 w 1088231"/>
                <a:gd name="connsiteY39" fmla="*/ 1195387 h 1202531"/>
                <a:gd name="connsiteX40" fmla="*/ 0 w 1088231"/>
                <a:gd name="connsiteY40" fmla="*/ 1185862 h 1202531"/>
                <a:gd name="connsiteX41" fmla="*/ 4762 w 1088231"/>
                <a:gd name="connsiteY41" fmla="*/ 1159669 h 1202531"/>
                <a:gd name="connsiteX42" fmla="*/ 19050 w 1088231"/>
                <a:gd name="connsiteY42" fmla="*/ 1133475 h 1202531"/>
                <a:gd name="connsiteX43" fmla="*/ 128587 w 1088231"/>
                <a:gd name="connsiteY43" fmla="*/ 1021556 h 1202531"/>
                <a:gd name="connsiteX44" fmla="*/ 228600 w 1088231"/>
                <a:gd name="connsiteY44" fmla="*/ 914400 h 1202531"/>
                <a:gd name="connsiteX45" fmla="*/ 311944 w 1088231"/>
                <a:gd name="connsiteY45" fmla="*/ 821531 h 1202531"/>
                <a:gd name="connsiteX46" fmla="*/ 409575 w 1088231"/>
                <a:gd name="connsiteY46" fmla="*/ 695325 h 1202531"/>
                <a:gd name="connsiteX47" fmla="*/ 519112 w 1088231"/>
                <a:gd name="connsiteY47" fmla="*/ 547687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88231" h="1202531">
                  <a:moveTo>
                    <a:pt x="519112" y="547687"/>
                  </a:moveTo>
                  <a:lnTo>
                    <a:pt x="559594" y="488156"/>
                  </a:lnTo>
                  <a:lnTo>
                    <a:pt x="609600" y="407194"/>
                  </a:lnTo>
                  <a:lnTo>
                    <a:pt x="657225" y="323850"/>
                  </a:lnTo>
                  <a:lnTo>
                    <a:pt x="681037" y="276225"/>
                  </a:lnTo>
                  <a:lnTo>
                    <a:pt x="683419" y="266700"/>
                  </a:lnTo>
                  <a:lnTo>
                    <a:pt x="681037" y="228600"/>
                  </a:lnTo>
                  <a:lnTo>
                    <a:pt x="673894" y="188119"/>
                  </a:lnTo>
                  <a:lnTo>
                    <a:pt x="661987" y="154781"/>
                  </a:lnTo>
                  <a:lnTo>
                    <a:pt x="638175" y="116681"/>
                  </a:lnTo>
                  <a:lnTo>
                    <a:pt x="616744" y="95250"/>
                  </a:lnTo>
                  <a:lnTo>
                    <a:pt x="588169" y="78581"/>
                  </a:lnTo>
                  <a:lnTo>
                    <a:pt x="557212" y="59531"/>
                  </a:lnTo>
                  <a:lnTo>
                    <a:pt x="545306" y="40481"/>
                  </a:lnTo>
                  <a:lnTo>
                    <a:pt x="542925" y="26194"/>
                  </a:lnTo>
                  <a:lnTo>
                    <a:pt x="547687" y="14287"/>
                  </a:lnTo>
                  <a:lnTo>
                    <a:pt x="571500" y="4762"/>
                  </a:lnTo>
                  <a:lnTo>
                    <a:pt x="635794" y="0"/>
                  </a:lnTo>
                  <a:lnTo>
                    <a:pt x="711994" y="7144"/>
                  </a:lnTo>
                  <a:lnTo>
                    <a:pt x="771525" y="21431"/>
                  </a:lnTo>
                  <a:lnTo>
                    <a:pt x="842962" y="45244"/>
                  </a:lnTo>
                  <a:lnTo>
                    <a:pt x="914400" y="76200"/>
                  </a:lnTo>
                  <a:lnTo>
                    <a:pt x="1016794" y="130969"/>
                  </a:lnTo>
                  <a:lnTo>
                    <a:pt x="1069181" y="161925"/>
                  </a:lnTo>
                  <a:lnTo>
                    <a:pt x="1081087" y="173831"/>
                  </a:lnTo>
                  <a:lnTo>
                    <a:pt x="1085850" y="185737"/>
                  </a:lnTo>
                  <a:lnTo>
                    <a:pt x="1088231" y="200025"/>
                  </a:lnTo>
                  <a:lnTo>
                    <a:pt x="1078706" y="230981"/>
                  </a:lnTo>
                  <a:lnTo>
                    <a:pt x="1047750" y="271462"/>
                  </a:lnTo>
                  <a:lnTo>
                    <a:pt x="983456" y="328612"/>
                  </a:lnTo>
                  <a:lnTo>
                    <a:pt x="864394" y="447675"/>
                  </a:lnTo>
                  <a:lnTo>
                    <a:pt x="731044" y="581025"/>
                  </a:lnTo>
                  <a:lnTo>
                    <a:pt x="631031" y="700087"/>
                  </a:lnTo>
                  <a:lnTo>
                    <a:pt x="509587" y="826294"/>
                  </a:lnTo>
                  <a:lnTo>
                    <a:pt x="359569" y="957262"/>
                  </a:lnTo>
                  <a:lnTo>
                    <a:pt x="221456" y="1071562"/>
                  </a:lnTo>
                  <a:lnTo>
                    <a:pt x="114300" y="1152525"/>
                  </a:lnTo>
                  <a:lnTo>
                    <a:pt x="42862" y="1197769"/>
                  </a:lnTo>
                  <a:lnTo>
                    <a:pt x="19050" y="1202531"/>
                  </a:lnTo>
                  <a:lnTo>
                    <a:pt x="2381" y="1195387"/>
                  </a:lnTo>
                  <a:lnTo>
                    <a:pt x="0" y="1185862"/>
                  </a:lnTo>
                  <a:lnTo>
                    <a:pt x="4762" y="1159669"/>
                  </a:lnTo>
                  <a:lnTo>
                    <a:pt x="19050" y="1133475"/>
                  </a:lnTo>
                  <a:lnTo>
                    <a:pt x="128587" y="1021556"/>
                  </a:lnTo>
                  <a:lnTo>
                    <a:pt x="228600" y="914400"/>
                  </a:lnTo>
                  <a:lnTo>
                    <a:pt x="311944" y="821531"/>
                  </a:lnTo>
                  <a:lnTo>
                    <a:pt x="409575" y="695325"/>
                  </a:lnTo>
                  <a:lnTo>
                    <a:pt x="519112" y="5476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98562157-212D-4E04-A4C1-1B0BCC7D57E9}"/>
                </a:ext>
              </a:extLst>
            </p:cNvPr>
            <p:cNvSpPr/>
            <p:nvPr/>
          </p:nvSpPr>
          <p:spPr>
            <a:xfrm>
              <a:off x="4881563" y="1592263"/>
              <a:ext cx="930275" cy="1089025"/>
            </a:xfrm>
            <a:custGeom>
              <a:avLst/>
              <a:gdLst>
                <a:gd name="connsiteX0" fmla="*/ 423862 w 931068"/>
                <a:gd name="connsiteY0" fmla="*/ 795338 h 1088232"/>
                <a:gd name="connsiteX1" fmla="*/ 507206 w 931068"/>
                <a:gd name="connsiteY1" fmla="*/ 733425 h 1088232"/>
                <a:gd name="connsiteX2" fmla="*/ 564356 w 931068"/>
                <a:gd name="connsiteY2" fmla="*/ 688182 h 1088232"/>
                <a:gd name="connsiteX3" fmla="*/ 631031 w 931068"/>
                <a:gd name="connsiteY3" fmla="*/ 633413 h 1088232"/>
                <a:gd name="connsiteX4" fmla="*/ 711993 w 931068"/>
                <a:gd name="connsiteY4" fmla="*/ 535782 h 1088232"/>
                <a:gd name="connsiteX5" fmla="*/ 795337 w 931068"/>
                <a:gd name="connsiteY5" fmla="*/ 431007 h 1088232"/>
                <a:gd name="connsiteX6" fmla="*/ 923925 w 931068"/>
                <a:gd name="connsiteY6" fmla="*/ 278607 h 1088232"/>
                <a:gd name="connsiteX7" fmla="*/ 931068 w 931068"/>
                <a:gd name="connsiteY7" fmla="*/ 266700 h 1088232"/>
                <a:gd name="connsiteX8" fmla="*/ 923925 w 931068"/>
                <a:gd name="connsiteY8" fmla="*/ 240507 h 1088232"/>
                <a:gd name="connsiteX9" fmla="*/ 907256 w 931068"/>
                <a:gd name="connsiteY9" fmla="*/ 200025 h 1088232"/>
                <a:gd name="connsiteX10" fmla="*/ 873918 w 931068"/>
                <a:gd name="connsiteY10" fmla="*/ 152400 h 1088232"/>
                <a:gd name="connsiteX11" fmla="*/ 833437 w 931068"/>
                <a:gd name="connsiteY11" fmla="*/ 111919 h 1088232"/>
                <a:gd name="connsiteX12" fmla="*/ 783431 w 931068"/>
                <a:gd name="connsiteY12" fmla="*/ 73819 h 1088232"/>
                <a:gd name="connsiteX13" fmla="*/ 738187 w 931068"/>
                <a:gd name="connsiteY13" fmla="*/ 47625 h 1088232"/>
                <a:gd name="connsiteX14" fmla="*/ 692943 w 931068"/>
                <a:gd name="connsiteY14" fmla="*/ 28575 h 1088232"/>
                <a:gd name="connsiteX15" fmla="*/ 640556 w 931068"/>
                <a:gd name="connsiteY15" fmla="*/ 14288 h 1088232"/>
                <a:gd name="connsiteX16" fmla="*/ 571500 w 931068"/>
                <a:gd name="connsiteY16" fmla="*/ 2382 h 1088232"/>
                <a:gd name="connsiteX17" fmla="*/ 516731 w 931068"/>
                <a:gd name="connsiteY17" fmla="*/ 0 h 1088232"/>
                <a:gd name="connsiteX18" fmla="*/ 488156 w 931068"/>
                <a:gd name="connsiteY18" fmla="*/ 7144 h 1088232"/>
                <a:gd name="connsiteX19" fmla="*/ 478631 w 931068"/>
                <a:gd name="connsiteY19" fmla="*/ 14288 h 1088232"/>
                <a:gd name="connsiteX20" fmla="*/ 476250 w 931068"/>
                <a:gd name="connsiteY20" fmla="*/ 26194 h 1088232"/>
                <a:gd name="connsiteX21" fmla="*/ 485775 w 931068"/>
                <a:gd name="connsiteY21" fmla="*/ 42863 h 1088232"/>
                <a:gd name="connsiteX22" fmla="*/ 507206 w 931068"/>
                <a:gd name="connsiteY22" fmla="*/ 66675 h 1088232"/>
                <a:gd name="connsiteX23" fmla="*/ 533400 w 931068"/>
                <a:gd name="connsiteY23" fmla="*/ 90488 h 1088232"/>
                <a:gd name="connsiteX24" fmla="*/ 564356 w 931068"/>
                <a:gd name="connsiteY24" fmla="*/ 119063 h 1088232"/>
                <a:gd name="connsiteX25" fmla="*/ 585787 w 931068"/>
                <a:gd name="connsiteY25" fmla="*/ 140494 h 1088232"/>
                <a:gd name="connsiteX26" fmla="*/ 597693 w 931068"/>
                <a:gd name="connsiteY26" fmla="*/ 157163 h 1088232"/>
                <a:gd name="connsiteX27" fmla="*/ 607218 w 931068"/>
                <a:gd name="connsiteY27" fmla="*/ 178594 h 1088232"/>
                <a:gd name="connsiteX28" fmla="*/ 616743 w 931068"/>
                <a:gd name="connsiteY28" fmla="*/ 214313 h 1088232"/>
                <a:gd name="connsiteX29" fmla="*/ 611981 w 931068"/>
                <a:gd name="connsiteY29" fmla="*/ 247650 h 1088232"/>
                <a:gd name="connsiteX30" fmla="*/ 597693 w 931068"/>
                <a:gd name="connsiteY30" fmla="*/ 295275 h 1088232"/>
                <a:gd name="connsiteX31" fmla="*/ 559593 w 931068"/>
                <a:gd name="connsiteY31" fmla="*/ 381000 h 1088232"/>
                <a:gd name="connsiteX32" fmla="*/ 504825 w 931068"/>
                <a:gd name="connsiteY32" fmla="*/ 483394 h 1088232"/>
                <a:gd name="connsiteX33" fmla="*/ 476250 w 931068"/>
                <a:gd name="connsiteY33" fmla="*/ 526257 h 1088232"/>
                <a:gd name="connsiteX34" fmla="*/ 402431 w 931068"/>
                <a:gd name="connsiteY34" fmla="*/ 609600 h 1088232"/>
                <a:gd name="connsiteX35" fmla="*/ 159543 w 931068"/>
                <a:gd name="connsiteY35" fmla="*/ 873919 h 1088232"/>
                <a:gd name="connsiteX36" fmla="*/ 33337 w 931068"/>
                <a:gd name="connsiteY36" fmla="*/ 1007269 h 1088232"/>
                <a:gd name="connsiteX37" fmla="*/ 11906 w 931068"/>
                <a:gd name="connsiteY37" fmla="*/ 1031082 h 1088232"/>
                <a:gd name="connsiteX38" fmla="*/ 0 w 931068"/>
                <a:gd name="connsiteY38" fmla="*/ 1057275 h 1088232"/>
                <a:gd name="connsiteX39" fmla="*/ 0 w 931068"/>
                <a:gd name="connsiteY39" fmla="*/ 1073944 h 1088232"/>
                <a:gd name="connsiteX40" fmla="*/ 7143 w 931068"/>
                <a:gd name="connsiteY40" fmla="*/ 1085850 h 1088232"/>
                <a:gd name="connsiteX41" fmla="*/ 26193 w 931068"/>
                <a:gd name="connsiteY41" fmla="*/ 1088232 h 1088232"/>
                <a:gd name="connsiteX42" fmla="*/ 50006 w 931068"/>
                <a:gd name="connsiteY42" fmla="*/ 1078707 h 1088232"/>
                <a:gd name="connsiteX43" fmla="*/ 123825 w 931068"/>
                <a:gd name="connsiteY43" fmla="*/ 1023938 h 1088232"/>
                <a:gd name="connsiteX44" fmla="*/ 290512 w 931068"/>
                <a:gd name="connsiteY44" fmla="*/ 900113 h 1088232"/>
                <a:gd name="connsiteX45" fmla="*/ 423862 w 931068"/>
                <a:gd name="connsiteY45" fmla="*/ 7953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1068" h="1088232">
                  <a:moveTo>
                    <a:pt x="423862" y="795338"/>
                  </a:moveTo>
                  <a:lnTo>
                    <a:pt x="507206" y="733425"/>
                  </a:lnTo>
                  <a:lnTo>
                    <a:pt x="564356" y="688182"/>
                  </a:lnTo>
                  <a:lnTo>
                    <a:pt x="631031" y="633413"/>
                  </a:lnTo>
                  <a:lnTo>
                    <a:pt x="711993" y="535782"/>
                  </a:lnTo>
                  <a:lnTo>
                    <a:pt x="795337" y="431007"/>
                  </a:lnTo>
                  <a:lnTo>
                    <a:pt x="923925" y="278607"/>
                  </a:lnTo>
                  <a:lnTo>
                    <a:pt x="931068" y="266700"/>
                  </a:lnTo>
                  <a:lnTo>
                    <a:pt x="923925" y="240507"/>
                  </a:lnTo>
                  <a:lnTo>
                    <a:pt x="907256" y="200025"/>
                  </a:lnTo>
                  <a:lnTo>
                    <a:pt x="873918" y="152400"/>
                  </a:lnTo>
                  <a:lnTo>
                    <a:pt x="833437" y="111919"/>
                  </a:lnTo>
                  <a:lnTo>
                    <a:pt x="783431" y="73819"/>
                  </a:lnTo>
                  <a:lnTo>
                    <a:pt x="738187" y="47625"/>
                  </a:lnTo>
                  <a:lnTo>
                    <a:pt x="692943" y="28575"/>
                  </a:lnTo>
                  <a:lnTo>
                    <a:pt x="640556" y="14288"/>
                  </a:lnTo>
                  <a:lnTo>
                    <a:pt x="571500" y="2382"/>
                  </a:lnTo>
                  <a:lnTo>
                    <a:pt x="516731" y="0"/>
                  </a:lnTo>
                  <a:lnTo>
                    <a:pt x="488156" y="7144"/>
                  </a:lnTo>
                  <a:lnTo>
                    <a:pt x="478631" y="14288"/>
                  </a:lnTo>
                  <a:lnTo>
                    <a:pt x="476250" y="26194"/>
                  </a:lnTo>
                  <a:lnTo>
                    <a:pt x="485775" y="42863"/>
                  </a:lnTo>
                  <a:lnTo>
                    <a:pt x="507206" y="66675"/>
                  </a:lnTo>
                  <a:lnTo>
                    <a:pt x="533400" y="90488"/>
                  </a:lnTo>
                  <a:lnTo>
                    <a:pt x="564356" y="119063"/>
                  </a:lnTo>
                  <a:lnTo>
                    <a:pt x="585787" y="140494"/>
                  </a:lnTo>
                  <a:lnTo>
                    <a:pt x="597693" y="157163"/>
                  </a:lnTo>
                  <a:lnTo>
                    <a:pt x="607218" y="178594"/>
                  </a:lnTo>
                  <a:lnTo>
                    <a:pt x="616743" y="214313"/>
                  </a:lnTo>
                  <a:lnTo>
                    <a:pt x="611981" y="247650"/>
                  </a:lnTo>
                  <a:lnTo>
                    <a:pt x="597693" y="295275"/>
                  </a:lnTo>
                  <a:lnTo>
                    <a:pt x="559593" y="381000"/>
                  </a:lnTo>
                  <a:lnTo>
                    <a:pt x="504825" y="483394"/>
                  </a:lnTo>
                  <a:lnTo>
                    <a:pt x="476250" y="526257"/>
                  </a:lnTo>
                  <a:lnTo>
                    <a:pt x="402431" y="609600"/>
                  </a:lnTo>
                  <a:lnTo>
                    <a:pt x="159543" y="873919"/>
                  </a:lnTo>
                  <a:lnTo>
                    <a:pt x="33337" y="1007269"/>
                  </a:lnTo>
                  <a:lnTo>
                    <a:pt x="11906" y="1031082"/>
                  </a:lnTo>
                  <a:lnTo>
                    <a:pt x="0" y="1057275"/>
                  </a:lnTo>
                  <a:lnTo>
                    <a:pt x="0" y="1073944"/>
                  </a:lnTo>
                  <a:lnTo>
                    <a:pt x="7143" y="1085850"/>
                  </a:lnTo>
                  <a:lnTo>
                    <a:pt x="26193" y="1088232"/>
                  </a:lnTo>
                  <a:lnTo>
                    <a:pt x="50006" y="1078707"/>
                  </a:lnTo>
                  <a:lnTo>
                    <a:pt x="123825" y="1023938"/>
                  </a:lnTo>
                  <a:lnTo>
                    <a:pt x="290512" y="900113"/>
                  </a:lnTo>
                  <a:lnTo>
                    <a:pt x="423862" y="795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FBB0C365-0CAD-4767-B257-438FE63ADE0E}"/>
                </a:ext>
              </a:extLst>
            </p:cNvPr>
            <p:cNvSpPr/>
            <p:nvPr/>
          </p:nvSpPr>
          <p:spPr>
            <a:xfrm>
              <a:off x="3589338" y="1998663"/>
              <a:ext cx="1382712" cy="358775"/>
            </a:xfrm>
            <a:custGeom>
              <a:avLst/>
              <a:gdLst>
                <a:gd name="connsiteX0" fmla="*/ 502444 w 1383506"/>
                <a:gd name="connsiteY0" fmla="*/ 183356 h 359569"/>
                <a:gd name="connsiteX1" fmla="*/ 600075 w 1383506"/>
                <a:gd name="connsiteY1" fmla="*/ 169069 h 359569"/>
                <a:gd name="connsiteX2" fmla="*/ 711994 w 1383506"/>
                <a:gd name="connsiteY2" fmla="*/ 150019 h 359569"/>
                <a:gd name="connsiteX3" fmla="*/ 869156 w 1383506"/>
                <a:gd name="connsiteY3" fmla="*/ 109537 h 359569"/>
                <a:gd name="connsiteX4" fmla="*/ 1026319 w 1383506"/>
                <a:gd name="connsiteY4" fmla="*/ 54769 h 359569"/>
                <a:gd name="connsiteX5" fmla="*/ 1166812 w 1383506"/>
                <a:gd name="connsiteY5" fmla="*/ 4762 h 359569"/>
                <a:gd name="connsiteX6" fmla="*/ 1209675 w 1383506"/>
                <a:gd name="connsiteY6" fmla="*/ 0 h 359569"/>
                <a:gd name="connsiteX7" fmla="*/ 1250156 w 1383506"/>
                <a:gd name="connsiteY7" fmla="*/ 2381 h 359569"/>
                <a:gd name="connsiteX8" fmla="*/ 1302544 w 1383506"/>
                <a:gd name="connsiteY8" fmla="*/ 14287 h 359569"/>
                <a:gd name="connsiteX9" fmla="*/ 1335881 w 1383506"/>
                <a:gd name="connsiteY9" fmla="*/ 28575 h 359569"/>
                <a:gd name="connsiteX10" fmla="*/ 1362075 w 1383506"/>
                <a:gd name="connsiteY10" fmla="*/ 50006 h 359569"/>
                <a:gd name="connsiteX11" fmla="*/ 1381125 w 1383506"/>
                <a:gd name="connsiteY11" fmla="*/ 83344 h 359569"/>
                <a:gd name="connsiteX12" fmla="*/ 1383506 w 1383506"/>
                <a:gd name="connsiteY12" fmla="*/ 100012 h 359569"/>
                <a:gd name="connsiteX13" fmla="*/ 1371600 w 1383506"/>
                <a:gd name="connsiteY13" fmla="*/ 138112 h 359569"/>
                <a:gd name="connsiteX14" fmla="*/ 1340644 w 1383506"/>
                <a:gd name="connsiteY14" fmla="*/ 164306 h 359569"/>
                <a:gd name="connsiteX15" fmla="*/ 1273969 w 1383506"/>
                <a:gd name="connsiteY15" fmla="*/ 195262 h 359569"/>
                <a:gd name="connsiteX16" fmla="*/ 1100137 w 1383506"/>
                <a:gd name="connsiteY16" fmla="*/ 242887 h 359569"/>
                <a:gd name="connsiteX17" fmla="*/ 892969 w 1383506"/>
                <a:gd name="connsiteY17" fmla="*/ 295275 h 359569"/>
                <a:gd name="connsiteX18" fmla="*/ 700087 w 1383506"/>
                <a:gd name="connsiteY18" fmla="*/ 330994 h 359569"/>
                <a:gd name="connsiteX19" fmla="*/ 561975 w 1383506"/>
                <a:gd name="connsiteY19" fmla="*/ 354806 h 359569"/>
                <a:gd name="connsiteX20" fmla="*/ 511969 w 1383506"/>
                <a:gd name="connsiteY20" fmla="*/ 359569 h 359569"/>
                <a:gd name="connsiteX21" fmla="*/ 416719 w 1383506"/>
                <a:gd name="connsiteY21" fmla="*/ 359569 h 359569"/>
                <a:gd name="connsiteX22" fmla="*/ 259556 w 1383506"/>
                <a:gd name="connsiteY22" fmla="*/ 352425 h 359569"/>
                <a:gd name="connsiteX23" fmla="*/ 102394 w 1383506"/>
                <a:gd name="connsiteY23" fmla="*/ 340519 h 359569"/>
                <a:gd name="connsiteX24" fmla="*/ 0 w 1383506"/>
                <a:gd name="connsiteY24" fmla="*/ 328612 h 359569"/>
                <a:gd name="connsiteX25" fmla="*/ 121444 w 1383506"/>
                <a:gd name="connsiteY25" fmla="*/ 190500 h 359569"/>
                <a:gd name="connsiteX26" fmla="*/ 230981 w 1383506"/>
                <a:gd name="connsiteY26" fmla="*/ 202406 h 359569"/>
                <a:gd name="connsiteX27" fmla="*/ 330994 w 1383506"/>
                <a:gd name="connsiteY27" fmla="*/ 197644 h 359569"/>
                <a:gd name="connsiteX28" fmla="*/ 502444 w 1383506"/>
                <a:gd name="connsiteY28" fmla="*/ 183356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3506" h="359569">
                  <a:moveTo>
                    <a:pt x="502444" y="183356"/>
                  </a:moveTo>
                  <a:lnTo>
                    <a:pt x="600075" y="169069"/>
                  </a:lnTo>
                  <a:lnTo>
                    <a:pt x="711994" y="150019"/>
                  </a:lnTo>
                  <a:lnTo>
                    <a:pt x="869156" y="109537"/>
                  </a:lnTo>
                  <a:lnTo>
                    <a:pt x="1026319" y="54769"/>
                  </a:lnTo>
                  <a:lnTo>
                    <a:pt x="1166812" y="4762"/>
                  </a:lnTo>
                  <a:lnTo>
                    <a:pt x="1209675" y="0"/>
                  </a:lnTo>
                  <a:lnTo>
                    <a:pt x="1250156" y="2381"/>
                  </a:lnTo>
                  <a:lnTo>
                    <a:pt x="1302544" y="14287"/>
                  </a:lnTo>
                  <a:lnTo>
                    <a:pt x="1335881" y="28575"/>
                  </a:lnTo>
                  <a:lnTo>
                    <a:pt x="1362075" y="50006"/>
                  </a:lnTo>
                  <a:lnTo>
                    <a:pt x="1381125" y="83344"/>
                  </a:lnTo>
                  <a:lnTo>
                    <a:pt x="1383506" y="100012"/>
                  </a:lnTo>
                  <a:lnTo>
                    <a:pt x="1371600" y="138112"/>
                  </a:lnTo>
                  <a:lnTo>
                    <a:pt x="1340644" y="164306"/>
                  </a:lnTo>
                  <a:lnTo>
                    <a:pt x="1273969" y="195262"/>
                  </a:lnTo>
                  <a:lnTo>
                    <a:pt x="1100137" y="242887"/>
                  </a:lnTo>
                  <a:lnTo>
                    <a:pt x="892969" y="295275"/>
                  </a:lnTo>
                  <a:lnTo>
                    <a:pt x="700087" y="330994"/>
                  </a:lnTo>
                  <a:lnTo>
                    <a:pt x="561975" y="354806"/>
                  </a:lnTo>
                  <a:lnTo>
                    <a:pt x="511969" y="359569"/>
                  </a:lnTo>
                  <a:lnTo>
                    <a:pt x="416719" y="359569"/>
                  </a:lnTo>
                  <a:lnTo>
                    <a:pt x="259556" y="352425"/>
                  </a:lnTo>
                  <a:lnTo>
                    <a:pt x="102394" y="340519"/>
                  </a:lnTo>
                  <a:lnTo>
                    <a:pt x="0" y="328612"/>
                  </a:lnTo>
                  <a:lnTo>
                    <a:pt x="121444" y="190500"/>
                  </a:lnTo>
                  <a:lnTo>
                    <a:pt x="230981" y="202406"/>
                  </a:lnTo>
                  <a:lnTo>
                    <a:pt x="330994" y="197644"/>
                  </a:lnTo>
                  <a:lnTo>
                    <a:pt x="502444" y="1833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CA9BAE0A-ABE4-4C07-94DE-52A778DB2211}"/>
                </a:ext>
              </a:extLst>
            </p:cNvPr>
            <p:cNvSpPr/>
            <p:nvPr/>
          </p:nvSpPr>
          <p:spPr>
            <a:xfrm>
              <a:off x="4027488" y="2322513"/>
              <a:ext cx="447675" cy="511175"/>
            </a:xfrm>
            <a:custGeom>
              <a:avLst/>
              <a:gdLst>
                <a:gd name="connsiteX0" fmla="*/ 126206 w 447675"/>
                <a:gd name="connsiteY0" fmla="*/ 200025 h 511969"/>
                <a:gd name="connsiteX1" fmla="*/ 100012 w 447675"/>
                <a:gd name="connsiteY1" fmla="*/ 147637 h 511969"/>
                <a:gd name="connsiteX2" fmla="*/ 61912 w 447675"/>
                <a:gd name="connsiteY2" fmla="*/ 88106 h 511969"/>
                <a:gd name="connsiteX3" fmla="*/ 30956 w 447675"/>
                <a:gd name="connsiteY3" fmla="*/ 45244 h 511969"/>
                <a:gd name="connsiteX4" fmla="*/ 0 w 447675"/>
                <a:gd name="connsiteY4" fmla="*/ 0 h 511969"/>
                <a:gd name="connsiteX5" fmla="*/ 64294 w 447675"/>
                <a:gd name="connsiteY5" fmla="*/ 2381 h 511969"/>
                <a:gd name="connsiteX6" fmla="*/ 140494 w 447675"/>
                <a:gd name="connsiteY6" fmla="*/ 59531 h 511969"/>
                <a:gd name="connsiteX7" fmla="*/ 204787 w 447675"/>
                <a:gd name="connsiteY7" fmla="*/ 102394 h 511969"/>
                <a:gd name="connsiteX8" fmla="*/ 254794 w 447675"/>
                <a:gd name="connsiteY8" fmla="*/ 140494 h 511969"/>
                <a:gd name="connsiteX9" fmla="*/ 295275 w 447675"/>
                <a:gd name="connsiteY9" fmla="*/ 176212 h 511969"/>
                <a:gd name="connsiteX10" fmla="*/ 335756 w 447675"/>
                <a:gd name="connsiteY10" fmla="*/ 214312 h 511969"/>
                <a:gd name="connsiteX11" fmla="*/ 366712 w 447675"/>
                <a:gd name="connsiteY11" fmla="*/ 252412 h 511969"/>
                <a:gd name="connsiteX12" fmla="*/ 392906 w 447675"/>
                <a:gd name="connsiteY12" fmla="*/ 290512 h 511969"/>
                <a:gd name="connsiteX13" fmla="*/ 411956 w 447675"/>
                <a:gd name="connsiteY13" fmla="*/ 319087 h 511969"/>
                <a:gd name="connsiteX14" fmla="*/ 440531 w 447675"/>
                <a:gd name="connsiteY14" fmla="*/ 371475 h 511969"/>
                <a:gd name="connsiteX15" fmla="*/ 447675 w 447675"/>
                <a:gd name="connsiteY15" fmla="*/ 392906 h 511969"/>
                <a:gd name="connsiteX16" fmla="*/ 445294 w 447675"/>
                <a:gd name="connsiteY16" fmla="*/ 416719 h 511969"/>
                <a:gd name="connsiteX17" fmla="*/ 438150 w 447675"/>
                <a:gd name="connsiteY17" fmla="*/ 447675 h 511969"/>
                <a:gd name="connsiteX18" fmla="*/ 414337 w 447675"/>
                <a:gd name="connsiteY18" fmla="*/ 471487 h 511969"/>
                <a:gd name="connsiteX19" fmla="*/ 381000 w 447675"/>
                <a:gd name="connsiteY19" fmla="*/ 492919 h 511969"/>
                <a:gd name="connsiteX20" fmla="*/ 340519 w 447675"/>
                <a:gd name="connsiteY20" fmla="*/ 507206 h 511969"/>
                <a:gd name="connsiteX21" fmla="*/ 307181 w 447675"/>
                <a:gd name="connsiteY21" fmla="*/ 511969 h 511969"/>
                <a:gd name="connsiteX22" fmla="*/ 280987 w 447675"/>
                <a:gd name="connsiteY22" fmla="*/ 507206 h 511969"/>
                <a:gd name="connsiteX23" fmla="*/ 252412 w 447675"/>
                <a:gd name="connsiteY23" fmla="*/ 490537 h 511969"/>
                <a:gd name="connsiteX24" fmla="*/ 233362 w 447675"/>
                <a:gd name="connsiteY24" fmla="*/ 471487 h 511969"/>
                <a:gd name="connsiteX25" fmla="*/ 214312 w 447675"/>
                <a:gd name="connsiteY25" fmla="*/ 433387 h 511969"/>
                <a:gd name="connsiteX26" fmla="*/ 188119 w 447675"/>
                <a:gd name="connsiteY26" fmla="*/ 354806 h 511969"/>
                <a:gd name="connsiteX27" fmla="*/ 147637 w 447675"/>
                <a:gd name="connsiteY27" fmla="*/ 252412 h 511969"/>
                <a:gd name="connsiteX28" fmla="*/ 126206 w 447675"/>
                <a:gd name="connsiteY28" fmla="*/ 20002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675" h="511969">
                  <a:moveTo>
                    <a:pt x="126206" y="200025"/>
                  </a:moveTo>
                  <a:lnTo>
                    <a:pt x="100012" y="147637"/>
                  </a:lnTo>
                  <a:lnTo>
                    <a:pt x="61912" y="88106"/>
                  </a:lnTo>
                  <a:lnTo>
                    <a:pt x="30956" y="45244"/>
                  </a:lnTo>
                  <a:lnTo>
                    <a:pt x="0" y="0"/>
                  </a:lnTo>
                  <a:lnTo>
                    <a:pt x="64294" y="2381"/>
                  </a:lnTo>
                  <a:lnTo>
                    <a:pt x="140494" y="59531"/>
                  </a:lnTo>
                  <a:lnTo>
                    <a:pt x="204787" y="102394"/>
                  </a:lnTo>
                  <a:lnTo>
                    <a:pt x="254794" y="140494"/>
                  </a:lnTo>
                  <a:lnTo>
                    <a:pt x="295275" y="176212"/>
                  </a:lnTo>
                  <a:lnTo>
                    <a:pt x="335756" y="214312"/>
                  </a:lnTo>
                  <a:lnTo>
                    <a:pt x="366712" y="252412"/>
                  </a:lnTo>
                  <a:lnTo>
                    <a:pt x="392906" y="290512"/>
                  </a:lnTo>
                  <a:lnTo>
                    <a:pt x="411956" y="319087"/>
                  </a:lnTo>
                  <a:lnTo>
                    <a:pt x="440531" y="371475"/>
                  </a:lnTo>
                  <a:lnTo>
                    <a:pt x="447675" y="392906"/>
                  </a:lnTo>
                  <a:lnTo>
                    <a:pt x="445294" y="416719"/>
                  </a:lnTo>
                  <a:lnTo>
                    <a:pt x="438150" y="447675"/>
                  </a:lnTo>
                  <a:lnTo>
                    <a:pt x="414337" y="471487"/>
                  </a:lnTo>
                  <a:lnTo>
                    <a:pt x="381000" y="492919"/>
                  </a:lnTo>
                  <a:lnTo>
                    <a:pt x="340519" y="507206"/>
                  </a:lnTo>
                  <a:lnTo>
                    <a:pt x="307181" y="511969"/>
                  </a:lnTo>
                  <a:lnTo>
                    <a:pt x="280987" y="507206"/>
                  </a:lnTo>
                  <a:lnTo>
                    <a:pt x="252412" y="490537"/>
                  </a:lnTo>
                  <a:lnTo>
                    <a:pt x="233362" y="471487"/>
                  </a:lnTo>
                  <a:lnTo>
                    <a:pt x="214312" y="433387"/>
                  </a:lnTo>
                  <a:lnTo>
                    <a:pt x="188119" y="354806"/>
                  </a:lnTo>
                  <a:lnTo>
                    <a:pt x="147637" y="252412"/>
                  </a:lnTo>
                  <a:lnTo>
                    <a:pt x="126206" y="200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2ADFC32D-D67F-4F7D-B0DE-DE7158E4AEDF}"/>
                </a:ext>
              </a:extLst>
            </p:cNvPr>
            <p:cNvSpPr/>
            <p:nvPr/>
          </p:nvSpPr>
          <p:spPr>
            <a:xfrm>
              <a:off x="5481638" y="1905000"/>
              <a:ext cx="1490662" cy="366713"/>
            </a:xfrm>
            <a:custGeom>
              <a:avLst/>
              <a:gdLst>
                <a:gd name="connsiteX0" fmla="*/ 350043 w 1490662"/>
                <a:gd name="connsiteY0" fmla="*/ 216694 h 366713"/>
                <a:gd name="connsiteX1" fmla="*/ 285750 w 1490662"/>
                <a:gd name="connsiteY1" fmla="*/ 221456 h 366713"/>
                <a:gd name="connsiteX2" fmla="*/ 200025 w 1490662"/>
                <a:gd name="connsiteY2" fmla="*/ 226219 h 366713"/>
                <a:gd name="connsiteX3" fmla="*/ 128587 w 1490662"/>
                <a:gd name="connsiteY3" fmla="*/ 226219 h 366713"/>
                <a:gd name="connsiteX4" fmla="*/ 14287 w 1490662"/>
                <a:gd name="connsiteY4" fmla="*/ 216694 h 366713"/>
                <a:gd name="connsiteX5" fmla="*/ 0 w 1490662"/>
                <a:gd name="connsiteY5" fmla="*/ 326231 h 366713"/>
                <a:gd name="connsiteX6" fmla="*/ 38100 w 1490662"/>
                <a:gd name="connsiteY6" fmla="*/ 350044 h 366713"/>
                <a:gd name="connsiteX7" fmla="*/ 59531 w 1490662"/>
                <a:gd name="connsiteY7" fmla="*/ 357188 h 366713"/>
                <a:gd name="connsiteX8" fmla="*/ 102393 w 1490662"/>
                <a:gd name="connsiteY8" fmla="*/ 361950 h 366713"/>
                <a:gd name="connsiteX9" fmla="*/ 178593 w 1490662"/>
                <a:gd name="connsiteY9" fmla="*/ 366713 h 366713"/>
                <a:gd name="connsiteX10" fmla="*/ 254793 w 1490662"/>
                <a:gd name="connsiteY10" fmla="*/ 366713 h 366713"/>
                <a:gd name="connsiteX11" fmla="*/ 383381 w 1490662"/>
                <a:gd name="connsiteY11" fmla="*/ 359569 h 366713"/>
                <a:gd name="connsiteX12" fmla="*/ 595312 w 1490662"/>
                <a:gd name="connsiteY12" fmla="*/ 335756 h 366713"/>
                <a:gd name="connsiteX13" fmla="*/ 745331 w 1490662"/>
                <a:gd name="connsiteY13" fmla="*/ 328613 h 366713"/>
                <a:gd name="connsiteX14" fmla="*/ 790575 w 1490662"/>
                <a:gd name="connsiteY14" fmla="*/ 323850 h 366713"/>
                <a:gd name="connsiteX15" fmla="*/ 921543 w 1490662"/>
                <a:gd name="connsiteY15" fmla="*/ 314325 h 366713"/>
                <a:gd name="connsiteX16" fmla="*/ 1116806 w 1490662"/>
                <a:gd name="connsiteY16" fmla="*/ 292894 h 366713"/>
                <a:gd name="connsiteX17" fmla="*/ 1307306 w 1490662"/>
                <a:gd name="connsiteY17" fmla="*/ 261938 h 366713"/>
                <a:gd name="connsiteX18" fmla="*/ 1407318 w 1490662"/>
                <a:gd name="connsiteY18" fmla="*/ 242888 h 366713"/>
                <a:gd name="connsiteX19" fmla="*/ 1443037 w 1490662"/>
                <a:gd name="connsiteY19" fmla="*/ 230981 h 366713"/>
                <a:gd name="connsiteX20" fmla="*/ 1466850 w 1490662"/>
                <a:gd name="connsiteY20" fmla="*/ 211931 h 366713"/>
                <a:gd name="connsiteX21" fmla="*/ 1485900 w 1490662"/>
                <a:gd name="connsiteY21" fmla="*/ 185738 h 366713"/>
                <a:gd name="connsiteX22" fmla="*/ 1490662 w 1490662"/>
                <a:gd name="connsiteY22" fmla="*/ 169069 h 366713"/>
                <a:gd name="connsiteX23" fmla="*/ 1490662 w 1490662"/>
                <a:gd name="connsiteY23" fmla="*/ 152400 h 366713"/>
                <a:gd name="connsiteX24" fmla="*/ 1483518 w 1490662"/>
                <a:gd name="connsiteY24" fmla="*/ 128588 h 366713"/>
                <a:gd name="connsiteX25" fmla="*/ 1462087 w 1490662"/>
                <a:gd name="connsiteY25" fmla="*/ 102394 h 366713"/>
                <a:gd name="connsiteX26" fmla="*/ 1404937 w 1490662"/>
                <a:gd name="connsiteY26" fmla="*/ 66675 h 366713"/>
                <a:gd name="connsiteX27" fmla="*/ 1328737 w 1490662"/>
                <a:gd name="connsiteY27" fmla="*/ 30956 h 366713"/>
                <a:gd name="connsiteX28" fmla="*/ 1271587 w 1490662"/>
                <a:gd name="connsiteY28" fmla="*/ 11906 h 366713"/>
                <a:gd name="connsiteX29" fmla="*/ 1214437 w 1490662"/>
                <a:gd name="connsiteY29" fmla="*/ 0 h 366713"/>
                <a:gd name="connsiteX30" fmla="*/ 1181100 w 1490662"/>
                <a:gd name="connsiteY30" fmla="*/ 0 h 366713"/>
                <a:gd name="connsiteX31" fmla="*/ 1152525 w 1490662"/>
                <a:gd name="connsiteY31" fmla="*/ 2381 h 366713"/>
                <a:gd name="connsiteX32" fmla="*/ 1073943 w 1490662"/>
                <a:gd name="connsiteY32" fmla="*/ 38100 h 366713"/>
                <a:gd name="connsiteX33" fmla="*/ 895350 w 1490662"/>
                <a:gd name="connsiteY33" fmla="*/ 100013 h 366713"/>
                <a:gd name="connsiteX34" fmla="*/ 681037 w 1490662"/>
                <a:gd name="connsiteY34" fmla="*/ 157163 h 366713"/>
                <a:gd name="connsiteX35" fmla="*/ 531018 w 1490662"/>
                <a:gd name="connsiteY35" fmla="*/ 192881 h 366713"/>
                <a:gd name="connsiteX36" fmla="*/ 350043 w 1490662"/>
                <a:gd name="connsiteY36" fmla="*/ 21669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0662" h="366713">
                  <a:moveTo>
                    <a:pt x="350043" y="216694"/>
                  </a:moveTo>
                  <a:lnTo>
                    <a:pt x="285750" y="221456"/>
                  </a:lnTo>
                  <a:lnTo>
                    <a:pt x="200025" y="226219"/>
                  </a:lnTo>
                  <a:lnTo>
                    <a:pt x="128587" y="226219"/>
                  </a:lnTo>
                  <a:lnTo>
                    <a:pt x="14287" y="216694"/>
                  </a:lnTo>
                  <a:lnTo>
                    <a:pt x="0" y="326231"/>
                  </a:lnTo>
                  <a:lnTo>
                    <a:pt x="38100" y="350044"/>
                  </a:lnTo>
                  <a:lnTo>
                    <a:pt x="59531" y="357188"/>
                  </a:lnTo>
                  <a:lnTo>
                    <a:pt x="102393" y="361950"/>
                  </a:lnTo>
                  <a:lnTo>
                    <a:pt x="178593" y="366713"/>
                  </a:lnTo>
                  <a:lnTo>
                    <a:pt x="254793" y="366713"/>
                  </a:lnTo>
                  <a:lnTo>
                    <a:pt x="383381" y="359569"/>
                  </a:lnTo>
                  <a:lnTo>
                    <a:pt x="595312" y="335756"/>
                  </a:lnTo>
                  <a:lnTo>
                    <a:pt x="745331" y="328613"/>
                  </a:lnTo>
                  <a:lnTo>
                    <a:pt x="790575" y="323850"/>
                  </a:lnTo>
                  <a:lnTo>
                    <a:pt x="921543" y="314325"/>
                  </a:lnTo>
                  <a:lnTo>
                    <a:pt x="1116806" y="292894"/>
                  </a:lnTo>
                  <a:lnTo>
                    <a:pt x="1307306" y="261938"/>
                  </a:lnTo>
                  <a:lnTo>
                    <a:pt x="1407318" y="242888"/>
                  </a:lnTo>
                  <a:lnTo>
                    <a:pt x="1443037" y="230981"/>
                  </a:lnTo>
                  <a:lnTo>
                    <a:pt x="1466850" y="211931"/>
                  </a:lnTo>
                  <a:lnTo>
                    <a:pt x="1485900" y="185738"/>
                  </a:lnTo>
                  <a:lnTo>
                    <a:pt x="1490662" y="169069"/>
                  </a:lnTo>
                  <a:lnTo>
                    <a:pt x="1490662" y="152400"/>
                  </a:lnTo>
                  <a:lnTo>
                    <a:pt x="1483518" y="128588"/>
                  </a:lnTo>
                  <a:lnTo>
                    <a:pt x="1462087" y="102394"/>
                  </a:lnTo>
                  <a:lnTo>
                    <a:pt x="1404937" y="66675"/>
                  </a:lnTo>
                  <a:lnTo>
                    <a:pt x="1328737" y="30956"/>
                  </a:lnTo>
                  <a:lnTo>
                    <a:pt x="1271587" y="11906"/>
                  </a:lnTo>
                  <a:lnTo>
                    <a:pt x="1214437" y="0"/>
                  </a:lnTo>
                  <a:lnTo>
                    <a:pt x="1181100" y="0"/>
                  </a:lnTo>
                  <a:lnTo>
                    <a:pt x="1152525" y="2381"/>
                  </a:lnTo>
                  <a:lnTo>
                    <a:pt x="1073943" y="38100"/>
                  </a:lnTo>
                  <a:lnTo>
                    <a:pt x="895350" y="100013"/>
                  </a:lnTo>
                  <a:lnTo>
                    <a:pt x="681037" y="157163"/>
                  </a:lnTo>
                  <a:lnTo>
                    <a:pt x="531018" y="192881"/>
                  </a:lnTo>
                  <a:lnTo>
                    <a:pt x="350043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36A24133-A426-4767-B162-9E6A4B81F335}"/>
                </a:ext>
              </a:extLst>
            </p:cNvPr>
            <p:cNvSpPr/>
            <p:nvPr/>
          </p:nvSpPr>
          <p:spPr>
            <a:xfrm>
              <a:off x="5688013" y="2209800"/>
              <a:ext cx="541337" cy="623888"/>
            </a:xfrm>
            <a:custGeom>
              <a:avLst/>
              <a:gdLst>
                <a:gd name="connsiteX0" fmla="*/ 266700 w 540544"/>
                <a:gd name="connsiteY0" fmla="*/ 435769 h 623888"/>
                <a:gd name="connsiteX1" fmla="*/ 166688 w 540544"/>
                <a:gd name="connsiteY1" fmla="*/ 519113 h 623888"/>
                <a:gd name="connsiteX2" fmla="*/ 78582 w 540544"/>
                <a:gd name="connsiteY2" fmla="*/ 597694 h 623888"/>
                <a:gd name="connsiteX3" fmla="*/ 45244 w 540544"/>
                <a:gd name="connsiteY3" fmla="*/ 619125 h 623888"/>
                <a:gd name="connsiteX4" fmla="*/ 23813 w 540544"/>
                <a:gd name="connsiteY4" fmla="*/ 623888 h 623888"/>
                <a:gd name="connsiteX5" fmla="*/ 9525 w 540544"/>
                <a:gd name="connsiteY5" fmla="*/ 623888 h 623888"/>
                <a:gd name="connsiteX6" fmla="*/ 0 w 540544"/>
                <a:gd name="connsiteY6" fmla="*/ 609600 h 623888"/>
                <a:gd name="connsiteX7" fmla="*/ 4763 w 540544"/>
                <a:gd name="connsiteY7" fmla="*/ 588169 h 623888"/>
                <a:gd name="connsiteX8" fmla="*/ 35719 w 540544"/>
                <a:gd name="connsiteY8" fmla="*/ 523875 h 623888"/>
                <a:gd name="connsiteX9" fmla="*/ 100013 w 540544"/>
                <a:gd name="connsiteY9" fmla="*/ 421481 h 623888"/>
                <a:gd name="connsiteX10" fmla="*/ 161925 w 540544"/>
                <a:gd name="connsiteY10" fmla="*/ 316706 h 623888"/>
                <a:gd name="connsiteX11" fmla="*/ 204788 w 540544"/>
                <a:gd name="connsiteY11" fmla="*/ 247650 h 623888"/>
                <a:gd name="connsiteX12" fmla="*/ 219075 w 540544"/>
                <a:gd name="connsiteY12" fmla="*/ 214313 h 623888"/>
                <a:gd name="connsiteX13" fmla="*/ 228600 w 540544"/>
                <a:gd name="connsiteY13" fmla="*/ 178594 h 623888"/>
                <a:gd name="connsiteX14" fmla="*/ 230982 w 540544"/>
                <a:gd name="connsiteY14" fmla="*/ 145256 h 623888"/>
                <a:gd name="connsiteX15" fmla="*/ 223838 w 540544"/>
                <a:gd name="connsiteY15" fmla="*/ 116681 h 623888"/>
                <a:gd name="connsiteX16" fmla="*/ 204788 w 540544"/>
                <a:gd name="connsiteY16" fmla="*/ 78581 h 623888"/>
                <a:gd name="connsiteX17" fmla="*/ 157163 w 540544"/>
                <a:gd name="connsiteY17" fmla="*/ 16669 h 623888"/>
                <a:gd name="connsiteX18" fmla="*/ 333375 w 540544"/>
                <a:gd name="connsiteY18" fmla="*/ 0 h 623888"/>
                <a:gd name="connsiteX19" fmla="*/ 409575 w 540544"/>
                <a:gd name="connsiteY19" fmla="*/ 38100 h 623888"/>
                <a:gd name="connsiteX20" fmla="*/ 471488 w 540544"/>
                <a:gd name="connsiteY20" fmla="*/ 73819 h 623888"/>
                <a:gd name="connsiteX21" fmla="*/ 502444 w 540544"/>
                <a:gd name="connsiteY21" fmla="*/ 97631 h 623888"/>
                <a:gd name="connsiteX22" fmla="*/ 526257 w 540544"/>
                <a:gd name="connsiteY22" fmla="*/ 121444 h 623888"/>
                <a:gd name="connsiteX23" fmla="*/ 535782 w 540544"/>
                <a:gd name="connsiteY23" fmla="*/ 140494 h 623888"/>
                <a:gd name="connsiteX24" fmla="*/ 540544 w 540544"/>
                <a:gd name="connsiteY24" fmla="*/ 161925 h 623888"/>
                <a:gd name="connsiteX25" fmla="*/ 540544 w 540544"/>
                <a:gd name="connsiteY25" fmla="*/ 190500 h 623888"/>
                <a:gd name="connsiteX26" fmla="*/ 531019 w 540544"/>
                <a:gd name="connsiteY26" fmla="*/ 226219 h 623888"/>
                <a:gd name="connsiteX27" fmla="*/ 488157 w 540544"/>
                <a:gd name="connsiteY27" fmla="*/ 261938 h 623888"/>
                <a:gd name="connsiteX28" fmla="*/ 385763 w 540544"/>
                <a:gd name="connsiteY28" fmla="*/ 338138 h 623888"/>
                <a:gd name="connsiteX29" fmla="*/ 266700 w 540544"/>
                <a:gd name="connsiteY29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623888">
                  <a:moveTo>
                    <a:pt x="266700" y="435769"/>
                  </a:moveTo>
                  <a:lnTo>
                    <a:pt x="166688" y="519113"/>
                  </a:lnTo>
                  <a:lnTo>
                    <a:pt x="78582" y="597694"/>
                  </a:lnTo>
                  <a:lnTo>
                    <a:pt x="45244" y="619125"/>
                  </a:lnTo>
                  <a:lnTo>
                    <a:pt x="23813" y="623888"/>
                  </a:lnTo>
                  <a:lnTo>
                    <a:pt x="9525" y="623888"/>
                  </a:lnTo>
                  <a:lnTo>
                    <a:pt x="0" y="609600"/>
                  </a:lnTo>
                  <a:lnTo>
                    <a:pt x="4763" y="588169"/>
                  </a:lnTo>
                  <a:lnTo>
                    <a:pt x="35719" y="523875"/>
                  </a:lnTo>
                  <a:lnTo>
                    <a:pt x="100013" y="421481"/>
                  </a:lnTo>
                  <a:lnTo>
                    <a:pt x="161925" y="316706"/>
                  </a:lnTo>
                  <a:lnTo>
                    <a:pt x="204788" y="247650"/>
                  </a:lnTo>
                  <a:lnTo>
                    <a:pt x="219075" y="214313"/>
                  </a:lnTo>
                  <a:lnTo>
                    <a:pt x="228600" y="178594"/>
                  </a:lnTo>
                  <a:lnTo>
                    <a:pt x="230982" y="145256"/>
                  </a:lnTo>
                  <a:lnTo>
                    <a:pt x="223838" y="116681"/>
                  </a:lnTo>
                  <a:lnTo>
                    <a:pt x="204788" y="78581"/>
                  </a:lnTo>
                  <a:lnTo>
                    <a:pt x="157163" y="16669"/>
                  </a:lnTo>
                  <a:lnTo>
                    <a:pt x="333375" y="0"/>
                  </a:lnTo>
                  <a:lnTo>
                    <a:pt x="409575" y="38100"/>
                  </a:lnTo>
                  <a:lnTo>
                    <a:pt x="471488" y="73819"/>
                  </a:lnTo>
                  <a:lnTo>
                    <a:pt x="502444" y="97631"/>
                  </a:lnTo>
                  <a:lnTo>
                    <a:pt x="526257" y="121444"/>
                  </a:lnTo>
                  <a:lnTo>
                    <a:pt x="535782" y="140494"/>
                  </a:lnTo>
                  <a:lnTo>
                    <a:pt x="540544" y="161925"/>
                  </a:lnTo>
                  <a:lnTo>
                    <a:pt x="540544" y="190500"/>
                  </a:lnTo>
                  <a:lnTo>
                    <a:pt x="531019" y="226219"/>
                  </a:lnTo>
                  <a:lnTo>
                    <a:pt x="488157" y="261938"/>
                  </a:lnTo>
                  <a:lnTo>
                    <a:pt x="385763" y="338138"/>
                  </a:lnTo>
                  <a:lnTo>
                    <a:pt x="266700" y="435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71B376D4-00F1-4BAD-8F76-D3E91EB55180}"/>
                </a:ext>
              </a:extLst>
            </p:cNvPr>
            <p:cNvSpPr/>
            <p:nvPr/>
          </p:nvSpPr>
          <p:spPr>
            <a:xfrm>
              <a:off x="3554413" y="2913063"/>
              <a:ext cx="1393825" cy="1447800"/>
            </a:xfrm>
            <a:custGeom>
              <a:avLst/>
              <a:gdLst>
                <a:gd name="connsiteX0" fmla="*/ 690563 w 1393032"/>
                <a:gd name="connsiteY0" fmla="*/ 123825 h 1447800"/>
                <a:gd name="connsiteX1" fmla="*/ 809625 w 1393032"/>
                <a:gd name="connsiteY1" fmla="*/ 90487 h 1447800"/>
                <a:gd name="connsiteX2" fmla="*/ 971550 w 1393032"/>
                <a:gd name="connsiteY2" fmla="*/ 38100 h 1447800"/>
                <a:gd name="connsiteX3" fmla="*/ 1012032 w 1393032"/>
                <a:gd name="connsiteY3" fmla="*/ 14287 h 1447800"/>
                <a:gd name="connsiteX4" fmla="*/ 1059657 w 1393032"/>
                <a:gd name="connsiteY4" fmla="*/ 0 h 1447800"/>
                <a:gd name="connsiteX5" fmla="*/ 1083469 w 1393032"/>
                <a:gd name="connsiteY5" fmla="*/ 4762 h 1447800"/>
                <a:gd name="connsiteX6" fmla="*/ 1133475 w 1393032"/>
                <a:gd name="connsiteY6" fmla="*/ 35719 h 1447800"/>
                <a:gd name="connsiteX7" fmla="*/ 1214438 w 1393032"/>
                <a:gd name="connsiteY7" fmla="*/ 92869 h 1447800"/>
                <a:gd name="connsiteX8" fmla="*/ 1269207 w 1393032"/>
                <a:gd name="connsiteY8" fmla="*/ 138112 h 1447800"/>
                <a:gd name="connsiteX9" fmla="*/ 1354932 w 1393032"/>
                <a:gd name="connsiteY9" fmla="*/ 211931 h 1447800"/>
                <a:gd name="connsiteX10" fmla="*/ 1385888 w 1393032"/>
                <a:gd name="connsiteY10" fmla="*/ 240506 h 1447800"/>
                <a:gd name="connsiteX11" fmla="*/ 1390650 w 1393032"/>
                <a:gd name="connsiteY11" fmla="*/ 250031 h 1447800"/>
                <a:gd name="connsiteX12" fmla="*/ 1393032 w 1393032"/>
                <a:gd name="connsiteY12" fmla="*/ 261937 h 1447800"/>
                <a:gd name="connsiteX13" fmla="*/ 1390650 w 1393032"/>
                <a:gd name="connsiteY13" fmla="*/ 283369 h 1447800"/>
                <a:gd name="connsiteX14" fmla="*/ 1376363 w 1393032"/>
                <a:gd name="connsiteY14" fmla="*/ 319087 h 1447800"/>
                <a:gd name="connsiteX15" fmla="*/ 1350169 w 1393032"/>
                <a:gd name="connsiteY15" fmla="*/ 352425 h 1447800"/>
                <a:gd name="connsiteX16" fmla="*/ 1304925 w 1393032"/>
                <a:gd name="connsiteY16" fmla="*/ 395287 h 1447800"/>
                <a:gd name="connsiteX17" fmla="*/ 1295400 w 1393032"/>
                <a:gd name="connsiteY17" fmla="*/ 409575 h 1447800"/>
                <a:gd name="connsiteX18" fmla="*/ 1271588 w 1393032"/>
                <a:gd name="connsiteY18" fmla="*/ 661987 h 1447800"/>
                <a:gd name="connsiteX19" fmla="*/ 1235869 w 1393032"/>
                <a:gd name="connsiteY19" fmla="*/ 1033462 h 1447800"/>
                <a:gd name="connsiteX20" fmla="*/ 1209675 w 1393032"/>
                <a:gd name="connsiteY20" fmla="*/ 1323975 h 1447800"/>
                <a:gd name="connsiteX21" fmla="*/ 1195388 w 1393032"/>
                <a:gd name="connsiteY21" fmla="*/ 1378744 h 1447800"/>
                <a:gd name="connsiteX22" fmla="*/ 1173957 w 1393032"/>
                <a:gd name="connsiteY22" fmla="*/ 1419225 h 1447800"/>
                <a:gd name="connsiteX23" fmla="*/ 1150144 w 1393032"/>
                <a:gd name="connsiteY23" fmla="*/ 1440656 h 1447800"/>
                <a:gd name="connsiteX24" fmla="*/ 1121569 w 1393032"/>
                <a:gd name="connsiteY24" fmla="*/ 1447800 h 1447800"/>
                <a:gd name="connsiteX25" fmla="*/ 1100138 w 1393032"/>
                <a:gd name="connsiteY25" fmla="*/ 1447800 h 1447800"/>
                <a:gd name="connsiteX26" fmla="*/ 1062038 w 1393032"/>
                <a:gd name="connsiteY26" fmla="*/ 1431131 h 1447800"/>
                <a:gd name="connsiteX27" fmla="*/ 1026319 w 1393032"/>
                <a:gd name="connsiteY27" fmla="*/ 1400175 h 1447800"/>
                <a:gd name="connsiteX28" fmla="*/ 1028700 w 1393032"/>
                <a:gd name="connsiteY28" fmla="*/ 1123950 h 1447800"/>
                <a:gd name="connsiteX29" fmla="*/ 1028700 w 1393032"/>
                <a:gd name="connsiteY29" fmla="*/ 876300 h 1447800"/>
                <a:gd name="connsiteX30" fmla="*/ 1028700 w 1393032"/>
                <a:gd name="connsiteY30" fmla="*/ 554831 h 1447800"/>
                <a:gd name="connsiteX31" fmla="*/ 1026319 w 1393032"/>
                <a:gd name="connsiteY31" fmla="*/ 297656 h 1447800"/>
                <a:gd name="connsiteX32" fmla="*/ 1026319 w 1393032"/>
                <a:gd name="connsiteY32" fmla="*/ 271462 h 1447800"/>
                <a:gd name="connsiteX33" fmla="*/ 1019175 w 1393032"/>
                <a:gd name="connsiteY33" fmla="*/ 240506 h 1447800"/>
                <a:gd name="connsiteX34" fmla="*/ 1004888 w 1393032"/>
                <a:gd name="connsiteY34" fmla="*/ 219075 h 1447800"/>
                <a:gd name="connsiteX35" fmla="*/ 988219 w 1393032"/>
                <a:gd name="connsiteY35" fmla="*/ 207169 h 1447800"/>
                <a:gd name="connsiteX36" fmla="*/ 954882 w 1393032"/>
                <a:gd name="connsiteY36" fmla="*/ 195262 h 1447800"/>
                <a:gd name="connsiteX37" fmla="*/ 897732 w 1393032"/>
                <a:gd name="connsiteY37" fmla="*/ 204787 h 1447800"/>
                <a:gd name="connsiteX38" fmla="*/ 719138 w 1393032"/>
                <a:gd name="connsiteY38" fmla="*/ 250031 h 1447800"/>
                <a:gd name="connsiteX39" fmla="*/ 526257 w 1393032"/>
                <a:gd name="connsiteY39" fmla="*/ 295275 h 1447800"/>
                <a:gd name="connsiteX40" fmla="*/ 340519 w 1393032"/>
                <a:gd name="connsiteY40" fmla="*/ 328612 h 1447800"/>
                <a:gd name="connsiteX41" fmla="*/ 204788 w 1393032"/>
                <a:gd name="connsiteY41" fmla="*/ 347662 h 1447800"/>
                <a:gd name="connsiteX42" fmla="*/ 83344 w 1393032"/>
                <a:gd name="connsiteY42" fmla="*/ 359569 h 1447800"/>
                <a:gd name="connsiteX43" fmla="*/ 9525 w 1393032"/>
                <a:gd name="connsiteY43" fmla="*/ 364331 h 1447800"/>
                <a:gd name="connsiteX44" fmla="*/ 0 w 1393032"/>
                <a:gd name="connsiteY44" fmla="*/ 252412 h 1447800"/>
                <a:gd name="connsiteX45" fmla="*/ 116682 w 1393032"/>
                <a:gd name="connsiteY45" fmla="*/ 238125 h 1447800"/>
                <a:gd name="connsiteX46" fmla="*/ 288132 w 1393032"/>
                <a:gd name="connsiteY46" fmla="*/ 209550 h 1447800"/>
                <a:gd name="connsiteX47" fmla="*/ 502444 w 1393032"/>
                <a:gd name="connsiteY47" fmla="*/ 166687 h 1447800"/>
                <a:gd name="connsiteX48" fmla="*/ 690563 w 1393032"/>
                <a:gd name="connsiteY48" fmla="*/ 123825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93032" h="1447800">
                  <a:moveTo>
                    <a:pt x="690563" y="123825"/>
                  </a:moveTo>
                  <a:lnTo>
                    <a:pt x="809625" y="90487"/>
                  </a:lnTo>
                  <a:lnTo>
                    <a:pt x="971550" y="38100"/>
                  </a:lnTo>
                  <a:lnTo>
                    <a:pt x="1012032" y="14287"/>
                  </a:lnTo>
                  <a:lnTo>
                    <a:pt x="1059657" y="0"/>
                  </a:lnTo>
                  <a:lnTo>
                    <a:pt x="1083469" y="4762"/>
                  </a:lnTo>
                  <a:lnTo>
                    <a:pt x="1133475" y="35719"/>
                  </a:lnTo>
                  <a:lnTo>
                    <a:pt x="1214438" y="92869"/>
                  </a:lnTo>
                  <a:lnTo>
                    <a:pt x="1269207" y="138112"/>
                  </a:lnTo>
                  <a:lnTo>
                    <a:pt x="1354932" y="211931"/>
                  </a:lnTo>
                  <a:lnTo>
                    <a:pt x="1385888" y="240506"/>
                  </a:lnTo>
                  <a:lnTo>
                    <a:pt x="1390650" y="250031"/>
                  </a:lnTo>
                  <a:lnTo>
                    <a:pt x="1393032" y="261937"/>
                  </a:lnTo>
                  <a:lnTo>
                    <a:pt x="1390650" y="283369"/>
                  </a:lnTo>
                  <a:lnTo>
                    <a:pt x="1376363" y="319087"/>
                  </a:lnTo>
                  <a:lnTo>
                    <a:pt x="1350169" y="352425"/>
                  </a:lnTo>
                  <a:lnTo>
                    <a:pt x="1304925" y="395287"/>
                  </a:lnTo>
                  <a:lnTo>
                    <a:pt x="1295400" y="409575"/>
                  </a:lnTo>
                  <a:lnTo>
                    <a:pt x="1271588" y="661987"/>
                  </a:lnTo>
                  <a:lnTo>
                    <a:pt x="1235869" y="1033462"/>
                  </a:lnTo>
                  <a:lnTo>
                    <a:pt x="1209675" y="1323975"/>
                  </a:lnTo>
                  <a:lnTo>
                    <a:pt x="1195388" y="1378744"/>
                  </a:lnTo>
                  <a:lnTo>
                    <a:pt x="1173957" y="1419225"/>
                  </a:lnTo>
                  <a:lnTo>
                    <a:pt x="1150144" y="1440656"/>
                  </a:lnTo>
                  <a:lnTo>
                    <a:pt x="1121569" y="1447800"/>
                  </a:lnTo>
                  <a:lnTo>
                    <a:pt x="1100138" y="1447800"/>
                  </a:lnTo>
                  <a:lnTo>
                    <a:pt x="1062038" y="1431131"/>
                  </a:lnTo>
                  <a:lnTo>
                    <a:pt x="1026319" y="1400175"/>
                  </a:lnTo>
                  <a:cubicBezTo>
                    <a:pt x="1027113" y="1308100"/>
                    <a:pt x="1027906" y="1216025"/>
                    <a:pt x="1028700" y="1123950"/>
                  </a:cubicBezTo>
                  <a:lnTo>
                    <a:pt x="1028700" y="876300"/>
                  </a:lnTo>
                  <a:lnTo>
                    <a:pt x="1028700" y="554831"/>
                  </a:lnTo>
                  <a:cubicBezTo>
                    <a:pt x="1027906" y="469106"/>
                    <a:pt x="1027113" y="383381"/>
                    <a:pt x="1026319" y="297656"/>
                  </a:cubicBezTo>
                  <a:lnTo>
                    <a:pt x="1026319" y="271462"/>
                  </a:lnTo>
                  <a:lnTo>
                    <a:pt x="1019175" y="240506"/>
                  </a:lnTo>
                  <a:lnTo>
                    <a:pt x="1004888" y="219075"/>
                  </a:lnTo>
                  <a:lnTo>
                    <a:pt x="988219" y="207169"/>
                  </a:lnTo>
                  <a:lnTo>
                    <a:pt x="954882" y="195262"/>
                  </a:lnTo>
                  <a:lnTo>
                    <a:pt x="897732" y="204787"/>
                  </a:lnTo>
                  <a:lnTo>
                    <a:pt x="719138" y="250031"/>
                  </a:lnTo>
                  <a:lnTo>
                    <a:pt x="526257" y="295275"/>
                  </a:lnTo>
                  <a:lnTo>
                    <a:pt x="340519" y="328612"/>
                  </a:lnTo>
                  <a:lnTo>
                    <a:pt x="204788" y="347662"/>
                  </a:lnTo>
                  <a:lnTo>
                    <a:pt x="83344" y="359569"/>
                  </a:lnTo>
                  <a:lnTo>
                    <a:pt x="9525" y="364331"/>
                  </a:lnTo>
                  <a:lnTo>
                    <a:pt x="0" y="252412"/>
                  </a:lnTo>
                  <a:lnTo>
                    <a:pt x="116682" y="238125"/>
                  </a:lnTo>
                  <a:lnTo>
                    <a:pt x="288132" y="209550"/>
                  </a:lnTo>
                  <a:lnTo>
                    <a:pt x="502444" y="166687"/>
                  </a:lnTo>
                  <a:lnTo>
                    <a:pt x="690563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7CA4E274-9BB8-43A0-8BA4-A105F0061000}"/>
                </a:ext>
              </a:extLst>
            </p:cNvPr>
            <p:cNvSpPr/>
            <p:nvPr/>
          </p:nvSpPr>
          <p:spPr>
            <a:xfrm>
              <a:off x="3595688" y="3529013"/>
              <a:ext cx="1060450" cy="282575"/>
            </a:xfrm>
            <a:custGeom>
              <a:avLst/>
              <a:gdLst>
                <a:gd name="connsiteX0" fmla="*/ 211931 w 1059656"/>
                <a:gd name="connsiteY0" fmla="*/ 123825 h 283368"/>
                <a:gd name="connsiteX1" fmla="*/ 0 w 1059656"/>
                <a:gd name="connsiteY1" fmla="*/ 150018 h 283368"/>
                <a:gd name="connsiteX2" fmla="*/ 0 w 1059656"/>
                <a:gd name="connsiteY2" fmla="*/ 283368 h 283368"/>
                <a:gd name="connsiteX3" fmla="*/ 211931 w 1059656"/>
                <a:gd name="connsiteY3" fmla="*/ 254793 h 283368"/>
                <a:gd name="connsiteX4" fmla="*/ 511968 w 1059656"/>
                <a:gd name="connsiteY4" fmla="*/ 211931 h 283368"/>
                <a:gd name="connsiteX5" fmla="*/ 835818 w 1059656"/>
                <a:gd name="connsiteY5" fmla="*/ 164306 h 283368"/>
                <a:gd name="connsiteX6" fmla="*/ 1059656 w 1059656"/>
                <a:gd name="connsiteY6" fmla="*/ 128587 h 283368"/>
                <a:gd name="connsiteX7" fmla="*/ 1054893 w 1059656"/>
                <a:gd name="connsiteY7" fmla="*/ 0 h 283368"/>
                <a:gd name="connsiteX8" fmla="*/ 716756 w 1059656"/>
                <a:gd name="connsiteY8" fmla="*/ 47625 h 283368"/>
                <a:gd name="connsiteX9" fmla="*/ 452437 w 1059656"/>
                <a:gd name="connsiteY9" fmla="*/ 85725 h 283368"/>
                <a:gd name="connsiteX10" fmla="*/ 211931 w 1059656"/>
                <a:gd name="connsiteY10" fmla="*/ 123825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56" h="283368">
                  <a:moveTo>
                    <a:pt x="211931" y="123825"/>
                  </a:moveTo>
                  <a:lnTo>
                    <a:pt x="0" y="150018"/>
                  </a:lnTo>
                  <a:lnTo>
                    <a:pt x="0" y="283368"/>
                  </a:lnTo>
                  <a:lnTo>
                    <a:pt x="211931" y="254793"/>
                  </a:lnTo>
                  <a:lnTo>
                    <a:pt x="511968" y="211931"/>
                  </a:lnTo>
                  <a:lnTo>
                    <a:pt x="835818" y="164306"/>
                  </a:lnTo>
                  <a:lnTo>
                    <a:pt x="1059656" y="128587"/>
                  </a:lnTo>
                  <a:lnTo>
                    <a:pt x="1054893" y="0"/>
                  </a:lnTo>
                  <a:lnTo>
                    <a:pt x="716756" y="47625"/>
                  </a:lnTo>
                  <a:lnTo>
                    <a:pt x="452437" y="85725"/>
                  </a:lnTo>
                  <a:lnTo>
                    <a:pt x="211931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5A677989-4D4E-4359-8DAF-C11E5CF8C93D}"/>
                </a:ext>
              </a:extLst>
            </p:cNvPr>
            <p:cNvSpPr/>
            <p:nvPr/>
          </p:nvSpPr>
          <p:spPr>
            <a:xfrm>
              <a:off x="3562350" y="4116388"/>
              <a:ext cx="1068388" cy="331787"/>
            </a:xfrm>
            <a:custGeom>
              <a:avLst/>
              <a:gdLst>
                <a:gd name="connsiteX0" fmla="*/ 466725 w 1069181"/>
                <a:gd name="connsiteY0" fmla="*/ 88107 h 330994"/>
                <a:gd name="connsiteX1" fmla="*/ 838200 w 1069181"/>
                <a:gd name="connsiteY1" fmla="*/ 14288 h 330994"/>
                <a:gd name="connsiteX2" fmla="*/ 907256 w 1069181"/>
                <a:gd name="connsiteY2" fmla="*/ 0 h 330994"/>
                <a:gd name="connsiteX3" fmla="*/ 1004888 w 1069181"/>
                <a:gd name="connsiteY3" fmla="*/ 0 h 330994"/>
                <a:gd name="connsiteX4" fmla="*/ 1069181 w 1069181"/>
                <a:gd name="connsiteY4" fmla="*/ 0 h 330994"/>
                <a:gd name="connsiteX5" fmla="*/ 1066800 w 1069181"/>
                <a:gd name="connsiteY5" fmla="*/ 228600 h 330994"/>
                <a:gd name="connsiteX6" fmla="*/ 1026319 w 1069181"/>
                <a:gd name="connsiteY6" fmla="*/ 200025 h 330994"/>
                <a:gd name="connsiteX7" fmla="*/ 1016794 w 1069181"/>
                <a:gd name="connsiteY7" fmla="*/ 192882 h 330994"/>
                <a:gd name="connsiteX8" fmla="*/ 985838 w 1069181"/>
                <a:gd name="connsiteY8" fmla="*/ 176213 h 330994"/>
                <a:gd name="connsiteX9" fmla="*/ 942975 w 1069181"/>
                <a:gd name="connsiteY9" fmla="*/ 159544 h 330994"/>
                <a:gd name="connsiteX10" fmla="*/ 907256 w 1069181"/>
                <a:gd name="connsiteY10" fmla="*/ 152400 h 330994"/>
                <a:gd name="connsiteX11" fmla="*/ 859631 w 1069181"/>
                <a:gd name="connsiteY11" fmla="*/ 154782 h 330994"/>
                <a:gd name="connsiteX12" fmla="*/ 714375 w 1069181"/>
                <a:gd name="connsiteY12" fmla="*/ 183357 h 330994"/>
                <a:gd name="connsiteX13" fmla="*/ 357188 w 1069181"/>
                <a:gd name="connsiteY13" fmla="*/ 257175 h 330994"/>
                <a:gd name="connsiteX14" fmla="*/ 0 w 1069181"/>
                <a:gd name="connsiteY14" fmla="*/ 330994 h 330994"/>
                <a:gd name="connsiteX15" fmla="*/ 2381 w 1069181"/>
                <a:gd name="connsiteY15" fmla="*/ 176213 h 330994"/>
                <a:gd name="connsiteX16" fmla="*/ 264319 w 1069181"/>
                <a:gd name="connsiteY16" fmla="*/ 126207 h 330994"/>
                <a:gd name="connsiteX17" fmla="*/ 466725 w 1069181"/>
                <a:gd name="connsiteY17" fmla="*/ 88107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181" h="330994">
                  <a:moveTo>
                    <a:pt x="466725" y="88107"/>
                  </a:moveTo>
                  <a:lnTo>
                    <a:pt x="838200" y="14288"/>
                  </a:lnTo>
                  <a:lnTo>
                    <a:pt x="907256" y="0"/>
                  </a:lnTo>
                  <a:lnTo>
                    <a:pt x="1004888" y="0"/>
                  </a:lnTo>
                  <a:lnTo>
                    <a:pt x="1069181" y="0"/>
                  </a:lnTo>
                  <a:cubicBezTo>
                    <a:pt x="1068387" y="76200"/>
                    <a:pt x="1067594" y="152400"/>
                    <a:pt x="1066800" y="228600"/>
                  </a:cubicBezTo>
                  <a:lnTo>
                    <a:pt x="1026319" y="200025"/>
                  </a:lnTo>
                  <a:lnTo>
                    <a:pt x="1016794" y="192882"/>
                  </a:lnTo>
                  <a:lnTo>
                    <a:pt x="985838" y="176213"/>
                  </a:lnTo>
                  <a:lnTo>
                    <a:pt x="942975" y="159544"/>
                  </a:lnTo>
                  <a:lnTo>
                    <a:pt x="907256" y="152400"/>
                  </a:lnTo>
                  <a:lnTo>
                    <a:pt x="859631" y="154782"/>
                  </a:lnTo>
                  <a:lnTo>
                    <a:pt x="714375" y="183357"/>
                  </a:lnTo>
                  <a:lnTo>
                    <a:pt x="357188" y="257175"/>
                  </a:lnTo>
                  <a:lnTo>
                    <a:pt x="0" y="330994"/>
                  </a:lnTo>
                  <a:cubicBezTo>
                    <a:pt x="794" y="279400"/>
                    <a:pt x="1587" y="227807"/>
                    <a:pt x="2381" y="176213"/>
                  </a:cubicBezTo>
                  <a:lnTo>
                    <a:pt x="264319" y="126207"/>
                  </a:lnTo>
                  <a:lnTo>
                    <a:pt x="466725" y="88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D0324D6F-3965-4733-8DBE-D24A73C63848}"/>
                </a:ext>
              </a:extLst>
            </p:cNvPr>
            <p:cNvSpPr/>
            <p:nvPr/>
          </p:nvSpPr>
          <p:spPr>
            <a:xfrm>
              <a:off x="3313113" y="3011488"/>
              <a:ext cx="357187" cy="2657475"/>
            </a:xfrm>
            <a:custGeom>
              <a:avLst/>
              <a:gdLst>
                <a:gd name="connsiteX0" fmla="*/ 353522 w 356921"/>
                <a:gd name="connsiteY0" fmla="*/ 931396 h 2658218"/>
                <a:gd name="connsiteX1" fmla="*/ 356921 w 356921"/>
                <a:gd name="connsiteY1" fmla="*/ 244746 h 2658218"/>
                <a:gd name="connsiteX2" fmla="*/ 319530 w 356921"/>
                <a:gd name="connsiteY2" fmla="*/ 146168 h 2658218"/>
                <a:gd name="connsiteX3" fmla="*/ 254944 w 356921"/>
                <a:gd name="connsiteY3" fmla="*/ 101977 h 2658218"/>
                <a:gd name="connsiteX4" fmla="*/ 176761 w 356921"/>
                <a:gd name="connsiteY4" fmla="*/ 54388 h 2658218"/>
                <a:gd name="connsiteX5" fmla="*/ 95179 w 356921"/>
                <a:gd name="connsiteY5" fmla="*/ 16996 h 2658218"/>
                <a:gd name="connsiteX6" fmla="*/ 47589 w 356921"/>
                <a:gd name="connsiteY6" fmla="*/ 0 h 2658218"/>
                <a:gd name="connsiteX7" fmla="*/ 33992 w 356921"/>
                <a:gd name="connsiteY7" fmla="*/ 0 h 2658218"/>
                <a:gd name="connsiteX8" fmla="*/ 23794 w 356921"/>
                <a:gd name="connsiteY8" fmla="*/ 10197 h 2658218"/>
                <a:gd name="connsiteX9" fmla="*/ 30593 w 356921"/>
                <a:gd name="connsiteY9" fmla="*/ 37392 h 2658218"/>
                <a:gd name="connsiteX10" fmla="*/ 44190 w 356921"/>
                <a:gd name="connsiteY10" fmla="*/ 61186 h 2658218"/>
                <a:gd name="connsiteX11" fmla="*/ 84981 w 356921"/>
                <a:gd name="connsiteY11" fmla="*/ 152966 h 2658218"/>
                <a:gd name="connsiteX12" fmla="*/ 108776 w 356921"/>
                <a:gd name="connsiteY12" fmla="*/ 227750 h 2658218"/>
                <a:gd name="connsiteX13" fmla="*/ 125772 w 356921"/>
                <a:gd name="connsiteY13" fmla="*/ 322929 h 2658218"/>
                <a:gd name="connsiteX14" fmla="*/ 132571 w 356921"/>
                <a:gd name="connsiteY14" fmla="*/ 404511 h 2658218"/>
                <a:gd name="connsiteX15" fmla="*/ 129171 w 356921"/>
                <a:gd name="connsiteY15" fmla="*/ 846415 h 2658218"/>
                <a:gd name="connsiteX16" fmla="*/ 115574 w 356921"/>
                <a:gd name="connsiteY16" fmla="*/ 1342706 h 2658218"/>
                <a:gd name="connsiteX17" fmla="*/ 112175 w 356921"/>
                <a:gd name="connsiteY17" fmla="*/ 1584053 h 2658218"/>
                <a:gd name="connsiteX18" fmla="*/ 105377 w 356921"/>
                <a:gd name="connsiteY18" fmla="*/ 1781210 h 2658218"/>
                <a:gd name="connsiteX19" fmla="*/ 98578 w 356921"/>
                <a:gd name="connsiteY19" fmla="*/ 1862792 h 2658218"/>
                <a:gd name="connsiteX20" fmla="*/ 81582 w 356921"/>
                <a:gd name="connsiteY20" fmla="*/ 1974968 h 2658218"/>
                <a:gd name="connsiteX21" fmla="*/ 50988 w 356921"/>
                <a:gd name="connsiteY21" fmla="*/ 2107539 h 2658218"/>
                <a:gd name="connsiteX22" fmla="*/ 23794 w 356921"/>
                <a:gd name="connsiteY22" fmla="*/ 2195919 h 2658218"/>
                <a:gd name="connsiteX23" fmla="*/ 0 w 356921"/>
                <a:gd name="connsiteY23" fmla="*/ 2253707 h 2658218"/>
                <a:gd name="connsiteX24" fmla="*/ 23794 w 356921"/>
                <a:gd name="connsiteY24" fmla="*/ 2345487 h 2658218"/>
                <a:gd name="connsiteX25" fmla="*/ 74783 w 356921"/>
                <a:gd name="connsiteY25" fmla="*/ 2539244 h 2658218"/>
                <a:gd name="connsiteX26" fmla="*/ 101977 w 356921"/>
                <a:gd name="connsiteY26" fmla="*/ 2617427 h 2658218"/>
                <a:gd name="connsiteX27" fmla="*/ 112175 w 356921"/>
                <a:gd name="connsiteY27" fmla="*/ 2634424 h 2658218"/>
                <a:gd name="connsiteX28" fmla="*/ 125772 w 356921"/>
                <a:gd name="connsiteY28" fmla="*/ 2648021 h 2658218"/>
                <a:gd name="connsiteX29" fmla="*/ 142768 w 356921"/>
                <a:gd name="connsiteY29" fmla="*/ 2658218 h 2658218"/>
                <a:gd name="connsiteX30" fmla="*/ 166563 w 356921"/>
                <a:gd name="connsiteY30" fmla="*/ 2654819 h 2658218"/>
                <a:gd name="connsiteX31" fmla="*/ 203955 w 356921"/>
                <a:gd name="connsiteY31" fmla="*/ 2627625 h 2658218"/>
                <a:gd name="connsiteX32" fmla="*/ 258343 w 356921"/>
                <a:gd name="connsiteY32" fmla="*/ 2569838 h 2658218"/>
                <a:gd name="connsiteX33" fmla="*/ 285537 w 356921"/>
                <a:gd name="connsiteY33" fmla="*/ 2063348 h 2658218"/>
                <a:gd name="connsiteX34" fmla="*/ 309332 w 356921"/>
                <a:gd name="connsiteY34" fmla="*/ 1747218 h 2658218"/>
                <a:gd name="connsiteX35" fmla="*/ 333127 w 356921"/>
                <a:gd name="connsiteY35" fmla="*/ 1407292 h 2658218"/>
                <a:gd name="connsiteX36" fmla="*/ 353522 w 356921"/>
                <a:gd name="connsiteY36" fmla="*/ 1267922 h 2658218"/>
                <a:gd name="connsiteX37" fmla="*/ 353522 w 356921"/>
                <a:gd name="connsiteY37" fmla="*/ 931396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6921" h="2658218">
                  <a:moveTo>
                    <a:pt x="353522" y="931396"/>
                  </a:moveTo>
                  <a:lnTo>
                    <a:pt x="356921" y="244746"/>
                  </a:lnTo>
                  <a:lnTo>
                    <a:pt x="319530" y="146168"/>
                  </a:lnTo>
                  <a:lnTo>
                    <a:pt x="254944" y="101977"/>
                  </a:lnTo>
                  <a:lnTo>
                    <a:pt x="176761" y="54388"/>
                  </a:lnTo>
                  <a:lnTo>
                    <a:pt x="95179" y="16996"/>
                  </a:lnTo>
                  <a:lnTo>
                    <a:pt x="47589" y="0"/>
                  </a:lnTo>
                  <a:lnTo>
                    <a:pt x="33992" y="0"/>
                  </a:lnTo>
                  <a:lnTo>
                    <a:pt x="23794" y="10197"/>
                  </a:lnTo>
                  <a:lnTo>
                    <a:pt x="30593" y="37392"/>
                  </a:lnTo>
                  <a:lnTo>
                    <a:pt x="44190" y="61186"/>
                  </a:lnTo>
                  <a:lnTo>
                    <a:pt x="84981" y="152966"/>
                  </a:lnTo>
                  <a:lnTo>
                    <a:pt x="108776" y="227750"/>
                  </a:lnTo>
                  <a:lnTo>
                    <a:pt x="125772" y="322929"/>
                  </a:lnTo>
                  <a:lnTo>
                    <a:pt x="132571" y="404511"/>
                  </a:lnTo>
                  <a:cubicBezTo>
                    <a:pt x="131438" y="551812"/>
                    <a:pt x="130304" y="699114"/>
                    <a:pt x="129171" y="846415"/>
                  </a:cubicBezTo>
                  <a:lnTo>
                    <a:pt x="115574" y="1342706"/>
                  </a:lnTo>
                  <a:lnTo>
                    <a:pt x="112175" y="1584053"/>
                  </a:lnTo>
                  <a:lnTo>
                    <a:pt x="105377" y="1781210"/>
                  </a:lnTo>
                  <a:lnTo>
                    <a:pt x="98578" y="1862792"/>
                  </a:lnTo>
                  <a:lnTo>
                    <a:pt x="81582" y="1974968"/>
                  </a:lnTo>
                  <a:lnTo>
                    <a:pt x="50988" y="2107539"/>
                  </a:lnTo>
                  <a:lnTo>
                    <a:pt x="23794" y="2195919"/>
                  </a:lnTo>
                  <a:lnTo>
                    <a:pt x="0" y="2253707"/>
                  </a:lnTo>
                  <a:lnTo>
                    <a:pt x="23794" y="2345487"/>
                  </a:lnTo>
                  <a:lnTo>
                    <a:pt x="74783" y="2539244"/>
                  </a:lnTo>
                  <a:lnTo>
                    <a:pt x="101977" y="2617427"/>
                  </a:lnTo>
                  <a:lnTo>
                    <a:pt x="112175" y="2634424"/>
                  </a:lnTo>
                  <a:lnTo>
                    <a:pt x="125772" y="2648021"/>
                  </a:lnTo>
                  <a:lnTo>
                    <a:pt x="142768" y="2658218"/>
                  </a:lnTo>
                  <a:lnTo>
                    <a:pt x="166563" y="2654819"/>
                  </a:lnTo>
                  <a:lnTo>
                    <a:pt x="203955" y="2627625"/>
                  </a:lnTo>
                  <a:lnTo>
                    <a:pt x="258343" y="2569838"/>
                  </a:lnTo>
                  <a:lnTo>
                    <a:pt x="285537" y="2063348"/>
                  </a:lnTo>
                  <a:lnTo>
                    <a:pt x="309332" y="1747218"/>
                  </a:lnTo>
                  <a:lnTo>
                    <a:pt x="333127" y="1407292"/>
                  </a:lnTo>
                  <a:lnTo>
                    <a:pt x="353522" y="1267922"/>
                  </a:lnTo>
                  <a:lnTo>
                    <a:pt x="353522" y="9313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BA406562-6C5B-47F9-9468-1D7A69FD8761}"/>
                </a:ext>
              </a:extLst>
            </p:cNvPr>
            <p:cNvSpPr/>
            <p:nvPr/>
          </p:nvSpPr>
          <p:spPr>
            <a:xfrm>
              <a:off x="3505200" y="4802188"/>
              <a:ext cx="1239838" cy="841375"/>
            </a:xfrm>
            <a:custGeom>
              <a:avLst/>
              <a:gdLst>
                <a:gd name="connsiteX0" fmla="*/ 428625 w 1240631"/>
                <a:gd name="connsiteY0" fmla="*/ 319088 h 840582"/>
                <a:gd name="connsiteX1" fmla="*/ 245269 w 1240631"/>
                <a:gd name="connsiteY1" fmla="*/ 395288 h 840582"/>
                <a:gd name="connsiteX2" fmla="*/ 195263 w 1240631"/>
                <a:gd name="connsiteY2" fmla="*/ 414338 h 840582"/>
                <a:gd name="connsiteX3" fmla="*/ 180975 w 1240631"/>
                <a:gd name="connsiteY3" fmla="*/ 419100 h 840582"/>
                <a:gd name="connsiteX4" fmla="*/ 164306 w 1240631"/>
                <a:gd name="connsiteY4" fmla="*/ 419100 h 840582"/>
                <a:gd name="connsiteX5" fmla="*/ 133350 w 1240631"/>
                <a:gd name="connsiteY5" fmla="*/ 407194 h 840582"/>
                <a:gd name="connsiteX6" fmla="*/ 109538 w 1240631"/>
                <a:gd name="connsiteY6" fmla="*/ 388144 h 840582"/>
                <a:gd name="connsiteX7" fmla="*/ 92869 w 1240631"/>
                <a:gd name="connsiteY7" fmla="*/ 354807 h 840582"/>
                <a:gd name="connsiteX8" fmla="*/ 90488 w 1240631"/>
                <a:gd name="connsiteY8" fmla="*/ 326232 h 840582"/>
                <a:gd name="connsiteX9" fmla="*/ 90488 w 1240631"/>
                <a:gd name="connsiteY9" fmla="*/ 235744 h 840582"/>
                <a:gd name="connsiteX10" fmla="*/ 0 w 1240631"/>
                <a:gd name="connsiteY10" fmla="*/ 840582 h 840582"/>
                <a:gd name="connsiteX11" fmla="*/ 66675 w 1240631"/>
                <a:gd name="connsiteY11" fmla="*/ 776288 h 840582"/>
                <a:gd name="connsiteX12" fmla="*/ 97631 w 1240631"/>
                <a:gd name="connsiteY12" fmla="*/ 747713 h 840582"/>
                <a:gd name="connsiteX13" fmla="*/ 171450 w 1240631"/>
                <a:gd name="connsiteY13" fmla="*/ 685800 h 840582"/>
                <a:gd name="connsiteX14" fmla="*/ 230981 w 1240631"/>
                <a:gd name="connsiteY14" fmla="*/ 647700 h 840582"/>
                <a:gd name="connsiteX15" fmla="*/ 495300 w 1240631"/>
                <a:gd name="connsiteY15" fmla="*/ 495300 h 840582"/>
                <a:gd name="connsiteX16" fmla="*/ 716756 w 1240631"/>
                <a:gd name="connsiteY16" fmla="*/ 369094 h 840582"/>
                <a:gd name="connsiteX17" fmla="*/ 964406 w 1240631"/>
                <a:gd name="connsiteY17" fmla="*/ 226219 h 840582"/>
                <a:gd name="connsiteX18" fmla="*/ 1152525 w 1240631"/>
                <a:gd name="connsiteY18" fmla="*/ 116682 h 840582"/>
                <a:gd name="connsiteX19" fmla="*/ 1240631 w 1240631"/>
                <a:gd name="connsiteY19" fmla="*/ 69057 h 840582"/>
                <a:gd name="connsiteX20" fmla="*/ 1202531 w 1240631"/>
                <a:gd name="connsiteY20" fmla="*/ 0 h 840582"/>
                <a:gd name="connsiteX21" fmla="*/ 985838 w 1240631"/>
                <a:gd name="connsiteY21" fmla="*/ 88107 h 840582"/>
                <a:gd name="connsiteX22" fmla="*/ 695325 w 1240631"/>
                <a:gd name="connsiteY22" fmla="*/ 207169 h 840582"/>
                <a:gd name="connsiteX23" fmla="*/ 428625 w 1240631"/>
                <a:gd name="connsiteY23" fmla="*/ 319088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0631" h="840582">
                  <a:moveTo>
                    <a:pt x="428625" y="319088"/>
                  </a:moveTo>
                  <a:lnTo>
                    <a:pt x="245269" y="395288"/>
                  </a:lnTo>
                  <a:lnTo>
                    <a:pt x="195263" y="414338"/>
                  </a:lnTo>
                  <a:lnTo>
                    <a:pt x="180975" y="419100"/>
                  </a:lnTo>
                  <a:lnTo>
                    <a:pt x="164306" y="419100"/>
                  </a:lnTo>
                  <a:lnTo>
                    <a:pt x="133350" y="407194"/>
                  </a:lnTo>
                  <a:lnTo>
                    <a:pt x="109538" y="388144"/>
                  </a:lnTo>
                  <a:lnTo>
                    <a:pt x="92869" y="354807"/>
                  </a:lnTo>
                  <a:lnTo>
                    <a:pt x="90488" y="326232"/>
                  </a:lnTo>
                  <a:lnTo>
                    <a:pt x="90488" y="235744"/>
                  </a:lnTo>
                  <a:lnTo>
                    <a:pt x="0" y="840582"/>
                  </a:lnTo>
                  <a:lnTo>
                    <a:pt x="66675" y="776288"/>
                  </a:lnTo>
                  <a:lnTo>
                    <a:pt x="97631" y="747713"/>
                  </a:lnTo>
                  <a:lnTo>
                    <a:pt x="171450" y="685800"/>
                  </a:lnTo>
                  <a:lnTo>
                    <a:pt x="230981" y="647700"/>
                  </a:lnTo>
                  <a:lnTo>
                    <a:pt x="495300" y="495300"/>
                  </a:lnTo>
                  <a:lnTo>
                    <a:pt x="716756" y="369094"/>
                  </a:lnTo>
                  <a:lnTo>
                    <a:pt x="964406" y="226219"/>
                  </a:lnTo>
                  <a:lnTo>
                    <a:pt x="1152525" y="116682"/>
                  </a:lnTo>
                  <a:lnTo>
                    <a:pt x="1240631" y="69057"/>
                  </a:lnTo>
                  <a:lnTo>
                    <a:pt x="1202531" y="0"/>
                  </a:lnTo>
                  <a:lnTo>
                    <a:pt x="985838" y="88107"/>
                  </a:lnTo>
                  <a:lnTo>
                    <a:pt x="695325" y="207169"/>
                  </a:lnTo>
                  <a:lnTo>
                    <a:pt x="428625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5651A282-36BA-4AE8-9E8F-F89BF971316A}"/>
                </a:ext>
              </a:extLst>
            </p:cNvPr>
            <p:cNvSpPr/>
            <p:nvPr/>
          </p:nvSpPr>
          <p:spPr>
            <a:xfrm>
              <a:off x="4459288" y="4484688"/>
              <a:ext cx="503237" cy="825500"/>
            </a:xfrm>
            <a:custGeom>
              <a:avLst/>
              <a:gdLst>
                <a:gd name="connsiteX0" fmla="*/ 111919 w 502444"/>
                <a:gd name="connsiteY0" fmla="*/ 233362 h 826294"/>
                <a:gd name="connsiteX1" fmla="*/ 142875 w 502444"/>
                <a:gd name="connsiteY1" fmla="*/ 290512 h 826294"/>
                <a:gd name="connsiteX2" fmla="*/ 173832 w 502444"/>
                <a:gd name="connsiteY2" fmla="*/ 357187 h 826294"/>
                <a:gd name="connsiteX3" fmla="*/ 190500 w 502444"/>
                <a:gd name="connsiteY3" fmla="*/ 435769 h 826294"/>
                <a:gd name="connsiteX4" fmla="*/ 228600 w 502444"/>
                <a:gd name="connsiteY4" fmla="*/ 528637 h 826294"/>
                <a:gd name="connsiteX5" fmla="*/ 259557 w 502444"/>
                <a:gd name="connsiteY5" fmla="*/ 609600 h 826294"/>
                <a:gd name="connsiteX6" fmla="*/ 278607 w 502444"/>
                <a:gd name="connsiteY6" fmla="*/ 669131 h 826294"/>
                <a:gd name="connsiteX7" fmla="*/ 300038 w 502444"/>
                <a:gd name="connsiteY7" fmla="*/ 738187 h 826294"/>
                <a:gd name="connsiteX8" fmla="*/ 319088 w 502444"/>
                <a:gd name="connsiteY8" fmla="*/ 771525 h 826294"/>
                <a:gd name="connsiteX9" fmla="*/ 354807 w 502444"/>
                <a:gd name="connsiteY9" fmla="*/ 807244 h 826294"/>
                <a:gd name="connsiteX10" fmla="*/ 390525 w 502444"/>
                <a:gd name="connsiteY10" fmla="*/ 826294 h 826294"/>
                <a:gd name="connsiteX11" fmla="*/ 402432 w 502444"/>
                <a:gd name="connsiteY11" fmla="*/ 826294 h 826294"/>
                <a:gd name="connsiteX12" fmla="*/ 426244 w 502444"/>
                <a:gd name="connsiteY12" fmla="*/ 821531 h 826294"/>
                <a:gd name="connsiteX13" fmla="*/ 442913 w 502444"/>
                <a:gd name="connsiteY13" fmla="*/ 802481 h 826294"/>
                <a:gd name="connsiteX14" fmla="*/ 461963 w 502444"/>
                <a:gd name="connsiteY14" fmla="*/ 762000 h 826294"/>
                <a:gd name="connsiteX15" fmla="*/ 483394 w 502444"/>
                <a:gd name="connsiteY15" fmla="*/ 690562 h 826294"/>
                <a:gd name="connsiteX16" fmla="*/ 500063 w 502444"/>
                <a:gd name="connsiteY16" fmla="*/ 614362 h 826294"/>
                <a:gd name="connsiteX17" fmla="*/ 502444 w 502444"/>
                <a:gd name="connsiteY17" fmla="*/ 550069 h 826294"/>
                <a:gd name="connsiteX18" fmla="*/ 497682 w 502444"/>
                <a:gd name="connsiteY18" fmla="*/ 461962 h 826294"/>
                <a:gd name="connsiteX19" fmla="*/ 483394 w 502444"/>
                <a:gd name="connsiteY19" fmla="*/ 392906 h 826294"/>
                <a:gd name="connsiteX20" fmla="*/ 421482 w 502444"/>
                <a:gd name="connsiteY20" fmla="*/ 319087 h 826294"/>
                <a:gd name="connsiteX21" fmla="*/ 340519 w 502444"/>
                <a:gd name="connsiteY21" fmla="*/ 235744 h 826294"/>
                <a:gd name="connsiteX22" fmla="*/ 240507 w 502444"/>
                <a:gd name="connsiteY22" fmla="*/ 147637 h 826294"/>
                <a:gd name="connsiteX23" fmla="*/ 138113 w 502444"/>
                <a:gd name="connsiteY23" fmla="*/ 69056 h 826294"/>
                <a:gd name="connsiteX24" fmla="*/ 66675 w 502444"/>
                <a:gd name="connsiteY24" fmla="*/ 19050 h 826294"/>
                <a:gd name="connsiteX25" fmla="*/ 21432 w 502444"/>
                <a:gd name="connsiteY25" fmla="*/ 0 h 826294"/>
                <a:gd name="connsiteX26" fmla="*/ 11907 w 502444"/>
                <a:gd name="connsiteY26" fmla="*/ 0 h 826294"/>
                <a:gd name="connsiteX27" fmla="*/ 4763 w 502444"/>
                <a:gd name="connsiteY27" fmla="*/ 2381 h 826294"/>
                <a:gd name="connsiteX28" fmla="*/ 0 w 502444"/>
                <a:gd name="connsiteY28" fmla="*/ 14287 h 826294"/>
                <a:gd name="connsiteX29" fmla="*/ 4763 w 502444"/>
                <a:gd name="connsiteY29" fmla="*/ 38100 h 826294"/>
                <a:gd name="connsiteX30" fmla="*/ 28575 w 502444"/>
                <a:gd name="connsiteY30" fmla="*/ 85725 h 826294"/>
                <a:gd name="connsiteX31" fmla="*/ 66675 w 502444"/>
                <a:gd name="connsiteY31" fmla="*/ 147637 h 826294"/>
                <a:gd name="connsiteX32" fmla="*/ 111919 w 502444"/>
                <a:gd name="connsiteY32" fmla="*/ 233362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444" h="826294">
                  <a:moveTo>
                    <a:pt x="111919" y="233362"/>
                  </a:moveTo>
                  <a:lnTo>
                    <a:pt x="142875" y="290512"/>
                  </a:lnTo>
                  <a:lnTo>
                    <a:pt x="173832" y="357187"/>
                  </a:lnTo>
                  <a:lnTo>
                    <a:pt x="190500" y="435769"/>
                  </a:lnTo>
                  <a:lnTo>
                    <a:pt x="228600" y="528637"/>
                  </a:lnTo>
                  <a:lnTo>
                    <a:pt x="259557" y="609600"/>
                  </a:lnTo>
                  <a:lnTo>
                    <a:pt x="278607" y="669131"/>
                  </a:lnTo>
                  <a:lnTo>
                    <a:pt x="300038" y="738187"/>
                  </a:lnTo>
                  <a:lnTo>
                    <a:pt x="319088" y="771525"/>
                  </a:lnTo>
                  <a:lnTo>
                    <a:pt x="354807" y="807244"/>
                  </a:lnTo>
                  <a:lnTo>
                    <a:pt x="390525" y="826294"/>
                  </a:lnTo>
                  <a:lnTo>
                    <a:pt x="402432" y="826294"/>
                  </a:lnTo>
                  <a:lnTo>
                    <a:pt x="426244" y="821531"/>
                  </a:lnTo>
                  <a:lnTo>
                    <a:pt x="442913" y="802481"/>
                  </a:lnTo>
                  <a:lnTo>
                    <a:pt x="461963" y="762000"/>
                  </a:lnTo>
                  <a:lnTo>
                    <a:pt x="483394" y="690562"/>
                  </a:lnTo>
                  <a:lnTo>
                    <a:pt x="500063" y="614362"/>
                  </a:lnTo>
                  <a:cubicBezTo>
                    <a:pt x="500857" y="592931"/>
                    <a:pt x="501650" y="571500"/>
                    <a:pt x="502444" y="550069"/>
                  </a:cubicBezTo>
                  <a:lnTo>
                    <a:pt x="497682" y="461962"/>
                  </a:lnTo>
                  <a:lnTo>
                    <a:pt x="483394" y="392906"/>
                  </a:lnTo>
                  <a:lnTo>
                    <a:pt x="421482" y="319087"/>
                  </a:lnTo>
                  <a:lnTo>
                    <a:pt x="340519" y="235744"/>
                  </a:lnTo>
                  <a:lnTo>
                    <a:pt x="240507" y="147637"/>
                  </a:lnTo>
                  <a:lnTo>
                    <a:pt x="138113" y="69056"/>
                  </a:lnTo>
                  <a:lnTo>
                    <a:pt x="66675" y="19050"/>
                  </a:lnTo>
                  <a:lnTo>
                    <a:pt x="21432" y="0"/>
                  </a:lnTo>
                  <a:lnTo>
                    <a:pt x="11907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8100"/>
                  </a:lnTo>
                  <a:lnTo>
                    <a:pt x="28575" y="85725"/>
                  </a:lnTo>
                  <a:lnTo>
                    <a:pt x="66675" y="147637"/>
                  </a:lnTo>
                  <a:lnTo>
                    <a:pt x="111919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8">
              <a:extLst>
                <a:ext uri="{FF2B5EF4-FFF2-40B4-BE49-F238E27FC236}">
                  <a16:creationId xmlns:a16="http://schemas.microsoft.com/office/drawing/2014/main" id="{73932045-4D03-4282-B6DF-B257B19545DC}"/>
                </a:ext>
              </a:extLst>
            </p:cNvPr>
            <p:cNvSpPr/>
            <p:nvPr/>
          </p:nvSpPr>
          <p:spPr>
            <a:xfrm>
              <a:off x="5541963" y="2935288"/>
              <a:ext cx="1511300" cy="379412"/>
            </a:xfrm>
            <a:custGeom>
              <a:avLst/>
              <a:gdLst>
                <a:gd name="connsiteX0" fmla="*/ 402431 w 1512094"/>
                <a:gd name="connsiteY0" fmla="*/ 183357 h 378619"/>
                <a:gd name="connsiteX1" fmla="*/ 197644 w 1512094"/>
                <a:gd name="connsiteY1" fmla="*/ 223838 h 378619"/>
                <a:gd name="connsiteX2" fmla="*/ 0 w 1512094"/>
                <a:gd name="connsiteY2" fmla="*/ 261938 h 378619"/>
                <a:gd name="connsiteX3" fmla="*/ 30956 w 1512094"/>
                <a:gd name="connsiteY3" fmla="*/ 371475 h 378619"/>
                <a:gd name="connsiteX4" fmla="*/ 209550 w 1512094"/>
                <a:gd name="connsiteY4" fmla="*/ 378619 h 378619"/>
                <a:gd name="connsiteX5" fmla="*/ 311944 w 1512094"/>
                <a:gd name="connsiteY5" fmla="*/ 378619 h 378619"/>
                <a:gd name="connsiteX6" fmla="*/ 423862 w 1512094"/>
                <a:gd name="connsiteY6" fmla="*/ 354807 h 378619"/>
                <a:gd name="connsiteX7" fmla="*/ 704850 w 1512094"/>
                <a:gd name="connsiteY7" fmla="*/ 297657 h 378619"/>
                <a:gd name="connsiteX8" fmla="*/ 962025 w 1512094"/>
                <a:gd name="connsiteY8" fmla="*/ 245269 h 378619"/>
                <a:gd name="connsiteX9" fmla="*/ 1095375 w 1512094"/>
                <a:gd name="connsiteY9" fmla="*/ 216694 h 378619"/>
                <a:gd name="connsiteX10" fmla="*/ 1131094 w 1512094"/>
                <a:gd name="connsiteY10" fmla="*/ 214313 h 378619"/>
                <a:gd name="connsiteX11" fmla="*/ 1152525 w 1512094"/>
                <a:gd name="connsiteY11" fmla="*/ 221457 h 378619"/>
                <a:gd name="connsiteX12" fmla="*/ 1173956 w 1512094"/>
                <a:gd name="connsiteY12" fmla="*/ 230982 h 378619"/>
                <a:gd name="connsiteX13" fmla="*/ 1197769 w 1512094"/>
                <a:gd name="connsiteY13" fmla="*/ 250032 h 378619"/>
                <a:gd name="connsiteX14" fmla="*/ 1457325 w 1512094"/>
                <a:gd name="connsiteY14" fmla="*/ 376238 h 378619"/>
                <a:gd name="connsiteX15" fmla="*/ 1485900 w 1512094"/>
                <a:gd name="connsiteY15" fmla="*/ 340519 h 378619"/>
                <a:gd name="connsiteX16" fmla="*/ 1504950 w 1512094"/>
                <a:gd name="connsiteY16" fmla="*/ 307182 h 378619"/>
                <a:gd name="connsiteX17" fmla="*/ 1512094 w 1512094"/>
                <a:gd name="connsiteY17" fmla="*/ 278607 h 378619"/>
                <a:gd name="connsiteX18" fmla="*/ 1512094 w 1512094"/>
                <a:gd name="connsiteY18" fmla="*/ 240507 h 378619"/>
                <a:gd name="connsiteX19" fmla="*/ 1507331 w 1512094"/>
                <a:gd name="connsiteY19" fmla="*/ 214313 h 378619"/>
                <a:gd name="connsiteX20" fmla="*/ 1497806 w 1512094"/>
                <a:gd name="connsiteY20" fmla="*/ 192882 h 378619"/>
                <a:gd name="connsiteX21" fmla="*/ 1438275 w 1512094"/>
                <a:gd name="connsiteY21" fmla="*/ 135732 h 378619"/>
                <a:gd name="connsiteX22" fmla="*/ 1347787 w 1512094"/>
                <a:gd name="connsiteY22" fmla="*/ 66675 h 378619"/>
                <a:gd name="connsiteX23" fmla="*/ 1276350 w 1512094"/>
                <a:gd name="connsiteY23" fmla="*/ 21432 h 378619"/>
                <a:gd name="connsiteX24" fmla="*/ 1223962 w 1512094"/>
                <a:gd name="connsiteY24" fmla="*/ 0 h 378619"/>
                <a:gd name="connsiteX25" fmla="*/ 1212056 w 1512094"/>
                <a:gd name="connsiteY25" fmla="*/ 0 h 378619"/>
                <a:gd name="connsiteX26" fmla="*/ 1188244 w 1512094"/>
                <a:gd name="connsiteY26" fmla="*/ 14288 h 378619"/>
                <a:gd name="connsiteX27" fmla="*/ 1126331 w 1512094"/>
                <a:gd name="connsiteY27" fmla="*/ 42863 h 378619"/>
                <a:gd name="connsiteX28" fmla="*/ 1007269 w 1512094"/>
                <a:gd name="connsiteY28" fmla="*/ 66675 h 378619"/>
                <a:gd name="connsiteX29" fmla="*/ 690562 w 1512094"/>
                <a:gd name="connsiteY29" fmla="*/ 126207 h 378619"/>
                <a:gd name="connsiteX30" fmla="*/ 402431 w 1512094"/>
                <a:gd name="connsiteY30" fmla="*/ 18335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12094" h="378619">
                  <a:moveTo>
                    <a:pt x="402431" y="183357"/>
                  </a:moveTo>
                  <a:lnTo>
                    <a:pt x="197644" y="223838"/>
                  </a:lnTo>
                  <a:lnTo>
                    <a:pt x="0" y="261938"/>
                  </a:lnTo>
                  <a:lnTo>
                    <a:pt x="30956" y="371475"/>
                  </a:lnTo>
                  <a:lnTo>
                    <a:pt x="209550" y="378619"/>
                  </a:lnTo>
                  <a:lnTo>
                    <a:pt x="311944" y="378619"/>
                  </a:lnTo>
                  <a:lnTo>
                    <a:pt x="423862" y="354807"/>
                  </a:lnTo>
                  <a:lnTo>
                    <a:pt x="704850" y="297657"/>
                  </a:lnTo>
                  <a:lnTo>
                    <a:pt x="962025" y="245269"/>
                  </a:lnTo>
                  <a:lnTo>
                    <a:pt x="1095375" y="216694"/>
                  </a:lnTo>
                  <a:lnTo>
                    <a:pt x="1131094" y="214313"/>
                  </a:lnTo>
                  <a:lnTo>
                    <a:pt x="1152525" y="221457"/>
                  </a:lnTo>
                  <a:lnTo>
                    <a:pt x="1173956" y="230982"/>
                  </a:lnTo>
                  <a:lnTo>
                    <a:pt x="1197769" y="250032"/>
                  </a:lnTo>
                  <a:lnTo>
                    <a:pt x="1457325" y="376238"/>
                  </a:lnTo>
                  <a:lnTo>
                    <a:pt x="1485900" y="340519"/>
                  </a:lnTo>
                  <a:lnTo>
                    <a:pt x="1504950" y="307182"/>
                  </a:lnTo>
                  <a:lnTo>
                    <a:pt x="1512094" y="278607"/>
                  </a:lnTo>
                  <a:lnTo>
                    <a:pt x="1512094" y="240507"/>
                  </a:lnTo>
                  <a:lnTo>
                    <a:pt x="1507331" y="214313"/>
                  </a:lnTo>
                  <a:lnTo>
                    <a:pt x="1497806" y="192882"/>
                  </a:lnTo>
                  <a:lnTo>
                    <a:pt x="1438275" y="135732"/>
                  </a:lnTo>
                  <a:lnTo>
                    <a:pt x="1347787" y="66675"/>
                  </a:lnTo>
                  <a:lnTo>
                    <a:pt x="1276350" y="21432"/>
                  </a:lnTo>
                  <a:lnTo>
                    <a:pt x="1223962" y="0"/>
                  </a:lnTo>
                  <a:lnTo>
                    <a:pt x="1212056" y="0"/>
                  </a:lnTo>
                  <a:lnTo>
                    <a:pt x="1188244" y="14288"/>
                  </a:lnTo>
                  <a:lnTo>
                    <a:pt x="1126331" y="42863"/>
                  </a:lnTo>
                  <a:lnTo>
                    <a:pt x="1007269" y="66675"/>
                  </a:lnTo>
                  <a:lnTo>
                    <a:pt x="690562" y="126207"/>
                  </a:lnTo>
                  <a:lnTo>
                    <a:pt x="402431" y="1833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8A1784C0-A7AD-4ACD-B761-3C3F390635EF}"/>
                </a:ext>
              </a:extLst>
            </p:cNvPr>
            <p:cNvSpPr/>
            <p:nvPr/>
          </p:nvSpPr>
          <p:spPr>
            <a:xfrm>
              <a:off x="6288088" y="3163888"/>
              <a:ext cx="741362" cy="1974850"/>
            </a:xfrm>
            <a:custGeom>
              <a:avLst/>
              <a:gdLst>
                <a:gd name="connsiteX0" fmla="*/ 396670 w 741823"/>
                <a:gd name="connsiteY0" fmla="*/ 607882 h 1975619"/>
                <a:gd name="connsiteX1" fmla="*/ 425003 w 741823"/>
                <a:gd name="connsiteY1" fmla="*/ 396669 h 1975619"/>
                <a:gd name="connsiteX2" fmla="*/ 445609 w 741823"/>
                <a:gd name="connsiteY2" fmla="*/ 198334 h 1975619"/>
                <a:gd name="connsiteX3" fmla="*/ 461064 w 741823"/>
                <a:gd name="connsiteY3" fmla="*/ 46364 h 1975619"/>
                <a:gd name="connsiteX4" fmla="*/ 458488 w 741823"/>
                <a:gd name="connsiteY4" fmla="*/ 33485 h 1975619"/>
                <a:gd name="connsiteX5" fmla="*/ 445609 w 741823"/>
                <a:gd name="connsiteY5" fmla="*/ 18030 h 1975619"/>
                <a:gd name="connsiteX6" fmla="*/ 427579 w 741823"/>
                <a:gd name="connsiteY6" fmla="*/ 0 h 1975619"/>
                <a:gd name="connsiteX7" fmla="*/ 741823 w 741823"/>
                <a:gd name="connsiteY7" fmla="*/ 100455 h 1975619"/>
                <a:gd name="connsiteX8" fmla="*/ 710914 w 741823"/>
                <a:gd name="connsiteY8" fmla="*/ 149394 h 1975619"/>
                <a:gd name="connsiteX9" fmla="*/ 703187 w 741823"/>
                <a:gd name="connsiteY9" fmla="*/ 208637 h 1975619"/>
                <a:gd name="connsiteX10" fmla="*/ 692884 w 741823"/>
                <a:gd name="connsiteY10" fmla="*/ 332274 h 1975619"/>
                <a:gd name="connsiteX11" fmla="*/ 677429 w 741823"/>
                <a:gd name="connsiteY11" fmla="*/ 486821 h 1975619"/>
                <a:gd name="connsiteX12" fmla="*/ 659399 w 741823"/>
                <a:gd name="connsiteY12" fmla="*/ 651671 h 1975619"/>
                <a:gd name="connsiteX13" fmla="*/ 631065 w 741823"/>
                <a:gd name="connsiteY13" fmla="*/ 831975 h 1975619"/>
                <a:gd name="connsiteX14" fmla="*/ 610459 w 741823"/>
                <a:gd name="connsiteY14" fmla="*/ 950460 h 1975619"/>
                <a:gd name="connsiteX15" fmla="*/ 571822 w 741823"/>
                <a:gd name="connsiteY15" fmla="*/ 1120462 h 1975619"/>
                <a:gd name="connsiteX16" fmla="*/ 556368 w 741823"/>
                <a:gd name="connsiteY16" fmla="*/ 1187432 h 1975619"/>
                <a:gd name="connsiteX17" fmla="*/ 540913 w 741823"/>
                <a:gd name="connsiteY17" fmla="*/ 1244099 h 1975619"/>
                <a:gd name="connsiteX18" fmla="*/ 507428 w 741823"/>
                <a:gd name="connsiteY18" fmla="*/ 1341978 h 1975619"/>
                <a:gd name="connsiteX19" fmla="*/ 461064 w 741823"/>
                <a:gd name="connsiteY19" fmla="*/ 1463040 h 1975619"/>
                <a:gd name="connsiteX20" fmla="*/ 417276 w 741823"/>
                <a:gd name="connsiteY20" fmla="*/ 1563495 h 1975619"/>
                <a:gd name="connsiteX21" fmla="*/ 373488 w 741823"/>
                <a:gd name="connsiteY21" fmla="*/ 1648495 h 1975619"/>
                <a:gd name="connsiteX22" fmla="*/ 321972 w 741823"/>
                <a:gd name="connsiteY22" fmla="*/ 1728344 h 1975619"/>
                <a:gd name="connsiteX23" fmla="*/ 260153 w 741823"/>
                <a:gd name="connsiteY23" fmla="*/ 1808193 h 1975619"/>
                <a:gd name="connsiteX24" fmla="*/ 175153 w 741823"/>
                <a:gd name="connsiteY24" fmla="*/ 1898345 h 1975619"/>
                <a:gd name="connsiteX25" fmla="*/ 110759 w 741823"/>
                <a:gd name="connsiteY25" fmla="*/ 1957588 h 1975619"/>
                <a:gd name="connsiteX26" fmla="*/ 85001 w 741823"/>
                <a:gd name="connsiteY26" fmla="*/ 1973043 h 1975619"/>
                <a:gd name="connsiteX27" fmla="*/ 64395 w 741823"/>
                <a:gd name="connsiteY27" fmla="*/ 1975619 h 1975619"/>
                <a:gd name="connsiteX28" fmla="*/ 41213 w 741823"/>
                <a:gd name="connsiteY28" fmla="*/ 1967891 h 1975619"/>
                <a:gd name="connsiteX29" fmla="*/ 25758 w 741823"/>
                <a:gd name="connsiteY29" fmla="*/ 1952437 h 1975619"/>
                <a:gd name="connsiteX30" fmla="*/ 10303 w 741823"/>
                <a:gd name="connsiteY30" fmla="*/ 1929255 h 1975619"/>
                <a:gd name="connsiteX31" fmla="*/ 0 w 741823"/>
                <a:gd name="connsiteY31" fmla="*/ 1893194 h 1975619"/>
                <a:gd name="connsiteX32" fmla="*/ 193183 w 741823"/>
                <a:gd name="connsiteY32" fmla="*/ 1429554 h 1975619"/>
                <a:gd name="connsiteX33" fmla="*/ 213790 w 741823"/>
                <a:gd name="connsiteY33" fmla="*/ 1388342 h 1975619"/>
                <a:gd name="connsiteX34" fmla="*/ 252426 w 741823"/>
                <a:gd name="connsiteY34" fmla="*/ 1298190 h 1975619"/>
                <a:gd name="connsiteX35" fmla="*/ 278184 w 741823"/>
                <a:gd name="connsiteY35" fmla="*/ 1220917 h 1975619"/>
                <a:gd name="connsiteX36" fmla="*/ 314245 w 741823"/>
                <a:gd name="connsiteY36" fmla="*/ 1081825 h 1975619"/>
                <a:gd name="connsiteX37" fmla="*/ 355457 w 741823"/>
                <a:gd name="connsiteY37" fmla="*/ 880914 h 1975619"/>
                <a:gd name="connsiteX38" fmla="*/ 396670 w 741823"/>
                <a:gd name="connsiteY38" fmla="*/ 607882 h 197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41823" h="1975619">
                  <a:moveTo>
                    <a:pt x="396670" y="607882"/>
                  </a:moveTo>
                  <a:lnTo>
                    <a:pt x="425003" y="396669"/>
                  </a:lnTo>
                  <a:lnTo>
                    <a:pt x="445609" y="198334"/>
                  </a:lnTo>
                  <a:lnTo>
                    <a:pt x="461064" y="46364"/>
                  </a:lnTo>
                  <a:lnTo>
                    <a:pt x="458488" y="33485"/>
                  </a:lnTo>
                  <a:lnTo>
                    <a:pt x="445609" y="18030"/>
                  </a:lnTo>
                  <a:lnTo>
                    <a:pt x="427579" y="0"/>
                  </a:lnTo>
                  <a:lnTo>
                    <a:pt x="741823" y="100455"/>
                  </a:lnTo>
                  <a:lnTo>
                    <a:pt x="710914" y="149394"/>
                  </a:lnTo>
                  <a:lnTo>
                    <a:pt x="703187" y="208637"/>
                  </a:lnTo>
                  <a:lnTo>
                    <a:pt x="692884" y="332274"/>
                  </a:lnTo>
                  <a:lnTo>
                    <a:pt x="677429" y="486821"/>
                  </a:lnTo>
                  <a:lnTo>
                    <a:pt x="659399" y="651671"/>
                  </a:lnTo>
                  <a:lnTo>
                    <a:pt x="631065" y="831975"/>
                  </a:lnTo>
                  <a:lnTo>
                    <a:pt x="610459" y="950460"/>
                  </a:lnTo>
                  <a:lnTo>
                    <a:pt x="571822" y="1120462"/>
                  </a:lnTo>
                  <a:lnTo>
                    <a:pt x="556368" y="1187432"/>
                  </a:lnTo>
                  <a:lnTo>
                    <a:pt x="540913" y="1244099"/>
                  </a:lnTo>
                  <a:lnTo>
                    <a:pt x="507428" y="1341978"/>
                  </a:lnTo>
                  <a:lnTo>
                    <a:pt x="461064" y="1463040"/>
                  </a:lnTo>
                  <a:lnTo>
                    <a:pt x="417276" y="1563495"/>
                  </a:lnTo>
                  <a:lnTo>
                    <a:pt x="373488" y="1648495"/>
                  </a:lnTo>
                  <a:lnTo>
                    <a:pt x="321972" y="1728344"/>
                  </a:lnTo>
                  <a:lnTo>
                    <a:pt x="260153" y="1808193"/>
                  </a:lnTo>
                  <a:lnTo>
                    <a:pt x="175153" y="1898345"/>
                  </a:lnTo>
                  <a:lnTo>
                    <a:pt x="110759" y="1957588"/>
                  </a:lnTo>
                  <a:lnTo>
                    <a:pt x="85001" y="1973043"/>
                  </a:lnTo>
                  <a:lnTo>
                    <a:pt x="64395" y="1975619"/>
                  </a:lnTo>
                  <a:lnTo>
                    <a:pt x="41213" y="1967891"/>
                  </a:lnTo>
                  <a:lnTo>
                    <a:pt x="25758" y="1952437"/>
                  </a:lnTo>
                  <a:lnTo>
                    <a:pt x="10303" y="1929255"/>
                  </a:lnTo>
                  <a:lnTo>
                    <a:pt x="0" y="1893194"/>
                  </a:lnTo>
                  <a:lnTo>
                    <a:pt x="193183" y="1429554"/>
                  </a:lnTo>
                  <a:lnTo>
                    <a:pt x="213790" y="1388342"/>
                  </a:lnTo>
                  <a:lnTo>
                    <a:pt x="252426" y="1298190"/>
                  </a:lnTo>
                  <a:lnTo>
                    <a:pt x="278184" y="1220917"/>
                  </a:lnTo>
                  <a:lnTo>
                    <a:pt x="314245" y="1081825"/>
                  </a:lnTo>
                  <a:lnTo>
                    <a:pt x="355457" y="880914"/>
                  </a:lnTo>
                  <a:lnTo>
                    <a:pt x="396670" y="607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0">
              <a:extLst>
                <a:ext uri="{FF2B5EF4-FFF2-40B4-BE49-F238E27FC236}">
                  <a16:creationId xmlns:a16="http://schemas.microsoft.com/office/drawing/2014/main" id="{0762D852-65B8-4480-8064-252E58CED0BD}"/>
                </a:ext>
              </a:extLst>
            </p:cNvPr>
            <p:cNvSpPr/>
            <p:nvPr/>
          </p:nvSpPr>
          <p:spPr>
            <a:xfrm>
              <a:off x="5929313" y="4505325"/>
              <a:ext cx="577850" cy="628650"/>
            </a:xfrm>
            <a:custGeom>
              <a:avLst/>
              <a:gdLst>
                <a:gd name="connsiteX0" fmla="*/ 223837 w 578643"/>
                <a:gd name="connsiteY0" fmla="*/ 100013 h 628650"/>
                <a:gd name="connsiteX1" fmla="*/ 319087 w 578643"/>
                <a:gd name="connsiteY1" fmla="*/ 140494 h 628650"/>
                <a:gd name="connsiteX2" fmla="*/ 385762 w 578643"/>
                <a:gd name="connsiteY2" fmla="*/ 161925 h 628650"/>
                <a:gd name="connsiteX3" fmla="*/ 426243 w 578643"/>
                <a:gd name="connsiteY3" fmla="*/ 169069 h 628650"/>
                <a:gd name="connsiteX4" fmla="*/ 464343 w 578643"/>
                <a:gd name="connsiteY4" fmla="*/ 171450 h 628650"/>
                <a:gd name="connsiteX5" fmla="*/ 488156 w 578643"/>
                <a:gd name="connsiteY5" fmla="*/ 161925 h 628650"/>
                <a:gd name="connsiteX6" fmla="*/ 519112 w 578643"/>
                <a:gd name="connsiteY6" fmla="*/ 138113 h 628650"/>
                <a:gd name="connsiteX7" fmla="*/ 542925 w 578643"/>
                <a:gd name="connsiteY7" fmla="*/ 109538 h 628650"/>
                <a:gd name="connsiteX8" fmla="*/ 578643 w 578643"/>
                <a:gd name="connsiteY8" fmla="*/ 38100 h 628650"/>
                <a:gd name="connsiteX9" fmla="*/ 416718 w 578643"/>
                <a:gd name="connsiteY9" fmla="*/ 628650 h 628650"/>
                <a:gd name="connsiteX10" fmla="*/ 395287 w 578643"/>
                <a:gd name="connsiteY10" fmla="*/ 619125 h 628650"/>
                <a:gd name="connsiteX11" fmla="*/ 376237 w 578643"/>
                <a:gd name="connsiteY11" fmla="*/ 592931 h 628650"/>
                <a:gd name="connsiteX12" fmla="*/ 359568 w 578643"/>
                <a:gd name="connsiteY12" fmla="*/ 550069 h 628650"/>
                <a:gd name="connsiteX13" fmla="*/ 342900 w 578643"/>
                <a:gd name="connsiteY13" fmla="*/ 497681 h 628650"/>
                <a:gd name="connsiteX14" fmla="*/ 316706 w 578643"/>
                <a:gd name="connsiteY14" fmla="*/ 435769 h 628650"/>
                <a:gd name="connsiteX15" fmla="*/ 273843 w 578643"/>
                <a:gd name="connsiteY15" fmla="*/ 364331 h 628650"/>
                <a:gd name="connsiteX16" fmla="*/ 233362 w 578643"/>
                <a:gd name="connsiteY16" fmla="*/ 307181 h 628650"/>
                <a:gd name="connsiteX17" fmla="*/ 176212 w 578643"/>
                <a:gd name="connsiteY17" fmla="*/ 233363 h 628650"/>
                <a:gd name="connsiteX18" fmla="*/ 107156 w 578643"/>
                <a:gd name="connsiteY18" fmla="*/ 152400 h 628650"/>
                <a:gd name="connsiteX19" fmla="*/ 38100 w 578643"/>
                <a:gd name="connsiteY19" fmla="*/ 83344 h 628650"/>
                <a:gd name="connsiteX20" fmla="*/ 19050 w 578643"/>
                <a:gd name="connsiteY20" fmla="*/ 61913 h 628650"/>
                <a:gd name="connsiteX21" fmla="*/ 0 w 578643"/>
                <a:gd name="connsiteY21" fmla="*/ 28575 h 628650"/>
                <a:gd name="connsiteX22" fmla="*/ 0 w 578643"/>
                <a:gd name="connsiteY22" fmla="*/ 11906 h 628650"/>
                <a:gd name="connsiteX23" fmla="*/ 4762 w 578643"/>
                <a:gd name="connsiteY23" fmla="*/ 0 h 628650"/>
                <a:gd name="connsiteX24" fmla="*/ 19050 w 578643"/>
                <a:gd name="connsiteY24" fmla="*/ 0 h 628650"/>
                <a:gd name="connsiteX25" fmla="*/ 42862 w 578643"/>
                <a:gd name="connsiteY25" fmla="*/ 7144 h 628650"/>
                <a:gd name="connsiteX26" fmla="*/ 97631 w 578643"/>
                <a:gd name="connsiteY26" fmla="*/ 35719 h 628650"/>
                <a:gd name="connsiteX27" fmla="*/ 178593 w 578643"/>
                <a:gd name="connsiteY27" fmla="*/ 78581 h 628650"/>
                <a:gd name="connsiteX28" fmla="*/ 223837 w 578643"/>
                <a:gd name="connsiteY28" fmla="*/ 10001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628650">
                  <a:moveTo>
                    <a:pt x="223837" y="100013"/>
                  </a:moveTo>
                  <a:lnTo>
                    <a:pt x="319087" y="140494"/>
                  </a:lnTo>
                  <a:lnTo>
                    <a:pt x="385762" y="161925"/>
                  </a:lnTo>
                  <a:lnTo>
                    <a:pt x="426243" y="169069"/>
                  </a:lnTo>
                  <a:lnTo>
                    <a:pt x="464343" y="171450"/>
                  </a:lnTo>
                  <a:lnTo>
                    <a:pt x="488156" y="161925"/>
                  </a:lnTo>
                  <a:lnTo>
                    <a:pt x="519112" y="138113"/>
                  </a:lnTo>
                  <a:lnTo>
                    <a:pt x="542925" y="109538"/>
                  </a:lnTo>
                  <a:lnTo>
                    <a:pt x="578643" y="38100"/>
                  </a:lnTo>
                  <a:lnTo>
                    <a:pt x="416718" y="628650"/>
                  </a:lnTo>
                  <a:lnTo>
                    <a:pt x="395287" y="619125"/>
                  </a:lnTo>
                  <a:lnTo>
                    <a:pt x="376237" y="592931"/>
                  </a:lnTo>
                  <a:lnTo>
                    <a:pt x="359568" y="550069"/>
                  </a:lnTo>
                  <a:lnTo>
                    <a:pt x="342900" y="497681"/>
                  </a:lnTo>
                  <a:lnTo>
                    <a:pt x="316706" y="435769"/>
                  </a:lnTo>
                  <a:lnTo>
                    <a:pt x="273843" y="364331"/>
                  </a:lnTo>
                  <a:lnTo>
                    <a:pt x="233362" y="307181"/>
                  </a:lnTo>
                  <a:lnTo>
                    <a:pt x="176212" y="233363"/>
                  </a:lnTo>
                  <a:lnTo>
                    <a:pt x="107156" y="152400"/>
                  </a:lnTo>
                  <a:lnTo>
                    <a:pt x="38100" y="83344"/>
                  </a:lnTo>
                  <a:lnTo>
                    <a:pt x="19050" y="61913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35719"/>
                  </a:lnTo>
                  <a:lnTo>
                    <a:pt x="178593" y="78581"/>
                  </a:lnTo>
                  <a:lnTo>
                    <a:pt x="223837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1">
              <a:extLst>
                <a:ext uri="{FF2B5EF4-FFF2-40B4-BE49-F238E27FC236}">
                  <a16:creationId xmlns:a16="http://schemas.microsoft.com/office/drawing/2014/main" id="{781932FF-D64C-4341-B7BB-BEC78D1F275F}"/>
                </a:ext>
              </a:extLst>
            </p:cNvPr>
            <p:cNvSpPr/>
            <p:nvPr/>
          </p:nvSpPr>
          <p:spPr>
            <a:xfrm>
              <a:off x="5260975" y="3046413"/>
              <a:ext cx="465138" cy="3109912"/>
            </a:xfrm>
            <a:custGeom>
              <a:avLst/>
              <a:gdLst>
                <a:gd name="connsiteX0" fmla="*/ 218661 w 465151"/>
                <a:gd name="connsiteY0" fmla="*/ 902473 h 3108960"/>
                <a:gd name="connsiteX1" fmla="*/ 218661 w 465151"/>
                <a:gd name="connsiteY1" fmla="*/ 636104 h 3108960"/>
                <a:gd name="connsiteX2" fmla="*/ 218661 w 465151"/>
                <a:gd name="connsiteY2" fmla="*/ 500932 h 3108960"/>
                <a:gd name="connsiteX3" fmla="*/ 214685 w 465151"/>
                <a:gd name="connsiteY3" fmla="*/ 417443 h 3108960"/>
                <a:gd name="connsiteX4" fmla="*/ 210710 w 465151"/>
                <a:gd name="connsiteY4" fmla="*/ 361784 h 3108960"/>
                <a:gd name="connsiteX5" fmla="*/ 186856 w 465151"/>
                <a:gd name="connsiteY5" fmla="*/ 290222 h 3108960"/>
                <a:gd name="connsiteX6" fmla="*/ 166977 w 465151"/>
                <a:gd name="connsiteY6" fmla="*/ 250466 h 3108960"/>
                <a:gd name="connsiteX7" fmla="*/ 123245 w 465151"/>
                <a:gd name="connsiteY7" fmla="*/ 182880 h 3108960"/>
                <a:gd name="connsiteX8" fmla="*/ 75537 w 465151"/>
                <a:gd name="connsiteY8" fmla="*/ 131196 h 3108960"/>
                <a:gd name="connsiteX9" fmla="*/ 43732 w 465151"/>
                <a:gd name="connsiteY9" fmla="*/ 111318 h 3108960"/>
                <a:gd name="connsiteX10" fmla="*/ 15903 w 465151"/>
                <a:gd name="connsiteY10" fmla="*/ 91440 h 3108960"/>
                <a:gd name="connsiteX11" fmla="*/ 0 w 465151"/>
                <a:gd name="connsiteY11" fmla="*/ 59635 h 3108960"/>
                <a:gd name="connsiteX12" fmla="*/ 3976 w 465151"/>
                <a:gd name="connsiteY12" fmla="*/ 23854 h 3108960"/>
                <a:gd name="connsiteX13" fmla="*/ 11927 w 465151"/>
                <a:gd name="connsiteY13" fmla="*/ 7951 h 3108960"/>
                <a:gd name="connsiteX14" fmla="*/ 31805 w 465151"/>
                <a:gd name="connsiteY14" fmla="*/ 0 h 3108960"/>
                <a:gd name="connsiteX15" fmla="*/ 51684 w 465151"/>
                <a:gd name="connsiteY15" fmla="*/ 0 h 3108960"/>
                <a:gd name="connsiteX16" fmla="*/ 143124 w 465151"/>
                <a:gd name="connsiteY16" fmla="*/ 15902 h 3108960"/>
                <a:gd name="connsiteX17" fmla="*/ 226612 w 465151"/>
                <a:gd name="connsiteY17" fmla="*/ 39756 h 3108960"/>
                <a:gd name="connsiteX18" fmla="*/ 258417 w 465151"/>
                <a:gd name="connsiteY18" fmla="*/ 55659 h 3108960"/>
                <a:gd name="connsiteX19" fmla="*/ 310101 w 465151"/>
                <a:gd name="connsiteY19" fmla="*/ 91440 h 3108960"/>
                <a:gd name="connsiteX20" fmla="*/ 381663 w 465151"/>
                <a:gd name="connsiteY20" fmla="*/ 143123 h 3108960"/>
                <a:gd name="connsiteX21" fmla="*/ 449249 w 465151"/>
                <a:gd name="connsiteY21" fmla="*/ 290222 h 3108960"/>
                <a:gd name="connsiteX22" fmla="*/ 465151 w 465151"/>
                <a:gd name="connsiteY22" fmla="*/ 333955 h 3108960"/>
                <a:gd name="connsiteX23" fmla="*/ 461176 w 465151"/>
                <a:gd name="connsiteY23" fmla="*/ 632128 h 3108960"/>
                <a:gd name="connsiteX24" fmla="*/ 457200 w 465151"/>
                <a:gd name="connsiteY24" fmla="*/ 1021742 h 3108960"/>
                <a:gd name="connsiteX25" fmla="*/ 453224 w 465151"/>
                <a:gd name="connsiteY25" fmla="*/ 1490869 h 3108960"/>
                <a:gd name="connsiteX26" fmla="*/ 449249 w 465151"/>
                <a:gd name="connsiteY26" fmla="*/ 1836751 h 3108960"/>
                <a:gd name="connsiteX27" fmla="*/ 445273 w 465151"/>
                <a:gd name="connsiteY27" fmla="*/ 2262146 h 3108960"/>
                <a:gd name="connsiteX28" fmla="*/ 441297 w 465151"/>
                <a:gd name="connsiteY28" fmla="*/ 2500685 h 3108960"/>
                <a:gd name="connsiteX29" fmla="*/ 441297 w 465151"/>
                <a:gd name="connsiteY29" fmla="*/ 2612003 h 3108960"/>
                <a:gd name="connsiteX30" fmla="*/ 441297 w 465151"/>
                <a:gd name="connsiteY30" fmla="*/ 2707419 h 3108960"/>
                <a:gd name="connsiteX31" fmla="*/ 429370 w 465151"/>
                <a:gd name="connsiteY31" fmla="*/ 2830664 h 3108960"/>
                <a:gd name="connsiteX32" fmla="*/ 413468 w 465151"/>
                <a:gd name="connsiteY32" fmla="*/ 2945958 h 3108960"/>
                <a:gd name="connsiteX33" fmla="*/ 385638 w 465151"/>
                <a:gd name="connsiteY33" fmla="*/ 3057276 h 3108960"/>
                <a:gd name="connsiteX34" fmla="*/ 361784 w 465151"/>
                <a:gd name="connsiteY34" fmla="*/ 3097033 h 3108960"/>
                <a:gd name="connsiteX35" fmla="*/ 329979 w 465151"/>
                <a:gd name="connsiteY35" fmla="*/ 3108960 h 3108960"/>
                <a:gd name="connsiteX36" fmla="*/ 306125 w 465151"/>
                <a:gd name="connsiteY36" fmla="*/ 3097033 h 3108960"/>
                <a:gd name="connsiteX37" fmla="*/ 282271 w 465151"/>
                <a:gd name="connsiteY37" fmla="*/ 3065228 h 3108960"/>
                <a:gd name="connsiteX38" fmla="*/ 262393 w 465151"/>
                <a:gd name="connsiteY38" fmla="*/ 3001617 h 3108960"/>
                <a:gd name="connsiteX39" fmla="*/ 246490 w 465151"/>
                <a:gd name="connsiteY39" fmla="*/ 2874396 h 3108960"/>
                <a:gd name="connsiteX40" fmla="*/ 234564 w 465151"/>
                <a:gd name="connsiteY40" fmla="*/ 2659711 h 3108960"/>
                <a:gd name="connsiteX41" fmla="*/ 238539 w 465151"/>
                <a:gd name="connsiteY41" fmla="*/ 2460928 h 3108960"/>
                <a:gd name="connsiteX42" fmla="*/ 230588 w 465151"/>
                <a:gd name="connsiteY42" fmla="*/ 2095168 h 3108960"/>
                <a:gd name="connsiteX43" fmla="*/ 230588 w 465151"/>
                <a:gd name="connsiteY43" fmla="*/ 1749287 h 3108960"/>
                <a:gd name="connsiteX44" fmla="*/ 218661 w 465151"/>
                <a:gd name="connsiteY44" fmla="*/ 902473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65151" h="3108960">
                  <a:moveTo>
                    <a:pt x="218661" y="902473"/>
                  </a:moveTo>
                  <a:lnTo>
                    <a:pt x="218661" y="636104"/>
                  </a:lnTo>
                  <a:lnTo>
                    <a:pt x="218661" y="500932"/>
                  </a:lnTo>
                  <a:lnTo>
                    <a:pt x="214685" y="417443"/>
                  </a:lnTo>
                  <a:lnTo>
                    <a:pt x="210710" y="361784"/>
                  </a:lnTo>
                  <a:lnTo>
                    <a:pt x="186856" y="290222"/>
                  </a:lnTo>
                  <a:lnTo>
                    <a:pt x="166977" y="250466"/>
                  </a:lnTo>
                  <a:lnTo>
                    <a:pt x="123245" y="182880"/>
                  </a:lnTo>
                  <a:lnTo>
                    <a:pt x="75537" y="131196"/>
                  </a:lnTo>
                  <a:lnTo>
                    <a:pt x="43732" y="111318"/>
                  </a:lnTo>
                  <a:lnTo>
                    <a:pt x="15903" y="91440"/>
                  </a:lnTo>
                  <a:lnTo>
                    <a:pt x="0" y="59635"/>
                  </a:lnTo>
                  <a:lnTo>
                    <a:pt x="3976" y="23854"/>
                  </a:lnTo>
                  <a:lnTo>
                    <a:pt x="11927" y="7951"/>
                  </a:lnTo>
                  <a:lnTo>
                    <a:pt x="31805" y="0"/>
                  </a:lnTo>
                  <a:lnTo>
                    <a:pt x="51684" y="0"/>
                  </a:lnTo>
                  <a:lnTo>
                    <a:pt x="143124" y="15902"/>
                  </a:lnTo>
                  <a:lnTo>
                    <a:pt x="226612" y="39756"/>
                  </a:lnTo>
                  <a:lnTo>
                    <a:pt x="258417" y="55659"/>
                  </a:lnTo>
                  <a:lnTo>
                    <a:pt x="310101" y="91440"/>
                  </a:lnTo>
                  <a:lnTo>
                    <a:pt x="381663" y="143123"/>
                  </a:lnTo>
                  <a:lnTo>
                    <a:pt x="449249" y="290222"/>
                  </a:lnTo>
                  <a:lnTo>
                    <a:pt x="465151" y="333955"/>
                  </a:lnTo>
                  <a:lnTo>
                    <a:pt x="461176" y="632128"/>
                  </a:lnTo>
                  <a:cubicBezTo>
                    <a:pt x="459851" y="761999"/>
                    <a:pt x="458525" y="891871"/>
                    <a:pt x="457200" y="1021742"/>
                  </a:cubicBezTo>
                  <a:cubicBezTo>
                    <a:pt x="455875" y="1178118"/>
                    <a:pt x="454549" y="1334493"/>
                    <a:pt x="453224" y="1490869"/>
                  </a:cubicBezTo>
                  <a:lnTo>
                    <a:pt x="449249" y="1836751"/>
                  </a:lnTo>
                  <a:cubicBezTo>
                    <a:pt x="447924" y="1978549"/>
                    <a:pt x="446598" y="2120348"/>
                    <a:pt x="445273" y="2262146"/>
                  </a:cubicBezTo>
                  <a:cubicBezTo>
                    <a:pt x="443948" y="2341659"/>
                    <a:pt x="442622" y="2421172"/>
                    <a:pt x="441297" y="2500685"/>
                  </a:cubicBezTo>
                  <a:lnTo>
                    <a:pt x="441297" y="2612003"/>
                  </a:lnTo>
                  <a:lnTo>
                    <a:pt x="441297" y="2707419"/>
                  </a:lnTo>
                  <a:lnTo>
                    <a:pt x="429370" y="2830664"/>
                  </a:lnTo>
                  <a:lnTo>
                    <a:pt x="413468" y="2945958"/>
                  </a:lnTo>
                  <a:lnTo>
                    <a:pt x="385638" y="3057276"/>
                  </a:lnTo>
                  <a:lnTo>
                    <a:pt x="361784" y="3097033"/>
                  </a:lnTo>
                  <a:lnTo>
                    <a:pt x="329979" y="3108960"/>
                  </a:lnTo>
                  <a:lnTo>
                    <a:pt x="306125" y="3097033"/>
                  </a:lnTo>
                  <a:lnTo>
                    <a:pt x="282271" y="3065228"/>
                  </a:lnTo>
                  <a:lnTo>
                    <a:pt x="262393" y="3001617"/>
                  </a:lnTo>
                  <a:lnTo>
                    <a:pt x="246490" y="2874396"/>
                  </a:lnTo>
                  <a:lnTo>
                    <a:pt x="234564" y="2659711"/>
                  </a:lnTo>
                  <a:lnTo>
                    <a:pt x="238539" y="2460928"/>
                  </a:lnTo>
                  <a:lnTo>
                    <a:pt x="230588" y="2095168"/>
                  </a:lnTo>
                  <a:lnTo>
                    <a:pt x="230588" y="1749287"/>
                  </a:lnTo>
                  <a:lnTo>
                    <a:pt x="218661" y="90247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FEE6627A-8329-448E-A94D-A059B89C5028}"/>
              </a:ext>
            </a:extLst>
          </p:cNvPr>
          <p:cNvGrpSpPr/>
          <p:nvPr/>
        </p:nvGrpSpPr>
        <p:grpSpPr>
          <a:xfrm>
            <a:off x="2855913" y="1439863"/>
            <a:ext cx="4044950" cy="4564062"/>
            <a:chOff x="2855913" y="1439863"/>
            <a:chExt cx="4044950" cy="4564062"/>
          </a:xfrm>
        </p:grpSpPr>
        <p:sp>
          <p:nvSpPr>
            <p:cNvPr id="50" name="フリーフォーム 15">
              <a:extLst>
                <a:ext uri="{FF2B5EF4-FFF2-40B4-BE49-F238E27FC236}">
                  <a16:creationId xmlns:a16="http://schemas.microsoft.com/office/drawing/2014/main" id="{AD582D8F-9816-4FD8-99F9-D9455977F29E}"/>
                </a:ext>
              </a:extLst>
            </p:cNvPr>
            <p:cNvSpPr/>
            <p:nvPr/>
          </p:nvSpPr>
          <p:spPr>
            <a:xfrm>
              <a:off x="2855913" y="1484313"/>
              <a:ext cx="1087437" cy="1201737"/>
            </a:xfrm>
            <a:custGeom>
              <a:avLst/>
              <a:gdLst>
                <a:gd name="connsiteX0" fmla="*/ 519112 w 1088231"/>
                <a:gd name="connsiteY0" fmla="*/ 547687 h 1202531"/>
                <a:gd name="connsiteX1" fmla="*/ 559594 w 1088231"/>
                <a:gd name="connsiteY1" fmla="*/ 488156 h 1202531"/>
                <a:gd name="connsiteX2" fmla="*/ 609600 w 1088231"/>
                <a:gd name="connsiteY2" fmla="*/ 407194 h 1202531"/>
                <a:gd name="connsiteX3" fmla="*/ 657225 w 1088231"/>
                <a:gd name="connsiteY3" fmla="*/ 323850 h 1202531"/>
                <a:gd name="connsiteX4" fmla="*/ 681037 w 1088231"/>
                <a:gd name="connsiteY4" fmla="*/ 276225 h 1202531"/>
                <a:gd name="connsiteX5" fmla="*/ 683419 w 1088231"/>
                <a:gd name="connsiteY5" fmla="*/ 266700 h 1202531"/>
                <a:gd name="connsiteX6" fmla="*/ 681037 w 1088231"/>
                <a:gd name="connsiteY6" fmla="*/ 228600 h 1202531"/>
                <a:gd name="connsiteX7" fmla="*/ 673894 w 1088231"/>
                <a:gd name="connsiteY7" fmla="*/ 188119 h 1202531"/>
                <a:gd name="connsiteX8" fmla="*/ 661987 w 1088231"/>
                <a:gd name="connsiteY8" fmla="*/ 154781 h 1202531"/>
                <a:gd name="connsiteX9" fmla="*/ 638175 w 1088231"/>
                <a:gd name="connsiteY9" fmla="*/ 116681 h 1202531"/>
                <a:gd name="connsiteX10" fmla="*/ 616744 w 1088231"/>
                <a:gd name="connsiteY10" fmla="*/ 95250 h 1202531"/>
                <a:gd name="connsiteX11" fmla="*/ 588169 w 1088231"/>
                <a:gd name="connsiteY11" fmla="*/ 78581 h 1202531"/>
                <a:gd name="connsiteX12" fmla="*/ 557212 w 1088231"/>
                <a:gd name="connsiteY12" fmla="*/ 59531 h 1202531"/>
                <a:gd name="connsiteX13" fmla="*/ 545306 w 1088231"/>
                <a:gd name="connsiteY13" fmla="*/ 40481 h 1202531"/>
                <a:gd name="connsiteX14" fmla="*/ 542925 w 1088231"/>
                <a:gd name="connsiteY14" fmla="*/ 26194 h 1202531"/>
                <a:gd name="connsiteX15" fmla="*/ 547687 w 1088231"/>
                <a:gd name="connsiteY15" fmla="*/ 14287 h 1202531"/>
                <a:gd name="connsiteX16" fmla="*/ 571500 w 1088231"/>
                <a:gd name="connsiteY16" fmla="*/ 4762 h 1202531"/>
                <a:gd name="connsiteX17" fmla="*/ 635794 w 1088231"/>
                <a:gd name="connsiteY17" fmla="*/ 0 h 1202531"/>
                <a:gd name="connsiteX18" fmla="*/ 711994 w 1088231"/>
                <a:gd name="connsiteY18" fmla="*/ 7144 h 1202531"/>
                <a:gd name="connsiteX19" fmla="*/ 771525 w 1088231"/>
                <a:gd name="connsiteY19" fmla="*/ 21431 h 1202531"/>
                <a:gd name="connsiteX20" fmla="*/ 842962 w 1088231"/>
                <a:gd name="connsiteY20" fmla="*/ 45244 h 1202531"/>
                <a:gd name="connsiteX21" fmla="*/ 914400 w 1088231"/>
                <a:gd name="connsiteY21" fmla="*/ 76200 h 1202531"/>
                <a:gd name="connsiteX22" fmla="*/ 1016794 w 1088231"/>
                <a:gd name="connsiteY22" fmla="*/ 130969 h 1202531"/>
                <a:gd name="connsiteX23" fmla="*/ 1069181 w 1088231"/>
                <a:gd name="connsiteY23" fmla="*/ 161925 h 1202531"/>
                <a:gd name="connsiteX24" fmla="*/ 1081087 w 1088231"/>
                <a:gd name="connsiteY24" fmla="*/ 173831 h 1202531"/>
                <a:gd name="connsiteX25" fmla="*/ 1085850 w 1088231"/>
                <a:gd name="connsiteY25" fmla="*/ 185737 h 1202531"/>
                <a:gd name="connsiteX26" fmla="*/ 1088231 w 1088231"/>
                <a:gd name="connsiteY26" fmla="*/ 200025 h 1202531"/>
                <a:gd name="connsiteX27" fmla="*/ 1078706 w 1088231"/>
                <a:gd name="connsiteY27" fmla="*/ 230981 h 1202531"/>
                <a:gd name="connsiteX28" fmla="*/ 1047750 w 1088231"/>
                <a:gd name="connsiteY28" fmla="*/ 271462 h 1202531"/>
                <a:gd name="connsiteX29" fmla="*/ 983456 w 1088231"/>
                <a:gd name="connsiteY29" fmla="*/ 328612 h 1202531"/>
                <a:gd name="connsiteX30" fmla="*/ 864394 w 1088231"/>
                <a:gd name="connsiteY30" fmla="*/ 447675 h 1202531"/>
                <a:gd name="connsiteX31" fmla="*/ 731044 w 1088231"/>
                <a:gd name="connsiteY31" fmla="*/ 581025 h 1202531"/>
                <a:gd name="connsiteX32" fmla="*/ 631031 w 1088231"/>
                <a:gd name="connsiteY32" fmla="*/ 700087 h 1202531"/>
                <a:gd name="connsiteX33" fmla="*/ 509587 w 1088231"/>
                <a:gd name="connsiteY33" fmla="*/ 826294 h 1202531"/>
                <a:gd name="connsiteX34" fmla="*/ 359569 w 1088231"/>
                <a:gd name="connsiteY34" fmla="*/ 957262 h 1202531"/>
                <a:gd name="connsiteX35" fmla="*/ 221456 w 1088231"/>
                <a:gd name="connsiteY35" fmla="*/ 1071562 h 1202531"/>
                <a:gd name="connsiteX36" fmla="*/ 114300 w 1088231"/>
                <a:gd name="connsiteY36" fmla="*/ 1152525 h 1202531"/>
                <a:gd name="connsiteX37" fmla="*/ 42862 w 1088231"/>
                <a:gd name="connsiteY37" fmla="*/ 1197769 h 1202531"/>
                <a:gd name="connsiteX38" fmla="*/ 19050 w 1088231"/>
                <a:gd name="connsiteY38" fmla="*/ 1202531 h 1202531"/>
                <a:gd name="connsiteX39" fmla="*/ 2381 w 1088231"/>
                <a:gd name="connsiteY39" fmla="*/ 1195387 h 1202531"/>
                <a:gd name="connsiteX40" fmla="*/ 0 w 1088231"/>
                <a:gd name="connsiteY40" fmla="*/ 1185862 h 1202531"/>
                <a:gd name="connsiteX41" fmla="*/ 4762 w 1088231"/>
                <a:gd name="connsiteY41" fmla="*/ 1159669 h 1202531"/>
                <a:gd name="connsiteX42" fmla="*/ 19050 w 1088231"/>
                <a:gd name="connsiteY42" fmla="*/ 1133475 h 1202531"/>
                <a:gd name="connsiteX43" fmla="*/ 128587 w 1088231"/>
                <a:gd name="connsiteY43" fmla="*/ 1021556 h 1202531"/>
                <a:gd name="connsiteX44" fmla="*/ 228600 w 1088231"/>
                <a:gd name="connsiteY44" fmla="*/ 914400 h 1202531"/>
                <a:gd name="connsiteX45" fmla="*/ 311944 w 1088231"/>
                <a:gd name="connsiteY45" fmla="*/ 821531 h 1202531"/>
                <a:gd name="connsiteX46" fmla="*/ 409575 w 1088231"/>
                <a:gd name="connsiteY46" fmla="*/ 695325 h 1202531"/>
                <a:gd name="connsiteX47" fmla="*/ 519112 w 1088231"/>
                <a:gd name="connsiteY47" fmla="*/ 547687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88231" h="1202531">
                  <a:moveTo>
                    <a:pt x="519112" y="547687"/>
                  </a:moveTo>
                  <a:lnTo>
                    <a:pt x="559594" y="488156"/>
                  </a:lnTo>
                  <a:lnTo>
                    <a:pt x="609600" y="407194"/>
                  </a:lnTo>
                  <a:lnTo>
                    <a:pt x="657225" y="323850"/>
                  </a:lnTo>
                  <a:lnTo>
                    <a:pt x="681037" y="276225"/>
                  </a:lnTo>
                  <a:lnTo>
                    <a:pt x="683419" y="266700"/>
                  </a:lnTo>
                  <a:lnTo>
                    <a:pt x="681037" y="228600"/>
                  </a:lnTo>
                  <a:lnTo>
                    <a:pt x="673894" y="188119"/>
                  </a:lnTo>
                  <a:lnTo>
                    <a:pt x="661987" y="154781"/>
                  </a:lnTo>
                  <a:lnTo>
                    <a:pt x="638175" y="116681"/>
                  </a:lnTo>
                  <a:lnTo>
                    <a:pt x="616744" y="95250"/>
                  </a:lnTo>
                  <a:lnTo>
                    <a:pt x="588169" y="78581"/>
                  </a:lnTo>
                  <a:lnTo>
                    <a:pt x="557212" y="59531"/>
                  </a:lnTo>
                  <a:lnTo>
                    <a:pt x="545306" y="40481"/>
                  </a:lnTo>
                  <a:lnTo>
                    <a:pt x="542925" y="26194"/>
                  </a:lnTo>
                  <a:lnTo>
                    <a:pt x="547687" y="14287"/>
                  </a:lnTo>
                  <a:lnTo>
                    <a:pt x="571500" y="4762"/>
                  </a:lnTo>
                  <a:lnTo>
                    <a:pt x="635794" y="0"/>
                  </a:lnTo>
                  <a:lnTo>
                    <a:pt x="711994" y="7144"/>
                  </a:lnTo>
                  <a:lnTo>
                    <a:pt x="771525" y="21431"/>
                  </a:lnTo>
                  <a:lnTo>
                    <a:pt x="842962" y="45244"/>
                  </a:lnTo>
                  <a:lnTo>
                    <a:pt x="914400" y="76200"/>
                  </a:lnTo>
                  <a:lnTo>
                    <a:pt x="1016794" y="130969"/>
                  </a:lnTo>
                  <a:lnTo>
                    <a:pt x="1069181" y="161925"/>
                  </a:lnTo>
                  <a:lnTo>
                    <a:pt x="1081087" y="173831"/>
                  </a:lnTo>
                  <a:lnTo>
                    <a:pt x="1085850" y="185737"/>
                  </a:lnTo>
                  <a:lnTo>
                    <a:pt x="1088231" y="200025"/>
                  </a:lnTo>
                  <a:lnTo>
                    <a:pt x="1078706" y="230981"/>
                  </a:lnTo>
                  <a:lnTo>
                    <a:pt x="1047750" y="271462"/>
                  </a:lnTo>
                  <a:lnTo>
                    <a:pt x="983456" y="328612"/>
                  </a:lnTo>
                  <a:lnTo>
                    <a:pt x="864394" y="447675"/>
                  </a:lnTo>
                  <a:lnTo>
                    <a:pt x="731044" y="581025"/>
                  </a:lnTo>
                  <a:lnTo>
                    <a:pt x="631031" y="700087"/>
                  </a:lnTo>
                  <a:lnTo>
                    <a:pt x="509587" y="826294"/>
                  </a:lnTo>
                  <a:lnTo>
                    <a:pt x="359569" y="957262"/>
                  </a:lnTo>
                  <a:lnTo>
                    <a:pt x="221456" y="1071562"/>
                  </a:lnTo>
                  <a:lnTo>
                    <a:pt x="114300" y="1152525"/>
                  </a:lnTo>
                  <a:lnTo>
                    <a:pt x="42862" y="1197769"/>
                  </a:lnTo>
                  <a:lnTo>
                    <a:pt x="19050" y="1202531"/>
                  </a:lnTo>
                  <a:lnTo>
                    <a:pt x="2381" y="1195387"/>
                  </a:lnTo>
                  <a:lnTo>
                    <a:pt x="0" y="1185862"/>
                  </a:lnTo>
                  <a:lnTo>
                    <a:pt x="4762" y="1159669"/>
                  </a:lnTo>
                  <a:lnTo>
                    <a:pt x="19050" y="1133475"/>
                  </a:lnTo>
                  <a:lnTo>
                    <a:pt x="128587" y="1021556"/>
                  </a:lnTo>
                  <a:lnTo>
                    <a:pt x="228600" y="914400"/>
                  </a:lnTo>
                  <a:lnTo>
                    <a:pt x="311944" y="821531"/>
                  </a:lnTo>
                  <a:lnTo>
                    <a:pt x="409575" y="695325"/>
                  </a:lnTo>
                  <a:lnTo>
                    <a:pt x="519112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5C6424A7-3EA6-44E0-9E9D-65F18724A234}"/>
                </a:ext>
              </a:extLst>
            </p:cNvPr>
            <p:cNvSpPr/>
            <p:nvPr/>
          </p:nvSpPr>
          <p:spPr>
            <a:xfrm>
              <a:off x="4729163" y="1439863"/>
              <a:ext cx="930275" cy="1089025"/>
            </a:xfrm>
            <a:custGeom>
              <a:avLst/>
              <a:gdLst>
                <a:gd name="connsiteX0" fmla="*/ 423862 w 931068"/>
                <a:gd name="connsiteY0" fmla="*/ 795338 h 1088232"/>
                <a:gd name="connsiteX1" fmla="*/ 507206 w 931068"/>
                <a:gd name="connsiteY1" fmla="*/ 733425 h 1088232"/>
                <a:gd name="connsiteX2" fmla="*/ 564356 w 931068"/>
                <a:gd name="connsiteY2" fmla="*/ 688182 h 1088232"/>
                <a:gd name="connsiteX3" fmla="*/ 631031 w 931068"/>
                <a:gd name="connsiteY3" fmla="*/ 633413 h 1088232"/>
                <a:gd name="connsiteX4" fmla="*/ 711993 w 931068"/>
                <a:gd name="connsiteY4" fmla="*/ 535782 h 1088232"/>
                <a:gd name="connsiteX5" fmla="*/ 795337 w 931068"/>
                <a:gd name="connsiteY5" fmla="*/ 431007 h 1088232"/>
                <a:gd name="connsiteX6" fmla="*/ 923925 w 931068"/>
                <a:gd name="connsiteY6" fmla="*/ 278607 h 1088232"/>
                <a:gd name="connsiteX7" fmla="*/ 931068 w 931068"/>
                <a:gd name="connsiteY7" fmla="*/ 266700 h 1088232"/>
                <a:gd name="connsiteX8" fmla="*/ 923925 w 931068"/>
                <a:gd name="connsiteY8" fmla="*/ 240507 h 1088232"/>
                <a:gd name="connsiteX9" fmla="*/ 907256 w 931068"/>
                <a:gd name="connsiteY9" fmla="*/ 200025 h 1088232"/>
                <a:gd name="connsiteX10" fmla="*/ 873918 w 931068"/>
                <a:gd name="connsiteY10" fmla="*/ 152400 h 1088232"/>
                <a:gd name="connsiteX11" fmla="*/ 833437 w 931068"/>
                <a:gd name="connsiteY11" fmla="*/ 111919 h 1088232"/>
                <a:gd name="connsiteX12" fmla="*/ 783431 w 931068"/>
                <a:gd name="connsiteY12" fmla="*/ 73819 h 1088232"/>
                <a:gd name="connsiteX13" fmla="*/ 738187 w 931068"/>
                <a:gd name="connsiteY13" fmla="*/ 47625 h 1088232"/>
                <a:gd name="connsiteX14" fmla="*/ 692943 w 931068"/>
                <a:gd name="connsiteY14" fmla="*/ 28575 h 1088232"/>
                <a:gd name="connsiteX15" fmla="*/ 640556 w 931068"/>
                <a:gd name="connsiteY15" fmla="*/ 14288 h 1088232"/>
                <a:gd name="connsiteX16" fmla="*/ 571500 w 931068"/>
                <a:gd name="connsiteY16" fmla="*/ 2382 h 1088232"/>
                <a:gd name="connsiteX17" fmla="*/ 516731 w 931068"/>
                <a:gd name="connsiteY17" fmla="*/ 0 h 1088232"/>
                <a:gd name="connsiteX18" fmla="*/ 488156 w 931068"/>
                <a:gd name="connsiteY18" fmla="*/ 7144 h 1088232"/>
                <a:gd name="connsiteX19" fmla="*/ 478631 w 931068"/>
                <a:gd name="connsiteY19" fmla="*/ 14288 h 1088232"/>
                <a:gd name="connsiteX20" fmla="*/ 476250 w 931068"/>
                <a:gd name="connsiteY20" fmla="*/ 26194 h 1088232"/>
                <a:gd name="connsiteX21" fmla="*/ 485775 w 931068"/>
                <a:gd name="connsiteY21" fmla="*/ 42863 h 1088232"/>
                <a:gd name="connsiteX22" fmla="*/ 507206 w 931068"/>
                <a:gd name="connsiteY22" fmla="*/ 66675 h 1088232"/>
                <a:gd name="connsiteX23" fmla="*/ 533400 w 931068"/>
                <a:gd name="connsiteY23" fmla="*/ 90488 h 1088232"/>
                <a:gd name="connsiteX24" fmla="*/ 564356 w 931068"/>
                <a:gd name="connsiteY24" fmla="*/ 119063 h 1088232"/>
                <a:gd name="connsiteX25" fmla="*/ 585787 w 931068"/>
                <a:gd name="connsiteY25" fmla="*/ 140494 h 1088232"/>
                <a:gd name="connsiteX26" fmla="*/ 597693 w 931068"/>
                <a:gd name="connsiteY26" fmla="*/ 157163 h 1088232"/>
                <a:gd name="connsiteX27" fmla="*/ 607218 w 931068"/>
                <a:gd name="connsiteY27" fmla="*/ 178594 h 1088232"/>
                <a:gd name="connsiteX28" fmla="*/ 616743 w 931068"/>
                <a:gd name="connsiteY28" fmla="*/ 214313 h 1088232"/>
                <a:gd name="connsiteX29" fmla="*/ 611981 w 931068"/>
                <a:gd name="connsiteY29" fmla="*/ 247650 h 1088232"/>
                <a:gd name="connsiteX30" fmla="*/ 597693 w 931068"/>
                <a:gd name="connsiteY30" fmla="*/ 295275 h 1088232"/>
                <a:gd name="connsiteX31" fmla="*/ 559593 w 931068"/>
                <a:gd name="connsiteY31" fmla="*/ 381000 h 1088232"/>
                <a:gd name="connsiteX32" fmla="*/ 504825 w 931068"/>
                <a:gd name="connsiteY32" fmla="*/ 483394 h 1088232"/>
                <a:gd name="connsiteX33" fmla="*/ 476250 w 931068"/>
                <a:gd name="connsiteY33" fmla="*/ 526257 h 1088232"/>
                <a:gd name="connsiteX34" fmla="*/ 402431 w 931068"/>
                <a:gd name="connsiteY34" fmla="*/ 609600 h 1088232"/>
                <a:gd name="connsiteX35" fmla="*/ 159543 w 931068"/>
                <a:gd name="connsiteY35" fmla="*/ 873919 h 1088232"/>
                <a:gd name="connsiteX36" fmla="*/ 33337 w 931068"/>
                <a:gd name="connsiteY36" fmla="*/ 1007269 h 1088232"/>
                <a:gd name="connsiteX37" fmla="*/ 11906 w 931068"/>
                <a:gd name="connsiteY37" fmla="*/ 1031082 h 1088232"/>
                <a:gd name="connsiteX38" fmla="*/ 0 w 931068"/>
                <a:gd name="connsiteY38" fmla="*/ 1057275 h 1088232"/>
                <a:gd name="connsiteX39" fmla="*/ 0 w 931068"/>
                <a:gd name="connsiteY39" fmla="*/ 1073944 h 1088232"/>
                <a:gd name="connsiteX40" fmla="*/ 7143 w 931068"/>
                <a:gd name="connsiteY40" fmla="*/ 1085850 h 1088232"/>
                <a:gd name="connsiteX41" fmla="*/ 26193 w 931068"/>
                <a:gd name="connsiteY41" fmla="*/ 1088232 h 1088232"/>
                <a:gd name="connsiteX42" fmla="*/ 50006 w 931068"/>
                <a:gd name="connsiteY42" fmla="*/ 1078707 h 1088232"/>
                <a:gd name="connsiteX43" fmla="*/ 123825 w 931068"/>
                <a:gd name="connsiteY43" fmla="*/ 1023938 h 1088232"/>
                <a:gd name="connsiteX44" fmla="*/ 290512 w 931068"/>
                <a:gd name="connsiteY44" fmla="*/ 900113 h 1088232"/>
                <a:gd name="connsiteX45" fmla="*/ 423862 w 931068"/>
                <a:gd name="connsiteY45" fmla="*/ 7953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1068" h="1088232">
                  <a:moveTo>
                    <a:pt x="423862" y="795338"/>
                  </a:moveTo>
                  <a:lnTo>
                    <a:pt x="507206" y="733425"/>
                  </a:lnTo>
                  <a:lnTo>
                    <a:pt x="564356" y="688182"/>
                  </a:lnTo>
                  <a:lnTo>
                    <a:pt x="631031" y="633413"/>
                  </a:lnTo>
                  <a:lnTo>
                    <a:pt x="711993" y="535782"/>
                  </a:lnTo>
                  <a:lnTo>
                    <a:pt x="795337" y="431007"/>
                  </a:lnTo>
                  <a:lnTo>
                    <a:pt x="923925" y="278607"/>
                  </a:lnTo>
                  <a:lnTo>
                    <a:pt x="931068" y="266700"/>
                  </a:lnTo>
                  <a:lnTo>
                    <a:pt x="923925" y="240507"/>
                  </a:lnTo>
                  <a:lnTo>
                    <a:pt x="907256" y="200025"/>
                  </a:lnTo>
                  <a:lnTo>
                    <a:pt x="873918" y="152400"/>
                  </a:lnTo>
                  <a:lnTo>
                    <a:pt x="833437" y="111919"/>
                  </a:lnTo>
                  <a:lnTo>
                    <a:pt x="783431" y="73819"/>
                  </a:lnTo>
                  <a:lnTo>
                    <a:pt x="738187" y="47625"/>
                  </a:lnTo>
                  <a:lnTo>
                    <a:pt x="692943" y="28575"/>
                  </a:lnTo>
                  <a:lnTo>
                    <a:pt x="640556" y="14288"/>
                  </a:lnTo>
                  <a:lnTo>
                    <a:pt x="571500" y="2382"/>
                  </a:lnTo>
                  <a:lnTo>
                    <a:pt x="516731" y="0"/>
                  </a:lnTo>
                  <a:lnTo>
                    <a:pt x="488156" y="7144"/>
                  </a:lnTo>
                  <a:lnTo>
                    <a:pt x="478631" y="14288"/>
                  </a:lnTo>
                  <a:lnTo>
                    <a:pt x="476250" y="26194"/>
                  </a:lnTo>
                  <a:lnTo>
                    <a:pt x="485775" y="42863"/>
                  </a:lnTo>
                  <a:lnTo>
                    <a:pt x="507206" y="66675"/>
                  </a:lnTo>
                  <a:lnTo>
                    <a:pt x="533400" y="90488"/>
                  </a:lnTo>
                  <a:lnTo>
                    <a:pt x="564356" y="119063"/>
                  </a:lnTo>
                  <a:lnTo>
                    <a:pt x="585787" y="140494"/>
                  </a:lnTo>
                  <a:lnTo>
                    <a:pt x="597693" y="157163"/>
                  </a:lnTo>
                  <a:lnTo>
                    <a:pt x="607218" y="178594"/>
                  </a:lnTo>
                  <a:lnTo>
                    <a:pt x="616743" y="214313"/>
                  </a:lnTo>
                  <a:lnTo>
                    <a:pt x="611981" y="247650"/>
                  </a:lnTo>
                  <a:lnTo>
                    <a:pt x="597693" y="295275"/>
                  </a:lnTo>
                  <a:lnTo>
                    <a:pt x="559593" y="381000"/>
                  </a:lnTo>
                  <a:lnTo>
                    <a:pt x="504825" y="483394"/>
                  </a:lnTo>
                  <a:lnTo>
                    <a:pt x="476250" y="526257"/>
                  </a:lnTo>
                  <a:lnTo>
                    <a:pt x="402431" y="609600"/>
                  </a:lnTo>
                  <a:lnTo>
                    <a:pt x="159543" y="873919"/>
                  </a:lnTo>
                  <a:lnTo>
                    <a:pt x="33337" y="1007269"/>
                  </a:lnTo>
                  <a:lnTo>
                    <a:pt x="11906" y="1031082"/>
                  </a:lnTo>
                  <a:lnTo>
                    <a:pt x="0" y="1057275"/>
                  </a:lnTo>
                  <a:lnTo>
                    <a:pt x="0" y="1073944"/>
                  </a:lnTo>
                  <a:lnTo>
                    <a:pt x="7143" y="1085850"/>
                  </a:lnTo>
                  <a:lnTo>
                    <a:pt x="26193" y="1088232"/>
                  </a:lnTo>
                  <a:lnTo>
                    <a:pt x="50006" y="1078707"/>
                  </a:lnTo>
                  <a:lnTo>
                    <a:pt x="123825" y="1023938"/>
                  </a:lnTo>
                  <a:lnTo>
                    <a:pt x="290512" y="900113"/>
                  </a:lnTo>
                  <a:lnTo>
                    <a:pt x="423862" y="795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6">
              <a:extLst>
                <a:ext uri="{FF2B5EF4-FFF2-40B4-BE49-F238E27FC236}">
                  <a16:creationId xmlns:a16="http://schemas.microsoft.com/office/drawing/2014/main" id="{0E71936F-9DD4-4520-9E1F-CCACE1754BC5}"/>
                </a:ext>
              </a:extLst>
            </p:cNvPr>
            <p:cNvSpPr/>
            <p:nvPr/>
          </p:nvSpPr>
          <p:spPr>
            <a:xfrm>
              <a:off x="3436938" y="1846263"/>
              <a:ext cx="1382712" cy="358775"/>
            </a:xfrm>
            <a:custGeom>
              <a:avLst/>
              <a:gdLst>
                <a:gd name="connsiteX0" fmla="*/ 502444 w 1383506"/>
                <a:gd name="connsiteY0" fmla="*/ 183356 h 359569"/>
                <a:gd name="connsiteX1" fmla="*/ 600075 w 1383506"/>
                <a:gd name="connsiteY1" fmla="*/ 169069 h 359569"/>
                <a:gd name="connsiteX2" fmla="*/ 711994 w 1383506"/>
                <a:gd name="connsiteY2" fmla="*/ 150019 h 359569"/>
                <a:gd name="connsiteX3" fmla="*/ 869156 w 1383506"/>
                <a:gd name="connsiteY3" fmla="*/ 109537 h 359569"/>
                <a:gd name="connsiteX4" fmla="*/ 1026319 w 1383506"/>
                <a:gd name="connsiteY4" fmla="*/ 54769 h 359569"/>
                <a:gd name="connsiteX5" fmla="*/ 1166812 w 1383506"/>
                <a:gd name="connsiteY5" fmla="*/ 4762 h 359569"/>
                <a:gd name="connsiteX6" fmla="*/ 1209675 w 1383506"/>
                <a:gd name="connsiteY6" fmla="*/ 0 h 359569"/>
                <a:gd name="connsiteX7" fmla="*/ 1250156 w 1383506"/>
                <a:gd name="connsiteY7" fmla="*/ 2381 h 359569"/>
                <a:gd name="connsiteX8" fmla="*/ 1302544 w 1383506"/>
                <a:gd name="connsiteY8" fmla="*/ 14287 h 359569"/>
                <a:gd name="connsiteX9" fmla="*/ 1335881 w 1383506"/>
                <a:gd name="connsiteY9" fmla="*/ 28575 h 359569"/>
                <a:gd name="connsiteX10" fmla="*/ 1362075 w 1383506"/>
                <a:gd name="connsiteY10" fmla="*/ 50006 h 359569"/>
                <a:gd name="connsiteX11" fmla="*/ 1381125 w 1383506"/>
                <a:gd name="connsiteY11" fmla="*/ 83344 h 359569"/>
                <a:gd name="connsiteX12" fmla="*/ 1383506 w 1383506"/>
                <a:gd name="connsiteY12" fmla="*/ 100012 h 359569"/>
                <a:gd name="connsiteX13" fmla="*/ 1371600 w 1383506"/>
                <a:gd name="connsiteY13" fmla="*/ 138112 h 359569"/>
                <a:gd name="connsiteX14" fmla="*/ 1340644 w 1383506"/>
                <a:gd name="connsiteY14" fmla="*/ 164306 h 359569"/>
                <a:gd name="connsiteX15" fmla="*/ 1273969 w 1383506"/>
                <a:gd name="connsiteY15" fmla="*/ 195262 h 359569"/>
                <a:gd name="connsiteX16" fmla="*/ 1100137 w 1383506"/>
                <a:gd name="connsiteY16" fmla="*/ 242887 h 359569"/>
                <a:gd name="connsiteX17" fmla="*/ 892969 w 1383506"/>
                <a:gd name="connsiteY17" fmla="*/ 295275 h 359569"/>
                <a:gd name="connsiteX18" fmla="*/ 700087 w 1383506"/>
                <a:gd name="connsiteY18" fmla="*/ 330994 h 359569"/>
                <a:gd name="connsiteX19" fmla="*/ 561975 w 1383506"/>
                <a:gd name="connsiteY19" fmla="*/ 354806 h 359569"/>
                <a:gd name="connsiteX20" fmla="*/ 511969 w 1383506"/>
                <a:gd name="connsiteY20" fmla="*/ 359569 h 359569"/>
                <a:gd name="connsiteX21" fmla="*/ 416719 w 1383506"/>
                <a:gd name="connsiteY21" fmla="*/ 359569 h 359569"/>
                <a:gd name="connsiteX22" fmla="*/ 259556 w 1383506"/>
                <a:gd name="connsiteY22" fmla="*/ 352425 h 359569"/>
                <a:gd name="connsiteX23" fmla="*/ 102394 w 1383506"/>
                <a:gd name="connsiteY23" fmla="*/ 340519 h 359569"/>
                <a:gd name="connsiteX24" fmla="*/ 0 w 1383506"/>
                <a:gd name="connsiteY24" fmla="*/ 328612 h 359569"/>
                <a:gd name="connsiteX25" fmla="*/ 121444 w 1383506"/>
                <a:gd name="connsiteY25" fmla="*/ 190500 h 359569"/>
                <a:gd name="connsiteX26" fmla="*/ 230981 w 1383506"/>
                <a:gd name="connsiteY26" fmla="*/ 202406 h 359569"/>
                <a:gd name="connsiteX27" fmla="*/ 330994 w 1383506"/>
                <a:gd name="connsiteY27" fmla="*/ 197644 h 359569"/>
                <a:gd name="connsiteX28" fmla="*/ 502444 w 1383506"/>
                <a:gd name="connsiteY28" fmla="*/ 183356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3506" h="359569">
                  <a:moveTo>
                    <a:pt x="502444" y="183356"/>
                  </a:moveTo>
                  <a:lnTo>
                    <a:pt x="600075" y="169069"/>
                  </a:lnTo>
                  <a:lnTo>
                    <a:pt x="711994" y="150019"/>
                  </a:lnTo>
                  <a:lnTo>
                    <a:pt x="869156" y="109537"/>
                  </a:lnTo>
                  <a:lnTo>
                    <a:pt x="1026319" y="54769"/>
                  </a:lnTo>
                  <a:lnTo>
                    <a:pt x="1166812" y="4762"/>
                  </a:lnTo>
                  <a:lnTo>
                    <a:pt x="1209675" y="0"/>
                  </a:lnTo>
                  <a:lnTo>
                    <a:pt x="1250156" y="2381"/>
                  </a:lnTo>
                  <a:lnTo>
                    <a:pt x="1302544" y="14287"/>
                  </a:lnTo>
                  <a:lnTo>
                    <a:pt x="1335881" y="28575"/>
                  </a:lnTo>
                  <a:lnTo>
                    <a:pt x="1362075" y="50006"/>
                  </a:lnTo>
                  <a:lnTo>
                    <a:pt x="1381125" y="83344"/>
                  </a:lnTo>
                  <a:lnTo>
                    <a:pt x="1383506" y="100012"/>
                  </a:lnTo>
                  <a:lnTo>
                    <a:pt x="1371600" y="138112"/>
                  </a:lnTo>
                  <a:lnTo>
                    <a:pt x="1340644" y="164306"/>
                  </a:lnTo>
                  <a:lnTo>
                    <a:pt x="1273969" y="195262"/>
                  </a:lnTo>
                  <a:lnTo>
                    <a:pt x="1100137" y="242887"/>
                  </a:lnTo>
                  <a:lnTo>
                    <a:pt x="892969" y="295275"/>
                  </a:lnTo>
                  <a:lnTo>
                    <a:pt x="700087" y="330994"/>
                  </a:lnTo>
                  <a:lnTo>
                    <a:pt x="561975" y="354806"/>
                  </a:lnTo>
                  <a:lnTo>
                    <a:pt x="511969" y="359569"/>
                  </a:lnTo>
                  <a:lnTo>
                    <a:pt x="416719" y="359569"/>
                  </a:lnTo>
                  <a:lnTo>
                    <a:pt x="259556" y="352425"/>
                  </a:lnTo>
                  <a:lnTo>
                    <a:pt x="102394" y="340519"/>
                  </a:lnTo>
                  <a:lnTo>
                    <a:pt x="0" y="328612"/>
                  </a:lnTo>
                  <a:lnTo>
                    <a:pt x="121444" y="190500"/>
                  </a:lnTo>
                  <a:lnTo>
                    <a:pt x="230981" y="202406"/>
                  </a:lnTo>
                  <a:lnTo>
                    <a:pt x="330994" y="197644"/>
                  </a:lnTo>
                  <a:lnTo>
                    <a:pt x="502444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7">
              <a:extLst>
                <a:ext uri="{FF2B5EF4-FFF2-40B4-BE49-F238E27FC236}">
                  <a16:creationId xmlns:a16="http://schemas.microsoft.com/office/drawing/2014/main" id="{41AC595E-113B-459B-96DE-D3C83EE2A792}"/>
                </a:ext>
              </a:extLst>
            </p:cNvPr>
            <p:cNvSpPr/>
            <p:nvPr/>
          </p:nvSpPr>
          <p:spPr>
            <a:xfrm>
              <a:off x="3875088" y="2170113"/>
              <a:ext cx="447675" cy="511175"/>
            </a:xfrm>
            <a:custGeom>
              <a:avLst/>
              <a:gdLst>
                <a:gd name="connsiteX0" fmla="*/ 126206 w 447675"/>
                <a:gd name="connsiteY0" fmla="*/ 200025 h 511969"/>
                <a:gd name="connsiteX1" fmla="*/ 100012 w 447675"/>
                <a:gd name="connsiteY1" fmla="*/ 147637 h 511969"/>
                <a:gd name="connsiteX2" fmla="*/ 61912 w 447675"/>
                <a:gd name="connsiteY2" fmla="*/ 88106 h 511969"/>
                <a:gd name="connsiteX3" fmla="*/ 30956 w 447675"/>
                <a:gd name="connsiteY3" fmla="*/ 45244 h 511969"/>
                <a:gd name="connsiteX4" fmla="*/ 0 w 447675"/>
                <a:gd name="connsiteY4" fmla="*/ 0 h 511969"/>
                <a:gd name="connsiteX5" fmla="*/ 64294 w 447675"/>
                <a:gd name="connsiteY5" fmla="*/ 2381 h 511969"/>
                <a:gd name="connsiteX6" fmla="*/ 140494 w 447675"/>
                <a:gd name="connsiteY6" fmla="*/ 59531 h 511969"/>
                <a:gd name="connsiteX7" fmla="*/ 204787 w 447675"/>
                <a:gd name="connsiteY7" fmla="*/ 102394 h 511969"/>
                <a:gd name="connsiteX8" fmla="*/ 254794 w 447675"/>
                <a:gd name="connsiteY8" fmla="*/ 140494 h 511969"/>
                <a:gd name="connsiteX9" fmla="*/ 295275 w 447675"/>
                <a:gd name="connsiteY9" fmla="*/ 176212 h 511969"/>
                <a:gd name="connsiteX10" fmla="*/ 335756 w 447675"/>
                <a:gd name="connsiteY10" fmla="*/ 214312 h 511969"/>
                <a:gd name="connsiteX11" fmla="*/ 366712 w 447675"/>
                <a:gd name="connsiteY11" fmla="*/ 252412 h 511969"/>
                <a:gd name="connsiteX12" fmla="*/ 392906 w 447675"/>
                <a:gd name="connsiteY12" fmla="*/ 290512 h 511969"/>
                <a:gd name="connsiteX13" fmla="*/ 411956 w 447675"/>
                <a:gd name="connsiteY13" fmla="*/ 319087 h 511969"/>
                <a:gd name="connsiteX14" fmla="*/ 440531 w 447675"/>
                <a:gd name="connsiteY14" fmla="*/ 371475 h 511969"/>
                <a:gd name="connsiteX15" fmla="*/ 447675 w 447675"/>
                <a:gd name="connsiteY15" fmla="*/ 392906 h 511969"/>
                <a:gd name="connsiteX16" fmla="*/ 445294 w 447675"/>
                <a:gd name="connsiteY16" fmla="*/ 416719 h 511969"/>
                <a:gd name="connsiteX17" fmla="*/ 438150 w 447675"/>
                <a:gd name="connsiteY17" fmla="*/ 447675 h 511969"/>
                <a:gd name="connsiteX18" fmla="*/ 414337 w 447675"/>
                <a:gd name="connsiteY18" fmla="*/ 471487 h 511969"/>
                <a:gd name="connsiteX19" fmla="*/ 381000 w 447675"/>
                <a:gd name="connsiteY19" fmla="*/ 492919 h 511969"/>
                <a:gd name="connsiteX20" fmla="*/ 340519 w 447675"/>
                <a:gd name="connsiteY20" fmla="*/ 507206 h 511969"/>
                <a:gd name="connsiteX21" fmla="*/ 307181 w 447675"/>
                <a:gd name="connsiteY21" fmla="*/ 511969 h 511969"/>
                <a:gd name="connsiteX22" fmla="*/ 280987 w 447675"/>
                <a:gd name="connsiteY22" fmla="*/ 507206 h 511969"/>
                <a:gd name="connsiteX23" fmla="*/ 252412 w 447675"/>
                <a:gd name="connsiteY23" fmla="*/ 490537 h 511969"/>
                <a:gd name="connsiteX24" fmla="*/ 233362 w 447675"/>
                <a:gd name="connsiteY24" fmla="*/ 471487 h 511969"/>
                <a:gd name="connsiteX25" fmla="*/ 214312 w 447675"/>
                <a:gd name="connsiteY25" fmla="*/ 433387 h 511969"/>
                <a:gd name="connsiteX26" fmla="*/ 188119 w 447675"/>
                <a:gd name="connsiteY26" fmla="*/ 354806 h 511969"/>
                <a:gd name="connsiteX27" fmla="*/ 147637 w 447675"/>
                <a:gd name="connsiteY27" fmla="*/ 252412 h 511969"/>
                <a:gd name="connsiteX28" fmla="*/ 126206 w 447675"/>
                <a:gd name="connsiteY28" fmla="*/ 20002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675" h="511969">
                  <a:moveTo>
                    <a:pt x="126206" y="200025"/>
                  </a:moveTo>
                  <a:lnTo>
                    <a:pt x="100012" y="147637"/>
                  </a:lnTo>
                  <a:lnTo>
                    <a:pt x="61912" y="88106"/>
                  </a:lnTo>
                  <a:lnTo>
                    <a:pt x="30956" y="45244"/>
                  </a:lnTo>
                  <a:lnTo>
                    <a:pt x="0" y="0"/>
                  </a:lnTo>
                  <a:lnTo>
                    <a:pt x="64294" y="2381"/>
                  </a:lnTo>
                  <a:lnTo>
                    <a:pt x="140494" y="59531"/>
                  </a:lnTo>
                  <a:lnTo>
                    <a:pt x="204787" y="102394"/>
                  </a:lnTo>
                  <a:lnTo>
                    <a:pt x="254794" y="140494"/>
                  </a:lnTo>
                  <a:lnTo>
                    <a:pt x="295275" y="176212"/>
                  </a:lnTo>
                  <a:lnTo>
                    <a:pt x="335756" y="214312"/>
                  </a:lnTo>
                  <a:lnTo>
                    <a:pt x="366712" y="252412"/>
                  </a:lnTo>
                  <a:lnTo>
                    <a:pt x="392906" y="290512"/>
                  </a:lnTo>
                  <a:lnTo>
                    <a:pt x="411956" y="319087"/>
                  </a:lnTo>
                  <a:lnTo>
                    <a:pt x="440531" y="371475"/>
                  </a:lnTo>
                  <a:lnTo>
                    <a:pt x="447675" y="392906"/>
                  </a:lnTo>
                  <a:lnTo>
                    <a:pt x="445294" y="416719"/>
                  </a:lnTo>
                  <a:lnTo>
                    <a:pt x="438150" y="447675"/>
                  </a:lnTo>
                  <a:lnTo>
                    <a:pt x="414337" y="471487"/>
                  </a:lnTo>
                  <a:lnTo>
                    <a:pt x="381000" y="492919"/>
                  </a:lnTo>
                  <a:lnTo>
                    <a:pt x="340519" y="507206"/>
                  </a:lnTo>
                  <a:lnTo>
                    <a:pt x="307181" y="511969"/>
                  </a:lnTo>
                  <a:lnTo>
                    <a:pt x="280987" y="507206"/>
                  </a:lnTo>
                  <a:lnTo>
                    <a:pt x="252412" y="490537"/>
                  </a:lnTo>
                  <a:lnTo>
                    <a:pt x="233362" y="471487"/>
                  </a:lnTo>
                  <a:lnTo>
                    <a:pt x="214312" y="433387"/>
                  </a:lnTo>
                  <a:lnTo>
                    <a:pt x="188119" y="354806"/>
                  </a:lnTo>
                  <a:lnTo>
                    <a:pt x="147637" y="252412"/>
                  </a:lnTo>
                  <a:lnTo>
                    <a:pt x="12620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C75BD76C-28D7-4163-8690-4B3C5C7E9BBF}"/>
                </a:ext>
              </a:extLst>
            </p:cNvPr>
            <p:cNvSpPr/>
            <p:nvPr/>
          </p:nvSpPr>
          <p:spPr>
            <a:xfrm>
              <a:off x="5329238" y="1752600"/>
              <a:ext cx="1490662" cy="366713"/>
            </a:xfrm>
            <a:custGeom>
              <a:avLst/>
              <a:gdLst>
                <a:gd name="connsiteX0" fmla="*/ 350043 w 1490662"/>
                <a:gd name="connsiteY0" fmla="*/ 216694 h 366713"/>
                <a:gd name="connsiteX1" fmla="*/ 285750 w 1490662"/>
                <a:gd name="connsiteY1" fmla="*/ 221456 h 366713"/>
                <a:gd name="connsiteX2" fmla="*/ 200025 w 1490662"/>
                <a:gd name="connsiteY2" fmla="*/ 226219 h 366713"/>
                <a:gd name="connsiteX3" fmla="*/ 128587 w 1490662"/>
                <a:gd name="connsiteY3" fmla="*/ 226219 h 366713"/>
                <a:gd name="connsiteX4" fmla="*/ 14287 w 1490662"/>
                <a:gd name="connsiteY4" fmla="*/ 216694 h 366713"/>
                <a:gd name="connsiteX5" fmla="*/ 0 w 1490662"/>
                <a:gd name="connsiteY5" fmla="*/ 326231 h 366713"/>
                <a:gd name="connsiteX6" fmla="*/ 38100 w 1490662"/>
                <a:gd name="connsiteY6" fmla="*/ 350044 h 366713"/>
                <a:gd name="connsiteX7" fmla="*/ 59531 w 1490662"/>
                <a:gd name="connsiteY7" fmla="*/ 357188 h 366713"/>
                <a:gd name="connsiteX8" fmla="*/ 102393 w 1490662"/>
                <a:gd name="connsiteY8" fmla="*/ 361950 h 366713"/>
                <a:gd name="connsiteX9" fmla="*/ 178593 w 1490662"/>
                <a:gd name="connsiteY9" fmla="*/ 366713 h 366713"/>
                <a:gd name="connsiteX10" fmla="*/ 254793 w 1490662"/>
                <a:gd name="connsiteY10" fmla="*/ 366713 h 366713"/>
                <a:gd name="connsiteX11" fmla="*/ 383381 w 1490662"/>
                <a:gd name="connsiteY11" fmla="*/ 359569 h 366713"/>
                <a:gd name="connsiteX12" fmla="*/ 595312 w 1490662"/>
                <a:gd name="connsiteY12" fmla="*/ 335756 h 366713"/>
                <a:gd name="connsiteX13" fmla="*/ 745331 w 1490662"/>
                <a:gd name="connsiteY13" fmla="*/ 328613 h 366713"/>
                <a:gd name="connsiteX14" fmla="*/ 790575 w 1490662"/>
                <a:gd name="connsiteY14" fmla="*/ 323850 h 366713"/>
                <a:gd name="connsiteX15" fmla="*/ 921543 w 1490662"/>
                <a:gd name="connsiteY15" fmla="*/ 314325 h 366713"/>
                <a:gd name="connsiteX16" fmla="*/ 1116806 w 1490662"/>
                <a:gd name="connsiteY16" fmla="*/ 292894 h 366713"/>
                <a:gd name="connsiteX17" fmla="*/ 1307306 w 1490662"/>
                <a:gd name="connsiteY17" fmla="*/ 261938 h 366713"/>
                <a:gd name="connsiteX18" fmla="*/ 1407318 w 1490662"/>
                <a:gd name="connsiteY18" fmla="*/ 242888 h 366713"/>
                <a:gd name="connsiteX19" fmla="*/ 1443037 w 1490662"/>
                <a:gd name="connsiteY19" fmla="*/ 230981 h 366713"/>
                <a:gd name="connsiteX20" fmla="*/ 1466850 w 1490662"/>
                <a:gd name="connsiteY20" fmla="*/ 211931 h 366713"/>
                <a:gd name="connsiteX21" fmla="*/ 1485900 w 1490662"/>
                <a:gd name="connsiteY21" fmla="*/ 185738 h 366713"/>
                <a:gd name="connsiteX22" fmla="*/ 1490662 w 1490662"/>
                <a:gd name="connsiteY22" fmla="*/ 169069 h 366713"/>
                <a:gd name="connsiteX23" fmla="*/ 1490662 w 1490662"/>
                <a:gd name="connsiteY23" fmla="*/ 152400 h 366713"/>
                <a:gd name="connsiteX24" fmla="*/ 1483518 w 1490662"/>
                <a:gd name="connsiteY24" fmla="*/ 128588 h 366713"/>
                <a:gd name="connsiteX25" fmla="*/ 1462087 w 1490662"/>
                <a:gd name="connsiteY25" fmla="*/ 102394 h 366713"/>
                <a:gd name="connsiteX26" fmla="*/ 1404937 w 1490662"/>
                <a:gd name="connsiteY26" fmla="*/ 66675 h 366713"/>
                <a:gd name="connsiteX27" fmla="*/ 1328737 w 1490662"/>
                <a:gd name="connsiteY27" fmla="*/ 30956 h 366713"/>
                <a:gd name="connsiteX28" fmla="*/ 1271587 w 1490662"/>
                <a:gd name="connsiteY28" fmla="*/ 11906 h 366713"/>
                <a:gd name="connsiteX29" fmla="*/ 1214437 w 1490662"/>
                <a:gd name="connsiteY29" fmla="*/ 0 h 366713"/>
                <a:gd name="connsiteX30" fmla="*/ 1181100 w 1490662"/>
                <a:gd name="connsiteY30" fmla="*/ 0 h 366713"/>
                <a:gd name="connsiteX31" fmla="*/ 1152525 w 1490662"/>
                <a:gd name="connsiteY31" fmla="*/ 2381 h 366713"/>
                <a:gd name="connsiteX32" fmla="*/ 1073943 w 1490662"/>
                <a:gd name="connsiteY32" fmla="*/ 38100 h 366713"/>
                <a:gd name="connsiteX33" fmla="*/ 895350 w 1490662"/>
                <a:gd name="connsiteY33" fmla="*/ 100013 h 366713"/>
                <a:gd name="connsiteX34" fmla="*/ 681037 w 1490662"/>
                <a:gd name="connsiteY34" fmla="*/ 157163 h 366713"/>
                <a:gd name="connsiteX35" fmla="*/ 531018 w 1490662"/>
                <a:gd name="connsiteY35" fmla="*/ 192881 h 366713"/>
                <a:gd name="connsiteX36" fmla="*/ 350043 w 1490662"/>
                <a:gd name="connsiteY36" fmla="*/ 21669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0662" h="366713">
                  <a:moveTo>
                    <a:pt x="350043" y="216694"/>
                  </a:moveTo>
                  <a:lnTo>
                    <a:pt x="285750" y="221456"/>
                  </a:lnTo>
                  <a:lnTo>
                    <a:pt x="200025" y="226219"/>
                  </a:lnTo>
                  <a:lnTo>
                    <a:pt x="128587" y="226219"/>
                  </a:lnTo>
                  <a:lnTo>
                    <a:pt x="14287" y="216694"/>
                  </a:lnTo>
                  <a:lnTo>
                    <a:pt x="0" y="326231"/>
                  </a:lnTo>
                  <a:lnTo>
                    <a:pt x="38100" y="350044"/>
                  </a:lnTo>
                  <a:lnTo>
                    <a:pt x="59531" y="357188"/>
                  </a:lnTo>
                  <a:lnTo>
                    <a:pt x="102393" y="361950"/>
                  </a:lnTo>
                  <a:lnTo>
                    <a:pt x="178593" y="366713"/>
                  </a:lnTo>
                  <a:lnTo>
                    <a:pt x="254793" y="366713"/>
                  </a:lnTo>
                  <a:lnTo>
                    <a:pt x="383381" y="359569"/>
                  </a:lnTo>
                  <a:lnTo>
                    <a:pt x="595312" y="335756"/>
                  </a:lnTo>
                  <a:lnTo>
                    <a:pt x="745331" y="328613"/>
                  </a:lnTo>
                  <a:lnTo>
                    <a:pt x="790575" y="323850"/>
                  </a:lnTo>
                  <a:lnTo>
                    <a:pt x="921543" y="314325"/>
                  </a:lnTo>
                  <a:lnTo>
                    <a:pt x="1116806" y="292894"/>
                  </a:lnTo>
                  <a:lnTo>
                    <a:pt x="1307306" y="261938"/>
                  </a:lnTo>
                  <a:lnTo>
                    <a:pt x="1407318" y="242888"/>
                  </a:lnTo>
                  <a:lnTo>
                    <a:pt x="1443037" y="230981"/>
                  </a:lnTo>
                  <a:lnTo>
                    <a:pt x="1466850" y="211931"/>
                  </a:lnTo>
                  <a:lnTo>
                    <a:pt x="1485900" y="185738"/>
                  </a:lnTo>
                  <a:lnTo>
                    <a:pt x="1490662" y="169069"/>
                  </a:lnTo>
                  <a:lnTo>
                    <a:pt x="1490662" y="152400"/>
                  </a:lnTo>
                  <a:lnTo>
                    <a:pt x="1483518" y="128588"/>
                  </a:lnTo>
                  <a:lnTo>
                    <a:pt x="1462087" y="102394"/>
                  </a:lnTo>
                  <a:lnTo>
                    <a:pt x="1404937" y="66675"/>
                  </a:lnTo>
                  <a:lnTo>
                    <a:pt x="1328737" y="30956"/>
                  </a:lnTo>
                  <a:lnTo>
                    <a:pt x="1271587" y="11906"/>
                  </a:lnTo>
                  <a:lnTo>
                    <a:pt x="1214437" y="0"/>
                  </a:lnTo>
                  <a:lnTo>
                    <a:pt x="1181100" y="0"/>
                  </a:lnTo>
                  <a:lnTo>
                    <a:pt x="1152525" y="2381"/>
                  </a:lnTo>
                  <a:lnTo>
                    <a:pt x="1073943" y="38100"/>
                  </a:lnTo>
                  <a:lnTo>
                    <a:pt x="895350" y="100013"/>
                  </a:lnTo>
                  <a:lnTo>
                    <a:pt x="681037" y="157163"/>
                  </a:lnTo>
                  <a:lnTo>
                    <a:pt x="531018" y="192881"/>
                  </a:lnTo>
                  <a:lnTo>
                    <a:pt x="35004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1">
              <a:extLst>
                <a:ext uri="{FF2B5EF4-FFF2-40B4-BE49-F238E27FC236}">
                  <a16:creationId xmlns:a16="http://schemas.microsoft.com/office/drawing/2014/main" id="{9395A752-6523-4596-A2FA-A0B027B6D26E}"/>
                </a:ext>
              </a:extLst>
            </p:cNvPr>
            <p:cNvSpPr/>
            <p:nvPr/>
          </p:nvSpPr>
          <p:spPr>
            <a:xfrm>
              <a:off x="5535613" y="2057400"/>
              <a:ext cx="541337" cy="623888"/>
            </a:xfrm>
            <a:custGeom>
              <a:avLst/>
              <a:gdLst>
                <a:gd name="connsiteX0" fmla="*/ 266700 w 540544"/>
                <a:gd name="connsiteY0" fmla="*/ 435769 h 623888"/>
                <a:gd name="connsiteX1" fmla="*/ 166688 w 540544"/>
                <a:gd name="connsiteY1" fmla="*/ 519113 h 623888"/>
                <a:gd name="connsiteX2" fmla="*/ 78582 w 540544"/>
                <a:gd name="connsiteY2" fmla="*/ 597694 h 623888"/>
                <a:gd name="connsiteX3" fmla="*/ 45244 w 540544"/>
                <a:gd name="connsiteY3" fmla="*/ 619125 h 623888"/>
                <a:gd name="connsiteX4" fmla="*/ 23813 w 540544"/>
                <a:gd name="connsiteY4" fmla="*/ 623888 h 623888"/>
                <a:gd name="connsiteX5" fmla="*/ 9525 w 540544"/>
                <a:gd name="connsiteY5" fmla="*/ 623888 h 623888"/>
                <a:gd name="connsiteX6" fmla="*/ 0 w 540544"/>
                <a:gd name="connsiteY6" fmla="*/ 609600 h 623888"/>
                <a:gd name="connsiteX7" fmla="*/ 4763 w 540544"/>
                <a:gd name="connsiteY7" fmla="*/ 588169 h 623888"/>
                <a:gd name="connsiteX8" fmla="*/ 35719 w 540544"/>
                <a:gd name="connsiteY8" fmla="*/ 523875 h 623888"/>
                <a:gd name="connsiteX9" fmla="*/ 100013 w 540544"/>
                <a:gd name="connsiteY9" fmla="*/ 421481 h 623888"/>
                <a:gd name="connsiteX10" fmla="*/ 161925 w 540544"/>
                <a:gd name="connsiteY10" fmla="*/ 316706 h 623888"/>
                <a:gd name="connsiteX11" fmla="*/ 204788 w 540544"/>
                <a:gd name="connsiteY11" fmla="*/ 247650 h 623888"/>
                <a:gd name="connsiteX12" fmla="*/ 219075 w 540544"/>
                <a:gd name="connsiteY12" fmla="*/ 214313 h 623888"/>
                <a:gd name="connsiteX13" fmla="*/ 228600 w 540544"/>
                <a:gd name="connsiteY13" fmla="*/ 178594 h 623888"/>
                <a:gd name="connsiteX14" fmla="*/ 230982 w 540544"/>
                <a:gd name="connsiteY14" fmla="*/ 145256 h 623888"/>
                <a:gd name="connsiteX15" fmla="*/ 223838 w 540544"/>
                <a:gd name="connsiteY15" fmla="*/ 116681 h 623888"/>
                <a:gd name="connsiteX16" fmla="*/ 204788 w 540544"/>
                <a:gd name="connsiteY16" fmla="*/ 78581 h 623888"/>
                <a:gd name="connsiteX17" fmla="*/ 157163 w 540544"/>
                <a:gd name="connsiteY17" fmla="*/ 16669 h 623888"/>
                <a:gd name="connsiteX18" fmla="*/ 333375 w 540544"/>
                <a:gd name="connsiteY18" fmla="*/ 0 h 623888"/>
                <a:gd name="connsiteX19" fmla="*/ 409575 w 540544"/>
                <a:gd name="connsiteY19" fmla="*/ 38100 h 623888"/>
                <a:gd name="connsiteX20" fmla="*/ 471488 w 540544"/>
                <a:gd name="connsiteY20" fmla="*/ 73819 h 623888"/>
                <a:gd name="connsiteX21" fmla="*/ 502444 w 540544"/>
                <a:gd name="connsiteY21" fmla="*/ 97631 h 623888"/>
                <a:gd name="connsiteX22" fmla="*/ 526257 w 540544"/>
                <a:gd name="connsiteY22" fmla="*/ 121444 h 623888"/>
                <a:gd name="connsiteX23" fmla="*/ 535782 w 540544"/>
                <a:gd name="connsiteY23" fmla="*/ 140494 h 623888"/>
                <a:gd name="connsiteX24" fmla="*/ 540544 w 540544"/>
                <a:gd name="connsiteY24" fmla="*/ 161925 h 623888"/>
                <a:gd name="connsiteX25" fmla="*/ 540544 w 540544"/>
                <a:gd name="connsiteY25" fmla="*/ 190500 h 623888"/>
                <a:gd name="connsiteX26" fmla="*/ 531019 w 540544"/>
                <a:gd name="connsiteY26" fmla="*/ 226219 h 623888"/>
                <a:gd name="connsiteX27" fmla="*/ 488157 w 540544"/>
                <a:gd name="connsiteY27" fmla="*/ 261938 h 623888"/>
                <a:gd name="connsiteX28" fmla="*/ 385763 w 540544"/>
                <a:gd name="connsiteY28" fmla="*/ 338138 h 623888"/>
                <a:gd name="connsiteX29" fmla="*/ 266700 w 540544"/>
                <a:gd name="connsiteY29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623888">
                  <a:moveTo>
                    <a:pt x="266700" y="435769"/>
                  </a:moveTo>
                  <a:lnTo>
                    <a:pt x="166688" y="519113"/>
                  </a:lnTo>
                  <a:lnTo>
                    <a:pt x="78582" y="597694"/>
                  </a:lnTo>
                  <a:lnTo>
                    <a:pt x="45244" y="619125"/>
                  </a:lnTo>
                  <a:lnTo>
                    <a:pt x="23813" y="623888"/>
                  </a:lnTo>
                  <a:lnTo>
                    <a:pt x="9525" y="623888"/>
                  </a:lnTo>
                  <a:lnTo>
                    <a:pt x="0" y="609600"/>
                  </a:lnTo>
                  <a:lnTo>
                    <a:pt x="4763" y="588169"/>
                  </a:lnTo>
                  <a:lnTo>
                    <a:pt x="35719" y="523875"/>
                  </a:lnTo>
                  <a:lnTo>
                    <a:pt x="100013" y="421481"/>
                  </a:lnTo>
                  <a:lnTo>
                    <a:pt x="161925" y="316706"/>
                  </a:lnTo>
                  <a:lnTo>
                    <a:pt x="204788" y="247650"/>
                  </a:lnTo>
                  <a:lnTo>
                    <a:pt x="219075" y="214313"/>
                  </a:lnTo>
                  <a:lnTo>
                    <a:pt x="228600" y="178594"/>
                  </a:lnTo>
                  <a:lnTo>
                    <a:pt x="230982" y="145256"/>
                  </a:lnTo>
                  <a:lnTo>
                    <a:pt x="223838" y="116681"/>
                  </a:lnTo>
                  <a:lnTo>
                    <a:pt x="204788" y="78581"/>
                  </a:lnTo>
                  <a:lnTo>
                    <a:pt x="157163" y="16669"/>
                  </a:lnTo>
                  <a:lnTo>
                    <a:pt x="333375" y="0"/>
                  </a:lnTo>
                  <a:lnTo>
                    <a:pt x="409575" y="38100"/>
                  </a:lnTo>
                  <a:lnTo>
                    <a:pt x="471488" y="73819"/>
                  </a:lnTo>
                  <a:lnTo>
                    <a:pt x="502444" y="97631"/>
                  </a:lnTo>
                  <a:lnTo>
                    <a:pt x="526257" y="121444"/>
                  </a:lnTo>
                  <a:lnTo>
                    <a:pt x="535782" y="140494"/>
                  </a:lnTo>
                  <a:lnTo>
                    <a:pt x="540544" y="161925"/>
                  </a:lnTo>
                  <a:lnTo>
                    <a:pt x="540544" y="190500"/>
                  </a:lnTo>
                  <a:lnTo>
                    <a:pt x="531019" y="226219"/>
                  </a:lnTo>
                  <a:lnTo>
                    <a:pt x="488157" y="261938"/>
                  </a:lnTo>
                  <a:lnTo>
                    <a:pt x="385763" y="338138"/>
                  </a:lnTo>
                  <a:lnTo>
                    <a:pt x="26670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2">
              <a:extLst>
                <a:ext uri="{FF2B5EF4-FFF2-40B4-BE49-F238E27FC236}">
                  <a16:creationId xmlns:a16="http://schemas.microsoft.com/office/drawing/2014/main" id="{E91CE5B8-383D-4842-BAFF-6F809631723D}"/>
                </a:ext>
              </a:extLst>
            </p:cNvPr>
            <p:cNvSpPr/>
            <p:nvPr/>
          </p:nvSpPr>
          <p:spPr>
            <a:xfrm>
              <a:off x="3402013" y="2760663"/>
              <a:ext cx="1393825" cy="1447800"/>
            </a:xfrm>
            <a:custGeom>
              <a:avLst/>
              <a:gdLst>
                <a:gd name="connsiteX0" fmla="*/ 690563 w 1393032"/>
                <a:gd name="connsiteY0" fmla="*/ 123825 h 1447800"/>
                <a:gd name="connsiteX1" fmla="*/ 809625 w 1393032"/>
                <a:gd name="connsiteY1" fmla="*/ 90487 h 1447800"/>
                <a:gd name="connsiteX2" fmla="*/ 971550 w 1393032"/>
                <a:gd name="connsiteY2" fmla="*/ 38100 h 1447800"/>
                <a:gd name="connsiteX3" fmla="*/ 1012032 w 1393032"/>
                <a:gd name="connsiteY3" fmla="*/ 14287 h 1447800"/>
                <a:gd name="connsiteX4" fmla="*/ 1059657 w 1393032"/>
                <a:gd name="connsiteY4" fmla="*/ 0 h 1447800"/>
                <a:gd name="connsiteX5" fmla="*/ 1083469 w 1393032"/>
                <a:gd name="connsiteY5" fmla="*/ 4762 h 1447800"/>
                <a:gd name="connsiteX6" fmla="*/ 1133475 w 1393032"/>
                <a:gd name="connsiteY6" fmla="*/ 35719 h 1447800"/>
                <a:gd name="connsiteX7" fmla="*/ 1214438 w 1393032"/>
                <a:gd name="connsiteY7" fmla="*/ 92869 h 1447800"/>
                <a:gd name="connsiteX8" fmla="*/ 1269207 w 1393032"/>
                <a:gd name="connsiteY8" fmla="*/ 138112 h 1447800"/>
                <a:gd name="connsiteX9" fmla="*/ 1354932 w 1393032"/>
                <a:gd name="connsiteY9" fmla="*/ 211931 h 1447800"/>
                <a:gd name="connsiteX10" fmla="*/ 1385888 w 1393032"/>
                <a:gd name="connsiteY10" fmla="*/ 240506 h 1447800"/>
                <a:gd name="connsiteX11" fmla="*/ 1390650 w 1393032"/>
                <a:gd name="connsiteY11" fmla="*/ 250031 h 1447800"/>
                <a:gd name="connsiteX12" fmla="*/ 1393032 w 1393032"/>
                <a:gd name="connsiteY12" fmla="*/ 261937 h 1447800"/>
                <a:gd name="connsiteX13" fmla="*/ 1390650 w 1393032"/>
                <a:gd name="connsiteY13" fmla="*/ 283369 h 1447800"/>
                <a:gd name="connsiteX14" fmla="*/ 1376363 w 1393032"/>
                <a:gd name="connsiteY14" fmla="*/ 319087 h 1447800"/>
                <a:gd name="connsiteX15" fmla="*/ 1350169 w 1393032"/>
                <a:gd name="connsiteY15" fmla="*/ 352425 h 1447800"/>
                <a:gd name="connsiteX16" fmla="*/ 1304925 w 1393032"/>
                <a:gd name="connsiteY16" fmla="*/ 395287 h 1447800"/>
                <a:gd name="connsiteX17" fmla="*/ 1295400 w 1393032"/>
                <a:gd name="connsiteY17" fmla="*/ 409575 h 1447800"/>
                <a:gd name="connsiteX18" fmla="*/ 1271588 w 1393032"/>
                <a:gd name="connsiteY18" fmla="*/ 661987 h 1447800"/>
                <a:gd name="connsiteX19" fmla="*/ 1235869 w 1393032"/>
                <a:gd name="connsiteY19" fmla="*/ 1033462 h 1447800"/>
                <a:gd name="connsiteX20" fmla="*/ 1209675 w 1393032"/>
                <a:gd name="connsiteY20" fmla="*/ 1323975 h 1447800"/>
                <a:gd name="connsiteX21" fmla="*/ 1195388 w 1393032"/>
                <a:gd name="connsiteY21" fmla="*/ 1378744 h 1447800"/>
                <a:gd name="connsiteX22" fmla="*/ 1173957 w 1393032"/>
                <a:gd name="connsiteY22" fmla="*/ 1419225 h 1447800"/>
                <a:gd name="connsiteX23" fmla="*/ 1150144 w 1393032"/>
                <a:gd name="connsiteY23" fmla="*/ 1440656 h 1447800"/>
                <a:gd name="connsiteX24" fmla="*/ 1121569 w 1393032"/>
                <a:gd name="connsiteY24" fmla="*/ 1447800 h 1447800"/>
                <a:gd name="connsiteX25" fmla="*/ 1100138 w 1393032"/>
                <a:gd name="connsiteY25" fmla="*/ 1447800 h 1447800"/>
                <a:gd name="connsiteX26" fmla="*/ 1062038 w 1393032"/>
                <a:gd name="connsiteY26" fmla="*/ 1431131 h 1447800"/>
                <a:gd name="connsiteX27" fmla="*/ 1026319 w 1393032"/>
                <a:gd name="connsiteY27" fmla="*/ 1400175 h 1447800"/>
                <a:gd name="connsiteX28" fmla="*/ 1028700 w 1393032"/>
                <a:gd name="connsiteY28" fmla="*/ 1123950 h 1447800"/>
                <a:gd name="connsiteX29" fmla="*/ 1028700 w 1393032"/>
                <a:gd name="connsiteY29" fmla="*/ 876300 h 1447800"/>
                <a:gd name="connsiteX30" fmla="*/ 1028700 w 1393032"/>
                <a:gd name="connsiteY30" fmla="*/ 554831 h 1447800"/>
                <a:gd name="connsiteX31" fmla="*/ 1026319 w 1393032"/>
                <a:gd name="connsiteY31" fmla="*/ 297656 h 1447800"/>
                <a:gd name="connsiteX32" fmla="*/ 1026319 w 1393032"/>
                <a:gd name="connsiteY32" fmla="*/ 271462 h 1447800"/>
                <a:gd name="connsiteX33" fmla="*/ 1019175 w 1393032"/>
                <a:gd name="connsiteY33" fmla="*/ 240506 h 1447800"/>
                <a:gd name="connsiteX34" fmla="*/ 1004888 w 1393032"/>
                <a:gd name="connsiteY34" fmla="*/ 219075 h 1447800"/>
                <a:gd name="connsiteX35" fmla="*/ 988219 w 1393032"/>
                <a:gd name="connsiteY35" fmla="*/ 207169 h 1447800"/>
                <a:gd name="connsiteX36" fmla="*/ 954882 w 1393032"/>
                <a:gd name="connsiteY36" fmla="*/ 195262 h 1447800"/>
                <a:gd name="connsiteX37" fmla="*/ 897732 w 1393032"/>
                <a:gd name="connsiteY37" fmla="*/ 204787 h 1447800"/>
                <a:gd name="connsiteX38" fmla="*/ 719138 w 1393032"/>
                <a:gd name="connsiteY38" fmla="*/ 250031 h 1447800"/>
                <a:gd name="connsiteX39" fmla="*/ 526257 w 1393032"/>
                <a:gd name="connsiteY39" fmla="*/ 295275 h 1447800"/>
                <a:gd name="connsiteX40" fmla="*/ 340519 w 1393032"/>
                <a:gd name="connsiteY40" fmla="*/ 328612 h 1447800"/>
                <a:gd name="connsiteX41" fmla="*/ 204788 w 1393032"/>
                <a:gd name="connsiteY41" fmla="*/ 347662 h 1447800"/>
                <a:gd name="connsiteX42" fmla="*/ 83344 w 1393032"/>
                <a:gd name="connsiteY42" fmla="*/ 359569 h 1447800"/>
                <a:gd name="connsiteX43" fmla="*/ 9525 w 1393032"/>
                <a:gd name="connsiteY43" fmla="*/ 364331 h 1447800"/>
                <a:gd name="connsiteX44" fmla="*/ 0 w 1393032"/>
                <a:gd name="connsiteY44" fmla="*/ 252412 h 1447800"/>
                <a:gd name="connsiteX45" fmla="*/ 116682 w 1393032"/>
                <a:gd name="connsiteY45" fmla="*/ 238125 h 1447800"/>
                <a:gd name="connsiteX46" fmla="*/ 288132 w 1393032"/>
                <a:gd name="connsiteY46" fmla="*/ 209550 h 1447800"/>
                <a:gd name="connsiteX47" fmla="*/ 502444 w 1393032"/>
                <a:gd name="connsiteY47" fmla="*/ 166687 h 1447800"/>
                <a:gd name="connsiteX48" fmla="*/ 690563 w 1393032"/>
                <a:gd name="connsiteY48" fmla="*/ 123825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93032" h="1447800">
                  <a:moveTo>
                    <a:pt x="690563" y="123825"/>
                  </a:moveTo>
                  <a:lnTo>
                    <a:pt x="809625" y="90487"/>
                  </a:lnTo>
                  <a:lnTo>
                    <a:pt x="971550" y="38100"/>
                  </a:lnTo>
                  <a:lnTo>
                    <a:pt x="1012032" y="14287"/>
                  </a:lnTo>
                  <a:lnTo>
                    <a:pt x="1059657" y="0"/>
                  </a:lnTo>
                  <a:lnTo>
                    <a:pt x="1083469" y="4762"/>
                  </a:lnTo>
                  <a:lnTo>
                    <a:pt x="1133475" y="35719"/>
                  </a:lnTo>
                  <a:lnTo>
                    <a:pt x="1214438" y="92869"/>
                  </a:lnTo>
                  <a:lnTo>
                    <a:pt x="1269207" y="138112"/>
                  </a:lnTo>
                  <a:lnTo>
                    <a:pt x="1354932" y="211931"/>
                  </a:lnTo>
                  <a:lnTo>
                    <a:pt x="1385888" y="240506"/>
                  </a:lnTo>
                  <a:lnTo>
                    <a:pt x="1390650" y="250031"/>
                  </a:lnTo>
                  <a:lnTo>
                    <a:pt x="1393032" y="261937"/>
                  </a:lnTo>
                  <a:lnTo>
                    <a:pt x="1390650" y="283369"/>
                  </a:lnTo>
                  <a:lnTo>
                    <a:pt x="1376363" y="319087"/>
                  </a:lnTo>
                  <a:lnTo>
                    <a:pt x="1350169" y="352425"/>
                  </a:lnTo>
                  <a:lnTo>
                    <a:pt x="1304925" y="395287"/>
                  </a:lnTo>
                  <a:lnTo>
                    <a:pt x="1295400" y="409575"/>
                  </a:lnTo>
                  <a:lnTo>
                    <a:pt x="1271588" y="661987"/>
                  </a:lnTo>
                  <a:lnTo>
                    <a:pt x="1235869" y="1033462"/>
                  </a:lnTo>
                  <a:lnTo>
                    <a:pt x="1209675" y="1323975"/>
                  </a:lnTo>
                  <a:lnTo>
                    <a:pt x="1195388" y="1378744"/>
                  </a:lnTo>
                  <a:lnTo>
                    <a:pt x="1173957" y="1419225"/>
                  </a:lnTo>
                  <a:lnTo>
                    <a:pt x="1150144" y="1440656"/>
                  </a:lnTo>
                  <a:lnTo>
                    <a:pt x="1121569" y="1447800"/>
                  </a:lnTo>
                  <a:lnTo>
                    <a:pt x="1100138" y="1447800"/>
                  </a:lnTo>
                  <a:lnTo>
                    <a:pt x="1062038" y="1431131"/>
                  </a:lnTo>
                  <a:lnTo>
                    <a:pt x="1026319" y="1400175"/>
                  </a:lnTo>
                  <a:cubicBezTo>
                    <a:pt x="1027113" y="1308100"/>
                    <a:pt x="1027906" y="1216025"/>
                    <a:pt x="1028700" y="1123950"/>
                  </a:cubicBezTo>
                  <a:lnTo>
                    <a:pt x="1028700" y="876300"/>
                  </a:lnTo>
                  <a:lnTo>
                    <a:pt x="1028700" y="554831"/>
                  </a:lnTo>
                  <a:cubicBezTo>
                    <a:pt x="1027906" y="469106"/>
                    <a:pt x="1027113" y="383381"/>
                    <a:pt x="1026319" y="297656"/>
                  </a:cubicBezTo>
                  <a:lnTo>
                    <a:pt x="1026319" y="271462"/>
                  </a:lnTo>
                  <a:lnTo>
                    <a:pt x="1019175" y="240506"/>
                  </a:lnTo>
                  <a:lnTo>
                    <a:pt x="1004888" y="219075"/>
                  </a:lnTo>
                  <a:lnTo>
                    <a:pt x="988219" y="207169"/>
                  </a:lnTo>
                  <a:lnTo>
                    <a:pt x="954882" y="195262"/>
                  </a:lnTo>
                  <a:lnTo>
                    <a:pt x="897732" y="204787"/>
                  </a:lnTo>
                  <a:lnTo>
                    <a:pt x="719138" y="250031"/>
                  </a:lnTo>
                  <a:lnTo>
                    <a:pt x="526257" y="295275"/>
                  </a:lnTo>
                  <a:lnTo>
                    <a:pt x="340519" y="328612"/>
                  </a:lnTo>
                  <a:lnTo>
                    <a:pt x="204788" y="347662"/>
                  </a:lnTo>
                  <a:lnTo>
                    <a:pt x="83344" y="359569"/>
                  </a:lnTo>
                  <a:lnTo>
                    <a:pt x="9525" y="364331"/>
                  </a:lnTo>
                  <a:lnTo>
                    <a:pt x="0" y="252412"/>
                  </a:lnTo>
                  <a:lnTo>
                    <a:pt x="116682" y="238125"/>
                  </a:lnTo>
                  <a:lnTo>
                    <a:pt x="288132" y="209550"/>
                  </a:lnTo>
                  <a:lnTo>
                    <a:pt x="502444" y="166687"/>
                  </a:lnTo>
                  <a:lnTo>
                    <a:pt x="690563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5999E2C6-F677-4241-908E-977623D20AD6}"/>
                </a:ext>
              </a:extLst>
            </p:cNvPr>
            <p:cNvSpPr/>
            <p:nvPr/>
          </p:nvSpPr>
          <p:spPr>
            <a:xfrm>
              <a:off x="3443288" y="3376613"/>
              <a:ext cx="1060450" cy="282575"/>
            </a:xfrm>
            <a:custGeom>
              <a:avLst/>
              <a:gdLst>
                <a:gd name="connsiteX0" fmla="*/ 211931 w 1059656"/>
                <a:gd name="connsiteY0" fmla="*/ 123825 h 283368"/>
                <a:gd name="connsiteX1" fmla="*/ 0 w 1059656"/>
                <a:gd name="connsiteY1" fmla="*/ 150018 h 283368"/>
                <a:gd name="connsiteX2" fmla="*/ 0 w 1059656"/>
                <a:gd name="connsiteY2" fmla="*/ 283368 h 283368"/>
                <a:gd name="connsiteX3" fmla="*/ 211931 w 1059656"/>
                <a:gd name="connsiteY3" fmla="*/ 254793 h 283368"/>
                <a:gd name="connsiteX4" fmla="*/ 511968 w 1059656"/>
                <a:gd name="connsiteY4" fmla="*/ 211931 h 283368"/>
                <a:gd name="connsiteX5" fmla="*/ 835818 w 1059656"/>
                <a:gd name="connsiteY5" fmla="*/ 164306 h 283368"/>
                <a:gd name="connsiteX6" fmla="*/ 1059656 w 1059656"/>
                <a:gd name="connsiteY6" fmla="*/ 128587 h 283368"/>
                <a:gd name="connsiteX7" fmla="*/ 1054893 w 1059656"/>
                <a:gd name="connsiteY7" fmla="*/ 0 h 283368"/>
                <a:gd name="connsiteX8" fmla="*/ 716756 w 1059656"/>
                <a:gd name="connsiteY8" fmla="*/ 47625 h 283368"/>
                <a:gd name="connsiteX9" fmla="*/ 452437 w 1059656"/>
                <a:gd name="connsiteY9" fmla="*/ 85725 h 283368"/>
                <a:gd name="connsiteX10" fmla="*/ 211931 w 1059656"/>
                <a:gd name="connsiteY10" fmla="*/ 123825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56" h="283368">
                  <a:moveTo>
                    <a:pt x="211931" y="123825"/>
                  </a:moveTo>
                  <a:lnTo>
                    <a:pt x="0" y="150018"/>
                  </a:lnTo>
                  <a:lnTo>
                    <a:pt x="0" y="283368"/>
                  </a:lnTo>
                  <a:lnTo>
                    <a:pt x="211931" y="254793"/>
                  </a:lnTo>
                  <a:lnTo>
                    <a:pt x="511968" y="211931"/>
                  </a:lnTo>
                  <a:lnTo>
                    <a:pt x="835818" y="164306"/>
                  </a:lnTo>
                  <a:lnTo>
                    <a:pt x="1059656" y="128587"/>
                  </a:lnTo>
                  <a:lnTo>
                    <a:pt x="1054893" y="0"/>
                  </a:lnTo>
                  <a:lnTo>
                    <a:pt x="716756" y="47625"/>
                  </a:lnTo>
                  <a:lnTo>
                    <a:pt x="452437" y="85725"/>
                  </a:lnTo>
                  <a:lnTo>
                    <a:pt x="2119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4">
              <a:extLst>
                <a:ext uri="{FF2B5EF4-FFF2-40B4-BE49-F238E27FC236}">
                  <a16:creationId xmlns:a16="http://schemas.microsoft.com/office/drawing/2014/main" id="{4A623913-47B0-4086-AB7E-256C79368B40}"/>
                </a:ext>
              </a:extLst>
            </p:cNvPr>
            <p:cNvSpPr/>
            <p:nvPr/>
          </p:nvSpPr>
          <p:spPr>
            <a:xfrm>
              <a:off x="3409950" y="3963988"/>
              <a:ext cx="1068388" cy="331787"/>
            </a:xfrm>
            <a:custGeom>
              <a:avLst/>
              <a:gdLst>
                <a:gd name="connsiteX0" fmla="*/ 466725 w 1069181"/>
                <a:gd name="connsiteY0" fmla="*/ 88107 h 330994"/>
                <a:gd name="connsiteX1" fmla="*/ 838200 w 1069181"/>
                <a:gd name="connsiteY1" fmla="*/ 14288 h 330994"/>
                <a:gd name="connsiteX2" fmla="*/ 907256 w 1069181"/>
                <a:gd name="connsiteY2" fmla="*/ 0 h 330994"/>
                <a:gd name="connsiteX3" fmla="*/ 1004888 w 1069181"/>
                <a:gd name="connsiteY3" fmla="*/ 0 h 330994"/>
                <a:gd name="connsiteX4" fmla="*/ 1069181 w 1069181"/>
                <a:gd name="connsiteY4" fmla="*/ 0 h 330994"/>
                <a:gd name="connsiteX5" fmla="*/ 1066800 w 1069181"/>
                <a:gd name="connsiteY5" fmla="*/ 228600 h 330994"/>
                <a:gd name="connsiteX6" fmla="*/ 1026319 w 1069181"/>
                <a:gd name="connsiteY6" fmla="*/ 200025 h 330994"/>
                <a:gd name="connsiteX7" fmla="*/ 1016794 w 1069181"/>
                <a:gd name="connsiteY7" fmla="*/ 192882 h 330994"/>
                <a:gd name="connsiteX8" fmla="*/ 985838 w 1069181"/>
                <a:gd name="connsiteY8" fmla="*/ 176213 h 330994"/>
                <a:gd name="connsiteX9" fmla="*/ 942975 w 1069181"/>
                <a:gd name="connsiteY9" fmla="*/ 159544 h 330994"/>
                <a:gd name="connsiteX10" fmla="*/ 907256 w 1069181"/>
                <a:gd name="connsiteY10" fmla="*/ 152400 h 330994"/>
                <a:gd name="connsiteX11" fmla="*/ 859631 w 1069181"/>
                <a:gd name="connsiteY11" fmla="*/ 154782 h 330994"/>
                <a:gd name="connsiteX12" fmla="*/ 714375 w 1069181"/>
                <a:gd name="connsiteY12" fmla="*/ 183357 h 330994"/>
                <a:gd name="connsiteX13" fmla="*/ 357188 w 1069181"/>
                <a:gd name="connsiteY13" fmla="*/ 257175 h 330994"/>
                <a:gd name="connsiteX14" fmla="*/ 0 w 1069181"/>
                <a:gd name="connsiteY14" fmla="*/ 330994 h 330994"/>
                <a:gd name="connsiteX15" fmla="*/ 2381 w 1069181"/>
                <a:gd name="connsiteY15" fmla="*/ 176213 h 330994"/>
                <a:gd name="connsiteX16" fmla="*/ 264319 w 1069181"/>
                <a:gd name="connsiteY16" fmla="*/ 126207 h 330994"/>
                <a:gd name="connsiteX17" fmla="*/ 466725 w 1069181"/>
                <a:gd name="connsiteY17" fmla="*/ 88107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181" h="330994">
                  <a:moveTo>
                    <a:pt x="466725" y="88107"/>
                  </a:moveTo>
                  <a:lnTo>
                    <a:pt x="838200" y="14288"/>
                  </a:lnTo>
                  <a:lnTo>
                    <a:pt x="907256" y="0"/>
                  </a:lnTo>
                  <a:lnTo>
                    <a:pt x="1004888" y="0"/>
                  </a:lnTo>
                  <a:lnTo>
                    <a:pt x="1069181" y="0"/>
                  </a:lnTo>
                  <a:cubicBezTo>
                    <a:pt x="1068387" y="76200"/>
                    <a:pt x="1067594" y="152400"/>
                    <a:pt x="1066800" y="228600"/>
                  </a:cubicBezTo>
                  <a:lnTo>
                    <a:pt x="1026319" y="200025"/>
                  </a:lnTo>
                  <a:lnTo>
                    <a:pt x="1016794" y="192882"/>
                  </a:lnTo>
                  <a:lnTo>
                    <a:pt x="985838" y="176213"/>
                  </a:lnTo>
                  <a:lnTo>
                    <a:pt x="942975" y="159544"/>
                  </a:lnTo>
                  <a:lnTo>
                    <a:pt x="907256" y="152400"/>
                  </a:lnTo>
                  <a:lnTo>
                    <a:pt x="859631" y="154782"/>
                  </a:lnTo>
                  <a:lnTo>
                    <a:pt x="714375" y="183357"/>
                  </a:lnTo>
                  <a:lnTo>
                    <a:pt x="357188" y="257175"/>
                  </a:lnTo>
                  <a:lnTo>
                    <a:pt x="0" y="330994"/>
                  </a:lnTo>
                  <a:cubicBezTo>
                    <a:pt x="794" y="279400"/>
                    <a:pt x="1587" y="227807"/>
                    <a:pt x="2381" y="176213"/>
                  </a:cubicBezTo>
                  <a:lnTo>
                    <a:pt x="264319" y="126207"/>
                  </a:lnTo>
                  <a:lnTo>
                    <a:pt x="466725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5">
              <a:extLst>
                <a:ext uri="{FF2B5EF4-FFF2-40B4-BE49-F238E27FC236}">
                  <a16:creationId xmlns:a16="http://schemas.microsoft.com/office/drawing/2014/main" id="{46B5BCBC-F3EA-422F-9F0B-10E9896DC85C}"/>
                </a:ext>
              </a:extLst>
            </p:cNvPr>
            <p:cNvSpPr/>
            <p:nvPr/>
          </p:nvSpPr>
          <p:spPr>
            <a:xfrm>
              <a:off x="3160713" y="2859088"/>
              <a:ext cx="357187" cy="2657475"/>
            </a:xfrm>
            <a:custGeom>
              <a:avLst/>
              <a:gdLst>
                <a:gd name="connsiteX0" fmla="*/ 353522 w 356921"/>
                <a:gd name="connsiteY0" fmla="*/ 931396 h 2658218"/>
                <a:gd name="connsiteX1" fmla="*/ 356921 w 356921"/>
                <a:gd name="connsiteY1" fmla="*/ 244746 h 2658218"/>
                <a:gd name="connsiteX2" fmla="*/ 319530 w 356921"/>
                <a:gd name="connsiteY2" fmla="*/ 146168 h 2658218"/>
                <a:gd name="connsiteX3" fmla="*/ 254944 w 356921"/>
                <a:gd name="connsiteY3" fmla="*/ 101977 h 2658218"/>
                <a:gd name="connsiteX4" fmla="*/ 176761 w 356921"/>
                <a:gd name="connsiteY4" fmla="*/ 54388 h 2658218"/>
                <a:gd name="connsiteX5" fmla="*/ 95179 w 356921"/>
                <a:gd name="connsiteY5" fmla="*/ 16996 h 2658218"/>
                <a:gd name="connsiteX6" fmla="*/ 47589 w 356921"/>
                <a:gd name="connsiteY6" fmla="*/ 0 h 2658218"/>
                <a:gd name="connsiteX7" fmla="*/ 33992 w 356921"/>
                <a:gd name="connsiteY7" fmla="*/ 0 h 2658218"/>
                <a:gd name="connsiteX8" fmla="*/ 23794 w 356921"/>
                <a:gd name="connsiteY8" fmla="*/ 10197 h 2658218"/>
                <a:gd name="connsiteX9" fmla="*/ 30593 w 356921"/>
                <a:gd name="connsiteY9" fmla="*/ 37392 h 2658218"/>
                <a:gd name="connsiteX10" fmla="*/ 44190 w 356921"/>
                <a:gd name="connsiteY10" fmla="*/ 61186 h 2658218"/>
                <a:gd name="connsiteX11" fmla="*/ 84981 w 356921"/>
                <a:gd name="connsiteY11" fmla="*/ 152966 h 2658218"/>
                <a:gd name="connsiteX12" fmla="*/ 108776 w 356921"/>
                <a:gd name="connsiteY12" fmla="*/ 227750 h 2658218"/>
                <a:gd name="connsiteX13" fmla="*/ 125772 w 356921"/>
                <a:gd name="connsiteY13" fmla="*/ 322929 h 2658218"/>
                <a:gd name="connsiteX14" fmla="*/ 132571 w 356921"/>
                <a:gd name="connsiteY14" fmla="*/ 404511 h 2658218"/>
                <a:gd name="connsiteX15" fmla="*/ 129171 w 356921"/>
                <a:gd name="connsiteY15" fmla="*/ 846415 h 2658218"/>
                <a:gd name="connsiteX16" fmla="*/ 115574 w 356921"/>
                <a:gd name="connsiteY16" fmla="*/ 1342706 h 2658218"/>
                <a:gd name="connsiteX17" fmla="*/ 112175 w 356921"/>
                <a:gd name="connsiteY17" fmla="*/ 1584053 h 2658218"/>
                <a:gd name="connsiteX18" fmla="*/ 105377 w 356921"/>
                <a:gd name="connsiteY18" fmla="*/ 1781210 h 2658218"/>
                <a:gd name="connsiteX19" fmla="*/ 98578 w 356921"/>
                <a:gd name="connsiteY19" fmla="*/ 1862792 h 2658218"/>
                <a:gd name="connsiteX20" fmla="*/ 81582 w 356921"/>
                <a:gd name="connsiteY20" fmla="*/ 1974968 h 2658218"/>
                <a:gd name="connsiteX21" fmla="*/ 50988 w 356921"/>
                <a:gd name="connsiteY21" fmla="*/ 2107539 h 2658218"/>
                <a:gd name="connsiteX22" fmla="*/ 23794 w 356921"/>
                <a:gd name="connsiteY22" fmla="*/ 2195919 h 2658218"/>
                <a:gd name="connsiteX23" fmla="*/ 0 w 356921"/>
                <a:gd name="connsiteY23" fmla="*/ 2253707 h 2658218"/>
                <a:gd name="connsiteX24" fmla="*/ 23794 w 356921"/>
                <a:gd name="connsiteY24" fmla="*/ 2345487 h 2658218"/>
                <a:gd name="connsiteX25" fmla="*/ 74783 w 356921"/>
                <a:gd name="connsiteY25" fmla="*/ 2539244 h 2658218"/>
                <a:gd name="connsiteX26" fmla="*/ 101977 w 356921"/>
                <a:gd name="connsiteY26" fmla="*/ 2617427 h 2658218"/>
                <a:gd name="connsiteX27" fmla="*/ 112175 w 356921"/>
                <a:gd name="connsiteY27" fmla="*/ 2634424 h 2658218"/>
                <a:gd name="connsiteX28" fmla="*/ 125772 w 356921"/>
                <a:gd name="connsiteY28" fmla="*/ 2648021 h 2658218"/>
                <a:gd name="connsiteX29" fmla="*/ 142768 w 356921"/>
                <a:gd name="connsiteY29" fmla="*/ 2658218 h 2658218"/>
                <a:gd name="connsiteX30" fmla="*/ 166563 w 356921"/>
                <a:gd name="connsiteY30" fmla="*/ 2654819 h 2658218"/>
                <a:gd name="connsiteX31" fmla="*/ 203955 w 356921"/>
                <a:gd name="connsiteY31" fmla="*/ 2627625 h 2658218"/>
                <a:gd name="connsiteX32" fmla="*/ 258343 w 356921"/>
                <a:gd name="connsiteY32" fmla="*/ 2569838 h 2658218"/>
                <a:gd name="connsiteX33" fmla="*/ 285537 w 356921"/>
                <a:gd name="connsiteY33" fmla="*/ 2063348 h 2658218"/>
                <a:gd name="connsiteX34" fmla="*/ 309332 w 356921"/>
                <a:gd name="connsiteY34" fmla="*/ 1747218 h 2658218"/>
                <a:gd name="connsiteX35" fmla="*/ 333127 w 356921"/>
                <a:gd name="connsiteY35" fmla="*/ 1407292 h 2658218"/>
                <a:gd name="connsiteX36" fmla="*/ 353522 w 356921"/>
                <a:gd name="connsiteY36" fmla="*/ 1267922 h 2658218"/>
                <a:gd name="connsiteX37" fmla="*/ 353522 w 356921"/>
                <a:gd name="connsiteY37" fmla="*/ 931396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6921" h="2658218">
                  <a:moveTo>
                    <a:pt x="353522" y="931396"/>
                  </a:moveTo>
                  <a:lnTo>
                    <a:pt x="356921" y="244746"/>
                  </a:lnTo>
                  <a:lnTo>
                    <a:pt x="319530" y="146168"/>
                  </a:lnTo>
                  <a:lnTo>
                    <a:pt x="254944" y="101977"/>
                  </a:lnTo>
                  <a:lnTo>
                    <a:pt x="176761" y="54388"/>
                  </a:lnTo>
                  <a:lnTo>
                    <a:pt x="95179" y="16996"/>
                  </a:lnTo>
                  <a:lnTo>
                    <a:pt x="47589" y="0"/>
                  </a:lnTo>
                  <a:lnTo>
                    <a:pt x="33992" y="0"/>
                  </a:lnTo>
                  <a:lnTo>
                    <a:pt x="23794" y="10197"/>
                  </a:lnTo>
                  <a:lnTo>
                    <a:pt x="30593" y="37392"/>
                  </a:lnTo>
                  <a:lnTo>
                    <a:pt x="44190" y="61186"/>
                  </a:lnTo>
                  <a:lnTo>
                    <a:pt x="84981" y="152966"/>
                  </a:lnTo>
                  <a:lnTo>
                    <a:pt x="108776" y="227750"/>
                  </a:lnTo>
                  <a:lnTo>
                    <a:pt x="125772" y="322929"/>
                  </a:lnTo>
                  <a:lnTo>
                    <a:pt x="132571" y="404511"/>
                  </a:lnTo>
                  <a:cubicBezTo>
                    <a:pt x="131438" y="551812"/>
                    <a:pt x="130304" y="699114"/>
                    <a:pt x="129171" y="846415"/>
                  </a:cubicBezTo>
                  <a:lnTo>
                    <a:pt x="115574" y="1342706"/>
                  </a:lnTo>
                  <a:lnTo>
                    <a:pt x="112175" y="1584053"/>
                  </a:lnTo>
                  <a:lnTo>
                    <a:pt x="105377" y="1781210"/>
                  </a:lnTo>
                  <a:lnTo>
                    <a:pt x="98578" y="1862792"/>
                  </a:lnTo>
                  <a:lnTo>
                    <a:pt x="81582" y="1974968"/>
                  </a:lnTo>
                  <a:lnTo>
                    <a:pt x="50988" y="2107539"/>
                  </a:lnTo>
                  <a:lnTo>
                    <a:pt x="23794" y="2195919"/>
                  </a:lnTo>
                  <a:lnTo>
                    <a:pt x="0" y="2253707"/>
                  </a:lnTo>
                  <a:lnTo>
                    <a:pt x="23794" y="2345487"/>
                  </a:lnTo>
                  <a:lnTo>
                    <a:pt x="74783" y="2539244"/>
                  </a:lnTo>
                  <a:lnTo>
                    <a:pt x="101977" y="2617427"/>
                  </a:lnTo>
                  <a:lnTo>
                    <a:pt x="112175" y="2634424"/>
                  </a:lnTo>
                  <a:lnTo>
                    <a:pt x="125772" y="2648021"/>
                  </a:lnTo>
                  <a:lnTo>
                    <a:pt x="142768" y="2658218"/>
                  </a:lnTo>
                  <a:lnTo>
                    <a:pt x="166563" y="2654819"/>
                  </a:lnTo>
                  <a:lnTo>
                    <a:pt x="203955" y="2627625"/>
                  </a:lnTo>
                  <a:lnTo>
                    <a:pt x="258343" y="2569838"/>
                  </a:lnTo>
                  <a:lnTo>
                    <a:pt x="285537" y="2063348"/>
                  </a:lnTo>
                  <a:lnTo>
                    <a:pt x="309332" y="1747218"/>
                  </a:lnTo>
                  <a:lnTo>
                    <a:pt x="333127" y="1407292"/>
                  </a:lnTo>
                  <a:lnTo>
                    <a:pt x="353522" y="1267922"/>
                  </a:lnTo>
                  <a:lnTo>
                    <a:pt x="353522" y="931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6">
              <a:extLst>
                <a:ext uri="{FF2B5EF4-FFF2-40B4-BE49-F238E27FC236}">
                  <a16:creationId xmlns:a16="http://schemas.microsoft.com/office/drawing/2014/main" id="{E75F18ED-8984-43D0-A809-B25B2A3570BF}"/>
                </a:ext>
              </a:extLst>
            </p:cNvPr>
            <p:cNvSpPr/>
            <p:nvPr/>
          </p:nvSpPr>
          <p:spPr>
            <a:xfrm>
              <a:off x="3352800" y="4649788"/>
              <a:ext cx="1239838" cy="841375"/>
            </a:xfrm>
            <a:custGeom>
              <a:avLst/>
              <a:gdLst>
                <a:gd name="connsiteX0" fmla="*/ 428625 w 1240631"/>
                <a:gd name="connsiteY0" fmla="*/ 319088 h 840582"/>
                <a:gd name="connsiteX1" fmla="*/ 245269 w 1240631"/>
                <a:gd name="connsiteY1" fmla="*/ 395288 h 840582"/>
                <a:gd name="connsiteX2" fmla="*/ 195263 w 1240631"/>
                <a:gd name="connsiteY2" fmla="*/ 414338 h 840582"/>
                <a:gd name="connsiteX3" fmla="*/ 180975 w 1240631"/>
                <a:gd name="connsiteY3" fmla="*/ 419100 h 840582"/>
                <a:gd name="connsiteX4" fmla="*/ 164306 w 1240631"/>
                <a:gd name="connsiteY4" fmla="*/ 419100 h 840582"/>
                <a:gd name="connsiteX5" fmla="*/ 133350 w 1240631"/>
                <a:gd name="connsiteY5" fmla="*/ 407194 h 840582"/>
                <a:gd name="connsiteX6" fmla="*/ 109538 w 1240631"/>
                <a:gd name="connsiteY6" fmla="*/ 388144 h 840582"/>
                <a:gd name="connsiteX7" fmla="*/ 92869 w 1240631"/>
                <a:gd name="connsiteY7" fmla="*/ 354807 h 840582"/>
                <a:gd name="connsiteX8" fmla="*/ 90488 w 1240631"/>
                <a:gd name="connsiteY8" fmla="*/ 326232 h 840582"/>
                <a:gd name="connsiteX9" fmla="*/ 90488 w 1240631"/>
                <a:gd name="connsiteY9" fmla="*/ 235744 h 840582"/>
                <a:gd name="connsiteX10" fmla="*/ 0 w 1240631"/>
                <a:gd name="connsiteY10" fmla="*/ 840582 h 840582"/>
                <a:gd name="connsiteX11" fmla="*/ 66675 w 1240631"/>
                <a:gd name="connsiteY11" fmla="*/ 776288 h 840582"/>
                <a:gd name="connsiteX12" fmla="*/ 97631 w 1240631"/>
                <a:gd name="connsiteY12" fmla="*/ 747713 h 840582"/>
                <a:gd name="connsiteX13" fmla="*/ 171450 w 1240631"/>
                <a:gd name="connsiteY13" fmla="*/ 685800 h 840582"/>
                <a:gd name="connsiteX14" fmla="*/ 230981 w 1240631"/>
                <a:gd name="connsiteY14" fmla="*/ 647700 h 840582"/>
                <a:gd name="connsiteX15" fmla="*/ 495300 w 1240631"/>
                <a:gd name="connsiteY15" fmla="*/ 495300 h 840582"/>
                <a:gd name="connsiteX16" fmla="*/ 716756 w 1240631"/>
                <a:gd name="connsiteY16" fmla="*/ 369094 h 840582"/>
                <a:gd name="connsiteX17" fmla="*/ 964406 w 1240631"/>
                <a:gd name="connsiteY17" fmla="*/ 226219 h 840582"/>
                <a:gd name="connsiteX18" fmla="*/ 1152525 w 1240631"/>
                <a:gd name="connsiteY18" fmla="*/ 116682 h 840582"/>
                <a:gd name="connsiteX19" fmla="*/ 1240631 w 1240631"/>
                <a:gd name="connsiteY19" fmla="*/ 69057 h 840582"/>
                <a:gd name="connsiteX20" fmla="*/ 1202531 w 1240631"/>
                <a:gd name="connsiteY20" fmla="*/ 0 h 840582"/>
                <a:gd name="connsiteX21" fmla="*/ 985838 w 1240631"/>
                <a:gd name="connsiteY21" fmla="*/ 88107 h 840582"/>
                <a:gd name="connsiteX22" fmla="*/ 695325 w 1240631"/>
                <a:gd name="connsiteY22" fmla="*/ 207169 h 840582"/>
                <a:gd name="connsiteX23" fmla="*/ 428625 w 1240631"/>
                <a:gd name="connsiteY23" fmla="*/ 319088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0631" h="840582">
                  <a:moveTo>
                    <a:pt x="428625" y="319088"/>
                  </a:moveTo>
                  <a:lnTo>
                    <a:pt x="245269" y="395288"/>
                  </a:lnTo>
                  <a:lnTo>
                    <a:pt x="195263" y="414338"/>
                  </a:lnTo>
                  <a:lnTo>
                    <a:pt x="180975" y="419100"/>
                  </a:lnTo>
                  <a:lnTo>
                    <a:pt x="164306" y="419100"/>
                  </a:lnTo>
                  <a:lnTo>
                    <a:pt x="133350" y="407194"/>
                  </a:lnTo>
                  <a:lnTo>
                    <a:pt x="109538" y="388144"/>
                  </a:lnTo>
                  <a:lnTo>
                    <a:pt x="92869" y="354807"/>
                  </a:lnTo>
                  <a:lnTo>
                    <a:pt x="90488" y="326232"/>
                  </a:lnTo>
                  <a:lnTo>
                    <a:pt x="90488" y="235744"/>
                  </a:lnTo>
                  <a:lnTo>
                    <a:pt x="0" y="840582"/>
                  </a:lnTo>
                  <a:lnTo>
                    <a:pt x="66675" y="776288"/>
                  </a:lnTo>
                  <a:lnTo>
                    <a:pt x="97631" y="747713"/>
                  </a:lnTo>
                  <a:lnTo>
                    <a:pt x="171450" y="685800"/>
                  </a:lnTo>
                  <a:lnTo>
                    <a:pt x="230981" y="647700"/>
                  </a:lnTo>
                  <a:lnTo>
                    <a:pt x="495300" y="495300"/>
                  </a:lnTo>
                  <a:lnTo>
                    <a:pt x="716756" y="369094"/>
                  </a:lnTo>
                  <a:lnTo>
                    <a:pt x="964406" y="226219"/>
                  </a:lnTo>
                  <a:lnTo>
                    <a:pt x="1152525" y="116682"/>
                  </a:lnTo>
                  <a:lnTo>
                    <a:pt x="1240631" y="69057"/>
                  </a:lnTo>
                  <a:lnTo>
                    <a:pt x="1202531" y="0"/>
                  </a:lnTo>
                  <a:lnTo>
                    <a:pt x="985838" y="88107"/>
                  </a:lnTo>
                  <a:lnTo>
                    <a:pt x="695325" y="207169"/>
                  </a:lnTo>
                  <a:lnTo>
                    <a:pt x="428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8F6B4F21-3896-479B-B50D-E951928D0626}"/>
                </a:ext>
              </a:extLst>
            </p:cNvPr>
            <p:cNvSpPr/>
            <p:nvPr/>
          </p:nvSpPr>
          <p:spPr>
            <a:xfrm>
              <a:off x="4306888" y="4332288"/>
              <a:ext cx="503237" cy="825500"/>
            </a:xfrm>
            <a:custGeom>
              <a:avLst/>
              <a:gdLst>
                <a:gd name="connsiteX0" fmla="*/ 111919 w 502444"/>
                <a:gd name="connsiteY0" fmla="*/ 233362 h 826294"/>
                <a:gd name="connsiteX1" fmla="*/ 142875 w 502444"/>
                <a:gd name="connsiteY1" fmla="*/ 290512 h 826294"/>
                <a:gd name="connsiteX2" fmla="*/ 173832 w 502444"/>
                <a:gd name="connsiteY2" fmla="*/ 357187 h 826294"/>
                <a:gd name="connsiteX3" fmla="*/ 190500 w 502444"/>
                <a:gd name="connsiteY3" fmla="*/ 435769 h 826294"/>
                <a:gd name="connsiteX4" fmla="*/ 228600 w 502444"/>
                <a:gd name="connsiteY4" fmla="*/ 528637 h 826294"/>
                <a:gd name="connsiteX5" fmla="*/ 259557 w 502444"/>
                <a:gd name="connsiteY5" fmla="*/ 609600 h 826294"/>
                <a:gd name="connsiteX6" fmla="*/ 278607 w 502444"/>
                <a:gd name="connsiteY6" fmla="*/ 669131 h 826294"/>
                <a:gd name="connsiteX7" fmla="*/ 300038 w 502444"/>
                <a:gd name="connsiteY7" fmla="*/ 738187 h 826294"/>
                <a:gd name="connsiteX8" fmla="*/ 319088 w 502444"/>
                <a:gd name="connsiteY8" fmla="*/ 771525 h 826294"/>
                <a:gd name="connsiteX9" fmla="*/ 354807 w 502444"/>
                <a:gd name="connsiteY9" fmla="*/ 807244 h 826294"/>
                <a:gd name="connsiteX10" fmla="*/ 390525 w 502444"/>
                <a:gd name="connsiteY10" fmla="*/ 826294 h 826294"/>
                <a:gd name="connsiteX11" fmla="*/ 402432 w 502444"/>
                <a:gd name="connsiteY11" fmla="*/ 826294 h 826294"/>
                <a:gd name="connsiteX12" fmla="*/ 426244 w 502444"/>
                <a:gd name="connsiteY12" fmla="*/ 821531 h 826294"/>
                <a:gd name="connsiteX13" fmla="*/ 442913 w 502444"/>
                <a:gd name="connsiteY13" fmla="*/ 802481 h 826294"/>
                <a:gd name="connsiteX14" fmla="*/ 461963 w 502444"/>
                <a:gd name="connsiteY14" fmla="*/ 762000 h 826294"/>
                <a:gd name="connsiteX15" fmla="*/ 483394 w 502444"/>
                <a:gd name="connsiteY15" fmla="*/ 690562 h 826294"/>
                <a:gd name="connsiteX16" fmla="*/ 500063 w 502444"/>
                <a:gd name="connsiteY16" fmla="*/ 614362 h 826294"/>
                <a:gd name="connsiteX17" fmla="*/ 502444 w 502444"/>
                <a:gd name="connsiteY17" fmla="*/ 550069 h 826294"/>
                <a:gd name="connsiteX18" fmla="*/ 497682 w 502444"/>
                <a:gd name="connsiteY18" fmla="*/ 461962 h 826294"/>
                <a:gd name="connsiteX19" fmla="*/ 483394 w 502444"/>
                <a:gd name="connsiteY19" fmla="*/ 392906 h 826294"/>
                <a:gd name="connsiteX20" fmla="*/ 421482 w 502444"/>
                <a:gd name="connsiteY20" fmla="*/ 319087 h 826294"/>
                <a:gd name="connsiteX21" fmla="*/ 340519 w 502444"/>
                <a:gd name="connsiteY21" fmla="*/ 235744 h 826294"/>
                <a:gd name="connsiteX22" fmla="*/ 240507 w 502444"/>
                <a:gd name="connsiteY22" fmla="*/ 147637 h 826294"/>
                <a:gd name="connsiteX23" fmla="*/ 138113 w 502444"/>
                <a:gd name="connsiteY23" fmla="*/ 69056 h 826294"/>
                <a:gd name="connsiteX24" fmla="*/ 66675 w 502444"/>
                <a:gd name="connsiteY24" fmla="*/ 19050 h 826294"/>
                <a:gd name="connsiteX25" fmla="*/ 21432 w 502444"/>
                <a:gd name="connsiteY25" fmla="*/ 0 h 826294"/>
                <a:gd name="connsiteX26" fmla="*/ 11907 w 502444"/>
                <a:gd name="connsiteY26" fmla="*/ 0 h 826294"/>
                <a:gd name="connsiteX27" fmla="*/ 4763 w 502444"/>
                <a:gd name="connsiteY27" fmla="*/ 2381 h 826294"/>
                <a:gd name="connsiteX28" fmla="*/ 0 w 502444"/>
                <a:gd name="connsiteY28" fmla="*/ 14287 h 826294"/>
                <a:gd name="connsiteX29" fmla="*/ 4763 w 502444"/>
                <a:gd name="connsiteY29" fmla="*/ 38100 h 826294"/>
                <a:gd name="connsiteX30" fmla="*/ 28575 w 502444"/>
                <a:gd name="connsiteY30" fmla="*/ 85725 h 826294"/>
                <a:gd name="connsiteX31" fmla="*/ 66675 w 502444"/>
                <a:gd name="connsiteY31" fmla="*/ 147637 h 826294"/>
                <a:gd name="connsiteX32" fmla="*/ 111919 w 502444"/>
                <a:gd name="connsiteY32" fmla="*/ 233362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444" h="826294">
                  <a:moveTo>
                    <a:pt x="111919" y="233362"/>
                  </a:moveTo>
                  <a:lnTo>
                    <a:pt x="142875" y="290512"/>
                  </a:lnTo>
                  <a:lnTo>
                    <a:pt x="173832" y="357187"/>
                  </a:lnTo>
                  <a:lnTo>
                    <a:pt x="190500" y="435769"/>
                  </a:lnTo>
                  <a:lnTo>
                    <a:pt x="228600" y="528637"/>
                  </a:lnTo>
                  <a:lnTo>
                    <a:pt x="259557" y="609600"/>
                  </a:lnTo>
                  <a:lnTo>
                    <a:pt x="278607" y="669131"/>
                  </a:lnTo>
                  <a:lnTo>
                    <a:pt x="300038" y="738187"/>
                  </a:lnTo>
                  <a:lnTo>
                    <a:pt x="319088" y="771525"/>
                  </a:lnTo>
                  <a:lnTo>
                    <a:pt x="354807" y="807244"/>
                  </a:lnTo>
                  <a:lnTo>
                    <a:pt x="390525" y="826294"/>
                  </a:lnTo>
                  <a:lnTo>
                    <a:pt x="402432" y="826294"/>
                  </a:lnTo>
                  <a:lnTo>
                    <a:pt x="426244" y="821531"/>
                  </a:lnTo>
                  <a:lnTo>
                    <a:pt x="442913" y="802481"/>
                  </a:lnTo>
                  <a:lnTo>
                    <a:pt x="461963" y="762000"/>
                  </a:lnTo>
                  <a:lnTo>
                    <a:pt x="483394" y="690562"/>
                  </a:lnTo>
                  <a:lnTo>
                    <a:pt x="500063" y="614362"/>
                  </a:lnTo>
                  <a:cubicBezTo>
                    <a:pt x="500857" y="592931"/>
                    <a:pt x="501650" y="571500"/>
                    <a:pt x="502444" y="550069"/>
                  </a:cubicBezTo>
                  <a:lnTo>
                    <a:pt x="497682" y="461962"/>
                  </a:lnTo>
                  <a:lnTo>
                    <a:pt x="483394" y="392906"/>
                  </a:lnTo>
                  <a:lnTo>
                    <a:pt x="421482" y="319087"/>
                  </a:lnTo>
                  <a:lnTo>
                    <a:pt x="340519" y="235744"/>
                  </a:lnTo>
                  <a:lnTo>
                    <a:pt x="240507" y="147637"/>
                  </a:lnTo>
                  <a:lnTo>
                    <a:pt x="138113" y="69056"/>
                  </a:lnTo>
                  <a:lnTo>
                    <a:pt x="66675" y="19050"/>
                  </a:lnTo>
                  <a:lnTo>
                    <a:pt x="21432" y="0"/>
                  </a:lnTo>
                  <a:lnTo>
                    <a:pt x="11907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8100"/>
                  </a:lnTo>
                  <a:lnTo>
                    <a:pt x="28575" y="85725"/>
                  </a:lnTo>
                  <a:lnTo>
                    <a:pt x="66675" y="147637"/>
                  </a:lnTo>
                  <a:lnTo>
                    <a:pt x="111919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8">
              <a:extLst>
                <a:ext uri="{FF2B5EF4-FFF2-40B4-BE49-F238E27FC236}">
                  <a16:creationId xmlns:a16="http://schemas.microsoft.com/office/drawing/2014/main" id="{98E67BC5-527F-4E5F-86C7-1B8CB4BAF64E}"/>
                </a:ext>
              </a:extLst>
            </p:cNvPr>
            <p:cNvSpPr/>
            <p:nvPr/>
          </p:nvSpPr>
          <p:spPr>
            <a:xfrm>
              <a:off x="5389563" y="2782888"/>
              <a:ext cx="1511300" cy="379412"/>
            </a:xfrm>
            <a:custGeom>
              <a:avLst/>
              <a:gdLst>
                <a:gd name="connsiteX0" fmla="*/ 402431 w 1512094"/>
                <a:gd name="connsiteY0" fmla="*/ 183357 h 378619"/>
                <a:gd name="connsiteX1" fmla="*/ 197644 w 1512094"/>
                <a:gd name="connsiteY1" fmla="*/ 223838 h 378619"/>
                <a:gd name="connsiteX2" fmla="*/ 0 w 1512094"/>
                <a:gd name="connsiteY2" fmla="*/ 261938 h 378619"/>
                <a:gd name="connsiteX3" fmla="*/ 30956 w 1512094"/>
                <a:gd name="connsiteY3" fmla="*/ 371475 h 378619"/>
                <a:gd name="connsiteX4" fmla="*/ 209550 w 1512094"/>
                <a:gd name="connsiteY4" fmla="*/ 378619 h 378619"/>
                <a:gd name="connsiteX5" fmla="*/ 311944 w 1512094"/>
                <a:gd name="connsiteY5" fmla="*/ 378619 h 378619"/>
                <a:gd name="connsiteX6" fmla="*/ 423862 w 1512094"/>
                <a:gd name="connsiteY6" fmla="*/ 354807 h 378619"/>
                <a:gd name="connsiteX7" fmla="*/ 704850 w 1512094"/>
                <a:gd name="connsiteY7" fmla="*/ 297657 h 378619"/>
                <a:gd name="connsiteX8" fmla="*/ 962025 w 1512094"/>
                <a:gd name="connsiteY8" fmla="*/ 245269 h 378619"/>
                <a:gd name="connsiteX9" fmla="*/ 1095375 w 1512094"/>
                <a:gd name="connsiteY9" fmla="*/ 216694 h 378619"/>
                <a:gd name="connsiteX10" fmla="*/ 1131094 w 1512094"/>
                <a:gd name="connsiteY10" fmla="*/ 214313 h 378619"/>
                <a:gd name="connsiteX11" fmla="*/ 1152525 w 1512094"/>
                <a:gd name="connsiteY11" fmla="*/ 221457 h 378619"/>
                <a:gd name="connsiteX12" fmla="*/ 1173956 w 1512094"/>
                <a:gd name="connsiteY12" fmla="*/ 230982 h 378619"/>
                <a:gd name="connsiteX13" fmla="*/ 1197769 w 1512094"/>
                <a:gd name="connsiteY13" fmla="*/ 250032 h 378619"/>
                <a:gd name="connsiteX14" fmla="*/ 1457325 w 1512094"/>
                <a:gd name="connsiteY14" fmla="*/ 376238 h 378619"/>
                <a:gd name="connsiteX15" fmla="*/ 1485900 w 1512094"/>
                <a:gd name="connsiteY15" fmla="*/ 340519 h 378619"/>
                <a:gd name="connsiteX16" fmla="*/ 1504950 w 1512094"/>
                <a:gd name="connsiteY16" fmla="*/ 307182 h 378619"/>
                <a:gd name="connsiteX17" fmla="*/ 1512094 w 1512094"/>
                <a:gd name="connsiteY17" fmla="*/ 278607 h 378619"/>
                <a:gd name="connsiteX18" fmla="*/ 1512094 w 1512094"/>
                <a:gd name="connsiteY18" fmla="*/ 240507 h 378619"/>
                <a:gd name="connsiteX19" fmla="*/ 1507331 w 1512094"/>
                <a:gd name="connsiteY19" fmla="*/ 214313 h 378619"/>
                <a:gd name="connsiteX20" fmla="*/ 1497806 w 1512094"/>
                <a:gd name="connsiteY20" fmla="*/ 192882 h 378619"/>
                <a:gd name="connsiteX21" fmla="*/ 1438275 w 1512094"/>
                <a:gd name="connsiteY21" fmla="*/ 135732 h 378619"/>
                <a:gd name="connsiteX22" fmla="*/ 1347787 w 1512094"/>
                <a:gd name="connsiteY22" fmla="*/ 66675 h 378619"/>
                <a:gd name="connsiteX23" fmla="*/ 1276350 w 1512094"/>
                <a:gd name="connsiteY23" fmla="*/ 21432 h 378619"/>
                <a:gd name="connsiteX24" fmla="*/ 1223962 w 1512094"/>
                <a:gd name="connsiteY24" fmla="*/ 0 h 378619"/>
                <a:gd name="connsiteX25" fmla="*/ 1212056 w 1512094"/>
                <a:gd name="connsiteY25" fmla="*/ 0 h 378619"/>
                <a:gd name="connsiteX26" fmla="*/ 1188244 w 1512094"/>
                <a:gd name="connsiteY26" fmla="*/ 14288 h 378619"/>
                <a:gd name="connsiteX27" fmla="*/ 1126331 w 1512094"/>
                <a:gd name="connsiteY27" fmla="*/ 42863 h 378619"/>
                <a:gd name="connsiteX28" fmla="*/ 1007269 w 1512094"/>
                <a:gd name="connsiteY28" fmla="*/ 66675 h 378619"/>
                <a:gd name="connsiteX29" fmla="*/ 690562 w 1512094"/>
                <a:gd name="connsiteY29" fmla="*/ 126207 h 378619"/>
                <a:gd name="connsiteX30" fmla="*/ 402431 w 1512094"/>
                <a:gd name="connsiteY30" fmla="*/ 18335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12094" h="378619">
                  <a:moveTo>
                    <a:pt x="402431" y="183357"/>
                  </a:moveTo>
                  <a:lnTo>
                    <a:pt x="197644" y="223838"/>
                  </a:lnTo>
                  <a:lnTo>
                    <a:pt x="0" y="261938"/>
                  </a:lnTo>
                  <a:lnTo>
                    <a:pt x="30956" y="371475"/>
                  </a:lnTo>
                  <a:lnTo>
                    <a:pt x="209550" y="378619"/>
                  </a:lnTo>
                  <a:lnTo>
                    <a:pt x="311944" y="378619"/>
                  </a:lnTo>
                  <a:lnTo>
                    <a:pt x="423862" y="354807"/>
                  </a:lnTo>
                  <a:lnTo>
                    <a:pt x="704850" y="297657"/>
                  </a:lnTo>
                  <a:lnTo>
                    <a:pt x="962025" y="245269"/>
                  </a:lnTo>
                  <a:lnTo>
                    <a:pt x="1095375" y="216694"/>
                  </a:lnTo>
                  <a:lnTo>
                    <a:pt x="1131094" y="214313"/>
                  </a:lnTo>
                  <a:lnTo>
                    <a:pt x="1152525" y="221457"/>
                  </a:lnTo>
                  <a:lnTo>
                    <a:pt x="1173956" y="230982"/>
                  </a:lnTo>
                  <a:lnTo>
                    <a:pt x="1197769" y="250032"/>
                  </a:lnTo>
                  <a:lnTo>
                    <a:pt x="1457325" y="376238"/>
                  </a:lnTo>
                  <a:lnTo>
                    <a:pt x="1485900" y="340519"/>
                  </a:lnTo>
                  <a:lnTo>
                    <a:pt x="1504950" y="307182"/>
                  </a:lnTo>
                  <a:lnTo>
                    <a:pt x="1512094" y="278607"/>
                  </a:lnTo>
                  <a:lnTo>
                    <a:pt x="1512094" y="240507"/>
                  </a:lnTo>
                  <a:lnTo>
                    <a:pt x="1507331" y="214313"/>
                  </a:lnTo>
                  <a:lnTo>
                    <a:pt x="1497806" y="192882"/>
                  </a:lnTo>
                  <a:lnTo>
                    <a:pt x="1438275" y="135732"/>
                  </a:lnTo>
                  <a:lnTo>
                    <a:pt x="1347787" y="66675"/>
                  </a:lnTo>
                  <a:lnTo>
                    <a:pt x="1276350" y="21432"/>
                  </a:lnTo>
                  <a:lnTo>
                    <a:pt x="1223962" y="0"/>
                  </a:lnTo>
                  <a:lnTo>
                    <a:pt x="1212056" y="0"/>
                  </a:lnTo>
                  <a:lnTo>
                    <a:pt x="1188244" y="14288"/>
                  </a:lnTo>
                  <a:lnTo>
                    <a:pt x="1126331" y="42863"/>
                  </a:lnTo>
                  <a:lnTo>
                    <a:pt x="1007269" y="66675"/>
                  </a:lnTo>
                  <a:lnTo>
                    <a:pt x="690562" y="126207"/>
                  </a:lnTo>
                  <a:lnTo>
                    <a:pt x="402431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9">
              <a:extLst>
                <a:ext uri="{FF2B5EF4-FFF2-40B4-BE49-F238E27FC236}">
                  <a16:creationId xmlns:a16="http://schemas.microsoft.com/office/drawing/2014/main" id="{F782851C-EE8C-4FCD-B038-9C0383F48B2F}"/>
                </a:ext>
              </a:extLst>
            </p:cNvPr>
            <p:cNvSpPr/>
            <p:nvPr/>
          </p:nvSpPr>
          <p:spPr>
            <a:xfrm>
              <a:off x="6135688" y="3011488"/>
              <a:ext cx="741362" cy="1974850"/>
            </a:xfrm>
            <a:custGeom>
              <a:avLst/>
              <a:gdLst>
                <a:gd name="connsiteX0" fmla="*/ 396670 w 741823"/>
                <a:gd name="connsiteY0" fmla="*/ 607882 h 1975619"/>
                <a:gd name="connsiteX1" fmla="*/ 425003 w 741823"/>
                <a:gd name="connsiteY1" fmla="*/ 396669 h 1975619"/>
                <a:gd name="connsiteX2" fmla="*/ 445609 w 741823"/>
                <a:gd name="connsiteY2" fmla="*/ 198334 h 1975619"/>
                <a:gd name="connsiteX3" fmla="*/ 461064 w 741823"/>
                <a:gd name="connsiteY3" fmla="*/ 46364 h 1975619"/>
                <a:gd name="connsiteX4" fmla="*/ 458488 w 741823"/>
                <a:gd name="connsiteY4" fmla="*/ 33485 h 1975619"/>
                <a:gd name="connsiteX5" fmla="*/ 445609 w 741823"/>
                <a:gd name="connsiteY5" fmla="*/ 18030 h 1975619"/>
                <a:gd name="connsiteX6" fmla="*/ 427579 w 741823"/>
                <a:gd name="connsiteY6" fmla="*/ 0 h 1975619"/>
                <a:gd name="connsiteX7" fmla="*/ 741823 w 741823"/>
                <a:gd name="connsiteY7" fmla="*/ 100455 h 1975619"/>
                <a:gd name="connsiteX8" fmla="*/ 710914 w 741823"/>
                <a:gd name="connsiteY8" fmla="*/ 149394 h 1975619"/>
                <a:gd name="connsiteX9" fmla="*/ 703187 w 741823"/>
                <a:gd name="connsiteY9" fmla="*/ 208637 h 1975619"/>
                <a:gd name="connsiteX10" fmla="*/ 692884 w 741823"/>
                <a:gd name="connsiteY10" fmla="*/ 332274 h 1975619"/>
                <a:gd name="connsiteX11" fmla="*/ 677429 w 741823"/>
                <a:gd name="connsiteY11" fmla="*/ 486821 h 1975619"/>
                <a:gd name="connsiteX12" fmla="*/ 659399 w 741823"/>
                <a:gd name="connsiteY12" fmla="*/ 651671 h 1975619"/>
                <a:gd name="connsiteX13" fmla="*/ 631065 w 741823"/>
                <a:gd name="connsiteY13" fmla="*/ 831975 h 1975619"/>
                <a:gd name="connsiteX14" fmla="*/ 610459 w 741823"/>
                <a:gd name="connsiteY14" fmla="*/ 950460 h 1975619"/>
                <a:gd name="connsiteX15" fmla="*/ 571822 w 741823"/>
                <a:gd name="connsiteY15" fmla="*/ 1120462 h 1975619"/>
                <a:gd name="connsiteX16" fmla="*/ 556368 w 741823"/>
                <a:gd name="connsiteY16" fmla="*/ 1187432 h 1975619"/>
                <a:gd name="connsiteX17" fmla="*/ 540913 w 741823"/>
                <a:gd name="connsiteY17" fmla="*/ 1244099 h 1975619"/>
                <a:gd name="connsiteX18" fmla="*/ 507428 w 741823"/>
                <a:gd name="connsiteY18" fmla="*/ 1341978 h 1975619"/>
                <a:gd name="connsiteX19" fmla="*/ 461064 w 741823"/>
                <a:gd name="connsiteY19" fmla="*/ 1463040 h 1975619"/>
                <a:gd name="connsiteX20" fmla="*/ 417276 w 741823"/>
                <a:gd name="connsiteY20" fmla="*/ 1563495 h 1975619"/>
                <a:gd name="connsiteX21" fmla="*/ 373488 w 741823"/>
                <a:gd name="connsiteY21" fmla="*/ 1648495 h 1975619"/>
                <a:gd name="connsiteX22" fmla="*/ 321972 w 741823"/>
                <a:gd name="connsiteY22" fmla="*/ 1728344 h 1975619"/>
                <a:gd name="connsiteX23" fmla="*/ 260153 w 741823"/>
                <a:gd name="connsiteY23" fmla="*/ 1808193 h 1975619"/>
                <a:gd name="connsiteX24" fmla="*/ 175153 w 741823"/>
                <a:gd name="connsiteY24" fmla="*/ 1898345 h 1975619"/>
                <a:gd name="connsiteX25" fmla="*/ 110759 w 741823"/>
                <a:gd name="connsiteY25" fmla="*/ 1957588 h 1975619"/>
                <a:gd name="connsiteX26" fmla="*/ 85001 w 741823"/>
                <a:gd name="connsiteY26" fmla="*/ 1973043 h 1975619"/>
                <a:gd name="connsiteX27" fmla="*/ 64395 w 741823"/>
                <a:gd name="connsiteY27" fmla="*/ 1975619 h 1975619"/>
                <a:gd name="connsiteX28" fmla="*/ 41213 w 741823"/>
                <a:gd name="connsiteY28" fmla="*/ 1967891 h 1975619"/>
                <a:gd name="connsiteX29" fmla="*/ 25758 w 741823"/>
                <a:gd name="connsiteY29" fmla="*/ 1952437 h 1975619"/>
                <a:gd name="connsiteX30" fmla="*/ 10303 w 741823"/>
                <a:gd name="connsiteY30" fmla="*/ 1929255 h 1975619"/>
                <a:gd name="connsiteX31" fmla="*/ 0 w 741823"/>
                <a:gd name="connsiteY31" fmla="*/ 1893194 h 1975619"/>
                <a:gd name="connsiteX32" fmla="*/ 193183 w 741823"/>
                <a:gd name="connsiteY32" fmla="*/ 1429554 h 1975619"/>
                <a:gd name="connsiteX33" fmla="*/ 213790 w 741823"/>
                <a:gd name="connsiteY33" fmla="*/ 1388342 h 1975619"/>
                <a:gd name="connsiteX34" fmla="*/ 252426 w 741823"/>
                <a:gd name="connsiteY34" fmla="*/ 1298190 h 1975619"/>
                <a:gd name="connsiteX35" fmla="*/ 278184 w 741823"/>
                <a:gd name="connsiteY35" fmla="*/ 1220917 h 1975619"/>
                <a:gd name="connsiteX36" fmla="*/ 314245 w 741823"/>
                <a:gd name="connsiteY36" fmla="*/ 1081825 h 1975619"/>
                <a:gd name="connsiteX37" fmla="*/ 355457 w 741823"/>
                <a:gd name="connsiteY37" fmla="*/ 880914 h 1975619"/>
                <a:gd name="connsiteX38" fmla="*/ 396670 w 741823"/>
                <a:gd name="connsiteY38" fmla="*/ 607882 h 197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41823" h="1975619">
                  <a:moveTo>
                    <a:pt x="396670" y="607882"/>
                  </a:moveTo>
                  <a:lnTo>
                    <a:pt x="425003" y="396669"/>
                  </a:lnTo>
                  <a:lnTo>
                    <a:pt x="445609" y="198334"/>
                  </a:lnTo>
                  <a:lnTo>
                    <a:pt x="461064" y="46364"/>
                  </a:lnTo>
                  <a:lnTo>
                    <a:pt x="458488" y="33485"/>
                  </a:lnTo>
                  <a:lnTo>
                    <a:pt x="445609" y="18030"/>
                  </a:lnTo>
                  <a:lnTo>
                    <a:pt x="427579" y="0"/>
                  </a:lnTo>
                  <a:lnTo>
                    <a:pt x="741823" y="100455"/>
                  </a:lnTo>
                  <a:lnTo>
                    <a:pt x="710914" y="149394"/>
                  </a:lnTo>
                  <a:lnTo>
                    <a:pt x="703187" y="208637"/>
                  </a:lnTo>
                  <a:lnTo>
                    <a:pt x="692884" y="332274"/>
                  </a:lnTo>
                  <a:lnTo>
                    <a:pt x="677429" y="486821"/>
                  </a:lnTo>
                  <a:lnTo>
                    <a:pt x="659399" y="651671"/>
                  </a:lnTo>
                  <a:lnTo>
                    <a:pt x="631065" y="831975"/>
                  </a:lnTo>
                  <a:lnTo>
                    <a:pt x="610459" y="950460"/>
                  </a:lnTo>
                  <a:lnTo>
                    <a:pt x="571822" y="1120462"/>
                  </a:lnTo>
                  <a:lnTo>
                    <a:pt x="556368" y="1187432"/>
                  </a:lnTo>
                  <a:lnTo>
                    <a:pt x="540913" y="1244099"/>
                  </a:lnTo>
                  <a:lnTo>
                    <a:pt x="507428" y="1341978"/>
                  </a:lnTo>
                  <a:lnTo>
                    <a:pt x="461064" y="1463040"/>
                  </a:lnTo>
                  <a:lnTo>
                    <a:pt x="417276" y="1563495"/>
                  </a:lnTo>
                  <a:lnTo>
                    <a:pt x="373488" y="1648495"/>
                  </a:lnTo>
                  <a:lnTo>
                    <a:pt x="321972" y="1728344"/>
                  </a:lnTo>
                  <a:lnTo>
                    <a:pt x="260153" y="1808193"/>
                  </a:lnTo>
                  <a:lnTo>
                    <a:pt x="175153" y="1898345"/>
                  </a:lnTo>
                  <a:lnTo>
                    <a:pt x="110759" y="1957588"/>
                  </a:lnTo>
                  <a:lnTo>
                    <a:pt x="85001" y="1973043"/>
                  </a:lnTo>
                  <a:lnTo>
                    <a:pt x="64395" y="1975619"/>
                  </a:lnTo>
                  <a:lnTo>
                    <a:pt x="41213" y="1967891"/>
                  </a:lnTo>
                  <a:lnTo>
                    <a:pt x="25758" y="1952437"/>
                  </a:lnTo>
                  <a:lnTo>
                    <a:pt x="10303" y="1929255"/>
                  </a:lnTo>
                  <a:lnTo>
                    <a:pt x="0" y="1893194"/>
                  </a:lnTo>
                  <a:lnTo>
                    <a:pt x="193183" y="1429554"/>
                  </a:lnTo>
                  <a:lnTo>
                    <a:pt x="213790" y="1388342"/>
                  </a:lnTo>
                  <a:lnTo>
                    <a:pt x="252426" y="1298190"/>
                  </a:lnTo>
                  <a:lnTo>
                    <a:pt x="278184" y="1220917"/>
                  </a:lnTo>
                  <a:lnTo>
                    <a:pt x="314245" y="1081825"/>
                  </a:lnTo>
                  <a:lnTo>
                    <a:pt x="355457" y="880914"/>
                  </a:lnTo>
                  <a:lnTo>
                    <a:pt x="396670" y="60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0">
              <a:extLst>
                <a:ext uri="{FF2B5EF4-FFF2-40B4-BE49-F238E27FC236}">
                  <a16:creationId xmlns:a16="http://schemas.microsoft.com/office/drawing/2014/main" id="{29B7A41B-6BDB-4DAA-94F5-F091CEF43836}"/>
                </a:ext>
              </a:extLst>
            </p:cNvPr>
            <p:cNvSpPr/>
            <p:nvPr/>
          </p:nvSpPr>
          <p:spPr>
            <a:xfrm>
              <a:off x="5776913" y="4352925"/>
              <a:ext cx="577850" cy="628650"/>
            </a:xfrm>
            <a:custGeom>
              <a:avLst/>
              <a:gdLst>
                <a:gd name="connsiteX0" fmla="*/ 223837 w 578643"/>
                <a:gd name="connsiteY0" fmla="*/ 100013 h 628650"/>
                <a:gd name="connsiteX1" fmla="*/ 319087 w 578643"/>
                <a:gd name="connsiteY1" fmla="*/ 140494 h 628650"/>
                <a:gd name="connsiteX2" fmla="*/ 385762 w 578643"/>
                <a:gd name="connsiteY2" fmla="*/ 161925 h 628650"/>
                <a:gd name="connsiteX3" fmla="*/ 426243 w 578643"/>
                <a:gd name="connsiteY3" fmla="*/ 169069 h 628650"/>
                <a:gd name="connsiteX4" fmla="*/ 464343 w 578643"/>
                <a:gd name="connsiteY4" fmla="*/ 171450 h 628650"/>
                <a:gd name="connsiteX5" fmla="*/ 488156 w 578643"/>
                <a:gd name="connsiteY5" fmla="*/ 161925 h 628650"/>
                <a:gd name="connsiteX6" fmla="*/ 519112 w 578643"/>
                <a:gd name="connsiteY6" fmla="*/ 138113 h 628650"/>
                <a:gd name="connsiteX7" fmla="*/ 542925 w 578643"/>
                <a:gd name="connsiteY7" fmla="*/ 109538 h 628650"/>
                <a:gd name="connsiteX8" fmla="*/ 578643 w 578643"/>
                <a:gd name="connsiteY8" fmla="*/ 38100 h 628650"/>
                <a:gd name="connsiteX9" fmla="*/ 416718 w 578643"/>
                <a:gd name="connsiteY9" fmla="*/ 628650 h 628650"/>
                <a:gd name="connsiteX10" fmla="*/ 395287 w 578643"/>
                <a:gd name="connsiteY10" fmla="*/ 619125 h 628650"/>
                <a:gd name="connsiteX11" fmla="*/ 376237 w 578643"/>
                <a:gd name="connsiteY11" fmla="*/ 592931 h 628650"/>
                <a:gd name="connsiteX12" fmla="*/ 359568 w 578643"/>
                <a:gd name="connsiteY12" fmla="*/ 550069 h 628650"/>
                <a:gd name="connsiteX13" fmla="*/ 342900 w 578643"/>
                <a:gd name="connsiteY13" fmla="*/ 497681 h 628650"/>
                <a:gd name="connsiteX14" fmla="*/ 316706 w 578643"/>
                <a:gd name="connsiteY14" fmla="*/ 435769 h 628650"/>
                <a:gd name="connsiteX15" fmla="*/ 273843 w 578643"/>
                <a:gd name="connsiteY15" fmla="*/ 364331 h 628650"/>
                <a:gd name="connsiteX16" fmla="*/ 233362 w 578643"/>
                <a:gd name="connsiteY16" fmla="*/ 307181 h 628650"/>
                <a:gd name="connsiteX17" fmla="*/ 176212 w 578643"/>
                <a:gd name="connsiteY17" fmla="*/ 233363 h 628650"/>
                <a:gd name="connsiteX18" fmla="*/ 107156 w 578643"/>
                <a:gd name="connsiteY18" fmla="*/ 152400 h 628650"/>
                <a:gd name="connsiteX19" fmla="*/ 38100 w 578643"/>
                <a:gd name="connsiteY19" fmla="*/ 83344 h 628650"/>
                <a:gd name="connsiteX20" fmla="*/ 19050 w 578643"/>
                <a:gd name="connsiteY20" fmla="*/ 61913 h 628650"/>
                <a:gd name="connsiteX21" fmla="*/ 0 w 578643"/>
                <a:gd name="connsiteY21" fmla="*/ 28575 h 628650"/>
                <a:gd name="connsiteX22" fmla="*/ 0 w 578643"/>
                <a:gd name="connsiteY22" fmla="*/ 11906 h 628650"/>
                <a:gd name="connsiteX23" fmla="*/ 4762 w 578643"/>
                <a:gd name="connsiteY23" fmla="*/ 0 h 628650"/>
                <a:gd name="connsiteX24" fmla="*/ 19050 w 578643"/>
                <a:gd name="connsiteY24" fmla="*/ 0 h 628650"/>
                <a:gd name="connsiteX25" fmla="*/ 42862 w 578643"/>
                <a:gd name="connsiteY25" fmla="*/ 7144 h 628650"/>
                <a:gd name="connsiteX26" fmla="*/ 97631 w 578643"/>
                <a:gd name="connsiteY26" fmla="*/ 35719 h 628650"/>
                <a:gd name="connsiteX27" fmla="*/ 178593 w 578643"/>
                <a:gd name="connsiteY27" fmla="*/ 78581 h 628650"/>
                <a:gd name="connsiteX28" fmla="*/ 223837 w 578643"/>
                <a:gd name="connsiteY28" fmla="*/ 10001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628650">
                  <a:moveTo>
                    <a:pt x="223837" y="100013"/>
                  </a:moveTo>
                  <a:lnTo>
                    <a:pt x="319087" y="140494"/>
                  </a:lnTo>
                  <a:lnTo>
                    <a:pt x="385762" y="161925"/>
                  </a:lnTo>
                  <a:lnTo>
                    <a:pt x="426243" y="169069"/>
                  </a:lnTo>
                  <a:lnTo>
                    <a:pt x="464343" y="171450"/>
                  </a:lnTo>
                  <a:lnTo>
                    <a:pt x="488156" y="161925"/>
                  </a:lnTo>
                  <a:lnTo>
                    <a:pt x="519112" y="138113"/>
                  </a:lnTo>
                  <a:lnTo>
                    <a:pt x="542925" y="109538"/>
                  </a:lnTo>
                  <a:lnTo>
                    <a:pt x="578643" y="38100"/>
                  </a:lnTo>
                  <a:lnTo>
                    <a:pt x="416718" y="628650"/>
                  </a:lnTo>
                  <a:lnTo>
                    <a:pt x="395287" y="619125"/>
                  </a:lnTo>
                  <a:lnTo>
                    <a:pt x="376237" y="592931"/>
                  </a:lnTo>
                  <a:lnTo>
                    <a:pt x="359568" y="550069"/>
                  </a:lnTo>
                  <a:lnTo>
                    <a:pt x="342900" y="497681"/>
                  </a:lnTo>
                  <a:lnTo>
                    <a:pt x="316706" y="435769"/>
                  </a:lnTo>
                  <a:lnTo>
                    <a:pt x="273843" y="364331"/>
                  </a:lnTo>
                  <a:lnTo>
                    <a:pt x="233362" y="307181"/>
                  </a:lnTo>
                  <a:lnTo>
                    <a:pt x="176212" y="233363"/>
                  </a:lnTo>
                  <a:lnTo>
                    <a:pt x="107156" y="152400"/>
                  </a:lnTo>
                  <a:lnTo>
                    <a:pt x="38100" y="83344"/>
                  </a:lnTo>
                  <a:lnTo>
                    <a:pt x="19050" y="61913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35719"/>
                  </a:lnTo>
                  <a:lnTo>
                    <a:pt x="178593" y="78581"/>
                  </a:lnTo>
                  <a:lnTo>
                    <a:pt x="22383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1">
              <a:extLst>
                <a:ext uri="{FF2B5EF4-FFF2-40B4-BE49-F238E27FC236}">
                  <a16:creationId xmlns:a16="http://schemas.microsoft.com/office/drawing/2014/main" id="{9A340BD4-4A4E-45F7-ABED-EA00ABFAF95D}"/>
                </a:ext>
              </a:extLst>
            </p:cNvPr>
            <p:cNvSpPr/>
            <p:nvPr/>
          </p:nvSpPr>
          <p:spPr>
            <a:xfrm>
              <a:off x="5108575" y="2894013"/>
              <a:ext cx="465138" cy="3109912"/>
            </a:xfrm>
            <a:custGeom>
              <a:avLst/>
              <a:gdLst>
                <a:gd name="connsiteX0" fmla="*/ 218661 w 465151"/>
                <a:gd name="connsiteY0" fmla="*/ 902473 h 3108960"/>
                <a:gd name="connsiteX1" fmla="*/ 218661 w 465151"/>
                <a:gd name="connsiteY1" fmla="*/ 636104 h 3108960"/>
                <a:gd name="connsiteX2" fmla="*/ 218661 w 465151"/>
                <a:gd name="connsiteY2" fmla="*/ 500932 h 3108960"/>
                <a:gd name="connsiteX3" fmla="*/ 214685 w 465151"/>
                <a:gd name="connsiteY3" fmla="*/ 417443 h 3108960"/>
                <a:gd name="connsiteX4" fmla="*/ 210710 w 465151"/>
                <a:gd name="connsiteY4" fmla="*/ 361784 h 3108960"/>
                <a:gd name="connsiteX5" fmla="*/ 186856 w 465151"/>
                <a:gd name="connsiteY5" fmla="*/ 290222 h 3108960"/>
                <a:gd name="connsiteX6" fmla="*/ 166977 w 465151"/>
                <a:gd name="connsiteY6" fmla="*/ 250466 h 3108960"/>
                <a:gd name="connsiteX7" fmla="*/ 123245 w 465151"/>
                <a:gd name="connsiteY7" fmla="*/ 182880 h 3108960"/>
                <a:gd name="connsiteX8" fmla="*/ 75537 w 465151"/>
                <a:gd name="connsiteY8" fmla="*/ 131196 h 3108960"/>
                <a:gd name="connsiteX9" fmla="*/ 43732 w 465151"/>
                <a:gd name="connsiteY9" fmla="*/ 111318 h 3108960"/>
                <a:gd name="connsiteX10" fmla="*/ 15903 w 465151"/>
                <a:gd name="connsiteY10" fmla="*/ 91440 h 3108960"/>
                <a:gd name="connsiteX11" fmla="*/ 0 w 465151"/>
                <a:gd name="connsiteY11" fmla="*/ 59635 h 3108960"/>
                <a:gd name="connsiteX12" fmla="*/ 3976 w 465151"/>
                <a:gd name="connsiteY12" fmla="*/ 23854 h 3108960"/>
                <a:gd name="connsiteX13" fmla="*/ 11927 w 465151"/>
                <a:gd name="connsiteY13" fmla="*/ 7951 h 3108960"/>
                <a:gd name="connsiteX14" fmla="*/ 31805 w 465151"/>
                <a:gd name="connsiteY14" fmla="*/ 0 h 3108960"/>
                <a:gd name="connsiteX15" fmla="*/ 51684 w 465151"/>
                <a:gd name="connsiteY15" fmla="*/ 0 h 3108960"/>
                <a:gd name="connsiteX16" fmla="*/ 143124 w 465151"/>
                <a:gd name="connsiteY16" fmla="*/ 15902 h 3108960"/>
                <a:gd name="connsiteX17" fmla="*/ 226612 w 465151"/>
                <a:gd name="connsiteY17" fmla="*/ 39756 h 3108960"/>
                <a:gd name="connsiteX18" fmla="*/ 258417 w 465151"/>
                <a:gd name="connsiteY18" fmla="*/ 55659 h 3108960"/>
                <a:gd name="connsiteX19" fmla="*/ 310101 w 465151"/>
                <a:gd name="connsiteY19" fmla="*/ 91440 h 3108960"/>
                <a:gd name="connsiteX20" fmla="*/ 381663 w 465151"/>
                <a:gd name="connsiteY20" fmla="*/ 143123 h 3108960"/>
                <a:gd name="connsiteX21" fmla="*/ 449249 w 465151"/>
                <a:gd name="connsiteY21" fmla="*/ 290222 h 3108960"/>
                <a:gd name="connsiteX22" fmla="*/ 465151 w 465151"/>
                <a:gd name="connsiteY22" fmla="*/ 333955 h 3108960"/>
                <a:gd name="connsiteX23" fmla="*/ 461176 w 465151"/>
                <a:gd name="connsiteY23" fmla="*/ 632128 h 3108960"/>
                <a:gd name="connsiteX24" fmla="*/ 457200 w 465151"/>
                <a:gd name="connsiteY24" fmla="*/ 1021742 h 3108960"/>
                <a:gd name="connsiteX25" fmla="*/ 453224 w 465151"/>
                <a:gd name="connsiteY25" fmla="*/ 1490869 h 3108960"/>
                <a:gd name="connsiteX26" fmla="*/ 449249 w 465151"/>
                <a:gd name="connsiteY26" fmla="*/ 1836751 h 3108960"/>
                <a:gd name="connsiteX27" fmla="*/ 445273 w 465151"/>
                <a:gd name="connsiteY27" fmla="*/ 2262146 h 3108960"/>
                <a:gd name="connsiteX28" fmla="*/ 441297 w 465151"/>
                <a:gd name="connsiteY28" fmla="*/ 2500685 h 3108960"/>
                <a:gd name="connsiteX29" fmla="*/ 441297 w 465151"/>
                <a:gd name="connsiteY29" fmla="*/ 2612003 h 3108960"/>
                <a:gd name="connsiteX30" fmla="*/ 441297 w 465151"/>
                <a:gd name="connsiteY30" fmla="*/ 2707419 h 3108960"/>
                <a:gd name="connsiteX31" fmla="*/ 429370 w 465151"/>
                <a:gd name="connsiteY31" fmla="*/ 2830664 h 3108960"/>
                <a:gd name="connsiteX32" fmla="*/ 413468 w 465151"/>
                <a:gd name="connsiteY32" fmla="*/ 2945958 h 3108960"/>
                <a:gd name="connsiteX33" fmla="*/ 385638 w 465151"/>
                <a:gd name="connsiteY33" fmla="*/ 3057276 h 3108960"/>
                <a:gd name="connsiteX34" fmla="*/ 361784 w 465151"/>
                <a:gd name="connsiteY34" fmla="*/ 3097033 h 3108960"/>
                <a:gd name="connsiteX35" fmla="*/ 329979 w 465151"/>
                <a:gd name="connsiteY35" fmla="*/ 3108960 h 3108960"/>
                <a:gd name="connsiteX36" fmla="*/ 306125 w 465151"/>
                <a:gd name="connsiteY36" fmla="*/ 3097033 h 3108960"/>
                <a:gd name="connsiteX37" fmla="*/ 282271 w 465151"/>
                <a:gd name="connsiteY37" fmla="*/ 3065228 h 3108960"/>
                <a:gd name="connsiteX38" fmla="*/ 262393 w 465151"/>
                <a:gd name="connsiteY38" fmla="*/ 3001617 h 3108960"/>
                <a:gd name="connsiteX39" fmla="*/ 246490 w 465151"/>
                <a:gd name="connsiteY39" fmla="*/ 2874396 h 3108960"/>
                <a:gd name="connsiteX40" fmla="*/ 234564 w 465151"/>
                <a:gd name="connsiteY40" fmla="*/ 2659711 h 3108960"/>
                <a:gd name="connsiteX41" fmla="*/ 238539 w 465151"/>
                <a:gd name="connsiteY41" fmla="*/ 2460928 h 3108960"/>
                <a:gd name="connsiteX42" fmla="*/ 230588 w 465151"/>
                <a:gd name="connsiteY42" fmla="*/ 2095168 h 3108960"/>
                <a:gd name="connsiteX43" fmla="*/ 230588 w 465151"/>
                <a:gd name="connsiteY43" fmla="*/ 1749287 h 3108960"/>
                <a:gd name="connsiteX44" fmla="*/ 218661 w 465151"/>
                <a:gd name="connsiteY44" fmla="*/ 902473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65151" h="3108960">
                  <a:moveTo>
                    <a:pt x="218661" y="902473"/>
                  </a:moveTo>
                  <a:lnTo>
                    <a:pt x="218661" y="636104"/>
                  </a:lnTo>
                  <a:lnTo>
                    <a:pt x="218661" y="500932"/>
                  </a:lnTo>
                  <a:lnTo>
                    <a:pt x="214685" y="417443"/>
                  </a:lnTo>
                  <a:lnTo>
                    <a:pt x="210710" y="361784"/>
                  </a:lnTo>
                  <a:lnTo>
                    <a:pt x="186856" y="290222"/>
                  </a:lnTo>
                  <a:lnTo>
                    <a:pt x="166977" y="250466"/>
                  </a:lnTo>
                  <a:lnTo>
                    <a:pt x="123245" y="182880"/>
                  </a:lnTo>
                  <a:lnTo>
                    <a:pt x="75537" y="131196"/>
                  </a:lnTo>
                  <a:lnTo>
                    <a:pt x="43732" y="111318"/>
                  </a:lnTo>
                  <a:lnTo>
                    <a:pt x="15903" y="91440"/>
                  </a:lnTo>
                  <a:lnTo>
                    <a:pt x="0" y="59635"/>
                  </a:lnTo>
                  <a:lnTo>
                    <a:pt x="3976" y="23854"/>
                  </a:lnTo>
                  <a:lnTo>
                    <a:pt x="11927" y="7951"/>
                  </a:lnTo>
                  <a:lnTo>
                    <a:pt x="31805" y="0"/>
                  </a:lnTo>
                  <a:lnTo>
                    <a:pt x="51684" y="0"/>
                  </a:lnTo>
                  <a:lnTo>
                    <a:pt x="143124" y="15902"/>
                  </a:lnTo>
                  <a:lnTo>
                    <a:pt x="226612" y="39756"/>
                  </a:lnTo>
                  <a:lnTo>
                    <a:pt x="258417" y="55659"/>
                  </a:lnTo>
                  <a:lnTo>
                    <a:pt x="310101" y="91440"/>
                  </a:lnTo>
                  <a:lnTo>
                    <a:pt x="381663" y="143123"/>
                  </a:lnTo>
                  <a:lnTo>
                    <a:pt x="449249" y="290222"/>
                  </a:lnTo>
                  <a:lnTo>
                    <a:pt x="465151" y="333955"/>
                  </a:lnTo>
                  <a:lnTo>
                    <a:pt x="461176" y="632128"/>
                  </a:lnTo>
                  <a:cubicBezTo>
                    <a:pt x="459851" y="761999"/>
                    <a:pt x="458525" y="891871"/>
                    <a:pt x="457200" y="1021742"/>
                  </a:cubicBezTo>
                  <a:cubicBezTo>
                    <a:pt x="455875" y="1178118"/>
                    <a:pt x="454549" y="1334493"/>
                    <a:pt x="453224" y="1490869"/>
                  </a:cubicBezTo>
                  <a:lnTo>
                    <a:pt x="449249" y="1836751"/>
                  </a:lnTo>
                  <a:cubicBezTo>
                    <a:pt x="447924" y="1978549"/>
                    <a:pt x="446598" y="2120348"/>
                    <a:pt x="445273" y="2262146"/>
                  </a:cubicBezTo>
                  <a:cubicBezTo>
                    <a:pt x="443948" y="2341659"/>
                    <a:pt x="442622" y="2421172"/>
                    <a:pt x="441297" y="2500685"/>
                  </a:cubicBezTo>
                  <a:lnTo>
                    <a:pt x="441297" y="2612003"/>
                  </a:lnTo>
                  <a:lnTo>
                    <a:pt x="441297" y="2707419"/>
                  </a:lnTo>
                  <a:lnTo>
                    <a:pt x="429370" y="2830664"/>
                  </a:lnTo>
                  <a:lnTo>
                    <a:pt x="413468" y="2945958"/>
                  </a:lnTo>
                  <a:lnTo>
                    <a:pt x="385638" y="3057276"/>
                  </a:lnTo>
                  <a:lnTo>
                    <a:pt x="361784" y="3097033"/>
                  </a:lnTo>
                  <a:lnTo>
                    <a:pt x="329979" y="3108960"/>
                  </a:lnTo>
                  <a:lnTo>
                    <a:pt x="306125" y="3097033"/>
                  </a:lnTo>
                  <a:lnTo>
                    <a:pt x="282271" y="3065228"/>
                  </a:lnTo>
                  <a:lnTo>
                    <a:pt x="262393" y="3001617"/>
                  </a:lnTo>
                  <a:lnTo>
                    <a:pt x="246490" y="2874396"/>
                  </a:lnTo>
                  <a:lnTo>
                    <a:pt x="234564" y="2659711"/>
                  </a:lnTo>
                  <a:lnTo>
                    <a:pt x="238539" y="2460928"/>
                  </a:lnTo>
                  <a:lnTo>
                    <a:pt x="230588" y="2095168"/>
                  </a:lnTo>
                  <a:lnTo>
                    <a:pt x="230588" y="1749287"/>
                  </a:lnTo>
                  <a:lnTo>
                    <a:pt x="218661" y="9024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03774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DD48A2D9-262F-1742-8242-E633591A5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1AD0850-FF33-47CB-9439-B5AE079E841B}"/>
              </a:ext>
            </a:extLst>
          </p:cNvPr>
          <p:cNvGrpSpPr/>
          <p:nvPr/>
        </p:nvGrpSpPr>
        <p:grpSpPr>
          <a:xfrm>
            <a:off x="2855913" y="1439863"/>
            <a:ext cx="4044950" cy="4564062"/>
            <a:chOff x="2855913" y="1439863"/>
            <a:chExt cx="4044950" cy="4564062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9A6FB7A3-F696-0E4E-868A-CB98AE1CF8A8}"/>
                </a:ext>
              </a:extLst>
            </p:cNvPr>
            <p:cNvSpPr/>
            <p:nvPr/>
          </p:nvSpPr>
          <p:spPr>
            <a:xfrm>
              <a:off x="2855913" y="1484313"/>
              <a:ext cx="1087437" cy="1201737"/>
            </a:xfrm>
            <a:custGeom>
              <a:avLst/>
              <a:gdLst>
                <a:gd name="connsiteX0" fmla="*/ 519112 w 1088231"/>
                <a:gd name="connsiteY0" fmla="*/ 547687 h 1202531"/>
                <a:gd name="connsiteX1" fmla="*/ 559594 w 1088231"/>
                <a:gd name="connsiteY1" fmla="*/ 488156 h 1202531"/>
                <a:gd name="connsiteX2" fmla="*/ 609600 w 1088231"/>
                <a:gd name="connsiteY2" fmla="*/ 407194 h 1202531"/>
                <a:gd name="connsiteX3" fmla="*/ 657225 w 1088231"/>
                <a:gd name="connsiteY3" fmla="*/ 323850 h 1202531"/>
                <a:gd name="connsiteX4" fmla="*/ 681037 w 1088231"/>
                <a:gd name="connsiteY4" fmla="*/ 276225 h 1202531"/>
                <a:gd name="connsiteX5" fmla="*/ 683419 w 1088231"/>
                <a:gd name="connsiteY5" fmla="*/ 266700 h 1202531"/>
                <a:gd name="connsiteX6" fmla="*/ 681037 w 1088231"/>
                <a:gd name="connsiteY6" fmla="*/ 228600 h 1202531"/>
                <a:gd name="connsiteX7" fmla="*/ 673894 w 1088231"/>
                <a:gd name="connsiteY7" fmla="*/ 188119 h 1202531"/>
                <a:gd name="connsiteX8" fmla="*/ 661987 w 1088231"/>
                <a:gd name="connsiteY8" fmla="*/ 154781 h 1202531"/>
                <a:gd name="connsiteX9" fmla="*/ 638175 w 1088231"/>
                <a:gd name="connsiteY9" fmla="*/ 116681 h 1202531"/>
                <a:gd name="connsiteX10" fmla="*/ 616744 w 1088231"/>
                <a:gd name="connsiteY10" fmla="*/ 95250 h 1202531"/>
                <a:gd name="connsiteX11" fmla="*/ 588169 w 1088231"/>
                <a:gd name="connsiteY11" fmla="*/ 78581 h 1202531"/>
                <a:gd name="connsiteX12" fmla="*/ 557212 w 1088231"/>
                <a:gd name="connsiteY12" fmla="*/ 59531 h 1202531"/>
                <a:gd name="connsiteX13" fmla="*/ 545306 w 1088231"/>
                <a:gd name="connsiteY13" fmla="*/ 40481 h 1202531"/>
                <a:gd name="connsiteX14" fmla="*/ 542925 w 1088231"/>
                <a:gd name="connsiteY14" fmla="*/ 26194 h 1202531"/>
                <a:gd name="connsiteX15" fmla="*/ 547687 w 1088231"/>
                <a:gd name="connsiteY15" fmla="*/ 14287 h 1202531"/>
                <a:gd name="connsiteX16" fmla="*/ 571500 w 1088231"/>
                <a:gd name="connsiteY16" fmla="*/ 4762 h 1202531"/>
                <a:gd name="connsiteX17" fmla="*/ 635794 w 1088231"/>
                <a:gd name="connsiteY17" fmla="*/ 0 h 1202531"/>
                <a:gd name="connsiteX18" fmla="*/ 711994 w 1088231"/>
                <a:gd name="connsiteY18" fmla="*/ 7144 h 1202531"/>
                <a:gd name="connsiteX19" fmla="*/ 771525 w 1088231"/>
                <a:gd name="connsiteY19" fmla="*/ 21431 h 1202531"/>
                <a:gd name="connsiteX20" fmla="*/ 842962 w 1088231"/>
                <a:gd name="connsiteY20" fmla="*/ 45244 h 1202531"/>
                <a:gd name="connsiteX21" fmla="*/ 914400 w 1088231"/>
                <a:gd name="connsiteY21" fmla="*/ 76200 h 1202531"/>
                <a:gd name="connsiteX22" fmla="*/ 1016794 w 1088231"/>
                <a:gd name="connsiteY22" fmla="*/ 130969 h 1202531"/>
                <a:gd name="connsiteX23" fmla="*/ 1069181 w 1088231"/>
                <a:gd name="connsiteY23" fmla="*/ 161925 h 1202531"/>
                <a:gd name="connsiteX24" fmla="*/ 1081087 w 1088231"/>
                <a:gd name="connsiteY24" fmla="*/ 173831 h 1202531"/>
                <a:gd name="connsiteX25" fmla="*/ 1085850 w 1088231"/>
                <a:gd name="connsiteY25" fmla="*/ 185737 h 1202531"/>
                <a:gd name="connsiteX26" fmla="*/ 1088231 w 1088231"/>
                <a:gd name="connsiteY26" fmla="*/ 200025 h 1202531"/>
                <a:gd name="connsiteX27" fmla="*/ 1078706 w 1088231"/>
                <a:gd name="connsiteY27" fmla="*/ 230981 h 1202531"/>
                <a:gd name="connsiteX28" fmla="*/ 1047750 w 1088231"/>
                <a:gd name="connsiteY28" fmla="*/ 271462 h 1202531"/>
                <a:gd name="connsiteX29" fmla="*/ 983456 w 1088231"/>
                <a:gd name="connsiteY29" fmla="*/ 328612 h 1202531"/>
                <a:gd name="connsiteX30" fmla="*/ 864394 w 1088231"/>
                <a:gd name="connsiteY30" fmla="*/ 447675 h 1202531"/>
                <a:gd name="connsiteX31" fmla="*/ 731044 w 1088231"/>
                <a:gd name="connsiteY31" fmla="*/ 581025 h 1202531"/>
                <a:gd name="connsiteX32" fmla="*/ 631031 w 1088231"/>
                <a:gd name="connsiteY32" fmla="*/ 700087 h 1202531"/>
                <a:gd name="connsiteX33" fmla="*/ 509587 w 1088231"/>
                <a:gd name="connsiteY33" fmla="*/ 826294 h 1202531"/>
                <a:gd name="connsiteX34" fmla="*/ 359569 w 1088231"/>
                <a:gd name="connsiteY34" fmla="*/ 957262 h 1202531"/>
                <a:gd name="connsiteX35" fmla="*/ 221456 w 1088231"/>
                <a:gd name="connsiteY35" fmla="*/ 1071562 h 1202531"/>
                <a:gd name="connsiteX36" fmla="*/ 114300 w 1088231"/>
                <a:gd name="connsiteY36" fmla="*/ 1152525 h 1202531"/>
                <a:gd name="connsiteX37" fmla="*/ 42862 w 1088231"/>
                <a:gd name="connsiteY37" fmla="*/ 1197769 h 1202531"/>
                <a:gd name="connsiteX38" fmla="*/ 19050 w 1088231"/>
                <a:gd name="connsiteY38" fmla="*/ 1202531 h 1202531"/>
                <a:gd name="connsiteX39" fmla="*/ 2381 w 1088231"/>
                <a:gd name="connsiteY39" fmla="*/ 1195387 h 1202531"/>
                <a:gd name="connsiteX40" fmla="*/ 0 w 1088231"/>
                <a:gd name="connsiteY40" fmla="*/ 1185862 h 1202531"/>
                <a:gd name="connsiteX41" fmla="*/ 4762 w 1088231"/>
                <a:gd name="connsiteY41" fmla="*/ 1159669 h 1202531"/>
                <a:gd name="connsiteX42" fmla="*/ 19050 w 1088231"/>
                <a:gd name="connsiteY42" fmla="*/ 1133475 h 1202531"/>
                <a:gd name="connsiteX43" fmla="*/ 128587 w 1088231"/>
                <a:gd name="connsiteY43" fmla="*/ 1021556 h 1202531"/>
                <a:gd name="connsiteX44" fmla="*/ 228600 w 1088231"/>
                <a:gd name="connsiteY44" fmla="*/ 914400 h 1202531"/>
                <a:gd name="connsiteX45" fmla="*/ 311944 w 1088231"/>
                <a:gd name="connsiteY45" fmla="*/ 821531 h 1202531"/>
                <a:gd name="connsiteX46" fmla="*/ 409575 w 1088231"/>
                <a:gd name="connsiteY46" fmla="*/ 695325 h 1202531"/>
                <a:gd name="connsiteX47" fmla="*/ 519112 w 1088231"/>
                <a:gd name="connsiteY47" fmla="*/ 547687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88231" h="1202531">
                  <a:moveTo>
                    <a:pt x="519112" y="547687"/>
                  </a:moveTo>
                  <a:lnTo>
                    <a:pt x="559594" y="488156"/>
                  </a:lnTo>
                  <a:lnTo>
                    <a:pt x="609600" y="407194"/>
                  </a:lnTo>
                  <a:lnTo>
                    <a:pt x="657225" y="323850"/>
                  </a:lnTo>
                  <a:lnTo>
                    <a:pt x="681037" y="276225"/>
                  </a:lnTo>
                  <a:lnTo>
                    <a:pt x="683419" y="266700"/>
                  </a:lnTo>
                  <a:lnTo>
                    <a:pt x="681037" y="228600"/>
                  </a:lnTo>
                  <a:lnTo>
                    <a:pt x="673894" y="188119"/>
                  </a:lnTo>
                  <a:lnTo>
                    <a:pt x="661987" y="154781"/>
                  </a:lnTo>
                  <a:lnTo>
                    <a:pt x="638175" y="116681"/>
                  </a:lnTo>
                  <a:lnTo>
                    <a:pt x="616744" y="95250"/>
                  </a:lnTo>
                  <a:lnTo>
                    <a:pt x="588169" y="78581"/>
                  </a:lnTo>
                  <a:lnTo>
                    <a:pt x="557212" y="59531"/>
                  </a:lnTo>
                  <a:lnTo>
                    <a:pt x="545306" y="40481"/>
                  </a:lnTo>
                  <a:lnTo>
                    <a:pt x="542925" y="26194"/>
                  </a:lnTo>
                  <a:lnTo>
                    <a:pt x="547687" y="14287"/>
                  </a:lnTo>
                  <a:lnTo>
                    <a:pt x="571500" y="4762"/>
                  </a:lnTo>
                  <a:lnTo>
                    <a:pt x="635794" y="0"/>
                  </a:lnTo>
                  <a:lnTo>
                    <a:pt x="711994" y="7144"/>
                  </a:lnTo>
                  <a:lnTo>
                    <a:pt x="771525" y="21431"/>
                  </a:lnTo>
                  <a:lnTo>
                    <a:pt x="842962" y="45244"/>
                  </a:lnTo>
                  <a:lnTo>
                    <a:pt x="914400" y="76200"/>
                  </a:lnTo>
                  <a:lnTo>
                    <a:pt x="1016794" y="130969"/>
                  </a:lnTo>
                  <a:lnTo>
                    <a:pt x="1069181" y="161925"/>
                  </a:lnTo>
                  <a:lnTo>
                    <a:pt x="1081087" y="173831"/>
                  </a:lnTo>
                  <a:lnTo>
                    <a:pt x="1085850" y="185737"/>
                  </a:lnTo>
                  <a:lnTo>
                    <a:pt x="1088231" y="200025"/>
                  </a:lnTo>
                  <a:lnTo>
                    <a:pt x="1078706" y="230981"/>
                  </a:lnTo>
                  <a:lnTo>
                    <a:pt x="1047750" y="271462"/>
                  </a:lnTo>
                  <a:lnTo>
                    <a:pt x="983456" y="328612"/>
                  </a:lnTo>
                  <a:lnTo>
                    <a:pt x="864394" y="447675"/>
                  </a:lnTo>
                  <a:lnTo>
                    <a:pt x="731044" y="581025"/>
                  </a:lnTo>
                  <a:lnTo>
                    <a:pt x="631031" y="700087"/>
                  </a:lnTo>
                  <a:lnTo>
                    <a:pt x="509587" y="826294"/>
                  </a:lnTo>
                  <a:lnTo>
                    <a:pt x="359569" y="957262"/>
                  </a:lnTo>
                  <a:lnTo>
                    <a:pt x="221456" y="1071562"/>
                  </a:lnTo>
                  <a:lnTo>
                    <a:pt x="114300" y="1152525"/>
                  </a:lnTo>
                  <a:lnTo>
                    <a:pt x="42862" y="1197769"/>
                  </a:lnTo>
                  <a:lnTo>
                    <a:pt x="19050" y="1202531"/>
                  </a:lnTo>
                  <a:lnTo>
                    <a:pt x="2381" y="1195387"/>
                  </a:lnTo>
                  <a:lnTo>
                    <a:pt x="0" y="1185862"/>
                  </a:lnTo>
                  <a:lnTo>
                    <a:pt x="4762" y="1159669"/>
                  </a:lnTo>
                  <a:lnTo>
                    <a:pt x="19050" y="1133475"/>
                  </a:lnTo>
                  <a:lnTo>
                    <a:pt x="128587" y="1021556"/>
                  </a:lnTo>
                  <a:lnTo>
                    <a:pt x="228600" y="914400"/>
                  </a:lnTo>
                  <a:lnTo>
                    <a:pt x="311944" y="821531"/>
                  </a:lnTo>
                  <a:lnTo>
                    <a:pt x="409575" y="695325"/>
                  </a:lnTo>
                  <a:lnTo>
                    <a:pt x="519112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79C750A-AFA7-5C47-81D5-7DF31AE7BD81}"/>
                </a:ext>
              </a:extLst>
            </p:cNvPr>
            <p:cNvSpPr/>
            <p:nvPr/>
          </p:nvSpPr>
          <p:spPr>
            <a:xfrm>
              <a:off x="4729163" y="1439863"/>
              <a:ext cx="930275" cy="1089025"/>
            </a:xfrm>
            <a:custGeom>
              <a:avLst/>
              <a:gdLst>
                <a:gd name="connsiteX0" fmla="*/ 423862 w 931068"/>
                <a:gd name="connsiteY0" fmla="*/ 795338 h 1088232"/>
                <a:gd name="connsiteX1" fmla="*/ 507206 w 931068"/>
                <a:gd name="connsiteY1" fmla="*/ 733425 h 1088232"/>
                <a:gd name="connsiteX2" fmla="*/ 564356 w 931068"/>
                <a:gd name="connsiteY2" fmla="*/ 688182 h 1088232"/>
                <a:gd name="connsiteX3" fmla="*/ 631031 w 931068"/>
                <a:gd name="connsiteY3" fmla="*/ 633413 h 1088232"/>
                <a:gd name="connsiteX4" fmla="*/ 711993 w 931068"/>
                <a:gd name="connsiteY4" fmla="*/ 535782 h 1088232"/>
                <a:gd name="connsiteX5" fmla="*/ 795337 w 931068"/>
                <a:gd name="connsiteY5" fmla="*/ 431007 h 1088232"/>
                <a:gd name="connsiteX6" fmla="*/ 923925 w 931068"/>
                <a:gd name="connsiteY6" fmla="*/ 278607 h 1088232"/>
                <a:gd name="connsiteX7" fmla="*/ 931068 w 931068"/>
                <a:gd name="connsiteY7" fmla="*/ 266700 h 1088232"/>
                <a:gd name="connsiteX8" fmla="*/ 923925 w 931068"/>
                <a:gd name="connsiteY8" fmla="*/ 240507 h 1088232"/>
                <a:gd name="connsiteX9" fmla="*/ 907256 w 931068"/>
                <a:gd name="connsiteY9" fmla="*/ 200025 h 1088232"/>
                <a:gd name="connsiteX10" fmla="*/ 873918 w 931068"/>
                <a:gd name="connsiteY10" fmla="*/ 152400 h 1088232"/>
                <a:gd name="connsiteX11" fmla="*/ 833437 w 931068"/>
                <a:gd name="connsiteY11" fmla="*/ 111919 h 1088232"/>
                <a:gd name="connsiteX12" fmla="*/ 783431 w 931068"/>
                <a:gd name="connsiteY12" fmla="*/ 73819 h 1088232"/>
                <a:gd name="connsiteX13" fmla="*/ 738187 w 931068"/>
                <a:gd name="connsiteY13" fmla="*/ 47625 h 1088232"/>
                <a:gd name="connsiteX14" fmla="*/ 692943 w 931068"/>
                <a:gd name="connsiteY14" fmla="*/ 28575 h 1088232"/>
                <a:gd name="connsiteX15" fmla="*/ 640556 w 931068"/>
                <a:gd name="connsiteY15" fmla="*/ 14288 h 1088232"/>
                <a:gd name="connsiteX16" fmla="*/ 571500 w 931068"/>
                <a:gd name="connsiteY16" fmla="*/ 2382 h 1088232"/>
                <a:gd name="connsiteX17" fmla="*/ 516731 w 931068"/>
                <a:gd name="connsiteY17" fmla="*/ 0 h 1088232"/>
                <a:gd name="connsiteX18" fmla="*/ 488156 w 931068"/>
                <a:gd name="connsiteY18" fmla="*/ 7144 h 1088232"/>
                <a:gd name="connsiteX19" fmla="*/ 478631 w 931068"/>
                <a:gd name="connsiteY19" fmla="*/ 14288 h 1088232"/>
                <a:gd name="connsiteX20" fmla="*/ 476250 w 931068"/>
                <a:gd name="connsiteY20" fmla="*/ 26194 h 1088232"/>
                <a:gd name="connsiteX21" fmla="*/ 485775 w 931068"/>
                <a:gd name="connsiteY21" fmla="*/ 42863 h 1088232"/>
                <a:gd name="connsiteX22" fmla="*/ 507206 w 931068"/>
                <a:gd name="connsiteY22" fmla="*/ 66675 h 1088232"/>
                <a:gd name="connsiteX23" fmla="*/ 533400 w 931068"/>
                <a:gd name="connsiteY23" fmla="*/ 90488 h 1088232"/>
                <a:gd name="connsiteX24" fmla="*/ 564356 w 931068"/>
                <a:gd name="connsiteY24" fmla="*/ 119063 h 1088232"/>
                <a:gd name="connsiteX25" fmla="*/ 585787 w 931068"/>
                <a:gd name="connsiteY25" fmla="*/ 140494 h 1088232"/>
                <a:gd name="connsiteX26" fmla="*/ 597693 w 931068"/>
                <a:gd name="connsiteY26" fmla="*/ 157163 h 1088232"/>
                <a:gd name="connsiteX27" fmla="*/ 607218 w 931068"/>
                <a:gd name="connsiteY27" fmla="*/ 178594 h 1088232"/>
                <a:gd name="connsiteX28" fmla="*/ 616743 w 931068"/>
                <a:gd name="connsiteY28" fmla="*/ 214313 h 1088232"/>
                <a:gd name="connsiteX29" fmla="*/ 611981 w 931068"/>
                <a:gd name="connsiteY29" fmla="*/ 247650 h 1088232"/>
                <a:gd name="connsiteX30" fmla="*/ 597693 w 931068"/>
                <a:gd name="connsiteY30" fmla="*/ 295275 h 1088232"/>
                <a:gd name="connsiteX31" fmla="*/ 559593 w 931068"/>
                <a:gd name="connsiteY31" fmla="*/ 381000 h 1088232"/>
                <a:gd name="connsiteX32" fmla="*/ 504825 w 931068"/>
                <a:gd name="connsiteY32" fmla="*/ 483394 h 1088232"/>
                <a:gd name="connsiteX33" fmla="*/ 476250 w 931068"/>
                <a:gd name="connsiteY33" fmla="*/ 526257 h 1088232"/>
                <a:gd name="connsiteX34" fmla="*/ 402431 w 931068"/>
                <a:gd name="connsiteY34" fmla="*/ 609600 h 1088232"/>
                <a:gd name="connsiteX35" fmla="*/ 159543 w 931068"/>
                <a:gd name="connsiteY35" fmla="*/ 873919 h 1088232"/>
                <a:gd name="connsiteX36" fmla="*/ 33337 w 931068"/>
                <a:gd name="connsiteY36" fmla="*/ 1007269 h 1088232"/>
                <a:gd name="connsiteX37" fmla="*/ 11906 w 931068"/>
                <a:gd name="connsiteY37" fmla="*/ 1031082 h 1088232"/>
                <a:gd name="connsiteX38" fmla="*/ 0 w 931068"/>
                <a:gd name="connsiteY38" fmla="*/ 1057275 h 1088232"/>
                <a:gd name="connsiteX39" fmla="*/ 0 w 931068"/>
                <a:gd name="connsiteY39" fmla="*/ 1073944 h 1088232"/>
                <a:gd name="connsiteX40" fmla="*/ 7143 w 931068"/>
                <a:gd name="connsiteY40" fmla="*/ 1085850 h 1088232"/>
                <a:gd name="connsiteX41" fmla="*/ 26193 w 931068"/>
                <a:gd name="connsiteY41" fmla="*/ 1088232 h 1088232"/>
                <a:gd name="connsiteX42" fmla="*/ 50006 w 931068"/>
                <a:gd name="connsiteY42" fmla="*/ 1078707 h 1088232"/>
                <a:gd name="connsiteX43" fmla="*/ 123825 w 931068"/>
                <a:gd name="connsiteY43" fmla="*/ 1023938 h 1088232"/>
                <a:gd name="connsiteX44" fmla="*/ 290512 w 931068"/>
                <a:gd name="connsiteY44" fmla="*/ 900113 h 1088232"/>
                <a:gd name="connsiteX45" fmla="*/ 423862 w 931068"/>
                <a:gd name="connsiteY45" fmla="*/ 7953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1068" h="1088232">
                  <a:moveTo>
                    <a:pt x="423862" y="795338"/>
                  </a:moveTo>
                  <a:lnTo>
                    <a:pt x="507206" y="733425"/>
                  </a:lnTo>
                  <a:lnTo>
                    <a:pt x="564356" y="688182"/>
                  </a:lnTo>
                  <a:lnTo>
                    <a:pt x="631031" y="633413"/>
                  </a:lnTo>
                  <a:lnTo>
                    <a:pt x="711993" y="535782"/>
                  </a:lnTo>
                  <a:lnTo>
                    <a:pt x="795337" y="431007"/>
                  </a:lnTo>
                  <a:lnTo>
                    <a:pt x="923925" y="278607"/>
                  </a:lnTo>
                  <a:lnTo>
                    <a:pt x="931068" y="266700"/>
                  </a:lnTo>
                  <a:lnTo>
                    <a:pt x="923925" y="240507"/>
                  </a:lnTo>
                  <a:lnTo>
                    <a:pt x="907256" y="200025"/>
                  </a:lnTo>
                  <a:lnTo>
                    <a:pt x="873918" y="152400"/>
                  </a:lnTo>
                  <a:lnTo>
                    <a:pt x="833437" y="111919"/>
                  </a:lnTo>
                  <a:lnTo>
                    <a:pt x="783431" y="73819"/>
                  </a:lnTo>
                  <a:lnTo>
                    <a:pt x="738187" y="47625"/>
                  </a:lnTo>
                  <a:lnTo>
                    <a:pt x="692943" y="28575"/>
                  </a:lnTo>
                  <a:lnTo>
                    <a:pt x="640556" y="14288"/>
                  </a:lnTo>
                  <a:lnTo>
                    <a:pt x="571500" y="2382"/>
                  </a:lnTo>
                  <a:lnTo>
                    <a:pt x="516731" y="0"/>
                  </a:lnTo>
                  <a:lnTo>
                    <a:pt x="488156" y="7144"/>
                  </a:lnTo>
                  <a:lnTo>
                    <a:pt x="478631" y="14288"/>
                  </a:lnTo>
                  <a:lnTo>
                    <a:pt x="476250" y="26194"/>
                  </a:lnTo>
                  <a:lnTo>
                    <a:pt x="485775" y="42863"/>
                  </a:lnTo>
                  <a:lnTo>
                    <a:pt x="507206" y="66675"/>
                  </a:lnTo>
                  <a:lnTo>
                    <a:pt x="533400" y="90488"/>
                  </a:lnTo>
                  <a:lnTo>
                    <a:pt x="564356" y="119063"/>
                  </a:lnTo>
                  <a:lnTo>
                    <a:pt x="585787" y="140494"/>
                  </a:lnTo>
                  <a:lnTo>
                    <a:pt x="597693" y="157163"/>
                  </a:lnTo>
                  <a:lnTo>
                    <a:pt x="607218" y="178594"/>
                  </a:lnTo>
                  <a:lnTo>
                    <a:pt x="616743" y="214313"/>
                  </a:lnTo>
                  <a:lnTo>
                    <a:pt x="611981" y="247650"/>
                  </a:lnTo>
                  <a:lnTo>
                    <a:pt x="597693" y="295275"/>
                  </a:lnTo>
                  <a:lnTo>
                    <a:pt x="559593" y="381000"/>
                  </a:lnTo>
                  <a:lnTo>
                    <a:pt x="504825" y="483394"/>
                  </a:lnTo>
                  <a:lnTo>
                    <a:pt x="476250" y="526257"/>
                  </a:lnTo>
                  <a:lnTo>
                    <a:pt x="402431" y="609600"/>
                  </a:lnTo>
                  <a:lnTo>
                    <a:pt x="159543" y="873919"/>
                  </a:lnTo>
                  <a:lnTo>
                    <a:pt x="33337" y="1007269"/>
                  </a:lnTo>
                  <a:lnTo>
                    <a:pt x="11906" y="1031082"/>
                  </a:lnTo>
                  <a:lnTo>
                    <a:pt x="0" y="1057275"/>
                  </a:lnTo>
                  <a:lnTo>
                    <a:pt x="0" y="1073944"/>
                  </a:lnTo>
                  <a:lnTo>
                    <a:pt x="7143" y="1085850"/>
                  </a:lnTo>
                  <a:lnTo>
                    <a:pt x="26193" y="1088232"/>
                  </a:lnTo>
                  <a:lnTo>
                    <a:pt x="50006" y="1078707"/>
                  </a:lnTo>
                  <a:lnTo>
                    <a:pt x="123825" y="1023938"/>
                  </a:lnTo>
                  <a:lnTo>
                    <a:pt x="290512" y="900113"/>
                  </a:lnTo>
                  <a:lnTo>
                    <a:pt x="423862" y="795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E6A62C0-1249-BF45-B814-9B8EEBDB084E}"/>
                </a:ext>
              </a:extLst>
            </p:cNvPr>
            <p:cNvSpPr/>
            <p:nvPr/>
          </p:nvSpPr>
          <p:spPr>
            <a:xfrm>
              <a:off x="3436938" y="1846263"/>
              <a:ext cx="1382712" cy="358775"/>
            </a:xfrm>
            <a:custGeom>
              <a:avLst/>
              <a:gdLst>
                <a:gd name="connsiteX0" fmla="*/ 502444 w 1383506"/>
                <a:gd name="connsiteY0" fmla="*/ 183356 h 359569"/>
                <a:gd name="connsiteX1" fmla="*/ 600075 w 1383506"/>
                <a:gd name="connsiteY1" fmla="*/ 169069 h 359569"/>
                <a:gd name="connsiteX2" fmla="*/ 711994 w 1383506"/>
                <a:gd name="connsiteY2" fmla="*/ 150019 h 359569"/>
                <a:gd name="connsiteX3" fmla="*/ 869156 w 1383506"/>
                <a:gd name="connsiteY3" fmla="*/ 109537 h 359569"/>
                <a:gd name="connsiteX4" fmla="*/ 1026319 w 1383506"/>
                <a:gd name="connsiteY4" fmla="*/ 54769 h 359569"/>
                <a:gd name="connsiteX5" fmla="*/ 1166812 w 1383506"/>
                <a:gd name="connsiteY5" fmla="*/ 4762 h 359569"/>
                <a:gd name="connsiteX6" fmla="*/ 1209675 w 1383506"/>
                <a:gd name="connsiteY6" fmla="*/ 0 h 359569"/>
                <a:gd name="connsiteX7" fmla="*/ 1250156 w 1383506"/>
                <a:gd name="connsiteY7" fmla="*/ 2381 h 359569"/>
                <a:gd name="connsiteX8" fmla="*/ 1302544 w 1383506"/>
                <a:gd name="connsiteY8" fmla="*/ 14287 h 359569"/>
                <a:gd name="connsiteX9" fmla="*/ 1335881 w 1383506"/>
                <a:gd name="connsiteY9" fmla="*/ 28575 h 359569"/>
                <a:gd name="connsiteX10" fmla="*/ 1362075 w 1383506"/>
                <a:gd name="connsiteY10" fmla="*/ 50006 h 359569"/>
                <a:gd name="connsiteX11" fmla="*/ 1381125 w 1383506"/>
                <a:gd name="connsiteY11" fmla="*/ 83344 h 359569"/>
                <a:gd name="connsiteX12" fmla="*/ 1383506 w 1383506"/>
                <a:gd name="connsiteY12" fmla="*/ 100012 h 359569"/>
                <a:gd name="connsiteX13" fmla="*/ 1371600 w 1383506"/>
                <a:gd name="connsiteY13" fmla="*/ 138112 h 359569"/>
                <a:gd name="connsiteX14" fmla="*/ 1340644 w 1383506"/>
                <a:gd name="connsiteY14" fmla="*/ 164306 h 359569"/>
                <a:gd name="connsiteX15" fmla="*/ 1273969 w 1383506"/>
                <a:gd name="connsiteY15" fmla="*/ 195262 h 359569"/>
                <a:gd name="connsiteX16" fmla="*/ 1100137 w 1383506"/>
                <a:gd name="connsiteY16" fmla="*/ 242887 h 359569"/>
                <a:gd name="connsiteX17" fmla="*/ 892969 w 1383506"/>
                <a:gd name="connsiteY17" fmla="*/ 295275 h 359569"/>
                <a:gd name="connsiteX18" fmla="*/ 700087 w 1383506"/>
                <a:gd name="connsiteY18" fmla="*/ 330994 h 359569"/>
                <a:gd name="connsiteX19" fmla="*/ 561975 w 1383506"/>
                <a:gd name="connsiteY19" fmla="*/ 354806 h 359569"/>
                <a:gd name="connsiteX20" fmla="*/ 511969 w 1383506"/>
                <a:gd name="connsiteY20" fmla="*/ 359569 h 359569"/>
                <a:gd name="connsiteX21" fmla="*/ 416719 w 1383506"/>
                <a:gd name="connsiteY21" fmla="*/ 359569 h 359569"/>
                <a:gd name="connsiteX22" fmla="*/ 259556 w 1383506"/>
                <a:gd name="connsiteY22" fmla="*/ 352425 h 359569"/>
                <a:gd name="connsiteX23" fmla="*/ 102394 w 1383506"/>
                <a:gd name="connsiteY23" fmla="*/ 340519 h 359569"/>
                <a:gd name="connsiteX24" fmla="*/ 0 w 1383506"/>
                <a:gd name="connsiteY24" fmla="*/ 328612 h 359569"/>
                <a:gd name="connsiteX25" fmla="*/ 121444 w 1383506"/>
                <a:gd name="connsiteY25" fmla="*/ 190500 h 359569"/>
                <a:gd name="connsiteX26" fmla="*/ 230981 w 1383506"/>
                <a:gd name="connsiteY26" fmla="*/ 202406 h 359569"/>
                <a:gd name="connsiteX27" fmla="*/ 330994 w 1383506"/>
                <a:gd name="connsiteY27" fmla="*/ 197644 h 359569"/>
                <a:gd name="connsiteX28" fmla="*/ 502444 w 1383506"/>
                <a:gd name="connsiteY28" fmla="*/ 183356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3506" h="359569">
                  <a:moveTo>
                    <a:pt x="502444" y="183356"/>
                  </a:moveTo>
                  <a:lnTo>
                    <a:pt x="600075" y="169069"/>
                  </a:lnTo>
                  <a:lnTo>
                    <a:pt x="711994" y="150019"/>
                  </a:lnTo>
                  <a:lnTo>
                    <a:pt x="869156" y="109537"/>
                  </a:lnTo>
                  <a:lnTo>
                    <a:pt x="1026319" y="54769"/>
                  </a:lnTo>
                  <a:lnTo>
                    <a:pt x="1166812" y="4762"/>
                  </a:lnTo>
                  <a:lnTo>
                    <a:pt x="1209675" y="0"/>
                  </a:lnTo>
                  <a:lnTo>
                    <a:pt x="1250156" y="2381"/>
                  </a:lnTo>
                  <a:lnTo>
                    <a:pt x="1302544" y="14287"/>
                  </a:lnTo>
                  <a:lnTo>
                    <a:pt x="1335881" y="28575"/>
                  </a:lnTo>
                  <a:lnTo>
                    <a:pt x="1362075" y="50006"/>
                  </a:lnTo>
                  <a:lnTo>
                    <a:pt x="1381125" y="83344"/>
                  </a:lnTo>
                  <a:lnTo>
                    <a:pt x="1383506" y="100012"/>
                  </a:lnTo>
                  <a:lnTo>
                    <a:pt x="1371600" y="138112"/>
                  </a:lnTo>
                  <a:lnTo>
                    <a:pt x="1340644" y="164306"/>
                  </a:lnTo>
                  <a:lnTo>
                    <a:pt x="1273969" y="195262"/>
                  </a:lnTo>
                  <a:lnTo>
                    <a:pt x="1100137" y="242887"/>
                  </a:lnTo>
                  <a:lnTo>
                    <a:pt x="892969" y="295275"/>
                  </a:lnTo>
                  <a:lnTo>
                    <a:pt x="700087" y="330994"/>
                  </a:lnTo>
                  <a:lnTo>
                    <a:pt x="561975" y="354806"/>
                  </a:lnTo>
                  <a:lnTo>
                    <a:pt x="511969" y="359569"/>
                  </a:lnTo>
                  <a:lnTo>
                    <a:pt x="416719" y="359569"/>
                  </a:lnTo>
                  <a:lnTo>
                    <a:pt x="259556" y="352425"/>
                  </a:lnTo>
                  <a:lnTo>
                    <a:pt x="102394" y="340519"/>
                  </a:lnTo>
                  <a:lnTo>
                    <a:pt x="0" y="328612"/>
                  </a:lnTo>
                  <a:lnTo>
                    <a:pt x="121444" y="190500"/>
                  </a:lnTo>
                  <a:lnTo>
                    <a:pt x="230981" y="202406"/>
                  </a:lnTo>
                  <a:lnTo>
                    <a:pt x="330994" y="197644"/>
                  </a:lnTo>
                  <a:lnTo>
                    <a:pt x="502444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82308BB-3838-D049-92D2-78F0B3C901D7}"/>
                </a:ext>
              </a:extLst>
            </p:cNvPr>
            <p:cNvSpPr/>
            <p:nvPr/>
          </p:nvSpPr>
          <p:spPr>
            <a:xfrm>
              <a:off x="3875088" y="2170113"/>
              <a:ext cx="447675" cy="511175"/>
            </a:xfrm>
            <a:custGeom>
              <a:avLst/>
              <a:gdLst>
                <a:gd name="connsiteX0" fmla="*/ 126206 w 447675"/>
                <a:gd name="connsiteY0" fmla="*/ 200025 h 511969"/>
                <a:gd name="connsiteX1" fmla="*/ 100012 w 447675"/>
                <a:gd name="connsiteY1" fmla="*/ 147637 h 511969"/>
                <a:gd name="connsiteX2" fmla="*/ 61912 w 447675"/>
                <a:gd name="connsiteY2" fmla="*/ 88106 h 511969"/>
                <a:gd name="connsiteX3" fmla="*/ 30956 w 447675"/>
                <a:gd name="connsiteY3" fmla="*/ 45244 h 511969"/>
                <a:gd name="connsiteX4" fmla="*/ 0 w 447675"/>
                <a:gd name="connsiteY4" fmla="*/ 0 h 511969"/>
                <a:gd name="connsiteX5" fmla="*/ 64294 w 447675"/>
                <a:gd name="connsiteY5" fmla="*/ 2381 h 511969"/>
                <a:gd name="connsiteX6" fmla="*/ 140494 w 447675"/>
                <a:gd name="connsiteY6" fmla="*/ 59531 h 511969"/>
                <a:gd name="connsiteX7" fmla="*/ 204787 w 447675"/>
                <a:gd name="connsiteY7" fmla="*/ 102394 h 511969"/>
                <a:gd name="connsiteX8" fmla="*/ 254794 w 447675"/>
                <a:gd name="connsiteY8" fmla="*/ 140494 h 511969"/>
                <a:gd name="connsiteX9" fmla="*/ 295275 w 447675"/>
                <a:gd name="connsiteY9" fmla="*/ 176212 h 511969"/>
                <a:gd name="connsiteX10" fmla="*/ 335756 w 447675"/>
                <a:gd name="connsiteY10" fmla="*/ 214312 h 511969"/>
                <a:gd name="connsiteX11" fmla="*/ 366712 w 447675"/>
                <a:gd name="connsiteY11" fmla="*/ 252412 h 511969"/>
                <a:gd name="connsiteX12" fmla="*/ 392906 w 447675"/>
                <a:gd name="connsiteY12" fmla="*/ 290512 h 511969"/>
                <a:gd name="connsiteX13" fmla="*/ 411956 w 447675"/>
                <a:gd name="connsiteY13" fmla="*/ 319087 h 511969"/>
                <a:gd name="connsiteX14" fmla="*/ 440531 w 447675"/>
                <a:gd name="connsiteY14" fmla="*/ 371475 h 511969"/>
                <a:gd name="connsiteX15" fmla="*/ 447675 w 447675"/>
                <a:gd name="connsiteY15" fmla="*/ 392906 h 511969"/>
                <a:gd name="connsiteX16" fmla="*/ 445294 w 447675"/>
                <a:gd name="connsiteY16" fmla="*/ 416719 h 511969"/>
                <a:gd name="connsiteX17" fmla="*/ 438150 w 447675"/>
                <a:gd name="connsiteY17" fmla="*/ 447675 h 511969"/>
                <a:gd name="connsiteX18" fmla="*/ 414337 w 447675"/>
                <a:gd name="connsiteY18" fmla="*/ 471487 h 511969"/>
                <a:gd name="connsiteX19" fmla="*/ 381000 w 447675"/>
                <a:gd name="connsiteY19" fmla="*/ 492919 h 511969"/>
                <a:gd name="connsiteX20" fmla="*/ 340519 w 447675"/>
                <a:gd name="connsiteY20" fmla="*/ 507206 h 511969"/>
                <a:gd name="connsiteX21" fmla="*/ 307181 w 447675"/>
                <a:gd name="connsiteY21" fmla="*/ 511969 h 511969"/>
                <a:gd name="connsiteX22" fmla="*/ 280987 w 447675"/>
                <a:gd name="connsiteY22" fmla="*/ 507206 h 511969"/>
                <a:gd name="connsiteX23" fmla="*/ 252412 w 447675"/>
                <a:gd name="connsiteY23" fmla="*/ 490537 h 511969"/>
                <a:gd name="connsiteX24" fmla="*/ 233362 w 447675"/>
                <a:gd name="connsiteY24" fmla="*/ 471487 h 511969"/>
                <a:gd name="connsiteX25" fmla="*/ 214312 w 447675"/>
                <a:gd name="connsiteY25" fmla="*/ 433387 h 511969"/>
                <a:gd name="connsiteX26" fmla="*/ 188119 w 447675"/>
                <a:gd name="connsiteY26" fmla="*/ 354806 h 511969"/>
                <a:gd name="connsiteX27" fmla="*/ 147637 w 447675"/>
                <a:gd name="connsiteY27" fmla="*/ 252412 h 511969"/>
                <a:gd name="connsiteX28" fmla="*/ 126206 w 447675"/>
                <a:gd name="connsiteY28" fmla="*/ 20002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675" h="511969">
                  <a:moveTo>
                    <a:pt x="126206" y="200025"/>
                  </a:moveTo>
                  <a:lnTo>
                    <a:pt x="100012" y="147637"/>
                  </a:lnTo>
                  <a:lnTo>
                    <a:pt x="61912" y="88106"/>
                  </a:lnTo>
                  <a:lnTo>
                    <a:pt x="30956" y="45244"/>
                  </a:lnTo>
                  <a:lnTo>
                    <a:pt x="0" y="0"/>
                  </a:lnTo>
                  <a:lnTo>
                    <a:pt x="64294" y="2381"/>
                  </a:lnTo>
                  <a:lnTo>
                    <a:pt x="140494" y="59531"/>
                  </a:lnTo>
                  <a:lnTo>
                    <a:pt x="204787" y="102394"/>
                  </a:lnTo>
                  <a:lnTo>
                    <a:pt x="254794" y="140494"/>
                  </a:lnTo>
                  <a:lnTo>
                    <a:pt x="295275" y="176212"/>
                  </a:lnTo>
                  <a:lnTo>
                    <a:pt x="335756" y="214312"/>
                  </a:lnTo>
                  <a:lnTo>
                    <a:pt x="366712" y="252412"/>
                  </a:lnTo>
                  <a:lnTo>
                    <a:pt x="392906" y="290512"/>
                  </a:lnTo>
                  <a:lnTo>
                    <a:pt x="411956" y="319087"/>
                  </a:lnTo>
                  <a:lnTo>
                    <a:pt x="440531" y="371475"/>
                  </a:lnTo>
                  <a:lnTo>
                    <a:pt x="447675" y="392906"/>
                  </a:lnTo>
                  <a:lnTo>
                    <a:pt x="445294" y="416719"/>
                  </a:lnTo>
                  <a:lnTo>
                    <a:pt x="438150" y="447675"/>
                  </a:lnTo>
                  <a:lnTo>
                    <a:pt x="414337" y="471487"/>
                  </a:lnTo>
                  <a:lnTo>
                    <a:pt x="381000" y="492919"/>
                  </a:lnTo>
                  <a:lnTo>
                    <a:pt x="340519" y="507206"/>
                  </a:lnTo>
                  <a:lnTo>
                    <a:pt x="307181" y="511969"/>
                  </a:lnTo>
                  <a:lnTo>
                    <a:pt x="280987" y="507206"/>
                  </a:lnTo>
                  <a:lnTo>
                    <a:pt x="252412" y="490537"/>
                  </a:lnTo>
                  <a:lnTo>
                    <a:pt x="233362" y="471487"/>
                  </a:lnTo>
                  <a:lnTo>
                    <a:pt x="214312" y="433387"/>
                  </a:lnTo>
                  <a:lnTo>
                    <a:pt x="188119" y="354806"/>
                  </a:lnTo>
                  <a:lnTo>
                    <a:pt x="147637" y="252412"/>
                  </a:lnTo>
                  <a:lnTo>
                    <a:pt x="12620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104DE9D-E2D7-F54E-A475-582DED908613}"/>
                </a:ext>
              </a:extLst>
            </p:cNvPr>
            <p:cNvSpPr/>
            <p:nvPr/>
          </p:nvSpPr>
          <p:spPr>
            <a:xfrm>
              <a:off x="5329238" y="1752600"/>
              <a:ext cx="1490662" cy="366713"/>
            </a:xfrm>
            <a:custGeom>
              <a:avLst/>
              <a:gdLst>
                <a:gd name="connsiteX0" fmla="*/ 350043 w 1490662"/>
                <a:gd name="connsiteY0" fmla="*/ 216694 h 366713"/>
                <a:gd name="connsiteX1" fmla="*/ 285750 w 1490662"/>
                <a:gd name="connsiteY1" fmla="*/ 221456 h 366713"/>
                <a:gd name="connsiteX2" fmla="*/ 200025 w 1490662"/>
                <a:gd name="connsiteY2" fmla="*/ 226219 h 366713"/>
                <a:gd name="connsiteX3" fmla="*/ 128587 w 1490662"/>
                <a:gd name="connsiteY3" fmla="*/ 226219 h 366713"/>
                <a:gd name="connsiteX4" fmla="*/ 14287 w 1490662"/>
                <a:gd name="connsiteY4" fmla="*/ 216694 h 366713"/>
                <a:gd name="connsiteX5" fmla="*/ 0 w 1490662"/>
                <a:gd name="connsiteY5" fmla="*/ 326231 h 366713"/>
                <a:gd name="connsiteX6" fmla="*/ 38100 w 1490662"/>
                <a:gd name="connsiteY6" fmla="*/ 350044 h 366713"/>
                <a:gd name="connsiteX7" fmla="*/ 59531 w 1490662"/>
                <a:gd name="connsiteY7" fmla="*/ 357188 h 366713"/>
                <a:gd name="connsiteX8" fmla="*/ 102393 w 1490662"/>
                <a:gd name="connsiteY8" fmla="*/ 361950 h 366713"/>
                <a:gd name="connsiteX9" fmla="*/ 178593 w 1490662"/>
                <a:gd name="connsiteY9" fmla="*/ 366713 h 366713"/>
                <a:gd name="connsiteX10" fmla="*/ 254793 w 1490662"/>
                <a:gd name="connsiteY10" fmla="*/ 366713 h 366713"/>
                <a:gd name="connsiteX11" fmla="*/ 383381 w 1490662"/>
                <a:gd name="connsiteY11" fmla="*/ 359569 h 366713"/>
                <a:gd name="connsiteX12" fmla="*/ 595312 w 1490662"/>
                <a:gd name="connsiteY12" fmla="*/ 335756 h 366713"/>
                <a:gd name="connsiteX13" fmla="*/ 745331 w 1490662"/>
                <a:gd name="connsiteY13" fmla="*/ 328613 h 366713"/>
                <a:gd name="connsiteX14" fmla="*/ 790575 w 1490662"/>
                <a:gd name="connsiteY14" fmla="*/ 323850 h 366713"/>
                <a:gd name="connsiteX15" fmla="*/ 921543 w 1490662"/>
                <a:gd name="connsiteY15" fmla="*/ 314325 h 366713"/>
                <a:gd name="connsiteX16" fmla="*/ 1116806 w 1490662"/>
                <a:gd name="connsiteY16" fmla="*/ 292894 h 366713"/>
                <a:gd name="connsiteX17" fmla="*/ 1307306 w 1490662"/>
                <a:gd name="connsiteY17" fmla="*/ 261938 h 366713"/>
                <a:gd name="connsiteX18" fmla="*/ 1407318 w 1490662"/>
                <a:gd name="connsiteY18" fmla="*/ 242888 h 366713"/>
                <a:gd name="connsiteX19" fmla="*/ 1443037 w 1490662"/>
                <a:gd name="connsiteY19" fmla="*/ 230981 h 366713"/>
                <a:gd name="connsiteX20" fmla="*/ 1466850 w 1490662"/>
                <a:gd name="connsiteY20" fmla="*/ 211931 h 366713"/>
                <a:gd name="connsiteX21" fmla="*/ 1485900 w 1490662"/>
                <a:gd name="connsiteY21" fmla="*/ 185738 h 366713"/>
                <a:gd name="connsiteX22" fmla="*/ 1490662 w 1490662"/>
                <a:gd name="connsiteY22" fmla="*/ 169069 h 366713"/>
                <a:gd name="connsiteX23" fmla="*/ 1490662 w 1490662"/>
                <a:gd name="connsiteY23" fmla="*/ 152400 h 366713"/>
                <a:gd name="connsiteX24" fmla="*/ 1483518 w 1490662"/>
                <a:gd name="connsiteY24" fmla="*/ 128588 h 366713"/>
                <a:gd name="connsiteX25" fmla="*/ 1462087 w 1490662"/>
                <a:gd name="connsiteY25" fmla="*/ 102394 h 366713"/>
                <a:gd name="connsiteX26" fmla="*/ 1404937 w 1490662"/>
                <a:gd name="connsiteY26" fmla="*/ 66675 h 366713"/>
                <a:gd name="connsiteX27" fmla="*/ 1328737 w 1490662"/>
                <a:gd name="connsiteY27" fmla="*/ 30956 h 366713"/>
                <a:gd name="connsiteX28" fmla="*/ 1271587 w 1490662"/>
                <a:gd name="connsiteY28" fmla="*/ 11906 h 366713"/>
                <a:gd name="connsiteX29" fmla="*/ 1214437 w 1490662"/>
                <a:gd name="connsiteY29" fmla="*/ 0 h 366713"/>
                <a:gd name="connsiteX30" fmla="*/ 1181100 w 1490662"/>
                <a:gd name="connsiteY30" fmla="*/ 0 h 366713"/>
                <a:gd name="connsiteX31" fmla="*/ 1152525 w 1490662"/>
                <a:gd name="connsiteY31" fmla="*/ 2381 h 366713"/>
                <a:gd name="connsiteX32" fmla="*/ 1073943 w 1490662"/>
                <a:gd name="connsiteY32" fmla="*/ 38100 h 366713"/>
                <a:gd name="connsiteX33" fmla="*/ 895350 w 1490662"/>
                <a:gd name="connsiteY33" fmla="*/ 100013 h 366713"/>
                <a:gd name="connsiteX34" fmla="*/ 681037 w 1490662"/>
                <a:gd name="connsiteY34" fmla="*/ 157163 h 366713"/>
                <a:gd name="connsiteX35" fmla="*/ 531018 w 1490662"/>
                <a:gd name="connsiteY35" fmla="*/ 192881 h 366713"/>
                <a:gd name="connsiteX36" fmla="*/ 350043 w 1490662"/>
                <a:gd name="connsiteY36" fmla="*/ 21669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0662" h="366713">
                  <a:moveTo>
                    <a:pt x="350043" y="216694"/>
                  </a:moveTo>
                  <a:lnTo>
                    <a:pt x="285750" y="221456"/>
                  </a:lnTo>
                  <a:lnTo>
                    <a:pt x="200025" y="226219"/>
                  </a:lnTo>
                  <a:lnTo>
                    <a:pt x="128587" y="226219"/>
                  </a:lnTo>
                  <a:lnTo>
                    <a:pt x="14287" y="216694"/>
                  </a:lnTo>
                  <a:lnTo>
                    <a:pt x="0" y="326231"/>
                  </a:lnTo>
                  <a:lnTo>
                    <a:pt x="38100" y="350044"/>
                  </a:lnTo>
                  <a:lnTo>
                    <a:pt x="59531" y="357188"/>
                  </a:lnTo>
                  <a:lnTo>
                    <a:pt x="102393" y="361950"/>
                  </a:lnTo>
                  <a:lnTo>
                    <a:pt x="178593" y="366713"/>
                  </a:lnTo>
                  <a:lnTo>
                    <a:pt x="254793" y="366713"/>
                  </a:lnTo>
                  <a:lnTo>
                    <a:pt x="383381" y="359569"/>
                  </a:lnTo>
                  <a:lnTo>
                    <a:pt x="595312" y="335756"/>
                  </a:lnTo>
                  <a:lnTo>
                    <a:pt x="745331" y="328613"/>
                  </a:lnTo>
                  <a:lnTo>
                    <a:pt x="790575" y="323850"/>
                  </a:lnTo>
                  <a:lnTo>
                    <a:pt x="921543" y="314325"/>
                  </a:lnTo>
                  <a:lnTo>
                    <a:pt x="1116806" y="292894"/>
                  </a:lnTo>
                  <a:lnTo>
                    <a:pt x="1307306" y="261938"/>
                  </a:lnTo>
                  <a:lnTo>
                    <a:pt x="1407318" y="242888"/>
                  </a:lnTo>
                  <a:lnTo>
                    <a:pt x="1443037" y="230981"/>
                  </a:lnTo>
                  <a:lnTo>
                    <a:pt x="1466850" y="211931"/>
                  </a:lnTo>
                  <a:lnTo>
                    <a:pt x="1485900" y="185738"/>
                  </a:lnTo>
                  <a:lnTo>
                    <a:pt x="1490662" y="169069"/>
                  </a:lnTo>
                  <a:lnTo>
                    <a:pt x="1490662" y="152400"/>
                  </a:lnTo>
                  <a:lnTo>
                    <a:pt x="1483518" y="128588"/>
                  </a:lnTo>
                  <a:lnTo>
                    <a:pt x="1462087" y="102394"/>
                  </a:lnTo>
                  <a:lnTo>
                    <a:pt x="1404937" y="66675"/>
                  </a:lnTo>
                  <a:lnTo>
                    <a:pt x="1328737" y="30956"/>
                  </a:lnTo>
                  <a:lnTo>
                    <a:pt x="1271587" y="11906"/>
                  </a:lnTo>
                  <a:lnTo>
                    <a:pt x="1214437" y="0"/>
                  </a:lnTo>
                  <a:lnTo>
                    <a:pt x="1181100" y="0"/>
                  </a:lnTo>
                  <a:lnTo>
                    <a:pt x="1152525" y="2381"/>
                  </a:lnTo>
                  <a:lnTo>
                    <a:pt x="1073943" y="38100"/>
                  </a:lnTo>
                  <a:lnTo>
                    <a:pt x="895350" y="100013"/>
                  </a:lnTo>
                  <a:lnTo>
                    <a:pt x="681037" y="157163"/>
                  </a:lnTo>
                  <a:lnTo>
                    <a:pt x="531018" y="192881"/>
                  </a:lnTo>
                  <a:lnTo>
                    <a:pt x="35004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020B36E-818D-844E-A6E2-A921E7F01AA5}"/>
                </a:ext>
              </a:extLst>
            </p:cNvPr>
            <p:cNvSpPr/>
            <p:nvPr/>
          </p:nvSpPr>
          <p:spPr>
            <a:xfrm>
              <a:off x="5535613" y="2057400"/>
              <a:ext cx="541337" cy="623888"/>
            </a:xfrm>
            <a:custGeom>
              <a:avLst/>
              <a:gdLst>
                <a:gd name="connsiteX0" fmla="*/ 266700 w 540544"/>
                <a:gd name="connsiteY0" fmla="*/ 435769 h 623888"/>
                <a:gd name="connsiteX1" fmla="*/ 166688 w 540544"/>
                <a:gd name="connsiteY1" fmla="*/ 519113 h 623888"/>
                <a:gd name="connsiteX2" fmla="*/ 78582 w 540544"/>
                <a:gd name="connsiteY2" fmla="*/ 597694 h 623888"/>
                <a:gd name="connsiteX3" fmla="*/ 45244 w 540544"/>
                <a:gd name="connsiteY3" fmla="*/ 619125 h 623888"/>
                <a:gd name="connsiteX4" fmla="*/ 23813 w 540544"/>
                <a:gd name="connsiteY4" fmla="*/ 623888 h 623888"/>
                <a:gd name="connsiteX5" fmla="*/ 9525 w 540544"/>
                <a:gd name="connsiteY5" fmla="*/ 623888 h 623888"/>
                <a:gd name="connsiteX6" fmla="*/ 0 w 540544"/>
                <a:gd name="connsiteY6" fmla="*/ 609600 h 623888"/>
                <a:gd name="connsiteX7" fmla="*/ 4763 w 540544"/>
                <a:gd name="connsiteY7" fmla="*/ 588169 h 623888"/>
                <a:gd name="connsiteX8" fmla="*/ 35719 w 540544"/>
                <a:gd name="connsiteY8" fmla="*/ 523875 h 623888"/>
                <a:gd name="connsiteX9" fmla="*/ 100013 w 540544"/>
                <a:gd name="connsiteY9" fmla="*/ 421481 h 623888"/>
                <a:gd name="connsiteX10" fmla="*/ 161925 w 540544"/>
                <a:gd name="connsiteY10" fmla="*/ 316706 h 623888"/>
                <a:gd name="connsiteX11" fmla="*/ 204788 w 540544"/>
                <a:gd name="connsiteY11" fmla="*/ 247650 h 623888"/>
                <a:gd name="connsiteX12" fmla="*/ 219075 w 540544"/>
                <a:gd name="connsiteY12" fmla="*/ 214313 h 623888"/>
                <a:gd name="connsiteX13" fmla="*/ 228600 w 540544"/>
                <a:gd name="connsiteY13" fmla="*/ 178594 h 623888"/>
                <a:gd name="connsiteX14" fmla="*/ 230982 w 540544"/>
                <a:gd name="connsiteY14" fmla="*/ 145256 h 623888"/>
                <a:gd name="connsiteX15" fmla="*/ 223838 w 540544"/>
                <a:gd name="connsiteY15" fmla="*/ 116681 h 623888"/>
                <a:gd name="connsiteX16" fmla="*/ 204788 w 540544"/>
                <a:gd name="connsiteY16" fmla="*/ 78581 h 623888"/>
                <a:gd name="connsiteX17" fmla="*/ 157163 w 540544"/>
                <a:gd name="connsiteY17" fmla="*/ 16669 h 623888"/>
                <a:gd name="connsiteX18" fmla="*/ 333375 w 540544"/>
                <a:gd name="connsiteY18" fmla="*/ 0 h 623888"/>
                <a:gd name="connsiteX19" fmla="*/ 409575 w 540544"/>
                <a:gd name="connsiteY19" fmla="*/ 38100 h 623888"/>
                <a:gd name="connsiteX20" fmla="*/ 471488 w 540544"/>
                <a:gd name="connsiteY20" fmla="*/ 73819 h 623888"/>
                <a:gd name="connsiteX21" fmla="*/ 502444 w 540544"/>
                <a:gd name="connsiteY21" fmla="*/ 97631 h 623888"/>
                <a:gd name="connsiteX22" fmla="*/ 526257 w 540544"/>
                <a:gd name="connsiteY22" fmla="*/ 121444 h 623888"/>
                <a:gd name="connsiteX23" fmla="*/ 535782 w 540544"/>
                <a:gd name="connsiteY23" fmla="*/ 140494 h 623888"/>
                <a:gd name="connsiteX24" fmla="*/ 540544 w 540544"/>
                <a:gd name="connsiteY24" fmla="*/ 161925 h 623888"/>
                <a:gd name="connsiteX25" fmla="*/ 540544 w 540544"/>
                <a:gd name="connsiteY25" fmla="*/ 190500 h 623888"/>
                <a:gd name="connsiteX26" fmla="*/ 531019 w 540544"/>
                <a:gd name="connsiteY26" fmla="*/ 226219 h 623888"/>
                <a:gd name="connsiteX27" fmla="*/ 488157 w 540544"/>
                <a:gd name="connsiteY27" fmla="*/ 261938 h 623888"/>
                <a:gd name="connsiteX28" fmla="*/ 385763 w 540544"/>
                <a:gd name="connsiteY28" fmla="*/ 338138 h 623888"/>
                <a:gd name="connsiteX29" fmla="*/ 266700 w 540544"/>
                <a:gd name="connsiteY29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623888">
                  <a:moveTo>
                    <a:pt x="266700" y="435769"/>
                  </a:moveTo>
                  <a:lnTo>
                    <a:pt x="166688" y="519113"/>
                  </a:lnTo>
                  <a:lnTo>
                    <a:pt x="78582" y="597694"/>
                  </a:lnTo>
                  <a:lnTo>
                    <a:pt x="45244" y="619125"/>
                  </a:lnTo>
                  <a:lnTo>
                    <a:pt x="23813" y="623888"/>
                  </a:lnTo>
                  <a:lnTo>
                    <a:pt x="9525" y="623888"/>
                  </a:lnTo>
                  <a:lnTo>
                    <a:pt x="0" y="609600"/>
                  </a:lnTo>
                  <a:lnTo>
                    <a:pt x="4763" y="588169"/>
                  </a:lnTo>
                  <a:lnTo>
                    <a:pt x="35719" y="523875"/>
                  </a:lnTo>
                  <a:lnTo>
                    <a:pt x="100013" y="421481"/>
                  </a:lnTo>
                  <a:lnTo>
                    <a:pt x="161925" y="316706"/>
                  </a:lnTo>
                  <a:lnTo>
                    <a:pt x="204788" y="247650"/>
                  </a:lnTo>
                  <a:lnTo>
                    <a:pt x="219075" y="214313"/>
                  </a:lnTo>
                  <a:lnTo>
                    <a:pt x="228600" y="178594"/>
                  </a:lnTo>
                  <a:lnTo>
                    <a:pt x="230982" y="145256"/>
                  </a:lnTo>
                  <a:lnTo>
                    <a:pt x="223838" y="116681"/>
                  </a:lnTo>
                  <a:lnTo>
                    <a:pt x="204788" y="78581"/>
                  </a:lnTo>
                  <a:lnTo>
                    <a:pt x="157163" y="16669"/>
                  </a:lnTo>
                  <a:lnTo>
                    <a:pt x="333375" y="0"/>
                  </a:lnTo>
                  <a:lnTo>
                    <a:pt x="409575" y="38100"/>
                  </a:lnTo>
                  <a:lnTo>
                    <a:pt x="471488" y="73819"/>
                  </a:lnTo>
                  <a:lnTo>
                    <a:pt x="502444" y="97631"/>
                  </a:lnTo>
                  <a:lnTo>
                    <a:pt x="526257" y="121444"/>
                  </a:lnTo>
                  <a:lnTo>
                    <a:pt x="535782" y="140494"/>
                  </a:lnTo>
                  <a:lnTo>
                    <a:pt x="540544" y="161925"/>
                  </a:lnTo>
                  <a:lnTo>
                    <a:pt x="540544" y="190500"/>
                  </a:lnTo>
                  <a:lnTo>
                    <a:pt x="531019" y="226219"/>
                  </a:lnTo>
                  <a:lnTo>
                    <a:pt x="488157" y="261938"/>
                  </a:lnTo>
                  <a:lnTo>
                    <a:pt x="385763" y="338138"/>
                  </a:lnTo>
                  <a:lnTo>
                    <a:pt x="26670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CDDF572-574B-D440-8450-8C375D4C575F}"/>
                </a:ext>
              </a:extLst>
            </p:cNvPr>
            <p:cNvSpPr/>
            <p:nvPr/>
          </p:nvSpPr>
          <p:spPr>
            <a:xfrm>
              <a:off x="3402013" y="2760663"/>
              <a:ext cx="1393825" cy="1447800"/>
            </a:xfrm>
            <a:custGeom>
              <a:avLst/>
              <a:gdLst>
                <a:gd name="connsiteX0" fmla="*/ 690563 w 1393032"/>
                <a:gd name="connsiteY0" fmla="*/ 123825 h 1447800"/>
                <a:gd name="connsiteX1" fmla="*/ 809625 w 1393032"/>
                <a:gd name="connsiteY1" fmla="*/ 90487 h 1447800"/>
                <a:gd name="connsiteX2" fmla="*/ 971550 w 1393032"/>
                <a:gd name="connsiteY2" fmla="*/ 38100 h 1447800"/>
                <a:gd name="connsiteX3" fmla="*/ 1012032 w 1393032"/>
                <a:gd name="connsiteY3" fmla="*/ 14287 h 1447800"/>
                <a:gd name="connsiteX4" fmla="*/ 1059657 w 1393032"/>
                <a:gd name="connsiteY4" fmla="*/ 0 h 1447800"/>
                <a:gd name="connsiteX5" fmla="*/ 1083469 w 1393032"/>
                <a:gd name="connsiteY5" fmla="*/ 4762 h 1447800"/>
                <a:gd name="connsiteX6" fmla="*/ 1133475 w 1393032"/>
                <a:gd name="connsiteY6" fmla="*/ 35719 h 1447800"/>
                <a:gd name="connsiteX7" fmla="*/ 1214438 w 1393032"/>
                <a:gd name="connsiteY7" fmla="*/ 92869 h 1447800"/>
                <a:gd name="connsiteX8" fmla="*/ 1269207 w 1393032"/>
                <a:gd name="connsiteY8" fmla="*/ 138112 h 1447800"/>
                <a:gd name="connsiteX9" fmla="*/ 1354932 w 1393032"/>
                <a:gd name="connsiteY9" fmla="*/ 211931 h 1447800"/>
                <a:gd name="connsiteX10" fmla="*/ 1385888 w 1393032"/>
                <a:gd name="connsiteY10" fmla="*/ 240506 h 1447800"/>
                <a:gd name="connsiteX11" fmla="*/ 1390650 w 1393032"/>
                <a:gd name="connsiteY11" fmla="*/ 250031 h 1447800"/>
                <a:gd name="connsiteX12" fmla="*/ 1393032 w 1393032"/>
                <a:gd name="connsiteY12" fmla="*/ 261937 h 1447800"/>
                <a:gd name="connsiteX13" fmla="*/ 1390650 w 1393032"/>
                <a:gd name="connsiteY13" fmla="*/ 283369 h 1447800"/>
                <a:gd name="connsiteX14" fmla="*/ 1376363 w 1393032"/>
                <a:gd name="connsiteY14" fmla="*/ 319087 h 1447800"/>
                <a:gd name="connsiteX15" fmla="*/ 1350169 w 1393032"/>
                <a:gd name="connsiteY15" fmla="*/ 352425 h 1447800"/>
                <a:gd name="connsiteX16" fmla="*/ 1304925 w 1393032"/>
                <a:gd name="connsiteY16" fmla="*/ 395287 h 1447800"/>
                <a:gd name="connsiteX17" fmla="*/ 1295400 w 1393032"/>
                <a:gd name="connsiteY17" fmla="*/ 409575 h 1447800"/>
                <a:gd name="connsiteX18" fmla="*/ 1271588 w 1393032"/>
                <a:gd name="connsiteY18" fmla="*/ 661987 h 1447800"/>
                <a:gd name="connsiteX19" fmla="*/ 1235869 w 1393032"/>
                <a:gd name="connsiteY19" fmla="*/ 1033462 h 1447800"/>
                <a:gd name="connsiteX20" fmla="*/ 1209675 w 1393032"/>
                <a:gd name="connsiteY20" fmla="*/ 1323975 h 1447800"/>
                <a:gd name="connsiteX21" fmla="*/ 1195388 w 1393032"/>
                <a:gd name="connsiteY21" fmla="*/ 1378744 h 1447800"/>
                <a:gd name="connsiteX22" fmla="*/ 1173957 w 1393032"/>
                <a:gd name="connsiteY22" fmla="*/ 1419225 h 1447800"/>
                <a:gd name="connsiteX23" fmla="*/ 1150144 w 1393032"/>
                <a:gd name="connsiteY23" fmla="*/ 1440656 h 1447800"/>
                <a:gd name="connsiteX24" fmla="*/ 1121569 w 1393032"/>
                <a:gd name="connsiteY24" fmla="*/ 1447800 h 1447800"/>
                <a:gd name="connsiteX25" fmla="*/ 1100138 w 1393032"/>
                <a:gd name="connsiteY25" fmla="*/ 1447800 h 1447800"/>
                <a:gd name="connsiteX26" fmla="*/ 1062038 w 1393032"/>
                <a:gd name="connsiteY26" fmla="*/ 1431131 h 1447800"/>
                <a:gd name="connsiteX27" fmla="*/ 1026319 w 1393032"/>
                <a:gd name="connsiteY27" fmla="*/ 1400175 h 1447800"/>
                <a:gd name="connsiteX28" fmla="*/ 1028700 w 1393032"/>
                <a:gd name="connsiteY28" fmla="*/ 1123950 h 1447800"/>
                <a:gd name="connsiteX29" fmla="*/ 1028700 w 1393032"/>
                <a:gd name="connsiteY29" fmla="*/ 876300 h 1447800"/>
                <a:gd name="connsiteX30" fmla="*/ 1028700 w 1393032"/>
                <a:gd name="connsiteY30" fmla="*/ 554831 h 1447800"/>
                <a:gd name="connsiteX31" fmla="*/ 1026319 w 1393032"/>
                <a:gd name="connsiteY31" fmla="*/ 297656 h 1447800"/>
                <a:gd name="connsiteX32" fmla="*/ 1026319 w 1393032"/>
                <a:gd name="connsiteY32" fmla="*/ 271462 h 1447800"/>
                <a:gd name="connsiteX33" fmla="*/ 1019175 w 1393032"/>
                <a:gd name="connsiteY33" fmla="*/ 240506 h 1447800"/>
                <a:gd name="connsiteX34" fmla="*/ 1004888 w 1393032"/>
                <a:gd name="connsiteY34" fmla="*/ 219075 h 1447800"/>
                <a:gd name="connsiteX35" fmla="*/ 988219 w 1393032"/>
                <a:gd name="connsiteY35" fmla="*/ 207169 h 1447800"/>
                <a:gd name="connsiteX36" fmla="*/ 954882 w 1393032"/>
                <a:gd name="connsiteY36" fmla="*/ 195262 h 1447800"/>
                <a:gd name="connsiteX37" fmla="*/ 897732 w 1393032"/>
                <a:gd name="connsiteY37" fmla="*/ 204787 h 1447800"/>
                <a:gd name="connsiteX38" fmla="*/ 719138 w 1393032"/>
                <a:gd name="connsiteY38" fmla="*/ 250031 h 1447800"/>
                <a:gd name="connsiteX39" fmla="*/ 526257 w 1393032"/>
                <a:gd name="connsiteY39" fmla="*/ 295275 h 1447800"/>
                <a:gd name="connsiteX40" fmla="*/ 340519 w 1393032"/>
                <a:gd name="connsiteY40" fmla="*/ 328612 h 1447800"/>
                <a:gd name="connsiteX41" fmla="*/ 204788 w 1393032"/>
                <a:gd name="connsiteY41" fmla="*/ 347662 h 1447800"/>
                <a:gd name="connsiteX42" fmla="*/ 83344 w 1393032"/>
                <a:gd name="connsiteY42" fmla="*/ 359569 h 1447800"/>
                <a:gd name="connsiteX43" fmla="*/ 9525 w 1393032"/>
                <a:gd name="connsiteY43" fmla="*/ 364331 h 1447800"/>
                <a:gd name="connsiteX44" fmla="*/ 0 w 1393032"/>
                <a:gd name="connsiteY44" fmla="*/ 252412 h 1447800"/>
                <a:gd name="connsiteX45" fmla="*/ 116682 w 1393032"/>
                <a:gd name="connsiteY45" fmla="*/ 238125 h 1447800"/>
                <a:gd name="connsiteX46" fmla="*/ 288132 w 1393032"/>
                <a:gd name="connsiteY46" fmla="*/ 209550 h 1447800"/>
                <a:gd name="connsiteX47" fmla="*/ 502444 w 1393032"/>
                <a:gd name="connsiteY47" fmla="*/ 166687 h 1447800"/>
                <a:gd name="connsiteX48" fmla="*/ 690563 w 1393032"/>
                <a:gd name="connsiteY48" fmla="*/ 123825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93032" h="1447800">
                  <a:moveTo>
                    <a:pt x="690563" y="123825"/>
                  </a:moveTo>
                  <a:lnTo>
                    <a:pt x="809625" y="90487"/>
                  </a:lnTo>
                  <a:lnTo>
                    <a:pt x="971550" y="38100"/>
                  </a:lnTo>
                  <a:lnTo>
                    <a:pt x="1012032" y="14287"/>
                  </a:lnTo>
                  <a:lnTo>
                    <a:pt x="1059657" y="0"/>
                  </a:lnTo>
                  <a:lnTo>
                    <a:pt x="1083469" y="4762"/>
                  </a:lnTo>
                  <a:lnTo>
                    <a:pt x="1133475" y="35719"/>
                  </a:lnTo>
                  <a:lnTo>
                    <a:pt x="1214438" y="92869"/>
                  </a:lnTo>
                  <a:lnTo>
                    <a:pt x="1269207" y="138112"/>
                  </a:lnTo>
                  <a:lnTo>
                    <a:pt x="1354932" y="211931"/>
                  </a:lnTo>
                  <a:lnTo>
                    <a:pt x="1385888" y="240506"/>
                  </a:lnTo>
                  <a:lnTo>
                    <a:pt x="1390650" y="250031"/>
                  </a:lnTo>
                  <a:lnTo>
                    <a:pt x="1393032" y="261937"/>
                  </a:lnTo>
                  <a:lnTo>
                    <a:pt x="1390650" y="283369"/>
                  </a:lnTo>
                  <a:lnTo>
                    <a:pt x="1376363" y="319087"/>
                  </a:lnTo>
                  <a:lnTo>
                    <a:pt x="1350169" y="352425"/>
                  </a:lnTo>
                  <a:lnTo>
                    <a:pt x="1304925" y="395287"/>
                  </a:lnTo>
                  <a:lnTo>
                    <a:pt x="1295400" y="409575"/>
                  </a:lnTo>
                  <a:lnTo>
                    <a:pt x="1271588" y="661987"/>
                  </a:lnTo>
                  <a:lnTo>
                    <a:pt x="1235869" y="1033462"/>
                  </a:lnTo>
                  <a:lnTo>
                    <a:pt x="1209675" y="1323975"/>
                  </a:lnTo>
                  <a:lnTo>
                    <a:pt x="1195388" y="1378744"/>
                  </a:lnTo>
                  <a:lnTo>
                    <a:pt x="1173957" y="1419225"/>
                  </a:lnTo>
                  <a:lnTo>
                    <a:pt x="1150144" y="1440656"/>
                  </a:lnTo>
                  <a:lnTo>
                    <a:pt x="1121569" y="1447800"/>
                  </a:lnTo>
                  <a:lnTo>
                    <a:pt x="1100138" y="1447800"/>
                  </a:lnTo>
                  <a:lnTo>
                    <a:pt x="1062038" y="1431131"/>
                  </a:lnTo>
                  <a:lnTo>
                    <a:pt x="1026319" y="1400175"/>
                  </a:lnTo>
                  <a:cubicBezTo>
                    <a:pt x="1027113" y="1308100"/>
                    <a:pt x="1027906" y="1216025"/>
                    <a:pt x="1028700" y="1123950"/>
                  </a:cubicBezTo>
                  <a:lnTo>
                    <a:pt x="1028700" y="876300"/>
                  </a:lnTo>
                  <a:lnTo>
                    <a:pt x="1028700" y="554831"/>
                  </a:lnTo>
                  <a:cubicBezTo>
                    <a:pt x="1027906" y="469106"/>
                    <a:pt x="1027113" y="383381"/>
                    <a:pt x="1026319" y="297656"/>
                  </a:cubicBezTo>
                  <a:lnTo>
                    <a:pt x="1026319" y="271462"/>
                  </a:lnTo>
                  <a:lnTo>
                    <a:pt x="1019175" y="240506"/>
                  </a:lnTo>
                  <a:lnTo>
                    <a:pt x="1004888" y="219075"/>
                  </a:lnTo>
                  <a:lnTo>
                    <a:pt x="988219" y="207169"/>
                  </a:lnTo>
                  <a:lnTo>
                    <a:pt x="954882" y="195262"/>
                  </a:lnTo>
                  <a:lnTo>
                    <a:pt x="897732" y="204787"/>
                  </a:lnTo>
                  <a:lnTo>
                    <a:pt x="719138" y="250031"/>
                  </a:lnTo>
                  <a:lnTo>
                    <a:pt x="526257" y="295275"/>
                  </a:lnTo>
                  <a:lnTo>
                    <a:pt x="340519" y="328612"/>
                  </a:lnTo>
                  <a:lnTo>
                    <a:pt x="204788" y="347662"/>
                  </a:lnTo>
                  <a:lnTo>
                    <a:pt x="83344" y="359569"/>
                  </a:lnTo>
                  <a:lnTo>
                    <a:pt x="9525" y="364331"/>
                  </a:lnTo>
                  <a:lnTo>
                    <a:pt x="0" y="252412"/>
                  </a:lnTo>
                  <a:lnTo>
                    <a:pt x="116682" y="238125"/>
                  </a:lnTo>
                  <a:lnTo>
                    <a:pt x="288132" y="209550"/>
                  </a:lnTo>
                  <a:lnTo>
                    <a:pt x="502444" y="166687"/>
                  </a:lnTo>
                  <a:lnTo>
                    <a:pt x="690563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7149C44-C5F2-4247-9DFE-6E5C6CCD1A9C}"/>
                </a:ext>
              </a:extLst>
            </p:cNvPr>
            <p:cNvSpPr/>
            <p:nvPr/>
          </p:nvSpPr>
          <p:spPr>
            <a:xfrm>
              <a:off x="3443288" y="3376613"/>
              <a:ext cx="1060450" cy="282575"/>
            </a:xfrm>
            <a:custGeom>
              <a:avLst/>
              <a:gdLst>
                <a:gd name="connsiteX0" fmla="*/ 211931 w 1059656"/>
                <a:gd name="connsiteY0" fmla="*/ 123825 h 283368"/>
                <a:gd name="connsiteX1" fmla="*/ 0 w 1059656"/>
                <a:gd name="connsiteY1" fmla="*/ 150018 h 283368"/>
                <a:gd name="connsiteX2" fmla="*/ 0 w 1059656"/>
                <a:gd name="connsiteY2" fmla="*/ 283368 h 283368"/>
                <a:gd name="connsiteX3" fmla="*/ 211931 w 1059656"/>
                <a:gd name="connsiteY3" fmla="*/ 254793 h 283368"/>
                <a:gd name="connsiteX4" fmla="*/ 511968 w 1059656"/>
                <a:gd name="connsiteY4" fmla="*/ 211931 h 283368"/>
                <a:gd name="connsiteX5" fmla="*/ 835818 w 1059656"/>
                <a:gd name="connsiteY5" fmla="*/ 164306 h 283368"/>
                <a:gd name="connsiteX6" fmla="*/ 1059656 w 1059656"/>
                <a:gd name="connsiteY6" fmla="*/ 128587 h 283368"/>
                <a:gd name="connsiteX7" fmla="*/ 1054893 w 1059656"/>
                <a:gd name="connsiteY7" fmla="*/ 0 h 283368"/>
                <a:gd name="connsiteX8" fmla="*/ 716756 w 1059656"/>
                <a:gd name="connsiteY8" fmla="*/ 47625 h 283368"/>
                <a:gd name="connsiteX9" fmla="*/ 452437 w 1059656"/>
                <a:gd name="connsiteY9" fmla="*/ 85725 h 283368"/>
                <a:gd name="connsiteX10" fmla="*/ 211931 w 1059656"/>
                <a:gd name="connsiteY10" fmla="*/ 123825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56" h="283368">
                  <a:moveTo>
                    <a:pt x="211931" y="123825"/>
                  </a:moveTo>
                  <a:lnTo>
                    <a:pt x="0" y="150018"/>
                  </a:lnTo>
                  <a:lnTo>
                    <a:pt x="0" y="283368"/>
                  </a:lnTo>
                  <a:lnTo>
                    <a:pt x="211931" y="254793"/>
                  </a:lnTo>
                  <a:lnTo>
                    <a:pt x="511968" y="211931"/>
                  </a:lnTo>
                  <a:lnTo>
                    <a:pt x="835818" y="164306"/>
                  </a:lnTo>
                  <a:lnTo>
                    <a:pt x="1059656" y="128587"/>
                  </a:lnTo>
                  <a:lnTo>
                    <a:pt x="1054893" y="0"/>
                  </a:lnTo>
                  <a:lnTo>
                    <a:pt x="716756" y="47625"/>
                  </a:lnTo>
                  <a:lnTo>
                    <a:pt x="452437" y="85725"/>
                  </a:lnTo>
                  <a:lnTo>
                    <a:pt x="2119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C80F0A7-8621-9D4D-A25A-2174F3DDA1C1}"/>
                </a:ext>
              </a:extLst>
            </p:cNvPr>
            <p:cNvSpPr/>
            <p:nvPr/>
          </p:nvSpPr>
          <p:spPr>
            <a:xfrm>
              <a:off x="3409950" y="3963988"/>
              <a:ext cx="1068388" cy="331787"/>
            </a:xfrm>
            <a:custGeom>
              <a:avLst/>
              <a:gdLst>
                <a:gd name="connsiteX0" fmla="*/ 466725 w 1069181"/>
                <a:gd name="connsiteY0" fmla="*/ 88107 h 330994"/>
                <a:gd name="connsiteX1" fmla="*/ 838200 w 1069181"/>
                <a:gd name="connsiteY1" fmla="*/ 14288 h 330994"/>
                <a:gd name="connsiteX2" fmla="*/ 907256 w 1069181"/>
                <a:gd name="connsiteY2" fmla="*/ 0 h 330994"/>
                <a:gd name="connsiteX3" fmla="*/ 1004888 w 1069181"/>
                <a:gd name="connsiteY3" fmla="*/ 0 h 330994"/>
                <a:gd name="connsiteX4" fmla="*/ 1069181 w 1069181"/>
                <a:gd name="connsiteY4" fmla="*/ 0 h 330994"/>
                <a:gd name="connsiteX5" fmla="*/ 1066800 w 1069181"/>
                <a:gd name="connsiteY5" fmla="*/ 228600 h 330994"/>
                <a:gd name="connsiteX6" fmla="*/ 1026319 w 1069181"/>
                <a:gd name="connsiteY6" fmla="*/ 200025 h 330994"/>
                <a:gd name="connsiteX7" fmla="*/ 1016794 w 1069181"/>
                <a:gd name="connsiteY7" fmla="*/ 192882 h 330994"/>
                <a:gd name="connsiteX8" fmla="*/ 985838 w 1069181"/>
                <a:gd name="connsiteY8" fmla="*/ 176213 h 330994"/>
                <a:gd name="connsiteX9" fmla="*/ 942975 w 1069181"/>
                <a:gd name="connsiteY9" fmla="*/ 159544 h 330994"/>
                <a:gd name="connsiteX10" fmla="*/ 907256 w 1069181"/>
                <a:gd name="connsiteY10" fmla="*/ 152400 h 330994"/>
                <a:gd name="connsiteX11" fmla="*/ 859631 w 1069181"/>
                <a:gd name="connsiteY11" fmla="*/ 154782 h 330994"/>
                <a:gd name="connsiteX12" fmla="*/ 714375 w 1069181"/>
                <a:gd name="connsiteY12" fmla="*/ 183357 h 330994"/>
                <a:gd name="connsiteX13" fmla="*/ 357188 w 1069181"/>
                <a:gd name="connsiteY13" fmla="*/ 257175 h 330994"/>
                <a:gd name="connsiteX14" fmla="*/ 0 w 1069181"/>
                <a:gd name="connsiteY14" fmla="*/ 330994 h 330994"/>
                <a:gd name="connsiteX15" fmla="*/ 2381 w 1069181"/>
                <a:gd name="connsiteY15" fmla="*/ 176213 h 330994"/>
                <a:gd name="connsiteX16" fmla="*/ 264319 w 1069181"/>
                <a:gd name="connsiteY16" fmla="*/ 126207 h 330994"/>
                <a:gd name="connsiteX17" fmla="*/ 466725 w 1069181"/>
                <a:gd name="connsiteY17" fmla="*/ 88107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181" h="330994">
                  <a:moveTo>
                    <a:pt x="466725" y="88107"/>
                  </a:moveTo>
                  <a:lnTo>
                    <a:pt x="838200" y="14288"/>
                  </a:lnTo>
                  <a:lnTo>
                    <a:pt x="907256" y="0"/>
                  </a:lnTo>
                  <a:lnTo>
                    <a:pt x="1004888" y="0"/>
                  </a:lnTo>
                  <a:lnTo>
                    <a:pt x="1069181" y="0"/>
                  </a:lnTo>
                  <a:cubicBezTo>
                    <a:pt x="1068387" y="76200"/>
                    <a:pt x="1067594" y="152400"/>
                    <a:pt x="1066800" y="228600"/>
                  </a:cubicBezTo>
                  <a:lnTo>
                    <a:pt x="1026319" y="200025"/>
                  </a:lnTo>
                  <a:lnTo>
                    <a:pt x="1016794" y="192882"/>
                  </a:lnTo>
                  <a:lnTo>
                    <a:pt x="985838" y="176213"/>
                  </a:lnTo>
                  <a:lnTo>
                    <a:pt x="942975" y="159544"/>
                  </a:lnTo>
                  <a:lnTo>
                    <a:pt x="907256" y="152400"/>
                  </a:lnTo>
                  <a:lnTo>
                    <a:pt x="859631" y="154782"/>
                  </a:lnTo>
                  <a:lnTo>
                    <a:pt x="714375" y="183357"/>
                  </a:lnTo>
                  <a:lnTo>
                    <a:pt x="357188" y="257175"/>
                  </a:lnTo>
                  <a:lnTo>
                    <a:pt x="0" y="330994"/>
                  </a:lnTo>
                  <a:cubicBezTo>
                    <a:pt x="794" y="279400"/>
                    <a:pt x="1587" y="227807"/>
                    <a:pt x="2381" y="176213"/>
                  </a:cubicBezTo>
                  <a:lnTo>
                    <a:pt x="264319" y="126207"/>
                  </a:lnTo>
                  <a:lnTo>
                    <a:pt x="466725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AF901F2-B366-D945-B2FC-E044DACF1915}"/>
                </a:ext>
              </a:extLst>
            </p:cNvPr>
            <p:cNvSpPr/>
            <p:nvPr/>
          </p:nvSpPr>
          <p:spPr>
            <a:xfrm>
              <a:off x="3160713" y="2859088"/>
              <a:ext cx="357187" cy="2657475"/>
            </a:xfrm>
            <a:custGeom>
              <a:avLst/>
              <a:gdLst>
                <a:gd name="connsiteX0" fmla="*/ 353522 w 356921"/>
                <a:gd name="connsiteY0" fmla="*/ 931396 h 2658218"/>
                <a:gd name="connsiteX1" fmla="*/ 356921 w 356921"/>
                <a:gd name="connsiteY1" fmla="*/ 244746 h 2658218"/>
                <a:gd name="connsiteX2" fmla="*/ 319530 w 356921"/>
                <a:gd name="connsiteY2" fmla="*/ 146168 h 2658218"/>
                <a:gd name="connsiteX3" fmla="*/ 254944 w 356921"/>
                <a:gd name="connsiteY3" fmla="*/ 101977 h 2658218"/>
                <a:gd name="connsiteX4" fmla="*/ 176761 w 356921"/>
                <a:gd name="connsiteY4" fmla="*/ 54388 h 2658218"/>
                <a:gd name="connsiteX5" fmla="*/ 95179 w 356921"/>
                <a:gd name="connsiteY5" fmla="*/ 16996 h 2658218"/>
                <a:gd name="connsiteX6" fmla="*/ 47589 w 356921"/>
                <a:gd name="connsiteY6" fmla="*/ 0 h 2658218"/>
                <a:gd name="connsiteX7" fmla="*/ 33992 w 356921"/>
                <a:gd name="connsiteY7" fmla="*/ 0 h 2658218"/>
                <a:gd name="connsiteX8" fmla="*/ 23794 w 356921"/>
                <a:gd name="connsiteY8" fmla="*/ 10197 h 2658218"/>
                <a:gd name="connsiteX9" fmla="*/ 30593 w 356921"/>
                <a:gd name="connsiteY9" fmla="*/ 37392 h 2658218"/>
                <a:gd name="connsiteX10" fmla="*/ 44190 w 356921"/>
                <a:gd name="connsiteY10" fmla="*/ 61186 h 2658218"/>
                <a:gd name="connsiteX11" fmla="*/ 84981 w 356921"/>
                <a:gd name="connsiteY11" fmla="*/ 152966 h 2658218"/>
                <a:gd name="connsiteX12" fmla="*/ 108776 w 356921"/>
                <a:gd name="connsiteY12" fmla="*/ 227750 h 2658218"/>
                <a:gd name="connsiteX13" fmla="*/ 125772 w 356921"/>
                <a:gd name="connsiteY13" fmla="*/ 322929 h 2658218"/>
                <a:gd name="connsiteX14" fmla="*/ 132571 w 356921"/>
                <a:gd name="connsiteY14" fmla="*/ 404511 h 2658218"/>
                <a:gd name="connsiteX15" fmla="*/ 129171 w 356921"/>
                <a:gd name="connsiteY15" fmla="*/ 846415 h 2658218"/>
                <a:gd name="connsiteX16" fmla="*/ 115574 w 356921"/>
                <a:gd name="connsiteY16" fmla="*/ 1342706 h 2658218"/>
                <a:gd name="connsiteX17" fmla="*/ 112175 w 356921"/>
                <a:gd name="connsiteY17" fmla="*/ 1584053 h 2658218"/>
                <a:gd name="connsiteX18" fmla="*/ 105377 w 356921"/>
                <a:gd name="connsiteY18" fmla="*/ 1781210 h 2658218"/>
                <a:gd name="connsiteX19" fmla="*/ 98578 w 356921"/>
                <a:gd name="connsiteY19" fmla="*/ 1862792 h 2658218"/>
                <a:gd name="connsiteX20" fmla="*/ 81582 w 356921"/>
                <a:gd name="connsiteY20" fmla="*/ 1974968 h 2658218"/>
                <a:gd name="connsiteX21" fmla="*/ 50988 w 356921"/>
                <a:gd name="connsiteY21" fmla="*/ 2107539 h 2658218"/>
                <a:gd name="connsiteX22" fmla="*/ 23794 w 356921"/>
                <a:gd name="connsiteY22" fmla="*/ 2195919 h 2658218"/>
                <a:gd name="connsiteX23" fmla="*/ 0 w 356921"/>
                <a:gd name="connsiteY23" fmla="*/ 2253707 h 2658218"/>
                <a:gd name="connsiteX24" fmla="*/ 23794 w 356921"/>
                <a:gd name="connsiteY24" fmla="*/ 2345487 h 2658218"/>
                <a:gd name="connsiteX25" fmla="*/ 74783 w 356921"/>
                <a:gd name="connsiteY25" fmla="*/ 2539244 h 2658218"/>
                <a:gd name="connsiteX26" fmla="*/ 101977 w 356921"/>
                <a:gd name="connsiteY26" fmla="*/ 2617427 h 2658218"/>
                <a:gd name="connsiteX27" fmla="*/ 112175 w 356921"/>
                <a:gd name="connsiteY27" fmla="*/ 2634424 h 2658218"/>
                <a:gd name="connsiteX28" fmla="*/ 125772 w 356921"/>
                <a:gd name="connsiteY28" fmla="*/ 2648021 h 2658218"/>
                <a:gd name="connsiteX29" fmla="*/ 142768 w 356921"/>
                <a:gd name="connsiteY29" fmla="*/ 2658218 h 2658218"/>
                <a:gd name="connsiteX30" fmla="*/ 166563 w 356921"/>
                <a:gd name="connsiteY30" fmla="*/ 2654819 h 2658218"/>
                <a:gd name="connsiteX31" fmla="*/ 203955 w 356921"/>
                <a:gd name="connsiteY31" fmla="*/ 2627625 h 2658218"/>
                <a:gd name="connsiteX32" fmla="*/ 258343 w 356921"/>
                <a:gd name="connsiteY32" fmla="*/ 2569838 h 2658218"/>
                <a:gd name="connsiteX33" fmla="*/ 285537 w 356921"/>
                <a:gd name="connsiteY33" fmla="*/ 2063348 h 2658218"/>
                <a:gd name="connsiteX34" fmla="*/ 309332 w 356921"/>
                <a:gd name="connsiteY34" fmla="*/ 1747218 h 2658218"/>
                <a:gd name="connsiteX35" fmla="*/ 333127 w 356921"/>
                <a:gd name="connsiteY35" fmla="*/ 1407292 h 2658218"/>
                <a:gd name="connsiteX36" fmla="*/ 353522 w 356921"/>
                <a:gd name="connsiteY36" fmla="*/ 1267922 h 2658218"/>
                <a:gd name="connsiteX37" fmla="*/ 353522 w 356921"/>
                <a:gd name="connsiteY37" fmla="*/ 931396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6921" h="2658218">
                  <a:moveTo>
                    <a:pt x="353522" y="931396"/>
                  </a:moveTo>
                  <a:lnTo>
                    <a:pt x="356921" y="244746"/>
                  </a:lnTo>
                  <a:lnTo>
                    <a:pt x="319530" y="146168"/>
                  </a:lnTo>
                  <a:lnTo>
                    <a:pt x="254944" y="101977"/>
                  </a:lnTo>
                  <a:lnTo>
                    <a:pt x="176761" y="54388"/>
                  </a:lnTo>
                  <a:lnTo>
                    <a:pt x="95179" y="16996"/>
                  </a:lnTo>
                  <a:lnTo>
                    <a:pt x="47589" y="0"/>
                  </a:lnTo>
                  <a:lnTo>
                    <a:pt x="33992" y="0"/>
                  </a:lnTo>
                  <a:lnTo>
                    <a:pt x="23794" y="10197"/>
                  </a:lnTo>
                  <a:lnTo>
                    <a:pt x="30593" y="37392"/>
                  </a:lnTo>
                  <a:lnTo>
                    <a:pt x="44190" y="61186"/>
                  </a:lnTo>
                  <a:lnTo>
                    <a:pt x="84981" y="152966"/>
                  </a:lnTo>
                  <a:lnTo>
                    <a:pt x="108776" y="227750"/>
                  </a:lnTo>
                  <a:lnTo>
                    <a:pt x="125772" y="322929"/>
                  </a:lnTo>
                  <a:lnTo>
                    <a:pt x="132571" y="404511"/>
                  </a:lnTo>
                  <a:cubicBezTo>
                    <a:pt x="131438" y="551812"/>
                    <a:pt x="130304" y="699114"/>
                    <a:pt x="129171" y="846415"/>
                  </a:cubicBezTo>
                  <a:lnTo>
                    <a:pt x="115574" y="1342706"/>
                  </a:lnTo>
                  <a:lnTo>
                    <a:pt x="112175" y="1584053"/>
                  </a:lnTo>
                  <a:lnTo>
                    <a:pt x="105377" y="1781210"/>
                  </a:lnTo>
                  <a:lnTo>
                    <a:pt x="98578" y="1862792"/>
                  </a:lnTo>
                  <a:lnTo>
                    <a:pt x="81582" y="1974968"/>
                  </a:lnTo>
                  <a:lnTo>
                    <a:pt x="50988" y="2107539"/>
                  </a:lnTo>
                  <a:lnTo>
                    <a:pt x="23794" y="2195919"/>
                  </a:lnTo>
                  <a:lnTo>
                    <a:pt x="0" y="2253707"/>
                  </a:lnTo>
                  <a:lnTo>
                    <a:pt x="23794" y="2345487"/>
                  </a:lnTo>
                  <a:lnTo>
                    <a:pt x="74783" y="2539244"/>
                  </a:lnTo>
                  <a:lnTo>
                    <a:pt x="101977" y="2617427"/>
                  </a:lnTo>
                  <a:lnTo>
                    <a:pt x="112175" y="2634424"/>
                  </a:lnTo>
                  <a:lnTo>
                    <a:pt x="125772" y="2648021"/>
                  </a:lnTo>
                  <a:lnTo>
                    <a:pt x="142768" y="2658218"/>
                  </a:lnTo>
                  <a:lnTo>
                    <a:pt x="166563" y="2654819"/>
                  </a:lnTo>
                  <a:lnTo>
                    <a:pt x="203955" y="2627625"/>
                  </a:lnTo>
                  <a:lnTo>
                    <a:pt x="258343" y="2569838"/>
                  </a:lnTo>
                  <a:lnTo>
                    <a:pt x="285537" y="2063348"/>
                  </a:lnTo>
                  <a:lnTo>
                    <a:pt x="309332" y="1747218"/>
                  </a:lnTo>
                  <a:lnTo>
                    <a:pt x="333127" y="1407292"/>
                  </a:lnTo>
                  <a:lnTo>
                    <a:pt x="353522" y="1267922"/>
                  </a:lnTo>
                  <a:lnTo>
                    <a:pt x="353522" y="931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6180C42-2D26-314F-859D-FE63173E3A6C}"/>
                </a:ext>
              </a:extLst>
            </p:cNvPr>
            <p:cNvSpPr/>
            <p:nvPr/>
          </p:nvSpPr>
          <p:spPr>
            <a:xfrm>
              <a:off x="3352800" y="4649788"/>
              <a:ext cx="1239838" cy="841375"/>
            </a:xfrm>
            <a:custGeom>
              <a:avLst/>
              <a:gdLst>
                <a:gd name="connsiteX0" fmla="*/ 428625 w 1240631"/>
                <a:gd name="connsiteY0" fmla="*/ 319088 h 840582"/>
                <a:gd name="connsiteX1" fmla="*/ 245269 w 1240631"/>
                <a:gd name="connsiteY1" fmla="*/ 395288 h 840582"/>
                <a:gd name="connsiteX2" fmla="*/ 195263 w 1240631"/>
                <a:gd name="connsiteY2" fmla="*/ 414338 h 840582"/>
                <a:gd name="connsiteX3" fmla="*/ 180975 w 1240631"/>
                <a:gd name="connsiteY3" fmla="*/ 419100 h 840582"/>
                <a:gd name="connsiteX4" fmla="*/ 164306 w 1240631"/>
                <a:gd name="connsiteY4" fmla="*/ 419100 h 840582"/>
                <a:gd name="connsiteX5" fmla="*/ 133350 w 1240631"/>
                <a:gd name="connsiteY5" fmla="*/ 407194 h 840582"/>
                <a:gd name="connsiteX6" fmla="*/ 109538 w 1240631"/>
                <a:gd name="connsiteY6" fmla="*/ 388144 h 840582"/>
                <a:gd name="connsiteX7" fmla="*/ 92869 w 1240631"/>
                <a:gd name="connsiteY7" fmla="*/ 354807 h 840582"/>
                <a:gd name="connsiteX8" fmla="*/ 90488 w 1240631"/>
                <a:gd name="connsiteY8" fmla="*/ 326232 h 840582"/>
                <a:gd name="connsiteX9" fmla="*/ 90488 w 1240631"/>
                <a:gd name="connsiteY9" fmla="*/ 235744 h 840582"/>
                <a:gd name="connsiteX10" fmla="*/ 0 w 1240631"/>
                <a:gd name="connsiteY10" fmla="*/ 840582 h 840582"/>
                <a:gd name="connsiteX11" fmla="*/ 66675 w 1240631"/>
                <a:gd name="connsiteY11" fmla="*/ 776288 h 840582"/>
                <a:gd name="connsiteX12" fmla="*/ 97631 w 1240631"/>
                <a:gd name="connsiteY12" fmla="*/ 747713 h 840582"/>
                <a:gd name="connsiteX13" fmla="*/ 171450 w 1240631"/>
                <a:gd name="connsiteY13" fmla="*/ 685800 h 840582"/>
                <a:gd name="connsiteX14" fmla="*/ 230981 w 1240631"/>
                <a:gd name="connsiteY14" fmla="*/ 647700 h 840582"/>
                <a:gd name="connsiteX15" fmla="*/ 495300 w 1240631"/>
                <a:gd name="connsiteY15" fmla="*/ 495300 h 840582"/>
                <a:gd name="connsiteX16" fmla="*/ 716756 w 1240631"/>
                <a:gd name="connsiteY16" fmla="*/ 369094 h 840582"/>
                <a:gd name="connsiteX17" fmla="*/ 964406 w 1240631"/>
                <a:gd name="connsiteY17" fmla="*/ 226219 h 840582"/>
                <a:gd name="connsiteX18" fmla="*/ 1152525 w 1240631"/>
                <a:gd name="connsiteY18" fmla="*/ 116682 h 840582"/>
                <a:gd name="connsiteX19" fmla="*/ 1240631 w 1240631"/>
                <a:gd name="connsiteY19" fmla="*/ 69057 h 840582"/>
                <a:gd name="connsiteX20" fmla="*/ 1202531 w 1240631"/>
                <a:gd name="connsiteY20" fmla="*/ 0 h 840582"/>
                <a:gd name="connsiteX21" fmla="*/ 985838 w 1240631"/>
                <a:gd name="connsiteY21" fmla="*/ 88107 h 840582"/>
                <a:gd name="connsiteX22" fmla="*/ 695325 w 1240631"/>
                <a:gd name="connsiteY22" fmla="*/ 207169 h 840582"/>
                <a:gd name="connsiteX23" fmla="*/ 428625 w 1240631"/>
                <a:gd name="connsiteY23" fmla="*/ 319088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0631" h="840582">
                  <a:moveTo>
                    <a:pt x="428625" y="319088"/>
                  </a:moveTo>
                  <a:lnTo>
                    <a:pt x="245269" y="395288"/>
                  </a:lnTo>
                  <a:lnTo>
                    <a:pt x="195263" y="414338"/>
                  </a:lnTo>
                  <a:lnTo>
                    <a:pt x="180975" y="419100"/>
                  </a:lnTo>
                  <a:lnTo>
                    <a:pt x="164306" y="419100"/>
                  </a:lnTo>
                  <a:lnTo>
                    <a:pt x="133350" y="407194"/>
                  </a:lnTo>
                  <a:lnTo>
                    <a:pt x="109538" y="388144"/>
                  </a:lnTo>
                  <a:lnTo>
                    <a:pt x="92869" y="354807"/>
                  </a:lnTo>
                  <a:lnTo>
                    <a:pt x="90488" y="326232"/>
                  </a:lnTo>
                  <a:lnTo>
                    <a:pt x="90488" y="235744"/>
                  </a:lnTo>
                  <a:lnTo>
                    <a:pt x="0" y="840582"/>
                  </a:lnTo>
                  <a:lnTo>
                    <a:pt x="66675" y="776288"/>
                  </a:lnTo>
                  <a:lnTo>
                    <a:pt x="97631" y="747713"/>
                  </a:lnTo>
                  <a:lnTo>
                    <a:pt x="171450" y="685800"/>
                  </a:lnTo>
                  <a:lnTo>
                    <a:pt x="230981" y="647700"/>
                  </a:lnTo>
                  <a:lnTo>
                    <a:pt x="495300" y="495300"/>
                  </a:lnTo>
                  <a:lnTo>
                    <a:pt x="716756" y="369094"/>
                  </a:lnTo>
                  <a:lnTo>
                    <a:pt x="964406" y="226219"/>
                  </a:lnTo>
                  <a:lnTo>
                    <a:pt x="1152525" y="116682"/>
                  </a:lnTo>
                  <a:lnTo>
                    <a:pt x="1240631" y="69057"/>
                  </a:lnTo>
                  <a:lnTo>
                    <a:pt x="1202531" y="0"/>
                  </a:lnTo>
                  <a:lnTo>
                    <a:pt x="985838" y="88107"/>
                  </a:lnTo>
                  <a:lnTo>
                    <a:pt x="695325" y="207169"/>
                  </a:lnTo>
                  <a:lnTo>
                    <a:pt x="428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3C0EE5F-C7DC-A549-BBD1-AC2E7D3CF758}"/>
                </a:ext>
              </a:extLst>
            </p:cNvPr>
            <p:cNvSpPr/>
            <p:nvPr/>
          </p:nvSpPr>
          <p:spPr>
            <a:xfrm>
              <a:off x="4306888" y="4332288"/>
              <a:ext cx="503237" cy="825500"/>
            </a:xfrm>
            <a:custGeom>
              <a:avLst/>
              <a:gdLst>
                <a:gd name="connsiteX0" fmla="*/ 111919 w 502444"/>
                <a:gd name="connsiteY0" fmla="*/ 233362 h 826294"/>
                <a:gd name="connsiteX1" fmla="*/ 142875 w 502444"/>
                <a:gd name="connsiteY1" fmla="*/ 290512 h 826294"/>
                <a:gd name="connsiteX2" fmla="*/ 173832 w 502444"/>
                <a:gd name="connsiteY2" fmla="*/ 357187 h 826294"/>
                <a:gd name="connsiteX3" fmla="*/ 190500 w 502444"/>
                <a:gd name="connsiteY3" fmla="*/ 435769 h 826294"/>
                <a:gd name="connsiteX4" fmla="*/ 228600 w 502444"/>
                <a:gd name="connsiteY4" fmla="*/ 528637 h 826294"/>
                <a:gd name="connsiteX5" fmla="*/ 259557 w 502444"/>
                <a:gd name="connsiteY5" fmla="*/ 609600 h 826294"/>
                <a:gd name="connsiteX6" fmla="*/ 278607 w 502444"/>
                <a:gd name="connsiteY6" fmla="*/ 669131 h 826294"/>
                <a:gd name="connsiteX7" fmla="*/ 300038 w 502444"/>
                <a:gd name="connsiteY7" fmla="*/ 738187 h 826294"/>
                <a:gd name="connsiteX8" fmla="*/ 319088 w 502444"/>
                <a:gd name="connsiteY8" fmla="*/ 771525 h 826294"/>
                <a:gd name="connsiteX9" fmla="*/ 354807 w 502444"/>
                <a:gd name="connsiteY9" fmla="*/ 807244 h 826294"/>
                <a:gd name="connsiteX10" fmla="*/ 390525 w 502444"/>
                <a:gd name="connsiteY10" fmla="*/ 826294 h 826294"/>
                <a:gd name="connsiteX11" fmla="*/ 402432 w 502444"/>
                <a:gd name="connsiteY11" fmla="*/ 826294 h 826294"/>
                <a:gd name="connsiteX12" fmla="*/ 426244 w 502444"/>
                <a:gd name="connsiteY12" fmla="*/ 821531 h 826294"/>
                <a:gd name="connsiteX13" fmla="*/ 442913 w 502444"/>
                <a:gd name="connsiteY13" fmla="*/ 802481 h 826294"/>
                <a:gd name="connsiteX14" fmla="*/ 461963 w 502444"/>
                <a:gd name="connsiteY14" fmla="*/ 762000 h 826294"/>
                <a:gd name="connsiteX15" fmla="*/ 483394 w 502444"/>
                <a:gd name="connsiteY15" fmla="*/ 690562 h 826294"/>
                <a:gd name="connsiteX16" fmla="*/ 500063 w 502444"/>
                <a:gd name="connsiteY16" fmla="*/ 614362 h 826294"/>
                <a:gd name="connsiteX17" fmla="*/ 502444 w 502444"/>
                <a:gd name="connsiteY17" fmla="*/ 550069 h 826294"/>
                <a:gd name="connsiteX18" fmla="*/ 497682 w 502444"/>
                <a:gd name="connsiteY18" fmla="*/ 461962 h 826294"/>
                <a:gd name="connsiteX19" fmla="*/ 483394 w 502444"/>
                <a:gd name="connsiteY19" fmla="*/ 392906 h 826294"/>
                <a:gd name="connsiteX20" fmla="*/ 421482 w 502444"/>
                <a:gd name="connsiteY20" fmla="*/ 319087 h 826294"/>
                <a:gd name="connsiteX21" fmla="*/ 340519 w 502444"/>
                <a:gd name="connsiteY21" fmla="*/ 235744 h 826294"/>
                <a:gd name="connsiteX22" fmla="*/ 240507 w 502444"/>
                <a:gd name="connsiteY22" fmla="*/ 147637 h 826294"/>
                <a:gd name="connsiteX23" fmla="*/ 138113 w 502444"/>
                <a:gd name="connsiteY23" fmla="*/ 69056 h 826294"/>
                <a:gd name="connsiteX24" fmla="*/ 66675 w 502444"/>
                <a:gd name="connsiteY24" fmla="*/ 19050 h 826294"/>
                <a:gd name="connsiteX25" fmla="*/ 21432 w 502444"/>
                <a:gd name="connsiteY25" fmla="*/ 0 h 826294"/>
                <a:gd name="connsiteX26" fmla="*/ 11907 w 502444"/>
                <a:gd name="connsiteY26" fmla="*/ 0 h 826294"/>
                <a:gd name="connsiteX27" fmla="*/ 4763 w 502444"/>
                <a:gd name="connsiteY27" fmla="*/ 2381 h 826294"/>
                <a:gd name="connsiteX28" fmla="*/ 0 w 502444"/>
                <a:gd name="connsiteY28" fmla="*/ 14287 h 826294"/>
                <a:gd name="connsiteX29" fmla="*/ 4763 w 502444"/>
                <a:gd name="connsiteY29" fmla="*/ 38100 h 826294"/>
                <a:gd name="connsiteX30" fmla="*/ 28575 w 502444"/>
                <a:gd name="connsiteY30" fmla="*/ 85725 h 826294"/>
                <a:gd name="connsiteX31" fmla="*/ 66675 w 502444"/>
                <a:gd name="connsiteY31" fmla="*/ 147637 h 826294"/>
                <a:gd name="connsiteX32" fmla="*/ 111919 w 502444"/>
                <a:gd name="connsiteY32" fmla="*/ 233362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444" h="826294">
                  <a:moveTo>
                    <a:pt x="111919" y="233362"/>
                  </a:moveTo>
                  <a:lnTo>
                    <a:pt x="142875" y="290512"/>
                  </a:lnTo>
                  <a:lnTo>
                    <a:pt x="173832" y="357187"/>
                  </a:lnTo>
                  <a:lnTo>
                    <a:pt x="190500" y="435769"/>
                  </a:lnTo>
                  <a:lnTo>
                    <a:pt x="228600" y="528637"/>
                  </a:lnTo>
                  <a:lnTo>
                    <a:pt x="259557" y="609600"/>
                  </a:lnTo>
                  <a:lnTo>
                    <a:pt x="278607" y="669131"/>
                  </a:lnTo>
                  <a:lnTo>
                    <a:pt x="300038" y="738187"/>
                  </a:lnTo>
                  <a:lnTo>
                    <a:pt x="319088" y="771525"/>
                  </a:lnTo>
                  <a:lnTo>
                    <a:pt x="354807" y="807244"/>
                  </a:lnTo>
                  <a:lnTo>
                    <a:pt x="390525" y="826294"/>
                  </a:lnTo>
                  <a:lnTo>
                    <a:pt x="402432" y="826294"/>
                  </a:lnTo>
                  <a:lnTo>
                    <a:pt x="426244" y="821531"/>
                  </a:lnTo>
                  <a:lnTo>
                    <a:pt x="442913" y="802481"/>
                  </a:lnTo>
                  <a:lnTo>
                    <a:pt x="461963" y="762000"/>
                  </a:lnTo>
                  <a:lnTo>
                    <a:pt x="483394" y="690562"/>
                  </a:lnTo>
                  <a:lnTo>
                    <a:pt x="500063" y="614362"/>
                  </a:lnTo>
                  <a:cubicBezTo>
                    <a:pt x="500857" y="592931"/>
                    <a:pt x="501650" y="571500"/>
                    <a:pt x="502444" y="550069"/>
                  </a:cubicBezTo>
                  <a:lnTo>
                    <a:pt x="497682" y="461962"/>
                  </a:lnTo>
                  <a:lnTo>
                    <a:pt x="483394" y="392906"/>
                  </a:lnTo>
                  <a:lnTo>
                    <a:pt x="421482" y="319087"/>
                  </a:lnTo>
                  <a:lnTo>
                    <a:pt x="340519" y="235744"/>
                  </a:lnTo>
                  <a:lnTo>
                    <a:pt x="240507" y="147637"/>
                  </a:lnTo>
                  <a:lnTo>
                    <a:pt x="138113" y="69056"/>
                  </a:lnTo>
                  <a:lnTo>
                    <a:pt x="66675" y="19050"/>
                  </a:lnTo>
                  <a:lnTo>
                    <a:pt x="21432" y="0"/>
                  </a:lnTo>
                  <a:lnTo>
                    <a:pt x="11907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8100"/>
                  </a:lnTo>
                  <a:lnTo>
                    <a:pt x="28575" y="85725"/>
                  </a:lnTo>
                  <a:lnTo>
                    <a:pt x="66675" y="147637"/>
                  </a:lnTo>
                  <a:lnTo>
                    <a:pt x="111919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EAE610B4-5198-7440-B3EF-33436E8A0082}"/>
                </a:ext>
              </a:extLst>
            </p:cNvPr>
            <p:cNvSpPr/>
            <p:nvPr/>
          </p:nvSpPr>
          <p:spPr>
            <a:xfrm>
              <a:off x="5389563" y="2782888"/>
              <a:ext cx="1511300" cy="379412"/>
            </a:xfrm>
            <a:custGeom>
              <a:avLst/>
              <a:gdLst>
                <a:gd name="connsiteX0" fmla="*/ 402431 w 1512094"/>
                <a:gd name="connsiteY0" fmla="*/ 183357 h 378619"/>
                <a:gd name="connsiteX1" fmla="*/ 197644 w 1512094"/>
                <a:gd name="connsiteY1" fmla="*/ 223838 h 378619"/>
                <a:gd name="connsiteX2" fmla="*/ 0 w 1512094"/>
                <a:gd name="connsiteY2" fmla="*/ 261938 h 378619"/>
                <a:gd name="connsiteX3" fmla="*/ 30956 w 1512094"/>
                <a:gd name="connsiteY3" fmla="*/ 371475 h 378619"/>
                <a:gd name="connsiteX4" fmla="*/ 209550 w 1512094"/>
                <a:gd name="connsiteY4" fmla="*/ 378619 h 378619"/>
                <a:gd name="connsiteX5" fmla="*/ 311944 w 1512094"/>
                <a:gd name="connsiteY5" fmla="*/ 378619 h 378619"/>
                <a:gd name="connsiteX6" fmla="*/ 423862 w 1512094"/>
                <a:gd name="connsiteY6" fmla="*/ 354807 h 378619"/>
                <a:gd name="connsiteX7" fmla="*/ 704850 w 1512094"/>
                <a:gd name="connsiteY7" fmla="*/ 297657 h 378619"/>
                <a:gd name="connsiteX8" fmla="*/ 962025 w 1512094"/>
                <a:gd name="connsiteY8" fmla="*/ 245269 h 378619"/>
                <a:gd name="connsiteX9" fmla="*/ 1095375 w 1512094"/>
                <a:gd name="connsiteY9" fmla="*/ 216694 h 378619"/>
                <a:gd name="connsiteX10" fmla="*/ 1131094 w 1512094"/>
                <a:gd name="connsiteY10" fmla="*/ 214313 h 378619"/>
                <a:gd name="connsiteX11" fmla="*/ 1152525 w 1512094"/>
                <a:gd name="connsiteY11" fmla="*/ 221457 h 378619"/>
                <a:gd name="connsiteX12" fmla="*/ 1173956 w 1512094"/>
                <a:gd name="connsiteY12" fmla="*/ 230982 h 378619"/>
                <a:gd name="connsiteX13" fmla="*/ 1197769 w 1512094"/>
                <a:gd name="connsiteY13" fmla="*/ 250032 h 378619"/>
                <a:gd name="connsiteX14" fmla="*/ 1457325 w 1512094"/>
                <a:gd name="connsiteY14" fmla="*/ 376238 h 378619"/>
                <a:gd name="connsiteX15" fmla="*/ 1485900 w 1512094"/>
                <a:gd name="connsiteY15" fmla="*/ 340519 h 378619"/>
                <a:gd name="connsiteX16" fmla="*/ 1504950 w 1512094"/>
                <a:gd name="connsiteY16" fmla="*/ 307182 h 378619"/>
                <a:gd name="connsiteX17" fmla="*/ 1512094 w 1512094"/>
                <a:gd name="connsiteY17" fmla="*/ 278607 h 378619"/>
                <a:gd name="connsiteX18" fmla="*/ 1512094 w 1512094"/>
                <a:gd name="connsiteY18" fmla="*/ 240507 h 378619"/>
                <a:gd name="connsiteX19" fmla="*/ 1507331 w 1512094"/>
                <a:gd name="connsiteY19" fmla="*/ 214313 h 378619"/>
                <a:gd name="connsiteX20" fmla="*/ 1497806 w 1512094"/>
                <a:gd name="connsiteY20" fmla="*/ 192882 h 378619"/>
                <a:gd name="connsiteX21" fmla="*/ 1438275 w 1512094"/>
                <a:gd name="connsiteY21" fmla="*/ 135732 h 378619"/>
                <a:gd name="connsiteX22" fmla="*/ 1347787 w 1512094"/>
                <a:gd name="connsiteY22" fmla="*/ 66675 h 378619"/>
                <a:gd name="connsiteX23" fmla="*/ 1276350 w 1512094"/>
                <a:gd name="connsiteY23" fmla="*/ 21432 h 378619"/>
                <a:gd name="connsiteX24" fmla="*/ 1223962 w 1512094"/>
                <a:gd name="connsiteY24" fmla="*/ 0 h 378619"/>
                <a:gd name="connsiteX25" fmla="*/ 1212056 w 1512094"/>
                <a:gd name="connsiteY25" fmla="*/ 0 h 378619"/>
                <a:gd name="connsiteX26" fmla="*/ 1188244 w 1512094"/>
                <a:gd name="connsiteY26" fmla="*/ 14288 h 378619"/>
                <a:gd name="connsiteX27" fmla="*/ 1126331 w 1512094"/>
                <a:gd name="connsiteY27" fmla="*/ 42863 h 378619"/>
                <a:gd name="connsiteX28" fmla="*/ 1007269 w 1512094"/>
                <a:gd name="connsiteY28" fmla="*/ 66675 h 378619"/>
                <a:gd name="connsiteX29" fmla="*/ 690562 w 1512094"/>
                <a:gd name="connsiteY29" fmla="*/ 126207 h 378619"/>
                <a:gd name="connsiteX30" fmla="*/ 402431 w 1512094"/>
                <a:gd name="connsiteY30" fmla="*/ 18335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12094" h="378619">
                  <a:moveTo>
                    <a:pt x="402431" y="183357"/>
                  </a:moveTo>
                  <a:lnTo>
                    <a:pt x="197644" y="223838"/>
                  </a:lnTo>
                  <a:lnTo>
                    <a:pt x="0" y="261938"/>
                  </a:lnTo>
                  <a:lnTo>
                    <a:pt x="30956" y="371475"/>
                  </a:lnTo>
                  <a:lnTo>
                    <a:pt x="209550" y="378619"/>
                  </a:lnTo>
                  <a:lnTo>
                    <a:pt x="311944" y="378619"/>
                  </a:lnTo>
                  <a:lnTo>
                    <a:pt x="423862" y="354807"/>
                  </a:lnTo>
                  <a:lnTo>
                    <a:pt x="704850" y="297657"/>
                  </a:lnTo>
                  <a:lnTo>
                    <a:pt x="962025" y="245269"/>
                  </a:lnTo>
                  <a:lnTo>
                    <a:pt x="1095375" y="216694"/>
                  </a:lnTo>
                  <a:lnTo>
                    <a:pt x="1131094" y="214313"/>
                  </a:lnTo>
                  <a:lnTo>
                    <a:pt x="1152525" y="221457"/>
                  </a:lnTo>
                  <a:lnTo>
                    <a:pt x="1173956" y="230982"/>
                  </a:lnTo>
                  <a:lnTo>
                    <a:pt x="1197769" y="250032"/>
                  </a:lnTo>
                  <a:lnTo>
                    <a:pt x="1457325" y="376238"/>
                  </a:lnTo>
                  <a:lnTo>
                    <a:pt x="1485900" y="340519"/>
                  </a:lnTo>
                  <a:lnTo>
                    <a:pt x="1504950" y="307182"/>
                  </a:lnTo>
                  <a:lnTo>
                    <a:pt x="1512094" y="278607"/>
                  </a:lnTo>
                  <a:lnTo>
                    <a:pt x="1512094" y="240507"/>
                  </a:lnTo>
                  <a:lnTo>
                    <a:pt x="1507331" y="214313"/>
                  </a:lnTo>
                  <a:lnTo>
                    <a:pt x="1497806" y="192882"/>
                  </a:lnTo>
                  <a:lnTo>
                    <a:pt x="1438275" y="135732"/>
                  </a:lnTo>
                  <a:lnTo>
                    <a:pt x="1347787" y="66675"/>
                  </a:lnTo>
                  <a:lnTo>
                    <a:pt x="1276350" y="21432"/>
                  </a:lnTo>
                  <a:lnTo>
                    <a:pt x="1223962" y="0"/>
                  </a:lnTo>
                  <a:lnTo>
                    <a:pt x="1212056" y="0"/>
                  </a:lnTo>
                  <a:lnTo>
                    <a:pt x="1188244" y="14288"/>
                  </a:lnTo>
                  <a:lnTo>
                    <a:pt x="1126331" y="42863"/>
                  </a:lnTo>
                  <a:lnTo>
                    <a:pt x="1007269" y="66675"/>
                  </a:lnTo>
                  <a:lnTo>
                    <a:pt x="690562" y="126207"/>
                  </a:lnTo>
                  <a:lnTo>
                    <a:pt x="402431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EFD1CFE-DBE5-4F43-A333-4E694FFAF064}"/>
                </a:ext>
              </a:extLst>
            </p:cNvPr>
            <p:cNvSpPr/>
            <p:nvPr/>
          </p:nvSpPr>
          <p:spPr>
            <a:xfrm>
              <a:off x="6135688" y="3011488"/>
              <a:ext cx="741362" cy="1974850"/>
            </a:xfrm>
            <a:custGeom>
              <a:avLst/>
              <a:gdLst>
                <a:gd name="connsiteX0" fmla="*/ 396670 w 741823"/>
                <a:gd name="connsiteY0" fmla="*/ 607882 h 1975619"/>
                <a:gd name="connsiteX1" fmla="*/ 425003 w 741823"/>
                <a:gd name="connsiteY1" fmla="*/ 396669 h 1975619"/>
                <a:gd name="connsiteX2" fmla="*/ 445609 w 741823"/>
                <a:gd name="connsiteY2" fmla="*/ 198334 h 1975619"/>
                <a:gd name="connsiteX3" fmla="*/ 461064 w 741823"/>
                <a:gd name="connsiteY3" fmla="*/ 46364 h 1975619"/>
                <a:gd name="connsiteX4" fmla="*/ 458488 w 741823"/>
                <a:gd name="connsiteY4" fmla="*/ 33485 h 1975619"/>
                <a:gd name="connsiteX5" fmla="*/ 445609 w 741823"/>
                <a:gd name="connsiteY5" fmla="*/ 18030 h 1975619"/>
                <a:gd name="connsiteX6" fmla="*/ 427579 w 741823"/>
                <a:gd name="connsiteY6" fmla="*/ 0 h 1975619"/>
                <a:gd name="connsiteX7" fmla="*/ 741823 w 741823"/>
                <a:gd name="connsiteY7" fmla="*/ 100455 h 1975619"/>
                <a:gd name="connsiteX8" fmla="*/ 710914 w 741823"/>
                <a:gd name="connsiteY8" fmla="*/ 149394 h 1975619"/>
                <a:gd name="connsiteX9" fmla="*/ 703187 w 741823"/>
                <a:gd name="connsiteY9" fmla="*/ 208637 h 1975619"/>
                <a:gd name="connsiteX10" fmla="*/ 692884 w 741823"/>
                <a:gd name="connsiteY10" fmla="*/ 332274 h 1975619"/>
                <a:gd name="connsiteX11" fmla="*/ 677429 w 741823"/>
                <a:gd name="connsiteY11" fmla="*/ 486821 h 1975619"/>
                <a:gd name="connsiteX12" fmla="*/ 659399 w 741823"/>
                <a:gd name="connsiteY12" fmla="*/ 651671 h 1975619"/>
                <a:gd name="connsiteX13" fmla="*/ 631065 w 741823"/>
                <a:gd name="connsiteY13" fmla="*/ 831975 h 1975619"/>
                <a:gd name="connsiteX14" fmla="*/ 610459 w 741823"/>
                <a:gd name="connsiteY14" fmla="*/ 950460 h 1975619"/>
                <a:gd name="connsiteX15" fmla="*/ 571822 w 741823"/>
                <a:gd name="connsiteY15" fmla="*/ 1120462 h 1975619"/>
                <a:gd name="connsiteX16" fmla="*/ 556368 w 741823"/>
                <a:gd name="connsiteY16" fmla="*/ 1187432 h 1975619"/>
                <a:gd name="connsiteX17" fmla="*/ 540913 w 741823"/>
                <a:gd name="connsiteY17" fmla="*/ 1244099 h 1975619"/>
                <a:gd name="connsiteX18" fmla="*/ 507428 w 741823"/>
                <a:gd name="connsiteY18" fmla="*/ 1341978 h 1975619"/>
                <a:gd name="connsiteX19" fmla="*/ 461064 w 741823"/>
                <a:gd name="connsiteY19" fmla="*/ 1463040 h 1975619"/>
                <a:gd name="connsiteX20" fmla="*/ 417276 w 741823"/>
                <a:gd name="connsiteY20" fmla="*/ 1563495 h 1975619"/>
                <a:gd name="connsiteX21" fmla="*/ 373488 w 741823"/>
                <a:gd name="connsiteY21" fmla="*/ 1648495 h 1975619"/>
                <a:gd name="connsiteX22" fmla="*/ 321972 w 741823"/>
                <a:gd name="connsiteY22" fmla="*/ 1728344 h 1975619"/>
                <a:gd name="connsiteX23" fmla="*/ 260153 w 741823"/>
                <a:gd name="connsiteY23" fmla="*/ 1808193 h 1975619"/>
                <a:gd name="connsiteX24" fmla="*/ 175153 w 741823"/>
                <a:gd name="connsiteY24" fmla="*/ 1898345 h 1975619"/>
                <a:gd name="connsiteX25" fmla="*/ 110759 w 741823"/>
                <a:gd name="connsiteY25" fmla="*/ 1957588 h 1975619"/>
                <a:gd name="connsiteX26" fmla="*/ 85001 w 741823"/>
                <a:gd name="connsiteY26" fmla="*/ 1973043 h 1975619"/>
                <a:gd name="connsiteX27" fmla="*/ 64395 w 741823"/>
                <a:gd name="connsiteY27" fmla="*/ 1975619 h 1975619"/>
                <a:gd name="connsiteX28" fmla="*/ 41213 w 741823"/>
                <a:gd name="connsiteY28" fmla="*/ 1967891 h 1975619"/>
                <a:gd name="connsiteX29" fmla="*/ 25758 w 741823"/>
                <a:gd name="connsiteY29" fmla="*/ 1952437 h 1975619"/>
                <a:gd name="connsiteX30" fmla="*/ 10303 w 741823"/>
                <a:gd name="connsiteY30" fmla="*/ 1929255 h 1975619"/>
                <a:gd name="connsiteX31" fmla="*/ 0 w 741823"/>
                <a:gd name="connsiteY31" fmla="*/ 1893194 h 1975619"/>
                <a:gd name="connsiteX32" fmla="*/ 193183 w 741823"/>
                <a:gd name="connsiteY32" fmla="*/ 1429554 h 1975619"/>
                <a:gd name="connsiteX33" fmla="*/ 213790 w 741823"/>
                <a:gd name="connsiteY33" fmla="*/ 1388342 h 1975619"/>
                <a:gd name="connsiteX34" fmla="*/ 252426 w 741823"/>
                <a:gd name="connsiteY34" fmla="*/ 1298190 h 1975619"/>
                <a:gd name="connsiteX35" fmla="*/ 278184 w 741823"/>
                <a:gd name="connsiteY35" fmla="*/ 1220917 h 1975619"/>
                <a:gd name="connsiteX36" fmla="*/ 314245 w 741823"/>
                <a:gd name="connsiteY36" fmla="*/ 1081825 h 1975619"/>
                <a:gd name="connsiteX37" fmla="*/ 355457 w 741823"/>
                <a:gd name="connsiteY37" fmla="*/ 880914 h 1975619"/>
                <a:gd name="connsiteX38" fmla="*/ 396670 w 741823"/>
                <a:gd name="connsiteY38" fmla="*/ 607882 h 197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41823" h="1975619">
                  <a:moveTo>
                    <a:pt x="396670" y="607882"/>
                  </a:moveTo>
                  <a:lnTo>
                    <a:pt x="425003" y="396669"/>
                  </a:lnTo>
                  <a:lnTo>
                    <a:pt x="445609" y="198334"/>
                  </a:lnTo>
                  <a:lnTo>
                    <a:pt x="461064" y="46364"/>
                  </a:lnTo>
                  <a:lnTo>
                    <a:pt x="458488" y="33485"/>
                  </a:lnTo>
                  <a:lnTo>
                    <a:pt x="445609" y="18030"/>
                  </a:lnTo>
                  <a:lnTo>
                    <a:pt x="427579" y="0"/>
                  </a:lnTo>
                  <a:lnTo>
                    <a:pt x="741823" y="100455"/>
                  </a:lnTo>
                  <a:lnTo>
                    <a:pt x="710914" y="149394"/>
                  </a:lnTo>
                  <a:lnTo>
                    <a:pt x="703187" y="208637"/>
                  </a:lnTo>
                  <a:lnTo>
                    <a:pt x="692884" y="332274"/>
                  </a:lnTo>
                  <a:lnTo>
                    <a:pt x="677429" y="486821"/>
                  </a:lnTo>
                  <a:lnTo>
                    <a:pt x="659399" y="651671"/>
                  </a:lnTo>
                  <a:lnTo>
                    <a:pt x="631065" y="831975"/>
                  </a:lnTo>
                  <a:lnTo>
                    <a:pt x="610459" y="950460"/>
                  </a:lnTo>
                  <a:lnTo>
                    <a:pt x="571822" y="1120462"/>
                  </a:lnTo>
                  <a:lnTo>
                    <a:pt x="556368" y="1187432"/>
                  </a:lnTo>
                  <a:lnTo>
                    <a:pt x="540913" y="1244099"/>
                  </a:lnTo>
                  <a:lnTo>
                    <a:pt x="507428" y="1341978"/>
                  </a:lnTo>
                  <a:lnTo>
                    <a:pt x="461064" y="1463040"/>
                  </a:lnTo>
                  <a:lnTo>
                    <a:pt x="417276" y="1563495"/>
                  </a:lnTo>
                  <a:lnTo>
                    <a:pt x="373488" y="1648495"/>
                  </a:lnTo>
                  <a:lnTo>
                    <a:pt x="321972" y="1728344"/>
                  </a:lnTo>
                  <a:lnTo>
                    <a:pt x="260153" y="1808193"/>
                  </a:lnTo>
                  <a:lnTo>
                    <a:pt x="175153" y="1898345"/>
                  </a:lnTo>
                  <a:lnTo>
                    <a:pt x="110759" y="1957588"/>
                  </a:lnTo>
                  <a:lnTo>
                    <a:pt x="85001" y="1973043"/>
                  </a:lnTo>
                  <a:lnTo>
                    <a:pt x="64395" y="1975619"/>
                  </a:lnTo>
                  <a:lnTo>
                    <a:pt x="41213" y="1967891"/>
                  </a:lnTo>
                  <a:lnTo>
                    <a:pt x="25758" y="1952437"/>
                  </a:lnTo>
                  <a:lnTo>
                    <a:pt x="10303" y="1929255"/>
                  </a:lnTo>
                  <a:lnTo>
                    <a:pt x="0" y="1893194"/>
                  </a:lnTo>
                  <a:lnTo>
                    <a:pt x="193183" y="1429554"/>
                  </a:lnTo>
                  <a:lnTo>
                    <a:pt x="213790" y="1388342"/>
                  </a:lnTo>
                  <a:lnTo>
                    <a:pt x="252426" y="1298190"/>
                  </a:lnTo>
                  <a:lnTo>
                    <a:pt x="278184" y="1220917"/>
                  </a:lnTo>
                  <a:lnTo>
                    <a:pt x="314245" y="1081825"/>
                  </a:lnTo>
                  <a:lnTo>
                    <a:pt x="355457" y="880914"/>
                  </a:lnTo>
                  <a:lnTo>
                    <a:pt x="396670" y="60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CAD4B43-C61B-C548-AB66-98D65CDDDEDA}"/>
                </a:ext>
              </a:extLst>
            </p:cNvPr>
            <p:cNvSpPr/>
            <p:nvPr/>
          </p:nvSpPr>
          <p:spPr>
            <a:xfrm>
              <a:off x="5776913" y="4352925"/>
              <a:ext cx="577850" cy="628650"/>
            </a:xfrm>
            <a:custGeom>
              <a:avLst/>
              <a:gdLst>
                <a:gd name="connsiteX0" fmla="*/ 223837 w 578643"/>
                <a:gd name="connsiteY0" fmla="*/ 100013 h 628650"/>
                <a:gd name="connsiteX1" fmla="*/ 319087 w 578643"/>
                <a:gd name="connsiteY1" fmla="*/ 140494 h 628650"/>
                <a:gd name="connsiteX2" fmla="*/ 385762 w 578643"/>
                <a:gd name="connsiteY2" fmla="*/ 161925 h 628650"/>
                <a:gd name="connsiteX3" fmla="*/ 426243 w 578643"/>
                <a:gd name="connsiteY3" fmla="*/ 169069 h 628650"/>
                <a:gd name="connsiteX4" fmla="*/ 464343 w 578643"/>
                <a:gd name="connsiteY4" fmla="*/ 171450 h 628650"/>
                <a:gd name="connsiteX5" fmla="*/ 488156 w 578643"/>
                <a:gd name="connsiteY5" fmla="*/ 161925 h 628650"/>
                <a:gd name="connsiteX6" fmla="*/ 519112 w 578643"/>
                <a:gd name="connsiteY6" fmla="*/ 138113 h 628650"/>
                <a:gd name="connsiteX7" fmla="*/ 542925 w 578643"/>
                <a:gd name="connsiteY7" fmla="*/ 109538 h 628650"/>
                <a:gd name="connsiteX8" fmla="*/ 578643 w 578643"/>
                <a:gd name="connsiteY8" fmla="*/ 38100 h 628650"/>
                <a:gd name="connsiteX9" fmla="*/ 416718 w 578643"/>
                <a:gd name="connsiteY9" fmla="*/ 628650 h 628650"/>
                <a:gd name="connsiteX10" fmla="*/ 395287 w 578643"/>
                <a:gd name="connsiteY10" fmla="*/ 619125 h 628650"/>
                <a:gd name="connsiteX11" fmla="*/ 376237 w 578643"/>
                <a:gd name="connsiteY11" fmla="*/ 592931 h 628650"/>
                <a:gd name="connsiteX12" fmla="*/ 359568 w 578643"/>
                <a:gd name="connsiteY12" fmla="*/ 550069 h 628650"/>
                <a:gd name="connsiteX13" fmla="*/ 342900 w 578643"/>
                <a:gd name="connsiteY13" fmla="*/ 497681 h 628650"/>
                <a:gd name="connsiteX14" fmla="*/ 316706 w 578643"/>
                <a:gd name="connsiteY14" fmla="*/ 435769 h 628650"/>
                <a:gd name="connsiteX15" fmla="*/ 273843 w 578643"/>
                <a:gd name="connsiteY15" fmla="*/ 364331 h 628650"/>
                <a:gd name="connsiteX16" fmla="*/ 233362 w 578643"/>
                <a:gd name="connsiteY16" fmla="*/ 307181 h 628650"/>
                <a:gd name="connsiteX17" fmla="*/ 176212 w 578643"/>
                <a:gd name="connsiteY17" fmla="*/ 233363 h 628650"/>
                <a:gd name="connsiteX18" fmla="*/ 107156 w 578643"/>
                <a:gd name="connsiteY18" fmla="*/ 152400 h 628650"/>
                <a:gd name="connsiteX19" fmla="*/ 38100 w 578643"/>
                <a:gd name="connsiteY19" fmla="*/ 83344 h 628650"/>
                <a:gd name="connsiteX20" fmla="*/ 19050 w 578643"/>
                <a:gd name="connsiteY20" fmla="*/ 61913 h 628650"/>
                <a:gd name="connsiteX21" fmla="*/ 0 w 578643"/>
                <a:gd name="connsiteY21" fmla="*/ 28575 h 628650"/>
                <a:gd name="connsiteX22" fmla="*/ 0 w 578643"/>
                <a:gd name="connsiteY22" fmla="*/ 11906 h 628650"/>
                <a:gd name="connsiteX23" fmla="*/ 4762 w 578643"/>
                <a:gd name="connsiteY23" fmla="*/ 0 h 628650"/>
                <a:gd name="connsiteX24" fmla="*/ 19050 w 578643"/>
                <a:gd name="connsiteY24" fmla="*/ 0 h 628650"/>
                <a:gd name="connsiteX25" fmla="*/ 42862 w 578643"/>
                <a:gd name="connsiteY25" fmla="*/ 7144 h 628650"/>
                <a:gd name="connsiteX26" fmla="*/ 97631 w 578643"/>
                <a:gd name="connsiteY26" fmla="*/ 35719 h 628650"/>
                <a:gd name="connsiteX27" fmla="*/ 178593 w 578643"/>
                <a:gd name="connsiteY27" fmla="*/ 78581 h 628650"/>
                <a:gd name="connsiteX28" fmla="*/ 223837 w 578643"/>
                <a:gd name="connsiteY28" fmla="*/ 10001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628650">
                  <a:moveTo>
                    <a:pt x="223837" y="100013"/>
                  </a:moveTo>
                  <a:lnTo>
                    <a:pt x="319087" y="140494"/>
                  </a:lnTo>
                  <a:lnTo>
                    <a:pt x="385762" y="161925"/>
                  </a:lnTo>
                  <a:lnTo>
                    <a:pt x="426243" y="169069"/>
                  </a:lnTo>
                  <a:lnTo>
                    <a:pt x="464343" y="171450"/>
                  </a:lnTo>
                  <a:lnTo>
                    <a:pt x="488156" y="161925"/>
                  </a:lnTo>
                  <a:lnTo>
                    <a:pt x="519112" y="138113"/>
                  </a:lnTo>
                  <a:lnTo>
                    <a:pt x="542925" y="109538"/>
                  </a:lnTo>
                  <a:lnTo>
                    <a:pt x="578643" y="38100"/>
                  </a:lnTo>
                  <a:lnTo>
                    <a:pt x="416718" y="628650"/>
                  </a:lnTo>
                  <a:lnTo>
                    <a:pt x="395287" y="619125"/>
                  </a:lnTo>
                  <a:lnTo>
                    <a:pt x="376237" y="592931"/>
                  </a:lnTo>
                  <a:lnTo>
                    <a:pt x="359568" y="550069"/>
                  </a:lnTo>
                  <a:lnTo>
                    <a:pt x="342900" y="497681"/>
                  </a:lnTo>
                  <a:lnTo>
                    <a:pt x="316706" y="435769"/>
                  </a:lnTo>
                  <a:lnTo>
                    <a:pt x="273843" y="364331"/>
                  </a:lnTo>
                  <a:lnTo>
                    <a:pt x="233362" y="307181"/>
                  </a:lnTo>
                  <a:lnTo>
                    <a:pt x="176212" y="233363"/>
                  </a:lnTo>
                  <a:lnTo>
                    <a:pt x="107156" y="152400"/>
                  </a:lnTo>
                  <a:lnTo>
                    <a:pt x="38100" y="83344"/>
                  </a:lnTo>
                  <a:lnTo>
                    <a:pt x="19050" y="61913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35719"/>
                  </a:lnTo>
                  <a:lnTo>
                    <a:pt x="178593" y="78581"/>
                  </a:lnTo>
                  <a:lnTo>
                    <a:pt x="22383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4A84D5E7-8C19-E143-ACD8-D5787F52A03E}"/>
                </a:ext>
              </a:extLst>
            </p:cNvPr>
            <p:cNvSpPr/>
            <p:nvPr/>
          </p:nvSpPr>
          <p:spPr>
            <a:xfrm>
              <a:off x="5108575" y="2894013"/>
              <a:ext cx="465138" cy="3109912"/>
            </a:xfrm>
            <a:custGeom>
              <a:avLst/>
              <a:gdLst>
                <a:gd name="connsiteX0" fmla="*/ 218661 w 465151"/>
                <a:gd name="connsiteY0" fmla="*/ 902473 h 3108960"/>
                <a:gd name="connsiteX1" fmla="*/ 218661 w 465151"/>
                <a:gd name="connsiteY1" fmla="*/ 636104 h 3108960"/>
                <a:gd name="connsiteX2" fmla="*/ 218661 w 465151"/>
                <a:gd name="connsiteY2" fmla="*/ 500932 h 3108960"/>
                <a:gd name="connsiteX3" fmla="*/ 214685 w 465151"/>
                <a:gd name="connsiteY3" fmla="*/ 417443 h 3108960"/>
                <a:gd name="connsiteX4" fmla="*/ 210710 w 465151"/>
                <a:gd name="connsiteY4" fmla="*/ 361784 h 3108960"/>
                <a:gd name="connsiteX5" fmla="*/ 186856 w 465151"/>
                <a:gd name="connsiteY5" fmla="*/ 290222 h 3108960"/>
                <a:gd name="connsiteX6" fmla="*/ 166977 w 465151"/>
                <a:gd name="connsiteY6" fmla="*/ 250466 h 3108960"/>
                <a:gd name="connsiteX7" fmla="*/ 123245 w 465151"/>
                <a:gd name="connsiteY7" fmla="*/ 182880 h 3108960"/>
                <a:gd name="connsiteX8" fmla="*/ 75537 w 465151"/>
                <a:gd name="connsiteY8" fmla="*/ 131196 h 3108960"/>
                <a:gd name="connsiteX9" fmla="*/ 43732 w 465151"/>
                <a:gd name="connsiteY9" fmla="*/ 111318 h 3108960"/>
                <a:gd name="connsiteX10" fmla="*/ 15903 w 465151"/>
                <a:gd name="connsiteY10" fmla="*/ 91440 h 3108960"/>
                <a:gd name="connsiteX11" fmla="*/ 0 w 465151"/>
                <a:gd name="connsiteY11" fmla="*/ 59635 h 3108960"/>
                <a:gd name="connsiteX12" fmla="*/ 3976 w 465151"/>
                <a:gd name="connsiteY12" fmla="*/ 23854 h 3108960"/>
                <a:gd name="connsiteX13" fmla="*/ 11927 w 465151"/>
                <a:gd name="connsiteY13" fmla="*/ 7951 h 3108960"/>
                <a:gd name="connsiteX14" fmla="*/ 31805 w 465151"/>
                <a:gd name="connsiteY14" fmla="*/ 0 h 3108960"/>
                <a:gd name="connsiteX15" fmla="*/ 51684 w 465151"/>
                <a:gd name="connsiteY15" fmla="*/ 0 h 3108960"/>
                <a:gd name="connsiteX16" fmla="*/ 143124 w 465151"/>
                <a:gd name="connsiteY16" fmla="*/ 15902 h 3108960"/>
                <a:gd name="connsiteX17" fmla="*/ 226612 w 465151"/>
                <a:gd name="connsiteY17" fmla="*/ 39756 h 3108960"/>
                <a:gd name="connsiteX18" fmla="*/ 258417 w 465151"/>
                <a:gd name="connsiteY18" fmla="*/ 55659 h 3108960"/>
                <a:gd name="connsiteX19" fmla="*/ 310101 w 465151"/>
                <a:gd name="connsiteY19" fmla="*/ 91440 h 3108960"/>
                <a:gd name="connsiteX20" fmla="*/ 381663 w 465151"/>
                <a:gd name="connsiteY20" fmla="*/ 143123 h 3108960"/>
                <a:gd name="connsiteX21" fmla="*/ 449249 w 465151"/>
                <a:gd name="connsiteY21" fmla="*/ 290222 h 3108960"/>
                <a:gd name="connsiteX22" fmla="*/ 465151 w 465151"/>
                <a:gd name="connsiteY22" fmla="*/ 333955 h 3108960"/>
                <a:gd name="connsiteX23" fmla="*/ 461176 w 465151"/>
                <a:gd name="connsiteY23" fmla="*/ 632128 h 3108960"/>
                <a:gd name="connsiteX24" fmla="*/ 457200 w 465151"/>
                <a:gd name="connsiteY24" fmla="*/ 1021742 h 3108960"/>
                <a:gd name="connsiteX25" fmla="*/ 453224 w 465151"/>
                <a:gd name="connsiteY25" fmla="*/ 1490869 h 3108960"/>
                <a:gd name="connsiteX26" fmla="*/ 449249 w 465151"/>
                <a:gd name="connsiteY26" fmla="*/ 1836751 h 3108960"/>
                <a:gd name="connsiteX27" fmla="*/ 445273 w 465151"/>
                <a:gd name="connsiteY27" fmla="*/ 2262146 h 3108960"/>
                <a:gd name="connsiteX28" fmla="*/ 441297 w 465151"/>
                <a:gd name="connsiteY28" fmla="*/ 2500685 h 3108960"/>
                <a:gd name="connsiteX29" fmla="*/ 441297 w 465151"/>
                <a:gd name="connsiteY29" fmla="*/ 2612003 h 3108960"/>
                <a:gd name="connsiteX30" fmla="*/ 441297 w 465151"/>
                <a:gd name="connsiteY30" fmla="*/ 2707419 h 3108960"/>
                <a:gd name="connsiteX31" fmla="*/ 429370 w 465151"/>
                <a:gd name="connsiteY31" fmla="*/ 2830664 h 3108960"/>
                <a:gd name="connsiteX32" fmla="*/ 413468 w 465151"/>
                <a:gd name="connsiteY32" fmla="*/ 2945958 h 3108960"/>
                <a:gd name="connsiteX33" fmla="*/ 385638 w 465151"/>
                <a:gd name="connsiteY33" fmla="*/ 3057276 h 3108960"/>
                <a:gd name="connsiteX34" fmla="*/ 361784 w 465151"/>
                <a:gd name="connsiteY34" fmla="*/ 3097033 h 3108960"/>
                <a:gd name="connsiteX35" fmla="*/ 329979 w 465151"/>
                <a:gd name="connsiteY35" fmla="*/ 3108960 h 3108960"/>
                <a:gd name="connsiteX36" fmla="*/ 306125 w 465151"/>
                <a:gd name="connsiteY36" fmla="*/ 3097033 h 3108960"/>
                <a:gd name="connsiteX37" fmla="*/ 282271 w 465151"/>
                <a:gd name="connsiteY37" fmla="*/ 3065228 h 3108960"/>
                <a:gd name="connsiteX38" fmla="*/ 262393 w 465151"/>
                <a:gd name="connsiteY38" fmla="*/ 3001617 h 3108960"/>
                <a:gd name="connsiteX39" fmla="*/ 246490 w 465151"/>
                <a:gd name="connsiteY39" fmla="*/ 2874396 h 3108960"/>
                <a:gd name="connsiteX40" fmla="*/ 234564 w 465151"/>
                <a:gd name="connsiteY40" fmla="*/ 2659711 h 3108960"/>
                <a:gd name="connsiteX41" fmla="*/ 238539 w 465151"/>
                <a:gd name="connsiteY41" fmla="*/ 2460928 h 3108960"/>
                <a:gd name="connsiteX42" fmla="*/ 230588 w 465151"/>
                <a:gd name="connsiteY42" fmla="*/ 2095168 h 3108960"/>
                <a:gd name="connsiteX43" fmla="*/ 230588 w 465151"/>
                <a:gd name="connsiteY43" fmla="*/ 1749287 h 3108960"/>
                <a:gd name="connsiteX44" fmla="*/ 218661 w 465151"/>
                <a:gd name="connsiteY44" fmla="*/ 902473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65151" h="3108960">
                  <a:moveTo>
                    <a:pt x="218661" y="902473"/>
                  </a:moveTo>
                  <a:lnTo>
                    <a:pt x="218661" y="636104"/>
                  </a:lnTo>
                  <a:lnTo>
                    <a:pt x="218661" y="500932"/>
                  </a:lnTo>
                  <a:lnTo>
                    <a:pt x="214685" y="417443"/>
                  </a:lnTo>
                  <a:lnTo>
                    <a:pt x="210710" y="361784"/>
                  </a:lnTo>
                  <a:lnTo>
                    <a:pt x="186856" y="290222"/>
                  </a:lnTo>
                  <a:lnTo>
                    <a:pt x="166977" y="250466"/>
                  </a:lnTo>
                  <a:lnTo>
                    <a:pt x="123245" y="182880"/>
                  </a:lnTo>
                  <a:lnTo>
                    <a:pt x="75537" y="131196"/>
                  </a:lnTo>
                  <a:lnTo>
                    <a:pt x="43732" y="111318"/>
                  </a:lnTo>
                  <a:lnTo>
                    <a:pt x="15903" y="91440"/>
                  </a:lnTo>
                  <a:lnTo>
                    <a:pt x="0" y="59635"/>
                  </a:lnTo>
                  <a:lnTo>
                    <a:pt x="3976" y="23854"/>
                  </a:lnTo>
                  <a:lnTo>
                    <a:pt x="11927" y="7951"/>
                  </a:lnTo>
                  <a:lnTo>
                    <a:pt x="31805" y="0"/>
                  </a:lnTo>
                  <a:lnTo>
                    <a:pt x="51684" y="0"/>
                  </a:lnTo>
                  <a:lnTo>
                    <a:pt x="143124" y="15902"/>
                  </a:lnTo>
                  <a:lnTo>
                    <a:pt x="226612" y="39756"/>
                  </a:lnTo>
                  <a:lnTo>
                    <a:pt x="258417" y="55659"/>
                  </a:lnTo>
                  <a:lnTo>
                    <a:pt x="310101" y="91440"/>
                  </a:lnTo>
                  <a:lnTo>
                    <a:pt x="381663" y="143123"/>
                  </a:lnTo>
                  <a:lnTo>
                    <a:pt x="449249" y="290222"/>
                  </a:lnTo>
                  <a:lnTo>
                    <a:pt x="465151" y="333955"/>
                  </a:lnTo>
                  <a:lnTo>
                    <a:pt x="461176" y="632128"/>
                  </a:lnTo>
                  <a:cubicBezTo>
                    <a:pt x="459851" y="761999"/>
                    <a:pt x="458525" y="891871"/>
                    <a:pt x="457200" y="1021742"/>
                  </a:cubicBezTo>
                  <a:cubicBezTo>
                    <a:pt x="455875" y="1178118"/>
                    <a:pt x="454549" y="1334493"/>
                    <a:pt x="453224" y="1490869"/>
                  </a:cubicBezTo>
                  <a:lnTo>
                    <a:pt x="449249" y="1836751"/>
                  </a:lnTo>
                  <a:cubicBezTo>
                    <a:pt x="447924" y="1978549"/>
                    <a:pt x="446598" y="2120348"/>
                    <a:pt x="445273" y="2262146"/>
                  </a:cubicBezTo>
                  <a:cubicBezTo>
                    <a:pt x="443948" y="2341659"/>
                    <a:pt x="442622" y="2421172"/>
                    <a:pt x="441297" y="2500685"/>
                  </a:cubicBezTo>
                  <a:lnTo>
                    <a:pt x="441297" y="2612003"/>
                  </a:lnTo>
                  <a:lnTo>
                    <a:pt x="441297" y="2707419"/>
                  </a:lnTo>
                  <a:lnTo>
                    <a:pt x="429370" y="2830664"/>
                  </a:lnTo>
                  <a:lnTo>
                    <a:pt x="413468" y="2945958"/>
                  </a:lnTo>
                  <a:lnTo>
                    <a:pt x="385638" y="3057276"/>
                  </a:lnTo>
                  <a:lnTo>
                    <a:pt x="361784" y="3097033"/>
                  </a:lnTo>
                  <a:lnTo>
                    <a:pt x="329979" y="3108960"/>
                  </a:lnTo>
                  <a:lnTo>
                    <a:pt x="306125" y="3097033"/>
                  </a:lnTo>
                  <a:lnTo>
                    <a:pt x="282271" y="3065228"/>
                  </a:lnTo>
                  <a:lnTo>
                    <a:pt x="262393" y="3001617"/>
                  </a:lnTo>
                  <a:lnTo>
                    <a:pt x="246490" y="2874396"/>
                  </a:lnTo>
                  <a:lnTo>
                    <a:pt x="234564" y="2659711"/>
                  </a:lnTo>
                  <a:lnTo>
                    <a:pt x="238539" y="2460928"/>
                  </a:lnTo>
                  <a:lnTo>
                    <a:pt x="230588" y="2095168"/>
                  </a:lnTo>
                  <a:lnTo>
                    <a:pt x="230588" y="1749287"/>
                  </a:lnTo>
                  <a:lnTo>
                    <a:pt x="218661" y="9024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325015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4E1E99F0-6515-9A40-AF4D-D0E8F2795D01}"/>
              </a:ext>
            </a:extLst>
          </p:cNvPr>
          <p:cNvSpPr/>
          <p:nvPr/>
        </p:nvSpPr>
        <p:spPr>
          <a:xfrm>
            <a:off x="2713038" y="1905000"/>
            <a:ext cx="625475" cy="1323975"/>
          </a:xfrm>
          <a:custGeom>
            <a:avLst/>
            <a:gdLst>
              <a:gd name="connsiteX0" fmla="*/ 504825 w 626269"/>
              <a:gd name="connsiteY0" fmla="*/ 321469 h 1323975"/>
              <a:gd name="connsiteX1" fmla="*/ 488156 w 626269"/>
              <a:gd name="connsiteY1" fmla="*/ 228600 h 1323975"/>
              <a:gd name="connsiteX2" fmla="*/ 423862 w 626269"/>
              <a:gd name="connsiteY2" fmla="*/ 95250 h 1323975"/>
              <a:gd name="connsiteX3" fmla="*/ 364331 w 626269"/>
              <a:gd name="connsiteY3" fmla="*/ 73819 h 1323975"/>
              <a:gd name="connsiteX4" fmla="*/ 295275 w 626269"/>
              <a:gd name="connsiteY4" fmla="*/ 52388 h 1323975"/>
              <a:gd name="connsiteX5" fmla="*/ 233362 w 626269"/>
              <a:gd name="connsiteY5" fmla="*/ 35719 h 1323975"/>
              <a:gd name="connsiteX6" fmla="*/ 161925 w 626269"/>
              <a:gd name="connsiteY6" fmla="*/ 21431 h 1323975"/>
              <a:gd name="connsiteX7" fmla="*/ 71437 w 626269"/>
              <a:gd name="connsiteY7" fmla="*/ 4763 h 1323975"/>
              <a:gd name="connsiteX8" fmla="*/ 19050 w 626269"/>
              <a:gd name="connsiteY8" fmla="*/ 0 h 1323975"/>
              <a:gd name="connsiteX9" fmla="*/ 4762 w 626269"/>
              <a:gd name="connsiteY9" fmla="*/ 4763 h 1323975"/>
              <a:gd name="connsiteX10" fmla="*/ 0 w 626269"/>
              <a:gd name="connsiteY10" fmla="*/ 14288 h 1323975"/>
              <a:gd name="connsiteX11" fmla="*/ 2381 w 626269"/>
              <a:gd name="connsiteY11" fmla="*/ 23813 h 1323975"/>
              <a:gd name="connsiteX12" fmla="*/ 14287 w 626269"/>
              <a:gd name="connsiteY12" fmla="*/ 45244 h 1323975"/>
              <a:gd name="connsiteX13" fmla="*/ 30956 w 626269"/>
              <a:gd name="connsiteY13" fmla="*/ 57150 h 1323975"/>
              <a:gd name="connsiteX14" fmla="*/ 66675 w 626269"/>
              <a:gd name="connsiteY14" fmla="*/ 76200 h 1323975"/>
              <a:gd name="connsiteX15" fmla="*/ 123825 w 626269"/>
              <a:gd name="connsiteY15" fmla="*/ 114300 h 1323975"/>
              <a:gd name="connsiteX16" fmla="*/ 166687 w 626269"/>
              <a:gd name="connsiteY16" fmla="*/ 150019 h 1323975"/>
              <a:gd name="connsiteX17" fmla="*/ 192881 w 626269"/>
              <a:gd name="connsiteY17" fmla="*/ 173831 h 1323975"/>
              <a:gd name="connsiteX18" fmla="*/ 202406 w 626269"/>
              <a:gd name="connsiteY18" fmla="*/ 185738 h 1323975"/>
              <a:gd name="connsiteX19" fmla="*/ 238125 w 626269"/>
              <a:gd name="connsiteY19" fmla="*/ 276225 h 1323975"/>
              <a:gd name="connsiteX20" fmla="*/ 295275 w 626269"/>
              <a:gd name="connsiteY20" fmla="*/ 476250 h 1323975"/>
              <a:gd name="connsiteX21" fmla="*/ 309562 w 626269"/>
              <a:gd name="connsiteY21" fmla="*/ 528638 h 1323975"/>
              <a:gd name="connsiteX22" fmla="*/ 328612 w 626269"/>
              <a:gd name="connsiteY22" fmla="*/ 607219 h 1323975"/>
              <a:gd name="connsiteX23" fmla="*/ 347662 w 626269"/>
              <a:gd name="connsiteY23" fmla="*/ 690563 h 1323975"/>
              <a:gd name="connsiteX24" fmla="*/ 373856 w 626269"/>
              <a:gd name="connsiteY24" fmla="*/ 826294 h 1323975"/>
              <a:gd name="connsiteX25" fmla="*/ 378619 w 626269"/>
              <a:gd name="connsiteY25" fmla="*/ 852488 h 1323975"/>
              <a:gd name="connsiteX26" fmla="*/ 378619 w 626269"/>
              <a:gd name="connsiteY26" fmla="*/ 931069 h 1323975"/>
              <a:gd name="connsiteX27" fmla="*/ 361950 w 626269"/>
              <a:gd name="connsiteY27" fmla="*/ 1059656 h 1323975"/>
              <a:gd name="connsiteX28" fmla="*/ 361950 w 626269"/>
              <a:gd name="connsiteY28" fmla="*/ 1076325 h 1323975"/>
              <a:gd name="connsiteX29" fmla="*/ 373856 w 626269"/>
              <a:gd name="connsiteY29" fmla="*/ 1114425 h 1323975"/>
              <a:gd name="connsiteX30" fmla="*/ 416719 w 626269"/>
              <a:gd name="connsiteY30" fmla="*/ 1188244 h 1323975"/>
              <a:gd name="connsiteX31" fmla="*/ 459581 w 626269"/>
              <a:gd name="connsiteY31" fmla="*/ 1247775 h 1323975"/>
              <a:gd name="connsiteX32" fmla="*/ 500062 w 626269"/>
              <a:gd name="connsiteY32" fmla="*/ 1288256 h 1323975"/>
              <a:gd name="connsiteX33" fmla="*/ 535781 w 626269"/>
              <a:gd name="connsiteY33" fmla="*/ 1314450 h 1323975"/>
              <a:gd name="connsiteX34" fmla="*/ 561975 w 626269"/>
              <a:gd name="connsiteY34" fmla="*/ 1323975 h 1323975"/>
              <a:gd name="connsiteX35" fmla="*/ 578644 w 626269"/>
              <a:gd name="connsiteY35" fmla="*/ 1321594 h 1323975"/>
              <a:gd name="connsiteX36" fmla="*/ 585787 w 626269"/>
              <a:gd name="connsiteY36" fmla="*/ 1314450 h 1323975"/>
              <a:gd name="connsiteX37" fmla="*/ 597694 w 626269"/>
              <a:gd name="connsiteY37" fmla="*/ 1293019 h 1323975"/>
              <a:gd name="connsiteX38" fmla="*/ 604837 w 626269"/>
              <a:gd name="connsiteY38" fmla="*/ 1271588 h 1323975"/>
              <a:gd name="connsiteX39" fmla="*/ 614362 w 626269"/>
              <a:gd name="connsiteY39" fmla="*/ 1243013 h 1323975"/>
              <a:gd name="connsiteX40" fmla="*/ 621506 w 626269"/>
              <a:gd name="connsiteY40" fmla="*/ 1202531 h 1323975"/>
              <a:gd name="connsiteX41" fmla="*/ 626269 w 626269"/>
              <a:gd name="connsiteY41" fmla="*/ 1166813 h 1323975"/>
              <a:gd name="connsiteX42" fmla="*/ 626269 w 626269"/>
              <a:gd name="connsiteY42" fmla="*/ 1131094 h 1323975"/>
              <a:gd name="connsiteX43" fmla="*/ 626269 w 626269"/>
              <a:gd name="connsiteY43" fmla="*/ 1097756 h 1323975"/>
              <a:gd name="connsiteX44" fmla="*/ 600075 w 626269"/>
              <a:gd name="connsiteY44" fmla="*/ 942975 h 1323975"/>
              <a:gd name="connsiteX45" fmla="*/ 569119 w 626269"/>
              <a:gd name="connsiteY45" fmla="*/ 707231 h 1323975"/>
              <a:gd name="connsiteX46" fmla="*/ 538162 w 626269"/>
              <a:gd name="connsiteY46" fmla="*/ 511969 h 1323975"/>
              <a:gd name="connsiteX47" fmla="*/ 504825 w 626269"/>
              <a:gd name="connsiteY47" fmla="*/ 321469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26269" h="1323975">
                <a:moveTo>
                  <a:pt x="504825" y="321469"/>
                </a:moveTo>
                <a:lnTo>
                  <a:pt x="488156" y="228600"/>
                </a:lnTo>
                <a:lnTo>
                  <a:pt x="423862" y="95250"/>
                </a:lnTo>
                <a:lnTo>
                  <a:pt x="364331" y="73819"/>
                </a:lnTo>
                <a:lnTo>
                  <a:pt x="295275" y="52388"/>
                </a:lnTo>
                <a:lnTo>
                  <a:pt x="233362" y="35719"/>
                </a:lnTo>
                <a:lnTo>
                  <a:pt x="161925" y="21431"/>
                </a:lnTo>
                <a:lnTo>
                  <a:pt x="71437" y="4763"/>
                </a:lnTo>
                <a:lnTo>
                  <a:pt x="19050" y="0"/>
                </a:lnTo>
                <a:lnTo>
                  <a:pt x="4762" y="4763"/>
                </a:lnTo>
                <a:lnTo>
                  <a:pt x="0" y="14288"/>
                </a:lnTo>
                <a:lnTo>
                  <a:pt x="2381" y="23813"/>
                </a:lnTo>
                <a:lnTo>
                  <a:pt x="14287" y="45244"/>
                </a:lnTo>
                <a:lnTo>
                  <a:pt x="30956" y="57150"/>
                </a:lnTo>
                <a:lnTo>
                  <a:pt x="66675" y="76200"/>
                </a:lnTo>
                <a:lnTo>
                  <a:pt x="123825" y="114300"/>
                </a:lnTo>
                <a:lnTo>
                  <a:pt x="166687" y="150019"/>
                </a:lnTo>
                <a:lnTo>
                  <a:pt x="192881" y="173831"/>
                </a:lnTo>
                <a:lnTo>
                  <a:pt x="202406" y="185738"/>
                </a:lnTo>
                <a:lnTo>
                  <a:pt x="238125" y="276225"/>
                </a:lnTo>
                <a:lnTo>
                  <a:pt x="295275" y="476250"/>
                </a:lnTo>
                <a:lnTo>
                  <a:pt x="309562" y="528638"/>
                </a:lnTo>
                <a:lnTo>
                  <a:pt x="328612" y="607219"/>
                </a:lnTo>
                <a:lnTo>
                  <a:pt x="347662" y="690563"/>
                </a:lnTo>
                <a:lnTo>
                  <a:pt x="373856" y="826294"/>
                </a:lnTo>
                <a:lnTo>
                  <a:pt x="378619" y="852488"/>
                </a:lnTo>
                <a:lnTo>
                  <a:pt x="378619" y="931069"/>
                </a:lnTo>
                <a:lnTo>
                  <a:pt x="361950" y="1059656"/>
                </a:lnTo>
                <a:lnTo>
                  <a:pt x="361950" y="1076325"/>
                </a:lnTo>
                <a:lnTo>
                  <a:pt x="373856" y="1114425"/>
                </a:lnTo>
                <a:lnTo>
                  <a:pt x="416719" y="1188244"/>
                </a:lnTo>
                <a:lnTo>
                  <a:pt x="459581" y="1247775"/>
                </a:lnTo>
                <a:lnTo>
                  <a:pt x="500062" y="1288256"/>
                </a:lnTo>
                <a:lnTo>
                  <a:pt x="535781" y="1314450"/>
                </a:lnTo>
                <a:lnTo>
                  <a:pt x="561975" y="1323975"/>
                </a:lnTo>
                <a:lnTo>
                  <a:pt x="578644" y="1321594"/>
                </a:lnTo>
                <a:lnTo>
                  <a:pt x="585787" y="1314450"/>
                </a:lnTo>
                <a:lnTo>
                  <a:pt x="597694" y="1293019"/>
                </a:lnTo>
                <a:lnTo>
                  <a:pt x="604837" y="1271588"/>
                </a:lnTo>
                <a:lnTo>
                  <a:pt x="614362" y="1243013"/>
                </a:lnTo>
                <a:lnTo>
                  <a:pt x="621506" y="1202531"/>
                </a:lnTo>
                <a:lnTo>
                  <a:pt x="626269" y="1166813"/>
                </a:lnTo>
                <a:lnTo>
                  <a:pt x="626269" y="1131094"/>
                </a:lnTo>
                <a:lnTo>
                  <a:pt x="626269" y="1097756"/>
                </a:lnTo>
                <a:lnTo>
                  <a:pt x="600075" y="942975"/>
                </a:lnTo>
                <a:lnTo>
                  <a:pt x="569119" y="707231"/>
                </a:lnTo>
                <a:lnTo>
                  <a:pt x="538162" y="511969"/>
                </a:lnTo>
                <a:lnTo>
                  <a:pt x="504825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14A2EA85-4143-7D47-AB02-FEF5F2A53F78}"/>
              </a:ext>
            </a:extLst>
          </p:cNvPr>
          <p:cNvSpPr/>
          <p:nvPr/>
        </p:nvSpPr>
        <p:spPr>
          <a:xfrm>
            <a:off x="5448300" y="2252663"/>
            <a:ext cx="481013" cy="2112962"/>
          </a:xfrm>
          <a:custGeom>
            <a:avLst/>
            <a:gdLst>
              <a:gd name="connsiteX0" fmla="*/ 187779 w 481693"/>
              <a:gd name="connsiteY0" fmla="*/ 544286 h 2111828"/>
              <a:gd name="connsiteX1" fmla="*/ 187779 w 481693"/>
              <a:gd name="connsiteY1" fmla="*/ 263978 h 2111828"/>
              <a:gd name="connsiteX2" fmla="*/ 179614 w 481693"/>
              <a:gd name="connsiteY2" fmla="*/ 231321 h 2111828"/>
              <a:gd name="connsiteX3" fmla="*/ 157843 w 481693"/>
              <a:gd name="connsiteY3" fmla="*/ 185057 h 2111828"/>
              <a:gd name="connsiteX4" fmla="*/ 141514 w 481693"/>
              <a:gd name="connsiteY4" fmla="*/ 157843 h 2111828"/>
              <a:gd name="connsiteX5" fmla="*/ 117021 w 481693"/>
              <a:gd name="connsiteY5" fmla="*/ 127907 h 2111828"/>
              <a:gd name="connsiteX6" fmla="*/ 100693 w 481693"/>
              <a:gd name="connsiteY6" fmla="*/ 111578 h 2111828"/>
              <a:gd name="connsiteX7" fmla="*/ 70757 w 481693"/>
              <a:gd name="connsiteY7" fmla="*/ 87086 h 2111828"/>
              <a:gd name="connsiteX8" fmla="*/ 35379 w 481693"/>
              <a:gd name="connsiteY8" fmla="*/ 68036 h 2111828"/>
              <a:gd name="connsiteX9" fmla="*/ 16329 w 481693"/>
              <a:gd name="connsiteY9" fmla="*/ 59871 h 2111828"/>
              <a:gd name="connsiteX10" fmla="*/ 5443 w 481693"/>
              <a:gd name="connsiteY10" fmla="*/ 48986 h 2111828"/>
              <a:gd name="connsiteX11" fmla="*/ 0 w 481693"/>
              <a:gd name="connsiteY11" fmla="*/ 27214 h 2111828"/>
              <a:gd name="connsiteX12" fmla="*/ 0 w 481693"/>
              <a:gd name="connsiteY12" fmla="*/ 13607 h 2111828"/>
              <a:gd name="connsiteX13" fmla="*/ 2721 w 481693"/>
              <a:gd name="connsiteY13" fmla="*/ 5443 h 2111828"/>
              <a:gd name="connsiteX14" fmla="*/ 13607 w 481693"/>
              <a:gd name="connsiteY14" fmla="*/ 0 h 2111828"/>
              <a:gd name="connsiteX15" fmla="*/ 38100 w 481693"/>
              <a:gd name="connsiteY15" fmla="*/ 2721 h 2111828"/>
              <a:gd name="connsiteX16" fmla="*/ 103414 w 481693"/>
              <a:gd name="connsiteY16" fmla="*/ 24493 h 2111828"/>
              <a:gd name="connsiteX17" fmla="*/ 166007 w 481693"/>
              <a:gd name="connsiteY17" fmla="*/ 40821 h 2111828"/>
              <a:gd name="connsiteX18" fmla="*/ 239486 w 481693"/>
              <a:gd name="connsiteY18" fmla="*/ 65314 h 2111828"/>
              <a:gd name="connsiteX19" fmla="*/ 280307 w 481693"/>
              <a:gd name="connsiteY19" fmla="*/ 81643 h 2111828"/>
              <a:gd name="connsiteX20" fmla="*/ 340179 w 481693"/>
              <a:gd name="connsiteY20" fmla="*/ 108857 h 2111828"/>
              <a:gd name="connsiteX21" fmla="*/ 383721 w 481693"/>
              <a:gd name="connsiteY21" fmla="*/ 133350 h 2111828"/>
              <a:gd name="connsiteX22" fmla="*/ 413657 w 481693"/>
              <a:gd name="connsiteY22" fmla="*/ 152400 h 2111828"/>
              <a:gd name="connsiteX23" fmla="*/ 438150 w 481693"/>
              <a:gd name="connsiteY23" fmla="*/ 174171 h 2111828"/>
              <a:gd name="connsiteX24" fmla="*/ 459921 w 481693"/>
              <a:gd name="connsiteY24" fmla="*/ 201386 h 2111828"/>
              <a:gd name="connsiteX25" fmla="*/ 470807 w 481693"/>
              <a:gd name="connsiteY25" fmla="*/ 223157 h 2111828"/>
              <a:gd name="connsiteX26" fmla="*/ 481693 w 481693"/>
              <a:gd name="connsiteY26" fmla="*/ 253093 h 2111828"/>
              <a:gd name="connsiteX27" fmla="*/ 481693 w 481693"/>
              <a:gd name="connsiteY27" fmla="*/ 274864 h 2111828"/>
              <a:gd name="connsiteX28" fmla="*/ 465364 w 481693"/>
              <a:gd name="connsiteY28" fmla="*/ 321128 h 2111828"/>
              <a:gd name="connsiteX29" fmla="*/ 432707 w 481693"/>
              <a:gd name="connsiteY29" fmla="*/ 421821 h 2111828"/>
              <a:gd name="connsiteX30" fmla="*/ 416379 w 481693"/>
              <a:gd name="connsiteY30" fmla="*/ 487136 h 2111828"/>
              <a:gd name="connsiteX31" fmla="*/ 410936 w 481693"/>
              <a:gd name="connsiteY31" fmla="*/ 555171 h 2111828"/>
              <a:gd name="connsiteX32" fmla="*/ 413657 w 481693"/>
              <a:gd name="connsiteY32" fmla="*/ 1096736 h 2111828"/>
              <a:gd name="connsiteX33" fmla="*/ 413657 w 481693"/>
              <a:gd name="connsiteY33" fmla="*/ 1929493 h 2111828"/>
              <a:gd name="connsiteX34" fmla="*/ 410936 w 481693"/>
              <a:gd name="connsiteY34" fmla="*/ 1981200 h 2111828"/>
              <a:gd name="connsiteX35" fmla="*/ 402771 w 481693"/>
              <a:gd name="connsiteY35" fmla="*/ 2019300 h 2111828"/>
              <a:gd name="connsiteX36" fmla="*/ 383721 w 481693"/>
              <a:gd name="connsiteY36" fmla="*/ 2054678 h 2111828"/>
              <a:gd name="connsiteX37" fmla="*/ 351064 w 481693"/>
              <a:gd name="connsiteY37" fmla="*/ 2087336 h 2111828"/>
              <a:gd name="connsiteX38" fmla="*/ 321129 w 481693"/>
              <a:gd name="connsiteY38" fmla="*/ 2106386 h 2111828"/>
              <a:gd name="connsiteX39" fmla="*/ 304800 w 481693"/>
              <a:gd name="connsiteY39" fmla="*/ 2111828 h 2111828"/>
              <a:gd name="connsiteX40" fmla="*/ 291193 w 481693"/>
              <a:gd name="connsiteY40" fmla="*/ 2111828 h 2111828"/>
              <a:gd name="connsiteX41" fmla="*/ 263979 w 481693"/>
              <a:gd name="connsiteY41" fmla="*/ 2098221 h 2111828"/>
              <a:gd name="connsiteX42" fmla="*/ 239486 w 481693"/>
              <a:gd name="connsiteY42" fmla="*/ 2060121 h 2111828"/>
              <a:gd name="connsiteX43" fmla="*/ 193221 w 481693"/>
              <a:gd name="connsiteY43" fmla="*/ 1951264 h 2111828"/>
              <a:gd name="connsiteX44" fmla="*/ 144236 w 481693"/>
              <a:gd name="connsiteY44" fmla="*/ 1828800 h 2111828"/>
              <a:gd name="connsiteX45" fmla="*/ 117021 w 481693"/>
              <a:gd name="connsiteY45" fmla="*/ 1738993 h 2111828"/>
              <a:gd name="connsiteX46" fmla="*/ 103414 w 481693"/>
              <a:gd name="connsiteY46" fmla="*/ 1681843 h 2111828"/>
              <a:gd name="connsiteX47" fmla="*/ 100693 w 481693"/>
              <a:gd name="connsiteY47" fmla="*/ 1630136 h 2111828"/>
              <a:gd name="connsiteX48" fmla="*/ 103414 w 481693"/>
              <a:gd name="connsiteY48" fmla="*/ 1597478 h 2111828"/>
              <a:gd name="connsiteX49" fmla="*/ 117021 w 481693"/>
              <a:gd name="connsiteY49" fmla="*/ 1562100 h 2111828"/>
              <a:gd name="connsiteX50" fmla="*/ 136071 w 481693"/>
              <a:gd name="connsiteY50" fmla="*/ 1526721 h 2111828"/>
              <a:gd name="connsiteX51" fmla="*/ 149679 w 481693"/>
              <a:gd name="connsiteY51" fmla="*/ 1494064 h 2111828"/>
              <a:gd name="connsiteX52" fmla="*/ 168729 w 481693"/>
              <a:gd name="connsiteY52" fmla="*/ 1420586 h 2111828"/>
              <a:gd name="connsiteX53" fmla="*/ 179614 w 481693"/>
              <a:gd name="connsiteY53" fmla="*/ 1347107 h 2111828"/>
              <a:gd name="connsiteX54" fmla="*/ 185057 w 481693"/>
              <a:gd name="connsiteY54" fmla="*/ 1262743 h 2111828"/>
              <a:gd name="connsiteX55" fmla="*/ 190500 w 481693"/>
              <a:gd name="connsiteY55" fmla="*/ 1110343 h 2111828"/>
              <a:gd name="connsiteX56" fmla="*/ 187779 w 481693"/>
              <a:gd name="connsiteY56" fmla="*/ 544286 h 211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81693" h="2111828">
                <a:moveTo>
                  <a:pt x="187779" y="544286"/>
                </a:moveTo>
                <a:lnTo>
                  <a:pt x="187779" y="263978"/>
                </a:lnTo>
                <a:lnTo>
                  <a:pt x="179614" y="231321"/>
                </a:lnTo>
                <a:lnTo>
                  <a:pt x="157843" y="185057"/>
                </a:lnTo>
                <a:lnTo>
                  <a:pt x="141514" y="157843"/>
                </a:lnTo>
                <a:lnTo>
                  <a:pt x="117021" y="127907"/>
                </a:lnTo>
                <a:lnTo>
                  <a:pt x="100693" y="111578"/>
                </a:lnTo>
                <a:lnTo>
                  <a:pt x="70757" y="87086"/>
                </a:lnTo>
                <a:lnTo>
                  <a:pt x="35379" y="68036"/>
                </a:lnTo>
                <a:lnTo>
                  <a:pt x="16329" y="59871"/>
                </a:lnTo>
                <a:lnTo>
                  <a:pt x="5443" y="48986"/>
                </a:lnTo>
                <a:lnTo>
                  <a:pt x="0" y="27214"/>
                </a:lnTo>
                <a:lnTo>
                  <a:pt x="0" y="13607"/>
                </a:lnTo>
                <a:lnTo>
                  <a:pt x="2721" y="5443"/>
                </a:lnTo>
                <a:lnTo>
                  <a:pt x="13607" y="0"/>
                </a:lnTo>
                <a:lnTo>
                  <a:pt x="38100" y="2721"/>
                </a:lnTo>
                <a:lnTo>
                  <a:pt x="103414" y="24493"/>
                </a:lnTo>
                <a:lnTo>
                  <a:pt x="166007" y="40821"/>
                </a:lnTo>
                <a:lnTo>
                  <a:pt x="239486" y="65314"/>
                </a:lnTo>
                <a:lnTo>
                  <a:pt x="280307" y="81643"/>
                </a:lnTo>
                <a:lnTo>
                  <a:pt x="340179" y="108857"/>
                </a:lnTo>
                <a:lnTo>
                  <a:pt x="383721" y="133350"/>
                </a:lnTo>
                <a:lnTo>
                  <a:pt x="413657" y="152400"/>
                </a:lnTo>
                <a:lnTo>
                  <a:pt x="438150" y="174171"/>
                </a:lnTo>
                <a:lnTo>
                  <a:pt x="459921" y="201386"/>
                </a:lnTo>
                <a:lnTo>
                  <a:pt x="470807" y="223157"/>
                </a:lnTo>
                <a:lnTo>
                  <a:pt x="481693" y="253093"/>
                </a:lnTo>
                <a:lnTo>
                  <a:pt x="481693" y="274864"/>
                </a:lnTo>
                <a:lnTo>
                  <a:pt x="465364" y="321128"/>
                </a:lnTo>
                <a:lnTo>
                  <a:pt x="432707" y="421821"/>
                </a:lnTo>
                <a:lnTo>
                  <a:pt x="416379" y="487136"/>
                </a:lnTo>
                <a:lnTo>
                  <a:pt x="410936" y="555171"/>
                </a:lnTo>
                <a:lnTo>
                  <a:pt x="413657" y="1096736"/>
                </a:lnTo>
                <a:lnTo>
                  <a:pt x="413657" y="1929493"/>
                </a:lnTo>
                <a:lnTo>
                  <a:pt x="410936" y="1981200"/>
                </a:lnTo>
                <a:lnTo>
                  <a:pt x="402771" y="2019300"/>
                </a:lnTo>
                <a:lnTo>
                  <a:pt x="383721" y="2054678"/>
                </a:lnTo>
                <a:lnTo>
                  <a:pt x="351064" y="2087336"/>
                </a:lnTo>
                <a:lnTo>
                  <a:pt x="321129" y="2106386"/>
                </a:lnTo>
                <a:lnTo>
                  <a:pt x="304800" y="2111828"/>
                </a:lnTo>
                <a:lnTo>
                  <a:pt x="291193" y="2111828"/>
                </a:lnTo>
                <a:lnTo>
                  <a:pt x="263979" y="2098221"/>
                </a:lnTo>
                <a:lnTo>
                  <a:pt x="239486" y="2060121"/>
                </a:lnTo>
                <a:lnTo>
                  <a:pt x="193221" y="1951264"/>
                </a:lnTo>
                <a:lnTo>
                  <a:pt x="144236" y="1828800"/>
                </a:lnTo>
                <a:lnTo>
                  <a:pt x="117021" y="1738993"/>
                </a:lnTo>
                <a:lnTo>
                  <a:pt x="103414" y="1681843"/>
                </a:lnTo>
                <a:lnTo>
                  <a:pt x="100693" y="1630136"/>
                </a:lnTo>
                <a:lnTo>
                  <a:pt x="103414" y="1597478"/>
                </a:lnTo>
                <a:lnTo>
                  <a:pt x="117021" y="1562100"/>
                </a:lnTo>
                <a:lnTo>
                  <a:pt x="136071" y="1526721"/>
                </a:lnTo>
                <a:lnTo>
                  <a:pt x="149679" y="1494064"/>
                </a:lnTo>
                <a:lnTo>
                  <a:pt x="168729" y="1420586"/>
                </a:lnTo>
                <a:lnTo>
                  <a:pt x="179614" y="1347107"/>
                </a:lnTo>
                <a:lnTo>
                  <a:pt x="185057" y="1262743"/>
                </a:lnTo>
                <a:lnTo>
                  <a:pt x="190500" y="1110343"/>
                </a:lnTo>
                <a:lnTo>
                  <a:pt x="187779" y="54428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A0B76DBF-1E5E-4D4D-9C25-1C23A6EB7786}"/>
              </a:ext>
            </a:extLst>
          </p:cNvPr>
          <p:cNvSpPr/>
          <p:nvPr/>
        </p:nvSpPr>
        <p:spPr>
          <a:xfrm>
            <a:off x="3086100" y="1687513"/>
            <a:ext cx="1903413" cy="1228725"/>
          </a:xfrm>
          <a:custGeom>
            <a:avLst/>
            <a:gdLst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0644 w 1902619"/>
              <a:gd name="connsiteY18" fmla="*/ 1057275 h 1228725"/>
              <a:gd name="connsiteX19" fmla="*/ 1276350 w 1902619"/>
              <a:gd name="connsiteY19" fmla="*/ 1140619 h 1228725"/>
              <a:gd name="connsiteX20" fmla="*/ 1293019 w 1902619"/>
              <a:gd name="connsiteY20" fmla="*/ 1178719 h 1228725"/>
              <a:gd name="connsiteX21" fmla="*/ 1304925 w 1902619"/>
              <a:gd name="connsiteY21" fmla="*/ 1197769 h 1228725"/>
              <a:gd name="connsiteX22" fmla="*/ 1321594 w 1902619"/>
              <a:gd name="connsiteY22" fmla="*/ 1212057 h 1228725"/>
              <a:gd name="connsiteX23" fmla="*/ 1347788 w 1902619"/>
              <a:gd name="connsiteY23" fmla="*/ 1221582 h 1228725"/>
              <a:gd name="connsiteX24" fmla="*/ 1373981 w 1902619"/>
              <a:gd name="connsiteY24" fmla="*/ 1228725 h 1228725"/>
              <a:gd name="connsiteX25" fmla="*/ 1397794 w 1902619"/>
              <a:gd name="connsiteY25" fmla="*/ 1226344 h 1228725"/>
              <a:gd name="connsiteX26" fmla="*/ 1435894 w 1902619"/>
              <a:gd name="connsiteY26" fmla="*/ 1204913 h 1228725"/>
              <a:gd name="connsiteX27" fmla="*/ 1476375 w 1902619"/>
              <a:gd name="connsiteY27" fmla="*/ 1171575 h 1228725"/>
              <a:gd name="connsiteX28" fmla="*/ 1500188 w 1902619"/>
              <a:gd name="connsiteY28" fmla="*/ 1143000 h 1228725"/>
              <a:gd name="connsiteX29" fmla="*/ 1516856 w 1902619"/>
              <a:gd name="connsiteY29" fmla="*/ 1114425 h 1228725"/>
              <a:gd name="connsiteX30" fmla="*/ 1531144 w 1902619"/>
              <a:gd name="connsiteY30" fmla="*/ 1090613 h 1228725"/>
              <a:gd name="connsiteX31" fmla="*/ 1557338 w 1902619"/>
              <a:gd name="connsiteY31" fmla="*/ 1021557 h 1228725"/>
              <a:gd name="connsiteX32" fmla="*/ 1638300 w 1902619"/>
              <a:gd name="connsiteY32" fmla="*/ 797719 h 1228725"/>
              <a:gd name="connsiteX33" fmla="*/ 1721644 w 1902619"/>
              <a:gd name="connsiteY33" fmla="*/ 564357 h 1228725"/>
              <a:gd name="connsiteX34" fmla="*/ 1766888 w 1902619"/>
              <a:gd name="connsiteY34" fmla="*/ 435769 h 1228725"/>
              <a:gd name="connsiteX35" fmla="*/ 1774031 w 1902619"/>
              <a:gd name="connsiteY35" fmla="*/ 421482 h 1228725"/>
              <a:gd name="connsiteX36" fmla="*/ 1804988 w 1902619"/>
              <a:gd name="connsiteY36" fmla="*/ 390525 h 1228725"/>
              <a:gd name="connsiteX37" fmla="*/ 1862138 w 1902619"/>
              <a:gd name="connsiteY37" fmla="*/ 328613 h 1228725"/>
              <a:gd name="connsiteX38" fmla="*/ 1902619 w 1902619"/>
              <a:gd name="connsiteY38" fmla="*/ 273844 h 1228725"/>
              <a:gd name="connsiteX39" fmla="*/ 1902619 w 1902619"/>
              <a:gd name="connsiteY39" fmla="*/ 269082 h 1228725"/>
              <a:gd name="connsiteX40" fmla="*/ 1902619 w 1902619"/>
              <a:gd name="connsiteY40" fmla="*/ 261938 h 1228725"/>
              <a:gd name="connsiteX41" fmla="*/ 1893094 w 1902619"/>
              <a:gd name="connsiteY41" fmla="*/ 247650 h 1228725"/>
              <a:gd name="connsiteX42" fmla="*/ 1845469 w 1902619"/>
              <a:gd name="connsiteY42" fmla="*/ 202407 h 1228725"/>
              <a:gd name="connsiteX43" fmla="*/ 1788319 w 1902619"/>
              <a:gd name="connsiteY43" fmla="*/ 159544 h 1228725"/>
              <a:gd name="connsiteX44" fmla="*/ 1683544 w 1902619"/>
              <a:gd name="connsiteY44" fmla="*/ 95250 h 1228725"/>
              <a:gd name="connsiteX45" fmla="*/ 1571625 w 1902619"/>
              <a:gd name="connsiteY45" fmla="*/ 40482 h 1228725"/>
              <a:gd name="connsiteX46" fmla="*/ 1497806 w 1902619"/>
              <a:gd name="connsiteY46" fmla="*/ 4763 h 1228725"/>
              <a:gd name="connsiteX47" fmla="*/ 1476375 w 1902619"/>
              <a:gd name="connsiteY47" fmla="*/ 0 h 1228725"/>
              <a:gd name="connsiteX48" fmla="*/ 1445419 w 1902619"/>
              <a:gd name="connsiteY48" fmla="*/ 16669 h 1228725"/>
              <a:gd name="connsiteX49" fmla="*/ 1400175 w 1902619"/>
              <a:gd name="connsiteY49" fmla="*/ 45244 h 1228725"/>
              <a:gd name="connsiteX50" fmla="*/ 1328738 w 1902619"/>
              <a:gd name="connsiteY50" fmla="*/ 88107 h 1228725"/>
              <a:gd name="connsiteX51" fmla="*/ 1216819 w 1902619"/>
              <a:gd name="connsiteY51" fmla="*/ 107157 h 1228725"/>
              <a:gd name="connsiteX52" fmla="*/ 902494 w 1902619"/>
              <a:gd name="connsiteY52" fmla="*/ 161925 h 1228725"/>
              <a:gd name="connsiteX53" fmla="*/ 709613 w 1902619"/>
              <a:gd name="connsiteY53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40644 w 1902619"/>
              <a:gd name="connsiteY19" fmla="*/ 1057275 h 1228725"/>
              <a:gd name="connsiteX20" fmla="*/ 1276350 w 1902619"/>
              <a:gd name="connsiteY20" fmla="*/ 1140619 h 1228725"/>
              <a:gd name="connsiteX21" fmla="*/ 1293019 w 1902619"/>
              <a:gd name="connsiteY21" fmla="*/ 1178719 h 1228725"/>
              <a:gd name="connsiteX22" fmla="*/ 1304925 w 1902619"/>
              <a:gd name="connsiteY22" fmla="*/ 1197769 h 1228725"/>
              <a:gd name="connsiteX23" fmla="*/ 1321594 w 1902619"/>
              <a:gd name="connsiteY23" fmla="*/ 1212057 h 1228725"/>
              <a:gd name="connsiteX24" fmla="*/ 1347788 w 1902619"/>
              <a:gd name="connsiteY24" fmla="*/ 1221582 h 1228725"/>
              <a:gd name="connsiteX25" fmla="*/ 1373981 w 1902619"/>
              <a:gd name="connsiteY25" fmla="*/ 1228725 h 1228725"/>
              <a:gd name="connsiteX26" fmla="*/ 1397794 w 1902619"/>
              <a:gd name="connsiteY26" fmla="*/ 1226344 h 1228725"/>
              <a:gd name="connsiteX27" fmla="*/ 1435894 w 1902619"/>
              <a:gd name="connsiteY27" fmla="*/ 1204913 h 1228725"/>
              <a:gd name="connsiteX28" fmla="*/ 1476375 w 1902619"/>
              <a:gd name="connsiteY28" fmla="*/ 1171575 h 1228725"/>
              <a:gd name="connsiteX29" fmla="*/ 1500188 w 1902619"/>
              <a:gd name="connsiteY29" fmla="*/ 1143000 h 1228725"/>
              <a:gd name="connsiteX30" fmla="*/ 1516856 w 1902619"/>
              <a:gd name="connsiteY30" fmla="*/ 1114425 h 1228725"/>
              <a:gd name="connsiteX31" fmla="*/ 1531144 w 1902619"/>
              <a:gd name="connsiteY31" fmla="*/ 1090613 h 1228725"/>
              <a:gd name="connsiteX32" fmla="*/ 1557338 w 1902619"/>
              <a:gd name="connsiteY32" fmla="*/ 1021557 h 1228725"/>
              <a:gd name="connsiteX33" fmla="*/ 1638300 w 1902619"/>
              <a:gd name="connsiteY33" fmla="*/ 797719 h 1228725"/>
              <a:gd name="connsiteX34" fmla="*/ 1721644 w 1902619"/>
              <a:gd name="connsiteY34" fmla="*/ 564357 h 1228725"/>
              <a:gd name="connsiteX35" fmla="*/ 1766888 w 1902619"/>
              <a:gd name="connsiteY35" fmla="*/ 435769 h 1228725"/>
              <a:gd name="connsiteX36" fmla="*/ 1774031 w 1902619"/>
              <a:gd name="connsiteY36" fmla="*/ 421482 h 1228725"/>
              <a:gd name="connsiteX37" fmla="*/ 1804988 w 1902619"/>
              <a:gd name="connsiteY37" fmla="*/ 390525 h 1228725"/>
              <a:gd name="connsiteX38" fmla="*/ 1862138 w 1902619"/>
              <a:gd name="connsiteY38" fmla="*/ 328613 h 1228725"/>
              <a:gd name="connsiteX39" fmla="*/ 1902619 w 1902619"/>
              <a:gd name="connsiteY39" fmla="*/ 273844 h 1228725"/>
              <a:gd name="connsiteX40" fmla="*/ 1902619 w 1902619"/>
              <a:gd name="connsiteY40" fmla="*/ 269082 h 1228725"/>
              <a:gd name="connsiteX41" fmla="*/ 1902619 w 1902619"/>
              <a:gd name="connsiteY41" fmla="*/ 261938 h 1228725"/>
              <a:gd name="connsiteX42" fmla="*/ 1893094 w 1902619"/>
              <a:gd name="connsiteY42" fmla="*/ 247650 h 1228725"/>
              <a:gd name="connsiteX43" fmla="*/ 1845469 w 1902619"/>
              <a:gd name="connsiteY43" fmla="*/ 202407 h 1228725"/>
              <a:gd name="connsiteX44" fmla="*/ 1788319 w 1902619"/>
              <a:gd name="connsiteY44" fmla="*/ 159544 h 1228725"/>
              <a:gd name="connsiteX45" fmla="*/ 1683544 w 1902619"/>
              <a:gd name="connsiteY45" fmla="*/ 95250 h 1228725"/>
              <a:gd name="connsiteX46" fmla="*/ 1571625 w 1902619"/>
              <a:gd name="connsiteY46" fmla="*/ 40482 h 1228725"/>
              <a:gd name="connsiteX47" fmla="*/ 1497806 w 1902619"/>
              <a:gd name="connsiteY47" fmla="*/ 4763 h 1228725"/>
              <a:gd name="connsiteX48" fmla="*/ 1476375 w 1902619"/>
              <a:gd name="connsiteY48" fmla="*/ 0 h 1228725"/>
              <a:gd name="connsiteX49" fmla="*/ 1445419 w 1902619"/>
              <a:gd name="connsiteY49" fmla="*/ 16669 h 1228725"/>
              <a:gd name="connsiteX50" fmla="*/ 1400175 w 1902619"/>
              <a:gd name="connsiteY50" fmla="*/ 45244 h 1228725"/>
              <a:gd name="connsiteX51" fmla="*/ 1328738 w 1902619"/>
              <a:gd name="connsiteY51" fmla="*/ 88107 h 1228725"/>
              <a:gd name="connsiteX52" fmla="*/ 1216819 w 1902619"/>
              <a:gd name="connsiteY52" fmla="*/ 107157 h 1228725"/>
              <a:gd name="connsiteX53" fmla="*/ 902494 w 1902619"/>
              <a:gd name="connsiteY53" fmla="*/ 161925 h 1228725"/>
              <a:gd name="connsiteX54" fmla="*/ 709613 w 1902619"/>
              <a:gd name="connsiteY54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40644 w 1902619"/>
              <a:gd name="connsiteY19" fmla="*/ 1057275 h 1228725"/>
              <a:gd name="connsiteX20" fmla="*/ 1287684 w 1902619"/>
              <a:gd name="connsiteY20" fmla="*/ 1127101 h 1228725"/>
              <a:gd name="connsiteX21" fmla="*/ 1276350 w 1902619"/>
              <a:gd name="connsiteY21" fmla="*/ 1140619 h 1228725"/>
              <a:gd name="connsiteX22" fmla="*/ 1293019 w 1902619"/>
              <a:gd name="connsiteY22" fmla="*/ 1178719 h 1228725"/>
              <a:gd name="connsiteX23" fmla="*/ 1304925 w 1902619"/>
              <a:gd name="connsiteY23" fmla="*/ 1197769 h 1228725"/>
              <a:gd name="connsiteX24" fmla="*/ 1321594 w 1902619"/>
              <a:gd name="connsiteY24" fmla="*/ 1212057 h 1228725"/>
              <a:gd name="connsiteX25" fmla="*/ 1347788 w 1902619"/>
              <a:gd name="connsiteY25" fmla="*/ 1221582 h 1228725"/>
              <a:gd name="connsiteX26" fmla="*/ 1373981 w 1902619"/>
              <a:gd name="connsiteY26" fmla="*/ 1228725 h 1228725"/>
              <a:gd name="connsiteX27" fmla="*/ 1397794 w 1902619"/>
              <a:gd name="connsiteY27" fmla="*/ 1226344 h 1228725"/>
              <a:gd name="connsiteX28" fmla="*/ 1435894 w 1902619"/>
              <a:gd name="connsiteY28" fmla="*/ 1204913 h 1228725"/>
              <a:gd name="connsiteX29" fmla="*/ 1476375 w 1902619"/>
              <a:gd name="connsiteY29" fmla="*/ 1171575 h 1228725"/>
              <a:gd name="connsiteX30" fmla="*/ 1500188 w 1902619"/>
              <a:gd name="connsiteY30" fmla="*/ 1143000 h 1228725"/>
              <a:gd name="connsiteX31" fmla="*/ 1516856 w 1902619"/>
              <a:gd name="connsiteY31" fmla="*/ 1114425 h 1228725"/>
              <a:gd name="connsiteX32" fmla="*/ 1531144 w 1902619"/>
              <a:gd name="connsiteY32" fmla="*/ 1090613 h 1228725"/>
              <a:gd name="connsiteX33" fmla="*/ 1557338 w 1902619"/>
              <a:gd name="connsiteY33" fmla="*/ 1021557 h 1228725"/>
              <a:gd name="connsiteX34" fmla="*/ 1638300 w 1902619"/>
              <a:gd name="connsiteY34" fmla="*/ 797719 h 1228725"/>
              <a:gd name="connsiteX35" fmla="*/ 1721644 w 1902619"/>
              <a:gd name="connsiteY35" fmla="*/ 564357 h 1228725"/>
              <a:gd name="connsiteX36" fmla="*/ 1766888 w 1902619"/>
              <a:gd name="connsiteY36" fmla="*/ 435769 h 1228725"/>
              <a:gd name="connsiteX37" fmla="*/ 1774031 w 1902619"/>
              <a:gd name="connsiteY37" fmla="*/ 421482 h 1228725"/>
              <a:gd name="connsiteX38" fmla="*/ 1804988 w 1902619"/>
              <a:gd name="connsiteY38" fmla="*/ 390525 h 1228725"/>
              <a:gd name="connsiteX39" fmla="*/ 1862138 w 1902619"/>
              <a:gd name="connsiteY39" fmla="*/ 328613 h 1228725"/>
              <a:gd name="connsiteX40" fmla="*/ 1902619 w 1902619"/>
              <a:gd name="connsiteY40" fmla="*/ 273844 h 1228725"/>
              <a:gd name="connsiteX41" fmla="*/ 1902619 w 1902619"/>
              <a:gd name="connsiteY41" fmla="*/ 269082 h 1228725"/>
              <a:gd name="connsiteX42" fmla="*/ 1902619 w 1902619"/>
              <a:gd name="connsiteY42" fmla="*/ 261938 h 1228725"/>
              <a:gd name="connsiteX43" fmla="*/ 1893094 w 1902619"/>
              <a:gd name="connsiteY43" fmla="*/ 247650 h 1228725"/>
              <a:gd name="connsiteX44" fmla="*/ 1845469 w 1902619"/>
              <a:gd name="connsiteY44" fmla="*/ 202407 h 1228725"/>
              <a:gd name="connsiteX45" fmla="*/ 1788319 w 1902619"/>
              <a:gd name="connsiteY45" fmla="*/ 159544 h 1228725"/>
              <a:gd name="connsiteX46" fmla="*/ 1683544 w 1902619"/>
              <a:gd name="connsiteY46" fmla="*/ 95250 h 1228725"/>
              <a:gd name="connsiteX47" fmla="*/ 1571625 w 1902619"/>
              <a:gd name="connsiteY47" fmla="*/ 40482 h 1228725"/>
              <a:gd name="connsiteX48" fmla="*/ 1497806 w 1902619"/>
              <a:gd name="connsiteY48" fmla="*/ 4763 h 1228725"/>
              <a:gd name="connsiteX49" fmla="*/ 1476375 w 1902619"/>
              <a:gd name="connsiteY49" fmla="*/ 0 h 1228725"/>
              <a:gd name="connsiteX50" fmla="*/ 1445419 w 1902619"/>
              <a:gd name="connsiteY50" fmla="*/ 16669 h 1228725"/>
              <a:gd name="connsiteX51" fmla="*/ 1400175 w 1902619"/>
              <a:gd name="connsiteY51" fmla="*/ 45244 h 1228725"/>
              <a:gd name="connsiteX52" fmla="*/ 1328738 w 1902619"/>
              <a:gd name="connsiteY52" fmla="*/ 88107 h 1228725"/>
              <a:gd name="connsiteX53" fmla="*/ 1216819 w 1902619"/>
              <a:gd name="connsiteY53" fmla="*/ 107157 h 1228725"/>
              <a:gd name="connsiteX54" fmla="*/ 902494 w 1902619"/>
              <a:gd name="connsiteY54" fmla="*/ 161925 h 1228725"/>
              <a:gd name="connsiteX55" fmla="*/ 709613 w 1902619"/>
              <a:gd name="connsiteY55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40644 w 1902619"/>
              <a:gd name="connsiteY19" fmla="*/ 1057275 h 1228725"/>
              <a:gd name="connsiteX20" fmla="*/ 1321043 w 1902619"/>
              <a:gd name="connsiteY20" fmla="*/ 1084262 h 1228725"/>
              <a:gd name="connsiteX21" fmla="*/ 1287684 w 1902619"/>
              <a:gd name="connsiteY21" fmla="*/ 1127101 h 1228725"/>
              <a:gd name="connsiteX22" fmla="*/ 1276350 w 1902619"/>
              <a:gd name="connsiteY22" fmla="*/ 1140619 h 1228725"/>
              <a:gd name="connsiteX23" fmla="*/ 1293019 w 1902619"/>
              <a:gd name="connsiteY23" fmla="*/ 1178719 h 1228725"/>
              <a:gd name="connsiteX24" fmla="*/ 1304925 w 1902619"/>
              <a:gd name="connsiteY24" fmla="*/ 1197769 h 1228725"/>
              <a:gd name="connsiteX25" fmla="*/ 1321594 w 1902619"/>
              <a:gd name="connsiteY25" fmla="*/ 1212057 h 1228725"/>
              <a:gd name="connsiteX26" fmla="*/ 1347788 w 1902619"/>
              <a:gd name="connsiteY26" fmla="*/ 1221582 h 1228725"/>
              <a:gd name="connsiteX27" fmla="*/ 1373981 w 1902619"/>
              <a:gd name="connsiteY27" fmla="*/ 1228725 h 1228725"/>
              <a:gd name="connsiteX28" fmla="*/ 1397794 w 1902619"/>
              <a:gd name="connsiteY28" fmla="*/ 1226344 h 1228725"/>
              <a:gd name="connsiteX29" fmla="*/ 1435894 w 1902619"/>
              <a:gd name="connsiteY29" fmla="*/ 1204913 h 1228725"/>
              <a:gd name="connsiteX30" fmla="*/ 1476375 w 1902619"/>
              <a:gd name="connsiteY30" fmla="*/ 1171575 h 1228725"/>
              <a:gd name="connsiteX31" fmla="*/ 1500188 w 1902619"/>
              <a:gd name="connsiteY31" fmla="*/ 1143000 h 1228725"/>
              <a:gd name="connsiteX32" fmla="*/ 1516856 w 1902619"/>
              <a:gd name="connsiteY32" fmla="*/ 1114425 h 1228725"/>
              <a:gd name="connsiteX33" fmla="*/ 1531144 w 1902619"/>
              <a:gd name="connsiteY33" fmla="*/ 1090613 h 1228725"/>
              <a:gd name="connsiteX34" fmla="*/ 1557338 w 1902619"/>
              <a:gd name="connsiteY34" fmla="*/ 1021557 h 1228725"/>
              <a:gd name="connsiteX35" fmla="*/ 1638300 w 1902619"/>
              <a:gd name="connsiteY35" fmla="*/ 797719 h 1228725"/>
              <a:gd name="connsiteX36" fmla="*/ 1721644 w 1902619"/>
              <a:gd name="connsiteY36" fmla="*/ 564357 h 1228725"/>
              <a:gd name="connsiteX37" fmla="*/ 1766888 w 1902619"/>
              <a:gd name="connsiteY37" fmla="*/ 435769 h 1228725"/>
              <a:gd name="connsiteX38" fmla="*/ 1774031 w 1902619"/>
              <a:gd name="connsiteY38" fmla="*/ 421482 h 1228725"/>
              <a:gd name="connsiteX39" fmla="*/ 1804988 w 1902619"/>
              <a:gd name="connsiteY39" fmla="*/ 390525 h 1228725"/>
              <a:gd name="connsiteX40" fmla="*/ 1862138 w 1902619"/>
              <a:gd name="connsiteY40" fmla="*/ 328613 h 1228725"/>
              <a:gd name="connsiteX41" fmla="*/ 1902619 w 1902619"/>
              <a:gd name="connsiteY41" fmla="*/ 273844 h 1228725"/>
              <a:gd name="connsiteX42" fmla="*/ 1902619 w 1902619"/>
              <a:gd name="connsiteY42" fmla="*/ 269082 h 1228725"/>
              <a:gd name="connsiteX43" fmla="*/ 1902619 w 1902619"/>
              <a:gd name="connsiteY43" fmla="*/ 261938 h 1228725"/>
              <a:gd name="connsiteX44" fmla="*/ 1893094 w 1902619"/>
              <a:gd name="connsiteY44" fmla="*/ 247650 h 1228725"/>
              <a:gd name="connsiteX45" fmla="*/ 1845469 w 1902619"/>
              <a:gd name="connsiteY45" fmla="*/ 202407 h 1228725"/>
              <a:gd name="connsiteX46" fmla="*/ 1788319 w 1902619"/>
              <a:gd name="connsiteY46" fmla="*/ 159544 h 1228725"/>
              <a:gd name="connsiteX47" fmla="*/ 1683544 w 1902619"/>
              <a:gd name="connsiteY47" fmla="*/ 95250 h 1228725"/>
              <a:gd name="connsiteX48" fmla="*/ 1571625 w 1902619"/>
              <a:gd name="connsiteY48" fmla="*/ 40482 h 1228725"/>
              <a:gd name="connsiteX49" fmla="*/ 1497806 w 1902619"/>
              <a:gd name="connsiteY49" fmla="*/ 4763 h 1228725"/>
              <a:gd name="connsiteX50" fmla="*/ 1476375 w 1902619"/>
              <a:gd name="connsiteY50" fmla="*/ 0 h 1228725"/>
              <a:gd name="connsiteX51" fmla="*/ 1445419 w 1902619"/>
              <a:gd name="connsiteY51" fmla="*/ 16669 h 1228725"/>
              <a:gd name="connsiteX52" fmla="*/ 1400175 w 1902619"/>
              <a:gd name="connsiteY52" fmla="*/ 45244 h 1228725"/>
              <a:gd name="connsiteX53" fmla="*/ 1328738 w 1902619"/>
              <a:gd name="connsiteY53" fmla="*/ 88107 h 1228725"/>
              <a:gd name="connsiteX54" fmla="*/ 1216819 w 1902619"/>
              <a:gd name="connsiteY54" fmla="*/ 107157 h 1228725"/>
              <a:gd name="connsiteX55" fmla="*/ 902494 w 1902619"/>
              <a:gd name="connsiteY55" fmla="*/ 161925 h 1228725"/>
              <a:gd name="connsiteX56" fmla="*/ 709613 w 1902619"/>
              <a:gd name="connsiteY56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21043 w 1902619"/>
              <a:gd name="connsiteY19" fmla="*/ 1084262 h 1228725"/>
              <a:gd name="connsiteX20" fmla="*/ 1287684 w 1902619"/>
              <a:gd name="connsiteY20" fmla="*/ 1127101 h 1228725"/>
              <a:gd name="connsiteX21" fmla="*/ 1276350 w 1902619"/>
              <a:gd name="connsiteY21" fmla="*/ 1140619 h 1228725"/>
              <a:gd name="connsiteX22" fmla="*/ 1293019 w 1902619"/>
              <a:gd name="connsiteY22" fmla="*/ 1178719 h 1228725"/>
              <a:gd name="connsiteX23" fmla="*/ 1304925 w 1902619"/>
              <a:gd name="connsiteY23" fmla="*/ 1197769 h 1228725"/>
              <a:gd name="connsiteX24" fmla="*/ 1321594 w 1902619"/>
              <a:gd name="connsiteY24" fmla="*/ 1212057 h 1228725"/>
              <a:gd name="connsiteX25" fmla="*/ 1347788 w 1902619"/>
              <a:gd name="connsiteY25" fmla="*/ 1221582 h 1228725"/>
              <a:gd name="connsiteX26" fmla="*/ 1373981 w 1902619"/>
              <a:gd name="connsiteY26" fmla="*/ 1228725 h 1228725"/>
              <a:gd name="connsiteX27" fmla="*/ 1397794 w 1902619"/>
              <a:gd name="connsiteY27" fmla="*/ 1226344 h 1228725"/>
              <a:gd name="connsiteX28" fmla="*/ 1435894 w 1902619"/>
              <a:gd name="connsiteY28" fmla="*/ 1204913 h 1228725"/>
              <a:gd name="connsiteX29" fmla="*/ 1476375 w 1902619"/>
              <a:gd name="connsiteY29" fmla="*/ 1171575 h 1228725"/>
              <a:gd name="connsiteX30" fmla="*/ 1500188 w 1902619"/>
              <a:gd name="connsiteY30" fmla="*/ 1143000 h 1228725"/>
              <a:gd name="connsiteX31" fmla="*/ 1516856 w 1902619"/>
              <a:gd name="connsiteY31" fmla="*/ 1114425 h 1228725"/>
              <a:gd name="connsiteX32" fmla="*/ 1531144 w 1902619"/>
              <a:gd name="connsiteY32" fmla="*/ 1090613 h 1228725"/>
              <a:gd name="connsiteX33" fmla="*/ 1557338 w 1902619"/>
              <a:gd name="connsiteY33" fmla="*/ 1021557 h 1228725"/>
              <a:gd name="connsiteX34" fmla="*/ 1638300 w 1902619"/>
              <a:gd name="connsiteY34" fmla="*/ 797719 h 1228725"/>
              <a:gd name="connsiteX35" fmla="*/ 1721644 w 1902619"/>
              <a:gd name="connsiteY35" fmla="*/ 564357 h 1228725"/>
              <a:gd name="connsiteX36" fmla="*/ 1766888 w 1902619"/>
              <a:gd name="connsiteY36" fmla="*/ 435769 h 1228725"/>
              <a:gd name="connsiteX37" fmla="*/ 1774031 w 1902619"/>
              <a:gd name="connsiteY37" fmla="*/ 421482 h 1228725"/>
              <a:gd name="connsiteX38" fmla="*/ 1804988 w 1902619"/>
              <a:gd name="connsiteY38" fmla="*/ 390525 h 1228725"/>
              <a:gd name="connsiteX39" fmla="*/ 1862138 w 1902619"/>
              <a:gd name="connsiteY39" fmla="*/ 328613 h 1228725"/>
              <a:gd name="connsiteX40" fmla="*/ 1902619 w 1902619"/>
              <a:gd name="connsiteY40" fmla="*/ 273844 h 1228725"/>
              <a:gd name="connsiteX41" fmla="*/ 1902619 w 1902619"/>
              <a:gd name="connsiteY41" fmla="*/ 269082 h 1228725"/>
              <a:gd name="connsiteX42" fmla="*/ 1902619 w 1902619"/>
              <a:gd name="connsiteY42" fmla="*/ 261938 h 1228725"/>
              <a:gd name="connsiteX43" fmla="*/ 1893094 w 1902619"/>
              <a:gd name="connsiteY43" fmla="*/ 247650 h 1228725"/>
              <a:gd name="connsiteX44" fmla="*/ 1845469 w 1902619"/>
              <a:gd name="connsiteY44" fmla="*/ 202407 h 1228725"/>
              <a:gd name="connsiteX45" fmla="*/ 1788319 w 1902619"/>
              <a:gd name="connsiteY45" fmla="*/ 159544 h 1228725"/>
              <a:gd name="connsiteX46" fmla="*/ 1683544 w 1902619"/>
              <a:gd name="connsiteY46" fmla="*/ 95250 h 1228725"/>
              <a:gd name="connsiteX47" fmla="*/ 1571625 w 1902619"/>
              <a:gd name="connsiteY47" fmla="*/ 40482 h 1228725"/>
              <a:gd name="connsiteX48" fmla="*/ 1497806 w 1902619"/>
              <a:gd name="connsiteY48" fmla="*/ 4763 h 1228725"/>
              <a:gd name="connsiteX49" fmla="*/ 1476375 w 1902619"/>
              <a:gd name="connsiteY49" fmla="*/ 0 h 1228725"/>
              <a:gd name="connsiteX50" fmla="*/ 1445419 w 1902619"/>
              <a:gd name="connsiteY50" fmla="*/ 16669 h 1228725"/>
              <a:gd name="connsiteX51" fmla="*/ 1400175 w 1902619"/>
              <a:gd name="connsiteY51" fmla="*/ 45244 h 1228725"/>
              <a:gd name="connsiteX52" fmla="*/ 1328738 w 1902619"/>
              <a:gd name="connsiteY52" fmla="*/ 88107 h 1228725"/>
              <a:gd name="connsiteX53" fmla="*/ 1216819 w 1902619"/>
              <a:gd name="connsiteY53" fmla="*/ 107157 h 1228725"/>
              <a:gd name="connsiteX54" fmla="*/ 902494 w 1902619"/>
              <a:gd name="connsiteY54" fmla="*/ 161925 h 1228725"/>
              <a:gd name="connsiteX55" fmla="*/ 709613 w 1902619"/>
              <a:gd name="connsiteY55" fmla="*/ 197644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02619" h="1228725">
                <a:moveTo>
                  <a:pt x="709613" y="197644"/>
                </a:moveTo>
                <a:lnTo>
                  <a:pt x="216694" y="283369"/>
                </a:lnTo>
                <a:lnTo>
                  <a:pt x="0" y="321469"/>
                </a:lnTo>
                <a:lnTo>
                  <a:pt x="71438" y="481013"/>
                </a:lnTo>
                <a:lnTo>
                  <a:pt x="421481" y="409575"/>
                </a:lnTo>
                <a:lnTo>
                  <a:pt x="788194" y="338138"/>
                </a:lnTo>
                <a:lnTo>
                  <a:pt x="1181100" y="259557"/>
                </a:lnTo>
                <a:lnTo>
                  <a:pt x="1378744" y="221457"/>
                </a:lnTo>
                <a:lnTo>
                  <a:pt x="1395413" y="221457"/>
                </a:lnTo>
                <a:lnTo>
                  <a:pt x="1414463" y="221457"/>
                </a:lnTo>
                <a:lnTo>
                  <a:pt x="1440656" y="226219"/>
                </a:lnTo>
                <a:lnTo>
                  <a:pt x="1452563" y="230982"/>
                </a:lnTo>
                <a:lnTo>
                  <a:pt x="1466850" y="245269"/>
                </a:lnTo>
                <a:lnTo>
                  <a:pt x="1476375" y="269082"/>
                </a:lnTo>
                <a:lnTo>
                  <a:pt x="1478756" y="302419"/>
                </a:lnTo>
                <a:cubicBezTo>
                  <a:pt x="1477962" y="322263"/>
                  <a:pt x="1477169" y="342106"/>
                  <a:pt x="1476375" y="361950"/>
                </a:cubicBezTo>
                <a:lnTo>
                  <a:pt x="1435894" y="623888"/>
                </a:lnTo>
                <a:lnTo>
                  <a:pt x="1393031" y="831057"/>
                </a:lnTo>
                <a:lnTo>
                  <a:pt x="1342465" y="1043781"/>
                </a:lnTo>
                <a:lnTo>
                  <a:pt x="1321043" y="1084262"/>
                </a:lnTo>
                <a:lnTo>
                  <a:pt x="1287684" y="1127101"/>
                </a:lnTo>
                <a:lnTo>
                  <a:pt x="1276350" y="1140619"/>
                </a:lnTo>
                <a:lnTo>
                  <a:pt x="1293019" y="1178719"/>
                </a:lnTo>
                <a:lnTo>
                  <a:pt x="1304925" y="1197769"/>
                </a:lnTo>
                <a:lnTo>
                  <a:pt x="1321594" y="1212057"/>
                </a:lnTo>
                <a:lnTo>
                  <a:pt x="1347788" y="1221582"/>
                </a:lnTo>
                <a:lnTo>
                  <a:pt x="1373981" y="1228725"/>
                </a:lnTo>
                <a:lnTo>
                  <a:pt x="1397794" y="1226344"/>
                </a:lnTo>
                <a:lnTo>
                  <a:pt x="1435894" y="1204913"/>
                </a:lnTo>
                <a:lnTo>
                  <a:pt x="1476375" y="1171575"/>
                </a:lnTo>
                <a:lnTo>
                  <a:pt x="1500188" y="1143000"/>
                </a:lnTo>
                <a:lnTo>
                  <a:pt x="1516856" y="1114425"/>
                </a:lnTo>
                <a:lnTo>
                  <a:pt x="1531144" y="1090613"/>
                </a:lnTo>
                <a:lnTo>
                  <a:pt x="1557338" y="1021557"/>
                </a:lnTo>
                <a:lnTo>
                  <a:pt x="1638300" y="797719"/>
                </a:lnTo>
                <a:lnTo>
                  <a:pt x="1721644" y="564357"/>
                </a:lnTo>
                <a:lnTo>
                  <a:pt x="1766888" y="435769"/>
                </a:lnTo>
                <a:lnTo>
                  <a:pt x="1774031" y="421482"/>
                </a:lnTo>
                <a:lnTo>
                  <a:pt x="1804988" y="390525"/>
                </a:lnTo>
                <a:lnTo>
                  <a:pt x="1862138" y="328613"/>
                </a:lnTo>
                <a:lnTo>
                  <a:pt x="1902619" y="273844"/>
                </a:lnTo>
                <a:lnTo>
                  <a:pt x="1902619" y="269082"/>
                </a:lnTo>
                <a:lnTo>
                  <a:pt x="1902619" y="261938"/>
                </a:lnTo>
                <a:lnTo>
                  <a:pt x="1893094" y="247650"/>
                </a:lnTo>
                <a:lnTo>
                  <a:pt x="1845469" y="202407"/>
                </a:lnTo>
                <a:lnTo>
                  <a:pt x="1788319" y="159544"/>
                </a:lnTo>
                <a:lnTo>
                  <a:pt x="1683544" y="95250"/>
                </a:lnTo>
                <a:lnTo>
                  <a:pt x="1571625" y="40482"/>
                </a:lnTo>
                <a:lnTo>
                  <a:pt x="1497806" y="4763"/>
                </a:lnTo>
                <a:lnTo>
                  <a:pt x="1476375" y="0"/>
                </a:lnTo>
                <a:lnTo>
                  <a:pt x="1445419" y="16669"/>
                </a:lnTo>
                <a:lnTo>
                  <a:pt x="1400175" y="45244"/>
                </a:lnTo>
                <a:lnTo>
                  <a:pt x="1328738" y="88107"/>
                </a:lnTo>
                <a:lnTo>
                  <a:pt x="1216819" y="107157"/>
                </a:lnTo>
                <a:lnTo>
                  <a:pt x="902494" y="161925"/>
                </a:lnTo>
                <a:lnTo>
                  <a:pt x="709613" y="197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315F3D3-755D-5349-B8FC-8BBF01401E83}"/>
              </a:ext>
            </a:extLst>
          </p:cNvPr>
          <p:cNvSpPr/>
          <p:nvPr/>
        </p:nvSpPr>
        <p:spPr>
          <a:xfrm>
            <a:off x="3279775" y="2693988"/>
            <a:ext cx="1192213" cy="339725"/>
          </a:xfrm>
          <a:custGeom>
            <a:avLst/>
            <a:gdLst>
              <a:gd name="connsiteX0" fmla="*/ 466725 w 1193007"/>
              <a:gd name="connsiteY0" fmla="*/ 121444 h 340519"/>
              <a:gd name="connsiteX1" fmla="*/ 916782 w 1193007"/>
              <a:gd name="connsiteY1" fmla="*/ 33337 h 340519"/>
              <a:gd name="connsiteX2" fmla="*/ 1071563 w 1193007"/>
              <a:gd name="connsiteY2" fmla="*/ 0 h 340519"/>
              <a:gd name="connsiteX3" fmla="*/ 1085850 w 1193007"/>
              <a:gd name="connsiteY3" fmla="*/ 0 h 340519"/>
              <a:gd name="connsiteX4" fmla="*/ 1119188 w 1193007"/>
              <a:gd name="connsiteY4" fmla="*/ 11906 h 340519"/>
              <a:gd name="connsiteX5" fmla="*/ 1193007 w 1193007"/>
              <a:gd name="connsiteY5" fmla="*/ 35719 h 340519"/>
              <a:gd name="connsiteX6" fmla="*/ 1140619 w 1193007"/>
              <a:gd name="connsiteY6" fmla="*/ 123825 h 340519"/>
              <a:gd name="connsiteX7" fmla="*/ 978694 w 1193007"/>
              <a:gd name="connsiteY7" fmla="*/ 157162 h 340519"/>
              <a:gd name="connsiteX8" fmla="*/ 626269 w 1193007"/>
              <a:gd name="connsiteY8" fmla="*/ 238125 h 340519"/>
              <a:gd name="connsiteX9" fmla="*/ 569119 w 1193007"/>
              <a:gd name="connsiteY9" fmla="*/ 252412 h 340519"/>
              <a:gd name="connsiteX10" fmla="*/ 338138 w 1193007"/>
              <a:gd name="connsiteY10" fmla="*/ 292894 h 340519"/>
              <a:gd name="connsiteX11" fmla="*/ 145257 w 1193007"/>
              <a:gd name="connsiteY11" fmla="*/ 321469 h 340519"/>
              <a:gd name="connsiteX12" fmla="*/ 28575 w 1193007"/>
              <a:gd name="connsiteY12" fmla="*/ 340519 h 340519"/>
              <a:gd name="connsiteX13" fmla="*/ 0 w 1193007"/>
              <a:gd name="connsiteY13" fmla="*/ 173831 h 340519"/>
              <a:gd name="connsiteX14" fmla="*/ 83344 w 1193007"/>
              <a:gd name="connsiteY14" fmla="*/ 190500 h 340519"/>
              <a:gd name="connsiteX15" fmla="*/ 126207 w 1193007"/>
              <a:gd name="connsiteY15" fmla="*/ 190500 h 340519"/>
              <a:gd name="connsiteX16" fmla="*/ 235744 w 1193007"/>
              <a:gd name="connsiteY16" fmla="*/ 166687 h 340519"/>
              <a:gd name="connsiteX17" fmla="*/ 466725 w 1193007"/>
              <a:gd name="connsiteY17" fmla="*/ 12144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93007" h="340519">
                <a:moveTo>
                  <a:pt x="466725" y="121444"/>
                </a:moveTo>
                <a:lnTo>
                  <a:pt x="916782" y="33337"/>
                </a:lnTo>
                <a:lnTo>
                  <a:pt x="1071563" y="0"/>
                </a:lnTo>
                <a:lnTo>
                  <a:pt x="1085850" y="0"/>
                </a:lnTo>
                <a:lnTo>
                  <a:pt x="1119188" y="11906"/>
                </a:lnTo>
                <a:lnTo>
                  <a:pt x="1193007" y="35719"/>
                </a:lnTo>
                <a:lnTo>
                  <a:pt x="1140619" y="123825"/>
                </a:lnTo>
                <a:lnTo>
                  <a:pt x="978694" y="157162"/>
                </a:lnTo>
                <a:lnTo>
                  <a:pt x="626269" y="238125"/>
                </a:lnTo>
                <a:lnTo>
                  <a:pt x="569119" y="252412"/>
                </a:lnTo>
                <a:lnTo>
                  <a:pt x="338138" y="292894"/>
                </a:lnTo>
                <a:lnTo>
                  <a:pt x="145257" y="321469"/>
                </a:lnTo>
                <a:lnTo>
                  <a:pt x="28575" y="340519"/>
                </a:lnTo>
                <a:lnTo>
                  <a:pt x="0" y="173831"/>
                </a:lnTo>
                <a:lnTo>
                  <a:pt x="83344" y="190500"/>
                </a:lnTo>
                <a:lnTo>
                  <a:pt x="126207" y="190500"/>
                </a:lnTo>
                <a:lnTo>
                  <a:pt x="235744" y="166687"/>
                </a:lnTo>
                <a:lnTo>
                  <a:pt x="466725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0929B86C-71C2-FE4E-8B42-785B8D2BB173}"/>
              </a:ext>
            </a:extLst>
          </p:cNvPr>
          <p:cNvSpPr/>
          <p:nvPr/>
        </p:nvSpPr>
        <p:spPr>
          <a:xfrm>
            <a:off x="3665538" y="3389313"/>
            <a:ext cx="1168400" cy="384175"/>
          </a:xfrm>
          <a:custGeom>
            <a:avLst/>
            <a:gdLst>
              <a:gd name="connsiteX0" fmla="*/ 476250 w 1169194"/>
              <a:gd name="connsiteY0" fmla="*/ 116681 h 385762"/>
              <a:gd name="connsiteX1" fmla="*/ 759619 w 1169194"/>
              <a:gd name="connsiteY1" fmla="*/ 47625 h 385762"/>
              <a:gd name="connsiteX2" fmla="*/ 785812 w 1169194"/>
              <a:gd name="connsiteY2" fmla="*/ 33337 h 385762"/>
              <a:gd name="connsiteX3" fmla="*/ 840581 w 1169194"/>
              <a:gd name="connsiteY3" fmla="*/ 4762 h 385762"/>
              <a:gd name="connsiteX4" fmla="*/ 859631 w 1169194"/>
              <a:gd name="connsiteY4" fmla="*/ 0 h 385762"/>
              <a:gd name="connsiteX5" fmla="*/ 871537 w 1169194"/>
              <a:gd name="connsiteY5" fmla="*/ 0 h 385762"/>
              <a:gd name="connsiteX6" fmla="*/ 907256 w 1169194"/>
              <a:gd name="connsiteY6" fmla="*/ 11906 h 385762"/>
              <a:gd name="connsiteX7" fmla="*/ 988219 w 1169194"/>
              <a:gd name="connsiteY7" fmla="*/ 45244 h 385762"/>
              <a:gd name="connsiteX8" fmla="*/ 1081087 w 1169194"/>
              <a:gd name="connsiteY8" fmla="*/ 97631 h 385762"/>
              <a:gd name="connsiteX9" fmla="*/ 1116806 w 1169194"/>
              <a:gd name="connsiteY9" fmla="*/ 123825 h 385762"/>
              <a:gd name="connsiteX10" fmla="*/ 1140619 w 1169194"/>
              <a:gd name="connsiteY10" fmla="*/ 142875 h 385762"/>
              <a:gd name="connsiteX11" fmla="*/ 1154906 w 1169194"/>
              <a:gd name="connsiteY11" fmla="*/ 154781 h 385762"/>
              <a:gd name="connsiteX12" fmla="*/ 1162050 w 1169194"/>
              <a:gd name="connsiteY12" fmla="*/ 164306 h 385762"/>
              <a:gd name="connsiteX13" fmla="*/ 1166812 w 1169194"/>
              <a:gd name="connsiteY13" fmla="*/ 178594 h 385762"/>
              <a:gd name="connsiteX14" fmla="*/ 1169194 w 1169194"/>
              <a:gd name="connsiteY14" fmla="*/ 195262 h 385762"/>
              <a:gd name="connsiteX15" fmla="*/ 1169194 w 1169194"/>
              <a:gd name="connsiteY15" fmla="*/ 214312 h 385762"/>
              <a:gd name="connsiteX16" fmla="*/ 1157287 w 1169194"/>
              <a:gd name="connsiteY16" fmla="*/ 233362 h 385762"/>
              <a:gd name="connsiteX17" fmla="*/ 1133475 w 1169194"/>
              <a:gd name="connsiteY17" fmla="*/ 257175 h 385762"/>
              <a:gd name="connsiteX18" fmla="*/ 1085850 w 1169194"/>
              <a:gd name="connsiteY18" fmla="*/ 276225 h 385762"/>
              <a:gd name="connsiteX19" fmla="*/ 752475 w 1169194"/>
              <a:gd name="connsiteY19" fmla="*/ 238125 h 385762"/>
              <a:gd name="connsiteX20" fmla="*/ 685800 w 1169194"/>
              <a:gd name="connsiteY20" fmla="*/ 245269 h 385762"/>
              <a:gd name="connsiteX21" fmla="*/ 302419 w 1169194"/>
              <a:gd name="connsiteY21" fmla="*/ 326231 h 385762"/>
              <a:gd name="connsiteX22" fmla="*/ 0 w 1169194"/>
              <a:gd name="connsiteY22" fmla="*/ 385762 h 385762"/>
              <a:gd name="connsiteX23" fmla="*/ 85725 w 1169194"/>
              <a:gd name="connsiteY23" fmla="*/ 207169 h 385762"/>
              <a:gd name="connsiteX24" fmla="*/ 309562 w 1169194"/>
              <a:gd name="connsiteY24" fmla="*/ 157162 h 385762"/>
              <a:gd name="connsiteX25" fmla="*/ 476250 w 1169194"/>
              <a:gd name="connsiteY25" fmla="*/ 116681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69194" h="385762">
                <a:moveTo>
                  <a:pt x="476250" y="116681"/>
                </a:moveTo>
                <a:lnTo>
                  <a:pt x="759619" y="47625"/>
                </a:lnTo>
                <a:lnTo>
                  <a:pt x="785812" y="33337"/>
                </a:lnTo>
                <a:lnTo>
                  <a:pt x="840581" y="4762"/>
                </a:lnTo>
                <a:lnTo>
                  <a:pt x="859631" y="0"/>
                </a:lnTo>
                <a:lnTo>
                  <a:pt x="871537" y="0"/>
                </a:lnTo>
                <a:lnTo>
                  <a:pt x="907256" y="11906"/>
                </a:lnTo>
                <a:lnTo>
                  <a:pt x="988219" y="45244"/>
                </a:lnTo>
                <a:lnTo>
                  <a:pt x="1081087" y="97631"/>
                </a:lnTo>
                <a:lnTo>
                  <a:pt x="1116806" y="123825"/>
                </a:lnTo>
                <a:lnTo>
                  <a:pt x="1140619" y="142875"/>
                </a:lnTo>
                <a:lnTo>
                  <a:pt x="1154906" y="154781"/>
                </a:lnTo>
                <a:lnTo>
                  <a:pt x="1162050" y="164306"/>
                </a:lnTo>
                <a:lnTo>
                  <a:pt x="1166812" y="178594"/>
                </a:lnTo>
                <a:lnTo>
                  <a:pt x="1169194" y="195262"/>
                </a:lnTo>
                <a:lnTo>
                  <a:pt x="1169194" y="214312"/>
                </a:lnTo>
                <a:lnTo>
                  <a:pt x="1157287" y="233362"/>
                </a:lnTo>
                <a:lnTo>
                  <a:pt x="1133475" y="257175"/>
                </a:lnTo>
                <a:lnTo>
                  <a:pt x="1085850" y="276225"/>
                </a:lnTo>
                <a:lnTo>
                  <a:pt x="752475" y="238125"/>
                </a:lnTo>
                <a:lnTo>
                  <a:pt x="685800" y="245269"/>
                </a:lnTo>
                <a:lnTo>
                  <a:pt x="302419" y="326231"/>
                </a:lnTo>
                <a:lnTo>
                  <a:pt x="0" y="385762"/>
                </a:lnTo>
                <a:lnTo>
                  <a:pt x="85725" y="207169"/>
                </a:lnTo>
                <a:lnTo>
                  <a:pt x="309562" y="157162"/>
                </a:lnTo>
                <a:lnTo>
                  <a:pt x="476250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15FE5450-D389-5A43-A288-A19156D388D7}"/>
              </a:ext>
            </a:extLst>
          </p:cNvPr>
          <p:cNvSpPr/>
          <p:nvPr/>
        </p:nvSpPr>
        <p:spPr>
          <a:xfrm>
            <a:off x="3541713" y="3600450"/>
            <a:ext cx="1238250" cy="2239963"/>
          </a:xfrm>
          <a:custGeom>
            <a:avLst/>
            <a:gdLst>
              <a:gd name="connsiteX0" fmla="*/ 822067 w 1239057"/>
              <a:gd name="connsiteY0" fmla="*/ 479539 h 2239834"/>
              <a:gd name="connsiteX1" fmla="*/ 857809 w 1239057"/>
              <a:gd name="connsiteY1" fmla="*/ 339550 h 2239834"/>
              <a:gd name="connsiteX2" fmla="*/ 893551 w 1239057"/>
              <a:gd name="connsiteY2" fmla="*/ 181689 h 2239834"/>
              <a:gd name="connsiteX3" fmla="*/ 914400 w 1239057"/>
              <a:gd name="connsiteY3" fmla="*/ 71485 h 2239834"/>
              <a:gd name="connsiteX4" fmla="*/ 905465 w 1239057"/>
              <a:gd name="connsiteY4" fmla="*/ 41699 h 2239834"/>
              <a:gd name="connsiteX5" fmla="*/ 884615 w 1239057"/>
              <a:gd name="connsiteY5" fmla="*/ 26807 h 2239834"/>
              <a:gd name="connsiteX6" fmla="*/ 833981 w 1239057"/>
              <a:gd name="connsiteY6" fmla="*/ 0 h 2239834"/>
              <a:gd name="connsiteX7" fmla="*/ 1239057 w 1239057"/>
              <a:gd name="connsiteY7" fmla="*/ 47656 h 2239834"/>
              <a:gd name="connsiteX8" fmla="*/ 1209272 w 1239057"/>
              <a:gd name="connsiteY8" fmla="*/ 65528 h 2239834"/>
              <a:gd name="connsiteX9" fmla="*/ 1185444 w 1239057"/>
              <a:gd name="connsiteY9" fmla="*/ 89356 h 2239834"/>
              <a:gd name="connsiteX10" fmla="*/ 1167573 w 1239057"/>
              <a:gd name="connsiteY10" fmla="*/ 113184 h 2239834"/>
              <a:gd name="connsiteX11" fmla="*/ 1146724 w 1239057"/>
              <a:gd name="connsiteY11" fmla="*/ 148926 h 2239834"/>
              <a:gd name="connsiteX12" fmla="*/ 1128853 w 1239057"/>
              <a:gd name="connsiteY12" fmla="*/ 211474 h 2239834"/>
              <a:gd name="connsiteX13" fmla="*/ 1075240 w 1239057"/>
              <a:gd name="connsiteY13" fmla="*/ 437840 h 2239834"/>
              <a:gd name="connsiteX14" fmla="*/ 1015669 w 1239057"/>
              <a:gd name="connsiteY14" fmla="*/ 646335 h 2239834"/>
              <a:gd name="connsiteX15" fmla="*/ 962056 w 1239057"/>
              <a:gd name="connsiteY15" fmla="*/ 807174 h 2239834"/>
              <a:gd name="connsiteX16" fmla="*/ 899508 w 1239057"/>
              <a:gd name="connsiteY16" fmla="*/ 988863 h 2239834"/>
              <a:gd name="connsiteX17" fmla="*/ 825045 w 1239057"/>
              <a:gd name="connsiteY17" fmla="*/ 1176509 h 2239834"/>
              <a:gd name="connsiteX18" fmla="*/ 762497 w 1239057"/>
              <a:gd name="connsiteY18" fmla="*/ 1322455 h 2239834"/>
              <a:gd name="connsiteX19" fmla="*/ 670163 w 1239057"/>
              <a:gd name="connsiteY19" fmla="*/ 1519036 h 2239834"/>
              <a:gd name="connsiteX20" fmla="*/ 601658 w 1239057"/>
              <a:gd name="connsiteY20" fmla="*/ 1656047 h 2239834"/>
              <a:gd name="connsiteX21" fmla="*/ 512303 w 1239057"/>
              <a:gd name="connsiteY21" fmla="*/ 1807951 h 2239834"/>
              <a:gd name="connsiteX22" fmla="*/ 443797 w 1239057"/>
              <a:gd name="connsiteY22" fmla="*/ 1921134 h 2239834"/>
              <a:gd name="connsiteX23" fmla="*/ 375292 w 1239057"/>
              <a:gd name="connsiteY23" fmla="*/ 2016446 h 2239834"/>
              <a:gd name="connsiteX24" fmla="*/ 306786 w 1239057"/>
              <a:gd name="connsiteY24" fmla="*/ 2093887 h 2239834"/>
              <a:gd name="connsiteX25" fmla="*/ 253173 w 1239057"/>
              <a:gd name="connsiteY25" fmla="*/ 2153457 h 2239834"/>
              <a:gd name="connsiteX26" fmla="*/ 202539 w 1239057"/>
              <a:gd name="connsiteY26" fmla="*/ 2192178 h 2239834"/>
              <a:gd name="connsiteX27" fmla="*/ 154883 w 1239057"/>
              <a:gd name="connsiteY27" fmla="*/ 2218984 h 2239834"/>
              <a:gd name="connsiteX28" fmla="*/ 122119 w 1239057"/>
              <a:gd name="connsiteY28" fmla="*/ 2230898 h 2239834"/>
              <a:gd name="connsiteX29" fmla="*/ 74463 w 1239057"/>
              <a:gd name="connsiteY29" fmla="*/ 2239834 h 2239834"/>
              <a:gd name="connsiteX30" fmla="*/ 47656 w 1239057"/>
              <a:gd name="connsiteY30" fmla="*/ 2239834 h 2239834"/>
              <a:gd name="connsiteX31" fmla="*/ 35742 w 1239057"/>
              <a:gd name="connsiteY31" fmla="*/ 2233877 h 2239834"/>
              <a:gd name="connsiteX32" fmla="*/ 20850 w 1239057"/>
              <a:gd name="connsiteY32" fmla="*/ 2213027 h 2239834"/>
              <a:gd name="connsiteX33" fmla="*/ 11914 w 1239057"/>
              <a:gd name="connsiteY33" fmla="*/ 2183242 h 2239834"/>
              <a:gd name="connsiteX34" fmla="*/ 2979 w 1239057"/>
              <a:gd name="connsiteY34" fmla="*/ 2144522 h 2239834"/>
              <a:gd name="connsiteX35" fmla="*/ 0 w 1239057"/>
              <a:gd name="connsiteY35" fmla="*/ 2087930 h 2239834"/>
              <a:gd name="connsiteX36" fmla="*/ 0 w 1239057"/>
              <a:gd name="connsiteY36" fmla="*/ 2064102 h 2239834"/>
              <a:gd name="connsiteX37" fmla="*/ 253173 w 1239057"/>
              <a:gd name="connsiteY37" fmla="*/ 1748381 h 2239834"/>
              <a:gd name="connsiteX38" fmla="*/ 336571 w 1239057"/>
              <a:gd name="connsiteY38" fmla="*/ 1614348 h 2239834"/>
              <a:gd name="connsiteX39" fmla="*/ 446776 w 1239057"/>
              <a:gd name="connsiteY39" fmla="*/ 1426703 h 2239834"/>
              <a:gd name="connsiteX40" fmla="*/ 509324 w 1239057"/>
              <a:gd name="connsiteY40" fmla="*/ 1313520 h 2239834"/>
              <a:gd name="connsiteX41" fmla="*/ 577830 w 1239057"/>
              <a:gd name="connsiteY41" fmla="*/ 1173530 h 2239834"/>
              <a:gd name="connsiteX42" fmla="*/ 628464 w 1239057"/>
              <a:gd name="connsiteY42" fmla="*/ 1063326 h 2239834"/>
              <a:gd name="connsiteX43" fmla="*/ 679099 w 1239057"/>
              <a:gd name="connsiteY43" fmla="*/ 929293 h 2239834"/>
              <a:gd name="connsiteX44" fmla="*/ 732712 w 1239057"/>
              <a:gd name="connsiteY44" fmla="*/ 786325 h 2239834"/>
              <a:gd name="connsiteX45" fmla="*/ 792282 w 1239057"/>
              <a:gd name="connsiteY45" fmla="*/ 589744 h 2239834"/>
              <a:gd name="connsiteX46" fmla="*/ 822067 w 1239057"/>
              <a:gd name="connsiteY46" fmla="*/ 479539 h 223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39057" h="2239834">
                <a:moveTo>
                  <a:pt x="822067" y="479539"/>
                </a:moveTo>
                <a:lnTo>
                  <a:pt x="857809" y="339550"/>
                </a:lnTo>
                <a:lnTo>
                  <a:pt x="893551" y="181689"/>
                </a:lnTo>
                <a:lnTo>
                  <a:pt x="914400" y="71485"/>
                </a:lnTo>
                <a:lnTo>
                  <a:pt x="905465" y="41699"/>
                </a:lnTo>
                <a:lnTo>
                  <a:pt x="884615" y="26807"/>
                </a:lnTo>
                <a:lnTo>
                  <a:pt x="833981" y="0"/>
                </a:lnTo>
                <a:lnTo>
                  <a:pt x="1239057" y="47656"/>
                </a:lnTo>
                <a:lnTo>
                  <a:pt x="1209272" y="65528"/>
                </a:lnTo>
                <a:lnTo>
                  <a:pt x="1185444" y="89356"/>
                </a:lnTo>
                <a:lnTo>
                  <a:pt x="1167573" y="113184"/>
                </a:lnTo>
                <a:lnTo>
                  <a:pt x="1146724" y="148926"/>
                </a:lnTo>
                <a:lnTo>
                  <a:pt x="1128853" y="211474"/>
                </a:lnTo>
                <a:lnTo>
                  <a:pt x="1075240" y="437840"/>
                </a:lnTo>
                <a:lnTo>
                  <a:pt x="1015669" y="646335"/>
                </a:lnTo>
                <a:lnTo>
                  <a:pt x="962056" y="807174"/>
                </a:lnTo>
                <a:lnTo>
                  <a:pt x="899508" y="988863"/>
                </a:lnTo>
                <a:lnTo>
                  <a:pt x="825045" y="1176509"/>
                </a:lnTo>
                <a:lnTo>
                  <a:pt x="762497" y="1322455"/>
                </a:lnTo>
                <a:lnTo>
                  <a:pt x="670163" y="1519036"/>
                </a:lnTo>
                <a:lnTo>
                  <a:pt x="601658" y="1656047"/>
                </a:lnTo>
                <a:lnTo>
                  <a:pt x="512303" y="1807951"/>
                </a:lnTo>
                <a:lnTo>
                  <a:pt x="443797" y="1921134"/>
                </a:lnTo>
                <a:lnTo>
                  <a:pt x="375292" y="2016446"/>
                </a:lnTo>
                <a:lnTo>
                  <a:pt x="306786" y="2093887"/>
                </a:lnTo>
                <a:lnTo>
                  <a:pt x="253173" y="2153457"/>
                </a:lnTo>
                <a:lnTo>
                  <a:pt x="202539" y="2192178"/>
                </a:lnTo>
                <a:lnTo>
                  <a:pt x="154883" y="2218984"/>
                </a:lnTo>
                <a:lnTo>
                  <a:pt x="122119" y="2230898"/>
                </a:lnTo>
                <a:lnTo>
                  <a:pt x="74463" y="2239834"/>
                </a:lnTo>
                <a:lnTo>
                  <a:pt x="47656" y="2239834"/>
                </a:lnTo>
                <a:lnTo>
                  <a:pt x="35742" y="2233877"/>
                </a:lnTo>
                <a:lnTo>
                  <a:pt x="20850" y="2213027"/>
                </a:lnTo>
                <a:lnTo>
                  <a:pt x="11914" y="2183242"/>
                </a:lnTo>
                <a:lnTo>
                  <a:pt x="2979" y="2144522"/>
                </a:lnTo>
                <a:lnTo>
                  <a:pt x="0" y="2087930"/>
                </a:lnTo>
                <a:lnTo>
                  <a:pt x="0" y="2064102"/>
                </a:lnTo>
                <a:lnTo>
                  <a:pt x="253173" y="1748381"/>
                </a:lnTo>
                <a:lnTo>
                  <a:pt x="336571" y="1614348"/>
                </a:lnTo>
                <a:lnTo>
                  <a:pt x="446776" y="1426703"/>
                </a:lnTo>
                <a:lnTo>
                  <a:pt x="509324" y="1313520"/>
                </a:lnTo>
                <a:lnTo>
                  <a:pt x="577830" y="1173530"/>
                </a:lnTo>
                <a:lnTo>
                  <a:pt x="628464" y="1063326"/>
                </a:lnTo>
                <a:lnTo>
                  <a:pt x="679099" y="929293"/>
                </a:lnTo>
                <a:lnTo>
                  <a:pt x="732712" y="786325"/>
                </a:lnTo>
                <a:lnTo>
                  <a:pt x="792282" y="589744"/>
                </a:lnTo>
                <a:lnTo>
                  <a:pt x="822067" y="47953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B0512C17-689F-5B44-B7DB-C0D0B8B9F337}"/>
              </a:ext>
            </a:extLst>
          </p:cNvPr>
          <p:cNvSpPr/>
          <p:nvPr/>
        </p:nvSpPr>
        <p:spPr>
          <a:xfrm>
            <a:off x="3189288" y="5110163"/>
            <a:ext cx="647700" cy="623887"/>
          </a:xfrm>
          <a:custGeom>
            <a:avLst/>
            <a:gdLst>
              <a:gd name="connsiteX0" fmla="*/ 173831 w 647700"/>
              <a:gd name="connsiteY0" fmla="*/ 100012 h 623887"/>
              <a:gd name="connsiteX1" fmla="*/ 295275 w 647700"/>
              <a:gd name="connsiteY1" fmla="*/ 178593 h 623887"/>
              <a:gd name="connsiteX2" fmla="*/ 342900 w 647700"/>
              <a:gd name="connsiteY2" fmla="*/ 207168 h 623887"/>
              <a:gd name="connsiteX3" fmla="*/ 385762 w 647700"/>
              <a:gd name="connsiteY3" fmla="*/ 230981 h 623887"/>
              <a:gd name="connsiteX4" fmla="*/ 445294 w 647700"/>
              <a:gd name="connsiteY4" fmla="*/ 257175 h 623887"/>
              <a:gd name="connsiteX5" fmla="*/ 473869 w 647700"/>
              <a:gd name="connsiteY5" fmla="*/ 266700 h 623887"/>
              <a:gd name="connsiteX6" fmla="*/ 519112 w 647700"/>
              <a:gd name="connsiteY6" fmla="*/ 276225 h 623887"/>
              <a:gd name="connsiteX7" fmla="*/ 547687 w 647700"/>
              <a:gd name="connsiteY7" fmla="*/ 276225 h 623887"/>
              <a:gd name="connsiteX8" fmla="*/ 576262 w 647700"/>
              <a:gd name="connsiteY8" fmla="*/ 264318 h 623887"/>
              <a:gd name="connsiteX9" fmla="*/ 602456 w 647700"/>
              <a:gd name="connsiteY9" fmla="*/ 250031 h 623887"/>
              <a:gd name="connsiteX10" fmla="*/ 647700 w 647700"/>
              <a:gd name="connsiteY10" fmla="*/ 176212 h 623887"/>
              <a:gd name="connsiteX11" fmla="*/ 354806 w 647700"/>
              <a:gd name="connsiteY11" fmla="*/ 623887 h 623887"/>
              <a:gd name="connsiteX12" fmla="*/ 350044 w 647700"/>
              <a:gd name="connsiteY12" fmla="*/ 554831 h 623887"/>
              <a:gd name="connsiteX13" fmla="*/ 342900 w 647700"/>
              <a:gd name="connsiteY13" fmla="*/ 528637 h 623887"/>
              <a:gd name="connsiteX14" fmla="*/ 323850 w 647700"/>
              <a:gd name="connsiteY14" fmla="*/ 483393 h 623887"/>
              <a:gd name="connsiteX15" fmla="*/ 288131 w 647700"/>
              <a:gd name="connsiteY15" fmla="*/ 419100 h 623887"/>
              <a:gd name="connsiteX16" fmla="*/ 250031 w 647700"/>
              <a:gd name="connsiteY16" fmla="*/ 352425 h 623887"/>
              <a:gd name="connsiteX17" fmla="*/ 200025 w 647700"/>
              <a:gd name="connsiteY17" fmla="*/ 283368 h 623887"/>
              <a:gd name="connsiteX18" fmla="*/ 128587 w 647700"/>
              <a:gd name="connsiteY18" fmla="*/ 190500 h 623887"/>
              <a:gd name="connsiteX19" fmla="*/ 52387 w 647700"/>
              <a:gd name="connsiteY19" fmla="*/ 102393 h 623887"/>
              <a:gd name="connsiteX20" fmla="*/ 23812 w 647700"/>
              <a:gd name="connsiteY20" fmla="*/ 69056 h 623887"/>
              <a:gd name="connsiteX21" fmla="*/ 9525 w 647700"/>
              <a:gd name="connsiteY21" fmla="*/ 52387 h 623887"/>
              <a:gd name="connsiteX22" fmla="*/ 0 w 647700"/>
              <a:gd name="connsiteY22" fmla="*/ 26193 h 623887"/>
              <a:gd name="connsiteX23" fmla="*/ 0 w 647700"/>
              <a:gd name="connsiteY23" fmla="*/ 9525 h 623887"/>
              <a:gd name="connsiteX24" fmla="*/ 7144 w 647700"/>
              <a:gd name="connsiteY24" fmla="*/ 2381 h 623887"/>
              <a:gd name="connsiteX25" fmla="*/ 11906 w 647700"/>
              <a:gd name="connsiteY25" fmla="*/ 0 h 623887"/>
              <a:gd name="connsiteX26" fmla="*/ 33337 w 647700"/>
              <a:gd name="connsiteY26" fmla="*/ 0 h 623887"/>
              <a:gd name="connsiteX27" fmla="*/ 69056 w 647700"/>
              <a:gd name="connsiteY27" fmla="*/ 16668 h 623887"/>
              <a:gd name="connsiteX28" fmla="*/ 104775 w 647700"/>
              <a:gd name="connsiteY28" fmla="*/ 45243 h 623887"/>
              <a:gd name="connsiteX29" fmla="*/ 173831 w 647700"/>
              <a:gd name="connsiteY29" fmla="*/ 100012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47700" h="623887">
                <a:moveTo>
                  <a:pt x="173831" y="100012"/>
                </a:moveTo>
                <a:lnTo>
                  <a:pt x="295275" y="178593"/>
                </a:lnTo>
                <a:lnTo>
                  <a:pt x="342900" y="207168"/>
                </a:lnTo>
                <a:lnTo>
                  <a:pt x="385762" y="230981"/>
                </a:lnTo>
                <a:lnTo>
                  <a:pt x="445294" y="257175"/>
                </a:lnTo>
                <a:lnTo>
                  <a:pt x="473869" y="266700"/>
                </a:lnTo>
                <a:lnTo>
                  <a:pt x="519112" y="276225"/>
                </a:lnTo>
                <a:lnTo>
                  <a:pt x="547687" y="276225"/>
                </a:lnTo>
                <a:lnTo>
                  <a:pt x="576262" y="264318"/>
                </a:lnTo>
                <a:lnTo>
                  <a:pt x="602456" y="250031"/>
                </a:lnTo>
                <a:lnTo>
                  <a:pt x="647700" y="176212"/>
                </a:lnTo>
                <a:lnTo>
                  <a:pt x="354806" y="623887"/>
                </a:lnTo>
                <a:lnTo>
                  <a:pt x="350044" y="554831"/>
                </a:lnTo>
                <a:lnTo>
                  <a:pt x="342900" y="528637"/>
                </a:lnTo>
                <a:lnTo>
                  <a:pt x="323850" y="483393"/>
                </a:lnTo>
                <a:lnTo>
                  <a:pt x="288131" y="419100"/>
                </a:lnTo>
                <a:lnTo>
                  <a:pt x="250031" y="352425"/>
                </a:lnTo>
                <a:lnTo>
                  <a:pt x="200025" y="283368"/>
                </a:lnTo>
                <a:lnTo>
                  <a:pt x="128587" y="190500"/>
                </a:lnTo>
                <a:lnTo>
                  <a:pt x="52387" y="102393"/>
                </a:lnTo>
                <a:lnTo>
                  <a:pt x="23812" y="69056"/>
                </a:lnTo>
                <a:lnTo>
                  <a:pt x="9525" y="52387"/>
                </a:lnTo>
                <a:lnTo>
                  <a:pt x="0" y="26193"/>
                </a:lnTo>
                <a:lnTo>
                  <a:pt x="0" y="9525"/>
                </a:lnTo>
                <a:lnTo>
                  <a:pt x="7144" y="2381"/>
                </a:lnTo>
                <a:lnTo>
                  <a:pt x="11906" y="0"/>
                </a:lnTo>
                <a:lnTo>
                  <a:pt x="33337" y="0"/>
                </a:lnTo>
                <a:lnTo>
                  <a:pt x="69056" y="16668"/>
                </a:lnTo>
                <a:lnTo>
                  <a:pt x="104775" y="45243"/>
                </a:lnTo>
                <a:lnTo>
                  <a:pt x="173831" y="100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98E9E0F-33FA-1146-8EF1-BF8E2056013B}"/>
              </a:ext>
            </a:extLst>
          </p:cNvPr>
          <p:cNvSpPr/>
          <p:nvPr/>
        </p:nvSpPr>
        <p:spPr>
          <a:xfrm>
            <a:off x="2498725" y="2914650"/>
            <a:ext cx="1539875" cy="2362200"/>
          </a:xfrm>
          <a:custGeom>
            <a:avLst/>
            <a:gdLst>
              <a:gd name="connsiteX0" fmla="*/ 1120775 w 1539875"/>
              <a:gd name="connsiteY0" fmla="*/ 1025525 h 2362200"/>
              <a:gd name="connsiteX1" fmla="*/ 1177925 w 1539875"/>
              <a:gd name="connsiteY1" fmla="*/ 927100 h 2362200"/>
              <a:gd name="connsiteX2" fmla="*/ 1235075 w 1539875"/>
              <a:gd name="connsiteY2" fmla="*/ 819150 h 2362200"/>
              <a:gd name="connsiteX3" fmla="*/ 1323975 w 1539875"/>
              <a:gd name="connsiteY3" fmla="*/ 635000 h 2362200"/>
              <a:gd name="connsiteX4" fmla="*/ 1403350 w 1539875"/>
              <a:gd name="connsiteY4" fmla="*/ 425450 h 2362200"/>
              <a:gd name="connsiteX5" fmla="*/ 1460500 w 1539875"/>
              <a:gd name="connsiteY5" fmla="*/ 282575 h 2362200"/>
              <a:gd name="connsiteX6" fmla="*/ 1473200 w 1539875"/>
              <a:gd name="connsiteY6" fmla="*/ 260350 h 2362200"/>
              <a:gd name="connsiteX7" fmla="*/ 1498600 w 1539875"/>
              <a:gd name="connsiteY7" fmla="*/ 250825 h 2362200"/>
              <a:gd name="connsiteX8" fmla="*/ 1517650 w 1539875"/>
              <a:gd name="connsiteY8" fmla="*/ 234950 h 2362200"/>
              <a:gd name="connsiteX9" fmla="*/ 1533525 w 1539875"/>
              <a:gd name="connsiteY9" fmla="*/ 212725 h 2362200"/>
              <a:gd name="connsiteX10" fmla="*/ 1539875 w 1539875"/>
              <a:gd name="connsiteY10" fmla="*/ 196850 h 2362200"/>
              <a:gd name="connsiteX11" fmla="*/ 1539875 w 1539875"/>
              <a:gd name="connsiteY11" fmla="*/ 187325 h 2362200"/>
              <a:gd name="connsiteX12" fmla="*/ 1520825 w 1539875"/>
              <a:gd name="connsiteY12" fmla="*/ 155575 h 2362200"/>
              <a:gd name="connsiteX13" fmla="*/ 1479550 w 1539875"/>
              <a:gd name="connsiteY13" fmla="*/ 104775 h 2362200"/>
              <a:gd name="connsiteX14" fmla="*/ 1441450 w 1539875"/>
              <a:gd name="connsiteY14" fmla="*/ 66675 h 2362200"/>
              <a:gd name="connsiteX15" fmla="*/ 1412875 w 1539875"/>
              <a:gd name="connsiteY15" fmla="*/ 44450 h 2362200"/>
              <a:gd name="connsiteX16" fmla="*/ 1339850 w 1539875"/>
              <a:gd name="connsiteY16" fmla="*/ 0 h 2362200"/>
              <a:gd name="connsiteX17" fmla="*/ 1114425 w 1539875"/>
              <a:gd name="connsiteY17" fmla="*/ 47625 h 2362200"/>
              <a:gd name="connsiteX18" fmla="*/ 1162050 w 1539875"/>
              <a:gd name="connsiteY18" fmla="*/ 101600 h 2362200"/>
              <a:gd name="connsiteX19" fmla="*/ 1187450 w 1539875"/>
              <a:gd name="connsiteY19" fmla="*/ 133350 h 2362200"/>
              <a:gd name="connsiteX20" fmla="*/ 1206500 w 1539875"/>
              <a:gd name="connsiteY20" fmla="*/ 155575 h 2362200"/>
              <a:gd name="connsiteX21" fmla="*/ 1216025 w 1539875"/>
              <a:gd name="connsiteY21" fmla="*/ 171450 h 2362200"/>
              <a:gd name="connsiteX22" fmla="*/ 1216025 w 1539875"/>
              <a:gd name="connsiteY22" fmla="*/ 184150 h 2362200"/>
              <a:gd name="connsiteX23" fmla="*/ 1203325 w 1539875"/>
              <a:gd name="connsiteY23" fmla="*/ 260350 h 2362200"/>
              <a:gd name="connsiteX24" fmla="*/ 1155700 w 1539875"/>
              <a:gd name="connsiteY24" fmla="*/ 441325 h 2362200"/>
              <a:gd name="connsiteX25" fmla="*/ 1085850 w 1539875"/>
              <a:gd name="connsiteY25" fmla="*/ 641350 h 2362200"/>
              <a:gd name="connsiteX26" fmla="*/ 1009650 w 1539875"/>
              <a:gd name="connsiteY26" fmla="*/ 825500 h 2362200"/>
              <a:gd name="connsiteX27" fmla="*/ 949325 w 1539875"/>
              <a:gd name="connsiteY27" fmla="*/ 958850 h 2362200"/>
              <a:gd name="connsiteX28" fmla="*/ 882650 w 1539875"/>
              <a:gd name="connsiteY28" fmla="*/ 1101725 h 2362200"/>
              <a:gd name="connsiteX29" fmla="*/ 765175 w 1539875"/>
              <a:gd name="connsiteY29" fmla="*/ 1311275 h 2362200"/>
              <a:gd name="connsiteX30" fmla="*/ 682625 w 1539875"/>
              <a:gd name="connsiteY30" fmla="*/ 1447800 h 2362200"/>
              <a:gd name="connsiteX31" fmla="*/ 568325 w 1539875"/>
              <a:gd name="connsiteY31" fmla="*/ 1616075 h 2362200"/>
              <a:gd name="connsiteX32" fmla="*/ 450850 w 1539875"/>
              <a:gd name="connsiteY32" fmla="*/ 1774825 h 2362200"/>
              <a:gd name="connsiteX33" fmla="*/ 330200 w 1539875"/>
              <a:gd name="connsiteY33" fmla="*/ 1927225 h 2362200"/>
              <a:gd name="connsiteX34" fmla="*/ 174625 w 1539875"/>
              <a:gd name="connsiteY34" fmla="*/ 2117725 h 2362200"/>
              <a:gd name="connsiteX35" fmla="*/ 9525 w 1539875"/>
              <a:gd name="connsiteY35" fmla="*/ 2305050 h 2362200"/>
              <a:gd name="connsiteX36" fmla="*/ 3175 w 1539875"/>
              <a:gd name="connsiteY36" fmla="*/ 2320925 h 2362200"/>
              <a:gd name="connsiteX37" fmla="*/ 0 w 1539875"/>
              <a:gd name="connsiteY37" fmla="*/ 2336800 h 2362200"/>
              <a:gd name="connsiteX38" fmla="*/ 6350 w 1539875"/>
              <a:gd name="connsiteY38" fmla="*/ 2355850 h 2362200"/>
              <a:gd name="connsiteX39" fmla="*/ 12700 w 1539875"/>
              <a:gd name="connsiteY39" fmla="*/ 2362200 h 2362200"/>
              <a:gd name="connsiteX40" fmla="*/ 41275 w 1539875"/>
              <a:gd name="connsiteY40" fmla="*/ 2359025 h 2362200"/>
              <a:gd name="connsiteX41" fmla="*/ 130175 w 1539875"/>
              <a:gd name="connsiteY41" fmla="*/ 2298700 h 2362200"/>
              <a:gd name="connsiteX42" fmla="*/ 241300 w 1539875"/>
              <a:gd name="connsiteY42" fmla="*/ 2200275 h 2362200"/>
              <a:gd name="connsiteX43" fmla="*/ 349250 w 1539875"/>
              <a:gd name="connsiteY43" fmla="*/ 2098675 h 2362200"/>
              <a:gd name="connsiteX44" fmla="*/ 463550 w 1539875"/>
              <a:gd name="connsiteY44" fmla="*/ 1978025 h 2362200"/>
              <a:gd name="connsiteX45" fmla="*/ 552450 w 1539875"/>
              <a:gd name="connsiteY45" fmla="*/ 1876425 h 2362200"/>
              <a:gd name="connsiteX46" fmla="*/ 650875 w 1539875"/>
              <a:gd name="connsiteY46" fmla="*/ 1755775 h 2362200"/>
              <a:gd name="connsiteX47" fmla="*/ 768350 w 1539875"/>
              <a:gd name="connsiteY47" fmla="*/ 1593850 h 2362200"/>
              <a:gd name="connsiteX48" fmla="*/ 920750 w 1539875"/>
              <a:gd name="connsiteY48" fmla="*/ 1368425 h 2362200"/>
              <a:gd name="connsiteX49" fmla="*/ 1054100 w 1539875"/>
              <a:gd name="connsiteY49" fmla="*/ 1149350 h 2362200"/>
              <a:gd name="connsiteX50" fmla="*/ 1120775 w 1539875"/>
              <a:gd name="connsiteY50" fmla="*/ 1025525 h 236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39875" h="2362200">
                <a:moveTo>
                  <a:pt x="1120775" y="1025525"/>
                </a:moveTo>
                <a:lnTo>
                  <a:pt x="1177925" y="927100"/>
                </a:lnTo>
                <a:lnTo>
                  <a:pt x="1235075" y="819150"/>
                </a:lnTo>
                <a:lnTo>
                  <a:pt x="1323975" y="635000"/>
                </a:lnTo>
                <a:lnTo>
                  <a:pt x="1403350" y="425450"/>
                </a:lnTo>
                <a:lnTo>
                  <a:pt x="1460500" y="282575"/>
                </a:lnTo>
                <a:lnTo>
                  <a:pt x="1473200" y="260350"/>
                </a:lnTo>
                <a:lnTo>
                  <a:pt x="1498600" y="250825"/>
                </a:lnTo>
                <a:lnTo>
                  <a:pt x="1517650" y="234950"/>
                </a:lnTo>
                <a:lnTo>
                  <a:pt x="1533525" y="212725"/>
                </a:lnTo>
                <a:lnTo>
                  <a:pt x="1539875" y="196850"/>
                </a:lnTo>
                <a:lnTo>
                  <a:pt x="1539875" y="187325"/>
                </a:lnTo>
                <a:lnTo>
                  <a:pt x="1520825" y="155575"/>
                </a:lnTo>
                <a:lnTo>
                  <a:pt x="1479550" y="104775"/>
                </a:lnTo>
                <a:lnTo>
                  <a:pt x="1441450" y="66675"/>
                </a:lnTo>
                <a:lnTo>
                  <a:pt x="1412875" y="44450"/>
                </a:lnTo>
                <a:lnTo>
                  <a:pt x="1339850" y="0"/>
                </a:lnTo>
                <a:lnTo>
                  <a:pt x="1114425" y="47625"/>
                </a:lnTo>
                <a:lnTo>
                  <a:pt x="1162050" y="101600"/>
                </a:lnTo>
                <a:lnTo>
                  <a:pt x="1187450" y="133350"/>
                </a:lnTo>
                <a:lnTo>
                  <a:pt x="1206500" y="155575"/>
                </a:lnTo>
                <a:lnTo>
                  <a:pt x="1216025" y="171450"/>
                </a:lnTo>
                <a:lnTo>
                  <a:pt x="1216025" y="184150"/>
                </a:lnTo>
                <a:lnTo>
                  <a:pt x="1203325" y="260350"/>
                </a:lnTo>
                <a:lnTo>
                  <a:pt x="1155700" y="441325"/>
                </a:lnTo>
                <a:lnTo>
                  <a:pt x="1085850" y="641350"/>
                </a:lnTo>
                <a:lnTo>
                  <a:pt x="1009650" y="825500"/>
                </a:lnTo>
                <a:lnTo>
                  <a:pt x="949325" y="958850"/>
                </a:lnTo>
                <a:lnTo>
                  <a:pt x="882650" y="1101725"/>
                </a:lnTo>
                <a:lnTo>
                  <a:pt x="765175" y="1311275"/>
                </a:lnTo>
                <a:lnTo>
                  <a:pt x="682625" y="1447800"/>
                </a:lnTo>
                <a:lnTo>
                  <a:pt x="568325" y="1616075"/>
                </a:lnTo>
                <a:lnTo>
                  <a:pt x="450850" y="1774825"/>
                </a:lnTo>
                <a:lnTo>
                  <a:pt x="330200" y="1927225"/>
                </a:lnTo>
                <a:lnTo>
                  <a:pt x="174625" y="2117725"/>
                </a:lnTo>
                <a:lnTo>
                  <a:pt x="9525" y="2305050"/>
                </a:lnTo>
                <a:lnTo>
                  <a:pt x="3175" y="2320925"/>
                </a:lnTo>
                <a:lnTo>
                  <a:pt x="0" y="2336800"/>
                </a:lnTo>
                <a:lnTo>
                  <a:pt x="6350" y="2355850"/>
                </a:lnTo>
                <a:lnTo>
                  <a:pt x="12700" y="2362200"/>
                </a:lnTo>
                <a:lnTo>
                  <a:pt x="41275" y="2359025"/>
                </a:lnTo>
                <a:lnTo>
                  <a:pt x="130175" y="2298700"/>
                </a:lnTo>
                <a:lnTo>
                  <a:pt x="241300" y="2200275"/>
                </a:lnTo>
                <a:lnTo>
                  <a:pt x="349250" y="2098675"/>
                </a:lnTo>
                <a:lnTo>
                  <a:pt x="463550" y="1978025"/>
                </a:lnTo>
                <a:lnTo>
                  <a:pt x="552450" y="1876425"/>
                </a:lnTo>
                <a:lnTo>
                  <a:pt x="650875" y="1755775"/>
                </a:lnTo>
                <a:lnTo>
                  <a:pt x="768350" y="1593850"/>
                </a:lnTo>
                <a:lnTo>
                  <a:pt x="920750" y="1368425"/>
                </a:lnTo>
                <a:lnTo>
                  <a:pt x="1054100" y="1149350"/>
                </a:lnTo>
                <a:lnTo>
                  <a:pt x="1120775" y="1025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FCE3000E-7947-D248-AAFE-9FE49B6FF2E9}"/>
              </a:ext>
            </a:extLst>
          </p:cNvPr>
          <p:cNvSpPr/>
          <p:nvPr/>
        </p:nvSpPr>
        <p:spPr>
          <a:xfrm rot="16200000">
            <a:off x="4481512" y="3533776"/>
            <a:ext cx="4443413" cy="639762"/>
          </a:xfrm>
          <a:custGeom>
            <a:avLst/>
            <a:gdLst>
              <a:gd name="connsiteX0" fmla="*/ 2352863 w 4441888"/>
              <a:gd name="connsiteY0" fmla="*/ 325280 h 639718"/>
              <a:gd name="connsiteX1" fmla="*/ 3964810 w 4441888"/>
              <a:gd name="connsiteY1" fmla="*/ 325280 h 639718"/>
              <a:gd name="connsiteX2" fmla="*/ 4015409 w 4441888"/>
              <a:gd name="connsiteY2" fmla="*/ 321666 h 639718"/>
              <a:gd name="connsiteX3" fmla="*/ 4069622 w 4441888"/>
              <a:gd name="connsiteY3" fmla="*/ 307209 h 639718"/>
              <a:gd name="connsiteX4" fmla="*/ 4127450 w 4441888"/>
              <a:gd name="connsiteY4" fmla="*/ 278295 h 639718"/>
              <a:gd name="connsiteX5" fmla="*/ 4203349 w 4441888"/>
              <a:gd name="connsiteY5" fmla="*/ 224082 h 639718"/>
              <a:gd name="connsiteX6" fmla="*/ 4275633 w 4441888"/>
              <a:gd name="connsiteY6" fmla="*/ 148183 h 639718"/>
              <a:gd name="connsiteX7" fmla="*/ 4340689 w 4441888"/>
              <a:gd name="connsiteY7" fmla="*/ 68670 h 639718"/>
              <a:gd name="connsiteX8" fmla="*/ 4373217 w 4441888"/>
              <a:gd name="connsiteY8" fmla="*/ 25299 h 639718"/>
              <a:gd name="connsiteX9" fmla="*/ 4398517 w 4441888"/>
              <a:gd name="connsiteY9" fmla="*/ 3614 h 639718"/>
              <a:gd name="connsiteX10" fmla="*/ 4409360 w 4441888"/>
              <a:gd name="connsiteY10" fmla="*/ 0 h 639718"/>
              <a:gd name="connsiteX11" fmla="*/ 4420202 w 4441888"/>
              <a:gd name="connsiteY11" fmla="*/ 0 h 639718"/>
              <a:gd name="connsiteX12" fmla="*/ 4431045 w 4441888"/>
              <a:gd name="connsiteY12" fmla="*/ 0 h 639718"/>
              <a:gd name="connsiteX13" fmla="*/ 4441888 w 4441888"/>
              <a:gd name="connsiteY13" fmla="*/ 10842 h 639718"/>
              <a:gd name="connsiteX14" fmla="*/ 4431045 w 4441888"/>
              <a:gd name="connsiteY14" fmla="*/ 54213 h 639718"/>
              <a:gd name="connsiteX15" fmla="*/ 4409360 w 4441888"/>
              <a:gd name="connsiteY15" fmla="*/ 151797 h 639718"/>
              <a:gd name="connsiteX16" fmla="*/ 4384060 w 4441888"/>
              <a:gd name="connsiteY16" fmla="*/ 278295 h 639718"/>
              <a:gd name="connsiteX17" fmla="*/ 4362375 w 4441888"/>
              <a:gd name="connsiteY17" fmla="*/ 321666 h 639718"/>
              <a:gd name="connsiteX18" fmla="*/ 4315390 w 4441888"/>
              <a:gd name="connsiteY18" fmla="*/ 412022 h 639718"/>
              <a:gd name="connsiteX19" fmla="*/ 4243105 w 4441888"/>
              <a:gd name="connsiteY19" fmla="*/ 527677 h 639718"/>
              <a:gd name="connsiteX20" fmla="*/ 4203349 w 4441888"/>
              <a:gd name="connsiteY20" fmla="*/ 574662 h 639718"/>
              <a:gd name="connsiteX21" fmla="*/ 4178049 w 4441888"/>
              <a:gd name="connsiteY21" fmla="*/ 596347 h 639718"/>
              <a:gd name="connsiteX22" fmla="*/ 4159978 w 4441888"/>
              <a:gd name="connsiteY22" fmla="*/ 621647 h 639718"/>
              <a:gd name="connsiteX23" fmla="*/ 4123836 w 4441888"/>
              <a:gd name="connsiteY23" fmla="*/ 639718 h 639718"/>
              <a:gd name="connsiteX24" fmla="*/ 4076851 w 4441888"/>
              <a:gd name="connsiteY24" fmla="*/ 636104 h 639718"/>
              <a:gd name="connsiteX25" fmla="*/ 4026251 w 4441888"/>
              <a:gd name="connsiteY25" fmla="*/ 618033 h 639718"/>
              <a:gd name="connsiteX26" fmla="*/ 3975652 w 4441888"/>
              <a:gd name="connsiteY26" fmla="*/ 585505 h 639718"/>
              <a:gd name="connsiteX27" fmla="*/ 3943124 w 4441888"/>
              <a:gd name="connsiteY27" fmla="*/ 552977 h 639718"/>
              <a:gd name="connsiteX28" fmla="*/ 3809398 w 4441888"/>
              <a:gd name="connsiteY28" fmla="*/ 549362 h 639718"/>
              <a:gd name="connsiteX29" fmla="*/ 3245578 w 4441888"/>
              <a:gd name="connsiteY29" fmla="*/ 549362 h 639718"/>
              <a:gd name="connsiteX30" fmla="*/ 2450447 w 4441888"/>
              <a:gd name="connsiteY30" fmla="*/ 549362 h 639718"/>
              <a:gd name="connsiteX31" fmla="*/ 1944455 w 4441888"/>
              <a:gd name="connsiteY31" fmla="*/ 549362 h 639718"/>
              <a:gd name="connsiteX32" fmla="*/ 1377021 w 4441888"/>
              <a:gd name="connsiteY32" fmla="*/ 549362 h 639718"/>
              <a:gd name="connsiteX33" fmla="*/ 1080655 w 4441888"/>
              <a:gd name="connsiteY33" fmla="*/ 549362 h 639718"/>
              <a:gd name="connsiteX34" fmla="*/ 972228 w 4441888"/>
              <a:gd name="connsiteY34" fmla="*/ 556591 h 639718"/>
              <a:gd name="connsiteX35" fmla="*/ 712003 w 4441888"/>
              <a:gd name="connsiteY35" fmla="*/ 574662 h 639718"/>
              <a:gd name="connsiteX36" fmla="*/ 477078 w 4441888"/>
              <a:gd name="connsiteY36" fmla="*/ 592733 h 639718"/>
              <a:gd name="connsiteX37" fmla="*/ 433708 w 4441888"/>
              <a:gd name="connsiteY37" fmla="*/ 585505 h 639718"/>
              <a:gd name="connsiteX38" fmla="*/ 354195 w 4441888"/>
              <a:gd name="connsiteY38" fmla="*/ 567434 h 639718"/>
              <a:gd name="connsiteX39" fmla="*/ 242153 w 4441888"/>
              <a:gd name="connsiteY39" fmla="*/ 531291 h 639718"/>
              <a:gd name="connsiteX40" fmla="*/ 159026 w 4441888"/>
              <a:gd name="connsiteY40" fmla="*/ 495149 h 639718"/>
              <a:gd name="connsiteX41" fmla="*/ 68670 w 4441888"/>
              <a:gd name="connsiteY41" fmla="*/ 448164 h 639718"/>
              <a:gd name="connsiteX42" fmla="*/ 25300 w 4441888"/>
              <a:gd name="connsiteY42" fmla="*/ 422864 h 639718"/>
              <a:gd name="connsiteX43" fmla="*/ 10843 w 4441888"/>
              <a:gd name="connsiteY43" fmla="*/ 408407 h 639718"/>
              <a:gd name="connsiteX44" fmla="*/ 3614 w 4441888"/>
              <a:gd name="connsiteY44" fmla="*/ 393951 h 639718"/>
              <a:gd name="connsiteX45" fmla="*/ 0 w 4441888"/>
              <a:gd name="connsiteY45" fmla="*/ 379494 h 639718"/>
              <a:gd name="connsiteX46" fmla="*/ 0 w 4441888"/>
              <a:gd name="connsiteY46" fmla="*/ 372265 h 639718"/>
              <a:gd name="connsiteX47" fmla="*/ 7229 w 4441888"/>
              <a:gd name="connsiteY47" fmla="*/ 350580 h 639718"/>
              <a:gd name="connsiteX48" fmla="*/ 43371 w 4441888"/>
              <a:gd name="connsiteY48" fmla="*/ 307209 h 639718"/>
              <a:gd name="connsiteX49" fmla="*/ 97584 w 4441888"/>
              <a:gd name="connsiteY49" fmla="*/ 267452 h 639718"/>
              <a:gd name="connsiteX50" fmla="*/ 137341 w 4441888"/>
              <a:gd name="connsiteY50" fmla="*/ 242153 h 639718"/>
              <a:gd name="connsiteX51" fmla="*/ 166255 w 4441888"/>
              <a:gd name="connsiteY51" fmla="*/ 227696 h 639718"/>
              <a:gd name="connsiteX52" fmla="*/ 209625 w 4441888"/>
              <a:gd name="connsiteY52" fmla="*/ 216853 h 639718"/>
              <a:gd name="connsiteX53" fmla="*/ 625262 w 4441888"/>
              <a:gd name="connsiteY53" fmla="*/ 321666 h 639718"/>
              <a:gd name="connsiteX54" fmla="*/ 899943 w 4441888"/>
              <a:gd name="connsiteY54" fmla="*/ 325280 h 639718"/>
              <a:gd name="connsiteX55" fmla="*/ 1485448 w 4441888"/>
              <a:gd name="connsiteY55" fmla="*/ 325280 h 639718"/>
              <a:gd name="connsiteX56" fmla="*/ 2352863 w 4441888"/>
              <a:gd name="connsiteY56" fmla="*/ 325280 h 63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441888" h="639718">
                <a:moveTo>
                  <a:pt x="2352863" y="325280"/>
                </a:moveTo>
                <a:lnTo>
                  <a:pt x="3964810" y="325280"/>
                </a:lnTo>
                <a:lnTo>
                  <a:pt x="4015409" y="321666"/>
                </a:lnTo>
                <a:lnTo>
                  <a:pt x="4069622" y="307209"/>
                </a:lnTo>
                <a:lnTo>
                  <a:pt x="4127450" y="278295"/>
                </a:lnTo>
                <a:lnTo>
                  <a:pt x="4203349" y="224082"/>
                </a:lnTo>
                <a:lnTo>
                  <a:pt x="4275633" y="148183"/>
                </a:lnTo>
                <a:lnTo>
                  <a:pt x="4340689" y="68670"/>
                </a:lnTo>
                <a:lnTo>
                  <a:pt x="4373217" y="25299"/>
                </a:lnTo>
                <a:lnTo>
                  <a:pt x="4398517" y="3614"/>
                </a:lnTo>
                <a:lnTo>
                  <a:pt x="4409360" y="0"/>
                </a:lnTo>
                <a:lnTo>
                  <a:pt x="4420202" y="0"/>
                </a:lnTo>
                <a:lnTo>
                  <a:pt x="4431045" y="0"/>
                </a:lnTo>
                <a:lnTo>
                  <a:pt x="4441888" y="10842"/>
                </a:lnTo>
                <a:lnTo>
                  <a:pt x="4431045" y="54213"/>
                </a:lnTo>
                <a:lnTo>
                  <a:pt x="4409360" y="151797"/>
                </a:lnTo>
                <a:lnTo>
                  <a:pt x="4384060" y="278295"/>
                </a:lnTo>
                <a:lnTo>
                  <a:pt x="4362375" y="321666"/>
                </a:lnTo>
                <a:lnTo>
                  <a:pt x="4315390" y="412022"/>
                </a:lnTo>
                <a:lnTo>
                  <a:pt x="4243105" y="527677"/>
                </a:lnTo>
                <a:lnTo>
                  <a:pt x="4203349" y="574662"/>
                </a:lnTo>
                <a:lnTo>
                  <a:pt x="4178049" y="596347"/>
                </a:lnTo>
                <a:lnTo>
                  <a:pt x="4159978" y="621647"/>
                </a:lnTo>
                <a:lnTo>
                  <a:pt x="4123836" y="639718"/>
                </a:lnTo>
                <a:lnTo>
                  <a:pt x="4076851" y="636104"/>
                </a:lnTo>
                <a:lnTo>
                  <a:pt x="4026251" y="618033"/>
                </a:lnTo>
                <a:lnTo>
                  <a:pt x="3975652" y="585505"/>
                </a:lnTo>
                <a:lnTo>
                  <a:pt x="3943124" y="552977"/>
                </a:lnTo>
                <a:lnTo>
                  <a:pt x="3809398" y="549362"/>
                </a:lnTo>
                <a:lnTo>
                  <a:pt x="3245578" y="549362"/>
                </a:lnTo>
                <a:lnTo>
                  <a:pt x="2450447" y="549362"/>
                </a:lnTo>
                <a:lnTo>
                  <a:pt x="1944455" y="549362"/>
                </a:lnTo>
                <a:lnTo>
                  <a:pt x="1377021" y="549362"/>
                </a:lnTo>
                <a:lnTo>
                  <a:pt x="1080655" y="549362"/>
                </a:lnTo>
                <a:lnTo>
                  <a:pt x="972228" y="556591"/>
                </a:lnTo>
                <a:lnTo>
                  <a:pt x="712003" y="574662"/>
                </a:lnTo>
                <a:lnTo>
                  <a:pt x="477078" y="592733"/>
                </a:lnTo>
                <a:lnTo>
                  <a:pt x="433708" y="585505"/>
                </a:lnTo>
                <a:lnTo>
                  <a:pt x="354195" y="567434"/>
                </a:lnTo>
                <a:lnTo>
                  <a:pt x="242153" y="531291"/>
                </a:lnTo>
                <a:lnTo>
                  <a:pt x="159026" y="495149"/>
                </a:lnTo>
                <a:lnTo>
                  <a:pt x="68670" y="448164"/>
                </a:lnTo>
                <a:lnTo>
                  <a:pt x="25300" y="422864"/>
                </a:lnTo>
                <a:lnTo>
                  <a:pt x="10843" y="408407"/>
                </a:lnTo>
                <a:lnTo>
                  <a:pt x="3614" y="393951"/>
                </a:lnTo>
                <a:lnTo>
                  <a:pt x="0" y="379494"/>
                </a:lnTo>
                <a:lnTo>
                  <a:pt x="0" y="372265"/>
                </a:lnTo>
                <a:lnTo>
                  <a:pt x="7229" y="350580"/>
                </a:lnTo>
                <a:lnTo>
                  <a:pt x="43371" y="307209"/>
                </a:lnTo>
                <a:lnTo>
                  <a:pt x="97584" y="267452"/>
                </a:lnTo>
                <a:lnTo>
                  <a:pt x="137341" y="242153"/>
                </a:lnTo>
                <a:lnTo>
                  <a:pt x="166255" y="227696"/>
                </a:lnTo>
                <a:lnTo>
                  <a:pt x="209625" y="216853"/>
                </a:lnTo>
                <a:lnTo>
                  <a:pt x="625262" y="321666"/>
                </a:lnTo>
                <a:lnTo>
                  <a:pt x="899943" y="325280"/>
                </a:lnTo>
                <a:lnTo>
                  <a:pt x="1485448" y="325280"/>
                </a:lnTo>
                <a:lnTo>
                  <a:pt x="2352863" y="3252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1462B61-733E-DC44-8F19-F4FFF4C3F0D2}"/>
              </a:ext>
            </a:extLst>
          </p:cNvPr>
          <p:cNvSpPr/>
          <p:nvPr/>
        </p:nvSpPr>
        <p:spPr>
          <a:xfrm>
            <a:off x="5981700" y="5314950"/>
            <a:ext cx="725488" cy="604838"/>
          </a:xfrm>
          <a:custGeom>
            <a:avLst/>
            <a:gdLst>
              <a:gd name="connsiteX0" fmla="*/ 266700 w 726281"/>
              <a:gd name="connsiteY0" fmla="*/ 97631 h 604838"/>
              <a:gd name="connsiteX1" fmla="*/ 402431 w 726281"/>
              <a:gd name="connsiteY1" fmla="*/ 150019 h 604838"/>
              <a:gd name="connsiteX2" fmla="*/ 509588 w 726281"/>
              <a:gd name="connsiteY2" fmla="*/ 188119 h 604838"/>
              <a:gd name="connsiteX3" fmla="*/ 588169 w 726281"/>
              <a:gd name="connsiteY3" fmla="*/ 209550 h 604838"/>
              <a:gd name="connsiteX4" fmla="*/ 631031 w 726281"/>
              <a:gd name="connsiteY4" fmla="*/ 214313 h 604838"/>
              <a:gd name="connsiteX5" fmla="*/ 652463 w 726281"/>
              <a:gd name="connsiteY5" fmla="*/ 211931 h 604838"/>
              <a:gd name="connsiteX6" fmla="*/ 681038 w 726281"/>
              <a:gd name="connsiteY6" fmla="*/ 202406 h 604838"/>
              <a:gd name="connsiteX7" fmla="*/ 702469 w 726281"/>
              <a:gd name="connsiteY7" fmla="*/ 185738 h 604838"/>
              <a:gd name="connsiteX8" fmla="*/ 716756 w 726281"/>
              <a:gd name="connsiteY8" fmla="*/ 166688 h 604838"/>
              <a:gd name="connsiteX9" fmla="*/ 726281 w 726281"/>
              <a:gd name="connsiteY9" fmla="*/ 135731 h 604838"/>
              <a:gd name="connsiteX10" fmla="*/ 638175 w 726281"/>
              <a:gd name="connsiteY10" fmla="*/ 604838 h 604838"/>
              <a:gd name="connsiteX11" fmla="*/ 626269 w 726281"/>
              <a:gd name="connsiteY11" fmla="*/ 573881 h 604838"/>
              <a:gd name="connsiteX12" fmla="*/ 616744 w 726281"/>
              <a:gd name="connsiteY12" fmla="*/ 547688 h 604838"/>
              <a:gd name="connsiteX13" fmla="*/ 595313 w 726281"/>
              <a:gd name="connsiteY13" fmla="*/ 516731 h 604838"/>
              <a:gd name="connsiteX14" fmla="*/ 550069 w 726281"/>
              <a:gd name="connsiteY14" fmla="*/ 461963 h 604838"/>
              <a:gd name="connsiteX15" fmla="*/ 495300 w 726281"/>
              <a:gd name="connsiteY15" fmla="*/ 397669 h 604838"/>
              <a:gd name="connsiteX16" fmla="*/ 442913 w 726281"/>
              <a:gd name="connsiteY16" fmla="*/ 347663 h 604838"/>
              <a:gd name="connsiteX17" fmla="*/ 376238 w 726281"/>
              <a:gd name="connsiteY17" fmla="*/ 290513 h 604838"/>
              <a:gd name="connsiteX18" fmla="*/ 321469 w 726281"/>
              <a:gd name="connsiteY18" fmla="*/ 245269 h 604838"/>
              <a:gd name="connsiteX19" fmla="*/ 252413 w 726281"/>
              <a:gd name="connsiteY19" fmla="*/ 197644 h 604838"/>
              <a:gd name="connsiteX20" fmla="*/ 183356 w 726281"/>
              <a:gd name="connsiteY20" fmla="*/ 150019 h 604838"/>
              <a:gd name="connsiteX21" fmla="*/ 90488 w 726281"/>
              <a:gd name="connsiteY21" fmla="*/ 97631 h 604838"/>
              <a:gd name="connsiteX22" fmla="*/ 21431 w 726281"/>
              <a:gd name="connsiteY22" fmla="*/ 61913 h 604838"/>
              <a:gd name="connsiteX23" fmla="*/ 14288 w 726281"/>
              <a:gd name="connsiteY23" fmla="*/ 52388 h 604838"/>
              <a:gd name="connsiteX24" fmla="*/ 4763 w 726281"/>
              <a:gd name="connsiteY24" fmla="*/ 38100 h 604838"/>
              <a:gd name="connsiteX25" fmla="*/ 0 w 726281"/>
              <a:gd name="connsiteY25" fmla="*/ 21431 h 604838"/>
              <a:gd name="connsiteX26" fmla="*/ 0 w 726281"/>
              <a:gd name="connsiteY26" fmla="*/ 11906 h 604838"/>
              <a:gd name="connsiteX27" fmla="*/ 7144 w 726281"/>
              <a:gd name="connsiteY27" fmla="*/ 0 h 604838"/>
              <a:gd name="connsiteX28" fmla="*/ 23813 w 726281"/>
              <a:gd name="connsiteY28" fmla="*/ 0 h 604838"/>
              <a:gd name="connsiteX29" fmla="*/ 50006 w 726281"/>
              <a:gd name="connsiteY29" fmla="*/ 9525 h 604838"/>
              <a:gd name="connsiteX30" fmla="*/ 126206 w 726281"/>
              <a:gd name="connsiteY30" fmla="*/ 42863 h 604838"/>
              <a:gd name="connsiteX31" fmla="*/ 266700 w 726281"/>
              <a:gd name="connsiteY31" fmla="*/ 97631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26281" h="604838">
                <a:moveTo>
                  <a:pt x="266700" y="97631"/>
                </a:moveTo>
                <a:lnTo>
                  <a:pt x="402431" y="150019"/>
                </a:lnTo>
                <a:lnTo>
                  <a:pt x="509588" y="188119"/>
                </a:lnTo>
                <a:lnTo>
                  <a:pt x="588169" y="209550"/>
                </a:lnTo>
                <a:lnTo>
                  <a:pt x="631031" y="214313"/>
                </a:lnTo>
                <a:lnTo>
                  <a:pt x="652463" y="211931"/>
                </a:lnTo>
                <a:lnTo>
                  <a:pt x="681038" y="202406"/>
                </a:lnTo>
                <a:lnTo>
                  <a:pt x="702469" y="185738"/>
                </a:lnTo>
                <a:lnTo>
                  <a:pt x="716756" y="166688"/>
                </a:lnTo>
                <a:lnTo>
                  <a:pt x="726281" y="135731"/>
                </a:lnTo>
                <a:lnTo>
                  <a:pt x="638175" y="604838"/>
                </a:lnTo>
                <a:lnTo>
                  <a:pt x="626269" y="573881"/>
                </a:lnTo>
                <a:lnTo>
                  <a:pt x="616744" y="547688"/>
                </a:lnTo>
                <a:lnTo>
                  <a:pt x="595313" y="516731"/>
                </a:lnTo>
                <a:lnTo>
                  <a:pt x="550069" y="461963"/>
                </a:lnTo>
                <a:lnTo>
                  <a:pt x="495300" y="397669"/>
                </a:lnTo>
                <a:lnTo>
                  <a:pt x="442913" y="347663"/>
                </a:lnTo>
                <a:lnTo>
                  <a:pt x="376238" y="290513"/>
                </a:lnTo>
                <a:lnTo>
                  <a:pt x="321469" y="245269"/>
                </a:lnTo>
                <a:lnTo>
                  <a:pt x="252413" y="197644"/>
                </a:lnTo>
                <a:lnTo>
                  <a:pt x="183356" y="150019"/>
                </a:lnTo>
                <a:lnTo>
                  <a:pt x="90488" y="97631"/>
                </a:lnTo>
                <a:lnTo>
                  <a:pt x="21431" y="61913"/>
                </a:lnTo>
                <a:lnTo>
                  <a:pt x="14288" y="52388"/>
                </a:lnTo>
                <a:lnTo>
                  <a:pt x="4763" y="38100"/>
                </a:lnTo>
                <a:lnTo>
                  <a:pt x="0" y="21431"/>
                </a:lnTo>
                <a:lnTo>
                  <a:pt x="0" y="11906"/>
                </a:lnTo>
                <a:lnTo>
                  <a:pt x="7144" y="0"/>
                </a:lnTo>
                <a:lnTo>
                  <a:pt x="23813" y="0"/>
                </a:lnTo>
                <a:lnTo>
                  <a:pt x="50006" y="9525"/>
                </a:lnTo>
                <a:lnTo>
                  <a:pt x="126206" y="42863"/>
                </a:lnTo>
                <a:lnTo>
                  <a:pt x="266700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00C4300-9986-476F-8342-825D6DCE2890}"/>
              </a:ext>
            </a:extLst>
          </p:cNvPr>
          <p:cNvGrpSpPr/>
          <p:nvPr/>
        </p:nvGrpSpPr>
        <p:grpSpPr>
          <a:xfrm>
            <a:off x="2466625" y="1631951"/>
            <a:ext cx="4524375" cy="4443413"/>
            <a:chOff x="2651125" y="1784350"/>
            <a:chExt cx="4524375" cy="4443413"/>
          </a:xfrm>
        </p:grpSpPr>
        <p:sp>
          <p:nvSpPr>
            <p:cNvPr id="12" name="フリーフォーム 57">
              <a:extLst>
                <a:ext uri="{FF2B5EF4-FFF2-40B4-BE49-F238E27FC236}">
                  <a16:creationId xmlns:a16="http://schemas.microsoft.com/office/drawing/2014/main" id="{E5D8A735-087A-422E-85FE-F48BBD58CEE7}"/>
                </a:ext>
              </a:extLst>
            </p:cNvPr>
            <p:cNvSpPr/>
            <p:nvPr/>
          </p:nvSpPr>
          <p:spPr>
            <a:xfrm>
              <a:off x="2865438" y="2057400"/>
              <a:ext cx="625475" cy="1323975"/>
            </a:xfrm>
            <a:custGeom>
              <a:avLst/>
              <a:gdLst>
                <a:gd name="connsiteX0" fmla="*/ 504825 w 626269"/>
                <a:gd name="connsiteY0" fmla="*/ 321469 h 1323975"/>
                <a:gd name="connsiteX1" fmla="*/ 488156 w 626269"/>
                <a:gd name="connsiteY1" fmla="*/ 228600 h 1323975"/>
                <a:gd name="connsiteX2" fmla="*/ 423862 w 626269"/>
                <a:gd name="connsiteY2" fmla="*/ 95250 h 1323975"/>
                <a:gd name="connsiteX3" fmla="*/ 364331 w 626269"/>
                <a:gd name="connsiteY3" fmla="*/ 73819 h 1323975"/>
                <a:gd name="connsiteX4" fmla="*/ 295275 w 626269"/>
                <a:gd name="connsiteY4" fmla="*/ 52388 h 1323975"/>
                <a:gd name="connsiteX5" fmla="*/ 233362 w 626269"/>
                <a:gd name="connsiteY5" fmla="*/ 35719 h 1323975"/>
                <a:gd name="connsiteX6" fmla="*/ 161925 w 626269"/>
                <a:gd name="connsiteY6" fmla="*/ 21431 h 1323975"/>
                <a:gd name="connsiteX7" fmla="*/ 71437 w 626269"/>
                <a:gd name="connsiteY7" fmla="*/ 4763 h 1323975"/>
                <a:gd name="connsiteX8" fmla="*/ 19050 w 626269"/>
                <a:gd name="connsiteY8" fmla="*/ 0 h 1323975"/>
                <a:gd name="connsiteX9" fmla="*/ 4762 w 626269"/>
                <a:gd name="connsiteY9" fmla="*/ 4763 h 1323975"/>
                <a:gd name="connsiteX10" fmla="*/ 0 w 626269"/>
                <a:gd name="connsiteY10" fmla="*/ 14288 h 1323975"/>
                <a:gd name="connsiteX11" fmla="*/ 2381 w 626269"/>
                <a:gd name="connsiteY11" fmla="*/ 23813 h 1323975"/>
                <a:gd name="connsiteX12" fmla="*/ 14287 w 626269"/>
                <a:gd name="connsiteY12" fmla="*/ 45244 h 1323975"/>
                <a:gd name="connsiteX13" fmla="*/ 30956 w 626269"/>
                <a:gd name="connsiteY13" fmla="*/ 57150 h 1323975"/>
                <a:gd name="connsiteX14" fmla="*/ 66675 w 626269"/>
                <a:gd name="connsiteY14" fmla="*/ 76200 h 1323975"/>
                <a:gd name="connsiteX15" fmla="*/ 123825 w 626269"/>
                <a:gd name="connsiteY15" fmla="*/ 114300 h 1323975"/>
                <a:gd name="connsiteX16" fmla="*/ 166687 w 626269"/>
                <a:gd name="connsiteY16" fmla="*/ 150019 h 1323975"/>
                <a:gd name="connsiteX17" fmla="*/ 192881 w 626269"/>
                <a:gd name="connsiteY17" fmla="*/ 173831 h 1323975"/>
                <a:gd name="connsiteX18" fmla="*/ 202406 w 626269"/>
                <a:gd name="connsiteY18" fmla="*/ 185738 h 1323975"/>
                <a:gd name="connsiteX19" fmla="*/ 238125 w 626269"/>
                <a:gd name="connsiteY19" fmla="*/ 276225 h 1323975"/>
                <a:gd name="connsiteX20" fmla="*/ 295275 w 626269"/>
                <a:gd name="connsiteY20" fmla="*/ 476250 h 1323975"/>
                <a:gd name="connsiteX21" fmla="*/ 309562 w 626269"/>
                <a:gd name="connsiteY21" fmla="*/ 528638 h 1323975"/>
                <a:gd name="connsiteX22" fmla="*/ 328612 w 626269"/>
                <a:gd name="connsiteY22" fmla="*/ 607219 h 1323975"/>
                <a:gd name="connsiteX23" fmla="*/ 347662 w 626269"/>
                <a:gd name="connsiteY23" fmla="*/ 690563 h 1323975"/>
                <a:gd name="connsiteX24" fmla="*/ 373856 w 626269"/>
                <a:gd name="connsiteY24" fmla="*/ 826294 h 1323975"/>
                <a:gd name="connsiteX25" fmla="*/ 378619 w 626269"/>
                <a:gd name="connsiteY25" fmla="*/ 852488 h 1323975"/>
                <a:gd name="connsiteX26" fmla="*/ 378619 w 626269"/>
                <a:gd name="connsiteY26" fmla="*/ 931069 h 1323975"/>
                <a:gd name="connsiteX27" fmla="*/ 361950 w 626269"/>
                <a:gd name="connsiteY27" fmla="*/ 1059656 h 1323975"/>
                <a:gd name="connsiteX28" fmla="*/ 361950 w 626269"/>
                <a:gd name="connsiteY28" fmla="*/ 1076325 h 1323975"/>
                <a:gd name="connsiteX29" fmla="*/ 373856 w 626269"/>
                <a:gd name="connsiteY29" fmla="*/ 1114425 h 1323975"/>
                <a:gd name="connsiteX30" fmla="*/ 416719 w 626269"/>
                <a:gd name="connsiteY30" fmla="*/ 1188244 h 1323975"/>
                <a:gd name="connsiteX31" fmla="*/ 459581 w 626269"/>
                <a:gd name="connsiteY31" fmla="*/ 1247775 h 1323975"/>
                <a:gd name="connsiteX32" fmla="*/ 500062 w 626269"/>
                <a:gd name="connsiteY32" fmla="*/ 1288256 h 1323975"/>
                <a:gd name="connsiteX33" fmla="*/ 535781 w 626269"/>
                <a:gd name="connsiteY33" fmla="*/ 1314450 h 1323975"/>
                <a:gd name="connsiteX34" fmla="*/ 561975 w 626269"/>
                <a:gd name="connsiteY34" fmla="*/ 1323975 h 1323975"/>
                <a:gd name="connsiteX35" fmla="*/ 578644 w 626269"/>
                <a:gd name="connsiteY35" fmla="*/ 1321594 h 1323975"/>
                <a:gd name="connsiteX36" fmla="*/ 585787 w 626269"/>
                <a:gd name="connsiteY36" fmla="*/ 1314450 h 1323975"/>
                <a:gd name="connsiteX37" fmla="*/ 597694 w 626269"/>
                <a:gd name="connsiteY37" fmla="*/ 1293019 h 1323975"/>
                <a:gd name="connsiteX38" fmla="*/ 604837 w 626269"/>
                <a:gd name="connsiteY38" fmla="*/ 1271588 h 1323975"/>
                <a:gd name="connsiteX39" fmla="*/ 614362 w 626269"/>
                <a:gd name="connsiteY39" fmla="*/ 1243013 h 1323975"/>
                <a:gd name="connsiteX40" fmla="*/ 621506 w 626269"/>
                <a:gd name="connsiteY40" fmla="*/ 1202531 h 1323975"/>
                <a:gd name="connsiteX41" fmla="*/ 626269 w 626269"/>
                <a:gd name="connsiteY41" fmla="*/ 1166813 h 1323975"/>
                <a:gd name="connsiteX42" fmla="*/ 626269 w 626269"/>
                <a:gd name="connsiteY42" fmla="*/ 1131094 h 1323975"/>
                <a:gd name="connsiteX43" fmla="*/ 626269 w 626269"/>
                <a:gd name="connsiteY43" fmla="*/ 1097756 h 1323975"/>
                <a:gd name="connsiteX44" fmla="*/ 600075 w 626269"/>
                <a:gd name="connsiteY44" fmla="*/ 942975 h 1323975"/>
                <a:gd name="connsiteX45" fmla="*/ 569119 w 626269"/>
                <a:gd name="connsiteY45" fmla="*/ 707231 h 1323975"/>
                <a:gd name="connsiteX46" fmla="*/ 538162 w 626269"/>
                <a:gd name="connsiteY46" fmla="*/ 511969 h 1323975"/>
                <a:gd name="connsiteX47" fmla="*/ 504825 w 626269"/>
                <a:gd name="connsiteY47" fmla="*/ 3214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6269" h="1323975">
                  <a:moveTo>
                    <a:pt x="504825" y="321469"/>
                  </a:moveTo>
                  <a:lnTo>
                    <a:pt x="488156" y="228600"/>
                  </a:lnTo>
                  <a:lnTo>
                    <a:pt x="423862" y="95250"/>
                  </a:lnTo>
                  <a:lnTo>
                    <a:pt x="364331" y="73819"/>
                  </a:lnTo>
                  <a:lnTo>
                    <a:pt x="295275" y="52388"/>
                  </a:lnTo>
                  <a:lnTo>
                    <a:pt x="233362" y="35719"/>
                  </a:lnTo>
                  <a:lnTo>
                    <a:pt x="161925" y="21431"/>
                  </a:lnTo>
                  <a:lnTo>
                    <a:pt x="71437" y="4763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3813"/>
                  </a:lnTo>
                  <a:lnTo>
                    <a:pt x="14287" y="45244"/>
                  </a:lnTo>
                  <a:lnTo>
                    <a:pt x="30956" y="57150"/>
                  </a:lnTo>
                  <a:lnTo>
                    <a:pt x="66675" y="76200"/>
                  </a:lnTo>
                  <a:lnTo>
                    <a:pt x="123825" y="114300"/>
                  </a:lnTo>
                  <a:lnTo>
                    <a:pt x="166687" y="150019"/>
                  </a:lnTo>
                  <a:lnTo>
                    <a:pt x="192881" y="173831"/>
                  </a:lnTo>
                  <a:lnTo>
                    <a:pt x="202406" y="185738"/>
                  </a:lnTo>
                  <a:lnTo>
                    <a:pt x="238125" y="276225"/>
                  </a:lnTo>
                  <a:lnTo>
                    <a:pt x="295275" y="476250"/>
                  </a:lnTo>
                  <a:lnTo>
                    <a:pt x="309562" y="528638"/>
                  </a:lnTo>
                  <a:lnTo>
                    <a:pt x="328612" y="607219"/>
                  </a:lnTo>
                  <a:lnTo>
                    <a:pt x="347662" y="690563"/>
                  </a:lnTo>
                  <a:lnTo>
                    <a:pt x="373856" y="826294"/>
                  </a:lnTo>
                  <a:lnTo>
                    <a:pt x="378619" y="852488"/>
                  </a:lnTo>
                  <a:lnTo>
                    <a:pt x="378619" y="931069"/>
                  </a:lnTo>
                  <a:lnTo>
                    <a:pt x="361950" y="1059656"/>
                  </a:lnTo>
                  <a:lnTo>
                    <a:pt x="361950" y="1076325"/>
                  </a:lnTo>
                  <a:lnTo>
                    <a:pt x="373856" y="1114425"/>
                  </a:lnTo>
                  <a:lnTo>
                    <a:pt x="416719" y="1188244"/>
                  </a:lnTo>
                  <a:lnTo>
                    <a:pt x="459581" y="1247775"/>
                  </a:lnTo>
                  <a:lnTo>
                    <a:pt x="500062" y="1288256"/>
                  </a:lnTo>
                  <a:lnTo>
                    <a:pt x="535781" y="1314450"/>
                  </a:lnTo>
                  <a:lnTo>
                    <a:pt x="561975" y="1323975"/>
                  </a:lnTo>
                  <a:lnTo>
                    <a:pt x="578644" y="1321594"/>
                  </a:lnTo>
                  <a:lnTo>
                    <a:pt x="585787" y="1314450"/>
                  </a:lnTo>
                  <a:lnTo>
                    <a:pt x="597694" y="1293019"/>
                  </a:lnTo>
                  <a:lnTo>
                    <a:pt x="604837" y="1271588"/>
                  </a:lnTo>
                  <a:lnTo>
                    <a:pt x="614362" y="1243013"/>
                  </a:lnTo>
                  <a:lnTo>
                    <a:pt x="621506" y="1202531"/>
                  </a:lnTo>
                  <a:lnTo>
                    <a:pt x="626269" y="1166813"/>
                  </a:lnTo>
                  <a:lnTo>
                    <a:pt x="626269" y="1131094"/>
                  </a:lnTo>
                  <a:lnTo>
                    <a:pt x="626269" y="1097756"/>
                  </a:lnTo>
                  <a:lnTo>
                    <a:pt x="600075" y="942975"/>
                  </a:lnTo>
                  <a:lnTo>
                    <a:pt x="569119" y="707231"/>
                  </a:lnTo>
                  <a:lnTo>
                    <a:pt x="538162" y="511969"/>
                  </a:lnTo>
                  <a:lnTo>
                    <a:pt x="504825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A819195E-3284-44E0-8753-EB74E44F3136}"/>
                </a:ext>
              </a:extLst>
            </p:cNvPr>
            <p:cNvSpPr/>
            <p:nvPr/>
          </p:nvSpPr>
          <p:spPr>
            <a:xfrm>
              <a:off x="5600700" y="2405063"/>
              <a:ext cx="481013" cy="2112962"/>
            </a:xfrm>
            <a:custGeom>
              <a:avLst/>
              <a:gdLst>
                <a:gd name="connsiteX0" fmla="*/ 187779 w 481693"/>
                <a:gd name="connsiteY0" fmla="*/ 544286 h 2111828"/>
                <a:gd name="connsiteX1" fmla="*/ 187779 w 481693"/>
                <a:gd name="connsiteY1" fmla="*/ 263978 h 2111828"/>
                <a:gd name="connsiteX2" fmla="*/ 179614 w 481693"/>
                <a:gd name="connsiteY2" fmla="*/ 231321 h 2111828"/>
                <a:gd name="connsiteX3" fmla="*/ 157843 w 481693"/>
                <a:gd name="connsiteY3" fmla="*/ 185057 h 2111828"/>
                <a:gd name="connsiteX4" fmla="*/ 141514 w 481693"/>
                <a:gd name="connsiteY4" fmla="*/ 157843 h 2111828"/>
                <a:gd name="connsiteX5" fmla="*/ 117021 w 481693"/>
                <a:gd name="connsiteY5" fmla="*/ 127907 h 2111828"/>
                <a:gd name="connsiteX6" fmla="*/ 100693 w 481693"/>
                <a:gd name="connsiteY6" fmla="*/ 111578 h 2111828"/>
                <a:gd name="connsiteX7" fmla="*/ 70757 w 481693"/>
                <a:gd name="connsiteY7" fmla="*/ 87086 h 2111828"/>
                <a:gd name="connsiteX8" fmla="*/ 35379 w 481693"/>
                <a:gd name="connsiteY8" fmla="*/ 68036 h 2111828"/>
                <a:gd name="connsiteX9" fmla="*/ 16329 w 481693"/>
                <a:gd name="connsiteY9" fmla="*/ 59871 h 2111828"/>
                <a:gd name="connsiteX10" fmla="*/ 5443 w 481693"/>
                <a:gd name="connsiteY10" fmla="*/ 48986 h 2111828"/>
                <a:gd name="connsiteX11" fmla="*/ 0 w 481693"/>
                <a:gd name="connsiteY11" fmla="*/ 27214 h 2111828"/>
                <a:gd name="connsiteX12" fmla="*/ 0 w 481693"/>
                <a:gd name="connsiteY12" fmla="*/ 13607 h 2111828"/>
                <a:gd name="connsiteX13" fmla="*/ 2721 w 481693"/>
                <a:gd name="connsiteY13" fmla="*/ 5443 h 2111828"/>
                <a:gd name="connsiteX14" fmla="*/ 13607 w 481693"/>
                <a:gd name="connsiteY14" fmla="*/ 0 h 2111828"/>
                <a:gd name="connsiteX15" fmla="*/ 38100 w 481693"/>
                <a:gd name="connsiteY15" fmla="*/ 2721 h 2111828"/>
                <a:gd name="connsiteX16" fmla="*/ 103414 w 481693"/>
                <a:gd name="connsiteY16" fmla="*/ 24493 h 2111828"/>
                <a:gd name="connsiteX17" fmla="*/ 166007 w 481693"/>
                <a:gd name="connsiteY17" fmla="*/ 40821 h 2111828"/>
                <a:gd name="connsiteX18" fmla="*/ 239486 w 481693"/>
                <a:gd name="connsiteY18" fmla="*/ 65314 h 2111828"/>
                <a:gd name="connsiteX19" fmla="*/ 280307 w 481693"/>
                <a:gd name="connsiteY19" fmla="*/ 81643 h 2111828"/>
                <a:gd name="connsiteX20" fmla="*/ 340179 w 481693"/>
                <a:gd name="connsiteY20" fmla="*/ 108857 h 2111828"/>
                <a:gd name="connsiteX21" fmla="*/ 383721 w 481693"/>
                <a:gd name="connsiteY21" fmla="*/ 133350 h 2111828"/>
                <a:gd name="connsiteX22" fmla="*/ 413657 w 481693"/>
                <a:gd name="connsiteY22" fmla="*/ 152400 h 2111828"/>
                <a:gd name="connsiteX23" fmla="*/ 438150 w 481693"/>
                <a:gd name="connsiteY23" fmla="*/ 174171 h 2111828"/>
                <a:gd name="connsiteX24" fmla="*/ 459921 w 481693"/>
                <a:gd name="connsiteY24" fmla="*/ 201386 h 2111828"/>
                <a:gd name="connsiteX25" fmla="*/ 470807 w 481693"/>
                <a:gd name="connsiteY25" fmla="*/ 223157 h 2111828"/>
                <a:gd name="connsiteX26" fmla="*/ 481693 w 481693"/>
                <a:gd name="connsiteY26" fmla="*/ 253093 h 2111828"/>
                <a:gd name="connsiteX27" fmla="*/ 481693 w 481693"/>
                <a:gd name="connsiteY27" fmla="*/ 274864 h 2111828"/>
                <a:gd name="connsiteX28" fmla="*/ 465364 w 481693"/>
                <a:gd name="connsiteY28" fmla="*/ 321128 h 2111828"/>
                <a:gd name="connsiteX29" fmla="*/ 432707 w 481693"/>
                <a:gd name="connsiteY29" fmla="*/ 421821 h 2111828"/>
                <a:gd name="connsiteX30" fmla="*/ 416379 w 481693"/>
                <a:gd name="connsiteY30" fmla="*/ 487136 h 2111828"/>
                <a:gd name="connsiteX31" fmla="*/ 410936 w 481693"/>
                <a:gd name="connsiteY31" fmla="*/ 555171 h 2111828"/>
                <a:gd name="connsiteX32" fmla="*/ 413657 w 481693"/>
                <a:gd name="connsiteY32" fmla="*/ 1096736 h 2111828"/>
                <a:gd name="connsiteX33" fmla="*/ 413657 w 481693"/>
                <a:gd name="connsiteY33" fmla="*/ 1929493 h 2111828"/>
                <a:gd name="connsiteX34" fmla="*/ 410936 w 481693"/>
                <a:gd name="connsiteY34" fmla="*/ 1981200 h 2111828"/>
                <a:gd name="connsiteX35" fmla="*/ 402771 w 481693"/>
                <a:gd name="connsiteY35" fmla="*/ 2019300 h 2111828"/>
                <a:gd name="connsiteX36" fmla="*/ 383721 w 481693"/>
                <a:gd name="connsiteY36" fmla="*/ 2054678 h 2111828"/>
                <a:gd name="connsiteX37" fmla="*/ 351064 w 481693"/>
                <a:gd name="connsiteY37" fmla="*/ 2087336 h 2111828"/>
                <a:gd name="connsiteX38" fmla="*/ 321129 w 481693"/>
                <a:gd name="connsiteY38" fmla="*/ 2106386 h 2111828"/>
                <a:gd name="connsiteX39" fmla="*/ 304800 w 481693"/>
                <a:gd name="connsiteY39" fmla="*/ 2111828 h 2111828"/>
                <a:gd name="connsiteX40" fmla="*/ 291193 w 481693"/>
                <a:gd name="connsiteY40" fmla="*/ 2111828 h 2111828"/>
                <a:gd name="connsiteX41" fmla="*/ 263979 w 481693"/>
                <a:gd name="connsiteY41" fmla="*/ 2098221 h 2111828"/>
                <a:gd name="connsiteX42" fmla="*/ 239486 w 481693"/>
                <a:gd name="connsiteY42" fmla="*/ 2060121 h 2111828"/>
                <a:gd name="connsiteX43" fmla="*/ 193221 w 481693"/>
                <a:gd name="connsiteY43" fmla="*/ 1951264 h 2111828"/>
                <a:gd name="connsiteX44" fmla="*/ 144236 w 481693"/>
                <a:gd name="connsiteY44" fmla="*/ 1828800 h 2111828"/>
                <a:gd name="connsiteX45" fmla="*/ 117021 w 481693"/>
                <a:gd name="connsiteY45" fmla="*/ 1738993 h 2111828"/>
                <a:gd name="connsiteX46" fmla="*/ 103414 w 481693"/>
                <a:gd name="connsiteY46" fmla="*/ 1681843 h 2111828"/>
                <a:gd name="connsiteX47" fmla="*/ 100693 w 481693"/>
                <a:gd name="connsiteY47" fmla="*/ 1630136 h 2111828"/>
                <a:gd name="connsiteX48" fmla="*/ 103414 w 481693"/>
                <a:gd name="connsiteY48" fmla="*/ 1597478 h 2111828"/>
                <a:gd name="connsiteX49" fmla="*/ 117021 w 481693"/>
                <a:gd name="connsiteY49" fmla="*/ 1562100 h 2111828"/>
                <a:gd name="connsiteX50" fmla="*/ 136071 w 481693"/>
                <a:gd name="connsiteY50" fmla="*/ 1526721 h 2111828"/>
                <a:gd name="connsiteX51" fmla="*/ 149679 w 481693"/>
                <a:gd name="connsiteY51" fmla="*/ 1494064 h 2111828"/>
                <a:gd name="connsiteX52" fmla="*/ 168729 w 481693"/>
                <a:gd name="connsiteY52" fmla="*/ 1420586 h 2111828"/>
                <a:gd name="connsiteX53" fmla="*/ 179614 w 481693"/>
                <a:gd name="connsiteY53" fmla="*/ 1347107 h 2111828"/>
                <a:gd name="connsiteX54" fmla="*/ 185057 w 481693"/>
                <a:gd name="connsiteY54" fmla="*/ 1262743 h 2111828"/>
                <a:gd name="connsiteX55" fmla="*/ 190500 w 481693"/>
                <a:gd name="connsiteY55" fmla="*/ 1110343 h 2111828"/>
                <a:gd name="connsiteX56" fmla="*/ 187779 w 481693"/>
                <a:gd name="connsiteY56" fmla="*/ 544286 h 2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81693" h="2111828">
                  <a:moveTo>
                    <a:pt x="187779" y="544286"/>
                  </a:moveTo>
                  <a:lnTo>
                    <a:pt x="187779" y="263978"/>
                  </a:lnTo>
                  <a:lnTo>
                    <a:pt x="179614" y="231321"/>
                  </a:lnTo>
                  <a:lnTo>
                    <a:pt x="157843" y="185057"/>
                  </a:lnTo>
                  <a:lnTo>
                    <a:pt x="141514" y="157843"/>
                  </a:lnTo>
                  <a:lnTo>
                    <a:pt x="117021" y="127907"/>
                  </a:lnTo>
                  <a:lnTo>
                    <a:pt x="100693" y="111578"/>
                  </a:lnTo>
                  <a:lnTo>
                    <a:pt x="70757" y="87086"/>
                  </a:lnTo>
                  <a:lnTo>
                    <a:pt x="35379" y="68036"/>
                  </a:lnTo>
                  <a:lnTo>
                    <a:pt x="16329" y="59871"/>
                  </a:lnTo>
                  <a:lnTo>
                    <a:pt x="5443" y="48986"/>
                  </a:lnTo>
                  <a:lnTo>
                    <a:pt x="0" y="27214"/>
                  </a:lnTo>
                  <a:lnTo>
                    <a:pt x="0" y="13607"/>
                  </a:lnTo>
                  <a:lnTo>
                    <a:pt x="2721" y="5443"/>
                  </a:lnTo>
                  <a:lnTo>
                    <a:pt x="13607" y="0"/>
                  </a:lnTo>
                  <a:lnTo>
                    <a:pt x="38100" y="2721"/>
                  </a:lnTo>
                  <a:lnTo>
                    <a:pt x="103414" y="24493"/>
                  </a:lnTo>
                  <a:lnTo>
                    <a:pt x="166007" y="40821"/>
                  </a:lnTo>
                  <a:lnTo>
                    <a:pt x="239486" y="65314"/>
                  </a:lnTo>
                  <a:lnTo>
                    <a:pt x="280307" y="81643"/>
                  </a:lnTo>
                  <a:lnTo>
                    <a:pt x="340179" y="108857"/>
                  </a:lnTo>
                  <a:lnTo>
                    <a:pt x="383721" y="133350"/>
                  </a:lnTo>
                  <a:lnTo>
                    <a:pt x="413657" y="152400"/>
                  </a:lnTo>
                  <a:lnTo>
                    <a:pt x="438150" y="174171"/>
                  </a:lnTo>
                  <a:lnTo>
                    <a:pt x="459921" y="201386"/>
                  </a:lnTo>
                  <a:lnTo>
                    <a:pt x="470807" y="223157"/>
                  </a:lnTo>
                  <a:lnTo>
                    <a:pt x="481693" y="253093"/>
                  </a:lnTo>
                  <a:lnTo>
                    <a:pt x="481693" y="274864"/>
                  </a:lnTo>
                  <a:lnTo>
                    <a:pt x="465364" y="321128"/>
                  </a:lnTo>
                  <a:lnTo>
                    <a:pt x="432707" y="421821"/>
                  </a:lnTo>
                  <a:lnTo>
                    <a:pt x="416379" y="487136"/>
                  </a:lnTo>
                  <a:lnTo>
                    <a:pt x="410936" y="555171"/>
                  </a:lnTo>
                  <a:lnTo>
                    <a:pt x="413657" y="1096736"/>
                  </a:lnTo>
                  <a:lnTo>
                    <a:pt x="413657" y="1929493"/>
                  </a:lnTo>
                  <a:lnTo>
                    <a:pt x="410936" y="1981200"/>
                  </a:lnTo>
                  <a:lnTo>
                    <a:pt x="402771" y="2019300"/>
                  </a:lnTo>
                  <a:lnTo>
                    <a:pt x="383721" y="2054678"/>
                  </a:lnTo>
                  <a:lnTo>
                    <a:pt x="351064" y="2087336"/>
                  </a:lnTo>
                  <a:lnTo>
                    <a:pt x="321129" y="2106386"/>
                  </a:lnTo>
                  <a:lnTo>
                    <a:pt x="304800" y="2111828"/>
                  </a:lnTo>
                  <a:lnTo>
                    <a:pt x="291193" y="2111828"/>
                  </a:lnTo>
                  <a:lnTo>
                    <a:pt x="263979" y="2098221"/>
                  </a:lnTo>
                  <a:lnTo>
                    <a:pt x="239486" y="2060121"/>
                  </a:lnTo>
                  <a:lnTo>
                    <a:pt x="193221" y="1951264"/>
                  </a:lnTo>
                  <a:lnTo>
                    <a:pt x="144236" y="1828800"/>
                  </a:lnTo>
                  <a:lnTo>
                    <a:pt x="117021" y="1738993"/>
                  </a:lnTo>
                  <a:lnTo>
                    <a:pt x="103414" y="1681843"/>
                  </a:lnTo>
                  <a:lnTo>
                    <a:pt x="100693" y="1630136"/>
                  </a:lnTo>
                  <a:lnTo>
                    <a:pt x="103414" y="1597478"/>
                  </a:lnTo>
                  <a:lnTo>
                    <a:pt x="117021" y="1562100"/>
                  </a:lnTo>
                  <a:lnTo>
                    <a:pt x="136071" y="1526721"/>
                  </a:lnTo>
                  <a:lnTo>
                    <a:pt x="149679" y="1494064"/>
                  </a:lnTo>
                  <a:lnTo>
                    <a:pt x="168729" y="1420586"/>
                  </a:lnTo>
                  <a:lnTo>
                    <a:pt x="179614" y="1347107"/>
                  </a:lnTo>
                  <a:lnTo>
                    <a:pt x="185057" y="1262743"/>
                  </a:lnTo>
                  <a:lnTo>
                    <a:pt x="190500" y="1110343"/>
                  </a:lnTo>
                  <a:lnTo>
                    <a:pt x="187779" y="54428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8">
              <a:extLst>
                <a:ext uri="{FF2B5EF4-FFF2-40B4-BE49-F238E27FC236}">
                  <a16:creationId xmlns:a16="http://schemas.microsoft.com/office/drawing/2014/main" id="{7A8CF93F-5EA0-48E2-9A84-151AD1186049}"/>
                </a:ext>
              </a:extLst>
            </p:cNvPr>
            <p:cNvSpPr/>
            <p:nvPr/>
          </p:nvSpPr>
          <p:spPr>
            <a:xfrm>
              <a:off x="3238500" y="1839913"/>
              <a:ext cx="1903413" cy="1228725"/>
            </a:xfrm>
            <a:custGeom>
              <a:avLst/>
              <a:gdLst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0644 w 1902619"/>
                <a:gd name="connsiteY18" fmla="*/ 1057275 h 1228725"/>
                <a:gd name="connsiteX19" fmla="*/ 1276350 w 1902619"/>
                <a:gd name="connsiteY19" fmla="*/ 1140619 h 1228725"/>
                <a:gd name="connsiteX20" fmla="*/ 1293019 w 1902619"/>
                <a:gd name="connsiteY20" fmla="*/ 1178719 h 1228725"/>
                <a:gd name="connsiteX21" fmla="*/ 1304925 w 1902619"/>
                <a:gd name="connsiteY21" fmla="*/ 1197769 h 1228725"/>
                <a:gd name="connsiteX22" fmla="*/ 1321594 w 1902619"/>
                <a:gd name="connsiteY22" fmla="*/ 1212057 h 1228725"/>
                <a:gd name="connsiteX23" fmla="*/ 1347788 w 1902619"/>
                <a:gd name="connsiteY23" fmla="*/ 1221582 h 1228725"/>
                <a:gd name="connsiteX24" fmla="*/ 1373981 w 1902619"/>
                <a:gd name="connsiteY24" fmla="*/ 1228725 h 1228725"/>
                <a:gd name="connsiteX25" fmla="*/ 1397794 w 1902619"/>
                <a:gd name="connsiteY25" fmla="*/ 1226344 h 1228725"/>
                <a:gd name="connsiteX26" fmla="*/ 1435894 w 1902619"/>
                <a:gd name="connsiteY26" fmla="*/ 1204913 h 1228725"/>
                <a:gd name="connsiteX27" fmla="*/ 1476375 w 1902619"/>
                <a:gd name="connsiteY27" fmla="*/ 1171575 h 1228725"/>
                <a:gd name="connsiteX28" fmla="*/ 1500188 w 1902619"/>
                <a:gd name="connsiteY28" fmla="*/ 1143000 h 1228725"/>
                <a:gd name="connsiteX29" fmla="*/ 1516856 w 1902619"/>
                <a:gd name="connsiteY29" fmla="*/ 1114425 h 1228725"/>
                <a:gd name="connsiteX30" fmla="*/ 1531144 w 1902619"/>
                <a:gd name="connsiteY30" fmla="*/ 1090613 h 1228725"/>
                <a:gd name="connsiteX31" fmla="*/ 1557338 w 1902619"/>
                <a:gd name="connsiteY31" fmla="*/ 1021557 h 1228725"/>
                <a:gd name="connsiteX32" fmla="*/ 1638300 w 1902619"/>
                <a:gd name="connsiteY32" fmla="*/ 797719 h 1228725"/>
                <a:gd name="connsiteX33" fmla="*/ 1721644 w 1902619"/>
                <a:gd name="connsiteY33" fmla="*/ 564357 h 1228725"/>
                <a:gd name="connsiteX34" fmla="*/ 1766888 w 1902619"/>
                <a:gd name="connsiteY34" fmla="*/ 435769 h 1228725"/>
                <a:gd name="connsiteX35" fmla="*/ 1774031 w 1902619"/>
                <a:gd name="connsiteY35" fmla="*/ 421482 h 1228725"/>
                <a:gd name="connsiteX36" fmla="*/ 1804988 w 1902619"/>
                <a:gd name="connsiteY36" fmla="*/ 390525 h 1228725"/>
                <a:gd name="connsiteX37" fmla="*/ 1862138 w 1902619"/>
                <a:gd name="connsiteY37" fmla="*/ 328613 h 1228725"/>
                <a:gd name="connsiteX38" fmla="*/ 1902619 w 1902619"/>
                <a:gd name="connsiteY38" fmla="*/ 273844 h 1228725"/>
                <a:gd name="connsiteX39" fmla="*/ 1902619 w 1902619"/>
                <a:gd name="connsiteY39" fmla="*/ 269082 h 1228725"/>
                <a:gd name="connsiteX40" fmla="*/ 1902619 w 1902619"/>
                <a:gd name="connsiteY40" fmla="*/ 261938 h 1228725"/>
                <a:gd name="connsiteX41" fmla="*/ 1893094 w 1902619"/>
                <a:gd name="connsiteY41" fmla="*/ 247650 h 1228725"/>
                <a:gd name="connsiteX42" fmla="*/ 1845469 w 1902619"/>
                <a:gd name="connsiteY42" fmla="*/ 202407 h 1228725"/>
                <a:gd name="connsiteX43" fmla="*/ 1788319 w 1902619"/>
                <a:gd name="connsiteY43" fmla="*/ 159544 h 1228725"/>
                <a:gd name="connsiteX44" fmla="*/ 1683544 w 1902619"/>
                <a:gd name="connsiteY44" fmla="*/ 95250 h 1228725"/>
                <a:gd name="connsiteX45" fmla="*/ 1571625 w 1902619"/>
                <a:gd name="connsiteY45" fmla="*/ 40482 h 1228725"/>
                <a:gd name="connsiteX46" fmla="*/ 1497806 w 1902619"/>
                <a:gd name="connsiteY46" fmla="*/ 4763 h 1228725"/>
                <a:gd name="connsiteX47" fmla="*/ 1476375 w 1902619"/>
                <a:gd name="connsiteY47" fmla="*/ 0 h 1228725"/>
                <a:gd name="connsiteX48" fmla="*/ 1445419 w 1902619"/>
                <a:gd name="connsiteY48" fmla="*/ 16669 h 1228725"/>
                <a:gd name="connsiteX49" fmla="*/ 1400175 w 1902619"/>
                <a:gd name="connsiteY49" fmla="*/ 45244 h 1228725"/>
                <a:gd name="connsiteX50" fmla="*/ 1328738 w 1902619"/>
                <a:gd name="connsiteY50" fmla="*/ 88107 h 1228725"/>
                <a:gd name="connsiteX51" fmla="*/ 1216819 w 1902619"/>
                <a:gd name="connsiteY51" fmla="*/ 107157 h 1228725"/>
                <a:gd name="connsiteX52" fmla="*/ 902494 w 1902619"/>
                <a:gd name="connsiteY52" fmla="*/ 161925 h 1228725"/>
                <a:gd name="connsiteX53" fmla="*/ 709613 w 1902619"/>
                <a:gd name="connsiteY53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76350 w 1902619"/>
                <a:gd name="connsiteY20" fmla="*/ 1140619 h 1228725"/>
                <a:gd name="connsiteX21" fmla="*/ 1293019 w 1902619"/>
                <a:gd name="connsiteY21" fmla="*/ 1178719 h 1228725"/>
                <a:gd name="connsiteX22" fmla="*/ 1304925 w 1902619"/>
                <a:gd name="connsiteY22" fmla="*/ 1197769 h 1228725"/>
                <a:gd name="connsiteX23" fmla="*/ 1321594 w 1902619"/>
                <a:gd name="connsiteY23" fmla="*/ 1212057 h 1228725"/>
                <a:gd name="connsiteX24" fmla="*/ 1347788 w 1902619"/>
                <a:gd name="connsiteY24" fmla="*/ 1221582 h 1228725"/>
                <a:gd name="connsiteX25" fmla="*/ 1373981 w 1902619"/>
                <a:gd name="connsiteY25" fmla="*/ 1228725 h 1228725"/>
                <a:gd name="connsiteX26" fmla="*/ 1397794 w 1902619"/>
                <a:gd name="connsiteY26" fmla="*/ 1226344 h 1228725"/>
                <a:gd name="connsiteX27" fmla="*/ 1435894 w 1902619"/>
                <a:gd name="connsiteY27" fmla="*/ 1204913 h 1228725"/>
                <a:gd name="connsiteX28" fmla="*/ 1476375 w 1902619"/>
                <a:gd name="connsiteY28" fmla="*/ 1171575 h 1228725"/>
                <a:gd name="connsiteX29" fmla="*/ 1500188 w 1902619"/>
                <a:gd name="connsiteY29" fmla="*/ 1143000 h 1228725"/>
                <a:gd name="connsiteX30" fmla="*/ 1516856 w 1902619"/>
                <a:gd name="connsiteY30" fmla="*/ 1114425 h 1228725"/>
                <a:gd name="connsiteX31" fmla="*/ 1531144 w 1902619"/>
                <a:gd name="connsiteY31" fmla="*/ 1090613 h 1228725"/>
                <a:gd name="connsiteX32" fmla="*/ 1557338 w 1902619"/>
                <a:gd name="connsiteY32" fmla="*/ 1021557 h 1228725"/>
                <a:gd name="connsiteX33" fmla="*/ 1638300 w 1902619"/>
                <a:gd name="connsiteY33" fmla="*/ 797719 h 1228725"/>
                <a:gd name="connsiteX34" fmla="*/ 1721644 w 1902619"/>
                <a:gd name="connsiteY34" fmla="*/ 564357 h 1228725"/>
                <a:gd name="connsiteX35" fmla="*/ 1766888 w 1902619"/>
                <a:gd name="connsiteY35" fmla="*/ 435769 h 1228725"/>
                <a:gd name="connsiteX36" fmla="*/ 1774031 w 1902619"/>
                <a:gd name="connsiteY36" fmla="*/ 421482 h 1228725"/>
                <a:gd name="connsiteX37" fmla="*/ 1804988 w 1902619"/>
                <a:gd name="connsiteY37" fmla="*/ 390525 h 1228725"/>
                <a:gd name="connsiteX38" fmla="*/ 1862138 w 1902619"/>
                <a:gd name="connsiteY38" fmla="*/ 328613 h 1228725"/>
                <a:gd name="connsiteX39" fmla="*/ 1902619 w 1902619"/>
                <a:gd name="connsiteY39" fmla="*/ 273844 h 1228725"/>
                <a:gd name="connsiteX40" fmla="*/ 1902619 w 1902619"/>
                <a:gd name="connsiteY40" fmla="*/ 269082 h 1228725"/>
                <a:gd name="connsiteX41" fmla="*/ 1902619 w 1902619"/>
                <a:gd name="connsiteY41" fmla="*/ 261938 h 1228725"/>
                <a:gd name="connsiteX42" fmla="*/ 1893094 w 1902619"/>
                <a:gd name="connsiteY42" fmla="*/ 247650 h 1228725"/>
                <a:gd name="connsiteX43" fmla="*/ 1845469 w 1902619"/>
                <a:gd name="connsiteY43" fmla="*/ 202407 h 1228725"/>
                <a:gd name="connsiteX44" fmla="*/ 1788319 w 1902619"/>
                <a:gd name="connsiteY44" fmla="*/ 159544 h 1228725"/>
                <a:gd name="connsiteX45" fmla="*/ 1683544 w 1902619"/>
                <a:gd name="connsiteY45" fmla="*/ 95250 h 1228725"/>
                <a:gd name="connsiteX46" fmla="*/ 1571625 w 1902619"/>
                <a:gd name="connsiteY46" fmla="*/ 40482 h 1228725"/>
                <a:gd name="connsiteX47" fmla="*/ 1497806 w 1902619"/>
                <a:gd name="connsiteY47" fmla="*/ 4763 h 1228725"/>
                <a:gd name="connsiteX48" fmla="*/ 1476375 w 1902619"/>
                <a:gd name="connsiteY48" fmla="*/ 0 h 1228725"/>
                <a:gd name="connsiteX49" fmla="*/ 1445419 w 1902619"/>
                <a:gd name="connsiteY49" fmla="*/ 16669 h 1228725"/>
                <a:gd name="connsiteX50" fmla="*/ 1400175 w 1902619"/>
                <a:gd name="connsiteY50" fmla="*/ 45244 h 1228725"/>
                <a:gd name="connsiteX51" fmla="*/ 1328738 w 1902619"/>
                <a:gd name="connsiteY51" fmla="*/ 88107 h 1228725"/>
                <a:gd name="connsiteX52" fmla="*/ 1216819 w 1902619"/>
                <a:gd name="connsiteY52" fmla="*/ 107157 h 1228725"/>
                <a:gd name="connsiteX53" fmla="*/ 902494 w 1902619"/>
                <a:gd name="connsiteY53" fmla="*/ 161925 h 1228725"/>
                <a:gd name="connsiteX54" fmla="*/ 709613 w 1902619"/>
                <a:gd name="connsiteY54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321043 w 1902619"/>
                <a:gd name="connsiteY20" fmla="*/ 1084262 h 1228725"/>
                <a:gd name="connsiteX21" fmla="*/ 1287684 w 1902619"/>
                <a:gd name="connsiteY21" fmla="*/ 1127101 h 1228725"/>
                <a:gd name="connsiteX22" fmla="*/ 1276350 w 1902619"/>
                <a:gd name="connsiteY22" fmla="*/ 1140619 h 1228725"/>
                <a:gd name="connsiteX23" fmla="*/ 1293019 w 1902619"/>
                <a:gd name="connsiteY23" fmla="*/ 1178719 h 1228725"/>
                <a:gd name="connsiteX24" fmla="*/ 1304925 w 1902619"/>
                <a:gd name="connsiteY24" fmla="*/ 1197769 h 1228725"/>
                <a:gd name="connsiteX25" fmla="*/ 1321594 w 1902619"/>
                <a:gd name="connsiteY25" fmla="*/ 1212057 h 1228725"/>
                <a:gd name="connsiteX26" fmla="*/ 1347788 w 1902619"/>
                <a:gd name="connsiteY26" fmla="*/ 1221582 h 1228725"/>
                <a:gd name="connsiteX27" fmla="*/ 1373981 w 1902619"/>
                <a:gd name="connsiteY27" fmla="*/ 1228725 h 1228725"/>
                <a:gd name="connsiteX28" fmla="*/ 1397794 w 1902619"/>
                <a:gd name="connsiteY28" fmla="*/ 1226344 h 1228725"/>
                <a:gd name="connsiteX29" fmla="*/ 1435894 w 1902619"/>
                <a:gd name="connsiteY29" fmla="*/ 1204913 h 1228725"/>
                <a:gd name="connsiteX30" fmla="*/ 1476375 w 1902619"/>
                <a:gd name="connsiteY30" fmla="*/ 1171575 h 1228725"/>
                <a:gd name="connsiteX31" fmla="*/ 1500188 w 1902619"/>
                <a:gd name="connsiteY31" fmla="*/ 1143000 h 1228725"/>
                <a:gd name="connsiteX32" fmla="*/ 1516856 w 1902619"/>
                <a:gd name="connsiteY32" fmla="*/ 1114425 h 1228725"/>
                <a:gd name="connsiteX33" fmla="*/ 1531144 w 1902619"/>
                <a:gd name="connsiteY33" fmla="*/ 1090613 h 1228725"/>
                <a:gd name="connsiteX34" fmla="*/ 1557338 w 1902619"/>
                <a:gd name="connsiteY34" fmla="*/ 1021557 h 1228725"/>
                <a:gd name="connsiteX35" fmla="*/ 1638300 w 1902619"/>
                <a:gd name="connsiteY35" fmla="*/ 797719 h 1228725"/>
                <a:gd name="connsiteX36" fmla="*/ 1721644 w 1902619"/>
                <a:gd name="connsiteY36" fmla="*/ 564357 h 1228725"/>
                <a:gd name="connsiteX37" fmla="*/ 1766888 w 1902619"/>
                <a:gd name="connsiteY37" fmla="*/ 435769 h 1228725"/>
                <a:gd name="connsiteX38" fmla="*/ 1774031 w 1902619"/>
                <a:gd name="connsiteY38" fmla="*/ 421482 h 1228725"/>
                <a:gd name="connsiteX39" fmla="*/ 1804988 w 1902619"/>
                <a:gd name="connsiteY39" fmla="*/ 390525 h 1228725"/>
                <a:gd name="connsiteX40" fmla="*/ 1862138 w 1902619"/>
                <a:gd name="connsiteY40" fmla="*/ 328613 h 1228725"/>
                <a:gd name="connsiteX41" fmla="*/ 1902619 w 1902619"/>
                <a:gd name="connsiteY41" fmla="*/ 273844 h 1228725"/>
                <a:gd name="connsiteX42" fmla="*/ 1902619 w 1902619"/>
                <a:gd name="connsiteY42" fmla="*/ 269082 h 1228725"/>
                <a:gd name="connsiteX43" fmla="*/ 1902619 w 1902619"/>
                <a:gd name="connsiteY43" fmla="*/ 261938 h 1228725"/>
                <a:gd name="connsiteX44" fmla="*/ 1893094 w 1902619"/>
                <a:gd name="connsiteY44" fmla="*/ 247650 h 1228725"/>
                <a:gd name="connsiteX45" fmla="*/ 1845469 w 1902619"/>
                <a:gd name="connsiteY45" fmla="*/ 202407 h 1228725"/>
                <a:gd name="connsiteX46" fmla="*/ 1788319 w 1902619"/>
                <a:gd name="connsiteY46" fmla="*/ 159544 h 1228725"/>
                <a:gd name="connsiteX47" fmla="*/ 1683544 w 1902619"/>
                <a:gd name="connsiteY47" fmla="*/ 95250 h 1228725"/>
                <a:gd name="connsiteX48" fmla="*/ 1571625 w 1902619"/>
                <a:gd name="connsiteY48" fmla="*/ 40482 h 1228725"/>
                <a:gd name="connsiteX49" fmla="*/ 1497806 w 1902619"/>
                <a:gd name="connsiteY49" fmla="*/ 4763 h 1228725"/>
                <a:gd name="connsiteX50" fmla="*/ 1476375 w 1902619"/>
                <a:gd name="connsiteY50" fmla="*/ 0 h 1228725"/>
                <a:gd name="connsiteX51" fmla="*/ 1445419 w 1902619"/>
                <a:gd name="connsiteY51" fmla="*/ 16669 h 1228725"/>
                <a:gd name="connsiteX52" fmla="*/ 1400175 w 1902619"/>
                <a:gd name="connsiteY52" fmla="*/ 45244 h 1228725"/>
                <a:gd name="connsiteX53" fmla="*/ 1328738 w 1902619"/>
                <a:gd name="connsiteY53" fmla="*/ 88107 h 1228725"/>
                <a:gd name="connsiteX54" fmla="*/ 1216819 w 1902619"/>
                <a:gd name="connsiteY54" fmla="*/ 107157 h 1228725"/>
                <a:gd name="connsiteX55" fmla="*/ 902494 w 1902619"/>
                <a:gd name="connsiteY55" fmla="*/ 161925 h 1228725"/>
                <a:gd name="connsiteX56" fmla="*/ 709613 w 1902619"/>
                <a:gd name="connsiteY56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21043 w 1902619"/>
                <a:gd name="connsiteY19" fmla="*/ 1084262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2619" h="1228725">
                  <a:moveTo>
                    <a:pt x="709613" y="197644"/>
                  </a:moveTo>
                  <a:lnTo>
                    <a:pt x="216694" y="283369"/>
                  </a:lnTo>
                  <a:lnTo>
                    <a:pt x="0" y="321469"/>
                  </a:lnTo>
                  <a:lnTo>
                    <a:pt x="71438" y="481013"/>
                  </a:lnTo>
                  <a:lnTo>
                    <a:pt x="421481" y="409575"/>
                  </a:lnTo>
                  <a:lnTo>
                    <a:pt x="788194" y="338138"/>
                  </a:lnTo>
                  <a:lnTo>
                    <a:pt x="1181100" y="259557"/>
                  </a:lnTo>
                  <a:lnTo>
                    <a:pt x="1378744" y="221457"/>
                  </a:lnTo>
                  <a:lnTo>
                    <a:pt x="1395413" y="221457"/>
                  </a:lnTo>
                  <a:lnTo>
                    <a:pt x="1414463" y="221457"/>
                  </a:lnTo>
                  <a:lnTo>
                    <a:pt x="1440656" y="226219"/>
                  </a:lnTo>
                  <a:lnTo>
                    <a:pt x="1452563" y="230982"/>
                  </a:lnTo>
                  <a:lnTo>
                    <a:pt x="1466850" y="245269"/>
                  </a:lnTo>
                  <a:lnTo>
                    <a:pt x="1476375" y="269082"/>
                  </a:lnTo>
                  <a:lnTo>
                    <a:pt x="1478756" y="302419"/>
                  </a:lnTo>
                  <a:cubicBezTo>
                    <a:pt x="1477962" y="322263"/>
                    <a:pt x="1477169" y="342106"/>
                    <a:pt x="1476375" y="361950"/>
                  </a:cubicBezTo>
                  <a:lnTo>
                    <a:pt x="1435894" y="623888"/>
                  </a:lnTo>
                  <a:lnTo>
                    <a:pt x="1393031" y="831057"/>
                  </a:lnTo>
                  <a:lnTo>
                    <a:pt x="1342465" y="1043781"/>
                  </a:lnTo>
                  <a:lnTo>
                    <a:pt x="1321043" y="1084262"/>
                  </a:lnTo>
                  <a:lnTo>
                    <a:pt x="1287684" y="1127101"/>
                  </a:lnTo>
                  <a:lnTo>
                    <a:pt x="1276350" y="1140619"/>
                  </a:lnTo>
                  <a:lnTo>
                    <a:pt x="1293019" y="1178719"/>
                  </a:lnTo>
                  <a:lnTo>
                    <a:pt x="1304925" y="1197769"/>
                  </a:lnTo>
                  <a:lnTo>
                    <a:pt x="1321594" y="1212057"/>
                  </a:lnTo>
                  <a:lnTo>
                    <a:pt x="1347788" y="1221582"/>
                  </a:lnTo>
                  <a:lnTo>
                    <a:pt x="1373981" y="1228725"/>
                  </a:lnTo>
                  <a:lnTo>
                    <a:pt x="1397794" y="1226344"/>
                  </a:lnTo>
                  <a:lnTo>
                    <a:pt x="1435894" y="1204913"/>
                  </a:lnTo>
                  <a:lnTo>
                    <a:pt x="1476375" y="1171575"/>
                  </a:lnTo>
                  <a:lnTo>
                    <a:pt x="1500188" y="1143000"/>
                  </a:lnTo>
                  <a:lnTo>
                    <a:pt x="1516856" y="1114425"/>
                  </a:lnTo>
                  <a:lnTo>
                    <a:pt x="1531144" y="1090613"/>
                  </a:lnTo>
                  <a:lnTo>
                    <a:pt x="1557338" y="1021557"/>
                  </a:lnTo>
                  <a:lnTo>
                    <a:pt x="1638300" y="797719"/>
                  </a:lnTo>
                  <a:lnTo>
                    <a:pt x="1721644" y="564357"/>
                  </a:lnTo>
                  <a:lnTo>
                    <a:pt x="1766888" y="435769"/>
                  </a:lnTo>
                  <a:lnTo>
                    <a:pt x="1774031" y="421482"/>
                  </a:lnTo>
                  <a:lnTo>
                    <a:pt x="1804988" y="390525"/>
                  </a:lnTo>
                  <a:lnTo>
                    <a:pt x="1862138" y="328613"/>
                  </a:lnTo>
                  <a:lnTo>
                    <a:pt x="1902619" y="273844"/>
                  </a:lnTo>
                  <a:lnTo>
                    <a:pt x="1902619" y="269082"/>
                  </a:lnTo>
                  <a:lnTo>
                    <a:pt x="1902619" y="261938"/>
                  </a:lnTo>
                  <a:lnTo>
                    <a:pt x="1893094" y="247650"/>
                  </a:lnTo>
                  <a:lnTo>
                    <a:pt x="1845469" y="202407"/>
                  </a:lnTo>
                  <a:lnTo>
                    <a:pt x="1788319" y="159544"/>
                  </a:lnTo>
                  <a:lnTo>
                    <a:pt x="1683544" y="95250"/>
                  </a:lnTo>
                  <a:lnTo>
                    <a:pt x="1571625" y="40482"/>
                  </a:lnTo>
                  <a:lnTo>
                    <a:pt x="1497806" y="4763"/>
                  </a:lnTo>
                  <a:lnTo>
                    <a:pt x="1476375" y="0"/>
                  </a:lnTo>
                  <a:lnTo>
                    <a:pt x="1445419" y="16669"/>
                  </a:lnTo>
                  <a:lnTo>
                    <a:pt x="1400175" y="45244"/>
                  </a:lnTo>
                  <a:lnTo>
                    <a:pt x="1328738" y="88107"/>
                  </a:lnTo>
                  <a:lnTo>
                    <a:pt x="1216819" y="107157"/>
                  </a:lnTo>
                  <a:lnTo>
                    <a:pt x="902494" y="161925"/>
                  </a:lnTo>
                  <a:lnTo>
                    <a:pt x="709613" y="197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9">
              <a:extLst>
                <a:ext uri="{FF2B5EF4-FFF2-40B4-BE49-F238E27FC236}">
                  <a16:creationId xmlns:a16="http://schemas.microsoft.com/office/drawing/2014/main" id="{FEC376DF-317B-4482-90CF-B153BFD71584}"/>
                </a:ext>
              </a:extLst>
            </p:cNvPr>
            <p:cNvSpPr/>
            <p:nvPr/>
          </p:nvSpPr>
          <p:spPr>
            <a:xfrm>
              <a:off x="3432175" y="2846388"/>
              <a:ext cx="1192213" cy="339725"/>
            </a:xfrm>
            <a:custGeom>
              <a:avLst/>
              <a:gdLst>
                <a:gd name="connsiteX0" fmla="*/ 466725 w 1193007"/>
                <a:gd name="connsiteY0" fmla="*/ 121444 h 340519"/>
                <a:gd name="connsiteX1" fmla="*/ 916782 w 1193007"/>
                <a:gd name="connsiteY1" fmla="*/ 33337 h 340519"/>
                <a:gd name="connsiteX2" fmla="*/ 1071563 w 1193007"/>
                <a:gd name="connsiteY2" fmla="*/ 0 h 340519"/>
                <a:gd name="connsiteX3" fmla="*/ 1085850 w 1193007"/>
                <a:gd name="connsiteY3" fmla="*/ 0 h 340519"/>
                <a:gd name="connsiteX4" fmla="*/ 1119188 w 1193007"/>
                <a:gd name="connsiteY4" fmla="*/ 11906 h 340519"/>
                <a:gd name="connsiteX5" fmla="*/ 1193007 w 1193007"/>
                <a:gd name="connsiteY5" fmla="*/ 35719 h 340519"/>
                <a:gd name="connsiteX6" fmla="*/ 1140619 w 1193007"/>
                <a:gd name="connsiteY6" fmla="*/ 123825 h 340519"/>
                <a:gd name="connsiteX7" fmla="*/ 978694 w 1193007"/>
                <a:gd name="connsiteY7" fmla="*/ 157162 h 340519"/>
                <a:gd name="connsiteX8" fmla="*/ 626269 w 1193007"/>
                <a:gd name="connsiteY8" fmla="*/ 238125 h 340519"/>
                <a:gd name="connsiteX9" fmla="*/ 569119 w 1193007"/>
                <a:gd name="connsiteY9" fmla="*/ 252412 h 340519"/>
                <a:gd name="connsiteX10" fmla="*/ 338138 w 1193007"/>
                <a:gd name="connsiteY10" fmla="*/ 292894 h 340519"/>
                <a:gd name="connsiteX11" fmla="*/ 145257 w 1193007"/>
                <a:gd name="connsiteY11" fmla="*/ 321469 h 340519"/>
                <a:gd name="connsiteX12" fmla="*/ 28575 w 1193007"/>
                <a:gd name="connsiteY12" fmla="*/ 340519 h 340519"/>
                <a:gd name="connsiteX13" fmla="*/ 0 w 1193007"/>
                <a:gd name="connsiteY13" fmla="*/ 173831 h 340519"/>
                <a:gd name="connsiteX14" fmla="*/ 83344 w 1193007"/>
                <a:gd name="connsiteY14" fmla="*/ 190500 h 340519"/>
                <a:gd name="connsiteX15" fmla="*/ 126207 w 1193007"/>
                <a:gd name="connsiteY15" fmla="*/ 190500 h 340519"/>
                <a:gd name="connsiteX16" fmla="*/ 235744 w 1193007"/>
                <a:gd name="connsiteY16" fmla="*/ 166687 h 340519"/>
                <a:gd name="connsiteX17" fmla="*/ 466725 w 1193007"/>
                <a:gd name="connsiteY17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3007" h="340519">
                  <a:moveTo>
                    <a:pt x="466725" y="121444"/>
                  </a:moveTo>
                  <a:lnTo>
                    <a:pt x="916782" y="33337"/>
                  </a:lnTo>
                  <a:lnTo>
                    <a:pt x="1071563" y="0"/>
                  </a:lnTo>
                  <a:lnTo>
                    <a:pt x="1085850" y="0"/>
                  </a:lnTo>
                  <a:lnTo>
                    <a:pt x="1119188" y="11906"/>
                  </a:lnTo>
                  <a:lnTo>
                    <a:pt x="1193007" y="35719"/>
                  </a:lnTo>
                  <a:lnTo>
                    <a:pt x="1140619" y="123825"/>
                  </a:lnTo>
                  <a:lnTo>
                    <a:pt x="978694" y="157162"/>
                  </a:lnTo>
                  <a:lnTo>
                    <a:pt x="626269" y="238125"/>
                  </a:lnTo>
                  <a:lnTo>
                    <a:pt x="569119" y="252412"/>
                  </a:lnTo>
                  <a:lnTo>
                    <a:pt x="338138" y="292894"/>
                  </a:lnTo>
                  <a:lnTo>
                    <a:pt x="145257" y="321469"/>
                  </a:lnTo>
                  <a:lnTo>
                    <a:pt x="28575" y="340519"/>
                  </a:lnTo>
                  <a:lnTo>
                    <a:pt x="0" y="173831"/>
                  </a:lnTo>
                  <a:lnTo>
                    <a:pt x="83344" y="190500"/>
                  </a:lnTo>
                  <a:lnTo>
                    <a:pt x="126207" y="190500"/>
                  </a:lnTo>
                  <a:lnTo>
                    <a:pt x="235744" y="166687"/>
                  </a:lnTo>
                  <a:lnTo>
                    <a:pt x="466725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1">
              <a:extLst>
                <a:ext uri="{FF2B5EF4-FFF2-40B4-BE49-F238E27FC236}">
                  <a16:creationId xmlns:a16="http://schemas.microsoft.com/office/drawing/2014/main" id="{F3169A6E-8C08-4A5F-8CF1-6852471E8669}"/>
                </a:ext>
              </a:extLst>
            </p:cNvPr>
            <p:cNvSpPr/>
            <p:nvPr/>
          </p:nvSpPr>
          <p:spPr>
            <a:xfrm>
              <a:off x="3817938" y="3541713"/>
              <a:ext cx="1168400" cy="384175"/>
            </a:xfrm>
            <a:custGeom>
              <a:avLst/>
              <a:gdLst>
                <a:gd name="connsiteX0" fmla="*/ 476250 w 1169194"/>
                <a:gd name="connsiteY0" fmla="*/ 116681 h 385762"/>
                <a:gd name="connsiteX1" fmla="*/ 759619 w 1169194"/>
                <a:gd name="connsiteY1" fmla="*/ 47625 h 385762"/>
                <a:gd name="connsiteX2" fmla="*/ 785812 w 1169194"/>
                <a:gd name="connsiteY2" fmla="*/ 33337 h 385762"/>
                <a:gd name="connsiteX3" fmla="*/ 840581 w 1169194"/>
                <a:gd name="connsiteY3" fmla="*/ 4762 h 385762"/>
                <a:gd name="connsiteX4" fmla="*/ 859631 w 1169194"/>
                <a:gd name="connsiteY4" fmla="*/ 0 h 385762"/>
                <a:gd name="connsiteX5" fmla="*/ 871537 w 1169194"/>
                <a:gd name="connsiteY5" fmla="*/ 0 h 385762"/>
                <a:gd name="connsiteX6" fmla="*/ 907256 w 1169194"/>
                <a:gd name="connsiteY6" fmla="*/ 11906 h 385762"/>
                <a:gd name="connsiteX7" fmla="*/ 988219 w 1169194"/>
                <a:gd name="connsiteY7" fmla="*/ 45244 h 385762"/>
                <a:gd name="connsiteX8" fmla="*/ 1081087 w 1169194"/>
                <a:gd name="connsiteY8" fmla="*/ 97631 h 385762"/>
                <a:gd name="connsiteX9" fmla="*/ 1116806 w 1169194"/>
                <a:gd name="connsiteY9" fmla="*/ 123825 h 385762"/>
                <a:gd name="connsiteX10" fmla="*/ 1140619 w 1169194"/>
                <a:gd name="connsiteY10" fmla="*/ 142875 h 385762"/>
                <a:gd name="connsiteX11" fmla="*/ 1154906 w 1169194"/>
                <a:gd name="connsiteY11" fmla="*/ 154781 h 385762"/>
                <a:gd name="connsiteX12" fmla="*/ 1162050 w 1169194"/>
                <a:gd name="connsiteY12" fmla="*/ 164306 h 385762"/>
                <a:gd name="connsiteX13" fmla="*/ 1166812 w 1169194"/>
                <a:gd name="connsiteY13" fmla="*/ 178594 h 385762"/>
                <a:gd name="connsiteX14" fmla="*/ 1169194 w 1169194"/>
                <a:gd name="connsiteY14" fmla="*/ 195262 h 385762"/>
                <a:gd name="connsiteX15" fmla="*/ 1169194 w 1169194"/>
                <a:gd name="connsiteY15" fmla="*/ 214312 h 385762"/>
                <a:gd name="connsiteX16" fmla="*/ 1157287 w 1169194"/>
                <a:gd name="connsiteY16" fmla="*/ 233362 h 385762"/>
                <a:gd name="connsiteX17" fmla="*/ 1133475 w 1169194"/>
                <a:gd name="connsiteY17" fmla="*/ 257175 h 385762"/>
                <a:gd name="connsiteX18" fmla="*/ 1085850 w 1169194"/>
                <a:gd name="connsiteY18" fmla="*/ 276225 h 385762"/>
                <a:gd name="connsiteX19" fmla="*/ 752475 w 1169194"/>
                <a:gd name="connsiteY19" fmla="*/ 238125 h 385762"/>
                <a:gd name="connsiteX20" fmla="*/ 685800 w 1169194"/>
                <a:gd name="connsiteY20" fmla="*/ 245269 h 385762"/>
                <a:gd name="connsiteX21" fmla="*/ 302419 w 1169194"/>
                <a:gd name="connsiteY21" fmla="*/ 326231 h 385762"/>
                <a:gd name="connsiteX22" fmla="*/ 0 w 1169194"/>
                <a:gd name="connsiteY22" fmla="*/ 385762 h 385762"/>
                <a:gd name="connsiteX23" fmla="*/ 85725 w 1169194"/>
                <a:gd name="connsiteY23" fmla="*/ 207169 h 385762"/>
                <a:gd name="connsiteX24" fmla="*/ 309562 w 1169194"/>
                <a:gd name="connsiteY24" fmla="*/ 157162 h 385762"/>
                <a:gd name="connsiteX25" fmla="*/ 476250 w 1169194"/>
                <a:gd name="connsiteY25" fmla="*/ 1166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9194" h="385762">
                  <a:moveTo>
                    <a:pt x="476250" y="116681"/>
                  </a:moveTo>
                  <a:lnTo>
                    <a:pt x="759619" y="47625"/>
                  </a:lnTo>
                  <a:lnTo>
                    <a:pt x="785812" y="33337"/>
                  </a:lnTo>
                  <a:lnTo>
                    <a:pt x="840581" y="4762"/>
                  </a:lnTo>
                  <a:lnTo>
                    <a:pt x="859631" y="0"/>
                  </a:lnTo>
                  <a:lnTo>
                    <a:pt x="871537" y="0"/>
                  </a:lnTo>
                  <a:lnTo>
                    <a:pt x="907256" y="11906"/>
                  </a:lnTo>
                  <a:lnTo>
                    <a:pt x="988219" y="45244"/>
                  </a:lnTo>
                  <a:lnTo>
                    <a:pt x="1081087" y="97631"/>
                  </a:lnTo>
                  <a:lnTo>
                    <a:pt x="1116806" y="123825"/>
                  </a:lnTo>
                  <a:lnTo>
                    <a:pt x="1140619" y="142875"/>
                  </a:lnTo>
                  <a:lnTo>
                    <a:pt x="1154906" y="154781"/>
                  </a:lnTo>
                  <a:lnTo>
                    <a:pt x="1162050" y="164306"/>
                  </a:lnTo>
                  <a:lnTo>
                    <a:pt x="1166812" y="178594"/>
                  </a:lnTo>
                  <a:lnTo>
                    <a:pt x="1169194" y="195262"/>
                  </a:lnTo>
                  <a:lnTo>
                    <a:pt x="1169194" y="214312"/>
                  </a:lnTo>
                  <a:lnTo>
                    <a:pt x="1157287" y="233362"/>
                  </a:lnTo>
                  <a:lnTo>
                    <a:pt x="1133475" y="257175"/>
                  </a:lnTo>
                  <a:lnTo>
                    <a:pt x="1085850" y="276225"/>
                  </a:lnTo>
                  <a:lnTo>
                    <a:pt x="752475" y="238125"/>
                  </a:lnTo>
                  <a:lnTo>
                    <a:pt x="685800" y="245269"/>
                  </a:lnTo>
                  <a:lnTo>
                    <a:pt x="302419" y="326231"/>
                  </a:lnTo>
                  <a:lnTo>
                    <a:pt x="0" y="385762"/>
                  </a:lnTo>
                  <a:lnTo>
                    <a:pt x="85725" y="207169"/>
                  </a:lnTo>
                  <a:lnTo>
                    <a:pt x="309562" y="157162"/>
                  </a:lnTo>
                  <a:lnTo>
                    <a:pt x="476250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2">
              <a:extLst>
                <a:ext uri="{FF2B5EF4-FFF2-40B4-BE49-F238E27FC236}">
                  <a16:creationId xmlns:a16="http://schemas.microsoft.com/office/drawing/2014/main" id="{806F45EB-7057-45E2-A330-17C5DBC67D8C}"/>
                </a:ext>
              </a:extLst>
            </p:cNvPr>
            <p:cNvSpPr/>
            <p:nvPr/>
          </p:nvSpPr>
          <p:spPr>
            <a:xfrm>
              <a:off x="3694113" y="3752850"/>
              <a:ext cx="1238250" cy="2239963"/>
            </a:xfrm>
            <a:custGeom>
              <a:avLst/>
              <a:gdLst>
                <a:gd name="connsiteX0" fmla="*/ 822067 w 1239057"/>
                <a:gd name="connsiteY0" fmla="*/ 479539 h 2239834"/>
                <a:gd name="connsiteX1" fmla="*/ 857809 w 1239057"/>
                <a:gd name="connsiteY1" fmla="*/ 339550 h 2239834"/>
                <a:gd name="connsiteX2" fmla="*/ 893551 w 1239057"/>
                <a:gd name="connsiteY2" fmla="*/ 181689 h 2239834"/>
                <a:gd name="connsiteX3" fmla="*/ 914400 w 1239057"/>
                <a:gd name="connsiteY3" fmla="*/ 71485 h 2239834"/>
                <a:gd name="connsiteX4" fmla="*/ 905465 w 1239057"/>
                <a:gd name="connsiteY4" fmla="*/ 41699 h 2239834"/>
                <a:gd name="connsiteX5" fmla="*/ 884615 w 1239057"/>
                <a:gd name="connsiteY5" fmla="*/ 26807 h 2239834"/>
                <a:gd name="connsiteX6" fmla="*/ 833981 w 1239057"/>
                <a:gd name="connsiteY6" fmla="*/ 0 h 2239834"/>
                <a:gd name="connsiteX7" fmla="*/ 1239057 w 1239057"/>
                <a:gd name="connsiteY7" fmla="*/ 47656 h 2239834"/>
                <a:gd name="connsiteX8" fmla="*/ 1209272 w 1239057"/>
                <a:gd name="connsiteY8" fmla="*/ 65528 h 2239834"/>
                <a:gd name="connsiteX9" fmla="*/ 1185444 w 1239057"/>
                <a:gd name="connsiteY9" fmla="*/ 89356 h 2239834"/>
                <a:gd name="connsiteX10" fmla="*/ 1167573 w 1239057"/>
                <a:gd name="connsiteY10" fmla="*/ 113184 h 2239834"/>
                <a:gd name="connsiteX11" fmla="*/ 1146724 w 1239057"/>
                <a:gd name="connsiteY11" fmla="*/ 148926 h 2239834"/>
                <a:gd name="connsiteX12" fmla="*/ 1128853 w 1239057"/>
                <a:gd name="connsiteY12" fmla="*/ 211474 h 2239834"/>
                <a:gd name="connsiteX13" fmla="*/ 1075240 w 1239057"/>
                <a:gd name="connsiteY13" fmla="*/ 437840 h 2239834"/>
                <a:gd name="connsiteX14" fmla="*/ 1015669 w 1239057"/>
                <a:gd name="connsiteY14" fmla="*/ 646335 h 2239834"/>
                <a:gd name="connsiteX15" fmla="*/ 962056 w 1239057"/>
                <a:gd name="connsiteY15" fmla="*/ 807174 h 2239834"/>
                <a:gd name="connsiteX16" fmla="*/ 899508 w 1239057"/>
                <a:gd name="connsiteY16" fmla="*/ 988863 h 2239834"/>
                <a:gd name="connsiteX17" fmla="*/ 825045 w 1239057"/>
                <a:gd name="connsiteY17" fmla="*/ 1176509 h 2239834"/>
                <a:gd name="connsiteX18" fmla="*/ 762497 w 1239057"/>
                <a:gd name="connsiteY18" fmla="*/ 1322455 h 2239834"/>
                <a:gd name="connsiteX19" fmla="*/ 670163 w 1239057"/>
                <a:gd name="connsiteY19" fmla="*/ 1519036 h 2239834"/>
                <a:gd name="connsiteX20" fmla="*/ 601658 w 1239057"/>
                <a:gd name="connsiteY20" fmla="*/ 1656047 h 2239834"/>
                <a:gd name="connsiteX21" fmla="*/ 512303 w 1239057"/>
                <a:gd name="connsiteY21" fmla="*/ 1807951 h 2239834"/>
                <a:gd name="connsiteX22" fmla="*/ 443797 w 1239057"/>
                <a:gd name="connsiteY22" fmla="*/ 1921134 h 2239834"/>
                <a:gd name="connsiteX23" fmla="*/ 375292 w 1239057"/>
                <a:gd name="connsiteY23" fmla="*/ 2016446 h 2239834"/>
                <a:gd name="connsiteX24" fmla="*/ 306786 w 1239057"/>
                <a:gd name="connsiteY24" fmla="*/ 2093887 h 2239834"/>
                <a:gd name="connsiteX25" fmla="*/ 253173 w 1239057"/>
                <a:gd name="connsiteY25" fmla="*/ 2153457 h 2239834"/>
                <a:gd name="connsiteX26" fmla="*/ 202539 w 1239057"/>
                <a:gd name="connsiteY26" fmla="*/ 2192178 h 2239834"/>
                <a:gd name="connsiteX27" fmla="*/ 154883 w 1239057"/>
                <a:gd name="connsiteY27" fmla="*/ 2218984 h 2239834"/>
                <a:gd name="connsiteX28" fmla="*/ 122119 w 1239057"/>
                <a:gd name="connsiteY28" fmla="*/ 2230898 h 2239834"/>
                <a:gd name="connsiteX29" fmla="*/ 74463 w 1239057"/>
                <a:gd name="connsiteY29" fmla="*/ 2239834 h 2239834"/>
                <a:gd name="connsiteX30" fmla="*/ 47656 w 1239057"/>
                <a:gd name="connsiteY30" fmla="*/ 2239834 h 2239834"/>
                <a:gd name="connsiteX31" fmla="*/ 35742 w 1239057"/>
                <a:gd name="connsiteY31" fmla="*/ 2233877 h 2239834"/>
                <a:gd name="connsiteX32" fmla="*/ 20850 w 1239057"/>
                <a:gd name="connsiteY32" fmla="*/ 2213027 h 2239834"/>
                <a:gd name="connsiteX33" fmla="*/ 11914 w 1239057"/>
                <a:gd name="connsiteY33" fmla="*/ 2183242 h 2239834"/>
                <a:gd name="connsiteX34" fmla="*/ 2979 w 1239057"/>
                <a:gd name="connsiteY34" fmla="*/ 2144522 h 2239834"/>
                <a:gd name="connsiteX35" fmla="*/ 0 w 1239057"/>
                <a:gd name="connsiteY35" fmla="*/ 2087930 h 2239834"/>
                <a:gd name="connsiteX36" fmla="*/ 0 w 1239057"/>
                <a:gd name="connsiteY36" fmla="*/ 2064102 h 2239834"/>
                <a:gd name="connsiteX37" fmla="*/ 253173 w 1239057"/>
                <a:gd name="connsiteY37" fmla="*/ 1748381 h 2239834"/>
                <a:gd name="connsiteX38" fmla="*/ 336571 w 1239057"/>
                <a:gd name="connsiteY38" fmla="*/ 1614348 h 2239834"/>
                <a:gd name="connsiteX39" fmla="*/ 446776 w 1239057"/>
                <a:gd name="connsiteY39" fmla="*/ 1426703 h 2239834"/>
                <a:gd name="connsiteX40" fmla="*/ 509324 w 1239057"/>
                <a:gd name="connsiteY40" fmla="*/ 1313520 h 2239834"/>
                <a:gd name="connsiteX41" fmla="*/ 577830 w 1239057"/>
                <a:gd name="connsiteY41" fmla="*/ 1173530 h 2239834"/>
                <a:gd name="connsiteX42" fmla="*/ 628464 w 1239057"/>
                <a:gd name="connsiteY42" fmla="*/ 1063326 h 2239834"/>
                <a:gd name="connsiteX43" fmla="*/ 679099 w 1239057"/>
                <a:gd name="connsiteY43" fmla="*/ 929293 h 2239834"/>
                <a:gd name="connsiteX44" fmla="*/ 732712 w 1239057"/>
                <a:gd name="connsiteY44" fmla="*/ 786325 h 2239834"/>
                <a:gd name="connsiteX45" fmla="*/ 792282 w 1239057"/>
                <a:gd name="connsiteY45" fmla="*/ 589744 h 2239834"/>
                <a:gd name="connsiteX46" fmla="*/ 822067 w 1239057"/>
                <a:gd name="connsiteY46" fmla="*/ 479539 h 223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39057" h="2239834">
                  <a:moveTo>
                    <a:pt x="822067" y="479539"/>
                  </a:moveTo>
                  <a:lnTo>
                    <a:pt x="857809" y="339550"/>
                  </a:lnTo>
                  <a:lnTo>
                    <a:pt x="893551" y="181689"/>
                  </a:lnTo>
                  <a:lnTo>
                    <a:pt x="914400" y="71485"/>
                  </a:lnTo>
                  <a:lnTo>
                    <a:pt x="905465" y="41699"/>
                  </a:lnTo>
                  <a:lnTo>
                    <a:pt x="884615" y="26807"/>
                  </a:lnTo>
                  <a:lnTo>
                    <a:pt x="833981" y="0"/>
                  </a:lnTo>
                  <a:lnTo>
                    <a:pt x="1239057" y="47656"/>
                  </a:lnTo>
                  <a:lnTo>
                    <a:pt x="1209272" y="65528"/>
                  </a:lnTo>
                  <a:lnTo>
                    <a:pt x="1185444" y="89356"/>
                  </a:lnTo>
                  <a:lnTo>
                    <a:pt x="1167573" y="113184"/>
                  </a:lnTo>
                  <a:lnTo>
                    <a:pt x="1146724" y="148926"/>
                  </a:lnTo>
                  <a:lnTo>
                    <a:pt x="1128853" y="211474"/>
                  </a:lnTo>
                  <a:lnTo>
                    <a:pt x="1075240" y="437840"/>
                  </a:lnTo>
                  <a:lnTo>
                    <a:pt x="1015669" y="646335"/>
                  </a:lnTo>
                  <a:lnTo>
                    <a:pt x="962056" y="807174"/>
                  </a:lnTo>
                  <a:lnTo>
                    <a:pt x="899508" y="988863"/>
                  </a:lnTo>
                  <a:lnTo>
                    <a:pt x="825045" y="1176509"/>
                  </a:lnTo>
                  <a:lnTo>
                    <a:pt x="762497" y="1322455"/>
                  </a:lnTo>
                  <a:lnTo>
                    <a:pt x="670163" y="1519036"/>
                  </a:lnTo>
                  <a:lnTo>
                    <a:pt x="601658" y="1656047"/>
                  </a:lnTo>
                  <a:lnTo>
                    <a:pt x="512303" y="1807951"/>
                  </a:lnTo>
                  <a:lnTo>
                    <a:pt x="443797" y="1921134"/>
                  </a:lnTo>
                  <a:lnTo>
                    <a:pt x="375292" y="2016446"/>
                  </a:lnTo>
                  <a:lnTo>
                    <a:pt x="306786" y="2093887"/>
                  </a:lnTo>
                  <a:lnTo>
                    <a:pt x="253173" y="2153457"/>
                  </a:lnTo>
                  <a:lnTo>
                    <a:pt x="202539" y="2192178"/>
                  </a:lnTo>
                  <a:lnTo>
                    <a:pt x="154883" y="2218984"/>
                  </a:lnTo>
                  <a:lnTo>
                    <a:pt x="122119" y="2230898"/>
                  </a:lnTo>
                  <a:lnTo>
                    <a:pt x="74463" y="2239834"/>
                  </a:lnTo>
                  <a:lnTo>
                    <a:pt x="47656" y="2239834"/>
                  </a:lnTo>
                  <a:lnTo>
                    <a:pt x="35742" y="2233877"/>
                  </a:lnTo>
                  <a:lnTo>
                    <a:pt x="20850" y="2213027"/>
                  </a:lnTo>
                  <a:lnTo>
                    <a:pt x="11914" y="2183242"/>
                  </a:lnTo>
                  <a:lnTo>
                    <a:pt x="2979" y="2144522"/>
                  </a:lnTo>
                  <a:lnTo>
                    <a:pt x="0" y="2087930"/>
                  </a:lnTo>
                  <a:lnTo>
                    <a:pt x="0" y="2064102"/>
                  </a:lnTo>
                  <a:lnTo>
                    <a:pt x="253173" y="1748381"/>
                  </a:lnTo>
                  <a:lnTo>
                    <a:pt x="336571" y="1614348"/>
                  </a:lnTo>
                  <a:lnTo>
                    <a:pt x="446776" y="1426703"/>
                  </a:lnTo>
                  <a:lnTo>
                    <a:pt x="509324" y="1313520"/>
                  </a:lnTo>
                  <a:lnTo>
                    <a:pt x="577830" y="1173530"/>
                  </a:lnTo>
                  <a:lnTo>
                    <a:pt x="628464" y="1063326"/>
                  </a:lnTo>
                  <a:lnTo>
                    <a:pt x="679099" y="929293"/>
                  </a:lnTo>
                  <a:lnTo>
                    <a:pt x="732712" y="786325"/>
                  </a:lnTo>
                  <a:lnTo>
                    <a:pt x="792282" y="589744"/>
                  </a:lnTo>
                  <a:lnTo>
                    <a:pt x="822067" y="4795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3">
              <a:extLst>
                <a:ext uri="{FF2B5EF4-FFF2-40B4-BE49-F238E27FC236}">
                  <a16:creationId xmlns:a16="http://schemas.microsoft.com/office/drawing/2014/main" id="{ACD6FD85-43DD-4C57-9C8B-80B3E6FBE58E}"/>
                </a:ext>
              </a:extLst>
            </p:cNvPr>
            <p:cNvSpPr/>
            <p:nvPr/>
          </p:nvSpPr>
          <p:spPr>
            <a:xfrm>
              <a:off x="3341688" y="5262563"/>
              <a:ext cx="647700" cy="623887"/>
            </a:xfrm>
            <a:custGeom>
              <a:avLst/>
              <a:gdLst>
                <a:gd name="connsiteX0" fmla="*/ 173831 w 647700"/>
                <a:gd name="connsiteY0" fmla="*/ 100012 h 623887"/>
                <a:gd name="connsiteX1" fmla="*/ 295275 w 647700"/>
                <a:gd name="connsiteY1" fmla="*/ 178593 h 623887"/>
                <a:gd name="connsiteX2" fmla="*/ 342900 w 647700"/>
                <a:gd name="connsiteY2" fmla="*/ 207168 h 623887"/>
                <a:gd name="connsiteX3" fmla="*/ 385762 w 647700"/>
                <a:gd name="connsiteY3" fmla="*/ 230981 h 623887"/>
                <a:gd name="connsiteX4" fmla="*/ 445294 w 647700"/>
                <a:gd name="connsiteY4" fmla="*/ 257175 h 623887"/>
                <a:gd name="connsiteX5" fmla="*/ 473869 w 647700"/>
                <a:gd name="connsiteY5" fmla="*/ 266700 h 623887"/>
                <a:gd name="connsiteX6" fmla="*/ 519112 w 647700"/>
                <a:gd name="connsiteY6" fmla="*/ 276225 h 623887"/>
                <a:gd name="connsiteX7" fmla="*/ 547687 w 647700"/>
                <a:gd name="connsiteY7" fmla="*/ 276225 h 623887"/>
                <a:gd name="connsiteX8" fmla="*/ 576262 w 647700"/>
                <a:gd name="connsiteY8" fmla="*/ 264318 h 623887"/>
                <a:gd name="connsiteX9" fmla="*/ 602456 w 647700"/>
                <a:gd name="connsiteY9" fmla="*/ 250031 h 623887"/>
                <a:gd name="connsiteX10" fmla="*/ 647700 w 647700"/>
                <a:gd name="connsiteY10" fmla="*/ 176212 h 623887"/>
                <a:gd name="connsiteX11" fmla="*/ 354806 w 647700"/>
                <a:gd name="connsiteY11" fmla="*/ 623887 h 623887"/>
                <a:gd name="connsiteX12" fmla="*/ 350044 w 647700"/>
                <a:gd name="connsiteY12" fmla="*/ 554831 h 623887"/>
                <a:gd name="connsiteX13" fmla="*/ 342900 w 647700"/>
                <a:gd name="connsiteY13" fmla="*/ 528637 h 623887"/>
                <a:gd name="connsiteX14" fmla="*/ 323850 w 647700"/>
                <a:gd name="connsiteY14" fmla="*/ 483393 h 623887"/>
                <a:gd name="connsiteX15" fmla="*/ 288131 w 647700"/>
                <a:gd name="connsiteY15" fmla="*/ 419100 h 623887"/>
                <a:gd name="connsiteX16" fmla="*/ 250031 w 647700"/>
                <a:gd name="connsiteY16" fmla="*/ 352425 h 623887"/>
                <a:gd name="connsiteX17" fmla="*/ 200025 w 647700"/>
                <a:gd name="connsiteY17" fmla="*/ 283368 h 623887"/>
                <a:gd name="connsiteX18" fmla="*/ 128587 w 647700"/>
                <a:gd name="connsiteY18" fmla="*/ 190500 h 623887"/>
                <a:gd name="connsiteX19" fmla="*/ 52387 w 647700"/>
                <a:gd name="connsiteY19" fmla="*/ 102393 h 623887"/>
                <a:gd name="connsiteX20" fmla="*/ 23812 w 647700"/>
                <a:gd name="connsiteY20" fmla="*/ 69056 h 623887"/>
                <a:gd name="connsiteX21" fmla="*/ 9525 w 647700"/>
                <a:gd name="connsiteY21" fmla="*/ 52387 h 623887"/>
                <a:gd name="connsiteX22" fmla="*/ 0 w 647700"/>
                <a:gd name="connsiteY22" fmla="*/ 26193 h 623887"/>
                <a:gd name="connsiteX23" fmla="*/ 0 w 647700"/>
                <a:gd name="connsiteY23" fmla="*/ 9525 h 623887"/>
                <a:gd name="connsiteX24" fmla="*/ 7144 w 647700"/>
                <a:gd name="connsiteY24" fmla="*/ 2381 h 623887"/>
                <a:gd name="connsiteX25" fmla="*/ 11906 w 647700"/>
                <a:gd name="connsiteY25" fmla="*/ 0 h 623887"/>
                <a:gd name="connsiteX26" fmla="*/ 33337 w 647700"/>
                <a:gd name="connsiteY26" fmla="*/ 0 h 623887"/>
                <a:gd name="connsiteX27" fmla="*/ 69056 w 647700"/>
                <a:gd name="connsiteY27" fmla="*/ 16668 h 623887"/>
                <a:gd name="connsiteX28" fmla="*/ 104775 w 647700"/>
                <a:gd name="connsiteY28" fmla="*/ 45243 h 623887"/>
                <a:gd name="connsiteX29" fmla="*/ 173831 w 647700"/>
                <a:gd name="connsiteY29" fmla="*/ 100012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7700" h="623887">
                  <a:moveTo>
                    <a:pt x="173831" y="100012"/>
                  </a:moveTo>
                  <a:lnTo>
                    <a:pt x="295275" y="178593"/>
                  </a:lnTo>
                  <a:lnTo>
                    <a:pt x="342900" y="207168"/>
                  </a:lnTo>
                  <a:lnTo>
                    <a:pt x="385762" y="230981"/>
                  </a:lnTo>
                  <a:lnTo>
                    <a:pt x="445294" y="257175"/>
                  </a:lnTo>
                  <a:lnTo>
                    <a:pt x="473869" y="266700"/>
                  </a:lnTo>
                  <a:lnTo>
                    <a:pt x="519112" y="276225"/>
                  </a:lnTo>
                  <a:lnTo>
                    <a:pt x="547687" y="276225"/>
                  </a:lnTo>
                  <a:lnTo>
                    <a:pt x="576262" y="264318"/>
                  </a:lnTo>
                  <a:lnTo>
                    <a:pt x="602456" y="250031"/>
                  </a:lnTo>
                  <a:lnTo>
                    <a:pt x="647700" y="176212"/>
                  </a:lnTo>
                  <a:lnTo>
                    <a:pt x="354806" y="623887"/>
                  </a:lnTo>
                  <a:lnTo>
                    <a:pt x="350044" y="554831"/>
                  </a:lnTo>
                  <a:lnTo>
                    <a:pt x="342900" y="528637"/>
                  </a:lnTo>
                  <a:lnTo>
                    <a:pt x="323850" y="483393"/>
                  </a:lnTo>
                  <a:lnTo>
                    <a:pt x="288131" y="419100"/>
                  </a:lnTo>
                  <a:lnTo>
                    <a:pt x="250031" y="352425"/>
                  </a:lnTo>
                  <a:lnTo>
                    <a:pt x="200025" y="283368"/>
                  </a:lnTo>
                  <a:lnTo>
                    <a:pt x="128587" y="190500"/>
                  </a:lnTo>
                  <a:lnTo>
                    <a:pt x="52387" y="102393"/>
                  </a:lnTo>
                  <a:lnTo>
                    <a:pt x="23812" y="69056"/>
                  </a:lnTo>
                  <a:lnTo>
                    <a:pt x="9525" y="52387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7144" y="2381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69056" y="16668"/>
                  </a:lnTo>
                  <a:lnTo>
                    <a:pt x="104775" y="45243"/>
                  </a:lnTo>
                  <a:lnTo>
                    <a:pt x="173831" y="100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0">
              <a:extLst>
                <a:ext uri="{FF2B5EF4-FFF2-40B4-BE49-F238E27FC236}">
                  <a16:creationId xmlns:a16="http://schemas.microsoft.com/office/drawing/2014/main" id="{4F940A34-4300-4414-A474-350EAE54B2DA}"/>
                </a:ext>
              </a:extLst>
            </p:cNvPr>
            <p:cNvSpPr/>
            <p:nvPr/>
          </p:nvSpPr>
          <p:spPr>
            <a:xfrm>
              <a:off x="2651125" y="3067050"/>
              <a:ext cx="1539875" cy="2362200"/>
            </a:xfrm>
            <a:custGeom>
              <a:avLst/>
              <a:gdLst>
                <a:gd name="connsiteX0" fmla="*/ 1120775 w 1539875"/>
                <a:gd name="connsiteY0" fmla="*/ 1025525 h 2362200"/>
                <a:gd name="connsiteX1" fmla="*/ 1177925 w 1539875"/>
                <a:gd name="connsiteY1" fmla="*/ 927100 h 2362200"/>
                <a:gd name="connsiteX2" fmla="*/ 1235075 w 1539875"/>
                <a:gd name="connsiteY2" fmla="*/ 819150 h 2362200"/>
                <a:gd name="connsiteX3" fmla="*/ 1323975 w 1539875"/>
                <a:gd name="connsiteY3" fmla="*/ 635000 h 2362200"/>
                <a:gd name="connsiteX4" fmla="*/ 1403350 w 1539875"/>
                <a:gd name="connsiteY4" fmla="*/ 425450 h 2362200"/>
                <a:gd name="connsiteX5" fmla="*/ 1460500 w 1539875"/>
                <a:gd name="connsiteY5" fmla="*/ 282575 h 2362200"/>
                <a:gd name="connsiteX6" fmla="*/ 1473200 w 1539875"/>
                <a:gd name="connsiteY6" fmla="*/ 260350 h 2362200"/>
                <a:gd name="connsiteX7" fmla="*/ 1498600 w 1539875"/>
                <a:gd name="connsiteY7" fmla="*/ 250825 h 2362200"/>
                <a:gd name="connsiteX8" fmla="*/ 1517650 w 1539875"/>
                <a:gd name="connsiteY8" fmla="*/ 234950 h 2362200"/>
                <a:gd name="connsiteX9" fmla="*/ 1533525 w 1539875"/>
                <a:gd name="connsiteY9" fmla="*/ 212725 h 2362200"/>
                <a:gd name="connsiteX10" fmla="*/ 1539875 w 1539875"/>
                <a:gd name="connsiteY10" fmla="*/ 196850 h 2362200"/>
                <a:gd name="connsiteX11" fmla="*/ 1539875 w 1539875"/>
                <a:gd name="connsiteY11" fmla="*/ 187325 h 2362200"/>
                <a:gd name="connsiteX12" fmla="*/ 1520825 w 1539875"/>
                <a:gd name="connsiteY12" fmla="*/ 155575 h 2362200"/>
                <a:gd name="connsiteX13" fmla="*/ 1479550 w 1539875"/>
                <a:gd name="connsiteY13" fmla="*/ 104775 h 2362200"/>
                <a:gd name="connsiteX14" fmla="*/ 1441450 w 1539875"/>
                <a:gd name="connsiteY14" fmla="*/ 66675 h 2362200"/>
                <a:gd name="connsiteX15" fmla="*/ 1412875 w 1539875"/>
                <a:gd name="connsiteY15" fmla="*/ 44450 h 2362200"/>
                <a:gd name="connsiteX16" fmla="*/ 1339850 w 1539875"/>
                <a:gd name="connsiteY16" fmla="*/ 0 h 2362200"/>
                <a:gd name="connsiteX17" fmla="*/ 1114425 w 1539875"/>
                <a:gd name="connsiteY17" fmla="*/ 47625 h 2362200"/>
                <a:gd name="connsiteX18" fmla="*/ 1162050 w 1539875"/>
                <a:gd name="connsiteY18" fmla="*/ 101600 h 2362200"/>
                <a:gd name="connsiteX19" fmla="*/ 1187450 w 1539875"/>
                <a:gd name="connsiteY19" fmla="*/ 133350 h 2362200"/>
                <a:gd name="connsiteX20" fmla="*/ 1206500 w 1539875"/>
                <a:gd name="connsiteY20" fmla="*/ 155575 h 2362200"/>
                <a:gd name="connsiteX21" fmla="*/ 1216025 w 1539875"/>
                <a:gd name="connsiteY21" fmla="*/ 171450 h 2362200"/>
                <a:gd name="connsiteX22" fmla="*/ 1216025 w 1539875"/>
                <a:gd name="connsiteY22" fmla="*/ 184150 h 2362200"/>
                <a:gd name="connsiteX23" fmla="*/ 1203325 w 1539875"/>
                <a:gd name="connsiteY23" fmla="*/ 260350 h 2362200"/>
                <a:gd name="connsiteX24" fmla="*/ 1155700 w 1539875"/>
                <a:gd name="connsiteY24" fmla="*/ 441325 h 2362200"/>
                <a:gd name="connsiteX25" fmla="*/ 1085850 w 1539875"/>
                <a:gd name="connsiteY25" fmla="*/ 641350 h 2362200"/>
                <a:gd name="connsiteX26" fmla="*/ 1009650 w 1539875"/>
                <a:gd name="connsiteY26" fmla="*/ 825500 h 2362200"/>
                <a:gd name="connsiteX27" fmla="*/ 949325 w 1539875"/>
                <a:gd name="connsiteY27" fmla="*/ 958850 h 2362200"/>
                <a:gd name="connsiteX28" fmla="*/ 882650 w 1539875"/>
                <a:gd name="connsiteY28" fmla="*/ 1101725 h 2362200"/>
                <a:gd name="connsiteX29" fmla="*/ 765175 w 1539875"/>
                <a:gd name="connsiteY29" fmla="*/ 1311275 h 2362200"/>
                <a:gd name="connsiteX30" fmla="*/ 682625 w 1539875"/>
                <a:gd name="connsiteY30" fmla="*/ 1447800 h 2362200"/>
                <a:gd name="connsiteX31" fmla="*/ 568325 w 1539875"/>
                <a:gd name="connsiteY31" fmla="*/ 1616075 h 2362200"/>
                <a:gd name="connsiteX32" fmla="*/ 450850 w 1539875"/>
                <a:gd name="connsiteY32" fmla="*/ 1774825 h 2362200"/>
                <a:gd name="connsiteX33" fmla="*/ 330200 w 1539875"/>
                <a:gd name="connsiteY33" fmla="*/ 1927225 h 2362200"/>
                <a:gd name="connsiteX34" fmla="*/ 174625 w 1539875"/>
                <a:gd name="connsiteY34" fmla="*/ 2117725 h 2362200"/>
                <a:gd name="connsiteX35" fmla="*/ 9525 w 1539875"/>
                <a:gd name="connsiteY35" fmla="*/ 2305050 h 2362200"/>
                <a:gd name="connsiteX36" fmla="*/ 3175 w 1539875"/>
                <a:gd name="connsiteY36" fmla="*/ 2320925 h 2362200"/>
                <a:gd name="connsiteX37" fmla="*/ 0 w 1539875"/>
                <a:gd name="connsiteY37" fmla="*/ 2336800 h 2362200"/>
                <a:gd name="connsiteX38" fmla="*/ 6350 w 1539875"/>
                <a:gd name="connsiteY38" fmla="*/ 2355850 h 2362200"/>
                <a:gd name="connsiteX39" fmla="*/ 12700 w 1539875"/>
                <a:gd name="connsiteY39" fmla="*/ 2362200 h 2362200"/>
                <a:gd name="connsiteX40" fmla="*/ 41275 w 1539875"/>
                <a:gd name="connsiteY40" fmla="*/ 2359025 h 2362200"/>
                <a:gd name="connsiteX41" fmla="*/ 130175 w 1539875"/>
                <a:gd name="connsiteY41" fmla="*/ 2298700 h 2362200"/>
                <a:gd name="connsiteX42" fmla="*/ 241300 w 1539875"/>
                <a:gd name="connsiteY42" fmla="*/ 2200275 h 2362200"/>
                <a:gd name="connsiteX43" fmla="*/ 349250 w 1539875"/>
                <a:gd name="connsiteY43" fmla="*/ 2098675 h 2362200"/>
                <a:gd name="connsiteX44" fmla="*/ 463550 w 1539875"/>
                <a:gd name="connsiteY44" fmla="*/ 1978025 h 2362200"/>
                <a:gd name="connsiteX45" fmla="*/ 552450 w 1539875"/>
                <a:gd name="connsiteY45" fmla="*/ 1876425 h 2362200"/>
                <a:gd name="connsiteX46" fmla="*/ 650875 w 1539875"/>
                <a:gd name="connsiteY46" fmla="*/ 1755775 h 2362200"/>
                <a:gd name="connsiteX47" fmla="*/ 768350 w 1539875"/>
                <a:gd name="connsiteY47" fmla="*/ 1593850 h 2362200"/>
                <a:gd name="connsiteX48" fmla="*/ 920750 w 1539875"/>
                <a:gd name="connsiteY48" fmla="*/ 1368425 h 2362200"/>
                <a:gd name="connsiteX49" fmla="*/ 1054100 w 1539875"/>
                <a:gd name="connsiteY49" fmla="*/ 1149350 h 2362200"/>
                <a:gd name="connsiteX50" fmla="*/ 1120775 w 1539875"/>
                <a:gd name="connsiteY50" fmla="*/ 1025525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9875" h="2362200">
                  <a:moveTo>
                    <a:pt x="1120775" y="1025525"/>
                  </a:moveTo>
                  <a:lnTo>
                    <a:pt x="1177925" y="927100"/>
                  </a:lnTo>
                  <a:lnTo>
                    <a:pt x="1235075" y="819150"/>
                  </a:lnTo>
                  <a:lnTo>
                    <a:pt x="1323975" y="635000"/>
                  </a:lnTo>
                  <a:lnTo>
                    <a:pt x="1403350" y="425450"/>
                  </a:lnTo>
                  <a:lnTo>
                    <a:pt x="1460500" y="282575"/>
                  </a:lnTo>
                  <a:lnTo>
                    <a:pt x="1473200" y="260350"/>
                  </a:lnTo>
                  <a:lnTo>
                    <a:pt x="1498600" y="250825"/>
                  </a:lnTo>
                  <a:lnTo>
                    <a:pt x="1517650" y="234950"/>
                  </a:lnTo>
                  <a:lnTo>
                    <a:pt x="1533525" y="212725"/>
                  </a:lnTo>
                  <a:lnTo>
                    <a:pt x="1539875" y="196850"/>
                  </a:lnTo>
                  <a:lnTo>
                    <a:pt x="1539875" y="187325"/>
                  </a:lnTo>
                  <a:lnTo>
                    <a:pt x="1520825" y="155575"/>
                  </a:lnTo>
                  <a:lnTo>
                    <a:pt x="1479550" y="104775"/>
                  </a:lnTo>
                  <a:lnTo>
                    <a:pt x="1441450" y="66675"/>
                  </a:lnTo>
                  <a:lnTo>
                    <a:pt x="1412875" y="44450"/>
                  </a:lnTo>
                  <a:lnTo>
                    <a:pt x="1339850" y="0"/>
                  </a:lnTo>
                  <a:lnTo>
                    <a:pt x="1114425" y="47625"/>
                  </a:lnTo>
                  <a:lnTo>
                    <a:pt x="1162050" y="101600"/>
                  </a:lnTo>
                  <a:lnTo>
                    <a:pt x="1187450" y="133350"/>
                  </a:lnTo>
                  <a:lnTo>
                    <a:pt x="1206500" y="155575"/>
                  </a:lnTo>
                  <a:lnTo>
                    <a:pt x="1216025" y="171450"/>
                  </a:lnTo>
                  <a:lnTo>
                    <a:pt x="1216025" y="184150"/>
                  </a:lnTo>
                  <a:lnTo>
                    <a:pt x="1203325" y="260350"/>
                  </a:lnTo>
                  <a:lnTo>
                    <a:pt x="1155700" y="441325"/>
                  </a:lnTo>
                  <a:lnTo>
                    <a:pt x="1085850" y="641350"/>
                  </a:lnTo>
                  <a:lnTo>
                    <a:pt x="1009650" y="825500"/>
                  </a:lnTo>
                  <a:lnTo>
                    <a:pt x="949325" y="958850"/>
                  </a:lnTo>
                  <a:lnTo>
                    <a:pt x="882650" y="1101725"/>
                  </a:lnTo>
                  <a:lnTo>
                    <a:pt x="765175" y="1311275"/>
                  </a:lnTo>
                  <a:lnTo>
                    <a:pt x="682625" y="1447800"/>
                  </a:lnTo>
                  <a:lnTo>
                    <a:pt x="568325" y="1616075"/>
                  </a:lnTo>
                  <a:lnTo>
                    <a:pt x="450850" y="1774825"/>
                  </a:lnTo>
                  <a:lnTo>
                    <a:pt x="330200" y="1927225"/>
                  </a:lnTo>
                  <a:lnTo>
                    <a:pt x="174625" y="2117725"/>
                  </a:lnTo>
                  <a:lnTo>
                    <a:pt x="9525" y="2305050"/>
                  </a:lnTo>
                  <a:lnTo>
                    <a:pt x="3175" y="2320925"/>
                  </a:lnTo>
                  <a:lnTo>
                    <a:pt x="0" y="2336800"/>
                  </a:lnTo>
                  <a:lnTo>
                    <a:pt x="6350" y="2355850"/>
                  </a:lnTo>
                  <a:lnTo>
                    <a:pt x="12700" y="2362200"/>
                  </a:lnTo>
                  <a:lnTo>
                    <a:pt x="41275" y="2359025"/>
                  </a:lnTo>
                  <a:lnTo>
                    <a:pt x="130175" y="2298700"/>
                  </a:lnTo>
                  <a:lnTo>
                    <a:pt x="241300" y="2200275"/>
                  </a:lnTo>
                  <a:lnTo>
                    <a:pt x="349250" y="2098675"/>
                  </a:lnTo>
                  <a:lnTo>
                    <a:pt x="463550" y="1978025"/>
                  </a:lnTo>
                  <a:lnTo>
                    <a:pt x="552450" y="1876425"/>
                  </a:lnTo>
                  <a:lnTo>
                    <a:pt x="650875" y="1755775"/>
                  </a:lnTo>
                  <a:lnTo>
                    <a:pt x="768350" y="1593850"/>
                  </a:lnTo>
                  <a:lnTo>
                    <a:pt x="920750" y="1368425"/>
                  </a:lnTo>
                  <a:lnTo>
                    <a:pt x="1054100" y="1149350"/>
                  </a:lnTo>
                  <a:lnTo>
                    <a:pt x="1120775" y="1025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6">
              <a:extLst>
                <a:ext uri="{FF2B5EF4-FFF2-40B4-BE49-F238E27FC236}">
                  <a16:creationId xmlns:a16="http://schemas.microsoft.com/office/drawing/2014/main" id="{729276A7-9617-4282-AE88-45D4F846B658}"/>
                </a:ext>
              </a:extLst>
            </p:cNvPr>
            <p:cNvSpPr/>
            <p:nvPr/>
          </p:nvSpPr>
          <p:spPr>
            <a:xfrm rot="16200000">
              <a:off x="4633912" y="3686176"/>
              <a:ext cx="4443413" cy="639762"/>
            </a:xfrm>
            <a:custGeom>
              <a:avLst/>
              <a:gdLst>
                <a:gd name="connsiteX0" fmla="*/ 2352863 w 4441888"/>
                <a:gd name="connsiteY0" fmla="*/ 325280 h 639718"/>
                <a:gd name="connsiteX1" fmla="*/ 3964810 w 4441888"/>
                <a:gd name="connsiteY1" fmla="*/ 325280 h 639718"/>
                <a:gd name="connsiteX2" fmla="*/ 4015409 w 4441888"/>
                <a:gd name="connsiteY2" fmla="*/ 321666 h 639718"/>
                <a:gd name="connsiteX3" fmla="*/ 4069622 w 4441888"/>
                <a:gd name="connsiteY3" fmla="*/ 307209 h 639718"/>
                <a:gd name="connsiteX4" fmla="*/ 4127450 w 4441888"/>
                <a:gd name="connsiteY4" fmla="*/ 278295 h 639718"/>
                <a:gd name="connsiteX5" fmla="*/ 4203349 w 4441888"/>
                <a:gd name="connsiteY5" fmla="*/ 224082 h 639718"/>
                <a:gd name="connsiteX6" fmla="*/ 4275633 w 4441888"/>
                <a:gd name="connsiteY6" fmla="*/ 148183 h 639718"/>
                <a:gd name="connsiteX7" fmla="*/ 4340689 w 4441888"/>
                <a:gd name="connsiteY7" fmla="*/ 68670 h 639718"/>
                <a:gd name="connsiteX8" fmla="*/ 4373217 w 4441888"/>
                <a:gd name="connsiteY8" fmla="*/ 25299 h 639718"/>
                <a:gd name="connsiteX9" fmla="*/ 4398517 w 4441888"/>
                <a:gd name="connsiteY9" fmla="*/ 3614 h 639718"/>
                <a:gd name="connsiteX10" fmla="*/ 4409360 w 4441888"/>
                <a:gd name="connsiteY10" fmla="*/ 0 h 639718"/>
                <a:gd name="connsiteX11" fmla="*/ 4420202 w 4441888"/>
                <a:gd name="connsiteY11" fmla="*/ 0 h 639718"/>
                <a:gd name="connsiteX12" fmla="*/ 4431045 w 4441888"/>
                <a:gd name="connsiteY12" fmla="*/ 0 h 639718"/>
                <a:gd name="connsiteX13" fmla="*/ 4441888 w 4441888"/>
                <a:gd name="connsiteY13" fmla="*/ 10842 h 639718"/>
                <a:gd name="connsiteX14" fmla="*/ 4431045 w 4441888"/>
                <a:gd name="connsiteY14" fmla="*/ 54213 h 639718"/>
                <a:gd name="connsiteX15" fmla="*/ 4409360 w 4441888"/>
                <a:gd name="connsiteY15" fmla="*/ 151797 h 639718"/>
                <a:gd name="connsiteX16" fmla="*/ 4384060 w 4441888"/>
                <a:gd name="connsiteY16" fmla="*/ 278295 h 639718"/>
                <a:gd name="connsiteX17" fmla="*/ 4362375 w 4441888"/>
                <a:gd name="connsiteY17" fmla="*/ 321666 h 639718"/>
                <a:gd name="connsiteX18" fmla="*/ 4315390 w 4441888"/>
                <a:gd name="connsiteY18" fmla="*/ 412022 h 639718"/>
                <a:gd name="connsiteX19" fmla="*/ 4243105 w 4441888"/>
                <a:gd name="connsiteY19" fmla="*/ 527677 h 639718"/>
                <a:gd name="connsiteX20" fmla="*/ 4203349 w 4441888"/>
                <a:gd name="connsiteY20" fmla="*/ 574662 h 639718"/>
                <a:gd name="connsiteX21" fmla="*/ 4178049 w 4441888"/>
                <a:gd name="connsiteY21" fmla="*/ 596347 h 639718"/>
                <a:gd name="connsiteX22" fmla="*/ 4159978 w 4441888"/>
                <a:gd name="connsiteY22" fmla="*/ 621647 h 639718"/>
                <a:gd name="connsiteX23" fmla="*/ 4123836 w 4441888"/>
                <a:gd name="connsiteY23" fmla="*/ 639718 h 639718"/>
                <a:gd name="connsiteX24" fmla="*/ 4076851 w 4441888"/>
                <a:gd name="connsiteY24" fmla="*/ 636104 h 639718"/>
                <a:gd name="connsiteX25" fmla="*/ 4026251 w 4441888"/>
                <a:gd name="connsiteY25" fmla="*/ 618033 h 639718"/>
                <a:gd name="connsiteX26" fmla="*/ 3975652 w 4441888"/>
                <a:gd name="connsiteY26" fmla="*/ 585505 h 639718"/>
                <a:gd name="connsiteX27" fmla="*/ 3943124 w 4441888"/>
                <a:gd name="connsiteY27" fmla="*/ 552977 h 639718"/>
                <a:gd name="connsiteX28" fmla="*/ 3809398 w 4441888"/>
                <a:gd name="connsiteY28" fmla="*/ 549362 h 639718"/>
                <a:gd name="connsiteX29" fmla="*/ 3245578 w 4441888"/>
                <a:gd name="connsiteY29" fmla="*/ 549362 h 639718"/>
                <a:gd name="connsiteX30" fmla="*/ 2450447 w 4441888"/>
                <a:gd name="connsiteY30" fmla="*/ 549362 h 639718"/>
                <a:gd name="connsiteX31" fmla="*/ 1944455 w 4441888"/>
                <a:gd name="connsiteY31" fmla="*/ 549362 h 639718"/>
                <a:gd name="connsiteX32" fmla="*/ 1377021 w 4441888"/>
                <a:gd name="connsiteY32" fmla="*/ 549362 h 639718"/>
                <a:gd name="connsiteX33" fmla="*/ 1080655 w 4441888"/>
                <a:gd name="connsiteY33" fmla="*/ 549362 h 639718"/>
                <a:gd name="connsiteX34" fmla="*/ 972228 w 4441888"/>
                <a:gd name="connsiteY34" fmla="*/ 556591 h 639718"/>
                <a:gd name="connsiteX35" fmla="*/ 712003 w 4441888"/>
                <a:gd name="connsiteY35" fmla="*/ 574662 h 639718"/>
                <a:gd name="connsiteX36" fmla="*/ 477078 w 4441888"/>
                <a:gd name="connsiteY36" fmla="*/ 592733 h 639718"/>
                <a:gd name="connsiteX37" fmla="*/ 433708 w 4441888"/>
                <a:gd name="connsiteY37" fmla="*/ 585505 h 639718"/>
                <a:gd name="connsiteX38" fmla="*/ 354195 w 4441888"/>
                <a:gd name="connsiteY38" fmla="*/ 567434 h 639718"/>
                <a:gd name="connsiteX39" fmla="*/ 242153 w 4441888"/>
                <a:gd name="connsiteY39" fmla="*/ 531291 h 639718"/>
                <a:gd name="connsiteX40" fmla="*/ 159026 w 4441888"/>
                <a:gd name="connsiteY40" fmla="*/ 495149 h 639718"/>
                <a:gd name="connsiteX41" fmla="*/ 68670 w 4441888"/>
                <a:gd name="connsiteY41" fmla="*/ 448164 h 639718"/>
                <a:gd name="connsiteX42" fmla="*/ 25300 w 4441888"/>
                <a:gd name="connsiteY42" fmla="*/ 422864 h 639718"/>
                <a:gd name="connsiteX43" fmla="*/ 10843 w 4441888"/>
                <a:gd name="connsiteY43" fmla="*/ 408407 h 639718"/>
                <a:gd name="connsiteX44" fmla="*/ 3614 w 4441888"/>
                <a:gd name="connsiteY44" fmla="*/ 393951 h 639718"/>
                <a:gd name="connsiteX45" fmla="*/ 0 w 4441888"/>
                <a:gd name="connsiteY45" fmla="*/ 379494 h 639718"/>
                <a:gd name="connsiteX46" fmla="*/ 0 w 4441888"/>
                <a:gd name="connsiteY46" fmla="*/ 372265 h 639718"/>
                <a:gd name="connsiteX47" fmla="*/ 7229 w 4441888"/>
                <a:gd name="connsiteY47" fmla="*/ 350580 h 639718"/>
                <a:gd name="connsiteX48" fmla="*/ 43371 w 4441888"/>
                <a:gd name="connsiteY48" fmla="*/ 307209 h 639718"/>
                <a:gd name="connsiteX49" fmla="*/ 97584 w 4441888"/>
                <a:gd name="connsiteY49" fmla="*/ 267452 h 639718"/>
                <a:gd name="connsiteX50" fmla="*/ 137341 w 4441888"/>
                <a:gd name="connsiteY50" fmla="*/ 242153 h 639718"/>
                <a:gd name="connsiteX51" fmla="*/ 166255 w 4441888"/>
                <a:gd name="connsiteY51" fmla="*/ 227696 h 639718"/>
                <a:gd name="connsiteX52" fmla="*/ 209625 w 4441888"/>
                <a:gd name="connsiteY52" fmla="*/ 216853 h 639718"/>
                <a:gd name="connsiteX53" fmla="*/ 625262 w 4441888"/>
                <a:gd name="connsiteY53" fmla="*/ 321666 h 639718"/>
                <a:gd name="connsiteX54" fmla="*/ 899943 w 4441888"/>
                <a:gd name="connsiteY54" fmla="*/ 325280 h 639718"/>
                <a:gd name="connsiteX55" fmla="*/ 1485448 w 4441888"/>
                <a:gd name="connsiteY55" fmla="*/ 325280 h 639718"/>
                <a:gd name="connsiteX56" fmla="*/ 2352863 w 4441888"/>
                <a:gd name="connsiteY56" fmla="*/ 325280 h 63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41888" h="639718">
                  <a:moveTo>
                    <a:pt x="2352863" y="325280"/>
                  </a:moveTo>
                  <a:lnTo>
                    <a:pt x="3964810" y="325280"/>
                  </a:lnTo>
                  <a:lnTo>
                    <a:pt x="4015409" y="321666"/>
                  </a:lnTo>
                  <a:lnTo>
                    <a:pt x="4069622" y="307209"/>
                  </a:lnTo>
                  <a:lnTo>
                    <a:pt x="4127450" y="278295"/>
                  </a:lnTo>
                  <a:lnTo>
                    <a:pt x="4203349" y="224082"/>
                  </a:lnTo>
                  <a:lnTo>
                    <a:pt x="4275633" y="148183"/>
                  </a:lnTo>
                  <a:lnTo>
                    <a:pt x="4340689" y="68670"/>
                  </a:lnTo>
                  <a:lnTo>
                    <a:pt x="4373217" y="25299"/>
                  </a:lnTo>
                  <a:lnTo>
                    <a:pt x="4398517" y="3614"/>
                  </a:lnTo>
                  <a:lnTo>
                    <a:pt x="4409360" y="0"/>
                  </a:lnTo>
                  <a:lnTo>
                    <a:pt x="4420202" y="0"/>
                  </a:lnTo>
                  <a:lnTo>
                    <a:pt x="4431045" y="0"/>
                  </a:lnTo>
                  <a:lnTo>
                    <a:pt x="4441888" y="10842"/>
                  </a:lnTo>
                  <a:lnTo>
                    <a:pt x="4431045" y="54213"/>
                  </a:lnTo>
                  <a:lnTo>
                    <a:pt x="4409360" y="151797"/>
                  </a:lnTo>
                  <a:lnTo>
                    <a:pt x="4384060" y="278295"/>
                  </a:lnTo>
                  <a:lnTo>
                    <a:pt x="4362375" y="321666"/>
                  </a:lnTo>
                  <a:lnTo>
                    <a:pt x="4315390" y="412022"/>
                  </a:lnTo>
                  <a:lnTo>
                    <a:pt x="4243105" y="527677"/>
                  </a:lnTo>
                  <a:lnTo>
                    <a:pt x="4203349" y="574662"/>
                  </a:lnTo>
                  <a:lnTo>
                    <a:pt x="4178049" y="596347"/>
                  </a:lnTo>
                  <a:lnTo>
                    <a:pt x="4159978" y="621647"/>
                  </a:lnTo>
                  <a:lnTo>
                    <a:pt x="4123836" y="639718"/>
                  </a:lnTo>
                  <a:lnTo>
                    <a:pt x="4076851" y="636104"/>
                  </a:lnTo>
                  <a:lnTo>
                    <a:pt x="4026251" y="618033"/>
                  </a:lnTo>
                  <a:lnTo>
                    <a:pt x="3975652" y="585505"/>
                  </a:lnTo>
                  <a:lnTo>
                    <a:pt x="3943124" y="552977"/>
                  </a:lnTo>
                  <a:lnTo>
                    <a:pt x="3809398" y="549362"/>
                  </a:lnTo>
                  <a:lnTo>
                    <a:pt x="3245578" y="549362"/>
                  </a:lnTo>
                  <a:lnTo>
                    <a:pt x="2450447" y="549362"/>
                  </a:lnTo>
                  <a:lnTo>
                    <a:pt x="1944455" y="549362"/>
                  </a:lnTo>
                  <a:lnTo>
                    <a:pt x="1377021" y="549362"/>
                  </a:lnTo>
                  <a:lnTo>
                    <a:pt x="1080655" y="549362"/>
                  </a:lnTo>
                  <a:lnTo>
                    <a:pt x="972228" y="556591"/>
                  </a:lnTo>
                  <a:lnTo>
                    <a:pt x="712003" y="574662"/>
                  </a:lnTo>
                  <a:lnTo>
                    <a:pt x="477078" y="592733"/>
                  </a:lnTo>
                  <a:lnTo>
                    <a:pt x="433708" y="585505"/>
                  </a:lnTo>
                  <a:lnTo>
                    <a:pt x="354195" y="567434"/>
                  </a:lnTo>
                  <a:lnTo>
                    <a:pt x="242153" y="531291"/>
                  </a:lnTo>
                  <a:lnTo>
                    <a:pt x="159026" y="495149"/>
                  </a:lnTo>
                  <a:lnTo>
                    <a:pt x="68670" y="448164"/>
                  </a:lnTo>
                  <a:lnTo>
                    <a:pt x="25300" y="422864"/>
                  </a:lnTo>
                  <a:lnTo>
                    <a:pt x="10843" y="408407"/>
                  </a:lnTo>
                  <a:lnTo>
                    <a:pt x="3614" y="393951"/>
                  </a:lnTo>
                  <a:lnTo>
                    <a:pt x="0" y="379494"/>
                  </a:lnTo>
                  <a:lnTo>
                    <a:pt x="0" y="372265"/>
                  </a:lnTo>
                  <a:lnTo>
                    <a:pt x="7229" y="350580"/>
                  </a:lnTo>
                  <a:lnTo>
                    <a:pt x="43371" y="307209"/>
                  </a:lnTo>
                  <a:lnTo>
                    <a:pt x="97584" y="267452"/>
                  </a:lnTo>
                  <a:lnTo>
                    <a:pt x="137341" y="242153"/>
                  </a:lnTo>
                  <a:lnTo>
                    <a:pt x="166255" y="227696"/>
                  </a:lnTo>
                  <a:lnTo>
                    <a:pt x="209625" y="216853"/>
                  </a:lnTo>
                  <a:lnTo>
                    <a:pt x="625262" y="321666"/>
                  </a:lnTo>
                  <a:lnTo>
                    <a:pt x="899943" y="325280"/>
                  </a:lnTo>
                  <a:lnTo>
                    <a:pt x="1485448" y="325280"/>
                  </a:lnTo>
                  <a:lnTo>
                    <a:pt x="2352863" y="3252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6547A0A4-B944-4E49-8391-5F7CA7A00530}"/>
                </a:ext>
              </a:extLst>
            </p:cNvPr>
            <p:cNvSpPr/>
            <p:nvPr/>
          </p:nvSpPr>
          <p:spPr>
            <a:xfrm>
              <a:off x="6134100" y="5467350"/>
              <a:ext cx="725488" cy="604838"/>
            </a:xfrm>
            <a:custGeom>
              <a:avLst/>
              <a:gdLst>
                <a:gd name="connsiteX0" fmla="*/ 266700 w 726281"/>
                <a:gd name="connsiteY0" fmla="*/ 97631 h 604838"/>
                <a:gd name="connsiteX1" fmla="*/ 402431 w 726281"/>
                <a:gd name="connsiteY1" fmla="*/ 150019 h 604838"/>
                <a:gd name="connsiteX2" fmla="*/ 509588 w 726281"/>
                <a:gd name="connsiteY2" fmla="*/ 188119 h 604838"/>
                <a:gd name="connsiteX3" fmla="*/ 588169 w 726281"/>
                <a:gd name="connsiteY3" fmla="*/ 209550 h 604838"/>
                <a:gd name="connsiteX4" fmla="*/ 631031 w 726281"/>
                <a:gd name="connsiteY4" fmla="*/ 214313 h 604838"/>
                <a:gd name="connsiteX5" fmla="*/ 652463 w 726281"/>
                <a:gd name="connsiteY5" fmla="*/ 211931 h 604838"/>
                <a:gd name="connsiteX6" fmla="*/ 681038 w 726281"/>
                <a:gd name="connsiteY6" fmla="*/ 202406 h 604838"/>
                <a:gd name="connsiteX7" fmla="*/ 702469 w 726281"/>
                <a:gd name="connsiteY7" fmla="*/ 185738 h 604838"/>
                <a:gd name="connsiteX8" fmla="*/ 716756 w 726281"/>
                <a:gd name="connsiteY8" fmla="*/ 166688 h 604838"/>
                <a:gd name="connsiteX9" fmla="*/ 726281 w 726281"/>
                <a:gd name="connsiteY9" fmla="*/ 135731 h 604838"/>
                <a:gd name="connsiteX10" fmla="*/ 638175 w 726281"/>
                <a:gd name="connsiteY10" fmla="*/ 604838 h 604838"/>
                <a:gd name="connsiteX11" fmla="*/ 626269 w 726281"/>
                <a:gd name="connsiteY11" fmla="*/ 573881 h 604838"/>
                <a:gd name="connsiteX12" fmla="*/ 616744 w 726281"/>
                <a:gd name="connsiteY12" fmla="*/ 547688 h 604838"/>
                <a:gd name="connsiteX13" fmla="*/ 595313 w 726281"/>
                <a:gd name="connsiteY13" fmla="*/ 516731 h 604838"/>
                <a:gd name="connsiteX14" fmla="*/ 550069 w 726281"/>
                <a:gd name="connsiteY14" fmla="*/ 461963 h 604838"/>
                <a:gd name="connsiteX15" fmla="*/ 495300 w 726281"/>
                <a:gd name="connsiteY15" fmla="*/ 397669 h 604838"/>
                <a:gd name="connsiteX16" fmla="*/ 442913 w 726281"/>
                <a:gd name="connsiteY16" fmla="*/ 347663 h 604838"/>
                <a:gd name="connsiteX17" fmla="*/ 376238 w 726281"/>
                <a:gd name="connsiteY17" fmla="*/ 290513 h 604838"/>
                <a:gd name="connsiteX18" fmla="*/ 321469 w 726281"/>
                <a:gd name="connsiteY18" fmla="*/ 245269 h 604838"/>
                <a:gd name="connsiteX19" fmla="*/ 252413 w 726281"/>
                <a:gd name="connsiteY19" fmla="*/ 197644 h 604838"/>
                <a:gd name="connsiteX20" fmla="*/ 183356 w 726281"/>
                <a:gd name="connsiteY20" fmla="*/ 150019 h 604838"/>
                <a:gd name="connsiteX21" fmla="*/ 90488 w 726281"/>
                <a:gd name="connsiteY21" fmla="*/ 97631 h 604838"/>
                <a:gd name="connsiteX22" fmla="*/ 21431 w 726281"/>
                <a:gd name="connsiteY22" fmla="*/ 61913 h 604838"/>
                <a:gd name="connsiteX23" fmla="*/ 14288 w 726281"/>
                <a:gd name="connsiteY23" fmla="*/ 52388 h 604838"/>
                <a:gd name="connsiteX24" fmla="*/ 4763 w 726281"/>
                <a:gd name="connsiteY24" fmla="*/ 38100 h 604838"/>
                <a:gd name="connsiteX25" fmla="*/ 0 w 726281"/>
                <a:gd name="connsiteY25" fmla="*/ 21431 h 604838"/>
                <a:gd name="connsiteX26" fmla="*/ 0 w 726281"/>
                <a:gd name="connsiteY26" fmla="*/ 11906 h 604838"/>
                <a:gd name="connsiteX27" fmla="*/ 7144 w 726281"/>
                <a:gd name="connsiteY27" fmla="*/ 0 h 604838"/>
                <a:gd name="connsiteX28" fmla="*/ 23813 w 726281"/>
                <a:gd name="connsiteY28" fmla="*/ 0 h 604838"/>
                <a:gd name="connsiteX29" fmla="*/ 50006 w 726281"/>
                <a:gd name="connsiteY29" fmla="*/ 9525 h 604838"/>
                <a:gd name="connsiteX30" fmla="*/ 126206 w 726281"/>
                <a:gd name="connsiteY30" fmla="*/ 42863 h 604838"/>
                <a:gd name="connsiteX31" fmla="*/ 266700 w 726281"/>
                <a:gd name="connsiteY31" fmla="*/ 97631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281" h="604838">
                  <a:moveTo>
                    <a:pt x="266700" y="97631"/>
                  </a:moveTo>
                  <a:lnTo>
                    <a:pt x="402431" y="150019"/>
                  </a:lnTo>
                  <a:lnTo>
                    <a:pt x="509588" y="188119"/>
                  </a:lnTo>
                  <a:lnTo>
                    <a:pt x="588169" y="209550"/>
                  </a:lnTo>
                  <a:lnTo>
                    <a:pt x="631031" y="214313"/>
                  </a:lnTo>
                  <a:lnTo>
                    <a:pt x="652463" y="211931"/>
                  </a:lnTo>
                  <a:lnTo>
                    <a:pt x="681038" y="202406"/>
                  </a:lnTo>
                  <a:lnTo>
                    <a:pt x="702469" y="185738"/>
                  </a:lnTo>
                  <a:lnTo>
                    <a:pt x="716756" y="166688"/>
                  </a:lnTo>
                  <a:lnTo>
                    <a:pt x="726281" y="135731"/>
                  </a:lnTo>
                  <a:lnTo>
                    <a:pt x="638175" y="604838"/>
                  </a:lnTo>
                  <a:lnTo>
                    <a:pt x="626269" y="573881"/>
                  </a:lnTo>
                  <a:lnTo>
                    <a:pt x="616744" y="547688"/>
                  </a:lnTo>
                  <a:lnTo>
                    <a:pt x="595313" y="516731"/>
                  </a:lnTo>
                  <a:lnTo>
                    <a:pt x="550069" y="461963"/>
                  </a:lnTo>
                  <a:lnTo>
                    <a:pt x="495300" y="397669"/>
                  </a:lnTo>
                  <a:lnTo>
                    <a:pt x="442913" y="347663"/>
                  </a:lnTo>
                  <a:lnTo>
                    <a:pt x="376238" y="290513"/>
                  </a:lnTo>
                  <a:lnTo>
                    <a:pt x="321469" y="245269"/>
                  </a:lnTo>
                  <a:lnTo>
                    <a:pt x="252413" y="197644"/>
                  </a:lnTo>
                  <a:lnTo>
                    <a:pt x="183356" y="150019"/>
                  </a:lnTo>
                  <a:lnTo>
                    <a:pt x="90488" y="97631"/>
                  </a:lnTo>
                  <a:lnTo>
                    <a:pt x="21431" y="61913"/>
                  </a:lnTo>
                  <a:lnTo>
                    <a:pt x="14288" y="52388"/>
                  </a:lnTo>
                  <a:lnTo>
                    <a:pt x="4763" y="38100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50006" y="9525"/>
                  </a:lnTo>
                  <a:lnTo>
                    <a:pt x="126206" y="42863"/>
                  </a:lnTo>
                  <a:lnTo>
                    <a:pt x="266700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DAA43C4-FC18-45DC-87DD-2E502CDEC43F}"/>
              </a:ext>
            </a:extLst>
          </p:cNvPr>
          <p:cNvGrpSpPr/>
          <p:nvPr/>
        </p:nvGrpSpPr>
        <p:grpSpPr>
          <a:xfrm>
            <a:off x="2498725" y="1631950"/>
            <a:ext cx="4524375" cy="4443413"/>
            <a:chOff x="2498725" y="1631950"/>
            <a:chExt cx="4524375" cy="4443413"/>
          </a:xfrm>
        </p:grpSpPr>
        <p:sp>
          <p:nvSpPr>
            <p:cNvPr id="24" name="フリーフォーム 57">
              <a:extLst>
                <a:ext uri="{FF2B5EF4-FFF2-40B4-BE49-F238E27FC236}">
                  <a16:creationId xmlns:a16="http://schemas.microsoft.com/office/drawing/2014/main" id="{73AA935D-0AA4-4F7E-8477-823E08BD3C8D}"/>
                </a:ext>
              </a:extLst>
            </p:cNvPr>
            <p:cNvSpPr/>
            <p:nvPr/>
          </p:nvSpPr>
          <p:spPr>
            <a:xfrm>
              <a:off x="2713038" y="1905000"/>
              <a:ext cx="625475" cy="1323975"/>
            </a:xfrm>
            <a:custGeom>
              <a:avLst/>
              <a:gdLst>
                <a:gd name="connsiteX0" fmla="*/ 504825 w 626269"/>
                <a:gd name="connsiteY0" fmla="*/ 321469 h 1323975"/>
                <a:gd name="connsiteX1" fmla="*/ 488156 w 626269"/>
                <a:gd name="connsiteY1" fmla="*/ 228600 h 1323975"/>
                <a:gd name="connsiteX2" fmla="*/ 423862 w 626269"/>
                <a:gd name="connsiteY2" fmla="*/ 95250 h 1323975"/>
                <a:gd name="connsiteX3" fmla="*/ 364331 w 626269"/>
                <a:gd name="connsiteY3" fmla="*/ 73819 h 1323975"/>
                <a:gd name="connsiteX4" fmla="*/ 295275 w 626269"/>
                <a:gd name="connsiteY4" fmla="*/ 52388 h 1323975"/>
                <a:gd name="connsiteX5" fmla="*/ 233362 w 626269"/>
                <a:gd name="connsiteY5" fmla="*/ 35719 h 1323975"/>
                <a:gd name="connsiteX6" fmla="*/ 161925 w 626269"/>
                <a:gd name="connsiteY6" fmla="*/ 21431 h 1323975"/>
                <a:gd name="connsiteX7" fmla="*/ 71437 w 626269"/>
                <a:gd name="connsiteY7" fmla="*/ 4763 h 1323975"/>
                <a:gd name="connsiteX8" fmla="*/ 19050 w 626269"/>
                <a:gd name="connsiteY8" fmla="*/ 0 h 1323975"/>
                <a:gd name="connsiteX9" fmla="*/ 4762 w 626269"/>
                <a:gd name="connsiteY9" fmla="*/ 4763 h 1323975"/>
                <a:gd name="connsiteX10" fmla="*/ 0 w 626269"/>
                <a:gd name="connsiteY10" fmla="*/ 14288 h 1323975"/>
                <a:gd name="connsiteX11" fmla="*/ 2381 w 626269"/>
                <a:gd name="connsiteY11" fmla="*/ 23813 h 1323975"/>
                <a:gd name="connsiteX12" fmla="*/ 14287 w 626269"/>
                <a:gd name="connsiteY12" fmla="*/ 45244 h 1323975"/>
                <a:gd name="connsiteX13" fmla="*/ 30956 w 626269"/>
                <a:gd name="connsiteY13" fmla="*/ 57150 h 1323975"/>
                <a:gd name="connsiteX14" fmla="*/ 66675 w 626269"/>
                <a:gd name="connsiteY14" fmla="*/ 76200 h 1323975"/>
                <a:gd name="connsiteX15" fmla="*/ 123825 w 626269"/>
                <a:gd name="connsiteY15" fmla="*/ 114300 h 1323975"/>
                <a:gd name="connsiteX16" fmla="*/ 166687 w 626269"/>
                <a:gd name="connsiteY16" fmla="*/ 150019 h 1323975"/>
                <a:gd name="connsiteX17" fmla="*/ 192881 w 626269"/>
                <a:gd name="connsiteY17" fmla="*/ 173831 h 1323975"/>
                <a:gd name="connsiteX18" fmla="*/ 202406 w 626269"/>
                <a:gd name="connsiteY18" fmla="*/ 185738 h 1323975"/>
                <a:gd name="connsiteX19" fmla="*/ 238125 w 626269"/>
                <a:gd name="connsiteY19" fmla="*/ 276225 h 1323975"/>
                <a:gd name="connsiteX20" fmla="*/ 295275 w 626269"/>
                <a:gd name="connsiteY20" fmla="*/ 476250 h 1323975"/>
                <a:gd name="connsiteX21" fmla="*/ 309562 w 626269"/>
                <a:gd name="connsiteY21" fmla="*/ 528638 h 1323975"/>
                <a:gd name="connsiteX22" fmla="*/ 328612 w 626269"/>
                <a:gd name="connsiteY22" fmla="*/ 607219 h 1323975"/>
                <a:gd name="connsiteX23" fmla="*/ 347662 w 626269"/>
                <a:gd name="connsiteY23" fmla="*/ 690563 h 1323975"/>
                <a:gd name="connsiteX24" fmla="*/ 373856 w 626269"/>
                <a:gd name="connsiteY24" fmla="*/ 826294 h 1323975"/>
                <a:gd name="connsiteX25" fmla="*/ 378619 w 626269"/>
                <a:gd name="connsiteY25" fmla="*/ 852488 h 1323975"/>
                <a:gd name="connsiteX26" fmla="*/ 378619 w 626269"/>
                <a:gd name="connsiteY26" fmla="*/ 931069 h 1323975"/>
                <a:gd name="connsiteX27" fmla="*/ 361950 w 626269"/>
                <a:gd name="connsiteY27" fmla="*/ 1059656 h 1323975"/>
                <a:gd name="connsiteX28" fmla="*/ 361950 w 626269"/>
                <a:gd name="connsiteY28" fmla="*/ 1076325 h 1323975"/>
                <a:gd name="connsiteX29" fmla="*/ 373856 w 626269"/>
                <a:gd name="connsiteY29" fmla="*/ 1114425 h 1323975"/>
                <a:gd name="connsiteX30" fmla="*/ 416719 w 626269"/>
                <a:gd name="connsiteY30" fmla="*/ 1188244 h 1323975"/>
                <a:gd name="connsiteX31" fmla="*/ 459581 w 626269"/>
                <a:gd name="connsiteY31" fmla="*/ 1247775 h 1323975"/>
                <a:gd name="connsiteX32" fmla="*/ 500062 w 626269"/>
                <a:gd name="connsiteY32" fmla="*/ 1288256 h 1323975"/>
                <a:gd name="connsiteX33" fmla="*/ 535781 w 626269"/>
                <a:gd name="connsiteY33" fmla="*/ 1314450 h 1323975"/>
                <a:gd name="connsiteX34" fmla="*/ 561975 w 626269"/>
                <a:gd name="connsiteY34" fmla="*/ 1323975 h 1323975"/>
                <a:gd name="connsiteX35" fmla="*/ 578644 w 626269"/>
                <a:gd name="connsiteY35" fmla="*/ 1321594 h 1323975"/>
                <a:gd name="connsiteX36" fmla="*/ 585787 w 626269"/>
                <a:gd name="connsiteY36" fmla="*/ 1314450 h 1323975"/>
                <a:gd name="connsiteX37" fmla="*/ 597694 w 626269"/>
                <a:gd name="connsiteY37" fmla="*/ 1293019 h 1323975"/>
                <a:gd name="connsiteX38" fmla="*/ 604837 w 626269"/>
                <a:gd name="connsiteY38" fmla="*/ 1271588 h 1323975"/>
                <a:gd name="connsiteX39" fmla="*/ 614362 w 626269"/>
                <a:gd name="connsiteY39" fmla="*/ 1243013 h 1323975"/>
                <a:gd name="connsiteX40" fmla="*/ 621506 w 626269"/>
                <a:gd name="connsiteY40" fmla="*/ 1202531 h 1323975"/>
                <a:gd name="connsiteX41" fmla="*/ 626269 w 626269"/>
                <a:gd name="connsiteY41" fmla="*/ 1166813 h 1323975"/>
                <a:gd name="connsiteX42" fmla="*/ 626269 w 626269"/>
                <a:gd name="connsiteY42" fmla="*/ 1131094 h 1323975"/>
                <a:gd name="connsiteX43" fmla="*/ 626269 w 626269"/>
                <a:gd name="connsiteY43" fmla="*/ 1097756 h 1323975"/>
                <a:gd name="connsiteX44" fmla="*/ 600075 w 626269"/>
                <a:gd name="connsiteY44" fmla="*/ 942975 h 1323975"/>
                <a:gd name="connsiteX45" fmla="*/ 569119 w 626269"/>
                <a:gd name="connsiteY45" fmla="*/ 707231 h 1323975"/>
                <a:gd name="connsiteX46" fmla="*/ 538162 w 626269"/>
                <a:gd name="connsiteY46" fmla="*/ 511969 h 1323975"/>
                <a:gd name="connsiteX47" fmla="*/ 504825 w 626269"/>
                <a:gd name="connsiteY47" fmla="*/ 3214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6269" h="1323975">
                  <a:moveTo>
                    <a:pt x="504825" y="321469"/>
                  </a:moveTo>
                  <a:lnTo>
                    <a:pt x="488156" y="228600"/>
                  </a:lnTo>
                  <a:lnTo>
                    <a:pt x="423862" y="95250"/>
                  </a:lnTo>
                  <a:lnTo>
                    <a:pt x="364331" y="73819"/>
                  </a:lnTo>
                  <a:lnTo>
                    <a:pt x="295275" y="52388"/>
                  </a:lnTo>
                  <a:lnTo>
                    <a:pt x="233362" y="35719"/>
                  </a:lnTo>
                  <a:lnTo>
                    <a:pt x="161925" y="21431"/>
                  </a:lnTo>
                  <a:lnTo>
                    <a:pt x="71437" y="4763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3813"/>
                  </a:lnTo>
                  <a:lnTo>
                    <a:pt x="14287" y="45244"/>
                  </a:lnTo>
                  <a:lnTo>
                    <a:pt x="30956" y="57150"/>
                  </a:lnTo>
                  <a:lnTo>
                    <a:pt x="66675" y="76200"/>
                  </a:lnTo>
                  <a:lnTo>
                    <a:pt x="123825" y="114300"/>
                  </a:lnTo>
                  <a:lnTo>
                    <a:pt x="166687" y="150019"/>
                  </a:lnTo>
                  <a:lnTo>
                    <a:pt x="192881" y="173831"/>
                  </a:lnTo>
                  <a:lnTo>
                    <a:pt x="202406" y="185738"/>
                  </a:lnTo>
                  <a:lnTo>
                    <a:pt x="238125" y="276225"/>
                  </a:lnTo>
                  <a:lnTo>
                    <a:pt x="295275" y="476250"/>
                  </a:lnTo>
                  <a:lnTo>
                    <a:pt x="309562" y="528638"/>
                  </a:lnTo>
                  <a:lnTo>
                    <a:pt x="328612" y="607219"/>
                  </a:lnTo>
                  <a:lnTo>
                    <a:pt x="347662" y="690563"/>
                  </a:lnTo>
                  <a:lnTo>
                    <a:pt x="373856" y="826294"/>
                  </a:lnTo>
                  <a:lnTo>
                    <a:pt x="378619" y="852488"/>
                  </a:lnTo>
                  <a:lnTo>
                    <a:pt x="378619" y="931069"/>
                  </a:lnTo>
                  <a:lnTo>
                    <a:pt x="361950" y="1059656"/>
                  </a:lnTo>
                  <a:lnTo>
                    <a:pt x="361950" y="1076325"/>
                  </a:lnTo>
                  <a:lnTo>
                    <a:pt x="373856" y="1114425"/>
                  </a:lnTo>
                  <a:lnTo>
                    <a:pt x="416719" y="1188244"/>
                  </a:lnTo>
                  <a:lnTo>
                    <a:pt x="459581" y="1247775"/>
                  </a:lnTo>
                  <a:lnTo>
                    <a:pt x="500062" y="1288256"/>
                  </a:lnTo>
                  <a:lnTo>
                    <a:pt x="535781" y="1314450"/>
                  </a:lnTo>
                  <a:lnTo>
                    <a:pt x="561975" y="1323975"/>
                  </a:lnTo>
                  <a:lnTo>
                    <a:pt x="578644" y="1321594"/>
                  </a:lnTo>
                  <a:lnTo>
                    <a:pt x="585787" y="1314450"/>
                  </a:lnTo>
                  <a:lnTo>
                    <a:pt x="597694" y="1293019"/>
                  </a:lnTo>
                  <a:lnTo>
                    <a:pt x="604837" y="1271588"/>
                  </a:lnTo>
                  <a:lnTo>
                    <a:pt x="614362" y="1243013"/>
                  </a:lnTo>
                  <a:lnTo>
                    <a:pt x="621506" y="1202531"/>
                  </a:lnTo>
                  <a:lnTo>
                    <a:pt x="626269" y="1166813"/>
                  </a:lnTo>
                  <a:lnTo>
                    <a:pt x="626269" y="1131094"/>
                  </a:lnTo>
                  <a:lnTo>
                    <a:pt x="626269" y="1097756"/>
                  </a:lnTo>
                  <a:lnTo>
                    <a:pt x="600075" y="942975"/>
                  </a:lnTo>
                  <a:lnTo>
                    <a:pt x="569119" y="707231"/>
                  </a:lnTo>
                  <a:lnTo>
                    <a:pt x="538162" y="511969"/>
                  </a:lnTo>
                  <a:lnTo>
                    <a:pt x="50482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5" name="フリーフォーム 64">
              <a:extLst>
                <a:ext uri="{FF2B5EF4-FFF2-40B4-BE49-F238E27FC236}">
                  <a16:creationId xmlns:a16="http://schemas.microsoft.com/office/drawing/2014/main" id="{27DFE825-6C3C-459B-B397-85D45D118E78}"/>
                </a:ext>
              </a:extLst>
            </p:cNvPr>
            <p:cNvSpPr/>
            <p:nvPr/>
          </p:nvSpPr>
          <p:spPr>
            <a:xfrm>
              <a:off x="5448300" y="2252663"/>
              <a:ext cx="481013" cy="2112962"/>
            </a:xfrm>
            <a:custGeom>
              <a:avLst/>
              <a:gdLst>
                <a:gd name="connsiteX0" fmla="*/ 187779 w 481693"/>
                <a:gd name="connsiteY0" fmla="*/ 544286 h 2111828"/>
                <a:gd name="connsiteX1" fmla="*/ 187779 w 481693"/>
                <a:gd name="connsiteY1" fmla="*/ 263978 h 2111828"/>
                <a:gd name="connsiteX2" fmla="*/ 179614 w 481693"/>
                <a:gd name="connsiteY2" fmla="*/ 231321 h 2111828"/>
                <a:gd name="connsiteX3" fmla="*/ 157843 w 481693"/>
                <a:gd name="connsiteY3" fmla="*/ 185057 h 2111828"/>
                <a:gd name="connsiteX4" fmla="*/ 141514 w 481693"/>
                <a:gd name="connsiteY4" fmla="*/ 157843 h 2111828"/>
                <a:gd name="connsiteX5" fmla="*/ 117021 w 481693"/>
                <a:gd name="connsiteY5" fmla="*/ 127907 h 2111828"/>
                <a:gd name="connsiteX6" fmla="*/ 100693 w 481693"/>
                <a:gd name="connsiteY6" fmla="*/ 111578 h 2111828"/>
                <a:gd name="connsiteX7" fmla="*/ 70757 w 481693"/>
                <a:gd name="connsiteY7" fmla="*/ 87086 h 2111828"/>
                <a:gd name="connsiteX8" fmla="*/ 35379 w 481693"/>
                <a:gd name="connsiteY8" fmla="*/ 68036 h 2111828"/>
                <a:gd name="connsiteX9" fmla="*/ 16329 w 481693"/>
                <a:gd name="connsiteY9" fmla="*/ 59871 h 2111828"/>
                <a:gd name="connsiteX10" fmla="*/ 5443 w 481693"/>
                <a:gd name="connsiteY10" fmla="*/ 48986 h 2111828"/>
                <a:gd name="connsiteX11" fmla="*/ 0 w 481693"/>
                <a:gd name="connsiteY11" fmla="*/ 27214 h 2111828"/>
                <a:gd name="connsiteX12" fmla="*/ 0 w 481693"/>
                <a:gd name="connsiteY12" fmla="*/ 13607 h 2111828"/>
                <a:gd name="connsiteX13" fmla="*/ 2721 w 481693"/>
                <a:gd name="connsiteY13" fmla="*/ 5443 h 2111828"/>
                <a:gd name="connsiteX14" fmla="*/ 13607 w 481693"/>
                <a:gd name="connsiteY14" fmla="*/ 0 h 2111828"/>
                <a:gd name="connsiteX15" fmla="*/ 38100 w 481693"/>
                <a:gd name="connsiteY15" fmla="*/ 2721 h 2111828"/>
                <a:gd name="connsiteX16" fmla="*/ 103414 w 481693"/>
                <a:gd name="connsiteY16" fmla="*/ 24493 h 2111828"/>
                <a:gd name="connsiteX17" fmla="*/ 166007 w 481693"/>
                <a:gd name="connsiteY17" fmla="*/ 40821 h 2111828"/>
                <a:gd name="connsiteX18" fmla="*/ 239486 w 481693"/>
                <a:gd name="connsiteY18" fmla="*/ 65314 h 2111828"/>
                <a:gd name="connsiteX19" fmla="*/ 280307 w 481693"/>
                <a:gd name="connsiteY19" fmla="*/ 81643 h 2111828"/>
                <a:gd name="connsiteX20" fmla="*/ 340179 w 481693"/>
                <a:gd name="connsiteY20" fmla="*/ 108857 h 2111828"/>
                <a:gd name="connsiteX21" fmla="*/ 383721 w 481693"/>
                <a:gd name="connsiteY21" fmla="*/ 133350 h 2111828"/>
                <a:gd name="connsiteX22" fmla="*/ 413657 w 481693"/>
                <a:gd name="connsiteY22" fmla="*/ 152400 h 2111828"/>
                <a:gd name="connsiteX23" fmla="*/ 438150 w 481693"/>
                <a:gd name="connsiteY23" fmla="*/ 174171 h 2111828"/>
                <a:gd name="connsiteX24" fmla="*/ 459921 w 481693"/>
                <a:gd name="connsiteY24" fmla="*/ 201386 h 2111828"/>
                <a:gd name="connsiteX25" fmla="*/ 470807 w 481693"/>
                <a:gd name="connsiteY25" fmla="*/ 223157 h 2111828"/>
                <a:gd name="connsiteX26" fmla="*/ 481693 w 481693"/>
                <a:gd name="connsiteY26" fmla="*/ 253093 h 2111828"/>
                <a:gd name="connsiteX27" fmla="*/ 481693 w 481693"/>
                <a:gd name="connsiteY27" fmla="*/ 274864 h 2111828"/>
                <a:gd name="connsiteX28" fmla="*/ 465364 w 481693"/>
                <a:gd name="connsiteY28" fmla="*/ 321128 h 2111828"/>
                <a:gd name="connsiteX29" fmla="*/ 432707 w 481693"/>
                <a:gd name="connsiteY29" fmla="*/ 421821 h 2111828"/>
                <a:gd name="connsiteX30" fmla="*/ 416379 w 481693"/>
                <a:gd name="connsiteY30" fmla="*/ 487136 h 2111828"/>
                <a:gd name="connsiteX31" fmla="*/ 410936 w 481693"/>
                <a:gd name="connsiteY31" fmla="*/ 555171 h 2111828"/>
                <a:gd name="connsiteX32" fmla="*/ 413657 w 481693"/>
                <a:gd name="connsiteY32" fmla="*/ 1096736 h 2111828"/>
                <a:gd name="connsiteX33" fmla="*/ 413657 w 481693"/>
                <a:gd name="connsiteY33" fmla="*/ 1929493 h 2111828"/>
                <a:gd name="connsiteX34" fmla="*/ 410936 w 481693"/>
                <a:gd name="connsiteY34" fmla="*/ 1981200 h 2111828"/>
                <a:gd name="connsiteX35" fmla="*/ 402771 w 481693"/>
                <a:gd name="connsiteY35" fmla="*/ 2019300 h 2111828"/>
                <a:gd name="connsiteX36" fmla="*/ 383721 w 481693"/>
                <a:gd name="connsiteY36" fmla="*/ 2054678 h 2111828"/>
                <a:gd name="connsiteX37" fmla="*/ 351064 w 481693"/>
                <a:gd name="connsiteY37" fmla="*/ 2087336 h 2111828"/>
                <a:gd name="connsiteX38" fmla="*/ 321129 w 481693"/>
                <a:gd name="connsiteY38" fmla="*/ 2106386 h 2111828"/>
                <a:gd name="connsiteX39" fmla="*/ 304800 w 481693"/>
                <a:gd name="connsiteY39" fmla="*/ 2111828 h 2111828"/>
                <a:gd name="connsiteX40" fmla="*/ 291193 w 481693"/>
                <a:gd name="connsiteY40" fmla="*/ 2111828 h 2111828"/>
                <a:gd name="connsiteX41" fmla="*/ 263979 w 481693"/>
                <a:gd name="connsiteY41" fmla="*/ 2098221 h 2111828"/>
                <a:gd name="connsiteX42" fmla="*/ 239486 w 481693"/>
                <a:gd name="connsiteY42" fmla="*/ 2060121 h 2111828"/>
                <a:gd name="connsiteX43" fmla="*/ 193221 w 481693"/>
                <a:gd name="connsiteY43" fmla="*/ 1951264 h 2111828"/>
                <a:gd name="connsiteX44" fmla="*/ 144236 w 481693"/>
                <a:gd name="connsiteY44" fmla="*/ 1828800 h 2111828"/>
                <a:gd name="connsiteX45" fmla="*/ 117021 w 481693"/>
                <a:gd name="connsiteY45" fmla="*/ 1738993 h 2111828"/>
                <a:gd name="connsiteX46" fmla="*/ 103414 w 481693"/>
                <a:gd name="connsiteY46" fmla="*/ 1681843 h 2111828"/>
                <a:gd name="connsiteX47" fmla="*/ 100693 w 481693"/>
                <a:gd name="connsiteY47" fmla="*/ 1630136 h 2111828"/>
                <a:gd name="connsiteX48" fmla="*/ 103414 w 481693"/>
                <a:gd name="connsiteY48" fmla="*/ 1597478 h 2111828"/>
                <a:gd name="connsiteX49" fmla="*/ 117021 w 481693"/>
                <a:gd name="connsiteY49" fmla="*/ 1562100 h 2111828"/>
                <a:gd name="connsiteX50" fmla="*/ 136071 w 481693"/>
                <a:gd name="connsiteY50" fmla="*/ 1526721 h 2111828"/>
                <a:gd name="connsiteX51" fmla="*/ 149679 w 481693"/>
                <a:gd name="connsiteY51" fmla="*/ 1494064 h 2111828"/>
                <a:gd name="connsiteX52" fmla="*/ 168729 w 481693"/>
                <a:gd name="connsiteY52" fmla="*/ 1420586 h 2111828"/>
                <a:gd name="connsiteX53" fmla="*/ 179614 w 481693"/>
                <a:gd name="connsiteY53" fmla="*/ 1347107 h 2111828"/>
                <a:gd name="connsiteX54" fmla="*/ 185057 w 481693"/>
                <a:gd name="connsiteY54" fmla="*/ 1262743 h 2111828"/>
                <a:gd name="connsiteX55" fmla="*/ 190500 w 481693"/>
                <a:gd name="connsiteY55" fmla="*/ 1110343 h 2111828"/>
                <a:gd name="connsiteX56" fmla="*/ 187779 w 481693"/>
                <a:gd name="connsiteY56" fmla="*/ 544286 h 2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81693" h="2111828">
                  <a:moveTo>
                    <a:pt x="187779" y="544286"/>
                  </a:moveTo>
                  <a:lnTo>
                    <a:pt x="187779" y="263978"/>
                  </a:lnTo>
                  <a:lnTo>
                    <a:pt x="179614" y="231321"/>
                  </a:lnTo>
                  <a:lnTo>
                    <a:pt x="157843" y="185057"/>
                  </a:lnTo>
                  <a:lnTo>
                    <a:pt x="141514" y="157843"/>
                  </a:lnTo>
                  <a:lnTo>
                    <a:pt x="117021" y="127907"/>
                  </a:lnTo>
                  <a:lnTo>
                    <a:pt x="100693" y="111578"/>
                  </a:lnTo>
                  <a:lnTo>
                    <a:pt x="70757" y="87086"/>
                  </a:lnTo>
                  <a:lnTo>
                    <a:pt x="35379" y="68036"/>
                  </a:lnTo>
                  <a:lnTo>
                    <a:pt x="16329" y="59871"/>
                  </a:lnTo>
                  <a:lnTo>
                    <a:pt x="5443" y="48986"/>
                  </a:lnTo>
                  <a:lnTo>
                    <a:pt x="0" y="27214"/>
                  </a:lnTo>
                  <a:lnTo>
                    <a:pt x="0" y="13607"/>
                  </a:lnTo>
                  <a:lnTo>
                    <a:pt x="2721" y="5443"/>
                  </a:lnTo>
                  <a:lnTo>
                    <a:pt x="13607" y="0"/>
                  </a:lnTo>
                  <a:lnTo>
                    <a:pt x="38100" y="2721"/>
                  </a:lnTo>
                  <a:lnTo>
                    <a:pt x="103414" y="24493"/>
                  </a:lnTo>
                  <a:lnTo>
                    <a:pt x="166007" y="40821"/>
                  </a:lnTo>
                  <a:lnTo>
                    <a:pt x="239486" y="65314"/>
                  </a:lnTo>
                  <a:lnTo>
                    <a:pt x="280307" y="81643"/>
                  </a:lnTo>
                  <a:lnTo>
                    <a:pt x="340179" y="108857"/>
                  </a:lnTo>
                  <a:lnTo>
                    <a:pt x="383721" y="133350"/>
                  </a:lnTo>
                  <a:lnTo>
                    <a:pt x="413657" y="152400"/>
                  </a:lnTo>
                  <a:lnTo>
                    <a:pt x="438150" y="174171"/>
                  </a:lnTo>
                  <a:lnTo>
                    <a:pt x="459921" y="201386"/>
                  </a:lnTo>
                  <a:lnTo>
                    <a:pt x="470807" y="223157"/>
                  </a:lnTo>
                  <a:lnTo>
                    <a:pt x="481693" y="253093"/>
                  </a:lnTo>
                  <a:lnTo>
                    <a:pt x="481693" y="274864"/>
                  </a:lnTo>
                  <a:lnTo>
                    <a:pt x="465364" y="321128"/>
                  </a:lnTo>
                  <a:lnTo>
                    <a:pt x="432707" y="421821"/>
                  </a:lnTo>
                  <a:lnTo>
                    <a:pt x="416379" y="487136"/>
                  </a:lnTo>
                  <a:lnTo>
                    <a:pt x="410936" y="555171"/>
                  </a:lnTo>
                  <a:lnTo>
                    <a:pt x="413657" y="1096736"/>
                  </a:lnTo>
                  <a:lnTo>
                    <a:pt x="413657" y="1929493"/>
                  </a:lnTo>
                  <a:lnTo>
                    <a:pt x="410936" y="1981200"/>
                  </a:lnTo>
                  <a:lnTo>
                    <a:pt x="402771" y="2019300"/>
                  </a:lnTo>
                  <a:lnTo>
                    <a:pt x="383721" y="2054678"/>
                  </a:lnTo>
                  <a:lnTo>
                    <a:pt x="351064" y="2087336"/>
                  </a:lnTo>
                  <a:lnTo>
                    <a:pt x="321129" y="2106386"/>
                  </a:lnTo>
                  <a:lnTo>
                    <a:pt x="304800" y="2111828"/>
                  </a:lnTo>
                  <a:lnTo>
                    <a:pt x="291193" y="2111828"/>
                  </a:lnTo>
                  <a:lnTo>
                    <a:pt x="263979" y="2098221"/>
                  </a:lnTo>
                  <a:lnTo>
                    <a:pt x="239486" y="2060121"/>
                  </a:lnTo>
                  <a:lnTo>
                    <a:pt x="193221" y="1951264"/>
                  </a:lnTo>
                  <a:lnTo>
                    <a:pt x="144236" y="1828800"/>
                  </a:lnTo>
                  <a:lnTo>
                    <a:pt x="117021" y="1738993"/>
                  </a:lnTo>
                  <a:lnTo>
                    <a:pt x="103414" y="1681843"/>
                  </a:lnTo>
                  <a:lnTo>
                    <a:pt x="100693" y="1630136"/>
                  </a:lnTo>
                  <a:lnTo>
                    <a:pt x="103414" y="1597478"/>
                  </a:lnTo>
                  <a:lnTo>
                    <a:pt x="117021" y="1562100"/>
                  </a:lnTo>
                  <a:lnTo>
                    <a:pt x="136071" y="1526721"/>
                  </a:lnTo>
                  <a:lnTo>
                    <a:pt x="149679" y="1494064"/>
                  </a:lnTo>
                  <a:lnTo>
                    <a:pt x="168729" y="1420586"/>
                  </a:lnTo>
                  <a:lnTo>
                    <a:pt x="179614" y="1347107"/>
                  </a:lnTo>
                  <a:lnTo>
                    <a:pt x="185057" y="1262743"/>
                  </a:lnTo>
                  <a:lnTo>
                    <a:pt x="190500" y="1110343"/>
                  </a:lnTo>
                  <a:lnTo>
                    <a:pt x="187779" y="544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8">
              <a:extLst>
                <a:ext uri="{FF2B5EF4-FFF2-40B4-BE49-F238E27FC236}">
                  <a16:creationId xmlns:a16="http://schemas.microsoft.com/office/drawing/2014/main" id="{0795E4B4-2410-4408-8AA7-7505453ACE80}"/>
                </a:ext>
              </a:extLst>
            </p:cNvPr>
            <p:cNvSpPr/>
            <p:nvPr/>
          </p:nvSpPr>
          <p:spPr>
            <a:xfrm>
              <a:off x="3086100" y="1687513"/>
              <a:ext cx="1903413" cy="1228725"/>
            </a:xfrm>
            <a:custGeom>
              <a:avLst/>
              <a:gdLst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0644 w 1902619"/>
                <a:gd name="connsiteY18" fmla="*/ 1057275 h 1228725"/>
                <a:gd name="connsiteX19" fmla="*/ 1276350 w 1902619"/>
                <a:gd name="connsiteY19" fmla="*/ 1140619 h 1228725"/>
                <a:gd name="connsiteX20" fmla="*/ 1293019 w 1902619"/>
                <a:gd name="connsiteY20" fmla="*/ 1178719 h 1228725"/>
                <a:gd name="connsiteX21" fmla="*/ 1304925 w 1902619"/>
                <a:gd name="connsiteY21" fmla="*/ 1197769 h 1228725"/>
                <a:gd name="connsiteX22" fmla="*/ 1321594 w 1902619"/>
                <a:gd name="connsiteY22" fmla="*/ 1212057 h 1228725"/>
                <a:gd name="connsiteX23" fmla="*/ 1347788 w 1902619"/>
                <a:gd name="connsiteY23" fmla="*/ 1221582 h 1228725"/>
                <a:gd name="connsiteX24" fmla="*/ 1373981 w 1902619"/>
                <a:gd name="connsiteY24" fmla="*/ 1228725 h 1228725"/>
                <a:gd name="connsiteX25" fmla="*/ 1397794 w 1902619"/>
                <a:gd name="connsiteY25" fmla="*/ 1226344 h 1228725"/>
                <a:gd name="connsiteX26" fmla="*/ 1435894 w 1902619"/>
                <a:gd name="connsiteY26" fmla="*/ 1204913 h 1228725"/>
                <a:gd name="connsiteX27" fmla="*/ 1476375 w 1902619"/>
                <a:gd name="connsiteY27" fmla="*/ 1171575 h 1228725"/>
                <a:gd name="connsiteX28" fmla="*/ 1500188 w 1902619"/>
                <a:gd name="connsiteY28" fmla="*/ 1143000 h 1228725"/>
                <a:gd name="connsiteX29" fmla="*/ 1516856 w 1902619"/>
                <a:gd name="connsiteY29" fmla="*/ 1114425 h 1228725"/>
                <a:gd name="connsiteX30" fmla="*/ 1531144 w 1902619"/>
                <a:gd name="connsiteY30" fmla="*/ 1090613 h 1228725"/>
                <a:gd name="connsiteX31" fmla="*/ 1557338 w 1902619"/>
                <a:gd name="connsiteY31" fmla="*/ 1021557 h 1228725"/>
                <a:gd name="connsiteX32" fmla="*/ 1638300 w 1902619"/>
                <a:gd name="connsiteY32" fmla="*/ 797719 h 1228725"/>
                <a:gd name="connsiteX33" fmla="*/ 1721644 w 1902619"/>
                <a:gd name="connsiteY33" fmla="*/ 564357 h 1228725"/>
                <a:gd name="connsiteX34" fmla="*/ 1766888 w 1902619"/>
                <a:gd name="connsiteY34" fmla="*/ 435769 h 1228725"/>
                <a:gd name="connsiteX35" fmla="*/ 1774031 w 1902619"/>
                <a:gd name="connsiteY35" fmla="*/ 421482 h 1228725"/>
                <a:gd name="connsiteX36" fmla="*/ 1804988 w 1902619"/>
                <a:gd name="connsiteY36" fmla="*/ 390525 h 1228725"/>
                <a:gd name="connsiteX37" fmla="*/ 1862138 w 1902619"/>
                <a:gd name="connsiteY37" fmla="*/ 328613 h 1228725"/>
                <a:gd name="connsiteX38" fmla="*/ 1902619 w 1902619"/>
                <a:gd name="connsiteY38" fmla="*/ 273844 h 1228725"/>
                <a:gd name="connsiteX39" fmla="*/ 1902619 w 1902619"/>
                <a:gd name="connsiteY39" fmla="*/ 269082 h 1228725"/>
                <a:gd name="connsiteX40" fmla="*/ 1902619 w 1902619"/>
                <a:gd name="connsiteY40" fmla="*/ 261938 h 1228725"/>
                <a:gd name="connsiteX41" fmla="*/ 1893094 w 1902619"/>
                <a:gd name="connsiteY41" fmla="*/ 247650 h 1228725"/>
                <a:gd name="connsiteX42" fmla="*/ 1845469 w 1902619"/>
                <a:gd name="connsiteY42" fmla="*/ 202407 h 1228725"/>
                <a:gd name="connsiteX43" fmla="*/ 1788319 w 1902619"/>
                <a:gd name="connsiteY43" fmla="*/ 159544 h 1228725"/>
                <a:gd name="connsiteX44" fmla="*/ 1683544 w 1902619"/>
                <a:gd name="connsiteY44" fmla="*/ 95250 h 1228725"/>
                <a:gd name="connsiteX45" fmla="*/ 1571625 w 1902619"/>
                <a:gd name="connsiteY45" fmla="*/ 40482 h 1228725"/>
                <a:gd name="connsiteX46" fmla="*/ 1497806 w 1902619"/>
                <a:gd name="connsiteY46" fmla="*/ 4763 h 1228725"/>
                <a:gd name="connsiteX47" fmla="*/ 1476375 w 1902619"/>
                <a:gd name="connsiteY47" fmla="*/ 0 h 1228725"/>
                <a:gd name="connsiteX48" fmla="*/ 1445419 w 1902619"/>
                <a:gd name="connsiteY48" fmla="*/ 16669 h 1228725"/>
                <a:gd name="connsiteX49" fmla="*/ 1400175 w 1902619"/>
                <a:gd name="connsiteY49" fmla="*/ 45244 h 1228725"/>
                <a:gd name="connsiteX50" fmla="*/ 1328738 w 1902619"/>
                <a:gd name="connsiteY50" fmla="*/ 88107 h 1228725"/>
                <a:gd name="connsiteX51" fmla="*/ 1216819 w 1902619"/>
                <a:gd name="connsiteY51" fmla="*/ 107157 h 1228725"/>
                <a:gd name="connsiteX52" fmla="*/ 902494 w 1902619"/>
                <a:gd name="connsiteY52" fmla="*/ 161925 h 1228725"/>
                <a:gd name="connsiteX53" fmla="*/ 709613 w 1902619"/>
                <a:gd name="connsiteY53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76350 w 1902619"/>
                <a:gd name="connsiteY20" fmla="*/ 1140619 h 1228725"/>
                <a:gd name="connsiteX21" fmla="*/ 1293019 w 1902619"/>
                <a:gd name="connsiteY21" fmla="*/ 1178719 h 1228725"/>
                <a:gd name="connsiteX22" fmla="*/ 1304925 w 1902619"/>
                <a:gd name="connsiteY22" fmla="*/ 1197769 h 1228725"/>
                <a:gd name="connsiteX23" fmla="*/ 1321594 w 1902619"/>
                <a:gd name="connsiteY23" fmla="*/ 1212057 h 1228725"/>
                <a:gd name="connsiteX24" fmla="*/ 1347788 w 1902619"/>
                <a:gd name="connsiteY24" fmla="*/ 1221582 h 1228725"/>
                <a:gd name="connsiteX25" fmla="*/ 1373981 w 1902619"/>
                <a:gd name="connsiteY25" fmla="*/ 1228725 h 1228725"/>
                <a:gd name="connsiteX26" fmla="*/ 1397794 w 1902619"/>
                <a:gd name="connsiteY26" fmla="*/ 1226344 h 1228725"/>
                <a:gd name="connsiteX27" fmla="*/ 1435894 w 1902619"/>
                <a:gd name="connsiteY27" fmla="*/ 1204913 h 1228725"/>
                <a:gd name="connsiteX28" fmla="*/ 1476375 w 1902619"/>
                <a:gd name="connsiteY28" fmla="*/ 1171575 h 1228725"/>
                <a:gd name="connsiteX29" fmla="*/ 1500188 w 1902619"/>
                <a:gd name="connsiteY29" fmla="*/ 1143000 h 1228725"/>
                <a:gd name="connsiteX30" fmla="*/ 1516856 w 1902619"/>
                <a:gd name="connsiteY30" fmla="*/ 1114425 h 1228725"/>
                <a:gd name="connsiteX31" fmla="*/ 1531144 w 1902619"/>
                <a:gd name="connsiteY31" fmla="*/ 1090613 h 1228725"/>
                <a:gd name="connsiteX32" fmla="*/ 1557338 w 1902619"/>
                <a:gd name="connsiteY32" fmla="*/ 1021557 h 1228725"/>
                <a:gd name="connsiteX33" fmla="*/ 1638300 w 1902619"/>
                <a:gd name="connsiteY33" fmla="*/ 797719 h 1228725"/>
                <a:gd name="connsiteX34" fmla="*/ 1721644 w 1902619"/>
                <a:gd name="connsiteY34" fmla="*/ 564357 h 1228725"/>
                <a:gd name="connsiteX35" fmla="*/ 1766888 w 1902619"/>
                <a:gd name="connsiteY35" fmla="*/ 435769 h 1228725"/>
                <a:gd name="connsiteX36" fmla="*/ 1774031 w 1902619"/>
                <a:gd name="connsiteY36" fmla="*/ 421482 h 1228725"/>
                <a:gd name="connsiteX37" fmla="*/ 1804988 w 1902619"/>
                <a:gd name="connsiteY37" fmla="*/ 390525 h 1228725"/>
                <a:gd name="connsiteX38" fmla="*/ 1862138 w 1902619"/>
                <a:gd name="connsiteY38" fmla="*/ 328613 h 1228725"/>
                <a:gd name="connsiteX39" fmla="*/ 1902619 w 1902619"/>
                <a:gd name="connsiteY39" fmla="*/ 273844 h 1228725"/>
                <a:gd name="connsiteX40" fmla="*/ 1902619 w 1902619"/>
                <a:gd name="connsiteY40" fmla="*/ 269082 h 1228725"/>
                <a:gd name="connsiteX41" fmla="*/ 1902619 w 1902619"/>
                <a:gd name="connsiteY41" fmla="*/ 261938 h 1228725"/>
                <a:gd name="connsiteX42" fmla="*/ 1893094 w 1902619"/>
                <a:gd name="connsiteY42" fmla="*/ 247650 h 1228725"/>
                <a:gd name="connsiteX43" fmla="*/ 1845469 w 1902619"/>
                <a:gd name="connsiteY43" fmla="*/ 202407 h 1228725"/>
                <a:gd name="connsiteX44" fmla="*/ 1788319 w 1902619"/>
                <a:gd name="connsiteY44" fmla="*/ 159544 h 1228725"/>
                <a:gd name="connsiteX45" fmla="*/ 1683544 w 1902619"/>
                <a:gd name="connsiteY45" fmla="*/ 95250 h 1228725"/>
                <a:gd name="connsiteX46" fmla="*/ 1571625 w 1902619"/>
                <a:gd name="connsiteY46" fmla="*/ 40482 h 1228725"/>
                <a:gd name="connsiteX47" fmla="*/ 1497806 w 1902619"/>
                <a:gd name="connsiteY47" fmla="*/ 4763 h 1228725"/>
                <a:gd name="connsiteX48" fmla="*/ 1476375 w 1902619"/>
                <a:gd name="connsiteY48" fmla="*/ 0 h 1228725"/>
                <a:gd name="connsiteX49" fmla="*/ 1445419 w 1902619"/>
                <a:gd name="connsiteY49" fmla="*/ 16669 h 1228725"/>
                <a:gd name="connsiteX50" fmla="*/ 1400175 w 1902619"/>
                <a:gd name="connsiteY50" fmla="*/ 45244 h 1228725"/>
                <a:gd name="connsiteX51" fmla="*/ 1328738 w 1902619"/>
                <a:gd name="connsiteY51" fmla="*/ 88107 h 1228725"/>
                <a:gd name="connsiteX52" fmla="*/ 1216819 w 1902619"/>
                <a:gd name="connsiteY52" fmla="*/ 107157 h 1228725"/>
                <a:gd name="connsiteX53" fmla="*/ 902494 w 1902619"/>
                <a:gd name="connsiteY53" fmla="*/ 161925 h 1228725"/>
                <a:gd name="connsiteX54" fmla="*/ 709613 w 1902619"/>
                <a:gd name="connsiteY54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321043 w 1902619"/>
                <a:gd name="connsiteY20" fmla="*/ 1084262 h 1228725"/>
                <a:gd name="connsiteX21" fmla="*/ 1287684 w 1902619"/>
                <a:gd name="connsiteY21" fmla="*/ 1127101 h 1228725"/>
                <a:gd name="connsiteX22" fmla="*/ 1276350 w 1902619"/>
                <a:gd name="connsiteY22" fmla="*/ 1140619 h 1228725"/>
                <a:gd name="connsiteX23" fmla="*/ 1293019 w 1902619"/>
                <a:gd name="connsiteY23" fmla="*/ 1178719 h 1228725"/>
                <a:gd name="connsiteX24" fmla="*/ 1304925 w 1902619"/>
                <a:gd name="connsiteY24" fmla="*/ 1197769 h 1228725"/>
                <a:gd name="connsiteX25" fmla="*/ 1321594 w 1902619"/>
                <a:gd name="connsiteY25" fmla="*/ 1212057 h 1228725"/>
                <a:gd name="connsiteX26" fmla="*/ 1347788 w 1902619"/>
                <a:gd name="connsiteY26" fmla="*/ 1221582 h 1228725"/>
                <a:gd name="connsiteX27" fmla="*/ 1373981 w 1902619"/>
                <a:gd name="connsiteY27" fmla="*/ 1228725 h 1228725"/>
                <a:gd name="connsiteX28" fmla="*/ 1397794 w 1902619"/>
                <a:gd name="connsiteY28" fmla="*/ 1226344 h 1228725"/>
                <a:gd name="connsiteX29" fmla="*/ 1435894 w 1902619"/>
                <a:gd name="connsiteY29" fmla="*/ 1204913 h 1228725"/>
                <a:gd name="connsiteX30" fmla="*/ 1476375 w 1902619"/>
                <a:gd name="connsiteY30" fmla="*/ 1171575 h 1228725"/>
                <a:gd name="connsiteX31" fmla="*/ 1500188 w 1902619"/>
                <a:gd name="connsiteY31" fmla="*/ 1143000 h 1228725"/>
                <a:gd name="connsiteX32" fmla="*/ 1516856 w 1902619"/>
                <a:gd name="connsiteY32" fmla="*/ 1114425 h 1228725"/>
                <a:gd name="connsiteX33" fmla="*/ 1531144 w 1902619"/>
                <a:gd name="connsiteY33" fmla="*/ 1090613 h 1228725"/>
                <a:gd name="connsiteX34" fmla="*/ 1557338 w 1902619"/>
                <a:gd name="connsiteY34" fmla="*/ 1021557 h 1228725"/>
                <a:gd name="connsiteX35" fmla="*/ 1638300 w 1902619"/>
                <a:gd name="connsiteY35" fmla="*/ 797719 h 1228725"/>
                <a:gd name="connsiteX36" fmla="*/ 1721644 w 1902619"/>
                <a:gd name="connsiteY36" fmla="*/ 564357 h 1228725"/>
                <a:gd name="connsiteX37" fmla="*/ 1766888 w 1902619"/>
                <a:gd name="connsiteY37" fmla="*/ 435769 h 1228725"/>
                <a:gd name="connsiteX38" fmla="*/ 1774031 w 1902619"/>
                <a:gd name="connsiteY38" fmla="*/ 421482 h 1228725"/>
                <a:gd name="connsiteX39" fmla="*/ 1804988 w 1902619"/>
                <a:gd name="connsiteY39" fmla="*/ 390525 h 1228725"/>
                <a:gd name="connsiteX40" fmla="*/ 1862138 w 1902619"/>
                <a:gd name="connsiteY40" fmla="*/ 328613 h 1228725"/>
                <a:gd name="connsiteX41" fmla="*/ 1902619 w 1902619"/>
                <a:gd name="connsiteY41" fmla="*/ 273844 h 1228725"/>
                <a:gd name="connsiteX42" fmla="*/ 1902619 w 1902619"/>
                <a:gd name="connsiteY42" fmla="*/ 269082 h 1228725"/>
                <a:gd name="connsiteX43" fmla="*/ 1902619 w 1902619"/>
                <a:gd name="connsiteY43" fmla="*/ 261938 h 1228725"/>
                <a:gd name="connsiteX44" fmla="*/ 1893094 w 1902619"/>
                <a:gd name="connsiteY44" fmla="*/ 247650 h 1228725"/>
                <a:gd name="connsiteX45" fmla="*/ 1845469 w 1902619"/>
                <a:gd name="connsiteY45" fmla="*/ 202407 h 1228725"/>
                <a:gd name="connsiteX46" fmla="*/ 1788319 w 1902619"/>
                <a:gd name="connsiteY46" fmla="*/ 159544 h 1228725"/>
                <a:gd name="connsiteX47" fmla="*/ 1683544 w 1902619"/>
                <a:gd name="connsiteY47" fmla="*/ 95250 h 1228725"/>
                <a:gd name="connsiteX48" fmla="*/ 1571625 w 1902619"/>
                <a:gd name="connsiteY48" fmla="*/ 40482 h 1228725"/>
                <a:gd name="connsiteX49" fmla="*/ 1497806 w 1902619"/>
                <a:gd name="connsiteY49" fmla="*/ 4763 h 1228725"/>
                <a:gd name="connsiteX50" fmla="*/ 1476375 w 1902619"/>
                <a:gd name="connsiteY50" fmla="*/ 0 h 1228725"/>
                <a:gd name="connsiteX51" fmla="*/ 1445419 w 1902619"/>
                <a:gd name="connsiteY51" fmla="*/ 16669 h 1228725"/>
                <a:gd name="connsiteX52" fmla="*/ 1400175 w 1902619"/>
                <a:gd name="connsiteY52" fmla="*/ 45244 h 1228725"/>
                <a:gd name="connsiteX53" fmla="*/ 1328738 w 1902619"/>
                <a:gd name="connsiteY53" fmla="*/ 88107 h 1228725"/>
                <a:gd name="connsiteX54" fmla="*/ 1216819 w 1902619"/>
                <a:gd name="connsiteY54" fmla="*/ 107157 h 1228725"/>
                <a:gd name="connsiteX55" fmla="*/ 902494 w 1902619"/>
                <a:gd name="connsiteY55" fmla="*/ 161925 h 1228725"/>
                <a:gd name="connsiteX56" fmla="*/ 709613 w 1902619"/>
                <a:gd name="connsiteY56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21043 w 1902619"/>
                <a:gd name="connsiteY19" fmla="*/ 1084262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2619" h="1228725">
                  <a:moveTo>
                    <a:pt x="709613" y="197644"/>
                  </a:moveTo>
                  <a:lnTo>
                    <a:pt x="216694" y="283369"/>
                  </a:lnTo>
                  <a:lnTo>
                    <a:pt x="0" y="321469"/>
                  </a:lnTo>
                  <a:lnTo>
                    <a:pt x="71438" y="481013"/>
                  </a:lnTo>
                  <a:lnTo>
                    <a:pt x="421481" y="409575"/>
                  </a:lnTo>
                  <a:lnTo>
                    <a:pt x="788194" y="338138"/>
                  </a:lnTo>
                  <a:lnTo>
                    <a:pt x="1181100" y="259557"/>
                  </a:lnTo>
                  <a:lnTo>
                    <a:pt x="1378744" y="221457"/>
                  </a:lnTo>
                  <a:lnTo>
                    <a:pt x="1395413" y="221457"/>
                  </a:lnTo>
                  <a:lnTo>
                    <a:pt x="1414463" y="221457"/>
                  </a:lnTo>
                  <a:lnTo>
                    <a:pt x="1440656" y="226219"/>
                  </a:lnTo>
                  <a:lnTo>
                    <a:pt x="1452563" y="230982"/>
                  </a:lnTo>
                  <a:lnTo>
                    <a:pt x="1466850" y="245269"/>
                  </a:lnTo>
                  <a:lnTo>
                    <a:pt x="1476375" y="269082"/>
                  </a:lnTo>
                  <a:lnTo>
                    <a:pt x="1478756" y="302419"/>
                  </a:lnTo>
                  <a:cubicBezTo>
                    <a:pt x="1477962" y="322263"/>
                    <a:pt x="1477169" y="342106"/>
                    <a:pt x="1476375" y="361950"/>
                  </a:cubicBezTo>
                  <a:lnTo>
                    <a:pt x="1435894" y="623888"/>
                  </a:lnTo>
                  <a:lnTo>
                    <a:pt x="1393031" y="831057"/>
                  </a:lnTo>
                  <a:lnTo>
                    <a:pt x="1342465" y="1043781"/>
                  </a:lnTo>
                  <a:lnTo>
                    <a:pt x="1321043" y="1084262"/>
                  </a:lnTo>
                  <a:lnTo>
                    <a:pt x="1287684" y="1127101"/>
                  </a:lnTo>
                  <a:lnTo>
                    <a:pt x="1276350" y="1140619"/>
                  </a:lnTo>
                  <a:lnTo>
                    <a:pt x="1293019" y="1178719"/>
                  </a:lnTo>
                  <a:lnTo>
                    <a:pt x="1304925" y="1197769"/>
                  </a:lnTo>
                  <a:lnTo>
                    <a:pt x="1321594" y="1212057"/>
                  </a:lnTo>
                  <a:lnTo>
                    <a:pt x="1347788" y="1221582"/>
                  </a:lnTo>
                  <a:lnTo>
                    <a:pt x="1373981" y="1228725"/>
                  </a:lnTo>
                  <a:lnTo>
                    <a:pt x="1397794" y="1226344"/>
                  </a:lnTo>
                  <a:lnTo>
                    <a:pt x="1435894" y="1204913"/>
                  </a:lnTo>
                  <a:lnTo>
                    <a:pt x="1476375" y="1171575"/>
                  </a:lnTo>
                  <a:lnTo>
                    <a:pt x="1500188" y="1143000"/>
                  </a:lnTo>
                  <a:lnTo>
                    <a:pt x="1516856" y="1114425"/>
                  </a:lnTo>
                  <a:lnTo>
                    <a:pt x="1531144" y="1090613"/>
                  </a:lnTo>
                  <a:lnTo>
                    <a:pt x="1557338" y="1021557"/>
                  </a:lnTo>
                  <a:lnTo>
                    <a:pt x="1638300" y="797719"/>
                  </a:lnTo>
                  <a:lnTo>
                    <a:pt x="1721644" y="564357"/>
                  </a:lnTo>
                  <a:lnTo>
                    <a:pt x="1766888" y="435769"/>
                  </a:lnTo>
                  <a:lnTo>
                    <a:pt x="1774031" y="421482"/>
                  </a:lnTo>
                  <a:lnTo>
                    <a:pt x="1804988" y="390525"/>
                  </a:lnTo>
                  <a:lnTo>
                    <a:pt x="1862138" y="328613"/>
                  </a:lnTo>
                  <a:lnTo>
                    <a:pt x="1902619" y="273844"/>
                  </a:lnTo>
                  <a:lnTo>
                    <a:pt x="1902619" y="269082"/>
                  </a:lnTo>
                  <a:lnTo>
                    <a:pt x="1902619" y="261938"/>
                  </a:lnTo>
                  <a:lnTo>
                    <a:pt x="1893094" y="247650"/>
                  </a:lnTo>
                  <a:lnTo>
                    <a:pt x="1845469" y="202407"/>
                  </a:lnTo>
                  <a:lnTo>
                    <a:pt x="1788319" y="159544"/>
                  </a:lnTo>
                  <a:lnTo>
                    <a:pt x="1683544" y="95250"/>
                  </a:lnTo>
                  <a:lnTo>
                    <a:pt x="1571625" y="40482"/>
                  </a:lnTo>
                  <a:lnTo>
                    <a:pt x="1497806" y="4763"/>
                  </a:lnTo>
                  <a:lnTo>
                    <a:pt x="1476375" y="0"/>
                  </a:lnTo>
                  <a:lnTo>
                    <a:pt x="1445419" y="16669"/>
                  </a:lnTo>
                  <a:lnTo>
                    <a:pt x="1400175" y="45244"/>
                  </a:lnTo>
                  <a:lnTo>
                    <a:pt x="1328738" y="88107"/>
                  </a:lnTo>
                  <a:lnTo>
                    <a:pt x="1216819" y="107157"/>
                  </a:lnTo>
                  <a:lnTo>
                    <a:pt x="902494" y="161925"/>
                  </a:lnTo>
                  <a:lnTo>
                    <a:pt x="709613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9">
              <a:extLst>
                <a:ext uri="{FF2B5EF4-FFF2-40B4-BE49-F238E27FC236}">
                  <a16:creationId xmlns:a16="http://schemas.microsoft.com/office/drawing/2014/main" id="{63A98DD2-0886-47D1-8D15-7BCB7ACF424E}"/>
                </a:ext>
              </a:extLst>
            </p:cNvPr>
            <p:cNvSpPr/>
            <p:nvPr/>
          </p:nvSpPr>
          <p:spPr>
            <a:xfrm>
              <a:off x="3279775" y="2693988"/>
              <a:ext cx="1192213" cy="339725"/>
            </a:xfrm>
            <a:custGeom>
              <a:avLst/>
              <a:gdLst>
                <a:gd name="connsiteX0" fmla="*/ 466725 w 1193007"/>
                <a:gd name="connsiteY0" fmla="*/ 121444 h 340519"/>
                <a:gd name="connsiteX1" fmla="*/ 916782 w 1193007"/>
                <a:gd name="connsiteY1" fmla="*/ 33337 h 340519"/>
                <a:gd name="connsiteX2" fmla="*/ 1071563 w 1193007"/>
                <a:gd name="connsiteY2" fmla="*/ 0 h 340519"/>
                <a:gd name="connsiteX3" fmla="*/ 1085850 w 1193007"/>
                <a:gd name="connsiteY3" fmla="*/ 0 h 340519"/>
                <a:gd name="connsiteX4" fmla="*/ 1119188 w 1193007"/>
                <a:gd name="connsiteY4" fmla="*/ 11906 h 340519"/>
                <a:gd name="connsiteX5" fmla="*/ 1193007 w 1193007"/>
                <a:gd name="connsiteY5" fmla="*/ 35719 h 340519"/>
                <a:gd name="connsiteX6" fmla="*/ 1140619 w 1193007"/>
                <a:gd name="connsiteY6" fmla="*/ 123825 h 340519"/>
                <a:gd name="connsiteX7" fmla="*/ 978694 w 1193007"/>
                <a:gd name="connsiteY7" fmla="*/ 157162 h 340519"/>
                <a:gd name="connsiteX8" fmla="*/ 626269 w 1193007"/>
                <a:gd name="connsiteY8" fmla="*/ 238125 h 340519"/>
                <a:gd name="connsiteX9" fmla="*/ 569119 w 1193007"/>
                <a:gd name="connsiteY9" fmla="*/ 252412 h 340519"/>
                <a:gd name="connsiteX10" fmla="*/ 338138 w 1193007"/>
                <a:gd name="connsiteY10" fmla="*/ 292894 h 340519"/>
                <a:gd name="connsiteX11" fmla="*/ 145257 w 1193007"/>
                <a:gd name="connsiteY11" fmla="*/ 321469 h 340519"/>
                <a:gd name="connsiteX12" fmla="*/ 28575 w 1193007"/>
                <a:gd name="connsiteY12" fmla="*/ 340519 h 340519"/>
                <a:gd name="connsiteX13" fmla="*/ 0 w 1193007"/>
                <a:gd name="connsiteY13" fmla="*/ 173831 h 340519"/>
                <a:gd name="connsiteX14" fmla="*/ 83344 w 1193007"/>
                <a:gd name="connsiteY14" fmla="*/ 190500 h 340519"/>
                <a:gd name="connsiteX15" fmla="*/ 126207 w 1193007"/>
                <a:gd name="connsiteY15" fmla="*/ 190500 h 340519"/>
                <a:gd name="connsiteX16" fmla="*/ 235744 w 1193007"/>
                <a:gd name="connsiteY16" fmla="*/ 166687 h 340519"/>
                <a:gd name="connsiteX17" fmla="*/ 466725 w 1193007"/>
                <a:gd name="connsiteY17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3007" h="340519">
                  <a:moveTo>
                    <a:pt x="466725" y="121444"/>
                  </a:moveTo>
                  <a:lnTo>
                    <a:pt x="916782" y="33337"/>
                  </a:lnTo>
                  <a:lnTo>
                    <a:pt x="1071563" y="0"/>
                  </a:lnTo>
                  <a:lnTo>
                    <a:pt x="1085850" y="0"/>
                  </a:lnTo>
                  <a:lnTo>
                    <a:pt x="1119188" y="11906"/>
                  </a:lnTo>
                  <a:lnTo>
                    <a:pt x="1193007" y="35719"/>
                  </a:lnTo>
                  <a:lnTo>
                    <a:pt x="1140619" y="123825"/>
                  </a:lnTo>
                  <a:lnTo>
                    <a:pt x="978694" y="157162"/>
                  </a:lnTo>
                  <a:lnTo>
                    <a:pt x="626269" y="238125"/>
                  </a:lnTo>
                  <a:lnTo>
                    <a:pt x="569119" y="252412"/>
                  </a:lnTo>
                  <a:lnTo>
                    <a:pt x="338138" y="292894"/>
                  </a:lnTo>
                  <a:lnTo>
                    <a:pt x="145257" y="321469"/>
                  </a:lnTo>
                  <a:lnTo>
                    <a:pt x="28575" y="340519"/>
                  </a:lnTo>
                  <a:lnTo>
                    <a:pt x="0" y="173831"/>
                  </a:lnTo>
                  <a:lnTo>
                    <a:pt x="83344" y="190500"/>
                  </a:lnTo>
                  <a:lnTo>
                    <a:pt x="126207" y="190500"/>
                  </a:lnTo>
                  <a:lnTo>
                    <a:pt x="235744" y="166687"/>
                  </a:lnTo>
                  <a:lnTo>
                    <a:pt x="46672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1">
              <a:extLst>
                <a:ext uri="{FF2B5EF4-FFF2-40B4-BE49-F238E27FC236}">
                  <a16:creationId xmlns:a16="http://schemas.microsoft.com/office/drawing/2014/main" id="{8D762D1B-7F30-4502-8166-1989FB6B4C86}"/>
                </a:ext>
              </a:extLst>
            </p:cNvPr>
            <p:cNvSpPr/>
            <p:nvPr/>
          </p:nvSpPr>
          <p:spPr>
            <a:xfrm>
              <a:off x="3665538" y="3389313"/>
              <a:ext cx="1168400" cy="384175"/>
            </a:xfrm>
            <a:custGeom>
              <a:avLst/>
              <a:gdLst>
                <a:gd name="connsiteX0" fmla="*/ 476250 w 1169194"/>
                <a:gd name="connsiteY0" fmla="*/ 116681 h 385762"/>
                <a:gd name="connsiteX1" fmla="*/ 759619 w 1169194"/>
                <a:gd name="connsiteY1" fmla="*/ 47625 h 385762"/>
                <a:gd name="connsiteX2" fmla="*/ 785812 w 1169194"/>
                <a:gd name="connsiteY2" fmla="*/ 33337 h 385762"/>
                <a:gd name="connsiteX3" fmla="*/ 840581 w 1169194"/>
                <a:gd name="connsiteY3" fmla="*/ 4762 h 385762"/>
                <a:gd name="connsiteX4" fmla="*/ 859631 w 1169194"/>
                <a:gd name="connsiteY4" fmla="*/ 0 h 385762"/>
                <a:gd name="connsiteX5" fmla="*/ 871537 w 1169194"/>
                <a:gd name="connsiteY5" fmla="*/ 0 h 385762"/>
                <a:gd name="connsiteX6" fmla="*/ 907256 w 1169194"/>
                <a:gd name="connsiteY6" fmla="*/ 11906 h 385762"/>
                <a:gd name="connsiteX7" fmla="*/ 988219 w 1169194"/>
                <a:gd name="connsiteY7" fmla="*/ 45244 h 385762"/>
                <a:gd name="connsiteX8" fmla="*/ 1081087 w 1169194"/>
                <a:gd name="connsiteY8" fmla="*/ 97631 h 385762"/>
                <a:gd name="connsiteX9" fmla="*/ 1116806 w 1169194"/>
                <a:gd name="connsiteY9" fmla="*/ 123825 h 385762"/>
                <a:gd name="connsiteX10" fmla="*/ 1140619 w 1169194"/>
                <a:gd name="connsiteY10" fmla="*/ 142875 h 385762"/>
                <a:gd name="connsiteX11" fmla="*/ 1154906 w 1169194"/>
                <a:gd name="connsiteY11" fmla="*/ 154781 h 385762"/>
                <a:gd name="connsiteX12" fmla="*/ 1162050 w 1169194"/>
                <a:gd name="connsiteY12" fmla="*/ 164306 h 385762"/>
                <a:gd name="connsiteX13" fmla="*/ 1166812 w 1169194"/>
                <a:gd name="connsiteY13" fmla="*/ 178594 h 385762"/>
                <a:gd name="connsiteX14" fmla="*/ 1169194 w 1169194"/>
                <a:gd name="connsiteY14" fmla="*/ 195262 h 385762"/>
                <a:gd name="connsiteX15" fmla="*/ 1169194 w 1169194"/>
                <a:gd name="connsiteY15" fmla="*/ 214312 h 385762"/>
                <a:gd name="connsiteX16" fmla="*/ 1157287 w 1169194"/>
                <a:gd name="connsiteY16" fmla="*/ 233362 h 385762"/>
                <a:gd name="connsiteX17" fmla="*/ 1133475 w 1169194"/>
                <a:gd name="connsiteY17" fmla="*/ 257175 h 385762"/>
                <a:gd name="connsiteX18" fmla="*/ 1085850 w 1169194"/>
                <a:gd name="connsiteY18" fmla="*/ 276225 h 385762"/>
                <a:gd name="connsiteX19" fmla="*/ 752475 w 1169194"/>
                <a:gd name="connsiteY19" fmla="*/ 238125 h 385762"/>
                <a:gd name="connsiteX20" fmla="*/ 685800 w 1169194"/>
                <a:gd name="connsiteY20" fmla="*/ 245269 h 385762"/>
                <a:gd name="connsiteX21" fmla="*/ 302419 w 1169194"/>
                <a:gd name="connsiteY21" fmla="*/ 326231 h 385762"/>
                <a:gd name="connsiteX22" fmla="*/ 0 w 1169194"/>
                <a:gd name="connsiteY22" fmla="*/ 385762 h 385762"/>
                <a:gd name="connsiteX23" fmla="*/ 85725 w 1169194"/>
                <a:gd name="connsiteY23" fmla="*/ 207169 h 385762"/>
                <a:gd name="connsiteX24" fmla="*/ 309562 w 1169194"/>
                <a:gd name="connsiteY24" fmla="*/ 157162 h 385762"/>
                <a:gd name="connsiteX25" fmla="*/ 476250 w 1169194"/>
                <a:gd name="connsiteY25" fmla="*/ 1166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9194" h="385762">
                  <a:moveTo>
                    <a:pt x="476250" y="116681"/>
                  </a:moveTo>
                  <a:lnTo>
                    <a:pt x="759619" y="47625"/>
                  </a:lnTo>
                  <a:lnTo>
                    <a:pt x="785812" y="33337"/>
                  </a:lnTo>
                  <a:lnTo>
                    <a:pt x="840581" y="4762"/>
                  </a:lnTo>
                  <a:lnTo>
                    <a:pt x="859631" y="0"/>
                  </a:lnTo>
                  <a:lnTo>
                    <a:pt x="871537" y="0"/>
                  </a:lnTo>
                  <a:lnTo>
                    <a:pt x="907256" y="11906"/>
                  </a:lnTo>
                  <a:lnTo>
                    <a:pt x="988219" y="45244"/>
                  </a:lnTo>
                  <a:lnTo>
                    <a:pt x="1081087" y="97631"/>
                  </a:lnTo>
                  <a:lnTo>
                    <a:pt x="1116806" y="123825"/>
                  </a:lnTo>
                  <a:lnTo>
                    <a:pt x="1140619" y="142875"/>
                  </a:lnTo>
                  <a:lnTo>
                    <a:pt x="1154906" y="154781"/>
                  </a:lnTo>
                  <a:lnTo>
                    <a:pt x="1162050" y="164306"/>
                  </a:lnTo>
                  <a:lnTo>
                    <a:pt x="1166812" y="178594"/>
                  </a:lnTo>
                  <a:lnTo>
                    <a:pt x="1169194" y="195262"/>
                  </a:lnTo>
                  <a:lnTo>
                    <a:pt x="1169194" y="214312"/>
                  </a:lnTo>
                  <a:lnTo>
                    <a:pt x="1157287" y="233362"/>
                  </a:lnTo>
                  <a:lnTo>
                    <a:pt x="1133475" y="257175"/>
                  </a:lnTo>
                  <a:lnTo>
                    <a:pt x="1085850" y="276225"/>
                  </a:lnTo>
                  <a:lnTo>
                    <a:pt x="752475" y="238125"/>
                  </a:lnTo>
                  <a:lnTo>
                    <a:pt x="685800" y="245269"/>
                  </a:lnTo>
                  <a:lnTo>
                    <a:pt x="302419" y="326231"/>
                  </a:lnTo>
                  <a:lnTo>
                    <a:pt x="0" y="385762"/>
                  </a:lnTo>
                  <a:lnTo>
                    <a:pt x="85725" y="207169"/>
                  </a:lnTo>
                  <a:lnTo>
                    <a:pt x="309562" y="157162"/>
                  </a:lnTo>
                  <a:lnTo>
                    <a:pt x="476250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2E6A5F3C-F26C-4168-9B89-30ACEFF0676B}"/>
                </a:ext>
              </a:extLst>
            </p:cNvPr>
            <p:cNvSpPr/>
            <p:nvPr/>
          </p:nvSpPr>
          <p:spPr>
            <a:xfrm>
              <a:off x="3541713" y="3600450"/>
              <a:ext cx="1238250" cy="2239963"/>
            </a:xfrm>
            <a:custGeom>
              <a:avLst/>
              <a:gdLst>
                <a:gd name="connsiteX0" fmla="*/ 822067 w 1239057"/>
                <a:gd name="connsiteY0" fmla="*/ 479539 h 2239834"/>
                <a:gd name="connsiteX1" fmla="*/ 857809 w 1239057"/>
                <a:gd name="connsiteY1" fmla="*/ 339550 h 2239834"/>
                <a:gd name="connsiteX2" fmla="*/ 893551 w 1239057"/>
                <a:gd name="connsiteY2" fmla="*/ 181689 h 2239834"/>
                <a:gd name="connsiteX3" fmla="*/ 914400 w 1239057"/>
                <a:gd name="connsiteY3" fmla="*/ 71485 h 2239834"/>
                <a:gd name="connsiteX4" fmla="*/ 905465 w 1239057"/>
                <a:gd name="connsiteY4" fmla="*/ 41699 h 2239834"/>
                <a:gd name="connsiteX5" fmla="*/ 884615 w 1239057"/>
                <a:gd name="connsiteY5" fmla="*/ 26807 h 2239834"/>
                <a:gd name="connsiteX6" fmla="*/ 833981 w 1239057"/>
                <a:gd name="connsiteY6" fmla="*/ 0 h 2239834"/>
                <a:gd name="connsiteX7" fmla="*/ 1239057 w 1239057"/>
                <a:gd name="connsiteY7" fmla="*/ 47656 h 2239834"/>
                <a:gd name="connsiteX8" fmla="*/ 1209272 w 1239057"/>
                <a:gd name="connsiteY8" fmla="*/ 65528 h 2239834"/>
                <a:gd name="connsiteX9" fmla="*/ 1185444 w 1239057"/>
                <a:gd name="connsiteY9" fmla="*/ 89356 h 2239834"/>
                <a:gd name="connsiteX10" fmla="*/ 1167573 w 1239057"/>
                <a:gd name="connsiteY10" fmla="*/ 113184 h 2239834"/>
                <a:gd name="connsiteX11" fmla="*/ 1146724 w 1239057"/>
                <a:gd name="connsiteY11" fmla="*/ 148926 h 2239834"/>
                <a:gd name="connsiteX12" fmla="*/ 1128853 w 1239057"/>
                <a:gd name="connsiteY12" fmla="*/ 211474 h 2239834"/>
                <a:gd name="connsiteX13" fmla="*/ 1075240 w 1239057"/>
                <a:gd name="connsiteY13" fmla="*/ 437840 h 2239834"/>
                <a:gd name="connsiteX14" fmla="*/ 1015669 w 1239057"/>
                <a:gd name="connsiteY14" fmla="*/ 646335 h 2239834"/>
                <a:gd name="connsiteX15" fmla="*/ 962056 w 1239057"/>
                <a:gd name="connsiteY15" fmla="*/ 807174 h 2239834"/>
                <a:gd name="connsiteX16" fmla="*/ 899508 w 1239057"/>
                <a:gd name="connsiteY16" fmla="*/ 988863 h 2239834"/>
                <a:gd name="connsiteX17" fmla="*/ 825045 w 1239057"/>
                <a:gd name="connsiteY17" fmla="*/ 1176509 h 2239834"/>
                <a:gd name="connsiteX18" fmla="*/ 762497 w 1239057"/>
                <a:gd name="connsiteY18" fmla="*/ 1322455 h 2239834"/>
                <a:gd name="connsiteX19" fmla="*/ 670163 w 1239057"/>
                <a:gd name="connsiteY19" fmla="*/ 1519036 h 2239834"/>
                <a:gd name="connsiteX20" fmla="*/ 601658 w 1239057"/>
                <a:gd name="connsiteY20" fmla="*/ 1656047 h 2239834"/>
                <a:gd name="connsiteX21" fmla="*/ 512303 w 1239057"/>
                <a:gd name="connsiteY21" fmla="*/ 1807951 h 2239834"/>
                <a:gd name="connsiteX22" fmla="*/ 443797 w 1239057"/>
                <a:gd name="connsiteY22" fmla="*/ 1921134 h 2239834"/>
                <a:gd name="connsiteX23" fmla="*/ 375292 w 1239057"/>
                <a:gd name="connsiteY23" fmla="*/ 2016446 h 2239834"/>
                <a:gd name="connsiteX24" fmla="*/ 306786 w 1239057"/>
                <a:gd name="connsiteY24" fmla="*/ 2093887 h 2239834"/>
                <a:gd name="connsiteX25" fmla="*/ 253173 w 1239057"/>
                <a:gd name="connsiteY25" fmla="*/ 2153457 h 2239834"/>
                <a:gd name="connsiteX26" fmla="*/ 202539 w 1239057"/>
                <a:gd name="connsiteY26" fmla="*/ 2192178 h 2239834"/>
                <a:gd name="connsiteX27" fmla="*/ 154883 w 1239057"/>
                <a:gd name="connsiteY27" fmla="*/ 2218984 h 2239834"/>
                <a:gd name="connsiteX28" fmla="*/ 122119 w 1239057"/>
                <a:gd name="connsiteY28" fmla="*/ 2230898 h 2239834"/>
                <a:gd name="connsiteX29" fmla="*/ 74463 w 1239057"/>
                <a:gd name="connsiteY29" fmla="*/ 2239834 h 2239834"/>
                <a:gd name="connsiteX30" fmla="*/ 47656 w 1239057"/>
                <a:gd name="connsiteY30" fmla="*/ 2239834 h 2239834"/>
                <a:gd name="connsiteX31" fmla="*/ 35742 w 1239057"/>
                <a:gd name="connsiteY31" fmla="*/ 2233877 h 2239834"/>
                <a:gd name="connsiteX32" fmla="*/ 20850 w 1239057"/>
                <a:gd name="connsiteY32" fmla="*/ 2213027 h 2239834"/>
                <a:gd name="connsiteX33" fmla="*/ 11914 w 1239057"/>
                <a:gd name="connsiteY33" fmla="*/ 2183242 h 2239834"/>
                <a:gd name="connsiteX34" fmla="*/ 2979 w 1239057"/>
                <a:gd name="connsiteY34" fmla="*/ 2144522 h 2239834"/>
                <a:gd name="connsiteX35" fmla="*/ 0 w 1239057"/>
                <a:gd name="connsiteY35" fmla="*/ 2087930 h 2239834"/>
                <a:gd name="connsiteX36" fmla="*/ 0 w 1239057"/>
                <a:gd name="connsiteY36" fmla="*/ 2064102 h 2239834"/>
                <a:gd name="connsiteX37" fmla="*/ 253173 w 1239057"/>
                <a:gd name="connsiteY37" fmla="*/ 1748381 h 2239834"/>
                <a:gd name="connsiteX38" fmla="*/ 336571 w 1239057"/>
                <a:gd name="connsiteY38" fmla="*/ 1614348 h 2239834"/>
                <a:gd name="connsiteX39" fmla="*/ 446776 w 1239057"/>
                <a:gd name="connsiteY39" fmla="*/ 1426703 h 2239834"/>
                <a:gd name="connsiteX40" fmla="*/ 509324 w 1239057"/>
                <a:gd name="connsiteY40" fmla="*/ 1313520 h 2239834"/>
                <a:gd name="connsiteX41" fmla="*/ 577830 w 1239057"/>
                <a:gd name="connsiteY41" fmla="*/ 1173530 h 2239834"/>
                <a:gd name="connsiteX42" fmla="*/ 628464 w 1239057"/>
                <a:gd name="connsiteY42" fmla="*/ 1063326 h 2239834"/>
                <a:gd name="connsiteX43" fmla="*/ 679099 w 1239057"/>
                <a:gd name="connsiteY43" fmla="*/ 929293 h 2239834"/>
                <a:gd name="connsiteX44" fmla="*/ 732712 w 1239057"/>
                <a:gd name="connsiteY44" fmla="*/ 786325 h 2239834"/>
                <a:gd name="connsiteX45" fmla="*/ 792282 w 1239057"/>
                <a:gd name="connsiteY45" fmla="*/ 589744 h 2239834"/>
                <a:gd name="connsiteX46" fmla="*/ 822067 w 1239057"/>
                <a:gd name="connsiteY46" fmla="*/ 479539 h 223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39057" h="2239834">
                  <a:moveTo>
                    <a:pt x="822067" y="479539"/>
                  </a:moveTo>
                  <a:lnTo>
                    <a:pt x="857809" y="339550"/>
                  </a:lnTo>
                  <a:lnTo>
                    <a:pt x="893551" y="181689"/>
                  </a:lnTo>
                  <a:lnTo>
                    <a:pt x="914400" y="71485"/>
                  </a:lnTo>
                  <a:lnTo>
                    <a:pt x="905465" y="41699"/>
                  </a:lnTo>
                  <a:lnTo>
                    <a:pt x="884615" y="26807"/>
                  </a:lnTo>
                  <a:lnTo>
                    <a:pt x="833981" y="0"/>
                  </a:lnTo>
                  <a:lnTo>
                    <a:pt x="1239057" y="47656"/>
                  </a:lnTo>
                  <a:lnTo>
                    <a:pt x="1209272" y="65528"/>
                  </a:lnTo>
                  <a:lnTo>
                    <a:pt x="1185444" y="89356"/>
                  </a:lnTo>
                  <a:lnTo>
                    <a:pt x="1167573" y="113184"/>
                  </a:lnTo>
                  <a:lnTo>
                    <a:pt x="1146724" y="148926"/>
                  </a:lnTo>
                  <a:lnTo>
                    <a:pt x="1128853" y="211474"/>
                  </a:lnTo>
                  <a:lnTo>
                    <a:pt x="1075240" y="437840"/>
                  </a:lnTo>
                  <a:lnTo>
                    <a:pt x="1015669" y="646335"/>
                  </a:lnTo>
                  <a:lnTo>
                    <a:pt x="962056" y="807174"/>
                  </a:lnTo>
                  <a:lnTo>
                    <a:pt x="899508" y="988863"/>
                  </a:lnTo>
                  <a:lnTo>
                    <a:pt x="825045" y="1176509"/>
                  </a:lnTo>
                  <a:lnTo>
                    <a:pt x="762497" y="1322455"/>
                  </a:lnTo>
                  <a:lnTo>
                    <a:pt x="670163" y="1519036"/>
                  </a:lnTo>
                  <a:lnTo>
                    <a:pt x="601658" y="1656047"/>
                  </a:lnTo>
                  <a:lnTo>
                    <a:pt x="512303" y="1807951"/>
                  </a:lnTo>
                  <a:lnTo>
                    <a:pt x="443797" y="1921134"/>
                  </a:lnTo>
                  <a:lnTo>
                    <a:pt x="375292" y="2016446"/>
                  </a:lnTo>
                  <a:lnTo>
                    <a:pt x="306786" y="2093887"/>
                  </a:lnTo>
                  <a:lnTo>
                    <a:pt x="253173" y="2153457"/>
                  </a:lnTo>
                  <a:lnTo>
                    <a:pt x="202539" y="2192178"/>
                  </a:lnTo>
                  <a:lnTo>
                    <a:pt x="154883" y="2218984"/>
                  </a:lnTo>
                  <a:lnTo>
                    <a:pt x="122119" y="2230898"/>
                  </a:lnTo>
                  <a:lnTo>
                    <a:pt x="74463" y="2239834"/>
                  </a:lnTo>
                  <a:lnTo>
                    <a:pt x="47656" y="2239834"/>
                  </a:lnTo>
                  <a:lnTo>
                    <a:pt x="35742" y="2233877"/>
                  </a:lnTo>
                  <a:lnTo>
                    <a:pt x="20850" y="2213027"/>
                  </a:lnTo>
                  <a:lnTo>
                    <a:pt x="11914" y="2183242"/>
                  </a:lnTo>
                  <a:lnTo>
                    <a:pt x="2979" y="2144522"/>
                  </a:lnTo>
                  <a:lnTo>
                    <a:pt x="0" y="2087930"/>
                  </a:lnTo>
                  <a:lnTo>
                    <a:pt x="0" y="2064102"/>
                  </a:lnTo>
                  <a:lnTo>
                    <a:pt x="253173" y="1748381"/>
                  </a:lnTo>
                  <a:lnTo>
                    <a:pt x="336571" y="1614348"/>
                  </a:lnTo>
                  <a:lnTo>
                    <a:pt x="446776" y="1426703"/>
                  </a:lnTo>
                  <a:lnTo>
                    <a:pt x="509324" y="1313520"/>
                  </a:lnTo>
                  <a:lnTo>
                    <a:pt x="577830" y="1173530"/>
                  </a:lnTo>
                  <a:lnTo>
                    <a:pt x="628464" y="1063326"/>
                  </a:lnTo>
                  <a:lnTo>
                    <a:pt x="679099" y="929293"/>
                  </a:lnTo>
                  <a:lnTo>
                    <a:pt x="732712" y="786325"/>
                  </a:lnTo>
                  <a:lnTo>
                    <a:pt x="792282" y="589744"/>
                  </a:lnTo>
                  <a:lnTo>
                    <a:pt x="822067" y="4795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1E40D13C-56C1-42D6-B480-12DF0441736C}"/>
                </a:ext>
              </a:extLst>
            </p:cNvPr>
            <p:cNvSpPr/>
            <p:nvPr/>
          </p:nvSpPr>
          <p:spPr>
            <a:xfrm>
              <a:off x="3189288" y="5110163"/>
              <a:ext cx="647700" cy="623887"/>
            </a:xfrm>
            <a:custGeom>
              <a:avLst/>
              <a:gdLst>
                <a:gd name="connsiteX0" fmla="*/ 173831 w 647700"/>
                <a:gd name="connsiteY0" fmla="*/ 100012 h 623887"/>
                <a:gd name="connsiteX1" fmla="*/ 295275 w 647700"/>
                <a:gd name="connsiteY1" fmla="*/ 178593 h 623887"/>
                <a:gd name="connsiteX2" fmla="*/ 342900 w 647700"/>
                <a:gd name="connsiteY2" fmla="*/ 207168 h 623887"/>
                <a:gd name="connsiteX3" fmla="*/ 385762 w 647700"/>
                <a:gd name="connsiteY3" fmla="*/ 230981 h 623887"/>
                <a:gd name="connsiteX4" fmla="*/ 445294 w 647700"/>
                <a:gd name="connsiteY4" fmla="*/ 257175 h 623887"/>
                <a:gd name="connsiteX5" fmla="*/ 473869 w 647700"/>
                <a:gd name="connsiteY5" fmla="*/ 266700 h 623887"/>
                <a:gd name="connsiteX6" fmla="*/ 519112 w 647700"/>
                <a:gd name="connsiteY6" fmla="*/ 276225 h 623887"/>
                <a:gd name="connsiteX7" fmla="*/ 547687 w 647700"/>
                <a:gd name="connsiteY7" fmla="*/ 276225 h 623887"/>
                <a:gd name="connsiteX8" fmla="*/ 576262 w 647700"/>
                <a:gd name="connsiteY8" fmla="*/ 264318 h 623887"/>
                <a:gd name="connsiteX9" fmla="*/ 602456 w 647700"/>
                <a:gd name="connsiteY9" fmla="*/ 250031 h 623887"/>
                <a:gd name="connsiteX10" fmla="*/ 647700 w 647700"/>
                <a:gd name="connsiteY10" fmla="*/ 176212 h 623887"/>
                <a:gd name="connsiteX11" fmla="*/ 354806 w 647700"/>
                <a:gd name="connsiteY11" fmla="*/ 623887 h 623887"/>
                <a:gd name="connsiteX12" fmla="*/ 350044 w 647700"/>
                <a:gd name="connsiteY12" fmla="*/ 554831 h 623887"/>
                <a:gd name="connsiteX13" fmla="*/ 342900 w 647700"/>
                <a:gd name="connsiteY13" fmla="*/ 528637 h 623887"/>
                <a:gd name="connsiteX14" fmla="*/ 323850 w 647700"/>
                <a:gd name="connsiteY14" fmla="*/ 483393 h 623887"/>
                <a:gd name="connsiteX15" fmla="*/ 288131 w 647700"/>
                <a:gd name="connsiteY15" fmla="*/ 419100 h 623887"/>
                <a:gd name="connsiteX16" fmla="*/ 250031 w 647700"/>
                <a:gd name="connsiteY16" fmla="*/ 352425 h 623887"/>
                <a:gd name="connsiteX17" fmla="*/ 200025 w 647700"/>
                <a:gd name="connsiteY17" fmla="*/ 283368 h 623887"/>
                <a:gd name="connsiteX18" fmla="*/ 128587 w 647700"/>
                <a:gd name="connsiteY18" fmla="*/ 190500 h 623887"/>
                <a:gd name="connsiteX19" fmla="*/ 52387 w 647700"/>
                <a:gd name="connsiteY19" fmla="*/ 102393 h 623887"/>
                <a:gd name="connsiteX20" fmla="*/ 23812 w 647700"/>
                <a:gd name="connsiteY20" fmla="*/ 69056 h 623887"/>
                <a:gd name="connsiteX21" fmla="*/ 9525 w 647700"/>
                <a:gd name="connsiteY21" fmla="*/ 52387 h 623887"/>
                <a:gd name="connsiteX22" fmla="*/ 0 w 647700"/>
                <a:gd name="connsiteY22" fmla="*/ 26193 h 623887"/>
                <a:gd name="connsiteX23" fmla="*/ 0 w 647700"/>
                <a:gd name="connsiteY23" fmla="*/ 9525 h 623887"/>
                <a:gd name="connsiteX24" fmla="*/ 7144 w 647700"/>
                <a:gd name="connsiteY24" fmla="*/ 2381 h 623887"/>
                <a:gd name="connsiteX25" fmla="*/ 11906 w 647700"/>
                <a:gd name="connsiteY25" fmla="*/ 0 h 623887"/>
                <a:gd name="connsiteX26" fmla="*/ 33337 w 647700"/>
                <a:gd name="connsiteY26" fmla="*/ 0 h 623887"/>
                <a:gd name="connsiteX27" fmla="*/ 69056 w 647700"/>
                <a:gd name="connsiteY27" fmla="*/ 16668 h 623887"/>
                <a:gd name="connsiteX28" fmla="*/ 104775 w 647700"/>
                <a:gd name="connsiteY28" fmla="*/ 45243 h 623887"/>
                <a:gd name="connsiteX29" fmla="*/ 173831 w 647700"/>
                <a:gd name="connsiteY29" fmla="*/ 100012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7700" h="623887">
                  <a:moveTo>
                    <a:pt x="173831" y="100012"/>
                  </a:moveTo>
                  <a:lnTo>
                    <a:pt x="295275" y="178593"/>
                  </a:lnTo>
                  <a:lnTo>
                    <a:pt x="342900" y="207168"/>
                  </a:lnTo>
                  <a:lnTo>
                    <a:pt x="385762" y="230981"/>
                  </a:lnTo>
                  <a:lnTo>
                    <a:pt x="445294" y="257175"/>
                  </a:lnTo>
                  <a:lnTo>
                    <a:pt x="473869" y="266700"/>
                  </a:lnTo>
                  <a:lnTo>
                    <a:pt x="519112" y="276225"/>
                  </a:lnTo>
                  <a:lnTo>
                    <a:pt x="547687" y="276225"/>
                  </a:lnTo>
                  <a:lnTo>
                    <a:pt x="576262" y="264318"/>
                  </a:lnTo>
                  <a:lnTo>
                    <a:pt x="602456" y="250031"/>
                  </a:lnTo>
                  <a:lnTo>
                    <a:pt x="647700" y="176212"/>
                  </a:lnTo>
                  <a:lnTo>
                    <a:pt x="354806" y="623887"/>
                  </a:lnTo>
                  <a:lnTo>
                    <a:pt x="350044" y="554831"/>
                  </a:lnTo>
                  <a:lnTo>
                    <a:pt x="342900" y="528637"/>
                  </a:lnTo>
                  <a:lnTo>
                    <a:pt x="323850" y="483393"/>
                  </a:lnTo>
                  <a:lnTo>
                    <a:pt x="288131" y="419100"/>
                  </a:lnTo>
                  <a:lnTo>
                    <a:pt x="250031" y="352425"/>
                  </a:lnTo>
                  <a:lnTo>
                    <a:pt x="200025" y="283368"/>
                  </a:lnTo>
                  <a:lnTo>
                    <a:pt x="128587" y="190500"/>
                  </a:lnTo>
                  <a:lnTo>
                    <a:pt x="52387" y="102393"/>
                  </a:lnTo>
                  <a:lnTo>
                    <a:pt x="23812" y="69056"/>
                  </a:lnTo>
                  <a:lnTo>
                    <a:pt x="9525" y="52387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7144" y="2381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69056" y="16668"/>
                  </a:lnTo>
                  <a:lnTo>
                    <a:pt x="104775" y="45243"/>
                  </a:lnTo>
                  <a:lnTo>
                    <a:pt x="173831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98D8BDFC-8DD3-4128-B0F9-BA12F8069ECB}"/>
                </a:ext>
              </a:extLst>
            </p:cNvPr>
            <p:cNvSpPr/>
            <p:nvPr/>
          </p:nvSpPr>
          <p:spPr>
            <a:xfrm>
              <a:off x="2498725" y="2914650"/>
              <a:ext cx="1539875" cy="2362200"/>
            </a:xfrm>
            <a:custGeom>
              <a:avLst/>
              <a:gdLst>
                <a:gd name="connsiteX0" fmla="*/ 1120775 w 1539875"/>
                <a:gd name="connsiteY0" fmla="*/ 1025525 h 2362200"/>
                <a:gd name="connsiteX1" fmla="*/ 1177925 w 1539875"/>
                <a:gd name="connsiteY1" fmla="*/ 927100 h 2362200"/>
                <a:gd name="connsiteX2" fmla="*/ 1235075 w 1539875"/>
                <a:gd name="connsiteY2" fmla="*/ 819150 h 2362200"/>
                <a:gd name="connsiteX3" fmla="*/ 1323975 w 1539875"/>
                <a:gd name="connsiteY3" fmla="*/ 635000 h 2362200"/>
                <a:gd name="connsiteX4" fmla="*/ 1403350 w 1539875"/>
                <a:gd name="connsiteY4" fmla="*/ 425450 h 2362200"/>
                <a:gd name="connsiteX5" fmla="*/ 1460500 w 1539875"/>
                <a:gd name="connsiteY5" fmla="*/ 282575 h 2362200"/>
                <a:gd name="connsiteX6" fmla="*/ 1473200 w 1539875"/>
                <a:gd name="connsiteY6" fmla="*/ 260350 h 2362200"/>
                <a:gd name="connsiteX7" fmla="*/ 1498600 w 1539875"/>
                <a:gd name="connsiteY7" fmla="*/ 250825 h 2362200"/>
                <a:gd name="connsiteX8" fmla="*/ 1517650 w 1539875"/>
                <a:gd name="connsiteY8" fmla="*/ 234950 h 2362200"/>
                <a:gd name="connsiteX9" fmla="*/ 1533525 w 1539875"/>
                <a:gd name="connsiteY9" fmla="*/ 212725 h 2362200"/>
                <a:gd name="connsiteX10" fmla="*/ 1539875 w 1539875"/>
                <a:gd name="connsiteY10" fmla="*/ 196850 h 2362200"/>
                <a:gd name="connsiteX11" fmla="*/ 1539875 w 1539875"/>
                <a:gd name="connsiteY11" fmla="*/ 187325 h 2362200"/>
                <a:gd name="connsiteX12" fmla="*/ 1520825 w 1539875"/>
                <a:gd name="connsiteY12" fmla="*/ 155575 h 2362200"/>
                <a:gd name="connsiteX13" fmla="*/ 1479550 w 1539875"/>
                <a:gd name="connsiteY13" fmla="*/ 104775 h 2362200"/>
                <a:gd name="connsiteX14" fmla="*/ 1441450 w 1539875"/>
                <a:gd name="connsiteY14" fmla="*/ 66675 h 2362200"/>
                <a:gd name="connsiteX15" fmla="*/ 1412875 w 1539875"/>
                <a:gd name="connsiteY15" fmla="*/ 44450 h 2362200"/>
                <a:gd name="connsiteX16" fmla="*/ 1339850 w 1539875"/>
                <a:gd name="connsiteY16" fmla="*/ 0 h 2362200"/>
                <a:gd name="connsiteX17" fmla="*/ 1114425 w 1539875"/>
                <a:gd name="connsiteY17" fmla="*/ 47625 h 2362200"/>
                <a:gd name="connsiteX18" fmla="*/ 1162050 w 1539875"/>
                <a:gd name="connsiteY18" fmla="*/ 101600 h 2362200"/>
                <a:gd name="connsiteX19" fmla="*/ 1187450 w 1539875"/>
                <a:gd name="connsiteY19" fmla="*/ 133350 h 2362200"/>
                <a:gd name="connsiteX20" fmla="*/ 1206500 w 1539875"/>
                <a:gd name="connsiteY20" fmla="*/ 155575 h 2362200"/>
                <a:gd name="connsiteX21" fmla="*/ 1216025 w 1539875"/>
                <a:gd name="connsiteY21" fmla="*/ 171450 h 2362200"/>
                <a:gd name="connsiteX22" fmla="*/ 1216025 w 1539875"/>
                <a:gd name="connsiteY22" fmla="*/ 184150 h 2362200"/>
                <a:gd name="connsiteX23" fmla="*/ 1203325 w 1539875"/>
                <a:gd name="connsiteY23" fmla="*/ 260350 h 2362200"/>
                <a:gd name="connsiteX24" fmla="*/ 1155700 w 1539875"/>
                <a:gd name="connsiteY24" fmla="*/ 441325 h 2362200"/>
                <a:gd name="connsiteX25" fmla="*/ 1085850 w 1539875"/>
                <a:gd name="connsiteY25" fmla="*/ 641350 h 2362200"/>
                <a:gd name="connsiteX26" fmla="*/ 1009650 w 1539875"/>
                <a:gd name="connsiteY26" fmla="*/ 825500 h 2362200"/>
                <a:gd name="connsiteX27" fmla="*/ 949325 w 1539875"/>
                <a:gd name="connsiteY27" fmla="*/ 958850 h 2362200"/>
                <a:gd name="connsiteX28" fmla="*/ 882650 w 1539875"/>
                <a:gd name="connsiteY28" fmla="*/ 1101725 h 2362200"/>
                <a:gd name="connsiteX29" fmla="*/ 765175 w 1539875"/>
                <a:gd name="connsiteY29" fmla="*/ 1311275 h 2362200"/>
                <a:gd name="connsiteX30" fmla="*/ 682625 w 1539875"/>
                <a:gd name="connsiteY30" fmla="*/ 1447800 h 2362200"/>
                <a:gd name="connsiteX31" fmla="*/ 568325 w 1539875"/>
                <a:gd name="connsiteY31" fmla="*/ 1616075 h 2362200"/>
                <a:gd name="connsiteX32" fmla="*/ 450850 w 1539875"/>
                <a:gd name="connsiteY32" fmla="*/ 1774825 h 2362200"/>
                <a:gd name="connsiteX33" fmla="*/ 330200 w 1539875"/>
                <a:gd name="connsiteY33" fmla="*/ 1927225 h 2362200"/>
                <a:gd name="connsiteX34" fmla="*/ 174625 w 1539875"/>
                <a:gd name="connsiteY34" fmla="*/ 2117725 h 2362200"/>
                <a:gd name="connsiteX35" fmla="*/ 9525 w 1539875"/>
                <a:gd name="connsiteY35" fmla="*/ 2305050 h 2362200"/>
                <a:gd name="connsiteX36" fmla="*/ 3175 w 1539875"/>
                <a:gd name="connsiteY36" fmla="*/ 2320925 h 2362200"/>
                <a:gd name="connsiteX37" fmla="*/ 0 w 1539875"/>
                <a:gd name="connsiteY37" fmla="*/ 2336800 h 2362200"/>
                <a:gd name="connsiteX38" fmla="*/ 6350 w 1539875"/>
                <a:gd name="connsiteY38" fmla="*/ 2355850 h 2362200"/>
                <a:gd name="connsiteX39" fmla="*/ 12700 w 1539875"/>
                <a:gd name="connsiteY39" fmla="*/ 2362200 h 2362200"/>
                <a:gd name="connsiteX40" fmla="*/ 41275 w 1539875"/>
                <a:gd name="connsiteY40" fmla="*/ 2359025 h 2362200"/>
                <a:gd name="connsiteX41" fmla="*/ 130175 w 1539875"/>
                <a:gd name="connsiteY41" fmla="*/ 2298700 h 2362200"/>
                <a:gd name="connsiteX42" fmla="*/ 241300 w 1539875"/>
                <a:gd name="connsiteY42" fmla="*/ 2200275 h 2362200"/>
                <a:gd name="connsiteX43" fmla="*/ 349250 w 1539875"/>
                <a:gd name="connsiteY43" fmla="*/ 2098675 h 2362200"/>
                <a:gd name="connsiteX44" fmla="*/ 463550 w 1539875"/>
                <a:gd name="connsiteY44" fmla="*/ 1978025 h 2362200"/>
                <a:gd name="connsiteX45" fmla="*/ 552450 w 1539875"/>
                <a:gd name="connsiteY45" fmla="*/ 1876425 h 2362200"/>
                <a:gd name="connsiteX46" fmla="*/ 650875 w 1539875"/>
                <a:gd name="connsiteY46" fmla="*/ 1755775 h 2362200"/>
                <a:gd name="connsiteX47" fmla="*/ 768350 w 1539875"/>
                <a:gd name="connsiteY47" fmla="*/ 1593850 h 2362200"/>
                <a:gd name="connsiteX48" fmla="*/ 920750 w 1539875"/>
                <a:gd name="connsiteY48" fmla="*/ 1368425 h 2362200"/>
                <a:gd name="connsiteX49" fmla="*/ 1054100 w 1539875"/>
                <a:gd name="connsiteY49" fmla="*/ 1149350 h 2362200"/>
                <a:gd name="connsiteX50" fmla="*/ 1120775 w 1539875"/>
                <a:gd name="connsiteY50" fmla="*/ 1025525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9875" h="2362200">
                  <a:moveTo>
                    <a:pt x="1120775" y="1025525"/>
                  </a:moveTo>
                  <a:lnTo>
                    <a:pt x="1177925" y="927100"/>
                  </a:lnTo>
                  <a:lnTo>
                    <a:pt x="1235075" y="819150"/>
                  </a:lnTo>
                  <a:lnTo>
                    <a:pt x="1323975" y="635000"/>
                  </a:lnTo>
                  <a:lnTo>
                    <a:pt x="1403350" y="425450"/>
                  </a:lnTo>
                  <a:lnTo>
                    <a:pt x="1460500" y="282575"/>
                  </a:lnTo>
                  <a:lnTo>
                    <a:pt x="1473200" y="260350"/>
                  </a:lnTo>
                  <a:lnTo>
                    <a:pt x="1498600" y="250825"/>
                  </a:lnTo>
                  <a:lnTo>
                    <a:pt x="1517650" y="234950"/>
                  </a:lnTo>
                  <a:lnTo>
                    <a:pt x="1533525" y="212725"/>
                  </a:lnTo>
                  <a:lnTo>
                    <a:pt x="1539875" y="196850"/>
                  </a:lnTo>
                  <a:lnTo>
                    <a:pt x="1539875" y="187325"/>
                  </a:lnTo>
                  <a:lnTo>
                    <a:pt x="1520825" y="155575"/>
                  </a:lnTo>
                  <a:lnTo>
                    <a:pt x="1479550" y="104775"/>
                  </a:lnTo>
                  <a:lnTo>
                    <a:pt x="1441450" y="66675"/>
                  </a:lnTo>
                  <a:lnTo>
                    <a:pt x="1412875" y="44450"/>
                  </a:lnTo>
                  <a:lnTo>
                    <a:pt x="1339850" y="0"/>
                  </a:lnTo>
                  <a:lnTo>
                    <a:pt x="1114425" y="47625"/>
                  </a:lnTo>
                  <a:lnTo>
                    <a:pt x="1162050" y="101600"/>
                  </a:lnTo>
                  <a:lnTo>
                    <a:pt x="1187450" y="133350"/>
                  </a:lnTo>
                  <a:lnTo>
                    <a:pt x="1206500" y="155575"/>
                  </a:lnTo>
                  <a:lnTo>
                    <a:pt x="1216025" y="171450"/>
                  </a:lnTo>
                  <a:lnTo>
                    <a:pt x="1216025" y="184150"/>
                  </a:lnTo>
                  <a:lnTo>
                    <a:pt x="1203325" y="260350"/>
                  </a:lnTo>
                  <a:lnTo>
                    <a:pt x="1155700" y="441325"/>
                  </a:lnTo>
                  <a:lnTo>
                    <a:pt x="1085850" y="641350"/>
                  </a:lnTo>
                  <a:lnTo>
                    <a:pt x="1009650" y="825500"/>
                  </a:lnTo>
                  <a:lnTo>
                    <a:pt x="949325" y="958850"/>
                  </a:lnTo>
                  <a:lnTo>
                    <a:pt x="882650" y="1101725"/>
                  </a:lnTo>
                  <a:lnTo>
                    <a:pt x="765175" y="1311275"/>
                  </a:lnTo>
                  <a:lnTo>
                    <a:pt x="682625" y="1447800"/>
                  </a:lnTo>
                  <a:lnTo>
                    <a:pt x="568325" y="1616075"/>
                  </a:lnTo>
                  <a:lnTo>
                    <a:pt x="450850" y="1774825"/>
                  </a:lnTo>
                  <a:lnTo>
                    <a:pt x="330200" y="1927225"/>
                  </a:lnTo>
                  <a:lnTo>
                    <a:pt x="174625" y="2117725"/>
                  </a:lnTo>
                  <a:lnTo>
                    <a:pt x="9525" y="2305050"/>
                  </a:lnTo>
                  <a:lnTo>
                    <a:pt x="3175" y="2320925"/>
                  </a:lnTo>
                  <a:lnTo>
                    <a:pt x="0" y="2336800"/>
                  </a:lnTo>
                  <a:lnTo>
                    <a:pt x="6350" y="2355850"/>
                  </a:lnTo>
                  <a:lnTo>
                    <a:pt x="12700" y="2362200"/>
                  </a:lnTo>
                  <a:lnTo>
                    <a:pt x="41275" y="2359025"/>
                  </a:lnTo>
                  <a:lnTo>
                    <a:pt x="130175" y="2298700"/>
                  </a:lnTo>
                  <a:lnTo>
                    <a:pt x="241300" y="2200275"/>
                  </a:lnTo>
                  <a:lnTo>
                    <a:pt x="349250" y="2098675"/>
                  </a:lnTo>
                  <a:lnTo>
                    <a:pt x="463550" y="1978025"/>
                  </a:lnTo>
                  <a:lnTo>
                    <a:pt x="552450" y="1876425"/>
                  </a:lnTo>
                  <a:lnTo>
                    <a:pt x="650875" y="1755775"/>
                  </a:lnTo>
                  <a:lnTo>
                    <a:pt x="768350" y="1593850"/>
                  </a:lnTo>
                  <a:lnTo>
                    <a:pt x="920750" y="1368425"/>
                  </a:lnTo>
                  <a:lnTo>
                    <a:pt x="1054100" y="1149350"/>
                  </a:lnTo>
                  <a:lnTo>
                    <a:pt x="11207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6">
              <a:extLst>
                <a:ext uri="{FF2B5EF4-FFF2-40B4-BE49-F238E27FC236}">
                  <a16:creationId xmlns:a16="http://schemas.microsoft.com/office/drawing/2014/main" id="{EEB9D2ED-DC22-4380-B705-A5574C7C840A}"/>
                </a:ext>
              </a:extLst>
            </p:cNvPr>
            <p:cNvSpPr/>
            <p:nvPr/>
          </p:nvSpPr>
          <p:spPr>
            <a:xfrm rot="16200000">
              <a:off x="4481512" y="3533776"/>
              <a:ext cx="4443413" cy="639762"/>
            </a:xfrm>
            <a:custGeom>
              <a:avLst/>
              <a:gdLst>
                <a:gd name="connsiteX0" fmla="*/ 2352863 w 4441888"/>
                <a:gd name="connsiteY0" fmla="*/ 325280 h 639718"/>
                <a:gd name="connsiteX1" fmla="*/ 3964810 w 4441888"/>
                <a:gd name="connsiteY1" fmla="*/ 325280 h 639718"/>
                <a:gd name="connsiteX2" fmla="*/ 4015409 w 4441888"/>
                <a:gd name="connsiteY2" fmla="*/ 321666 h 639718"/>
                <a:gd name="connsiteX3" fmla="*/ 4069622 w 4441888"/>
                <a:gd name="connsiteY3" fmla="*/ 307209 h 639718"/>
                <a:gd name="connsiteX4" fmla="*/ 4127450 w 4441888"/>
                <a:gd name="connsiteY4" fmla="*/ 278295 h 639718"/>
                <a:gd name="connsiteX5" fmla="*/ 4203349 w 4441888"/>
                <a:gd name="connsiteY5" fmla="*/ 224082 h 639718"/>
                <a:gd name="connsiteX6" fmla="*/ 4275633 w 4441888"/>
                <a:gd name="connsiteY6" fmla="*/ 148183 h 639718"/>
                <a:gd name="connsiteX7" fmla="*/ 4340689 w 4441888"/>
                <a:gd name="connsiteY7" fmla="*/ 68670 h 639718"/>
                <a:gd name="connsiteX8" fmla="*/ 4373217 w 4441888"/>
                <a:gd name="connsiteY8" fmla="*/ 25299 h 639718"/>
                <a:gd name="connsiteX9" fmla="*/ 4398517 w 4441888"/>
                <a:gd name="connsiteY9" fmla="*/ 3614 h 639718"/>
                <a:gd name="connsiteX10" fmla="*/ 4409360 w 4441888"/>
                <a:gd name="connsiteY10" fmla="*/ 0 h 639718"/>
                <a:gd name="connsiteX11" fmla="*/ 4420202 w 4441888"/>
                <a:gd name="connsiteY11" fmla="*/ 0 h 639718"/>
                <a:gd name="connsiteX12" fmla="*/ 4431045 w 4441888"/>
                <a:gd name="connsiteY12" fmla="*/ 0 h 639718"/>
                <a:gd name="connsiteX13" fmla="*/ 4441888 w 4441888"/>
                <a:gd name="connsiteY13" fmla="*/ 10842 h 639718"/>
                <a:gd name="connsiteX14" fmla="*/ 4431045 w 4441888"/>
                <a:gd name="connsiteY14" fmla="*/ 54213 h 639718"/>
                <a:gd name="connsiteX15" fmla="*/ 4409360 w 4441888"/>
                <a:gd name="connsiteY15" fmla="*/ 151797 h 639718"/>
                <a:gd name="connsiteX16" fmla="*/ 4384060 w 4441888"/>
                <a:gd name="connsiteY16" fmla="*/ 278295 h 639718"/>
                <a:gd name="connsiteX17" fmla="*/ 4362375 w 4441888"/>
                <a:gd name="connsiteY17" fmla="*/ 321666 h 639718"/>
                <a:gd name="connsiteX18" fmla="*/ 4315390 w 4441888"/>
                <a:gd name="connsiteY18" fmla="*/ 412022 h 639718"/>
                <a:gd name="connsiteX19" fmla="*/ 4243105 w 4441888"/>
                <a:gd name="connsiteY19" fmla="*/ 527677 h 639718"/>
                <a:gd name="connsiteX20" fmla="*/ 4203349 w 4441888"/>
                <a:gd name="connsiteY20" fmla="*/ 574662 h 639718"/>
                <a:gd name="connsiteX21" fmla="*/ 4178049 w 4441888"/>
                <a:gd name="connsiteY21" fmla="*/ 596347 h 639718"/>
                <a:gd name="connsiteX22" fmla="*/ 4159978 w 4441888"/>
                <a:gd name="connsiteY22" fmla="*/ 621647 h 639718"/>
                <a:gd name="connsiteX23" fmla="*/ 4123836 w 4441888"/>
                <a:gd name="connsiteY23" fmla="*/ 639718 h 639718"/>
                <a:gd name="connsiteX24" fmla="*/ 4076851 w 4441888"/>
                <a:gd name="connsiteY24" fmla="*/ 636104 h 639718"/>
                <a:gd name="connsiteX25" fmla="*/ 4026251 w 4441888"/>
                <a:gd name="connsiteY25" fmla="*/ 618033 h 639718"/>
                <a:gd name="connsiteX26" fmla="*/ 3975652 w 4441888"/>
                <a:gd name="connsiteY26" fmla="*/ 585505 h 639718"/>
                <a:gd name="connsiteX27" fmla="*/ 3943124 w 4441888"/>
                <a:gd name="connsiteY27" fmla="*/ 552977 h 639718"/>
                <a:gd name="connsiteX28" fmla="*/ 3809398 w 4441888"/>
                <a:gd name="connsiteY28" fmla="*/ 549362 h 639718"/>
                <a:gd name="connsiteX29" fmla="*/ 3245578 w 4441888"/>
                <a:gd name="connsiteY29" fmla="*/ 549362 h 639718"/>
                <a:gd name="connsiteX30" fmla="*/ 2450447 w 4441888"/>
                <a:gd name="connsiteY30" fmla="*/ 549362 h 639718"/>
                <a:gd name="connsiteX31" fmla="*/ 1944455 w 4441888"/>
                <a:gd name="connsiteY31" fmla="*/ 549362 h 639718"/>
                <a:gd name="connsiteX32" fmla="*/ 1377021 w 4441888"/>
                <a:gd name="connsiteY32" fmla="*/ 549362 h 639718"/>
                <a:gd name="connsiteX33" fmla="*/ 1080655 w 4441888"/>
                <a:gd name="connsiteY33" fmla="*/ 549362 h 639718"/>
                <a:gd name="connsiteX34" fmla="*/ 972228 w 4441888"/>
                <a:gd name="connsiteY34" fmla="*/ 556591 h 639718"/>
                <a:gd name="connsiteX35" fmla="*/ 712003 w 4441888"/>
                <a:gd name="connsiteY35" fmla="*/ 574662 h 639718"/>
                <a:gd name="connsiteX36" fmla="*/ 477078 w 4441888"/>
                <a:gd name="connsiteY36" fmla="*/ 592733 h 639718"/>
                <a:gd name="connsiteX37" fmla="*/ 433708 w 4441888"/>
                <a:gd name="connsiteY37" fmla="*/ 585505 h 639718"/>
                <a:gd name="connsiteX38" fmla="*/ 354195 w 4441888"/>
                <a:gd name="connsiteY38" fmla="*/ 567434 h 639718"/>
                <a:gd name="connsiteX39" fmla="*/ 242153 w 4441888"/>
                <a:gd name="connsiteY39" fmla="*/ 531291 h 639718"/>
                <a:gd name="connsiteX40" fmla="*/ 159026 w 4441888"/>
                <a:gd name="connsiteY40" fmla="*/ 495149 h 639718"/>
                <a:gd name="connsiteX41" fmla="*/ 68670 w 4441888"/>
                <a:gd name="connsiteY41" fmla="*/ 448164 h 639718"/>
                <a:gd name="connsiteX42" fmla="*/ 25300 w 4441888"/>
                <a:gd name="connsiteY42" fmla="*/ 422864 h 639718"/>
                <a:gd name="connsiteX43" fmla="*/ 10843 w 4441888"/>
                <a:gd name="connsiteY43" fmla="*/ 408407 h 639718"/>
                <a:gd name="connsiteX44" fmla="*/ 3614 w 4441888"/>
                <a:gd name="connsiteY44" fmla="*/ 393951 h 639718"/>
                <a:gd name="connsiteX45" fmla="*/ 0 w 4441888"/>
                <a:gd name="connsiteY45" fmla="*/ 379494 h 639718"/>
                <a:gd name="connsiteX46" fmla="*/ 0 w 4441888"/>
                <a:gd name="connsiteY46" fmla="*/ 372265 h 639718"/>
                <a:gd name="connsiteX47" fmla="*/ 7229 w 4441888"/>
                <a:gd name="connsiteY47" fmla="*/ 350580 h 639718"/>
                <a:gd name="connsiteX48" fmla="*/ 43371 w 4441888"/>
                <a:gd name="connsiteY48" fmla="*/ 307209 h 639718"/>
                <a:gd name="connsiteX49" fmla="*/ 97584 w 4441888"/>
                <a:gd name="connsiteY49" fmla="*/ 267452 h 639718"/>
                <a:gd name="connsiteX50" fmla="*/ 137341 w 4441888"/>
                <a:gd name="connsiteY50" fmla="*/ 242153 h 639718"/>
                <a:gd name="connsiteX51" fmla="*/ 166255 w 4441888"/>
                <a:gd name="connsiteY51" fmla="*/ 227696 h 639718"/>
                <a:gd name="connsiteX52" fmla="*/ 209625 w 4441888"/>
                <a:gd name="connsiteY52" fmla="*/ 216853 h 639718"/>
                <a:gd name="connsiteX53" fmla="*/ 625262 w 4441888"/>
                <a:gd name="connsiteY53" fmla="*/ 321666 h 639718"/>
                <a:gd name="connsiteX54" fmla="*/ 899943 w 4441888"/>
                <a:gd name="connsiteY54" fmla="*/ 325280 h 639718"/>
                <a:gd name="connsiteX55" fmla="*/ 1485448 w 4441888"/>
                <a:gd name="connsiteY55" fmla="*/ 325280 h 639718"/>
                <a:gd name="connsiteX56" fmla="*/ 2352863 w 4441888"/>
                <a:gd name="connsiteY56" fmla="*/ 325280 h 63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41888" h="639718">
                  <a:moveTo>
                    <a:pt x="2352863" y="325280"/>
                  </a:moveTo>
                  <a:lnTo>
                    <a:pt x="3964810" y="325280"/>
                  </a:lnTo>
                  <a:lnTo>
                    <a:pt x="4015409" y="321666"/>
                  </a:lnTo>
                  <a:lnTo>
                    <a:pt x="4069622" y="307209"/>
                  </a:lnTo>
                  <a:lnTo>
                    <a:pt x="4127450" y="278295"/>
                  </a:lnTo>
                  <a:lnTo>
                    <a:pt x="4203349" y="224082"/>
                  </a:lnTo>
                  <a:lnTo>
                    <a:pt x="4275633" y="148183"/>
                  </a:lnTo>
                  <a:lnTo>
                    <a:pt x="4340689" y="68670"/>
                  </a:lnTo>
                  <a:lnTo>
                    <a:pt x="4373217" y="25299"/>
                  </a:lnTo>
                  <a:lnTo>
                    <a:pt x="4398517" y="3614"/>
                  </a:lnTo>
                  <a:lnTo>
                    <a:pt x="4409360" y="0"/>
                  </a:lnTo>
                  <a:lnTo>
                    <a:pt x="4420202" y="0"/>
                  </a:lnTo>
                  <a:lnTo>
                    <a:pt x="4431045" y="0"/>
                  </a:lnTo>
                  <a:lnTo>
                    <a:pt x="4441888" y="10842"/>
                  </a:lnTo>
                  <a:lnTo>
                    <a:pt x="4431045" y="54213"/>
                  </a:lnTo>
                  <a:lnTo>
                    <a:pt x="4409360" y="151797"/>
                  </a:lnTo>
                  <a:lnTo>
                    <a:pt x="4384060" y="278295"/>
                  </a:lnTo>
                  <a:lnTo>
                    <a:pt x="4362375" y="321666"/>
                  </a:lnTo>
                  <a:lnTo>
                    <a:pt x="4315390" y="412022"/>
                  </a:lnTo>
                  <a:lnTo>
                    <a:pt x="4243105" y="527677"/>
                  </a:lnTo>
                  <a:lnTo>
                    <a:pt x="4203349" y="574662"/>
                  </a:lnTo>
                  <a:lnTo>
                    <a:pt x="4178049" y="596347"/>
                  </a:lnTo>
                  <a:lnTo>
                    <a:pt x="4159978" y="621647"/>
                  </a:lnTo>
                  <a:lnTo>
                    <a:pt x="4123836" y="639718"/>
                  </a:lnTo>
                  <a:lnTo>
                    <a:pt x="4076851" y="636104"/>
                  </a:lnTo>
                  <a:lnTo>
                    <a:pt x="4026251" y="618033"/>
                  </a:lnTo>
                  <a:lnTo>
                    <a:pt x="3975652" y="585505"/>
                  </a:lnTo>
                  <a:lnTo>
                    <a:pt x="3943124" y="552977"/>
                  </a:lnTo>
                  <a:lnTo>
                    <a:pt x="3809398" y="549362"/>
                  </a:lnTo>
                  <a:lnTo>
                    <a:pt x="3245578" y="549362"/>
                  </a:lnTo>
                  <a:lnTo>
                    <a:pt x="2450447" y="549362"/>
                  </a:lnTo>
                  <a:lnTo>
                    <a:pt x="1944455" y="549362"/>
                  </a:lnTo>
                  <a:lnTo>
                    <a:pt x="1377021" y="549362"/>
                  </a:lnTo>
                  <a:lnTo>
                    <a:pt x="1080655" y="549362"/>
                  </a:lnTo>
                  <a:lnTo>
                    <a:pt x="972228" y="556591"/>
                  </a:lnTo>
                  <a:lnTo>
                    <a:pt x="712003" y="574662"/>
                  </a:lnTo>
                  <a:lnTo>
                    <a:pt x="477078" y="592733"/>
                  </a:lnTo>
                  <a:lnTo>
                    <a:pt x="433708" y="585505"/>
                  </a:lnTo>
                  <a:lnTo>
                    <a:pt x="354195" y="567434"/>
                  </a:lnTo>
                  <a:lnTo>
                    <a:pt x="242153" y="531291"/>
                  </a:lnTo>
                  <a:lnTo>
                    <a:pt x="159026" y="495149"/>
                  </a:lnTo>
                  <a:lnTo>
                    <a:pt x="68670" y="448164"/>
                  </a:lnTo>
                  <a:lnTo>
                    <a:pt x="25300" y="422864"/>
                  </a:lnTo>
                  <a:lnTo>
                    <a:pt x="10843" y="408407"/>
                  </a:lnTo>
                  <a:lnTo>
                    <a:pt x="3614" y="393951"/>
                  </a:lnTo>
                  <a:lnTo>
                    <a:pt x="0" y="379494"/>
                  </a:lnTo>
                  <a:lnTo>
                    <a:pt x="0" y="372265"/>
                  </a:lnTo>
                  <a:lnTo>
                    <a:pt x="7229" y="350580"/>
                  </a:lnTo>
                  <a:lnTo>
                    <a:pt x="43371" y="307209"/>
                  </a:lnTo>
                  <a:lnTo>
                    <a:pt x="97584" y="267452"/>
                  </a:lnTo>
                  <a:lnTo>
                    <a:pt x="137341" y="242153"/>
                  </a:lnTo>
                  <a:lnTo>
                    <a:pt x="166255" y="227696"/>
                  </a:lnTo>
                  <a:lnTo>
                    <a:pt x="209625" y="216853"/>
                  </a:lnTo>
                  <a:lnTo>
                    <a:pt x="625262" y="321666"/>
                  </a:lnTo>
                  <a:lnTo>
                    <a:pt x="899943" y="325280"/>
                  </a:lnTo>
                  <a:lnTo>
                    <a:pt x="1485448" y="325280"/>
                  </a:lnTo>
                  <a:lnTo>
                    <a:pt x="2352863" y="325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8">
              <a:extLst>
                <a:ext uri="{FF2B5EF4-FFF2-40B4-BE49-F238E27FC236}">
                  <a16:creationId xmlns:a16="http://schemas.microsoft.com/office/drawing/2014/main" id="{1BB69ACC-3CE3-47C3-A197-F136072BDE59}"/>
                </a:ext>
              </a:extLst>
            </p:cNvPr>
            <p:cNvSpPr/>
            <p:nvPr/>
          </p:nvSpPr>
          <p:spPr>
            <a:xfrm>
              <a:off x="5981700" y="5314950"/>
              <a:ext cx="725488" cy="604838"/>
            </a:xfrm>
            <a:custGeom>
              <a:avLst/>
              <a:gdLst>
                <a:gd name="connsiteX0" fmla="*/ 266700 w 726281"/>
                <a:gd name="connsiteY0" fmla="*/ 97631 h 604838"/>
                <a:gd name="connsiteX1" fmla="*/ 402431 w 726281"/>
                <a:gd name="connsiteY1" fmla="*/ 150019 h 604838"/>
                <a:gd name="connsiteX2" fmla="*/ 509588 w 726281"/>
                <a:gd name="connsiteY2" fmla="*/ 188119 h 604838"/>
                <a:gd name="connsiteX3" fmla="*/ 588169 w 726281"/>
                <a:gd name="connsiteY3" fmla="*/ 209550 h 604838"/>
                <a:gd name="connsiteX4" fmla="*/ 631031 w 726281"/>
                <a:gd name="connsiteY4" fmla="*/ 214313 h 604838"/>
                <a:gd name="connsiteX5" fmla="*/ 652463 w 726281"/>
                <a:gd name="connsiteY5" fmla="*/ 211931 h 604838"/>
                <a:gd name="connsiteX6" fmla="*/ 681038 w 726281"/>
                <a:gd name="connsiteY6" fmla="*/ 202406 h 604838"/>
                <a:gd name="connsiteX7" fmla="*/ 702469 w 726281"/>
                <a:gd name="connsiteY7" fmla="*/ 185738 h 604838"/>
                <a:gd name="connsiteX8" fmla="*/ 716756 w 726281"/>
                <a:gd name="connsiteY8" fmla="*/ 166688 h 604838"/>
                <a:gd name="connsiteX9" fmla="*/ 726281 w 726281"/>
                <a:gd name="connsiteY9" fmla="*/ 135731 h 604838"/>
                <a:gd name="connsiteX10" fmla="*/ 638175 w 726281"/>
                <a:gd name="connsiteY10" fmla="*/ 604838 h 604838"/>
                <a:gd name="connsiteX11" fmla="*/ 626269 w 726281"/>
                <a:gd name="connsiteY11" fmla="*/ 573881 h 604838"/>
                <a:gd name="connsiteX12" fmla="*/ 616744 w 726281"/>
                <a:gd name="connsiteY12" fmla="*/ 547688 h 604838"/>
                <a:gd name="connsiteX13" fmla="*/ 595313 w 726281"/>
                <a:gd name="connsiteY13" fmla="*/ 516731 h 604838"/>
                <a:gd name="connsiteX14" fmla="*/ 550069 w 726281"/>
                <a:gd name="connsiteY14" fmla="*/ 461963 h 604838"/>
                <a:gd name="connsiteX15" fmla="*/ 495300 w 726281"/>
                <a:gd name="connsiteY15" fmla="*/ 397669 h 604838"/>
                <a:gd name="connsiteX16" fmla="*/ 442913 w 726281"/>
                <a:gd name="connsiteY16" fmla="*/ 347663 h 604838"/>
                <a:gd name="connsiteX17" fmla="*/ 376238 w 726281"/>
                <a:gd name="connsiteY17" fmla="*/ 290513 h 604838"/>
                <a:gd name="connsiteX18" fmla="*/ 321469 w 726281"/>
                <a:gd name="connsiteY18" fmla="*/ 245269 h 604838"/>
                <a:gd name="connsiteX19" fmla="*/ 252413 w 726281"/>
                <a:gd name="connsiteY19" fmla="*/ 197644 h 604838"/>
                <a:gd name="connsiteX20" fmla="*/ 183356 w 726281"/>
                <a:gd name="connsiteY20" fmla="*/ 150019 h 604838"/>
                <a:gd name="connsiteX21" fmla="*/ 90488 w 726281"/>
                <a:gd name="connsiteY21" fmla="*/ 97631 h 604838"/>
                <a:gd name="connsiteX22" fmla="*/ 21431 w 726281"/>
                <a:gd name="connsiteY22" fmla="*/ 61913 h 604838"/>
                <a:gd name="connsiteX23" fmla="*/ 14288 w 726281"/>
                <a:gd name="connsiteY23" fmla="*/ 52388 h 604838"/>
                <a:gd name="connsiteX24" fmla="*/ 4763 w 726281"/>
                <a:gd name="connsiteY24" fmla="*/ 38100 h 604838"/>
                <a:gd name="connsiteX25" fmla="*/ 0 w 726281"/>
                <a:gd name="connsiteY25" fmla="*/ 21431 h 604838"/>
                <a:gd name="connsiteX26" fmla="*/ 0 w 726281"/>
                <a:gd name="connsiteY26" fmla="*/ 11906 h 604838"/>
                <a:gd name="connsiteX27" fmla="*/ 7144 w 726281"/>
                <a:gd name="connsiteY27" fmla="*/ 0 h 604838"/>
                <a:gd name="connsiteX28" fmla="*/ 23813 w 726281"/>
                <a:gd name="connsiteY28" fmla="*/ 0 h 604838"/>
                <a:gd name="connsiteX29" fmla="*/ 50006 w 726281"/>
                <a:gd name="connsiteY29" fmla="*/ 9525 h 604838"/>
                <a:gd name="connsiteX30" fmla="*/ 126206 w 726281"/>
                <a:gd name="connsiteY30" fmla="*/ 42863 h 604838"/>
                <a:gd name="connsiteX31" fmla="*/ 266700 w 726281"/>
                <a:gd name="connsiteY31" fmla="*/ 97631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281" h="604838">
                  <a:moveTo>
                    <a:pt x="266700" y="97631"/>
                  </a:moveTo>
                  <a:lnTo>
                    <a:pt x="402431" y="150019"/>
                  </a:lnTo>
                  <a:lnTo>
                    <a:pt x="509588" y="188119"/>
                  </a:lnTo>
                  <a:lnTo>
                    <a:pt x="588169" y="209550"/>
                  </a:lnTo>
                  <a:lnTo>
                    <a:pt x="631031" y="214313"/>
                  </a:lnTo>
                  <a:lnTo>
                    <a:pt x="652463" y="211931"/>
                  </a:lnTo>
                  <a:lnTo>
                    <a:pt x="681038" y="202406"/>
                  </a:lnTo>
                  <a:lnTo>
                    <a:pt x="702469" y="185738"/>
                  </a:lnTo>
                  <a:lnTo>
                    <a:pt x="716756" y="166688"/>
                  </a:lnTo>
                  <a:lnTo>
                    <a:pt x="726281" y="135731"/>
                  </a:lnTo>
                  <a:lnTo>
                    <a:pt x="638175" y="604838"/>
                  </a:lnTo>
                  <a:lnTo>
                    <a:pt x="626269" y="573881"/>
                  </a:lnTo>
                  <a:lnTo>
                    <a:pt x="616744" y="547688"/>
                  </a:lnTo>
                  <a:lnTo>
                    <a:pt x="595313" y="516731"/>
                  </a:lnTo>
                  <a:lnTo>
                    <a:pt x="550069" y="461963"/>
                  </a:lnTo>
                  <a:lnTo>
                    <a:pt x="495300" y="397669"/>
                  </a:lnTo>
                  <a:lnTo>
                    <a:pt x="442913" y="347663"/>
                  </a:lnTo>
                  <a:lnTo>
                    <a:pt x="376238" y="290513"/>
                  </a:lnTo>
                  <a:lnTo>
                    <a:pt x="321469" y="245269"/>
                  </a:lnTo>
                  <a:lnTo>
                    <a:pt x="252413" y="197644"/>
                  </a:lnTo>
                  <a:lnTo>
                    <a:pt x="183356" y="150019"/>
                  </a:lnTo>
                  <a:lnTo>
                    <a:pt x="90488" y="97631"/>
                  </a:lnTo>
                  <a:lnTo>
                    <a:pt x="21431" y="61913"/>
                  </a:lnTo>
                  <a:lnTo>
                    <a:pt x="14288" y="52388"/>
                  </a:lnTo>
                  <a:lnTo>
                    <a:pt x="4763" y="38100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50006" y="9525"/>
                  </a:lnTo>
                  <a:lnTo>
                    <a:pt x="126206" y="42863"/>
                  </a:lnTo>
                  <a:lnTo>
                    <a:pt x="26670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6835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21CC1E8-2AAD-4BED-AE65-4346F4941824}"/>
              </a:ext>
            </a:extLst>
          </p:cNvPr>
          <p:cNvGrpSpPr/>
          <p:nvPr/>
        </p:nvGrpSpPr>
        <p:grpSpPr>
          <a:xfrm>
            <a:off x="2498725" y="1631950"/>
            <a:ext cx="4524375" cy="4443413"/>
            <a:chOff x="2498725" y="1631950"/>
            <a:chExt cx="4524375" cy="4443413"/>
          </a:xfrm>
        </p:grpSpPr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050FF5D6-041D-034F-A6B8-0FDBCE6A98F3}"/>
                </a:ext>
              </a:extLst>
            </p:cNvPr>
            <p:cNvSpPr/>
            <p:nvPr/>
          </p:nvSpPr>
          <p:spPr>
            <a:xfrm>
              <a:off x="2713038" y="1905000"/>
              <a:ext cx="625475" cy="1323975"/>
            </a:xfrm>
            <a:custGeom>
              <a:avLst/>
              <a:gdLst>
                <a:gd name="connsiteX0" fmla="*/ 504825 w 626269"/>
                <a:gd name="connsiteY0" fmla="*/ 321469 h 1323975"/>
                <a:gd name="connsiteX1" fmla="*/ 488156 w 626269"/>
                <a:gd name="connsiteY1" fmla="*/ 228600 h 1323975"/>
                <a:gd name="connsiteX2" fmla="*/ 423862 w 626269"/>
                <a:gd name="connsiteY2" fmla="*/ 95250 h 1323975"/>
                <a:gd name="connsiteX3" fmla="*/ 364331 w 626269"/>
                <a:gd name="connsiteY3" fmla="*/ 73819 h 1323975"/>
                <a:gd name="connsiteX4" fmla="*/ 295275 w 626269"/>
                <a:gd name="connsiteY4" fmla="*/ 52388 h 1323975"/>
                <a:gd name="connsiteX5" fmla="*/ 233362 w 626269"/>
                <a:gd name="connsiteY5" fmla="*/ 35719 h 1323975"/>
                <a:gd name="connsiteX6" fmla="*/ 161925 w 626269"/>
                <a:gd name="connsiteY6" fmla="*/ 21431 h 1323975"/>
                <a:gd name="connsiteX7" fmla="*/ 71437 w 626269"/>
                <a:gd name="connsiteY7" fmla="*/ 4763 h 1323975"/>
                <a:gd name="connsiteX8" fmla="*/ 19050 w 626269"/>
                <a:gd name="connsiteY8" fmla="*/ 0 h 1323975"/>
                <a:gd name="connsiteX9" fmla="*/ 4762 w 626269"/>
                <a:gd name="connsiteY9" fmla="*/ 4763 h 1323975"/>
                <a:gd name="connsiteX10" fmla="*/ 0 w 626269"/>
                <a:gd name="connsiteY10" fmla="*/ 14288 h 1323975"/>
                <a:gd name="connsiteX11" fmla="*/ 2381 w 626269"/>
                <a:gd name="connsiteY11" fmla="*/ 23813 h 1323975"/>
                <a:gd name="connsiteX12" fmla="*/ 14287 w 626269"/>
                <a:gd name="connsiteY12" fmla="*/ 45244 h 1323975"/>
                <a:gd name="connsiteX13" fmla="*/ 30956 w 626269"/>
                <a:gd name="connsiteY13" fmla="*/ 57150 h 1323975"/>
                <a:gd name="connsiteX14" fmla="*/ 66675 w 626269"/>
                <a:gd name="connsiteY14" fmla="*/ 76200 h 1323975"/>
                <a:gd name="connsiteX15" fmla="*/ 123825 w 626269"/>
                <a:gd name="connsiteY15" fmla="*/ 114300 h 1323975"/>
                <a:gd name="connsiteX16" fmla="*/ 166687 w 626269"/>
                <a:gd name="connsiteY16" fmla="*/ 150019 h 1323975"/>
                <a:gd name="connsiteX17" fmla="*/ 192881 w 626269"/>
                <a:gd name="connsiteY17" fmla="*/ 173831 h 1323975"/>
                <a:gd name="connsiteX18" fmla="*/ 202406 w 626269"/>
                <a:gd name="connsiteY18" fmla="*/ 185738 h 1323975"/>
                <a:gd name="connsiteX19" fmla="*/ 238125 w 626269"/>
                <a:gd name="connsiteY19" fmla="*/ 276225 h 1323975"/>
                <a:gd name="connsiteX20" fmla="*/ 295275 w 626269"/>
                <a:gd name="connsiteY20" fmla="*/ 476250 h 1323975"/>
                <a:gd name="connsiteX21" fmla="*/ 309562 w 626269"/>
                <a:gd name="connsiteY21" fmla="*/ 528638 h 1323975"/>
                <a:gd name="connsiteX22" fmla="*/ 328612 w 626269"/>
                <a:gd name="connsiteY22" fmla="*/ 607219 h 1323975"/>
                <a:gd name="connsiteX23" fmla="*/ 347662 w 626269"/>
                <a:gd name="connsiteY23" fmla="*/ 690563 h 1323975"/>
                <a:gd name="connsiteX24" fmla="*/ 373856 w 626269"/>
                <a:gd name="connsiteY24" fmla="*/ 826294 h 1323975"/>
                <a:gd name="connsiteX25" fmla="*/ 378619 w 626269"/>
                <a:gd name="connsiteY25" fmla="*/ 852488 h 1323975"/>
                <a:gd name="connsiteX26" fmla="*/ 378619 w 626269"/>
                <a:gd name="connsiteY26" fmla="*/ 931069 h 1323975"/>
                <a:gd name="connsiteX27" fmla="*/ 361950 w 626269"/>
                <a:gd name="connsiteY27" fmla="*/ 1059656 h 1323975"/>
                <a:gd name="connsiteX28" fmla="*/ 361950 w 626269"/>
                <a:gd name="connsiteY28" fmla="*/ 1076325 h 1323975"/>
                <a:gd name="connsiteX29" fmla="*/ 373856 w 626269"/>
                <a:gd name="connsiteY29" fmla="*/ 1114425 h 1323975"/>
                <a:gd name="connsiteX30" fmla="*/ 416719 w 626269"/>
                <a:gd name="connsiteY30" fmla="*/ 1188244 h 1323975"/>
                <a:gd name="connsiteX31" fmla="*/ 459581 w 626269"/>
                <a:gd name="connsiteY31" fmla="*/ 1247775 h 1323975"/>
                <a:gd name="connsiteX32" fmla="*/ 500062 w 626269"/>
                <a:gd name="connsiteY32" fmla="*/ 1288256 h 1323975"/>
                <a:gd name="connsiteX33" fmla="*/ 535781 w 626269"/>
                <a:gd name="connsiteY33" fmla="*/ 1314450 h 1323975"/>
                <a:gd name="connsiteX34" fmla="*/ 561975 w 626269"/>
                <a:gd name="connsiteY34" fmla="*/ 1323975 h 1323975"/>
                <a:gd name="connsiteX35" fmla="*/ 578644 w 626269"/>
                <a:gd name="connsiteY35" fmla="*/ 1321594 h 1323975"/>
                <a:gd name="connsiteX36" fmla="*/ 585787 w 626269"/>
                <a:gd name="connsiteY36" fmla="*/ 1314450 h 1323975"/>
                <a:gd name="connsiteX37" fmla="*/ 597694 w 626269"/>
                <a:gd name="connsiteY37" fmla="*/ 1293019 h 1323975"/>
                <a:gd name="connsiteX38" fmla="*/ 604837 w 626269"/>
                <a:gd name="connsiteY38" fmla="*/ 1271588 h 1323975"/>
                <a:gd name="connsiteX39" fmla="*/ 614362 w 626269"/>
                <a:gd name="connsiteY39" fmla="*/ 1243013 h 1323975"/>
                <a:gd name="connsiteX40" fmla="*/ 621506 w 626269"/>
                <a:gd name="connsiteY40" fmla="*/ 1202531 h 1323975"/>
                <a:gd name="connsiteX41" fmla="*/ 626269 w 626269"/>
                <a:gd name="connsiteY41" fmla="*/ 1166813 h 1323975"/>
                <a:gd name="connsiteX42" fmla="*/ 626269 w 626269"/>
                <a:gd name="connsiteY42" fmla="*/ 1131094 h 1323975"/>
                <a:gd name="connsiteX43" fmla="*/ 626269 w 626269"/>
                <a:gd name="connsiteY43" fmla="*/ 1097756 h 1323975"/>
                <a:gd name="connsiteX44" fmla="*/ 600075 w 626269"/>
                <a:gd name="connsiteY44" fmla="*/ 942975 h 1323975"/>
                <a:gd name="connsiteX45" fmla="*/ 569119 w 626269"/>
                <a:gd name="connsiteY45" fmla="*/ 707231 h 1323975"/>
                <a:gd name="connsiteX46" fmla="*/ 538162 w 626269"/>
                <a:gd name="connsiteY46" fmla="*/ 511969 h 1323975"/>
                <a:gd name="connsiteX47" fmla="*/ 504825 w 626269"/>
                <a:gd name="connsiteY47" fmla="*/ 3214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6269" h="1323975">
                  <a:moveTo>
                    <a:pt x="504825" y="321469"/>
                  </a:moveTo>
                  <a:lnTo>
                    <a:pt x="488156" y="228600"/>
                  </a:lnTo>
                  <a:lnTo>
                    <a:pt x="423862" y="95250"/>
                  </a:lnTo>
                  <a:lnTo>
                    <a:pt x="364331" y="73819"/>
                  </a:lnTo>
                  <a:lnTo>
                    <a:pt x="295275" y="52388"/>
                  </a:lnTo>
                  <a:lnTo>
                    <a:pt x="233362" y="35719"/>
                  </a:lnTo>
                  <a:lnTo>
                    <a:pt x="161925" y="21431"/>
                  </a:lnTo>
                  <a:lnTo>
                    <a:pt x="71437" y="4763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3813"/>
                  </a:lnTo>
                  <a:lnTo>
                    <a:pt x="14287" y="45244"/>
                  </a:lnTo>
                  <a:lnTo>
                    <a:pt x="30956" y="57150"/>
                  </a:lnTo>
                  <a:lnTo>
                    <a:pt x="66675" y="76200"/>
                  </a:lnTo>
                  <a:lnTo>
                    <a:pt x="123825" y="114300"/>
                  </a:lnTo>
                  <a:lnTo>
                    <a:pt x="166687" y="150019"/>
                  </a:lnTo>
                  <a:lnTo>
                    <a:pt x="192881" y="173831"/>
                  </a:lnTo>
                  <a:lnTo>
                    <a:pt x="202406" y="185738"/>
                  </a:lnTo>
                  <a:lnTo>
                    <a:pt x="238125" y="276225"/>
                  </a:lnTo>
                  <a:lnTo>
                    <a:pt x="295275" y="476250"/>
                  </a:lnTo>
                  <a:lnTo>
                    <a:pt x="309562" y="528638"/>
                  </a:lnTo>
                  <a:lnTo>
                    <a:pt x="328612" y="607219"/>
                  </a:lnTo>
                  <a:lnTo>
                    <a:pt x="347662" y="690563"/>
                  </a:lnTo>
                  <a:lnTo>
                    <a:pt x="373856" y="826294"/>
                  </a:lnTo>
                  <a:lnTo>
                    <a:pt x="378619" y="852488"/>
                  </a:lnTo>
                  <a:lnTo>
                    <a:pt x="378619" y="931069"/>
                  </a:lnTo>
                  <a:lnTo>
                    <a:pt x="361950" y="1059656"/>
                  </a:lnTo>
                  <a:lnTo>
                    <a:pt x="361950" y="1076325"/>
                  </a:lnTo>
                  <a:lnTo>
                    <a:pt x="373856" y="1114425"/>
                  </a:lnTo>
                  <a:lnTo>
                    <a:pt x="416719" y="1188244"/>
                  </a:lnTo>
                  <a:lnTo>
                    <a:pt x="459581" y="1247775"/>
                  </a:lnTo>
                  <a:lnTo>
                    <a:pt x="500062" y="1288256"/>
                  </a:lnTo>
                  <a:lnTo>
                    <a:pt x="535781" y="1314450"/>
                  </a:lnTo>
                  <a:lnTo>
                    <a:pt x="561975" y="1323975"/>
                  </a:lnTo>
                  <a:lnTo>
                    <a:pt x="578644" y="1321594"/>
                  </a:lnTo>
                  <a:lnTo>
                    <a:pt x="585787" y="1314450"/>
                  </a:lnTo>
                  <a:lnTo>
                    <a:pt x="597694" y="1293019"/>
                  </a:lnTo>
                  <a:lnTo>
                    <a:pt x="604837" y="1271588"/>
                  </a:lnTo>
                  <a:lnTo>
                    <a:pt x="614362" y="1243013"/>
                  </a:lnTo>
                  <a:lnTo>
                    <a:pt x="621506" y="1202531"/>
                  </a:lnTo>
                  <a:lnTo>
                    <a:pt x="626269" y="1166813"/>
                  </a:lnTo>
                  <a:lnTo>
                    <a:pt x="626269" y="1131094"/>
                  </a:lnTo>
                  <a:lnTo>
                    <a:pt x="626269" y="1097756"/>
                  </a:lnTo>
                  <a:lnTo>
                    <a:pt x="600075" y="942975"/>
                  </a:lnTo>
                  <a:lnTo>
                    <a:pt x="569119" y="707231"/>
                  </a:lnTo>
                  <a:lnTo>
                    <a:pt x="538162" y="511969"/>
                  </a:lnTo>
                  <a:lnTo>
                    <a:pt x="50482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2CC8B828-100B-8843-8027-F2743017D083}"/>
                </a:ext>
              </a:extLst>
            </p:cNvPr>
            <p:cNvSpPr/>
            <p:nvPr/>
          </p:nvSpPr>
          <p:spPr>
            <a:xfrm>
              <a:off x="5448300" y="2252663"/>
              <a:ext cx="481013" cy="2112962"/>
            </a:xfrm>
            <a:custGeom>
              <a:avLst/>
              <a:gdLst>
                <a:gd name="connsiteX0" fmla="*/ 187779 w 481693"/>
                <a:gd name="connsiteY0" fmla="*/ 544286 h 2111828"/>
                <a:gd name="connsiteX1" fmla="*/ 187779 w 481693"/>
                <a:gd name="connsiteY1" fmla="*/ 263978 h 2111828"/>
                <a:gd name="connsiteX2" fmla="*/ 179614 w 481693"/>
                <a:gd name="connsiteY2" fmla="*/ 231321 h 2111828"/>
                <a:gd name="connsiteX3" fmla="*/ 157843 w 481693"/>
                <a:gd name="connsiteY3" fmla="*/ 185057 h 2111828"/>
                <a:gd name="connsiteX4" fmla="*/ 141514 w 481693"/>
                <a:gd name="connsiteY4" fmla="*/ 157843 h 2111828"/>
                <a:gd name="connsiteX5" fmla="*/ 117021 w 481693"/>
                <a:gd name="connsiteY5" fmla="*/ 127907 h 2111828"/>
                <a:gd name="connsiteX6" fmla="*/ 100693 w 481693"/>
                <a:gd name="connsiteY6" fmla="*/ 111578 h 2111828"/>
                <a:gd name="connsiteX7" fmla="*/ 70757 w 481693"/>
                <a:gd name="connsiteY7" fmla="*/ 87086 h 2111828"/>
                <a:gd name="connsiteX8" fmla="*/ 35379 w 481693"/>
                <a:gd name="connsiteY8" fmla="*/ 68036 h 2111828"/>
                <a:gd name="connsiteX9" fmla="*/ 16329 w 481693"/>
                <a:gd name="connsiteY9" fmla="*/ 59871 h 2111828"/>
                <a:gd name="connsiteX10" fmla="*/ 5443 w 481693"/>
                <a:gd name="connsiteY10" fmla="*/ 48986 h 2111828"/>
                <a:gd name="connsiteX11" fmla="*/ 0 w 481693"/>
                <a:gd name="connsiteY11" fmla="*/ 27214 h 2111828"/>
                <a:gd name="connsiteX12" fmla="*/ 0 w 481693"/>
                <a:gd name="connsiteY12" fmla="*/ 13607 h 2111828"/>
                <a:gd name="connsiteX13" fmla="*/ 2721 w 481693"/>
                <a:gd name="connsiteY13" fmla="*/ 5443 h 2111828"/>
                <a:gd name="connsiteX14" fmla="*/ 13607 w 481693"/>
                <a:gd name="connsiteY14" fmla="*/ 0 h 2111828"/>
                <a:gd name="connsiteX15" fmla="*/ 38100 w 481693"/>
                <a:gd name="connsiteY15" fmla="*/ 2721 h 2111828"/>
                <a:gd name="connsiteX16" fmla="*/ 103414 w 481693"/>
                <a:gd name="connsiteY16" fmla="*/ 24493 h 2111828"/>
                <a:gd name="connsiteX17" fmla="*/ 166007 w 481693"/>
                <a:gd name="connsiteY17" fmla="*/ 40821 h 2111828"/>
                <a:gd name="connsiteX18" fmla="*/ 239486 w 481693"/>
                <a:gd name="connsiteY18" fmla="*/ 65314 h 2111828"/>
                <a:gd name="connsiteX19" fmla="*/ 280307 w 481693"/>
                <a:gd name="connsiteY19" fmla="*/ 81643 h 2111828"/>
                <a:gd name="connsiteX20" fmla="*/ 340179 w 481693"/>
                <a:gd name="connsiteY20" fmla="*/ 108857 h 2111828"/>
                <a:gd name="connsiteX21" fmla="*/ 383721 w 481693"/>
                <a:gd name="connsiteY21" fmla="*/ 133350 h 2111828"/>
                <a:gd name="connsiteX22" fmla="*/ 413657 w 481693"/>
                <a:gd name="connsiteY22" fmla="*/ 152400 h 2111828"/>
                <a:gd name="connsiteX23" fmla="*/ 438150 w 481693"/>
                <a:gd name="connsiteY23" fmla="*/ 174171 h 2111828"/>
                <a:gd name="connsiteX24" fmla="*/ 459921 w 481693"/>
                <a:gd name="connsiteY24" fmla="*/ 201386 h 2111828"/>
                <a:gd name="connsiteX25" fmla="*/ 470807 w 481693"/>
                <a:gd name="connsiteY25" fmla="*/ 223157 h 2111828"/>
                <a:gd name="connsiteX26" fmla="*/ 481693 w 481693"/>
                <a:gd name="connsiteY26" fmla="*/ 253093 h 2111828"/>
                <a:gd name="connsiteX27" fmla="*/ 481693 w 481693"/>
                <a:gd name="connsiteY27" fmla="*/ 274864 h 2111828"/>
                <a:gd name="connsiteX28" fmla="*/ 465364 w 481693"/>
                <a:gd name="connsiteY28" fmla="*/ 321128 h 2111828"/>
                <a:gd name="connsiteX29" fmla="*/ 432707 w 481693"/>
                <a:gd name="connsiteY29" fmla="*/ 421821 h 2111828"/>
                <a:gd name="connsiteX30" fmla="*/ 416379 w 481693"/>
                <a:gd name="connsiteY30" fmla="*/ 487136 h 2111828"/>
                <a:gd name="connsiteX31" fmla="*/ 410936 w 481693"/>
                <a:gd name="connsiteY31" fmla="*/ 555171 h 2111828"/>
                <a:gd name="connsiteX32" fmla="*/ 413657 w 481693"/>
                <a:gd name="connsiteY32" fmla="*/ 1096736 h 2111828"/>
                <a:gd name="connsiteX33" fmla="*/ 413657 w 481693"/>
                <a:gd name="connsiteY33" fmla="*/ 1929493 h 2111828"/>
                <a:gd name="connsiteX34" fmla="*/ 410936 w 481693"/>
                <a:gd name="connsiteY34" fmla="*/ 1981200 h 2111828"/>
                <a:gd name="connsiteX35" fmla="*/ 402771 w 481693"/>
                <a:gd name="connsiteY35" fmla="*/ 2019300 h 2111828"/>
                <a:gd name="connsiteX36" fmla="*/ 383721 w 481693"/>
                <a:gd name="connsiteY36" fmla="*/ 2054678 h 2111828"/>
                <a:gd name="connsiteX37" fmla="*/ 351064 w 481693"/>
                <a:gd name="connsiteY37" fmla="*/ 2087336 h 2111828"/>
                <a:gd name="connsiteX38" fmla="*/ 321129 w 481693"/>
                <a:gd name="connsiteY38" fmla="*/ 2106386 h 2111828"/>
                <a:gd name="connsiteX39" fmla="*/ 304800 w 481693"/>
                <a:gd name="connsiteY39" fmla="*/ 2111828 h 2111828"/>
                <a:gd name="connsiteX40" fmla="*/ 291193 w 481693"/>
                <a:gd name="connsiteY40" fmla="*/ 2111828 h 2111828"/>
                <a:gd name="connsiteX41" fmla="*/ 263979 w 481693"/>
                <a:gd name="connsiteY41" fmla="*/ 2098221 h 2111828"/>
                <a:gd name="connsiteX42" fmla="*/ 239486 w 481693"/>
                <a:gd name="connsiteY42" fmla="*/ 2060121 h 2111828"/>
                <a:gd name="connsiteX43" fmla="*/ 193221 w 481693"/>
                <a:gd name="connsiteY43" fmla="*/ 1951264 h 2111828"/>
                <a:gd name="connsiteX44" fmla="*/ 144236 w 481693"/>
                <a:gd name="connsiteY44" fmla="*/ 1828800 h 2111828"/>
                <a:gd name="connsiteX45" fmla="*/ 117021 w 481693"/>
                <a:gd name="connsiteY45" fmla="*/ 1738993 h 2111828"/>
                <a:gd name="connsiteX46" fmla="*/ 103414 w 481693"/>
                <a:gd name="connsiteY46" fmla="*/ 1681843 h 2111828"/>
                <a:gd name="connsiteX47" fmla="*/ 100693 w 481693"/>
                <a:gd name="connsiteY47" fmla="*/ 1630136 h 2111828"/>
                <a:gd name="connsiteX48" fmla="*/ 103414 w 481693"/>
                <a:gd name="connsiteY48" fmla="*/ 1597478 h 2111828"/>
                <a:gd name="connsiteX49" fmla="*/ 117021 w 481693"/>
                <a:gd name="connsiteY49" fmla="*/ 1562100 h 2111828"/>
                <a:gd name="connsiteX50" fmla="*/ 136071 w 481693"/>
                <a:gd name="connsiteY50" fmla="*/ 1526721 h 2111828"/>
                <a:gd name="connsiteX51" fmla="*/ 149679 w 481693"/>
                <a:gd name="connsiteY51" fmla="*/ 1494064 h 2111828"/>
                <a:gd name="connsiteX52" fmla="*/ 168729 w 481693"/>
                <a:gd name="connsiteY52" fmla="*/ 1420586 h 2111828"/>
                <a:gd name="connsiteX53" fmla="*/ 179614 w 481693"/>
                <a:gd name="connsiteY53" fmla="*/ 1347107 h 2111828"/>
                <a:gd name="connsiteX54" fmla="*/ 185057 w 481693"/>
                <a:gd name="connsiteY54" fmla="*/ 1262743 h 2111828"/>
                <a:gd name="connsiteX55" fmla="*/ 190500 w 481693"/>
                <a:gd name="connsiteY55" fmla="*/ 1110343 h 2111828"/>
                <a:gd name="connsiteX56" fmla="*/ 187779 w 481693"/>
                <a:gd name="connsiteY56" fmla="*/ 544286 h 2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81693" h="2111828">
                  <a:moveTo>
                    <a:pt x="187779" y="544286"/>
                  </a:moveTo>
                  <a:lnTo>
                    <a:pt x="187779" y="263978"/>
                  </a:lnTo>
                  <a:lnTo>
                    <a:pt x="179614" y="231321"/>
                  </a:lnTo>
                  <a:lnTo>
                    <a:pt x="157843" y="185057"/>
                  </a:lnTo>
                  <a:lnTo>
                    <a:pt x="141514" y="157843"/>
                  </a:lnTo>
                  <a:lnTo>
                    <a:pt x="117021" y="127907"/>
                  </a:lnTo>
                  <a:lnTo>
                    <a:pt x="100693" y="111578"/>
                  </a:lnTo>
                  <a:lnTo>
                    <a:pt x="70757" y="87086"/>
                  </a:lnTo>
                  <a:lnTo>
                    <a:pt x="35379" y="68036"/>
                  </a:lnTo>
                  <a:lnTo>
                    <a:pt x="16329" y="59871"/>
                  </a:lnTo>
                  <a:lnTo>
                    <a:pt x="5443" y="48986"/>
                  </a:lnTo>
                  <a:lnTo>
                    <a:pt x="0" y="27214"/>
                  </a:lnTo>
                  <a:lnTo>
                    <a:pt x="0" y="13607"/>
                  </a:lnTo>
                  <a:lnTo>
                    <a:pt x="2721" y="5443"/>
                  </a:lnTo>
                  <a:lnTo>
                    <a:pt x="13607" y="0"/>
                  </a:lnTo>
                  <a:lnTo>
                    <a:pt x="38100" y="2721"/>
                  </a:lnTo>
                  <a:lnTo>
                    <a:pt x="103414" y="24493"/>
                  </a:lnTo>
                  <a:lnTo>
                    <a:pt x="166007" y="40821"/>
                  </a:lnTo>
                  <a:lnTo>
                    <a:pt x="239486" y="65314"/>
                  </a:lnTo>
                  <a:lnTo>
                    <a:pt x="280307" y="81643"/>
                  </a:lnTo>
                  <a:lnTo>
                    <a:pt x="340179" y="108857"/>
                  </a:lnTo>
                  <a:lnTo>
                    <a:pt x="383721" y="133350"/>
                  </a:lnTo>
                  <a:lnTo>
                    <a:pt x="413657" y="152400"/>
                  </a:lnTo>
                  <a:lnTo>
                    <a:pt x="438150" y="174171"/>
                  </a:lnTo>
                  <a:lnTo>
                    <a:pt x="459921" y="201386"/>
                  </a:lnTo>
                  <a:lnTo>
                    <a:pt x="470807" y="223157"/>
                  </a:lnTo>
                  <a:lnTo>
                    <a:pt x="481693" y="253093"/>
                  </a:lnTo>
                  <a:lnTo>
                    <a:pt x="481693" y="274864"/>
                  </a:lnTo>
                  <a:lnTo>
                    <a:pt x="465364" y="321128"/>
                  </a:lnTo>
                  <a:lnTo>
                    <a:pt x="432707" y="421821"/>
                  </a:lnTo>
                  <a:lnTo>
                    <a:pt x="416379" y="487136"/>
                  </a:lnTo>
                  <a:lnTo>
                    <a:pt x="410936" y="555171"/>
                  </a:lnTo>
                  <a:lnTo>
                    <a:pt x="413657" y="1096736"/>
                  </a:lnTo>
                  <a:lnTo>
                    <a:pt x="413657" y="1929493"/>
                  </a:lnTo>
                  <a:lnTo>
                    <a:pt x="410936" y="1981200"/>
                  </a:lnTo>
                  <a:lnTo>
                    <a:pt x="402771" y="2019300"/>
                  </a:lnTo>
                  <a:lnTo>
                    <a:pt x="383721" y="2054678"/>
                  </a:lnTo>
                  <a:lnTo>
                    <a:pt x="351064" y="2087336"/>
                  </a:lnTo>
                  <a:lnTo>
                    <a:pt x="321129" y="2106386"/>
                  </a:lnTo>
                  <a:lnTo>
                    <a:pt x="304800" y="2111828"/>
                  </a:lnTo>
                  <a:lnTo>
                    <a:pt x="291193" y="2111828"/>
                  </a:lnTo>
                  <a:lnTo>
                    <a:pt x="263979" y="2098221"/>
                  </a:lnTo>
                  <a:lnTo>
                    <a:pt x="239486" y="2060121"/>
                  </a:lnTo>
                  <a:lnTo>
                    <a:pt x="193221" y="1951264"/>
                  </a:lnTo>
                  <a:lnTo>
                    <a:pt x="144236" y="1828800"/>
                  </a:lnTo>
                  <a:lnTo>
                    <a:pt x="117021" y="1738993"/>
                  </a:lnTo>
                  <a:lnTo>
                    <a:pt x="103414" y="1681843"/>
                  </a:lnTo>
                  <a:lnTo>
                    <a:pt x="100693" y="1630136"/>
                  </a:lnTo>
                  <a:lnTo>
                    <a:pt x="103414" y="1597478"/>
                  </a:lnTo>
                  <a:lnTo>
                    <a:pt x="117021" y="1562100"/>
                  </a:lnTo>
                  <a:lnTo>
                    <a:pt x="136071" y="1526721"/>
                  </a:lnTo>
                  <a:lnTo>
                    <a:pt x="149679" y="1494064"/>
                  </a:lnTo>
                  <a:lnTo>
                    <a:pt x="168729" y="1420586"/>
                  </a:lnTo>
                  <a:lnTo>
                    <a:pt x="179614" y="1347107"/>
                  </a:lnTo>
                  <a:lnTo>
                    <a:pt x="185057" y="1262743"/>
                  </a:lnTo>
                  <a:lnTo>
                    <a:pt x="190500" y="1110343"/>
                  </a:lnTo>
                  <a:lnTo>
                    <a:pt x="187779" y="544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0287A772-AA1D-6A49-AFEE-BD598857122F}"/>
                </a:ext>
              </a:extLst>
            </p:cNvPr>
            <p:cNvSpPr/>
            <p:nvPr/>
          </p:nvSpPr>
          <p:spPr>
            <a:xfrm>
              <a:off x="3086100" y="1687513"/>
              <a:ext cx="1903413" cy="1228725"/>
            </a:xfrm>
            <a:custGeom>
              <a:avLst/>
              <a:gdLst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0644 w 1902619"/>
                <a:gd name="connsiteY18" fmla="*/ 1057275 h 1228725"/>
                <a:gd name="connsiteX19" fmla="*/ 1276350 w 1902619"/>
                <a:gd name="connsiteY19" fmla="*/ 1140619 h 1228725"/>
                <a:gd name="connsiteX20" fmla="*/ 1293019 w 1902619"/>
                <a:gd name="connsiteY20" fmla="*/ 1178719 h 1228725"/>
                <a:gd name="connsiteX21" fmla="*/ 1304925 w 1902619"/>
                <a:gd name="connsiteY21" fmla="*/ 1197769 h 1228725"/>
                <a:gd name="connsiteX22" fmla="*/ 1321594 w 1902619"/>
                <a:gd name="connsiteY22" fmla="*/ 1212057 h 1228725"/>
                <a:gd name="connsiteX23" fmla="*/ 1347788 w 1902619"/>
                <a:gd name="connsiteY23" fmla="*/ 1221582 h 1228725"/>
                <a:gd name="connsiteX24" fmla="*/ 1373981 w 1902619"/>
                <a:gd name="connsiteY24" fmla="*/ 1228725 h 1228725"/>
                <a:gd name="connsiteX25" fmla="*/ 1397794 w 1902619"/>
                <a:gd name="connsiteY25" fmla="*/ 1226344 h 1228725"/>
                <a:gd name="connsiteX26" fmla="*/ 1435894 w 1902619"/>
                <a:gd name="connsiteY26" fmla="*/ 1204913 h 1228725"/>
                <a:gd name="connsiteX27" fmla="*/ 1476375 w 1902619"/>
                <a:gd name="connsiteY27" fmla="*/ 1171575 h 1228725"/>
                <a:gd name="connsiteX28" fmla="*/ 1500188 w 1902619"/>
                <a:gd name="connsiteY28" fmla="*/ 1143000 h 1228725"/>
                <a:gd name="connsiteX29" fmla="*/ 1516856 w 1902619"/>
                <a:gd name="connsiteY29" fmla="*/ 1114425 h 1228725"/>
                <a:gd name="connsiteX30" fmla="*/ 1531144 w 1902619"/>
                <a:gd name="connsiteY30" fmla="*/ 1090613 h 1228725"/>
                <a:gd name="connsiteX31" fmla="*/ 1557338 w 1902619"/>
                <a:gd name="connsiteY31" fmla="*/ 1021557 h 1228725"/>
                <a:gd name="connsiteX32" fmla="*/ 1638300 w 1902619"/>
                <a:gd name="connsiteY32" fmla="*/ 797719 h 1228725"/>
                <a:gd name="connsiteX33" fmla="*/ 1721644 w 1902619"/>
                <a:gd name="connsiteY33" fmla="*/ 564357 h 1228725"/>
                <a:gd name="connsiteX34" fmla="*/ 1766888 w 1902619"/>
                <a:gd name="connsiteY34" fmla="*/ 435769 h 1228725"/>
                <a:gd name="connsiteX35" fmla="*/ 1774031 w 1902619"/>
                <a:gd name="connsiteY35" fmla="*/ 421482 h 1228725"/>
                <a:gd name="connsiteX36" fmla="*/ 1804988 w 1902619"/>
                <a:gd name="connsiteY36" fmla="*/ 390525 h 1228725"/>
                <a:gd name="connsiteX37" fmla="*/ 1862138 w 1902619"/>
                <a:gd name="connsiteY37" fmla="*/ 328613 h 1228725"/>
                <a:gd name="connsiteX38" fmla="*/ 1902619 w 1902619"/>
                <a:gd name="connsiteY38" fmla="*/ 273844 h 1228725"/>
                <a:gd name="connsiteX39" fmla="*/ 1902619 w 1902619"/>
                <a:gd name="connsiteY39" fmla="*/ 269082 h 1228725"/>
                <a:gd name="connsiteX40" fmla="*/ 1902619 w 1902619"/>
                <a:gd name="connsiteY40" fmla="*/ 261938 h 1228725"/>
                <a:gd name="connsiteX41" fmla="*/ 1893094 w 1902619"/>
                <a:gd name="connsiteY41" fmla="*/ 247650 h 1228725"/>
                <a:gd name="connsiteX42" fmla="*/ 1845469 w 1902619"/>
                <a:gd name="connsiteY42" fmla="*/ 202407 h 1228725"/>
                <a:gd name="connsiteX43" fmla="*/ 1788319 w 1902619"/>
                <a:gd name="connsiteY43" fmla="*/ 159544 h 1228725"/>
                <a:gd name="connsiteX44" fmla="*/ 1683544 w 1902619"/>
                <a:gd name="connsiteY44" fmla="*/ 95250 h 1228725"/>
                <a:gd name="connsiteX45" fmla="*/ 1571625 w 1902619"/>
                <a:gd name="connsiteY45" fmla="*/ 40482 h 1228725"/>
                <a:gd name="connsiteX46" fmla="*/ 1497806 w 1902619"/>
                <a:gd name="connsiteY46" fmla="*/ 4763 h 1228725"/>
                <a:gd name="connsiteX47" fmla="*/ 1476375 w 1902619"/>
                <a:gd name="connsiteY47" fmla="*/ 0 h 1228725"/>
                <a:gd name="connsiteX48" fmla="*/ 1445419 w 1902619"/>
                <a:gd name="connsiteY48" fmla="*/ 16669 h 1228725"/>
                <a:gd name="connsiteX49" fmla="*/ 1400175 w 1902619"/>
                <a:gd name="connsiteY49" fmla="*/ 45244 h 1228725"/>
                <a:gd name="connsiteX50" fmla="*/ 1328738 w 1902619"/>
                <a:gd name="connsiteY50" fmla="*/ 88107 h 1228725"/>
                <a:gd name="connsiteX51" fmla="*/ 1216819 w 1902619"/>
                <a:gd name="connsiteY51" fmla="*/ 107157 h 1228725"/>
                <a:gd name="connsiteX52" fmla="*/ 902494 w 1902619"/>
                <a:gd name="connsiteY52" fmla="*/ 161925 h 1228725"/>
                <a:gd name="connsiteX53" fmla="*/ 709613 w 1902619"/>
                <a:gd name="connsiteY53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76350 w 1902619"/>
                <a:gd name="connsiteY20" fmla="*/ 1140619 h 1228725"/>
                <a:gd name="connsiteX21" fmla="*/ 1293019 w 1902619"/>
                <a:gd name="connsiteY21" fmla="*/ 1178719 h 1228725"/>
                <a:gd name="connsiteX22" fmla="*/ 1304925 w 1902619"/>
                <a:gd name="connsiteY22" fmla="*/ 1197769 h 1228725"/>
                <a:gd name="connsiteX23" fmla="*/ 1321594 w 1902619"/>
                <a:gd name="connsiteY23" fmla="*/ 1212057 h 1228725"/>
                <a:gd name="connsiteX24" fmla="*/ 1347788 w 1902619"/>
                <a:gd name="connsiteY24" fmla="*/ 1221582 h 1228725"/>
                <a:gd name="connsiteX25" fmla="*/ 1373981 w 1902619"/>
                <a:gd name="connsiteY25" fmla="*/ 1228725 h 1228725"/>
                <a:gd name="connsiteX26" fmla="*/ 1397794 w 1902619"/>
                <a:gd name="connsiteY26" fmla="*/ 1226344 h 1228725"/>
                <a:gd name="connsiteX27" fmla="*/ 1435894 w 1902619"/>
                <a:gd name="connsiteY27" fmla="*/ 1204913 h 1228725"/>
                <a:gd name="connsiteX28" fmla="*/ 1476375 w 1902619"/>
                <a:gd name="connsiteY28" fmla="*/ 1171575 h 1228725"/>
                <a:gd name="connsiteX29" fmla="*/ 1500188 w 1902619"/>
                <a:gd name="connsiteY29" fmla="*/ 1143000 h 1228725"/>
                <a:gd name="connsiteX30" fmla="*/ 1516856 w 1902619"/>
                <a:gd name="connsiteY30" fmla="*/ 1114425 h 1228725"/>
                <a:gd name="connsiteX31" fmla="*/ 1531144 w 1902619"/>
                <a:gd name="connsiteY31" fmla="*/ 1090613 h 1228725"/>
                <a:gd name="connsiteX32" fmla="*/ 1557338 w 1902619"/>
                <a:gd name="connsiteY32" fmla="*/ 1021557 h 1228725"/>
                <a:gd name="connsiteX33" fmla="*/ 1638300 w 1902619"/>
                <a:gd name="connsiteY33" fmla="*/ 797719 h 1228725"/>
                <a:gd name="connsiteX34" fmla="*/ 1721644 w 1902619"/>
                <a:gd name="connsiteY34" fmla="*/ 564357 h 1228725"/>
                <a:gd name="connsiteX35" fmla="*/ 1766888 w 1902619"/>
                <a:gd name="connsiteY35" fmla="*/ 435769 h 1228725"/>
                <a:gd name="connsiteX36" fmla="*/ 1774031 w 1902619"/>
                <a:gd name="connsiteY36" fmla="*/ 421482 h 1228725"/>
                <a:gd name="connsiteX37" fmla="*/ 1804988 w 1902619"/>
                <a:gd name="connsiteY37" fmla="*/ 390525 h 1228725"/>
                <a:gd name="connsiteX38" fmla="*/ 1862138 w 1902619"/>
                <a:gd name="connsiteY38" fmla="*/ 328613 h 1228725"/>
                <a:gd name="connsiteX39" fmla="*/ 1902619 w 1902619"/>
                <a:gd name="connsiteY39" fmla="*/ 273844 h 1228725"/>
                <a:gd name="connsiteX40" fmla="*/ 1902619 w 1902619"/>
                <a:gd name="connsiteY40" fmla="*/ 269082 h 1228725"/>
                <a:gd name="connsiteX41" fmla="*/ 1902619 w 1902619"/>
                <a:gd name="connsiteY41" fmla="*/ 261938 h 1228725"/>
                <a:gd name="connsiteX42" fmla="*/ 1893094 w 1902619"/>
                <a:gd name="connsiteY42" fmla="*/ 247650 h 1228725"/>
                <a:gd name="connsiteX43" fmla="*/ 1845469 w 1902619"/>
                <a:gd name="connsiteY43" fmla="*/ 202407 h 1228725"/>
                <a:gd name="connsiteX44" fmla="*/ 1788319 w 1902619"/>
                <a:gd name="connsiteY44" fmla="*/ 159544 h 1228725"/>
                <a:gd name="connsiteX45" fmla="*/ 1683544 w 1902619"/>
                <a:gd name="connsiteY45" fmla="*/ 95250 h 1228725"/>
                <a:gd name="connsiteX46" fmla="*/ 1571625 w 1902619"/>
                <a:gd name="connsiteY46" fmla="*/ 40482 h 1228725"/>
                <a:gd name="connsiteX47" fmla="*/ 1497806 w 1902619"/>
                <a:gd name="connsiteY47" fmla="*/ 4763 h 1228725"/>
                <a:gd name="connsiteX48" fmla="*/ 1476375 w 1902619"/>
                <a:gd name="connsiteY48" fmla="*/ 0 h 1228725"/>
                <a:gd name="connsiteX49" fmla="*/ 1445419 w 1902619"/>
                <a:gd name="connsiteY49" fmla="*/ 16669 h 1228725"/>
                <a:gd name="connsiteX50" fmla="*/ 1400175 w 1902619"/>
                <a:gd name="connsiteY50" fmla="*/ 45244 h 1228725"/>
                <a:gd name="connsiteX51" fmla="*/ 1328738 w 1902619"/>
                <a:gd name="connsiteY51" fmla="*/ 88107 h 1228725"/>
                <a:gd name="connsiteX52" fmla="*/ 1216819 w 1902619"/>
                <a:gd name="connsiteY52" fmla="*/ 107157 h 1228725"/>
                <a:gd name="connsiteX53" fmla="*/ 902494 w 1902619"/>
                <a:gd name="connsiteY53" fmla="*/ 161925 h 1228725"/>
                <a:gd name="connsiteX54" fmla="*/ 709613 w 1902619"/>
                <a:gd name="connsiteY54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321043 w 1902619"/>
                <a:gd name="connsiteY20" fmla="*/ 1084262 h 1228725"/>
                <a:gd name="connsiteX21" fmla="*/ 1287684 w 1902619"/>
                <a:gd name="connsiteY21" fmla="*/ 1127101 h 1228725"/>
                <a:gd name="connsiteX22" fmla="*/ 1276350 w 1902619"/>
                <a:gd name="connsiteY22" fmla="*/ 1140619 h 1228725"/>
                <a:gd name="connsiteX23" fmla="*/ 1293019 w 1902619"/>
                <a:gd name="connsiteY23" fmla="*/ 1178719 h 1228725"/>
                <a:gd name="connsiteX24" fmla="*/ 1304925 w 1902619"/>
                <a:gd name="connsiteY24" fmla="*/ 1197769 h 1228725"/>
                <a:gd name="connsiteX25" fmla="*/ 1321594 w 1902619"/>
                <a:gd name="connsiteY25" fmla="*/ 1212057 h 1228725"/>
                <a:gd name="connsiteX26" fmla="*/ 1347788 w 1902619"/>
                <a:gd name="connsiteY26" fmla="*/ 1221582 h 1228725"/>
                <a:gd name="connsiteX27" fmla="*/ 1373981 w 1902619"/>
                <a:gd name="connsiteY27" fmla="*/ 1228725 h 1228725"/>
                <a:gd name="connsiteX28" fmla="*/ 1397794 w 1902619"/>
                <a:gd name="connsiteY28" fmla="*/ 1226344 h 1228725"/>
                <a:gd name="connsiteX29" fmla="*/ 1435894 w 1902619"/>
                <a:gd name="connsiteY29" fmla="*/ 1204913 h 1228725"/>
                <a:gd name="connsiteX30" fmla="*/ 1476375 w 1902619"/>
                <a:gd name="connsiteY30" fmla="*/ 1171575 h 1228725"/>
                <a:gd name="connsiteX31" fmla="*/ 1500188 w 1902619"/>
                <a:gd name="connsiteY31" fmla="*/ 1143000 h 1228725"/>
                <a:gd name="connsiteX32" fmla="*/ 1516856 w 1902619"/>
                <a:gd name="connsiteY32" fmla="*/ 1114425 h 1228725"/>
                <a:gd name="connsiteX33" fmla="*/ 1531144 w 1902619"/>
                <a:gd name="connsiteY33" fmla="*/ 1090613 h 1228725"/>
                <a:gd name="connsiteX34" fmla="*/ 1557338 w 1902619"/>
                <a:gd name="connsiteY34" fmla="*/ 1021557 h 1228725"/>
                <a:gd name="connsiteX35" fmla="*/ 1638300 w 1902619"/>
                <a:gd name="connsiteY35" fmla="*/ 797719 h 1228725"/>
                <a:gd name="connsiteX36" fmla="*/ 1721644 w 1902619"/>
                <a:gd name="connsiteY36" fmla="*/ 564357 h 1228725"/>
                <a:gd name="connsiteX37" fmla="*/ 1766888 w 1902619"/>
                <a:gd name="connsiteY37" fmla="*/ 435769 h 1228725"/>
                <a:gd name="connsiteX38" fmla="*/ 1774031 w 1902619"/>
                <a:gd name="connsiteY38" fmla="*/ 421482 h 1228725"/>
                <a:gd name="connsiteX39" fmla="*/ 1804988 w 1902619"/>
                <a:gd name="connsiteY39" fmla="*/ 390525 h 1228725"/>
                <a:gd name="connsiteX40" fmla="*/ 1862138 w 1902619"/>
                <a:gd name="connsiteY40" fmla="*/ 328613 h 1228725"/>
                <a:gd name="connsiteX41" fmla="*/ 1902619 w 1902619"/>
                <a:gd name="connsiteY41" fmla="*/ 273844 h 1228725"/>
                <a:gd name="connsiteX42" fmla="*/ 1902619 w 1902619"/>
                <a:gd name="connsiteY42" fmla="*/ 269082 h 1228725"/>
                <a:gd name="connsiteX43" fmla="*/ 1902619 w 1902619"/>
                <a:gd name="connsiteY43" fmla="*/ 261938 h 1228725"/>
                <a:gd name="connsiteX44" fmla="*/ 1893094 w 1902619"/>
                <a:gd name="connsiteY44" fmla="*/ 247650 h 1228725"/>
                <a:gd name="connsiteX45" fmla="*/ 1845469 w 1902619"/>
                <a:gd name="connsiteY45" fmla="*/ 202407 h 1228725"/>
                <a:gd name="connsiteX46" fmla="*/ 1788319 w 1902619"/>
                <a:gd name="connsiteY46" fmla="*/ 159544 h 1228725"/>
                <a:gd name="connsiteX47" fmla="*/ 1683544 w 1902619"/>
                <a:gd name="connsiteY47" fmla="*/ 95250 h 1228725"/>
                <a:gd name="connsiteX48" fmla="*/ 1571625 w 1902619"/>
                <a:gd name="connsiteY48" fmla="*/ 40482 h 1228725"/>
                <a:gd name="connsiteX49" fmla="*/ 1497806 w 1902619"/>
                <a:gd name="connsiteY49" fmla="*/ 4763 h 1228725"/>
                <a:gd name="connsiteX50" fmla="*/ 1476375 w 1902619"/>
                <a:gd name="connsiteY50" fmla="*/ 0 h 1228725"/>
                <a:gd name="connsiteX51" fmla="*/ 1445419 w 1902619"/>
                <a:gd name="connsiteY51" fmla="*/ 16669 h 1228725"/>
                <a:gd name="connsiteX52" fmla="*/ 1400175 w 1902619"/>
                <a:gd name="connsiteY52" fmla="*/ 45244 h 1228725"/>
                <a:gd name="connsiteX53" fmla="*/ 1328738 w 1902619"/>
                <a:gd name="connsiteY53" fmla="*/ 88107 h 1228725"/>
                <a:gd name="connsiteX54" fmla="*/ 1216819 w 1902619"/>
                <a:gd name="connsiteY54" fmla="*/ 107157 h 1228725"/>
                <a:gd name="connsiteX55" fmla="*/ 902494 w 1902619"/>
                <a:gd name="connsiteY55" fmla="*/ 161925 h 1228725"/>
                <a:gd name="connsiteX56" fmla="*/ 709613 w 1902619"/>
                <a:gd name="connsiteY56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21043 w 1902619"/>
                <a:gd name="connsiteY19" fmla="*/ 1084262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2619" h="1228725">
                  <a:moveTo>
                    <a:pt x="709613" y="197644"/>
                  </a:moveTo>
                  <a:lnTo>
                    <a:pt x="216694" y="283369"/>
                  </a:lnTo>
                  <a:lnTo>
                    <a:pt x="0" y="321469"/>
                  </a:lnTo>
                  <a:lnTo>
                    <a:pt x="71438" y="481013"/>
                  </a:lnTo>
                  <a:lnTo>
                    <a:pt x="421481" y="409575"/>
                  </a:lnTo>
                  <a:lnTo>
                    <a:pt x="788194" y="338138"/>
                  </a:lnTo>
                  <a:lnTo>
                    <a:pt x="1181100" y="259557"/>
                  </a:lnTo>
                  <a:lnTo>
                    <a:pt x="1378744" y="221457"/>
                  </a:lnTo>
                  <a:lnTo>
                    <a:pt x="1395413" y="221457"/>
                  </a:lnTo>
                  <a:lnTo>
                    <a:pt x="1414463" y="221457"/>
                  </a:lnTo>
                  <a:lnTo>
                    <a:pt x="1440656" y="226219"/>
                  </a:lnTo>
                  <a:lnTo>
                    <a:pt x="1452563" y="230982"/>
                  </a:lnTo>
                  <a:lnTo>
                    <a:pt x="1466850" y="245269"/>
                  </a:lnTo>
                  <a:lnTo>
                    <a:pt x="1476375" y="269082"/>
                  </a:lnTo>
                  <a:lnTo>
                    <a:pt x="1478756" y="302419"/>
                  </a:lnTo>
                  <a:cubicBezTo>
                    <a:pt x="1477962" y="322263"/>
                    <a:pt x="1477169" y="342106"/>
                    <a:pt x="1476375" y="361950"/>
                  </a:cubicBezTo>
                  <a:lnTo>
                    <a:pt x="1435894" y="623888"/>
                  </a:lnTo>
                  <a:lnTo>
                    <a:pt x="1393031" y="831057"/>
                  </a:lnTo>
                  <a:lnTo>
                    <a:pt x="1342465" y="1043781"/>
                  </a:lnTo>
                  <a:lnTo>
                    <a:pt x="1321043" y="1084262"/>
                  </a:lnTo>
                  <a:lnTo>
                    <a:pt x="1287684" y="1127101"/>
                  </a:lnTo>
                  <a:lnTo>
                    <a:pt x="1276350" y="1140619"/>
                  </a:lnTo>
                  <a:lnTo>
                    <a:pt x="1293019" y="1178719"/>
                  </a:lnTo>
                  <a:lnTo>
                    <a:pt x="1304925" y="1197769"/>
                  </a:lnTo>
                  <a:lnTo>
                    <a:pt x="1321594" y="1212057"/>
                  </a:lnTo>
                  <a:lnTo>
                    <a:pt x="1347788" y="1221582"/>
                  </a:lnTo>
                  <a:lnTo>
                    <a:pt x="1373981" y="1228725"/>
                  </a:lnTo>
                  <a:lnTo>
                    <a:pt x="1397794" y="1226344"/>
                  </a:lnTo>
                  <a:lnTo>
                    <a:pt x="1435894" y="1204913"/>
                  </a:lnTo>
                  <a:lnTo>
                    <a:pt x="1476375" y="1171575"/>
                  </a:lnTo>
                  <a:lnTo>
                    <a:pt x="1500188" y="1143000"/>
                  </a:lnTo>
                  <a:lnTo>
                    <a:pt x="1516856" y="1114425"/>
                  </a:lnTo>
                  <a:lnTo>
                    <a:pt x="1531144" y="1090613"/>
                  </a:lnTo>
                  <a:lnTo>
                    <a:pt x="1557338" y="1021557"/>
                  </a:lnTo>
                  <a:lnTo>
                    <a:pt x="1638300" y="797719"/>
                  </a:lnTo>
                  <a:lnTo>
                    <a:pt x="1721644" y="564357"/>
                  </a:lnTo>
                  <a:lnTo>
                    <a:pt x="1766888" y="435769"/>
                  </a:lnTo>
                  <a:lnTo>
                    <a:pt x="1774031" y="421482"/>
                  </a:lnTo>
                  <a:lnTo>
                    <a:pt x="1804988" y="390525"/>
                  </a:lnTo>
                  <a:lnTo>
                    <a:pt x="1862138" y="328613"/>
                  </a:lnTo>
                  <a:lnTo>
                    <a:pt x="1902619" y="273844"/>
                  </a:lnTo>
                  <a:lnTo>
                    <a:pt x="1902619" y="269082"/>
                  </a:lnTo>
                  <a:lnTo>
                    <a:pt x="1902619" y="261938"/>
                  </a:lnTo>
                  <a:lnTo>
                    <a:pt x="1893094" y="247650"/>
                  </a:lnTo>
                  <a:lnTo>
                    <a:pt x="1845469" y="202407"/>
                  </a:lnTo>
                  <a:lnTo>
                    <a:pt x="1788319" y="159544"/>
                  </a:lnTo>
                  <a:lnTo>
                    <a:pt x="1683544" y="95250"/>
                  </a:lnTo>
                  <a:lnTo>
                    <a:pt x="1571625" y="40482"/>
                  </a:lnTo>
                  <a:lnTo>
                    <a:pt x="1497806" y="4763"/>
                  </a:lnTo>
                  <a:lnTo>
                    <a:pt x="1476375" y="0"/>
                  </a:lnTo>
                  <a:lnTo>
                    <a:pt x="1445419" y="16669"/>
                  </a:lnTo>
                  <a:lnTo>
                    <a:pt x="1400175" y="45244"/>
                  </a:lnTo>
                  <a:lnTo>
                    <a:pt x="1328738" y="88107"/>
                  </a:lnTo>
                  <a:lnTo>
                    <a:pt x="1216819" y="107157"/>
                  </a:lnTo>
                  <a:lnTo>
                    <a:pt x="902494" y="161925"/>
                  </a:lnTo>
                  <a:lnTo>
                    <a:pt x="709613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EEA66AFA-E68D-374B-BE91-80B9F9684D5E}"/>
                </a:ext>
              </a:extLst>
            </p:cNvPr>
            <p:cNvSpPr/>
            <p:nvPr/>
          </p:nvSpPr>
          <p:spPr>
            <a:xfrm>
              <a:off x="3279775" y="2693988"/>
              <a:ext cx="1192213" cy="339725"/>
            </a:xfrm>
            <a:custGeom>
              <a:avLst/>
              <a:gdLst>
                <a:gd name="connsiteX0" fmla="*/ 466725 w 1193007"/>
                <a:gd name="connsiteY0" fmla="*/ 121444 h 340519"/>
                <a:gd name="connsiteX1" fmla="*/ 916782 w 1193007"/>
                <a:gd name="connsiteY1" fmla="*/ 33337 h 340519"/>
                <a:gd name="connsiteX2" fmla="*/ 1071563 w 1193007"/>
                <a:gd name="connsiteY2" fmla="*/ 0 h 340519"/>
                <a:gd name="connsiteX3" fmla="*/ 1085850 w 1193007"/>
                <a:gd name="connsiteY3" fmla="*/ 0 h 340519"/>
                <a:gd name="connsiteX4" fmla="*/ 1119188 w 1193007"/>
                <a:gd name="connsiteY4" fmla="*/ 11906 h 340519"/>
                <a:gd name="connsiteX5" fmla="*/ 1193007 w 1193007"/>
                <a:gd name="connsiteY5" fmla="*/ 35719 h 340519"/>
                <a:gd name="connsiteX6" fmla="*/ 1140619 w 1193007"/>
                <a:gd name="connsiteY6" fmla="*/ 123825 h 340519"/>
                <a:gd name="connsiteX7" fmla="*/ 978694 w 1193007"/>
                <a:gd name="connsiteY7" fmla="*/ 157162 h 340519"/>
                <a:gd name="connsiteX8" fmla="*/ 626269 w 1193007"/>
                <a:gd name="connsiteY8" fmla="*/ 238125 h 340519"/>
                <a:gd name="connsiteX9" fmla="*/ 569119 w 1193007"/>
                <a:gd name="connsiteY9" fmla="*/ 252412 h 340519"/>
                <a:gd name="connsiteX10" fmla="*/ 338138 w 1193007"/>
                <a:gd name="connsiteY10" fmla="*/ 292894 h 340519"/>
                <a:gd name="connsiteX11" fmla="*/ 145257 w 1193007"/>
                <a:gd name="connsiteY11" fmla="*/ 321469 h 340519"/>
                <a:gd name="connsiteX12" fmla="*/ 28575 w 1193007"/>
                <a:gd name="connsiteY12" fmla="*/ 340519 h 340519"/>
                <a:gd name="connsiteX13" fmla="*/ 0 w 1193007"/>
                <a:gd name="connsiteY13" fmla="*/ 173831 h 340519"/>
                <a:gd name="connsiteX14" fmla="*/ 83344 w 1193007"/>
                <a:gd name="connsiteY14" fmla="*/ 190500 h 340519"/>
                <a:gd name="connsiteX15" fmla="*/ 126207 w 1193007"/>
                <a:gd name="connsiteY15" fmla="*/ 190500 h 340519"/>
                <a:gd name="connsiteX16" fmla="*/ 235744 w 1193007"/>
                <a:gd name="connsiteY16" fmla="*/ 166687 h 340519"/>
                <a:gd name="connsiteX17" fmla="*/ 466725 w 1193007"/>
                <a:gd name="connsiteY17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3007" h="340519">
                  <a:moveTo>
                    <a:pt x="466725" y="121444"/>
                  </a:moveTo>
                  <a:lnTo>
                    <a:pt x="916782" y="33337"/>
                  </a:lnTo>
                  <a:lnTo>
                    <a:pt x="1071563" y="0"/>
                  </a:lnTo>
                  <a:lnTo>
                    <a:pt x="1085850" y="0"/>
                  </a:lnTo>
                  <a:lnTo>
                    <a:pt x="1119188" y="11906"/>
                  </a:lnTo>
                  <a:lnTo>
                    <a:pt x="1193007" y="35719"/>
                  </a:lnTo>
                  <a:lnTo>
                    <a:pt x="1140619" y="123825"/>
                  </a:lnTo>
                  <a:lnTo>
                    <a:pt x="978694" y="157162"/>
                  </a:lnTo>
                  <a:lnTo>
                    <a:pt x="626269" y="238125"/>
                  </a:lnTo>
                  <a:lnTo>
                    <a:pt x="569119" y="252412"/>
                  </a:lnTo>
                  <a:lnTo>
                    <a:pt x="338138" y="292894"/>
                  </a:lnTo>
                  <a:lnTo>
                    <a:pt x="145257" y="321469"/>
                  </a:lnTo>
                  <a:lnTo>
                    <a:pt x="28575" y="340519"/>
                  </a:lnTo>
                  <a:lnTo>
                    <a:pt x="0" y="173831"/>
                  </a:lnTo>
                  <a:lnTo>
                    <a:pt x="83344" y="190500"/>
                  </a:lnTo>
                  <a:lnTo>
                    <a:pt x="126207" y="190500"/>
                  </a:lnTo>
                  <a:lnTo>
                    <a:pt x="235744" y="166687"/>
                  </a:lnTo>
                  <a:lnTo>
                    <a:pt x="46672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A1FAFAC7-73C3-1941-966A-7F1C0B45C671}"/>
                </a:ext>
              </a:extLst>
            </p:cNvPr>
            <p:cNvSpPr/>
            <p:nvPr/>
          </p:nvSpPr>
          <p:spPr>
            <a:xfrm>
              <a:off x="3665538" y="3389313"/>
              <a:ext cx="1168400" cy="384175"/>
            </a:xfrm>
            <a:custGeom>
              <a:avLst/>
              <a:gdLst>
                <a:gd name="connsiteX0" fmla="*/ 476250 w 1169194"/>
                <a:gd name="connsiteY0" fmla="*/ 116681 h 385762"/>
                <a:gd name="connsiteX1" fmla="*/ 759619 w 1169194"/>
                <a:gd name="connsiteY1" fmla="*/ 47625 h 385762"/>
                <a:gd name="connsiteX2" fmla="*/ 785812 w 1169194"/>
                <a:gd name="connsiteY2" fmla="*/ 33337 h 385762"/>
                <a:gd name="connsiteX3" fmla="*/ 840581 w 1169194"/>
                <a:gd name="connsiteY3" fmla="*/ 4762 h 385762"/>
                <a:gd name="connsiteX4" fmla="*/ 859631 w 1169194"/>
                <a:gd name="connsiteY4" fmla="*/ 0 h 385762"/>
                <a:gd name="connsiteX5" fmla="*/ 871537 w 1169194"/>
                <a:gd name="connsiteY5" fmla="*/ 0 h 385762"/>
                <a:gd name="connsiteX6" fmla="*/ 907256 w 1169194"/>
                <a:gd name="connsiteY6" fmla="*/ 11906 h 385762"/>
                <a:gd name="connsiteX7" fmla="*/ 988219 w 1169194"/>
                <a:gd name="connsiteY7" fmla="*/ 45244 h 385762"/>
                <a:gd name="connsiteX8" fmla="*/ 1081087 w 1169194"/>
                <a:gd name="connsiteY8" fmla="*/ 97631 h 385762"/>
                <a:gd name="connsiteX9" fmla="*/ 1116806 w 1169194"/>
                <a:gd name="connsiteY9" fmla="*/ 123825 h 385762"/>
                <a:gd name="connsiteX10" fmla="*/ 1140619 w 1169194"/>
                <a:gd name="connsiteY10" fmla="*/ 142875 h 385762"/>
                <a:gd name="connsiteX11" fmla="*/ 1154906 w 1169194"/>
                <a:gd name="connsiteY11" fmla="*/ 154781 h 385762"/>
                <a:gd name="connsiteX12" fmla="*/ 1162050 w 1169194"/>
                <a:gd name="connsiteY12" fmla="*/ 164306 h 385762"/>
                <a:gd name="connsiteX13" fmla="*/ 1166812 w 1169194"/>
                <a:gd name="connsiteY13" fmla="*/ 178594 h 385762"/>
                <a:gd name="connsiteX14" fmla="*/ 1169194 w 1169194"/>
                <a:gd name="connsiteY14" fmla="*/ 195262 h 385762"/>
                <a:gd name="connsiteX15" fmla="*/ 1169194 w 1169194"/>
                <a:gd name="connsiteY15" fmla="*/ 214312 h 385762"/>
                <a:gd name="connsiteX16" fmla="*/ 1157287 w 1169194"/>
                <a:gd name="connsiteY16" fmla="*/ 233362 h 385762"/>
                <a:gd name="connsiteX17" fmla="*/ 1133475 w 1169194"/>
                <a:gd name="connsiteY17" fmla="*/ 257175 h 385762"/>
                <a:gd name="connsiteX18" fmla="*/ 1085850 w 1169194"/>
                <a:gd name="connsiteY18" fmla="*/ 276225 h 385762"/>
                <a:gd name="connsiteX19" fmla="*/ 752475 w 1169194"/>
                <a:gd name="connsiteY19" fmla="*/ 238125 h 385762"/>
                <a:gd name="connsiteX20" fmla="*/ 685800 w 1169194"/>
                <a:gd name="connsiteY20" fmla="*/ 245269 h 385762"/>
                <a:gd name="connsiteX21" fmla="*/ 302419 w 1169194"/>
                <a:gd name="connsiteY21" fmla="*/ 326231 h 385762"/>
                <a:gd name="connsiteX22" fmla="*/ 0 w 1169194"/>
                <a:gd name="connsiteY22" fmla="*/ 385762 h 385762"/>
                <a:gd name="connsiteX23" fmla="*/ 85725 w 1169194"/>
                <a:gd name="connsiteY23" fmla="*/ 207169 h 385762"/>
                <a:gd name="connsiteX24" fmla="*/ 309562 w 1169194"/>
                <a:gd name="connsiteY24" fmla="*/ 157162 h 385762"/>
                <a:gd name="connsiteX25" fmla="*/ 476250 w 1169194"/>
                <a:gd name="connsiteY25" fmla="*/ 1166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9194" h="385762">
                  <a:moveTo>
                    <a:pt x="476250" y="116681"/>
                  </a:moveTo>
                  <a:lnTo>
                    <a:pt x="759619" y="47625"/>
                  </a:lnTo>
                  <a:lnTo>
                    <a:pt x="785812" y="33337"/>
                  </a:lnTo>
                  <a:lnTo>
                    <a:pt x="840581" y="4762"/>
                  </a:lnTo>
                  <a:lnTo>
                    <a:pt x="859631" y="0"/>
                  </a:lnTo>
                  <a:lnTo>
                    <a:pt x="871537" y="0"/>
                  </a:lnTo>
                  <a:lnTo>
                    <a:pt x="907256" y="11906"/>
                  </a:lnTo>
                  <a:lnTo>
                    <a:pt x="988219" y="45244"/>
                  </a:lnTo>
                  <a:lnTo>
                    <a:pt x="1081087" y="97631"/>
                  </a:lnTo>
                  <a:lnTo>
                    <a:pt x="1116806" y="123825"/>
                  </a:lnTo>
                  <a:lnTo>
                    <a:pt x="1140619" y="142875"/>
                  </a:lnTo>
                  <a:lnTo>
                    <a:pt x="1154906" y="154781"/>
                  </a:lnTo>
                  <a:lnTo>
                    <a:pt x="1162050" y="164306"/>
                  </a:lnTo>
                  <a:lnTo>
                    <a:pt x="1166812" y="178594"/>
                  </a:lnTo>
                  <a:lnTo>
                    <a:pt x="1169194" y="195262"/>
                  </a:lnTo>
                  <a:lnTo>
                    <a:pt x="1169194" y="214312"/>
                  </a:lnTo>
                  <a:lnTo>
                    <a:pt x="1157287" y="233362"/>
                  </a:lnTo>
                  <a:lnTo>
                    <a:pt x="1133475" y="257175"/>
                  </a:lnTo>
                  <a:lnTo>
                    <a:pt x="1085850" y="276225"/>
                  </a:lnTo>
                  <a:lnTo>
                    <a:pt x="752475" y="238125"/>
                  </a:lnTo>
                  <a:lnTo>
                    <a:pt x="685800" y="245269"/>
                  </a:lnTo>
                  <a:lnTo>
                    <a:pt x="302419" y="326231"/>
                  </a:lnTo>
                  <a:lnTo>
                    <a:pt x="0" y="385762"/>
                  </a:lnTo>
                  <a:lnTo>
                    <a:pt x="85725" y="207169"/>
                  </a:lnTo>
                  <a:lnTo>
                    <a:pt x="309562" y="157162"/>
                  </a:lnTo>
                  <a:lnTo>
                    <a:pt x="476250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A6FC4E30-BDF8-6C41-B500-745A8512F191}"/>
                </a:ext>
              </a:extLst>
            </p:cNvPr>
            <p:cNvSpPr/>
            <p:nvPr/>
          </p:nvSpPr>
          <p:spPr>
            <a:xfrm>
              <a:off x="3541713" y="3600450"/>
              <a:ext cx="1238250" cy="2239963"/>
            </a:xfrm>
            <a:custGeom>
              <a:avLst/>
              <a:gdLst>
                <a:gd name="connsiteX0" fmla="*/ 822067 w 1239057"/>
                <a:gd name="connsiteY0" fmla="*/ 479539 h 2239834"/>
                <a:gd name="connsiteX1" fmla="*/ 857809 w 1239057"/>
                <a:gd name="connsiteY1" fmla="*/ 339550 h 2239834"/>
                <a:gd name="connsiteX2" fmla="*/ 893551 w 1239057"/>
                <a:gd name="connsiteY2" fmla="*/ 181689 h 2239834"/>
                <a:gd name="connsiteX3" fmla="*/ 914400 w 1239057"/>
                <a:gd name="connsiteY3" fmla="*/ 71485 h 2239834"/>
                <a:gd name="connsiteX4" fmla="*/ 905465 w 1239057"/>
                <a:gd name="connsiteY4" fmla="*/ 41699 h 2239834"/>
                <a:gd name="connsiteX5" fmla="*/ 884615 w 1239057"/>
                <a:gd name="connsiteY5" fmla="*/ 26807 h 2239834"/>
                <a:gd name="connsiteX6" fmla="*/ 833981 w 1239057"/>
                <a:gd name="connsiteY6" fmla="*/ 0 h 2239834"/>
                <a:gd name="connsiteX7" fmla="*/ 1239057 w 1239057"/>
                <a:gd name="connsiteY7" fmla="*/ 47656 h 2239834"/>
                <a:gd name="connsiteX8" fmla="*/ 1209272 w 1239057"/>
                <a:gd name="connsiteY8" fmla="*/ 65528 h 2239834"/>
                <a:gd name="connsiteX9" fmla="*/ 1185444 w 1239057"/>
                <a:gd name="connsiteY9" fmla="*/ 89356 h 2239834"/>
                <a:gd name="connsiteX10" fmla="*/ 1167573 w 1239057"/>
                <a:gd name="connsiteY10" fmla="*/ 113184 h 2239834"/>
                <a:gd name="connsiteX11" fmla="*/ 1146724 w 1239057"/>
                <a:gd name="connsiteY11" fmla="*/ 148926 h 2239834"/>
                <a:gd name="connsiteX12" fmla="*/ 1128853 w 1239057"/>
                <a:gd name="connsiteY12" fmla="*/ 211474 h 2239834"/>
                <a:gd name="connsiteX13" fmla="*/ 1075240 w 1239057"/>
                <a:gd name="connsiteY13" fmla="*/ 437840 h 2239834"/>
                <a:gd name="connsiteX14" fmla="*/ 1015669 w 1239057"/>
                <a:gd name="connsiteY14" fmla="*/ 646335 h 2239834"/>
                <a:gd name="connsiteX15" fmla="*/ 962056 w 1239057"/>
                <a:gd name="connsiteY15" fmla="*/ 807174 h 2239834"/>
                <a:gd name="connsiteX16" fmla="*/ 899508 w 1239057"/>
                <a:gd name="connsiteY16" fmla="*/ 988863 h 2239834"/>
                <a:gd name="connsiteX17" fmla="*/ 825045 w 1239057"/>
                <a:gd name="connsiteY17" fmla="*/ 1176509 h 2239834"/>
                <a:gd name="connsiteX18" fmla="*/ 762497 w 1239057"/>
                <a:gd name="connsiteY18" fmla="*/ 1322455 h 2239834"/>
                <a:gd name="connsiteX19" fmla="*/ 670163 w 1239057"/>
                <a:gd name="connsiteY19" fmla="*/ 1519036 h 2239834"/>
                <a:gd name="connsiteX20" fmla="*/ 601658 w 1239057"/>
                <a:gd name="connsiteY20" fmla="*/ 1656047 h 2239834"/>
                <a:gd name="connsiteX21" fmla="*/ 512303 w 1239057"/>
                <a:gd name="connsiteY21" fmla="*/ 1807951 h 2239834"/>
                <a:gd name="connsiteX22" fmla="*/ 443797 w 1239057"/>
                <a:gd name="connsiteY22" fmla="*/ 1921134 h 2239834"/>
                <a:gd name="connsiteX23" fmla="*/ 375292 w 1239057"/>
                <a:gd name="connsiteY23" fmla="*/ 2016446 h 2239834"/>
                <a:gd name="connsiteX24" fmla="*/ 306786 w 1239057"/>
                <a:gd name="connsiteY24" fmla="*/ 2093887 h 2239834"/>
                <a:gd name="connsiteX25" fmla="*/ 253173 w 1239057"/>
                <a:gd name="connsiteY25" fmla="*/ 2153457 h 2239834"/>
                <a:gd name="connsiteX26" fmla="*/ 202539 w 1239057"/>
                <a:gd name="connsiteY26" fmla="*/ 2192178 h 2239834"/>
                <a:gd name="connsiteX27" fmla="*/ 154883 w 1239057"/>
                <a:gd name="connsiteY27" fmla="*/ 2218984 h 2239834"/>
                <a:gd name="connsiteX28" fmla="*/ 122119 w 1239057"/>
                <a:gd name="connsiteY28" fmla="*/ 2230898 h 2239834"/>
                <a:gd name="connsiteX29" fmla="*/ 74463 w 1239057"/>
                <a:gd name="connsiteY29" fmla="*/ 2239834 h 2239834"/>
                <a:gd name="connsiteX30" fmla="*/ 47656 w 1239057"/>
                <a:gd name="connsiteY30" fmla="*/ 2239834 h 2239834"/>
                <a:gd name="connsiteX31" fmla="*/ 35742 w 1239057"/>
                <a:gd name="connsiteY31" fmla="*/ 2233877 h 2239834"/>
                <a:gd name="connsiteX32" fmla="*/ 20850 w 1239057"/>
                <a:gd name="connsiteY32" fmla="*/ 2213027 h 2239834"/>
                <a:gd name="connsiteX33" fmla="*/ 11914 w 1239057"/>
                <a:gd name="connsiteY33" fmla="*/ 2183242 h 2239834"/>
                <a:gd name="connsiteX34" fmla="*/ 2979 w 1239057"/>
                <a:gd name="connsiteY34" fmla="*/ 2144522 h 2239834"/>
                <a:gd name="connsiteX35" fmla="*/ 0 w 1239057"/>
                <a:gd name="connsiteY35" fmla="*/ 2087930 h 2239834"/>
                <a:gd name="connsiteX36" fmla="*/ 0 w 1239057"/>
                <a:gd name="connsiteY36" fmla="*/ 2064102 h 2239834"/>
                <a:gd name="connsiteX37" fmla="*/ 253173 w 1239057"/>
                <a:gd name="connsiteY37" fmla="*/ 1748381 h 2239834"/>
                <a:gd name="connsiteX38" fmla="*/ 336571 w 1239057"/>
                <a:gd name="connsiteY38" fmla="*/ 1614348 h 2239834"/>
                <a:gd name="connsiteX39" fmla="*/ 446776 w 1239057"/>
                <a:gd name="connsiteY39" fmla="*/ 1426703 h 2239834"/>
                <a:gd name="connsiteX40" fmla="*/ 509324 w 1239057"/>
                <a:gd name="connsiteY40" fmla="*/ 1313520 h 2239834"/>
                <a:gd name="connsiteX41" fmla="*/ 577830 w 1239057"/>
                <a:gd name="connsiteY41" fmla="*/ 1173530 h 2239834"/>
                <a:gd name="connsiteX42" fmla="*/ 628464 w 1239057"/>
                <a:gd name="connsiteY42" fmla="*/ 1063326 h 2239834"/>
                <a:gd name="connsiteX43" fmla="*/ 679099 w 1239057"/>
                <a:gd name="connsiteY43" fmla="*/ 929293 h 2239834"/>
                <a:gd name="connsiteX44" fmla="*/ 732712 w 1239057"/>
                <a:gd name="connsiteY44" fmla="*/ 786325 h 2239834"/>
                <a:gd name="connsiteX45" fmla="*/ 792282 w 1239057"/>
                <a:gd name="connsiteY45" fmla="*/ 589744 h 2239834"/>
                <a:gd name="connsiteX46" fmla="*/ 822067 w 1239057"/>
                <a:gd name="connsiteY46" fmla="*/ 479539 h 223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39057" h="2239834">
                  <a:moveTo>
                    <a:pt x="822067" y="479539"/>
                  </a:moveTo>
                  <a:lnTo>
                    <a:pt x="857809" y="339550"/>
                  </a:lnTo>
                  <a:lnTo>
                    <a:pt x="893551" y="181689"/>
                  </a:lnTo>
                  <a:lnTo>
                    <a:pt x="914400" y="71485"/>
                  </a:lnTo>
                  <a:lnTo>
                    <a:pt x="905465" y="41699"/>
                  </a:lnTo>
                  <a:lnTo>
                    <a:pt x="884615" y="26807"/>
                  </a:lnTo>
                  <a:lnTo>
                    <a:pt x="833981" y="0"/>
                  </a:lnTo>
                  <a:lnTo>
                    <a:pt x="1239057" y="47656"/>
                  </a:lnTo>
                  <a:lnTo>
                    <a:pt x="1209272" y="65528"/>
                  </a:lnTo>
                  <a:lnTo>
                    <a:pt x="1185444" y="89356"/>
                  </a:lnTo>
                  <a:lnTo>
                    <a:pt x="1167573" y="113184"/>
                  </a:lnTo>
                  <a:lnTo>
                    <a:pt x="1146724" y="148926"/>
                  </a:lnTo>
                  <a:lnTo>
                    <a:pt x="1128853" y="211474"/>
                  </a:lnTo>
                  <a:lnTo>
                    <a:pt x="1075240" y="437840"/>
                  </a:lnTo>
                  <a:lnTo>
                    <a:pt x="1015669" y="646335"/>
                  </a:lnTo>
                  <a:lnTo>
                    <a:pt x="962056" y="807174"/>
                  </a:lnTo>
                  <a:lnTo>
                    <a:pt x="899508" y="988863"/>
                  </a:lnTo>
                  <a:lnTo>
                    <a:pt x="825045" y="1176509"/>
                  </a:lnTo>
                  <a:lnTo>
                    <a:pt x="762497" y="1322455"/>
                  </a:lnTo>
                  <a:lnTo>
                    <a:pt x="670163" y="1519036"/>
                  </a:lnTo>
                  <a:lnTo>
                    <a:pt x="601658" y="1656047"/>
                  </a:lnTo>
                  <a:lnTo>
                    <a:pt x="512303" y="1807951"/>
                  </a:lnTo>
                  <a:lnTo>
                    <a:pt x="443797" y="1921134"/>
                  </a:lnTo>
                  <a:lnTo>
                    <a:pt x="375292" y="2016446"/>
                  </a:lnTo>
                  <a:lnTo>
                    <a:pt x="306786" y="2093887"/>
                  </a:lnTo>
                  <a:lnTo>
                    <a:pt x="253173" y="2153457"/>
                  </a:lnTo>
                  <a:lnTo>
                    <a:pt x="202539" y="2192178"/>
                  </a:lnTo>
                  <a:lnTo>
                    <a:pt x="154883" y="2218984"/>
                  </a:lnTo>
                  <a:lnTo>
                    <a:pt x="122119" y="2230898"/>
                  </a:lnTo>
                  <a:lnTo>
                    <a:pt x="74463" y="2239834"/>
                  </a:lnTo>
                  <a:lnTo>
                    <a:pt x="47656" y="2239834"/>
                  </a:lnTo>
                  <a:lnTo>
                    <a:pt x="35742" y="2233877"/>
                  </a:lnTo>
                  <a:lnTo>
                    <a:pt x="20850" y="2213027"/>
                  </a:lnTo>
                  <a:lnTo>
                    <a:pt x="11914" y="2183242"/>
                  </a:lnTo>
                  <a:lnTo>
                    <a:pt x="2979" y="2144522"/>
                  </a:lnTo>
                  <a:lnTo>
                    <a:pt x="0" y="2087930"/>
                  </a:lnTo>
                  <a:lnTo>
                    <a:pt x="0" y="2064102"/>
                  </a:lnTo>
                  <a:lnTo>
                    <a:pt x="253173" y="1748381"/>
                  </a:lnTo>
                  <a:lnTo>
                    <a:pt x="336571" y="1614348"/>
                  </a:lnTo>
                  <a:lnTo>
                    <a:pt x="446776" y="1426703"/>
                  </a:lnTo>
                  <a:lnTo>
                    <a:pt x="509324" y="1313520"/>
                  </a:lnTo>
                  <a:lnTo>
                    <a:pt x="577830" y="1173530"/>
                  </a:lnTo>
                  <a:lnTo>
                    <a:pt x="628464" y="1063326"/>
                  </a:lnTo>
                  <a:lnTo>
                    <a:pt x="679099" y="929293"/>
                  </a:lnTo>
                  <a:lnTo>
                    <a:pt x="732712" y="786325"/>
                  </a:lnTo>
                  <a:lnTo>
                    <a:pt x="792282" y="589744"/>
                  </a:lnTo>
                  <a:lnTo>
                    <a:pt x="822067" y="4795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48722DE6-E11E-834E-A924-00FC399F14F1}"/>
                </a:ext>
              </a:extLst>
            </p:cNvPr>
            <p:cNvSpPr/>
            <p:nvPr/>
          </p:nvSpPr>
          <p:spPr>
            <a:xfrm>
              <a:off x="3189288" y="5110163"/>
              <a:ext cx="647700" cy="623887"/>
            </a:xfrm>
            <a:custGeom>
              <a:avLst/>
              <a:gdLst>
                <a:gd name="connsiteX0" fmla="*/ 173831 w 647700"/>
                <a:gd name="connsiteY0" fmla="*/ 100012 h 623887"/>
                <a:gd name="connsiteX1" fmla="*/ 295275 w 647700"/>
                <a:gd name="connsiteY1" fmla="*/ 178593 h 623887"/>
                <a:gd name="connsiteX2" fmla="*/ 342900 w 647700"/>
                <a:gd name="connsiteY2" fmla="*/ 207168 h 623887"/>
                <a:gd name="connsiteX3" fmla="*/ 385762 w 647700"/>
                <a:gd name="connsiteY3" fmla="*/ 230981 h 623887"/>
                <a:gd name="connsiteX4" fmla="*/ 445294 w 647700"/>
                <a:gd name="connsiteY4" fmla="*/ 257175 h 623887"/>
                <a:gd name="connsiteX5" fmla="*/ 473869 w 647700"/>
                <a:gd name="connsiteY5" fmla="*/ 266700 h 623887"/>
                <a:gd name="connsiteX6" fmla="*/ 519112 w 647700"/>
                <a:gd name="connsiteY6" fmla="*/ 276225 h 623887"/>
                <a:gd name="connsiteX7" fmla="*/ 547687 w 647700"/>
                <a:gd name="connsiteY7" fmla="*/ 276225 h 623887"/>
                <a:gd name="connsiteX8" fmla="*/ 576262 w 647700"/>
                <a:gd name="connsiteY8" fmla="*/ 264318 h 623887"/>
                <a:gd name="connsiteX9" fmla="*/ 602456 w 647700"/>
                <a:gd name="connsiteY9" fmla="*/ 250031 h 623887"/>
                <a:gd name="connsiteX10" fmla="*/ 647700 w 647700"/>
                <a:gd name="connsiteY10" fmla="*/ 176212 h 623887"/>
                <a:gd name="connsiteX11" fmla="*/ 354806 w 647700"/>
                <a:gd name="connsiteY11" fmla="*/ 623887 h 623887"/>
                <a:gd name="connsiteX12" fmla="*/ 350044 w 647700"/>
                <a:gd name="connsiteY12" fmla="*/ 554831 h 623887"/>
                <a:gd name="connsiteX13" fmla="*/ 342900 w 647700"/>
                <a:gd name="connsiteY13" fmla="*/ 528637 h 623887"/>
                <a:gd name="connsiteX14" fmla="*/ 323850 w 647700"/>
                <a:gd name="connsiteY14" fmla="*/ 483393 h 623887"/>
                <a:gd name="connsiteX15" fmla="*/ 288131 w 647700"/>
                <a:gd name="connsiteY15" fmla="*/ 419100 h 623887"/>
                <a:gd name="connsiteX16" fmla="*/ 250031 w 647700"/>
                <a:gd name="connsiteY16" fmla="*/ 352425 h 623887"/>
                <a:gd name="connsiteX17" fmla="*/ 200025 w 647700"/>
                <a:gd name="connsiteY17" fmla="*/ 283368 h 623887"/>
                <a:gd name="connsiteX18" fmla="*/ 128587 w 647700"/>
                <a:gd name="connsiteY18" fmla="*/ 190500 h 623887"/>
                <a:gd name="connsiteX19" fmla="*/ 52387 w 647700"/>
                <a:gd name="connsiteY19" fmla="*/ 102393 h 623887"/>
                <a:gd name="connsiteX20" fmla="*/ 23812 w 647700"/>
                <a:gd name="connsiteY20" fmla="*/ 69056 h 623887"/>
                <a:gd name="connsiteX21" fmla="*/ 9525 w 647700"/>
                <a:gd name="connsiteY21" fmla="*/ 52387 h 623887"/>
                <a:gd name="connsiteX22" fmla="*/ 0 w 647700"/>
                <a:gd name="connsiteY22" fmla="*/ 26193 h 623887"/>
                <a:gd name="connsiteX23" fmla="*/ 0 w 647700"/>
                <a:gd name="connsiteY23" fmla="*/ 9525 h 623887"/>
                <a:gd name="connsiteX24" fmla="*/ 7144 w 647700"/>
                <a:gd name="connsiteY24" fmla="*/ 2381 h 623887"/>
                <a:gd name="connsiteX25" fmla="*/ 11906 w 647700"/>
                <a:gd name="connsiteY25" fmla="*/ 0 h 623887"/>
                <a:gd name="connsiteX26" fmla="*/ 33337 w 647700"/>
                <a:gd name="connsiteY26" fmla="*/ 0 h 623887"/>
                <a:gd name="connsiteX27" fmla="*/ 69056 w 647700"/>
                <a:gd name="connsiteY27" fmla="*/ 16668 h 623887"/>
                <a:gd name="connsiteX28" fmla="*/ 104775 w 647700"/>
                <a:gd name="connsiteY28" fmla="*/ 45243 h 623887"/>
                <a:gd name="connsiteX29" fmla="*/ 173831 w 647700"/>
                <a:gd name="connsiteY29" fmla="*/ 100012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7700" h="623887">
                  <a:moveTo>
                    <a:pt x="173831" y="100012"/>
                  </a:moveTo>
                  <a:lnTo>
                    <a:pt x="295275" y="178593"/>
                  </a:lnTo>
                  <a:lnTo>
                    <a:pt x="342900" y="207168"/>
                  </a:lnTo>
                  <a:lnTo>
                    <a:pt x="385762" y="230981"/>
                  </a:lnTo>
                  <a:lnTo>
                    <a:pt x="445294" y="257175"/>
                  </a:lnTo>
                  <a:lnTo>
                    <a:pt x="473869" y="266700"/>
                  </a:lnTo>
                  <a:lnTo>
                    <a:pt x="519112" y="276225"/>
                  </a:lnTo>
                  <a:lnTo>
                    <a:pt x="547687" y="276225"/>
                  </a:lnTo>
                  <a:lnTo>
                    <a:pt x="576262" y="264318"/>
                  </a:lnTo>
                  <a:lnTo>
                    <a:pt x="602456" y="250031"/>
                  </a:lnTo>
                  <a:lnTo>
                    <a:pt x="647700" y="176212"/>
                  </a:lnTo>
                  <a:lnTo>
                    <a:pt x="354806" y="623887"/>
                  </a:lnTo>
                  <a:lnTo>
                    <a:pt x="350044" y="554831"/>
                  </a:lnTo>
                  <a:lnTo>
                    <a:pt x="342900" y="528637"/>
                  </a:lnTo>
                  <a:lnTo>
                    <a:pt x="323850" y="483393"/>
                  </a:lnTo>
                  <a:lnTo>
                    <a:pt x="288131" y="419100"/>
                  </a:lnTo>
                  <a:lnTo>
                    <a:pt x="250031" y="352425"/>
                  </a:lnTo>
                  <a:lnTo>
                    <a:pt x="200025" y="283368"/>
                  </a:lnTo>
                  <a:lnTo>
                    <a:pt x="128587" y="190500"/>
                  </a:lnTo>
                  <a:lnTo>
                    <a:pt x="52387" y="102393"/>
                  </a:lnTo>
                  <a:lnTo>
                    <a:pt x="23812" y="69056"/>
                  </a:lnTo>
                  <a:lnTo>
                    <a:pt x="9525" y="52387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7144" y="2381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69056" y="16668"/>
                  </a:lnTo>
                  <a:lnTo>
                    <a:pt x="104775" y="45243"/>
                  </a:lnTo>
                  <a:lnTo>
                    <a:pt x="173831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B62182F5-26F7-604F-AF51-1ED1F96927D9}"/>
                </a:ext>
              </a:extLst>
            </p:cNvPr>
            <p:cNvSpPr/>
            <p:nvPr/>
          </p:nvSpPr>
          <p:spPr>
            <a:xfrm>
              <a:off x="2498725" y="2914650"/>
              <a:ext cx="1539875" cy="2362200"/>
            </a:xfrm>
            <a:custGeom>
              <a:avLst/>
              <a:gdLst>
                <a:gd name="connsiteX0" fmla="*/ 1120775 w 1539875"/>
                <a:gd name="connsiteY0" fmla="*/ 1025525 h 2362200"/>
                <a:gd name="connsiteX1" fmla="*/ 1177925 w 1539875"/>
                <a:gd name="connsiteY1" fmla="*/ 927100 h 2362200"/>
                <a:gd name="connsiteX2" fmla="*/ 1235075 w 1539875"/>
                <a:gd name="connsiteY2" fmla="*/ 819150 h 2362200"/>
                <a:gd name="connsiteX3" fmla="*/ 1323975 w 1539875"/>
                <a:gd name="connsiteY3" fmla="*/ 635000 h 2362200"/>
                <a:gd name="connsiteX4" fmla="*/ 1403350 w 1539875"/>
                <a:gd name="connsiteY4" fmla="*/ 425450 h 2362200"/>
                <a:gd name="connsiteX5" fmla="*/ 1460500 w 1539875"/>
                <a:gd name="connsiteY5" fmla="*/ 282575 h 2362200"/>
                <a:gd name="connsiteX6" fmla="*/ 1473200 w 1539875"/>
                <a:gd name="connsiteY6" fmla="*/ 260350 h 2362200"/>
                <a:gd name="connsiteX7" fmla="*/ 1498600 w 1539875"/>
                <a:gd name="connsiteY7" fmla="*/ 250825 h 2362200"/>
                <a:gd name="connsiteX8" fmla="*/ 1517650 w 1539875"/>
                <a:gd name="connsiteY8" fmla="*/ 234950 h 2362200"/>
                <a:gd name="connsiteX9" fmla="*/ 1533525 w 1539875"/>
                <a:gd name="connsiteY9" fmla="*/ 212725 h 2362200"/>
                <a:gd name="connsiteX10" fmla="*/ 1539875 w 1539875"/>
                <a:gd name="connsiteY10" fmla="*/ 196850 h 2362200"/>
                <a:gd name="connsiteX11" fmla="*/ 1539875 w 1539875"/>
                <a:gd name="connsiteY11" fmla="*/ 187325 h 2362200"/>
                <a:gd name="connsiteX12" fmla="*/ 1520825 w 1539875"/>
                <a:gd name="connsiteY12" fmla="*/ 155575 h 2362200"/>
                <a:gd name="connsiteX13" fmla="*/ 1479550 w 1539875"/>
                <a:gd name="connsiteY13" fmla="*/ 104775 h 2362200"/>
                <a:gd name="connsiteX14" fmla="*/ 1441450 w 1539875"/>
                <a:gd name="connsiteY14" fmla="*/ 66675 h 2362200"/>
                <a:gd name="connsiteX15" fmla="*/ 1412875 w 1539875"/>
                <a:gd name="connsiteY15" fmla="*/ 44450 h 2362200"/>
                <a:gd name="connsiteX16" fmla="*/ 1339850 w 1539875"/>
                <a:gd name="connsiteY16" fmla="*/ 0 h 2362200"/>
                <a:gd name="connsiteX17" fmla="*/ 1114425 w 1539875"/>
                <a:gd name="connsiteY17" fmla="*/ 47625 h 2362200"/>
                <a:gd name="connsiteX18" fmla="*/ 1162050 w 1539875"/>
                <a:gd name="connsiteY18" fmla="*/ 101600 h 2362200"/>
                <a:gd name="connsiteX19" fmla="*/ 1187450 w 1539875"/>
                <a:gd name="connsiteY19" fmla="*/ 133350 h 2362200"/>
                <a:gd name="connsiteX20" fmla="*/ 1206500 w 1539875"/>
                <a:gd name="connsiteY20" fmla="*/ 155575 h 2362200"/>
                <a:gd name="connsiteX21" fmla="*/ 1216025 w 1539875"/>
                <a:gd name="connsiteY21" fmla="*/ 171450 h 2362200"/>
                <a:gd name="connsiteX22" fmla="*/ 1216025 w 1539875"/>
                <a:gd name="connsiteY22" fmla="*/ 184150 h 2362200"/>
                <a:gd name="connsiteX23" fmla="*/ 1203325 w 1539875"/>
                <a:gd name="connsiteY23" fmla="*/ 260350 h 2362200"/>
                <a:gd name="connsiteX24" fmla="*/ 1155700 w 1539875"/>
                <a:gd name="connsiteY24" fmla="*/ 441325 h 2362200"/>
                <a:gd name="connsiteX25" fmla="*/ 1085850 w 1539875"/>
                <a:gd name="connsiteY25" fmla="*/ 641350 h 2362200"/>
                <a:gd name="connsiteX26" fmla="*/ 1009650 w 1539875"/>
                <a:gd name="connsiteY26" fmla="*/ 825500 h 2362200"/>
                <a:gd name="connsiteX27" fmla="*/ 949325 w 1539875"/>
                <a:gd name="connsiteY27" fmla="*/ 958850 h 2362200"/>
                <a:gd name="connsiteX28" fmla="*/ 882650 w 1539875"/>
                <a:gd name="connsiteY28" fmla="*/ 1101725 h 2362200"/>
                <a:gd name="connsiteX29" fmla="*/ 765175 w 1539875"/>
                <a:gd name="connsiteY29" fmla="*/ 1311275 h 2362200"/>
                <a:gd name="connsiteX30" fmla="*/ 682625 w 1539875"/>
                <a:gd name="connsiteY30" fmla="*/ 1447800 h 2362200"/>
                <a:gd name="connsiteX31" fmla="*/ 568325 w 1539875"/>
                <a:gd name="connsiteY31" fmla="*/ 1616075 h 2362200"/>
                <a:gd name="connsiteX32" fmla="*/ 450850 w 1539875"/>
                <a:gd name="connsiteY32" fmla="*/ 1774825 h 2362200"/>
                <a:gd name="connsiteX33" fmla="*/ 330200 w 1539875"/>
                <a:gd name="connsiteY33" fmla="*/ 1927225 h 2362200"/>
                <a:gd name="connsiteX34" fmla="*/ 174625 w 1539875"/>
                <a:gd name="connsiteY34" fmla="*/ 2117725 h 2362200"/>
                <a:gd name="connsiteX35" fmla="*/ 9525 w 1539875"/>
                <a:gd name="connsiteY35" fmla="*/ 2305050 h 2362200"/>
                <a:gd name="connsiteX36" fmla="*/ 3175 w 1539875"/>
                <a:gd name="connsiteY36" fmla="*/ 2320925 h 2362200"/>
                <a:gd name="connsiteX37" fmla="*/ 0 w 1539875"/>
                <a:gd name="connsiteY37" fmla="*/ 2336800 h 2362200"/>
                <a:gd name="connsiteX38" fmla="*/ 6350 w 1539875"/>
                <a:gd name="connsiteY38" fmla="*/ 2355850 h 2362200"/>
                <a:gd name="connsiteX39" fmla="*/ 12700 w 1539875"/>
                <a:gd name="connsiteY39" fmla="*/ 2362200 h 2362200"/>
                <a:gd name="connsiteX40" fmla="*/ 41275 w 1539875"/>
                <a:gd name="connsiteY40" fmla="*/ 2359025 h 2362200"/>
                <a:gd name="connsiteX41" fmla="*/ 130175 w 1539875"/>
                <a:gd name="connsiteY41" fmla="*/ 2298700 h 2362200"/>
                <a:gd name="connsiteX42" fmla="*/ 241300 w 1539875"/>
                <a:gd name="connsiteY42" fmla="*/ 2200275 h 2362200"/>
                <a:gd name="connsiteX43" fmla="*/ 349250 w 1539875"/>
                <a:gd name="connsiteY43" fmla="*/ 2098675 h 2362200"/>
                <a:gd name="connsiteX44" fmla="*/ 463550 w 1539875"/>
                <a:gd name="connsiteY44" fmla="*/ 1978025 h 2362200"/>
                <a:gd name="connsiteX45" fmla="*/ 552450 w 1539875"/>
                <a:gd name="connsiteY45" fmla="*/ 1876425 h 2362200"/>
                <a:gd name="connsiteX46" fmla="*/ 650875 w 1539875"/>
                <a:gd name="connsiteY46" fmla="*/ 1755775 h 2362200"/>
                <a:gd name="connsiteX47" fmla="*/ 768350 w 1539875"/>
                <a:gd name="connsiteY47" fmla="*/ 1593850 h 2362200"/>
                <a:gd name="connsiteX48" fmla="*/ 920750 w 1539875"/>
                <a:gd name="connsiteY48" fmla="*/ 1368425 h 2362200"/>
                <a:gd name="connsiteX49" fmla="*/ 1054100 w 1539875"/>
                <a:gd name="connsiteY49" fmla="*/ 1149350 h 2362200"/>
                <a:gd name="connsiteX50" fmla="*/ 1120775 w 1539875"/>
                <a:gd name="connsiteY50" fmla="*/ 1025525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9875" h="2362200">
                  <a:moveTo>
                    <a:pt x="1120775" y="1025525"/>
                  </a:moveTo>
                  <a:lnTo>
                    <a:pt x="1177925" y="927100"/>
                  </a:lnTo>
                  <a:lnTo>
                    <a:pt x="1235075" y="819150"/>
                  </a:lnTo>
                  <a:lnTo>
                    <a:pt x="1323975" y="635000"/>
                  </a:lnTo>
                  <a:lnTo>
                    <a:pt x="1403350" y="425450"/>
                  </a:lnTo>
                  <a:lnTo>
                    <a:pt x="1460500" y="282575"/>
                  </a:lnTo>
                  <a:lnTo>
                    <a:pt x="1473200" y="260350"/>
                  </a:lnTo>
                  <a:lnTo>
                    <a:pt x="1498600" y="250825"/>
                  </a:lnTo>
                  <a:lnTo>
                    <a:pt x="1517650" y="234950"/>
                  </a:lnTo>
                  <a:lnTo>
                    <a:pt x="1533525" y="212725"/>
                  </a:lnTo>
                  <a:lnTo>
                    <a:pt x="1539875" y="196850"/>
                  </a:lnTo>
                  <a:lnTo>
                    <a:pt x="1539875" y="187325"/>
                  </a:lnTo>
                  <a:lnTo>
                    <a:pt x="1520825" y="155575"/>
                  </a:lnTo>
                  <a:lnTo>
                    <a:pt x="1479550" y="104775"/>
                  </a:lnTo>
                  <a:lnTo>
                    <a:pt x="1441450" y="66675"/>
                  </a:lnTo>
                  <a:lnTo>
                    <a:pt x="1412875" y="44450"/>
                  </a:lnTo>
                  <a:lnTo>
                    <a:pt x="1339850" y="0"/>
                  </a:lnTo>
                  <a:lnTo>
                    <a:pt x="1114425" y="47625"/>
                  </a:lnTo>
                  <a:lnTo>
                    <a:pt x="1162050" y="101600"/>
                  </a:lnTo>
                  <a:lnTo>
                    <a:pt x="1187450" y="133350"/>
                  </a:lnTo>
                  <a:lnTo>
                    <a:pt x="1206500" y="155575"/>
                  </a:lnTo>
                  <a:lnTo>
                    <a:pt x="1216025" y="171450"/>
                  </a:lnTo>
                  <a:lnTo>
                    <a:pt x="1216025" y="184150"/>
                  </a:lnTo>
                  <a:lnTo>
                    <a:pt x="1203325" y="260350"/>
                  </a:lnTo>
                  <a:lnTo>
                    <a:pt x="1155700" y="441325"/>
                  </a:lnTo>
                  <a:lnTo>
                    <a:pt x="1085850" y="641350"/>
                  </a:lnTo>
                  <a:lnTo>
                    <a:pt x="1009650" y="825500"/>
                  </a:lnTo>
                  <a:lnTo>
                    <a:pt x="949325" y="958850"/>
                  </a:lnTo>
                  <a:lnTo>
                    <a:pt x="882650" y="1101725"/>
                  </a:lnTo>
                  <a:lnTo>
                    <a:pt x="765175" y="1311275"/>
                  </a:lnTo>
                  <a:lnTo>
                    <a:pt x="682625" y="1447800"/>
                  </a:lnTo>
                  <a:lnTo>
                    <a:pt x="568325" y="1616075"/>
                  </a:lnTo>
                  <a:lnTo>
                    <a:pt x="450850" y="1774825"/>
                  </a:lnTo>
                  <a:lnTo>
                    <a:pt x="330200" y="1927225"/>
                  </a:lnTo>
                  <a:lnTo>
                    <a:pt x="174625" y="2117725"/>
                  </a:lnTo>
                  <a:lnTo>
                    <a:pt x="9525" y="2305050"/>
                  </a:lnTo>
                  <a:lnTo>
                    <a:pt x="3175" y="2320925"/>
                  </a:lnTo>
                  <a:lnTo>
                    <a:pt x="0" y="2336800"/>
                  </a:lnTo>
                  <a:lnTo>
                    <a:pt x="6350" y="2355850"/>
                  </a:lnTo>
                  <a:lnTo>
                    <a:pt x="12700" y="2362200"/>
                  </a:lnTo>
                  <a:lnTo>
                    <a:pt x="41275" y="2359025"/>
                  </a:lnTo>
                  <a:lnTo>
                    <a:pt x="130175" y="2298700"/>
                  </a:lnTo>
                  <a:lnTo>
                    <a:pt x="241300" y="2200275"/>
                  </a:lnTo>
                  <a:lnTo>
                    <a:pt x="349250" y="2098675"/>
                  </a:lnTo>
                  <a:lnTo>
                    <a:pt x="463550" y="1978025"/>
                  </a:lnTo>
                  <a:lnTo>
                    <a:pt x="552450" y="1876425"/>
                  </a:lnTo>
                  <a:lnTo>
                    <a:pt x="650875" y="1755775"/>
                  </a:lnTo>
                  <a:lnTo>
                    <a:pt x="768350" y="1593850"/>
                  </a:lnTo>
                  <a:lnTo>
                    <a:pt x="920750" y="1368425"/>
                  </a:lnTo>
                  <a:lnTo>
                    <a:pt x="1054100" y="1149350"/>
                  </a:lnTo>
                  <a:lnTo>
                    <a:pt x="11207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FE2519F2-670E-224F-82A4-07B49F16D0B8}"/>
                </a:ext>
              </a:extLst>
            </p:cNvPr>
            <p:cNvSpPr/>
            <p:nvPr/>
          </p:nvSpPr>
          <p:spPr>
            <a:xfrm rot="16200000">
              <a:off x="4481512" y="3533776"/>
              <a:ext cx="4443413" cy="639762"/>
            </a:xfrm>
            <a:custGeom>
              <a:avLst/>
              <a:gdLst>
                <a:gd name="connsiteX0" fmla="*/ 2352863 w 4441888"/>
                <a:gd name="connsiteY0" fmla="*/ 325280 h 639718"/>
                <a:gd name="connsiteX1" fmla="*/ 3964810 w 4441888"/>
                <a:gd name="connsiteY1" fmla="*/ 325280 h 639718"/>
                <a:gd name="connsiteX2" fmla="*/ 4015409 w 4441888"/>
                <a:gd name="connsiteY2" fmla="*/ 321666 h 639718"/>
                <a:gd name="connsiteX3" fmla="*/ 4069622 w 4441888"/>
                <a:gd name="connsiteY3" fmla="*/ 307209 h 639718"/>
                <a:gd name="connsiteX4" fmla="*/ 4127450 w 4441888"/>
                <a:gd name="connsiteY4" fmla="*/ 278295 h 639718"/>
                <a:gd name="connsiteX5" fmla="*/ 4203349 w 4441888"/>
                <a:gd name="connsiteY5" fmla="*/ 224082 h 639718"/>
                <a:gd name="connsiteX6" fmla="*/ 4275633 w 4441888"/>
                <a:gd name="connsiteY6" fmla="*/ 148183 h 639718"/>
                <a:gd name="connsiteX7" fmla="*/ 4340689 w 4441888"/>
                <a:gd name="connsiteY7" fmla="*/ 68670 h 639718"/>
                <a:gd name="connsiteX8" fmla="*/ 4373217 w 4441888"/>
                <a:gd name="connsiteY8" fmla="*/ 25299 h 639718"/>
                <a:gd name="connsiteX9" fmla="*/ 4398517 w 4441888"/>
                <a:gd name="connsiteY9" fmla="*/ 3614 h 639718"/>
                <a:gd name="connsiteX10" fmla="*/ 4409360 w 4441888"/>
                <a:gd name="connsiteY10" fmla="*/ 0 h 639718"/>
                <a:gd name="connsiteX11" fmla="*/ 4420202 w 4441888"/>
                <a:gd name="connsiteY11" fmla="*/ 0 h 639718"/>
                <a:gd name="connsiteX12" fmla="*/ 4431045 w 4441888"/>
                <a:gd name="connsiteY12" fmla="*/ 0 h 639718"/>
                <a:gd name="connsiteX13" fmla="*/ 4441888 w 4441888"/>
                <a:gd name="connsiteY13" fmla="*/ 10842 h 639718"/>
                <a:gd name="connsiteX14" fmla="*/ 4431045 w 4441888"/>
                <a:gd name="connsiteY14" fmla="*/ 54213 h 639718"/>
                <a:gd name="connsiteX15" fmla="*/ 4409360 w 4441888"/>
                <a:gd name="connsiteY15" fmla="*/ 151797 h 639718"/>
                <a:gd name="connsiteX16" fmla="*/ 4384060 w 4441888"/>
                <a:gd name="connsiteY16" fmla="*/ 278295 h 639718"/>
                <a:gd name="connsiteX17" fmla="*/ 4362375 w 4441888"/>
                <a:gd name="connsiteY17" fmla="*/ 321666 h 639718"/>
                <a:gd name="connsiteX18" fmla="*/ 4315390 w 4441888"/>
                <a:gd name="connsiteY18" fmla="*/ 412022 h 639718"/>
                <a:gd name="connsiteX19" fmla="*/ 4243105 w 4441888"/>
                <a:gd name="connsiteY19" fmla="*/ 527677 h 639718"/>
                <a:gd name="connsiteX20" fmla="*/ 4203349 w 4441888"/>
                <a:gd name="connsiteY20" fmla="*/ 574662 h 639718"/>
                <a:gd name="connsiteX21" fmla="*/ 4178049 w 4441888"/>
                <a:gd name="connsiteY21" fmla="*/ 596347 h 639718"/>
                <a:gd name="connsiteX22" fmla="*/ 4159978 w 4441888"/>
                <a:gd name="connsiteY22" fmla="*/ 621647 h 639718"/>
                <a:gd name="connsiteX23" fmla="*/ 4123836 w 4441888"/>
                <a:gd name="connsiteY23" fmla="*/ 639718 h 639718"/>
                <a:gd name="connsiteX24" fmla="*/ 4076851 w 4441888"/>
                <a:gd name="connsiteY24" fmla="*/ 636104 h 639718"/>
                <a:gd name="connsiteX25" fmla="*/ 4026251 w 4441888"/>
                <a:gd name="connsiteY25" fmla="*/ 618033 h 639718"/>
                <a:gd name="connsiteX26" fmla="*/ 3975652 w 4441888"/>
                <a:gd name="connsiteY26" fmla="*/ 585505 h 639718"/>
                <a:gd name="connsiteX27" fmla="*/ 3943124 w 4441888"/>
                <a:gd name="connsiteY27" fmla="*/ 552977 h 639718"/>
                <a:gd name="connsiteX28" fmla="*/ 3809398 w 4441888"/>
                <a:gd name="connsiteY28" fmla="*/ 549362 h 639718"/>
                <a:gd name="connsiteX29" fmla="*/ 3245578 w 4441888"/>
                <a:gd name="connsiteY29" fmla="*/ 549362 h 639718"/>
                <a:gd name="connsiteX30" fmla="*/ 2450447 w 4441888"/>
                <a:gd name="connsiteY30" fmla="*/ 549362 h 639718"/>
                <a:gd name="connsiteX31" fmla="*/ 1944455 w 4441888"/>
                <a:gd name="connsiteY31" fmla="*/ 549362 h 639718"/>
                <a:gd name="connsiteX32" fmla="*/ 1377021 w 4441888"/>
                <a:gd name="connsiteY32" fmla="*/ 549362 h 639718"/>
                <a:gd name="connsiteX33" fmla="*/ 1080655 w 4441888"/>
                <a:gd name="connsiteY33" fmla="*/ 549362 h 639718"/>
                <a:gd name="connsiteX34" fmla="*/ 972228 w 4441888"/>
                <a:gd name="connsiteY34" fmla="*/ 556591 h 639718"/>
                <a:gd name="connsiteX35" fmla="*/ 712003 w 4441888"/>
                <a:gd name="connsiteY35" fmla="*/ 574662 h 639718"/>
                <a:gd name="connsiteX36" fmla="*/ 477078 w 4441888"/>
                <a:gd name="connsiteY36" fmla="*/ 592733 h 639718"/>
                <a:gd name="connsiteX37" fmla="*/ 433708 w 4441888"/>
                <a:gd name="connsiteY37" fmla="*/ 585505 h 639718"/>
                <a:gd name="connsiteX38" fmla="*/ 354195 w 4441888"/>
                <a:gd name="connsiteY38" fmla="*/ 567434 h 639718"/>
                <a:gd name="connsiteX39" fmla="*/ 242153 w 4441888"/>
                <a:gd name="connsiteY39" fmla="*/ 531291 h 639718"/>
                <a:gd name="connsiteX40" fmla="*/ 159026 w 4441888"/>
                <a:gd name="connsiteY40" fmla="*/ 495149 h 639718"/>
                <a:gd name="connsiteX41" fmla="*/ 68670 w 4441888"/>
                <a:gd name="connsiteY41" fmla="*/ 448164 h 639718"/>
                <a:gd name="connsiteX42" fmla="*/ 25300 w 4441888"/>
                <a:gd name="connsiteY42" fmla="*/ 422864 h 639718"/>
                <a:gd name="connsiteX43" fmla="*/ 10843 w 4441888"/>
                <a:gd name="connsiteY43" fmla="*/ 408407 h 639718"/>
                <a:gd name="connsiteX44" fmla="*/ 3614 w 4441888"/>
                <a:gd name="connsiteY44" fmla="*/ 393951 h 639718"/>
                <a:gd name="connsiteX45" fmla="*/ 0 w 4441888"/>
                <a:gd name="connsiteY45" fmla="*/ 379494 h 639718"/>
                <a:gd name="connsiteX46" fmla="*/ 0 w 4441888"/>
                <a:gd name="connsiteY46" fmla="*/ 372265 h 639718"/>
                <a:gd name="connsiteX47" fmla="*/ 7229 w 4441888"/>
                <a:gd name="connsiteY47" fmla="*/ 350580 h 639718"/>
                <a:gd name="connsiteX48" fmla="*/ 43371 w 4441888"/>
                <a:gd name="connsiteY48" fmla="*/ 307209 h 639718"/>
                <a:gd name="connsiteX49" fmla="*/ 97584 w 4441888"/>
                <a:gd name="connsiteY49" fmla="*/ 267452 h 639718"/>
                <a:gd name="connsiteX50" fmla="*/ 137341 w 4441888"/>
                <a:gd name="connsiteY50" fmla="*/ 242153 h 639718"/>
                <a:gd name="connsiteX51" fmla="*/ 166255 w 4441888"/>
                <a:gd name="connsiteY51" fmla="*/ 227696 h 639718"/>
                <a:gd name="connsiteX52" fmla="*/ 209625 w 4441888"/>
                <a:gd name="connsiteY52" fmla="*/ 216853 h 639718"/>
                <a:gd name="connsiteX53" fmla="*/ 625262 w 4441888"/>
                <a:gd name="connsiteY53" fmla="*/ 321666 h 639718"/>
                <a:gd name="connsiteX54" fmla="*/ 899943 w 4441888"/>
                <a:gd name="connsiteY54" fmla="*/ 325280 h 639718"/>
                <a:gd name="connsiteX55" fmla="*/ 1485448 w 4441888"/>
                <a:gd name="connsiteY55" fmla="*/ 325280 h 639718"/>
                <a:gd name="connsiteX56" fmla="*/ 2352863 w 4441888"/>
                <a:gd name="connsiteY56" fmla="*/ 325280 h 63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41888" h="639718">
                  <a:moveTo>
                    <a:pt x="2352863" y="325280"/>
                  </a:moveTo>
                  <a:lnTo>
                    <a:pt x="3964810" y="325280"/>
                  </a:lnTo>
                  <a:lnTo>
                    <a:pt x="4015409" y="321666"/>
                  </a:lnTo>
                  <a:lnTo>
                    <a:pt x="4069622" y="307209"/>
                  </a:lnTo>
                  <a:lnTo>
                    <a:pt x="4127450" y="278295"/>
                  </a:lnTo>
                  <a:lnTo>
                    <a:pt x="4203349" y="224082"/>
                  </a:lnTo>
                  <a:lnTo>
                    <a:pt x="4275633" y="148183"/>
                  </a:lnTo>
                  <a:lnTo>
                    <a:pt x="4340689" y="68670"/>
                  </a:lnTo>
                  <a:lnTo>
                    <a:pt x="4373217" y="25299"/>
                  </a:lnTo>
                  <a:lnTo>
                    <a:pt x="4398517" y="3614"/>
                  </a:lnTo>
                  <a:lnTo>
                    <a:pt x="4409360" y="0"/>
                  </a:lnTo>
                  <a:lnTo>
                    <a:pt x="4420202" y="0"/>
                  </a:lnTo>
                  <a:lnTo>
                    <a:pt x="4431045" y="0"/>
                  </a:lnTo>
                  <a:lnTo>
                    <a:pt x="4441888" y="10842"/>
                  </a:lnTo>
                  <a:lnTo>
                    <a:pt x="4431045" y="54213"/>
                  </a:lnTo>
                  <a:lnTo>
                    <a:pt x="4409360" y="151797"/>
                  </a:lnTo>
                  <a:lnTo>
                    <a:pt x="4384060" y="278295"/>
                  </a:lnTo>
                  <a:lnTo>
                    <a:pt x="4362375" y="321666"/>
                  </a:lnTo>
                  <a:lnTo>
                    <a:pt x="4315390" y="412022"/>
                  </a:lnTo>
                  <a:lnTo>
                    <a:pt x="4243105" y="527677"/>
                  </a:lnTo>
                  <a:lnTo>
                    <a:pt x="4203349" y="574662"/>
                  </a:lnTo>
                  <a:lnTo>
                    <a:pt x="4178049" y="596347"/>
                  </a:lnTo>
                  <a:lnTo>
                    <a:pt x="4159978" y="621647"/>
                  </a:lnTo>
                  <a:lnTo>
                    <a:pt x="4123836" y="639718"/>
                  </a:lnTo>
                  <a:lnTo>
                    <a:pt x="4076851" y="636104"/>
                  </a:lnTo>
                  <a:lnTo>
                    <a:pt x="4026251" y="618033"/>
                  </a:lnTo>
                  <a:lnTo>
                    <a:pt x="3975652" y="585505"/>
                  </a:lnTo>
                  <a:lnTo>
                    <a:pt x="3943124" y="552977"/>
                  </a:lnTo>
                  <a:lnTo>
                    <a:pt x="3809398" y="549362"/>
                  </a:lnTo>
                  <a:lnTo>
                    <a:pt x="3245578" y="549362"/>
                  </a:lnTo>
                  <a:lnTo>
                    <a:pt x="2450447" y="549362"/>
                  </a:lnTo>
                  <a:lnTo>
                    <a:pt x="1944455" y="549362"/>
                  </a:lnTo>
                  <a:lnTo>
                    <a:pt x="1377021" y="549362"/>
                  </a:lnTo>
                  <a:lnTo>
                    <a:pt x="1080655" y="549362"/>
                  </a:lnTo>
                  <a:lnTo>
                    <a:pt x="972228" y="556591"/>
                  </a:lnTo>
                  <a:lnTo>
                    <a:pt x="712003" y="574662"/>
                  </a:lnTo>
                  <a:lnTo>
                    <a:pt x="477078" y="592733"/>
                  </a:lnTo>
                  <a:lnTo>
                    <a:pt x="433708" y="585505"/>
                  </a:lnTo>
                  <a:lnTo>
                    <a:pt x="354195" y="567434"/>
                  </a:lnTo>
                  <a:lnTo>
                    <a:pt x="242153" y="531291"/>
                  </a:lnTo>
                  <a:lnTo>
                    <a:pt x="159026" y="495149"/>
                  </a:lnTo>
                  <a:lnTo>
                    <a:pt x="68670" y="448164"/>
                  </a:lnTo>
                  <a:lnTo>
                    <a:pt x="25300" y="422864"/>
                  </a:lnTo>
                  <a:lnTo>
                    <a:pt x="10843" y="408407"/>
                  </a:lnTo>
                  <a:lnTo>
                    <a:pt x="3614" y="393951"/>
                  </a:lnTo>
                  <a:lnTo>
                    <a:pt x="0" y="379494"/>
                  </a:lnTo>
                  <a:lnTo>
                    <a:pt x="0" y="372265"/>
                  </a:lnTo>
                  <a:lnTo>
                    <a:pt x="7229" y="350580"/>
                  </a:lnTo>
                  <a:lnTo>
                    <a:pt x="43371" y="307209"/>
                  </a:lnTo>
                  <a:lnTo>
                    <a:pt x="97584" y="267452"/>
                  </a:lnTo>
                  <a:lnTo>
                    <a:pt x="137341" y="242153"/>
                  </a:lnTo>
                  <a:lnTo>
                    <a:pt x="166255" y="227696"/>
                  </a:lnTo>
                  <a:lnTo>
                    <a:pt x="209625" y="216853"/>
                  </a:lnTo>
                  <a:lnTo>
                    <a:pt x="625262" y="321666"/>
                  </a:lnTo>
                  <a:lnTo>
                    <a:pt x="899943" y="325280"/>
                  </a:lnTo>
                  <a:lnTo>
                    <a:pt x="1485448" y="325280"/>
                  </a:lnTo>
                  <a:lnTo>
                    <a:pt x="2352863" y="325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A794B817-073F-0748-BF5E-6F6F73B113B6}"/>
                </a:ext>
              </a:extLst>
            </p:cNvPr>
            <p:cNvSpPr/>
            <p:nvPr/>
          </p:nvSpPr>
          <p:spPr>
            <a:xfrm>
              <a:off x="5981700" y="5314950"/>
              <a:ext cx="725488" cy="604838"/>
            </a:xfrm>
            <a:custGeom>
              <a:avLst/>
              <a:gdLst>
                <a:gd name="connsiteX0" fmla="*/ 266700 w 726281"/>
                <a:gd name="connsiteY0" fmla="*/ 97631 h 604838"/>
                <a:gd name="connsiteX1" fmla="*/ 402431 w 726281"/>
                <a:gd name="connsiteY1" fmla="*/ 150019 h 604838"/>
                <a:gd name="connsiteX2" fmla="*/ 509588 w 726281"/>
                <a:gd name="connsiteY2" fmla="*/ 188119 h 604838"/>
                <a:gd name="connsiteX3" fmla="*/ 588169 w 726281"/>
                <a:gd name="connsiteY3" fmla="*/ 209550 h 604838"/>
                <a:gd name="connsiteX4" fmla="*/ 631031 w 726281"/>
                <a:gd name="connsiteY4" fmla="*/ 214313 h 604838"/>
                <a:gd name="connsiteX5" fmla="*/ 652463 w 726281"/>
                <a:gd name="connsiteY5" fmla="*/ 211931 h 604838"/>
                <a:gd name="connsiteX6" fmla="*/ 681038 w 726281"/>
                <a:gd name="connsiteY6" fmla="*/ 202406 h 604838"/>
                <a:gd name="connsiteX7" fmla="*/ 702469 w 726281"/>
                <a:gd name="connsiteY7" fmla="*/ 185738 h 604838"/>
                <a:gd name="connsiteX8" fmla="*/ 716756 w 726281"/>
                <a:gd name="connsiteY8" fmla="*/ 166688 h 604838"/>
                <a:gd name="connsiteX9" fmla="*/ 726281 w 726281"/>
                <a:gd name="connsiteY9" fmla="*/ 135731 h 604838"/>
                <a:gd name="connsiteX10" fmla="*/ 638175 w 726281"/>
                <a:gd name="connsiteY10" fmla="*/ 604838 h 604838"/>
                <a:gd name="connsiteX11" fmla="*/ 626269 w 726281"/>
                <a:gd name="connsiteY11" fmla="*/ 573881 h 604838"/>
                <a:gd name="connsiteX12" fmla="*/ 616744 w 726281"/>
                <a:gd name="connsiteY12" fmla="*/ 547688 h 604838"/>
                <a:gd name="connsiteX13" fmla="*/ 595313 w 726281"/>
                <a:gd name="connsiteY13" fmla="*/ 516731 h 604838"/>
                <a:gd name="connsiteX14" fmla="*/ 550069 w 726281"/>
                <a:gd name="connsiteY14" fmla="*/ 461963 h 604838"/>
                <a:gd name="connsiteX15" fmla="*/ 495300 w 726281"/>
                <a:gd name="connsiteY15" fmla="*/ 397669 h 604838"/>
                <a:gd name="connsiteX16" fmla="*/ 442913 w 726281"/>
                <a:gd name="connsiteY16" fmla="*/ 347663 h 604838"/>
                <a:gd name="connsiteX17" fmla="*/ 376238 w 726281"/>
                <a:gd name="connsiteY17" fmla="*/ 290513 h 604838"/>
                <a:gd name="connsiteX18" fmla="*/ 321469 w 726281"/>
                <a:gd name="connsiteY18" fmla="*/ 245269 h 604838"/>
                <a:gd name="connsiteX19" fmla="*/ 252413 w 726281"/>
                <a:gd name="connsiteY19" fmla="*/ 197644 h 604838"/>
                <a:gd name="connsiteX20" fmla="*/ 183356 w 726281"/>
                <a:gd name="connsiteY20" fmla="*/ 150019 h 604838"/>
                <a:gd name="connsiteX21" fmla="*/ 90488 w 726281"/>
                <a:gd name="connsiteY21" fmla="*/ 97631 h 604838"/>
                <a:gd name="connsiteX22" fmla="*/ 21431 w 726281"/>
                <a:gd name="connsiteY22" fmla="*/ 61913 h 604838"/>
                <a:gd name="connsiteX23" fmla="*/ 14288 w 726281"/>
                <a:gd name="connsiteY23" fmla="*/ 52388 h 604838"/>
                <a:gd name="connsiteX24" fmla="*/ 4763 w 726281"/>
                <a:gd name="connsiteY24" fmla="*/ 38100 h 604838"/>
                <a:gd name="connsiteX25" fmla="*/ 0 w 726281"/>
                <a:gd name="connsiteY25" fmla="*/ 21431 h 604838"/>
                <a:gd name="connsiteX26" fmla="*/ 0 w 726281"/>
                <a:gd name="connsiteY26" fmla="*/ 11906 h 604838"/>
                <a:gd name="connsiteX27" fmla="*/ 7144 w 726281"/>
                <a:gd name="connsiteY27" fmla="*/ 0 h 604838"/>
                <a:gd name="connsiteX28" fmla="*/ 23813 w 726281"/>
                <a:gd name="connsiteY28" fmla="*/ 0 h 604838"/>
                <a:gd name="connsiteX29" fmla="*/ 50006 w 726281"/>
                <a:gd name="connsiteY29" fmla="*/ 9525 h 604838"/>
                <a:gd name="connsiteX30" fmla="*/ 126206 w 726281"/>
                <a:gd name="connsiteY30" fmla="*/ 42863 h 604838"/>
                <a:gd name="connsiteX31" fmla="*/ 266700 w 726281"/>
                <a:gd name="connsiteY31" fmla="*/ 97631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281" h="604838">
                  <a:moveTo>
                    <a:pt x="266700" y="97631"/>
                  </a:moveTo>
                  <a:lnTo>
                    <a:pt x="402431" y="150019"/>
                  </a:lnTo>
                  <a:lnTo>
                    <a:pt x="509588" y="188119"/>
                  </a:lnTo>
                  <a:lnTo>
                    <a:pt x="588169" y="209550"/>
                  </a:lnTo>
                  <a:lnTo>
                    <a:pt x="631031" y="214313"/>
                  </a:lnTo>
                  <a:lnTo>
                    <a:pt x="652463" y="211931"/>
                  </a:lnTo>
                  <a:lnTo>
                    <a:pt x="681038" y="202406"/>
                  </a:lnTo>
                  <a:lnTo>
                    <a:pt x="702469" y="185738"/>
                  </a:lnTo>
                  <a:lnTo>
                    <a:pt x="716756" y="166688"/>
                  </a:lnTo>
                  <a:lnTo>
                    <a:pt x="726281" y="135731"/>
                  </a:lnTo>
                  <a:lnTo>
                    <a:pt x="638175" y="604838"/>
                  </a:lnTo>
                  <a:lnTo>
                    <a:pt x="626269" y="573881"/>
                  </a:lnTo>
                  <a:lnTo>
                    <a:pt x="616744" y="547688"/>
                  </a:lnTo>
                  <a:lnTo>
                    <a:pt x="595313" y="516731"/>
                  </a:lnTo>
                  <a:lnTo>
                    <a:pt x="550069" y="461963"/>
                  </a:lnTo>
                  <a:lnTo>
                    <a:pt x="495300" y="397669"/>
                  </a:lnTo>
                  <a:lnTo>
                    <a:pt x="442913" y="347663"/>
                  </a:lnTo>
                  <a:lnTo>
                    <a:pt x="376238" y="290513"/>
                  </a:lnTo>
                  <a:lnTo>
                    <a:pt x="321469" y="245269"/>
                  </a:lnTo>
                  <a:lnTo>
                    <a:pt x="252413" y="197644"/>
                  </a:lnTo>
                  <a:lnTo>
                    <a:pt x="183356" y="150019"/>
                  </a:lnTo>
                  <a:lnTo>
                    <a:pt x="90488" y="97631"/>
                  </a:lnTo>
                  <a:lnTo>
                    <a:pt x="21431" y="61913"/>
                  </a:lnTo>
                  <a:lnTo>
                    <a:pt x="14288" y="52388"/>
                  </a:lnTo>
                  <a:lnTo>
                    <a:pt x="4763" y="38100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50006" y="9525"/>
                  </a:lnTo>
                  <a:lnTo>
                    <a:pt x="126206" y="42863"/>
                  </a:lnTo>
                  <a:lnTo>
                    <a:pt x="26670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0247652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FB5C941-2778-5C44-BD67-0598562C9EFC}"/>
              </a:ext>
            </a:extLst>
          </p:cNvPr>
          <p:cNvSpPr/>
          <p:nvPr/>
        </p:nvSpPr>
        <p:spPr>
          <a:xfrm>
            <a:off x="2908300" y="1668463"/>
            <a:ext cx="2001838" cy="1590675"/>
          </a:xfrm>
          <a:custGeom>
            <a:avLst/>
            <a:gdLst>
              <a:gd name="connsiteX0" fmla="*/ 1012032 w 2002632"/>
              <a:gd name="connsiteY0" fmla="*/ 359569 h 1590675"/>
              <a:gd name="connsiteX1" fmla="*/ 790575 w 2002632"/>
              <a:gd name="connsiteY1" fmla="*/ 426244 h 1590675"/>
              <a:gd name="connsiteX2" fmla="*/ 523875 w 2002632"/>
              <a:gd name="connsiteY2" fmla="*/ 519113 h 1590675"/>
              <a:gd name="connsiteX3" fmla="*/ 435769 w 2002632"/>
              <a:gd name="connsiteY3" fmla="*/ 545307 h 1590675"/>
              <a:gd name="connsiteX4" fmla="*/ 388144 w 2002632"/>
              <a:gd name="connsiteY4" fmla="*/ 554832 h 1590675"/>
              <a:gd name="connsiteX5" fmla="*/ 369094 w 2002632"/>
              <a:gd name="connsiteY5" fmla="*/ 554832 h 1590675"/>
              <a:gd name="connsiteX6" fmla="*/ 342900 w 2002632"/>
              <a:gd name="connsiteY6" fmla="*/ 552450 h 1590675"/>
              <a:gd name="connsiteX7" fmla="*/ 309563 w 2002632"/>
              <a:gd name="connsiteY7" fmla="*/ 540544 h 1590675"/>
              <a:gd name="connsiteX8" fmla="*/ 238125 w 2002632"/>
              <a:gd name="connsiteY8" fmla="*/ 497682 h 1590675"/>
              <a:gd name="connsiteX9" fmla="*/ 171450 w 2002632"/>
              <a:gd name="connsiteY9" fmla="*/ 445294 h 1590675"/>
              <a:gd name="connsiteX10" fmla="*/ 104775 w 2002632"/>
              <a:gd name="connsiteY10" fmla="*/ 378619 h 1590675"/>
              <a:gd name="connsiteX11" fmla="*/ 33338 w 2002632"/>
              <a:gd name="connsiteY11" fmla="*/ 297657 h 1590675"/>
              <a:gd name="connsiteX12" fmla="*/ 9525 w 2002632"/>
              <a:gd name="connsiteY12" fmla="*/ 261938 h 1590675"/>
              <a:gd name="connsiteX13" fmla="*/ 0 w 2002632"/>
              <a:gd name="connsiteY13" fmla="*/ 240507 h 1590675"/>
              <a:gd name="connsiteX14" fmla="*/ 0 w 2002632"/>
              <a:gd name="connsiteY14" fmla="*/ 223838 h 1590675"/>
              <a:gd name="connsiteX15" fmla="*/ 7144 w 2002632"/>
              <a:gd name="connsiteY15" fmla="*/ 209550 h 1590675"/>
              <a:gd name="connsiteX16" fmla="*/ 19050 w 2002632"/>
              <a:gd name="connsiteY16" fmla="*/ 204788 h 1590675"/>
              <a:gd name="connsiteX17" fmla="*/ 54769 w 2002632"/>
              <a:gd name="connsiteY17" fmla="*/ 209550 h 1590675"/>
              <a:gd name="connsiteX18" fmla="*/ 138113 w 2002632"/>
              <a:gd name="connsiteY18" fmla="*/ 240507 h 1590675"/>
              <a:gd name="connsiteX19" fmla="*/ 173832 w 2002632"/>
              <a:gd name="connsiteY19" fmla="*/ 259557 h 1590675"/>
              <a:gd name="connsiteX20" fmla="*/ 219075 w 2002632"/>
              <a:gd name="connsiteY20" fmla="*/ 280988 h 1590675"/>
              <a:gd name="connsiteX21" fmla="*/ 273844 w 2002632"/>
              <a:gd name="connsiteY21" fmla="*/ 297657 h 1590675"/>
              <a:gd name="connsiteX22" fmla="*/ 333375 w 2002632"/>
              <a:gd name="connsiteY22" fmla="*/ 307182 h 1590675"/>
              <a:gd name="connsiteX23" fmla="*/ 383382 w 2002632"/>
              <a:gd name="connsiteY23" fmla="*/ 311944 h 1590675"/>
              <a:gd name="connsiteX24" fmla="*/ 445294 w 2002632"/>
              <a:gd name="connsiteY24" fmla="*/ 316707 h 1590675"/>
              <a:gd name="connsiteX25" fmla="*/ 526257 w 2002632"/>
              <a:gd name="connsiteY25" fmla="*/ 314325 h 1590675"/>
              <a:gd name="connsiteX26" fmla="*/ 592932 w 2002632"/>
              <a:gd name="connsiteY26" fmla="*/ 304800 h 1590675"/>
              <a:gd name="connsiteX27" fmla="*/ 728663 w 2002632"/>
              <a:gd name="connsiteY27" fmla="*/ 271463 h 1590675"/>
              <a:gd name="connsiteX28" fmla="*/ 950119 w 2002632"/>
              <a:gd name="connsiteY28" fmla="*/ 214313 h 1590675"/>
              <a:gd name="connsiteX29" fmla="*/ 1207294 w 2002632"/>
              <a:gd name="connsiteY29" fmla="*/ 140494 h 1590675"/>
              <a:gd name="connsiteX30" fmla="*/ 1388269 w 2002632"/>
              <a:gd name="connsiteY30" fmla="*/ 80963 h 1590675"/>
              <a:gd name="connsiteX31" fmla="*/ 1519238 w 2002632"/>
              <a:gd name="connsiteY31" fmla="*/ 33338 h 1590675"/>
              <a:gd name="connsiteX32" fmla="*/ 1590675 w 2002632"/>
              <a:gd name="connsiteY32" fmla="*/ 0 h 1590675"/>
              <a:gd name="connsiteX33" fmla="*/ 1602582 w 2002632"/>
              <a:gd name="connsiteY33" fmla="*/ 0 h 1590675"/>
              <a:gd name="connsiteX34" fmla="*/ 1671638 w 2002632"/>
              <a:gd name="connsiteY34" fmla="*/ 21432 h 1590675"/>
              <a:gd name="connsiteX35" fmla="*/ 1750219 w 2002632"/>
              <a:gd name="connsiteY35" fmla="*/ 57150 h 1590675"/>
              <a:gd name="connsiteX36" fmla="*/ 1838325 w 2002632"/>
              <a:gd name="connsiteY36" fmla="*/ 104775 h 1590675"/>
              <a:gd name="connsiteX37" fmla="*/ 1938338 w 2002632"/>
              <a:gd name="connsiteY37" fmla="*/ 164307 h 1590675"/>
              <a:gd name="connsiteX38" fmla="*/ 1971675 w 2002632"/>
              <a:gd name="connsiteY38" fmla="*/ 188119 h 1590675"/>
              <a:gd name="connsiteX39" fmla="*/ 1983582 w 2002632"/>
              <a:gd name="connsiteY39" fmla="*/ 200025 h 1590675"/>
              <a:gd name="connsiteX40" fmla="*/ 1997869 w 2002632"/>
              <a:gd name="connsiteY40" fmla="*/ 219075 h 1590675"/>
              <a:gd name="connsiteX41" fmla="*/ 2002632 w 2002632"/>
              <a:gd name="connsiteY41" fmla="*/ 233363 h 1590675"/>
              <a:gd name="connsiteX42" fmla="*/ 1995488 w 2002632"/>
              <a:gd name="connsiteY42" fmla="*/ 257175 h 1590675"/>
              <a:gd name="connsiteX43" fmla="*/ 1971675 w 2002632"/>
              <a:gd name="connsiteY43" fmla="*/ 283369 h 1590675"/>
              <a:gd name="connsiteX44" fmla="*/ 1928813 w 2002632"/>
              <a:gd name="connsiteY44" fmla="*/ 307182 h 1590675"/>
              <a:gd name="connsiteX45" fmla="*/ 1914525 w 2002632"/>
              <a:gd name="connsiteY45" fmla="*/ 335757 h 1590675"/>
              <a:gd name="connsiteX46" fmla="*/ 1876425 w 2002632"/>
              <a:gd name="connsiteY46" fmla="*/ 438150 h 1590675"/>
              <a:gd name="connsiteX47" fmla="*/ 1845469 w 2002632"/>
              <a:gd name="connsiteY47" fmla="*/ 554832 h 1590675"/>
              <a:gd name="connsiteX48" fmla="*/ 1809750 w 2002632"/>
              <a:gd name="connsiteY48" fmla="*/ 735807 h 1590675"/>
              <a:gd name="connsiteX49" fmla="*/ 1740694 w 2002632"/>
              <a:gd name="connsiteY49" fmla="*/ 978694 h 1590675"/>
              <a:gd name="connsiteX50" fmla="*/ 1683544 w 2002632"/>
              <a:gd name="connsiteY50" fmla="*/ 1219200 h 1590675"/>
              <a:gd name="connsiteX51" fmla="*/ 1638300 w 2002632"/>
              <a:gd name="connsiteY51" fmla="*/ 1407319 h 1590675"/>
              <a:gd name="connsiteX52" fmla="*/ 1588294 w 2002632"/>
              <a:gd name="connsiteY52" fmla="*/ 1585913 h 1590675"/>
              <a:gd name="connsiteX53" fmla="*/ 1421607 w 2002632"/>
              <a:gd name="connsiteY53" fmla="*/ 1590675 h 1590675"/>
              <a:gd name="connsiteX54" fmla="*/ 1464469 w 2002632"/>
              <a:gd name="connsiteY54" fmla="*/ 1319213 h 1590675"/>
              <a:gd name="connsiteX55" fmla="*/ 1519238 w 2002632"/>
              <a:gd name="connsiteY55" fmla="*/ 990600 h 1590675"/>
              <a:gd name="connsiteX56" fmla="*/ 1571625 w 2002632"/>
              <a:gd name="connsiteY56" fmla="*/ 769144 h 1590675"/>
              <a:gd name="connsiteX57" fmla="*/ 1597819 w 2002632"/>
              <a:gd name="connsiteY57" fmla="*/ 483394 h 1590675"/>
              <a:gd name="connsiteX58" fmla="*/ 1612107 w 2002632"/>
              <a:gd name="connsiteY58" fmla="*/ 345282 h 1590675"/>
              <a:gd name="connsiteX59" fmla="*/ 1614488 w 2002632"/>
              <a:gd name="connsiteY59" fmla="*/ 292894 h 1590675"/>
              <a:gd name="connsiteX60" fmla="*/ 1609725 w 2002632"/>
              <a:gd name="connsiteY60" fmla="*/ 264319 h 1590675"/>
              <a:gd name="connsiteX61" fmla="*/ 1593057 w 2002632"/>
              <a:gd name="connsiteY61" fmla="*/ 233363 h 1590675"/>
              <a:gd name="connsiteX62" fmla="*/ 1576388 w 2002632"/>
              <a:gd name="connsiteY62" fmla="*/ 216694 h 1590675"/>
              <a:gd name="connsiteX63" fmla="*/ 1557338 w 2002632"/>
              <a:gd name="connsiteY63" fmla="*/ 211932 h 1590675"/>
              <a:gd name="connsiteX64" fmla="*/ 1509713 w 2002632"/>
              <a:gd name="connsiteY64" fmla="*/ 221457 h 1590675"/>
              <a:gd name="connsiteX65" fmla="*/ 1328738 w 2002632"/>
              <a:gd name="connsiteY65" fmla="*/ 273844 h 1590675"/>
              <a:gd name="connsiteX66" fmla="*/ 1012032 w 2002632"/>
              <a:gd name="connsiteY66" fmla="*/ 359569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02632" h="1590675">
                <a:moveTo>
                  <a:pt x="1012032" y="359569"/>
                </a:moveTo>
                <a:lnTo>
                  <a:pt x="790575" y="426244"/>
                </a:lnTo>
                <a:lnTo>
                  <a:pt x="523875" y="519113"/>
                </a:lnTo>
                <a:lnTo>
                  <a:pt x="435769" y="545307"/>
                </a:lnTo>
                <a:lnTo>
                  <a:pt x="388144" y="554832"/>
                </a:lnTo>
                <a:lnTo>
                  <a:pt x="369094" y="554832"/>
                </a:lnTo>
                <a:lnTo>
                  <a:pt x="342900" y="552450"/>
                </a:lnTo>
                <a:lnTo>
                  <a:pt x="309563" y="540544"/>
                </a:lnTo>
                <a:lnTo>
                  <a:pt x="238125" y="497682"/>
                </a:lnTo>
                <a:lnTo>
                  <a:pt x="171450" y="445294"/>
                </a:lnTo>
                <a:lnTo>
                  <a:pt x="104775" y="378619"/>
                </a:lnTo>
                <a:lnTo>
                  <a:pt x="33338" y="297657"/>
                </a:lnTo>
                <a:lnTo>
                  <a:pt x="9525" y="261938"/>
                </a:lnTo>
                <a:lnTo>
                  <a:pt x="0" y="240507"/>
                </a:lnTo>
                <a:lnTo>
                  <a:pt x="0" y="223838"/>
                </a:lnTo>
                <a:lnTo>
                  <a:pt x="7144" y="209550"/>
                </a:lnTo>
                <a:lnTo>
                  <a:pt x="19050" y="204788"/>
                </a:lnTo>
                <a:lnTo>
                  <a:pt x="54769" y="209550"/>
                </a:lnTo>
                <a:lnTo>
                  <a:pt x="138113" y="240507"/>
                </a:lnTo>
                <a:lnTo>
                  <a:pt x="173832" y="259557"/>
                </a:lnTo>
                <a:lnTo>
                  <a:pt x="219075" y="280988"/>
                </a:lnTo>
                <a:lnTo>
                  <a:pt x="273844" y="297657"/>
                </a:lnTo>
                <a:lnTo>
                  <a:pt x="333375" y="307182"/>
                </a:lnTo>
                <a:lnTo>
                  <a:pt x="383382" y="311944"/>
                </a:lnTo>
                <a:lnTo>
                  <a:pt x="445294" y="316707"/>
                </a:lnTo>
                <a:lnTo>
                  <a:pt x="526257" y="314325"/>
                </a:lnTo>
                <a:lnTo>
                  <a:pt x="592932" y="304800"/>
                </a:lnTo>
                <a:lnTo>
                  <a:pt x="728663" y="271463"/>
                </a:lnTo>
                <a:lnTo>
                  <a:pt x="950119" y="214313"/>
                </a:lnTo>
                <a:lnTo>
                  <a:pt x="1207294" y="140494"/>
                </a:lnTo>
                <a:lnTo>
                  <a:pt x="1388269" y="80963"/>
                </a:lnTo>
                <a:lnTo>
                  <a:pt x="1519238" y="33338"/>
                </a:lnTo>
                <a:lnTo>
                  <a:pt x="1590675" y="0"/>
                </a:lnTo>
                <a:lnTo>
                  <a:pt x="1602582" y="0"/>
                </a:lnTo>
                <a:lnTo>
                  <a:pt x="1671638" y="21432"/>
                </a:lnTo>
                <a:lnTo>
                  <a:pt x="1750219" y="57150"/>
                </a:lnTo>
                <a:lnTo>
                  <a:pt x="1838325" y="104775"/>
                </a:lnTo>
                <a:lnTo>
                  <a:pt x="1938338" y="164307"/>
                </a:lnTo>
                <a:lnTo>
                  <a:pt x="1971675" y="188119"/>
                </a:lnTo>
                <a:lnTo>
                  <a:pt x="1983582" y="200025"/>
                </a:lnTo>
                <a:lnTo>
                  <a:pt x="1997869" y="219075"/>
                </a:lnTo>
                <a:lnTo>
                  <a:pt x="2002632" y="233363"/>
                </a:lnTo>
                <a:lnTo>
                  <a:pt x="1995488" y="257175"/>
                </a:lnTo>
                <a:lnTo>
                  <a:pt x="1971675" y="283369"/>
                </a:lnTo>
                <a:lnTo>
                  <a:pt x="1928813" y="307182"/>
                </a:lnTo>
                <a:lnTo>
                  <a:pt x="1914525" y="335757"/>
                </a:lnTo>
                <a:lnTo>
                  <a:pt x="1876425" y="438150"/>
                </a:lnTo>
                <a:lnTo>
                  <a:pt x="1845469" y="554832"/>
                </a:lnTo>
                <a:lnTo>
                  <a:pt x="1809750" y="735807"/>
                </a:lnTo>
                <a:lnTo>
                  <a:pt x="1740694" y="978694"/>
                </a:lnTo>
                <a:lnTo>
                  <a:pt x="1683544" y="1219200"/>
                </a:lnTo>
                <a:lnTo>
                  <a:pt x="1638300" y="1407319"/>
                </a:lnTo>
                <a:lnTo>
                  <a:pt x="1588294" y="1585913"/>
                </a:lnTo>
                <a:lnTo>
                  <a:pt x="1421607" y="1590675"/>
                </a:lnTo>
                <a:lnTo>
                  <a:pt x="1464469" y="1319213"/>
                </a:lnTo>
                <a:lnTo>
                  <a:pt x="1519238" y="990600"/>
                </a:lnTo>
                <a:lnTo>
                  <a:pt x="1571625" y="769144"/>
                </a:lnTo>
                <a:lnTo>
                  <a:pt x="1597819" y="483394"/>
                </a:lnTo>
                <a:lnTo>
                  <a:pt x="1612107" y="345282"/>
                </a:lnTo>
                <a:lnTo>
                  <a:pt x="1614488" y="292894"/>
                </a:lnTo>
                <a:lnTo>
                  <a:pt x="1609725" y="264319"/>
                </a:lnTo>
                <a:lnTo>
                  <a:pt x="1593057" y="233363"/>
                </a:lnTo>
                <a:lnTo>
                  <a:pt x="1576388" y="216694"/>
                </a:lnTo>
                <a:lnTo>
                  <a:pt x="1557338" y="211932"/>
                </a:lnTo>
                <a:lnTo>
                  <a:pt x="1509713" y="221457"/>
                </a:lnTo>
                <a:lnTo>
                  <a:pt x="1328738" y="273844"/>
                </a:lnTo>
                <a:lnTo>
                  <a:pt x="1012032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24B0699-50C5-1E46-A074-23C79A8C8CF8}"/>
              </a:ext>
            </a:extLst>
          </p:cNvPr>
          <p:cNvSpPr/>
          <p:nvPr/>
        </p:nvSpPr>
        <p:spPr>
          <a:xfrm>
            <a:off x="2590800" y="2370138"/>
            <a:ext cx="2509838" cy="577850"/>
          </a:xfrm>
          <a:custGeom>
            <a:avLst/>
            <a:gdLst>
              <a:gd name="connsiteX0" fmla="*/ 1554956 w 2509838"/>
              <a:gd name="connsiteY0" fmla="*/ 328612 h 578644"/>
              <a:gd name="connsiteX1" fmla="*/ 1231106 w 2509838"/>
              <a:gd name="connsiteY1" fmla="*/ 390525 h 578644"/>
              <a:gd name="connsiteX2" fmla="*/ 940594 w 2509838"/>
              <a:gd name="connsiteY2" fmla="*/ 442912 h 578644"/>
              <a:gd name="connsiteX3" fmla="*/ 726281 w 2509838"/>
              <a:gd name="connsiteY3" fmla="*/ 485775 h 578644"/>
              <a:gd name="connsiteX4" fmla="*/ 564356 w 2509838"/>
              <a:gd name="connsiteY4" fmla="*/ 521494 h 578644"/>
              <a:gd name="connsiteX5" fmla="*/ 426244 w 2509838"/>
              <a:gd name="connsiteY5" fmla="*/ 557212 h 578644"/>
              <a:gd name="connsiteX6" fmla="*/ 364331 w 2509838"/>
              <a:gd name="connsiteY6" fmla="*/ 576262 h 578644"/>
              <a:gd name="connsiteX7" fmla="*/ 350044 w 2509838"/>
              <a:gd name="connsiteY7" fmla="*/ 578644 h 578644"/>
              <a:gd name="connsiteX8" fmla="*/ 330994 w 2509838"/>
              <a:gd name="connsiteY8" fmla="*/ 578644 h 578644"/>
              <a:gd name="connsiteX9" fmla="*/ 302419 w 2509838"/>
              <a:gd name="connsiteY9" fmla="*/ 576262 h 578644"/>
              <a:gd name="connsiteX10" fmla="*/ 271463 w 2509838"/>
              <a:gd name="connsiteY10" fmla="*/ 564356 h 578644"/>
              <a:gd name="connsiteX11" fmla="*/ 221456 w 2509838"/>
              <a:gd name="connsiteY11" fmla="*/ 535781 h 578644"/>
              <a:gd name="connsiteX12" fmla="*/ 166688 w 2509838"/>
              <a:gd name="connsiteY12" fmla="*/ 500062 h 578644"/>
              <a:gd name="connsiteX13" fmla="*/ 116681 w 2509838"/>
              <a:gd name="connsiteY13" fmla="*/ 457200 h 578644"/>
              <a:gd name="connsiteX14" fmla="*/ 69056 w 2509838"/>
              <a:gd name="connsiteY14" fmla="*/ 414337 h 578644"/>
              <a:gd name="connsiteX15" fmla="*/ 35719 w 2509838"/>
              <a:gd name="connsiteY15" fmla="*/ 378619 h 578644"/>
              <a:gd name="connsiteX16" fmla="*/ 16669 w 2509838"/>
              <a:gd name="connsiteY16" fmla="*/ 354806 h 578644"/>
              <a:gd name="connsiteX17" fmla="*/ 2381 w 2509838"/>
              <a:gd name="connsiteY17" fmla="*/ 328612 h 578644"/>
              <a:gd name="connsiteX18" fmla="*/ 0 w 2509838"/>
              <a:gd name="connsiteY18" fmla="*/ 304800 h 578644"/>
              <a:gd name="connsiteX19" fmla="*/ 2381 w 2509838"/>
              <a:gd name="connsiteY19" fmla="*/ 290512 h 578644"/>
              <a:gd name="connsiteX20" fmla="*/ 11906 w 2509838"/>
              <a:gd name="connsiteY20" fmla="*/ 278606 h 578644"/>
              <a:gd name="connsiteX21" fmla="*/ 38100 w 2509838"/>
              <a:gd name="connsiteY21" fmla="*/ 278606 h 578644"/>
              <a:gd name="connsiteX22" fmla="*/ 71438 w 2509838"/>
              <a:gd name="connsiteY22" fmla="*/ 288131 h 578644"/>
              <a:gd name="connsiteX23" fmla="*/ 114300 w 2509838"/>
              <a:gd name="connsiteY23" fmla="*/ 309562 h 578644"/>
              <a:gd name="connsiteX24" fmla="*/ 164306 w 2509838"/>
              <a:gd name="connsiteY24" fmla="*/ 330994 h 578644"/>
              <a:gd name="connsiteX25" fmla="*/ 240506 w 2509838"/>
              <a:gd name="connsiteY25" fmla="*/ 352425 h 578644"/>
              <a:gd name="connsiteX26" fmla="*/ 307181 w 2509838"/>
              <a:gd name="connsiteY26" fmla="*/ 364331 h 578644"/>
              <a:gd name="connsiteX27" fmla="*/ 378619 w 2509838"/>
              <a:gd name="connsiteY27" fmla="*/ 371475 h 578644"/>
              <a:gd name="connsiteX28" fmla="*/ 438150 w 2509838"/>
              <a:gd name="connsiteY28" fmla="*/ 369094 h 578644"/>
              <a:gd name="connsiteX29" fmla="*/ 545306 w 2509838"/>
              <a:gd name="connsiteY29" fmla="*/ 350044 h 578644"/>
              <a:gd name="connsiteX30" fmla="*/ 800100 w 2509838"/>
              <a:gd name="connsiteY30" fmla="*/ 304800 h 578644"/>
              <a:gd name="connsiteX31" fmla="*/ 1021556 w 2509838"/>
              <a:gd name="connsiteY31" fmla="*/ 254794 h 578644"/>
              <a:gd name="connsiteX32" fmla="*/ 1295400 w 2509838"/>
              <a:gd name="connsiteY32" fmla="*/ 209550 h 578644"/>
              <a:gd name="connsiteX33" fmla="*/ 1588294 w 2509838"/>
              <a:gd name="connsiteY33" fmla="*/ 145256 h 578644"/>
              <a:gd name="connsiteX34" fmla="*/ 1897856 w 2509838"/>
              <a:gd name="connsiteY34" fmla="*/ 71437 h 578644"/>
              <a:gd name="connsiteX35" fmla="*/ 2126456 w 2509838"/>
              <a:gd name="connsiteY35" fmla="*/ 11906 h 578644"/>
              <a:gd name="connsiteX36" fmla="*/ 2188369 w 2509838"/>
              <a:gd name="connsiteY36" fmla="*/ 0 h 578644"/>
              <a:gd name="connsiteX37" fmla="*/ 2238375 w 2509838"/>
              <a:gd name="connsiteY37" fmla="*/ 2381 h 578644"/>
              <a:gd name="connsiteX38" fmla="*/ 2290763 w 2509838"/>
              <a:gd name="connsiteY38" fmla="*/ 7144 h 578644"/>
              <a:gd name="connsiteX39" fmla="*/ 2343150 w 2509838"/>
              <a:gd name="connsiteY39" fmla="*/ 21431 h 578644"/>
              <a:gd name="connsiteX40" fmla="*/ 2405063 w 2509838"/>
              <a:gd name="connsiteY40" fmla="*/ 47625 h 578644"/>
              <a:gd name="connsiteX41" fmla="*/ 2462213 w 2509838"/>
              <a:gd name="connsiteY41" fmla="*/ 78581 h 578644"/>
              <a:gd name="connsiteX42" fmla="*/ 2493169 w 2509838"/>
              <a:gd name="connsiteY42" fmla="*/ 102394 h 578644"/>
              <a:gd name="connsiteX43" fmla="*/ 2507456 w 2509838"/>
              <a:gd name="connsiteY43" fmla="*/ 123825 h 578644"/>
              <a:gd name="connsiteX44" fmla="*/ 2509838 w 2509838"/>
              <a:gd name="connsiteY44" fmla="*/ 147637 h 578644"/>
              <a:gd name="connsiteX45" fmla="*/ 2497931 w 2509838"/>
              <a:gd name="connsiteY45" fmla="*/ 171450 h 578644"/>
              <a:gd name="connsiteX46" fmla="*/ 2455069 w 2509838"/>
              <a:gd name="connsiteY46" fmla="*/ 200025 h 578644"/>
              <a:gd name="connsiteX47" fmla="*/ 2386013 w 2509838"/>
              <a:gd name="connsiteY47" fmla="*/ 228600 h 578644"/>
              <a:gd name="connsiteX48" fmla="*/ 2336006 w 2509838"/>
              <a:gd name="connsiteY48" fmla="*/ 235744 h 578644"/>
              <a:gd name="connsiteX49" fmla="*/ 2181225 w 2509838"/>
              <a:gd name="connsiteY49" fmla="*/ 238125 h 578644"/>
              <a:gd name="connsiteX50" fmla="*/ 2055019 w 2509838"/>
              <a:gd name="connsiteY50" fmla="*/ 254794 h 578644"/>
              <a:gd name="connsiteX51" fmla="*/ 1840706 w 2509838"/>
              <a:gd name="connsiteY51" fmla="*/ 280987 h 578644"/>
              <a:gd name="connsiteX52" fmla="*/ 1554956 w 2509838"/>
              <a:gd name="connsiteY52" fmla="*/ 32861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09838" h="578644">
                <a:moveTo>
                  <a:pt x="1554956" y="328612"/>
                </a:moveTo>
                <a:lnTo>
                  <a:pt x="1231106" y="390525"/>
                </a:lnTo>
                <a:lnTo>
                  <a:pt x="940594" y="442912"/>
                </a:lnTo>
                <a:lnTo>
                  <a:pt x="726281" y="485775"/>
                </a:lnTo>
                <a:lnTo>
                  <a:pt x="564356" y="521494"/>
                </a:lnTo>
                <a:lnTo>
                  <a:pt x="426244" y="557212"/>
                </a:lnTo>
                <a:lnTo>
                  <a:pt x="364331" y="576262"/>
                </a:lnTo>
                <a:lnTo>
                  <a:pt x="350044" y="578644"/>
                </a:lnTo>
                <a:lnTo>
                  <a:pt x="330994" y="578644"/>
                </a:lnTo>
                <a:lnTo>
                  <a:pt x="302419" y="576262"/>
                </a:lnTo>
                <a:lnTo>
                  <a:pt x="271463" y="564356"/>
                </a:lnTo>
                <a:lnTo>
                  <a:pt x="221456" y="535781"/>
                </a:lnTo>
                <a:lnTo>
                  <a:pt x="166688" y="500062"/>
                </a:lnTo>
                <a:lnTo>
                  <a:pt x="116681" y="457200"/>
                </a:lnTo>
                <a:lnTo>
                  <a:pt x="69056" y="414337"/>
                </a:lnTo>
                <a:lnTo>
                  <a:pt x="35719" y="378619"/>
                </a:lnTo>
                <a:lnTo>
                  <a:pt x="16669" y="354806"/>
                </a:lnTo>
                <a:lnTo>
                  <a:pt x="2381" y="328612"/>
                </a:lnTo>
                <a:lnTo>
                  <a:pt x="0" y="304800"/>
                </a:lnTo>
                <a:lnTo>
                  <a:pt x="2381" y="290512"/>
                </a:lnTo>
                <a:lnTo>
                  <a:pt x="11906" y="278606"/>
                </a:lnTo>
                <a:lnTo>
                  <a:pt x="38100" y="278606"/>
                </a:lnTo>
                <a:lnTo>
                  <a:pt x="71438" y="288131"/>
                </a:lnTo>
                <a:lnTo>
                  <a:pt x="114300" y="309562"/>
                </a:lnTo>
                <a:lnTo>
                  <a:pt x="164306" y="330994"/>
                </a:lnTo>
                <a:lnTo>
                  <a:pt x="240506" y="352425"/>
                </a:lnTo>
                <a:lnTo>
                  <a:pt x="307181" y="364331"/>
                </a:lnTo>
                <a:lnTo>
                  <a:pt x="378619" y="371475"/>
                </a:lnTo>
                <a:lnTo>
                  <a:pt x="438150" y="369094"/>
                </a:lnTo>
                <a:lnTo>
                  <a:pt x="545306" y="350044"/>
                </a:lnTo>
                <a:lnTo>
                  <a:pt x="800100" y="304800"/>
                </a:lnTo>
                <a:lnTo>
                  <a:pt x="1021556" y="254794"/>
                </a:lnTo>
                <a:lnTo>
                  <a:pt x="1295400" y="209550"/>
                </a:lnTo>
                <a:lnTo>
                  <a:pt x="1588294" y="145256"/>
                </a:lnTo>
                <a:lnTo>
                  <a:pt x="1897856" y="71437"/>
                </a:lnTo>
                <a:lnTo>
                  <a:pt x="2126456" y="11906"/>
                </a:lnTo>
                <a:lnTo>
                  <a:pt x="2188369" y="0"/>
                </a:lnTo>
                <a:lnTo>
                  <a:pt x="2238375" y="2381"/>
                </a:lnTo>
                <a:lnTo>
                  <a:pt x="2290763" y="7144"/>
                </a:lnTo>
                <a:lnTo>
                  <a:pt x="2343150" y="21431"/>
                </a:lnTo>
                <a:lnTo>
                  <a:pt x="2405063" y="47625"/>
                </a:lnTo>
                <a:lnTo>
                  <a:pt x="2462213" y="78581"/>
                </a:lnTo>
                <a:lnTo>
                  <a:pt x="2493169" y="102394"/>
                </a:lnTo>
                <a:lnTo>
                  <a:pt x="2507456" y="123825"/>
                </a:lnTo>
                <a:lnTo>
                  <a:pt x="2509838" y="147637"/>
                </a:lnTo>
                <a:lnTo>
                  <a:pt x="2497931" y="171450"/>
                </a:lnTo>
                <a:lnTo>
                  <a:pt x="2455069" y="200025"/>
                </a:lnTo>
                <a:lnTo>
                  <a:pt x="2386013" y="228600"/>
                </a:lnTo>
                <a:lnTo>
                  <a:pt x="2336006" y="235744"/>
                </a:lnTo>
                <a:lnTo>
                  <a:pt x="2181225" y="238125"/>
                </a:lnTo>
                <a:lnTo>
                  <a:pt x="2055019" y="254794"/>
                </a:lnTo>
                <a:lnTo>
                  <a:pt x="1840706" y="280987"/>
                </a:lnTo>
                <a:lnTo>
                  <a:pt x="1554956" y="328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CFC4391-BCE6-6D43-9CB8-2C337906D24D}"/>
              </a:ext>
            </a:extLst>
          </p:cNvPr>
          <p:cNvSpPr/>
          <p:nvPr/>
        </p:nvSpPr>
        <p:spPr>
          <a:xfrm>
            <a:off x="2795588" y="3157538"/>
            <a:ext cx="1855787" cy="500062"/>
          </a:xfrm>
          <a:custGeom>
            <a:avLst/>
            <a:gdLst>
              <a:gd name="connsiteX0" fmla="*/ 1109662 w 1854993"/>
              <a:gd name="connsiteY0" fmla="*/ 285750 h 500062"/>
              <a:gd name="connsiteX1" fmla="*/ 819150 w 1854993"/>
              <a:gd name="connsiteY1" fmla="*/ 366712 h 500062"/>
              <a:gd name="connsiteX2" fmla="*/ 545306 w 1854993"/>
              <a:gd name="connsiteY2" fmla="*/ 433387 h 500062"/>
              <a:gd name="connsiteX3" fmla="*/ 461962 w 1854993"/>
              <a:gd name="connsiteY3" fmla="*/ 461962 h 500062"/>
              <a:gd name="connsiteX4" fmla="*/ 383381 w 1854993"/>
              <a:gd name="connsiteY4" fmla="*/ 488156 h 500062"/>
              <a:gd name="connsiteX5" fmla="*/ 330993 w 1854993"/>
              <a:gd name="connsiteY5" fmla="*/ 500062 h 500062"/>
              <a:gd name="connsiteX6" fmla="*/ 300037 w 1854993"/>
              <a:gd name="connsiteY6" fmla="*/ 500062 h 500062"/>
              <a:gd name="connsiteX7" fmla="*/ 269081 w 1854993"/>
              <a:gd name="connsiteY7" fmla="*/ 497681 h 500062"/>
              <a:gd name="connsiteX8" fmla="*/ 216693 w 1854993"/>
              <a:gd name="connsiteY8" fmla="*/ 483393 h 500062"/>
              <a:gd name="connsiteX9" fmla="*/ 157162 w 1854993"/>
              <a:gd name="connsiteY9" fmla="*/ 454818 h 500062"/>
              <a:gd name="connsiteX10" fmla="*/ 109537 w 1854993"/>
              <a:gd name="connsiteY10" fmla="*/ 428625 h 500062"/>
              <a:gd name="connsiteX11" fmla="*/ 35718 w 1854993"/>
              <a:gd name="connsiteY11" fmla="*/ 376237 h 500062"/>
              <a:gd name="connsiteX12" fmla="*/ 7143 w 1854993"/>
              <a:gd name="connsiteY12" fmla="*/ 350043 h 500062"/>
              <a:gd name="connsiteX13" fmla="*/ 0 w 1854993"/>
              <a:gd name="connsiteY13" fmla="*/ 335756 h 500062"/>
              <a:gd name="connsiteX14" fmla="*/ 2381 w 1854993"/>
              <a:gd name="connsiteY14" fmla="*/ 319087 h 500062"/>
              <a:gd name="connsiteX15" fmla="*/ 14287 w 1854993"/>
              <a:gd name="connsiteY15" fmla="*/ 304800 h 500062"/>
              <a:gd name="connsiteX16" fmla="*/ 33337 w 1854993"/>
              <a:gd name="connsiteY16" fmla="*/ 300037 h 500062"/>
              <a:gd name="connsiteX17" fmla="*/ 83343 w 1854993"/>
              <a:gd name="connsiteY17" fmla="*/ 302418 h 500062"/>
              <a:gd name="connsiteX18" fmla="*/ 133350 w 1854993"/>
              <a:gd name="connsiteY18" fmla="*/ 314325 h 500062"/>
              <a:gd name="connsiteX19" fmla="*/ 161925 w 1854993"/>
              <a:gd name="connsiteY19" fmla="*/ 319087 h 500062"/>
              <a:gd name="connsiteX20" fmla="*/ 195262 w 1854993"/>
              <a:gd name="connsiteY20" fmla="*/ 321468 h 500062"/>
              <a:gd name="connsiteX21" fmla="*/ 235743 w 1854993"/>
              <a:gd name="connsiteY21" fmla="*/ 321468 h 500062"/>
              <a:gd name="connsiteX22" fmla="*/ 280987 w 1854993"/>
              <a:gd name="connsiteY22" fmla="*/ 319087 h 500062"/>
              <a:gd name="connsiteX23" fmla="*/ 352425 w 1854993"/>
              <a:gd name="connsiteY23" fmla="*/ 309562 h 500062"/>
              <a:gd name="connsiteX24" fmla="*/ 478631 w 1854993"/>
              <a:gd name="connsiteY24" fmla="*/ 285750 h 500062"/>
              <a:gd name="connsiteX25" fmla="*/ 650081 w 1854993"/>
              <a:gd name="connsiteY25" fmla="*/ 233362 h 500062"/>
              <a:gd name="connsiteX26" fmla="*/ 909637 w 1854993"/>
              <a:gd name="connsiteY26" fmla="*/ 157162 h 500062"/>
              <a:gd name="connsiteX27" fmla="*/ 1050131 w 1854993"/>
              <a:gd name="connsiteY27" fmla="*/ 109537 h 500062"/>
              <a:gd name="connsiteX28" fmla="*/ 1178718 w 1854993"/>
              <a:gd name="connsiteY28" fmla="*/ 80962 h 500062"/>
              <a:gd name="connsiteX29" fmla="*/ 1300162 w 1854993"/>
              <a:gd name="connsiteY29" fmla="*/ 52387 h 500062"/>
              <a:gd name="connsiteX30" fmla="*/ 1464468 w 1854993"/>
              <a:gd name="connsiteY30" fmla="*/ 19050 h 500062"/>
              <a:gd name="connsiteX31" fmla="*/ 1557337 w 1854993"/>
              <a:gd name="connsiteY31" fmla="*/ 0 h 500062"/>
              <a:gd name="connsiteX32" fmla="*/ 1719262 w 1854993"/>
              <a:gd name="connsiteY32" fmla="*/ 2381 h 500062"/>
              <a:gd name="connsiteX33" fmla="*/ 1754981 w 1854993"/>
              <a:gd name="connsiteY33" fmla="*/ 19050 h 500062"/>
              <a:gd name="connsiteX34" fmla="*/ 1788318 w 1854993"/>
              <a:gd name="connsiteY34" fmla="*/ 35718 h 500062"/>
              <a:gd name="connsiteX35" fmla="*/ 1819275 w 1854993"/>
              <a:gd name="connsiteY35" fmla="*/ 52387 h 500062"/>
              <a:gd name="connsiteX36" fmla="*/ 1840706 w 1854993"/>
              <a:gd name="connsiteY36" fmla="*/ 71437 h 500062"/>
              <a:gd name="connsiteX37" fmla="*/ 1847850 w 1854993"/>
              <a:gd name="connsiteY37" fmla="*/ 85725 h 500062"/>
              <a:gd name="connsiteX38" fmla="*/ 1854993 w 1854993"/>
              <a:gd name="connsiteY38" fmla="*/ 104775 h 500062"/>
              <a:gd name="connsiteX39" fmla="*/ 1850231 w 1854993"/>
              <a:gd name="connsiteY39" fmla="*/ 128587 h 500062"/>
              <a:gd name="connsiteX40" fmla="*/ 1828800 w 1854993"/>
              <a:gd name="connsiteY40" fmla="*/ 154781 h 500062"/>
              <a:gd name="connsiteX41" fmla="*/ 1783556 w 1854993"/>
              <a:gd name="connsiteY41" fmla="*/ 180975 h 500062"/>
              <a:gd name="connsiteX42" fmla="*/ 1709737 w 1854993"/>
              <a:gd name="connsiteY42" fmla="*/ 204787 h 500062"/>
              <a:gd name="connsiteX43" fmla="*/ 1666875 w 1854993"/>
              <a:gd name="connsiteY43" fmla="*/ 207168 h 500062"/>
              <a:gd name="connsiteX44" fmla="*/ 1566862 w 1854993"/>
              <a:gd name="connsiteY44" fmla="*/ 209550 h 500062"/>
              <a:gd name="connsiteX45" fmla="*/ 1443037 w 1854993"/>
              <a:gd name="connsiteY45" fmla="*/ 221456 h 500062"/>
              <a:gd name="connsiteX46" fmla="*/ 1290637 w 1854993"/>
              <a:gd name="connsiteY46" fmla="*/ 250031 h 500062"/>
              <a:gd name="connsiteX47" fmla="*/ 1109662 w 1854993"/>
              <a:gd name="connsiteY47" fmla="*/ 285750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54993" h="500062">
                <a:moveTo>
                  <a:pt x="1109662" y="285750"/>
                </a:moveTo>
                <a:lnTo>
                  <a:pt x="819150" y="366712"/>
                </a:lnTo>
                <a:lnTo>
                  <a:pt x="545306" y="433387"/>
                </a:lnTo>
                <a:lnTo>
                  <a:pt x="461962" y="461962"/>
                </a:lnTo>
                <a:lnTo>
                  <a:pt x="383381" y="488156"/>
                </a:lnTo>
                <a:lnTo>
                  <a:pt x="330993" y="500062"/>
                </a:lnTo>
                <a:lnTo>
                  <a:pt x="300037" y="500062"/>
                </a:lnTo>
                <a:lnTo>
                  <a:pt x="269081" y="497681"/>
                </a:lnTo>
                <a:lnTo>
                  <a:pt x="216693" y="483393"/>
                </a:lnTo>
                <a:lnTo>
                  <a:pt x="157162" y="454818"/>
                </a:lnTo>
                <a:lnTo>
                  <a:pt x="109537" y="428625"/>
                </a:lnTo>
                <a:lnTo>
                  <a:pt x="35718" y="376237"/>
                </a:lnTo>
                <a:lnTo>
                  <a:pt x="7143" y="350043"/>
                </a:lnTo>
                <a:lnTo>
                  <a:pt x="0" y="335756"/>
                </a:lnTo>
                <a:lnTo>
                  <a:pt x="2381" y="319087"/>
                </a:lnTo>
                <a:lnTo>
                  <a:pt x="14287" y="304800"/>
                </a:lnTo>
                <a:lnTo>
                  <a:pt x="33337" y="300037"/>
                </a:lnTo>
                <a:lnTo>
                  <a:pt x="83343" y="302418"/>
                </a:lnTo>
                <a:lnTo>
                  <a:pt x="133350" y="314325"/>
                </a:lnTo>
                <a:lnTo>
                  <a:pt x="161925" y="319087"/>
                </a:lnTo>
                <a:lnTo>
                  <a:pt x="195262" y="321468"/>
                </a:lnTo>
                <a:lnTo>
                  <a:pt x="235743" y="321468"/>
                </a:lnTo>
                <a:lnTo>
                  <a:pt x="280987" y="319087"/>
                </a:lnTo>
                <a:lnTo>
                  <a:pt x="352425" y="309562"/>
                </a:lnTo>
                <a:lnTo>
                  <a:pt x="478631" y="285750"/>
                </a:lnTo>
                <a:lnTo>
                  <a:pt x="650081" y="233362"/>
                </a:lnTo>
                <a:lnTo>
                  <a:pt x="909637" y="157162"/>
                </a:lnTo>
                <a:lnTo>
                  <a:pt x="1050131" y="109537"/>
                </a:lnTo>
                <a:lnTo>
                  <a:pt x="1178718" y="80962"/>
                </a:lnTo>
                <a:lnTo>
                  <a:pt x="1300162" y="52387"/>
                </a:lnTo>
                <a:lnTo>
                  <a:pt x="1464468" y="19050"/>
                </a:lnTo>
                <a:lnTo>
                  <a:pt x="1557337" y="0"/>
                </a:lnTo>
                <a:lnTo>
                  <a:pt x="1719262" y="2381"/>
                </a:lnTo>
                <a:lnTo>
                  <a:pt x="1754981" y="19050"/>
                </a:lnTo>
                <a:lnTo>
                  <a:pt x="1788318" y="35718"/>
                </a:lnTo>
                <a:lnTo>
                  <a:pt x="1819275" y="52387"/>
                </a:lnTo>
                <a:lnTo>
                  <a:pt x="1840706" y="71437"/>
                </a:lnTo>
                <a:lnTo>
                  <a:pt x="1847850" y="85725"/>
                </a:lnTo>
                <a:lnTo>
                  <a:pt x="1854993" y="104775"/>
                </a:lnTo>
                <a:lnTo>
                  <a:pt x="1850231" y="128587"/>
                </a:lnTo>
                <a:lnTo>
                  <a:pt x="1828800" y="154781"/>
                </a:lnTo>
                <a:lnTo>
                  <a:pt x="1783556" y="180975"/>
                </a:lnTo>
                <a:lnTo>
                  <a:pt x="1709737" y="204787"/>
                </a:lnTo>
                <a:lnTo>
                  <a:pt x="1666875" y="207168"/>
                </a:lnTo>
                <a:lnTo>
                  <a:pt x="1566862" y="209550"/>
                </a:lnTo>
                <a:lnTo>
                  <a:pt x="1443037" y="221456"/>
                </a:lnTo>
                <a:lnTo>
                  <a:pt x="1290637" y="250031"/>
                </a:lnTo>
                <a:lnTo>
                  <a:pt x="1109662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5473059-36F3-7E4D-AD7B-DA1D62865A9B}"/>
              </a:ext>
            </a:extLst>
          </p:cNvPr>
          <p:cNvSpPr/>
          <p:nvPr/>
        </p:nvSpPr>
        <p:spPr>
          <a:xfrm rot="16200000">
            <a:off x="1828006" y="2783682"/>
            <a:ext cx="2878137" cy="1435100"/>
          </a:xfrm>
          <a:custGeom>
            <a:avLst/>
            <a:gdLst>
              <a:gd name="connsiteX0" fmla="*/ 1194534 w 2877981"/>
              <a:gd name="connsiteY0" fmla="*/ 977826 h 1435026"/>
              <a:gd name="connsiteX1" fmla="*/ 1014825 w 2877981"/>
              <a:gd name="connsiteY1" fmla="*/ 895900 h 1435026"/>
              <a:gd name="connsiteX2" fmla="*/ 869473 w 2877981"/>
              <a:gd name="connsiteY2" fmla="*/ 824546 h 1435026"/>
              <a:gd name="connsiteX3" fmla="*/ 755833 w 2877981"/>
              <a:gd name="connsiteY3" fmla="*/ 763762 h 1435026"/>
              <a:gd name="connsiteX4" fmla="*/ 650122 w 2877981"/>
              <a:gd name="connsiteY4" fmla="*/ 692407 h 1435026"/>
              <a:gd name="connsiteX5" fmla="*/ 494199 w 2877981"/>
              <a:gd name="connsiteY5" fmla="*/ 576125 h 1435026"/>
              <a:gd name="connsiteX6" fmla="*/ 414915 w 2877981"/>
              <a:gd name="connsiteY6" fmla="*/ 504770 h 1435026"/>
              <a:gd name="connsiteX7" fmla="*/ 272206 w 2877981"/>
              <a:gd name="connsiteY7" fmla="*/ 364703 h 1435026"/>
              <a:gd name="connsiteX8" fmla="*/ 150638 w 2877981"/>
              <a:gd name="connsiteY8" fmla="*/ 235207 h 1435026"/>
              <a:gd name="connsiteX9" fmla="*/ 39641 w 2877981"/>
              <a:gd name="connsiteY9" fmla="*/ 110996 h 1435026"/>
              <a:gd name="connsiteX10" fmla="*/ 21142 w 2877981"/>
              <a:gd name="connsiteY10" fmla="*/ 84569 h 1435026"/>
              <a:gd name="connsiteX11" fmla="*/ 7928 w 2877981"/>
              <a:gd name="connsiteY11" fmla="*/ 44927 h 1435026"/>
              <a:gd name="connsiteX12" fmla="*/ 0 w 2877981"/>
              <a:gd name="connsiteY12" fmla="*/ 18499 h 1435026"/>
              <a:gd name="connsiteX13" fmla="*/ 5285 w 2877981"/>
              <a:gd name="connsiteY13" fmla="*/ 5285 h 1435026"/>
              <a:gd name="connsiteX14" fmla="*/ 18499 w 2877981"/>
              <a:gd name="connsiteY14" fmla="*/ 0 h 1435026"/>
              <a:gd name="connsiteX15" fmla="*/ 39641 w 2877981"/>
              <a:gd name="connsiteY15" fmla="*/ 2643 h 1435026"/>
              <a:gd name="connsiteX16" fmla="*/ 87211 w 2877981"/>
              <a:gd name="connsiteY16" fmla="*/ 36999 h 1435026"/>
              <a:gd name="connsiteX17" fmla="*/ 150638 w 2877981"/>
              <a:gd name="connsiteY17" fmla="*/ 100425 h 1435026"/>
              <a:gd name="connsiteX18" fmla="*/ 221993 w 2877981"/>
              <a:gd name="connsiteY18" fmla="*/ 169137 h 1435026"/>
              <a:gd name="connsiteX19" fmla="*/ 303919 w 2877981"/>
              <a:gd name="connsiteY19" fmla="*/ 245778 h 1435026"/>
              <a:gd name="connsiteX20" fmla="*/ 414915 w 2877981"/>
              <a:gd name="connsiteY20" fmla="*/ 332989 h 1435026"/>
              <a:gd name="connsiteX21" fmla="*/ 491556 w 2877981"/>
              <a:gd name="connsiteY21" fmla="*/ 393773 h 1435026"/>
              <a:gd name="connsiteX22" fmla="*/ 599910 w 2877981"/>
              <a:gd name="connsiteY22" fmla="*/ 462485 h 1435026"/>
              <a:gd name="connsiteX23" fmla="*/ 705621 w 2877981"/>
              <a:gd name="connsiteY23" fmla="*/ 528555 h 1435026"/>
              <a:gd name="connsiteX24" fmla="*/ 848330 w 2877981"/>
              <a:gd name="connsiteY24" fmla="*/ 605195 h 1435026"/>
              <a:gd name="connsiteX25" fmla="*/ 969898 w 2877981"/>
              <a:gd name="connsiteY25" fmla="*/ 663336 h 1435026"/>
              <a:gd name="connsiteX26" fmla="*/ 1160178 w 2877981"/>
              <a:gd name="connsiteY26" fmla="*/ 745262 h 1435026"/>
              <a:gd name="connsiteX27" fmla="*/ 1368957 w 2877981"/>
              <a:gd name="connsiteY27" fmla="*/ 813974 h 1435026"/>
              <a:gd name="connsiteX28" fmla="*/ 1538095 w 2877981"/>
              <a:gd name="connsiteY28" fmla="*/ 901186 h 1435026"/>
              <a:gd name="connsiteX29" fmla="*/ 1794444 w 2877981"/>
              <a:gd name="connsiteY29" fmla="*/ 967255 h 1435026"/>
              <a:gd name="connsiteX30" fmla="*/ 1974152 w 2877981"/>
              <a:gd name="connsiteY30" fmla="*/ 1006897 h 1435026"/>
              <a:gd name="connsiteX31" fmla="*/ 2140647 w 2877981"/>
              <a:gd name="connsiteY31" fmla="*/ 1033325 h 1435026"/>
              <a:gd name="connsiteX32" fmla="*/ 2322999 w 2877981"/>
              <a:gd name="connsiteY32" fmla="*/ 1057110 h 1435026"/>
              <a:gd name="connsiteX33" fmla="*/ 2436638 w 2877981"/>
              <a:gd name="connsiteY33" fmla="*/ 1072966 h 1435026"/>
              <a:gd name="connsiteX34" fmla="*/ 2484208 w 2877981"/>
              <a:gd name="connsiteY34" fmla="*/ 1078252 h 1435026"/>
              <a:gd name="connsiteX35" fmla="*/ 2539706 w 2877981"/>
              <a:gd name="connsiteY35" fmla="*/ 1078252 h 1435026"/>
              <a:gd name="connsiteX36" fmla="*/ 2587276 w 2877981"/>
              <a:gd name="connsiteY36" fmla="*/ 1075609 h 1435026"/>
              <a:gd name="connsiteX37" fmla="*/ 2632203 w 2877981"/>
              <a:gd name="connsiteY37" fmla="*/ 1065038 h 1435026"/>
              <a:gd name="connsiteX38" fmla="*/ 2671845 w 2877981"/>
              <a:gd name="connsiteY38" fmla="*/ 1051824 h 1435026"/>
              <a:gd name="connsiteX39" fmla="*/ 2716772 w 2877981"/>
              <a:gd name="connsiteY39" fmla="*/ 1028039 h 1435026"/>
              <a:gd name="connsiteX40" fmla="*/ 2748485 w 2877981"/>
              <a:gd name="connsiteY40" fmla="*/ 1006897 h 1435026"/>
              <a:gd name="connsiteX41" fmla="*/ 2835697 w 2877981"/>
              <a:gd name="connsiteY41" fmla="*/ 932899 h 1435026"/>
              <a:gd name="connsiteX42" fmla="*/ 2877981 w 2877981"/>
              <a:gd name="connsiteY42" fmla="*/ 1123179 h 1435026"/>
              <a:gd name="connsiteX43" fmla="*/ 2838340 w 2877981"/>
              <a:gd name="connsiteY43" fmla="*/ 1194534 h 1435026"/>
              <a:gd name="connsiteX44" fmla="*/ 2798698 w 2877981"/>
              <a:gd name="connsiteY44" fmla="*/ 1287031 h 1435026"/>
              <a:gd name="connsiteX45" fmla="*/ 2748485 w 2877981"/>
              <a:gd name="connsiteY45" fmla="*/ 1390099 h 1435026"/>
              <a:gd name="connsiteX46" fmla="*/ 2729986 w 2877981"/>
              <a:gd name="connsiteY46" fmla="*/ 1416527 h 1435026"/>
              <a:gd name="connsiteX47" fmla="*/ 2716772 w 2877981"/>
              <a:gd name="connsiteY47" fmla="*/ 1427098 h 1435026"/>
              <a:gd name="connsiteX48" fmla="*/ 2695630 w 2877981"/>
              <a:gd name="connsiteY48" fmla="*/ 1435026 h 1435026"/>
              <a:gd name="connsiteX49" fmla="*/ 2671845 w 2877981"/>
              <a:gd name="connsiteY49" fmla="*/ 1432384 h 1435026"/>
              <a:gd name="connsiteX50" fmla="*/ 2634846 w 2877981"/>
              <a:gd name="connsiteY50" fmla="*/ 1419170 h 1435026"/>
              <a:gd name="connsiteX51" fmla="*/ 2597847 w 2877981"/>
              <a:gd name="connsiteY51" fmla="*/ 1392742 h 1435026"/>
              <a:gd name="connsiteX52" fmla="*/ 2544992 w 2877981"/>
              <a:gd name="connsiteY52" fmla="*/ 1371600 h 1435026"/>
              <a:gd name="connsiteX53" fmla="*/ 2349426 w 2877981"/>
              <a:gd name="connsiteY53" fmla="*/ 1326673 h 1435026"/>
              <a:gd name="connsiteX54" fmla="*/ 2175003 w 2877981"/>
              <a:gd name="connsiteY54" fmla="*/ 1279103 h 1435026"/>
              <a:gd name="connsiteX55" fmla="*/ 2048150 w 2877981"/>
              <a:gd name="connsiteY55" fmla="*/ 1255318 h 1435026"/>
              <a:gd name="connsiteX56" fmla="*/ 1950367 w 2877981"/>
              <a:gd name="connsiteY56" fmla="*/ 1239461 h 1435026"/>
              <a:gd name="connsiteX57" fmla="*/ 1815586 w 2877981"/>
              <a:gd name="connsiteY57" fmla="*/ 1205105 h 1435026"/>
              <a:gd name="connsiteX58" fmla="*/ 1601521 w 2877981"/>
              <a:gd name="connsiteY58" fmla="*/ 1144321 h 1435026"/>
              <a:gd name="connsiteX59" fmla="*/ 1416527 w 2877981"/>
              <a:gd name="connsiteY59" fmla="*/ 1072966 h 1435026"/>
              <a:gd name="connsiteX60" fmla="*/ 1194534 w 2877981"/>
              <a:gd name="connsiteY60" fmla="*/ 977826 h 1435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877981" h="1435026">
                <a:moveTo>
                  <a:pt x="1194534" y="977826"/>
                </a:moveTo>
                <a:lnTo>
                  <a:pt x="1014825" y="895900"/>
                </a:lnTo>
                <a:lnTo>
                  <a:pt x="869473" y="824546"/>
                </a:lnTo>
                <a:lnTo>
                  <a:pt x="755833" y="763762"/>
                </a:lnTo>
                <a:lnTo>
                  <a:pt x="650122" y="692407"/>
                </a:lnTo>
                <a:lnTo>
                  <a:pt x="494199" y="576125"/>
                </a:lnTo>
                <a:lnTo>
                  <a:pt x="414915" y="504770"/>
                </a:lnTo>
                <a:lnTo>
                  <a:pt x="272206" y="364703"/>
                </a:lnTo>
                <a:lnTo>
                  <a:pt x="150638" y="235207"/>
                </a:lnTo>
                <a:lnTo>
                  <a:pt x="39641" y="110996"/>
                </a:lnTo>
                <a:lnTo>
                  <a:pt x="21142" y="84569"/>
                </a:lnTo>
                <a:lnTo>
                  <a:pt x="7928" y="44927"/>
                </a:lnTo>
                <a:lnTo>
                  <a:pt x="0" y="18499"/>
                </a:lnTo>
                <a:lnTo>
                  <a:pt x="5285" y="5285"/>
                </a:lnTo>
                <a:lnTo>
                  <a:pt x="18499" y="0"/>
                </a:lnTo>
                <a:lnTo>
                  <a:pt x="39641" y="2643"/>
                </a:lnTo>
                <a:lnTo>
                  <a:pt x="87211" y="36999"/>
                </a:lnTo>
                <a:lnTo>
                  <a:pt x="150638" y="100425"/>
                </a:lnTo>
                <a:lnTo>
                  <a:pt x="221993" y="169137"/>
                </a:lnTo>
                <a:lnTo>
                  <a:pt x="303919" y="245778"/>
                </a:lnTo>
                <a:lnTo>
                  <a:pt x="414915" y="332989"/>
                </a:lnTo>
                <a:lnTo>
                  <a:pt x="491556" y="393773"/>
                </a:lnTo>
                <a:lnTo>
                  <a:pt x="599910" y="462485"/>
                </a:lnTo>
                <a:lnTo>
                  <a:pt x="705621" y="528555"/>
                </a:lnTo>
                <a:lnTo>
                  <a:pt x="848330" y="605195"/>
                </a:lnTo>
                <a:lnTo>
                  <a:pt x="969898" y="663336"/>
                </a:lnTo>
                <a:lnTo>
                  <a:pt x="1160178" y="745262"/>
                </a:lnTo>
                <a:lnTo>
                  <a:pt x="1368957" y="813974"/>
                </a:lnTo>
                <a:lnTo>
                  <a:pt x="1538095" y="901186"/>
                </a:lnTo>
                <a:lnTo>
                  <a:pt x="1794444" y="967255"/>
                </a:lnTo>
                <a:lnTo>
                  <a:pt x="1974152" y="1006897"/>
                </a:lnTo>
                <a:lnTo>
                  <a:pt x="2140647" y="1033325"/>
                </a:lnTo>
                <a:lnTo>
                  <a:pt x="2322999" y="1057110"/>
                </a:lnTo>
                <a:lnTo>
                  <a:pt x="2436638" y="1072966"/>
                </a:lnTo>
                <a:lnTo>
                  <a:pt x="2484208" y="1078252"/>
                </a:lnTo>
                <a:lnTo>
                  <a:pt x="2539706" y="1078252"/>
                </a:lnTo>
                <a:lnTo>
                  <a:pt x="2587276" y="1075609"/>
                </a:lnTo>
                <a:lnTo>
                  <a:pt x="2632203" y="1065038"/>
                </a:lnTo>
                <a:lnTo>
                  <a:pt x="2671845" y="1051824"/>
                </a:lnTo>
                <a:lnTo>
                  <a:pt x="2716772" y="1028039"/>
                </a:lnTo>
                <a:lnTo>
                  <a:pt x="2748485" y="1006897"/>
                </a:lnTo>
                <a:lnTo>
                  <a:pt x="2835697" y="932899"/>
                </a:lnTo>
                <a:lnTo>
                  <a:pt x="2877981" y="1123179"/>
                </a:lnTo>
                <a:lnTo>
                  <a:pt x="2838340" y="1194534"/>
                </a:lnTo>
                <a:lnTo>
                  <a:pt x="2798698" y="1287031"/>
                </a:lnTo>
                <a:lnTo>
                  <a:pt x="2748485" y="1390099"/>
                </a:lnTo>
                <a:lnTo>
                  <a:pt x="2729986" y="1416527"/>
                </a:lnTo>
                <a:lnTo>
                  <a:pt x="2716772" y="1427098"/>
                </a:lnTo>
                <a:lnTo>
                  <a:pt x="2695630" y="1435026"/>
                </a:lnTo>
                <a:lnTo>
                  <a:pt x="2671845" y="1432384"/>
                </a:lnTo>
                <a:lnTo>
                  <a:pt x="2634846" y="1419170"/>
                </a:lnTo>
                <a:lnTo>
                  <a:pt x="2597847" y="1392742"/>
                </a:lnTo>
                <a:lnTo>
                  <a:pt x="2544992" y="1371600"/>
                </a:lnTo>
                <a:lnTo>
                  <a:pt x="2349426" y="1326673"/>
                </a:lnTo>
                <a:lnTo>
                  <a:pt x="2175003" y="1279103"/>
                </a:lnTo>
                <a:lnTo>
                  <a:pt x="2048150" y="1255318"/>
                </a:lnTo>
                <a:lnTo>
                  <a:pt x="1950367" y="1239461"/>
                </a:lnTo>
                <a:lnTo>
                  <a:pt x="1815586" y="1205105"/>
                </a:lnTo>
                <a:lnTo>
                  <a:pt x="1601521" y="1144321"/>
                </a:lnTo>
                <a:lnTo>
                  <a:pt x="1416527" y="1072966"/>
                </a:lnTo>
                <a:lnTo>
                  <a:pt x="1194534" y="9778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D0B8F92-FFC0-7547-9B3D-7BFEBE697EBE}"/>
              </a:ext>
            </a:extLst>
          </p:cNvPr>
          <p:cNvSpPr/>
          <p:nvPr/>
        </p:nvSpPr>
        <p:spPr>
          <a:xfrm>
            <a:off x="3098800" y="4243388"/>
            <a:ext cx="438150" cy="1390650"/>
          </a:xfrm>
          <a:custGeom>
            <a:avLst/>
            <a:gdLst>
              <a:gd name="connsiteX0" fmla="*/ 142875 w 438150"/>
              <a:gd name="connsiteY0" fmla="*/ 478631 h 1390650"/>
              <a:gd name="connsiteX1" fmla="*/ 109538 w 438150"/>
              <a:gd name="connsiteY1" fmla="*/ 352425 h 1390650"/>
              <a:gd name="connsiteX2" fmla="*/ 83344 w 438150"/>
              <a:gd name="connsiteY2" fmla="*/ 285750 h 1390650"/>
              <a:gd name="connsiteX3" fmla="*/ 0 w 438150"/>
              <a:gd name="connsiteY3" fmla="*/ 130968 h 1390650"/>
              <a:gd name="connsiteX4" fmla="*/ 97632 w 438150"/>
              <a:gd name="connsiteY4" fmla="*/ 0 h 1390650"/>
              <a:gd name="connsiteX5" fmla="*/ 207169 w 438150"/>
              <a:gd name="connsiteY5" fmla="*/ 66675 h 1390650"/>
              <a:gd name="connsiteX6" fmla="*/ 261938 w 438150"/>
              <a:gd name="connsiteY6" fmla="*/ 97631 h 1390650"/>
              <a:gd name="connsiteX7" fmla="*/ 316707 w 438150"/>
              <a:gd name="connsiteY7" fmla="*/ 123825 h 1390650"/>
              <a:gd name="connsiteX8" fmla="*/ 330994 w 438150"/>
              <a:gd name="connsiteY8" fmla="*/ 307181 h 1390650"/>
              <a:gd name="connsiteX9" fmla="*/ 369094 w 438150"/>
              <a:gd name="connsiteY9" fmla="*/ 476250 h 1390650"/>
              <a:gd name="connsiteX10" fmla="*/ 397669 w 438150"/>
              <a:gd name="connsiteY10" fmla="*/ 645318 h 1390650"/>
              <a:gd name="connsiteX11" fmla="*/ 407194 w 438150"/>
              <a:gd name="connsiteY11" fmla="*/ 726281 h 1390650"/>
              <a:gd name="connsiteX12" fmla="*/ 411957 w 438150"/>
              <a:gd name="connsiteY12" fmla="*/ 804862 h 1390650"/>
              <a:gd name="connsiteX13" fmla="*/ 416719 w 438150"/>
              <a:gd name="connsiteY13" fmla="*/ 871537 h 1390650"/>
              <a:gd name="connsiteX14" fmla="*/ 421482 w 438150"/>
              <a:gd name="connsiteY14" fmla="*/ 971550 h 1390650"/>
              <a:gd name="connsiteX15" fmla="*/ 438150 w 438150"/>
              <a:gd name="connsiteY15" fmla="*/ 1162050 h 1390650"/>
              <a:gd name="connsiteX16" fmla="*/ 431007 w 438150"/>
              <a:gd name="connsiteY16" fmla="*/ 1221581 h 1390650"/>
              <a:gd name="connsiteX17" fmla="*/ 416719 w 438150"/>
              <a:gd name="connsiteY17" fmla="*/ 1278731 h 1390650"/>
              <a:gd name="connsiteX18" fmla="*/ 400050 w 438150"/>
              <a:gd name="connsiteY18" fmla="*/ 1326356 h 1390650"/>
              <a:gd name="connsiteX19" fmla="*/ 378619 w 438150"/>
              <a:gd name="connsiteY19" fmla="*/ 1364456 h 1390650"/>
              <a:gd name="connsiteX20" fmla="*/ 357188 w 438150"/>
              <a:gd name="connsiteY20" fmla="*/ 1385887 h 1390650"/>
              <a:gd name="connsiteX21" fmla="*/ 340519 w 438150"/>
              <a:gd name="connsiteY21" fmla="*/ 1390650 h 1390650"/>
              <a:gd name="connsiteX22" fmla="*/ 311944 w 438150"/>
              <a:gd name="connsiteY22" fmla="*/ 1378743 h 1390650"/>
              <a:gd name="connsiteX23" fmla="*/ 285750 w 438150"/>
              <a:gd name="connsiteY23" fmla="*/ 1357312 h 1390650"/>
              <a:gd name="connsiteX24" fmla="*/ 254794 w 438150"/>
              <a:gd name="connsiteY24" fmla="*/ 1321593 h 1390650"/>
              <a:gd name="connsiteX25" fmla="*/ 216694 w 438150"/>
              <a:gd name="connsiteY25" fmla="*/ 1257300 h 1390650"/>
              <a:gd name="connsiteX26" fmla="*/ 190500 w 438150"/>
              <a:gd name="connsiteY26" fmla="*/ 1195387 h 1390650"/>
              <a:gd name="connsiteX27" fmla="*/ 173832 w 438150"/>
              <a:gd name="connsiteY27" fmla="*/ 1128712 h 1390650"/>
              <a:gd name="connsiteX28" fmla="*/ 178594 w 438150"/>
              <a:gd name="connsiteY28" fmla="*/ 1095375 h 1390650"/>
              <a:gd name="connsiteX29" fmla="*/ 192882 w 438150"/>
              <a:gd name="connsiteY29" fmla="*/ 1033462 h 1390650"/>
              <a:gd name="connsiteX30" fmla="*/ 197644 w 438150"/>
              <a:gd name="connsiteY30" fmla="*/ 983456 h 1390650"/>
              <a:gd name="connsiteX31" fmla="*/ 197644 w 438150"/>
              <a:gd name="connsiteY31" fmla="*/ 914400 h 1390650"/>
              <a:gd name="connsiteX32" fmla="*/ 197644 w 438150"/>
              <a:gd name="connsiteY32" fmla="*/ 821531 h 1390650"/>
              <a:gd name="connsiteX33" fmla="*/ 188119 w 438150"/>
              <a:gd name="connsiteY33" fmla="*/ 742950 h 1390650"/>
              <a:gd name="connsiteX34" fmla="*/ 173832 w 438150"/>
              <a:gd name="connsiteY34" fmla="*/ 614362 h 1390650"/>
              <a:gd name="connsiteX35" fmla="*/ 142875 w 438150"/>
              <a:gd name="connsiteY35" fmla="*/ 478631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38150" h="1390650">
                <a:moveTo>
                  <a:pt x="142875" y="478631"/>
                </a:moveTo>
                <a:lnTo>
                  <a:pt x="109538" y="352425"/>
                </a:lnTo>
                <a:lnTo>
                  <a:pt x="83344" y="285750"/>
                </a:lnTo>
                <a:lnTo>
                  <a:pt x="0" y="130968"/>
                </a:lnTo>
                <a:lnTo>
                  <a:pt x="97632" y="0"/>
                </a:lnTo>
                <a:lnTo>
                  <a:pt x="207169" y="66675"/>
                </a:lnTo>
                <a:lnTo>
                  <a:pt x="261938" y="97631"/>
                </a:lnTo>
                <a:lnTo>
                  <a:pt x="316707" y="123825"/>
                </a:lnTo>
                <a:lnTo>
                  <a:pt x="330994" y="307181"/>
                </a:lnTo>
                <a:lnTo>
                  <a:pt x="369094" y="476250"/>
                </a:lnTo>
                <a:lnTo>
                  <a:pt x="397669" y="645318"/>
                </a:lnTo>
                <a:lnTo>
                  <a:pt x="407194" y="726281"/>
                </a:lnTo>
                <a:lnTo>
                  <a:pt x="411957" y="804862"/>
                </a:lnTo>
                <a:lnTo>
                  <a:pt x="416719" y="871537"/>
                </a:lnTo>
                <a:lnTo>
                  <a:pt x="421482" y="971550"/>
                </a:lnTo>
                <a:lnTo>
                  <a:pt x="438150" y="1162050"/>
                </a:lnTo>
                <a:lnTo>
                  <a:pt x="431007" y="1221581"/>
                </a:lnTo>
                <a:lnTo>
                  <a:pt x="416719" y="1278731"/>
                </a:lnTo>
                <a:lnTo>
                  <a:pt x="400050" y="1326356"/>
                </a:lnTo>
                <a:lnTo>
                  <a:pt x="378619" y="1364456"/>
                </a:lnTo>
                <a:lnTo>
                  <a:pt x="357188" y="1385887"/>
                </a:lnTo>
                <a:lnTo>
                  <a:pt x="340519" y="1390650"/>
                </a:lnTo>
                <a:lnTo>
                  <a:pt x="311944" y="1378743"/>
                </a:lnTo>
                <a:lnTo>
                  <a:pt x="285750" y="1357312"/>
                </a:lnTo>
                <a:lnTo>
                  <a:pt x="254794" y="1321593"/>
                </a:lnTo>
                <a:lnTo>
                  <a:pt x="216694" y="1257300"/>
                </a:lnTo>
                <a:lnTo>
                  <a:pt x="190500" y="1195387"/>
                </a:lnTo>
                <a:lnTo>
                  <a:pt x="173832" y="1128712"/>
                </a:lnTo>
                <a:lnTo>
                  <a:pt x="178594" y="1095375"/>
                </a:lnTo>
                <a:lnTo>
                  <a:pt x="192882" y="1033462"/>
                </a:lnTo>
                <a:lnTo>
                  <a:pt x="197644" y="983456"/>
                </a:lnTo>
                <a:lnTo>
                  <a:pt x="197644" y="914400"/>
                </a:lnTo>
                <a:lnTo>
                  <a:pt x="197644" y="821531"/>
                </a:lnTo>
                <a:lnTo>
                  <a:pt x="188119" y="742950"/>
                </a:lnTo>
                <a:lnTo>
                  <a:pt x="173832" y="614362"/>
                </a:lnTo>
                <a:lnTo>
                  <a:pt x="142875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938812A-BC5B-1E42-B8AB-9D425C3954DD}"/>
              </a:ext>
            </a:extLst>
          </p:cNvPr>
          <p:cNvSpPr/>
          <p:nvPr/>
        </p:nvSpPr>
        <p:spPr>
          <a:xfrm>
            <a:off x="3308350" y="4071938"/>
            <a:ext cx="1357313" cy="990600"/>
          </a:xfrm>
          <a:custGeom>
            <a:avLst/>
            <a:gdLst>
              <a:gd name="connsiteX0" fmla="*/ 409575 w 1357313"/>
              <a:gd name="connsiteY0" fmla="*/ 392906 h 1054893"/>
              <a:gd name="connsiteX1" fmla="*/ 42863 w 1357313"/>
              <a:gd name="connsiteY1" fmla="*/ 497681 h 1054893"/>
              <a:gd name="connsiteX2" fmla="*/ 0 w 1357313"/>
              <a:gd name="connsiteY2" fmla="*/ 314325 h 1054893"/>
              <a:gd name="connsiteX3" fmla="*/ 161925 w 1357313"/>
              <a:gd name="connsiteY3" fmla="*/ 278606 h 1054893"/>
              <a:gd name="connsiteX4" fmla="*/ 402432 w 1357313"/>
              <a:gd name="connsiteY4" fmla="*/ 219075 h 1054893"/>
              <a:gd name="connsiteX5" fmla="*/ 626269 w 1357313"/>
              <a:gd name="connsiteY5" fmla="*/ 152400 h 1054893"/>
              <a:gd name="connsiteX6" fmla="*/ 707232 w 1357313"/>
              <a:gd name="connsiteY6" fmla="*/ 128587 h 1054893"/>
              <a:gd name="connsiteX7" fmla="*/ 797719 w 1357313"/>
              <a:gd name="connsiteY7" fmla="*/ 95250 h 1054893"/>
              <a:gd name="connsiteX8" fmla="*/ 928688 w 1357313"/>
              <a:gd name="connsiteY8" fmla="*/ 38100 h 1054893"/>
              <a:gd name="connsiteX9" fmla="*/ 983457 w 1357313"/>
              <a:gd name="connsiteY9" fmla="*/ 7143 h 1054893"/>
              <a:gd name="connsiteX10" fmla="*/ 995363 w 1357313"/>
              <a:gd name="connsiteY10" fmla="*/ 2381 h 1054893"/>
              <a:gd name="connsiteX11" fmla="*/ 1019175 w 1357313"/>
              <a:gd name="connsiteY11" fmla="*/ 0 h 1054893"/>
              <a:gd name="connsiteX12" fmla="*/ 1050132 w 1357313"/>
              <a:gd name="connsiteY12" fmla="*/ 9525 h 1054893"/>
              <a:gd name="connsiteX13" fmla="*/ 1114425 w 1357313"/>
              <a:gd name="connsiteY13" fmla="*/ 42862 h 1054893"/>
              <a:gd name="connsiteX14" fmla="*/ 1188244 w 1357313"/>
              <a:gd name="connsiteY14" fmla="*/ 90487 h 1054893"/>
              <a:gd name="connsiteX15" fmla="*/ 1262063 w 1357313"/>
              <a:gd name="connsiteY15" fmla="*/ 150018 h 1054893"/>
              <a:gd name="connsiteX16" fmla="*/ 1309688 w 1357313"/>
              <a:gd name="connsiteY16" fmla="*/ 183356 h 1054893"/>
              <a:gd name="connsiteX17" fmla="*/ 1333500 w 1357313"/>
              <a:gd name="connsiteY17" fmla="*/ 204787 h 1054893"/>
              <a:gd name="connsiteX18" fmla="*/ 1347788 w 1357313"/>
              <a:gd name="connsiteY18" fmla="*/ 223837 h 1054893"/>
              <a:gd name="connsiteX19" fmla="*/ 1354932 w 1357313"/>
              <a:gd name="connsiteY19" fmla="*/ 242887 h 1054893"/>
              <a:gd name="connsiteX20" fmla="*/ 1357313 w 1357313"/>
              <a:gd name="connsiteY20" fmla="*/ 254793 h 1054893"/>
              <a:gd name="connsiteX21" fmla="*/ 1357313 w 1357313"/>
              <a:gd name="connsiteY21" fmla="*/ 273843 h 1054893"/>
              <a:gd name="connsiteX22" fmla="*/ 1350169 w 1357313"/>
              <a:gd name="connsiteY22" fmla="*/ 295275 h 1054893"/>
              <a:gd name="connsiteX23" fmla="*/ 1333500 w 1357313"/>
              <a:gd name="connsiteY23" fmla="*/ 316706 h 1054893"/>
              <a:gd name="connsiteX24" fmla="*/ 1304925 w 1357313"/>
              <a:gd name="connsiteY24" fmla="*/ 333375 h 1054893"/>
              <a:gd name="connsiteX25" fmla="*/ 1288257 w 1357313"/>
              <a:gd name="connsiteY25" fmla="*/ 357187 h 1054893"/>
              <a:gd name="connsiteX26" fmla="*/ 1259682 w 1357313"/>
              <a:gd name="connsiteY26" fmla="*/ 411956 h 1054893"/>
              <a:gd name="connsiteX27" fmla="*/ 1238250 w 1357313"/>
              <a:gd name="connsiteY27" fmla="*/ 471487 h 1054893"/>
              <a:gd name="connsiteX28" fmla="*/ 1214438 w 1357313"/>
              <a:gd name="connsiteY28" fmla="*/ 545306 h 1054893"/>
              <a:gd name="connsiteX29" fmla="*/ 1195388 w 1357313"/>
              <a:gd name="connsiteY29" fmla="*/ 619125 h 1054893"/>
              <a:gd name="connsiteX30" fmla="*/ 1181100 w 1357313"/>
              <a:gd name="connsiteY30" fmla="*/ 695325 h 1054893"/>
              <a:gd name="connsiteX31" fmla="*/ 1169194 w 1357313"/>
              <a:gd name="connsiteY31" fmla="*/ 790575 h 1054893"/>
              <a:gd name="connsiteX32" fmla="*/ 1138238 w 1357313"/>
              <a:gd name="connsiteY32" fmla="*/ 1026318 h 1054893"/>
              <a:gd name="connsiteX33" fmla="*/ 919163 w 1357313"/>
              <a:gd name="connsiteY33" fmla="*/ 1054893 h 1054893"/>
              <a:gd name="connsiteX34" fmla="*/ 933450 w 1357313"/>
              <a:gd name="connsiteY34" fmla="*/ 814387 h 1054893"/>
              <a:gd name="connsiteX35" fmla="*/ 950119 w 1357313"/>
              <a:gd name="connsiteY35" fmla="*/ 614362 h 1054893"/>
              <a:gd name="connsiteX36" fmla="*/ 964407 w 1357313"/>
              <a:gd name="connsiteY36" fmla="*/ 419100 h 1054893"/>
              <a:gd name="connsiteX37" fmla="*/ 969169 w 1357313"/>
              <a:gd name="connsiteY37" fmla="*/ 347662 h 1054893"/>
              <a:gd name="connsiteX38" fmla="*/ 969169 w 1357313"/>
              <a:gd name="connsiteY38" fmla="*/ 333375 h 1054893"/>
              <a:gd name="connsiteX39" fmla="*/ 964407 w 1357313"/>
              <a:gd name="connsiteY39" fmla="*/ 307181 h 1054893"/>
              <a:gd name="connsiteX40" fmla="*/ 957263 w 1357313"/>
              <a:gd name="connsiteY40" fmla="*/ 292893 h 1054893"/>
              <a:gd name="connsiteX41" fmla="*/ 942975 w 1357313"/>
              <a:gd name="connsiteY41" fmla="*/ 278606 h 1054893"/>
              <a:gd name="connsiteX42" fmla="*/ 919163 w 1357313"/>
              <a:gd name="connsiteY42" fmla="*/ 264318 h 1054893"/>
              <a:gd name="connsiteX43" fmla="*/ 890588 w 1357313"/>
              <a:gd name="connsiteY43" fmla="*/ 264318 h 1054893"/>
              <a:gd name="connsiteX44" fmla="*/ 823913 w 1357313"/>
              <a:gd name="connsiteY44" fmla="*/ 283368 h 1054893"/>
              <a:gd name="connsiteX45" fmla="*/ 647700 w 1357313"/>
              <a:gd name="connsiteY45" fmla="*/ 333375 h 1054893"/>
              <a:gd name="connsiteX46" fmla="*/ 409575 w 1357313"/>
              <a:gd name="connsiteY46" fmla="*/ 392906 h 1054893"/>
              <a:gd name="connsiteX0" fmla="*/ 409575 w 1357313"/>
              <a:gd name="connsiteY0" fmla="*/ 392906 h 1054893"/>
              <a:gd name="connsiteX1" fmla="*/ 42863 w 1357313"/>
              <a:gd name="connsiteY1" fmla="*/ 497681 h 1054893"/>
              <a:gd name="connsiteX2" fmla="*/ 0 w 1357313"/>
              <a:gd name="connsiteY2" fmla="*/ 314325 h 1054893"/>
              <a:gd name="connsiteX3" fmla="*/ 161925 w 1357313"/>
              <a:gd name="connsiteY3" fmla="*/ 278606 h 1054893"/>
              <a:gd name="connsiteX4" fmla="*/ 402432 w 1357313"/>
              <a:gd name="connsiteY4" fmla="*/ 219075 h 1054893"/>
              <a:gd name="connsiteX5" fmla="*/ 626269 w 1357313"/>
              <a:gd name="connsiteY5" fmla="*/ 152400 h 1054893"/>
              <a:gd name="connsiteX6" fmla="*/ 707232 w 1357313"/>
              <a:gd name="connsiteY6" fmla="*/ 128587 h 1054893"/>
              <a:gd name="connsiteX7" fmla="*/ 797719 w 1357313"/>
              <a:gd name="connsiteY7" fmla="*/ 95250 h 1054893"/>
              <a:gd name="connsiteX8" fmla="*/ 928688 w 1357313"/>
              <a:gd name="connsiteY8" fmla="*/ 38100 h 1054893"/>
              <a:gd name="connsiteX9" fmla="*/ 983457 w 1357313"/>
              <a:gd name="connsiteY9" fmla="*/ 7143 h 1054893"/>
              <a:gd name="connsiteX10" fmla="*/ 995363 w 1357313"/>
              <a:gd name="connsiteY10" fmla="*/ 2381 h 1054893"/>
              <a:gd name="connsiteX11" fmla="*/ 1019175 w 1357313"/>
              <a:gd name="connsiteY11" fmla="*/ 0 h 1054893"/>
              <a:gd name="connsiteX12" fmla="*/ 1050132 w 1357313"/>
              <a:gd name="connsiteY12" fmla="*/ 9525 h 1054893"/>
              <a:gd name="connsiteX13" fmla="*/ 1114425 w 1357313"/>
              <a:gd name="connsiteY13" fmla="*/ 42862 h 1054893"/>
              <a:gd name="connsiteX14" fmla="*/ 1188244 w 1357313"/>
              <a:gd name="connsiteY14" fmla="*/ 90487 h 1054893"/>
              <a:gd name="connsiteX15" fmla="*/ 1262063 w 1357313"/>
              <a:gd name="connsiteY15" fmla="*/ 150018 h 1054893"/>
              <a:gd name="connsiteX16" fmla="*/ 1309688 w 1357313"/>
              <a:gd name="connsiteY16" fmla="*/ 183356 h 1054893"/>
              <a:gd name="connsiteX17" fmla="*/ 1333500 w 1357313"/>
              <a:gd name="connsiteY17" fmla="*/ 204787 h 1054893"/>
              <a:gd name="connsiteX18" fmla="*/ 1347788 w 1357313"/>
              <a:gd name="connsiteY18" fmla="*/ 223837 h 1054893"/>
              <a:gd name="connsiteX19" fmla="*/ 1354932 w 1357313"/>
              <a:gd name="connsiteY19" fmla="*/ 242887 h 1054893"/>
              <a:gd name="connsiteX20" fmla="*/ 1357313 w 1357313"/>
              <a:gd name="connsiteY20" fmla="*/ 254793 h 1054893"/>
              <a:gd name="connsiteX21" fmla="*/ 1357313 w 1357313"/>
              <a:gd name="connsiteY21" fmla="*/ 273843 h 1054893"/>
              <a:gd name="connsiteX22" fmla="*/ 1350169 w 1357313"/>
              <a:gd name="connsiteY22" fmla="*/ 295275 h 1054893"/>
              <a:gd name="connsiteX23" fmla="*/ 1333500 w 1357313"/>
              <a:gd name="connsiteY23" fmla="*/ 316706 h 1054893"/>
              <a:gd name="connsiteX24" fmla="*/ 1304925 w 1357313"/>
              <a:gd name="connsiteY24" fmla="*/ 333375 h 1054893"/>
              <a:gd name="connsiteX25" fmla="*/ 1288257 w 1357313"/>
              <a:gd name="connsiteY25" fmla="*/ 357187 h 1054893"/>
              <a:gd name="connsiteX26" fmla="*/ 1259682 w 1357313"/>
              <a:gd name="connsiteY26" fmla="*/ 411956 h 1054893"/>
              <a:gd name="connsiteX27" fmla="*/ 1238250 w 1357313"/>
              <a:gd name="connsiteY27" fmla="*/ 471487 h 1054893"/>
              <a:gd name="connsiteX28" fmla="*/ 1214438 w 1357313"/>
              <a:gd name="connsiteY28" fmla="*/ 545306 h 1054893"/>
              <a:gd name="connsiteX29" fmla="*/ 1195388 w 1357313"/>
              <a:gd name="connsiteY29" fmla="*/ 619125 h 1054893"/>
              <a:gd name="connsiteX30" fmla="*/ 1181100 w 1357313"/>
              <a:gd name="connsiteY30" fmla="*/ 695325 h 1054893"/>
              <a:gd name="connsiteX31" fmla="*/ 1169194 w 1357313"/>
              <a:gd name="connsiteY31" fmla="*/ 790575 h 1054893"/>
              <a:gd name="connsiteX32" fmla="*/ 1138238 w 1357313"/>
              <a:gd name="connsiteY32" fmla="*/ 1026318 h 1054893"/>
              <a:gd name="connsiteX33" fmla="*/ 919163 w 1357313"/>
              <a:gd name="connsiteY33" fmla="*/ 1054893 h 1054893"/>
              <a:gd name="connsiteX34" fmla="*/ 923131 w 1357313"/>
              <a:gd name="connsiteY34" fmla="*/ 991345 h 1054893"/>
              <a:gd name="connsiteX35" fmla="*/ 933450 w 1357313"/>
              <a:gd name="connsiteY35" fmla="*/ 814387 h 1054893"/>
              <a:gd name="connsiteX36" fmla="*/ 950119 w 1357313"/>
              <a:gd name="connsiteY36" fmla="*/ 614362 h 1054893"/>
              <a:gd name="connsiteX37" fmla="*/ 964407 w 1357313"/>
              <a:gd name="connsiteY37" fmla="*/ 419100 h 1054893"/>
              <a:gd name="connsiteX38" fmla="*/ 969169 w 1357313"/>
              <a:gd name="connsiteY38" fmla="*/ 347662 h 1054893"/>
              <a:gd name="connsiteX39" fmla="*/ 969169 w 1357313"/>
              <a:gd name="connsiteY39" fmla="*/ 333375 h 1054893"/>
              <a:gd name="connsiteX40" fmla="*/ 964407 w 1357313"/>
              <a:gd name="connsiteY40" fmla="*/ 307181 h 1054893"/>
              <a:gd name="connsiteX41" fmla="*/ 957263 w 1357313"/>
              <a:gd name="connsiteY41" fmla="*/ 292893 h 1054893"/>
              <a:gd name="connsiteX42" fmla="*/ 942975 w 1357313"/>
              <a:gd name="connsiteY42" fmla="*/ 278606 h 1054893"/>
              <a:gd name="connsiteX43" fmla="*/ 919163 w 1357313"/>
              <a:gd name="connsiteY43" fmla="*/ 264318 h 1054893"/>
              <a:gd name="connsiteX44" fmla="*/ 890588 w 1357313"/>
              <a:gd name="connsiteY44" fmla="*/ 264318 h 1054893"/>
              <a:gd name="connsiteX45" fmla="*/ 823913 w 1357313"/>
              <a:gd name="connsiteY45" fmla="*/ 283368 h 1054893"/>
              <a:gd name="connsiteX46" fmla="*/ 647700 w 1357313"/>
              <a:gd name="connsiteY46" fmla="*/ 333375 h 1054893"/>
              <a:gd name="connsiteX47" fmla="*/ 409575 w 1357313"/>
              <a:gd name="connsiteY47" fmla="*/ 392906 h 1054893"/>
              <a:gd name="connsiteX0" fmla="*/ 409575 w 1357313"/>
              <a:gd name="connsiteY0" fmla="*/ 392906 h 1054893"/>
              <a:gd name="connsiteX1" fmla="*/ 42863 w 1357313"/>
              <a:gd name="connsiteY1" fmla="*/ 497681 h 1054893"/>
              <a:gd name="connsiteX2" fmla="*/ 0 w 1357313"/>
              <a:gd name="connsiteY2" fmla="*/ 314325 h 1054893"/>
              <a:gd name="connsiteX3" fmla="*/ 161925 w 1357313"/>
              <a:gd name="connsiteY3" fmla="*/ 278606 h 1054893"/>
              <a:gd name="connsiteX4" fmla="*/ 402432 w 1357313"/>
              <a:gd name="connsiteY4" fmla="*/ 219075 h 1054893"/>
              <a:gd name="connsiteX5" fmla="*/ 626269 w 1357313"/>
              <a:gd name="connsiteY5" fmla="*/ 152400 h 1054893"/>
              <a:gd name="connsiteX6" fmla="*/ 707232 w 1357313"/>
              <a:gd name="connsiteY6" fmla="*/ 128587 h 1054893"/>
              <a:gd name="connsiteX7" fmla="*/ 797719 w 1357313"/>
              <a:gd name="connsiteY7" fmla="*/ 95250 h 1054893"/>
              <a:gd name="connsiteX8" fmla="*/ 928688 w 1357313"/>
              <a:gd name="connsiteY8" fmla="*/ 38100 h 1054893"/>
              <a:gd name="connsiteX9" fmla="*/ 983457 w 1357313"/>
              <a:gd name="connsiteY9" fmla="*/ 7143 h 1054893"/>
              <a:gd name="connsiteX10" fmla="*/ 995363 w 1357313"/>
              <a:gd name="connsiteY10" fmla="*/ 2381 h 1054893"/>
              <a:gd name="connsiteX11" fmla="*/ 1019175 w 1357313"/>
              <a:gd name="connsiteY11" fmla="*/ 0 h 1054893"/>
              <a:gd name="connsiteX12" fmla="*/ 1050132 w 1357313"/>
              <a:gd name="connsiteY12" fmla="*/ 9525 h 1054893"/>
              <a:gd name="connsiteX13" fmla="*/ 1114425 w 1357313"/>
              <a:gd name="connsiteY13" fmla="*/ 42862 h 1054893"/>
              <a:gd name="connsiteX14" fmla="*/ 1188244 w 1357313"/>
              <a:gd name="connsiteY14" fmla="*/ 90487 h 1054893"/>
              <a:gd name="connsiteX15" fmla="*/ 1262063 w 1357313"/>
              <a:gd name="connsiteY15" fmla="*/ 150018 h 1054893"/>
              <a:gd name="connsiteX16" fmla="*/ 1309688 w 1357313"/>
              <a:gd name="connsiteY16" fmla="*/ 183356 h 1054893"/>
              <a:gd name="connsiteX17" fmla="*/ 1333500 w 1357313"/>
              <a:gd name="connsiteY17" fmla="*/ 204787 h 1054893"/>
              <a:gd name="connsiteX18" fmla="*/ 1347788 w 1357313"/>
              <a:gd name="connsiteY18" fmla="*/ 223837 h 1054893"/>
              <a:gd name="connsiteX19" fmla="*/ 1354932 w 1357313"/>
              <a:gd name="connsiteY19" fmla="*/ 242887 h 1054893"/>
              <a:gd name="connsiteX20" fmla="*/ 1357313 w 1357313"/>
              <a:gd name="connsiteY20" fmla="*/ 254793 h 1054893"/>
              <a:gd name="connsiteX21" fmla="*/ 1357313 w 1357313"/>
              <a:gd name="connsiteY21" fmla="*/ 273843 h 1054893"/>
              <a:gd name="connsiteX22" fmla="*/ 1350169 w 1357313"/>
              <a:gd name="connsiteY22" fmla="*/ 295275 h 1054893"/>
              <a:gd name="connsiteX23" fmla="*/ 1333500 w 1357313"/>
              <a:gd name="connsiteY23" fmla="*/ 316706 h 1054893"/>
              <a:gd name="connsiteX24" fmla="*/ 1304925 w 1357313"/>
              <a:gd name="connsiteY24" fmla="*/ 333375 h 1054893"/>
              <a:gd name="connsiteX25" fmla="*/ 1288257 w 1357313"/>
              <a:gd name="connsiteY25" fmla="*/ 357187 h 1054893"/>
              <a:gd name="connsiteX26" fmla="*/ 1259682 w 1357313"/>
              <a:gd name="connsiteY26" fmla="*/ 411956 h 1054893"/>
              <a:gd name="connsiteX27" fmla="*/ 1238250 w 1357313"/>
              <a:gd name="connsiteY27" fmla="*/ 471487 h 1054893"/>
              <a:gd name="connsiteX28" fmla="*/ 1214438 w 1357313"/>
              <a:gd name="connsiteY28" fmla="*/ 545306 h 1054893"/>
              <a:gd name="connsiteX29" fmla="*/ 1195388 w 1357313"/>
              <a:gd name="connsiteY29" fmla="*/ 619125 h 1054893"/>
              <a:gd name="connsiteX30" fmla="*/ 1181100 w 1357313"/>
              <a:gd name="connsiteY30" fmla="*/ 695325 h 1054893"/>
              <a:gd name="connsiteX31" fmla="*/ 1169194 w 1357313"/>
              <a:gd name="connsiteY31" fmla="*/ 790575 h 1054893"/>
              <a:gd name="connsiteX32" fmla="*/ 1144588 w 1357313"/>
              <a:gd name="connsiteY32" fmla="*/ 981813 h 1054893"/>
              <a:gd name="connsiteX33" fmla="*/ 1138238 w 1357313"/>
              <a:gd name="connsiteY33" fmla="*/ 1026318 h 1054893"/>
              <a:gd name="connsiteX34" fmla="*/ 919163 w 1357313"/>
              <a:gd name="connsiteY34" fmla="*/ 1054893 h 1054893"/>
              <a:gd name="connsiteX35" fmla="*/ 923131 w 1357313"/>
              <a:gd name="connsiteY35" fmla="*/ 991345 h 1054893"/>
              <a:gd name="connsiteX36" fmla="*/ 933450 w 1357313"/>
              <a:gd name="connsiteY36" fmla="*/ 814387 h 1054893"/>
              <a:gd name="connsiteX37" fmla="*/ 950119 w 1357313"/>
              <a:gd name="connsiteY37" fmla="*/ 614362 h 1054893"/>
              <a:gd name="connsiteX38" fmla="*/ 964407 w 1357313"/>
              <a:gd name="connsiteY38" fmla="*/ 419100 h 1054893"/>
              <a:gd name="connsiteX39" fmla="*/ 969169 w 1357313"/>
              <a:gd name="connsiteY39" fmla="*/ 347662 h 1054893"/>
              <a:gd name="connsiteX40" fmla="*/ 969169 w 1357313"/>
              <a:gd name="connsiteY40" fmla="*/ 333375 h 1054893"/>
              <a:gd name="connsiteX41" fmla="*/ 964407 w 1357313"/>
              <a:gd name="connsiteY41" fmla="*/ 307181 h 1054893"/>
              <a:gd name="connsiteX42" fmla="*/ 957263 w 1357313"/>
              <a:gd name="connsiteY42" fmla="*/ 292893 h 1054893"/>
              <a:gd name="connsiteX43" fmla="*/ 942975 w 1357313"/>
              <a:gd name="connsiteY43" fmla="*/ 278606 h 1054893"/>
              <a:gd name="connsiteX44" fmla="*/ 919163 w 1357313"/>
              <a:gd name="connsiteY44" fmla="*/ 264318 h 1054893"/>
              <a:gd name="connsiteX45" fmla="*/ 890588 w 1357313"/>
              <a:gd name="connsiteY45" fmla="*/ 264318 h 1054893"/>
              <a:gd name="connsiteX46" fmla="*/ 823913 w 1357313"/>
              <a:gd name="connsiteY46" fmla="*/ 283368 h 1054893"/>
              <a:gd name="connsiteX47" fmla="*/ 647700 w 1357313"/>
              <a:gd name="connsiteY47" fmla="*/ 333375 h 1054893"/>
              <a:gd name="connsiteX48" fmla="*/ 409575 w 1357313"/>
              <a:gd name="connsiteY48" fmla="*/ 392906 h 1054893"/>
              <a:gd name="connsiteX0" fmla="*/ 409575 w 1357313"/>
              <a:gd name="connsiteY0" fmla="*/ 392906 h 1026318"/>
              <a:gd name="connsiteX1" fmla="*/ 42863 w 1357313"/>
              <a:gd name="connsiteY1" fmla="*/ 497681 h 1026318"/>
              <a:gd name="connsiteX2" fmla="*/ 0 w 1357313"/>
              <a:gd name="connsiteY2" fmla="*/ 314325 h 1026318"/>
              <a:gd name="connsiteX3" fmla="*/ 161925 w 1357313"/>
              <a:gd name="connsiteY3" fmla="*/ 278606 h 1026318"/>
              <a:gd name="connsiteX4" fmla="*/ 402432 w 1357313"/>
              <a:gd name="connsiteY4" fmla="*/ 219075 h 1026318"/>
              <a:gd name="connsiteX5" fmla="*/ 626269 w 1357313"/>
              <a:gd name="connsiteY5" fmla="*/ 152400 h 1026318"/>
              <a:gd name="connsiteX6" fmla="*/ 707232 w 1357313"/>
              <a:gd name="connsiteY6" fmla="*/ 128587 h 1026318"/>
              <a:gd name="connsiteX7" fmla="*/ 797719 w 1357313"/>
              <a:gd name="connsiteY7" fmla="*/ 95250 h 1026318"/>
              <a:gd name="connsiteX8" fmla="*/ 928688 w 1357313"/>
              <a:gd name="connsiteY8" fmla="*/ 38100 h 1026318"/>
              <a:gd name="connsiteX9" fmla="*/ 983457 w 1357313"/>
              <a:gd name="connsiteY9" fmla="*/ 7143 h 1026318"/>
              <a:gd name="connsiteX10" fmla="*/ 995363 w 1357313"/>
              <a:gd name="connsiteY10" fmla="*/ 2381 h 1026318"/>
              <a:gd name="connsiteX11" fmla="*/ 1019175 w 1357313"/>
              <a:gd name="connsiteY11" fmla="*/ 0 h 1026318"/>
              <a:gd name="connsiteX12" fmla="*/ 1050132 w 1357313"/>
              <a:gd name="connsiteY12" fmla="*/ 9525 h 1026318"/>
              <a:gd name="connsiteX13" fmla="*/ 1114425 w 1357313"/>
              <a:gd name="connsiteY13" fmla="*/ 42862 h 1026318"/>
              <a:gd name="connsiteX14" fmla="*/ 1188244 w 1357313"/>
              <a:gd name="connsiteY14" fmla="*/ 90487 h 1026318"/>
              <a:gd name="connsiteX15" fmla="*/ 1262063 w 1357313"/>
              <a:gd name="connsiteY15" fmla="*/ 150018 h 1026318"/>
              <a:gd name="connsiteX16" fmla="*/ 1309688 w 1357313"/>
              <a:gd name="connsiteY16" fmla="*/ 183356 h 1026318"/>
              <a:gd name="connsiteX17" fmla="*/ 1333500 w 1357313"/>
              <a:gd name="connsiteY17" fmla="*/ 204787 h 1026318"/>
              <a:gd name="connsiteX18" fmla="*/ 1347788 w 1357313"/>
              <a:gd name="connsiteY18" fmla="*/ 223837 h 1026318"/>
              <a:gd name="connsiteX19" fmla="*/ 1354932 w 1357313"/>
              <a:gd name="connsiteY19" fmla="*/ 242887 h 1026318"/>
              <a:gd name="connsiteX20" fmla="*/ 1357313 w 1357313"/>
              <a:gd name="connsiteY20" fmla="*/ 254793 h 1026318"/>
              <a:gd name="connsiteX21" fmla="*/ 1357313 w 1357313"/>
              <a:gd name="connsiteY21" fmla="*/ 273843 h 1026318"/>
              <a:gd name="connsiteX22" fmla="*/ 1350169 w 1357313"/>
              <a:gd name="connsiteY22" fmla="*/ 295275 h 1026318"/>
              <a:gd name="connsiteX23" fmla="*/ 1333500 w 1357313"/>
              <a:gd name="connsiteY23" fmla="*/ 316706 h 1026318"/>
              <a:gd name="connsiteX24" fmla="*/ 1304925 w 1357313"/>
              <a:gd name="connsiteY24" fmla="*/ 333375 h 1026318"/>
              <a:gd name="connsiteX25" fmla="*/ 1288257 w 1357313"/>
              <a:gd name="connsiteY25" fmla="*/ 357187 h 1026318"/>
              <a:gd name="connsiteX26" fmla="*/ 1259682 w 1357313"/>
              <a:gd name="connsiteY26" fmla="*/ 411956 h 1026318"/>
              <a:gd name="connsiteX27" fmla="*/ 1238250 w 1357313"/>
              <a:gd name="connsiteY27" fmla="*/ 471487 h 1026318"/>
              <a:gd name="connsiteX28" fmla="*/ 1214438 w 1357313"/>
              <a:gd name="connsiteY28" fmla="*/ 545306 h 1026318"/>
              <a:gd name="connsiteX29" fmla="*/ 1195388 w 1357313"/>
              <a:gd name="connsiteY29" fmla="*/ 619125 h 1026318"/>
              <a:gd name="connsiteX30" fmla="*/ 1181100 w 1357313"/>
              <a:gd name="connsiteY30" fmla="*/ 695325 h 1026318"/>
              <a:gd name="connsiteX31" fmla="*/ 1169194 w 1357313"/>
              <a:gd name="connsiteY31" fmla="*/ 790575 h 1026318"/>
              <a:gd name="connsiteX32" fmla="*/ 1144588 w 1357313"/>
              <a:gd name="connsiteY32" fmla="*/ 981813 h 1026318"/>
              <a:gd name="connsiteX33" fmla="*/ 1138238 w 1357313"/>
              <a:gd name="connsiteY33" fmla="*/ 1026318 h 1026318"/>
              <a:gd name="connsiteX34" fmla="*/ 923131 w 1357313"/>
              <a:gd name="connsiteY34" fmla="*/ 991345 h 1026318"/>
              <a:gd name="connsiteX35" fmla="*/ 933450 w 1357313"/>
              <a:gd name="connsiteY35" fmla="*/ 814387 h 1026318"/>
              <a:gd name="connsiteX36" fmla="*/ 950119 w 1357313"/>
              <a:gd name="connsiteY36" fmla="*/ 614362 h 1026318"/>
              <a:gd name="connsiteX37" fmla="*/ 964407 w 1357313"/>
              <a:gd name="connsiteY37" fmla="*/ 419100 h 1026318"/>
              <a:gd name="connsiteX38" fmla="*/ 969169 w 1357313"/>
              <a:gd name="connsiteY38" fmla="*/ 347662 h 1026318"/>
              <a:gd name="connsiteX39" fmla="*/ 969169 w 1357313"/>
              <a:gd name="connsiteY39" fmla="*/ 333375 h 1026318"/>
              <a:gd name="connsiteX40" fmla="*/ 964407 w 1357313"/>
              <a:gd name="connsiteY40" fmla="*/ 307181 h 1026318"/>
              <a:gd name="connsiteX41" fmla="*/ 957263 w 1357313"/>
              <a:gd name="connsiteY41" fmla="*/ 292893 h 1026318"/>
              <a:gd name="connsiteX42" fmla="*/ 942975 w 1357313"/>
              <a:gd name="connsiteY42" fmla="*/ 278606 h 1026318"/>
              <a:gd name="connsiteX43" fmla="*/ 919163 w 1357313"/>
              <a:gd name="connsiteY43" fmla="*/ 264318 h 1026318"/>
              <a:gd name="connsiteX44" fmla="*/ 890588 w 1357313"/>
              <a:gd name="connsiteY44" fmla="*/ 264318 h 1026318"/>
              <a:gd name="connsiteX45" fmla="*/ 823913 w 1357313"/>
              <a:gd name="connsiteY45" fmla="*/ 283368 h 1026318"/>
              <a:gd name="connsiteX46" fmla="*/ 647700 w 1357313"/>
              <a:gd name="connsiteY46" fmla="*/ 333375 h 1026318"/>
              <a:gd name="connsiteX47" fmla="*/ 409575 w 1357313"/>
              <a:gd name="connsiteY47" fmla="*/ 392906 h 1026318"/>
              <a:gd name="connsiteX0" fmla="*/ 409575 w 1357313"/>
              <a:gd name="connsiteY0" fmla="*/ 392906 h 991345"/>
              <a:gd name="connsiteX1" fmla="*/ 42863 w 1357313"/>
              <a:gd name="connsiteY1" fmla="*/ 497681 h 991345"/>
              <a:gd name="connsiteX2" fmla="*/ 0 w 1357313"/>
              <a:gd name="connsiteY2" fmla="*/ 314325 h 991345"/>
              <a:gd name="connsiteX3" fmla="*/ 161925 w 1357313"/>
              <a:gd name="connsiteY3" fmla="*/ 278606 h 991345"/>
              <a:gd name="connsiteX4" fmla="*/ 402432 w 1357313"/>
              <a:gd name="connsiteY4" fmla="*/ 219075 h 991345"/>
              <a:gd name="connsiteX5" fmla="*/ 626269 w 1357313"/>
              <a:gd name="connsiteY5" fmla="*/ 152400 h 991345"/>
              <a:gd name="connsiteX6" fmla="*/ 707232 w 1357313"/>
              <a:gd name="connsiteY6" fmla="*/ 128587 h 991345"/>
              <a:gd name="connsiteX7" fmla="*/ 797719 w 1357313"/>
              <a:gd name="connsiteY7" fmla="*/ 95250 h 991345"/>
              <a:gd name="connsiteX8" fmla="*/ 928688 w 1357313"/>
              <a:gd name="connsiteY8" fmla="*/ 38100 h 991345"/>
              <a:gd name="connsiteX9" fmla="*/ 983457 w 1357313"/>
              <a:gd name="connsiteY9" fmla="*/ 7143 h 991345"/>
              <a:gd name="connsiteX10" fmla="*/ 995363 w 1357313"/>
              <a:gd name="connsiteY10" fmla="*/ 2381 h 991345"/>
              <a:gd name="connsiteX11" fmla="*/ 1019175 w 1357313"/>
              <a:gd name="connsiteY11" fmla="*/ 0 h 991345"/>
              <a:gd name="connsiteX12" fmla="*/ 1050132 w 1357313"/>
              <a:gd name="connsiteY12" fmla="*/ 9525 h 991345"/>
              <a:gd name="connsiteX13" fmla="*/ 1114425 w 1357313"/>
              <a:gd name="connsiteY13" fmla="*/ 42862 h 991345"/>
              <a:gd name="connsiteX14" fmla="*/ 1188244 w 1357313"/>
              <a:gd name="connsiteY14" fmla="*/ 90487 h 991345"/>
              <a:gd name="connsiteX15" fmla="*/ 1262063 w 1357313"/>
              <a:gd name="connsiteY15" fmla="*/ 150018 h 991345"/>
              <a:gd name="connsiteX16" fmla="*/ 1309688 w 1357313"/>
              <a:gd name="connsiteY16" fmla="*/ 183356 h 991345"/>
              <a:gd name="connsiteX17" fmla="*/ 1333500 w 1357313"/>
              <a:gd name="connsiteY17" fmla="*/ 204787 h 991345"/>
              <a:gd name="connsiteX18" fmla="*/ 1347788 w 1357313"/>
              <a:gd name="connsiteY18" fmla="*/ 223837 h 991345"/>
              <a:gd name="connsiteX19" fmla="*/ 1354932 w 1357313"/>
              <a:gd name="connsiteY19" fmla="*/ 242887 h 991345"/>
              <a:gd name="connsiteX20" fmla="*/ 1357313 w 1357313"/>
              <a:gd name="connsiteY20" fmla="*/ 254793 h 991345"/>
              <a:gd name="connsiteX21" fmla="*/ 1357313 w 1357313"/>
              <a:gd name="connsiteY21" fmla="*/ 273843 h 991345"/>
              <a:gd name="connsiteX22" fmla="*/ 1350169 w 1357313"/>
              <a:gd name="connsiteY22" fmla="*/ 295275 h 991345"/>
              <a:gd name="connsiteX23" fmla="*/ 1333500 w 1357313"/>
              <a:gd name="connsiteY23" fmla="*/ 316706 h 991345"/>
              <a:gd name="connsiteX24" fmla="*/ 1304925 w 1357313"/>
              <a:gd name="connsiteY24" fmla="*/ 333375 h 991345"/>
              <a:gd name="connsiteX25" fmla="*/ 1288257 w 1357313"/>
              <a:gd name="connsiteY25" fmla="*/ 357187 h 991345"/>
              <a:gd name="connsiteX26" fmla="*/ 1259682 w 1357313"/>
              <a:gd name="connsiteY26" fmla="*/ 411956 h 991345"/>
              <a:gd name="connsiteX27" fmla="*/ 1238250 w 1357313"/>
              <a:gd name="connsiteY27" fmla="*/ 471487 h 991345"/>
              <a:gd name="connsiteX28" fmla="*/ 1214438 w 1357313"/>
              <a:gd name="connsiteY28" fmla="*/ 545306 h 991345"/>
              <a:gd name="connsiteX29" fmla="*/ 1195388 w 1357313"/>
              <a:gd name="connsiteY29" fmla="*/ 619125 h 991345"/>
              <a:gd name="connsiteX30" fmla="*/ 1181100 w 1357313"/>
              <a:gd name="connsiteY30" fmla="*/ 695325 h 991345"/>
              <a:gd name="connsiteX31" fmla="*/ 1169194 w 1357313"/>
              <a:gd name="connsiteY31" fmla="*/ 790575 h 991345"/>
              <a:gd name="connsiteX32" fmla="*/ 1144588 w 1357313"/>
              <a:gd name="connsiteY32" fmla="*/ 981813 h 991345"/>
              <a:gd name="connsiteX33" fmla="*/ 923131 w 1357313"/>
              <a:gd name="connsiteY33" fmla="*/ 991345 h 991345"/>
              <a:gd name="connsiteX34" fmla="*/ 933450 w 1357313"/>
              <a:gd name="connsiteY34" fmla="*/ 814387 h 991345"/>
              <a:gd name="connsiteX35" fmla="*/ 950119 w 1357313"/>
              <a:gd name="connsiteY35" fmla="*/ 614362 h 991345"/>
              <a:gd name="connsiteX36" fmla="*/ 964407 w 1357313"/>
              <a:gd name="connsiteY36" fmla="*/ 419100 h 991345"/>
              <a:gd name="connsiteX37" fmla="*/ 969169 w 1357313"/>
              <a:gd name="connsiteY37" fmla="*/ 347662 h 991345"/>
              <a:gd name="connsiteX38" fmla="*/ 969169 w 1357313"/>
              <a:gd name="connsiteY38" fmla="*/ 333375 h 991345"/>
              <a:gd name="connsiteX39" fmla="*/ 964407 w 1357313"/>
              <a:gd name="connsiteY39" fmla="*/ 307181 h 991345"/>
              <a:gd name="connsiteX40" fmla="*/ 957263 w 1357313"/>
              <a:gd name="connsiteY40" fmla="*/ 292893 h 991345"/>
              <a:gd name="connsiteX41" fmla="*/ 942975 w 1357313"/>
              <a:gd name="connsiteY41" fmla="*/ 278606 h 991345"/>
              <a:gd name="connsiteX42" fmla="*/ 919163 w 1357313"/>
              <a:gd name="connsiteY42" fmla="*/ 264318 h 991345"/>
              <a:gd name="connsiteX43" fmla="*/ 890588 w 1357313"/>
              <a:gd name="connsiteY43" fmla="*/ 264318 h 991345"/>
              <a:gd name="connsiteX44" fmla="*/ 823913 w 1357313"/>
              <a:gd name="connsiteY44" fmla="*/ 283368 h 991345"/>
              <a:gd name="connsiteX45" fmla="*/ 647700 w 1357313"/>
              <a:gd name="connsiteY45" fmla="*/ 333375 h 991345"/>
              <a:gd name="connsiteX46" fmla="*/ 409575 w 1357313"/>
              <a:gd name="connsiteY46" fmla="*/ 392906 h 991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57313" h="991345">
                <a:moveTo>
                  <a:pt x="409575" y="392906"/>
                </a:moveTo>
                <a:lnTo>
                  <a:pt x="42863" y="497681"/>
                </a:lnTo>
                <a:lnTo>
                  <a:pt x="0" y="314325"/>
                </a:lnTo>
                <a:lnTo>
                  <a:pt x="161925" y="278606"/>
                </a:lnTo>
                <a:lnTo>
                  <a:pt x="402432" y="219075"/>
                </a:lnTo>
                <a:lnTo>
                  <a:pt x="626269" y="152400"/>
                </a:lnTo>
                <a:lnTo>
                  <a:pt x="707232" y="128587"/>
                </a:lnTo>
                <a:lnTo>
                  <a:pt x="797719" y="95250"/>
                </a:lnTo>
                <a:lnTo>
                  <a:pt x="928688" y="38100"/>
                </a:lnTo>
                <a:lnTo>
                  <a:pt x="983457" y="7143"/>
                </a:lnTo>
                <a:lnTo>
                  <a:pt x="995363" y="2381"/>
                </a:lnTo>
                <a:lnTo>
                  <a:pt x="1019175" y="0"/>
                </a:lnTo>
                <a:lnTo>
                  <a:pt x="1050132" y="9525"/>
                </a:lnTo>
                <a:lnTo>
                  <a:pt x="1114425" y="42862"/>
                </a:lnTo>
                <a:lnTo>
                  <a:pt x="1188244" y="90487"/>
                </a:lnTo>
                <a:lnTo>
                  <a:pt x="1262063" y="150018"/>
                </a:lnTo>
                <a:lnTo>
                  <a:pt x="1309688" y="183356"/>
                </a:lnTo>
                <a:lnTo>
                  <a:pt x="1333500" y="204787"/>
                </a:lnTo>
                <a:lnTo>
                  <a:pt x="1347788" y="223837"/>
                </a:lnTo>
                <a:lnTo>
                  <a:pt x="1354932" y="242887"/>
                </a:lnTo>
                <a:lnTo>
                  <a:pt x="1357313" y="254793"/>
                </a:lnTo>
                <a:lnTo>
                  <a:pt x="1357313" y="273843"/>
                </a:lnTo>
                <a:lnTo>
                  <a:pt x="1350169" y="295275"/>
                </a:lnTo>
                <a:lnTo>
                  <a:pt x="1333500" y="316706"/>
                </a:lnTo>
                <a:lnTo>
                  <a:pt x="1304925" y="333375"/>
                </a:lnTo>
                <a:lnTo>
                  <a:pt x="1288257" y="357187"/>
                </a:lnTo>
                <a:lnTo>
                  <a:pt x="1259682" y="411956"/>
                </a:lnTo>
                <a:lnTo>
                  <a:pt x="1238250" y="471487"/>
                </a:lnTo>
                <a:lnTo>
                  <a:pt x="1214438" y="545306"/>
                </a:lnTo>
                <a:lnTo>
                  <a:pt x="1195388" y="619125"/>
                </a:lnTo>
                <a:lnTo>
                  <a:pt x="1181100" y="695325"/>
                </a:lnTo>
                <a:lnTo>
                  <a:pt x="1169194" y="790575"/>
                </a:lnTo>
                <a:lnTo>
                  <a:pt x="1144588" y="981813"/>
                </a:lnTo>
                <a:lnTo>
                  <a:pt x="923131" y="991345"/>
                </a:lnTo>
                <a:lnTo>
                  <a:pt x="933450" y="814387"/>
                </a:lnTo>
                <a:lnTo>
                  <a:pt x="950119" y="614362"/>
                </a:lnTo>
                <a:lnTo>
                  <a:pt x="964407" y="419100"/>
                </a:lnTo>
                <a:lnTo>
                  <a:pt x="969169" y="347662"/>
                </a:lnTo>
                <a:lnTo>
                  <a:pt x="969169" y="333375"/>
                </a:lnTo>
                <a:lnTo>
                  <a:pt x="964407" y="307181"/>
                </a:lnTo>
                <a:lnTo>
                  <a:pt x="957263" y="292893"/>
                </a:lnTo>
                <a:lnTo>
                  <a:pt x="942975" y="278606"/>
                </a:lnTo>
                <a:lnTo>
                  <a:pt x="919163" y="264318"/>
                </a:lnTo>
                <a:lnTo>
                  <a:pt x="890588" y="264318"/>
                </a:lnTo>
                <a:lnTo>
                  <a:pt x="823913" y="283368"/>
                </a:lnTo>
                <a:lnTo>
                  <a:pt x="647700" y="333375"/>
                </a:lnTo>
                <a:lnTo>
                  <a:pt x="409575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C1BAC98-23A4-4140-9C24-C89573F4A778}"/>
              </a:ext>
            </a:extLst>
          </p:cNvPr>
          <p:cNvSpPr/>
          <p:nvPr/>
        </p:nvSpPr>
        <p:spPr>
          <a:xfrm>
            <a:off x="3432175" y="5019675"/>
            <a:ext cx="1095375" cy="398463"/>
          </a:xfrm>
          <a:custGeom>
            <a:avLst/>
            <a:gdLst>
              <a:gd name="connsiteX0" fmla="*/ 347663 w 1095375"/>
              <a:gd name="connsiteY0" fmla="*/ 300038 h 397669"/>
              <a:gd name="connsiteX1" fmla="*/ 42863 w 1095375"/>
              <a:gd name="connsiteY1" fmla="*/ 397669 h 397669"/>
              <a:gd name="connsiteX2" fmla="*/ 0 w 1095375"/>
              <a:gd name="connsiteY2" fmla="*/ 209550 h 397669"/>
              <a:gd name="connsiteX3" fmla="*/ 340519 w 1095375"/>
              <a:gd name="connsiteY3" fmla="*/ 126206 h 397669"/>
              <a:gd name="connsiteX4" fmla="*/ 611982 w 1095375"/>
              <a:gd name="connsiteY4" fmla="*/ 59531 h 397669"/>
              <a:gd name="connsiteX5" fmla="*/ 807244 w 1095375"/>
              <a:gd name="connsiteY5" fmla="*/ 11906 h 397669"/>
              <a:gd name="connsiteX6" fmla="*/ 1021557 w 1095375"/>
              <a:gd name="connsiteY6" fmla="*/ 0 h 397669"/>
              <a:gd name="connsiteX7" fmla="*/ 1045369 w 1095375"/>
              <a:gd name="connsiteY7" fmla="*/ 11906 h 397669"/>
              <a:gd name="connsiteX8" fmla="*/ 1069182 w 1095375"/>
              <a:gd name="connsiteY8" fmla="*/ 30956 h 397669"/>
              <a:gd name="connsiteX9" fmla="*/ 1088232 w 1095375"/>
              <a:gd name="connsiteY9" fmla="*/ 61913 h 397669"/>
              <a:gd name="connsiteX10" fmla="*/ 1095375 w 1095375"/>
              <a:gd name="connsiteY10" fmla="*/ 92869 h 397669"/>
              <a:gd name="connsiteX11" fmla="*/ 1090613 w 1095375"/>
              <a:gd name="connsiteY11" fmla="*/ 111919 h 397669"/>
              <a:gd name="connsiteX12" fmla="*/ 1071563 w 1095375"/>
              <a:gd name="connsiteY12" fmla="*/ 138113 h 397669"/>
              <a:gd name="connsiteX13" fmla="*/ 1042988 w 1095375"/>
              <a:gd name="connsiteY13" fmla="*/ 159544 h 397669"/>
              <a:gd name="connsiteX14" fmla="*/ 981075 w 1095375"/>
              <a:gd name="connsiteY14" fmla="*/ 183356 h 397669"/>
              <a:gd name="connsiteX15" fmla="*/ 940594 w 1095375"/>
              <a:gd name="connsiteY15" fmla="*/ 195263 h 397669"/>
              <a:gd name="connsiteX16" fmla="*/ 878682 w 1095375"/>
              <a:gd name="connsiteY16" fmla="*/ 200025 h 397669"/>
              <a:gd name="connsiteX17" fmla="*/ 823913 w 1095375"/>
              <a:gd name="connsiteY17" fmla="*/ 204788 h 397669"/>
              <a:gd name="connsiteX18" fmla="*/ 738188 w 1095375"/>
              <a:gd name="connsiteY18" fmla="*/ 216694 h 397669"/>
              <a:gd name="connsiteX19" fmla="*/ 638175 w 1095375"/>
              <a:gd name="connsiteY19" fmla="*/ 233363 h 397669"/>
              <a:gd name="connsiteX20" fmla="*/ 542925 w 1095375"/>
              <a:gd name="connsiteY20" fmla="*/ 257175 h 397669"/>
              <a:gd name="connsiteX21" fmla="*/ 347663 w 1095375"/>
              <a:gd name="connsiteY21" fmla="*/ 30003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95375" h="397669">
                <a:moveTo>
                  <a:pt x="347663" y="300038"/>
                </a:moveTo>
                <a:lnTo>
                  <a:pt x="42863" y="397669"/>
                </a:lnTo>
                <a:lnTo>
                  <a:pt x="0" y="209550"/>
                </a:lnTo>
                <a:lnTo>
                  <a:pt x="340519" y="126206"/>
                </a:lnTo>
                <a:lnTo>
                  <a:pt x="611982" y="59531"/>
                </a:lnTo>
                <a:lnTo>
                  <a:pt x="807244" y="11906"/>
                </a:lnTo>
                <a:lnTo>
                  <a:pt x="1021557" y="0"/>
                </a:lnTo>
                <a:lnTo>
                  <a:pt x="1045369" y="11906"/>
                </a:lnTo>
                <a:lnTo>
                  <a:pt x="1069182" y="30956"/>
                </a:lnTo>
                <a:lnTo>
                  <a:pt x="1088232" y="61913"/>
                </a:lnTo>
                <a:lnTo>
                  <a:pt x="1095375" y="92869"/>
                </a:lnTo>
                <a:lnTo>
                  <a:pt x="1090613" y="111919"/>
                </a:lnTo>
                <a:lnTo>
                  <a:pt x="1071563" y="138113"/>
                </a:lnTo>
                <a:lnTo>
                  <a:pt x="1042988" y="159544"/>
                </a:lnTo>
                <a:lnTo>
                  <a:pt x="981075" y="183356"/>
                </a:lnTo>
                <a:lnTo>
                  <a:pt x="940594" y="195263"/>
                </a:lnTo>
                <a:lnTo>
                  <a:pt x="878682" y="200025"/>
                </a:lnTo>
                <a:lnTo>
                  <a:pt x="823913" y="204788"/>
                </a:lnTo>
                <a:lnTo>
                  <a:pt x="738188" y="216694"/>
                </a:lnTo>
                <a:lnTo>
                  <a:pt x="638175" y="233363"/>
                </a:lnTo>
                <a:lnTo>
                  <a:pt x="542925" y="257175"/>
                </a:lnTo>
                <a:lnTo>
                  <a:pt x="347663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BB497E5-591F-B54B-9141-D7107999687E}"/>
              </a:ext>
            </a:extLst>
          </p:cNvPr>
          <p:cNvSpPr/>
          <p:nvPr/>
        </p:nvSpPr>
        <p:spPr>
          <a:xfrm>
            <a:off x="5519738" y="1771650"/>
            <a:ext cx="1436687" cy="477838"/>
          </a:xfrm>
          <a:custGeom>
            <a:avLst/>
            <a:gdLst>
              <a:gd name="connsiteX0" fmla="*/ 407193 w 1435893"/>
              <a:gd name="connsiteY0" fmla="*/ 383381 h 478631"/>
              <a:gd name="connsiteX1" fmla="*/ 52387 w 1435893"/>
              <a:gd name="connsiteY1" fmla="*/ 478631 h 478631"/>
              <a:gd name="connsiteX2" fmla="*/ 0 w 1435893"/>
              <a:gd name="connsiteY2" fmla="*/ 259556 h 478631"/>
              <a:gd name="connsiteX3" fmla="*/ 171450 w 1435893"/>
              <a:gd name="connsiteY3" fmla="*/ 250031 h 478631"/>
              <a:gd name="connsiteX4" fmla="*/ 297656 w 1435893"/>
              <a:gd name="connsiteY4" fmla="*/ 233363 h 478631"/>
              <a:gd name="connsiteX5" fmla="*/ 411956 w 1435893"/>
              <a:gd name="connsiteY5" fmla="*/ 209550 h 478631"/>
              <a:gd name="connsiteX6" fmla="*/ 533400 w 1435893"/>
              <a:gd name="connsiteY6" fmla="*/ 176213 h 478631"/>
              <a:gd name="connsiteX7" fmla="*/ 645318 w 1435893"/>
              <a:gd name="connsiteY7" fmla="*/ 140494 h 478631"/>
              <a:gd name="connsiteX8" fmla="*/ 783431 w 1435893"/>
              <a:gd name="connsiteY8" fmla="*/ 88106 h 478631"/>
              <a:gd name="connsiteX9" fmla="*/ 885825 w 1435893"/>
              <a:gd name="connsiteY9" fmla="*/ 45244 h 478631"/>
              <a:gd name="connsiteX10" fmla="*/ 938212 w 1435893"/>
              <a:gd name="connsiteY10" fmla="*/ 19050 h 478631"/>
              <a:gd name="connsiteX11" fmla="*/ 971550 w 1435893"/>
              <a:gd name="connsiteY11" fmla="*/ 2381 h 478631"/>
              <a:gd name="connsiteX12" fmla="*/ 1007268 w 1435893"/>
              <a:gd name="connsiteY12" fmla="*/ 0 h 478631"/>
              <a:gd name="connsiteX13" fmla="*/ 1057275 w 1435893"/>
              <a:gd name="connsiteY13" fmla="*/ 9525 h 478631"/>
              <a:gd name="connsiteX14" fmla="*/ 1140618 w 1435893"/>
              <a:gd name="connsiteY14" fmla="*/ 45244 h 478631"/>
              <a:gd name="connsiteX15" fmla="*/ 1243012 w 1435893"/>
              <a:gd name="connsiteY15" fmla="*/ 114300 h 478631"/>
              <a:gd name="connsiteX16" fmla="*/ 1335881 w 1435893"/>
              <a:gd name="connsiteY16" fmla="*/ 180975 h 478631"/>
              <a:gd name="connsiteX17" fmla="*/ 1385887 w 1435893"/>
              <a:gd name="connsiteY17" fmla="*/ 219075 h 478631"/>
              <a:gd name="connsiteX18" fmla="*/ 1416843 w 1435893"/>
              <a:gd name="connsiteY18" fmla="*/ 252413 h 478631"/>
              <a:gd name="connsiteX19" fmla="*/ 1428750 w 1435893"/>
              <a:gd name="connsiteY19" fmla="*/ 276225 h 478631"/>
              <a:gd name="connsiteX20" fmla="*/ 1435893 w 1435893"/>
              <a:gd name="connsiteY20" fmla="*/ 309563 h 478631"/>
              <a:gd name="connsiteX21" fmla="*/ 1426368 w 1435893"/>
              <a:gd name="connsiteY21" fmla="*/ 333375 h 478631"/>
              <a:gd name="connsiteX22" fmla="*/ 1402556 w 1435893"/>
              <a:gd name="connsiteY22" fmla="*/ 359569 h 478631"/>
              <a:gd name="connsiteX23" fmla="*/ 1378743 w 1435893"/>
              <a:gd name="connsiteY23" fmla="*/ 378619 h 478631"/>
              <a:gd name="connsiteX24" fmla="*/ 1369218 w 1435893"/>
              <a:gd name="connsiteY24" fmla="*/ 385763 h 478631"/>
              <a:gd name="connsiteX25" fmla="*/ 995362 w 1435893"/>
              <a:gd name="connsiteY25" fmla="*/ 254794 h 478631"/>
              <a:gd name="connsiteX26" fmla="*/ 964406 w 1435893"/>
              <a:gd name="connsiteY26" fmla="*/ 247650 h 478631"/>
              <a:gd name="connsiteX27" fmla="*/ 933450 w 1435893"/>
              <a:gd name="connsiteY27" fmla="*/ 247650 h 478631"/>
              <a:gd name="connsiteX28" fmla="*/ 883443 w 1435893"/>
              <a:gd name="connsiteY28" fmla="*/ 257175 h 478631"/>
              <a:gd name="connsiteX29" fmla="*/ 407193 w 1435893"/>
              <a:gd name="connsiteY29" fmla="*/ 383381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435893" h="478631">
                <a:moveTo>
                  <a:pt x="407193" y="383381"/>
                </a:moveTo>
                <a:lnTo>
                  <a:pt x="52387" y="478631"/>
                </a:lnTo>
                <a:lnTo>
                  <a:pt x="0" y="259556"/>
                </a:lnTo>
                <a:lnTo>
                  <a:pt x="171450" y="250031"/>
                </a:lnTo>
                <a:lnTo>
                  <a:pt x="297656" y="233363"/>
                </a:lnTo>
                <a:lnTo>
                  <a:pt x="411956" y="209550"/>
                </a:lnTo>
                <a:lnTo>
                  <a:pt x="533400" y="176213"/>
                </a:lnTo>
                <a:lnTo>
                  <a:pt x="645318" y="140494"/>
                </a:lnTo>
                <a:lnTo>
                  <a:pt x="783431" y="88106"/>
                </a:lnTo>
                <a:lnTo>
                  <a:pt x="885825" y="45244"/>
                </a:lnTo>
                <a:lnTo>
                  <a:pt x="938212" y="19050"/>
                </a:lnTo>
                <a:lnTo>
                  <a:pt x="971550" y="2381"/>
                </a:lnTo>
                <a:lnTo>
                  <a:pt x="1007268" y="0"/>
                </a:lnTo>
                <a:lnTo>
                  <a:pt x="1057275" y="9525"/>
                </a:lnTo>
                <a:lnTo>
                  <a:pt x="1140618" y="45244"/>
                </a:lnTo>
                <a:lnTo>
                  <a:pt x="1243012" y="114300"/>
                </a:lnTo>
                <a:lnTo>
                  <a:pt x="1335881" y="180975"/>
                </a:lnTo>
                <a:lnTo>
                  <a:pt x="1385887" y="219075"/>
                </a:lnTo>
                <a:lnTo>
                  <a:pt x="1416843" y="252413"/>
                </a:lnTo>
                <a:lnTo>
                  <a:pt x="1428750" y="276225"/>
                </a:lnTo>
                <a:lnTo>
                  <a:pt x="1435893" y="309563"/>
                </a:lnTo>
                <a:lnTo>
                  <a:pt x="1426368" y="333375"/>
                </a:lnTo>
                <a:lnTo>
                  <a:pt x="1402556" y="359569"/>
                </a:lnTo>
                <a:lnTo>
                  <a:pt x="1378743" y="378619"/>
                </a:lnTo>
                <a:lnTo>
                  <a:pt x="1369218" y="385763"/>
                </a:lnTo>
                <a:lnTo>
                  <a:pt x="995362" y="254794"/>
                </a:lnTo>
                <a:lnTo>
                  <a:pt x="964406" y="247650"/>
                </a:lnTo>
                <a:lnTo>
                  <a:pt x="933450" y="247650"/>
                </a:lnTo>
                <a:lnTo>
                  <a:pt x="883443" y="257175"/>
                </a:lnTo>
                <a:lnTo>
                  <a:pt x="407193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6299FA7-2D5C-2446-B066-1AAF005B879A}"/>
              </a:ext>
            </a:extLst>
          </p:cNvPr>
          <p:cNvSpPr/>
          <p:nvPr/>
        </p:nvSpPr>
        <p:spPr>
          <a:xfrm>
            <a:off x="6118225" y="1954213"/>
            <a:ext cx="782638" cy="1228725"/>
          </a:xfrm>
          <a:custGeom>
            <a:avLst/>
            <a:gdLst>
              <a:gd name="connsiteX0" fmla="*/ 176213 w 783432"/>
              <a:gd name="connsiteY0" fmla="*/ 740569 h 1228725"/>
              <a:gd name="connsiteX1" fmla="*/ 247650 w 783432"/>
              <a:gd name="connsiteY1" fmla="*/ 557213 h 1228725"/>
              <a:gd name="connsiteX2" fmla="*/ 304800 w 783432"/>
              <a:gd name="connsiteY2" fmla="*/ 416719 h 1228725"/>
              <a:gd name="connsiteX3" fmla="*/ 345282 w 783432"/>
              <a:gd name="connsiteY3" fmla="*/ 314325 h 1228725"/>
              <a:gd name="connsiteX4" fmla="*/ 376238 w 783432"/>
              <a:gd name="connsiteY4" fmla="*/ 238125 h 1228725"/>
              <a:gd name="connsiteX5" fmla="*/ 397669 w 783432"/>
              <a:gd name="connsiteY5" fmla="*/ 178594 h 1228725"/>
              <a:gd name="connsiteX6" fmla="*/ 414338 w 783432"/>
              <a:gd name="connsiteY6" fmla="*/ 142875 h 1228725"/>
              <a:gd name="connsiteX7" fmla="*/ 419100 w 783432"/>
              <a:gd name="connsiteY7" fmla="*/ 114300 h 1228725"/>
              <a:gd name="connsiteX8" fmla="*/ 416719 w 783432"/>
              <a:gd name="connsiteY8" fmla="*/ 97632 h 1228725"/>
              <a:gd name="connsiteX9" fmla="*/ 364332 w 783432"/>
              <a:gd name="connsiteY9" fmla="*/ 0 h 1228725"/>
              <a:gd name="connsiteX10" fmla="*/ 783432 w 783432"/>
              <a:gd name="connsiteY10" fmla="*/ 171450 h 1228725"/>
              <a:gd name="connsiteX11" fmla="*/ 769144 w 783432"/>
              <a:gd name="connsiteY11" fmla="*/ 202407 h 1228725"/>
              <a:gd name="connsiteX12" fmla="*/ 711994 w 783432"/>
              <a:gd name="connsiteY12" fmla="*/ 259557 h 1228725"/>
              <a:gd name="connsiteX13" fmla="*/ 635794 w 783432"/>
              <a:gd name="connsiteY13" fmla="*/ 352425 h 1228725"/>
              <a:gd name="connsiteX14" fmla="*/ 531019 w 783432"/>
              <a:gd name="connsiteY14" fmla="*/ 497682 h 1228725"/>
              <a:gd name="connsiteX15" fmla="*/ 426244 w 783432"/>
              <a:gd name="connsiteY15" fmla="*/ 657225 h 1228725"/>
              <a:gd name="connsiteX16" fmla="*/ 311944 w 783432"/>
              <a:gd name="connsiteY16" fmla="*/ 852488 h 1228725"/>
              <a:gd name="connsiteX17" fmla="*/ 209550 w 783432"/>
              <a:gd name="connsiteY17" fmla="*/ 1031082 h 1228725"/>
              <a:gd name="connsiteX18" fmla="*/ 100013 w 783432"/>
              <a:gd name="connsiteY18" fmla="*/ 1228725 h 1228725"/>
              <a:gd name="connsiteX19" fmla="*/ 0 w 783432"/>
              <a:gd name="connsiteY19" fmla="*/ 1183482 h 1228725"/>
              <a:gd name="connsiteX20" fmla="*/ 19050 w 783432"/>
              <a:gd name="connsiteY20" fmla="*/ 1140619 h 1228725"/>
              <a:gd name="connsiteX21" fmla="*/ 176213 w 783432"/>
              <a:gd name="connsiteY21" fmla="*/ 740569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3432" h="1228725">
                <a:moveTo>
                  <a:pt x="176213" y="740569"/>
                </a:moveTo>
                <a:lnTo>
                  <a:pt x="247650" y="557213"/>
                </a:lnTo>
                <a:lnTo>
                  <a:pt x="304800" y="416719"/>
                </a:lnTo>
                <a:lnTo>
                  <a:pt x="345282" y="314325"/>
                </a:lnTo>
                <a:lnTo>
                  <a:pt x="376238" y="238125"/>
                </a:lnTo>
                <a:lnTo>
                  <a:pt x="397669" y="178594"/>
                </a:lnTo>
                <a:lnTo>
                  <a:pt x="414338" y="142875"/>
                </a:lnTo>
                <a:lnTo>
                  <a:pt x="419100" y="114300"/>
                </a:lnTo>
                <a:lnTo>
                  <a:pt x="416719" y="97632"/>
                </a:lnTo>
                <a:lnTo>
                  <a:pt x="364332" y="0"/>
                </a:lnTo>
                <a:lnTo>
                  <a:pt x="783432" y="171450"/>
                </a:lnTo>
                <a:lnTo>
                  <a:pt x="769144" y="202407"/>
                </a:lnTo>
                <a:lnTo>
                  <a:pt x="711994" y="259557"/>
                </a:lnTo>
                <a:lnTo>
                  <a:pt x="635794" y="352425"/>
                </a:lnTo>
                <a:lnTo>
                  <a:pt x="531019" y="497682"/>
                </a:lnTo>
                <a:lnTo>
                  <a:pt x="426244" y="657225"/>
                </a:lnTo>
                <a:lnTo>
                  <a:pt x="311944" y="852488"/>
                </a:lnTo>
                <a:lnTo>
                  <a:pt x="209550" y="1031082"/>
                </a:lnTo>
                <a:lnTo>
                  <a:pt x="100013" y="1228725"/>
                </a:lnTo>
                <a:lnTo>
                  <a:pt x="0" y="1183482"/>
                </a:lnTo>
                <a:lnTo>
                  <a:pt x="19050" y="1140619"/>
                </a:lnTo>
                <a:lnTo>
                  <a:pt x="176213" y="7405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7973A02-2B5B-774C-9F0D-485A9DFDCCAF}"/>
              </a:ext>
            </a:extLst>
          </p:cNvPr>
          <p:cNvSpPr/>
          <p:nvPr/>
        </p:nvSpPr>
        <p:spPr>
          <a:xfrm>
            <a:off x="6100763" y="3122613"/>
            <a:ext cx="889000" cy="815975"/>
          </a:xfrm>
          <a:custGeom>
            <a:avLst/>
            <a:gdLst>
              <a:gd name="connsiteX0" fmla="*/ 621506 w 888206"/>
              <a:gd name="connsiteY0" fmla="*/ 785812 h 816769"/>
              <a:gd name="connsiteX1" fmla="*/ 595312 w 888206"/>
              <a:gd name="connsiteY1" fmla="*/ 692944 h 816769"/>
              <a:gd name="connsiteX2" fmla="*/ 576262 w 888206"/>
              <a:gd name="connsiteY2" fmla="*/ 640556 h 816769"/>
              <a:gd name="connsiteX3" fmla="*/ 542925 w 888206"/>
              <a:gd name="connsiteY3" fmla="*/ 576262 h 816769"/>
              <a:gd name="connsiteX4" fmla="*/ 509587 w 888206"/>
              <a:gd name="connsiteY4" fmla="*/ 523875 h 816769"/>
              <a:gd name="connsiteX5" fmla="*/ 454818 w 888206"/>
              <a:gd name="connsiteY5" fmla="*/ 450056 h 816769"/>
              <a:gd name="connsiteX6" fmla="*/ 390525 w 888206"/>
              <a:gd name="connsiteY6" fmla="*/ 376237 h 816769"/>
              <a:gd name="connsiteX7" fmla="*/ 297656 w 888206"/>
              <a:gd name="connsiteY7" fmla="*/ 290512 h 816769"/>
              <a:gd name="connsiteX8" fmla="*/ 211931 w 888206"/>
              <a:gd name="connsiteY8" fmla="*/ 216694 h 816769"/>
              <a:gd name="connsiteX9" fmla="*/ 130968 w 888206"/>
              <a:gd name="connsiteY9" fmla="*/ 154781 h 816769"/>
              <a:gd name="connsiteX10" fmla="*/ 35718 w 888206"/>
              <a:gd name="connsiteY10" fmla="*/ 95250 h 816769"/>
              <a:gd name="connsiteX11" fmla="*/ 19050 w 888206"/>
              <a:gd name="connsiteY11" fmla="*/ 83344 h 816769"/>
              <a:gd name="connsiteX12" fmla="*/ 7143 w 888206"/>
              <a:gd name="connsiteY12" fmla="*/ 71437 h 816769"/>
              <a:gd name="connsiteX13" fmla="*/ 0 w 888206"/>
              <a:gd name="connsiteY13" fmla="*/ 57150 h 816769"/>
              <a:gd name="connsiteX14" fmla="*/ 0 w 888206"/>
              <a:gd name="connsiteY14" fmla="*/ 35719 h 816769"/>
              <a:gd name="connsiteX15" fmla="*/ 7143 w 888206"/>
              <a:gd name="connsiteY15" fmla="*/ 14287 h 816769"/>
              <a:gd name="connsiteX16" fmla="*/ 23812 w 888206"/>
              <a:gd name="connsiteY16" fmla="*/ 0 h 816769"/>
              <a:gd name="connsiteX17" fmla="*/ 133350 w 888206"/>
              <a:gd name="connsiteY17" fmla="*/ 21431 h 816769"/>
              <a:gd name="connsiteX18" fmla="*/ 183356 w 888206"/>
              <a:gd name="connsiteY18" fmla="*/ 42862 h 816769"/>
              <a:gd name="connsiteX19" fmla="*/ 290512 w 888206"/>
              <a:gd name="connsiteY19" fmla="*/ 104775 h 816769"/>
              <a:gd name="connsiteX20" fmla="*/ 388143 w 888206"/>
              <a:gd name="connsiteY20" fmla="*/ 169069 h 816769"/>
              <a:gd name="connsiteX21" fmla="*/ 490537 w 888206"/>
              <a:gd name="connsiteY21" fmla="*/ 240506 h 816769"/>
              <a:gd name="connsiteX22" fmla="*/ 571500 w 888206"/>
              <a:gd name="connsiteY22" fmla="*/ 307181 h 816769"/>
              <a:gd name="connsiteX23" fmla="*/ 623887 w 888206"/>
              <a:gd name="connsiteY23" fmla="*/ 359569 h 816769"/>
              <a:gd name="connsiteX24" fmla="*/ 681037 w 888206"/>
              <a:gd name="connsiteY24" fmla="*/ 423862 h 816769"/>
              <a:gd name="connsiteX25" fmla="*/ 733425 w 888206"/>
              <a:gd name="connsiteY25" fmla="*/ 492919 h 816769"/>
              <a:gd name="connsiteX26" fmla="*/ 783431 w 888206"/>
              <a:gd name="connsiteY26" fmla="*/ 559594 h 816769"/>
              <a:gd name="connsiteX27" fmla="*/ 819150 w 888206"/>
              <a:gd name="connsiteY27" fmla="*/ 621506 h 816769"/>
              <a:gd name="connsiteX28" fmla="*/ 845343 w 888206"/>
              <a:gd name="connsiteY28" fmla="*/ 683419 h 816769"/>
              <a:gd name="connsiteX29" fmla="*/ 862012 w 888206"/>
              <a:gd name="connsiteY29" fmla="*/ 728662 h 816769"/>
              <a:gd name="connsiteX30" fmla="*/ 888206 w 888206"/>
              <a:gd name="connsiteY30" fmla="*/ 816769 h 816769"/>
              <a:gd name="connsiteX31" fmla="*/ 621506 w 888206"/>
              <a:gd name="connsiteY31" fmla="*/ 785812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88206" h="816769">
                <a:moveTo>
                  <a:pt x="621506" y="785812"/>
                </a:moveTo>
                <a:lnTo>
                  <a:pt x="595312" y="692944"/>
                </a:lnTo>
                <a:lnTo>
                  <a:pt x="576262" y="640556"/>
                </a:lnTo>
                <a:lnTo>
                  <a:pt x="542925" y="576262"/>
                </a:lnTo>
                <a:lnTo>
                  <a:pt x="509587" y="523875"/>
                </a:lnTo>
                <a:lnTo>
                  <a:pt x="454818" y="450056"/>
                </a:lnTo>
                <a:lnTo>
                  <a:pt x="390525" y="376237"/>
                </a:lnTo>
                <a:lnTo>
                  <a:pt x="297656" y="290512"/>
                </a:lnTo>
                <a:lnTo>
                  <a:pt x="211931" y="216694"/>
                </a:lnTo>
                <a:lnTo>
                  <a:pt x="130968" y="154781"/>
                </a:lnTo>
                <a:lnTo>
                  <a:pt x="35718" y="95250"/>
                </a:lnTo>
                <a:lnTo>
                  <a:pt x="19050" y="83344"/>
                </a:lnTo>
                <a:lnTo>
                  <a:pt x="7143" y="71437"/>
                </a:lnTo>
                <a:lnTo>
                  <a:pt x="0" y="57150"/>
                </a:lnTo>
                <a:lnTo>
                  <a:pt x="0" y="35719"/>
                </a:lnTo>
                <a:lnTo>
                  <a:pt x="7143" y="14287"/>
                </a:lnTo>
                <a:lnTo>
                  <a:pt x="23812" y="0"/>
                </a:lnTo>
                <a:lnTo>
                  <a:pt x="133350" y="21431"/>
                </a:lnTo>
                <a:lnTo>
                  <a:pt x="183356" y="42862"/>
                </a:lnTo>
                <a:lnTo>
                  <a:pt x="290512" y="104775"/>
                </a:lnTo>
                <a:lnTo>
                  <a:pt x="388143" y="169069"/>
                </a:lnTo>
                <a:lnTo>
                  <a:pt x="490537" y="240506"/>
                </a:lnTo>
                <a:lnTo>
                  <a:pt x="571500" y="307181"/>
                </a:lnTo>
                <a:lnTo>
                  <a:pt x="623887" y="359569"/>
                </a:lnTo>
                <a:lnTo>
                  <a:pt x="681037" y="423862"/>
                </a:lnTo>
                <a:lnTo>
                  <a:pt x="733425" y="492919"/>
                </a:lnTo>
                <a:lnTo>
                  <a:pt x="783431" y="559594"/>
                </a:lnTo>
                <a:lnTo>
                  <a:pt x="819150" y="621506"/>
                </a:lnTo>
                <a:lnTo>
                  <a:pt x="845343" y="683419"/>
                </a:lnTo>
                <a:lnTo>
                  <a:pt x="862012" y="728662"/>
                </a:lnTo>
                <a:lnTo>
                  <a:pt x="888206" y="816769"/>
                </a:lnTo>
                <a:lnTo>
                  <a:pt x="621506" y="7858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752157A-1564-1545-B4C3-A27B233C62ED}"/>
              </a:ext>
            </a:extLst>
          </p:cNvPr>
          <p:cNvSpPr/>
          <p:nvPr/>
        </p:nvSpPr>
        <p:spPr>
          <a:xfrm>
            <a:off x="6538913" y="3862388"/>
            <a:ext cx="484187" cy="1146175"/>
          </a:xfrm>
          <a:custGeom>
            <a:avLst/>
            <a:gdLst>
              <a:gd name="connsiteX0" fmla="*/ 221456 w 483393"/>
              <a:gd name="connsiteY0" fmla="*/ 297656 h 1145381"/>
              <a:gd name="connsiteX1" fmla="*/ 211931 w 483393"/>
              <a:gd name="connsiteY1" fmla="*/ 207168 h 1145381"/>
              <a:gd name="connsiteX2" fmla="*/ 204787 w 483393"/>
              <a:gd name="connsiteY2" fmla="*/ 154781 h 1145381"/>
              <a:gd name="connsiteX3" fmla="*/ 197643 w 483393"/>
              <a:gd name="connsiteY3" fmla="*/ 104775 h 1145381"/>
              <a:gd name="connsiteX4" fmla="*/ 176212 w 483393"/>
              <a:gd name="connsiteY4" fmla="*/ 0 h 1145381"/>
              <a:gd name="connsiteX5" fmla="*/ 423862 w 483393"/>
              <a:gd name="connsiteY5" fmla="*/ 2381 h 1145381"/>
              <a:gd name="connsiteX6" fmla="*/ 447675 w 483393"/>
              <a:gd name="connsiteY6" fmla="*/ 73818 h 1145381"/>
              <a:gd name="connsiteX7" fmla="*/ 461962 w 483393"/>
              <a:gd name="connsiteY7" fmla="*/ 133350 h 1145381"/>
              <a:gd name="connsiteX8" fmla="*/ 473868 w 483393"/>
              <a:gd name="connsiteY8" fmla="*/ 211931 h 1145381"/>
              <a:gd name="connsiteX9" fmla="*/ 481012 w 483393"/>
              <a:gd name="connsiteY9" fmla="*/ 295275 h 1145381"/>
              <a:gd name="connsiteX10" fmla="*/ 483393 w 483393"/>
              <a:gd name="connsiteY10" fmla="*/ 388143 h 1145381"/>
              <a:gd name="connsiteX11" fmla="*/ 478631 w 483393"/>
              <a:gd name="connsiteY11" fmla="*/ 495300 h 1145381"/>
              <a:gd name="connsiteX12" fmla="*/ 473868 w 483393"/>
              <a:gd name="connsiteY12" fmla="*/ 554831 h 1145381"/>
              <a:gd name="connsiteX13" fmla="*/ 464343 w 483393"/>
              <a:gd name="connsiteY13" fmla="*/ 611981 h 1145381"/>
              <a:gd name="connsiteX14" fmla="*/ 450056 w 483393"/>
              <a:gd name="connsiteY14" fmla="*/ 678656 h 1145381"/>
              <a:gd name="connsiteX15" fmla="*/ 431006 w 483393"/>
              <a:gd name="connsiteY15" fmla="*/ 740568 h 1145381"/>
              <a:gd name="connsiteX16" fmla="*/ 404812 w 483393"/>
              <a:gd name="connsiteY16" fmla="*/ 804862 h 1145381"/>
              <a:gd name="connsiteX17" fmla="*/ 378618 w 483393"/>
              <a:gd name="connsiteY17" fmla="*/ 859631 h 1145381"/>
              <a:gd name="connsiteX18" fmla="*/ 345281 w 483393"/>
              <a:gd name="connsiteY18" fmla="*/ 914400 h 1145381"/>
              <a:gd name="connsiteX19" fmla="*/ 297656 w 483393"/>
              <a:gd name="connsiteY19" fmla="*/ 981075 h 1145381"/>
              <a:gd name="connsiteX20" fmla="*/ 235743 w 483393"/>
              <a:gd name="connsiteY20" fmla="*/ 1045368 h 1145381"/>
              <a:gd name="connsiteX21" fmla="*/ 183356 w 483393"/>
              <a:gd name="connsiteY21" fmla="*/ 1095375 h 1145381"/>
              <a:gd name="connsiteX22" fmla="*/ 142875 w 483393"/>
              <a:gd name="connsiteY22" fmla="*/ 1126331 h 1145381"/>
              <a:gd name="connsiteX23" fmla="*/ 114300 w 483393"/>
              <a:gd name="connsiteY23" fmla="*/ 1140618 h 1145381"/>
              <a:gd name="connsiteX24" fmla="*/ 95250 w 483393"/>
              <a:gd name="connsiteY24" fmla="*/ 1145381 h 1145381"/>
              <a:gd name="connsiteX25" fmla="*/ 78581 w 483393"/>
              <a:gd name="connsiteY25" fmla="*/ 1143000 h 1145381"/>
              <a:gd name="connsiteX26" fmla="*/ 64293 w 483393"/>
              <a:gd name="connsiteY26" fmla="*/ 1135856 h 1145381"/>
              <a:gd name="connsiteX27" fmla="*/ 52387 w 483393"/>
              <a:gd name="connsiteY27" fmla="*/ 1116806 h 1145381"/>
              <a:gd name="connsiteX28" fmla="*/ 40481 w 483393"/>
              <a:gd name="connsiteY28" fmla="*/ 1081087 h 1145381"/>
              <a:gd name="connsiteX29" fmla="*/ 23812 w 483393"/>
              <a:gd name="connsiteY29" fmla="*/ 1033462 h 1145381"/>
              <a:gd name="connsiteX30" fmla="*/ 0 w 483393"/>
              <a:gd name="connsiteY30" fmla="*/ 995362 h 1145381"/>
              <a:gd name="connsiteX31" fmla="*/ 164306 w 483393"/>
              <a:gd name="connsiteY31" fmla="*/ 616743 h 1145381"/>
              <a:gd name="connsiteX32" fmla="*/ 180975 w 483393"/>
              <a:gd name="connsiteY32" fmla="*/ 590550 h 1145381"/>
              <a:gd name="connsiteX33" fmla="*/ 197643 w 483393"/>
              <a:gd name="connsiteY33" fmla="*/ 550068 h 1145381"/>
              <a:gd name="connsiteX34" fmla="*/ 211931 w 483393"/>
              <a:gd name="connsiteY34" fmla="*/ 509587 h 1145381"/>
              <a:gd name="connsiteX35" fmla="*/ 219075 w 483393"/>
              <a:gd name="connsiteY35" fmla="*/ 459581 h 1145381"/>
              <a:gd name="connsiteX36" fmla="*/ 221456 w 483393"/>
              <a:gd name="connsiteY36" fmla="*/ 411956 h 1145381"/>
              <a:gd name="connsiteX37" fmla="*/ 221456 w 483393"/>
              <a:gd name="connsiteY37" fmla="*/ 297656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3393" h="1145381">
                <a:moveTo>
                  <a:pt x="221456" y="297656"/>
                </a:moveTo>
                <a:lnTo>
                  <a:pt x="211931" y="207168"/>
                </a:lnTo>
                <a:lnTo>
                  <a:pt x="204787" y="154781"/>
                </a:lnTo>
                <a:lnTo>
                  <a:pt x="197643" y="104775"/>
                </a:lnTo>
                <a:lnTo>
                  <a:pt x="176212" y="0"/>
                </a:lnTo>
                <a:lnTo>
                  <a:pt x="423862" y="2381"/>
                </a:lnTo>
                <a:lnTo>
                  <a:pt x="447675" y="73818"/>
                </a:lnTo>
                <a:lnTo>
                  <a:pt x="461962" y="133350"/>
                </a:lnTo>
                <a:lnTo>
                  <a:pt x="473868" y="211931"/>
                </a:lnTo>
                <a:lnTo>
                  <a:pt x="481012" y="295275"/>
                </a:lnTo>
                <a:cubicBezTo>
                  <a:pt x="481806" y="326231"/>
                  <a:pt x="482599" y="357187"/>
                  <a:pt x="483393" y="388143"/>
                </a:cubicBezTo>
                <a:lnTo>
                  <a:pt x="478631" y="495300"/>
                </a:lnTo>
                <a:lnTo>
                  <a:pt x="473868" y="554831"/>
                </a:lnTo>
                <a:lnTo>
                  <a:pt x="464343" y="611981"/>
                </a:lnTo>
                <a:lnTo>
                  <a:pt x="450056" y="678656"/>
                </a:lnTo>
                <a:lnTo>
                  <a:pt x="431006" y="740568"/>
                </a:lnTo>
                <a:lnTo>
                  <a:pt x="404812" y="804862"/>
                </a:lnTo>
                <a:lnTo>
                  <a:pt x="378618" y="859631"/>
                </a:lnTo>
                <a:lnTo>
                  <a:pt x="345281" y="914400"/>
                </a:lnTo>
                <a:lnTo>
                  <a:pt x="297656" y="981075"/>
                </a:lnTo>
                <a:lnTo>
                  <a:pt x="235743" y="1045368"/>
                </a:lnTo>
                <a:lnTo>
                  <a:pt x="183356" y="1095375"/>
                </a:lnTo>
                <a:lnTo>
                  <a:pt x="142875" y="1126331"/>
                </a:lnTo>
                <a:lnTo>
                  <a:pt x="114300" y="1140618"/>
                </a:lnTo>
                <a:lnTo>
                  <a:pt x="95250" y="1145381"/>
                </a:lnTo>
                <a:lnTo>
                  <a:pt x="78581" y="1143000"/>
                </a:lnTo>
                <a:lnTo>
                  <a:pt x="64293" y="1135856"/>
                </a:lnTo>
                <a:lnTo>
                  <a:pt x="52387" y="1116806"/>
                </a:lnTo>
                <a:lnTo>
                  <a:pt x="40481" y="1081087"/>
                </a:lnTo>
                <a:lnTo>
                  <a:pt x="23812" y="1033462"/>
                </a:lnTo>
                <a:lnTo>
                  <a:pt x="0" y="995362"/>
                </a:lnTo>
                <a:lnTo>
                  <a:pt x="164306" y="616743"/>
                </a:lnTo>
                <a:lnTo>
                  <a:pt x="180975" y="590550"/>
                </a:lnTo>
                <a:lnTo>
                  <a:pt x="197643" y="550068"/>
                </a:lnTo>
                <a:lnTo>
                  <a:pt x="211931" y="509587"/>
                </a:lnTo>
                <a:lnTo>
                  <a:pt x="219075" y="459581"/>
                </a:lnTo>
                <a:lnTo>
                  <a:pt x="221456" y="411956"/>
                </a:lnTo>
                <a:lnTo>
                  <a:pt x="221456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0028D2E-D9E1-2A4E-9A06-98662A1808BD}"/>
              </a:ext>
            </a:extLst>
          </p:cNvPr>
          <p:cNvSpPr/>
          <p:nvPr/>
        </p:nvSpPr>
        <p:spPr>
          <a:xfrm>
            <a:off x="6142038" y="4440238"/>
            <a:ext cx="590550" cy="493712"/>
          </a:xfrm>
          <a:custGeom>
            <a:avLst/>
            <a:gdLst>
              <a:gd name="connsiteX0" fmla="*/ 264319 w 590550"/>
              <a:gd name="connsiteY0" fmla="*/ 121444 h 492919"/>
              <a:gd name="connsiteX1" fmla="*/ 359569 w 590550"/>
              <a:gd name="connsiteY1" fmla="*/ 128588 h 492919"/>
              <a:gd name="connsiteX2" fmla="*/ 402431 w 590550"/>
              <a:gd name="connsiteY2" fmla="*/ 126207 h 492919"/>
              <a:gd name="connsiteX3" fmla="*/ 454819 w 590550"/>
              <a:gd name="connsiteY3" fmla="*/ 114300 h 492919"/>
              <a:gd name="connsiteX4" fmla="*/ 492919 w 590550"/>
              <a:gd name="connsiteY4" fmla="*/ 102394 h 492919"/>
              <a:gd name="connsiteX5" fmla="*/ 538162 w 590550"/>
              <a:gd name="connsiteY5" fmla="*/ 69057 h 492919"/>
              <a:gd name="connsiteX6" fmla="*/ 590550 w 590550"/>
              <a:gd name="connsiteY6" fmla="*/ 0 h 492919"/>
              <a:gd name="connsiteX7" fmla="*/ 457200 w 590550"/>
              <a:gd name="connsiteY7" fmla="*/ 492919 h 492919"/>
              <a:gd name="connsiteX8" fmla="*/ 395287 w 590550"/>
              <a:gd name="connsiteY8" fmla="*/ 414338 h 492919"/>
              <a:gd name="connsiteX9" fmla="*/ 359569 w 590550"/>
              <a:gd name="connsiteY9" fmla="*/ 366713 h 492919"/>
              <a:gd name="connsiteX10" fmla="*/ 326231 w 590550"/>
              <a:gd name="connsiteY10" fmla="*/ 330994 h 492919"/>
              <a:gd name="connsiteX11" fmla="*/ 280987 w 590550"/>
              <a:gd name="connsiteY11" fmla="*/ 290513 h 492919"/>
              <a:gd name="connsiteX12" fmla="*/ 228600 w 590550"/>
              <a:gd name="connsiteY12" fmla="*/ 252413 h 492919"/>
              <a:gd name="connsiteX13" fmla="*/ 169069 w 590550"/>
              <a:gd name="connsiteY13" fmla="*/ 219075 h 492919"/>
              <a:gd name="connsiteX14" fmla="*/ 111919 w 590550"/>
              <a:gd name="connsiteY14" fmla="*/ 190500 h 492919"/>
              <a:gd name="connsiteX15" fmla="*/ 78581 w 590550"/>
              <a:gd name="connsiteY15" fmla="*/ 176213 h 492919"/>
              <a:gd name="connsiteX16" fmla="*/ 50006 w 590550"/>
              <a:gd name="connsiteY16" fmla="*/ 159544 h 492919"/>
              <a:gd name="connsiteX17" fmla="*/ 16669 w 590550"/>
              <a:gd name="connsiteY17" fmla="*/ 133350 h 492919"/>
              <a:gd name="connsiteX18" fmla="*/ 0 w 590550"/>
              <a:gd name="connsiteY18" fmla="*/ 109538 h 492919"/>
              <a:gd name="connsiteX19" fmla="*/ 0 w 590550"/>
              <a:gd name="connsiteY19" fmla="*/ 95250 h 492919"/>
              <a:gd name="connsiteX20" fmla="*/ 11906 w 590550"/>
              <a:gd name="connsiteY20" fmla="*/ 83344 h 492919"/>
              <a:gd name="connsiteX21" fmla="*/ 42862 w 590550"/>
              <a:gd name="connsiteY21" fmla="*/ 76200 h 492919"/>
              <a:gd name="connsiteX22" fmla="*/ 109537 w 590550"/>
              <a:gd name="connsiteY22" fmla="*/ 76200 h 492919"/>
              <a:gd name="connsiteX23" fmla="*/ 140494 w 590550"/>
              <a:gd name="connsiteY23" fmla="*/ 85725 h 492919"/>
              <a:gd name="connsiteX24" fmla="*/ 264319 w 590550"/>
              <a:gd name="connsiteY24" fmla="*/ 121444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0550" h="492919">
                <a:moveTo>
                  <a:pt x="264319" y="121444"/>
                </a:moveTo>
                <a:lnTo>
                  <a:pt x="359569" y="128588"/>
                </a:lnTo>
                <a:lnTo>
                  <a:pt x="402431" y="126207"/>
                </a:lnTo>
                <a:lnTo>
                  <a:pt x="454819" y="114300"/>
                </a:lnTo>
                <a:lnTo>
                  <a:pt x="492919" y="102394"/>
                </a:lnTo>
                <a:lnTo>
                  <a:pt x="538162" y="69057"/>
                </a:lnTo>
                <a:lnTo>
                  <a:pt x="590550" y="0"/>
                </a:lnTo>
                <a:lnTo>
                  <a:pt x="457200" y="492919"/>
                </a:lnTo>
                <a:lnTo>
                  <a:pt x="395287" y="414338"/>
                </a:lnTo>
                <a:lnTo>
                  <a:pt x="359569" y="366713"/>
                </a:lnTo>
                <a:lnTo>
                  <a:pt x="326231" y="330994"/>
                </a:lnTo>
                <a:lnTo>
                  <a:pt x="280987" y="290513"/>
                </a:lnTo>
                <a:lnTo>
                  <a:pt x="228600" y="252413"/>
                </a:lnTo>
                <a:lnTo>
                  <a:pt x="169069" y="219075"/>
                </a:lnTo>
                <a:lnTo>
                  <a:pt x="111919" y="190500"/>
                </a:lnTo>
                <a:lnTo>
                  <a:pt x="78581" y="176213"/>
                </a:lnTo>
                <a:lnTo>
                  <a:pt x="50006" y="159544"/>
                </a:lnTo>
                <a:lnTo>
                  <a:pt x="16669" y="133350"/>
                </a:lnTo>
                <a:lnTo>
                  <a:pt x="0" y="109538"/>
                </a:lnTo>
                <a:lnTo>
                  <a:pt x="0" y="95250"/>
                </a:lnTo>
                <a:lnTo>
                  <a:pt x="11906" y="83344"/>
                </a:lnTo>
                <a:lnTo>
                  <a:pt x="42862" y="76200"/>
                </a:lnTo>
                <a:lnTo>
                  <a:pt x="109537" y="76200"/>
                </a:lnTo>
                <a:lnTo>
                  <a:pt x="140494" y="85725"/>
                </a:lnTo>
                <a:lnTo>
                  <a:pt x="264319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CBA6823-D949-FF45-BED1-2784BEC06387}"/>
              </a:ext>
            </a:extLst>
          </p:cNvPr>
          <p:cNvSpPr/>
          <p:nvPr/>
        </p:nvSpPr>
        <p:spPr>
          <a:xfrm rot="16200000">
            <a:off x="3378994" y="3717132"/>
            <a:ext cx="4127500" cy="449262"/>
          </a:xfrm>
          <a:custGeom>
            <a:avLst/>
            <a:gdLst>
              <a:gd name="connsiteX0" fmla="*/ 1652039 w 4126698"/>
              <a:gd name="connsiteY0" fmla="*/ 438504 h 448702"/>
              <a:gd name="connsiteX1" fmla="*/ 1216934 w 4126698"/>
              <a:gd name="connsiteY1" fmla="*/ 441904 h 448702"/>
              <a:gd name="connsiteX2" fmla="*/ 944994 w 4126698"/>
              <a:gd name="connsiteY2" fmla="*/ 441904 h 448702"/>
              <a:gd name="connsiteX3" fmla="*/ 662855 w 4126698"/>
              <a:gd name="connsiteY3" fmla="*/ 441904 h 448702"/>
              <a:gd name="connsiteX4" fmla="*/ 384116 w 4126698"/>
              <a:gd name="connsiteY4" fmla="*/ 424907 h 448702"/>
              <a:gd name="connsiteX5" fmla="*/ 220952 w 4126698"/>
              <a:gd name="connsiteY5" fmla="*/ 404512 h 448702"/>
              <a:gd name="connsiteX6" fmla="*/ 115575 w 4126698"/>
              <a:gd name="connsiteY6" fmla="*/ 384116 h 448702"/>
              <a:gd name="connsiteX7" fmla="*/ 37392 w 4126698"/>
              <a:gd name="connsiteY7" fmla="*/ 363721 h 448702"/>
              <a:gd name="connsiteX8" fmla="*/ 6799 w 4126698"/>
              <a:gd name="connsiteY8" fmla="*/ 343325 h 448702"/>
              <a:gd name="connsiteX9" fmla="*/ 0 w 4126698"/>
              <a:gd name="connsiteY9" fmla="*/ 333127 h 448702"/>
              <a:gd name="connsiteX10" fmla="*/ 6799 w 4126698"/>
              <a:gd name="connsiteY10" fmla="*/ 309333 h 448702"/>
              <a:gd name="connsiteX11" fmla="*/ 40792 w 4126698"/>
              <a:gd name="connsiteY11" fmla="*/ 288937 h 448702"/>
              <a:gd name="connsiteX12" fmla="*/ 122374 w 4126698"/>
              <a:gd name="connsiteY12" fmla="*/ 265142 h 448702"/>
              <a:gd name="connsiteX13" fmla="*/ 231150 w 4126698"/>
              <a:gd name="connsiteY13" fmla="*/ 248146 h 448702"/>
              <a:gd name="connsiteX14" fmla="*/ 445303 w 4126698"/>
              <a:gd name="connsiteY14" fmla="*/ 241347 h 448702"/>
              <a:gd name="connsiteX15" fmla="*/ 921199 w 4126698"/>
              <a:gd name="connsiteY15" fmla="*/ 231150 h 448702"/>
              <a:gd name="connsiteX16" fmla="*/ 1720024 w 4126698"/>
              <a:gd name="connsiteY16" fmla="*/ 214153 h 448702"/>
              <a:gd name="connsiteX17" fmla="*/ 2559641 w 4126698"/>
              <a:gd name="connsiteY17" fmla="*/ 193758 h 448702"/>
              <a:gd name="connsiteX18" fmla="*/ 3327873 w 4126698"/>
              <a:gd name="connsiteY18" fmla="*/ 180161 h 448702"/>
              <a:gd name="connsiteX19" fmla="*/ 3749380 w 4126698"/>
              <a:gd name="connsiteY19" fmla="*/ 169963 h 448702"/>
              <a:gd name="connsiteX20" fmla="*/ 3837761 w 4126698"/>
              <a:gd name="connsiteY20" fmla="*/ 149567 h 448702"/>
              <a:gd name="connsiteX21" fmla="*/ 3902347 w 4126698"/>
              <a:gd name="connsiteY21" fmla="*/ 125773 h 448702"/>
              <a:gd name="connsiteX22" fmla="*/ 3966933 w 4126698"/>
              <a:gd name="connsiteY22" fmla="*/ 88381 h 448702"/>
              <a:gd name="connsiteX23" fmla="*/ 4024720 w 4126698"/>
              <a:gd name="connsiteY23" fmla="*/ 44191 h 448702"/>
              <a:gd name="connsiteX24" fmla="*/ 4072310 w 4126698"/>
              <a:gd name="connsiteY24" fmla="*/ 6799 h 448702"/>
              <a:gd name="connsiteX25" fmla="*/ 4096105 w 4126698"/>
              <a:gd name="connsiteY25" fmla="*/ 0 h 448702"/>
              <a:gd name="connsiteX26" fmla="*/ 4113101 w 4126698"/>
              <a:gd name="connsiteY26" fmla="*/ 6799 h 448702"/>
              <a:gd name="connsiteX27" fmla="*/ 4123299 w 4126698"/>
              <a:gd name="connsiteY27" fmla="*/ 30593 h 448702"/>
              <a:gd name="connsiteX28" fmla="*/ 4126698 w 4126698"/>
              <a:gd name="connsiteY28" fmla="*/ 71385 h 448702"/>
              <a:gd name="connsiteX29" fmla="*/ 4113101 w 4126698"/>
              <a:gd name="connsiteY29" fmla="*/ 142769 h 448702"/>
              <a:gd name="connsiteX30" fmla="*/ 4079108 w 4126698"/>
              <a:gd name="connsiteY30" fmla="*/ 234549 h 448702"/>
              <a:gd name="connsiteX31" fmla="*/ 4021321 w 4126698"/>
              <a:gd name="connsiteY31" fmla="*/ 343325 h 448702"/>
              <a:gd name="connsiteX32" fmla="*/ 3970332 w 4126698"/>
              <a:gd name="connsiteY32" fmla="*/ 448702 h 448702"/>
              <a:gd name="connsiteX33" fmla="*/ 3776574 w 4126698"/>
              <a:gd name="connsiteY33" fmla="*/ 435105 h 448702"/>
              <a:gd name="connsiteX34" fmla="*/ 3127316 w 4126698"/>
              <a:gd name="connsiteY34" fmla="*/ 438504 h 448702"/>
              <a:gd name="connsiteX35" fmla="*/ 2586835 w 4126698"/>
              <a:gd name="connsiteY35" fmla="*/ 438504 h 448702"/>
              <a:gd name="connsiteX36" fmla="*/ 1652039 w 4126698"/>
              <a:gd name="connsiteY36" fmla="*/ 438504 h 448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126698" h="448702">
                <a:moveTo>
                  <a:pt x="1652039" y="438504"/>
                </a:moveTo>
                <a:lnTo>
                  <a:pt x="1216934" y="441904"/>
                </a:lnTo>
                <a:lnTo>
                  <a:pt x="944994" y="441904"/>
                </a:lnTo>
                <a:lnTo>
                  <a:pt x="662855" y="441904"/>
                </a:lnTo>
                <a:lnTo>
                  <a:pt x="384116" y="424907"/>
                </a:lnTo>
                <a:lnTo>
                  <a:pt x="220952" y="404512"/>
                </a:lnTo>
                <a:lnTo>
                  <a:pt x="115575" y="384116"/>
                </a:lnTo>
                <a:lnTo>
                  <a:pt x="37392" y="363721"/>
                </a:lnTo>
                <a:lnTo>
                  <a:pt x="6799" y="343325"/>
                </a:lnTo>
                <a:lnTo>
                  <a:pt x="0" y="333127"/>
                </a:lnTo>
                <a:lnTo>
                  <a:pt x="6799" y="309333"/>
                </a:lnTo>
                <a:lnTo>
                  <a:pt x="40792" y="288937"/>
                </a:lnTo>
                <a:lnTo>
                  <a:pt x="122374" y="265142"/>
                </a:lnTo>
                <a:lnTo>
                  <a:pt x="231150" y="248146"/>
                </a:lnTo>
                <a:lnTo>
                  <a:pt x="445303" y="241347"/>
                </a:lnTo>
                <a:lnTo>
                  <a:pt x="921199" y="231150"/>
                </a:lnTo>
                <a:lnTo>
                  <a:pt x="1720024" y="214153"/>
                </a:lnTo>
                <a:lnTo>
                  <a:pt x="2559641" y="193758"/>
                </a:lnTo>
                <a:lnTo>
                  <a:pt x="3327873" y="180161"/>
                </a:lnTo>
                <a:lnTo>
                  <a:pt x="3749380" y="169963"/>
                </a:lnTo>
                <a:lnTo>
                  <a:pt x="3837761" y="149567"/>
                </a:lnTo>
                <a:lnTo>
                  <a:pt x="3902347" y="125773"/>
                </a:lnTo>
                <a:lnTo>
                  <a:pt x="3966933" y="88381"/>
                </a:lnTo>
                <a:lnTo>
                  <a:pt x="4024720" y="44191"/>
                </a:lnTo>
                <a:lnTo>
                  <a:pt x="4072310" y="6799"/>
                </a:lnTo>
                <a:lnTo>
                  <a:pt x="4096105" y="0"/>
                </a:lnTo>
                <a:lnTo>
                  <a:pt x="4113101" y="6799"/>
                </a:lnTo>
                <a:lnTo>
                  <a:pt x="4123299" y="30593"/>
                </a:lnTo>
                <a:lnTo>
                  <a:pt x="4126698" y="71385"/>
                </a:lnTo>
                <a:lnTo>
                  <a:pt x="4113101" y="142769"/>
                </a:lnTo>
                <a:lnTo>
                  <a:pt x="4079108" y="234549"/>
                </a:lnTo>
                <a:lnTo>
                  <a:pt x="4021321" y="343325"/>
                </a:lnTo>
                <a:lnTo>
                  <a:pt x="3970332" y="448702"/>
                </a:lnTo>
                <a:lnTo>
                  <a:pt x="3776574" y="435105"/>
                </a:lnTo>
                <a:lnTo>
                  <a:pt x="3127316" y="438504"/>
                </a:lnTo>
                <a:lnTo>
                  <a:pt x="2586835" y="438504"/>
                </a:lnTo>
                <a:lnTo>
                  <a:pt x="1652039" y="4385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39021BA-0B7D-47D8-B224-46F1786E5540}"/>
              </a:ext>
            </a:extLst>
          </p:cNvPr>
          <p:cNvGrpSpPr/>
          <p:nvPr/>
        </p:nvGrpSpPr>
        <p:grpSpPr>
          <a:xfrm>
            <a:off x="2546082" y="1641475"/>
            <a:ext cx="4473575" cy="4337050"/>
            <a:chOff x="2701925" y="1820863"/>
            <a:chExt cx="4473575" cy="43370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7D716458-1DE0-4A88-8CF0-8D386718F11B}"/>
                </a:ext>
              </a:extLst>
            </p:cNvPr>
            <p:cNvSpPr/>
            <p:nvPr/>
          </p:nvSpPr>
          <p:spPr>
            <a:xfrm>
              <a:off x="3060700" y="1820863"/>
              <a:ext cx="2001838" cy="1590675"/>
            </a:xfrm>
            <a:custGeom>
              <a:avLst/>
              <a:gdLst>
                <a:gd name="connsiteX0" fmla="*/ 1012032 w 2002632"/>
                <a:gd name="connsiteY0" fmla="*/ 359569 h 1590675"/>
                <a:gd name="connsiteX1" fmla="*/ 790575 w 2002632"/>
                <a:gd name="connsiteY1" fmla="*/ 426244 h 1590675"/>
                <a:gd name="connsiteX2" fmla="*/ 523875 w 2002632"/>
                <a:gd name="connsiteY2" fmla="*/ 519113 h 1590675"/>
                <a:gd name="connsiteX3" fmla="*/ 435769 w 2002632"/>
                <a:gd name="connsiteY3" fmla="*/ 545307 h 1590675"/>
                <a:gd name="connsiteX4" fmla="*/ 388144 w 2002632"/>
                <a:gd name="connsiteY4" fmla="*/ 554832 h 1590675"/>
                <a:gd name="connsiteX5" fmla="*/ 369094 w 2002632"/>
                <a:gd name="connsiteY5" fmla="*/ 554832 h 1590675"/>
                <a:gd name="connsiteX6" fmla="*/ 342900 w 2002632"/>
                <a:gd name="connsiteY6" fmla="*/ 552450 h 1590675"/>
                <a:gd name="connsiteX7" fmla="*/ 309563 w 2002632"/>
                <a:gd name="connsiteY7" fmla="*/ 540544 h 1590675"/>
                <a:gd name="connsiteX8" fmla="*/ 238125 w 2002632"/>
                <a:gd name="connsiteY8" fmla="*/ 497682 h 1590675"/>
                <a:gd name="connsiteX9" fmla="*/ 171450 w 2002632"/>
                <a:gd name="connsiteY9" fmla="*/ 445294 h 1590675"/>
                <a:gd name="connsiteX10" fmla="*/ 104775 w 2002632"/>
                <a:gd name="connsiteY10" fmla="*/ 378619 h 1590675"/>
                <a:gd name="connsiteX11" fmla="*/ 33338 w 2002632"/>
                <a:gd name="connsiteY11" fmla="*/ 297657 h 1590675"/>
                <a:gd name="connsiteX12" fmla="*/ 9525 w 2002632"/>
                <a:gd name="connsiteY12" fmla="*/ 261938 h 1590675"/>
                <a:gd name="connsiteX13" fmla="*/ 0 w 2002632"/>
                <a:gd name="connsiteY13" fmla="*/ 240507 h 1590675"/>
                <a:gd name="connsiteX14" fmla="*/ 0 w 2002632"/>
                <a:gd name="connsiteY14" fmla="*/ 223838 h 1590675"/>
                <a:gd name="connsiteX15" fmla="*/ 7144 w 2002632"/>
                <a:gd name="connsiteY15" fmla="*/ 209550 h 1590675"/>
                <a:gd name="connsiteX16" fmla="*/ 19050 w 2002632"/>
                <a:gd name="connsiteY16" fmla="*/ 204788 h 1590675"/>
                <a:gd name="connsiteX17" fmla="*/ 54769 w 2002632"/>
                <a:gd name="connsiteY17" fmla="*/ 209550 h 1590675"/>
                <a:gd name="connsiteX18" fmla="*/ 138113 w 2002632"/>
                <a:gd name="connsiteY18" fmla="*/ 240507 h 1590675"/>
                <a:gd name="connsiteX19" fmla="*/ 173832 w 2002632"/>
                <a:gd name="connsiteY19" fmla="*/ 259557 h 1590675"/>
                <a:gd name="connsiteX20" fmla="*/ 219075 w 2002632"/>
                <a:gd name="connsiteY20" fmla="*/ 280988 h 1590675"/>
                <a:gd name="connsiteX21" fmla="*/ 273844 w 2002632"/>
                <a:gd name="connsiteY21" fmla="*/ 297657 h 1590675"/>
                <a:gd name="connsiteX22" fmla="*/ 333375 w 2002632"/>
                <a:gd name="connsiteY22" fmla="*/ 307182 h 1590675"/>
                <a:gd name="connsiteX23" fmla="*/ 383382 w 2002632"/>
                <a:gd name="connsiteY23" fmla="*/ 311944 h 1590675"/>
                <a:gd name="connsiteX24" fmla="*/ 445294 w 2002632"/>
                <a:gd name="connsiteY24" fmla="*/ 316707 h 1590675"/>
                <a:gd name="connsiteX25" fmla="*/ 526257 w 2002632"/>
                <a:gd name="connsiteY25" fmla="*/ 314325 h 1590675"/>
                <a:gd name="connsiteX26" fmla="*/ 592932 w 2002632"/>
                <a:gd name="connsiteY26" fmla="*/ 304800 h 1590675"/>
                <a:gd name="connsiteX27" fmla="*/ 728663 w 2002632"/>
                <a:gd name="connsiteY27" fmla="*/ 271463 h 1590675"/>
                <a:gd name="connsiteX28" fmla="*/ 950119 w 2002632"/>
                <a:gd name="connsiteY28" fmla="*/ 214313 h 1590675"/>
                <a:gd name="connsiteX29" fmla="*/ 1207294 w 2002632"/>
                <a:gd name="connsiteY29" fmla="*/ 140494 h 1590675"/>
                <a:gd name="connsiteX30" fmla="*/ 1388269 w 2002632"/>
                <a:gd name="connsiteY30" fmla="*/ 80963 h 1590675"/>
                <a:gd name="connsiteX31" fmla="*/ 1519238 w 2002632"/>
                <a:gd name="connsiteY31" fmla="*/ 33338 h 1590675"/>
                <a:gd name="connsiteX32" fmla="*/ 1590675 w 2002632"/>
                <a:gd name="connsiteY32" fmla="*/ 0 h 1590675"/>
                <a:gd name="connsiteX33" fmla="*/ 1602582 w 2002632"/>
                <a:gd name="connsiteY33" fmla="*/ 0 h 1590675"/>
                <a:gd name="connsiteX34" fmla="*/ 1671638 w 2002632"/>
                <a:gd name="connsiteY34" fmla="*/ 21432 h 1590675"/>
                <a:gd name="connsiteX35" fmla="*/ 1750219 w 2002632"/>
                <a:gd name="connsiteY35" fmla="*/ 57150 h 1590675"/>
                <a:gd name="connsiteX36" fmla="*/ 1838325 w 2002632"/>
                <a:gd name="connsiteY36" fmla="*/ 104775 h 1590675"/>
                <a:gd name="connsiteX37" fmla="*/ 1938338 w 2002632"/>
                <a:gd name="connsiteY37" fmla="*/ 164307 h 1590675"/>
                <a:gd name="connsiteX38" fmla="*/ 1971675 w 2002632"/>
                <a:gd name="connsiteY38" fmla="*/ 188119 h 1590675"/>
                <a:gd name="connsiteX39" fmla="*/ 1983582 w 2002632"/>
                <a:gd name="connsiteY39" fmla="*/ 200025 h 1590675"/>
                <a:gd name="connsiteX40" fmla="*/ 1997869 w 2002632"/>
                <a:gd name="connsiteY40" fmla="*/ 219075 h 1590675"/>
                <a:gd name="connsiteX41" fmla="*/ 2002632 w 2002632"/>
                <a:gd name="connsiteY41" fmla="*/ 233363 h 1590675"/>
                <a:gd name="connsiteX42" fmla="*/ 1995488 w 2002632"/>
                <a:gd name="connsiteY42" fmla="*/ 257175 h 1590675"/>
                <a:gd name="connsiteX43" fmla="*/ 1971675 w 2002632"/>
                <a:gd name="connsiteY43" fmla="*/ 283369 h 1590675"/>
                <a:gd name="connsiteX44" fmla="*/ 1928813 w 2002632"/>
                <a:gd name="connsiteY44" fmla="*/ 307182 h 1590675"/>
                <a:gd name="connsiteX45" fmla="*/ 1914525 w 2002632"/>
                <a:gd name="connsiteY45" fmla="*/ 335757 h 1590675"/>
                <a:gd name="connsiteX46" fmla="*/ 1876425 w 2002632"/>
                <a:gd name="connsiteY46" fmla="*/ 438150 h 1590675"/>
                <a:gd name="connsiteX47" fmla="*/ 1845469 w 2002632"/>
                <a:gd name="connsiteY47" fmla="*/ 554832 h 1590675"/>
                <a:gd name="connsiteX48" fmla="*/ 1809750 w 2002632"/>
                <a:gd name="connsiteY48" fmla="*/ 735807 h 1590675"/>
                <a:gd name="connsiteX49" fmla="*/ 1740694 w 2002632"/>
                <a:gd name="connsiteY49" fmla="*/ 978694 h 1590675"/>
                <a:gd name="connsiteX50" fmla="*/ 1683544 w 2002632"/>
                <a:gd name="connsiteY50" fmla="*/ 1219200 h 1590675"/>
                <a:gd name="connsiteX51" fmla="*/ 1638300 w 2002632"/>
                <a:gd name="connsiteY51" fmla="*/ 1407319 h 1590675"/>
                <a:gd name="connsiteX52" fmla="*/ 1588294 w 2002632"/>
                <a:gd name="connsiteY52" fmla="*/ 1585913 h 1590675"/>
                <a:gd name="connsiteX53" fmla="*/ 1421607 w 2002632"/>
                <a:gd name="connsiteY53" fmla="*/ 1590675 h 1590675"/>
                <a:gd name="connsiteX54" fmla="*/ 1464469 w 2002632"/>
                <a:gd name="connsiteY54" fmla="*/ 1319213 h 1590675"/>
                <a:gd name="connsiteX55" fmla="*/ 1519238 w 2002632"/>
                <a:gd name="connsiteY55" fmla="*/ 990600 h 1590675"/>
                <a:gd name="connsiteX56" fmla="*/ 1571625 w 2002632"/>
                <a:gd name="connsiteY56" fmla="*/ 769144 h 1590675"/>
                <a:gd name="connsiteX57" fmla="*/ 1597819 w 2002632"/>
                <a:gd name="connsiteY57" fmla="*/ 483394 h 1590675"/>
                <a:gd name="connsiteX58" fmla="*/ 1612107 w 2002632"/>
                <a:gd name="connsiteY58" fmla="*/ 345282 h 1590675"/>
                <a:gd name="connsiteX59" fmla="*/ 1614488 w 2002632"/>
                <a:gd name="connsiteY59" fmla="*/ 292894 h 1590675"/>
                <a:gd name="connsiteX60" fmla="*/ 1609725 w 2002632"/>
                <a:gd name="connsiteY60" fmla="*/ 264319 h 1590675"/>
                <a:gd name="connsiteX61" fmla="*/ 1593057 w 2002632"/>
                <a:gd name="connsiteY61" fmla="*/ 233363 h 1590675"/>
                <a:gd name="connsiteX62" fmla="*/ 1576388 w 2002632"/>
                <a:gd name="connsiteY62" fmla="*/ 216694 h 1590675"/>
                <a:gd name="connsiteX63" fmla="*/ 1557338 w 2002632"/>
                <a:gd name="connsiteY63" fmla="*/ 211932 h 1590675"/>
                <a:gd name="connsiteX64" fmla="*/ 1509713 w 2002632"/>
                <a:gd name="connsiteY64" fmla="*/ 221457 h 1590675"/>
                <a:gd name="connsiteX65" fmla="*/ 1328738 w 2002632"/>
                <a:gd name="connsiteY65" fmla="*/ 273844 h 1590675"/>
                <a:gd name="connsiteX66" fmla="*/ 1012032 w 2002632"/>
                <a:gd name="connsiteY66" fmla="*/ 3595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02632" h="1590675">
                  <a:moveTo>
                    <a:pt x="1012032" y="359569"/>
                  </a:moveTo>
                  <a:lnTo>
                    <a:pt x="790575" y="426244"/>
                  </a:lnTo>
                  <a:lnTo>
                    <a:pt x="523875" y="519113"/>
                  </a:lnTo>
                  <a:lnTo>
                    <a:pt x="435769" y="545307"/>
                  </a:lnTo>
                  <a:lnTo>
                    <a:pt x="388144" y="554832"/>
                  </a:lnTo>
                  <a:lnTo>
                    <a:pt x="369094" y="554832"/>
                  </a:lnTo>
                  <a:lnTo>
                    <a:pt x="342900" y="552450"/>
                  </a:lnTo>
                  <a:lnTo>
                    <a:pt x="309563" y="540544"/>
                  </a:lnTo>
                  <a:lnTo>
                    <a:pt x="238125" y="497682"/>
                  </a:lnTo>
                  <a:lnTo>
                    <a:pt x="171450" y="445294"/>
                  </a:lnTo>
                  <a:lnTo>
                    <a:pt x="104775" y="378619"/>
                  </a:lnTo>
                  <a:lnTo>
                    <a:pt x="33338" y="297657"/>
                  </a:lnTo>
                  <a:lnTo>
                    <a:pt x="9525" y="261938"/>
                  </a:lnTo>
                  <a:lnTo>
                    <a:pt x="0" y="240507"/>
                  </a:lnTo>
                  <a:lnTo>
                    <a:pt x="0" y="223838"/>
                  </a:lnTo>
                  <a:lnTo>
                    <a:pt x="7144" y="209550"/>
                  </a:lnTo>
                  <a:lnTo>
                    <a:pt x="19050" y="204788"/>
                  </a:lnTo>
                  <a:lnTo>
                    <a:pt x="54769" y="209550"/>
                  </a:lnTo>
                  <a:lnTo>
                    <a:pt x="138113" y="240507"/>
                  </a:lnTo>
                  <a:lnTo>
                    <a:pt x="173832" y="259557"/>
                  </a:lnTo>
                  <a:lnTo>
                    <a:pt x="219075" y="280988"/>
                  </a:lnTo>
                  <a:lnTo>
                    <a:pt x="273844" y="297657"/>
                  </a:lnTo>
                  <a:lnTo>
                    <a:pt x="333375" y="307182"/>
                  </a:lnTo>
                  <a:lnTo>
                    <a:pt x="383382" y="311944"/>
                  </a:lnTo>
                  <a:lnTo>
                    <a:pt x="445294" y="316707"/>
                  </a:lnTo>
                  <a:lnTo>
                    <a:pt x="526257" y="314325"/>
                  </a:lnTo>
                  <a:lnTo>
                    <a:pt x="592932" y="304800"/>
                  </a:lnTo>
                  <a:lnTo>
                    <a:pt x="728663" y="271463"/>
                  </a:lnTo>
                  <a:lnTo>
                    <a:pt x="950119" y="214313"/>
                  </a:lnTo>
                  <a:lnTo>
                    <a:pt x="1207294" y="140494"/>
                  </a:lnTo>
                  <a:lnTo>
                    <a:pt x="1388269" y="80963"/>
                  </a:lnTo>
                  <a:lnTo>
                    <a:pt x="1519238" y="33338"/>
                  </a:lnTo>
                  <a:lnTo>
                    <a:pt x="1590675" y="0"/>
                  </a:lnTo>
                  <a:lnTo>
                    <a:pt x="1602582" y="0"/>
                  </a:lnTo>
                  <a:lnTo>
                    <a:pt x="1671638" y="21432"/>
                  </a:lnTo>
                  <a:lnTo>
                    <a:pt x="1750219" y="57150"/>
                  </a:lnTo>
                  <a:lnTo>
                    <a:pt x="1838325" y="104775"/>
                  </a:lnTo>
                  <a:lnTo>
                    <a:pt x="1938338" y="164307"/>
                  </a:lnTo>
                  <a:lnTo>
                    <a:pt x="1971675" y="188119"/>
                  </a:lnTo>
                  <a:lnTo>
                    <a:pt x="1983582" y="200025"/>
                  </a:lnTo>
                  <a:lnTo>
                    <a:pt x="1997869" y="219075"/>
                  </a:lnTo>
                  <a:lnTo>
                    <a:pt x="2002632" y="233363"/>
                  </a:lnTo>
                  <a:lnTo>
                    <a:pt x="1995488" y="257175"/>
                  </a:lnTo>
                  <a:lnTo>
                    <a:pt x="1971675" y="283369"/>
                  </a:lnTo>
                  <a:lnTo>
                    <a:pt x="1928813" y="307182"/>
                  </a:lnTo>
                  <a:lnTo>
                    <a:pt x="1914525" y="335757"/>
                  </a:lnTo>
                  <a:lnTo>
                    <a:pt x="1876425" y="438150"/>
                  </a:lnTo>
                  <a:lnTo>
                    <a:pt x="1845469" y="554832"/>
                  </a:lnTo>
                  <a:lnTo>
                    <a:pt x="1809750" y="735807"/>
                  </a:lnTo>
                  <a:lnTo>
                    <a:pt x="1740694" y="978694"/>
                  </a:lnTo>
                  <a:lnTo>
                    <a:pt x="1683544" y="1219200"/>
                  </a:lnTo>
                  <a:lnTo>
                    <a:pt x="1638300" y="1407319"/>
                  </a:lnTo>
                  <a:lnTo>
                    <a:pt x="1588294" y="1585913"/>
                  </a:lnTo>
                  <a:lnTo>
                    <a:pt x="1421607" y="1590675"/>
                  </a:lnTo>
                  <a:lnTo>
                    <a:pt x="1464469" y="1319213"/>
                  </a:lnTo>
                  <a:lnTo>
                    <a:pt x="1519238" y="990600"/>
                  </a:lnTo>
                  <a:lnTo>
                    <a:pt x="1571625" y="769144"/>
                  </a:lnTo>
                  <a:lnTo>
                    <a:pt x="1597819" y="483394"/>
                  </a:lnTo>
                  <a:lnTo>
                    <a:pt x="1612107" y="345282"/>
                  </a:lnTo>
                  <a:lnTo>
                    <a:pt x="1614488" y="292894"/>
                  </a:lnTo>
                  <a:lnTo>
                    <a:pt x="1609725" y="264319"/>
                  </a:lnTo>
                  <a:lnTo>
                    <a:pt x="1593057" y="233363"/>
                  </a:lnTo>
                  <a:lnTo>
                    <a:pt x="1576388" y="216694"/>
                  </a:lnTo>
                  <a:lnTo>
                    <a:pt x="1557338" y="211932"/>
                  </a:lnTo>
                  <a:lnTo>
                    <a:pt x="1509713" y="221457"/>
                  </a:lnTo>
                  <a:lnTo>
                    <a:pt x="1328738" y="273844"/>
                  </a:lnTo>
                  <a:lnTo>
                    <a:pt x="1012032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788BBF13-0720-4EF3-8ACC-9D4E311BEBE3}"/>
                </a:ext>
              </a:extLst>
            </p:cNvPr>
            <p:cNvSpPr/>
            <p:nvPr/>
          </p:nvSpPr>
          <p:spPr>
            <a:xfrm>
              <a:off x="2743200" y="2522538"/>
              <a:ext cx="2509838" cy="577850"/>
            </a:xfrm>
            <a:custGeom>
              <a:avLst/>
              <a:gdLst>
                <a:gd name="connsiteX0" fmla="*/ 1554956 w 2509838"/>
                <a:gd name="connsiteY0" fmla="*/ 328612 h 578644"/>
                <a:gd name="connsiteX1" fmla="*/ 1231106 w 2509838"/>
                <a:gd name="connsiteY1" fmla="*/ 390525 h 578644"/>
                <a:gd name="connsiteX2" fmla="*/ 940594 w 2509838"/>
                <a:gd name="connsiteY2" fmla="*/ 442912 h 578644"/>
                <a:gd name="connsiteX3" fmla="*/ 726281 w 2509838"/>
                <a:gd name="connsiteY3" fmla="*/ 485775 h 578644"/>
                <a:gd name="connsiteX4" fmla="*/ 564356 w 2509838"/>
                <a:gd name="connsiteY4" fmla="*/ 521494 h 578644"/>
                <a:gd name="connsiteX5" fmla="*/ 426244 w 2509838"/>
                <a:gd name="connsiteY5" fmla="*/ 557212 h 578644"/>
                <a:gd name="connsiteX6" fmla="*/ 364331 w 2509838"/>
                <a:gd name="connsiteY6" fmla="*/ 576262 h 578644"/>
                <a:gd name="connsiteX7" fmla="*/ 350044 w 2509838"/>
                <a:gd name="connsiteY7" fmla="*/ 578644 h 578644"/>
                <a:gd name="connsiteX8" fmla="*/ 330994 w 2509838"/>
                <a:gd name="connsiteY8" fmla="*/ 578644 h 578644"/>
                <a:gd name="connsiteX9" fmla="*/ 302419 w 2509838"/>
                <a:gd name="connsiteY9" fmla="*/ 576262 h 578644"/>
                <a:gd name="connsiteX10" fmla="*/ 271463 w 2509838"/>
                <a:gd name="connsiteY10" fmla="*/ 564356 h 578644"/>
                <a:gd name="connsiteX11" fmla="*/ 221456 w 2509838"/>
                <a:gd name="connsiteY11" fmla="*/ 535781 h 578644"/>
                <a:gd name="connsiteX12" fmla="*/ 166688 w 2509838"/>
                <a:gd name="connsiteY12" fmla="*/ 500062 h 578644"/>
                <a:gd name="connsiteX13" fmla="*/ 116681 w 2509838"/>
                <a:gd name="connsiteY13" fmla="*/ 457200 h 578644"/>
                <a:gd name="connsiteX14" fmla="*/ 69056 w 2509838"/>
                <a:gd name="connsiteY14" fmla="*/ 414337 h 578644"/>
                <a:gd name="connsiteX15" fmla="*/ 35719 w 2509838"/>
                <a:gd name="connsiteY15" fmla="*/ 378619 h 578644"/>
                <a:gd name="connsiteX16" fmla="*/ 16669 w 2509838"/>
                <a:gd name="connsiteY16" fmla="*/ 354806 h 578644"/>
                <a:gd name="connsiteX17" fmla="*/ 2381 w 2509838"/>
                <a:gd name="connsiteY17" fmla="*/ 328612 h 578644"/>
                <a:gd name="connsiteX18" fmla="*/ 0 w 2509838"/>
                <a:gd name="connsiteY18" fmla="*/ 304800 h 578644"/>
                <a:gd name="connsiteX19" fmla="*/ 2381 w 2509838"/>
                <a:gd name="connsiteY19" fmla="*/ 290512 h 578644"/>
                <a:gd name="connsiteX20" fmla="*/ 11906 w 2509838"/>
                <a:gd name="connsiteY20" fmla="*/ 278606 h 578644"/>
                <a:gd name="connsiteX21" fmla="*/ 38100 w 2509838"/>
                <a:gd name="connsiteY21" fmla="*/ 278606 h 578644"/>
                <a:gd name="connsiteX22" fmla="*/ 71438 w 2509838"/>
                <a:gd name="connsiteY22" fmla="*/ 288131 h 578644"/>
                <a:gd name="connsiteX23" fmla="*/ 114300 w 2509838"/>
                <a:gd name="connsiteY23" fmla="*/ 309562 h 578644"/>
                <a:gd name="connsiteX24" fmla="*/ 164306 w 2509838"/>
                <a:gd name="connsiteY24" fmla="*/ 330994 h 578644"/>
                <a:gd name="connsiteX25" fmla="*/ 240506 w 2509838"/>
                <a:gd name="connsiteY25" fmla="*/ 352425 h 578644"/>
                <a:gd name="connsiteX26" fmla="*/ 307181 w 2509838"/>
                <a:gd name="connsiteY26" fmla="*/ 364331 h 578644"/>
                <a:gd name="connsiteX27" fmla="*/ 378619 w 2509838"/>
                <a:gd name="connsiteY27" fmla="*/ 371475 h 578644"/>
                <a:gd name="connsiteX28" fmla="*/ 438150 w 2509838"/>
                <a:gd name="connsiteY28" fmla="*/ 369094 h 578644"/>
                <a:gd name="connsiteX29" fmla="*/ 545306 w 2509838"/>
                <a:gd name="connsiteY29" fmla="*/ 350044 h 578644"/>
                <a:gd name="connsiteX30" fmla="*/ 800100 w 2509838"/>
                <a:gd name="connsiteY30" fmla="*/ 304800 h 578644"/>
                <a:gd name="connsiteX31" fmla="*/ 1021556 w 2509838"/>
                <a:gd name="connsiteY31" fmla="*/ 254794 h 578644"/>
                <a:gd name="connsiteX32" fmla="*/ 1295400 w 2509838"/>
                <a:gd name="connsiteY32" fmla="*/ 209550 h 578644"/>
                <a:gd name="connsiteX33" fmla="*/ 1588294 w 2509838"/>
                <a:gd name="connsiteY33" fmla="*/ 145256 h 578644"/>
                <a:gd name="connsiteX34" fmla="*/ 1897856 w 2509838"/>
                <a:gd name="connsiteY34" fmla="*/ 71437 h 578644"/>
                <a:gd name="connsiteX35" fmla="*/ 2126456 w 2509838"/>
                <a:gd name="connsiteY35" fmla="*/ 11906 h 578644"/>
                <a:gd name="connsiteX36" fmla="*/ 2188369 w 2509838"/>
                <a:gd name="connsiteY36" fmla="*/ 0 h 578644"/>
                <a:gd name="connsiteX37" fmla="*/ 2238375 w 2509838"/>
                <a:gd name="connsiteY37" fmla="*/ 2381 h 578644"/>
                <a:gd name="connsiteX38" fmla="*/ 2290763 w 2509838"/>
                <a:gd name="connsiteY38" fmla="*/ 7144 h 578644"/>
                <a:gd name="connsiteX39" fmla="*/ 2343150 w 2509838"/>
                <a:gd name="connsiteY39" fmla="*/ 21431 h 578644"/>
                <a:gd name="connsiteX40" fmla="*/ 2405063 w 2509838"/>
                <a:gd name="connsiteY40" fmla="*/ 47625 h 578644"/>
                <a:gd name="connsiteX41" fmla="*/ 2462213 w 2509838"/>
                <a:gd name="connsiteY41" fmla="*/ 78581 h 578644"/>
                <a:gd name="connsiteX42" fmla="*/ 2493169 w 2509838"/>
                <a:gd name="connsiteY42" fmla="*/ 102394 h 578644"/>
                <a:gd name="connsiteX43" fmla="*/ 2507456 w 2509838"/>
                <a:gd name="connsiteY43" fmla="*/ 123825 h 578644"/>
                <a:gd name="connsiteX44" fmla="*/ 2509838 w 2509838"/>
                <a:gd name="connsiteY44" fmla="*/ 147637 h 578644"/>
                <a:gd name="connsiteX45" fmla="*/ 2497931 w 2509838"/>
                <a:gd name="connsiteY45" fmla="*/ 171450 h 578644"/>
                <a:gd name="connsiteX46" fmla="*/ 2455069 w 2509838"/>
                <a:gd name="connsiteY46" fmla="*/ 200025 h 578644"/>
                <a:gd name="connsiteX47" fmla="*/ 2386013 w 2509838"/>
                <a:gd name="connsiteY47" fmla="*/ 228600 h 578644"/>
                <a:gd name="connsiteX48" fmla="*/ 2336006 w 2509838"/>
                <a:gd name="connsiteY48" fmla="*/ 235744 h 578644"/>
                <a:gd name="connsiteX49" fmla="*/ 2181225 w 2509838"/>
                <a:gd name="connsiteY49" fmla="*/ 238125 h 578644"/>
                <a:gd name="connsiteX50" fmla="*/ 2055019 w 2509838"/>
                <a:gd name="connsiteY50" fmla="*/ 254794 h 578644"/>
                <a:gd name="connsiteX51" fmla="*/ 1840706 w 2509838"/>
                <a:gd name="connsiteY51" fmla="*/ 280987 h 578644"/>
                <a:gd name="connsiteX52" fmla="*/ 1554956 w 2509838"/>
                <a:gd name="connsiteY52" fmla="*/ 3286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09838" h="578644">
                  <a:moveTo>
                    <a:pt x="1554956" y="328612"/>
                  </a:moveTo>
                  <a:lnTo>
                    <a:pt x="1231106" y="390525"/>
                  </a:lnTo>
                  <a:lnTo>
                    <a:pt x="940594" y="442912"/>
                  </a:lnTo>
                  <a:lnTo>
                    <a:pt x="726281" y="485775"/>
                  </a:lnTo>
                  <a:lnTo>
                    <a:pt x="564356" y="521494"/>
                  </a:lnTo>
                  <a:lnTo>
                    <a:pt x="426244" y="557212"/>
                  </a:lnTo>
                  <a:lnTo>
                    <a:pt x="364331" y="576262"/>
                  </a:lnTo>
                  <a:lnTo>
                    <a:pt x="350044" y="578644"/>
                  </a:lnTo>
                  <a:lnTo>
                    <a:pt x="330994" y="578644"/>
                  </a:lnTo>
                  <a:lnTo>
                    <a:pt x="302419" y="576262"/>
                  </a:lnTo>
                  <a:lnTo>
                    <a:pt x="271463" y="564356"/>
                  </a:lnTo>
                  <a:lnTo>
                    <a:pt x="221456" y="535781"/>
                  </a:lnTo>
                  <a:lnTo>
                    <a:pt x="166688" y="500062"/>
                  </a:lnTo>
                  <a:lnTo>
                    <a:pt x="116681" y="457200"/>
                  </a:lnTo>
                  <a:lnTo>
                    <a:pt x="69056" y="414337"/>
                  </a:lnTo>
                  <a:lnTo>
                    <a:pt x="35719" y="378619"/>
                  </a:lnTo>
                  <a:lnTo>
                    <a:pt x="16669" y="354806"/>
                  </a:lnTo>
                  <a:lnTo>
                    <a:pt x="2381" y="328612"/>
                  </a:lnTo>
                  <a:lnTo>
                    <a:pt x="0" y="304800"/>
                  </a:lnTo>
                  <a:lnTo>
                    <a:pt x="2381" y="290512"/>
                  </a:lnTo>
                  <a:lnTo>
                    <a:pt x="11906" y="278606"/>
                  </a:lnTo>
                  <a:lnTo>
                    <a:pt x="38100" y="278606"/>
                  </a:lnTo>
                  <a:lnTo>
                    <a:pt x="71438" y="288131"/>
                  </a:lnTo>
                  <a:lnTo>
                    <a:pt x="114300" y="309562"/>
                  </a:lnTo>
                  <a:lnTo>
                    <a:pt x="164306" y="330994"/>
                  </a:lnTo>
                  <a:lnTo>
                    <a:pt x="240506" y="352425"/>
                  </a:lnTo>
                  <a:lnTo>
                    <a:pt x="307181" y="364331"/>
                  </a:lnTo>
                  <a:lnTo>
                    <a:pt x="378619" y="371475"/>
                  </a:lnTo>
                  <a:lnTo>
                    <a:pt x="438150" y="369094"/>
                  </a:lnTo>
                  <a:lnTo>
                    <a:pt x="545306" y="350044"/>
                  </a:lnTo>
                  <a:lnTo>
                    <a:pt x="800100" y="304800"/>
                  </a:lnTo>
                  <a:lnTo>
                    <a:pt x="1021556" y="254794"/>
                  </a:lnTo>
                  <a:lnTo>
                    <a:pt x="1295400" y="209550"/>
                  </a:lnTo>
                  <a:lnTo>
                    <a:pt x="1588294" y="145256"/>
                  </a:lnTo>
                  <a:lnTo>
                    <a:pt x="1897856" y="71437"/>
                  </a:lnTo>
                  <a:lnTo>
                    <a:pt x="2126456" y="11906"/>
                  </a:lnTo>
                  <a:lnTo>
                    <a:pt x="2188369" y="0"/>
                  </a:lnTo>
                  <a:lnTo>
                    <a:pt x="2238375" y="2381"/>
                  </a:lnTo>
                  <a:lnTo>
                    <a:pt x="2290763" y="7144"/>
                  </a:lnTo>
                  <a:lnTo>
                    <a:pt x="2343150" y="21431"/>
                  </a:lnTo>
                  <a:lnTo>
                    <a:pt x="2405063" y="47625"/>
                  </a:lnTo>
                  <a:lnTo>
                    <a:pt x="2462213" y="78581"/>
                  </a:lnTo>
                  <a:lnTo>
                    <a:pt x="2493169" y="102394"/>
                  </a:lnTo>
                  <a:lnTo>
                    <a:pt x="2507456" y="123825"/>
                  </a:lnTo>
                  <a:lnTo>
                    <a:pt x="2509838" y="147637"/>
                  </a:lnTo>
                  <a:lnTo>
                    <a:pt x="2497931" y="171450"/>
                  </a:lnTo>
                  <a:lnTo>
                    <a:pt x="2455069" y="200025"/>
                  </a:lnTo>
                  <a:lnTo>
                    <a:pt x="2386013" y="228600"/>
                  </a:lnTo>
                  <a:lnTo>
                    <a:pt x="2336006" y="235744"/>
                  </a:lnTo>
                  <a:lnTo>
                    <a:pt x="2181225" y="238125"/>
                  </a:lnTo>
                  <a:lnTo>
                    <a:pt x="2055019" y="254794"/>
                  </a:lnTo>
                  <a:lnTo>
                    <a:pt x="1840706" y="280987"/>
                  </a:lnTo>
                  <a:lnTo>
                    <a:pt x="1554956" y="328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1073BE44-AF78-4609-9825-D51E986D3BED}"/>
                </a:ext>
              </a:extLst>
            </p:cNvPr>
            <p:cNvSpPr/>
            <p:nvPr/>
          </p:nvSpPr>
          <p:spPr>
            <a:xfrm>
              <a:off x="2947988" y="3309938"/>
              <a:ext cx="1855787" cy="500062"/>
            </a:xfrm>
            <a:custGeom>
              <a:avLst/>
              <a:gdLst>
                <a:gd name="connsiteX0" fmla="*/ 1109662 w 1854993"/>
                <a:gd name="connsiteY0" fmla="*/ 285750 h 500062"/>
                <a:gd name="connsiteX1" fmla="*/ 819150 w 1854993"/>
                <a:gd name="connsiteY1" fmla="*/ 366712 h 500062"/>
                <a:gd name="connsiteX2" fmla="*/ 545306 w 1854993"/>
                <a:gd name="connsiteY2" fmla="*/ 433387 h 500062"/>
                <a:gd name="connsiteX3" fmla="*/ 461962 w 1854993"/>
                <a:gd name="connsiteY3" fmla="*/ 461962 h 500062"/>
                <a:gd name="connsiteX4" fmla="*/ 383381 w 1854993"/>
                <a:gd name="connsiteY4" fmla="*/ 488156 h 500062"/>
                <a:gd name="connsiteX5" fmla="*/ 330993 w 1854993"/>
                <a:gd name="connsiteY5" fmla="*/ 500062 h 500062"/>
                <a:gd name="connsiteX6" fmla="*/ 300037 w 1854993"/>
                <a:gd name="connsiteY6" fmla="*/ 500062 h 500062"/>
                <a:gd name="connsiteX7" fmla="*/ 269081 w 1854993"/>
                <a:gd name="connsiteY7" fmla="*/ 497681 h 500062"/>
                <a:gd name="connsiteX8" fmla="*/ 216693 w 1854993"/>
                <a:gd name="connsiteY8" fmla="*/ 483393 h 500062"/>
                <a:gd name="connsiteX9" fmla="*/ 157162 w 1854993"/>
                <a:gd name="connsiteY9" fmla="*/ 454818 h 500062"/>
                <a:gd name="connsiteX10" fmla="*/ 109537 w 1854993"/>
                <a:gd name="connsiteY10" fmla="*/ 428625 h 500062"/>
                <a:gd name="connsiteX11" fmla="*/ 35718 w 1854993"/>
                <a:gd name="connsiteY11" fmla="*/ 376237 h 500062"/>
                <a:gd name="connsiteX12" fmla="*/ 7143 w 1854993"/>
                <a:gd name="connsiteY12" fmla="*/ 350043 h 500062"/>
                <a:gd name="connsiteX13" fmla="*/ 0 w 1854993"/>
                <a:gd name="connsiteY13" fmla="*/ 335756 h 500062"/>
                <a:gd name="connsiteX14" fmla="*/ 2381 w 1854993"/>
                <a:gd name="connsiteY14" fmla="*/ 319087 h 500062"/>
                <a:gd name="connsiteX15" fmla="*/ 14287 w 1854993"/>
                <a:gd name="connsiteY15" fmla="*/ 304800 h 500062"/>
                <a:gd name="connsiteX16" fmla="*/ 33337 w 1854993"/>
                <a:gd name="connsiteY16" fmla="*/ 300037 h 500062"/>
                <a:gd name="connsiteX17" fmla="*/ 83343 w 1854993"/>
                <a:gd name="connsiteY17" fmla="*/ 302418 h 500062"/>
                <a:gd name="connsiteX18" fmla="*/ 133350 w 1854993"/>
                <a:gd name="connsiteY18" fmla="*/ 314325 h 500062"/>
                <a:gd name="connsiteX19" fmla="*/ 161925 w 1854993"/>
                <a:gd name="connsiteY19" fmla="*/ 319087 h 500062"/>
                <a:gd name="connsiteX20" fmla="*/ 195262 w 1854993"/>
                <a:gd name="connsiteY20" fmla="*/ 321468 h 500062"/>
                <a:gd name="connsiteX21" fmla="*/ 235743 w 1854993"/>
                <a:gd name="connsiteY21" fmla="*/ 321468 h 500062"/>
                <a:gd name="connsiteX22" fmla="*/ 280987 w 1854993"/>
                <a:gd name="connsiteY22" fmla="*/ 319087 h 500062"/>
                <a:gd name="connsiteX23" fmla="*/ 352425 w 1854993"/>
                <a:gd name="connsiteY23" fmla="*/ 309562 h 500062"/>
                <a:gd name="connsiteX24" fmla="*/ 478631 w 1854993"/>
                <a:gd name="connsiteY24" fmla="*/ 285750 h 500062"/>
                <a:gd name="connsiteX25" fmla="*/ 650081 w 1854993"/>
                <a:gd name="connsiteY25" fmla="*/ 233362 h 500062"/>
                <a:gd name="connsiteX26" fmla="*/ 909637 w 1854993"/>
                <a:gd name="connsiteY26" fmla="*/ 157162 h 500062"/>
                <a:gd name="connsiteX27" fmla="*/ 1050131 w 1854993"/>
                <a:gd name="connsiteY27" fmla="*/ 109537 h 500062"/>
                <a:gd name="connsiteX28" fmla="*/ 1178718 w 1854993"/>
                <a:gd name="connsiteY28" fmla="*/ 80962 h 500062"/>
                <a:gd name="connsiteX29" fmla="*/ 1300162 w 1854993"/>
                <a:gd name="connsiteY29" fmla="*/ 52387 h 500062"/>
                <a:gd name="connsiteX30" fmla="*/ 1464468 w 1854993"/>
                <a:gd name="connsiteY30" fmla="*/ 19050 h 500062"/>
                <a:gd name="connsiteX31" fmla="*/ 1557337 w 1854993"/>
                <a:gd name="connsiteY31" fmla="*/ 0 h 500062"/>
                <a:gd name="connsiteX32" fmla="*/ 1719262 w 1854993"/>
                <a:gd name="connsiteY32" fmla="*/ 2381 h 500062"/>
                <a:gd name="connsiteX33" fmla="*/ 1754981 w 1854993"/>
                <a:gd name="connsiteY33" fmla="*/ 19050 h 500062"/>
                <a:gd name="connsiteX34" fmla="*/ 1788318 w 1854993"/>
                <a:gd name="connsiteY34" fmla="*/ 35718 h 500062"/>
                <a:gd name="connsiteX35" fmla="*/ 1819275 w 1854993"/>
                <a:gd name="connsiteY35" fmla="*/ 52387 h 500062"/>
                <a:gd name="connsiteX36" fmla="*/ 1840706 w 1854993"/>
                <a:gd name="connsiteY36" fmla="*/ 71437 h 500062"/>
                <a:gd name="connsiteX37" fmla="*/ 1847850 w 1854993"/>
                <a:gd name="connsiteY37" fmla="*/ 85725 h 500062"/>
                <a:gd name="connsiteX38" fmla="*/ 1854993 w 1854993"/>
                <a:gd name="connsiteY38" fmla="*/ 104775 h 500062"/>
                <a:gd name="connsiteX39" fmla="*/ 1850231 w 1854993"/>
                <a:gd name="connsiteY39" fmla="*/ 128587 h 500062"/>
                <a:gd name="connsiteX40" fmla="*/ 1828800 w 1854993"/>
                <a:gd name="connsiteY40" fmla="*/ 154781 h 500062"/>
                <a:gd name="connsiteX41" fmla="*/ 1783556 w 1854993"/>
                <a:gd name="connsiteY41" fmla="*/ 180975 h 500062"/>
                <a:gd name="connsiteX42" fmla="*/ 1709737 w 1854993"/>
                <a:gd name="connsiteY42" fmla="*/ 204787 h 500062"/>
                <a:gd name="connsiteX43" fmla="*/ 1666875 w 1854993"/>
                <a:gd name="connsiteY43" fmla="*/ 207168 h 500062"/>
                <a:gd name="connsiteX44" fmla="*/ 1566862 w 1854993"/>
                <a:gd name="connsiteY44" fmla="*/ 209550 h 500062"/>
                <a:gd name="connsiteX45" fmla="*/ 1443037 w 1854993"/>
                <a:gd name="connsiteY45" fmla="*/ 221456 h 500062"/>
                <a:gd name="connsiteX46" fmla="*/ 1290637 w 1854993"/>
                <a:gd name="connsiteY46" fmla="*/ 250031 h 500062"/>
                <a:gd name="connsiteX47" fmla="*/ 1109662 w 1854993"/>
                <a:gd name="connsiteY47" fmla="*/ 2857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54993" h="500062">
                  <a:moveTo>
                    <a:pt x="1109662" y="285750"/>
                  </a:moveTo>
                  <a:lnTo>
                    <a:pt x="819150" y="366712"/>
                  </a:lnTo>
                  <a:lnTo>
                    <a:pt x="545306" y="433387"/>
                  </a:lnTo>
                  <a:lnTo>
                    <a:pt x="461962" y="461962"/>
                  </a:lnTo>
                  <a:lnTo>
                    <a:pt x="383381" y="488156"/>
                  </a:lnTo>
                  <a:lnTo>
                    <a:pt x="330993" y="500062"/>
                  </a:lnTo>
                  <a:lnTo>
                    <a:pt x="300037" y="500062"/>
                  </a:lnTo>
                  <a:lnTo>
                    <a:pt x="269081" y="497681"/>
                  </a:lnTo>
                  <a:lnTo>
                    <a:pt x="216693" y="483393"/>
                  </a:lnTo>
                  <a:lnTo>
                    <a:pt x="157162" y="454818"/>
                  </a:lnTo>
                  <a:lnTo>
                    <a:pt x="109537" y="428625"/>
                  </a:lnTo>
                  <a:lnTo>
                    <a:pt x="35718" y="376237"/>
                  </a:lnTo>
                  <a:lnTo>
                    <a:pt x="7143" y="350043"/>
                  </a:lnTo>
                  <a:lnTo>
                    <a:pt x="0" y="335756"/>
                  </a:lnTo>
                  <a:lnTo>
                    <a:pt x="2381" y="319087"/>
                  </a:lnTo>
                  <a:lnTo>
                    <a:pt x="14287" y="304800"/>
                  </a:lnTo>
                  <a:lnTo>
                    <a:pt x="33337" y="300037"/>
                  </a:lnTo>
                  <a:lnTo>
                    <a:pt x="83343" y="302418"/>
                  </a:lnTo>
                  <a:lnTo>
                    <a:pt x="133350" y="314325"/>
                  </a:lnTo>
                  <a:lnTo>
                    <a:pt x="161925" y="319087"/>
                  </a:lnTo>
                  <a:lnTo>
                    <a:pt x="195262" y="321468"/>
                  </a:lnTo>
                  <a:lnTo>
                    <a:pt x="235743" y="321468"/>
                  </a:lnTo>
                  <a:lnTo>
                    <a:pt x="280987" y="319087"/>
                  </a:lnTo>
                  <a:lnTo>
                    <a:pt x="352425" y="309562"/>
                  </a:lnTo>
                  <a:lnTo>
                    <a:pt x="478631" y="285750"/>
                  </a:lnTo>
                  <a:lnTo>
                    <a:pt x="650081" y="233362"/>
                  </a:lnTo>
                  <a:lnTo>
                    <a:pt x="909637" y="157162"/>
                  </a:lnTo>
                  <a:lnTo>
                    <a:pt x="1050131" y="109537"/>
                  </a:lnTo>
                  <a:lnTo>
                    <a:pt x="1178718" y="80962"/>
                  </a:lnTo>
                  <a:lnTo>
                    <a:pt x="1300162" y="52387"/>
                  </a:lnTo>
                  <a:lnTo>
                    <a:pt x="1464468" y="19050"/>
                  </a:lnTo>
                  <a:lnTo>
                    <a:pt x="1557337" y="0"/>
                  </a:lnTo>
                  <a:lnTo>
                    <a:pt x="1719262" y="2381"/>
                  </a:lnTo>
                  <a:lnTo>
                    <a:pt x="1754981" y="19050"/>
                  </a:lnTo>
                  <a:lnTo>
                    <a:pt x="1788318" y="35718"/>
                  </a:lnTo>
                  <a:lnTo>
                    <a:pt x="1819275" y="52387"/>
                  </a:lnTo>
                  <a:lnTo>
                    <a:pt x="1840706" y="71437"/>
                  </a:lnTo>
                  <a:lnTo>
                    <a:pt x="1847850" y="85725"/>
                  </a:lnTo>
                  <a:lnTo>
                    <a:pt x="1854993" y="104775"/>
                  </a:lnTo>
                  <a:lnTo>
                    <a:pt x="1850231" y="128587"/>
                  </a:lnTo>
                  <a:lnTo>
                    <a:pt x="1828800" y="154781"/>
                  </a:lnTo>
                  <a:lnTo>
                    <a:pt x="1783556" y="180975"/>
                  </a:lnTo>
                  <a:lnTo>
                    <a:pt x="1709737" y="204787"/>
                  </a:lnTo>
                  <a:lnTo>
                    <a:pt x="1666875" y="207168"/>
                  </a:lnTo>
                  <a:lnTo>
                    <a:pt x="1566862" y="209550"/>
                  </a:lnTo>
                  <a:lnTo>
                    <a:pt x="1443037" y="221456"/>
                  </a:lnTo>
                  <a:lnTo>
                    <a:pt x="1290637" y="250031"/>
                  </a:lnTo>
                  <a:lnTo>
                    <a:pt x="1109662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4">
              <a:extLst>
                <a:ext uri="{FF2B5EF4-FFF2-40B4-BE49-F238E27FC236}">
                  <a16:creationId xmlns:a16="http://schemas.microsoft.com/office/drawing/2014/main" id="{0AE8C9A9-8A6C-4FDA-AF9C-B7350ACC1575}"/>
                </a:ext>
              </a:extLst>
            </p:cNvPr>
            <p:cNvSpPr/>
            <p:nvPr/>
          </p:nvSpPr>
          <p:spPr>
            <a:xfrm rot="16200000">
              <a:off x="1980406" y="2936082"/>
              <a:ext cx="2878137" cy="1435100"/>
            </a:xfrm>
            <a:custGeom>
              <a:avLst/>
              <a:gdLst>
                <a:gd name="connsiteX0" fmla="*/ 1194534 w 2877981"/>
                <a:gd name="connsiteY0" fmla="*/ 977826 h 1435026"/>
                <a:gd name="connsiteX1" fmla="*/ 1014825 w 2877981"/>
                <a:gd name="connsiteY1" fmla="*/ 895900 h 1435026"/>
                <a:gd name="connsiteX2" fmla="*/ 869473 w 2877981"/>
                <a:gd name="connsiteY2" fmla="*/ 824546 h 1435026"/>
                <a:gd name="connsiteX3" fmla="*/ 755833 w 2877981"/>
                <a:gd name="connsiteY3" fmla="*/ 763762 h 1435026"/>
                <a:gd name="connsiteX4" fmla="*/ 650122 w 2877981"/>
                <a:gd name="connsiteY4" fmla="*/ 692407 h 1435026"/>
                <a:gd name="connsiteX5" fmla="*/ 494199 w 2877981"/>
                <a:gd name="connsiteY5" fmla="*/ 576125 h 1435026"/>
                <a:gd name="connsiteX6" fmla="*/ 414915 w 2877981"/>
                <a:gd name="connsiteY6" fmla="*/ 504770 h 1435026"/>
                <a:gd name="connsiteX7" fmla="*/ 272206 w 2877981"/>
                <a:gd name="connsiteY7" fmla="*/ 364703 h 1435026"/>
                <a:gd name="connsiteX8" fmla="*/ 150638 w 2877981"/>
                <a:gd name="connsiteY8" fmla="*/ 235207 h 1435026"/>
                <a:gd name="connsiteX9" fmla="*/ 39641 w 2877981"/>
                <a:gd name="connsiteY9" fmla="*/ 110996 h 1435026"/>
                <a:gd name="connsiteX10" fmla="*/ 21142 w 2877981"/>
                <a:gd name="connsiteY10" fmla="*/ 84569 h 1435026"/>
                <a:gd name="connsiteX11" fmla="*/ 7928 w 2877981"/>
                <a:gd name="connsiteY11" fmla="*/ 44927 h 1435026"/>
                <a:gd name="connsiteX12" fmla="*/ 0 w 2877981"/>
                <a:gd name="connsiteY12" fmla="*/ 18499 h 1435026"/>
                <a:gd name="connsiteX13" fmla="*/ 5285 w 2877981"/>
                <a:gd name="connsiteY13" fmla="*/ 5285 h 1435026"/>
                <a:gd name="connsiteX14" fmla="*/ 18499 w 2877981"/>
                <a:gd name="connsiteY14" fmla="*/ 0 h 1435026"/>
                <a:gd name="connsiteX15" fmla="*/ 39641 w 2877981"/>
                <a:gd name="connsiteY15" fmla="*/ 2643 h 1435026"/>
                <a:gd name="connsiteX16" fmla="*/ 87211 w 2877981"/>
                <a:gd name="connsiteY16" fmla="*/ 36999 h 1435026"/>
                <a:gd name="connsiteX17" fmla="*/ 150638 w 2877981"/>
                <a:gd name="connsiteY17" fmla="*/ 100425 h 1435026"/>
                <a:gd name="connsiteX18" fmla="*/ 221993 w 2877981"/>
                <a:gd name="connsiteY18" fmla="*/ 169137 h 1435026"/>
                <a:gd name="connsiteX19" fmla="*/ 303919 w 2877981"/>
                <a:gd name="connsiteY19" fmla="*/ 245778 h 1435026"/>
                <a:gd name="connsiteX20" fmla="*/ 414915 w 2877981"/>
                <a:gd name="connsiteY20" fmla="*/ 332989 h 1435026"/>
                <a:gd name="connsiteX21" fmla="*/ 491556 w 2877981"/>
                <a:gd name="connsiteY21" fmla="*/ 393773 h 1435026"/>
                <a:gd name="connsiteX22" fmla="*/ 599910 w 2877981"/>
                <a:gd name="connsiteY22" fmla="*/ 462485 h 1435026"/>
                <a:gd name="connsiteX23" fmla="*/ 705621 w 2877981"/>
                <a:gd name="connsiteY23" fmla="*/ 528555 h 1435026"/>
                <a:gd name="connsiteX24" fmla="*/ 848330 w 2877981"/>
                <a:gd name="connsiteY24" fmla="*/ 605195 h 1435026"/>
                <a:gd name="connsiteX25" fmla="*/ 969898 w 2877981"/>
                <a:gd name="connsiteY25" fmla="*/ 663336 h 1435026"/>
                <a:gd name="connsiteX26" fmla="*/ 1160178 w 2877981"/>
                <a:gd name="connsiteY26" fmla="*/ 745262 h 1435026"/>
                <a:gd name="connsiteX27" fmla="*/ 1368957 w 2877981"/>
                <a:gd name="connsiteY27" fmla="*/ 813974 h 1435026"/>
                <a:gd name="connsiteX28" fmla="*/ 1538095 w 2877981"/>
                <a:gd name="connsiteY28" fmla="*/ 901186 h 1435026"/>
                <a:gd name="connsiteX29" fmla="*/ 1794444 w 2877981"/>
                <a:gd name="connsiteY29" fmla="*/ 967255 h 1435026"/>
                <a:gd name="connsiteX30" fmla="*/ 1974152 w 2877981"/>
                <a:gd name="connsiteY30" fmla="*/ 1006897 h 1435026"/>
                <a:gd name="connsiteX31" fmla="*/ 2140647 w 2877981"/>
                <a:gd name="connsiteY31" fmla="*/ 1033325 h 1435026"/>
                <a:gd name="connsiteX32" fmla="*/ 2322999 w 2877981"/>
                <a:gd name="connsiteY32" fmla="*/ 1057110 h 1435026"/>
                <a:gd name="connsiteX33" fmla="*/ 2436638 w 2877981"/>
                <a:gd name="connsiteY33" fmla="*/ 1072966 h 1435026"/>
                <a:gd name="connsiteX34" fmla="*/ 2484208 w 2877981"/>
                <a:gd name="connsiteY34" fmla="*/ 1078252 h 1435026"/>
                <a:gd name="connsiteX35" fmla="*/ 2539706 w 2877981"/>
                <a:gd name="connsiteY35" fmla="*/ 1078252 h 1435026"/>
                <a:gd name="connsiteX36" fmla="*/ 2587276 w 2877981"/>
                <a:gd name="connsiteY36" fmla="*/ 1075609 h 1435026"/>
                <a:gd name="connsiteX37" fmla="*/ 2632203 w 2877981"/>
                <a:gd name="connsiteY37" fmla="*/ 1065038 h 1435026"/>
                <a:gd name="connsiteX38" fmla="*/ 2671845 w 2877981"/>
                <a:gd name="connsiteY38" fmla="*/ 1051824 h 1435026"/>
                <a:gd name="connsiteX39" fmla="*/ 2716772 w 2877981"/>
                <a:gd name="connsiteY39" fmla="*/ 1028039 h 1435026"/>
                <a:gd name="connsiteX40" fmla="*/ 2748485 w 2877981"/>
                <a:gd name="connsiteY40" fmla="*/ 1006897 h 1435026"/>
                <a:gd name="connsiteX41" fmla="*/ 2835697 w 2877981"/>
                <a:gd name="connsiteY41" fmla="*/ 932899 h 1435026"/>
                <a:gd name="connsiteX42" fmla="*/ 2877981 w 2877981"/>
                <a:gd name="connsiteY42" fmla="*/ 1123179 h 1435026"/>
                <a:gd name="connsiteX43" fmla="*/ 2838340 w 2877981"/>
                <a:gd name="connsiteY43" fmla="*/ 1194534 h 1435026"/>
                <a:gd name="connsiteX44" fmla="*/ 2798698 w 2877981"/>
                <a:gd name="connsiteY44" fmla="*/ 1287031 h 1435026"/>
                <a:gd name="connsiteX45" fmla="*/ 2748485 w 2877981"/>
                <a:gd name="connsiteY45" fmla="*/ 1390099 h 1435026"/>
                <a:gd name="connsiteX46" fmla="*/ 2729986 w 2877981"/>
                <a:gd name="connsiteY46" fmla="*/ 1416527 h 1435026"/>
                <a:gd name="connsiteX47" fmla="*/ 2716772 w 2877981"/>
                <a:gd name="connsiteY47" fmla="*/ 1427098 h 1435026"/>
                <a:gd name="connsiteX48" fmla="*/ 2695630 w 2877981"/>
                <a:gd name="connsiteY48" fmla="*/ 1435026 h 1435026"/>
                <a:gd name="connsiteX49" fmla="*/ 2671845 w 2877981"/>
                <a:gd name="connsiteY49" fmla="*/ 1432384 h 1435026"/>
                <a:gd name="connsiteX50" fmla="*/ 2634846 w 2877981"/>
                <a:gd name="connsiteY50" fmla="*/ 1419170 h 1435026"/>
                <a:gd name="connsiteX51" fmla="*/ 2597847 w 2877981"/>
                <a:gd name="connsiteY51" fmla="*/ 1392742 h 1435026"/>
                <a:gd name="connsiteX52" fmla="*/ 2544992 w 2877981"/>
                <a:gd name="connsiteY52" fmla="*/ 1371600 h 1435026"/>
                <a:gd name="connsiteX53" fmla="*/ 2349426 w 2877981"/>
                <a:gd name="connsiteY53" fmla="*/ 1326673 h 1435026"/>
                <a:gd name="connsiteX54" fmla="*/ 2175003 w 2877981"/>
                <a:gd name="connsiteY54" fmla="*/ 1279103 h 1435026"/>
                <a:gd name="connsiteX55" fmla="*/ 2048150 w 2877981"/>
                <a:gd name="connsiteY55" fmla="*/ 1255318 h 1435026"/>
                <a:gd name="connsiteX56" fmla="*/ 1950367 w 2877981"/>
                <a:gd name="connsiteY56" fmla="*/ 1239461 h 1435026"/>
                <a:gd name="connsiteX57" fmla="*/ 1815586 w 2877981"/>
                <a:gd name="connsiteY57" fmla="*/ 1205105 h 1435026"/>
                <a:gd name="connsiteX58" fmla="*/ 1601521 w 2877981"/>
                <a:gd name="connsiteY58" fmla="*/ 1144321 h 1435026"/>
                <a:gd name="connsiteX59" fmla="*/ 1416527 w 2877981"/>
                <a:gd name="connsiteY59" fmla="*/ 1072966 h 1435026"/>
                <a:gd name="connsiteX60" fmla="*/ 1194534 w 2877981"/>
                <a:gd name="connsiteY60" fmla="*/ 977826 h 14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77981" h="1435026">
                  <a:moveTo>
                    <a:pt x="1194534" y="977826"/>
                  </a:moveTo>
                  <a:lnTo>
                    <a:pt x="1014825" y="895900"/>
                  </a:lnTo>
                  <a:lnTo>
                    <a:pt x="869473" y="824546"/>
                  </a:lnTo>
                  <a:lnTo>
                    <a:pt x="755833" y="763762"/>
                  </a:lnTo>
                  <a:lnTo>
                    <a:pt x="650122" y="692407"/>
                  </a:lnTo>
                  <a:lnTo>
                    <a:pt x="494199" y="576125"/>
                  </a:lnTo>
                  <a:lnTo>
                    <a:pt x="414915" y="504770"/>
                  </a:lnTo>
                  <a:lnTo>
                    <a:pt x="272206" y="364703"/>
                  </a:lnTo>
                  <a:lnTo>
                    <a:pt x="150638" y="235207"/>
                  </a:lnTo>
                  <a:lnTo>
                    <a:pt x="39641" y="110996"/>
                  </a:lnTo>
                  <a:lnTo>
                    <a:pt x="21142" y="84569"/>
                  </a:lnTo>
                  <a:lnTo>
                    <a:pt x="7928" y="44927"/>
                  </a:lnTo>
                  <a:lnTo>
                    <a:pt x="0" y="18499"/>
                  </a:lnTo>
                  <a:lnTo>
                    <a:pt x="5285" y="5285"/>
                  </a:lnTo>
                  <a:lnTo>
                    <a:pt x="18499" y="0"/>
                  </a:lnTo>
                  <a:lnTo>
                    <a:pt x="39641" y="2643"/>
                  </a:lnTo>
                  <a:lnTo>
                    <a:pt x="87211" y="36999"/>
                  </a:lnTo>
                  <a:lnTo>
                    <a:pt x="150638" y="100425"/>
                  </a:lnTo>
                  <a:lnTo>
                    <a:pt x="221993" y="169137"/>
                  </a:lnTo>
                  <a:lnTo>
                    <a:pt x="303919" y="245778"/>
                  </a:lnTo>
                  <a:lnTo>
                    <a:pt x="414915" y="332989"/>
                  </a:lnTo>
                  <a:lnTo>
                    <a:pt x="491556" y="393773"/>
                  </a:lnTo>
                  <a:lnTo>
                    <a:pt x="599910" y="462485"/>
                  </a:lnTo>
                  <a:lnTo>
                    <a:pt x="705621" y="528555"/>
                  </a:lnTo>
                  <a:lnTo>
                    <a:pt x="848330" y="605195"/>
                  </a:lnTo>
                  <a:lnTo>
                    <a:pt x="969898" y="663336"/>
                  </a:lnTo>
                  <a:lnTo>
                    <a:pt x="1160178" y="745262"/>
                  </a:lnTo>
                  <a:lnTo>
                    <a:pt x="1368957" y="813974"/>
                  </a:lnTo>
                  <a:lnTo>
                    <a:pt x="1538095" y="901186"/>
                  </a:lnTo>
                  <a:lnTo>
                    <a:pt x="1794444" y="967255"/>
                  </a:lnTo>
                  <a:lnTo>
                    <a:pt x="1974152" y="1006897"/>
                  </a:lnTo>
                  <a:lnTo>
                    <a:pt x="2140647" y="1033325"/>
                  </a:lnTo>
                  <a:lnTo>
                    <a:pt x="2322999" y="1057110"/>
                  </a:lnTo>
                  <a:lnTo>
                    <a:pt x="2436638" y="1072966"/>
                  </a:lnTo>
                  <a:lnTo>
                    <a:pt x="2484208" y="1078252"/>
                  </a:lnTo>
                  <a:lnTo>
                    <a:pt x="2539706" y="1078252"/>
                  </a:lnTo>
                  <a:lnTo>
                    <a:pt x="2587276" y="1075609"/>
                  </a:lnTo>
                  <a:lnTo>
                    <a:pt x="2632203" y="1065038"/>
                  </a:lnTo>
                  <a:lnTo>
                    <a:pt x="2671845" y="1051824"/>
                  </a:lnTo>
                  <a:lnTo>
                    <a:pt x="2716772" y="1028039"/>
                  </a:lnTo>
                  <a:lnTo>
                    <a:pt x="2748485" y="1006897"/>
                  </a:lnTo>
                  <a:lnTo>
                    <a:pt x="2835697" y="932899"/>
                  </a:lnTo>
                  <a:lnTo>
                    <a:pt x="2877981" y="1123179"/>
                  </a:lnTo>
                  <a:lnTo>
                    <a:pt x="2838340" y="1194534"/>
                  </a:lnTo>
                  <a:lnTo>
                    <a:pt x="2798698" y="1287031"/>
                  </a:lnTo>
                  <a:lnTo>
                    <a:pt x="2748485" y="1390099"/>
                  </a:lnTo>
                  <a:lnTo>
                    <a:pt x="2729986" y="1416527"/>
                  </a:lnTo>
                  <a:lnTo>
                    <a:pt x="2716772" y="1427098"/>
                  </a:lnTo>
                  <a:lnTo>
                    <a:pt x="2695630" y="1435026"/>
                  </a:lnTo>
                  <a:lnTo>
                    <a:pt x="2671845" y="1432384"/>
                  </a:lnTo>
                  <a:lnTo>
                    <a:pt x="2634846" y="1419170"/>
                  </a:lnTo>
                  <a:lnTo>
                    <a:pt x="2597847" y="1392742"/>
                  </a:lnTo>
                  <a:lnTo>
                    <a:pt x="2544992" y="1371600"/>
                  </a:lnTo>
                  <a:lnTo>
                    <a:pt x="2349426" y="1326673"/>
                  </a:lnTo>
                  <a:lnTo>
                    <a:pt x="2175003" y="1279103"/>
                  </a:lnTo>
                  <a:lnTo>
                    <a:pt x="2048150" y="1255318"/>
                  </a:lnTo>
                  <a:lnTo>
                    <a:pt x="1950367" y="1239461"/>
                  </a:lnTo>
                  <a:lnTo>
                    <a:pt x="1815586" y="1205105"/>
                  </a:lnTo>
                  <a:lnTo>
                    <a:pt x="1601521" y="1144321"/>
                  </a:lnTo>
                  <a:lnTo>
                    <a:pt x="1416527" y="1072966"/>
                  </a:lnTo>
                  <a:lnTo>
                    <a:pt x="1194534" y="9778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22E855A6-5BCC-4BB3-8047-A89D830F01D9}"/>
                </a:ext>
              </a:extLst>
            </p:cNvPr>
            <p:cNvSpPr/>
            <p:nvPr/>
          </p:nvSpPr>
          <p:spPr>
            <a:xfrm>
              <a:off x="3251200" y="4395788"/>
              <a:ext cx="438150" cy="1390650"/>
            </a:xfrm>
            <a:custGeom>
              <a:avLst/>
              <a:gdLst>
                <a:gd name="connsiteX0" fmla="*/ 142875 w 438150"/>
                <a:gd name="connsiteY0" fmla="*/ 478631 h 1390650"/>
                <a:gd name="connsiteX1" fmla="*/ 109538 w 438150"/>
                <a:gd name="connsiteY1" fmla="*/ 352425 h 1390650"/>
                <a:gd name="connsiteX2" fmla="*/ 83344 w 438150"/>
                <a:gd name="connsiteY2" fmla="*/ 285750 h 1390650"/>
                <a:gd name="connsiteX3" fmla="*/ 0 w 438150"/>
                <a:gd name="connsiteY3" fmla="*/ 130968 h 1390650"/>
                <a:gd name="connsiteX4" fmla="*/ 97632 w 438150"/>
                <a:gd name="connsiteY4" fmla="*/ 0 h 1390650"/>
                <a:gd name="connsiteX5" fmla="*/ 207169 w 438150"/>
                <a:gd name="connsiteY5" fmla="*/ 66675 h 1390650"/>
                <a:gd name="connsiteX6" fmla="*/ 261938 w 438150"/>
                <a:gd name="connsiteY6" fmla="*/ 97631 h 1390650"/>
                <a:gd name="connsiteX7" fmla="*/ 316707 w 438150"/>
                <a:gd name="connsiteY7" fmla="*/ 123825 h 1390650"/>
                <a:gd name="connsiteX8" fmla="*/ 330994 w 438150"/>
                <a:gd name="connsiteY8" fmla="*/ 307181 h 1390650"/>
                <a:gd name="connsiteX9" fmla="*/ 369094 w 438150"/>
                <a:gd name="connsiteY9" fmla="*/ 476250 h 1390650"/>
                <a:gd name="connsiteX10" fmla="*/ 397669 w 438150"/>
                <a:gd name="connsiteY10" fmla="*/ 645318 h 1390650"/>
                <a:gd name="connsiteX11" fmla="*/ 407194 w 438150"/>
                <a:gd name="connsiteY11" fmla="*/ 726281 h 1390650"/>
                <a:gd name="connsiteX12" fmla="*/ 411957 w 438150"/>
                <a:gd name="connsiteY12" fmla="*/ 804862 h 1390650"/>
                <a:gd name="connsiteX13" fmla="*/ 416719 w 438150"/>
                <a:gd name="connsiteY13" fmla="*/ 871537 h 1390650"/>
                <a:gd name="connsiteX14" fmla="*/ 421482 w 438150"/>
                <a:gd name="connsiteY14" fmla="*/ 971550 h 1390650"/>
                <a:gd name="connsiteX15" fmla="*/ 438150 w 438150"/>
                <a:gd name="connsiteY15" fmla="*/ 1162050 h 1390650"/>
                <a:gd name="connsiteX16" fmla="*/ 431007 w 438150"/>
                <a:gd name="connsiteY16" fmla="*/ 1221581 h 1390650"/>
                <a:gd name="connsiteX17" fmla="*/ 416719 w 438150"/>
                <a:gd name="connsiteY17" fmla="*/ 1278731 h 1390650"/>
                <a:gd name="connsiteX18" fmla="*/ 400050 w 438150"/>
                <a:gd name="connsiteY18" fmla="*/ 1326356 h 1390650"/>
                <a:gd name="connsiteX19" fmla="*/ 378619 w 438150"/>
                <a:gd name="connsiteY19" fmla="*/ 1364456 h 1390650"/>
                <a:gd name="connsiteX20" fmla="*/ 357188 w 438150"/>
                <a:gd name="connsiteY20" fmla="*/ 1385887 h 1390650"/>
                <a:gd name="connsiteX21" fmla="*/ 340519 w 438150"/>
                <a:gd name="connsiteY21" fmla="*/ 1390650 h 1390650"/>
                <a:gd name="connsiteX22" fmla="*/ 311944 w 438150"/>
                <a:gd name="connsiteY22" fmla="*/ 1378743 h 1390650"/>
                <a:gd name="connsiteX23" fmla="*/ 285750 w 438150"/>
                <a:gd name="connsiteY23" fmla="*/ 1357312 h 1390650"/>
                <a:gd name="connsiteX24" fmla="*/ 254794 w 438150"/>
                <a:gd name="connsiteY24" fmla="*/ 1321593 h 1390650"/>
                <a:gd name="connsiteX25" fmla="*/ 216694 w 438150"/>
                <a:gd name="connsiteY25" fmla="*/ 1257300 h 1390650"/>
                <a:gd name="connsiteX26" fmla="*/ 190500 w 438150"/>
                <a:gd name="connsiteY26" fmla="*/ 1195387 h 1390650"/>
                <a:gd name="connsiteX27" fmla="*/ 173832 w 438150"/>
                <a:gd name="connsiteY27" fmla="*/ 1128712 h 1390650"/>
                <a:gd name="connsiteX28" fmla="*/ 178594 w 438150"/>
                <a:gd name="connsiteY28" fmla="*/ 1095375 h 1390650"/>
                <a:gd name="connsiteX29" fmla="*/ 192882 w 438150"/>
                <a:gd name="connsiteY29" fmla="*/ 1033462 h 1390650"/>
                <a:gd name="connsiteX30" fmla="*/ 197644 w 438150"/>
                <a:gd name="connsiteY30" fmla="*/ 983456 h 1390650"/>
                <a:gd name="connsiteX31" fmla="*/ 197644 w 438150"/>
                <a:gd name="connsiteY31" fmla="*/ 914400 h 1390650"/>
                <a:gd name="connsiteX32" fmla="*/ 197644 w 438150"/>
                <a:gd name="connsiteY32" fmla="*/ 821531 h 1390650"/>
                <a:gd name="connsiteX33" fmla="*/ 188119 w 438150"/>
                <a:gd name="connsiteY33" fmla="*/ 742950 h 1390650"/>
                <a:gd name="connsiteX34" fmla="*/ 173832 w 438150"/>
                <a:gd name="connsiteY34" fmla="*/ 614362 h 1390650"/>
                <a:gd name="connsiteX35" fmla="*/ 142875 w 438150"/>
                <a:gd name="connsiteY35" fmla="*/ 478631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8150" h="1390650">
                  <a:moveTo>
                    <a:pt x="142875" y="478631"/>
                  </a:moveTo>
                  <a:lnTo>
                    <a:pt x="109538" y="352425"/>
                  </a:lnTo>
                  <a:lnTo>
                    <a:pt x="83344" y="285750"/>
                  </a:lnTo>
                  <a:lnTo>
                    <a:pt x="0" y="130968"/>
                  </a:lnTo>
                  <a:lnTo>
                    <a:pt x="97632" y="0"/>
                  </a:lnTo>
                  <a:lnTo>
                    <a:pt x="207169" y="66675"/>
                  </a:lnTo>
                  <a:lnTo>
                    <a:pt x="261938" y="97631"/>
                  </a:lnTo>
                  <a:lnTo>
                    <a:pt x="316707" y="123825"/>
                  </a:lnTo>
                  <a:lnTo>
                    <a:pt x="330994" y="307181"/>
                  </a:lnTo>
                  <a:lnTo>
                    <a:pt x="369094" y="476250"/>
                  </a:lnTo>
                  <a:lnTo>
                    <a:pt x="397669" y="645318"/>
                  </a:lnTo>
                  <a:lnTo>
                    <a:pt x="407194" y="726281"/>
                  </a:lnTo>
                  <a:lnTo>
                    <a:pt x="411957" y="804862"/>
                  </a:lnTo>
                  <a:lnTo>
                    <a:pt x="416719" y="871537"/>
                  </a:lnTo>
                  <a:lnTo>
                    <a:pt x="421482" y="971550"/>
                  </a:lnTo>
                  <a:lnTo>
                    <a:pt x="438150" y="1162050"/>
                  </a:lnTo>
                  <a:lnTo>
                    <a:pt x="431007" y="1221581"/>
                  </a:lnTo>
                  <a:lnTo>
                    <a:pt x="416719" y="1278731"/>
                  </a:lnTo>
                  <a:lnTo>
                    <a:pt x="400050" y="1326356"/>
                  </a:lnTo>
                  <a:lnTo>
                    <a:pt x="378619" y="1364456"/>
                  </a:lnTo>
                  <a:lnTo>
                    <a:pt x="357188" y="1385887"/>
                  </a:lnTo>
                  <a:lnTo>
                    <a:pt x="340519" y="1390650"/>
                  </a:lnTo>
                  <a:lnTo>
                    <a:pt x="311944" y="1378743"/>
                  </a:lnTo>
                  <a:lnTo>
                    <a:pt x="285750" y="1357312"/>
                  </a:lnTo>
                  <a:lnTo>
                    <a:pt x="254794" y="1321593"/>
                  </a:lnTo>
                  <a:lnTo>
                    <a:pt x="216694" y="1257300"/>
                  </a:lnTo>
                  <a:lnTo>
                    <a:pt x="190500" y="1195387"/>
                  </a:lnTo>
                  <a:lnTo>
                    <a:pt x="173832" y="1128712"/>
                  </a:lnTo>
                  <a:lnTo>
                    <a:pt x="178594" y="1095375"/>
                  </a:lnTo>
                  <a:lnTo>
                    <a:pt x="192882" y="1033462"/>
                  </a:lnTo>
                  <a:lnTo>
                    <a:pt x="197644" y="983456"/>
                  </a:lnTo>
                  <a:lnTo>
                    <a:pt x="197644" y="914400"/>
                  </a:lnTo>
                  <a:lnTo>
                    <a:pt x="197644" y="821531"/>
                  </a:lnTo>
                  <a:lnTo>
                    <a:pt x="188119" y="742950"/>
                  </a:lnTo>
                  <a:lnTo>
                    <a:pt x="173832" y="614362"/>
                  </a:lnTo>
                  <a:lnTo>
                    <a:pt x="142875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76B5897C-152A-429E-889C-79FB84C62FC7}"/>
                </a:ext>
              </a:extLst>
            </p:cNvPr>
            <p:cNvSpPr/>
            <p:nvPr/>
          </p:nvSpPr>
          <p:spPr>
            <a:xfrm>
              <a:off x="3460750" y="4224338"/>
              <a:ext cx="1357313" cy="990600"/>
            </a:xfrm>
            <a:custGeom>
              <a:avLst/>
              <a:gdLst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33450 w 1357313"/>
                <a:gd name="connsiteY34" fmla="*/ 814387 h 1054893"/>
                <a:gd name="connsiteX35" fmla="*/ 950119 w 1357313"/>
                <a:gd name="connsiteY35" fmla="*/ 614362 h 1054893"/>
                <a:gd name="connsiteX36" fmla="*/ 964407 w 1357313"/>
                <a:gd name="connsiteY36" fmla="*/ 419100 h 1054893"/>
                <a:gd name="connsiteX37" fmla="*/ 969169 w 1357313"/>
                <a:gd name="connsiteY37" fmla="*/ 347662 h 1054893"/>
                <a:gd name="connsiteX38" fmla="*/ 969169 w 1357313"/>
                <a:gd name="connsiteY38" fmla="*/ 333375 h 1054893"/>
                <a:gd name="connsiteX39" fmla="*/ 964407 w 1357313"/>
                <a:gd name="connsiteY39" fmla="*/ 307181 h 1054893"/>
                <a:gd name="connsiteX40" fmla="*/ 957263 w 1357313"/>
                <a:gd name="connsiteY40" fmla="*/ 292893 h 1054893"/>
                <a:gd name="connsiteX41" fmla="*/ 942975 w 1357313"/>
                <a:gd name="connsiteY41" fmla="*/ 278606 h 1054893"/>
                <a:gd name="connsiteX42" fmla="*/ 919163 w 1357313"/>
                <a:gd name="connsiteY42" fmla="*/ 264318 h 1054893"/>
                <a:gd name="connsiteX43" fmla="*/ 890588 w 1357313"/>
                <a:gd name="connsiteY43" fmla="*/ 264318 h 1054893"/>
                <a:gd name="connsiteX44" fmla="*/ 823913 w 1357313"/>
                <a:gd name="connsiteY44" fmla="*/ 283368 h 1054893"/>
                <a:gd name="connsiteX45" fmla="*/ 647700 w 1357313"/>
                <a:gd name="connsiteY45" fmla="*/ 333375 h 1054893"/>
                <a:gd name="connsiteX46" fmla="*/ 409575 w 1357313"/>
                <a:gd name="connsiteY46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23131 w 1357313"/>
                <a:gd name="connsiteY34" fmla="*/ 991345 h 1054893"/>
                <a:gd name="connsiteX35" fmla="*/ 933450 w 1357313"/>
                <a:gd name="connsiteY35" fmla="*/ 814387 h 1054893"/>
                <a:gd name="connsiteX36" fmla="*/ 950119 w 1357313"/>
                <a:gd name="connsiteY36" fmla="*/ 614362 h 1054893"/>
                <a:gd name="connsiteX37" fmla="*/ 964407 w 1357313"/>
                <a:gd name="connsiteY37" fmla="*/ 419100 h 1054893"/>
                <a:gd name="connsiteX38" fmla="*/ 969169 w 1357313"/>
                <a:gd name="connsiteY38" fmla="*/ 347662 h 1054893"/>
                <a:gd name="connsiteX39" fmla="*/ 969169 w 1357313"/>
                <a:gd name="connsiteY39" fmla="*/ 333375 h 1054893"/>
                <a:gd name="connsiteX40" fmla="*/ 964407 w 1357313"/>
                <a:gd name="connsiteY40" fmla="*/ 307181 h 1054893"/>
                <a:gd name="connsiteX41" fmla="*/ 957263 w 1357313"/>
                <a:gd name="connsiteY41" fmla="*/ 292893 h 1054893"/>
                <a:gd name="connsiteX42" fmla="*/ 942975 w 1357313"/>
                <a:gd name="connsiteY42" fmla="*/ 278606 h 1054893"/>
                <a:gd name="connsiteX43" fmla="*/ 919163 w 1357313"/>
                <a:gd name="connsiteY43" fmla="*/ 264318 h 1054893"/>
                <a:gd name="connsiteX44" fmla="*/ 890588 w 1357313"/>
                <a:gd name="connsiteY44" fmla="*/ 264318 h 1054893"/>
                <a:gd name="connsiteX45" fmla="*/ 823913 w 1357313"/>
                <a:gd name="connsiteY45" fmla="*/ 283368 h 1054893"/>
                <a:gd name="connsiteX46" fmla="*/ 647700 w 1357313"/>
                <a:gd name="connsiteY46" fmla="*/ 333375 h 1054893"/>
                <a:gd name="connsiteX47" fmla="*/ 409575 w 1357313"/>
                <a:gd name="connsiteY47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44588 w 1357313"/>
                <a:gd name="connsiteY32" fmla="*/ 981813 h 1054893"/>
                <a:gd name="connsiteX33" fmla="*/ 1138238 w 1357313"/>
                <a:gd name="connsiteY33" fmla="*/ 1026318 h 1054893"/>
                <a:gd name="connsiteX34" fmla="*/ 919163 w 1357313"/>
                <a:gd name="connsiteY34" fmla="*/ 1054893 h 1054893"/>
                <a:gd name="connsiteX35" fmla="*/ 923131 w 1357313"/>
                <a:gd name="connsiteY35" fmla="*/ 991345 h 1054893"/>
                <a:gd name="connsiteX36" fmla="*/ 933450 w 1357313"/>
                <a:gd name="connsiteY36" fmla="*/ 814387 h 1054893"/>
                <a:gd name="connsiteX37" fmla="*/ 950119 w 1357313"/>
                <a:gd name="connsiteY37" fmla="*/ 614362 h 1054893"/>
                <a:gd name="connsiteX38" fmla="*/ 964407 w 1357313"/>
                <a:gd name="connsiteY38" fmla="*/ 419100 h 1054893"/>
                <a:gd name="connsiteX39" fmla="*/ 969169 w 1357313"/>
                <a:gd name="connsiteY39" fmla="*/ 347662 h 1054893"/>
                <a:gd name="connsiteX40" fmla="*/ 969169 w 1357313"/>
                <a:gd name="connsiteY40" fmla="*/ 333375 h 1054893"/>
                <a:gd name="connsiteX41" fmla="*/ 964407 w 1357313"/>
                <a:gd name="connsiteY41" fmla="*/ 307181 h 1054893"/>
                <a:gd name="connsiteX42" fmla="*/ 957263 w 1357313"/>
                <a:gd name="connsiteY42" fmla="*/ 292893 h 1054893"/>
                <a:gd name="connsiteX43" fmla="*/ 942975 w 1357313"/>
                <a:gd name="connsiteY43" fmla="*/ 278606 h 1054893"/>
                <a:gd name="connsiteX44" fmla="*/ 919163 w 1357313"/>
                <a:gd name="connsiteY44" fmla="*/ 264318 h 1054893"/>
                <a:gd name="connsiteX45" fmla="*/ 890588 w 1357313"/>
                <a:gd name="connsiteY45" fmla="*/ 264318 h 1054893"/>
                <a:gd name="connsiteX46" fmla="*/ 823913 w 1357313"/>
                <a:gd name="connsiteY46" fmla="*/ 283368 h 1054893"/>
                <a:gd name="connsiteX47" fmla="*/ 647700 w 1357313"/>
                <a:gd name="connsiteY47" fmla="*/ 333375 h 1054893"/>
                <a:gd name="connsiteX48" fmla="*/ 409575 w 1357313"/>
                <a:gd name="connsiteY48" fmla="*/ 392906 h 1054893"/>
                <a:gd name="connsiteX0" fmla="*/ 409575 w 1357313"/>
                <a:gd name="connsiteY0" fmla="*/ 392906 h 1026318"/>
                <a:gd name="connsiteX1" fmla="*/ 42863 w 1357313"/>
                <a:gd name="connsiteY1" fmla="*/ 497681 h 1026318"/>
                <a:gd name="connsiteX2" fmla="*/ 0 w 1357313"/>
                <a:gd name="connsiteY2" fmla="*/ 314325 h 1026318"/>
                <a:gd name="connsiteX3" fmla="*/ 161925 w 1357313"/>
                <a:gd name="connsiteY3" fmla="*/ 278606 h 1026318"/>
                <a:gd name="connsiteX4" fmla="*/ 402432 w 1357313"/>
                <a:gd name="connsiteY4" fmla="*/ 219075 h 1026318"/>
                <a:gd name="connsiteX5" fmla="*/ 626269 w 1357313"/>
                <a:gd name="connsiteY5" fmla="*/ 152400 h 1026318"/>
                <a:gd name="connsiteX6" fmla="*/ 707232 w 1357313"/>
                <a:gd name="connsiteY6" fmla="*/ 128587 h 1026318"/>
                <a:gd name="connsiteX7" fmla="*/ 797719 w 1357313"/>
                <a:gd name="connsiteY7" fmla="*/ 95250 h 1026318"/>
                <a:gd name="connsiteX8" fmla="*/ 928688 w 1357313"/>
                <a:gd name="connsiteY8" fmla="*/ 38100 h 1026318"/>
                <a:gd name="connsiteX9" fmla="*/ 983457 w 1357313"/>
                <a:gd name="connsiteY9" fmla="*/ 7143 h 1026318"/>
                <a:gd name="connsiteX10" fmla="*/ 995363 w 1357313"/>
                <a:gd name="connsiteY10" fmla="*/ 2381 h 1026318"/>
                <a:gd name="connsiteX11" fmla="*/ 1019175 w 1357313"/>
                <a:gd name="connsiteY11" fmla="*/ 0 h 1026318"/>
                <a:gd name="connsiteX12" fmla="*/ 1050132 w 1357313"/>
                <a:gd name="connsiteY12" fmla="*/ 9525 h 1026318"/>
                <a:gd name="connsiteX13" fmla="*/ 1114425 w 1357313"/>
                <a:gd name="connsiteY13" fmla="*/ 42862 h 1026318"/>
                <a:gd name="connsiteX14" fmla="*/ 1188244 w 1357313"/>
                <a:gd name="connsiteY14" fmla="*/ 90487 h 1026318"/>
                <a:gd name="connsiteX15" fmla="*/ 1262063 w 1357313"/>
                <a:gd name="connsiteY15" fmla="*/ 150018 h 1026318"/>
                <a:gd name="connsiteX16" fmla="*/ 1309688 w 1357313"/>
                <a:gd name="connsiteY16" fmla="*/ 183356 h 1026318"/>
                <a:gd name="connsiteX17" fmla="*/ 1333500 w 1357313"/>
                <a:gd name="connsiteY17" fmla="*/ 204787 h 1026318"/>
                <a:gd name="connsiteX18" fmla="*/ 1347788 w 1357313"/>
                <a:gd name="connsiteY18" fmla="*/ 223837 h 1026318"/>
                <a:gd name="connsiteX19" fmla="*/ 1354932 w 1357313"/>
                <a:gd name="connsiteY19" fmla="*/ 242887 h 1026318"/>
                <a:gd name="connsiteX20" fmla="*/ 1357313 w 1357313"/>
                <a:gd name="connsiteY20" fmla="*/ 254793 h 1026318"/>
                <a:gd name="connsiteX21" fmla="*/ 1357313 w 1357313"/>
                <a:gd name="connsiteY21" fmla="*/ 273843 h 1026318"/>
                <a:gd name="connsiteX22" fmla="*/ 1350169 w 1357313"/>
                <a:gd name="connsiteY22" fmla="*/ 295275 h 1026318"/>
                <a:gd name="connsiteX23" fmla="*/ 1333500 w 1357313"/>
                <a:gd name="connsiteY23" fmla="*/ 316706 h 1026318"/>
                <a:gd name="connsiteX24" fmla="*/ 1304925 w 1357313"/>
                <a:gd name="connsiteY24" fmla="*/ 333375 h 1026318"/>
                <a:gd name="connsiteX25" fmla="*/ 1288257 w 1357313"/>
                <a:gd name="connsiteY25" fmla="*/ 357187 h 1026318"/>
                <a:gd name="connsiteX26" fmla="*/ 1259682 w 1357313"/>
                <a:gd name="connsiteY26" fmla="*/ 411956 h 1026318"/>
                <a:gd name="connsiteX27" fmla="*/ 1238250 w 1357313"/>
                <a:gd name="connsiteY27" fmla="*/ 471487 h 1026318"/>
                <a:gd name="connsiteX28" fmla="*/ 1214438 w 1357313"/>
                <a:gd name="connsiteY28" fmla="*/ 545306 h 1026318"/>
                <a:gd name="connsiteX29" fmla="*/ 1195388 w 1357313"/>
                <a:gd name="connsiteY29" fmla="*/ 619125 h 1026318"/>
                <a:gd name="connsiteX30" fmla="*/ 1181100 w 1357313"/>
                <a:gd name="connsiteY30" fmla="*/ 695325 h 1026318"/>
                <a:gd name="connsiteX31" fmla="*/ 1169194 w 1357313"/>
                <a:gd name="connsiteY31" fmla="*/ 790575 h 1026318"/>
                <a:gd name="connsiteX32" fmla="*/ 1144588 w 1357313"/>
                <a:gd name="connsiteY32" fmla="*/ 981813 h 1026318"/>
                <a:gd name="connsiteX33" fmla="*/ 1138238 w 1357313"/>
                <a:gd name="connsiteY33" fmla="*/ 1026318 h 1026318"/>
                <a:gd name="connsiteX34" fmla="*/ 923131 w 1357313"/>
                <a:gd name="connsiteY34" fmla="*/ 991345 h 1026318"/>
                <a:gd name="connsiteX35" fmla="*/ 933450 w 1357313"/>
                <a:gd name="connsiteY35" fmla="*/ 814387 h 1026318"/>
                <a:gd name="connsiteX36" fmla="*/ 950119 w 1357313"/>
                <a:gd name="connsiteY36" fmla="*/ 614362 h 1026318"/>
                <a:gd name="connsiteX37" fmla="*/ 964407 w 1357313"/>
                <a:gd name="connsiteY37" fmla="*/ 419100 h 1026318"/>
                <a:gd name="connsiteX38" fmla="*/ 969169 w 1357313"/>
                <a:gd name="connsiteY38" fmla="*/ 347662 h 1026318"/>
                <a:gd name="connsiteX39" fmla="*/ 969169 w 1357313"/>
                <a:gd name="connsiteY39" fmla="*/ 333375 h 1026318"/>
                <a:gd name="connsiteX40" fmla="*/ 964407 w 1357313"/>
                <a:gd name="connsiteY40" fmla="*/ 307181 h 1026318"/>
                <a:gd name="connsiteX41" fmla="*/ 957263 w 1357313"/>
                <a:gd name="connsiteY41" fmla="*/ 292893 h 1026318"/>
                <a:gd name="connsiteX42" fmla="*/ 942975 w 1357313"/>
                <a:gd name="connsiteY42" fmla="*/ 278606 h 1026318"/>
                <a:gd name="connsiteX43" fmla="*/ 919163 w 1357313"/>
                <a:gd name="connsiteY43" fmla="*/ 264318 h 1026318"/>
                <a:gd name="connsiteX44" fmla="*/ 890588 w 1357313"/>
                <a:gd name="connsiteY44" fmla="*/ 264318 h 1026318"/>
                <a:gd name="connsiteX45" fmla="*/ 823913 w 1357313"/>
                <a:gd name="connsiteY45" fmla="*/ 283368 h 1026318"/>
                <a:gd name="connsiteX46" fmla="*/ 647700 w 1357313"/>
                <a:gd name="connsiteY46" fmla="*/ 333375 h 1026318"/>
                <a:gd name="connsiteX47" fmla="*/ 409575 w 1357313"/>
                <a:gd name="connsiteY47" fmla="*/ 392906 h 1026318"/>
                <a:gd name="connsiteX0" fmla="*/ 409575 w 1357313"/>
                <a:gd name="connsiteY0" fmla="*/ 392906 h 991345"/>
                <a:gd name="connsiteX1" fmla="*/ 42863 w 1357313"/>
                <a:gd name="connsiteY1" fmla="*/ 497681 h 991345"/>
                <a:gd name="connsiteX2" fmla="*/ 0 w 1357313"/>
                <a:gd name="connsiteY2" fmla="*/ 314325 h 991345"/>
                <a:gd name="connsiteX3" fmla="*/ 161925 w 1357313"/>
                <a:gd name="connsiteY3" fmla="*/ 278606 h 991345"/>
                <a:gd name="connsiteX4" fmla="*/ 402432 w 1357313"/>
                <a:gd name="connsiteY4" fmla="*/ 219075 h 991345"/>
                <a:gd name="connsiteX5" fmla="*/ 626269 w 1357313"/>
                <a:gd name="connsiteY5" fmla="*/ 152400 h 991345"/>
                <a:gd name="connsiteX6" fmla="*/ 707232 w 1357313"/>
                <a:gd name="connsiteY6" fmla="*/ 128587 h 991345"/>
                <a:gd name="connsiteX7" fmla="*/ 797719 w 1357313"/>
                <a:gd name="connsiteY7" fmla="*/ 95250 h 991345"/>
                <a:gd name="connsiteX8" fmla="*/ 928688 w 1357313"/>
                <a:gd name="connsiteY8" fmla="*/ 38100 h 991345"/>
                <a:gd name="connsiteX9" fmla="*/ 983457 w 1357313"/>
                <a:gd name="connsiteY9" fmla="*/ 7143 h 991345"/>
                <a:gd name="connsiteX10" fmla="*/ 995363 w 1357313"/>
                <a:gd name="connsiteY10" fmla="*/ 2381 h 991345"/>
                <a:gd name="connsiteX11" fmla="*/ 1019175 w 1357313"/>
                <a:gd name="connsiteY11" fmla="*/ 0 h 991345"/>
                <a:gd name="connsiteX12" fmla="*/ 1050132 w 1357313"/>
                <a:gd name="connsiteY12" fmla="*/ 9525 h 991345"/>
                <a:gd name="connsiteX13" fmla="*/ 1114425 w 1357313"/>
                <a:gd name="connsiteY13" fmla="*/ 42862 h 991345"/>
                <a:gd name="connsiteX14" fmla="*/ 1188244 w 1357313"/>
                <a:gd name="connsiteY14" fmla="*/ 90487 h 991345"/>
                <a:gd name="connsiteX15" fmla="*/ 1262063 w 1357313"/>
                <a:gd name="connsiteY15" fmla="*/ 150018 h 991345"/>
                <a:gd name="connsiteX16" fmla="*/ 1309688 w 1357313"/>
                <a:gd name="connsiteY16" fmla="*/ 183356 h 991345"/>
                <a:gd name="connsiteX17" fmla="*/ 1333500 w 1357313"/>
                <a:gd name="connsiteY17" fmla="*/ 204787 h 991345"/>
                <a:gd name="connsiteX18" fmla="*/ 1347788 w 1357313"/>
                <a:gd name="connsiteY18" fmla="*/ 223837 h 991345"/>
                <a:gd name="connsiteX19" fmla="*/ 1354932 w 1357313"/>
                <a:gd name="connsiteY19" fmla="*/ 242887 h 991345"/>
                <a:gd name="connsiteX20" fmla="*/ 1357313 w 1357313"/>
                <a:gd name="connsiteY20" fmla="*/ 254793 h 991345"/>
                <a:gd name="connsiteX21" fmla="*/ 1357313 w 1357313"/>
                <a:gd name="connsiteY21" fmla="*/ 273843 h 991345"/>
                <a:gd name="connsiteX22" fmla="*/ 1350169 w 1357313"/>
                <a:gd name="connsiteY22" fmla="*/ 295275 h 991345"/>
                <a:gd name="connsiteX23" fmla="*/ 1333500 w 1357313"/>
                <a:gd name="connsiteY23" fmla="*/ 316706 h 991345"/>
                <a:gd name="connsiteX24" fmla="*/ 1304925 w 1357313"/>
                <a:gd name="connsiteY24" fmla="*/ 333375 h 991345"/>
                <a:gd name="connsiteX25" fmla="*/ 1288257 w 1357313"/>
                <a:gd name="connsiteY25" fmla="*/ 357187 h 991345"/>
                <a:gd name="connsiteX26" fmla="*/ 1259682 w 1357313"/>
                <a:gd name="connsiteY26" fmla="*/ 411956 h 991345"/>
                <a:gd name="connsiteX27" fmla="*/ 1238250 w 1357313"/>
                <a:gd name="connsiteY27" fmla="*/ 471487 h 991345"/>
                <a:gd name="connsiteX28" fmla="*/ 1214438 w 1357313"/>
                <a:gd name="connsiteY28" fmla="*/ 545306 h 991345"/>
                <a:gd name="connsiteX29" fmla="*/ 1195388 w 1357313"/>
                <a:gd name="connsiteY29" fmla="*/ 619125 h 991345"/>
                <a:gd name="connsiteX30" fmla="*/ 1181100 w 1357313"/>
                <a:gd name="connsiteY30" fmla="*/ 695325 h 991345"/>
                <a:gd name="connsiteX31" fmla="*/ 1169194 w 1357313"/>
                <a:gd name="connsiteY31" fmla="*/ 790575 h 991345"/>
                <a:gd name="connsiteX32" fmla="*/ 1144588 w 1357313"/>
                <a:gd name="connsiteY32" fmla="*/ 981813 h 991345"/>
                <a:gd name="connsiteX33" fmla="*/ 923131 w 1357313"/>
                <a:gd name="connsiteY33" fmla="*/ 991345 h 991345"/>
                <a:gd name="connsiteX34" fmla="*/ 933450 w 1357313"/>
                <a:gd name="connsiteY34" fmla="*/ 814387 h 991345"/>
                <a:gd name="connsiteX35" fmla="*/ 950119 w 1357313"/>
                <a:gd name="connsiteY35" fmla="*/ 614362 h 991345"/>
                <a:gd name="connsiteX36" fmla="*/ 964407 w 1357313"/>
                <a:gd name="connsiteY36" fmla="*/ 419100 h 991345"/>
                <a:gd name="connsiteX37" fmla="*/ 969169 w 1357313"/>
                <a:gd name="connsiteY37" fmla="*/ 347662 h 991345"/>
                <a:gd name="connsiteX38" fmla="*/ 969169 w 1357313"/>
                <a:gd name="connsiteY38" fmla="*/ 333375 h 991345"/>
                <a:gd name="connsiteX39" fmla="*/ 964407 w 1357313"/>
                <a:gd name="connsiteY39" fmla="*/ 307181 h 991345"/>
                <a:gd name="connsiteX40" fmla="*/ 957263 w 1357313"/>
                <a:gd name="connsiteY40" fmla="*/ 292893 h 991345"/>
                <a:gd name="connsiteX41" fmla="*/ 942975 w 1357313"/>
                <a:gd name="connsiteY41" fmla="*/ 278606 h 991345"/>
                <a:gd name="connsiteX42" fmla="*/ 919163 w 1357313"/>
                <a:gd name="connsiteY42" fmla="*/ 264318 h 991345"/>
                <a:gd name="connsiteX43" fmla="*/ 890588 w 1357313"/>
                <a:gd name="connsiteY43" fmla="*/ 264318 h 991345"/>
                <a:gd name="connsiteX44" fmla="*/ 823913 w 1357313"/>
                <a:gd name="connsiteY44" fmla="*/ 283368 h 991345"/>
                <a:gd name="connsiteX45" fmla="*/ 647700 w 1357313"/>
                <a:gd name="connsiteY45" fmla="*/ 333375 h 991345"/>
                <a:gd name="connsiteX46" fmla="*/ 409575 w 1357313"/>
                <a:gd name="connsiteY46" fmla="*/ 392906 h 99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7313" h="991345">
                  <a:moveTo>
                    <a:pt x="409575" y="392906"/>
                  </a:moveTo>
                  <a:lnTo>
                    <a:pt x="42863" y="497681"/>
                  </a:lnTo>
                  <a:lnTo>
                    <a:pt x="0" y="314325"/>
                  </a:lnTo>
                  <a:lnTo>
                    <a:pt x="161925" y="278606"/>
                  </a:lnTo>
                  <a:lnTo>
                    <a:pt x="402432" y="219075"/>
                  </a:lnTo>
                  <a:lnTo>
                    <a:pt x="626269" y="152400"/>
                  </a:lnTo>
                  <a:lnTo>
                    <a:pt x="707232" y="128587"/>
                  </a:lnTo>
                  <a:lnTo>
                    <a:pt x="797719" y="95250"/>
                  </a:lnTo>
                  <a:lnTo>
                    <a:pt x="928688" y="38100"/>
                  </a:lnTo>
                  <a:lnTo>
                    <a:pt x="983457" y="7143"/>
                  </a:lnTo>
                  <a:lnTo>
                    <a:pt x="995363" y="2381"/>
                  </a:lnTo>
                  <a:lnTo>
                    <a:pt x="1019175" y="0"/>
                  </a:lnTo>
                  <a:lnTo>
                    <a:pt x="1050132" y="9525"/>
                  </a:lnTo>
                  <a:lnTo>
                    <a:pt x="1114425" y="42862"/>
                  </a:lnTo>
                  <a:lnTo>
                    <a:pt x="1188244" y="90487"/>
                  </a:lnTo>
                  <a:lnTo>
                    <a:pt x="1262063" y="150018"/>
                  </a:lnTo>
                  <a:lnTo>
                    <a:pt x="1309688" y="183356"/>
                  </a:lnTo>
                  <a:lnTo>
                    <a:pt x="1333500" y="204787"/>
                  </a:lnTo>
                  <a:lnTo>
                    <a:pt x="1347788" y="223837"/>
                  </a:lnTo>
                  <a:lnTo>
                    <a:pt x="1354932" y="242887"/>
                  </a:lnTo>
                  <a:lnTo>
                    <a:pt x="1357313" y="254793"/>
                  </a:lnTo>
                  <a:lnTo>
                    <a:pt x="1357313" y="273843"/>
                  </a:lnTo>
                  <a:lnTo>
                    <a:pt x="1350169" y="295275"/>
                  </a:lnTo>
                  <a:lnTo>
                    <a:pt x="1333500" y="316706"/>
                  </a:lnTo>
                  <a:lnTo>
                    <a:pt x="1304925" y="333375"/>
                  </a:lnTo>
                  <a:lnTo>
                    <a:pt x="1288257" y="357187"/>
                  </a:lnTo>
                  <a:lnTo>
                    <a:pt x="1259682" y="411956"/>
                  </a:lnTo>
                  <a:lnTo>
                    <a:pt x="1238250" y="471487"/>
                  </a:lnTo>
                  <a:lnTo>
                    <a:pt x="1214438" y="545306"/>
                  </a:lnTo>
                  <a:lnTo>
                    <a:pt x="1195388" y="619125"/>
                  </a:lnTo>
                  <a:lnTo>
                    <a:pt x="1181100" y="695325"/>
                  </a:lnTo>
                  <a:lnTo>
                    <a:pt x="1169194" y="790575"/>
                  </a:lnTo>
                  <a:lnTo>
                    <a:pt x="1144588" y="981813"/>
                  </a:lnTo>
                  <a:lnTo>
                    <a:pt x="923131" y="991345"/>
                  </a:lnTo>
                  <a:lnTo>
                    <a:pt x="933450" y="814387"/>
                  </a:lnTo>
                  <a:lnTo>
                    <a:pt x="950119" y="614362"/>
                  </a:lnTo>
                  <a:lnTo>
                    <a:pt x="964407" y="419100"/>
                  </a:lnTo>
                  <a:lnTo>
                    <a:pt x="969169" y="347662"/>
                  </a:lnTo>
                  <a:lnTo>
                    <a:pt x="969169" y="333375"/>
                  </a:lnTo>
                  <a:lnTo>
                    <a:pt x="964407" y="307181"/>
                  </a:lnTo>
                  <a:lnTo>
                    <a:pt x="957263" y="292893"/>
                  </a:lnTo>
                  <a:lnTo>
                    <a:pt x="942975" y="278606"/>
                  </a:lnTo>
                  <a:lnTo>
                    <a:pt x="919163" y="264318"/>
                  </a:lnTo>
                  <a:lnTo>
                    <a:pt x="890588" y="264318"/>
                  </a:lnTo>
                  <a:lnTo>
                    <a:pt x="823913" y="283368"/>
                  </a:lnTo>
                  <a:lnTo>
                    <a:pt x="647700" y="333375"/>
                  </a:lnTo>
                  <a:lnTo>
                    <a:pt x="409575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9AD09F8E-9EB2-4AF1-AF84-5B151FBDD85B}"/>
                </a:ext>
              </a:extLst>
            </p:cNvPr>
            <p:cNvSpPr/>
            <p:nvPr/>
          </p:nvSpPr>
          <p:spPr>
            <a:xfrm>
              <a:off x="3584575" y="5172075"/>
              <a:ext cx="1095375" cy="398463"/>
            </a:xfrm>
            <a:custGeom>
              <a:avLst/>
              <a:gdLst>
                <a:gd name="connsiteX0" fmla="*/ 347663 w 1095375"/>
                <a:gd name="connsiteY0" fmla="*/ 300038 h 397669"/>
                <a:gd name="connsiteX1" fmla="*/ 42863 w 1095375"/>
                <a:gd name="connsiteY1" fmla="*/ 397669 h 397669"/>
                <a:gd name="connsiteX2" fmla="*/ 0 w 1095375"/>
                <a:gd name="connsiteY2" fmla="*/ 209550 h 397669"/>
                <a:gd name="connsiteX3" fmla="*/ 340519 w 1095375"/>
                <a:gd name="connsiteY3" fmla="*/ 126206 h 397669"/>
                <a:gd name="connsiteX4" fmla="*/ 611982 w 1095375"/>
                <a:gd name="connsiteY4" fmla="*/ 59531 h 397669"/>
                <a:gd name="connsiteX5" fmla="*/ 807244 w 1095375"/>
                <a:gd name="connsiteY5" fmla="*/ 11906 h 397669"/>
                <a:gd name="connsiteX6" fmla="*/ 1021557 w 1095375"/>
                <a:gd name="connsiteY6" fmla="*/ 0 h 397669"/>
                <a:gd name="connsiteX7" fmla="*/ 1045369 w 1095375"/>
                <a:gd name="connsiteY7" fmla="*/ 11906 h 397669"/>
                <a:gd name="connsiteX8" fmla="*/ 1069182 w 1095375"/>
                <a:gd name="connsiteY8" fmla="*/ 30956 h 397669"/>
                <a:gd name="connsiteX9" fmla="*/ 1088232 w 1095375"/>
                <a:gd name="connsiteY9" fmla="*/ 61913 h 397669"/>
                <a:gd name="connsiteX10" fmla="*/ 1095375 w 1095375"/>
                <a:gd name="connsiteY10" fmla="*/ 92869 h 397669"/>
                <a:gd name="connsiteX11" fmla="*/ 1090613 w 1095375"/>
                <a:gd name="connsiteY11" fmla="*/ 111919 h 397669"/>
                <a:gd name="connsiteX12" fmla="*/ 1071563 w 1095375"/>
                <a:gd name="connsiteY12" fmla="*/ 138113 h 397669"/>
                <a:gd name="connsiteX13" fmla="*/ 1042988 w 1095375"/>
                <a:gd name="connsiteY13" fmla="*/ 159544 h 397669"/>
                <a:gd name="connsiteX14" fmla="*/ 981075 w 1095375"/>
                <a:gd name="connsiteY14" fmla="*/ 183356 h 397669"/>
                <a:gd name="connsiteX15" fmla="*/ 940594 w 1095375"/>
                <a:gd name="connsiteY15" fmla="*/ 195263 h 397669"/>
                <a:gd name="connsiteX16" fmla="*/ 878682 w 1095375"/>
                <a:gd name="connsiteY16" fmla="*/ 200025 h 397669"/>
                <a:gd name="connsiteX17" fmla="*/ 823913 w 1095375"/>
                <a:gd name="connsiteY17" fmla="*/ 204788 h 397669"/>
                <a:gd name="connsiteX18" fmla="*/ 738188 w 1095375"/>
                <a:gd name="connsiteY18" fmla="*/ 216694 h 397669"/>
                <a:gd name="connsiteX19" fmla="*/ 638175 w 1095375"/>
                <a:gd name="connsiteY19" fmla="*/ 233363 h 397669"/>
                <a:gd name="connsiteX20" fmla="*/ 542925 w 1095375"/>
                <a:gd name="connsiteY20" fmla="*/ 257175 h 397669"/>
                <a:gd name="connsiteX21" fmla="*/ 347663 w 1095375"/>
                <a:gd name="connsiteY21" fmla="*/ 3000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5375" h="397669">
                  <a:moveTo>
                    <a:pt x="347663" y="300038"/>
                  </a:moveTo>
                  <a:lnTo>
                    <a:pt x="42863" y="397669"/>
                  </a:lnTo>
                  <a:lnTo>
                    <a:pt x="0" y="209550"/>
                  </a:lnTo>
                  <a:lnTo>
                    <a:pt x="340519" y="126206"/>
                  </a:lnTo>
                  <a:lnTo>
                    <a:pt x="611982" y="59531"/>
                  </a:lnTo>
                  <a:lnTo>
                    <a:pt x="807244" y="11906"/>
                  </a:lnTo>
                  <a:lnTo>
                    <a:pt x="1021557" y="0"/>
                  </a:lnTo>
                  <a:lnTo>
                    <a:pt x="1045369" y="11906"/>
                  </a:lnTo>
                  <a:lnTo>
                    <a:pt x="1069182" y="30956"/>
                  </a:lnTo>
                  <a:lnTo>
                    <a:pt x="1088232" y="61913"/>
                  </a:lnTo>
                  <a:lnTo>
                    <a:pt x="1095375" y="92869"/>
                  </a:lnTo>
                  <a:lnTo>
                    <a:pt x="1090613" y="111919"/>
                  </a:lnTo>
                  <a:lnTo>
                    <a:pt x="1071563" y="138113"/>
                  </a:lnTo>
                  <a:lnTo>
                    <a:pt x="1042988" y="159544"/>
                  </a:lnTo>
                  <a:lnTo>
                    <a:pt x="981075" y="183356"/>
                  </a:lnTo>
                  <a:lnTo>
                    <a:pt x="940594" y="195263"/>
                  </a:lnTo>
                  <a:lnTo>
                    <a:pt x="878682" y="200025"/>
                  </a:lnTo>
                  <a:lnTo>
                    <a:pt x="823913" y="204788"/>
                  </a:lnTo>
                  <a:lnTo>
                    <a:pt x="738188" y="216694"/>
                  </a:lnTo>
                  <a:lnTo>
                    <a:pt x="638175" y="233363"/>
                  </a:lnTo>
                  <a:lnTo>
                    <a:pt x="542925" y="257175"/>
                  </a:lnTo>
                  <a:lnTo>
                    <a:pt x="347663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A5D301E1-A972-4F72-8827-2B583900911E}"/>
                </a:ext>
              </a:extLst>
            </p:cNvPr>
            <p:cNvSpPr/>
            <p:nvPr/>
          </p:nvSpPr>
          <p:spPr>
            <a:xfrm>
              <a:off x="5672138" y="1924050"/>
              <a:ext cx="1436687" cy="477838"/>
            </a:xfrm>
            <a:custGeom>
              <a:avLst/>
              <a:gdLst>
                <a:gd name="connsiteX0" fmla="*/ 407193 w 1435893"/>
                <a:gd name="connsiteY0" fmla="*/ 383381 h 478631"/>
                <a:gd name="connsiteX1" fmla="*/ 52387 w 1435893"/>
                <a:gd name="connsiteY1" fmla="*/ 478631 h 478631"/>
                <a:gd name="connsiteX2" fmla="*/ 0 w 1435893"/>
                <a:gd name="connsiteY2" fmla="*/ 259556 h 478631"/>
                <a:gd name="connsiteX3" fmla="*/ 171450 w 1435893"/>
                <a:gd name="connsiteY3" fmla="*/ 250031 h 478631"/>
                <a:gd name="connsiteX4" fmla="*/ 297656 w 1435893"/>
                <a:gd name="connsiteY4" fmla="*/ 233363 h 478631"/>
                <a:gd name="connsiteX5" fmla="*/ 411956 w 1435893"/>
                <a:gd name="connsiteY5" fmla="*/ 209550 h 478631"/>
                <a:gd name="connsiteX6" fmla="*/ 533400 w 1435893"/>
                <a:gd name="connsiteY6" fmla="*/ 176213 h 478631"/>
                <a:gd name="connsiteX7" fmla="*/ 645318 w 1435893"/>
                <a:gd name="connsiteY7" fmla="*/ 140494 h 478631"/>
                <a:gd name="connsiteX8" fmla="*/ 783431 w 1435893"/>
                <a:gd name="connsiteY8" fmla="*/ 88106 h 478631"/>
                <a:gd name="connsiteX9" fmla="*/ 885825 w 1435893"/>
                <a:gd name="connsiteY9" fmla="*/ 45244 h 478631"/>
                <a:gd name="connsiteX10" fmla="*/ 938212 w 1435893"/>
                <a:gd name="connsiteY10" fmla="*/ 19050 h 478631"/>
                <a:gd name="connsiteX11" fmla="*/ 971550 w 1435893"/>
                <a:gd name="connsiteY11" fmla="*/ 2381 h 478631"/>
                <a:gd name="connsiteX12" fmla="*/ 1007268 w 1435893"/>
                <a:gd name="connsiteY12" fmla="*/ 0 h 478631"/>
                <a:gd name="connsiteX13" fmla="*/ 1057275 w 1435893"/>
                <a:gd name="connsiteY13" fmla="*/ 9525 h 478631"/>
                <a:gd name="connsiteX14" fmla="*/ 1140618 w 1435893"/>
                <a:gd name="connsiteY14" fmla="*/ 45244 h 478631"/>
                <a:gd name="connsiteX15" fmla="*/ 1243012 w 1435893"/>
                <a:gd name="connsiteY15" fmla="*/ 114300 h 478631"/>
                <a:gd name="connsiteX16" fmla="*/ 1335881 w 1435893"/>
                <a:gd name="connsiteY16" fmla="*/ 180975 h 478631"/>
                <a:gd name="connsiteX17" fmla="*/ 1385887 w 1435893"/>
                <a:gd name="connsiteY17" fmla="*/ 219075 h 478631"/>
                <a:gd name="connsiteX18" fmla="*/ 1416843 w 1435893"/>
                <a:gd name="connsiteY18" fmla="*/ 252413 h 478631"/>
                <a:gd name="connsiteX19" fmla="*/ 1428750 w 1435893"/>
                <a:gd name="connsiteY19" fmla="*/ 276225 h 478631"/>
                <a:gd name="connsiteX20" fmla="*/ 1435893 w 1435893"/>
                <a:gd name="connsiteY20" fmla="*/ 309563 h 478631"/>
                <a:gd name="connsiteX21" fmla="*/ 1426368 w 1435893"/>
                <a:gd name="connsiteY21" fmla="*/ 333375 h 478631"/>
                <a:gd name="connsiteX22" fmla="*/ 1402556 w 1435893"/>
                <a:gd name="connsiteY22" fmla="*/ 359569 h 478631"/>
                <a:gd name="connsiteX23" fmla="*/ 1378743 w 1435893"/>
                <a:gd name="connsiteY23" fmla="*/ 378619 h 478631"/>
                <a:gd name="connsiteX24" fmla="*/ 1369218 w 1435893"/>
                <a:gd name="connsiteY24" fmla="*/ 385763 h 478631"/>
                <a:gd name="connsiteX25" fmla="*/ 995362 w 1435893"/>
                <a:gd name="connsiteY25" fmla="*/ 254794 h 478631"/>
                <a:gd name="connsiteX26" fmla="*/ 964406 w 1435893"/>
                <a:gd name="connsiteY26" fmla="*/ 247650 h 478631"/>
                <a:gd name="connsiteX27" fmla="*/ 933450 w 1435893"/>
                <a:gd name="connsiteY27" fmla="*/ 247650 h 478631"/>
                <a:gd name="connsiteX28" fmla="*/ 883443 w 1435893"/>
                <a:gd name="connsiteY28" fmla="*/ 257175 h 478631"/>
                <a:gd name="connsiteX29" fmla="*/ 407193 w 1435893"/>
                <a:gd name="connsiteY29" fmla="*/ 38338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35893" h="478631">
                  <a:moveTo>
                    <a:pt x="407193" y="383381"/>
                  </a:moveTo>
                  <a:lnTo>
                    <a:pt x="52387" y="478631"/>
                  </a:lnTo>
                  <a:lnTo>
                    <a:pt x="0" y="259556"/>
                  </a:lnTo>
                  <a:lnTo>
                    <a:pt x="171450" y="250031"/>
                  </a:lnTo>
                  <a:lnTo>
                    <a:pt x="297656" y="233363"/>
                  </a:lnTo>
                  <a:lnTo>
                    <a:pt x="411956" y="209550"/>
                  </a:lnTo>
                  <a:lnTo>
                    <a:pt x="533400" y="176213"/>
                  </a:lnTo>
                  <a:lnTo>
                    <a:pt x="645318" y="140494"/>
                  </a:lnTo>
                  <a:lnTo>
                    <a:pt x="783431" y="88106"/>
                  </a:lnTo>
                  <a:lnTo>
                    <a:pt x="885825" y="45244"/>
                  </a:lnTo>
                  <a:lnTo>
                    <a:pt x="938212" y="19050"/>
                  </a:lnTo>
                  <a:lnTo>
                    <a:pt x="971550" y="2381"/>
                  </a:lnTo>
                  <a:lnTo>
                    <a:pt x="1007268" y="0"/>
                  </a:lnTo>
                  <a:lnTo>
                    <a:pt x="1057275" y="9525"/>
                  </a:lnTo>
                  <a:lnTo>
                    <a:pt x="1140618" y="45244"/>
                  </a:lnTo>
                  <a:lnTo>
                    <a:pt x="1243012" y="114300"/>
                  </a:lnTo>
                  <a:lnTo>
                    <a:pt x="1335881" y="180975"/>
                  </a:lnTo>
                  <a:lnTo>
                    <a:pt x="1385887" y="219075"/>
                  </a:lnTo>
                  <a:lnTo>
                    <a:pt x="1416843" y="252413"/>
                  </a:lnTo>
                  <a:lnTo>
                    <a:pt x="1428750" y="276225"/>
                  </a:lnTo>
                  <a:lnTo>
                    <a:pt x="1435893" y="309563"/>
                  </a:lnTo>
                  <a:lnTo>
                    <a:pt x="1426368" y="333375"/>
                  </a:lnTo>
                  <a:lnTo>
                    <a:pt x="1402556" y="359569"/>
                  </a:lnTo>
                  <a:lnTo>
                    <a:pt x="1378743" y="378619"/>
                  </a:lnTo>
                  <a:lnTo>
                    <a:pt x="1369218" y="385763"/>
                  </a:lnTo>
                  <a:lnTo>
                    <a:pt x="995362" y="254794"/>
                  </a:lnTo>
                  <a:lnTo>
                    <a:pt x="964406" y="247650"/>
                  </a:lnTo>
                  <a:lnTo>
                    <a:pt x="933450" y="247650"/>
                  </a:lnTo>
                  <a:lnTo>
                    <a:pt x="883443" y="257175"/>
                  </a:lnTo>
                  <a:lnTo>
                    <a:pt x="407193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A499E08-F271-424E-AB73-26C92D6C3D8E}"/>
                </a:ext>
              </a:extLst>
            </p:cNvPr>
            <p:cNvSpPr/>
            <p:nvPr/>
          </p:nvSpPr>
          <p:spPr>
            <a:xfrm>
              <a:off x="6270625" y="2106613"/>
              <a:ext cx="782638" cy="1228725"/>
            </a:xfrm>
            <a:custGeom>
              <a:avLst/>
              <a:gdLst>
                <a:gd name="connsiteX0" fmla="*/ 176213 w 783432"/>
                <a:gd name="connsiteY0" fmla="*/ 740569 h 1228725"/>
                <a:gd name="connsiteX1" fmla="*/ 247650 w 783432"/>
                <a:gd name="connsiteY1" fmla="*/ 557213 h 1228725"/>
                <a:gd name="connsiteX2" fmla="*/ 304800 w 783432"/>
                <a:gd name="connsiteY2" fmla="*/ 416719 h 1228725"/>
                <a:gd name="connsiteX3" fmla="*/ 345282 w 783432"/>
                <a:gd name="connsiteY3" fmla="*/ 314325 h 1228725"/>
                <a:gd name="connsiteX4" fmla="*/ 376238 w 783432"/>
                <a:gd name="connsiteY4" fmla="*/ 238125 h 1228725"/>
                <a:gd name="connsiteX5" fmla="*/ 397669 w 783432"/>
                <a:gd name="connsiteY5" fmla="*/ 178594 h 1228725"/>
                <a:gd name="connsiteX6" fmla="*/ 414338 w 783432"/>
                <a:gd name="connsiteY6" fmla="*/ 142875 h 1228725"/>
                <a:gd name="connsiteX7" fmla="*/ 419100 w 783432"/>
                <a:gd name="connsiteY7" fmla="*/ 114300 h 1228725"/>
                <a:gd name="connsiteX8" fmla="*/ 416719 w 783432"/>
                <a:gd name="connsiteY8" fmla="*/ 97632 h 1228725"/>
                <a:gd name="connsiteX9" fmla="*/ 364332 w 783432"/>
                <a:gd name="connsiteY9" fmla="*/ 0 h 1228725"/>
                <a:gd name="connsiteX10" fmla="*/ 783432 w 783432"/>
                <a:gd name="connsiteY10" fmla="*/ 171450 h 1228725"/>
                <a:gd name="connsiteX11" fmla="*/ 769144 w 783432"/>
                <a:gd name="connsiteY11" fmla="*/ 202407 h 1228725"/>
                <a:gd name="connsiteX12" fmla="*/ 711994 w 783432"/>
                <a:gd name="connsiteY12" fmla="*/ 259557 h 1228725"/>
                <a:gd name="connsiteX13" fmla="*/ 635794 w 783432"/>
                <a:gd name="connsiteY13" fmla="*/ 352425 h 1228725"/>
                <a:gd name="connsiteX14" fmla="*/ 531019 w 783432"/>
                <a:gd name="connsiteY14" fmla="*/ 497682 h 1228725"/>
                <a:gd name="connsiteX15" fmla="*/ 426244 w 783432"/>
                <a:gd name="connsiteY15" fmla="*/ 657225 h 1228725"/>
                <a:gd name="connsiteX16" fmla="*/ 311944 w 783432"/>
                <a:gd name="connsiteY16" fmla="*/ 852488 h 1228725"/>
                <a:gd name="connsiteX17" fmla="*/ 209550 w 783432"/>
                <a:gd name="connsiteY17" fmla="*/ 1031082 h 1228725"/>
                <a:gd name="connsiteX18" fmla="*/ 100013 w 783432"/>
                <a:gd name="connsiteY18" fmla="*/ 1228725 h 1228725"/>
                <a:gd name="connsiteX19" fmla="*/ 0 w 783432"/>
                <a:gd name="connsiteY19" fmla="*/ 1183482 h 1228725"/>
                <a:gd name="connsiteX20" fmla="*/ 19050 w 783432"/>
                <a:gd name="connsiteY20" fmla="*/ 1140619 h 1228725"/>
                <a:gd name="connsiteX21" fmla="*/ 176213 w 783432"/>
                <a:gd name="connsiteY21" fmla="*/ 740569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83432" h="1228725">
                  <a:moveTo>
                    <a:pt x="176213" y="740569"/>
                  </a:moveTo>
                  <a:lnTo>
                    <a:pt x="247650" y="557213"/>
                  </a:lnTo>
                  <a:lnTo>
                    <a:pt x="304800" y="416719"/>
                  </a:lnTo>
                  <a:lnTo>
                    <a:pt x="345282" y="314325"/>
                  </a:lnTo>
                  <a:lnTo>
                    <a:pt x="376238" y="238125"/>
                  </a:lnTo>
                  <a:lnTo>
                    <a:pt x="397669" y="178594"/>
                  </a:lnTo>
                  <a:lnTo>
                    <a:pt x="414338" y="142875"/>
                  </a:lnTo>
                  <a:lnTo>
                    <a:pt x="419100" y="114300"/>
                  </a:lnTo>
                  <a:lnTo>
                    <a:pt x="416719" y="97632"/>
                  </a:lnTo>
                  <a:lnTo>
                    <a:pt x="364332" y="0"/>
                  </a:lnTo>
                  <a:lnTo>
                    <a:pt x="783432" y="171450"/>
                  </a:lnTo>
                  <a:lnTo>
                    <a:pt x="769144" y="202407"/>
                  </a:lnTo>
                  <a:lnTo>
                    <a:pt x="711994" y="259557"/>
                  </a:lnTo>
                  <a:lnTo>
                    <a:pt x="635794" y="352425"/>
                  </a:lnTo>
                  <a:lnTo>
                    <a:pt x="531019" y="497682"/>
                  </a:lnTo>
                  <a:lnTo>
                    <a:pt x="426244" y="657225"/>
                  </a:lnTo>
                  <a:lnTo>
                    <a:pt x="311944" y="852488"/>
                  </a:lnTo>
                  <a:lnTo>
                    <a:pt x="209550" y="1031082"/>
                  </a:lnTo>
                  <a:lnTo>
                    <a:pt x="100013" y="1228725"/>
                  </a:lnTo>
                  <a:lnTo>
                    <a:pt x="0" y="1183482"/>
                  </a:lnTo>
                  <a:lnTo>
                    <a:pt x="19050" y="1140619"/>
                  </a:lnTo>
                  <a:lnTo>
                    <a:pt x="176213" y="7405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F54E8209-1C09-442E-A431-3110F03CFE54}"/>
                </a:ext>
              </a:extLst>
            </p:cNvPr>
            <p:cNvSpPr/>
            <p:nvPr/>
          </p:nvSpPr>
          <p:spPr>
            <a:xfrm>
              <a:off x="6253163" y="3275013"/>
              <a:ext cx="889000" cy="815975"/>
            </a:xfrm>
            <a:custGeom>
              <a:avLst/>
              <a:gdLst>
                <a:gd name="connsiteX0" fmla="*/ 621506 w 888206"/>
                <a:gd name="connsiteY0" fmla="*/ 785812 h 816769"/>
                <a:gd name="connsiteX1" fmla="*/ 595312 w 888206"/>
                <a:gd name="connsiteY1" fmla="*/ 692944 h 816769"/>
                <a:gd name="connsiteX2" fmla="*/ 576262 w 888206"/>
                <a:gd name="connsiteY2" fmla="*/ 640556 h 816769"/>
                <a:gd name="connsiteX3" fmla="*/ 542925 w 888206"/>
                <a:gd name="connsiteY3" fmla="*/ 576262 h 816769"/>
                <a:gd name="connsiteX4" fmla="*/ 509587 w 888206"/>
                <a:gd name="connsiteY4" fmla="*/ 523875 h 816769"/>
                <a:gd name="connsiteX5" fmla="*/ 454818 w 888206"/>
                <a:gd name="connsiteY5" fmla="*/ 450056 h 816769"/>
                <a:gd name="connsiteX6" fmla="*/ 390525 w 888206"/>
                <a:gd name="connsiteY6" fmla="*/ 376237 h 816769"/>
                <a:gd name="connsiteX7" fmla="*/ 297656 w 888206"/>
                <a:gd name="connsiteY7" fmla="*/ 290512 h 816769"/>
                <a:gd name="connsiteX8" fmla="*/ 211931 w 888206"/>
                <a:gd name="connsiteY8" fmla="*/ 216694 h 816769"/>
                <a:gd name="connsiteX9" fmla="*/ 130968 w 888206"/>
                <a:gd name="connsiteY9" fmla="*/ 154781 h 816769"/>
                <a:gd name="connsiteX10" fmla="*/ 35718 w 888206"/>
                <a:gd name="connsiteY10" fmla="*/ 95250 h 816769"/>
                <a:gd name="connsiteX11" fmla="*/ 19050 w 888206"/>
                <a:gd name="connsiteY11" fmla="*/ 83344 h 816769"/>
                <a:gd name="connsiteX12" fmla="*/ 7143 w 888206"/>
                <a:gd name="connsiteY12" fmla="*/ 71437 h 816769"/>
                <a:gd name="connsiteX13" fmla="*/ 0 w 888206"/>
                <a:gd name="connsiteY13" fmla="*/ 57150 h 816769"/>
                <a:gd name="connsiteX14" fmla="*/ 0 w 888206"/>
                <a:gd name="connsiteY14" fmla="*/ 35719 h 816769"/>
                <a:gd name="connsiteX15" fmla="*/ 7143 w 888206"/>
                <a:gd name="connsiteY15" fmla="*/ 14287 h 816769"/>
                <a:gd name="connsiteX16" fmla="*/ 23812 w 888206"/>
                <a:gd name="connsiteY16" fmla="*/ 0 h 816769"/>
                <a:gd name="connsiteX17" fmla="*/ 133350 w 888206"/>
                <a:gd name="connsiteY17" fmla="*/ 21431 h 816769"/>
                <a:gd name="connsiteX18" fmla="*/ 183356 w 888206"/>
                <a:gd name="connsiteY18" fmla="*/ 42862 h 816769"/>
                <a:gd name="connsiteX19" fmla="*/ 290512 w 888206"/>
                <a:gd name="connsiteY19" fmla="*/ 104775 h 816769"/>
                <a:gd name="connsiteX20" fmla="*/ 388143 w 888206"/>
                <a:gd name="connsiteY20" fmla="*/ 169069 h 816769"/>
                <a:gd name="connsiteX21" fmla="*/ 490537 w 888206"/>
                <a:gd name="connsiteY21" fmla="*/ 240506 h 816769"/>
                <a:gd name="connsiteX22" fmla="*/ 571500 w 888206"/>
                <a:gd name="connsiteY22" fmla="*/ 307181 h 816769"/>
                <a:gd name="connsiteX23" fmla="*/ 623887 w 888206"/>
                <a:gd name="connsiteY23" fmla="*/ 359569 h 816769"/>
                <a:gd name="connsiteX24" fmla="*/ 681037 w 888206"/>
                <a:gd name="connsiteY24" fmla="*/ 423862 h 816769"/>
                <a:gd name="connsiteX25" fmla="*/ 733425 w 888206"/>
                <a:gd name="connsiteY25" fmla="*/ 492919 h 816769"/>
                <a:gd name="connsiteX26" fmla="*/ 783431 w 888206"/>
                <a:gd name="connsiteY26" fmla="*/ 559594 h 816769"/>
                <a:gd name="connsiteX27" fmla="*/ 819150 w 888206"/>
                <a:gd name="connsiteY27" fmla="*/ 621506 h 816769"/>
                <a:gd name="connsiteX28" fmla="*/ 845343 w 888206"/>
                <a:gd name="connsiteY28" fmla="*/ 683419 h 816769"/>
                <a:gd name="connsiteX29" fmla="*/ 862012 w 888206"/>
                <a:gd name="connsiteY29" fmla="*/ 728662 h 816769"/>
                <a:gd name="connsiteX30" fmla="*/ 888206 w 888206"/>
                <a:gd name="connsiteY30" fmla="*/ 816769 h 816769"/>
                <a:gd name="connsiteX31" fmla="*/ 621506 w 888206"/>
                <a:gd name="connsiteY31" fmla="*/ 785812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8206" h="816769">
                  <a:moveTo>
                    <a:pt x="621506" y="785812"/>
                  </a:moveTo>
                  <a:lnTo>
                    <a:pt x="595312" y="692944"/>
                  </a:lnTo>
                  <a:lnTo>
                    <a:pt x="576262" y="640556"/>
                  </a:lnTo>
                  <a:lnTo>
                    <a:pt x="542925" y="576262"/>
                  </a:lnTo>
                  <a:lnTo>
                    <a:pt x="509587" y="523875"/>
                  </a:lnTo>
                  <a:lnTo>
                    <a:pt x="454818" y="450056"/>
                  </a:lnTo>
                  <a:lnTo>
                    <a:pt x="390525" y="376237"/>
                  </a:lnTo>
                  <a:lnTo>
                    <a:pt x="297656" y="290512"/>
                  </a:lnTo>
                  <a:lnTo>
                    <a:pt x="211931" y="216694"/>
                  </a:lnTo>
                  <a:lnTo>
                    <a:pt x="130968" y="154781"/>
                  </a:lnTo>
                  <a:lnTo>
                    <a:pt x="35718" y="95250"/>
                  </a:lnTo>
                  <a:lnTo>
                    <a:pt x="19050" y="83344"/>
                  </a:lnTo>
                  <a:lnTo>
                    <a:pt x="7143" y="71437"/>
                  </a:lnTo>
                  <a:lnTo>
                    <a:pt x="0" y="57150"/>
                  </a:lnTo>
                  <a:lnTo>
                    <a:pt x="0" y="35719"/>
                  </a:lnTo>
                  <a:lnTo>
                    <a:pt x="7143" y="14287"/>
                  </a:lnTo>
                  <a:lnTo>
                    <a:pt x="23812" y="0"/>
                  </a:lnTo>
                  <a:lnTo>
                    <a:pt x="133350" y="21431"/>
                  </a:lnTo>
                  <a:lnTo>
                    <a:pt x="183356" y="42862"/>
                  </a:lnTo>
                  <a:lnTo>
                    <a:pt x="290512" y="104775"/>
                  </a:lnTo>
                  <a:lnTo>
                    <a:pt x="388143" y="169069"/>
                  </a:lnTo>
                  <a:lnTo>
                    <a:pt x="490537" y="240506"/>
                  </a:lnTo>
                  <a:lnTo>
                    <a:pt x="571500" y="307181"/>
                  </a:lnTo>
                  <a:lnTo>
                    <a:pt x="623887" y="359569"/>
                  </a:lnTo>
                  <a:lnTo>
                    <a:pt x="681037" y="423862"/>
                  </a:lnTo>
                  <a:lnTo>
                    <a:pt x="733425" y="492919"/>
                  </a:lnTo>
                  <a:lnTo>
                    <a:pt x="783431" y="559594"/>
                  </a:lnTo>
                  <a:lnTo>
                    <a:pt x="819150" y="621506"/>
                  </a:lnTo>
                  <a:lnTo>
                    <a:pt x="845343" y="683419"/>
                  </a:lnTo>
                  <a:lnTo>
                    <a:pt x="862012" y="728662"/>
                  </a:lnTo>
                  <a:lnTo>
                    <a:pt x="888206" y="816769"/>
                  </a:lnTo>
                  <a:lnTo>
                    <a:pt x="621506" y="7858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F9763901-2E35-4D30-B424-8E1183357093}"/>
                </a:ext>
              </a:extLst>
            </p:cNvPr>
            <p:cNvSpPr/>
            <p:nvPr/>
          </p:nvSpPr>
          <p:spPr>
            <a:xfrm>
              <a:off x="6691313" y="4014788"/>
              <a:ext cx="484187" cy="1146175"/>
            </a:xfrm>
            <a:custGeom>
              <a:avLst/>
              <a:gdLst>
                <a:gd name="connsiteX0" fmla="*/ 221456 w 483393"/>
                <a:gd name="connsiteY0" fmla="*/ 297656 h 1145381"/>
                <a:gd name="connsiteX1" fmla="*/ 211931 w 483393"/>
                <a:gd name="connsiteY1" fmla="*/ 207168 h 1145381"/>
                <a:gd name="connsiteX2" fmla="*/ 204787 w 483393"/>
                <a:gd name="connsiteY2" fmla="*/ 154781 h 1145381"/>
                <a:gd name="connsiteX3" fmla="*/ 197643 w 483393"/>
                <a:gd name="connsiteY3" fmla="*/ 104775 h 1145381"/>
                <a:gd name="connsiteX4" fmla="*/ 176212 w 483393"/>
                <a:gd name="connsiteY4" fmla="*/ 0 h 1145381"/>
                <a:gd name="connsiteX5" fmla="*/ 423862 w 483393"/>
                <a:gd name="connsiteY5" fmla="*/ 2381 h 1145381"/>
                <a:gd name="connsiteX6" fmla="*/ 447675 w 483393"/>
                <a:gd name="connsiteY6" fmla="*/ 73818 h 1145381"/>
                <a:gd name="connsiteX7" fmla="*/ 461962 w 483393"/>
                <a:gd name="connsiteY7" fmla="*/ 133350 h 1145381"/>
                <a:gd name="connsiteX8" fmla="*/ 473868 w 483393"/>
                <a:gd name="connsiteY8" fmla="*/ 211931 h 1145381"/>
                <a:gd name="connsiteX9" fmla="*/ 481012 w 483393"/>
                <a:gd name="connsiteY9" fmla="*/ 295275 h 1145381"/>
                <a:gd name="connsiteX10" fmla="*/ 483393 w 483393"/>
                <a:gd name="connsiteY10" fmla="*/ 388143 h 1145381"/>
                <a:gd name="connsiteX11" fmla="*/ 478631 w 483393"/>
                <a:gd name="connsiteY11" fmla="*/ 495300 h 1145381"/>
                <a:gd name="connsiteX12" fmla="*/ 473868 w 483393"/>
                <a:gd name="connsiteY12" fmla="*/ 554831 h 1145381"/>
                <a:gd name="connsiteX13" fmla="*/ 464343 w 483393"/>
                <a:gd name="connsiteY13" fmla="*/ 611981 h 1145381"/>
                <a:gd name="connsiteX14" fmla="*/ 450056 w 483393"/>
                <a:gd name="connsiteY14" fmla="*/ 678656 h 1145381"/>
                <a:gd name="connsiteX15" fmla="*/ 431006 w 483393"/>
                <a:gd name="connsiteY15" fmla="*/ 740568 h 1145381"/>
                <a:gd name="connsiteX16" fmla="*/ 404812 w 483393"/>
                <a:gd name="connsiteY16" fmla="*/ 804862 h 1145381"/>
                <a:gd name="connsiteX17" fmla="*/ 378618 w 483393"/>
                <a:gd name="connsiteY17" fmla="*/ 859631 h 1145381"/>
                <a:gd name="connsiteX18" fmla="*/ 345281 w 483393"/>
                <a:gd name="connsiteY18" fmla="*/ 914400 h 1145381"/>
                <a:gd name="connsiteX19" fmla="*/ 297656 w 483393"/>
                <a:gd name="connsiteY19" fmla="*/ 981075 h 1145381"/>
                <a:gd name="connsiteX20" fmla="*/ 235743 w 483393"/>
                <a:gd name="connsiteY20" fmla="*/ 1045368 h 1145381"/>
                <a:gd name="connsiteX21" fmla="*/ 183356 w 483393"/>
                <a:gd name="connsiteY21" fmla="*/ 1095375 h 1145381"/>
                <a:gd name="connsiteX22" fmla="*/ 142875 w 483393"/>
                <a:gd name="connsiteY22" fmla="*/ 1126331 h 1145381"/>
                <a:gd name="connsiteX23" fmla="*/ 114300 w 483393"/>
                <a:gd name="connsiteY23" fmla="*/ 1140618 h 1145381"/>
                <a:gd name="connsiteX24" fmla="*/ 95250 w 483393"/>
                <a:gd name="connsiteY24" fmla="*/ 1145381 h 1145381"/>
                <a:gd name="connsiteX25" fmla="*/ 78581 w 483393"/>
                <a:gd name="connsiteY25" fmla="*/ 1143000 h 1145381"/>
                <a:gd name="connsiteX26" fmla="*/ 64293 w 483393"/>
                <a:gd name="connsiteY26" fmla="*/ 1135856 h 1145381"/>
                <a:gd name="connsiteX27" fmla="*/ 52387 w 483393"/>
                <a:gd name="connsiteY27" fmla="*/ 1116806 h 1145381"/>
                <a:gd name="connsiteX28" fmla="*/ 40481 w 483393"/>
                <a:gd name="connsiteY28" fmla="*/ 1081087 h 1145381"/>
                <a:gd name="connsiteX29" fmla="*/ 23812 w 483393"/>
                <a:gd name="connsiteY29" fmla="*/ 1033462 h 1145381"/>
                <a:gd name="connsiteX30" fmla="*/ 0 w 483393"/>
                <a:gd name="connsiteY30" fmla="*/ 995362 h 1145381"/>
                <a:gd name="connsiteX31" fmla="*/ 164306 w 483393"/>
                <a:gd name="connsiteY31" fmla="*/ 616743 h 1145381"/>
                <a:gd name="connsiteX32" fmla="*/ 180975 w 483393"/>
                <a:gd name="connsiteY32" fmla="*/ 590550 h 1145381"/>
                <a:gd name="connsiteX33" fmla="*/ 197643 w 483393"/>
                <a:gd name="connsiteY33" fmla="*/ 550068 h 1145381"/>
                <a:gd name="connsiteX34" fmla="*/ 211931 w 483393"/>
                <a:gd name="connsiteY34" fmla="*/ 509587 h 1145381"/>
                <a:gd name="connsiteX35" fmla="*/ 219075 w 483393"/>
                <a:gd name="connsiteY35" fmla="*/ 459581 h 1145381"/>
                <a:gd name="connsiteX36" fmla="*/ 221456 w 483393"/>
                <a:gd name="connsiteY36" fmla="*/ 411956 h 1145381"/>
                <a:gd name="connsiteX37" fmla="*/ 221456 w 483393"/>
                <a:gd name="connsiteY37" fmla="*/ 2976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1145381">
                  <a:moveTo>
                    <a:pt x="221456" y="297656"/>
                  </a:moveTo>
                  <a:lnTo>
                    <a:pt x="211931" y="207168"/>
                  </a:lnTo>
                  <a:lnTo>
                    <a:pt x="204787" y="154781"/>
                  </a:lnTo>
                  <a:lnTo>
                    <a:pt x="197643" y="104775"/>
                  </a:lnTo>
                  <a:lnTo>
                    <a:pt x="176212" y="0"/>
                  </a:lnTo>
                  <a:lnTo>
                    <a:pt x="423862" y="2381"/>
                  </a:lnTo>
                  <a:lnTo>
                    <a:pt x="447675" y="73818"/>
                  </a:lnTo>
                  <a:lnTo>
                    <a:pt x="461962" y="133350"/>
                  </a:lnTo>
                  <a:lnTo>
                    <a:pt x="473868" y="211931"/>
                  </a:lnTo>
                  <a:lnTo>
                    <a:pt x="481012" y="295275"/>
                  </a:lnTo>
                  <a:cubicBezTo>
                    <a:pt x="481806" y="326231"/>
                    <a:pt x="482599" y="357187"/>
                    <a:pt x="483393" y="388143"/>
                  </a:cubicBezTo>
                  <a:lnTo>
                    <a:pt x="478631" y="495300"/>
                  </a:lnTo>
                  <a:lnTo>
                    <a:pt x="473868" y="554831"/>
                  </a:lnTo>
                  <a:lnTo>
                    <a:pt x="464343" y="611981"/>
                  </a:lnTo>
                  <a:lnTo>
                    <a:pt x="450056" y="678656"/>
                  </a:lnTo>
                  <a:lnTo>
                    <a:pt x="431006" y="740568"/>
                  </a:lnTo>
                  <a:lnTo>
                    <a:pt x="404812" y="804862"/>
                  </a:lnTo>
                  <a:lnTo>
                    <a:pt x="378618" y="859631"/>
                  </a:lnTo>
                  <a:lnTo>
                    <a:pt x="345281" y="914400"/>
                  </a:lnTo>
                  <a:lnTo>
                    <a:pt x="297656" y="981075"/>
                  </a:lnTo>
                  <a:lnTo>
                    <a:pt x="235743" y="1045368"/>
                  </a:lnTo>
                  <a:lnTo>
                    <a:pt x="183356" y="1095375"/>
                  </a:lnTo>
                  <a:lnTo>
                    <a:pt x="142875" y="1126331"/>
                  </a:lnTo>
                  <a:lnTo>
                    <a:pt x="114300" y="1140618"/>
                  </a:lnTo>
                  <a:lnTo>
                    <a:pt x="95250" y="1145381"/>
                  </a:lnTo>
                  <a:lnTo>
                    <a:pt x="78581" y="1143000"/>
                  </a:lnTo>
                  <a:lnTo>
                    <a:pt x="64293" y="1135856"/>
                  </a:lnTo>
                  <a:lnTo>
                    <a:pt x="52387" y="1116806"/>
                  </a:lnTo>
                  <a:lnTo>
                    <a:pt x="40481" y="1081087"/>
                  </a:lnTo>
                  <a:lnTo>
                    <a:pt x="23812" y="1033462"/>
                  </a:lnTo>
                  <a:lnTo>
                    <a:pt x="0" y="995362"/>
                  </a:lnTo>
                  <a:lnTo>
                    <a:pt x="164306" y="616743"/>
                  </a:lnTo>
                  <a:lnTo>
                    <a:pt x="180975" y="590550"/>
                  </a:lnTo>
                  <a:lnTo>
                    <a:pt x="197643" y="550068"/>
                  </a:lnTo>
                  <a:lnTo>
                    <a:pt x="211931" y="509587"/>
                  </a:lnTo>
                  <a:lnTo>
                    <a:pt x="219075" y="459581"/>
                  </a:lnTo>
                  <a:lnTo>
                    <a:pt x="221456" y="411956"/>
                  </a:lnTo>
                  <a:lnTo>
                    <a:pt x="221456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08466DD4-DD35-454B-861C-FAE5327A1329}"/>
                </a:ext>
              </a:extLst>
            </p:cNvPr>
            <p:cNvSpPr/>
            <p:nvPr/>
          </p:nvSpPr>
          <p:spPr>
            <a:xfrm>
              <a:off x="6294438" y="4592638"/>
              <a:ext cx="590550" cy="493712"/>
            </a:xfrm>
            <a:custGeom>
              <a:avLst/>
              <a:gdLst>
                <a:gd name="connsiteX0" fmla="*/ 264319 w 590550"/>
                <a:gd name="connsiteY0" fmla="*/ 121444 h 492919"/>
                <a:gd name="connsiteX1" fmla="*/ 359569 w 590550"/>
                <a:gd name="connsiteY1" fmla="*/ 128588 h 492919"/>
                <a:gd name="connsiteX2" fmla="*/ 402431 w 590550"/>
                <a:gd name="connsiteY2" fmla="*/ 126207 h 492919"/>
                <a:gd name="connsiteX3" fmla="*/ 454819 w 590550"/>
                <a:gd name="connsiteY3" fmla="*/ 114300 h 492919"/>
                <a:gd name="connsiteX4" fmla="*/ 492919 w 590550"/>
                <a:gd name="connsiteY4" fmla="*/ 102394 h 492919"/>
                <a:gd name="connsiteX5" fmla="*/ 538162 w 590550"/>
                <a:gd name="connsiteY5" fmla="*/ 69057 h 492919"/>
                <a:gd name="connsiteX6" fmla="*/ 590550 w 590550"/>
                <a:gd name="connsiteY6" fmla="*/ 0 h 492919"/>
                <a:gd name="connsiteX7" fmla="*/ 457200 w 590550"/>
                <a:gd name="connsiteY7" fmla="*/ 492919 h 492919"/>
                <a:gd name="connsiteX8" fmla="*/ 395287 w 590550"/>
                <a:gd name="connsiteY8" fmla="*/ 414338 h 492919"/>
                <a:gd name="connsiteX9" fmla="*/ 359569 w 590550"/>
                <a:gd name="connsiteY9" fmla="*/ 366713 h 492919"/>
                <a:gd name="connsiteX10" fmla="*/ 326231 w 590550"/>
                <a:gd name="connsiteY10" fmla="*/ 330994 h 492919"/>
                <a:gd name="connsiteX11" fmla="*/ 280987 w 590550"/>
                <a:gd name="connsiteY11" fmla="*/ 290513 h 492919"/>
                <a:gd name="connsiteX12" fmla="*/ 228600 w 590550"/>
                <a:gd name="connsiteY12" fmla="*/ 252413 h 492919"/>
                <a:gd name="connsiteX13" fmla="*/ 169069 w 590550"/>
                <a:gd name="connsiteY13" fmla="*/ 219075 h 492919"/>
                <a:gd name="connsiteX14" fmla="*/ 111919 w 590550"/>
                <a:gd name="connsiteY14" fmla="*/ 190500 h 492919"/>
                <a:gd name="connsiteX15" fmla="*/ 78581 w 590550"/>
                <a:gd name="connsiteY15" fmla="*/ 176213 h 492919"/>
                <a:gd name="connsiteX16" fmla="*/ 50006 w 590550"/>
                <a:gd name="connsiteY16" fmla="*/ 159544 h 492919"/>
                <a:gd name="connsiteX17" fmla="*/ 16669 w 590550"/>
                <a:gd name="connsiteY17" fmla="*/ 133350 h 492919"/>
                <a:gd name="connsiteX18" fmla="*/ 0 w 590550"/>
                <a:gd name="connsiteY18" fmla="*/ 109538 h 492919"/>
                <a:gd name="connsiteX19" fmla="*/ 0 w 590550"/>
                <a:gd name="connsiteY19" fmla="*/ 95250 h 492919"/>
                <a:gd name="connsiteX20" fmla="*/ 11906 w 590550"/>
                <a:gd name="connsiteY20" fmla="*/ 83344 h 492919"/>
                <a:gd name="connsiteX21" fmla="*/ 42862 w 590550"/>
                <a:gd name="connsiteY21" fmla="*/ 76200 h 492919"/>
                <a:gd name="connsiteX22" fmla="*/ 109537 w 590550"/>
                <a:gd name="connsiteY22" fmla="*/ 76200 h 492919"/>
                <a:gd name="connsiteX23" fmla="*/ 140494 w 590550"/>
                <a:gd name="connsiteY23" fmla="*/ 85725 h 492919"/>
                <a:gd name="connsiteX24" fmla="*/ 264319 w 590550"/>
                <a:gd name="connsiteY24" fmla="*/ 12144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492919">
                  <a:moveTo>
                    <a:pt x="264319" y="121444"/>
                  </a:moveTo>
                  <a:lnTo>
                    <a:pt x="359569" y="128588"/>
                  </a:lnTo>
                  <a:lnTo>
                    <a:pt x="402431" y="126207"/>
                  </a:lnTo>
                  <a:lnTo>
                    <a:pt x="454819" y="114300"/>
                  </a:lnTo>
                  <a:lnTo>
                    <a:pt x="492919" y="102394"/>
                  </a:lnTo>
                  <a:lnTo>
                    <a:pt x="538162" y="69057"/>
                  </a:lnTo>
                  <a:lnTo>
                    <a:pt x="590550" y="0"/>
                  </a:lnTo>
                  <a:lnTo>
                    <a:pt x="457200" y="492919"/>
                  </a:lnTo>
                  <a:lnTo>
                    <a:pt x="395287" y="414338"/>
                  </a:lnTo>
                  <a:lnTo>
                    <a:pt x="359569" y="366713"/>
                  </a:lnTo>
                  <a:lnTo>
                    <a:pt x="326231" y="330994"/>
                  </a:lnTo>
                  <a:lnTo>
                    <a:pt x="280987" y="290513"/>
                  </a:lnTo>
                  <a:lnTo>
                    <a:pt x="228600" y="252413"/>
                  </a:lnTo>
                  <a:lnTo>
                    <a:pt x="169069" y="219075"/>
                  </a:lnTo>
                  <a:lnTo>
                    <a:pt x="111919" y="190500"/>
                  </a:lnTo>
                  <a:lnTo>
                    <a:pt x="78581" y="176213"/>
                  </a:lnTo>
                  <a:lnTo>
                    <a:pt x="50006" y="159544"/>
                  </a:lnTo>
                  <a:lnTo>
                    <a:pt x="16669" y="133350"/>
                  </a:lnTo>
                  <a:lnTo>
                    <a:pt x="0" y="109538"/>
                  </a:lnTo>
                  <a:lnTo>
                    <a:pt x="0" y="95250"/>
                  </a:lnTo>
                  <a:lnTo>
                    <a:pt x="11906" y="83344"/>
                  </a:lnTo>
                  <a:lnTo>
                    <a:pt x="42862" y="76200"/>
                  </a:lnTo>
                  <a:lnTo>
                    <a:pt x="109537" y="76200"/>
                  </a:lnTo>
                  <a:lnTo>
                    <a:pt x="140494" y="85725"/>
                  </a:lnTo>
                  <a:lnTo>
                    <a:pt x="264319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DB19C5E6-53F3-426E-8060-7AB0F0245053}"/>
                </a:ext>
              </a:extLst>
            </p:cNvPr>
            <p:cNvSpPr/>
            <p:nvPr/>
          </p:nvSpPr>
          <p:spPr>
            <a:xfrm rot="16200000">
              <a:off x="3531394" y="3869532"/>
              <a:ext cx="4127500" cy="449262"/>
            </a:xfrm>
            <a:custGeom>
              <a:avLst/>
              <a:gdLst>
                <a:gd name="connsiteX0" fmla="*/ 1652039 w 4126698"/>
                <a:gd name="connsiteY0" fmla="*/ 438504 h 448702"/>
                <a:gd name="connsiteX1" fmla="*/ 1216934 w 4126698"/>
                <a:gd name="connsiteY1" fmla="*/ 441904 h 448702"/>
                <a:gd name="connsiteX2" fmla="*/ 944994 w 4126698"/>
                <a:gd name="connsiteY2" fmla="*/ 441904 h 448702"/>
                <a:gd name="connsiteX3" fmla="*/ 662855 w 4126698"/>
                <a:gd name="connsiteY3" fmla="*/ 441904 h 448702"/>
                <a:gd name="connsiteX4" fmla="*/ 384116 w 4126698"/>
                <a:gd name="connsiteY4" fmla="*/ 424907 h 448702"/>
                <a:gd name="connsiteX5" fmla="*/ 220952 w 4126698"/>
                <a:gd name="connsiteY5" fmla="*/ 404512 h 448702"/>
                <a:gd name="connsiteX6" fmla="*/ 115575 w 4126698"/>
                <a:gd name="connsiteY6" fmla="*/ 384116 h 448702"/>
                <a:gd name="connsiteX7" fmla="*/ 37392 w 4126698"/>
                <a:gd name="connsiteY7" fmla="*/ 363721 h 448702"/>
                <a:gd name="connsiteX8" fmla="*/ 6799 w 4126698"/>
                <a:gd name="connsiteY8" fmla="*/ 343325 h 448702"/>
                <a:gd name="connsiteX9" fmla="*/ 0 w 4126698"/>
                <a:gd name="connsiteY9" fmla="*/ 333127 h 448702"/>
                <a:gd name="connsiteX10" fmla="*/ 6799 w 4126698"/>
                <a:gd name="connsiteY10" fmla="*/ 309333 h 448702"/>
                <a:gd name="connsiteX11" fmla="*/ 40792 w 4126698"/>
                <a:gd name="connsiteY11" fmla="*/ 288937 h 448702"/>
                <a:gd name="connsiteX12" fmla="*/ 122374 w 4126698"/>
                <a:gd name="connsiteY12" fmla="*/ 265142 h 448702"/>
                <a:gd name="connsiteX13" fmla="*/ 231150 w 4126698"/>
                <a:gd name="connsiteY13" fmla="*/ 248146 h 448702"/>
                <a:gd name="connsiteX14" fmla="*/ 445303 w 4126698"/>
                <a:gd name="connsiteY14" fmla="*/ 241347 h 448702"/>
                <a:gd name="connsiteX15" fmla="*/ 921199 w 4126698"/>
                <a:gd name="connsiteY15" fmla="*/ 231150 h 448702"/>
                <a:gd name="connsiteX16" fmla="*/ 1720024 w 4126698"/>
                <a:gd name="connsiteY16" fmla="*/ 214153 h 448702"/>
                <a:gd name="connsiteX17" fmla="*/ 2559641 w 4126698"/>
                <a:gd name="connsiteY17" fmla="*/ 193758 h 448702"/>
                <a:gd name="connsiteX18" fmla="*/ 3327873 w 4126698"/>
                <a:gd name="connsiteY18" fmla="*/ 180161 h 448702"/>
                <a:gd name="connsiteX19" fmla="*/ 3749380 w 4126698"/>
                <a:gd name="connsiteY19" fmla="*/ 169963 h 448702"/>
                <a:gd name="connsiteX20" fmla="*/ 3837761 w 4126698"/>
                <a:gd name="connsiteY20" fmla="*/ 149567 h 448702"/>
                <a:gd name="connsiteX21" fmla="*/ 3902347 w 4126698"/>
                <a:gd name="connsiteY21" fmla="*/ 125773 h 448702"/>
                <a:gd name="connsiteX22" fmla="*/ 3966933 w 4126698"/>
                <a:gd name="connsiteY22" fmla="*/ 88381 h 448702"/>
                <a:gd name="connsiteX23" fmla="*/ 4024720 w 4126698"/>
                <a:gd name="connsiteY23" fmla="*/ 44191 h 448702"/>
                <a:gd name="connsiteX24" fmla="*/ 4072310 w 4126698"/>
                <a:gd name="connsiteY24" fmla="*/ 6799 h 448702"/>
                <a:gd name="connsiteX25" fmla="*/ 4096105 w 4126698"/>
                <a:gd name="connsiteY25" fmla="*/ 0 h 448702"/>
                <a:gd name="connsiteX26" fmla="*/ 4113101 w 4126698"/>
                <a:gd name="connsiteY26" fmla="*/ 6799 h 448702"/>
                <a:gd name="connsiteX27" fmla="*/ 4123299 w 4126698"/>
                <a:gd name="connsiteY27" fmla="*/ 30593 h 448702"/>
                <a:gd name="connsiteX28" fmla="*/ 4126698 w 4126698"/>
                <a:gd name="connsiteY28" fmla="*/ 71385 h 448702"/>
                <a:gd name="connsiteX29" fmla="*/ 4113101 w 4126698"/>
                <a:gd name="connsiteY29" fmla="*/ 142769 h 448702"/>
                <a:gd name="connsiteX30" fmla="*/ 4079108 w 4126698"/>
                <a:gd name="connsiteY30" fmla="*/ 234549 h 448702"/>
                <a:gd name="connsiteX31" fmla="*/ 4021321 w 4126698"/>
                <a:gd name="connsiteY31" fmla="*/ 343325 h 448702"/>
                <a:gd name="connsiteX32" fmla="*/ 3970332 w 4126698"/>
                <a:gd name="connsiteY32" fmla="*/ 448702 h 448702"/>
                <a:gd name="connsiteX33" fmla="*/ 3776574 w 4126698"/>
                <a:gd name="connsiteY33" fmla="*/ 435105 h 448702"/>
                <a:gd name="connsiteX34" fmla="*/ 3127316 w 4126698"/>
                <a:gd name="connsiteY34" fmla="*/ 438504 h 448702"/>
                <a:gd name="connsiteX35" fmla="*/ 2586835 w 4126698"/>
                <a:gd name="connsiteY35" fmla="*/ 438504 h 448702"/>
                <a:gd name="connsiteX36" fmla="*/ 1652039 w 4126698"/>
                <a:gd name="connsiteY36" fmla="*/ 438504 h 4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26698" h="448702">
                  <a:moveTo>
                    <a:pt x="1652039" y="438504"/>
                  </a:moveTo>
                  <a:lnTo>
                    <a:pt x="1216934" y="441904"/>
                  </a:lnTo>
                  <a:lnTo>
                    <a:pt x="944994" y="441904"/>
                  </a:lnTo>
                  <a:lnTo>
                    <a:pt x="662855" y="441904"/>
                  </a:lnTo>
                  <a:lnTo>
                    <a:pt x="384116" y="424907"/>
                  </a:lnTo>
                  <a:lnTo>
                    <a:pt x="220952" y="404512"/>
                  </a:lnTo>
                  <a:lnTo>
                    <a:pt x="115575" y="384116"/>
                  </a:lnTo>
                  <a:lnTo>
                    <a:pt x="37392" y="363721"/>
                  </a:lnTo>
                  <a:lnTo>
                    <a:pt x="6799" y="343325"/>
                  </a:lnTo>
                  <a:lnTo>
                    <a:pt x="0" y="333127"/>
                  </a:lnTo>
                  <a:lnTo>
                    <a:pt x="6799" y="309333"/>
                  </a:lnTo>
                  <a:lnTo>
                    <a:pt x="40792" y="288937"/>
                  </a:lnTo>
                  <a:lnTo>
                    <a:pt x="122374" y="265142"/>
                  </a:lnTo>
                  <a:lnTo>
                    <a:pt x="231150" y="248146"/>
                  </a:lnTo>
                  <a:lnTo>
                    <a:pt x="445303" y="241347"/>
                  </a:lnTo>
                  <a:lnTo>
                    <a:pt x="921199" y="231150"/>
                  </a:lnTo>
                  <a:lnTo>
                    <a:pt x="1720024" y="214153"/>
                  </a:lnTo>
                  <a:lnTo>
                    <a:pt x="2559641" y="193758"/>
                  </a:lnTo>
                  <a:lnTo>
                    <a:pt x="3327873" y="180161"/>
                  </a:lnTo>
                  <a:lnTo>
                    <a:pt x="3749380" y="169963"/>
                  </a:lnTo>
                  <a:lnTo>
                    <a:pt x="3837761" y="149567"/>
                  </a:lnTo>
                  <a:lnTo>
                    <a:pt x="3902347" y="125773"/>
                  </a:lnTo>
                  <a:lnTo>
                    <a:pt x="3966933" y="88381"/>
                  </a:lnTo>
                  <a:lnTo>
                    <a:pt x="4024720" y="44191"/>
                  </a:lnTo>
                  <a:lnTo>
                    <a:pt x="4072310" y="6799"/>
                  </a:lnTo>
                  <a:lnTo>
                    <a:pt x="4096105" y="0"/>
                  </a:lnTo>
                  <a:lnTo>
                    <a:pt x="4113101" y="6799"/>
                  </a:lnTo>
                  <a:lnTo>
                    <a:pt x="4123299" y="30593"/>
                  </a:lnTo>
                  <a:lnTo>
                    <a:pt x="4126698" y="71385"/>
                  </a:lnTo>
                  <a:lnTo>
                    <a:pt x="4113101" y="142769"/>
                  </a:lnTo>
                  <a:lnTo>
                    <a:pt x="4079108" y="234549"/>
                  </a:lnTo>
                  <a:lnTo>
                    <a:pt x="4021321" y="343325"/>
                  </a:lnTo>
                  <a:lnTo>
                    <a:pt x="3970332" y="448702"/>
                  </a:lnTo>
                  <a:lnTo>
                    <a:pt x="3776574" y="435105"/>
                  </a:lnTo>
                  <a:lnTo>
                    <a:pt x="3127316" y="438504"/>
                  </a:lnTo>
                  <a:lnTo>
                    <a:pt x="2586835" y="438504"/>
                  </a:lnTo>
                  <a:lnTo>
                    <a:pt x="1652039" y="4385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3EF5D19-A5F2-4D73-A36D-23FFC655DF5B}"/>
              </a:ext>
            </a:extLst>
          </p:cNvPr>
          <p:cNvGrpSpPr/>
          <p:nvPr/>
        </p:nvGrpSpPr>
        <p:grpSpPr>
          <a:xfrm>
            <a:off x="2549525" y="1668463"/>
            <a:ext cx="4473575" cy="4337050"/>
            <a:chOff x="2549525" y="1668463"/>
            <a:chExt cx="4473575" cy="4337050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12F3784B-C63C-4319-A05B-AAEF052FAEC6}"/>
                </a:ext>
              </a:extLst>
            </p:cNvPr>
            <p:cNvSpPr/>
            <p:nvPr/>
          </p:nvSpPr>
          <p:spPr>
            <a:xfrm>
              <a:off x="2908300" y="1668463"/>
              <a:ext cx="2001838" cy="1590675"/>
            </a:xfrm>
            <a:custGeom>
              <a:avLst/>
              <a:gdLst>
                <a:gd name="connsiteX0" fmla="*/ 1012032 w 2002632"/>
                <a:gd name="connsiteY0" fmla="*/ 359569 h 1590675"/>
                <a:gd name="connsiteX1" fmla="*/ 790575 w 2002632"/>
                <a:gd name="connsiteY1" fmla="*/ 426244 h 1590675"/>
                <a:gd name="connsiteX2" fmla="*/ 523875 w 2002632"/>
                <a:gd name="connsiteY2" fmla="*/ 519113 h 1590675"/>
                <a:gd name="connsiteX3" fmla="*/ 435769 w 2002632"/>
                <a:gd name="connsiteY3" fmla="*/ 545307 h 1590675"/>
                <a:gd name="connsiteX4" fmla="*/ 388144 w 2002632"/>
                <a:gd name="connsiteY4" fmla="*/ 554832 h 1590675"/>
                <a:gd name="connsiteX5" fmla="*/ 369094 w 2002632"/>
                <a:gd name="connsiteY5" fmla="*/ 554832 h 1590675"/>
                <a:gd name="connsiteX6" fmla="*/ 342900 w 2002632"/>
                <a:gd name="connsiteY6" fmla="*/ 552450 h 1590675"/>
                <a:gd name="connsiteX7" fmla="*/ 309563 w 2002632"/>
                <a:gd name="connsiteY7" fmla="*/ 540544 h 1590675"/>
                <a:gd name="connsiteX8" fmla="*/ 238125 w 2002632"/>
                <a:gd name="connsiteY8" fmla="*/ 497682 h 1590675"/>
                <a:gd name="connsiteX9" fmla="*/ 171450 w 2002632"/>
                <a:gd name="connsiteY9" fmla="*/ 445294 h 1590675"/>
                <a:gd name="connsiteX10" fmla="*/ 104775 w 2002632"/>
                <a:gd name="connsiteY10" fmla="*/ 378619 h 1590675"/>
                <a:gd name="connsiteX11" fmla="*/ 33338 w 2002632"/>
                <a:gd name="connsiteY11" fmla="*/ 297657 h 1590675"/>
                <a:gd name="connsiteX12" fmla="*/ 9525 w 2002632"/>
                <a:gd name="connsiteY12" fmla="*/ 261938 h 1590675"/>
                <a:gd name="connsiteX13" fmla="*/ 0 w 2002632"/>
                <a:gd name="connsiteY13" fmla="*/ 240507 h 1590675"/>
                <a:gd name="connsiteX14" fmla="*/ 0 w 2002632"/>
                <a:gd name="connsiteY14" fmla="*/ 223838 h 1590675"/>
                <a:gd name="connsiteX15" fmla="*/ 7144 w 2002632"/>
                <a:gd name="connsiteY15" fmla="*/ 209550 h 1590675"/>
                <a:gd name="connsiteX16" fmla="*/ 19050 w 2002632"/>
                <a:gd name="connsiteY16" fmla="*/ 204788 h 1590675"/>
                <a:gd name="connsiteX17" fmla="*/ 54769 w 2002632"/>
                <a:gd name="connsiteY17" fmla="*/ 209550 h 1590675"/>
                <a:gd name="connsiteX18" fmla="*/ 138113 w 2002632"/>
                <a:gd name="connsiteY18" fmla="*/ 240507 h 1590675"/>
                <a:gd name="connsiteX19" fmla="*/ 173832 w 2002632"/>
                <a:gd name="connsiteY19" fmla="*/ 259557 h 1590675"/>
                <a:gd name="connsiteX20" fmla="*/ 219075 w 2002632"/>
                <a:gd name="connsiteY20" fmla="*/ 280988 h 1590675"/>
                <a:gd name="connsiteX21" fmla="*/ 273844 w 2002632"/>
                <a:gd name="connsiteY21" fmla="*/ 297657 h 1590675"/>
                <a:gd name="connsiteX22" fmla="*/ 333375 w 2002632"/>
                <a:gd name="connsiteY22" fmla="*/ 307182 h 1590675"/>
                <a:gd name="connsiteX23" fmla="*/ 383382 w 2002632"/>
                <a:gd name="connsiteY23" fmla="*/ 311944 h 1590675"/>
                <a:gd name="connsiteX24" fmla="*/ 445294 w 2002632"/>
                <a:gd name="connsiteY24" fmla="*/ 316707 h 1590675"/>
                <a:gd name="connsiteX25" fmla="*/ 526257 w 2002632"/>
                <a:gd name="connsiteY25" fmla="*/ 314325 h 1590675"/>
                <a:gd name="connsiteX26" fmla="*/ 592932 w 2002632"/>
                <a:gd name="connsiteY26" fmla="*/ 304800 h 1590675"/>
                <a:gd name="connsiteX27" fmla="*/ 728663 w 2002632"/>
                <a:gd name="connsiteY27" fmla="*/ 271463 h 1590675"/>
                <a:gd name="connsiteX28" fmla="*/ 950119 w 2002632"/>
                <a:gd name="connsiteY28" fmla="*/ 214313 h 1590675"/>
                <a:gd name="connsiteX29" fmla="*/ 1207294 w 2002632"/>
                <a:gd name="connsiteY29" fmla="*/ 140494 h 1590675"/>
                <a:gd name="connsiteX30" fmla="*/ 1388269 w 2002632"/>
                <a:gd name="connsiteY30" fmla="*/ 80963 h 1590675"/>
                <a:gd name="connsiteX31" fmla="*/ 1519238 w 2002632"/>
                <a:gd name="connsiteY31" fmla="*/ 33338 h 1590675"/>
                <a:gd name="connsiteX32" fmla="*/ 1590675 w 2002632"/>
                <a:gd name="connsiteY32" fmla="*/ 0 h 1590675"/>
                <a:gd name="connsiteX33" fmla="*/ 1602582 w 2002632"/>
                <a:gd name="connsiteY33" fmla="*/ 0 h 1590675"/>
                <a:gd name="connsiteX34" fmla="*/ 1671638 w 2002632"/>
                <a:gd name="connsiteY34" fmla="*/ 21432 h 1590675"/>
                <a:gd name="connsiteX35" fmla="*/ 1750219 w 2002632"/>
                <a:gd name="connsiteY35" fmla="*/ 57150 h 1590675"/>
                <a:gd name="connsiteX36" fmla="*/ 1838325 w 2002632"/>
                <a:gd name="connsiteY36" fmla="*/ 104775 h 1590675"/>
                <a:gd name="connsiteX37" fmla="*/ 1938338 w 2002632"/>
                <a:gd name="connsiteY37" fmla="*/ 164307 h 1590675"/>
                <a:gd name="connsiteX38" fmla="*/ 1971675 w 2002632"/>
                <a:gd name="connsiteY38" fmla="*/ 188119 h 1590675"/>
                <a:gd name="connsiteX39" fmla="*/ 1983582 w 2002632"/>
                <a:gd name="connsiteY39" fmla="*/ 200025 h 1590675"/>
                <a:gd name="connsiteX40" fmla="*/ 1997869 w 2002632"/>
                <a:gd name="connsiteY40" fmla="*/ 219075 h 1590675"/>
                <a:gd name="connsiteX41" fmla="*/ 2002632 w 2002632"/>
                <a:gd name="connsiteY41" fmla="*/ 233363 h 1590675"/>
                <a:gd name="connsiteX42" fmla="*/ 1995488 w 2002632"/>
                <a:gd name="connsiteY42" fmla="*/ 257175 h 1590675"/>
                <a:gd name="connsiteX43" fmla="*/ 1971675 w 2002632"/>
                <a:gd name="connsiteY43" fmla="*/ 283369 h 1590675"/>
                <a:gd name="connsiteX44" fmla="*/ 1928813 w 2002632"/>
                <a:gd name="connsiteY44" fmla="*/ 307182 h 1590675"/>
                <a:gd name="connsiteX45" fmla="*/ 1914525 w 2002632"/>
                <a:gd name="connsiteY45" fmla="*/ 335757 h 1590675"/>
                <a:gd name="connsiteX46" fmla="*/ 1876425 w 2002632"/>
                <a:gd name="connsiteY46" fmla="*/ 438150 h 1590675"/>
                <a:gd name="connsiteX47" fmla="*/ 1845469 w 2002632"/>
                <a:gd name="connsiteY47" fmla="*/ 554832 h 1590675"/>
                <a:gd name="connsiteX48" fmla="*/ 1809750 w 2002632"/>
                <a:gd name="connsiteY48" fmla="*/ 735807 h 1590675"/>
                <a:gd name="connsiteX49" fmla="*/ 1740694 w 2002632"/>
                <a:gd name="connsiteY49" fmla="*/ 978694 h 1590675"/>
                <a:gd name="connsiteX50" fmla="*/ 1683544 w 2002632"/>
                <a:gd name="connsiteY50" fmla="*/ 1219200 h 1590675"/>
                <a:gd name="connsiteX51" fmla="*/ 1638300 w 2002632"/>
                <a:gd name="connsiteY51" fmla="*/ 1407319 h 1590675"/>
                <a:gd name="connsiteX52" fmla="*/ 1588294 w 2002632"/>
                <a:gd name="connsiteY52" fmla="*/ 1585913 h 1590675"/>
                <a:gd name="connsiteX53" fmla="*/ 1421607 w 2002632"/>
                <a:gd name="connsiteY53" fmla="*/ 1590675 h 1590675"/>
                <a:gd name="connsiteX54" fmla="*/ 1464469 w 2002632"/>
                <a:gd name="connsiteY54" fmla="*/ 1319213 h 1590675"/>
                <a:gd name="connsiteX55" fmla="*/ 1519238 w 2002632"/>
                <a:gd name="connsiteY55" fmla="*/ 990600 h 1590675"/>
                <a:gd name="connsiteX56" fmla="*/ 1571625 w 2002632"/>
                <a:gd name="connsiteY56" fmla="*/ 769144 h 1590675"/>
                <a:gd name="connsiteX57" fmla="*/ 1597819 w 2002632"/>
                <a:gd name="connsiteY57" fmla="*/ 483394 h 1590675"/>
                <a:gd name="connsiteX58" fmla="*/ 1612107 w 2002632"/>
                <a:gd name="connsiteY58" fmla="*/ 345282 h 1590675"/>
                <a:gd name="connsiteX59" fmla="*/ 1614488 w 2002632"/>
                <a:gd name="connsiteY59" fmla="*/ 292894 h 1590675"/>
                <a:gd name="connsiteX60" fmla="*/ 1609725 w 2002632"/>
                <a:gd name="connsiteY60" fmla="*/ 264319 h 1590675"/>
                <a:gd name="connsiteX61" fmla="*/ 1593057 w 2002632"/>
                <a:gd name="connsiteY61" fmla="*/ 233363 h 1590675"/>
                <a:gd name="connsiteX62" fmla="*/ 1576388 w 2002632"/>
                <a:gd name="connsiteY62" fmla="*/ 216694 h 1590675"/>
                <a:gd name="connsiteX63" fmla="*/ 1557338 w 2002632"/>
                <a:gd name="connsiteY63" fmla="*/ 211932 h 1590675"/>
                <a:gd name="connsiteX64" fmla="*/ 1509713 w 2002632"/>
                <a:gd name="connsiteY64" fmla="*/ 221457 h 1590675"/>
                <a:gd name="connsiteX65" fmla="*/ 1328738 w 2002632"/>
                <a:gd name="connsiteY65" fmla="*/ 273844 h 1590675"/>
                <a:gd name="connsiteX66" fmla="*/ 1012032 w 2002632"/>
                <a:gd name="connsiteY66" fmla="*/ 3595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02632" h="1590675">
                  <a:moveTo>
                    <a:pt x="1012032" y="359569"/>
                  </a:moveTo>
                  <a:lnTo>
                    <a:pt x="790575" y="426244"/>
                  </a:lnTo>
                  <a:lnTo>
                    <a:pt x="523875" y="519113"/>
                  </a:lnTo>
                  <a:lnTo>
                    <a:pt x="435769" y="545307"/>
                  </a:lnTo>
                  <a:lnTo>
                    <a:pt x="388144" y="554832"/>
                  </a:lnTo>
                  <a:lnTo>
                    <a:pt x="369094" y="554832"/>
                  </a:lnTo>
                  <a:lnTo>
                    <a:pt x="342900" y="552450"/>
                  </a:lnTo>
                  <a:lnTo>
                    <a:pt x="309563" y="540544"/>
                  </a:lnTo>
                  <a:lnTo>
                    <a:pt x="238125" y="497682"/>
                  </a:lnTo>
                  <a:lnTo>
                    <a:pt x="171450" y="445294"/>
                  </a:lnTo>
                  <a:lnTo>
                    <a:pt x="104775" y="378619"/>
                  </a:lnTo>
                  <a:lnTo>
                    <a:pt x="33338" y="297657"/>
                  </a:lnTo>
                  <a:lnTo>
                    <a:pt x="9525" y="261938"/>
                  </a:lnTo>
                  <a:lnTo>
                    <a:pt x="0" y="240507"/>
                  </a:lnTo>
                  <a:lnTo>
                    <a:pt x="0" y="223838"/>
                  </a:lnTo>
                  <a:lnTo>
                    <a:pt x="7144" y="209550"/>
                  </a:lnTo>
                  <a:lnTo>
                    <a:pt x="19050" y="204788"/>
                  </a:lnTo>
                  <a:lnTo>
                    <a:pt x="54769" y="209550"/>
                  </a:lnTo>
                  <a:lnTo>
                    <a:pt x="138113" y="240507"/>
                  </a:lnTo>
                  <a:lnTo>
                    <a:pt x="173832" y="259557"/>
                  </a:lnTo>
                  <a:lnTo>
                    <a:pt x="219075" y="280988"/>
                  </a:lnTo>
                  <a:lnTo>
                    <a:pt x="273844" y="297657"/>
                  </a:lnTo>
                  <a:lnTo>
                    <a:pt x="333375" y="307182"/>
                  </a:lnTo>
                  <a:lnTo>
                    <a:pt x="383382" y="311944"/>
                  </a:lnTo>
                  <a:lnTo>
                    <a:pt x="445294" y="316707"/>
                  </a:lnTo>
                  <a:lnTo>
                    <a:pt x="526257" y="314325"/>
                  </a:lnTo>
                  <a:lnTo>
                    <a:pt x="592932" y="304800"/>
                  </a:lnTo>
                  <a:lnTo>
                    <a:pt x="728663" y="271463"/>
                  </a:lnTo>
                  <a:lnTo>
                    <a:pt x="950119" y="214313"/>
                  </a:lnTo>
                  <a:lnTo>
                    <a:pt x="1207294" y="140494"/>
                  </a:lnTo>
                  <a:lnTo>
                    <a:pt x="1388269" y="80963"/>
                  </a:lnTo>
                  <a:lnTo>
                    <a:pt x="1519238" y="33338"/>
                  </a:lnTo>
                  <a:lnTo>
                    <a:pt x="1590675" y="0"/>
                  </a:lnTo>
                  <a:lnTo>
                    <a:pt x="1602582" y="0"/>
                  </a:lnTo>
                  <a:lnTo>
                    <a:pt x="1671638" y="21432"/>
                  </a:lnTo>
                  <a:lnTo>
                    <a:pt x="1750219" y="57150"/>
                  </a:lnTo>
                  <a:lnTo>
                    <a:pt x="1838325" y="104775"/>
                  </a:lnTo>
                  <a:lnTo>
                    <a:pt x="1938338" y="164307"/>
                  </a:lnTo>
                  <a:lnTo>
                    <a:pt x="1971675" y="188119"/>
                  </a:lnTo>
                  <a:lnTo>
                    <a:pt x="1983582" y="200025"/>
                  </a:lnTo>
                  <a:lnTo>
                    <a:pt x="1997869" y="219075"/>
                  </a:lnTo>
                  <a:lnTo>
                    <a:pt x="2002632" y="233363"/>
                  </a:lnTo>
                  <a:lnTo>
                    <a:pt x="1995488" y="257175"/>
                  </a:lnTo>
                  <a:lnTo>
                    <a:pt x="1971675" y="283369"/>
                  </a:lnTo>
                  <a:lnTo>
                    <a:pt x="1928813" y="307182"/>
                  </a:lnTo>
                  <a:lnTo>
                    <a:pt x="1914525" y="335757"/>
                  </a:lnTo>
                  <a:lnTo>
                    <a:pt x="1876425" y="438150"/>
                  </a:lnTo>
                  <a:lnTo>
                    <a:pt x="1845469" y="554832"/>
                  </a:lnTo>
                  <a:lnTo>
                    <a:pt x="1809750" y="735807"/>
                  </a:lnTo>
                  <a:lnTo>
                    <a:pt x="1740694" y="978694"/>
                  </a:lnTo>
                  <a:lnTo>
                    <a:pt x="1683544" y="1219200"/>
                  </a:lnTo>
                  <a:lnTo>
                    <a:pt x="1638300" y="1407319"/>
                  </a:lnTo>
                  <a:lnTo>
                    <a:pt x="1588294" y="1585913"/>
                  </a:lnTo>
                  <a:lnTo>
                    <a:pt x="1421607" y="1590675"/>
                  </a:lnTo>
                  <a:lnTo>
                    <a:pt x="1464469" y="1319213"/>
                  </a:lnTo>
                  <a:lnTo>
                    <a:pt x="1519238" y="990600"/>
                  </a:lnTo>
                  <a:lnTo>
                    <a:pt x="1571625" y="769144"/>
                  </a:lnTo>
                  <a:lnTo>
                    <a:pt x="1597819" y="483394"/>
                  </a:lnTo>
                  <a:lnTo>
                    <a:pt x="1612107" y="345282"/>
                  </a:lnTo>
                  <a:lnTo>
                    <a:pt x="1614488" y="292894"/>
                  </a:lnTo>
                  <a:lnTo>
                    <a:pt x="1609725" y="264319"/>
                  </a:lnTo>
                  <a:lnTo>
                    <a:pt x="1593057" y="233363"/>
                  </a:lnTo>
                  <a:lnTo>
                    <a:pt x="1576388" y="216694"/>
                  </a:lnTo>
                  <a:lnTo>
                    <a:pt x="1557338" y="211932"/>
                  </a:lnTo>
                  <a:lnTo>
                    <a:pt x="1509713" y="221457"/>
                  </a:lnTo>
                  <a:lnTo>
                    <a:pt x="1328738" y="273844"/>
                  </a:lnTo>
                  <a:lnTo>
                    <a:pt x="1012032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93D348BE-4064-4F14-A6B6-0F6792FC3764}"/>
                </a:ext>
              </a:extLst>
            </p:cNvPr>
            <p:cNvSpPr/>
            <p:nvPr/>
          </p:nvSpPr>
          <p:spPr>
            <a:xfrm>
              <a:off x="2590800" y="2370138"/>
              <a:ext cx="2509838" cy="577850"/>
            </a:xfrm>
            <a:custGeom>
              <a:avLst/>
              <a:gdLst>
                <a:gd name="connsiteX0" fmla="*/ 1554956 w 2509838"/>
                <a:gd name="connsiteY0" fmla="*/ 328612 h 578644"/>
                <a:gd name="connsiteX1" fmla="*/ 1231106 w 2509838"/>
                <a:gd name="connsiteY1" fmla="*/ 390525 h 578644"/>
                <a:gd name="connsiteX2" fmla="*/ 940594 w 2509838"/>
                <a:gd name="connsiteY2" fmla="*/ 442912 h 578644"/>
                <a:gd name="connsiteX3" fmla="*/ 726281 w 2509838"/>
                <a:gd name="connsiteY3" fmla="*/ 485775 h 578644"/>
                <a:gd name="connsiteX4" fmla="*/ 564356 w 2509838"/>
                <a:gd name="connsiteY4" fmla="*/ 521494 h 578644"/>
                <a:gd name="connsiteX5" fmla="*/ 426244 w 2509838"/>
                <a:gd name="connsiteY5" fmla="*/ 557212 h 578644"/>
                <a:gd name="connsiteX6" fmla="*/ 364331 w 2509838"/>
                <a:gd name="connsiteY6" fmla="*/ 576262 h 578644"/>
                <a:gd name="connsiteX7" fmla="*/ 350044 w 2509838"/>
                <a:gd name="connsiteY7" fmla="*/ 578644 h 578644"/>
                <a:gd name="connsiteX8" fmla="*/ 330994 w 2509838"/>
                <a:gd name="connsiteY8" fmla="*/ 578644 h 578644"/>
                <a:gd name="connsiteX9" fmla="*/ 302419 w 2509838"/>
                <a:gd name="connsiteY9" fmla="*/ 576262 h 578644"/>
                <a:gd name="connsiteX10" fmla="*/ 271463 w 2509838"/>
                <a:gd name="connsiteY10" fmla="*/ 564356 h 578644"/>
                <a:gd name="connsiteX11" fmla="*/ 221456 w 2509838"/>
                <a:gd name="connsiteY11" fmla="*/ 535781 h 578644"/>
                <a:gd name="connsiteX12" fmla="*/ 166688 w 2509838"/>
                <a:gd name="connsiteY12" fmla="*/ 500062 h 578644"/>
                <a:gd name="connsiteX13" fmla="*/ 116681 w 2509838"/>
                <a:gd name="connsiteY13" fmla="*/ 457200 h 578644"/>
                <a:gd name="connsiteX14" fmla="*/ 69056 w 2509838"/>
                <a:gd name="connsiteY14" fmla="*/ 414337 h 578644"/>
                <a:gd name="connsiteX15" fmla="*/ 35719 w 2509838"/>
                <a:gd name="connsiteY15" fmla="*/ 378619 h 578644"/>
                <a:gd name="connsiteX16" fmla="*/ 16669 w 2509838"/>
                <a:gd name="connsiteY16" fmla="*/ 354806 h 578644"/>
                <a:gd name="connsiteX17" fmla="*/ 2381 w 2509838"/>
                <a:gd name="connsiteY17" fmla="*/ 328612 h 578644"/>
                <a:gd name="connsiteX18" fmla="*/ 0 w 2509838"/>
                <a:gd name="connsiteY18" fmla="*/ 304800 h 578644"/>
                <a:gd name="connsiteX19" fmla="*/ 2381 w 2509838"/>
                <a:gd name="connsiteY19" fmla="*/ 290512 h 578644"/>
                <a:gd name="connsiteX20" fmla="*/ 11906 w 2509838"/>
                <a:gd name="connsiteY20" fmla="*/ 278606 h 578644"/>
                <a:gd name="connsiteX21" fmla="*/ 38100 w 2509838"/>
                <a:gd name="connsiteY21" fmla="*/ 278606 h 578644"/>
                <a:gd name="connsiteX22" fmla="*/ 71438 w 2509838"/>
                <a:gd name="connsiteY22" fmla="*/ 288131 h 578644"/>
                <a:gd name="connsiteX23" fmla="*/ 114300 w 2509838"/>
                <a:gd name="connsiteY23" fmla="*/ 309562 h 578644"/>
                <a:gd name="connsiteX24" fmla="*/ 164306 w 2509838"/>
                <a:gd name="connsiteY24" fmla="*/ 330994 h 578644"/>
                <a:gd name="connsiteX25" fmla="*/ 240506 w 2509838"/>
                <a:gd name="connsiteY25" fmla="*/ 352425 h 578644"/>
                <a:gd name="connsiteX26" fmla="*/ 307181 w 2509838"/>
                <a:gd name="connsiteY26" fmla="*/ 364331 h 578644"/>
                <a:gd name="connsiteX27" fmla="*/ 378619 w 2509838"/>
                <a:gd name="connsiteY27" fmla="*/ 371475 h 578644"/>
                <a:gd name="connsiteX28" fmla="*/ 438150 w 2509838"/>
                <a:gd name="connsiteY28" fmla="*/ 369094 h 578644"/>
                <a:gd name="connsiteX29" fmla="*/ 545306 w 2509838"/>
                <a:gd name="connsiteY29" fmla="*/ 350044 h 578644"/>
                <a:gd name="connsiteX30" fmla="*/ 800100 w 2509838"/>
                <a:gd name="connsiteY30" fmla="*/ 304800 h 578644"/>
                <a:gd name="connsiteX31" fmla="*/ 1021556 w 2509838"/>
                <a:gd name="connsiteY31" fmla="*/ 254794 h 578644"/>
                <a:gd name="connsiteX32" fmla="*/ 1295400 w 2509838"/>
                <a:gd name="connsiteY32" fmla="*/ 209550 h 578644"/>
                <a:gd name="connsiteX33" fmla="*/ 1588294 w 2509838"/>
                <a:gd name="connsiteY33" fmla="*/ 145256 h 578644"/>
                <a:gd name="connsiteX34" fmla="*/ 1897856 w 2509838"/>
                <a:gd name="connsiteY34" fmla="*/ 71437 h 578644"/>
                <a:gd name="connsiteX35" fmla="*/ 2126456 w 2509838"/>
                <a:gd name="connsiteY35" fmla="*/ 11906 h 578644"/>
                <a:gd name="connsiteX36" fmla="*/ 2188369 w 2509838"/>
                <a:gd name="connsiteY36" fmla="*/ 0 h 578644"/>
                <a:gd name="connsiteX37" fmla="*/ 2238375 w 2509838"/>
                <a:gd name="connsiteY37" fmla="*/ 2381 h 578644"/>
                <a:gd name="connsiteX38" fmla="*/ 2290763 w 2509838"/>
                <a:gd name="connsiteY38" fmla="*/ 7144 h 578644"/>
                <a:gd name="connsiteX39" fmla="*/ 2343150 w 2509838"/>
                <a:gd name="connsiteY39" fmla="*/ 21431 h 578644"/>
                <a:gd name="connsiteX40" fmla="*/ 2405063 w 2509838"/>
                <a:gd name="connsiteY40" fmla="*/ 47625 h 578644"/>
                <a:gd name="connsiteX41" fmla="*/ 2462213 w 2509838"/>
                <a:gd name="connsiteY41" fmla="*/ 78581 h 578644"/>
                <a:gd name="connsiteX42" fmla="*/ 2493169 w 2509838"/>
                <a:gd name="connsiteY42" fmla="*/ 102394 h 578644"/>
                <a:gd name="connsiteX43" fmla="*/ 2507456 w 2509838"/>
                <a:gd name="connsiteY43" fmla="*/ 123825 h 578644"/>
                <a:gd name="connsiteX44" fmla="*/ 2509838 w 2509838"/>
                <a:gd name="connsiteY44" fmla="*/ 147637 h 578644"/>
                <a:gd name="connsiteX45" fmla="*/ 2497931 w 2509838"/>
                <a:gd name="connsiteY45" fmla="*/ 171450 h 578644"/>
                <a:gd name="connsiteX46" fmla="*/ 2455069 w 2509838"/>
                <a:gd name="connsiteY46" fmla="*/ 200025 h 578644"/>
                <a:gd name="connsiteX47" fmla="*/ 2386013 w 2509838"/>
                <a:gd name="connsiteY47" fmla="*/ 228600 h 578644"/>
                <a:gd name="connsiteX48" fmla="*/ 2336006 w 2509838"/>
                <a:gd name="connsiteY48" fmla="*/ 235744 h 578644"/>
                <a:gd name="connsiteX49" fmla="*/ 2181225 w 2509838"/>
                <a:gd name="connsiteY49" fmla="*/ 238125 h 578644"/>
                <a:gd name="connsiteX50" fmla="*/ 2055019 w 2509838"/>
                <a:gd name="connsiteY50" fmla="*/ 254794 h 578644"/>
                <a:gd name="connsiteX51" fmla="*/ 1840706 w 2509838"/>
                <a:gd name="connsiteY51" fmla="*/ 280987 h 578644"/>
                <a:gd name="connsiteX52" fmla="*/ 1554956 w 2509838"/>
                <a:gd name="connsiteY52" fmla="*/ 3286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09838" h="578644">
                  <a:moveTo>
                    <a:pt x="1554956" y="328612"/>
                  </a:moveTo>
                  <a:lnTo>
                    <a:pt x="1231106" y="390525"/>
                  </a:lnTo>
                  <a:lnTo>
                    <a:pt x="940594" y="442912"/>
                  </a:lnTo>
                  <a:lnTo>
                    <a:pt x="726281" y="485775"/>
                  </a:lnTo>
                  <a:lnTo>
                    <a:pt x="564356" y="521494"/>
                  </a:lnTo>
                  <a:lnTo>
                    <a:pt x="426244" y="557212"/>
                  </a:lnTo>
                  <a:lnTo>
                    <a:pt x="364331" y="576262"/>
                  </a:lnTo>
                  <a:lnTo>
                    <a:pt x="350044" y="578644"/>
                  </a:lnTo>
                  <a:lnTo>
                    <a:pt x="330994" y="578644"/>
                  </a:lnTo>
                  <a:lnTo>
                    <a:pt x="302419" y="576262"/>
                  </a:lnTo>
                  <a:lnTo>
                    <a:pt x="271463" y="564356"/>
                  </a:lnTo>
                  <a:lnTo>
                    <a:pt x="221456" y="535781"/>
                  </a:lnTo>
                  <a:lnTo>
                    <a:pt x="166688" y="500062"/>
                  </a:lnTo>
                  <a:lnTo>
                    <a:pt x="116681" y="457200"/>
                  </a:lnTo>
                  <a:lnTo>
                    <a:pt x="69056" y="414337"/>
                  </a:lnTo>
                  <a:lnTo>
                    <a:pt x="35719" y="378619"/>
                  </a:lnTo>
                  <a:lnTo>
                    <a:pt x="16669" y="354806"/>
                  </a:lnTo>
                  <a:lnTo>
                    <a:pt x="2381" y="328612"/>
                  </a:lnTo>
                  <a:lnTo>
                    <a:pt x="0" y="304800"/>
                  </a:lnTo>
                  <a:lnTo>
                    <a:pt x="2381" y="290512"/>
                  </a:lnTo>
                  <a:lnTo>
                    <a:pt x="11906" y="278606"/>
                  </a:lnTo>
                  <a:lnTo>
                    <a:pt x="38100" y="278606"/>
                  </a:lnTo>
                  <a:lnTo>
                    <a:pt x="71438" y="288131"/>
                  </a:lnTo>
                  <a:lnTo>
                    <a:pt x="114300" y="309562"/>
                  </a:lnTo>
                  <a:lnTo>
                    <a:pt x="164306" y="330994"/>
                  </a:lnTo>
                  <a:lnTo>
                    <a:pt x="240506" y="352425"/>
                  </a:lnTo>
                  <a:lnTo>
                    <a:pt x="307181" y="364331"/>
                  </a:lnTo>
                  <a:lnTo>
                    <a:pt x="378619" y="371475"/>
                  </a:lnTo>
                  <a:lnTo>
                    <a:pt x="438150" y="369094"/>
                  </a:lnTo>
                  <a:lnTo>
                    <a:pt x="545306" y="350044"/>
                  </a:lnTo>
                  <a:lnTo>
                    <a:pt x="800100" y="304800"/>
                  </a:lnTo>
                  <a:lnTo>
                    <a:pt x="1021556" y="254794"/>
                  </a:lnTo>
                  <a:lnTo>
                    <a:pt x="1295400" y="209550"/>
                  </a:lnTo>
                  <a:lnTo>
                    <a:pt x="1588294" y="145256"/>
                  </a:lnTo>
                  <a:lnTo>
                    <a:pt x="1897856" y="71437"/>
                  </a:lnTo>
                  <a:lnTo>
                    <a:pt x="2126456" y="11906"/>
                  </a:lnTo>
                  <a:lnTo>
                    <a:pt x="2188369" y="0"/>
                  </a:lnTo>
                  <a:lnTo>
                    <a:pt x="2238375" y="2381"/>
                  </a:lnTo>
                  <a:lnTo>
                    <a:pt x="2290763" y="7144"/>
                  </a:lnTo>
                  <a:lnTo>
                    <a:pt x="2343150" y="21431"/>
                  </a:lnTo>
                  <a:lnTo>
                    <a:pt x="2405063" y="47625"/>
                  </a:lnTo>
                  <a:lnTo>
                    <a:pt x="2462213" y="78581"/>
                  </a:lnTo>
                  <a:lnTo>
                    <a:pt x="2493169" y="102394"/>
                  </a:lnTo>
                  <a:lnTo>
                    <a:pt x="2507456" y="123825"/>
                  </a:lnTo>
                  <a:lnTo>
                    <a:pt x="2509838" y="147637"/>
                  </a:lnTo>
                  <a:lnTo>
                    <a:pt x="2497931" y="171450"/>
                  </a:lnTo>
                  <a:lnTo>
                    <a:pt x="2455069" y="200025"/>
                  </a:lnTo>
                  <a:lnTo>
                    <a:pt x="2386013" y="228600"/>
                  </a:lnTo>
                  <a:lnTo>
                    <a:pt x="2336006" y="235744"/>
                  </a:lnTo>
                  <a:lnTo>
                    <a:pt x="2181225" y="238125"/>
                  </a:lnTo>
                  <a:lnTo>
                    <a:pt x="2055019" y="254794"/>
                  </a:lnTo>
                  <a:lnTo>
                    <a:pt x="1840706" y="280987"/>
                  </a:lnTo>
                  <a:lnTo>
                    <a:pt x="1554956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ABCBF2DE-C7B0-4015-A0C8-E51A3D632EDB}"/>
                </a:ext>
              </a:extLst>
            </p:cNvPr>
            <p:cNvSpPr/>
            <p:nvPr/>
          </p:nvSpPr>
          <p:spPr>
            <a:xfrm>
              <a:off x="2795588" y="3157538"/>
              <a:ext cx="1855787" cy="500062"/>
            </a:xfrm>
            <a:custGeom>
              <a:avLst/>
              <a:gdLst>
                <a:gd name="connsiteX0" fmla="*/ 1109662 w 1854993"/>
                <a:gd name="connsiteY0" fmla="*/ 285750 h 500062"/>
                <a:gd name="connsiteX1" fmla="*/ 819150 w 1854993"/>
                <a:gd name="connsiteY1" fmla="*/ 366712 h 500062"/>
                <a:gd name="connsiteX2" fmla="*/ 545306 w 1854993"/>
                <a:gd name="connsiteY2" fmla="*/ 433387 h 500062"/>
                <a:gd name="connsiteX3" fmla="*/ 461962 w 1854993"/>
                <a:gd name="connsiteY3" fmla="*/ 461962 h 500062"/>
                <a:gd name="connsiteX4" fmla="*/ 383381 w 1854993"/>
                <a:gd name="connsiteY4" fmla="*/ 488156 h 500062"/>
                <a:gd name="connsiteX5" fmla="*/ 330993 w 1854993"/>
                <a:gd name="connsiteY5" fmla="*/ 500062 h 500062"/>
                <a:gd name="connsiteX6" fmla="*/ 300037 w 1854993"/>
                <a:gd name="connsiteY6" fmla="*/ 500062 h 500062"/>
                <a:gd name="connsiteX7" fmla="*/ 269081 w 1854993"/>
                <a:gd name="connsiteY7" fmla="*/ 497681 h 500062"/>
                <a:gd name="connsiteX8" fmla="*/ 216693 w 1854993"/>
                <a:gd name="connsiteY8" fmla="*/ 483393 h 500062"/>
                <a:gd name="connsiteX9" fmla="*/ 157162 w 1854993"/>
                <a:gd name="connsiteY9" fmla="*/ 454818 h 500062"/>
                <a:gd name="connsiteX10" fmla="*/ 109537 w 1854993"/>
                <a:gd name="connsiteY10" fmla="*/ 428625 h 500062"/>
                <a:gd name="connsiteX11" fmla="*/ 35718 w 1854993"/>
                <a:gd name="connsiteY11" fmla="*/ 376237 h 500062"/>
                <a:gd name="connsiteX12" fmla="*/ 7143 w 1854993"/>
                <a:gd name="connsiteY12" fmla="*/ 350043 h 500062"/>
                <a:gd name="connsiteX13" fmla="*/ 0 w 1854993"/>
                <a:gd name="connsiteY13" fmla="*/ 335756 h 500062"/>
                <a:gd name="connsiteX14" fmla="*/ 2381 w 1854993"/>
                <a:gd name="connsiteY14" fmla="*/ 319087 h 500062"/>
                <a:gd name="connsiteX15" fmla="*/ 14287 w 1854993"/>
                <a:gd name="connsiteY15" fmla="*/ 304800 h 500062"/>
                <a:gd name="connsiteX16" fmla="*/ 33337 w 1854993"/>
                <a:gd name="connsiteY16" fmla="*/ 300037 h 500062"/>
                <a:gd name="connsiteX17" fmla="*/ 83343 w 1854993"/>
                <a:gd name="connsiteY17" fmla="*/ 302418 h 500062"/>
                <a:gd name="connsiteX18" fmla="*/ 133350 w 1854993"/>
                <a:gd name="connsiteY18" fmla="*/ 314325 h 500062"/>
                <a:gd name="connsiteX19" fmla="*/ 161925 w 1854993"/>
                <a:gd name="connsiteY19" fmla="*/ 319087 h 500062"/>
                <a:gd name="connsiteX20" fmla="*/ 195262 w 1854993"/>
                <a:gd name="connsiteY20" fmla="*/ 321468 h 500062"/>
                <a:gd name="connsiteX21" fmla="*/ 235743 w 1854993"/>
                <a:gd name="connsiteY21" fmla="*/ 321468 h 500062"/>
                <a:gd name="connsiteX22" fmla="*/ 280987 w 1854993"/>
                <a:gd name="connsiteY22" fmla="*/ 319087 h 500062"/>
                <a:gd name="connsiteX23" fmla="*/ 352425 w 1854993"/>
                <a:gd name="connsiteY23" fmla="*/ 309562 h 500062"/>
                <a:gd name="connsiteX24" fmla="*/ 478631 w 1854993"/>
                <a:gd name="connsiteY24" fmla="*/ 285750 h 500062"/>
                <a:gd name="connsiteX25" fmla="*/ 650081 w 1854993"/>
                <a:gd name="connsiteY25" fmla="*/ 233362 h 500062"/>
                <a:gd name="connsiteX26" fmla="*/ 909637 w 1854993"/>
                <a:gd name="connsiteY26" fmla="*/ 157162 h 500062"/>
                <a:gd name="connsiteX27" fmla="*/ 1050131 w 1854993"/>
                <a:gd name="connsiteY27" fmla="*/ 109537 h 500062"/>
                <a:gd name="connsiteX28" fmla="*/ 1178718 w 1854993"/>
                <a:gd name="connsiteY28" fmla="*/ 80962 h 500062"/>
                <a:gd name="connsiteX29" fmla="*/ 1300162 w 1854993"/>
                <a:gd name="connsiteY29" fmla="*/ 52387 h 500062"/>
                <a:gd name="connsiteX30" fmla="*/ 1464468 w 1854993"/>
                <a:gd name="connsiteY30" fmla="*/ 19050 h 500062"/>
                <a:gd name="connsiteX31" fmla="*/ 1557337 w 1854993"/>
                <a:gd name="connsiteY31" fmla="*/ 0 h 500062"/>
                <a:gd name="connsiteX32" fmla="*/ 1719262 w 1854993"/>
                <a:gd name="connsiteY32" fmla="*/ 2381 h 500062"/>
                <a:gd name="connsiteX33" fmla="*/ 1754981 w 1854993"/>
                <a:gd name="connsiteY33" fmla="*/ 19050 h 500062"/>
                <a:gd name="connsiteX34" fmla="*/ 1788318 w 1854993"/>
                <a:gd name="connsiteY34" fmla="*/ 35718 h 500062"/>
                <a:gd name="connsiteX35" fmla="*/ 1819275 w 1854993"/>
                <a:gd name="connsiteY35" fmla="*/ 52387 h 500062"/>
                <a:gd name="connsiteX36" fmla="*/ 1840706 w 1854993"/>
                <a:gd name="connsiteY36" fmla="*/ 71437 h 500062"/>
                <a:gd name="connsiteX37" fmla="*/ 1847850 w 1854993"/>
                <a:gd name="connsiteY37" fmla="*/ 85725 h 500062"/>
                <a:gd name="connsiteX38" fmla="*/ 1854993 w 1854993"/>
                <a:gd name="connsiteY38" fmla="*/ 104775 h 500062"/>
                <a:gd name="connsiteX39" fmla="*/ 1850231 w 1854993"/>
                <a:gd name="connsiteY39" fmla="*/ 128587 h 500062"/>
                <a:gd name="connsiteX40" fmla="*/ 1828800 w 1854993"/>
                <a:gd name="connsiteY40" fmla="*/ 154781 h 500062"/>
                <a:gd name="connsiteX41" fmla="*/ 1783556 w 1854993"/>
                <a:gd name="connsiteY41" fmla="*/ 180975 h 500062"/>
                <a:gd name="connsiteX42" fmla="*/ 1709737 w 1854993"/>
                <a:gd name="connsiteY42" fmla="*/ 204787 h 500062"/>
                <a:gd name="connsiteX43" fmla="*/ 1666875 w 1854993"/>
                <a:gd name="connsiteY43" fmla="*/ 207168 h 500062"/>
                <a:gd name="connsiteX44" fmla="*/ 1566862 w 1854993"/>
                <a:gd name="connsiteY44" fmla="*/ 209550 h 500062"/>
                <a:gd name="connsiteX45" fmla="*/ 1443037 w 1854993"/>
                <a:gd name="connsiteY45" fmla="*/ 221456 h 500062"/>
                <a:gd name="connsiteX46" fmla="*/ 1290637 w 1854993"/>
                <a:gd name="connsiteY46" fmla="*/ 250031 h 500062"/>
                <a:gd name="connsiteX47" fmla="*/ 1109662 w 1854993"/>
                <a:gd name="connsiteY47" fmla="*/ 2857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54993" h="500062">
                  <a:moveTo>
                    <a:pt x="1109662" y="285750"/>
                  </a:moveTo>
                  <a:lnTo>
                    <a:pt x="819150" y="366712"/>
                  </a:lnTo>
                  <a:lnTo>
                    <a:pt x="545306" y="433387"/>
                  </a:lnTo>
                  <a:lnTo>
                    <a:pt x="461962" y="461962"/>
                  </a:lnTo>
                  <a:lnTo>
                    <a:pt x="383381" y="488156"/>
                  </a:lnTo>
                  <a:lnTo>
                    <a:pt x="330993" y="500062"/>
                  </a:lnTo>
                  <a:lnTo>
                    <a:pt x="300037" y="500062"/>
                  </a:lnTo>
                  <a:lnTo>
                    <a:pt x="269081" y="497681"/>
                  </a:lnTo>
                  <a:lnTo>
                    <a:pt x="216693" y="483393"/>
                  </a:lnTo>
                  <a:lnTo>
                    <a:pt x="157162" y="454818"/>
                  </a:lnTo>
                  <a:lnTo>
                    <a:pt x="109537" y="428625"/>
                  </a:lnTo>
                  <a:lnTo>
                    <a:pt x="35718" y="376237"/>
                  </a:lnTo>
                  <a:lnTo>
                    <a:pt x="7143" y="350043"/>
                  </a:lnTo>
                  <a:lnTo>
                    <a:pt x="0" y="335756"/>
                  </a:lnTo>
                  <a:lnTo>
                    <a:pt x="2381" y="319087"/>
                  </a:lnTo>
                  <a:lnTo>
                    <a:pt x="14287" y="304800"/>
                  </a:lnTo>
                  <a:lnTo>
                    <a:pt x="33337" y="300037"/>
                  </a:lnTo>
                  <a:lnTo>
                    <a:pt x="83343" y="302418"/>
                  </a:lnTo>
                  <a:lnTo>
                    <a:pt x="133350" y="314325"/>
                  </a:lnTo>
                  <a:lnTo>
                    <a:pt x="161925" y="319087"/>
                  </a:lnTo>
                  <a:lnTo>
                    <a:pt x="195262" y="321468"/>
                  </a:lnTo>
                  <a:lnTo>
                    <a:pt x="235743" y="321468"/>
                  </a:lnTo>
                  <a:lnTo>
                    <a:pt x="280987" y="319087"/>
                  </a:lnTo>
                  <a:lnTo>
                    <a:pt x="352425" y="309562"/>
                  </a:lnTo>
                  <a:lnTo>
                    <a:pt x="478631" y="285750"/>
                  </a:lnTo>
                  <a:lnTo>
                    <a:pt x="650081" y="233362"/>
                  </a:lnTo>
                  <a:lnTo>
                    <a:pt x="909637" y="157162"/>
                  </a:lnTo>
                  <a:lnTo>
                    <a:pt x="1050131" y="109537"/>
                  </a:lnTo>
                  <a:lnTo>
                    <a:pt x="1178718" y="80962"/>
                  </a:lnTo>
                  <a:lnTo>
                    <a:pt x="1300162" y="52387"/>
                  </a:lnTo>
                  <a:lnTo>
                    <a:pt x="1464468" y="19050"/>
                  </a:lnTo>
                  <a:lnTo>
                    <a:pt x="1557337" y="0"/>
                  </a:lnTo>
                  <a:lnTo>
                    <a:pt x="1719262" y="2381"/>
                  </a:lnTo>
                  <a:lnTo>
                    <a:pt x="1754981" y="19050"/>
                  </a:lnTo>
                  <a:lnTo>
                    <a:pt x="1788318" y="35718"/>
                  </a:lnTo>
                  <a:lnTo>
                    <a:pt x="1819275" y="52387"/>
                  </a:lnTo>
                  <a:lnTo>
                    <a:pt x="1840706" y="71437"/>
                  </a:lnTo>
                  <a:lnTo>
                    <a:pt x="1847850" y="85725"/>
                  </a:lnTo>
                  <a:lnTo>
                    <a:pt x="1854993" y="104775"/>
                  </a:lnTo>
                  <a:lnTo>
                    <a:pt x="1850231" y="128587"/>
                  </a:lnTo>
                  <a:lnTo>
                    <a:pt x="1828800" y="154781"/>
                  </a:lnTo>
                  <a:lnTo>
                    <a:pt x="1783556" y="180975"/>
                  </a:lnTo>
                  <a:lnTo>
                    <a:pt x="1709737" y="204787"/>
                  </a:lnTo>
                  <a:lnTo>
                    <a:pt x="1666875" y="207168"/>
                  </a:lnTo>
                  <a:lnTo>
                    <a:pt x="1566862" y="209550"/>
                  </a:lnTo>
                  <a:lnTo>
                    <a:pt x="1443037" y="221456"/>
                  </a:lnTo>
                  <a:lnTo>
                    <a:pt x="1290637" y="250031"/>
                  </a:lnTo>
                  <a:lnTo>
                    <a:pt x="110966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1F10F29C-4394-4A5E-BD46-51B815BA590A}"/>
                </a:ext>
              </a:extLst>
            </p:cNvPr>
            <p:cNvSpPr/>
            <p:nvPr/>
          </p:nvSpPr>
          <p:spPr>
            <a:xfrm rot="16200000">
              <a:off x="1828006" y="2783682"/>
              <a:ext cx="2878137" cy="1435100"/>
            </a:xfrm>
            <a:custGeom>
              <a:avLst/>
              <a:gdLst>
                <a:gd name="connsiteX0" fmla="*/ 1194534 w 2877981"/>
                <a:gd name="connsiteY0" fmla="*/ 977826 h 1435026"/>
                <a:gd name="connsiteX1" fmla="*/ 1014825 w 2877981"/>
                <a:gd name="connsiteY1" fmla="*/ 895900 h 1435026"/>
                <a:gd name="connsiteX2" fmla="*/ 869473 w 2877981"/>
                <a:gd name="connsiteY2" fmla="*/ 824546 h 1435026"/>
                <a:gd name="connsiteX3" fmla="*/ 755833 w 2877981"/>
                <a:gd name="connsiteY3" fmla="*/ 763762 h 1435026"/>
                <a:gd name="connsiteX4" fmla="*/ 650122 w 2877981"/>
                <a:gd name="connsiteY4" fmla="*/ 692407 h 1435026"/>
                <a:gd name="connsiteX5" fmla="*/ 494199 w 2877981"/>
                <a:gd name="connsiteY5" fmla="*/ 576125 h 1435026"/>
                <a:gd name="connsiteX6" fmla="*/ 414915 w 2877981"/>
                <a:gd name="connsiteY6" fmla="*/ 504770 h 1435026"/>
                <a:gd name="connsiteX7" fmla="*/ 272206 w 2877981"/>
                <a:gd name="connsiteY7" fmla="*/ 364703 h 1435026"/>
                <a:gd name="connsiteX8" fmla="*/ 150638 w 2877981"/>
                <a:gd name="connsiteY8" fmla="*/ 235207 h 1435026"/>
                <a:gd name="connsiteX9" fmla="*/ 39641 w 2877981"/>
                <a:gd name="connsiteY9" fmla="*/ 110996 h 1435026"/>
                <a:gd name="connsiteX10" fmla="*/ 21142 w 2877981"/>
                <a:gd name="connsiteY10" fmla="*/ 84569 h 1435026"/>
                <a:gd name="connsiteX11" fmla="*/ 7928 w 2877981"/>
                <a:gd name="connsiteY11" fmla="*/ 44927 h 1435026"/>
                <a:gd name="connsiteX12" fmla="*/ 0 w 2877981"/>
                <a:gd name="connsiteY12" fmla="*/ 18499 h 1435026"/>
                <a:gd name="connsiteX13" fmla="*/ 5285 w 2877981"/>
                <a:gd name="connsiteY13" fmla="*/ 5285 h 1435026"/>
                <a:gd name="connsiteX14" fmla="*/ 18499 w 2877981"/>
                <a:gd name="connsiteY14" fmla="*/ 0 h 1435026"/>
                <a:gd name="connsiteX15" fmla="*/ 39641 w 2877981"/>
                <a:gd name="connsiteY15" fmla="*/ 2643 h 1435026"/>
                <a:gd name="connsiteX16" fmla="*/ 87211 w 2877981"/>
                <a:gd name="connsiteY16" fmla="*/ 36999 h 1435026"/>
                <a:gd name="connsiteX17" fmla="*/ 150638 w 2877981"/>
                <a:gd name="connsiteY17" fmla="*/ 100425 h 1435026"/>
                <a:gd name="connsiteX18" fmla="*/ 221993 w 2877981"/>
                <a:gd name="connsiteY18" fmla="*/ 169137 h 1435026"/>
                <a:gd name="connsiteX19" fmla="*/ 303919 w 2877981"/>
                <a:gd name="connsiteY19" fmla="*/ 245778 h 1435026"/>
                <a:gd name="connsiteX20" fmla="*/ 414915 w 2877981"/>
                <a:gd name="connsiteY20" fmla="*/ 332989 h 1435026"/>
                <a:gd name="connsiteX21" fmla="*/ 491556 w 2877981"/>
                <a:gd name="connsiteY21" fmla="*/ 393773 h 1435026"/>
                <a:gd name="connsiteX22" fmla="*/ 599910 w 2877981"/>
                <a:gd name="connsiteY22" fmla="*/ 462485 h 1435026"/>
                <a:gd name="connsiteX23" fmla="*/ 705621 w 2877981"/>
                <a:gd name="connsiteY23" fmla="*/ 528555 h 1435026"/>
                <a:gd name="connsiteX24" fmla="*/ 848330 w 2877981"/>
                <a:gd name="connsiteY24" fmla="*/ 605195 h 1435026"/>
                <a:gd name="connsiteX25" fmla="*/ 969898 w 2877981"/>
                <a:gd name="connsiteY25" fmla="*/ 663336 h 1435026"/>
                <a:gd name="connsiteX26" fmla="*/ 1160178 w 2877981"/>
                <a:gd name="connsiteY26" fmla="*/ 745262 h 1435026"/>
                <a:gd name="connsiteX27" fmla="*/ 1368957 w 2877981"/>
                <a:gd name="connsiteY27" fmla="*/ 813974 h 1435026"/>
                <a:gd name="connsiteX28" fmla="*/ 1538095 w 2877981"/>
                <a:gd name="connsiteY28" fmla="*/ 901186 h 1435026"/>
                <a:gd name="connsiteX29" fmla="*/ 1794444 w 2877981"/>
                <a:gd name="connsiteY29" fmla="*/ 967255 h 1435026"/>
                <a:gd name="connsiteX30" fmla="*/ 1974152 w 2877981"/>
                <a:gd name="connsiteY30" fmla="*/ 1006897 h 1435026"/>
                <a:gd name="connsiteX31" fmla="*/ 2140647 w 2877981"/>
                <a:gd name="connsiteY31" fmla="*/ 1033325 h 1435026"/>
                <a:gd name="connsiteX32" fmla="*/ 2322999 w 2877981"/>
                <a:gd name="connsiteY32" fmla="*/ 1057110 h 1435026"/>
                <a:gd name="connsiteX33" fmla="*/ 2436638 w 2877981"/>
                <a:gd name="connsiteY33" fmla="*/ 1072966 h 1435026"/>
                <a:gd name="connsiteX34" fmla="*/ 2484208 w 2877981"/>
                <a:gd name="connsiteY34" fmla="*/ 1078252 h 1435026"/>
                <a:gd name="connsiteX35" fmla="*/ 2539706 w 2877981"/>
                <a:gd name="connsiteY35" fmla="*/ 1078252 h 1435026"/>
                <a:gd name="connsiteX36" fmla="*/ 2587276 w 2877981"/>
                <a:gd name="connsiteY36" fmla="*/ 1075609 h 1435026"/>
                <a:gd name="connsiteX37" fmla="*/ 2632203 w 2877981"/>
                <a:gd name="connsiteY37" fmla="*/ 1065038 h 1435026"/>
                <a:gd name="connsiteX38" fmla="*/ 2671845 w 2877981"/>
                <a:gd name="connsiteY38" fmla="*/ 1051824 h 1435026"/>
                <a:gd name="connsiteX39" fmla="*/ 2716772 w 2877981"/>
                <a:gd name="connsiteY39" fmla="*/ 1028039 h 1435026"/>
                <a:gd name="connsiteX40" fmla="*/ 2748485 w 2877981"/>
                <a:gd name="connsiteY40" fmla="*/ 1006897 h 1435026"/>
                <a:gd name="connsiteX41" fmla="*/ 2835697 w 2877981"/>
                <a:gd name="connsiteY41" fmla="*/ 932899 h 1435026"/>
                <a:gd name="connsiteX42" fmla="*/ 2877981 w 2877981"/>
                <a:gd name="connsiteY42" fmla="*/ 1123179 h 1435026"/>
                <a:gd name="connsiteX43" fmla="*/ 2838340 w 2877981"/>
                <a:gd name="connsiteY43" fmla="*/ 1194534 h 1435026"/>
                <a:gd name="connsiteX44" fmla="*/ 2798698 w 2877981"/>
                <a:gd name="connsiteY44" fmla="*/ 1287031 h 1435026"/>
                <a:gd name="connsiteX45" fmla="*/ 2748485 w 2877981"/>
                <a:gd name="connsiteY45" fmla="*/ 1390099 h 1435026"/>
                <a:gd name="connsiteX46" fmla="*/ 2729986 w 2877981"/>
                <a:gd name="connsiteY46" fmla="*/ 1416527 h 1435026"/>
                <a:gd name="connsiteX47" fmla="*/ 2716772 w 2877981"/>
                <a:gd name="connsiteY47" fmla="*/ 1427098 h 1435026"/>
                <a:gd name="connsiteX48" fmla="*/ 2695630 w 2877981"/>
                <a:gd name="connsiteY48" fmla="*/ 1435026 h 1435026"/>
                <a:gd name="connsiteX49" fmla="*/ 2671845 w 2877981"/>
                <a:gd name="connsiteY49" fmla="*/ 1432384 h 1435026"/>
                <a:gd name="connsiteX50" fmla="*/ 2634846 w 2877981"/>
                <a:gd name="connsiteY50" fmla="*/ 1419170 h 1435026"/>
                <a:gd name="connsiteX51" fmla="*/ 2597847 w 2877981"/>
                <a:gd name="connsiteY51" fmla="*/ 1392742 h 1435026"/>
                <a:gd name="connsiteX52" fmla="*/ 2544992 w 2877981"/>
                <a:gd name="connsiteY52" fmla="*/ 1371600 h 1435026"/>
                <a:gd name="connsiteX53" fmla="*/ 2349426 w 2877981"/>
                <a:gd name="connsiteY53" fmla="*/ 1326673 h 1435026"/>
                <a:gd name="connsiteX54" fmla="*/ 2175003 w 2877981"/>
                <a:gd name="connsiteY54" fmla="*/ 1279103 h 1435026"/>
                <a:gd name="connsiteX55" fmla="*/ 2048150 w 2877981"/>
                <a:gd name="connsiteY55" fmla="*/ 1255318 h 1435026"/>
                <a:gd name="connsiteX56" fmla="*/ 1950367 w 2877981"/>
                <a:gd name="connsiteY56" fmla="*/ 1239461 h 1435026"/>
                <a:gd name="connsiteX57" fmla="*/ 1815586 w 2877981"/>
                <a:gd name="connsiteY57" fmla="*/ 1205105 h 1435026"/>
                <a:gd name="connsiteX58" fmla="*/ 1601521 w 2877981"/>
                <a:gd name="connsiteY58" fmla="*/ 1144321 h 1435026"/>
                <a:gd name="connsiteX59" fmla="*/ 1416527 w 2877981"/>
                <a:gd name="connsiteY59" fmla="*/ 1072966 h 1435026"/>
                <a:gd name="connsiteX60" fmla="*/ 1194534 w 2877981"/>
                <a:gd name="connsiteY60" fmla="*/ 977826 h 14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77981" h="1435026">
                  <a:moveTo>
                    <a:pt x="1194534" y="977826"/>
                  </a:moveTo>
                  <a:lnTo>
                    <a:pt x="1014825" y="895900"/>
                  </a:lnTo>
                  <a:lnTo>
                    <a:pt x="869473" y="824546"/>
                  </a:lnTo>
                  <a:lnTo>
                    <a:pt x="755833" y="763762"/>
                  </a:lnTo>
                  <a:lnTo>
                    <a:pt x="650122" y="692407"/>
                  </a:lnTo>
                  <a:lnTo>
                    <a:pt x="494199" y="576125"/>
                  </a:lnTo>
                  <a:lnTo>
                    <a:pt x="414915" y="504770"/>
                  </a:lnTo>
                  <a:lnTo>
                    <a:pt x="272206" y="364703"/>
                  </a:lnTo>
                  <a:lnTo>
                    <a:pt x="150638" y="235207"/>
                  </a:lnTo>
                  <a:lnTo>
                    <a:pt x="39641" y="110996"/>
                  </a:lnTo>
                  <a:lnTo>
                    <a:pt x="21142" y="84569"/>
                  </a:lnTo>
                  <a:lnTo>
                    <a:pt x="7928" y="44927"/>
                  </a:lnTo>
                  <a:lnTo>
                    <a:pt x="0" y="18499"/>
                  </a:lnTo>
                  <a:lnTo>
                    <a:pt x="5285" y="5285"/>
                  </a:lnTo>
                  <a:lnTo>
                    <a:pt x="18499" y="0"/>
                  </a:lnTo>
                  <a:lnTo>
                    <a:pt x="39641" y="2643"/>
                  </a:lnTo>
                  <a:lnTo>
                    <a:pt x="87211" y="36999"/>
                  </a:lnTo>
                  <a:lnTo>
                    <a:pt x="150638" y="100425"/>
                  </a:lnTo>
                  <a:lnTo>
                    <a:pt x="221993" y="169137"/>
                  </a:lnTo>
                  <a:lnTo>
                    <a:pt x="303919" y="245778"/>
                  </a:lnTo>
                  <a:lnTo>
                    <a:pt x="414915" y="332989"/>
                  </a:lnTo>
                  <a:lnTo>
                    <a:pt x="491556" y="393773"/>
                  </a:lnTo>
                  <a:lnTo>
                    <a:pt x="599910" y="462485"/>
                  </a:lnTo>
                  <a:lnTo>
                    <a:pt x="705621" y="528555"/>
                  </a:lnTo>
                  <a:lnTo>
                    <a:pt x="848330" y="605195"/>
                  </a:lnTo>
                  <a:lnTo>
                    <a:pt x="969898" y="663336"/>
                  </a:lnTo>
                  <a:lnTo>
                    <a:pt x="1160178" y="745262"/>
                  </a:lnTo>
                  <a:lnTo>
                    <a:pt x="1368957" y="813974"/>
                  </a:lnTo>
                  <a:lnTo>
                    <a:pt x="1538095" y="901186"/>
                  </a:lnTo>
                  <a:lnTo>
                    <a:pt x="1794444" y="967255"/>
                  </a:lnTo>
                  <a:lnTo>
                    <a:pt x="1974152" y="1006897"/>
                  </a:lnTo>
                  <a:lnTo>
                    <a:pt x="2140647" y="1033325"/>
                  </a:lnTo>
                  <a:lnTo>
                    <a:pt x="2322999" y="1057110"/>
                  </a:lnTo>
                  <a:lnTo>
                    <a:pt x="2436638" y="1072966"/>
                  </a:lnTo>
                  <a:lnTo>
                    <a:pt x="2484208" y="1078252"/>
                  </a:lnTo>
                  <a:lnTo>
                    <a:pt x="2539706" y="1078252"/>
                  </a:lnTo>
                  <a:lnTo>
                    <a:pt x="2587276" y="1075609"/>
                  </a:lnTo>
                  <a:lnTo>
                    <a:pt x="2632203" y="1065038"/>
                  </a:lnTo>
                  <a:lnTo>
                    <a:pt x="2671845" y="1051824"/>
                  </a:lnTo>
                  <a:lnTo>
                    <a:pt x="2716772" y="1028039"/>
                  </a:lnTo>
                  <a:lnTo>
                    <a:pt x="2748485" y="1006897"/>
                  </a:lnTo>
                  <a:lnTo>
                    <a:pt x="2835697" y="932899"/>
                  </a:lnTo>
                  <a:lnTo>
                    <a:pt x="2877981" y="1123179"/>
                  </a:lnTo>
                  <a:lnTo>
                    <a:pt x="2838340" y="1194534"/>
                  </a:lnTo>
                  <a:lnTo>
                    <a:pt x="2798698" y="1287031"/>
                  </a:lnTo>
                  <a:lnTo>
                    <a:pt x="2748485" y="1390099"/>
                  </a:lnTo>
                  <a:lnTo>
                    <a:pt x="2729986" y="1416527"/>
                  </a:lnTo>
                  <a:lnTo>
                    <a:pt x="2716772" y="1427098"/>
                  </a:lnTo>
                  <a:lnTo>
                    <a:pt x="2695630" y="1435026"/>
                  </a:lnTo>
                  <a:lnTo>
                    <a:pt x="2671845" y="1432384"/>
                  </a:lnTo>
                  <a:lnTo>
                    <a:pt x="2634846" y="1419170"/>
                  </a:lnTo>
                  <a:lnTo>
                    <a:pt x="2597847" y="1392742"/>
                  </a:lnTo>
                  <a:lnTo>
                    <a:pt x="2544992" y="1371600"/>
                  </a:lnTo>
                  <a:lnTo>
                    <a:pt x="2349426" y="1326673"/>
                  </a:lnTo>
                  <a:lnTo>
                    <a:pt x="2175003" y="1279103"/>
                  </a:lnTo>
                  <a:lnTo>
                    <a:pt x="2048150" y="1255318"/>
                  </a:lnTo>
                  <a:lnTo>
                    <a:pt x="1950367" y="1239461"/>
                  </a:lnTo>
                  <a:lnTo>
                    <a:pt x="1815586" y="1205105"/>
                  </a:lnTo>
                  <a:lnTo>
                    <a:pt x="1601521" y="1144321"/>
                  </a:lnTo>
                  <a:lnTo>
                    <a:pt x="1416527" y="1072966"/>
                  </a:lnTo>
                  <a:lnTo>
                    <a:pt x="1194534" y="9778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38F449C0-D9EA-4D27-95A3-FB6DE7BF4308}"/>
                </a:ext>
              </a:extLst>
            </p:cNvPr>
            <p:cNvSpPr/>
            <p:nvPr/>
          </p:nvSpPr>
          <p:spPr>
            <a:xfrm>
              <a:off x="3098800" y="4243388"/>
              <a:ext cx="438150" cy="1390650"/>
            </a:xfrm>
            <a:custGeom>
              <a:avLst/>
              <a:gdLst>
                <a:gd name="connsiteX0" fmla="*/ 142875 w 438150"/>
                <a:gd name="connsiteY0" fmla="*/ 478631 h 1390650"/>
                <a:gd name="connsiteX1" fmla="*/ 109538 w 438150"/>
                <a:gd name="connsiteY1" fmla="*/ 352425 h 1390650"/>
                <a:gd name="connsiteX2" fmla="*/ 83344 w 438150"/>
                <a:gd name="connsiteY2" fmla="*/ 285750 h 1390650"/>
                <a:gd name="connsiteX3" fmla="*/ 0 w 438150"/>
                <a:gd name="connsiteY3" fmla="*/ 130968 h 1390650"/>
                <a:gd name="connsiteX4" fmla="*/ 97632 w 438150"/>
                <a:gd name="connsiteY4" fmla="*/ 0 h 1390650"/>
                <a:gd name="connsiteX5" fmla="*/ 207169 w 438150"/>
                <a:gd name="connsiteY5" fmla="*/ 66675 h 1390650"/>
                <a:gd name="connsiteX6" fmla="*/ 261938 w 438150"/>
                <a:gd name="connsiteY6" fmla="*/ 97631 h 1390650"/>
                <a:gd name="connsiteX7" fmla="*/ 316707 w 438150"/>
                <a:gd name="connsiteY7" fmla="*/ 123825 h 1390650"/>
                <a:gd name="connsiteX8" fmla="*/ 330994 w 438150"/>
                <a:gd name="connsiteY8" fmla="*/ 307181 h 1390650"/>
                <a:gd name="connsiteX9" fmla="*/ 369094 w 438150"/>
                <a:gd name="connsiteY9" fmla="*/ 476250 h 1390650"/>
                <a:gd name="connsiteX10" fmla="*/ 397669 w 438150"/>
                <a:gd name="connsiteY10" fmla="*/ 645318 h 1390650"/>
                <a:gd name="connsiteX11" fmla="*/ 407194 w 438150"/>
                <a:gd name="connsiteY11" fmla="*/ 726281 h 1390650"/>
                <a:gd name="connsiteX12" fmla="*/ 411957 w 438150"/>
                <a:gd name="connsiteY12" fmla="*/ 804862 h 1390650"/>
                <a:gd name="connsiteX13" fmla="*/ 416719 w 438150"/>
                <a:gd name="connsiteY13" fmla="*/ 871537 h 1390650"/>
                <a:gd name="connsiteX14" fmla="*/ 421482 w 438150"/>
                <a:gd name="connsiteY14" fmla="*/ 971550 h 1390650"/>
                <a:gd name="connsiteX15" fmla="*/ 438150 w 438150"/>
                <a:gd name="connsiteY15" fmla="*/ 1162050 h 1390650"/>
                <a:gd name="connsiteX16" fmla="*/ 431007 w 438150"/>
                <a:gd name="connsiteY16" fmla="*/ 1221581 h 1390650"/>
                <a:gd name="connsiteX17" fmla="*/ 416719 w 438150"/>
                <a:gd name="connsiteY17" fmla="*/ 1278731 h 1390650"/>
                <a:gd name="connsiteX18" fmla="*/ 400050 w 438150"/>
                <a:gd name="connsiteY18" fmla="*/ 1326356 h 1390650"/>
                <a:gd name="connsiteX19" fmla="*/ 378619 w 438150"/>
                <a:gd name="connsiteY19" fmla="*/ 1364456 h 1390650"/>
                <a:gd name="connsiteX20" fmla="*/ 357188 w 438150"/>
                <a:gd name="connsiteY20" fmla="*/ 1385887 h 1390650"/>
                <a:gd name="connsiteX21" fmla="*/ 340519 w 438150"/>
                <a:gd name="connsiteY21" fmla="*/ 1390650 h 1390650"/>
                <a:gd name="connsiteX22" fmla="*/ 311944 w 438150"/>
                <a:gd name="connsiteY22" fmla="*/ 1378743 h 1390650"/>
                <a:gd name="connsiteX23" fmla="*/ 285750 w 438150"/>
                <a:gd name="connsiteY23" fmla="*/ 1357312 h 1390650"/>
                <a:gd name="connsiteX24" fmla="*/ 254794 w 438150"/>
                <a:gd name="connsiteY24" fmla="*/ 1321593 h 1390650"/>
                <a:gd name="connsiteX25" fmla="*/ 216694 w 438150"/>
                <a:gd name="connsiteY25" fmla="*/ 1257300 h 1390650"/>
                <a:gd name="connsiteX26" fmla="*/ 190500 w 438150"/>
                <a:gd name="connsiteY26" fmla="*/ 1195387 h 1390650"/>
                <a:gd name="connsiteX27" fmla="*/ 173832 w 438150"/>
                <a:gd name="connsiteY27" fmla="*/ 1128712 h 1390650"/>
                <a:gd name="connsiteX28" fmla="*/ 178594 w 438150"/>
                <a:gd name="connsiteY28" fmla="*/ 1095375 h 1390650"/>
                <a:gd name="connsiteX29" fmla="*/ 192882 w 438150"/>
                <a:gd name="connsiteY29" fmla="*/ 1033462 h 1390650"/>
                <a:gd name="connsiteX30" fmla="*/ 197644 w 438150"/>
                <a:gd name="connsiteY30" fmla="*/ 983456 h 1390650"/>
                <a:gd name="connsiteX31" fmla="*/ 197644 w 438150"/>
                <a:gd name="connsiteY31" fmla="*/ 914400 h 1390650"/>
                <a:gd name="connsiteX32" fmla="*/ 197644 w 438150"/>
                <a:gd name="connsiteY32" fmla="*/ 821531 h 1390650"/>
                <a:gd name="connsiteX33" fmla="*/ 188119 w 438150"/>
                <a:gd name="connsiteY33" fmla="*/ 742950 h 1390650"/>
                <a:gd name="connsiteX34" fmla="*/ 173832 w 438150"/>
                <a:gd name="connsiteY34" fmla="*/ 614362 h 1390650"/>
                <a:gd name="connsiteX35" fmla="*/ 142875 w 438150"/>
                <a:gd name="connsiteY35" fmla="*/ 478631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8150" h="1390650">
                  <a:moveTo>
                    <a:pt x="142875" y="478631"/>
                  </a:moveTo>
                  <a:lnTo>
                    <a:pt x="109538" y="352425"/>
                  </a:lnTo>
                  <a:lnTo>
                    <a:pt x="83344" y="285750"/>
                  </a:lnTo>
                  <a:lnTo>
                    <a:pt x="0" y="130968"/>
                  </a:lnTo>
                  <a:lnTo>
                    <a:pt x="97632" y="0"/>
                  </a:lnTo>
                  <a:lnTo>
                    <a:pt x="207169" y="66675"/>
                  </a:lnTo>
                  <a:lnTo>
                    <a:pt x="261938" y="97631"/>
                  </a:lnTo>
                  <a:lnTo>
                    <a:pt x="316707" y="123825"/>
                  </a:lnTo>
                  <a:lnTo>
                    <a:pt x="330994" y="307181"/>
                  </a:lnTo>
                  <a:lnTo>
                    <a:pt x="369094" y="476250"/>
                  </a:lnTo>
                  <a:lnTo>
                    <a:pt x="397669" y="645318"/>
                  </a:lnTo>
                  <a:lnTo>
                    <a:pt x="407194" y="726281"/>
                  </a:lnTo>
                  <a:lnTo>
                    <a:pt x="411957" y="804862"/>
                  </a:lnTo>
                  <a:lnTo>
                    <a:pt x="416719" y="871537"/>
                  </a:lnTo>
                  <a:lnTo>
                    <a:pt x="421482" y="971550"/>
                  </a:lnTo>
                  <a:lnTo>
                    <a:pt x="438150" y="1162050"/>
                  </a:lnTo>
                  <a:lnTo>
                    <a:pt x="431007" y="1221581"/>
                  </a:lnTo>
                  <a:lnTo>
                    <a:pt x="416719" y="1278731"/>
                  </a:lnTo>
                  <a:lnTo>
                    <a:pt x="400050" y="1326356"/>
                  </a:lnTo>
                  <a:lnTo>
                    <a:pt x="378619" y="1364456"/>
                  </a:lnTo>
                  <a:lnTo>
                    <a:pt x="357188" y="1385887"/>
                  </a:lnTo>
                  <a:lnTo>
                    <a:pt x="340519" y="1390650"/>
                  </a:lnTo>
                  <a:lnTo>
                    <a:pt x="311944" y="1378743"/>
                  </a:lnTo>
                  <a:lnTo>
                    <a:pt x="285750" y="1357312"/>
                  </a:lnTo>
                  <a:lnTo>
                    <a:pt x="254794" y="1321593"/>
                  </a:lnTo>
                  <a:lnTo>
                    <a:pt x="216694" y="1257300"/>
                  </a:lnTo>
                  <a:lnTo>
                    <a:pt x="190500" y="1195387"/>
                  </a:lnTo>
                  <a:lnTo>
                    <a:pt x="173832" y="1128712"/>
                  </a:lnTo>
                  <a:lnTo>
                    <a:pt x="178594" y="1095375"/>
                  </a:lnTo>
                  <a:lnTo>
                    <a:pt x="192882" y="1033462"/>
                  </a:lnTo>
                  <a:lnTo>
                    <a:pt x="197644" y="983456"/>
                  </a:lnTo>
                  <a:lnTo>
                    <a:pt x="197644" y="914400"/>
                  </a:lnTo>
                  <a:lnTo>
                    <a:pt x="197644" y="821531"/>
                  </a:lnTo>
                  <a:lnTo>
                    <a:pt x="188119" y="742950"/>
                  </a:lnTo>
                  <a:lnTo>
                    <a:pt x="173832" y="614362"/>
                  </a:lnTo>
                  <a:lnTo>
                    <a:pt x="14287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07B1FAA8-68AE-4D76-AFBA-E8D4541D575E}"/>
                </a:ext>
              </a:extLst>
            </p:cNvPr>
            <p:cNvSpPr/>
            <p:nvPr/>
          </p:nvSpPr>
          <p:spPr>
            <a:xfrm>
              <a:off x="3308350" y="4071938"/>
              <a:ext cx="1357313" cy="990600"/>
            </a:xfrm>
            <a:custGeom>
              <a:avLst/>
              <a:gdLst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33450 w 1357313"/>
                <a:gd name="connsiteY34" fmla="*/ 814387 h 1054893"/>
                <a:gd name="connsiteX35" fmla="*/ 950119 w 1357313"/>
                <a:gd name="connsiteY35" fmla="*/ 614362 h 1054893"/>
                <a:gd name="connsiteX36" fmla="*/ 964407 w 1357313"/>
                <a:gd name="connsiteY36" fmla="*/ 419100 h 1054893"/>
                <a:gd name="connsiteX37" fmla="*/ 969169 w 1357313"/>
                <a:gd name="connsiteY37" fmla="*/ 347662 h 1054893"/>
                <a:gd name="connsiteX38" fmla="*/ 969169 w 1357313"/>
                <a:gd name="connsiteY38" fmla="*/ 333375 h 1054893"/>
                <a:gd name="connsiteX39" fmla="*/ 964407 w 1357313"/>
                <a:gd name="connsiteY39" fmla="*/ 307181 h 1054893"/>
                <a:gd name="connsiteX40" fmla="*/ 957263 w 1357313"/>
                <a:gd name="connsiteY40" fmla="*/ 292893 h 1054893"/>
                <a:gd name="connsiteX41" fmla="*/ 942975 w 1357313"/>
                <a:gd name="connsiteY41" fmla="*/ 278606 h 1054893"/>
                <a:gd name="connsiteX42" fmla="*/ 919163 w 1357313"/>
                <a:gd name="connsiteY42" fmla="*/ 264318 h 1054893"/>
                <a:gd name="connsiteX43" fmla="*/ 890588 w 1357313"/>
                <a:gd name="connsiteY43" fmla="*/ 264318 h 1054893"/>
                <a:gd name="connsiteX44" fmla="*/ 823913 w 1357313"/>
                <a:gd name="connsiteY44" fmla="*/ 283368 h 1054893"/>
                <a:gd name="connsiteX45" fmla="*/ 647700 w 1357313"/>
                <a:gd name="connsiteY45" fmla="*/ 333375 h 1054893"/>
                <a:gd name="connsiteX46" fmla="*/ 409575 w 1357313"/>
                <a:gd name="connsiteY46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23131 w 1357313"/>
                <a:gd name="connsiteY34" fmla="*/ 991345 h 1054893"/>
                <a:gd name="connsiteX35" fmla="*/ 933450 w 1357313"/>
                <a:gd name="connsiteY35" fmla="*/ 814387 h 1054893"/>
                <a:gd name="connsiteX36" fmla="*/ 950119 w 1357313"/>
                <a:gd name="connsiteY36" fmla="*/ 614362 h 1054893"/>
                <a:gd name="connsiteX37" fmla="*/ 964407 w 1357313"/>
                <a:gd name="connsiteY37" fmla="*/ 419100 h 1054893"/>
                <a:gd name="connsiteX38" fmla="*/ 969169 w 1357313"/>
                <a:gd name="connsiteY38" fmla="*/ 347662 h 1054893"/>
                <a:gd name="connsiteX39" fmla="*/ 969169 w 1357313"/>
                <a:gd name="connsiteY39" fmla="*/ 333375 h 1054893"/>
                <a:gd name="connsiteX40" fmla="*/ 964407 w 1357313"/>
                <a:gd name="connsiteY40" fmla="*/ 307181 h 1054893"/>
                <a:gd name="connsiteX41" fmla="*/ 957263 w 1357313"/>
                <a:gd name="connsiteY41" fmla="*/ 292893 h 1054893"/>
                <a:gd name="connsiteX42" fmla="*/ 942975 w 1357313"/>
                <a:gd name="connsiteY42" fmla="*/ 278606 h 1054893"/>
                <a:gd name="connsiteX43" fmla="*/ 919163 w 1357313"/>
                <a:gd name="connsiteY43" fmla="*/ 264318 h 1054893"/>
                <a:gd name="connsiteX44" fmla="*/ 890588 w 1357313"/>
                <a:gd name="connsiteY44" fmla="*/ 264318 h 1054893"/>
                <a:gd name="connsiteX45" fmla="*/ 823913 w 1357313"/>
                <a:gd name="connsiteY45" fmla="*/ 283368 h 1054893"/>
                <a:gd name="connsiteX46" fmla="*/ 647700 w 1357313"/>
                <a:gd name="connsiteY46" fmla="*/ 333375 h 1054893"/>
                <a:gd name="connsiteX47" fmla="*/ 409575 w 1357313"/>
                <a:gd name="connsiteY47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44588 w 1357313"/>
                <a:gd name="connsiteY32" fmla="*/ 981813 h 1054893"/>
                <a:gd name="connsiteX33" fmla="*/ 1138238 w 1357313"/>
                <a:gd name="connsiteY33" fmla="*/ 1026318 h 1054893"/>
                <a:gd name="connsiteX34" fmla="*/ 919163 w 1357313"/>
                <a:gd name="connsiteY34" fmla="*/ 1054893 h 1054893"/>
                <a:gd name="connsiteX35" fmla="*/ 923131 w 1357313"/>
                <a:gd name="connsiteY35" fmla="*/ 991345 h 1054893"/>
                <a:gd name="connsiteX36" fmla="*/ 933450 w 1357313"/>
                <a:gd name="connsiteY36" fmla="*/ 814387 h 1054893"/>
                <a:gd name="connsiteX37" fmla="*/ 950119 w 1357313"/>
                <a:gd name="connsiteY37" fmla="*/ 614362 h 1054893"/>
                <a:gd name="connsiteX38" fmla="*/ 964407 w 1357313"/>
                <a:gd name="connsiteY38" fmla="*/ 419100 h 1054893"/>
                <a:gd name="connsiteX39" fmla="*/ 969169 w 1357313"/>
                <a:gd name="connsiteY39" fmla="*/ 347662 h 1054893"/>
                <a:gd name="connsiteX40" fmla="*/ 969169 w 1357313"/>
                <a:gd name="connsiteY40" fmla="*/ 333375 h 1054893"/>
                <a:gd name="connsiteX41" fmla="*/ 964407 w 1357313"/>
                <a:gd name="connsiteY41" fmla="*/ 307181 h 1054893"/>
                <a:gd name="connsiteX42" fmla="*/ 957263 w 1357313"/>
                <a:gd name="connsiteY42" fmla="*/ 292893 h 1054893"/>
                <a:gd name="connsiteX43" fmla="*/ 942975 w 1357313"/>
                <a:gd name="connsiteY43" fmla="*/ 278606 h 1054893"/>
                <a:gd name="connsiteX44" fmla="*/ 919163 w 1357313"/>
                <a:gd name="connsiteY44" fmla="*/ 264318 h 1054893"/>
                <a:gd name="connsiteX45" fmla="*/ 890588 w 1357313"/>
                <a:gd name="connsiteY45" fmla="*/ 264318 h 1054893"/>
                <a:gd name="connsiteX46" fmla="*/ 823913 w 1357313"/>
                <a:gd name="connsiteY46" fmla="*/ 283368 h 1054893"/>
                <a:gd name="connsiteX47" fmla="*/ 647700 w 1357313"/>
                <a:gd name="connsiteY47" fmla="*/ 333375 h 1054893"/>
                <a:gd name="connsiteX48" fmla="*/ 409575 w 1357313"/>
                <a:gd name="connsiteY48" fmla="*/ 392906 h 1054893"/>
                <a:gd name="connsiteX0" fmla="*/ 409575 w 1357313"/>
                <a:gd name="connsiteY0" fmla="*/ 392906 h 1026318"/>
                <a:gd name="connsiteX1" fmla="*/ 42863 w 1357313"/>
                <a:gd name="connsiteY1" fmla="*/ 497681 h 1026318"/>
                <a:gd name="connsiteX2" fmla="*/ 0 w 1357313"/>
                <a:gd name="connsiteY2" fmla="*/ 314325 h 1026318"/>
                <a:gd name="connsiteX3" fmla="*/ 161925 w 1357313"/>
                <a:gd name="connsiteY3" fmla="*/ 278606 h 1026318"/>
                <a:gd name="connsiteX4" fmla="*/ 402432 w 1357313"/>
                <a:gd name="connsiteY4" fmla="*/ 219075 h 1026318"/>
                <a:gd name="connsiteX5" fmla="*/ 626269 w 1357313"/>
                <a:gd name="connsiteY5" fmla="*/ 152400 h 1026318"/>
                <a:gd name="connsiteX6" fmla="*/ 707232 w 1357313"/>
                <a:gd name="connsiteY6" fmla="*/ 128587 h 1026318"/>
                <a:gd name="connsiteX7" fmla="*/ 797719 w 1357313"/>
                <a:gd name="connsiteY7" fmla="*/ 95250 h 1026318"/>
                <a:gd name="connsiteX8" fmla="*/ 928688 w 1357313"/>
                <a:gd name="connsiteY8" fmla="*/ 38100 h 1026318"/>
                <a:gd name="connsiteX9" fmla="*/ 983457 w 1357313"/>
                <a:gd name="connsiteY9" fmla="*/ 7143 h 1026318"/>
                <a:gd name="connsiteX10" fmla="*/ 995363 w 1357313"/>
                <a:gd name="connsiteY10" fmla="*/ 2381 h 1026318"/>
                <a:gd name="connsiteX11" fmla="*/ 1019175 w 1357313"/>
                <a:gd name="connsiteY11" fmla="*/ 0 h 1026318"/>
                <a:gd name="connsiteX12" fmla="*/ 1050132 w 1357313"/>
                <a:gd name="connsiteY12" fmla="*/ 9525 h 1026318"/>
                <a:gd name="connsiteX13" fmla="*/ 1114425 w 1357313"/>
                <a:gd name="connsiteY13" fmla="*/ 42862 h 1026318"/>
                <a:gd name="connsiteX14" fmla="*/ 1188244 w 1357313"/>
                <a:gd name="connsiteY14" fmla="*/ 90487 h 1026318"/>
                <a:gd name="connsiteX15" fmla="*/ 1262063 w 1357313"/>
                <a:gd name="connsiteY15" fmla="*/ 150018 h 1026318"/>
                <a:gd name="connsiteX16" fmla="*/ 1309688 w 1357313"/>
                <a:gd name="connsiteY16" fmla="*/ 183356 h 1026318"/>
                <a:gd name="connsiteX17" fmla="*/ 1333500 w 1357313"/>
                <a:gd name="connsiteY17" fmla="*/ 204787 h 1026318"/>
                <a:gd name="connsiteX18" fmla="*/ 1347788 w 1357313"/>
                <a:gd name="connsiteY18" fmla="*/ 223837 h 1026318"/>
                <a:gd name="connsiteX19" fmla="*/ 1354932 w 1357313"/>
                <a:gd name="connsiteY19" fmla="*/ 242887 h 1026318"/>
                <a:gd name="connsiteX20" fmla="*/ 1357313 w 1357313"/>
                <a:gd name="connsiteY20" fmla="*/ 254793 h 1026318"/>
                <a:gd name="connsiteX21" fmla="*/ 1357313 w 1357313"/>
                <a:gd name="connsiteY21" fmla="*/ 273843 h 1026318"/>
                <a:gd name="connsiteX22" fmla="*/ 1350169 w 1357313"/>
                <a:gd name="connsiteY22" fmla="*/ 295275 h 1026318"/>
                <a:gd name="connsiteX23" fmla="*/ 1333500 w 1357313"/>
                <a:gd name="connsiteY23" fmla="*/ 316706 h 1026318"/>
                <a:gd name="connsiteX24" fmla="*/ 1304925 w 1357313"/>
                <a:gd name="connsiteY24" fmla="*/ 333375 h 1026318"/>
                <a:gd name="connsiteX25" fmla="*/ 1288257 w 1357313"/>
                <a:gd name="connsiteY25" fmla="*/ 357187 h 1026318"/>
                <a:gd name="connsiteX26" fmla="*/ 1259682 w 1357313"/>
                <a:gd name="connsiteY26" fmla="*/ 411956 h 1026318"/>
                <a:gd name="connsiteX27" fmla="*/ 1238250 w 1357313"/>
                <a:gd name="connsiteY27" fmla="*/ 471487 h 1026318"/>
                <a:gd name="connsiteX28" fmla="*/ 1214438 w 1357313"/>
                <a:gd name="connsiteY28" fmla="*/ 545306 h 1026318"/>
                <a:gd name="connsiteX29" fmla="*/ 1195388 w 1357313"/>
                <a:gd name="connsiteY29" fmla="*/ 619125 h 1026318"/>
                <a:gd name="connsiteX30" fmla="*/ 1181100 w 1357313"/>
                <a:gd name="connsiteY30" fmla="*/ 695325 h 1026318"/>
                <a:gd name="connsiteX31" fmla="*/ 1169194 w 1357313"/>
                <a:gd name="connsiteY31" fmla="*/ 790575 h 1026318"/>
                <a:gd name="connsiteX32" fmla="*/ 1144588 w 1357313"/>
                <a:gd name="connsiteY32" fmla="*/ 981813 h 1026318"/>
                <a:gd name="connsiteX33" fmla="*/ 1138238 w 1357313"/>
                <a:gd name="connsiteY33" fmla="*/ 1026318 h 1026318"/>
                <a:gd name="connsiteX34" fmla="*/ 923131 w 1357313"/>
                <a:gd name="connsiteY34" fmla="*/ 991345 h 1026318"/>
                <a:gd name="connsiteX35" fmla="*/ 933450 w 1357313"/>
                <a:gd name="connsiteY35" fmla="*/ 814387 h 1026318"/>
                <a:gd name="connsiteX36" fmla="*/ 950119 w 1357313"/>
                <a:gd name="connsiteY36" fmla="*/ 614362 h 1026318"/>
                <a:gd name="connsiteX37" fmla="*/ 964407 w 1357313"/>
                <a:gd name="connsiteY37" fmla="*/ 419100 h 1026318"/>
                <a:gd name="connsiteX38" fmla="*/ 969169 w 1357313"/>
                <a:gd name="connsiteY38" fmla="*/ 347662 h 1026318"/>
                <a:gd name="connsiteX39" fmla="*/ 969169 w 1357313"/>
                <a:gd name="connsiteY39" fmla="*/ 333375 h 1026318"/>
                <a:gd name="connsiteX40" fmla="*/ 964407 w 1357313"/>
                <a:gd name="connsiteY40" fmla="*/ 307181 h 1026318"/>
                <a:gd name="connsiteX41" fmla="*/ 957263 w 1357313"/>
                <a:gd name="connsiteY41" fmla="*/ 292893 h 1026318"/>
                <a:gd name="connsiteX42" fmla="*/ 942975 w 1357313"/>
                <a:gd name="connsiteY42" fmla="*/ 278606 h 1026318"/>
                <a:gd name="connsiteX43" fmla="*/ 919163 w 1357313"/>
                <a:gd name="connsiteY43" fmla="*/ 264318 h 1026318"/>
                <a:gd name="connsiteX44" fmla="*/ 890588 w 1357313"/>
                <a:gd name="connsiteY44" fmla="*/ 264318 h 1026318"/>
                <a:gd name="connsiteX45" fmla="*/ 823913 w 1357313"/>
                <a:gd name="connsiteY45" fmla="*/ 283368 h 1026318"/>
                <a:gd name="connsiteX46" fmla="*/ 647700 w 1357313"/>
                <a:gd name="connsiteY46" fmla="*/ 333375 h 1026318"/>
                <a:gd name="connsiteX47" fmla="*/ 409575 w 1357313"/>
                <a:gd name="connsiteY47" fmla="*/ 392906 h 1026318"/>
                <a:gd name="connsiteX0" fmla="*/ 409575 w 1357313"/>
                <a:gd name="connsiteY0" fmla="*/ 392906 h 991345"/>
                <a:gd name="connsiteX1" fmla="*/ 42863 w 1357313"/>
                <a:gd name="connsiteY1" fmla="*/ 497681 h 991345"/>
                <a:gd name="connsiteX2" fmla="*/ 0 w 1357313"/>
                <a:gd name="connsiteY2" fmla="*/ 314325 h 991345"/>
                <a:gd name="connsiteX3" fmla="*/ 161925 w 1357313"/>
                <a:gd name="connsiteY3" fmla="*/ 278606 h 991345"/>
                <a:gd name="connsiteX4" fmla="*/ 402432 w 1357313"/>
                <a:gd name="connsiteY4" fmla="*/ 219075 h 991345"/>
                <a:gd name="connsiteX5" fmla="*/ 626269 w 1357313"/>
                <a:gd name="connsiteY5" fmla="*/ 152400 h 991345"/>
                <a:gd name="connsiteX6" fmla="*/ 707232 w 1357313"/>
                <a:gd name="connsiteY6" fmla="*/ 128587 h 991345"/>
                <a:gd name="connsiteX7" fmla="*/ 797719 w 1357313"/>
                <a:gd name="connsiteY7" fmla="*/ 95250 h 991345"/>
                <a:gd name="connsiteX8" fmla="*/ 928688 w 1357313"/>
                <a:gd name="connsiteY8" fmla="*/ 38100 h 991345"/>
                <a:gd name="connsiteX9" fmla="*/ 983457 w 1357313"/>
                <a:gd name="connsiteY9" fmla="*/ 7143 h 991345"/>
                <a:gd name="connsiteX10" fmla="*/ 995363 w 1357313"/>
                <a:gd name="connsiteY10" fmla="*/ 2381 h 991345"/>
                <a:gd name="connsiteX11" fmla="*/ 1019175 w 1357313"/>
                <a:gd name="connsiteY11" fmla="*/ 0 h 991345"/>
                <a:gd name="connsiteX12" fmla="*/ 1050132 w 1357313"/>
                <a:gd name="connsiteY12" fmla="*/ 9525 h 991345"/>
                <a:gd name="connsiteX13" fmla="*/ 1114425 w 1357313"/>
                <a:gd name="connsiteY13" fmla="*/ 42862 h 991345"/>
                <a:gd name="connsiteX14" fmla="*/ 1188244 w 1357313"/>
                <a:gd name="connsiteY14" fmla="*/ 90487 h 991345"/>
                <a:gd name="connsiteX15" fmla="*/ 1262063 w 1357313"/>
                <a:gd name="connsiteY15" fmla="*/ 150018 h 991345"/>
                <a:gd name="connsiteX16" fmla="*/ 1309688 w 1357313"/>
                <a:gd name="connsiteY16" fmla="*/ 183356 h 991345"/>
                <a:gd name="connsiteX17" fmla="*/ 1333500 w 1357313"/>
                <a:gd name="connsiteY17" fmla="*/ 204787 h 991345"/>
                <a:gd name="connsiteX18" fmla="*/ 1347788 w 1357313"/>
                <a:gd name="connsiteY18" fmla="*/ 223837 h 991345"/>
                <a:gd name="connsiteX19" fmla="*/ 1354932 w 1357313"/>
                <a:gd name="connsiteY19" fmla="*/ 242887 h 991345"/>
                <a:gd name="connsiteX20" fmla="*/ 1357313 w 1357313"/>
                <a:gd name="connsiteY20" fmla="*/ 254793 h 991345"/>
                <a:gd name="connsiteX21" fmla="*/ 1357313 w 1357313"/>
                <a:gd name="connsiteY21" fmla="*/ 273843 h 991345"/>
                <a:gd name="connsiteX22" fmla="*/ 1350169 w 1357313"/>
                <a:gd name="connsiteY22" fmla="*/ 295275 h 991345"/>
                <a:gd name="connsiteX23" fmla="*/ 1333500 w 1357313"/>
                <a:gd name="connsiteY23" fmla="*/ 316706 h 991345"/>
                <a:gd name="connsiteX24" fmla="*/ 1304925 w 1357313"/>
                <a:gd name="connsiteY24" fmla="*/ 333375 h 991345"/>
                <a:gd name="connsiteX25" fmla="*/ 1288257 w 1357313"/>
                <a:gd name="connsiteY25" fmla="*/ 357187 h 991345"/>
                <a:gd name="connsiteX26" fmla="*/ 1259682 w 1357313"/>
                <a:gd name="connsiteY26" fmla="*/ 411956 h 991345"/>
                <a:gd name="connsiteX27" fmla="*/ 1238250 w 1357313"/>
                <a:gd name="connsiteY27" fmla="*/ 471487 h 991345"/>
                <a:gd name="connsiteX28" fmla="*/ 1214438 w 1357313"/>
                <a:gd name="connsiteY28" fmla="*/ 545306 h 991345"/>
                <a:gd name="connsiteX29" fmla="*/ 1195388 w 1357313"/>
                <a:gd name="connsiteY29" fmla="*/ 619125 h 991345"/>
                <a:gd name="connsiteX30" fmla="*/ 1181100 w 1357313"/>
                <a:gd name="connsiteY30" fmla="*/ 695325 h 991345"/>
                <a:gd name="connsiteX31" fmla="*/ 1169194 w 1357313"/>
                <a:gd name="connsiteY31" fmla="*/ 790575 h 991345"/>
                <a:gd name="connsiteX32" fmla="*/ 1144588 w 1357313"/>
                <a:gd name="connsiteY32" fmla="*/ 981813 h 991345"/>
                <a:gd name="connsiteX33" fmla="*/ 923131 w 1357313"/>
                <a:gd name="connsiteY33" fmla="*/ 991345 h 991345"/>
                <a:gd name="connsiteX34" fmla="*/ 933450 w 1357313"/>
                <a:gd name="connsiteY34" fmla="*/ 814387 h 991345"/>
                <a:gd name="connsiteX35" fmla="*/ 950119 w 1357313"/>
                <a:gd name="connsiteY35" fmla="*/ 614362 h 991345"/>
                <a:gd name="connsiteX36" fmla="*/ 964407 w 1357313"/>
                <a:gd name="connsiteY36" fmla="*/ 419100 h 991345"/>
                <a:gd name="connsiteX37" fmla="*/ 969169 w 1357313"/>
                <a:gd name="connsiteY37" fmla="*/ 347662 h 991345"/>
                <a:gd name="connsiteX38" fmla="*/ 969169 w 1357313"/>
                <a:gd name="connsiteY38" fmla="*/ 333375 h 991345"/>
                <a:gd name="connsiteX39" fmla="*/ 964407 w 1357313"/>
                <a:gd name="connsiteY39" fmla="*/ 307181 h 991345"/>
                <a:gd name="connsiteX40" fmla="*/ 957263 w 1357313"/>
                <a:gd name="connsiteY40" fmla="*/ 292893 h 991345"/>
                <a:gd name="connsiteX41" fmla="*/ 942975 w 1357313"/>
                <a:gd name="connsiteY41" fmla="*/ 278606 h 991345"/>
                <a:gd name="connsiteX42" fmla="*/ 919163 w 1357313"/>
                <a:gd name="connsiteY42" fmla="*/ 264318 h 991345"/>
                <a:gd name="connsiteX43" fmla="*/ 890588 w 1357313"/>
                <a:gd name="connsiteY43" fmla="*/ 264318 h 991345"/>
                <a:gd name="connsiteX44" fmla="*/ 823913 w 1357313"/>
                <a:gd name="connsiteY44" fmla="*/ 283368 h 991345"/>
                <a:gd name="connsiteX45" fmla="*/ 647700 w 1357313"/>
                <a:gd name="connsiteY45" fmla="*/ 333375 h 991345"/>
                <a:gd name="connsiteX46" fmla="*/ 409575 w 1357313"/>
                <a:gd name="connsiteY46" fmla="*/ 392906 h 99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7313" h="991345">
                  <a:moveTo>
                    <a:pt x="409575" y="392906"/>
                  </a:moveTo>
                  <a:lnTo>
                    <a:pt x="42863" y="497681"/>
                  </a:lnTo>
                  <a:lnTo>
                    <a:pt x="0" y="314325"/>
                  </a:lnTo>
                  <a:lnTo>
                    <a:pt x="161925" y="278606"/>
                  </a:lnTo>
                  <a:lnTo>
                    <a:pt x="402432" y="219075"/>
                  </a:lnTo>
                  <a:lnTo>
                    <a:pt x="626269" y="152400"/>
                  </a:lnTo>
                  <a:lnTo>
                    <a:pt x="707232" y="128587"/>
                  </a:lnTo>
                  <a:lnTo>
                    <a:pt x="797719" y="95250"/>
                  </a:lnTo>
                  <a:lnTo>
                    <a:pt x="928688" y="38100"/>
                  </a:lnTo>
                  <a:lnTo>
                    <a:pt x="983457" y="7143"/>
                  </a:lnTo>
                  <a:lnTo>
                    <a:pt x="995363" y="2381"/>
                  </a:lnTo>
                  <a:lnTo>
                    <a:pt x="1019175" y="0"/>
                  </a:lnTo>
                  <a:lnTo>
                    <a:pt x="1050132" y="9525"/>
                  </a:lnTo>
                  <a:lnTo>
                    <a:pt x="1114425" y="42862"/>
                  </a:lnTo>
                  <a:lnTo>
                    <a:pt x="1188244" y="90487"/>
                  </a:lnTo>
                  <a:lnTo>
                    <a:pt x="1262063" y="150018"/>
                  </a:lnTo>
                  <a:lnTo>
                    <a:pt x="1309688" y="183356"/>
                  </a:lnTo>
                  <a:lnTo>
                    <a:pt x="1333500" y="204787"/>
                  </a:lnTo>
                  <a:lnTo>
                    <a:pt x="1347788" y="223837"/>
                  </a:lnTo>
                  <a:lnTo>
                    <a:pt x="1354932" y="242887"/>
                  </a:lnTo>
                  <a:lnTo>
                    <a:pt x="1357313" y="254793"/>
                  </a:lnTo>
                  <a:lnTo>
                    <a:pt x="1357313" y="273843"/>
                  </a:lnTo>
                  <a:lnTo>
                    <a:pt x="1350169" y="295275"/>
                  </a:lnTo>
                  <a:lnTo>
                    <a:pt x="1333500" y="316706"/>
                  </a:lnTo>
                  <a:lnTo>
                    <a:pt x="1304925" y="333375"/>
                  </a:lnTo>
                  <a:lnTo>
                    <a:pt x="1288257" y="357187"/>
                  </a:lnTo>
                  <a:lnTo>
                    <a:pt x="1259682" y="411956"/>
                  </a:lnTo>
                  <a:lnTo>
                    <a:pt x="1238250" y="471487"/>
                  </a:lnTo>
                  <a:lnTo>
                    <a:pt x="1214438" y="545306"/>
                  </a:lnTo>
                  <a:lnTo>
                    <a:pt x="1195388" y="619125"/>
                  </a:lnTo>
                  <a:lnTo>
                    <a:pt x="1181100" y="695325"/>
                  </a:lnTo>
                  <a:lnTo>
                    <a:pt x="1169194" y="790575"/>
                  </a:lnTo>
                  <a:lnTo>
                    <a:pt x="1144588" y="981813"/>
                  </a:lnTo>
                  <a:lnTo>
                    <a:pt x="923131" y="991345"/>
                  </a:lnTo>
                  <a:lnTo>
                    <a:pt x="933450" y="814387"/>
                  </a:lnTo>
                  <a:lnTo>
                    <a:pt x="950119" y="614362"/>
                  </a:lnTo>
                  <a:lnTo>
                    <a:pt x="964407" y="419100"/>
                  </a:lnTo>
                  <a:lnTo>
                    <a:pt x="969169" y="347662"/>
                  </a:lnTo>
                  <a:lnTo>
                    <a:pt x="969169" y="333375"/>
                  </a:lnTo>
                  <a:lnTo>
                    <a:pt x="964407" y="307181"/>
                  </a:lnTo>
                  <a:lnTo>
                    <a:pt x="957263" y="292893"/>
                  </a:lnTo>
                  <a:lnTo>
                    <a:pt x="942975" y="278606"/>
                  </a:lnTo>
                  <a:lnTo>
                    <a:pt x="919163" y="264318"/>
                  </a:lnTo>
                  <a:lnTo>
                    <a:pt x="890588" y="264318"/>
                  </a:lnTo>
                  <a:lnTo>
                    <a:pt x="823913" y="283368"/>
                  </a:lnTo>
                  <a:lnTo>
                    <a:pt x="647700" y="333375"/>
                  </a:lnTo>
                  <a:lnTo>
                    <a:pt x="409575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024AB94D-6818-450D-9A2C-D2A2E1910788}"/>
                </a:ext>
              </a:extLst>
            </p:cNvPr>
            <p:cNvSpPr/>
            <p:nvPr/>
          </p:nvSpPr>
          <p:spPr>
            <a:xfrm>
              <a:off x="3432175" y="5019675"/>
              <a:ext cx="1095375" cy="398463"/>
            </a:xfrm>
            <a:custGeom>
              <a:avLst/>
              <a:gdLst>
                <a:gd name="connsiteX0" fmla="*/ 347663 w 1095375"/>
                <a:gd name="connsiteY0" fmla="*/ 300038 h 397669"/>
                <a:gd name="connsiteX1" fmla="*/ 42863 w 1095375"/>
                <a:gd name="connsiteY1" fmla="*/ 397669 h 397669"/>
                <a:gd name="connsiteX2" fmla="*/ 0 w 1095375"/>
                <a:gd name="connsiteY2" fmla="*/ 209550 h 397669"/>
                <a:gd name="connsiteX3" fmla="*/ 340519 w 1095375"/>
                <a:gd name="connsiteY3" fmla="*/ 126206 h 397669"/>
                <a:gd name="connsiteX4" fmla="*/ 611982 w 1095375"/>
                <a:gd name="connsiteY4" fmla="*/ 59531 h 397669"/>
                <a:gd name="connsiteX5" fmla="*/ 807244 w 1095375"/>
                <a:gd name="connsiteY5" fmla="*/ 11906 h 397669"/>
                <a:gd name="connsiteX6" fmla="*/ 1021557 w 1095375"/>
                <a:gd name="connsiteY6" fmla="*/ 0 h 397669"/>
                <a:gd name="connsiteX7" fmla="*/ 1045369 w 1095375"/>
                <a:gd name="connsiteY7" fmla="*/ 11906 h 397669"/>
                <a:gd name="connsiteX8" fmla="*/ 1069182 w 1095375"/>
                <a:gd name="connsiteY8" fmla="*/ 30956 h 397669"/>
                <a:gd name="connsiteX9" fmla="*/ 1088232 w 1095375"/>
                <a:gd name="connsiteY9" fmla="*/ 61913 h 397669"/>
                <a:gd name="connsiteX10" fmla="*/ 1095375 w 1095375"/>
                <a:gd name="connsiteY10" fmla="*/ 92869 h 397669"/>
                <a:gd name="connsiteX11" fmla="*/ 1090613 w 1095375"/>
                <a:gd name="connsiteY11" fmla="*/ 111919 h 397669"/>
                <a:gd name="connsiteX12" fmla="*/ 1071563 w 1095375"/>
                <a:gd name="connsiteY12" fmla="*/ 138113 h 397669"/>
                <a:gd name="connsiteX13" fmla="*/ 1042988 w 1095375"/>
                <a:gd name="connsiteY13" fmla="*/ 159544 h 397669"/>
                <a:gd name="connsiteX14" fmla="*/ 981075 w 1095375"/>
                <a:gd name="connsiteY14" fmla="*/ 183356 h 397669"/>
                <a:gd name="connsiteX15" fmla="*/ 940594 w 1095375"/>
                <a:gd name="connsiteY15" fmla="*/ 195263 h 397669"/>
                <a:gd name="connsiteX16" fmla="*/ 878682 w 1095375"/>
                <a:gd name="connsiteY16" fmla="*/ 200025 h 397669"/>
                <a:gd name="connsiteX17" fmla="*/ 823913 w 1095375"/>
                <a:gd name="connsiteY17" fmla="*/ 204788 h 397669"/>
                <a:gd name="connsiteX18" fmla="*/ 738188 w 1095375"/>
                <a:gd name="connsiteY18" fmla="*/ 216694 h 397669"/>
                <a:gd name="connsiteX19" fmla="*/ 638175 w 1095375"/>
                <a:gd name="connsiteY19" fmla="*/ 233363 h 397669"/>
                <a:gd name="connsiteX20" fmla="*/ 542925 w 1095375"/>
                <a:gd name="connsiteY20" fmla="*/ 257175 h 397669"/>
                <a:gd name="connsiteX21" fmla="*/ 347663 w 1095375"/>
                <a:gd name="connsiteY21" fmla="*/ 3000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5375" h="397669">
                  <a:moveTo>
                    <a:pt x="347663" y="300038"/>
                  </a:moveTo>
                  <a:lnTo>
                    <a:pt x="42863" y="397669"/>
                  </a:lnTo>
                  <a:lnTo>
                    <a:pt x="0" y="209550"/>
                  </a:lnTo>
                  <a:lnTo>
                    <a:pt x="340519" y="126206"/>
                  </a:lnTo>
                  <a:lnTo>
                    <a:pt x="611982" y="59531"/>
                  </a:lnTo>
                  <a:lnTo>
                    <a:pt x="807244" y="11906"/>
                  </a:lnTo>
                  <a:lnTo>
                    <a:pt x="1021557" y="0"/>
                  </a:lnTo>
                  <a:lnTo>
                    <a:pt x="1045369" y="11906"/>
                  </a:lnTo>
                  <a:lnTo>
                    <a:pt x="1069182" y="30956"/>
                  </a:lnTo>
                  <a:lnTo>
                    <a:pt x="1088232" y="61913"/>
                  </a:lnTo>
                  <a:lnTo>
                    <a:pt x="1095375" y="92869"/>
                  </a:lnTo>
                  <a:lnTo>
                    <a:pt x="1090613" y="111919"/>
                  </a:lnTo>
                  <a:lnTo>
                    <a:pt x="1071563" y="138113"/>
                  </a:lnTo>
                  <a:lnTo>
                    <a:pt x="1042988" y="159544"/>
                  </a:lnTo>
                  <a:lnTo>
                    <a:pt x="981075" y="183356"/>
                  </a:lnTo>
                  <a:lnTo>
                    <a:pt x="940594" y="195263"/>
                  </a:lnTo>
                  <a:lnTo>
                    <a:pt x="878682" y="200025"/>
                  </a:lnTo>
                  <a:lnTo>
                    <a:pt x="823913" y="204788"/>
                  </a:lnTo>
                  <a:lnTo>
                    <a:pt x="738188" y="216694"/>
                  </a:lnTo>
                  <a:lnTo>
                    <a:pt x="638175" y="233363"/>
                  </a:lnTo>
                  <a:lnTo>
                    <a:pt x="542925" y="257175"/>
                  </a:lnTo>
                  <a:lnTo>
                    <a:pt x="347663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819F885C-6754-43BC-BCC4-35344A056FF8}"/>
                </a:ext>
              </a:extLst>
            </p:cNvPr>
            <p:cNvSpPr/>
            <p:nvPr/>
          </p:nvSpPr>
          <p:spPr>
            <a:xfrm>
              <a:off x="5519738" y="1771650"/>
              <a:ext cx="1436687" cy="477838"/>
            </a:xfrm>
            <a:custGeom>
              <a:avLst/>
              <a:gdLst>
                <a:gd name="connsiteX0" fmla="*/ 407193 w 1435893"/>
                <a:gd name="connsiteY0" fmla="*/ 383381 h 478631"/>
                <a:gd name="connsiteX1" fmla="*/ 52387 w 1435893"/>
                <a:gd name="connsiteY1" fmla="*/ 478631 h 478631"/>
                <a:gd name="connsiteX2" fmla="*/ 0 w 1435893"/>
                <a:gd name="connsiteY2" fmla="*/ 259556 h 478631"/>
                <a:gd name="connsiteX3" fmla="*/ 171450 w 1435893"/>
                <a:gd name="connsiteY3" fmla="*/ 250031 h 478631"/>
                <a:gd name="connsiteX4" fmla="*/ 297656 w 1435893"/>
                <a:gd name="connsiteY4" fmla="*/ 233363 h 478631"/>
                <a:gd name="connsiteX5" fmla="*/ 411956 w 1435893"/>
                <a:gd name="connsiteY5" fmla="*/ 209550 h 478631"/>
                <a:gd name="connsiteX6" fmla="*/ 533400 w 1435893"/>
                <a:gd name="connsiteY6" fmla="*/ 176213 h 478631"/>
                <a:gd name="connsiteX7" fmla="*/ 645318 w 1435893"/>
                <a:gd name="connsiteY7" fmla="*/ 140494 h 478631"/>
                <a:gd name="connsiteX8" fmla="*/ 783431 w 1435893"/>
                <a:gd name="connsiteY8" fmla="*/ 88106 h 478631"/>
                <a:gd name="connsiteX9" fmla="*/ 885825 w 1435893"/>
                <a:gd name="connsiteY9" fmla="*/ 45244 h 478631"/>
                <a:gd name="connsiteX10" fmla="*/ 938212 w 1435893"/>
                <a:gd name="connsiteY10" fmla="*/ 19050 h 478631"/>
                <a:gd name="connsiteX11" fmla="*/ 971550 w 1435893"/>
                <a:gd name="connsiteY11" fmla="*/ 2381 h 478631"/>
                <a:gd name="connsiteX12" fmla="*/ 1007268 w 1435893"/>
                <a:gd name="connsiteY12" fmla="*/ 0 h 478631"/>
                <a:gd name="connsiteX13" fmla="*/ 1057275 w 1435893"/>
                <a:gd name="connsiteY13" fmla="*/ 9525 h 478631"/>
                <a:gd name="connsiteX14" fmla="*/ 1140618 w 1435893"/>
                <a:gd name="connsiteY14" fmla="*/ 45244 h 478631"/>
                <a:gd name="connsiteX15" fmla="*/ 1243012 w 1435893"/>
                <a:gd name="connsiteY15" fmla="*/ 114300 h 478631"/>
                <a:gd name="connsiteX16" fmla="*/ 1335881 w 1435893"/>
                <a:gd name="connsiteY16" fmla="*/ 180975 h 478631"/>
                <a:gd name="connsiteX17" fmla="*/ 1385887 w 1435893"/>
                <a:gd name="connsiteY17" fmla="*/ 219075 h 478631"/>
                <a:gd name="connsiteX18" fmla="*/ 1416843 w 1435893"/>
                <a:gd name="connsiteY18" fmla="*/ 252413 h 478631"/>
                <a:gd name="connsiteX19" fmla="*/ 1428750 w 1435893"/>
                <a:gd name="connsiteY19" fmla="*/ 276225 h 478631"/>
                <a:gd name="connsiteX20" fmla="*/ 1435893 w 1435893"/>
                <a:gd name="connsiteY20" fmla="*/ 309563 h 478631"/>
                <a:gd name="connsiteX21" fmla="*/ 1426368 w 1435893"/>
                <a:gd name="connsiteY21" fmla="*/ 333375 h 478631"/>
                <a:gd name="connsiteX22" fmla="*/ 1402556 w 1435893"/>
                <a:gd name="connsiteY22" fmla="*/ 359569 h 478631"/>
                <a:gd name="connsiteX23" fmla="*/ 1378743 w 1435893"/>
                <a:gd name="connsiteY23" fmla="*/ 378619 h 478631"/>
                <a:gd name="connsiteX24" fmla="*/ 1369218 w 1435893"/>
                <a:gd name="connsiteY24" fmla="*/ 385763 h 478631"/>
                <a:gd name="connsiteX25" fmla="*/ 995362 w 1435893"/>
                <a:gd name="connsiteY25" fmla="*/ 254794 h 478631"/>
                <a:gd name="connsiteX26" fmla="*/ 964406 w 1435893"/>
                <a:gd name="connsiteY26" fmla="*/ 247650 h 478631"/>
                <a:gd name="connsiteX27" fmla="*/ 933450 w 1435893"/>
                <a:gd name="connsiteY27" fmla="*/ 247650 h 478631"/>
                <a:gd name="connsiteX28" fmla="*/ 883443 w 1435893"/>
                <a:gd name="connsiteY28" fmla="*/ 257175 h 478631"/>
                <a:gd name="connsiteX29" fmla="*/ 407193 w 1435893"/>
                <a:gd name="connsiteY29" fmla="*/ 38338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35893" h="478631">
                  <a:moveTo>
                    <a:pt x="407193" y="383381"/>
                  </a:moveTo>
                  <a:lnTo>
                    <a:pt x="52387" y="478631"/>
                  </a:lnTo>
                  <a:lnTo>
                    <a:pt x="0" y="259556"/>
                  </a:lnTo>
                  <a:lnTo>
                    <a:pt x="171450" y="250031"/>
                  </a:lnTo>
                  <a:lnTo>
                    <a:pt x="297656" y="233363"/>
                  </a:lnTo>
                  <a:lnTo>
                    <a:pt x="411956" y="209550"/>
                  </a:lnTo>
                  <a:lnTo>
                    <a:pt x="533400" y="176213"/>
                  </a:lnTo>
                  <a:lnTo>
                    <a:pt x="645318" y="140494"/>
                  </a:lnTo>
                  <a:lnTo>
                    <a:pt x="783431" y="88106"/>
                  </a:lnTo>
                  <a:lnTo>
                    <a:pt x="885825" y="45244"/>
                  </a:lnTo>
                  <a:lnTo>
                    <a:pt x="938212" y="19050"/>
                  </a:lnTo>
                  <a:lnTo>
                    <a:pt x="971550" y="2381"/>
                  </a:lnTo>
                  <a:lnTo>
                    <a:pt x="1007268" y="0"/>
                  </a:lnTo>
                  <a:lnTo>
                    <a:pt x="1057275" y="9525"/>
                  </a:lnTo>
                  <a:lnTo>
                    <a:pt x="1140618" y="45244"/>
                  </a:lnTo>
                  <a:lnTo>
                    <a:pt x="1243012" y="114300"/>
                  </a:lnTo>
                  <a:lnTo>
                    <a:pt x="1335881" y="180975"/>
                  </a:lnTo>
                  <a:lnTo>
                    <a:pt x="1385887" y="219075"/>
                  </a:lnTo>
                  <a:lnTo>
                    <a:pt x="1416843" y="252413"/>
                  </a:lnTo>
                  <a:lnTo>
                    <a:pt x="1428750" y="276225"/>
                  </a:lnTo>
                  <a:lnTo>
                    <a:pt x="1435893" y="309563"/>
                  </a:lnTo>
                  <a:lnTo>
                    <a:pt x="1426368" y="333375"/>
                  </a:lnTo>
                  <a:lnTo>
                    <a:pt x="1402556" y="359569"/>
                  </a:lnTo>
                  <a:lnTo>
                    <a:pt x="1378743" y="378619"/>
                  </a:lnTo>
                  <a:lnTo>
                    <a:pt x="1369218" y="385763"/>
                  </a:lnTo>
                  <a:lnTo>
                    <a:pt x="995362" y="254794"/>
                  </a:lnTo>
                  <a:lnTo>
                    <a:pt x="964406" y="247650"/>
                  </a:lnTo>
                  <a:lnTo>
                    <a:pt x="933450" y="247650"/>
                  </a:lnTo>
                  <a:lnTo>
                    <a:pt x="883443" y="257175"/>
                  </a:lnTo>
                  <a:lnTo>
                    <a:pt x="40719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7563C38B-1DF3-4FAD-B37E-19F85FDCE3C7}"/>
                </a:ext>
              </a:extLst>
            </p:cNvPr>
            <p:cNvSpPr/>
            <p:nvPr/>
          </p:nvSpPr>
          <p:spPr>
            <a:xfrm>
              <a:off x="6118225" y="1954213"/>
              <a:ext cx="782638" cy="1228725"/>
            </a:xfrm>
            <a:custGeom>
              <a:avLst/>
              <a:gdLst>
                <a:gd name="connsiteX0" fmla="*/ 176213 w 783432"/>
                <a:gd name="connsiteY0" fmla="*/ 740569 h 1228725"/>
                <a:gd name="connsiteX1" fmla="*/ 247650 w 783432"/>
                <a:gd name="connsiteY1" fmla="*/ 557213 h 1228725"/>
                <a:gd name="connsiteX2" fmla="*/ 304800 w 783432"/>
                <a:gd name="connsiteY2" fmla="*/ 416719 h 1228725"/>
                <a:gd name="connsiteX3" fmla="*/ 345282 w 783432"/>
                <a:gd name="connsiteY3" fmla="*/ 314325 h 1228725"/>
                <a:gd name="connsiteX4" fmla="*/ 376238 w 783432"/>
                <a:gd name="connsiteY4" fmla="*/ 238125 h 1228725"/>
                <a:gd name="connsiteX5" fmla="*/ 397669 w 783432"/>
                <a:gd name="connsiteY5" fmla="*/ 178594 h 1228725"/>
                <a:gd name="connsiteX6" fmla="*/ 414338 w 783432"/>
                <a:gd name="connsiteY6" fmla="*/ 142875 h 1228725"/>
                <a:gd name="connsiteX7" fmla="*/ 419100 w 783432"/>
                <a:gd name="connsiteY7" fmla="*/ 114300 h 1228725"/>
                <a:gd name="connsiteX8" fmla="*/ 416719 w 783432"/>
                <a:gd name="connsiteY8" fmla="*/ 97632 h 1228725"/>
                <a:gd name="connsiteX9" fmla="*/ 364332 w 783432"/>
                <a:gd name="connsiteY9" fmla="*/ 0 h 1228725"/>
                <a:gd name="connsiteX10" fmla="*/ 783432 w 783432"/>
                <a:gd name="connsiteY10" fmla="*/ 171450 h 1228725"/>
                <a:gd name="connsiteX11" fmla="*/ 769144 w 783432"/>
                <a:gd name="connsiteY11" fmla="*/ 202407 h 1228725"/>
                <a:gd name="connsiteX12" fmla="*/ 711994 w 783432"/>
                <a:gd name="connsiteY12" fmla="*/ 259557 h 1228725"/>
                <a:gd name="connsiteX13" fmla="*/ 635794 w 783432"/>
                <a:gd name="connsiteY13" fmla="*/ 352425 h 1228725"/>
                <a:gd name="connsiteX14" fmla="*/ 531019 w 783432"/>
                <a:gd name="connsiteY14" fmla="*/ 497682 h 1228725"/>
                <a:gd name="connsiteX15" fmla="*/ 426244 w 783432"/>
                <a:gd name="connsiteY15" fmla="*/ 657225 h 1228725"/>
                <a:gd name="connsiteX16" fmla="*/ 311944 w 783432"/>
                <a:gd name="connsiteY16" fmla="*/ 852488 h 1228725"/>
                <a:gd name="connsiteX17" fmla="*/ 209550 w 783432"/>
                <a:gd name="connsiteY17" fmla="*/ 1031082 h 1228725"/>
                <a:gd name="connsiteX18" fmla="*/ 100013 w 783432"/>
                <a:gd name="connsiteY18" fmla="*/ 1228725 h 1228725"/>
                <a:gd name="connsiteX19" fmla="*/ 0 w 783432"/>
                <a:gd name="connsiteY19" fmla="*/ 1183482 h 1228725"/>
                <a:gd name="connsiteX20" fmla="*/ 19050 w 783432"/>
                <a:gd name="connsiteY20" fmla="*/ 1140619 h 1228725"/>
                <a:gd name="connsiteX21" fmla="*/ 176213 w 783432"/>
                <a:gd name="connsiteY21" fmla="*/ 740569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83432" h="1228725">
                  <a:moveTo>
                    <a:pt x="176213" y="740569"/>
                  </a:moveTo>
                  <a:lnTo>
                    <a:pt x="247650" y="557213"/>
                  </a:lnTo>
                  <a:lnTo>
                    <a:pt x="304800" y="416719"/>
                  </a:lnTo>
                  <a:lnTo>
                    <a:pt x="345282" y="314325"/>
                  </a:lnTo>
                  <a:lnTo>
                    <a:pt x="376238" y="238125"/>
                  </a:lnTo>
                  <a:lnTo>
                    <a:pt x="397669" y="178594"/>
                  </a:lnTo>
                  <a:lnTo>
                    <a:pt x="414338" y="142875"/>
                  </a:lnTo>
                  <a:lnTo>
                    <a:pt x="419100" y="114300"/>
                  </a:lnTo>
                  <a:lnTo>
                    <a:pt x="416719" y="97632"/>
                  </a:lnTo>
                  <a:lnTo>
                    <a:pt x="364332" y="0"/>
                  </a:lnTo>
                  <a:lnTo>
                    <a:pt x="783432" y="171450"/>
                  </a:lnTo>
                  <a:lnTo>
                    <a:pt x="769144" y="202407"/>
                  </a:lnTo>
                  <a:lnTo>
                    <a:pt x="711994" y="259557"/>
                  </a:lnTo>
                  <a:lnTo>
                    <a:pt x="635794" y="352425"/>
                  </a:lnTo>
                  <a:lnTo>
                    <a:pt x="531019" y="497682"/>
                  </a:lnTo>
                  <a:lnTo>
                    <a:pt x="426244" y="657225"/>
                  </a:lnTo>
                  <a:lnTo>
                    <a:pt x="311944" y="852488"/>
                  </a:lnTo>
                  <a:lnTo>
                    <a:pt x="209550" y="1031082"/>
                  </a:lnTo>
                  <a:lnTo>
                    <a:pt x="100013" y="1228725"/>
                  </a:lnTo>
                  <a:lnTo>
                    <a:pt x="0" y="1183482"/>
                  </a:lnTo>
                  <a:lnTo>
                    <a:pt x="19050" y="1140619"/>
                  </a:lnTo>
                  <a:lnTo>
                    <a:pt x="176213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FBC3397F-DF67-4146-836C-368CD034DA6F}"/>
                </a:ext>
              </a:extLst>
            </p:cNvPr>
            <p:cNvSpPr/>
            <p:nvPr/>
          </p:nvSpPr>
          <p:spPr>
            <a:xfrm>
              <a:off x="6100763" y="3122613"/>
              <a:ext cx="889000" cy="815975"/>
            </a:xfrm>
            <a:custGeom>
              <a:avLst/>
              <a:gdLst>
                <a:gd name="connsiteX0" fmla="*/ 621506 w 888206"/>
                <a:gd name="connsiteY0" fmla="*/ 785812 h 816769"/>
                <a:gd name="connsiteX1" fmla="*/ 595312 w 888206"/>
                <a:gd name="connsiteY1" fmla="*/ 692944 h 816769"/>
                <a:gd name="connsiteX2" fmla="*/ 576262 w 888206"/>
                <a:gd name="connsiteY2" fmla="*/ 640556 h 816769"/>
                <a:gd name="connsiteX3" fmla="*/ 542925 w 888206"/>
                <a:gd name="connsiteY3" fmla="*/ 576262 h 816769"/>
                <a:gd name="connsiteX4" fmla="*/ 509587 w 888206"/>
                <a:gd name="connsiteY4" fmla="*/ 523875 h 816769"/>
                <a:gd name="connsiteX5" fmla="*/ 454818 w 888206"/>
                <a:gd name="connsiteY5" fmla="*/ 450056 h 816769"/>
                <a:gd name="connsiteX6" fmla="*/ 390525 w 888206"/>
                <a:gd name="connsiteY6" fmla="*/ 376237 h 816769"/>
                <a:gd name="connsiteX7" fmla="*/ 297656 w 888206"/>
                <a:gd name="connsiteY7" fmla="*/ 290512 h 816769"/>
                <a:gd name="connsiteX8" fmla="*/ 211931 w 888206"/>
                <a:gd name="connsiteY8" fmla="*/ 216694 h 816769"/>
                <a:gd name="connsiteX9" fmla="*/ 130968 w 888206"/>
                <a:gd name="connsiteY9" fmla="*/ 154781 h 816769"/>
                <a:gd name="connsiteX10" fmla="*/ 35718 w 888206"/>
                <a:gd name="connsiteY10" fmla="*/ 95250 h 816769"/>
                <a:gd name="connsiteX11" fmla="*/ 19050 w 888206"/>
                <a:gd name="connsiteY11" fmla="*/ 83344 h 816769"/>
                <a:gd name="connsiteX12" fmla="*/ 7143 w 888206"/>
                <a:gd name="connsiteY12" fmla="*/ 71437 h 816769"/>
                <a:gd name="connsiteX13" fmla="*/ 0 w 888206"/>
                <a:gd name="connsiteY13" fmla="*/ 57150 h 816769"/>
                <a:gd name="connsiteX14" fmla="*/ 0 w 888206"/>
                <a:gd name="connsiteY14" fmla="*/ 35719 h 816769"/>
                <a:gd name="connsiteX15" fmla="*/ 7143 w 888206"/>
                <a:gd name="connsiteY15" fmla="*/ 14287 h 816769"/>
                <a:gd name="connsiteX16" fmla="*/ 23812 w 888206"/>
                <a:gd name="connsiteY16" fmla="*/ 0 h 816769"/>
                <a:gd name="connsiteX17" fmla="*/ 133350 w 888206"/>
                <a:gd name="connsiteY17" fmla="*/ 21431 h 816769"/>
                <a:gd name="connsiteX18" fmla="*/ 183356 w 888206"/>
                <a:gd name="connsiteY18" fmla="*/ 42862 h 816769"/>
                <a:gd name="connsiteX19" fmla="*/ 290512 w 888206"/>
                <a:gd name="connsiteY19" fmla="*/ 104775 h 816769"/>
                <a:gd name="connsiteX20" fmla="*/ 388143 w 888206"/>
                <a:gd name="connsiteY20" fmla="*/ 169069 h 816769"/>
                <a:gd name="connsiteX21" fmla="*/ 490537 w 888206"/>
                <a:gd name="connsiteY21" fmla="*/ 240506 h 816769"/>
                <a:gd name="connsiteX22" fmla="*/ 571500 w 888206"/>
                <a:gd name="connsiteY22" fmla="*/ 307181 h 816769"/>
                <a:gd name="connsiteX23" fmla="*/ 623887 w 888206"/>
                <a:gd name="connsiteY23" fmla="*/ 359569 h 816769"/>
                <a:gd name="connsiteX24" fmla="*/ 681037 w 888206"/>
                <a:gd name="connsiteY24" fmla="*/ 423862 h 816769"/>
                <a:gd name="connsiteX25" fmla="*/ 733425 w 888206"/>
                <a:gd name="connsiteY25" fmla="*/ 492919 h 816769"/>
                <a:gd name="connsiteX26" fmla="*/ 783431 w 888206"/>
                <a:gd name="connsiteY26" fmla="*/ 559594 h 816769"/>
                <a:gd name="connsiteX27" fmla="*/ 819150 w 888206"/>
                <a:gd name="connsiteY27" fmla="*/ 621506 h 816769"/>
                <a:gd name="connsiteX28" fmla="*/ 845343 w 888206"/>
                <a:gd name="connsiteY28" fmla="*/ 683419 h 816769"/>
                <a:gd name="connsiteX29" fmla="*/ 862012 w 888206"/>
                <a:gd name="connsiteY29" fmla="*/ 728662 h 816769"/>
                <a:gd name="connsiteX30" fmla="*/ 888206 w 888206"/>
                <a:gd name="connsiteY30" fmla="*/ 816769 h 816769"/>
                <a:gd name="connsiteX31" fmla="*/ 621506 w 888206"/>
                <a:gd name="connsiteY31" fmla="*/ 785812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8206" h="816769">
                  <a:moveTo>
                    <a:pt x="621506" y="785812"/>
                  </a:moveTo>
                  <a:lnTo>
                    <a:pt x="595312" y="692944"/>
                  </a:lnTo>
                  <a:lnTo>
                    <a:pt x="576262" y="640556"/>
                  </a:lnTo>
                  <a:lnTo>
                    <a:pt x="542925" y="576262"/>
                  </a:lnTo>
                  <a:lnTo>
                    <a:pt x="509587" y="523875"/>
                  </a:lnTo>
                  <a:lnTo>
                    <a:pt x="454818" y="450056"/>
                  </a:lnTo>
                  <a:lnTo>
                    <a:pt x="390525" y="376237"/>
                  </a:lnTo>
                  <a:lnTo>
                    <a:pt x="297656" y="290512"/>
                  </a:lnTo>
                  <a:lnTo>
                    <a:pt x="211931" y="216694"/>
                  </a:lnTo>
                  <a:lnTo>
                    <a:pt x="130968" y="154781"/>
                  </a:lnTo>
                  <a:lnTo>
                    <a:pt x="35718" y="95250"/>
                  </a:lnTo>
                  <a:lnTo>
                    <a:pt x="19050" y="83344"/>
                  </a:lnTo>
                  <a:lnTo>
                    <a:pt x="7143" y="71437"/>
                  </a:lnTo>
                  <a:lnTo>
                    <a:pt x="0" y="57150"/>
                  </a:lnTo>
                  <a:lnTo>
                    <a:pt x="0" y="35719"/>
                  </a:lnTo>
                  <a:lnTo>
                    <a:pt x="7143" y="14287"/>
                  </a:lnTo>
                  <a:lnTo>
                    <a:pt x="23812" y="0"/>
                  </a:lnTo>
                  <a:lnTo>
                    <a:pt x="133350" y="21431"/>
                  </a:lnTo>
                  <a:lnTo>
                    <a:pt x="183356" y="42862"/>
                  </a:lnTo>
                  <a:lnTo>
                    <a:pt x="290512" y="104775"/>
                  </a:lnTo>
                  <a:lnTo>
                    <a:pt x="388143" y="169069"/>
                  </a:lnTo>
                  <a:lnTo>
                    <a:pt x="490537" y="240506"/>
                  </a:lnTo>
                  <a:lnTo>
                    <a:pt x="571500" y="307181"/>
                  </a:lnTo>
                  <a:lnTo>
                    <a:pt x="623887" y="359569"/>
                  </a:lnTo>
                  <a:lnTo>
                    <a:pt x="681037" y="423862"/>
                  </a:lnTo>
                  <a:lnTo>
                    <a:pt x="733425" y="492919"/>
                  </a:lnTo>
                  <a:lnTo>
                    <a:pt x="783431" y="559594"/>
                  </a:lnTo>
                  <a:lnTo>
                    <a:pt x="819150" y="621506"/>
                  </a:lnTo>
                  <a:lnTo>
                    <a:pt x="845343" y="683419"/>
                  </a:lnTo>
                  <a:lnTo>
                    <a:pt x="862012" y="728662"/>
                  </a:lnTo>
                  <a:lnTo>
                    <a:pt x="888206" y="816769"/>
                  </a:lnTo>
                  <a:lnTo>
                    <a:pt x="621506" y="785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FC951F0A-BF74-4532-A11F-C056193664AC}"/>
                </a:ext>
              </a:extLst>
            </p:cNvPr>
            <p:cNvSpPr/>
            <p:nvPr/>
          </p:nvSpPr>
          <p:spPr>
            <a:xfrm>
              <a:off x="6538913" y="3862388"/>
              <a:ext cx="484187" cy="1146175"/>
            </a:xfrm>
            <a:custGeom>
              <a:avLst/>
              <a:gdLst>
                <a:gd name="connsiteX0" fmla="*/ 221456 w 483393"/>
                <a:gd name="connsiteY0" fmla="*/ 297656 h 1145381"/>
                <a:gd name="connsiteX1" fmla="*/ 211931 w 483393"/>
                <a:gd name="connsiteY1" fmla="*/ 207168 h 1145381"/>
                <a:gd name="connsiteX2" fmla="*/ 204787 w 483393"/>
                <a:gd name="connsiteY2" fmla="*/ 154781 h 1145381"/>
                <a:gd name="connsiteX3" fmla="*/ 197643 w 483393"/>
                <a:gd name="connsiteY3" fmla="*/ 104775 h 1145381"/>
                <a:gd name="connsiteX4" fmla="*/ 176212 w 483393"/>
                <a:gd name="connsiteY4" fmla="*/ 0 h 1145381"/>
                <a:gd name="connsiteX5" fmla="*/ 423862 w 483393"/>
                <a:gd name="connsiteY5" fmla="*/ 2381 h 1145381"/>
                <a:gd name="connsiteX6" fmla="*/ 447675 w 483393"/>
                <a:gd name="connsiteY6" fmla="*/ 73818 h 1145381"/>
                <a:gd name="connsiteX7" fmla="*/ 461962 w 483393"/>
                <a:gd name="connsiteY7" fmla="*/ 133350 h 1145381"/>
                <a:gd name="connsiteX8" fmla="*/ 473868 w 483393"/>
                <a:gd name="connsiteY8" fmla="*/ 211931 h 1145381"/>
                <a:gd name="connsiteX9" fmla="*/ 481012 w 483393"/>
                <a:gd name="connsiteY9" fmla="*/ 295275 h 1145381"/>
                <a:gd name="connsiteX10" fmla="*/ 483393 w 483393"/>
                <a:gd name="connsiteY10" fmla="*/ 388143 h 1145381"/>
                <a:gd name="connsiteX11" fmla="*/ 478631 w 483393"/>
                <a:gd name="connsiteY11" fmla="*/ 495300 h 1145381"/>
                <a:gd name="connsiteX12" fmla="*/ 473868 w 483393"/>
                <a:gd name="connsiteY12" fmla="*/ 554831 h 1145381"/>
                <a:gd name="connsiteX13" fmla="*/ 464343 w 483393"/>
                <a:gd name="connsiteY13" fmla="*/ 611981 h 1145381"/>
                <a:gd name="connsiteX14" fmla="*/ 450056 w 483393"/>
                <a:gd name="connsiteY14" fmla="*/ 678656 h 1145381"/>
                <a:gd name="connsiteX15" fmla="*/ 431006 w 483393"/>
                <a:gd name="connsiteY15" fmla="*/ 740568 h 1145381"/>
                <a:gd name="connsiteX16" fmla="*/ 404812 w 483393"/>
                <a:gd name="connsiteY16" fmla="*/ 804862 h 1145381"/>
                <a:gd name="connsiteX17" fmla="*/ 378618 w 483393"/>
                <a:gd name="connsiteY17" fmla="*/ 859631 h 1145381"/>
                <a:gd name="connsiteX18" fmla="*/ 345281 w 483393"/>
                <a:gd name="connsiteY18" fmla="*/ 914400 h 1145381"/>
                <a:gd name="connsiteX19" fmla="*/ 297656 w 483393"/>
                <a:gd name="connsiteY19" fmla="*/ 981075 h 1145381"/>
                <a:gd name="connsiteX20" fmla="*/ 235743 w 483393"/>
                <a:gd name="connsiteY20" fmla="*/ 1045368 h 1145381"/>
                <a:gd name="connsiteX21" fmla="*/ 183356 w 483393"/>
                <a:gd name="connsiteY21" fmla="*/ 1095375 h 1145381"/>
                <a:gd name="connsiteX22" fmla="*/ 142875 w 483393"/>
                <a:gd name="connsiteY22" fmla="*/ 1126331 h 1145381"/>
                <a:gd name="connsiteX23" fmla="*/ 114300 w 483393"/>
                <a:gd name="connsiteY23" fmla="*/ 1140618 h 1145381"/>
                <a:gd name="connsiteX24" fmla="*/ 95250 w 483393"/>
                <a:gd name="connsiteY24" fmla="*/ 1145381 h 1145381"/>
                <a:gd name="connsiteX25" fmla="*/ 78581 w 483393"/>
                <a:gd name="connsiteY25" fmla="*/ 1143000 h 1145381"/>
                <a:gd name="connsiteX26" fmla="*/ 64293 w 483393"/>
                <a:gd name="connsiteY26" fmla="*/ 1135856 h 1145381"/>
                <a:gd name="connsiteX27" fmla="*/ 52387 w 483393"/>
                <a:gd name="connsiteY27" fmla="*/ 1116806 h 1145381"/>
                <a:gd name="connsiteX28" fmla="*/ 40481 w 483393"/>
                <a:gd name="connsiteY28" fmla="*/ 1081087 h 1145381"/>
                <a:gd name="connsiteX29" fmla="*/ 23812 w 483393"/>
                <a:gd name="connsiteY29" fmla="*/ 1033462 h 1145381"/>
                <a:gd name="connsiteX30" fmla="*/ 0 w 483393"/>
                <a:gd name="connsiteY30" fmla="*/ 995362 h 1145381"/>
                <a:gd name="connsiteX31" fmla="*/ 164306 w 483393"/>
                <a:gd name="connsiteY31" fmla="*/ 616743 h 1145381"/>
                <a:gd name="connsiteX32" fmla="*/ 180975 w 483393"/>
                <a:gd name="connsiteY32" fmla="*/ 590550 h 1145381"/>
                <a:gd name="connsiteX33" fmla="*/ 197643 w 483393"/>
                <a:gd name="connsiteY33" fmla="*/ 550068 h 1145381"/>
                <a:gd name="connsiteX34" fmla="*/ 211931 w 483393"/>
                <a:gd name="connsiteY34" fmla="*/ 509587 h 1145381"/>
                <a:gd name="connsiteX35" fmla="*/ 219075 w 483393"/>
                <a:gd name="connsiteY35" fmla="*/ 459581 h 1145381"/>
                <a:gd name="connsiteX36" fmla="*/ 221456 w 483393"/>
                <a:gd name="connsiteY36" fmla="*/ 411956 h 1145381"/>
                <a:gd name="connsiteX37" fmla="*/ 221456 w 483393"/>
                <a:gd name="connsiteY37" fmla="*/ 2976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1145381">
                  <a:moveTo>
                    <a:pt x="221456" y="297656"/>
                  </a:moveTo>
                  <a:lnTo>
                    <a:pt x="211931" y="207168"/>
                  </a:lnTo>
                  <a:lnTo>
                    <a:pt x="204787" y="154781"/>
                  </a:lnTo>
                  <a:lnTo>
                    <a:pt x="197643" y="104775"/>
                  </a:lnTo>
                  <a:lnTo>
                    <a:pt x="176212" y="0"/>
                  </a:lnTo>
                  <a:lnTo>
                    <a:pt x="423862" y="2381"/>
                  </a:lnTo>
                  <a:lnTo>
                    <a:pt x="447675" y="73818"/>
                  </a:lnTo>
                  <a:lnTo>
                    <a:pt x="461962" y="133350"/>
                  </a:lnTo>
                  <a:lnTo>
                    <a:pt x="473868" y="211931"/>
                  </a:lnTo>
                  <a:lnTo>
                    <a:pt x="481012" y="295275"/>
                  </a:lnTo>
                  <a:cubicBezTo>
                    <a:pt x="481806" y="326231"/>
                    <a:pt x="482599" y="357187"/>
                    <a:pt x="483393" y="388143"/>
                  </a:cubicBezTo>
                  <a:lnTo>
                    <a:pt x="478631" y="495300"/>
                  </a:lnTo>
                  <a:lnTo>
                    <a:pt x="473868" y="554831"/>
                  </a:lnTo>
                  <a:lnTo>
                    <a:pt x="464343" y="611981"/>
                  </a:lnTo>
                  <a:lnTo>
                    <a:pt x="450056" y="678656"/>
                  </a:lnTo>
                  <a:lnTo>
                    <a:pt x="431006" y="740568"/>
                  </a:lnTo>
                  <a:lnTo>
                    <a:pt x="404812" y="804862"/>
                  </a:lnTo>
                  <a:lnTo>
                    <a:pt x="378618" y="859631"/>
                  </a:lnTo>
                  <a:lnTo>
                    <a:pt x="345281" y="914400"/>
                  </a:lnTo>
                  <a:lnTo>
                    <a:pt x="297656" y="981075"/>
                  </a:lnTo>
                  <a:lnTo>
                    <a:pt x="235743" y="1045368"/>
                  </a:lnTo>
                  <a:lnTo>
                    <a:pt x="183356" y="1095375"/>
                  </a:lnTo>
                  <a:lnTo>
                    <a:pt x="142875" y="1126331"/>
                  </a:lnTo>
                  <a:lnTo>
                    <a:pt x="114300" y="1140618"/>
                  </a:lnTo>
                  <a:lnTo>
                    <a:pt x="95250" y="1145381"/>
                  </a:lnTo>
                  <a:lnTo>
                    <a:pt x="78581" y="1143000"/>
                  </a:lnTo>
                  <a:lnTo>
                    <a:pt x="64293" y="1135856"/>
                  </a:lnTo>
                  <a:lnTo>
                    <a:pt x="52387" y="1116806"/>
                  </a:lnTo>
                  <a:lnTo>
                    <a:pt x="40481" y="1081087"/>
                  </a:lnTo>
                  <a:lnTo>
                    <a:pt x="23812" y="1033462"/>
                  </a:lnTo>
                  <a:lnTo>
                    <a:pt x="0" y="995362"/>
                  </a:lnTo>
                  <a:lnTo>
                    <a:pt x="164306" y="616743"/>
                  </a:lnTo>
                  <a:lnTo>
                    <a:pt x="180975" y="590550"/>
                  </a:lnTo>
                  <a:lnTo>
                    <a:pt x="197643" y="550068"/>
                  </a:lnTo>
                  <a:lnTo>
                    <a:pt x="211931" y="509587"/>
                  </a:lnTo>
                  <a:lnTo>
                    <a:pt x="219075" y="459581"/>
                  </a:lnTo>
                  <a:lnTo>
                    <a:pt x="221456" y="411956"/>
                  </a:lnTo>
                  <a:lnTo>
                    <a:pt x="221456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2B1DD323-7F2E-447D-90DB-7F39B3585694}"/>
                </a:ext>
              </a:extLst>
            </p:cNvPr>
            <p:cNvSpPr/>
            <p:nvPr/>
          </p:nvSpPr>
          <p:spPr>
            <a:xfrm>
              <a:off x="6142038" y="4440238"/>
              <a:ext cx="590550" cy="493712"/>
            </a:xfrm>
            <a:custGeom>
              <a:avLst/>
              <a:gdLst>
                <a:gd name="connsiteX0" fmla="*/ 264319 w 590550"/>
                <a:gd name="connsiteY0" fmla="*/ 121444 h 492919"/>
                <a:gd name="connsiteX1" fmla="*/ 359569 w 590550"/>
                <a:gd name="connsiteY1" fmla="*/ 128588 h 492919"/>
                <a:gd name="connsiteX2" fmla="*/ 402431 w 590550"/>
                <a:gd name="connsiteY2" fmla="*/ 126207 h 492919"/>
                <a:gd name="connsiteX3" fmla="*/ 454819 w 590550"/>
                <a:gd name="connsiteY3" fmla="*/ 114300 h 492919"/>
                <a:gd name="connsiteX4" fmla="*/ 492919 w 590550"/>
                <a:gd name="connsiteY4" fmla="*/ 102394 h 492919"/>
                <a:gd name="connsiteX5" fmla="*/ 538162 w 590550"/>
                <a:gd name="connsiteY5" fmla="*/ 69057 h 492919"/>
                <a:gd name="connsiteX6" fmla="*/ 590550 w 590550"/>
                <a:gd name="connsiteY6" fmla="*/ 0 h 492919"/>
                <a:gd name="connsiteX7" fmla="*/ 457200 w 590550"/>
                <a:gd name="connsiteY7" fmla="*/ 492919 h 492919"/>
                <a:gd name="connsiteX8" fmla="*/ 395287 w 590550"/>
                <a:gd name="connsiteY8" fmla="*/ 414338 h 492919"/>
                <a:gd name="connsiteX9" fmla="*/ 359569 w 590550"/>
                <a:gd name="connsiteY9" fmla="*/ 366713 h 492919"/>
                <a:gd name="connsiteX10" fmla="*/ 326231 w 590550"/>
                <a:gd name="connsiteY10" fmla="*/ 330994 h 492919"/>
                <a:gd name="connsiteX11" fmla="*/ 280987 w 590550"/>
                <a:gd name="connsiteY11" fmla="*/ 290513 h 492919"/>
                <a:gd name="connsiteX12" fmla="*/ 228600 w 590550"/>
                <a:gd name="connsiteY12" fmla="*/ 252413 h 492919"/>
                <a:gd name="connsiteX13" fmla="*/ 169069 w 590550"/>
                <a:gd name="connsiteY13" fmla="*/ 219075 h 492919"/>
                <a:gd name="connsiteX14" fmla="*/ 111919 w 590550"/>
                <a:gd name="connsiteY14" fmla="*/ 190500 h 492919"/>
                <a:gd name="connsiteX15" fmla="*/ 78581 w 590550"/>
                <a:gd name="connsiteY15" fmla="*/ 176213 h 492919"/>
                <a:gd name="connsiteX16" fmla="*/ 50006 w 590550"/>
                <a:gd name="connsiteY16" fmla="*/ 159544 h 492919"/>
                <a:gd name="connsiteX17" fmla="*/ 16669 w 590550"/>
                <a:gd name="connsiteY17" fmla="*/ 133350 h 492919"/>
                <a:gd name="connsiteX18" fmla="*/ 0 w 590550"/>
                <a:gd name="connsiteY18" fmla="*/ 109538 h 492919"/>
                <a:gd name="connsiteX19" fmla="*/ 0 w 590550"/>
                <a:gd name="connsiteY19" fmla="*/ 95250 h 492919"/>
                <a:gd name="connsiteX20" fmla="*/ 11906 w 590550"/>
                <a:gd name="connsiteY20" fmla="*/ 83344 h 492919"/>
                <a:gd name="connsiteX21" fmla="*/ 42862 w 590550"/>
                <a:gd name="connsiteY21" fmla="*/ 76200 h 492919"/>
                <a:gd name="connsiteX22" fmla="*/ 109537 w 590550"/>
                <a:gd name="connsiteY22" fmla="*/ 76200 h 492919"/>
                <a:gd name="connsiteX23" fmla="*/ 140494 w 590550"/>
                <a:gd name="connsiteY23" fmla="*/ 85725 h 492919"/>
                <a:gd name="connsiteX24" fmla="*/ 264319 w 590550"/>
                <a:gd name="connsiteY24" fmla="*/ 12144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492919">
                  <a:moveTo>
                    <a:pt x="264319" y="121444"/>
                  </a:moveTo>
                  <a:lnTo>
                    <a:pt x="359569" y="128588"/>
                  </a:lnTo>
                  <a:lnTo>
                    <a:pt x="402431" y="126207"/>
                  </a:lnTo>
                  <a:lnTo>
                    <a:pt x="454819" y="114300"/>
                  </a:lnTo>
                  <a:lnTo>
                    <a:pt x="492919" y="102394"/>
                  </a:lnTo>
                  <a:lnTo>
                    <a:pt x="538162" y="69057"/>
                  </a:lnTo>
                  <a:lnTo>
                    <a:pt x="590550" y="0"/>
                  </a:lnTo>
                  <a:lnTo>
                    <a:pt x="457200" y="492919"/>
                  </a:lnTo>
                  <a:lnTo>
                    <a:pt x="395287" y="414338"/>
                  </a:lnTo>
                  <a:lnTo>
                    <a:pt x="359569" y="366713"/>
                  </a:lnTo>
                  <a:lnTo>
                    <a:pt x="326231" y="330994"/>
                  </a:lnTo>
                  <a:lnTo>
                    <a:pt x="280987" y="290513"/>
                  </a:lnTo>
                  <a:lnTo>
                    <a:pt x="228600" y="252413"/>
                  </a:lnTo>
                  <a:lnTo>
                    <a:pt x="169069" y="219075"/>
                  </a:lnTo>
                  <a:lnTo>
                    <a:pt x="111919" y="190500"/>
                  </a:lnTo>
                  <a:lnTo>
                    <a:pt x="78581" y="176213"/>
                  </a:lnTo>
                  <a:lnTo>
                    <a:pt x="50006" y="159544"/>
                  </a:lnTo>
                  <a:lnTo>
                    <a:pt x="16669" y="133350"/>
                  </a:lnTo>
                  <a:lnTo>
                    <a:pt x="0" y="109538"/>
                  </a:lnTo>
                  <a:lnTo>
                    <a:pt x="0" y="95250"/>
                  </a:lnTo>
                  <a:lnTo>
                    <a:pt x="11906" y="83344"/>
                  </a:lnTo>
                  <a:lnTo>
                    <a:pt x="42862" y="76200"/>
                  </a:lnTo>
                  <a:lnTo>
                    <a:pt x="109537" y="76200"/>
                  </a:lnTo>
                  <a:lnTo>
                    <a:pt x="140494" y="85725"/>
                  </a:lnTo>
                  <a:lnTo>
                    <a:pt x="2643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0105E2F1-CD72-45A2-8BB4-D59CEDEDE5E5}"/>
                </a:ext>
              </a:extLst>
            </p:cNvPr>
            <p:cNvSpPr/>
            <p:nvPr/>
          </p:nvSpPr>
          <p:spPr>
            <a:xfrm rot="16200000">
              <a:off x="3378994" y="3717132"/>
              <a:ext cx="4127500" cy="449262"/>
            </a:xfrm>
            <a:custGeom>
              <a:avLst/>
              <a:gdLst>
                <a:gd name="connsiteX0" fmla="*/ 1652039 w 4126698"/>
                <a:gd name="connsiteY0" fmla="*/ 438504 h 448702"/>
                <a:gd name="connsiteX1" fmla="*/ 1216934 w 4126698"/>
                <a:gd name="connsiteY1" fmla="*/ 441904 h 448702"/>
                <a:gd name="connsiteX2" fmla="*/ 944994 w 4126698"/>
                <a:gd name="connsiteY2" fmla="*/ 441904 h 448702"/>
                <a:gd name="connsiteX3" fmla="*/ 662855 w 4126698"/>
                <a:gd name="connsiteY3" fmla="*/ 441904 h 448702"/>
                <a:gd name="connsiteX4" fmla="*/ 384116 w 4126698"/>
                <a:gd name="connsiteY4" fmla="*/ 424907 h 448702"/>
                <a:gd name="connsiteX5" fmla="*/ 220952 w 4126698"/>
                <a:gd name="connsiteY5" fmla="*/ 404512 h 448702"/>
                <a:gd name="connsiteX6" fmla="*/ 115575 w 4126698"/>
                <a:gd name="connsiteY6" fmla="*/ 384116 h 448702"/>
                <a:gd name="connsiteX7" fmla="*/ 37392 w 4126698"/>
                <a:gd name="connsiteY7" fmla="*/ 363721 h 448702"/>
                <a:gd name="connsiteX8" fmla="*/ 6799 w 4126698"/>
                <a:gd name="connsiteY8" fmla="*/ 343325 h 448702"/>
                <a:gd name="connsiteX9" fmla="*/ 0 w 4126698"/>
                <a:gd name="connsiteY9" fmla="*/ 333127 h 448702"/>
                <a:gd name="connsiteX10" fmla="*/ 6799 w 4126698"/>
                <a:gd name="connsiteY10" fmla="*/ 309333 h 448702"/>
                <a:gd name="connsiteX11" fmla="*/ 40792 w 4126698"/>
                <a:gd name="connsiteY11" fmla="*/ 288937 h 448702"/>
                <a:gd name="connsiteX12" fmla="*/ 122374 w 4126698"/>
                <a:gd name="connsiteY12" fmla="*/ 265142 h 448702"/>
                <a:gd name="connsiteX13" fmla="*/ 231150 w 4126698"/>
                <a:gd name="connsiteY13" fmla="*/ 248146 h 448702"/>
                <a:gd name="connsiteX14" fmla="*/ 445303 w 4126698"/>
                <a:gd name="connsiteY14" fmla="*/ 241347 h 448702"/>
                <a:gd name="connsiteX15" fmla="*/ 921199 w 4126698"/>
                <a:gd name="connsiteY15" fmla="*/ 231150 h 448702"/>
                <a:gd name="connsiteX16" fmla="*/ 1720024 w 4126698"/>
                <a:gd name="connsiteY16" fmla="*/ 214153 h 448702"/>
                <a:gd name="connsiteX17" fmla="*/ 2559641 w 4126698"/>
                <a:gd name="connsiteY17" fmla="*/ 193758 h 448702"/>
                <a:gd name="connsiteX18" fmla="*/ 3327873 w 4126698"/>
                <a:gd name="connsiteY18" fmla="*/ 180161 h 448702"/>
                <a:gd name="connsiteX19" fmla="*/ 3749380 w 4126698"/>
                <a:gd name="connsiteY19" fmla="*/ 169963 h 448702"/>
                <a:gd name="connsiteX20" fmla="*/ 3837761 w 4126698"/>
                <a:gd name="connsiteY20" fmla="*/ 149567 h 448702"/>
                <a:gd name="connsiteX21" fmla="*/ 3902347 w 4126698"/>
                <a:gd name="connsiteY21" fmla="*/ 125773 h 448702"/>
                <a:gd name="connsiteX22" fmla="*/ 3966933 w 4126698"/>
                <a:gd name="connsiteY22" fmla="*/ 88381 h 448702"/>
                <a:gd name="connsiteX23" fmla="*/ 4024720 w 4126698"/>
                <a:gd name="connsiteY23" fmla="*/ 44191 h 448702"/>
                <a:gd name="connsiteX24" fmla="*/ 4072310 w 4126698"/>
                <a:gd name="connsiteY24" fmla="*/ 6799 h 448702"/>
                <a:gd name="connsiteX25" fmla="*/ 4096105 w 4126698"/>
                <a:gd name="connsiteY25" fmla="*/ 0 h 448702"/>
                <a:gd name="connsiteX26" fmla="*/ 4113101 w 4126698"/>
                <a:gd name="connsiteY26" fmla="*/ 6799 h 448702"/>
                <a:gd name="connsiteX27" fmla="*/ 4123299 w 4126698"/>
                <a:gd name="connsiteY27" fmla="*/ 30593 h 448702"/>
                <a:gd name="connsiteX28" fmla="*/ 4126698 w 4126698"/>
                <a:gd name="connsiteY28" fmla="*/ 71385 h 448702"/>
                <a:gd name="connsiteX29" fmla="*/ 4113101 w 4126698"/>
                <a:gd name="connsiteY29" fmla="*/ 142769 h 448702"/>
                <a:gd name="connsiteX30" fmla="*/ 4079108 w 4126698"/>
                <a:gd name="connsiteY30" fmla="*/ 234549 h 448702"/>
                <a:gd name="connsiteX31" fmla="*/ 4021321 w 4126698"/>
                <a:gd name="connsiteY31" fmla="*/ 343325 h 448702"/>
                <a:gd name="connsiteX32" fmla="*/ 3970332 w 4126698"/>
                <a:gd name="connsiteY32" fmla="*/ 448702 h 448702"/>
                <a:gd name="connsiteX33" fmla="*/ 3776574 w 4126698"/>
                <a:gd name="connsiteY33" fmla="*/ 435105 h 448702"/>
                <a:gd name="connsiteX34" fmla="*/ 3127316 w 4126698"/>
                <a:gd name="connsiteY34" fmla="*/ 438504 h 448702"/>
                <a:gd name="connsiteX35" fmla="*/ 2586835 w 4126698"/>
                <a:gd name="connsiteY35" fmla="*/ 438504 h 448702"/>
                <a:gd name="connsiteX36" fmla="*/ 1652039 w 4126698"/>
                <a:gd name="connsiteY36" fmla="*/ 438504 h 4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26698" h="448702">
                  <a:moveTo>
                    <a:pt x="1652039" y="438504"/>
                  </a:moveTo>
                  <a:lnTo>
                    <a:pt x="1216934" y="441904"/>
                  </a:lnTo>
                  <a:lnTo>
                    <a:pt x="944994" y="441904"/>
                  </a:lnTo>
                  <a:lnTo>
                    <a:pt x="662855" y="441904"/>
                  </a:lnTo>
                  <a:lnTo>
                    <a:pt x="384116" y="424907"/>
                  </a:lnTo>
                  <a:lnTo>
                    <a:pt x="220952" y="404512"/>
                  </a:lnTo>
                  <a:lnTo>
                    <a:pt x="115575" y="384116"/>
                  </a:lnTo>
                  <a:lnTo>
                    <a:pt x="37392" y="363721"/>
                  </a:lnTo>
                  <a:lnTo>
                    <a:pt x="6799" y="343325"/>
                  </a:lnTo>
                  <a:lnTo>
                    <a:pt x="0" y="333127"/>
                  </a:lnTo>
                  <a:lnTo>
                    <a:pt x="6799" y="309333"/>
                  </a:lnTo>
                  <a:lnTo>
                    <a:pt x="40792" y="288937"/>
                  </a:lnTo>
                  <a:lnTo>
                    <a:pt x="122374" y="265142"/>
                  </a:lnTo>
                  <a:lnTo>
                    <a:pt x="231150" y="248146"/>
                  </a:lnTo>
                  <a:lnTo>
                    <a:pt x="445303" y="241347"/>
                  </a:lnTo>
                  <a:lnTo>
                    <a:pt x="921199" y="231150"/>
                  </a:lnTo>
                  <a:lnTo>
                    <a:pt x="1720024" y="214153"/>
                  </a:lnTo>
                  <a:lnTo>
                    <a:pt x="2559641" y="193758"/>
                  </a:lnTo>
                  <a:lnTo>
                    <a:pt x="3327873" y="180161"/>
                  </a:lnTo>
                  <a:lnTo>
                    <a:pt x="3749380" y="169963"/>
                  </a:lnTo>
                  <a:lnTo>
                    <a:pt x="3837761" y="149567"/>
                  </a:lnTo>
                  <a:lnTo>
                    <a:pt x="3902347" y="125773"/>
                  </a:lnTo>
                  <a:lnTo>
                    <a:pt x="3966933" y="88381"/>
                  </a:lnTo>
                  <a:lnTo>
                    <a:pt x="4024720" y="44191"/>
                  </a:lnTo>
                  <a:lnTo>
                    <a:pt x="4072310" y="6799"/>
                  </a:lnTo>
                  <a:lnTo>
                    <a:pt x="4096105" y="0"/>
                  </a:lnTo>
                  <a:lnTo>
                    <a:pt x="4113101" y="6799"/>
                  </a:lnTo>
                  <a:lnTo>
                    <a:pt x="4123299" y="30593"/>
                  </a:lnTo>
                  <a:lnTo>
                    <a:pt x="4126698" y="71385"/>
                  </a:lnTo>
                  <a:lnTo>
                    <a:pt x="4113101" y="142769"/>
                  </a:lnTo>
                  <a:lnTo>
                    <a:pt x="4079108" y="234549"/>
                  </a:lnTo>
                  <a:lnTo>
                    <a:pt x="4021321" y="343325"/>
                  </a:lnTo>
                  <a:lnTo>
                    <a:pt x="3970332" y="448702"/>
                  </a:lnTo>
                  <a:lnTo>
                    <a:pt x="3776574" y="435105"/>
                  </a:lnTo>
                  <a:lnTo>
                    <a:pt x="3127316" y="438504"/>
                  </a:lnTo>
                  <a:lnTo>
                    <a:pt x="2586835" y="438504"/>
                  </a:lnTo>
                  <a:lnTo>
                    <a:pt x="1652039" y="4385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3430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6284D64-1C41-4385-B095-A53336237C08}"/>
              </a:ext>
            </a:extLst>
          </p:cNvPr>
          <p:cNvGrpSpPr/>
          <p:nvPr/>
        </p:nvGrpSpPr>
        <p:grpSpPr>
          <a:xfrm>
            <a:off x="2549525" y="1668463"/>
            <a:ext cx="4473575" cy="4337050"/>
            <a:chOff x="2549525" y="1668463"/>
            <a:chExt cx="4473575" cy="43370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7354F1F-1D7B-7146-B1F3-4C39E264BF41}"/>
                </a:ext>
              </a:extLst>
            </p:cNvPr>
            <p:cNvSpPr/>
            <p:nvPr/>
          </p:nvSpPr>
          <p:spPr>
            <a:xfrm>
              <a:off x="2908300" y="1668463"/>
              <a:ext cx="2001838" cy="1590675"/>
            </a:xfrm>
            <a:custGeom>
              <a:avLst/>
              <a:gdLst>
                <a:gd name="connsiteX0" fmla="*/ 1012032 w 2002632"/>
                <a:gd name="connsiteY0" fmla="*/ 359569 h 1590675"/>
                <a:gd name="connsiteX1" fmla="*/ 790575 w 2002632"/>
                <a:gd name="connsiteY1" fmla="*/ 426244 h 1590675"/>
                <a:gd name="connsiteX2" fmla="*/ 523875 w 2002632"/>
                <a:gd name="connsiteY2" fmla="*/ 519113 h 1590675"/>
                <a:gd name="connsiteX3" fmla="*/ 435769 w 2002632"/>
                <a:gd name="connsiteY3" fmla="*/ 545307 h 1590675"/>
                <a:gd name="connsiteX4" fmla="*/ 388144 w 2002632"/>
                <a:gd name="connsiteY4" fmla="*/ 554832 h 1590675"/>
                <a:gd name="connsiteX5" fmla="*/ 369094 w 2002632"/>
                <a:gd name="connsiteY5" fmla="*/ 554832 h 1590675"/>
                <a:gd name="connsiteX6" fmla="*/ 342900 w 2002632"/>
                <a:gd name="connsiteY6" fmla="*/ 552450 h 1590675"/>
                <a:gd name="connsiteX7" fmla="*/ 309563 w 2002632"/>
                <a:gd name="connsiteY7" fmla="*/ 540544 h 1590675"/>
                <a:gd name="connsiteX8" fmla="*/ 238125 w 2002632"/>
                <a:gd name="connsiteY8" fmla="*/ 497682 h 1590675"/>
                <a:gd name="connsiteX9" fmla="*/ 171450 w 2002632"/>
                <a:gd name="connsiteY9" fmla="*/ 445294 h 1590675"/>
                <a:gd name="connsiteX10" fmla="*/ 104775 w 2002632"/>
                <a:gd name="connsiteY10" fmla="*/ 378619 h 1590675"/>
                <a:gd name="connsiteX11" fmla="*/ 33338 w 2002632"/>
                <a:gd name="connsiteY11" fmla="*/ 297657 h 1590675"/>
                <a:gd name="connsiteX12" fmla="*/ 9525 w 2002632"/>
                <a:gd name="connsiteY12" fmla="*/ 261938 h 1590675"/>
                <a:gd name="connsiteX13" fmla="*/ 0 w 2002632"/>
                <a:gd name="connsiteY13" fmla="*/ 240507 h 1590675"/>
                <a:gd name="connsiteX14" fmla="*/ 0 w 2002632"/>
                <a:gd name="connsiteY14" fmla="*/ 223838 h 1590675"/>
                <a:gd name="connsiteX15" fmla="*/ 7144 w 2002632"/>
                <a:gd name="connsiteY15" fmla="*/ 209550 h 1590675"/>
                <a:gd name="connsiteX16" fmla="*/ 19050 w 2002632"/>
                <a:gd name="connsiteY16" fmla="*/ 204788 h 1590675"/>
                <a:gd name="connsiteX17" fmla="*/ 54769 w 2002632"/>
                <a:gd name="connsiteY17" fmla="*/ 209550 h 1590675"/>
                <a:gd name="connsiteX18" fmla="*/ 138113 w 2002632"/>
                <a:gd name="connsiteY18" fmla="*/ 240507 h 1590675"/>
                <a:gd name="connsiteX19" fmla="*/ 173832 w 2002632"/>
                <a:gd name="connsiteY19" fmla="*/ 259557 h 1590675"/>
                <a:gd name="connsiteX20" fmla="*/ 219075 w 2002632"/>
                <a:gd name="connsiteY20" fmla="*/ 280988 h 1590675"/>
                <a:gd name="connsiteX21" fmla="*/ 273844 w 2002632"/>
                <a:gd name="connsiteY21" fmla="*/ 297657 h 1590675"/>
                <a:gd name="connsiteX22" fmla="*/ 333375 w 2002632"/>
                <a:gd name="connsiteY22" fmla="*/ 307182 h 1590675"/>
                <a:gd name="connsiteX23" fmla="*/ 383382 w 2002632"/>
                <a:gd name="connsiteY23" fmla="*/ 311944 h 1590675"/>
                <a:gd name="connsiteX24" fmla="*/ 445294 w 2002632"/>
                <a:gd name="connsiteY24" fmla="*/ 316707 h 1590675"/>
                <a:gd name="connsiteX25" fmla="*/ 526257 w 2002632"/>
                <a:gd name="connsiteY25" fmla="*/ 314325 h 1590675"/>
                <a:gd name="connsiteX26" fmla="*/ 592932 w 2002632"/>
                <a:gd name="connsiteY26" fmla="*/ 304800 h 1590675"/>
                <a:gd name="connsiteX27" fmla="*/ 728663 w 2002632"/>
                <a:gd name="connsiteY27" fmla="*/ 271463 h 1590675"/>
                <a:gd name="connsiteX28" fmla="*/ 950119 w 2002632"/>
                <a:gd name="connsiteY28" fmla="*/ 214313 h 1590675"/>
                <a:gd name="connsiteX29" fmla="*/ 1207294 w 2002632"/>
                <a:gd name="connsiteY29" fmla="*/ 140494 h 1590675"/>
                <a:gd name="connsiteX30" fmla="*/ 1388269 w 2002632"/>
                <a:gd name="connsiteY30" fmla="*/ 80963 h 1590675"/>
                <a:gd name="connsiteX31" fmla="*/ 1519238 w 2002632"/>
                <a:gd name="connsiteY31" fmla="*/ 33338 h 1590675"/>
                <a:gd name="connsiteX32" fmla="*/ 1590675 w 2002632"/>
                <a:gd name="connsiteY32" fmla="*/ 0 h 1590675"/>
                <a:gd name="connsiteX33" fmla="*/ 1602582 w 2002632"/>
                <a:gd name="connsiteY33" fmla="*/ 0 h 1590675"/>
                <a:gd name="connsiteX34" fmla="*/ 1671638 w 2002632"/>
                <a:gd name="connsiteY34" fmla="*/ 21432 h 1590675"/>
                <a:gd name="connsiteX35" fmla="*/ 1750219 w 2002632"/>
                <a:gd name="connsiteY35" fmla="*/ 57150 h 1590675"/>
                <a:gd name="connsiteX36" fmla="*/ 1838325 w 2002632"/>
                <a:gd name="connsiteY36" fmla="*/ 104775 h 1590675"/>
                <a:gd name="connsiteX37" fmla="*/ 1938338 w 2002632"/>
                <a:gd name="connsiteY37" fmla="*/ 164307 h 1590675"/>
                <a:gd name="connsiteX38" fmla="*/ 1971675 w 2002632"/>
                <a:gd name="connsiteY38" fmla="*/ 188119 h 1590675"/>
                <a:gd name="connsiteX39" fmla="*/ 1983582 w 2002632"/>
                <a:gd name="connsiteY39" fmla="*/ 200025 h 1590675"/>
                <a:gd name="connsiteX40" fmla="*/ 1997869 w 2002632"/>
                <a:gd name="connsiteY40" fmla="*/ 219075 h 1590675"/>
                <a:gd name="connsiteX41" fmla="*/ 2002632 w 2002632"/>
                <a:gd name="connsiteY41" fmla="*/ 233363 h 1590675"/>
                <a:gd name="connsiteX42" fmla="*/ 1995488 w 2002632"/>
                <a:gd name="connsiteY42" fmla="*/ 257175 h 1590675"/>
                <a:gd name="connsiteX43" fmla="*/ 1971675 w 2002632"/>
                <a:gd name="connsiteY43" fmla="*/ 283369 h 1590675"/>
                <a:gd name="connsiteX44" fmla="*/ 1928813 w 2002632"/>
                <a:gd name="connsiteY44" fmla="*/ 307182 h 1590675"/>
                <a:gd name="connsiteX45" fmla="*/ 1914525 w 2002632"/>
                <a:gd name="connsiteY45" fmla="*/ 335757 h 1590675"/>
                <a:gd name="connsiteX46" fmla="*/ 1876425 w 2002632"/>
                <a:gd name="connsiteY46" fmla="*/ 438150 h 1590675"/>
                <a:gd name="connsiteX47" fmla="*/ 1845469 w 2002632"/>
                <a:gd name="connsiteY47" fmla="*/ 554832 h 1590675"/>
                <a:gd name="connsiteX48" fmla="*/ 1809750 w 2002632"/>
                <a:gd name="connsiteY48" fmla="*/ 735807 h 1590675"/>
                <a:gd name="connsiteX49" fmla="*/ 1740694 w 2002632"/>
                <a:gd name="connsiteY49" fmla="*/ 978694 h 1590675"/>
                <a:gd name="connsiteX50" fmla="*/ 1683544 w 2002632"/>
                <a:gd name="connsiteY50" fmla="*/ 1219200 h 1590675"/>
                <a:gd name="connsiteX51" fmla="*/ 1638300 w 2002632"/>
                <a:gd name="connsiteY51" fmla="*/ 1407319 h 1590675"/>
                <a:gd name="connsiteX52" fmla="*/ 1588294 w 2002632"/>
                <a:gd name="connsiteY52" fmla="*/ 1585913 h 1590675"/>
                <a:gd name="connsiteX53" fmla="*/ 1421607 w 2002632"/>
                <a:gd name="connsiteY53" fmla="*/ 1590675 h 1590675"/>
                <a:gd name="connsiteX54" fmla="*/ 1464469 w 2002632"/>
                <a:gd name="connsiteY54" fmla="*/ 1319213 h 1590675"/>
                <a:gd name="connsiteX55" fmla="*/ 1519238 w 2002632"/>
                <a:gd name="connsiteY55" fmla="*/ 990600 h 1590675"/>
                <a:gd name="connsiteX56" fmla="*/ 1571625 w 2002632"/>
                <a:gd name="connsiteY56" fmla="*/ 769144 h 1590675"/>
                <a:gd name="connsiteX57" fmla="*/ 1597819 w 2002632"/>
                <a:gd name="connsiteY57" fmla="*/ 483394 h 1590675"/>
                <a:gd name="connsiteX58" fmla="*/ 1612107 w 2002632"/>
                <a:gd name="connsiteY58" fmla="*/ 345282 h 1590675"/>
                <a:gd name="connsiteX59" fmla="*/ 1614488 w 2002632"/>
                <a:gd name="connsiteY59" fmla="*/ 292894 h 1590675"/>
                <a:gd name="connsiteX60" fmla="*/ 1609725 w 2002632"/>
                <a:gd name="connsiteY60" fmla="*/ 264319 h 1590675"/>
                <a:gd name="connsiteX61" fmla="*/ 1593057 w 2002632"/>
                <a:gd name="connsiteY61" fmla="*/ 233363 h 1590675"/>
                <a:gd name="connsiteX62" fmla="*/ 1576388 w 2002632"/>
                <a:gd name="connsiteY62" fmla="*/ 216694 h 1590675"/>
                <a:gd name="connsiteX63" fmla="*/ 1557338 w 2002632"/>
                <a:gd name="connsiteY63" fmla="*/ 211932 h 1590675"/>
                <a:gd name="connsiteX64" fmla="*/ 1509713 w 2002632"/>
                <a:gd name="connsiteY64" fmla="*/ 221457 h 1590675"/>
                <a:gd name="connsiteX65" fmla="*/ 1328738 w 2002632"/>
                <a:gd name="connsiteY65" fmla="*/ 273844 h 1590675"/>
                <a:gd name="connsiteX66" fmla="*/ 1012032 w 2002632"/>
                <a:gd name="connsiteY66" fmla="*/ 3595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02632" h="1590675">
                  <a:moveTo>
                    <a:pt x="1012032" y="359569"/>
                  </a:moveTo>
                  <a:lnTo>
                    <a:pt x="790575" y="426244"/>
                  </a:lnTo>
                  <a:lnTo>
                    <a:pt x="523875" y="519113"/>
                  </a:lnTo>
                  <a:lnTo>
                    <a:pt x="435769" y="545307"/>
                  </a:lnTo>
                  <a:lnTo>
                    <a:pt x="388144" y="554832"/>
                  </a:lnTo>
                  <a:lnTo>
                    <a:pt x="369094" y="554832"/>
                  </a:lnTo>
                  <a:lnTo>
                    <a:pt x="342900" y="552450"/>
                  </a:lnTo>
                  <a:lnTo>
                    <a:pt x="309563" y="540544"/>
                  </a:lnTo>
                  <a:lnTo>
                    <a:pt x="238125" y="497682"/>
                  </a:lnTo>
                  <a:lnTo>
                    <a:pt x="171450" y="445294"/>
                  </a:lnTo>
                  <a:lnTo>
                    <a:pt x="104775" y="378619"/>
                  </a:lnTo>
                  <a:lnTo>
                    <a:pt x="33338" y="297657"/>
                  </a:lnTo>
                  <a:lnTo>
                    <a:pt x="9525" y="261938"/>
                  </a:lnTo>
                  <a:lnTo>
                    <a:pt x="0" y="240507"/>
                  </a:lnTo>
                  <a:lnTo>
                    <a:pt x="0" y="223838"/>
                  </a:lnTo>
                  <a:lnTo>
                    <a:pt x="7144" y="209550"/>
                  </a:lnTo>
                  <a:lnTo>
                    <a:pt x="19050" y="204788"/>
                  </a:lnTo>
                  <a:lnTo>
                    <a:pt x="54769" y="209550"/>
                  </a:lnTo>
                  <a:lnTo>
                    <a:pt x="138113" y="240507"/>
                  </a:lnTo>
                  <a:lnTo>
                    <a:pt x="173832" y="259557"/>
                  </a:lnTo>
                  <a:lnTo>
                    <a:pt x="219075" y="280988"/>
                  </a:lnTo>
                  <a:lnTo>
                    <a:pt x="273844" y="297657"/>
                  </a:lnTo>
                  <a:lnTo>
                    <a:pt x="333375" y="307182"/>
                  </a:lnTo>
                  <a:lnTo>
                    <a:pt x="383382" y="311944"/>
                  </a:lnTo>
                  <a:lnTo>
                    <a:pt x="445294" y="316707"/>
                  </a:lnTo>
                  <a:lnTo>
                    <a:pt x="526257" y="314325"/>
                  </a:lnTo>
                  <a:lnTo>
                    <a:pt x="592932" y="304800"/>
                  </a:lnTo>
                  <a:lnTo>
                    <a:pt x="728663" y="271463"/>
                  </a:lnTo>
                  <a:lnTo>
                    <a:pt x="950119" y="214313"/>
                  </a:lnTo>
                  <a:lnTo>
                    <a:pt x="1207294" y="140494"/>
                  </a:lnTo>
                  <a:lnTo>
                    <a:pt x="1388269" y="80963"/>
                  </a:lnTo>
                  <a:lnTo>
                    <a:pt x="1519238" y="33338"/>
                  </a:lnTo>
                  <a:lnTo>
                    <a:pt x="1590675" y="0"/>
                  </a:lnTo>
                  <a:lnTo>
                    <a:pt x="1602582" y="0"/>
                  </a:lnTo>
                  <a:lnTo>
                    <a:pt x="1671638" y="21432"/>
                  </a:lnTo>
                  <a:lnTo>
                    <a:pt x="1750219" y="57150"/>
                  </a:lnTo>
                  <a:lnTo>
                    <a:pt x="1838325" y="104775"/>
                  </a:lnTo>
                  <a:lnTo>
                    <a:pt x="1938338" y="164307"/>
                  </a:lnTo>
                  <a:lnTo>
                    <a:pt x="1971675" y="188119"/>
                  </a:lnTo>
                  <a:lnTo>
                    <a:pt x="1983582" y="200025"/>
                  </a:lnTo>
                  <a:lnTo>
                    <a:pt x="1997869" y="219075"/>
                  </a:lnTo>
                  <a:lnTo>
                    <a:pt x="2002632" y="233363"/>
                  </a:lnTo>
                  <a:lnTo>
                    <a:pt x="1995488" y="257175"/>
                  </a:lnTo>
                  <a:lnTo>
                    <a:pt x="1971675" y="283369"/>
                  </a:lnTo>
                  <a:lnTo>
                    <a:pt x="1928813" y="307182"/>
                  </a:lnTo>
                  <a:lnTo>
                    <a:pt x="1914525" y="335757"/>
                  </a:lnTo>
                  <a:lnTo>
                    <a:pt x="1876425" y="438150"/>
                  </a:lnTo>
                  <a:lnTo>
                    <a:pt x="1845469" y="554832"/>
                  </a:lnTo>
                  <a:lnTo>
                    <a:pt x="1809750" y="735807"/>
                  </a:lnTo>
                  <a:lnTo>
                    <a:pt x="1740694" y="978694"/>
                  </a:lnTo>
                  <a:lnTo>
                    <a:pt x="1683544" y="1219200"/>
                  </a:lnTo>
                  <a:lnTo>
                    <a:pt x="1638300" y="1407319"/>
                  </a:lnTo>
                  <a:lnTo>
                    <a:pt x="1588294" y="1585913"/>
                  </a:lnTo>
                  <a:lnTo>
                    <a:pt x="1421607" y="1590675"/>
                  </a:lnTo>
                  <a:lnTo>
                    <a:pt x="1464469" y="1319213"/>
                  </a:lnTo>
                  <a:lnTo>
                    <a:pt x="1519238" y="990600"/>
                  </a:lnTo>
                  <a:lnTo>
                    <a:pt x="1571625" y="769144"/>
                  </a:lnTo>
                  <a:lnTo>
                    <a:pt x="1597819" y="483394"/>
                  </a:lnTo>
                  <a:lnTo>
                    <a:pt x="1612107" y="345282"/>
                  </a:lnTo>
                  <a:lnTo>
                    <a:pt x="1614488" y="292894"/>
                  </a:lnTo>
                  <a:lnTo>
                    <a:pt x="1609725" y="264319"/>
                  </a:lnTo>
                  <a:lnTo>
                    <a:pt x="1593057" y="233363"/>
                  </a:lnTo>
                  <a:lnTo>
                    <a:pt x="1576388" y="216694"/>
                  </a:lnTo>
                  <a:lnTo>
                    <a:pt x="1557338" y="211932"/>
                  </a:lnTo>
                  <a:lnTo>
                    <a:pt x="1509713" y="221457"/>
                  </a:lnTo>
                  <a:lnTo>
                    <a:pt x="1328738" y="273844"/>
                  </a:lnTo>
                  <a:lnTo>
                    <a:pt x="1012032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A049FD4-D7B9-6148-902E-BE0C509F8752}"/>
                </a:ext>
              </a:extLst>
            </p:cNvPr>
            <p:cNvSpPr/>
            <p:nvPr/>
          </p:nvSpPr>
          <p:spPr>
            <a:xfrm>
              <a:off x="2590800" y="2370138"/>
              <a:ext cx="2509838" cy="577850"/>
            </a:xfrm>
            <a:custGeom>
              <a:avLst/>
              <a:gdLst>
                <a:gd name="connsiteX0" fmla="*/ 1554956 w 2509838"/>
                <a:gd name="connsiteY0" fmla="*/ 328612 h 578644"/>
                <a:gd name="connsiteX1" fmla="*/ 1231106 w 2509838"/>
                <a:gd name="connsiteY1" fmla="*/ 390525 h 578644"/>
                <a:gd name="connsiteX2" fmla="*/ 940594 w 2509838"/>
                <a:gd name="connsiteY2" fmla="*/ 442912 h 578644"/>
                <a:gd name="connsiteX3" fmla="*/ 726281 w 2509838"/>
                <a:gd name="connsiteY3" fmla="*/ 485775 h 578644"/>
                <a:gd name="connsiteX4" fmla="*/ 564356 w 2509838"/>
                <a:gd name="connsiteY4" fmla="*/ 521494 h 578644"/>
                <a:gd name="connsiteX5" fmla="*/ 426244 w 2509838"/>
                <a:gd name="connsiteY5" fmla="*/ 557212 h 578644"/>
                <a:gd name="connsiteX6" fmla="*/ 364331 w 2509838"/>
                <a:gd name="connsiteY6" fmla="*/ 576262 h 578644"/>
                <a:gd name="connsiteX7" fmla="*/ 350044 w 2509838"/>
                <a:gd name="connsiteY7" fmla="*/ 578644 h 578644"/>
                <a:gd name="connsiteX8" fmla="*/ 330994 w 2509838"/>
                <a:gd name="connsiteY8" fmla="*/ 578644 h 578644"/>
                <a:gd name="connsiteX9" fmla="*/ 302419 w 2509838"/>
                <a:gd name="connsiteY9" fmla="*/ 576262 h 578644"/>
                <a:gd name="connsiteX10" fmla="*/ 271463 w 2509838"/>
                <a:gd name="connsiteY10" fmla="*/ 564356 h 578644"/>
                <a:gd name="connsiteX11" fmla="*/ 221456 w 2509838"/>
                <a:gd name="connsiteY11" fmla="*/ 535781 h 578644"/>
                <a:gd name="connsiteX12" fmla="*/ 166688 w 2509838"/>
                <a:gd name="connsiteY12" fmla="*/ 500062 h 578644"/>
                <a:gd name="connsiteX13" fmla="*/ 116681 w 2509838"/>
                <a:gd name="connsiteY13" fmla="*/ 457200 h 578644"/>
                <a:gd name="connsiteX14" fmla="*/ 69056 w 2509838"/>
                <a:gd name="connsiteY14" fmla="*/ 414337 h 578644"/>
                <a:gd name="connsiteX15" fmla="*/ 35719 w 2509838"/>
                <a:gd name="connsiteY15" fmla="*/ 378619 h 578644"/>
                <a:gd name="connsiteX16" fmla="*/ 16669 w 2509838"/>
                <a:gd name="connsiteY16" fmla="*/ 354806 h 578644"/>
                <a:gd name="connsiteX17" fmla="*/ 2381 w 2509838"/>
                <a:gd name="connsiteY17" fmla="*/ 328612 h 578644"/>
                <a:gd name="connsiteX18" fmla="*/ 0 w 2509838"/>
                <a:gd name="connsiteY18" fmla="*/ 304800 h 578644"/>
                <a:gd name="connsiteX19" fmla="*/ 2381 w 2509838"/>
                <a:gd name="connsiteY19" fmla="*/ 290512 h 578644"/>
                <a:gd name="connsiteX20" fmla="*/ 11906 w 2509838"/>
                <a:gd name="connsiteY20" fmla="*/ 278606 h 578644"/>
                <a:gd name="connsiteX21" fmla="*/ 38100 w 2509838"/>
                <a:gd name="connsiteY21" fmla="*/ 278606 h 578644"/>
                <a:gd name="connsiteX22" fmla="*/ 71438 w 2509838"/>
                <a:gd name="connsiteY22" fmla="*/ 288131 h 578644"/>
                <a:gd name="connsiteX23" fmla="*/ 114300 w 2509838"/>
                <a:gd name="connsiteY23" fmla="*/ 309562 h 578644"/>
                <a:gd name="connsiteX24" fmla="*/ 164306 w 2509838"/>
                <a:gd name="connsiteY24" fmla="*/ 330994 h 578644"/>
                <a:gd name="connsiteX25" fmla="*/ 240506 w 2509838"/>
                <a:gd name="connsiteY25" fmla="*/ 352425 h 578644"/>
                <a:gd name="connsiteX26" fmla="*/ 307181 w 2509838"/>
                <a:gd name="connsiteY26" fmla="*/ 364331 h 578644"/>
                <a:gd name="connsiteX27" fmla="*/ 378619 w 2509838"/>
                <a:gd name="connsiteY27" fmla="*/ 371475 h 578644"/>
                <a:gd name="connsiteX28" fmla="*/ 438150 w 2509838"/>
                <a:gd name="connsiteY28" fmla="*/ 369094 h 578644"/>
                <a:gd name="connsiteX29" fmla="*/ 545306 w 2509838"/>
                <a:gd name="connsiteY29" fmla="*/ 350044 h 578644"/>
                <a:gd name="connsiteX30" fmla="*/ 800100 w 2509838"/>
                <a:gd name="connsiteY30" fmla="*/ 304800 h 578644"/>
                <a:gd name="connsiteX31" fmla="*/ 1021556 w 2509838"/>
                <a:gd name="connsiteY31" fmla="*/ 254794 h 578644"/>
                <a:gd name="connsiteX32" fmla="*/ 1295400 w 2509838"/>
                <a:gd name="connsiteY32" fmla="*/ 209550 h 578644"/>
                <a:gd name="connsiteX33" fmla="*/ 1588294 w 2509838"/>
                <a:gd name="connsiteY33" fmla="*/ 145256 h 578644"/>
                <a:gd name="connsiteX34" fmla="*/ 1897856 w 2509838"/>
                <a:gd name="connsiteY34" fmla="*/ 71437 h 578644"/>
                <a:gd name="connsiteX35" fmla="*/ 2126456 w 2509838"/>
                <a:gd name="connsiteY35" fmla="*/ 11906 h 578644"/>
                <a:gd name="connsiteX36" fmla="*/ 2188369 w 2509838"/>
                <a:gd name="connsiteY36" fmla="*/ 0 h 578644"/>
                <a:gd name="connsiteX37" fmla="*/ 2238375 w 2509838"/>
                <a:gd name="connsiteY37" fmla="*/ 2381 h 578644"/>
                <a:gd name="connsiteX38" fmla="*/ 2290763 w 2509838"/>
                <a:gd name="connsiteY38" fmla="*/ 7144 h 578644"/>
                <a:gd name="connsiteX39" fmla="*/ 2343150 w 2509838"/>
                <a:gd name="connsiteY39" fmla="*/ 21431 h 578644"/>
                <a:gd name="connsiteX40" fmla="*/ 2405063 w 2509838"/>
                <a:gd name="connsiteY40" fmla="*/ 47625 h 578644"/>
                <a:gd name="connsiteX41" fmla="*/ 2462213 w 2509838"/>
                <a:gd name="connsiteY41" fmla="*/ 78581 h 578644"/>
                <a:gd name="connsiteX42" fmla="*/ 2493169 w 2509838"/>
                <a:gd name="connsiteY42" fmla="*/ 102394 h 578644"/>
                <a:gd name="connsiteX43" fmla="*/ 2507456 w 2509838"/>
                <a:gd name="connsiteY43" fmla="*/ 123825 h 578644"/>
                <a:gd name="connsiteX44" fmla="*/ 2509838 w 2509838"/>
                <a:gd name="connsiteY44" fmla="*/ 147637 h 578644"/>
                <a:gd name="connsiteX45" fmla="*/ 2497931 w 2509838"/>
                <a:gd name="connsiteY45" fmla="*/ 171450 h 578644"/>
                <a:gd name="connsiteX46" fmla="*/ 2455069 w 2509838"/>
                <a:gd name="connsiteY46" fmla="*/ 200025 h 578644"/>
                <a:gd name="connsiteX47" fmla="*/ 2386013 w 2509838"/>
                <a:gd name="connsiteY47" fmla="*/ 228600 h 578644"/>
                <a:gd name="connsiteX48" fmla="*/ 2336006 w 2509838"/>
                <a:gd name="connsiteY48" fmla="*/ 235744 h 578644"/>
                <a:gd name="connsiteX49" fmla="*/ 2181225 w 2509838"/>
                <a:gd name="connsiteY49" fmla="*/ 238125 h 578644"/>
                <a:gd name="connsiteX50" fmla="*/ 2055019 w 2509838"/>
                <a:gd name="connsiteY50" fmla="*/ 254794 h 578644"/>
                <a:gd name="connsiteX51" fmla="*/ 1840706 w 2509838"/>
                <a:gd name="connsiteY51" fmla="*/ 280987 h 578644"/>
                <a:gd name="connsiteX52" fmla="*/ 1554956 w 2509838"/>
                <a:gd name="connsiteY52" fmla="*/ 3286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09838" h="578644">
                  <a:moveTo>
                    <a:pt x="1554956" y="328612"/>
                  </a:moveTo>
                  <a:lnTo>
                    <a:pt x="1231106" y="390525"/>
                  </a:lnTo>
                  <a:lnTo>
                    <a:pt x="940594" y="442912"/>
                  </a:lnTo>
                  <a:lnTo>
                    <a:pt x="726281" y="485775"/>
                  </a:lnTo>
                  <a:lnTo>
                    <a:pt x="564356" y="521494"/>
                  </a:lnTo>
                  <a:lnTo>
                    <a:pt x="426244" y="557212"/>
                  </a:lnTo>
                  <a:lnTo>
                    <a:pt x="364331" y="576262"/>
                  </a:lnTo>
                  <a:lnTo>
                    <a:pt x="350044" y="578644"/>
                  </a:lnTo>
                  <a:lnTo>
                    <a:pt x="330994" y="578644"/>
                  </a:lnTo>
                  <a:lnTo>
                    <a:pt x="302419" y="576262"/>
                  </a:lnTo>
                  <a:lnTo>
                    <a:pt x="271463" y="564356"/>
                  </a:lnTo>
                  <a:lnTo>
                    <a:pt x="221456" y="535781"/>
                  </a:lnTo>
                  <a:lnTo>
                    <a:pt x="166688" y="500062"/>
                  </a:lnTo>
                  <a:lnTo>
                    <a:pt x="116681" y="457200"/>
                  </a:lnTo>
                  <a:lnTo>
                    <a:pt x="69056" y="414337"/>
                  </a:lnTo>
                  <a:lnTo>
                    <a:pt x="35719" y="378619"/>
                  </a:lnTo>
                  <a:lnTo>
                    <a:pt x="16669" y="354806"/>
                  </a:lnTo>
                  <a:lnTo>
                    <a:pt x="2381" y="328612"/>
                  </a:lnTo>
                  <a:lnTo>
                    <a:pt x="0" y="304800"/>
                  </a:lnTo>
                  <a:lnTo>
                    <a:pt x="2381" y="290512"/>
                  </a:lnTo>
                  <a:lnTo>
                    <a:pt x="11906" y="278606"/>
                  </a:lnTo>
                  <a:lnTo>
                    <a:pt x="38100" y="278606"/>
                  </a:lnTo>
                  <a:lnTo>
                    <a:pt x="71438" y="288131"/>
                  </a:lnTo>
                  <a:lnTo>
                    <a:pt x="114300" y="309562"/>
                  </a:lnTo>
                  <a:lnTo>
                    <a:pt x="164306" y="330994"/>
                  </a:lnTo>
                  <a:lnTo>
                    <a:pt x="240506" y="352425"/>
                  </a:lnTo>
                  <a:lnTo>
                    <a:pt x="307181" y="364331"/>
                  </a:lnTo>
                  <a:lnTo>
                    <a:pt x="378619" y="371475"/>
                  </a:lnTo>
                  <a:lnTo>
                    <a:pt x="438150" y="369094"/>
                  </a:lnTo>
                  <a:lnTo>
                    <a:pt x="545306" y="350044"/>
                  </a:lnTo>
                  <a:lnTo>
                    <a:pt x="800100" y="304800"/>
                  </a:lnTo>
                  <a:lnTo>
                    <a:pt x="1021556" y="254794"/>
                  </a:lnTo>
                  <a:lnTo>
                    <a:pt x="1295400" y="209550"/>
                  </a:lnTo>
                  <a:lnTo>
                    <a:pt x="1588294" y="145256"/>
                  </a:lnTo>
                  <a:lnTo>
                    <a:pt x="1897856" y="71437"/>
                  </a:lnTo>
                  <a:lnTo>
                    <a:pt x="2126456" y="11906"/>
                  </a:lnTo>
                  <a:lnTo>
                    <a:pt x="2188369" y="0"/>
                  </a:lnTo>
                  <a:lnTo>
                    <a:pt x="2238375" y="2381"/>
                  </a:lnTo>
                  <a:lnTo>
                    <a:pt x="2290763" y="7144"/>
                  </a:lnTo>
                  <a:lnTo>
                    <a:pt x="2343150" y="21431"/>
                  </a:lnTo>
                  <a:lnTo>
                    <a:pt x="2405063" y="47625"/>
                  </a:lnTo>
                  <a:lnTo>
                    <a:pt x="2462213" y="78581"/>
                  </a:lnTo>
                  <a:lnTo>
                    <a:pt x="2493169" y="102394"/>
                  </a:lnTo>
                  <a:lnTo>
                    <a:pt x="2507456" y="123825"/>
                  </a:lnTo>
                  <a:lnTo>
                    <a:pt x="2509838" y="147637"/>
                  </a:lnTo>
                  <a:lnTo>
                    <a:pt x="2497931" y="171450"/>
                  </a:lnTo>
                  <a:lnTo>
                    <a:pt x="2455069" y="200025"/>
                  </a:lnTo>
                  <a:lnTo>
                    <a:pt x="2386013" y="228600"/>
                  </a:lnTo>
                  <a:lnTo>
                    <a:pt x="2336006" y="235744"/>
                  </a:lnTo>
                  <a:lnTo>
                    <a:pt x="2181225" y="238125"/>
                  </a:lnTo>
                  <a:lnTo>
                    <a:pt x="2055019" y="254794"/>
                  </a:lnTo>
                  <a:lnTo>
                    <a:pt x="1840706" y="280987"/>
                  </a:lnTo>
                  <a:lnTo>
                    <a:pt x="1554956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C349A7E-F3C0-0F49-955C-BD66094532E8}"/>
                </a:ext>
              </a:extLst>
            </p:cNvPr>
            <p:cNvSpPr/>
            <p:nvPr/>
          </p:nvSpPr>
          <p:spPr>
            <a:xfrm>
              <a:off x="2795588" y="3157538"/>
              <a:ext cx="1855787" cy="500062"/>
            </a:xfrm>
            <a:custGeom>
              <a:avLst/>
              <a:gdLst>
                <a:gd name="connsiteX0" fmla="*/ 1109662 w 1854993"/>
                <a:gd name="connsiteY0" fmla="*/ 285750 h 500062"/>
                <a:gd name="connsiteX1" fmla="*/ 819150 w 1854993"/>
                <a:gd name="connsiteY1" fmla="*/ 366712 h 500062"/>
                <a:gd name="connsiteX2" fmla="*/ 545306 w 1854993"/>
                <a:gd name="connsiteY2" fmla="*/ 433387 h 500062"/>
                <a:gd name="connsiteX3" fmla="*/ 461962 w 1854993"/>
                <a:gd name="connsiteY3" fmla="*/ 461962 h 500062"/>
                <a:gd name="connsiteX4" fmla="*/ 383381 w 1854993"/>
                <a:gd name="connsiteY4" fmla="*/ 488156 h 500062"/>
                <a:gd name="connsiteX5" fmla="*/ 330993 w 1854993"/>
                <a:gd name="connsiteY5" fmla="*/ 500062 h 500062"/>
                <a:gd name="connsiteX6" fmla="*/ 300037 w 1854993"/>
                <a:gd name="connsiteY6" fmla="*/ 500062 h 500062"/>
                <a:gd name="connsiteX7" fmla="*/ 269081 w 1854993"/>
                <a:gd name="connsiteY7" fmla="*/ 497681 h 500062"/>
                <a:gd name="connsiteX8" fmla="*/ 216693 w 1854993"/>
                <a:gd name="connsiteY8" fmla="*/ 483393 h 500062"/>
                <a:gd name="connsiteX9" fmla="*/ 157162 w 1854993"/>
                <a:gd name="connsiteY9" fmla="*/ 454818 h 500062"/>
                <a:gd name="connsiteX10" fmla="*/ 109537 w 1854993"/>
                <a:gd name="connsiteY10" fmla="*/ 428625 h 500062"/>
                <a:gd name="connsiteX11" fmla="*/ 35718 w 1854993"/>
                <a:gd name="connsiteY11" fmla="*/ 376237 h 500062"/>
                <a:gd name="connsiteX12" fmla="*/ 7143 w 1854993"/>
                <a:gd name="connsiteY12" fmla="*/ 350043 h 500062"/>
                <a:gd name="connsiteX13" fmla="*/ 0 w 1854993"/>
                <a:gd name="connsiteY13" fmla="*/ 335756 h 500062"/>
                <a:gd name="connsiteX14" fmla="*/ 2381 w 1854993"/>
                <a:gd name="connsiteY14" fmla="*/ 319087 h 500062"/>
                <a:gd name="connsiteX15" fmla="*/ 14287 w 1854993"/>
                <a:gd name="connsiteY15" fmla="*/ 304800 h 500062"/>
                <a:gd name="connsiteX16" fmla="*/ 33337 w 1854993"/>
                <a:gd name="connsiteY16" fmla="*/ 300037 h 500062"/>
                <a:gd name="connsiteX17" fmla="*/ 83343 w 1854993"/>
                <a:gd name="connsiteY17" fmla="*/ 302418 h 500062"/>
                <a:gd name="connsiteX18" fmla="*/ 133350 w 1854993"/>
                <a:gd name="connsiteY18" fmla="*/ 314325 h 500062"/>
                <a:gd name="connsiteX19" fmla="*/ 161925 w 1854993"/>
                <a:gd name="connsiteY19" fmla="*/ 319087 h 500062"/>
                <a:gd name="connsiteX20" fmla="*/ 195262 w 1854993"/>
                <a:gd name="connsiteY20" fmla="*/ 321468 h 500062"/>
                <a:gd name="connsiteX21" fmla="*/ 235743 w 1854993"/>
                <a:gd name="connsiteY21" fmla="*/ 321468 h 500062"/>
                <a:gd name="connsiteX22" fmla="*/ 280987 w 1854993"/>
                <a:gd name="connsiteY22" fmla="*/ 319087 h 500062"/>
                <a:gd name="connsiteX23" fmla="*/ 352425 w 1854993"/>
                <a:gd name="connsiteY23" fmla="*/ 309562 h 500062"/>
                <a:gd name="connsiteX24" fmla="*/ 478631 w 1854993"/>
                <a:gd name="connsiteY24" fmla="*/ 285750 h 500062"/>
                <a:gd name="connsiteX25" fmla="*/ 650081 w 1854993"/>
                <a:gd name="connsiteY25" fmla="*/ 233362 h 500062"/>
                <a:gd name="connsiteX26" fmla="*/ 909637 w 1854993"/>
                <a:gd name="connsiteY26" fmla="*/ 157162 h 500062"/>
                <a:gd name="connsiteX27" fmla="*/ 1050131 w 1854993"/>
                <a:gd name="connsiteY27" fmla="*/ 109537 h 500062"/>
                <a:gd name="connsiteX28" fmla="*/ 1178718 w 1854993"/>
                <a:gd name="connsiteY28" fmla="*/ 80962 h 500062"/>
                <a:gd name="connsiteX29" fmla="*/ 1300162 w 1854993"/>
                <a:gd name="connsiteY29" fmla="*/ 52387 h 500062"/>
                <a:gd name="connsiteX30" fmla="*/ 1464468 w 1854993"/>
                <a:gd name="connsiteY30" fmla="*/ 19050 h 500062"/>
                <a:gd name="connsiteX31" fmla="*/ 1557337 w 1854993"/>
                <a:gd name="connsiteY31" fmla="*/ 0 h 500062"/>
                <a:gd name="connsiteX32" fmla="*/ 1719262 w 1854993"/>
                <a:gd name="connsiteY32" fmla="*/ 2381 h 500062"/>
                <a:gd name="connsiteX33" fmla="*/ 1754981 w 1854993"/>
                <a:gd name="connsiteY33" fmla="*/ 19050 h 500062"/>
                <a:gd name="connsiteX34" fmla="*/ 1788318 w 1854993"/>
                <a:gd name="connsiteY34" fmla="*/ 35718 h 500062"/>
                <a:gd name="connsiteX35" fmla="*/ 1819275 w 1854993"/>
                <a:gd name="connsiteY35" fmla="*/ 52387 h 500062"/>
                <a:gd name="connsiteX36" fmla="*/ 1840706 w 1854993"/>
                <a:gd name="connsiteY36" fmla="*/ 71437 h 500062"/>
                <a:gd name="connsiteX37" fmla="*/ 1847850 w 1854993"/>
                <a:gd name="connsiteY37" fmla="*/ 85725 h 500062"/>
                <a:gd name="connsiteX38" fmla="*/ 1854993 w 1854993"/>
                <a:gd name="connsiteY38" fmla="*/ 104775 h 500062"/>
                <a:gd name="connsiteX39" fmla="*/ 1850231 w 1854993"/>
                <a:gd name="connsiteY39" fmla="*/ 128587 h 500062"/>
                <a:gd name="connsiteX40" fmla="*/ 1828800 w 1854993"/>
                <a:gd name="connsiteY40" fmla="*/ 154781 h 500062"/>
                <a:gd name="connsiteX41" fmla="*/ 1783556 w 1854993"/>
                <a:gd name="connsiteY41" fmla="*/ 180975 h 500062"/>
                <a:gd name="connsiteX42" fmla="*/ 1709737 w 1854993"/>
                <a:gd name="connsiteY42" fmla="*/ 204787 h 500062"/>
                <a:gd name="connsiteX43" fmla="*/ 1666875 w 1854993"/>
                <a:gd name="connsiteY43" fmla="*/ 207168 h 500062"/>
                <a:gd name="connsiteX44" fmla="*/ 1566862 w 1854993"/>
                <a:gd name="connsiteY44" fmla="*/ 209550 h 500062"/>
                <a:gd name="connsiteX45" fmla="*/ 1443037 w 1854993"/>
                <a:gd name="connsiteY45" fmla="*/ 221456 h 500062"/>
                <a:gd name="connsiteX46" fmla="*/ 1290637 w 1854993"/>
                <a:gd name="connsiteY46" fmla="*/ 250031 h 500062"/>
                <a:gd name="connsiteX47" fmla="*/ 1109662 w 1854993"/>
                <a:gd name="connsiteY47" fmla="*/ 2857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54993" h="500062">
                  <a:moveTo>
                    <a:pt x="1109662" y="285750"/>
                  </a:moveTo>
                  <a:lnTo>
                    <a:pt x="819150" y="366712"/>
                  </a:lnTo>
                  <a:lnTo>
                    <a:pt x="545306" y="433387"/>
                  </a:lnTo>
                  <a:lnTo>
                    <a:pt x="461962" y="461962"/>
                  </a:lnTo>
                  <a:lnTo>
                    <a:pt x="383381" y="488156"/>
                  </a:lnTo>
                  <a:lnTo>
                    <a:pt x="330993" y="500062"/>
                  </a:lnTo>
                  <a:lnTo>
                    <a:pt x="300037" y="500062"/>
                  </a:lnTo>
                  <a:lnTo>
                    <a:pt x="269081" y="497681"/>
                  </a:lnTo>
                  <a:lnTo>
                    <a:pt x="216693" y="483393"/>
                  </a:lnTo>
                  <a:lnTo>
                    <a:pt x="157162" y="454818"/>
                  </a:lnTo>
                  <a:lnTo>
                    <a:pt x="109537" y="428625"/>
                  </a:lnTo>
                  <a:lnTo>
                    <a:pt x="35718" y="376237"/>
                  </a:lnTo>
                  <a:lnTo>
                    <a:pt x="7143" y="350043"/>
                  </a:lnTo>
                  <a:lnTo>
                    <a:pt x="0" y="335756"/>
                  </a:lnTo>
                  <a:lnTo>
                    <a:pt x="2381" y="319087"/>
                  </a:lnTo>
                  <a:lnTo>
                    <a:pt x="14287" y="304800"/>
                  </a:lnTo>
                  <a:lnTo>
                    <a:pt x="33337" y="300037"/>
                  </a:lnTo>
                  <a:lnTo>
                    <a:pt x="83343" y="302418"/>
                  </a:lnTo>
                  <a:lnTo>
                    <a:pt x="133350" y="314325"/>
                  </a:lnTo>
                  <a:lnTo>
                    <a:pt x="161925" y="319087"/>
                  </a:lnTo>
                  <a:lnTo>
                    <a:pt x="195262" y="321468"/>
                  </a:lnTo>
                  <a:lnTo>
                    <a:pt x="235743" y="321468"/>
                  </a:lnTo>
                  <a:lnTo>
                    <a:pt x="280987" y="319087"/>
                  </a:lnTo>
                  <a:lnTo>
                    <a:pt x="352425" y="309562"/>
                  </a:lnTo>
                  <a:lnTo>
                    <a:pt x="478631" y="285750"/>
                  </a:lnTo>
                  <a:lnTo>
                    <a:pt x="650081" y="233362"/>
                  </a:lnTo>
                  <a:lnTo>
                    <a:pt x="909637" y="157162"/>
                  </a:lnTo>
                  <a:lnTo>
                    <a:pt x="1050131" y="109537"/>
                  </a:lnTo>
                  <a:lnTo>
                    <a:pt x="1178718" y="80962"/>
                  </a:lnTo>
                  <a:lnTo>
                    <a:pt x="1300162" y="52387"/>
                  </a:lnTo>
                  <a:lnTo>
                    <a:pt x="1464468" y="19050"/>
                  </a:lnTo>
                  <a:lnTo>
                    <a:pt x="1557337" y="0"/>
                  </a:lnTo>
                  <a:lnTo>
                    <a:pt x="1719262" y="2381"/>
                  </a:lnTo>
                  <a:lnTo>
                    <a:pt x="1754981" y="19050"/>
                  </a:lnTo>
                  <a:lnTo>
                    <a:pt x="1788318" y="35718"/>
                  </a:lnTo>
                  <a:lnTo>
                    <a:pt x="1819275" y="52387"/>
                  </a:lnTo>
                  <a:lnTo>
                    <a:pt x="1840706" y="71437"/>
                  </a:lnTo>
                  <a:lnTo>
                    <a:pt x="1847850" y="85725"/>
                  </a:lnTo>
                  <a:lnTo>
                    <a:pt x="1854993" y="104775"/>
                  </a:lnTo>
                  <a:lnTo>
                    <a:pt x="1850231" y="128587"/>
                  </a:lnTo>
                  <a:lnTo>
                    <a:pt x="1828800" y="154781"/>
                  </a:lnTo>
                  <a:lnTo>
                    <a:pt x="1783556" y="180975"/>
                  </a:lnTo>
                  <a:lnTo>
                    <a:pt x="1709737" y="204787"/>
                  </a:lnTo>
                  <a:lnTo>
                    <a:pt x="1666875" y="207168"/>
                  </a:lnTo>
                  <a:lnTo>
                    <a:pt x="1566862" y="209550"/>
                  </a:lnTo>
                  <a:lnTo>
                    <a:pt x="1443037" y="221456"/>
                  </a:lnTo>
                  <a:lnTo>
                    <a:pt x="1290637" y="250031"/>
                  </a:lnTo>
                  <a:lnTo>
                    <a:pt x="110966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02AEA28-C5A6-1543-9506-1E9D8A55D9B5}"/>
                </a:ext>
              </a:extLst>
            </p:cNvPr>
            <p:cNvSpPr/>
            <p:nvPr/>
          </p:nvSpPr>
          <p:spPr>
            <a:xfrm rot="16200000">
              <a:off x="1828006" y="2783682"/>
              <a:ext cx="2878137" cy="1435100"/>
            </a:xfrm>
            <a:custGeom>
              <a:avLst/>
              <a:gdLst>
                <a:gd name="connsiteX0" fmla="*/ 1194534 w 2877981"/>
                <a:gd name="connsiteY0" fmla="*/ 977826 h 1435026"/>
                <a:gd name="connsiteX1" fmla="*/ 1014825 w 2877981"/>
                <a:gd name="connsiteY1" fmla="*/ 895900 h 1435026"/>
                <a:gd name="connsiteX2" fmla="*/ 869473 w 2877981"/>
                <a:gd name="connsiteY2" fmla="*/ 824546 h 1435026"/>
                <a:gd name="connsiteX3" fmla="*/ 755833 w 2877981"/>
                <a:gd name="connsiteY3" fmla="*/ 763762 h 1435026"/>
                <a:gd name="connsiteX4" fmla="*/ 650122 w 2877981"/>
                <a:gd name="connsiteY4" fmla="*/ 692407 h 1435026"/>
                <a:gd name="connsiteX5" fmla="*/ 494199 w 2877981"/>
                <a:gd name="connsiteY5" fmla="*/ 576125 h 1435026"/>
                <a:gd name="connsiteX6" fmla="*/ 414915 w 2877981"/>
                <a:gd name="connsiteY6" fmla="*/ 504770 h 1435026"/>
                <a:gd name="connsiteX7" fmla="*/ 272206 w 2877981"/>
                <a:gd name="connsiteY7" fmla="*/ 364703 h 1435026"/>
                <a:gd name="connsiteX8" fmla="*/ 150638 w 2877981"/>
                <a:gd name="connsiteY8" fmla="*/ 235207 h 1435026"/>
                <a:gd name="connsiteX9" fmla="*/ 39641 w 2877981"/>
                <a:gd name="connsiteY9" fmla="*/ 110996 h 1435026"/>
                <a:gd name="connsiteX10" fmla="*/ 21142 w 2877981"/>
                <a:gd name="connsiteY10" fmla="*/ 84569 h 1435026"/>
                <a:gd name="connsiteX11" fmla="*/ 7928 w 2877981"/>
                <a:gd name="connsiteY11" fmla="*/ 44927 h 1435026"/>
                <a:gd name="connsiteX12" fmla="*/ 0 w 2877981"/>
                <a:gd name="connsiteY12" fmla="*/ 18499 h 1435026"/>
                <a:gd name="connsiteX13" fmla="*/ 5285 w 2877981"/>
                <a:gd name="connsiteY13" fmla="*/ 5285 h 1435026"/>
                <a:gd name="connsiteX14" fmla="*/ 18499 w 2877981"/>
                <a:gd name="connsiteY14" fmla="*/ 0 h 1435026"/>
                <a:gd name="connsiteX15" fmla="*/ 39641 w 2877981"/>
                <a:gd name="connsiteY15" fmla="*/ 2643 h 1435026"/>
                <a:gd name="connsiteX16" fmla="*/ 87211 w 2877981"/>
                <a:gd name="connsiteY16" fmla="*/ 36999 h 1435026"/>
                <a:gd name="connsiteX17" fmla="*/ 150638 w 2877981"/>
                <a:gd name="connsiteY17" fmla="*/ 100425 h 1435026"/>
                <a:gd name="connsiteX18" fmla="*/ 221993 w 2877981"/>
                <a:gd name="connsiteY18" fmla="*/ 169137 h 1435026"/>
                <a:gd name="connsiteX19" fmla="*/ 303919 w 2877981"/>
                <a:gd name="connsiteY19" fmla="*/ 245778 h 1435026"/>
                <a:gd name="connsiteX20" fmla="*/ 414915 w 2877981"/>
                <a:gd name="connsiteY20" fmla="*/ 332989 h 1435026"/>
                <a:gd name="connsiteX21" fmla="*/ 491556 w 2877981"/>
                <a:gd name="connsiteY21" fmla="*/ 393773 h 1435026"/>
                <a:gd name="connsiteX22" fmla="*/ 599910 w 2877981"/>
                <a:gd name="connsiteY22" fmla="*/ 462485 h 1435026"/>
                <a:gd name="connsiteX23" fmla="*/ 705621 w 2877981"/>
                <a:gd name="connsiteY23" fmla="*/ 528555 h 1435026"/>
                <a:gd name="connsiteX24" fmla="*/ 848330 w 2877981"/>
                <a:gd name="connsiteY24" fmla="*/ 605195 h 1435026"/>
                <a:gd name="connsiteX25" fmla="*/ 969898 w 2877981"/>
                <a:gd name="connsiteY25" fmla="*/ 663336 h 1435026"/>
                <a:gd name="connsiteX26" fmla="*/ 1160178 w 2877981"/>
                <a:gd name="connsiteY26" fmla="*/ 745262 h 1435026"/>
                <a:gd name="connsiteX27" fmla="*/ 1368957 w 2877981"/>
                <a:gd name="connsiteY27" fmla="*/ 813974 h 1435026"/>
                <a:gd name="connsiteX28" fmla="*/ 1538095 w 2877981"/>
                <a:gd name="connsiteY28" fmla="*/ 901186 h 1435026"/>
                <a:gd name="connsiteX29" fmla="*/ 1794444 w 2877981"/>
                <a:gd name="connsiteY29" fmla="*/ 967255 h 1435026"/>
                <a:gd name="connsiteX30" fmla="*/ 1974152 w 2877981"/>
                <a:gd name="connsiteY30" fmla="*/ 1006897 h 1435026"/>
                <a:gd name="connsiteX31" fmla="*/ 2140647 w 2877981"/>
                <a:gd name="connsiteY31" fmla="*/ 1033325 h 1435026"/>
                <a:gd name="connsiteX32" fmla="*/ 2322999 w 2877981"/>
                <a:gd name="connsiteY32" fmla="*/ 1057110 h 1435026"/>
                <a:gd name="connsiteX33" fmla="*/ 2436638 w 2877981"/>
                <a:gd name="connsiteY33" fmla="*/ 1072966 h 1435026"/>
                <a:gd name="connsiteX34" fmla="*/ 2484208 w 2877981"/>
                <a:gd name="connsiteY34" fmla="*/ 1078252 h 1435026"/>
                <a:gd name="connsiteX35" fmla="*/ 2539706 w 2877981"/>
                <a:gd name="connsiteY35" fmla="*/ 1078252 h 1435026"/>
                <a:gd name="connsiteX36" fmla="*/ 2587276 w 2877981"/>
                <a:gd name="connsiteY36" fmla="*/ 1075609 h 1435026"/>
                <a:gd name="connsiteX37" fmla="*/ 2632203 w 2877981"/>
                <a:gd name="connsiteY37" fmla="*/ 1065038 h 1435026"/>
                <a:gd name="connsiteX38" fmla="*/ 2671845 w 2877981"/>
                <a:gd name="connsiteY38" fmla="*/ 1051824 h 1435026"/>
                <a:gd name="connsiteX39" fmla="*/ 2716772 w 2877981"/>
                <a:gd name="connsiteY39" fmla="*/ 1028039 h 1435026"/>
                <a:gd name="connsiteX40" fmla="*/ 2748485 w 2877981"/>
                <a:gd name="connsiteY40" fmla="*/ 1006897 h 1435026"/>
                <a:gd name="connsiteX41" fmla="*/ 2835697 w 2877981"/>
                <a:gd name="connsiteY41" fmla="*/ 932899 h 1435026"/>
                <a:gd name="connsiteX42" fmla="*/ 2877981 w 2877981"/>
                <a:gd name="connsiteY42" fmla="*/ 1123179 h 1435026"/>
                <a:gd name="connsiteX43" fmla="*/ 2838340 w 2877981"/>
                <a:gd name="connsiteY43" fmla="*/ 1194534 h 1435026"/>
                <a:gd name="connsiteX44" fmla="*/ 2798698 w 2877981"/>
                <a:gd name="connsiteY44" fmla="*/ 1287031 h 1435026"/>
                <a:gd name="connsiteX45" fmla="*/ 2748485 w 2877981"/>
                <a:gd name="connsiteY45" fmla="*/ 1390099 h 1435026"/>
                <a:gd name="connsiteX46" fmla="*/ 2729986 w 2877981"/>
                <a:gd name="connsiteY46" fmla="*/ 1416527 h 1435026"/>
                <a:gd name="connsiteX47" fmla="*/ 2716772 w 2877981"/>
                <a:gd name="connsiteY47" fmla="*/ 1427098 h 1435026"/>
                <a:gd name="connsiteX48" fmla="*/ 2695630 w 2877981"/>
                <a:gd name="connsiteY48" fmla="*/ 1435026 h 1435026"/>
                <a:gd name="connsiteX49" fmla="*/ 2671845 w 2877981"/>
                <a:gd name="connsiteY49" fmla="*/ 1432384 h 1435026"/>
                <a:gd name="connsiteX50" fmla="*/ 2634846 w 2877981"/>
                <a:gd name="connsiteY50" fmla="*/ 1419170 h 1435026"/>
                <a:gd name="connsiteX51" fmla="*/ 2597847 w 2877981"/>
                <a:gd name="connsiteY51" fmla="*/ 1392742 h 1435026"/>
                <a:gd name="connsiteX52" fmla="*/ 2544992 w 2877981"/>
                <a:gd name="connsiteY52" fmla="*/ 1371600 h 1435026"/>
                <a:gd name="connsiteX53" fmla="*/ 2349426 w 2877981"/>
                <a:gd name="connsiteY53" fmla="*/ 1326673 h 1435026"/>
                <a:gd name="connsiteX54" fmla="*/ 2175003 w 2877981"/>
                <a:gd name="connsiteY54" fmla="*/ 1279103 h 1435026"/>
                <a:gd name="connsiteX55" fmla="*/ 2048150 w 2877981"/>
                <a:gd name="connsiteY55" fmla="*/ 1255318 h 1435026"/>
                <a:gd name="connsiteX56" fmla="*/ 1950367 w 2877981"/>
                <a:gd name="connsiteY56" fmla="*/ 1239461 h 1435026"/>
                <a:gd name="connsiteX57" fmla="*/ 1815586 w 2877981"/>
                <a:gd name="connsiteY57" fmla="*/ 1205105 h 1435026"/>
                <a:gd name="connsiteX58" fmla="*/ 1601521 w 2877981"/>
                <a:gd name="connsiteY58" fmla="*/ 1144321 h 1435026"/>
                <a:gd name="connsiteX59" fmla="*/ 1416527 w 2877981"/>
                <a:gd name="connsiteY59" fmla="*/ 1072966 h 1435026"/>
                <a:gd name="connsiteX60" fmla="*/ 1194534 w 2877981"/>
                <a:gd name="connsiteY60" fmla="*/ 977826 h 14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77981" h="1435026">
                  <a:moveTo>
                    <a:pt x="1194534" y="977826"/>
                  </a:moveTo>
                  <a:lnTo>
                    <a:pt x="1014825" y="895900"/>
                  </a:lnTo>
                  <a:lnTo>
                    <a:pt x="869473" y="824546"/>
                  </a:lnTo>
                  <a:lnTo>
                    <a:pt x="755833" y="763762"/>
                  </a:lnTo>
                  <a:lnTo>
                    <a:pt x="650122" y="692407"/>
                  </a:lnTo>
                  <a:lnTo>
                    <a:pt x="494199" y="576125"/>
                  </a:lnTo>
                  <a:lnTo>
                    <a:pt x="414915" y="504770"/>
                  </a:lnTo>
                  <a:lnTo>
                    <a:pt x="272206" y="364703"/>
                  </a:lnTo>
                  <a:lnTo>
                    <a:pt x="150638" y="235207"/>
                  </a:lnTo>
                  <a:lnTo>
                    <a:pt x="39641" y="110996"/>
                  </a:lnTo>
                  <a:lnTo>
                    <a:pt x="21142" y="84569"/>
                  </a:lnTo>
                  <a:lnTo>
                    <a:pt x="7928" y="44927"/>
                  </a:lnTo>
                  <a:lnTo>
                    <a:pt x="0" y="18499"/>
                  </a:lnTo>
                  <a:lnTo>
                    <a:pt x="5285" y="5285"/>
                  </a:lnTo>
                  <a:lnTo>
                    <a:pt x="18499" y="0"/>
                  </a:lnTo>
                  <a:lnTo>
                    <a:pt x="39641" y="2643"/>
                  </a:lnTo>
                  <a:lnTo>
                    <a:pt x="87211" y="36999"/>
                  </a:lnTo>
                  <a:lnTo>
                    <a:pt x="150638" y="100425"/>
                  </a:lnTo>
                  <a:lnTo>
                    <a:pt x="221993" y="169137"/>
                  </a:lnTo>
                  <a:lnTo>
                    <a:pt x="303919" y="245778"/>
                  </a:lnTo>
                  <a:lnTo>
                    <a:pt x="414915" y="332989"/>
                  </a:lnTo>
                  <a:lnTo>
                    <a:pt x="491556" y="393773"/>
                  </a:lnTo>
                  <a:lnTo>
                    <a:pt x="599910" y="462485"/>
                  </a:lnTo>
                  <a:lnTo>
                    <a:pt x="705621" y="528555"/>
                  </a:lnTo>
                  <a:lnTo>
                    <a:pt x="848330" y="605195"/>
                  </a:lnTo>
                  <a:lnTo>
                    <a:pt x="969898" y="663336"/>
                  </a:lnTo>
                  <a:lnTo>
                    <a:pt x="1160178" y="745262"/>
                  </a:lnTo>
                  <a:lnTo>
                    <a:pt x="1368957" y="813974"/>
                  </a:lnTo>
                  <a:lnTo>
                    <a:pt x="1538095" y="901186"/>
                  </a:lnTo>
                  <a:lnTo>
                    <a:pt x="1794444" y="967255"/>
                  </a:lnTo>
                  <a:lnTo>
                    <a:pt x="1974152" y="1006897"/>
                  </a:lnTo>
                  <a:lnTo>
                    <a:pt x="2140647" y="1033325"/>
                  </a:lnTo>
                  <a:lnTo>
                    <a:pt x="2322999" y="1057110"/>
                  </a:lnTo>
                  <a:lnTo>
                    <a:pt x="2436638" y="1072966"/>
                  </a:lnTo>
                  <a:lnTo>
                    <a:pt x="2484208" y="1078252"/>
                  </a:lnTo>
                  <a:lnTo>
                    <a:pt x="2539706" y="1078252"/>
                  </a:lnTo>
                  <a:lnTo>
                    <a:pt x="2587276" y="1075609"/>
                  </a:lnTo>
                  <a:lnTo>
                    <a:pt x="2632203" y="1065038"/>
                  </a:lnTo>
                  <a:lnTo>
                    <a:pt x="2671845" y="1051824"/>
                  </a:lnTo>
                  <a:lnTo>
                    <a:pt x="2716772" y="1028039"/>
                  </a:lnTo>
                  <a:lnTo>
                    <a:pt x="2748485" y="1006897"/>
                  </a:lnTo>
                  <a:lnTo>
                    <a:pt x="2835697" y="932899"/>
                  </a:lnTo>
                  <a:lnTo>
                    <a:pt x="2877981" y="1123179"/>
                  </a:lnTo>
                  <a:lnTo>
                    <a:pt x="2838340" y="1194534"/>
                  </a:lnTo>
                  <a:lnTo>
                    <a:pt x="2798698" y="1287031"/>
                  </a:lnTo>
                  <a:lnTo>
                    <a:pt x="2748485" y="1390099"/>
                  </a:lnTo>
                  <a:lnTo>
                    <a:pt x="2729986" y="1416527"/>
                  </a:lnTo>
                  <a:lnTo>
                    <a:pt x="2716772" y="1427098"/>
                  </a:lnTo>
                  <a:lnTo>
                    <a:pt x="2695630" y="1435026"/>
                  </a:lnTo>
                  <a:lnTo>
                    <a:pt x="2671845" y="1432384"/>
                  </a:lnTo>
                  <a:lnTo>
                    <a:pt x="2634846" y="1419170"/>
                  </a:lnTo>
                  <a:lnTo>
                    <a:pt x="2597847" y="1392742"/>
                  </a:lnTo>
                  <a:lnTo>
                    <a:pt x="2544992" y="1371600"/>
                  </a:lnTo>
                  <a:lnTo>
                    <a:pt x="2349426" y="1326673"/>
                  </a:lnTo>
                  <a:lnTo>
                    <a:pt x="2175003" y="1279103"/>
                  </a:lnTo>
                  <a:lnTo>
                    <a:pt x="2048150" y="1255318"/>
                  </a:lnTo>
                  <a:lnTo>
                    <a:pt x="1950367" y="1239461"/>
                  </a:lnTo>
                  <a:lnTo>
                    <a:pt x="1815586" y="1205105"/>
                  </a:lnTo>
                  <a:lnTo>
                    <a:pt x="1601521" y="1144321"/>
                  </a:lnTo>
                  <a:lnTo>
                    <a:pt x="1416527" y="1072966"/>
                  </a:lnTo>
                  <a:lnTo>
                    <a:pt x="1194534" y="9778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70AA9F0-50CD-0F4B-A712-E208DA30E52D}"/>
                </a:ext>
              </a:extLst>
            </p:cNvPr>
            <p:cNvSpPr/>
            <p:nvPr/>
          </p:nvSpPr>
          <p:spPr>
            <a:xfrm>
              <a:off x="3098800" y="4243388"/>
              <a:ext cx="438150" cy="1390650"/>
            </a:xfrm>
            <a:custGeom>
              <a:avLst/>
              <a:gdLst>
                <a:gd name="connsiteX0" fmla="*/ 142875 w 438150"/>
                <a:gd name="connsiteY0" fmla="*/ 478631 h 1390650"/>
                <a:gd name="connsiteX1" fmla="*/ 109538 w 438150"/>
                <a:gd name="connsiteY1" fmla="*/ 352425 h 1390650"/>
                <a:gd name="connsiteX2" fmla="*/ 83344 w 438150"/>
                <a:gd name="connsiteY2" fmla="*/ 285750 h 1390650"/>
                <a:gd name="connsiteX3" fmla="*/ 0 w 438150"/>
                <a:gd name="connsiteY3" fmla="*/ 130968 h 1390650"/>
                <a:gd name="connsiteX4" fmla="*/ 97632 w 438150"/>
                <a:gd name="connsiteY4" fmla="*/ 0 h 1390650"/>
                <a:gd name="connsiteX5" fmla="*/ 207169 w 438150"/>
                <a:gd name="connsiteY5" fmla="*/ 66675 h 1390650"/>
                <a:gd name="connsiteX6" fmla="*/ 261938 w 438150"/>
                <a:gd name="connsiteY6" fmla="*/ 97631 h 1390650"/>
                <a:gd name="connsiteX7" fmla="*/ 316707 w 438150"/>
                <a:gd name="connsiteY7" fmla="*/ 123825 h 1390650"/>
                <a:gd name="connsiteX8" fmla="*/ 330994 w 438150"/>
                <a:gd name="connsiteY8" fmla="*/ 307181 h 1390650"/>
                <a:gd name="connsiteX9" fmla="*/ 369094 w 438150"/>
                <a:gd name="connsiteY9" fmla="*/ 476250 h 1390650"/>
                <a:gd name="connsiteX10" fmla="*/ 397669 w 438150"/>
                <a:gd name="connsiteY10" fmla="*/ 645318 h 1390650"/>
                <a:gd name="connsiteX11" fmla="*/ 407194 w 438150"/>
                <a:gd name="connsiteY11" fmla="*/ 726281 h 1390650"/>
                <a:gd name="connsiteX12" fmla="*/ 411957 w 438150"/>
                <a:gd name="connsiteY12" fmla="*/ 804862 h 1390650"/>
                <a:gd name="connsiteX13" fmla="*/ 416719 w 438150"/>
                <a:gd name="connsiteY13" fmla="*/ 871537 h 1390650"/>
                <a:gd name="connsiteX14" fmla="*/ 421482 w 438150"/>
                <a:gd name="connsiteY14" fmla="*/ 971550 h 1390650"/>
                <a:gd name="connsiteX15" fmla="*/ 438150 w 438150"/>
                <a:gd name="connsiteY15" fmla="*/ 1162050 h 1390650"/>
                <a:gd name="connsiteX16" fmla="*/ 431007 w 438150"/>
                <a:gd name="connsiteY16" fmla="*/ 1221581 h 1390650"/>
                <a:gd name="connsiteX17" fmla="*/ 416719 w 438150"/>
                <a:gd name="connsiteY17" fmla="*/ 1278731 h 1390650"/>
                <a:gd name="connsiteX18" fmla="*/ 400050 w 438150"/>
                <a:gd name="connsiteY18" fmla="*/ 1326356 h 1390650"/>
                <a:gd name="connsiteX19" fmla="*/ 378619 w 438150"/>
                <a:gd name="connsiteY19" fmla="*/ 1364456 h 1390650"/>
                <a:gd name="connsiteX20" fmla="*/ 357188 w 438150"/>
                <a:gd name="connsiteY20" fmla="*/ 1385887 h 1390650"/>
                <a:gd name="connsiteX21" fmla="*/ 340519 w 438150"/>
                <a:gd name="connsiteY21" fmla="*/ 1390650 h 1390650"/>
                <a:gd name="connsiteX22" fmla="*/ 311944 w 438150"/>
                <a:gd name="connsiteY22" fmla="*/ 1378743 h 1390650"/>
                <a:gd name="connsiteX23" fmla="*/ 285750 w 438150"/>
                <a:gd name="connsiteY23" fmla="*/ 1357312 h 1390650"/>
                <a:gd name="connsiteX24" fmla="*/ 254794 w 438150"/>
                <a:gd name="connsiteY24" fmla="*/ 1321593 h 1390650"/>
                <a:gd name="connsiteX25" fmla="*/ 216694 w 438150"/>
                <a:gd name="connsiteY25" fmla="*/ 1257300 h 1390650"/>
                <a:gd name="connsiteX26" fmla="*/ 190500 w 438150"/>
                <a:gd name="connsiteY26" fmla="*/ 1195387 h 1390650"/>
                <a:gd name="connsiteX27" fmla="*/ 173832 w 438150"/>
                <a:gd name="connsiteY27" fmla="*/ 1128712 h 1390650"/>
                <a:gd name="connsiteX28" fmla="*/ 178594 w 438150"/>
                <a:gd name="connsiteY28" fmla="*/ 1095375 h 1390650"/>
                <a:gd name="connsiteX29" fmla="*/ 192882 w 438150"/>
                <a:gd name="connsiteY29" fmla="*/ 1033462 h 1390650"/>
                <a:gd name="connsiteX30" fmla="*/ 197644 w 438150"/>
                <a:gd name="connsiteY30" fmla="*/ 983456 h 1390650"/>
                <a:gd name="connsiteX31" fmla="*/ 197644 w 438150"/>
                <a:gd name="connsiteY31" fmla="*/ 914400 h 1390650"/>
                <a:gd name="connsiteX32" fmla="*/ 197644 w 438150"/>
                <a:gd name="connsiteY32" fmla="*/ 821531 h 1390650"/>
                <a:gd name="connsiteX33" fmla="*/ 188119 w 438150"/>
                <a:gd name="connsiteY33" fmla="*/ 742950 h 1390650"/>
                <a:gd name="connsiteX34" fmla="*/ 173832 w 438150"/>
                <a:gd name="connsiteY34" fmla="*/ 614362 h 1390650"/>
                <a:gd name="connsiteX35" fmla="*/ 142875 w 438150"/>
                <a:gd name="connsiteY35" fmla="*/ 478631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8150" h="1390650">
                  <a:moveTo>
                    <a:pt x="142875" y="478631"/>
                  </a:moveTo>
                  <a:lnTo>
                    <a:pt x="109538" y="352425"/>
                  </a:lnTo>
                  <a:lnTo>
                    <a:pt x="83344" y="285750"/>
                  </a:lnTo>
                  <a:lnTo>
                    <a:pt x="0" y="130968"/>
                  </a:lnTo>
                  <a:lnTo>
                    <a:pt x="97632" y="0"/>
                  </a:lnTo>
                  <a:lnTo>
                    <a:pt x="207169" y="66675"/>
                  </a:lnTo>
                  <a:lnTo>
                    <a:pt x="261938" y="97631"/>
                  </a:lnTo>
                  <a:lnTo>
                    <a:pt x="316707" y="123825"/>
                  </a:lnTo>
                  <a:lnTo>
                    <a:pt x="330994" y="307181"/>
                  </a:lnTo>
                  <a:lnTo>
                    <a:pt x="369094" y="476250"/>
                  </a:lnTo>
                  <a:lnTo>
                    <a:pt x="397669" y="645318"/>
                  </a:lnTo>
                  <a:lnTo>
                    <a:pt x="407194" y="726281"/>
                  </a:lnTo>
                  <a:lnTo>
                    <a:pt x="411957" y="804862"/>
                  </a:lnTo>
                  <a:lnTo>
                    <a:pt x="416719" y="871537"/>
                  </a:lnTo>
                  <a:lnTo>
                    <a:pt x="421482" y="971550"/>
                  </a:lnTo>
                  <a:lnTo>
                    <a:pt x="438150" y="1162050"/>
                  </a:lnTo>
                  <a:lnTo>
                    <a:pt x="431007" y="1221581"/>
                  </a:lnTo>
                  <a:lnTo>
                    <a:pt x="416719" y="1278731"/>
                  </a:lnTo>
                  <a:lnTo>
                    <a:pt x="400050" y="1326356"/>
                  </a:lnTo>
                  <a:lnTo>
                    <a:pt x="378619" y="1364456"/>
                  </a:lnTo>
                  <a:lnTo>
                    <a:pt x="357188" y="1385887"/>
                  </a:lnTo>
                  <a:lnTo>
                    <a:pt x="340519" y="1390650"/>
                  </a:lnTo>
                  <a:lnTo>
                    <a:pt x="311944" y="1378743"/>
                  </a:lnTo>
                  <a:lnTo>
                    <a:pt x="285750" y="1357312"/>
                  </a:lnTo>
                  <a:lnTo>
                    <a:pt x="254794" y="1321593"/>
                  </a:lnTo>
                  <a:lnTo>
                    <a:pt x="216694" y="1257300"/>
                  </a:lnTo>
                  <a:lnTo>
                    <a:pt x="190500" y="1195387"/>
                  </a:lnTo>
                  <a:lnTo>
                    <a:pt x="173832" y="1128712"/>
                  </a:lnTo>
                  <a:lnTo>
                    <a:pt x="178594" y="1095375"/>
                  </a:lnTo>
                  <a:lnTo>
                    <a:pt x="192882" y="1033462"/>
                  </a:lnTo>
                  <a:lnTo>
                    <a:pt x="197644" y="983456"/>
                  </a:lnTo>
                  <a:lnTo>
                    <a:pt x="197644" y="914400"/>
                  </a:lnTo>
                  <a:lnTo>
                    <a:pt x="197644" y="821531"/>
                  </a:lnTo>
                  <a:lnTo>
                    <a:pt x="188119" y="742950"/>
                  </a:lnTo>
                  <a:lnTo>
                    <a:pt x="173832" y="614362"/>
                  </a:lnTo>
                  <a:lnTo>
                    <a:pt x="14287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B75C58D-26FE-EB44-BAD3-FE530884C83F}"/>
                </a:ext>
              </a:extLst>
            </p:cNvPr>
            <p:cNvSpPr/>
            <p:nvPr/>
          </p:nvSpPr>
          <p:spPr>
            <a:xfrm>
              <a:off x="3308350" y="4071938"/>
              <a:ext cx="1357313" cy="990600"/>
            </a:xfrm>
            <a:custGeom>
              <a:avLst/>
              <a:gdLst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33450 w 1357313"/>
                <a:gd name="connsiteY34" fmla="*/ 814387 h 1054893"/>
                <a:gd name="connsiteX35" fmla="*/ 950119 w 1357313"/>
                <a:gd name="connsiteY35" fmla="*/ 614362 h 1054893"/>
                <a:gd name="connsiteX36" fmla="*/ 964407 w 1357313"/>
                <a:gd name="connsiteY36" fmla="*/ 419100 h 1054893"/>
                <a:gd name="connsiteX37" fmla="*/ 969169 w 1357313"/>
                <a:gd name="connsiteY37" fmla="*/ 347662 h 1054893"/>
                <a:gd name="connsiteX38" fmla="*/ 969169 w 1357313"/>
                <a:gd name="connsiteY38" fmla="*/ 333375 h 1054893"/>
                <a:gd name="connsiteX39" fmla="*/ 964407 w 1357313"/>
                <a:gd name="connsiteY39" fmla="*/ 307181 h 1054893"/>
                <a:gd name="connsiteX40" fmla="*/ 957263 w 1357313"/>
                <a:gd name="connsiteY40" fmla="*/ 292893 h 1054893"/>
                <a:gd name="connsiteX41" fmla="*/ 942975 w 1357313"/>
                <a:gd name="connsiteY41" fmla="*/ 278606 h 1054893"/>
                <a:gd name="connsiteX42" fmla="*/ 919163 w 1357313"/>
                <a:gd name="connsiteY42" fmla="*/ 264318 h 1054893"/>
                <a:gd name="connsiteX43" fmla="*/ 890588 w 1357313"/>
                <a:gd name="connsiteY43" fmla="*/ 264318 h 1054893"/>
                <a:gd name="connsiteX44" fmla="*/ 823913 w 1357313"/>
                <a:gd name="connsiteY44" fmla="*/ 283368 h 1054893"/>
                <a:gd name="connsiteX45" fmla="*/ 647700 w 1357313"/>
                <a:gd name="connsiteY45" fmla="*/ 333375 h 1054893"/>
                <a:gd name="connsiteX46" fmla="*/ 409575 w 1357313"/>
                <a:gd name="connsiteY46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23131 w 1357313"/>
                <a:gd name="connsiteY34" fmla="*/ 991345 h 1054893"/>
                <a:gd name="connsiteX35" fmla="*/ 933450 w 1357313"/>
                <a:gd name="connsiteY35" fmla="*/ 814387 h 1054893"/>
                <a:gd name="connsiteX36" fmla="*/ 950119 w 1357313"/>
                <a:gd name="connsiteY36" fmla="*/ 614362 h 1054893"/>
                <a:gd name="connsiteX37" fmla="*/ 964407 w 1357313"/>
                <a:gd name="connsiteY37" fmla="*/ 419100 h 1054893"/>
                <a:gd name="connsiteX38" fmla="*/ 969169 w 1357313"/>
                <a:gd name="connsiteY38" fmla="*/ 347662 h 1054893"/>
                <a:gd name="connsiteX39" fmla="*/ 969169 w 1357313"/>
                <a:gd name="connsiteY39" fmla="*/ 333375 h 1054893"/>
                <a:gd name="connsiteX40" fmla="*/ 964407 w 1357313"/>
                <a:gd name="connsiteY40" fmla="*/ 307181 h 1054893"/>
                <a:gd name="connsiteX41" fmla="*/ 957263 w 1357313"/>
                <a:gd name="connsiteY41" fmla="*/ 292893 h 1054893"/>
                <a:gd name="connsiteX42" fmla="*/ 942975 w 1357313"/>
                <a:gd name="connsiteY42" fmla="*/ 278606 h 1054893"/>
                <a:gd name="connsiteX43" fmla="*/ 919163 w 1357313"/>
                <a:gd name="connsiteY43" fmla="*/ 264318 h 1054893"/>
                <a:gd name="connsiteX44" fmla="*/ 890588 w 1357313"/>
                <a:gd name="connsiteY44" fmla="*/ 264318 h 1054893"/>
                <a:gd name="connsiteX45" fmla="*/ 823913 w 1357313"/>
                <a:gd name="connsiteY45" fmla="*/ 283368 h 1054893"/>
                <a:gd name="connsiteX46" fmla="*/ 647700 w 1357313"/>
                <a:gd name="connsiteY46" fmla="*/ 333375 h 1054893"/>
                <a:gd name="connsiteX47" fmla="*/ 409575 w 1357313"/>
                <a:gd name="connsiteY47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44588 w 1357313"/>
                <a:gd name="connsiteY32" fmla="*/ 981813 h 1054893"/>
                <a:gd name="connsiteX33" fmla="*/ 1138238 w 1357313"/>
                <a:gd name="connsiteY33" fmla="*/ 1026318 h 1054893"/>
                <a:gd name="connsiteX34" fmla="*/ 919163 w 1357313"/>
                <a:gd name="connsiteY34" fmla="*/ 1054893 h 1054893"/>
                <a:gd name="connsiteX35" fmla="*/ 923131 w 1357313"/>
                <a:gd name="connsiteY35" fmla="*/ 991345 h 1054893"/>
                <a:gd name="connsiteX36" fmla="*/ 933450 w 1357313"/>
                <a:gd name="connsiteY36" fmla="*/ 814387 h 1054893"/>
                <a:gd name="connsiteX37" fmla="*/ 950119 w 1357313"/>
                <a:gd name="connsiteY37" fmla="*/ 614362 h 1054893"/>
                <a:gd name="connsiteX38" fmla="*/ 964407 w 1357313"/>
                <a:gd name="connsiteY38" fmla="*/ 419100 h 1054893"/>
                <a:gd name="connsiteX39" fmla="*/ 969169 w 1357313"/>
                <a:gd name="connsiteY39" fmla="*/ 347662 h 1054893"/>
                <a:gd name="connsiteX40" fmla="*/ 969169 w 1357313"/>
                <a:gd name="connsiteY40" fmla="*/ 333375 h 1054893"/>
                <a:gd name="connsiteX41" fmla="*/ 964407 w 1357313"/>
                <a:gd name="connsiteY41" fmla="*/ 307181 h 1054893"/>
                <a:gd name="connsiteX42" fmla="*/ 957263 w 1357313"/>
                <a:gd name="connsiteY42" fmla="*/ 292893 h 1054893"/>
                <a:gd name="connsiteX43" fmla="*/ 942975 w 1357313"/>
                <a:gd name="connsiteY43" fmla="*/ 278606 h 1054893"/>
                <a:gd name="connsiteX44" fmla="*/ 919163 w 1357313"/>
                <a:gd name="connsiteY44" fmla="*/ 264318 h 1054893"/>
                <a:gd name="connsiteX45" fmla="*/ 890588 w 1357313"/>
                <a:gd name="connsiteY45" fmla="*/ 264318 h 1054893"/>
                <a:gd name="connsiteX46" fmla="*/ 823913 w 1357313"/>
                <a:gd name="connsiteY46" fmla="*/ 283368 h 1054893"/>
                <a:gd name="connsiteX47" fmla="*/ 647700 w 1357313"/>
                <a:gd name="connsiteY47" fmla="*/ 333375 h 1054893"/>
                <a:gd name="connsiteX48" fmla="*/ 409575 w 1357313"/>
                <a:gd name="connsiteY48" fmla="*/ 392906 h 1054893"/>
                <a:gd name="connsiteX0" fmla="*/ 409575 w 1357313"/>
                <a:gd name="connsiteY0" fmla="*/ 392906 h 1026318"/>
                <a:gd name="connsiteX1" fmla="*/ 42863 w 1357313"/>
                <a:gd name="connsiteY1" fmla="*/ 497681 h 1026318"/>
                <a:gd name="connsiteX2" fmla="*/ 0 w 1357313"/>
                <a:gd name="connsiteY2" fmla="*/ 314325 h 1026318"/>
                <a:gd name="connsiteX3" fmla="*/ 161925 w 1357313"/>
                <a:gd name="connsiteY3" fmla="*/ 278606 h 1026318"/>
                <a:gd name="connsiteX4" fmla="*/ 402432 w 1357313"/>
                <a:gd name="connsiteY4" fmla="*/ 219075 h 1026318"/>
                <a:gd name="connsiteX5" fmla="*/ 626269 w 1357313"/>
                <a:gd name="connsiteY5" fmla="*/ 152400 h 1026318"/>
                <a:gd name="connsiteX6" fmla="*/ 707232 w 1357313"/>
                <a:gd name="connsiteY6" fmla="*/ 128587 h 1026318"/>
                <a:gd name="connsiteX7" fmla="*/ 797719 w 1357313"/>
                <a:gd name="connsiteY7" fmla="*/ 95250 h 1026318"/>
                <a:gd name="connsiteX8" fmla="*/ 928688 w 1357313"/>
                <a:gd name="connsiteY8" fmla="*/ 38100 h 1026318"/>
                <a:gd name="connsiteX9" fmla="*/ 983457 w 1357313"/>
                <a:gd name="connsiteY9" fmla="*/ 7143 h 1026318"/>
                <a:gd name="connsiteX10" fmla="*/ 995363 w 1357313"/>
                <a:gd name="connsiteY10" fmla="*/ 2381 h 1026318"/>
                <a:gd name="connsiteX11" fmla="*/ 1019175 w 1357313"/>
                <a:gd name="connsiteY11" fmla="*/ 0 h 1026318"/>
                <a:gd name="connsiteX12" fmla="*/ 1050132 w 1357313"/>
                <a:gd name="connsiteY12" fmla="*/ 9525 h 1026318"/>
                <a:gd name="connsiteX13" fmla="*/ 1114425 w 1357313"/>
                <a:gd name="connsiteY13" fmla="*/ 42862 h 1026318"/>
                <a:gd name="connsiteX14" fmla="*/ 1188244 w 1357313"/>
                <a:gd name="connsiteY14" fmla="*/ 90487 h 1026318"/>
                <a:gd name="connsiteX15" fmla="*/ 1262063 w 1357313"/>
                <a:gd name="connsiteY15" fmla="*/ 150018 h 1026318"/>
                <a:gd name="connsiteX16" fmla="*/ 1309688 w 1357313"/>
                <a:gd name="connsiteY16" fmla="*/ 183356 h 1026318"/>
                <a:gd name="connsiteX17" fmla="*/ 1333500 w 1357313"/>
                <a:gd name="connsiteY17" fmla="*/ 204787 h 1026318"/>
                <a:gd name="connsiteX18" fmla="*/ 1347788 w 1357313"/>
                <a:gd name="connsiteY18" fmla="*/ 223837 h 1026318"/>
                <a:gd name="connsiteX19" fmla="*/ 1354932 w 1357313"/>
                <a:gd name="connsiteY19" fmla="*/ 242887 h 1026318"/>
                <a:gd name="connsiteX20" fmla="*/ 1357313 w 1357313"/>
                <a:gd name="connsiteY20" fmla="*/ 254793 h 1026318"/>
                <a:gd name="connsiteX21" fmla="*/ 1357313 w 1357313"/>
                <a:gd name="connsiteY21" fmla="*/ 273843 h 1026318"/>
                <a:gd name="connsiteX22" fmla="*/ 1350169 w 1357313"/>
                <a:gd name="connsiteY22" fmla="*/ 295275 h 1026318"/>
                <a:gd name="connsiteX23" fmla="*/ 1333500 w 1357313"/>
                <a:gd name="connsiteY23" fmla="*/ 316706 h 1026318"/>
                <a:gd name="connsiteX24" fmla="*/ 1304925 w 1357313"/>
                <a:gd name="connsiteY24" fmla="*/ 333375 h 1026318"/>
                <a:gd name="connsiteX25" fmla="*/ 1288257 w 1357313"/>
                <a:gd name="connsiteY25" fmla="*/ 357187 h 1026318"/>
                <a:gd name="connsiteX26" fmla="*/ 1259682 w 1357313"/>
                <a:gd name="connsiteY26" fmla="*/ 411956 h 1026318"/>
                <a:gd name="connsiteX27" fmla="*/ 1238250 w 1357313"/>
                <a:gd name="connsiteY27" fmla="*/ 471487 h 1026318"/>
                <a:gd name="connsiteX28" fmla="*/ 1214438 w 1357313"/>
                <a:gd name="connsiteY28" fmla="*/ 545306 h 1026318"/>
                <a:gd name="connsiteX29" fmla="*/ 1195388 w 1357313"/>
                <a:gd name="connsiteY29" fmla="*/ 619125 h 1026318"/>
                <a:gd name="connsiteX30" fmla="*/ 1181100 w 1357313"/>
                <a:gd name="connsiteY30" fmla="*/ 695325 h 1026318"/>
                <a:gd name="connsiteX31" fmla="*/ 1169194 w 1357313"/>
                <a:gd name="connsiteY31" fmla="*/ 790575 h 1026318"/>
                <a:gd name="connsiteX32" fmla="*/ 1144588 w 1357313"/>
                <a:gd name="connsiteY32" fmla="*/ 981813 h 1026318"/>
                <a:gd name="connsiteX33" fmla="*/ 1138238 w 1357313"/>
                <a:gd name="connsiteY33" fmla="*/ 1026318 h 1026318"/>
                <a:gd name="connsiteX34" fmla="*/ 923131 w 1357313"/>
                <a:gd name="connsiteY34" fmla="*/ 991345 h 1026318"/>
                <a:gd name="connsiteX35" fmla="*/ 933450 w 1357313"/>
                <a:gd name="connsiteY35" fmla="*/ 814387 h 1026318"/>
                <a:gd name="connsiteX36" fmla="*/ 950119 w 1357313"/>
                <a:gd name="connsiteY36" fmla="*/ 614362 h 1026318"/>
                <a:gd name="connsiteX37" fmla="*/ 964407 w 1357313"/>
                <a:gd name="connsiteY37" fmla="*/ 419100 h 1026318"/>
                <a:gd name="connsiteX38" fmla="*/ 969169 w 1357313"/>
                <a:gd name="connsiteY38" fmla="*/ 347662 h 1026318"/>
                <a:gd name="connsiteX39" fmla="*/ 969169 w 1357313"/>
                <a:gd name="connsiteY39" fmla="*/ 333375 h 1026318"/>
                <a:gd name="connsiteX40" fmla="*/ 964407 w 1357313"/>
                <a:gd name="connsiteY40" fmla="*/ 307181 h 1026318"/>
                <a:gd name="connsiteX41" fmla="*/ 957263 w 1357313"/>
                <a:gd name="connsiteY41" fmla="*/ 292893 h 1026318"/>
                <a:gd name="connsiteX42" fmla="*/ 942975 w 1357313"/>
                <a:gd name="connsiteY42" fmla="*/ 278606 h 1026318"/>
                <a:gd name="connsiteX43" fmla="*/ 919163 w 1357313"/>
                <a:gd name="connsiteY43" fmla="*/ 264318 h 1026318"/>
                <a:gd name="connsiteX44" fmla="*/ 890588 w 1357313"/>
                <a:gd name="connsiteY44" fmla="*/ 264318 h 1026318"/>
                <a:gd name="connsiteX45" fmla="*/ 823913 w 1357313"/>
                <a:gd name="connsiteY45" fmla="*/ 283368 h 1026318"/>
                <a:gd name="connsiteX46" fmla="*/ 647700 w 1357313"/>
                <a:gd name="connsiteY46" fmla="*/ 333375 h 1026318"/>
                <a:gd name="connsiteX47" fmla="*/ 409575 w 1357313"/>
                <a:gd name="connsiteY47" fmla="*/ 392906 h 1026318"/>
                <a:gd name="connsiteX0" fmla="*/ 409575 w 1357313"/>
                <a:gd name="connsiteY0" fmla="*/ 392906 h 991345"/>
                <a:gd name="connsiteX1" fmla="*/ 42863 w 1357313"/>
                <a:gd name="connsiteY1" fmla="*/ 497681 h 991345"/>
                <a:gd name="connsiteX2" fmla="*/ 0 w 1357313"/>
                <a:gd name="connsiteY2" fmla="*/ 314325 h 991345"/>
                <a:gd name="connsiteX3" fmla="*/ 161925 w 1357313"/>
                <a:gd name="connsiteY3" fmla="*/ 278606 h 991345"/>
                <a:gd name="connsiteX4" fmla="*/ 402432 w 1357313"/>
                <a:gd name="connsiteY4" fmla="*/ 219075 h 991345"/>
                <a:gd name="connsiteX5" fmla="*/ 626269 w 1357313"/>
                <a:gd name="connsiteY5" fmla="*/ 152400 h 991345"/>
                <a:gd name="connsiteX6" fmla="*/ 707232 w 1357313"/>
                <a:gd name="connsiteY6" fmla="*/ 128587 h 991345"/>
                <a:gd name="connsiteX7" fmla="*/ 797719 w 1357313"/>
                <a:gd name="connsiteY7" fmla="*/ 95250 h 991345"/>
                <a:gd name="connsiteX8" fmla="*/ 928688 w 1357313"/>
                <a:gd name="connsiteY8" fmla="*/ 38100 h 991345"/>
                <a:gd name="connsiteX9" fmla="*/ 983457 w 1357313"/>
                <a:gd name="connsiteY9" fmla="*/ 7143 h 991345"/>
                <a:gd name="connsiteX10" fmla="*/ 995363 w 1357313"/>
                <a:gd name="connsiteY10" fmla="*/ 2381 h 991345"/>
                <a:gd name="connsiteX11" fmla="*/ 1019175 w 1357313"/>
                <a:gd name="connsiteY11" fmla="*/ 0 h 991345"/>
                <a:gd name="connsiteX12" fmla="*/ 1050132 w 1357313"/>
                <a:gd name="connsiteY12" fmla="*/ 9525 h 991345"/>
                <a:gd name="connsiteX13" fmla="*/ 1114425 w 1357313"/>
                <a:gd name="connsiteY13" fmla="*/ 42862 h 991345"/>
                <a:gd name="connsiteX14" fmla="*/ 1188244 w 1357313"/>
                <a:gd name="connsiteY14" fmla="*/ 90487 h 991345"/>
                <a:gd name="connsiteX15" fmla="*/ 1262063 w 1357313"/>
                <a:gd name="connsiteY15" fmla="*/ 150018 h 991345"/>
                <a:gd name="connsiteX16" fmla="*/ 1309688 w 1357313"/>
                <a:gd name="connsiteY16" fmla="*/ 183356 h 991345"/>
                <a:gd name="connsiteX17" fmla="*/ 1333500 w 1357313"/>
                <a:gd name="connsiteY17" fmla="*/ 204787 h 991345"/>
                <a:gd name="connsiteX18" fmla="*/ 1347788 w 1357313"/>
                <a:gd name="connsiteY18" fmla="*/ 223837 h 991345"/>
                <a:gd name="connsiteX19" fmla="*/ 1354932 w 1357313"/>
                <a:gd name="connsiteY19" fmla="*/ 242887 h 991345"/>
                <a:gd name="connsiteX20" fmla="*/ 1357313 w 1357313"/>
                <a:gd name="connsiteY20" fmla="*/ 254793 h 991345"/>
                <a:gd name="connsiteX21" fmla="*/ 1357313 w 1357313"/>
                <a:gd name="connsiteY21" fmla="*/ 273843 h 991345"/>
                <a:gd name="connsiteX22" fmla="*/ 1350169 w 1357313"/>
                <a:gd name="connsiteY22" fmla="*/ 295275 h 991345"/>
                <a:gd name="connsiteX23" fmla="*/ 1333500 w 1357313"/>
                <a:gd name="connsiteY23" fmla="*/ 316706 h 991345"/>
                <a:gd name="connsiteX24" fmla="*/ 1304925 w 1357313"/>
                <a:gd name="connsiteY24" fmla="*/ 333375 h 991345"/>
                <a:gd name="connsiteX25" fmla="*/ 1288257 w 1357313"/>
                <a:gd name="connsiteY25" fmla="*/ 357187 h 991345"/>
                <a:gd name="connsiteX26" fmla="*/ 1259682 w 1357313"/>
                <a:gd name="connsiteY26" fmla="*/ 411956 h 991345"/>
                <a:gd name="connsiteX27" fmla="*/ 1238250 w 1357313"/>
                <a:gd name="connsiteY27" fmla="*/ 471487 h 991345"/>
                <a:gd name="connsiteX28" fmla="*/ 1214438 w 1357313"/>
                <a:gd name="connsiteY28" fmla="*/ 545306 h 991345"/>
                <a:gd name="connsiteX29" fmla="*/ 1195388 w 1357313"/>
                <a:gd name="connsiteY29" fmla="*/ 619125 h 991345"/>
                <a:gd name="connsiteX30" fmla="*/ 1181100 w 1357313"/>
                <a:gd name="connsiteY30" fmla="*/ 695325 h 991345"/>
                <a:gd name="connsiteX31" fmla="*/ 1169194 w 1357313"/>
                <a:gd name="connsiteY31" fmla="*/ 790575 h 991345"/>
                <a:gd name="connsiteX32" fmla="*/ 1144588 w 1357313"/>
                <a:gd name="connsiteY32" fmla="*/ 981813 h 991345"/>
                <a:gd name="connsiteX33" fmla="*/ 923131 w 1357313"/>
                <a:gd name="connsiteY33" fmla="*/ 991345 h 991345"/>
                <a:gd name="connsiteX34" fmla="*/ 933450 w 1357313"/>
                <a:gd name="connsiteY34" fmla="*/ 814387 h 991345"/>
                <a:gd name="connsiteX35" fmla="*/ 950119 w 1357313"/>
                <a:gd name="connsiteY35" fmla="*/ 614362 h 991345"/>
                <a:gd name="connsiteX36" fmla="*/ 964407 w 1357313"/>
                <a:gd name="connsiteY36" fmla="*/ 419100 h 991345"/>
                <a:gd name="connsiteX37" fmla="*/ 969169 w 1357313"/>
                <a:gd name="connsiteY37" fmla="*/ 347662 h 991345"/>
                <a:gd name="connsiteX38" fmla="*/ 969169 w 1357313"/>
                <a:gd name="connsiteY38" fmla="*/ 333375 h 991345"/>
                <a:gd name="connsiteX39" fmla="*/ 964407 w 1357313"/>
                <a:gd name="connsiteY39" fmla="*/ 307181 h 991345"/>
                <a:gd name="connsiteX40" fmla="*/ 957263 w 1357313"/>
                <a:gd name="connsiteY40" fmla="*/ 292893 h 991345"/>
                <a:gd name="connsiteX41" fmla="*/ 942975 w 1357313"/>
                <a:gd name="connsiteY41" fmla="*/ 278606 h 991345"/>
                <a:gd name="connsiteX42" fmla="*/ 919163 w 1357313"/>
                <a:gd name="connsiteY42" fmla="*/ 264318 h 991345"/>
                <a:gd name="connsiteX43" fmla="*/ 890588 w 1357313"/>
                <a:gd name="connsiteY43" fmla="*/ 264318 h 991345"/>
                <a:gd name="connsiteX44" fmla="*/ 823913 w 1357313"/>
                <a:gd name="connsiteY44" fmla="*/ 283368 h 991345"/>
                <a:gd name="connsiteX45" fmla="*/ 647700 w 1357313"/>
                <a:gd name="connsiteY45" fmla="*/ 333375 h 991345"/>
                <a:gd name="connsiteX46" fmla="*/ 409575 w 1357313"/>
                <a:gd name="connsiteY46" fmla="*/ 392906 h 99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7313" h="991345">
                  <a:moveTo>
                    <a:pt x="409575" y="392906"/>
                  </a:moveTo>
                  <a:lnTo>
                    <a:pt x="42863" y="497681"/>
                  </a:lnTo>
                  <a:lnTo>
                    <a:pt x="0" y="314325"/>
                  </a:lnTo>
                  <a:lnTo>
                    <a:pt x="161925" y="278606"/>
                  </a:lnTo>
                  <a:lnTo>
                    <a:pt x="402432" y="219075"/>
                  </a:lnTo>
                  <a:lnTo>
                    <a:pt x="626269" y="152400"/>
                  </a:lnTo>
                  <a:lnTo>
                    <a:pt x="707232" y="128587"/>
                  </a:lnTo>
                  <a:lnTo>
                    <a:pt x="797719" y="95250"/>
                  </a:lnTo>
                  <a:lnTo>
                    <a:pt x="928688" y="38100"/>
                  </a:lnTo>
                  <a:lnTo>
                    <a:pt x="983457" y="7143"/>
                  </a:lnTo>
                  <a:lnTo>
                    <a:pt x="995363" y="2381"/>
                  </a:lnTo>
                  <a:lnTo>
                    <a:pt x="1019175" y="0"/>
                  </a:lnTo>
                  <a:lnTo>
                    <a:pt x="1050132" y="9525"/>
                  </a:lnTo>
                  <a:lnTo>
                    <a:pt x="1114425" y="42862"/>
                  </a:lnTo>
                  <a:lnTo>
                    <a:pt x="1188244" y="90487"/>
                  </a:lnTo>
                  <a:lnTo>
                    <a:pt x="1262063" y="150018"/>
                  </a:lnTo>
                  <a:lnTo>
                    <a:pt x="1309688" y="183356"/>
                  </a:lnTo>
                  <a:lnTo>
                    <a:pt x="1333500" y="204787"/>
                  </a:lnTo>
                  <a:lnTo>
                    <a:pt x="1347788" y="223837"/>
                  </a:lnTo>
                  <a:lnTo>
                    <a:pt x="1354932" y="242887"/>
                  </a:lnTo>
                  <a:lnTo>
                    <a:pt x="1357313" y="254793"/>
                  </a:lnTo>
                  <a:lnTo>
                    <a:pt x="1357313" y="273843"/>
                  </a:lnTo>
                  <a:lnTo>
                    <a:pt x="1350169" y="295275"/>
                  </a:lnTo>
                  <a:lnTo>
                    <a:pt x="1333500" y="316706"/>
                  </a:lnTo>
                  <a:lnTo>
                    <a:pt x="1304925" y="333375"/>
                  </a:lnTo>
                  <a:lnTo>
                    <a:pt x="1288257" y="357187"/>
                  </a:lnTo>
                  <a:lnTo>
                    <a:pt x="1259682" y="411956"/>
                  </a:lnTo>
                  <a:lnTo>
                    <a:pt x="1238250" y="471487"/>
                  </a:lnTo>
                  <a:lnTo>
                    <a:pt x="1214438" y="545306"/>
                  </a:lnTo>
                  <a:lnTo>
                    <a:pt x="1195388" y="619125"/>
                  </a:lnTo>
                  <a:lnTo>
                    <a:pt x="1181100" y="695325"/>
                  </a:lnTo>
                  <a:lnTo>
                    <a:pt x="1169194" y="790575"/>
                  </a:lnTo>
                  <a:lnTo>
                    <a:pt x="1144588" y="981813"/>
                  </a:lnTo>
                  <a:lnTo>
                    <a:pt x="923131" y="991345"/>
                  </a:lnTo>
                  <a:lnTo>
                    <a:pt x="933450" y="814387"/>
                  </a:lnTo>
                  <a:lnTo>
                    <a:pt x="950119" y="614362"/>
                  </a:lnTo>
                  <a:lnTo>
                    <a:pt x="964407" y="419100"/>
                  </a:lnTo>
                  <a:lnTo>
                    <a:pt x="969169" y="347662"/>
                  </a:lnTo>
                  <a:lnTo>
                    <a:pt x="969169" y="333375"/>
                  </a:lnTo>
                  <a:lnTo>
                    <a:pt x="964407" y="307181"/>
                  </a:lnTo>
                  <a:lnTo>
                    <a:pt x="957263" y="292893"/>
                  </a:lnTo>
                  <a:lnTo>
                    <a:pt x="942975" y="278606"/>
                  </a:lnTo>
                  <a:lnTo>
                    <a:pt x="919163" y="264318"/>
                  </a:lnTo>
                  <a:lnTo>
                    <a:pt x="890588" y="264318"/>
                  </a:lnTo>
                  <a:lnTo>
                    <a:pt x="823913" y="283368"/>
                  </a:lnTo>
                  <a:lnTo>
                    <a:pt x="647700" y="333375"/>
                  </a:lnTo>
                  <a:lnTo>
                    <a:pt x="409575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D9FA481-0AD5-9D45-8A0A-6EBD241F4DF9}"/>
                </a:ext>
              </a:extLst>
            </p:cNvPr>
            <p:cNvSpPr/>
            <p:nvPr/>
          </p:nvSpPr>
          <p:spPr>
            <a:xfrm>
              <a:off x="3432175" y="5019675"/>
              <a:ext cx="1095375" cy="398463"/>
            </a:xfrm>
            <a:custGeom>
              <a:avLst/>
              <a:gdLst>
                <a:gd name="connsiteX0" fmla="*/ 347663 w 1095375"/>
                <a:gd name="connsiteY0" fmla="*/ 300038 h 397669"/>
                <a:gd name="connsiteX1" fmla="*/ 42863 w 1095375"/>
                <a:gd name="connsiteY1" fmla="*/ 397669 h 397669"/>
                <a:gd name="connsiteX2" fmla="*/ 0 w 1095375"/>
                <a:gd name="connsiteY2" fmla="*/ 209550 h 397669"/>
                <a:gd name="connsiteX3" fmla="*/ 340519 w 1095375"/>
                <a:gd name="connsiteY3" fmla="*/ 126206 h 397669"/>
                <a:gd name="connsiteX4" fmla="*/ 611982 w 1095375"/>
                <a:gd name="connsiteY4" fmla="*/ 59531 h 397669"/>
                <a:gd name="connsiteX5" fmla="*/ 807244 w 1095375"/>
                <a:gd name="connsiteY5" fmla="*/ 11906 h 397669"/>
                <a:gd name="connsiteX6" fmla="*/ 1021557 w 1095375"/>
                <a:gd name="connsiteY6" fmla="*/ 0 h 397669"/>
                <a:gd name="connsiteX7" fmla="*/ 1045369 w 1095375"/>
                <a:gd name="connsiteY7" fmla="*/ 11906 h 397669"/>
                <a:gd name="connsiteX8" fmla="*/ 1069182 w 1095375"/>
                <a:gd name="connsiteY8" fmla="*/ 30956 h 397669"/>
                <a:gd name="connsiteX9" fmla="*/ 1088232 w 1095375"/>
                <a:gd name="connsiteY9" fmla="*/ 61913 h 397669"/>
                <a:gd name="connsiteX10" fmla="*/ 1095375 w 1095375"/>
                <a:gd name="connsiteY10" fmla="*/ 92869 h 397669"/>
                <a:gd name="connsiteX11" fmla="*/ 1090613 w 1095375"/>
                <a:gd name="connsiteY11" fmla="*/ 111919 h 397669"/>
                <a:gd name="connsiteX12" fmla="*/ 1071563 w 1095375"/>
                <a:gd name="connsiteY12" fmla="*/ 138113 h 397669"/>
                <a:gd name="connsiteX13" fmla="*/ 1042988 w 1095375"/>
                <a:gd name="connsiteY13" fmla="*/ 159544 h 397669"/>
                <a:gd name="connsiteX14" fmla="*/ 981075 w 1095375"/>
                <a:gd name="connsiteY14" fmla="*/ 183356 h 397669"/>
                <a:gd name="connsiteX15" fmla="*/ 940594 w 1095375"/>
                <a:gd name="connsiteY15" fmla="*/ 195263 h 397669"/>
                <a:gd name="connsiteX16" fmla="*/ 878682 w 1095375"/>
                <a:gd name="connsiteY16" fmla="*/ 200025 h 397669"/>
                <a:gd name="connsiteX17" fmla="*/ 823913 w 1095375"/>
                <a:gd name="connsiteY17" fmla="*/ 204788 h 397669"/>
                <a:gd name="connsiteX18" fmla="*/ 738188 w 1095375"/>
                <a:gd name="connsiteY18" fmla="*/ 216694 h 397669"/>
                <a:gd name="connsiteX19" fmla="*/ 638175 w 1095375"/>
                <a:gd name="connsiteY19" fmla="*/ 233363 h 397669"/>
                <a:gd name="connsiteX20" fmla="*/ 542925 w 1095375"/>
                <a:gd name="connsiteY20" fmla="*/ 257175 h 397669"/>
                <a:gd name="connsiteX21" fmla="*/ 347663 w 1095375"/>
                <a:gd name="connsiteY21" fmla="*/ 3000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5375" h="397669">
                  <a:moveTo>
                    <a:pt x="347663" y="300038"/>
                  </a:moveTo>
                  <a:lnTo>
                    <a:pt x="42863" y="397669"/>
                  </a:lnTo>
                  <a:lnTo>
                    <a:pt x="0" y="209550"/>
                  </a:lnTo>
                  <a:lnTo>
                    <a:pt x="340519" y="126206"/>
                  </a:lnTo>
                  <a:lnTo>
                    <a:pt x="611982" y="59531"/>
                  </a:lnTo>
                  <a:lnTo>
                    <a:pt x="807244" y="11906"/>
                  </a:lnTo>
                  <a:lnTo>
                    <a:pt x="1021557" y="0"/>
                  </a:lnTo>
                  <a:lnTo>
                    <a:pt x="1045369" y="11906"/>
                  </a:lnTo>
                  <a:lnTo>
                    <a:pt x="1069182" y="30956"/>
                  </a:lnTo>
                  <a:lnTo>
                    <a:pt x="1088232" y="61913"/>
                  </a:lnTo>
                  <a:lnTo>
                    <a:pt x="1095375" y="92869"/>
                  </a:lnTo>
                  <a:lnTo>
                    <a:pt x="1090613" y="111919"/>
                  </a:lnTo>
                  <a:lnTo>
                    <a:pt x="1071563" y="138113"/>
                  </a:lnTo>
                  <a:lnTo>
                    <a:pt x="1042988" y="159544"/>
                  </a:lnTo>
                  <a:lnTo>
                    <a:pt x="981075" y="183356"/>
                  </a:lnTo>
                  <a:lnTo>
                    <a:pt x="940594" y="195263"/>
                  </a:lnTo>
                  <a:lnTo>
                    <a:pt x="878682" y="200025"/>
                  </a:lnTo>
                  <a:lnTo>
                    <a:pt x="823913" y="204788"/>
                  </a:lnTo>
                  <a:lnTo>
                    <a:pt x="738188" y="216694"/>
                  </a:lnTo>
                  <a:lnTo>
                    <a:pt x="638175" y="233363"/>
                  </a:lnTo>
                  <a:lnTo>
                    <a:pt x="542925" y="257175"/>
                  </a:lnTo>
                  <a:lnTo>
                    <a:pt x="347663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EE459CD-691D-7442-8835-22486A59B5CE}"/>
                </a:ext>
              </a:extLst>
            </p:cNvPr>
            <p:cNvSpPr/>
            <p:nvPr/>
          </p:nvSpPr>
          <p:spPr>
            <a:xfrm>
              <a:off x="5519738" y="1771650"/>
              <a:ext cx="1436687" cy="477838"/>
            </a:xfrm>
            <a:custGeom>
              <a:avLst/>
              <a:gdLst>
                <a:gd name="connsiteX0" fmla="*/ 407193 w 1435893"/>
                <a:gd name="connsiteY0" fmla="*/ 383381 h 478631"/>
                <a:gd name="connsiteX1" fmla="*/ 52387 w 1435893"/>
                <a:gd name="connsiteY1" fmla="*/ 478631 h 478631"/>
                <a:gd name="connsiteX2" fmla="*/ 0 w 1435893"/>
                <a:gd name="connsiteY2" fmla="*/ 259556 h 478631"/>
                <a:gd name="connsiteX3" fmla="*/ 171450 w 1435893"/>
                <a:gd name="connsiteY3" fmla="*/ 250031 h 478631"/>
                <a:gd name="connsiteX4" fmla="*/ 297656 w 1435893"/>
                <a:gd name="connsiteY4" fmla="*/ 233363 h 478631"/>
                <a:gd name="connsiteX5" fmla="*/ 411956 w 1435893"/>
                <a:gd name="connsiteY5" fmla="*/ 209550 h 478631"/>
                <a:gd name="connsiteX6" fmla="*/ 533400 w 1435893"/>
                <a:gd name="connsiteY6" fmla="*/ 176213 h 478631"/>
                <a:gd name="connsiteX7" fmla="*/ 645318 w 1435893"/>
                <a:gd name="connsiteY7" fmla="*/ 140494 h 478631"/>
                <a:gd name="connsiteX8" fmla="*/ 783431 w 1435893"/>
                <a:gd name="connsiteY8" fmla="*/ 88106 h 478631"/>
                <a:gd name="connsiteX9" fmla="*/ 885825 w 1435893"/>
                <a:gd name="connsiteY9" fmla="*/ 45244 h 478631"/>
                <a:gd name="connsiteX10" fmla="*/ 938212 w 1435893"/>
                <a:gd name="connsiteY10" fmla="*/ 19050 h 478631"/>
                <a:gd name="connsiteX11" fmla="*/ 971550 w 1435893"/>
                <a:gd name="connsiteY11" fmla="*/ 2381 h 478631"/>
                <a:gd name="connsiteX12" fmla="*/ 1007268 w 1435893"/>
                <a:gd name="connsiteY12" fmla="*/ 0 h 478631"/>
                <a:gd name="connsiteX13" fmla="*/ 1057275 w 1435893"/>
                <a:gd name="connsiteY13" fmla="*/ 9525 h 478631"/>
                <a:gd name="connsiteX14" fmla="*/ 1140618 w 1435893"/>
                <a:gd name="connsiteY14" fmla="*/ 45244 h 478631"/>
                <a:gd name="connsiteX15" fmla="*/ 1243012 w 1435893"/>
                <a:gd name="connsiteY15" fmla="*/ 114300 h 478631"/>
                <a:gd name="connsiteX16" fmla="*/ 1335881 w 1435893"/>
                <a:gd name="connsiteY16" fmla="*/ 180975 h 478631"/>
                <a:gd name="connsiteX17" fmla="*/ 1385887 w 1435893"/>
                <a:gd name="connsiteY17" fmla="*/ 219075 h 478631"/>
                <a:gd name="connsiteX18" fmla="*/ 1416843 w 1435893"/>
                <a:gd name="connsiteY18" fmla="*/ 252413 h 478631"/>
                <a:gd name="connsiteX19" fmla="*/ 1428750 w 1435893"/>
                <a:gd name="connsiteY19" fmla="*/ 276225 h 478631"/>
                <a:gd name="connsiteX20" fmla="*/ 1435893 w 1435893"/>
                <a:gd name="connsiteY20" fmla="*/ 309563 h 478631"/>
                <a:gd name="connsiteX21" fmla="*/ 1426368 w 1435893"/>
                <a:gd name="connsiteY21" fmla="*/ 333375 h 478631"/>
                <a:gd name="connsiteX22" fmla="*/ 1402556 w 1435893"/>
                <a:gd name="connsiteY22" fmla="*/ 359569 h 478631"/>
                <a:gd name="connsiteX23" fmla="*/ 1378743 w 1435893"/>
                <a:gd name="connsiteY23" fmla="*/ 378619 h 478631"/>
                <a:gd name="connsiteX24" fmla="*/ 1369218 w 1435893"/>
                <a:gd name="connsiteY24" fmla="*/ 385763 h 478631"/>
                <a:gd name="connsiteX25" fmla="*/ 995362 w 1435893"/>
                <a:gd name="connsiteY25" fmla="*/ 254794 h 478631"/>
                <a:gd name="connsiteX26" fmla="*/ 964406 w 1435893"/>
                <a:gd name="connsiteY26" fmla="*/ 247650 h 478631"/>
                <a:gd name="connsiteX27" fmla="*/ 933450 w 1435893"/>
                <a:gd name="connsiteY27" fmla="*/ 247650 h 478631"/>
                <a:gd name="connsiteX28" fmla="*/ 883443 w 1435893"/>
                <a:gd name="connsiteY28" fmla="*/ 257175 h 478631"/>
                <a:gd name="connsiteX29" fmla="*/ 407193 w 1435893"/>
                <a:gd name="connsiteY29" fmla="*/ 38338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35893" h="478631">
                  <a:moveTo>
                    <a:pt x="407193" y="383381"/>
                  </a:moveTo>
                  <a:lnTo>
                    <a:pt x="52387" y="478631"/>
                  </a:lnTo>
                  <a:lnTo>
                    <a:pt x="0" y="259556"/>
                  </a:lnTo>
                  <a:lnTo>
                    <a:pt x="171450" y="250031"/>
                  </a:lnTo>
                  <a:lnTo>
                    <a:pt x="297656" y="233363"/>
                  </a:lnTo>
                  <a:lnTo>
                    <a:pt x="411956" y="209550"/>
                  </a:lnTo>
                  <a:lnTo>
                    <a:pt x="533400" y="176213"/>
                  </a:lnTo>
                  <a:lnTo>
                    <a:pt x="645318" y="140494"/>
                  </a:lnTo>
                  <a:lnTo>
                    <a:pt x="783431" y="88106"/>
                  </a:lnTo>
                  <a:lnTo>
                    <a:pt x="885825" y="45244"/>
                  </a:lnTo>
                  <a:lnTo>
                    <a:pt x="938212" y="19050"/>
                  </a:lnTo>
                  <a:lnTo>
                    <a:pt x="971550" y="2381"/>
                  </a:lnTo>
                  <a:lnTo>
                    <a:pt x="1007268" y="0"/>
                  </a:lnTo>
                  <a:lnTo>
                    <a:pt x="1057275" y="9525"/>
                  </a:lnTo>
                  <a:lnTo>
                    <a:pt x="1140618" y="45244"/>
                  </a:lnTo>
                  <a:lnTo>
                    <a:pt x="1243012" y="114300"/>
                  </a:lnTo>
                  <a:lnTo>
                    <a:pt x="1335881" y="180975"/>
                  </a:lnTo>
                  <a:lnTo>
                    <a:pt x="1385887" y="219075"/>
                  </a:lnTo>
                  <a:lnTo>
                    <a:pt x="1416843" y="252413"/>
                  </a:lnTo>
                  <a:lnTo>
                    <a:pt x="1428750" y="276225"/>
                  </a:lnTo>
                  <a:lnTo>
                    <a:pt x="1435893" y="309563"/>
                  </a:lnTo>
                  <a:lnTo>
                    <a:pt x="1426368" y="333375"/>
                  </a:lnTo>
                  <a:lnTo>
                    <a:pt x="1402556" y="359569"/>
                  </a:lnTo>
                  <a:lnTo>
                    <a:pt x="1378743" y="378619"/>
                  </a:lnTo>
                  <a:lnTo>
                    <a:pt x="1369218" y="385763"/>
                  </a:lnTo>
                  <a:lnTo>
                    <a:pt x="995362" y="254794"/>
                  </a:lnTo>
                  <a:lnTo>
                    <a:pt x="964406" y="247650"/>
                  </a:lnTo>
                  <a:lnTo>
                    <a:pt x="933450" y="247650"/>
                  </a:lnTo>
                  <a:lnTo>
                    <a:pt x="883443" y="257175"/>
                  </a:lnTo>
                  <a:lnTo>
                    <a:pt x="40719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3C442D2-5FE9-924E-9673-5C0673E898F2}"/>
                </a:ext>
              </a:extLst>
            </p:cNvPr>
            <p:cNvSpPr/>
            <p:nvPr/>
          </p:nvSpPr>
          <p:spPr>
            <a:xfrm>
              <a:off x="6118225" y="1954213"/>
              <a:ext cx="782638" cy="1228725"/>
            </a:xfrm>
            <a:custGeom>
              <a:avLst/>
              <a:gdLst>
                <a:gd name="connsiteX0" fmla="*/ 176213 w 783432"/>
                <a:gd name="connsiteY0" fmla="*/ 740569 h 1228725"/>
                <a:gd name="connsiteX1" fmla="*/ 247650 w 783432"/>
                <a:gd name="connsiteY1" fmla="*/ 557213 h 1228725"/>
                <a:gd name="connsiteX2" fmla="*/ 304800 w 783432"/>
                <a:gd name="connsiteY2" fmla="*/ 416719 h 1228725"/>
                <a:gd name="connsiteX3" fmla="*/ 345282 w 783432"/>
                <a:gd name="connsiteY3" fmla="*/ 314325 h 1228725"/>
                <a:gd name="connsiteX4" fmla="*/ 376238 w 783432"/>
                <a:gd name="connsiteY4" fmla="*/ 238125 h 1228725"/>
                <a:gd name="connsiteX5" fmla="*/ 397669 w 783432"/>
                <a:gd name="connsiteY5" fmla="*/ 178594 h 1228725"/>
                <a:gd name="connsiteX6" fmla="*/ 414338 w 783432"/>
                <a:gd name="connsiteY6" fmla="*/ 142875 h 1228725"/>
                <a:gd name="connsiteX7" fmla="*/ 419100 w 783432"/>
                <a:gd name="connsiteY7" fmla="*/ 114300 h 1228725"/>
                <a:gd name="connsiteX8" fmla="*/ 416719 w 783432"/>
                <a:gd name="connsiteY8" fmla="*/ 97632 h 1228725"/>
                <a:gd name="connsiteX9" fmla="*/ 364332 w 783432"/>
                <a:gd name="connsiteY9" fmla="*/ 0 h 1228725"/>
                <a:gd name="connsiteX10" fmla="*/ 783432 w 783432"/>
                <a:gd name="connsiteY10" fmla="*/ 171450 h 1228725"/>
                <a:gd name="connsiteX11" fmla="*/ 769144 w 783432"/>
                <a:gd name="connsiteY11" fmla="*/ 202407 h 1228725"/>
                <a:gd name="connsiteX12" fmla="*/ 711994 w 783432"/>
                <a:gd name="connsiteY12" fmla="*/ 259557 h 1228725"/>
                <a:gd name="connsiteX13" fmla="*/ 635794 w 783432"/>
                <a:gd name="connsiteY13" fmla="*/ 352425 h 1228725"/>
                <a:gd name="connsiteX14" fmla="*/ 531019 w 783432"/>
                <a:gd name="connsiteY14" fmla="*/ 497682 h 1228725"/>
                <a:gd name="connsiteX15" fmla="*/ 426244 w 783432"/>
                <a:gd name="connsiteY15" fmla="*/ 657225 h 1228725"/>
                <a:gd name="connsiteX16" fmla="*/ 311944 w 783432"/>
                <a:gd name="connsiteY16" fmla="*/ 852488 h 1228725"/>
                <a:gd name="connsiteX17" fmla="*/ 209550 w 783432"/>
                <a:gd name="connsiteY17" fmla="*/ 1031082 h 1228725"/>
                <a:gd name="connsiteX18" fmla="*/ 100013 w 783432"/>
                <a:gd name="connsiteY18" fmla="*/ 1228725 h 1228725"/>
                <a:gd name="connsiteX19" fmla="*/ 0 w 783432"/>
                <a:gd name="connsiteY19" fmla="*/ 1183482 h 1228725"/>
                <a:gd name="connsiteX20" fmla="*/ 19050 w 783432"/>
                <a:gd name="connsiteY20" fmla="*/ 1140619 h 1228725"/>
                <a:gd name="connsiteX21" fmla="*/ 176213 w 783432"/>
                <a:gd name="connsiteY21" fmla="*/ 740569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83432" h="1228725">
                  <a:moveTo>
                    <a:pt x="176213" y="740569"/>
                  </a:moveTo>
                  <a:lnTo>
                    <a:pt x="247650" y="557213"/>
                  </a:lnTo>
                  <a:lnTo>
                    <a:pt x="304800" y="416719"/>
                  </a:lnTo>
                  <a:lnTo>
                    <a:pt x="345282" y="314325"/>
                  </a:lnTo>
                  <a:lnTo>
                    <a:pt x="376238" y="238125"/>
                  </a:lnTo>
                  <a:lnTo>
                    <a:pt x="397669" y="178594"/>
                  </a:lnTo>
                  <a:lnTo>
                    <a:pt x="414338" y="142875"/>
                  </a:lnTo>
                  <a:lnTo>
                    <a:pt x="419100" y="114300"/>
                  </a:lnTo>
                  <a:lnTo>
                    <a:pt x="416719" y="97632"/>
                  </a:lnTo>
                  <a:lnTo>
                    <a:pt x="364332" y="0"/>
                  </a:lnTo>
                  <a:lnTo>
                    <a:pt x="783432" y="171450"/>
                  </a:lnTo>
                  <a:lnTo>
                    <a:pt x="769144" y="202407"/>
                  </a:lnTo>
                  <a:lnTo>
                    <a:pt x="711994" y="259557"/>
                  </a:lnTo>
                  <a:lnTo>
                    <a:pt x="635794" y="352425"/>
                  </a:lnTo>
                  <a:lnTo>
                    <a:pt x="531019" y="497682"/>
                  </a:lnTo>
                  <a:lnTo>
                    <a:pt x="426244" y="657225"/>
                  </a:lnTo>
                  <a:lnTo>
                    <a:pt x="311944" y="852488"/>
                  </a:lnTo>
                  <a:lnTo>
                    <a:pt x="209550" y="1031082"/>
                  </a:lnTo>
                  <a:lnTo>
                    <a:pt x="100013" y="1228725"/>
                  </a:lnTo>
                  <a:lnTo>
                    <a:pt x="0" y="1183482"/>
                  </a:lnTo>
                  <a:lnTo>
                    <a:pt x="19050" y="1140619"/>
                  </a:lnTo>
                  <a:lnTo>
                    <a:pt x="176213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0116584-29CB-7A48-B300-4416BC84AD52}"/>
                </a:ext>
              </a:extLst>
            </p:cNvPr>
            <p:cNvSpPr/>
            <p:nvPr/>
          </p:nvSpPr>
          <p:spPr>
            <a:xfrm>
              <a:off x="6100763" y="3122613"/>
              <a:ext cx="889000" cy="815975"/>
            </a:xfrm>
            <a:custGeom>
              <a:avLst/>
              <a:gdLst>
                <a:gd name="connsiteX0" fmla="*/ 621506 w 888206"/>
                <a:gd name="connsiteY0" fmla="*/ 785812 h 816769"/>
                <a:gd name="connsiteX1" fmla="*/ 595312 w 888206"/>
                <a:gd name="connsiteY1" fmla="*/ 692944 h 816769"/>
                <a:gd name="connsiteX2" fmla="*/ 576262 w 888206"/>
                <a:gd name="connsiteY2" fmla="*/ 640556 h 816769"/>
                <a:gd name="connsiteX3" fmla="*/ 542925 w 888206"/>
                <a:gd name="connsiteY3" fmla="*/ 576262 h 816769"/>
                <a:gd name="connsiteX4" fmla="*/ 509587 w 888206"/>
                <a:gd name="connsiteY4" fmla="*/ 523875 h 816769"/>
                <a:gd name="connsiteX5" fmla="*/ 454818 w 888206"/>
                <a:gd name="connsiteY5" fmla="*/ 450056 h 816769"/>
                <a:gd name="connsiteX6" fmla="*/ 390525 w 888206"/>
                <a:gd name="connsiteY6" fmla="*/ 376237 h 816769"/>
                <a:gd name="connsiteX7" fmla="*/ 297656 w 888206"/>
                <a:gd name="connsiteY7" fmla="*/ 290512 h 816769"/>
                <a:gd name="connsiteX8" fmla="*/ 211931 w 888206"/>
                <a:gd name="connsiteY8" fmla="*/ 216694 h 816769"/>
                <a:gd name="connsiteX9" fmla="*/ 130968 w 888206"/>
                <a:gd name="connsiteY9" fmla="*/ 154781 h 816769"/>
                <a:gd name="connsiteX10" fmla="*/ 35718 w 888206"/>
                <a:gd name="connsiteY10" fmla="*/ 95250 h 816769"/>
                <a:gd name="connsiteX11" fmla="*/ 19050 w 888206"/>
                <a:gd name="connsiteY11" fmla="*/ 83344 h 816769"/>
                <a:gd name="connsiteX12" fmla="*/ 7143 w 888206"/>
                <a:gd name="connsiteY12" fmla="*/ 71437 h 816769"/>
                <a:gd name="connsiteX13" fmla="*/ 0 w 888206"/>
                <a:gd name="connsiteY13" fmla="*/ 57150 h 816769"/>
                <a:gd name="connsiteX14" fmla="*/ 0 w 888206"/>
                <a:gd name="connsiteY14" fmla="*/ 35719 h 816769"/>
                <a:gd name="connsiteX15" fmla="*/ 7143 w 888206"/>
                <a:gd name="connsiteY15" fmla="*/ 14287 h 816769"/>
                <a:gd name="connsiteX16" fmla="*/ 23812 w 888206"/>
                <a:gd name="connsiteY16" fmla="*/ 0 h 816769"/>
                <a:gd name="connsiteX17" fmla="*/ 133350 w 888206"/>
                <a:gd name="connsiteY17" fmla="*/ 21431 h 816769"/>
                <a:gd name="connsiteX18" fmla="*/ 183356 w 888206"/>
                <a:gd name="connsiteY18" fmla="*/ 42862 h 816769"/>
                <a:gd name="connsiteX19" fmla="*/ 290512 w 888206"/>
                <a:gd name="connsiteY19" fmla="*/ 104775 h 816769"/>
                <a:gd name="connsiteX20" fmla="*/ 388143 w 888206"/>
                <a:gd name="connsiteY20" fmla="*/ 169069 h 816769"/>
                <a:gd name="connsiteX21" fmla="*/ 490537 w 888206"/>
                <a:gd name="connsiteY21" fmla="*/ 240506 h 816769"/>
                <a:gd name="connsiteX22" fmla="*/ 571500 w 888206"/>
                <a:gd name="connsiteY22" fmla="*/ 307181 h 816769"/>
                <a:gd name="connsiteX23" fmla="*/ 623887 w 888206"/>
                <a:gd name="connsiteY23" fmla="*/ 359569 h 816769"/>
                <a:gd name="connsiteX24" fmla="*/ 681037 w 888206"/>
                <a:gd name="connsiteY24" fmla="*/ 423862 h 816769"/>
                <a:gd name="connsiteX25" fmla="*/ 733425 w 888206"/>
                <a:gd name="connsiteY25" fmla="*/ 492919 h 816769"/>
                <a:gd name="connsiteX26" fmla="*/ 783431 w 888206"/>
                <a:gd name="connsiteY26" fmla="*/ 559594 h 816769"/>
                <a:gd name="connsiteX27" fmla="*/ 819150 w 888206"/>
                <a:gd name="connsiteY27" fmla="*/ 621506 h 816769"/>
                <a:gd name="connsiteX28" fmla="*/ 845343 w 888206"/>
                <a:gd name="connsiteY28" fmla="*/ 683419 h 816769"/>
                <a:gd name="connsiteX29" fmla="*/ 862012 w 888206"/>
                <a:gd name="connsiteY29" fmla="*/ 728662 h 816769"/>
                <a:gd name="connsiteX30" fmla="*/ 888206 w 888206"/>
                <a:gd name="connsiteY30" fmla="*/ 816769 h 816769"/>
                <a:gd name="connsiteX31" fmla="*/ 621506 w 888206"/>
                <a:gd name="connsiteY31" fmla="*/ 785812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8206" h="816769">
                  <a:moveTo>
                    <a:pt x="621506" y="785812"/>
                  </a:moveTo>
                  <a:lnTo>
                    <a:pt x="595312" y="692944"/>
                  </a:lnTo>
                  <a:lnTo>
                    <a:pt x="576262" y="640556"/>
                  </a:lnTo>
                  <a:lnTo>
                    <a:pt x="542925" y="576262"/>
                  </a:lnTo>
                  <a:lnTo>
                    <a:pt x="509587" y="523875"/>
                  </a:lnTo>
                  <a:lnTo>
                    <a:pt x="454818" y="450056"/>
                  </a:lnTo>
                  <a:lnTo>
                    <a:pt x="390525" y="376237"/>
                  </a:lnTo>
                  <a:lnTo>
                    <a:pt x="297656" y="290512"/>
                  </a:lnTo>
                  <a:lnTo>
                    <a:pt x="211931" y="216694"/>
                  </a:lnTo>
                  <a:lnTo>
                    <a:pt x="130968" y="154781"/>
                  </a:lnTo>
                  <a:lnTo>
                    <a:pt x="35718" y="95250"/>
                  </a:lnTo>
                  <a:lnTo>
                    <a:pt x="19050" y="83344"/>
                  </a:lnTo>
                  <a:lnTo>
                    <a:pt x="7143" y="71437"/>
                  </a:lnTo>
                  <a:lnTo>
                    <a:pt x="0" y="57150"/>
                  </a:lnTo>
                  <a:lnTo>
                    <a:pt x="0" y="35719"/>
                  </a:lnTo>
                  <a:lnTo>
                    <a:pt x="7143" y="14287"/>
                  </a:lnTo>
                  <a:lnTo>
                    <a:pt x="23812" y="0"/>
                  </a:lnTo>
                  <a:lnTo>
                    <a:pt x="133350" y="21431"/>
                  </a:lnTo>
                  <a:lnTo>
                    <a:pt x="183356" y="42862"/>
                  </a:lnTo>
                  <a:lnTo>
                    <a:pt x="290512" y="104775"/>
                  </a:lnTo>
                  <a:lnTo>
                    <a:pt x="388143" y="169069"/>
                  </a:lnTo>
                  <a:lnTo>
                    <a:pt x="490537" y="240506"/>
                  </a:lnTo>
                  <a:lnTo>
                    <a:pt x="571500" y="307181"/>
                  </a:lnTo>
                  <a:lnTo>
                    <a:pt x="623887" y="359569"/>
                  </a:lnTo>
                  <a:lnTo>
                    <a:pt x="681037" y="423862"/>
                  </a:lnTo>
                  <a:lnTo>
                    <a:pt x="733425" y="492919"/>
                  </a:lnTo>
                  <a:lnTo>
                    <a:pt x="783431" y="559594"/>
                  </a:lnTo>
                  <a:lnTo>
                    <a:pt x="819150" y="621506"/>
                  </a:lnTo>
                  <a:lnTo>
                    <a:pt x="845343" y="683419"/>
                  </a:lnTo>
                  <a:lnTo>
                    <a:pt x="862012" y="728662"/>
                  </a:lnTo>
                  <a:lnTo>
                    <a:pt x="888206" y="816769"/>
                  </a:lnTo>
                  <a:lnTo>
                    <a:pt x="621506" y="785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D77D953-FABD-B445-9F2A-931BC098E3A2}"/>
                </a:ext>
              </a:extLst>
            </p:cNvPr>
            <p:cNvSpPr/>
            <p:nvPr/>
          </p:nvSpPr>
          <p:spPr>
            <a:xfrm>
              <a:off x="6538913" y="3862388"/>
              <a:ext cx="484187" cy="1146175"/>
            </a:xfrm>
            <a:custGeom>
              <a:avLst/>
              <a:gdLst>
                <a:gd name="connsiteX0" fmla="*/ 221456 w 483393"/>
                <a:gd name="connsiteY0" fmla="*/ 297656 h 1145381"/>
                <a:gd name="connsiteX1" fmla="*/ 211931 w 483393"/>
                <a:gd name="connsiteY1" fmla="*/ 207168 h 1145381"/>
                <a:gd name="connsiteX2" fmla="*/ 204787 w 483393"/>
                <a:gd name="connsiteY2" fmla="*/ 154781 h 1145381"/>
                <a:gd name="connsiteX3" fmla="*/ 197643 w 483393"/>
                <a:gd name="connsiteY3" fmla="*/ 104775 h 1145381"/>
                <a:gd name="connsiteX4" fmla="*/ 176212 w 483393"/>
                <a:gd name="connsiteY4" fmla="*/ 0 h 1145381"/>
                <a:gd name="connsiteX5" fmla="*/ 423862 w 483393"/>
                <a:gd name="connsiteY5" fmla="*/ 2381 h 1145381"/>
                <a:gd name="connsiteX6" fmla="*/ 447675 w 483393"/>
                <a:gd name="connsiteY6" fmla="*/ 73818 h 1145381"/>
                <a:gd name="connsiteX7" fmla="*/ 461962 w 483393"/>
                <a:gd name="connsiteY7" fmla="*/ 133350 h 1145381"/>
                <a:gd name="connsiteX8" fmla="*/ 473868 w 483393"/>
                <a:gd name="connsiteY8" fmla="*/ 211931 h 1145381"/>
                <a:gd name="connsiteX9" fmla="*/ 481012 w 483393"/>
                <a:gd name="connsiteY9" fmla="*/ 295275 h 1145381"/>
                <a:gd name="connsiteX10" fmla="*/ 483393 w 483393"/>
                <a:gd name="connsiteY10" fmla="*/ 388143 h 1145381"/>
                <a:gd name="connsiteX11" fmla="*/ 478631 w 483393"/>
                <a:gd name="connsiteY11" fmla="*/ 495300 h 1145381"/>
                <a:gd name="connsiteX12" fmla="*/ 473868 w 483393"/>
                <a:gd name="connsiteY12" fmla="*/ 554831 h 1145381"/>
                <a:gd name="connsiteX13" fmla="*/ 464343 w 483393"/>
                <a:gd name="connsiteY13" fmla="*/ 611981 h 1145381"/>
                <a:gd name="connsiteX14" fmla="*/ 450056 w 483393"/>
                <a:gd name="connsiteY14" fmla="*/ 678656 h 1145381"/>
                <a:gd name="connsiteX15" fmla="*/ 431006 w 483393"/>
                <a:gd name="connsiteY15" fmla="*/ 740568 h 1145381"/>
                <a:gd name="connsiteX16" fmla="*/ 404812 w 483393"/>
                <a:gd name="connsiteY16" fmla="*/ 804862 h 1145381"/>
                <a:gd name="connsiteX17" fmla="*/ 378618 w 483393"/>
                <a:gd name="connsiteY17" fmla="*/ 859631 h 1145381"/>
                <a:gd name="connsiteX18" fmla="*/ 345281 w 483393"/>
                <a:gd name="connsiteY18" fmla="*/ 914400 h 1145381"/>
                <a:gd name="connsiteX19" fmla="*/ 297656 w 483393"/>
                <a:gd name="connsiteY19" fmla="*/ 981075 h 1145381"/>
                <a:gd name="connsiteX20" fmla="*/ 235743 w 483393"/>
                <a:gd name="connsiteY20" fmla="*/ 1045368 h 1145381"/>
                <a:gd name="connsiteX21" fmla="*/ 183356 w 483393"/>
                <a:gd name="connsiteY21" fmla="*/ 1095375 h 1145381"/>
                <a:gd name="connsiteX22" fmla="*/ 142875 w 483393"/>
                <a:gd name="connsiteY22" fmla="*/ 1126331 h 1145381"/>
                <a:gd name="connsiteX23" fmla="*/ 114300 w 483393"/>
                <a:gd name="connsiteY23" fmla="*/ 1140618 h 1145381"/>
                <a:gd name="connsiteX24" fmla="*/ 95250 w 483393"/>
                <a:gd name="connsiteY24" fmla="*/ 1145381 h 1145381"/>
                <a:gd name="connsiteX25" fmla="*/ 78581 w 483393"/>
                <a:gd name="connsiteY25" fmla="*/ 1143000 h 1145381"/>
                <a:gd name="connsiteX26" fmla="*/ 64293 w 483393"/>
                <a:gd name="connsiteY26" fmla="*/ 1135856 h 1145381"/>
                <a:gd name="connsiteX27" fmla="*/ 52387 w 483393"/>
                <a:gd name="connsiteY27" fmla="*/ 1116806 h 1145381"/>
                <a:gd name="connsiteX28" fmla="*/ 40481 w 483393"/>
                <a:gd name="connsiteY28" fmla="*/ 1081087 h 1145381"/>
                <a:gd name="connsiteX29" fmla="*/ 23812 w 483393"/>
                <a:gd name="connsiteY29" fmla="*/ 1033462 h 1145381"/>
                <a:gd name="connsiteX30" fmla="*/ 0 w 483393"/>
                <a:gd name="connsiteY30" fmla="*/ 995362 h 1145381"/>
                <a:gd name="connsiteX31" fmla="*/ 164306 w 483393"/>
                <a:gd name="connsiteY31" fmla="*/ 616743 h 1145381"/>
                <a:gd name="connsiteX32" fmla="*/ 180975 w 483393"/>
                <a:gd name="connsiteY32" fmla="*/ 590550 h 1145381"/>
                <a:gd name="connsiteX33" fmla="*/ 197643 w 483393"/>
                <a:gd name="connsiteY33" fmla="*/ 550068 h 1145381"/>
                <a:gd name="connsiteX34" fmla="*/ 211931 w 483393"/>
                <a:gd name="connsiteY34" fmla="*/ 509587 h 1145381"/>
                <a:gd name="connsiteX35" fmla="*/ 219075 w 483393"/>
                <a:gd name="connsiteY35" fmla="*/ 459581 h 1145381"/>
                <a:gd name="connsiteX36" fmla="*/ 221456 w 483393"/>
                <a:gd name="connsiteY36" fmla="*/ 411956 h 1145381"/>
                <a:gd name="connsiteX37" fmla="*/ 221456 w 483393"/>
                <a:gd name="connsiteY37" fmla="*/ 2976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1145381">
                  <a:moveTo>
                    <a:pt x="221456" y="297656"/>
                  </a:moveTo>
                  <a:lnTo>
                    <a:pt x="211931" y="207168"/>
                  </a:lnTo>
                  <a:lnTo>
                    <a:pt x="204787" y="154781"/>
                  </a:lnTo>
                  <a:lnTo>
                    <a:pt x="197643" y="104775"/>
                  </a:lnTo>
                  <a:lnTo>
                    <a:pt x="176212" y="0"/>
                  </a:lnTo>
                  <a:lnTo>
                    <a:pt x="423862" y="2381"/>
                  </a:lnTo>
                  <a:lnTo>
                    <a:pt x="447675" y="73818"/>
                  </a:lnTo>
                  <a:lnTo>
                    <a:pt x="461962" y="133350"/>
                  </a:lnTo>
                  <a:lnTo>
                    <a:pt x="473868" y="211931"/>
                  </a:lnTo>
                  <a:lnTo>
                    <a:pt x="481012" y="295275"/>
                  </a:lnTo>
                  <a:cubicBezTo>
                    <a:pt x="481806" y="326231"/>
                    <a:pt x="482599" y="357187"/>
                    <a:pt x="483393" y="388143"/>
                  </a:cubicBezTo>
                  <a:lnTo>
                    <a:pt x="478631" y="495300"/>
                  </a:lnTo>
                  <a:lnTo>
                    <a:pt x="473868" y="554831"/>
                  </a:lnTo>
                  <a:lnTo>
                    <a:pt x="464343" y="611981"/>
                  </a:lnTo>
                  <a:lnTo>
                    <a:pt x="450056" y="678656"/>
                  </a:lnTo>
                  <a:lnTo>
                    <a:pt x="431006" y="740568"/>
                  </a:lnTo>
                  <a:lnTo>
                    <a:pt x="404812" y="804862"/>
                  </a:lnTo>
                  <a:lnTo>
                    <a:pt x="378618" y="859631"/>
                  </a:lnTo>
                  <a:lnTo>
                    <a:pt x="345281" y="914400"/>
                  </a:lnTo>
                  <a:lnTo>
                    <a:pt x="297656" y="981075"/>
                  </a:lnTo>
                  <a:lnTo>
                    <a:pt x="235743" y="1045368"/>
                  </a:lnTo>
                  <a:lnTo>
                    <a:pt x="183356" y="1095375"/>
                  </a:lnTo>
                  <a:lnTo>
                    <a:pt x="142875" y="1126331"/>
                  </a:lnTo>
                  <a:lnTo>
                    <a:pt x="114300" y="1140618"/>
                  </a:lnTo>
                  <a:lnTo>
                    <a:pt x="95250" y="1145381"/>
                  </a:lnTo>
                  <a:lnTo>
                    <a:pt x="78581" y="1143000"/>
                  </a:lnTo>
                  <a:lnTo>
                    <a:pt x="64293" y="1135856"/>
                  </a:lnTo>
                  <a:lnTo>
                    <a:pt x="52387" y="1116806"/>
                  </a:lnTo>
                  <a:lnTo>
                    <a:pt x="40481" y="1081087"/>
                  </a:lnTo>
                  <a:lnTo>
                    <a:pt x="23812" y="1033462"/>
                  </a:lnTo>
                  <a:lnTo>
                    <a:pt x="0" y="995362"/>
                  </a:lnTo>
                  <a:lnTo>
                    <a:pt x="164306" y="616743"/>
                  </a:lnTo>
                  <a:lnTo>
                    <a:pt x="180975" y="590550"/>
                  </a:lnTo>
                  <a:lnTo>
                    <a:pt x="197643" y="550068"/>
                  </a:lnTo>
                  <a:lnTo>
                    <a:pt x="211931" y="509587"/>
                  </a:lnTo>
                  <a:lnTo>
                    <a:pt x="219075" y="459581"/>
                  </a:lnTo>
                  <a:lnTo>
                    <a:pt x="221456" y="411956"/>
                  </a:lnTo>
                  <a:lnTo>
                    <a:pt x="221456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C9F2A9B-317A-0A4D-B59E-B52B7162456C}"/>
                </a:ext>
              </a:extLst>
            </p:cNvPr>
            <p:cNvSpPr/>
            <p:nvPr/>
          </p:nvSpPr>
          <p:spPr>
            <a:xfrm>
              <a:off x="6142038" y="4440238"/>
              <a:ext cx="590550" cy="493712"/>
            </a:xfrm>
            <a:custGeom>
              <a:avLst/>
              <a:gdLst>
                <a:gd name="connsiteX0" fmla="*/ 264319 w 590550"/>
                <a:gd name="connsiteY0" fmla="*/ 121444 h 492919"/>
                <a:gd name="connsiteX1" fmla="*/ 359569 w 590550"/>
                <a:gd name="connsiteY1" fmla="*/ 128588 h 492919"/>
                <a:gd name="connsiteX2" fmla="*/ 402431 w 590550"/>
                <a:gd name="connsiteY2" fmla="*/ 126207 h 492919"/>
                <a:gd name="connsiteX3" fmla="*/ 454819 w 590550"/>
                <a:gd name="connsiteY3" fmla="*/ 114300 h 492919"/>
                <a:gd name="connsiteX4" fmla="*/ 492919 w 590550"/>
                <a:gd name="connsiteY4" fmla="*/ 102394 h 492919"/>
                <a:gd name="connsiteX5" fmla="*/ 538162 w 590550"/>
                <a:gd name="connsiteY5" fmla="*/ 69057 h 492919"/>
                <a:gd name="connsiteX6" fmla="*/ 590550 w 590550"/>
                <a:gd name="connsiteY6" fmla="*/ 0 h 492919"/>
                <a:gd name="connsiteX7" fmla="*/ 457200 w 590550"/>
                <a:gd name="connsiteY7" fmla="*/ 492919 h 492919"/>
                <a:gd name="connsiteX8" fmla="*/ 395287 w 590550"/>
                <a:gd name="connsiteY8" fmla="*/ 414338 h 492919"/>
                <a:gd name="connsiteX9" fmla="*/ 359569 w 590550"/>
                <a:gd name="connsiteY9" fmla="*/ 366713 h 492919"/>
                <a:gd name="connsiteX10" fmla="*/ 326231 w 590550"/>
                <a:gd name="connsiteY10" fmla="*/ 330994 h 492919"/>
                <a:gd name="connsiteX11" fmla="*/ 280987 w 590550"/>
                <a:gd name="connsiteY11" fmla="*/ 290513 h 492919"/>
                <a:gd name="connsiteX12" fmla="*/ 228600 w 590550"/>
                <a:gd name="connsiteY12" fmla="*/ 252413 h 492919"/>
                <a:gd name="connsiteX13" fmla="*/ 169069 w 590550"/>
                <a:gd name="connsiteY13" fmla="*/ 219075 h 492919"/>
                <a:gd name="connsiteX14" fmla="*/ 111919 w 590550"/>
                <a:gd name="connsiteY14" fmla="*/ 190500 h 492919"/>
                <a:gd name="connsiteX15" fmla="*/ 78581 w 590550"/>
                <a:gd name="connsiteY15" fmla="*/ 176213 h 492919"/>
                <a:gd name="connsiteX16" fmla="*/ 50006 w 590550"/>
                <a:gd name="connsiteY16" fmla="*/ 159544 h 492919"/>
                <a:gd name="connsiteX17" fmla="*/ 16669 w 590550"/>
                <a:gd name="connsiteY17" fmla="*/ 133350 h 492919"/>
                <a:gd name="connsiteX18" fmla="*/ 0 w 590550"/>
                <a:gd name="connsiteY18" fmla="*/ 109538 h 492919"/>
                <a:gd name="connsiteX19" fmla="*/ 0 w 590550"/>
                <a:gd name="connsiteY19" fmla="*/ 95250 h 492919"/>
                <a:gd name="connsiteX20" fmla="*/ 11906 w 590550"/>
                <a:gd name="connsiteY20" fmla="*/ 83344 h 492919"/>
                <a:gd name="connsiteX21" fmla="*/ 42862 w 590550"/>
                <a:gd name="connsiteY21" fmla="*/ 76200 h 492919"/>
                <a:gd name="connsiteX22" fmla="*/ 109537 w 590550"/>
                <a:gd name="connsiteY22" fmla="*/ 76200 h 492919"/>
                <a:gd name="connsiteX23" fmla="*/ 140494 w 590550"/>
                <a:gd name="connsiteY23" fmla="*/ 85725 h 492919"/>
                <a:gd name="connsiteX24" fmla="*/ 264319 w 590550"/>
                <a:gd name="connsiteY24" fmla="*/ 12144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492919">
                  <a:moveTo>
                    <a:pt x="264319" y="121444"/>
                  </a:moveTo>
                  <a:lnTo>
                    <a:pt x="359569" y="128588"/>
                  </a:lnTo>
                  <a:lnTo>
                    <a:pt x="402431" y="126207"/>
                  </a:lnTo>
                  <a:lnTo>
                    <a:pt x="454819" y="114300"/>
                  </a:lnTo>
                  <a:lnTo>
                    <a:pt x="492919" y="102394"/>
                  </a:lnTo>
                  <a:lnTo>
                    <a:pt x="538162" y="69057"/>
                  </a:lnTo>
                  <a:lnTo>
                    <a:pt x="590550" y="0"/>
                  </a:lnTo>
                  <a:lnTo>
                    <a:pt x="457200" y="492919"/>
                  </a:lnTo>
                  <a:lnTo>
                    <a:pt x="395287" y="414338"/>
                  </a:lnTo>
                  <a:lnTo>
                    <a:pt x="359569" y="366713"/>
                  </a:lnTo>
                  <a:lnTo>
                    <a:pt x="326231" y="330994"/>
                  </a:lnTo>
                  <a:lnTo>
                    <a:pt x="280987" y="290513"/>
                  </a:lnTo>
                  <a:lnTo>
                    <a:pt x="228600" y="252413"/>
                  </a:lnTo>
                  <a:lnTo>
                    <a:pt x="169069" y="219075"/>
                  </a:lnTo>
                  <a:lnTo>
                    <a:pt x="111919" y="190500"/>
                  </a:lnTo>
                  <a:lnTo>
                    <a:pt x="78581" y="176213"/>
                  </a:lnTo>
                  <a:lnTo>
                    <a:pt x="50006" y="159544"/>
                  </a:lnTo>
                  <a:lnTo>
                    <a:pt x="16669" y="133350"/>
                  </a:lnTo>
                  <a:lnTo>
                    <a:pt x="0" y="109538"/>
                  </a:lnTo>
                  <a:lnTo>
                    <a:pt x="0" y="95250"/>
                  </a:lnTo>
                  <a:lnTo>
                    <a:pt x="11906" y="83344"/>
                  </a:lnTo>
                  <a:lnTo>
                    <a:pt x="42862" y="76200"/>
                  </a:lnTo>
                  <a:lnTo>
                    <a:pt x="109537" y="76200"/>
                  </a:lnTo>
                  <a:lnTo>
                    <a:pt x="140494" y="85725"/>
                  </a:lnTo>
                  <a:lnTo>
                    <a:pt x="2643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06A2B3E-1A74-CF44-BE4C-19767BF906B3}"/>
                </a:ext>
              </a:extLst>
            </p:cNvPr>
            <p:cNvSpPr/>
            <p:nvPr/>
          </p:nvSpPr>
          <p:spPr>
            <a:xfrm rot="16200000">
              <a:off x="3378994" y="3717132"/>
              <a:ext cx="4127500" cy="449262"/>
            </a:xfrm>
            <a:custGeom>
              <a:avLst/>
              <a:gdLst>
                <a:gd name="connsiteX0" fmla="*/ 1652039 w 4126698"/>
                <a:gd name="connsiteY0" fmla="*/ 438504 h 448702"/>
                <a:gd name="connsiteX1" fmla="*/ 1216934 w 4126698"/>
                <a:gd name="connsiteY1" fmla="*/ 441904 h 448702"/>
                <a:gd name="connsiteX2" fmla="*/ 944994 w 4126698"/>
                <a:gd name="connsiteY2" fmla="*/ 441904 h 448702"/>
                <a:gd name="connsiteX3" fmla="*/ 662855 w 4126698"/>
                <a:gd name="connsiteY3" fmla="*/ 441904 h 448702"/>
                <a:gd name="connsiteX4" fmla="*/ 384116 w 4126698"/>
                <a:gd name="connsiteY4" fmla="*/ 424907 h 448702"/>
                <a:gd name="connsiteX5" fmla="*/ 220952 w 4126698"/>
                <a:gd name="connsiteY5" fmla="*/ 404512 h 448702"/>
                <a:gd name="connsiteX6" fmla="*/ 115575 w 4126698"/>
                <a:gd name="connsiteY6" fmla="*/ 384116 h 448702"/>
                <a:gd name="connsiteX7" fmla="*/ 37392 w 4126698"/>
                <a:gd name="connsiteY7" fmla="*/ 363721 h 448702"/>
                <a:gd name="connsiteX8" fmla="*/ 6799 w 4126698"/>
                <a:gd name="connsiteY8" fmla="*/ 343325 h 448702"/>
                <a:gd name="connsiteX9" fmla="*/ 0 w 4126698"/>
                <a:gd name="connsiteY9" fmla="*/ 333127 h 448702"/>
                <a:gd name="connsiteX10" fmla="*/ 6799 w 4126698"/>
                <a:gd name="connsiteY10" fmla="*/ 309333 h 448702"/>
                <a:gd name="connsiteX11" fmla="*/ 40792 w 4126698"/>
                <a:gd name="connsiteY11" fmla="*/ 288937 h 448702"/>
                <a:gd name="connsiteX12" fmla="*/ 122374 w 4126698"/>
                <a:gd name="connsiteY12" fmla="*/ 265142 h 448702"/>
                <a:gd name="connsiteX13" fmla="*/ 231150 w 4126698"/>
                <a:gd name="connsiteY13" fmla="*/ 248146 h 448702"/>
                <a:gd name="connsiteX14" fmla="*/ 445303 w 4126698"/>
                <a:gd name="connsiteY14" fmla="*/ 241347 h 448702"/>
                <a:gd name="connsiteX15" fmla="*/ 921199 w 4126698"/>
                <a:gd name="connsiteY15" fmla="*/ 231150 h 448702"/>
                <a:gd name="connsiteX16" fmla="*/ 1720024 w 4126698"/>
                <a:gd name="connsiteY16" fmla="*/ 214153 h 448702"/>
                <a:gd name="connsiteX17" fmla="*/ 2559641 w 4126698"/>
                <a:gd name="connsiteY17" fmla="*/ 193758 h 448702"/>
                <a:gd name="connsiteX18" fmla="*/ 3327873 w 4126698"/>
                <a:gd name="connsiteY18" fmla="*/ 180161 h 448702"/>
                <a:gd name="connsiteX19" fmla="*/ 3749380 w 4126698"/>
                <a:gd name="connsiteY19" fmla="*/ 169963 h 448702"/>
                <a:gd name="connsiteX20" fmla="*/ 3837761 w 4126698"/>
                <a:gd name="connsiteY20" fmla="*/ 149567 h 448702"/>
                <a:gd name="connsiteX21" fmla="*/ 3902347 w 4126698"/>
                <a:gd name="connsiteY21" fmla="*/ 125773 h 448702"/>
                <a:gd name="connsiteX22" fmla="*/ 3966933 w 4126698"/>
                <a:gd name="connsiteY22" fmla="*/ 88381 h 448702"/>
                <a:gd name="connsiteX23" fmla="*/ 4024720 w 4126698"/>
                <a:gd name="connsiteY23" fmla="*/ 44191 h 448702"/>
                <a:gd name="connsiteX24" fmla="*/ 4072310 w 4126698"/>
                <a:gd name="connsiteY24" fmla="*/ 6799 h 448702"/>
                <a:gd name="connsiteX25" fmla="*/ 4096105 w 4126698"/>
                <a:gd name="connsiteY25" fmla="*/ 0 h 448702"/>
                <a:gd name="connsiteX26" fmla="*/ 4113101 w 4126698"/>
                <a:gd name="connsiteY26" fmla="*/ 6799 h 448702"/>
                <a:gd name="connsiteX27" fmla="*/ 4123299 w 4126698"/>
                <a:gd name="connsiteY27" fmla="*/ 30593 h 448702"/>
                <a:gd name="connsiteX28" fmla="*/ 4126698 w 4126698"/>
                <a:gd name="connsiteY28" fmla="*/ 71385 h 448702"/>
                <a:gd name="connsiteX29" fmla="*/ 4113101 w 4126698"/>
                <a:gd name="connsiteY29" fmla="*/ 142769 h 448702"/>
                <a:gd name="connsiteX30" fmla="*/ 4079108 w 4126698"/>
                <a:gd name="connsiteY30" fmla="*/ 234549 h 448702"/>
                <a:gd name="connsiteX31" fmla="*/ 4021321 w 4126698"/>
                <a:gd name="connsiteY31" fmla="*/ 343325 h 448702"/>
                <a:gd name="connsiteX32" fmla="*/ 3970332 w 4126698"/>
                <a:gd name="connsiteY32" fmla="*/ 448702 h 448702"/>
                <a:gd name="connsiteX33" fmla="*/ 3776574 w 4126698"/>
                <a:gd name="connsiteY33" fmla="*/ 435105 h 448702"/>
                <a:gd name="connsiteX34" fmla="*/ 3127316 w 4126698"/>
                <a:gd name="connsiteY34" fmla="*/ 438504 h 448702"/>
                <a:gd name="connsiteX35" fmla="*/ 2586835 w 4126698"/>
                <a:gd name="connsiteY35" fmla="*/ 438504 h 448702"/>
                <a:gd name="connsiteX36" fmla="*/ 1652039 w 4126698"/>
                <a:gd name="connsiteY36" fmla="*/ 438504 h 4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26698" h="448702">
                  <a:moveTo>
                    <a:pt x="1652039" y="438504"/>
                  </a:moveTo>
                  <a:lnTo>
                    <a:pt x="1216934" y="441904"/>
                  </a:lnTo>
                  <a:lnTo>
                    <a:pt x="944994" y="441904"/>
                  </a:lnTo>
                  <a:lnTo>
                    <a:pt x="662855" y="441904"/>
                  </a:lnTo>
                  <a:lnTo>
                    <a:pt x="384116" y="424907"/>
                  </a:lnTo>
                  <a:lnTo>
                    <a:pt x="220952" y="404512"/>
                  </a:lnTo>
                  <a:lnTo>
                    <a:pt x="115575" y="384116"/>
                  </a:lnTo>
                  <a:lnTo>
                    <a:pt x="37392" y="363721"/>
                  </a:lnTo>
                  <a:lnTo>
                    <a:pt x="6799" y="343325"/>
                  </a:lnTo>
                  <a:lnTo>
                    <a:pt x="0" y="333127"/>
                  </a:lnTo>
                  <a:lnTo>
                    <a:pt x="6799" y="309333"/>
                  </a:lnTo>
                  <a:lnTo>
                    <a:pt x="40792" y="288937"/>
                  </a:lnTo>
                  <a:lnTo>
                    <a:pt x="122374" y="265142"/>
                  </a:lnTo>
                  <a:lnTo>
                    <a:pt x="231150" y="248146"/>
                  </a:lnTo>
                  <a:lnTo>
                    <a:pt x="445303" y="241347"/>
                  </a:lnTo>
                  <a:lnTo>
                    <a:pt x="921199" y="231150"/>
                  </a:lnTo>
                  <a:lnTo>
                    <a:pt x="1720024" y="214153"/>
                  </a:lnTo>
                  <a:lnTo>
                    <a:pt x="2559641" y="193758"/>
                  </a:lnTo>
                  <a:lnTo>
                    <a:pt x="3327873" y="180161"/>
                  </a:lnTo>
                  <a:lnTo>
                    <a:pt x="3749380" y="169963"/>
                  </a:lnTo>
                  <a:lnTo>
                    <a:pt x="3837761" y="149567"/>
                  </a:lnTo>
                  <a:lnTo>
                    <a:pt x="3902347" y="125773"/>
                  </a:lnTo>
                  <a:lnTo>
                    <a:pt x="3966933" y="88381"/>
                  </a:lnTo>
                  <a:lnTo>
                    <a:pt x="4024720" y="44191"/>
                  </a:lnTo>
                  <a:lnTo>
                    <a:pt x="4072310" y="6799"/>
                  </a:lnTo>
                  <a:lnTo>
                    <a:pt x="4096105" y="0"/>
                  </a:lnTo>
                  <a:lnTo>
                    <a:pt x="4113101" y="6799"/>
                  </a:lnTo>
                  <a:lnTo>
                    <a:pt x="4123299" y="30593"/>
                  </a:lnTo>
                  <a:lnTo>
                    <a:pt x="4126698" y="71385"/>
                  </a:lnTo>
                  <a:lnTo>
                    <a:pt x="4113101" y="142769"/>
                  </a:lnTo>
                  <a:lnTo>
                    <a:pt x="4079108" y="234549"/>
                  </a:lnTo>
                  <a:lnTo>
                    <a:pt x="4021321" y="343325"/>
                  </a:lnTo>
                  <a:lnTo>
                    <a:pt x="3970332" y="448702"/>
                  </a:lnTo>
                  <a:lnTo>
                    <a:pt x="3776574" y="435105"/>
                  </a:lnTo>
                  <a:lnTo>
                    <a:pt x="3127316" y="438504"/>
                  </a:lnTo>
                  <a:lnTo>
                    <a:pt x="2586835" y="438504"/>
                  </a:lnTo>
                  <a:lnTo>
                    <a:pt x="1652039" y="4385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69667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893</TotalTime>
  <Words>1054</Words>
  <Application>Microsoft Office PowerPoint</Application>
  <PresentationFormat>A4 210 x 297 mm</PresentationFormat>
  <Paragraphs>247</Paragraphs>
  <Slides>96</Slides>
  <Notes>86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96</vt:i4>
      </vt:variant>
    </vt:vector>
  </HeadingPairs>
  <TitlesOfParts>
    <vt:vector size="103" baseType="lpstr">
      <vt:lpstr>HG教科書体</vt:lpstr>
      <vt:lpstr>游ゴシック</vt:lpstr>
      <vt:lpstr>游ゴシック Medium</vt:lpstr>
      <vt:lpstr>Arial</vt:lpstr>
      <vt:lpstr>Calibri</vt:lpstr>
      <vt:lpstr>Calibri Light</vt:lpstr>
      <vt:lpstr>Office テーマ</vt:lpstr>
      <vt:lpstr>漢字書き順教材 光村図書 4年（1）</vt:lpstr>
      <vt:lpstr>PowerPoint プレゼンテーション</vt:lpstr>
      <vt:lpstr>PowerPoint プレゼンテーション</vt:lpstr>
      <vt:lpstr>白いぼうし　　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図書館の達人になろう　　　　　　</vt:lpstr>
      <vt:lpstr>PowerPoint プレゼンテーション</vt:lpstr>
      <vt:lpstr>PowerPoint プレゼンテーション</vt:lpstr>
      <vt:lpstr>漢字の組み立て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漢字辞典の使い方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聞き取りメモの工夫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思いやりのデザイン アップとルーズで伝える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お礼の気持ちを伝えよう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吉本萌</dc:creator>
  <cp:lastModifiedBy>ikena</cp:lastModifiedBy>
  <cp:revision>25</cp:revision>
  <dcterms:created xsi:type="dcterms:W3CDTF">2020-09-08T06:13:45Z</dcterms:created>
  <dcterms:modified xsi:type="dcterms:W3CDTF">2022-01-02T13:01:43Z</dcterms:modified>
</cp:coreProperties>
</file>